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charts/chart1.xml" ContentType="application/vnd.openxmlformats-officedocument.drawingml.chart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2.xml" ContentType="application/vnd.openxmlformats-officedocument.presentationml.notesSlide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charts/chart2.xml" ContentType="application/vnd.openxmlformats-officedocument.drawingml.chart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6"/>
  </p:notesMasterIdLst>
  <p:sldIdLst>
    <p:sldId id="256" r:id="rId2"/>
    <p:sldId id="267" r:id="rId3"/>
    <p:sldId id="257" r:id="rId4"/>
    <p:sldId id="260" r:id="rId5"/>
    <p:sldId id="268" r:id="rId6"/>
    <p:sldId id="273" r:id="rId7"/>
    <p:sldId id="282" r:id="rId8"/>
    <p:sldId id="271" r:id="rId9"/>
    <p:sldId id="286" r:id="rId10"/>
    <p:sldId id="272" r:id="rId11"/>
    <p:sldId id="281" r:id="rId12"/>
    <p:sldId id="270" r:id="rId13"/>
    <p:sldId id="275" r:id="rId14"/>
    <p:sldId id="287" r:id="rId15"/>
    <p:sldId id="276" r:id="rId16"/>
    <p:sldId id="269" r:id="rId17"/>
    <p:sldId id="274" r:id="rId18"/>
    <p:sldId id="283" r:id="rId19"/>
    <p:sldId id="288" r:id="rId20"/>
    <p:sldId id="277" r:id="rId21"/>
    <p:sldId id="280" r:id="rId22"/>
    <p:sldId id="278" r:id="rId23"/>
    <p:sldId id="279" r:id="rId24"/>
    <p:sldId id="289" r:id="rId25"/>
  </p:sldIdLst>
  <p:sldSz cx="12192000" cy="6858000"/>
  <p:notesSz cx="6858000" cy="9144000"/>
  <p:embeddedFontLst>
    <p:embeddedFont>
      <p:font typeface="Calibri Light" panose="020F0302020204030204" pitchFamily="34" charset="0"/>
      <p:regular r:id="rId27"/>
      <p:italic r:id="rId28"/>
    </p:embeddedFont>
    <p:embeddedFont>
      <p:font typeface="Calibri" panose="020F0502020204030204" pitchFamily="34" charset="0"/>
      <p:regular r:id="rId29"/>
      <p:bold r:id="rId30"/>
      <p:italic r:id="rId31"/>
      <p:boldItalic r:id="rId32"/>
    </p:embeddedFont>
    <p:embeddedFont>
      <p:font typeface="华文中宋" panose="02010600040101010101" pitchFamily="2" charset="-122"/>
      <p:regular r:id="rId33"/>
    </p:embeddedFont>
    <p:embeddedFont>
      <p:font typeface="华文新魏" panose="02010800040101010101" pitchFamily="2" charset="-122"/>
      <p:regular r:id="rId34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20712"/>
    <a:srgbClr val="E96360"/>
    <a:srgbClr val="D5011C"/>
    <a:srgbClr val="DA2239"/>
    <a:srgbClr val="C30D23"/>
    <a:srgbClr val="FDF6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678" y="-1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7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6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2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86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  <a:cs typeface="+mn-cs"/>
            </a:defRPr>
          </a:pPr>
          <a:endParaRPr lang="zh-CN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DA2239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2"/>
                <c:pt idx="0">
                  <c:v>类别 1</c:v>
                </c:pt>
                <c:pt idx="1">
                  <c:v>类别 2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2"/>
                <c:pt idx="0">
                  <c:v>4.3</c:v>
                </c:pt>
                <c:pt idx="1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B0-407A-9037-874CF7442D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C30D2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2"/>
                <c:pt idx="0">
                  <c:v>类别 1</c:v>
                </c:pt>
                <c:pt idx="1">
                  <c:v>类别 2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2"/>
                <c:pt idx="0">
                  <c:v>2.4</c:v>
                </c:pt>
                <c:pt idx="1">
                  <c:v>4.4000000000000004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B0-407A-9037-874CF7442DE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D5011C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2"/>
                <c:pt idx="0">
                  <c:v>类别 1</c:v>
                </c:pt>
                <c:pt idx="1">
                  <c:v>类别 2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2"/>
                <c:pt idx="0">
                  <c:v>2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B0-407A-9037-874CF7442D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-22"/>
        <c:axId val="193024384"/>
        <c:axId val="193025920"/>
      </c:barChart>
      <c:catAx>
        <c:axId val="1930243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93025920"/>
        <c:crosses val="autoZero"/>
        <c:auto val="1"/>
        <c:lblAlgn val="ctr"/>
        <c:lblOffset val="100"/>
        <c:noMultiLvlLbl val="0"/>
      </c:catAx>
      <c:valAx>
        <c:axId val="19302592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  <a:cs typeface="+mn-cs"/>
              </a:defRPr>
            </a:pPr>
            <a:endParaRPr lang="zh-CN"/>
          </a:p>
        </c:txPr>
        <c:crossAx val="1930243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华文新魏" panose="02010800040101010101" pitchFamily="2" charset="-122"/>
          <a:ea typeface="华文新魏" panose="02010800040101010101" pitchFamily="2" charset="-122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860" b="0" i="0" u="none" strike="noStrike" kern="1200" spc="0" baseline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  <a:cs typeface="+mn-cs"/>
            </a:defRPr>
          </a:pPr>
          <a:endParaRPr lang="zh-CN"/>
        </a:p>
      </c:txPr>
    </c:title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DA2239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yyyy/m/d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09B-41F9-A7B8-03A0576C15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C30D23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yyyy/m/d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9B-41F9-A7B8-03A0576C1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0032512"/>
        <c:axId val="230034048"/>
      </c:areaChart>
      <c:dateAx>
        <c:axId val="230032512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  <a:cs typeface="+mn-cs"/>
              </a:defRPr>
            </a:pPr>
            <a:endParaRPr lang="zh-CN"/>
          </a:p>
        </c:txPr>
        <c:crossAx val="230034048"/>
        <c:crosses val="autoZero"/>
        <c:auto val="1"/>
        <c:lblOffset val="100"/>
        <c:baseTimeUnit val="days"/>
      </c:dateAx>
      <c:valAx>
        <c:axId val="23003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  <a:cs typeface="+mn-cs"/>
              </a:defRPr>
            </a:pPr>
            <a:endParaRPr lang="zh-CN"/>
          </a:p>
        </c:txPr>
        <c:crossAx val="2300325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  <a:cs typeface="+mn-cs"/>
            </a:defRPr>
          </a:pPr>
          <a:endParaRPr lang="zh-CN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solidFill>
            <a:schemeClr val="tx1">
              <a:lumMod val="75000"/>
              <a:lumOff val="25000"/>
            </a:schemeClr>
          </a:solidFill>
          <a:latin typeface="华文新魏" panose="02010800040101010101" pitchFamily="2" charset="-122"/>
          <a:ea typeface="华文新魏" panose="02010800040101010101" pitchFamily="2" charset="-122"/>
        </a:defRPr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1">
                  <a:alpha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406-4314-873F-0767666BADB1}"/>
              </c:ext>
            </c:extLst>
          </c:dPt>
          <c:dPt>
            <c:idx val="1"/>
            <c:bubble3D val="0"/>
            <c:spPr>
              <a:solidFill>
                <a:srgbClr val="DA2239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406-4314-873F-0767666BADB1}"/>
              </c:ext>
            </c:extLst>
          </c:dPt>
          <c:dLbls>
            <c:dLbl>
              <c:idx val="0"/>
              <c:layout>
                <c:manualLayout>
                  <c:x val="-0.19037656903765696"/>
                  <c:y val="-0.15062714569023603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chemeClr val="bg1"/>
                      </a:solidFill>
                      <a:latin typeface="华文新魏" panose="02010800040101010101" pitchFamily="2" charset="-122"/>
                      <a:ea typeface="华文新魏" panose="02010800040101010101" pitchFamily="2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4481171548117199"/>
                      <c:h val="0.4171130394216450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5406-4314-873F-0767666BADB1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406-4314-873F-0767666BADB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0.65000000000000013</c:v>
                </c:pt>
                <c:pt idx="1">
                  <c:v>0.35000000000000003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406-4314-873F-0767666BADB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华文新魏" panose="02010800040101010101" pitchFamily="2" charset="-122"/>
          <a:ea typeface="华文新魏" panose="02010800040101010101" pitchFamily="2" charset="-122"/>
        </a:defRPr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1">
                  <a:alpha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8C2-448B-A1DA-70B3271238ED}"/>
              </c:ext>
            </c:extLst>
          </c:dPt>
          <c:dPt>
            <c:idx val="1"/>
            <c:bubble3D val="0"/>
            <c:spPr>
              <a:solidFill>
                <a:srgbClr val="DA2239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8C2-448B-A1DA-70B3271238ED}"/>
              </c:ext>
            </c:extLst>
          </c:dPt>
          <c:dLbls>
            <c:dLbl>
              <c:idx val="0"/>
              <c:layout>
                <c:manualLayout>
                  <c:x val="-0.15687973404090103"/>
                  <c:y val="-0.22878682243467199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chemeClr val="bg1"/>
                      </a:solidFill>
                      <a:latin typeface="华文新魏" panose="02010800040101010101" pitchFamily="2" charset="-122"/>
                      <a:ea typeface="华文新魏" panose="02010800040101010101" pitchFamily="2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4481171548117199"/>
                      <c:h val="0.4171130394216450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48C2-448B-A1DA-70B3271238ED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8C2-448B-A1DA-70B3271238E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0.75000000000000011</c:v>
                </c:pt>
                <c:pt idx="1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8C2-448B-A1DA-70B3271238E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华文新魏" panose="02010800040101010101" pitchFamily="2" charset="-122"/>
          <a:ea typeface="华文新魏" panose="02010800040101010101" pitchFamily="2" charset="-122"/>
        </a:defRPr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1">
                  <a:alpha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862-4528-A76B-CA0F5042690E}"/>
              </c:ext>
            </c:extLst>
          </c:dPt>
          <c:dPt>
            <c:idx val="1"/>
            <c:bubble3D val="0"/>
            <c:spPr>
              <a:solidFill>
                <a:srgbClr val="DA2239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862-4528-A76B-CA0F5042690E}"/>
              </c:ext>
            </c:extLst>
          </c:dPt>
          <c:dLbls>
            <c:dLbl>
              <c:idx val="0"/>
              <c:layout>
                <c:manualLayout>
                  <c:x val="-0.21642981442764803"/>
                  <c:y val="4.4771359341948223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zh-CN" sz="2400" b="0" i="0" u="none" strike="noStrike" kern="1200" baseline="0">
                      <a:solidFill>
                        <a:schemeClr val="bg1"/>
                      </a:solidFill>
                      <a:latin typeface="华文新魏" panose="02010800040101010101" pitchFamily="2" charset="-122"/>
                      <a:ea typeface="华文新魏" panose="02010800040101010101" pitchFamily="2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4481171548117199"/>
                      <c:h val="0.4171130394216450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D862-4528-A76B-CA0F5042690E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862-4528-A76B-CA0F5042690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862-4528-A76B-CA0F5042690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华文新魏" panose="02010800040101010101" pitchFamily="2" charset="-122"/>
          <a:ea typeface="华文新魏" panose="02010800040101010101" pitchFamily="2" charset="-122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401F24D-6798-4927-884A-DDF305C8F3E8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DE84AB-BAD9-4097-9F42-1805FBDFA23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 dirty="0"/>
              <a:t> </a:t>
            </a:r>
            <a:r>
              <a:rPr lang="en-US" altLang="zh-CN" dirty="0"/>
              <a:t>[-</a:t>
            </a:r>
            <a:r>
              <a:rPr lang="zh-CN" altLang="en-US" dirty="0"/>
              <a:t>婷婷</a:t>
            </a:r>
            <a:r>
              <a:rPr lang="en-US" altLang="zh-CN" dirty="0"/>
              <a:t>]</a:t>
            </a:r>
            <a:r>
              <a:rPr lang="zh-CN" altLang="en-US" dirty="0"/>
              <a:t>旗舰店</a:t>
            </a:r>
            <a:r>
              <a:rPr lang="en-US" altLang="zh-CN" dirty="0"/>
              <a:t>https://[-</a:t>
            </a:r>
            <a:r>
              <a:rPr lang="zh-CN" altLang="en-US" dirty="0"/>
              <a:t>婷婷</a:t>
            </a:r>
            <a:r>
              <a:rPr lang="en-US" altLang="zh-CN" dirty="0"/>
              <a:t>]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/>
              <a:t> </a:t>
            </a:r>
            <a:r>
              <a:rPr lang="en-US" altLang="zh-CN" dirty="0"/>
              <a:t>[-</a:t>
            </a:r>
            <a:r>
              <a:rPr lang="zh-CN" altLang="en-US" dirty="0"/>
              <a:t>婷婷</a:t>
            </a:r>
            <a:r>
              <a:rPr lang="en-US" altLang="zh-CN" dirty="0"/>
              <a:t>]</a:t>
            </a:r>
            <a:r>
              <a:rPr lang="zh-CN" altLang="en-US" dirty="0"/>
              <a:t>旗舰店</a:t>
            </a:r>
            <a:r>
              <a:rPr lang="en-US" altLang="zh-CN" dirty="0"/>
              <a:t>https://[-</a:t>
            </a:r>
            <a:r>
              <a:rPr lang="zh-CN" altLang="en-US" dirty="0"/>
              <a:t>婷婷</a:t>
            </a:r>
            <a:r>
              <a:rPr lang="en-US" altLang="zh-CN" dirty="0"/>
              <a:t>]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DE84AB-BAD9-4097-9F42-1805FBDFA23E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DE84AB-BAD9-4097-9F42-1805FBDFA23E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D3C8CB-309D-4973-869A-5B5E0452701E}" type="datetimeFigureOut">
              <a:rPr lang="zh-CN" altLang="en-US" smtClean="0"/>
              <a:pPr/>
              <a:t>2018/4/7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CBCF83-CB62-4A2E-B26E-4C8EDE4E625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openxmlformats.org/officeDocument/2006/relationships/image" Target="../media/image1.png"/><Relationship Id="rId10" Type="http://schemas.openxmlformats.org/officeDocument/2006/relationships/image" Target="../media/image5.jpeg"/><Relationship Id="rId4" Type="http://schemas.openxmlformats.org/officeDocument/2006/relationships/notesSlide" Target="../notesSlides/notesSlide1.xml"/><Relationship Id="rId9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34.xml"/><Relationship Id="rId13" Type="http://schemas.openxmlformats.org/officeDocument/2006/relationships/image" Target="../media/image15.png"/><Relationship Id="rId3" Type="http://schemas.openxmlformats.org/officeDocument/2006/relationships/tags" Target="../tags/tag29.xml"/><Relationship Id="rId7" Type="http://schemas.openxmlformats.org/officeDocument/2006/relationships/tags" Target="../tags/tag33.xml"/><Relationship Id="rId12" Type="http://schemas.openxmlformats.org/officeDocument/2006/relationships/image" Target="../media/image2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tags" Target="../tags/tag32.xml"/><Relationship Id="rId11" Type="http://schemas.openxmlformats.org/officeDocument/2006/relationships/image" Target="../media/image1.png"/><Relationship Id="rId5" Type="http://schemas.openxmlformats.org/officeDocument/2006/relationships/tags" Target="../tags/tag31.xml"/><Relationship Id="rId10" Type="http://schemas.openxmlformats.org/officeDocument/2006/relationships/notesSlide" Target="../notesSlides/notesSlide2.xml"/><Relationship Id="rId4" Type="http://schemas.openxmlformats.org/officeDocument/2006/relationships/tags" Target="../tags/tag30.xml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5.xml"/><Relationship Id="rId6" Type="http://schemas.openxmlformats.org/officeDocument/2006/relationships/image" Target="../media/image17.jpeg"/><Relationship Id="rId5" Type="http://schemas.openxmlformats.org/officeDocument/2006/relationships/image" Target="../media/image16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.png"/><Relationship Id="rId7" Type="http://schemas.openxmlformats.org/officeDocument/2006/relationships/image" Target="../media/image2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6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7.png"/><Relationship Id="rId4" Type="http://schemas.openxmlformats.org/officeDocument/2006/relationships/image" Target="../media/image2.png"/><Relationship Id="rId9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5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image" Target="../media/image24.png"/><Relationship Id="rId5" Type="http://schemas.openxmlformats.org/officeDocument/2006/relationships/image" Target="../media/image2.png"/><Relationship Id="rId10" Type="http://schemas.openxmlformats.org/officeDocument/2006/relationships/image" Target="../media/image27.png"/><Relationship Id="rId4" Type="http://schemas.openxmlformats.org/officeDocument/2006/relationships/image" Target="../media/image1.png"/><Relationship Id="rId9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41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tags" Target="../tags/tag44.xml"/><Relationship Id="rId5" Type="http://schemas.openxmlformats.org/officeDocument/2006/relationships/tags" Target="../tags/tag43.xml"/><Relationship Id="rId4" Type="http://schemas.openxmlformats.org/officeDocument/2006/relationships/tags" Target="../tags/tag42.xml"/><Relationship Id="rId9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28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5.xml"/><Relationship Id="rId6" Type="http://schemas.openxmlformats.org/officeDocument/2006/relationships/image" Target="../media/image7.png"/><Relationship Id="rId5" Type="http://schemas.openxmlformats.org/officeDocument/2006/relationships/image" Target="../media/image18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1.png"/><Relationship Id="rId7" Type="http://schemas.openxmlformats.org/officeDocument/2006/relationships/image" Target="../media/image3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7.png"/><Relationship Id="rId4" Type="http://schemas.openxmlformats.org/officeDocument/2006/relationships/image" Target="../media/image2.png"/><Relationship Id="rId9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.xml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png"/><Relationship Id="rId2" Type="http://schemas.openxmlformats.org/officeDocument/2006/relationships/tags" Target="../tags/tag48.xml"/><Relationship Id="rId1" Type="http://schemas.openxmlformats.org/officeDocument/2006/relationships/tags" Target="../tags/tag47.xml"/><Relationship Id="rId6" Type="http://schemas.openxmlformats.org/officeDocument/2006/relationships/image" Target="../media/image10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52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6" Type="http://schemas.openxmlformats.org/officeDocument/2006/relationships/tags" Target="../tags/tag55.xml"/><Relationship Id="rId5" Type="http://schemas.openxmlformats.org/officeDocument/2006/relationships/tags" Target="../tags/tag54.xml"/><Relationship Id="rId4" Type="http://schemas.openxmlformats.org/officeDocument/2006/relationships/tags" Target="../tags/tag53.xml"/><Relationship Id="rId9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microsoft.com/office/2007/relationships/hdphoto" Target="../media/hdphoto1.wdp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6.xml"/><Relationship Id="rId6" Type="http://schemas.openxmlformats.org/officeDocument/2006/relationships/image" Target="../media/image18.png"/><Relationship Id="rId5" Type="http://schemas.openxmlformats.org/officeDocument/2006/relationships/image" Target="../media/image37.jpe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64.xml"/><Relationship Id="rId13" Type="http://schemas.openxmlformats.org/officeDocument/2006/relationships/image" Target="../media/image1.png"/><Relationship Id="rId18" Type="http://schemas.openxmlformats.org/officeDocument/2006/relationships/chart" Target="../charts/chart5.xml"/><Relationship Id="rId3" Type="http://schemas.openxmlformats.org/officeDocument/2006/relationships/tags" Target="../tags/tag59.xml"/><Relationship Id="rId7" Type="http://schemas.openxmlformats.org/officeDocument/2006/relationships/tags" Target="../tags/tag63.xml"/><Relationship Id="rId12" Type="http://schemas.openxmlformats.org/officeDocument/2006/relationships/notesSlide" Target="../notesSlides/notesSlide3.xml"/><Relationship Id="rId17" Type="http://schemas.openxmlformats.org/officeDocument/2006/relationships/chart" Target="../charts/chart4.xml"/><Relationship Id="rId2" Type="http://schemas.openxmlformats.org/officeDocument/2006/relationships/tags" Target="../tags/tag58.xml"/><Relationship Id="rId16" Type="http://schemas.openxmlformats.org/officeDocument/2006/relationships/chart" Target="../charts/chart3.xml"/><Relationship Id="rId1" Type="http://schemas.openxmlformats.org/officeDocument/2006/relationships/tags" Target="../tags/tag57.xml"/><Relationship Id="rId6" Type="http://schemas.openxmlformats.org/officeDocument/2006/relationships/tags" Target="../tags/tag62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61.xml"/><Relationship Id="rId15" Type="http://schemas.openxmlformats.org/officeDocument/2006/relationships/image" Target="../media/image7.png"/><Relationship Id="rId10" Type="http://schemas.openxmlformats.org/officeDocument/2006/relationships/tags" Target="../tags/tag66.xml"/><Relationship Id="rId4" Type="http://schemas.openxmlformats.org/officeDocument/2006/relationships/tags" Target="../tags/tag60.xml"/><Relationship Id="rId9" Type="http://schemas.openxmlformats.org/officeDocument/2006/relationships/tags" Target="../tags/tag65.xml"/><Relationship Id="rId1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7.xml"/><Relationship Id="rId6" Type="http://schemas.openxmlformats.org/officeDocument/2006/relationships/image" Target="../media/image7.png"/><Relationship Id="rId5" Type="http://schemas.openxmlformats.org/officeDocument/2006/relationships/image" Target="../media/image17.jpeg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8.xml"/><Relationship Id="rId6" Type="http://schemas.openxmlformats.org/officeDocument/2006/relationships/image" Target="../media/image7.png"/><Relationship Id="rId5" Type="http://schemas.openxmlformats.org/officeDocument/2006/relationships/image" Target="../media/image38.jpeg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5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5.xml"/><Relationship Id="rId7" Type="http://schemas.openxmlformats.org/officeDocument/2006/relationships/tags" Target="../tags/tag9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tags" Target="../tags/tag8.xml"/><Relationship Id="rId5" Type="http://schemas.openxmlformats.org/officeDocument/2006/relationships/tags" Target="../tags/tag7.xml"/><Relationship Id="rId10" Type="http://schemas.openxmlformats.org/officeDocument/2006/relationships/image" Target="../media/image2.png"/><Relationship Id="rId4" Type="http://schemas.openxmlformats.org/officeDocument/2006/relationships/tags" Target="../tags/tag6.xml"/><Relationship Id="rId9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12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Relationship Id="rId9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0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9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6" Type="http://schemas.openxmlformats.org/officeDocument/2006/relationships/image" Target="../media/image11.png"/><Relationship Id="rId5" Type="http://schemas.openxmlformats.org/officeDocument/2006/relationships/image" Target="../media/image7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.png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6" Type="http://schemas.openxmlformats.org/officeDocument/2006/relationships/image" Target="../media/image7.png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23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tags" Target="../tags/tag26.xml"/><Relationship Id="rId5" Type="http://schemas.openxmlformats.org/officeDocument/2006/relationships/tags" Target="../tags/tag25.xml"/><Relationship Id="rId4" Type="http://schemas.openxmlformats.org/officeDocument/2006/relationships/tags" Target="../tags/tag24.xml"/><Relationship Id="rId9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864"/>
          <a:stretch>
            <a:fillRect/>
          </a:stretch>
        </p:blipFill>
        <p:spPr>
          <a:xfrm>
            <a:off x="-1" y="0"/>
            <a:ext cx="12189419" cy="68961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5"/>
          <a:stretch>
            <a:fillRect/>
          </a:stretch>
        </p:blipFill>
        <p:spPr>
          <a:xfrm>
            <a:off x="-80703" y="495964"/>
            <a:ext cx="12189419" cy="6858000"/>
          </a:xfrm>
          <a:prstGeom prst="rect">
            <a:avLst/>
          </a:prstGeom>
        </p:spPr>
      </p:pic>
      <p:sp>
        <p:nvSpPr>
          <p:cNvPr id="184" name="文本框 183"/>
          <p:cNvSpPr txBox="1"/>
          <p:nvPr/>
        </p:nvSpPr>
        <p:spPr>
          <a:xfrm>
            <a:off x="1745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贺年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7693867" y="5881013"/>
            <a:ext cx="815191" cy="799049"/>
            <a:chOff x="427038" y="271463"/>
            <a:chExt cx="2565400" cy="2514600"/>
          </a:xfrm>
        </p:grpSpPr>
        <p:sp>
          <p:nvSpPr>
            <p:cNvPr id="9" name="Freeform 538"/>
            <p:cNvSpPr>
              <a:spLocks noEditPoints="1"/>
            </p:cNvSpPr>
            <p:nvPr/>
          </p:nvSpPr>
          <p:spPr bwMode="auto">
            <a:xfrm>
              <a:off x="427038" y="271463"/>
              <a:ext cx="2565400" cy="2514600"/>
            </a:xfrm>
            <a:custGeom>
              <a:avLst/>
              <a:gdLst>
                <a:gd name="T0" fmla="*/ 981 w 1009"/>
                <a:gd name="T1" fmla="*/ 624 h 989"/>
                <a:gd name="T2" fmla="*/ 975 w 1009"/>
                <a:gd name="T3" fmla="*/ 468 h 989"/>
                <a:gd name="T4" fmla="*/ 970 w 1009"/>
                <a:gd name="T5" fmla="*/ 265 h 989"/>
                <a:gd name="T6" fmla="*/ 964 w 1009"/>
                <a:gd name="T7" fmla="*/ 73 h 989"/>
                <a:gd name="T8" fmla="*/ 930 w 1009"/>
                <a:gd name="T9" fmla="*/ 34 h 989"/>
                <a:gd name="T10" fmla="*/ 676 w 1009"/>
                <a:gd name="T11" fmla="*/ 9 h 989"/>
                <a:gd name="T12" fmla="*/ 483 w 1009"/>
                <a:gd name="T13" fmla="*/ 16 h 989"/>
                <a:gd name="T14" fmla="*/ 80 w 1009"/>
                <a:gd name="T15" fmla="*/ 31 h 989"/>
                <a:gd name="T16" fmla="*/ 16 w 1009"/>
                <a:gd name="T17" fmla="*/ 172 h 989"/>
                <a:gd name="T18" fmla="*/ 9 w 1009"/>
                <a:gd name="T19" fmla="*/ 776 h 989"/>
                <a:gd name="T20" fmla="*/ 44 w 1009"/>
                <a:gd name="T21" fmla="*/ 949 h 989"/>
                <a:gd name="T22" fmla="*/ 83 w 1009"/>
                <a:gd name="T23" fmla="*/ 964 h 989"/>
                <a:gd name="T24" fmla="*/ 202 w 1009"/>
                <a:gd name="T25" fmla="*/ 971 h 989"/>
                <a:gd name="T26" fmla="*/ 264 w 1009"/>
                <a:gd name="T27" fmla="*/ 968 h 989"/>
                <a:gd name="T28" fmla="*/ 387 w 1009"/>
                <a:gd name="T29" fmla="*/ 972 h 989"/>
                <a:gd name="T30" fmla="*/ 670 w 1009"/>
                <a:gd name="T31" fmla="*/ 966 h 989"/>
                <a:gd name="T32" fmla="*/ 805 w 1009"/>
                <a:gd name="T33" fmla="*/ 970 h 989"/>
                <a:gd name="T34" fmla="*/ 919 w 1009"/>
                <a:gd name="T35" fmla="*/ 944 h 989"/>
                <a:gd name="T36" fmla="*/ 949 w 1009"/>
                <a:gd name="T37" fmla="*/ 932 h 989"/>
                <a:gd name="T38" fmla="*/ 976 w 1009"/>
                <a:gd name="T39" fmla="*/ 891 h 989"/>
                <a:gd name="T40" fmla="*/ 975 w 1009"/>
                <a:gd name="T41" fmla="*/ 754 h 989"/>
                <a:gd name="T42" fmla="*/ 953 w 1009"/>
                <a:gd name="T43" fmla="*/ 667 h 989"/>
                <a:gd name="T44" fmla="*/ 938 w 1009"/>
                <a:gd name="T45" fmla="*/ 717 h 989"/>
                <a:gd name="T46" fmla="*/ 893 w 1009"/>
                <a:gd name="T47" fmla="*/ 909 h 989"/>
                <a:gd name="T48" fmla="*/ 820 w 1009"/>
                <a:gd name="T49" fmla="*/ 917 h 989"/>
                <a:gd name="T50" fmla="*/ 732 w 1009"/>
                <a:gd name="T51" fmla="*/ 922 h 989"/>
                <a:gd name="T52" fmla="*/ 652 w 1009"/>
                <a:gd name="T53" fmla="*/ 926 h 989"/>
                <a:gd name="T54" fmla="*/ 528 w 1009"/>
                <a:gd name="T55" fmla="*/ 921 h 989"/>
                <a:gd name="T56" fmla="*/ 224 w 1009"/>
                <a:gd name="T57" fmla="*/ 920 h 989"/>
                <a:gd name="T58" fmla="*/ 60 w 1009"/>
                <a:gd name="T59" fmla="*/ 887 h 989"/>
                <a:gd name="T60" fmla="*/ 60 w 1009"/>
                <a:gd name="T61" fmla="*/ 712 h 989"/>
                <a:gd name="T62" fmla="*/ 53 w 1009"/>
                <a:gd name="T63" fmla="*/ 604 h 989"/>
                <a:gd name="T64" fmla="*/ 58 w 1009"/>
                <a:gd name="T65" fmla="*/ 499 h 989"/>
                <a:gd name="T66" fmla="*/ 60 w 1009"/>
                <a:gd name="T67" fmla="*/ 296 h 989"/>
                <a:gd name="T68" fmla="*/ 60 w 1009"/>
                <a:gd name="T69" fmla="*/ 232 h 989"/>
                <a:gd name="T70" fmla="*/ 85 w 1009"/>
                <a:gd name="T71" fmla="*/ 54 h 989"/>
                <a:gd name="T72" fmla="*/ 122 w 1009"/>
                <a:gd name="T73" fmla="*/ 56 h 989"/>
                <a:gd name="T74" fmla="*/ 207 w 1009"/>
                <a:gd name="T75" fmla="*/ 49 h 989"/>
                <a:gd name="T76" fmla="*/ 279 w 1009"/>
                <a:gd name="T77" fmla="*/ 46 h 989"/>
                <a:gd name="T78" fmla="*/ 471 w 1009"/>
                <a:gd name="T79" fmla="*/ 50 h 989"/>
                <a:gd name="T80" fmla="*/ 607 w 1009"/>
                <a:gd name="T81" fmla="*/ 62 h 989"/>
                <a:gd name="T82" fmla="*/ 808 w 1009"/>
                <a:gd name="T83" fmla="*/ 64 h 989"/>
                <a:gd name="T84" fmla="*/ 878 w 1009"/>
                <a:gd name="T85" fmla="*/ 62 h 989"/>
                <a:gd name="T86" fmla="*/ 924 w 1009"/>
                <a:gd name="T87" fmla="*/ 124 h 989"/>
                <a:gd name="T88" fmla="*/ 929 w 1009"/>
                <a:gd name="T89" fmla="*/ 249 h 989"/>
                <a:gd name="T90" fmla="*/ 929 w 1009"/>
                <a:gd name="T91" fmla="*/ 413 h 989"/>
                <a:gd name="T92" fmla="*/ 933 w 1009"/>
                <a:gd name="T93" fmla="*/ 581 h 989"/>
                <a:gd name="T94" fmla="*/ 944 w 1009"/>
                <a:gd name="T95" fmla="*/ 70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9" h="989">
                  <a:moveTo>
                    <a:pt x="964" y="652"/>
                  </a:moveTo>
                  <a:cubicBezTo>
                    <a:pt x="967" y="650"/>
                    <a:pt x="969" y="649"/>
                    <a:pt x="970" y="646"/>
                  </a:cubicBezTo>
                  <a:cubicBezTo>
                    <a:pt x="971" y="644"/>
                    <a:pt x="970" y="641"/>
                    <a:pt x="971" y="638"/>
                  </a:cubicBezTo>
                  <a:cubicBezTo>
                    <a:pt x="972" y="632"/>
                    <a:pt x="976" y="628"/>
                    <a:pt x="981" y="624"/>
                  </a:cubicBezTo>
                  <a:cubicBezTo>
                    <a:pt x="971" y="616"/>
                    <a:pt x="973" y="593"/>
                    <a:pt x="973" y="582"/>
                  </a:cubicBezTo>
                  <a:cubicBezTo>
                    <a:pt x="973" y="569"/>
                    <a:pt x="975" y="555"/>
                    <a:pt x="975" y="542"/>
                  </a:cubicBezTo>
                  <a:cubicBezTo>
                    <a:pt x="975" y="527"/>
                    <a:pt x="977" y="512"/>
                    <a:pt x="975" y="498"/>
                  </a:cubicBezTo>
                  <a:cubicBezTo>
                    <a:pt x="973" y="490"/>
                    <a:pt x="963" y="476"/>
                    <a:pt x="975" y="468"/>
                  </a:cubicBezTo>
                  <a:cubicBezTo>
                    <a:pt x="974" y="459"/>
                    <a:pt x="971" y="450"/>
                    <a:pt x="970" y="441"/>
                  </a:cubicBezTo>
                  <a:cubicBezTo>
                    <a:pt x="980" y="436"/>
                    <a:pt x="975" y="417"/>
                    <a:pt x="975" y="406"/>
                  </a:cubicBezTo>
                  <a:cubicBezTo>
                    <a:pt x="951" y="392"/>
                    <a:pt x="1009" y="306"/>
                    <a:pt x="976" y="293"/>
                  </a:cubicBezTo>
                  <a:cubicBezTo>
                    <a:pt x="975" y="283"/>
                    <a:pt x="979" y="270"/>
                    <a:pt x="970" y="265"/>
                  </a:cubicBezTo>
                  <a:cubicBezTo>
                    <a:pt x="973" y="245"/>
                    <a:pt x="984" y="222"/>
                    <a:pt x="975" y="202"/>
                  </a:cubicBezTo>
                  <a:cubicBezTo>
                    <a:pt x="971" y="195"/>
                    <a:pt x="972" y="190"/>
                    <a:pt x="974" y="182"/>
                  </a:cubicBezTo>
                  <a:cubicBezTo>
                    <a:pt x="961" y="179"/>
                    <a:pt x="981" y="157"/>
                    <a:pt x="975" y="153"/>
                  </a:cubicBezTo>
                  <a:cubicBezTo>
                    <a:pt x="952" y="138"/>
                    <a:pt x="980" y="85"/>
                    <a:pt x="964" y="73"/>
                  </a:cubicBezTo>
                  <a:cubicBezTo>
                    <a:pt x="956" y="68"/>
                    <a:pt x="949" y="62"/>
                    <a:pt x="941" y="56"/>
                  </a:cubicBezTo>
                  <a:cubicBezTo>
                    <a:pt x="941" y="53"/>
                    <a:pt x="941" y="49"/>
                    <a:pt x="941" y="45"/>
                  </a:cubicBezTo>
                  <a:cubicBezTo>
                    <a:pt x="938" y="43"/>
                    <a:pt x="934" y="41"/>
                    <a:pt x="930" y="39"/>
                  </a:cubicBezTo>
                  <a:cubicBezTo>
                    <a:pt x="930" y="38"/>
                    <a:pt x="930" y="36"/>
                    <a:pt x="930" y="34"/>
                  </a:cubicBezTo>
                  <a:cubicBezTo>
                    <a:pt x="919" y="32"/>
                    <a:pt x="907" y="30"/>
                    <a:pt x="896" y="28"/>
                  </a:cubicBezTo>
                  <a:cubicBezTo>
                    <a:pt x="894" y="24"/>
                    <a:pt x="892" y="21"/>
                    <a:pt x="891" y="17"/>
                  </a:cubicBezTo>
                  <a:cubicBezTo>
                    <a:pt x="837" y="17"/>
                    <a:pt x="786" y="7"/>
                    <a:pt x="732" y="9"/>
                  </a:cubicBezTo>
                  <a:cubicBezTo>
                    <a:pt x="713" y="9"/>
                    <a:pt x="695" y="10"/>
                    <a:pt x="676" y="9"/>
                  </a:cubicBezTo>
                  <a:cubicBezTo>
                    <a:pt x="660" y="8"/>
                    <a:pt x="642" y="1"/>
                    <a:pt x="626" y="1"/>
                  </a:cubicBezTo>
                  <a:cubicBezTo>
                    <a:pt x="626" y="1"/>
                    <a:pt x="626" y="1"/>
                    <a:pt x="625" y="1"/>
                  </a:cubicBezTo>
                  <a:cubicBezTo>
                    <a:pt x="603" y="2"/>
                    <a:pt x="581" y="9"/>
                    <a:pt x="557" y="9"/>
                  </a:cubicBezTo>
                  <a:cubicBezTo>
                    <a:pt x="540" y="8"/>
                    <a:pt x="493" y="0"/>
                    <a:pt x="483" y="16"/>
                  </a:cubicBezTo>
                  <a:cubicBezTo>
                    <a:pt x="449" y="18"/>
                    <a:pt x="413" y="14"/>
                    <a:pt x="379" y="13"/>
                  </a:cubicBezTo>
                  <a:cubicBezTo>
                    <a:pt x="312" y="11"/>
                    <a:pt x="245" y="15"/>
                    <a:pt x="177" y="16"/>
                  </a:cubicBezTo>
                  <a:cubicBezTo>
                    <a:pt x="161" y="17"/>
                    <a:pt x="144" y="15"/>
                    <a:pt x="128" y="19"/>
                  </a:cubicBezTo>
                  <a:cubicBezTo>
                    <a:pt x="112" y="22"/>
                    <a:pt x="96" y="27"/>
                    <a:pt x="80" y="31"/>
                  </a:cubicBezTo>
                  <a:cubicBezTo>
                    <a:pt x="69" y="34"/>
                    <a:pt x="48" y="34"/>
                    <a:pt x="41" y="43"/>
                  </a:cubicBezTo>
                  <a:cubicBezTo>
                    <a:pt x="27" y="61"/>
                    <a:pt x="19" y="84"/>
                    <a:pt x="17" y="106"/>
                  </a:cubicBezTo>
                  <a:cubicBezTo>
                    <a:pt x="14" y="127"/>
                    <a:pt x="11" y="148"/>
                    <a:pt x="10" y="169"/>
                  </a:cubicBezTo>
                  <a:cubicBezTo>
                    <a:pt x="13" y="170"/>
                    <a:pt x="14" y="171"/>
                    <a:pt x="16" y="172"/>
                  </a:cubicBezTo>
                  <a:cubicBezTo>
                    <a:pt x="6" y="178"/>
                    <a:pt x="0" y="220"/>
                    <a:pt x="9" y="227"/>
                  </a:cubicBezTo>
                  <a:cubicBezTo>
                    <a:pt x="5" y="267"/>
                    <a:pt x="10" y="306"/>
                    <a:pt x="10" y="346"/>
                  </a:cubicBezTo>
                  <a:cubicBezTo>
                    <a:pt x="10" y="394"/>
                    <a:pt x="4" y="432"/>
                    <a:pt x="5" y="479"/>
                  </a:cubicBezTo>
                  <a:cubicBezTo>
                    <a:pt x="7" y="578"/>
                    <a:pt x="9" y="677"/>
                    <a:pt x="9" y="776"/>
                  </a:cubicBezTo>
                  <a:cubicBezTo>
                    <a:pt x="9" y="807"/>
                    <a:pt x="14" y="837"/>
                    <a:pt x="17" y="867"/>
                  </a:cubicBezTo>
                  <a:cubicBezTo>
                    <a:pt x="18" y="883"/>
                    <a:pt x="17" y="899"/>
                    <a:pt x="21" y="914"/>
                  </a:cubicBezTo>
                  <a:cubicBezTo>
                    <a:pt x="23" y="920"/>
                    <a:pt x="27" y="926"/>
                    <a:pt x="31" y="932"/>
                  </a:cubicBezTo>
                  <a:cubicBezTo>
                    <a:pt x="36" y="937"/>
                    <a:pt x="43" y="941"/>
                    <a:pt x="44" y="949"/>
                  </a:cubicBezTo>
                  <a:cubicBezTo>
                    <a:pt x="49" y="949"/>
                    <a:pt x="55" y="948"/>
                    <a:pt x="60" y="949"/>
                  </a:cubicBezTo>
                  <a:cubicBezTo>
                    <a:pt x="60" y="951"/>
                    <a:pt x="60" y="952"/>
                    <a:pt x="60" y="954"/>
                  </a:cubicBezTo>
                  <a:cubicBezTo>
                    <a:pt x="66" y="955"/>
                    <a:pt x="72" y="956"/>
                    <a:pt x="78" y="959"/>
                  </a:cubicBezTo>
                  <a:cubicBezTo>
                    <a:pt x="80" y="960"/>
                    <a:pt x="82" y="964"/>
                    <a:pt x="83" y="964"/>
                  </a:cubicBezTo>
                  <a:cubicBezTo>
                    <a:pt x="89" y="967"/>
                    <a:pt x="99" y="964"/>
                    <a:pt x="105" y="963"/>
                  </a:cubicBezTo>
                  <a:cubicBezTo>
                    <a:pt x="108" y="963"/>
                    <a:pt x="131" y="958"/>
                    <a:pt x="133" y="961"/>
                  </a:cubicBezTo>
                  <a:cubicBezTo>
                    <a:pt x="138" y="968"/>
                    <a:pt x="146" y="966"/>
                    <a:pt x="156" y="966"/>
                  </a:cubicBezTo>
                  <a:cubicBezTo>
                    <a:pt x="163" y="982"/>
                    <a:pt x="194" y="951"/>
                    <a:pt x="202" y="971"/>
                  </a:cubicBezTo>
                  <a:cubicBezTo>
                    <a:pt x="209" y="972"/>
                    <a:pt x="215" y="966"/>
                    <a:pt x="222" y="966"/>
                  </a:cubicBezTo>
                  <a:cubicBezTo>
                    <a:pt x="226" y="967"/>
                    <a:pt x="227" y="970"/>
                    <a:pt x="231" y="971"/>
                  </a:cubicBezTo>
                  <a:cubicBezTo>
                    <a:pt x="235" y="972"/>
                    <a:pt x="243" y="970"/>
                    <a:pt x="247" y="970"/>
                  </a:cubicBezTo>
                  <a:cubicBezTo>
                    <a:pt x="253" y="969"/>
                    <a:pt x="258" y="968"/>
                    <a:pt x="264" y="968"/>
                  </a:cubicBezTo>
                  <a:cubicBezTo>
                    <a:pt x="269" y="967"/>
                    <a:pt x="274" y="967"/>
                    <a:pt x="280" y="967"/>
                  </a:cubicBezTo>
                  <a:cubicBezTo>
                    <a:pt x="285" y="966"/>
                    <a:pt x="285" y="967"/>
                    <a:pt x="289" y="970"/>
                  </a:cubicBezTo>
                  <a:cubicBezTo>
                    <a:pt x="303" y="978"/>
                    <a:pt x="327" y="974"/>
                    <a:pt x="343" y="974"/>
                  </a:cubicBezTo>
                  <a:cubicBezTo>
                    <a:pt x="347" y="973"/>
                    <a:pt x="386" y="968"/>
                    <a:pt x="387" y="972"/>
                  </a:cubicBezTo>
                  <a:cubicBezTo>
                    <a:pt x="395" y="989"/>
                    <a:pt x="428" y="958"/>
                    <a:pt x="439" y="976"/>
                  </a:cubicBezTo>
                  <a:cubicBezTo>
                    <a:pt x="446" y="975"/>
                    <a:pt x="454" y="973"/>
                    <a:pt x="461" y="972"/>
                  </a:cubicBezTo>
                  <a:cubicBezTo>
                    <a:pt x="474" y="989"/>
                    <a:pt x="527" y="976"/>
                    <a:pt x="544" y="974"/>
                  </a:cubicBezTo>
                  <a:cubicBezTo>
                    <a:pt x="584" y="969"/>
                    <a:pt x="630" y="962"/>
                    <a:pt x="670" y="966"/>
                  </a:cubicBezTo>
                  <a:cubicBezTo>
                    <a:pt x="691" y="968"/>
                    <a:pt x="711" y="970"/>
                    <a:pt x="732" y="972"/>
                  </a:cubicBezTo>
                  <a:cubicBezTo>
                    <a:pt x="751" y="973"/>
                    <a:pt x="770" y="977"/>
                    <a:pt x="789" y="977"/>
                  </a:cubicBezTo>
                  <a:cubicBezTo>
                    <a:pt x="789" y="972"/>
                    <a:pt x="789" y="971"/>
                    <a:pt x="794" y="971"/>
                  </a:cubicBezTo>
                  <a:cubicBezTo>
                    <a:pt x="797" y="970"/>
                    <a:pt x="801" y="970"/>
                    <a:pt x="805" y="970"/>
                  </a:cubicBezTo>
                  <a:cubicBezTo>
                    <a:pt x="819" y="971"/>
                    <a:pt x="837" y="980"/>
                    <a:pt x="851" y="977"/>
                  </a:cubicBezTo>
                  <a:cubicBezTo>
                    <a:pt x="863" y="975"/>
                    <a:pt x="873" y="969"/>
                    <a:pt x="884" y="965"/>
                  </a:cubicBezTo>
                  <a:cubicBezTo>
                    <a:pt x="893" y="962"/>
                    <a:pt x="904" y="962"/>
                    <a:pt x="912" y="955"/>
                  </a:cubicBezTo>
                  <a:cubicBezTo>
                    <a:pt x="915" y="952"/>
                    <a:pt x="915" y="947"/>
                    <a:pt x="919" y="944"/>
                  </a:cubicBezTo>
                  <a:cubicBezTo>
                    <a:pt x="923" y="941"/>
                    <a:pt x="930" y="944"/>
                    <a:pt x="935" y="943"/>
                  </a:cubicBezTo>
                  <a:cubicBezTo>
                    <a:pt x="936" y="941"/>
                    <a:pt x="936" y="939"/>
                    <a:pt x="936" y="938"/>
                  </a:cubicBezTo>
                  <a:cubicBezTo>
                    <a:pt x="936" y="937"/>
                    <a:pt x="945" y="938"/>
                    <a:pt x="946" y="937"/>
                  </a:cubicBezTo>
                  <a:cubicBezTo>
                    <a:pt x="948" y="936"/>
                    <a:pt x="948" y="933"/>
                    <a:pt x="949" y="932"/>
                  </a:cubicBezTo>
                  <a:cubicBezTo>
                    <a:pt x="951" y="930"/>
                    <a:pt x="954" y="930"/>
                    <a:pt x="957" y="929"/>
                  </a:cubicBezTo>
                  <a:cubicBezTo>
                    <a:pt x="966" y="927"/>
                    <a:pt x="965" y="922"/>
                    <a:pt x="967" y="913"/>
                  </a:cubicBezTo>
                  <a:cubicBezTo>
                    <a:pt x="967" y="909"/>
                    <a:pt x="967" y="902"/>
                    <a:pt x="970" y="899"/>
                  </a:cubicBezTo>
                  <a:cubicBezTo>
                    <a:pt x="974" y="895"/>
                    <a:pt x="977" y="898"/>
                    <a:pt x="976" y="891"/>
                  </a:cubicBezTo>
                  <a:cubicBezTo>
                    <a:pt x="975" y="886"/>
                    <a:pt x="971" y="884"/>
                    <a:pt x="970" y="880"/>
                  </a:cubicBezTo>
                  <a:cubicBezTo>
                    <a:pt x="969" y="875"/>
                    <a:pt x="971" y="868"/>
                    <a:pt x="971" y="863"/>
                  </a:cubicBezTo>
                  <a:cubicBezTo>
                    <a:pt x="973" y="851"/>
                    <a:pt x="974" y="839"/>
                    <a:pt x="976" y="827"/>
                  </a:cubicBezTo>
                  <a:cubicBezTo>
                    <a:pt x="978" y="803"/>
                    <a:pt x="980" y="778"/>
                    <a:pt x="975" y="754"/>
                  </a:cubicBezTo>
                  <a:cubicBezTo>
                    <a:pt x="972" y="739"/>
                    <a:pt x="974" y="721"/>
                    <a:pt x="970" y="704"/>
                  </a:cubicBezTo>
                  <a:cubicBezTo>
                    <a:pt x="966" y="691"/>
                    <a:pt x="957" y="690"/>
                    <a:pt x="953" y="678"/>
                  </a:cubicBezTo>
                  <a:cubicBezTo>
                    <a:pt x="955" y="678"/>
                    <a:pt x="956" y="678"/>
                    <a:pt x="958" y="677"/>
                  </a:cubicBezTo>
                  <a:cubicBezTo>
                    <a:pt x="956" y="674"/>
                    <a:pt x="954" y="670"/>
                    <a:pt x="953" y="667"/>
                  </a:cubicBezTo>
                  <a:cubicBezTo>
                    <a:pt x="954" y="669"/>
                    <a:pt x="964" y="653"/>
                    <a:pt x="964" y="652"/>
                  </a:cubicBezTo>
                  <a:close/>
                  <a:moveTo>
                    <a:pt x="944" y="700"/>
                  </a:moveTo>
                  <a:cubicBezTo>
                    <a:pt x="944" y="699"/>
                    <a:pt x="937" y="690"/>
                    <a:pt x="935" y="700"/>
                  </a:cubicBezTo>
                  <a:cubicBezTo>
                    <a:pt x="935" y="706"/>
                    <a:pt x="940" y="711"/>
                    <a:pt x="938" y="717"/>
                  </a:cubicBezTo>
                  <a:cubicBezTo>
                    <a:pt x="926" y="756"/>
                    <a:pt x="920" y="792"/>
                    <a:pt x="925" y="833"/>
                  </a:cubicBezTo>
                  <a:cubicBezTo>
                    <a:pt x="926" y="843"/>
                    <a:pt x="935" y="879"/>
                    <a:pt x="928" y="888"/>
                  </a:cubicBezTo>
                  <a:cubicBezTo>
                    <a:pt x="925" y="892"/>
                    <a:pt x="913" y="889"/>
                    <a:pt x="909" y="892"/>
                  </a:cubicBezTo>
                  <a:cubicBezTo>
                    <a:pt x="903" y="896"/>
                    <a:pt x="900" y="905"/>
                    <a:pt x="893" y="909"/>
                  </a:cubicBezTo>
                  <a:cubicBezTo>
                    <a:pt x="889" y="911"/>
                    <a:pt x="883" y="910"/>
                    <a:pt x="879" y="911"/>
                  </a:cubicBezTo>
                  <a:cubicBezTo>
                    <a:pt x="874" y="912"/>
                    <a:pt x="869" y="915"/>
                    <a:pt x="863" y="916"/>
                  </a:cubicBezTo>
                  <a:cubicBezTo>
                    <a:pt x="858" y="916"/>
                    <a:pt x="855" y="915"/>
                    <a:pt x="851" y="916"/>
                  </a:cubicBezTo>
                  <a:cubicBezTo>
                    <a:pt x="841" y="920"/>
                    <a:pt x="831" y="918"/>
                    <a:pt x="820" y="917"/>
                  </a:cubicBezTo>
                  <a:cubicBezTo>
                    <a:pt x="816" y="916"/>
                    <a:pt x="811" y="916"/>
                    <a:pt x="807" y="915"/>
                  </a:cubicBezTo>
                  <a:cubicBezTo>
                    <a:pt x="804" y="919"/>
                    <a:pt x="805" y="920"/>
                    <a:pt x="800" y="920"/>
                  </a:cubicBezTo>
                  <a:cubicBezTo>
                    <a:pt x="796" y="921"/>
                    <a:pt x="792" y="921"/>
                    <a:pt x="787" y="921"/>
                  </a:cubicBezTo>
                  <a:cubicBezTo>
                    <a:pt x="769" y="922"/>
                    <a:pt x="751" y="922"/>
                    <a:pt x="732" y="922"/>
                  </a:cubicBezTo>
                  <a:cubicBezTo>
                    <a:pt x="721" y="923"/>
                    <a:pt x="710" y="923"/>
                    <a:pt x="699" y="925"/>
                  </a:cubicBezTo>
                  <a:cubicBezTo>
                    <a:pt x="690" y="926"/>
                    <a:pt x="684" y="926"/>
                    <a:pt x="676" y="923"/>
                  </a:cubicBezTo>
                  <a:cubicBezTo>
                    <a:pt x="672" y="922"/>
                    <a:pt x="674" y="922"/>
                    <a:pt x="670" y="923"/>
                  </a:cubicBezTo>
                  <a:cubicBezTo>
                    <a:pt x="664" y="924"/>
                    <a:pt x="660" y="927"/>
                    <a:pt x="652" y="926"/>
                  </a:cubicBezTo>
                  <a:cubicBezTo>
                    <a:pt x="649" y="926"/>
                    <a:pt x="645" y="926"/>
                    <a:pt x="642" y="926"/>
                  </a:cubicBezTo>
                  <a:cubicBezTo>
                    <a:pt x="641" y="926"/>
                    <a:pt x="631" y="931"/>
                    <a:pt x="633" y="932"/>
                  </a:cubicBezTo>
                  <a:cubicBezTo>
                    <a:pt x="629" y="930"/>
                    <a:pt x="631" y="931"/>
                    <a:pt x="629" y="927"/>
                  </a:cubicBezTo>
                  <a:cubicBezTo>
                    <a:pt x="622" y="913"/>
                    <a:pt x="543" y="921"/>
                    <a:pt x="528" y="921"/>
                  </a:cubicBezTo>
                  <a:cubicBezTo>
                    <a:pt x="491" y="921"/>
                    <a:pt x="455" y="916"/>
                    <a:pt x="417" y="919"/>
                  </a:cubicBezTo>
                  <a:cubicBezTo>
                    <a:pt x="408" y="920"/>
                    <a:pt x="348" y="930"/>
                    <a:pt x="345" y="916"/>
                  </a:cubicBezTo>
                  <a:cubicBezTo>
                    <a:pt x="340" y="917"/>
                    <a:pt x="332" y="917"/>
                    <a:pt x="326" y="920"/>
                  </a:cubicBezTo>
                  <a:cubicBezTo>
                    <a:pt x="315" y="906"/>
                    <a:pt x="245" y="921"/>
                    <a:pt x="224" y="920"/>
                  </a:cubicBezTo>
                  <a:cubicBezTo>
                    <a:pt x="193" y="918"/>
                    <a:pt x="165" y="907"/>
                    <a:pt x="134" y="910"/>
                  </a:cubicBezTo>
                  <a:cubicBezTo>
                    <a:pt x="124" y="910"/>
                    <a:pt x="118" y="917"/>
                    <a:pt x="104" y="915"/>
                  </a:cubicBezTo>
                  <a:cubicBezTo>
                    <a:pt x="87" y="912"/>
                    <a:pt x="82" y="909"/>
                    <a:pt x="77" y="892"/>
                  </a:cubicBezTo>
                  <a:cubicBezTo>
                    <a:pt x="71" y="890"/>
                    <a:pt x="65" y="889"/>
                    <a:pt x="60" y="887"/>
                  </a:cubicBezTo>
                  <a:cubicBezTo>
                    <a:pt x="60" y="844"/>
                    <a:pt x="55" y="828"/>
                    <a:pt x="60" y="791"/>
                  </a:cubicBezTo>
                  <a:cubicBezTo>
                    <a:pt x="62" y="791"/>
                    <a:pt x="63" y="791"/>
                    <a:pt x="65" y="791"/>
                  </a:cubicBezTo>
                  <a:cubicBezTo>
                    <a:pt x="66" y="783"/>
                    <a:pt x="48" y="768"/>
                    <a:pt x="48" y="768"/>
                  </a:cubicBezTo>
                  <a:cubicBezTo>
                    <a:pt x="46" y="758"/>
                    <a:pt x="68" y="738"/>
                    <a:pt x="60" y="712"/>
                  </a:cubicBezTo>
                  <a:cubicBezTo>
                    <a:pt x="58" y="712"/>
                    <a:pt x="56" y="712"/>
                    <a:pt x="54" y="712"/>
                  </a:cubicBezTo>
                  <a:cubicBezTo>
                    <a:pt x="57" y="712"/>
                    <a:pt x="46" y="684"/>
                    <a:pt x="46" y="680"/>
                  </a:cubicBezTo>
                  <a:cubicBezTo>
                    <a:pt x="44" y="671"/>
                    <a:pt x="53" y="652"/>
                    <a:pt x="42" y="647"/>
                  </a:cubicBezTo>
                  <a:cubicBezTo>
                    <a:pt x="50" y="650"/>
                    <a:pt x="53" y="607"/>
                    <a:pt x="53" y="604"/>
                  </a:cubicBezTo>
                  <a:cubicBezTo>
                    <a:pt x="54" y="595"/>
                    <a:pt x="56" y="584"/>
                    <a:pt x="48" y="579"/>
                  </a:cubicBezTo>
                  <a:cubicBezTo>
                    <a:pt x="59" y="571"/>
                    <a:pt x="52" y="558"/>
                    <a:pt x="54" y="547"/>
                  </a:cubicBezTo>
                  <a:cubicBezTo>
                    <a:pt x="54" y="541"/>
                    <a:pt x="58" y="537"/>
                    <a:pt x="59" y="530"/>
                  </a:cubicBezTo>
                  <a:cubicBezTo>
                    <a:pt x="60" y="520"/>
                    <a:pt x="58" y="509"/>
                    <a:pt x="58" y="499"/>
                  </a:cubicBezTo>
                  <a:cubicBezTo>
                    <a:pt x="57" y="466"/>
                    <a:pt x="55" y="434"/>
                    <a:pt x="60" y="402"/>
                  </a:cubicBezTo>
                  <a:cubicBezTo>
                    <a:pt x="62" y="401"/>
                    <a:pt x="64" y="401"/>
                    <a:pt x="65" y="400"/>
                  </a:cubicBezTo>
                  <a:cubicBezTo>
                    <a:pt x="55" y="375"/>
                    <a:pt x="65" y="358"/>
                    <a:pt x="65" y="331"/>
                  </a:cubicBezTo>
                  <a:cubicBezTo>
                    <a:pt x="65" y="319"/>
                    <a:pt x="60" y="308"/>
                    <a:pt x="60" y="296"/>
                  </a:cubicBezTo>
                  <a:cubicBezTo>
                    <a:pt x="60" y="286"/>
                    <a:pt x="71" y="273"/>
                    <a:pt x="65" y="263"/>
                  </a:cubicBezTo>
                  <a:cubicBezTo>
                    <a:pt x="62" y="259"/>
                    <a:pt x="60" y="260"/>
                    <a:pt x="61" y="254"/>
                  </a:cubicBezTo>
                  <a:cubicBezTo>
                    <a:pt x="62" y="250"/>
                    <a:pt x="65" y="244"/>
                    <a:pt x="64" y="240"/>
                  </a:cubicBezTo>
                  <a:cubicBezTo>
                    <a:pt x="64" y="237"/>
                    <a:pt x="62" y="236"/>
                    <a:pt x="60" y="232"/>
                  </a:cubicBezTo>
                  <a:cubicBezTo>
                    <a:pt x="52" y="216"/>
                    <a:pt x="61" y="192"/>
                    <a:pt x="63" y="175"/>
                  </a:cubicBezTo>
                  <a:cubicBezTo>
                    <a:pt x="67" y="152"/>
                    <a:pt x="63" y="133"/>
                    <a:pt x="71" y="111"/>
                  </a:cubicBezTo>
                  <a:cubicBezTo>
                    <a:pt x="75" y="101"/>
                    <a:pt x="77" y="90"/>
                    <a:pt x="79" y="79"/>
                  </a:cubicBezTo>
                  <a:cubicBezTo>
                    <a:pt x="80" y="71"/>
                    <a:pt x="79" y="59"/>
                    <a:pt x="85" y="54"/>
                  </a:cubicBezTo>
                  <a:cubicBezTo>
                    <a:pt x="88" y="53"/>
                    <a:pt x="91" y="51"/>
                    <a:pt x="93" y="49"/>
                  </a:cubicBezTo>
                  <a:cubicBezTo>
                    <a:pt x="98" y="47"/>
                    <a:pt x="104" y="45"/>
                    <a:pt x="109" y="45"/>
                  </a:cubicBezTo>
                  <a:cubicBezTo>
                    <a:pt x="111" y="45"/>
                    <a:pt x="114" y="45"/>
                    <a:pt x="116" y="46"/>
                  </a:cubicBezTo>
                  <a:cubicBezTo>
                    <a:pt x="118" y="47"/>
                    <a:pt x="120" y="56"/>
                    <a:pt x="122" y="56"/>
                  </a:cubicBezTo>
                  <a:cubicBezTo>
                    <a:pt x="124" y="56"/>
                    <a:pt x="126" y="56"/>
                    <a:pt x="127" y="56"/>
                  </a:cubicBezTo>
                  <a:cubicBezTo>
                    <a:pt x="139" y="56"/>
                    <a:pt x="150" y="56"/>
                    <a:pt x="162" y="56"/>
                  </a:cubicBezTo>
                  <a:cubicBezTo>
                    <a:pt x="170" y="55"/>
                    <a:pt x="186" y="55"/>
                    <a:pt x="190" y="46"/>
                  </a:cubicBezTo>
                  <a:cubicBezTo>
                    <a:pt x="194" y="48"/>
                    <a:pt x="203" y="50"/>
                    <a:pt x="207" y="49"/>
                  </a:cubicBezTo>
                  <a:cubicBezTo>
                    <a:pt x="210" y="48"/>
                    <a:pt x="214" y="45"/>
                    <a:pt x="218" y="44"/>
                  </a:cubicBezTo>
                  <a:cubicBezTo>
                    <a:pt x="227" y="43"/>
                    <a:pt x="237" y="44"/>
                    <a:pt x="243" y="51"/>
                  </a:cubicBezTo>
                  <a:cubicBezTo>
                    <a:pt x="244" y="49"/>
                    <a:pt x="245" y="47"/>
                    <a:pt x="246" y="46"/>
                  </a:cubicBezTo>
                  <a:cubicBezTo>
                    <a:pt x="247" y="45"/>
                    <a:pt x="276" y="47"/>
                    <a:pt x="279" y="46"/>
                  </a:cubicBezTo>
                  <a:cubicBezTo>
                    <a:pt x="290" y="46"/>
                    <a:pt x="301" y="45"/>
                    <a:pt x="312" y="45"/>
                  </a:cubicBezTo>
                  <a:cubicBezTo>
                    <a:pt x="334" y="45"/>
                    <a:pt x="355" y="48"/>
                    <a:pt x="377" y="49"/>
                  </a:cubicBezTo>
                  <a:cubicBezTo>
                    <a:pt x="381" y="49"/>
                    <a:pt x="441" y="49"/>
                    <a:pt x="435" y="39"/>
                  </a:cubicBezTo>
                  <a:cubicBezTo>
                    <a:pt x="441" y="49"/>
                    <a:pt x="459" y="49"/>
                    <a:pt x="471" y="50"/>
                  </a:cubicBezTo>
                  <a:cubicBezTo>
                    <a:pt x="476" y="42"/>
                    <a:pt x="540" y="54"/>
                    <a:pt x="540" y="51"/>
                  </a:cubicBezTo>
                  <a:cubicBezTo>
                    <a:pt x="540" y="53"/>
                    <a:pt x="540" y="55"/>
                    <a:pt x="540" y="56"/>
                  </a:cubicBezTo>
                  <a:cubicBezTo>
                    <a:pt x="562" y="56"/>
                    <a:pt x="585" y="56"/>
                    <a:pt x="607" y="56"/>
                  </a:cubicBezTo>
                  <a:cubicBezTo>
                    <a:pt x="607" y="58"/>
                    <a:pt x="607" y="60"/>
                    <a:pt x="607" y="62"/>
                  </a:cubicBezTo>
                  <a:cubicBezTo>
                    <a:pt x="645" y="58"/>
                    <a:pt x="683" y="55"/>
                    <a:pt x="720" y="51"/>
                  </a:cubicBezTo>
                  <a:cubicBezTo>
                    <a:pt x="730" y="50"/>
                    <a:pt x="743" y="55"/>
                    <a:pt x="753" y="57"/>
                  </a:cubicBezTo>
                  <a:cubicBezTo>
                    <a:pt x="758" y="59"/>
                    <a:pt x="764" y="60"/>
                    <a:pt x="769" y="61"/>
                  </a:cubicBezTo>
                  <a:cubicBezTo>
                    <a:pt x="781" y="63"/>
                    <a:pt x="796" y="66"/>
                    <a:pt x="808" y="64"/>
                  </a:cubicBezTo>
                  <a:cubicBezTo>
                    <a:pt x="812" y="63"/>
                    <a:pt x="818" y="62"/>
                    <a:pt x="816" y="56"/>
                  </a:cubicBezTo>
                  <a:cubicBezTo>
                    <a:pt x="830" y="54"/>
                    <a:pt x="843" y="54"/>
                    <a:pt x="857" y="53"/>
                  </a:cubicBezTo>
                  <a:cubicBezTo>
                    <a:pt x="861" y="52"/>
                    <a:pt x="870" y="49"/>
                    <a:pt x="873" y="52"/>
                  </a:cubicBezTo>
                  <a:cubicBezTo>
                    <a:pt x="876" y="54"/>
                    <a:pt x="875" y="59"/>
                    <a:pt x="878" y="62"/>
                  </a:cubicBezTo>
                  <a:cubicBezTo>
                    <a:pt x="886" y="68"/>
                    <a:pt x="903" y="62"/>
                    <a:pt x="911" y="69"/>
                  </a:cubicBezTo>
                  <a:cubicBezTo>
                    <a:pt x="913" y="71"/>
                    <a:pt x="914" y="74"/>
                    <a:pt x="914" y="78"/>
                  </a:cubicBezTo>
                  <a:cubicBezTo>
                    <a:pt x="915" y="94"/>
                    <a:pt x="917" y="109"/>
                    <a:pt x="918" y="124"/>
                  </a:cubicBezTo>
                  <a:cubicBezTo>
                    <a:pt x="920" y="124"/>
                    <a:pt x="922" y="124"/>
                    <a:pt x="924" y="124"/>
                  </a:cubicBezTo>
                  <a:cubicBezTo>
                    <a:pt x="924" y="136"/>
                    <a:pt x="921" y="148"/>
                    <a:pt x="920" y="159"/>
                  </a:cubicBezTo>
                  <a:cubicBezTo>
                    <a:pt x="920" y="163"/>
                    <a:pt x="915" y="195"/>
                    <a:pt x="919" y="197"/>
                  </a:cubicBezTo>
                  <a:cubicBezTo>
                    <a:pt x="920" y="198"/>
                    <a:pt x="922" y="198"/>
                    <a:pt x="923" y="198"/>
                  </a:cubicBezTo>
                  <a:cubicBezTo>
                    <a:pt x="918" y="213"/>
                    <a:pt x="916" y="241"/>
                    <a:pt x="929" y="249"/>
                  </a:cubicBezTo>
                  <a:cubicBezTo>
                    <a:pt x="935" y="253"/>
                    <a:pt x="931" y="276"/>
                    <a:pt x="931" y="283"/>
                  </a:cubicBezTo>
                  <a:cubicBezTo>
                    <a:pt x="930" y="294"/>
                    <a:pt x="929" y="308"/>
                    <a:pt x="919" y="314"/>
                  </a:cubicBezTo>
                  <a:cubicBezTo>
                    <a:pt x="925" y="320"/>
                    <a:pt x="925" y="328"/>
                    <a:pt x="925" y="335"/>
                  </a:cubicBezTo>
                  <a:cubicBezTo>
                    <a:pt x="928" y="361"/>
                    <a:pt x="933" y="387"/>
                    <a:pt x="929" y="413"/>
                  </a:cubicBezTo>
                  <a:cubicBezTo>
                    <a:pt x="928" y="423"/>
                    <a:pt x="924" y="430"/>
                    <a:pt x="924" y="440"/>
                  </a:cubicBezTo>
                  <a:cubicBezTo>
                    <a:pt x="924" y="447"/>
                    <a:pt x="937" y="463"/>
                    <a:pt x="923" y="472"/>
                  </a:cubicBezTo>
                  <a:cubicBezTo>
                    <a:pt x="938" y="480"/>
                    <a:pt x="929" y="536"/>
                    <a:pt x="929" y="554"/>
                  </a:cubicBezTo>
                  <a:cubicBezTo>
                    <a:pt x="930" y="563"/>
                    <a:pt x="932" y="572"/>
                    <a:pt x="933" y="581"/>
                  </a:cubicBezTo>
                  <a:cubicBezTo>
                    <a:pt x="935" y="591"/>
                    <a:pt x="932" y="600"/>
                    <a:pt x="930" y="609"/>
                  </a:cubicBezTo>
                  <a:cubicBezTo>
                    <a:pt x="944" y="617"/>
                    <a:pt x="937" y="633"/>
                    <a:pt x="934" y="645"/>
                  </a:cubicBezTo>
                  <a:cubicBezTo>
                    <a:pt x="930" y="659"/>
                    <a:pt x="933" y="672"/>
                    <a:pt x="940" y="683"/>
                  </a:cubicBezTo>
                  <a:cubicBezTo>
                    <a:pt x="944" y="688"/>
                    <a:pt x="948" y="694"/>
                    <a:pt x="944" y="70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0" name="Freeform 539"/>
            <p:cNvSpPr/>
            <p:nvPr/>
          </p:nvSpPr>
          <p:spPr bwMode="auto">
            <a:xfrm>
              <a:off x="838200" y="1851025"/>
              <a:ext cx="722313" cy="434975"/>
            </a:xfrm>
            <a:custGeom>
              <a:avLst/>
              <a:gdLst>
                <a:gd name="T0" fmla="*/ 48 w 284"/>
                <a:gd name="T1" fmla="*/ 154 h 171"/>
                <a:gd name="T2" fmla="*/ 47 w 284"/>
                <a:gd name="T3" fmla="*/ 142 h 171"/>
                <a:gd name="T4" fmla="*/ 50 w 284"/>
                <a:gd name="T5" fmla="*/ 131 h 171"/>
                <a:gd name="T6" fmla="*/ 51 w 284"/>
                <a:gd name="T7" fmla="*/ 117 h 171"/>
                <a:gd name="T8" fmla="*/ 48 w 284"/>
                <a:gd name="T9" fmla="*/ 103 h 171"/>
                <a:gd name="T10" fmla="*/ 48 w 284"/>
                <a:gd name="T11" fmla="*/ 65 h 171"/>
                <a:gd name="T12" fmla="*/ 56 w 284"/>
                <a:gd name="T13" fmla="*/ 49 h 171"/>
                <a:gd name="T14" fmla="*/ 76 w 284"/>
                <a:gd name="T15" fmla="*/ 51 h 171"/>
                <a:gd name="T16" fmla="*/ 102 w 284"/>
                <a:gd name="T17" fmla="*/ 44 h 171"/>
                <a:gd name="T18" fmla="*/ 137 w 284"/>
                <a:gd name="T19" fmla="*/ 45 h 171"/>
                <a:gd name="T20" fmla="*/ 149 w 284"/>
                <a:gd name="T21" fmla="*/ 46 h 171"/>
                <a:gd name="T22" fmla="*/ 157 w 284"/>
                <a:gd name="T23" fmla="*/ 40 h 171"/>
                <a:gd name="T24" fmla="*/ 198 w 284"/>
                <a:gd name="T25" fmla="*/ 45 h 171"/>
                <a:gd name="T26" fmla="*/ 209 w 284"/>
                <a:gd name="T27" fmla="*/ 49 h 171"/>
                <a:gd name="T28" fmla="*/ 263 w 284"/>
                <a:gd name="T29" fmla="*/ 50 h 171"/>
                <a:gd name="T30" fmla="*/ 259 w 284"/>
                <a:gd name="T31" fmla="*/ 12 h 171"/>
                <a:gd name="T32" fmla="*/ 224 w 284"/>
                <a:gd name="T33" fmla="*/ 5 h 171"/>
                <a:gd name="T34" fmla="*/ 183 w 284"/>
                <a:gd name="T35" fmla="*/ 7 h 171"/>
                <a:gd name="T36" fmla="*/ 128 w 284"/>
                <a:gd name="T37" fmla="*/ 5 h 171"/>
                <a:gd name="T38" fmla="*/ 103 w 284"/>
                <a:gd name="T39" fmla="*/ 12 h 171"/>
                <a:gd name="T40" fmla="*/ 84 w 284"/>
                <a:gd name="T41" fmla="*/ 9 h 171"/>
                <a:gd name="T42" fmla="*/ 63 w 284"/>
                <a:gd name="T43" fmla="*/ 11 h 171"/>
                <a:gd name="T44" fmla="*/ 48 w 284"/>
                <a:gd name="T45" fmla="*/ 12 h 171"/>
                <a:gd name="T46" fmla="*/ 25 w 284"/>
                <a:gd name="T47" fmla="*/ 9 h 171"/>
                <a:gd name="T48" fmla="*/ 1 w 284"/>
                <a:gd name="T49" fmla="*/ 17 h 171"/>
                <a:gd name="T50" fmla="*/ 4 w 284"/>
                <a:gd name="T51" fmla="*/ 24 h 171"/>
                <a:gd name="T52" fmla="*/ 5 w 284"/>
                <a:gd name="T53" fmla="*/ 33 h 171"/>
                <a:gd name="T54" fmla="*/ 9 w 284"/>
                <a:gd name="T55" fmla="*/ 41 h 171"/>
                <a:gd name="T56" fmla="*/ 3 w 284"/>
                <a:gd name="T57" fmla="*/ 54 h 171"/>
                <a:gd name="T58" fmla="*/ 11 w 284"/>
                <a:gd name="T59" fmla="*/ 91 h 171"/>
                <a:gd name="T60" fmla="*/ 6 w 284"/>
                <a:gd name="T61" fmla="*/ 97 h 171"/>
                <a:gd name="T62" fmla="*/ 6 w 284"/>
                <a:gd name="T63" fmla="*/ 108 h 171"/>
                <a:gd name="T64" fmla="*/ 10 w 284"/>
                <a:gd name="T65" fmla="*/ 137 h 171"/>
                <a:gd name="T66" fmla="*/ 14 w 284"/>
                <a:gd name="T67" fmla="*/ 161 h 171"/>
                <a:gd name="T68" fmla="*/ 48 w 284"/>
                <a:gd name="T69" fmla="*/ 15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171">
                  <a:moveTo>
                    <a:pt x="48" y="154"/>
                  </a:moveTo>
                  <a:cubicBezTo>
                    <a:pt x="47" y="153"/>
                    <a:pt x="47" y="143"/>
                    <a:pt x="47" y="142"/>
                  </a:cubicBezTo>
                  <a:cubicBezTo>
                    <a:pt x="48" y="138"/>
                    <a:pt x="49" y="135"/>
                    <a:pt x="50" y="131"/>
                  </a:cubicBezTo>
                  <a:cubicBezTo>
                    <a:pt x="51" y="126"/>
                    <a:pt x="52" y="122"/>
                    <a:pt x="51" y="117"/>
                  </a:cubicBezTo>
                  <a:cubicBezTo>
                    <a:pt x="50" y="111"/>
                    <a:pt x="48" y="109"/>
                    <a:pt x="48" y="103"/>
                  </a:cubicBezTo>
                  <a:cubicBezTo>
                    <a:pt x="48" y="91"/>
                    <a:pt x="47" y="78"/>
                    <a:pt x="48" y="65"/>
                  </a:cubicBezTo>
                  <a:cubicBezTo>
                    <a:pt x="52" y="62"/>
                    <a:pt x="52" y="53"/>
                    <a:pt x="56" y="49"/>
                  </a:cubicBezTo>
                  <a:cubicBezTo>
                    <a:pt x="62" y="45"/>
                    <a:pt x="69" y="52"/>
                    <a:pt x="76" y="51"/>
                  </a:cubicBezTo>
                  <a:cubicBezTo>
                    <a:pt x="85" y="49"/>
                    <a:pt x="93" y="45"/>
                    <a:pt x="102" y="44"/>
                  </a:cubicBezTo>
                  <a:cubicBezTo>
                    <a:pt x="114" y="43"/>
                    <a:pt x="125" y="44"/>
                    <a:pt x="137" y="45"/>
                  </a:cubicBezTo>
                  <a:cubicBezTo>
                    <a:pt x="141" y="45"/>
                    <a:pt x="145" y="46"/>
                    <a:pt x="149" y="46"/>
                  </a:cubicBezTo>
                  <a:cubicBezTo>
                    <a:pt x="153" y="45"/>
                    <a:pt x="154" y="41"/>
                    <a:pt x="157" y="40"/>
                  </a:cubicBezTo>
                  <a:cubicBezTo>
                    <a:pt x="157" y="51"/>
                    <a:pt x="191" y="44"/>
                    <a:pt x="198" y="45"/>
                  </a:cubicBezTo>
                  <a:cubicBezTo>
                    <a:pt x="201" y="45"/>
                    <a:pt x="206" y="49"/>
                    <a:pt x="209" y="49"/>
                  </a:cubicBezTo>
                  <a:cubicBezTo>
                    <a:pt x="227" y="49"/>
                    <a:pt x="251" y="54"/>
                    <a:pt x="263" y="50"/>
                  </a:cubicBezTo>
                  <a:cubicBezTo>
                    <a:pt x="284" y="38"/>
                    <a:pt x="271" y="18"/>
                    <a:pt x="259" y="12"/>
                  </a:cubicBezTo>
                  <a:cubicBezTo>
                    <a:pt x="258" y="12"/>
                    <a:pt x="233" y="0"/>
                    <a:pt x="224" y="5"/>
                  </a:cubicBezTo>
                  <a:cubicBezTo>
                    <a:pt x="215" y="11"/>
                    <a:pt x="194" y="8"/>
                    <a:pt x="183" y="7"/>
                  </a:cubicBezTo>
                  <a:cubicBezTo>
                    <a:pt x="167" y="5"/>
                    <a:pt x="145" y="6"/>
                    <a:pt x="128" y="5"/>
                  </a:cubicBezTo>
                  <a:cubicBezTo>
                    <a:pt x="120" y="5"/>
                    <a:pt x="107" y="2"/>
                    <a:pt x="103" y="12"/>
                  </a:cubicBezTo>
                  <a:cubicBezTo>
                    <a:pt x="103" y="12"/>
                    <a:pt x="86" y="9"/>
                    <a:pt x="84" y="9"/>
                  </a:cubicBezTo>
                  <a:cubicBezTo>
                    <a:pt x="77" y="9"/>
                    <a:pt x="70" y="9"/>
                    <a:pt x="63" y="11"/>
                  </a:cubicBezTo>
                  <a:cubicBezTo>
                    <a:pt x="58" y="13"/>
                    <a:pt x="53" y="13"/>
                    <a:pt x="48" y="12"/>
                  </a:cubicBezTo>
                  <a:cubicBezTo>
                    <a:pt x="39" y="8"/>
                    <a:pt x="35" y="8"/>
                    <a:pt x="25" y="9"/>
                  </a:cubicBezTo>
                  <a:cubicBezTo>
                    <a:pt x="19" y="10"/>
                    <a:pt x="2" y="7"/>
                    <a:pt x="1" y="17"/>
                  </a:cubicBezTo>
                  <a:cubicBezTo>
                    <a:pt x="0" y="21"/>
                    <a:pt x="2" y="21"/>
                    <a:pt x="4" y="24"/>
                  </a:cubicBezTo>
                  <a:cubicBezTo>
                    <a:pt x="7" y="27"/>
                    <a:pt x="4" y="30"/>
                    <a:pt x="5" y="33"/>
                  </a:cubicBezTo>
                  <a:cubicBezTo>
                    <a:pt x="6" y="36"/>
                    <a:pt x="9" y="37"/>
                    <a:pt x="9" y="41"/>
                  </a:cubicBezTo>
                  <a:cubicBezTo>
                    <a:pt x="10" y="46"/>
                    <a:pt x="3" y="49"/>
                    <a:pt x="3" y="54"/>
                  </a:cubicBezTo>
                  <a:cubicBezTo>
                    <a:pt x="2" y="67"/>
                    <a:pt x="12" y="79"/>
                    <a:pt x="11" y="91"/>
                  </a:cubicBezTo>
                  <a:cubicBezTo>
                    <a:pt x="7" y="92"/>
                    <a:pt x="6" y="93"/>
                    <a:pt x="6" y="97"/>
                  </a:cubicBezTo>
                  <a:cubicBezTo>
                    <a:pt x="6" y="101"/>
                    <a:pt x="6" y="104"/>
                    <a:pt x="6" y="108"/>
                  </a:cubicBezTo>
                  <a:cubicBezTo>
                    <a:pt x="6" y="112"/>
                    <a:pt x="3" y="137"/>
                    <a:pt x="10" y="137"/>
                  </a:cubicBezTo>
                  <a:cubicBezTo>
                    <a:pt x="10" y="137"/>
                    <a:pt x="12" y="159"/>
                    <a:pt x="14" y="161"/>
                  </a:cubicBezTo>
                  <a:cubicBezTo>
                    <a:pt x="22" y="171"/>
                    <a:pt x="41" y="159"/>
                    <a:pt x="48" y="15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" name="Freeform 540"/>
            <p:cNvSpPr/>
            <p:nvPr/>
          </p:nvSpPr>
          <p:spPr bwMode="auto">
            <a:xfrm>
              <a:off x="544513" y="2181225"/>
              <a:ext cx="1166813" cy="155575"/>
            </a:xfrm>
            <a:custGeom>
              <a:avLst/>
              <a:gdLst>
                <a:gd name="T0" fmla="*/ 198 w 459"/>
                <a:gd name="T1" fmla="*/ 44 h 61"/>
                <a:gd name="T2" fmla="*/ 213 w 459"/>
                <a:gd name="T3" fmla="*/ 45 h 61"/>
                <a:gd name="T4" fmla="*/ 248 w 459"/>
                <a:gd name="T5" fmla="*/ 56 h 61"/>
                <a:gd name="T6" fmla="*/ 271 w 459"/>
                <a:gd name="T7" fmla="*/ 43 h 61"/>
                <a:gd name="T8" fmla="*/ 302 w 459"/>
                <a:gd name="T9" fmla="*/ 47 h 61"/>
                <a:gd name="T10" fmla="*/ 345 w 459"/>
                <a:gd name="T11" fmla="*/ 46 h 61"/>
                <a:gd name="T12" fmla="*/ 372 w 459"/>
                <a:gd name="T13" fmla="*/ 41 h 61"/>
                <a:gd name="T14" fmla="*/ 403 w 459"/>
                <a:gd name="T15" fmla="*/ 47 h 61"/>
                <a:gd name="T16" fmla="*/ 422 w 459"/>
                <a:gd name="T17" fmla="*/ 50 h 61"/>
                <a:gd name="T18" fmla="*/ 443 w 459"/>
                <a:gd name="T19" fmla="*/ 50 h 61"/>
                <a:gd name="T20" fmla="*/ 450 w 459"/>
                <a:gd name="T21" fmla="*/ 44 h 61"/>
                <a:gd name="T22" fmla="*/ 456 w 459"/>
                <a:gd name="T23" fmla="*/ 40 h 61"/>
                <a:gd name="T24" fmla="*/ 457 w 459"/>
                <a:gd name="T25" fmla="*/ 33 h 61"/>
                <a:gd name="T26" fmla="*/ 458 w 459"/>
                <a:gd name="T27" fmla="*/ 26 h 61"/>
                <a:gd name="T28" fmla="*/ 453 w 459"/>
                <a:gd name="T29" fmla="*/ 18 h 61"/>
                <a:gd name="T30" fmla="*/ 403 w 459"/>
                <a:gd name="T31" fmla="*/ 6 h 61"/>
                <a:gd name="T32" fmla="*/ 371 w 459"/>
                <a:gd name="T33" fmla="*/ 5 h 61"/>
                <a:gd name="T34" fmla="*/ 350 w 459"/>
                <a:gd name="T35" fmla="*/ 12 h 61"/>
                <a:gd name="T36" fmla="*/ 331 w 459"/>
                <a:gd name="T37" fmla="*/ 4 h 61"/>
                <a:gd name="T38" fmla="*/ 308 w 459"/>
                <a:gd name="T39" fmla="*/ 1 h 61"/>
                <a:gd name="T40" fmla="*/ 252 w 459"/>
                <a:gd name="T41" fmla="*/ 5 h 61"/>
                <a:gd name="T42" fmla="*/ 200 w 459"/>
                <a:gd name="T43" fmla="*/ 11 h 61"/>
                <a:gd name="T44" fmla="*/ 175 w 459"/>
                <a:gd name="T45" fmla="*/ 10 h 61"/>
                <a:gd name="T46" fmla="*/ 160 w 459"/>
                <a:gd name="T47" fmla="*/ 4 h 61"/>
                <a:gd name="T48" fmla="*/ 150 w 459"/>
                <a:gd name="T49" fmla="*/ 7 h 61"/>
                <a:gd name="T50" fmla="*/ 107 w 459"/>
                <a:gd name="T51" fmla="*/ 11 h 61"/>
                <a:gd name="T52" fmla="*/ 38 w 459"/>
                <a:gd name="T53" fmla="*/ 11 h 61"/>
                <a:gd name="T54" fmla="*/ 17 w 459"/>
                <a:gd name="T55" fmla="*/ 21 h 61"/>
                <a:gd name="T56" fmla="*/ 12 w 459"/>
                <a:gd name="T57" fmla="*/ 31 h 61"/>
                <a:gd name="T58" fmla="*/ 29 w 459"/>
                <a:gd name="T59" fmla="*/ 58 h 61"/>
                <a:gd name="T60" fmla="*/ 60 w 459"/>
                <a:gd name="T61" fmla="*/ 57 h 61"/>
                <a:gd name="T62" fmla="*/ 69 w 459"/>
                <a:gd name="T63" fmla="*/ 52 h 61"/>
                <a:gd name="T64" fmla="*/ 136 w 459"/>
                <a:gd name="T65" fmla="*/ 45 h 61"/>
                <a:gd name="T66" fmla="*/ 176 w 459"/>
                <a:gd name="T67" fmla="*/ 51 h 61"/>
                <a:gd name="T68" fmla="*/ 198 w 459"/>
                <a:gd name="T69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9" h="61">
                  <a:moveTo>
                    <a:pt x="198" y="44"/>
                  </a:moveTo>
                  <a:cubicBezTo>
                    <a:pt x="202" y="43"/>
                    <a:pt x="207" y="43"/>
                    <a:pt x="213" y="45"/>
                  </a:cubicBezTo>
                  <a:cubicBezTo>
                    <a:pt x="225" y="49"/>
                    <a:pt x="236" y="55"/>
                    <a:pt x="248" y="56"/>
                  </a:cubicBezTo>
                  <a:cubicBezTo>
                    <a:pt x="260" y="56"/>
                    <a:pt x="262" y="48"/>
                    <a:pt x="271" y="43"/>
                  </a:cubicBezTo>
                  <a:cubicBezTo>
                    <a:pt x="279" y="50"/>
                    <a:pt x="292" y="49"/>
                    <a:pt x="302" y="47"/>
                  </a:cubicBezTo>
                  <a:cubicBezTo>
                    <a:pt x="310" y="45"/>
                    <a:pt x="341" y="42"/>
                    <a:pt x="345" y="46"/>
                  </a:cubicBezTo>
                  <a:cubicBezTo>
                    <a:pt x="356" y="48"/>
                    <a:pt x="368" y="41"/>
                    <a:pt x="372" y="41"/>
                  </a:cubicBezTo>
                  <a:cubicBezTo>
                    <a:pt x="382" y="43"/>
                    <a:pt x="392" y="46"/>
                    <a:pt x="403" y="47"/>
                  </a:cubicBezTo>
                  <a:cubicBezTo>
                    <a:pt x="409" y="47"/>
                    <a:pt x="415" y="49"/>
                    <a:pt x="422" y="50"/>
                  </a:cubicBezTo>
                  <a:cubicBezTo>
                    <a:pt x="428" y="51"/>
                    <a:pt x="437" y="52"/>
                    <a:pt x="443" y="50"/>
                  </a:cubicBezTo>
                  <a:cubicBezTo>
                    <a:pt x="446" y="50"/>
                    <a:pt x="448" y="47"/>
                    <a:pt x="450" y="44"/>
                  </a:cubicBezTo>
                  <a:cubicBezTo>
                    <a:pt x="451" y="43"/>
                    <a:pt x="454" y="42"/>
                    <a:pt x="456" y="40"/>
                  </a:cubicBezTo>
                  <a:cubicBezTo>
                    <a:pt x="458" y="38"/>
                    <a:pt x="457" y="36"/>
                    <a:pt x="457" y="33"/>
                  </a:cubicBezTo>
                  <a:cubicBezTo>
                    <a:pt x="458" y="31"/>
                    <a:pt x="459" y="29"/>
                    <a:pt x="458" y="26"/>
                  </a:cubicBezTo>
                  <a:cubicBezTo>
                    <a:pt x="457" y="23"/>
                    <a:pt x="454" y="20"/>
                    <a:pt x="453" y="18"/>
                  </a:cubicBezTo>
                  <a:cubicBezTo>
                    <a:pt x="444" y="1"/>
                    <a:pt x="409" y="6"/>
                    <a:pt x="403" y="6"/>
                  </a:cubicBezTo>
                  <a:cubicBezTo>
                    <a:pt x="393" y="5"/>
                    <a:pt x="382" y="4"/>
                    <a:pt x="371" y="5"/>
                  </a:cubicBezTo>
                  <a:cubicBezTo>
                    <a:pt x="364" y="5"/>
                    <a:pt x="358" y="12"/>
                    <a:pt x="350" y="12"/>
                  </a:cubicBezTo>
                  <a:cubicBezTo>
                    <a:pt x="343" y="13"/>
                    <a:pt x="338" y="5"/>
                    <a:pt x="331" y="4"/>
                  </a:cubicBezTo>
                  <a:cubicBezTo>
                    <a:pt x="324" y="2"/>
                    <a:pt x="316" y="1"/>
                    <a:pt x="308" y="1"/>
                  </a:cubicBezTo>
                  <a:cubicBezTo>
                    <a:pt x="289" y="0"/>
                    <a:pt x="271" y="3"/>
                    <a:pt x="252" y="5"/>
                  </a:cubicBezTo>
                  <a:cubicBezTo>
                    <a:pt x="235" y="7"/>
                    <a:pt x="218" y="10"/>
                    <a:pt x="200" y="11"/>
                  </a:cubicBezTo>
                  <a:cubicBezTo>
                    <a:pt x="192" y="11"/>
                    <a:pt x="183" y="12"/>
                    <a:pt x="175" y="10"/>
                  </a:cubicBezTo>
                  <a:cubicBezTo>
                    <a:pt x="170" y="9"/>
                    <a:pt x="165" y="5"/>
                    <a:pt x="160" y="4"/>
                  </a:cubicBezTo>
                  <a:cubicBezTo>
                    <a:pt x="151" y="2"/>
                    <a:pt x="156" y="4"/>
                    <a:pt x="150" y="7"/>
                  </a:cubicBezTo>
                  <a:cubicBezTo>
                    <a:pt x="139" y="12"/>
                    <a:pt x="119" y="10"/>
                    <a:pt x="107" y="11"/>
                  </a:cubicBezTo>
                  <a:cubicBezTo>
                    <a:pt x="75" y="13"/>
                    <a:pt x="63" y="8"/>
                    <a:pt x="38" y="11"/>
                  </a:cubicBezTo>
                  <a:cubicBezTo>
                    <a:pt x="31" y="11"/>
                    <a:pt x="22" y="16"/>
                    <a:pt x="17" y="21"/>
                  </a:cubicBezTo>
                  <a:cubicBezTo>
                    <a:pt x="15" y="24"/>
                    <a:pt x="15" y="28"/>
                    <a:pt x="12" y="31"/>
                  </a:cubicBezTo>
                  <a:cubicBezTo>
                    <a:pt x="0" y="44"/>
                    <a:pt x="12" y="60"/>
                    <a:pt x="29" y="58"/>
                  </a:cubicBezTo>
                  <a:cubicBezTo>
                    <a:pt x="37" y="57"/>
                    <a:pt x="53" y="61"/>
                    <a:pt x="60" y="57"/>
                  </a:cubicBezTo>
                  <a:cubicBezTo>
                    <a:pt x="63" y="55"/>
                    <a:pt x="69" y="55"/>
                    <a:pt x="69" y="52"/>
                  </a:cubicBezTo>
                  <a:cubicBezTo>
                    <a:pt x="70" y="49"/>
                    <a:pt x="130" y="44"/>
                    <a:pt x="136" y="45"/>
                  </a:cubicBezTo>
                  <a:cubicBezTo>
                    <a:pt x="149" y="46"/>
                    <a:pt x="163" y="55"/>
                    <a:pt x="176" y="51"/>
                  </a:cubicBezTo>
                  <a:cubicBezTo>
                    <a:pt x="185" y="49"/>
                    <a:pt x="191" y="45"/>
                    <a:pt x="198" y="4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" name="Freeform 541"/>
            <p:cNvSpPr/>
            <p:nvPr/>
          </p:nvSpPr>
          <p:spPr bwMode="auto">
            <a:xfrm>
              <a:off x="579438" y="1495425"/>
              <a:ext cx="366713" cy="474662"/>
            </a:xfrm>
            <a:custGeom>
              <a:avLst/>
              <a:gdLst>
                <a:gd name="T0" fmla="*/ 128 w 144"/>
                <a:gd name="T1" fmla="*/ 73 h 187"/>
                <a:gd name="T2" fmla="*/ 124 w 144"/>
                <a:gd name="T3" fmla="*/ 81 h 187"/>
                <a:gd name="T4" fmla="*/ 119 w 144"/>
                <a:gd name="T5" fmla="*/ 99 h 187"/>
                <a:gd name="T6" fmla="*/ 112 w 144"/>
                <a:gd name="T7" fmla="*/ 106 h 187"/>
                <a:gd name="T8" fmla="*/ 101 w 144"/>
                <a:gd name="T9" fmla="*/ 124 h 187"/>
                <a:gd name="T10" fmla="*/ 92 w 144"/>
                <a:gd name="T11" fmla="*/ 136 h 187"/>
                <a:gd name="T12" fmla="*/ 85 w 144"/>
                <a:gd name="T13" fmla="*/ 149 h 187"/>
                <a:gd name="T14" fmla="*/ 67 w 144"/>
                <a:gd name="T15" fmla="*/ 165 h 187"/>
                <a:gd name="T16" fmla="*/ 59 w 144"/>
                <a:gd name="T17" fmla="*/ 175 h 187"/>
                <a:gd name="T18" fmla="*/ 46 w 144"/>
                <a:gd name="T19" fmla="*/ 178 h 187"/>
                <a:gd name="T20" fmla="*/ 29 w 144"/>
                <a:gd name="T21" fmla="*/ 183 h 187"/>
                <a:gd name="T22" fmla="*/ 3 w 144"/>
                <a:gd name="T23" fmla="*/ 176 h 187"/>
                <a:gd name="T24" fmla="*/ 11 w 144"/>
                <a:gd name="T25" fmla="*/ 157 h 187"/>
                <a:gd name="T26" fmla="*/ 38 w 144"/>
                <a:gd name="T27" fmla="*/ 142 h 187"/>
                <a:gd name="T28" fmla="*/ 57 w 144"/>
                <a:gd name="T29" fmla="*/ 126 h 187"/>
                <a:gd name="T30" fmla="*/ 61 w 144"/>
                <a:gd name="T31" fmla="*/ 120 h 187"/>
                <a:gd name="T32" fmla="*/ 60 w 144"/>
                <a:gd name="T33" fmla="*/ 120 h 187"/>
                <a:gd name="T34" fmla="*/ 74 w 144"/>
                <a:gd name="T35" fmla="*/ 98 h 187"/>
                <a:gd name="T36" fmla="*/ 83 w 144"/>
                <a:gd name="T37" fmla="*/ 77 h 187"/>
                <a:gd name="T38" fmla="*/ 96 w 144"/>
                <a:gd name="T39" fmla="*/ 50 h 187"/>
                <a:gd name="T40" fmla="*/ 98 w 144"/>
                <a:gd name="T41" fmla="*/ 26 h 187"/>
                <a:gd name="T42" fmla="*/ 97 w 144"/>
                <a:gd name="T43" fmla="*/ 20 h 187"/>
                <a:gd name="T44" fmla="*/ 98 w 144"/>
                <a:gd name="T45" fmla="*/ 15 h 187"/>
                <a:gd name="T46" fmla="*/ 104 w 144"/>
                <a:gd name="T47" fmla="*/ 5 h 187"/>
                <a:gd name="T48" fmla="*/ 118 w 144"/>
                <a:gd name="T49" fmla="*/ 0 h 187"/>
                <a:gd name="T50" fmla="*/ 137 w 144"/>
                <a:gd name="T51" fmla="*/ 6 h 187"/>
                <a:gd name="T52" fmla="*/ 144 w 144"/>
                <a:gd name="T53" fmla="*/ 31 h 187"/>
                <a:gd name="T54" fmla="*/ 142 w 144"/>
                <a:gd name="T55" fmla="*/ 35 h 187"/>
                <a:gd name="T56" fmla="*/ 136 w 144"/>
                <a:gd name="T57" fmla="*/ 56 h 187"/>
                <a:gd name="T58" fmla="*/ 128 w 144"/>
                <a:gd name="T59" fmla="*/ 7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" h="187">
                  <a:moveTo>
                    <a:pt x="128" y="73"/>
                  </a:moveTo>
                  <a:cubicBezTo>
                    <a:pt x="128" y="73"/>
                    <a:pt x="125" y="79"/>
                    <a:pt x="124" y="81"/>
                  </a:cubicBezTo>
                  <a:cubicBezTo>
                    <a:pt x="122" y="87"/>
                    <a:pt x="125" y="95"/>
                    <a:pt x="119" y="99"/>
                  </a:cubicBezTo>
                  <a:cubicBezTo>
                    <a:pt x="119" y="100"/>
                    <a:pt x="112" y="106"/>
                    <a:pt x="112" y="106"/>
                  </a:cubicBezTo>
                  <a:cubicBezTo>
                    <a:pt x="111" y="113"/>
                    <a:pt x="105" y="119"/>
                    <a:pt x="101" y="124"/>
                  </a:cubicBezTo>
                  <a:cubicBezTo>
                    <a:pt x="97" y="128"/>
                    <a:pt x="95" y="132"/>
                    <a:pt x="92" y="136"/>
                  </a:cubicBezTo>
                  <a:cubicBezTo>
                    <a:pt x="92" y="141"/>
                    <a:pt x="89" y="145"/>
                    <a:pt x="85" y="149"/>
                  </a:cubicBezTo>
                  <a:cubicBezTo>
                    <a:pt x="79" y="154"/>
                    <a:pt x="72" y="159"/>
                    <a:pt x="67" y="165"/>
                  </a:cubicBezTo>
                  <a:cubicBezTo>
                    <a:pt x="64" y="169"/>
                    <a:pt x="63" y="173"/>
                    <a:pt x="59" y="175"/>
                  </a:cubicBezTo>
                  <a:cubicBezTo>
                    <a:pt x="55" y="178"/>
                    <a:pt x="50" y="177"/>
                    <a:pt x="46" y="178"/>
                  </a:cubicBezTo>
                  <a:cubicBezTo>
                    <a:pt x="40" y="179"/>
                    <a:pt x="35" y="181"/>
                    <a:pt x="29" y="183"/>
                  </a:cubicBezTo>
                  <a:cubicBezTo>
                    <a:pt x="21" y="187"/>
                    <a:pt x="7" y="185"/>
                    <a:pt x="3" y="176"/>
                  </a:cubicBezTo>
                  <a:cubicBezTo>
                    <a:pt x="0" y="170"/>
                    <a:pt x="12" y="161"/>
                    <a:pt x="11" y="157"/>
                  </a:cubicBezTo>
                  <a:cubicBezTo>
                    <a:pt x="11" y="148"/>
                    <a:pt x="28" y="150"/>
                    <a:pt x="38" y="142"/>
                  </a:cubicBezTo>
                  <a:cubicBezTo>
                    <a:pt x="50" y="132"/>
                    <a:pt x="45" y="136"/>
                    <a:pt x="57" y="126"/>
                  </a:cubicBezTo>
                  <a:cubicBezTo>
                    <a:pt x="59" y="124"/>
                    <a:pt x="60" y="122"/>
                    <a:pt x="61" y="120"/>
                  </a:cubicBezTo>
                  <a:cubicBezTo>
                    <a:pt x="61" y="120"/>
                    <a:pt x="60" y="120"/>
                    <a:pt x="60" y="120"/>
                  </a:cubicBezTo>
                  <a:cubicBezTo>
                    <a:pt x="61" y="113"/>
                    <a:pt x="74" y="105"/>
                    <a:pt x="74" y="98"/>
                  </a:cubicBezTo>
                  <a:cubicBezTo>
                    <a:pt x="73" y="98"/>
                    <a:pt x="85" y="77"/>
                    <a:pt x="83" y="77"/>
                  </a:cubicBezTo>
                  <a:cubicBezTo>
                    <a:pt x="83" y="65"/>
                    <a:pt x="89" y="58"/>
                    <a:pt x="96" y="50"/>
                  </a:cubicBezTo>
                  <a:cubicBezTo>
                    <a:pt x="96" y="48"/>
                    <a:pt x="97" y="32"/>
                    <a:pt x="98" y="26"/>
                  </a:cubicBezTo>
                  <a:cubicBezTo>
                    <a:pt x="98" y="24"/>
                    <a:pt x="97" y="21"/>
                    <a:pt x="97" y="20"/>
                  </a:cubicBezTo>
                  <a:cubicBezTo>
                    <a:pt x="97" y="18"/>
                    <a:pt x="98" y="16"/>
                    <a:pt x="98" y="15"/>
                  </a:cubicBezTo>
                  <a:cubicBezTo>
                    <a:pt x="99" y="10"/>
                    <a:pt x="103" y="6"/>
                    <a:pt x="104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44" y="11"/>
                    <a:pt x="137" y="24"/>
                    <a:pt x="144" y="31"/>
                  </a:cubicBezTo>
                  <a:cubicBezTo>
                    <a:pt x="143" y="33"/>
                    <a:pt x="143" y="34"/>
                    <a:pt x="142" y="35"/>
                  </a:cubicBezTo>
                  <a:cubicBezTo>
                    <a:pt x="142" y="48"/>
                    <a:pt x="144" y="50"/>
                    <a:pt x="136" y="56"/>
                  </a:cubicBezTo>
                  <a:lnTo>
                    <a:pt x="128" y="7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3" name="Freeform 542"/>
            <p:cNvSpPr/>
            <p:nvPr/>
          </p:nvSpPr>
          <p:spPr bwMode="auto">
            <a:xfrm>
              <a:off x="844550" y="1598613"/>
              <a:ext cx="757238" cy="125412"/>
            </a:xfrm>
            <a:custGeom>
              <a:avLst/>
              <a:gdLst>
                <a:gd name="T0" fmla="*/ 292 w 298"/>
                <a:gd name="T1" fmla="*/ 10 h 49"/>
                <a:gd name="T2" fmla="*/ 269 w 298"/>
                <a:gd name="T3" fmla="*/ 0 h 49"/>
                <a:gd name="T4" fmla="*/ 266 w 298"/>
                <a:gd name="T5" fmla="*/ 1 h 49"/>
                <a:gd name="T6" fmla="*/ 254 w 298"/>
                <a:gd name="T7" fmla="*/ 7 h 49"/>
                <a:gd name="T8" fmla="*/ 249 w 298"/>
                <a:gd name="T9" fmla="*/ 4 h 49"/>
                <a:gd name="T10" fmla="*/ 238 w 298"/>
                <a:gd name="T11" fmla="*/ 4 h 49"/>
                <a:gd name="T12" fmla="*/ 229 w 298"/>
                <a:gd name="T13" fmla="*/ 6 h 49"/>
                <a:gd name="T14" fmla="*/ 220 w 298"/>
                <a:gd name="T15" fmla="*/ 4 h 49"/>
                <a:gd name="T16" fmla="*/ 211 w 298"/>
                <a:gd name="T17" fmla="*/ 8 h 49"/>
                <a:gd name="T18" fmla="*/ 183 w 298"/>
                <a:gd name="T19" fmla="*/ 4 h 49"/>
                <a:gd name="T20" fmla="*/ 172 w 298"/>
                <a:gd name="T21" fmla="*/ 4 h 49"/>
                <a:gd name="T22" fmla="*/ 159 w 298"/>
                <a:gd name="T23" fmla="*/ 1 h 49"/>
                <a:gd name="T24" fmla="*/ 137 w 298"/>
                <a:gd name="T25" fmla="*/ 3 h 49"/>
                <a:gd name="T26" fmla="*/ 103 w 298"/>
                <a:gd name="T27" fmla="*/ 4 h 49"/>
                <a:gd name="T28" fmla="*/ 91 w 298"/>
                <a:gd name="T29" fmla="*/ 2 h 49"/>
                <a:gd name="T30" fmla="*/ 77 w 298"/>
                <a:gd name="T31" fmla="*/ 4 h 49"/>
                <a:gd name="T32" fmla="*/ 66 w 298"/>
                <a:gd name="T33" fmla="*/ 7 h 49"/>
                <a:gd name="T34" fmla="*/ 46 w 298"/>
                <a:gd name="T35" fmla="*/ 3 h 49"/>
                <a:gd name="T36" fmla="*/ 36 w 298"/>
                <a:gd name="T37" fmla="*/ 6 h 49"/>
                <a:gd name="T38" fmla="*/ 26 w 298"/>
                <a:gd name="T39" fmla="*/ 7 h 49"/>
                <a:gd name="T40" fmla="*/ 6 w 298"/>
                <a:gd name="T41" fmla="*/ 11 h 49"/>
                <a:gd name="T42" fmla="*/ 0 w 298"/>
                <a:gd name="T43" fmla="*/ 33 h 49"/>
                <a:gd name="T44" fmla="*/ 6 w 298"/>
                <a:gd name="T45" fmla="*/ 40 h 49"/>
                <a:gd name="T46" fmla="*/ 12 w 298"/>
                <a:gd name="T47" fmla="*/ 44 h 49"/>
                <a:gd name="T48" fmla="*/ 35 w 298"/>
                <a:gd name="T49" fmla="*/ 43 h 49"/>
                <a:gd name="T50" fmla="*/ 50 w 298"/>
                <a:gd name="T51" fmla="*/ 44 h 49"/>
                <a:gd name="T52" fmla="*/ 60 w 298"/>
                <a:gd name="T53" fmla="*/ 45 h 49"/>
                <a:gd name="T54" fmla="*/ 70 w 298"/>
                <a:gd name="T55" fmla="*/ 45 h 49"/>
                <a:gd name="T56" fmla="*/ 91 w 298"/>
                <a:gd name="T57" fmla="*/ 46 h 49"/>
                <a:gd name="T58" fmla="*/ 116 w 298"/>
                <a:gd name="T59" fmla="*/ 46 h 49"/>
                <a:gd name="T60" fmla="*/ 143 w 298"/>
                <a:gd name="T61" fmla="*/ 42 h 49"/>
                <a:gd name="T62" fmla="*/ 157 w 298"/>
                <a:gd name="T63" fmla="*/ 42 h 49"/>
                <a:gd name="T64" fmla="*/ 174 w 298"/>
                <a:gd name="T65" fmla="*/ 41 h 49"/>
                <a:gd name="T66" fmla="*/ 188 w 298"/>
                <a:gd name="T67" fmla="*/ 46 h 49"/>
                <a:gd name="T68" fmla="*/ 227 w 298"/>
                <a:gd name="T69" fmla="*/ 46 h 49"/>
                <a:gd name="T70" fmla="*/ 251 w 298"/>
                <a:gd name="T71" fmla="*/ 43 h 49"/>
                <a:gd name="T72" fmla="*/ 260 w 298"/>
                <a:gd name="T73" fmla="*/ 45 h 49"/>
                <a:gd name="T74" fmla="*/ 270 w 298"/>
                <a:gd name="T75" fmla="*/ 40 h 49"/>
                <a:gd name="T76" fmla="*/ 282 w 298"/>
                <a:gd name="T77" fmla="*/ 42 h 49"/>
                <a:gd name="T78" fmla="*/ 298 w 298"/>
                <a:gd name="T79" fmla="*/ 32 h 49"/>
                <a:gd name="T80" fmla="*/ 292 w 298"/>
                <a:gd name="T8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8" h="49">
                  <a:moveTo>
                    <a:pt x="292" y="10"/>
                  </a:moveTo>
                  <a:cubicBezTo>
                    <a:pt x="290" y="6"/>
                    <a:pt x="272" y="0"/>
                    <a:pt x="269" y="0"/>
                  </a:cubicBezTo>
                  <a:cubicBezTo>
                    <a:pt x="266" y="1"/>
                    <a:pt x="269" y="2"/>
                    <a:pt x="266" y="1"/>
                  </a:cubicBezTo>
                  <a:cubicBezTo>
                    <a:pt x="264" y="0"/>
                    <a:pt x="256" y="7"/>
                    <a:pt x="254" y="7"/>
                  </a:cubicBezTo>
                  <a:cubicBezTo>
                    <a:pt x="252" y="7"/>
                    <a:pt x="251" y="3"/>
                    <a:pt x="249" y="4"/>
                  </a:cubicBezTo>
                  <a:cubicBezTo>
                    <a:pt x="245" y="6"/>
                    <a:pt x="241" y="4"/>
                    <a:pt x="238" y="4"/>
                  </a:cubicBezTo>
                  <a:cubicBezTo>
                    <a:pt x="234" y="4"/>
                    <a:pt x="232" y="4"/>
                    <a:pt x="229" y="6"/>
                  </a:cubicBezTo>
                  <a:cubicBezTo>
                    <a:pt x="226" y="7"/>
                    <a:pt x="223" y="4"/>
                    <a:pt x="220" y="4"/>
                  </a:cubicBezTo>
                  <a:cubicBezTo>
                    <a:pt x="218" y="4"/>
                    <a:pt x="212" y="9"/>
                    <a:pt x="211" y="8"/>
                  </a:cubicBezTo>
                  <a:cubicBezTo>
                    <a:pt x="202" y="3"/>
                    <a:pt x="192" y="0"/>
                    <a:pt x="183" y="4"/>
                  </a:cubicBezTo>
                  <a:cubicBezTo>
                    <a:pt x="179" y="5"/>
                    <a:pt x="177" y="5"/>
                    <a:pt x="172" y="4"/>
                  </a:cubicBezTo>
                  <a:cubicBezTo>
                    <a:pt x="168" y="3"/>
                    <a:pt x="164" y="1"/>
                    <a:pt x="159" y="1"/>
                  </a:cubicBezTo>
                  <a:cubicBezTo>
                    <a:pt x="151" y="2"/>
                    <a:pt x="145" y="5"/>
                    <a:pt x="137" y="3"/>
                  </a:cubicBezTo>
                  <a:cubicBezTo>
                    <a:pt x="126" y="1"/>
                    <a:pt x="114" y="3"/>
                    <a:pt x="103" y="4"/>
                  </a:cubicBezTo>
                  <a:cubicBezTo>
                    <a:pt x="98" y="5"/>
                    <a:pt x="95" y="3"/>
                    <a:pt x="91" y="2"/>
                  </a:cubicBezTo>
                  <a:cubicBezTo>
                    <a:pt x="86" y="1"/>
                    <a:pt x="82" y="3"/>
                    <a:pt x="77" y="4"/>
                  </a:cubicBezTo>
                  <a:cubicBezTo>
                    <a:pt x="73" y="5"/>
                    <a:pt x="69" y="7"/>
                    <a:pt x="66" y="7"/>
                  </a:cubicBezTo>
                  <a:cubicBezTo>
                    <a:pt x="59" y="7"/>
                    <a:pt x="52" y="3"/>
                    <a:pt x="46" y="3"/>
                  </a:cubicBezTo>
                  <a:cubicBezTo>
                    <a:pt x="42" y="3"/>
                    <a:pt x="39" y="5"/>
                    <a:pt x="36" y="6"/>
                  </a:cubicBezTo>
                  <a:cubicBezTo>
                    <a:pt x="33" y="8"/>
                    <a:pt x="29" y="7"/>
                    <a:pt x="26" y="7"/>
                  </a:cubicBezTo>
                  <a:cubicBezTo>
                    <a:pt x="22" y="7"/>
                    <a:pt x="8" y="5"/>
                    <a:pt x="6" y="11"/>
                  </a:cubicBezTo>
                  <a:cubicBezTo>
                    <a:pt x="2" y="20"/>
                    <a:pt x="1" y="17"/>
                    <a:pt x="0" y="33"/>
                  </a:cubicBezTo>
                  <a:cubicBezTo>
                    <a:pt x="3" y="35"/>
                    <a:pt x="5" y="39"/>
                    <a:pt x="6" y="40"/>
                  </a:cubicBezTo>
                  <a:cubicBezTo>
                    <a:pt x="9" y="43"/>
                    <a:pt x="11" y="38"/>
                    <a:pt x="12" y="44"/>
                  </a:cubicBezTo>
                  <a:cubicBezTo>
                    <a:pt x="17" y="42"/>
                    <a:pt x="31" y="38"/>
                    <a:pt x="35" y="43"/>
                  </a:cubicBezTo>
                  <a:cubicBezTo>
                    <a:pt x="40" y="47"/>
                    <a:pt x="44" y="46"/>
                    <a:pt x="50" y="44"/>
                  </a:cubicBezTo>
                  <a:cubicBezTo>
                    <a:pt x="54" y="43"/>
                    <a:pt x="56" y="43"/>
                    <a:pt x="60" y="45"/>
                  </a:cubicBezTo>
                  <a:cubicBezTo>
                    <a:pt x="64" y="47"/>
                    <a:pt x="66" y="46"/>
                    <a:pt x="70" y="45"/>
                  </a:cubicBezTo>
                  <a:cubicBezTo>
                    <a:pt x="78" y="44"/>
                    <a:pt x="84" y="48"/>
                    <a:pt x="91" y="46"/>
                  </a:cubicBezTo>
                  <a:cubicBezTo>
                    <a:pt x="99" y="43"/>
                    <a:pt x="107" y="45"/>
                    <a:pt x="116" y="46"/>
                  </a:cubicBezTo>
                  <a:cubicBezTo>
                    <a:pt x="125" y="46"/>
                    <a:pt x="134" y="44"/>
                    <a:pt x="143" y="42"/>
                  </a:cubicBezTo>
                  <a:cubicBezTo>
                    <a:pt x="149" y="41"/>
                    <a:pt x="152" y="42"/>
                    <a:pt x="157" y="42"/>
                  </a:cubicBezTo>
                  <a:cubicBezTo>
                    <a:pt x="163" y="43"/>
                    <a:pt x="168" y="39"/>
                    <a:pt x="174" y="41"/>
                  </a:cubicBezTo>
                  <a:cubicBezTo>
                    <a:pt x="179" y="42"/>
                    <a:pt x="183" y="45"/>
                    <a:pt x="188" y="46"/>
                  </a:cubicBezTo>
                  <a:cubicBezTo>
                    <a:pt x="201" y="49"/>
                    <a:pt x="214" y="47"/>
                    <a:pt x="227" y="46"/>
                  </a:cubicBezTo>
                  <a:cubicBezTo>
                    <a:pt x="235" y="46"/>
                    <a:pt x="244" y="40"/>
                    <a:pt x="251" y="43"/>
                  </a:cubicBezTo>
                  <a:cubicBezTo>
                    <a:pt x="255" y="44"/>
                    <a:pt x="257" y="47"/>
                    <a:pt x="260" y="45"/>
                  </a:cubicBezTo>
                  <a:cubicBezTo>
                    <a:pt x="264" y="44"/>
                    <a:pt x="266" y="40"/>
                    <a:pt x="270" y="40"/>
                  </a:cubicBezTo>
                  <a:cubicBezTo>
                    <a:pt x="274" y="39"/>
                    <a:pt x="278" y="42"/>
                    <a:pt x="282" y="42"/>
                  </a:cubicBezTo>
                  <a:cubicBezTo>
                    <a:pt x="285" y="42"/>
                    <a:pt x="298" y="36"/>
                    <a:pt x="298" y="32"/>
                  </a:cubicBezTo>
                  <a:cubicBezTo>
                    <a:pt x="297" y="16"/>
                    <a:pt x="296" y="19"/>
                    <a:pt x="292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4" name="Freeform 543"/>
            <p:cNvSpPr/>
            <p:nvPr/>
          </p:nvSpPr>
          <p:spPr bwMode="auto">
            <a:xfrm>
              <a:off x="1111250" y="1639888"/>
              <a:ext cx="152400" cy="981075"/>
            </a:xfrm>
            <a:custGeom>
              <a:avLst/>
              <a:gdLst>
                <a:gd name="T0" fmla="*/ 14 w 60"/>
                <a:gd name="T1" fmla="*/ 17 h 386"/>
                <a:gd name="T2" fmla="*/ 7 w 60"/>
                <a:gd name="T3" fmla="*/ 51 h 386"/>
                <a:gd name="T4" fmla="*/ 11 w 60"/>
                <a:gd name="T5" fmla="*/ 94 h 386"/>
                <a:gd name="T6" fmla="*/ 11 w 60"/>
                <a:gd name="T7" fmla="*/ 105 h 386"/>
                <a:gd name="T8" fmla="*/ 4 w 60"/>
                <a:gd name="T9" fmla="*/ 110 h 386"/>
                <a:gd name="T10" fmla="*/ 7 w 60"/>
                <a:gd name="T11" fmla="*/ 157 h 386"/>
                <a:gd name="T12" fmla="*/ 9 w 60"/>
                <a:gd name="T13" fmla="*/ 196 h 386"/>
                <a:gd name="T14" fmla="*/ 14 w 60"/>
                <a:gd name="T15" fmla="*/ 220 h 386"/>
                <a:gd name="T16" fmla="*/ 4 w 60"/>
                <a:gd name="T17" fmla="*/ 232 h 386"/>
                <a:gd name="T18" fmla="*/ 9 w 60"/>
                <a:gd name="T19" fmla="*/ 267 h 386"/>
                <a:gd name="T20" fmla="*/ 1 w 60"/>
                <a:gd name="T21" fmla="*/ 300 h 386"/>
                <a:gd name="T22" fmla="*/ 6 w 60"/>
                <a:gd name="T23" fmla="*/ 318 h 386"/>
                <a:gd name="T24" fmla="*/ 8 w 60"/>
                <a:gd name="T25" fmla="*/ 335 h 386"/>
                <a:gd name="T26" fmla="*/ 9 w 60"/>
                <a:gd name="T27" fmla="*/ 349 h 386"/>
                <a:gd name="T28" fmla="*/ 9 w 60"/>
                <a:gd name="T29" fmla="*/ 377 h 386"/>
                <a:gd name="T30" fmla="*/ 20 w 60"/>
                <a:gd name="T31" fmla="*/ 386 h 386"/>
                <a:gd name="T32" fmla="*/ 40 w 60"/>
                <a:gd name="T33" fmla="*/ 360 h 386"/>
                <a:gd name="T34" fmla="*/ 46 w 60"/>
                <a:gd name="T35" fmla="*/ 318 h 386"/>
                <a:gd name="T36" fmla="*/ 41 w 60"/>
                <a:gd name="T37" fmla="*/ 239 h 386"/>
                <a:gd name="T38" fmla="*/ 49 w 60"/>
                <a:gd name="T39" fmla="*/ 229 h 386"/>
                <a:gd name="T40" fmla="*/ 50 w 60"/>
                <a:gd name="T41" fmla="*/ 224 h 386"/>
                <a:gd name="T42" fmla="*/ 46 w 60"/>
                <a:gd name="T43" fmla="*/ 218 h 386"/>
                <a:gd name="T44" fmla="*/ 50 w 60"/>
                <a:gd name="T45" fmla="*/ 205 h 386"/>
                <a:gd name="T46" fmla="*/ 42 w 60"/>
                <a:gd name="T47" fmla="*/ 186 h 386"/>
                <a:gd name="T48" fmla="*/ 45 w 60"/>
                <a:gd name="T49" fmla="*/ 167 h 386"/>
                <a:gd name="T50" fmla="*/ 47 w 60"/>
                <a:gd name="T51" fmla="*/ 149 h 386"/>
                <a:gd name="T52" fmla="*/ 41 w 60"/>
                <a:gd name="T53" fmla="*/ 141 h 386"/>
                <a:gd name="T54" fmla="*/ 49 w 60"/>
                <a:gd name="T55" fmla="*/ 35 h 386"/>
                <a:gd name="T56" fmla="*/ 46 w 60"/>
                <a:gd name="T57" fmla="*/ 21 h 386"/>
                <a:gd name="T58" fmla="*/ 40 w 60"/>
                <a:gd name="T59" fmla="*/ 21 h 386"/>
                <a:gd name="T60" fmla="*/ 29 w 60"/>
                <a:gd name="T61" fmla="*/ 0 h 386"/>
                <a:gd name="T62" fmla="*/ 14 w 60"/>
                <a:gd name="T63" fmla="*/ 1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386">
                  <a:moveTo>
                    <a:pt x="14" y="17"/>
                  </a:moveTo>
                  <a:cubicBezTo>
                    <a:pt x="5" y="25"/>
                    <a:pt x="6" y="40"/>
                    <a:pt x="7" y="51"/>
                  </a:cubicBezTo>
                  <a:cubicBezTo>
                    <a:pt x="8" y="65"/>
                    <a:pt x="11" y="79"/>
                    <a:pt x="11" y="94"/>
                  </a:cubicBezTo>
                  <a:cubicBezTo>
                    <a:pt x="11" y="97"/>
                    <a:pt x="11" y="101"/>
                    <a:pt x="11" y="105"/>
                  </a:cubicBezTo>
                  <a:cubicBezTo>
                    <a:pt x="10" y="109"/>
                    <a:pt x="9" y="110"/>
                    <a:pt x="4" y="110"/>
                  </a:cubicBezTo>
                  <a:cubicBezTo>
                    <a:pt x="3" y="132"/>
                    <a:pt x="6" y="148"/>
                    <a:pt x="7" y="157"/>
                  </a:cubicBezTo>
                  <a:cubicBezTo>
                    <a:pt x="7" y="170"/>
                    <a:pt x="8" y="183"/>
                    <a:pt x="9" y="196"/>
                  </a:cubicBezTo>
                  <a:cubicBezTo>
                    <a:pt x="9" y="205"/>
                    <a:pt x="12" y="211"/>
                    <a:pt x="14" y="220"/>
                  </a:cubicBezTo>
                  <a:cubicBezTo>
                    <a:pt x="11" y="220"/>
                    <a:pt x="5" y="230"/>
                    <a:pt x="4" y="232"/>
                  </a:cubicBezTo>
                  <a:cubicBezTo>
                    <a:pt x="1" y="243"/>
                    <a:pt x="9" y="256"/>
                    <a:pt x="9" y="267"/>
                  </a:cubicBezTo>
                  <a:cubicBezTo>
                    <a:pt x="9" y="278"/>
                    <a:pt x="0" y="289"/>
                    <a:pt x="1" y="300"/>
                  </a:cubicBezTo>
                  <a:cubicBezTo>
                    <a:pt x="2" y="306"/>
                    <a:pt x="5" y="312"/>
                    <a:pt x="6" y="318"/>
                  </a:cubicBezTo>
                  <a:cubicBezTo>
                    <a:pt x="6" y="323"/>
                    <a:pt x="4" y="331"/>
                    <a:pt x="8" y="335"/>
                  </a:cubicBezTo>
                  <a:cubicBezTo>
                    <a:pt x="12" y="339"/>
                    <a:pt x="10" y="345"/>
                    <a:pt x="9" y="349"/>
                  </a:cubicBezTo>
                  <a:cubicBezTo>
                    <a:pt x="9" y="354"/>
                    <a:pt x="3" y="374"/>
                    <a:pt x="9" y="377"/>
                  </a:cubicBezTo>
                  <a:cubicBezTo>
                    <a:pt x="16" y="381"/>
                    <a:pt x="15" y="380"/>
                    <a:pt x="20" y="386"/>
                  </a:cubicBezTo>
                  <a:cubicBezTo>
                    <a:pt x="38" y="382"/>
                    <a:pt x="40" y="378"/>
                    <a:pt x="40" y="360"/>
                  </a:cubicBezTo>
                  <a:cubicBezTo>
                    <a:pt x="49" y="353"/>
                    <a:pt x="45" y="332"/>
                    <a:pt x="46" y="318"/>
                  </a:cubicBezTo>
                  <a:cubicBezTo>
                    <a:pt x="46" y="303"/>
                    <a:pt x="60" y="246"/>
                    <a:pt x="41" y="239"/>
                  </a:cubicBezTo>
                  <a:cubicBezTo>
                    <a:pt x="44" y="238"/>
                    <a:pt x="49" y="231"/>
                    <a:pt x="49" y="229"/>
                  </a:cubicBezTo>
                  <a:cubicBezTo>
                    <a:pt x="49" y="227"/>
                    <a:pt x="50" y="226"/>
                    <a:pt x="50" y="224"/>
                  </a:cubicBezTo>
                  <a:cubicBezTo>
                    <a:pt x="50" y="223"/>
                    <a:pt x="46" y="220"/>
                    <a:pt x="46" y="218"/>
                  </a:cubicBezTo>
                  <a:cubicBezTo>
                    <a:pt x="46" y="213"/>
                    <a:pt x="52" y="212"/>
                    <a:pt x="50" y="205"/>
                  </a:cubicBezTo>
                  <a:cubicBezTo>
                    <a:pt x="49" y="197"/>
                    <a:pt x="43" y="194"/>
                    <a:pt x="42" y="186"/>
                  </a:cubicBezTo>
                  <a:cubicBezTo>
                    <a:pt x="42" y="180"/>
                    <a:pt x="44" y="173"/>
                    <a:pt x="45" y="167"/>
                  </a:cubicBezTo>
                  <a:cubicBezTo>
                    <a:pt x="46" y="162"/>
                    <a:pt x="48" y="155"/>
                    <a:pt x="47" y="149"/>
                  </a:cubicBezTo>
                  <a:cubicBezTo>
                    <a:pt x="47" y="147"/>
                    <a:pt x="41" y="140"/>
                    <a:pt x="41" y="141"/>
                  </a:cubicBezTo>
                  <a:cubicBezTo>
                    <a:pt x="38" y="105"/>
                    <a:pt x="50" y="70"/>
                    <a:pt x="49" y="35"/>
                  </a:cubicBezTo>
                  <a:cubicBezTo>
                    <a:pt x="49" y="33"/>
                    <a:pt x="49" y="21"/>
                    <a:pt x="46" y="21"/>
                  </a:cubicBezTo>
                  <a:cubicBezTo>
                    <a:pt x="44" y="21"/>
                    <a:pt x="42" y="21"/>
                    <a:pt x="40" y="21"/>
                  </a:cubicBezTo>
                  <a:cubicBezTo>
                    <a:pt x="42" y="11"/>
                    <a:pt x="28" y="10"/>
                    <a:pt x="29" y="0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5" name="Freeform 544"/>
            <p:cNvSpPr/>
            <p:nvPr/>
          </p:nvSpPr>
          <p:spPr bwMode="auto">
            <a:xfrm>
              <a:off x="1212850" y="736600"/>
              <a:ext cx="449263" cy="173037"/>
            </a:xfrm>
            <a:custGeom>
              <a:avLst/>
              <a:gdLst>
                <a:gd name="T0" fmla="*/ 11 w 177"/>
                <a:gd name="T1" fmla="*/ 61 h 68"/>
                <a:gd name="T2" fmla="*/ 26 w 177"/>
                <a:gd name="T3" fmla="*/ 68 h 68"/>
                <a:gd name="T4" fmla="*/ 36 w 177"/>
                <a:gd name="T5" fmla="*/ 54 h 68"/>
                <a:gd name="T6" fmla="*/ 67 w 177"/>
                <a:gd name="T7" fmla="*/ 41 h 68"/>
                <a:gd name="T8" fmla="*/ 88 w 177"/>
                <a:gd name="T9" fmla="*/ 41 h 68"/>
                <a:gd name="T10" fmla="*/ 99 w 177"/>
                <a:gd name="T11" fmla="*/ 41 h 68"/>
                <a:gd name="T12" fmla="*/ 106 w 177"/>
                <a:gd name="T13" fmla="*/ 39 h 68"/>
                <a:gd name="T14" fmla="*/ 107 w 177"/>
                <a:gd name="T15" fmla="*/ 37 h 68"/>
                <a:gd name="T16" fmla="*/ 116 w 177"/>
                <a:gd name="T17" fmla="*/ 43 h 68"/>
                <a:gd name="T18" fmla="*/ 131 w 177"/>
                <a:gd name="T19" fmla="*/ 42 h 68"/>
                <a:gd name="T20" fmla="*/ 136 w 177"/>
                <a:gd name="T21" fmla="*/ 45 h 68"/>
                <a:gd name="T22" fmla="*/ 171 w 177"/>
                <a:gd name="T23" fmla="*/ 41 h 68"/>
                <a:gd name="T24" fmla="*/ 168 w 177"/>
                <a:gd name="T25" fmla="*/ 10 h 68"/>
                <a:gd name="T26" fmla="*/ 159 w 177"/>
                <a:gd name="T27" fmla="*/ 9 h 68"/>
                <a:gd name="T28" fmla="*/ 147 w 177"/>
                <a:gd name="T29" fmla="*/ 10 h 68"/>
                <a:gd name="T30" fmla="*/ 95 w 177"/>
                <a:gd name="T31" fmla="*/ 7 h 68"/>
                <a:gd name="T32" fmla="*/ 75 w 177"/>
                <a:gd name="T33" fmla="*/ 8 h 68"/>
                <a:gd name="T34" fmla="*/ 67 w 177"/>
                <a:gd name="T35" fmla="*/ 14 h 68"/>
                <a:gd name="T36" fmla="*/ 52 w 177"/>
                <a:gd name="T37" fmla="*/ 13 h 68"/>
                <a:gd name="T38" fmla="*/ 35 w 177"/>
                <a:gd name="T39" fmla="*/ 14 h 68"/>
                <a:gd name="T40" fmla="*/ 35 w 177"/>
                <a:gd name="T41" fmla="*/ 16 h 68"/>
                <a:gd name="T42" fmla="*/ 34 w 177"/>
                <a:gd name="T43" fmla="*/ 18 h 68"/>
                <a:gd name="T44" fmla="*/ 32 w 177"/>
                <a:gd name="T45" fmla="*/ 13 h 68"/>
                <a:gd name="T46" fmla="*/ 25 w 177"/>
                <a:gd name="T47" fmla="*/ 10 h 68"/>
                <a:gd name="T48" fmla="*/ 20 w 177"/>
                <a:gd name="T49" fmla="*/ 4 h 68"/>
                <a:gd name="T50" fmla="*/ 14 w 177"/>
                <a:gd name="T51" fmla="*/ 1 h 68"/>
                <a:gd name="T52" fmla="*/ 1 w 177"/>
                <a:gd name="T53" fmla="*/ 2 h 68"/>
                <a:gd name="T54" fmla="*/ 1 w 177"/>
                <a:gd name="T55" fmla="*/ 23 h 68"/>
                <a:gd name="T56" fmla="*/ 1 w 177"/>
                <a:gd name="T57" fmla="*/ 34 h 68"/>
                <a:gd name="T58" fmla="*/ 4 w 177"/>
                <a:gd name="T59" fmla="*/ 41 h 68"/>
                <a:gd name="T60" fmla="*/ 1 w 177"/>
                <a:gd name="T61" fmla="*/ 45 h 68"/>
                <a:gd name="T62" fmla="*/ 5 w 177"/>
                <a:gd name="T63" fmla="*/ 53 h 68"/>
                <a:gd name="T64" fmla="*/ 10 w 177"/>
                <a:gd name="T65" fmla="*/ 60 h 68"/>
                <a:gd name="T66" fmla="*/ 11 w 177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7" h="68">
                  <a:moveTo>
                    <a:pt x="11" y="61"/>
                  </a:moveTo>
                  <a:cubicBezTo>
                    <a:pt x="16" y="64"/>
                    <a:pt x="21" y="65"/>
                    <a:pt x="26" y="68"/>
                  </a:cubicBezTo>
                  <a:cubicBezTo>
                    <a:pt x="26" y="68"/>
                    <a:pt x="34" y="58"/>
                    <a:pt x="36" y="54"/>
                  </a:cubicBezTo>
                  <a:cubicBezTo>
                    <a:pt x="46" y="50"/>
                    <a:pt x="57" y="45"/>
                    <a:pt x="67" y="41"/>
                  </a:cubicBezTo>
                  <a:cubicBezTo>
                    <a:pt x="74" y="41"/>
                    <a:pt x="81" y="41"/>
                    <a:pt x="88" y="41"/>
                  </a:cubicBezTo>
                  <a:cubicBezTo>
                    <a:pt x="92" y="41"/>
                    <a:pt x="95" y="41"/>
                    <a:pt x="99" y="41"/>
                  </a:cubicBezTo>
                  <a:cubicBezTo>
                    <a:pt x="101" y="41"/>
                    <a:pt x="105" y="42"/>
                    <a:pt x="106" y="39"/>
                  </a:cubicBezTo>
                  <a:cubicBezTo>
                    <a:pt x="107" y="39"/>
                    <a:pt x="107" y="38"/>
                    <a:pt x="107" y="37"/>
                  </a:cubicBezTo>
                  <a:cubicBezTo>
                    <a:pt x="110" y="39"/>
                    <a:pt x="112" y="43"/>
                    <a:pt x="116" y="43"/>
                  </a:cubicBezTo>
                  <a:cubicBezTo>
                    <a:pt x="121" y="44"/>
                    <a:pt x="126" y="40"/>
                    <a:pt x="131" y="42"/>
                  </a:cubicBezTo>
                  <a:cubicBezTo>
                    <a:pt x="133" y="42"/>
                    <a:pt x="135" y="45"/>
                    <a:pt x="136" y="45"/>
                  </a:cubicBezTo>
                  <a:cubicBezTo>
                    <a:pt x="149" y="45"/>
                    <a:pt x="163" y="45"/>
                    <a:pt x="171" y="41"/>
                  </a:cubicBezTo>
                  <a:cubicBezTo>
                    <a:pt x="171" y="28"/>
                    <a:pt x="177" y="15"/>
                    <a:pt x="168" y="10"/>
                  </a:cubicBezTo>
                  <a:cubicBezTo>
                    <a:pt x="166" y="10"/>
                    <a:pt x="161" y="9"/>
                    <a:pt x="159" y="9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29" y="7"/>
                    <a:pt x="113" y="7"/>
                    <a:pt x="95" y="7"/>
                  </a:cubicBezTo>
                  <a:cubicBezTo>
                    <a:pt x="88" y="6"/>
                    <a:pt x="82" y="6"/>
                    <a:pt x="75" y="8"/>
                  </a:cubicBezTo>
                  <a:cubicBezTo>
                    <a:pt x="72" y="8"/>
                    <a:pt x="67" y="8"/>
                    <a:pt x="67" y="14"/>
                  </a:cubicBezTo>
                  <a:cubicBezTo>
                    <a:pt x="61" y="15"/>
                    <a:pt x="58" y="14"/>
                    <a:pt x="52" y="13"/>
                  </a:cubicBezTo>
                  <a:cubicBezTo>
                    <a:pt x="49" y="13"/>
                    <a:pt x="38" y="11"/>
                    <a:pt x="35" y="14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7"/>
                    <a:pt x="36" y="19"/>
                    <a:pt x="34" y="18"/>
                  </a:cubicBezTo>
                  <a:cubicBezTo>
                    <a:pt x="33" y="17"/>
                    <a:pt x="33" y="14"/>
                    <a:pt x="32" y="13"/>
                  </a:cubicBezTo>
                  <a:cubicBezTo>
                    <a:pt x="30" y="11"/>
                    <a:pt x="27" y="12"/>
                    <a:pt x="25" y="10"/>
                  </a:cubicBezTo>
                  <a:cubicBezTo>
                    <a:pt x="23" y="8"/>
                    <a:pt x="22" y="6"/>
                    <a:pt x="20" y="4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0" y="0"/>
                    <a:pt x="5" y="1"/>
                    <a:pt x="1" y="2"/>
                  </a:cubicBezTo>
                  <a:cubicBezTo>
                    <a:pt x="0" y="9"/>
                    <a:pt x="1" y="16"/>
                    <a:pt x="1" y="23"/>
                  </a:cubicBezTo>
                  <a:cubicBezTo>
                    <a:pt x="1" y="26"/>
                    <a:pt x="0" y="31"/>
                    <a:pt x="1" y="34"/>
                  </a:cubicBezTo>
                  <a:cubicBezTo>
                    <a:pt x="1" y="37"/>
                    <a:pt x="3" y="39"/>
                    <a:pt x="4" y="41"/>
                  </a:cubicBezTo>
                  <a:cubicBezTo>
                    <a:pt x="5" y="44"/>
                    <a:pt x="3" y="46"/>
                    <a:pt x="1" y="45"/>
                  </a:cubicBezTo>
                  <a:cubicBezTo>
                    <a:pt x="3" y="46"/>
                    <a:pt x="5" y="52"/>
                    <a:pt x="5" y="53"/>
                  </a:cubicBezTo>
                  <a:cubicBezTo>
                    <a:pt x="7" y="56"/>
                    <a:pt x="8" y="58"/>
                    <a:pt x="10" y="60"/>
                  </a:cubicBezTo>
                  <a:cubicBezTo>
                    <a:pt x="11" y="60"/>
                    <a:pt x="11" y="60"/>
                    <a:pt x="11" y="6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6" name="Freeform 545"/>
            <p:cNvSpPr/>
            <p:nvPr/>
          </p:nvSpPr>
          <p:spPr bwMode="auto">
            <a:xfrm>
              <a:off x="1014413" y="601663"/>
              <a:ext cx="312738" cy="784225"/>
            </a:xfrm>
            <a:custGeom>
              <a:avLst/>
              <a:gdLst>
                <a:gd name="T0" fmla="*/ 29 w 123"/>
                <a:gd name="T1" fmla="*/ 269 h 308"/>
                <a:gd name="T2" fmla="*/ 8 w 123"/>
                <a:gd name="T3" fmla="*/ 289 h 308"/>
                <a:gd name="T4" fmla="*/ 2 w 123"/>
                <a:gd name="T5" fmla="*/ 298 h 308"/>
                <a:gd name="T6" fmla="*/ 17 w 123"/>
                <a:gd name="T7" fmla="*/ 308 h 308"/>
                <a:gd name="T8" fmla="*/ 26 w 123"/>
                <a:gd name="T9" fmla="*/ 305 h 308"/>
                <a:gd name="T10" fmla="*/ 39 w 123"/>
                <a:gd name="T11" fmla="*/ 296 h 308"/>
                <a:gd name="T12" fmla="*/ 48 w 123"/>
                <a:gd name="T13" fmla="*/ 287 h 308"/>
                <a:gd name="T14" fmla="*/ 51 w 123"/>
                <a:gd name="T15" fmla="*/ 289 h 308"/>
                <a:gd name="T16" fmla="*/ 52 w 123"/>
                <a:gd name="T17" fmla="*/ 283 h 308"/>
                <a:gd name="T18" fmla="*/ 61 w 123"/>
                <a:gd name="T19" fmla="*/ 280 h 308"/>
                <a:gd name="T20" fmla="*/ 68 w 123"/>
                <a:gd name="T21" fmla="*/ 271 h 308"/>
                <a:gd name="T22" fmla="*/ 77 w 123"/>
                <a:gd name="T23" fmla="*/ 254 h 308"/>
                <a:gd name="T24" fmla="*/ 85 w 123"/>
                <a:gd name="T25" fmla="*/ 237 h 308"/>
                <a:gd name="T26" fmla="*/ 92 w 123"/>
                <a:gd name="T27" fmla="*/ 214 h 308"/>
                <a:gd name="T28" fmla="*/ 96 w 123"/>
                <a:gd name="T29" fmla="*/ 195 h 308"/>
                <a:gd name="T30" fmla="*/ 99 w 123"/>
                <a:gd name="T31" fmla="*/ 175 h 308"/>
                <a:gd name="T32" fmla="*/ 107 w 123"/>
                <a:gd name="T33" fmla="*/ 137 h 308"/>
                <a:gd name="T34" fmla="*/ 104 w 123"/>
                <a:gd name="T35" fmla="*/ 127 h 308"/>
                <a:gd name="T36" fmla="*/ 107 w 123"/>
                <a:gd name="T37" fmla="*/ 63 h 308"/>
                <a:gd name="T38" fmla="*/ 111 w 123"/>
                <a:gd name="T39" fmla="*/ 35 h 308"/>
                <a:gd name="T40" fmla="*/ 58 w 123"/>
                <a:gd name="T41" fmla="*/ 0 h 308"/>
                <a:gd name="T42" fmla="*/ 68 w 123"/>
                <a:gd name="T43" fmla="*/ 41 h 308"/>
                <a:gd name="T44" fmla="*/ 72 w 123"/>
                <a:gd name="T45" fmla="*/ 64 h 308"/>
                <a:gd name="T46" fmla="*/ 68 w 123"/>
                <a:gd name="T47" fmla="*/ 64 h 308"/>
                <a:gd name="T48" fmla="*/ 72 w 123"/>
                <a:gd name="T49" fmla="*/ 136 h 308"/>
                <a:gd name="T50" fmla="*/ 72 w 123"/>
                <a:gd name="T51" fmla="*/ 153 h 308"/>
                <a:gd name="T52" fmla="*/ 68 w 123"/>
                <a:gd name="T53" fmla="*/ 153 h 308"/>
                <a:gd name="T54" fmla="*/ 66 w 123"/>
                <a:gd name="T55" fmla="*/ 176 h 308"/>
                <a:gd name="T56" fmla="*/ 63 w 123"/>
                <a:gd name="T57" fmla="*/ 209 h 308"/>
                <a:gd name="T58" fmla="*/ 59 w 123"/>
                <a:gd name="T59" fmla="*/ 223 h 308"/>
                <a:gd name="T60" fmla="*/ 50 w 123"/>
                <a:gd name="T61" fmla="*/ 240 h 308"/>
                <a:gd name="T62" fmla="*/ 43 w 123"/>
                <a:gd name="T63" fmla="*/ 254 h 308"/>
                <a:gd name="T64" fmla="*/ 29 w 123"/>
                <a:gd name="T65" fmla="*/ 26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308">
                  <a:moveTo>
                    <a:pt x="29" y="269"/>
                  </a:moveTo>
                  <a:cubicBezTo>
                    <a:pt x="22" y="277"/>
                    <a:pt x="7" y="280"/>
                    <a:pt x="8" y="289"/>
                  </a:cubicBezTo>
                  <a:cubicBezTo>
                    <a:pt x="9" y="293"/>
                    <a:pt x="0" y="292"/>
                    <a:pt x="2" y="298"/>
                  </a:cubicBezTo>
                  <a:cubicBezTo>
                    <a:pt x="5" y="305"/>
                    <a:pt x="11" y="307"/>
                    <a:pt x="17" y="308"/>
                  </a:cubicBezTo>
                  <a:cubicBezTo>
                    <a:pt x="22" y="308"/>
                    <a:pt x="21" y="308"/>
                    <a:pt x="26" y="305"/>
                  </a:cubicBezTo>
                  <a:cubicBezTo>
                    <a:pt x="30" y="302"/>
                    <a:pt x="35" y="300"/>
                    <a:pt x="39" y="296"/>
                  </a:cubicBezTo>
                  <a:cubicBezTo>
                    <a:pt x="43" y="304"/>
                    <a:pt x="47" y="290"/>
                    <a:pt x="48" y="287"/>
                  </a:cubicBezTo>
                  <a:cubicBezTo>
                    <a:pt x="48" y="288"/>
                    <a:pt x="50" y="289"/>
                    <a:pt x="51" y="289"/>
                  </a:cubicBezTo>
                  <a:cubicBezTo>
                    <a:pt x="51" y="287"/>
                    <a:pt x="52" y="285"/>
                    <a:pt x="52" y="283"/>
                  </a:cubicBezTo>
                  <a:cubicBezTo>
                    <a:pt x="51" y="286"/>
                    <a:pt x="60" y="281"/>
                    <a:pt x="61" y="280"/>
                  </a:cubicBezTo>
                  <a:cubicBezTo>
                    <a:pt x="64" y="278"/>
                    <a:pt x="66" y="274"/>
                    <a:pt x="68" y="271"/>
                  </a:cubicBezTo>
                  <a:cubicBezTo>
                    <a:pt x="71" y="265"/>
                    <a:pt x="73" y="260"/>
                    <a:pt x="77" y="254"/>
                  </a:cubicBezTo>
                  <a:cubicBezTo>
                    <a:pt x="81" y="248"/>
                    <a:pt x="81" y="243"/>
                    <a:pt x="85" y="237"/>
                  </a:cubicBezTo>
                  <a:cubicBezTo>
                    <a:pt x="89" y="232"/>
                    <a:pt x="92" y="222"/>
                    <a:pt x="92" y="214"/>
                  </a:cubicBezTo>
                  <a:cubicBezTo>
                    <a:pt x="97" y="210"/>
                    <a:pt x="95" y="202"/>
                    <a:pt x="96" y="195"/>
                  </a:cubicBezTo>
                  <a:cubicBezTo>
                    <a:pt x="97" y="189"/>
                    <a:pt x="99" y="182"/>
                    <a:pt x="99" y="175"/>
                  </a:cubicBezTo>
                  <a:cubicBezTo>
                    <a:pt x="100" y="172"/>
                    <a:pt x="107" y="137"/>
                    <a:pt x="107" y="137"/>
                  </a:cubicBezTo>
                  <a:cubicBezTo>
                    <a:pt x="105" y="137"/>
                    <a:pt x="106" y="127"/>
                    <a:pt x="104" y="127"/>
                  </a:cubicBezTo>
                  <a:cubicBezTo>
                    <a:pt x="97" y="107"/>
                    <a:pt x="123" y="77"/>
                    <a:pt x="107" y="63"/>
                  </a:cubicBezTo>
                  <a:cubicBezTo>
                    <a:pt x="107" y="49"/>
                    <a:pt x="107" y="45"/>
                    <a:pt x="111" y="35"/>
                  </a:cubicBezTo>
                  <a:cubicBezTo>
                    <a:pt x="115" y="4"/>
                    <a:pt x="58" y="0"/>
                    <a:pt x="58" y="0"/>
                  </a:cubicBezTo>
                  <a:cubicBezTo>
                    <a:pt x="54" y="14"/>
                    <a:pt x="67" y="20"/>
                    <a:pt x="68" y="41"/>
                  </a:cubicBezTo>
                  <a:cubicBezTo>
                    <a:pt x="69" y="49"/>
                    <a:pt x="71" y="57"/>
                    <a:pt x="72" y="64"/>
                  </a:cubicBezTo>
                  <a:cubicBezTo>
                    <a:pt x="71" y="64"/>
                    <a:pt x="69" y="64"/>
                    <a:pt x="68" y="64"/>
                  </a:cubicBezTo>
                  <a:cubicBezTo>
                    <a:pt x="62" y="81"/>
                    <a:pt x="68" y="124"/>
                    <a:pt x="72" y="136"/>
                  </a:cubicBezTo>
                  <a:cubicBezTo>
                    <a:pt x="72" y="142"/>
                    <a:pt x="72" y="147"/>
                    <a:pt x="72" y="153"/>
                  </a:cubicBezTo>
                  <a:cubicBezTo>
                    <a:pt x="71" y="153"/>
                    <a:pt x="69" y="153"/>
                    <a:pt x="68" y="153"/>
                  </a:cubicBezTo>
                  <a:cubicBezTo>
                    <a:pt x="65" y="160"/>
                    <a:pt x="65" y="168"/>
                    <a:pt x="66" y="176"/>
                  </a:cubicBezTo>
                  <a:cubicBezTo>
                    <a:pt x="67" y="187"/>
                    <a:pt x="64" y="197"/>
                    <a:pt x="63" y="209"/>
                  </a:cubicBezTo>
                  <a:cubicBezTo>
                    <a:pt x="62" y="214"/>
                    <a:pt x="63" y="219"/>
                    <a:pt x="59" y="223"/>
                  </a:cubicBezTo>
                  <a:cubicBezTo>
                    <a:pt x="54" y="227"/>
                    <a:pt x="54" y="234"/>
                    <a:pt x="50" y="240"/>
                  </a:cubicBezTo>
                  <a:cubicBezTo>
                    <a:pt x="47" y="244"/>
                    <a:pt x="44" y="250"/>
                    <a:pt x="43" y="254"/>
                  </a:cubicBezTo>
                  <a:cubicBezTo>
                    <a:pt x="41" y="258"/>
                    <a:pt x="29" y="269"/>
                    <a:pt x="29" y="26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7" name="Freeform 546"/>
            <p:cNvSpPr/>
            <p:nvPr/>
          </p:nvSpPr>
          <p:spPr bwMode="auto">
            <a:xfrm>
              <a:off x="1154113" y="474663"/>
              <a:ext cx="490538" cy="193675"/>
            </a:xfrm>
            <a:custGeom>
              <a:avLst/>
              <a:gdLst>
                <a:gd name="T0" fmla="*/ 171 w 193"/>
                <a:gd name="T1" fmla="*/ 8 h 76"/>
                <a:gd name="T2" fmla="*/ 161 w 193"/>
                <a:gd name="T3" fmla="*/ 16 h 76"/>
                <a:gd name="T4" fmla="*/ 131 w 193"/>
                <a:gd name="T5" fmla="*/ 19 h 76"/>
                <a:gd name="T6" fmla="*/ 125 w 193"/>
                <a:gd name="T7" fmla="*/ 17 h 76"/>
                <a:gd name="T8" fmla="*/ 116 w 193"/>
                <a:gd name="T9" fmla="*/ 20 h 76"/>
                <a:gd name="T10" fmla="*/ 107 w 193"/>
                <a:gd name="T11" fmla="*/ 18 h 76"/>
                <a:gd name="T12" fmla="*/ 87 w 193"/>
                <a:gd name="T13" fmla="*/ 27 h 76"/>
                <a:gd name="T14" fmla="*/ 60 w 193"/>
                <a:gd name="T15" fmla="*/ 32 h 76"/>
                <a:gd name="T16" fmla="*/ 1 w 193"/>
                <a:gd name="T17" fmla="*/ 43 h 76"/>
                <a:gd name="T18" fmla="*/ 0 w 193"/>
                <a:gd name="T19" fmla="*/ 53 h 76"/>
                <a:gd name="T20" fmla="*/ 6 w 193"/>
                <a:gd name="T21" fmla="*/ 60 h 76"/>
                <a:gd name="T22" fmla="*/ 47 w 193"/>
                <a:gd name="T23" fmla="*/ 68 h 76"/>
                <a:gd name="T24" fmla="*/ 58 w 193"/>
                <a:gd name="T25" fmla="*/ 73 h 76"/>
                <a:gd name="T26" fmla="*/ 65 w 193"/>
                <a:gd name="T27" fmla="*/ 68 h 76"/>
                <a:gd name="T28" fmla="*/ 76 w 193"/>
                <a:gd name="T29" fmla="*/ 72 h 76"/>
                <a:gd name="T30" fmla="*/ 109 w 193"/>
                <a:gd name="T31" fmla="*/ 63 h 76"/>
                <a:gd name="T32" fmla="*/ 125 w 193"/>
                <a:gd name="T33" fmla="*/ 63 h 76"/>
                <a:gd name="T34" fmla="*/ 193 w 193"/>
                <a:gd name="T35" fmla="*/ 40 h 76"/>
                <a:gd name="T36" fmla="*/ 171 w 193"/>
                <a:gd name="T37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3" h="76">
                  <a:moveTo>
                    <a:pt x="171" y="8"/>
                  </a:moveTo>
                  <a:cubicBezTo>
                    <a:pt x="168" y="9"/>
                    <a:pt x="164" y="14"/>
                    <a:pt x="161" y="16"/>
                  </a:cubicBezTo>
                  <a:cubicBezTo>
                    <a:pt x="155" y="7"/>
                    <a:pt x="139" y="20"/>
                    <a:pt x="131" y="19"/>
                  </a:cubicBezTo>
                  <a:cubicBezTo>
                    <a:pt x="128" y="19"/>
                    <a:pt x="127" y="17"/>
                    <a:pt x="125" y="17"/>
                  </a:cubicBezTo>
                  <a:cubicBezTo>
                    <a:pt x="122" y="17"/>
                    <a:pt x="119" y="20"/>
                    <a:pt x="116" y="20"/>
                  </a:cubicBezTo>
                  <a:cubicBezTo>
                    <a:pt x="113" y="20"/>
                    <a:pt x="111" y="18"/>
                    <a:pt x="107" y="18"/>
                  </a:cubicBezTo>
                  <a:cubicBezTo>
                    <a:pt x="100" y="20"/>
                    <a:pt x="93" y="24"/>
                    <a:pt x="87" y="27"/>
                  </a:cubicBezTo>
                  <a:cubicBezTo>
                    <a:pt x="77" y="31"/>
                    <a:pt x="69" y="32"/>
                    <a:pt x="60" y="32"/>
                  </a:cubicBezTo>
                  <a:cubicBezTo>
                    <a:pt x="54" y="33"/>
                    <a:pt x="1" y="39"/>
                    <a:pt x="1" y="43"/>
                  </a:cubicBezTo>
                  <a:cubicBezTo>
                    <a:pt x="1" y="53"/>
                    <a:pt x="3" y="47"/>
                    <a:pt x="0" y="53"/>
                  </a:cubicBezTo>
                  <a:cubicBezTo>
                    <a:pt x="4" y="61"/>
                    <a:pt x="0" y="57"/>
                    <a:pt x="6" y="60"/>
                  </a:cubicBezTo>
                  <a:cubicBezTo>
                    <a:pt x="24" y="76"/>
                    <a:pt x="24" y="67"/>
                    <a:pt x="47" y="68"/>
                  </a:cubicBezTo>
                  <a:cubicBezTo>
                    <a:pt x="48" y="70"/>
                    <a:pt x="58" y="72"/>
                    <a:pt x="58" y="73"/>
                  </a:cubicBezTo>
                  <a:cubicBezTo>
                    <a:pt x="61" y="72"/>
                    <a:pt x="63" y="69"/>
                    <a:pt x="65" y="68"/>
                  </a:cubicBezTo>
                  <a:cubicBezTo>
                    <a:pt x="66" y="70"/>
                    <a:pt x="76" y="71"/>
                    <a:pt x="76" y="72"/>
                  </a:cubicBezTo>
                  <a:cubicBezTo>
                    <a:pt x="94" y="66"/>
                    <a:pt x="91" y="69"/>
                    <a:pt x="109" y="63"/>
                  </a:cubicBezTo>
                  <a:cubicBezTo>
                    <a:pt x="110" y="65"/>
                    <a:pt x="124" y="62"/>
                    <a:pt x="125" y="63"/>
                  </a:cubicBezTo>
                  <a:cubicBezTo>
                    <a:pt x="149" y="58"/>
                    <a:pt x="165" y="73"/>
                    <a:pt x="193" y="40"/>
                  </a:cubicBezTo>
                  <a:cubicBezTo>
                    <a:pt x="193" y="40"/>
                    <a:pt x="191" y="0"/>
                    <a:pt x="171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8" name="Freeform 547"/>
            <p:cNvSpPr/>
            <p:nvPr/>
          </p:nvSpPr>
          <p:spPr bwMode="auto">
            <a:xfrm>
              <a:off x="1385888" y="787400"/>
              <a:ext cx="139700" cy="727075"/>
            </a:xfrm>
            <a:custGeom>
              <a:avLst/>
              <a:gdLst>
                <a:gd name="T0" fmla="*/ 47 w 55"/>
                <a:gd name="T1" fmla="*/ 214 h 286"/>
                <a:gd name="T2" fmla="*/ 42 w 55"/>
                <a:gd name="T3" fmla="*/ 116 h 286"/>
                <a:gd name="T4" fmla="*/ 42 w 55"/>
                <a:gd name="T5" fmla="*/ 77 h 286"/>
                <a:gd name="T6" fmla="*/ 43 w 55"/>
                <a:gd name="T7" fmla="*/ 39 h 286"/>
                <a:gd name="T8" fmla="*/ 48 w 55"/>
                <a:gd name="T9" fmla="*/ 0 h 286"/>
                <a:gd name="T10" fmla="*/ 7 w 55"/>
                <a:gd name="T11" fmla="*/ 0 h 286"/>
                <a:gd name="T12" fmla="*/ 7 w 55"/>
                <a:gd name="T13" fmla="*/ 10 h 286"/>
                <a:gd name="T14" fmla="*/ 7 w 55"/>
                <a:gd name="T15" fmla="*/ 15 h 286"/>
                <a:gd name="T16" fmla="*/ 9 w 55"/>
                <a:gd name="T17" fmla="*/ 16 h 286"/>
                <a:gd name="T18" fmla="*/ 6 w 55"/>
                <a:gd name="T19" fmla="*/ 21 h 286"/>
                <a:gd name="T20" fmla="*/ 7 w 55"/>
                <a:gd name="T21" fmla="*/ 41 h 286"/>
                <a:gd name="T22" fmla="*/ 10 w 55"/>
                <a:gd name="T23" fmla="*/ 56 h 286"/>
                <a:gd name="T24" fmla="*/ 5 w 55"/>
                <a:gd name="T25" fmla="*/ 63 h 286"/>
                <a:gd name="T26" fmla="*/ 4 w 55"/>
                <a:gd name="T27" fmla="*/ 73 h 286"/>
                <a:gd name="T28" fmla="*/ 5 w 55"/>
                <a:gd name="T29" fmla="*/ 89 h 286"/>
                <a:gd name="T30" fmla="*/ 7 w 55"/>
                <a:gd name="T31" fmla="*/ 100 h 286"/>
                <a:gd name="T32" fmla="*/ 10 w 55"/>
                <a:gd name="T33" fmla="*/ 105 h 286"/>
                <a:gd name="T34" fmla="*/ 10 w 55"/>
                <a:gd name="T35" fmla="*/ 128 h 286"/>
                <a:gd name="T36" fmla="*/ 9 w 55"/>
                <a:gd name="T37" fmla="*/ 165 h 286"/>
                <a:gd name="T38" fmla="*/ 8 w 55"/>
                <a:gd name="T39" fmla="*/ 179 h 286"/>
                <a:gd name="T40" fmla="*/ 9 w 55"/>
                <a:gd name="T41" fmla="*/ 192 h 286"/>
                <a:gd name="T42" fmla="*/ 11 w 55"/>
                <a:gd name="T43" fmla="*/ 198 h 286"/>
                <a:gd name="T44" fmla="*/ 7 w 55"/>
                <a:gd name="T45" fmla="*/ 206 h 286"/>
                <a:gd name="T46" fmla="*/ 5 w 55"/>
                <a:gd name="T47" fmla="*/ 222 h 286"/>
                <a:gd name="T48" fmla="*/ 8 w 55"/>
                <a:gd name="T49" fmla="*/ 222 h 286"/>
                <a:gd name="T50" fmla="*/ 8 w 55"/>
                <a:gd name="T51" fmla="*/ 245 h 286"/>
                <a:gd name="T52" fmla="*/ 8 w 55"/>
                <a:gd name="T53" fmla="*/ 270 h 286"/>
                <a:gd name="T54" fmla="*/ 14 w 55"/>
                <a:gd name="T55" fmla="*/ 279 h 286"/>
                <a:gd name="T56" fmla="*/ 21 w 55"/>
                <a:gd name="T57" fmla="*/ 285 h 286"/>
                <a:gd name="T58" fmla="*/ 38 w 55"/>
                <a:gd name="T59" fmla="*/ 275 h 286"/>
                <a:gd name="T60" fmla="*/ 41 w 55"/>
                <a:gd name="T61" fmla="*/ 255 h 286"/>
                <a:gd name="T62" fmla="*/ 44 w 55"/>
                <a:gd name="T63" fmla="*/ 255 h 286"/>
                <a:gd name="T64" fmla="*/ 45 w 55"/>
                <a:gd name="T65" fmla="*/ 248 h 286"/>
                <a:gd name="T66" fmla="*/ 47 w 55"/>
                <a:gd name="T67" fmla="*/ 21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86">
                  <a:moveTo>
                    <a:pt x="47" y="214"/>
                  </a:moveTo>
                  <a:cubicBezTo>
                    <a:pt x="40" y="179"/>
                    <a:pt x="45" y="127"/>
                    <a:pt x="42" y="116"/>
                  </a:cubicBezTo>
                  <a:cubicBezTo>
                    <a:pt x="37" y="99"/>
                    <a:pt x="55" y="89"/>
                    <a:pt x="42" y="77"/>
                  </a:cubicBezTo>
                  <a:cubicBezTo>
                    <a:pt x="43" y="64"/>
                    <a:pt x="43" y="52"/>
                    <a:pt x="43" y="39"/>
                  </a:cubicBezTo>
                  <a:cubicBezTo>
                    <a:pt x="43" y="26"/>
                    <a:pt x="46" y="13"/>
                    <a:pt x="48" y="0"/>
                  </a:cubicBezTo>
                  <a:cubicBezTo>
                    <a:pt x="48" y="2"/>
                    <a:pt x="11" y="0"/>
                    <a:pt x="7" y="0"/>
                  </a:cubicBezTo>
                  <a:cubicBezTo>
                    <a:pt x="8" y="3"/>
                    <a:pt x="7" y="7"/>
                    <a:pt x="7" y="10"/>
                  </a:cubicBezTo>
                  <a:cubicBezTo>
                    <a:pt x="7" y="11"/>
                    <a:pt x="6" y="14"/>
                    <a:pt x="7" y="15"/>
                  </a:cubicBezTo>
                  <a:cubicBezTo>
                    <a:pt x="7" y="16"/>
                    <a:pt x="9" y="15"/>
                    <a:pt x="9" y="16"/>
                  </a:cubicBezTo>
                  <a:cubicBezTo>
                    <a:pt x="11" y="19"/>
                    <a:pt x="9" y="19"/>
                    <a:pt x="6" y="21"/>
                  </a:cubicBezTo>
                  <a:cubicBezTo>
                    <a:pt x="0" y="26"/>
                    <a:pt x="6" y="35"/>
                    <a:pt x="7" y="41"/>
                  </a:cubicBezTo>
                  <a:cubicBezTo>
                    <a:pt x="8" y="46"/>
                    <a:pt x="10" y="51"/>
                    <a:pt x="10" y="56"/>
                  </a:cubicBezTo>
                  <a:cubicBezTo>
                    <a:pt x="11" y="62"/>
                    <a:pt x="8" y="59"/>
                    <a:pt x="5" y="63"/>
                  </a:cubicBezTo>
                  <a:cubicBezTo>
                    <a:pt x="3" y="65"/>
                    <a:pt x="4" y="70"/>
                    <a:pt x="4" y="73"/>
                  </a:cubicBezTo>
                  <a:cubicBezTo>
                    <a:pt x="4" y="78"/>
                    <a:pt x="5" y="84"/>
                    <a:pt x="5" y="89"/>
                  </a:cubicBezTo>
                  <a:cubicBezTo>
                    <a:pt x="5" y="93"/>
                    <a:pt x="4" y="98"/>
                    <a:pt x="7" y="100"/>
                  </a:cubicBezTo>
                  <a:cubicBezTo>
                    <a:pt x="10" y="102"/>
                    <a:pt x="10" y="100"/>
                    <a:pt x="10" y="105"/>
                  </a:cubicBezTo>
                  <a:cubicBezTo>
                    <a:pt x="11" y="112"/>
                    <a:pt x="11" y="120"/>
                    <a:pt x="10" y="128"/>
                  </a:cubicBezTo>
                  <a:cubicBezTo>
                    <a:pt x="9" y="140"/>
                    <a:pt x="9" y="152"/>
                    <a:pt x="9" y="165"/>
                  </a:cubicBezTo>
                  <a:cubicBezTo>
                    <a:pt x="9" y="170"/>
                    <a:pt x="9" y="174"/>
                    <a:pt x="8" y="179"/>
                  </a:cubicBezTo>
                  <a:cubicBezTo>
                    <a:pt x="8" y="183"/>
                    <a:pt x="7" y="188"/>
                    <a:pt x="9" y="192"/>
                  </a:cubicBezTo>
                  <a:cubicBezTo>
                    <a:pt x="10" y="195"/>
                    <a:pt x="12" y="194"/>
                    <a:pt x="11" y="198"/>
                  </a:cubicBezTo>
                  <a:cubicBezTo>
                    <a:pt x="11" y="201"/>
                    <a:pt x="9" y="203"/>
                    <a:pt x="7" y="206"/>
                  </a:cubicBezTo>
                  <a:cubicBezTo>
                    <a:pt x="5" y="211"/>
                    <a:pt x="3" y="217"/>
                    <a:pt x="5" y="222"/>
                  </a:cubicBezTo>
                  <a:cubicBezTo>
                    <a:pt x="6" y="222"/>
                    <a:pt x="7" y="222"/>
                    <a:pt x="8" y="222"/>
                  </a:cubicBezTo>
                  <a:cubicBezTo>
                    <a:pt x="10" y="230"/>
                    <a:pt x="8" y="238"/>
                    <a:pt x="8" y="245"/>
                  </a:cubicBezTo>
                  <a:cubicBezTo>
                    <a:pt x="8" y="253"/>
                    <a:pt x="7" y="262"/>
                    <a:pt x="8" y="270"/>
                  </a:cubicBezTo>
                  <a:cubicBezTo>
                    <a:pt x="8" y="275"/>
                    <a:pt x="10" y="276"/>
                    <a:pt x="14" y="279"/>
                  </a:cubicBezTo>
                  <a:cubicBezTo>
                    <a:pt x="17" y="282"/>
                    <a:pt x="17" y="285"/>
                    <a:pt x="21" y="285"/>
                  </a:cubicBezTo>
                  <a:cubicBezTo>
                    <a:pt x="28" y="286"/>
                    <a:pt x="35" y="281"/>
                    <a:pt x="38" y="275"/>
                  </a:cubicBezTo>
                  <a:cubicBezTo>
                    <a:pt x="39" y="273"/>
                    <a:pt x="42" y="255"/>
                    <a:pt x="41" y="255"/>
                  </a:cubicBezTo>
                  <a:cubicBezTo>
                    <a:pt x="42" y="255"/>
                    <a:pt x="43" y="255"/>
                    <a:pt x="44" y="255"/>
                  </a:cubicBezTo>
                  <a:cubicBezTo>
                    <a:pt x="44" y="254"/>
                    <a:pt x="44" y="251"/>
                    <a:pt x="45" y="248"/>
                  </a:cubicBezTo>
                  <a:cubicBezTo>
                    <a:pt x="48" y="240"/>
                    <a:pt x="48" y="227"/>
                    <a:pt x="47" y="2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9" name="Freeform 548"/>
            <p:cNvSpPr/>
            <p:nvPr/>
          </p:nvSpPr>
          <p:spPr bwMode="auto">
            <a:xfrm>
              <a:off x="831850" y="990600"/>
              <a:ext cx="103188" cy="493712"/>
            </a:xfrm>
            <a:custGeom>
              <a:avLst/>
              <a:gdLst>
                <a:gd name="T0" fmla="*/ 17 w 41"/>
                <a:gd name="T1" fmla="*/ 192 h 194"/>
                <a:gd name="T2" fmla="*/ 32 w 41"/>
                <a:gd name="T3" fmla="*/ 186 h 194"/>
                <a:gd name="T4" fmla="*/ 37 w 41"/>
                <a:gd name="T5" fmla="*/ 185 h 194"/>
                <a:gd name="T6" fmla="*/ 38 w 41"/>
                <a:gd name="T7" fmla="*/ 176 h 194"/>
                <a:gd name="T8" fmla="*/ 39 w 41"/>
                <a:gd name="T9" fmla="*/ 151 h 194"/>
                <a:gd name="T10" fmla="*/ 37 w 41"/>
                <a:gd name="T11" fmla="*/ 125 h 194"/>
                <a:gd name="T12" fmla="*/ 40 w 41"/>
                <a:gd name="T13" fmla="*/ 111 h 194"/>
                <a:gd name="T14" fmla="*/ 37 w 41"/>
                <a:gd name="T15" fmla="*/ 104 h 194"/>
                <a:gd name="T16" fmla="*/ 39 w 41"/>
                <a:gd name="T17" fmla="*/ 97 h 194"/>
                <a:gd name="T18" fmla="*/ 40 w 41"/>
                <a:gd name="T19" fmla="*/ 89 h 194"/>
                <a:gd name="T20" fmla="*/ 39 w 41"/>
                <a:gd name="T21" fmla="*/ 81 h 194"/>
                <a:gd name="T22" fmla="*/ 35 w 41"/>
                <a:gd name="T23" fmla="*/ 76 h 194"/>
                <a:gd name="T24" fmla="*/ 38 w 41"/>
                <a:gd name="T25" fmla="*/ 66 h 194"/>
                <a:gd name="T26" fmla="*/ 39 w 41"/>
                <a:gd name="T27" fmla="*/ 55 h 194"/>
                <a:gd name="T28" fmla="*/ 36 w 41"/>
                <a:gd name="T29" fmla="*/ 34 h 194"/>
                <a:gd name="T30" fmla="*/ 31 w 41"/>
                <a:gd name="T31" fmla="*/ 12 h 194"/>
                <a:gd name="T32" fmla="*/ 14 w 41"/>
                <a:gd name="T33" fmla="*/ 0 h 194"/>
                <a:gd name="T34" fmla="*/ 6 w 41"/>
                <a:gd name="T35" fmla="*/ 4 h 194"/>
                <a:gd name="T36" fmla="*/ 7 w 41"/>
                <a:gd name="T37" fmla="*/ 20 h 194"/>
                <a:gd name="T38" fmla="*/ 4 w 41"/>
                <a:gd name="T39" fmla="*/ 28 h 194"/>
                <a:gd name="T40" fmla="*/ 5 w 41"/>
                <a:gd name="T41" fmla="*/ 37 h 194"/>
                <a:gd name="T42" fmla="*/ 2 w 41"/>
                <a:gd name="T43" fmla="*/ 47 h 194"/>
                <a:gd name="T44" fmla="*/ 8 w 41"/>
                <a:gd name="T45" fmla="*/ 61 h 194"/>
                <a:gd name="T46" fmla="*/ 4 w 41"/>
                <a:gd name="T47" fmla="*/ 72 h 194"/>
                <a:gd name="T48" fmla="*/ 7 w 41"/>
                <a:gd name="T49" fmla="*/ 81 h 194"/>
                <a:gd name="T50" fmla="*/ 5 w 41"/>
                <a:gd name="T51" fmla="*/ 90 h 194"/>
                <a:gd name="T52" fmla="*/ 3 w 41"/>
                <a:gd name="T53" fmla="*/ 101 h 194"/>
                <a:gd name="T54" fmla="*/ 4 w 41"/>
                <a:gd name="T55" fmla="*/ 113 h 194"/>
                <a:gd name="T56" fmla="*/ 5 w 41"/>
                <a:gd name="T57" fmla="*/ 125 h 194"/>
                <a:gd name="T58" fmla="*/ 5 w 41"/>
                <a:gd name="T59" fmla="*/ 131 h 194"/>
                <a:gd name="T60" fmla="*/ 2 w 41"/>
                <a:gd name="T61" fmla="*/ 137 h 194"/>
                <a:gd name="T62" fmla="*/ 2 w 41"/>
                <a:gd name="T63" fmla="*/ 152 h 194"/>
                <a:gd name="T64" fmla="*/ 2 w 41"/>
                <a:gd name="T65" fmla="*/ 168 h 194"/>
                <a:gd name="T66" fmla="*/ 4 w 41"/>
                <a:gd name="T67" fmla="*/ 180 h 194"/>
                <a:gd name="T68" fmla="*/ 7 w 41"/>
                <a:gd name="T69" fmla="*/ 188 h 194"/>
                <a:gd name="T70" fmla="*/ 17 w 41"/>
                <a:gd name="T71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194">
                  <a:moveTo>
                    <a:pt x="17" y="192"/>
                  </a:moveTo>
                  <a:cubicBezTo>
                    <a:pt x="23" y="191"/>
                    <a:pt x="33" y="192"/>
                    <a:pt x="32" y="186"/>
                  </a:cubicBezTo>
                  <a:cubicBezTo>
                    <a:pt x="32" y="188"/>
                    <a:pt x="37" y="185"/>
                    <a:pt x="37" y="185"/>
                  </a:cubicBezTo>
                  <a:cubicBezTo>
                    <a:pt x="38" y="182"/>
                    <a:pt x="38" y="178"/>
                    <a:pt x="38" y="176"/>
                  </a:cubicBezTo>
                  <a:cubicBezTo>
                    <a:pt x="39" y="167"/>
                    <a:pt x="41" y="159"/>
                    <a:pt x="39" y="151"/>
                  </a:cubicBezTo>
                  <a:cubicBezTo>
                    <a:pt x="38" y="143"/>
                    <a:pt x="34" y="131"/>
                    <a:pt x="37" y="125"/>
                  </a:cubicBezTo>
                  <a:cubicBezTo>
                    <a:pt x="40" y="120"/>
                    <a:pt x="41" y="116"/>
                    <a:pt x="40" y="111"/>
                  </a:cubicBezTo>
                  <a:cubicBezTo>
                    <a:pt x="39" y="109"/>
                    <a:pt x="38" y="107"/>
                    <a:pt x="37" y="104"/>
                  </a:cubicBezTo>
                  <a:cubicBezTo>
                    <a:pt x="37" y="101"/>
                    <a:pt x="38" y="99"/>
                    <a:pt x="39" y="97"/>
                  </a:cubicBezTo>
                  <a:cubicBezTo>
                    <a:pt x="41" y="94"/>
                    <a:pt x="40" y="92"/>
                    <a:pt x="40" y="89"/>
                  </a:cubicBezTo>
                  <a:cubicBezTo>
                    <a:pt x="39" y="86"/>
                    <a:pt x="39" y="84"/>
                    <a:pt x="39" y="81"/>
                  </a:cubicBezTo>
                  <a:cubicBezTo>
                    <a:pt x="38" y="79"/>
                    <a:pt x="36" y="78"/>
                    <a:pt x="35" y="76"/>
                  </a:cubicBezTo>
                  <a:cubicBezTo>
                    <a:pt x="33" y="73"/>
                    <a:pt x="37" y="69"/>
                    <a:pt x="38" y="66"/>
                  </a:cubicBezTo>
                  <a:cubicBezTo>
                    <a:pt x="39" y="62"/>
                    <a:pt x="40" y="59"/>
                    <a:pt x="39" y="55"/>
                  </a:cubicBezTo>
                  <a:cubicBezTo>
                    <a:pt x="38" y="48"/>
                    <a:pt x="37" y="41"/>
                    <a:pt x="36" y="34"/>
                  </a:cubicBezTo>
                  <a:cubicBezTo>
                    <a:pt x="36" y="26"/>
                    <a:pt x="38" y="16"/>
                    <a:pt x="31" y="12"/>
                  </a:cubicBezTo>
                  <a:cubicBezTo>
                    <a:pt x="31" y="3"/>
                    <a:pt x="29" y="1"/>
                    <a:pt x="14" y="0"/>
                  </a:cubicBezTo>
                  <a:cubicBezTo>
                    <a:pt x="11" y="2"/>
                    <a:pt x="11" y="2"/>
                    <a:pt x="6" y="4"/>
                  </a:cubicBezTo>
                  <a:cubicBezTo>
                    <a:pt x="0" y="6"/>
                    <a:pt x="6" y="17"/>
                    <a:pt x="7" y="20"/>
                  </a:cubicBezTo>
                  <a:cubicBezTo>
                    <a:pt x="8" y="24"/>
                    <a:pt x="6" y="25"/>
                    <a:pt x="4" y="28"/>
                  </a:cubicBezTo>
                  <a:cubicBezTo>
                    <a:pt x="3" y="31"/>
                    <a:pt x="7" y="34"/>
                    <a:pt x="5" y="37"/>
                  </a:cubicBezTo>
                  <a:cubicBezTo>
                    <a:pt x="4" y="40"/>
                    <a:pt x="1" y="43"/>
                    <a:pt x="2" y="47"/>
                  </a:cubicBezTo>
                  <a:cubicBezTo>
                    <a:pt x="3" y="52"/>
                    <a:pt x="8" y="56"/>
                    <a:pt x="8" y="61"/>
                  </a:cubicBezTo>
                  <a:cubicBezTo>
                    <a:pt x="7" y="65"/>
                    <a:pt x="5" y="69"/>
                    <a:pt x="4" y="72"/>
                  </a:cubicBezTo>
                  <a:cubicBezTo>
                    <a:pt x="4" y="76"/>
                    <a:pt x="6" y="78"/>
                    <a:pt x="7" y="81"/>
                  </a:cubicBezTo>
                  <a:cubicBezTo>
                    <a:pt x="8" y="84"/>
                    <a:pt x="6" y="87"/>
                    <a:pt x="5" y="90"/>
                  </a:cubicBezTo>
                  <a:cubicBezTo>
                    <a:pt x="4" y="94"/>
                    <a:pt x="3" y="97"/>
                    <a:pt x="3" y="101"/>
                  </a:cubicBezTo>
                  <a:cubicBezTo>
                    <a:pt x="3" y="105"/>
                    <a:pt x="4" y="109"/>
                    <a:pt x="4" y="113"/>
                  </a:cubicBezTo>
                  <a:cubicBezTo>
                    <a:pt x="5" y="117"/>
                    <a:pt x="4" y="121"/>
                    <a:pt x="5" y="125"/>
                  </a:cubicBezTo>
                  <a:cubicBezTo>
                    <a:pt x="5" y="127"/>
                    <a:pt x="6" y="129"/>
                    <a:pt x="5" y="131"/>
                  </a:cubicBezTo>
                  <a:cubicBezTo>
                    <a:pt x="5" y="133"/>
                    <a:pt x="3" y="135"/>
                    <a:pt x="2" y="137"/>
                  </a:cubicBezTo>
                  <a:cubicBezTo>
                    <a:pt x="1" y="142"/>
                    <a:pt x="2" y="147"/>
                    <a:pt x="2" y="152"/>
                  </a:cubicBezTo>
                  <a:cubicBezTo>
                    <a:pt x="2" y="157"/>
                    <a:pt x="3" y="164"/>
                    <a:pt x="2" y="168"/>
                  </a:cubicBezTo>
                  <a:cubicBezTo>
                    <a:pt x="1" y="173"/>
                    <a:pt x="2" y="175"/>
                    <a:pt x="4" y="180"/>
                  </a:cubicBezTo>
                  <a:cubicBezTo>
                    <a:pt x="5" y="184"/>
                    <a:pt x="4" y="186"/>
                    <a:pt x="7" y="188"/>
                  </a:cubicBezTo>
                  <a:cubicBezTo>
                    <a:pt x="10" y="190"/>
                    <a:pt x="11" y="194"/>
                    <a:pt x="17" y="19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0" name="Freeform 549"/>
            <p:cNvSpPr/>
            <p:nvPr/>
          </p:nvSpPr>
          <p:spPr bwMode="auto">
            <a:xfrm>
              <a:off x="612775" y="414338"/>
              <a:ext cx="538163" cy="284162"/>
            </a:xfrm>
            <a:custGeom>
              <a:avLst/>
              <a:gdLst>
                <a:gd name="T0" fmla="*/ 117 w 212"/>
                <a:gd name="T1" fmla="*/ 107 h 112"/>
                <a:gd name="T2" fmla="*/ 119 w 212"/>
                <a:gd name="T3" fmla="*/ 107 h 112"/>
                <a:gd name="T4" fmla="*/ 129 w 212"/>
                <a:gd name="T5" fmla="*/ 106 h 112"/>
                <a:gd name="T6" fmla="*/ 137 w 212"/>
                <a:gd name="T7" fmla="*/ 100 h 112"/>
                <a:gd name="T8" fmla="*/ 148 w 212"/>
                <a:gd name="T9" fmla="*/ 100 h 112"/>
                <a:gd name="T10" fmla="*/ 164 w 212"/>
                <a:gd name="T11" fmla="*/ 99 h 112"/>
                <a:gd name="T12" fmla="*/ 168 w 212"/>
                <a:gd name="T13" fmla="*/ 95 h 112"/>
                <a:gd name="T14" fmla="*/ 180 w 212"/>
                <a:gd name="T15" fmla="*/ 101 h 112"/>
                <a:gd name="T16" fmla="*/ 199 w 212"/>
                <a:gd name="T17" fmla="*/ 100 h 112"/>
                <a:gd name="T18" fmla="*/ 211 w 212"/>
                <a:gd name="T19" fmla="*/ 95 h 112"/>
                <a:gd name="T20" fmla="*/ 210 w 212"/>
                <a:gd name="T21" fmla="*/ 77 h 112"/>
                <a:gd name="T22" fmla="*/ 197 w 212"/>
                <a:gd name="T23" fmla="*/ 64 h 112"/>
                <a:gd name="T24" fmla="*/ 191 w 212"/>
                <a:gd name="T25" fmla="*/ 65 h 112"/>
                <a:gd name="T26" fmla="*/ 184 w 212"/>
                <a:gd name="T27" fmla="*/ 65 h 112"/>
                <a:gd name="T28" fmla="*/ 169 w 212"/>
                <a:gd name="T29" fmla="*/ 66 h 112"/>
                <a:gd name="T30" fmla="*/ 162 w 212"/>
                <a:gd name="T31" fmla="*/ 62 h 112"/>
                <a:gd name="T32" fmla="*/ 158 w 212"/>
                <a:gd name="T33" fmla="*/ 61 h 112"/>
                <a:gd name="T34" fmla="*/ 154 w 212"/>
                <a:gd name="T35" fmla="*/ 58 h 112"/>
                <a:gd name="T36" fmla="*/ 138 w 212"/>
                <a:gd name="T37" fmla="*/ 61 h 112"/>
                <a:gd name="T38" fmla="*/ 133 w 212"/>
                <a:gd name="T39" fmla="*/ 63 h 112"/>
                <a:gd name="T40" fmla="*/ 125 w 212"/>
                <a:gd name="T41" fmla="*/ 63 h 112"/>
                <a:gd name="T42" fmla="*/ 123 w 212"/>
                <a:gd name="T43" fmla="*/ 51 h 112"/>
                <a:gd name="T44" fmla="*/ 124 w 212"/>
                <a:gd name="T45" fmla="*/ 22 h 112"/>
                <a:gd name="T46" fmla="*/ 111 w 212"/>
                <a:gd name="T47" fmla="*/ 4 h 112"/>
                <a:gd name="T48" fmla="*/ 85 w 212"/>
                <a:gd name="T49" fmla="*/ 6 h 112"/>
                <a:gd name="T50" fmla="*/ 84 w 212"/>
                <a:gd name="T51" fmla="*/ 37 h 112"/>
                <a:gd name="T52" fmla="*/ 85 w 212"/>
                <a:gd name="T53" fmla="*/ 63 h 112"/>
                <a:gd name="T54" fmla="*/ 79 w 212"/>
                <a:gd name="T55" fmla="*/ 67 h 112"/>
                <a:gd name="T56" fmla="*/ 76 w 212"/>
                <a:gd name="T57" fmla="*/ 65 h 112"/>
                <a:gd name="T58" fmla="*/ 56 w 212"/>
                <a:gd name="T59" fmla="*/ 68 h 112"/>
                <a:gd name="T60" fmla="*/ 33 w 212"/>
                <a:gd name="T61" fmla="*/ 66 h 112"/>
                <a:gd name="T62" fmla="*/ 17 w 212"/>
                <a:gd name="T63" fmla="*/ 66 h 112"/>
                <a:gd name="T64" fmla="*/ 0 w 212"/>
                <a:gd name="T65" fmla="*/ 89 h 112"/>
                <a:gd name="T66" fmla="*/ 18 w 212"/>
                <a:gd name="T67" fmla="*/ 109 h 112"/>
                <a:gd name="T68" fmla="*/ 23 w 212"/>
                <a:gd name="T69" fmla="*/ 111 h 112"/>
                <a:gd name="T70" fmla="*/ 38 w 212"/>
                <a:gd name="T71" fmla="*/ 103 h 112"/>
                <a:gd name="T72" fmla="*/ 47 w 212"/>
                <a:gd name="T73" fmla="*/ 107 h 112"/>
                <a:gd name="T74" fmla="*/ 58 w 212"/>
                <a:gd name="T75" fmla="*/ 104 h 112"/>
                <a:gd name="T76" fmla="*/ 66 w 212"/>
                <a:gd name="T77" fmla="*/ 103 h 112"/>
                <a:gd name="T78" fmla="*/ 76 w 212"/>
                <a:gd name="T79" fmla="*/ 106 h 112"/>
                <a:gd name="T80" fmla="*/ 95 w 212"/>
                <a:gd name="T81" fmla="*/ 106 h 112"/>
                <a:gd name="T82" fmla="*/ 117 w 212"/>
                <a:gd name="T83" fmla="*/ 10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12">
                  <a:moveTo>
                    <a:pt x="117" y="107"/>
                  </a:moveTo>
                  <a:cubicBezTo>
                    <a:pt x="118" y="107"/>
                    <a:pt x="118" y="107"/>
                    <a:pt x="119" y="107"/>
                  </a:cubicBezTo>
                  <a:cubicBezTo>
                    <a:pt x="122" y="107"/>
                    <a:pt x="126" y="108"/>
                    <a:pt x="129" y="106"/>
                  </a:cubicBezTo>
                  <a:cubicBezTo>
                    <a:pt x="133" y="105"/>
                    <a:pt x="134" y="101"/>
                    <a:pt x="137" y="100"/>
                  </a:cubicBezTo>
                  <a:cubicBezTo>
                    <a:pt x="141" y="98"/>
                    <a:pt x="147" y="106"/>
                    <a:pt x="148" y="100"/>
                  </a:cubicBezTo>
                  <a:cubicBezTo>
                    <a:pt x="153" y="101"/>
                    <a:pt x="160" y="103"/>
                    <a:pt x="164" y="99"/>
                  </a:cubicBezTo>
                  <a:cubicBezTo>
                    <a:pt x="166" y="98"/>
                    <a:pt x="166" y="95"/>
                    <a:pt x="168" y="95"/>
                  </a:cubicBezTo>
                  <a:cubicBezTo>
                    <a:pt x="171" y="94"/>
                    <a:pt x="176" y="100"/>
                    <a:pt x="180" y="101"/>
                  </a:cubicBezTo>
                  <a:cubicBezTo>
                    <a:pt x="186" y="102"/>
                    <a:pt x="192" y="100"/>
                    <a:pt x="199" y="100"/>
                  </a:cubicBezTo>
                  <a:cubicBezTo>
                    <a:pt x="203" y="99"/>
                    <a:pt x="209" y="100"/>
                    <a:pt x="211" y="95"/>
                  </a:cubicBezTo>
                  <a:cubicBezTo>
                    <a:pt x="212" y="91"/>
                    <a:pt x="211" y="81"/>
                    <a:pt x="210" y="77"/>
                  </a:cubicBezTo>
                  <a:cubicBezTo>
                    <a:pt x="208" y="73"/>
                    <a:pt x="201" y="65"/>
                    <a:pt x="197" y="64"/>
                  </a:cubicBezTo>
                  <a:cubicBezTo>
                    <a:pt x="195" y="64"/>
                    <a:pt x="193" y="65"/>
                    <a:pt x="191" y="65"/>
                  </a:cubicBezTo>
                  <a:cubicBezTo>
                    <a:pt x="189" y="65"/>
                    <a:pt x="186" y="65"/>
                    <a:pt x="184" y="65"/>
                  </a:cubicBezTo>
                  <a:cubicBezTo>
                    <a:pt x="179" y="65"/>
                    <a:pt x="174" y="67"/>
                    <a:pt x="169" y="66"/>
                  </a:cubicBezTo>
                  <a:cubicBezTo>
                    <a:pt x="166" y="66"/>
                    <a:pt x="165" y="63"/>
                    <a:pt x="162" y="62"/>
                  </a:cubicBezTo>
                  <a:cubicBezTo>
                    <a:pt x="161" y="61"/>
                    <a:pt x="159" y="62"/>
                    <a:pt x="158" y="61"/>
                  </a:cubicBezTo>
                  <a:cubicBezTo>
                    <a:pt x="156" y="60"/>
                    <a:pt x="156" y="59"/>
                    <a:pt x="154" y="58"/>
                  </a:cubicBezTo>
                  <a:cubicBezTo>
                    <a:pt x="149" y="55"/>
                    <a:pt x="143" y="59"/>
                    <a:pt x="138" y="61"/>
                  </a:cubicBezTo>
                  <a:cubicBezTo>
                    <a:pt x="134" y="61"/>
                    <a:pt x="137" y="62"/>
                    <a:pt x="133" y="63"/>
                  </a:cubicBezTo>
                  <a:cubicBezTo>
                    <a:pt x="131" y="63"/>
                    <a:pt x="126" y="64"/>
                    <a:pt x="125" y="63"/>
                  </a:cubicBezTo>
                  <a:cubicBezTo>
                    <a:pt x="124" y="62"/>
                    <a:pt x="122" y="53"/>
                    <a:pt x="123" y="51"/>
                  </a:cubicBezTo>
                  <a:cubicBezTo>
                    <a:pt x="127" y="45"/>
                    <a:pt x="126" y="31"/>
                    <a:pt x="124" y="22"/>
                  </a:cubicBezTo>
                  <a:cubicBezTo>
                    <a:pt x="123" y="16"/>
                    <a:pt x="115" y="6"/>
                    <a:pt x="111" y="4"/>
                  </a:cubicBezTo>
                  <a:cubicBezTo>
                    <a:pt x="107" y="1"/>
                    <a:pt x="89" y="0"/>
                    <a:pt x="85" y="6"/>
                  </a:cubicBezTo>
                  <a:cubicBezTo>
                    <a:pt x="81" y="14"/>
                    <a:pt x="84" y="28"/>
                    <a:pt x="84" y="37"/>
                  </a:cubicBezTo>
                  <a:cubicBezTo>
                    <a:pt x="85" y="45"/>
                    <a:pt x="87" y="55"/>
                    <a:pt x="85" y="63"/>
                  </a:cubicBezTo>
                  <a:cubicBezTo>
                    <a:pt x="84" y="69"/>
                    <a:pt x="84" y="71"/>
                    <a:pt x="79" y="67"/>
                  </a:cubicBezTo>
                  <a:cubicBezTo>
                    <a:pt x="77" y="65"/>
                    <a:pt x="78" y="67"/>
                    <a:pt x="76" y="65"/>
                  </a:cubicBezTo>
                  <a:cubicBezTo>
                    <a:pt x="71" y="60"/>
                    <a:pt x="62" y="67"/>
                    <a:pt x="56" y="68"/>
                  </a:cubicBezTo>
                  <a:cubicBezTo>
                    <a:pt x="49" y="69"/>
                    <a:pt x="41" y="67"/>
                    <a:pt x="33" y="66"/>
                  </a:cubicBezTo>
                  <a:cubicBezTo>
                    <a:pt x="28" y="66"/>
                    <a:pt x="22" y="65"/>
                    <a:pt x="17" y="66"/>
                  </a:cubicBezTo>
                  <a:cubicBezTo>
                    <a:pt x="8" y="68"/>
                    <a:pt x="0" y="81"/>
                    <a:pt x="0" y="89"/>
                  </a:cubicBezTo>
                  <a:cubicBezTo>
                    <a:pt x="0" y="101"/>
                    <a:pt x="8" y="102"/>
                    <a:pt x="18" y="109"/>
                  </a:cubicBezTo>
                  <a:cubicBezTo>
                    <a:pt x="21" y="110"/>
                    <a:pt x="19" y="112"/>
                    <a:pt x="23" y="111"/>
                  </a:cubicBezTo>
                  <a:cubicBezTo>
                    <a:pt x="29" y="109"/>
                    <a:pt x="32" y="101"/>
                    <a:pt x="38" y="103"/>
                  </a:cubicBezTo>
                  <a:cubicBezTo>
                    <a:pt x="42" y="103"/>
                    <a:pt x="44" y="106"/>
                    <a:pt x="47" y="107"/>
                  </a:cubicBezTo>
                  <a:cubicBezTo>
                    <a:pt x="51" y="107"/>
                    <a:pt x="54" y="105"/>
                    <a:pt x="58" y="104"/>
                  </a:cubicBezTo>
                  <a:cubicBezTo>
                    <a:pt x="60" y="104"/>
                    <a:pt x="63" y="102"/>
                    <a:pt x="66" y="103"/>
                  </a:cubicBezTo>
                  <a:cubicBezTo>
                    <a:pt x="71" y="105"/>
                    <a:pt x="71" y="107"/>
                    <a:pt x="76" y="106"/>
                  </a:cubicBezTo>
                  <a:cubicBezTo>
                    <a:pt x="83" y="104"/>
                    <a:pt x="88" y="103"/>
                    <a:pt x="95" y="106"/>
                  </a:cubicBezTo>
                  <a:cubicBezTo>
                    <a:pt x="103" y="109"/>
                    <a:pt x="109" y="108"/>
                    <a:pt x="117" y="10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1" name="Freeform 550"/>
            <p:cNvSpPr/>
            <p:nvPr/>
          </p:nvSpPr>
          <p:spPr bwMode="auto">
            <a:xfrm>
              <a:off x="574675" y="596900"/>
              <a:ext cx="604838" cy="361950"/>
            </a:xfrm>
            <a:custGeom>
              <a:avLst/>
              <a:gdLst>
                <a:gd name="T0" fmla="*/ 157 w 238"/>
                <a:gd name="T1" fmla="*/ 132 h 142"/>
                <a:gd name="T2" fmla="*/ 145 w 238"/>
                <a:gd name="T3" fmla="*/ 129 h 142"/>
                <a:gd name="T4" fmla="*/ 125 w 238"/>
                <a:gd name="T5" fmla="*/ 129 h 142"/>
                <a:gd name="T6" fmla="*/ 66 w 238"/>
                <a:gd name="T7" fmla="*/ 133 h 142"/>
                <a:gd name="T8" fmla="*/ 66 w 238"/>
                <a:gd name="T9" fmla="*/ 130 h 142"/>
                <a:gd name="T10" fmla="*/ 29 w 238"/>
                <a:gd name="T11" fmla="*/ 137 h 142"/>
                <a:gd name="T12" fmla="*/ 14 w 238"/>
                <a:gd name="T13" fmla="*/ 128 h 142"/>
                <a:gd name="T14" fmla="*/ 8 w 238"/>
                <a:gd name="T15" fmla="*/ 119 h 142"/>
                <a:gd name="T16" fmla="*/ 14 w 238"/>
                <a:gd name="T17" fmla="*/ 102 h 142"/>
                <a:gd name="T18" fmla="*/ 32 w 238"/>
                <a:gd name="T19" fmla="*/ 102 h 142"/>
                <a:gd name="T20" fmla="*/ 65 w 238"/>
                <a:gd name="T21" fmla="*/ 97 h 142"/>
                <a:gd name="T22" fmla="*/ 65 w 238"/>
                <a:gd name="T23" fmla="*/ 82 h 142"/>
                <a:gd name="T24" fmla="*/ 63 w 238"/>
                <a:gd name="T25" fmla="*/ 72 h 142"/>
                <a:gd name="T26" fmla="*/ 63 w 238"/>
                <a:gd name="T27" fmla="*/ 52 h 142"/>
                <a:gd name="T28" fmla="*/ 60 w 238"/>
                <a:gd name="T29" fmla="*/ 37 h 142"/>
                <a:gd name="T30" fmla="*/ 60 w 238"/>
                <a:gd name="T31" fmla="*/ 15 h 142"/>
                <a:gd name="T32" fmla="*/ 65 w 238"/>
                <a:gd name="T33" fmla="*/ 5 h 142"/>
                <a:gd name="T34" fmla="*/ 72 w 238"/>
                <a:gd name="T35" fmla="*/ 0 h 142"/>
                <a:gd name="T36" fmla="*/ 76 w 238"/>
                <a:gd name="T37" fmla="*/ 3 h 142"/>
                <a:gd name="T38" fmla="*/ 89 w 238"/>
                <a:gd name="T39" fmla="*/ 13 h 142"/>
                <a:gd name="T40" fmla="*/ 94 w 238"/>
                <a:gd name="T41" fmla="*/ 45 h 142"/>
                <a:gd name="T42" fmla="*/ 98 w 238"/>
                <a:gd name="T43" fmla="*/ 73 h 142"/>
                <a:gd name="T44" fmla="*/ 101 w 238"/>
                <a:gd name="T45" fmla="*/ 95 h 142"/>
                <a:gd name="T46" fmla="*/ 107 w 238"/>
                <a:gd name="T47" fmla="*/ 96 h 142"/>
                <a:gd name="T48" fmla="*/ 110 w 238"/>
                <a:gd name="T49" fmla="*/ 95 h 142"/>
                <a:gd name="T50" fmla="*/ 134 w 238"/>
                <a:gd name="T51" fmla="*/ 96 h 142"/>
                <a:gd name="T52" fmla="*/ 138 w 238"/>
                <a:gd name="T53" fmla="*/ 69 h 142"/>
                <a:gd name="T54" fmla="*/ 140 w 238"/>
                <a:gd name="T55" fmla="*/ 66 h 142"/>
                <a:gd name="T56" fmla="*/ 140 w 238"/>
                <a:gd name="T57" fmla="*/ 59 h 142"/>
                <a:gd name="T58" fmla="*/ 146 w 238"/>
                <a:gd name="T59" fmla="*/ 31 h 142"/>
                <a:gd name="T60" fmla="*/ 166 w 238"/>
                <a:gd name="T61" fmla="*/ 5 h 142"/>
                <a:gd name="T62" fmla="*/ 169 w 238"/>
                <a:gd name="T63" fmla="*/ 4 h 142"/>
                <a:gd name="T64" fmla="*/ 172 w 238"/>
                <a:gd name="T65" fmla="*/ 3 h 142"/>
                <a:gd name="T66" fmla="*/ 181 w 238"/>
                <a:gd name="T67" fmla="*/ 7 h 142"/>
                <a:gd name="T68" fmla="*/ 179 w 238"/>
                <a:gd name="T69" fmla="*/ 28 h 142"/>
                <a:gd name="T70" fmla="*/ 173 w 238"/>
                <a:gd name="T71" fmla="*/ 67 h 142"/>
                <a:gd name="T72" fmla="*/ 170 w 238"/>
                <a:gd name="T73" fmla="*/ 78 h 142"/>
                <a:gd name="T74" fmla="*/ 167 w 238"/>
                <a:gd name="T75" fmla="*/ 82 h 142"/>
                <a:gd name="T76" fmla="*/ 166 w 238"/>
                <a:gd name="T77" fmla="*/ 86 h 142"/>
                <a:gd name="T78" fmla="*/ 166 w 238"/>
                <a:gd name="T79" fmla="*/ 94 h 142"/>
                <a:gd name="T80" fmla="*/ 169 w 238"/>
                <a:gd name="T81" fmla="*/ 94 h 142"/>
                <a:gd name="T82" fmla="*/ 182 w 238"/>
                <a:gd name="T83" fmla="*/ 94 h 142"/>
                <a:gd name="T84" fmla="*/ 189 w 238"/>
                <a:gd name="T85" fmla="*/ 96 h 142"/>
                <a:gd name="T86" fmla="*/ 197 w 238"/>
                <a:gd name="T87" fmla="*/ 94 h 142"/>
                <a:gd name="T88" fmla="*/ 221 w 238"/>
                <a:gd name="T89" fmla="*/ 95 h 142"/>
                <a:gd name="T90" fmla="*/ 234 w 238"/>
                <a:gd name="T91" fmla="*/ 113 h 142"/>
                <a:gd name="T92" fmla="*/ 209 w 238"/>
                <a:gd name="T93" fmla="*/ 133 h 142"/>
                <a:gd name="T94" fmla="*/ 165 w 238"/>
                <a:gd name="T95" fmla="*/ 130 h 142"/>
                <a:gd name="T96" fmla="*/ 157 w 238"/>
                <a:gd name="T97" fmla="*/ 1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" h="142">
                  <a:moveTo>
                    <a:pt x="157" y="132"/>
                  </a:moveTo>
                  <a:cubicBezTo>
                    <a:pt x="154" y="132"/>
                    <a:pt x="150" y="130"/>
                    <a:pt x="145" y="129"/>
                  </a:cubicBezTo>
                  <a:cubicBezTo>
                    <a:pt x="139" y="127"/>
                    <a:pt x="131" y="129"/>
                    <a:pt x="125" y="129"/>
                  </a:cubicBezTo>
                  <a:cubicBezTo>
                    <a:pt x="106" y="131"/>
                    <a:pt x="86" y="133"/>
                    <a:pt x="66" y="133"/>
                  </a:cubicBezTo>
                  <a:cubicBezTo>
                    <a:pt x="66" y="132"/>
                    <a:pt x="66" y="131"/>
                    <a:pt x="66" y="130"/>
                  </a:cubicBezTo>
                  <a:cubicBezTo>
                    <a:pt x="54" y="128"/>
                    <a:pt x="41" y="138"/>
                    <a:pt x="29" y="137"/>
                  </a:cubicBezTo>
                  <a:cubicBezTo>
                    <a:pt x="24" y="136"/>
                    <a:pt x="18" y="130"/>
                    <a:pt x="14" y="128"/>
                  </a:cubicBezTo>
                  <a:cubicBezTo>
                    <a:pt x="13" y="127"/>
                    <a:pt x="8" y="119"/>
                    <a:pt x="8" y="119"/>
                  </a:cubicBezTo>
                  <a:cubicBezTo>
                    <a:pt x="0" y="117"/>
                    <a:pt x="8" y="103"/>
                    <a:pt x="14" y="102"/>
                  </a:cubicBezTo>
                  <a:cubicBezTo>
                    <a:pt x="19" y="100"/>
                    <a:pt x="27" y="102"/>
                    <a:pt x="32" y="102"/>
                  </a:cubicBezTo>
                  <a:cubicBezTo>
                    <a:pt x="40" y="102"/>
                    <a:pt x="58" y="101"/>
                    <a:pt x="65" y="97"/>
                  </a:cubicBezTo>
                  <a:cubicBezTo>
                    <a:pt x="72" y="92"/>
                    <a:pt x="68" y="89"/>
                    <a:pt x="65" y="82"/>
                  </a:cubicBezTo>
                  <a:cubicBezTo>
                    <a:pt x="64" y="82"/>
                    <a:pt x="64" y="72"/>
                    <a:pt x="63" y="72"/>
                  </a:cubicBezTo>
                  <a:cubicBezTo>
                    <a:pt x="60" y="65"/>
                    <a:pt x="62" y="59"/>
                    <a:pt x="63" y="52"/>
                  </a:cubicBezTo>
                  <a:cubicBezTo>
                    <a:pt x="63" y="45"/>
                    <a:pt x="61" y="42"/>
                    <a:pt x="60" y="37"/>
                  </a:cubicBezTo>
                  <a:cubicBezTo>
                    <a:pt x="59" y="31"/>
                    <a:pt x="59" y="22"/>
                    <a:pt x="60" y="15"/>
                  </a:cubicBezTo>
                  <a:cubicBezTo>
                    <a:pt x="61" y="12"/>
                    <a:pt x="63" y="8"/>
                    <a:pt x="65" y="5"/>
                  </a:cubicBezTo>
                  <a:cubicBezTo>
                    <a:pt x="68" y="1"/>
                    <a:pt x="67" y="3"/>
                    <a:pt x="72" y="0"/>
                  </a:cubicBezTo>
                  <a:cubicBezTo>
                    <a:pt x="72" y="0"/>
                    <a:pt x="76" y="3"/>
                    <a:pt x="76" y="3"/>
                  </a:cubicBezTo>
                  <a:cubicBezTo>
                    <a:pt x="80" y="8"/>
                    <a:pt x="87" y="7"/>
                    <a:pt x="89" y="13"/>
                  </a:cubicBezTo>
                  <a:cubicBezTo>
                    <a:pt x="93" y="22"/>
                    <a:pt x="93" y="35"/>
                    <a:pt x="94" y="45"/>
                  </a:cubicBezTo>
                  <a:cubicBezTo>
                    <a:pt x="95" y="53"/>
                    <a:pt x="92" y="69"/>
                    <a:pt x="98" y="73"/>
                  </a:cubicBezTo>
                  <a:cubicBezTo>
                    <a:pt x="98" y="73"/>
                    <a:pt x="101" y="92"/>
                    <a:pt x="101" y="95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9" y="95"/>
                    <a:pt x="110" y="95"/>
                  </a:cubicBezTo>
                  <a:cubicBezTo>
                    <a:pt x="110" y="95"/>
                    <a:pt x="134" y="96"/>
                    <a:pt x="134" y="96"/>
                  </a:cubicBezTo>
                  <a:cubicBezTo>
                    <a:pt x="137" y="96"/>
                    <a:pt x="137" y="71"/>
                    <a:pt x="138" y="69"/>
                  </a:cubicBezTo>
                  <a:cubicBezTo>
                    <a:pt x="139" y="66"/>
                    <a:pt x="139" y="68"/>
                    <a:pt x="140" y="66"/>
                  </a:cubicBezTo>
                  <a:cubicBezTo>
                    <a:pt x="142" y="65"/>
                    <a:pt x="141" y="61"/>
                    <a:pt x="140" y="59"/>
                  </a:cubicBezTo>
                  <a:cubicBezTo>
                    <a:pt x="140" y="55"/>
                    <a:pt x="135" y="29"/>
                    <a:pt x="146" y="31"/>
                  </a:cubicBezTo>
                  <a:cubicBezTo>
                    <a:pt x="144" y="31"/>
                    <a:pt x="160" y="5"/>
                    <a:pt x="166" y="5"/>
                  </a:cubicBezTo>
                  <a:cubicBezTo>
                    <a:pt x="167" y="5"/>
                    <a:pt x="167" y="4"/>
                    <a:pt x="169" y="4"/>
                  </a:cubicBezTo>
                  <a:cubicBezTo>
                    <a:pt x="169" y="4"/>
                    <a:pt x="172" y="3"/>
                    <a:pt x="172" y="3"/>
                  </a:cubicBezTo>
                  <a:cubicBezTo>
                    <a:pt x="171" y="4"/>
                    <a:pt x="182" y="8"/>
                    <a:pt x="181" y="7"/>
                  </a:cubicBezTo>
                  <a:cubicBezTo>
                    <a:pt x="184" y="11"/>
                    <a:pt x="180" y="23"/>
                    <a:pt x="179" y="28"/>
                  </a:cubicBezTo>
                  <a:cubicBezTo>
                    <a:pt x="175" y="46"/>
                    <a:pt x="173" y="48"/>
                    <a:pt x="173" y="67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9" y="94"/>
                    <a:pt x="167" y="94"/>
                    <a:pt x="169" y="94"/>
                  </a:cubicBezTo>
                  <a:cubicBezTo>
                    <a:pt x="173" y="94"/>
                    <a:pt x="178" y="93"/>
                    <a:pt x="182" y="94"/>
                  </a:cubicBezTo>
                  <a:cubicBezTo>
                    <a:pt x="184" y="94"/>
                    <a:pt x="187" y="96"/>
                    <a:pt x="189" y="96"/>
                  </a:cubicBezTo>
                  <a:cubicBezTo>
                    <a:pt x="191" y="96"/>
                    <a:pt x="194" y="94"/>
                    <a:pt x="197" y="94"/>
                  </a:cubicBezTo>
                  <a:cubicBezTo>
                    <a:pt x="205" y="93"/>
                    <a:pt x="213" y="91"/>
                    <a:pt x="221" y="95"/>
                  </a:cubicBezTo>
                  <a:cubicBezTo>
                    <a:pt x="228" y="98"/>
                    <a:pt x="233" y="105"/>
                    <a:pt x="234" y="113"/>
                  </a:cubicBezTo>
                  <a:cubicBezTo>
                    <a:pt x="238" y="130"/>
                    <a:pt x="221" y="142"/>
                    <a:pt x="209" y="133"/>
                  </a:cubicBezTo>
                  <a:cubicBezTo>
                    <a:pt x="206" y="131"/>
                    <a:pt x="165" y="130"/>
                    <a:pt x="165" y="130"/>
                  </a:cubicBezTo>
                  <a:cubicBezTo>
                    <a:pt x="162" y="132"/>
                    <a:pt x="160" y="132"/>
                    <a:pt x="157" y="13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" name="Freeform 551"/>
            <p:cNvSpPr/>
            <p:nvPr/>
          </p:nvSpPr>
          <p:spPr bwMode="auto">
            <a:xfrm>
              <a:off x="576263" y="904875"/>
              <a:ext cx="577850" cy="468312"/>
            </a:xfrm>
            <a:custGeom>
              <a:avLst/>
              <a:gdLst>
                <a:gd name="T0" fmla="*/ 213 w 227"/>
                <a:gd name="T1" fmla="*/ 74 h 184"/>
                <a:gd name="T2" fmla="*/ 224 w 227"/>
                <a:gd name="T3" fmla="*/ 62 h 184"/>
                <a:gd name="T4" fmla="*/ 212 w 227"/>
                <a:gd name="T5" fmla="*/ 45 h 184"/>
                <a:gd name="T6" fmla="*/ 203 w 227"/>
                <a:gd name="T7" fmla="*/ 43 h 184"/>
                <a:gd name="T8" fmla="*/ 199 w 227"/>
                <a:gd name="T9" fmla="*/ 39 h 184"/>
                <a:gd name="T10" fmla="*/ 192 w 227"/>
                <a:gd name="T11" fmla="*/ 39 h 184"/>
                <a:gd name="T12" fmla="*/ 180 w 227"/>
                <a:gd name="T13" fmla="*/ 40 h 184"/>
                <a:gd name="T14" fmla="*/ 173 w 227"/>
                <a:gd name="T15" fmla="*/ 36 h 184"/>
                <a:gd name="T16" fmla="*/ 142 w 227"/>
                <a:gd name="T17" fmla="*/ 37 h 184"/>
                <a:gd name="T18" fmla="*/ 139 w 227"/>
                <a:gd name="T19" fmla="*/ 34 h 184"/>
                <a:gd name="T20" fmla="*/ 135 w 227"/>
                <a:gd name="T21" fmla="*/ 8 h 184"/>
                <a:gd name="T22" fmla="*/ 118 w 227"/>
                <a:gd name="T23" fmla="*/ 0 h 184"/>
                <a:gd name="T24" fmla="*/ 96 w 227"/>
                <a:gd name="T25" fmla="*/ 4 h 184"/>
                <a:gd name="T26" fmla="*/ 96 w 227"/>
                <a:gd name="T27" fmla="*/ 14 h 184"/>
                <a:gd name="T28" fmla="*/ 98 w 227"/>
                <a:gd name="T29" fmla="*/ 16 h 184"/>
                <a:gd name="T30" fmla="*/ 96 w 227"/>
                <a:gd name="T31" fmla="*/ 26 h 184"/>
                <a:gd name="T32" fmla="*/ 97 w 227"/>
                <a:gd name="T33" fmla="*/ 37 h 184"/>
                <a:gd name="T34" fmla="*/ 39 w 227"/>
                <a:gd name="T35" fmla="*/ 41 h 184"/>
                <a:gd name="T36" fmla="*/ 13 w 227"/>
                <a:gd name="T37" fmla="*/ 54 h 184"/>
                <a:gd name="T38" fmla="*/ 20 w 227"/>
                <a:gd name="T39" fmla="*/ 72 h 184"/>
                <a:gd name="T40" fmla="*/ 31 w 227"/>
                <a:gd name="T41" fmla="*/ 75 h 184"/>
                <a:gd name="T42" fmla="*/ 43 w 227"/>
                <a:gd name="T43" fmla="*/ 76 h 184"/>
                <a:gd name="T44" fmla="*/ 52 w 227"/>
                <a:gd name="T45" fmla="*/ 72 h 184"/>
                <a:gd name="T46" fmla="*/ 86 w 227"/>
                <a:gd name="T47" fmla="*/ 77 h 184"/>
                <a:gd name="T48" fmla="*/ 74 w 227"/>
                <a:gd name="T49" fmla="*/ 99 h 184"/>
                <a:gd name="T50" fmla="*/ 64 w 227"/>
                <a:gd name="T51" fmla="*/ 110 h 184"/>
                <a:gd name="T52" fmla="*/ 56 w 227"/>
                <a:gd name="T53" fmla="*/ 120 h 184"/>
                <a:gd name="T54" fmla="*/ 46 w 227"/>
                <a:gd name="T55" fmla="*/ 131 h 184"/>
                <a:gd name="T56" fmla="*/ 30 w 227"/>
                <a:gd name="T57" fmla="*/ 145 h 184"/>
                <a:gd name="T58" fmla="*/ 6 w 227"/>
                <a:gd name="T59" fmla="*/ 164 h 184"/>
                <a:gd name="T60" fmla="*/ 3 w 227"/>
                <a:gd name="T61" fmla="*/ 173 h 184"/>
                <a:gd name="T62" fmla="*/ 17 w 227"/>
                <a:gd name="T63" fmla="*/ 182 h 184"/>
                <a:gd name="T64" fmla="*/ 34 w 227"/>
                <a:gd name="T65" fmla="*/ 178 h 184"/>
                <a:gd name="T66" fmla="*/ 41 w 227"/>
                <a:gd name="T67" fmla="*/ 175 h 184"/>
                <a:gd name="T68" fmla="*/ 45 w 227"/>
                <a:gd name="T69" fmla="*/ 176 h 184"/>
                <a:gd name="T70" fmla="*/ 53 w 227"/>
                <a:gd name="T71" fmla="*/ 166 h 184"/>
                <a:gd name="T72" fmla="*/ 56 w 227"/>
                <a:gd name="T73" fmla="*/ 165 h 184"/>
                <a:gd name="T74" fmla="*/ 67 w 227"/>
                <a:gd name="T75" fmla="*/ 158 h 184"/>
                <a:gd name="T76" fmla="*/ 70 w 227"/>
                <a:gd name="T77" fmla="*/ 154 h 184"/>
                <a:gd name="T78" fmla="*/ 75 w 227"/>
                <a:gd name="T79" fmla="*/ 151 h 184"/>
                <a:gd name="T80" fmla="*/ 87 w 227"/>
                <a:gd name="T81" fmla="*/ 135 h 184"/>
                <a:gd name="T82" fmla="*/ 94 w 227"/>
                <a:gd name="T83" fmla="*/ 123 h 184"/>
                <a:gd name="T84" fmla="*/ 111 w 227"/>
                <a:gd name="T85" fmla="*/ 101 h 184"/>
                <a:gd name="T86" fmla="*/ 112 w 227"/>
                <a:gd name="T87" fmla="*/ 100 h 184"/>
                <a:gd name="T88" fmla="*/ 121 w 227"/>
                <a:gd name="T89" fmla="*/ 83 h 184"/>
                <a:gd name="T90" fmla="*/ 123 w 227"/>
                <a:gd name="T91" fmla="*/ 74 h 184"/>
                <a:gd name="T92" fmla="*/ 125 w 227"/>
                <a:gd name="T93" fmla="*/ 74 h 184"/>
                <a:gd name="T94" fmla="*/ 155 w 227"/>
                <a:gd name="T95" fmla="*/ 70 h 184"/>
                <a:gd name="T96" fmla="*/ 171 w 227"/>
                <a:gd name="T97" fmla="*/ 74 h 184"/>
                <a:gd name="T98" fmla="*/ 191 w 227"/>
                <a:gd name="T99" fmla="*/ 75 h 184"/>
                <a:gd name="T100" fmla="*/ 213 w 227"/>
                <a:gd name="T101" fmla="*/ 7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7" h="184">
                  <a:moveTo>
                    <a:pt x="213" y="74"/>
                  </a:moveTo>
                  <a:cubicBezTo>
                    <a:pt x="215" y="69"/>
                    <a:pt x="221" y="67"/>
                    <a:pt x="224" y="62"/>
                  </a:cubicBezTo>
                  <a:cubicBezTo>
                    <a:pt x="227" y="55"/>
                    <a:pt x="219" y="48"/>
                    <a:pt x="212" y="45"/>
                  </a:cubicBezTo>
                  <a:cubicBezTo>
                    <a:pt x="209" y="44"/>
                    <a:pt x="206" y="44"/>
                    <a:pt x="203" y="43"/>
                  </a:cubicBezTo>
                  <a:cubicBezTo>
                    <a:pt x="201" y="42"/>
                    <a:pt x="201" y="40"/>
                    <a:pt x="199" y="39"/>
                  </a:cubicBezTo>
                  <a:cubicBezTo>
                    <a:pt x="197" y="39"/>
                    <a:pt x="194" y="39"/>
                    <a:pt x="192" y="39"/>
                  </a:cubicBezTo>
                  <a:cubicBezTo>
                    <a:pt x="188" y="39"/>
                    <a:pt x="184" y="39"/>
                    <a:pt x="180" y="40"/>
                  </a:cubicBezTo>
                  <a:cubicBezTo>
                    <a:pt x="181" y="40"/>
                    <a:pt x="173" y="36"/>
                    <a:pt x="173" y="36"/>
                  </a:cubicBezTo>
                  <a:cubicBezTo>
                    <a:pt x="160" y="35"/>
                    <a:pt x="154" y="36"/>
                    <a:pt x="142" y="37"/>
                  </a:cubicBezTo>
                  <a:cubicBezTo>
                    <a:pt x="142" y="35"/>
                    <a:pt x="138" y="35"/>
                    <a:pt x="139" y="34"/>
                  </a:cubicBezTo>
                  <a:cubicBezTo>
                    <a:pt x="133" y="26"/>
                    <a:pt x="142" y="14"/>
                    <a:pt x="135" y="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5"/>
                    <a:pt x="97" y="8"/>
                    <a:pt x="96" y="14"/>
                  </a:cubicBezTo>
                  <a:cubicBezTo>
                    <a:pt x="96" y="15"/>
                    <a:pt x="98" y="15"/>
                    <a:pt x="98" y="16"/>
                  </a:cubicBezTo>
                  <a:cubicBezTo>
                    <a:pt x="98" y="18"/>
                    <a:pt x="96" y="24"/>
                    <a:pt x="96" y="26"/>
                  </a:cubicBezTo>
                  <a:cubicBezTo>
                    <a:pt x="96" y="32"/>
                    <a:pt x="98" y="36"/>
                    <a:pt x="97" y="37"/>
                  </a:cubicBezTo>
                  <a:cubicBezTo>
                    <a:pt x="82" y="39"/>
                    <a:pt x="54" y="39"/>
                    <a:pt x="39" y="41"/>
                  </a:cubicBezTo>
                  <a:cubicBezTo>
                    <a:pt x="29" y="43"/>
                    <a:pt x="18" y="45"/>
                    <a:pt x="13" y="54"/>
                  </a:cubicBezTo>
                  <a:cubicBezTo>
                    <a:pt x="11" y="60"/>
                    <a:pt x="19" y="66"/>
                    <a:pt x="20" y="72"/>
                  </a:cubicBezTo>
                  <a:cubicBezTo>
                    <a:pt x="28" y="72"/>
                    <a:pt x="24" y="74"/>
                    <a:pt x="31" y="75"/>
                  </a:cubicBezTo>
                  <a:cubicBezTo>
                    <a:pt x="35" y="75"/>
                    <a:pt x="40" y="77"/>
                    <a:pt x="43" y="76"/>
                  </a:cubicBezTo>
                  <a:cubicBezTo>
                    <a:pt x="47" y="75"/>
                    <a:pt x="47" y="72"/>
                    <a:pt x="52" y="72"/>
                  </a:cubicBezTo>
                  <a:cubicBezTo>
                    <a:pt x="69" y="72"/>
                    <a:pt x="86" y="65"/>
                    <a:pt x="86" y="77"/>
                  </a:cubicBezTo>
                  <a:cubicBezTo>
                    <a:pt x="87" y="77"/>
                    <a:pt x="73" y="99"/>
                    <a:pt x="74" y="99"/>
                  </a:cubicBezTo>
                  <a:cubicBezTo>
                    <a:pt x="76" y="99"/>
                    <a:pt x="64" y="109"/>
                    <a:pt x="64" y="110"/>
                  </a:cubicBezTo>
                  <a:cubicBezTo>
                    <a:pt x="62" y="111"/>
                    <a:pt x="56" y="116"/>
                    <a:pt x="56" y="120"/>
                  </a:cubicBezTo>
                  <a:cubicBezTo>
                    <a:pt x="54" y="126"/>
                    <a:pt x="51" y="128"/>
                    <a:pt x="46" y="131"/>
                  </a:cubicBezTo>
                  <a:cubicBezTo>
                    <a:pt x="41" y="136"/>
                    <a:pt x="36" y="140"/>
                    <a:pt x="30" y="145"/>
                  </a:cubicBezTo>
                  <a:cubicBezTo>
                    <a:pt x="22" y="153"/>
                    <a:pt x="6" y="155"/>
                    <a:pt x="6" y="164"/>
                  </a:cubicBezTo>
                  <a:cubicBezTo>
                    <a:pt x="7" y="168"/>
                    <a:pt x="0" y="168"/>
                    <a:pt x="3" y="173"/>
                  </a:cubicBezTo>
                  <a:cubicBezTo>
                    <a:pt x="5" y="179"/>
                    <a:pt x="12" y="181"/>
                    <a:pt x="17" y="182"/>
                  </a:cubicBezTo>
                  <a:cubicBezTo>
                    <a:pt x="25" y="184"/>
                    <a:pt x="27" y="181"/>
                    <a:pt x="34" y="178"/>
                  </a:cubicBezTo>
                  <a:cubicBezTo>
                    <a:pt x="36" y="177"/>
                    <a:pt x="39" y="175"/>
                    <a:pt x="41" y="175"/>
                  </a:cubicBezTo>
                  <a:cubicBezTo>
                    <a:pt x="43" y="174"/>
                    <a:pt x="43" y="175"/>
                    <a:pt x="45" y="176"/>
                  </a:cubicBezTo>
                  <a:cubicBezTo>
                    <a:pt x="50" y="176"/>
                    <a:pt x="51" y="169"/>
                    <a:pt x="53" y="166"/>
                  </a:cubicBezTo>
                  <a:cubicBezTo>
                    <a:pt x="55" y="167"/>
                    <a:pt x="55" y="166"/>
                    <a:pt x="56" y="165"/>
                  </a:cubicBezTo>
                  <a:cubicBezTo>
                    <a:pt x="60" y="161"/>
                    <a:pt x="61" y="159"/>
                    <a:pt x="67" y="158"/>
                  </a:cubicBezTo>
                  <a:cubicBezTo>
                    <a:pt x="66" y="158"/>
                    <a:pt x="69" y="154"/>
                    <a:pt x="70" y="154"/>
                  </a:cubicBezTo>
                  <a:cubicBezTo>
                    <a:pt x="71" y="153"/>
                    <a:pt x="73" y="151"/>
                    <a:pt x="75" y="151"/>
                  </a:cubicBezTo>
                  <a:cubicBezTo>
                    <a:pt x="80" y="151"/>
                    <a:pt x="86" y="141"/>
                    <a:pt x="87" y="135"/>
                  </a:cubicBezTo>
                  <a:cubicBezTo>
                    <a:pt x="89" y="131"/>
                    <a:pt x="90" y="128"/>
                    <a:pt x="94" y="123"/>
                  </a:cubicBezTo>
                  <a:cubicBezTo>
                    <a:pt x="98" y="119"/>
                    <a:pt x="111" y="109"/>
                    <a:pt x="111" y="101"/>
                  </a:cubicBezTo>
                  <a:cubicBezTo>
                    <a:pt x="111" y="101"/>
                    <a:pt x="112" y="101"/>
                    <a:pt x="112" y="100"/>
                  </a:cubicBezTo>
                  <a:cubicBezTo>
                    <a:pt x="117" y="96"/>
                    <a:pt x="120" y="89"/>
                    <a:pt x="121" y="83"/>
                  </a:cubicBezTo>
                  <a:cubicBezTo>
                    <a:pt x="122" y="80"/>
                    <a:pt x="122" y="77"/>
                    <a:pt x="123" y="74"/>
                  </a:cubicBezTo>
                  <a:cubicBezTo>
                    <a:pt x="124" y="74"/>
                    <a:pt x="124" y="74"/>
                    <a:pt x="125" y="74"/>
                  </a:cubicBezTo>
                  <a:cubicBezTo>
                    <a:pt x="127" y="67"/>
                    <a:pt x="148" y="70"/>
                    <a:pt x="155" y="70"/>
                  </a:cubicBezTo>
                  <a:cubicBezTo>
                    <a:pt x="161" y="70"/>
                    <a:pt x="167" y="71"/>
                    <a:pt x="171" y="74"/>
                  </a:cubicBezTo>
                  <a:cubicBezTo>
                    <a:pt x="171" y="74"/>
                    <a:pt x="186" y="75"/>
                    <a:pt x="191" y="75"/>
                  </a:cubicBezTo>
                  <a:cubicBezTo>
                    <a:pt x="196" y="75"/>
                    <a:pt x="213" y="74"/>
                    <a:pt x="213" y="7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3" name="Freeform 552"/>
            <p:cNvSpPr/>
            <p:nvPr/>
          </p:nvSpPr>
          <p:spPr bwMode="auto">
            <a:xfrm>
              <a:off x="889000" y="1065213"/>
              <a:ext cx="209550" cy="228600"/>
            </a:xfrm>
            <a:custGeom>
              <a:avLst/>
              <a:gdLst>
                <a:gd name="T0" fmla="*/ 25 w 82"/>
                <a:gd name="T1" fmla="*/ 6 h 90"/>
                <a:gd name="T2" fmla="*/ 34 w 82"/>
                <a:gd name="T3" fmla="*/ 12 h 90"/>
                <a:gd name="T4" fmla="*/ 47 w 82"/>
                <a:gd name="T5" fmla="*/ 21 h 90"/>
                <a:gd name="T6" fmla="*/ 57 w 82"/>
                <a:gd name="T7" fmla="*/ 34 h 90"/>
                <a:gd name="T8" fmla="*/ 69 w 82"/>
                <a:gd name="T9" fmla="*/ 48 h 90"/>
                <a:gd name="T10" fmla="*/ 81 w 82"/>
                <a:gd name="T11" fmla="*/ 68 h 90"/>
                <a:gd name="T12" fmla="*/ 76 w 82"/>
                <a:gd name="T13" fmla="*/ 77 h 90"/>
                <a:gd name="T14" fmla="*/ 52 w 82"/>
                <a:gd name="T15" fmla="*/ 72 h 90"/>
                <a:gd name="T16" fmla="*/ 44 w 82"/>
                <a:gd name="T17" fmla="*/ 70 h 90"/>
                <a:gd name="T18" fmla="*/ 41 w 82"/>
                <a:gd name="T19" fmla="*/ 60 h 90"/>
                <a:gd name="T20" fmla="*/ 22 w 82"/>
                <a:gd name="T21" fmla="*/ 45 h 90"/>
                <a:gd name="T22" fmla="*/ 3 w 82"/>
                <a:gd name="T23" fmla="*/ 35 h 90"/>
                <a:gd name="T24" fmla="*/ 7 w 82"/>
                <a:gd name="T25" fmla="*/ 2 h 90"/>
                <a:gd name="T26" fmla="*/ 25 w 82"/>
                <a:gd name="T27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90">
                  <a:moveTo>
                    <a:pt x="25" y="6"/>
                  </a:moveTo>
                  <a:cubicBezTo>
                    <a:pt x="27" y="9"/>
                    <a:pt x="30" y="10"/>
                    <a:pt x="34" y="12"/>
                  </a:cubicBezTo>
                  <a:cubicBezTo>
                    <a:pt x="39" y="15"/>
                    <a:pt x="41" y="19"/>
                    <a:pt x="47" y="21"/>
                  </a:cubicBezTo>
                  <a:cubicBezTo>
                    <a:pt x="52" y="24"/>
                    <a:pt x="56" y="29"/>
                    <a:pt x="57" y="34"/>
                  </a:cubicBezTo>
                  <a:cubicBezTo>
                    <a:pt x="59" y="42"/>
                    <a:pt x="64" y="41"/>
                    <a:pt x="69" y="48"/>
                  </a:cubicBezTo>
                  <a:cubicBezTo>
                    <a:pt x="74" y="54"/>
                    <a:pt x="79" y="61"/>
                    <a:pt x="81" y="68"/>
                  </a:cubicBezTo>
                  <a:cubicBezTo>
                    <a:pt x="82" y="71"/>
                    <a:pt x="77" y="75"/>
                    <a:pt x="76" y="77"/>
                  </a:cubicBezTo>
                  <a:cubicBezTo>
                    <a:pt x="65" y="90"/>
                    <a:pt x="63" y="75"/>
                    <a:pt x="52" y="72"/>
                  </a:cubicBezTo>
                  <a:cubicBezTo>
                    <a:pt x="49" y="72"/>
                    <a:pt x="46" y="73"/>
                    <a:pt x="44" y="70"/>
                  </a:cubicBezTo>
                  <a:cubicBezTo>
                    <a:pt x="42" y="67"/>
                    <a:pt x="42" y="63"/>
                    <a:pt x="41" y="60"/>
                  </a:cubicBezTo>
                  <a:cubicBezTo>
                    <a:pt x="30" y="64"/>
                    <a:pt x="25" y="53"/>
                    <a:pt x="22" y="45"/>
                  </a:cubicBezTo>
                  <a:cubicBezTo>
                    <a:pt x="17" y="35"/>
                    <a:pt x="14" y="42"/>
                    <a:pt x="3" y="35"/>
                  </a:cubicBezTo>
                  <a:cubicBezTo>
                    <a:pt x="0" y="32"/>
                    <a:pt x="1" y="5"/>
                    <a:pt x="7" y="2"/>
                  </a:cubicBezTo>
                  <a:cubicBezTo>
                    <a:pt x="12" y="0"/>
                    <a:pt x="22" y="3"/>
                    <a:pt x="25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4" name="Freeform 553"/>
            <p:cNvSpPr>
              <a:spLocks noEditPoints="1"/>
            </p:cNvSpPr>
            <p:nvPr/>
          </p:nvSpPr>
          <p:spPr bwMode="auto">
            <a:xfrm>
              <a:off x="1804988" y="1855788"/>
              <a:ext cx="862013" cy="611187"/>
            </a:xfrm>
            <a:custGeom>
              <a:avLst/>
              <a:gdLst>
                <a:gd name="T0" fmla="*/ 333 w 339"/>
                <a:gd name="T1" fmla="*/ 85 h 240"/>
                <a:gd name="T2" fmla="*/ 266 w 339"/>
                <a:gd name="T3" fmla="*/ 13 h 240"/>
                <a:gd name="T4" fmla="*/ 214 w 339"/>
                <a:gd name="T5" fmla="*/ 6 h 240"/>
                <a:gd name="T6" fmla="*/ 148 w 339"/>
                <a:gd name="T7" fmla="*/ 10 h 240"/>
                <a:gd name="T8" fmla="*/ 125 w 339"/>
                <a:gd name="T9" fmla="*/ 9 h 240"/>
                <a:gd name="T10" fmla="*/ 71 w 339"/>
                <a:gd name="T11" fmla="*/ 16 h 240"/>
                <a:gd name="T12" fmla="*/ 17 w 339"/>
                <a:gd name="T13" fmla="*/ 37 h 240"/>
                <a:gd name="T14" fmla="*/ 10 w 339"/>
                <a:gd name="T15" fmla="*/ 75 h 240"/>
                <a:gd name="T16" fmla="*/ 14 w 339"/>
                <a:gd name="T17" fmla="*/ 93 h 240"/>
                <a:gd name="T18" fmla="*/ 11 w 339"/>
                <a:gd name="T19" fmla="*/ 153 h 240"/>
                <a:gd name="T20" fmla="*/ 12 w 339"/>
                <a:gd name="T21" fmla="*/ 192 h 240"/>
                <a:gd name="T22" fmla="*/ 74 w 339"/>
                <a:gd name="T23" fmla="*/ 233 h 240"/>
                <a:gd name="T24" fmla="*/ 117 w 339"/>
                <a:gd name="T25" fmla="*/ 229 h 240"/>
                <a:gd name="T26" fmla="*/ 151 w 339"/>
                <a:gd name="T27" fmla="*/ 235 h 240"/>
                <a:gd name="T28" fmla="*/ 249 w 339"/>
                <a:gd name="T29" fmla="*/ 231 h 240"/>
                <a:gd name="T30" fmla="*/ 326 w 339"/>
                <a:gd name="T31" fmla="*/ 215 h 240"/>
                <a:gd name="T32" fmla="*/ 333 w 339"/>
                <a:gd name="T33" fmla="*/ 173 h 240"/>
                <a:gd name="T34" fmla="*/ 334 w 339"/>
                <a:gd name="T35" fmla="*/ 133 h 240"/>
                <a:gd name="T36" fmla="*/ 206 w 339"/>
                <a:gd name="T37" fmla="*/ 195 h 240"/>
                <a:gd name="T38" fmla="*/ 196 w 339"/>
                <a:gd name="T39" fmla="*/ 202 h 240"/>
                <a:gd name="T40" fmla="*/ 127 w 339"/>
                <a:gd name="T41" fmla="*/ 201 h 240"/>
                <a:gd name="T42" fmla="*/ 66 w 339"/>
                <a:gd name="T43" fmla="*/ 198 h 240"/>
                <a:gd name="T44" fmla="*/ 48 w 339"/>
                <a:gd name="T45" fmla="*/ 169 h 240"/>
                <a:gd name="T46" fmla="*/ 122 w 339"/>
                <a:gd name="T47" fmla="*/ 165 h 240"/>
                <a:gd name="T48" fmla="*/ 180 w 339"/>
                <a:gd name="T49" fmla="*/ 162 h 240"/>
                <a:gd name="T50" fmla="*/ 235 w 339"/>
                <a:gd name="T51" fmla="*/ 163 h 240"/>
                <a:gd name="T52" fmla="*/ 288 w 339"/>
                <a:gd name="T53" fmla="*/ 195 h 240"/>
                <a:gd name="T54" fmla="*/ 286 w 339"/>
                <a:gd name="T55" fmla="*/ 134 h 240"/>
                <a:gd name="T56" fmla="*/ 184 w 339"/>
                <a:gd name="T57" fmla="*/ 131 h 240"/>
                <a:gd name="T58" fmla="*/ 120 w 339"/>
                <a:gd name="T59" fmla="*/ 131 h 240"/>
                <a:gd name="T60" fmla="*/ 56 w 339"/>
                <a:gd name="T61" fmla="*/ 129 h 240"/>
                <a:gd name="T62" fmla="*/ 88 w 339"/>
                <a:gd name="T63" fmla="*/ 105 h 240"/>
                <a:gd name="T64" fmla="*/ 124 w 339"/>
                <a:gd name="T65" fmla="*/ 99 h 240"/>
                <a:gd name="T66" fmla="*/ 134 w 339"/>
                <a:gd name="T67" fmla="*/ 103 h 240"/>
                <a:gd name="T68" fmla="*/ 189 w 339"/>
                <a:gd name="T69" fmla="*/ 111 h 240"/>
                <a:gd name="T70" fmla="*/ 267 w 339"/>
                <a:gd name="T71" fmla="*/ 109 h 240"/>
                <a:gd name="T72" fmla="*/ 294 w 339"/>
                <a:gd name="T73" fmla="*/ 76 h 240"/>
                <a:gd name="T74" fmla="*/ 237 w 339"/>
                <a:gd name="T75" fmla="*/ 72 h 240"/>
                <a:gd name="T76" fmla="*/ 195 w 339"/>
                <a:gd name="T77" fmla="*/ 70 h 240"/>
                <a:gd name="T78" fmla="*/ 162 w 339"/>
                <a:gd name="T79" fmla="*/ 74 h 240"/>
                <a:gd name="T80" fmla="*/ 106 w 339"/>
                <a:gd name="T81" fmla="*/ 76 h 240"/>
                <a:gd name="T82" fmla="*/ 74 w 339"/>
                <a:gd name="T83" fmla="*/ 81 h 240"/>
                <a:gd name="T84" fmla="*/ 48 w 339"/>
                <a:gd name="T85" fmla="*/ 55 h 240"/>
                <a:gd name="T86" fmla="*/ 81 w 339"/>
                <a:gd name="T87" fmla="*/ 40 h 240"/>
                <a:gd name="T88" fmla="*/ 153 w 339"/>
                <a:gd name="T89" fmla="*/ 41 h 240"/>
                <a:gd name="T90" fmla="*/ 244 w 339"/>
                <a:gd name="T91" fmla="*/ 44 h 240"/>
                <a:gd name="T92" fmla="*/ 270 w 339"/>
                <a:gd name="T93" fmla="*/ 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9" h="240">
                  <a:moveTo>
                    <a:pt x="334" y="133"/>
                  </a:moveTo>
                  <a:cubicBezTo>
                    <a:pt x="336" y="133"/>
                    <a:pt x="337" y="133"/>
                    <a:pt x="339" y="133"/>
                  </a:cubicBezTo>
                  <a:cubicBezTo>
                    <a:pt x="338" y="129"/>
                    <a:pt x="336" y="85"/>
                    <a:pt x="333" y="85"/>
                  </a:cubicBezTo>
                  <a:cubicBezTo>
                    <a:pt x="331" y="85"/>
                    <a:pt x="330" y="85"/>
                    <a:pt x="328" y="85"/>
                  </a:cubicBezTo>
                  <a:cubicBezTo>
                    <a:pt x="323" y="69"/>
                    <a:pt x="339" y="64"/>
                    <a:pt x="327" y="53"/>
                  </a:cubicBezTo>
                  <a:cubicBezTo>
                    <a:pt x="318" y="20"/>
                    <a:pt x="291" y="16"/>
                    <a:pt x="266" y="13"/>
                  </a:cubicBezTo>
                  <a:cubicBezTo>
                    <a:pt x="257" y="12"/>
                    <a:pt x="248" y="13"/>
                    <a:pt x="239" y="12"/>
                  </a:cubicBezTo>
                  <a:cubicBezTo>
                    <a:pt x="239" y="11"/>
                    <a:pt x="238" y="10"/>
                    <a:pt x="238" y="9"/>
                  </a:cubicBezTo>
                  <a:cubicBezTo>
                    <a:pt x="230" y="8"/>
                    <a:pt x="222" y="7"/>
                    <a:pt x="214" y="6"/>
                  </a:cubicBezTo>
                  <a:cubicBezTo>
                    <a:pt x="210" y="5"/>
                    <a:pt x="205" y="4"/>
                    <a:pt x="201" y="5"/>
                  </a:cubicBezTo>
                  <a:cubicBezTo>
                    <a:pt x="193" y="6"/>
                    <a:pt x="191" y="8"/>
                    <a:pt x="182" y="5"/>
                  </a:cubicBezTo>
                  <a:cubicBezTo>
                    <a:pt x="170" y="0"/>
                    <a:pt x="160" y="8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4" y="11"/>
                    <a:pt x="139" y="10"/>
                    <a:pt x="135" y="12"/>
                  </a:cubicBezTo>
                  <a:cubicBezTo>
                    <a:pt x="130" y="13"/>
                    <a:pt x="126" y="15"/>
                    <a:pt x="125" y="9"/>
                  </a:cubicBezTo>
                  <a:cubicBezTo>
                    <a:pt x="112" y="7"/>
                    <a:pt x="96" y="8"/>
                    <a:pt x="82" y="9"/>
                  </a:cubicBezTo>
                  <a:cubicBezTo>
                    <a:pt x="82" y="14"/>
                    <a:pt x="77" y="12"/>
                    <a:pt x="72" y="13"/>
                  </a:cubicBezTo>
                  <a:cubicBezTo>
                    <a:pt x="72" y="14"/>
                    <a:pt x="72" y="15"/>
                    <a:pt x="71" y="16"/>
                  </a:cubicBezTo>
                  <a:cubicBezTo>
                    <a:pt x="61" y="17"/>
                    <a:pt x="50" y="15"/>
                    <a:pt x="39" y="16"/>
                  </a:cubicBezTo>
                  <a:cubicBezTo>
                    <a:pt x="31" y="17"/>
                    <a:pt x="26" y="23"/>
                    <a:pt x="22" y="28"/>
                  </a:cubicBezTo>
                  <a:cubicBezTo>
                    <a:pt x="20" y="31"/>
                    <a:pt x="18" y="34"/>
                    <a:pt x="17" y="37"/>
                  </a:cubicBezTo>
                  <a:cubicBezTo>
                    <a:pt x="16" y="39"/>
                    <a:pt x="14" y="47"/>
                    <a:pt x="14" y="49"/>
                  </a:cubicBezTo>
                  <a:cubicBezTo>
                    <a:pt x="13" y="62"/>
                    <a:pt x="17" y="69"/>
                    <a:pt x="16" y="71"/>
                  </a:cubicBezTo>
                  <a:cubicBezTo>
                    <a:pt x="15" y="75"/>
                    <a:pt x="15" y="75"/>
                    <a:pt x="10" y="75"/>
                  </a:cubicBezTo>
                  <a:cubicBezTo>
                    <a:pt x="10" y="78"/>
                    <a:pt x="16" y="86"/>
                    <a:pt x="14" y="88"/>
                  </a:cubicBezTo>
                  <a:cubicBezTo>
                    <a:pt x="12" y="90"/>
                    <a:pt x="7" y="88"/>
                    <a:pt x="10" y="93"/>
                  </a:cubicBezTo>
                  <a:cubicBezTo>
                    <a:pt x="11" y="93"/>
                    <a:pt x="13" y="93"/>
                    <a:pt x="14" y="93"/>
                  </a:cubicBezTo>
                  <a:cubicBezTo>
                    <a:pt x="15" y="103"/>
                    <a:pt x="12" y="112"/>
                    <a:pt x="9" y="121"/>
                  </a:cubicBezTo>
                  <a:cubicBezTo>
                    <a:pt x="8" y="126"/>
                    <a:pt x="0" y="141"/>
                    <a:pt x="10" y="141"/>
                  </a:cubicBezTo>
                  <a:cubicBezTo>
                    <a:pt x="11" y="145"/>
                    <a:pt x="10" y="149"/>
                    <a:pt x="11" y="153"/>
                  </a:cubicBezTo>
                  <a:cubicBezTo>
                    <a:pt x="12" y="153"/>
                    <a:pt x="14" y="153"/>
                    <a:pt x="15" y="153"/>
                  </a:cubicBezTo>
                  <a:cubicBezTo>
                    <a:pt x="17" y="162"/>
                    <a:pt x="10" y="167"/>
                    <a:pt x="10" y="175"/>
                  </a:cubicBezTo>
                  <a:cubicBezTo>
                    <a:pt x="9" y="180"/>
                    <a:pt x="13" y="188"/>
                    <a:pt x="12" y="192"/>
                  </a:cubicBezTo>
                  <a:cubicBezTo>
                    <a:pt x="12" y="194"/>
                    <a:pt x="12" y="210"/>
                    <a:pt x="13" y="210"/>
                  </a:cubicBezTo>
                  <a:cubicBezTo>
                    <a:pt x="21" y="215"/>
                    <a:pt x="23" y="218"/>
                    <a:pt x="31" y="222"/>
                  </a:cubicBezTo>
                  <a:cubicBezTo>
                    <a:pt x="44" y="229"/>
                    <a:pt x="60" y="231"/>
                    <a:pt x="74" y="233"/>
                  </a:cubicBezTo>
                  <a:cubicBezTo>
                    <a:pt x="80" y="233"/>
                    <a:pt x="89" y="236"/>
                    <a:pt x="95" y="234"/>
                  </a:cubicBezTo>
                  <a:cubicBezTo>
                    <a:pt x="101" y="232"/>
                    <a:pt x="103" y="230"/>
                    <a:pt x="110" y="230"/>
                  </a:cubicBezTo>
                  <a:cubicBezTo>
                    <a:pt x="113" y="230"/>
                    <a:pt x="115" y="230"/>
                    <a:pt x="117" y="229"/>
                  </a:cubicBezTo>
                  <a:cubicBezTo>
                    <a:pt x="119" y="228"/>
                    <a:pt x="120" y="226"/>
                    <a:pt x="122" y="226"/>
                  </a:cubicBezTo>
                  <a:cubicBezTo>
                    <a:pt x="125" y="226"/>
                    <a:pt x="131" y="229"/>
                    <a:pt x="135" y="230"/>
                  </a:cubicBezTo>
                  <a:cubicBezTo>
                    <a:pt x="140" y="231"/>
                    <a:pt x="145" y="234"/>
                    <a:pt x="151" y="235"/>
                  </a:cubicBezTo>
                  <a:cubicBezTo>
                    <a:pt x="160" y="235"/>
                    <a:pt x="171" y="231"/>
                    <a:pt x="180" y="231"/>
                  </a:cubicBezTo>
                  <a:cubicBezTo>
                    <a:pt x="188" y="231"/>
                    <a:pt x="196" y="229"/>
                    <a:pt x="203" y="230"/>
                  </a:cubicBezTo>
                  <a:cubicBezTo>
                    <a:pt x="201" y="240"/>
                    <a:pt x="242" y="232"/>
                    <a:pt x="249" y="231"/>
                  </a:cubicBezTo>
                  <a:cubicBezTo>
                    <a:pt x="253" y="231"/>
                    <a:pt x="258" y="229"/>
                    <a:pt x="262" y="230"/>
                  </a:cubicBezTo>
                  <a:cubicBezTo>
                    <a:pt x="280" y="231"/>
                    <a:pt x="298" y="232"/>
                    <a:pt x="316" y="234"/>
                  </a:cubicBezTo>
                  <a:cubicBezTo>
                    <a:pt x="320" y="234"/>
                    <a:pt x="325" y="217"/>
                    <a:pt x="326" y="215"/>
                  </a:cubicBezTo>
                  <a:cubicBezTo>
                    <a:pt x="329" y="207"/>
                    <a:pt x="330" y="198"/>
                    <a:pt x="329" y="190"/>
                  </a:cubicBezTo>
                  <a:cubicBezTo>
                    <a:pt x="328" y="185"/>
                    <a:pt x="326" y="177"/>
                    <a:pt x="331" y="174"/>
                  </a:cubicBezTo>
                  <a:cubicBezTo>
                    <a:pt x="331" y="173"/>
                    <a:pt x="333" y="174"/>
                    <a:pt x="333" y="173"/>
                  </a:cubicBezTo>
                  <a:cubicBezTo>
                    <a:pt x="335" y="172"/>
                    <a:pt x="335" y="170"/>
                    <a:pt x="335" y="169"/>
                  </a:cubicBezTo>
                  <a:cubicBezTo>
                    <a:pt x="335" y="165"/>
                    <a:pt x="335" y="161"/>
                    <a:pt x="335" y="158"/>
                  </a:cubicBezTo>
                  <a:cubicBezTo>
                    <a:pt x="334" y="150"/>
                    <a:pt x="333" y="141"/>
                    <a:pt x="334" y="133"/>
                  </a:cubicBezTo>
                  <a:close/>
                  <a:moveTo>
                    <a:pt x="247" y="198"/>
                  </a:moveTo>
                  <a:cubicBezTo>
                    <a:pt x="236" y="196"/>
                    <a:pt x="225" y="193"/>
                    <a:pt x="214" y="193"/>
                  </a:cubicBezTo>
                  <a:cubicBezTo>
                    <a:pt x="211" y="193"/>
                    <a:pt x="208" y="194"/>
                    <a:pt x="206" y="195"/>
                  </a:cubicBezTo>
                  <a:cubicBezTo>
                    <a:pt x="205" y="196"/>
                    <a:pt x="206" y="197"/>
                    <a:pt x="204" y="198"/>
                  </a:cubicBezTo>
                  <a:cubicBezTo>
                    <a:pt x="202" y="199"/>
                    <a:pt x="198" y="198"/>
                    <a:pt x="196" y="198"/>
                  </a:cubicBezTo>
                  <a:cubicBezTo>
                    <a:pt x="196" y="200"/>
                    <a:pt x="196" y="201"/>
                    <a:pt x="196" y="202"/>
                  </a:cubicBezTo>
                  <a:cubicBezTo>
                    <a:pt x="188" y="201"/>
                    <a:pt x="180" y="200"/>
                    <a:pt x="173" y="199"/>
                  </a:cubicBezTo>
                  <a:cubicBezTo>
                    <a:pt x="165" y="198"/>
                    <a:pt x="158" y="199"/>
                    <a:pt x="151" y="200"/>
                  </a:cubicBezTo>
                  <a:cubicBezTo>
                    <a:pt x="143" y="200"/>
                    <a:pt x="135" y="201"/>
                    <a:pt x="127" y="201"/>
                  </a:cubicBezTo>
                  <a:cubicBezTo>
                    <a:pt x="122" y="202"/>
                    <a:pt x="117" y="203"/>
                    <a:pt x="117" y="198"/>
                  </a:cubicBezTo>
                  <a:cubicBezTo>
                    <a:pt x="108" y="198"/>
                    <a:pt x="99" y="198"/>
                    <a:pt x="91" y="198"/>
                  </a:cubicBezTo>
                  <a:cubicBezTo>
                    <a:pt x="88" y="198"/>
                    <a:pt x="67" y="200"/>
                    <a:pt x="66" y="198"/>
                  </a:cubicBezTo>
                  <a:cubicBezTo>
                    <a:pt x="65" y="196"/>
                    <a:pt x="63" y="193"/>
                    <a:pt x="62" y="191"/>
                  </a:cubicBezTo>
                  <a:cubicBezTo>
                    <a:pt x="45" y="184"/>
                    <a:pt x="47" y="197"/>
                    <a:pt x="43" y="177"/>
                  </a:cubicBezTo>
                  <a:cubicBezTo>
                    <a:pt x="48" y="173"/>
                    <a:pt x="45" y="177"/>
                    <a:pt x="48" y="169"/>
                  </a:cubicBezTo>
                  <a:cubicBezTo>
                    <a:pt x="57" y="168"/>
                    <a:pt x="65" y="166"/>
                    <a:pt x="74" y="164"/>
                  </a:cubicBezTo>
                  <a:cubicBezTo>
                    <a:pt x="78" y="164"/>
                    <a:pt x="82" y="162"/>
                    <a:pt x="86" y="162"/>
                  </a:cubicBezTo>
                  <a:cubicBezTo>
                    <a:pt x="97" y="161"/>
                    <a:pt x="110" y="164"/>
                    <a:pt x="122" y="165"/>
                  </a:cubicBezTo>
                  <a:cubicBezTo>
                    <a:pt x="134" y="166"/>
                    <a:pt x="147" y="166"/>
                    <a:pt x="160" y="164"/>
                  </a:cubicBezTo>
                  <a:cubicBezTo>
                    <a:pt x="164" y="163"/>
                    <a:pt x="168" y="163"/>
                    <a:pt x="173" y="162"/>
                  </a:cubicBezTo>
                  <a:cubicBezTo>
                    <a:pt x="174" y="162"/>
                    <a:pt x="179" y="162"/>
                    <a:pt x="180" y="162"/>
                  </a:cubicBezTo>
                  <a:cubicBezTo>
                    <a:pt x="182" y="163"/>
                    <a:pt x="181" y="165"/>
                    <a:pt x="182" y="166"/>
                  </a:cubicBezTo>
                  <a:cubicBezTo>
                    <a:pt x="185" y="167"/>
                    <a:pt x="194" y="166"/>
                    <a:pt x="197" y="165"/>
                  </a:cubicBezTo>
                  <a:cubicBezTo>
                    <a:pt x="209" y="165"/>
                    <a:pt x="223" y="161"/>
                    <a:pt x="235" y="163"/>
                  </a:cubicBezTo>
                  <a:cubicBezTo>
                    <a:pt x="242" y="164"/>
                    <a:pt x="248" y="166"/>
                    <a:pt x="255" y="167"/>
                  </a:cubicBezTo>
                  <a:cubicBezTo>
                    <a:pt x="258" y="168"/>
                    <a:pt x="278" y="169"/>
                    <a:pt x="278" y="169"/>
                  </a:cubicBezTo>
                  <a:cubicBezTo>
                    <a:pt x="286" y="181"/>
                    <a:pt x="287" y="176"/>
                    <a:pt x="288" y="195"/>
                  </a:cubicBezTo>
                  <a:cubicBezTo>
                    <a:pt x="277" y="196"/>
                    <a:pt x="262" y="202"/>
                    <a:pt x="247" y="198"/>
                  </a:cubicBezTo>
                  <a:close/>
                  <a:moveTo>
                    <a:pt x="287" y="133"/>
                  </a:moveTo>
                  <a:cubicBezTo>
                    <a:pt x="287" y="133"/>
                    <a:pt x="286" y="134"/>
                    <a:pt x="286" y="134"/>
                  </a:cubicBezTo>
                  <a:cubicBezTo>
                    <a:pt x="282" y="137"/>
                    <a:pt x="275" y="135"/>
                    <a:pt x="270" y="134"/>
                  </a:cubicBezTo>
                  <a:cubicBezTo>
                    <a:pt x="264" y="134"/>
                    <a:pt x="258" y="134"/>
                    <a:pt x="253" y="134"/>
                  </a:cubicBezTo>
                  <a:cubicBezTo>
                    <a:pt x="230" y="133"/>
                    <a:pt x="207" y="132"/>
                    <a:pt x="184" y="131"/>
                  </a:cubicBezTo>
                  <a:cubicBezTo>
                    <a:pt x="168" y="130"/>
                    <a:pt x="151" y="128"/>
                    <a:pt x="135" y="128"/>
                  </a:cubicBezTo>
                  <a:cubicBezTo>
                    <a:pt x="132" y="127"/>
                    <a:pt x="128" y="127"/>
                    <a:pt x="125" y="128"/>
                  </a:cubicBezTo>
                  <a:cubicBezTo>
                    <a:pt x="120" y="129"/>
                    <a:pt x="123" y="129"/>
                    <a:pt x="120" y="131"/>
                  </a:cubicBezTo>
                  <a:cubicBezTo>
                    <a:pt x="117" y="133"/>
                    <a:pt x="110" y="133"/>
                    <a:pt x="106" y="133"/>
                  </a:cubicBezTo>
                  <a:cubicBezTo>
                    <a:pt x="97" y="133"/>
                    <a:pt x="88" y="134"/>
                    <a:pt x="78" y="134"/>
                  </a:cubicBezTo>
                  <a:cubicBezTo>
                    <a:pt x="68" y="135"/>
                    <a:pt x="63" y="137"/>
                    <a:pt x="56" y="129"/>
                  </a:cubicBezTo>
                  <a:cubicBezTo>
                    <a:pt x="52" y="124"/>
                    <a:pt x="48" y="119"/>
                    <a:pt x="47" y="114"/>
                  </a:cubicBezTo>
                  <a:cubicBezTo>
                    <a:pt x="47" y="115"/>
                    <a:pt x="61" y="107"/>
                    <a:pt x="63" y="107"/>
                  </a:cubicBezTo>
                  <a:cubicBezTo>
                    <a:pt x="70" y="104"/>
                    <a:pt x="80" y="105"/>
                    <a:pt x="88" y="105"/>
                  </a:cubicBezTo>
                  <a:cubicBezTo>
                    <a:pt x="93" y="105"/>
                    <a:pt x="97" y="105"/>
                    <a:pt x="102" y="103"/>
                  </a:cubicBezTo>
                  <a:cubicBezTo>
                    <a:pt x="106" y="102"/>
                    <a:pt x="106" y="99"/>
                    <a:pt x="111" y="99"/>
                  </a:cubicBezTo>
                  <a:cubicBezTo>
                    <a:pt x="115" y="99"/>
                    <a:pt x="120" y="99"/>
                    <a:pt x="124" y="99"/>
                  </a:cubicBezTo>
                  <a:cubicBezTo>
                    <a:pt x="126" y="99"/>
                    <a:pt x="129" y="98"/>
                    <a:pt x="131" y="99"/>
                  </a:cubicBezTo>
                  <a:cubicBezTo>
                    <a:pt x="132" y="99"/>
                    <a:pt x="133" y="99"/>
                    <a:pt x="134" y="100"/>
                  </a:cubicBezTo>
                  <a:cubicBezTo>
                    <a:pt x="134" y="100"/>
                    <a:pt x="134" y="103"/>
                    <a:pt x="134" y="103"/>
                  </a:cubicBezTo>
                  <a:cubicBezTo>
                    <a:pt x="139" y="103"/>
                    <a:pt x="145" y="103"/>
                    <a:pt x="149" y="102"/>
                  </a:cubicBezTo>
                  <a:cubicBezTo>
                    <a:pt x="158" y="102"/>
                    <a:pt x="166" y="100"/>
                    <a:pt x="174" y="104"/>
                  </a:cubicBezTo>
                  <a:cubicBezTo>
                    <a:pt x="179" y="106"/>
                    <a:pt x="183" y="110"/>
                    <a:pt x="189" y="111"/>
                  </a:cubicBezTo>
                  <a:cubicBezTo>
                    <a:pt x="196" y="111"/>
                    <a:pt x="203" y="107"/>
                    <a:pt x="209" y="105"/>
                  </a:cubicBezTo>
                  <a:cubicBezTo>
                    <a:pt x="216" y="103"/>
                    <a:pt x="224" y="103"/>
                    <a:pt x="232" y="104"/>
                  </a:cubicBezTo>
                  <a:cubicBezTo>
                    <a:pt x="243" y="105"/>
                    <a:pt x="255" y="107"/>
                    <a:pt x="267" y="109"/>
                  </a:cubicBezTo>
                  <a:cubicBezTo>
                    <a:pt x="274" y="111"/>
                    <a:pt x="287" y="113"/>
                    <a:pt x="287" y="121"/>
                  </a:cubicBezTo>
                  <a:cubicBezTo>
                    <a:pt x="287" y="124"/>
                    <a:pt x="289" y="130"/>
                    <a:pt x="287" y="133"/>
                  </a:cubicBezTo>
                  <a:close/>
                  <a:moveTo>
                    <a:pt x="294" y="76"/>
                  </a:moveTo>
                  <a:cubicBezTo>
                    <a:pt x="283" y="77"/>
                    <a:pt x="284" y="75"/>
                    <a:pt x="272" y="74"/>
                  </a:cubicBezTo>
                  <a:cubicBezTo>
                    <a:pt x="262" y="74"/>
                    <a:pt x="252" y="78"/>
                    <a:pt x="242" y="75"/>
                  </a:cubicBezTo>
                  <a:cubicBezTo>
                    <a:pt x="240" y="74"/>
                    <a:pt x="238" y="73"/>
                    <a:pt x="237" y="72"/>
                  </a:cubicBezTo>
                  <a:cubicBezTo>
                    <a:pt x="234" y="70"/>
                    <a:pt x="234" y="71"/>
                    <a:pt x="230" y="71"/>
                  </a:cubicBezTo>
                  <a:cubicBezTo>
                    <a:pt x="222" y="72"/>
                    <a:pt x="212" y="72"/>
                    <a:pt x="204" y="71"/>
                  </a:cubicBezTo>
                  <a:cubicBezTo>
                    <a:pt x="201" y="71"/>
                    <a:pt x="197" y="69"/>
                    <a:pt x="195" y="70"/>
                  </a:cubicBezTo>
                  <a:cubicBezTo>
                    <a:pt x="193" y="70"/>
                    <a:pt x="193" y="72"/>
                    <a:pt x="191" y="73"/>
                  </a:cubicBezTo>
                  <a:cubicBezTo>
                    <a:pt x="189" y="73"/>
                    <a:pt x="187" y="74"/>
                    <a:pt x="185" y="74"/>
                  </a:cubicBezTo>
                  <a:cubicBezTo>
                    <a:pt x="177" y="74"/>
                    <a:pt x="169" y="71"/>
                    <a:pt x="162" y="74"/>
                  </a:cubicBezTo>
                  <a:cubicBezTo>
                    <a:pt x="157" y="77"/>
                    <a:pt x="156" y="78"/>
                    <a:pt x="150" y="77"/>
                  </a:cubicBezTo>
                  <a:cubicBezTo>
                    <a:pt x="147" y="77"/>
                    <a:pt x="107" y="73"/>
                    <a:pt x="107" y="73"/>
                  </a:cubicBezTo>
                  <a:cubicBezTo>
                    <a:pt x="106" y="74"/>
                    <a:pt x="106" y="75"/>
                    <a:pt x="106" y="76"/>
                  </a:cubicBezTo>
                  <a:cubicBezTo>
                    <a:pt x="103" y="77"/>
                    <a:pt x="100" y="76"/>
                    <a:pt x="97" y="76"/>
                  </a:cubicBezTo>
                  <a:cubicBezTo>
                    <a:pt x="97" y="85"/>
                    <a:pt x="89" y="77"/>
                    <a:pt x="86" y="77"/>
                  </a:cubicBezTo>
                  <a:cubicBezTo>
                    <a:pt x="82" y="77"/>
                    <a:pt x="79" y="81"/>
                    <a:pt x="74" y="81"/>
                  </a:cubicBezTo>
                  <a:cubicBezTo>
                    <a:pt x="70" y="81"/>
                    <a:pt x="69" y="78"/>
                    <a:pt x="67" y="76"/>
                  </a:cubicBezTo>
                  <a:cubicBezTo>
                    <a:pt x="65" y="74"/>
                    <a:pt x="63" y="73"/>
                    <a:pt x="61" y="73"/>
                  </a:cubicBezTo>
                  <a:cubicBezTo>
                    <a:pt x="53" y="71"/>
                    <a:pt x="44" y="61"/>
                    <a:pt x="48" y="55"/>
                  </a:cubicBezTo>
                  <a:cubicBezTo>
                    <a:pt x="50" y="52"/>
                    <a:pt x="55" y="48"/>
                    <a:pt x="59" y="47"/>
                  </a:cubicBezTo>
                  <a:cubicBezTo>
                    <a:pt x="64" y="45"/>
                    <a:pt x="69" y="45"/>
                    <a:pt x="73" y="42"/>
                  </a:cubicBezTo>
                  <a:cubicBezTo>
                    <a:pt x="76" y="39"/>
                    <a:pt x="76" y="40"/>
                    <a:pt x="81" y="40"/>
                  </a:cubicBezTo>
                  <a:cubicBezTo>
                    <a:pt x="87" y="40"/>
                    <a:pt x="93" y="41"/>
                    <a:pt x="99" y="41"/>
                  </a:cubicBezTo>
                  <a:cubicBezTo>
                    <a:pt x="110" y="43"/>
                    <a:pt x="121" y="45"/>
                    <a:pt x="132" y="46"/>
                  </a:cubicBezTo>
                  <a:cubicBezTo>
                    <a:pt x="139" y="46"/>
                    <a:pt x="146" y="42"/>
                    <a:pt x="153" y="41"/>
                  </a:cubicBezTo>
                  <a:cubicBezTo>
                    <a:pt x="161" y="40"/>
                    <a:pt x="171" y="41"/>
                    <a:pt x="179" y="42"/>
                  </a:cubicBezTo>
                  <a:cubicBezTo>
                    <a:pt x="183" y="42"/>
                    <a:pt x="185" y="44"/>
                    <a:pt x="189" y="45"/>
                  </a:cubicBezTo>
                  <a:cubicBezTo>
                    <a:pt x="206" y="52"/>
                    <a:pt x="226" y="45"/>
                    <a:pt x="244" y="44"/>
                  </a:cubicBezTo>
                  <a:cubicBezTo>
                    <a:pt x="245" y="48"/>
                    <a:pt x="251" y="47"/>
                    <a:pt x="256" y="47"/>
                  </a:cubicBezTo>
                  <a:cubicBezTo>
                    <a:pt x="258" y="47"/>
                    <a:pt x="260" y="46"/>
                    <a:pt x="262" y="47"/>
                  </a:cubicBezTo>
                  <a:cubicBezTo>
                    <a:pt x="266" y="49"/>
                    <a:pt x="266" y="54"/>
                    <a:pt x="270" y="56"/>
                  </a:cubicBezTo>
                  <a:cubicBezTo>
                    <a:pt x="281" y="61"/>
                    <a:pt x="283" y="52"/>
                    <a:pt x="293" y="61"/>
                  </a:cubicBezTo>
                  <a:cubicBezTo>
                    <a:pt x="298" y="65"/>
                    <a:pt x="294" y="71"/>
                    <a:pt x="294" y="7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5" name="Freeform 554"/>
            <p:cNvSpPr>
              <a:spLocks noEditPoints="1"/>
            </p:cNvSpPr>
            <p:nvPr/>
          </p:nvSpPr>
          <p:spPr bwMode="auto">
            <a:xfrm>
              <a:off x="2268538" y="1535113"/>
              <a:ext cx="479425" cy="338137"/>
            </a:xfrm>
            <a:custGeom>
              <a:avLst/>
              <a:gdLst>
                <a:gd name="T0" fmla="*/ 188 w 189"/>
                <a:gd name="T1" fmla="*/ 43 h 133"/>
                <a:gd name="T2" fmla="*/ 185 w 189"/>
                <a:gd name="T3" fmla="*/ 28 h 133"/>
                <a:gd name="T4" fmla="*/ 177 w 189"/>
                <a:gd name="T5" fmla="*/ 18 h 133"/>
                <a:gd name="T6" fmla="*/ 171 w 189"/>
                <a:gd name="T7" fmla="*/ 13 h 133"/>
                <a:gd name="T8" fmla="*/ 166 w 189"/>
                <a:gd name="T9" fmla="*/ 9 h 133"/>
                <a:gd name="T10" fmla="*/ 160 w 189"/>
                <a:gd name="T11" fmla="*/ 8 h 133"/>
                <a:gd name="T12" fmla="*/ 146 w 189"/>
                <a:gd name="T13" fmla="*/ 8 h 133"/>
                <a:gd name="T14" fmla="*/ 123 w 189"/>
                <a:gd name="T15" fmla="*/ 9 h 133"/>
                <a:gd name="T16" fmla="*/ 117 w 189"/>
                <a:gd name="T17" fmla="*/ 9 h 133"/>
                <a:gd name="T18" fmla="*/ 112 w 189"/>
                <a:gd name="T19" fmla="*/ 5 h 133"/>
                <a:gd name="T20" fmla="*/ 107 w 189"/>
                <a:gd name="T21" fmla="*/ 5 h 133"/>
                <a:gd name="T22" fmla="*/ 96 w 189"/>
                <a:gd name="T23" fmla="*/ 5 h 133"/>
                <a:gd name="T24" fmla="*/ 80 w 189"/>
                <a:gd name="T25" fmla="*/ 2 h 133"/>
                <a:gd name="T26" fmla="*/ 55 w 189"/>
                <a:gd name="T27" fmla="*/ 9 h 133"/>
                <a:gd name="T28" fmla="*/ 29 w 189"/>
                <a:gd name="T29" fmla="*/ 8 h 133"/>
                <a:gd name="T30" fmla="*/ 10 w 189"/>
                <a:gd name="T31" fmla="*/ 17 h 133"/>
                <a:gd name="T32" fmla="*/ 5 w 189"/>
                <a:gd name="T33" fmla="*/ 40 h 133"/>
                <a:gd name="T34" fmla="*/ 1 w 189"/>
                <a:gd name="T35" fmla="*/ 72 h 133"/>
                <a:gd name="T36" fmla="*/ 3 w 189"/>
                <a:gd name="T37" fmla="*/ 96 h 133"/>
                <a:gd name="T38" fmla="*/ 8 w 189"/>
                <a:gd name="T39" fmla="*/ 115 h 133"/>
                <a:gd name="T40" fmla="*/ 10 w 189"/>
                <a:gd name="T41" fmla="*/ 117 h 133"/>
                <a:gd name="T42" fmla="*/ 22 w 189"/>
                <a:gd name="T43" fmla="*/ 113 h 133"/>
                <a:gd name="T44" fmla="*/ 31 w 189"/>
                <a:gd name="T45" fmla="*/ 124 h 133"/>
                <a:gd name="T46" fmla="*/ 34 w 189"/>
                <a:gd name="T47" fmla="*/ 118 h 133"/>
                <a:gd name="T48" fmla="*/ 46 w 189"/>
                <a:gd name="T49" fmla="*/ 122 h 133"/>
                <a:gd name="T50" fmla="*/ 51 w 189"/>
                <a:gd name="T51" fmla="*/ 126 h 133"/>
                <a:gd name="T52" fmla="*/ 91 w 189"/>
                <a:gd name="T53" fmla="*/ 126 h 133"/>
                <a:gd name="T54" fmla="*/ 124 w 189"/>
                <a:gd name="T55" fmla="*/ 127 h 133"/>
                <a:gd name="T56" fmla="*/ 150 w 189"/>
                <a:gd name="T57" fmla="*/ 125 h 133"/>
                <a:gd name="T58" fmla="*/ 171 w 189"/>
                <a:gd name="T59" fmla="*/ 121 h 133"/>
                <a:gd name="T60" fmla="*/ 181 w 189"/>
                <a:gd name="T61" fmla="*/ 115 h 133"/>
                <a:gd name="T62" fmla="*/ 183 w 189"/>
                <a:gd name="T63" fmla="*/ 105 h 133"/>
                <a:gd name="T64" fmla="*/ 187 w 189"/>
                <a:gd name="T65" fmla="*/ 97 h 133"/>
                <a:gd name="T66" fmla="*/ 189 w 189"/>
                <a:gd name="T67" fmla="*/ 77 h 133"/>
                <a:gd name="T68" fmla="*/ 188 w 189"/>
                <a:gd name="T69" fmla="*/ 43 h 133"/>
                <a:gd name="T70" fmla="*/ 160 w 189"/>
                <a:gd name="T71" fmla="*/ 83 h 133"/>
                <a:gd name="T72" fmla="*/ 143 w 189"/>
                <a:gd name="T73" fmla="*/ 89 h 133"/>
                <a:gd name="T74" fmla="*/ 139 w 189"/>
                <a:gd name="T75" fmla="*/ 87 h 133"/>
                <a:gd name="T76" fmla="*/ 115 w 189"/>
                <a:gd name="T77" fmla="*/ 90 h 133"/>
                <a:gd name="T78" fmla="*/ 106 w 189"/>
                <a:gd name="T79" fmla="*/ 91 h 133"/>
                <a:gd name="T80" fmla="*/ 102 w 189"/>
                <a:gd name="T81" fmla="*/ 89 h 133"/>
                <a:gd name="T82" fmla="*/ 100 w 189"/>
                <a:gd name="T83" fmla="*/ 86 h 133"/>
                <a:gd name="T84" fmla="*/ 89 w 189"/>
                <a:gd name="T85" fmla="*/ 91 h 133"/>
                <a:gd name="T86" fmla="*/ 61 w 189"/>
                <a:gd name="T87" fmla="*/ 91 h 133"/>
                <a:gd name="T88" fmla="*/ 47 w 189"/>
                <a:gd name="T89" fmla="*/ 90 h 133"/>
                <a:gd name="T90" fmla="*/ 37 w 189"/>
                <a:gd name="T91" fmla="*/ 41 h 133"/>
                <a:gd name="T92" fmla="*/ 54 w 189"/>
                <a:gd name="T93" fmla="*/ 41 h 133"/>
                <a:gd name="T94" fmla="*/ 67 w 189"/>
                <a:gd name="T95" fmla="*/ 41 h 133"/>
                <a:gd name="T96" fmla="*/ 77 w 189"/>
                <a:gd name="T97" fmla="*/ 45 h 133"/>
                <a:gd name="T98" fmla="*/ 104 w 189"/>
                <a:gd name="T99" fmla="*/ 38 h 133"/>
                <a:gd name="T100" fmla="*/ 136 w 189"/>
                <a:gd name="T101" fmla="*/ 41 h 133"/>
                <a:gd name="T102" fmla="*/ 150 w 189"/>
                <a:gd name="T103" fmla="*/ 46 h 133"/>
                <a:gd name="T104" fmla="*/ 160 w 189"/>
                <a:gd name="T105" fmla="*/ 52 h 133"/>
                <a:gd name="T106" fmla="*/ 160 w 189"/>
                <a:gd name="T10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133">
                  <a:moveTo>
                    <a:pt x="188" y="43"/>
                  </a:moveTo>
                  <a:cubicBezTo>
                    <a:pt x="188" y="38"/>
                    <a:pt x="188" y="33"/>
                    <a:pt x="185" y="28"/>
                  </a:cubicBezTo>
                  <a:cubicBezTo>
                    <a:pt x="183" y="25"/>
                    <a:pt x="179" y="23"/>
                    <a:pt x="177" y="18"/>
                  </a:cubicBezTo>
                  <a:cubicBezTo>
                    <a:pt x="175" y="14"/>
                    <a:pt x="174" y="15"/>
                    <a:pt x="171" y="13"/>
                  </a:cubicBezTo>
                  <a:cubicBezTo>
                    <a:pt x="169" y="13"/>
                    <a:pt x="168" y="11"/>
                    <a:pt x="166" y="9"/>
                  </a:cubicBezTo>
                  <a:cubicBezTo>
                    <a:pt x="164" y="8"/>
                    <a:pt x="162" y="8"/>
                    <a:pt x="160" y="8"/>
                  </a:cubicBezTo>
                  <a:cubicBezTo>
                    <a:pt x="155" y="7"/>
                    <a:pt x="151" y="8"/>
                    <a:pt x="146" y="8"/>
                  </a:cubicBezTo>
                  <a:cubicBezTo>
                    <a:pt x="138" y="9"/>
                    <a:pt x="131" y="9"/>
                    <a:pt x="123" y="9"/>
                  </a:cubicBezTo>
                  <a:cubicBezTo>
                    <a:pt x="121" y="9"/>
                    <a:pt x="119" y="9"/>
                    <a:pt x="117" y="9"/>
                  </a:cubicBezTo>
                  <a:cubicBezTo>
                    <a:pt x="114" y="9"/>
                    <a:pt x="114" y="7"/>
                    <a:pt x="112" y="5"/>
                  </a:cubicBezTo>
                  <a:cubicBezTo>
                    <a:pt x="110" y="4"/>
                    <a:pt x="109" y="5"/>
                    <a:pt x="107" y="5"/>
                  </a:cubicBezTo>
                  <a:cubicBezTo>
                    <a:pt x="102" y="5"/>
                    <a:pt x="101" y="5"/>
                    <a:pt x="96" y="5"/>
                  </a:cubicBezTo>
                  <a:cubicBezTo>
                    <a:pt x="91" y="4"/>
                    <a:pt x="85" y="0"/>
                    <a:pt x="80" y="2"/>
                  </a:cubicBezTo>
                  <a:cubicBezTo>
                    <a:pt x="72" y="6"/>
                    <a:pt x="64" y="9"/>
                    <a:pt x="55" y="9"/>
                  </a:cubicBezTo>
                  <a:cubicBezTo>
                    <a:pt x="46" y="9"/>
                    <a:pt x="38" y="6"/>
                    <a:pt x="29" y="8"/>
                  </a:cubicBezTo>
                  <a:cubicBezTo>
                    <a:pt x="23" y="9"/>
                    <a:pt x="12" y="11"/>
                    <a:pt x="10" y="17"/>
                  </a:cubicBezTo>
                  <a:cubicBezTo>
                    <a:pt x="7" y="25"/>
                    <a:pt x="5" y="30"/>
                    <a:pt x="5" y="40"/>
                  </a:cubicBezTo>
                  <a:cubicBezTo>
                    <a:pt x="5" y="46"/>
                    <a:pt x="0" y="66"/>
                    <a:pt x="1" y="72"/>
                  </a:cubicBezTo>
                  <a:cubicBezTo>
                    <a:pt x="2" y="80"/>
                    <a:pt x="3" y="88"/>
                    <a:pt x="3" y="96"/>
                  </a:cubicBezTo>
                  <a:cubicBezTo>
                    <a:pt x="4" y="102"/>
                    <a:pt x="4" y="110"/>
                    <a:pt x="8" y="115"/>
                  </a:cubicBezTo>
                  <a:cubicBezTo>
                    <a:pt x="8" y="116"/>
                    <a:pt x="8" y="117"/>
                    <a:pt x="10" y="117"/>
                  </a:cubicBezTo>
                  <a:cubicBezTo>
                    <a:pt x="13" y="118"/>
                    <a:pt x="18" y="114"/>
                    <a:pt x="22" y="113"/>
                  </a:cubicBezTo>
                  <a:cubicBezTo>
                    <a:pt x="23" y="117"/>
                    <a:pt x="26" y="127"/>
                    <a:pt x="31" y="124"/>
                  </a:cubicBezTo>
                  <a:cubicBezTo>
                    <a:pt x="32" y="122"/>
                    <a:pt x="33" y="120"/>
                    <a:pt x="34" y="118"/>
                  </a:cubicBezTo>
                  <a:cubicBezTo>
                    <a:pt x="38" y="119"/>
                    <a:pt x="42" y="121"/>
                    <a:pt x="46" y="122"/>
                  </a:cubicBezTo>
                  <a:cubicBezTo>
                    <a:pt x="49" y="123"/>
                    <a:pt x="50" y="123"/>
                    <a:pt x="51" y="126"/>
                  </a:cubicBezTo>
                  <a:cubicBezTo>
                    <a:pt x="51" y="128"/>
                    <a:pt x="89" y="128"/>
                    <a:pt x="91" y="126"/>
                  </a:cubicBezTo>
                  <a:cubicBezTo>
                    <a:pt x="95" y="121"/>
                    <a:pt x="119" y="121"/>
                    <a:pt x="124" y="127"/>
                  </a:cubicBezTo>
                  <a:cubicBezTo>
                    <a:pt x="129" y="133"/>
                    <a:pt x="150" y="125"/>
                    <a:pt x="150" y="125"/>
                  </a:cubicBezTo>
                  <a:cubicBezTo>
                    <a:pt x="158" y="122"/>
                    <a:pt x="162" y="123"/>
                    <a:pt x="171" y="121"/>
                  </a:cubicBezTo>
                  <a:cubicBezTo>
                    <a:pt x="174" y="120"/>
                    <a:pt x="179" y="120"/>
                    <a:pt x="181" y="115"/>
                  </a:cubicBezTo>
                  <a:cubicBezTo>
                    <a:pt x="182" y="112"/>
                    <a:pt x="182" y="109"/>
                    <a:pt x="183" y="105"/>
                  </a:cubicBezTo>
                  <a:cubicBezTo>
                    <a:pt x="184" y="102"/>
                    <a:pt x="186" y="100"/>
                    <a:pt x="187" y="97"/>
                  </a:cubicBezTo>
                  <a:cubicBezTo>
                    <a:pt x="189" y="91"/>
                    <a:pt x="189" y="84"/>
                    <a:pt x="189" y="77"/>
                  </a:cubicBezTo>
                  <a:cubicBezTo>
                    <a:pt x="189" y="68"/>
                    <a:pt x="188" y="53"/>
                    <a:pt x="188" y="43"/>
                  </a:cubicBezTo>
                  <a:close/>
                  <a:moveTo>
                    <a:pt x="160" y="83"/>
                  </a:moveTo>
                  <a:cubicBezTo>
                    <a:pt x="153" y="87"/>
                    <a:pt x="153" y="88"/>
                    <a:pt x="143" y="89"/>
                  </a:cubicBezTo>
                  <a:cubicBezTo>
                    <a:pt x="142" y="89"/>
                    <a:pt x="140" y="87"/>
                    <a:pt x="139" y="87"/>
                  </a:cubicBezTo>
                  <a:cubicBezTo>
                    <a:pt x="132" y="85"/>
                    <a:pt x="123" y="89"/>
                    <a:pt x="115" y="90"/>
                  </a:cubicBezTo>
                  <a:cubicBezTo>
                    <a:pt x="112" y="91"/>
                    <a:pt x="109" y="91"/>
                    <a:pt x="106" y="91"/>
                  </a:cubicBezTo>
                  <a:cubicBezTo>
                    <a:pt x="104" y="90"/>
                    <a:pt x="103" y="90"/>
                    <a:pt x="102" y="89"/>
                  </a:cubicBezTo>
                  <a:cubicBezTo>
                    <a:pt x="101" y="89"/>
                    <a:pt x="101" y="86"/>
                    <a:pt x="100" y="86"/>
                  </a:cubicBezTo>
                  <a:cubicBezTo>
                    <a:pt x="98" y="84"/>
                    <a:pt x="92" y="90"/>
                    <a:pt x="89" y="91"/>
                  </a:cubicBezTo>
                  <a:cubicBezTo>
                    <a:pt x="80" y="94"/>
                    <a:pt x="70" y="92"/>
                    <a:pt x="61" y="91"/>
                  </a:cubicBezTo>
                  <a:cubicBezTo>
                    <a:pt x="58" y="91"/>
                    <a:pt x="49" y="88"/>
                    <a:pt x="47" y="90"/>
                  </a:cubicBezTo>
                  <a:cubicBezTo>
                    <a:pt x="38" y="99"/>
                    <a:pt x="28" y="79"/>
                    <a:pt x="37" y="41"/>
                  </a:cubicBezTo>
                  <a:cubicBezTo>
                    <a:pt x="41" y="42"/>
                    <a:pt x="50" y="43"/>
                    <a:pt x="54" y="41"/>
                  </a:cubicBezTo>
                  <a:cubicBezTo>
                    <a:pt x="59" y="38"/>
                    <a:pt x="62" y="38"/>
                    <a:pt x="67" y="41"/>
                  </a:cubicBezTo>
                  <a:cubicBezTo>
                    <a:pt x="70" y="43"/>
                    <a:pt x="74" y="45"/>
                    <a:pt x="77" y="45"/>
                  </a:cubicBezTo>
                  <a:cubicBezTo>
                    <a:pt x="86" y="47"/>
                    <a:pt x="95" y="39"/>
                    <a:pt x="104" y="38"/>
                  </a:cubicBezTo>
                  <a:cubicBezTo>
                    <a:pt x="114" y="36"/>
                    <a:pt x="126" y="38"/>
                    <a:pt x="136" y="41"/>
                  </a:cubicBezTo>
                  <a:cubicBezTo>
                    <a:pt x="140" y="43"/>
                    <a:pt x="145" y="44"/>
                    <a:pt x="150" y="46"/>
                  </a:cubicBezTo>
                  <a:cubicBezTo>
                    <a:pt x="152" y="47"/>
                    <a:pt x="159" y="47"/>
                    <a:pt x="160" y="52"/>
                  </a:cubicBezTo>
                  <a:cubicBezTo>
                    <a:pt x="160" y="54"/>
                    <a:pt x="160" y="83"/>
                    <a:pt x="160" y="8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6" name="Freeform 555"/>
            <p:cNvSpPr/>
            <p:nvPr/>
          </p:nvSpPr>
          <p:spPr bwMode="auto">
            <a:xfrm>
              <a:off x="1822450" y="2408238"/>
              <a:ext cx="282575" cy="241300"/>
            </a:xfrm>
            <a:custGeom>
              <a:avLst/>
              <a:gdLst>
                <a:gd name="T0" fmla="*/ 39 w 111"/>
                <a:gd name="T1" fmla="*/ 92 h 95"/>
                <a:gd name="T2" fmla="*/ 45 w 111"/>
                <a:gd name="T3" fmla="*/ 90 h 95"/>
                <a:gd name="T4" fmla="*/ 51 w 111"/>
                <a:gd name="T5" fmla="*/ 83 h 95"/>
                <a:gd name="T6" fmla="*/ 89 w 111"/>
                <a:gd name="T7" fmla="*/ 59 h 95"/>
                <a:gd name="T8" fmla="*/ 99 w 111"/>
                <a:gd name="T9" fmla="*/ 43 h 95"/>
                <a:gd name="T10" fmla="*/ 109 w 111"/>
                <a:gd name="T11" fmla="*/ 22 h 95"/>
                <a:gd name="T12" fmla="*/ 100 w 111"/>
                <a:gd name="T13" fmla="*/ 0 h 95"/>
                <a:gd name="T14" fmla="*/ 71 w 111"/>
                <a:gd name="T15" fmla="*/ 9 h 95"/>
                <a:gd name="T16" fmla="*/ 66 w 111"/>
                <a:gd name="T17" fmla="*/ 22 h 95"/>
                <a:gd name="T18" fmla="*/ 50 w 111"/>
                <a:gd name="T19" fmla="*/ 44 h 95"/>
                <a:gd name="T20" fmla="*/ 39 w 111"/>
                <a:gd name="T21" fmla="*/ 45 h 95"/>
                <a:gd name="T22" fmla="*/ 30 w 111"/>
                <a:gd name="T23" fmla="*/ 49 h 95"/>
                <a:gd name="T24" fmla="*/ 19 w 111"/>
                <a:gd name="T25" fmla="*/ 51 h 95"/>
                <a:gd name="T26" fmla="*/ 1 w 111"/>
                <a:gd name="T27" fmla="*/ 67 h 95"/>
                <a:gd name="T28" fmla="*/ 15 w 111"/>
                <a:gd name="T29" fmla="*/ 81 h 95"/>
                <a:gd name="T30" fmla="*/ 39 w 111"/>
                <a:gd name="T3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95">
                  <a:moveTo>
                    <a:pt x="39" y="92"/>
                  </a:moveTo>
                  <a:cubicBezTo>
                    <a:pt x="40" y="92"/>
                    <a:pt x="44" y="91"/>
                    <a:pt x="45" y="90"/>
                  </a:cubicBezTo>
                  <a:cubicBezTo>
                    <a:pt x="46" y="87"/>
                    <a:pt x="48" y="84"/>
                    <a:pt x="51" y="83"/>
                  </a:cubicBezTo>
                  <a:cubicBezTo>
                    <a:pt x="67" y="78"/>
                    <a:pt x="77" y="67"/>
                    <a:pt x="89" y="59"/>
                  </a:cubicBezTo>
                  <a:cubicBezTo>
                    <a:pt x="96" y="55"/>
                    <a:pt x="95" y="49"/>
                    <a:pt x="99" y="43"/>
                  </a:cubicBezTo>
                  <a:cubicBezTo>
                    <a:pt x="104" y="37"/>
                    <a:pt x="107" y="29"/>
                    <a:pt x="109" y="22"/>
                  </a:cubicBezTo>
                  <a:cubicBezTo>
                    <a:pt x="111" y="14"/>
                    <a:pt x="105" y="5"/>
                    <a:pt x="100" y="0"/>
                  </a:cubicBezTo>
                  <a:cubicBezTo>
                    <a:pt x="102" y="1"/>
                    <a:pt x="74" y="7"/>
                    <a:pt x="71" y="9"/>
                  </a:cubicBezTo>
                  <a:cubicBezTo>
                    <a:pt x="70" y="9"/>
                    <a:pt x="67" y="20"/>
                    <a:pt x="66" y="22"/>
                  </a:cubicBezTo>
                  <a:cubicBezTo>
                    <a:pt x="63" y="30"/>
                    <a:pt x="58" y="40"/>
                    <a:pt x="50" y="44"/>
                  </a:cubicBezTo>
                  <a:cubicBezTo>
                    <a:pt x="46" y="45"/>
                    <a:pt x="42" y="44"/>
                    <a:pt x="39" y="45"/>
                  </a:cubicBezTo>
                  <a:cubicBezTo>
                    <a:pt x="35" y="46"/>
                    <a:pt x="33" y="48"/>
                    <a:pt x="30" y="49"/>
                  </a:cubicBezTo>
                  <a:cubicBezTo>
                    <a:pt x="27" y="51"/>
                    <a:pt x="23" y="50"/>
                    <a:pt x="19" y="51"/>
                  </a:cubicBezTo>
                  <a:cubicBezTo>
                    <a:pt x="12" y="54"/>
                    <a:pt x="2" y="59"/>
                    <a:pt x="1" y="67"/>
                  </a:cubicBezTo>
                  <a:cubicBezTo>
                    <a:pt x="0" y="75"/>
                    <a:pt x="10" y="77"/>
                    <a:pt x="15" y="81"/>
                  </a:cubicBezTo>
                  <a:cubicBezTo>
                    <a:pt x="20" y="83"/>
                    <a:pt x="31" y="95"/>
                    <a:pt x="39" y="9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7" name="Freeform 556"/>
            <p:cNvSpPr/>
            <p:nvPr/>
          </p:nvSpPr>
          <p:spPr bwMode="auto">
            <a:xfrm>
              <a:off x="2341563" y="2408238"/>
              <a:ext cx="282575" cy="241300"/>
            </a:xfrm>
            <a:custGeom>
              <a:avLst/>
              <a:gdLst>
                <a:gd name="T0" fmla="*/ 95 w 111"/>
                <a:gd name="T1" fmla="*/ 81 h 95"/>
                <a:gd name="T2" fmla="*/ 110 w 111"/>
                <a:gd name="T3" fmla="*/ 67 h 95"/>
                <a:gd name="T4" fmla="*/ 92 w 111"/>
                <a:gd name="T5" fmla="*/ 54 h 95"/>
                <a:gd name="T6" fmla="*/ 81 w 111"/>
                <a:gd name="T7" fmla="*/ 51 h 95"/>
                <a:gd name="T8" fmla="*/ 72 w 111"/>
                <a:gd name="T9" fmla="*/ 50 h 95"/>
                <a:gd name="T10" fmla="*/ 61 w 111"/>
                <a:gd name="T11" fmla="*/ 44 h 95"/>
                <a:gd name="T12" fmla="*/ 45 w 111"/>
                <a:gd name="T13" fmla="*/ 22 h 95"/>
                <a:gd name="T14" fmla="*/ 40 w 111"/>
                <a:gd name="T15" fmla="*/ 9 h 95"/>
                <a:gd name="T16" fmla="*/ 10 w 111"/>
                <a:gd name="T17" fmla="*/ 0 h 95"/>
                <a:gd name="T18" fmla="*/ 2 w 111"/>
                <a:gd name="T19" fmla="*/ 22 h 95"/>
                <a:gd name="T20" fmla="*/ 12 w 111"/>
                <a:gd name="T21" fmla="*/ 43 h 95"/>
                <a:gd name="T22" fmla="*/ 21 w 111"/>
                <a:gd name="T23" fmla="*/ 61 h 95"/>
                <a:gd name="T24" fmla="*/ 44 w 111"/>
                <a:gd name="T25" fmla="*/ 84 h 95"/>
                <a:gd name="T26" fmla="*/ 61 w 111"/>
                <a:gd name="T27" fmla="*/ 89 h 95"/>
                <a:gd name="T28" fmla="*/ 72 w 111"/>
                <a:gd name="T29" fmla="*/ 92 h 95"/>
                <a:gd name="T30" fmla="*/ 95 w 111"/>
                <a:gd name="T31" fmla="*/ 8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95">
                  <a:moveTo>
                    <a:pt x="95" y="81"/>
                  </a:moveTo>
                  <a:cubicBezTo>
                    <a:pt x="101" y="77"/>
                    <a:pt x="111" y="75"/>
                    <a:pt x="110" y="67"/>
                  </a:cubicBezTo>
                  <a:cubicBezTo>
                    <a:pt x="109" y="59"/>
                    <a:pt x="99" y="57"/>
                    <a:pt x="92" y="54"/>
                  </a:cubicBezTo>
                  <a:cubicBezTo>
                    <a:pt x="88" y="53"/>
                    <a:pt x="84" y="53"/>
                    <a:pt x="81" y="51"/>
                  </a:cubicBezTo>
                  <a:cubicBezTo>
                    <a:pt x="78" y="50"/>
                    <a:pt x="75" y="50"/>
                    <a:pt x="72" y="50"/>
                  </a:cubicBezTo>
                  <a:cubicBezTo>
                    <a:pt x="69" y="49"/>
                    <a:pt x="65" y="45"/>
                    <a:pt x="61" y="44"/>
                  </a:cubicBezTo>
                  <a:cubicBezTo>
                    <a:pt x="53" y="40"/>
                    <a:pt x="48" y="30"/>
                    <a:pt x="45" y="22"/>
                  </a:cubicBezTo>
                  <a:cubicBezTo>
                    <a:pt x="44" y="20"/>
                    <a:pt x="41" y="9"/>
                    <a:pt x="40" y="9"/>
                  </a:cubicBezTo>
                  <a:cubicBezTo>
                    <a:pt x="37" y="7"/>
                    <a:pt x="9" y="1"/>
                    <a:pt x="10" y="0"/>
                  </a:cubicBezTo>
                  <a:cubicBezTo>
                    <a:pt x="6" y="5"/>
                    <a:pt x="0" y="14"/>
                    <a:pt x="2" y="22"/>
                  </a:cubicBezTo>
                  <a:cubicBezTo>
                    <a:pt x="3" y="29"/>
                    <a:pt x="7" y="37"/>
                    <a:pt x="12" y="43"/>
                  </a:cubicBezTo>
                  <a:cubicBezTo>
                    <a:pt x="16" y="49"/>
                    <a:pt x="15" y="57"/>
                    <a:pt x="21" y="61"/>
                  </a:cubicBezTo>
                  <a:cubicBezTo>
                    <a:pt x="33" y="68"/>
                    <a:pt x="27" y="78"/>
                    <a:pt x="44" y="84"/>
                  </a:cubicBezTo>
                  <a:cubicBezTo>
                    <a:pt x="47" y="85"/>
                    <a:pt x="60" y="86"/>
                    <a:pt x="61" y="89"/>
                  </a:cubicBezTo>
                  <a:cubicBezTo>
                    <a:pt x="61" y="90"/>
                    <a:pt x="70" y="92"/>
                    <a:pt x="72" y="92"/>
                  </a:cubicBezTo>
                  <a:cubicBezTo>
                    <a:pt x="80" y="95"/>
                    <a:pt x="91" y="83"/>
                    <a:pt x="95" y="8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8" name="Freeform 557"/>
            <p:cNvSpPr/>
            <p:nvPr/>
          </p:nvSpPr>
          <p:spPr bwMode="auto">
            <a:xfrm>
              <a:off x="1657350" y="1470025"/>
              <a:ext cx="577850" cy="503237"/>
            </a:xfrm>
            <a:custGeom>
              <a:avLst/>
              <a:gdLst>
                <a:gd name="T0" fmla="*/ 212 w 227"/>
                <a:gd name="T1" fmla="*/ 50 h 198"/>
                <a:gd name="T2" fmla="*/ 203 w 227"/>
                <a:gd name="T3" fmla="*/ 47 h 198"/>
                <a:gd name="T4" fmla="*/ 199 w 227"/>
                <a:gd name="T5" fmla="*/ 43 h 198"/>
                <a:gd name="T6" fmla="*/ 191 w 227"/>
                <a:gd name="T7" fmla="*/ 43 h 198"/>
                <a:gd name="T8" fmla="*/ 179 w 227"/>
                <a:gd name="T9" fmla="*/ 43 h 198"/>
                <a:gd name="T10" fmla="*/ 172 w 227"/>
                <a:gd name="T11" fmla="*/ 39 h 198"/>
                <a:gd name="T12" fmla="*/ 140 w 227"/>
                <a:gd name="T13" fmla="*/ 39 h 198"/>
                <a:gd name="T14" fmla="*/ 142 w 227"/>
                <a:gd name="T15" fmla="*/ 35 h 198"/>
                <a:gd name="T16" fmla="*/ 140 w 227"/>
                <a:gd name="T17" fmla="*/ 9 h 198"/>
                <a:gd name="T18" fmla="*/ 117 w 227"/>
                <a:gd name="T19" fmla="*/ 0 h 198"/>
                <a:gd name="T20" fmla="*/ 95 w 227"/>
                <a:gd name="T21" fmla="*/ 4 h 198"/>
                <a:gd name="T22" fmla="*/ 92 w 227"/>
                <a:gd name="T23" fmla="*/ 14 h 198"/>
                <a:gd name="T24" fmla="*/ 91 w 227"/>
                <a:gd name="T25" fmla="*/ 20 h 198"/>
                <a:gd name="T26" fmla="*/ 92 w 227"/>
                <a:gd name="T27" fmla="*/ 26 h 198"/>
                <a:gd name="T28" fmla="*/ 90 w 227"/>
                <a:gd name="T29" fmla="*/ 39 h 198"/>
                <a:gd name="T30" fmla="*/ 36 w 227"/>
                <a:gd name="T31" fmla="*/ 43 h 198"/>
                <a:gd name="T32" fmla="*/ 10 w 227"/>
                <a:gd name="T33" fmla="*/ 56 h 198"/>
                <a:gd name="T34" fmla="*/ 17 w 227"/>
                <a:gd name="T35" fmla="*/ 75 h 198"/>
                <a:gd name="T36" fmla="*/ 28 w 227"/>
                <a:gd name="T37" fmla="*/ 78 h 198"/>
                <a:gd name="T38" fmla="*/ 39 w 227"/>
                <a:gd name="T39" fmla="*/ 79 h 198"/>
                <a:gd name="T40" fmla="*/ 49 w 227"/>
                <a:gd name="T41" fmla="*/ 75 h 198"/>
                <a:gd name="T42" fmla="*/ 83 w 227"/>
                <a:gd name="T43" fmla="*/ 81 h 198"/>
                <a:gd name="T44" fmla="*/ 75 w 227"/>
                <a:gd name="T45" fmla="*/ 102 h 198"/>
                <a:gd name="T46" fmla="*/ 66 w 227"/>
                <a:gd name="T47" fmla="*/ 123 h 198"/>
                <a:gd name="T48" fmla="*/ 67 w 227"/>
                <a:gd name="T49" fmla="*/ 123 h 198"/>
                <a:gd name="T50" fmla="*/ 63 w 227"/>
                <a:gd name="T51" fmla="*/ 129 h 198"/>
                <a:gd name="T52" fmla="*/ 35 w 227"/>
                <a:gd name="T53" fmla="*/ 159 h 198"/>
                <a:gd name="T54" fmla="*/ 10 w 227"/>
                <a:gd name="T55" fmla="*/ 178 h 198"/>
                <a:gd name="T56" fmla="*/ 3 w 227"/>
                <a:gd name="T57" fmla="*/ 186 h 198"/>
                <a:gd name="T58" fmla="*/ 19 w 227"/>
                <a:gd name="T59" fmla="*/ 197 h 198"/>
                <a:gd name="T60" fmla="*/ 34 w 227"/>
                <a:gd name="T61" fmla="*/ 195 h 198"/>
                <a:gd name="T62" fmla="*/ 49 w 227"/>
                <a:gd name="T63" fmla="*/ 187 h 198"/>
                <a:gd name="T64" fmla="*/ 60 w 227"/>
                <a:gd name="T65" fmla="*/ 179 h 198"/>
                <a:gd name="T66" fmla="*/ 63 w 227"/>
                <a:gd name="T67" fmla="*/ 181 h 198"/>
                <a:gd name="T68" fmla="*/ 65 w 227"/>
                <a:gd name="T69" fmla="*/ 174 h 198"/>
                <a:gd name="T70" fmla="*/ 74 w 227"/>
                <a:gd name="T71" fmla="*/ 173 h 198"/>
                <a:gd name="T72" fmla="*/ 83 w 227"/>
                <a:gd name="T73" fmla="*/ 163 h 198"/>
                <a:gd name="T74" fmla="*/ 85 w 227"/>
                <a:gd name="T75" fmla="*/ 160 h 198"/>
                <a:gd name="T76" fmla="*/ 86 w 227"/>
                <a:gd name="T77" fmla="*/ 160 h 198"/>
                <a:gd name="T78" fmla="*/ 98 w 227"/>
                <a:gd name="T79" fmla="*/ 143 h 198"/>
                <a:gd name="T80" fmla="*/ 105 w 227"/>
                <a:gd name="T81" fmla="*/ 130 h 198"/>
                <a:gd name="T82" fmla="*/ 114 w 227"/>
                <a:gd name="T83" fmla="*/ 107 h 198"/>
                <a:gd name="T84" fmla="*/ 115 w 227"/>
                <a:gd name="T85" fmla="*/ 106 h 198"/>
                <a:gd name="T86" fmla="*/ 119 w 227"/>
                <a:gd name="T87" fmla="*/ 87 h 198"/>
                <a:gd name="T88" fmla="*/ 121 w 227"/>
                <a:gd name="T89" fmla="*/ 78 h 198"/>
                <a:gd name="T90" fmla="*/ 123 w 227"/>
                <a:gd name="T91" fmla="*/ 78 h 198"/>
                <a:gd name="T92" fmla="*/ 154 w 227"/>
                <a:gd name="T93" fmla="*/ 74 h 198"/>
                <a:gd name="T94" fmla="*/ 170 w 227"/>
                <a:gd name="T95" fmla="*/ 79 h 198"/>
                <a:gd name="T96" fmla="*/ 171 w 227"/>
                <a:gd name="T97" fmla="*/ 103 h 198"/>
                <a:gd name="T98" fmla="*/ 169 w 227"/>
                <a:gd name="T99" fmla="*/ 130 h 198"/>
                <a:gd name="T100" fmla="*/ 161 w 227"/>
                <a:gd name="T101" fmla="*/ 139 h 198"/>
                <a:gd name="T102" fmla="*/ 164 w 227"/>
                <a:gd name="T103" fmla="*/ 148 h 198"/>
                <a:gd name="T104" fmla="*/ 174 w 227"/>
                <a:gd name="T105" fmla="*/ 172 h 198"/>
                <a:gd name="T106" fmla="*/ 186 w 227"/>
                <a:gd name="T107" fmla="*/ 172 h 198"/>
                <a:gd name="T108" fmla="*/ 199 w 227"/>
                <a:gd name="T109" fmla="*/ 147 h 198"/>
                <a:gd name="T110" fmla="*/ 205 w 227"/>
                <a:gd name="T111" fmla="*/ 128 h 198"/>
                <a:gd name="T112" fmla="*/ 210 w 227"/>
                <a:gd name="T113" fmla="*/ 110 h 198"/>
                <a:gd name="T114" fmla="*/ 211 w 227"/>
                <a:gd name="T115" fmla="*/ 92 h 198"/>
                <a:gd name="T116" fmla="*/ 212 w 227"/>
                <a:gd name="T117" fmla="*/ 80 h 198"/>
                <a:gd name="T118" fmla="*/ 223 w 227"/>
                <a:gd name="T119" fmla="*/ 67 h 198"/>
                <a:gd name="T120" fmla="*/ 212 w 227"/>
                <a:gd name="T121" fmla="*/ 5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98">
                  <a:moveTo>
                    <a:pt x="212" y="50"/>
                  </a:moveTo>
                  <a:cubicBezTo>
                    <a:pt x="209" y="48"/>
                    <a:pt x="206" y="48"/>
                    <a:pt x="203" y="47"/>
                  </a:cubicBezTo>
                  <a:cubicBezTo>
                    <a:pt x="201" y="46"/>
                    <a:pt x="201" y="44"/>
                    <a:pt x="199" y="43"/>
                  </a:cubicBezTo>
                  <a:cubicBezTo>
                    <a:pt x="197" y="42"/>
                    <a:pt x="193" y="43"/>
                    <a:pt x="191" y="43"/>
                  </a:cubicBezTo>
                  <a:cubicBezTo>
                    <a:pt x="188" y="43"/>
                    <a:pt x="183" y="42"/>
                    <a:pt x="179" y="43"/>
                  </a:cubicBezTo>
                  <a:cubicBezTo>
                    <a:pt x="180" y="43"/>
                    <a:pt x="172" y="39"/>
                    <a:pt x="172" y="39"/>
                  </a:cubicBezTo>
                  <a:cubicBezTo>
                    <a:pt x="159" y="38"/>
                    <a:pt x="153" y="39"/>
                    <a:pt x="140" y="39"/>
                  </a:cubicBezTo>
                  <a:cubicBezTo>
                    <a:pt x="141" y="38"/>
                    <a:pt x="141" y="37"/>
                    <a:pt x="142" y="35"/>
                  </a:cubicBezTo>
                  <a:cubicBezTo>
                    <a:pt x="136" y="28"/>
                    <a:pt x="147" y="15"/>
                    <a:pt x="140" y="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6"/>
                    <a:pt x="92" y="9"/>
                    <a:pt x="92" y="14"/>
                  </a:cubicBezTo>
                  <a:cubicBezTo>
                    <a:pt x="92" y="16"/>
                    <a:pt x="91" y="18"/>
                    <a:pt x="91" y="20"/>
                  </a:cubicBezTo>
                  <a:cubicBezTo>
                    <a:pt x="91" y="21"/>
                    <a:pt x="92" y="25"/>
                    <a:pt x="92" y="26"/>
                  </a:cubicBezTo>
                  <a:cubicBezTo>
                    <a:pt x="91" y="32"/>
                    <a:pt x="91" y="38"/>
                    <a:pt x="90" y="39"/>
                  </a:cubicBezTo>
                  <a:cubicBezTo>
                    <a:pt x="75" y="40"/>
                    <a:pt x="51" y="41"/>
                    <a:pt x="36" y="43"/>
                  </a:cubicBezTo>
                  <a:cubicBezTo>
                    <a:pt x="25" y="44"/>
                    <a:pt x="15" y="46"/>
                    <a:pt x="10" y="56"/>
                  </a:cubicBezTo>
                  <a:cubicBezTo>
                    <a:pt x="7" y="61"/>
                    <a:pt x="15" y="68"/>
                    <a:pt x="17" y="75"/>
                  </a:cubicBezTo>
                  <a:cubicBezTo>
                    <a:pt x="24" y="75"/>
                    <a:pt x="20" y="77"/>
                    <a:pt x="28" y="78"/>
                  </a:cubicBezTo>
                  <a:cubicBezTo>
                    <a:pt x="31" y="78"/>
                    <a:pt x="36" y="80"/>
                    <a:pt x="39" y="79"/>
                  </a:cubicBezTo>
                  <a:cubicBezTo>
                    <a:pt x="44" y="78"/>
                    <a:pt x="44" y="75"/>
                    <a:pt x="49" y="75"/>
                  </a:cubicBezTo>
                  <a:cubicBezTo>
                    <a:pt x="66" y="76"/>
                    <a:pt x="83" y="68"/>
                    <a:pt x="83" y="81"/>
                  </a:cubicBezTo>
                  <a:cubicBezTo>
                    <a:pt x="84" y="81"/>
                    <a:pt x="74" y="102"/>
                    <a:pt x="75" y="102"/>
                  </a:cubicBezTo>
                  <a:cubicBezTo>
                    <a:pt x="75" y="110"/>
                    <a:pt x="66" y="116"/>
                    <a:pt x="66" y="123"/>
                  </a:cubicBezTo>
                  <a:cubicBezTo>
                    <a:pt x="66" y="123"/>
                    <a:pt x="66" y="123"/>
                    <a:pt x="67" y="123"/>
                  </a:cubicBezTo>
                  <a:cubicBezTo>
                    <a:pt x="66" y="126"/>
                    <a:pt x="65" y="128"/>
                    <a:pt x="63" y="129"/>
                  </a:cubicBezTo>
                  <a:cubicBezTo>
                    <a:pt x="52" y="139"/>
                    <a:pt x="45" y="149"/>
                    <a:pt x="35" y="159"/>
                  </a:cubicBezTo>
                  <a:cubicBezTo>
                    <a:pt x="26" y="167"/>
                    <a:pt x="10" y="168"/>
                    <a:pt x="10" y="178"/>
                  </a:cubicBezTo>
                  <a:cubicBezTo>
                    <a:pt x="10" y="182"/>
                    <a:pt x="0" y="180"/>
                    <a:pt x="3" y="186"/>
                  </a:cubicBezTo>
                  <a:cubicBezTo>
                    <a:pt x="5" y="193"/>
                    <a:pt x="12" y="196"/>
                    <a:pt x="19" y="197"/>
                  </a:cubicBezTo>
                  <a:cubicBezTo>
                    <a:pt x="24" y="198"/>
                    <a:pt x="29" y="197"/>
                    <a:pt x="34" y="195"/>
                  </a:cubicBezTo>
                  <a:cubicBezTo>
                    <a:pt x="39" y="192"/>
                    <a:pt x="44" y="191"/>
                    <a:pt x="49" y="187"/>
                  </a:cubicBezTo>
                  <a:cubicBezTo>
                    <a:pt x="53" y="195"/>
                    <a:pt x="58" y="181"/>
                    <a:pt x="60" y="179"/>
                  </a:cubicBezTo>
                  <a:cubicBezTo>
                    <a:pt x="60" y="179"/>
                    <a:pt x="62" y="180"/>
                    <a:pt x="63" y="181"/>
                  </a:cubicBezTo>
                  <a:cubicBezTo>
                    <a:pt x="63" y="179"/>
                    <a:pt x="64" y="176"/>
                    <a:pt x="65" y="174"/>
                  </a:cubicBezTo>
                  <a:cubicBezTo>
                    <a:pt x="63" y="178"/>
                    <a:pt x="74" y="173"/>
                    <a:pt x="74" y="173"/>
                  </a:cubicBezTo>
                  <a:cubicBezTo>
                    <a:pt x="78" y="170"/>
                    <a:pt x="80" y="167"/>
                    <a:pt x="83" y="163"/>
                  </a:cubicBezTo>
                  <a:cubicBezTo>
                    <a:pt x="84" y="162"/>
                    <a:pt x="84" y="161"/>
                    <a:pt x="85" y="160"/>
                  </a:cubicBezTo>
                  <a:cubicBezTo>
                    <a:pt x="85" y="160"/>
                    <a:pt x="86" y="160"/>
                    <a:pt x="86" y="160"/>
                  </a:cubicBezTo>
                  <a:cubicBezTo>
                    <a:pt x="91" y="160"/>
                    <a:pt x="97" y="148"/>
                    <a:pt x="98" y="143"/>
                  </a:cubicBezTo>
                  <a:cubicBezTo>
                    <a:pt x="100" y="139"/>
                    <a:pt x="101" y="135"/>
                    <a:pt x="105" y="130"/>
                  </a:cubicBezTo>
                  <a:cubicBezTo>
                    <a:pt x="109" y="126"/>
                    <a:pt x="114" y="115"/>
                    <a:pt x="114" y="107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20" y="101"/>
                    <a:pt x="117" y="93"/>
                    <a:pt x="119" y="87"/>
                  </a:cubicBezTo>
                  <a:cubicBezTo>
                    <a:pt x="119" y="84"/>
                    <a:pt x="120" y="81"/>
                    <a:pt x="121" y="78"/>
                  </a:cubicBezTo>
                  <a:cubicBezTo>
                    <a:pt x="121" y="78"/>
                    <a:pt x="122" y="78"/>
                    <a:pt x="123" y="78"/>
                  </a:cubicBezTo>
                  <a:cubicBezTo>
                    <a:pt x="125" y="71"/>
                    <a:pt x="146" y="74"/>
                    <a:pt x="154" y="74"/>
                  </a:cubicBezTo>
                  <a:cubicBezTo>
                    <a:pt x="159" y="74"/>
                    <a:pt x="165" y="76"/>
                    <a:pt x="170" y="79"/>
                  </a:cubicBezTo>
                  <a:cubicBezTo>
                    <a:pt x="182" y="86"/>
                    <a:pt x="179" y="92"/>
                    <a:pt x="171" y="103"/>
                  </a:cubicBezTo>
                  <a:cubicBezTo>
                    <a:pt x="165" y="111"/>
                    <a:pt x="158" y="122"/>
                    <a:pt x="169" y="130"/>
                  </a:cubicBezTo>
                  <a:cubicBezTo>
                    <a:pt x="166" y="133"/>
                    <a:pt x="162" y="135"/>
                    <a:pt x="161" y="139"/>
                  </a:cubicBezTo>
                  <a:cubicBezTo>
                    <a:pt x="160" y="143"/>
                    <a:pt x="163" y="145"/>
                    <a:pt x="164" y="148"/>
                  </a:cubicBezTo>
                  <a:cubicBezTo>
                    <a:pt x="168" y="160"/>
                    <a:pt x="154" y="172"/>
                    <a:pt x="174" y="172"/>
                  </a:cubicBezTo>
                  <a:cubicBezTo>
                    <a:pt x="177" y="173"/>
                    <a:pt x="184" y="174"/>
                    <a:pt x="186" y="172"/>
                  </a:cubicBezTo>
                  <a:cubicBezTo>
                    <a:pt x="192" y="165"/>
                    <a:pt x="196" y="156"/>
                    <a:pt x="199" y="147"/>
                  </a:cubicBezTo>
                  <a:cubicBezTo>
                    <a:pt x="202" y="139"/>
                    <a:pt x="198" y="135"/>
                    <a:pt x="205" y="128"/>
                  </a:cubicBezTo>
                  <a:cubicBezTo>
                    <a:pt x="209" y="124"/>
                    <a:pt x="211" y="116"/>
                    <a:pt x="210" y="110"/>
                  </a:cubicBezTo>
                  <a:cubicBezTo>
                    <a:pt x="210" y="103"/>
                    <a:pt x="211" y="99"/>
                    <a:pt x="211" y="92"/>
                  </a:cubicBezTo>
                  <a:cubicBezTo>
                    <a:pt x="211" y="88"/>
                    <a:pt x="210" y="84"/>
                    <a:pt x="212" y="80"/>
                  </a:cubicBezTo>
                  <a:cubicBezTo>
                    <a:pt x="215" y="75"/>
                    <a:pt x="221" y="72"/>
                    <a:pt x="223" y="67"/>
                  </a:cubicBezTo>
                  <a:cubicBezTo>
                    <a:pt x="227" y="60"/>
                    <a:pt x="218" y="53"/>
                    <a:pt x="212" y="5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9" name="Freeform 558"/>
            <p:cNvSpPr/>
            <p:nvPr/>
          </p:nvSpPr>
          <p:spPr bwMode="auto">
            <a:xfrm>
              <a:off x="2036763" y="1341438"/>
              <a:ext cx="755650" cy="138112"/>
            </a:xfrm>
            <a:custGeom>
              <a:avLst/>
              <a:gdLst>
                <a:gd name="T0" fmla="*/ 118 w 297"/>
                <a:gd name="T1" fmla="*/ 44 h 54"/>
                <a:gd name="T2" fmla="*/ 121 w 297"/>
                <a:gd name="T3" fmla="*/ 44 h 54"/>
                <a:gd name="T4" fmla="*/ 151 w 297"/>
                <a:gd name="T5" fmla="*/ 43 h 54"/>
                <a:gd name="T6" fmla="*/ 180 w 297"/>
                <a:gd name="T7" fmla="*/ 37 h 54"/>
                <a:gd name="T8" fmla="*/ 200 w 297"/>
                <a:gd name="T9" fmla="*/ 39 h 54"/>
                <a:gd name="T10" fmla="*/ 218 w 297"/>
                <a:gd name="T11" fmla="*/ 38 h 54"/>
                <a:gd name="T12" fmla="*/ 226 w 297"/>
                <a:gd name="T13" fmla="*/ 44 h 54"/>
                <a:gd name="T14" fmla="*/ 259 w 297"/>
                <a:gd name="T15" fmla="*/ 46 h 54"/>
                <a:gd name="T16" fmla="*/ 285 w 297"/>
                <a:gd name="T17" fmla="*/ 48 h 54"/>
                <a:gd name="T18" fmla="*/ 297 w 297"/>
                <a:gd name="T19" fmla="*/ 31 h 54"/>
                <a:gd name="T20" fmla="*/ 294 w 297"/>
                <a:gd name="T21" fmla="*/ 31 h 54"/>
                <a:gd name="T22" fmla="*/ 293 w 297"/>
                <a:gd name="T23" fmla="*/ 17 h 54"/>
                <a:gd name="T24" fmla="*/ 230 w 297"/>
                <a:gd name="T25" fmla="*/ 8 h 54"/>
                <a:gd name="T26" fmla="*/ 223 w 297"/>
                <a:gd name="T27" fmla="*/ 7 h 54"/>
                <a:gd name="T28" fmla="*/ 208 w 297"/>
                <a:gd name="T29" fmla="*/ 2 h 54"/>
                <a:gd name="T30" fmla="*/ 191 w 297"/>
                <a:gd name="T31" fmla="*/ 1 h 54"/>
                <a:gd name="T32" fmla="*/ 112 w 297"/>
                <a:gd name="T33" fmla="*/ 6 h 54"/>
                <a:gd name="T34" fmla="*/ 91 w 297"/>
                <a:gd name="T35" fmla="*/ 6 h 54"/>
                <a:gd name="T36" fmla="*/ 62 w 297"/>
                <a:gd name="T37" fmla="*/ 12 h 54"/>
                <a:gd name="T38" fmla="*/ 32 w 297"/>
                <a:gd name="T39" fmla="*/ 8 h 54"/>
                <a:gd name="T40" fmla="*/ 12 w 297"/>
                <a:gd name="T41" fmla="*/ 10 h 54"/>
                <a:gd name="T42" fmla="*/ 7 w 297"/>
                <a:gd name="T43" fmla="*/ 19 h 54"/>
                <a:gd name="T44" fmla="*/ 6 w 297"/>
                <a:gd name="T45" fmla="*/ 45 h 54"/>
                <a:gd name="T46" fmla="*/ 27 w 297"/>
                <a:gd name="T47" fmla="*/ 52 h 54"/>
                <a:gd name="T48" fmla="*/ 44 w 297"/>
                <a:gd name="T49" fmla="*/ 43 h 54"/>
                <a:gd name="T50" fmla="*/ 88 w 297"/>
                <a:gd name="T51" fmla="*/ 44 h 54"/>
                <a:gd name="T52" fmla="*/ 118 w 297"/>
                <a:gd name="T5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54">
                  <a:moveTo>
                    <a:pt x="118" y="44"/>
                  </a:moveTo>
                  <a:cubicBezTo>
                    <a:pt x="119" y="44"/>
                    <a:pt x="120" y="44"/>
                    <a:pt x="121" y="44"/>
                  </a:cubicBezTo>
                  <a:cubicBezTo>
                    <a:pt x="131" y="44"/>
                    <a:pt x="141" y="46"/>
                    <a:pt x="151" y="43"/>
                  </a:cubicBezTo>
                  <a:cubicBezTo>
                    <a:pt x="160" y="41"/>
                    <a:pt x="170" y="38"/>
                    <a:pt x="180" y="37"/>
                  </a:cubicBezTo>
                  <a:cubicBezTo>
                    <a:pt x="186" y="37"/>
                    <a:pt x="193" y="39"/>
                    <a:pt x="200" y="39"/>
                  </a:cubicBezTo>
                  <a:cubicBezTo>
                    <a:pt x="206" y="39"/>
                    <a:pt x="212" y="36"/>
                    <a:pt x="218" y="38"/>
                  </a:cubicBezTo>
                  <a:cubicBezTo>
                    <a:pt x="221" y="39"/>
                    <a:pt x="223" y="42"/>
                    <a:pt x="226" y="44"/>
                  </a:cubicBezTo>
                  <a:cubicBezTo>
                    <a:pt x="235" y="49"/>
                    <a:pt x="250" y="46"/>
                    <a:pt x="259" y="46"/>
                  </a:cubicBezTo>
                  <a:cubicBezTo>
                    <a:pt x="267" y="46"/>
                    <a:pt x="277" y="49"/>
                    <a:pt x="285" y="48"/>
                  </a:cubicBezTo>
                  <a:cubicBezTo>
                    <a:pt x="290" y="47"/>
                    <a:pt x="296" y="38"/>
                    <a:pt x="297" y="31"/>
                  </a:cubicBezTo>
                  <a:cubicBezTo>
                    <a:pt x="296" y="32"/>
                    <a:pt x="295" y="31"/>
                    <a:pt x="294" y="31"/>
                  </a:cubicBezTo>
                  <a:cubicBezTo>
                    <a:pt x="293" y="31"/>
                    <a:pt x="293" y="17"/>
                    <a:pt x="293" y="17"/>
                  </a:cubicBezTo>
                  <a:cubicBezTo>
                    <a:pt x="293" y="2"/>
                    <a:pt x="237" y="3"/>
                    <a:pt x="230" y="8"/>
                  </a:cubicBezTo>
                  <a:cubicBezTo>
                    <a:pt x="228" y="9"/>
                    <a:pt x="222" y="16"/>
                    <a:pt x="223" y="7"/>
                  </a:cubicBezTo>
                  <a:cubicBezTo>
                    <a:pt x="217" y="7"/>
                    <a:pt x="213" y="3"/>
                    <a:pt x="208" y="2"/>
                  </a:cubicBezTo>
                  <a:cubicBezTo>
                    <a:pt x="203" y="0"/>
                    <a:pt x="197" y="0"/>
                    <a:pt x="191" y="1"/>
                  </a:cubicBezTo>
                  <a:cubicBezTo>
                    <a:pt x="162" y="3"/>
                    <a:pt x="140" y="23"/>
                    <a:pt x="112" y="6"/>
                  </a:cubicBezTo>
                  <a:cubicBezTo>
                    <a:pt x="107" y="3"/>
                    <a:pt x="96" y="3"/>
                    <a:pt x="91" y="6"/>
                  </a:cubicBezTo>
                  <a:cubicBezTo>
                    <a:pt x="82" y="13"/>
                    <a:pt x="72" y="11"/>
                    <a:pt x="62" y="12"/>
                  </a:cubicBezTo>
                  <a:cubicBezTo>
                    <a:pt x="52" y="12"/>
                    <a:pt x="42" y="9"/>
                    <a:pt x="32" y="8"/>
                  </a:cubicBezTo>
                  <a:cubicBezTo>
                    <a:pt x="27" y="8"/>
                    <a:pt x="16" y="4"/>
                    <a:pt x="12" y="10"/>
                  </a:cubicBezTo>
                  <a:cubicBezTo>
                    <a:pt x="10" y="14"/>
                    <a:pt x="11" y="16"/>
                    <a:pt x="7" y="19"/>
                  </a:cubicBezTo>
                  <a:cubicBezTo>
                    <a:pt x="0" y="25"/>
                    <a:pt x="2" y="39"/>
                    <a:pt x="6" y="45"/>
                  </a:cubicBezTo>
                  <a:cubicBezTo>
                    <a:pt x="11" y="53"/>
                    <a:pt x="20" y="54"/>
                    <a:pt x="27" y="52"/>
                  </a:cubicBezTo>
                  <a:cubicBezTo>
                    <a:pt x="33" y="50"/>
                    <a:pt x="38" y="45"/>
                    <a:pt x="44" y="43"/>
                  </a:cubicBezTo>
                  <a:cubicBezTo>
                    <a:pt x="56" y="39"/>
                    <a:pt x="76" y="44"/>
                    <a:pt x="88" y="44"/>
                  </a:cubicBezTo>
                  <a:cubicBezTo>
                    <a:pt x="98" y="44"/>
                    <a:pt x="108" y="44"/>
                    <a:pt x="118" y="4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0" name="Freeform 559"/>
            <p:cNvSpPr/>
            <p:nvPr/>
          </p:nvSpPr>
          <p:spPr bwMode="auto">
            <a:xfrm>
              <a:off x="1724025" y="487363"/>
              <a:ext cx="300038" cy="125412"/>
            </a:xfrm>
            <a:custGeom>
              <a:avLst/>
              <a:gdLst>
                <a:gd name="T0" fmla="*/ 22 w 118"/>
                <a:gd name="T1" fmla="*/ 48 h 49"/>
                <a:gd name="T2" fmla="*/ 36 w 118"/>
                <a:gd name="T3" fmla="*/ 40 h 49"/>
                <a:gd name="T4" fmla="*/ 66 w 118"/>
                <a:gd name="T5" fmla="*/ 38 h 49"/>
                <a:gd name="T6" fmla="*/ 70 w 118"/>
                <a:gd name="T7" fmla="*/ 44 h 49"/>
                <a:gd name="T8" fmla="*/ 86 w 118"/>
                <a:gd name="T9" fmla="*/ 45 h 49"/>
                <a:gd name="T10" fmla="*/ 93 w 118"/>
                <a:gd name="T11" fmla="*/ 47 h 49"/>
                <a:gd name="T12" fmla="*/ 102 w 118"/>
                <a:gd name="T13" fmla="*/ 47 h 49"/>
                <a:gd name="T14" fmla="*/ 116 w 118"/>
                <a:gd name="T15" fmla="*/ 39 h 49"/>
                <a:gd name="T16" fmla="*/ 116 w 118"/>
                <a:gd name="T17" fmla="*/ 26 h 49"/>
                <a:gd name="T18" fmla="*/ 111 w 118"/>
                <a:gd name="T19" fmla="*/ 9 h 49"/>
                <a:gd name="T20" fmla="*/ 88 w 118"/>
                <a:gd name="T21" fmla="*/ 5 h 49"/>
                <a:gd name="T22" fmla="*/ 58 w 118"/>
                <a:gd name="T23" fmla="*/ 1 h 49"/>
                <a:gd name="T24" fmla="*/ 41 w 118"/>
                <a:gd name="T25" fmla="*/ 2 h 49"/>
                <a:gd name="T26" fmla="*/ 37 w 118"/>
                <a:gd name="T27" fmla="*/ 5 h 49"/>
                <a:gd name="T28" fmla="*/ 35 w 118"/>
                <a:gd name="T29" fmla="*/ 9 h 49"/>
                <a:gd name="T30" fmla="*/ 13 w 118"/>
                <a:gd name="T31" fmla="*/ 6 h 49"/>
                <a:gd name="T32" fmla="*/ 4 w 118"/>
                <a:gd name="T33" fmla="*/ 14 h 49"/>
                <a:gd name="T34" fmla="*/ 0 w 118"/>
                <a:gd name="T35" fmla="*/ 23 h 49"/>
                <a:gd name="T36" fmla="*/ 2 w 118"/>
                <a:gd name="T37" fmla="*/ 32 h 49"/>
                <a:gd name="T38" fmla="*/ 7 w 118"/>
                <a:gd name="T39" fmla="*/ 45 h 49"/>
                <a:gd name="T40" fmla="*/ 21 w 118"/>
                <a:gd name="T41" fmla="*/ 48 h 49"/>
                <a:gd name="T42" fmla="*/ 22 w 118"/>
                <a:gd name="T4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49">
                  <a:moveTo>
                    <a:pt x="22" y="48"/>
                  </a:moveTo>
                  <a:cubicBezTo>
                    <a:pt x="27" y="47"/>
                    <a:pt x="30" y="42"/>
                    <a:pt x="36" y="40"/>
                  </a:cubicBezTo>
                  <a:cubicBezTo>
                    <a:pt x="43" y="39"/>
                    <a:pt x="62" y="49"/>
                    <a:pt x="66" y="38"/>
                  </a:cubicBezTo>
                  <a:cubicBezTo>
                    <a:pt x="68" y="40"/>
                    <a:pt x="69" y="42"/>
                    <a:pt x="70" y="44"/>
                  </a:cubicBezTo>
                  <a:cubicBezTo>
                    <a:pt x="75" y="49"/>
                    <a:pt x="81" y="41"/>
                    <a:pt x="86" y="45"/>
                  </a:cubicBezTo>
                  <a:cubicBezTo>
                    <a:pt x="89" y="47"/>
                    <a:pt x="90" y="46"/>
                    <a:pt x="93" y="47"/>
                  </a:cubicBezTo>
                  <a:cubicBezTo>
                    <a:pt x="96" y="47"/>
                    <a:pt x="99" y="47"/>
                    <a:pt x="102" y="47"/>
                  </a:cubicBezTo>
                  <a:cubicBezTo>
                    <a:pt x="107" y="47"/>
                    <a:pt x="115" y="46"/>
                    <a:pt x="116" y="39"/>
                  </a:cubicBezTo>
                  <a:cubicBezTo>
                    <a:pt x="117" y="35"/>
                    <a:pt x="116" y="30"/>
                    <a:pt x="116" y="26"/>
                  </a:cubicBezTo>
                  <a:cubicBezTo>
                    <a:pt x="116" y="20"/>
                    <a:pt x="118" y="11"/>
                    <a:pt x="111" y="9"/>
                  </a:cubicBezTo>
                  <a:cubicBezTo>
                    <a:pt x="107" y="7"/>
                    <a:pt x="95" y="5"/>
                    <a:pt x="88" y="5"/>
                  </a:cubicBezTo>
                  <a:cubicBezTo>
                    <a:pt x="74" y="5"/>
                    <a:pt x="72" y="3"/>
                    <a:pt x="58" y="1"/>
                  </a:cubicBezTo>
                  <a:cubicBezTo>
                    <a:pt x="52" y="0"/>
                    <a:pt x="47" y="0"/>
                    <a:pt x="41" y="2"/>
                  </a:cubicBezTo>
                  <a:cubicBezTo>
                    <a:pt x="39" y="2"/>
                    <a:pt x="38" y="3"/>
                    <a:pt x="37" y="5"/>
                  </a:cubicBezTo>
                  <a:cubicBezTo>
                    <a:pt x="36" y="6"/>
                    <a:pt x="36" y="8"/>
                    <a:pt x="35" y="9"/>
                  </a:cubicBezTo>
                  <a:cubicBezTo>
                    <a:pt x="28" y="13"/>
                    <a:pt x="20" y="3"/>
                    <a:pt x="13" y="6"/>
                  </a:cubicBezTo>
                  <a:cubicBezTo>
                    <a:pt x="10" y="8"/>
                    <a:pt x="7" y="12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6"/>
                    <a:pt x="2" y="29"/>
                    <a:pt x="2" y="32"/>
                  </a:cubicBezTo>
                  <a:cubicBezTo>
                    <a:pt x="3" y="35"/>
                    <a:pt x="2" y="45"/>
                    <a:pt x="7" y="45"/>
                  </a:cubicBezTo>
                  <a:cubicBezTo>
                    <a:pt x="12" y="45"/>
                    <a:pt x="17" y="48"/>
                    <a:pt x="21" y="48"/>
                  </a:cubicBezTo>
                  <a:cubicBezTo>
                    <a:pt x="21" y="48"/>
                    <a:pt x="21" y="48"/>
                    <a:pt x="22" y="4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1" name="Freeform 560"/>
            <p:cNvSpPr>
              <a:spLocks noEditPoints="1"/>
            </p:cNvSpPr>
            <p:nvPr/>
          </p:nvSpPr>
          <p:spPr bwMode="auto">
            <a:xfrm>
              <a:off x="2105025" y="736600"/>
              <a:ext cx="587375" cy="325437"/>
            </a:xfrm>
            <a:custGeom>
              <a:avLst/>
              <a:gdLst>
                <a:gd name="T0" fmla="*/ 230 w 231"/>
                <a:gd name="T1" fmla="*/ 44 h 128"/>
                <a:gd name="T2" fmla="*/ 226 w 231"/>
                <a:gd name="T3" fmla="*/ 29 h 128"/>
                <a:gd name="T4" fmla="*/ 216 w 231"/>
                <a:gd name="T5" fmla="*/ 19 h 128"/>
                <a:gd name="T6" fmla="*/ 209 w 231"/>
                <a:gd name="T7" fmla="*/ 14 h 128"/>
                <a:gd name="T8" fmla="*/ 203 w 231"/>
                <a:gd name="T9" fmla="*/ 10 h 128"/>
                <a:gd name="T10" fmla="*/ 196 w 231"/>
                <a:gd name="T11" fmla="*/ 8 h 128"/>
                <a:gd name="T12" fmla="*/ 178 w 231"/>
                <a:gd name="T13" fmla="*/ 9 h 128"/>
                <a:gd name="T14" fmla="*/ 151 w 231"/>
                <a:gd name="T15" fmla="*/ 10 h 128"/>
                <a:gd name="T16" fmla="*/ 143 w 231"/>
                <a:gd name="T17" fmla="*/ 9 h 128"/>
                <a:gd name="T18" fmla="*/ 137 w 231"/>
                <a:gd name="T19" fmla="*/ 6 h 128"/>
                <a:gd name="T20" fmla="*/ 131 w 231"/>
                <a:gd name="T21" fmla="*/ 5 h 128"/>
                <a:gd name="T22" fmla="*/ 118 w 231"/>
                <a:gd name="T23" fmla="*/ 5 h 128"/>
                <a:gd name="T24" fmla="*/ 98 w 231"/>
                <a:gd name="T25" fmla="*/ 3 h 128"/>
                <a:gd name="T26" fmla="*/ 68 w 231"/>
                <a:gd name="T27" fmla="*/ 10 h 128"/>
                <a:gd name="T28" fmla="*/ 35 w 231"/>
                <a:gd name="T29" fmla="*/ 8 h 128"/>
                <a:gd name="T30" fmla="*/ 12 w 231"/>
                <a:gd name="T31" fmla="*/ 18 h 128"/>
                <a:gd name="T32" fmla="*/ 6 w 231"/>
                <a:gd name="T33" fmla="*/ 40 h 128"/>
                <a:gd name="T34" fmla="*/ 1 w 231"/>
                <a:gd name="T35" fmla="*/ 66 h 128"/>
                <a:gd name="T36" fmla="*/ 4 w 231"/>
                <a:gd name="T37" fmla="*/ 91 h 128"/>
                <a:gd name="T38" fmla="*/ 9 w 231"/>
                <a:gd name="T39" fmla="*/ 110 h 128"/>
                <a:gd name="T40" fmla="*/ 12 w 231"/>
                <a:gd name="T41" fmla="*/ 112 h 128"/>
                <a:gd name="T42" fmla="*/ 27 w 231"/>
                <a:gd name="T43" fmla="*/ 108 h 128"/>
                <a:gd name="T44" fmla="*/ 38 w 231"/>
                <a:gd name="T45" fmla="*/ 118 h 128"/>
                <a:gd name="T46" fmla="*/ 42 w 231"/>
                <a:gd name="T47" fmla="*/ 113 h 128"/>
                <a:gd name="T48" fmla="*/ 57 w 231"/>
                <a:gd name="T49" fmla="*/ 117 h 128"/>
                <a:gd name="T50" fmla="*/ 62 w 231"/>
                <a:gd name="T51" fmla="*/ 120 h 128"/>
                <a:gd name="T52" fmla="*/ 111 w 231"/>
                <a:gd name="T53" fmla="*/ 121 h 128"/>
                <a:gd name="T54" fmla="*/ 151 w 231"/>
                <a:gd name="T55" fmla="*/ 122 h 128"/>
                <a:gd name="T56" fmla="*/ 183 w 231"/>
                <a:gd name="T57" fmla="*/ 119 h 128"/>
                <a:gd name="T58" fmla="*/ 208 w 231"/>
                <a:gd name="T59" fmla="*/ 116 h 128"/>
                <a:gd name="T60" fmla="*/ 221 w 231"/>
                <a:gd name="T61" fmla="*/ 110 h 128"/>
                <a:gd name="T62" fmla="*/ 224 w 231"/>
                <a:gd name="T63" fmla="*/ 100 h 128"/>
                <a:gd name="T64" fmla="*/ 228 w 231"/>
                <a:gd name="T65" fmla="*/ 92 h 128"/>
                <a:gd name="T66" fmla="*/ 231 w 231"/>
                <a:gd name="T67" fmla="*/ 72 h 128"/>
                <a:gd name="T68" fmla="*/ 230 w 231"/>
                <a:gd name="T69" fmla="*/ 44 h 128"/>
                <a:gd name="T70" fmla="*/ 205 w 231"/>
                <a:gd name="T71" fmla="*/ 78 h 128"/>
                <a:gd name="T72" fmla="*/ 182 w 231"/>
                <a:gd name="T73" fmla="*/ 84 h 128"/>
                <a:gd name="T74" fmla="*/ 177 w 231"/>
                <a:gd name="T75" fmla="*/ 82 h 128"/>
                <a:gd name="T76" fmla="*/ 144 w 231"/>
                <a:gd name="T77" fmla="*/ 86 h 128"/>
                <a:gd name="T78" fmla="*/ 131 w 231"/>
                <a:gd name="T79" fmla="*/ 86 h 128"/>
                <a:gd name="T80" fmla="*/ 126 w 231"/>
                <a:gd name="T81" fmla="*/ 84 h 128"/>
                <a:gd name="T82" fmla="*/ 124 w 231"/>
                <a:gd name="T83" fmla="*/ 81 h 128"/>
                <a:gd name="T84" fmla="*/ 108 w 231"/>
                <a:gd name="T85" fmla="*/ 86 h 128"/>
                <a:gd name="T86" fmla="*/ 70 w 231"/>
                <a:gd name="T87" fmla="*/ 86 h 128"/>
                <a:gd name="T88" fmla="*/ 50 w 231"/>
                <a:gd name="T89" fmla="*/ 86 h 128"/>
                <a:gd name="T90" fmla="*/ 36 w 231"/>
                <a:gd name="T91" fmla="*/ 41 h 128"/>
                <a:gd name="T92" fmla="*/ 60 w 231"/>
                <a:gd name="T93" fmla="*/ 41 h 128"/>
                <a:gd name="T94" fmla="*/ 77 w 231"/>
                <a:gd name="T95" fmla="*/ 41 h 128"/>
                <a:gd name="T96" fmla="*/ 91 w 231"/>
                <a:gd name="T97" fmla="*/ 46 h 128"/>
                <a:gd name="T98" fmla="*/ 128 w 231"/>
                <a:gd name="T99" fmla="*/ 38 h 128"/>
                <a:gd name="T100" fmla="*/ 172 w 231"/>
                <a:gd name="T101" fmla="*/ 41 h 128"/>
                <a:gd name="T102" fmla="*/ 191 w 231"/>
                <a:gd name="T103" fmla="*/ 46 h 128"/>
                <a:gd name="T104" fmla="*/ 205 w 231"/>
                <a:gd name="T105" fmla="*/ 52 h 128"/>
                <a:gd name="T106" fmla="*/ 205 w 231"/>
                <a:gd name="T107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128">
                  <a:moveTo>
                    <a:pt x="230" y="44"/>
                  </a:moveTo>
                  <a:cubicBezTo>
                    <a:pt x="230" y="39"/>
                    <a:pt x="230" y="33"/>
                    <a:pt x="226" y="29"/>
                  </a:cubicBezTo>
                  <a:cubicBezTo>
                    <a:pt x="223" y="25"/>
                    <a:pt x="219" y="23"/>
                    <a:pt x="216" y="19"/>
                  </a:cubicBezTo>
                  <a:cubicBezTo>
                    <a:pt x="214" y="15"/>
                    <a:pt x="213" y="15"/>
                    <a:pt x="209" y="14"/>
                  </a:cubicBezTo>
                  <a:cubicBezTo>
                    <a:pt x="206" y="13"/>
                    <a:pt x="205" y="11"/>
                    <a:pt x="203" y="10"/>
                  </a:cubicBezTo>
                  <a:cubicBezTo>
                    <a:pt x="201" y="9"/>
                    <a:pt x="198" y="8"/>
                    <a:pt x="196" y="8"/>
                  </a:cubicBezTo>
                  <a:cubicBezTo>
                    <a:pt x="190" y="8"/>
                    <a:pt x="184" y="9"/>
                    <a:pt x="178" y="9"/>
                  </a:cubicBezTo>
                  <a:cubicBezTo>
                    <a:pt x="169" y="9"/>
                    <a:pt x="160" y="10"/>
                    <a:pt x="151" y="10"/>
                  </a:cubicBezTo>
                  <a:cubicBezTo>
                    <a:pt x="148" y="10"/>
                    <a:pt x="146" y="10"/>
                    <a:pt x="143" y="9"/>
                  </a:cubicBezTo>
                  <a:cubicBezTo>
                    <a:pt x="139" y="9"/>
                    <a:pt x="139" y="7"/>
                    <a:pt x="137" y="6"/>
                  </a:cubicBezTo>
                  <a:cubicBezTo>
                    <a:pt x="134" y="5"/>
                    <a:pt x="133" y="5"/>
                    <a:pt x="131" y="5"/>
                  </a:cubicBezTo>
                  <a:cubicBezTo>
                    <a:pt x="125" y="5"/>
                    <a:pt x="123" y="6"/>
                    <a:pt x="118" y="5"/>
                  </a:cubicBezTo>
                  <a:cubicBezTo>
                    <a:pt x="111" y="4"/>
                    <a:pt x="104" y="0"/>
                    <a:pt x="98" y="3"/>
                  </a:cubicBezTo>
                  <a:cubicBezTo>
                    <a:pt x="88" y="6"/>
                    <a:pt x="78" y="10"/>
                    <a:pt x="68" y="10"/>
                  </a:cubicBezTo>
                  <a:cubicBezTo>
                    <a:pt x="57" y="10"/>
                    <a:pt x="46" y="7"/>
                    <a:pt x="35" y="8"/>
                  </a:cubicBezTo>
                  <a:cubicBezTo>
                    <a:pt x="28" y="9"/>
                    <a:pt x="15" y="11"/>
                    <a:pt x="12" y="18"/>
                  </a:cubicBezTo>
                  <a:cubicBezTo>
                    <a:pt x="8" y="26"/>
                    <a:pt x="6" y="30"/>
                    <a:pt x="6" y="40"/>
                  </a:cubicBezTo>
                  <a:cubicBezTo>
                    <a:pt x="6" y="46"/>
                    <a:pt x="0" y="60"/>
                    <a:pt x="1" y="66"/>
                  </a:cubicBezTo>
                  <a:cubicBezTo>
                    <a:pt x="2" y="74"/>
                    <a:pt x="3" y="83"/>
                    <a:pt x="4" y="91"/>
                  </a:cubicBezTo>
                  <a:cubicBezTo>
                    <a:pt x="5" y="97"/>
                    <a:pt x="4" y="105"/>
                    <a:pt x="9" y="110"/>
                  </a:cubicBezTo>
                  <a:cubicBezTo>
                    <a:pt x="10" y="111"/>
                    <a:pt x="10" y="112"/>
                    <a:pt x="12" y="112"/>
                  </a:cubicBezTo>
                  <a:cubicBezTo>
                    <a:pt x="16" y="113"/>
                    <a:pt x="23" y="109"/>
                    <a:pt x="27" y="108"/>
                  </a:cubicBezTo>
                  <a:cubicBezTo>
                    <a:pt x="29" y="112"/>
                    <a:pt x="32" y="122"/>
                    <a:pt x="38" y="118"/>
                  </a:cubicBezTo>
                  <a:cubicBezTo>
                    <a:pt x="40" y="117"/>
                    <a:pt x="41" y="115"/>
                    <a:pt x="42" y="113"/>
                  </a:cubicBezTo>
                  <a:cubicBezTo>
                    <a:pt x="47" y="114"/>
                    <a:pt x="52" y="116"/>
                    <a:pt x="57" y="117"/>
                  </a:cubicBezTo>
                  <a:cubicBezTo>
                    <a:pt x="60" y="118"/>
                    <a:pt x="61" y="117"/>
                    <a:pt x="62" y="120"/>
                  </a:cubicBezTo>
                  <a:cubicBezTo>
                    <a:pt x="63" y="123"/>
                    <a:pt x="109" y="123"/>
                    <a:pt x="111" y="121"/>
                  </a:cubicBezTo>
                  <a:cubicBezTo>
                    <a:pt x="116" y="116"/>
                    <a:pt x="145" y="115"/>
                    <a:pt x="151" y="122"/>
                  </a:cubicBezTo>
                  <a:cubicBezTo>
                    <a:pt x="158" y="128"/>
                    <a:pt x="183" y="119"/>
                    <a:pt x="183" y="119"/>
                  </a:cubicBezTo>
                  <a:cubicBezTo>
                    <a:pt x="193" y="117"/>
                    <a:pt x="199" y="118"/>
                    <a:pt x="208" y="116"/>
                  </a:cubicBezTo>
                  <a:cubicBezTo>
                    <a:pt x="213" y="115"/>
                    <a:pt x="218" y="115"/>
                    <a:pt x="221" y="110"/>
                  </a:cubicBezTo>
                  <a:cubicBezTo>
                    <a:pt x="223" y="107"/>
                    <a:pt x="223" y="103"/>
                    <a:pt x="224" y="100"/>
                  </a:cubicBezTo>
                  <a:cubicBezTo>
                    <a:pt x="225" y="97"/>
                    <a:pt x="227" y="95"/>
                    <a:pt x="228" y="92"/>
                  </a:cubicBezTo>
                  <a:cubicBezTo>
                    <a:pt x="231" y="86"/>
                    <a:pt x="231" y="79"/>
                    <a:pt x="231" y="72"/>
                  </a:cubicBezTo>
                  <a:cubicBezTo>
                    <a:pt x="231" y="63"/>
                    <a:pt x="230" y="53"/>
                    <a:pt x="230" y="44"/>
                  </a:cubicBezTo>
                  <a:close/>
                  <a:moveTo>
                    <a:pt x="205" y="78"/>
                  </a:moveTo>
                  <a:cubicBezTo>
                    <a:pt x="196" y="82"/>
                    <a:pt x="195" y="83"/>
                    <a:pt x="182" y="84"/>
                  </a:cubicBezTo>
                  <a:cubicBezTo>
                    <a:pt x="181" y="84"/>
                    <a:pt x="178" y="83"/>
                    <a:pt x="177" y="82"/>
                  </a:cubicBezTo>
                  <a:cubicBezTo>
                    <a:pt x="166" y="80"/>
                    <a:pt x="154" y="84"/>
                    <a:pt x="144" y="86"/>
                  </a:cubicBezTo>
                  <a:cubicBezTo>
                    <a:pt x="139" y="86"/>
                    <a:pt x="135" y="86"/>
                    <a:pt x="131" y="86"/>
                  </a:cubicBezTo>
                  <a:cubicBezTo>
                    <a:pt x="129" y="86"/>
                    <a:pt x="127" y="85"/>
                    <a:pt x="126" y="84"/>
                  </a:cubicBezTo>
                  <a:cubicBezTo>
                    <a:pt x="125" y="84"/>
                    <a:pt x="124" y="82"/>
                    <a:pt x="124" y="81"/>
                  </a:cubicBezTo>
                  <a:cubicBezTo>
                    <a:pt x="120" y="80"/>
                    <a:pt x="112" y="85"/>
                    <a:pt x="108" y="86"/>
                  </a:cubicBezTo>
                  <a:cubicBezTo>
                    <a:pt x="96" y="89"/>
                    <a:pt x="82" y="87"/>
                    <a:pt x="70" y="86"/>
                  </a:cubicBezTo>
                  <a:cubicBezTo>
                    <a:pt x="66" y="86"/>
                    <a:pt x="53" y="83"/>
                    <a:pt x="50" y="86"/>
                  </a:cubicBezTo>
                  <a:cubicBezTo>
                    <a:pt x="38" y="94"/>
                    <a:pt x="24" y="80"/>
                    <a:pt x="36" y="41"/>
                  </a:cubicBezTo>
                  <a:cubicBezTo>
                    <a:pt x="42" y="42"/>
                    <a:pt x="55" y="43"/>
                    <a:pt x="60" y="41"/>
                  </a:cubicBezTo>
                  <a:cubicBezTo>
                    <a:pt x="67" y="38"/>
                    <a:pt x="71" y="39"/>
                    <a:pt x="77" y="41"/>
                  </a:cubicBezTo>
                  <a:cubicBezTo>
                    <a:pt x="81" y="43"/>
                    <a:pt x="87" y="45"/>
                    <a:pt x="91" y="46"/>
                  </a:cubicBezTo>
                  <a:cubicBezTo>
                    <a:pt x="104" y="47"/>
                    <a:pt x="116" y="40"/>
                    <a:pt x="128" y="38"/>
                  </a:cubicBezTo>
                  <a:cubicBezTo>
                    <a:pt x="143" y="36"/>
                    <a:pt x="158" y="38"/>
                    <a:pt x="172" y="41"/>
                  </a:cubicBezTo>
                  <a:cubicBezTo>
                    <a:pt x="178" y="43"/>
                    <a:pt x="185" y="45"/>
                    <a:pt x="191" y="46"/>
                  </a:cubicBezTo>
                  <a:cubicBezTo>
                    <a:pt x="195" y="47"/>
                    <a:pt x="203" y="47"/>
                    <a:pt x="205" y="52"/>
                  </a:cubicBezTo>
                  <a:cubicBezTo>
                    <a:pt x="205" y="54"/>
                    <a:pt x="205" y="78"/>
                    <a:pt x="205" y="7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2" name="Freeform 561"/>
            <p:cNvSpPr>
              <a:spLocks noEditPoints="1"/>
            </p:cNvSpPr>
            <p:nvPr/>
          </p:nvSpPr>
          <p:spPr bwMode="auto">
            <a:xfrm>
              <a:off x="1670050" y="1146175"/>
              <a:ext cx="412750" cy="315912"/>
            </a:xfrm>
            <a:custGeom>
              <a:avLst/>
              <a:gdLst>
                <a:gd name="T0" fmla="*/ 112 w 162"/>
                <a:gd name="T1" fmla="*/ 124 h 124"/>
                <a:gd name="T2" fmla="*/ 132 w 162"/>
                <a:gd name="T3" fmla="*/ 122 h 124"/>
                <a:gd name="T4" fmla="*/ 145 w 162"/>
                <a:gd name="T5" fmla="*/ 116 h 124"/>
                <a:gd name="T6" fmla="*/ 151 w 162"/>
                <a:gd name="T7" fmla="*/ 112 h 124"/>
                <a:gd name="T8" fmla="*/ 157 w 162"/>
                <a:gd name="T9" fmla="*/ 108 h 124"/>
                <a:gd name="T10" fmla="*/ 159 w 162"/>
                <a:gd name="T11" fmla="*/ 104 h 124"/>
                <a:gd name="T12" fmla="*/ 156 w 162"/>
                <a:gd name="T13" fmla="*/ 92 h 124"/>
                <a:gd name="T14" fmla="*/ 157 w 162"/>
                <a:gd name="T15" fmla="*/ 80 h 124"/>
                <a:gd name="T16" fmla="*/ 161 w 162"/>
                <a:gd name="T17" fmla="*/ 75 h 124"/>
                <a:gd name="T18" fmla="*/ 159 w 162"/>
                <a:gd name="T19" fmla="*/ 68 h 124"/>
                <a:gd name="T20" fmla="*/ 159 w 162"/>
                <a:gd name="T21" fmla="*/ 53 h 124"/>
                <a:gd name="T22" fmla="*/ 158 w 162"/>
                <a:gd name="T23" fmla="*/ 43 h 124"/>
                <a:gd name="T24" fmla="*/ 160 w 162"/>
                <a:gd name="T25" fmla="*/ 25 h 124"/>
                <a:gd name="T26" fmla="*/ 147 w 162"/>
                <a:gd name="T27" fmla="*/ 12 h 124"/>
                <a:gd name="T28" fmla="*/ 120 w 162"/>
                <a:gd name="T29" fmla="*/ 6 h 124"/>
                <a:gd name="T30" fmla="*/ 67 w 162"/>
                <a:gd name="T31" fmla="*/ 2 h 124"/>
                <a:gd name="T32" fmla="*/ 35 w 162"/>
                <a:gd name="T33" fmla="*/ 5 h 124"/>
                <a:gd name="T34" fmla="*/ 19 w 162"/>
                <a:gd name="T35" fmla="*/ 10 h 124"/>
                <a:gd name="T36" fmla="*/ 12 w 162"/>
                <a:gd name="T37" fmla="*/ 13 h 124"/>
                <a:gd name="T38" fmla="*/ 9 w 162"/>
                <a:gd name="T39" fmla="*/ 16 h 124"/>
                <a:gd name="T40" fmla="*/ 5 w 162"/>
                <a:gd name="T41" fmla="*/ 24 h 124"/>
                <a:gd name="T42" fmla="*/ 8 w 162"/>
                <a:gd name="T43" fmla="*/ 32 h 124"/>
                <a:gd name="T44" fmla="*/ 5 w 162"/>
                <a:gd name="T45" fmla="*/ 40 h 124"/>
                <a:gd name="T46" fmla="*/ 4 w 162"/>
                <a:gd name="T47" fmla="*/ 51 h 124"/>
                <a:gd name="T48" fmla="*/ 3 w 162"/>
                <a:gd name="T49" fmla="*/ 60 h 124"/>
                <a:gd name="T50" fmla="*/ 6 w 162"/>
                <a:gd name="T51" fmla="*/ 70 h 124"/>
                <a:gd name="T52" fmla="*/ 4 w 162"/>
                <a:gd name="T53" fmla="*/ 79 h 124"/>
                <a:gd name="T54" fmla="*/ 5 w 162"/>
                <a:gd name="T55" fmla="*/ 97 h 124"/>
                <a:gd name="T56" fmla="*/ 10 w 162"/>
                <a:gd name="T57" fmla="*/ 112 h 124"/>
                <a:gd name="T58" fmla="*/ 18 w 162"/>
                <a:gd name="T59" fmla="*/ 119 h 124"/>
                <a:gd name="T60" fmla="*/ 30 w 162"/>
                <a:gd name="T61" fmla="*/ 120 h 124"/>
                <a:gd name="T62" fmla="*/ 42 w 162"/>
                <a:gd name="T63" fmla="*/ 123 h 124"/>
                <a:gd name="T64" fmla="*/ 67 w 162"/>
                <a:gd name="T65" fmla="*/ 124 h 124"/>
                <a:gd name="T66" fmla="*/ 112 w 162"/>
                <a:gd name="T67" fmla="*/ 124 h 124"/>
                <a:gd name="T68" fmla="*/ 52 w 162"/>
                <a:gd name="T69" fmla="*/ 95 h 124"/>
                <a:gd name="T70" fmla="*/ 44 w 162"/>
                <a:gd name="T71" fmla="*/ 91 h 124"/>
                <a:gd name="T72" fmla="*/ 47 w 162"/>
                <a:gd name="T73" fmla="*/ 82 h 124"/>
                <a:gd name="T74" fmla="*/ 45 w 162"/>
                <a:gd name="T75" fmla="*/ 77 h 124"/>
                <a:gd name="T76" fmla="*/ 44 w 162"/>
                <a:gd name="T77" fmla="*/ 66 h 124"/>
                <a:gd name="T78" fmla="*/ 41 w 162"/>
                <a:gd name="T79" fmla="*/ 65 h 124"/>
                <a:gd name="T80" fmla="*/ 39 w 162"/>
                <a:gd name="T81" fmla="*/ 55 h 124"/>
                <a:gd name="T82" fmla="*/ 41 w 162"/>
                <a:gd name="T83" fmla="*/ 45 h 124"/>
                <a:gd name="T84" fmla="*/ 43 w 162"/>
                <a:gd name="T85" fmla="*/ 39 h 124"/>
                <a:gd name="T86" fmla="*/ 45 w 162"/>
                <a:gd name="T87" fmla="*/ 36 h 124"/>
                <a:gd name="T88" fmla="*/ 49 w 162"/>
                <a:gd name="T89" fmla="*/ 33 h 124"/>
                <a:gd name="T90" fmla="*/ 65 w 162"/>
                <a:gd name="T91" fmla="*/ 35 h 124"/>
                <a:gd name="T92" fmla="*/ 95 w 162"/>
                <a:gd name="T93" fmla="*/ 31 h 124"/>
                <a:gd name="T94" fmla="*/ 106 w 162"/>
                <a:gd name="T95" fmla="*/ 31 h 124"/>
                <a:gd name="T96" fmla="*/ 117 w 162"/>
                <a:gd name="T97" fmla="*/ 38 h 124"/>
                <a:gd name="T98" fmla="*/ 119 w 162"/>
                <a:gd name="T99" fmla="*/ 43 h 124"/>
                <a:gd name="T100" fmla="*/ 116 w 162"/>
                <a:gd name="T101" fmla="*/ 54 h 124"/>
                <a:gd name="T102" fmla="*/ 119 w 162"/>
                <a:gd name="T103" fmla="*/ 60 h 124"/>
                <a:gd name="T104" fmla="*/ 123 w 162"/>
                <a:gd name="T105" fmla="*/ 66 h 124"/>
                <a:gd name="T106" fmla="*/ 120 w 162"/>
                <a:gd name="T107" fmla="*/ 70 h 124"/>
                <a:gd name="T108" fmla="*/ 121 w 162"/>
                <a:gd name="T109" fmla="*/ 83 h 124"/>
                <a:gd name="T110" fmla="*/ 118 w 162"/>
                <a:gd name="T111" fmla="*/ 93 h 124"/>
                <a:gd name="T112" fmla="*/ 102 w 162"/>
                <a:gd name="T113" fmla="*/ 95 h 124"/>
                <a:gd name="T114" fmla="*/ 52 w 162"/>
                <a:gd name="T115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24">
                  <a:moveTo>
                    <a:pt x="112" y="124"/>
                  </a:moveTo>
                  <a:cubicBezTo>
                    <a:pt x="119" y="124"/>
                    <a:pt x="126" y="124"/>
                    <a:pt x="132" y="122"/>
                  </a:cubicBezTo>
                  <a:cubicBezTo>
                    <a:pt x="137" y="120"/>
                    <a:pt x="139" y="117"/>
                    <a:pt x="145" y="116"/>
                  </a:cubicBezTo>
                  <a:cubicBezTo>
                    <a:pt x="150" y="114"/>
                    <a:pt x="150" y="114"/>
                    <a:pt x="151" y="112"/>
                  </a:cubicBezTo>
                  <a:cubicBezTo>
                    <a:pt x="152" y="110"/>
                    <a:pt x="155" y="110"/>
                    <a:pt x="157" y="108"/>
                  </a:cubicBezTo>
                  <a:cubicBezTo>
                    <a:pt x="159" y="107"/>
                    <a:pt x="159" y="106"/>
                    <a:pt x="159" y="104"/>
                  </a:cubicBezTo>
                  <a:cubicBezTo>
                    <a:pt x="161" y="96"/>
                    <a:pt x="155" y="100"/>
                    <a:pt x="156" y="92"/>
                  </a:cubicBezTo>
                  <a:cubicBezTo>
                    <a:pt x="156" y="92"/>
                    <a:pt x="157" y="80"/>
                    <a:pt x="157" y="80"/>
                  </a:cubicBezTo>
                  <a:cubicBezTo>
                    <a:pt x="159" y="78"/>
                    <a:pt x="159" y="77"/>
                    <a:pt x="161" y="75"/>
                  </a:cubicBezTo>
                  <a:cubicBezTo>
                    <a:pt x="162" y="73"/>
                    <a:pt x="159" y="70"/>
                    <a:pt x="159" y="68"/>
                  </a:cubicBezTo>
                  <a:cubicBezTo>
                    <a:pt x="159" y="62"/>
                    <a:pt x="162" y="59"/>
                    <a:pt x="159" y="53"/>
                  </a:cubicBezTo>
                  <a:cubicBezTo>
                    <a:pt x="156" y="49"/>
                    <a:pt x="158" y="49"/>
                    <a:pt x="158" y="43"/>
                  </a:cubicBezTo>
                  <a:cubicBezTo>
                    <a:pt x="158" y="37"/>
                    <a:pt x="161" y="31"/>
                    <a:pt x="160" y="25"/>
                  </a:cubicBezTo>
                  <a:cubicBezTo>
                    <a:pt x="158" y="21"/>
                    <a:pt x="156" y="14"/>
                    <a:pt x="147" y="12"/>
                  </a:cubicBezTo>
                  <a:cubicBezTo>
                    <a:pt x="137" y="10"/>
                    <a:pt x="133" y="6"/>
                    <a:pt x="120" y="6"/>
                  </a:cubicBezTo>
                  <a:cubicBezTo>
                    <a:pt x="112" y="6"/>
                    <a:pt x="91" y="0"/>
                    <a:pt x="67" y="2"/>
                  </a:cubicBezTo>
                  <a:cubicBezTo>
                    <a:pt x="57" y="2"/>
                    <a:pt x="46" y="4"/>
                    <a:pt x="35" y="5"/>
                  </a:cubicBezTo>
                  <a:cubicBezTo>
                    <a:pt x="27" y="5"/>
                    <a:pt x="25" y="8"/>
                    <a:pt x="19" y="10"/>
                  </a:cubicBezTo>
                  <a:cubicBezTo>
                    <a:pt x="16" y="11"/>
                    <a:pt x="15" y="13"/>
                    <a:pt x="12" y="13"/>
                  </a:cubicBezTo>
                  <a:cubicBezTo>
                    <a:pt x="11" y="13"/>
                    <a:pt x="9" y="14"/>
                    <a:pt x="9" y="16"/>
                  </a:cubicBezTo>
                  <a:cubicBezTo>
                    <a:pt x="7" y="16"/>
                    <a:pt x="5" y="22"/>
                    <a:pt x="5" y="24"/>
                  </a:cubicBezTo>
                  <a:cubicBezTo>
                    <a:pt x="5" y="27"/>
                    <a:pt x="5" y="30"/>
                    <a:pt x="8" y="32"/>
                  </a:cubicBezTo>
                  <a:cubicBezTo>
                    <a:pt x="5" y="35"/>
                    <a:pt x="0" y="37"/>
                    <a:pt x="5" y="40"/>
                  </a:cubicBezTo>
                  <a:cubicBezTo>
                    <a:pt x="0" y="43"/>
                    <a:pt x="3" y="46"/>
                    <a:pt x="4" y="51"/>
                  </a:cubicBezTo>
                  <a:cubicBezTo>
                    <a:pt x="4" y="54"/>
                    <a:pt x="1" y="57"/>
                    <a:pt x="3" y="60"/>
                  </a:cubicBezTo>
                  <a:cubicBezTo>
                    <a:pt x="4" y="63"/>
                    <a:pt x="6" y="66"/>
                    <a:pt x="6" y="70"/>
                  </a:cubicBezTo>
                  <a:cubicBezTo>
                    <a:pt x="6" y="74"/>
                    <a:pt x="7" y="76"/>
                    <a:pt x="4" y="79"/>
                  </a:cubicBezTo>
                  <a:cubicBezTo>
                    <a:pt x="0" y="83"/>
                    <a:pt x="5" y="97"/>
                    <a:pt x="5" y="97"/>
                  </a:cubicBezTo>
                  <a:cubicBezTo>
                    <a:pt x="8" y="103"/>
                    <a:pt x="7" y="106"/>
                    <a:pt x="10" y="112"/>
                  </a:cubicBezTo>
                  <a:cubicBezTo>
                    <a:pt x="11" y="114"/>
                    <a:pt x="11" y="117"/>
                    <a:pt x="18" y="119"/>
                  </a:cubicBezTo>
                  <a:cubicBezTo>
                    <a:pt x="22" y="120"/>
                    <a:pt x="26" y="120"/>
                    <a:pt x="30" y="120"/>
                  </a:cubicBezTo>
                  <a:cubicBezTo>
                    <a:pt x="34" y="121"/>
                    <a:pt x="38" y="122"/>
                    <a:pt x="42" y="123"/>
                  </a:cubicBezTo>
                  <a:cubicBezTo>
                    <a:pt x="50" y="124"/>
                    <a:pt x="59" y="124"/>
                    <a:pt x="67" y="124"/>
                  </a:cubicBezTo>
                  <a:cubicBezTo>
                    <a:pt x="80" y="124"/>
                    <a:pt x="100" y="124"/>
                    <a:pt x="112" y="124"/>
                  </a:cubicBezTo>
                  <a:close/>
                  <a:moveTo>
                    <a:pt x="52" y="95"/>
                  </a:moveTo>
                  <a:cubicBezTo>
                    <a:pt x="50" y="94"/>
                    <a:pt x="45" y="93"/>
                    <a:pt x="44" y="91"/>
                  </a:cubicBezTo>
                  <a:cubicBezTo>
                    <a:pt x="42" y="88"/>
                    <a:pt x="45" y="85"/>
                    <a:pt x="47" y="82"/>
                  </a:cubicBezTo>
                  <a:cubicBezTo>
                    <a:pt x="48" y="80"/>
                    <a:pt x="47" y="79"/>
                    <a:pt x="45" y="77"/>
                  </a:cubicBezTo>
                  <a:cubicBezTo>
                    <a:pt x="43" y="73"/>
                    <a:pt x="39" y="69"/>
                    <a:pt x="44" y="66"/>
                  </a:cubicBezTo>
                  <a:cubicBezTo>
                    <a:pt x="43" y="65"/>
                    <a:pt x="42" y="65"/>
                    <a:pt x="41" y="65"/>
                  </a:cubicBezTo>
                  <a:cubicBezTo>
                    <a:pt x="45" y="63"/>
                    <a:pt x="40" y="57"/>
                    <a:pt x="39" y="55"/>
                  </a:cubicBezTo>
                  <a:cubicBezTo>
                    <a:pt x="38" y="52"/>
                    <a:pt x="40" y="48"/>
                    <a:pt x="41" y="45"/>
                  </a:cubicBezTo>
                  <a:cubicBezTo>
                    <a:pt x="42" y="43"/>
                    <a:pt x="45" y="41"/>
                    <a:pt x="43" y="39"/>
                  </a:cubicBezTo>
                  <a:cubicBezTo>
                    <a:pt x="42" y="38"/>
                    <a:pt x="45" y="38"/>
                    <a:pt x="45" y="36"/>
                  </a:cubicBezTo>
                  <a:cubicBezTo>
                    <a:pt x="46" y="34"/>
                    <a:pt x="47" y="33"/>
                    <a:pt x="49" y="33"/>
                  </a:cubicBezTo>
                  <a:cubicBezTo>
                    <a:pt x="52" y="32"/>
                    <a:pt x="62" y="35"/>
                    <a:pt x="65" y="35"/>
                  </a:cubicBezTo>
                  <a:cubicBezTo>
                    <a:pt x="79" y="35"/>
                    <a:pt x="85" y="31"/>
                    <a:pt x="95" y="31"/>
                  </a:cubicBezTo>
                  <a:cubicBezTo>
                    <a:pt x="101" y="31"/>
                    <a:pt x="101" y="31"/>
                    <a:pt x="106" y="31"/>
                  </a:cubicBezTo>
                  <a:cubicBezTo>
                    <a:pt x="112" y="32"/>
                    <a:pt x="117" y="34"/>
                    <a:pt x="117" y="38"/>
                  </a:cubicBezTo>
                  <a:cubicBezTo>
                    <a:pt x="117" y="41"/>
                    <a:pt x="117" y="41"/>
                    <a:pt x="119" y="43"/>
                  </a:cubicBezTo>
                  <a:cubicBezTo>
                    <a:pt x="114" y="45"/>
                    <a:pt x="115" y="50"/>
                    <a:pt x="116" y="54"/>
                  </a:cubicBezTo>
                  <a:cubicBezTo>
                    <a:pt x="117" y="56"/>
                    <a:pt x="118" y="58"/>
                    <a:pt x="119" y="60"/>
                  </a:cubicBezTo>
                  <a:cubicBezTo>
                    <a:pt x="121" y="62"/>
                    <a:pt x="123" y="64"/>
                    <a:pt x="123" y="66"/>
                  </a:cubicBezTo>
                  <a:cubicBezTo>
                    <a:pt x="124" y="68"/>
                    <a:pt x="121" y="69"/>
                    <a:pt x="120" y="70"/>
                  </a:cubicBezTo>
                  <a:cubicBezTo>
                    <a:pt x="118" y="75"/>
                    <a:pt x="124" y="79"/>
                    <a:pt x="121" y="83"/>
                  </a:cubicBezTo>
                  <a:cubicBezTo>
                    <a:pt x="119" y="85"/>
                    <a:pt x="120" y="90"/>
                    <a:pt x="118" y="93"/>
                  </a:cubicBezTo>
                  <a:cubicBezTo>
                    <a:pt x="117" y="95"/>
                    <a:pt x="109" y="95"/>
                    <a:pt x="102" y="95"/>
                  </a:cubicBezTo>
                  <a:cubicBezTo>
                    <a:pt x="99" y="95"/>
                    <a:pt x="53" y="95"/>
                    <a:pt x="52" y="9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3" name="Freeform 562"/>
            <p:cNvSpPr/>
            <p:nvPr/>
          </p:nvSpPr>
          <p:spPr bwMode="auto">
            <a:xfrm>
              <a:off x="2033588" y="388938"/>
              <a:ext cx="768350" cy="409575"/>
            </a:xfrm>
            <a:custGeom>
              <a:avLst/>
              <a:gdLst>
                <a:gd name="T0" fmla="*/ 298 w 302"/>
                <a:gd name="T1" fmla="*/ 74 h 161"/>
                <a:gd name="T2" fmla="*/ 271 w 302"/>
                <a:gd name="T3" fmla="*/ 71 h 161"/>
                <a:gd name="T4" fmla="*/ 268 w 302"/>
                <a:gd name="T5" fmla="*/ 72 h 161"/>
                <a:gd name="T6" fmla="*/ 256 w 302"/>
                <a:gd name="T7" fmla="*/ 72 h 161"/>
                <a:gd name="T8" fmla="*/ 251 w 302"/>
                <a:gd name="T9" fmla="*/ 69 h 161"/>
                <a:gd name="T10" fmla="*/ 239 w 302"/>
                <a:gd name="T11" fmla="*/ 68 h 161"/>
                <a:gd name="T12" fmla="*/ 230 w 302"/>
                <a:gd name="T13" fmla="*/ 70 h 161"/>
                <a:gd name="T14" fmla="*/ 224 w 302"/>
                <a:gd name="T15" fmla="*/ 72 h 161"/>
                <a:gd name="T16" fmla="*/ 221 w 302"/>
                <a:gd name="T17" fmla="*/ 66 h 161"/>
                <a:gd name="T18" fmla="*/ 218 w 302"/>
                <a:gd name="T19" fmla="*/ 11 h 161"/>
                <a:gd name="T20" fmla="*/ 212 w 302"/>
                <a:gd name="T21" fmla="*/ 6 h 161"/>
                <a:gd name="T22" fmla="*/ 194 w 302"/>
                <a:gd name="T23" fmla="*/ 5 h 161"/>
                <a:gd name="T24" fmla="*/ 187 w 302"/>
                <a:gd name="T25" fmla="*/ 5 h 161"/>
                <a:gd name="T26" fmla="*/ 184 w 302"/>
                <a:gd name="T27" fmla="*/ 54 h 161"/>
                <a:gd name="T28" fmla="*/ 183 w 302"/>
                <a:gd name="T29" fmla="*/ 68 h 161"/>
                <a:gd name="T30" fmla="*/ 160 w 302"/>
                <a:gd name="T31" fmla="*/ 66 h 161"/>
                <a:gd name="T32" fmla="*/ 153 w 302"/>
                <a:gd name="T33" fmla="*/ 65 h 161"/>
                <a:gd name="T34" fmla="*/ 150 w 302"/>
                <a:gd name="T35" fmla="*/ 69 h 161"/>
                <a:gd name="T36" fmla="*/ 135 w 302"/>
                <a:gd name="T37" fmla="*/ 65 h 161"/>
                <a:gd name="T38" fmla="*/ 108 w 302"/>
                <a:gd name="T39" fmla="*/ 60 h 161"/>
                <a:gd name="T40" fmla="*/ 105 w 302"/>
                <a:gd name="T41" fmla="*/ 6 h 161"/>
                <a:gd name="T42" fmla="*/ 104 w 302"/>
                <a:gd name="T43" fmla="*/ 4 h 161"/>
                <a:gd name="T44" fmla="*/ 78 w 302"/>
                <a:gd name="T45" fmla="*/ 6 h 161"/>
                <a:gd name="T46" fmla="*/ 78 w 302"/>
                <a:gd name="T47" fmla="*/ 13 h 161"/>
                <a:gd name="T48" fmla="*/ 75 w 302"/>
                <a:gd name="T49" fmla="*/ 54 h 161"/>
                <a:gd name="T50" fmla="*/ 73 w 302"/>
                <a:gd name="T51" fmla="*/ 68 h 161"/>
                <a:gd name="T52" fmla="*/ 59 w 302"/>
                <a:gd name="T53" fmla="*/ 69 h 161"/>
                <a:gd name="T54" fmla="*/ 46 w 302"/>
                <a:gd name="T55" fmla="*/ 69 h 161"/>
                <a:gd name="T56" fmla="*/ 32 w 302"/>
                <a:gd name="T57" fmla="*/ 70 h 161"/>
                <a:gd name="T58" fmla="*/ 6 w 302"/>
                <a:gd name="T59" fmla="*/ 75 h 161"/>
                <a:gd name="T60" fmla="*/ 0 w 302"/>
                <a:gd name="T61" fmla="*/ 97 h 161"/>
                <a:gd name="T62" fmla="*/ 6 w 302"/>
                <a:gd name="T63" fmla="*/ 104 h 161"/>
                <a:gd name="T64" fmla="*/ 12 w 302"/>
                <a:gd name="T65" fmla="*/ 108 h 161"/>
                <a:gd name="T66" fmla="*/ 22 w 302"/>
                <a:gd name="T67" fmla="*/ 105 h 161"/>
                <a:gd name="T68" fmla="*/ 29 w 302"/>
                <a:gd name="T69" fmla="*/ 105 h 161"/>
                <a:gd name="T70" fmla="*/ 34 w 302"/>
                <a:gd name="T71" fmla="*/ 112 h 161"/>
                <a:gd name="T72" fmla="*/ 43 w 302"/>
                <a:gd name="T73" fmla="*/ 109 h 161"/>
                <a:gd name="T74" fmla="*/ 56 w 302"/>
                <a:gd name="T75" fmla="*/ 111 h 161"/>
                <a:gd name="T76" fmla="*/ 77 w 302"/>
                <a:gd name="T77" fmla="*/ 108 h 161"/>
                <a:gd name="T78" fmla="*/ 86 w 302"/>
                <a:gd name="T79" fmla="*/ 155 h 161"/>
                <a:gd name="T80" fmla="*/ 99 w 302"/>
                <a:gd name="T81" fmla="*/ 157 h 161"/>
                <a:gd name="T82" fmla="*/ 113 w 302"/>
                <a:gd name="T83" fmla="*/ 152 h 161"/>
                <a:gd name="T84" fmla="*/ 110 w 302"/>
                <a:gd name="T85" fmla="*/ 134 h 161"/>
                <a:gd name="T86" fmla="*/ 113 w 302"/>
                <a:gd name="T87" fmla="*/ 114 h 161"/>
                <a:gd name="T88" fmla="*/ 130 w 302"/>
                <a:gd name="T89" fmla="*/ 110 h 161"/>
                <a:gd name="T90" fmla="*/ 140 w 302"/>
                <a:gd name="T91" fmla="*/ 106 h 161"/>
                <a:gd name="T92" fmla="*/ 162 w 302"/>
                <a:gd name="T93" fmla="*/ 110 h 161"/>
                <a:gd name="T94" fmla="*/ 166 w 302"/>
                <a:gd name="T95" fmla="*/ 105 h 161"/>
                <a:gd name="T96" fmla="*/ 179 w 302"/>
                <a:gd name="T97" fmla="*/ 108 h 161"/>
                <a:gd name="T98" fmla="*/ 185 w 302"/>
                <a:gd name="T99" fmla="*/ 121 h 161"/>
                <a:gd name="T100" fmla="*/ 184 w 302"/>
                <a:gd name="T101" fmla="*/ 127 h 161"/>
                <a:gd name="T102" fmla="*/ 183 w 302"/>
                <a:gd name="T103" fmla="*/ 146 h 161"/>
                <a:gd name="T104" fmla="*/ 192 w 302"/>
                <a:gd name="T105" fmla="*/ 161 h 161"/>
                <a:gd name="T106" fmla="*/ 213 w 302"/>
                <a:gd name="T107" fmla="*/ 152 h 161"/>
                <a:gd name="T108" fmla="*/ 218 w 302"/>
                <a:gd name="T109" fmla="*/ 111 h 161"/>
                <a:gd name="T110" fmla="*/ 239 w 302"/>
                <a:gd name="T111" fmla="*/ 111 h 161"/>
                <a:gd name="T112" fmla="*/ 262 w 302"/>
                <a:gd name="T113" fmla="*/ 111 h 161"/>
                <a:gd name="T114" fmla="*/ 268 w 302"/>
                <a:gd name="T115" fmla="*/ 104 h 161"/>
                <a:gd name="T116" fmla="*/ 289 w 302"/>
                <a:gd name="T117" fmla="*/ 108 h 161"/>
                <a:gd name="T118" fmla="*/ 289 w 302"/>
                <a:gd name="T119" fmla="*/ 104 h 161"/>
                <a:gd name="T120" fmla="*/ 295 w 302"/>
                <a:gd name="T121" fmla="*/ 104 h 161"/>
                <a:gd name="T122" fmla="*/ 301 w 302"/>
                <a:gd name="T123" fmla="*/ 97 h 161"/>
                <a:gd name="T124" fmla="*/ 298 w 302"/>
                <a:gd name="T125" fmla="*/ 7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161">
                  <a:moveTo>
                    <a:pt x="298" y="74"/>
                  </a:moveTo>
                  <a:cubicBezTo>
                    <a:pt x="296" y="70"/>
                    <a:pt x="274" y="71"/>
                    <a:pt x="271" y="71"/>
                  </a:cubicBezTo>
                  <a:cubicBezTo>
                    <a:pt x="268" y="72"/>
                    <a:pt x="271" y="73"/>
                    <a:pt x="268" y="72"/>
                  </a:cubicBezTo>
                  <a:cubicBezTo>
                    <a:pt x="266" y="71"/>
                    <a:pt x="258" y="72"/>
                    <a:pt x="256" y="72"/>
                  </a:cubicBezTo>
                  <a:cubicBezTo>
                    <a:pt x="254" y="72"/>
                    <a:pt x="253" y="68"/>
                    <a:pt x="251" y="69"/>
                  </a:cubicBezTo>
                  <a:cubicBezTo>
                    <a:pt x="247" y="70"/>
                    <a:pt x="243" y="68"/>
                    <a:pt x="239" y="68"/>
                  </a:cubicBezTo>
                  <a:cubicBezTo>
                    <a:pt x="235" y="68"/>
                    <a:pt x="233" y="69"/>
                    <a:pt x="230" y="70"/>
                  </a:cubicBezTo>
                  <a:cubicBezTo>
                    <a:pt x="227" y="72"/>
                    <a:pt x="228" y="73"/>
                    <a:pt x="224" y="72"/>
                  </a:cubicBezTo>
                  <a:cubicBezTo>
                    <a:pt x="223" y="72"/>
                    <a:pt x="221" y="68"/>
                    <a:pt x="221" y="66"/>
                  </a:cubicBezTo>
                  <a:cubicBezTo>
                    <a:pt x="221" y="54"/>
                    <a:pt x="225" y="23"/>
                    <a:pt x="218" y="11"/>
                  </a:cubicBezTo>
                  <a:cubicBezTo>
                    <a:pt x="218" y="11"/>
                    <a:pt x="213" y="14"/>
                    <a:pt x="212" y="6"/>
                  </a:cubicBezTo>
                  <a:cubicBezTo>
                    <a:pt x="204" y="2"/>
                    <a:pt x="201" y="5"/>
                    <a:pt x="194" y="5"/>
                  </a:cubicBezTo>
                  <a:cubicBezTo>
                    <a:pt x="194" y="6"/>
                    <a:pt x="187" y="4"/>
                    <a:pt x="187" y="5"/>
                  </a:cubicBezTo>
                  <a:cubicBezTo>
                    <a:pt x="180" y="14"/>
                    <a:pt x="179" y="48"/>
                    <a:pt x="184" y="54"/>
                  </a:cubicBezTo>
                  <a:cubicBezTo>
                    <a:pt x="183" y="58"/>
                    <a:pt x="184" y="65"/>
                    <a:pt x="183" y="68"/>
                  </a:cubicBezTo>
                  <a:cubicBezTo>
                    <a:pt x="182" y="72"/>
                    <a:pt x="163" y="67"/>
                    <a:pt x="160" y="66"/>
                  </a:cubicBezTo>
                  <a:cubicBezTo>
                    <a:pt x="158" y="66"/>
                    <a:pt x="155" y="65"/>
                    <a:pt x="153" y="65"/>
                  </a:cubicBezTo>
                  <a:cubicBezTo>
                    <a:pt x="152" y="66"/>
                    <a:pt x="152" y="68"/>
                    <a:pt x="150" y="69"/>
                  </a:cubicBezTo>
                  <a:cubicBezTo>
                    <a:pt x="145" y="70"/>
                    <a:pt x="140" y="65"/>
                    <a:pt x="135" y="65"/>
                  </a:cubicBezTo>
                  <a:cubicBezTo>
                    <a:pt x="128" y="65"/>
                    <a:pt x="108" y="75"/>
                    <a:pt x="108" y="60"/>
                  </a:cubicBezTo>
                  <a:cubicBezTo>
                    <a:pt x="108" y="48"/>
                    <a:pt x="115" y="17"/>
                    <a:pt x="105" y="6"/>
                  </a:cubicBezTo>
                  <a:cubicBezTo>
                    <a:pt x="105" y="5"/>
                    <a:pt x="104" y="6"/>
                    <a:pt x="104" y="4"/>
                  </a:cubicBezTo>
                  <a:cubicBezTo>
                    <a:pt x="98" y="0"/>
                    <a:pt x="83" y="1"/>
                    <a:pt x="78" y="6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4" y="21"/>
                    <a:pt x="75" y="46"/>
                    <a:pt x="75" y="54"/>
                  </a:cubicBezTo>
                  <a:cubicBezTo>
                    <a:pt x="75" y="60"/>
                    <a:pt x="79" y="68"/>
                    <a:pt x="73" y="68"/>
                  </a:cubicBezTo>
                  <a:cubicBezTo>
                    <a:pt x="66" y="68"/>
                    <a:pt x="60" y="76"/>
                    <a:pt x="59" y="69"/>
                  </a:cubicBezTo>
                  <a:cubicBezTo>
                    <a:pt x="54" y="69"/>
                    <a:pt x="51" y="70"/>
                    <a:pt x="46" y="69"/>
                  </a:cubicBezTo>
                  <a:cubicBezTo>
                    <a:pt x="42" y="68"/>
                    <a:pt x="33" y="64"/>
                    <a:pt x="32" y="70"/>
                  </a:cubicBezTo>
                  <a:cubicBezTo>
                    <a:pt x="31" y="73"/>
                    <a:pt x="9" y="67"/>
                    <a:pt x="6" y="75"/>
                  </a:cubicBezTo>
                  <a:cubicBezTo>
                    <a:pt x="2" y="84"/>
                    <a:pt x="1" y="81"/>
                    <a:pt x="0" y="97"/>
                  </a:cubicBezTo>
                  <a:cubicBezTo>
                    <a:pt x="3" y="99"/>
                    <a:pt x="5" y="103"/>
                    <a:pt x="6" y="104"/>
                  </a:cubicBezTo>
                  <a:cubicBezTo>
                    <a:pt x="9" y="106"/>
                    <a:pt x="11" y="102"/>
                    <a:pt x="12" y="108"/>
                  </a:cubicBezTo>
                  <a:cubicBezTo>
                    <a:pt x="17" y="106"/>
                    <a:pt x="17" y="106"/>
                    <a:pt x="22" y="105"/>
                  </a:cubicBezTo>
                  <a:cubicBezTo>
                    <a:pt x="24" y="105"/>
                    <a:pt x="27" y="104"/>
                    <a:pt x="29" y="105"/>
                  </a:cubicBezTo>
                  <a:cubicBezTo>
                    <a:pt x="32" y="107"/>
                    <a:pt x="31" y="111"/>
                    <a:pt x="34" y="112"/>
                  </a:cubicBezTo>
                  <a:cubicBezTo>
                    <a:pt x="36" y="112"/>
                    <a:pt x="41" y="109"/>
                    <a:pt x="43" y="109"/>
                  </a:cubicBezTo>
                  <a:cubicBezTo>
                    <a:pt x="47" y="107"/>
                    <a:pt x="56" y="104"/>
                    <a:pt x="56" y="111"/>
                  </a:cubicBezTo>
                  <a:cubicBezTo>
                    <a:pt x="63" y="110"/>
                    <a:pt x="70" y="109"/>
                    <a:pt x="77" y="108"/>
                  </a:cubicBezTo>
                  <a:cubicBezTo>
                    <a:pt x="81" y="118"/>
                    <a:pt x="78" y="147"/>
                    <a:pt x="86" y="155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6"/>
                    <a:pt x="112" y="153"/>
                    <a:pt x="113" y="152"/>
                  </a:cubicBezTo>
                  <a:cubicBezTo>
                    <a:pt x="113" y="148"/>
                    <a:pt x="111" y="138"/>
                    <a:pt x="110" y="134"/>
                  </a:cubicBezTo>
                  <a:cubicBezTo>
                    <a:pt x="110" y="127"/>
                    <a:pt x="110" y="120"/>
                    <a:pt x="113" y="114"/>
                  </a:cubicBezTo>
                  <a:cubicBezTo>
                    <a:pt x="117" y="103"/>
                    <a:pt x="122" y="107"/>
                    <a:pt x="130" y="110"/>
                  </a:cubicBezTo>
                  <a:cubicBezTo>
                    <a:pt x="135" y="111"/>
                    <a:pt x="135" y="108"/>
                    <a:pt x="140" y="106"/>
                  </a:cubicBezTo>
                  <a:cubicBezTo>
                    <a:pt x="147" y="104"/>
                    <a:pt x="156" y="104"/>
                    <a:pt x="162" y="110"/>
                  </a:cubicBezTo>
                  <a:cubicBezTo>
                    <a:pt x="160" y="108"/>
                    <a:pt x="165" y="105"/>
                    <a:pt x="166" y="105"/>
                  </a:cubicBezTo>
                  <a:cubicBezTo>
                    <a:pt x="168" y="105"/>
                    <a:pt x="177" y="107"/>
                    <a:pt x="179" y="108"/>
                  </a:cubicBezTo>
                  <a:cubicBezTo>
                    <a:pt x="184" y="111"/>
                    <a:pt x="183" y="116"/>
                    <a:pt x="185" y="121"/>
                  </a:cubicBezTo>
                  <a:cubicBezTo>
                    <a:pt x="185" y="122"/>
                    <a:pt x="184" y="126"/>
                    <a:pt x="184" y="127"/>
                  </a:cubicBezTo>
                  <a:cubicBezTo>
                    <a:pt x="184" y="131"/>
                    <a:pt x="183" y="142"/>
                    <a:pt x="183" y="146"/>
                  </a:cubicBezTo>
                  <a:cubicBezTo>
                    <a:pt x="184" y="150"/>
                    <a:pt x="185" y="161"/>
                    <a:pt x="192" y="161"/>
                  </a:cubicBezTo>
                  <a:cubicBezTo>
                    <a:pt x="197" y="159"/>
                    <a:pt x="213" y="158"/>
                    <a:pt x="213" y="152"/>
                  </a:cubicBezTo>
                  <a:cubicBezTo>
                    <a:pt x="213" y="150"/>
                    <a:pt x="214" y="114"/>
                    <a:pt x="218" y="111"/>
                  </a:cubicBezTo>
                  <a:cubicBezTo>
                    <a:pt x="224" y="106"/>
                    <a:pt x="232" y="110"/>
                    <a:pt x="239" y="111"/>
                  </a:cubicBezTo>
                  <a:cubicBezTo>
                    <a:pt x="239" y="103"/>
                    <a:pt x="258" y="110"/>
                    <a:pt x="262" y="111"/>
                  </a:cubicBezTo>
                  <a:cubicBezTo>
                    <a:pt x="262" y="111"/>
                    <a:pt x="267" y="105"/>
                    <a:pt x="268" y="104"/>
                  </a:cubicBezTo>
                  <a:cubicBezTo>
                    <a:pt x="269" y="104"/>
                    <a:pt x="289" y="108"/>
                    <a:pt x="289" y="108"/>
                  </a:cubicBezTo>
                  <a:cubicBezTo>
                    <a:pt x="289" y="107"/>
                    <a:pt x="289" y="105"/>
                    <a:pt x="289" y="104"/>
                  </a:cubicBezTo>
                  <a:cubicBezTo>
                    <a:pt x="291" y="104"/>
                    <a:pt x="293" y="104"/>
                    <a:pt x="295" y="104"/>
                  </a:cubicBezTo>
                  <a:cubicBezTo>
                    <a:pt x="296" y="103"/>
                    <a:pt x="298" y="99"/>
                    <a:pt x="301" y="97"/>
                  </a:cubicBezTo>
                  <a:cubicBezTo>
                    <a:pt x="300" y="81"/>
                    <a:pt x="302" y="84"/>
                    <a:pt x="298" y="7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4" name="Freeform 563"/>
            <p:cNvSpPr/>
            <p:nvPr/>
          </p:nvSpPr>
          <p:spPr bwMode="auto">
            <a:xfrm>
              <a:off x="2116138" y="1074738"/>
              <a:ext cx="579438" cy="120650"/>
            </a:xfrm>
            <a:custGeom>
              <a:avLst/>
              <a:gdLst>
                <a:gd name="T0" fmla="*/ 228 w 228"/>
                <a:gd name="T1" fmla="*/ 34 h 47"/>
                <a:gd name="T2" fmla="*/ 222 w 228"/>
                <a:gd name="T3" fmla="*/ 8 h 47"/>
                <a:gd name="T4" fmla="*/ 201 w 228"/>
                <a:gd name="T5" fmla="*/ 6 h 47"/>
                <a:gd name="T6" fmla="*/ 173 w 228"/>
                <a:gd name="T7" fmla="*/ 7 h 47"/>
                <a:gd name="T8" fmla="*/ 168 w 228"/>
                <a:gd name="T9" fmla="*/ 3 h 47"/>
                <a:gd name="T10" fmla="*/ 156 w 228"/>
                <a:gd name="T11" fmla="*/ 3 h 47"/>
                <a:gd name="T12" fmla="*/ 134 w 228"/>
                <a:gd name="T13" fmla="*/ 1 h 47"/>
                <a:gd name="T14" fmla="*/ 121 w 228"/>
                <a:gd name="T15" fmla="*/ 5 h 47"/>
                <a:gd name="T16" fmla="*/ 105 w 228"/>
                <a:gd name="T17" fmla="*/ 4 h 47"/>
                <a:gd name="T18" fmla="*/ 92 w 228"/>
                <a:gd name="T19" fmla="*/ 10 h 47"/>
                <a:gd name="T20" fmla="*/ 61 w 228"/>
                <a:gd name="T21" fmla="*/ 5 h 47"/>
                <a:gd name="T22" fmla="*/ 49 w 228"/>
                <a:gd name="T23" fmla="*/ 5 h 47"/>
                <a:gd name="T24" fmla="*/ 38 w 228"/>
                <a:gd name="T25" fmla="*/ 11 h 47"/>
                <a:gd name="T26" fmla="*/ 29 w 228"/>
                <a:gd name="T27" fmla="*/ 8 h 47"/>
                <a:gd name="T28" fmla="*/ 19 w 228"/>
                <a:gd name="T29" fmla="*/ 8 h 47"/>
                <a:gd name="T30" fmla="*/ 3 w 228"/>
                <a:gd name="T31" fmla="*/ 8 h 47"/>
                <a:gd name="T32" fmla="*/ 0 w 228"/>
                <a:gd name="T33" fmla="*/ 20 h 47"/>
                <a:gd name="T34" fmla="*/ 8 w 228"/>
                <a:gd name="T35" fmla="*/ 44 h 47"/>
                <a:gd name="T36" fmla="*/ 32 w 228"/>
                <a:gd name="T37" fmla="*/ 42 h 47"/>
                <a:gd name="T38" fmla="*/ 46 w 228"/>
                <a:gd name="T39" fmla="*/ 39 h 47"/>
                <a:gd name="T40" fmla="*/ 74 w 228"/>
                <a:gd name="T41" fmla="*/ 39 h 47"/>
                <a:gd name="T42" fmla="*/ 110 w 228"/>
                <a:gd name="T43" fmla="*/ 40 h 47"/>
                <a:gd name="T44" fmla="*/ 124 w 228"/>
                <a:gd name="T45" fmla="*/ 44 h 47"/>
                <a:gd name="T46" fmla="*/ 141 w 228"/>
                <a:gd name="T47" fmla="*/ 43 h 47"/>
                <a:gd name="T48" fmla="*/ 169 w 228"/>
                <a:gd name="T49" fmla="*/ 42 h 47"/>
                <a:gd name="T50" fmla="*/ 208 w 228"/>
                <a:gd name="T51" fmla="*/ 43 h 47"/>
                <a:gd name="T52" fmla="*/ 223 w 228"/>
                <a:gd name="T53" fmla="*/ 45 h 47"/>
                <a:gd name="T54" fmla="*/ 228 w 228"/>
                <a:gd name="T5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" h="47">
                  <a:moveTo>
                    <a:pt x="228" y="34"/>
                  </a:moveTo>
                  <a:cubicBezTo>
                    <a:pt x="228" y="25"/>
                    <a:pt x="226" y="14"/>
                    <a:pt x="222" y="8"/>
                  </a:cubicBezTo>
                  <a:cubicBezTo>
                    <a:pt x="211" y="9"/>
                    <a:pt x="212" y="7"/>
                    <a:pt x="201" y="6"/>
                  </a:cubicBezTo>
                  <a:cubicBezTo>
                    <a:pt x="192" y="6"/>
                    <a:pt x="182" y="11"/>
                    <a:pt x="173" y="7"/>
                  </a:cubicBezTo>
                  <a:cubicBezTo>
                    <a:pt x="171" y="6"/>
                    <a:pt x="170" y="5"/>
                    <a:pt x="168" y="3"/>
                  </a:cubicBezTo>
                  <a:cubicBezTo>
                    <a:pt x="166" y="1"/>
                    <a:pt x="160" y="2"/>
                    <a:pt x="156" y="3"/>
                  </a:cubicBezTo>
                  <a:cubicBezTo>
                    <a:pt x="147" y="4"/>
                    <a:pt x="144" y="3"/>
                    <a:pt x="134" y="1"/>
                  </a:cubicBezTo>
                  <a:cubicBezTo>
                    <a:pt x="129" y="0"/>
                    <a:pt x="127" y="5"/>
                    <a:pt x="121" y="5"/>
                  </a:cubicBezTo>
                  <a:cubicBezTo>
                    <a:pt x="116" y="6"/>
                    <a:pt x="110" y="3"/>
                    <a:pt x="105" y="4"/>
                  </a:cubicBezTo>
                  <a:cubicBezTo>
                    <a:pt x="100" y="5"/>
                    <a:pt x="97" y="10"/>
                    <a:pt x="92" y="10"/>
                  </a:cubicBezTo>
                  <a:cubicBezTo>
                    <a:pt x="82" y="11"/>
                    <a:pt x="71" y="7"/>
                    <a:pt x="61" y="5"/>
                  </a:cubicBezTo>
                  <a:cubicBezTo>
                    <a:pt x="57" y="5"/>
                    <a:pt x="52" y="3"/>
                    <a:pt x="49" y="5"/>
                  </a:cubicBezTo>
                  <a:cubicBezTo>
                    <a:pt x="45" y="8"/>
                    <a:pt x="42" y="10"/>
                    <a:pt x="38" y="11"/>
                  </a:cubicBezTo>
                  <a:cubicBezTo>
                    <a:pt x="34" y="12"/>
                    <a:pt x="33" y="8"/>
                    <a:pt x="29" y="8"/>
                  </a:cubicBezTo>
                  <a:cubicBezTo>
                    <a:pt x="25" y="8"/>
                    <a:pt x="22" y="9"/>
                    <a:pt x="19" y="8"/>
                  </a:cubicBezTo>
                  <a:cubicBezTo>
                    <a:pt x="15" y="5"/>
                    <a:pt x="7" y="3"/>
                    <a:pt x="3" y="8"/>
                  </a:cubicBezTo>
                  <a:cubicBezTo>
                    <a:pt x="0" y="11"/>
                    <a:pt x="0" y="16"/>
                    <a:pt x="0" y="20"/>
                  </a:cubicBezTo>
                  <a:cubicBezTo>
                    <a:pt x="0" y="33"/>
                    <a:pt x="2" y="44"/>
                    <a:pt x="8" y="44"/>
                  </a:cubicBezTo>
                  <a:cubicBezTo>
                    <a:pt x="16" y="44"/>
                    <a:pt x="24" y="42"/>
                    <a:pt x="32" y="42"/>
                  </a:cubicBezTo>
                  <a:cubicBezTo>
                    <a:pt x="37" y="42"/>
                    <a:pt x="42" y="42"/>
                    <a:pt x="46" y="39"/>
                  </a:cubicBezTo>
                  <a:cubicBezTo>
                    <a:pt x="50" y="36"/>
                    <a:pt x="76" y="29"/>
                    <a:pt x="74" y="39"/>
                  </a:cubicBezTo>
                  <a:cubicBezTo>
                    <a:pt x="86" y="43"/>
                    <a:pt x="99" y="34"/>
                    <a:pt x="110" y="40"/>
                  </a:cubicBezTo>
                  <a:cubicBezTo>
                    <a:pt x="116" y="44"/>
                    <a:pt x="117" y="45"/>
                    <a:pt x="124" y="44"/>
                  </a:cubicBezTo>
                  <a:cubicBezTo>
                    <a:pt x="129" y="44"/>
                    <a:pt x="137" y="45"/>
                    <a:pt x="141" y="43"/>
                  </a:cubicBezTo>
                  <a:cubicBezTo>
                    <a:pt x="150" y="39"/>
                    <a:pt x="160" y="40"/>
                    <a:pt x="169" y="42"/>
                  </a:cubicBezTo>
                  <a:cubicBezTo>
                    <a:pt x="179" y="44"/>
                    <a:pt x="203" y="43"/>
                    <a:pt x="208" y="43"/>
                  </a:cubicBezTo>
                  <a:cubicBezTo>
                    <a:pt x="213" y="43"/>
                    <a:pt x="222" y="47"/>
                    <a:pt x="223" y="45"/>
                  </a:cubicBezTo>
                  <a:cubicBezTo>
                    <a:pt x="225" y="42"/>
                    <a:pt x="228" y="38"/>
                    <a:pt x="228" y="3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5" name="Freeform 564"/>
            <p:cNvSpPr/>
            <p:nvPr/>
          </p:nvSpPr>
          <p:spPr bwMode="auto">
            <a:xfrm>
              <a:off x="2128838" y="1214438"/>
              <a:ext cx="561975" cy="109537"/>
            </a:xfrm>
            <a:custGeom>
              <a:avLst/>
              <a:gdLst>
                <a:gd name="T0" fmla="*/ 221 w 221"/>
                <a:gd name="T1" fmla="*/ 25 h 43"/>
                <a:gd name="T2" fmla="*/ 215 w 221"/>
                <a:gd name="T3" fmla="*/ 8 h 43"/>
                <a:gd name="T4" fmla="*/ 208 w 221"/>
                <a:gd name="T5" fmla="*/ 8 h 43"/>
                <a:gd name="T6" fmla="*/ 200 w 221"/>
                <a:gd name="T7" fmla="*/ 7 h 43"/>
                <a:gd name="T8" fmla="*/ 125 w 221"/>
                <a:gd name="T9" fmla="*/ 3 h 43"/>
                <a:gd name="T10" fmla="*/ 104 w 221"/>
                <a:gd name="T11" fmla="*/ 2 h 43"/>
                <a:gd name="T12" fmla="*/ 70 w 221"/>
                <a:gd name="T13" fmla="*/ 5 h 43"/>
                <a:gd name="T14" fmla="*/ 55 w 221"/>
                <a:gd name="T15" fmla="*/ 3 h 43"/>
                <a:gd name="T16" fmla="*/ 33 w 221"/>
                <a:gd name="T17" fmla="*/ 7 h 43"/>
                <a:gd name="T18" fmla="*/ 21 w 221"/>
                <a:gd name="T19" fmla="*/ 7 h 43"/>
                <a:gd name="T20" fmla="*/ 8 w 221"/>
                <a:gd name="T21" fmla="*/ 5 h 43"/>
                <a:gd name="T22" fmla="*/ 0 w 221"/>
                <a:gd name="T23" fmla="*/ 21 h 43"/>
                <a:gd name="T24" fmla="*/ 3 w 221"/>
                <a:gd name="T25" fmla="*/ 39 h 43"/>
                <a:gd name="T26" fmla="*/ 13 w 221"/>
                <a:gd name="T27" fmla="*/ 41 h 43"/>
                <a:gd name="T28" fmla="*/ 30 w 221"/>
                <a:gd name="T29" fmla="*/ 36 h 43"/>
                <a:gd name="T30" fmla="*/ 70 w 221"/>
                <a:gd name="T31" fmla="*/ 38 h 43"/>
                <a:gd name="T32" fmla="*/ 106 w 221"/>
                <a:gd name="T33" fmla="*/ 36 h 43"/>
                <a:gd name="T34" fmla="*/ 120 w 221"/>
                <a:gd name="T35" fmla="*/ 34 h 43"/>
                <a:gd name="T36" fmla="*/ 132 w 221"/>
                <a:gd name="T37" fmla="*/ 35 h 43"/>
                <a:gd name="T38" fmla="*/ 136 w 221"/>
                <a:gd name="T39" fmla="*/ 35 h 43"/>
                <a:gd name="T40" fmla="*/ 169 w 221"/>
                <a:gd name="T41" fmla="*/ 35 h 43"/>
                <a:gd name="T42" fmla="*/ 186 w 221"/>
                <a:gd name="T43" fmla="*/ 40 h 43"/>
                <a:gd name="T44" fmla="*/ 203 w 221"/>
                <a:gd name="T45" fmla="*/ 39 h 43"/>
                <a:gd name="T46" fmla="*/ 221 w 221"/>
                <a:gd name="T47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43">
                  <a:moveTo>
                    <a:pt x="221" y="25"/>
                  </a:moveTo>
                  <a:cubicBezTo>
                    <a:pt x="221" y="19"/>
                    <a:pt x="219" y="11"/>
                    <a:pt x="215" y="8"/>
                  </a:cubicBezTo>
                  <a:cubicBezTo>
                    <a:pt x="213" y="6"/>
                    <a:pt x="210" y="8"/>
                    <a:pt x="208" y="8"/>
                  </a:cubicBezTo>
                  <a:cubicBezTo>
                    <a:pt x="205" y="8"/>
                    <a:pt x="202" y="7"/>
                    <a:pt x="200" y="7"/>
                  </a:cubicBezTo>
                  <a:cubicBezTo>
                    <a:pt x="175" y="4"/>
                    <a:pt x="150" y="5"/>
                    <a:pt x="125" y="3"/>
                  </a:cubicBezTo>
                  <a:cubicBezTo>
                    <a:pt x="118" y="3"/>
                    <a:pt x="111" y="2"/>
                    <a:pt x="104" y="2"/>
                  </a:cubicBezTo>
                  <a:cubicBezTo>
                    <a:pt x="95" y="1"/>
                    <a:pt x="81" y="0"/>
                    <a:pt x="70" y="5"/>
                  </a:cubicBezTo>
                  <a:cubicBezTo>
                    <a:pt x="67" y="6"/>
                    <a:pt x="59" y="3"/>
                    <a:pt x="55" y="3"/>
                  </a:cubicBezTo>
                  <a:cubicBezTo>
                    <a:pt x="45" y="4"/>
                    <a:pt x="42" y="6"/>
                    <a:pt x="33" y="7"/>
                  </a:cubicBezTo>
                  <a:cubicBezTo>
                    <a:pt x="29" y="7"/>
                    <a:pt x="24" y="8"/>
                    <a:pt x="21" y="7"/>
                  </a:cubicBezTo>
                  <a:cubicBezTo>
                    <a:pt x="15" y="5"/>
                    <a:pt x="14" y="0"/>
                    <a:pt x="8" y="5"/>
                  </a:cubicBezTo>
                  <a:cubicBezTo>
                    <a:pt x="4" y="9"/>
                    <a:pt x="0" y="14"/>
                    <a:pt x="0" y="21"/>
                  </a:cubicBezTo>
                  <a:cubicBezTo>
                    <a:pt x="0" y="27"/>
                    <a:pt x="0" y="34"/>
                    <a:pt x="3" y="39"/>
                  </a:cubicBezTo>
                  <a:cubicBezTo>
                    <a:pt x="5" y="43"/>
                    <a:pt x="9" y="42"/>
                    <a:pt x="13" y="41"/>
                  </a:cubicBezTo>
                  <a:cubicBezTo>
                    <a:pt x="19" y="39"/>
                    <a:pt x="25" y="37"/>
                    <a:pt x="30" y="36"/>
                  </a:cubicBezTo>
                  <a:cubicBezTo>
                    <a:pt x="44" y="33"/>
                    <a:pt x="56" y="37"/>
                    <a:pt x="70" y="38"/>
                  </a:cubicBezTo>
                  <a:cubicBezTo>
                    <a:pt x="82" y="38"/>
                    <a:pt x="94" y="38"/>
                    <a:pt x="106" y="36"/>
                  </a:cubicBezTo>
                  <a:cubicBezTo>
                    <a:pt x="109" y="35"/>
                    <a:pt x="116" y="33"/>
                    <a:pt x="120" y="34"/>
                  </a:cubicBezTo>
                  <a:cubicBezTo>
                    <a:pt x="122" y="35"/>
                    <a:pt x="130" y="33"/>
                    <a:pt x="132" y="35"/>
                  </a:cubicBezTo>
                  <a:cubicBezTo>
                    <a:pt x="133" y="36"/>
                    <a:pt x="135" y="35"/>
                    <a:pt x="136" y="35"/>
                  </a:cubicBezTo>
                  <a:cubicBezTo>
                    <a:pt x="150" y="35"/>
                    <a:pt x="155" y="32"/>
                    <a:pt x="169" y="35"/>
                  </a:cubicBezTo>
                  <a:cubicBezTo>
                    <a:pt x="174" y="37"/>
                    <a:pt x="180" y="39"/>
                    <a:pt x="186" y="40"/>
                  </a:cubicBezTo>
                  <a:cubicBezTo>
                    <a:pt x="188" y="40"/>
                    <a:pt x="203" y="38"/>
                    <a:pt x="203" y="39"/>
                  </a:cubicBezTo>
                  <a:cubicBezTo>
                    <a:pt x="203" y="39"/>
                    <a:pt x="221" y="36"/>
                    <a:pt x="221" y="2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" name="Freeform 565"/>
            <p:cNvSpPr/>
            <p:nvPr/>
          </p:nvSpPr>
          <p:spPr bwMode="auto">
            <a:xfrm>
              <a:off x="1693863" y="996950"/>
              <a:ext cx="355600" cy="107950"/>
            </a:xfrm>
            <a:custGeom>
              <a:avLst/>
              <a:gdLst>
                <a:gd name="T0" fmla="*/ 1 w 140"/>
                <a:gd name="T1" fmla="*/ 19 h 43"/>
                <a:gd name="T2" fmla="*/ 14 w 140"/>
                <a:gd name="T3" fmla="*/ 42 h 43"/>
                <a:gd name="T4" fmla="*/ 34 w 140"/>
                <a:gd name="T5" fmla="*/ 36 h 43"/>
                <a:gd name="T6" fmla="*/ 44 w 140"/>
                <a:gd name="T7" fmla="*/ 39 h 43"/>
                <a:gd name="T8" fmla="*/ 56 w 140"/>
                <a:gd name="T9" fmla="*/ 39 h 43"/>
                <a:gd name="T10" fmla="*/ 73 w 140"/>
                <a:gd name="T11" fmla="*/ 36 h 43"/>
                <a:gd name="T12" fmla="*/ 89 w 140"/>
                <a:gd name="T13" fmla="*/ 37 h 43"/>
                <a:gd name="T14" fmla="*/ 107 w 140"/>
                <a:gd name="T15" fmla="*/ 39 h 43"/>
                <a:gd name="T16" fmla="*/ 115 w 140"/>
                <a:gd name="T17" fmla="*/ 38 h 43"/>
                <a:gd name="T18" fmla="*/ 128 w 140"/>
                <a:gd name="T19" fmla="*/ 41 h 43"/>
                <a:gd name="T20" fmla="*/ 138 w 140"/>
                <a:gd name="T21" fmla="*/ 37 h 43"/>
                <a:gd name="T22" fmla="*/ 139 w 140"/>
                <a:gd name="T23" fmla="*/ 27 h 43"/>
                <a:gd name="T24" fmla="*/ 136 w 140"/>
                <a:gd name="T25" fmla="*/ 7 h 43"/>
                <a:gd name="T26" fmla="*/ 121 w 140"/>
                <a:gd name="T27" fmla="*/ 2 h 43"/>
                <a:gd name="T28" fmla="*/ 108 w 140"/>
                <a:gd name="T29" fmla="*/ 2 h 43"/>
                <a:gd name="T30" fmla="*/ 93 w 140"/>
                <a:gd name="T31" fmla="*/ 4 h 43"/>
                <a:gd name="T32" fmla="*/ 79 w 140"/>
                <a:gd name="T33" fmla="*/ 5 h 43"/>
                <a:gd name="T34" fmla="*/ 63 w 140"/>
                <a:gd name="T35" fmla="*/ 1 h 43"/>
                <a:gd name="T36" fmla="*/ 47 w 140"/>
                <a:gd name="T37" fmla="*/ 3 h 43"/>
                <a:gd name="T38" fmla="*/ 23 w 140"/>
                <a:gd name="T39" fmla="*/ 0 h 43"/>
                <a:gd name="T40" fmla="*/ 7 w 140"/>
                <a:gd name="T41" fmla="*/ 6 h 43"/>
                <a:gd name="T42" fmla="*/ 1 w 140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43">
                  <a:moveTo>
                    <a:pt x="1" y="19"/>
                  </a:moveTo>
                  <a:cubicBezTo>
                    <a:pt x="0" y="31"/>
                    <a:pt x="6" y="42"/>
                    <a:pt x="14" y="42"/>
                  </a:cubicBezTo>
                  <a:cubicBezTo>
                    <a:pt x="21" y="42"/>
                    <a:pt x="28" y="35"/>
                    <a:pt x="34" y="36"/>
                  </a:cubicBezTo>
                  <a:cubicBezTo>
                    <a:pt x="38" y="36"/>
                    <a:pt x="40" y="37"/>
                    <a:pt x="44" y="39"/>
                  </a:cubicBezTo>
                  <a:cubicBezTo>
                    <a:pt x="48" y="40"/>
                    <a:pt x="52" y="38"/>
                    <a:pt x="56" y="39"/>
                  </a:cubicBezTo>
                  <a:cubicBezTo>
                    <a:pt x="63" y="41"/>
                    <a:pt x="66" y="36"/>
                    <a:pt x="73" y="36"/>
                  </a:cubicBezTo>
                  <a:cubicBezTo>
                    <a:pt x="79" y="36"/>
                    <a:pt x="83" y="37"/>
                    <a:pt x="89" y="37"/>
                  </a:cubicBezTo>
                  <a:cubicBezTo>
                    <a:pt x="95" y="37"/>
                    <a:pt x="101" y="40"/>
                    <a:pt x="107" y="39"/>
                  </a:cubicBezTo>
                  <a:cubicBezTo>
                    <a:pt x="110" y="39"/>
                    <a:pt x="112" y="38"/>
                    <a:pt x="115" y="38"/>
                  </a:cubicBezTo>
                  <a:cubicBezTo>
                    <a:pt x="117" y="37"/>
                    <a:pt x="126" y="39"/>
                    <a:pt x="128" y="41"/>
                  </a:cubicBezTo>
                  <a:cubicBezTo>
                    <a:pt x="130" y="43"/>
                    <a:pt x="136" y="43"/>
                    <a:pt x="138" y="37"/>
                  </a:cubicBezTo>
                  <a:cubicBezTo>
                    <a:pt x="140" y="34"/>
                    <a:pt x="139" y="31"/>
                    <a:pt x="139" y="27"/>
                  </a:cubicBezTo>
                  <a:cubicBezTo>
                    <a:pt x="139" y="20"/>
                    <a:pt x="140" y="11"/>
                    <a:pt x="136" y="7"/>
                  </a:cubicBezTo>
                  <a:cubicBezTo>
                    <a:pt x="132" y="3"/>
                    <a:pt x="125" y="1"/>
                    <a:pt x="121" y="2"/>
                  </a:cubicBezTo>
                  <a:cubicBezTo>
                    <a:pt x="115" y="4"/>
                    <a:pt x="114" y="1"/>
                    <a:pt x="108" y="2"/>
                  </a:cubicBezTo>
                  <a:cubicBezTo>
                    <a:pt x="102" y="4"/>
                    <a:pt x="97" y="7"/>
                    <a:pt x="93" y="4"/>
                  </a:cubicBezTo>
                  <a:cubicBezTo>
                    <a:pt x="89" y="0"/>
                    <a:pt x="84" y="6"/>
                    <a:pt x="79" y="5"/>
                  </a:cubicBezTo>
                  <a:cubicBezTo>
                    <a:pt x="74" y="5"/>
                    <a:pt x="69" y="2"/>
                    <a:pt x="63" y="1"/>
                  </a:cubicBezTo>
                  <a:cubicBezTo>
                    <a:pt x="57" y="1"/>
                    <a:pt x="53" y="3"/>
                    <a:pt x="47" y="3"/>
                  </a:cubicBezTo>
                  <a:cubicBezTo>
                    <a:pt x="39" y="4"/>
                    <a:pt x="31" y="0"/>
                    <a:pt x="23" y="0"/>
                  </a:cubicBezTo>
                  <a:cubicBezTo>
                    <a:pt x="21" y="0"/>
                    <a:pt x="8" y="2"/>
                    <a:pt x="7" y="6"/>
                  </a:cubicBezTo>
                  <a:cubicBezTo>
                    <a:pt x="6" y="8"/>
                    <a:pt x="2" y="14"/>
                    <a:pt x="1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" name="Freeform 566"/>
            <p:cNvSpPr/>
            <p:nvPr/>
          </p:nvSpPr>
          <p:spPr bwMode="auto">
            <a:xfrm>
              <a:off x="1700213" y="838200"/>
              <a:ext cx="341313" cy="112712"/>
            </a:xfrm>
            <a:custGeom>
              <a:avLst/>
              <a:gdLst>
                <a:gd name="T0" fmla="*/ 0 w 134"/>
                <a:gd name="T1" fmla="*/ 22 h 44"/>
                <a:gd name="T2" fmla="*/ 4 w 134"/>
                <a:gd name="T3" fmla="*/ 35 h 44"/>
                <a:gd name="T4" fmla="*/ 8 w 134"/>
                <a:gd name="T5" fmla="*/ 35 h 44"/>
                <a:gd name="T6" fmla="*/ 13 w 134"/>
                <a:gd name="T7" fmla="*/ 42 h 44"/>
                <a:gd name="T8" fmla="*/ 40 w 134"/>
                <a:gd name="T9" fmla="*/ 40 h 44"/>
                <a:gd name="T10" fmla="*/ 66 w 134"/>
                <a:gd name="T11" fmla="*/ 40 h 44"/>
                <a:gd name="T12" fmla="*/ 85 w 134"/>
                <a:gd name="T13" fmla="*/ 38 h 44"/>
                <a:gd name="T14" fmla="*/ 100 w 134"/>
                <a:gd name="T15" fmla="*/ 37 h 44"/>
                <a:gd name="T16" fmla="*/ 111 w 134"/>
                <a:gd name="T17" fmla="*/ 40 h 44"/>
                <a:gd name="T18" fmla="*/ 127 w 134"/>
                <a:gd name="T19" fmla="*/ 35 h 44"/>
                <a:gd name="T20" fmla="*/ 134 w 134"/>
                <a:gd name="T21" fmla="*/ 26 h 44"/>
                <a:gd name="T22" fmla="*/ 130 w 134"/>
                <a:gd name="T23" fmla="*/ 7 h 44"/>
                <a:gd name="T24" fmla="*/ 122 w 134"/>
                <a:gd name="T25" fmla="*/ 5 h 44"/>
                <a:gd name="T26" fmla="*/ 111 w 134"/>
                <a:gd name="T27" fmla="*/ 1 h 44"/>
                <a:gd name="T28" fmla="*/ 105 w 134"/>
                <a:gd name="T29" fmla="*/ 3 h 44"/>
                <a:gd name="T30" fmla="*/ 87 w 134"/>
                <a:gd name="T31" fmla="*/ 0 h 44"/>
                <a:gd name="T32" fmla="*/ 66 w 134"/>
                <a:gd name="T33" fmla="*/ 3 h 44"/>
                <a:gd name="T34" fmla="*/ 53 w 134"/>
                <a:gd name="T35" fmla="*/ 5 h 44"/>
                <a:gd name="T36" fmla="*/ 45 w 134"/>
                <a:gd name="T37" fmla="*/ 4 h 44"/>
                <a:gd name="T38" fmla="*/ 37 w 134"/>
                <a:gd name="T39" fmla="*/ 5 h 44"/>
                <a:gd name="T40" fmla="*/ 20 w 134"/>
                <a:gd name="T41" fmla="*/ 1 h 44"/>
                <a:gd name="T42" fmla="*/ 8 w 134"/>
                <a:gd name="T43" fmla="*/ 3 h 44"/>
                <a:gd name="T44" fmla="*/ 0 w 134"/>
                <a:gd name="T4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4" h="44">
                  <a:moveTo>
                    <a:pt x="0" y="22"/>
                  </a:moveTo>
                  <a:cubicBezTo>
                    <a:pt x="0" y="28"/>
                    <a:pt x="2" y="31"/>
                    <a:pt x="4" y="35"/>
                  </a:cubicBezTo>
                  <a:cubicBezTo>
                    <a:pt x="5" y="37"/>
                    <a:pt x="7" y="35"/>
                    <a:pt x="8" y="35"/>
                  </a:cubicBezTo>
                  <a:cubicBezTo>
                    <a:pt x="10" y="34"/>
                    <a:pt x="11" y="42"/>
                    <a:pt x="13" y="42"/>
                  </a:cubicBezTo>
                  <a:cubicBezTo>
                    <a:pt x="22" y="44"/>
                    <a:pt x="31" y="41"/>
                    <a:pt x="40" y="40"/>
                  </a:cubicBezTo>
                  <a:cubicBezTo>
                    <a:pt x="49" y="39"/>
                    <a:pt x="58" y="39"/>
                    <a:pt x="66" y="40"/>
                  </a:cubicBezTo>
                  <a:cubicBezTo>
                    <a:pt x="73" y="41"/>
                    <a:pt x="79" y="42"/>
                    <a:pt x="85" y="38"/>
                  </a:cubicBezTo>
                  <a:cubicBezTo>
                    <a:pt x="90" y="35"/>
                    <a:pt x="95" y="39"/>
                    <a:pt x="100" y="37"/>
                  </a:cubicBezTo>
                  <a:cubicBezTo>
                    <a:pt x="103" y="36"/>
                    <a:pt x="108" y="39"/>
                    <a:pt x="111" y="40"/>
                  </a:cubicBezTo>
                  <a:cubicBezTo>
                    <a:pt x="116" y="40"/>
                    <a:pt x="122" y="44"/>
                    <a:pt x="127" y="35"/>
                  </a:cubicBezTo>
                  <a:cubicBezTo>
                    <a:pt x="129" y="30"/>
                    <a:pt x="134" y="33"/>
                    <a:pt x="134" y="26"/>
                  </a:cubicBezTo>
                  <a:cubicBezTo>
                    <a:pt x="134" y="19"/>
                    <a:pt x="134" y="12"/>
                    <a:pt x="130" y="7"/>
                  </a:cubicBezTo>
                  <a:cubicBezTo>
                    <a:pt x="127" y="3"/>
                    <a:pt x="124" y="3"/>
                    <a:pt x="122" y="5"/>
                  </a:cubicBezTo>
                  <a:cubicBezTo>
                    <a:pt x="119" y="6"/>
                    <a:pt x="114" y="1"/>
                    <a:pt x="111" y="1"/>
                  </a:cubicBezTo>
                  <a:cubicBezTo>
                    <a:pt x="109" y="2"/>
                    <a:pt x="107" y="3"/>
                    <a:pt x="105" y="3"/>
                  </a:cubicBezTo>
                  <a:cubicBezTo>
                    <a:pt x="99" y="4"/>
                    <a:pt x="93" y="1"/>
                    <a:pt x="87" y="0"/>
                  </a:cubicBezTo>
                  <a:cubicBezTo>
                    <a:pt x="80" y="0"/>
                    <a:pt x="73" y="0"/>
                    <a:pt x="66" y="3"/>
                  </a:cubicBezTo>
                  <a:cubicBezTo>
                    <a:pt x="62" y="4"/>
                    <a:pt x="57" y="5"/>
                    <a:pt x="53" y="5"/>
                  </a:cubicBezTo>
                  <a:cubicBezTo>
                    <a:pt x="50" y="4"/>
                    <a:pt x="48" y="3"/>
                    <a:pt x="45" y="4"/>
                  </a:cubicBezTo>
                  <a:cubicBezTo>
                    <a:pt x="42" y="4"/>
                    <a:pt x="40" y="5"/>
                    <a:pt x="37" y="5"/>
                  </a:cubicBezTo>
                  <a:cubicBezTo>
                    <a:pt x="32" y="5"/>
                    <a:pt x="24" y="3"/>
                    <a:pt x="20" y="1"/>
                  </a:cubicBezTo>
                  <a:cubicBezTo>
                    <a:pt x="18" y="1"/>
                    <a:pt x="8" y="3"/>
                    <a:pt x="8" y="3"/>
                  </a:cubicBezTo>
                  <a:cubicBezTo>
                    <a:pt x="8" y="3"/>
                    <a:pt x="0" y="10"/>
                    <a:pt x="0" y="2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" name="Freeform 567"/>
            <p:cNvSpPr/>
            <p:nvPr/>
          </p:nvSpPr>
          <p:spPr bwMode="auto">
            <a:xfrm>
              <a:off x="2332038" y="782638"/>
              <a:ext cx="115888" cy="646112"/>
            </a:xfrm>
            <a:custGeom>
              <a:avLst/>
              <a:gdLst>
                <a:gd name="T0" fmla="*/ 11 w 46"/>
                <a:gd name="T1" fmla="*/ 5 h 254"/>
                <a:gd name="T2" fmla="*/ 4 w 46"/>
                <a:gd name="T3" fmla="*/ 27 h 254"/>
                <a:gd name="T4" fmla="*/ 5 w 46"/>
                <a:gd name="T5" fmla="*/ 48 h 254"/>
                <a:gd name="T6" fmla="*/ 5 w 46"/>
                <a:gd name="T7" fmla="*/ 61 h 254"/>
                <a:gd name="T8" fmla="*/ 6 w 46"/>
                <a:gd name="T9" fmla="*/ 66 h 254"/>
                <a:gd name="T10" fmla="*/ 6 w 46"/>
                <a:gd name="T11" fmla="*/ 71 h 254"/>
                <a:gd name="T12" fmla="*/ 5 w 46"/>
                <a:gd name="T13" fmla="*/ 75 h 254"/>
                <a:gd name="T14" fmla="*/ 10 w 46"/>
                <a:gd name="T15" fmla="*/ 81 h 254"/>
                <a:gd name="T16" fmla="*/ 11 w 46"/>
                <a:gd name="T17" fmla="*/ 94 h 254"/>
                <a:gd name="T18" fmla="*/ 13 w 46"/>
                <a:gd name="T19" fmla="*/ 125 h 254"/>
                <a:gd name="T20" fmla="*/ 16 w 46"/>
                <a:gd name="T21" fmla="*/ 138 h 254"/>
                <a:gd name="T22" fmla="*/ 12 w 46"/>
                <a:gd name="T23" fmla="*/ 148 h 254"/>
                <a:gd name="T24" fmla="*/ 11 w 46"/>
                <a:gd name="T25" fmla="*/ 163 h 254"/>
                <a:gd name="T26" fmla="*/ 13 w 46"/>
                <a:gd name="T27" fmla="*/ 179 h 254"/>
                <a:gd name="T28" fmla="*/ 9 w 46"/>
                <a:gd name="T29" fmla="*/ 193 h 254"/>
                <a:gd name="T30" fmla="*/ 10 w 46"/>
                <a:gd name="T31" fmla="*/ 206 h 254"/>
                <a:gd name="T32" fmla="*/ 9 w 46"/>
                <a:gd name="T33" fmla="*/ 218 h 254"/>
                <a:gd name="T34" fmla="*/ 12 w 46"/>
                <a:gd name="T35" fmla="*/ 228 h 254"/>
                <a:gd name="T36" fmla="*/ 14 w 46"/>
                <a:gd name="T37" fmla="*/ 249 h 254"/>
                <a:gd name="T38" fmla="*/ 21 w 46"/>
                <a:gd name="T39" fmla="*/ 254 h 254"/>
                <a:gd name="T40" fmla="*/ 36 w 46"/>
                <a:gd name="T41" fmla="*/ 237 h 254"/>
                <a:gd name="T42" fmla="*/ 40 w 46"/>
                <a:gd name="T43" fmla="*/ 208 h 254"/>
                <a:gd name="T44" fmla="*/ 42 w 46"/>
                <a:gd name="T45" fmla="*/ 180 h 254"/>
                <a:gd name="T46" fmla="*/ 38 w 46"/>
                <a:gd name="T47" fmla="*/ 155 h 254"/>
                <a:gd name="T48" fmla="*/ 42 w 46"/>
                <a:gd name="T49" fmla="*/ 148 h 254"/>
                <a:gd name="T50" fmla="*/ 42 w 46"/>
                <a:gd name="T51" fmla="*/ 142 h 254"/>
                <a:gd name="T52" fmla="*/ 43 w 46"/>
                <a:gd name="T53" fmla="*/ 136 h 254"/>
                <a:gd name="T54" fmla="*/ 40 w 46"/>
                <a:gd name="T55" fmla="*/ 126 h 254"/>
                <a:gd name="T56" fmla="*/ 38 w 46"/>
                <a:gd name="T57" fmla="*/ 109 h 254"/>
                <a:gd name="T58" fmla="*/ 37 w 46"/>
                <a:gd name="T59" fmla="*/ 89 h 254"/>
                <a:gd name="T60" fmla="*/ 38 w 46"/>
                <a:gd name="T61" fmla="*/ 54 h 254"/>
                <a:gd name="T62" fmla="*/ 38 w 46"/>
                <a:gd name="T63" fmla="*/ 16 h 254"/>
                <a:gd name="T64" fmla="*/ 34 w 46"/>
                <a:gd name="T65" fmla="*/ 8 h 254"/>
                <a:gd name="T66" fmla="*/ 31 w 46"/>
                <a:gd name="T67" fmla="*/ 8 h 254"/>
                <a:gd name="T68" fmla="*/ 18 w 46"/>
                <a:gd name="T69" fmla="*/ 0 h 254"/>
                <a:gd name="T70" fmla="*/ 11 w 46"/>
                <a:gd name="T71" fmla="*/ 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54">
                  <a:moveTo>
                    <a:pt x="11" y="5"/>
                  </a:moveTo>
                  <a:cubicBezTo>
                    <a:pt x="5" y="11"/>
                    <a:pt x="0" y="20"/>
                    <a:pt x="4" y="27"/>
                  </a:cubicBezTo>
                  <a:cubicBezTo>
                    <a:pt x="7" y="33"/>
                    <a:pt x="5" y="38"/>
                    <a:pt x="5" y="48"/>
                  </a:cubicBezTo>
                  <a:cubicBezTo>
                    <a:pt x="5" y="50"/>
                    <a:pt x="6" y="58"/>
                    <a:pt x="5" y="61"/>
                  </a:cubicBezTo>
                  <a:cubicBezTo>
                    <a:pt x="5" y="62"/>
                    <a:pt x="7" y="65"/>
                    <a:pt x="6" y="66"/>
                  </a:cubicBezTo>
                  <a:cubicBezTo>
                    <a:pt x="6" y="67"/>
                    <a:pt x="6" y="70"/>
                    <a:pt x="6" y="71"/>
                  </a:cubicBezTo>
                  <a:cubicBezTo>
                    <a:pt x="5" y="72"/>
                    <a:pt x="5" y="74"/>
                    <a:pt x="5" y="75"/>
                  </a:cubicBezTo>
                  <a:cubicBezTo>
                    <a:pt x="5" y="77"/>
                    <a:pt x="9" y="78"/>
                    <a:pt x="10" y="81"/>
                  </a:cubicBezTo>
                  <a:cubicBezTo>
                    <a:pt x="10" y="85"/>
                    <a:pt x="14" y="90"/>
                    <a:pt x="11" y="94"/>
                  </a:cubicBezTo>
                  <a:cubicBezTo>
                    <a:pt x="2" y="105"/>
                    <a:pt x="13" y="115"/>
                    <a:pt x="13" y="125"/>
                  </a:cubicBezTo>
                  <a:cubicBezTo>
                    <a:pt x="13" y="130"/>
                    <a:pt x="16" y="134"/>
                    <a:pt x="16" y="138"/>
                  </a:cubicBezTo>
                  <a:cubicBezTo>
                    <a:pt x="17" y="143"/>
                    <a:pt x="13" y="145"/>
                    <a:pt x="12" y="148"/>
                  </a:cubicBezTo>
                  <a:cubicBezTo>
                    <a:pt x="9" y="154"/>
                    <a:pt x="9" y="157"/>
                    <a:pt x="11" y="163"/>
                  </a:cubicBezTo>
                  <a:cubicBezTo>
                    <a:pt x="12" y="168"/>
                    <a:pt x="14" y="173"/>
                    <a:pt x="13" y="179"/>
                  </a:cubicBezTo>
                  <a:cubicBezTo>
                    <a:pt x="12" y="184"/>
                    <a:pt x="9" y="188"/>
                    <a:pt x="9" y="193"/>
                  </a:cubicBezTo>
                  <a:cubicBezTo>
                    <a:pt x="8" y="198"/>
                    <a:pt x="8" y="202"/>
                    <a:pt x="10" y="206"/>
                  </a:cubicBezTo>
                  <a:cubicBezTo>
                    <a:pt x="11" y="210"/>
                    <a:pt x="8" y="214"/>
                    <a:pt x="9" y="218"/>
                  </a:cubicBezTo>
                  <a:cubicBezTo>
                    <a:pt x="11" y="222"/>
                    <a:pt x="13" y="223"/>
                    <a:pt x="12" y="228"/>
                  </a:cubicBezTo>
                  <a:cubicBezTo>
                    <a:pt x="11" y="232"/>
                    <a:pt x="8" y="246"/>
                    <a:pt x="14" y="249"/>
                  </a:cubicBezTo>
                  <a:cubicBezTo>
                    <a:pt x="19" y="251"/>
                    <a:pt x="18" y="251"/>
                    <a:pt x="21" y="254"/>
                  </a:cubicBezTo>
                  <a:cubicBezTo>
                    <a:pt x="35" y="252"/>
                    <a:pt x="36" y="249"/>
                    <a:pt x="36" y="237"/>
                  </a:cubicBezTo>
                  <a:cubicBezTo>
                    <a:pt x="43" y="232"/>
                    <a:pt x="44" y="216"/>
                    <a:pt x="40" y="208"/>
                  </a:cubicBezTo>
                  <a:cubicBezTo>
                    <a:pt x="36" y="200"/>
                    <a:pt x="41" y="189"/>
                    <a:pt x="42" y="180"/>
                  </a:cubicBezTo>
                  <a:cubicBezTo>
                    <a:pt x="43" y="171"/>
                    <a:pt x="43" y="162"/>
                    <a:pt x="38" y="155"/>
                  </a:cubicBezTo>
                  <a:cubicBezTo>
                    <a:pt x="39" y="153"/>
                    <a:pt x="41" y="151"/>
                    <a:pt x="42" y="148"/>
                  </a:cubicBezTo>
                  <a:cubicBezTo>
                    <a:pt x="44" y="145"/>
                    <a:pt x="43" y="145"/>
                    <a:pt x="42" y="142"/>
                  </a:cubicBezTo>
                  <a:cubicBezTo>
                    <a:pt x="41" y="140"/>
                    <a:pt x="43" y="138"/>
                    <a:pt x="43" y="136"/>
                  </a:cubicBezTo>
                  <a:cubicBezTo>
                    <a:pt x="44" y="132"/>
                    <a:pt x="42" y="129"/>
                    <a:pt x="40" y="126"/>
                  </a:cubicBezTo>
                  <a:cubicBezTo>
                    <a:pt x="36" y="121"/>
                    <a:pt x="35" y="115"/>
                    <a:pt x="38" y="109"/>
                  </a:cubicBezTo>
                  <a:cubicBezTo>
                    <a:pt x="40" y="103"/>
                    <a:pt x="46" y="91"/>
                    <a:pt x="37" y="89"/>
                  </a:cubicBezTo>
                  <a:cubicBezTo>
                    <a:pt x="33" y="88"/>
                    <a:pt x="37" y="58"/>
                    <a:pt x="38" y="54"/>
                  </a:cubicBezTo>
                  <a:cubicBezTo>
                    <a:pt x="39" y="43"/>
                    <a:pt x="38" y="26"/>
                    <a:pt x="38" y="16"/>
                  </a:cubicBezTo>
                  <a:cubicBezTo>
                    <a:pt x="38" y="11"/>
                    <a:pt x="36" y="12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2" y="1"/>
                    <a:pt x="17" y="7"/>
                    <a:pt x="18" y="0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9" name="Freeform 568"/>
            <p:cNvSpPr/>
            <p:nvPr/>
          </p:nvSpPr>
          <p:spPr bwMode="auto">
            <a:xfrm>
              <a:off x="1635125" y="652463"/>
              <a:ext cx="474663" cy="134937"/>
            </a:xfrm>
            <a:custGeom>
              <a:avLst/>
              <a:gdLst>
                <a:gd name="T0" fmla="*/ 84 w 187"/>
                <a:gd name="T1" fmla="*/ 45 h 53"/>
                <a:gd name="T2" fmla="*/ 85 w 187"/>
                <a:gd name="T3" fmla="*/ 45 h 53"/>
                <a:gd name="T4" fmla="*/ 92 w 187"/>
                <a:gd name="T5" fmla="*/ 48 h 53"/>
                <a:gd name="T6" fmla="*/ 104 w 187"/>
                <a:gd name="T7" fmla="*/ 48 h 53"/>
                <a:gd name="T8" fmla="*/ 115 w 187"/>
                <a:gd name="T9" fmla="*/ 42 h 53"/>
                <a:gd name="T10" fmla="*/ 125 w 187"/>
                <a:gd name="T11" fmla="*/ 43 h 53"/>
                <a:gd name="T12" fmla="*/ 142 w 187"/>
                <a:gd name="T13" fmla="*/ 42 h 53"/>
                <a:gd name="T14" fmla="*/ 158 w 187"/>
                <a:gd name="T15" fmla="*/ 46 h 53"/>
                <a:gd name="T16" fmla="*/ 165 w 187"/>
                <a:gd name="T17" fmla="*/ 42 h 53"/>
                <a:gd name="T18" fmla="*/ 173 w 187"/>
                <a:gd name="T19" fmla="*/ 43 h 53"/>
                <a:gd name="T20" fmla="*/ 184 w 187"/>
                <a:gd name="T21" fmla="*/ 38 h 53"/>
                <a:gd name="T22" fmla="*/ 186 w 187"/>
                <a:gd name="T23" fmla="*/ 30 h 53"/>
                <a:gd name="T24" fmla="*/ 184 w 187"/>
                <a:gd name="T25" fmla="*/ 29 h 53"/>
                <a:gd name="T26" fmla="*/ 186 w 187"/>
                <a:gd name="T27" fmla="*/ 22 h 53"/>
                <a:gd name="T28" fmla="*/ 179 w 187"/>
                <a:gd name="T29" fmla="*/ 11 h 53"/>
                <a:gd name="T30" fmla="*/ 165 w 187"/>
                <a:gd name="T31" fmla="*/ 8 h 53"/>
                <a:gd name="T32" fmla="*/ 150 w 187"/>
                <a:gd name="T33" fmla="*/ 4 h 53"/>
                <a:gd name="T34" fmla="*/ 140 w 187"/>
                <a:gd name="T35" fmla="*/ 4 h 53"/>
                <a:gd name="T36" fmla="*/ 130 w 187"/>
                <a:gd name="T37" fmla="*/ 5 h 53"/>
                <a:gd name="T38" fmla="*/ 111 w 187"/>
                <a:gd name="T39" fmla="*/ 2 h 53"/>
                <a:gd name="T40" fmla="*/ 91 w 187"/>
                <a:gd name="T41" fmla="*/ 8 h 53"/>
                <a:gd name="T42" fmla="*/ 72 w 187"/>
                <a:gd name="T43" fmla="*/ 8 h 53"/>
                <a:gd name="T44" fmla="*/ 64 w 187"/>
                <a:gd name="T45" fmla="*/ 4 h 53"/>
                <a:gd name="T46" fmla="*/ 57 w 187"/>
                <a:gd name="T47" fmla="*/ 8 h 53"/>
                <a:gd name="T48" fmla="*/ 48 w 187"/>
                <a:gd name="T49" fmla="*/ 9 h 53"/>
                <a:gd name="T50" fmla="*/ 19 w 187"/>
                <a:gd name="T51" fmla="*/ 6 h 53"/>
                <a:gd name="T52" fmla="*/ 6 w 187"/>
                <a:gd name="T53" fmla="*/ 14 h 53"/>
                <a:gd name="T54" fmla="*/ 2 w 187"/>
                <a:gd name="T55" fmla="*/ 28 h 53"/>
                <a:gd name="T56" fmla="*/ 10 w 187"/>
                <a:gd name="T57" fmla="*/ 43 h 53"/>
                <a:gd name="T58" fmla="*/ 13 w 187"/>
                <a:gd name="T59" fmla="*/ 48 h 53"/>
                <a:gd name="T60" fmla="*/ 20 w 187"/>
                <a:gd name="T61" fmla="*/ 49 h 53"/>
                <a:gd name="T62" fmla="*/ 30 w 187"/>
                <a:gd name="T63" fmla="*/ 51 h 53"/>
                <a:gd name="T64" fmla="*/ 47 w 187"/>
                <a:gd name="T65" fmla="*/ 45 h 53"/>
                <a:gd name="T66" fmla="*/ 66 w 187"/>
                <a:gd name="T67" fmla="*/ 48 h 53"/>
                <a:gd name="T68" fmla="*/ 80 w 187"/>
                <a:gd name="T69" fmla="*/ 45 h 53"/>
                <a:gd name="T70" fmla="*/ 84 w 187"/>
                <a:gd name="T7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53">
                  <a:moveTo>
                    <a:pt x="84" y="45"/>
                  </a:moveTo>
                  <a:cubicBezTo>
                    <a:pt x="84" y="45"/>
                    <a:pt x="85" y="45"/>
                    <a:pt x="85" y="45"/>
                  </a:cubicBezTo>
                  <a:cubicBezTo>
                    <a:pt x="88" y="45"/>
                    <a:pt x="89" y="47"/>
                    <a:pt x="92" y="48"/>
                  </a:cubicBezTo>
                  <a:cubicBezTo>
                    <a:pt x="95" y="49"/>
                    <a:pt x="100" y="48"/>
                    <a:pt x="104" y="48"/>
                  </a:cubicBezTo>
                  <a:cubicBezTo>
                    <a:pt x="105" y="47"/>
                    <a:pt x="116" y="45"/>
                    <a:pt x="115" y="42"/>
                  </a:cubicBezTo>
                  <a:cubicBezTo>
                    <a:pt x="118" y="49"/>
                    <a:pt x="121" y="45"/>
                    <a:pt x="125" y="43"/>
                  </a:cubicBezTo>
                  <a:cubicBezTo>
                    <a:pt x="128" y="41"/>
                    <a:pt x="139" y="42"/>
                    <a:pt x="142" y="42"/>
                  </a:cubicBezTo>
                  <a:cubicBezTo>
                    <a:pt x="147" y="46"/>
                    <a:pt x="155" y="45"/>
                    <a:pt x="158" y="46"/>
                  </a:cubicBezTo>
                  <a:cubicBezTo>
                    <a:pt x="162" y="47"/>
                    <a:pt x="160" y="42"/>
                    <a:pt x="165" y="42"/>
                  </a:cubicBezTo>
                  <a:cubicBezTo>
                    <a:pt x="168" y="43"/>
                    <a:pt x="169" y="43"/>
                    <a:pt x="173" y="43"/>
                  </a:cubicBezTo>
                  <a:cubicBezTo>
                    <a:pt x="180" y="44"/>
                    <a:pt x="182" y="42"/>
                    <a:pt x="184" y="38"/>
                  </a:cubicBezTo>
                  <a:cubicBezTo>
                    <a:pt x="185" y="36"/>
                    <a:pt x="187" y="33"/>
                    <a:pt x="186" y="30"/>
                  </a:cubicBezTo>
                  <a:cubicBezTo>
                    <a:pt x="186" y="30"/>
                    <a:pt x="185" y="29"/>
                    <a:pt x="184" y="29"/>
                  </a:cubicBezTo>
                  <a:cubicBezTo>
                    <a:pt x="184" y="29"/>
                    <a:pt x="187" y="23"/>
                    <a:pt x="186" y="22"/>
                  </a:cubicBezTo>
                  <a:cubicBezTo>
                    <a:pt x="186" y="18"/>
                    <a:pt x="183" y="13"/>
                    <a:pt x="179" y="11"/>
                  </a:cubicBezTo>
                  <a:cubicBezTo>
                    <a:pt x="175" y="9"/>
                    <a:pt x="170" y="9"/>
                    <a:pt x="165" y="8"/>
                  </a:cubicBezTo>
                  <a:cubicBezTo>
                    <a:pt x="160" y="7"/>
                    <a:pt x="155" y="2"/>
                    <a:pt x="150" y="4"/>
                  </a:cubicBezTo>
                  <a:cubicBezTo>
                    <a:pt x="146" y="5"/>
                    <a:pt x="143" y="6"/>
                    <a:pt x="140" y="4"/>
                  </a:cubicBezTo>
                  <a:cubicBezTo>
                    <a:pt x="136" y="3"/>
                    <a:pt x="134" y="6"/>
                    <a:pt x="130" y="5"/>
                  </a:cubicBezTo>
                  <a:cubicBezTo>
                    <a:pt x="124" y="4"/>
                    <a:pt x="117" y="0"/>
                    <a:pt x="111" y="2"/>
                  </a:cubicBezTo>
                  <a:cubicBezTo>
                    <a:pt x="104" y="3"/>
                    <a:pt x="97" y="6"/>
                    <a:pt x="91" y="8"/>
                  </a:cubicBezTo>
                  <a:cubicBezTo>
                    <a:pt x="84" y="9"/>
                    <a:pt x="79" y="9"/>
                    <a:pt x="72" y="8"/>
                  </a:cubicBezTo>
                  <a:cubicBezTo>
                    <a:pt x="70" y="7"/>
                    <a:pt x="67" y="5"/>
                    <a:pt x="64" y="4"/>
                  </a:cubicBezTo>
                  <a:cubicBezTo>
                    <a:pt x="61" y="4"/>
                    <a:pt x="60" y="7"/>
                    <a:pt x="57" y="8"/>
                  </a:cubicBezTo>
                  <a:cubicBezTo>
                    <a:pt x="54" y="10"/>
                    <a:pt x="51" y="9"/>
                    <a:pt x="48" y="9"/>
                  </a:cubicBezTo>
                  <a:cubicBezTo>
                    <a:pt x="38" y="10"/>
                    <a:pt x="29" y="3"/>
                    <a:pt x="19" y="6"/>
                  </a:cubicBezTo>
                  <a:cubicBezTo>
                    <a:pt x="16" y="6"/>
                    <a:pt x="7" y="10"/>
                    <a:pt x="6" y="14"/>
                  </a:cubicBezTo>
                  <a:cubicBezTo>
                    <a:pt x="5" y="17"/>
                    <a:pt x="3" y="25"/>
                    <a:pt x="2" y="28"/>
                  </a:cubicBezTo>
                  <a:cubicBezTo>
                    <a:pt x="0" y="33"/>
                    <a:pt x="8" y="38"/>
                    <a:pt x="10" y="43"/>
                  </a:cubicBezTo>
                  <a:cubicBezTo>
                    <a:pt x="11" y="45"/>
                    <a:pt x="11" y="47"/>
                    <a:pt x="13" y="48"/>
                  </a:cubicBezTo>
                  <a:cubicBezTo>
                    <a:pt x="15" y="49"/>
                    <a:pt x="18" y="48"/>
                    <a:pt x="20" y="49"/>
                  </a:cubicBezTo>
                  <a:cubicBezTo>
                    <a:pt x="24" y="50"/>
                    <a:pt x="26" y="53"/>
                    <a:pt x="30" y="51"/>
                  </a:cubicBezTo>
                  <a:cubicBezTo>
                    <a:pt x="36" y="49"/>
                    <a:pt x="40" y="45"/>
                    <a:pt x="47" y="45"/>
                  </a:cubicBezTo>
                  <a:cubicBezTo>
                    <a:pt x="54" y="45"/>
                    <a:pt x="60" y="47"/>
                    <a:pt x="66" y="48"/>
                  </a:cubicBezTo>
                  <a:cubicBezTo>
                    <a:pt x="72" y="49"/>
                    <a:pt x="75" y="45"/>
                    <a:pt x="80" y="45"/>
                  </a:cubicBezTo>
                  <a:cubicBezTo>
                    <a:pt x="81" y="45"/>
                    <a:pt x="82" y="45"/>
                    <a:pt x="84" y="4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8516120" y="5849051"/>
            <a:ext cx="3141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农历戊戌 年</a:t>
            </a:r>
            <a:r>
              <a:rPr lang="en-US" altLang="zh-CN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【</a:t>
            </a:r>
            <a:r>
              <a:rPr lang="zh-CN" altLang="en-US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狗</a:t>
            </a:r>
            <a:r>
              <a:rPr lang="en-US" altLang="zh-CN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】</a:t>
            </a:r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年</a:t>
            </a:r>
            <a:endParaRPr lang="zh-CN" altLang="en-US" sz="2400" spc="300" dirty="0">
              <a:solidFill>
                <a:srgbClr val="C00000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8516120" y="6234060"/>
            <a:ext cx="3141417" cy="305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连年有余  花开富贵  大吉大利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8516119" y="6473645"/>
            <a:ext cx="35775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婷婷</a:t>
            </a:r>
            <a:r>
              <a:rPr sz="1000" spc="3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素材</a:t>
            </a:r>
            <a:r>
              <a:rPr lang="zh-CN" altLang="en-US" sz="10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祝您新年快乐</a:t>
            </a:r>
          </a:p>
        </p:txBody>
      </p:sp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31" t="49227" r="28862" b="31247"/>
          <a:stretch>
            <a:fillRect/>
          </a:stretch>
        </p:blipFill>
        <p:spPr>
          <a:xfrm>
            <a:off x="4424516" y="0"/>
            <a:ext cx="3713499" cy="2719076"/>
          </a:xfrm>
          <a:prstGeom prst="rect">
            <a:avLst/>
          </a:prstGeom>
        </p:spPr>
      </p:pic>
      <p:sp>
        <p:nvSpPr>
          <p:cNvPr id="313" name="Freeform 138"/>
          <p:cNvSpPr>
            <a:spLocks noEditPoints="1"/>
          </p:cNvSpPr>
          <p:nvPr/>
        </p:nvSpPr>
        <p:spPr bwMode="auto">
          <a:xfrm>
            <a:off x="3344724" y="1787556"/>
            <a:ext cx="1441023" cy="1393742"/>
          </a:xfrm>
          <a:custGeom>
            <a:avLst/>
            <a:gdLst>
              <a:gd name="T0" fmla="*/ 203 w 701"/>
              <a:gd name="T1" fmla="*/ 565 h 678"/>
              <a:gd name="T2" fmla="*/ 206 w 701"/>
              <a:gd name="T3" fmla="*/ 541 h 678"/>
              <a:gd name="T4" fmla="*/ 227 w 701"/>
              <a:gd name="T5" fmla="*/ 498 h 678"/>
              <a:gd name="T6" fmla="*/ 227 w 701"/>
              <a:gd name="T7" fmla="*/ 486 h 678"/>
              <a:gd name="T8" fmla="*/ 185 w 701"/>
              <a:gd name="T9" fmla="*/ 529 h 678"/>
              <a:gd name="T10" fmla="*/ 149 w 701"/>
              <a:gd name="T11" fmla="*/ 557 h 678"/>
              <a:gd name="T12" fmla="*/ 161 w 701"/>
              <a:gd name="T13" fmla="*/ 524 h 678"/>
              <a:gd name="T14" fmla="*/ 173 w 701"/>
              <a:gd name="T15" fmla="*/ 500 h 678"/>
              <a:gd name="T16" fmla="*/ 158 w 701"/>
              <a:gd name="T17" fmla="*/ 498 h 678"/>
              <a:gd name="T18" fmla="*/ 206 w 701"/>
              <a:gd name="T19" fmla="*/ 448 h 678"/>
              <a:gd name="T20" fmla="*/ 256 w 701"/>
              <a:gd name="T21" fmla="*/ 410 h 678"/>
              <a:gd name="T22" fmla="*/ 265 w 701"/>
              <a:gd name="T23" fmla="*/ 384 h 678"/>
              <a:gd name="T24" fmla="*/ 312 w 701"/>
              <a:gd name="T25" fmla="*/ 365 h 678"/>
              <a:gd name="T26" fmla="*/ 315 w 701"/>
              <a:gd name="T27" fmla="*/ 377 h 678"/>
              <a:gd name="T28" fmla="*/ 324 w 701"/>
              <a:gd name="T29" fmla="*/ 382 h 678"/>
              <a:gd name="T30" fmla="*/ 355 w 701"/>
              <a:gd name="T31" fmla="*/ 353 h 678"/>
              <a:gd name="T32" fmla="*/ 369 w 701"/>
              <a:gd name="T33" fmla="*/ 368 h 678"/>
              <a:gd name="T34" fmla="*/ 424 w 701"/>
              <a:gd name="T35" fmla="*/ 337 h 678"/>
              <a:gd name="T36" fmla="*/ 424 w 701"/>
              <a:gd name="T37" fmla="*/ 365 h 678"/>
              <a:gd name="T38" fmla="*/ 402 w 701"/>
              <a:gd name="T39" fmla="*/ 425 h 678"/>
              <a:gd name="T40" fmla="*/ 504 w 701"/>
              <a:gd name="T41" fmla="*/ 436 h 678"/>
              <a:gd name="T42" fmla="*/ 597 w 701"/>
              <a:gd name="T43" fmla="*/ 377 h 678"/>
              <a:gd name="T44" fmla="*/ 680 w 701"/>
              <a:gd name="T45" fmla="*/ 285 h 678"/>
              <a:gd name="T46" fmla="*/ 701 w 701"/>
              <a:gd name="T47" fmla="*/ 221 h 678"/>
              <a:gd name="T48" fmla="*/ 689 w 701"/>
              <a:gd name="T49" fmla="*/ 166 h 678"/>
              <a:gd name="T50" fmla="*/ 656 w 701"/>
              <a:gd name="T51" fmla="*/ 137 h 678"/>
              <a:gd name="T52" fmla="*/ 620 w 701"/>
              <a:gd name="T53" fmla="*/ 104 h 678"/>
              <a:gd name="T54" fmla="*/ 639 w 701"/>
              <a:gd name="T55" fmla="*/ 83 h 678"/>
              <a:gd name="T56" fmla="*/ 689 w 701"/>
              <a:gd name="T57" fmla="*/ 35 h 678"/>
              <a:gd name="T58" fmla="*/ 616 w 701"/>
              <a:gd name="T59" fmla="*/ 5 h 678"/>
              <a:gd name="T60" fmla="*/ 571 w 701"/>
              <a:gd name="T61" fmla="*/ 21 h 678"/>
              <a:gd name="T62" fmla="*/ 476 w 701"/>
              <a:gd name="T63" fmla="*/ 54 h 678"/>
              <a:gd name="T64" fmla="*/ 421 w 701"/>
              <a:gd name="T65" fmla="*/ 114 h 678"/>
              <a:gd name="T66" fmla="*/ 379 w 701"/>
              <a:gd name="T67" fmla="*/ 140 h 678"/>
              <a:gd name="T68" fmla="*/ 279 w 701"/>
              <a:gd name="T69" fmla="*/ 175 h 678"/>
              <a:gd name="T70" fmla="*/ 220 w 701"/>
              <a:gd name="T71" fmla="*/ 209 h 678"/>
              <a:gd name="T72" fmla="*/ 291 w 701"/>
              <a:gd name="T73" fmla="*/ 270 h 678"/>
              <a:gd name="T74" fmla="*/ 322 w 701"/>
              <a:gd name="T75" fmla="*/ 266 h 678"/>
              <a:gd name="T76" fmla="*/ 308 w 701"/>
              <a:gd name="T77" fmla="*/ 306 h 678"/>
              <a:gd name="T78" fmla="*/ 201 w 701"/>
              <a:gd name="T79" fmla="*/ 406 h 678"/>
              <a:gd name="T80" fmla="*/ 144 w 701"/>
              <a:gd name="T81" fmla="*/ 455 h 678"/>
              <a:gd name="T82" fmla="*/ 121 w 701"/>
              <a:gd name="T83" fmla="*/ 489 h 678"/>
              <a:gd name="T84" fmla="*/ 68 w 701"/>
              <a:gd name="T85" fmla="*/ 527 h 678"/>
              <a:gd name="T86" fmla="*/ 42 w 701"/>
              <a:gd name="T87" fmla="*/ 576 h 678"/>
              <a:gd name="T88" fmla="*/ 7 w 701"/>
              <a:gd name="T89" fmla="*/ 610 h 678"/>
              <a:gd name="T90" fmla="*/ 0 w 701"/>
              <a:gd name="T91" fmla="*/ 640 h 678"/>
              <a:gd name="T92" fmla="*/ 83 w 701"/>
              <a:gd name="T93" fmla="*/ 678 h 678"/>
              <a:gd name="T94" fmla="*/ 137 w 701"/>
              <a:gd name="T95" fmla="*/ 645 h 678"/>
              <a:gd name="T96" fmla="*/ 201 w 701"/>
              <a:gd name="T97" fmla="*/ 572 h 678"/>
              <a:gd name="T98" fmla="*/ 552 w 701"/>
              <a:gd name="T99" fmla="*/ 204 h 678"/>
              <a:gd name="T100" fmla="*/ 578 w 701"/>
              <a:gd name="T101" fmla="*/ 211 h 678"/>
              <a:gd name="T102" fmla="*/ 563 w 701"/>
              <a:gd name="T103" fmla="*/ 240 h 678"/>
              <a:gd name="T104" fmla="*/ 488 w 701"/>
              <a:gd name="T105" fmla="*/ 285 h 678"/>
              <a:gd name="T106" fmla="*/ 481 w 701"/>
              <a:gd name="T107" fmla="*/ 251 h 678"/>
              <a:gd name="T108" fmla="*/ 530 w 701"/>
              <a:gd name="T109" fmla="*/ 211 h 678"/>
              <a:gd name="T110" fmla="*/ 175 w 701"/>
              <a:gd name="T111" fmla="*/ 591 h 678"/>
              <a:gd name="T112" fmla="*/ 182 w 701"/>
              <a:gd name="T113" fmla="*/ 553 h 678"/>
              <a:gd name="T114" fmla="*/ 180 w 701"/>
              <a:gd name="T115" fmla="*/ 591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01" h="678">
                <a:moveTo>
                  <a:pt x="220" y="555"/>
                </a:moveTo>
                <a:lnTo>
                  <a:pt x="220" y="550"/>
                </a:lnTo>
                <a:lnTo>
                  <a:pt x="215" y="550"/>
                </a:lnTo>
                <a:lnTo>
                  <a:pt x="215" y="548"/>
                </a:lnTo>
                <a:lnTo>
                  <a:pt x="203" y="565"/>
                </a:lnTo>
                <a:lnTo>
                  <a:pt x="194" y="572"/>
                </a:lnTo>
                <a:lnTo>
                  <a:pt x="192" y="572"/>
                </a:lnTo>
                <a:lnTo>
                  <a:pt x="194" y="562"/>
                </a:lnTo>
                <a:lnTo>
                  <a:pt x="196" y="555"/>
                </a:lnTo>
                <a:lnTo>
                  <a:pt x="206" y="541"/>
                </a:lnTo>
                <a:lnTo>
                  <a:pt x="194" y="538"/>
                </a:lnTo>
                <a:lnTo>
                  <a:pt x="194" y="534"/>
                </a:lnTo>
                <a:lnTo>
                  <a:pt x="203" y="522"/>
                </a:lnTo>
                <a:lnTo>
                  <a:pt x="215" y="508"/>
                </a:lnTo>
                <a:lnTo>
                  <a:pt x="227" y="498"/>
                </a:lnTo>
                <a:lnTo>
                  <a:pt x="234" y="493"/>
                </a:lnTo>
                <a:lnTo>
                  <a:pt x="241" y="489"/>
                </a:lnTo>
                <a:lnTo>
                  <a:pt x="244" y="484"/>
                </a:lnTo>
                <a:lnTo>
                  <a:pt x="241" y="484"/>
                </a:lnTo>
                <a:lnTo>
                  <a:pt x="227" y="486"/>
                </a:lnTo>
                <a:lnTo>
                  <a:pt x="213" y="491"/>
                </a:lnTo>
                <a:lnTo>
                  <a:pt x="199" y="498"/>
                </a:lnTo>
                <a:lnTo>
                  <a:pt x="194" y="500"/>
                </a:lnTo>
                <a:lnTo>
                  <a:pt x="189" y="508"/>
                </a:lnTo>
                <a:lnTo>
                  <a:pt x="185" y="529"/>
                </a:lnTo>
                <a:lnTo>
                  <a:pt x="177" y="536"/>
                </a:lnTo>
                <a:lnTo>
                  <a:pt x="170" y="543"/>
                </a:lnTo>
                <a:lnTo>
                  <a:pt x="163" y="548"/>
                </a:lnTo>
                <a:lnTo>
                  <a:pt x="158" y="557"/>
                </a:lnTo>
                <a:lnTo>
                  <a:pt x="149" y="557"/>
                </a:lnTo>
                <a:lnTo>
                  <a:pt x="147" y="553"/>
                </a:lnTo>
                <a:lnTo>
                  <a:pt x="149" y="546"/>
                </a:lnTo>
                <a:lnTo>
                  <a:pt x="154" y="538"/>
                </a:lnTo>
                <a:lnTo>
                  <a:pt x="158" y="531"/>
                </a:lnTo>
                <a:lnTo>
                  <a:pt x="161" y="524"/>
                </a:lnTo>
                <a:lnTo>
                  <a:pt x="173" y="512"/>
                </a:lnTo>
                <a:lnTo>
                  <a:pt x="177" y="505"/>
                </a:lnTo>
                <a:lnTo>
                  <a:pt x="182" y="498"/>
                </a:lnTo>
                <a:lnTo>
                  <a:pt x="177" y="498"/>
                </a:lnTo>
                <a:lnTo>
                  <a:pt x="173" y="500"/>
                </a:lnTo>
                <a:lnTo>
                  <a:pt x="170" y="503"/>
                </a:lnTo>
                <a:lnTo>
                  <a:pt x="168" y="508"/>
                </a:lnTo>
                <a:lnTo>
                  <a:pt x="161" y="505"/>
                </a:lnTo>
                <a:lnTo>
                  <a:pt x="158" y="500"/>
                </a:lnTo>
                <a:lnTo>
                  <a:pt x="158" y="498"/>
                </a:lnTo>
                <a:lnTo>
                  <a:pt x="156" y="491"/>
                </a:lnTo>
                <a:lnTo>
                  <a:pt x="170" y="484"/>
                </a:lnTo>
                <a:lnTo>
                  <a:pt x="182" y="472"/>
                </a:lnTo>
                <a:lnTo>
                  <a:pt x="194" y="460"/>
                </a:lnTo>
                <a:lnTo>
                  <a:pt x="206" y="448"/>
                </a:lnTo>
                <a:lnTo>
                  <a:pt x="215" y="439"/>
                </a:lnTo>
                <a:lnTo>
                  <a:pt x="227" y="427"/>
                </a:lnTo>
                <a:lnTo>
                  <a:pt x="241" y="417"/>
                </a:lnTo>
                <a:lnTo>
                  <a:pt x="248" y="415"/>
                </a:lnTo>
                <a:lnTo>
                  <a:pt x="256" y="410"/>
                </a:lnTo>
                <a:lnTo>
                  <a:pt x="258" y="403"/>
                </a:lnTo>
                <a:lnTo>
                  <a:pt x="246" y="396"/>
                </a:lnTo>
                <a:lnTo>
                  <a:pt x="246" y="389"/>
                </a:lnTo>
                <a:lnTo>
                  <a:pt x="256" y="387"/>
                </a:lnTo>
                <a:lnTo>
                  <a:pt x="265" y="384"/>
                </a:lnTo>
                <a:lnTo>
                  <a:pt x="282" y="384"/>
                </a:lnTo>
                <a:lnTo>
                  <a:pt x="289" y="382"/>
                </a:lnTo>
                <a:lnTo>
                  <a:pt x="298" y="377"/>
                </a:lnTo>
                <a:lnTo>
                  <a:pt x="303" y="375"/>
                </a:lnTo>
                <a:lnTo>
                  <a:pt x="312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2"/>
                </a:lnTo>
                <a:lnTo>
                  <a:pt x="317" y="375"/>
                </a:lnTo>
                <a:lnTo>
                  <a:pt x="315" y="377"/>
                </a:lnTo>
                <a:lnTo>
                  <a:pt x="308" y="382"/>
                </a:lnTo>
                <a:lnTo>
                  <a:pt x="308" y="384"/>
                </a:lnTo>
                <a:lnTo>
                  <a:pt x="310" y="387"/>
                </a:lnTo>
                <a:lnTo>
                  <a:pt x="320" y="384"/>
                </a:lnTo>
                <a:lnTo>
                  <a:pt x="324" y="382"/>
                </a:lnTo>
                <a:lnTo>
                  <a:pt x="331" y="377"/>
                </a:lnTo>
                <a:lnTo>
                  <a:pt x="336" y="372"/>
                </a:lnTo>
                <a:lnTo>
                  <a:pt x="346" y="363"/>
                </a:lnTo>
                <a:lnTo>
                  <a:pt x="348" y="356"/>
                </a:lnTo>
                <a:lnTo>
                  <a:pt x="355" y="353"/>
                </a:lnTo>
                <a:lnTo>
                  <a:pt x="357" y="356"/>
                </a:lnTo>
                <a:lnTo>
                  <a:pt x="360" y="361"/>
                </a:lnTo>
                <a:lnTo>
                  <a:pt x="365" y="363"/>
                </a:lnTo>
                <a:lnTo>
                  <a:pt x="369" y="365"/>
                </a:lnTo>
                <a:lnTo>
                  <a:pt x="369" y="368"/>
                </a:lnTo>
                <a:lnTo>
                  <a:pt x="372" y="368"/>
                </a:lnTo>
                <a:lnTo>
                  <a:pt x="381" y="365"/>
                </a:lnTo>
                <a:lnTo>
                  <a:pt x="407" y="334"/>
                </a:lnTo>
                <a:lnTo>
                  <a:pt x="421" y="334"/>
                </a:lnTo>
                <a:lnTo>
                  <a:pt x="424" y="337"/>
                </a:lnTo>
                <a:lnTo>
                  <a:pt x="426" y="339"/>
                </a:lnTo>
                <a:lnTo>
                  <a:pt x="428" y="342"/>
                </a:lnTo>
                <a:lnTo>
                  <a:pt x="431" y="346"/>
                </a:lnTo>
                <a:lnTo>
                  <a:pt x="428" y="356"/>
                </a:lnTo>
                <a:lnTo>
                  <a:pt x="424" y="365"/>
                </a:lnTo>
                <a:lnTo>
                  <a:pt x="414" y="389"/>
                </a:lnTo>
                <a:lnTo>
                  <a:pt x="410" y="401"/>
                </a:lnTo>
                <a:lnTo>
                  <a:pt x="405" y="410"/>
                </a:lnTo>
                <a:lnTo>
                  <a:pt x="402" y="420"/>
                </a:lnTo>
                <a:lnTo>
                  <a:pt x="402" y="425"/>
                </a:lnTo>
                <a:lnTo>
                  <a:pt x="405" y="429"/>
                </a:lnTo>
                <a:lnTo>
                  <a:pt x="405" y="432"/>
                </a:lnTo>
                <a:lnTo>
                  <a:pt x="426" y="427"/>
                </a:lnTo>
                <a:lnTo>
                  <a:pt x="436" y="436"/>
                </a:lnTo>
                <a:lnTo>
                  <a:pt x="504" y="436"/>
                </a:lnTo>
                <a:lnTo>
                  <a:pt x="521" y="427"/>
                </a:lnTo>
                <a:lnTo>
                  <a:pt x="537" y="417"/>
                </a:lnTo>
                <a:lnTo>
                  <a:pt x="556" y="406"/>
                </a:lnTo>
                <a:lnTo>
                  <a:pt x="578" y="391"/>
                </a:lnTo>
                <a:lnTo>
                  <a:pt x="597" y="377"/>
                </a:lnTo>
                <a:lnTo>
                  <a:pt x="616" y="361"/>
                </a:lnTo>
                <a:lnTo>
                  <a:pt x="635" y="344"/>
                </a:lnTo>
                <a:lnTo>
                  <a:pt x="649" y="325"/>
                </a:lnTo>
                <a:lnTo>
                  <a:pt x="665" y="306"/>
                </a:lnTo>
                <a:lnTo>
                  <a:pt x="680" y="285"/>
                </a:lnTo>
                <a:lnTo>
                  <a:pt x="689" y="263"/>
                </a:lnTo>
                <a:lnTo>
                  <a:pt x="694" y="254"/>
                </a:lnTo>
                <a:lnTo>
                  <a:pt x="696" y="242"/>
                </a:lnTo>
                <a:lnTo>
                  <a:pt x="698" y="232"/>
                </a:lnTo>
                <a:lnTo>
                  <a:pt x="701" y="221"/>
                </a:lnTo>
                <a:lnTo>
                  <a:pt x="701" y="211"/>
                </a:lnTo>
                <a:lnTo>
                  <a:pt x="698" y="199"/>
                </a:lnTo>
                <a:lnTo>
                  <a:pt x="698" y="190"/>
                </a:lnTo>
                <a:lnTo>
                  <a:pt x="694" y="178"/>
                </a:lnTo>
                <a:lnTo>
                  <a:pt x="689" y="166"/>
                </a:lnTo>
                <a:lnTo>
                  <a:pt x="684" y="156"/>
                </a:lnTo>
                <a:lnTo>
                  <a:pt x="680" y="152"/>
                </a:lnTo>
                <a:lnTo>
                  <a:pt x="677" y="149"/>
                </a:lnTo>
                <a:lnTo>
                  <a:pt x="668" y="142"/>
                </a:lnTo>
                <a:lnTo>
                  <a:pt x="656" y="137"/>
                </a:lnTo>
                <a:lnTo>
                  <a:pt x="649" y="133"/>
                </a:lnTo>
                <a:lnTo>
                  <a:pt x="642" y="126"/>
                </a:lnTo>
                <a:lnTo>
                  <a:pt x="632" y="116"/>
                </a:lnTo>
                <a:lnTo>
                  <a:pt x="625" y="107"/>
                </a:lnTo>
                <a:lnTo>
                  <a:pt x="620" y="104"/>
                </a:lnTo>
                <a:lnTo>
                  <a:pt x="616" y="100"/>
                </a:lnTo>
                <a:lnTo>
                  <a:pt x="620" y="95"/>
                </a:lnTo>
                <a:lnTo>
                  <a:pt x="625" y="90"/>
                </a:lnTo>
                <a:lnTo>
                  <a:pt x="632" y="85"/>
                </a:lnTo>
                <a:lnTo>
                  <a:pt x="639" y="83"/>
                </a:lnTo>
                <a:lnTo>
                  <a:pt x="656" y="78"/>
                </a:lnTo>
                <a:lnTo>
                  <a:pt x="661" y="73"/>
                </a:lnTo>
                <a:lnTo>
                  <a:pt x="668" y="71"/>
                </a:lnTo>
                <a:lnTo>
                  <a:pt x="689" y="40"/>
                </a:lnTo>
                <a:lnTo>
                  <a:pt x="689" y="35"/>
                </a:lnTo>
                <a:lnTo>
                  <a:pt x="665" y="17"/>
                </a:lnTo>
                <a:lnTo>
                  <a:pt x="656" y="12"/>
                </a:lnTo>
                <a:lnTo>
                  <a:pt x="646" y="9"/>
                </a:lnTo>
                <a:lnTo>
                  <a:pt x="630" y="7"/>
                </a:lnTo>
                <a:lnTo>
                  <a:pt x="616" y="5"/>
                </a:lnTo>
                <a:lnTo>
                  <a:pt x="608" y="5"/>
                </a:lnTo>
                <a:lnTo>
                  <a:pt x="599" y="0"/>
                </a:lnTo>
                <a:lnTo>
                  <a:pt x="594" y="7"/>
                </a:lnTo>
                <a:lnTo>
                  <a:pt x="585" y="14"/>
                </a:lnTo>
                <a:lnTo>
                  <a:pt x="571" y="21"/>
                </a:lnTo>
                <a:lnTo>
                  <a:pt x="556" y="31"/>
                </a:lnTo>
                <a:lnTo>
                  <a:pt x="526" y="47"/>
                </a:lnTo>
                <a:lnTo>
                  <a:pt x="514" y="52"/>
                </a:lnTo>
                <a:lnTo>
                  <a:pt x="504" y="54"/>
                </a:lnTo>
                <a:lnTo>
                  <a:pt x="476" y="54"/>
                </a:lnTo>
                <a:lnTo>
                  <a:pt x="466" y="62"/>
                </a:lnTo>
                <a:lnTo>
                  <a:pt x="457" y="71"/>
                </a:lnTo>
                <a:lnTo>
                  <a:pt x="447" y="81"/>
                </a:lnTo>
                <a:lnTo>
                  <a:pt x="438" y="92"/>
                </a:lnTo>
                <a:lnTo>
                  <a:pt x="421" y="114"/>
                </a:lnTo>
                <a:lnTo>
                  <a:pt x="412" y="123"/>
                </a:lnTo>
                <a:lnTo>
                  <a:pt x="402" y="130"/>
                </a:lnTo>
                <a:lnTo>
                  <a:pt x="398" y="135"/>
                </a:lnTo>
                <a:lnTo>
                  <a:pt x="391" y="137"/>
                </a:lnTo>
                <a:lnTo>
                  <a:pt x="379" y="140"/>
                </a:lnTo>
                <a:lnTo>
                  <a:pt x="367" y="142"/>
                </a:lnTo>
                <a:lnTo>
                  <a:pt x="357" y="145"/>
                </a:lnTo>
                <a:lnTo>
                  <a:pt x="324" y="156"/>
                </a:lnTo>
                <a:lnTo>
                  <a:pt x="293" y="171"/>
                </a:lnTo>
                <a:lnTo>
                  <a:pt x="279" y="175"/>
                </a:lnTo>
                <a:lnTo>
                  <a:pt x="263" y="183"/>
                </a:lnTo>
                <a:lnTo>
                  <a:pt x="244" y="187"/>
                </a:lnTo>
                <a:lnTo>
                  <a:pt x="225" y="192"/>
                </a:lnTo>
                <a:lnTo>
                  <a:pt x="222" y="199"/>
                </a:lnTo>
                <a:lnTo>
                  <a:pt x="220" y="209"/>
                </a:lnTo>
                <a:lnTo>
                  <a:pt x="237" y="228"/>
                </a:lnTo>
                <a:lnTo>
                  <a:pt x="251" y="240"/>
                </a:lnTo>
                <a:lnTo>
                  <a:pt x="267" y="254"/>
                </a:lnTo>
                <a:lnTo>
                  <a:pt x="282" y="263"/>
                </a:lnTo>
                <a:lnTo>
                  <a:pt x="291" y="270"/>
                </a:lnTo>
                <a:lnTo>
                  <a:pt x="298" y="273"/>
                </a:lnTo>
                <a:lnTo>
                  <a:pt x="305" y="273"/>
                </a:lnTo>
                <a:lnTo>
                  <a:pt x="312" y="273"/>
                </a:lnTo>
                <a:lnTo>
                  <a:pt x="317" y="270"/>
                </a:lnTo>
                <a:lnTo>
                  <a:pt x="322" y="266"/>
                </a:lnTo>
                <a:lnTo>
                  <a:pt x="327" y="270"/>
                </a:lnTo>
                <a:lnTo>
                  <a:pt x="324" y="277"/>
                </a:lnTo>
                <a:lnTo>
                  <a:pt x="322" y="287"/>
                </a:lnTo>
                <a:lnTo>
                  <a:pt x="315" y="296"/>
                </a:lnTo>
                <a:lnTo>
                  <a:pt x="308" y="306"/>
                </a:lnTo>
                <a:lnTo>
                  <a:pt x="291" y="325"/>
                </a:lnTo>
                <a:lnTo>
                  <a:pt x="272" y="344"/>
                </a:lnTo>
                <a:lnTo>
                  <a:pt x="253" y="361"/>
                </a:lnTo>
                <a:lnTo>
                  <a:pt x="232" y="377"/>
                </a:lnTo>
                <a:lnTo>
                  <a:pt x="201" y="406"/>
                </a:lnTo>
                <a:lnTo>
                  <a:pt x="203" y="408"/>
                </a:lnTo>
                <a:lnTo>
                  <a:pt x="203" y="410"/>
                </a:lnTo>
                <a:lnTo>
                  <a:pt x="208" y="417"/>
                </a:lnTo>
                <a:lnTo>
                  <a:pt x="151" y="446"/>
                </a:lnTo>
                <a:lnTo>
                  <a:pt x="144" y="455"/>
                </a:lnTo>
                <a:lnTo>
                  <a:pt x="140" y="465"/>
                </a:lnTo>
                <a:lnTo>
                  <a:pt x="135" y="474"/>
                </a:lnTo>
                <a:lnTo>
                  <a:pt x="132" y="481"/>
                </a:lnTo>
                <a:lnTo>
                  <a:pt x="128" y="484"/>
                </a:lnTo>
                <a:lnTo>
                  <a:pt x="121" y="489"/>
                </a:lnTo>
                <a:lnTo>
                  <a:pt x="113" y="496"/>
                </a:lnTo>
                <a:lnTo>
                  <a:pt x="97" y="505"/>
                </a:lnTo>
                <a:lnTo>
                  <a:pt x="80" y="515"/>
                </a:lnTo>
                <a:lnTo>
                  <a:pt x="76" y="519"/>
                </a:lnTo>
                <a:lnTo>
                  <a:pt x="68" y="527"/>
                </a:lnTo>
                <a:lnTo>
                  <a:pt x="64" y="534"/>
                </a:lnTo>
                <a:lnTo>
                  <a:pt x="59" y="541"/>
                </a:lnTo>
                <a:lnTo>
                  <a:pt x="54" y="555"/>
                </a:lnTo>
                <a:lnTo>
                  <a:pt x="45" y="572"/>
                </a:lnTo>
                <a:lnTo>
                  <a:pt x="42" y="576"/>
                </a:lnTo>
                <a:lnTo>
                  <a:pt x="35" y="584"/>
                </a:lnTo>
                <a:lnTo>
                  <a:pt x="31" y="591"/>
                </a:lnTo>
                <a:lnTo>
                  <a:pt x="21" y="598"/>
                </a:lnTo>
                <a:lnTo>
                  <a:pt x="12" y="607"/>
                </a:lnTo>
                <a:lnTo>
                  <a:pt x="7" y="610"/>
                </a:lnTo>
                <a:lnTo>
                  <a:pt x="5" y="617"/>
                </a:lnTo>
                <a:lnTo>
                  <a:pt x="9" y="633"/>
                </a:lnTo>
                <a:lnTo>
                  <a:pt x="5" y="638"/>
                </a:lnTo>
                <a:lnTo>
                  <a:pt x="2" y="640"/>
                </a:lnTo>
                <a:lnTo>
                  <a:pt x="0" y="640"/>
                </a:lnTo>
                <a:lnTo>
                  <a:pt x="0" y="643"/>
                </a:lnTo>
                <a:lnTo>
                  <a:pt x="0" y="645"/>
                </a:lnTo>
                <a:lnTo>
                  <a:pt x="2" y="648"/>
                </a:lnTo>
                <a:lnTo>
                  <a:pt x="42" y="664"/>
                </a:lnTo>
                <a:lnTo>
                  <a:pt x="83" y="678"/>
                </a:lnTo>
                <a:lnTo>
                  <a:pt x="87" y="667"/>
                </a:lnTo>
                <a:lnTo>
                  <a:pt x="104" y="662"/>
                </a:lnTo>
                <a:lnTo>
                  <a:pt x="116" y="657"/>
                </a:lnTo>
                <a:lnTo>
                  <a:pt x="130" y="652"/>
                </a:lnTo>
                <a:lnTo>
                  <a:pt x="137" y="645"/>
                </a:lnTo>
                <a:lnTo>
                  <a:pt x="147" y="640"/>
                </a:lnTo>
                <a:lnTo>
                  <a:pt x="154" y="633"/>
                </a:lnTo>
                <a:lnTo>
                  <a:pt x="166" y="619"/>
                </a:lnTo>
                <a:lnTo>
                  <a:pt x="187" y="588"/>
                </a:lnTo>
                <a:lnTo>
                  <a:pt x="201" y="572"/>
                </a:lnTo>
                <a:lnTo>
                  <a:pt x="208" y="565"/>
                </a:lnTo>
                <a:lnTo>
                  <a:pt x="220" y="555"/>
                </a:lnTo>
                <a:lnTo>
                  <a:pt x="220" y="555"/>
                </a:lnTo>
                <a:close/>
                <a:moveTo>
                  <a:pt x="552" y="204"/>
                </a:moveTo>
                <a:lnTo>
                  <a:pt x="552" y="204"/>
                </a:lnTo>
                <a:lnTo>
                  <a:pt x="563" y="204"/>
                </a:lnTo>
                <a:lnTo>
                  <a:pt x="568" y="206"/>
                </a:lnTo>
                <a:lnTo>
                  <a:pt x="571" y="206"/>
                </a:lnTo>
                <a:lnTo>
                  <a:pt x="578" y="211"/>
                </a:lnTo>
                <a:lnTo>
                  <a:pt x="578" y="211"/>
                </a:lnTo>
                <a:lnTo>
                  <a:pt x="580" y="216"/>
                </a:lnTo>
                <a:lnTo>
                  <a:pt x="580" y="221"/>
                </a:lnTo>
                <a:lnTo>
                  <a:pt x="575" y="225"/>
                </a:lnTo>
                <a:lnTo>
                  <a:pt x="571" y="232"/>
                </a:lnTo>
                <a:lnTo>
                  <a:pt x="563" y="240"/>
                </a:lnTo>
                <a:lnTo>
                  <a:pt x="547" y="251"/>
                </a:lnTo>
                <a:lnTo>
                  <a:pt x="528" y="266"/>
                </a:lnTo>
                <a:lnTo>
                  <a:pt x="509" y="275"/>
                </a:lnTo>
                <a:lnTo>
                  <a:pt x="492" y="287"/>
                </a:lnTo>
                <a:lnTo>
                  <a:pt x="488" y="285"/>
                </a:lnTo>
                <a:lnTo>
                  <a:pt x="483" y="282"/>
                </a:lnTo>
                <a:lnTo>
                  <a:pt x="481" y="275"/>
                </a:lnTo>
                <a:lnTo>
                  <a:pt x="476" y="270"/>
                </a:lnTo>
                <a:lnTo>
                  <a:pt x="476" y="261"/>
                </a:lnTo>
                <a:lnTo>
                  <a:pt x="481" y="251"/>
                </a:lnTo>
                <a:lnTo>
                  <a:pt x="490" y="242"/>
                </a:lnTo>
                <a:lnTo>
                  <a:pt x="500" y="232"/>
                </a:lnTo>
                <a:lnTo>
                  <a:pt x="509" y="225"/>
                </a:lnTo>
                <a:lnTo>
                  <a:pt x="518" y="218"/>
                </a:lnTo>
                <a:lnTo>
                  <a:pt x="530" y="211"/>
                </a:lnTo>
                <a:lnTo>
                  <a:pt x="552" y="204"/>
                </a:lnTo>
                <a:lnTo>
                  <a:pt x="552" y="204"/>
                </a:lnTo>
                <a:close/>
                <a:moveTo>
                  <a:pt x="180" y="591"/>
                </a:moveTo>
                <a:lnTo>
                  <a:pt x="180" y="591"/>
                </a:lnTo>
                <a:lnTo>
                  <a:pt x="175" y="591"/>
                </a:lnTo>
                <a:lnTo>
                  <a:pt x="170" y="588"/>
                </a:lnTo>
                <a:lnTo>
                  <a:pt x="158" y="586"/>
                </a:lnTo>
                <a:lnTo>
                  <a:pt x="154" y="576"/>
                </a:lnTo>
                <a:lnTo>
                  <a:pt x="175" y="553"/>
                </a:lnTo>
                <a:lnTo>
                  <a:pt x="182" y="553"/>
                </a:lnTo>
                <a:lnTo>
                  <a:pt x="173" y="572"/>
                </a:lnTo>
                <a:lnTo>
                  <a:pt x="173" y="579"/>
                </a:lnTo>
                <a:lnTo>
                  <a:pt x="189" y="572"/>
                </a:lnTo>
                <a:lnTo>
                  <a:pt x="192" y="576"/>
                </a:lnTo>
                <a:lnTo>
                  <a:pt x="180" y="591"/>
                </a:lnTo>
                <a:close/>
              </a:path>
            </a:pathLst>
          </a:custGeom>
          <a:solidFill>
            <a:srgbClr val="C30D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/>
          </a:p>
        </p:txBody>
      </p:sp>
      <p:sp>
        <p:nvSpPr>
          <p:cNvPr id="314" name="Freeform 139"/>
          <p:cNvSpPr>
            <a:spLocks noEditPoints="1"/>
          </p:cNvSpPr>
          <p:nvPr/>
        </p:nvSpPr>
        <p:spPr bwMode="auto">
          <a:xfrm>
            <a:off x="4317055" y="1904728"/>
            <a:ext cx="1140896" cy="1813097"/>
          </a:xfrm>
          <a:custGeom>
            <a:avLst/>
            <a:gdLst>
              <a:gd name="T0" fmla="*/ 448 w 555"/>
              <a:gd name="T1" fmla="*/ 28 h 882"/>
              <a:gd name="T2" fmla="*/ 320 w 555"/>
              <a:gd name="T3" fmla="*/ 95 h 882"/>
              <a:gd name="T4" fmla="*/ 323 w 555"/>
              <a:gd name="T5" fmla="*/ 50 h 882"/>
              <a:gd name="T6" fmla="*/ 273 w 555"/>
              <a:gd name="T7" fmla="*/ 52 h 882"/>
              <a:gd name="T8" fmla="*/ 228 w 555"/>
              <a:gd name="T9" fmla="*/ 76 h 882"/>
              <a:gd name="T10" fmla="*/ 249 w 555"/>
              <a:gd name="T11" fmla="*/ 140 h 882"/>
              <a:gd name="T12" fmla="*/ 249 w 555"/>
              <a:gd name="T13" fmla="*/ 218 h 882"/>
              <a:gd name="T14" fmla="*/ 211 w 555"/>
              <a:gd name="T15" fmla="*/ 261 h 882"/>
              <a:gd name="T16" fmla="*/ 178 w 555"/>
              <a:gd name="T17" fmla="*/ 308 h 882"/>
              <a:gd name="T18" fmla="*/ 76 w 555"/>
              <a:gd name="T19" fmla="*/ 391 h 882"/>
              <a:gd name="T20" fmla="*/ 38 w 555"/>
              <a:gd name="T21" fmla="*/ 417 h 882"/>
              <a:gd name="T22" fmla="*/ 38 w 555"/>
              <a:gd name="T23" fmla="*/ 541 h 882"/>
              <a:gd name="T24" fmla="*/ 19 w 555"/>
              <a:gd name="T25" fmla="*/ 676 h 882"/>
              <a:gd name="T26" fmla="*/ 12 w 555"/>
              <a:gd name="T27" fmla="*/ 733 h 882"/>
              <a:gd name="T28" fmla="*/ 83 w 555"/>
              <a:gd name="T29" fmla="*/ 752 h 882"/>
              <a:gd name="T30" fmla="*/ 135 w 555"/>
              <a:gd name="T31" fmla="*/ 712 h 882"/>
              <a:gd name="T32" fmla="*/ 157 w 555"/>
              <a:gd name="T33" fmla="*/ 690 h 882"/>
              <a:gd name="T34" fmla="*/ 81 w 555"/>
              <a:gd name="T35" fmla="*/ 787 h 882"/>
              <a:gd name="T36" fmla="*/ 86 w 555"/>
              <a:gd name="T37" fmla="*/ 847 h 882"/>
              <a:gd name="T38" fmla="*/ 159 w 555"/>
              <a:gd name="T39" fmla="*/ 795 h 882"/>
              <a:gd name="T40" fmla="*/ 199 w 555"/>
              <a:gd name="T41" fmla="*/ 818 h 882"/>
              <a:gd name="T42" fmla="*/ 320 w 555"/>
              <a:gd name="T43" fmla="*/ 871 h 882"/>
              <a:gd name="T44" fmla="*/ 349 w 555"/>
              <a:gd name="T45" fmla="*/ 856 h 882"/>
              <a:gd name="T46" fmla="*/ 337 w 555"/>
              <a:gd name="T47" fmla="*/ 768 h 882"/>
              <a:gd name="T48" fmla="*/ 330 w 555"/>
              <a:gd name="T49" fmla="*/ 626 h 882"/>
              <a:gd name="T50" fmla="*/ 334 w 555"/>
              <a:gd name="T51" fmla="*/ 384 h 882"/>
              <a:gd name="T52" fmla="*/ 344 w 555"/>
              <a:gd name="T53" fmla="*/ 270 h 882"/>
              <a:gd name="T54" fmla="*/ 403 w 555"/>
              <a:gd name="T55" fmla="*/ 228 h 882"/>
              <a:gd name="T56" fmla="*/ 481 w 555"/>
              <a:gd name="T57" fmla="*/ 161 h 882"/>
              <a:gd name="T58" fmla="*/ 538 w 555"/>
              <a:gd name="T59" fmla="*/ 85 h 882"/>
              <a:gd name="T60" fmla="*/ 555 w 555"/>
              <a:gd name="T61" fmla="*/ 31 h 882"/>
              <a:gd name="T62" fmla="*/ 244 w 555"/>
              <a:gd name="T63" fmla="*/ 332 h 882"/>
              <a:gd name="T64" fmla="*/ 242 w 555"/>
              <a:gd name="T65" fmla="*/ 408 h 882"/>
              <a:gd name="T66" fmla="*/ 143 w 555"/>
              <a:gd name="T67" fmla="*/ 424 h 882"/>
              <a:gd name="T68" fmla="*/ 152 w 555"/>
              <a:gd name="T69" fmla="*/ 398 h 882"/>
              <a:gd name="T70" fmla="*/ 235 w 555"/>
              <a:gd name="T71" fmla="*/ 508 h 882"/>
              <a:gd name="T72" fmla="*/ 180 w 555"/>
              <a:gd name="T73" fmla="*/ 498 h 882"/>
              <a:gd name="T74" fmla="*/ 169 w 555"/>
              <a:gd name="T75" fmla="*/ 479 h 882"/>
              <a:gd name="T76" fmla="*/ 240 w 555"/>
              <a:gd name="T77" fmla="*/ 484 h 882"/>
              <a:gd name="T78" fmla="*/ 188 w 555"/>
              <a:gd name="T79" fmla="*/ 496 h 882"/>
              <a:gd name="T80" fmla="*/ 109 w 555"/>
              <a:gd name="T81" fmla="*/ 436 h 882"/>
              <a:gd name="T82" fmla="*/ 102 w 555"/>
              <a:gd name="T83" fmla="*/ 498 h 882"/>
              <a:gd name="T84" fmla="*/ 171 w 555"/>
              <a:gd name="T85" fmla="*/ 629 h 882"/>
              <a:gd name="T86" fmla="*/ 128 w 555"/>
              <a:gd name="T87" fmla="*/ 614 h 882"/>
              <a:gd name="T88" fmla="*/ 225 w 555"/>
              <a:gd name="T89" fmla="*/ 595 h 882"/>
              <a:gd name="T90" fmla="*/ 268 w 555"/>
              <a:gd name="T91" fmla="*/ 716 h 882"/>
              <a:gd name="T92" fmla="*/ 247 w 555"/>
              <a:gd name="T93" fmla="*/ 761 h 882"/>
              <a:gd name="T94" fmla="*/ 188 w 555"/>
              <a:gd name="T95" fmla="*/ 752 h 882"/>
              <a:gd name="T96" fmla="*/ 254 w 555"/>
              <a:gd name="T97" fmla="*/ 652 h 882"/>
              <a:gd name="T98" fmla="*/ 285 w 555"/>
              <a:gd name="T99" fmla="*/ 446 h 882"/>
              <a:gd name="T100" fmla="*/ 304 w 555"/>
              <a:gd name="T101" fmla="*/ 572 h 882"/>
              <a:gd name="T102" fmla="*/ 308 w 555"/>
              <a:gd name="T103" fmla="*/ 626 h 882"/>
              <a:gd name="T104" fmla="*/ 304 w 555"/>
              <a:gd name="T105" fmla="*/ 572 h 882"/>
              <a:gd name="T106" fmla="*/ 306 w 555"/>
              <a:gd name="T107" fmla="*/ 681 h 882"/>
              <a:gd name="T108" fmla="*/ 323 w 555"/>
              <a:gd name="T109" fmla="*/ 695 h 882"/>
              <a:gd name="T110" fmla="*/ 351 w 555"/>
              <a:gd name="T111" fmla="*/ 156 h 882"/>
              <a:gd name="T112" fmla="*/ 372 w 555"/>
              <a:gd name="T113" fmla="*/ 159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5" h="882">
                <a:moveTo>
                  <a:pt x="514" y="0"/>
                </a:moveTo>
                <a:lnTo>
                  <a:pt x="507" y="5"/>
                </a:lnTo>
                <a:lnTo>
                  <a:pt x="500" y="7"/>
                </a:lnTo>
                <a:lnTo>
                  <a:pt x="486" y="9"/>
                </a:lnTo>
                <a:lnTo>
                  <a:pt x="474" y="14"/>
                </a:lnTo>
                <a:lnTo>
                  <a:pt x="467" y="16"/>
                </a:lnTo>
                <a:lnTo>
                  <a:pt x="460" y="19"/>
                </a:lnTo>
                <a:lnTo>
                  <a:pt x="448" y="28"/>
                </a:lnTo>
                <a:lnTo>
                  <a:pt x="432" y="40"/>
                </a:lnTo>
                <a:lnTo>
                  <a:pt x="396" y="69"/>
                </a:lnTo>
                <a:lnTo>
                  <a:pt x="375" y="80"/>
                </a:lnTo>
                <a:lnTo>
                  <a:pt x="358" y="92"/>
                </a:lnTo>
                <a:lnTo>
                  <a:pt x="339" y="99"/>
                </a:lnTo>
                <a:lnTo>
                  <a:pt x="332" y="102"/>
                </a:lnTo>
                <a:lnTo>
                  <a:pt x="325" y="104"/>
                </a:lnTo>
                <a:lnTo>
                  <a:pt x="320" y="95"/>
                </a:lnTo>
                <a:lnTo>
                  <a:pt x="320" y="83"/>
                </a:lnTo>
                <a:lnTo>
                  <a:pt x="318" y="73"/>
                </a:lnTo>
                <a:lnTo>
                  <a:pt x="316" y="69"/>
                </a:lnTo>
                <a:lnTo>
                  <a:pt x="313" y="66"/>
                </a:lnTo>
                <a:lnTo>
                  <a:pt x="313" y="59"/>
                </a:lnTo>
                <a:lnTo>
                  <a:pt x="313" y="54"/>
                </a:lnTo>
                <a:lnTo>
                  <a:pt x="318" y="52"/>
                </a:lnTo>
                <a:lnTo>
                  <a:pt x="323" y="50"/>
                </a:lnTo>
                <a:lnTo>
                  <a:pt x="323" y="40"/>
                </a:lnTo>
                <a:lnTo>
                  <a:pt x="316" y="40"/>
                </a:lnTo>
                <a:lnTo>
                  <a:pt x="313" y="43"/>
                </a:lnTo>
                <a:lnTo>
                  <a:pt x="308" y="45"/>
                </a:lnTo>
                <a:lnTo>
                  <a:pt x="304" y="50"/>
                </a:lnTo>
                <a:lnTo>
                  <a:pt x="294" y="52"/>
                </a:lnTo>
                <a:lnTo>
                  <a:pt x="282" y="52"/>
                </a:lnTo>
                <a:lnTo>
                  <a:pt x="273" y="52"/>
                </a:lnTo>
                <a:lnTo>
                  <a:pt x="263" y="50"/>
                </a:lnTo>
                <a:lnTo>
                  <a:pt x="254" y="47"/>
                </a:lnTo>
                <a:lnTo>
                  <a:pt x="249" y="43"/>
                </a:lnTo>
                <a:lnTo>
                  <a:pt x="240" y="52"/>
                </a:lnTo>
                <a:lnTo>
                  <a:pt x="237" y="59"/>
                </a:lnTo>
                <a:lnTo>
                  <a:pt x="233" y="64"/>
                </a:lnTo>
                <a:lnTo>
                  <a:pt x="230" y="71"/>
                </a:lnTo>
                <a:lnTo>
                  <a:pt x="228" y="76"/>
                </a:lnTo>
                <a:lnTo>
                  <a:pt x="228" y="80"/>
                </a:lnTo>
                <a:lnTo>
                  <a:pt x="230" y="90"/>
                </a:lnTo>
                <a:lnTo>
                  <a:pt x="235" y="99"/>
                </a:lnTo>
                <a:lnTo>
                  <a:pt x="240" y="109"/>
                </a:lnTo>
                <a:lnTo>
                  <a:pt x="247" y="118"/>
                </a:lnTo>
                <a:lnTo>
                  <a:pt x="249" y="130"/>
                </a:lnTo>
                <a:lnTo>
                  <a:pt x="249" y="135"/>
                </a:lnTo>
                <a:lnTo>
                  <a:pt x="249" y="140"/>
                </a:lnTo>
                <a:lnTo>
                  <a:pt x="249" y="152"/>
                </a:lnTo>
                <a:lnTo>
                  <a:pt x="247" y="164"/>
                </a:lnTo>
                <a:lnTo>
                  <a:pt x="247" y="168"/>
                </a:lnTo>
                <a:lnTo>
                  <a:pt x="247" y="173"/>
                </a:lnTo>
                <a:lnTo>
                  <a:pt x="252" y="185"/>
                </a:lnTo>
                <a:lnTo>
                  <a:pt x="252" y="194"/>
                </a:lnTo>
                <a:lnTo>
                  <a:pt x="252" y="204"/>
                </a:lnTo>
                <a:lnTo>
                  <a:pt x="249" y="218"/>
                </a:lnTo>
                <a:lnTo>
                  <a:pt x="249" y="228"/>
                </a:lnTo>
                <a:lnTo>
                  <a:pt x="247" y="232"/>
                </a:lnTo>
                <a:lnTo>
                  <a:pt x="244" y="235"/>
                </a:lnTo>
                <a:lnTo>
                  <a:pt x="237" y="242"/>
                </a:lnTo>
                <a:lnTo>
                  <a:pt x="230" y="247"/>
                </a:lnTo>
                <a:lnTo>
                  <a:pt x="221" y="254"/>
                </a:lnTo>
                <a:lnTo>
                  <a:pt x="216" y="261"/>
                </a:lnTo>
                <a:lnTo>
                  <a:pt x="211" y="261"/>
                </a:lnTo>
                <a:lnTo>
                  <a:pt x="209" y="263"/>
                </a:lnTo>
                <a:lnTo>
                  <a:pt x="209" y="263"/>
                </a:lnTo>
                <a:lnTo>
                  <a:pt x="211" y="268"/>
                </a:lnTo>
                <a:lnTo>
                  <a:pt x="209" y="273"/>
                </a:lnTo>
                <a:lnTo>
                  <a:pt x="207" y="280"/>
                </a:lnTo>
                <a:lnTo>
                  <a:pt x="202" y="287"/>
                </a:lnTo>
                <a:lnTo>
                  <a:pt x="195" y="294"/>
                </a:lnTo>
                <a:lnTo>
                  <a:pt x="178" y="308"/>
                </a:lnTo>
                <a:lnTo>
                  <a:pt x="159" y="327"/>
                </a:lnTo>
                <a:lnTo>
                  <a:pt x="138" y="341"/>
                </a:lnTo>
                <a:lnTo>
                  <a:pt x="119" y="358"/>
                </a:lnTo>
                <a:lnTo>
                  <a:pt x="105" y="375"/>
                </a:lnTo>
                <a:lnTo>
                  <a:pt x="98" y="382"/>
                </a:lnTo>
                <a:lnTo>
                  <a:pt x="95" y="391"/>
                </a:lnTo>
                <a:lnTo>
                  <a:pt x="81" y="384"/>
                </a:lnTo>
                <a:lnTo>
                  <a:pt x="76" y="391"/>
                </a:lnTo>
                <a:lnTo>
                  <a:pt x="74" y="398"/>
                </a:lnTo>
                <a:lnTo>
                  <a:pt x="74" y="408"/>
                </a:lnTo>
                <a:lnTo>
                  <a:pt x="74" y="420"/>
                </a:lnTo>
                <a:lnTo>
                  <a:pt x="64" y="422"/>
                </a:lnTo>
                <a:lnTo>
                  <a:pt x="57" y="424"/>
                </a:lnTo>
                <a:lnTo>
                  <a:pt x="50" y="403"/>
                </a:lnTo>
                <a:lnTo>
                  <a:pt x="43" y="401"/>
                </a:lnTo>
                <a:lnTo>
                  <a:pt x="38" y="417"/>
                </a:lnTo>
                <a:lnTo>
                  <a:pt x="34" y="446"/>
                </a:lnTo>
                <a:lnTo>
                  <a:pt x="31" y="460"/>
                </a:lnTo>
                <a:lnTo>
                  <a:pt x="31" y="474"/>
                </a:lnTo>
                <a:lnTo>
                  <a:pt x="31" y="489"/>
                </a:lnTo>
                <a:lnTo>
                  <a:pt x="34" y="498"/>
                </a:lnTo>
                <a:lnTo>
                  <a:pt x="38" y="519"/>
                </a:lnTo>
                <a:lnTo>
                  <a:pt x="38" y="534"/>
                </a:lnTo>
                <a:lnTo>
                  <a:pt x="38" y="541"/>
                </a:lnTo>
                <a:lnTo>
                  <a:pt x="38" y="543"/>
                </a:lnTo>
                <a:lnTo>
                  <a:pt x="31" y="557"/>
                </a:lnTo>
                <a:lnTo>
                  <a:pt x="29" y="569"/>
                </a:lnTo>
                <a:lnTo>
                  <a:pt x="24" y="598"/>
                </a:lnTo>
                <a:lnTo>
                  <a:pt x="19" y="629"/>
                </a:lnTo>
                <a:lnTo>
                  <a:pt x="17" y="640"/>
                </a:lnTo>
                <a:lnTo>
                  <a:pt x="15" y="652"/>
                </a:lnTo>
                <a:lnTo>
                  <a:pt x="19" y="676"/>
                </a:lnTo>
                <a:lnTo>
                  <a:pt x="19" y="683"/>
                </a:lnTo>
                <a:lnTo>
                  <a:pt x="17" y="688"/>
                </a:lnTo>
                <a:lnTo>
                  <a:pt x="15" y="695"/>
                </a:lnTo>
                <a:lnTo>
                  <a:pt x="12" y="702"/>
                </a:lnTo>
                <a:lnTo>
                  <a:pt x="5" y="714"/>
                </a:lnTo>
                <a:lnTo>
                  <a:pt x="0" y="719"/>
                </a:lnTo>
                <a:lnTo>
                  <a:pt x="5" y="728"/>
                </a:lnTo>
                <a:lnTo>
                  <a:pt x="12" y="733"/>
                </a:lnTo>
                <a:lnTo>
                  <a:pt x="19" y="740"/>
                </a:lnTo>
                <a:lnTo>
                  <a:pt x="29" y="742"/>
                </a:lnTo>
                <a:lnTo>
                  <a:pt x="36" y="747"/>
                </a:lnTo>
                <a:lnTo>
                  <a:pt x="45" y="750"/>
                </a:lnTo>
                <a:lnTo>
                  <a:pt x="57" y="752"/>
                </a:lnTo>
                <a:lnTo>
                  <a:pt x="64" y="752"/>
                </a:lnTo>
                <a:lnTo>
                  <a:pt x="74" y="752"/>
                </a:lnTo>
                <a:lnTo>
                  <a:pt x="83" y="752"/>
                </a:lnTo>
                <a:lnTo>
                  <a:pt x="93" y="750"/>
                </a:lnTo>
                <a:lnTo>
                  <a:pt x="102" y="747"/>
                </a:lnTo>
                <a:lnTo>
                  <a:pt x="109" y="742"/>
                </a:lnTo>
                <a:lnTo>
                  <a:pt x="119" y="738"/>
                </a:lnTo>
                <a:lnTo>
                  <a:pt x="126" y="731"/>
                </a:lnTo>
                <a:lnTo>
                  <a:pt x="131" y="726"/>
                </a:lnTo>
                <a:lnTo>
                  <a:pt x="135" y="719"/>
                </a:lnTo>
                <a:lnTo>
                  <a:pt x="135" y="712"/>
                </a:lnTo>
                <a:lnTo>
                  <a:pt x="135" y="697"/>
                </a:lnTo>
                <a:lnTo>
                  <a:pt x="135" y="693"/>
                </a:lnTo>
                <a:lnTo>
                  <a:pt x="138" y="685"/>
                </a:lnTo>
                <a:lnTo>
                  <a:pt x="140" y="681"/>
                </a:lnTo>
                <a:lnTo>
                  <a:pt x="150" y="676"/>
                </a:lnTo>
                <a:lnTo>
                  <a:pt x="154" y="674"/>
                </a:lnTo>
                <a:lnTo>
                  <a:pt x="162" y="676"/>
                </a:lnTo>
                <a:lnTo>
                  <a:pt x="157" y="690"/>
                </a:lnTo>
                <a:lnTo>
                  <a:pt x="152" y="704"/>
                </a:lnTo>
                <a:lnTo>
                  <a:pt x="147" y="714"/>
                </a:lnTo>
                <a:lnTo>
                  <a:pt x="140" y="726"/>
                </a:lnTo>
                <a:lnTo>
                  <a:pt x="131" y="735"/>
                </a:lnTo>
                <a:lnTo>
                  <a:pt x="124" y="745"/>
                </a:lnTo>
                <a:lnTo>
                  <a:pt x="107" y="761"/>
                </a:lnTo>
                <a:lnTo>
                  <a:pt x="90" y="780"/>
                </a:lnTo>
                <a:lnTo>
                  <a:pt x="81" y="787"/>
                </a:lnTo>
                <a:lnTo>
                  <a:pt x="74" y="797"/>
                </a:lnTo>
                <a:lnTo>
                  <a:pt x="69" y="806"/>
                </a:lnTo>
                <a:lnTo>
                  <a:pt x="64" y="818"/>
                </a:lnTo>
                <a:lnTo>
                  <a:pt x="62" y="828"/>
                </a:lnTo>
                <a:lnTo>
                  <a:pt x="62" y="840"/>
                </a:lnTo>
                <a:lnTo>
                  <a:pt x="72" y="842"/>
                </a:lnTo>
                <a:lnTo>
                  <a:pt x="79" y="847"/>
                </a:lnTo>
                <a:lnTo>
                  <a:pt x="86" y="847"/>
                </a:lnTo>
                <a:lnTo>
                  <a:pt x="93" y="847"/>
                </a:lnTo>
                <a:lnTo>
                  <a:pt x="98" y="847"/>
                </a:lnTo>
                <a:lnTo>
                  <a:pt x="105" y="842"/>
                </a:lnTo>
                <a:lnTo>
                  <a:pt x="114" y="835"/>
                </a:lnTo>
                <a:lnTo>
                  <a:pt x="126" y="825"/>
                </a:lnTo>
                <a:lnTo>
                  <a:pt x="135" y="816"/>
                </a:lnTo>
                <a:lnTo>
                  <a:pt x="147" y="804"/>
                </a:lnTo>
                <a:lnTo>
                  <a:pt x="159" y="795"/>
                </a:lnTo>
                <a:lnTo>
                  <a:pt x="169" y="795"/>
                </a:lnTo>
                <a:lnTo>
                  <a:pt x="171" y="799"/>
                </a:lnTo>
                <a:lnTo>
                  <a:pt x="173" y="806"/>
                </a:lnTo>
                <a:lnTo>
                  <a:pt x="176" y="811"/>
                </a:lnTo>
                <a:lnTo>
                  <a:pt x="183" y="816"/>
                </a:lnTo>
                <a:lnTo>
                  <a:pt x="185" y="818"/>
                </a:lnTo>
                <a:lnTo>
                  <a:pt x="192" y="818"/>
                </a:lnTo>
                <a:lnTo>
                  <a:pt x="199" y="818"/>
                </a:lnTo>
                <a:lnTo>
                  <a:pt x="207" y="818"/>
                </a:lnTo>
                <a:lnTo>
                  <a:pt x="259" y="835"/>
                </a:lnTo>
                <a:lnTo>
                  <a:pt x="285" y="847"/>
                </a:lnTo>
                <a:lnTo>
                  <a:pt x="297" y="849"/>
                </a:lnTo>
                <a:lnTo>
                  <a:pt x="306" y="854"/>
                </a:lnTo>
                <a:lnTo>
                  <a:pt x="308" y="859"/>
                </a:lnTo>
                <a:lnTo>
                  <a:pt x="313" y="861"/>
                </a:lnTo>
                <a:lnTo>
                  <a:pt x="320" y="871"/>
                </a:lnTo>
                <a:lnTo>
                  <a:pt x="325" y="873"/>
                </a:lnTo>
                <a:lnTo>
                  <a:pt x="327" y="878"/>
                </a:lnTo>
                <a:lnTo>
                  <a:pt x="332" y="880"/>
                </a:lnTo>
                <a:lnTo>
                  <a:pt x="339" y="882"/>
                </a:lnTo>
                <a:lnTo>
                  <a:pt x="342" y="880"/>
                </a:lnTo>
                <a:lnTo>
                  <a:pt x="346" y="871"/>
                </a:lnTo>
                <a:lnTo>
                  <a:pt x="346" y="863"/>
                </a:lnTo>
                <a:lnTo>
                  <a:pt x="349" y="856"/>
                </a:lnTo>
                <a:lnTo>
                  <a:pt x="351" y="849"/>
                </a:lnTo>
                <a:lnTo>
                  <a:pt x="346" y="835"/>
                </a:lnTo>
                <a:lnTo>
                  <a:pt x="337" y="816"/>
                </a:lnTo>
                <a:lnTo>
                  <a:pt x="330" y="795"/>
                </a:lnTo>
                <a:lnTo>
                  <a:pt x="330" y="785"/>
                </a:lnTo>
                <a:lnTo>
                  <a:pt x="330" y="780"/>
                </a:lnTo>
                <a:lnTo>
                  <a:pt x="334" y="773"/>
                </a:lnTo>
                <a:lnTo>
                  <a:pt x="337" y="768"/>
                </a:lnTo>
                <a:lnTo>
                  <a:pt x="342" y="759"/>
                </a:lnTo>
                <a:lnTo>
                  <a:pt x="346" y="754"/>
                </a:lnTo>
                <a:lnTo>
                  <a:pt x="349" y="747"/>
                </a:lnTo>
                <a:lnTo>
                  <a:pt x="349" y="740"/>
                </a:lnTo>
                <a:lnTo>
                  <a:pt x="349" y="731"/>
                </a:lnTo>
                <a:lnTo>
                  <a:pt x="337" y="688"/>
                </a:lnTo>
                <a:lnTo>
                  <a:pt x="337" y="638"/>
                </a:lnTo>
                <a:lnTo>
                  <a:pt x="330" y="626"/>
                </a:lnTo>
                <a:lnTo>
                  <a:pt x="327" y="610"/>
                </a:lnTo>
                <a:lnTo>
                  <a:pt x="325" y="593"/>
                </a:lnTo>
                <a:lnTo>
                  <a:pt x="323" y="574"/>
                </a:lnTo>
                <a:lnTo>
                  <a:pt x="320" y="531"/>
                </a:lnTo>
                <a:lnTo>
                  <a:pt x="323" y="486"/>
                </a:lnTo>
                <a:lnTo>
                  <a:pt x="325" y="441"/>
                </a:lnTo>
                <a:lnTo>
                  <a:pt x="330" y="401"/>
                </a:lnTo>
                <a:lnTo>
                  <a:pt x="334" y="384"/>
                </a:lnTo>
                <a:lnTo>
                  <a:pt x="337" y="370"/>
                </a:lnTo>
                <a:lnTo>
                  <a:pt x="342" y="358"/>
                </a:lnTo>
                <a:lnTo>
                  <a:pt x="346" y="349"/>
                </a:lnTo>
                <a:lnTo>
                  <a:pt x="344" y="344"/>
                </a:lnTo>
                <a:lnTo>
                  <a:pt x="342" y="334"/>
                </a:lnTo>
                <a:lnTo>
                  <a:pt x="342" y="306"/>
                </a:lnTo>
                <a:lnTo>
                  <a:pt x="342" y="280"/>
                </a:lnTo>
                <a:lnTo>
                  <a:pt x="344" y="270"/>
                </a:lnTo>
                <a:lnTo>
                  <a:pt x="346" y="263"/>
                </a:lnTo>
                <a:lnTo>
                  <a:pt x="351" y="258"/>
                </a:lnTo>
                <a:lnTo>
                  <a:pt x="358" y="254"/>
                </a:lnTo>
                <a:lnTo>
                  <a:pt x="370" y="247"/>
                </a:lnTo>
                <a:lnTo>
                  <a:pt x="384" y="242"/>
                </a:lnTo>
                <a:lnTo>
                  <a:pt x="396" y="235"/>
                </a:lnTo>
                <a:lnTo>
                  <a:pt x="398" y="232"/>
                </a:lnTo>
                <a:lnTo>
                  <a:pt x="403" y="228"/>
                </a:lnTo>
                <a:lnTo>
                  <a:pt x="408" y="220"/>
                </a:lnTo>
                <a:lnTo>
                  <a:pt x="413" y="213"/>
                </a:lnTo>
                <a:lnTo>
                  <a:pt x="415" y="209"/>
                </a:lnTo>
                <a:lnTo>
                  <a:pt x="417" y="206"/>
                </a:lnTo>
                <a:lnTo>
                  <a:pt x="432" y="194"/>
                </a:lnTo>
                <a:lnTo>
                  <a:pt x="448" y="185"/>
                </a:lnTo>
                <a:lnTo>
                  <a:pt x="465" y="173"/>
                </a:lnTo>
                <a:lnTo>
                  <a:pt x="481" y="161"/>
                </a:lnTo>
                <a:lnTo>
                  <a:pt x="488" y="154"/>
                </a:lnTo>
                <a:lnTo>
                  <a:pt x="496" y="142"/>
                </a:lnTo>
                <a:lnTo>
                  <a:pt x="507" y="118"/>
                </a:lnTo>
                <a:lnTo>
                  <a:pt x="514" y="107"/>
                </a:lnTo>
                <a:lnTo>
                  <a:pt x="524" y="97"/>
                </a:lnTo>
                <a:lnTo>
                  <a:pt x="526" y="92"/>
                </a:lnTo>
                <a:lnTo>
                  <a:pt x="531" y="90"/>
                </a:lnTo>
                <a:lnTo>
                  <a:pt x="538" y="85"/>
                </a:lnTo>
                <a:lnTo>
                  <a:pt x="543" y="83"/>
                </a:lnTo>
                <a:lnTo>
                  <a:pt x="545" y="76"/>
                </a:lnTo>
                <a:lnTo>
                  <a:pt x="545" y="69"/>
                </a:lnTo>
                <a:lnTo>
                  <a:pt x="545" y="57"/>
                </a:lnTo>
                <a:lnTo>
                  <a:pt x="543" y="50"/>
                </a:lnTo>
                <a:lnTo>
                  <a:pt x="545" y="43"/>
                </a:lnTo>
                <a:lnTo>
                  <a:pt x="550" y="38"/>
                </a:lnTo>
                <a:lnTo>
                  <a:pt x="555" y="31"/>
                </a:lnTo>
                <a:lnTo>
                  <a:pt x="555" y="24"/>
                </a:lnTo>
                <a:lnTo>
                  <a:pt x="545" y="16"/>
                </a:lnTo>
                <a:lnTo>
                  <a:pt x="536" y="9"/>
                </a:lnTo>
                <a:lnTo>
                  <a:pt x="526" y="5"/>
                </a:lnTo>
                <a:lnTo>
                  <a:pt x="514" y="0"/>
                </a:lnTo>
                <a:lnTo>
                  <a:pt x="514" y="0"/>
                </a:lnTo>
                <a:close/>
                <a:moveTo>
                  <a:pt x="244" y="332"/>
                </a:moveTo>
                <a:lnTo>
                  <a:pt x="244" y="332"/>
                </a:lnTo>
                <a:lnTo>
                  <a:pt x="254" y="334"/>
                </a:lnTo>
                <a:lnTo>
                  <a:pt x="261" y="339"/>
                </a:lnTo>
                <a:lnTo>
                  <a:pt x="259" y="353"/>
                </a:lnTo>
                <a:lnTo>
                  <a:pt x="254" y="372"/>
                </a:lnTo>
                <a:lnTo>
                  <a:pt x="249" y="389"/>
                </a:lnTo>
                <a:lnTo>
                  <a:pt x="242" y="403"/>
                </a:lnTo>
                <a:lnTo>
                  <a:pt x="242" y="406"/>
                </a:lnTo>
                <a:lnTo>
                  <a:pt x="242" y="408"/>
                </a:lnTo>
                <a:lnTo>
                  <a:pt x="240" y="413"/>
                </a:lnTo>
                <a:lnTo>
                  <a:pt x="211" y="410"/>
                </a:lnTo>
                <a:lnTo>
                  <a:pt x="197" y="410"/>
                </a:lnTo>
                <a:lnTo>
                  <a:pt x="180" y="410"/>
                </a:lnTo>
                <a:lnTo>
                  <a:pt x="169" y="415"/>
                </a:lnTo>
                <a:lnTo>
                  <a:pt x="154" y="420"/>
                </a:lnTo>
                <a:lnTo>
                  <a:pt x="150" y="422"/>
                </a:lnTo>
                <a:lnTo>
                  <a:pt x="143" y="424"/>
                </a:lnTo>
                <a:lnTo>
                  <a:pt x="140" y="429"/>
                </a:lnTo>
                <a:lnTo>
                  <a:pt x="138" y="434"/>
                </a:lnTo>
                <a:lnTo>
                  <a:pt x="131" y="434"/>
                </a:lnTo>
                <a:lnTo>
                  <a:pt x="128" y="432"/>
                </a:lnTo>
                <a:lnTo>
                  <a:pt x="133" y="422"/>
                </a:lnTo>
                <a:lnTo>
                  <a:pt x="140" y="415"/>
                </a:lnTo>
                <a:lnTo>
                  <a:pt x="145" y="406"/>
                </a:lnTo>
                <a:lnTo>
                  <a:pt x="152" y="398"/>
                </a:lnTo>
                <a:lnTo>
                  <a:pt x="166" y="389"/>
                </a:lnTo>
                <a:lnTo>
                  <a:pt x="180" y="379"/>
                </a:lnTo>
                <a:lnTo>
                  <a:pt x="214" y="358"/>
                </a:lnTo>
                <a:lnTo>
                  <a:pt x="228" y="349"/>
                </a:lnTo>
                <a:lnTo>
                  <a:pt x="244" y="332"/>
                </a:lnTo>
                <a:lnTo>
                  <a:pt x="244" y="332"/>
                </a:lnTo>
                <a:close/>
                <a:moveTo>
                  <a:pt x="235" y="508"/>
                </a:moveTo>
                <a:lnTo>
                  <a:pt x="235" y="508"/>
                </a:lnTo>
                <a:lnTo>
                  <a:pt x="240" y="510"/>
                </a:lnTo>
                <a:lnTo>
                  <a:pt x="242" y="517"/>
                </a:lnTo>
                <a:lnTo>
                  <a:pt x="233" y="519"/>
                </a:lnTo>
                <a:lnTo>
                  <a:pt x="235" y="508"/>
                </a:lnTo>
                <a:lnTo>
                  <a:pt x="235" y="508"/>
                </a:lnTo>
                <a:close/>
                <a:moveTo>
                  <a:pt x="188" y="496"/>
                </a:moveTo>
                <a:lnTo>
                  <a:pt x="188" y="496"/>
                </a:lnTo>
                <a:lnTo>
                  <a:pt x="180" y="498"/>
                </a:lnTo>
                <a:lnTo>
                  <a:pt x="173" y="503"/>
                </a:lnTo>
                <a:lnTo>
                  <a:pt x="166" y="505"/>
                </a:lnTo>
                <a:lnTo>
                  <a:pt x="159" y="508"/>
                </a:lnTo>
                <a:lnTo>
                  <a:pt x="143" y="505"/>
                </a:lnTo>
                <a:lnTo>
                  <a:pt x="145" y="500"/>
                </a:lnTo>
                <a:lnTo>
                  <a:pt x="147" y="496"/>
                </a:lnTo>
                <a:lnTo>
                  <a:pt x="157" y="486"/>
                </a:lnTo>
                <a:lnTo>
                  <a:pt x="169" y="479"/>
                </a:lnTo>
                <a:lnTo>
                  <a:pt x="183" y="472"/>
                </a:lnTo>
                <a:lnTo>
                  <a:pt x="209" y="458"/>
                </a:lnTo>
                <a:lnTo>
                  <a:pt x="221" y="451"/>
                </a:lnTo>
                <a:lnTo>
                  <a:pt x="230" y="446"/>
                </a:lnTo>
                <a:lnTo>
                  <a:pt x="237" y="446"/>
                </a:lnTo>
                <a:lnTo>
                  <a:pt x="240" y="453"/>
                </a:lnTo>
                <a:lnTo>
                  <a:pt x="240" y="462"/>
                </a:lnTo>
                <a:lnTo>
                  <a:pt x="240" y="484"/>
                </a:lnTo>
                <a:lnTo>
                  <a:pt x="235" y="491"/>
                </a:lnTo>
                <a:lnTo>
                  <a:pt x="228" y="496"/>
                </a:lnTo>
                <a:lnTo>
                  <a:pt x="221" y="498"/>
                </a:lnTo>
                <a:lnTo>
                  <a:pt x="216" y="498"/>
                </a:lnTo>
                <a:lnTo>
                  <a:pt x="211" y="498"/>
                </a:lnTo>
                <a:lnTo>
                  <a:pt x="199" y="496"/>
                </a:lnTo>
                <a:lnTo>
                  <a:pt x="195" y="493"/>
                </a:lnTo>
                <a:lnTo>
                  <a:pt x="188" y="496"/>
                </a:lnTo>
                <a:lnTo>
                  <a:pt x="188" y="496"/>
                </a:lnTo>
                <a:close/>
                <a:moveTo>
                  <a:pt x="109" y="436"/>
                </a:moveTo>
                <a:lnTo>
                  <a:pt x="109" y="436"/>
                </a:lnTo>
                <a:lnTo>
                  <a:pt x="114" y="441"/>
                </a:lnTo>
                <a:lnTo>
                  <a:pt x="112" y="441"/>
                </a:lnTo>
                <a:lnTo>
                  <a:pt x="109" y="439"/>
                </a:lnTo>
                <a:lnTo>
                  <a:pt x="109" y="436"/>
                </a:lnTo>
                <a:lnTo>
                  <a:pt x="109" y="436"/>
                </a:lnTo>
                <a:close/>
                <a:moveTo>
                  <a:pt x="107" y="496"/>
                </a:moveTo>
                <a:lnTo>
                  <a:pt x="107" y="496"/>
                </a:lnTo>
                <a:lnTo>
                  <a:pt x="119" y="498"/>
                </a:lnTo>
                <a:lnTo>
                  <a:pt x="124" y="500"/>
                </a:lnTo>
                <a:lnTo>
                  <a:pt x="126" y="505"/>
                </a:lnTo>
                <a:lnTo>
                  <a:pt x="107" y="522"/>
                </a:lnTo>
                <a:lnTo>
                  <a:pt x="107" y="522"/>
                </a:lnTo>
                <a:lnTo>
                  <a:pt x="102" y="498"/>
                </a:lnTo>
                <a:lnTo>
                  <a:pt x="107" y="496"/>
                </a:lnTo>
                <a:lnTo>
                  <a:pt x="107" y="496"/>
                </a:lnTo>
                <a:close/>
                <a:moveTo>
                  <a:pt x="180" y="610"/>
                </a:moveTo>
                <a:lnTo>
                  <a:pt x="180" y="610"/>
                </a:lnTo>
                <a:lnTo>
                  <a:pt x="178" y="614"/>
                </a:lnTo>
                <a:lnTo>
                  <a:pt x="176" y="621"/>
                </a:lnTo>
                <a:lnTo>
                  <a:pt x="173" y="626"/>
                </a:lnTo>
                <a:lnTo>
                  <a:pt x="171" y="629"/>
                </a:lnTo>
                <a:lnTo>
                  <a:pt x="169" y="631"/>
                </a:lnTo>
                <a:lnTo>
                  <a:pt x="133" y="643"/>
                </a:lnTo>
                <a:lnTo>
                  <a:pt x="112" y="650"/>
                </a:lnTo>
                <a:lnTo>
                  <a:pt x="100" y="652"/>
                </a:lnTo>
                <a:lnTo>
                  <a:pt x="93" y="652"/>
                </a:lnTo>
                <a:lnTo>
                  <a:pt x="88" y="626"/>
                </a:lnTo>
                <a:lnTo>
                  <a:pt x="95" y="614"/>
                </a:lnTo>
                <a:lnTo>
                  <a:pt x="128" y="614"/>
                </a:lnTo>
                <a:lnTo>
                  <a:pt x="247" y="545"/>
                </a:lnTo>
                <a:lnTo>
                  <a:pt x="252" y="553"/>
                </a:lnTo>
                <a:lnTo>
                  <a:pt x="252" y="607"/>
                </a:lnTo>
                <a:lnTo>
                  <a:pt x="252" y="612"/>
                </a:lnTo>
                <a:lnTo>
                  <a:pt x="247" y="612"/>
                </a:lnTo>
                <a:lnTo>
                  <a:pt x="242" y="595"/>
                </a:lnTo>
                <a:lnTo>
                  <a:pt x="235" y="595"/>
                </a:lnTo>
                <a:lnTo>
                  <a:pt x="225" y="595"/>
                </a:lnTo>
                <a:lnTo>
                  <a:pt x="218" y="595"/>
                </a:lnTo>
                <a:lnTo>
                  <a:pt x="209" y="595"/>
                </a:lnTo>
                <a:lnTo>
                  <a:pt x="202" y="598"/>
                </a:lnTo>
                <a:lnTo>
                  <a:pt x="192" y="600"/>
                </a:lnTo>
                <a:lnTo>
                  <a:pt x="185" y="605"/>
                </a:lnTo>
                <a:lnTo>
                  <a:pt x="180" y="610"/>
                </a:lnTo>
                <a:lnTo>
                  <a:pt x="180" y="610"/>
                </a:lnTo>
                <a:close/>
                <a:moveTo>
                  <a:pt x="268" y="716"/>
                </a:moveTo>
                <a:lnTo>
                  <a:pt x="268" y="716"/>
                </a:lnTo>
                <a:lnTo>
                  <a:pt x="259" y="719"/>
                </a:lnTo>
                <a:lnTo>
                  <a:pt x="252" y="719"/>
                </a:lnTo>
                <a:lnTo>
                  <a:pt x="247" y="716"/>
                </a:lnTo>
                <a:lnTo>
                  <a:pt x="237" y="719"/>
                </a:lnTo>
                <a:lnTo>
                  <a:pt x="235" y="719"/>
                </a:lnTo>
                <a:lnTo>
                  <a:pt x="252" y="752"/>
                </a:lnTo>
                <a:lnTo>
                  <a:pt x="247" y="761"/>
                </a:lnTo>
                <a:lnTo>
                  <a:pt x="235" y="754"/>
                </a:lnTo>
                <a:lnTo>
                  <a:pt x="228" y="754"/>
                </a:lnTo>
                <a:lnTo>
                  <a:pt x="221" y="754"/>
                </a:lnTo>
                <a:lnTo>
                  <a:pt x="216" y="754"/>
                </a:lnTo>
                <a:lnTo>
                  <a:pt x="204" y="759"/>
                </a:lnTo>
                <a:lnTo>
                  <a:pt x="197" y="761"/>
                </a:lnTo>
                <a:lnTo>
                  <a:pt x="185" y="761"/>
                </a:lnTo>
                <a:lnTo>
                  <a:pt x="188" y="752"/>
                </a:lnTo>
                <a:lnTo>
                  <a:pt x="188" y="745"/>
                </a:lnTo>
                <a:lnTo>
                  <a:pt x="195" y="731"/>
                </a:lnTo>
                <a:lnTo>
                  <a:pt x="204" y="716"/>
                </a:lnTo>
                <a:lnTo>
                  <a:pt x="214" y="702"/>
                </a:lnTo>
                <a:lnTo>
                  <a:pt x="235" y="674"/>
                </a:lnTo>
                <a:lnTo>
                  <a:pt x="242" y="662"/>
                </a:lnTo>
                <a:lnTo>
                  <a:pt x="252" y="650"/>
                </a:lnTo>
                <a:lnTo>
                  <a:pt x="254" y="652"/>
                </a:lnTo>
                <a:lnTo>
                  <a:pt x="259" y="659"/>
                </a:lnTo>
                <a:lnTo>
                  <a:pt x="261" y="669"/>
                </a:lnTo>
                <a:lnTo>
                  <a:pt x="263" y="676"/>
                </a:lnTo>
                <a:lnTo>
                  <a:pt x="268" y="697"/>
                </a:lnTo>
                <a:lnTo>
                  <a:pt x="268" y="709"/>
                </a:lnTo>
                <a:lnTo>
                  <a:pt x="268" y="716"/>
                </a:lnTo>
                <a:lnTo>
                  <a:pt x="268" y="716"/>
                </a:lnTo>
                <a:close/>
                <a:moveTo>
                  <a:pt x="285" y="446"/>
                </a:moveTo>
                <a:lnTo>
                  <a:pt x="285" y="446"/>
                </a:lnTo>
                <a:lnTo>
                  <a:pt x="282" y="458"/>
                </a:lnTo>
                <a:lnTo>
                  <a:pt x="280" y="458"/>
                </a:lnTo>
                <a:lnTo>
                  <a:pt x="280" y="443"/>
                </a:lnTo>
                <a:lnTo>
                  <a:pt x="285" y="443"/>
                </a:lnTo>
                <a:lnTo>
                  <a:pt x="285" y="446"/>
                </a:lnTo>
                <a:lnTo>
                  <a:pt x="285" y="446"/>
                </a:lnTo>
                <a:close/>
                <a:moveTo>
                  <a:pt x="304" y="572"/>
                </a:moveTo>
                <a:lnTo>
                  <a:pt x="304" y="572"/>
                </a:lnTo>
                <a:lnTo>
                  <a:pt x="311" y="574"/>
                </a:lnTo>
                <a:lnTo>
                  <a:pt x="313" y="581"/>
                </a:lnTo>
                <a:lnTo>
                  <a:pt x="313" y="586"/>
                </a:lnTo>
                <a:lnTo>
                  <a:pt x="313" y="598"/>
                </a:lnTo>
                <a:lnTo>
                  <a:pt x="313" y="610"/>
                </a:lnTo>
                <a:lnTo>
                  <a:pt x="313" y="626"/>
                </a:lnTo>
                <a:lnTo>
                  <a:pt x="308" y="626"/>
                </a:lnTo>
                <a:lnTo>
                  <a:pt x="306" y="626"/>
                </a:lnTo>
                <a:lnTo>
                  <a:pt x="304" y="624"/>
                </a:lnTo>
                <a:lnTo>
                  <a:pt x="301" y="621"/>
                </a:lnTo>
                <a:lnTo>
                  <a:pt x="299" y="617"/>
                </a:lnTo>
                <a:lnTo>
                  <a:pt x="299" y="607"/>
                </a:lnTo>
                <a:lnTo>
                  <a:pt x="299" y="598"/>
                </a:lnTo>
                <a:lnTo>
                  <a:pt x="301" y="588"/>
                </a:lnTo>
                <a:lnTo>
                  <a:pt x="304" y="572"/>
                </a:lnTo>
                <a:lnTo>
                  <a:pt x="304" y="572"/>
                </a:lnTo>
                <a:close/>
                <a:moveTo>
                  <a:pt x="327" y="754"/>
                </a:moveTo>
                <a:lnTo>
                  <a:pt x="327" y="754"/>
                </a:lnTo>
                <a:lnTo>
                  <a:pt x="325" y="757"/>
                </a:lnTo>
                <a:lnTo>
                  <a:pt x="318" y="757"/>
                </a:lnTo>
                <a:lnTo>
                  <a:pt x="313" y="728"/>
                </a:lnTo>
                <a:lnTo>
                  <a:pt x="308" y="697"/>
                </a:lnTo>
                <a:lnTo>
                  <a:pt x="306" y="681"/>
                </a:lnTo>
                <a:lnTo>
                  <a:pt x="306" y="664"/>
                </a:lnTo>
                <a:lnTo>
                  <a:pt x="306" y="647"/>
                </a:lnTo>
                <a:lnTo>
                  <a:pt x="306" y="631"/>
                </a:lnTo>
                <a:lnTo>
                  <a:pt x="313" y="631"/>
                </a:lnTo>
                <a:lnTo>
                  <a:pt x="316" y="647"/>
                </a:lnTo>
                <a:lnTo>
                  <a:pt x="318" y="662"/>
                </a:lnTo>
                <a:lnTo>
                  <a:pt x="320" y="678"/>
                </a:lnTo>
                <a:lnTo>
                  <a:pt x="323" y="695"/>
                </a:lnTo>
                <a:lnTo>
                  <a:pt x="325" y="726"/>
                </a:lnTo>
                <a:lnTo>
                  <a:pt x="325" y="740"/>
                </a:lnTo>
                <a:lnTo>
                  <a:pt x="327" y="754"/>
                </a:lnTo>
                <a:lnTo>
                  <a:pt x="327" y="754"/>
                </a:lnTo>
                <a:close/>
                <a:moveTo>
                  <a:pt x="349" y="168"/>
                </a:moveTo>
                <a:lnTo>
                  <a:pt x="349" y="168"/>
                </a:lnTo>
                <a:lnTo>
                  <a:pt x="346" y="161"/>
                </a:lnTo>
                <a:lnTo>
                  <a:pt x="351" y="156"/>
                </a:lnTo>
                <a:lnTo>
                  <a:pt x="353" y="152"/>
                </a:lnTo>
                <a:lnTo>
                  <a:pt x="365" y="145"/>
                </a:lnTo>
                <a:lnTo>
                  <a:pt x="389" y="130"/>
                </a:lnTo>
                <a:lnTo>
                  <a:pt x="398" y="130"/>
                </a:lnTo>
                <a:lnTo>
                  <a:pt x="398" y="135"/>
                </a:lnTo>
                <a:lnTo>
                  <a:pt x="391" y="145"/>
                </a:lnTo>
                <a:lnTo>
                  <a:pt x="379" y="154"/>
                </a:lnTo>
                <a:lnTo>
                  <a:pt x="372" y="159"/>
                </a:lnTo>
                <a:lnTo>
                  <a:pt x="365" y="164"/>
                </a:lnTo>
                <a:lnTo>
                  <a:pt x="358" y="166"/>
                </a:lnTo>
                <a:lnTo>
                  <a:pt x="349" y="168"/>
                </a:lnTo>
                <a:close/>
              </a:path>
            </a:pathLst>
          </a:custGeom>
          <a:solidFill>
            <a:srgbClr val="C30D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/>
          </a:p>
        </p:txBody>
      </p:sp>
      <p:sp>
        <p:nvSpPr>
          <p:cNvPr id="330" name="Freeform 155"/>
          <p:cNvSpPr>
            <a:spLocks noEditPoints="1"/>
          </p:cNvSpPr>
          <p:nvPr/>
        </p:nvSpPr>
        <p:spPr bwMode="auto">
          <a:xfrm>
            <a:off x="2559460" y="1144132"/>
            <a:ext cx="1549973" cy="1311515"/>
          </a:xfrm>
          <a:custGeom>
            <a:avLst/>
            <a:gdLst>
              <a:gd name="T0" fmla="*/ 263 w 318"/>
              <a:gd name="T1" fmla="*/ 85 h 269"/>
              <a:gd name="T2" fmla="*/ 230 w 318"/>
              <a:gd name="T3" fmla="*/ 67 h 269"/>
              <a:gd name="T4" fmla="*/ 234 w 318"/>
              <a:gd name="T5" fmla="*/ 55 h 269"/>
              <a:gd name="T6" fmla="*/ 41 w 318"/>
              <a:gd name="T7" fmla="*/ 160 h 269"/>
              <a:gd name="T8" fmla="*/ 48 w 318"/>
              <a:gd name="T9" fmla="*/ 108 h 269"/>
              <a:gd name="T10" fmla="*/ 179 w 318"/>
              <a:gd name="T11" fmla="*/ 91 h 269"/>
              <a:gd name="T12" fmla="*/ 57 w 318"/>
              <a:gd name="T13" fmla="*/ 101 h 269"/>
              <a:gd name="T14" fmla="*/ 70 w 318"/>
              <a:gd name="T15" fmla="*/ 108 h 269"/>
              <a:gd name="T16" fmla="*/ 87 w 318"/>
              <a:gd name="T17" fmla="*/ 108 h 269"/>
              <a:gd name="T18" fmla="*/ 84 w 318"/>
              <a:gd name="T19" fmla="*/ 105 h 269"/>
              <a:gd name="T20" fmla="*/ 159 w 318"/>
              <a:gd name="T21" fmla="*/ 71 h 269"/>
              <a:gd name="T22" fmla="*/ 150 w 318"/>
              <a:gd name="T23" fmla="*/ 92 h 269"/>
              <a:gd name="T24" fmla="*/ 176 w 318"/>
              <a:gd name="T25" fmla="*/ 88 h 269"/>
              <a:gd name="T26" fmla="*/ 179 w 318"/>
              <a:gd name="T27" fmla="*/ 82 h 269"/>
              <a:gd name="T28" fmla="*/ 173 w 318"/>
              <a:gd name="T29" fmla="*/ 85 h 269"/>
              <a:gd name="T30" fmla="*/ 198 w 318"/>
              <a:gd name="T31" fmla="*/ 135 h 269"/>
              <a:gd name="T32" fmla="*/ 220 w 318"/>
              <a:gd name="T33" fmla="*/ 140 h 269"/>
              <a:gd name="T34" fmla="*/ 208 w 318"/>
              <a:gd name="T35" fmla="*/ 134 h 269"/>
              <a:gd name="T36" fmla="*/ 214 w 318"/>
              <a:gd name="T37" fmla="*/ 145 h 269"/>
              <a:gd name="T38" fmla="*/ 199 w 318"/>
              <a:gd name="T39" fmla="*/ 139 h 269"/>
              <a:gd name="T40" fmla="*/ 182 w 318"/>
              <a:gd name="T41" fmla="*/ 135 h 269"/>
              <a:gd name="T42" fmla="*/ 192 w 318"/>
              <a:gd name="T43" fmla="*/ 137 h 269"/>
              <a:gd name="T44" fmla="*/ 203 w 318"/>
              <a:gd name="T45" fmla="*/ 148 h 269"/>
              <a:gd name="T46" fmla="*/ 129 w 318"/>
              <a:gd name="T47" fmla="*/ 49 h 269"/>
              <a:gd name="T48" fmla="*/ 101 w 318"/>
              <a:gd name="T49" fmla="*/ 57 h 269"/>
              <a:gd name="T50" fmla="*/ 57 w 318"/>
              <a:gd name="T51" fmla="*/ 53 h 269"/>
              <a:gd name="T52" fmla="*/ 37 w 318"/>
              <a:gd name="T53" fmla="*/ 201 h 269"/>
              <a:gd name="T54" fmla="*/ 94 w 318"/>
              <a:gd name="T55" fmla="*/ 182 h 269"/>
              <a:gd name="T56" fmla="*/ 49 w 318"/>
              <a:gd name="T57" fmla="*/ 129 h 269"/>
              <a:gd name="T58" fmla="*/ 56 w 318"/>
              <a:gd name="T59" fmla="*/ 134 h 269"/>
              <a:gd name="T60" fmla="*/ 115 w 318"/>
              <a:gd name="T61" fmla="*/ 105 h 269"/>
              <a:gd name="T62" fmla="*/ 170 w 318"/>
              <a:gd name="T63" fmla="*/ 30 h 269"/>
              <a:gd name="T64" fmla="*/ 43 w 318"/>
              <a:gd name="T65" fmla="*/ 106 h 269"/>
              <a:gd name="T66" fmla="*/ 72 w 318"/>
              <a:gd name="T67" fmla="*/ 186 h 269"/>
              <a:gd name="T68" fmla="*/ 63 w 318"/>
              <a:gd name="T69" fmla="*/ 156 h 269"/>
              <a:gd name="T70" fmla="*/ 54 w 318"/>
              <a:gd name="T71" fmla="*/ 149 h 269"/>
              <a:gd name="T72" fmla="*/ 86 w 318"/>
              <a:gd name="T73" fmla="*/ 27 h 269"/>
              <a:gd name="T74" fmla="*/ 111 w 318"/>
              <a:gd name="T75" fmla="*/ 8 h 269"/>
              <a:gd name="T76" fmla="*/ 97 w 318"/>
              <a:gd name="T77" fmla="*/ 23 h 269"/>
              <a:gd name="T78" fmla="*/ 81 w 318"/>
              <a:gd name="T79" fmla="*/ 39 h 269"/>
              <a:gd name="T80" fmla="*/ 86 w 318"/>
              <a:gd name="T81" fmla="*/ 42 h 269"/>
              <a:gd name="T82" fmla="*/ 111 w 318"/>
              <a:gd name="T83" fmla="*/ 76 h 269"/>
              <a:gd name="T84" fmla="*/ 118 w 318"/>
              <a:gd name="T85" fmla="*/ 87 h 269"/>
              <a:gd name="T86" fmla="*/ 105 w 318"/>
              <a:gd name="T87" fmla="*/ 95 h 269"/>
              <a:gd name="T88" fmla="*/ 119 w 318"/>
              <a:gd name="T89" fmla="*/ 100 h 269"/>
              <a:gd name="T90" fmla="*/ 108 w 318"/>
              <a:gd name="T91" fmla="*/ 89 h 269"/>
              <a:gd name="T92" fmla="*/ 56 w 318"/>
              <a:gd name="T93" fmla="*/ 132 h 269"/>
              <a:gd name="T94" fmla="*/ 67 w 318"/>
              <a:gd name="T95" fmla="*/ 125 h 269"/>
              <a:gd name="T96" fmla="*/ 53 w 318"/>
              <a:gd name="T97" fmla="*/ 121 h 269"/>
              <a:gd name="T98" fmla="*/ 64 w 318"/>
              <a:gd name="T99" fmla="*/ 96 h 269"/>
              <a:gd name="T100" fmla="*/ 83 w 318"/>
              <a:gd name="T101" fmla="*/ 190 h 269"/>
              <a:gd name="T102" fmla="*/ 79 w 318"/>
              <a:gd name="T103" fmla="*/ 168 h 269"/>
              <a:gd name="T104" fmla="*/ 94 w 318"/>
              <a:gd name="T105" fmla="*/ 181 h 269"/>
              <a:gd name="T106" fmla="*/ 68 w 318"/>
              <a:gd name="T107" fmla="*/ 159 h 269"/>
              <a:gd name="T108" fmla="*/ 171 w 318"/>
              <a:gd name="T109" fmla="*/ 121 h 269"/>
              <a:gd name="T110" fmla="*/ 177 w 318"/>
              <a:gd name="T111" fmla="*/ 114 h 269"/>
              <a:gd name="T112" fmla="*/ 164 w 318"/>
              <a:gd name="T113" fmla="*/ 124 h 269"/>
              <a:gd name="T114" fmla="*/ 192 w 318"/>
              <a:gd name="T115" fmla="*/ 126 h 269"/>
              <a:gd name="T116" fmla="*/ 161 w 318"/>
              <a:gd name="T117" fmla="*/ 115 h 269"/>
              <a:gd name="T118" fmla="*/ 114 w 318"/>
              <a:gd name="T119" fmla="*/ 36 h 269"/>
              <a:gd name="T120" fmla="*/ 179 w 318"/>
              <a:gd name="T121" fmla="*/ 127 h 269"/>
              <a:gd name="T122" fmla="*/ 232 w 318"/>
              <a:gd name="T123" fmla="*/ 69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8" h="269">
                <a:moveTo>
                  <a:pt x="234" y="55"/>
                </a:moveTo>
                <a:cubicBezTo>
                  <a:pt x="251" y="55"/>
                  <a:pt x="261" y="45"/>
                  <a:pt x="272" y="57"/>
                </a:cubicBezTo>
                <a:cubicBezTo>
                  <a:pt x="278" y="68"/>
                  <a:pt x="275" y="75"/>
                  <a:pt x="271" y="80"/>
                </a:cubicBezTo>
                <a:cubicBezTo>
                  <a:pt x="271" y="80"/>
                  <a:pt x="271" y="80"/>
                  <a:pt x="271" y="80"/>
                </a:cubicBezTo>
                <a:cubicBezTo>
                  <a:pt x="276" y="80"/>
                  <a:pt x="278" y="86"/>
                  <a:pt x="277" y="90"/>
                </a:cubicBezTo>
                <a:cubicBezTo>
                  <a:pt x="272" y="106"/>
                  <a:pt x="306" y="89"/>
                  <a:pt x="313" y="97"/>
                </a:cubicBezTo>
                <a:cubicBezTo>
                  <a:pt x="318" y="100"/>
                  <a:pt x="318" y="100"/>
                  <a:pt x="310" y="99"/>
                </a:cubicBezTo>
                <a:cubicBezTo>
                  <a:pt x="295" y="101"/>
                  <a:pt x="281" y="108"/>
                  <a:pt x="275" y="104"/>
                </a:cubicBezTo>
                <a:cubicBezTo>
                  <a:pt x="268" y="99"/>
                  <a:pt x="274" y="90"/>
                  <a:pt x="267" y="86"/>
                </a:cubicBezTo>
                <a:cubicBezTo>
                  <a:pt x="266" y="85"/>
                  <a:pt x="265" y="85"/>
                  <a:pt x="263" y="85"/>
                </a:cubicBezTo>
                <a:cubicBezTo>
                  <a:pt x="259" y="89"/>
                  <a:pt x="256" y="99"/>
                  <a:pt x="258" y="104"/>
                </a:cubicBezTo>
                <a:cubicBezTo>
                  <a:pt x="266" y="117"/>
                  <a:pt x="283" y="113"/>
                  <a:pt x="295" y="111"/>
                </a:cubicBezTo>
                <a:cubicBezTo>
                  <a:pt x="307" y="108"/>
                  <a:pt x="317" y="121"/>
                  <a:pt x="304" y="128"/>
                </a:cubicBezTo>
                <a:cubicBezTo>
                  <a:pt x="306" y="122"/>
                  <a:pt x="303" y="117"/>
                  <a:pt x="297" y="116"/>
                </a:cubicBezTo>
                <a:cubicBezTo>
                  <a:pt x="292" y="114"/>
                  <a:pt x="268" y="134"/>
                  <a:pt x="257" y="118"/>
                </a:cubicBezTo>
                <a:cubicBezTo>
                  <a:pt x="248" y="105"/>
                  <a:pt x="255" y="95"/>
                  <a:pt x="259" y="86"/>
                </a:cubicBezTo>
                <a:cubicBezTo>
                  <a:pt x="254" y="88"/>
                  <a:pt x="250" y="91"/>
                  <a:pt x="247" y="92"/>
                </a:cubicBezTo>
                <a:cubicBezTo>
                  <a:pt x="237" y="96"/>
                  <a:pt x="227" y="102"/>
                  <a:pt x="220" y="91"/>
                </a:cubicBezTo>
                <a:cubicBezTo>
                  <a:pt x="219" y="88"/>
                  <a:pt x="221" y="86"/>
                  <a:pt x="221" y="84"/>
                </a:cubicBezTo>
                <a:cubicBezTo>
                  <a:pt x="220" y="76"/>
                  <a:pt x="231" y="76"/>
                  <a:pt x="230" y="67"/>
                </a:cubicBezTo>
                <a:cubicBezTo>
                  <a:pt x="230" y="57"/>
                  <a:pt x="216" y="53"/>
                  <a:pt x="208" y="58"/>
                </a:cubicBezTo>
                <a:cubicBezTo>
                  <a:pt x="206" y="59"/>
                  <a:pt x="197" y="63"/>
                  <a:pt x="197" y="62"/>
                </a:cubicBezTo>
                <a:cubicBezTo>
                  <a:pt x="195" y="59"/>
                  <a:pt x="198" y="54"/>
                  <a:pt x="195" y="51"/>
                </a:cubicBezTo>
                <a:cubicBezTo>
                  <a:pt x="202" y="50"/>
                  <a:pt x="217" y="49"/>
                  <a:pt x="222" y="50"/>
                </a:cubicBezTo>
                <a:cubicBezTo>
                  <a:pt x="229" y="51"/>
                  <a:pt x="244" y="60"/>
                  <a:pt x="237" y="71"/>
                </a:cubicBezTo>
                <a:cubicBezTo>
                  <a:pt x="235" y="73"/>
                  <a:pt x="226" y="80"/>
                  <a:pt x="227" y="83"/>
                </a:cubicBezTo>
                <a:cubicBezTo>
                  <a:pt x="228" y="89"/>
                  <a:pt x="231" y="92"/>
                  <a:pt x="238" y="87"/>
                </a:cubicBezTo>
                <a:cubicBezTo>
                  <a:pt x="246" y="83"/>
                  <a:pt x="253" y="82"/>
                  <a:pt x="261" y="81"/>
                </a:cubicBezTo>
                <a:cubicBezTo>
                  <a:pt x="262" y="77"/>
                  <a:pt x="261" y="73"/>
                  <a:pt x="259" y="69"/>
                </a:cubicBezTo>
                <a:cubicBezTo>
                  <a:pt x="252" y="58"/>
                  <a:pt x="245" y="58"/>
                  <a:pt x="234" y="55"/>
                </a:cubicBezTo>
                <a:close/>
                <a:moveTo>
                  <a:pt x="15" y="232"/>
                </a:moveTo>
                <a:cubicBezTo>
                  <a:pt x="15" y="232"/>
                  <a:pt x="15" y="232"/>
                  <a:pt x="15" y="232"/>
                </a:cubicBezTo>
                <a:cubicBezTo>
                  <a:pt x="16" y="241"/>
                  <a:pt x="17" y="248"/>
                  <a:pt x="24" y="252"/>
                </a:cubicBezTo>
                <a:cubicBezTo>
                  <a:pt x="24" y="252"/>
                  <a:pt x="26" y="253"/>
                  <a:pt x="25" y="253"/>
                </a:cubicBezTo>
                <a:cubicBezTo>
                  <a:pt x="19" y="252"/>
                  <a:pt x="11" y="242"/>
                  <a:pt x="15" y="232"/>
                </a:cubicBezTo>
                <a:close/>
                <a:moveTo>
                  <a:pt x="254" y="59"/>
                </a:moveTo>
                <a:cubicBezTo>
                  <a:pt x="254" y="59"/>
                  <a:pt x="254" y="59"/>
                  <a:pt x="254" y="59"/>
                </a:cubicBezTo>
                <a:cubicBezTo>
                  <a:pt x="268" y="58"/>
                  <a:pt x="269" y="77"/>
                  <a:pt x="269" y="73"/>
                </a:cubicBezTo>
                <a:cubicBezTo>
                  <a:pt x="268" y="65"/>
                  <a:pt x="263" y="53"/>
                  <a:pt x="254" y="59"/>
                </a:cubicBezTo>
                <a:close/>
                <a:moveTo>
                  <a:pt x="41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3" y="164"/>
                  <a:pt x="53" y="158"/>
                  <a:pt x="56" y="163"/>
                </a:cubicBezTo>
                <a:cubicBezTo>
                  <a:pt x="60" y="169"/>
                  <a:pt x="53" y="177"/>
                  <a:pt x="50" y="183"/>
                </a:cubicBezTo>
                <a:cubicBezTo>
                  <a:pt x="42" y="197"/>
                  <a:pt x="60" y="167"/>
                  <a:pt x="41" y="160"/>
                </a:cubicBezTo>
                <a:close/>
                <a:moveTo>
                  <a:pt x="81" y="113"/>
                </a:moveTo>
                <a:cubicBezTo>
                  <a:pt x="81" y="113"/>
                  <a:pt x="81" y="113"/>
                  <a:pt x="81" y="113"/>
                </a:cubicBezTo>
                <a:cubicBezTo>
                  <a:pt x="82" y="114"/>
                  <a:pt x="76" y="112"/>
                  <a:pt x="75" y="112"/>
                </a:cubicBezTo>
                <a:cubicBezTo>
                  <a:pt x="68" y="110"/>
                  <a:pt x="59" y="109"/>
                  <a:pt x="50" y="109"/>
                </a:cubicBezTo>
                <a:cubicBezTo>
                  <a:pt x="48" y="109"/>
                  <a:pt x="41" y="108"/>
                  <a:pt x="46" y="108"/>
                </a:cubicBezTo>
                <a:cubicBezTo>
                  <a:pt x="47" y="108"/>
                  <a:pt x="47" y="108"/>
                  <a:pt x="48" y="108"/>
                </a:cubicBezTo>
                <a:cubicBezTo>
                  <a:pt x="51" y="108"/>
                  <a:pt x="53" y="108"/>
                  <a:pt x="56" y="108"/>
                </a:cubicBezTo>
                <a:cubicBezTo>
                  <a:pt x="65" y="108"/>
                  <a:pt x="75" y="110"/>
                  <a:pt x="81" y="113"/>
                </a:cubicBezTo>
                <a:close/>
                <a:moveTo>
                  <a:pt x="179" y="91"/>
                </a:moveTo>
                <a:cubicBezTo>
                  <a:pt x="179" y="91"/>
                  <a:pt x="179" y="91"/>
                  <a:pt x="179" y="91"/>
                </a:cubicBezTo>
                <a:cubicBezTo>
                  <a:pt x="180" y="91"/>
                  <a:pt x="173" y="92"/>
                  <a:pt x="173" y="93"/>
                </a:cubicBezTo>
                <a:cubicBezTo>
                  <a:pt x="165" y="95"/>
                  <a:pt x="158" y="99"/>
                  <a:pt x="151" y="106"/>
                </a:cubicBezTo>
                <a:cubicBezTo>
                  <a:pt x="149" y="107"/>
                  <a:pt x="144" y="111"/>
                  <a:pt x="148" y="107"/>
                </a:cubicBezTo>
                <a:cubicBezTo>
                  <a:pt x="148" y="107"/>
                  <a:pt x="148" y="106"/>
                  <a:pt x="149" y="105"/>
                </a:cubicBezTo>
                <a:cubicBezTo>
                  <a:pt x="150" y="103"/>
                  <a:pt x="152" y="101"/>
                  <a:pt x="155" y="100"/>
                </a:cubicBezTo>
                <a:cubicBezTo>
                  <a:pt x="162" y="94"/>
                  <a:pt x="171" y="90"/>
                  <a:pt x="179" y="91"/>
                </a:cubicBezTo>
                <a:close/>
                <a:moveTo>
                  <a:pt x="81" y="89"/>
                </a:moveTo>
                <a:cubicBezTo>
                  <a:pt x="81" y="89"/>
                  <a:pt x="81" y="89"/>
                  <a:pt x="81" y="89"/>
                </a:cubicBezTo>
                <a:cubicBezTo>
                  <a:pt x="80" y="91"/>
                  <a:pt x="78" y="96"/>
                  <a:pt x="76" y="99"/>
                </a:cubicBezTo>
                <a:cubicBezTo>
                  <a:pt x="76" y="99"/>
                  <a:pt x="75" y="98"/>
                  <a:pt x="74" y="98"/>
                </a:cubicBezTo>
                <a:cubicBezTo>
                  <a:pt x="73" y="98"/>
                  <a:pt x="73" y="97"/>
                  <a:pt x="72" y="96"/>
                </a:cubicBezTo>
                <a:cubicBezTo>
                  <a:pt x="70" y="94"/>
                  <a:pt x="64" y="97"/>
                  <a:pt x="63" y="98"/>
                </a:cubicBezTo>
                <a:cubicBezTo>
                  <a:pt x="60" y="99"/>
                  <a:pt x="64" y="104"/>
                  <a:pt x="65" y="103"/>
                </a:cubicBezTo>
                <a:cubicBezTo>
                  <a:pt x="67" y="102"/>
                  <a:pt x="64" y="99"/>
                  <a:pt x="66" y="99"/>
                </a:cubicBezTo>
                <a:cubicBezTo>
                  <a:pt x="69" y="99"/>
                  <a:pt x="68" y="102"/>
                  <a:pt x="67" y="104"/>
                </a:cubicBezTo>
                <a:cubicBezTo>
                  <a:pt x="66" y="106"/>
                  <a:pt x="57" y="102"/>
                  <a:pt x="57" y="101"/>
                </a:cubicBezTo>
                <a:cubicBezTo>
                  <a:pt x="56" y="98"/>
                  <a:pt x="59" y="100"/>
                  <a:pt x="61" y="100"/>
                </a:cubicBezTo>
                <a:cubicBezTo>
                  <a:pt x="63" y="97"/>
                  <a:pt x="55" y="95"/>
                  <a:pt x="55" y="94"/>
                </a:cubicBezTo>
                <a:cubicBezTo>
                  <a:pt x="54" y="96"/>
                  <a:pt x="51" y="95"/>
                  <a:pt x="50" y="95"/>
                </a:cubicBezTo>
                <a:cubicBezTo>
                  <a:pt x="48" y="96"/>
                  <a:pt x="47" y="98"/>
                  <a:pt x="48" y="100"/>
                </a:cubicBezTo>
                <a:cubicBezTo>
                  <a:pt x="48" y="101"/>
                  <a:pt x="51" y="99"/>
                  <a:pt x="52" y="99"/>
                </a:cubicBezTo>
                <a:cubicBezTo>
                  <a:pt x="57" y="101"/>
                  <a:pt x="50" y="103"/>
                  <a:pt x="49" y="103"/>
                </a:cubicBezTo>
                <a:cubicBezTo>
                  <a:pt x="46" y="104"/>
                  <a:pt x="43" y="102"/>
                  <a:pt x="42" y="99"/>
                </a:cubicBezTo>
                <a:cubicBezTo>
                  <a:pt x="42" y="98"/>
                  <a:pt x="36" y="99"/>
                  <a:pt x="39" y="101"/>
                </a:cubicBezTo>
                <a:cubicBezTo>
                  <a:pt x="41" y="102"/>
                  <a:pt x="40" y="106"/>
                  <a:pt x="42" y="106"/>
                </a:cubicBezTo>
                <a:cubicBezTo>
                  <a:pt x="52" y="107"/>
                  <a:pt x="58" y="104"/>
                  <a:pt x="70" y="108"/>
                </a:cubicBezTo>
                <a:cubicBezTo>
                  <a:pt x="75" y="109"/>
                  <a:pt x="79" y="111"/>
                  <a:pt x="83" y="113"/>
                </a:cubicBezTo>
                <a:cubicBezTo>
                  <a:pt x="84" y="114"/>
                  <a:pt x="85" y="117"/>
                  <a:pt x="87" y="117"/>
                </a:cubicBezTo>
                <a:cubicBezTo>
                  <a:pt x="89" y="117"/>
                  <a:pt x="91" y="115"/>
                  <a:pt x="8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6"/>
                  <a:pt x="89" y="115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3"/>
                  <a:pt x="87" y="113"/>
                  <a:pt x="87" y="113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5" y="111"/>
                  <a:pt x="86" y="109"/>
                  <a:pt x="87" y="108"/>
                </a:cubicBezTo>
                <a:cubicBezTo>
                  <a:pt x="88" y="107"/>
                  <a:pt x="90" y="109"/>
                  <a:pt x="89" y="110"/>
                </a:cubicBezTo>
                <a:cubicBezTo>
                  <a:pt x="87" y="111"/>
                  <a:pt x="87" y="111"/>
                  <a:pt x="89" y="112"/>
                </a:cubicBezTo>
                <a:cubicBezTo>
                  <a:pt x="90" y="113"/>
                  <a:pt x="91" y="110"/>
                  <a:pt x="91" y="108"/>
                </a:cubicBezTo>
                <a:cubicBezTo>
                  <a:pt x="93" y="108"/>
                  <a:pt x="98" y="106"/>
                  <a:pt x="98" y="102"/>
                </a:cubicBezTo>
                <a:cubicBezTo>
                  <a:pt x="97" y="104"/>
                  <a:pt x="93" y="106"/>
                  <a:pt x="91" y="108"/>
                </a:cubicBezTo>
                <a:cubicBezTo>
                  <a:pt x="91" y="108"/>
                  <a:pt x="91" y="107"/>
                  <a:pt x="90" y="107"/>
                </a:cubicBezTo>
                <a:cubicBezTo>
                  <a:pt x="89" y="106"/>
                  <a:pt x="89" y="105"/>
                  <a:pt x="89" y="104"/>
                </a:cubicBezTo>
                <a:cubicBezTo>
                  <a:pt x="88" y="103"/>
                  <a:pt x="83" y="103"/>
                  <a:pt x="82" y="103"/>
                </a:cubicBezTo>
                <a:cubicBezTo>
                  <a:pt x="79" y="102"/>
                  <a:pt x="80" y="108"/>
                  <a:pt x="81" y="108"/>
                </a:cubicBezTo>
                <a:cubicBezTo>
                  <a:pt x="83" y="107"/>
                  <a:pt x="82" y="104"/>
                  <a:pt x="84" y="105"/>
                </a:cubicBezTo>
                <a:cubicBezTo>
                  <a:pt x="86" y="105"/>
                  <a:pt x="84" y="108"/>
                  <a:pt x="82" y="109"/>
                </a:cubicBezTo>
                <a:cubicBezTo>
                  <a:pt x="82" y="109"/>
                  <a:pt x="82" y="109"/>
                  <a:pt x="81" y="109"/>
                </a:cubicBezTo>
                <a:cubicBezTo>
                  <a:pt x="80" y="108"/>
                  <a:pt x="79" y="107"/>
                  <a:pt x="78" y="107"/>
                </a:cubicBezTo>
                <a:cubicBezTo>
                  <a:pt x="76" y="106"/>
                  <a:pt x="73" y="106"/>
                  <a:pt x="72" y="105"/>
                </a:cubicBezTo>
                <a:cubicBezTo>
                  <a:pt x="71" y="105"/>
                  <a:pt x="70" y="102"/>
                  <a:pt x="71" y="101"/>
                </a:cubicBezTo>
                <a:cubicBezTo>
                  <a:pt x="72" y="100"/>
                  <a:pt x="76" y="100"/>
                  <a:pt x="74" y="102"/>
                </a:cubicBezTo>
                <a:cubicBezTo>
                  <a:pt x="73" y="103"/>
                  <a:pt x="73" y="104"/>
                  <a:pt x="76" y="105"/>
                </a:cubicBezTo>
                <a:cubicBezTo>
                  <a:pt x="77" y="105"/>
                  <a:pt x="77" y="101"/>
                  <a:pt x="76" y="99"/>
                </a:cubicBezTo>
                <a:cubicBezTo>
                  <a:pt x="78" y="98"/>
                  <a:pt x="82" y="93"/>
                  <a:pt x="81" y="89"/>
                </a:cubicBezTo>
                <a:close/>
                <a:moveTo>
                  <a:pt x="159" y="71"/>
                </a:moveTo>
                <a:cubicBezTo>
                  <a:pt x="159" y="71"/>
                  <a:pt x="159" y="71"/>
                  <a:pt x="159" y="71"/>
                </a:cubicBezTo>
                <a:cubicBezTo>
                  <a:pt x="160" y="73"/>
                  <a:pt x="161" y="78"/>
                  <a:pt x="162" y="82"/>
                </a:cubicBezTo>
                <a:cubicBezTo>
                  <a:pt x="161" y="82"/>
                  <a:pt x="160" y="82"/>
                  <a:pt x="160" y="82"/>
                </a:cubicBezTo>
                <a:cubicBezTo>
                  <a:pt x="159" y="83"/>
                  <a:pt x="158" y="83"/>
                  <a:pt x="156" y="82"/>
                </a:cubicBezTo>
                <a:cubicBezTo>
                  <a:pt x="154" y="82"/>
                  <a:pt x="152" y="88"/>
                  <a:pt x="151" y="89"/>
                </a:cubicBezTo>
                <a:cubicBezTo>
                  <a:pt x="149" y="92"/>
                  <a:pt x="156" y="94"/>
                  <a:pt x="156" y="92"/>
                </a:cubicBezTo>
                <a:cubicBezTo>
                  <a:pt x="157" y="90"/>
                  <a:pt x="152" y="90"/>
                  <a:pt x="154" y="88"/>
                </a:cubicBezTo>
                <a:cubicBezTo>
                  <a:pt x="156" y="86"/>
                  <a:pt x="158" y="90"/>
                  <a:pt x="158" y="92"/>
                </a:cubicBezTo>
                <a:cubicBezTo>
                  <a:pt x="158" y="94"/>
                  <a:pt x="149" y="96"/>
                  <a:pt x="148" y="96"/>
                </a:cubicBezTo>
                <a:cubicBezTo>
                  <a:pt x="146" y="94"/>
                  <a:pt x="149" y="94"/>
                  <a:pt x="150" y="92"/>
                </a:cubicBezTo>
                <a:cubicBezTo>
                  <a:pt x="151" y="89"/>
                  <a:pt x="143" y="92"/>
                  <a:pt x="142" y="92"/>
                </a:cubicBezTo>
                <a:cubicBezTo>
                  <a:pt x="143" y="94"/>
                  <a:pt x="140" y="95"/>
                  <a:pt x="140" y="96"/>
                </a:cubicBezTo>
                <a:cubicBezTo>
                  <a:pt x="139" y="97"/>
                  <a:pt x="139" y="100"/>
                  <a:pt x="140" y="100"/>
                </a:cubicBezTo>
                <a:cubicBezTo>
                  <a:pt x="142" y="101"/>
                  <a:pt x="142" y="97"/>
                  <a:pt x="143" y="97"/>
                </a:cubicBezTo>
                <a:cubicBezTo>
                  <a:pt x="148" y="96"/>
                  <a:pt x="144" y="101"/>
                  <a:pt x="143" y="102"/>
                </a:cubicBezTo>
                <a:cubicBezTo>
                  <a:pt x="142" y="105"/>
                  <a:pt x="139" y="106"/>
                  <a:pt x="136" y="104"/>
                </a:cubicBezTo>
                <a:cubicBezTo>
                  <a:pt x="135" y="103"/>
                  <a:pt x="131" y="107"/>
                  <a:pt x="135" y="107"/>
                </a:cubicBezTo>
                <a:cubicBezTo>
                  <a:pt x="137" y="107"/>
                  <a:pt x="138" y="110"/>
                  <a:pt x="140" y="109"/>
                </a:cubicBezTo>
                <a:cubicBezTo>
                  <a:pt x="148" y="104"/>
                  <a:pt x="152" y="97"/>
                  <a:pt x="163" y="92"/>
                </a:cubicBezTo>
                <a:cubicBezTo>
                  <a:pt x="167" y="90"/>
                  <a:pt x="171" y="89"/>
                  <a:pt x="176" y="88"/>
                </a:cubicBezTo>
                <a:cubicBezTo>
                  <a:pt x="178" y="88"/>
                  <a:pt x="180" y="90"/>
                  <a:pt x="182" y="89"/>
                </a:cubicBezTo>
                <a:cubicBezTo>
                  <a:pt x="183" y="88"/>
                  <a:pt x="183" y="85"/>
                  <a:pt x="181" y="86"/>
                </a:cubicBezTo>
                <a:cubicBezTo>
                  <a:pt x="181" y="86"/>
                  <a:pt x="181" y="86"/>
                  <a:pt x="181" y="86"/>
                </a:cubicBezTo>
                <a:cubicBezTo>
                  <a:pt x="183" y="87"/>
                  <a:pt x="183" y="87"/>
                  <a:pt x="183" y="87"/>
                </a:cubicBezTo>
                <a:cubicBezTo>
                  <a:pt x="183" y="86"/>
                  <a:pt x="182" y="86"/>
                  <a:pt x="181" y="86"/>
                </a:cubicBezTo>
                <a:cubicBezTo>
                  <a:pt x="181" y="85"/>
                  <a:pt x="181" y="85"/>
                  <a:pt x="180" y="85"/>
                </a:cubicBezTo>
                <a:cubicBezTo>
                  <a:pt x="180" y="85"/>
                  <a:pt x="179" y="85"/>
                  <a:pt x="179" y="86"/>
                </a:cubicBezTo>
                <a:cubicBezTo>
                  <a:pt x="178" y="86"/>
                  <a:pt x="178" y="85"/>
                  <a:pt x="177" y="85"/>
                </a:cubicBezTo>
                <a:cubicBezTo>
                  <a:pt x="176" y="85"/>
                  <a:pt x="175" y="83"/>
                  <a:pt x="176" y="82"/>
                </a:cubicBezTo>
                <a:cubicBezTo>
                  <a:pt x="176" y="81"/>
                  <a:pt x="179" y="80"/>
                  <a:pt x="179" y="82"/>
                </a:cubicBezTo>
                <a:cubicBezTo>
                  <a:pt x="178" y="83"/>
                  <a:pt x="178" y="84"/>
                  <a:pt x="180" y="84"/>
                </a:cubicBezTo>
                <a:cubicBezTo>
                  <a:pt x="181" y="84"/>
                  <a:pt x="181" y="81"/>
                  <a:pt x="179" y="79"/>
                </a:cubicBezTo>
                <a:cubicBezTo>
                  <a:pt x="181" y="78"/>
                  <a:pt x="183" y="73"/>
                  <a:pt x="181" y="70"/>
                </a:cubicBezTo>
                <a:cubicBezTo>
                  <a:pt x="181" y="72"/>
                  <a:pt x="180" y="76"/>
                  <a:pt x="179" y="79"/>
                </a:cubicBezTo>
                <a:cubicBezTo>
                  <a:pt x="179" y="79"/>
                  <a:pt x="178" y="79"/>
                  <a:pt x="178" y="79"/>
                </a:cubicBezTo>
                <a:cubicBezTo>
                  <a:pt x="176" y="79"/>
                  <a:pt x="176" y="78"/>
                  <a:pt x="175" y="78"/>
                </a:cubicBezTo>
                <a:cubicBezTo>
                  <a:pt x="174" y="77"/>
                  <a:pt x="169" y="81"/>
                  <a:pt x="169" y="81"/>
                </a:cubicBezTo>
                <a:cubicBezTo>
                  <a:pt x="166" y="83"/>
                  <a:pt x="170" y="86"/>
                  <a:pt x="171" y="85"/>
                </a:cubicBezTo>
                <a:cubicBezTo>
                  <a:pt x="173" y="83"/>
                  <a:pt x="169" y="82"/>
                  <a:pt x="171" y="81"/>
                </a:cubicBezTo>
                <a:cubicBezTo>
                  <a:pt x="173" y="81"/>
                  <a:pt x="173" y="84"/>
                  <a:pt x="173" y="85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1" y="86"/>
                  <a:pt x="169" y="86"/>
                  <a:pt x="168" y="87"/>
                </a:cubicBezTo>
                <a:cubicBezTo>
                  <a:pt x="166" y="88"/>
                  <a:pt x="164" y="89"/>
                  <a:pt x="163" y="89"/>
                </a:cubicBezTo>
                <a:cubicBezTo>
                  <a:pt x="162" y="89"/>
                  <a:pt x="160" y="88"/>
                  <a:pt x="159" y="86"/>
                </a:cubicBezTo>
                <a:cubicBezTo>
                  <a:pt x="159" y="85"/>
                  <a:pt x="162" y="83"/>
                  <a:pt x="162" y="85"/>
                </a:cubicBezTo>
                <a:cubicBezTo>
                  <a:pt x="163" y="87"/>
                  <a:pt x="163" y="88"/>
                  <a:pt x="165" y="86"/>
                </a:cubicBezTo>
                <a:cubicBezTo>
                  <a:pt x="166" y="86"/>
                  <a:pt x="164" y="83"/>
                  <a:pt x="162" y="82"/>
                </a:cubicBezTo>
                <a:cubicBezTo>
                  <a:pt x="162" y="79"/>
                  <a:pt x="163" y="73"/>
                  <a:pt x="159" y="71"/>
                </a:cubicBezTo>
                <a:close/>
                <a:moveTo>
                  <a:pt x="198" y="135"/>
                </a:moveTo>
                <a:cubicBezTo>
                  <a:pt x="198" y="135"/>
                  <a:pt x="198" y="135"/>
                  <a:pt x="198" y="135"/>
                </a:cubicBezTo>
                <a:cubicBezTo>
                  <a:pt x="194" y="132"/>
                  <a:pt x="189" y="130"/>
                  <a:pt x="186" y="126"/>
                </a:cubicBezTo>
                <a:cubicBezTo>
                  <a:pt x="187" y="131"/>
                  <a:pt x="193" y="132"/>
                  <a:pt x="198" y="135"/>
                </a:cubicBezTo>
                <a:close/>
                <a:moveTo>
                  <a:pt x="229" y="133"/>
                </a:moveTo>
                <a:cubicBezTo>
                  <a:pt x="229" y="133"/>
                  <a:pt x="229" y="133"/>
                  <a:pt x="229" y="133"/>
                </a:cubicBezTo>
                <a:cubicBezTo>
                  <a:pt x="225" y="134"/>
                  <a:pt x="219" y="139"/>
                  <a:pt x="214" y="137"/>
                </a:cubicBezTo>
                <a:cubicBezTo>
                  <a:pt x="215" y="138"/>
                  <a:pt x="215" y="138"/>
                  <a:pt x="215" y="138"/>
                </a:cubicBezTo>
                <a:cubicBezTo>
                  <a:pt x="217" y="140"/>
                  <a:pt x="226" y="135"/>
                  <a:pt x="229" y="133"/>
                </a:cubicBezTo>
                <a:close/>
                <a:moveTo>
                  <a:pt x="232" y="136"/>
                </a:moveTo>
                <a:cubicBezTo>
                  <a:pt x="232" y="136"/>
                  <a:pt x="232" y="136"/>
                  <a:pt x="232" y="136"/>
                </a:cubicBezTo>
                <a:cubicBezTo>
                  <a:pt x="228" y="138"/>
                  <a:pt x="222" y="141"/>
                  <a:pt x="220" y="140"/>
                </a:cubicBezTo>
                <a:cubicBezTo>
                  <a:pt x="221" y="140"/>
                  <a:pt x="218" y="139"/>
                  <a:pt x="218" y="139"/>
                </a:cubicBezTo>
                <a:cubicBezTo>
                  <a:pt x="225" y="139"/>
                  <a:pt x="226" y="136"/>
                  <a:pt x="232" y="136"/>
                </a:cubicBezTo>
                <a:close/>
                <a:moveTo>
                  <a:pt x="211" y="134"/>
                </a:moveTo>
                <a:cubicBezTo>
                  <a:pt x="211" y="134"/>
                  <a:pt x="211" y="134"/>
                  <a:pt x="211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1" y="134"/>
                  <a:pt x="211" y="134"/>
                </a:cubicBezTo>
                <a:close/>
                <a:moveTo>
                  <a:pt x="230" y="127"/>
                </a:moveTo>
                <a:cubicBezTo>
                  <a:pt x="223" y="128"/>
                  <a:pt x="212" y="135"/>
                  <a:pt x="206" y="133"/>
                </a:cubicBezTo>
                <a:cubicBezTo>
                  <a:pt x="205" y="133"/>
                  <a:pt x="208" y="134"/>
                  <a:pt x="208" y="134"/>
                </a:cubicBezTo>
                <a:cubicBezTo>
                  <a:pt x="208" y="134"/>
                  <a:pt x="209" y="134"/>
                  <a:pt x="210" y="134"/>
                </a:cubicBezTo>
                <a:cubicBezTo>
                  <a:pt x="211" y="135"/>
                  <a:pt x="212" y="135"/>
                  <a:pt x="212" y="135"/>
                </a:cubicBezTo>
                <a:cubicBezTo>
                  <a:pt x="214" y="137"/>
                  <a:pt x="227" y="132"/>
                  <a:pt x="231" y="129"/>
                </a:cubicBezTo>
                <a:cubicBezTo>
                  <a:pt x="225" y="130"/>
                  <a:pt x="217" y="135"/>
                  <a:pt x="211" y="134"/>
                </a:cubicBezTo>
                <a:cubicBezTo>
                  <a:pt x="216" y="134"/>
                  <a:pt x="227" y="129"/>
                  <a:pt x="230" y="127"/>
                </a:cubicBezTo>
                <a:cubicBezTo>
                  <a:pt x="230" y="127"/>
                  <a:pt x="230" y="127"/>
                  <a:pt x="230" y="127"/>
                </a:cubicBezTo>
                <a:close/>
                <a:moveTo>
                  <a:pt x="214" y="145"/>
                </a:moveTo>
                <a:cubicBezTo>
                  <a:pt x="209" y="144"/>
                  <a:pt x="205" y="141"/>
                  <a:pt x="202" y="137"/>
                </a:cubicBezTo>
                <a:cubicBezTo>
                  <a:pt x="206" y="140"/>
                  <a:pt x="210" y="143"/>
                  <a:pt x="214" y="145"/>
                </a:cubicBezTo>
                <a:cubicBezTo>
                  <a:pt x="214" y="145"/>
                  <a:pt x="214" y="145"/>
                  <a:pt x="214" y="145"/>
                </a:cubicBezTo>
                <a:close/>
                <a:moveTo>
                  <a:pt x="216" y="144"/>
                </a:moveTo>
                <a:cubicBezTo>
                  <a:pt x="216" y="144"/>
                  <a:pt x="216" y="144"/>
                  <a:pt x="216" y="144"/>
                </a:cubicBezTo>
                <a:cubicBezTo>
                  <a:pt x="221" y="148"/>
                  <a:pt x="222" y="147"/>
                  <a:pt x="229" y="150"/>
                </a:cubicBezTo>
                <a:cubicBezTo>
                  <a:pt x="229" y="150"/>
                  <a:pt x="229" y="150"/>
                  <a:pt x="229" y="149"/>
                </a:cubicBezTo>
                <a:cubicBezTo>
                  <a:pt x="221" y="145"/>
                  <a:pt x="225" y="148"/>
                  <a:pt x="216" y="144"/>
                </a:cubicBezTo>
                <a:close/>
                <a:moveTo>
                  <a:pt x="199" y="139"/>
                </a:moveTo>
                <a:cubicBezTo>
                  <a:pt x="199" y="139"/>
                  <a:pt x="199" y="139"/>
                  <a:pt x="199" y="139"/>
                </a:cubicBezTo>
                <a:cubicBezTo>
                  <a:pt x="209" y="145"/>
                  <a:pt x="219" y="148"/>
                  <a:pt x="227" y="152"/>
                </a:cubicBezTo>
                <a:cubicBezTo>
                  <a:pt x="226" y="152"/>
                  <a:pt x="226" y="152"/>
                  <a:pt x="226" y="152"/>
                </a:cubicBezTo>
                <a:cubicBezTo>
                  <a:pt x="217" y="149"/>
                  <a:pt x="206" y="146"/>
                  <a:pt x="199" y="139"/>
                </a:cubicBezTo>
                <a:close/>
                <a:moveTo>
                  <a:pt x="178" y="137"/>
                </a:moveTo>
                <a:cubicBezTo>
                  <a:pt x="178" y="137"/>
                  <a:pt x="178" y="137"/>
                  <a:pt x="178" y="137"/>
                </a:cubicBezTo>
                <a:cubicBezTo>
                  <a:pt x="177" y="136"/>
                  <a:pt x="176" y="135"/>
                  <a:pt x="174" y="133"/>
                </a:cubicBezTo>
                <a:cubicBezTo>
                  <a:pt x="175" y="135"/>
                  <a:pt x="176" y="136"/>
                  <a:pt x="177" y="138"/>
                </a:cubicBezTo>
                <a:cubicBezTo>
                  <a:pt x="177" y="137"/>
                  <a:pt x="178" y="137"/>
                  <a:pt x="178" y="137"/>
                </a:cubicBezTo>
                <a:close/>
                <a:moveTo>
                  <a:pt x="182" y="135"/>
                </a:moveTo>
                <a:cubicBezTo>
                  <a:pt x="182" y="135"/>
                  <a:pt x="182" y="135"/>
                  <a:pt x="182" y="135"/>
                </a:cubicBezTo>
                <a:cubicBezTo>
                  <a:pt x="182" y="136"/>
                  <a:pt x="181" y="136"/>
                  <a:pt x="181" y="136"/>
                </a:cubicBezTo>
                <a:cubicBezTo>
                  <a:pt x="180" y="135"/>
                  <a:pt x="179" y="134"/>
                  <a:pt x="177" y="132"/>
                </a:cubicBezTo>
                <a:cubicBezTo>
                  <a:pt x="182" y="135"/>
                  <a:pt x="179" y="134"/>
                  <a:pt x="182" y="135"/>
                </a:cubicBezTo>
                <a:close/>
                <a:moveTo>
                  <a:pt x="188" y="135"/>
                </a:moveTo>
                <a:cubicBezTo>
                  <a:pt x="188" y="135"/>
                  <a:pt x="187" y="135"/>
                  <a:pt x="187" y="135"/>
                </a:cubicBezTo>
                <a:cubicBezTo>
                  <a:pt x="186" y="134"/>
                  <a:pt x="185" y="133"/>
                  <a:pt x="185" y="131"/>
                </a:cubicBezTo>
                <a:cubicBezTo>
                  <a:pt x="186" y="133"/>
                  <a:pt x="187" y="134"/>
                  <a:pt x="188" y="135"/>
                </a:cubicBezTo>
                <a:cubicBezTo>
                  <a:pt x="188" y="135"/>
                  <a:pt x="188" y="135"/>
                  <a:pt x="188" y="135"/>
                </a:cubicBezTo>
                <a:close/>
                <a:moveTo>
                  <a:pt x="192" y="137"/>
                </a:moveTo>
                <a:cubicBezTo>
                  <a:pt x="192" y="137"/>
                  <a:pt x="192" y="137"/>
                  <a:pt x="192" y="137"/>
                </a:cubicBezTo>
                <a:cubicBezTo>
                  <a:pt x="192" y="136"/>
                  <a:pt x="191" y="136"/>
                  <a:pt x="191" y="135"/>
                </a:cubicBezTo>
                <a:cubicBezTo>
                  <a:pt x="191" y="135"/>
                  <a:pt x="191" y="136"/>
                  <a:pt x="192" y="136"/>
                </a:cubicBezTo>
                <a:cubicBezTo>
                  <a:pt x="192" y="136"/>
                  <a:pt x="192" y="137"/>
                  <a:pt x="192" y="137"/>
                </a:cubicBezTo>
                <a:close/>
                <a:moveTo>
                  <a:pt x="201" y="144"/>
                </a:moveTo>
                <a:cubicBezTo>
                  <a:pt x="207" y="149"/>
                  <a:pt x="216" y="152"/>
                  <a:pt x="224" y="154"/>
                </a:cubicBezTo>
                <a:cubicBezTo>
                  <a:pt x="225" y="154"/>
                  <a:pt x="225" y="154"/>
                  <a:pt x="225" y="154"/>
                </a:cubicBezTo>
                <a:cubicBezTo>
                  <a:pt x="216" y="150"/>
                  <a:pt x="207" y="147"/>
                  <a:pt x="198" y="141"/>
                </a:cubicBezTo>
                <a:cubicBezTo>
                  <a:pt x="199" y="142"/>
                  <a:pt x="200" y="143"/>
                  <a:pt x="201" y="144"/>
                </a:cubicBezTo>
                <a:cubicBezTo>
                  <a:pt x="201" y="144"/>
                  <a:pt x="201" y="144"/>
                  <a:pt x="201" y="144"/>
                </a:cubicBezTo>
                <a:close/>
                <a:moveTo>
                  <a:pt x="203" y="148"/>
                </a:moveTo>
                <a:cubicBezTo>
                  <a:pt x="202" y="147"/>
                  <a:pt x="202" y="147"/>
                  <a:pt x="202" y="147"/>
                </a:cubicBezTo>
                <a:cubicBezTo>
                  <a:pt x="207" y="149"/>
                  <a:pt x="214" y="152"/>
                  <a:pt x="218" y="154"/>
                </a:cubicBezTo>
                <a:cubicBezTo>
                  <a:pt x="214" y="153"/>
                  <a:pt x="207" y="150"/>
                  <a:pt x="203" y="148"/>
                </a:cubicBezTo>
                <a:cubicBezTo>
                  <a:pt x="203" y="148"/>
                  <a:pt x="203" y="148"/>
                  <a:pt x="203" y="148"/>
                </a:cubicBezTo>
                <a:close/>
                <a:moveTo>
                  <a:pt x="204" y="152"/>
                </a:moveTo>
                <a:cubicBezTo>
                  <a:pt x="207" y="153"/>
                  <a:pt x="209" y="154"/>
                  <a:pt x="211" y="154"/>
                </a:cubicBezTo>
                <a:cubicBezTo>
                  <a:pt x="209" y="153"/>
                  <a:pt x="206" y="152"/>
                  <a:pt x="204" y="150"/>
                </a:cubicBezTo>
                <a:cubicBezTo>
                  <a:pt x="204" y="151"/>
                  <a:pt x="204" y="151"/>
                  <a:pt x="204" y="152"/>
                </a:cubicBezTo>
                <a:cubicBezTo>
                  <a:pt x="204" y="152"/>
                  <a:pt x="204" y="152"/>
                  <a:pt x="204" y="152"/>
                </a:cubicBezTo>
                <a:close/>
                <a:moveTo>
                  <a:pt x="130" y="35"/>
                </a:moveTo>
                <a:cubicBezTo>
                  <a:pt x="130" y="35"/>
                  <a:pt x="130" y="35"/>
                  <a:pt x="130" y="35"/>
                </a:cubicBezTo>
                <a:cubicBezTo>
                  <a:pt x="129" y="35"/>
                  <a:pt x="128" y="36"/>
                  <a:pt x="127" y="36"/>
                </a:cubicBezTo>
                <a:cubicBezTo>
                  <a:pt x="127" y="39"/>
                  <a:pt x="127" y="47"/>
                  <a:pt x="129" y="49"/>
                </a:cubicBezTo>
                <a:cubicBezTo>
                  <a:pt x="126" y="47"/>
                  <a:pt x="125" y="39"/>
                  <a:pt x="125" y="38"/>
                </a:cubicBezTo>
                <a:cubicBezTo>
                  <a:pt x="121" y="40"/>
                  <a:pt x="118" y="42"/>
                  <a:pt x="116" y="44"/>
                </a:cubicBezTo>
                <a:cubicBezTo>
                  <a:pt x="115" y="48"/>
                  <a:pt x="114" y="54"/>
                  <a:pt x="115" y="56"/>
                </a:cubicBezTo>
                <a:cubicBezTo>
                  <a:pt x="114" y="54"/>
                  <a:pt x="113" y="50"/>
                  <a:pt x="113" y="47"/>
                </a:cubicBezTo>
                <a:cubicBezTo>
                  <a:pt x="111" y="49"/>
                  <a:pt x="109" y="52"/>
                  <a:pt x="107" y="54"/>
                </a:cubicBezTo>
                <a:cubicBezTo>
                  <a:pt x="107" y="57"/>
                  <a:pt x="107" y="59"/>
                  <a:pt x="108" y="62"/>
                </a:cubicBezTo>
                <a:cubicBezTo>
                  <a:pt x="107" y="61"/>
                  <a:pt x="106" y="60"/>
                  <a:pt x="105" y="59"/>
                </a:cubicBezTo>
                <a:cubicBezTo>
                  <a:pt x="105" y="59"/>
                  <a:pt x="105" y="59"/>
                  <a:pt x="105" y="58"/>
                </a:cubicBezTo>
                <a:cubicBezTo>
                  <a:pt x="105" y="58"/>
                  <a:pt x="104" y="59"/>
                  <a:pt x="104" y="59"/>
                </a:cubicBezTo>
                <a:cubicBezTo>
                  <a:pt x="103" y="58"/>
                  <a:pt x="102" y="57"/>
                  <a:pt x="101" y="57"/>
                </a:cubicBezTo>
                <a:cubicBezTo>
                  <a:pt x="101" y="60"/>
                  <a:pt x="101" y="63"/>
                  <a:pt x="101" y="66"/>
                </a:cubicBezTo>
                <a:cubicBezTo>
                  <a:pt x="100" y="71"/>
                  <a:pt x="99" y="76"/>
                  <a:pt x="100" y="81"/>
                </a:cubicBezTo>
                <a:cubicBezTo>
                  <a:pt x="97" y="90"/>
                  <a:pt x="94" y="97"/>
                  <a:pt x="88" y="102"/>
                </a:cubicBezTo>
                <a:cubicBezTo>
                  <a:pt x="99" y="88"/>
                  <a:pt x="100" y="75"/>
                  <a:pt x="98" y="55"/>
                </a:cubicBezTo>
                <a:cubicBezTo>
                  <a:pt x="94" y="52"/>
                  <a:pt x="88" y="50"/>
                  <a:pt x="82" y="48"/>
                </a:cubicBezTo>
                <a:cubicBezTo>
                  <a:pt x="81" y="48"/>
                  <a:pt x="80" y="48"/>
                  <a:pt x="79" y="47"/>
                </a:cubicBezTo>
                <a:cubicBezTo>
                  <a:pt x="77" y="50"/>
                  <a:pt x="72" y="54"/>
                  <a:pt x="71" y="57"/>
                </a:cubicBezTo>
                <a:cubicBezTo>
                  <a:pt x="71" y="54"/>
                  <a:pt x="75" y="48"/>
                  <a:pt x="76" y="47"/>
                </a:cubicBezTo>
                <a:cubicBezTo>
                  <a:pt x="73" y="46"/>
                  <a:pt x="69" y="46"/>
                  <a:pt x="65" y="46"/>
                </a:cubicBezTo>
                <a:cubicBezTo>
                  <a:pt x="62" y="48"/>
                  <a:pt x="58" y="51"/>
                  <a:pt x="57" y="53"/>
                </a:cubicBezTo>
                <a:cubicBezTo>
                  <a:pt x="57" y="51"/>
                  <a:pt x="60" y="48"/>
                  <a:pt x="62" y="46"/>
                </a:cubicBezTo>
                <a:cubicBezTo>
                  <a:pt x="58" y="46"/>
                  <a:pt x="55" y="46"/>
                  <a:pt x="52" y="47"/>
                </a:cubicBezTo>
                <a:cubicBezTo>
                  <a:pt x="42" y="60"/>
                  <a:pt x="36" y="68"/>
                  <a:pt x="41" y="82"/>
                </a:cubicBezTo>
                <a:cubicBezTo>
                  <a:pt x="35" y="72"/>
                  <a:pt x="38" y="60"/>
                  <a:pt x="48" y="48"/>
                </a:cubicBezTo>
                <a:cubicBezTo>
                  <a:pt x="36" y="52"/>
                  <a:pt x="27" y="59"/>
                  <a:pt x="24" y="69"/>
                </a:cubicBezTo>
                <a:cubicBezTo>
                  <a:pt x="22" y="79"/>
                  <a:pt x="25" y="90"/>
                  <a:pt x="33" y="98"/>
                </a:cubicBezTo>
                <a:cubicBezTo>
                  <a:pt x="33" y="98"/>
                  <a:pt x="33" y="98"/>
                  <a:pt x="33" y="98"/>
                </a:cubicBezTo>
                <a:cubicBezTo>
                  <a:pt x="28" y="106"/>
                  <a:pt x="19" y="114"/>
                  <a:pt x="17" y="122"/>
                </a:cubicBezTo>
                <a:cubicBezTo>
                  <a:pt x="11" y="143"/>
                  <a:pt x="18" y="157"/>
                  <a:pt x="35" y="162"/>
                </a:cubicBezTo>
                <a:cubicBezTo>
                  <a:pt x="50" y="166"/>
                  <a:pt x="42" y="190"/>
                  <a:pt x="37" y="201"/>
                </a:cubicBezTo>
                <a:cubicBezTo>
                  <a:pt x="30" y="218"/>
                  <a:pt x="0" y="223"/>
                  <a:pt x="5" y="237"/>
                </a:cubicBezTo>
                <a:cubicBezTo>
                  <a:pt x="8" y="245"/>
                  <a:pt x="21" y="255"/>
                  <a:pt x="23" y="262"/>
                </a:cubicBezTo>
                <a:cubicBezTo>
                  <a:pt x="39" y="263"/>
                  <a:pt x="37" y="269"/>
                  <a:pt x="26" y="250"/>
                </a:cubicBezTo>
                <a:cubicBezTo>
                  <a:pt x="21" y="241"/>
                  <a:pt x="16" y="229"/>
                  <a:pt x="22" y="222"/>
                </a:cubicBezTo>
                <a:cubicBezTo>
                  <a:pt x="41" y="211"/>
                  <a:pt x="48" y="197"/>
                  <a:pt x="58" y="185"/>
                </a:cubicBezTo>
                <a:cubicBezTo>
                  <a:pt x="59" y="183"/>
                  <a:pt x="61" y="181"/>
                  <a:pt x="62" y="178"/>
                </a:cubicBezTo>
                <a:cubicBezTo>
                  <a:pt x="65" y="183"/>
                  <a:pt x="69" y="189"/>
                  <a:pt x="76" y="193"/>
                </a:cubicBezTo>
                <a:cubicBezTo>
                  <a:pt x="80" y="192"/>
                  <a:pt x="89" y="192"/>
                  <a:pt x="91" y="193"/>
                </a:cubicBezTo>
                <a:cubicBezTo>
                  <a:pt x="90" y="191"/>
                  <a:pt x="83" y="183"/>
                  <a:pt x="84" y="181"/>
                </a:cubicBezTo>
                <a:cubicBezTo>
                  <a:pt x="83" y="178"/>
                  <a:pt x="88" y="182"/>
                  <a:pt x="94" y="182"/>
                </a:cubicBezTo>
                <a:cubicBezTo>
                  <a:pt x="99" y="174"/>
                  <a:pt x="100" y="175"/>
                  <a:pt x="104" y="170"/>
                </a:cubicBezTo>
                <a:cubicBezTo>
                  <a:pt x="101" y="168"/>
                  <a:pt x="75" y="169"/>
                  <a:pt x="69" y="148"/>
                </a:cubicBezTo>
                <a:cubicBezTo>
                  <a:pt x="70" y="146"/>
                  <a:pt x="71" y="142"/>
                  <a:pt x="69" y="141"/>
                </a:cubicBezTo>
                <a:cubicBezTo>
                  <a:pt x="67" y="139"/>
                  <a:pt x="64" y="139"/>
                  <a:pt x="64" y="136"/>
                </a:cubicBezTo>
                <a:cubicBezTo>
                  <a:pt x="64" y="136"/>
                  <a:pt x="63" y="136"/>
                  <a:pt x="63" y="136"/>
                </a:cubicBezTo>
                <a:cubicBezTo>
                  <a:pt x="62" y="136"/>
                  <a:pt x="60" y="135"/>
                  <a:pt x="59" y="134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8" y="132"/>
                  <a:pt x="57" y="132"/>
                  <a:pt x="57" y="132"/>
                </a:cubicBezTo>
                <a:cubicBezTo>
                  <a:pt x="57" y="133"/>
                  <a:pt x="57" y="133"/>
                  <a:pt x="56" y="134"/>
                </a:cubicBezTo>
                <a:cubicBezTo>
                  <a:pt x="53" y="134"/>
                  <a:pt x="47" y="133"/>
                  <a:pt x="49" y="129"/>
                </a:cubicBezTo>
                <a:cubicBezTo>
                  <a:pt x="49" y="129"/>
                  <a:pt x="50" y="129"/>
                  <a:pt x="50" y="129"/>
                </a:cubicBezTo>
                <a:cubicBezTo>
                  <a:pt x="43" y="126"/>
                  <a:pt x="39" y="123"/>
                  <a:pt x="39" y="120"/>
                </a:cubicBezTo>
                <a:cubicBezTo>
                  <a:pt x="40" y="117"/>
                  <a:pt x="50" y="116"/>
                  <a:pt x="61" y="119"/>
                </a:cubicBezTo>
                <a:cubicBezTo>
                  <a:pt x="73" y="121"/>
                  <a:pt x="83" y="126"/>
                  <a:pt x="82" y="130"/>
                </a:cubicBezTo>
                <a:cubicBezTo>
                  <a:pt x="81" y="132"/>
                  <a:pt x="75" y="133"/>
                  <a:pt x="67" y="133"/>
                </a:cubicBezTo>
                <a:cubicBezTo>
                  <a:pt x="66" y="134"/>
                  <a:pt x="66" y="135"/>
                  <a:pt x="65" y="135"/>
                </a:cubicBezTo>
                <a:cubicBezTo>
                  <a:pt x="64" y="135"/>
                  <a:pt x="64" y="136"/>
                  <a:pt x="63" y="136"/>
                </a:cubicBezTo>
                <a:cubicBezTo>
                  <a:pt x="61" y="135"/>
                  <a:pt x="60" y="133"/>
                  <a:pt x="59" y="133"/>
                </a:cubicBezTo>
                <a:cubicBezTo>
                  <a:pt x="59" y="133"/>
                  <a:pt x="59" y="133"/>
                  <a:pt x="57" y="133"/>
                </a:cubicBezTo>
                <a:cubicBezTo>
                  <a:pt x="57" y="133"/>
                  <a:pt x="57" y="134"/>
                  <a:pt x="56" y="134"/>
                </a:cubicBezTo>
                <a:cubicBezTo>
                  <a:pt x="56" y="135"/>
                  <a:pt x="55" y="137"/>
                  <a:pt x="52" y="137"/>
                </a:cubicBezTo>
                <a:cubicBezTo>
                  <a:pt x="47" y="140"/>
                  <a:pt x="49" y="142"/>
                  <a:pt x="49" y="144"/>
                </a:cubicBezTo>
                <a:cubicBezTo>
                  <a:pt x="48" y="145"/>
                  <a:pt x="48" y="146"/>
                  <a:pt x="48" y="148"/>
                </a:cubicBezTo>
                <a:cubicBezTo>
                  <a:pt x="35" y="146"/>
                  <a:pt x="20" y="153"/>
                  <a:pt x="21" y="130"/>
                </a:cubicBezTo>
                <a:cubicBezTo>
                  <a:pt x="21" y="121"/>
                  <a:pt x="36" y="111"/>
                  <a:pt x="43" y="10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51" y="114"/>
                  <a:pt x="78" y="120"/>
                  <a:pt x="83" y="12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98" y="117"/>
                  <a:pt x="109" y="112"/>
                  <a:pt x="115" y="105"/>
                </a:cubicBezTo>
                <a:cubicBezTo>
                  <a:pt x="123" y="109"/>
                  <a:pt x="133" y="111"/>
                  <a:pt x="143" y="110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54" y="110"/>
                  <a:pt x="178" y="96"/>
                  <a:pt x="188" y="100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94" y="76"/>
                  <a:pt x="198" y="60"/>
                  <a:pt x="191" y="46"/>
                </a:cubicBezTo>
                <a:cubicBezTo>
                  <a:pt x="190" y="43"/>
                  <a:pt x="188" y="41"/>
                  <a:pt x="185" y="38"/>
                </a:cubicBezTo>
                <a:cubicBezTo>
                  <a:pt x="190" y="49"/>
                  <a:pt x="191" y="60"/>
                  <a:pt x="190" y="69"/>
                </a:cubicBezTo>
                <a:cubicBezTo>
                  <a:pt x="190" y="55"/>
                  <a:pt x="187" y="44"/>
                  <a:pt x="179" y="33"/>
                </a:cubicBezTo>
                <a:cubicBezTo>
                  <a:pt x="176" y="32"/>
                  <a:pt x="173" y="31"/>
                  <a:pt x="170" y="30"/>
                </a:cubicBezTo>
                <a:cubicBezTo>
                  <a:pt x="182" y="45"/>
                  <a:pt x="184" y="61"/>
                  <a:pt x="183" y="74"/>
                </a:cubicBezTo>
                <a:cubicBezTo>
                  <a:pt x="182" y="56"/>
                  <a:pt x="177" y="44"/>
                  <a:pt x="163" y="28"/>
                </a:cubicBezTo>
                <a:cubicBezTo>
                  <a:pt x="159" y="28"/>
                  <a:pt x="154" y="28"/>
                  <a:pt x="150" y="28"/>
                </a:cubicBezTo>
                <a:cubicBezTo>
                  <a:pt x="165" y="45"/>
                  <a:pt x="174" y="61"/>
                  <a:pt x="173" y="75"/>
                </a:cubicBezTo>
                <a:cubicBezTo>
                  <a:pt x="171" y="55"/>
                  <a:pt x="162" y="45"/>
                  <a:pt x="147" y="29"/>
                </a:cubicBezTo>
                <a:cubicBezTo>
                  <a:pt x="141" y="30"/>
                  <a:pt x="135" y="32"/>
                  <a:pt x="130" y="35"/>
                </a:cubicBezTo>
                <a:close/>
                <a:moveTo>
                  <a:pt x="43" y="106"/>
                </a:moveTo>
                <a:cubicBezTo>
                  <a:pt x="43" y="106"/>
                  <a:pt x="43" y="106"/>
                  <a:pt x="43" y="10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6"/>
                  <a:pt x="43" y="106"/>
                  <a:pt x="43" y="106"/>
                </a:cubicBezTo>
                <a:close/>
                <a:moveTo>
                  <a:pt x="63" y="176"/>
                </a:moveTo>
                <a:cubicBezTo>
                  <a:pt x="63" y="176"/>
                  <a:pt x="63" y="176"/>
                  <a:pt x="63" y="176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4" y="177"/>
                  <a:pt x="65" y="180"/>
                  <a:pt x="66" y="182"/>
                </a:cubicBezTo>
                <a:cubicBezTo>
                  <a:pt x="65" y="181"/>
                  <a:pt x="64" y="178"/>
                  <a:pt x="63" y="176"/>
                </a:cubicBezTo>
                <a:close/>
                <a:moveTo>
                  <a:pt x="64" y="172"/>
                </a:moveTo>
                <a:cubicBezTo>
                  <a:pt x="64" y="172"/>
                  <a:pt x="64" y="172"/>
                  <a:pt x="64" y="172"/>
                </a:cubicBezTo>
                <a:cubicBezTo>
                  <a:pt x="64" y="171"/>
                  <a:pt x="64" y="171"/>
                  <a:pt x="64" y="171"/>
                </a:cubicBezTo>
                <a:cubicBezTo>
                  <a:pt x="67" y="176"/>
                  <a:pt x="70" y="182"/>
                  <a:pt x="72" y="186"/>
                </a:cubicBezTo>
                <a:cubicBezTo>
                  <a:pt x="70" y="183"/>
                  <a:pt x="66" y="177"/>
                  <a:pt x="64" y="172"/>
                </a:cubicBezTo>
                <a:close/>
                <a:moveTo>
                  <a:pt x="65" y="168"/>
                </a:moveTo>
                <a:cubicBezTo>
                  <a:pt x="65" y="168"/>
                  <a:pt x="65" y="168"/>
                  <a:pt x="65" y="168"/>
                </a:cubicBezTo>
                <a:cubicBezTo>
                  <a:pt x="65" y="167"/>
                  <a:pt x="65" y="165"/>
                  <a:pt x="65" y="164"/>
                </a:cubicBezTo>
                <a:cubicBezTo>
                  <a:pt x="68" y="174"/>
                  <a:pt x="73" y="182"/>
                  <a:pt x="78" y="191"/>
                </a:cubicBezTo>
                <a:cubicBezTo>
                  <a:pt x="78" y="190"/>
                  <a:pt x="77" y="190"/>
                  <a:pt x="77" y="190"/>
                </a:cubicBezTo>
                <a:cubicBezTo>
                  <a:pt x="72" y="183"/>
                  <a:pt x="67" y="176"/>
                  <a:pt x="65" y="168"/>
                </a:cubicBezTo>
                <a:close/>
                <a:moveTo>
                  <a:pt x="63" y="157"/>
                </a:moveTo>
                <a:cubicBezTo>
                  <a:pt x="63" y="157"/>
                  <a:pt x="63" y="157"/>
                  <a:pt x="63" y="157"/>
                </a:cubicBezTo>
                <a:cubicBezTo>
                  <a:pt x="63" y="157"/>
                  <a:pt x="63" y="156"/>
                  <a:pt x="63" y="156"/>
                </a:cubicBezTo>
                <a:cubicBezTo>
                  <a:pt x="63" y="156"/>
                  <a:pt x="63" y="155"/>
                  <a:pt x="63" y="154"/>
                </a:cubicBezTo>
                <a:cubicBezTo>
                  <a:pt x="63" y="155"/>
                  <a:pt x="63" y="156"/>
                  <a:pt x="63" y="157"/>
                </a:cubicBezTo>
                <a:close/>
                <a:moveTo>
                  <a:pt x="6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0" y="153"/>
                  <a:pt x="60" y="152"/>
                  <a:pt x="60" y="152"/>
                </a:cubicBezTo>
                <a:cubicBezTo>
                  <a:pt x="60" y="151"/>
                  <a:pt x="60" y="149"/>
                  <a:pt x="60" y="148"/>
                </a:cubicBezTo>
                <a:cubicBezTo>
                  <a:pt x="60" y="150"/>
                  <a:pt x="61" y="151"/>
                  <a:pt x="61" y="153"/>
                </a:cubicBezTo>
                <a:close/>
                <a:moveTo>
                  <a:pt x="56" y="150"/>
                </a:moveTo>
                <a:cubicBezTo>
                  <a:pt x="56" y="150"/>
                  <a:pt x="56" y="150"/>
                  <a:pt x="56" y="150"/>
                </a:cubicBezTo>
                <a:cubicBezTo>
                  <a:pt x="55" y="149"/>
                  <a:pt x="55" y="149"/>
                  <a:pt x="54" y="149"/>
                </a:cubicBezTo>
                <a:cubicBezTo>
                  <a:pt x="54" y="148"/>
                  <a:pt x="54" y="147"/>
                  <a:pt x="54" y="144"/>
                </a:cubicBezTo>
                <a:cubicBezTo>
                  <a:pt x="55" y="149"/>
                  <a:pt x="54" y="146"/>
                  <a:pt x="56" y="150"/>
                </a:cubicBezTo>
                <a:close/>
                <a:moveTo>
                  <a:pt x="51" y="148"/>
                </a:moveTo>
                <a:cubicBezTo>
                  <a:pt x="51" y="148"/>
                  <a:pt x="51" y="148"/>
                  <a:pt x="51" y="148"/>
                </a:cubicBezTo>
                <a:cubicBezTo>
                  <a:pt x="51" y="148"/>
                  <a:pt x="51" y="148"/>
                  <a:pt x="50" y="148"/>
                </a:cubicBezTo>
                <a:cubicBezTo>
                  <a:pt x="50" y="146"/>
                  <a:pt x="50" y="144"/>
                  <a:pt x="51" y="142"/>
                </a:cubicBezTo>
                <a:cubicBezTo>
                  <a:pt x="51" y="145"/>
                  <a:pt x="51" y="147"/>
                  <a:pt x="51" y="148"/>
                </a:cubicBezTo>
                <a:close/>
                <a:moveTo>
                  <a:pt x="81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35"/>
                  <a:pt x="84" y="31"/>
                  <a:pt x="86" y="27"/>
                </a:cubicBezTo>
                <a:cubicBezTo>
                  <a:pt x="90" y="22"/>
                  <a:pt x="95" y="25"/>
                  <a:pt x="87" y="23"/>
                </a:cubicBezTo>
                <a:cubicBezTo>
                  <a:pt x="83" y="21"/>
                  <a:pt x="79" y="24"/>
                  <a:pt x="77" y="19"/>
                </a:cubicBezTo>
                <a:cubicBezTo>
                  <a:pt x="75" y="16"/>
                  <a:pt x="76" y="11"/>
                  <a:pt x="81" y="10"/>
                </a:cubicBezTo>
                <a:cubicBezTo>
                  <a:pt x="84" y="10"/>
                  <a:pt x="89" y="18"/>
                  <a:pt x="92" y="20"/>
                </a:cubicBezTo>
                <a:cubicBezTo>
                  <a:pt x="94" y="22"/>
                  <a:pt x="96" y="23"/>
                  <a:pt x="95" y="17"/>
                </a:cubicBezTo>
                <a:cubicBezTo>
                  <a:pt x="94" y="12"/>
                  <a:pt x="93" y="8"/>
                  <a:pt x="92" y="4"/>
                </a:cubicBezTo>
                <a:cubicBezTo>
                  <a:pt x="92" y="3"/>
                  <a:pt x="92" y="0"/>
                  <a:pt x="92" y="0"/>
                </a:cubicBezTo>
                <a:cubicBezTo>
                  <a:pt x="101" y="6"/>
                  <a:pt x="93" y="9"/>
                  <a:pt x="96" y="15"/>
                </a:cubicBezTo>
                <a:cubicBezTo>
                  <a:pt x="96" y="15"/>
                  <a:pt x="99" y="12"/>
                  <a:pt x="101" y="11"/>
                </a:cubicBezTo>
                <a:cubicBezTo>
                  <a:pt x="103" y="9"/>
                  <a:pt x="107" y="8"/>
                  <a:pt x="111" y="8"/>
                </a:cubicBezTo>
                <a:cubicBezTo>
                  <a:pt x="122" y="12"/>
                  <a:pt x="99" y="16"/>
                  <a:pt x="98" y="20"/>
                </a:cubicBezTo>
                <a:cubicBezTo>
                  <a:pt x="99" y="20"/>
                  <a:pt x="134" y="19"/>
                  <a:pt x="128" y="25"/>
                </a:cubicBezTo>
                <a:cubicBezTo>
                  <a:pt x="135" y="22"/>
                  <a:pt x="142" y="20"/>
                  <a:pt x="144" y="22"/>
                </a:cubicBezTo>
                <a:cubicBezTo>
                  <a:pt x="144" y="22"/>
                  <a:pt x="148" y="27"/>
                  <a:pt x="147" y="28"/>
                </a:cubicBezTo>
                <a:cubicBezTo>
                  <a:pt x="134" y="31"/>
                  <a:pt x="123" y="36"/>
                  <a:pt x="114" y="45"/>
                </a:cubicBezTo>
                <a:cubicBezTo>
                  <a:pt x="113" y="46"/>
                  <a:pt x="109" y="39"/>
                  <a:pt x="110" y="38"/>
                </a:cubicBezTo>
                <a:cubicBezTo>
                  <a:pt x="113" y="35"/>
                  <a:pt x="116" y="32"/>
                  <a:pt x="120" y="29"/>
                </a:cubicBezTo>
                <a:cubicBezTo>
                  <a:pt x="119" y="29"/>
                  <a:pt x="119" y="28"/>
                  <a:pt x="116" y="26"/>
                </a:cubicBezTo>
                <a:cubicBezTo>
                  <a:pt x="114" y="22"/>
                  <a:pt x="105" y="20"/>
                  <a:pt x="100" y="21"/>
                </a:cubicBezTo>
                <a:cubicBezTo>
                  <a:pt x="99" y="21"/>
                  <a:pt x="97" y="22"/>
                  <a:pt x="97" y="23"/>
                </a:cubicBezTo>
                <a:cubicBezTo>
                  <a:pt x="96" y="25"/>
                  <a:pt x="100" y="30"/>
                  <a:pt x="101" y="30"/>
                </a:cubicBezTo>
                <a:cubicBezTo>
                  <a:pt x="107" y="37"/>
                  <a:pt x="96" y="41"/>
                  <a:pt x="94" y="32"/>
                </a:cubicBezTo>
                <a:cubicBezTo>
                  <a:pt x="94" y="30"/>
                  <a:pt x="96" y="25"/>
                  <a:pt x="93" y="24"/>
                </a:cubicBezTo>
                <a:cubicBezTo>
                  <a:pt x="89" y="23"/>
                  <a:pt x="86" y="33"/>
                  <a:pt x="86" y="36"/>
                </a:cubicBezTo>
                <a:cubicBezTo>
                  <a:pt x="86" y="38"/>
                  <a:pt x="87" y="39"/>
                  <a:pt x="87" y="41"/>
                </a:cubicBezTo>
                <a:cubicBezTo>
                  <a:pt x="94" y="43"/>
                  <a:pt x="100" y="46"/>
                  <a:pt x="101" y="49"/>
                </a:cubicBezTo>
                <a:cubicBezTo>
                  <a:pt x="101" y="49"/>
                  <a:pt x="101" y="55"/>
                  <a:pt x="99" y="54"/>
                </a:cubicBezTo>
                <a:cubicBezTo>
                  <a:pt x="88" y="48"/>
                  <a:pt x="76" y="45"/>
                  <a:pt x="63" y="45"/>
                </a:cubicBezTo>
                <a:cubicBezTo>
                  <a:pt x="62" y="45"/>
                  <a:pt x="64" y="38"/>
                  <a:pt x="65" y="38"/>
                </a:cubicBezTo>
                <a:cubicBezTo>
                  <a:pt x="70" y="37"/>
                  <a:pt x="75" y="38"/>
                  <a:pt x="81" y="39"/>
                </a:cubicBezTo>
                <a:close/>
                <a:moveTo>
                  <a:pt x="86" y="42"/>
                </a:moveTo>
                <a:cubicBezTo>
                  <a:pt x="86" y="42"/>
                  <a:pt x="86" y="42"/>
                  <a:pt x="86" y="42"/>
                </a:cubicBezTo>
                <a:cubicBezTo>
                  <a:pt x="88" y="42"/>
                  <a:pt x="89" y="43"/>
                  <a:pt x="91" y="43"/>
                </a:cubicBezTo>
                <a:cubicBezTo>
                  <a:pt x="92" y="44"/>
                  <a:pt x="98" y="46"/>
                  <a:pt x="99" y="47"/>
                </a:cubicBezTo>
                <a:cubicBezTo>
                  <a:pt x="97" y="46"/>
                  <a:pt x="92" y="45"/>
                  <a:pt x="90" y="44"/>
                </a:cubicBezTo>
                <a:cubicBezTo>
                  <a:pt x="83" y="41"/>
                  <a:pt x="76" y="40"/>
                  <a:pt x="69" y="39"/>
                </a:cubicBezTo>
                <a:cubicBezTo>
                  <a:pt x="68" y="39"/>
                  <a:pt x="72" y="39"/>
                  <a:pt x="73" y="39"/>
                </a:cubicBezTo>
                <a:cubicBezTo>
                  <a:pt x="77" y="40"/>
                  <a:pt x="80" y="40"/>
                  <a:pt x="84" y="41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lose/>
                <a:moveTo>
                  <a:pt x="96" y="28"/>
                </a:moveTo>
                <a:cubicBezTo>
                  <a:pt x="96" y="28"/>
                  <a:pt x="96" y="28"/>
                  <a:pt x="96" y="28"/>
                </a:cubicBezTo>
                <a:cubicBezTo>
                  <a:pt x="96" y="28"/>
                  <a:pt x="100" y="35"/>
                  <a:pt x="99" y="35"/>
                </a:cubicBezTo>
                <a:cubicBezTo>
                  <a:pt x="96" y="34"/>
                  <a:pt x="96" y="30"/>
                  <a:pt x="96" y="28"/>
                </a:cubicBezTo>
                <a:close/>
                <a:moveTo>
                  <a:pt x="88" y="20"/>
                </a:moveTo>
                <a:cubicBezTo>
                  <a:pt x="84" y="17"/>
                  <a:pt x="82" y="15"/>
                  <a:pt x="81" y="18"/>
                </a:cubicBezTo>
                <a:cubicBezTo>
                  <a:pt x="80" y="21"/>
                  <a:pt x="87" y="20"/>
                  <a:pt x="88" y="20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8"/>
                  <a:pt x="112" y="79"/>
                  <a:pt x="113" y="81"/>
                </a:cubicBezTo>
                <a:cubicBezTo>
                  <a:pt x="113" y="82"/>
                  <a:pt x="113" y="82"/>
                  <a:pt x="113" y="83"/>
                </a:cubicBezTo>
                <a:cubicBezTo>
                  <a:pt x="112" y="81"/>
                  <a:pt x="111" y="80"/>
                  <a:pt x="110" y="79"/>
                </a:cubicBezTo>
                <a:cubicBezTo>
                  <a:pt x="111" y="78"/>
                  <a:pt x="111" y="77"/>
                  <a:pt x="111" y="76"/>
                </a:cubicBezTo>
                <a:close/>
                <a:moveTo>
                  <a:pt x="118" y="87"/>
                </a:moveTo>
                <a:cubicBezTo>
                  <a:pt x="118" y="87"/>
                  <a:pt x="118" y="87"/>
                  <a:pt x="118" y="87"/>
                </a:cubicBezTo>
                <a:cubicBezTo>
                  <a:pt x="119" y="87"/>
                  <a:pt x="119" y="88"/>
                  <a:pt x="120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9" y="89"/>
                  <a:pt x="118" y="88"/>
                  <a:pt x="118" y="88"/>
                </a:cubicBezTo>
                <a:cubicBezTo>
                  <a:pt x="118" y="87"/>
                  <a:pt x="118" y="87"/>
                  <a:pt x="118" y="87"/>
                </a:cubicBezTo>
                <a:close/>
                <a:moveTo>
                  <a:pt x="121" y="89"/>
                </a:moveTo>
                <a:cubicBezTo>
                  <a:pt x="121" y="89"/>
                  <a:pt x="121" y="89"/>
                  <a:pt x="121" y="89"/>
                </a:cubicBezTo>
                <a:cubicBezTo>
                  <a:pt x="122" y="90"/>
                  <a:pt x="123" y="91"/>
                  <a:pt x="124" y="91"/>
                </a:cubicBezTo>
                <a:cubicBezTo>
                  <a:pt x="123" y="91"/>
                  <a:pt x="122" y="90"/>
                  <a:pt x="121" y="90"/>
                </a:cubicBezTo>
                <a:cubicBezTo>
                  <a:pt x="121" y="90"/>
                  <a:pt x="121" y="90"/>
                  <a:pt x="121" y="89"/>
                </a:cubicBezTo>
                <a:close/>
                <a:moveTo>
                  <a:pt x="105" y="95"/>
                </a:moveTo>
                <a:cubicBezTo>
                  <a:pt x="105" y="95"/>
                  <a:pt x="105" y="95"/>
                  <a:pt x="105" y="95"/>
                </a:cubicBezTo>
                <a:cubicBezTo>
                  <a:pt x="105" y="96"/>
                  <a:pt x="106" y="96"/>
                  <a:pt x="106" y="97"/>
                </a:cubicBezTo>
                <a:cubicBezTo>
                  <a:pt x="103" y="101"/>
                  <a:pt x="100" y="105"/>
                  <a:pt x="96" y="108"/>
                </a:cubicBezTo>
                <a:cubicBezTo>
                  <a:pt x="100" y="104"/>
                  <a:pt x="103" y="99"/>
                  <a:pt x="105" y="95"/>
                </a:cubicBezTo>
                <a:close/>
                <a:moveTo>
                  <a:pt x="111" y="101"/>
                </a:moveTo>
                <a:cubicBezTo>
                  <a:pt x="111" y="101"/>
                  <a:pt x="111" y="101"/>
                  <a:pt x="111" y="101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09" y="105"/>
                  <a:pt x="107" y="107"/>
                  <a:pt x="104" y="109"/>
                </a:cubicBezTo>
                <a:cubicBezTo>
                  <a:pt x="107" y="106"/>
                  <a:pt x="109" y="104"/>
                  <a:pt x="111" y="101"/>
                </a:cubicBezTo>
                <a:close/>
                <a:moveTo>
                  <a:pt x="119" y="100"/>
                </a:moveTo>
                <a:cubicBezTo>
                  <a:pt x="119" y="100"/>
                  <a:pt x="119" y="100"/>
                  <a:pt x="119" y="100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20" y="99"/>
                  <a:pt x="120" y="100"/>
                  <a:pt x="121" y="100"/>
                </a:cubicBezTo>
                <a:cubicBezTo>
                  <a:pt x="120" y="100"/>
                  <a:pt x="120" y="100"/>
                  <a:pt x="119" y="100"/>
                </a:cubicBezTo>
                <a:close/>
                <a:moveTo>
                  <a:pt x="11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5" y="97"/>
                  <a:pt x="114" y="97"/>
                  <a:pt x="114" y="96"/>
                </a:cubicBezTo>
                <a:cubicBezTo>
                  <a:pt x="114" y="96"/>
                  <a:pt x="114" y="95"/>
                  <a:pt x="115" y="95"/>
                </a:cubicBezTo>
                <a:cubicBezTo>
                  <a:pt x="115" y="95"/>
                  <a:pt x="116" y="96"/>
                  <a:pt x="116" y="96"/>
                </a:cubicBezTo>
                <a:close/>
                <a:moveTo>
                  <a:pt x="110" y="90"/>
                </a:moveTo>
                <a:cubicBezTo>
                  <a:pt x="110" y="90"/>
                  <a:pt x="110" y="90"/>
                  <a:pt x="110" y="90"/>
                </a:cubicBezTo>
                <a:cubicBezTo>
                  <a:pt x="110" y="90"/>
                  <a:pt x="110" y="91"/>
                  <a:pt x="109" y="91"/>
                </a:cubicBezTo>
                <a:cubicBezTo>
                  <a:pt x="109" y="91"/>
                  <a:pt x="108" y="90"/>
                  <a:pt x="108" y="89"/>
                </a:cubicBezTo>
                <a:cubicBezTo>
                  <a:pt x="108" y="89"/>
                  <a:pt x="108" y="88"/>
                  <a:pt x="108" y="88"/>
                </a:cubicBezTo>
                <a:cubicBezTo>
                  <a:pt x="109" y="88"/>
                  <a:pt x="110" y="89"/>
                  <a:pt x="110" y="90"/>
                </a:cubicBezTo>
                <a:close/>
                <a:moveTo>
                  <a:pt x="59" y="127"/>
                </a:moveTo>
                <a:cubicBezTo>
                  <a:pt x="59" y="127"/>
                  <a:pt x="59" y="127"/>
                  <a:pt x="59" y="127"/>
                </a:cubicBezTo>
                <a:cubicBezTo>
                  <a:pt x="59" y="127"/>
                  <a:pt x="58" y="128"/>
                  <a:pt x="57" y="127"/>
                </a:cubicBezTo>
                <a:cubicBezTo>
                  <a:pt x="57" y="127"/>
                  <a:pt x="56" y="126"/>
                  <a:pt x="55" y="125"/>
                </a:cubicBezTo>
                <a:cubicBezTo>
                  <a:pt x="53" y="124"/>
                  <a:pt x="54" y="122"/>
                  <a:pt x="56" y="124"/>
                </a:cubicBezTo>
                <a:cubicBezTo>
                  <a:pt x="57" y="124"/>
                  <a:pt x="59" y="126"/>
                  <a:pt x="59" y="127"/>
                </a:cubicBezTo>
                <a:close/>
                <a:moveTo>
                  <a:pt x="56" y="132"/>
                </a:moveTo>
                <a:cubicBezTo>
                  <a:pt x="56" y="132"/>
                  <a:pt x="56" y="132"/>
                  <a:pt x="56" y="132"/>
                </a:cubicBezTo>
                <a:cubicBezTo>
                  <a:pt x="56" y="132"/>
                  <a:pt x="49" y="133"/>
                  <a:pt x="51" y="131"/>
                </a:cubicBezTo>
                <a:cubicBezTo>
                  <a:pt x="52" y="130"/>
                  <a:pt x="57" y="128"/>
                  <a:pt x="58" y="130"/>
                </a:cubicBezTo>
                <a:cubicBezTo>
                  <a:pt x="59" y="131"/>
                  <a:pt x="57" y="132"/>
                  <a:pt x="56" y="132"/>
                </a:cubicBezTo>
                <a:close/>
                <a:moveTo>
                  <a:pt x="64" y="120"/>
                </a:moveTo>
                <a:cubicBezTo>
                  <a:pt x="64" y="120"/>
                  <a:pt x="64" y="120"/>
                  <a:pt x="64" y="120"/>
                </a:cubicBezTo>
                <a:cubicBezTo>
                  <a:pt x="74" y="123"/>
                  <a:pt x="82" y="127"/>
                  <a:pt x="81" y="130"/>
                </a:cubicBezTo>
                <a:cubicBezTo>
                  <a:pt x="81" y="132"/>
                  <a:pt x="75" y="133"/>
                  <a:pt x="67" y="132"/>
                </a:cubicBezTo>
                <a:cubicBezTo>
                  <a:pt x="67" y="131"/>
                  <a:pt x="66" y="131"/>
                  <a:pt x="66" y="130"/>
                </a:cubicBezTo>
                <a:cubicBezTo>
                  <a:pt x="62" y="130"/>
                  <a:pt x="69" y="130"/>
                  <a:pt x="70" y="129"/>
                </a:cubicBezTo>
                <a:cubicBezTo>
                  <a:pt x="74" y="127"/>
                  <a:pt x="71" y="124"/>
                  <a:pt x="67" y="125"/>
                </a:cubicBezTo>
                <a:cubicBezTo>
                  <a:pt x="66" y="125"/>
                  <a:pt x="62" y="125"/>
                  <a:pt x="62" y="124"/>
                </a:cubicBezTo>
                <a:cubicBezTo>
                  <a:pt x="62" y="123"/>
                  <a:pt x="62" y="121"/>
                  <a:pt x="64" y="120"/>
                </a:cubicBezTo>
                <a:close/>
                <a:moveTo>
                  <a:pt x="51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44" y="126"/>
                  <a:pt x="39" y="123"/>
                  <a:pt x="40" y="120"/>
                </a:cubicBezTo>
                <a:cubicBezTo>
                  <a:pt x="41" y="117"/>
                  <a:pt x="50" y="117"/>
                  <a:pt x="61" y="119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1"/>
                  <a:pt x="61" y="123"/>
                  <a:pt x="61" y="123"/>
                </a:cubicBezTo>
                <a:cubicBezTo>
                  <a:pt x="58" y="125"/>
                  <a:pt x="56" y="120"/>
                  <a:pt x="53" y="121"/>
                </a:cubicBezTo>
                <a:cubicBezTo>
                  <a:pt x="51" y="121"/>
                  <a:pt x="51" y="125"/>
                  <a:pt x="52" y="126"/>
                </a:cubicBezTo>
                <a:cubicBezTo>
                  <a:pt x="55" y="128"/>
                  <a:pt x="54" y="127"/>
                  <a:pt x="53" y="128"/>
                </a:cubicBezTo>
                <a:cubicBezTo>
                  <a:pt x="52" y="128"/>
                  <a:pt x="52" y="128"/>
                  <a:pt x="51" y="128"/>
                </a:cubicBezTo>
                <a:close/>
                <a:moveTo>
                  <a:pt x="33" y="59"/>
                </a:moveTo>
                <a:cubicBezTo>
                  <a:pt x="33" y="59"/>
                  <a:pt x="33" y="59"/>
                  <a:pt x="33" y="59"/>
                </a:cubicBezTo>
                <a:cubicBezTo>
                  <a:pt x="32" y="61"/>
                  <a:pt x="29" y="73"/>
                  <a:pt x="32" y="86"/>
                </a:cubicBezTo>
                <a:cubicBezTo>
                  <a:pt x="28" y="84"/>
                  <a:pt x="29" y="63"/>
                  <a:pt x="33" y="59"/>
                </a:cubicBezTo>
                <a:close/>
                <a:moveTo>
                  <a:pt x="64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1"/>
                  <a:pt x="63" y="93"/>
                  <a:pt x="64" y="96"/>
                </a:cubicBezTo>
                <a:cubicBezTo>
                  <a:pt x="63" y="94"/>
                  <a:pt x="59" y="87"/>
                  <a:pt x="64" y="88"/>
                </a:cubicBezTo>
                <a:close/>
                <a:moveTo>
                  <a:pt x="67" y="163"/>
                </a:moveTo>
                <a:cubicBezTo>
                  <a:pt x="67" y="163"/>
                  <a:pt x="67" y="163"/>
                  <a:pt x="67" y="163"/>
                </a:cubicBezTo>
                <a:cubicBezTo>
                  <a:pt x="70" y="174"/>
                  <a:pt x="76" y="182"/>
                  <a:pt x="80" y="190"/>
                </a:cubicBezTo>
                <a:cubicBezTo>
                  <a:pt x="80" y="190"/>
                  <a:pt x="80" y="190"/>
                  <a:pt x="79" y="190"/>
                </a:cubicBezTo>
                <a:cubicBezTo>
                  <a:pt x="74" y="182"/>
                  <a:pt x="68" y="173"/>
                  <a:pt x="67" y="163"/>
                </a:cubicBezTo>
                <a:close/>
                <a:moveTo>
                  <a:pt x="77" y="177"/>
                </a:moveTo>
                <a:cubicBezTo>
                  <a:pt x="77" y="177"/>
                  <a:pt x="77" y="177"/>
                  <a:pt x="77" y="177"/>
                </a:cubicBezTo>
                <a:cubicBezTo>
                  <a:pt x="81" y="186"/>
                  <a:pt x="80" y="182"/>
                  <a:pt x="84" y="190"/>
                </a:cubicBezTo>
                <a:cubicBezTo>
                  <a:pt x="84" y="190"/>
                  <a:pt x="83" y="190"/>
                  <a:pt x="83" y="190"/>
                </a:cubicBezTo>
                <a:cubicBezTo>
                  <a:pt x="79" y="183"/>
                  <a:pt x="78" y="184"/>
                  <a:pt x="77" y="177"/>
                </a:cubicBezTo>
                <a:close/>
                <a:moveTo>
                  <a:pt x="75" y="177"/>
                </a:moveTo>
                <a:cubicBezTo>
                  <a:pt x="75" y="177"/>
                  <a:pt x="75" y="177"/>
                  <a:pt x="75" y="177"/>
                </a:cubicBezTo>
                <a:cubicBezTo>
                  <a:pt x="72" y="173"/>
                  <a:pt x="70" y="168"/>
                  <a:pt x="70" y="164"/>
                </a:cubicBezTo>
                <a:cubicBezTo>
                  <a:pt x="72" y="168"/>
                  <a:pt x="73" y="173"/>
                  <a:pt x="75" y="177"/>
                </a:cubicBezTo>
                <a:close/>
                <a:moveTo>
                  <a:pt x="98" y="173"/>
                </a:moveTo>
                <a:cubicBezTo>
                  <a:pt x="98" y="173"/>
                  <a:pt x="98" y="173"/>
                  <a:pt x="98" y="173"/>
                </a:cubicBezTo>
                <a:cubicBezTo>
                  <a:pt x="94" y="173"/>
                  <a:pt x="83" y="169"/>
                  <a:pt x="79" y="166"/>
                </a:cubicBezTo>
                <a:cubicBezTo>
                  <a:pt x="83" y="171"/>
                  <a:pt x="93" y="172"/>
                  <a:pt x="97" y="175"/>
                </a:cubicBezTo>
                <a:cubicBezTo>
                  <a:pt x="93" y="175"/>
                  <a:pt x="80" y="170"/>
                  <a:pt x="79" y="168"/>
                </a:cubicBezTo>
                <a:cubicBezTo>
                  <a:pt x="79" y="168"/>
                  <a:pt x="79" y="167"/>
                  <a:pt x="78" y="166"/>
                </a:cubicBezTo>
                <a:cubicBezTo>
                  <a:pt x="78" y="165"/>
                  <a:pt x="77" y="165"/>
                  <a:pt x="77" y="164"/>
                </a:cubicBezTo>
                <a:cubicBezTo>
                  <a:pt x="77" y="165"/>
                  <a:pt x="75" y="162"/>
                  <a:pt x="76" y="162"/>
                </a:cubicBezTo>
                <a:cubicBezTo>
                  <a:pt x="80" y="168"/>
                  <a:pt x="92" y="170"/>
                  <a:pt x="98" y="173"/>
                </a:cubicBezTo>
                <a:close/>
                <a:moveTo>
                  <a:pt x="79" y="166"/>
                </a:moveTo>
                <a:cubicBezTo>
                  <a:pt x="79" y="166"/>
                  <a:pt x="79" y="166"/>
                  <a:pt x="79" y="166"/>
                </a:cubicBezTo>
                <a:cubicBezTo>
                  <a:pt x="79" y="166"/>
                  <a:pt x="79" y="166"/>
                  <a:pt x="78" y="166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78" y="166"/>
                  <a:pt x="79" y="166"/>
                  <a:pt x="79" y="166"/>
                </a:cubicBezTo>
                <a:close/>
                <a:moveTo>
                  <a:pt x="94" y="181"/>
                </a:moveTo>
                <a:cubicBezTo>
                  <a:pt x="94" y="181"/>
                  <a:pt x="94" y="181"/>
                  <a:pt x="94" y="181"/>
                </a:cubicBezTo>
                <a:cubicBezTo>
                  <a:pt x="90" y="180"/>
                  <a:pt x="84" y="179"/>
                  <a:pt x="83" y="177"/>
                </a:cubicBezTo>
                <a:cubicBezTo>
                  <a:pt x="83" y="177"/>
                  <a:pt x="81" y="175"/>
                  <a:pt x="82" y="175"/>
                </a:cubicBezTo>
                <a:cubicBezTo>
                  <a:pt x="87" y="179"/>
                  <a:pt x="90" y="178"/>
                  <a:pt x="94" y="181"/>
                </a:cubicBezTo>
                <a:close/>
                <a:moveTo>
                  <a:pt x="93" y="177"/>
                </a:moveTo>
                <a:cubicBezTo>
                  <a:pt x="93" y="177"/>
                  <a:pt x="93" y="177"/>
                  <a:pt x="93" y="177"/>
                </a:cubicBezTo>
                <a:cubicBezTo>
                  <a:pt x="90" y="177"/>
                  <a:pt x="80" y="175"/>
                  <a:pt x="80" y="172"/>
                </a:cubicBezTo>
                <a:cubicBezTo>
                  <a:pt x="80" y="172"/>
                  <a:pt x="79" y="172"/>
                  <a:pt x="80" y="170"/>
                </a:cubicBezTo>
                <a:cubicBezTo>
                  <a:pt x="82" y="175"/>
                  <a:pt x="90" y="175"/>
                  <a:pt x="93" y="177"/>
                </a:cubicBezTo>
                <a:close/>
                <a:moveTo>
                  <a:pt x="68" y="159"/>
                </a:moveTo>
                <a:cubicBezTo>
                  <a:pt x="68" y="159"/>
                  <a:pt x="68" y="159"/>
                  <a:pt x="68" y="159"/>
                </a:cubicBezTo>
                <a:cubicBezTo>
                  <a:pt x="66" y="154"/>
                  <a:pt x="63" y="149"/>
                  <a:pt x="64" y="144"/>
                </a:cubicBezTo>
                <a:cubicBezTo>
                  <a:pt x="64" y="149"/>
                  <a:pt x="68" y="154"/>
                  <a:pt x="68" y="159"/>
                </a:cubicBezTo>
                <a:close/>
                <a:moveTo>
                  <a:pt x="170" y="115"/>
                </a:moveTo>
                <a:cubicBezTo>
                  <a:pt x="170" y="115"/>
                  <a:pt x="170" y="117"/>
                  <a:pt x="168" y="117"/>
                </a:cubicBezTo>
                <a:cubicBezTo>
                  <a:pt x="168" y="117"/>
                  <a:pt x="166" y="117"/>
                  <a:pt x="166" y="117"/>
                </a:cubicBezTo>
                <a:cubicBezTo>
                  <a:pt x="163" y="117"/>
                  <a:pt x="163" y="115"/>
                  <a:pt x="165" y="115"/>
                </a:cubicBezTo>
                <a:cubicBezTo>
                  <a:pt x="166" y="114"/>
                  <a:pt x="169" y="114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lose/>
                <a:moveTo>
                  <a:pt x="171" y="121"/>
                </a:moveTo>
                <a:cubicBezTo>
                  <a:pt x="171" y="121"/>
                  <a:pt x="171" y="121"/>
                  <a:pt x="171" y="121"/>
                </a:cubicBezTo>
                <a:cubicBezTo>
                  <a:pt x="171" y="122"/>
                  <a:pt x="167" y="127"/>
                  <a:pt x="167" y="124"/>
                </a:cubicBezTo>
                <a:cubicBezTo>
                  <a:pt x="166" y="122"/>
                  <a:pt x="169" y="118"/>
                  <a:pt x="171" y="118"/>
                </a:cubicBezTo>
                <a:cubicBezTo>
                  <a:pt x="172" y="119"/>
                  <a:pt x="172" y="121"/>
                  <a:pt x="171" y="121"/>
                </a:cubicBezTo>
                <a:close/>
                <a:moveTo>
                  <a:pt x="168" y="106"/>
                </a:moveTo>
                <a:cubicBezTo>
                  <a:pt x="168" y="106"/>
                  <a:pt x="168" y="106"/>
                  <a:pt x="168" y="106"/>
                </a:cubicBezTo>
                <a:cubicBezTo>
                  <a:pt x="167" y="108"/>
                  <a:pt x="169" y="110"/>
                  <a:pt x="170" y="111"/>
                </a:cubicBezTo>
                <a:cubicBezTo>
                  <a:pt x="170" y="112"/>
                  <a:pt x="173" y="109"/>
                  <a:pt x="174" y="108"/>
                </a:cubicBezTo>
                <a:cubicBezTo>
                  <a:pt x="176" y="105"/>
                  <a:pt x="180" y="105"/>
                  <a:pt x="179" y="109"/>
                </a:cubicBezTo>
                <a:cubicBezTo>
                  <a:pt x="179" y="111"/>
                  <a:pt x="174" y="115"/>
                  <a:pt x="177" y="114"/>
                </a:cubicBezTo>
                <a:cubicBezTo>
                  <a:pt x="178" y="113"/>
                  <a:pt x="178" y="113"/>
                  <a:pt x="179" y="114"/>
                </a:cubicBezTo>
                <a:cubicBezTo>
                  <a:pt x="185" y="109"/>
                  <a:pt x="189" y="104"/>
                  <a:pt x="188" y="102"/>
                </a:cubicBezTo>
                <a:cubicBezTo>
                  <a:pt x="186" y="99"/>
                  <a:pt x="177" y="102"/>
                  <a:pt x="168" y="106"/>
                </a:cubicBezTo>
                <a:close/>
                <a:moveTo>
                  <a:pt x="179" y="115"/>
                </a:moveTo>
                <a:cubicBezTo>
                  <a:pt x="179" y="115"/>
                  <a:pt x="179" y="115"/>
                  <a:pt x="179" y="115"/>
                </a:cubicBezTo>
                <a:cubicBezTo>
                  <a:pt x="186" y="110"/>
                  <a:pt x="190" y="104"/>
                  <a:pt x="189" y="102"/>
                </a:cubicBezTo>
                <a:cubicBezTo>
                  <a:pt x="187" y="98"/>
                  <a:pt x="176" y="101"/>
                  <a:pt x="165" y="107"/>
                </a:cubicBezTo>
                <a:cubicBezTo>
                  <a:pt x="155" y="113"/>
                  <a:pt x="148" y="120"/>
                  <a:pt x="150" y="124"/>
                </a:cubicBezTo>
                <a:cubicBezTo>
                  <a:pt x="152" y="126"/>
                  <a:pt x="157" y="126"/>
                  <a:pt x="164" y="123"/>
                </a:cubicBezTo>
                <a:cubicBezTo>
                  <a:pt x="164" y="123"/>
                  <a:pt x="164" y="124"/>
                  <a:pt x="164" y="124"/>
                </a:cubicBezTo>
                <a:cubicBezTo>
                  <a:pt x="166" y="129"/>
                  <a:pt x="170" y="125"/>
                  <a:pt x="173" y="123"/>
                </a:cubicBezTo>
                <a:cubicBezTo>
                  <a:pt x="173" y="124"/>
                  <a:pt x="174" y="127"/>
                  <a:pt x="172" y="128"/>
                </a:cubicBezTo>
                <a:cubicBezTo>
                  <a:pt x="170" y="134"/>
                  <a:pt x="173" y="135"/>
                  <a:pt x="175" y="136"/>
                </a:cubicBezTo>
                <a:cubicBezTo>
                  <a:pt x="176" y="143"/>
                  <a:pt x="192" y="151"/>
                  <a:pt x="200" y="149"/>
                </a:cubicBezTo>
                <a:cubicBezTo>
                  <a:pt x="201" y="151"/>
                  <a:pt x="215" y="160"/>
                  <a:pt x="230" y="158"/>
                </a:cubicBezTo>
                <a:cubicBezTo>
                  <a:pt x="232" y="154"/>
                  <a:pt x="238" y="148"/>
                  <a:pt x="241" y="147"/>
                </a:cubicBezTo>
                <a:cubicBezTo>
                  <a:pt x="239" y="146"/>
                  <a:pt x="227" y="144"/>
                  <a:pt x="226" y="142"/>
                </a:cubicBezTo>
                <a:cubicBezTo>
                  <a:pt x="224" y="141"/>
                  <a:pt x="230" y="140"/>
                  <a:pt x="235" y="136"/>
                </a:cubicBezTo>
                <a:cubicBezTo>
                  <a:pt x="232" y="126"/>
                  <a:pt x="234" y="126"/>
                  <a:pt x="233" y="120"/>
                </a:cubicBezTo>
                <a:cubicBezTo>
                  <a:pt x="229" y="120"/>
                  <a:pt x="212" y="138"/>
                  <a:pt x="192" y="126"/>
                </a:cubicBezTo>
                <a:cubicBezTo>
                  <a:pt x="191" y="124"/>
                  <a:pt x="189" y="119"/>
                  <a:pt x="187" y="120"/>
                </a:cubicBezTo>
                <a:cubicBezTo>
                  <a:pt x="184" y="120"/>
                  <a:pt x="181" y="122"/>
                  <a:pt x="180" y="119"/>
                </a:cubicBezTo>
                <a:cubicBezTo>
                  <a:pt x="180" y="119"/>
                  <a:pt x="179" y="120"/>
                  <a:pt x="179" y="120"/>
                </a:cubicBezTo>
                <a:cubicBezTo>
                  <a:pt x="179" y="119"/>
                  <a:pt x="180" y="119"/>
                  <a:pt x="180" y="118"/>
                </a:cubicBezTo>
                <a:cubicBezTo>
                  <a:pt x="180" y="117"/>
                  <a:pt x="180" y="116"/>
                  <a:pt x="179" y="115"/>
                </a:cubicBezTo>
                <a:close/>
                <a:moveTo>
                  <a:pt x="165" y="122"/>
                </a:moveTo>
                <a:cubicBezTo>
                  <a:pt x="165" y="122"/>
                  <a:pt x="165" y="122"/>
                  <a:pt x="165" y="122"/>
                </a:cubicBezTo>
                <a:cubicBezTo>
                  <a:pt x="165" y="121"/>
                  <a:pt x="166" y="121"/>
                  <a:pt x="166" y="121"/>
                </a:cubicBezTo>
                <a:cubicBezTo>
                  <a:pt x="166" y="119"/>
                  <a:pt x="167" y="119"/>
                  <a:pt x="164" y="119"/>
                </a:cubicBezTo>
                <a:cubicBezTo>
                  <a:pt x="163" y="120"/>
                  <a:pt x="160" y="116"/>
                  <a:pt x="161" y="115"/>
                </a:cubicBezTo>
                <a:cubicBezTo>
                  <a:pt x="163" y="112"/>
                  <a:pt x="168" y="115"/>
                  <a:pt x="168" y="111"/>
                </a:cubicBezTo>
                <a:cubicBezTo>
                  <a:pt x="169" y="110"/>
                  <a:pt x="167" y="109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56" y="113"/>
                  <a:pt x="149" y="120"/>
                  <a:pt x="151" y="123"/>
                </a:cubicBezTo>
                <a:cubicBezTo>
                  <a:pt x="152" y="125"/>
                  <a:pt x="158" y="125"/>
                  <a:pt x="165" y="12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39" y="22"/>
                  <a:pt x="135" y="25"/>
                  <a:pt x="132" y="26"/>
                </a:cubicBezTo>
                <a:cubicBezTo>
                  <a:pt x="125" y="28"/>
                  <a:pt x="120" y="32"/>
                  <a:pt x="114" y="36"/>
                </a:cubicBezTo>
                <a:cubicBezTo>
                  <a:pt x="113" y="37"/>
                  <a:pt x="116" y="34"/>
                  <a:pt x="117" y="33"/>
                </a:cubicBezTo>
                <a:cubicBezTo>
                  <a:pt x="122" y="30"/>
                  <a:pt x="126" y="26"/>
                  <a:pt x="133" y="25"/>
                </a:cubicBezTo>
                <a:cubicBezTo>
                  <a:pt x="134" y="24"/>
                  <a:pt x="140" y="22"/>
                  <a:pt x="141" y="22"/>
                </a:cubicBezTo>
                <a:close/>
                <a:moveTo>
                  <a:pt x="146" y="80"/>
                </a:moveTo>
                <a:cubicBezTo>
                  <a:pt x="147" y="82"/>
                  <a:pt x="148" y="84"/>
                  <a:pt x="151" y="86"/>
                </a:cubicBezTo>
                <a:cubicBezTo>
                  <a:pt x="149" y="86"/>
                  <a:pt x="141" y="82"/>
                  <a:pt x="146" y="80"/>
                </a:cubicBezTo>
                <a:cubicBezTo>
                  <a:pt x="146" y="80"/>
                  <a:pt x="146" y="80"/>
                  <a:pt x="146" y="80"/>
                </a:cubicBezTo>
                <a:close/>
                <a:moveTo>
                  <a:pt x="177" y="122"/>
                </a:moveTo>
                <a:cubicBezTo>
                  <a:pt x="177" y="122"/>
                  <a:pt x="177" y="122"/>
                  <a:pt x="177" y="122"/>
                </a:cubicBezTo>
                <a:cubicBezTo>
                  <a:pt x="179" y="124"/>
                  <a:pt x="179" y="128"/>
                  <a:pt x="179" y="127"/>
                </a:cubicBezTo>
                <a:cubicBezTo>
                  <a:pt x="178" y="126"/>
                  <a:pt x="177" y="126"/>
                  <a:pt x="176" y="126"/>
                </a:cubicBezTo>
                <a:cubicBezTo>
                  <a:pt x="178" y="124"/>
                  <a:pt x="175" y="122"/>
                  <a:pt x="177" y="122"/>
                </a:cubicBezTo>
                <a:close/>
                <a:moveTo>
                  <a:pt x="276" y="99"/>
                </a:moveTo>
                <a:cubicBezTo>
                  <a:pt x="276" y="99"/>
                  <a:pt x="276" y="99"/>
                  <a:pt x="276" y="99"/>
                </a:cubicBezTo>
                <a:cubicBezTo>
                  <a:pt x="276" y="104"/>
                  <a:pt x="289" y="102"/>
                  <a:pt x="292" y="101"/>
                </a:cubicBezTo>
                <a:cubicBezTo>
                  <a:pt x="301" y="95"/>
                  <a:pt x="298" y="100"/>
                  <a:pt x="289" y="100"/>
                </a:cubicBezTo>
                <a:cubicBezTo>
                  <a:pt x="285" y="101"/>
                  <a:pt x="279" y="103"/>
                  <a:pt x="276" y="99"/>
                </a:cubicBezTo>
                <a:close/>
                <a:moveTo>
                  <a:pt x="231" y="60"/>
                </a:moveTo>
                <a:cubicBezTo>
                  <a:pt x="231" y="60"/>
                  <a:pt x="231" y="60"/>
                  <a:pt x="231" y="60"/>
                </a:cubicBezTo>
                <a:cubicBezTo>
                  <a:pt x="232" y="62"/>
                  <a:pt x="233" y="65"/>
                  <a:pt x="232" y="69"/>
                </a:cubicBezTo>
                <a:cubicBezTo>
                  <a:pt x="232" y="70"/>
                  <a:pt x="232" y="70"/>
                  <a:pt x="232" y="70"/>
                </a:cubicBezTo>
                <a:cubicBezTo>
                  <a:pt x="231" y="74"/>
                  <a:pt x="236" y="61"/>
                  <a:pt x="231" y="60"/>
                </a:cubicBezTo>
                <a:close/>
                <a:moveTo>
                  <a:pt x="275" y="116"/>
                </a:moveTo>
                <a:cubicBezTo>
                  <a:pt x="275" y="116"/>
                  <a:pt x="275" y="116"/>
                  <a:pt x="275" y="116"/>
                </a:cubicBezTo>
                <a:cubicBezTo>
                  <a:pt x="278" y="117"/>
                  <a:pt x="262" y="113"/>
                  <a:pt x="258" y="108"/>
                </a:cubicBezTo>
                <a:cubicBezTo>
                  <a:pt x="261" y="113"/>
                  <a:pt x="267" y="116"/>
                  <a:pt x="275" y="116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/>
          </a:p>
        </p:txBody>
      </p:sp>
      <p:grpSp>
        <p:nvGrpSpPr>
          <p:cNvPr id="48" name="组合 47"/>
          <p:cNvGrpSpPr/>
          <p:nvPr/>
        </p:nvGrpSpPr>
        <p:grpSpPr>
          <a:xfrm>
            <a:off x="6255549" y="4005619"/>
            <a:ext cx="1192287" cy="668092"/>
            <a:chOff x="6255549" y="4005619"/>
            <a:chExt cx="1192287" cy="668092"/>
          </a:xfrm>
        </p:grpSpPr>
        <p:sp>
          <p:nvSpPr>
            <p:cNvPr id="331" name="Freeform 156"/>
            <p:cNvSpPr/>
            <p:nvPr/>
          </p:nvSpPr>
          <p:spPr bwMode="auto">
            <a:xfrm>
              <a:off x="6494006" y="4225576"/>
              <a:ext cx="881882" cy="448135"/>
            </a:xfrm>
            <a:custGeom>
              <a:avLst/>
              <a:gdLst>
                <a:gd name="T0" fmla="*/ 19 w 181"/>
                <a:gd name="T1" fmla="*/ 1 h 92"/>
                <a:gd name="T2" fmla="*/ 40 w 181"/>
                <a:gd name="T3" fmla="*/ 9 h 92"/>
                <a:gd name="T4" fmla="*/ 58 w 181"/>
                <a:gd name="T5" fmla="*/ 11 h 92"/>
                <a:gd name="T6" fmla="*/ 75 w 181"/>
                <a:gd name="T7" fmla="*/ 18 h 92"/>
                <a:gd name="T8" fmla="*/ 57 w 181"/>
                <a:gd name="T9" fmla="*/ 41 h 92"/>
                <a:gd name="T10" fmla="*/ 57 w 181"/>
                <a:gd name="T11" fmla="*/ 35 h 92"/>
                <a:gd name="T12" fmla="*/ 57 w 181"/>
                <a:gd name="T13" fmla="*/ 33 h 92"/>
                <a:gd name="T14" fmla="*/ 55 w 181"/>
                <a:gd name="T15" fmla="*/ 51 h 92"/>
                <a:gd name="T16" fmla="*/ 75 w 181"/>
                <a:gd name="T17" fmla="*/ 69 h 92"/>
                <a:gd name="T18" fmla="*/ 131 w 181"/>
                <a:gd name="T19" fmla="*/ 71 h 92"/>
                <a:gd name="T20" fmla="*/ 151 w 181"/>
                <a:gd name="T21" fmla="*/ 53 h 92"/>
                <a:gd name="T22" fmla="*/ 170 w 181"/>
                <a:gd name="T23" fmla="*/ 47 h 92"/>
                <a:gd name="T24" fmla="*/ 181 w 181"/>
                <a:gd name="T25" fmla="*/ 49 h 92"/>
                <a:gd name="T26" fmla="*/ 155 w 181"/>
                <a:gd name="T27" fmla="*/ 56 h 92"/>
                <a:gd name="T28" fmla="*/ 130 w 181"/>
                <a:gd name="T29" fmla="*/ 77 h 92"/>
                <a:gd name="T30" fmla="*/ 43 w 181"/>
                <a:gd name="T31" fmla="*/ 61 h 92"/>
                <a:gd name="T32" fmla="*/ 30 w 181"/>
                <a:gd name="T33" fmla="*/ 37 h 92"/>
                <a:gd name="T34" fmla="*/ 23 w 181"/>
                <a:gd name="T35" fmla="*/ 24 h 92"/>
                <a:gd name="T36" fmla="*/ 14 w 181"/>
                <a:gd name="T37" fmla="*/ 20 h 92"/>
                <a:gd name="T38" fmla="*/ 11 w 181"/>
                <a:gd name="T39" fmla="*/ 23 h 92"/>
                <a:gd name="T40" fmla="*/ 20 w 181"/>
                <a:gd name="T41" fmla="*/ 25 h 92"/>
                <a:gd name="T42" fmla="*/ 20 w 181"/>
                <a:gd name="T43" fmla="*/ 28 h 92"/>
                <a:gd name="T44" fmla="*/ 9 w 181"/>
                <a:gd name="T45" fmla="*/ 33 h 92"/>
                <a:gd name="T46" fmla="*/ 5 w 181"/>
                <a:gd name="T47" fmla="*/ 8 h 92"/>
                <a:gd name="T48" fmla="*/ 19 w 181"/>
                <a:gd name="T49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92">
                  <a:moveTo>
                    <a:pt x="19" y="1"/>
                  </a:moveTo>
                  <a:cubicBezTo>
                    <a:pt x="28" y="0"/>
                    <a:pt x="34" y="6"/>
                    <a:pt x="40" y="9"/>
                  </a:cubicBezTo>
                  <a:cubicBezTo>
                    <a:pt x="42" y="7"/>
                    <a:pt x="54" y="5"/>
                    <a:pt x="58" y="11"/>
                  </a:cubicBezTo>
                  <a:cubicBezTo>
                    <a:pt x="63" y="16"/>
                    <a:pt x="68" y="8"/>
                    <a:pt x="75" y="18"/>
                  </a:cubicBezTo>
                  <a:cubicBezTo>
                    <a:pt x="85" y="33"/>
                    <a:pt x="64" y="55"/>
                    <a:pt x="57" y="41"/>
                  </a:cubicBezTo>
                  <a:cubicBezTo>
                    <a:pt x="56" y="39"/>
                    <a:pt x="57" y="35"/>
                    <a:pt x="57" y="35"/>
                  </a:cubicBezTo>
                  <a:cubicBezTo>
                    <a:pt x="57" y="35"/>
                    <a:pt x="57" y="34"/>
                    <a:pt x="57" y="33"/>
                  </a:cubicBezTo>
                  <a:cubicBezTo>
                    <a:pt x="52" y="37"/>
                    <a:pt x="51" y="44"/>
                    <a:pt x="55" y="51"/>
                  </a:cubicBezTo>
                  <a:cubicBezTo>
                    <a:pt x="58" y="59"/>
                    <a:pt x="68" y="65"/>
                    <a:pt x="75" y="69"/>
                  </a:cubicBezTo>
                  <a:cubicBezTo>
                    <a:pt x="96" y="82"/>
                    <a:pt x="114" y="81"/>
                    <a:pt x="131" y="71"/>
                  </a:cubicBezTo>
                  <a:cubicBezTo>
                    <a:pt x="138" y="66"/>
                    <a:pt x="146" y="57"/>
                    <a:pt x="151" y="53"/>
                  </a:cubicBezTo>
                  <a:cubicBezTo>
                    <a:pt x="156" y="49"/>
                    <a:pt x="162" y="47"/>
                    <a:pt x="170" y="47"/>
                  </a:cubicBezTo>
                  <a:cubicBezTo>
                    <a:pt x="170" y="47"/>
                    <a:pt x="181" y="49"/>
                    <a:pt x="181" y="49"/>
                  </a:cubicBezTo>
                  <a:cubicBezTo>
                    <a:pt x="168" y="51"/>
                    <a:pt x="159" y="52"/>
                    <a:pt x="155" y="56"/>
                  </a:cubicBezTo>
                  <a:cubicBezTo>
                    <a:pt x="147" y="63"/>
                    <a:pt x="139" y="72"/>
                    <a:pt x="130" y="77"/>
                  </a:cubicBezTo>
                  <a:cubicBezTo>
                    <a:pt x="100" y="92"/>
                    <a:pt x="59" y="76"/>
                    <a:pt x="43" y="61"/>
                  </a:cubicBezTo>
                  <a:cubicBezTo>
                    <a:pt x="37" y="55"/>
                    <a:pt x="34" y="46"/>
                    <a:pt x="30" y="37"/>
                  </a:cubicBezTo>
                  <a:cubicBezTo>
                    <a:pt x="28" y="32"/>
                    <a:pt x="26" y="29"/>
                    <a:pt x="23" y="24"/>
                  </a:cubicBezTo>
                  <a:cubicBezTo>
                    <a:pt x="21" y="21"/>
                    <a:pt x="18" y="20"/>
                    <a:pt x="14" y="20"/>
                  </a:cubicBezTo>
                  <a:cubicBezTo>
                    <a:pt x="14" y="20"/>
                    <a:pt x="11" y="23"/>
                    <a:pt x="11" y="23"/>
                  </a:cubicBezTo>
                  <a:cubicBezTo>
                    <a:pt x="17" y="21"/>
                    <a:pt x="19" y="23"/>
                    <a:pt x="20" y="25"/>
                  </a:cubicBezTo>
                  <a:cubicBezTo>
                    <a:pt x="20" y="25"/>
                    <a:pt x="20" y="27"/>
                    <a:pt x="20" y="28"/>
                  </a:cubicBezTo>
                  <a:cubicBezTo>
                    <a:pt x="20" y="33"/>
                    <a:pt x="17" y="36"/>
                    <a:pt x="9" y="33"/>
                  </a:cubicBezTo>
                  <a:cubicBezTo>
                    <a:pt x="2" y="31"/>
                    <a:pt x="0" y="14"/>
                    <a:pt x="5" y="8"/>
                  </a:cubicBezTo>
                  <a:cubicBezTo>
                    <a:pt x="7" y="4"/>
                    <a:pt x="14" y="1"/>
                    <a:pt x="19" y="1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  <p:sp>
          <p:nvSpPr>
            <p:cNvPr id="332" name="Freeform 157"/>
            <p:cNvSpPr/>
            <p:nvPr/>
          </p:nvSpPr>
          <p:spPr bwMode="auto">
            <a:xfrm>
              <a:off x="6909251" y="4211186"/>
              <a:ext cx="538585" cy="365909"/>
            </a:xfrm>
            <a:custGeom>
              <a:avLst/>
              <a:gdLst>
                <a:gd name="T0" fmla="*/ 39 w 111"/>
                <a:gd name="T1" fmla="*/ 0 h 75"/>
                <a:gd name="T2" fmla="*/ 60 w 111"/>
                <a:gd name="T3" fmla="*/ 1 h 75"/>
                <a:gd name="T4" fmla="*/ 68 w 111"/>
                <a:gd name="T5" fmla="*/ 8 h 75"/>
                <a:gd name="T6" fmla="*/ 86 w 111"/>
                <a:gd name="T7" fmla="*/ 17 h 75"/>
                <a:gd name="T8" fmla="*/ 75 w 111"/>
                <a:gd name="T9" fmla="*/ 39 h 75"/>
                <a:gd name="T10" fmla="*/ 70 w 111"/>
                <a:gd name="T11" fmla="*/ 39 h 75"/>
                <a:gd name="T12" fmla="*/ 65 w 111"/>
                <a:gd name="T13" fmla="*/ 26 h 75"/>
                <a:gd name="T14" fmla="*/ 64 w 111"/>
                <a:gd name="T15" fmla="*/ 24 h 75"/>
                <a:gd name="T16" fmla="*/ 60 w 111"/>
                <a:gd name="T17" fmla="*/ 36 h 75"/>
                <a:gd name="T18" fmla="*/ 87 w 111"/>
                <a:gd name="T19" fmla="*/ 37 h 75"/>
                <a:gd name="T20" fmla="*/ 111 w 111"/>
                <a:gd name="T21" fmla="*/ 52 h 75"/>
                <a:gd name="T22" fmla="*/ 92 w 111"/>
                <a:gd name="T23" fmla="*/ 47 h 75"/>
                <a:gd name="T24" fmla="*/ 62 w 111"/>
                <a:gd name="T25" fmla="*/ 53 h 75"/>
                <a:gd name="T26" fmla="*/ 30 w 111"/>
                <a:gd name="T27" fmla="*/ 72 h 75"/>
                <a:gd name="T28" fmla="*/ 2 w 111"/>
                <a:gd name="T29" fmla="*/ 52 h 75"/>
                <a:gd name="T30" fmla="*/ 5 w 111"/>
                <a:gd name="T31" fmla="*/ 46 h 75"/>
                <a:gd name="T32" fmla="*/ 8 w 111"/>
                <a:gd name="T33" fmla="*/ 45 h 75"/>
                <a:gd name="T34" fmla="*/ 34 w 111"/>
                <a:gd name="T35" fmla="*/ 65 h 75"/>
                <a:gd name="T36" fmla="*/ 45 w 111"/>
                <a:gd name="T37" fmla="*/ 47 h 75"/>
                <a:gd name="T38" fmla="*/ 39 w 111"/>
                <a:gd name="T39" fmla="*/ 29 h 75"/>
                <a:gd name="T40" fmla="*/ 38 w 111"/>
                <a:gd name="T41" fmla="*/ 12 h 75"/>
                <a:gd name="T42" fmla="*/ 39 w 111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75">
                  <a:moveTo>
                    <a:pt x="39" y="0"/>
                  </a:moveTo>
                  <a:cubicBezTo>
                    <a:pt x="42" y="0"/>
                    <a:pt x="58" y="0"/>
                    <a:pt x="60" y="1"/>
                  </a:cubicBezTo>
                  <a:cubicBezTo>
                    <a:pt x="63" y="2"/>
                    <a:pt x="65" y="7"/>
                    <a:pt x="68" y="8"/>
                  </a:cubicBezTo>
                  <a:cubicBezTo>
                    <a:pt x="76" y="10"/>
                    <a:pt x="83" y="9"/>
                    <a:pt x="86" y="17"/>
                  </a:cubicBezTo>
                  <a:cubicBezTo>
                    <a:pt x="90" y="28"/>
                    <a:pt x="83" y="38"/>
                    <a:pt x="75" y="39"/>
                  </a:cubicBezTo>
                  <a:cubicBezTo>
                    <a:pt x="73" y="40"/>
                    <a:pt x="70" y="39"/>
                    <a:pt x="70" y="39"/>
                  </a:cubicBezTo>
                  <a:cubicBezTo>
                    <a:pt x="63" y="36"/>
                    <a:pt x="59" y="31"/>
                    <a:pt x="65" y="26"/>
                  </a:cubicBezTo>
                  <a:cubicBezTo>
                    <a:pt x="65" y="25"/>
                    <a:pt x="64" y="24"/>
                    <a:pt x="64" y="24"/>
                  </a:cubicBezTo>
                  <a:cubicBezTo>
                    <a:pt x="58" y="28"/>
                    <a:pt x="57" y="32"/>
                    <a:pt x="60" y="36"/>
                  </a:cubicBezTo>
                  <a:cubicBezTo>
                    <a:pt x="73" y="48"/>
                    <a:pt x="79" y="37"/>
                    <a:pt x="87" y="37"/>
                  </a:cubicBezTo>
                  <a:cubicBezTo>
                    <a:pt x="95" y="37"/>
                    <a:pt x="108" y="47"/>
                    <a:pt x="111" y="52"/>
                  </a:cubicBezTo>
                  <a:cubicBezTo>
                    <a:pt x="104" y="49"/>
                    <a:pt x="97" y="47"/>
                    <a:pt x="92" y="47"/>
                  </a:cubicBezTo>
                  <a:cubicBezTo>
                    <a:pt x="79" y="45"/>
                    <a:pt x="69" y="49"/>
                    <a:pt x="62" y="53"/>
                  </a:cubicBezTo>
                  <a:cubicBezTo>
                    <a:pt x="52" y="59"/>
                    <a:pt x="42" y="70"/>
                    <a:pt x="30" y="72"/>
                  </a:cubicBezTo>
                  <a:cubicBezTo>
                    <a:pt x="14" y="75"/>
                    <a:pt x="0" y="66"/>
                    <a:pt x="2" y="52"/>
                  </a:cubicBezTo>
                  <a:cubicBezTo>
                    <a:pt x="2" y="50"/>
                    <a:pt x="4" y="47"/>
                    <a:pt x="5" y="46"/>
                  </a:cubicBezTo>
                  <a:cubicBezTo>
                    <a:pt x="5" y="46"/>
                    <a:pt x="7" y="45"/>
                    <a:pt x="8" y="45"/>
                  </a:cubicBezTo>
                  <a:cubicBezTo>
                    <a:pt x="3" y="65"/>
                    <a:pt x="22" y="72"/>
                    <a:pt x="34" y="65"/>
                  </a:cubicBezTo>
                  <a:cubicBezTo>
                    <a:pt x="40" y="61"/>
                    <a:pt x="44" y="55"/>
                    <a:pt x="45" y="47"/>
                  </a:cubicBezTo>
                  <a:cubicBezTo>
                    <a:pt x="47" y="39"/>
                    <a:pt x="44" y="33"/>
                    <a:pt x="39" y="29"/>
                  </a:cubicBezTo>
                  <a:cubicBezTo>
                    <a:pt x="40" y="23"/>
                    <a:pt x="40" y="17"/>
                    <a:pt x="38" y="12"/>
                  </a:cubicBezTo>
                  <a:cubicBezTo>
                    <a:pt x="37" y="8"/>
                    <a:pt x="30" y="2"/>
                    <a:pt x="39" y="0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  <p:sp>
          <p:nvSpPr>
            <p:cNvPr id="333" name="Freeform 158"/>
            <p:cNvSpPr/>
            <p:nvPr/>
          </p:nvSpPr>
          <p:spPr bwMode="auto">
            <a:xfrm>
              <a:off x="6255549" y="4005619"/>
              <a:ext cx="953829" cy="606422"/>
            </a:xfrm>
            <a:custGeom>
              <a:avLst/>
              <a:gdLst>
                <a:gd name="T0" fmla="*/ 76 w 196"/>
                <a:gd name="T1" fmla="*/ 1 h 124"/>
                <a:gd name="T2" fmla="*/ 97 w 196"/>
                <a:gd name="T3" fmla="*/ 9 h 124"/>
                <a:gd name="T4" fmla="*/ 119 w 196"/>
                <a:gd name="T5" fmla="*/ 13 h 124"/>
                <a:gd name="T6" fmla="*/ 109 w 196"/>
                <a:gd name="T7" fmla="*/ 44 h 124"/>
                <a:gd name="T8" fmla="*/ 94 w 196"/>
                <a:gd name="T9" fmla="*/ 36 h 124"/>
                <a:gd name="T10" fmla="*/ 104 w 196"/>
                <a:gd name="T11" fmla="*/ 35 h 124"/>
                <a:gd name="T12" fmla="*/ 104 w 196"/>
                <a:gd name="T13" fmla="*/ 36 h 124"/>
                <a:gd name="T14" fmla="*/ 106 w 196"/>
                <a:gd name="T15" fmla="*/ 32 h 124"/>
                <a:gd name="T16" fmla="*/ 102 w 196"/>
                <a:gd name="T17" fmla="*/ 26 h 124"/>
                <a:gd name="T18" fmla="*/ 96 w 196"/>
                <a:gd name="T19" fmla="*/ 44 h 124"/>
                <a:gd name="T20" fmla="*/ 143 w 196"/>
                <a:gd name="T21" fmla="*/ 33 h 124"/>
                <a:gd name="T22" fmla="*/ 155 w 196"/>
                <a:gd name="T23" fmla="*/ 45 h 124"/>
                <a:gd name="T24" fmla="*/ 167 w 196"/>
                <a:gd name="T25" fmla="*/ 50 h 124"/>
                <a:gd name="T26" fmla="*/ 169 w 196"/>
                <a:gd name="T27" fmla="*/ 71 h 124"/>
                <a:gd name="T28" fmla="*/ 176 w 196"/>
                <a:gd name="T29" fmla="*/ 79 h 124"/>
                <a:gd name="T30" fmla="*/ 176 w 196"/>
                <a:gd name="T31" fmla="*/ 88 h 124"/>
                <a:gd name="T32" fmla="*/ 148 w 196"/>
                <a:gd name="T33" fmla="*/ 85 h 124"/>
                <a:gd name="T34" fmla="*/ 151 w 196"/>
                <a:gd name="T35" fmla="*/ 84 h 124"/>
                <a:gd name="T36" fmla="*/ 155 w 196"/>
                <a:gd name="T37" fmla="*/ 87 h 124"/>
                <a:gd name="T38" fmla="*/ 154 w 196"/>
                <a:gd name="T39" fmla="*/ 95 h 124"/>
                <a:gd name="T40" fmla="*/ 135 w 196"/>
                <a:gd name="T41" fmla="*/ 89 h 124"/>
                <a:gd name="T42" fmla="*/ 133 w 196"/>
                <a:gd name="T43" fmla="*/ 103 h 124"/>
                <a:gd name="T44" fmla="*/ 145 w 196"/>
                <a:gd name="T45" fmla="*/ 115 h 124"/>
                <a:gd name="T46" fmla="*/ 180 w 196"/>
                <a:gd name="T47" fmla="*/ 109 h 124"/>
                <a:gd name="T48" fmla="*/ 196 w 196"/>
                <a:gd name="T49" fmla="*/ 99 h 124"/>
                <a:gd name="T50" fmla="*/ 145 w 196"/>
                <a:gd name="T51" fmla="*/ 120 h 124"/>
                <a:gd name="T52" fmla="*/ 119 w 196"/>
                <a:gd name="T53" fmla="*/ 108 h 124"/>
                <a:gd name="T54" fmla="*/ 106 w 196"/>
                <a:gd name="T55" fmla="*/ 95 h 124"/>
                <a:gd name="T56" fmla="*/ 104 w 196"/>
                <a:gd name="T57" fmla="*/ 89 h 124"/>
                <a:gd name="T58" fmla="*/ 129 w 196"/>
                <a:gd name="T59" fmla="*/ 71 h 124"/>
                <a:gd name="T60" fmla="*/ 128 w 196"/>
                <a:gd name="T61" fmla="*/ 64 h 124"/>
                <a:gd name="T62" fmla="*/ 111 w 196"/>
                <a:gd name="T63" fmla="*/ 55 h 124"/>
                <a:gd name="T64" fmla="*/ 89 w 196"/>
                <a:gd name="T65" fmla="*/ 49 h 124"/>
                <a:gd name="T66" fmla="*/ 71 w 196"/>
                <a:gd name="T67" fmla="*/ 42 h 124"/>
                <a:gd name="T68" fmla="*/ 48 w 196"/>
                <a:gd name="T69" fmla="*/ 59 h 124"/>
                <a:gd name="T70" fmla="*/ 54 w 196"/>
                <a:gd name="T71" fmla="*/ 81 h 124"/>
                <a:gd name="T72" fmla="*/ 39 w 196"/>
                <a:gd name="T73" fmla="*/ 66 h 124"/>
                <a:gd name="T74" fmla="*/ 31 w 196"/>
                <a:gd name="T75" fmla="*/ 75 h 124"/>
                <a:gd name="T76" fmla="*/ 33 w 196"/>
                <a:gd name="T77" fmla="*/ 79 h 124"/>
                <a:gd name="T78" fmla="*/ 36 w 196"/>
                <a:gd name="T79" fmla="*/ 81 h 124"/>
                <a:gd name="T80" fmla="*/ 42 w 196"/>
                <a:gd name="T81" fmla="*/ 69 h 124"/>
                <a:gd name="T82" fmla="*/ 43 w 196"/>
                <a:gd name="T83" fmla="*/ 89 h 124"/>
                <a:gd name="T84" fmla="*/ 22 w 196"/>
                <a:gd name="T85" fmla="*/ 93 h 124"/>
                <a:gd name="T86" fmla="*/ 2 w 196"/>
                <a:gd name="T87" fmla="*/ 78 h 124"/>
                <a:gd name="T88" fmla="*/ 2 w 196"/>
                <a:gd name="T89" fmla="*/ 64 h 124"/>
                <a:gd name="T90" fmla="*/ 4 w 196"/>
                <a:gd name="T91" fmla="*/ 59 h 124"/>
                <a:gd name="T92" fmla="*/ 5 w 196"/>
                <a:gd name="T93" fmla="*/ 54 h 124"/>
                <a:gd name="T94" fmla="*/ 17 w 196"/>
                <a:gd name="T95" fmla="*/ 37 h 124"/>
                <a:gd name="T96" fmla="*/ 43 w 196"/>
                <a:gd name="T97" fmla="*/ 48 h 124"/>
                <a:gd name="T98" fmla="*/ 50 w 196"/>
                <a:gd name="T99" fmla="*/ 43 h 124"/>
                <a:gd name="T100" fmla="*/ 44 w 196"/>
                <a:gd name="T101" fmla="*/ 27 h 124"/>
                <a:gd name="T102" fmla="*/ 36 w 196"/>
                <a:gd name="T103" fmla="*/ 29 h 124"/>
                <a:gd name="T104" fmla="*/ 36 w 196"/>
                <a:gd name="T105" fmla="*/ 36 h 124"/>
                <a:gd name="T106" fmla="*/ 48 w 196"/>
                <a:gd name="T107" fmla="*/ 37 h 124"/>
                <a:gd name="T108" fmla="*/ 29 w 196"/>
                <a:gd name="T109" fmla="*/ 15 h 124"/>
                <a:gd name="T110" fmla="*/ 64 w 196"/>
                <a:gd name="T111" fmla="*/ 9 h 124"/>
                <a:gd name="T112" fmla="*/ 76 w 196"/>
                <a:gd name="T11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24">
                  <a:moveTo>
                    <a:pt x="76" y="1"/>
                  </a:moveTo>
                  <a:cubicBezTo>
                    <a:pt x="88" y="0"/>
                    <a:pt x="92" y="3"/>
                    <a:pt x="97" y="9"/>
                  </a:cubicBezTo>
                  <a:cubicBezTo>
                    <a:pt x="102" y="6"/>
                    <a:pt x="114" y="7"/>
                    <a:pt x="119" y="13"/>
                  </a:cubicBezTo>
                  <a:cubicBezTo>
                    <a:pt x="131" y="26"/>
                    <a:pt x="122" y="37"/>
                    <a:pt x="109" y="44"/>
                  </a:cubicBezTo>
                  <a:cubicBezTo>
                    <a:pt x="103" y="47"/>
                    <a:pt x="93" y="43"/>
                    <a:pt x="94" y="36"/>
                  </a:cubicBezTo>
                  <a:cubicBezTo>
                    <a:pt x="95" y="27"/>
                    <a:pt x="106" y="26"/>
                    <a:pt x="104" y="35"/>
                  </a:cubicBezTo>
                  <a:cubicBezTo>
                    <a:pt x="102" y="35"/>
                    <a:pt x="103" y="36"/>
                    <a:pt x="104" y="36"/>
                  </a:cubicBezTo>
                  <a:cubicBezTo>
                    <a:pt x="104" y="36"/>
                    <a:pt x="106" y="35"/>
                    <a:pt x="106" y="32"/>
                  </a:cubicBezTo>
                  <a:cubicBezTo>
                    <a:pt x="107" y="29"/>
                    <a:pt x="104" y="26"/>
                    <a:pt x="102" y="26"/>
                  </a:cubicBezTo>
                  <a:cubicBezTo>
                    <a:pt x="91" y="25"/>
                    <a:pt x="85" y="39"/>
                    <a:pt x="96" y="44"/>
                  </a:cubicBezTo>
                  <a:cubicBezTo>
                    <a:pt x="118" y="56"/>
                    <a:pt x="121" y="28"/>
                    <a:pt x="143" y="33"/>
                  </a:cubicBezTo>
                  <a:cubicBezTo>
                    <a:pt x="150" y="35"/>
                    <a:pt x="151" y="42"/>
                    <a:pt x="155" y="45"/>
                  </a:cubicBezTo>
                  <a:cubicBezTo>
                    <a:pt x="160" y="48"/>
                    <a:pt x="164" y="46"/>
                    <a:pt x="167" y="50"/>
                  </a:cubicBezTo>
                  <a:cubicBezTo>
                    <a:pt x="171" y="56"/>
                    <a:pt x="171" y="64"/>
                    <a:pt x="169" y="71"/>
                  </a:cubicBezTo>
                  <a:cubicBezTo>
                    <a:pt x="171" y="74"/>
                    <a:pt x="175" y="78"/>
                    <a:pt x="176" y="79"/>
                  </a:cubicBezTo>
                  <a:cubicBezTo>
                    <a:pt x="177" y="82"/>
                    <a:pt x="176" y="88"/>
                    <a:pt x="176" y="88"/>
                  </a:cubicBezTo>
                  <a:cubicBezTo>
                    <a:pt x="171" y="119"/>
                    <a:pt x="133" y="104"/>
                    <a:pt x="148" y="85"/>
                  </a:cubicBezTo>
                  <a:cubicBezTo>
                    <a:pt x="147" y="85"/>
                    <a:pt x="151" y="84"/>
                    <a:pt x="151" y="84"/>
                  </a:cubicBezTo>
                  <a:cubicBezTo>
                    <a:pt x="153" y="85"/>
                    <a:pt x="154" y="86"/>
                    <a:pt x="155" y="87"/>
                  </a:cubicBezTo>
                  <a:cubicBezTo>
                    <a:pt x="155" y="90"/>
                    <a:pt x="153" y="92"/>
                    <a:pt x="154" y="95"/>
                  </a:cubicBezTo>
                  <a:cubicBezTo>
                    <a:pt x="164" y="77"/>
                    <a:pt x="141" y="78"/>
                    <a:pt x="135" y="89"/>
                  </a:cubicBezTo>
                  <a:cubicBezTo>
                    <a:pt x="133" y="92"/>
                    <a:pt x="132" y="98"/>
                    <a:pt x="133" y="103"/>
                  </a:cubicBezTo>
                  <a:cubicBezTo>
                    <a:pt x="135" y="109"/>
                    <a:pt x="141" y="113"/>
                    <a:pt x="145" y="115"/>
                  </a:cubicBezTo>
                  <a:cubicBezTo>
                    <a:pt x="159" y="120"/>
                    <a:pt x="171" y="116"/>
                    <a:pt x="180" y="109"/>
                  </a:cubicBezTo>
                  <a:cubicBezTo>
                    <a:pt x="181" y="108"/>
                    <a:pt x="191" y="101"/>
                    <a:pt x="196" y="99"/>
                  </a:cubicBezTo>
                  <a:cubicBezTo>
                    <a:pt x="184" y="109"/>
                    <a:pt x="169" y="124"/>
                    <a:pt x="145" y="120"/>
                  </a:cubicBezTo>
                  <a:cubicBezTo>
                    <a:pt x="136" y="118"/>
                    <a:pt x="126" y="113"/>
                    <a:pt x="119" y="108"/>
                  </a:cubicBezTo>
                  <a:cubicBezTo>
                    <a:pt x="116" y="105"/>
                    <a:pt x="107" y="99"/>
                    <a:pt x="106" y="95"/>
                  </a:cubicBezTo>
                  <a:cubicBezTo>
                    <a:pt x="105" y="93"/>
                    <a:pt x="105" y="92"/>
                    <a:pt x="104" y="89"/>
                  </a:cubicBezTo>
                  <a:cubicBezTo>
                    <a:pt x="114" y="102"/>
                    <a:pt x="130" y="85"/>
                    <a:pt x="129" y="71"/>
                  </a:cubicBezTo>
                  <a:cubicBezTo>
                    <a:pt x="129" y="69"/>
                    <a:pt x="129" y="66"/>
                    <a:pt x="128" y="64"/>
                  </a:cubicBezTo>
                  <a:cubicBezTo>
                    <a:pt x="123" y="55"/>
                    <a:pt x="118" y="55"/>
                    <a:pt x="111" y="55"/>
                  </a:cubicBezTo>
                  <a:cubicBezTo>
                    <a:pt x="108" y="51"/>
                    <a:pt x="99" y="45"/>
                    <a:pt x="89" y="49"/>
                  </a:cubicBezTo>
                  <a:cubicBezTo>
                    <a:pt x="83" y="45"/>
                    <a:pt x="75" y="42"/>
                    <a:pt x="71" y="42"/>
                  </a:cubicBezTo>
                  <a:cubicBezTo>
                    <a:pt x="58" y="43"/>
                    <a:pt x="51" y="47"/>
                    <a:pt x="48" y="59"/>
                  </a:cubicBezTo>
                  <a:cubicBezTo>
                    <a:pt x="47" y="69"/>
                    <a:pt x="52" y="75"/>
                    <a:pt x="54" y="81"/>
                  </a:cubicBezTo>
                  <a:cubicBezTo>
                    <a:pt x="50" y="73"/>
                    <a:pt x="46" y="66"/>
                    <a:pt x="39" y="66"/>
                  </a:cubicBezTo>
                  <a:cubicBezTo>
                    <a:pt x="34" y="66"/>
                    <a:pt x="30" y="70"/>
                    <a:pt x="31" y="75"/>
                  </a:cubicBezTo>
                  <a:cubicBezTo>
                    <a:pt x="31" y="75"/>
                    <a:pt x="32" y="78"/>
                    <a:pt x="33" y="79"/>
                  </a:cubicBezTo>
                  <a:cubicBezTo>
                    <a:pt x="33" y="79"/>
                    <a:pt x="36" y="80"/>
                    <a:pt x="36" y="81"/>
                  </a:cubicBezTo>
                  <a:cubicBezTo>
                    <a:pt x="31" y="75"/>
                    <a:pt x="35" y="68"/>
                    <a:pt x="42" y="69"/>
                  </a:cubicBezTo>
                  <a:cubicBezTo>
                    <a:pt x="49" y="71"/>
                    <a:pt x="50" y="84"/>
                    <a:pt x="43" y="89"/>
                  </a:cubicBezTo>
                  <a:cubicBezTo>
                    <a:pt x="39" y="92"/>
                    <a:pt x="27" y="93"/>
                    <a:pt x="22" y="93"/>
                  </a:cubicBezTo>
                  <a:cubicBezTo>
                    <a:pt x="12" y="92"/>
                    <a:pt x="4" y="86"/>
                    <a:pt x="2" y="78"/>
                  </a:cubicBezTo>
                  <a:cubicBezTo>
                    <a:pt x="1" y="74"/>
                    <a:pt x="0" y="69"/>
                    <a:pt x="2" y="64"/>
                  </a:cubicBezTo>
                  <a:cubicBezTo>
                    <a:pt x="2" y="63"/>
                    <a:pt x="4" y="61"/>
                    <a:pt x="4" y="59"/>
                  </a:cubicBezTo>
                  <a:cubicBezTo>
                    <a:pt x="4" y="59"/>
                    <a:pt x="5" y="56"/>
                    <a:pt x="5" y="54"/>
                  </a:cubicBezTo>
                  <a:cubicBezTo>
                    <a:pt x="4" y="47"/>
                    <a:pt x="7" y="38"/>
                    <a:pt x="17" y="37"/>
                  </a:cubicBezTo>
                  <a:cubicBezTo>
                    <a:pt x="25" y="36"/>
                    <a:pt x="22" y="50"/>
                    <a:pt x="43" y="48"/>
                  </a:cubicBezTo>
                  <a:cubicBezTo>
                    <a:pt x="46" y="48"/>
                    <a:pt x="49" y="45"/>
                    <a:pt x="50" y="43"/>
                  </a:cubicBezTo>
                  <a:cubicBezTo>
                    <a:pt x="53" y="38"/>
                    <a:pt x="51" y="30"/>
                    <a:pt x="44" y="27"/>
                  </a:cubicBezTo>
                  <a:cubicBezTo>
                    <a:pt x="42" y="26"/>
                    <a:pt x="38" y="26"/>
                    <a:pt x="36" y="29"/>
                  </a:cubicBezTo>
                  <a:cubicBezTo>
                    <a:pt x="36" y="29"/>
                    <a:pt x="36" y="34"/>
                    <a:pt x="36" y="36"/>
                  </a:cubicBezTo>
                  <a:cubicBezTo>
                    <a:pt x="36" y="28"/>
                    <a:pt x="48" y="26"/>
                    <a:pt x="48" y="37"/>
                  </a:cubicBezTo>
                  <a:cubicBezTo>
                    <a:pt x="48" y="57"/>
                    <a:pt x="4" y="40"/>
                    <a:pt x="29" y="15"/>
                  </a:cubicBezTo>
                  <a:cubicBezTo>
                    <a:pt x="38" y="7"/>
                    <a:pt x="51" y="5"/>
                    <a:pt x="64" y="9"/>
                  </a:cubicBezTo>
                  <a:cubicBezTo>
                    <a:pt x="67" y="5"/>
                    <a:pt x="70" y="1"/>
                    <a:pt x="76" y="1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</p:grpSp>
      <p:sp>
        <p:nvSpPr>
          <p:cNvPr id="337" name="文本框 336"/>
          <p:cNvSpPr txBox="1"/>
          <p:nvPr/>
        </p:nvSpPr>
        <p:spPr>
          <a:xfrm>
            <a:off x="2053164" y="3680637"/>
            <a:ext cx="2408127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2018</a:t>
            </a:r>
            <a:endParaRPr lang="zh-CN" altLang="en-US" sz="6000" b="1" dirty="0">
              <a:solidFill>
                <a:srgbClr val="D5011C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4010933" y="3766898"/>
            <a:ext cx="33290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spc="600" dirty="0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年终总结</a:t>
            </a:r>
          </a:p>
        </p:txBody>
      </p:sp>
      <p:sp>
        <p:nvSpPr>
          <p:cNvPr id="339" name="文本框 338"/>
          <p:cNvSpPr txBox="1"/>
          <p:nvPr/>
        </p:nvSpPr>
        <p:spPr>
          <a:xfrm>
            <a:off x="4027378" y="4116950"/>
            <a:ext cx="30126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Happy  New  Year</a:t>
            </a:r>
            <a:endParaRPr lang="zh-CN" altLang="en-US" sz="2000" dirty="0">
              <a:solidFill>
                <a:srgbClr val="D5011C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340" name="椭圆 339"/>
          <p:cNvSpPr/>
          <p:nvPr/>
        </p:nvSpPr>
        <p:spPr>
          <a:xfrm>
            <a:off x="2123372" y="2624825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1" name="椭圆 340"/>
          <p:cNvSpPr/>
          <p:nvPr/>
        </p:nvSpPr>
        <p:spPr>
          <a:xfrm>
            <a:off x="2172329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4" name="椭圆 343"/>
          <p:cNvSpPr/>
          <p:nvPr/>
        </p:nvSpPr>
        <p:spPr>
          <a:xfrm>
            <a:off x="5173811" y="2624825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5" name="椭圆 344"/>
          <p:cNvSpPr/>
          <p:nvPr/>
        </p:nvSpPr>
        <p:spPr>
          <a:xfrm>
            <a:off x="5222768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7" name="椭圆 346"/>
          <p:cNvSpPr/>
          <p:nvPr/>
        </p:nvSpPr>
        <p:spPr>
          <a:xfrm>
            <a:off x="6441524" y="2624824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8" name="椭圆 347"/>
          <p:cNvSpPr/>
          <p:nvPr/>
        </p:nvSpPr>
        <p:spPr>
          <a:xfrm>
            <a:off x="6490479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46" name="椭圆 45"/>
          <p:cNvSpPr/>
          <p:nvPr/>
        </p:nvSpPr>
        <p:spPr>
          <a:xfrm>
            <a:off x="9235439" y="-145163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椭圆 45"/>
          <p:cNvSpPr/>
          <p:nvPr/>
        </p:nvSpPr>
        <p:spPr>
          <a:xfrm>
            <a:off x="7423616" y="-1628011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椭圆 45"/>
          <p:cNvSpPr/>
          <p:nvPr/>
        </p:nvSpPr>
        <p:spPr>
          <a:xfrm>
            <a:off x="8162921" y="-1167322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椭圆 45"/>
          <p:cNvSpPr/>
          <p:nvPr/>
        </p:nvSpPr>
        <p:spPr>
          <a:xfrm>
            <a:off x="6011821" y="-1588167"/>
            <a:ext cx="167007" cy="14717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椭圆 45"/>
          <p:cNvSpPr/>
          <p:nvPr/>
        </p:nvSpPr>
        <p:spPr>
          <a:xfrm>
            <a:off x="6685919" y="-1512559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" name="椭圆 45"/>
          <p:cNvSpPr/>
          <p:nvPr/>
        </p:nvSpPr>
        <p:spPr>
          <a:xfrm>
            <a:off x="5053236" y="-1440989"/>
            <a:ext cx="184075" cy="162221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椭圆 45"/>
          <p:cNvSpPr/>
          <p:nvPr/>
        </p:nvSpPr>
        <p:spPr>
          <a:xfrm>
            <a:off x="9628510" y="-721034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椭圆 45"/>
          <p:cNvSpPr/>
          <p:nvPr/>
        </p:nvSpPr>
        <p:spPr>
          <a:xfrm>
            <a:off x="9787134" y="-1440988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椭圆 45"/>
          <p:cNvSpPr/>
          <p:nvPr/>
        </p:nvSpPr>
        <p:spPr>
          <a:xfrm>
            <a:off x="10631291" y="-15505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椭圆 45"/>
          <p:cNvSpPr/>
          <p:nvPr/>
        </p:nvSpPr>
        <p:spPr>
          <a:xfrm>
            <a:off x="7537163" y="-1858884"/>
            <a:ext cx="222322" cy="19592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椭圆 45"/>
          <p:cNvSpPr/>
          <p:nvPr/>
        </p:nvSpPr>
        <p:spPr>
          <a:xfrm>
            <a:off x="6819900" y="-1855932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椭圆 45"/>
          <p:cNvSpPr/>
          <p:nvPr/>
        </p:nvSpPr>
        <p:spPr>
          <a:xfrm>
            <a:off x="8162922" y="-2217421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椭圆 45"/>
          <p:cNvSpPr/>
          <p:nvPr/>
        </p:nvSpPr>
        <p:spPr>
          <a:xfrm>
            <a:off x="9496864" y="-1525688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椭圆 45"/>
          <p:cNvSpPr/>
          <p:nvPr/>
        </p:nvSpPr>
        <p:spPr>
          <a:xfrm>
            <a:off x="8755380" y="-1805796"/>
            <a:ext cx="162082" cy="142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椭圆 45"/>
          <p:cNvSpPr/>
          <p:nvPr/>
        </p:nvSpPr>
        <p:spPr>
          <a:xfrm>
            <a:off x="5824166" y="-2300337"/>
            <a:ext cx="160467" cy="14141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8658" l="1449" r="100000">
                        <a14:backgroundMark x1="19807" y1="86577" x2="32850" y2="85906"/>
                        <a14:backgroundMark x1="4992" y1="36242" x2="7890" y2="572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5432" y="-552450"/>
            <a:ext cx="4296568" cy="4124098"/>
          </a:xfrm>
          <a:prstGeom prst="rect">
            <a:avLst/>
          </a:prstGeom>
        </p:spPr>
      </p:pic>
      <p:sp>
        <p:nvSpPr>
          <p:cNvPr id="207" name="椭圆 45"/>
          <p:cNvSpPr/>
          <p:nvPr/>
        </p:nvSpPr>
        <p:spPr>
          <a:xfrm>
            <a:off x="6685919" y="-1207643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椭圆 45"/>
          <p:cNvSpPr/>
          <p:nvPr/>
        </p:nvSpPr>
        <p:spPr>
          <a:xfrm>
            <a:off x="7008803" y="-1130035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椭圆 45"/>
          <p:cNvSpPr/>
          <p:nvPr/>
        </p:nvSpPr>
        <p:spPr>
          <a:xfrm>
            <a:off x="6271106" y="-709667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椭圆 45"/>
          <p:cNvSpPr/>
          <p:nvPr/>
        </p:nvSpPr>
        <p:spPr>
          <a:xfrm>
            <a:off x="7950679" y="-699641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椭圆 45"/>
          <p:cNvSpPr/>
          <p:nvPr/>
        </p:nvSpPr>
        <p:spPr>
          <a:xfrm>
            <a:off x="7950680" y="-1749740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" name="椭圆 45"/>
          <p:cNvSpPr/>
          <p:nvPr/>
        </p:nvSpPr>
        <p:spPr>
          <a:xfrm>
            <a:off x="6011821" y="-1253843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3" name="椭圆 45"/>
          <p:cNvSpPr/>
          <p:nvPr/>
        </p:nvSpPr>
        <p:spPr>
          <a:xfrm>
            <a:off x="8997706" y="-2058465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4" name="椭圆 45"/>
          <p:cNvSpPr/>
          <p:nvPr/>
        </p:nvSpPr>
        <p:spPr>
          <a:xfrm>
            <a:off x="5240838" y="-721034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5" name="椭圆 45"/>
          <p:cNvSpPr/>
          <p:nvPr/>
        </p:nvSpPr>
        <p:spPr>
          <a:xfrm>
            <a:off x="9059842" y="-1989480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6" name="椭圆 45"/>
          <p:cNvSpPr/>
          <p:nvPr/>
        </p:nvSpPr>
        <p:spPr>
          <a:xfrm>
            <a:off x="7050964" y="-1494680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7" name="椭圆 45"/>
          <p:cNvSpPr/>
          <p:nvPr/>
        </p:nvSpPr>
        <p:spPr>
          <a:xfrm>
            <a:off x="9290906" y="-162822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8" name="椭圆 45"/>
          <p:cNvSpPr/>
          <p:nvPr/>
        </p:nvSpPr>
        <p:spPr>
          <a:xfrm>
            <a:off x="7624803" y="-1300156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0" name="文本框 219"/>
          <p:cNvSpPr txBox="1"/>
          <p:nvPr/>
        </p:nvSpPr>
        <p:spPr>
          <a:xfrm>
            <a:off x="1922304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10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恭</a:t>
            </a:r>
          </a:p>
        </p:txBody>
      </p:sp>
      <p:sp>
        <p:nvSpPr>
          <p:cNvPr id="221" name="文本框 220"/>
          <p:cNvSpPr txBox="1"/>
          <p:nvPr/>
        </p:nvSpPr>
        <p:spPr>
          <a:xfrm>
            <a:off x="4971555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10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新</a:t>
            </a:r>
          </a:p>
        </p:txBody>
      </p:sp>
      <p:sp>
        <p:nvSpPr>
          <p:cNvPr id="222" name="文本框 221"/>
          <p:cNvSpPr txBox="1"/>
          <p:nvPr/>
        </p:nvSpPr>
        <p:spPr>
          <a:xfrm>
            <a:off x="6271181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10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春</a:t>
            </a:r>
          </a:p>
        </p:txBody>
      </p:sp>
      <p:pic>
        <p:nvPicPr>
          <p:cNvPr id="49" name="项斯华 - 将军令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 cstate="print"/>
          <a:stretch>
            <a:fillRect/>
          </a:stretch>
        </p:blipFill>
        <p:spPr>
          <a:xfrm>
            <a:off x="2390869" y="-169388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60" presetClass="path" presetSubtype="0" accel="50000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18" dur="4125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21600000">
                                      <p:cBhvr>
                                        <p:cTn id="20" dur="4125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2" nodeType="withEffect">
                                  <p:stCondLst>
                                    <p:cond delay="40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0" presetClass="path" presetSubtype="0" accel="50000" decel="5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0.16901 0.46458 C 0.13997 0.45115 0.10664 0.45926 0.09544 0.50463 C 0.08424 0.54953 0.10963 0.67037 0.10156 0.73588 C 0.09375 0.80139 0.06536 0.8493 0.04779 0.89768 C 0.03047 0.94606 0.01003 0.98032 -0.003 1.02685 C -0.01615 1.07338 -0.02852 1.12222 -0.03086 1.17662 C -0.03359 1.23032 -0.00156 1.27662 -0.01836 1.35162 C -0.02826 1.39537 -0.02513 1.36412 -0.03516 1.36134 " pathEditMode="fixed" rAng="6720000" ptsTypes="AAAAAAAA">
                                      <p:cBhvr>
                                        <p:cTn id="25" dur="4125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22" y="43588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fill="hold" grpId="1" nodeType="withEffect">
                                  <p:stCondLst>
                                    <p:cond delay="1650"/>
                                  </p:stCondLst>
                                  <p:childTnLst>
                                    <p:animRot by="21600000">
                                      <p:cBhvr>
                                        <p:cTn id="27" dur="4125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4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1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0" presetClass="path" presetSubtype="0" accel="50000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20078 0.30556 C 0.17487 0.28009 0.13554 0.27176 0.12148 0.31528 C 0.1082 0.35741 0.13346 0.49606 0.11796 0.56204 C 0.10299 0.62569 0.06041 0.66458 0.03007 0.70648 C 0.00013 0.7463 -0.0392 0.76667 -0.06329 0.80718 C -0.0879 0.84838 -0.10456 0.89444 -0.11615 0.94861 C -0.12761 1.00278 -0.10391 1.06366 -0.13373 1.13264 C -0.15026 1.17407 -0.20274 1.22014 -0.21211 1.21366 " pathEditMode="fixed" rAng="7620000" ptsTypes="AAAAAAAA">
                                      <p:cBhvr>
                                        <p:cTn id="32" dur="51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4" y="4463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fill="hold" grpId="1" nodeType="withEffect">
                                  <p:stCondLst>
                                    <p:cond delay="1950"/>
                                  </p:stCondLst>
                                  <p:childTnLst>
                                    <p:animRot by="21600000">
                                      <p:cBhvr>
                                        <p:cTn id="34" dur="4125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2" nodeType="withEffect">
                                  <p:stCondLst>
                                    <p:cond delay="4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0" presetClass="path" presetSubtype="0" accel="50000" decel="50000" fill="hold" grpId="0" nodeType="withEffect">
                                  <p:stCondLst>
                                    <p:cond delay="2550"/>
                                  </p:stCondLst>
                                  <p:childTnLst>
                                    <p:animMotion origin="layout" path="M 0.44948 0.53287 C 0.40299 0.50486 0.26641 0.63727 0.21758 0.71203 C 0.16901 0.78727 0.17812 0.91689 0.1569 0.9824 C 0.13555 1.04745 0.11641 1.0699 0.09023 1.10393 C 0.06406 1.13727 0.01771 1.15046 -0.00052 1.18518 C -0.01849 1.21921 -0.0237 1.25995 -0.01823 1.30902 C -0.01354 1.35787 0.04388 1.41782 0.03021 1.47801 C 0.02305 1.51296 0.02227 1.48634 0.00677 1.47916 " pathEditMode="fixed" rAng="6720000" ptsTypes="AAAAAAAA">
                                      <p:cBhvr>
                                        <p:cTn id="39" dur="48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599" y="4504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8" presetClass="emph" presetSubtype="0" fill="hold" grpId="1" nodeType="withEffect">
                                  <p:stCondLst>
                                    <p:cond delay="2550"/>
                                  </p:stCondLst>
                                  <p:childTnLst>
                                    <p:animRot by="21600000">
                                      <p:cBhvr>
                                        <p:cTn id="41" dur="4125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2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0.3569 0.46782 C 0.33815 0.42639 0.30833 0.41157 0.28425 0.42176 C 0.25977 0.43194 0.24427 0.49653 0.21146 0.52639 C 0.178 0.55671 0.12031 0.5838 0.08555 0.60208 C 0.0513 0.61782 0.05039 0.73588 0.02539 0.78426 C 0.00065 0.83264 -0.03867 0.84792 -0.0638 0.89329 C -0.08893 0.93866 -0.08698 1.01366 -0.12565 1.05625 C -0.14779 1.08264 -0.16432 1.32917 -0.17213 1.31806 " pathEditMode="fixed" rAng="8880000" ptsTypes="AAAAAAAA">
                                      <p:cBhvr>
                                        <p:cTn id="46" dur="48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81" y="36435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fill="hold" grpId="1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21600000">
                                      <p:cBhvr>
                                        <p:cTn id="48" dur="4125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2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47747 0.44213 C 0.44934 0.42894 0.36848 0.66319 0.32187 0.71829 C 0.27513 0.77361 0.22851 0.73681 0.19765 0.77361 C 0.16692 0.81042 0.15911 0.88958 0.13684 0.93982 C 0.11445 0.98773 0.08046 1.02176 0.0638 1.06829 C 0.04674 1.11574 0.03867 1.16435 0.03593 1.21829 C 0.03346 1.27222 0.06575 1.31852 0.0483 1.39352 C 0.03893 1.4375 0.04179 1.40579 0.0319 1.40394 " pathEditMode="fixed" rAng="6720000" ptsTypes="AAAAAAAA">
                                      <p:cBhvr>
                                        <p:cTn id="53" dur="51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75" y="468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8" presetClass="emph" presetSubtype="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21600000">
                                      <p:cBhvr>
                                        <p:cTn id="55" dur="4125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1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0" presetClass="path" presetSubtype="0" accel="50000" decel="5000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.1056 0.38449 C 0.07904 0.36135 0.04648 0.35834 0.02917 0.39838 C 0.01172 0.43843 0.01263 0.56042 0.0013 0.62431 C -0.00977 0.68588 -0.01081 0.73403 -0.03802 0.77593 C -0.06498 0.81551 -0.10195 0.83727 -0.12331 0.87732 C -0.14518 0.9176 -0.15846 0.96297 -0.16667 1.01482 C -0.175 1.06667 -0.14844 1.12338 -0.17331 1.19098 C -0.18737 1.23102 -0.18112 1.20093 -0.19076 1.19561 " pathEditMode="fixed" rAng="7380000" ptsTypes="AAAAAAAA">
                                      <p:cBhvr>
                                        <p:cTn id="60" dur="51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49" y="38519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8" presetClass="emph" presetSubtype="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Rot by="21600000">
                                      <p:cBhvr>
                                        <p:cTn id="62" dur="4125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2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1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60" presetClass="path" presetSubtype="0" accel="50000" decel="5000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animMotion origin="layout" path="M -0.01627 0.41204 C -0.04491 0.39884 -0.08345 0.40694 -0.0897 0.45208 C -0.09608 0.49606 -0.05012 0.61319 -0.05442 0.67893 C -0.05858 0.74329 -0.09296 0.79583 -0.11536 0.84537 C -0.13749 0.89398 -0.17148 0.92778 -0.18827 0.97454 C -0.20507 1.02106 -0.21353 1.06991 -0.21614 1.1243 C -0.21874 1.17824 -0.18645 1.22454 -0.20351 1.2993 C -0.21314 1.34305 -0.21028 1.3118 -0.22004 1.30949 " pathEditMode="fixed" rAng="6720000" ptsTypes="AAAAAAAA">
                                      <p:cBhvr>
                                        <p:cTn id="67" dur="5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912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8" presetClass="emph" presetSubtype="0" fill="hold" grpId="1" nodeType="withEffect">
                                  <p:stCondLst>
                                    <p:cond delay="4900"/>
                                  </p:stCondLst>
                                  <p:childTnLst>
                                    <p:animRot by="21600000">
                                      <p:cBhvr>
                                        <p:cTn id="69" dur="4125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2" nodeType="withEffect">
                                  <p:stCondLst>
                                    <p:cond delay="7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1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60" presetClass="path" presetSubtype="0" accel="50000" decel="5000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-0.00429 0.38448 C -0.03307 0.37106 -0.07161 0.37939 -0.07799 0.42453 C -0.08424 0.46828 -0.03828 0.58518 -0.04257 0.65138 C -0.04674 0.7155 -0.08112 0.76782 -0.10351 0.81758 C -0.12565 0.86596 -0.15963 0.89999 -0.17643 0.94652 C -0.19322 0.99328 -0.20169 1.04212 -0.20429 1.09629 C -0.20677 1.15022 -0.1746 1.19652 -0.19166 1.27152 C -0.2013 1.31527 -0.19843 1.28379 -0.20833 1.28147 " pathEditMode="fixed" rAng="6720000" ptsTypes="AAAAAAAA">
                                      <p:cBhvr>
                                        <p:cTn id="74" dur="48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88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8" presetClass="emph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animRot by="21600000">
                                      <p:cBhvr>
                                        <p:cTn id="76" dur="4125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2" nodeType="withEffect">
                                  <p:stCondLst>
                                    <p:cond delay="8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60" presetClass="path" presetSubtype="0" accel="50000" decel="50000" fill="hold" grpId="0" nodeType="withEffect">
                                  <p:stCondLst>
                                    <p:cond delay="5600"/>
                                  </p:stCondLst>
                                  <p:childTnLst>
                                    <p:animMotion origin="layout" path="M 0.2832 0.26296 C 0.25455 0.2493 0.14374 0.45532 0.10064 0.56065 C 0.05768 0.66643 0.04791 0.8118 0.02499 0.8956 C 0.00221 0.9787 -0.01381 1.01227 -0.0362 1.06157 C -0.05834 1.11018 -0.09206 1.14398 -0.10886 1.19097 C -0.12566 1.23727 -0.13425 1.28588 -0.13672 1.34051 C -0.13946 1.39444 -0.1073 1.44074 -0.12422 1.51527 C -0.13373 1.55879 -0.13074 1.52801 -0.14063 1.52592 " pathEditMode="fixed" rAng="6720000" ptsTypes="AAAAAAAA">
                                      <p:cBhvr>
                                        <p:cTn id="81" dur="51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94" y="61921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8" presetClass="emph" presetSubtype="0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Rot by="21600000">
                                      <p:cBhvr>
                                        <p:cTn id="83" dur="4125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grpId="2" nodeType="withEffect">
                                  <p:stCondLst>
                                    <p:cond delay="9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1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60" presetClass="path" presetSubtype="0" accel="50000" decel="50000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88" dur="5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8" presetClass="emph" presetSubtype="0" fill="hold" grpId="1" nodeType="withEffect">
                                  <p:stCondLst>
                                    <p:cond delay="6100"/>
                                  </p:stCondLst>
                                  <p:childTnLst>
                                    <p:animRot by="21600000">
                                      <p:cBhvr>
                                        <p:cTn id="90" dur="4125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2" nodeType="withEffect">
                                  <p:stCondLst>
                                    <p:cond delay="9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1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60" presetClass="path" presetSubtype="0" accel="50000" decel="50000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animMotion origin="layout" path="M 0.33398 0.6287 C 0.28307 0.56921 0.21445 0.52222 0.20339 0.56898 C 0.19284 0.61551 0.2181 0.7912 0.20612 0.86157 C 0.19414 0.93171 0.17044 0.95995 0.13177 0.99004 C 0.09284 1.01759 0.05925 1.04282 0.0349 1.0831 C 0.01081 1.12315 -0.00924 1.16666 -0.01328 1.23079 C -0.0168 1.29583 0.04089 1.40208 0.01068 1.47037 C -0.00508 1.5125 -0.08021 1.52801 -0.09805 1.51134 " pathEditMode="fixed" rAng="7620000" ptsTypes="AAAAAAAA">
                                      <p:cBhvr>
                                        <p:cTn id="95" dur="49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72" y="41343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8" presetClass="emph" presetSubtype="0" fill="hold" grpId="1" nodeType="withEffect">
                                  <p:stCondLst>
                                    <p:cond delay="6900"/>
                                  </p:stCondLst>
                                  <p:childTnLst>
                                    <p:animRot by="21600000">
                                      <p:cBhvr>
                                        <p:cTn id="97" dur="4125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0" presetClass="path" presetSubtype="0" accel="50000" decel="50000" fill="hold" grpId="0" nodeType="withEffect">
                                  <p:stCondLst>
                                    <p:cond delay="7400"/>
                                  </p:stCondLst>
                                  <p:childTnLst>
                                    <p:animMotion origin="layout" path="M 0.10573 0.32084 C 0.07982 0.29537 0.0405 0.28704 0.02643 0.33056 C 0.01315 0.37269 0.03841 0.51135 0.02292 0.57732 C 0.00794 0.64097 -0.03463 0.67986 -0.06497 0.72199 C -0.09492 0.76158 -0.13424 0.78195 -0.15833 0.82246 C -0.18294 0.86366 -0.19961 0.90972 -0.21133 0.96389 C -0.22265 1.01806 -0.19896 1.07894 -0.22877 1.14792 C -0.24531 1.18935 -0.29778 1.23542 -0.30716 1.22894 " pathEditMode="fixed" rAng="7620000" ptsTypes="AAAAAAAA">
                                      <p:cBhvr>
                                        <p:cTn id="102" dur="47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4" y="44630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fill="hold" grpId="1" nodeType="withEffect">
                                  <p:stCondLst>
                                    <p:cond delay="7400"/>
                                  </p:stCondLst>
                                  <p:childTnLst>
                                    <p:animRot by="21600000">
                                      <p:cBhvr>
                                        <p:cTn id="104" dur="4125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xit" presetSubtype="0" fill="hold" grpId="2" nodeType="withEffect">
                                  <p:stCondLst>
                                    <p:cond delay="10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1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60" presetClass="path" presetSubtype="0" accel="50000" decel="5000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0.21575 0.52129 C 0.18763 0.50647 0.08385 0.68749 0.04531 0.77268 C 0.0069 0.85856 0.0043 0.96712 -0.01471 1.03286 C -0.03385 1.09883 -0.0487 1.12777 -0.06888 1.16758 C -0.0888 1.20694 -0.1207 1.23217 -0.13542 1.27059 C -0.15026 1.30832 -0.15716 1.34837 -0.15768 1.3949 C -0.15846 1.4405 -0.12565 1.48356 -0.13958 1.54536 C -0.1474 1.58147 -0.14557 1.55531 -0.15521 1.55277 " pathEditMode="fixed" rAng="6720000" ptsTypes="AAAAAAAA">
                                      <p:cBhvr>
                                        <p:cTn id="109" dur="47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51" y="50301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8" presetClass="emph" presetSubtype="0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Rot by="21600000">
                                      <p:cBhvr>
                                        <p:cTn id="111" dur="4125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grpId="2" nodeType="withEffect">
                                  <p:stCondLst>
                                    <p:cond delay="1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60" presetClass="path" presetSubtype="0" accel="50000" decel="5000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.48633 0.53449 C 0.46732 0.49421 0.4336 0.45972 0.41355 0.48958 C 0.39415 0.51829 0.39271 0.66088 0.36693 0.71042 C 0.34284 0.7581 0.29753 0.76366 0.26303 0.78148 C 0.22878 0.79722 0.19011 0.78866 0.16159 0.80926 C 0.13243 0.8294 0.10951 0.86065 0.08946 0.90116 C 0.06954 0.9419 0.08021 1.01273 0.04193 1.05556 C 0.0198 1.08171 -0.03554 1.39815 -0.0427 1.38634 " pathEditMode="fixed" rAng="8880000" ptsTypes="AAAAAAAA">
                                      <p:cBhvr>
                                        <p:cTn id="116" dur="47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034" y="38102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8" presetClass="emph" presetSubtype="0" fill="hold" grpId="1" nodeType="withEffect">
                                  <p:stCondLst>
                                    <p:cond delay="8700"/>
                                  </p:stCondLst>
                                  <p:childTnLst>
                                    <p:animRot by="21600000">
                                      <p:cBhvr>
                                        <p:cTn id="118" dur="4125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1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1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60" presetClass="path" presetSubtype="0" accel="50000" decel="50000" fill="hold" grpId="0" nodeType="withEffect">
                                  <p:stCondLst>
                                    <p:cond delay="9300"/>
                                  </p:stCondLst>
                                  <p:childTnLst>
                                    <p:animMotion origin="layout" path="M 0.3569 0.46782 C 0.33815 0.42639 0.30833 0.41157 0.28425 0.42176 C 0.25977 0.43194 0.24427 0.49653 0.21146 0.52639 C 0.178 0.55671 0.12031 0.5838 0.08555 0.60208 C 0.0513 0.61782 0.05039 0.73588 0.02539 0.78426 C 0.00065 0.83264 -0.03867 0.84792 -0.0638 0.89329 C -0.08893 0.93866 -0.08698 1.01366 -0.12565 1.05625 C -0.14779 1.08264 -0.16432 1.32917 -0.17213 1.31806 " pathEditMode="fixed" rAng="8880000" ptsTypes="AAAAAAAA">
                                      <p:cBhvr>
                                        <p:cTn id="123" dur="4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81" y="36435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Rot by="21600000">
                                      <p:cBhvr>
                                        <p:cTn id="125" dur="4125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2" nodeType="withEffect">
                                  <p:stCondLst>
                                    <p:cond delay="1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1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60" presetClass="path" presetSubtype="0" accel="50000" decel="50000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16901 0.46458 C 0.13997 0.45115 0.10664 0.45926 0.09544 0.50463 C 0.08424 0.54953 0.10963 0.67037 0.10156 0.73588 C 0.09375 0.80139 0.06536 0.8493 0.04779 0.89768 C 0.03047 0.94606 0.01003 0.98032 -0.003 1.02685 C -0.01615 1.07338 -0.02852 1.12222 -0.03086 1.17662 C -0.03359 1.23032 -0.00156 1.27662 -0.01836 1.35162 C -0.02826 1.39537 -0.02513 1.36412 -0.03516 1.36134 " pathEditMode="fixed" rAng="6720000" ptsTypes="AAAAAAAA">
                                      <p:cBhvr>
                                        <p:cTn id="130" dur="4125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22" y="43588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8" presetClass="emph" presetSubtype="0" fill="hold" grpId="1" nodeType="withEffect">
                                  <p:stCondLst>
                                    <p:cond delay="10100"/>
                                  </p:stCondLst>
                                  <p:childTnLst>
                                    <p:animRot by="21600000">
                                      <p:cBhvr>
                                        <p:cTn id="132" dur="4125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1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60" presetClass="path" presetSubtype="0" accel="50000" decel="5000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137" dur="5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8" presetClass="emph" presetSubtype="0" fill="hold" grpId="1" nodeType="withEffect">
                                  <p:stCondLst>
                                    <p:cond delay="8700"/>
                                  </p:stCondLst>
                                  <p:childTnLst>
                                    <p:animRot by="21600000">
                                      <p:cBhvr>
                                        <p:cTn id="139" dur="4125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2" nodeType="withEffect">
                                  <p:stCondLst>
                                    <p:cond delay="1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1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144" dur="5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Rot by="21600000">
                                      <p:cBhvr>
                                        <p:cTn id="146" dur="4125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10" presetClass="exit" presetSubtype="0" fill="hold" grpId="2" nodeType="withEffect">
                                  <p:stCondLst>
                                    <p:cond delay="7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1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60" presetClass="path" presetSubtype="0" accel="50000" decel="5000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151" dur="4125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8" presetClass="emph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animRot by="21600000">
                                      <p:cBhvr>
                                        <p:cTn id="153" dur="4125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grpId="2" nodeType="withEffect">
                                  <p:stCondLst>
                                    <p:cond delay="10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1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2" presetClass="entr" presetSubtype="1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3" presetClass="entr" presetSubtype="28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1" presetClass="entr" presetSubtype="1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6" dur="7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3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3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3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3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3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3" presetClass="entr" presetSubtype="288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3" presetClass="entr" presetSubtype="16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21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8" dur="7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3" presetClass="entr" presetSubtype="28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53" presetClass="entr" presetSubtype="1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21" presetClass="entr" presetSubtype="1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0" dur="7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" presetID="41" presetClass="entr" presetSubtype="0" fill="hold" grpId="0" nodeType="withEffect">
                                  <p:stCondLst>
                                    <p:cond delay="4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500" tmFilter="0,0; .5, 1; 1, 1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42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" presetID="12" presetClass="entr" presetSubtype="1" fill="hold" grpId="0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0" dur="4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1" dur="4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42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6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6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6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6" presetClass="emph" presetSubtype="0" fill="hold" grpId="1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750" tmFilter="0, 0; .2, .5; .8, .5; 1, 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9" dur="375" autoRev="1" fill="hold"/>
                                        <p:tgtEl>
                                          <p:spTgt spid="2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0" presetID="26" presetClass="emph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" dur="750" tmFilter="0, 0; .2, .5; .8, .5; 1, 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2" dur="375" autoRev="1" fill="hold"/>
                                        <p:tgtEl>
                                          <p:spTgt spid="2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26" presetClass="emph" presetSubtype="0" fill="hold" grpId="1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750" tmFilter="0, 0; .2, .5; .8, .5; 1, 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5" dur="375" autoRev="1" fill="hold"/>
                                        <p:tgtEl>
                                          <p:spTgt spid="2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6" presetID="42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42" presetClass="entr" presetSubtype="0" fill="hold" grpId="0" nodeType="withEffect">
                                  <p:stCondLst>
                                    <p:cond delay="7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41" presetClass="entr" presetSubtype="0" fill="hold" grpId="0" nodeType="withEffect">
                                  <p:stCondLst>
                                    <p:cond delay="8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66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</p:childTnLst>
        </p:cTn>
      </p:par>
    </p:tnLst>
    <p:bldLst>
      <p:bldP spid="184" grpId="0"/>
      <p:bldP spid="40" grpId="0"/>
      <p:bldP spid="41" grpId="0"/>
      <p:bldP spid="42" grpId="0"/>
      <p:bldP spid="313" grpId="0" animBg="1"/>
      <p:bldP spid="314" grpId="0" animBg="1"/>
      <p:bldP spid="330" grpId="0" animBg="1"/>
      <p:bldP spid="337" grpId="0"/>
      <p:bldP spid="338" grpId="0"/>
      <p:bldP spid="339" grpId="0"/>
      <p:bldP spid="340" grpId="0" animBg="1"/>
      <p:bldP spid="341" grpId="0" animBg="1"/>
      <p:bldP spid="344" grpId="0" animBg="1"/>
      <p:bldP spid="345" grpId="0" animBg="1"/>
      <p:bldP spid="347" grpId="0" animBg="1"/>
      <p:bldP spid="348" grpId="0" animBg="1"/>
      <p:bldP spid="46" grpId="0" animBg="1"/>
      <p:bldP spid="46" grpId="1" animBg="1"/>
      <p:bldP spid="46" grpId="2" animBg="1"/>
      <p:bldP spid="193" grpId="0" animBg="1"/>
      <p:bldP spid="193" grpId="1" animBg="1"/>
      <p:bldP spid="193" grpId="2" animBg="1"/>
      <p:bldP spid="194" grpId="0" animBg="1"/>
      <p:bldP spid="194" grpId="1" animBg="1"/>
      <p:bldP spid="194" grpId="2" animBg="1"/>
      <p:bldP spid="195" grpId="0" animBg="1"/>
      <p:bldP spid="195" grpId="1" animBg="1"/>
      <p:bldP spid="195" grpId="2" animBg="1"/>
      <p:bldP spid="196" grpId="0" animBg="1"/>
      <p:bldP spid="196" grpId="1" animBg="1"/>
      <p:bldP spid="196" grpId="2" animBg="1"/>
      <p:bldP spid="197" grpId="0" animBg="1"/>
      <p:bldP spid="197" grpId="1" animBg="1"/>
      <p:bldP spid="197" grpId="2" animBg="1"/>
      <p:bldP spid="198" grpId="0" animBg="1"/>
      <p:bldP spid="198" grpId="1" animBg="1"/>
      <p:bldP spid="198" grpId="2" animBg="1"/>
      <p:bldP spid="199" grpId="0" animBg="1"/>
      <p:bldP spid="199" grpId="1" animBg="1"/>
      <p:bldP spid="199" grpId="2" animBg="1"/>
      <p:bldP spid="200" grpId="0" animBg="1"/>
      <p:bldP spid="200" grpId="1" animBg="1"/>
      <p:bldP spid="200" grpId="2" animBg="1"/>
      <p:bldP spid="201" grpId="0" animBg="1"/>
      <p:bldP spid="201" grpId="1" animBg="1"/>
      <p:bldP spid="201" grpId="2" animBg="1"/>
      <p:bldP spid="202" grpId="0" animBg="1"/>
      <p:bldP spid="202" grpId="1" animBg="1"/>
      <p:bldP spid="202" grpId="2" animBg="1"/>
      <p:bldP spid="203" grpId="0" animBg="1"/>
      <p:bldP spid="203" grpId="1" animBg="1"/>
      <p:bldP spid="203" grpId="2" animBg="1"/>
      <p:bldP spid="204" grpId="0" animBg="1"/>
      <p:bldP spid="204" grpId="1" animBg="1"/>
      <p:bldP spid="204" grpId="2" animBg="1"/>
      <p:bldP spid="205" grpId="0" animBg="1"/>
      <p:bldP spid="205" grpId="1" animBg="1"/>
      <p:bldP spid="205" grpId="2" animBg="1"/>
      <p:bldP spid="206" grpId="0" animBg="1"/>
      <p:bldP spid="206" grpId="1" animBg="1"/>
      <p:bldP spid="206" grpId="2" animBg="1"/>
      <p:bldP spid="207" grpId="0" animBg="1"/>
      <p:bldP spid="207" grpId="1" animBg="1"/>
      <p:bldP spid="207" grpId="2" animBg="1"/>
      <p:bldP spid="208" grpId="0" animBg="1"/>
      <p:bldP spid="208" grpId="1" animBg="1"/>
      <p:bldP spid="208" grpId="2" animBg="1"/>
      <p:bldP spid="212" grpId="0" animBg="1"/>
      <p:bldP spid="212" grpId="1" animBg="1"/>
      <p:bldP spid="212" grpId="2" animBg="1"/>
      <p:bldP spid="216" grpId="0" animBg="1"/>
      <p:bldP spid="216" grpId="1" animBg="1"/>
      <p:bldP spid="216" grpId="2" animBg="1"/>
      <p:bldP spid="217" grpId="0" animBg="1"/>
      <p:bldP spid="217" grpId="1" animBg="1"/>
      <p:bldP spid="217" grpId="2" animBg="1"/>
      <p:bldP spid="220" grpId="0"/>
      <p:bldP spid="220" grpId="1"/>
      <p:bldP spid="221" grpId="0"/>
      <p:bldP spid="221" grpId="1"/>
      <p:bldP spid="222" grpId="0"/>
      <p:bldP spid="222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12" name="图片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378" y="0"/>
            <a:ext cx="6086622" cy="4448001"/>
          </a:xfrm>
          <a:prstGeom prst="rect">
            <a:avLst/>
          </a:prstGeom>
        </p:spPr>
      </p:pic>
      <p:grpSp>
        <p:nvGrpSpPr>
          <p:cNvPr id="26" name="组合 25"/>
          <p:cNvGrpSpPr/>
          <p:nvPr/>
        </p:nvGrpSpPr>
        <p:grpSpPr>
          <a:xfrm>
            <a:off x="1001636" y="1770962"/>
            <a:ext cx="1636713" cy="1606551"/>
            <a:chOff x="856030" y="1967914"/>
            <a:chExt cx="1636713" cy="1606551"/>
          </a:xfrm>
        </p:grpSpPr>
        <p:grpSp>
          <p:nvGrpSpPr>
            <p:cNvPr id="15" name="组合 14"/>
            <p:cNvGrpSpPr/>
            <p:nvPr/>
          </p:nvGrpSpPr>
          <p:grpSpPr>
            <a:xfrm>
              <a:off x="856030" y="1967914"/>
              <a:ext cx="1636713" cy="1606551"/>
              <a:chOff x="3317876" y="2235200"/>
              <a:chExt cx="1636713" cy="1606551"/>
            </a:xfrm>
            <a:solidFill>
              <a:srgbClr val="C30D23"/>
            </a:solidFill>
          </p:grpSpPr>
          <p:sp>
            <p:nvSpPr>
              <p:cNvPr id="16" name="MH_Other_1"/>
              <p:cNvSpPr/>
              <p:nvPr>
                <p:custDataLst>
                  <p:tags r:id="rId6"/>
                </p:custDataLst>
              </p:nvPr>
            </p:nvSpPr>
            <p:spPr bwMode="auto">
              <a:xfrm>
                <a:off x="3476625" y="2314576"/>
                <a:ext cx="1411288" cy="1395413"/>
              </a:xfrm>
              <a:custGeom>
                <a:avLst/>
                <a:gdLst>
                  <a:gd name="T0" fmla="*/ 2147483646 w 651"/>
                  <a:gd name="T1" fmla="*/ 2147483646 h 644"/>
                  <a:gd name="T2" fmla="*/ 2147483646 w 651"/>
                  <a:gd name="T3" fmla="*/ 2147483646 h 644"/>
                  <a:gd name="T4" fmla="*/ 2147483646 w 651"/>
                  <a:gd name="T5" fmla="*/ 2147483646 h 644"/>
                  <a:gd name="T6" fmla="*/ 2147483646 w 651"/>
                  <a:gd name="T7" fmla="*/ 2147483646 h 644"/>
                  <a:gd name="T8" fmla="*/ 2147483646 w 651"/>
                  <a:gd name="T9" fmla="*/ 2147483646 h 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644">
                    <a:moveTo>
                      <a:pt x="284" y="623"/>
                    </a:moveTo>
                    <a:cubicBezTo>
                      <a:pt x="451" y="644"/>
                      <a:pt x="605" y="526"/>
                      <a:pt x="628" y="360"/>
                    </a:cubicBezTo>
                    <a:cubicBezTo>
                      <a:pt x="651" y="194"/>
                      <a:pt x="534" y="42"/>
                      <a:pt x="367" y="21"/>
                    </a:cubicBezTo>
                    <a:cubicBezTo>
                      <a:pt x="200" y="0"/>
                      <a:pt x="46" y="118"/>
                      <a:pt x="23" y="284"/>
                    </a:cubicBezTo>
                    <a:cubicBezTo>
                      <a:pt x="0" y="451"/>
                      <a:pt x="117" y="602"/>
                      <a:pt x="284" y="6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MH_Other_2"/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3317876" y="2235200"/>
                <a:ext cx="1598613" cy="1403350"/>
              </a:xfrm>
              <a:custGeom>
                <a:avLst/>
                <a:gdLst>
                  <a:gd name="T0" fmla="*/ 2147483646 w 737"/>
                  <a:gd name="T1" fmla="*/ 2147483646 h 648"/>
                  <a:gd name="T2" fmla="*/ 2147483646 w 737"/>
                  <a:gd name="T3" fmla="*/ 2147483646 h 648"/>
                  <a:gd name="T4" fmla="*/ 2147483646 w 737"/>
                  <a:gd name="T5" fmla="*/ 2147483646 h 648"/>
                  <a:gd name="T6" fmla="*/ 2147483646 w 737"/>
                  <a:gd name="T7" fmla="*/ 2147483646 h 648"/>
                  <a:gd name="T8" fmla="*/ 2147483646 w 737"/>
                  <a:gd name="T9" fmla="*/ 2147483646 h 648"/>
                  <a:gd name="T10" fmla="*/ 2147483646 w 737"/>
                  <a:gd name="T11" fmla="*/ 2147483646 h 648"/>
                  <a:gd name="T12" fmla="*/ 2147483646 w 737"/>
                  <a:gd name="T13" fmla="*/ 2147483646 h 648"/>
                  <a:gd name="T14" fmla="*/ 2147483646 w 737"/>
                  <a:gd name="T15" fmla="*/ 2147483646 h 648"/>
                  <a:gd name="T16" fmla="*/ 2147483646 w 737"/>
                  <a:gd name="T17" fmla="*/ 2147483646 h 648"/>
                  <a:gd name="T18" fmla="*/ 2147483646 w 737"/>
                  <a:gd name="T19" fmla="*/ 2147483646 h 648"/>
                  <a:gd name="T20" fmla="*/ 2147483646 w 737"/>
                  <a:gd name="T21" fmla="*/ 2147483646 h 648"/>
                  <a:gd name="T22" fmla="*/ 2147483646 w 737"/>
                  <a:gd name="T23" fmla="*/ 2147483646 h 648"/>
                  <a:gd name="T24" fmla="*/ 2147483646 w 737"/>
                  <a:gd name="T25" fmla="*/ 2147483646 h 648"/>
                  <a:gd name="T26" fmla="*/ 2147483646 w 737"/>
                  <a:gd name="T27" fmla="*/ 2147483646 h 648"/>
                  <a:gd name="T28" fmla="*/ 2147483646 w 737"/>
                  <a:gd name="T29" fmla="*/ 2147483646 h 648"/>
                  <a:gd name="T30" fmla="*/ 2147483646 w 737"/>
                  <a:gd name="T31" fmla="*/ 2147483646 h 648"/>
                  <a:gd name="T32" fmla="*/ 2147483646 w 737"/>
                  <a:gd name="T33" fmla="*/ 2147483646 h 648"/>
                  <a:gd name="T34" fmla="*/ 2147483646 w 737"/>
                  <a:gd name="T35" fmla="*/ 2147483646 h 648"/>
                  <a:gd name="T36" fmla="*/ 2147483646 w 737"/>
                  <a:gd name="T37" fmla="*/ 2147483646 h 648"/>
                  <a:gd name="T38" fmla="*/ 2147483646 w 737"/>
                  <a:gd name="T39" fmla="*/ 2147483646 h 648"/>
                  <a:gd name="T40" fmla="*/ 2147483646 w 737"/>
                  <a:gd name="T41" fmla="*/ 2147483646 h 648"/>
                  <a:gd name="T42" fmla="*/ 2147483646 w 737"/>
                  <a:gd name="T43" fmla="*/ 2147483646 h 648"/>
                  <a:gd name="T44" fmla="*/ 2147483646 w 737"/>
                  <a:gd name="T45" fmla="*/ 2147483646 h 648"/>
                  <a:gd name="T46" fmla="*/ 2147483646 w 737"/>
                  <a:gd name="T47" fmla="*/ 2147483646 h 648"/>
                  <a:gd name="T48" fmla="*/ 2147483646 w 737"/>
                  <a:gd name="T49" fmla="*/ 2147483646 h 648"/>
                  <a:gd name="T50" fmla="*/ 2147483646 w 737"/>
                  <a:gd name="T51" fmla="*/ 2147483646 h 648"/>
                  <a:gd name="T52" fmla="*/ 2147483646 w 737"/>
                  <a:gd name="T53" fmla="*/ 2147483646 h 648"/>
                  <a:gd name="T54" fmla="*/ 2147483646 w 737"/>
                  <a:gd name="T55" fmla="*/ 2147483646 h 648"/>
                  <a:gd name="T56" fmla="*/ 2147483646 w 737"/>
                  <a:gd name="T57" fmla="*/ 2147483646 h 648"/>
                  <a:gd name="T58" fmla="*/ 2147483646 w 737"/>
                  <a:gd name="T59" fmla="*/ 2147483646 h 648"/>
                  <a:gd name="T60" fmla="*/ 2147483646 w 737"/>
                  <a:gd name="T61" fmla="*/ 2147483646 h 648"/>
                  <a:gd name="T62" fmla="*/ 2147483646 w 737"/>
                  <a:gd name="T63" fmla="*/ 2147483646 h 648"/>
                  <a:gd name="T64" fmla="*/ 2147483646 w 737"/>
                  <a:gd name="T65" fmla="*/ 2147483646 h 648"/>
                  <a:gd name="T66" fmla="*/ 2147483646 w 737"/>
                  <a:gd name="T67" fmla="*/ 2147483646 h 648"/>
                  <a:gd name="T68" fmla="*/ 2147483646 w 737"/>
                  <a:gd name="T69" fmla="*/ 2147483646 h 648"/>
                  <a:gd name="T70" fmla="*/ 2147483646 w 737"/>
                  <a:gd name="T71" fmla="*/ 2147483646 h 648"/>
                  <a:gd name="T72" fmla="*/ 2147483646 w 737"/>
                  <a:gd name="T73" fmla="*/ 2147483646 h 648"/>
                  <a:gd name="T74" fmla="*/ 2147483646 w 737"/>
                  <a:gd name="T75" fmla="*/ 2147483646 h 648"/>
                  <a:gd name="T76" fmla="*/ 2147483646 w 737"/>
                  <a:gd name="T77" fmla="*/ 2147483646 h 648"/>
                  <a:gd name="T78" fmla="*/ 2147483646 w 737"/>
                  <a:gd name="T79" fmla="*/ 2147483646 h 648"/>
                  <a:gd name="T80" fmla="*/ 2147483646 w 737"/>
                  <a:gd name="T81" fmla="*/ 2147483646 h 648"/>
                  <a:gd name="T82" fmla="*/ 2147483646 w 737"/>
                  <a:gd name="T83" fmla="*/ 2147483646 h 648"/>
                  <a:gd name="T84" fmla="*/ 2147483646 w 737"/>
                  <a:gd name="T85" fmla="*/ 2147483646 h 648"/>
                  <a:gd name="T86" fmla="*/ 2147483646 w 737"/>
                  <a:gd name="T87" fmla="*/ 2147483646 h 648"/>
                  <a:gd name="T88" fmla="*/ 2147483646 w 737"/>
                  <a:gd name="T89" fmla="*/ 2147483646 h 648"/>
                  <a:gd name="T90" fmla="*/ 2147483646 w 737"/>
                  <a:gd name="T91" fmla="*/ 2147483646 h 648"/>
                  <a:gd name="T92" fmla="*/ 2147483646 w 737"/>
                  <a:gd name="T93" fmla="*/ 2147483646 h 648"/>
                  <a:gd name="T94" fmla="*/ 2147483646 w 737"/>
                  <a:gd name="T95" fmla="*/ 2147483646 h 648"/>
                  <a:gd name="T96" fmla="*/ 2147483646 w 737"/>
                  <a:gd name="T97" fmla="*/ 2147483646 h 648"/>
                  <a:gd name="T98" fmla="*/ 2147483646 w 737"/>
                  <a:gd name="T99" fmla="*/ 2147483646 h 648"/>
                  <a:gd name="T100" fmla="*/ 2147483646 w 737"/>
                  <a:gd name="T101" fmla="*/ 2147483646 h 648"/>
                  <a:gd name="T102" fmla="*/ 2147483646 w 737"/>
                  <a:gd name="T103" fmla="*/ 2147483646 h 648"/>
                  <a:gd name="T104" fmla="*/ 2147483646 w 737"/>
                  <a:gd name="T105" fmla="*/ 2147483646 h 648"/>
                  <a:gd name="T106" fmla="*/ 2147483646 w 737"/>
                  <a:gd name="T107" fmla="*/ 2147483646 h 648"/>
                  <a:gd name="T108" fmla="*/ 2147483646 w 737"/>
                  <a:gd name="T109" fmla="*/ 2147483646 h 648"/>
                  <a:gd name="T110" fmla="*/ 2147483646 w 737"/>
                  <a:gd name="T111" fmla="*/ 2147483646 h 648"/>
                  <a:gd name="T112" fmla="*/ 2147483646 w 737"/>
                  <a:gd name="T113" fmla="*/ 2147483646 h 648"/>
                  <a:gd name="T114" fmla="*/ 2147483646 w 737"/>
                  <a:gd name="T115" fmla="*/ 2147483646 h 648"/>
                  <a:gd name="T116" fmla="*/ 2147483646 w 737"/>
                  <a:gd name="T117" fmla="*/ 2147483646 h 648"/>
                  <a:gd name="T118" fmla="*/ 2147483646 w 737"/>
                  <a:gd name="T119" fmla="*/ 2147483646 h 648"/>
                  <a:gd name="T120" fmla="*/ 2147483646 w 737"/>
                  <a:gd name="T121" fmla="*/ 2147483646 h 648"/>
                  <a:gd name="T122" fmla="*/ 2147483646 w 737"/>
                  <a:gd name="T123" fmla="*/ 2147483646 h 648"/>
                  <a:gd name="T124" fmla="*/ 2147483646 w 737"/>
                  <a:gd name="T125" fmla="*/ 2147483646 h 6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648">
                    <a:moveTo>
                      <a:pt x="734" y="266"/>
                    </a:moveTo>
                    <a:cubicBezTo>
                      <a:pt x="734" y="264"/>
                      <a:pt x="733" y="262"/>
                      <a:pt x="733" y="262"/>
                    </a:cubicBezTo>
                    <a:cubicBezTo>
                      <a:pt x="734" y="265"/>
                      <a:pt x="734" y="261"/>
                      <a:pt x="734" y="261"/>
                    </a:cubicBezTo>
                    <a:cubicBezTo>
                      <a:pt x="735" y="262"/>
                      <a:pt x="735" y="263"/>
                      <a:pt x="735" y="264"/>
                    </a:cubicBezTo>
                    <a:cubicBezTo>
                      <a:pt x="737" y="263"/>
                      <a:pt x="733" y="256"/>
                      <a:pt x="732" y="253"/>
                    </a:cubicBezTo>
                    <a:cubicBezTo>
                      <a:pt x="730" y="249"/>
                      <a:pt x="733" y="250"/>
                      <a:pt x="731" y="245"/>
                    </a:cubicBezTo>
                    <a:cubicBezTo>
                      <a:pt x="731" y="245"/>
                      <a:pt x="731" y="247"/>
                      <a:pt x="731" y="247"/>
                    </a:cubicBezTo>
                    <a:cubicBezTo>
                      <a:pt x="729" y="244"/>
                      <a:pt x="727" y="240"/>
                      <a:pt x="728" y="237"/>
                    </a:cubicBezTo>
                    <a:cubicBezTo>
                      <a:pt x="729" y="240"/>
                      <a:pt x="729" y="237"/>
                      <a:pt x="728" y="235"/>
                    </a:cubicBezTo>
                    <a:cubicBezTo>
                      <a:pt x="727" y="234"/>
                      <a:pt x="727" y="233"/>
                      <a:pt x="725" y="230"/>
                    </a:cubicBezTo>
                    <a:cubicBezTo>
                      <a:pt x="727" y="232"/>
                      <a:pt x="723" y="226"/>
                      <a:pt x="726" y="228"/>
                    </a:cubicBezTo>
                    <a:cubicBezTo>
                      <a:pt x="724" y="224"/>
                      <a:pt x="725" y="227"/>
                      <a:pt x="723" y="225"/>
                    </a:cubicBezTo>
                    <a:cubicBezTo>
                      <a:pt x="723" y="222"/>
                      <a:pt x="723" y="225"/>
                      <a:pt x="722" y="222"/>
                    </a:cubicBezTo>
                    <a:cubicBezTo>
                      <a:pt x="722" y="221"/>
                      <a:pt x="721" y="219"/>
                      <a:pt x="722" y="220"/>
                    </a:cubicBezTo>
                    <a:cubicBezTo>
                      <a:pt x="721" y="216"/>
                      <a:pt x="719" y="214"/>
                      <a:pt x="718" y="211"/>
                    </a:cubicBezTo>
                    <a:cubicBezTo>
                      <a:pt x="717" y="210"/>
                      <a:pt x="716" y="210"/>
                      <a:pt x="716" y="209"/>
                    </a:cubicBezTo>
                    <a:cubicBezTo>
                      <a:pt x="714" y="206"/>
                      <a:pt x="713" y="203"/>
                      <a:pt x="711" y="199"/>
                    </a:cubicBezTo>
                    <a:cubicBezTo>
                      <a:pt x="713" y="198"/>
                      <a:pt x="707" y="187"/>
                      <a:pt x="706" y="183"/>
                    </a:cubicBezTo>
                    <a:cubicBezTo>
                      <a:pt x="706" y="183"/>
                      <a:pt x="706" y="184"/>
                      <a:pt x="705" y="183"/>
                    </a:cubicBezTo>
                    <a:cubicBezTo>
                      <a:pt x="704" y="181"/>
                      <a:pt x="705" y="180"/>
                      <a:pt x="703" y="179"/>
                    </a:cubicBezTo>
                    <a:cubicBezTo>
                      <a:pt x="702" y="179"/>
                      <a:pt x="705" y="182"/>
                      <a:pt x="704" y="182"/>
                    </a:cubicBezTo>
                    <a:cubicBezTo>
                      <a:pt x="701" y="178"/>
                      <a:pt x="697" y="172"/>
                      <a:pt x="695" y="168"/>
                    </a:cubicBezTo>
                    <a:cubicBezTo>
                      <a:pt x="696" y="171"/>
                      <a:pt x="698" y="171"/>
                      <a:pt x="697" y="170"/>
                    </a:cubicBezTo>
                    <a:cubicBezTo>
                      <a:pt x="696" y="169"/>
                      <a:pt x="694" y="168"/>
                      <a:pt x="693" y="166"/>
                    </a:cubicBezTo>
                    <a:cubicBezTo>
                      <a:pt x="693" y="166"/>
                      <a:pt x="694" y="165"/>
                      <a:pt x="695" y="166"/>
                    </a:cubicBezTo>
                    <a:cubicBezTo>
                      <a:pt x="692" y="162"/>
                      <a:pt x="689" y="158"/>
                      <a:pt x="687" y="156"/>
                    </a:cubicBezTo>
                    <a:cubicBezTo>
                      <a:pt x="688" y="156"/>
                      <a:pt x="688" y="156"/>
                      <a:pt x="689" y="157"/>
                    </a:cubicBezTo>
                    <a:cubicBezTo>
                      <a:pt x="693" y="161"/>
                      <a:pt x="697" y="170"/>
                      <a:pt x="700" y="171"/>
                    </a:cubicBezTo>
                    <a:cubicBezTo>
                      <a:pt x="698" y="169"/>
                      <a:pt x="696" y="166"/>
                      <a:pt x="694" y="163"/>
                    </a:cubicBezTo>
                    <a:cubicBezTo>
                      <a:pt x="692" y="160"/>
                      <a:pt x="690" y="157"/>
                      <a:pt x="688" y="154"/>
                    </a:cubicBezTo>
                    <a:cubicBezTo>
                      <a:pt x="689" y="153"/>
                      <a:pt x="681" y="146"/>
                      <a:pt x="681" y="143"/>
                    </a:cubicBezTo>
                    <a:cubicBezTo>
                      <a:pt x="678" y="140"/>
                      <a:pt x="674" y="135"/>
                      <a:pt x="670" y="131"/>
                    </a:cubicBezTo>
                    <a:cubicBezTo>
                      <a:pt x="667" y="127"/>
                      <a:pt x="663" y="122"/>
                      <a:pt x="662" y="119"/>
                    </a:cubicBezTo>
                    <a:cubicBezTo>
                      <a:pt x="662" y="120"/>
                      <a:pt x="663" y="120"/>
                      <a:pt x="663" y="120"/>
                    </a:cubicBezTo>
                    <a:cubicBezTo>
                      <a:pt x="661" y="118"/>
                      <a:pt x="660" y="117"/>
                      <a:pt x="659" y="116"/>
                    </a:cubicBezTo>
                    <a:cubicBezTo>
                      <a:pt x="660" y="117"/>
                      <a:pt x="660" y="118"/>
                      <a:pt x="660" y="118"/>
                    </a:cubicBezTo>
                    <a:cubicBezTo>
                      <a:pt x="656" y="114"/>
                      <a:pt x="655" y="113"/>
                      <a:pt x="652" y="110"/>
                    </a:cubicBezTo>
                    <a:cubicBezTo>
                      <a:pt x="653" y="110"/>
                      <a:pt x="653" y="111"/>
                      <a:pt x="654" y="111"/>
                    </a:cubicBezTo>
                    <a:cubicBezTo>
                      <a:pt x="650" y="107"/>
                      <a:pt x="651" y="106"/>
                      <a:pt x="647" y="103"/>
                    </a:cubicBezTo>
                    <a:cubicBezTo>
                      <a:pt x="647" y="104"/>
                      <a:pt x="649" y="106"/>
                      <a:pt x="646" y="104"/>
                    </a:cubicBezTo>
                    <a:cubicBezTo>
                      <a:pt x="647" y="104"/>
                      <a:pt x="645" y="102"/>
                      <a:pt x="644" y="101"/>
                    </a:cubicBezTo>
                    <a:cubicBezTo>
                      <a:pt x="643" y="101"/>
                      <a:pt x="645" y="103"/>
                      <a:pt x="642" y="101"/>
                    </a:cubicBezTo>
                    <a:cubicBezTo>
                      <a:pt x="639" y="98"/>
                      <a:pt x="638" y="98"/>
                      <a:pt x="634" y="95"/>
                    </a:cubicBezTo>
                    <a:cubicBezTo>
                      <a:pt x="635" y="94"/>
                      <a:pt x="631" y="90"/>
                      <a:pt x="633" y="91"/>
                    </a:cubicBezTo>
                    <a:cubicBezTo>
                      <a:pt x="629" y="88"/>
                      <a:pt x="629" y="86"/>
                      <a:pt x="626" y="86"/>
                    </a:cubicBezTo>
                    <a:cubicBezTo>
                      <a:pt x="627" y="86"/>
                      <a:pt x="625" y="84"/>
                      <a:pt x="628" y="84"/>
                    </a:cubicBezTo>
                    <a:cubicBezTo>
                      <a:pt x="626" y="83"/>
                      <a:pt x="626" y="84"/>
                      <a:pt x="625" y="83"/>
                    </a:cubicBezTo>
                    <a:cubicBezTo>
                      <a:pt x="625" y="83"/>
                      <a:pt x="626" y="85"/>
                      <a:pt x="623" y="84"/>
                    </a:cubicBezTo>
                    <a:cubicBezTo>
                      <a:pt x="617" y="78"/>
                      <a:pt x="608" y="70"/>
                      <a:pt x="602" y="68"/>
                    </a:cubicBezTo>
                    <a:cubicBezTo>
                      <a:pt x="602" y="68"/>
                      <a:pt x="602" y="67"/>
                      <a:pt x="603" y="68"/>
                    </a:cubicBezTo>
                    <a:cubicBezTo>
                      <a:pt x="600" y="65"/>
                      <a:pt x="600" y="65"/>
                      <a:pt x="600" y="65"/>
                    </a:cubicBezTo>
                    <a:cubicBezTo>
                      <a:pt x="600" y="66"/>
                      <a:pt x="599" y="66"/>
                      <a:pt x="597" y="65"/>
                    </a:cubicBezTo>
                    <a:cubicBezTo>
                      <a:pt x="599" y="65"/>
                      <a:pt x="596" y="63"/>
                      <a:pt x="596" y="62"/>
                    </a:cubicBezTo>
                    <a:cubicBezTo>
                      <a:pt x="600" y="63"/>
                      <a:pt x="602" y="66"/>
                      <a:pt x="606" y="69"/>
                    </a:cubicBezTo>
                    <a:cubicBezTo>
                      <a:pt x="608" y="69"/>
                      <a:pt x="617" y="76"/>
                      <a:pt x="617" y="77"/>
                    </a:cubicBezTo>
                    <a:cubicBezTo>
                      <a:pt x="617" y="76"/>
                      <a:pt x="614" y="73"/>
                      <a:pt x="610" y="70"/>
                    </a:cubicBezTo>
                    <a:cubicBezTo>
                      <a:pt x="607" y="68"/>
                      <a:pt x="604" y="66"/>
                      <a:pt x="602" y="65"/>
                    </a:cubicBezTo>
                    <a:cubicBezTo>
                      <a:pt x="600" y="63"/>
                      <a:pt x="599" y="62"/>
                      <a:pt x="597" y="60"/>
                    </a:cubicBezTo>
                    <a:cubicBezTo>
                      <a:pt x="595" y="58"/>
                      <a:pt x="592" y="57"/>
                      <a:pt x="590" y="55"/>
                    </a:cubicBezTo>
                    <a:cubicBezTo>
                      <a:pt x="590" y="56"/>
                      <a:pt x="588" y="55"/>
                      <a:pt x="587" y="55"/>
                    </a:cubicBezTo>
                    <a:cubicBezTo>
                      <a:pt x="586" y="55"/>
                      <a:pt x="588" y="56"/>
                      <a:pt x="587" y="57"/>
                    </a:cubicBezTo>
                    <a:cubicBezTo>
                      <a:pt x="590" y="59"/>
                      <a:pt x="589" y="57"/>
                      <a:pt x="591" y="58"/>
                    </a:cubicBezTo>
                    <a:cubicBezTo>
                      <a:pt x="589" y="59"/>
                      <a:pt x="594" y="61"/>
                      <a:pt x="592" y="61"/>
                    </a:cubicBezTo>
                    <a:cubicBezTo>
                      <a:pt x="589" y="59"/>
                      <a:pt x="585" y="55"/>
                      <a:pt x="583" y="56"/>
                    </a:cubicBezTo>
                    <a:cubicBezTo>
                      <a:pt x="582" y="55"/>
                      <a:pt x="581" y="55"/>
                      <a:pt x="579" y="54"/>
                    </a:cubicBezTo>
                    <a:cubicBezTo>
                      <a:pt x="580" y="54"/>
                      <a:pt x="581" y="53"/>
                      <a:pt x="581" y="53"/>
                    </a:cubicBezTo>
                    <a:cubicBezTo>
                      <a:pt x="577" y="51"/>
                      <a:pt x="582" y="55"/>
                      <a:pt x="577" y="53"/>
                    </a:cubicBezTo>
                    <a:cubicBezTo>
                      <a:pt x="576" y="52"/>
                      <a:pt x="576" y="51"/>
                      <a:pt x="574" y="51"/>
                    </a:cubicBezTo>
                    <a:cubicBezTo>
                      <a:pt x="572" y="49"/>
                      <a:pt x="576" y="50"/>
                      <a:pt x="575" y="49"/>
                    </a:cubicBezTo>
                    <a:cubicBezTo>
                      <a:pt x="575" y="49"/>
                      <a:pt x="570" y="47"/>
                      <a:pt x="570" y="46"/>
                    </a:cubicBezTo>
                    <a:cubicBezTo>
                      <a:pt x="570" y="46"/>
                      <a:pt x="570" y="45"/>
                      <a:pt x="572" y="46"/>
                    </a:cubicBezTo>
                    <a:cubicBezTo>
                      <a:pt x="570" y="47"/>
                      <a:pt x="576" y="48"/>
                      <a:pt x="578" y="49"/>
                    </a:cubicBezTo>
                    <a:cubicBezTo>
                      <a:pt x="579" y="50"/>
                      <a:pt x="579" y="51"/>
                      <a:pt x="580" y="52"/>
                    </a:cubicBezTo>
                    <a:cubicBezTo>
                      <a:pt x="581" y="51"/>
                      <a:pt x="584" y="54"/>
                      <a:pt x="585" y="55"/>
                    </a:cubicBezTo>
                    <a:cubicBezTo>
                      <a:pt x="585" y="53"/>
                      <a:pt x="581" y="51"/>
                      <a:pt x="579" y="49"/>
                    </a:cubicBezTo>
                    <a:cubicBezTo>
                      <a:pt x="580" y="49"/>
                      <a:pt x="582" y="51"/>
                      <a:pt x="583" y="50"/>
                    </a:cubicBezTo>
                    <a:cubicBezTo>
                      <a:pt x="580" y="49"/>
                      <a:pt x="577" y="48"/>
                      <a:pt x="576" y="46"/>
                    </a:cubicBezTo>
                    <a:cubicBezTo>
                      <a:pt x="575" y="47"/>
                      <a:pt x="571" y="43"/>
                      <a:pt x="572" y="45"/>
                    </a:cubicBezTo>
                    <a:cubicBezTo>
                      <a:pt x="574" y="47"/>
                      <a:pt x="576" y="46"/>
                      <a:pt x="576" y="48"/>
                    </a:cubicBezTo>
                    <a:cubicBezTo>
                      <a:pt x="573" y="47"/>
                      <a:pt x="572" y="45"/>
                      <a:pt x="569" y="43"/>
                    </a:cubicBezTo>
                    <a:cubicBezTo>
                      <a:pt x="568" y="44"/>
                      <a:pt x="571" y="45"/>
                      <a:pt x="570" y="45"/>
                    </a:cubicBezTo>
                    <a:cubicBezTo>
                      <a:pt x="569" y="45"/>
                      <a:pt x="569" y="45"/>
                      <a:pt x="569" y="45"/>
                    </a:cubicBezTo>
                    <a:cubicBezTo>
                      <a:pt x="565" y="43"/>
                      <a:pt x="564" y="42"/>
                      <a:pt x="562" y="40"/>
                    </a:cubicBezTo>
                    <a:cubicBezTo>
                      <a:pt x="559" y="39"/>
                      <a:pt x="563" y="41"/>
                      <a:pt x="562" y="41"/>
                    </a:cubicBezTo>
                    <a:cubicBezTo>
                      <a:pt x="561" y="40"/>
                      <a:pt x="560" y="40"/>
                      <a:pt x="560" y="40"/>
                    </a:cubicBezTo>
                    <a:cubicBezTo>
                      <a:pt x="559" y="39"/>
                      <a:pt x="557" y="39"/>
                      <a:pt x="558" y="38"/>
                    </a:cubicBezTo>
                    <a:cubicBezTo>
                      <a:pt x="558" y="37"/>
                      <a:pt x="561" y="39"/>
                      <a:pt x="560" y="38"/>
                    </a:cubicBezTo>
                    <a:cubicBezTo>
                      <a:pt x="557" y="37"/>
                      <a:pt x="556" y="36"/>
                      <a:pt x="554" y="35"/>
                    </a:cubicBezTo>
                    <a:cubicBezTo>
                      <a:pt x="553" y="34"/>
                      <a:pt x="553" y="35"/>
                      <a:pt x="550" y="34"/>
                    </a:cubicBezTo>
                    <a:cubicBezTo>
                      <a:pt x="549" y="33"/>
                      <a:pt x="549" y="33"/>
                      <a:pt x="547" y="32"/>
                    </a:cubicBezTo>
                    <a:cubicBezTo>
                      <a:pt x="546" y="32"/>
                      <a:pt x="541" y="30"/>
                      <a:pt x="538" y="28"/>
                    </a:cubicBezTo>
                    <a:cubicBezTo>
                      <a:pt x="537" y="29"/>
                      <a:pt x="535" y="28"/>
                      <a:pt x="534" y="28"/>
                    </a:cubicBezTo>
                    <a:cubicBezTo>
                      <a:pt x="538" y="30"/>
                      <a:pt x="539" y="30"/>
                      <a:pt x="541" y="31"/>
                    </a:cubicBezTo>
                    <a:cubicBezTo>
                      <a:pt x="540" y="31"/>
                      <a:pt x="539" y="31"/>
                      <a:pt x="538" y="31"/>
                    </a:cubicBezTo>
                    <a:cubicBezTo>
                      <a:pt x="540" y="32"/>
                      <a:pt x="541" y="31"/>
                      <a:pt x="542" y="32"/>
                    </a:cubicBezTo>
                    <a:cubicBezTo>
                      <a:pt x="541" y="33"/>
                      <a:pt x="547" y="34"/>
                      <a:pt x="547" y="35"/>
                    </a:cubicBezTo>
                    <a:cubicBezTo>
                      <a:pt x="547" y="35"/>
                      <a:pt x="546" y="35"/>
                      <a:pt x="546" y="36"/>
                    </a:cubicBezTo>
                    <a:cubicBezTo>
                      <a:pt x="551" y="37"/>
                      <a:pt x="558" y="40"/>
                      <a:pt x="560" y="42"/>
                    </a:cubicBezTo>
                    <a:cubicBezTo>
                      <a:pt x="560" y="40"/>
                      <a:pt x="568" y="46"/>
                      <a:pt x="564" y="45"/>
                    </a:cubicBezTo>
                    <a:cubicBezTo>
                      <a:pt x="568" y="47"/>
                      <a:pt x="566" y="45"/>
                      <a:pt x="568" y="46"/>
                    </a:cubicBezTo>
                    <a:cubicBezTo>
                      <a:pt x="568" y="47"/>
                      <a:pt x="570" y="48"/>
                      <a:pt x="569" y="48"/>
                    </a:cubicBezTo>
                    <a:cubicBezTo>
                      <a:pt x="562" y="46"/>
                      <a:pt x="558" y="43"/>
                      <a:pt x="552" y="39"/>
                    </a:cubicBezTo>
                    <a:cubicBezTo>
                      <a:pt x="547" y="38"/>
                      <a:pt x="546" y="36"/>
                      <a:pt x="542" y="35"/>
                    </a:cubicBezTo>
                    <a:cubicBezTo>
                      <a:pt x="542" y="35"/>
                      <a:pt x="542" y="35"/>
                      <a:pt x="542" y="35"/>
                    </a:cubicBezTo>
                    <a:cubicBezTo>
                      <a:pt x="542" y="35"/>
                      <a:pt x="534" y="31"/>
                      <a:pt x="536" y="33"/>
                    </a:cubicBezTo>
                    <a:cubicBezTo>
                      <a:pt x="538" y="33"/>
                      <a:pt x="543" y="36"/>
                      <a:pt x="543" y="37"/>
                    </a:cubicBezTo>
                    <a:cubicBezTo>
                      <a:pt x="538" y="35"/>
                      <a:pt x="536" y="33"/>
                      <a:pt x="531" y="32"/>
                    </a:cubicBezTo>
                    <a:cubicBezTo>
                      <a:pt x="532" y="31"/>
                      <a:pt x="531" y="31"/>
                      <a:pt x="529" y="30"/>
                    </a:cubicBezTo>
                    <a:cubicBezTo>
                      <a:pt x="529" y="31"/>
                      <a:pt x="524" y="29"/>
                      <a:pt x="525" y="29"/>
                    </a:cubicBezTo>
                    <a:cubicBezTo>
                      <a:pt x="522" y="28"/>
                      <a:pt x="518" y="26"/>
                      <a:pt x="515" y="25"/>
                    </a:cubicBezTo>
                    <a:cubicBezTo>
                      <a:pt x="511" y="23"/>
                      <a:pt x="507" y="22"/>
                      <a:pt x="502" y="21"/>
                    </a:cubicBezTo>
                    <a:cubicBezTo>
                      <a:pt x="502" y="20"/>
                      <a:pt x="500" y="20"/>
                      <a:pt x="499" y="19"/>
                    </a:cubicBezTo>
                    <a:cubicBezTo>
                      <a:pt x="497" y="19"/>
                      <a:pt x="495" y="18"/>
                      <a:pt x="494" y="18"/>
                    </a:cubicBezTo>
                    <a:cubicBezTo>
                      <a:pt x="494" y="18"/>
                      <a:pt x="494" y="18"/>
                      <a:pt x="495" y="18"/>
                    </a:cubicBezTo>
                    <a:cubicBezTo>
                      <a:pt x="491" y="17"/>
                      <a:pt x="491" y="16"/>
                      <a:pt x="490" y="16"/>
                    </a:cubicBezTo>
                    <a:cubicBezTo>
                      <a:pt x="487" y="16"/>
                      <a:pt x="493" y="18"/>
                      <a:pt x="491" y="17"/>
                    </a:cubicBezTo>
                    <a:cubicBezTo>
                      <a:pt x="488" y="17"/>
                      <a:pt x="486" y="16"/>
                      <a:pt x="485" y="15"/>
                    </a:cubicBezTo>
                    <a:cubicBezTo>
                      <a:pt x="482" y="14"/>
                      <a:pt x="478" y="14"/>
                      <a:pt x="473" y="13"/>
                    </a:cubicBezTo>
                    <a:cubicBezTo>
                      <a:pt x="469" y="12"/>
                      <a:pt x="465" y="11"/>
                      <a:pt x="462" y="10"/>
                    </a:cubicBezTo>
                    <a:cubicBezTo>
                      <a:pt x="460" y="10"/>
                      <a:pt x="451" y="9"/>
                      <a:pt x="445" y="9"/>
                    </a:cubicBezTo>
                    <a:cubicBezTo>
                      <a:pt x="439" y="8"/>
                      <a:pt x="435" y="7"/>
                      <a:pt x="440" y="7"/>
                    </a:cubicBezTo>
                    <a:cubicBezTo>
                      <a:pt x="434" y="6"/>
                      <a:pt x="427" y="6"/>
                      <a:pt x="423" y="6"/>
                    </a:cubicBezTo>
                    <a:cubicBezTo>
                      <a:pt x="427" y="6"/>
                      <a:pt x="422" y="6"/>
                      <a:pt x="423" y="5"/>
                    </a:cubicBezTo>
                    <a:cubicBezTo>
                      <a:pt x="421" y="5"/>
                      <a:pt x="420" y="5"/>
                      <a:pt x="419" y="4"/>
                    </a:cubicBezTo>
                    <a:cubicBezTo>
                      <a:pt x="419" y="6"/>
                      <a:pt x="413" y="4"/>
                      <a:pt x="412" y="5"/>
                    </a:cubicBezTo>
                    <a:cubicBezTo>
                      <a:pt x="412" y="5"/>
                      <a:pt x="413" y="5"/>
                      <a:pt x="412" y="5"/>
                    </a:cubicBezTo>
                    <a:cubicBezTo>
                      <a:pt x="411" y="4"/>
                      <a:pt x="411" y="4"/>
                      <a:pt x="410" y="3"/>
                    </a:cubicBezTo>
                    <a:cubicBezTo>
                      <a:pt x="412" y="2"/>
                      <a:pt x="413" y="3"/>
                      <a:pt x="416" y="3"/>
                    </a:cubicBezTo>
                    <a:cubicBezTo>
                      <a:pt x="414" y="2"/>
                      <a:pt x="416" y="2"/>
                      <a:pt x="417" y="1"/>
                    </a:cubicBezTo>
                    <a:cubicBezTo>
                      <a:pt x="411" y="1"/>
                      <a:pt x="409" y="1"/>
                      <a:pt x="407" y="1"/>
                    </a:cubicBezTo>
                    <a:cubicBezTo>
                      <a:pt x="405" y="1"/>
                      <a:pt x="403" y="1"/>
                      <a:pt x="398" y="0"/>
                    </a:cubicBezTo>
                    <a:cubicBezTo>
                      <a:pt x="398" y="2"/>
                      <a:pt x="402" y="1"/>
                      <a:pt x="403" y="2"/>
                    </a:cubicBezTo>
                    <a:cubicBezTo>
                      <a:pt x="401" y="2"/>
                      <a:pt x="400" y="2"/>
                      <a:pt x="399" y="2"/>
                    </a:cubicBezTo>
                    <a:cubicBezTo>
                      <a:pt x="399" y="2"/>
                      <a:pt x="399" y="3"/>
                      <a:pt x="401" y="3"/>
                    </a:cubicBezTo>
                    <a:cubicBezTo>
                      <a:pt x="400" y="2"/>
                      <a:pt x="403" y="3"/>
                      <a:pt x="404" y="2"/>
                    </a:cubicBezTo>
                    <a:cubicBezTo>
                      <a:pt x="405" y="2"/>
                      <a:pt x="407" y="2"/>
                      <a:pt x="406" y="3"/>
                    </a:cubicBezTo>
                    <a:cubicBezTo>
                      <a:pt x="405" y="3"/>
                      <a:pt x="402" y="3"/>
                      <a:pt x="403" y="4"/>
                    </a:cubicBezTo>
                    <a:cubicBezTo>
                      <a:pt x="405" y="3"/>
                      <a:pt x="407" y="3"/>
                      <a:pt x="408" y="4"/>
                    </a:cubicBezTo>
                    <a:cubicBezTo>
                      <a:pt x="406" y="4"/>
                      <a:pt x="402" y="4"/>
                      <a:pt x="398" y="4"/>
                    </a:cubicBezTo>
                    <a:cubicBezTo>
                      <a:pt x="396" y="4"/>
                      <a:pt x="394" y="4"/>
                      <a:pt x="392" y="4"/>
                    </a:cubicBezTo>
                    <a:cubicBezTo>
                      <a:pt x="390" y="5"/>
                      <a:pt x="388" y="5"/>
                      <a:pt x="387" y="5"/>
                    </a:cubicBezTo>
                    <a:cubicBezTo>
                      <a:pt x="385" y="5"/>
                      <a:pt x="381" y="5"/>
                      <a:pt x="377" y="5"/>
                    </a:cubicBezTo>
                    <a:cubicBezTo>
                      <a:pt x="373" y="5"/>
                      <a:pt x="369" y="6"/>
                      <a:pt x="369" y="7"/>
                    </a:cubicBezTo>
                    <a:cubicBezTo>
                      <a:pt x="368" y="6"/>
                      <a:pt x="368" y="6"/>
                      <a:pt x="367" y="6"/>
                    </a:cubicBezTo>
                    <a:cubicBezTo>
                      <a:pt x="369" y="5"/>
                      <a:pt x="376" y="5"/>
                      <a:pt x="376" y="4"/>
                    </a:cubicBezTo>
                    <a:cubicBezTo>
                      <a:pt x="372" y="5"/>
                      <a:pt x="366" y="6"/>
                      <a:pt x="369" y="4"/>
                    </a:cubicBezTo>
                    <a:cubicBezTo>
                      <a:pt x="367" y="4"/>
                      <a:pt x="368" y="5"/>
                      <a:pt x="366" y="5"/>
                    </a:cubicBezTo>
                    <a:cubicBezTo>
                      <a:pt x="365" y="4"/>
                      <a:pt x="365" y="4"/>
                      <a:pt x="365" y="4"/>
                    </a:cubicBezTo>
                    <a:cubicBezTo>
                      <a:pt x="367" y="4"/>
                      <a:pt x="373" y="3"/>
                      <a:pt x="370" y="3"/>
                    </a:cubicBezTo>
                    <a:cubicBezTo>
                      <a:pt x="369" y="4"/>
                      <a:pt x="365" y="3"/>
                      <a:pt x="363" y="3"/>
                    </a:cubicBezTo>
                    <a:cubicBezTo>
                      <a:pt x="363" y="4"/>
                      <a:pt x="360" y="4"/>
                      <a:pt x="357" y="5"/>
                    </a:cubicBezTo>
                    <a:cubicBezTo>
                      <a:pt x="355" y="5"/>
                      <a:pt x="352" y="5"/>
                      <a:pt x="351" y="4"/>
                    </a:cubicBezTo>
                    <a:cubicBezTo>
                      <a:pt x="351" y="4"/>
                      <a:pt x="352" y="4"/>
                      <a:pt x="353" y="3"/>
                    </a:cubicBezTo>
                    <a:cubicBezTo>
                      <a:pt x="356" y="3"/>
                      <a:pt x="360" y="3"/>
                      <a:pt x="360" y="2"/>
                    </a:cubicBezTo>
                    <a:cubicBezTo>
                      <a:pt x="362" y="2"/>
                      <a:pt x="362" y="3"/>
                      <a:pt x="361" y="4"/>
                    </a:cubicBezTo>
                    <a:cubicBezTo>
                      <a:pt x="365" y="3"/>
                      <a:pt x="361" y="3"/>
                      <a:pt x="363" y="2"/>
                    </a:cubicBezTo>
                    <a:cubicBezTo>
                      <a:pt x="364" y="3"/>
                      <a:pt x="366" y="3"/>
                      <a:pt x="367" y="2"/>
                    </a:cubicBezTo>
                    <a:cubicBezTo>
                      <a:pt x="366" y="2"/>
                      <a:pt x="362" y="2"/>
                      <a:pt x="357" y="2"/>
                    </a:cubicBezTo>
                    <a:cubicBezTo>
                      <a:pt x="352" y="3"/>
                      <a:pt x="348" y="3"/>
                      <a:pt x="345" y="4"/>
                    </a:cubicBezTo>
                    <a:cubicBezTo>
                      <a:pt x="343" y="4"/>
                      <a:pt x="340" y="5"/>
                      <a:pt x="337" y="5"/>
                    </a:cubicBezTo>
                    <a:cubicBezTo>
                      <a:pt x="334" y="6"/>
                      <a:pt x="331" y="6"/>
                      <a:pt x="330" y="5"/>
                    </a:cubicBezTo>
                    <a:cubicBezTo>
                      <a:pt x="327" y="6"/>
                      <a:pt x="323" y="7"/>
                      <a:pt x="322" y="6"/>
                    </a:cubicBezTo>
                    <a:cubicBezTo>
                      <a:pt x="319" y="6"/>
                      <a:pt x="321" y="7"/>
                      <a:pt x="318" y="8"/>
                    </a:cubicBezTo>
                    <a:cubicBezTo>
                      <a:pt x="313" y="8"/>
                      <a:pt x="314" y="7"/>
                      <a:pt x="311" y="6"/>
                    </a:cubicBezTo>
                    <a:cubicBezTo>
                      <a:pt x="312" y="7"/>
                      <a:pt x="305" y="9"/>
                      <a:pt x="302" y="9"/>
                    </a:cubicBezTo>
                    <a:cubicBezTo>
                      <a:pt x="302" y="9"/>
                      <a:pt x="303" y="8"/>
                      <a:pt x="303" y="8"/>
                    </a:cubicBezTo>
                    <a:cubicBezTo>
                      <a:pt x="300" y="8"/>
                      <a:pt x="300" y="11"/>
                      <a:pt x="297" y="10"/>
                    </a:cubicBezTo>
                    <a:cubicBezTo>
                      <a:pt x="295" y="10"/>
                      <a:pt x="301" y="8"/>
                      <a:pt x="298" y="9"/>
                    </a:cubicBezTo>
                    <a:cubicBezTo>
                      <a:pt x="296" y="10"/>
                      <a:pt x="294" y="9"/>
                      <a:pt x="293" y="11"/>
                    </a:cubicBezTo>
                    <a:cubicBezTo>
                      <a:pt x="291" y="11"/>
                      <a:pt x="291" y="11"/>
                      <a:pt x="290" y="11"/>
                    </a:cubicBezTo>
                    <a:cubicBezTo>
                      <a:pt x="288" y="12"/>
                      <a:pt x="273" y="18"/>
                      <a:pt x="274" y="15"/>
                    </a:cubicBezTo>
                    <a:cubicBezTo>
                      <a:pt x="273" y="16"/>
                      <a:pt x="271" y="17"/>
                      <a:pt x="269" y="17"/>
                    </a:cubicBezTo>
                    <a:cubicBezTo>
                      <a:pt x="267" y="18"/>
                      <a:pt x="265" y="19"/>
                      <a:pt x="262" y="20"/>
                    </a:cubicBezTo>
                    <a:cubicBezTo>
                      <a:pt x="258" y="22"/>
                      <a:pt x="254" y="23"/>
                      <a:pt x="249" y="25"/>
                    </a:cubicBezTo>
                    <a:cubicBezTo>
                      <a:pt x="245" y="27"/>
                      <a:pt x="240" y="29"/>
                      <a:pt x="236" y="30"/>
                    </a:cubicBezTo>
                    <a:cubicBezTo>
                      <a:pt x="232" y="32"/>
                      <a:pt x="228" y="34"/>
                      <a:pt x="225" y="36"/>
                    </a:cubicBezTo>
                    <a:cubicBezTo>
                      <a:pt x="225" y="35"/>
                      <a:pt x="225" y="35"/>
                      <a:pt x="227" y="34"/>
                    </a:cubicBezTo>
                    <a:cubicBezTo>
                      <a:pt x="227" y="34"/>
                      <a:pt x="229" y="34"/>
                      <a:pt x="230" y="32"/>
                    </a:cubicBezTo>
                    <a:cubicBezTo>
                      <a:pt x="229" y="33"/>
                      <a:pt x="228" y="33"/>
                      <a:pt x="228" y="32"/>
                    </a:cubicBezTo>
                    <a:cubicBezTo>
                      <a:pt x="230" y="31"/>
                      <a:pt x="233" y="31"/>
                      <a:pt x="234" y="29"/>
                    </a:cubicBezTo>
                    <a:cubicBezTo>
                      <a:pt x="232" y="30"/>
                      <a:pt x="226" y="33"/>
                      <a:pt x="224" y="34"/>
                    </a:cubicBezTo>
                    <a:cubicBezTo>
                      <a:pt x="224" y="34"/>
                      <a:pt x="225" y="35"/>
                      <a:pt x="223" y="36"/>
                    </a:cubicBezTo>
                    <a:cubicBezTo>
                      <a:pt x="223" y="34"/>
                      <a:pt x="220" y="38"/>
                      <a:pt x="218" y="38"/>
                    </a:cubicBezTo>
                    <a:cubicBezTo>
                      <a:pt x="220" y="36"/>
                      <a:pt x="217" y="36"/>
                      <a:pt x="217" y="38"/>
                    </a:cubicBezTo>
                    <a:cubicBezTo>
                      <a:pt x="218" y="36"/>
                      <a:pt x="217" y="38"/>
                      <a:pt x="216" y="39"/>
                    </a:cubicBezTo>
                    <a:cubicBezTo>
                      <a:pt x="213" y="40"/>
                      <a:pt x="211" y="38"/>
                      <a:pt x="209" y="41"/>
                    </a:cubicBezTo>
                    <a:cubicBezTo>
                      <a:pt x="209" y="41"/>
                      <a:pt x="212" y="39"/>
                      <a:pt x="212" y="40"/>
                    </a:cubicBezTo>
                    <a:cubicBezTo>
                      <a:pt x="212" y="41"/>
                      <a:pt x="207" y="43"/>
                      <a:pt x="205" y="44"/>
                    </a:cubicBezTo>
                    <a:cubicBezTo>
                      <a:pt x="205" y="45"/>
                      <a:pt x="204" y="46"/>
                      <a:pt x="203" y="47"/>
                    </a:cubicBezTo>
                    <a:cubicBezTo>
                      <a:pt x="202" y="49"/>
                      <a:pt x="200" y="50"/>
                      <a:pt x="198" y="51"/>
                    </a:cubicBezTo>
                    <a:cubicBezTo>
                      <a:pt x="201" y="49"/>
                      <a:pt x="199" y="50"/>
                      <a:pt x="198" y="49"/>
                    </a:cubicBezTo>
                    <a:cubicBezTo>
                      <a:pt x="194" y="52"/>
                      <a:pt x="191" y="54"/>
                      <a:pt x="186" y="56"/>
                    </a:cubicBezTo>
                    <a:cubicBezTo>
                      <a:pt x="187" y="55"/>
                      <a:pt x="193" y="52"/>
                      <a:pt x="191" y="53"/>
                    </a:cubicBezTo>
                    <a:cubicBezTo>
                      <a:pt x="187" y="55"/>
                      <a:pt x="186" y="55"/>
                      <a:pt x="188" y="53"/>
                    </a:cubicBezTo>
                    <a:cubicBezTo>
                      <a:pt x="185" y="56"/>
                      <a:pt x="184" y="55"/>
                      <a:pt x="182" y="58"/>
                    </a:cubicBezTo>
                    <a:cubicBezTo>
                      <a:pt x="181" y="58"/>
                      <a:pt x="180" y="58"/>
                      <a:pt x="180" y="58"/>
                    </a:cubicBezTo>
                    <a:cubicBezTo>
                      <a:pt x="180" y="57"/>
                      <a:pt x="181" y="56"/>
                      <a:pt x="183" y="55"/>
                    </a:cubicBezTo>
                    <a:cubicBezTo>
                      <a:pt x="179" y="56"/>
                      <a:pt x="178" y="57"/>
                      <a:pt x="175" y="58"/>
                    </a:cubicBezTo>
                    <a:cubicBezTo>
                      <a:pt x="175" y="59"/>
                      <a:pt x="179" y="56"/>
                      <a:pt x="177" y="58"/>
                    </a:cubicBezTo>
                    <a:cubicBezTo>
                      <a:pt x="174" y="60"/>
                      <a:pt x="175" y="61"/>
                      <a:pt x="172" y="62"/>
                    </a:cubicBezTo>
                    <a:cubicBezTo>
                      <a:pt x="172" y="61"/>
                      <a:pt x="168" y="64"/>
                      <a:pt x="167" y="65"/>
                    </a:cubicBezTo>
                    <a:cubicBezTo>
                      <a:pt x="169" y="62"/>
                      <a:pt x="173" y="61"/>
                      <a:pt x="174" y="59"/>
                    </a:cubicBezTo>
                    <a:cubicBezTo>
                      <a:pt x="172" y="60"/>
                      <a:pt x="169" y="62"/>
                      <a:pt x="169" y="61"/>
                    </a:cubicBezTo>
                    <a:cubicBezTo>
                      <a:pt x="171" y="59"/>
                      <a:pt x="175" y="57"/>
                      <a:pt x="175" y="56"/>
                    </a:cubicBezTo>
                    <a:cubicBezTo>
                      <a:pt x="171" y="58"/>
                      <a:pt x="168" y="61"/>
                      <a:pt x="166" y="60"/>
                    </a:cubicBezTo>
                    <a:cubicBezTo>
                      <a:pt x="166" y="62"/>
                      <a:pt x="160" y="65"/>
                      <a:pt x="159" y="68"/>
                    </a:cubicBezTo>
                    <a:cubicBezTo>
                      <a:pt x="157" y="68"/>
                      <a:pt x="159" y="67"/>
                      <a:pt x="157" y="67"/>
                    </a:cubicBezTo>
                    <a:cubicBezTo>
                      <a:pt x="155" y="70"/>
                      <a:pt x="153" y="69"/>
                      <a:pt x="153" y="70"/>
                    </a:cubicBezTo>
                    <a:cubicBezTo>
                      <a:pt x="155" y="69"/>
                      <a:pt x="154" y="71"/>
                      <a:pt x="153" y="71"/>
                    </a:cubicBezTo>
                    <a:cubicBezTo>
                      <a:pt x="153" y="71"/>
                      <a:pt x="151" y="73"/>
                      <a:pt x="149" y="74"/>
                    </a:cubicBezTo>
                    <a:cubicBezTo>
                      <a:pt x="149" y="73"/>
                      <a:pt x="147" y="75"/>
                      <a:pt x="147" y="74"/>
                    </a:cubicBezTo>
                    <a:cubicBezTo>
                      <a:pt x="144" y="77"/>
                      <a:pt x="141" y="80"/>
                      <a:pt x="138" y="82"/>
                    </a:cubicBezTo>
                    <a:cubicBezTo>
                      <a:pt x="135" y="84"/>
                      <a:pt x="132" y="86"/>
                      <a:pt x="129" y="89"/>
                    </a:cubicBezTo>
                    <a:cubicBezTo>
                      <a:pt x="129" y="89"/>
                      <a:pt x="129" y="88"/>
                      <a:pt x="128" y="89"/>
                    </a:cubicBezTo>
                    <a:cubicBezTo>
                      <a:pt x="127" y="91"/>
                      <a:pt x="125" y="93"/>
                      <a:pt x="123" y="95"/>
                    </a:cubicBezTo>
                    <a:cubicBezTo>
                      <a:pt x="123" y="94"/>
                      <a:pt x="124" y="93"/>
                      <a:pt x="124" y="93"/>
                    </a:cubicBezTo>
                    <a:cubicBezTo>
                      <a:pt x="121" y="95"/>
                      <a:pt x="112" y="106"/>
                      <a:pt x="114" y="101"/>
                    </a:cubicBezTo>
                    <a:cubicBezTo>
                      <a:pt x="112" y="104"/>
                      <a:pt x="108" y="111"/>
                      <a:pt x="106" y="109"/>
                    </a:cubicBezTo>
                    <a:cubicBezTo>
                      <a:pt x="105" y="112"/>
                      <a:pt x="107" y="110"/>
                      <a:pt x="107" y="111"/>
                    </a:cubicBezTo>
                    <a:cubicBezTo>
                      <a:pt x="103" y="114"/>
                      <a:pt x="99" y="118"/>
                      <a:pt x="96" y="122"/>
                    </a:cubicBezTo>
                    <a:cubicBezTo>
                      <a:pt x="93" y="126"/>
                      <a:pt x="90" y="130"/>
                      <a:pt x="87" y="133"/>
                    </a:cubicBezTo>
                    <a:cubicBezTo>
                      <a:pt x="88" y="134"/>
                      <a:pt x="81" y="139"/>
                      <a:pt x="81" y="142"/>
                    </a:cubicBezTo>
                    <a:cubicBezTo>
                      <a:pt x="80" y="143"/>
                      <a:pt x="79" y="144"/>
                      <a:pt x="79" y="144"/>
                    </a:cubicBezTo>
                    <a:cubicBezTo>
                      <a:pt x="82" y="139"/>
                      <a:pt x="84" y="135"/>
                      <a:pt x="87" y="131"/>
                    </a:cubicBezTo>
                    <a:cubicBezTo>
                      <a:pt x="89" y="128"/>
                      <a:pt x="92" y="124"/>
                      <a:pt x="96" y="120"/>
                    </a:cubicBezTo>
                    <a:cubicBezTo>
                      <a:pt x="94" y="118"/>
                      <a:pt x="92" y="123"/>
                      <a:pt x="90" y="122"/>
                    </a:cubicBezTo>
                    <a:cubicBezTo>
                      <a:pt x="101" y="105"/>
                      <a:pt x="112" y="90"/>
                      <a:pt x="127" y="79"/>
                    </a:cubicBezTo>
                    <a:cubicBezTo>
                      <a:pt x="141" y="64"/>
                      <a:pt x="159" y="52"/>
                      <a:pt x="173" y="38"/>
                    </a:cubicBezTo>
                    <a:cubicBezTo>
                      <a:pt x="178" y="34"/>
                      <a:pt x="184" y="30"/>
                      <a:pt x="190" y="26"/>
                    </a:cubicBezTo>
                    <a:cubicBezTo>
                      <a:pt x="196" y="22"/>
                      <a:pt x="203" y="18"/>
                      <a:pt x="209" y="15"/>
                    </a:cubicBezTo>
                    <a:cubicBezTo>
                      <a:pt x="206" y="15"/>
                      <a:pt x="202" y="18"/>
                      <a:pt x="197" y="21"/>
                    </a:cubicBezTo>
                    <a:cubicBezTo>
                      <a:pt x="195" y="22"/>
                      <a:pt x="193" y="24"/>
                      <a:pt x="190" y="25"/>
                    </a:cubicBezTo>
                    <a:cubicBezTo>
                      <a:pt x="188" y="26"/>
                      <a:pt x="186" y="27"/>
                      <a:pt x="185" y="28"/>
                    </a:cubicBezTo>
                    <a:cubicBezTo>
                      <a:pt x="185" y="27"/>
                      <a:pt x="184" y="26"/>
                      <a:pt x="185" y="25"/>
                    </a:cubicBezTo>
                    <a:cubicBezTo>
                      <a:pt x="179" y="28"/>
                      <a:pt x="175" y="30"/>
                      <a:pt x="171" y="30"/>
                    </a:cubicBezTo>
                    <a:cubicBezTo>
                      <a:pt x="163" y="37"/>
                      <a:pt x="153" y="42"/>
                      <a:pt x="147" y="45"/>
                    </a:cubicBezTo>
                    <a:cubicBezTo>
                      <a:pt x="144" y="47"/>
                      <a:pt x="146" y="47"/>
                      <a:pt x="144" y="49"/>
                    </a:cubicBezTo>
                    <a:cubicBezTo>
                      <a:pt x="143" y="48"/>
                      <a:pt x="142" y="50"/>
                      <a:pt x="142" y="49"/>
                    </a:cubicBezTo>
                    <a:cubicBezTo>
                      <a:pt x="140" y="51"/>
                      <a:pt x="137" y="53"/>
                      <a:pt x="136" y="53"/>
                    </a:cubicBezTo>
                    <a:cubicBezTo>
                      <a:pt x="132" y="58"/>
                      <a:pt x="131" y="56"/>
                      <a:pt x="128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3" y="64"/>
                      <a:pt x="119" y="67"/>
                      <a:pt x="116" y="70"/>
                    </a:cubicBezTo>
                    <a:cubicBezTo>
                      <a:pt x="113" y="72"/>
                      <a:pt x="109" y="75"/>
                      <a:pt x="106" y="79"/>
                    </a:cubicBezTo>
                    <a:cubicBezTo>
                      <a:pt x="106" y="79"/>
                      <a:pt x="105" y="79"/>
                      <a:pt x="105" y="79"/>
                    </a:cubicBezTo>
                    <a:cubicBezTo>
                      <a:pt x="101" y="83"/>
                      <a:pt x="99" y="85"/>
                      <a:pt x="97" y="86"/>
                    </a:cubicBezTo>
                    <a:cubicBezTo>
                      <a:pt x="94" y="89"/>
                      <a:pt x="92" y="92"/>
                      <a:pt x="89" y="95"/>
                    </a:cubicBezTo>
                    <a:cubicBezTo>
                      <a:pt x="87" y="98"/>
                      <a:pt x="84" y="101"/>
                      <a:pt x="82" y="104"/>
                    </a:cubicBezTo>
                    <a:cubicBezTo>
                      <a:pt x="77" y="109"/>
                      <a:pt x="72" y="115"/>
                      <a:pt x="68" y="123"/>
                    </a:cubicBezTo>
                    <a:cubicBezTo>
                      <a:pt x="67" y="123"/>
                      <a:pt x="66" y="124"/>
                      <a:pt x="65" y="125"/>
                    </a:cubicBezTo>
                    <a:cubicBezTo>
                      <a:pt x="64" y="128"/>
                      <a:pt x="61" y="132"/>
                      <a:pt x="59" y="136"/>
                    </a:cubicBezTo>
                    <a:cubicBezTo>
                      <a:pt x="56" y="140"/>
                      <a:pt x="53" y="145"/>
                      <a:pt x="52" y="148"/>
                    </a:cubicBezTo>
                    <a:cubicBezTo>
                      <a:pt x="52" y="149"/>
                      <a:pt x="52" y="150"/>
                      <a:pt x="52" y="151"/>
                    </a:cubicBezTo>
                    <a:cubicBezTo>
                      <a:pt x="50" y="154"/>
                      <a:pt x="52" y="149"/>
                      <a:pt x="50" y="153"/>
                    </a:cubicBezTo>
                    <a:cubicBezTo>
                      <a:pt x="49" y="156"/>
                      <a:pt x="53" y="151"/>
                      <a:pt x="51" y="153"/>
                    </a:cubicBezTo>
                    <a:cubicBezTo>
                      <a:pt x="51" y="154"/>
                      <a:pt x="50" y="155"/>
                      <a:pt x="49" y="156"/>
                    </a:cubicBezTo>
                    <a:cubicBezTo>
                      <a:pt x="50" y="156"/>
                      <a:pt x="48" y="160"/>
                      <a:pt x="46" y="163"/>
                    </a:cubicBezTo>
                    <a:cubicBezTo>
                      <a:pt x="46" y="166"/>
                      <a:pt x="45" y="169"/>
                      <a:pt x="44" y="173"/>
                    </a:cubicBezTo>
                    <a:cubicBezTo>
                      <a:pt x="43" y="176"/>
                      <a:pt x="42" y="180"/>
                      <a:pt x="42" y="182"/>
                    </a:cubicBezTo>
                    <a:cubicBezTo>
                      <a:pt x="36" y="193"/>
                      <a:pt x="36" y="200"/>
                      <a:pt x="36" y="207"/>
                    </a:cubicBezTo>
                    <a:cubicBezTo>
                      <a:pt x="34" y="208"/>
                      <a:pt x="35" y="210"/>
                      <a:pt x="34" y="211"/>
                    </a:cubicBezTo>
                    <a:cubicBezTo>
                      <a:pt x="36" y="209"/>
                      <a:pt x="36" y="208"/>
                      <a:pt x="37" y="209"/>
                    </a:cubicBezTo>
                    <a:cubicBezTo>
                      <a:pt x="37" y="210"/>
                      <a:pt x="37" y="210"/>
                      <a:pt x="37" y="212"/>
                    </a:cubicBezTo>
                    <a:cubicBezTo>
                      <a:pt x="36" y="212"/>
                      <a:pt x="36" y="210"/>
                      <a:pt x="36" y="210"/>
                    </a:cubicBezTo>
                    <a:cubicBezTo>
                      <a:pt x="36" y="214"/>
                      <a:pt x="35" y="215"/>
                      <a:pt x="35" y="218"/>
                    </a:cubicBezTo>
                    <a:cubicBezTo>
                      <a:pt x="37" y="213"/>
                      <a:pt x="35" y="222"/>
                      <a:pt x="34" y="223"/>
                    </a:cubicBezTo>
                    <a:cubicBezTo>
                      <a:pt x="36" y="221"/>
                      <a:pt x="37" y="217"/>
                      <a:pt x="37" y="214"/>
                    </a:cubicBezTo>
                    <a:cubicBezTo>
                      <a:pt x="38" y="215"/>
                      <a:pt x="39" y="214"/>
                      <a:pt x="38" y="215"/>
                    </a:cubicBezTo>
                    <a:cubicBezTo>
                      <a:pt x="36" y="221"/>
                      <a:pt x="34" y="225"/>
                      <a:pt x="32" y="232"/>
                    </a:cubicBezTo>
                    <a:cubicBezTo>
                      <a:pt x="32" y="233"/>
                      <a:pt x="34" y="230"/>
                      <a:pt x="32" y="235"/>
                    </a:cubicBezTo>
                    <a:cubicBezTo>
                      <a:pt x="31" y="235"/>
                      <a:pt x="30" y="239"/>
                      <a:pt x="30" y="235"/>
                    </a:cubicBezTo>
                    <a:cubicBezTo>
                      <a:pt x="29" y="239"/>
                      <a:pt x="30" y="238"/>
                      <a:pt x="29" y="242"/>
                    </a:cubicBezTo>
                    <a:cubicBezTo>
                      <a:pt x="28" y="242"/>
                      <a:pt x="28" y="242"/>
                      <a:pt x="28" y="242"/>
                    </a:cubicBezTo>
                    <a:cubicBezTo>
                      <a:pt x="27" y="245"/>
                      <a:pt x="28" y="244"/>
                      <a:pt x="27" y="246"/>
                    </a:cubicBezTo>
                    <a:cubicBezTo>
                      <a:pt x="26" y="248"/>
                      <a:pt x="25" y="250"/>
                      <a:pt x="24" y="252"/>
                    </a:cubicBezTo>
                    <a:cubicBezTo>
                      <a:pt x="23" y="253"/>
                      <a:pt x="22" y="255"/>
                      <a:pt x="21" y="257"/>
                    </a:cubicBezTo>
                    <a:cubicBezTo>
                      <a:pt x="23" y="252"/>
                      <a:pt x="23" y="247"/>
                      <a:pt x="25" y="244"/>
                    </a:cubicBezTo>
                    <a:cubicBezTo>
                      <a:pt x="25" y="246"/>
                      <a:pt x="24" y="249"/>
                      <a:pt x="25" y="250"/>
                    </a:cubicBezTo>
                    <a:cubicBezTo>
                      <a:pt x="27" y="245"/>
                      <a:pt x="25" y="244"/>
                      <a:pt x="27" y="240"/>
                    </a:cubicBezTo>
                    <a:cubicBezTo>
                      <a:pt x="28" y="232"/>
                      <a:pt x="34" y="225"/>
                      <a:pt x="33" y="221"/>
                    </a:cubicBezTo>
                    <a:cubicBezTo>
                      <a:pt x="30" y="228"/>
                      <a:pt x="24" y="233"/>
                      <a:pt x="26" y="236"/>
                    </a:cubicBezTo>
                    <a:cubicBezTo>
                      <a:pt x="25" y="236"/>
                      <a:pt x="27" y="231"/>
                      <a:pt x="27" y="232"/>
                    </a:cubicBezTo>
                    <a:cubicBezTo>
                      <a:pt x="28" y="233"/>
                      <a:pt x="28" y="233"/>
                      <a:pt x="27" y="236"/>
                    </a:cubicBezTo>
                    <a:cubicBezTo>
                      <a:pt x="25" y="238"/>
                      <a:pt x="26" y="239"/>
                      <a:pt x="24" y="244"/>
                    </a:cubicBezTo>
                    <a:cubicBezTo>
                      <a:pt x="24" y="242"/>
                      <a:pt x="22" y="249"/>
                      <a:pt x="23" y="244"/>
                    </a:cubicBezTo>
                    <a:cubicBezTo>
                      <a:pt x="21" y="246"/>
                      <a:pt x="21" y="252"/>
                      <a:pt x="19" y="252"/>
                    </a:cubicBezTo>
                    <a:cubicBezTo>
                      <a:pt x="20" y="250"/>
                      <a:pt x="21" y="246"/>
                      <a:pt x="21" y="246"/>
                    </a:cubicBezTo>
                    <a:cubicBezTo>
                      <a:pt x="20" y="249"/>
                      <a:pt x="21" y="242"/>
                      <a:pt x="20" y="246"/>
                    </a:cubicBezTo>
                    <a:cubicBezTo>
                      <a:pt x="19" y="250"/>
                      <a:pt x="17" y="251"/>
                      <a:pt x="17" y="255"/>
                    </a:cubicBezTo>
                    <a:cubicBezTo>
                      <a:pt x="16" y="255"/>
                      <a:pt x="17" y="254"/>
                      <a:pt x="16" y="255"/>
                    </a:cubicBezTo>
                    <a:cubicBezTo>
                      <a:pt x="16" y="257"/>
                      <a:pt x="16" y="257"/>
                      <a:pt x="15" y="259"/>
                    </a:cubicBezTo>
                    <a:cubicBezTo>
                      <a:pt x="15" y="260"/>
                      <a:pt x="16" y="256"/>
                      <a:pt x="17" y="256"/>
                    </a:cubicBezTo>
                    <a:cubicBezTo>
                      <a:pt x="14" y="266"/>
                      <a:pt x="14" y="269"/>
                      <a:pt x="11" y="273"/>
                    </a:cubicBezTo>
                    <a:cubicBezTo>
                      <a:pt x="11" y="272"/>
                      <a:pt x="12" y="271"/>
                      <a:pt x="11" y="271"/>
                    </a:cubicBezTo>
                    <a:cubicBezTo>
                      <a:pt x="11" y="272"/>
                      <a:pt x="11" y="273"/>
                      <a:pt x="10" y="273"/>
                    </a:cubicBezTo>
                    <a:cubicBezTo>
                      <a:pt x="9" y="277"/>
                      <a:pt x="10" y="278"/>
                      <a:pt x="10" y="281"/>
                    </a:cubicBezTo>
                    <a:cubicBezTo>
                      <a:pt x="9" y="283"/>
                      <a:pt x="8" y="286"/>
                      <a:pt x="7" y="290"/>
                    </a:cubicBezTo>
                    <a:cubicBezTo>
                      <a:pt x="6" y="293"/>
                      <a:pt x="5" y="296"/>
                      <a:pt x="4" y="300"/>
                    </a:cubicBezTo>
                    <a:cubicBezTo>
                      <a:pt x="3" y="307"/>
                      <a:pt x="2" y="315"/>
                      <a:pt x="1" y="324"/>
                    </a:cubicBezTo>
                    <a:cubicBezTo>
                      <a:pt x="1" y="324"/>
                      <a:pt x="1" y="322"/>
                      <a:pt x="0" y="322"/>
                    </a:cubicBezTo>
                    <a:cubicBezTo>
                      <a:pt x="0" y="327"/>
                      <a:pt x="1" y="330"/>
                      <a:pt x="2" y="327"/>
                    </a:cubicBezTo>
                    <a:cubicBezTo>
                      <a:pt x="2" y="329"/>
                      <a:pt x="2" y="329"/>
                      <a:pt x="2" y="331"/>
                    </a:cubicBezTo>
                    <a:cubicBezTo>
                      <a:pt x="4" y="331"/>
                      <a:pt x="4" y="331"/>
                      <a:pt x="4" y="331"/>
                    </a:cubicBezTo>
                    <a:cubicBezTo>
                      <a:pt x="3" y="335"/>
                      <a:pt x="4" y="337"/>
                      <a:pt x="5" y="337"/>
                    </a:cubicBezTo>
                    <a:cubicBezTo>
                      <a:pt x="6" y="335"/>
                      <a:pt x="7" y="337"/>
                      <a:pt x="8" y="334"/>
                    </a:cubicBezTo>
                    <a:cubicBezTo>
                      <a:pt x="7" y="332"/>
                      <a:pt x="7" y="330"/>
                      <a:pt x="8" y="327"/>
                    </a:cubicBezTo>
                    <a:cubicBezTo>
                      <a:pt x="7" y="327"/>
                      <a:pt x="6" y="328"/>
                      <a:pt x="6" y="324"/>
                    </a:cubicBezTo>
                    <a:cubicBezTo>
                      <a:pt x="8" y="327"/>
                      <a:pt x="7" y="325"/>
                      <a:pt x="8" y="321"/>
                    </a:cubicBezTo>
                    <a:cubicBezTo>
                      <a:pt x="9" y="322"/>
                      <a:pt x="10" y="327"/>
                      <a:pt x="8" y="330"/>
                    </a:cubicBezTo>
                    <a:cubicBezTo>
                      <a:pt x="9" y="330"/>
                      <a:pt x="9" y="330"/>
                      <a:pt x="9" y="330"/>
                    </a:cubicBezTo>
                    <a:cubicBezTo>
                      <a:pt x="10" y="325"/>
                      <a:pt x="10" y="322"/>
                      <a:pt x="9" y="319"/>
                    </a:cubicBezTo>
                    <a:cubicBezTo>
                      <a:pt x="10" y="319"/>
                      <a:pt x="10" y="322"/>
                      <a:pt x="10" y="323"/>
                    </a:cubicBezTo>
                    <a:cubicBezTo>
                      <a:pt x="11" y="321"/>
                      <a:pt x="11" y="318"/>
                      <a:pt x="11" y="314"/>
                    </a:cubicBezTo>
                    <a:cubicBezTo>
                      <a:pt x="12" y="313"/>
                      <a:pt x="12" y="311"/>
                      <a:pt x="12" y="309"/>
                    </a:cubicBezTo>
                    <a:cubicBezTo>
                      <a:pt x="12" y="307"/>
                      <a:pt x="13" y="306"/>
                      <a:pt x="13" y="304"/>
                    </a:cubicBezTo>
                    <a:cubicBezTo>
                      <a:pt x="14" y="297"/>
                      <a:pt x="16" y="292"/>
                      <a:pt x="18" y="293"/>
                    </a:cubicBezTo>
                    <a:cubicBezTo>
                      <a:pt x="19" y="289"/>
                      <a:pt x="20" y="285"/>
                      <a:pt x="21" y="281"/>
                    </a:cubicBezTo>
                    <a:cubicBezTo>
                      <a:pt x="20" y="280"/>
                      <a:pt x="19" y="283"/>
                      <a:pt x="19" y="283"/>
                    </a:cubicBezTo>
                    <a:cubicBezTo>
                      <a:pt x="19" y="279"/>
                      <a:pt x="20" y="276"/>
                      <a:pt x="22" y="274"/>
                    </a:cubicBezTo>
                    <a:cubicBezTo>
                      <a:pt x="21" y="275"/>
                      <a:pt x="22" y="269"/>
                      <a:pt x="23" y="268"/>
                    </a:cubicBezTo>
                    <a:cubicBezTo>
                      <a:pt x="22" y="268"/>
                      <a:pt x="23" y="263"/>
                      <a:pt x="24" y="262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4" y="264"/>
                      <a:pt x="23" y="266"/>
                      <a:pt x="24" y="267"/>
                    </a:cubicBezTo>
                    <a:cubicBezTo>
                      <a:pt x="25" y="264"/>
                      <a:pt x="25" y="263"/>
                      <a:pt x="26" y="263"/>
                    </a:cubicBezTo>
                    <a:cubicBezTo>
                      <a:pt x="26" y="261"/>
                      <a:pt x="26" y="260"/>
                      <a:pt x="26" y="259"/>
                    </a:cubicBezTo>
                    <a:cubicBezTo>
                      <a:pt x="25" y="260"/>
                      <a:pt x="26" y="262"/>
                      <a:pt x="25" y="263"/>
                    </a:cubicBezTo>
                    <a:cubicBezTo>
                      <a:pt x="24" y="262"/>
                      <a:pt x="24" y="261"/>
                      <a:pt x="24" y="258"/>
                    </a:cubicBezTo>
                    <a:cubicBezTo>
                      <a:pt x="28" y="253"/>
                      <a:pt x="28" y="256"/>
                      <a:pt x="26" y="267"/>
                    </a:cubicBezTo>
                    <a:cubicBezTo>
                      <a:pt x="25" y="269"/>
                      <a:pt x="24" y="270"/>
                      <a:pt x="23" y="274"/>
                    </a:cubicBezTo>
                    <a:cubicBezTo>
                      <a:pt x="24" y="275"/>
                      <a:pt x="25" y="271"/>
                      <a:pt x="25" y="274"/>
                    </a:cubicBezTo>
                    <a:cubicBezTo>
                      <a:pt x="24" y="276"/>
                      <a:pt x="23" y="277"/>
                      <a:pt x="24" y="279"/>
                    </a:cubicBezTo>
                    <a:cubicBezTo>
                      <a:pt x="25" y="280"/>
                      <a:pt x="24" y="275"/>
                      <a:pt x="25" y="276"/>
                    </a:cubicBezTo>
                    <a:cubicBezTo>
                      <a:pt x="26" y="280"/>
                      <a:pt x="24" y="283"/>
                      <a:pt x="24" y="287"/>
                    </a:cubicBezTo>
                    <a:cubicBezTo>
                      <a:pt x="24" y="287"/>
                      <a:pt x="23" y="287"/>
                      <a:pt x="23" y="288"/>
                    </a:cubicBezTo>
                    <a:cubicBezTo>
                      <a:pt x="23" y="292"/>
                      <a:pt x="22" y="298"/>
                      <a:pt x="21" y="306"/>
                    </a:cubicBezTo>
                    <a:cubicBezTo>
                      <a:pt x="20" y="305"/>
                      <a:pt x="20" y="309"/>
                      <a:pt x="19" y="309"/>
                    </a:cubicBezTo>
                    <a:cubicBezTo>
                      <a:pt x="20" y="314"/>
                      <a:pt x="19" y="319"/>
                      <a:pt x="19" y="321"/>
                    </a:cubicBezTo>
                    <a:cubicBezTo>
                      <a:pt x="18" y="318"/>
                      <a:pt x="18" y="313"/>
                      <a:pt x="19" y="308"/>
                    </a:cubicBezTo>
                    <a:cubicBezTo>
                      <a:pt x="19" y="304"/>
                      <a:pt x="20" y="300"/>
                      <a:pt x="21" y="296"/>
                    </a:cubicBezTo>
                    <a:cubicBezTo>
                      <a:pt x="20" y="298"/>
                      <a:pt x="19" y="303"/>
                      <a:pt x="18" y="305"/>
                    </a:cubicBezTo>
                    <a:cubicBezTo>
                      <a:pt x="18" y="308"/>
                      <a:pt x="19" y="307"/>
                      <a:pt x="18" y="310"/>
                    </a:cubicBezTo>
                    <a:cubicBezTo>
                      <a:pt x="17" y="311"/>
                      <a:pt x="16" y="314"/>
                      <a:pt x="16" y="310"/>
                    </a:cubicBezTo>
                    <a:cubicBezTo>
                      <a:pt x="16" y="313"/>
                      <a:pt x="15" y="314"/>
                      <a:pt x="17" y="317"/>
                    </a:cubicBezTo>
                    <a:cubicBezTo>
                      <a:pt x="17" y="315"/>
                      <a:pt x="16" y="314"/>
                      <a:pt x="17" y="313"/>
                    </a:cubicBezTo>
                    <a:cubicBezTo>
                      <a:pt x="18" y="315"/>
                      <a:pt x="16" y="320"/>
                      <a:pt x="16" y="322"/>
                    </a:cubicBezTo>
                    <a:cubicBezTo>
                      <a:pt x="17" y="322"/>
                      <a:pt x="17" y="318"/>
                      <a:pt x="18" y="318"/>
                    </a:cubicBezTo>
                    <a:cubicBezTo>
                      <a:pt x="17" y="321"/>
                      <a:pt x="17" y="322"/>
                      <a:pt x="17" y="326"/>
                    </a:cubicBezTo>
                    <a:cubicBezTo>
                      <a:pt x="17" y="326"/>
                      <a:pt x="18" y="325"/>
                      <a:pt x="18" y="325"/>
                    </a:cubicBezTo>
                    <a:cubicBezTo>
                      <a:pt x="19" y="330"/>
                      <a:pt x="18" y="338"/>
                      <a:pt x="19" y="340"/>
                    </a:cubicBezTo>
                    <a:cubicBezTo>
                      <a:pt x="20" y="339"/>
                      <a:pt x="20" y="337"/>
                      <a:pt x="21" y="336"/>
                    </a:cubicBezTo>
                    <a:cubicBezTo>
                      <a:pt x="21" y="340"/>
                      <a:pt x="18" y="346"/>
                      <a:pt x="18" y="350"/>
                    </a:cubicBezTo>
                    <a:cubicBezTo>
                      <a:pt x="18" y="349"/>
                      <a:pt x="18" y="346"/>
                      <a:pt x="18" y="343"/>
                    </a:cubicBezTo>
                    <a:cubicBezTo>
                      <a:pt x="16" y="346"/>
                      <a:pt x="17" y="349"/>
                      <a:pt x="18" y="351"/>
                    </a:cubicBezTo>
                    <a:cubicBezTo>
                      <a:pt x="18" y="353"/>
                      <a:pt x="16" y="353"/>
                      <a:pt x="17" y="353"/>
                    </a:cubicBezTo>
                    <a:cubicBezTo>
                      <a:pt x="17" y="356"/>
                      <a:pt x="18" y="351"/>
                      <a:pt x="18" y="354"/>
                    </a:cubicBezTo>
                    <a:cubicBezTo>
                      <a:pt x="18" y="356"/>
                      <a:pt x="18" y="356"/>
                      <a:pt x="18" y="356"/>
                    </a:cubicBezTo>
                    <a:cubicBezTo>
                      <a:pt x="17" y="355"/>
                      <a:pt x="16" y="356"/>
                      <a:pt x="16" y="357"/>
                    </a:cubicBezTo>
                    <a:cubicBezTo>
                      <a:pt x="17" y="357"/>
                      <a:pt x="17" y="359"/>
                      <a:pt x="17" y="359"/>
                    </a:cubicBezTo>
                    <a:cubicBezTo>
                      <a:pt x="17" y="357"/>
                      <a:pt x="17" y="357"/>
                      <a:pt x="17" y="356"/>
                    </a:cubicBezTo>
                    <a:cubicBezTo>
                      <a:pt x="18" y="360"/>
                      <a:pt x="17" y="361"/>
                      <a:pt x="18" y="365"/>
                    </a:cubicBezTo>
                    <a:cubicBezTo>
                      <a:pt x="17" y="365"/>
                      <a:pt x="16" y="370"/>
                      <a:pt x="17" y="372"/>
                    </a:cubicBezTo>
                    <a:cubicBezTo>
                      <a:pt x="17" y="370"/>
                      <a:pt x="17" y="368"/>
                      <a:pt x="18" y="367"/>
                    </a:cubicBezTo>
                    <a:cubicBezTo>
                      <a:pt x="17" y="371"/>
                      <a:pt x="19" y="375"/>
                      <a:pt x="20" y="378"/>
                    </a:cubicBezTo>
                    <a:cubicBezTo>
                      <a:pt x="21" y="379"/>
                      <a:pt x="21" y="376"/>
                      <a:pt x="21" y="375"/>
                    </a:cubicBezTo>
                    <a:cubicBezTo>
                      <a:pt x="20" y="374"/>
                      <a:pt x="21" y="378"/>
                      <a:pt x="20" y="376"/>
                    </a:cubicBezTo>
                    <a:cubicBezTo>
                      <a:pt x="20" y="371"/>
                      <a:pt x="20" y="368"/>
                      <a:pt x="19" y="364"/>
                    </a:cubicBezTo>
                    <a:cubicBezTo>
                      <a:pt x="20" y="362"/>
                      <a:pt x="22" y="363"/>
                      <a:pt x="22" y="360"/>
                    </a:cubicBezTo>
                    <a:cubicBezTo>
                      <a:pt x="22" y="362"/>
                      <a:pt x="23" y="360"/>
                      <a:pt x="23" y="362"/>
                    </a:cubicBezTo>
                    <a:cubicBezTo>
                      <a:pt x="23" y="359"/>
                      <a:pt x="24" y="358"/>
                      <a:pt x="24" y="360"/>
                    </a:cubicBezTo>
                    <a:cubicBezTo>
                      <a:pt x="24" y="357"/>
                      <a:pt x="24" y="357"/>
                      <a:pt x="24" y="355"/>
                    </a:cubicBezTo>
                    <a:cubicBezTo>
                      <a:pt x="25" y="354"/>
                      <a:pt x="26" y="352"/>
                      <a:pt x="27" y="348"/>
                    </a:cubicBezTo>
                    <a:cubicBezTo>
                      <a:pt x="26" y="348"/>
                      <a:pt x="25" y="352"/>
                      <a:pt x="25" y="350"/>
                    </a:cubicBezTo>
                    <a:cubicBezTo>
                      <a:pt x="25" y="348"/>
                      <a:pt x="26" y="348"/>
                      <a:pt x="26" y="345"/>
                    </a:cubicBezTo>
                    <a:cubicBezTo>
                      <a:pt x="25" y="345"/>
                      <a:pt x="25" y="348"/>
                      <a:pt x="24" y="350"/>
                    </a:cubicBezTo>
                    <a:cubicBezTo>
                      <a:pt x="24" y="352"/>
                      <a:pt x="24" y="355"/>
                      <a:pt x="23" y="354"/>
                    </a:cubicBezTo>
                    <a:cubicBezTo>
                      <a:pt x="23" y="351"/>
                      <a:pt x="24" y="350"/>
                      <a:pt x="23" y="347"/>
                    </a:cubicBezTo>
                    <a:cubicBezTo>
                      <a:pt x="25" y="347"/>
                      <a:pt x="25" y="342"/>
                      <a:pt x="26" y="339"/>
                    </a:cubicBezTo>
                    <a:cubicBezTo>
                      <a:pt x="26" y="341"/>
                      <a:pt x="25" y="343"/>
                      <a:pt x="26" y="344"/>
                    </a:cubicBezTo>
                    <a:cubicBezTo>
                      <a:pt x="27" y="340"/>
                      <a:pt x="26" y="346"/>
                      <a:pt x="27" y="345"/>
                    </a:cubicBezTo>
                    <a:cubicBezTo>
                      <a:pt x="27" y="345"/>
                      <a:pt x="28" y="343"/>
                      <a:pt x="28" y="344"/>
                    </a:cubicBezTo>
                    <a:cubicBezTo>
                      <a:pt x="27" y="351"/>
                      <a:pt x="29" y="358"/>
                      <a:pt x="30" y="362"/>
                    </a:cubicBezTo>
                    <a:cubicBezTo>
                      <a:pt x="30" y="359"/>
                      <a:pt x="28" y="350"/>
                      <a:pt x="29" y="347"/>
                    </a:cubicBezTo>
                    <a:cubicBezTo>
                      <a:pt x="29" y="346"/>
                      <a:pt x="32" y="346"/>
                      <a:pt x="32" y="346"/>
                    </a:cubicBezTo>
                    <a:cubicBezTo>
                      <a:pt x="31" y="344"/>
                      <a:pt x="32" y="343"/>
                      <a:pt x="32" y="341"/>
                    </a:cubicBezTo>
                    <a:cubicBezTo>
                      <a:pt x="32" y="341"/>
                      <a:pt x="31" y="341"/>
                      <a:pt x="32" y="339"/>
                    </a:cubicBezTo>
                    <a:cubicBezTo>
                      <a:pt x="33" y="339"/>
                      <a:pt x="33" y="339"/>
                      <a:pt x="33" y="339"/>
                    </a:cubicBezTo>
                    <a:cubicBezTo>
                      <a:pt x="33" y="344"/>
                      <a:pt x="32" y="348"/>
                      <a:pt x="33" y="350"/>
                    </a:cubicBezTo>
                    <a:cubicBezTo>
                      <a:pt x="33" y="349"/>
                      <a:pt x="33" y="349"/>
                      <a:pt x="33" y="349"/>
                    </a:cubicBezTo>
                    <a:cubicBezTo>
                      <a:pt x="34" y="351"/>
                      <a:pt x="33" y="351"/>
                      <a:pt x="34" y="354"/>
                    </a:cubicBezTo>
                    <a:cubicBezTo>
                      <a:pt x="31" y="356"/>
                      <a:pt x="33" y="365"/>
                      <a:pt x="31" y="370"/>
                    </a:cubicBezTo>
                    <a:cubicBezTo>
                      <a:pt x="31" y="366"/>
                      <a:pt x="30" y="367"/>
                      <a:pt x="30" y="367"/>
                    </a:cubicBezTo>
                    <a:cubicBezTo>
                      <a:pt x="31" y="368"/>
                      <a:pt x="31" y="374"/>
                      <a:pt x="30" y="373"/>
                    </a:cubicBezTo>
                    <a:cubicBezTo>
                      <a:pt x="29" y="370"/>
                      <a:pt x="30" y="371"/>
                      <a:pt x="30" y="369"/>
                    </a:cubicBezTo>
                    <a:cubicBezTo>
                      <a:pt x="29" y="369"/>
                      <a:pt x="29" y="372"/>
                      <a:pt x="29" y="374"/>
                    </a:cubicBezTo>
                    <a:cubicBezTo>
                      <a:pt x="30" y="373"/>
                      <a:pt x="31" y="375"/>
                      <a:pt x="31" y="377"/>
                    </a:cubicBezTo>
                    <a:cubicBezTo>
                      <a:pt x="30" y="377"/>
                      <a:pt x="30" y="380"/>
                      <a:pt x="29" y="380"/>
                    </a:cubicBezTo>
                    <a:cubicBezTo>
                      <a:pt x="30" y="386"/>
                      <a:pt x="29" y="384"/>
                      <a:pt x="28" y="386"/>
                    </a:cubicBezTo>
                    <a:cubicBezTo>
                      <a:pt x="28" y="390"/>
                      <a:pt x="29" y="385"/>
                      <a:pt x="29" y="387"/>
                    </a:cubicBezTo>
                    <a:cubicBezTo>
                      <a:pt x="30" y="394"/>
                      <a:pt x="29" y="397"/>
                      <a:pt x="30" y="402"/>
                    </a:cubicBezTo>
                    <a:cubicBezTo>
                      <a:pt x="29" y="402"/>
                      <a:pt x="29" y="402"/>
                      <a:pt x="28" y="401"/>
                    </a:cubicBezTo>
                    <a:cubicBezTo>
                      <a:pt x="29" y="404"/>
                      <a:pt x="28" y="408"/>
                      <a:pt x="28" y="407"/>
                    </a:cubicBezTo>
                    <a:cubicBezTo>
                      <a:pt x="27" y="405"/>
                      <a:pt x="29" y="404"/>
                      <a:pt x="27" y="403"/>
                    </a:cubicBezTo>
                    <a:cubicBezTo>
                      <a:pt x="27" y="404"/>
                      <a:pt x="27" y="405"/>
                      <a:pt x="27" y="405"/>
                    </a:cubicBezTo>
                    <a:cubicBezTo>
                      <a:pt x="28" y="408"/>
                      <a:pt x="28" y="409"/>
                      <a:pt x="27" y="411"/>
                    </a:cubicBezTo>
                    <a:cubicBezTo>
                      <a:pt x="28" y="412"/>
                      <a:pt x="28" y="419"/>
                      <a:pt x="28" y="421"/>
                    </a:cubicBezTo>
                    <a:cubicBezTo>
                      <a:pt x="27" y="422"/>
                      <a:pt x="27" y="418"/>
                      <a:pt x="26" y="417"/>
                    </a:cubicBezTo>
                    <a:cubicBezTo>
                      <a:pt x="26" y="419"/>
                      <a:pt x="26" y="420"/>
                      <a:pt x="26" y="420"/>
                    </a:cubicBezTo>
                    <a:cubicBezTo>
                      <a:pt x="25" y="419"/>
                      <a:pt x="25" y="418"/>
                      <a:pt x="25" y="418"/>
                    </a:cubicBezTo>
                    <a:cubicBezTo>
                      <a:pt x="25" y="420"/>
                      <a:pt x="25" y="422"/>
                      <a:pt x="26" y="423"/>
                    </a:cubicBezTo>
                    <a:cubicBezTo>
                      <a:pt x="27" y="421"/>
                      <a:pt x="28" y="422"/>
                      <a:pt x="28" y="424"/>
                    </a:cubicBezTo>
                    <a:cubicBezTo>
                      <a:pt x="29" y="426"/>
                      <a:pt x="30" y="428"/>
                      <a:pt x="30" y="429"/>
                    </a:cubicBezTo>
                    <a:cubicBezTo>
                      <a:pt x="30" y="431"/>
                      <a:pt x="31" y="433"/>
                      <a:pt x="31" y="436"/>
                    </a:cubicBezTo>
                    <a:cubicBezTo>
                      <a:pt x="32" y="434"/>
                      <a:pt x="33" y="435"/>
                      <a:pt x="34" y="438"/>
                    </a:cubicBezTo>
                    <a:cubicBezTo>
                      <a:pt x="36" y="436"/>
                      <a:pt x="38" y="437"/>
                      <a:pt x="38" y="441"/>
                    </a:cubicBezTo>
                    <a:cubicBezTo>
                      <a:pt x="38" y="440"/>
                      <a:pt x="39" y="440"/>
                      <a:pt x="39" y="440"/>
                    </a:cubicBezTo>
                    <a:cubicBezTo>
                      <a:pt x="39" y="438"/>
                      <a:pt x="37" y="435"/>
                      <a:pt x="38" y="434"/>
                    </a:cubicBezTo>
                    <a:cubicBezTo>
                      <a:pt x="39" y="435"/>
                      <a:pt x="38" y="436"/>
                      <a:pt x="39" y="438"/>
                    </a:cubicBezTo>
                    <a:cubicBezTo>
                      <a:pt x="39" y="437"/>
                      <a:pt x="40" y="441"/>
                      <a:pt x="40" y="439"/>
                    </a:cubicBezTo>
                    <a:cubicBezTo>
                      <a:pt x="40" y="437"/>
                      <a:pt x="39" y="434"/>
                      <a:pt x="40" y="434"/>
                    </a:cubicBezTo>
                    <a:cubicBezTo>
                      <a:pt x="39" y="429"/>
                      <a:pt x="37" y="428"/>
                      <a:pt x="37" y="423"/>
                    </a:cubicBezTo>
                    <a:cubicBezTo>
                      <a:pt x="37" y="422"/>
                      <a:pt x="37" y="423"/>
                      <a:pt x="37" y="423"/>
                    </a:cubicBezTo>
                    <a:cubicBezTo>
                      <a:pt x="36" y="419"/>
                      <a:pt x="36" y="415"/>
                      <a:pt x="34" y="411"/>
                    </a:cubicBezTo>
                    <a:cubicBezTo>
                      <a:pt x="34" y="411"/>
                      <a:pt x="34" y="410"/>
                      <a:pt x="34" y="410"/>
                    </a:cubicBezTo>
                    <a:cubicBezTo>
                      <a:pt x="36" y="411"/>
                      <a:pt x="35" y="412"/>
                      <a:pt x="37" y="413"/>
                    </a:cubicBezTo>
                    <a:cubicBezTo>
                      <a:pt x="36" y="415"/>
                      <a:pt x="38" y="415"/>
                      <a:pt x="37" y="417"/>
                    </a:cubicBezTo>
                    <a:cubicBezTo>
                      <a:pt x="37" y="417"/>
                      <a:pt x="37" y="420"/>
                      <a:pt x="38" y="419"/>
                    </a:cubicBezTo>
                    <a:cubicBezTo>
                      <a:pt x="38" y="418"/>
                      <a:pt x="38" y="415"/>
                      <a:pt x="39" y="416"/>
                    </a:cubicBezTo>
                    <a:cubicBezTo>
                      <a:pt x="38" y="413"/>
                      <a:pt x="37" y="411"/>
                      <a:pt x="38" y="410"/>
                    </a:cubicBezTo>
                    <a:cubicBezTo>
                      <a:pt x="38" y="412"/>
                      <a:pt x="38" y="413"/>
                      <a:pt x="39" y="414"/>
                    </a:cubicBezTo>
                    <a:cubicBezTo>
                      <a:pt x="38" y="415"/>
                      <a:pt x="39" y="419"/>
                      <a:pt x="39" y="415"/>
                    </a:cubicBezTo>
                    <a:cubicBezTo>
                      <a:pt x="40" y="419"/>
                      <a:pt x="40" y="420"/>
                      <a:pt x="40" y="422"/>
                    </a:cubicBezTo>
                    <a:cubicBezTo>
                      <a:pt x="40" y="421"/>
                      <a:pt x="41" y="419"/>
                      <a:pt x="41" y="421"/>
                    </a:cubicBezTo>
                    <a:cubicBezTo>
                      <a:pt x="42" y="423"/>
                      <a:pt x="41" y="424"/>
                      <a:pt x="41" y="426"/>
                    </a:cubicBezTo>
                    <a:cubicBezTo>
                      <a:pt x="41" y="427"/>
                      <a:pt x="41" y="424"/>
                      <a:pt x="42" y="427"/>
                    </a:cubicBezTo>
                    <a:cubicBezTo>
                      <a:pt x="41" y="425"/>
                      <a:pt x="42" y="429"/>
                      <a:pt x="42" y="431"/>
                    </a:cubicBezTo>
                    <a:cubicBezTo>
                      <a:pt x="44" y="430"/>
                      <a:pt x="43" y="432"/>
                      <a:pt x="44" y="434"/>
                    </a:cubicBezTo>
                    <a:cubicBezTo>
                      <a:pt x="46" y="435"/>
                      <a:pt x="49" y="436"/>
                      <a:pt x="51" y="441"/>
                    </a:cubicBezTo>
                    <a:cubicBezTo>
                      <a:pt x="52" y="443"/>
                      <a:pt x="52" y="442"/>
                      <a:pt x="52" y="446"/>
                    </a:cubicBezTo>
                    <a:cubicBezTo>
                      <a:pt x="53" y="447"/>
                      <a:pt x="54" y="445"/>
                      <a:pt x="54" y="447"/>
                    </a:cubicBezTo>
                    <a:cubicBezTo>
                      <a:pt x="54" y="447"/>
                      <a:pt x="53" y="448"/>
                      <a:pt x="53" y="449"/>
                    </a:cubicBezTo>
                    <a:cubicBezTo>
                      <a:pt x="54" y="450"/>
                      <a:pt x="54" y="449"/>
                      <a:pt x="55" y="450"/>
                    </a:cubicBezTo>
                    <a:cubicBezTo>
                      <a:pt x="55" y="453"/>
                      <a:pt x="53" y="451"/>
                      <a:pt x="54" y="455"/>
                    </a:cubicBezTo>
                    <a:cubicBezTo>
                      <a:pt x="54" y="455"/>
                      <a:pt x="54" y="453"/>
                      <a:pt x="55" y="454"/>
                    </a:cubicBezTo>
                    <a:cubicBezTo>
                      <a:pt x="56" y="459"/>
                      <a:pt x="57" y="461"/>
                      <a:pt x="58" y="466"/>
                    </a:cubicBezTo>
                    <a:cubicBezTo>
                      <a:pt x="56" y="466"/>
                      <a:pt x="57" y="469"/>
                      <a:pt x="57" y="471"/>
                    </a:cubicBezTo>
                    <a:cubicBezTo>
                      <a:pt x="55" y="470"/>
                      <a:pt x="56" y="469"/>
                      <a:pt x="56" y="473"/>
                    </a:cubicBezTo>
                    <a:cubicBezTo>
                      <a:pt x="55" y="472"/>
                      <a:pt x="55" y="470"/>
                      <a:pt x="54" y="470"/>
                    </a:cubicBezTo>
                    <a:cubicBezTo>
                      <a:pt x="55" y="472"/>
                      <a:pt x="54" y="473"/>
                      <a:pt x="53" y="473"/>
                    </a:cubicBezTo>
                    <a:cubicBezTo>
                      <a:pt x="53" y="472"/>
                      <a:pt x="53" y="470"/>
                      <a:pt x="52" y="470"/>
                    </a:cubicBezTo>
                    <a:cubicBezTo>
                      <a:pt x="54" y="474"/>
                      <a:pt x="50" y="472"/>
                      <a:pt x="52" y="476"/>
                    </a:cubicBezTo>
                    <a:cubicBezTo>
                      <a:pt x="52" y="474"/>
                      <a:pt x="55" y="476"/>
                      <a:pt x="57" y="478"/>
                    </a:cubicBezTo>
                    <a:cubicBezTo>
                      <a:pt x="56" y="477"/>
                      <a:pt x="56" y="476"/>
                      <a:pt x="56" y="476"/>
                    </a:cubicBezTo>
                    <a:cubicBezTo>
                      <a:pt x="58" y="481"/>
                      <a:pt x="60" y="479"/>
                      <a:pt x="62" y="485"/>
                    </a:cubicBezTo>
                    <a:cubicBezTo>
                      <a:pt x="62" y="486"/>
                      <a:pt x="61" y="486"/>
                      <a:pt x="62" y="487"/>
                    </a:cubicBezTo>
                    <a:cubicBezTo>
                      <a:pt x="64" y="488"/>
                      <a:pt x="66" y="490"/>
                      <a:pt x="68" y="493"/>
                    </a:cubicBezTo>
                    <a:cubicBezTo>
                      <a:pt x="68" y="495"/>
                      <a:pt x="68" y="496"/>
                      <a:pt x="68" y="498"/>
                    </a:cubicBezTo>
                    <a:cubicBezTo>
                      <a:pt x="68" y="497"/>
                      <a:pt x="67" y="497"/>
                      <a:pt x="67" y="496"/>
                    </a:cubicBezTo>
                    <a:cubicBezTo>
                      <a:pt x="69" y="500"/>
                      <a:pt x="68" y="502"/>
                      <a:pt x="66" y="500"/>
                    </a:cubicBezTo>
                    <a:cubicBezTo>
                      <a:pt x="68" y="504"/>
                      <a:pt x="69" y="504"/>
                      <a:pt x="70" y="507"/>
                    </a:cubicBezTo>
                    <a:cubicBezTo>
                      <a:pt x="69" y="507"/>
                      <a:pt x="71" y="509"/>
                      <a:pt x="70" y="510"/>
                    </a:cubicBezTo>
                    <a:cubicBezTo>
                      <a:pt x="69" y="509"/>
                      <a:pt x="67" y="504"/>
                      <a:pt x="66" y="503"/>
                    </a:cubicBezTo>
                    <a:cubicBezTo>
                      <a:pt x="66" y="507"/>
                      <a:pt x="61" y="494"/>
                      <a:pt x="60" y="493"/>
                    </a:cubicBezTo>
                    <a:cubicBezTo>
                      <a:pt x="58" y="495"/>
                      <a:pt x="62" y="498"/>
                      <a:pt x="64" y="502"/>
                    </a:cubicBezTo>
                    <a:cubicBezTo>
                      <a:pt x="64" y="504"/>
                      <a:pt x="64" y="506"/>
                      <a:pt x="63" y="505"/>
                    </a:cubicBezTo>
                    <a:cubicBezTo>
                      <a:pt x="65" y="509"/>
                      <a:pt x="68" y="512"/>
                      <a:pt x="69" y="517"/>
                    </a:cubicBezTo>
                    <a:cubicBezTo>
                      <a:pt x="70" y="519"/>
                      <a:pt x="69" y="515"/>
                      <a:pt x="70" y="517"/>
                    </a:cubicBezTo>
                    <a:cubicBezTo>
                      <a:pt x="70" y="518"/>
                      <a:pt x="71" y="519"/>
                      <a:pt x="71" y="520"/>
                    </a:cubicBezTo>
                    <a:cubicBezTo>
                      <a:pt x="70" y="518"/>
                      <a:pt x="70" y="518"/>
                      <a:pt x="69" y="518"/>
                    </a:cubicBezTo>
                    <a:cubicBezTo>
                      <a:pt x="70" y="520"/>
                      <a:pt x="71" y="522"/>
                      <a:pt x="71" y="524"/>
                    </a:cubicBezTo>
                    <a:cubicBezTo>
                      <a:pt x="71" y="523"/>
                      <a:pt x="73" y="527"/>
                      <a:pt x="73" y="528"/>
                    </a:cubicBezTo>
                    <a:cubicBezTo>
                      <a:pt x="72" y="527"/>
                      <a:pt x="72" y="527"/>
                      <a:pt x="72" y="526"/>
                    </a:cubicBezTo>
                    <a:cubicBezTo>
                      <a:pt x="69" y="522"/>
                      <a:pt x="68" y="519"/>
                      <a:pt x="66" y="519"/>
                    </a:cubicBezTo>
                    <a:cubicBezTo>
                      <a:pt x="66" y="521"/>
                      <a:pt x="66" y="523"/>
                      <a:pt x="67" y="525"/>
                    </a:cubicBezTo>
                    <a:cubicBezTo>
                      <a:pt x="67" y="527"/>
                      <a:pt x="67" y="529"/>
                      <a:pt x="68" y="532"/>
                    </a:cubicBezTo>
                    <a:cubicBezTo>
                      <a:pt x="66" y="528"/>
                      <a:pt x="66" y="527"/>
                      <a:pt x="66" y="526"/>
                    </a:cubicBezTo>
                    <a:cubicBezTo>
                      <a:pt x="65" y="526"/>
                      <a:pt x="65" y="522"/>
                      <a:pt x="64" y="523"/>
                    </a:cubicBezTo>
                    <a:cubicBezTo>
                      <a:pt x="64" y="525"/>
                      <a:pt x="66" y="528"/>
                      <a:pt x="65" y="530"/>
                    </a:cubicBezTo>
                    <a:cubicBezTo>
                      <a:pt x="65" y="531"/>
                      <a:pt x="64" y="528"/>
                      <a:pt x="63" y="528"/>
                    </a:cubicBezTo>
                    <a:cubicBezTo>
                      <a:pt x="64" y="532"/>
                      <a:pt x="66" y="537"/>
                      <a:pt x="64" y="537"/>
                    </a:cubicBezTo>
                    <a:cubicBezTo>
                      <a:pt x="65" y="540"/>
                      <a:pt x="66" y="538"/>
                      <a:pt x="67" y="540"/>
                    </a:cubicBezTo>
                    <a:cubicBezTo>
                      <a:pt x="67" y="542"/>
                      <a:pt x="64" y="540"/>
                      <a:pt x="65" y="542"/>
                    </a:cubicBezTo>
                    <a:cubicBezTo>
                      <a:pt x="66" y="543"/>
                      <a:pt x="67" y="543"/>
                      <a:pt x="69" y="545"/>
                    </a:cubicBezTo>
                    <a:cubicBezTo>
                      <a:pt x="68" y="545"/>
                      <a:pt x="69" y="546"/>
                      <a:pt x="69" y="547"/>
                    </a:cubicBezTo>
                    <a:cubicBezTo>
                      <a:pt x="68" y="547"/>
                      <a:pt x="66" y="542"/>
                      <a:pt x="66" y="544"/>
                    </a:cubicBezTo>
                    <a:cubicBezTo>
                      <a:pt x="67" y="546"/>
                      <a:pt x="67" y="547"/>
                      <a:pt x="68" y="550"/>
                    </a:cubicBezTo>
                    <a:cubicBezTo>
                      <a:pt x="69" y="548"/>
                      <a:pt x="68" y="546"/>
                      <a:pt x="70" y="549"/>
                    </a:cubicBezTo>
                    <a:cubicBezTo>
                      <a:pt x="71" y="551"/>
                      <a:pt x="71" y="552"/>
                      <a:pt x="71" y="554"/>
                    </a:cubicBezTo>
                    <a:cubicBezTo>
                      <a:pt x="71" y="551"/>
                      <a:pt x="73" y="550"/>
                      <a:pt x="75" y="551"/>
                    </a:cubicBezTo>
                    <a:cubicBezTo>
                      <a:pt x="74" y="549"/>
                      <a:pt x="75" y="549"/>
                      <a:pt x="75" y="548"/>
                    </a:cubicBezTo>
                    <a:cubicBezTo>
                      <a:pt x="76" y="550"/>
                      <a:pt x="78" y="553"/>
                      <a:pt x="78" y="552"/>
                    </a:cubicBezTo>
                    <a:cubicBezTo>
                      <a:pt x="76" y="549"/>
                      <a:pt x="77" y="550"/>
                      <a:pt x="76" y="547"/>
                    </a:cubicBezTo>
                    <a:cubicBezTo>
                      <a:pt x="75" y="549"/>
                      <a:pt x="71" y="545"/>
                      <a:pt x="70" y="542"/>
                    </a:cubicBezTo>
                    <a:cubicBezTo>
                      <a:pt x="71" y="543"/>
                      <a:pt x="72" y="543"/>
                      <a:pt x="72" y="542"/>
                    </a:cubicBezTo>
                    <a:cubicBezTo>
                      <a:pt x="71" y="539"/>
                      <a:pt x="69" y="540"/>
                      <a:pt x="70" y="538"/>
                    </a:cubicBezTo>
                    <a:cubicBezTo>
                      <a:pt x="72" y="542"/>
                      <a:pt x="70" y="537"/>
                      <a:pt x="70" y="536"/>
                    </a:cubicBezTo>
                    <a:cubicBezTo>
                      <a:pt x="72" y="535"/>
                      <a:pt x="72" y="535"/>
                      <a:pt x="72" y="535"/>
                    </a:cubicBezTo>
                    <a:cubicBezTo>
                      <a:pt x="73" y="538"/>
                      <a:pt x="76" y="541"/>
                      <a:pt x="77" y="543"/>
                    </a:cubicBezTo>
                    <a:cubicBezTo>
                      <a:pt x="76" y="544"/>
                      <a:pt x="74" y="539"/>
                      <a:pt x="74" y="540"/>
                    </a:cubicBezTo>
                    <a:cubicBezTo>
                      <a:pt x="75" y="543"/>
                      <a:pt x="76" y="545"/>
                      <a:pt x="77" y="548"/>
                    </a:cubicBezTo>
                    <a:cubicBezTo>
                      <a:pt x="78" y="548"/>
                      <a:pt x="79" y="549"/>
                      <a:pt x="79" y="549"/>
                    </a:cubicBezTo>
                    <a:cubicBezTo>
                      <a:pt x="79" y="548"/>
                      <a:pt x="78" y="546"/>
                      <a:pt x="79" y="546"/>
                    </a:cubicBezTo>
                    <a:cubicBezTo>
                      <a:pt x="79" y="547"/>
                      <a:pt x="79" y="547"/>
                      <a:pt x="80" y="549"/>
                    </a:cubicBezTo>
                    <a:cubicBezTo>
                      <a:pt x="80" y="548"/>
                      <a:pt x="80" y="548"/>
                      <a:pt x="80" y="548"/>
                    </a:cubicBezTo>
                    <a:cubicBezTo>
                      <a:pt x="80" y="548"/>
                      <a:pt x="81" y="548"/>
                      <a:pt x="80" y="547"/>
                    </a:cubicBezTo>
                    <a:cubicBezTo>
                      <a:pt x="79" y="545"/>
                      <a:pt x="77" y="543"/>
                      <a:pt x="76" y="541"/>
                    </a:cubicBezTo>
                    <a:cubicBezTo>
                      <a:pt x="75" y="539"/>
                      <a:pt x="75" y="537"/>
                      <a:pt x="75" y="536"/>
                    </a:cubicBezTo>
                    <a:cubicBezTo>
                      <a:pt x="76" y="540"/>
                      <a:pt x="76" y="538"/>
                      <a:pt x="79" y="543"/>
                    </a:cubicBezTo>
                    <a:cubicBezTo>
                      <a:pt x="78" y="543"/>
                      <a:pt x="78" y="543"/>
                      <a:pt x="78" y="543"/>
                    </a:cubicBezTo>
                    <a:cubicBezTo>
                      <a:pt x="80" y="545"/>
                      <a:pt x="80" y="545"/>
                      <a:pt x="81" y="548"/>
                    </a:cubicBezTo>
                    <a:cubicBezTo>
                      <a:pt x="81" y="545"/>
                      <a:pt x="79" y="544"/>
                      <a:pt x="81" y="543"/>
                    </a:cubicBezTo>
                    <a:cubicBezTo>
                      <a:pt x="80" y="542"/>
                      <a:pt x="78" y="540"/>
                      <a:pt x="77" y="539"/>
                    </a:cubicBezTo>
                    <a:cubicBezTo>
                      <a:pt x="76" y="537"/>
                      <a:pt x="75" y="535"/>
                      <a:pt x="74" y="533"/>
                    </a:cubicBezTo>
                    <a:cubicBezTo>
                      <a:pt x="76" y="537"/>
                      <a:pt x="77" y="533"/>
                      <a:pt x="77" y="533"/>
                    </a:cubicBezTo>
                    <a:cubicBezTo>
                      <a:pt x="75" y="530"/>
                      <a:pt x="74" y="533"/>
                      <a:pt x="73" y="528"/>
                    </a:cubicBezTo>
                    <a:cubicBezTo>
                      <a:pt x="74" y="530"/>
                      <a:pt x="75" y="530"/>
                      <a:pt x="75" y="529"/>
                    </a:cubicBezTo>
                    <a:cubicBezTo>
                      <a:pt x="74" y="527"/>
                      <a:pt x="74" y="526"/>
                      <a:pt x="74" y="525"/>
                    </a:cubicBezTo>
                    <a:cubicBezTo>
                      <a:pt x="75" y="527"/>
                      <a:pt x="76" y="527"/>
                      <a:pt x="77" y="528"/>
                    </a:cubicBezTo>
                    <a:cubicBezTo>
                      <a:pt x="76" y="525"/>
                      <a:pt x="79" y="531"/>
                      <a:pt x="78" y="528"/>
                    </a:cubicBezTo>
                    <a:cubicBezTo>
                      <a:pt x="77" y="526"/>
                      <a:pt x="76" y="525"/>
                      <a:pt x="75" y="524"/>
                    </a:cubicBezTo>
                    <a:cubicBezTo>
                      <a:pt x="76" y="523"/>
                      <a:pt x="74" y="517"/>
                      <a:pt x="76" y="520"/>
                    </a:cubicBezTo>
                    <a:cubicBezTo>
                      <a:pt x="77" y="522"/>
                      <a:pt x="78" y="523"/>
                      <a:pt x="79" y="526"/>
                    </a:cubicBezTo>
                    <a:cubicBezTo>
                      <a:pt x="80" y="526"/>
                      <a:pt x="79" y="524"/>
                      <a:pt x="80" y="523"/>
                    </a:cubicBezTo>
                    <a:cubicBezTo>
                      <a:pt x="81" y="525"/>
                      <a:pt x="83" y="528"/>
                      <a:pt x="84" y="529"/>
                    </a:cubicBezTo>
                    <a:cubicBezTo>
                      <a:pt x="84" y="528"/>
                      <a:pt x="85" y="526"/>
                      <a:pt x="85" y="527"/>
                    </a:cubicBezTo>
                    <a:cubicBezTo>
                      <a:pt x="85" y="530"/>
                      <a:pt x="89" y="534"/>
                      <a:pt x="90" y="536"/>
                    </a:cubicBezTo>
                    <a:cubicBezTo>
                      <a:pt x="88" y="534"/>
                      <a:pt x="90" y="534"/>
                      <a:pt x="91" y="535"/>
                    </a:cubicBezTo>
                    <a:cubicBezTo>
                      <a:pt x="90" y="533"/>
                      <a:pt x="88" y="531"/>
                      <a:pt x="89" y="531"/>
                    </a:cubicBezTo>
                    <a:cubicBezTo>
                      <a:pt x="90" y="534"/>
                      <a:pt x="93" y="537"/>
                      <a:pt x="94" y="539"/>
                    </a:cubicBezTo>
                    <a:cubicBezTo>
                      <a:pt x="94" y="540"/>
                      <a:pt x="94" y="541"/>
                      <a:pt x="93" y="542"/>
                    </a:cubicBezTo>
                    <a:cubicBezTo>
                      <a:pt x="94" y="543"/>
                      <a:pt x="95" y="544"/>
                      <a:pt x="96" y="544"/>
                    </a:cubicBezTo>
                    <a:cubicBezTo>
                      <a:pt x="94" y="541"/>
                      <a:pt x="97" y="543"/>
                      <a:pt x="97" y="542"/>
                    </a:cubicBezTo>
                    <a:cubicBezTo>
                      <a:pt x="99" y="544"/>
                      <a:pt x="99" y="543"/>
                      <a:pt x="101" y="545"/>
                    </a:cubicBezTo>
                    <a:cubicBezTo>
                      <a:pt x="100" y="546"/>
                      <a:pt x="100" y="549"/>
                      <a:pt x="98" y="547"/>
                    </a:cubicBezTo>
                    <a:cubicBezTo>
                      <a:pt x="100" y="550"/>
                      <a:pt x="100" y="551"/>
                      <a:pt x="102" y="553"/>
                    </a:cubicBezTo>
                    <a:cubicBezTo>
                      <a:pt x="101" y="554"/>
                      <a:pt x="102" y="557"/>
                      <a:pt x="103" y="561"/>
                    </a:cubicBezTo>
                    <a:cubicBezTo>
                      <a:pt x="105" y="561"/>
                      <a:pt x="103" y="559"/>
                      <a:pt x="105" y="561"/>
                    </a:cubicBezTo>
                    <a:cubicBezTo>
                      <a:pt x="105" y="562"/>
                      <a:pt x="107" y="564"/>
                      <a:pt x="106" y="565"/>
                    </a:cubicBezTo>
                    <a:cubicBezTo>
                      <a:pt x="104" y="563"/>
                      <a:pt x="105" y="561"/>
                      <a:pt x="104" y="562"/>
                    </a:cubicBezTo>
                    <a:cubicBezTo>
                      <a:pt x="107" y="566"/>
                      <a:pt x="107" y="568"/>
                      <a:pt x="108" y="571"/>
                    </a:cubicBezTo>
                    <a:cubicBezTo>
                      <a:pt x="106" y="569"/>
                      <a:pt x="101" y="566"/>
                      <a:pt x="101" y="562"/>
                    </a:cubicBezTo>
                    <a:cubicBezTo>
                      <a:pt x="101" y="562"/>
                      <a:pt x="102" y="564"/>
                      <a:pt x="103" y="563"/>
                    </a:cubicBezTo>
                    <a:cubicBezTo>
                      <a:pt x="101" y="560"/>
                      <a:pt x="100" y="560"/>
                      <a:pt x="99" y="557"/>
                    </a:cubicBezTo>
                    <a:cubicBezTo>
                      <a:pt x="98" y="557"/>
                      <a:pt x="98" y="556"/>
                      <a:pt x="97" y="557"/>
                    </a:cubicBezTo>
                    <a:cubicBezTo>
                      <a:pt x="98" y="558"/>
                      <a:pt x="99" y="559"/>
                      <a:pt x="99" y="559"/>
                    </a:cubicBezTo>
                    <a:cubicBezTo>
                      <a:pt x="98" y="561"/>
                      <a:pt x="96" y="558"/>
                      <a:pt x="94" y="555"/>
                    </a:cubicBezTo>
                    <a:cubicBezTo>
                      <a:pt x="96" y="559"/>
                      <a:pt x="94" y="561"/>
                      <a:pt x="92" y="561"/>
                    </a:cubicBezTo>
                    <a:cubicBezTo>
                      <a:pt x="93" y="563"/>
                      <a:pt x="94" y="565"/>
                      <a:pt x="96" y="567"/>
                    </a:cubicBezTo>
                    <a:cubicBezTo>
                      <a:pt x="93" y="565"/>
                      <a:pt x="97" y="570"/>
                      <a:pt x="97" y="571"/>
                    </a:cubicBezTo>
                    <a:cubicBezTo>
                      <a:pt x="95" y="569"/>
                      <a:pt x="96" y="570"/>
                      <a:pt x="97" y="572"/>
                    </a:cubicBezTo>
                    <a:cubicBezTo>
                      <a:pt x="96" y="573"/>
                      <a:pt x="94" y="570"/>
                      <a:pt x="94" y="570"/>
                    </a:cubicBezTo>
                    <a:cubicBezTo>
                      <a:pt x="94" y="572"/>
                      <a:pt x="96" y="574"/>
                      <a:pt x="96" y="575"/>
                    </a:cubicBezTo>
                    <a:cubicBezTo>
                      <a:pt x="97" y="574"/>
                      <a:pt x="97" y="574"/>
                      <a:pt x="99" y="574"/>
                    </a:cubicBezTo>
                    <a:cubicBezTo>
                      <a:pt x="97" y="571"/>
                      <a:pt x="99" y="571"/>
                      <a:pt x="97" y="569"/>
                    </a:cubicBezTo>
                    <a:cubicBezTo>
                      <a:pt x="98" y="568"/>
                      <a:pt x="99" y="572"/>
                      <a:pt x="100" y="571"/>
                    </a:cubicBezTo>
                    <a:cubicBezTo>
                      <a:pt x="99" y="570"/>
                      <a:pt x="99" y="569"/>
                      <a:pt x="98" y="568"/>
                    </a:cubicBezTo>
                    <a:cubicBezTo>
                      <a:pt x="98" y="568"/>
                      <a:pt x="98" y="569"/>
                      <a:pt x="97" y="568"/>
                    </a:cubicBezTo>
                    <a:cubicBezTo>
                      <a:pt x="96" y="566"/>
                      <a:pt x="96" y="564"/>
                      <a:pt x="96" y="562"/>
                    </a:cubicBezTo>
                    <a:cubicBezTo>
                      <a:pt x="100" y="567"/>
                      <a:pt x="97" y="567"/>
                      <a:pt x="101" y="571"/>
                    </a:cubicBezTo>
                    <a:cubicBezTo>
                      <a:pt x="100" y="571"/>
                      <a:pt x="101" y="572"/>
                      <a:pt x="100" y="573"/>
                    </a:cubicBezTo>
                    <a:cubicBezTo>
                      <a:pt x="102" y="576"/>
                      <a:pt x="102" y="573"/>
                      <a:pt x="104" y="576"/>
                    </a:cubicBezTo>
                    <a:cubicBezTo>
                      <a:pt x="105" y="578"/>
                      <a:pt x="103" y="577"/>
                      <a:pt x="104" y="578"/>
                    </a:cubicBezTo>
                    <a:cubicBezTo>
                      <a:pt x="106" y="579"/>
                      <a:pt x="104" y="577"/>
                      <a:pt x="105" y="578"/>
                    </a:cubicBezTo>
                    <a:cubicBezTo>
                      <a:pt x="104" y="576"/>
                      <a:pt x="103" y="575"/>
                      <a:pt x="104" y="574"/>
                    </a:cubicBezTo>
                    <a:cubicBezTo>
                      <a:pt x="107" y="577"/>
                      <a:pt x="107" y="581"/>
                      <a:pt x="110" y="582"/>
                    </a:cubicBezTo>
                    <a:cubicBezTo>
                      <a:pt x="109" y="581"/>
                      <a:pt x="108" y="580"/>
                      <a:pt x="107" y="579"/>
                    </a:cubicBezTo>
                    <a:cubicBezTo>
                      <a:pt x="108" y="578"/>
                      <a:pt x="107" y="576"/>
                      <a:pt x="108" y="578"/>
                    </a:cubicBezTo>
                    <a:cubicBezTo>
                      <a:pt x="109" y="580"/>
                      <a:pt x="111" y="580"/>
                      <a:pt x="112" y="581"/>
                    </a:cubicBezTo>
                    <a:cubicBezTo>
                      <a:pt x="111" y="579"/>
                      <a:pt x="111" y="579"/>
                      <a:pt x="110" y="576"/>
                    </a:cubicBezTo>
                    <a:cubicBezTo>
                      <a:pt x="112" y="578"/>
                      <a:pt x="111" y="575"/>
                      <a:pt x="112" y="576"/>
                    </a:cubicBezTo>
                    <a:cubicBezTo>
                      <a:pt x="113" y="578"/>
                      <a:pt x="111" y="579"/>
                      <a:pt x="113" y="580"/>
                    </a:cubicBezTo>
                    <a:cubicBezTo>
                      <a:pt x="112" y="578"/>
                      <a:pt x="114" y="579"/>
                      <a:pt x="114" y="577"/>
                    </a:cubicBezTo>
                    <a:cubicBezTo>
                      <a:pt x="112" y="575"/>
                      <a:pt x="111" y="575"/>
                      <a:pt x="111" y="574"/>
                    </a:cubicBezTo>
                    <a:cubicBezTo>
                      <a:pt x="112" y="574"/>
                      <a:pt x="113" y="576"/>
                      <a:pt x="114" y="577"/>
                    </a:cubicBezTo>
                    <a:cubicBezTo>
                      <a:pt x="115" y="578"/>
                      <a:pt x="116" y="580"/>
                      <a:pt x="116" y="580"/>
                    </a:cubicBezTo>
                    <a:cubicBezTo>
                      <a:pt x="115" y="578"/>
                      <a:pt x="115" y="577"/>
                      <a:pt x="115" y="576"/>
                    </a:cubicBezTo>
                    <a:cubicBezTo>
                      <a:pt x="117" y="578"/>
                      <a:pt x="118" y="578"/>
                      <a:pt x="121" y="581"/>
                    </a:cubicBezTo>
                    <a:cubicBezTo>
                      <a:pt x="118" y="580"/>
                      <a:pt x="123" y="584"/>
                      <a:pt x="123" y="585"/>
                    </a:cubicBezTo>
                    <a:cubicBezTo>
                      <a:pt x="122" y="586"/>
                      <a:pt x="121" y="583"/>
                      <a:pt x="118" y="580"/>
                    </a:cubicBezTo>
                    <a:cubicBezTo>
                      <a:pt x="119" y="582"/>
                      <a:pt x="119" y="582"/>
                      <a:pt x="117" y="582"/>
                    </a:cubicBezTo>
                    <a:cubicBezTo>
                      <a:pt x="120" y="584"/>
                      <a:pt x="120" y="586"/>
                      <a:pt x="119" y="586"/>
                    </a:cubicBezTo>
                    <a:cubicBezTo>
                      <a:pt x="122" y="588"/>
                      <a:pt x="123" y="592"/>
                      <a:pt x="128" y="597"/>
                    </a:cubicBezTo>
                    <a:cubicBezTo>
                      <a:pt x="129" y="595"/>
                      <a:pt x="130" y="599"/>
                      <a:pt x="131" y="599"/>
                    </a:cubicBezTo>
                    <a:cubicBezTo>
                      <a:pt x="131" y="599"/>
                      <a:pt x="130" y="596"/>
                      <a:pt x="132" y="598"/>
                    </a:cubicBezTo>
                    <a:cubicBezTo>
                      <a:pt x="133" y="599"/>
                      <a:pt x="133" y="599"/>
                      <a:pt x="133" y="600"/>
                    </a:cubicBezTo>
                    <a:cubicBezTo>
                      <a:pt x="134" y="599"/>
                      <a:pt x="136" y="601"/>
                      <a:pt x="137" y="600"/>
                    </a:cubicBezTo>
                    <a:cubicBezTo>
                      <a:pt x="137" y="600"/>
                      <a:pt x="136" y="599"/>
                      <a:pt x="136" y="599"/>
                    </a:cubicBezTo>
                    <a:cubicBezTo>
                      <a:pt x="138" y="601"/>
                      <a:pt x="140" y="604"/>
                      <a:pt x="142" y="605"/>
                    </a:cubicBezTo>
                    <a:cubicBezTo>
                      <a:pt x="139" y="605"/>
                      <a:pt x="139" y="609"/>
                      <a:pt x="141" y="612"/>
                    </a:cubicBezTo>
                    <a:cubicBezTo>
                      <a:pt x="140" y="611"/>
                      <a:pt x="135" y="608"/>
                      <a:pt x="136" y="610"/>
                    </a:cubicBezTo>
                    <a:cubicBezTo>
                      <a:pt x="137" y="611"/>
                      <a:pt x="138" y="611"/>
                      <a:pt x="140" y="613"/>
                    </a:cubicBezTo>
                    <a:cubicBezTo>
                      <a:pt x="139" y="613"/>
                      <a:pt x="137" y="612"/>
                      <a:pt x="139" y="614"/>
                    </a:cubicBezTo>
                    <a:cubicBezTo>
                      <a:pt x="142" y="616"/>
                      <a:pt x="141" y="613"/>
                      <a:pt x="143" y="614"/>
                    </a:cubicBezTo>
                    <a:cubicBezTo>
                      <a:pt x="143" y="613"/>
                      <a:pt x="142" y="612"/>
                      <a:pt x="142" y="611"/>
                    </a:cubicBezTo>
                    <a:cubicBezTo>
                      <a:pt x="144" y="613"/>
                      <a:pt x="145" y="613"/>
                      <a:pt x="146" y="615"/>
                    </a:cubicBezTo>
                    <a:cubicBezTo>
                      <a:pt x="149" y="614"/>
                      <a:pt x="150" y="612"/>
                      <a:pt x="154" y="613"/>
                    </a:cubicBezTo>
                    <a:cubicBezTo>
                      <a:pt x="152" y="611"/>
                      <a:pt x="151" y="613"/>
                      <a:pt x="150" y="611"/>
                    </a:cubicBezTo>
                    <a:cubicBezTo>
                      <a:pt x="150" y="610"/>
                      <a:pt x="152" y="612"/>
                      <a:pt x="152" y="611"/>
                    </a:cubicBezTo>
                    <a:cubicBezTo>
                      <a:pt x="152" y="610"/>
                      <a:pt x="150" y="609"/>
                      <a:pt x="151" y="609"/>
                    </a:cubicBezTo>
                    <a:cubicBezTo>
                      <a:pt x="152" y="609"/>
                      <a:pt x="153" y="610"/>
                      <a:pt x="153" y="610"/>
                    </a:cubicBezTo>
                    <a:cubicBezTo>
                      <a:pt x="153" y="609"/>
                      <a:pt x="152" y="607"/>
                      <a:pt x="152" y="606"/>
                    </a:cubicBezTo>
                    <a:cubicBezTo>
                      <a:pt x="156" y="610"/>
                      <a:pt x="157" y="608"/>
                      <a:pt x="154" y="604"/>
                    </a:cubicBezTo>
                    <a:cubicBezTo>
                      <a:pt x="155" y="604"/>
                      <a:pt x="157" y="605"/>
                      <a:pt x="160" y="606"/>
                    </a:cubicBezTo>
                    <a:cubicBezTo>
                      <a:pt x="161" y="609"/>
                      <a:pt x="159" y="607"/>
                      <a:pt x="158" y="609"/>
                    </a:cubicBezTo>
                    <a:cubicBezTo>
                      <a:pt x="162" y="613"/>
                      <a:pt x="163" y="608"/>
                      <a:pt x="161" y="607"/>
                    </a:cubicBezTo>
                    <a:cubicBezTo>
                      <a:pt x="162" y="607"/>
                      <a:pt x="163" y="608"/>
                      <a:pt x="164" y="610"/>
                    </a:cubicBezTo>
                    <a:cubicBezTo>
                      <a:pt x="164" y="609"/>
                      <a:pt x="167" y="611"/>
                      <a:pt x="167" y="611"/>
                    </a:cubicBezTo>
                    <a:cubicBezTo>
                      <a:pt x="166" y="609"/>
                      <a:pt x="165" y="608"/>
                      <a:pt x="165" y="608"/>
                    </a:cubicBezTo>
                    <a:cubicBezTo>
                      <a:pt x="166" y="608"/>
                      <a:pt x="167" y="610"/>
                      <a:pt x="168" y="610"/>
                    </a:cubicBezTo>
                    <a:cubicBezTo>
                      <a:pt x="168" y="607"/>
                      <a:pt x="169" y="608"/>
                      <a:pt x="171" y="606"/>
                    </a:cubicBezTo>
                    <a:cubicBezTo>
                      <a:pt x="170" y="604"/>
                      <a:pt x="168" y="603"/>
                      <a:pt x="168" y="602"/>
                    </a:cubicBezTo>
                    <a:cubicBezTo>
                      <a:pt x="169" y="602"/>
                      <a:pt x="170" y="602"/>
                      <a:pt x="170" y="600"/>
                    </a:cubicBezTo>
                    <a:cubicBezTo>
                      <a:pt x="171" y="601"/>
                      <a:pt x="171" y="602"/>
                      <a:pt x="172" y="602"/>
                    </a:cubicBezTo>
                    <a:cubicBezTo>
                      <a:pt x="173" y="602"/>
                      <a:pt x="171" y="600"/>
                      <a:pt x="172" y="599"/>
                    </a:cubicBezTo>
                    <a:cubicBezTo>
                      <a:pt x="174" y="601"/>
                      <a:pt x="176" y="603"/>
                      <a:pt x="176" y="604"/>
                    </a:cubicBezTo>
                    <a:cubicBezTo>
                      <a:pt x="177" y="603"/>
                      <a:pt x="177" y="604"/>
                      <a:pt x="178" y="603"/>
                    </a:cubicBezTo>
                    <a:cubicBezTo>
                      <a:pt x="176" y="601"/>
                      <a:pt x="174" y="601"/>
                      <a:pt x="174" y="600"/>
                    </a:cubicBezTo>
                    <a:cubicBezTo>
                      <a:pt x="174" y="599"/>
                      <a:pt x="176" y="601"/>
                      <a:pt x="177" y="602"/>
                    </a:cubicBezTo>
                    <a:cubicBezTo>
                      <a:pt x="178" y="601"/>
                      <a:pt x="181" y="603"/>
                      <a:pt x="182" y="603"/>
                    </a:cubicBezTo>
                    <a:cubicBezTo>
                      <a:pt x="184" y="603"/>
                      <a:pt x="185" y="603"/>
                      <a:pt x="182" y="600"/>
                    </a:cubicBezTo>
                    <a:cubicBezTo>
                      <a:pt x="183" y="600"/>
                      <a:pt x="184" y="600"/>
                      <a:pt x="185" y="601"/>
                    </a:cubicBezTo>
                    <a:cubicBezTo>
                      <a:pt x="185" y="600"/>
                      <a:pt x="185" y="600"/>
                      <a:pt x="184" y="598"/>
                    </a:cubicBezTo>
                    <a:cubicBezTo>
                      <a:pt x="185" y="599"/>
                      <a:pt x="186" y="598"/>
                      <a:pt x="186" y="599"/>
                    </a:cubicBezTo>
                    <a:cubicBezTo>
                      <a:pt x="188" y="600"/>
                      <a:pt x="188" y="600"/>
                      <a:pt x="189" y="601"/>
                    </a:cubicBezTo>
                    <a:cubicBezTo>
                      <a:pt x="191" y="602"/>
                      <a:pt x="192" y="600"/>
                      <a:pt x="191" y="598"/>
                    </a:cubicBezTo>
                    <a:cubicBezTo>
                      <a:pt x="191" y="597"/>
                      <a:pt x="189" y="595"/>
                      <a:pt x="186" y="593"/>
                    </a:cubicBezTo>
                    <a:cubicBezTo>
                      <a:pt x="186" y="592"/>
                      <a:pt x="187" y="592"/>
                      <a:pt x="188" y="593"/>
                    </a:cubicBezTo>
                    <a:cubicBezTo>
                      <a:pt x="190" y="595"/>
                      <a:pt x="192" y="597"/>
                      <a:pt x="194" y="599"/>
                    </a:cubicBezTo>
                    <a:cubicBezTo>
                      <a:pt x="197" y="605"/>
                      <a:pt x="199" y="611"/>
                      <a:pt x="191" y="608"/>
                    </a:cubicBezTo>
                    <a:cubicBezTo>
                      <a:pt x="189" y="607"/>
                      <a:pt x="187" y="605"/>
                      <a:pt x="185" y="605"/>
                    </a:cubicBezTo>
                    <a:cubicBezTo>
                      <a:pt x="188" y="608"/>
                      <a:pt x="189" y="608"/>
                      <a:pt x="190" y="610"/>
                    </a:cubicBezTo>
                    <a:cubicBezTo>
                      <a:pt x="191" y="609"/>
                      <a:pt x="193" y="610"/>
                      <a:pt x="195" y="612"/>
                    </a:cubicBezTo>
                    <a:cubicBezTo>
                      <a:pt x="197" y="613"/>
                      <a:pt x="199" y="616"/>
                      <a:pt x="201" y="616"/>
                    </a:cubicBezTo>
                    <a:cubicBezTo>
                      <a:pt x="202" y="617"/>
                      <a:pt x="201" y="618"/>
                      <a:pt x="203" y="619"/>
                    </a:cubicBezTo>
                    <a:cubicBezTo>
                      <a:pt x="204" y="619"/>
                      <a:pt x="205" y="620"/>
                      <a:pt x="206" y="620"/>
                    </a:cubicBezTo>
                    <a:cubicBezTo>
                      <a:pt x="208" y="623"/>
                      <a:pt x="213" y="624"/>
                      <a:pt x="218" y="628"/>
                    </a:cubicBezTo>
                    <a:cubicBezTo>
                      <a:pt x="218" y="629"/>
                      <a:pt x="217" y="628"/>
                      <a:pt x="217" y="629"/>
                    </a:cubicBezTo>
                    <a:cubicBezTo>
                      <a:pt x="220" y="631"/>
                      <a:pt x="224" y="633"/>
                      <a:pt x="227" y="635"/>
                    </a:cubicBezTo>
                    <a:cubicBezTo>
                      <a:pt x="230" y="637"/>
                      <a:pt x="233" y="639"/>
                      <a:pt x="237" y="639"/>
                    </a:cubicBezTo>
                    <a:cubicBezTo>
                      <a:pt x="240" y="641"/>
                      <a:pt x="241" y="642"/>
                      <a:pt x="244" y="644"/>
                    </a:cubicBezTo>
                    <a:cubicBezTo>
                      <a:pt x="244" y="645"/>
                      <a:pt x="244" y="646"/>
                      <a:pt x="245" y="647"/>
                    </a:cubicBezTo>
                    <a:cubicBezTo>
                      <a:pt x="255" y="648"/>
                      <a:pt x="253" y="638"/>
                      <a:pt x="241" y="631"/>
                    </a:cubicBezTo>
                    <a:cubicBezTo>
                      <a:pt x="238" y="628"/>
                      <a:pt x="235" y="625"/>
                      <a:pt x="231" y="622"/>
                    </a:cubicBezTo>
                    <a:cubicBezTo>
                      <a:pt x="228" y="620"/>
                      <a:pt x="224" y="617"/>
                      <a:pt x="220" y="614"/>
                    </a:cubicBezTo>
                    <a:cubicBezTo>
                      <a:pt x="219" y="613"/>
                      <a:pt x="220" y="614"/>
                      <a:pt x="220" y="612"/>
                    </a:cubicBezTo>
                    <a:cubicBezTo>
                      <a:pt x="215" y="609"/>
                      <a:pt x="213" y="607"/>
                      <a:pt x="212" y="605"/>
                    </a:cubicBezTo>
                    <a:cubicBezTo>
                      <a:pt x="211" y="605"/>
                      <a:pt x="211" y="604"/>
                      <a:pt x="210" y="603"/>
                    </a:cubicBezTo>
                    <a:cubicBezTo>
                      <a:pt x="210" y="604"/>
                      <a:pt x="211" y="606"/>
                      <a:pt x="212" y="607"/>
                    </a:cubicBezTo>
                    <a:cubicBezTo>
                      <a:pt x="205" y="603"/>
                      <a:pt x="203" y="603"/>
                      <a:pt x="198" y="598"/>
                    </a:cubicBezTo>
                    <a:cubicBezTo>
                      <a:pt x="201" y="597"/>
                      <a:pt x="206" y="600"/>
                      <a:pt x="207" y="597"/>
                    </a:cubicBezTo>
                    <a:cubicBezTo>
                      <a:pt x="207" y="596"/>
                      <a:pt x="205" y="594"/>
                      <a:pt x="206" y="593"/>
                    </a:cubicBezTo>
                    <a:cubicBezTo>
                      <a:pt x="205" y="592"/>
                      <a:pt x="204" y="592"/>
                      <a:pt x="203" y="592"/>
                    </a:cubicBezTo>
                    <a:cubicBezTo>
                      <a:pt x="203" y="590"/>
                      <a:pt x="202" y="589"/>
                      <a:pt x="200" y="587"/>
                    </a:cubicBezTo>
                    <a:cubicBezTo>
                      <a:pt x="199" y="585"/>
                      <a:pt x="197" y="584"/>
                      <a:pt x="194" y="582"/>
                    </a:cubicBezTo>
                    <a:cubicBezTo>
                      <a:pt x="194" y="581"/>
                      <a:pt x="195" y="581"/>
                      <a:pt x="193" y="580"/>
                    </a:cubicBezTo>
                    <a:cubicBezTo>
                      <a:pt x="193" y="578"/>
                      <a:pt x="195" y="581"/>
                      <a:pt x="195" y="580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4" y="578"/>
                      <a:pt x="193" y="577"/>
                      <a:pt x="193" y="577"/>
                    </a:cubicBezTo>
                    <a:cubicBezTo>
                      <a:pt x="192" y="573"/>
                      <a:pt x="181" y="562"/>
                      <a:pt x="189" y="565"/>
                    </a:cubicBezTo>
                    <a:cubicBezTo>
                      <a:pt x="190" y="566"/>
                      <a:pt x="192" y="568"/>
                      <a:pt x="193" y="569"/>
                    </a:cubicBezTo>
                    <a:cubicBezTo>
                      <a:pt x="195" y="569"/>
                      <a:pt x="197" y="573"/>
                      <a:pt x="200" y="574"/>
                    </a:cubicBezTo>
                    <a:cubicBezTo>
                      <a:pt x="196" y="570"/>
                      <a:pt x="196" y="569"/>
                      <a:pt x="192" y="568"/>
                    </a:cubicBezTo>
                    <a:cubicBezTo>
                      <a:pt x="194" y="567"/>
                      <a:pt x="192" y="564"/>
                      <a:pt x="195" y="566"/>
                    </a:cubicBezTo>
                    <a:cubicBezTo>
                      <a:pt x="192" y="563"/>
                      <a:pt x="192" y="562"/>
                      <a:pt x="191" y="560"/>
                    </a:cubicBezTo>
                    <a:cubicBezTo>
                      <a:pt x="193" y="562"/>
                      <a:pt x="191" y="559"/>
                      <a:pt x="192" y="559"/>
                    </a:cubicBezTo>
                    <a:cubicBezTo>
                      <a:pt x="194" y="562"/>
                      <a:pt x="195" y="562"/>
                      <a:pt x="197" y="562"/>
                    </a:cubicBezTo>
                    <a:cubicBezTo>
                      <a:pt x="197" y="564"/>
                      <a:pt x="199" y="566"/>
                      <a:pt x="201" y="569"/>
                    </a:cubicBezTo>
                    <a:cubicBezTo>
                      <a:pt x="202" y="569"/>
                      <a:pt x="202" y="568"/>
                      <a:pt x="202" y="568"/>
                    </a:cubicBezTo>
                    <a:cubicBezTo>
                      <a:pt x="203" y="570"/>
                      <a:pt x="204" y="572"/>
                      <a:pt x="207" y="574"/>
                    </a:cubicBezTo>
                    <a:cubicBezTo>
                      <a:pt x="207" y="572"/>
                      <a:pt x="209" y="573"/>
                      <a:pt x="209" y="571"/>
                    </a:cubicBezTo>
                    <a:cubicBezTo>
                      <a:pt x="214" y="574"/>
                      <a:pt x="210" y="567"/>
                      <a:pt x="215" y="570"/>
                    </a:cubicBezTo>
                    <a:cubicBezTo>
                      <a:pt x="212" y="570"/>
                      <a:pt x="210" y="565"/>
                      <a:pt x="207" y="565"/>
                    </a:cubicBezTo>
                    <a:cubicBezTo>
                      <a:pt x="207" y="563"/>
                      <a:pt x="207" y="562"/>
                      <a:pt x="205" y="560"/>
                    </a:cubicBezTo>
                    <a:cubicBezTo>
                      <a:pt x="203" y="562"/>
                      <a:pt x="199" y="555"/>
                      <a:pt x="199" y="554"/>
                    </a:cubicBezTo>
                    <a:cubicBezTo>
                      <a:pt x="198" y="552"/>
                      <a:pt x="196" y="552"/>
                      <a:pt x="194" y="551"/>
                    </a:cubicBezTo>
                    <a:cubicBezTo>
                      <a:pt x="195" y="550"/>
                      <a:pt x="194" y="550"/>
                      <a:pt x="194" y="550"/>
                    </a:cubicBezTo>
                    <a:cubicBezTo>
                      <a:pt x="196" y="549"/>
                      <a:pt x="197" y="550"/>
                      <a:pt x="199" y="552"/>
                    </a:cubicBezTo>
                    <a:cubicBezTo>
                      <a:pt x="198" y="551"/>
                      <a:pt x="198" y="550"/>
                      <a:pt x="198" y="550"/>
                    </a:cubicBezTo>
                    <a:cubicBezTo>
                      <a:pt x="197" y="549"/>
                      <a:pt x="195" y="548"/>
                      <a:pt x="195" y="547"/>
                    </a:cubicBezTo>
                    <a:cubicBezTo>
                      <a:pt x="196" y="547"/>
                      <a:pt x="198" y="550"/>
                      <a:pt x="198" y="549"/>
                    </a:cubicBezTo>
                    <a:cubicBezTo>
                      <a:pt x="195" y="547"/>
                      <a:pt x="199" y="548"/>
                      <a:pt x="198" y="546"/>
                    </a:cubicBezTo>
                    <a:cubicBezTo>
                      <a:pt x="200" y="547"/>
                      <a:pt x="201" y="549"/>
                      <a:pt x="202" y="550"/>
                    </a:cubicBezTo>
                    <a:cubicBezTo>
                      <a:pt x="203" y="550"/>
                      <a:pt x="202" y="549"/>
                      <a:pt x="203" y="549"/>
                    </a:cubicBezTo>
                    <a:cubicBezTo>
                      <a:pt x="208" y="554"/>
                      <a:pt x="211" y="556"/>
                      <a:pt x="214" y="559"/>
                    </a:cubicBezTo>
                    <a:cubicBezTo>
                      <a:pt x="212" y="557"/>
                      <a:pt x="215" y="558"/>
                      <a:pt x="216" y="559"/>
                    </a:cubicBezTo>
                    <a:cubicBezTo>
                      <a:pt x="216" y="561"/>
                      <a:pt x="219" y="561"/>
                      <a:pt x="219" y="562"/>
                    </a:cubicBezTo>
                    <a:cubicBezTo>
                      <a:pt x="218" y="562"/>
                      <a:pt x="218" y="562"/>
                      <a:pt x="216" y="560"/>
                    </a:cubicBezTo>
                    <a:cubicBezTo>
                      <a:pt x="215" y="560"/>
                      <a:pt x="216" y="561"/>
                      <a:pt x="214" y="561"/>
                    </a:cubicBezTo>
                    <a:cubicBezTo>
                      <a:pt x="216" y="563"/>
                      <a:pt x="215" y="560"/>
                      <a:pt x="216" y="561"/>
                    </a:cubicBezTo>
                    <a:cubicBezTo>
                      <a:pt x="217" y="562"/>
                      <a:pt x="218" y="563"/>
                      <a:pt x="218" y="563"/>
                    </a:cubicBezTo>
                    <a:cubicBezTo>
                      <a:pt x="218" y="563"/>
                      <a:pt x="217" y="562"/>
                      <a:pt x="217" y="563"/>
                    </a:cubicBezTo>
                    <a:cubicBezTo>
                      <a:pt x="219" y="565"/>
                      <a:pt x="219" y="566"/>
                      <a:pt x="218" y="566"/>
                    </a:cubicBezTo>
                    <a:cubicBezTo>
                      <a:pt x="219" y="567"/>
                      <a:pt x="219" y="567"/>
                      <a:pt x="220" y="569"/>
                    </a:cubicBezTo>
                    <a:cubicBezTo>
                      <a:pt x="220" y="568"/>
                      <a:pt x="220" y="568"/>
                      <a:pt x="220" y="567"/>
                    </a:cubicBezTo>
                    <a:cubicBezTo>
                      <a:pt x="221" y="568"/>
                      <a:pt x="222" y="569"/>
                      <a:pt x="223" y="569"/>
                    </a:cubicBezTo>
                    <a:cubicBezTo>
                      <a:pt x="221" y="568"/>
                      <a:pt x="223" y="572"/>
                      <a:pt x="225" y="572"/>
                    </a:cubicBezTo>
                    <a:cubicBezTo>
                      <a:pt x="224" y="571"/>
                      <a:pt x="224" y="570"/>
                      <a:pt x="224" y="570"/>
                    </a:cubicBezTo>
                    <a:cubicBezTo>
                      <a:pt x="227" y="572"/>
                      <a:pt x="226" y="574"/>
                      <a:pt x="229" y="574"/>
                    </a:cubicBezTo>
                    <a:cubicBezTo>
                      <a:pt x="228" y="573"/>
                      <a:pt x="228" y="573"/>
                      <a:pt x="228" y="572"/>
                    </a:cubicBezTo>
                    <a:cubicBezTo>
                      <a:pt x="229" y="574"/>
                      <a:pt x="231" y="575"/>
                      <a:pt x="232" y="575"/>
                    </a:cubicBezTo>
                    <a:cubicBezTo>
                      <a:pt x="231" y="574"/>
                      <a:pt x="229" y="574"/>
                      <a:pt x="229" y="572"/>
                    </a:cubicBezTo>
                    <a:cubicBezTo>
                      <a:pt x="232" y="574"/>
                      <a:pt x="230" y="569"/>
                      <a:pt x="228" y="569"/>
                    </a:cubicBezTo>
                    <a:cubicBezTo>
                      <a:pt x="233" y="572"/>
                      <a:pt x="227" y="571"/>
                      <a:pt x="229" y="570"/>
                    </a:cubicBezTo>
                    <a:cubicBezTo>
                      <a:pt x="228" y="569"/>
                      <a:pt x="228" y="571"/>
                      <a:pt x="227" y="570"/>
                    </a:cubicBezTo>
                    <a:cubicBezTo>
                      <a:pt x="227" y="568"/>
                      <a:pt x="228" y="568"/>
                      <a:pt x="229" y="569"/>
                    </a:cubicBezTo>
                    <a:cubicBezTo>
                      <a:pt x="230" y="569"/>
                      <a:pt x="232" y="570"/>
                      <a:pt x="233" y="570"/>
                    </a:cubicBezTo>
                    <a:cubicBezTo>
                      <a:pt x="232" y="569"/>
                      <a:pt x="230" y="569"/>
                      <a:pt x="229" y="567"/>
                    </a:cubicBezTo>
                    <a:cubicBezTo>
                      <a:pt x="230" y="564"/>
                      <a:pt x="227" y="559"/>
                      <a:pt x="223" y="556"/>
                    </a:cubicBezTo>
                    <a:cubicBezTo>
                      <a:pt x="225" y="558"/>
                      <a:pt x="226" y="557"/>
                      <a:pt x="227" y="557"/>
                    </a:cubicBezTo>
                    <a:cubicBezTo>
                      <a:pt x="225" y="555"/>
                      <a:pt x="225" y="555"/>
                      <a:pt x="225" y="553"/>
                    </a:cubicBezTo>
                    <a:cubicBezTo>
                      <a:pt x="224" y="552"/>
                      <a:pt x="223" y="552"/>
                      <a:pt x="222" y="550"/>
                    </a:cubicBezTo>
                    <a:cubicBezTo>
                      <a:pt x="221" y="550"/>
                      <a:pt x="221" y="551"/>
                      <a:pt x="220" y="550"/>
                    </a:cubicBezTo>
                    <a:cubicBezTo>
                      <a:pt x="219" y="549"/>
                      <a:pt x="217" y="547"/>
                      <a:pt x="219" y="547"/>
                    </a:cubicBezTo>
                    <a:cubicBezTo>
                      <a:pt x="216" y="546"/>
                      <a:pt x="215" y="543"/>
                      <a:pt x="213" y="544"/>
                    </a:cubicBezTo>
                    <a:cubicBezTo>
                      <a:pt x="213" y="544"/>
                      <a:pt x="214" y="545"/>
                      <a:pt x="214" y="545"/>
                    </a:cubicBezTo>
                    <a:cubicBezTo>
                      <a:pt x="213" y="545"/>
                      <a:pt x="213" y="545"/>
                      <a:pt x="213" y="544"/>
                    </a:cubicBezTo>
                    <a:cubicBezTo>
                      <a:pt x="214" y="549"/>
                      <a:pt x="206" y="544"/>
                      <a:pt x="206" y="541"/>
                    </a:cubicBezTo>
                    <a:cubicBezTo>
                      <a:pt x="207" y="541"/>
                      <a:pt x="209" y="544"/>
                      <a:pt x="208" y="542"/>
                    </a:cubicBezTo>
                    <a:cubicBezTo>
                      <a:pt x="207" y="541"/>
                      <a:pt x="206" y="541"/>
                      <a:pt x="207" y="540"/>
                    </a:cubicBezTo>
                    <a:cubicBezTo>
                      <a:pt x="208" y="541"/>
                      <a:pt x="209" y="542"/>
                      <a:pt x="210" y="542"/>
                    </a:cubicBezTo>
                    <a:cubicBezTo>
                      <a:pt x="208" y="540"/>
                      <a:pt x="208" y="539"/>
                      <a:pt x="208" y="538"/>
                    </a:cubicBezTo>
                    <a:cubicBezTo>
                      <a:pt x="205" y="538"/>
                      <a:pt x="201" y="533"/>
                      <a:pt x="198" y="531"/>
                    </a:cubicBezTo>
                    <a:cubicBezTo>
                      <a:pt x="198" y="530"/>
                      <a:pt x="197" y="530"/>
                      <a:pt x="197" y="529"/>
                    </a:cubicBezTo>
                    <a:cubicBezTo>
                      <a:pt x="198" y="530"/>
                      <a:pt x="199" y="531"/>
                      <a:pt x="199" y="530"/>
                    </a:cubicBezTo>
                    <a:cubicBezTo>
                      <a:pt x="197" y="527"/>
                      <a:pt x="196" y="528"/>
                      <a:pt x="194" y="526"/>
                    </a:cubicBezTo>
                    <a:cubicBezTo>
                      <a:pt x="194" y="525"/>
                      <a:pt x="193" y="523"/>
                      <a:pt x="193" y="525"/>
                    </a:cubicBezTo>
                    <a:cubicBezTo>
                      <a:pt x="191" y="523"/>
                      <a:pt x="191" y="521"/>
                      <a:pt x="192" y="521"/>
                    </a:cubicBezTo>
                    <a:cubicBezTo>
                      <a:pt x="195" y="523"/>
                      <a:pt x="193" y="522"/>
                      <a:pt x="195" y="523"/>
                    </a:cubicBezTo>
                    <a:cubicBezTo>
                      <a:pt x="194" y="522"/>
                      <a:pt x="195" y="521"/>
                      <a:pt x="194" y="520"/>
                    </a:cubicBezTo>
                    <a:cubicBezTo>
                      <a:pt x="194" y="519"/>
                      <a:pt x="195" y="521"/>
                      <a:pt x="195" y="521"/>
                    </a:cubicBezTo>
                    <a:cubicBezTo>
                      <a:pt x="194" y="518"/>
                      <a:pt x="193" y="520"/>
                      <a:pt x="192" y="518"/>
                    </a:cubicBezTo>
                    <a:cubicBezTo>
                      <a:pt x="191" y="518"/>
                      <a:pt x="190" y="517"/>
                      <a:pt x="190" y="516"/>
                    </a:cubicBezTo>
                    <a:cubicBezTo>
                      <a:pt x="190" y="516"/>
                      <a:pt x="191" y="515"/>
                      <a:pt x="190" y="515"/>
                    </a:cubicBezTo>
                    <a:cubicBezTo>
                      <a:pt x="189" y="515"/>
                      <a:pt x="189" y="516"/>
                      <a:pt x="188" y="515"/>
                    </a:cubicBezTo>
                    <a:cubicBezTo>
                      <a:pt x="187" y="514"/>
                      <a:pt x="188" y="514"/>
                      <a:pt x="188" y="513"/>
                    </a:cubicBezTo>
                    <a:cubicBezTo>
                      <a:pt x="187" y="513"/>
                      <a:pt x="187" y="513"/>
                      <a:pt x="186" y="512"/>
                    </a:cubicBezTo>
                    <a:cubicBezTo>
                      <a:pt x="185" y="512"/>
                      <a:pt x="183" y="512"/>
                      <a:pt x="185" y="514"/>
                    </a:cubicBezTo>
                    <a:cubicBezTo>
                      <a:pt x="186" y="514"/>
                      <a:pt x="185" y="512"/>
                      <a:pt x="186" y="513"/>
                    </a:cubicBezTo>
                    <a:cubicBezTo>
                      <a:pt x="187" y="514"/>
                      <a:pt x="187" y="515"/>
                      <a:pt x="187" y="516"/>
                    </a:cubicBezTo>
                    <a:cubicBezTo>
                      <a:pt x="185" y="515"/>
                      <a:pt x="183" y="511"/>
                      <a:pt x="182" y="510"/>
                    </a:cubicBezTo>
                    <a:cubicBezTo>
                      <a:pt x="183" y="511"/>
                      <a:pt x="182" y="511"/>
                      <a:pt x="181" y="510"/>
                    </a:cubicBezTo>
                    <a:cubicBezTo>
                      <a:pt x="182" y="509"/>
                      <a:pt x="183" y="510"/>
                      <a:pt x="183" y="509"/>
                    </a:cubicBezTo>
                    <a:cubicBezTo>
                      <a:pt x="182" y="507"/>
                      <a:pt x="181" y="507"/>
                      <a:pt x="180" y="505"/>
                    </a:cubicBezTo>
                    <a:cubicBezTo>
                      <a:pt x="180" y="505"/>
                      <a:pt x="179" y="504"/>
                      <a:pt x="180" y="504"/>
                    </a:cubicBezTo>
                    <a:cubicBezTo>
                      <a:pt x="181" y="505"/>
                      <a:pt x="175" y="499"/>
                      <a:pt x="174" y="498"/>
                    </a:cubicBezTo>
                    <a:cubicBezTo>
                      <a:pt x="174" y="498"/>
                      <a:pt x="174" y="497"/>
                      <a:pt x="174" y="497"/>
                    </a:cubicBezTo>
                    <a:cubicBezTo>
                      <a:pt x="175" y="498"/>
                      <a:pt x="176" y="497"/>
                      <a:pt x="177" y="498"/>
                    </a:cubicBezTo>
                    <a:cubicBezTo>
                      <a:pt x="178" y="499"/>
                      <a:pt x="178" y="501"/>
                      <a:pt x="179" y="501"/>
                    </a:cubicBezTo>
                    <a:cubicBezTo>
                      <a:pt x="178" y="499"/>
                      <a:pt x="177" y="498"/>
                      <a:pt x="177" y="497"/>
                    </a:cubicBezTo>
                    <a:cubicBezTo>
                      <a:pt x="179" y="499"/>
                      <a:pt x="179" y="497"/>
                      <a:pt x="181" y="498"/>
                    </a:cubicBezTo>
                    <a:cubicBezTo>
                      <a:pt x="181" y="499"/>
                      <a:pt x="182" y="504"/>
                      <a:pt x="182" y="503"/>
                    </a:cubicBezTo>
                    <a:cubicBezTo>
                      <a:pt x="182" y="502"/>
                      <a:pt x="182" y="502"/>
                      <a:pt x="182" y="502"/>
                    </a:cubicBezTo>
                    <a:cubicBezTo>
                      <a:pt x="184" y="504"/>
                      <a:pt x="185" y="507"/>
                      <a:pt x="187" y="508"/>
                    </a:cubicBezTo>
                    <a:cubicBezTo>
                      <a:pt x="186" y="506"/>
                      <a:pt x="184" y="504"/>
                      <a:pt x="183" y="502"/>
                    </a:cubicBezTo>
                    <a:cubicBezTo>
                      <a:pt x="184" y="502"/>
                      <a:pt x="185" y="503"/>
                      <a:pt x="186" y="505"/>
                    </a:cubicBezTo>
                    <a:cubicBezTo>
                      <a:pt x="187" y="506"/>
                      <a:pt x="187" y="507"/>
                      <a:pt x="188" y="508"/>
                    </a:cubicBezTo>
                    <a:cubicBezTo>
                      <a:pt x="189" y="509"/>
                      <a:pt x="189" y="506"/>
                      <a:pt x="191" y="507"/>
                    </a:cubicBezTo>
                    <a:cubicBezTo>
                      <a:pt x="190" y="506"/>
                      <a:pt x="190" y="505"/>
                      <a:pt x="189" y="504"/>
                    </a:cubicBezTo>
                    <a:cubicBezTo>
                      <a:pt x="189" y="503"/>
                      <a:pt x="188" y="502"/>
                      <a:pt x="188" y="502"/>
                    </a:cubicBezTo>
                    <a:cubicBezTo>
                      <a:pt x="188" y="503"/>
                      <a:pt x="188" y="504"/>
                      <a:pt x="189" y="505"/>
                    </a:cubicBezTo>
                    <a:cubicBezTo>
                      <a:pt x="184" y="501"/>
                      <a:pt x="186" y="498"/>
                      <a:pt x="188" y="497"/>
                    </a:cubicBezTo>
                    <a:cubicBezTo>
                      <a:pt x="187" y="496"/>
                      <a:pt x="186" y="495"/>
                      <a:pt x="186" y="494"/>
                    </a:cubicBezTo>
                    <a:cubicBezTo>
                      <a:pt x="187" y="493"/>
                      <a:pt x="189" y="497"/>
                      <a:pt x="190" y="496"/>
                    </a:cubicBezTo>
                    <a:cubicBezTo>
                      <a:pt x="190" y="494"/>
                      <a:pt x="188" y="495"/>
                      <a:pt x="189" y="494"/>
                    </a:cubicBezTo>
                    <a:cubicBezTo>
                      <a:pt x="190" y="496"/>
                      <a:pt x="190" y="492"/>
                      <a:pt x="191" y="494"/>
                    </a:cubicBezTo>
                    <a:cubicBezTo>
                      <a:pt x="191" y="495"/>
                      <a:pt x="191" y="495"/>
                      <a:pt x="191" y="495"/>
                    </a:cubicBezTo>
                    <a:cubicBezTo>
                      <a:pt x="192" y="498"/>
                      <a:pt x="193" y="494"/>
                      <a:pt x="194" y="496"/>
                    </a:cubicBezTo>
                    <a:cubicBezTo>
                      <a:pt x="194" y="496"/>
                      <a:pt x="195" y="499"/>
                      <a:pt x="196" y="498"/>
                    </a:cubicBezTo>
                    <a:cubicBezTo>
                      <a:pt x="197" y="498"/>
                      <a:pt x="194" y="496"/>
                      <a:pt x="195" y="495"/>
                    </a:cubicBezTo>
                    <a:cubicBezTo>
                      <a:pt x="196" y="495"/>
                      <a:pt x="197" y="497"/>
                      <a:pt x="197" y="496"/>
                    </a:cubicBezTo>
                    <a:cubicBezTo>
                      <a:pt x="196" y="495"/>
                      <a:pt x="198" y="497"/>
                      <a:pt x="198" y="495"/>
                    </a:cubicBezTo>
                    <a:cubicBezTo>
                      <a:pt x="197" y="494"/>
                      <a:pt x="196" y="493"/>
                      <a:pt x="197" y="491"/>
                    </a:cubicBezTo>
                    <a:cubicBezTo>
                      <a:pt x="195" y="493"/>
                      <a:pt x="195" y="491"/>
                      <a:pt x="195" y="493"/>
                    </a:cubicBezTo>
                    <a:cubicBezTo>
                      <a:pt x="195" y="492"/>
                      <a:pt x="194" y="490"/>
                      <a:pt x="195" y="490"/>
                    </a:cubicBezTo>
                    <a:cubicBezTo>
                      <a:pt x="194" y="489"/>
                      <a:pt x="194" y="488"/>
                      <a:pt x="193" y="487"/>
                    </a:cubicBezTo>
                    <a:cubicBezTo>
                      <a:pt x="192" y="486"/>
                      <a:pt x="192" y="485"/>
                      <a:pt x="191" y="484"/>
                    </a:cubicBezTo>
                    <a:cubicBezTo>
                      <a:pt x="190" y="482"/>
                      <a:pt x="189" y="480"/>
                      <a:pt x="188" y="479"/>
                    </a:cubicBezTo>
                    <a:cubicBezTo>
                      <a:pt x="188" y="478"/>
                      <a:pt x="188" y="476"/>
                      <a:pt x="188" y="475"/>
                    </a:cubicBezTo>
                    <a:cubicBezTo>
                      <a:pt x="189" y="474"/>
                      <a:pt x="189" y="476"/>
                      <a:pt x="190" y="476"/>
                    </a:cubicBezTo>
                    <a:cubicBezTo>
                      <a:pt x="190" y="476"/>
                      <a:pt x="190" y="476"/>
                      <a:pt x="191" y="476"/>
                    </a:cubicBezTo>
                    <a:cubicBezTo>
                      <a:pt x="190" y="474"/>
                      <a:pt x="190" y="473"/>
                      <a:pt x="190" y="471"/>
                    </a:cubicBezTo>
                    <a:cubicBezTo>
                      <a:pt x="191" y="474"/>
                      <a:pt x="192" y="472"/>
                      <a:pt x="193" y="475"/>
                    </a:cubicBezTo>
                    <a:cubicBezTo>
                      <a:pt x="192" y="475"/>
                      <a:pt x="194" y="479"/>
                      <a:pt x="195" y="479"/>
                    </a:cubicBezTo>
                    <a:cubicBezTo>
                      <a:pt x="195" y="477"/>
                      <a:pt x="193" y="475"/>
                      <a:pt x="194" y="474"/>
                    </a:cubicBezTo>
                    <a:cubicBezTo>
                      <a:pt x="195" y="475"/>
                      <a:pt x="196" y="477"/>
                      <a:pt x="197" y="477"/>
                    </a:cubicBezTo>
                    <a:cubicBezTo>
                      <a:pt x="195" y="475"/>
                      <a:pt x="196" y="473"/>
                      <a:pt x="196" y="471"/>
                    </a:cubicBezTo>
                    <a:cubicBezTo>
                      <a:pt x="196" y="472"/>
                      <a:pt x="199" y="479"/>
                      <a:pt x="200" y="479"/>
                    </a:cubicBezTo>
                    <a:cubicBezTo>
                      <a:pt x="199" y="476"/>
                      <a:pt x="199" y="474"/>
                      <a:pt x="200" y="472"/>
                    </a:cubicBezTo>
                    <a:cubicBezTo>
                      <a:pt x="199" y="471"/>
                      <a:pt x="198" y="471"/>
                      <a:pt x="198" y="470"/>
                    </a:cubicBezTo>
                    <a:cubicBezTo>
                      <a:pt x="199" y="472"/>
                      <a:pt x="198" y="467"/>
                      <a:pt x="197" y="467"/>
                    </a:cubicBezTo>
                    <a:cubicBezTo>
                      <a:pt x="198" y="469"/>
                      <a:pt x="197" y="469"/>
                      <a:pt x="196" y="468"/>
                    </a:cubicBezTo>
                    <a:cubicBezTo>
                      <a:pt x="197" y="468"/>
                      <a:pt x="197" y="467"/>
                      <a:pt x="197" y="466"/>
                    </a:cubicBezTo>
                    <a:cubicBezTo>
                      <a:pt x="196" y="463"/>
                      <a:pt x="194" y="460"/>
                      <a:pt x="192" y="459"/>
                    </a:cubicBezTo>
                    <a:cubicBezTo>
                      <a:pt x="193" y="460"/>
                      <a:pt x="193" y="461"/>
                      <a:pt x="194" y="462"/>
                    </a:cubicBezTo>
                    <a:cubicBezTo>
                      <a:pt x="193" y="464"/>
                      <a:pt x="192" y="464"/>
                      <a:pt x="193" y="466"/>
                    </a:cubicBezTo>
                    <a:cubicBezTo>
                      <a:pt x="192" y="464"/>
                      <a:pt x="192" y="464"/>
                      <a:pt x="190" y="463"/>
                    </a:cubicBezTo>
                    <a:cubicBezTo>
                      <a:pt x="191" y="463"/>
                      <a:pt x="192" y="464"/>
                      <a:pt x="191" y="462"/>
                    </a:cubicBezTo>
                    <a:cubicBezTo>
                      <a:pt x="189" y="462"/>
                      <a:pt x="188" y="458"/>
                      <a:pt x="188" y="456"/>
                    </a:cubicBezTo>
                    <a:cubicBezTo>
                      <a:pt x="186" y="454"/>
                      <a:pt x="181" y="447"/>
                      <a:pt x="183" y="445"/>
                    </a:cubicBezTo>
                    <a:cubicBezTo>
                      <a:pt x="183" y="445"/>
                      <a:pt x="182" y="444"/>
                      <a:pt x="182" y="444"/>
                    </a:cubicBezTo>
                    <a:cubicBezTo>
                      <a:pt x="181" y="443"/>
                      <a:pt x="183" y="445"/>
                      <a:pt x="181" y="445"/>
                    </a:cubicBezTo>
                    <a:cubicBezTo>
                      <a:pt x="181" y="444"/>
                      <a:pt x="181" y="444"/>
                      <a:pt x="181" y="444"/>
                    </a:cubicBezTo>
                    <a:cubicBezTo>
                      <a:pt x="181" y="443"/>
                      <a:pt x="182" y="441"/>
                      <a:pt x="181" y="441"/>
                    </a:cubicBezTo>
                    <a:cubicBezTo>
                      <a:pt x="179" y="441"/>
                      <a:pt x="176" y="433"/>
                      <a:pt x="174" y="430"/>
                    </a:cubicBezTo>
                    <a:cubicBezTo>
                      <a:pt x="175" y="429"/>
                      <a:pt x="174" y="426"/>
                      <a:pt x="173" y="426"/>
                    </a:cubicBezTo>
                    <a:cubicBezTo>
                      <a:pt x="174" y="426"/>
                      <a:pt x="173" y="427"/>
                      <a:pt x="173" y="426"/>
                    </a:cubicBezTo>
                    <a:cubicBezTo>
                      <a:pt x="172" y="425"/>
                      <a:pt x="173" y="424"/>
                      <a:pt x="172" y="424"/>
                    </a:cubicBezTo>
                    <a:cubicBezTo>
                      <a:pt x="172" y="424"/>
                      <a:pt x="172" y="425"/>
                      <a:pt x="172" y="424"/>
                    </a:cubicBezTo>
                    <a:cubicBezTo>
                      <a:pt x="171" y="422"/>
                      <a:pt x="172" y="421"/>
                      <a:pt x="173" y="420"/>
                    </a:cubicBezTo>
                    <a:cubicBezTo>
                      <a:pt x="174" y="419"/>
                      <a:pt x="175" y="422"/>
                      <a:pt x="175" y="420"/>
                    </a:cubicBezTo>
                    <a:cubicBezTo>
                      <a:pt x="174" y="419"/>
                      <a:pt x="174" y="414"/>
                      <a:pt x="175" y="412"/>
                    </a:cubicBezTo>
                    <a:cubicBezTo>
                      <a:pt x="176" y="414"/>
                      <a:pt x="178" y="415"/>
                      <a:pt x="178" y="418"/>
                    </a:cubicBezTo>
                    <a:cubicBezTo>
                      <a:pt x="179" y="418"/>
                      <a:pt x="179" y="419"/>
                      <a:pt x="180" y="421"/>
                    </a:cubicBezTo>
                    <a:cubicBezTo>
                      <a:pt x="179" y="420"/>
                      <a:pt x="179" y="421"/>
                      <a:pt x="179" y="422"/>
                    </a:cubicBezTo>
                    <a:cubicBezTo>
                      <a:pt x="180" y="421"/>
                      <a:pt x="181" y="422"/>
                      <a:pt x="180" y="423"/>
                    </a:cubicBezTo>
                    <a:cubicBezTo>
                      <a:pt x="182" y="422"/>
                      <a:pt x="181" y="425"/>
                      <a:pt x="182" y="424"/>
                    </a:cubicBezTo>
                    <a:cubicBezTo>
                      <a:pt x="182" y="421"/>
                      <a:pt x="180" y="421"/>
                      <a:pt x="180" y="419"/>
                    </a:cubicBezTo>
                    <a:cubicBezTo>
                      <a:pt x="182" y="421"/>
                      <a:pt x="183" y="425"/>
                      <a:pt x="185" y="425"/>
                    </a:cubicBezTo>
                    <a:cubicBezTo>
                      <a:pt x="186" y="428"/>
                      <a:pt x="186" y="429"/>
                      <a:pt x="187" y="431"/>
                    </a:cubicBezTo>
                    <a:cubicBezTo>
                      <a:pt x="187" y="429"/>
                      <a:pt x="188" y="433"/>
                      <a:pt x="189" y="433"/>
                    </a:cubicBezTo>
                    <a:cubicBezTo>
                      <a:pt x="190" y="433"/>
                      <a:pt x="189" y="432"/>
                      <a:pt x="190" y="432"/>
                    </a:cubicBezTo>
                    <a:cubicBezTo>
                      <a:pt x="190" y="431"/>
                      <a:pt x="189" y="429"/>
                      <a:pt x="189" y="429"/>
                    </a:cubicBezTo>
                    <a:cubicBezTo>
                      <a:pt x="191" y="431"/>
                      <a:pt x="191" y="433"/>
                      <a:pt x="192" y="435"/>
                    </a:cubicBezTo>
                    <a:cubicBezTo>
                      <a:pt x="192" y="434"/>
                      <a:pt x="194" y="436"/>
                      <a:pt x="195" y="437"/>
                    </a:cubicBezTo>
                    <a:cubicBezTo>
                      <a:pt x="194" y="436"/>
                      <a:pt x="195" y="436"/>
                      <a:pt x="195" y="436"/>
                    </a:cubicBezTo>
                    <a:cubicBezTo>
                      <a:pt x="195" y="435"/>
                      <a:pt x="195" y="435"/>
                      <a:pt x="195" y="434"/>
                    </a:cubicBezTo>
                    <a:cubicBezTo>
                      <a:pt x="196" y="436"/>
                      <a:pt x="195" y="433"/>
                      <a:pt x="196" y="433"/>
                    </a:cubicBezTo>
                    <a:cubicBezTo>
                      <a:pt x="197" y="433"/>
                      <a:pt x="197" y="435"/>
                      <a:pt x="198" y="434"/>
                    </a:cubicBezTo>
                    <a:cubicBezTo>
                      <a:pt x="198" y="433"/>
                      <a:pt x="197" y="430"/>
                      <a:pt x="196" y="430"/>
                    </a:cubicBezTo>
                    <a:cubicBezTo>
                      <a:pt x="197" y="433"/>
                      <a:pt x="194" y="432"/>
                      <a:pt x="193" y="431"/>
                    </a:cubicBezTo>
                    <a:cubicBezTo>
                      <a:pt x="194" y="430"/>
                      <a:pt x="193" y="428"/>
                      <a:pt x="193" y="427"/>
                    </a:cubicBezTo>
                    <a:cubicBezTo>
                      <a:pt x="193" y="426"/>
                      <a:pt x="192" y="424"/>
                      <a:pt x="193" y="424"/>
                    </a:cubicBezTo>
                    <a:cubicBezTo>
                      <a:pt x="193" y="423"/>
                      <a:pt x="192" y="423"/>
                      <a:pt x="192" y="423"/>
                    </a:cubicBezTo>
                    <a:cubicBezTo>
                      <a:pt x="191" y="420"/>
                      <a:pt x="191" y="419"/>
                      <a:pt x="193" y="419"/>
                    </a:cubicBezTo>
                    <a:cubicBezTo>
                      <a:pt x="193" y="418"/>
                      <a:pt x="193" y="418"/>
                      <a:pt x="193" y="417"/>
                    </a:cubicBezTo>
                    <a:cubicBezTo>
                      <a:pt x="194" y="418"/>
                      <a:pt x="195" y="421"/>
                      <a:pt x="194" y="421"/>
                    </a:cubicBezTo>
                    <a:cubicBezTo>
                      <a:pt x="194" y="422"/>
                      <a:pt x="195" y="422"/>
                      <a:pt x="195" y="423"/>
                    </a:cubicBezTo>
                    <a:cubicBezTo>
                      <a:pt x="196" y="424"/>
                      <a:pt x="196" y="424"/>
                      <a:pt x="197" y="425"/>
                    </a:cubicBezTo>
                    <a:cubicBezTo>
                      <a:pt x="197" y="427"/>
                      <a:pt x="198" y="427"/>
                      <a:pt x="199" y="429"/>
                    </a:cubicBezTo>
                    <a:cubicBezTo>
                      <a:pt x="201" y="428"/>
                      <a:pt x="201" y="428"/>
                      <a:pt x="201" y="428"/>
                    </a:cubicBezTo>
                    <a:cubicBezTo>
                      <a:pt x="201" y="426"/>
                      <a:pt x="199" y="426"/>
                      <a:pt x="200" y="426"/>
                    </a:cubicBezTo>
                    <a:cubicBezTo>
                      <a:pt x="201" y="427"/>
                      <a:pt x="202" y="427"/>
                      <a:pt x="202" y="426"/>
                    </a:cubicBezTo>
                    <a:cubicBezTo>
                      <a:pt x="203" y="426"/>
                      <a:pt x="203" y="427"/>
                      <a:pt x="203" y="428"/>
                    </a:cubicBezTo>
                    <a:cubicBezTo>
                      <a:pt x="203" y="426"/>
                      <a:pt x="204" y="426"/>
                      <a:pt x="205" y="427"/>
                    </a:cubicBezTo>
                    <a:cubicBezTo>
                      <a:pt x="205" y="425"/>
                      <a:pt x="205" y="425"/>
                      <a:pt x="205" y="424"/>
                    </a:cubicBezTo>
                    <a:cubicBezTo>
                      <a:pt x="205" y="424"/>
                      <a:pt x="205" y="424"/>
                      <a:pt x="204" y="423"/>
                    </a:cubicBezTo>
                    <a:cubicBezTo>
                      <a:pt x="205" y="423"/>
                      <a:pt x="205" y="422"/>
                      <a:pt x="205" y="422"/>
                    </a:cubicBezTo>
                    <a:cubicBezTo>
                      <a:pt x="206" y="423"/>
                      <a:pt x="207" y="423"/>
                      <a:pt x="209" y="423"/>
                    </a:cubicBezTo>
                    <a:cubicBezTo>
                      <a:pt x="209" y="423"/>
                      <a:pt x="209" y="423"/>
                      <a:pt x="209" y="423"/>
                    </a:cubicBezTo>
                    <a:cubicBezTo>
                      <a:pt x="208" y="421"/>
                      <a:pt x="209" y="420"/>
                      <a:pt x="208" y="420"/>
                    </a:cubicBezTo>
                    <a:cubicBezTo>
                      <a:pt x="209" y="419"/>
                      <a:pt x="209" y="419"/>
                      <a:pt x="210" y="419"/>
                    </a:cubicBezTo>
                    <a:cubicBezTo>
                      <a:pt x="210" y="420"/>
                      <a:pt x="210" y="421"/>
                      <a:pt x="211" y="420"/>
                    </a:cubicBezTo>
                    <a:cubicBezTo>
                      <a:pt x="210" y="419"/>
                      <a:pt x="210" y="417"/>
                      <a:pt x="208" y="417"/>
                    </a:cubicBezTo>
                    <a:cubicBezTo>
                      <a:pt x="208" y="416"/>
                      <a:pt x="208" y="414"/>
                      <a:pt x="209" y="415"/>
                    </a:cubicBezTo>
                    <a:cubicBezTo>
                      <a:pt x="209" y="415"/>
                      <a:pt x="209" y="415"/>
                      <a:pt x="209" y="415"/>
                    </a:cubicBezTo>
                    <a:cubicBezTo>
                      <a:pt x="210" y="414"/>
                      <a:pt x="209" y="413"/>
                      <a:pt x="209" y="412"/>
                    </a:cubicBezTo>
                    <a:cubicBezTo>
                      <a:pt x="210" y="412"/>
                      <a:pt x="209" y="409"/>
                      <a:pt x="210" y="410"/>
                    </a:cubicBezTo>
                    <a:cubicBezTo>
                      <a:pt x="210" y="408"/>
                      <a:pt x="208" y="410"/>
                      <a:pt x="208" y="408"/>
                    </a:cubicBezTo>
                    <a:cubicBezTo>
                      <a:pt x="209" y="407"/>
                      <a:pt x="208" y="405"/>
                      <a:pt x="207" y="402"/>
                    </a:cubicBezTo>
                    <a:cubicBezTo>
                      <a:pt x="207" y="400"/>
                      <a:pt x="206" y="398"/>
                      <a:pt x="204" y="395"/>
                    </a:cubicBezTo>
                    <a:cubicBezTo>
                      <a:pt x="205" y="396"/>
                      <a:pt x="205" y="396"/>
                      <a:pt x="204" y="396"/>
                    </a:cubicBezTo>
                    <a:cubicBezTo>
                      <a:pt x="204" y="394"/>
                      <a:pt x="204" y="392"/>
                      <a:pt x="204" y="390"/>
                    </a:cubicBezTo>
                    <a:cubicBezTo>
                      <a:pt x="204" y="388"/>
                      <a:pt x="204" y="386"/>
                      <a:pt x="202" y="385"/>
                    </a:cubicBezTo>
                    <a:cubicBezTo>
                      <a:pt x="202" y="384"/>
                      <a:pt x="203" y="385"/>
                      <a:pt x="203" y="384"/>
                    </a:cubicBezTo>
                    <a:cubicBezTo>
                      <a:pt x="203" y="384"/>
                      <a:pt x="203" y="383"/>
                      <a:pt x="203" y="383"/>
                    </a:cubicBezTo>
                    <a:cubicBezTo>
                      <a:pt x="203" y="384"/>
                      <a:pt x="203" y="384"/>
                      <a:pt x="204" y="384"/>
                    </a:cubicBezTo>
                    <a:cubicBezTo>
                      <a:pt x="204" y="385"/>
                      <a:pt x="203" y="385"/>
                      <a:pt x="205" y="385"/>
                    </a:cubicBezTo>
                    <a:cubicBezTo>
                      <a:pt x="204" y="382"/>
                      <a:pt x="204" y="379"/>
                      <a:pt x="204" y="375"/>
                    </a:cubicBezTo>
                    <a:cubicBezTo>
                      <a:pt x="203" y="372"/>
                      <a:pt x="203" y="369"/>
                      <a:pt x="203" y="366"/>
                    </a:cubicBezTo>
                    <a:cubicBezTo>
                      <a:pt x="203" y="365"/>
                      <a:pt x="202" y="364"/>
                      <a:pt x="203" y="363"/>
                    </a:cubicBezTo>
                    <a:cubicBezTo>
                      <a:pt x="203" y="363"/>
                      <a:pt x="203" y="364"/>
                      <a:pt x="203" y="364"/>
                    </a:cubicBezTo>
                    <a:cubicBezTo>
                      <a:pt x="202" y="363"/>
                      <a:pt x="202" y="363"/>
                      <a:pt x="202" y="362"/>
                    </a:cubicBezTo>
                    <a:cubicBezTo>
                      <a:pt x="203" y="361"/>
                      <a:pt x="202" y="358"/>
                      <a:pt x="201" y="355"/>
                    </a:cubicBezTo>
                    <a:cubicBezTo>
                      <a:pt x="203" y="350"/>
                      <a:pt x="200" y="346"/>
                      <a:pt x="202" y="342"/>
                    </a:cubicBezTo>
                    <a:cubicBezTo>
                      <a:pt x="202" y="340"/>
                      <a:pt x="202" y="337"/>
                      <a:pt x="203" y="334"/>
                    </a:cubicBezTo>
                    <a:cubicBezTo>
                      <a:pt x="204" y="332"/>
                      <a:pt x="204" y="328"/>
                      <a:pt x="203" y="326"/>
                    </a:cubicBezTo>
                    <a:cubicBezTo>
                      <a:pt x="203" y="326"/>
                      <a:pt x="203" y="325"/>
                      <a:pt x="204" y="326"/>
                    </a:cubicBezTo>
                    <a:cubicBezTo>
                      <a:pt x="204" y="324"/>
                      <a:pt x="203" y="325"/>
                      <a:pt x="203" y="323"/>
                    </a:cubicBezTo>
                    <a:cubicBezTo>
                      <a:pt x="203" y="322"/>
                      <a:pt x="204" y="322"/>
                      <a:pt x="204" y="321"/>
                    </a:cubicBezTo>
                    <a:cubicBezTo>
                      <a:pt x="204" y="320"/>
                      <a:pt x="204" y="319"/>
                      <a:pt x="203" y="319"/>
                    </a:cubicBezTo>
                    <a:cubicBezTo>
                      <a:pt x="204" y="318"/>
                      <a:pt x="205" y="318"/>
                      <a:pt x="205" y="317"/>
                    </a:cubicBezTo>
                    <a:cubicBezTo>
                      <a:pt x="204" y="316"/>
                      <a:pt x="206" y="314"/>
                      <a:pt x="206" y="313"/>
                    </a:cubicBezTo>
                    <a:cubicBezTo>
                      <a:pt x="207" y="307"/>
                      <a:pt x="209" y="300"/>
                      <a:pt x="210" y="292"/>
                    </a:cubicBezTo>
                    <a:cubicBezTo>
                      <a:pt x="209" y="293"/>
                      <a:pt x="209" y="296"/>
                      <a:pt x="208" y="294"/>
                    </a:cubicBezTo>
                    <a:cubicBezTo>
                      <a:pt x="209" y="296"/>
                      <a:pt x="207" y="298"/>
                      <a:pt x="208" y="300"/>
                    </a:cubicBezTo>
                    <a:cubicBezTo>
                      <a:pt x="207" y="301"/>
                      <a:pt x="207" y="304"/>
                      <a:pt x="207" y="306"/>
                    </a:cubicBezTo>
                    <a:cubicBezTo>
                      <a:pt x="206" y="307"/>
                      <a:pt x="206" y="307"/>
                      <a:pt x="206" y="309"/>
                    </a:cubicBezTo>
                    <a:cubicBezTo>
                      <a:pt x="206" y="309"/>
                      <a:pt x="205" y="310"/>
                      <a:pt x="205" y="310"/>
                    </a:cubicBezTo>
                    <a:cubicBezTo>
                      <a:pt x="204" y="308"/>
                      <a:pt x="205" y="307"/>
                      <a:pt x="205" y="305"/>
                    </a:cubicBezTo>
                    <a:cubicBezTo>
                      <a:pt x="206" y="303"/>
                      <a:pt x="206" y="301"/>
                      <a:pt x="206" y="299"/>
                    </a:cubicBezTo>
                    <a:cubicBezTo>
                      <a:pt x="205" y="302"/>
                      <a:pt x="204" y="303"/>
                      <a:pt x="204" y="305"/>
                    </a:cubicBezTo>
                    <a:cubicBezTo>
                      <a:pt x="204" y="307"/>
                      <a:pt x="203" y="309"/>
                      <a:pt x="203" y="312"/>
                    </a:cubicBezTo>
                    <a:cubicBezTo>
                      <a:pt x="202" y="312"/>
                      <a:pt x="202" y="312"/>
                      <a:pt x="201" y="313"/>
                    </a:cubicBezTo>
                    <a:cubicBezTo>
                      <a:pt x="202" y="314"/>
                      <a:pt x="202" y="316"/>
                      <a:pt x="201" y="319"/>
                    </a:cubicBezTo>
                    <a:cubicBezTo>
                      <a:pt x="201" y="322"/>
                      <a:pt x="200" y="324"/>
                      <a:pt x="199" y="325"/>
                    </a:cubicBezTo>
                    <a:cubicBezTo>
                      <a:pt x="199" y="329"/>
                      <a:pt x="200" y="332"/>
                      <a:pt x="198" y="334"/>
                    </a:cubicBezTo>
                    <a:cubicBezTo>
                      <a:pt x="199" y="334"/>
                      <a:pt x="200" y="340"/>
                      <a:pt x="198" y="340"/>
                    </a:cubicBezTo>
                    <a:cubicBezTo>
                      <a:pt x="197" y="340"/>
                      <a:pt x="198" y="339"/>
                      <a:pt x="197" y="339"/>
                    </a:cubicBezTo>
                    <a:cubicBezTo>
                      <a:pt x="197" y="340"/>
                      <a:pt x="198" y="343"/>
                      <a:pt x="197" y="344"/>
                    </a:cubicBezTo>
                    <a:cubicBezTo>
                      <a:pt x="197" y="344"/>
                      <a:pt x="197" y="345"/>
                      <a:pt x="197" y="346"/>
                    </a:cubicBezTo>
                    <a:cubicBezTo>
                      <a:pt x="197" y="346"/>
                      <a:pt x="197" y="347"/>
                      <a:pt x="197" y="349"/>
                    </a:cubicBezTo>
                    <a:cubicBezTo>
                      <a:pt x="197" y="351"/>
                      <a:pt x="197" y="353"/>
                      <a:pt x="198" y="354"/>
                    </a:cubicBezTo>
                    <a:cubicBezTo>
                      <a:pt x="198" y="356"/>
                      <a:pt x="197" y="356"/>
                      <a:pt x="196" y="355"/>
                    </a:cubicBezTo>
                    <a:cubicBezTo>
                      <a:pt x="197" y="357"/>
                      <a:pt x="197" y="358"/>
                      <a:pt x="198" y="361"/>
                    </a:cubicBezTo>
                    <a:cubicBezTo>
                      <a:pt x="197" y="361"/>
                      <a:pt x="197" y="362"/>
                      <a:pt x="196" y="364"/>
                    </a:cubicBezTo>
                    <a:cubicBezTo>
                      <a:pt x="196" y="365"/>
                      <a:pt x="196" y="366"/>
                      <a:pt x="197" y="368"/>
                    </a:cubicBezTo>
                    <a:cubicBezTo>
                      <a:pt x="197" y="371"/>
                      <a:pt x="197" y="373"/>
                      <a:pt x="196" y="375"/>
                    </a:cubicBezTo>
                    <a:cubicBezTo>
                      <a:pt x="196" y="373"/>
                      <a:pt x="196" y="372"/>
                      <a:pt x="195" y="370"/>
                    </a:cubicBezTo>
                    <a:cubicBezTo>
                      <a:pt x="195" y="368"/>
                      <a:pt x="195" y="366"/>
                      <a:pt x="195" y="364"/>
                    </a:cubicBezTo>
                    <a:cubicBezTo>
                      <a:pt x="194" y="359"/>
                      <a:pt x="194" y="355"/>
                      <a:pt x="193" y="351"/>
                    </a:cubicBezTo>
                    <a:cubicBezTo>
                      <a:pt x="193" y="353"/>
                      <a:pt x="193" y="354"/>
                      <a:pt x="193" y="356"/>
                    </a:cubicBezTo>
                    <a:cubicBezTo>
                      <a:pt x="193" y="357"/>
                      <a:pt x="193" y="358"/>
                      <a:pt x="194" y="359"/>
                    </a:cubicBezTo>
                    <a:cubicBezTo>
                      <a:pt x="192" y="359"/>
                      <a:pt x="193" y="363"/>
                      <a:pt x="192" y="363"/>
                    </a:cubicBezTo>
                    <a:cubicBezTo>
                      <a:pt x="192" y="361"/>
                      <a:pt x="192" y="358"/>
                      <a:pt x="191" y="356"/>
                    </a:cubicBezTo>
                    <a:cubicBezTo>
                      <a:pt x="191" y="353"/>
                      <a:pt x="192" y="351"/>
                      <a:pt x="193" y="350"/>
                    </a:cubicBezTo>
                    <a:cubicBezTo>
                      <a:pt x="192" y="350"/>
                      <a:pt x="192" y="352"/>
                      <a:pt x="191" y="352"/>
                    </a:cubicBezTo>
                    <a:cubicBezTo>
                      <a:pt x="191" y="351"/>
                      <a:pt x="191" y="349"/>
                      <a:pt x="192" y="348"/>
                    </a:cubicBezTo>
                    <a:cubicBezTo>
                      <a:pt x="192" y="346"/>
                      <a:pt x="192" y="345"/>
                      <a:pt x="191" y="343"/>
                    </a:cubicBezTo>
                    <a:cubicBezTo>
                      <a:pt x="192" y="343"/>
                      <a:pt x="192" y="343"/>
                      <a:pt x="193" y="342"/>
                    </a:cubicBezTo>
                    <a:cubicBezTo>
                      <a:pt x="193" y="338"/>
                      <a:pt x="193" y="333"/>
                      <a:pt x="194" y="331"/>
                    </a:cubicBezTo>
                    <a:cubicBezTo>
                      <a:pt x="194" y="330"/>
                      <a:pt x="196" y="328"/>
                      <a:pt x="196" y="326"/>
                    </a:cubicBezTo>
                    <a:cubicBezTo>
                      <a:pt x="196" y="325"/>
                      <a:pt x="195" y="324"/>
                      <a:pt x="196" y="323"/>
                    </a:cubicBezTo>
                    <a:cubicBezTo>
                      <a:pt x="196" y="321"/>
                      <a:pt x="198" y="318"/>
                      <a:pt x="197" y="319"/>
                    </a:cubicBezTo>
                    <a:cubicBezTo>
                      <a:pt x="198" y="317"/>
                      <a:pt x="199" y="315"/>
                      <a:pt x="198" y="313"/>
                    </a:cubicBezTo>
                    <a:cubicBezTo>
                      <a:pt x="199" y="313"/>
                      <a:pt x="199" y="309"/>
                      <a:pt x="200" y="309"/>
                    </a:cubicBezTo>
                    <a:cubicBezTo>
                      <a:pt x="200" y="307"/>
                      <a:pt x="199" y="307"/>
                      <a:pt x="200" y="305"/>
                    </a:cubicBezTo>
                    <a:cubicBezTo>
                      <a:pt x="201" y="304"/>
                      <a:pt x="202" y="304"/>
                      <a:pt x="202" y="302"/>
                    </a:cubicBezTo>
                    <a:cubicBezTo>
                      <a:pt x="203" y="298"/>
                      <a:pt x="202" y="295"/>
                      <a:pt x="205" y="290"/>
                    </a:cubicBezTo>
                    <a:cubicBezTo>
                      <a:pt x="205" y="289"/>
                      <a:pt x="204" y="290"/>
                      <a:pt x="205" y="289"/>
                    </a:cubicBezTo>
                    <a:cubicBezTo>
                      <a:pt x="205" y="287"/>
                      <a:pt x="205" y="285"/>
                      <a:pt x="206" y="284"/>
                    </a:cubicBezTo>
                    <a:cubicBezTo>
                      <a:pt x="206" y="282"/>
                      <a:pt x="207" y="281"/>
                      <a:pt x="208" y="280"/>
                    </a:cubicBezTo>
                    <a:cubicBezTo>
                      <a:pt x="207" y="278"/>
                      <a:pt x="209" y="276"/>
                      <a:pt x="210" y="275"/>
                    </a:cubicBezTo>
                    <a:cubicBezTo>
                      <a:pt x="211" y="272"/>
                      <a:pt x="212" y="267"/>
                      <a:pt x="214" y="268"/>
                    </a:cubicBezTo>
                    <a:cubicBezTo>
                      <a:pt x="214" y="267"/>
                      <a:pt x="213" y="267"/>
                      <a:pt x="213" y="265"/>
                    </a:cubicBezTo>
                    <a:cubicBezTo>
                      <a:pt x="214" y="266"/>
                      <a:pt x="215" y="265"/>
                      <a:pt x="215" y="264"/>
                    </a:cubicBezTo>
                    <a:cubicBezTo>
                      <a:pt x="214" y="262"/>
                      <a:pt x="218" y="258"/>
                      <a:pt x="218" y="256"/>
                    </a:cubicBezTo>
                    <a:cubicBezTo>
                      <a:pt x="220" y="255"/>
                      <a:pt x="221" y="253"/>
                      <a:pt x="222" y="250"/>
                    </a:cubicBezTo>
                    <a:cubicBezTo>
                      <a:pt x="222" y="249"/>
                      <a:pt x="223" y="248"/>
                      <a:pt x="223" y="247"/>
                    </a:cubicBezTo>
                    <a:cubicBezTo>
                      <a:pt x="224" y="246"/>
                      <a:pt x="224" y="245"/>
                      <a:pt x="225" y="244"/>
                    </a:cubicBezTo>
                    <a:cubicBezTo>
                      <a:pt x="226" y="244"/>
                      <a:pt x="226" y="245"/>
                      <a:pt x="227" y="244"/>
                    </a:cubicBezTo>
                    <a:cubicBezTo>
                      <a:pt x="226" y="243"/>
                      <a:pt x="225" y="244"/>
                      <a:pt x="226" y="243"/>
                    </a:cubicBezTo>
                    <a:cubicBezTo>
                      <a:pt x="227" y="241"/>
                      <a:pt x="228" y="240"/>
                      <a:pt x="229" y="239"/>
                    </a:cubicBezTo>
                    <a:cubicBezTo>
                      <a:pt x="228" y="239"/>
                      <a:pt x="227" y="240"/>
                      <a:pt x="228" y="238"/>
                    </a:cubicBezTo>
                    <a:cubicBezTo>
                      <a:pt x="229" y="237"/>
                      <a:pt x="233" y="234"/>
                      <a:pt x="232" y="233"/>
                    </a:cubicBezTo>
                    <a:cubicBezTo>
                      <a:pt x="233" y="231"/>
                      <a:pt x="234" y="230"/>
                      <a:pt x="235" y="229"/>
                    </a:cubicBezTo>
                    <a:cubicBezTo>
                      <a:pt x="236" y="228"/>
                      <a:pt x="237" y="227"/>
                      <a:pt x="237" y="226"/>
                    </a:cubicBezTo>
                    <a:cubicBezTo>
                      <a:pt x="239" y="224"/>
                      <a:pt x="240" y="222"/>
                      <a:pt x="242" y="220"/>
                    </a:cubicBezTo>
                    <a:cubicBezTo>
                      <a:pt x="243" y="220"/>
                      <a:pt x="246" y="216"/>
                      <a:pt x="247" y="214"/>
                    </a:cubicBezTo>
                    <a:cubicBezTo>
                      <a:pt x="249" y="214"/>
                      <a:pt x="250" y="214"/>
                      <a:pt x="251" y="213"/>
                    </a:cubicBezTo>
                    <a:cubicBezTo>
                      <a:pt x="252" y="212"/>
                      <a:pt x="254" y="209"/>
                      <a:pt x="256" y="208"/>
                    </a:cubicBezTo>
                    <a:cubicBezTo>
                      <a:pt x="260" y="205"/>
                      <a:pt x="260" y="203"/>
                      <a:pt x="265" y="200"/>
                    </a:cubicBezTo>
                    <a:cubicBezTo>
                      <a:pt x="265" y="200"/>
                      <a:pt x="263" y="201"/>
                      <a:pt x="264" y="201"/>
                    </a:cubicBezTo>
                    <a:cubicBezTo>
                      <a:pt x="265" y="200"/>
                      <a:pt x="265" y="199"/>
                      <a:pt x="266" y="198"/>
                    </a:cubicBezTo>
                    <a:cubicBezTo>
                      <a:pt x="267" y="198"/>
                      <a:pt x="270" y="194"/>
                      <a:pt x="270" y="196"/>
                    </a:cubicBezTo>
                    <a:cubicBezTo>
                      <a:pt x="272" y="195"/>
                      <a:pt x="271" y="194"/>
                      <a:pt x="273" y="192"/>
                    </a:cubicBezTo>
                    <a:cubicBezTo>
                      <a:pt x="274" y="192"/>
                      <a:pt x="274" y="192"/>
                      <a:pt x="276" y="191"/>
                    </a:cubicBezTo>
                    <a:cubicBezTo>
                      <a:pt x="275" y="191"/>
                      <a:pt x="276" y="190"/>
                      <a:pt x="277" y="189"/>
                    </a:cubicBezTo>
                    <a:cubicBezTo>
                      <a:pt x="278" y="189"/>
                      <a:pt x="278" y="189"/>
                      <a:pt x="278" y="189"/>
                    </a:cubicBezTo>
                    <a:cubicBezTo>
                      <a:pt x="280" y="187"/>
                      <a:pt x="282" y="186"/>
                      <a:pt x="283" y="185"/>
                    </a:cubicBezTo>
                    <a:cubicBezTo>
                      <a:pt x="285" y="184"/>
                      <a:pt x="287" y="184"/>
                      <a:pt x="289" y="182"/>
                    </a:cubicBezTo>
                    <a:cubicBezTo>
                      <a:pt x="289" y="182"/>
                      <a:pt x="288" y="181"/>
                      <a:pt x="290" y="181"/>
                    </a:cubicBezTo>
                    <a:cubicBezTo>
                      <a:pt x="290" y="182"/>
                      <a:pt x="294" y="180"/>
                      <a:pt x="296" y="179"/>
                    </a:cubicBezTo>
                    <a:cubicBezTo>
                      <a:pt x="295" y="178"/>
                      <a:pt x="293" y="180"/>
                      <a:pt x="293" y="179"/>
                    </a:cubicBezTo>
                    <a:cubicBezTo>
                      <a:pt x="295" y="178"/>
                      <a:pt x="295" y="179"/>
                      <a:pt x="295" y="177"/>
                    </a:cubicBezTo>
                    <a:cubicBezTo>
                      <a:pt x="296" y="177"/>
                      <a:pt x="296" y="178"/>
                      <a:pt x="297" y="178"/>
                    </a:cubicBezTo>
                    <a:cubicBezTo>
                      <a:pt x="297" y="177"/>
                      <a:pt x="296" y="176"/>
                      <a:pt x="298" y="176"/>
                    </a:cubicBezTo>
                    <a:cubicBezTo>
                      <a:pt x="298" y="177"/>
                      <a:pt x="299" y="176"/>
                      <a:pt x="299" y="177"/>
                    </a:cubicBezTo>
                    <a:cubicBezTo>
                      <a:pt x="302" y="174"/>
                      <a:pt x="306" y="172"/>
                      <a:pt x="310" y="170"/>
                    </a:cubicBezTo>
                    <a:cubicBezTo>
                      <a:pt x="314" y="168"/>
                      <a:pt x="319" y="166"/>
                      <a:pt x="323" y="163"/>
                    </a:cubicBezTo>
                    <a:cubicBezTo>
                      <a:pt x="328" y="162"/>
                      <a:pt x="335" y="161"/>
                      <a:pt x="338" y="158"/>
                    </a:cubicBezTo>
                    <a:cubicBezTo>
                      <a:pt x="341" y="157"/>
                      <a:pt x="343" y="156"/>
                      <a:pt x="345" y="156"/>
                    </a:cubicBezTo>
                    <a:cubicBezTo>
                      <a:pt x="348" y="155"/>
                      <a:pt x="350" y="154"/>
                      <a:pt x="353" y="153"/>
                    </a:cubicBezTo>
                    <a:cubicBezTo>
                      <a:pt x="354" y="153"/>
                      <a:pt x="355" y="154"/>
                      <a:pt x="357" y="153"/>
                    </a:cubicBezTo>
                    <a:cubicBezTo>
                      <a:pt x="356" y="153"/>
                      <a:pt x="356" y="152"/>
                      <a:pt x="357" y="152"/>
                    </a:cubicBezTo>
                    <a:cubicBezTo>
                      <a:pt x="358" y="152"/>
                      <a:pt x="359" y="152"/>
                      <a:pt x="360" y="153"/>
                    </a:cubicBezTo>
                    <a:cubicBezTo>
                      <a:pt x="360" y="152"/>
                      <a:pt x="361" y="152"/>
                      <a:pt x="361" y="152"/>
                    </a:cubicBezTo>
                    <a:cubicBezTo>
                      <a:pt x="364" y="153"/>
                      <a:pt x="366" y="149"/>
                      <a:pt x="370" y="150"/>
                    </a:cubicBezTo>
                    <a:cubicBezTo>
                      <a:pt x="371" y="150"/>
                      <a:pt x="373" y="149"/>
                      <a:pt x="374" y="149"/>
                    </a:cubicBezTo>
                    <a:cubicBezTo>
                      <a:pt x="376" y="148"/>
                      <a:pt x="378" y="148"/>
                      <a:pt x="380" y="148"/>
                    </a:cubicBezTo>
                    <a:cubicBezTo>
                      <a:pt x="382" y="148"/>
                      <a:pt x="384" y="147"/>
                      <a:pt x="386" y="147"/>
                    </a:cubicBezTo>
                    <a:cubicBezTo>
                      <a:pt x="387" y="147"/>
                      <a:pt x="389" y="146"/>
                      <a:pt x="390" y="145"/>
                    </a:cubicBezTo>
                    <a:cubicBezTo>
                      <a:pt x="388" y="145"/>
                      <a:pt x="388" y="147"/>
                      <a:pt x="386" y="146"/>
                    </a:cubicBezTo>
                    <a:cubicBezTo>
                      <a:pt x="387" y="145"/>
                      <a:pt x="389" y="144"/>
                      <a:pt x="392" y="144"/>
                    </a:cubicBezTo>
                    <a:cubicBezTo>
                      <a:pt x="393" y="144"/>
                      <a:pt x="394" y="144"/>
                      <a:pt x="395" y="144"/>
                    </a:cubicBezTo>
                    <a:cubicBezTo>
                      <a:pt x="397" y="143"/>
                      <a:pt x="398" y="143"/>
                      <a:pt x="400" y="143"/>
                    </a:cubicBezTo>
                    <a:cubicBezTo>
                      <a:pt x="399" y="142"/>
                      <a:pt x="399" y="142"/>
                      <a:pt x="399" y="142"/>
                    </a:cubicBezTo>
                    <a:cubicBezTo>
                      <a:pt x="401" y="141"/>
                      <a:pt x="406" y="141"/>
                      <a:pt x="407" y="142"/>
                    </a:cubicBezTo>
                    <a:cubicBezTo>
                      <a:pt x="409" y="141"/>
                      <a:pt x="411" y="141"/>
                      <a:pt x="414" y="142"/>
                    </a:cubicBezTo>
                    <a:cubicBezTo>
                      <a:pt x="415" y="142"/>
                      <a:pt x="417" y="142"/>
                      <a:pt x="418" y="142"/>
                    </a:cubicBezTo>
                    <a:cubicBezTo>
                      <a:pt x="420" y="142"/>
                      <a:pt x="421" y="142"/>
                      <a:pt x="422" y="142"/>
                    </a:cubicBezTo>
                    <a:cubicBezTo>
                      <a:pt x="422" y="143"/>
                      <a:pt x="423" y="143"/>
                      <a:pt x="424" y="142"/>
                    </a:cubicBezTo>
                    <a:cubicBezTo>
                      <a:pt x="424" y="143"/>
                      <a:pt x="424" y="144"/>
                      <a:pt x="425" y="144"/>
                    </a:cubicBezTo>
                    <a:cubicBezTo>
                      <a:pt x="425" y="143"/>
                      <a:pt x="427" y="144"/>
                      <a:pt x="429" y="144"/>
                    </a:cubicBezTo>
                    <a:cubicBezTo>
                      <a:pt x="431" y="144"/>
                      <a:pt x="432" y="145"/>
                      <a:pt x="433" y="144"/>
                    </a:cubicBezTo>
                    <a:cubicBezTo>
                      <a:pt x="434" y="145"/>
                      <a:pt x="436" y="145"/>
                      <a:pt x="438" y="145"/>
                    </a:cubicBezTo>
                    <a:cubicBezTo>
                      <a:pt x="439" y="146"/>
                      <a:pt x="441" y="146"/>
                      <a:pt x="442" y="146"/>
                    </a:cubicBezTo>
                    <a:cubicBezTo>
                      <a:pt x="443" y="145"/>
                      <a:pt x="448" y="146"/>
                      <a:pt x="450" y="147"/>
                    </a:cubicBezTo>
                    <a:cubicBezTo>
                      <a:pt x="450" y="146"/>
                      <a:pt x="450" y="146"/>
                      <a:pt x="450" y="145"/>
                    </a:cubicBezTo>
                    <a:cubicBezTo>
                      <a:pt x="451" y="146"/>
                      <a:pt x="451" y="145"/>
                      <a:pt x="452" y="145"/>
                    </a:cubicBezTo>
                    <a:cubicBezTo>
                      <a:pt x="455" y="145"/>
                      <a:pt x="455" y="146"/>
                      <a:pt x="457" y="146"/>
                    </a:cubicBezTo>
                    <a:cubicBezTo>
                      <a:pt x="456" y="146"/>
                      <a:pt x="456" y="148"/>
                      <a:pt x="457" y="147"/>
                    </a:cubicBezTo>
                    <a:cubicBezTo>
                      <a:pt x="457" y="145"/>
                      <a:pt x="462" y="146"/>
                      <a:pt x="464" y="147"/>
                    </a:cubicBezTo>
                    <a:cubicBezTo>
                      <a:pt x="464" y="146"/>
                      <a:pt x="466" y="148"/>
                      <a:pt x="467" y="147"/>
                    </a:cubicBezTo>
                    <a:cubicBezTo>
                      <a:pt x="467" y="146"/>
                      <a:pt x="466" y="146"/>
                      <a:pt x="465" y="145"/>
                    </a:cubicBezTo>
                    <a:cubicBezTo>
                      <a:pt x="465" y="145"/>
                      <a:pt x="465" y="146"/>
                      <a:pt x="464" y="146"/>
                    </a:cubicBezTo>
                    <a:cubicBezTo>
                      <a:pt x="462" y="145"/>
                      <a:pt x="461" y="143"/>
                      <a:pt x="459" y="142"/>
                    </a:cubicBezTo>
                    <a:cubicBezTo>
                      <a:pt x="461" y="143"/>
                      <a:pt x="462" y="143"/>
                      <a:pt x="462" y="143"/>
                    </a:cubicBezTo>
                    <a:cubicBezTo>
                      <a:pt x="458" y="142"/>
                      <a:pt x="457" y="142"/>
                      <a:pt x="452" y="141"/>
                    </a:cubicBezTo>
                    <a:cubicBezTo>
                      <a:pt x="452" y="140"/>
                      <a:pt x="451" y="140"/>
                      <a:pt x="451" y="139"/>
                    </a:cubicBezTo>
                    <a:cubicBezTo>
                      <a:pt x="449" y="139"/>
                      <a:pt x="448" y="139"/>
                      <a:pt x="446" y="139"/>
                    </a:cubicBezTo>
                    <a:cubicBezTo>
                      <a:pt x="446" y="139"/>
                      <a:pt x="444" y="138"/>
                      <a:pt x="442" y="138"/>
                    </a:cubicBezTo>
                    <a:cubicBezTo>
                      <a:pt x="440" y="137"/>
                      <a:pt x="438" y="137"/>
                      <a:pt x="436" y="136"/>
                    </a:cubicBezTo>
                    <a:cubicBezTo>
                      <a:pt x="434" y="136"/>
                      <a:pt x="431" y="137"/>
                      <a:pt x="430" y="135"/>
                    </a:cubicBezTo>
                    <a:cubicBezTo>
                      <a:pt x="429" y="135"/>
                      <a:pt x="429" y="136"/>
                      <a:pt x="428" y="136"/>
                    </a:cubicBezTo>
                    <a:cubicBezTo>
                      <a:pt x="427" y="136"/>
                      <a:pt x="428" y="134"/>
                      <a:pt x="426" y="134"/>
                    </a:cubicBezTo>
                    <a:cubicBezTo>
                      <a:pt x="426" y="135"/>
                      <a:pt x="425" y="134"/>
                      <a:pt x="424" y="135"/>
                    </a:cubicBezTo>
                    <a:cubicBezTo>
                      <a:pt x="423" y="134"/>
                      <a:pt x="420" y="134"/>
                      <a:pt x="419" y="133"/>
                    </a:cubicBezTo>
                    <a:cubicBezTo>
                      <a:pt x="421" y="132"/>
                      <a:pt x="425" y="132"/>
                      <a:pt x="423" y="131"/>
                    </a:cubicBezTo>
                    <a:cubicBezTo>
                      <a:pt x="420" y="134"/>
                      <a:pt x="412" y="133"/>
                      <a:pt x="410" y="130"/>
                    </a:cubicBezTo>
                    <a:cubicBezTo>
                      <a:pt x="408" y="130"/>
                      <a:pt x="411" y="131"/>
                      <a:pt x="410" y="131"/>
                    </a:cubicBezTo>
                    <a:cubicBezTo>
                      <a:pt x="408" y="130"/>
                      <a:pt x="407" y="130"/>
                      <a:pt x="407" y="128"/>
                    </a:cubicBezTo>
                    <a:cubicBezTo>
                      <a:pt x="407" y="128"/>
                      <a:pt x="408" y="128"/>
                      <a:pt x="409" y="128"/>
                    </a:cubicBezTo>
                    <a:cubicBezTo>
                      <a:pt x="409" y="127"/>
                      <a:pt x="408" y="126"/>
                      <a:pt x="407" y="126"/>
                    </a:cubicBezTo>
                    <a:cubicBezTo>
                      <a:pt x="406" y="126"/>
                      <a:pt x="404" y="126"/>
                      <a:pt x="402" y="126"/>
                    </a:cubicBezTo>
                    <a:cubicBezTo>
                      <a:pt x="403" y="124"/>
                      <a:pt x="405" y="124"/>
                      <a:pt x="407" y="124"/>
                    </a:cubicBezTo>
                    <a:cubicBezTo>
                      <a:pt x="409" y="124"/>
                      <a:pt x="411" y="125"/>
                      <a:pt x="414" y="125"/>
                    </a:cubicBezTo>
                    <a:cubicBezTo>
                      <a:pt x="414" y="124"/>
                      <a:pt x="413" y="124"/>
                      <a:pt x="412" y="123"/>
                    </a:cubicBezTo>
                    <a:cubicBezTo>
                      <a:pt x="414" y="123"/>
                      <a:pt x="417" y="123"/>
                      <a:pt x="419" y="124"/>
                    </a:cubicBezTo>
                    <a:cubicBezTo>
                      <a:pt x="421" y="124"/>
                      <a:pt x="423" y="124"/>
                      <a:pt x="425" y="123"/>
                    </a:cubicBezTo>
                    <a:cubicBezTo>
                      <a:pt x="424" y="123"/>
                      <a:pt x="422" y="123"/>
                      <a:pt x="420" y="122"/>
                    </a:cubicBezTo>
                    <a:cubicBezTo>
                      <a:pt x="425" y="123"/>
                      <a:pt x="429" y="123"/>
                      <a:pt x="432" y="123"/>
                    </a:cubicBezTo>
                    <a:cubicBezTo>
                      <a:pt x="436" y="124"/>
                      <a:pt x="440" y="125"/>
                      <a:pt x="445" y="125"/>
                    </a:cubicBezTo>
                    <a:cubicBezTo>
                      <a:pt x="444" y="126"/>
                      <a:pt x="444" y="126"/>
                      <a:pt x="443" y="126"/>
                    </a:cubicBezTo>
                    <a:cubicBezTo>
                      <a:pt x="446" y="126"/>
                      <a:pt x="447" y="125"/>
                      <a:pt x="449" y="126"/>
                    </a:cubicBezTo>
                    <a:cubicBezTo>
                      <a:pt x="449" y="126"/>
                      <a:pt x="449" y="126"/>
                      <a:pt x="450" y="127"/>
                    </a:cubicBezTo>
                    <a:cubicBezTo>
                      <a:pt x="450" y="126"/>
                      <a:pt x="451" y="127"/>
                      <a:pt x="451" y="127"/>
                    </a:cubicBezTo>
                    <a:cubicBezTo>
                      <a:pt x="452" y="126"/>
                      <a:pt x="449" y="126"/>
                      <a:pt x="450" y="125"/>
                    </a:cubicBezTo>
                    <a:cubicBezTo>
                      <a:pt x="451" y="125"/>
                      <a:pt x="453" y="125"/>
                      <a:pt x="455" y="126"/>
                    </a:cubicBezTo>
                    <a:cubicBezTo>
                      <a:pt x="457" y="126"/>
                      <a:pt x="459" y="127"/>
                      <a:pt x="462" y="127"/>
                    </a:cubicBezTo>
                    <a:cubicBezTo>
                      <a:pt x="463" y="128"/>
                      <a:pt x="465" y="128"/>
                      <a:pt x="467" y="129"/>
                    </a:cubicBezTo>
                    <a:cubicBezTo>
                      <a:pt x="467" y="128"/>
                      <a:pt x="466" y="127"/>
                      <a:pt x="469" y="127"/>
                    </a:cubicBezTo>
                    <a:cubicBezTo>
                      <a:pt x="469" y="129"/>
                      <a:pt x="472" y="131"/>
                      <a:pt x="468" y="131"/>
                    </a:cubicBezTo>
                    <a:cubicBezTo>
                      <a:pt x="469" y="131"/>
                      <a:pt x="468" y="132"/>
                      <a:pt x="469" y="132"/>
                    </a:cubicBezTo>
                    <a:cubicBezTo>
                      <a:pt x="469" y="130"/>
                      <a:pt x="472" y="132"/>
                      <a:pt x="475" y="133"/>
                    </a:cubicBezTo>
                    <a:cubicBezTo>
                      <a:pt x="475" y="131"/>
                      <a:pt x="479" y="132"/>
                      <a:pt x="479" y="133"/>
                    </a:cubicBezTo>
                    <a:cubicBezTo>
                      <a:pt x="480" y="132"/>
                      <a:pt x="480" y="132"/>
                      <a:pt x="482" y="133"/>
                    </a:cubicBezTo>
                    <a:cubicBezTo>
                      <a:pt x="484" y="135"/>
                      <a:pt x="481" y="134"/>
                      <a:pt x="480" y="135"/>
                    </a:cubicBezTo>
                    <a:cubicBezTo>
                      <a:pt x="482" y="135"/>
                      <a:pt x="484" y="136"/>
                      <a:pt x="485" y="136"/>
                    </a:cubicBezTo>
                    <a:cubicBezTo>
                      <a:pt x="482" y="134"/>
                      <a:pt x="488" y="136"/>
                      <a:pt x="485" y="134"/>
                    </a:cubicBezTo>
                    <a:cubicBezTo>
                      <a:pt x="484" y="134"/>
                      <a:pt x="485" y="135"/>
                      <a:pt x="483" y="134"/>
                    </a:cubicBezTo>
                    <a:cubicBezTo>
                      <a:pt x="483" y="133"/>
                      <a:pt x="484" y="133"/>
                      <a:pt x="486" y="133"/>
                    </a:cubicBezTo>
                    <a:cubicBezTo>
                      <a:pt x="487" y="134"/>
                      <a:pt x="487" y="136"/>
                      <a:pt x="487" y="137"/>
                    </a:cubicBezTo>
                    <a:cubicBezTo>
                      <a:pt x="489" y="137"/>
                      <a:pt x="491" y="138"/>
                      <a:pt x="493" y="138"/>
                    </a:cubicBezTo>
                    <a:cubicBezTo>
                      <a:pt x="490" y="138"/>
                      <a:pt x="486" y="135"/>
                      <a:pt x="488" y="134"/>
                    </a:cubicBezTo>
                    <a:cubicBezTo>
                      <a:pt x="491" y="135"/>
                      <a:pt x="489" y="136"/>
                      <a:pt x="490" y="136"/>
                    </a:cubicBezTo>
                    <a:cubicBezTo>
                      <a:pt x="491" y="136"/>
                      <a:pt x="495" y="137"/>
                      <a:pt x="493" y="138"/>
                    </a:cubicBezTo>
                    <a:cubicBezTo>
                      <a:pt x="495" y="139"/>
                      <a:pt x="495" y="138"/>
                      <a:pt x="495" y="137"/>
                    </a:cubicBezTo>
                    <a:cubicBezTo>
                      <a:pt x="497" y="137"/>
                      <a:pt x="497" y="138"/>
                      <a:pt x="495" y="139"/>
                    </a:cubicBezTo>
                    <a:cubicBezTo>
                      <a:pt x="497" y="139"/>
                      <a:pt x="496" y="139"/>
                      <a:pt x="497" y="140"/>
                    </a:cubicBezTo>
                    <a:cubicBezTo>
                      <a:pt x="499" y="140"/>
                      <a:pt x="497" y="138"/>
                      <a:pt x="498" y="138"/>
                    </a:cubicBezTo>
                    <a:cubicBezTo>
                      <a:pt x="499" y="138"/>
                      <a:pt x="499" y="139"/>
                      <a:pt x="499" y="139"/>
                    </a:cubicBezTo>
                    <a:cubicBezTo>
                      <a:pt x="501" y="140"/>
                      <a:pt x="502" y="139"/>
                      <a:pt x="505" y="141"/>
                    </a:cubicBezTo>
                    <a:cubicBezTo>
                      <a:pt x="505" y="143"/>
                      <a:pt x="508" y="142"/>
                      <a:pt x="509" y="145"/>
                    </a:cubicBezTo>
                    <a:cubicBezTo>
                      <a:pt x="509" y="144"/>
                      <a:pt x="509" y="143"/>
                      <a:pt x="510" y="144"/>
                    </a:cubicBezTo>
                    <a:cubicBezTo>
                      <a:pt x="511" y="144"/>
                      <a:pt x="510" y="145"/>
                      <a:pt x="511" y="145"/>
                    </a:cubicBezTo>
                    <a:cubicBezTo>
                      <a:pt x="511" y="145"/>
                      <a:pt x="512" y="144"/>
                      <a:pt x="513" y="144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3" y="145"/>
                      <a:pt x="512" y="145"/>
                      <a:pt x="512" y="145"/>
                    </a:cubicBezTo>
                    <a:cubicBezTo>
                      <a:pt x="518" y="148"/>
                      <a:pt x="520" y="148"/>
                      <a:pt x="523" y="152"/>
                    </a:cubicBezTo>
                    <a:cubicBezTo>
                      <a:pt x="524" y="152"/>
                      <a:pt x="527" y="154"/>
                      <a:pt x="528" y="155"/>
                    </a:cubicBezTo>
                    <a:cubicBezTo>
                      <a:pt x="528" y="154"/>
                      <a:pt x="529" y="154"/>
                      <a:pt x="530" y="154"/>
                    </a:cubicBezTo>
                    <a:cubicBezTo>
                      <a:pt x="527" y="153"/>
                      <a:pt x="529" y="152"/>
                      <a:pt x="529" y="152"/>
                    </a:cubicBezTo>
                    <a:cubicBezTo>
                      <a:pt x="528" y="151"/>
                      <a:pt x="527" y="151"/>
                      <a:pt x="525" y="149"/>
                    </a:cubicBezTo>
                    <a:cubicBezTo>
                      <a:pt x="525" y="150"/>
                      <a:pt x="523" y="149"/>
                      <a:pt x="522" y="149"/>
                    </a:cubicBezTo>
                    <a:cubicBezTo>
                      <a:pt x="522" y="148"/>
                      <a:pt x="521" y="147"/>
                      <a:pt x="520" y="146"/>
                    </a:cubicBezTo>
                    <a:cubicBezTo>
                      <a:pt x="520" y="147"/>
                      <a:pt x="516" y="145"/>
                      <a:pt x="516" y="145"/>
                    </a:cubicBezTo>
                    <a:cubicBezTo>
                      <a:pt x="517" y="144"/>
                      <a:pt x="520" y="147"/>
                      <a:pt x="520" y="145"/>
                    </a:cubicBezTo>
                    <a:cubicBezTo>
                      <a:pt x="517" y="145"/>
                      <a:pt x="518" y="144"/>
                      <a:pt x="520" y="144"/>
                    </a:cubicBezTo>
                    <a:cubicBezTo>
                      <a:pt x="513" y="141"/>
                      <a:pt x="513" y="141"/>
                      <a:pt x="508" y="139"/>
                    </a:cubicBezTo>
                    <a:cubicBezTo>
                      <a:pt x="508" y="138"/>
                      <a:pt x="509" y="138"/>
                      <a:pt x="509" y="137"/>
                    </a:cubicBezTo>
                    <a:cubicBezTo>
                      <a:pt x="507" y="138"/>
                      <a:pt x="504" y="135"/>
                      <a:pt x="502" y="134"/>
                    </a:cubicBezTo>
                    <a:cubicBezTo>
                      <a:pt x="503" y="134"/>
                      <a:pt x="504" y="135"/>
                      <a:pt x="504" y="134"/>
                    </a:cubicBezTo>
                    <a:cubicBezTo>
                      <a:pt x="504" y="133"/>
                      <a:pt x="503" y="134"/>
                      <a:pt x="502" y="133"/>
                    </a:cubicBezTo>
                    <a:cubicBezTo>
                      <a:pt x="503" y="133"/>
                      <a:pt x="502" y="132"/>
                      <a:pt x="502" y="132"/>
                    </a:cubicBezTo>
                    <a:cubicBezTo>
                      <a:pt x="501" y="132"/>
                      <a:pt x="501" y="133"/>
                      <a:pt x="500" y="133"/>
                    </a:cubicBezTo>
                    <a:cubicBezTo>
                      <a:pt x="498" y="132"/>
                      <a:pt x="495" y="131"/>
                      <a:pt x="493" y="129"/>
                    </a:cubicBezTo>
                    <a:cubicBezTo>
                      <a:pt x="490" y="128"/>
                      <a:pt x="488" y="126"/>
                      <a:pt x="488" y="124"/>
                    </a:cubicBezTo>
                    <a:cubicBezTo>
                      <a:pt x="490" y="126"/>
                      <a:pt x="492" y="125"/>
                      <a:pt x="495" y="127"/>
                    </a:cubicBezTo>
                    <a:cubicBezTo>
                      <a:pt x="495" y="127"/>
                      <a:pt x="496" y="127"/>
                      <a:pt x="496" y="126"/>
                    </a:cubicBezTo>
                    <a:cubicBezTo>
                      <a:pt x="492" y="124"/>
                      <a:pt x="490" y="124"/>
                      <a:pt x="486" y="122"/>
                    </a:cubicBezTo>
                    <a:cubicBezTo>
                      <a:pt x="487" y="122"/>
                      <a:pt x="487" y="121"/>
                      <a:pt x="486" y="121"/>
                    </a:cubicBezTo>
                    <a:cubicBezTo>
                      <a:pt x="486" y="121"/>
                      <a:pt x="486" y="121"/>
                      <a:pt x="485" y="121"/>
                    </a:cubicBezTo>
                    <a:cubicBezTo>
                      <a:pt x="485" y="121"/>
                      <a:pt x="485" y="120"/>
                      <a:pt x="484" y="120"/>
                    </a:cubicBezTo>
                    <a:cubicBezTo>
                      <a:pt x="485" y="121"/>
                      <a:pt x="482" y="120"/>
                      <a:pt x="481" y="119"/>
                    </a:cubicBezTo>
                    <a:cubicBezTo>
                      <a:pt x="485" y="120"/>
                      <a:pt x="482" y="118"/>
                      <a:pt x="485" y="118"/>
                    </a:cubicBezTo>
                    <a:cubicBezTo>
                      <a:pt x="487" y="119"/>
                      <a:pt x="486" y="120"/>
                      <a:pt x="487" y="120"/>
                    </a:cubicBezTo>
                    <a:cubicBezTo>
                      <a:pt x="487" y="119"/>
                      <a:pt x="488" y="119"/>
                      <a:pt x="486" y="118"/>
                    </a:cubicBezTo>
                    <a:cubicBezTo>
                      <a:pt x="487" y="119"/>
                      <a:pt x="490" y="118"/>
                      <a:pt x="490" y="119"/>
                    </a:cubicBezTo>
                    <a:cubicBezTo>
                      <a:pt x="489" y="120"/>
                      <a:pt x="490" y="121"/>
                      <a:pt x="491" y="122"/>
                    </a:cubicBezTo>
                    <a:cubicBezTo>
                      <a:pt x="490" y="120"/>
                      <a:pt x="491" y="120"/>
                      <a:pt x="492" y="119"/>
                    </a:cubicBezTo>
                    <a:cubicBezTo>
                      <a:pt x="494" y="120"/>
                      <a:pt x="498" y="121"/>
                      <a:pt x="498" y="122"/>
                    </a:cubicBezTo>
                    <a:cubicBezTo>
                      <a:pt x="497" y="122"/>
                      <a:pt x="497" y="122"/>
                      <a:pt x="496" y="123"/>
                    </a:cubicBezTo>
                    <a:cubicBezTo>
                      <a:pt x="498" y="124"/>
                      <a:pt x="497" y="122"/>
                      <a:pt x="498" y="123"/>
                    </a:cubicBezTo>
                    <a:cubicBezTo>
                      <a:pt x="499" y="123"/>
                      <a:pt x="500" y="124"/>
                      <a:pt x="501" y="123"/>
                    </a:cubicBezTo>
                    <a:cubicBezTo>
                      <a:pt x="500" y="122"/>
                      <a:pt x="498" y="123"/>
                      <a:pt x="498" y="122"/>
                    </a:cubicBezTo>
                    <a:cubicBezTo>
                      <a:pt x="500" y="123"/>
                      <a:pt x="500" y="122"/>
                      <a:pt x="502" y="123"/>
                    </a:cubicBezTo>
                    <a:cubicBezTo>
                      <a:pt x="502" y="124"/>
                      <a:pt x="503" y="124"/>
                      <a:pt x="503" y="125"/>
                    </a:cubicBezTo>
                    <a:cubicBezTo>
                      <a:pt x="501" y="124"/>
                      <a:pt x="502" y="126"/>
                      <a:pt x="502" y="126"/>
                    </a:cubicBezTo>
                    <a:cubicBezTo>
                      <a:pt x="502" y="125"/>
                      <a:pt x="506" y="127"/>
                      <a:pt x="504" y="126"/>
                    </a:cubicBezTo>
                    <a:cubicBezTo>
                      <a:pt x="503" y="126"/>
                      <a:pt x="503" y="126"/>
                      <a:pt x="502" y="125"/>
                    </a:cubicBezTo>
                    <a:cubicBezTo>
                      <a:pt x="503" y="126"/>
                      <a:pt x="503" y="125"/>
                      <a:pt x="504" y="125"/>
                    </a:cubicBezTo>
                    <a:cubicBezTo>
                      <a:pt x="505" y="125"/>
                      <a:pt x="506" y="126"/>
                      <a:pt x="506" y="127"/>
                    </a:cubicBezTo>
                    <a:cubicBezTo>
                      <a:pt x="506" y="127"/>
                      <a:pt x="505" y="126"/>
                      <a:pt x="505" y="127"/>
                    </a:cubicBezTo>
                    <a:cubicBezTo>
                      <a:pt x="505" y="127"/>
                      <a:pt x="506" y="127"/>
                      <a:pt x="508" y="127"/>
                    </a:cubicBezTo>
                    <a:cubicBezTo>
                      <a:pt x="509" y="128"/>
                      <a:pt x="510" y="128"/>
                      <a:pt x="510" y="129"/>
                    </a:cubicBezTo>
                    <a:cubicBezTo>
                      <a:pt x="509" y="129"/>
                      <a:pt x="507" y="128"/>
                      <a:pt x="507" y="128"/>
                    </a:cubicBezTo>
                    <a:cubicBezTo>
                      <a:pt x="509" y="130"/>
                      <a:pt x="511" y="130"/>
                      <a:pt x="513" y="132"/>
                    </a:cubicBezTo>
                    <a:cubicBezTo>
                      <a:pt x="513" y="131"/>
                      <a:pt x="513" y="131"/>
                      <a:pt x="514" y="131"/>
                    </a:cubicBezTo>
                    <a:cubicBezTo>
                      <a:pt x="514" y="132"/>
                      <a:pt x="516" y="133"/>
                      <a:pt x="517" y="133"/>
                    </a:cubicBezTo>
                    <a:cubicBezTo>
                      <a:pt x="518" y="134"/>
                      <a:pt x="517" y="134"/>
                      <a:pt x="517" y="135"/>
                    </a:cubicBezTo>
                    <a:cubicBezTo>
                      <a:pt x="518" y="134"/>
                      <a:pt x="521" y="136"/>
                      <a:pt x="521" y="135"/>
                    </a:cubicBezTo>
                    <a:cubicBezTo>
                      <a:pt x="520" y="135"/>
                      <a:pt x="520" y="135"/>
                      <a:pt x="520" y="134"/>
                    </a:cubicBezTo>
                    <a:cubicBezTo>
                      <a:pt x="521" y="134"/>
                      <a:pt x="521" y="135"/>
                      <a:pt x="523" y="136"/>
                    </a:cubicBezTo>
                    <a:cubicBezTo>
                      <a:pt x="524" y="135"/>
                      <a:pt x="521" y="134"/>
                      <a:pt x="521" y="134"/>
                    </a:cubicBezTo>
                    <a:cubicBezTo>
                      <a:pt x="524" y="135"/>
                      <a:pt x="522" y="133"/>
                      <a:pt x="522" y="133"/>
                    </a:cubicBezTo>
                    <a:cubicBezTo>
                      <a:pt x="523" y="133"/>
                      <a:pt x="525" y="135"/>
                      <a:pt x="525" y="136"/>
                    </a:cubicBezTo>
                    <a:cubicBezTo>
                      <a:pt x="524" y="134"/>
                      <a:pt x="527" y="135"/>
                      <a:pt x="525" y="133"/>
                    </a:cubicBezTo>
                    <a:cubicBezTo>
                      <a:pt x="524" y="134"/>
                      <a:pt x="523" y="132"/>
                      <a:pt x="521" y="132"/>
                    </a:cubicBezTo>
                    <a:cubicBezTo>
                      <a:pt x="521" y="131"/>
                      <a:pt x="521" y="131"/>
                      <a:pt x="520" y="130"/>
                    </a:cubicBezTo>
                    <a:cubicBezTo>
                      <a:pt x="519" y="130"/>
                      <a:pt x="521" y="132"/>
                      <a:pt x="519" y="131"/>
                    </a:cubicBezTo>
                    <a:cubicBezTo>
                      <a:pt x="514" y="129"/>
                      <a:pt x="518" y="128"/>
                      <a:pt x="522" y="130"/>
                    </a:cubicBezTo>
                    <a:cubicBezTo>
                      <a:pt x="521" y="128"/>
                      <a:pt x="521" y="129"/>
                      <a:pt x="519" y="128"/>
                    </a:cubicBezTo>
                    <a:cubicBezTo>
                      <a:pt x="521" y="128"/>
                      <a:pt x="518" y="127"/>
                      <a:pt x="517" y="126"/>
                    </a:cubicBezTo>
                    <a:cubicBezTo>
                      <a:pt x="519" y="126"/>
                      <a:pt x="523" y="129"/>
                      <a:pt x="524" y="128"/>
                    </a:cubicBezTo>
                    <a:cubicBezTo>
                      <a:pt x="520" y="126"/>
                      <a:pt x="517" y="125"/>
                      <a:pt x="515" y="124"/>
                    </a:cubicBezTo>
                    <a:cubicBezTo>
                      <a:pt x="518" y="123"/>
                      <a:pt x="522" y="126"/>
                      <a:pt x="526" y="127"/>
                    </a:cubicBezTo>
                    <a:cubicBezTo>
                      <a:pt x="526" y="128"/>
                      <a:pt x="526" y="128"/>
                      <a:pt x="527" y="129"/>
                    </a:cubicBezTo>
                    <a:cubicBezTo>
                      <a:pt x="529" y="129"/>
                      <a:pt x="531" y="131"/>
                      <a:pt x="533" y="131"/>
                    </a:cubicBezTo>
                    <a:cubicBezTo>
                      <a:pt x="533" y="132"/>
                      <a:pt x="536" y="133"/>
                      <a:pt x="537" y="134"/>
                    </a:cubicBezTo>
                    <a:cubicBezTo>
                      <a:pt x="537" y="133"/>
                      <a:pt x="538" y="132"/>
                      <a:pt x="536" y="131"/>
                    </a:cubicBezTo>
                    <a:cubicBezTo>
                      <a:pt x="537" y="132"/>
                      <a:pt x="536" y="132"/>
                      <a:pt x="535" y="132"/>
                    </a:cubicBezTo>
                    <a:cubicBezTo>
                      <a:pt x="534" y="132"/>
                      <a:pt x="534" y="131"/>
                      <a:pt x="533" y="131"/>
                    </a:cubicBezTo>
                    <a:cubicBezTo>
                      <a:pt x="533" y="130"/>
                      <a:pt x="531" y="130"/>
                      <a:pt x="530" y="128"/>
                    </a:cubicBezTo>
                    <a:cubicBezTo>
                      <a:pt x="530" y="129"/>
                      <a:pt x="530" y="129"/>
                      <a:pt x="530" y="129"/>
                    </a:cubicBezTo>
                    <a:cubicBezTo>
                      <a:pt x="525" y="126"/>
                      <a:pt x="523" y="125"/>
                      <a:pt x="519" y="123"/>
                    </a:cubicBezTo>
                    <a:cubicBezTo>
                      <a:pt x="516" y="123"/>
                      <a:pt x="510" y="120"/>
                      <a:pt x="508" y="118"/>
                    </a:cubicBezTo>
                    <a:cubicBezTo>
                      <a:pt x="507" y="118"/>
                      <a:pt x="508" y="119"/>
                      <a:pt x="507" y="119"/>
                    </a:cubicBezTo>
                    <a:cubicBezTo>
                      <a:pt x="506" y="117"/>
                      <a:pt x="505" y="117"/>
                      <a:pt x="502" y="116"/>
                    </a:cubicBezTo>
                    <a:cubicBezTo>
                      <a:pt x="502" y="116"/>
                      <a:pt x="502" y="115"/>
                      <a:pt x="501" y="115"/>
                    </a:cubicBezTo>
                    <a:cubicBezTo>
                      <a:pt x="501" y="116"/>
                      <a:pt x="498" y="115"/>
                      <a:pt x="498" y="114"/>
                    </a:cubicBezTo>
                    <a:cubicBezTo>
                      <a:pt x="498" y="114"/>
                      <a:pt x="498" y="114"/>
                      <a:pt x="497" y="114"/>
                    </a:cubicBezTo>
                    <a:cubicBezTo>
                      <a:pt x="497" y="113"/>
                      <a:pt x="500" y="114"/>
                      <a:pt x="499" y="113"/>
                    </a:cubicBezTo>
                    <a:cubicBezTo>
                      <a:pt x="498" y="114"/>
                      <a:pt x="496" y="112"/>
                      <a:pt x="496" y="113"/>
                    </a:cubicBezTo>
                    <a:cubicBezTo>
                      <a:pt x="497" y="114"/>
                      <a:pt x="497" y="114"/>
                      <a:pt x="497" y="115"/>
                    </a:cubicBezTo>
                    <a:cubicBezTo>
                      <a:pt x="495" y="114"/>
                      <a:pt x="494" y="114"/>
                      <a:pt x="492" y="113"/>
                    </a:cubicBezTo>
                    <a:cubicBezTo>
                      <a:pt x="493" y="115"/>
                      <a:pt x="491" y="115"/>
                      <a:pt x="494" y="116"/>
                    </a:cubicBezTo>
                    <a:cubicBezTo>
                      <a:pt x="494" y="115"/>
                      <a:pt x="493" y="115"/>
                      <a:pt x="493" y="114"/>
                    </a:cubicBezTo>
                    <a:cubicBezTo>
                      <a:pt x="495" y="115"/>
                      <a:pt x="499" y="116"/>
                      <a:pt x="498" y="117"/>
                    </a:cubicBezTo>
                    <a:cubicBezTo>
                      <a:pt x="498" y="116"/>
                      <a:pt x="504" y="120"/>
                      <a:pt x="502" y="118"/>
                    </a:cubicBezTo>
                    <a:cubicBezTo>
                      <a:pt x="503" y="118"/>
                      <a:pt x="504" y="119"/>
                      <a:pt x="504" y="119"/>
                    </a:cubicBezTo>
                    <a:cubicBezTo>
                      <a:pt x="504" y="120"/>
                      <a:pt x="503" y="120"/>
                      <a:pt x="503" y="121"/>
                    </a:cubicBezTo>
                    <a:cubicBezTo>
                      <a:pt x="504" y="122"/>
                      <a:pt x="505" y="122"/>
                      <a:pt x="506" y="123"/>
                    </a:cubicBezTo>
                    <a:cubicBezTo>
                      <a:pt x="505" y="123"/>
                      <a:pt x="506" y="124"/>
                      <a:pt x="505" y="124"/>
                    </a:cubicBezTo>
                    <a:cubicBezTo>
                      <a:pt x="503" y="123"/>
                      <a:pt x="502" y="124"/>
                      <a:pt x="502" y="122"/>
                    </a:cubicBezTo>
                    <a:cubicBezTo>
                      <a:pt x="502" y="122"/>
                      <a:pt x="504" y="123"/>
                      <a:pt x="504" y="122"/>
                    </a:cubicBezTo>
                    <a:cubicBezTo>
                      <a:pt x="502" y="122"/>
                      <a:pt x="503" y="121"/>
                      <a:pt x="500" y="120"/>
                    </a:cubicBezTo>
                    <a:cubicBezTo>
                      <a:pt x="499" y="121"/>
                      <a:pt x="490" y="119"/>
                      <a:pt x="492" y="117"/>
                    </a:cubicBezTo>
                    <a:cubicBezTo>
                      <a:pt x="489" y="117"/>
                      <a:pt x="488" y="117"/>
                      <a:pt x="490" y="118"/>
                    </a:cubicBezTo>
                    <a:cubicBezTo>
                      <a:pt x="488" y="117"/>
                      <a:pt x="484" y="116"/>
                      <a:pt x="485" y="117"/>
                    </a:cubicBezTo>
                    <a:cubicBezTo>
                      <a:pt x="485" y="117"/>
                      <a:pt x="483" y="116"/>
                      <a:pt x="483" y="116"/>
                    </a:cubicBezTo>
                    <a:cubicBezTo>
                      <a:pt x="484" y="115"/>
                      <a:pt x="487" y="117"/>
                      <a:pt x="486" y="116"/>
                    </a:cubicBezTo>
                    <a:cubicBezTo>
                      <a:pt x="486" y="115"/>
                      <a:pt x="482" y="115"/>
                      <a:pt x="482" y="114"/>
                    </a:cubicBezTo>
                    <a:cubicBezTo>
                      <a:pt x="484" y="115"/>
                      <a:pt x="483" y="113"/>
                      <a:pt x="485" y="114"/>
                    </a:cubicBezTo>
                    <a:cubicBezTo>
                      <a:pt x="483" y="114"/>
                      <a:pt x="486" y="115"/>
                      <a:pt x="487" y="115"/>
                    </a:cubicBezTo>
                    <a:cubicBezTo>
                      <a:pt x="486" y="115"/>
                      <a:pt x="487" y="116"/>
                      <a:pt x="489" y="117"/>
                    </a:cubicBezTo>
                    <a:cubicBezTo>
                      <a:pt x="487" y="115"/>
                      <a:pt x="488" y="115"/>
                      <a:pt x="490" y="115"/>
                    </a:cubicBezTo>
                    <a:cubicBezTo>
                      <a:pt x="488" y="115"/>
                      <a:pt x="487" y="114"/>
                      <a:pt x="485" y="113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81" y="112"/>
                      <a:pt x="478" y="112"/>
                      <a:pt x="478" y="112"/>
                    </a:cubicBezTo>
                    <a:cubicBezTo>
                      <a:pt x="476" y="112"/>
                      <a:pt x="475" y="111"/>
                      <a:pt x="473" y="111"/>
                    </a:cubicBezTo>
                    <a:cubicBezTo>
                      <a:pt x="472" y="110"/>
                      <a:pt x="471" y="110"/>
                      <a:pt x="468" y="109"/>
                    </a:cubicBezTo>
                    <a:cubicBezTo>
                      <a:pt x="470" y="109"/>
                      <a:pt x="468" y="108"/>
                      <a:pt x="469" y="108"/>
                    </a:cubicBezTo>
                    <a:cubicBezTo>
                      <a:pt x="469" y="109"/>
                      <a:pt x="474" y="110"/>
                      <a:pt x="474" y="110"/>
                    </a:cubicBezTo>
                    <a:cubicBezTo>
                      <a:pt x="473" y="109"/>
                      <a:pt x="474" y="109"/>
                      <a:pt x="474" y="109"/>
                    </a:cubicBezTo>
                    <a:cubicBezTo>
                      <a:pt x="468" y="109"/>
                      <a:pt x="468" y="105"/>
                      <a:pt x="473" y="107"/>
                    </a:cubicBezTo>
                    <a:cubicBezTo>
                      <a:pt x="473" y="107"/>
                      <a:pt x="473" y="108"/>
                      <a:pt x="474" y="108"/>
                    </a:cubicBezTo>
                    <a:cubicBezTo>
                      <a:pt x="475" y="108"/>
                      <a:pt x="478" y="110"/>
                      <a:pt x="477" y="108"/>
                    </a:cubicBezTo>
                    <a:cubicBezTo>
                      <a:pt x="473" y="108"/>
                      <a:pt x="476" y="106"/>
                      <a:pt x="473" y="105"/>
                    </a:cubicBezTo>
                    <a:cubicBezTo>
                      <a:pt x="472" y="105"/>
                      <a:pt x="473" y="106"/>
                      <a:pt x="471" y="106"/>
                    </a:cubicBezTo>
                    <a:cubicBezTo>
                      <a:pt x="470" y="105"/>
                      <a:pt x="471" y="104"/>
                      <a:pt x="470" y="104"/>
                    </a:cubicBezTo>
                    <a:cubicBezTo>
                      <a:pt x="468" y="103"/>
                      <a:pt x="469" y="105"/>
                      <a:pt x="468" y="105"/>
                    </a:cubicBezTo>
                    <a:cubicBezTo>
                      <a:pt x="466" y="104"/>
                      <a:pt x="464" y="103"/>
                      <a:pt x="467" y="103"/>
                    </a:cubicBezTo>
                    <a:cubicBezTo>
                      <a:pt x="466" y="103"/>
                      <a:pt x="465" y="103"/>
                      <a:pt x="464" y="102"/>
                    </a:cubicBezTo>
                    <a:cubicBezTo>
                      <a:pt x="465" y="102"/>
                      <a:pt x="465" y="102"/>
                      <a:pt x="466" y="102"/>
                    </a:cubicBezTo>
                    <a:cubicBezTo>
                      <a:pt x="469" y="102"/>
                      <a:pt x="471" y="103"/>
                      <a:pt x="474" y="104"/>
                    </a:cubicBezTo>
                    <a:cubicBezTo>
                      <a:pt x="476" y="104"/>
                      <a:pt x="478" y="105"/>
                      <a:pt x="480" y="106"/>
                    </a:cubicBezTo>
                    <a:cubicBezTo>
                      <a:pt x="479" y="106"/>
                      <a:pt x="477" y="105"/>
                      <a:pt x="479" y="105"/>
                    </a:cubicBezTo>
                    <a:cubicBezTo>
                      <a:pt x="480" y="106"/>
                      <a:pt x="482" y="106"/>
                      <a:pt x="482" y="107"/>
                    </a:cubicBezTo>
                    <a:cubicBezTo>
                      <a:pt x="482" y="106"/>
                      <a:pt x="483" y="106"/>
                      <a:pt x="484" y="107"/>
                    </a:cubicBezTo>
                    <a:cubicBezTo>
                      <a:pt x="484" y="106"/>
                      <a:pt x="484" y="106"/>
                      <a:pt x="484" y="105"/>
                    </a:cubicBezTo>
                    <a:cubicBezTo>
                      <a:pt x="488" y="106"/>
                      <a:pt x="491" y="107"/>
                      <a:pt x="492" y="108"/>
                    </a:cubicBezTo>
                    <a:cubicBezTo>
                      <a:pt x="490" y="108"/>
                      <a:pt x="492" y="110"/>
                      <a:pt x="493" y="111"/>
                    </a:cubicBezTo>
                    <a:cubicBezTo>
                      <a:pt x="491" y="111"/>
                      <a:pt x="488" y="110"/>
                      <a:pt x="486" y="109"/>
                    </a:cubicBezTo>
                    <a:cubicBezTo>
                      <a:pt x="484" y="108"/>
                      <a:pt x="482" y="107"/>
                      <a:pt x="480" y="107"/>
                    </a:cubicBezTo>
                    <a:cubicBezTo>
                      <a:pt x="481" y="108"/>
                      <a:pt x="484" y="109"/>
                      <a:pt x="485" y="110"/>
                    </a:cubicBezTo>
                    <a:cubicBezTo>
                      <a:pt x="481" y="109"/>
                      <a:pt x="480" y="107"/>
                      <a:pt x="477" y="106"/>
                    </a:cubicBezTo>
                    <a:cubicBezTo>
                      <a:pt x="477" y="107"/>
                      <a:pt x="479" y="108"/>
                      <a:pt x="481" y="110"/>
                    </a:cubicBezTo>
                    <a:cubicBezTo>
                      <a:pt x="482" y="112"/>
                      <a:pt x="476" y="109"/>
                      <a:pt x="474" y="110"/>
                    </a:cubicBezTo>
                    <a:cubicBezTo>
                      <a:pt x="478" y="111"/>
                      <a:pt x="481" y="111"/>
                      <a:pt x="484" y="111"/>
                    </a:cubicBezTo>
                    <a:cubicBezTo>
                      <a:pt x="485" y="113"/>
                      <a:pt x="488" y="113"/>
                      <a:pt x="491" y="115"/>
                    </a:cubicBezTo>
                    <a:cubicBezTo>
                      <a:pt x="490" y="113"/>
                      <a:pt x="489" y="114"/>
                      <a:pt x="491" y="113"/>
                    </a:cubicBezTo>
                    <a:cubicBezTo>
                      <a:pt x="489" y="112"/>
                      <a:pt x="488" y="113"/>
                      <a:pt x="488" y="112"/>
                    </a:cubicBezTo>
                    <a:cubicBezTo>
                      <a:pt x="489" y="112"/>
                      <a:pt x="491" y="113"/>
                      <a:pt x="492" y="112"/>
                    </a:cubicBezTo>
                    <a:cubicBezTo>
                      <a:pt x="493" y="113"/>
                      <a:pt x="494" y="113"/>
                      <a:pt x="495" y="113"/>
                    </a:cubicBezTo>
                    <a:cubicBezTo>
                      <a:pt x="496" y="113"/>
                      <a:pt x="492" y="111"/>
                      <a:pt x="495" y="111"/>
                    </a:cubicBezTo>
                    <a:cubicBezTo>
                      <a:pt x="497" y="113"/>
                      <a:pt x="496" y="111"/>
                      <a:pt x="498" y="112"/>
                    </a:cubicBezTo>
                    <a:cubicBezTo>
                      <a:pt x="500" y="113"/>
                      <a:pt x="498" y="113"/>
                      <a:pt x="500" y="114"/>
                    </a:cubicBezTo>
                    <a:cubicBezTo>
                      <a:pt x="500" y="113"/>
                      <a:pt x="504" y="113"/>
                      <a:pt x="505" y="115"/>
                    </a:cubicBezTo>
                    <a:cubicBezTo>
                      <a:pt x="504" y="115"/>
                      <a:pt x="503" y="114"/>
                      <a:pt x="504" y="115"/>
                    </a:cubicBezTo>
                    <a:cubicBezTo>
                      <a:pt x="506" y="115"/>
                      <a:pt x="508" y="117"/>
                      <a:pt x="508" y="115"/>
                    </a:cubicBezTo>
                    <a:cubicBezTo>
                      <a:pt x="510" y="117"/>
                      <a:pt x="512" y="116"/>
                      <a:pt x="514" y="118"/>
                    </a:cubicBezTo>
                    <a:cubicBezTo>
                      <a:pt x="515" y="118"/>
                      <a:pt x="514" y="117"/>
                      <a:pt x="515" y="118"/>
                    </a:cubicBezTo>
                    <a:cubicBezTo>
                      <a:pt x="516" y="119"/>
                      <a:pt x="519" y="118"/>
                      <a:pt x="520" y="120"/>
                    </a:cubicBezTo>
                    <a:cubicBezTo>
                      <a:pt x="519" y="119"/>
                      <a:pt x="518" y="119"/>
                      <a:pt x="518" y="119"/>
                    </a:cubicBezTo>
                    <a:cubicBezTo>
                      <a:pt x="522" y="120"/>
                      <a:pt x="518" y="120"/>
                      <a:pt x="520" y="121"/>
                    </a:cubicBezTo>
                    <a:cubicBezTo>
                      <a:pt x="521" y="121"/>
                      <a:pt x="524" y="121"/>
                      <a:pt x="526" y="122"/>
                    </a:cubicBezTo>
                    <a:cubicBezTo>
                      <a:pt x="527" y="123"/>
                      <a:pt x="529" y="125"/>
                      <a:pt x="527" y="126"/>
                    </a:cubicBezTo>
                    <a:cubicBezTo>
                      <a:pt x="526" y="125"/>
                      <a:pt x="524" y="124"/>
                      <a:pt x="525" y="125"/>
                    </a:cubicBezTo>
                    <a:cubicBezTo>
                      <a:pt x="525" y="125"/>
                      <a:pt x="527" y="126"/>
                      <a:pt x="527" y="126"/>
                    </a:cubicBezTo>
                    <a:cubicBezTo>
                      <a:pt x="529" y="125"/>
                      <a:pt x="530" y="125"/>
                      <a:pt x="532" y="127"/>
                    </a:cubicBezTo>
                    <a:cubicBezTo>
                      <a:pt x="532" y="127"/>
                      <a:pt x="530" y="127"/>
                      <a:pt x="531" y="128"/>
                    </a:cubicBezTo>
                    <a:cubicBezTo>
                      <a:pt x="532" y="127"/>
                      <a:pt x="533" y="130"/>
                      <a:pt x="534" y="130"/>
                    </a:cubicBezTo>
                    <a:cubicBezTo>
                      <a:pt x="534" y="129"/>
                      <a:pt x="536" y="129"/>
                      <a:pt x="537" y="129"/>
                    </a:cubicBezTo>
                    <a:cubicBezTo>
                      <a:pt x="537" y="129"/>
                      <a:pt x="534" y="127"/>
                      <a:pt x="536" y="127"/>
                    </a:cubicBezTo>
                    <a:cubicBezTo>
                      <a:pt x="537" y="128"/>
                      <a:pt x="537" y="129"/>
                      <a:pt x="538" y="129"/>
                    </a:cubicBezTo>
                    <a:cubicBezTo>
                      <a:pt x="538" y="130"/>
                      <a:pt x="538" y="130"/>
                      <a:pt x="538" y="130"/>
                    </a:cubicBezTo>
                    <a:cubicBezTo>
                      <a:pt x="543" y="131"/>
                      <a:pt x="545" y="133"/>
                      <a:pt x="549" y="136"/>
                    </a:cubicBezTo>
                    <a:cubicBezTo>
                      <a:pt x="550" y="136"/>
                      <a:pt x="551" y="138"/>
                      <a:pt x="552" y="138"/>
                    </a:cubicBezTo>
                    <a:cubicBezTo>
                      <a:pt x="552" y="137"/>
                      <a:pt x="550" y="135"/>
                      <a:pt x="551" y="136"/>
                    </a:cubicBezTo>
                    <a:cubicBezTo>
                      <a:pt x="554" y="137"/>
                      <a:pt x="554" y="139"/>
                      <a:pt x="556" y="140"/>
                    </a:cubicBezTo>
                    <a:cubicBezTo>
                      <a:pt x="556" y="140"/>
                      <a:pt x="556" y="141"/>
                      <a:pt x="556" y="141"/>
                    </a:cubicBezTo>
                    <a:cubicBezTo>
                      <a:pt x="557" y="140"/>
                      <a:pt x="559" y="143"/>
                      <a:pt x="558" y="141"/>
                    </a:cubicBezTo>
                    <a:cubicBezTo>
                      <a:pt x="559" y="142"/>
                      <a:pt x="560" y="142"/>
                      <a:pt x="561" y="143"/>
                    </a:cubicBezTo>
                    <a:cubicBezTo>
                      <a:pt x="563" y="144"/>
                      <a:pt x="560" y="143"/>
                      <a:pt x="561" y="145"/>
                    </a:cubicBezTo>
                    <a:cubicBezTo>
                      <a:pt x="563" y="144"/>
                      <a:pt x="567" y="149"/>
                      <a:pt x="569" y="148"/>
                    </a:cubicBezTo>
                    <a:cubicBezTo>
                      <a:pt x="569" y="149"/>
                      <a:pt x="567" y="148"/>
                      <a:pt x="568" y="150"/>
                    </a:cubicBezTo>
                    <a:cubicBezTo>
                      <a:pt x="571" y="150"/>
                      <a:pt x="574" y="153"/>
                      <a:pt x="577" y="155"/>
                    </a:cubicBezTo>
                    <a:cubicBezTo>
                      <a:pt x="575" y="153"/>
                      <a:pt x="573" y="151"/>
                      <a:pt x="571" y="149"/>
                    </a:cubicBezTo>
                    <a:cubicBezTo>
                      <a:pt x="569" y="147"/>
                      <a:pt x="566" y="145"/>
                      <a:pt x="564" y="145"/>
                    </a:cubicBezTo>
                    <a:cubicBezTo>
                      <a:pt x="562" y="143"/>
                      <a:pt x="560" y="141"/>
                      <a:pt x="558" y="140"/>
                    </a:cubicBezTo>
                    <a:cubicBezTo>
                      <a:pt x="556" y="138"/>
                      <a:pt x="554" y="137"/>
                      <a:pt x="552" y="135"/>
                    </a:cubicBezTo>
                    <a:cubicBezTo>
                      <a:pt x="550" y="135"/>
                      <a:pt x="549" y="134"/>
                      <a:pt x="548" y="133"/>
                    </a:cubicBezTo>
                    <a:cubicBezTo>
                      <a:pt x="547" y="132"/>
                      <a:pt x="546" y="132"/>
                      <a:pt x="545" y="131"/>
                    </a:cubicBezTo>
                    <a:cubicBezTo>
                      <a:pt x="543" y="130"/>
                      <a:pt x="540" y="128"/>
                      <a:pt x="538" y="126"/>
                    </a:cubicBezTo>
                    <a:cubicBezTo>
                      <a:pt x="538" y="126"/>
                      <a:pt x="539" y="127"/>
                      <a:pt x="538" y="127"/>
                    </a:cubicBezTo>
                    <a:cubicBezTo>
                      <a:pt x="535" y="126"/>
                      <a:pt x="534" y="124"/>
                      <a:pt x="532" y="123"/>
                    </a:cubicBezTo>
                    <a:cubicBezTo>
                      <a:pt x="531" y="124"/>
                      <a:pt x="534" y="124"/>
                      <a:pt x="533" y="125"/>
                    </a:cubicBezTo>
                    <a:cubicBezTo>
                      <a:pt x="531" y="125"/>
                      <a:pt x="529" y="123"/>
                      <a:pt x="526" y="122"/>
                    </a:cubicBezTo>
                    <a:cubicBezTo>
                      <a:pt x="527" y="121"/>
                      <a:pt x="526" y="120"/>
                      <a:pt x="526" y="120"/>
                    </a:cubicBezTo>
                    <a:cubicBezTo>
                      <a:pt x="525" y="119"/>
                      <a:pt x="524" y="119"/>
                      <a:pt x="523" y="119"/>
                    </a:cubicBezTo>
                    <a:cubicBezTo>
                      <a:pt x="525" y="119"/>
                      <a:pt x="523" y="120"/>
                      <a:pt x="523" y="119"/>
                    </a:cubicBezTo>
                    <a:cubicBezTo>
                      <a:pt x="521" y="118"/>
                      <a:pt x="519" y="118"/>
                      <a:pt x="519" y="117"/>
                    </a:cubicBezTo>
                    <a:cubicBezTo>
                      <a:pt x="521" y="118"/>
                      <a:pt x="523" y="119"/>
                      <a:pt x="523" y="118"/>
                    </a:cubicBezTo>
                    <a:cubicBezTo>
                      <a:pt x="519" y="116"/>
                      <a:pt x="518" y="116"/>
                      <a:pt x="516" y="114"/>
                    </a:cubicBezTo>
                    <a:cubicBezTo>
                      <a:pt x="516" y="115"/>
                      <a:pt x="516" y="115"/>
                      <a:pt x="514" y="114"/>
                    </a:cubicBezTo>
                    <a:cubicBezTo>
                      <a:pt x="513" y="112"/>
                      <a:pt x="508" y="112"/>
                      <a:pt x="506" y="112"/>
                    </a:cubicBezTo>
                    <a:cubicBezTo>
                      <a:pt x="505" y="111"/>
                      <a:pt x="504" y="110"/>
                      <a:pt x="503" y="109"/>
                    </a:cubicBezTo>
                    <a:cubicBezTo>
                      <a:pt x="503" y="109"/>
                      <a:pt x="504" y="110"/>
                      <a:pt x="503" y="110"/>
                    </a:cubicBezTo>
                    <a:cubicBezTo>
                      <a:pt x="501" y="109"/>
                      <a:pt x="500" y="108"/>
                      <a:pt x="499" y="107"/>
                    </a:cubicBezTo>
                    <a:cubicBezTo>
                      <a:pt x="499" y="109"/>
                      <a:pt x="497" y="107"/>
                      <a:pt x="494" y="107"/>
                    </a:cubicBezTo>
                    <a:cubicBezTo>
                      <a:pt x="495" y="106"/>
                      <a:pt x="495" y="107"/>
                      <a:pt x="496" y="106"/>
                    </a:cubicBezTo>
                    <a:cubicBezTo>
                      <a:pt x="494" y="105"/>
                      <a:pt x="490" y="105"/>
                      <a:pt x="489" y="104"/>
                    </a:cubicBezTo>
                    <a:cubicBezTo>
                      <a:pt x="489" y="103"/>
                      <a:pt x="490" y="104"/>
                      <a:pt x="491" y="103"/>
                    </a:cubicBezTo>
                    <a:cubicBezTo>
                      <a:pt x="490" y="103"/>
                      <a:pt x="488" y="103"/>
                      <a:pt x="489" y="102"/>
                    </a:cubicBezTo>
                    <a:cubicBezTo>
                      <a:pt x="488" y="102"/>
                      <a:pt x="486" y="101"/>
                      <a:pt x="485" y="101"/>
                    </a:cubicBezTo>
                    <a:cubicBezTo>
                      <a:pt x="486" y="102"/>
                      <a:pt x="488" y="103"/>
                      <a:pt x="488" y="104"/>
                    </a:cubicBezTo>
                    <a:cubicBezTo>
                      <a:pt x="486" y="103"/>
                      <a:pt x="488" y="103"/>
                      <a:pt x="486" y="104"/>
                    </a:cubicBezTo>
                    <a:cubicBezTo>
                      <a:pt x="486" y="103"/>
                      <a:pt x="483" y="102"/>
                      <a:pt x="486" y="102"/>
                    </a:cubicBezTo>
                    <a:cubicBezTo>
                      <a:pt x="484" y="101"/>
                      <a:pt x="482" y="101"/>
                      <a:pt x="482" y="100"/>
                    </a:cubicBezTo>
                    <a:cubicBezTo>
                      <a:pt x="483" y="100"/>
                      <a:pt x="485" y="100"/>
                      <a:pt x="486" y="101"/>
                    </a:cubicBezTo>
                    <a:cubicBezTo>
                      <a:pt x="485" y="99"/>
                      <a:pt x="487" y="100"/>
                      <a:pt x="489" y="100"/>
                    </a:cubicBezTo>
                    <a:cubicBezTo>
                      <a:pt x="487" y="99"/>
                      <a:pt x="485" y="99"/>
                      <a:pt x="484" y="99"/>
                    </a:cubicBezTo>
                    <a:cubicBezTo>
                      <a:pt x="485" y="100"/>
                      <a:pt x="485" y="100"/>
                      <a:pt x="485" y="100"/>
                    </a:cubicBezTo>
                    <a:cubicBezTo>
                      <a:pt x="483" y="100"/>
                      <a:pt x="482" y="100"/>
                      <a:pt x="482" y="99"/>
                    </a:cubicBezTo>
                    <a:cubicBezTo>
                      <a:pt x="481" y="99"/>
                      <a:pt x="482" y="100"/>
                      <a:pt x="481" y="100"/>
                    </a:cubicBezTo>
                    <a:cubicBezTo>
                      <a:pt x="480" y="100"/>
                      <a:pt x="480" y="99"/>
                      <a:pt x="479" y="99"/>
                    </a:cubicBezTo>
                    <a:cubicBezTo>
                      <a:pt x="481" y="98"/>
                      <a:pt x="484" y="98"/>
                      <a:pt x="488" y="99"/>
                    </a:cubicBezTo>
                    <a:cubicBezTo>
                      <a:pt x="489" y="99"/>
                      <a:pt x="488" y="97"/>
                      <a:pt x="489" y="98"/>
                    </a:cubicBezTo>
                    <a:cubicBezTo>
                      <a:pt x="489" y="98"/>
                      <a:pt x="490" y="98"/>
                      <a:pt x="490" y="99"/>
                    </a:cubicBezTo>
                    <a:cubicBezTo>
                      <a:pt x="490" y="100"/>
                      <a:pt x="488" y="100"/>
                      <a:pt x="490" y="100"/>
                    </a:cubicBezTo>
                    <a:cubicBezTo>
                      <a:pt x="492" y="98"/>
                      <a:pt x="500" y="102"/>
                      <a:pt x="502" y="103"/>
                    </a:cubicBezTo>
                    <a:cubicBezTo>
                      <a:pt x="504" y="104"/>
                      <a:pt x="501" y="102"/>
                      <a:pt x="503" y="102"/>
                    </a:cubicBezTo>
                    <a:cubicBezTo>
                      <a:pt x="506" y="104"/>
                      <a:pt x="508" y="105"/>
                      <a:pt x="510" y="106"/>
                    </a:cubicBezTo>
                    <a:cubicBezTo>
                      <a:pt x="510" y="106"/>
                      <a:pt x="510" y="107"/>
                      <a:pt x="510" y="107"/>
                    </a:cubicBezTo>
                    <a:cubicBezTo>
                      <a:pt x="512" y="106"/>
                      <a:pt x="514" y="107"/>
                      <a:pt x="517" y="109"/>
                    </a:cubicBezTo>
                    <a:cubicBezTo>
                      <a:pt x="519" y="110"/>
                      <a:pt x="522" y="112"/>
                      <a:pt x="523" y="112"/>
                    </a:cubicBezTo>
                    <a:cubicBezTo>
                      <a:pt x="522" y="112"/>
                      <a:pt x="522" y="111"/>
                      <a:pt x="523" y="111"/>
                    </a:cubicBezTo>
                    <a:cubicBezTo>
                      <a:pt x="525" y="112"/>
                      <a:pt x="523" y="113"/>
                      <a:pt x="525" y="114"/>
                    </a:cubicBezTo>
                    <a:cubicBezTo>
                      <a:pt x="526" y="114"/>
                      <a:pt x="523" y="112"/>
                      <a:pt x="525" y="112"/>
                    </a:cubicBezTo>
                    <a:cubicBezTo>
                      <a:pt x="526" y="114"/>
                      <a:pt x="526" y="113"/>
                      <a:pt x="527" y="113"/>
                    </a:cubicBezTo>
                    <a:cubicBezTo>
                      <a:pt x="528" y="114"/>
                      <a:pt x="530" y="115"/>
                      <a:pt x="530" y="116"/>
                    </a:cubicBezTo>
                    <a:cubicBezTo>
                      <a:pt x="535" y="116"/>
                      <a:pt x="539" y="121"/>
                      <a:pt x="542" y="122"/>
                    </a:cubicBezTo>
                    <a:cubicBezTo>
                      <a:pt x="542" y="123"/>
                      <a:pt x="544" y="125"/>
                      <a:pt x="546" y="126"/>
                    </a:cubicBezTo>
                    <a:cubicBezTo>
                      <a:pt x="546" y="125"/>
                      <a:pt x="543" y="124"/>
                      <a:pt x="543" y="123"/>
                    </a:cubicBezTo>
                    <a:cubicBezTo>
                      <a:pt x="546" y="125"/>
                      <a:pt x="549" y="126"/>
                      <a:pt x="552" y="128"/>
                    </a:cubicBezTo>
                    <a:cubicBezTo>
                      <a:pt x="555" y="129"/>
                      <a:pt x="559" y="131"/>
                      <a:pt x="561" y="132"/>
                    </a:cubicBezTo>
                    <a:cubicBezTo>
                      <a:pt x="561" y="133"/>
                      <a:pt x="560" y="132"/>
                      <a:pt x="560" y="132"/>
                    </a:cubicBezTo>
                    <a:cubicBezTo>
                      <a:pt x="562" y="134"/>
                      <a:pt x="561" y="132"/>
                      <a:pt x="563" y="133"/>
                    </a:cubicBezTo>
                    <a:cubicBezTo>
                      <a:pt x="565" y="136"/>
                      <a:pt x="567" y="140"/>
                      <a:pt x="571" y="140"/>
                    </a:cubicBezTo>
                    <a:cubicBezTo>
                      <a:pt x="570" y="139"/>
                      <a:pt x="569" y="139"/>
                      <a:pt x="569" y="138"/>
                    </a:cubicBezTo>
                    <a:cubicBezTo>
                      <a:pt x="570" y="139"/>
                      <a:pt x="575" y="141"/>
                      <a:pt x="576" y="144"/>
                    </a:cubicBezTo>
                    <a:cubicBezTo>
                      <a:pt x="575" y="144"/>
                      <a:pt x="575" y="144"/>
                      <a:pt x="574" y="143"/>
                    </a:cubicBezTo>
                    <a:cubicBezTo>
                      <a:pt x="574" y="143"/>
                      <a:pt x="573" y="142"/>
                      <a:pt x="572" y="141"/>
                    </a:cubicBezTo>
                    <a:cubicBezTo>
                      <a:pt x="572" y="142"/>
                      <a:pt x="570" y="141"/>
                      <a:pt x="570" y="142"/>
                    </a:cubicBezTo>
                    <a:cubicBezTo>
                      <a:pt x="572" y="143"/>
                      <a:pt x="571" y="142"/>
                      <a:pt x="573" y="143"/>
                    </a:cubicBezTo>
                    <a:cubicBezTo>
                      <a:pt x="572" y="144"/>
                      <a:pt x="572" y="143"/>
                      <a:pt x="572" y="144"/>
                    </a:cubicBezTo>
                    <a:cubicBezTo>
                      <a:pt x="573" y="144"/>
                      <a:pt x="577" y="146"/>
                      <a:pt x="576" y="145"/>
                    </a:cubicBezTo>
                    <a:cubicBezTo>
                      <a:pt x="577" y="147"/>
                      <a:pt x="582" y="149"/>
                      <a:pt x="583" y="151"/>
                    </a:cubicBezTo>
                    <a:cubicBezTo>
                      <a:pt x="582" y="152"/>
                      <a:pt x="580" y="149"/>
                      <a:pt x="580" y="150"/>
                    </a:cubicBezTo>
                    <a:cubicBezTo>
                      <a:pt x="581" y="151"/>
                      <a:pt x="583" y="152"/>
                      <a:pt x="584" y="153"/>
                    </a:cubicBezTo>
                    <a:cubicBezTo>
                      <a:pt x="585" y="152"/>
                      <a:pt x="583" y="152"/>
                      <a:pt x="583" y="152"/>
                    </a:cubicBezTo>
                    <a:cubicBezTo>
                      <a:pt x="584" y="150"/>
                      <a:pt x="588" y="155"/>
                      <a:pt x="588" y="153"/>
                    </a:cubicBezTo>
                    <a:cubicBezTo>
                      <a:pt x="584" y="152"/>
                      <a:pt x="581" y="147"/>
                      <a:pt x="580" y="148"/>
                    </a:cubicBezTo>
                    <a:cubicBezTo>
                      <a:pt x="579" y="146"/>
                      <a:pt x="577" y="144"/>
                      <a:pt x="577" y="143"/>
                    </a:cubicBezTo>
                    <a:cubicBezTo>
                      <a:pt x="578" y="144"/>
                      <a:pt x="578" y="144"/>
                      <a:pt x="581" y="146"/>
                    </a:cubicBezTo>
                    <a:cubicBezTo>
                      <a:pt x="581" y="147"/>
                      <a:pt x="584" y="152"/>
                      <a:pt x="585" y="150"/>
                    </a:cubicBezTo>
                    <a:cubicBezTo>
                      <a:pt x="583" y="149"/>
                      <a:pt x="583" y="148"/>
                      <a:pt x="583" y="147"/>
                    </a:cubicBezTo>
                    <a:cubicBezTo>
                      <a:pt x="584" y="149"/>
                      <a:pt x="586" y="148"/>
                      <a:pt x="587" y="150"/>
                    </a:cubicBezTo>
                    <a:cubicBezTo>
                      <a:pt x="588" y="149"/>
                      <a:pt x="583" y="147"/>
                      <a:pt x="582" y="146"/>
                    </a:cubicBezTo>
                    <a:cubicBezTo>
                      <a:pt x="582" y="146"/>
                      <a:pt x="583" y="146"/>
                      <a:pt x="583" y="146"/>
                    </a:cubicBezTo>
                    <a:cubicBezTo>
                      <a:pt x="580" y="144"/>
                      <a:pt x="577" y="141"/>
                      <a:pt x="575" y="139"/>
                    </a:cubicBezTo>
                    <a:cubicBezTo>
                      <a:pt x="572" y="137"/>
                      <a:pt x="570" y="135"/>
                      <a:pt x="568" y="132"/>
                    </a:cubicBezTo>
                    <a:cubicBezTo>
                      <a:pt x="567" y="134"/>
                      <a:pt x="571" y="136"/>
                      <a:pt x="570" y="137"/>
                    </a:cubicBezTo>
                    <a:cubicBezTo>
                      <a:pt x="570" y="137"/>
                      <a:pt x="569" y="137"/>
                      <a:pt x="569" y="137"/>
                    </a:cubicBezTo>
                    <a:cubicBezTo>
                      <a:pt x="569" y="136"/>
                      <a:pt x="568" y="134"/>
                      <a:pt x="566" y="133"/>
                    </a:cubicBezTo>
                    <a:cubicBezTo>
                      <a:pt x="566" y="132"/>
                      <a:pt x="565" y="131"/>
                      <a:pt x="565" y="130"/>
                    </a:cubicBezTo>
                    <a:cubicBezTo>
                      <a:pt x="561" y="131"/>
                      <a:pt x="557" y="126"/>
                      <a:pt x="554" y="124"/>
                    </a:cubicBezTo>
                    <a:cubicBezTo>
                      <a:pt x="555" y="123"/>
                      <a:pt x="555" y="124"/>
                      <a:pt x="556" y="124"/>
                    </a:cubicBezTo>
                    <a:cubicBezTo>
                      <a:pt x="552" y="121"/>
                      <a:pt x="550" y="120"/>
                      <a:pt x="549" y="121"/>
                    </a:cubicBezTo>
                    <a:cubicBezTo>
                      <a:pt x="550" y="120"/>
                      <a:pt x="545" y="119"/>
                      <a:pt x="545" y="118"/>
                    </a:cubicBezTo>
                    <a:cubicBezTo>
                      <a:pt x="546" y="118"/>
                      <a:pt x="548" y="119"/>
                      <a:pt x="546" y="117"/>
                    </a:cubicBezTo>
                    <a:cubicBezTo>
                      <a:pt x="545" y="118"/>
                      <a:pt x="542" y="116"/>
                      <a:pt x="540" y="115"/>
                    </a:cubicBezTo>
                    <a:cubicBezTo>
                      <a:pt x="540" y="114"/>
                      <a:pt x="540" y="113"/>
                      <a:pt x="538" y="113"/>
                    </a:cubicBezTo>
                    <a:cubicBezTo>
                      <a:pt x="537" y="112"/>
                      <a:pt x="539" y="114"/>
                      <a:pt x="537" y="114"/>
                    </a:cubicBezTo>
                    <a:cubicBezTo>
                      <a:pt x="536" y="112"/>
                      <a:pt x="532" y="111"/>
                      <a:pt x="531" y="109"/>
                    </a:cubicBezTo>
                    <a:cubicBezTo>
                      <a:pt x="531" y="110"/>
                      <a:pt x="530" y="110"/>
                      <a:pt x="529" y="109"/>
                    </a:cubicBezTo>
                    <a:cubicBezTo>
                      <a:pt x="529" y="108"/>
                      <a:pt x="531" y="107"/>
                      <a:pt x="529" y="108"/>
                    </a:cubicBezTo>
                    <a:cubicBezTo>
                      <a:pt x="529" y="109"/>
                      <a:pt x="524" y="106"/>
                      <a:pt x="525" y="106"/>
                    </a:cubicBezTo>
                    <a:cubicBezTo>
                      <a:pt x="530" y="108"/>
                      <a:pt x="527" y="105"/>
                      <a:pt x="532" y="106"/>
                    </a:cubicBezTo>
                    <a:cubicBezTo>
                      <a:pt x="531" y="107"/>
                      <a:pt x="532" y="107"/>
                      <a:pt x="532" y="107"/>
                    </a:cubicBezTo>
                    <a:cubicBezTo>
                      <a:pt x="532" y="108"/>
                      <a:pt x="530" y="107"/>
                      <a:pt x="530" y="108"/>
                    </a:cubicBezTo>
                    <a:cubicBezTo>
                      <a:pt x="533" y="109"/>
                      <a:pt x="533" y="110"/>
                      <a:pt x="535" y="110"/>
                    </a:cubicBezTo>
                    <a:cubicBezTo>
                      <a:pt x="536" y="111"/>
                      <a:pt x="537" y="112"/>
                      <a:pt x="536" y="112"/>
                    </a:cubicBezTo>
                    <a:cubicBezTo>
                      <a:pt x="538" y="113"/>
                      <a:pt x="537" y="111"/>
                      <a:pt x="539" y="112"/>
                    </a:cubicBezTo>
                    <a:cubicBezTo>
                      <a:pt x="541" y="113"/>
                      <a:pt x="541" y="114"/>
                      <a:pt x="543" y="114"/>
                    </a:cubicBezTo>
                    <a:cubicBezTo>
                      <a:pt x="542" y="115"/>
                      <a:pt x="542" y="115"/>
                      <a:pt x="542" y="115"/>
                    </a:cubicBezTo>
                    <a:cubicBezTo>
                      <a:pt x="546" y="116"/>
                      <a:pt x="544" y="116"/>
                      <a:pt x="547" y="117"/>
                    </a:cubicBezTo>
                    <a:cubicBezTo>
                      <a:pt x="549" y="118"/>
                      <a:pt x="549" y="119"/>
                      <a:pt x="549" y="120"/>
                    </a:cubicBezTo>
                    <a:cubicBezTo>
                      <a:pt x="550" y="121"/>
                      <a:pt x="549" y="119"/>
                      <a:pt x="551" y="119"/>
                    </a:cubicBezTo>
                    <a:cubicBezTo>
                      <a:pt x="554" y="121"/>
                      <a:pt x="555" y="121"/>
                      <a:pt x="557" y="123"/>
                    </a:cubicBezTo>
                    <a:cubicBezTo>
                      <a:pt x="557" y="124"/>
                      <a:pt x="556" y="123"/>
                      <a:pt x="555" y="123"/>
                    </a:cubicBezTo>
                    <a:cubicBezTo>
                      <a:pt x="558" y="124"/>
                      <a:pt x="558" y="124"/>
                      <a:pt x="558" y="124"/>
                    </a:cubicBezTo>
                    <a:cubicBezTo>
                      <a:pt x="558" y="124"/>
                      <a:pt x="557" y="123"/>
                      <a:pt x="558" y="123"/>
                    </a:cubicBezTo>
                    <a:cubicBezTo>
                      <a:pt x="555" y="121"/>
                      <a:pt x="552" y="120"/>
                      <a:pt x="550" y="118"/>
                    </a:cubicBezTo>
                    <a:cubicBezTo>
                      <a:pt x="547" y="116"/>
                      <a:pt x="545" y="114"/>
                      <a:pt x="542" y="113"/>
                    </a:cubicBezTo>
                    <a:cubicBezTo>
                      <a:pt x="541" y="113"/>
                      <a:pt x="541" y="112"/>
                      <a:pt x="542" y="112"/>
                    </a:cubicBezTo>
                    <a:cubicBezTo>
                      <a:pt x="539" y="111"/>
                      <a:pt x="536" y="109"/>
                      <a:pt x="539" y="112"/>
                    </a:cubicBezTo>
                    <a:cubicBezTo>
                      <a:pt x="539" y="111"/>
                      <a:pt x="538" y="111"/>
                      <a:pt x="537" y="111"/>
                    </a:cubicBezTo>
                    <a:cubicBezTo>
                      <a:pt x="537" y="110"/>
                      <a:pt x="534" y="108"/>
                      <a:pt x="534" y="109"/>
                    </a:cubicBezTo>
                    <a:cubicBezTo>
                      <a:pt x="534" y="108"/>
                      <a:pt x="532" y="109"/>
                      <a:pt x="532" y="108"/>
                    </a:cubicBezTo>
                    <a:cubicBezTo>
                      <a:pt x="532" y="106"/>
                      <a:pt x="536" y="109"/>
                      <a:pt x="538" y="109"/>
                    </a:cubicBezTo>
                    <a:cubicBezTo>
                      <a:pt x="536" y="107"/>
                      <a:pt x="531" y="106"/>
                      <a:pt x="529" y="105"/>
                    </a:cubicBezTo>
                    <a:cubicBezTo>
                      <a:pt x="531" y="105"/>
                      <a:pt x="524" y="103"/>
                      <a:pt x="524" y="102"/>
                    </a:cubicBezTo>
                    <a:cubicBezTo>
                      <a:pt x="524" y="102"/>
                      <a:pt x="528" y="103"/>
                      <a:pt x="526" y="102"/>
                    </a:cubicBezTo>
                    <a:cubicBezTo>
                      <a:pt x="523" y="102"/>
                      <a:pt x="521" y="100"/>
                      <a:pt x="518" y="100"/>
                    </a:cubicBezTo>
                    <a:cubicBezTo>
                      <a:pt x="517" y="99"/>
                      <a:pt x="514" y="98"/>
                      <a:pt x="511" y="97"/>
                    </a:cubicBezTo>
                    <a:cubicBezTo>
                      <a:pt x="510" y="97"/>
                      <a:pt x="508" y="96"/>
                      <a:pt x="507" y="96"/>
                    </a:cubicBezTo>
                    <a:cubicBezTo>
                      <a:pt x="505" y="95"/>
                      <a:pt x="504" y="95"/>
                      <a:pt x="503" y="94"/>
                    </a:cubicBezTo>
                    <a:cubicBezTo>
                      <a:pt x="502" y="94"/>
                      <a:pt x="499" y="93"/>
                      <a:pt x="497" y="92"/>
                    </a:cubicBezTo>
                    <a:cubicBezTo>
                      <a:pt x="498" y="91"/>
                      <a:pt x="501" y="93"/>
                      <a:pt x="500" y="91"/>
                    </a:cubicBezTo>
                    <a:cubicBezTo>
                      <a:pt x="498" y="91"/>
                      <a:pt x="496" y="91"/>
                      <a:pt x="495" y="91"/>
                    </a:cubicBezTo>
                    <a:cubicBezTo>
                      <a:pt x="494" y="91"/>
                      <a:pt x="494" y="90"/>
                      <a:pt x="493" y="89"/>
                    </a:cubicBezTo>
                    <a:cubicBezTo>
                      <a:pt x="493" y="90"/>
                      <a:pt x="490" y="90"/>
                      <a:pt x="490" y="89"/>
                    </a:cubicBezTo>
                    <a:cubicBezTo>
                      <a:pt x="490" y="89"/>
                      <a:pt x="491" y="89"/>
                      <a:pt x="492" y="89"/>
                    </a:cubicBezTo>
                    <a:cubicBezTo>
                      <a:pt x="492" y="89"/>
                      <a:pt x="491" y="88"/>
                      <a:pt x="490" y="88"/>
                    </a:cubicBezTo>
                    <a:cubicBezTo>
                      <a:pt x="490" y="88"/>
                      <a:pt x="490" y="89"/>
                      <a:pt x="489" y="89"/>
                    </a:cubicBezTo>
                    <a:cubicBezTo>
                      <a:pt x="488" y="87"/>
                      <a:pt x="485" y="85"/>
                      <a:pt x="481" y="83"/>
                    </a:cubicBezTo>
                    <a:cubicBezTo>
                      <a:pt x="481" y="85"/>
                      <a:pt x="477" y="82"/>
                      <a:pt x="478" y="84"/>
                    </a:cubicBezTo>
                    <a:cubicBezTo>
                      <a:pt x="480" y="84"/>
                      <a:pt x="484" y="84"/>
                      <a:pt x="481" y="85"/>
                    </a:cubicBezTo>
                    <a:cubicBezTo>
                      <a:pt x="483" y="86"/>
                      <a:pt x="485" y="85"/>
                      <a:pt x="486" y="87"/>
                    </a:cubicBezTo>
                    <a:cubicBezTo>
                      <a:pt x="486" y="87"/>
                      <a:pt x="486" y="87"/>
                      <a:pt x="486" y="87"/>
                    </a:cubicBezTo>
                    <a:cubicBezTo>
                      <a:pt x="483" y="86"/>
                      <a:pt x="480" y="84"/>
                      <a:pt x="477" y="84"/>
                    </a:cubicBezTo>
                    <a:cubicBezTo>
                      <a:pt x="478" y="84"/>
                      <a:pt x="479" y="85"/>
                      <a:pt x="479" y="85"/>
                    </a:cubicBezTo>
                    <a:cubicBezTo>
                      <a:pt x="478" y="85"/>
                      <a:pt x="478" y="85"/>
                      <a:pt x="478" y="85"/>
                    </a:cubicBezTo>
                    <a:cubicBezTo>
                      <a:pt x="476" y="85"/>
                      <a:pt x="477" y="84"/>
                      <a:pt x="475" y="83"/>
                    </a:cubicBezTo>
                    <a:cubicBezTo>
                      <a:pt x="477" y="86"/>
                      <a:pt x="468" y="82"/>
                      <a:pt x="468" y="84"/>
                    </a:cubicBezTo>
                    <a:cubicBezTo>
                      <a:pt x="467" y="83"/>
                      <a:pt x="467" y="84"/>
                      <a:pt x="464" y="83"/>
                    </a:cubicBezTo>
                    <a:cubicBezTo>
                      <a:pt x="465" y="83"/>
                      <a:pt x="464" y="83"/>
                      <a:pt x="464" y="83"/>
                    </a:cubicBezTo>
                    <a:cubicBezTo>
                      <a:pt x="464" y="82"/>
                      <a:pt x="467" y="82"/>
                      <a:pt x="465" y="81"/>
                    </a:cubicBezTo>
                    <a:cubicBezTo>
                      <a:pt x="465" y="82"/>
                      <a:pt x="461" y="81"/>
                      <a:pt x="461" y="82"/>
                    </a:cubicBezTo>
                    <a:cubicBezTo>
                      <a:pt x="462" y="82"/>
                      <a:pt x="464" y="83"/>
                      <a:pt x="463" y="82"/>
                    </a:cubicBezTo>
                    <a:cubicBezTo>
                      <a:pt x="460" y="82"/>
                      <a:pt x="460" y="80"/>
                      <a:pt x="457" y="81"/>
                    </a:cubicBezTo>
                    <a:cubicBezTo>
                      <a:pt x="458" y="81"/>
                      <a:pt x="459" y="82"/>
                      <a:pt x="458" y="82"/>
                    </a:cubicBezTo>
                    <a:cubicBezTo>
                      <a:pt x="455" y="80"/>
                      <a:pt x="453" y="80"/>
                      <a:pt x="449" y="80"/>
                    </a:cubicBezTo>
                    <a:cubicBezTo>
                      <a:pt x="451" y="79"/>
                      <a:pt x="454" y="80"/>
                      <a:pt x="455" y="79"/>
                    </a:cubicBezTo>
                    <a:cubicBezTo>
                      <a:pt x="452" y="79"/>
                      <a:pt x="450" y="78"/>
                      <a:pt x="449" y="78"/>
                    </a:cubicBezTo>
                    <a:cubicBezTo>
                      <a:pt x="449" y="79"/>
                      <a:pt x="451" y="79"/>
                      <a:pt x="449" y="79"/>
                    </a:cubicBezTo>
                    <a:cubicBezTo>
                      <a:pt x="449" y="78"/>
                      <a:pt x="445" y="79"/>
                      <a:pt x="445" y="78"/>
                    </a:cubicBezTo>
                    <a:cubicBezTo>
                      <a:pt x="446" y="79"/>
                      <a:pt x="443" y="79"/>
                      <a:pt x="444" y="79"/>
                    </a:cubicBezTo>
                    <a:cubicBezTo>
                      <a:pt x="446" y="79"/>
                      <a:pt x="445" y="80"/>
                      <a:pt x="446" y="80"/>
                    </a:cubicBezTo>
                    <a:cubicBezTo>
                      <a:pt x="445" y="80"/>
                      <a:pt x="449" y="80"/>
                      <a:pt x="449" y="81"/>
                    </a:cubicBezTo>
                    <a:cubicBezTo>
                      <a:pt x="447" y="80"/>
                      <a:pt x="444" y="81"/>
                      <a:pt x="446" y="81"/>
                    </a:cubicBezTo>
                    <a:cubicBezTo>
                      <a:pt x="446" y="80"/>
                      <a:pt x="448" y="81"/>
                      <a:pt x="447" y="82"/>
                    </a:cubicBezTo>
                    <a:cubicBezTo>
                      <a:pt x="446" y="82"/>
                      <a:pt x="446" y="81"/>
                      <a:pt x="444" y="81"/>
                    </a:cubicBezTo>
                    <a:cubicBezTo>
                      <a:pt x="443" y="82"/>
                      <a:pt x="446" y="82"/>
                      <a:pt x="444" y="82"/>
                    </a:cubicBezTo>
                    <a:cubicBezTo>
                      <a:pt x="440" y="82"/>
                      <a:pt x="437" y="80"/>
                      <a:pt x="432" y="81"/>
                    </a:cubicBezTo>
                    <a:cubicBezTo>
                      <a:pt x="434" y="80"/>
                      <a:pt x="428" y="79"/>
                      <a:pt x="430" y="79"/>
                    </a:cubicBezTo>
                    <a:cubicBezTo>
                      <a:pt x="432" y="79"/>
                      <a:pt x="436" y="80"/>
                      <a:pt x="437" y="79"/>
                    </a:cubicBezTo>
                    <a:cubicBezTo>
                      <a:pt x="434" y="79"/>
                      <a:pt x="428" y="79"/>
                      <a:pt x="426" y="77"/>
                    </a:cubicBezTo>
                    <a:cubicBezTo>
                      <a:pt x="430" y="77"/>
                      <a:pt x="431" y="78"/>
                      <a:pt x="434" y="79"/>
                    </a:cubicBezTo>
                    <a:cubicBezTo>
                      <a:pt x="433" y="77"/>
                      <a:pt x="435" y="77"/>
                      <a:pt x="435" y="75"/>
                    </a:cubicBezTo>
                    <a:cubicBezTo>
                      <a:pt x="433" y="75"/>
                      <a:pt x="431" y="76"/>
                      <a:pt x="432" y="76"/>
                    </a:cubicBezTo>
                    <a:cubicBezTo>
                      <a:pt x="433" y="76"/>
                      <a:pt x="434" y="75"/>
                      <a:pt x="434" y="76"/>
                    </a:cubicBezTo>
                    <a:cubicBezTo>
                      <a:pt x="434" y="77"/>
                      <a:pt x="433" y="77"/>
                      <a:pt x="431" y="77"/>
                    </a:cubicBezTo>
                    <a:cubicBezTo>
                      <a:pt x="429" y="76"/>
                      <a:pt x="428" y="77"/>
                      <a:pt x="426" y="76"/>
                    </a:cubicBezTo>
                    <a:cubicBezTo>
                      <a:pt x="427" y="75"/>
                      <a:pt x="424" y="75"/>
                      <a:pt x="423" y="75"/>
                    </a:cubicBezTo>
                    <a:cubicBezTo>
                      <a:pt x="425" y="74"/>
                      <a:pt x="425" y="75"/>
                      <a:pt x="427" y="75"/>
                    </a:cubicBezTo>
                    <a:cubicBezTo>
                      <a:pt x="426" y="73"/>
                      <a:pt x="424" y="75"/>
                      <a:pt x="422" y="75"/>
                    </a:cubicBezTo>
                    <a:cubicBezTo>
                      <a:pt x="422" y="74"/>
                      <a:pt x="422" y="74"/>
                      <a:pt x="423" y="73"/>
                    </a:cubicBezTo>
                    <a:cubicBezTo>
                      <a:pt x="421" y="73"/>
                      <a:pt x="420" y="74"/>
                      <a:pt x="420" y="74"/>
                    </a:cubicBezTo>
                    <a:cubicBezTo>
                      <a:pt x="423" y="74"/>
                      <a:pt x="420" y="77"/>
                      <a:pt x="416" y="76"/>
                    </a:cubicBezTo>
                    <a:cubicBezTo>
                      <a:pt x="415" y="75"/>
                      <a:pt x="415" y="75"/>
                      <a:pt x="415" y="74"/>
                    </a:cubicBezTo>
                    <a:cubicBezTo>
                      <a:pt x="414" y="74"/>
                      <a:pt x="414" y="75"/>
                      <a:pt x="413" y="75"/>
                    </a:cubicBezTo>
                    <a:cubicBezTo>
                      <a:pt x="413" y="74"/>
                      <a:pt x="410" y="74"/>
                      <a:pt x="410" y="73"/>
                    </a:cubicBezTo>
                    <a:cubicBezTo>
                      <a:pt x="407" y="73"/>
                      <a:pt x="407" y="73"/>
                      <a:pt x="406" y="74"/>
                    </a:cubicBezTo>
                    <a:cubicBezTo>
                      <a:pt x="407" y="75"/>
                      <a:pt x="408" y="74"/>
                      <a:pt x="409" y="74"/>
                    </a:cubicBezTo>
                    <a:cubicBezTo>
                      <a:pt x="409" y="75"/>
                      <a:pt x="406" y="76"/>
                      <a:pt x="405" y="75"/>
                    </a:cubicBezTo>
                    <a:cubicBezTo>
                      <a:pt x="405" y="74"/>
                      <a:pt x="406" y="73"/>
                      <a:pt x="403" y="73"/>
                    </a:cubicBezTo>
                    <a:cubicBezTo>
                      <a:pt x="405" y="75"/>
                      <a:pt x="402" y="73"/>
                      <a:pt x="401" y="74"/>
                    </a:cubicBezTo>
                    <a:cubicBezTo>
                      <a:pt x="402" y="74"/>
                      <a:pt x="404" y="75"/>
                      <a:pt x="404" y="76"/>
                    </a:cubicBezTo>
                    <a:cubicBezTo>
                      <a:pt x="400" y="76"/>
                      <a:pt x="398" y="76"/>
                      <a:pt x="396" y="76"/>
                    </a:cubicBezTo>
                    <a:cubicBezTo>
                      <a:pt x="398" y="75"/>
                      <a:pt x="401" y="75"/>
                      <a:pt x="401" y="75"/>
                    </a:cubicBezTo>
                    <a:cubicBezTo>
                      <a:pt x="398" y="74"/>
                      <a:pt x="394" y="75"/>
                      <a:pt x="391" y="74"/>
                    </a:cubicBezTo>
                    <a:cubicBezTo>
                      <a:pt x="394" y="75"/>
                      <a:pt x="394" y="73"/>
                      <a:pt x="396" y="73"/>
                    </a:cubicBezTo>
                    <a:cubicBezTo>
                      <a:pt x="396" y="73"/>
                      <a:pt x="397" y="74"/>
                      <a:pt x="399" y="73"/>
                    </a:cubicBezTo>
                    <a:cubicBezTo>
                      <a:pt x="399" y="72"/>
                      <a:pt x="399" y="73"/>
                      <a:pt x="401" y="73"/>
                    </a:cubicBezTo>
                    <a:cubicBezTo>
                      <a:pt x="401" y="72"/>
                      <a:pt x="402" y="72"/>
                      <a:pt x="403" y="72"/>
                    </a:cubicBezTo>
                    <a:cubicBezTo>
                      <a:pt x="405" y="73"/>
                      <a:pt x="404" y="73"/>
                      <a:pt x="407" y="73"/>
                    </a:cubicBezTo>
                    <a:cubicBezTo>
                      <a:pt x="406" y="72"/>
                      <a:pt x="404" y="72"/>
                      <a:pt x="402" y="71"/>
                    </a:cubicBezTo>
                    <a:cubicBezTo>
                      <a:pt x="403" y="72"/>
                      <a:pt x="401" y="72"/>
                      <a:pt x="400" y="73"/>
                    </a:cubicBezTo>
                    <a:cubicBezTo>
                      <a:pt x="399" y="72"/>
                      <a:pt x="399" y="72"/>
                      <a:pt x="398" y="71"/>
                    </a:cubicBezTo>
                    <a:cubicBezTo>
                      <a:pt x="398" y="72"/>
                      <a:pt x="398" y="73"/>
                      <a:pt x="396" y="73"/>
                    </a:cubicBezTo>
                    <a:cubicBezTo>
                      <a:pt x="394" y="72"/>
                      <a:pt x="397" y="72"/>
                      <a:pt x="395" y="71"/>
                    </a:cubicBezTo>
                    <a:cubicBezTo>
                      <a:pt x="395" y="72"/>
                      <a:pt x="394" y="72"/>
                      <a:pt x="393" y="73"/>
                    </a:cubicBezTo>
                    <a:cubicBezTo>
                      <a:pt x="393" y="72"/>
                      <a:pt x="389" y="72"/>
                      <a:pt x="390" y="71"/>
                    </a:cubicBezTo>
                    <a:cubicBezTo>
                      <a:pt x="387" y="72"/>
                      <a:pt x="383" y="73"/>
                      <a:pt x="379" y="72"/>
                    </a:cubicBezTo>
                    <a:cubicBezTo>
                      <a:pt x="380" y="71"/>
                      <a:pt x="382" y="72"/>
                      <a:pt x="382" y="71"/>
                    </a:cubicBezTo>
                    <a:cubicBezTo>
                      <a:pt x="381" y="71"/>
                      <a:pt x="381" y="71"/>
                      <a:pt x="382" y="71"/>
                    </a:cubicBezTo>
                    <a:cubicBezTo>
                      <a:pt x="383" y="71"/>
                      <a:pt x="382" y="72"/>
                      <a:pt x="384" y="72"/>
                    </a:cubicBezTo>
                    <a:cubicBezTo>
                      <a:pt x="385" y="70"/>
                      <a:pt x="390" y="70"/>
                      <a:pt x="392" y="69"/>
                    </a:cubicBezTo>
                    <a:cubicBezTo>
                      <a:pt x="392" y="70"/>
                      <a:pt x="394" y="70"/>
                      <a:pt x="395" y="70"/>
                    </a:cubicBezTo>
                    <a:cubicBezTo>
                      <a:pt x="394" y="69"/>
                      <a:pt x="398" y="69"/>
                      <a:pt x="395" y="69"/>
                    </a:cubicBezTo>
                    <a:cubicBezTo>
                      <a:pt x="394" y="70"/>
                      <a:pt x="393" y="68"/>
                      <a:pt x="392" y="69"/>
                    </a:cubicBezTo>
                    <a:cubicBezTo>
                      <a:pt x="391" y="70"/>
                      <a:pt x="387" y="69"/>
                      <a:pt x="384" y="70"/>
                    </a:cubicBezTo>
                    <a:cubicBezTo>
                      <a:pt x="384" y="69"/>
                      <a:pt x="384" y="69"/>
                      <a:pt x="385" y="69"/>
                    </a:cubicBezTo>
                    <a:cubicBezTo>
                      <a:pt x="385" y="69"/>
                      <a:pt x="387" y="69"/>
                      <a:pt x="387" y="68"/>
                    </a:cubicBezTo>
                    <a:cubicBezTo>
                      <a:pt x="386" y="68"/>
                      <a:pt x="385" y="68"/>
                      <a:pt x="383" y="69"/>
                    </a:cubicBezTo>
                    <a:cubicBezTo>
                      <a:pt x="383" y="69"/>
                      <a:pt x="382" y="69"/>
                      <a:pt x="381" y="69"/>
                    </a:cubicBezTo>
                    <a:cubicBezTo>
                      <a:pt x="382" y="70"/>
                      <a:pt x="381" y="70"/>
                      <a:pt x="380" y="71"/>
                    </a:cubicBezTo>
                    <a:cubicBezTo>
                      <a:pt x="379" y="70"/>
                      <a:pt x="381" y="70"/>
                      <a:pt x="379" y="70"/>
                    </a:cubicBezTo>
                    <a:cubicBezTo>
                      <a:pt x="378" y="71"/>
                      <a:pt x="376" y="72"/>
                      <a:pt x="375" y="73"/>
                    </a:cubicBezTo>
                    <a:cubicBezTo>
                      <a:pt x="375" y="72"/>
                      <a:pt x="373" y="72"/>
                      <a:pt x="373" y="72"/>
                    </a:cubicBezTo>
                    <a:cubicBezTo>
                      <a:pt x="374" y="72"/>
                      <a:pt x="374" y="72"/>
                      <a:pt x="374" y="72"/>
                    </a:cubicBezTo>
                    <a:cubicBezTo>
                      <a:pt x="371" y="72"/>
                      <a:pt x="375" y="70"/>
                      <a:pt x="373" y="71"/>
                    </a:cubicBezTo>
                    <a:cubicBezTo>
                      <a:pt x="372" y="73"/>
                      <a:pt x="371" y="71"/>
                      <a:pt x="368" y="73"/>
                    </a:cubicBezTo>
                    <a:cubicBezTo>
                      <a:pt x="369" y="72"/>
                      <a:pt x="369" y="72"/>
                      <a:pt x="367" y="72"/>
                    </a:cubicBezTo>
                    <a:cubicBezTo>
                      <a:pt x="371" y="71"/>
                      <a:pt x="368" y="72"/>
                      <a:pt x="368" y="71"/>
                    </a:cubicBezTo>
                    <a:cubicBezTo>
                      <a:pt x="369" y="71"/>
                      <a:pt x="369" y="71"/>
                      <a:pt x="369" y="70"/>
                    </a:cubicBezTo>
                    <a:cubicBezTo>
                      <a:pt x="368" y="71"/>
                      <a:pt x="372" y="71"/>
                      <a:pt x="372" y="70"/>
                    </a:cubicBezTo>
                    <a:cubicBezTo>
                      <a:pt x="370" y="70"/>
                      <a:pt x="371" y="69"/>
                      <a:pt x="371" y="69"/>
                    </a:cubicBezTo>
                    <a:cubicBezTo>
                      <a:pt x="369" y="70"/>
                      <a:pt x="367" y="70"/>
                      <a:pt x="366" y="71"/>
                    </a:cubicBezTo>
                    <a:cubicBezTo>
                      <a:pt x="363" y="71"/>
                      <a:pt x="360" y="71"/>
                      <a:pt x="361" y="70"/>
                    </a:cubicBezTo>
                    <a:cubicBezTo>
                      <a:pt x="362" y="70"/>
                      <a:pt x="362" y="70"/>
                      <a:pt x="363" y="70"/>
                    </a:cubicBezTo>
                    <a:cubicBezTo>
                      <a:pt x="366" y="69"/>
                      <a:pt x="369" y="69"/>
                      <a:pt x="370" y="68"/>
                    </a:cubicBezTo>
                    <a:cubicBezTo>
                      <a:pt x="369" y="69"/>
                      <a:pt x="368" y="67"/>
                      <a:pt x="369" y="67"/>
                    </a:cubicBezTo>
                    <a:cubicBezTo>
                      <a:pt x="372" y="67"/>
                      <a:pt x="375" y="67"/>
                      <a:pt x="374" y="66"/>
                    </a:cubicBezTo>
                    <a:cubicBezTo>
                      <a:pt x="376" y="68"/>
                      <a:pt x="380" y="67"/>
                      <a:pt x="381" y="68"/>
                    </a:cubicBezTo>
                    <a:cubicBezTo>
                      <a:pt x="383" y="68"/>
                      <a:pt x="383" y="67"/>
                      <a:pt x="384" y="67"/>
                    </a:cubicBezTo>
                    <a:cubicBezTo>
                      <a:pt x="384" y="67"/>
                      <a:pt x="387" y="67"/>
                      <a:pt x="388" y="67"/>
                    </a:cubicBezTo>
                    <a:cubicBezTo>
                      <a:pt x="387" y="68"/>
                      <a:pt x="389" y="68"/>
                      <a:pt x="389" y="69"/>
                    </a:cubicBezTo>
                    <a:cubicBezTo>
                      <a:pt x="389" y="68"/>
                      <a:pt x="394" y="69"/>
                      <a:pt x="392" y="68"/>
                    </a:cubicBezTo>
                    <a:cubicBezTo>
                      <a:pt x="391" y="68"/>
                      <a:pt x="391" y="68"/>
                      <a:pt x="390" y="68"/>
                    </a:cubicBezTo>
                    <a:cubicBezTo>
                      <a:pt x="392" y="68"/>
                      <a:pt x="393" y="67"/>
                      <a:pt x="394" y="67"/>
                    </a:cubicBezTo>
                    <a:cubicBezTo>
                      <a:pt x="394" y="66"/>
                      <a:pt x="391" y="67"/>
                      <a:pt x="392" y="65"/>
                    </a:cubicBezTo>
                    <a:cubicBezTo>
                      <a:pt x="393" y="65"/>
                      <a:pt x="394" y="65"/>
                      <a:pt x="395" y="66"/>
                    </a:cubicBezTo>
                    <a:cubicBezTo>
                      <a:pt x="393" y="66"/>
                      <a:pt x="397" y="66"/>
                      <a:pt x="397" y="67"/>
                    </a:cubicBezTo>
                    <a:cubicBezTo>
                      <a:pt x="400" y="66"/>
                      <a:pt x="400" y="67"/>
                      <a:pt x="404" y="66"/>
                    </a:cubicBezTo>
                    <a:cubicBezTo>
                      <a:pt x="403" y="65"/>
                      <a:pt x="400" y="66"/>
                      <a:pt x="397" y="66"/>
                    </a:cubicBezTo>
                    <a:cubicBezTo>
                      <a:pt x="397" y="65"/>
                      <a:pt x="396" y="64"/>
                      <a:pt x="394" y="64"/>
                    </a:cubicBezTo>
                    <a:cubicBezTo>
                      <a:pt x="392" y="64"/>
                      <a:pt x="390" y="63"/>
                      <a:pt x="390" y="63"/>
                    </a:cubicBezTo>
                    <a:cubicBezTo>
                      <a:pt x="387" y="63"/>
                      <a:pt x="388" y="64"/>
                      <a:pt x="386" y="63"/>
                    </a:cubicBezTo>
                    <a:cubicBezTo>
                      <a:pt x="386" y="65"/>
                      <a:pt x="386" y="65"/>
                      <a:pt x="386" y="65"/>
                    </a:cubicBezTo>
                    <a:cubicBezTo>
                      <a:pt x="388" y="65"/>
                      <a:pt x="387" y="64"/>
                      <a:pt x="390" y="64"/>
                    </a:cubicBezTo>
                    <a:cubicBezTo>
                      <a:pt x="391" y="64"/>
                      <a:pt x="393" y="64"/>
                      <a:pt x="393" y="64"/>
                    </a:cubicBezTo>
                    <a:cubicBezTo>
                      <a:pt x="391" y="65"/>
                      <a:pt x="390" y="65"/>
                      <a:pt x="387" y="65"/>
                    </a:cubicBezTo>
                    <a:cubicBezTo>
                      <a:pt x="388" y="64"/>
                      <a:pt x="384" y="65"/>
                      <a:pt x="384" y="65"/>
                    </a:cubicBezTo>
                    <a:cubicBezTo>
                      <a:pt x="385" y="67"/>
                      <a:pt x="390" y="65"/>
                      <a:pt x="393" y="67"/>
                    </a:cubicBezTo>
                    <a:cubicBezTo>
                      <a:pt x="389" y="67"/>
                      <a:pt x="384" y="67"/>
                      <a:pt x="380" y="65"/>
                    </a:cubicBezTo>
                    <a:cubicBezTo>
                      <a:pt x="379" y="65"/>
                      <a:pt x="381" y="65"/>
                      <a:pt x="380" y="65"/>
                    </a:cubicBezTo>
                    <a:cubicBezTo>
                      <a:pt x="380" y="65"/>
                      <a:pt x="378" y="65"/>
                      <a:pt x="378" y="66"/>
                    </a:cubicBezTo>
                    <a:cubicBezTo>
                      <a:pt x="380" y="65"/>
                      <a:pt x="382" y="66"/>
                      <a:pt x="381" y="66"/>
                    </a:cubicBezTo>
                    <a:cubicBezTo>
                      <a:pt x="379" y="66"/>
                      <a:pt x="376" y="66"/>
                      <a:pt x="375" y="66"/>
                    </a:cubicBezTo>
                    <a:cubicBezTo>
                      <a:pt x="375" y="65"/>
                      <a:pt x="377" y="65"/>
                      <a:pt x="377" y="65"/>
                    </a:cubicBezTo>
                    <a:cubicBezTo>
                      <a:pt x="376" y="65"/>
                      <a:pt x="376" y="64"/>
                      <a:pt x="375" y="64"/>
                    </a:cubicBezTo>
                    <a:cubicBezTo>
                      <a:pt x="375" y="65"/>
                      <a:pt x="373" y="66"/>
                      <a:pt x="371" y="66"/>
                    </a:cubicBezTo>
                    <a:cubicBezTo>
                      <a:pt x="375" y="65"/>
                      <a:pt x="364" y="66"/>
                      <a:pt x="367" y="64"/>
                    </a:cubicBezTo>
                    <a:cubicBezTo>
                      <a:pt x="365" y="65"/>
                      <a:pt x="365" y="65"/>
                      <a:pt x="362" y="65"/>
                    </a:cubicBezTo>
                    <a:cubicBezTo>
                      <a:pt x="363" y="64"/>
                      <a:pt x="361" y="65"/>
                      <a:pt x="360" y="65"/>
                    </a:cubicBezTo>
                    <a:cubicBezTo>
                      <a:pt x="363" y="64"/>
                      <a:pt x="368" y="63"/>
                      <a:pt x="372" y="63"/>
                    </a:cubicBezTo>
                    <a:cubicBezTo>
                      <a:pt x="376" y="62"/>
                      <a:pt x="379" y="62"/>
                      <a:pt x="381" y="63"/>
                    </a:cubicBezTo>
                    <a:cubicBezTo>
                      <a:pt x="385" y="62"/>
                      <a:pt x="387" y="62"/>
                      <a:pt x="390" y="62"/>
                    </a:cubicBezTo>
                    <a:cubicBezTo>
                      <a:pt x="389" y="62"/>
                      <a:pt x="390" y="61"/>
                      <a:pt x="390" y="61"/>
                    </a:cubicBezTo>
                    <a:cubicBezTo>
                      <a:pt x="388" y="61"/>
                      <a:pt x="388" y="60"/>
                      <a:pt x="386" y="60"/>
                    </a:cubicBezTo>
                    <a:cubicBezTo>
                      <a:pt x="387" y="61"/>
                      <a:pt x="387" y="61"/>
                      <a:pt x="387" y="62"/>
                    </a:cubicBezTo>
                    <a:cubicBezTo>
                      <a:pt x="385" y="62"/>
                      <a:pt x="383" y="63"/>
                      <a:pt x="382" y="62"/>
                    </a:cubicBezTo>
                    <a:cubicBezTo>
                      <a:pt x="382" y="62"/>
                      <a:pt x="384" y="61"/>
                      <a:pt x="386" y="61"/>
                    </a:cubicBezTo>
                    <a:cubicBezTo>
                      <a:pt x="385" y="60"/>
                      <a:pt x="381" y="59"/>
                      <a:pt x="378" y="60"/>
                    </a:cubicBezTo>
                    <a:cubicBezTo>
                      <a:pt x="380" y="60"/>
                      <a:pt x="381" y="60"/>
                      <a:pt x="381" y="61"/>
                    </a:cubicBezTo>
                    <a:cubicBezTo>
                      <a:pt x="372" y="61"/>
                      <a:pt x="361" y="64"/>
                      <a:pt x="360" y="61"/>
                    </a:cubicBezTo>
                    <a:cubicBezTo>
                      <a:pt x="359" y="62"/>
                      <a:pt x="356" y="60"/>
                      <a:pt x="355" y="62"/>
                    </a:cubicBezTo>
                    <a:cubicBezTo>
                      <a:pt x="356" y="62"/>
                      <a:pt x="357" y="61"/>
                      <a:pt x="357" y="62"/>
                    </a:cubicBezTo>
                    <a:cubicBezTo>
                      <a:pt x="354" y="63"/>
                      <a:pt x="358" y="62"/>
                      <a:pt x="358" y="63"/>
                    </a:cubicBezTo>
                    <a:cubicBezTo>
                      <a:pt x="353" y="64"/>
                      <a:pt x="353" y="64"/>
                      <a:pt x="353" y="64"/>
                    </a:cubicBezTo>
                    <a:cubicBezTo>
                      <a:pt x="354" y="65"/>
                      <a:pt x="357" y="64"/>
                      <a:pt x="358" y="65"/>
                    </a:cubicBezTo>
                    <a:cubicBezTo>
                      <a:pt x="355" y="65"/>
                      <a:pt x="351" y="64"/>
                      <a:pt x="348" y="64"/>
                    </a:cubicBezTo>
                    <a:cubicBezTo>
                      <a:pt x="346" y="64"/>
                      <a:pt x="343" y="65"/>
                      <a:pt x="343" y="66"/>
                    </a:cubicBezTo>
                    <a:cubicBezTo>
                      <a:pt x="342" y="67"/>
                      <a:pt x="342" y="67"/>
                      <a:pt x="342" y="67"/>
                    </a:cubicBezTo>
                    <a:cubicBezTo>
                      <a:pt x="341" y="66"/>
                      <a:pt x="344" y="65"/>
                      <a:pt x="341" y="65"/>
                    </a:cubicBezTo>
                    <a:cubicBezTo>
                      <a:pt x="341" y="66"/>
                      <a:pt x="341" y="66"/>
                      <a:pt x="339" y="67"/>
                    </a:cubicBezTo>
                    <a:cubicBezTo>
                      <a:pt x="339" y="66"/>
                      <a:pt x="336" y="68"/>
                      <a:pt x="334" y="67"/>
                    </a:cubicBezTo>
                    <a:cubicBezTo>
                      <a:pt x="336" y="65"/>
                      <a:pt x="342" y="64"/>
                      <a:pt x="347" y="63"/>
                    </a:cubicBezTo>
                    <a:cubicBezTo>
                      <a:pt x="347" y="63"/>
                      <a:pt x="347" y="63"/>
                      <a:pt x="348" y="63"/>
                    </a:cubicBezTo>
                    <a:cubicBezTo>
                      <a:pt x="349" y="61"/>
                      <a:pt x="345" y="62"/>
                      <a:pt x="346" y="61"/>
                    </a:cubicBezTo>
                    <a:cubicBezTo>
                      <a:pt x="348" y="61"/>
                      <a:pt x="347" y="61"/>
                      <a:pt x="349" y="60"/>
                    </a:cubicBezTo>
                    <a:cubicBezTo>
                      <a:pt x="350" y="61"/>
                      <a:pt x="352" y="61"/>
                      <a:pt x="355" y="60"/>
                    </a:cubicBezTo>
                    <a:cubicBezTo>
                      <a:pt x="354" y="59"/>
                      <a:pt x="352" y="61"/>
                      <a:pt x="351" y="60"/>
                    </a:cubicBezTo>
                    <a:cubicBezTo>
                      <a:pt x="354" y="59"/>
                      <a:pt x="357" y="59"/>
                      <a:pt x="359" y="58"/>
                    </a:cubicBezTo>
                    <a:cubicBezTo>
                      <a:pt x="360" y="58"/>
                      <a:pt x="362" y="58"/>
                      <a:pt x="363" y="58"/>
                    </a:cubicBezTo>
                    <a:cubicBezTo>
                      <a:pt x="364" y="58"/>
                      <a:pt x="366" y="58"/>
                      <a:pt x="368" y="57"/>
                    </a:cubicBezTo>
                    <a:cubicBezTo>
                      <a:pt x="368" y="56"/>
                      <a:pt x="371" y="56"/>
                      <a:pt x="371" y="55"/>
                    </a:cubicBezTo>
                    <a:cubicBezTo>
                      <a:pt x="372" y="56"/>
                      <a:pt x="374" y="56"/>
                      <a:pt x="371" y="57"/>
                    </a:cubicBezTo>
                    <a:cubicBezTo>
                      <a:pt x="374" y="57"/>
                      <a:pt x="376" y="56"/>
                      <a:pt x="374" y="56"/>
                    </a:cubicBezTo>
                    <a:cubicBezTo>
                      <a:pt x="373" y="56"/>
                      <a:pt x="376" y="55"/>
                      <a:pt x="372" y="55"/>
                    </a:cubicBezTo>
                    <a:cubicBezTo>
                      <a:pt x="373" y="54"/>
                      <a:pt x="374" y="54"/>
                      <a:pt x="376" y="54"/>
                    </a:cubicBezTo>
                    <a:cubicBezTo>
                      <a:pt x="378" y="54"/>
                      <a:pt x="376" y="54"/>
                      <a:pt x="376" y="55"/>
                    </a:cubicBezTo>
                    <a:cubicBezTo>
                      <a:pt x="379" y="55"/>
                      <a:pt x="379" y="55"/>
                      <a:pt x="381" y="55"/>
                    </a:cubicBezTo>
                    <a:cubicBezTo>
                      <a:pt x="383" y="54"/>
                      <a:pt x="380" y="54"/>
                      <a:pt x="382" y="53"/>
                    </a:cubicBezTo>
                    <a:cubicBezTo>
                      <a:pt x="383" y="54"/>
                      <a:pt x="385" y="54"/>
                      <a:pt x="387" y="54"/>
                    </a:cubicBezTo>
                    <a:cubicBezTo>
                      <a:pt x="389" y="53"/>
                      <a:pt x="391" y="53"/>
                      <a:pt x="394" y="53"/>
                    </a:cubicBezTo>
                    <a:cubicBezTo>
                      <a:pt x="396" y="53"/>
                      <a:pt x="399" y="53"/>
                      <a:pt x="401" y="53"/>
                    </a:cubicBezTo>
                    <a:cubicBezTo>
                      <a:pt x="401" y="53"/>
                      <a:pt x="403" y="55"/>
                      <a:pt x="404" y="54"/>
                    </a:cubicBezTo>
                    <a:cubicBezTo>
                      <a:pt x="402" y="53"/>
                      <a:pt x="402" y="53"/>
                      <a:pt x="401" y="52"/>
                    </a:cubicBezTo>
                    <a:cubicBezTo>
                      <a:pt x="404" y="53"/>
                      <a:pt x="404" y="53"/>
                      <a:pt x="407" y="52"/>
                    </a:cubicBezTo>
                    <a:cubicBezTo>
                      <a:pt x="407" y="54"/>
                      <a:pt x="411" y="52"/>
                      <a:pt x="412" y="53"/>
                    </a:cubicBezTo>
                    <a:cubicBezTo>
                      <a:pt x="413" y="53"/>
                      <a:pt x="411" y="52"/>
                      <a:pt x="413" y="52"/>
                    </a:cubicBezTo>
                    <a:cubicBezTo>
                      <a:pt x="414" y="52"/>
                      <a:pt x="414" y="52"/>
                      <a:pt x="414" y="52"/>
                    </a:cubicBezTo>
                    <a:cubicBezTo>
                      <a:pt x="414" y="53"/>
                      <a:pt x="413" y="53"/>
                      <a:pt x="413" y="54"/>
                    </a:cubicBezTo>
                    <a:cubicBezTo>
                      <a:pt x="416" y="55"/>
                      <a:pt x="413" y="53"/>
                      <a:pt x="416" y="54"/>
                    </a:cubicBezTo>
                    <a:cubicBezTo>
                      <a:pt x="416" y="53"/>
                      <a:pt x="415" y="53"/>
                      <a:pt x="415" y="52"/>
                    </a:cubicBezTo>
                    <a:cubicBezTo>
                      <a:pt x="418" y="52"/>
                      <a:pt x="422" y="51"/>
                      <a:pt x="425" y="53"/>
                    </a:cubicBezTo>
                    <a:cubicBezTo>
                      <a:pt x="426" y="52"/>
                      <a:pt x="428" y="52"/>
                      <a:pt x="429" y="52"/>
                    </a:cubicBezTo>
                    <a:cubicBezTo>
                      <a:pt x="430" y="53"/>
                      <a:pt x="429" y="54"/>
                      <a:pt x="431" y="54"/>
                    </a:cubicBezTo>
                    <a:cubicBezTo>
                      <a:pt x="431" y="53"/>
                      <a:pt x="432" y="53"/>
                      <a:pt x="432" y="52"/>
                    </a:cubicBezTo>
                    <a:cubicBezTo>
                      <a:pt x="431" y="52"/>
                      <a:pt x="430" y="52"/>
                      <a:pt x="431" y="52"/>
                    </a:cubicBezTo>
                    <a:cubicBezTo>
                      <a:pt x="433" y="50"/>
                      <a:pt x="440" y="52"/>
                      <a:pt x="444" y="52"/>
                    </a:cubicBezTo>
                    <a:cubicBezTo>
                      <a:pt x="445" y="53"/>
                      <a:pt x="451" y="52"/>
                      <a:pt x="448" y="54"/>
                    </a:cubicBezTo>
                    <a:cubicBezTo>
                      <a:pt x="450" y="54"/>
                      <a:pt x="453" y="54"/>
                      <a:pt x="452" y="55"/>
                    </a:cubicBezTo>
                    <a:cubicBezTo>
                      <a:pt x="451" y="55"/>
                      <a:pt x="450" y="54"/>
                      <a:pt x="448" y="54"/>
                    </a:cubicBezTo>
                    <a:cubicBezTo>
                      <a:pt x="448" y="55"/>
                      <a:pt x="446" y="55"/>
                      <a:pt x="446" y="55"/>
                    </a:cubicBezTo>
                    <a:cubicBezTo>
                      <a:pt x="449" y="56"/>
                      <a:pt x="445" y="56"/>
                      <a:pt x="448" y="56"/>
                    </a:cubicBezTo>
                    <a:cubicBezTo>
                      <a:pt x="450" y="57"/>
                      <a:pt x="446" y="55"/>
                      <a:pt x="449" y="55"/>
                    </a:cubicBezTo>
                    <a:cubicBezTo>
                      <a:pt x="450" y="55"/>
                      <a:pt x="451" y="55"/>
                      <a:pt x="452" y="56"/>
                    </a:cubicBezTo>
                    <a:cubicBezTo>
                      <a:pt x="450" y="56"/>
                      <a:pt x="451" y="56"/>
                      <a:pt x="450" y="57"/>
                    </a:cubicBezTo>
                    <a:cubicBezTo>
                      <a:pt x="451" y="57"/>
                      <a:pt x="455" y="58"/>
                      <a:pt x="456" y="58"/>
                    </a:cubicBezTo>
                    <a:cubicBezTo>
                      <a:pt x="455" y="57"/>
                      <a:pt x="452" y="57"/>
                      <a:pt x="452" y="57"/>
                    </a:cubicBezTo>
                    <a:cubicBezTo>
                      <a:pt x="452" y="56"/>
                      <a:pt x="454" y="54"/>
                      <a:pt x="453" y="56"/>
                    </a:cubicBezTo>
                    <a:cubicBezTo>
                      <a:pt x="456" y="56"/>
                      <a:pt x="454" y="54"/>
                      <a:pt x="457" y="55"/>
                    </a:cubicBezTo>
                    <a:cubicBezTo>
                      <a:pt x="457" y="56"/>
                      <a:pt x="456" y="56"/>
                      <a:pt x="457" y="56"/>
                    </a:cubicBezTo>
                    <a:cubicBezTo>
                      <a:pt x="460" y="57"/>
                      <a:pt x="457" y="55"/>
                      <a:pt x="459" y="55"/>
                    </a:cubicBezTo>
                    <a:cubicBezTo>
                      <a:pt x="461" y="56"/>
                      <a:pt x="461" y="57"/>
                      <a:pt x="461" y="57"/>
                    </a:cubicBezTo>
                    <a:cubicBezTo>
                      <a:pt x="464" y="57"/>
                      <a:pt x="470" y="59"/>
                      <a:pt x="466" y="57"/>
                    </a:cubicBezTo>
                    <a:cubicBezTo>
                      <a:pt x="468" y="57"/>
                      <a:pt x="469" y="57"/>
                      <a:pt x="470" y="58"/>
                    </a:cubicBezTo>
                    <a:cubicBezTo>
                      <a:pt x="468" y="58"/>
                      <a:pt x="469" y="58"/>
                      <a:pt x="469" y="59"/>
                    </a:cubicBezTo>
                    <a:cubicBezTo>
                      <a:pt x="473" y="59"/>
                      <a:pt x="475" y="61"/>
                      <a:pt x="478" y="62"/>
                    </a:cubicBezTo>
                    <a:cubicBezTo>
                      <a:pt x="479" y="61"/>
                      <a:pt x="477" y="60"/>
                      <a:pt x="478" y="60"/>
                    </a:cubicBezTo>
                    <a:cubicBezTo>
                      <a:pt x="479" y="61"/>
                      <a:pt x="480" y="60"/>
                      <a:pt x="481" y="61"/>
                    </a:cubicBezTo>
                    <a:cubicBezTo>
                      <a:pt x="481" y="61"/>
                      <a:pt x="481" y="62"/>
                      <a:pt x="482" y="62"/>
                    </a:cubicBezTo>
                    <a:cubicBezTo>
                      <a:pt x="483" y="63"/>
                      <a:pt x="485" y="63"/>
                      <a:pt x="486" y="63"/>
                    </a:cubicBezTo>
                    <a:cubicBezTo>
                      <a:pt x="488" y="64"/>
                      <a:pt x="489" y="64"/>
                      <a:pt x="489" y="65"/>
                    </a:cubicBezTo>
                    <a:cubicBezTo>
                      <a:pt x="488" y="65"/>
                      <a:pt x="485" y="63"/>
                      <a:pt x="485" y="64"/>
                    </a:cubicBezTo>
                    <a:cubicBezTo>
                      <a:pt x="488" y="66"/>
                      <a:pt x="490" y="65"/>
                      <a:pt x="492" y="66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5" y="66"/>
                      <a:pt x="498" y="65"/>
                      <a:pt x="498" y="67"/>
                    </a:cubicBezTo>
                    <a:cubicBezTo>
                      <a:pt x="495" y="66"/>
                      <a:pt x="492" y="67"/>
                      <a:pt x="493" y="68"/>
                    </a:cubicBezTo>
                    <a:cubicBezTo>
                      <a:pt x="495" y="69"/>
                      <a:pt x="498" y="69"/>
                      <a:pt x="499" y="70"/>
                    </a:cubicBezTo>
                    <a:cubicBezTo>
                      <a:pt x="501" y="70"/>
                      <a:pt x="498" y="69"/>
                      <a:pt x="500" y="69"/>
                    </a:cubicBezTo>
                    <a:cubicBezTo>
                      <a:pt x="502" y="70"/>
                      <a:pt x="508" y="71"/>
                      <a:pt x="511" y="72"/>
                    </a:cubicBezTo>
                    <a:cubicBezTo>
                      <a:pt x="511" y="72"/>
                      <a:pt x="508" y="71"/>
                      <a:pt x="508" y="70"/>
                    </a:cubicBezTo>
                    <a:cubicBezTo>
                      <a:pt x="511" y="70"/>
                      <a:pt x="513" y="72"/>
                      <a:pt x="516" y="73"/>
                    </a:cubicBezTo>
                    <a:cubicBezTo>
                      <a:pt x="518" y="74"/>
                      <a:pt x="520" y="75"/>
                      <a:pt x="522" y="76"/>
                    </a:cubicBezTo>
                    <a:cubicBezTo>
                      <a:pt x="521" y="75"/>
                      <a:pt x="519" y="74"/>
                      <a:pt x="518" y="73"/>
                    </a:cubicBezTo>
                    <a:cubicBezTo>
                      <a:pt x="522" y="74"/>
                      <a:pt x="524" y="76"/>
                      <a:pt x="529" y="78"/>
                    </a:cubicBezTo>
                    <a:cubicBezTo>
                      <a:pt x="528" y="78"/>
                      <a:pt x="528" y="79"/>
                      <a:pt x="527" y="79"/>
                    </a:cubicBezTo>
                    <a:cubicBezTo>
                      <a:pt x="530" y="81"/>
                      <a:pt x="531" y="80"/>
                      <a:pt x="532" y="80"/>
                    </a:cubicBezTo>
                    <a:cubicBezTo>
                      <a:pt x="531" y="79"/>
                      <a:pt x="530" y="79"/>
                      <a:pt x="529" y="78"/>
                    </a:cubicBezTo>
                    <a:cubicBezTo>
                      <a:pt x="530" y="79"/>
                      <a:pt x="530" y="78"/>
                      <a:pt x="531" y="78"/>
                    </a:cubicBezTo>
                    <a:cubicBezTo>
                      <a:pt x="533" y="79"/>
                      <a:pt x="536" y="83"/>
                      <a:pt x="537" y="84"/>
                    </a:cubicBezTo>
                    <a:cubicBezTo>
                      <a:pt x="538" y="82"/>
                      <a:pt x="535" y="81"/>
                      <a:pt x="533" y="79"/>
                    </a:cubicBezTo>
                    <a:cubicBezTo>
                      <a:pt x="537" y="80"/>
                      <a:pt x="537" y="82"/>
                      <a:pt x="540" y="83"/>
                    </a:cubicBezTo>
                    <a:cubicBezTo>
                      <a:pt x="540" y="82"/>
                      <a:pt x="537" y="81"/>
                      <a:pt x="538" y="80"/>
                    </a:cubicBezTo>
                    <a:cubicBezTo>
                      <a:pt x="535" y="79"/>
                      <a:pt x="532" y="78"/>
                      <a:pt x="530" y="77"/>
                    </a:cubicBezTo>
                    <a:cubicBezTo>
                      <a:pt x="527" y="76"/>
                      <a:pt x="525" y="75"/>
                      <a:pt x="523" y="73"/>
                    </a:cubicBezTo>
                    <a:cubicBezTo>
                      <a:pt x="527" y="76"/>
                      <a:pt x="525" y="74"/>
                      <a:pt x="527" y="74"/>
                    </a:cubicBezTo>
                    <a:cubicBezTo>
                      <a:pt x="529" y="75"/>
                      <a:pt x="532" y="77"/>
                      <a:pt x="533" y="78"/>
                    </a:cubicBezTo>
                    <a:cubicBezTo>
                      <a:pt x="532" y="77"/>
                      <a:pt x="532" y="77"/>
                      <a:pt x="532" y="77"/>
                    </a:cubicBezTo>
                    <a:cubicBezTo>
                      <a:pt x="535" y="77"/>
                      <a:pt x="538" y="80"/>
                      <a:pt x="538" y="79"/>
                    </a:cubicBezTo>
                    <a:cubicBezTo>
                      <a:pt x="537" y="79"/>
                      <a:pt x="536" y="78"/>
                      <a:pt x="536" y="78"/>
                    </a:cubicBezTo>
                    <a:cubicBezTo>
                      <a:pt x="542" y="80"/>
                      <a:pt x="545" y="82"/>
                      <a:pt x="549" y="83"/>
                    </a:cubicBezTo>
                    <a:cubicBezTo>
                      <a:pt x="548" y="85"/>
                      <a:pt x="559" y="88"/>
                      <a:pt x="558" y="90"/>
                    </a:cubicBezTo>
                    <a:cubicBezTo>
                      <a:pt x="552" y="87"/>
                      <a:pt x="549" y="85"/>
                      <a:pt x="544" y="83"/>
                    </a:cubicBezTo>
                    <a:cubicBezTo>
                      <a:pt x="545" y="84"/>
                      <a:pt x="542" y="82"/>
                      <a:pt x="541" y="82"/>
                    </a:cubicBezTo>
                    <a:cubicBezTo>
                      <a:pt x="544" y="85"/>
                      <a:pt x="549" y="86"/>
                      <a:pt x="553" y="87"/>
                    </a:cubicBezTo>
                    <a:cubicBezTo>
                      <a:pt x="552" y="88"/>
                      <a:pt x="553" y="88"/>
                      <a:pt x="553" y="88"/>
                    </a:cubicBezTo>
                    <a:cubicBezTo>
                      <a:pt x="551" y="87"/>
                      <a:pt x="550" y="87"/>
                      <a:pt x="548" y="86"/>
                    </a:cubicBezTo>
                    <a:cubicBezTo>
                      <a:pt x="548" y="87"/>
                      <a:pt x="547" y="88"/>
                      <a:pt x="549" y="88"/>
                    </a:cubicBezTo>
                    <a:cubicBezTo>
                      <a:pt x="549" y="88"/>
                      <a:pt x="549" y="87"/>
                      <a:pt x="549" y="87"/>
                    </a:cubicBezTo>
                    <a:cubicBezTo>
                      <a:pt x="551" y="88"/>
                      <a:pt x="552" y="89"/>
                      <a:pt x="554" y="90"/>
                    </a:cubicBezTo>
                    <a:cubicBezTo>
                      <a:pt x="555" y="92"/>
                      <a:pt x="553" y="91"/>
                      <a:pt x="552" y="93"/>
                    </a:cubicBezTo>
                    <a:cubicBezTo>
                      <a:pt x="551" y="93"/>
                      <a:pt x="551" y="92"/>
                      <a:pt x="550" y="92"/>
                    </a:cubicBezTo>
                    <a:cubicBezTo>
                      <a:pt x="550" y="94"/>
                      <a:pt x="546" y="92"/>
                      <a:pt x="543" y="92"/>
                    </a:cubicBezTo>
                    <a:cubicBezTo>
                      <a:pt x="545" y="94"/>
                      <a:pt x="546" y="92"/>
                      <a:pt x="549" y="94"/>
                    </a:cubicBezTo>
                    <a:cubicBezTo>
                      <a:pt x="549" y="95"/>
                      <a:pt x="548" y="94"/>
                      <a:pt x="549" y="95"/>
                    </a:cubicBezTo>
                    <a:cubicBezTo>
                      <a:pt x="549" y="94"/>
                      <a:pt x="552" y="97"/>
                      <a:pt x="552" y="95"/>
                    </a:cubicBezTo>
                    <a:cubicBezTo>
                      <a:pt x="550" y="94"/>
                      <a:pt x="549" y="94"/>
                      <a:pt x="549" y="93"/>
                    </a:cubicBezTo>
                    <a:cubicBezTo>
                      <a:pt x="550" y="93"/>
                      <a:pt x="550" y="93"/>
                      <a:pt x="550" y="93"/>
                    </a:cubicBezTo>
                    <a:cubicBezTo>
                      <a:pt x="553" y="94"/>
                      <a:pt x="552" y="95"/>
                      <a:pt x="553" y="95"/>
                    </a:cubicBezTo>
                    <a:cubicBezTo>
                      <a:pt x="554" y="95"/>
                      <a:pt x="554" y="95"/>
                      <a:pt x="554" y="95"/>
                    </a:cubicBezTo>
                    <a:cubicBezTo>
                      <a:pt x="555" y="94"/>
                      <a:pt x="552" y="94"/>
                      <a:pt x="553" y="93"/>
                    </a:cubicBezTo>
                    <a:cubicBezTo>
                      <a:pt x="554" y="93"/>
                      <a:pt x="555" y="92"/>
                      <a:pt x="556" y="92"/>
                    </a:cubicBezTo>
                    <a:cubicBezTo>
                      <a:pt x="557" y="91"/>
                      <a:pt x="558" y="91"/>
                      <a:pt x="560" y="93"/>
                    </a:cubicBezTo>
                    <a:cubicBezTo>
                      <a:pt x="561" y="96"/>
                      <a:pt x="564" y="96"/>
                      <a:pt x="568" y="98"/>
                    </a:cubicBezTo>
                    <a:cubicBezTo>
                      <a:pt x="567" y="99"/>
                      <a:pt x="567" y="99"/>
                      <a:pt x="567" y="99"/>
                    </a:cubicBezTo>
                    <a:cubicBezTo>
                      <a:pt x="568" y="99"/>
                      <a:pt x="573" y="104"/>
                      <a:pt x="573" y="103"/>
                    </a:cubicBezTo>
                    <a:cubicBezTo>
                      <a:pt x="574" y="102"/>
                      <a:pt x="572" y="102"/>
                      <a:pt x="570" y="101"/>
                    </a:cubicBezTo>
                    <a:cubicBezTo>
                      <a:pt x="571" y="100"/>
                      <a:pt x="569" y="99"/>
                      <a:pt x="569" y="98"/>
                    </a:cubicBezTo>
                    <a:cubicBezTo>
                      <a:pt x="575" y="101"/>
                      <a:pt x="575" y="102"/>
                      <a:pt x="575" y="104"/>
                    </a:cubicBezTo>
                    <a:cubicBezTo>
                      <a:pt x="578" y="106"/>
                      <a:pt x="580" y="108"/>
                      <a:pt x="582" y="109"/>
                    </a:cubicBezTo>
                    <a:cubicBezTo>
                      <a:pt x="584" y="111"/>
                      <a:pt x="587" y="113"/>
                      <a:pt x="591" y="116"/>
                    </a:cubicBezTo>
                    <a:cubicBezTo>
                      <a:pt x="592" y="116"/>
                      <a:pt x="590" y="114"/>
                      <a:pt x="591" y="115"/>
                    </a:cubicBezTo>
                    <a:cubicBezTo>
                      <a:pt x="593" y="117"/>
                      <a:pt x="594" y="117"/>
                      <a:pt x="596" y="119"/>
                    </a:cubicBezTo>
                    <a:cubicBezTo>
                      <a:pt x="596" y="119"/>
                      <a:pt x="595" y="119"/>
                      <a:pt x="596" y="120"/>
                    </a:cubicBezTo>
                    <a:cubicBezTo>
                      <a:pt x="599" y="121"/>
                      <a:pt x="599" y="123"/>
                      <a:pt x="600" y="123"/>
                    </a:cubicBezTo>
                    <a:cubicBezTo>
                      <a:pt x="602" y="124"/>
                      <a:pt x="601" y="125"/>
                      <a:pt x="602" y="126"/>
                    </a:cubicBezTo>
                    <a:cubicBezTo>
                      <a:pt x="602" y="126"/>
                      <a:pt x="603" y="125"/>
                      <a:pt x="604" y="125"/>
                    </a:cubicBezTo>
                    <a:cubicBezTo>
                      <a:pt x="601" y="123"/>
                      <a:pt x="599" y="120"/>
                      <a:pt x="600" y="120"/>
                    </a:cubicBezTo>
                    <a:cubicBezTo>
                      <a:pt x="599" y="119"/>
                      <a:pt x="595" y="117"/>
                      <a:pt x="594" y="116"/>
                    </a:cubicBezTo>
                    <a:cubicBezTo>
                      <a:pt x="597" y="116"/>
                      <a:pt x="610" y="127"/>
                      <a:pt x="604" y="125"/>
                    </a:cubicBezTo>
                    <a:cubicBezTo>
                      <a:pt x="605" y="126"/>
                      <a:pt x="606" y="127"/>
                      <a:pt x="606" y="128"/>
                    </a:cubicBezTo>
                    <a:cubicBezTo>
                      <a:pt x="607" y="128"/>
                      <a:pt x="607" y="127"/>
                      <a:pt x="608" y="127"/>
                    </a:cubicBezTo>
                    <a:cubicBezTo>
                      <a:pt x="606" y="126"/>
                      <a:pt x="606" y="125"/>
                      <a:pt x="606" y="124"/>
                    </a:cubicBezTo>
                    <a:cubicBezTo>
                      <a:pt x="604" y="122"/>
                      <a:pt x="604" y="123"/>
                      <a:pt x="602" y="122"/>
                    </a:cubicBezTo>
                    <a:cubicBezTo>
                      <a:pt x="603" y="121"/>
                      <a:pt x="603" y="121"/>
                      <a:pt x="603" y="121"/>
                    </a:cubicBezTo>
                    <a:cubicBezTo>
                      <a:pt x="605" y="122"/>
                      <a:pt x="605" y="123"/>
                      <a:pt x="606" y="123"/>
                    </a:cubicBezTo>
                    <a:cubicBezTo>
                      <a:pt x="604" y="120"/>
                      <a:pt x="601" y="121"/>
                      <a:pt x="598" y="117"/>
                    </a:cubicBezTo>
                    <a:cubicBezTo>
                      <a:pt x="601" y="119"/>
                      <a:pt x="599" y="116"/>
                      <a:pt x="600" y="117"/>
                    </a:cubicBezTo>
                    <a:cubicBezTo>
                      <a:pt x="597" y="114"/>
                      <a:pt x="590" y="106"/>
                      <a:pt x="597" y="111"/>
                    </a:cubicBezTo>
                    <a:cubicBezTo>
                      <a:pt x="598" y="111"/>
                      <a:pt x="597" y="110"/>
                      <a:pt x="596" y="108"/>
                    </a:cubicBezTo>
                    <a:cubicBezTo>
                      <a:pt x="596" y="109"/>
                      <a:pt x="595" y="109"/>
                      <a:pt x="593" y="108"/>
                    </a:cubicBezTo>
                    <a:cubicBezTo>
                      <a:pt x="593" y="108"/>
                      <a:pt x="593" y="110"/>
                      <a:pt x="592" y="109"/>
                    </a:cubicBezTo>
                    <a:cubicBezTo>
                      <a:pt x="590" y="108"/>
                      <a:pt x="589" y="106"/>
                      <a:pt x="587" y="106"/>
                    </a:cubicBezTo>
                    <a:cubicBezTo>
                      <a:pt x="585" y="104"/>
                      <a:pt x="582" y="102"/>
                      <a:pt x="579" y="100"/>
                    </a:cubicBezTo>
                    <a:cubicBezTo>
                      <a:pt x="577" y="98"/>
                      <a:pt x="574" y="96"/>
                      <a:pt x="571" y="94"/>
                    </a:cubicBezTo>
                    <a:cubicBezTo>
                      <a:pt x="565" y="91"/>
                      <a:pt x="559" y="87"/>
                      <a:pt x="554" y="84"/>
                    </a:cubicBezTo>
                    <a:cubicBezTo>
                      <a:pt x="556" y="85"/>
                      <a:pt x="556" y="85"/>
                      <a:pt x="559" y="87"/>
                    </a:cubicBezTo>
                    <a:cubicBezTo>
                      <a:pt x="559" y="85"/>
                      <a:pt x="562" y="88"/>
                      <a:pt x="563" y="88"/>
                    </a:cubicBezTo>
                    <a:cubicBezTo>
                      <a:pt x="561" y="87"/>
                      <a:pt x="565" y="89"/>
                      <a:pt x="563" y="87"/>
                    </a:cubicBezTo>
                    <a:cubicBezTo>
                      <a:pt x="568" y="90"/>
                      <a:pt x="572" y="93"/>
                      <a:pt x="576" y="94"/>
                    </a:cubicBezTo>
                    <a:cubicBezTo>
                      <a:pt x="571" y="91"/>
                      <a:pt x="579" y="93"/>
                      <a:pt x="575" y="91"/>
                    </a:cubicBezTo>
                    <a:cubicBezTo>
                      <a:pt x="572" y="91"/>
                      <a:pt x="568" y="89"/>
                      <a:pt x="565" y="86"/>
                    </a:cubicBezTo>
                    <a:cubicBezTo>
                      <a:pt x="565" y="86"/>
                      <a:pt x="565" y="86"/>
                      <a:pt x="564" y="86"/>
                    </a:cubicBezTo>
                    <a:cubicBezTo>
                      <a:pt x="562" y="84"/>
                      <a:pt x="567" y="87"/>
                      <a:pt x="568" y="87"/>
                    </a:cubicBezTo>
                    <a:cubicBezTo>
                      <a:pt x="566" y="85"/>
                      <a:pt x="564" y="83"/>
                      <a:pt x="561" y="82"/>
                    </a:cubicBezTo>
                    <a:cubicBezTo>
                      <a:pt x="562" y="82"/>
                      <a:pt x="563" y="81"/>
                      <a:pt x="564" y="82"/>
                    </a:cubicBezTo>
                    <a:cubicBezTo>
                      <a:pt x="567" y="84"/>
                      <a:pt x="566" y="84"/>
                      <a:pt x="569" y="85"/>
                    </a:cubicBezTo>
                    <a:cubicBezTo>
                      <a:pt x="569" y="86"/>
                      <a:pt x="568" y="86"/>
                      <a:pt x="568" y="86"/>
                    </a:cubicBezTo>
                    <a:cubicBezTo>
                      <a:pt x="570" y="87"/>
                      <a:pt x="570" y="86"/>
                      <a:pt x="572" y="87"/>
                    </a:cubicBezTo>
                    <a:cubicBezTo>
                      <a:pt x="571" y="89"/>
                      <a:pt x="571" y="89"/>
                      <a:pt x="571" y="89"/>
                    </a:cubicBezTo>
                    <a:cubicBezTo>
                      <a:pt x="574" y="89"/>
                      <a:pt x="577" y="90"/>
                      <a:pt x="580" y="91"/>
                    </a:cubicBezTo>
                    <a:cubicBezTo>
                      <a:pt x="576" y="88"/>
                      <a:pt x="572" y="83"/>
                      <a:pt x="568" y="82"/>
                    </a:cubicBezTo>
                    <a:cubicBezTo>
                      <a:pt x="568" y="82"/>
                      <a:pt x="567" y="79"/>
                      <a:pt x="569" y="80"/>
                    </a:cubicBezTo>
                    <a:cubicBezTo>
                      <a:pt x="571" y="82"/>
                      <a:pt x="571" y="82"/>
                      <a:pt x="574" y="83"/>
                    </a:cubicBezTo>
                    <a:cubicBezTo>
                      <a:pt x="574" y="84"/>
                      <a:pt x="573" y="83"/>
                      <a:pt x="573" y="84"/>
                    </a:cubicBezTo>
                    <a:cubicBezTo>
                      <a:pt x="579" y="87"/>
                      <a:pt x="575" y="87"/>
                      <a:pt x="580" y="91"/>
                    </a:cubicBezTo>
                    <a:cubicBezTo>
                      <a:pt x="582" y="91"/>
                      <a:pt x="582" y="90"/>
                      <a:pt x="584" y="91"/>
                    </a:cubicBezTo>
                    <a:cubicBezTo>
                      <a:pt x="583" y="90"/>
                      <a:pt x="585" y="90"/>
                      <a:pt x="585" y="90"/>
                    </a:cubicBezTo>
                    <a:cubicBezTo>
                      <a:pt x="586" y="92"/>
                      <a:pt x="587" y="93"/>
                      <a:pt x="587" y="91"/>
                    </a:cubicBezTo>
                    <a:cubicBezTo>
                      <a:pt x="588" y="92"/>
                      <a:pt x="590" y="93"/>
                      <a:pt x="591" y="94"/>
                    </a:cubicBezTo>
                    <a:cubicBezTo>
                      <a:pt x="593" y="96"/>
                      <a:pt x="595" y="97"/>
                      <a:pt x="595" y="98"/>
                    </a:cubicBezTo>
                    <a:cubicBezTo>
                      <a:pt x="595" y="99"/>
                      <a:pt x="594" y="98"/>
                      <a:pt x="594" y="99"/>
                    </a:cubicBezTo>
                    <a:cubicBezTo>
                      <a:pt x="590" y="98"/>
                      <a:pt x="584" y="93"/>
                      <a:pt x="580" y="91"/>
                    </a:cubicBezTo>
                    <a:cubicBezTo>
                      <a:pt x="580" y="91"/>
                      <a:pt x="580" y="92"/>
                      <a:pt x="581" y="93"/>
                    </a:cubicBezTo>
                    <a:cubicBezTo>
                      <a:pt x="581" y="92"/>
                      <a:pt x="582" y="92"/>
                      <a:pt x="583" y="93"/>
                    </a:cubicBezTo>
                    <a:cubicBezTo>
                      <a:pt x="584" y="94"/>
                      <a:pt x="583" y="94"/>
                      <a:pt x="583" y="95"/>
                    </a:cubicBezTo>
                    <a:cubicBezTo>
                      <a:pt x="584" y="96"/>
                      <a:pt x="586" y="96"/>
                      <a:pt x="586" y="97"/>
                    </a:cubicBezTo>
                    <a:cubicBezTo>
                      <a:pt x="583" y="96"/>
                      <a:pt x="583" y="96"/>
                      <a:pt x="583" y="96"/>
                    </a:cubicBezTo>
                    <a:cubicBezTo>
                      <a:pt x="582" y="97"/>
                      <a:pt x="587" y="100"/>
                      <a:pt x="589" y="101"/>
                    </a:cubicBezTo>
                    <a:cubicBezTo>
                      <a:pt x="588" y="100"/>
                      <a:pt x="587" y="100"/>
                      <a:pt x="587" y="99"/>
                    </a:cubicBezTo>
                    <a:cubicBezTo>
                      <a:pt x="588" y="100"/>
                      <a:pt x="588" y="99"/>
                      <a:pt x="589" y="100"/>
                    </a:cubicBezTo>
                    <a:cubicBezTo>
                      <a:pt x="591" y="102"/>
                      <a:pt x="589" y="101"/>
                      <a:pt x="590" y="103"/>
                    </a:cubicBezTo>
                    <a:cubicBezTo>
                      <a:pt x="592" y="103"/>
                      <a:pt x="591" y="104"/>
                      <a:pt x="591" y="104"/>
                    </a:cubicBezTo>
                    <a:cubicBezTo>
                      <a:pt x="592" y="104"/>
                      <a:pt x="593" y="104"/>
                      <a:pt x="594" y="105"/>
                    </a:cubicBezTo>
                    <a:cubicBezTo>
                      <a:pt x="594" y="105"/>
                      <a:pt x="593" y="106"/>
                      <a:pt x="594" y="106"/>
                    </a:cubicBezTo>
                    <a:cubicBezTo>
                      <a:pt x="601" y="108"/>
                      <a:pt x="603" y="115"/>
                      <a:pt x="610" y="118"/>
                    </a:cubicBezTo>
                    <a:cubicBezTo>
                      <a:pt x="610" y="119"/>
                      <a:pt x="612" y="120"/>
                      <a:pt x="613" y="122"/>
                    </a:cubicBezTo>
                    <a:cubicBezTo>
                      <a:pt x="613" y="121"/>
                      <a:pt x="612" y="119"/>
                      <a:pt x="612" y="118"/>
                    </a:cubicBezTo>
                    <a:cubicBezTo>
                      <a:pt x="610" y="116"/>
                      <a:pt x="604" y="112"/>
                      <a:pt x="603" y="109"/>
                    </a:cubicBezTo>
                    <a:cubicBezTo>
                      <a:pt x="605" y="110"/>
                      <a:pt x="607" y="112"/>
                      <a:pt x="608" y="113"/>
                    </a:cubicBezTo>
                    <a:cubicBezTo>
                      <a:pt x="608" y="113"/>
                      <a:pt x="608" y="112"/>
                      <a:pt x="609" y="113"/>
                    </a:cubicBezTo>
                    <a:cubicBezTo>
                      <a:pt x="611" y="114"/>
                      <a:pt x="612" y="116"/>
                      <a:pt x="614" y="117"/>
                    </a:cubicBezTo>
                    <a:cubicBezTo>
                      <a:pt x="616" y="119"/>
                      <a:pt x="618" y="120"/>
                      <a:pt x="620" y="122"/>
                    </a:cubicBezTo>
                    <a:cubicBezTo>
                      <a:pt x="623" y="125"/>
                      <a:pt x="627" y="128"/>
                      <a:pt x="629" y="131"/>
                    </a:cubicBezTo>
                    <a:cubicBezTo>
                      <a:pt x="628" y="130"/>
                      <a:pt x="629" y="129"/>
                      <a:pt x="629" y="128"/>
                    </a:cubicBezTo>
                    <a:cubicBezTo>
                      <a:pt x="626" y="127"/>
                      <a:pt x="623" y="125"/>
                      <a:pt x="622" y="122"/>
                    </a:cubicBezTo>
                    <a:cubicBezTo>
                      <a:pt x="620" y="121"/>
                      <a:pt x="617" y="119"/>
                      <a:pt x="615" y="117"/>
                    </a:cubicBezTo>
                    <a:cubicBezTo>
                      <a:pt x="612" y="114"/>
                      <a:pt x="610" y="112"/>
                      <a:pt x="608" y="111"/>
                    </a:cubicBezTo>
                    <a:cubicBezTo>
                      <a:pt x="608" y="109"/>
                      <a:pt x="603" y="105"/>
                      <a:pt x="605" y="104"/>
                    </a:cubicBezTo>
                    <a:cubicBezTo>
                      <a:pt x="603" y="103"/>
                      <a:pt x="599" y="101"/>
                      <a:pt x="599" y="100"/>
                    </a:cubicBezTo>
                    <a:cubicBezTo>
                      <a:pt x="601" y="101"/>
                      <a:pt x="601" y="100"/>
                      <a:pt x="603" y="101"/>
                    </a:cubicBezTo>
                    <a:cubicBezTo>
                      <a:pt x="601" y="100"/>
                      <a:pt x="600" y="99"/>
                      <a:pt x="598" y="97"/>
                    </a:cubicBezTo>
                    <a:cubicBezTo>
                      <a:pt x="598" y="96"/>
                      <a:pt x="600" y="97"/>
                      <a:pt x="598" y="95"/>
                    </a:cubicBezTo>
                    <a:cubicBezTo>
                      <a:pt x="593" y="92"/>
                      <a:pt x="586" y="88"/>
                      <a:pt x="582" y="83"/>
                    </a:cubicBezTo>
                    <a:cubicBezTo>
                      <a:pt x="583" y="82"/>
                      <a:pt x="588" y="86"/>
                      <a:pt x="590" y="87"/>
                    </a:cubicBezTo>
                    <a:cubicBezTo>
                      <a:pt x="588" y="85"/>
                      <a:pt x="593" y="89"/>
                      <a:pt x="593" y="88"/>
                    </a:cubicBezTo>
                    <a:cubicBezTo>
                      <a:pt x="591" y="87"/>
                      <a:pt x="592" y="85"/>
                      <a:pt x="594" y="86"/>
                    </a:cubicBezTo>
                    <a:cubicBezTo>
                      <a:pt x="595" y="87"/>
                      <a:pt x="596" y="88"/>
                      <a:pt x="595" y="89"/>
                    </a:cubicBezTo>
                    <a:cubicBezTo>
                      <a:pt x="597" y="90"/>
                      <a:pt x="598" y="91"/>
                      <a:pt x="599" y="91"/>
                    </a:cubicBezTo>
                    <a:cubicBezTo>
                      <a:pt x="595" y="88"/>
                      <a:pt x="599" y="89"/>
                      <a:pt x="597" y="88"/>
                    </a:cubicBezTo>
                    <a:cubicBezTo>
                      <a:pt x="597" y="88"/>
                      <a:pt x="596" y="88"/>
                      <a:pt x="595" y="87"/>
                    </a:cubicBezTo>
                    <a:cubicBezTo>
                      <a:pt x="596" y="86"/>
                      <a:pt x="592" y="85"/>
                      <a:pt x="590" y="85"/>
                    </a:cubicBezTo>
                    <a:cubicBezTo>
                      <a:pt x="589" y="82"/>
                      <a:pt x="581" y="80"/>
                      <a:pt x="578" y="76"/>
                    </a:cubicBezTo>
                    <a:cubicBezTo>
                      <a:pt x="580" y="77"/>
                      <a:pt x="582" y="77"/>
                      <a:pt x="584" y="79"/>
                    </a:cubicBezTo>
                    <a:cubicBezTo>
                      <a:pt x="585" y="78"/>
                      <a:pt x="587" y="79"/>
                      <a:pt x="590" y="80"/>
                    </a:cubicBezTo>
                    <a:cubicBezTo>
                      <a:pt x="591" y="82"/>
                      <a:pt x="589" y="81"/>
                      <a:pt x="589" y="81"/>
                    </a:cubicBezTo>
                    <a:cubicBezTo>
                      <a:pt x="591" y="82"/>
                      <a:pt x="594" y="82"/>
                      <a:pt x="595" y="85"/>
                    </a:cubicBezTo>
                    <a:cubicBezTo>
                      <a:pt x="594" y="84"/>
                      <a:pt x="590" y="83"/>
                      <a:pt x="592" y="84"/>
                    </a:cubicBezTo>
                    <a:cubicBezTo>
                      <a:pt x="594" y="84"/>
                      <a:pt x="596" y="85"/>
                      <a:pt x="598" y="86"/>
                    </a:cubicBezTo>
                    <a:cubicBezTo>
                      <a:pt x="600" y="86"/>
                      <a:pt x="602" y="87"/>
                      <a:pt x="603" y="88"/>
                    </a:cubicBezTo>
                    <a:cubicBezTo>
                      <a:pt x="604" y="88"/>
                      <a:pt x="604" y="87"/>
                      <a:pt x="603" y="87"/>
                    </a:cubicBezTo>
                    <a:cubicBezTo>
                      <a:pt x="606" y="89"/>
                      <a:pt x="609" y="90"/>
                      <a:pt x="612" y="92"/>
                    </a:cubicBezTo>
                    <a:cubicBezTo>
                      <a:pt x="615" y="94"/>
                      <a:pt x="617" y="96"/>
                      <a:pt x="618" y="97"/>
                    </a:cubicBezTo>
                    <a:cubicBezTo>
                      <a:pt x="620" y="99"/>
                      <a:pt x="624" y="102"/>
                      <a:pt x="625" y="102"/>
                    </a:cubicBezTo>
                    <a:cubicBezTo>
                      <a:pt x="623" y="101"/>
                      <a:pt x="624" y="99"/>
                      <a:pt x="622" y="98"/>
                    </a:cubicBezTo>
                    <a:cubicBezTo>
                      <a:pt x="624" y="100"/>
                      <a:pt x="626" y="100"/>
                      <a:pt x="628" y="101"/>
                    </a:cubicBezTo>
                    <a:cubicBezTo>
                      <a:pt x="628" y="102"/>
                      <a:pt x="632" y="105"/>
                      <a:pt x="633" y="106"/>
                    </a:cubicBezTo>
                    <a:cubicBezTo>
                      <a:pt x="633" y="107"/>
                      <a:pt x="630" y="103"/>
                      <a:pt x="630" y="105"/>
                    </a:cubicBezTo>
                    <a:cubicBezTo>
                      <a:pt x="633" y="108"/>
                      <a:pt x="637" y="112"/>
                      <a:pt x="641" y="116"/>
                    </a:cubicBezTo>
                    <a:cubicBezTo>
                      <a:pt x="645" y="120"/>
                      <a:pt x="649" y="124"/>
                      <a:pt x="652" y="128"/>
                    </a:cubicBezTo>
                    <a:cubicBezTo>
                      <a:pt x="650" y="127"/>
                      <a:pt x="647" y="122"/>
                      <a:pt x="646" y="123"/>
                    </a:cubicBezTo>
                    <a:cubicBezTo>
                      <a:pt x="646" y="124"/>
                      <a:pt x="648" y="125"/>
                      <a:pt x="649" y="127"/>
                    </a:cubicBezTo>
                    <a:cubicBezTo>
                      <a:pt x="650" y="128"/>
                      <a:pt x="651" y="130"/>
                      <a:pt x="653" y="132"/>
                    </a:cubicBezTo>
                    <a:cubicBezTo>
                      <a:pt x="652" y="133"/>
                      <a:pt x="651" y="132"/>
                      <a:pt x="649" y="130"/>
                    </a:cubicBezTo>
                    <a:cubicBezTo>
                      <a:pt x="650" y="128"/>
                      <a:pt x="642" y="122"/>
                      <a:pt x="646" y="122"/>
                    </a:cubicBezTo>
                    <a:cubicBezTo>
                      <a:pt x="643" y="120"/>
                      <a:pt x="639" y="117"/>
                      <a:pt x="638" y="114"/>
                    </a:cubicBezTo>
                    <a:cubicBezTo>
                      <a:pt x="637" y="113"/>
                      <a:pt x="637" y="115"/>
                      <a:pt x="635" y="113"/>
                    </a:cubicBezTo>
                    <a:cubicBezTo>
                      <a:pt x="635" y="112"/>
                      <a:pt x="636" y="113"/>
                      <a:pt x="637" y="113"/>
                    </a:cubicBezTo>
                    <a:cubicBezTo>
                      <a:pt x="635" y="112"/>
                      <a:pt x="631" y="109"/>
                      <a:pt x="628" y="106"/>
                    </a:cubicBezTo>
                    <a:cubicBezTo>
                      <a:pt x="624" y="103"/>
                      <a:pt x="620" y="100"/>
                      <a:pt x="617" y="99"/>
                    </a:cubicBezTo>
                    <a:cubicBezTo>
                      <a:pt x="617" y="98"/>
                      <a:pt x="617" y="97"/>
                      <a:pt x="617" y="97"/>
                    </a:cubicBezTo>
                    <a:cubicBezTo>
                      <a:pt x="616" y="97"/>
                      <a:pt x="614" y="96"/>
                      <a:pt x="613" y="96"/>
                    </a:cubicBezTo>
                    <a:cubicBezTo>
                      <a:pt x="616" y="97"/>
                      <a:pt x="615" y="98"/>
                      <a:pt x="616" y="99"/>
                    </a:cubicBezTo>
                    <a:cubicBezTo>
                      <a:pt x="616" y="99"/>
                      <a:pt x="620" y="101"/>
                      <a:pt x="620" y="102"/>
                    </a:cubicBezTo>
                    <a:cubicBezTo>
                      <a:pt x="620" y="103"/>
                      <a:pt x="618" y="101"/>
                      <a:pt x="618" y="101"/>
                    </a:cubicBezTo>
                    <a:cubicBezTo>
                      <a:pt x="618" y="102"/>
                      <a:pt x="619" y="102"/>
                      <a:pt x="619" y="102"/>
                    </a:cubicBezTo>
                    <a:cubicBezTo>
                      <a:pt x="618" y="102"/>
                      <a:pt x="617" y="101"/>
                      <a:pt x="617" y="102"/>
                    </a:cubicBezTo>
                    <a:cubicBezTo>
                      <a:pt x="620" y="104"/>
                      <a:pt x="625" y="105"/>
                      <a:pt x="625" y="108"/>
                    </a:cubicBezTo>
                    <a:cubicBezTo>
                      <a:pt x="623" y="106"/>
                      <a:pt x="624" y="108"/>
                      <a:pt x="622" y="107"/>
                    </a:cubicBezTo>
                    <a:cubicBezTo>
                      <a:pt x="620" y="104"/>
                      <a:pt x="615" y="101"/>
                      <a:pt x="613" y="101"/>
                    </a:cubicBezTo>
                    <a:cubicBezTo>
                      <a:pt x="618" y="103"/>
                      <a:pt x="616" y="105"/>
                      <a:pt x="618" y="107"/>
                    </a:cubicBezTo>
                    <a:cubicBezTo>
                      <a:pt x="615" y="105"/>
                      <a:pt x="617" y="105"/>
                      <a:pt x="615" y="104"/>
                    </a:cubicBezTo>
                    <a:cubicBezTo>
                      <a:pt x="614" y="105"/>
                      <a:pt x="615" y="107"/>
                      <a:pt x="617" y="109"/>
                    </a:cubicBezTo>
                    <a:cubicBezTo>
                      <a:pt x="615" y="107"/>
                      <a:pt x="615" y="109"/>
                      <a:pt x="614" y="108"/>
                    </a:cubicBezTo>
                    <a:cubicBezTo>
                      <a:pt x="616" y="110"/>
                      <a:pt x="619" y="112"/>
                      <a:pt x="617" y="112"/>
                    </a:cubicBezTo>
                    <a:cubicBezTo>
                      <a:pt x="618" y="113"/>
                      <a:pt x="621" y="116"/>
                      <a:pt x="621" y="116"/>
                    </a:cubicBezTo>
                    <a:cubicBezTo>
                      <a:pt x="620" y="116"/>
                      <a:pt x="616" y="112"/>
                      <a:pt x="616" y="113"/>
                    </a:cubicBezTo>
                    <a:cubicBezTo>
                      <a:pt x="622" y="116"/>
                      <a:pt x="625" y="120"/>
                      <a:pt x="627" y="124"/>
                    </a:cubicBezTo>
                    <a:cubicBezTo>
                      <a:pt x="630" y="129"/>
                      <a:pt x="632" y="133"/>
                      <a:pt x="638" y="136"/>
                    </a:cubicBezTo>
                    <a:cubicBezTo>
                      <a:pt x="636" y="137"/>
                      <a:pt x="638" y="139"/>
                      <a:pt x="639" y="140"/>
                    </a:cubicBezTo>
                    <a:cubicBezTo>
                      <a:pt x="637" y="140"/>
                      <a:pt x="635" y="139"/>
                      <a:pt x="633" y="138"/>
                    </a:cubicBezTo>
                    <a:cubicBezTo>
                      <a:pt x="633" y="137"/>
                      <a:pt x="632" y="137"/>
                      <a:pt x="631" y="136"/>
                    </a:cubicBezTo>
                    <a:cubicBezTo>
                      <a:pt x="629" y="134"/>
                      <a:pt x="632" y="135"/>
                      <a:pt x="630" y="133"/>
                    </a:cubicBezTo>
                    <a:cubicBezTo>
                      <a:pt x="629" y="134"/>
                      <a:pt x="629" y="134"/>
                      <a:pt x="630" y="135"/>
                    </a:cubicBezTo>
                    <a:cubicBezTo>
                      <a:pt x="627" y="133"/>
                      <a:pt x="627" y="131"/>
                      <a:pt x="623" y="128"/>
                    </a:cubicBezTo>
                    <a:cubicBezTo>
                      <a:pt x="621" y="128"/>
                      <a:pt x="620" y="126"/>
                      <a:pt x="620" y="128"/>
                    </a:cubicBezTo>
                    <a:cubicBezTo>
                      <a:pt x="624" y="131"/>
                      <a:pt x="625" y="133"/>
                      <a:pt x="629" y="135"/>
                    </a:cubicBezTo>
                    <a:cubicBezTo>
                      <a:pt x="627" y="135"/>
                      <a:pt x="629" y="140"/>
                      <a:pt x="631" y="139"/>
                    </a:cubicBezTo>
                    <a:cubicBezTo>
                      <a:pt x="630" y="138"/>
                      <a:pt x="629" y="137"/>
                      <a:pt x="629" y="137"/>
                    </a:cubicBezTo>
                    <a:cubicBezTo>
                      <a:pt x="629" y="137"/>
                      <a:pt x="629" y="136"/>
                      <a:pt x="630" y="136"/>
                    </a:cubicBezTo>
                    <a:cubicBezTo>
                      <a:pt x="632" y="139"/>
                      <a:pt x="634" y="139"/>
                      <a:pt x="634" y="141"/>
                    </a:cubicBezTo>
                    <a:cubicBezTo>
                      <a:pt x="633" y="140"/>
                      <a:pt x="632" y="138"/>
                      <a:pt x="631" y="139"/>
                    </a:cubicBezTo>
                    <a:cubicBezTo>
                      <a:pt x="633" y="141"/>
                      <a:pt x="631" y="139"/>
                      <a:pt x="632" y="141"/>
                    </a:cubicBezTo>
                    <a:cubicBezTo>
                      <a:pt x="634" y="142"/>
                      <a:pt x="638" y="146"/>
                      <a:pt x="639" y="148"/>
                    </a:cubicBezTo>
                    <a:cubicBezTo>
                      <a:pt x="638" y="149"/>
                      <a:pt x="638" y="149"/>
                      <a:pt x="638" y="149"/>
                    </a:cubicBezTo>
                    <a:cubicBezTo>
                      <a:pt x="636" y="146"/>
                      <a:pt x="633" y="146"/>
                      <a:pt x="635" y="147"/>
                    </a:cubicBezTo>
                    <a:cubicBezTo>
                      <a:pt x="639" y="151"/>
                      <a:pt x="642" y="151"/>
                      <a:pt x="643" y="151"/>
                    </a:cubicBezTo>
                    <a:cubicBezTo>
                      <a:pt x="645" y="152"/>
                      <a:pt x="643" y="152"/>
                      <a:pt x="644" y="153"/>
                    </a:cubicBezTo>
                    <a:cubicBezTo>
                      <a:pt x="645" y="153"/>
                      <a:pt x="648" y="155"/>
                      <a:pt x="649" y="156"/>
                    </a:cubicBezTo>
                    <a:cubicBezTo>
                      <a:pt x="648" y="156"/>
                      <a:pt x="648" y="154"/>
                      <a:pt x="650" y="155"/>
                    </a:cubicBezTo>
                    <a:cubicBezTo>
                      <a:pt x="651" y="157"/>
                      <a:pt x="653" y="160"/>
                      <a:pt x="655" y="162"/>
                    </a:cubicBezTo>
                    <a:cubicBezTo>
                      <a:pt x="657" y="165"/>
                      <a:pt x="659" y="167"/>
                      <a:pt x="660" y="169"/>
                    </a:cubicBezTo>
                    <a:cubicBezTo>
                      <a:pt x="659" y="169"/>
                      <a:pt x="658" y="168"/>
                      <a:pt x="659" y="170"/>
                    </a:cubicBezTo>
                    <a:cubicBezTo>
                      <a:pt x="660" y="169"/>
                      <a:pt x="662" y="175"/>
                      <a:pt x="664" y="176"/>
                    </a:cubicBezTo>
                    <a:cubicBezTo>
                      <a:pt x="665" y="176"/>
                      <a:pt x="663" y="174"/>
                      <a:pt x="664" y="173"/>
                    </a:cubicBezTo>
                    <a:cubicBezTo>
                      <a:pt x="666" y="177"/>
                      <a:pt x="666" y="175"/>
                      <a:pt x="668" y="177"/>
                    </a:cubicBezTo>
                    <a:cubicBezTo>
                      <a:pt x="669" y="180"/>
                      <a:pt x="675" y="188"/>
                      <a:pt x="677" y="190"/>
                    </a:cubicBezTo>
                    <a:cubicBezTo>
                      <a:pt x="677" y="188"/>
                      <a:pt x="674" y="187"/>
                      <a:pt x="674" y="185"/>
                    </a:cubicBezTo>
                    <a:cubicBezTo>
                      <a:pt x="676" y="186"/>
                      <a:pt x="676" y="184"/>
                      <a:pt x="678" y="185"/>
                    </a:cubicBezTo>
                    <a:cubicBezTo>
                      <a:pt x="678" y="187"/>
                      <a:pt x="681" y="190"/>
                      <a:pt x="682" y="191"/>
                    </a:cubicBezTo>
                    <a:cubicBezTo>
                      <a:pt x="680" y="188"/>
                      <a:pt x="680" y="187"/>
                      <a:pt x="682" y="189"/>
                    </a:cubicBezTo>
                    <a:cubicBezTo>
                      <a:pt x="679" y="183"/>
                      <a:pt x="676" y="181"/>
                      <a:pt x="673" y="175"/>
                    </a:cubicBezTo>
                    <a:cubicBezTo>
                      <a:pt x="672" y="175"/>
                      <a:pt x="672" y="175"/>
                      <a:pt x="671" y="175"/>
                    </a:cubicBezTo>
                    <a:cubicBezTo>
                      <a:pt x="671" y="174"/>
                      <a:pt x="669" y="172"/>
                      <a:pt x="669" y="171"/>
                    </a:cubicBezTo>
                    <a:cubicBezTo>
                      <a:pt x="670" y="171"/>
                      <a:pt x="672" y="175"/>
                      <a:pt x="673" y="174"/>
                    </a:cubicBezTo>
                    <a:cubicBezTo>
                      <a:pt x="672" y="172"/>
                      <a:pt x="667" y="167"/>
                      <a:pt x="668" y="167"/>
                    </a:cubicBezTo>
                    <a:cubicBezTo>
                      <a:pt x="666" y="164"/>
                      <a:pt x="666" y="164"/>
                      <a:pt x="666" y="164"/>
                    </a:cubicBezTo>
                    <a:cubicBezTo>
                      <a:pt x="665" y="165"/>
                      <a:pt x="659" y="157"/>
                      <a:pt x="662" y="158"/>
                    </a:cubicBezTo>
                    <a:cubicBezTo>
                      <a:pt x="660" y="155"/>
                      <a:pt x="656" y="151"/>
                      <a:pt x="657" y="149"/>
                    </a:cubicBezTo>
                    <a:cubicBezTo>
                      <a:pt x="660" y="154"/>
                      <a:pt x="662" y="156"/>
                      <a:pt x="665" y="159"/>
                    </a:cubicBezTo>
                    <a:cubicBezTo>
                      <a:pt x="664" y="158"/>
                      <a:pt x="665" y="157"/>
                      <a:pt x="663" y="155"/>
                    </a:cubicBezTo>
                    <a:cubicBezTo>
                      <a:pt x="663" y="156"/>
                      <a:pt x="662" y="155"/>
                      <a:pt x="661" y="154"/>
                    </a:cubicBezTo>
                    <a:cubicBezTo>
                      <a:pt x="661" y="153"/>
                      <a:pt x="659" y="151"/>
                      <a:pt x="659" y="151"/>
                    </a:cubicBezTo>
                    <a:cubicBezTo>
                      <a:pt x="660" y="150"/>
                      <a:pt x="659" y="149"/>
                      <a:pt x="659" y="148"/>
                    </a:cubicBezTo>
                    <a:cubicBezTo>
                      <a:pt x="662" y="150"/>
                      <a:pt x="664" y="154"/>
                      <a:pt x="666" y="157"/>
                    </a:cubicBezTo>
                    <a:cubicBezTo>
                      <a:pt x="666" y="157"/>
                      <a:pt x="666" y="156"/>
                      <a:pt x="665" y="155"/>
                    </a:cubicBezTo>
                    <a:cubicBezTo>
                      <a:pt x="664" y="154"/>
                      <a:pt x="663" y="153"/>
                      <a:pt x="664" y="153"/>
                    </a:cubicBezTo>
                    <a:cubicBezTo>
                      <a:pt x="664" y="152"/>
                      <a:pt x="665" y="154"/>
                      <a:pt x="666" y="154"/>
                    </a:cubicBezTo>
                    <a:cubicBezTo>
                      <a:pt x="665" y="153"/>
                      <a:pt x="662" y="150"/>
                      <a:pt x="662" y="149"/>
                    </a:cubicBezTo>
                    <a:cubicBezTo>
                      <a:pt x="663" y="150"/>
                      <a:pt x="665" y="152"/>
                      <a:pt x="666" y="152"/>
                    </a:cubicBezTo>
                    <a:cubicBezTo>
                      <a:pt x="668" y="154"/>
                      <a:pt x="669" y="156"/>
                      <a:pt x="670" y="159"/>
                    </a:cubicBezTo>
                    <a:cubicBezTo>
                      <a:pt x="669" y="157"/>
                      <a:pt x="673" y="161"/>
                      <a:pt x="675" y="160"/>
                    </a:cubicBezTo>
                    <a:cubicBezTo>
                      <a:pt x="671" y="158"/>
                      <a:pt x="667" y="155"/>
                      <a:pt x="667" y="150"/>
                    </a:cubicBezTo>
                    <a:cubicBezTo>
                      <a:pt x="664" y="148"/>
                      <a:pt x="660" y="143"/>
                      <a:pt x="659" y="140"/>
                    </a:cubicBezTo>
                    <a:cubicBezTo>
                      <a:pt x="660" y="142"/>
                      <a:pt x="662" y="143"/>
                      <a:pt x="663" y="143"/>
                    </a:cubicBezTo>
                    <a:cubicBezTo>
                      <a:pt x="663" y="141"/>
                      <a:pt x="658" y="139"/>
                      <a:pt x="657" y="136"/>
                    </a:cubicBezTo>
                    <a:cubicBezTo>
                      <a:pt x="658" y="137"/>
                      <a:pt x="658" y="138"/>
                      <a:pt x="658" y="137"/>
                    </a:cubicBezTo>
                    <a:cubicBezTo>
                      <a:pt x="657" y="135"/>
                      <a:pt x="656" y="135"/>
                      <a:pt x="655" y="135"/>
                    </a:cubicBezTo>
                    <a:cubicBezTo>
                      <a:pt x="654" y="134"/>
                      <a:pt x="653" y="131"/>
                      <a:pt x="655" y="132"/>
                    </a:cubicBezTo>
                    <a:cubicBezTo>
                      <a:pt x="657" y="134"/>
                      <a:pt x="658" y="136"/>
                      <a:pt x="660" y="138"/>
                    </a:cubicBezTo>
                    <a:cubicBezTo>
                      <a:pt x="661" y="139"/>
                      <a:pt x="663" y="141"/>
                      <a:pt x="664" y="143"/>
                    </a:cubicBezTo>
                    <a:cubicBezTo>
                      <a:pt x="667" y="147"/>
                      <a:pt x="670" y="151"/>
                      <a:pt x="673" y="155"/>
                    </a:cubicBezTo>
                    <a:cubicBezTo>
                      <a:pt x="672" y="154"/>
                      <a:pt x="671" y="153"/>
                      <a:pt x="670" y="152"/>
                    </a:cubicBezTo>
                    <a:cubicBezTo>
                      <a:pt x="669" y="150"/>
                      <a:pt x="668" y="149"/>
                      <a:pt x="667" y="148"/>
                    </a:cubicBezTo>
                    <a:cubicBezTo>
                      <a:pt x="666" y="145"/>
                      <a:pt x="664" y="144"/>
                      <a:pt x="662" y="143"/>
                    </a:cubicBezTo>
                    <a:cubicBezTo>
                      <a:pt x="665" y="145"/>
                      <a:pt x="665" y="148"/>
                      <a:pt x="667" y="148"/>
                    </a:cubicBezTo>
                    <a:cubicBezTo>
                      <a:pt x="669" y="151"/>
                      <a:pt x="668" y="153"/>
                      <a:pt x="671" y="155"/>
                    </a:cubicBezTo>
                    <a:cubicBezTo>
                      <a:pt x="669" y="153"/>
                      <a:pt x="671" y="154"/>
                      <a:pt x="672" y="154"/>
                    </a:cubicBezTo>
                    <a:cubicBezTo>
                      <a:pt x="673" y="156"/>
                      <a:pt x="673" y="156"/>
                      <a:pt x="675" y="159"/>
                    </a:cubicBezTo>
                    <a:cubicBezTo>
                      <a:pt x="676" y="158"/>
                      <a:pt x="680" y="165"/>
                      <a:pt x="681" y="164"/>
                    </a:cubicBezTo>
                    <a:cubicBezTo>
                      <a:pt x="675" y="159"/>
                      <a:pt x="672" y="150"/>
                      <a:pt x="668" y="145"/>
                    </a:cubicBezTo>
                    <a:cubicBezTo>
                      <a:pt x="667" y="143"/>
                      <a:pt x="668" y="147"/>
                      <a:pt x="667" y="145"/>
                    </a:cubicBezTo>
                    <a:cubicBezTo>
                      <a:pt x="666" y="144"/>
                      <a:pt x="666" y="143"/>
                      <a:pt x="666" y="143"/>
                    </a:cubicBezTo>
                    <a:cubicBezTo>
                      <a:pt x="668" y="143"/>
                      <a:pt x="666" y="142"/>
                      <a:pt x="666" y="139"/>
                    </a:cubicBezTo>
                    <a:cubicBezTo>
                      <a:pt x="669" y="142"/>
                      <a:pt x="667" y="142"/>
                      <a:pt x="669" y="144"/>
                    </a:cubicBezTo>
                    <a:cubicBezTo>
                      <a:pt x="670" y="146"/>
                      <a:pt x="673" y="147"/>
                      <a:pt x="674" y="148"/>
                    </a:cubicBezTo>
                    <a:cubicBezTo>
                      <a:pt x="673" y="149"/>
                      <a:pt x="672" y="148"/>
                      <a:pt x="672" y="148"/>
                    </a:cubicBezTo>
                    <a:cubicBezTo>
                      <a:pt x="673" y="149"/>
                      <a:pt x="673" y="150"/>
                      <a:pt x="674" y="151"/>
                    </a:cubicBezTo>
                    <a:cubicBezTo>
                      <a:pt x="674" y="150"/>
                      <a:pt x="675" y="150"/>
                      <a:pt x="675" y="151"/>
                    </a:cubicBezTo>
                    <a:cubicBezTo>
                      <a:pt x="675" y="153"/>
                      <a:pt x="675" y="155"/>
                      <a:pt x="678" y="158"/>
                    </a:cubicBezTo>
                    <a:cubicBezTo>
                      <a:pt x="678" y="158"/>
                      <a:pt x="677" y="157"/>
                      <a:pt x="678" y="157"/>
                    </a:cubicBezTo>
                    <a:cubicBezTo>
                      <a:pt x="679" y="160"/>
                      <a:pt x="682" y="164"/>
                      <a:pt x="683" y="166"/>
                    </a:cubicBezTo>
                    <a:cubicBezTo>
                      <a:pt x="684" y="167"/>
                      <a:pt x="685" y="169"/>
                      <a:pt x="687" y="171"/>
                    </a:cubicBezTo>
                    <a:cubicBezTo>
                      <a:pt x="686" y="172"/>
                      <a:pt x="691" y="177"/>
                      <a:pt x="690" y="178"/>
                    </a:cubicBezTo>
                    <a:cubicBezTo>
                      <a:pt x="690" y="178"/>
                      <a:pt x="691" y="178"/>
                      <a:pt x="691" y="179"/>
                    </a:cubicBezTo>
                    <a:cubicBezTo>
                      <a:pt x="694" y="178"/>
                      <a:pt x="686" y="169"/>
                      <a:pt x="686" y="166"/>
                    </a:cubicBezTo>
                    <a:cubicBezTo>
                      <a:pt x="688" y="170"/>
                      <a:pt x="688" y="168"/>
                      <a:pt x="687" y="166"/>
                    </a:cubicBezTo>
                    <a:cubicBezTo>
                      <a:pt x="689" y="169"/>
                      <a:pt x="691" y="172"/>
                      <a:pt x="692" y="174"/>
                    </a:cubicBezTo>
                    <a:cubicBezTo>
                      <a:pt x="693" y="177"/>
                      <a:pt x="693" y="179"/>
                      <a:pt x="694" y="178"/>
                    </a:cubicBezTo>
                    <a:cubicBezTo>
                      <a:pt x="695" y="180"/>
                      <a:pt x="697" y="185"/>
                      <a:pt x="697" y="184"/>
                    </a:cubicBezTo>
                    <a:cubicBezTo>
                      <a:pt x="696" y="181"/>
                      <a:pt x="697" y="184"/>
                      <a:pt x="698" y="183"/>
                    </a:cubicBezTo>
                    <a:cubicBezTo>
                      <a:pt x="698" y="181"/>
                      <a:pt x="695" y="179"/>
                      <a:pt x="695" y="177"/>
                    </a:cubicBezTo>
                    <a:cubicBezTo>
                      <a:pt x="695" y="177"/>
                      <a:pt x="698" y="182"/>
                      <a:pt x="697" y="179"/>
                    </a:cubicBezTo>
                    <a:cubicBezTo>
                      <a:pt x="695" y="176"/>
                      <a:pt x="695" y="176"/>
                      <a:pt x="693" y="175"/>
                    </a:cubicBezTo>
                    <a:cubicBezTo>
                      <a:pt x="693" y="174"/>
                      <a:pt x="693" y="173"/>
                      <a:pt x="693" y="172"/>
                    </a:cubicBezTo>
                    <a:cubicBezTo>
                      <a:pt x="692" y="171"/>
                      <a:pt x="692" y="173"/>
                      <a:pt x="691" y="171"/>
                    </a:cubicBezTo>
                    <a:cubicBezTo>
                      <a:pt x="692" y="168"/>
                      <a:pt x="685" y="160"/>
                      <a:pt x="683" y="155"/>
                    </a:cubicBezTo>
                    <a:cubicBezTo>
                      <a:pt x="687" y="160"/>
                      <a:pt x="690" y="164"/>
                      <a:pt x="693" y="168"/>
                    </a:cubicBezTo>
                    <a:cubicBezTo>
                      <a:pt x="696" y="173"/>
                      <a:pt x="698" y="177"/>
                      <a:pt x="701" y="180"/>
                    </a:cubicBezTo>
                    <a:cubicBezTo>
                      <a:pt x="700" y="179"/>
                      <a:pt x="700" y="179"/>
                      <a:pt x="701" y="180"/>
                    </a:cubicBezTo>
                    <a:cubicBezTo>
                      <a:pt x="702" y="182"/>
                      <a:pt x="702" y="182"/>
                      <a:pt x="702" y="182"/>
                    </a:cubicBezTo>
                    <a:cubicBezTo>
                      <a:pt x="702" y="182"/>
                      <a:pt x="702" y="183"/>
                      <a:pt x="702" y="184"/>
                    </a:cubicBezTo>
                    <a:cubicBezTo>
                      <a:pt x="704" y="186"/>
                      <a:pt x="703" y="187"/>
                      <a:pt x="704" y="190"/>
                    </a:cubicBezTo>
                    <a:cubicBezTo>
                      <a:pt x="706" y="192"/>
                      <a:pt x="709" y="197"/>
                      <a:pt x="711" y="202"/>
                    </a:cubicBezTo>
                    <a:cubicBezTo>
                      <a:pt x="714" y="207"/>
                      <a:pt x="715" y="211"/>
                      <a:pt x="716" y="214"/>
                    </a:cubicBezTo>
                    <a:cubicBezTo>
                      <a:pt x="717" y="215"/>
                      <a:pt x="717" y="216"/>
                      <a:pt x="718" y="218"/>
                    </a:cubicBezTo>
                    <a:cubicBezTo>
                      <a:pt x="719" y="220"/>
                      <a:pt x="720" y="222"/>
                      <a:pt x="721" y="224"/>
                    </a:cubicBezTo>
                    <a:cubicBezTo>
                      <a:pt x="722" y="228"/>
                      <a:pt x="724" y="233"/>
                      <a:pt x="724" y="235"/>
                    </a:cubicBezTo>
                    <a:cubicBezTo>
                      <a:pt x="724" y="235"/>
                      <a:pt x="725" y="234"/>
                      <a:pt x="725" y="235"/>
                    </a:cubicBezTo>
                    <a:cubicBezTo>
                      <a:pt x="726" y="237"/>
                      <a:pt x="727" y="241"/>
                      <a:pt x="728" y="245"/>
                    </a:cubicBezTo>
                    <a:cubicBezTo>
                      <a:pt x="728" y="246"/>
                      <a:pt x="729" y="248"/>
                      <a:pt x="729" y="249"/>
                    </a:cubicBezTo>
                    <a:cubicBezTo>
                      <a:pt x="729" y="250"/>
                      <a:pt x="730" y="251"/>
                      <a:pt x="730" y="251"/>
                    </a:cubicBezTo>
                    <a:cubicBezTo>
                      <a:pt x="730" y="251"/>
                      <a:pt x="730" y="250"/>
                      <a:pt x="731" y="251"/>
                    </a:cubicBezTo>
                    <a:cubicBezTo>
                      <a:pt x="731" y="253"/>
                      <a:pt x="730" y="253"/>
                      <a:pt x="731" y="255"/>
                    </a:cubicBezTo>
                    <a:cubicBezTo>
                      <a:pt x="733" y="258"/>
                      <a:pt x="732" y="264"/>
                      <a:pt x="735" y="269"/>
                    </a:cubicBezTo>
                    <a:cubicBezTo>
                      <a:pt x="736" y="267"/>
                      <a:pt x="734" y="265"/>
                      <a:pt x="734" y="266"/>
                    </a:cubicBezTo>
                    <a:close/>
                    <a:moveTo>
                      <a:pt x="635" y="109"/>
                    </a:moveTo>
                    <a:cubicBezTo>
                      <a:pt x="634" y="107"/>
                      <a:pt x="640" y="113"/>
                      <a:pt x="638" y="111"/>
                    </a:cubicBezTo>
                    <a:cubicBezTo>
                      <a:pt x="640" y="111"/>
                      <a:pt x="639" y="112"/>
                      <a:pt x="640" y="113"/>
                    </a:cubicBezTo>
                    <a:cubicBezTo>
                      <a:pt x="639" y="113"/>
                      <a:pt x="637" y="111"/>
                      <a:pt x="635" y="109"/>
                    </a:cubicBezTo>
                    <a:close/>
                    <a:moveTo>
                      <a:pt x="555" y="80"/>
                    </a:moveTo>
                    <a:cubicBezTo>
                      <a:pt x="553" y="78"/>
                      <a:pt x="551" y="78"/>
                      <a:pt x="550" y="77"/>
                    </a:cubicBezTo>
                    <a:cubicBezTo>
                      <a:pt x="550" y="76"/>
                      <a:pt x="554" y="78"/>
                      <a:pt x="556" y="79"/>
                    </a:cubicBezTo>
                    <a:cubicBezTo>
                      <a:pt x="554" y="76"/>
                      <a:pt x="548" y="75"/>
                      <a:pt x="545" y="74"/>
                    </a:cubicBezTo>
                    <a:cubicBezTo>
                      <a:pt x="544" y="73"/>
                      <a:pt x="545" y="73"/>
                      <a:pt x="544" y="72"/>
                    </a:cubicBezTo>
                    <a:cubicBezTo>
                      <a:pt x="545" y="72"/>
                      <a:pt x="547" y="74"/>
                      <a:pt x="545" y="74"/>
                    </a:cubicBezTo>
                    <a:cubicBezTo>
                      <a:pt x="548" y="73"/>
                      <a:pt x="554" y="77"/>
                      <a:pt x="554" y="75"/>
                    </a:cubicBezTo>
                    <a:cubicBezTo>
                      <a:pt x="556" y="77"/>
                      <a:pt x="558" y="78"/>
                      <a:pt x="560" y="79"/>
                    </a:cubicBezTo>
                    <a:cubicBezTo>
                      <a:pt x="561" y="79"/>
                      <a:pt x="565" y="80"/>
                      <a:pt x="566" y="82"/>
                    </a:cubicBezTo>
                    <a:cubicBezTo>
                      <a:pt x="563" y="82"/>
                      <a:pt x="559" y="80"/>
                      <a:pt x="555" y="80"/>
                    </a:cubicBezTo>
                    <a:close/>
                    <a:moveTo>
                      <a:pt x="595" y="115"/>
                    </a:moveTo>
                    <a:cubicBezTo>
                      <a:pt x="593" y="113"/>
                      <a:pt x="593" y="113"/>
                      <a:pt x="589" y="111"/>
                    </a:cubicBezTo>
                    <a:cubicBezTo>
                      <a:pt x="591" y="111"/>
                      <a:pt x="591" y="112"/>
                      <a:pt x="590" y="110"/>
                    </a:cubicBezTo>
                    <a:cubicBezTo>
                      <a:pt x="591" y="109"/>
                      <a:pt x="591" y="110"/>
                      <a:pt x="593" y="111"/>
                    </a:cubicBezTo>
                    <a:cubicBezTo>
                      <a:pt x="593" y="113"/>
                      <a:pt x="594" y="113"/>
                      <a:pt x="596" y="115"/>
                    </a:cubicBezTo>
                    <a:cubicBezTo>
                      <a:pt x="596" y="116"/>
                      <a:pt x="595" y="115"/>
                      <a:pt x="595" y="115"/>
                    </a:cubicBezTo>
                    <a:close/>
                    <a:moveTo>
                      <a:pt x="529" y="74"/>
                    </a:moveTo>
                    <a:cubicBezTo>
                      <a:pt x="532" y="75"/>
                      <a:pt x="532" y="75"/>
                      <a:pt x="536" y="77"/>
                    </a:cubicBezTo>
                    <a:cubicBezTo>
                      <a:pt x="535" y="77"/>
                      <a:pt x="533" y="77"/>
                      <a:pt x="532" y="76"/>
                    </a:cubicBezTo>
                    <a:cubicBezTo>
                      <a:pt x="530" y="76"/>
                      <a:pt x="529" y="75"/>
                      <a:pt x="529" y="74"/>
                    </a:cubicBezTo>
                    <a:close/>
                    <a:moveTo>
                      <a:pt x="358" y="58"/>
                    </a:moveTo>
                    <a:cubicBezTo>
                      <a:pt x="358" y="58"/>
                      <a:pt x="359" y="57"/>
                      <a:pt x="361" y="56"/>
                    </a:cubicBezTo>
                    <a:cubicBezTo>
                      <a:pt x="362" y="58"/>
                      <a:pt x="362" y="58"/>
                      <a:pt x="362" y="58"/>
                    </a:cubicBezTo>
                    <a:cubicBezTo>
                      <a:pt x="360" y="58"/>
                      <a:pt x="359" y="58"/>
                      <a:pt x="358" y="58"/>
                    </a:cubicBezTo>
                    <a:close/>
                    <a:moveTo>
                      <a:pt x="342" y="68"/>
                    </a:moveTo>
                    <a:cubicBezTo>
                      <a:pt x="341" y="68"/>
                      <a:pt x="341" y="68"/>
                      <a:pt x="340" y="69"/>
                    </a:cubicBezTo>
                    <a:cubicBezTo>
                      <a:pt x="338" y="68"/>
                      <a:pt x="335" y="68"/>
                      <a:pt x="333" y="70"/>
                    </a:cubicBezTo>
                    <a:cubicBezTo>
                      <a:pt x="334" y="67"/>
                      <a:pt x="337" y="68"/>
                      <a:pt x="340" y="67"/>
                    </a:cubicBezTo>
                    <a:cubicBezTo>
                      <a:pt x="342" y="67"/>
                      <a:pt x="342" y="67"/>
                      <a:pt x="342" y="68"/>
                    </a:cubicBezTo>
                    <a:close/>
                    <a:moveTo>
                      <a:pt x="370" y="66"/>
                    </a:moveTo>
                    <a:cubicBezTo>
                      <a:pt x="367" y="67"/>
                      <a:pt x="368" y="65"/>
                      <a:pt x="365" y="66"/>
                    </a:cubicBezTo>
                    <a:cubicBezTo>
                      <a:pt x="366" y="65"/>
                      <a:pt x="370" y="65"/>
                      <a:pt x="370" y="66"/>
                    </a:cubicBezTo>
                    <a:close/>
                    <a:moveTo>
                      <a:pt x="456" y="81"/>
                    </a:moveTo>
                    <a:cubicBezTo>
                      <a:pt x="456" y="82"/>
                      <a:pt x="453" y="82"/>
                      <a:pt x="453" y="82"/>
                    </a:cubicBezTo>
                    <a:cubicBezTo>
                      <a:pt x="451" y="82"/>
                      <a:pt x="453" y="82"/>
                      <a:pt x="452" y="81"/>
                    </a:cubicBezTo>
                    <a:cubicBezTo>
                      <a:pt x="453" y="82"/>
                      <a:pt x="454" y="81"/>
                      <a:pt x="456" y="81"/>
                    </a:cubicBezTo>
                    <a:close/>
                    <a:moveTo>
                      <a:pt x="469" y="102"/>
                    </a:moveTo>
                    <a:cubicBezTo>
                      <a:pt x="469" y="102"/>
                      <a:pt x="466" y="101"/>
                      <a:pt x="468" y="101"/>
                    </a:cubicBezTo>
                    <a:cubicBezTo>
                      <a:pt x="466" y="101"/>
                      <a:pt x="465" y="101"/>
                      <a:pt x="465" y="100"/>
                    </a:cubicBezTo>
                    <a:cubicBezTo>
                      <a:pt x="464" y="100"/>
                      <a:pt x="464" y="101"/>
                      <a:pt x="464" y="101"/>
                    </a:cubicBezTo>
                    <a:cubicBezTo>
                      <a:pt x="462" y="100"/>
                      <a:pt x="462" y="100"/>
                      <a:pt x="460" y="100"/>
                    </a:cubicBezTo>
                    <a:cubicBezTo>
                      <a:pt x="460" y="99"/>
                      <a:pt x="461" y="99"/>
                      <a:pt x="463" y="99"/>
                    </a:cubicBezTo>
                    <a:cubicBezTo>
                      <a:pt x="461" y="98"/>
                      <a:pt x="459" y="97"/>
                      <a:pt x="457" y="96"/>
                    </a:cubicBezTo>
                    <a:cubicBezTo>
                      <a:pt x="455" y="96"/>
                      <a:pt x="458" y="97"/>
                      <a:pt x="456" y="97"/>
                    </a:cubicBezTo>
                    <a:cubicBezTo>
                      <a:pt x="454" y="97"/>
                      <a:pt x="454" y="96"/>
                      <a:pt x="452" y="96"/>
                    </a:cubicBezTo>
                    <a:cubicBezTo>
                      <a:pt x="454" y="96"/>
                      <a:pt x="457" y="95"/>
                      <a:pt x="459" y="97"/>
                    </a:cubicBezTo>
                    <a:cubicBezTo>
                      <a:pt x="460" y="97"/>
                      <a:pt x="461" y="96"/>
                      <a:pt x="462" y="97"/>
                    </a:cubicBezTo>
                    <a:cubicBezTo>
                      <a:pt x="462" y="96"/>
                      <a:pt x="467" y="98"/>
                      <a:pt x="466" y="96"/>
                    </a:cubicBezTo>
                    <a:cubicBezTo>
                      <a:pt x="464" y="96"/>
                      <a:pt x="468" y="97"/>
                      <a:pt x="465" y="96"/>
                    </a:cubicBezTo>
                    <a:cubicBezTo>
                      <a:pt x="465" y="95"/>
                      <a:pt x="464" y="95"/>
                      <a:pt x="464" y="94"/>
                    </a:cubicBezTo>
                    <a:cubicBezTo>
                      <a:pt x="460" y="94"/>
                      <a:pt x="456" y="93"/>
                      <a:pt x="453" y="92"/>
                    </a:cubicBezTo>
                    <a:cubicBezTo>
                      <a:pt x="452" y="92"/>
                      <a:pt x="453" y="92"/>
                      <a:pt x="452" y="93"/>
                    </a:cubicBezTo>
                    <a:cubicBezTo>
                      <a:pt x="449" y="91"/>
                      <a:pt x="446" y="91"/>
                      <a:pt x="444" y="91"/>
                    </a:cubicBezTo>
                    <a:cubicBezTo>
                      <a:pt x="442" y="90"/>
                      <a:pt x="439" y="90"/>
                      <a:pt x="437" y="89"/>
                    </a:cubicBezTo>
                    <a:cubicBezTo>
                      <a:pt x="436" y="87"/>
                      <a:pt x="440" y="88"/>
                      <a:pt x="440" y="87"/>
                    </a:cubicBezTo>
                    <a:cubicBezTo>
                      <a:pt x="443" y="88"/>
                      <a:pt x="439" y="88"/>
                      <a:pt x="438" y="88"/>
                    </a:cubicBezTo>
                    <a:cubicBezTo>
                      <a:pt x="440" y="90"/>
                      <a:pt x="444" y="88"/>
                      <a:pt x="443" y="90"/>
                    </a:cubicBezTo>
                    <a:cubicBezTo>
                      <a:pt x="444" y="90"/>
                      <a:pt x="444" y="90"/>
                      <a:pt x="446" y="90"/>
                    </a:cubicBezTo>
                    <a:cubicBezTo>
                      <a:pt x="448" y="90"/>
                      <a:pt x="445" y="90"/>
                      <a:pt x="446" y="89"/>
                    </a:cubicBezTo>
                    <a:cubicBezTo>
                      <a:pt x="448" y="90"/>
                      <a:pt x="449" y="90"/>
                      <a:pt x="453" y="91"/>
                    </a:cubicBezTo>
                    <a:cubicBezTo>
                      <a:pt x="453" y="90"/>
                      <a:pt x="451" y="89"/>
                      <a:pt x="450" y="89"/>
                    </a:cubicBezTo>
                    <a:cubicBezTo>
                      <a:pt x="451" y="89"/>
                      <a:pt x="454" y="89"/>
                      <a:pt x="455" y="90"/>
                    </a:cubicBezTo>
                    <a:cubicBezTo>
                      <a:pt x="456" y="90"/>
                      <a:pt x="454" y="89"/>
                      <a:pt x="456" y="89"/>
                    </a:cubicBezTo>
                    <a:cubicBezTo>
                      <a:pt x="458" y="89"/>
                      <a:pt x="460" y="90"/>
                      <a:pt x="463" y="91"/>
                    </a:cubicBezTo>
                    <a:cubicBezTo>
                      <a:pt x="464" y="91"/>
                      <a:pt x="461" y="90"/>
                      <a:pt x="461" y="90"/>
                    </a:cubicBezTo>
                    <a:cubicBezTo>
                      <a:pt x="462" y="89"/>
                      <a:pt x="462" y="91"/>
                      <a:pt x="465" y="91"/>
                    </a:cubicBezTo>
                    <a:cubicBezTo>
                      <a:pt x="465" y="91"/>
                      <a:pt x="464" y="91"/>
                      <a:pt x="464" y="92"/>
                    </a:cubicBezTo>
                    <a:cubicBezTo>
                      <a:pt x="465" y="93"/>
                      <a:pt x="466" y="91"/>
                      <a:pt x="468" y="92"/>
                    </a:cubicBezTo>
                    <a:cubicBezTo>
                      <a:pt x="466" y="93"/>
                      <a:pt x="464" y="93"/>
                      <a:pt x="462" y="93"/>
                    </a:cubicBezTo>
                    <a:cubicBezTo>
                      <a:pt x="464" y="94"/>
                      <a:pt x="465" y="93"/>
                      <a:pt x="468" y="95"/>
                    </a:cubicBezTo>
                    <a:cubicBezTo>
                      <a:pt x="468" y="94"/>
                      <a:pt x="466" y="93"/>
                      <a:pt x="469" y="94"/>
                    </a:cubicBezTo>
                    <a:cubicBezTo>
                      <a:pt x="469" y="93"/>
                      <a:pt x="469" y="92"/>
                      <a:pt x="468" y="92"/>
                    </a:cubicBezTo>
                    <a:cubicBezTo>
                      <a:pt x="471" y="93"/>
                      <a:pt x="474" y="92"/>
                      <a:pt x="477" y="94"/>
                    </a:cubicBezTo>
                    <a:cubicBezTo>
                      <a:pt x="475" y="95"/>
                      <a:pt x="472" y="92"/>
                      <a:pt x="470" y="93"/>
                    </a:cubicBezTo>
                    <a:cubicBezTo>
                      <a:pt x="470" y="94"/>
                      <a:pt x="473" y="94"/>
                      <a:pt x="473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5"/>
                      <a:pt x="475" y="95"/>
                    </a:cubicBezTo>
                    <a:cubicBezTo>
                      <a:pt x="474" y="95"/>
                      <a:pt x="472" y="95"/>
                      <a:pt x="470" y="94"/>
                    </a:cubicBezTo>
                    <a:cubicBezTo>
                      <a:pt x="470" y="95"/>
                      <a:pt x="471" y="95"/>
                      <a:pt x="471" y="96"/>
                    </a:cubicBezTo>
                    <a:cubicBezTo>
                      <a:pt x="472" y="95"/>
                      <a:pt x="475" y="95"/>
                      <a:pt x="478" y="96"/>
                    </a:cubicBezTo>
                    <a:cubicBezTo>
                      <a:pt x="479" y="95"/>
                      <a:pt x="475" y="95"/>
                      <a:pt x="476" y="94"/>
                    </a:cubicBezTo>
                    <a:cubicBezTo>
                      <a:pt x="478" y="95"/>
                      <a:pt x="477" y="95"/>
                      <a:pt x="479" y="95"/>
                    </a:cubicBezTo>
                    <a:cubicBezTo>
                      <a:pt x="479" y="95"/>
                      <a:pt x="477" y="95"/>
                      <a:pt x="477" y="94"/>
                    </a:cubicBezTo>
                    <a:cubicBezTo>
                      <a:pt x="479" y="94"/>
                      <a:pt x="479" y="95"/>
                      <a:pt x="480" y="95"/>
                    </a:cubicBezTo>
                    <a:cubicBezTo>
                      <a:pt x="480" y="95"/>
                      <a:pt x="478" y="96"/>
                      <a:pt x="479" y="97"/>
                    </a:cubicBezTo>
                    <a:cubicBezTo>
                      <a:pt x="481" y="97"/>
                      <a:pt x="481" y="96"/>
                      <a:pt x="481" y="95"/>
                    </a:cubicBezTo>
                    <a:cubicBezTo>
                      <a:pt x="483" y="96"/>
                      <a:pt x="483" y="95"/>
                      <a:pt x="485" y="96"/>
                    </a:cubicBezTo>
                    <a:cubicBezTo>
                      <a:pt x="485" y="96"/>
                      <a:pt x="484" y="96"/>
                      <a:pt x="485" y="97"/>
                    </a:cubicBezTo>
                    <a:cubicBezTo>
                      <a:pt x="484" y="97"/>
                      <a:pt x="482" y="96"/>
                      <a:pt x="482" y="96"/>
                    </a:cubicBezTo>
                    <a:cubicBezTo>
                      <a:pt x="483" y="97"/>
                      <a:pt x="482" y="97"/>
                      <a:pt x="482" y="98"/>
                    </a:cubicBezTo>
                    <a:cubicBezTo>
                      <a:pt x="480" y="97"/>
                      <a:pt x="478" y="98"/>
                      <a:pt x="477" y="99"/>
                    </a:cubicBezTo>
                    <a:cubicBezTo>
                      <a:pt x="477" y="98"/>
                      <a:pt x="476" y="97"/>
                      <a:pt x="476" y="96"/>
                    </a:cubicBezTo>
                    <a:cubicBezTo>
                      <a:pt x="472" y="95"/>
                      <a:pt x="473" y="97"/>
                      <a:pt x="469" y="96"/>
                    </a:cubicBezTo>
                    <a:cubicBezTo>
                      <a:pt x="470" y="97"/>
                      <a:pt x="470" y="97"/>
                      <a:pt x="472" y="98"/>
                    </a:cubicBezTo>
                    <a:cubicBezTo>
                      <a:pt x="469" y="98"/>
                      <a:pt x="468" y="95"/>
                      <a:pt x="466" y="95"/>
                    </a:cubicBezTo>
                    <a:cubicBezTo>
                      <a:pt x="467" y="97"/>
                      <a:pt x="471" y="100"/>
                      <a:pt x="475" y="99"/>
                    </a:cubicBezTo>
                    <a:cubicBezTo>
                      <a:pt x="477" y="99"/>
                      <a:pt x="478" y="100"/>
                      <a:pt x="479" y="102"/>
                    </a:cubicBezTo>
                    <a:cubicBezTo>
                      <a:pt x="477" y="100"/>
                      <a:pt x="474" y="100"/>
                      <a:pt x="472" y="100"/>
                    </a:cubicBezTo>
                    <a:cubicBezTo>
                      <a:pt x="470" y="100"/>
                      <a:pt x="469" y="100"/>
                      <a:pt x="469" y="101"/>
                    </a:cubicBezTo>
                    <a:cubicBezTo>
                      <a:pt x="467" y="100"/>
                      <a:pt x="466" y="99"/>
                      <a:pt x="463" y="98"/>
                    </a:cubicBezTo>
                    <a:cubicBezTo>
                      <a:pt x="464" y="100"/>
                      <a:pt x="467" y="101"/>
                      <a:pt x="469" y="102"/>
                    </a:cubicBezTo>
                    <a:close/>
                    <a:moveTo>
                      <a:pt x="442" y="88"/>
                    </a:moveTo>
                    <a:cubicBezTo>
                      <a:pt x="443" y="88"/>
                      <a:pt x="443" y="88"/>
                      <a:pt x="444" y="88"/>
                    </a:cubicBezTo>
                    <a:cubicBezTo>
                      <a:pt x="443" y="88"/>
                      <a:pt x="444" y="89"/>
                      <a:pt x="444" y="89"/>
                    </a:cubicBezTo>
                    <a:cubicBezTo>
                      <a:pt x="442" y="89"/>
                      <a:pt x="442" y="88"/>
                      <a:pt x="442" y="88"/>
                    </a:cubicBezTo>
                    <a:close/>
                    <a:moveTo>
                      <a:pt x="535" y="128"/>
                    </a:moveTo>
                    <a:cubicBezTo>
                      <a:pt x="535" y="128"/>
                      <a:pt x="535" y="128"/>
                      <a:pt x="536" y="129"/>
                    </a:cubicBezTo>
                    <a:cubicBezTo>
                      <a:pt x="536" y="129"/>
                      <a:pt x="535" y="128"/>
                      <a:pt x="534" y="129"/>
                    </a:cubicBezTo>
                    <a:cubicBezTo>
                      <a:pt x="533" y="128"/>
                      <a:pt x="534" y="127"/>
                      <a:pt x="535" y="128"/>
                    </a:cubicBezTo>
                    <a:close/>
                    <a:moveTo>
                      <a:pt x="208" y="418"/>
                    </a:moveTo>
                    <a:cubicBezTo>
                      <a:pt x="207" y="417"/>
                      <a:pt x="207" y="417"/>
                      <a:pt x="206" y="416"/>
                    </a:cubicBezTo>
                    <a:cubicBezTo>
                      <a:pt x="207" y="415"/>
                      <a:pt x="207" y="417"/>
                      <a:pt x="208" y="416"/>
                    </a:cubicBezTo>
                    <a:cubicBezTo>
                      <a:pt x="208" y="417"/>
                      <a:pt x="207" y="417"/>
                      <a:pt x="208" y="418"/>
                    </a:cubicBezTo>
                    <a:close/>
                    <a:moveTo>
                      <a:pt x="196" y="475"/>
                    </a:moveTo>
                    <a:cubicBezTo>
                      <a:pt x="195" y="475"/>
                      <a:pt x="193" y="470"/>
                      <a:pt x="193" y="472"/>
                    </a:cubicBezTo>
                    <a:cubicBezTo>
                      <a:pt x="192" y="472"/>
                      <a:pt x="193" y="470"/>
                      <a:pt x="193" y="469"/>
                    </a:cubicBezTo>
                    <a:cubicBezTo>
                      <a:pt x="193" y="470"/>
                      <a:pt x="195" y="472"/>
                      <a:pt x="194" y="472"/>
                    </a:cubicBezTo>
                    <a:cubicBezTo>
                      <a:pt x="194" y="473"/>
                      <a:pt x="195" y="472"/>
                      <a:pt x="195" y="472"/>
                    </a:cubicBezTo>
                    <a:cubicBezTo>
                      <a:pt x="196" y="473"/>
                      <a:pt x="195" y="474"/>
                      <a:pt x="196" y="475"/>
                    </a:cubicBezTo>
                    <a:close/>
                    <a:moveTo>
                      <a:pt x="188" y="477"/>
                    </a:moveTo>
                    <a:cubicBezTo>
                      <a:pt x="187" y="477"/>
                      <a:pt x="186" y="475"/>
                      <a:pt x="187" y="475"/>
                    </a:cubicBezTo>
                    <a:cubicBezTo>
                      <a:pt x="188" y="476"/>
                      <a:pt x="187" y="476"/>
                      <a:pt x="188" y="477"/>
                    </a:cubicBezTo>
                    <a:close/>
                    <a:moveTo>
                      <a:pt x="192" y="521"/>
                    </a:moveTo>
                    <a:cubicBezTo>
                      <a:pt x="191" y="520"/>
                      <a:pt x="191" y="520"/>
                      <a:pt x="190" y="519"/>
                    </a:cubicBezTo>
                    <a:cubicBezTo>
                      <a:pt x="190" y="519"/>
                      <a:pt x="191" y="519"/>
                      <a:pt x="192" y="520"/>
                    </a:cubicBezTo>
                    <a:cubicBezTo>
                      <a:pt x="192" y="519"/>
                      <a:pt x="192" y="519"/>
                      <a:pt x="191" y="519"/>
                    </a:cubicBezTo>
                    <a:cubicBezTo>
                      <a:pt x="191" y="519"/>
                      <a:pt x="192" y="519"/>
                      <a:pt x="192" y="519"/>
                    </a:cubicBezTo>
                    <a:cubicBezTo>
                      <a:pt x="193" y="520"/>
                      <a:pt x="193" y="520"/>
                      <a:pt x="193" y="520"/>
                    </a:cubicBezTo>
                    <a:cubicBezTo>
                      <a:pt x="192" y="520"/>
                      <a:pt x="192" y="520"/>
                      <a:pt x="192" y="521"/>
                    </a:cubicBezTo>
                    <a:close/>
                    <a:moveTo>
                      <a:pt x="99" y="543"/>
                    </a:moveTo>
                    <a:cubicBezTo>
                      <a:pt x="98" y="540"/>
                      <a:pt x="97" y="539"/>
                      <a:pt x="95" y="535"/>
                    </a:cubicBezTo>
                    <a:cubicBezTo>
                      <a:pt x="96" y="534"/>
                      <a:pt x="95" y="531"/>
                      <a:pt x="97" y="534"/>
                    </a:cubicBezTo>
                    <a:cubicBezTo>
                      <a:pt x="98" y="536"/>
                      <a:pt x="97" y="536"/>
                      <a:pt x="97" y="538"/>
                    </a:cubicBezTo>
                    <a:cubicBezTo>
                      <a:pt x="98" y="539"/>
                      <a:pt x="99" y="540"/>
                      <a:pt x="100" y="542"/>
                    </a:cubicBezTo>
                    <a:cubicBezTo>
                      <a:pt x="99" y="542"/>
                      <a:pt x="100" y="543"/>
                      <a:pt x="99" y="543"/>
                    </a:cubicBezTo>
                    <a:close/>
                    <a:moveTo>
                      <a:pt x="4" y="336"/>
                    </a:moveTo>
                    <a:cubicBezTo>
                      <a:pt x="5" y="333"/>
                      <a:pt x="5" y="333"/>
                      <a:pt x="5" y="333"/>
                    </a:cubicBezTo>
                    <a:cubicBezTo>
                      <a:pt x="5" y="333"/>
                      <a:pt x="5" y="330"/>
                      <a:pt x="6" y="329"/>
                    </a:cubicBezTo>
                    <a:cubicBezTo>
                      <a:pt x="5" y="332"/>
                      <a:pt x="7" y="330"/>
                      <a:pt x="6" y="335"/>
                    </a:cubicBezTo>
                    <a:cubicBezTo>
                      <a:pt x="5" y="335"/>
                      <a:pt x="5" y="336"/>
                      <a:pt x="4" y="336"/>
                    </a:cubicBezTo>
                    <a:close/>
                    <a:moveTo>
                      <a:pt x="569" y="48"/>
                    </a:moveTo>
                    <a:cubicBezTo>
                      <a:pt x="571" y="48"/>
                      <a:pt x="573" y="50"/>
                      <a:pt x="573" y="51"/>
                    </a:cubicBezTo>
                    <a:cubicBezTo>
                      <a:pt x="570" y="49"/>
                      <a:pt x="571" y="49"/>
                      <a:pt x="569" y="48"/>
                    </a:cubicBezTo>
                    <a:close/>
                    <a:moveTo>
                      <a:pt x="721" y="219"/>
                    </a:moveTo>
                    <a:cubicBezTo>
                      <a:pt x="720" y="219"/>
                      <a:pt x="719" y="217"/>
                      <a:pt x="718" y="215"/>
                    </a:cubicBezTo>
                    <a:cubicBezTo>
                      <a:pt x="719" y="214"/>
                      <a:pt x="721" y="217"/>
                      <a:pt x="721" y="219"/>
                    </a:cubicBezTo>
                    <a:close/>
                    <a:moveTo>
                      <a:pt x="708" y="191"/>
                    </a:moveTo>
                    <a:cubicBezTo>
                      <a:pt x="706" y="189"/>
                      <a:pt x="706" y="187"/>
                      <a:pt x="705" y="185"/>
                    </a:cubicBezTo>
                    <a:cubicBezTo>
                      <a:pt x="706" y="184"/>
                      <a:pt x="706" y="184"/>
                      <a:pt x="706" y="184"/>
                    </a:cubicBezTo>
                    <a:cubicBezTo>
                      <a:pt x="707" y="187"/>
                      <a:pt x="708" y="189"/>
                      <a:pt x="708" y="191"/>
                    </a:cubicBezTo>
                    <a:close/>
                    <a:moveTo>
                      <a:pt x="684" y="166"/>
                    </a:moveTo>
                    <a:cubicBezTo>
                      <a:pt x="682" y="163"/>
                      <a:pt x="683" y="164"/>
                      <a:pt x="680" y="161"/>
                    </a:cubicBezTo>
                    <a:cubicBezTo>
                      <a:pt x="680" y="159"/>
                      <a:pt x="682" y="163"/>
                      <a:pt x="683" y="162"/>
                    </a:cubicBezTo>
                    <a:cubicBezTo>
                      <a:pt x="683" y="162"/>
                      <a:pt x="679" y="158"/>
                      <a:pt x="681" y="158"/>
                    </a:cubicBezTo>
                    <a:cubicBezTo>
                      <a:pt x="683" y="161"/>
                      <a:pt x="683" y="163"/>
                      <a:pt x="685" y="165"/>
                    </a:cubicBezTo>
                    <a:cubicBezTo>
                      <a:pt x="686" y="167"/>
                      <a:pt x="685" y="165"/>
                      <a:pt x="684" y="166"/>
                    </a:cubicBezTo>
                    <a:close/>
                    <a:moveTo>
                      <a:pt x="679" y="157"/>
                    </a:moveTo>
                    <a:cubicBezTo>
                      <a:pt x="678" y="156"/>
                      <a:pt x="677" y="154"/>
                      <a:pt x="676" y="153"/>
                    </a:cubicBezTo>
                    <a:cubicBezTo>
                      <a:pt x="677" y="152"/>
                      <a:pt x="680" y="157"/>
                      <a:pt x="679" y="157"/>
                    </a:cubicBezTo>
                    <a:close/>
                    <a:moveTo>
                      <a:pt x="679" y="148"/>
                    </a:moveTo>
                    <a:cubicBezTo>
                      <a:pt x="679" y="149"/>
                      <a:pt x="675" y="144"/>
                      <a:pt x="676" y="145"/>
                    </a:cubicBezTo>
                    <a:cubicBezTo>
                      <a:pt x="676" y="143"/>
                      <a:pt x="678" y="147"/>
                      <a:pt x="679" y="148"/>
                    </a:cubicBezTo>
                    <a:close/>
                    <a:moveTo>
                      <a:pt x="673" y="136"/>
                    </a:moveTo>
                    <a:cubicBezTo>
                      <a:pt x="671" y="136"/>
                      <a:pt x="669" y="132"/>
                      <a:pt x="668" y="130"/>
                    </a:cubicBezTo>
                    <a:cubicBezTo>
                      <a:pt x="669" y="129"/>
                      <a:pt x="672" y="135"/>
                      <a:pt x="673" y="136"/>
                    </a:cubicBezTo>
                    <a:close/>
                    <a:moveTo>
                      <a:pt x="661" y="146"/>
                    </a:moveTo>
                    <a:cubicBezTo>
                      <a:pt x="659" y="145"/>
                      <a:pt x="657" y="142"/>
                      <a:pt x="657" y="141"/>
                    </a:cubicBezTo>
                    <a:cubicBezTo>
                      <a:pt x="658" y="143"/>
                      <a:pt x="661" y="145"/>
                      <a:pt x="661" y="146"/>
                    </a:cubicBezTo>
                    <a:close/>
                    <a:moveTo>
                      <a:pt x="646" y="149"/>
                    </a:moveTo>
                    <a:cubicBezTo>
                      <a:pt x="645" y="149"/>
                      <a:pt x="645" y="149"/>
                      <a:pt x="645" y="151"/>
                    </a:cubicBezTo>
                    <a:cubicBezTo>
                      <a:pt x="642" y="148"/>
                      <a:pt x="642" y="146"/>
                      <a:pt x="640" y="146"/>
                    </a:cubicBezTo>
                    <a:cubicBezTo>
                      <a:pt x="638" y="143"/>
                      <a:pt x="638" y="138"/>
                      <a:pt x="641" y="142"/>
                    </a:cubicBezTo>
                    <a:cubicBezTo>
                      <a:pt x="640" y="143"/>
                      <a:pt x="646" y="147"/>
                      <a:pt x="646" y="149"/>
                    </a:cubicBezTo>
                    <a:close/>
                    <a:moveTo>
                      <a:pt x="652" y="136"/>
                    </a:moveTo>
                    <a:cubicBezTo>
                      <a:pt x="652" y="136"/>
                      <a:pt x="650" y="133"/>
                      <a:pt x="648" y="132"/>
                    </a:cubicBezTo>
                    <a:cubicBezTo>
                      <a:pt x="649" y="131"/>
                      <a:pt x="652" y="134"/>
                      <a:pt x="652" y="136"/>
                    </a:cubicBezTo>
                    <a:close/>
                    <a:moveTo>
                      <a:pt x="646" y="144"/>
                    </a:moveTo>
                    <a:cubicBezTo>
                      <a:pt x="645" y="145"/>
                      <a:pt x="643" y="142"/>
                      <a:pt x="644" y="143"/>
                    </a:cubicBezTo>
                    <a:cubicBezTo>
                      <a:pt x="643" y="143"/>
                      <a:pt x="642" y="142"/>
                      <a:pt x="641" y="140"/>
                    </a:cubicBezTo>
                    <a:cubicBezTo>
                      <a:pt x="642" y="138"/>
                      <a:pt x="645" y="143"/>
                      <a:pt x="646" y="144"/>
                    </a:cubicBezTo>
                    <a:close/>
                    <a:moveTo>
                      <a:pt x="653" y="126"/>
                    </a:moveTo>
                    <a:cubicBezTo>
                      <a:pt x="654" y="127"/>
                      <a:pt x="650" y="122"/>
                      <a:pt x="651" y="125"/>
                    </a:cubicBezTo>
                    <a:cubicBezTo>
                      <a:pt x="649" y="123"/>
                      <a:pt x="649" y="122"/>
                      <a:pt x="647" y="120"/>
                    </a:cubicBezTo>
                    <a:cubicBezTo>
                      <a:pt x="648" y="120"/>
                      <a:pt x="648" y="120"/>
                      <a:pt x="648" y="120"/>
                    </a:cubicBezTo>
                    <a:cubicBezTo>
                      <a:pt x="646" y="118"/>
                      <a:pt x="644" y="117"/>
                      <a:pt x="642" y="115"/>
                    </a:cubicBezTo>
                    <a:cubicBezTo>
                      <a:pt x="642" y="114"/>
                      <a:pt x="642" y="115"/>
                      <a:pt x="642" y="115"/>
                    </a:cubicBezTo>
                    <a:cubicBezTo>
                      <a:pt x="640" y="113"/>
                      <a:pt x="642" y="115"/>
                      <a:pt x="642" y="114"/>
                    </a:cubicBezTo>
                    <a:cubicBezTo>
                      <a:pt x="650" y="121"/>
                      <a:pt x="650" y="121"/>
                      <a:pt x="650" y="121"/>
                    </a:cubicBezTo>
                    <a:cubicBezTo>
                      <a:pt x="649" y="123"/>
                      <a:pt x="651" y="124"/>
                      <a:pt x="653" y="126"/>
                    </a:cubicBezTo>
                    <a:close/>
                    <a:moveTo>
                      <a:pt x="647" y="130"/>
                    </a:moveTo>
                    <a:cubicBezTo>
                      <a:pt x="646" y="129"/>
                      <a:pt x="645" y="128"/>
                      <a:pt x="644" y="127"/>
                    </a:cubicBezTo>
                    <a:cubicBezTo>
                      <a:pt x="645" y="127"/>
                      <a:pt x="646" y="127"/>
                      <a:pt x="647" y="128"/>
                    </a:cubicBezTo>
                    <a:cubicBezTo>
                      <a:pt x="647" y="129"/>
                      <a:pt x="647" y="130"/>
                      <a:pt x="647" y="130"/>
                    </a:cubicBezTo>
                    <a:close/>
                    <a:moveTo>
                      <a:pt x="643" y="126"/>
                    </a:moveTo>
                    <a:cubicBezTo>
                      <a:pt x="640" y="124"/>
                      <a:pt x="635" y="117"/>
                      <a:pt x="631" y="115"/>
                    </a:cubicBezTo>
                    <a:cubicBezTo>
                      <a:pt x="628" y="113"/>
                      <a:pt x="628" y="113"/>
                      <a:pt x="627" y="110"/>
                    </a:cubicBezTo>
                    <a:cubicBezTo>
                      <a:pt x="628" y="109"/>
                      <a:pt x="630" y="112"/>
                      <a:pt x="630" y="113"/>
                    </a:cubicBezTo>
                    <a:cubicBezTo>
                      <a:pt x="631" y="113"/>
                      <a:pt x="633" y="115"/>
                      <a:pt x="635" y="116"/>
                    </a:cubicBezTo>
                    <a:cubicBezTo>
                      <a:pt x="637" y="118"/>
                      <a:pt x="638" y="120"/>
                      <a:pt x="640" y="121"/>
                    </a:cubicBezTo>
                    <a:cubicBezTo>
                      <a:pt x="639" y="123"/>
                      <a:pt x="642" y="124"/>
                      <a:pt x="643" y="126"/>
                    </a:cubicBezTo>
                    <a:close/>
                    <a:moveTo>
                      <a:pt x="633" y="118"/>
                    </a:moveTo>
                    <a:cubicBezTo>
                      <a:pt x="633" y="120"/>
                      <a:pt x="629" y="115"/>
                      <a:pt x="628" y="115"/>
                    </a:cubicBezTo>
                    <a:cubicBezTo>
                      <a:pt x="630" y="114"/>
                      <a:pt x="631" y="117"/>
                      <a:pt x="633" y="118"/>
                    </a:cubicBezTo>
                    <a:close/>
                    <a:moveTo>
                      <a:pt x="623" y="116"/>
                    </a:moveTo>
                    <a:cubicBezTo>
                      <a:pt x="620" y="114"/>
                      <a:pt x="622" y="115"/>
                      <a:pt x="621" y="113"/>
                    </a:cubicBezTo>
                    <a:cubicBezTo>
                      <a:pt x="622" y="114"/>
                      <a:pt x="624" y="115"/>
                      <a:pt x="625" y="116"/>
                    </a:cubicBezTo>
                    <a:cubicBezTo>
                      <a:pt x="624" y="117"/>
                      <a:pt x="623" y="116"/>
                      <a:pt x="623" y="115"/>
                    </a:cubicBezTo>
                    <a:cubicBezTo>
                      <a:pt x="623" y="115"/>
                      <a:pt x="622" y="116"/>
                      <a:pt x="623" y="116"/>
                    </a:cubicBezTo>
                    <a:close/>
                    <a:moveTo>
                      <a:pt x="622" y="112"/>
                    </a:moveTo>
                    <a:cubicBezTo>
                      <a:pt x="622" y="112"/>
                      <a:pt x="620" y="110"/>
                      <a:pt x="619" y="110"/>
                    </a:cubicBezTo>
                    <a:cubicBezTo>
                      <a:pt x="619" y="110"/>
                      <a:pt x="619" y="110"/>
                      <a:pt x="619" y="111"/>
                    </a:cubicBezTo>
                    <a:cubicBezTo>
                      <a:pt x="615" y="109"/>
                      <a:pt x="620" y="109"/>
                      <a:pt x="622" y="112"/>
                    </a:cubicBezTo>
                    <a:close/>
                    <a:moveTo>
                      <a:pt x="618" y="105"/>
                    </a:moveTo>
                    <a:cubicBezTo>
                      <a:pt x="616" y="103"/>
                      <a:pt x="621" y="108"/>
                      <a:pt x="619" y="105"/>
                    </a:cubicBezTo>
                    <a:cubicBezTo>
                      <a:pt x="620" y="106"/>
                      <a:pt x="622" y="108"/>
                      <a:pt x="623" y="109"/>
                    </a:cubicBezTo>
                    <a:cubicBezTo>
                      <a:pt x="623" y="109"/>
                      <a:pt x="622" y="108"/>
                      <a:pt x="621" y="108"/>
                    </a:cubicBezTo>
                    <a:cubicBezTo>
                      <a:pt x="620" y="107"/>
                      <a:pt x="620" y="108"/>
                      <a:pt x="619" y="107"/>
                    </a:cubicBezTo>
                    <a:cubicBezTo>
                      <a:pt x="619" y="107"/>
                      <a:pt x="620" y="107"/>
                      <a:pt x="618" y="105"/>
                    </a:cubicBezTo>
                    <a:close/>
                    <a:moveTo>
                      <a:pt x="624" y="97"/>
                    </a:moveTo>
                    <a:cubicBezTo>
                      <a:pt x="624" y="98"/>
                      <a:pt x="623" y="98"/>
                      <a:pt x="622" y="98"/>
                    </a:cubicBezTo>
                    <a:cubicBezTo>
                      <a:pt x="620" y="96"/>
                      <a:pt x="619" y="95"/>
                      <a:pt x="620" y="94"/>
                    </a:cubicBezTo>
                    <a:cubicBezTo>
                      <a:pt x="621" y="95"/>
                      <a:pt x="623" y="96"/>
                      <a:pt x="624" y="97"/>
                    </a:cubicBezTo>
                    <a:close/>
                    <a:moveTo>
                      <a:pt x="619" y="96"/>
                    </a:moveTo>
                    <a:cubicBezTo>
                      <a:pt x="616" y="91"/>
                      <a:pt x="611" y="87"/>
                      <a:pt x="606" y="84"/>
                    </a:cubicBezTo>
                    <a:cubicBezTo>
                      <a:pt x="611" y="85"/>
                      <a:pt x="615" y="91"/>
                      <a:pt x="619" y="93"/>
                    </a:cubicBezTo>
                    <a:cubicBezTo>
                      <a:pt x="616" y="92"/>
                      <a:pt x="620" y="95"/>
                      <a:pt x="619" y="96"/>
                    </a:cubicBezTo>
                    <a:close/>
                    <a:moveTo>
                      <a:pt x="594" y="115"/>
                    </a:moveTo>
                    <a:cubicBezTo>
                      <a:pt x="593" y="115"/>
                      <a:pt x="593" y="115"/>
                      <a:pt x="593" y="115"/>
                    </a:cubicBezTo>
                    <a:cubicBezTo>
                      <a:pt x="591" y="114"/>
                      <a:pt x="589" y="113"/>
                      <a:pt x="590" y="112"/>
                    </a:cubicBezTo>
                    <a:cubicBezTo>
                      <a:pt x="591" y="113"/>
                      <a:pt x="592" y="114"/>
                      <a:pt x="594" y="115"/>
                    </a:cubicBezTo>
                    <a:close/>
                    <a:moveTo>
                      <a:pt x="605" y="83"/>
                    </a:moveTo>
                    <a:cubicBezTo>
                      <a:pt x="603" y="82"/>
                      <a:pt x="604" y="82"/>
                      <a:pt x="601" y="80"/>
                    </a:cubicBezTo>
                    <a:cubicBezTo>
                      <a:pt x="601" y="79"/>
                      <a:pt x="606" y="83"/>
                      <a:pt x="605" y="83"/>
                    </a:cubicBezTo>
                    <a:close/>
                    <a:moveTo>
                      <a:pt x="603" y="86"/>
                    </a:moveTo>
                    <a:cubicBezTo>
                      <a:pt x="602" y="87"/>
                      <a:pt x="599" y="84"/>
                      <a:pt x="598" y="84"/>
                    </a:cubicBezTo>
                    <a:cubicBezTo>
                      <a:pt x="599" y="84"/>
                      <a:pt x="601" y="85"/>
                      <a:pt x="603" y="86"/>
                    </a:cubicBezTo>
                    <a:close/>
                    <a:moveTo>
                      <a:pt x="589" y="112"/>
                    </a:moveTo>
                    <a:cubicBezTo>
                      <a:pt x="587" y="111"/>
                      <a:pt x="587" y="110"/>
                      <a:pt x="585" y="109"/>
                    </a:cubicBezTo>
                    <a:cubicBezTo>
                      <a:pt x="585" y="108"/>
                      <a:pt x="586" y="109"/>
                      <a:pt x="586" y="109"/>
                    </a:cubicBezTo>
                    <a:cubicBezTo>
                      <a:pt x="586" y="108"/>
                      <a:pt x="584" y="107"/>
                      <a:pt x="583" y="106"/>
                    </a:cubicBezTo>
                    <a:cubicBezTo>
                      <a:pt x="582" y="105"/>
                      <a:pt x="582" y="104"/>
                      <a:pt x="583" y="104"/>
                    </a:cubicBezTo>
                    <a:cubicBezTo>
                      <a:pt x="584" y="105"/>
                      <a:pt x="584" y="106"/>
                      <a:pt x="584" y="107"/>
                    </a:cubicBezTo>
                    <a:cubicBezTo>
                      <a:pt x="586" y="107"/>
                      <a:pt x="587" y="108"/>
                      <a:pt x="589" y="110"/>
                    </a:cubicBezTo>
                    <a:cubicBezTo>
                      <a:pt x="589" y="111"/>
                      <a:pt x="588" y="110"/>
                      <a:pt x="587" y="109"/>
                    </a:cubicBezTo>
                    <a:cubicBezTo>
                      <a:pt x="586" y="110"/>
                      <a:pt x="591" y="112"/>
                      <a:pt x="589" y="112"/>
                    </a:cubicBezTo>
                    <a:close/>
                    <a:moveTo>
                      <a:pt x="587" y="111"/>
                    </a:moveTo>
                    <a:cubicBezTo>
                      <a:pt x="586" y="111"/>
                      <a:pt x="586" y="111"/>
                      <a:pt x="585" y="111"/>
                    </a:cubicBezTo>
                    <a:cubicBezTo>
                      <a:pt x="582" y="109"/>
                      <a:pt x="584" y="108"/>
                      <a:pt x="581" y="106"/>
                    </a:cubicBezTo>
                    <a:cubicBezTo>
                      <a:pt x="581" y="105"/>
                      <a:pt x="583" y="107"/>
                      <a:pt x="583" y="106"/>
                    </a:cubicBezTo>
                    <a:cubicBezTo>
                      <a:pt x="585" y="109"/>
                      <a:pt x="582" y="108"/>
                      <a:pt x="587" y="111"/>
                    </a:cubicBezTo>
                    <a:close/>
                    <a:moveTo>
                      <a:pt x="569" y="137"/>
                    </a:moveTo>
                    <a:cubicBezTo>
                      <a:pt x="569" y="138"/>
                      <a:pt x="568" y="137"/>
                      <a:pt x="568" y="138"/>
                    </a:cubicBezTo>
                    <a:cubicBezTo>
                      <a:pt x="567" y="138"/>
                      <a:pt x="567" y="138"/>
                      <a:pt x="567" y="138"/>
                    </a:cubicBezTo>
                    <a:cubicBezTo>
                      <a:pt x="567" y="137"/>
                      <a:pt x="567" y="137"/>
                      <a:pt x="567" y="137"/>
                    </a:cubicBezTo>
                    <a:cubicBezTo>
                      <a:pt x="567" y="137"/>
                      <a:pt x="568" y="136"/>
                      <a:pt x="569" y="137"/>
                    </a:cubicBezTo>
                    <a:close/>
                    <a:moveTo>
                      <a:pt x="580" y="103"/>
                    </a:moveTo>
                    <a:cubicBezTo>
                      <a:pt x="578" y="103"/>
                      <a:pt x="573" y="99"/>
                      <a:pt x="570" y="97"/>
                    </a:cubicBezTo>
                    <a:cubicBezTo>
                      <a:pt x="573" y="97"/>
                      <a:pt x="576" y="101"/>
                      <a:pt x="580" y="103"/>
                    </a:cubicBezTo>
                    <a:close/>
                    <a:moveTo>
                      <a:pt x="587" y="78"/>
                    </a:moveTo>
                    <a:cubicBezTo>
                      <a:pt x="585" y="79"/>
                      <a:pt x="578" y="74"/>
                      <a:pt x="575" y="72"/>
                    </a:cubicBezTo>
                    <a:cubicBezTo>
                      <a:pt x="575" y="71"/>
                      <a:pt x="577" y="72"/>
                      <a:pt x="579" y="72"/>
                    </a:cubicBezTo>
                    <a:cubicBezTo>
                      <a:pt x="583" y="75"/>
                      <a:pt x="585" y="76"/>
                      <a:pt x="587" y="78"/>
                    </a:cubicBezTo>
                    <a:close/>
                    <a:moveTo>
                      <a:pt x="562" y="131"/>
                    </a:moveTo>
                    <a:cubicBezTo>
                      <a:pt x="560" y="131"/>
                      <a:pt x="555" y="127"/>
                      <a:pt x="554" y="126"/>
                    </a:cubicBezTo>
                    <a:cubicBezTo>
                      <a:pt x="556" y="126"/>
                      <a:pt x="561" y="130"/>
                      <a:pt x="562" y="131"/>
                    </a:cubicBezTo>
                    <a:close/>
                    <a:moveTo>
                      <a:pt x="568" y="95"/>
                    </a:moveTo>
                    <a:cubicBezTo>
                      <a:pt x="568" y="96"/>
                      <a:pt x="569" y="95"/>
                      <a:pt x="570" y="96"/>
                    </a:cubicBezTo>
                    <a:cubicBezTo>
                      <a:pt x="568" y="97"/>
                      <a:pt x="567" y="94"/>
                      <a:pt x="565" y="95"/>
                    </a:cubicBezTo>
                    <a:cubicBezTo>
                      <a:pt x="564" y="94"/>
                      <a:pt x="567" y="94"/>
                      <a:pt x="568" y="95"/>
                    </a:cubicBezTo>
                    <a:close/>
                    <a:moveTo>
                      <a:pt x="574" y="71"/>
                    </a:moveTo>
                    <a:cubicBezTo>
                      <a:pt x="574" y="72"/>
                      <a:pt x="574" y="72"/>
                      <a:pt x="574" y="72"/>
                    </a:cubicBezTo>
                    <a:cubicBezTo>
                      <a:pt x="571" y="71"/>
                      <a:pt x="572" y="70"/>
                      <a:pt x="572" y="69"/>
                    </a:cubicBezTo>
                    <a:cubicBezTo>
                      <a:pt x="572" y="69"/>
                      <a:pt x="573" y="70"/>
                      <a:pt x="574" y="71"/>
                    </a:cubicBezTo>
                    <a:close/>
                    <a:moveTo>
                      <a:pt x="565" y="93"/>
                    </a:moveTo>
                    <a:cubicBezTo>
                      <a:pt x="564" y="93"/>
                      <a:pt x="560" y="92"/>
                      <a:pt x="559" y="91"/>
                    </a:cubicBezTo>
                    <a:cubicBezTo>
                      <a:pt x="561" y="90"/>
                      <a:pt x="562" y="92"/>
                      <a:pt x="565" y="93"/>
                    </a:cubicBezTo>
                    <a:close/>
                    <a:moveTo>
                      <a:pt x="552" y="123"/>
                    </a:moveTo>
                    <a:cubicBezTo>
                      <a:pt x="551" y="124"/>
                      <a:pt x="549" y="123"/>
                      <a:pt x="548" y="122"/>
                    </a:cubicBezTo>
                    <a:cubicBezTo>
                      <a:pt x="548" y="121"/>
                      <a:pt x="550" y="123"/>
                      <a:pt x="552" y="123"/>
                    </a:cubicBezTo>
                    <a:close/>
                    <a:moveTo>
                      <a:pt x="566" y="79"/>
                    </a:moveTo>
                    <a:cubicBezTo>
                      <a:pt x="566" y="80"/>
                      <a:pt x="566" y="80"/>
                      <a:pt x="565" y="80"/>
                    </a:cubicBezTo>
                    <a:cubicBezTo>
                      <a:pt x="561" y="78"/>
                      <a:pt x="563" y="76"/>
                      <a:pt x="566" y="79"/>
                    </a:cubicBezTo>
                    <a:close/>
                    <a:moveTo>
                      <a:pt x="553" y="80"/>
                    </a:moveTo>
                    <a:cubicBezTo>
                      <a:pt x="555" y="80"/>
                      <a:pt x="558" y="82"/>
                      <a:pt x="560" y="82"/>
                    </a:cubicBezTo>
                    <a:cubicBezTo>
                      <a:pt x="562" y="83"/>
                      <a:pt x="560" y="84"/>
                      <a:pt x="563" y="85"/>
                    </a:cubicBezTo>
                    <a:cubicBezTo>
                      <a:pt x="560" y="84"/>
                      <a:pt x="557" y="83"/>
                      <a:pt x="556" y="84"/>
                    </a:cubicBezTo>
                    <a:cubicBezTo>
                      <a:pt x="559" y="85"/>
                      <a:pt x="560" y="84"/>
                      <a:pt x="564" y="87"/>
                    </a:cubicBezTo>
                    <a:cubicBezTo>
                      <a:pt x="563" y="87"/>
                      <a:pt x="562" y="87"/>
                      <a:pt x="562" y="87"/>
                    </a:cubicBezTo>
                    <a:cubicBezTo>
                      <a:pt x="560" y="86"/>
                      <a:pt x="561" y="86"/>
                      <a:pt x="559" y="85"/>
                    </a:cubicBezTo>
                    <a:cubicBezTo>
                      <a:pt x="561" y="87"/>
                      <a:pt x="552" y="83"/>
                      <a:pt x="550" y="81"/>
                    </a:cubicBezTo>
                    <a:cubicBezTo>
                      <a:pt x="551" y="80"/>
                      <a:pt x="552" y="82"/>
                      <a:pt x="554" y="83"/>
                    </a:cubicBezTo>
                    <a:cubicBezTo>
                      <a:pt x="555" y="83"/>
                      <a:pt x="555" y="82"/>
                      <a:pt x="556" y="82"/>
                    </a:cubicBezTo>
                    <a:cubicBezTo>
                      <a:pt x="556" y="82"/>
                      <a:pt x="553" y="81"/>
                      <a:pt x="552" y="80"/>
                    </a:cubicBezTo>
                    <a:cubicBezTo>
                      <a:pt x="550" y="79"/>
                      <a:pt x="552" y="79"/>
                      <a:pt x="550" y="78"/>
                    </a:cubicBezTo>
                    <a:cubicBezTo>
                      <a:pt x="551" y="77"/>
                      <a:pt x="553" y="79"/>
                      <a:pt x="553" y="80"/>
                    </a:cubicBezTo>
                    <a:close/>
                    <a:moveTo>
                      <a:pt x="527" y="152"/>
                    </a:moveTo>
                    <a:cubicBezTo>
                      <a:pt x="527" y="152"/>
                      <a:pt x="526" y="151"/>
                      <a:pt x="527" y="152"/>
                    </a:cubicBezTo>
                    <a:cubicBezTo>
                      <a:pt x="526" y="152"/>
                      <a:pt x="524" y="151"/>
                      <a:pt x="524" y="151"/>
                    </a:cubicBezTo>
                    <a:cubicBezTo>
                      <a:pt x="523" y="149"/>
                      <a:pt x="527" y="152"/>
                      <a:pt x="525" y="151"/>
                    </a:cubicBezTo>
                    <a:cubicBezTo>
                      <a:pt x="526" y="150"/>
                      <a:pt x="527" y="151"/>
                      <a:pt x="527" y="152"/>
                    </a:cubicBezTo>
                    <a:close/>
                    <a:moveTo>
                      <a:pt x="547" y="80"/>
                    </a:moveTo>
                    <a:cubicBezTo>
                      <a:pt x="547" y="80"/>
                      <a:pt x="547" y="80"/>
                      <a:pt x="548" y="80"/>
                    </a:cubicBezTo>
                    <a:cubicBezTo>
                      <a:pt x="548" y="80"/>
                      <a:pt x="546" y="79"/>
                      <a:pt x="547" y="79"/>
                    </a:cubicBezTo>
                    <a:cubicBezTo>
                      <a:pt x="551" y="81"/>
                      <a:pt x="548" y="82"/>
                      <a:pt x="552" y="83"/>
                    </a:cubicBezTo>
                    <a:cubicBezTo>
                      <a:pt x="546" y="81"/>
                      <a:pt x="539" y="76"/>
                      <a:pt x="531" y="73"/>
                    </a:cubicBezTo>
                    <a:cubicBezTo>
                      <a:pt x="531" y="73"/>
                      <a:pt x="530" y="73"/>
                      <a:pt x="530" y="73"/>
                    </a:cubicBezTo>
                    <a:cubicBezTo>
                      <a:pt x="531" y="72"/>
                      <a:pt x="533" y="73"/>
                      <a:pt x="533" y="72"/>
                    </a:cubicBezTo>
                    <a:cubicBezTo>
                      <a:pt x="534" y="72"/>
                      <a:pt x="534" y="73"/>
                      <a:pt x="534" y="73"/>
                    </a:cubicBezTo>
                    <a:cubicBezTo>
                      <a:pt x="536" y="74"/>
                      <a:pt x="536" y="73"/>
                      <a:pt x="539" y="75"/>
                    </a:cubicBezTo>
                    <a:cubicBezTo>
                      <a:pt x="540" y="78"/>
                      <a:pt x="546" y="78"/>
                      <a:pt x="547" y="80"/>
                    </a:cubicBezTo>
                    <a:close/>
                    <a:moveTo>
                      <a:pt x="548" y="76"/>
                    </a:moveTo>
                    <a:cubicBezTo>
                      <a:pt x="547" y="76"/>
                      <a:pt x="548" y="77"/>
                      <a:pt x="548" y="78"/>
                    </a:cubicBezTo>
                    <a:cubicBezTo>
                      <a:pt x="546" y="75"/>
                      <a:pt x="537" y="73"/>
                      <a:pt x="536" y="72"/>
                    </a:cubicBezTo>
                    <a:cubicBezTo>
                      <a:pt x="540" y="72"/>
                      <a:pt x="545" y="76"/>
                      <a:pt x="548" y="76"/>
                    </a:cubicBezTo>
                    <a:close/>
                    <a:moveTo>
                      <a:pt x="544" y="66"/>
                    </a:moveTo>
                    <a:cubicBezTo>
                      <a:pt x="545" y="67"/>
                      <a:pt x="542" y="65"/>
                      <a:pt x="540" y="64"/>
                    </a:cubicBezTo>
                    <a:cubicBezTo>
                      <a:pt x="540" y="63"/>
                      <a:pt x="543" y="65"/>
                      <a:pt x="544" y="66"/>
                    </a:cubicBezTo>
                    <a:close/>
                    <a:moveTo>
                      <a:pt x="544" y="72"/>
                    </a:moveTo>
                    <a:cubicBezTo>
                      <a:pt x="543" y="73"/>
                      <a:pt x="543" y="73"/>
                      <a:pt x="543" y="73"/>
                    </a:cubicBezTo>
                    <a:cubicBezTo>
                      <a:pt x="539" y="71"/>
                      <a:pt x="540" y="70"/>
                      <a:pt x="544" y="72"/>
                    </a:cubicBezTo>
                    <a:close/>
                    <a:moveTo>
                      <a:pt x="517" y="144"/>
                    </a:moveTo>
                    <a:cubicBezTo>
                      <a:pt x="516" y="144"/>
                      <a:pt x="515" y="144"/>
                      <a:pt x="514" y="144"/>
                    </a:cubicBezTo>
                    <a:cubicBezTo>
                      <a:pt x="512" y="143"/>
                      <a:pt x="514" y="143"/>
                      <a:pt x="514" y="142"/>
                    </a:cubicBezTo>
                    <a:cubicBezTo>
                      <a:pt x="515" y="143"/>
                      <a:pt x="516" y="143"/>
                      <a:pt x="517" y="144"/>
                    </a:cubicBezTo>
                    <a:close/>
                    <a:moveTo>
                      <a:pt x="536" y="70"/>
                    </a:moveTo>
                    <a:cubicBezTo>
                      <a:pt x="538" y="70"/>
                      <a:pt x="536" y="69"/>
                      <a:pt x="538" y="69"/>
                    </a:cubicBezTo>
                    <a:cubicBezTo>
                      <a:pt x="539" y="69"/>
                      <a:pt x="539" y="72"/>
                      <a:pt x="536" y="70"/>
                    </a:cubicBezTo>
                    <a:close/>
                    <a:moveTo>
                      <a:pt x="539" y="62"/>
                    </a:moveTo>
                    <a:cubicBezTo>
                      <a:pt x="539" y="63"/>
                      <a:pt x="534" y="61"/>
                      <a:pt x="535" y="60"/>
                    </a:cubicBezTo>
                    <a:cubicBezTo>
                      <a:pt x="537" y="61"/>
                      <a:pt x="538" y="62"/>
                      <a:pt x="539" y="62"/>
                    </a:cubicBezTo>
                    <a:close/>
                    <a:moveTo>
                      <a:pt x="512" y="141"/>
                    </a:moveTo>
                    <a:cubicBezTo>
                      <a:pt x="513" y="142"/>
                      <a:pt x="511" y="141"/>
                      <a:pt x="512" y="142"/>
                    </a:cubicBezTo>
                    <a:cubicBezTo>
                      <a:pt x="512" y="143"/>
                      <a:pt x="509" y="141"/>
                      <a:pt x="509" y="142"/>
                    </a:cubicBezTo>
                    <a:cubicBezTo>
                      <a:pt x="508" y="141"/>
                      <a:pt x="508" y="141"/>
                      <a:pt x="507" y="140"/>
                    </a:cubicBezTo>
                    <a:cubicBezTo>
                      <a:pt x="506" y="140"/>
                      <a:pt x="508" y="141"/>
                      <a:pt x="506" y="141"/>
                    </a:cubicBezTo>
                    <a:cubicBezTo>
                      <a:pt x="506" y="140"/>
                      <a:pt x="506" y="140"/>
                      <a:pt x="505" y="140"/>
                    </a:cubicBezTo>
                    <a:cubicBezTo>
                      <a:pt x="505" y="140"/>
                      <a:pt x="506" y="139"/>
                      <a:pt x="506" y="139"/>
                    </a:cubicBezTo>
                    <a:cubicBezTo>
                      <a:pt x="503" y="139"/>
                      <a:pt x="505" y="139"/>
                      <a:pt x="502" y="138"/>
                    </a:cubicBezTo>
                    <a:cubicBezTo>
                      <a:pt x="502" y="137"/>
                      <a:pt x="504" y="138"/>
                      <a:pt x="505" y="138"/>
                    </a:cubicBezTo>
                    <a:cubicBezTo>
                      <a:pt x="505" y="138"/>
                      <a:pt x="505" y="137"/>
                      <a:pt x="504" y="137"/>
                    </a:cubicBezTo>
                    <a:cubicBezTo>
                      <a:pt x="506" y="137"/>
                      <a:pt x="506" y="139"/>
                      <a:pt x="509" y="139"/>
                    </a:cubicBezTo>
                    <a:cubicBezTo>
                      <a:pt x="507" y="140"/>
                      <a:pt x="510" y="140"/>
                      <a:pt x="512" y="141"/>
                    </a:cubicBezTo>
                    <a:close/>
                    <a:moveTo>
                      <a:pt x="522" y="105"/>
                    </a:moveTo>
                    <a:cubicBezTo>
                      <a:pt x="521" y="106"/>
                      <a:pt x="520" y="104"/>
                      <a:pt x="518" y="104"/>
                    </a:cubicBezTo>
                    <a:cubicBezTo>
                      <a:pt x="518" y="103"/>
                      <a:pt x="520" y="105"/>
                      <a:pt x="522" y="105"/>
                    </a:cubicBezTo>
                    <a:close/>
                    <a:moveTo>
                      <a:pt x="530" y="70"/>
                    </a:moveTo>
                    <a:cubicBezTo>
                      <a:pt x="531" y="71"/>
                      <a:pt x="528" y="70"/>
                      <a:pt x="527" y="69"/>
                    </a:cubicBezTo>
                    <a:cubicBezTo>
                      <a:pt x="527" y="69"/>
                      <a:pt x="529" y="69"/>
                      <a:pt x="530" y="70"/>
                    </a:cubicBezTo>
                    <a:close/>
                    <a:moveTo>
                      <a:pt x="527" y="74"/>
                    </a:moveTo>
                    <a:cubicBezTo>
                      <a:pt x="526" y="73"/>
                      <a:pt x="526" y="72"/>
                      <a:pt x="523" y="71"/>
                    </a:cubicBezTo>
                    <a:cubicBezTo>
                      <a:pt x="523" y="69"/>
                      <a:pt x="528" y="73"/>
                      <a:pt x="527" y="74"/>
                    </a:cubicBezTo>
                    <a:close/>
                    <a:moveTo>
                      <a:pt x="516" y="116"/>
                    </a:moveTo>
                    <a:cubicBezTo>
                      <a:pt x="516" y="116"/>
                      <a:pt x="515" y="116"/>
                      <a:pt x="515" y="116"/>
                    </a:cubicBezTo>
                    <a:cubicBezTo>
                      <a:pt x="514" y="116"/>
                      <a:pt x="515" y="116"/>
                      <a:pt x="515" y="117"/>
                    </a:cubicBezTo>
                    <a:cubicBezTo>
                      <a:pt x="514" y="117"/>
                      <a:pt x="513" y="116"/>
                      <a:pt x="513" y="115"/>
                    </a:cubicBezTo>
                    <a:cubicBezTo>
                      <a:pt x="513" y="115"/>
                      <a:pt x="515" y="116"/>
                      <a:pt x="516" y="116"/>
                    </a:cubicBezTo>
                    <a:close/>
                    <a:moveTo>
                      <a:pt x="505" y="48"/>
                    </a:moveTo>
                    <a:cubicBezTo>
                      <a:pt x="507" y="48"/>
                      <a:pt x="498" y="46"/>
                      <a:pt x="503" y="46"/>
                    </a:cubicBezTo>
                    <a:cubicBezTo>
                      <a:pt x="502" y="45"/>
                      <a:pt x="501" y="46"/>
                      <a:pt x="500" y="45"/>
                    </a:cubicBezTo>
                    <a:cubicBezTo>
                      <a:pt x="500" y="45"/>
                      <a:pt x="501" y="46"/>
                      <a:pt x="501" y="46"/>
                    </a:cubicBezTo>
                    <a:cubicBezTo>
                      <a:pt x="498" y="45"/>
                      <a:pt x="495" y="44"/>
                      <a:pt x="495" y="45"/>
                    </a:cubicBezTo>
                    <a:cubicBezTo>
                      <a:pt x="493" y="44"/>
                      <a:pt x="492" y="44"/>
                      <a:pt x="489" y="44"/>
                    </a:cubicBezTo>
                    <a:cubicBezTo>
                      <a:pt x="489" y="42"/>
                      <a:pt x="493" y="44"/>
                      <a:pt x="494" y="44"/>
                    </a:cubicBezTo>
                    <a:cubicBezTo>
                      <a:pt x="492" y="42"/>
                      <a:pt x="490" y="43"/>
                      <a:pt x="488" y="41"/>
                    </a:cubicBezTo>
                    <a:cubicBezTo>
                      <a:pt x="487" y="42"/>
                      <a:pt x="491" y="42"/>
                      <a:pt x="490" y="43"/>
                    </a:cubicBezTo>
                    <a:cubicBezTo>
                      <a:pt x="487" y="42"/>
                      <a:pt x="486" y="41"/>
                      <a:pt x="484" y="41"/>
                    </a:cubicBezTo>
                    <a:cubicBezTo>
                      <a:pt x="482" y="39"/>
                      <a:pt x="486" y="41"/>
                      <a:pt x="486" y="40"/>
                    </a:cubicBezTo>
                    <a:cubicBezTo>
                      <a:pt x="485" y="39"/>
                      <a:pt x="483" y="40"/>
                      <a:pt x="482" y="39"/>
                    </a:cubicBezTo>
                    <a:cubicBezTo>
                      <a:pt x="480" y="39"/>
                      <a:pt x="485" y="41"/>
                      <a:pt x="482" y="41"/>
                    </a:cubicBezTo>
                    <a:cubicBezTo>
                      <a:pt x="480" y="39"/>
                      <a:pt x="480" y="39"/>
                      <a:pt x="476" y="38"/>
                    </a:cubicBezTo>
                    <a:cubicBezTo>
                      <a:pt x="477" y="38"/>
                      <a:pt x="477" y="38"/>
                      <a:pt x="477" y="37"/>
                    </a:cubicBezTo>
                    <a:cubicBezTo>
                      <a:pt x="474" y="37"/>
                      <a:pt x="476" y="38"/>
                      <a:pt x="474" y="38"/>
                    </a:cubicBezTo>
                    <a:cubicBezTo>
                      <a:pt x="467" y="34"/>
                      <a:pt x="459" y="35"/>
                      <a:pt x="452" y="33"/>
                    </a:cubicBezTo>
                    <a:cubicBezTo>
                      <a:pt x="451" y="34"/>
                      <a:pt x="445" y="33"/>
                      <a:pt x="446" y="31"/>
                    </a:cubicBezTo>
                    <a:cubicBezTo>
                      <a:pt x="443" y="32"/>
                      <a:pt x="444" y="32"/>
                      <a:pt x="440" y="32"/>
                    </a:cubicBezTo>
                    <a:cubicBezTo>
                      <a:pt x="439" y="30"/>
                      <a:pt x="435" y="30"/>
                      <a:pt x="430" y="30"/>
                    </a:cubicBezTo>
                    <a:cubicBezTo>
                      <a:pt x="426" y="30"/>
                      <a:pt x="421" y="30"/>
                      <a:pt x="418" y="29"/>
                    </a:cubicBezTo>
                    <a:cubicBezTo>
                      <a:pt x="418" y="28"/>
                      <a:pt x="419" y="28"/>
                      <a:pt x="420" y="28"/>
                    </a:cubicBezTo>
                    <a:cubicBezTo>
                      <a:pt x="420" y="28"/>
                      <a:pt x="419" y="28"/>
                      <a:pt x="419" y="28"/>
                    </a:cubicBezTo>
                    <a:cubicBezTo>
                      <a:pt x="417" y="29"/>
                      <a:pt x="409" y="29"/>
                      <a:pt x="406" y="28"/>
                    </a:cubicBezTo>
                    <a:cubicBezTo>
                      <a:pt x="402" y="29"/>
                      <a:pt x="399" y="28"/>
                      <a:pt x="394" y="28"/>
                    </a:cubicBezTo>
                    <a:cubicBezTo>
                      <a:pt x="394" y="28"/>
                      <a:pt x="396" y="28"/>
                      <a:pt x="396" y="27"/>
                    </a:cubicBezTo>
                    <a:cubicBezTo>
                      <a:pt x="396" y="28"/>
                      <a:pt x="399" y="28"/>
                      <a:pt x="400" y="27"/>
                    </a:cubicBezTo>
                    <a:cubicBezTo>
                      <a:pt x="400" y="27"/>
                      <a:pt x="399" y="27"/>
                      <a:pt x="397" y="27"/>
                    </a:cubicBezTo>
                    <a:cubicBezTo>
                      <a:pt x="400" y="26"/>
                      <a:pt x="405" y="26"/>
                      <a:pt x="410" y="26"/>
                    </a:cubicBezTo>
                    <a:cubicBezTo>
                      <a:pt x="409" y="27"/>
                      <a:pt x="409" y="27"/>
                      <a:pt x="410" y="27"/>
                    </a:cubicBezTo>
                    <a:cubicBezTo>
                      <a:pt x="411" y="27"/>
                      <a:pt x="413" y="27"/>
                      <a:pt x="414" y="27"/>
                    </a:cubicBezTo>
                    <a:cubicBezTo>
                      <a:pt x="415" y="27"/>
                      <a:pt x="420" y="27"/>
                      <a:pt x="424" y="27"/>
                    </a:cubicBezTo>
                    <a:cubicBezTo>
                      <a:pt x="428" y="27"/>
                      <a:pt x="431" y="27"/>
                      <a:pt x="430" y="25"/>
                    </a:cubicBezTo>
                    <a:cubicBezTo>
                      <a:pt x="437" y="26"/>
                      <a:pt x="438" y="26"/>
                      <a:pt x="445" y="25"/>
                    </a:cubicBezTo>
                    <a:cubicBezTo>
                      <a:pt x="446" y="26"/>
                      <a:pt x="448" y="26"/>
                      <a:pt x="448" y="27"/>
                    </a:cubicBezTo>
                    <a:cubicBezTo>
                      <a:pt x="450" y="26"/>
                      <a:pt x="458" y="27"/>
                      <a:pt x="462" y="29"/>
                    </a:cubicBezTo>
                    <a:cubicBezTo>
                      <a:pt x="464" y="29"/>
                      <a:pt x="464" y="29"/>
                      <a:pt x="466" y="29"/>
                    </a:cubicBezTo>
                    <a:cubicBezTo>
                      <a:pt x="469" y="29"/>
                      <a:pt x="473" y="30"/>
                      <a:pt x="477" y="31"/>
                    </a:cubicBezTo>
                    <a:cubicBezTo>
                      <a:pt x="481" y="32"/>
                      <a:pt x="485" y="33"/>
                      <a:pt x="488" y="34"/>
                    </a:cubicBezTo>
                    <a:cubicBezTo>
                      <a:pt x="488" y="35"/>
                      <a:pt x="492" y="37"/>
                      <a:pt x="496" y="37"/>
                    </a:cubicBezTo>
                    <a:cubicBezTo>
                      <a:pt x="499" y="39"/>
                      <a:pt x="509" y="43"/>
                      <a:pt x="513" y="43"/>
                    </a:cubicBezTo>
                    <a:cubicBezTo>
                      <a:pt x="516" y="44"/>
                      <a:pt x="513" y="43"/>
                      <a:pt x="513" y="44"/>
                    </a:cubicBezTo>
                    <a:cubicBezTo>
                      <a:pt x="516" y="45"/>
                      <a:pt x="522" y="46"/>
                      <a:pt x="524" y="48"/>
                    </a:cubicBezTo>
                    <a:cubicBezTo>
                      <a:pt x="522" y="48"/>
                      <a:pt x="523" y="49"/>
                      <a:pt x="525" y="50"/>
                    </a:cubicBezTo>
                    <a:cubicBezTo>
                      <a:pt x="527" y="51"/>
                      <a:pt x="529" y="52"/>
                      <a:pt x="530" y="53"/>
                    </a:cubicBezTo>
                    <a:cubicBezTo>
                      <a:pt x="527" y="52"/>
                      <a:pt x="524" y="50"/>
                      <a:pt x="522" y="49"/>
                    </a:cubicBezTo>
                    <a:cubicBezTo>
                      <a:pt x="521" y="48"/>
                      <a:pt x="520" y="49"/>
                      <a:pt x="518" y="48"/>
                    </a:cubicBezTo>
                    <a:cubicBezTo>
                      <a:pt x="518" y="48"/>
                      <a:pt x="519" y="48"/>
                      <a:pt x="519" y="48"/>
                    </a:cubicBezTo>
                    <a:cubicBezTo>
                      <a:pt x="513" y="46"/>
                      <a:pt x="508" y="45"/>
                      <a:pt x="503" y="43"/>
                    </a:cubicBezTo>
                    <a:cubicBezTo>
                      <a:pt x="499" y="42"/>
                      <a:pt x="494" y="40"/>
                      <a:pt x="490" y="39"/>
                    </a:cubicBezTo>
                    <a:cubicBezTo>
                      <a:pt x="488" y="39"/>
                      <a:pt x="483" y="37"/>
                      <a:pt x="482" y="38"/>
                    </a:cubicBezTo>
                    <a:cubicBezTo>
                      <a:pt x="485" y="39"/>
                      <a:pt x="489" y="40"/>
                      <a:pt x="493" y="41"/>
                    </a:cubicBezTo>
                    <a:cubicBezTo>
                      <a:pt x="497" y="42"/>
                      <a:pt x="501" y="43"/>
                      <a:pt x="504" y="44"/>
                    </a:cubicBezTo>
                    <a:cubicBezTo>
                      <a:pt x="504" y="44"/>
                      <a:pt x="503" y="44"/>
                      <a:pt x="503" y="45"/>
                    </a:cubicBezTo>
                    <a:cubicBezTo>
                      <a:pt x="503" y="45"/>
                      <a:pt x="511" y="46"/>
                      <a:pt x="509" y="48"/>
                    </a:cubicBezTo>
                    <a:cubicBezTo>
                      <a:pt x="512" y="47"/>
                      <a:pt x="514" y="49"/>
                      <a:pt x="516" y="48"/>
                    </a:cubicBezTo>
                    <a:cubicBezTo>
                      <a:pt x="519" y="49"/>
                      <a:pt x="523" y="50"/>
                      <a:pt x="522" y="51"/>
                    </a:cubicBezTo>
                    <a:cubicBezTo>
                      <a:pt x="520" y="51"/>
                      <a:pt x="519" y="50"/>
                      <a:pt x="518" y="50"/>
                    </a:cubicBezTo>
                    <a:cubicBezTo>
                      <a:pt x="520" y="51"/>
                      <a:pt x="521" y="52"/>
                      <a:pt x="523" y="53"/>
                    </a:cubicBezTo>
                    <a:cubicBezTo>
                      <a:pt x="523" y="53"/>
                      <a:pt x="522" y="52"/>
                      <a:pt x="524" y="52"/>
                    </a:cubicBezTo>
                    <a:cubicBezTo>
                      <a:pt x="528" y="53"/>
                      <a:pt x="529" y="55"/>
                      <a:pt x="531" y="56"/>
                    </a:cubicBezTo>
                    <a:cubicBezTo>
                      <a:pt x="529" y="56"/>
                      <a:pt x="526" y="55"/>
                      <a:pt x="524" y="55"/>
                    </a:cubicBezTo>
                    <a:cubicBezTo>
                      <a:pt x="523" y="55"/>
                      <a:pt x="523" y="55"/>
                      <a:pt x="523" y="54"/>
                    </a:cubicBezTo>
                    <a:cubicBezTo>
                      <a:pt x="519" y="53"/>
                      <a:pt x="519" y="53"/>
                      <a:pt x="513" y="51"/>
                    </a:cubicBezTo>
                    <a:cubicBezTo>
                      <a:pt x="513" y="52"/>
                      <a:pt x="515" y="53"/>
                      <a:pt x="513" y="53"/>
                    </a:cubicBezTo>
                    <a:cubicBezTo>
                      <a:pt x="509" y="52"/>
                      <a:pt x="510" y="51"/>
                      <a:pt x="508" y="49"/>
                    </a:cubicBezTo>
                    <a:cubicBezTo>
                      <a:pt x="510" y="50"/>
                      <a:pt x="509" y="50"/>
                      <a:pt x="511" y="51"/>
                    </a:cubicBezTo>
                    <a:cubicBezTo>
                      <a:pt x="513" y="51"/>
                      <a:pt x="511" y="50"/>
                      <a:pt x="512" y="51"/>
                    </a:cubicBezTo>
                    <a:cubicBezTo>
                      <a:pt x="511" y="49"/>
                      <a:pt x="509" y="49"/>
                      <a:pt x="507" y="49"/>
                    </a:cubicBezTo>
                    <a:cubicBezTo>
                      <a:pt x="506" y="49"/>
                      <a:pt x="504" y="49"/>
                      <a:pt x="502" y="48"/>
                    </a:cubicBezTo>
                    <a:cubicBezTo>
                      <a:pt x="502" y="47"/>
                      <a:pt x="506" y="48"/>
                      <a:pt x="505" y="48"/>
                    </a:cubicBezTo>
                    <a:close/>
                    <a:moveTo>
                      <a:pt x="526" y="58"/>
                    </a:moveTo>
                    <a:cubicBezTo>
                      <a:pt x="525" y="58"/>
                      <a:pt x="523" y="58"/>
                      <a:pt x="521" y="57"/>
                    </a:cubicBezTo>
                    <a:cubicBezTo>
                      <a:pt x="522" y="57"/>
                      <a:pt x="525" y="57"/>
                      <a:pt x="526" y="58"/>
                    </a:cubicBezTo>
                    <a:close/>
                    <a:moveTo>
                      <a:pt x="521" y="73"/>
                    </a:moveTo>
                    <a:cubicBezTo>
                      <a:pt x="520" y="72"/>
                      <a:pt x="520" y="71"/>
                      <a:pt x="521" y="71"/>
                    </a:cubicBezTo>
                    <a:cubicBezTo>
                      <a:pt x="519" y="70"/>
                      <a:pt x="519" y="70"/>
                      <a:pt x="519" y="70"/>
                    </a:cubicBezTo>
                    <a:cubicBezTo>
                      <a:pt x="518" y="70"/>
                      <a:pt x="519" y="71"/>
                      <a:pt x="519" y="71"/>
                    </a:cubicBezTo>
                    <a:cubicBezTo>
                      <a:pt x="518" y="70"/>
                      <a:pt x="518" y="70"/>
                      <a:pt x="516" y="69"/>
                    </a:cubicBezTo>
                    <a:cubicBezTo>
                      <a:pt x="516" y="69"/>
                      <a:pt x="517" y="69"/>
                      <a:pt x="517" y="69"/>
                    </a:cubicBezTo>
                    <a:cubicBezTo>
                      <a:pt x="517" y="68"/>
                      <a:pt x="515" y="69"/>
                      <a:pt x="512" y="68"/>
                    </a:cubicBezTo>
                    <a:cubicBezTo>
                      <a:pt x="514" y="67"/>
                      <a:pt x="516" y="68"/>
                      <a:pt x="517" y="68"/>
                    </a:cubicBezTo>
                    <a:cubicBezTo>
                      <a:pt x="519" y="69"/>
                      <a:pt x="521" y="70"/>
                      <a:pt x="522" y="71"/>
                    </a:cubicBezTo>
                    <a:cubicBezTo>
                      <a:pt x="520" y="71"/>
                      <a:pt x="523" y="73"/>
                      <a:pt x="521" y="73"/>
                    </a:cubicBezTo>
                    <a:close/>
                    <a:moveTo>
                      <a:pt x="522" y="68"/>
                    </a:moveTo>
                    <a:cubicBezTo>
                      <a:pt x="521" y="69"/>
                      <a:pt x="520" y="68"/>
                      <a:pt x="518" y="67"/>
                    </a:cubicBezTo>
                    <a:cubicBezTo>
                      <a:pt x="516" y="67"/>
                      <a:pt x="514" y="66"/>
                      <a:pt x="514" y="65"/>
                    </a:cubicBezTo>
                    <a:cubicBezTo>
                      <a:pt x="516" y="66"/>
                      <a:pt x="517" y="66"/>
                      <a:pt x="518" y="67"/>
                    </a:cubicBezTo>
                    <a:cubicBezTo>
                      <a:pt x="519" y="67"/>
                      <a:pt x="520" y="68"/>
                      <a:pt x="522" y="68"/>
                    </a:cubicBezTo>
                    <a:close/>
                    <a:moveTo>
                      <a:pt x="523" y="56"/>
                    </a:moveTo>
                    <a:cubicBezTo>
                      <a:pt x="523" y="57"/>
                      <a:pt x="518" y="56"/>
                      <a:pt x="519" y="54"/>
                    </a:cubicBezTo>
                    <a:cubicBezTo>
                      <a:pt x="522" y="55"/>
                      <a:pt x="521" y="56"/>
                      <a:pt x="523" y="56"/>
                    </a:cubicBezTo>
                    <a:close/>
                    <a:moveTo>
                      <a:pt x="501" y="135"/>
                    </a:moveTo>
                    <a:cubicBezTo>
                      <a:pt x="502" y="135"/>
                      <a:pt x="502" y="136"/>
                      <a:pt x="503" y="136"/>
                    </a:cubicBezTo>
                    <a:cubicBezTo>
                      <a:pt x="503" y="137"/>
                      <a:pt x="502" y="136"/>
                      <a:pt x="501" y="136"/>
                    </a:cubicBezTo>
                    <a:cubicBezTo>
                      <a:pt x="500" y="136"/>
                      <a:pt x="501" y="137"/>
                      <a:pt x="499" y="136"/>
                    </a:cubicBezTo>
                    <a:cubicBezTo>
                      <a:pt x="499" y="135"/>
                      <a:pt x="499" y="135"/>
                      <a:pt x="499" y="135"/>
                    </a:cubicBezTo>
                    <a:cubicBezTo>
                      <a:pt x="500" y="136"/>
                      <a:pt x="501" y="136"/>
                      <a:pt x="501" y="135"/>
                    </a:cubicBezTo>
                    <a:close/>
                    <a:moveTo>
                      <a:pt x="520" y="57"/>
                    </a:moveTo>
                    <a:cubicBezTo>
                      <a:pt x="520" y="58"/>
                      <a:pt x="517" y="56"/>
                      <a:pt x="516" y="55"/>
                    </a:cubicBezTo>
                    <a:cubicBezTo>
                      <a:pt x="516" y="54"/>
                      <a:pt x="517" y="54"/>
                      <a:pt x="517" y="54"/>
                    </a:cubicBezTo>
                    <a:cubicBezTo>
                      <a:pt x="519" y="55"/>
                      <a:pt x="517" y="56"/>
                      <a:pt x="520" y="57"/>
                    </a:cubicBezTo>
                    <a:close/>
                    <a:moveTo>
                      <a:pt x="502" y="96"/>
                    </a:moveTo>
                    <a:cubicBezTo>
                      <a:pt x="503" y="97"/>
                      <a:pt x="506" y="98"/>
                      <a:pt x="506" y="99"/>
                    </a:cubicBezTo>
                    <a:cubicBezTo>
                      <a:pt x="506" y="100"/>
                      <a:pt x="504" y="99"/>
                      <a:pt x="503" y="98"/>
                    </a:cubicBezTo>
                    <a:cubicBezTo>
                      <a:pt x="503" y="98"/>
                      <a:pt x="501" y="97"/>
                      <a:pt x="502" y="96"/>
                    </a:cubicBezTo>
                    <a:cubicBezTo>
                      <a:pt x="500" y="97"/>
                      <a:pt x="499" y="97"/>
                      <a:pt x="497" y="96"/>
                    </a:cubicBezTo>
                    <a:cubicBezTo>
                      <a:pt x="497" y="95"/>
                      <a:pt x="501" y="96"/>
                      <a:pt x="498" y="94"/>
                    </a:cubicBezTo>
                    <a:cubicBezTo>
                      <a:pt x="499" y="94"/>
                      <a:pt x="500" y="94"/>
                      <a:pt x="501" y="95"/>
                    </a:cubicBezTo>
                    <a:cubicBezTo>
                      <a:pt x="501" y="95"/>
                      <a:pt x="500" y="95"/>
                      <a:pt x="500" y="96"/>
                    </a:cubicBezTo>
                    <a:cubicBezTo>
                      <a:pt x="502" y="96"/>
                      <a:pt x="504" y="95"/>
                      <a:pt x="506" y="96"/>
                    </a:cubicBezTo>
                    <a:cubicBezTo>
                      <a:pt x="503" y="96"/>
                      <a:pt x="505" y="98"/>
                      <a:pt x="502" y="96"/>
                    </a:cubicBezTo>
                    <a:close/>
                    <a:moveTo>
                      <a:pt x="509" y="51"/>
                    </a:moveTo>
                    <a:cubicBezTo>
                      <a:pt x="510" y="52"/>
                      <a:pt x="506" y="50"/>
                      <a:pt x="504" y="50"/>
                    </a:cubicBezTo>
                    <a:cubicBezTo>
                      <a:pt x="504" y="49"/>
                      <a:pt x="507" y="50"/>
                      <a:pt x="509" y="51"/>
                    </a:cubicBezTo>
                    <a:close/>
                    <a:moveTo>
                      <a:pt x="497" y="94"/>
                    </a:moveTo>
                    <a:cubicBezTo>
                      <a:pt x="496" y="95"/>
                      <a:pt x="496" y="95"/>
                      <a:pt x="496" y="96"/>
                    </a:cubicBezTo>
                    <a:cubicBezTo>
                      <a:pt x="493" y="95"/>
                      <a:pt x="494" y="95"/>
                      <a:pt x="493" y="94"/>
                    </a:cubicBezTo>
                    <a:cubicBezTo>
                      <a:pt x="493" y="94"/>
                      <a:pt x="497" y="95"/>
                      <a:pt x="495" y="94"/>
                    </a:cubicBezTo>
                    <a:cubicBezTo>
                      <a:pt x="495" y="93"/>
                      <a:pt x="496" y="94"/>
                      <a:pt x="497" y="94"/>
                    </a:cubicBezTo>
                    <a:close/>
                    <a:moveTo>
                      <a:pt x="492" y="93"/>
                    </a:moveTo>
                    <a:cubicBezTo>
                      <a:pt x="492" y="94"/>
                      <a:pt x="489" y="93"/>
                      <a:pt x="490" y="94"/>
                    </a:cubicBezTo>
                    <a:cubicBezTo>
                      <a:pt x="488" y="93"/>
                      <a:pt x="490" y="92"/>
                      <a:pt x="487" y="92"/>
                    </a:cubicBezTo>
                    <a:cubicBezTo>
                      <a:pt x="489" y="94"/>
                      <a:pt x="487" y="93"/>
                      <a:pt x="486" y="92"/>
                    </a:cubicBezTo>
                    <a:cubicBezTo>
                      <a:pt x="487" y="91"/>
                      <a:pt x="490" y="92"/>
                      <a:pt x="492" y="93"/>
                    </a:cubicBezTo>
                    <a:close/>
                    <a:moveTo>
                      <a:pt x="487" y="90"/>
                    </a:moveTo>
                    <a:cubicBezTo>
                      <a:pt x="487" y="90"/>
                      <a:pt x="488" y="90"/>
                      <a:pt x="490" y="91"/>
                    </a:cubicBezTo>
                    <a:cubicBezTo>
                      <a:pt x="490" y="91"/>
                      <a:pt x="490" y="91"/>
                      <a:pt x="490" y="92"/>
                    </a:cubicBezTo>
                    <a:cubicBezTo>
                      <a:pt x="489" y="91"/>
                      <a:pt x="489" y="91"/>
                      <a:pt x="488" y="91"/>
                    </a:cubicBezTo>
                    <a:cubicBezTo>
                      <a:pt x="489" y="91"/>
                      <a:pt x="489" y="91"/>
                      <a:pt x="487" y="90"/>
                    </a:cubicBezTo>
                    <a:close/>
                    <a:moveTo>
                      <a:pt x="495" y="46"/>
                    </a:moveTo>
                    <a:cubicBezTo>
                      <a:pt x="495" y="47"/>
                      <a:pt x="492" y="46"/>
                      <a:pt x="490" y="45"/>
                    </a:cubicBezTo>
                    <a:cubicBezTo>
                      <a:pt x="490" y="44"/>
                      <a:pt x="493" y="45"/>
                      <a:pt x="495" y="46"/>
                    </a:cubicBezTo>
                    <a:close/>
                    <a:moveTo>
                      <a:pt x="481" y="130"/>
                    </a:moveTo>
                    <a:cubicBezTo>
                      <a:pt x="481" y="131"/>
                      <a:pt x="479" y="131"/>
                      <a:pt x="480" y="132"/>
                    </a:cubicBezTo>
                    <a:cubicBezTo>
                      <a:pt x="478" y="131"/>
                      <a:pt x="475" y="131"/>
                      <a:pt x="475" y="130"/>
                    </a:cubicBezTo>
                    <a:cubicBezTo>
                      <a:pt x="479" y="132"/>
                      <a:pt x="478" y="130"/>
                      <a:pt x="481" y="130"/>
                    </a:cubicBezTo>
                    <a:close/>
                    <a:moveTo>
                      <a:pt x="484" y="102"/>
                    </a:moveTo>
                    <a:cubicBezTo>
                      <a:pt x="483" y="102"/>
                      <a:pt x="483" y="102"/>
                      <a:pt x="484" y="103"/>
                    </a:cubicBezTo>
                    <a:cubicBezTo>
                      <a:pt x="481" y="103"/>
                      <a:pt x="482" y="101"/>
                      <a:pt x="481" y="101"/>
                    </a:cubicBezTo>
                    <a:cubicBezTo>
                      <a:pt x="481" y="100"/>
                      <a:pt x="482" y="102"/>
                      <a:pt x="484" y="102"/>
                    </a:cubicBezTo>
                    <a:close/>
                    <a:moveTo>
                      <a:pt x="482" y="89"/>
                    </a:moveTo>
                    <a:cubicBezTo>
                      <a:pt x="482" y="91"/>
                      <a:pt x="479" y="89"/>
                      <a:pt x="478" y="90"/>
                    </a:cubicBezTo>
                    <a:cubicBezTo>
                      <a:pt x="476" y="89"/>
                      <a:pt x="478" y="89"/>
                      <a:pt x="477" y="88"/>
                    </a:cubicBezTo>
                    <a:cubicBezTo>
                      <a:pt x="476" y="89"/>
                      <a:pt x="473" y="88"/>
                      <a:pt x="471" y="87"/>
                    </a:cubicBezTo>
                    <a:cubicBezTo>
                      <a:pt x="475" y="86"/>
                      <a:pt x="478" y="88"/>
                      <a:pt x="482" y="89"/>
                    </a:cubicBezTo>
                    <a:close/>
                    <a:moveTo>
                      <a:pt x="479" y="90"/>
                    </a:moveTo>
                    <a:cubicBezTo>
                      <a:pt x="476" y="91"/>
                      <a:pt x="473" y="88"/>
                      <a:pt x="470" y="88"/>
                    </a:cubicBezTo>
                    <a:cubicBezTo>
                      <a:pt x="472" y="87"/>
                      <a:pt x="476" y="90"/>
                      <a:pt x="479" y="90"/>
                    </a:cubicBezTo>
                    <a:close/>
                    <a:moveTo>
                      <a:pt x="472" y="130"/>
                    </a:moveTo>
                    <a:cubicBezTo>
                      <a:pt x="471" y="130"/>
                      <a:pt x="471" y="129"/>
                      <a:pt x="470" y="128"/>
                    </a:cubicBezTo>
                    <a:cubicBezTo>
                      <a:pt x="471" y="128"/>
                      <a:pt x="474" y="130"/>
                      <a:pt x="472" y="130"/>
                    </a:cubicBezTo>
                    <a:close/>
                    <a:moveTo>
                      <a:pt x="469" y="107"/>
                    </a:moveTo>
                    <a:cubicBezTo>
                      <a:pt x="465" y="106"/>
                      <a:pt x="467" y="106"/>
                      <a:pt x="464" y="104"/>
                    </a:cubicBezTo>
                    <a:cubicBezTo>
                      <a:pt x="467" y="105"/>
                      <a:pt x="470" y="106"/>
                      <a:pt x="469" y="107"/>
                    </a:cubicBezTo>
                    <a:close/>
                    <a:moveTo>
                      <a:pt x="468" y="85"/>
                    </a:moveTo>
                    <a:cubicBezTo>
                      <a:pt x="468" y="86"/>
                      <a:pt x="467" y="86"/>
                      <a:pt x="465" y="86"/>
                    </a:cubicBezTo>
                    <a:cubicBezTo>
                      <a:pt x="464" y="86"/>
                      <a:pt x="463" y="85"/>
                      <a:pt x="462" y="86"/>
                    </a:cubicBezTo>
                    <a:cubicBezTo>
                      <a:pt x="463" y="85"/>
                      <a:pt x="459" y="84"/>
                      <a:pt x="455" y="83"/>
                    </a:cubicBezTo>
                    <a:cubicBezTo>
                      <a:pt x="455" y="83"/>
                      <a:pt x="455" y="83"/>
                      <a:pt x="455" y="82"/>
                    </a:cubicBezTo>
                    <a:cubicBezTo>
                      <a:pt x="457" y="82"/>
                      <a:pt x="457" y="83"/>
                      <a:pt x="459" y="84"/>
                    </a:cubicBezTo>
                    <a:cubicBezTo>
                      <a:pt x="458" y="82"/>
                      <a:pt x="462" y="84"/>
                      <a:pt x="463" y="83"/>
                    </a:cubicBezTo>
                    <a:cubicBezTo>
                      <a:pt x="463" y="83"/>
                      <a:pt x="465" y="86"/>
                      <a:pt x="466" y="84"/>
                    </a:cubicBezTo>
                    <a:cubicBezTo>
                      <a:pt x="467" y="85"/>
                      <a:pt x="467" y="85"/>
                      <a:pt x="468" y="85"/>
                    </a:cubicBezTo>
                    <a:close/>
                    <a:moveTo>
                      <a:pt x="464" y="96"/>
                    </a:moveTo>
                    <a:cubicBezTo>
                      <a:pt x="463" y="96"/>
                      <a:pt x="463" y="96"/>
                      <a:pt x="462" y="96"/>
                    </a:cubicBezTo>
                    <a:cubicBezTo>
                      <a:pt x="461" y="94"/>
                      <a:pt x="465" y="95"/>
                      <a:pt x="464" y="96"/>
                    </a:cubicBezTo>
                    <a:close/>
                    <a:moveTo>
                      <a:pt x="460" y="99"/>
                    </a:moveTo>
                    <a:cubicBezTo>
                      <a:pt x="459" y="100"/>
                      <a:pt x="456" y="98"/>
                      <a:pt x="453" y="98"/>
                    </a:cubicBezTo>
                    <a:cubicBezTo>
                      <a:pt x="455" y="97"/>
                      <a:pt x="456" y="98"/>
                      <a:pt x="460" y="99"/>
                    </a:cubicBezTo>
                    <a:close/>
                    <a:moveTo>
                      <a:pt x="459" y="95"/>
                    </a:moveTo>
                    <a:cubicBezTo>
                      <a:pt x="460" y="96"/>
                      <a:pt x="457" y="95"/>
                      <a:pt x="455" y="95"/>
                    </a:cubicBezTo>
                    <a:cubicBezTo>
                      <a:pt x="456" y="94"/>
                      <a:pt x="458" y="95"/>
                      <a:pt x="459" y="95"/>
                    </a:cubicBezTo>
                    <a:close/>
                    <a:moveTo>
                      <a:pt x="451" y="83"/>
                    </a:moveTo>
                    <a:cubicBezTo>
                      <a:pt x="450" y="83"/>
                      <a:pt x="450" y="82"/>
                      <a:pt x="449" y="83"/>
                    </a:cubicBezTo>
                    <a:cubicBezTo>
                      <a:pt x="447" y="82"/>
                      <a:pt x="452" y="81"/>
                      <a:pt x="451" y="83"/>
                    </a:cubicBezTo>
                    <a:close/>
                    <a:moveTo>
                      <a:pt x="450" y="90"/>
                    </a:moveTo>
                    <a:cubicBezTo>
                      <a:pt x="449" y="90"/>
                      <a:pt x="447" y="89"/>
                      <a:pt x="447" y="88"/>
                    </a:cubicBezTo>
                    <a:cubicBezTo>
                      <a:pt x="449" y="88"/>
                      <a:pt x="449" y="89"/>
                      <a:pt x="450" y="90"/>
                    </a:cubicBezTo>
                    <a:close/>
                    <a:moveTo>
                      <a:pt x="449" y="101"/>
                    </a:moveTo>
                    <a:cubicBezTo>
                      <a:pt x="447" y="101"/>
                      <a:pt x="444" y="100"/>
                      <a:pt x="440" y="101"/>
                    </a:cubicBezTo>
                    <a:cubicBezTo>
                      <a:pt x="441" y="100"/>
                      <a:pt x="445" y="101"/>
                      <a:pt x="444" y="100"/>
                    </a:cubicBezTo>
                    <a:cubicBezTo>
                      <a:pt x="446" y="100"/>
                      <a:pt x="448" y="100"/>
                      <a:pt x="449" y="101"/>
                    </a:cubicBezTo>
                    <a:close/>
                    <a:moveTo>
                      <a:pt x="443" y="99"/>
                    </a:moveTo>
                    <a:cubicBezTo>
                      <a:pt x="442" y="100"/>
                      <a:pt x="437" y="100"/>
                      <a:pt x="437" y="99"/>
                    </a:cubicBezTo>
                    <a:cubicBezTo>
                      <a:pt x="440" y="99"/>
                      <a:pt x="440" y="99"/>
                      <a:pt x="443" y="99"/>
                    </a:cubicBezTo>
                    <a:close/>
                    <a:moveTo>
                      <a:pt x="435" y="89"/>
                    </a:moveTo>
                    <a:cubicBezTo>
                      <a:pt x="433" y="89"/>
                      <a:pt x="433" y="89"/>
                      <a:pt x="431" y="89"/>
                    </a:cubicBezTo>
                    <a:cubicBezTo>
                      <a:pt x="431" y="88"/>
                      <a:pt x="432" y="88"/>
                      <a:pt x="432" y="87"/>
                    </a:cubicBezTo>
                    <a:cubicBezTo>
                      <a:pt x="435" y="87"/>
                      <a:pt x="435" y="87"/>
                      <a:pt x="435" y="87"/>
                    </a:cubicBezTo>
                    <a:cubicBezTo>
                      <a:pt x="436" y="88"/>
                      <a:pt x="436" y="88"/>
                      <a:pt x="435" y="89"/>
                    </a:cubicBezTo>
                    <a:close/>
                    <a:moveTo>
                      <a:pt x="433" y="49"/>
                    </a:moveTo>
                    <a:cubicBezTo>
                      <a:pt x="434" y="50"/>
                      <a:pt x="431" y="50"/>
                      <a:pt x="432" y="51"/>
                    </a:cubicBezTo>
                    <a:cubicBezTo>
                      <a:pt x="430" y="50"/>
                      <a:pt x="431" y="49"/>
                      <a:pt x="433" y="49"/>
                    </a:cubicBezTo>
                    <a:close/>
                    <a:moveTo>
                      <a:pt x="430" y="50"/>
                    </a:moveTo>
                    <a:cubicBezTo>
                      <a:pt x="425" y="49"/>
                      <a:pt x="427" y="50"/>
                      <a:pt x="421" y="50"/>
                    </a:cubicBezTo>
                    <a:cubicBezTo>
                      <a:pt x="421" y="50"/>
                      <a:pt x="420" y="49"/>
                      <a:pt x="420" y="49"/>
                    </a:cubicBezTo>
                    <a:cubicBezTo>
                      <a:pt x="422" y="49"/>
                      <a:pt x="424" y="49"/>
                      <a:pt x="425" y="49"/>
                    </a:cubicBezTo>
                    <a:cubicBezTo>
                      <a:pt x="427" y="49"/>
                      <a:pt x="429" y="49"/>
                      <a:pt x="430" y="49"/>
                    </a:cubicBezTo>
                    <a:cubicBezTo>
                      <a:pt x="430" y="50"/>
                      <a:pt x="430" y="51"/>
                      <a:pt x="428" y="51"/>
                    </a:cubicBezTo>
                    <a:cubicBezTo>
                      <a:pt x="427" y="50"/>
                      <a:pt x="428" y="50"/>
                      <a:pt x="430" y="50"/>
                    </a:cubicBezTo>
                    <a:close/>
                    <a:moveTo>
                      <a:pt x="428" y="88"/>
                    </a:moveTo>
                    <a:cubicBezTo>
                      <a:pt x="428" y="88"/>
                      <a:pt x="428" y="88"/>
                      <a:pt x="428" y="89"/>
                    </a:cubicBezTo>
                    <a:cubicBezTo>
                      <a:pt x="427" y="89"/>
                      <a:pt x="426" y="89"/>
                      <a:pt x="425" y="88"/>
                    </a:cubicBezTo>
                    <a:cubicBezTo>
                      <a:pt x="425" y="87"/>
                      <a:pt x="428" y="88"/>
                      <a:pt x="428" y="88"/>
                    </a:cubicBezTo>
                    <a:close/>
                    <a:moveTo>
                      <a:pt x="427" y="78"/>
                    </a:moveTo>
                    <a:cubicBezTo>
                      <a:pt x="428" y="79"/>
                      <a:pt x="425" y="79"/>
                      <a:pt x="425" y="79"/>
                    </a:cubicBezTo>
                    <a:cubicBezTo>
                      <a:pt x="423" y="79"/>
                      <a:pt x="426" y="80"/>
                      <a:pt x="425" y="80"/>
                    </a:cubicBezTo>
                    <a:cubicBezTo>
                      <a:pt x="423" y="80"/>
                      <a:pt x="423" y="79"/>
                      <a:pt x="422" y="78"/>
                    </a:cubicBezTo>
                    <a:cubicBezTo>
                      <a:pt x="424" y="78"/>
                      <a:pt x="426" y="78"/>
                      <a:pt x="427" y="78"/>
                    </a:cubicBezTo>
                    <a:close/>
                    <a:moveTo>
                      <a:pt x="421" y="79"/>
                    </a:moveTo>
                    <a:cubicBezTo>
                      <a:pt x="423" y="80"/>
                      <a:pt x="420" y="80"/>
                      <a:pt x="419" y="80"/>
                    </a:cubicBezTo>
                    <a:cubicBezTo>
                      <a:pt x="419" y="79"/>
                      <a:pt x="419" y="78"/>
                      <a:pt x="420" y="78"/>
                    </a:cubicBezTo>
                    <a:cubicBezTo>
                      <a:pt x="420" y="78"/>
                      <a:pt x="419" y="78"/>
                      <a:pt x="418" y="78"/>
                    </a:cubicBezTo>
                    <a:cubicBezTo>
                      <a:pt x="418" y="79"/>
                      <a:pt x="418" y="79"/>
                      <a:pt x="419" y="79"/>
                    </a:cubicBezTo>
                    <a:cubicBezTo>
                      <a:pt x="419" y="80"/>
                      <a:pt x="413" y="78"/>
                      <a:pt x="416" y="78"/>
                    </a:cubicBezTo>
                    <a:cubicBezTo>
                      <a:pt x="415" y="78"/>
                      <a:pt x="412" y="78"/>
                      <a:pt x="413" y="79"/>
                    </a:cubicBezTo>
                    <a:cubicBezTo>
                      <a:pt x="413" y="79"/>
                      <a:pt x="412" y="79"/>
                      <a:pt x="411" y="79"/>
                    </a:cubicBezTo>
                    <a:cubicBezTo>
                      <a:pt x="411" y="77"/>
                      <a:pt x="412" y="78"/>
                      <a:pt x="412" y="77"/>
                    </a:cubicBezTo>
                    <a:cubicBezTo>
                      <a:pt x="416" y="76"/>
                      <a:pt x="418" y="77"/>
                      <a:pt x="422" y="78"/>
                    </a:cubicBezTo>
                    <a:cubicBezTo>
                      <a:pt x="422" y="78"/>
                      <a:pt x="420" y="80"/>
                      <a:pt x="421" y="79"/>
                    </a:cubicBezTo>
                    <a:close/>
                    <a:moveTo>
                      <a:pt x="413" y="26"/>
                    </a:moveTo>
                    <a:cubicBezTo>
                      <a:pt x="412" y="24"/>
                      <a:pt x="412" y="24"/>
                      <a:pt x="412" y="24"/>
                    </a:cubicBezTo>
                    <a:cubicBezTo>
                      <a:pt x="415" y="24"/>
                      <a:pt x="416" y="26"/>
                      <a:pt x="413" y="26"/>
                    </a:cubicBezTo>
                    <a:close/>
                    <a:moveTo>
                      <a:pt x="412" y="24"/>
                    </a:moveTo>
                    <a:cubicBezTo>
                      <a:pt x="410" y="24"/>
                      <a:pt x="409" y="25"/>
                      <a:pt x="406" y="24"/>
                    </a:cubicBezTo>
                    <a:cubicBezTo>
                      <a:pt x="407" y="24"/>
                      <a:pt x="406" y="24"/>
                      <a:pt x="406" y="23"/>
                    </a:cubicBezTo>
                    <a:cubicBezTo>
                      <a:pt x="409" y="23"/>
                      <a:pt x="411" y="23"/>
                      <a:pt x="412" y="24"/>
                    </a:cubicBezTo>
                    <a:close/>
                    <a:moveTo>
                      <a:pt x="414" y="75"/>
                    </a:moveTo>
                    <a:cubicBezTo>
                      <a:pt x="414" y="76"/>
                      <a:pt x="414" y="76"/>
                      <a:pt x="414" y="76"/>
                    </a:cubicBezTo>
                    <a:cubicBezTo>
                      <a:pt x="412" y="76"/>
                      <a:pt x="412" y="75"/>
                      <a:pt x="411" y="75"/>
                    </a:cubicBezTo>
                    <a:cubicBezTo>
                      <a:pt x="411" y="75"/>
                      <a:pt x="413" y="75"/>
                      <a:pt x="414" y="75"/>
                    </a:cubicBezTo>
                    <a:close/>
                    <a:moveTo>
                      <a:pt x="399" y="77"/>
                    </a:moveTo>
                    <a:cubicBezTo>
                      <a:pt x="398" y="77"/>
                      <a:pt x="395" y="77"/>
                      <a:pt x="395" y="76"/>
                    </a:cubicBezTo>
                    <a:cubicBezTo>
                      <a:pt x="397" y="76"/>
                      <a:pt x="397" y="77"/>
                      <a:pt x="399" y="77"/>
                    </a:cubicBezTo>
                    <a:close/>
                    <a:moveTo>
                      <a:pt x="392" y="73"/>
                    </a:moveTo>
                    <a:cubicBezTo>
                      <a:pt x="391" y="73"/>
                      <a:pt x="388" y="73"/>
                      <a:pt x="388" y="72"/>
                    </a:cubicBezTo>
                    <a:cubicBezTo>
                      <a:pt x="390" y="72"/>
                      <a:pt x="392" y="72"/>
                      <a:pt x="392" y="73"/>
                    </a:cubicBezTo>
                    <a:close/>
                    <a:moveTo>
                      <a:pt x="386" y="74"/>
                    </a:moveTo>
                    <a:cubicBezTo>
                      <a:pt x="385" y="74"/>
                      <a:pt x="385" y="73"/>
                      <a:pt x="383" y="73"/>
                    </a:cubicBezTo>
                    <a:cubicBezTo>
                      <a:pt x="384" y="73"/>
                      <a:pt x="384" y="72"/>
                      <a:pt x="386" y="72"/>
                    </a:cubicBezTo>
                    <a:cubicBezTo>
                      <a:pt x="387" y="73"/>
                      <a:pt x="386" y="73"/>
                      <a:pt x="386" y="74"/>
                    </a:cubicBezTo>
                    <a:close/>
                    <a:moveTo>
                      <a:pt x="364" y="5"/>
                    </a:moveTo>
                    <a:cubicBezTo>
                      <a:pt x="363" y="6"/>
                      <a:pt x="362" y="5"/>
                      <a:pt x="362" y="5"/>
                    </a:cubicBezTo>
                    <a:cubicBezTo>
                      <a:pt x="360" y="5"/>
                      <a:pt x="361" y="6"/>
                      <a:pt x="358" y="6"/>
                    </a:cubicBezTo>
                    <a:cubicBezTo>
                      <a:pt x="359" y="5"/>
                      <a:pt x="364" y="4"/>
                      <a:pt x="364" y="5"/>
                    </a:cubicBezTo>
                    <a:close/>
                    <a:moveTo>
                      <a:pt x="375" y="79"/>
                    </a:moveTo>
                    <a:cubicBezTo>
                      <a:pt x="375" y="80"/>
                      <a:pt x="372" y="79"/>
                      <a:pt x="372" y="78"/>
                    </a:cubicBezTo>
                    <a:cubicBezTo>
                      <a:pt x="374" y="78"/>
                      <a:pt x="373" y="80"/>
                      <a:pt x="375" y="79"/>
                    </a:cubicBezTo>
                    <a:close/>
                    <a:moveTo>
                      <a:pt x="374" y="74"/>
                    </a:moveTo>
                    <a:cubicBezTo>
                      <a:pt x="371" y="74"/>
                      <a:pt x="371" y="75"/>
                      <a:pt x="368" y="75"/>
                    </a:cubicBezTo>
                    <a:cubicBezTo>
                      <a:pt x="368" y="74"/>
                      <a:pt x="371" y="74"/>
                      <a:pt x="370" y="73"/>
                    </a:cubicBezTo>
                    <a:cubicBezTo>
                      <a:pt x="371" y="74"/>
                      <a:pt x="373" y="74"/>
                      <a:pt x="374" y="74"/>
                    </a:cubicBezTo>
                    <a:close/>
                    <a:moveTo>
                      <a:pt x="346" y="5"/>
                    </a:moveTo>
                    <a:cubicBezTo>
                      <a:pt x="346" y="6"/>
                      <a:pt x="341" y="6"/>
                      <a:pt x="341" y="5"/>
                    </a:cubicBezTo>
                    <a:cubicBezTo>
                      <a:pt x="343" y="5"/>
                      <a:pt x="343" y="6"/>
                      <a:pt x="346" y="5"/>
                    </a:cubicBezTo>
                    <a:close/>
                    <a:moveTo>
                      <a:pt x="367" y="71"/>
                    </a:moveTo>
                    <a:cubicBezTo>
                      <a:pt x="367" y="72"/>
                      <a:pt x="367" y="72"/>
                      <a:pt x="367" y="73"/>
                    </a:cubicBezTo>
                    <a:cubicBezTo>
                      <a:pt x="363" y="73"/>
                      <a:pt x="364" y="71"/>
                      <a:pt x="367" y="71"/>
                    </a:cubicBezTo>
                    <a:close/>
                    <a:moveTo>
                      <a:pt x="365" y="69"/>
                    </a:moveTo>
                    <a:cubicBezTo>
                      <a:pt x="365" y="70"/>
                      <a:pt x="363" y="69"/>
                      <a:pt x="362" y="69"/>
                    </a:cubicBezTo>
                    <a:cubicBezTo>
                      <a:pt x="362" y="68"/>
                      <a:pt x="365" y="68"/>
                      <a:pt x="365" y="69"/>
                    </a:cubicBezTo>
                    <a:close/>
                    <a:moveTo>
                      <a:pt x="357" y="58"/>
                    </a:moveTo>
                    <a:cubicBezTo>
                      <a:pt x="355" y="58"/>
                      <a:pt x="351" y="59"/>
                      <a:pt x="351" y="57"/>
                    </a:cubicBezTo>
                    <a:cubicBezTo>
                      <a:pt x="353" y="58"/>
                      <a:pt x="356" y="56"/>
                      <a:pt x="357" y="58"/>
                    </a:cubicBezTo>
                    <a:close/>
                    <a:moveTo>
                      <a:pt x="338" y="9"/>
                    </a:moveTo>
                    <a:cubicBezTo>
                      <a:pt x="336" y="10"/>
                      <a:pt x="333" y="10"/>
                      <a:pt x="333" y="9"/>
                    </a:cubicBezTo>
                    <a:cubicBezTo>
                      <a:pt x="336" y="8"/>
                      <a:pt x="338" y="8"/>
                      <a:pt x="338" y="9"/>
                    </a:cubicBezTo>
                    <a:close/>
                    <a:moveTo>
                      <a:pt x="359" y="73"/>
                    </a:moveTo>
                    <a:cubicBezTo>
                      <a:pt x="356" y="74"/>
                      <a:pt x="357" y="72"/>
                      <a:pt x="355" y="73"/>
                    </a:cubicBezTo>
                    <a:cubicBezTo>
                      <a:pt x="355" y="72"/>
                      <a:pt x="357" y="72"/>
                      <a:pt x="358" y="71"/>
                    </a:cubicBezTo>
                    <a:cubicBezTo>
                      <a:pt x="360" y="72"/>
                      <a:pt x="358" y="72"/>
                      <a:pt x="359" y="73"/>
                    </a:cubicBezTo>
                    <a:close/>
                    <a:moveTo>
                      <a:pt x="353" y="73"/>
                    </a:moveTo>
                    <a:cubicBezTo>
                      <a:pt x="353" y="74"/>
                      <a:pt x="350" y="74"/>
                      <a:pt x="348" y="75"/>
                    </a:cubicBezTo>
                    <a:cubicBezTo>
                      <a:pt x="349" y="73"/>
                      <a:pt x="352" y="73"/>
                      <a:pt x="353" y="73"/>
                    </a:cubicBezTo>
                    <a:close/>
                    <a:moveTo>
                      <a:pt x="346" y="59"/>
                    </a:moveTo>
                    <a:cubicBezTo>
                      <a:pt x="346" y="60"/>
                      <a:pt x="347" y="60"/>
                      <a:pt x="344" y="60"/>
                    </a:cubicBezTo>
                    <a:cubicBezTo>
                      <a:pt x="344" y="60"/>
                      <a:pt x="344" y="59"/>
                      <a:pt x="346" y="59"/>
                    </a:cubicBezTo>
                    <a:close/>
                    <a:moveTo>
                      <a:pt x="348" y="66"/>
                    </a:moveTo>
                    <a:cubicBezTo>
                      <a:pt x="348" y="67"/>
                      <a:pt x="345" y="67"/>
                      <a:pt x="344" y="67"/>
                    </a:cubicBezTo>
                    <a:cubicBezTo>
                      <a:pt x="345" y="66"/>
                      <a:pt x="344" y="66"/>
                      <a:pt x="347" y="65"/>
                    </a:cubicBezTo>
                    <a:cubicBezTo>
                      <a:pt x="346" y="66"/>
                      <a:pt x="346" y="66"/>
                      <a:pt x="348" y="66"/>
                    </a:cubicBezTo>
                    <a:close/>
                    <a:moveTo>
                      <a:pt x="331" y="67"/>
                    </a:moveTo>
                    <a:cubicBezTo>
                      <a:pt x="334" y="66"/>
                      <a:pt x="334" y="66"/>
                      <a:pt x="334" y="66"/>
                    </a:cubicBezTo>
                    <a:cubicBezTo>
                      <a:pt x="334" y="67"/>
                      <a:pt x="332" y="67"/>
                      <a:pt x="332" y="68"/>
                    </a:cubicBezTo>
                    <a:cubicBezTo>
                      <a:pt x="331" y="68"/>
                      <a:pt x="333" y="67"/>
                      <a:pt x="331" y="67"/>
                    </a:cubicBezTo>
                    <a:close/>
                    <a:moveTo>
                      <a:pt x="296" y="18"/>
                    </a:moveTo>
                    <a:cubicBezTo>
                      <a:pt x="295" y="19"/>
                      <a:pt x="294" y="20"/>
                      <a:pt x="292" y="20"/>
                    </a:cubicBezTo>
                    <a:cubicBezTo>
                      <a:pt x="290" y="20"/>
                      <a:pt x="295" y="18"/>
                      <a:pt x="296" y="18"/>
                    </a:cubicBezTo>
                    <a:close/>
                    <a:moveTo>
                      <a:pt x="307" y="75"/>
                    </a:moveTo>
                    <a:cubicBezTo>
                      <a:pt x="308" y="76"/>
                      <a:pt x="302" y="77"/>
                      <a:pt x="303" y="76"/>
                    </a:cubicBezTo>
                    <a:cubicBezTo>
                      <a:pt x="305" y="74"/>
                      <a:pt x="305" y="76"/>
                      <a:pt x="307" y="75"/>
                    </a:cubicBezTo>
                    <a:close/>
                    <a:moveTo>
                      <a:pt x="289" y="45"/>
                    </a:moveTo>
                    <a:cubicBezTo>
                      <a:pt x="289" y="46"/>
                      <a:pt x="288" y="46"/>
                      <a:pt x="288" y="47"/>
                    </a:cubicBezTo>
                    <a:cubicBezTo>
                      <a:pt x="287" y="47"/>
                      <a:pt x="285" y="47"/>
                      <a:pt x="283" y="48"/>
                    </a:cubicBezTo>
                    <a:cubicBezTo>
                      <a:pt x="283" y="46"/>
                      <a:pt x="287" y="46"/>
                      <a:pt x="289" y="45"/>
                    </a:cubicBezTo>
                    <a:close/>
                    <a:moveTo>
                      <a:pt x="255" y="58"/>
                    </a:moveTo>
                    <a:cubicBezTo>
                      <a:pt x="255" y="59"/>
                      <a:pt x="255" y="60"/>
                      <a:pt x="253" y="61"/>
                    </a:cubicBezTo>
                    <a:cubicBezTo>
                      <a:pt x="252" y="60"/>
                      <a:pt x="252" y="60"/>
                      <a:pt x="252" y="60"/>
                    </a:cubicBezTo>
                    <a:lnTo>
                      <a:pt x="255" y="58"/>
                    </a:lnTo>
                    <a:close/>
                    <a:moveTo>
                      <a:pt x="223" y="37"/>
                    </a:moveTo>
                    <a:cubicBezTo>
                      <a:pt x="219" y="39"/>
                      <a:pt x="217" y="40"/>
                      <a:pt x="212" y="43"/>
                    </a:cubicBezTo>
                    <a:cubicBezTo>
                      <a:pt x="212" y="42"/>
                      <a:pt x="215" y="40"/>
                      <a:pt x="216" y="40"/>
                    </a:cubicBezTo>
                    <a:cubicBezTo>
                      <a:pt x="216" y="39"/>
                      <a:pt x="215" y="40"/>
                      <a:pt x="214" y="41"/>
                    </a:cubicBezTo>
                    <a:cubicBezTo>
                      <a:pt x="215" y="40"/>
                      <a:pt x="217" y="39"/>
                      <a:pt x="219" y="38"/>
                    </a:cubicBezTo>
                    <a:cubicBezTo>
                      <a:pt x="221" y="37"/>
                      <a:pt x="222" y="37"/>
                      <a:pt x="223" y="37"/>
                    </a:cubicBezTo>
                    <a:close/>
                    <a:moveTo>
                      <a:pt x="165" y="64"/>
                    </a:moveTo>
                    <a:cubicBezTo>
                      <a:pt x="166" y="65"/>
                      <a:pt x="165" y="66"/>
                      <a:pt x="163" y="67"/>
                    </a:cubicBezTo>
                    <a:cubicBezTo>
                      <a:pt x="162" y="67"/>
                      <a:pt x="164" y="65"/>
                      <a:pt x="165" y="64"/>
                    </a:cubicBezTo>
                    <a:close/>
                    <a:moveTo>
                      <a:pt x="147" y="181"/>
                    </a:moveTo>
                    <a:cubicBezTo>
                      <a:pt x="145" y="181"/>
                      <a:pt x="146" y="180"/>
                      <a:pt x="146" y="180"/>
                    </a:cubicBezTo>
                    <a:cubicBezTo>
                      <a:pt x="147" y="178"/>
                      <a:pt x="148" y="179"/>
                      <a:pt x="147" y="181"/>
                    </a:cubicBezTo>
                    <a:close/>
                    <a:moveTo>
                      <a:pt x="69" y="158"/>
                    </a:moveTo>
                    <a:cubicBezTo>
                      <a:pt x="71" y="158"/>
                      <a:pt x="67" y="164"/>
                      <a:pt x="67" y="163"/>
                    </a:cubicBezTo>
                    <a:cubicBezTo>
                      <a:pt x="69" y="161"/>
                      <a:pt x="68" y="161"/>
                      <a:pt x="69" y="158"/>
                    </a:cubicBezTo>
                    <a:close/>
                    <a:moveTo>
                      <a:pt x="48" y="165"/>
                    </a:moveTo>
                    <a:cubicBezTo>
                      <a:pt x="48" y="166"/>
                      <a:pt x="49" y="165"/>
                      <a:pt x="48" y="168"/>
                    </a:cubicBezTo>
                    <a:cubicBezTo>
                      <a:pt x="47" y="169"/>
                      <a:pt x="46" y="167"/>
                      <a:pt x="48" y="165"/>
                    </a:cubicBezTo>
                    <a:close/>
                    <a:moveTo>
                      <a:pt x="19" y="253"/>
                    </a:moveTo>
                    <a:cubicBezTo>
                      <a:pt x="20" y="253"/>
                      <a:pt x="19" y="256"/>
                      <a:pt x="19" y="258"/>
                    </a:cubicBezTo>
                    <a:cubicBezTo>
                      <a:pt x="17" y="259"/>
                      <a:pt x="19" y="255"/>
                      <a:pt x="19" y="253"/>
                    </a:cubicBezTo>
                    <a:close/>
                    <a:moveTo>
                      <a:pt x="203" y="316"/>
                    </a:moveTo>
                    <a:cubicBezTo>
                      <a:pt x="203" y="313"/>
                      <a:pt x="205" y="312"/>
                      <a:pt x="204" y="311"/>
                    </a:cubicBezTo>
                    <a:cubicBezTo>
                      <a:pt x="206" y="308"/>
                      <a:pt x="205" y="314"/>
                      <a:pt x="205" y="315"/>
                    </a:cubicBezTo>
                    <a:cubicBezTo>
                      <a:pt x="205" y="314"/>
                      <a:pt x="203" y="314"/>
                      <a:pt x="204" y="315"/>
                    </a:cubicBezTo>
                    <a:cubicBezTo>
                      <a:pt x="204" y="316"/>
                      <a:pt x="204" y="315"/>
                      <a:pt x="203" y="316"/>
                    </a:cubicBezTo>
                    <a:close/>
                    <a:moveTo>
                      <a:pt x="28" y="304"/>
                    </a:moveTo>
                    <a:cubicBezTo>
                      <a:pt x="29" y="301"/>
                      <a:pt x="29" y="307"/>
                      <a:pt x="29" y="308"/>
                    </a:cubicBezTo>
                    <a:cubicBezTo>
                      <a:pt x="28" y="311"/>
                      <a:pt x="28" y="305"/>
                      <a:pt x="28" y="304"/>
                    </a:cubicBezTo>
                    <a:close/>
                    <a:moveTo>
                      <a:pt x="28" y="312"/>
                    </a:moveTo>
                    <a:cubicBezTo>
                      <a:pt x="28" y="312"/>
                      <a:pt x="29" y="309"/>
                      <a:pt x="29" y="310"/>
                    </a:cubicBezTo>
                    <a:cubicBezTo>
                      <a:pt x="29" y="315"/>
                      <a:pt x="29" y="319"/>
                      <a:pt x="28" y="322"/>
                    </a:cubicBezTo>
                    <a:cubicBezTo>
                      <a:pt x="28" y="326"/>
                      <a:pt x="27" y="329"/>
                      <a:pt x="28" y="333"/>
                    </a:cubicBezTo>
                    <a:cubicBezTo>
                      <a:pt x="29" y="329"/>
                      <a:pt x="29" y="336"/>
                      <a:pt x="30" y="333"/>
                    </a:cubicBezTo>
                    <a:cubicBezTo>
                      <a:pt x="30" y="331"/>
                      <a:pt x="30" y="329"/>
                      <a:pt x="30" y="328"/>
                    </a:cubicBezTo>
                    <a:cubicBezTo>
                      <a:pt x="30" y="325"/>
                      <a:pt x="31" y="328"/>
                      <a:pt x="31" y="323"/>
                    </a:cubicBezTo>
                    <a:cubicBezTo>
                      <a:pt x="32" y="324"/>
                      <a:pt x="32" y="325"/>
                      <a:pt x="33" y="326"/>
                    </a:cubicBezTo>
                    <a:cubicBezTo>
                      <a:pt x="33" y="329"/>
                      <a:pt x="32" y="325"/>
                      <a:pt x="32" y="328"/>
                    </a:cubicBezTo>
                    <a:cubicBezTo>
                      <a:pt x="31" y="329"/>
                      <a:pt x="32" y="327"/>
                      <a:pt x="31" y="328"/>
                    </a:cubicBezTo>
                    <a:cubicBezTo>
                      <a:pt x="32" y="328"/>
                      <a:pt x="31" y="333"/>
                      <a:pt x="32" y="335"/>
                    </a:cubicBezTo>
                    <a:cubicBezTo>
                      <a:pt x="30" y="334"/>
                      <a:pt x="30" y="339"/>
                      <a:pt x="29" y="336"/>
                    </a:cubicBezTo>
                    <a:cubicBezTo>
                      <a:pt x="29" y="336"/>
                      <a:pt x="29" y="339"/>
                      <a:pt x="29" y="341"/>
                    </a:cubicBezTo>
                    <a:cubicBezTo>
                      <a:pt x="28" y="341"/>
                      <a:pt x="28" y="340"/>
                      <a:pt x="28" y="340"/>
                    </a:cubicBezTo>
                    <a:cubicBezTo>
                      <a:pt x="28" y="338"/>
                      <a:pt x="28" y="336"/>
                      <a:pt x="28" y="335"/>
                    </a:cubicBezTo>
                    <a:cubicBezTo>
                      <a:pt x="27" y="336"/>
                      <a:pt x="27" y="339"/>
                      <a:pt x="27" y="339"/>
                    </a:cubicBezTo>
                    <a:cubicBezTo>
                      <a:pt x="26" y="337"/>
                      <a:pt x="27" y="335"/>
                      <a:pt x="27" y="332"/>
                    </a:cubicBezTo>
                    <a:cubicBezTo>
                      <a:pt x="26" y="334"/>
                      <a:pt x="25" y="334"/>
                      <a:pt x="25" y="339"/>
                    </a:cubicBezTo>
                    <a:cubicBezTo>
                      <a:pt x="24" y="340"/>
                      <a:pt x="24" y="337"/>
                      <a:pt x="24" y="335"/>
                    </a:cubicBezTo>
                    <a:cubicBezTo>
                      <a:pt x="24" y="335"/>
                      <a:pt x="23" y="337"/>
                      <a:pt x="23" y="336"/>
                    </a:cubicBezTo>
                    <a:cubicBezTo>
                      <a:pt x="23" y="338"/>
                      <a:pt x="23" y="340"/>
                      <a:pt x="23" y="343"/>
                    </a:cubicBezTo>
                    <a:cubicBezTo>
                      <a:pt x="22" y="342"/>
                      <a:pt x="23" y="338"/>
                      <a:pt x="21" y="340"/>
                    </a:cubicBezTo>
                    <a:cubicBezTo>
                      <a:pt x="21" y="337"/>
                      <a:pt x="22" y="337"/>
                      <a:pt x="22" y="336"/>
                    </a:cubicBezTo>
                    <a:cubicBezTo>
                      <a:pt x="22" y="335"/>
                      <a:pt x="22" y="336"/>
                      <a:pt x="21" y="336"/>
                    </a:cubicBezTo>
                    <a:cubicBezTo>
                      <a:pt x="22" y="334"/>
                      <a:pt x="22" y="334"/>
                      <a:pt x="22" y="335"/>
                    </a:cubicBezTo>
                    <a:cubicBezTo>
                      <a:pt x="22" y="333"/>
                      <a:pt x="22" y="332"/>
                      <a:pt x="22" y="330"/>
                    </a:cubicBezTo>
                    <a:cubicBezTo>
                      <a:pt x="23" y="330"/>
                      <a:pt x="23" y="331"/>
                      <a:pt x="23" y="331"/>
                    </a:cubicBezTo>
                    <a:cubicBezTo>
                      <a:pt x="25" y="327"/>
                      <a:pt x="24" y="321"/>
                      <a:pt x="25" y="315"/>
                    </a:cubicBezTo>
                    <a:cubicBezTo>
                      <a:pt x="24" y="315"/>
                      <a:pt x="24" y="317"/>
                      <a:pt x="23" y="316"/>
                    </a:cubicBezTo>
                    <a:cubicBezTo>
                      <a:pt x="23" y="314"/>
                      <a:pt x="24" y="314"/>
                      <a:pt x="24" y="311"/>
                    </a:cubicBezTo>
                    <a:cubicBezTo>
                      <a:pt x="26" y="313"/>
                      <a:pt x="26" y="308"/>
                      <a:pt x="27" y="306"/>
                    </a:cubicBezTo>
                    <a:cubicBezTo>
                      <a:pt x="28" y="306"/>
                      <a:pt x="28" y="308"/>
                      <a:pt x="28" y="312"/>
                    </a:cubicBezTo>
                    <a:close/>
                    <a:moveTo>
                      <a:pt x="32" y="318"/>
                    </a:moveTo>
                    <a:cubicBezTo>
                      <a:pt x="32" y="319"/>
                      <a:pt x="33" y="319"/>
                      <a:pt x="33" y="320"/>
                    </a:cubicBezTo>
                    <a:cubicBezTo>
                      <a:pt x="33" y="324"/>
                      <a:pt x="33" y="324"/>
                      <a:pt x="33" y="324"/>
                    </a:cubicBezTo>
                    <a:cubicBezTo>
                      <a:pt x="31" y="324"/>
                      <a:pt x="33" y="320"/>
                      <a:pt x="32" y="318"/>
                    </a:cubicBezTo>
                    <a:close/>
                    <a:moveTo>
                      <a:pt x="33" y="313"/>
                    </a:moveTo>
                    <a:cubicBezTo>
                      <a:pt x="33" y="314"/>
                      <a:pt x="33" y="315"/>
                      <a:pt x="33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5"/>
                      <a:pt x="33" y="315"/>
                      <a:pt x="33" y="313"/>
                    </a:cubicBezTo>
                    <a:close/>
                    <a:moveTo>
                      <a:pt x="5" y="320"/>
                    </a:moveTo>
                    <a:cubicBezTo>
                      <a:pt x="6" y="320"/>
                      <a:pt x="6" y="322"/>
                      <a:pt x="6" y="324"/>
                    </a:cubicBezTo>
                    <a:cubicBezTo>
                      <a:pt x="5" y="325"/>
                      <a:pt x="5" y="322"/>
                      <a:pt x="5" y="320"/>
                    </a:cubicBezTo>
                    <a:close/>
                    <a:moveTo>
                      <a:pt x="202" y="321"/>
                    </a:moveTo>
                    <a:cubicBezTo>
                      <a:pt x="202" y="322"/>
                      <a:pt x="202" y="324"/>
                      <a:pt x="202" y="325"/>
                    </a:cubicBezTo>
                    <a:cubicBezTo>
                      <a:pt x="202" y="327"/>
                      <a:pt x="202" y="328"/>
                      <a:pt x="202" y="330"/>
                    </a:cubicBezTo>
                    <a:cubicBezTo>
                      <a:pt x="201" y="329"/>
                      <a:pt x="201" y="327"/>
                      <a:pt x="201" y="325"/>
                    </a:cubicBezTo>
                    <a:cubicBezTo>
                      <a:pt x="201" y="323"/>
                      <a:pt x="202" y="322"/>
                      <a:pt x="202" y="321"/>
                    </a:cubicBezTo>
                    <a:close/>
                    <a:moveTo>
                      <a:pt x="22" y="323"/>
                    </a:moveTo>
                    <a:cubicBezTo>
                      <a:pt x="22" y="324"/>
                      <a:pt x="22" y="326"/>
                      <a:pt x="22" y="329"/>
                    </a:cubicBezTo>
                    <a:cubicBezTo>
                      <a:pt x="21" y="329"/>
                      <a:pt x="21" y="328"/>
                      <a:pt x="20" y="328"/>
                    </a:cubicBezTo>
                    <a:cubicBezTo>
                      <a:pt x="20" y="325"/>
                      <a:pt x="22" y="326"/>
                      <a:pt x="22" y="323"/>
                    </a:cubicBezTo>
                    <a:close/>
                    <a:moveTo>
                      <a:pt x="19" y="331"/>
                    </a:moveTo>
                    <a:cubicBezTo>
                      <a:pt x="19" y="331"/>
                      <a:pt x="19" y="332"/>
                      <a:pt x="20" y="332"/>
                    </a:cubicBezTo>
                    <a:cubicBezTo>
                      <a:pt x="20" y="334"/>
                      <a:pt x="19" y="336"/>
                      <a:pt x="19" y="338"/>
                    </a:cubicBezTo>
                    <a:cubicBezTo>
                      <a:pt x="19" y="335"/>
                      <a:pt x="19" y="333"/>
                      <a:pt x="19" y="331"/>
                    </a:cubicBezTo>
                    <a:close/>
                    <a:moveTo>
                      <a:pt x="29" y="339"/>
                    </a:moveTo>
                    <a:cubicBezTo>
                      <a:pt x="30" y="338"/>
                      <a:pt x="30" y="341"/>
                      <a:pt x="31" y="340"/>
                    </a:cubicBezTo>
                    <a:cubicBezTo>
                      <a:pt x="31" y="342"/>
                      <a:pt x="29" y="341"/>
                      <a:pt x="29" y="342"/>
                    </a:cubicBezTo>
                    <a:cubicBezTo>
                      <a:pt x="29" y="341"/>
                      <a:pt x="29" y="340"/>
                      <a:pt x="29" y="339"/>
                    </a:cubicBezTo>
                    <a:close/>
                    <a:moveTo>
                      <a:pt x="202" y="334"/>
                    </a:moveTo>
                    <a:cubicBezTo>
                      <a:pt x="203" y="334"/>
                      <a:pt x="202" y="336"/>
                      <a:pt x="202" y="336"/>
                    </a:cubicBezTo>
                    <a:cubicBezTo>
                      <a:pt x="201" y="336"/>
                      <a:pt x="201" y="334"/>
                      <a:pt x="202" y="334"/>
                    </a:cubicBezTo>
                    <a:close/>
                    <a:moveTo>
                      <a:pt x="193" y="360"/>
                    </a:moveTo>
                    <a:cubicBezTo>
                      <a:pt x="195" y="361"/>
                      <a:pt x="193" y="366"/>
                      <a:pt x="194" y="369"/>
                    </a:cubicBezTo>
                    <a:cubicBezTo>
                      <a:pt x="194" y="368"/>
                      <a:pt x="193" y="367"/>
                      <a:pt x="193" y="365"/>
                    </a:cubicBezTo>
                    <a:cubicBezTo>
                      <a:pt x="193" y="363"/>
                      <a:pt x="193" y="361"/>
                      <a:pt x="193" y="360"/>
                    </a:cubicBezTo>
                    <a:close/>
                    <a:moveTo>
                      <a:pt x="32" y="413"/>
                    </a:moveTo>
                    <a:cubicBezTo>
                      <a:pt x="32" y="416"/>
                      <a:pt x="35" y="421"/>
                      <a:pt x="33" y="423"/>
                    </a:cubicBezTo>
                    <a:cubicBezTo>
                      <a:pt x="32" y="421"/>
                      <a:pt x="32" y="418"/>
                      <a:pt x="31" y="419"/>
                    </a:cubicBezTo>
                    <a:cubicBezTo>
                      <a:pt x="30" y="417"/>
                      <a:pt x="31" y="416"/>
                      <a:pt x="31" y="414"/>
                    </a:cubicBezTo>
                    <a:cubicBezTo>
                      <a:pt x="32" y="414"/>
                      <a:pt x="31" y="413"/>
                      <a:pt x="32" y="413"/>
                    </a:cubicBezTo>
                    <a:close/>
                    <a:moveTo>
                      <a:pt x="197" y="372"/>
                    </a:moveTo>
                    <a:cubicBezTo>
                      <a:pt x="199" y="371"/>
                      <a:pt x="198" y="374"/>
                      <a:pt x="198" y="375"/>
                    </a:cubicBezTo>
                    <a:cubicBezTo>
                      <a:pt x="197" y="375"/>
                      <a:pt x="197" y="373"/>
                      <a:pt x="197" y="372"/>
                    </a:cubicBezTo>
                    <a:close/>
                    <a:moveTo>
                      <a:pt x="35" y="415"/>
                    </a:moveTo>
                    <a:cubicBezTo>
                      <a:pt x="36" y="415"/>
                      <a:pt x="36" y="419"/>
                      <a:pt x="36" y="420"/>
                    </a:cubicBezTo>
                    <a:cubicBezTo>
                      <a:pt x="35" y="420"/>
                      <a:pt x="35" y="416"/>
                      <a:pt x="35" y="415"/>
                    </a:cubicBezTo>
                    <a:close/>
                    <a:moveTo>
                      <a:pt x="198" y="376"/>
                    </a:move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7" y="378"/>
                      <a:pt x="197" y="376"/>
                      <a:pt x="198" y="376"/>
                    </a:cubicBezTo>
                    <a:close/>
                    <a:moveTo>
                      <a:pt x="201" y="392"/>
                    </a:moveTo>
                    <a:cubicBezTo>
                      <a:pt x="202" y="392"/>
                      <a:pt x="203" y="395"/>
                      <a:pt x="201" y="394"/>
                    </a:cubicBezTo>
                    <a:cubicBezTo>
                      <a:pt x="201" y="394"/>
                      <a:pt x="202" y="393"/>
                      <a:pt x="201" y="392"/>
                    </a:cubicBezTo>
                    <a:close/>
                    <a:moveTo>
                      <a:pt x="195" y="397"/>
                    </a:moveTo>
                    <a:cubicBezTo>
                      <a:pt x="198" y="401"/>
                      <a:pt x="197" y="407"/>
                      <a:pt x="200" y="409"/>
                    </a:cubicBezTo>
                    <a:cubicBezTo>
                      <a:pt x="201" y="410"/>
                      <a:pt x="199" y="410"/>
                      <a:pt x="200" y="411"/>
                    </a:cubicBezTo>
                    <a:cubicBezTo>
                      <a:pt x="199" y="411"/>
                      <a:pt x="198" y="410"/>
                      <a:pt x="196" y="410"/>
                    </a:cubicBezTo>
                    <a:cubicBezTo>
                      <a:pt x="196" y="409"/>
                      <a:pt x="196" y="407"/>
                      <a:pt x="195" y="406"/>
                    </a:cubicBezTo>
                    <a:cubicBezTo>
                      <a:pt x="195" y="405"/>
                      <a:pt x="194" y="405"/>
                      <a:pt x="194" y="404"/>
                    </a:cubicBezTo>
                    <a:cubicBezTo>
                      <a:pt x="193" y="402"/>
                      <a:pt x="194" y="402"/>
                      <a:pt x="193" y="400"/>
                    </a:cubicBezTo>
                    <a:cubicBezTo>
                      <a:pt x="195" y="399"/>
                      <a:pt x="194" y="401"/>
                      <a:pt x="195" y="402"/>
                    </a:cubicBezTo>
                    <a:cubicBezTo>
                      <a:pt x="197" y="401"/>
                      <a:pt x="194" y="399"/>
                      <a:pt x="195" y="397"/>
                    </a:cubicBezTo>
                    <a:close/>
                    <a:moveTo>
                      <a:pt x="203" y="399"/>
                    </a:moveTo>
                    <a:cubicBezTo>
                      <a:pt x="203" y="399"/>
                      <a:pt x="203" y="400"/>
                      <a:pt x="202" y="399"/>
                    </a:cubicBezTo>
                    <a:cubicBezTo>
                      <a:pt x="203" y="400"/>
                      <a:pt x="203" y="400"/>
                      <a:pt x="203" y="400"/>
                    </a:cubicBezTo>
                    <a:cubicBezTo>
                      <a:pt x="202" y="401"/>
                      <a:pt x="203" y="396"/>
                      <a:pt x="203" y="399"/>
                    </a:cubicBezTo>
                    <a:close/>
                    <a:moveTo>
                      <a:pt x="200" y="401"/>
                    </a:moveTo>
                    <a:cubicBezTo>
                      <a:pt x="201" y="401"/>
                      <a:pt x="201" y="402"/>
                      <a:pt x="201" y="403"/>
                    </a:cubicBezTo>
                    <a:cubicBezTo>
                      <a:pt x="201" y="403"/>
                      <a:pt x="200" y="402"/>
                      <a:pt x="200" y="401"/>
                    </a:cubicBezTo>
                    <a:close/>
                    <a:moveTo>
                      <a:pt x="173" y="412"/>
                    </a:moveTo>
                    <a:cubicBezTo>
                      <a:pt x="173" y="410"/>
                      <a:pt x="174" y="413"/>
                      <a:pt x="174" y="412"/>
                    </a:cubicBezTo>
                    <a:cubicBezTo>
                      <a:pt x="174" y="413"/>
                      <a:pt x="174" y="414"/>
                      <a:pt x="173" y="415"/>
                    </a:cubicBezTo>
                    <a:cubicBezTo>
                      <a:pt x="172" y="413"/>
                      <a:pt x="174" y="412"/>
                      <a:pt x="173" y="412"/>
                    </a:cubicBezTo>
                    <a:close/>
                    <a:moveTo>
                      <a:pt x="170" y="416"/>
                    </a:moveTo>
                    <a:cubicBezTo>
                      <a:pt x="170" y="416"/>
                      <a:pt x="172" y="418"/>
                      <a:pt x="171" y="416"/>
                    </a:cubicBezTo>
                    <a:cubicBezTo>
                      <a:pt x="174" y="420"/>
                      <a:pt x="170" y="420"/>
                      <a:pt x="171" y="420"/>
                    </a:cubicBezTo>
                    <a:cubicBezTo>
                      <a:pt x="170" y="421"/>
                      <a:pt x="170" y="420"/>
                      <a:pt x="170" y="420"/>
                    </a:cubicBezTo>
                    <a:cubicBezTo>
                      <a:pt x="170" y="420"/>
                      <a:pt x="170" y="420"/>
                      <a:pt x="170" y="420"/>
                    </a:cubicBezTo>
                    <a:cubicBezTo>
                      <a:pt x="169" y="419"/>
                      <a:pt x="170" y="418"/>
                      <a:pt x="170" y="416"/>
                    </a:cubicBezTo>
                    <a:close/>
                    <a:moveTo>
                      <a:pt x="201" y="406"/>
                    </a:moveTo>
                    <a:cubicBezTo>
                      <a:pt x="202" y="406"/>
                      <a:pt x="202" y="409"/>
                      <a:pt x="203" y="409"/>
                    </a:cubicBezTo>
                    <a:cubicBezTo>
                      <a:pt x="203" y="410"/>
                      <a:pt x="201" y="408"/>
                      <a:pt x="201" y="406"/>
                    </a:cubicBezTo>
                    <a:close/>
                    <a:moveTo>
                      <a:pt x="179" y="415"/>
                    </a:moveTo>
                    <a:cubicBezTo>
                      <a:pt x="180" y="415"/>
                      <a:pt x="181" y="419"/>
                      <a:pt x="179" y="418"/>
                    </a:cubicBezTo>
                    <a:cubicBezTo>
                      <a:pt x="179" y="417"/>
                      <a:pt x="179" y="417"/>
                      <a:pt x="179" y="415"/>
                    </a:cubicBezTo>
                    <a:close/>
                    <a:moveTo>
                      <a:pt x="202" y="414"/>
                    </a:moveTo>
                    <a:cubicBezTo>
                      <a:pt x="200" y="415"/>
                      <a:pt x="199" y="415"/>
                      <a:pt x="199" y="413"/>
                    </a:cubicBezTo>
                    <a:cubicBezTo>
                      <a:pt x="200" y="415"/>
                      <a:pt x="201" y="411"/>
                      <a:pt x="202" y="414"/>
                    </a:cubicBezTo>
                    <a:close/>
                    <a:moveTo>
                      <a:pt x="207" y="410"/>
                    </a:moveTo>
                    <a:cubicBezTo>
                      <a:pt x="207" y="411"/>
                      <a:pt x="208" y="414"/>
                      <a:pt x="209" y="414"/>
                    </a:cubicBezTo>
                    <a:cubicBezTo>
                      <a:pt x="207" y="415"/>
                      <a:pt x="206" y="411"/>
                      <a:pt x="206" y="410"/>
                    </a:cubicBezTo>
                    <a:cubicBezTo>
                      <a:pt x="206" y="410"/>
                      <a:pt x="207" y="412"/>
                      <a:pt x="207" y="410"/>
                    </a:cubicBezTo>
                    <a:close/>
                    <a:moveTo>
                      <a:pt x="196" y="416"/>
                    </a:moveTo>
                    <a:cubicBezTo>
                      <a:pt x="196" y="416"/>
                      <a:pt x="196" y="417"/>
                      <a:pt x="197" y="418"/>
                    </a:cubicBezTo>
                    <a:cubicBezTo>
                      <a:pt x="196" y="418"/>
                      <a:pt x="196" y="418"/>
                      <a:pt x="196" y="418"/>
                    </a:cubicBezTo>
                    <a:cubicBezTo>
                      <a:pt x="195" y="417"/>
                      <a:pt x="196" y="418"/>
                      <a:pt x="196" y="416"/>
                    </a:cubicBezTo>
                    <a:close/>
                    <a:moveTo>
                      <a:pt x="202" y="421"/>
                    </a:moveTo>
                    <a:cubicBezTo>
                      <a:pt x="203" y="419"/>
                      <a:pt x="203" y="422"/>
                      <a:pt x="203" y="423"/>
                    </a:cubicBezTo>
                    <a:cubicBezTo>
                      <a:pt x="201" y="422"/>
                      <a:pt x="200" y="423"/>
                      <a:pt x="198" y="422"/>
                    </a:cubicBezTo>
                    <a:cubicBezTo>
                      <a:pt x="199" y="420"/>
                      <a:pt x="200" y="419"/>
                      <a:pt x="200" y="417"/>
                    </a:cubicBezTo>
                    <a:cubicBezTo>
                      <a:pt x="201" y="418"/>
                      <a:pt x="202" y="419"/>
                      <a:pt x="202" y="420"/>
                    </a:cubicBezTo>
                    <a:cubicBezTo>
                      <a:pt x="202" y="421"/>
                      <a:pt x="203" y="421"/>
                      <a:pt x="202" y="421"/>
                    </a:cubicBezTo>
                    <a:close/>
                    <a:moveTo>
                      <a:pt x="203" y="419"/>
                    </a:moveTo>
                    <a:cubicBezTo>
                      <a:pt x="203" y="418"/>
                      <a:pt x="205" y="419"/>
                      <a:pt x="205" y="418"/>
                    </a:cubicBezTo>
                    <a:cubicBezTo>
                      <a:pt x="206" y="420"/>
                      <a:pt x="205" y="420"/>
                      <a:pt x="206" y="421"/>
                    </a:cubicBezTo>
                    <a:cubicBezTo>
                      <a:pt x="205" y="421"/>
                      <a:pt x="204" y="419"/>
                      <a:pt x="203" y="419"/>
                    </a:cubicBezTo>
                    <a:close/>
                    <a:moveTo>
                      <a:pt x="187" y="426"/>
                    </a:moveTo>
                    <a:cubicBezTo>
                      <a:pt x="187" y="425"/>
                      <a:pt x="189" y="426"/>
                      <a:pt x="189" y="425"/>
                    </a:cubicBezTo>
                    <a:cubicBezTo>
                      <a:pt x="190" y="427"/>
                      <a:pt x="189" y="427"/>
                      <a:pt x="189" y="428"/>
                    </a:cubicBezTo>
                    <a:cubicBezTo>
                      <a:pt x="188" y="429"/>
                      <a:pt x="188" y="426"/>
                      <a:pt x="187" y="426"/>
                    </a:cubicBezTo>
                    <a:close/>
                    <a:moveTo>
                      <a:pt x="206" y="421"/>
                    </a:moveTo>
                    <a:cubicBezTo>
                      <a:pt x="207" y="422"/>
                      <a:pt x="207" y="421"/>
                      <a:pt x="208" y="420"/>
                    </a:cubicBezTo>
                    <a:cubicBezTo>
                      <a:pt x="208" y="422"/>
                      <a:pt x="208" y="422"/>
                      <a:pt x="208" y="422"/>
                    </a:cubicBezTo>
                    <a:cubicBezTo>
                      <a:pt x="208" y="422"/>
                      <a:pt x="207" y="421"/>
                      <a:pt x="207" y="423"/>
                    </a:cubicBezTo>
                    <a:cubicBezTo>
                      <a:pt x="207" y="423"/>
                      <a:pt x="207" y="422"/>
                      <a:pt x="206" y="421"/>
                    </a:cubicBezTo>
                    <a:close/>
                    <a:moveTo>
                      <a:pt x="69" y="497"/>
                    </a:moveTo>
                    <a:cubicBezTo>
                      <a:pt x="71" y="497"/>
                      <a:pt x="72" y="502"/>
                      <a:pt x="73" y="504"/>
                    </a:cubicBezTo>
                    <a:cubicBezTo>
                      <a:pt x="72" y="503"/>
                      <a:pt x="70" y="499"/>
                      <a:pt x="69" y="497"/>
                    </a:cubicBezTo>
                    <a:close/>
                    <a:moveTo>
                      <a:pt x="67" y="523"/>
                    </a:moveTo>
                    <a:cubicBezTo>
                      <a:pt x="67" y="522"/>
                      <a:pt x="68" y="522"/>
                      <a:pt x="69" y="522"/>
                    </a:cubicBezTo>
                    <a:cubicBezTo>
                      <a:pt x="70" y="526"/>
                      <a:pt x="70" y="526"/>
                      <a:pt x="71" y="529"/>
                    </a:cubicBezTo>
                    <a:cubicBezTo>
                      <a:pt x="70" y="529"/>
                      <a:pt x="68" y="526"/>
                      <a:pt x="67" y="523"/>
                    </a:cubicBezTo>
                    <a:close/>
                    <a:moveTo>
                      <a:pt x="65" y="533"/>
                    </a:moveTo>
                    <a:cubicBezTo>
                      <a:pt x="66" y="532"/>
                      <a:pt x="66" y="535"/>
                      <a:pt x="68" y="538"/>
                    </a:cubicBezTo>
                    <a:cubicBezTo>
                      <a:pt x="67" y="538"/>
                      <a:pt x="67" y="536"/>
                      <a:pt x="65" y="533"/>
                    </a:cubicBezTo>
                    <a:close/>
                    <a:moveTo>
                      <a:pt x="83" y="521"/>
                    </a:moveTo>
                    <a:cubicBezTo>
                      <a:pt x="84" y="524"/>
                      <a:pt x="84" y="524"/>
                      <a:pt x="84" y="524"/>
                    </a:cubicBezTo>
                    <a:cubicBezTo>
                      <a:pt x="83" y="525"/>
                      <a:pt x="84" y="525"/>
                      <a:pt x="83" y="527"/>
                    </a:cubicBezTo>
                    <a:cubicBezTo>
                      <a:pt x="81" y="524"/>
                      <a:pt x="81" y="524"/>
                      <a:pt x="81" y="524"/>
                    </a:cubicBezTo>
                    <a:cubicBezTo>
                      <a:pt x="84" y="526"/>
                      <a:pt x="82" y="522"/>
                      <a:pt x="83" y="521"/>
                    </a:cubicBezTo>
                    <a:close/>
                    <a:moveTo>
                      <a:pt x="164" y="467"/>
                    </a:moveTo>
                    <a:cubicBezTo>
                      <a:pt x="164" y="469"/>
                      <a:pt x="164" y="470"/>
                      <a:pt x="164" y="472"/>
                    </a:cubicBezTo>
                    <a:cubicBezTo>
                      <a:pt x="165" y="473"/>
                      <a:pt x="165" y="473"/>
                      <a:pt x="165" y="474"/>
                    </a:cubicBezTo>
                    <a:cubicBezTo>
                      <a:pt x="166" y="474"/>
                      <a:pt x="166" y="473"/>
                      <a:pt x="166" y="472"/>
                    </a:cubicBezTo>
                    <a:cubicBezTo>
                      <a:pt x="166" y="471"/>
                      <a:pt x="166" y="473"/>
                      <a:pt x="165" y="473"/>
                    </a:cubicBezTo>
                    <a:cubicBezTo>
                      <a:pt x="165" y="472"/>
                      <a:pt x="165" y="471"/>
                      <a:pt x="165" y="470"/>
                    </a:cubicBezTo>
                    <a:cubicBezTo>
                      <a:pt x="165" y="469"/>
                      <a:pt x="166" y="472"/>
                      <a:pt x="166" y="471"/>
                    </a:cubicBezTo>
                    <a:cubicBezTo>
                      <a:pt x="167" y="469"/>
                      <a:pt x="165" y="469"/>
                      <a:pt x="165" y="468"/>
                    </a:cubicBezTo>
                    <a:cubicBezTo>
                      <a:pt x="166" y="467"/>
                      <a:pt x="167" y="472"/>
                      <a:pt x="168" y="470"/>
                    </a:cubicBezTo>
                    <a:cubicBezTo>
                      <a:pt x="169" y="472"/>
                      <a:pt x="169" y="472"/>
                      <a:pt x="169" y="473"/>
                    </a:cubicBezTo>
                    <a:cubicBezTo>
                      <a:pt x="170" y="473"/>
                      <a:pt x="169" y="472"/>
                      <a:pt x="169" y="471"/>
                    </a:cubicBezTo>
                    <a:cubicBezTo>
                      <a:pt x="170" y="470"/>
                      <a:pt x="170" y="470"/>
                      <a:pt x="170" y="470"/>
                    </a:cubicBezTo>
                    <a:cubicBezTo>
                      <a:pt x="171" y="472"/>
                      <a:pt x="171" y="473"/>
                      <a:pt x="172" y="475"/>
                    </a:cubicBezTo>
                    <a:cubicBezTo>
                      <a:pt x="172" y="475"/>
                      <a:pt x="174" y="476"/>
                      <a:pt x="173" y="474"/>
                    </a:cubicBezTo>
                    <a:cubicBezTo>
                      <a:pt x="174" y="477"/>
                      <a:pt x="176" y="480"/>
                      <a:pt x="176" y="482"/>
                    </a:cubicBezTo>
                    <a:cubicBezTo>
                      <a:pt x="177" y="484"/>
                      <a:pt x="177" y="481"/>
                      <a:pt x="177" y="482"/>
                    </a:cubicBezTo>
                    <a:cubicBezTo>
                      <a:pt x="177" y="483"/>
                      <a:pt x="177" y="485"/>
                      <a:pt x="176" y="485"/>
                    </a:cubicBezTo>
                    <a:cubicBezTo>
                      <a:pt x="174" y="482"/>
                      <a:pt x="174" y="479"/>
                      <a:pt x="173" y="476"/>
                    </a:cubicBezTo>
                    <a:cubicBezTo>
                      <a:pt x="172" y="477"/>
                      <a:pt x="173" y="479"/>
                      <a:pt x="174" y="481"/>
                    </a:cubicBezTo>
                    <a:cubicBezTo>
                      <a:pt x="173" y="481"/>
                      <a:pt x="174" y="482"/>
                      <a:pt x="174" y="483"/>
                    </a:cubicBezTo>
                    <a:cubicBezTo>
                      <a:pt x="172" y="483"/>
                      <a:pt x="171" y="480"/>
                      <a:pt x="170" y="478"/>
                    </a:cubicBezTo>
                    <a:cubicBezTo>
                      <a:pt x="169" y="479"/>
                      <a:pt x="172" y="483"/>
                      <a:pt x="174" y="486"/>
                    </a:cubicBezTo>
                    <a:cubicBezTo>
                      <a:pt x="173" y="486"/>
                      <a:pt x="173" y="484"/>
                      <a:pt x="172" y="486"/>
                    </a:cubicBezTo>
                    <a:cubicBezTo>
                      <a:pt x="172" y="487"/>
                      <a:pt x="173" y="487"/>
                      <a:pt x="174" y="489"/>
                    </a:cubicBezTo>
                    <a:cubicBezTo>
                      <a:pt x="173" y="489"/>
                      <a:pt x="171" y="487"/>
                      <a:pt x="170" y="485"/>
                    </a:cubicBezTo>
                    <a:cubicBezTo>
                      <a:pt x="171" y="485"/>
                      <a:pt x="172" y="485"/>
                      <a:pt x="172" y="484"/>
                    </a:cubicBezTo>
                    <a:cubicBezTo>
                      <a:pt x="169" y="482"/>
                      <a:pt x="168" y="480"/>
                      <a:pt x="166" y="478"/>
                    </a:cubicBezTo>
                    <a:cubicBezTo>
                      <a:pt x="166" y="481"/>
                      <a:pt x="169" y="481"/>
                      <a:pt x="170" y="484"/>
                    </a:cubicBezTo>
                    <a:cubicBezTo>
                      <a:pt x="169" y="484"/>
                      <a:pt x="170" y="485"/>
                      <a:pt x="170" y="486"/>
                    </a:cubicBezTo>
                    <a:cubicBezTo>
                      <a:pt x="169" y="487"/>
                      <a:pt x="169" y="486"/>
                      <a:pt x="168" y="485"/>
                    </a:cubicBezTo>
                    <a:cubicBezTo>
                      <a:pt x="168" y="485"/>
                      <a:pt x="168" y="485"/>
                      <a:pt x="169" y="486"/>
                    </a:cubicBezTo>
                    <a:cubicBezTo>
                      <a:pt x="166" y="480"/>
                      <a:pt x="164" y="478"/>
                      <a:pt x="163" y="475"/>
                    </a:cubicBezTo>
                    <a:cubicBezTo>
                      <a:pt x="165" y="474"/>
                      <a:pt x="165" y="474"/>
                      <a:pt x="165" y="474"/>
                    </a:cubicBezTo>
                    <a:cubicBezTo>
                      <a:pt x="163" y="472"/>
                      <a:pt x="164" y="471"/>
                      <a:pt x="163" y="469"/>
                    </a:cubicBezTo>
                    <a:cubicBezTo>
                      <a:pt x="164" y="470"/>
                      <a:pt x="163" y="468"/>
                      <a:pt x="164" y="467"/>
                    </a:cubicBezTo>
                    <a:close/>
                    <a:moveTo>
                      <a:pt x="171" y="468"/>
                    </a:moveTo>
                    <a:cubicBezTo>
                      <a:pt x="172" y="470"/>
                      <a:pt x="172" y="471"/>
                      <a:pt x="173" y="469"/>
                    </a:cubicBezTo>
                    <a:cubicBezTo>
                      <a:pt x="173" y="471"/>
                      <a:pt x="172" y="472"/>
                      <a:pt x="174" y="472"/>
                    </a:cubicBezTo>
                    <a:cubicBezTo>
                      <a:pt x="175" y="474"/>
                      <a:pt x="174" y="474"/>
                      <a:pt x="175" y="476"/>
                    </a:cubicBezTo>
                    <a:cubicBezTo>
                      <a:pt x="174" y="474"/>
                      <a:pt x="172" y="474"/>
                      <a:pt x="171" y="472"/>
                    </a:cubicBezTo>
                    <a:cubicBezTo>
                      <a:pt x="174" y="472"/>
                      <a:pt x="169" y="469"/>
                      <a:pt x="171" y="468"/>
                    </a:cubicBezTo>
                    <a:close/>
                    <a:moveTo>
                      <a:pt x="159" y="471"/>
                    </a:moveTo>
                    <a:cubicBezTo>
                      <a:pt x="160" y="471"/>
                      <a:pt x="161" y="473"/>
                      <a:pt x="161" y="474"/>
                    </a:cubicBezTo>
                    <a:cubicBezTo>
                      <a:pt x="160" y="475"/>
                      <a:pt x="159" y="473"/>
                      <a:pt x="159" y="471"/>
                    </a:cubicBezTo>
                    <a:close/>
                    <a:moveTo>
                      <a:pt x="175" y="473"/>
                    </a:moveTo>
                    <a:cubicBezTo>
                      <a:pt x="177" y="474"/>
                      <a:pt x="177" y="477"/>
                      <a:pt x="178" y="476"/>
                    </a:cubicBezTo>
                    <a:cubicBezTo>
                      <a:pt x="180" y="478"/>
                      <a:pt x="178" y="477"/>
                      <a:pt x="178" y="478"/>
                    </a:cubicBezTo>
                    <a:cubicBezTo>
                      <a:pt x="180" y="479"/>
                      <a:pt x="181" y="483"/>
                      <a:pt x="182" y="483"/>
                    </a:cubicBezTo>
                    <a:cubicBezTo>
                      <a:pt x="181" y="484"/>
                      <a:pt x="181" y="482"/>
                      <a:pt x="180" y="482"/>
                    </a:cubicBezTo>
                    <a:cubicBezTo>
                      <a:pt x="179" y="483"/>
                      <a:pt x="181" y="485"/>
                      <a:pt x="182" y="487"/>
                    </a:cubicBezTo>
                    <a:cubicBezTo>
                      <a:pt x="181" y="487"/>
                      <a:pt x="180" y="486"/>
                      <a:pt x="180" y="487"/>
                    </a:cubicBezTo>
                    <a:cubicBezTo>
                      <a:pt x="179" y="485"/>
                      <a:pt x="180" y="486"/>
                      <a:pt x="178" y="484"/>
                    </a:cubicBezTo>
                    <a:cubicBezTo>
                      <a:pt x="179" y="484"/>
                      <a:pt x="180" y="485"/>
                      <a:pt x="180" y="484"/>
                    </a:cubicBezTo>
                    <a:cubicBezTo>
                      <a:pt x="178" y="483"/>
                      <a:pt x="176" y="480"/>
                      <a:pt x="175" y="477"/>
                    </a:cubicBezTo>
                    <a:cubicBezTo>
                      <a:pt x="176" y="479"/>
                      <a:pt x="178" y="481"/>
                      <a:pt x="180" y="482"/>
                    </a:cubicBezTo>
                    <a:cubicBezTo>
                      <a:pt x="179" y="480"/>
                      <a:pt x="174" y="475"/>
                      <a:pt x="175" y="473"/>
                    </a:cubicBezTo>
                    <a:close/>
                    <a:moveTo>
                      <a:pt x="195" y="463"/>
                    </a:moveTo>
                    <a:cubicBezTo>
                      <a:pt x="196" y="463"/>
                      <a:pt x="197" y="466"/>
                      <a:pt x="196" y="466"/>
                    </a:cubicBezTo>
                    <a:cubicBezTo>
                      <a:pt x="195" y="465"/>
                      <a:pt x="195" y="464"/>
                      <a:pt x="195" y="463"/>
                    </a:cubicBezTo>
                    <a:close/>
                    <a:moveTo>
                      <a:pt x="103" y="538"/>
                    </a:moveTo>
                    <a:cubicBezTo>
                      <a:pt x="104" y="540"/>
                      <a:pt x="104" y="540"/>
                      <a:pt x="104" y="540"/>
                    </a:cubicBezTo>
                    <a:cubicBezTo>
                      <a:pt x="103" y="542"/>
                      <a:pt x="103" y="542"/>
                      <a:pt x="103" y="542"/>
                    </a:cubicBezTo>
                    <a:cubicBezTo>
                      <a:pt x="102" y="540"/>
                      <a:pt x="102" y="539"/>
                      <a:pt x="103" y="538"/>
                    </a:cubicBezTo>
                    <a:close/>
                    <a:moveTo>
                      <a:pt x="195" y="469"/>
                    </a:moveTo>
                    <a:cubicBezTo>
                      <a:pt x="195" y="469"/>
                      <a:pt x="195" y="470"/>
                      <a:pt x="195" y="471"/>
                    </a:cubicBezTo>
                    <a:cubicBezTo>
                      <a:pt x="194" y="471"/>
                      <a:pt x="193" y="469"/>
                      <a:pt x="193" y="468"/>
                    </a:cubicBezTo>
                    <a:cubicBezTo>
                      <a:pt x="194" y="469"/>
                      <a:pt x="195" y="468"/>
                      <a:pt x="196" y="469"/>
                    </a:cubicBezTo>
                    <a:cubicBezTo>
                      <a:pt x="195" y="470"/>
                      <a:pt x="195" y="469"/>
                      <a:pt x="195" y="469"/>
                    </a:cubicBezTo>
                    <a:close/>
                    <a:moveTo>
                      <a:pt x="178" y="485"/>
                    </a:moveTo>
                    <a:cubicBezTo>
                      <a:pt x="179" y="487"/>
                      <a:pt x="179" y="487"/>
                      <a:pt x="179" y="487"/>
                    </a:cubicBezTo>
                    <a:cubicBezTo>
                      <a:pt x="178" y="487"/>
                      <a:pt x="178" y="487"/>
                      <a:pt x="178" y="487"/>
                    </a:cubicBezTo>
                    <a:cubicBezTo>
                      <a:pt x="177" y="486"/>
                      <a:pt x="177" y="485"/>
                      <a:pt x="178" y="485"/>
                    </a:cubicBezTo>
                    <a:close/>
                    <a:moveTo>
                      <a:pt x="197" y="471"/>
                    </a:moveTo>
                    <a:cubicBezTo>
                      <a:pt x="198" y="470"/>
                      <a:pt x="199" y="475"/>
                      <a:pt x="198" y="474"/>
                    </a:cubicBezTo>
                    <a:cubicBezTo>
                      <a:pt x="197" y="473"/>
                      <a:pt x="197" y="472"/>
                      <a:pt x="197" y="471"/>
                    </a:cubicBezTo>
                    <a:close/>
                    <a:moveTo>
                      <a:pt x="173" y="496"/>
                    </a:moveTo>
                    <a:cubicBezTo>
                      <a:pt x="174" y="495"/>
                      <a:pt x="174" y="495"/>
                      <a:pt x="174" y="495"/>
                    </a:cubicBezTo>
                    <a:cubicBezTo>
                      <a:pt x="174" y="496"/>
                      <a:pt x="174" y="496"/>
                      <a:pt x="175" y="496"/>
                    </a:cubicBezTo>
                    <a:cubicBezTo>
                      <a:pt x="175" y="497"/>
                      <a:pt x="173" y="497"/>
                      <a:pt x="173" y="496"/>
                    </a:cubicBezTo>
                    <a:close/>
                    <a:moveTo>
                      <a:pt x="189" y="487"/>
                    </a:moveTo>
                    <a:cubicBezTo>
                      <a:pt x="190" y="486"/>
                      <a:pt x="191" y="489"/>
                      <a:pt x="190" y="489"/>
                    </a:cubicBezTo>
                    <a:cubicBezTo>
                      <a:pt x="190" y="488"/>
                      <a:pt x="190" y="488"/>
                      <a:pt x="189" y="487"/>
                    </a:cubicBezTo>
                    <a:close/>
                    <a:moveTo>
                      <a:pt x="193" y="490"/>
                    </a:moveTo>
                    <a:cubicBezTo>
                      <a:pt x="194" y="491"/>
                      <a:pt x="194" y="492"/>
                      <a:pt x="195" y="493"/>
                    </a:cubicBezTo>
                    <a:cubicBezTo>
                      <a:pt x="194" y="493"/>
                      <a:pt x="193" y="491"/>
                      <a:pt x="193" y="492"/>
                    </a:cubicBezTo>
                    <a:cubicBezTo>
                      <a:pt x="192" y="491"/>
                      <a:pt x="192" y="490"/>
                      <a:pt x="193" y="490"/>
                    </a:cubicBezTo>
                    <a:close/>
                    <a:moveTo>
                      <a:pt x="165" y="567"/>
                    </a:moveTo>
                    <a:cubicBezTo>
                      <a:pt x="167" y="568"/>
                      <a:pt x="164" y="564"/>
                      <a:pt x="165" y="563"/>
                    </a:cubicBezTo>
                    <a:cubicBezTo>
                      <a:pt x="167" y="566"/>
                      <a:pt x="169" y="568"/>
                      <a:pt x="171" y="570"/>
                    </a:cubicBezTo>
                    <a:cubicBezTo>
                      <a:pt x="173" y="571"/>
                      <a:pt x="175" y="573"/>
                      <a:pt x="176" y="576"/>
                    </a:cubicBezTo>
                    <a:cubicBezTo>
                      <a:pt x="176" y="577"/>
                      <a:pt x="175" y="578"/>
                      <a:pt x="177" y="579"/>
                    </a:cubicBezTo>
                    <a:cubicBezTo>
                      <a:pt x="176" y="579"/>
                      <a:pt x="177" y="581"/>
                      <a:pt x="176" y="582"/>
                    </a:cubicBezTo>
                    <a:cubicBezTo>
                      <a:pt x="175" y="580"/>
                      <a:pt x="175" y="579"/>
                      <a:pt x="174" y="577"/>
                    </a:cubicBezTo>
                    <a:cubicBezTo>
                      <a:pt x="171" y="576"/>
                      <a:pt x="169" y="573"/>
                      <a:pt x="167" y="572"/>
                    </a:cubicBezTo>
                    <a:cubicBezTo>
                      <a:pt x="166" y="571"/>
                      <a:pt x="166" y="570"/>
                      <a:pt x="167" y="569"/>
                    </a:cubicBezTo>
                    <a:cubicBezTo>
                      <a:pt x="164" y="567"/>
                      <a:pt x="163" y="566"/>
                      <a:pt x="164" y="564"/>
                    </a:cubicBezTo>
                    <a:cubicBezTo>
                      <a:pt x="165" y="565"/>
                      <a:pt x="166" y="566"/>
                      <a:pt x="165" y="567"/>
                    </a:cubicBezTo>
                    <a:close/>
                    <a:moveTo>
                      <a:pt x="164" y="566"/>
                    </a:moveTo>
                    <a:cubicBezTo>
                      <a:pt x="161" y="565"/>
                      <a:pt x="164" y="568"/>
                      <a:pt x="163" y="569"/>
                    </a:cubicBezTo>
                    <a:cubicBezTo>
                      <a:pt x="161" y="566"/>
                      <a:pt x="157" y="562"/>
                      <a:pt x="154" y="558"/>
                    </a:cubicBezTo>
                    <a:cubicBezTo>
                      <a:pt x="150" y="554"/>
                      <a:pt x="148" y="551"/>
                      <a:pt x="148" y="548"/>
                    </a:cubicBezTo>
                    <a:cubicBezTo>
                      <a:pt x="146" y="547"/>
                      <a:pt x="145" y="546"/>
                      <a:pt x="145" y="544"/>
                    </a:cubicBezTo>
                    <a:cubicBezTo>
                      <a:pt x="143" y="543"/>
                      <a:pt x="145" y="545"/>
                      <a:pt x="144" y="545"/>
                    </a:cubicBezTo>
                    <a:cubicBezTo>
                      <a:pt x="143" y="543"/>
                      <a:pt x="142" y="540"/>
                      <a:pt x="142" y="539"/>
                    </a:cubicBezTo>
                    <a:cubicBezTo>
                      <a:pt x="147" y="545"/>
                      <a:pt x="148" y="547"/>
                      <a:pt x="151" y="551"/>
                    </a:cubicBezTo>
                    <a:cubicBezTo>
                      <a:pt x="151" y="551"/>
                      <a:pt x="151" y="550"/>
                      <a:pt x="150" y="549"/>
                    </a:cubicBezTo>
                    <a:cubicBezTo>
                      <a:pt x="155" y="551"/>
                      <a:pt x="155" y="556"/>
                      <a:pt x="162" y="561"/>
                    </a:cubicBezTo>
                    <a:cubicBezTo>
                      <a:pt x="162" y="563"/>
                      <a:pt x="162" y="564"/>
                      <a:pt x="162" y="564"/>
                    </a:cubicBezTo>
                    <a:cubicBezTo>
                      <a:pt x="162" y="565"/>
                      <a:pt x="163" y="564"/>
                      <a:pt x="164" y="566"/>
                    </a:cubicBezTo>
                    <a:close/>
                    <a:moveTo>
                      <a:pt x="139" y="571"/>
                    </a:moveTo>
                    <a:cubicBezTo>
                      <a:pt x="139" y="569"/>
                      <a:pt x="142" y="573"/>
                      <a:pt x="141" y="573"/>
                    </a:cubicBezTo>
                    <a:lnTo>
                      <a:pt x="139" y="571"/>
                    </a:lnTo>
                    <a:close/>
                    <a:moveTo>
                      <a:pt x="188" y="517"/>
                    </a:moveTo>
                    <a:cubicBezTo>
                      <a:pt x="190" y="515"/>
                      <a:pt x="191" y="520"/>
                      <a:pt x="188" y="517"/>
                    </a:cubicBezTo>
                    <a:close/>
                    <a:moveTo>
                      <a:pt x="188" y="518"/>
                    </a:moveTo>
                    <a:cubicBezTo>
                      <a:pt x="189" y="517"/>
                      <a:pt x="191" y="520"/>
                      <a:pt x="190" y="521"/>
                    </a:cubicBezTo>
                    <a:cubicBezTo>
                      <a:pt x="189" y="520"/>
                      <a:pt x="189" y="519"/>
                      <a:pt x="188" y="518"/>
                    </a:cubicBezTo>
                    <a:close/>
                    <a:moveTo>
                      <a:pt x="140" y="575"/>
                    </a:moveTo>
                    <a:cubicBezTo>
                      <a:pt x="142" y="577"/>
                      <a:pt x="141" y="578"/>
                      <a:pt x="143" y="579"/>
                    </a:cubicBezTo>
                    <a:cubicBezTo>
                      <a:pt x="142" y="579"/>
                      <a:pt x="141" y="578"/>
                      <a:pt x="139" y="577"/>
                    </a:cubicBezTo>
                    <a:cubicBezTo>
                      <a:pt x="139" y="576"/>
                      <a:pt x="139" y="575"/>
                      <a:pt x="140" y="575"/>
                    </a:cubicBezTo>
                    <a:close/>
                    <a:moveTo>
                      <a:pt x="153" y="587"/>
                    </a:moveTo>
                    <a:cubicBezTo>
                      <a:pt x="154" y="587"/>
                      <a:pt x="155" y="588"/>
                      <a:pt x="157" y="589"/>
                    </a:cubicBezTo>
                    <a:cubicBezTo>
                      <a:pt x="157" y="588"/>
                      <a:pt x="155" y="588"/>
                      <a:pt x="155" y="587"/>
                    </a:cubicBezTo>
                    <a:cubicBezTo>
                      <a:pt x="155" y="585"/>
                      <a:pt x="158" y="589"/>
                      <a:pt x="159" y="590"/>
                    </a:cubicBezTo>
                    <a:cubicBezTo>
                      <a:pt x="158" y="591"/>
                      <a:pt x="161" y="593"/>
                      <a:pt x="161" y="594"/>
                    </a:cubicBezTo>
                    <a:cubicBezTo>
                      <a:pt x="159" y="592"/>
                      <a:pt x="156" y="590"/>
                      <a:pt x="156" y="591"/>
                    </a:cubicBezTo>
                    <a:cubicBezTo>
                      <a:pt x="154" y="589"/>
                      <a:pt x="154" y="589"/>
                      <a:pt x="153" y="587"/>
                    </a:cubicBezTo>
                    <a:close/>
                    <a:moveTo>
                      <a:pt x="202" y="537"/>
                    </a:moveTo>
                    <a:cubicBezTo>
                      <a:pt x="203" y="537"/>
                      <a:pt x="205" y="539"/>
                      <a:pt x="204" y="540"/>
                    </a:cubicBezTo>
                    <a:cubicBezTo>
                      <a:pt x="203" y="539"/>
                      <a:pt x="202" y="538"/>
                      <a:pt x="202" y="537"/>
                    </a:cubicBezTo>
                    <a:close/>
                    <a:moveTo>
                      <a:pt x="204" y="547"/>
                    </a:moveTo>
                    <a:cubicBezTo>
                      <a:pt x="203" y="546"/>
                      <a:pt x="201" y="545"/>
                      <a:pt x="202" y="544"/>
                    </a:cubicBezTo>
                    <a:cubicBezTo>
                      <a:pt x="203" y="545"/>
                      <a:pt x="205" y="546"/>
                      <a:pt x="204" y="547"/>
                    </a:cubicBezTo>
                    <a:close/>
                    <a:moveTo>
                      <a:pt x="208" y="548"/>
                    </a:moveTo>
                    <a:cubicBezTo>
                      <a:pt x="208" y="549"/>
                      <a:pt x="210" y="551"/>
                      <a:pt x="207" y="550"/>
                    </a:cubicBezTo>
                    <a:cubicBezTo>
                      <a:pt x="209" y="552"/>
                      <a:pt x="213" y="554"/>
                      <a:pt x="212" y="556"/>
                    </a:cubicBezTo>
                    <a:cubicBezTo>
                      <a:pt x="208" y="553"/>
                      <a:pt x="205" y="550"/>
                      <a:pt x="204" y="547"/>
                    </a:cubicBezTo>
                    <a:cubicBezTo>
                      <a:pt x="204" y="547"/>
                      <a:pt x="206" y="548"/>
                      <a:pt x="207" y="549"/>
                    </a:cubicBezTo>
                    <a:cubicBezTo>
                      <a:pt x="206" y="546"/>
                      <a:pt x="203" y="544"/>
                      <a:pt x="201" y="542"/>
                    </a:cubicBezTo>
                    <a:cubicBezTo>
                      <a:pt x="201" y="540"/>
                      <a:pt x="206" y="545"/>
                      <a:pt x="207" y="548"/>
                    </a:cubicBezTo>
                    <a:cubicBezTo>
                      <a:pt x="207" y="548"/>
                      <a:pt x="209" y="548"/>
                      <a:pt x="208" y="547"/>
                    </a:cubicBezTo>
                    <a:cubicBezTo>
                      <a:pt x="209" y="548"/>
                      <a:pt x="211" y="551"/>
                      <a:pt x="212" y="552"/>
                    </a:cubicBezTo>
                    <a:cubicBezTo>
                      <a:pt x="211" y="553"/>
                      <a:pt x="209" y="549"/>
                      <a:pt x="208" y="548"/>
                    </a:cubicBezTo>
                    <a:close/>
                    <a:moveTo>
                      <a:pt x="175" y="583"/>
                    </a:moveTo>
                    <a:cubicBezTo>
                      <a:pt x="176" y="583"/>
                      <a:pt x="177" y="585"/>
                      <a:pt x="179" y="586"/>
                    </a:cubicBezTo>
                    <a:cubicBezTo>
                      <a:pt x="179" y="585"/>
                      <a:pt x="177" y="584"/>
                      <a:pt x="177" y="583"/>
                    </a:cubicBezTo>
                    <a:cubicBezTo>
                      <a:pt x="178" y="582"/>
                      <a:pt x="179" y="583"/>
                      <a:pt x="181" y="584"/>
                    </a:cubicBezTo>
                    <a:cubicBezTo>
                      <a:pt x="183" y="588"/>
                      <a:pt x="180" y="587"/>
                      <a:pt x="182" y="592"/>
                    </a:cubicBezTo>
                    <a:cubicBezTo>
                      <a:pt x="179" y="589"/>
                      <a:pt x="180" y="592"/>
                      <a:pt x="177" y="589"/>
                    </a:cubicBezTo>
                    <a:cubicBezTo>
                      <a:pt x="179" y="589"/>
                      <a:pt x="179" y="589"/>
                      <a:pt x="178" y="587"/>
                    </a:cubicBezTo>
                    <a:cubicBezTo>
                      <a:pt x="176" y="586"/>
                      <a:pt x="176" y="585"/>
                      <a:pt x="175" y="583"/>
                    </a:cubicBezTo>
                    <a:close/>
                    <a:moveTo>
                      <a:pt x="214" y="554"/>
                    </a:moveTo>
                    <a:cubicBezTo>
                      <a:pt x="216" y="554"/>
                      <a:pt x="216" y="555"/>
                      <a:pt x="218" y="557"/>
                    </a:cubicBezTo>
                    <a:cubicBezTo>
                      <a:pt x="216" y="557"/>
                      <a:pt x="215" y="556"/>
                      <a:pt x="214" y="554"/>
                    </a:cubicBezTo>
                    <a:close/>
                    <a:moveTo>
                      <a:pt x="520" y="133"/>
                    </a:moveTo>
                    <a:cubicBezTo>
                      <a:pt x="517" y="132"/>
                      <a:pt x="515" y="131"/>
                      <a:pt x="514" y="130"/>
                    </a:cubicBezTo>
                    <a:cubicBezTo>
                      <a:pt x="514" y="130"/>
                      <a:pt x="516" y="130"/>
                      <a:pt x="515" y="129"/>
                    </a:cubicBezTo>
                    <a:cubicBezTo>
                      <a:pt x="516" y="131"/>
                      <a:pt x="519" y="131"/>
                      <a:pt x="520" y="133"/>
                    </a:cubicBezTo>
                    <a:close/>
                    <a:moveTo>
                      <a:pt x="505" y="122"/>
                    </a:moveTo>
                    <a:cubicBezTo>
                      <a:pt x="506" y="122"/>
                      <a:pt x="507" y="123"/>
                      <a:pt x="508" y="122"/>
                    </a:cubicBezTo>
                    <a:cubicBezTo>
                      <a:pt x="510" y="123"/>
                      <a:pt x="510" y="123"/>
                      <a:pt x="512" y="124"/>
                    </a:cubicBezTo>
                    <a:cubicBezTo>
                      <a:pt x="512" y="124"/>
                      <a:pt x="511" y="124"/>
                      <a:pt x="509" y="124"/>
                    </a:cubicBezTo>
                    <a:cubicBezTo>
                      <a:pt x="508" y="123"/>
                      <a:pt x="507" y="123"/>
                      <a:pt x="505" y="122"/>
                    </a:cubicBezTo>
                    <a:close/>
                    <a:moveTo>
                      <a:pt x="509" y="124"/>
                    </a:moveTo>
                    <a:cubicBezTo>
                      <a:pt x="512" y="126"/>
                      <a:pt x="508" y="125"/>
                      <a:pt x="506" y="124"/>
                    </a:cubicBezTo>
                    <a:cubicBezTo>
                      <a:pt x="507" y="124"/>
                      <a:pt x="508" y="124"/>
                      <a:pt x="509" y="124"/>
                    </a:cubicBezTo>
                    <a:cubicBezTo>
                      <a:pt x="510" y="125"/>
                      <a:pt x="512" y="125"/>
                      <a:pt x="513" y="126"/>
                    </a:cubicBezTo>
                    <a:cubicBezTo>
                      <a:pt x="511" y="127"/>
                      <a:pt x="511" y="125"/>
                      <a:pt x="509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MH_Other_3"/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55976" y="2587626"/>
                <a:ext cx="1598613" cy="1254125"/>
              </a:xfrm>
              <a:custGeom>
                <a:avLst/>
                <a:gdLst>
                  <a:gd name="T0" fmla="*/ 2147483646 w 738"/>
                  <a:gd name="T1" fmla="*/ 2147483646 h 578"/>
                  <a:gd name="T2" fmla="*/ 2147483646 w 738"/>
                  <a:gd name="T3" fmla="*/ 2147483646 h 578"/>
                  <a:gd name="T4" fmla="*/ 2147483646 w 738"/>
                  <a:gd name="T5" fmla="*/ 2147483646 h 578"/>
                  <a:gd name="T6" fmla="*/ 2147483646 w 738"/>
                  <a:gd name="T7" fmla="*/ 2147483646 h 578"/>
                  <a:gd name="T8" fmla="*/ 2147483646 w 738"/>
                  <a:gd name="T9" fmla="*/ 2147483646 h 578"/>
                  <a:gd name="T10" fmla="*/ 2147483646 w 738"/>
                  <a:gd name="T11" fmla="*/ 2147483646 h 578"/>
                  <a:gd name="T12" fmla="*/ 2147483646 w 738"/>
                  <a:gd name="T13" fmla="*/ 2147483646 h 578"/>
                  <a:gd name="T14" fmla="*/ 2147483646 w 738"/>
                  <a:gd name="T15" fmla="*/ 2147483646 h 578"/>
                  <a:gd name="T16" fmla="*/ 2147483646 w 738"/>
                  <a:gd name="T17" fmla="*/ 2147483646 h 578"/>
                  <a:gd name="T18" fmla="*/ 2147483646 w 738"/>
                  <a:gd name="T19" fmla="*/ 2147483646 h 578"/>
                  <a:gd name="T20" fmla="*/ 2147483646 w 738"/>
                  <a:gd name="T21" fmla="*/ 2147483646 h 578"/>
                  <a:gd name="T22" fmla="*/ 2147483646 w 738"/>
                  <a:gd name="T23" fmla="*/ 2147483646 h 578"/>
                  <a:gd name="T24" fmla="*/ 2147483646 w 738"/>
                  <a:gd name="T25" fmla="*/ 2147483646 h 578"/>
                  <a:gd name="T26" fmla="*/ 2147483646 w 738"/>
                  <a:gd name="T27" fmla="*/ 2147483646 h 578"/>
                  <a:gd name="T28" fmla="*/ 2147483646 w 738"/>
                  <a:gd name="T29" fmla="*/ 2147483646 h 578"/>
                  <a:gd name="T30" fmla="*/ 2147483646 w 738"/>
                  <a:gd name="T31" fmla="*/ 2147483646 h 578"/>
                  <a:gd name="T32" fmla="*/ 2147483646 w 738"/>
                  <a:gd name="T33" fmla="*/ 2147483646 h 578"/>
                  <a:gd name="T34" fmla="*/ 2147483646 w 738"/>
                  <a:gd name="T35" fmla="*/ 2147483646 h 578"/>
                  <a:gd name="T36" fmla="*/ 2147483646 w 738"/>
                  <a:gd name="T37" fmla="*/ 2147483646 h 578"/>
                  <a:gd name="T38" fmla="*/ 2147483646 w 738"/>
                  <a:gd name="T39" fmla="*/ 2147483646 h 578"/>
                  <a:gd name="T40" fmla="*/ 2147483646 w 738"/>
                  <a:gd name="T41" fmla="*/ 2147483646 h 578"/>
                  <a:gd name="T42" fmla="*/ 2147483646 w 738"/>
                  <a:gd name="T43" fmla="*/ 2147483646 h 578"/>
                  <a:gd name="T44" fmla="*/ 2147483646 w 738"/>
                  <a:gd name="T45" fmla="*/ 2147483646 h 578"/>
                  <a:gd name="T46" fmla="*/ 2147483646 w 738"/>
                  <a:gd name="T47" fmla="*/ 2147483646 h 578"/>
                  <a:gd name="T48" fmla="*/ 2147483646 w 738"/>
                  <a:gd name="T49" fmla="*/ 2147483646 h 578"/>
                  <a:gd name="T50" fmla="*/ 2147483646 w 738"/>
                  <a:gd name="T51" fmla="*/ 2147483646 h 578"/>
                  <a:gd name="T52" fmla="*/ 2147483646 w 738"/>
                  <a:gd name="T53" fmla="*/ 2147483646 h 578"/>
                  <a:gd name="T54" fmla="*/ 2147483646 w 738"/>
                  <a:gd name="T55" fmla="*/ 2147483646 h 578"/>
                  <a:gd name="T56" fmla="*/ 2147483646 w 738"/>
                  <a:gd name="T57" fmla="*/ 2147483646 h 578"/>
                  <a:gd name="T58" fmla="*/ 2147483646 w 738"/>
                  <a:gd name="T59" fmla="*/ 2147483646 h 578"/>
                  <a:gd name="T60" fmla="*/ 2147483646 w 738"/>
                  <a:gd name="T61" fmla="*/ 2147483646 h 578"/>
                  <a:gd name="T62" fmla="*/ 2147483646 w 738"/>
                  <a:gd name="T63" fmla="*/ 2147483646 h 578"/>
                  <a:gd name="T64" fmla="*/ 2147483646 w 738"/>
                  <a:gd name="T65" fmla="*/ 2147483646 h 578"/>
                  <a:gd name="T66" fmla="*/ 2147483646 w 738"/>
                  <a:gd name="T67" fmla="*/ 2147483646 h 578"/>
                  <a:gd name="T68" fmla="*/ 2147483646 w 738"/>
                  <a:gd name="T69" fmla="*/ 2147483646 h 578"/>
                  <a:gd name="T70" fmla="*/ 2147483646 w 738"/>
                  <a:gd name="T71" fmla="*/ 2147483646 h 578"/>
                  <a:gd name="T72" fmla="*/ 2147483646 w 738"/>
                  <a:gd name="T73" fmla="*/ 2147483646 h 578"/>
                  <a:gd name="T74" fmla="*/ 2147483646 w 738"/>
                  <a:gd name="T75" fmla="*/ 2147483646 h 578"/>
                  <a:gd name="T76" fmla="*/ 2147483646 w 738"/>
                  <a:gd name="T77" fmla="*/ 2147483646 h 578"/>
                  <a:gd name="T78" fmla="*/ 2147483646 w 738"/>
                  <a:gd name="T79" fmla="*/ 2147483646 h 578"/>
                  <a:gd name="T80" fmla="*/ 2147483646 w 738"/>
                  <a:gd name="T81" fmla="*/ 2147483646 h 578"/>
                  <a:gd name="T82" fmla="*/ 2147483646 w 738"/>
                  <a:gd name="T83" fmla="*/ 2147483646 h 578"/>
                  <a:gd name="T84" fmla="*/ 2147483646 w 738"/>
                  <a:gd name="T85" fmla="*/ 2147483646 h 578"/>
                  <a:gd name="T86" fmla="*/ 2147483646 w 738"/>
                  <a:gd name="T87" fmla="*/ 2147483646 h 578"/>
                  <a:gd name="T88" fmla="*/ 2147483646 w 738"/>
                  <a:gd name="T89" fmla="*/ 2147483646 h 578"/>
                  <a:gd name="T90" fmla="*/ 2147483646 w 738"/>
                  <a:gd name="T91" fmla="*/ 2147483646 h 578"/>
                  <a:gd name="T92" fmla="*/ 2147483646 w 738"/>
                  <a:gd name="T93" fmla="*/ 2147483646 h 578"/>
                  <a:gd name="T94" fmla="*/ 2147483646 w 738"/>
                  <a:gd name="T95" fmla="*/ 2147483646 h 578"/>
                  <a:gd name="T96" fmla="*/ 2147483646 w 738"/>
                  <a:gd name="T97" fmla="*/ 2147483646 h 578"/>
                  <a:gd name="T98" fmla="*/ 2147483646 w 738"/>
                  <a:gd name="T99" fmla="*/ 2147483646 h 578"/>
                  <a:gd name="T100" fmla="*/ 2147483646 w 738"/>
                  <a:gd name="T101" fmla="*/ 2147483646 h 578"/>
                  <a:gd name="T102" fmla="*/ 2147483646 w 738"/>
                  <a:gd name="T103" fmla="*/ 2147483646 h 578"/>
                  <a:gd name="T104" fmla="*/ 2147483646 w 738"/>
                  <a:gd name="T105" fmla="*/ 2147483646 h 578"/>
                  <a:gd name="T106" fmla="*/ 2147483646 w 738"/>
                  <a:gd name="T107" fmla="*/ 2147483646 h 578"/>
                  <a:gd name="T108" fmla="*/ 2147483646 w 738"/>
                  <a:gd name="T109" fmla="*/ 2147483646 h 578"/>
                  <a:gd name="T110" fmla="*/ 2147483646 w 738"/>
                  <a:gd name="T111" fmla="*/ 2147483646 h 578"/>
                  <a:gd name="T112" fmla="*/ 2147483646 w 738"/>
                  <a:gd name="T113" fmla="*/ 2147483646 h 578"/>
                  <a:gd name="T114" fmla="*/ 2147483646 w 738"/>
                  <a:gd name="T115" fmla="*/ 2147483646 h 578"/>
                  <a:gd name="T116" fmla="*/ 2147483646 w 738"/>
                  <a:gd name="T117" fmla="*/ 2147483646 h 578"/>
                  <a:gd name="T118" fmla="*/ 2147483646 w 738"/>
                  <a:gd name="T119" fmla="*/ 2147483646 h 578"/>
                  <a:gd name="T120" fmla="*/ 2147483646 w 738"/>
                  <a:gd name="T121" fmla="*/ 2147483646 h 578"/>
                  <a:gd name="T122" fmla="*/ 2147483646 w 738"/>
                  <a:gd name="T123" fmla="*/ 2147483646 h 578"/>
                  <a:gd name="T124" fmla="*/ 2147483646 w 738"/>
                  <a:gd name="T125" fmla="*/ 2147483646 h 5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8" h="578">
                    <a:moveTo>
                      <a:pt x="20" y="106"/>
                    </a:moveTo>
                    <a:cubicBezTo>
                      <a:pt x="20" y="107"/>
                      <a:pt x="19" y="109"/>
                      <a:pt x="19" y="110"/>
                    </a:cubicBezTo>
                    <a:cubicBezTo>
                      <a:pt x="20" y="106"/>
                      <a:pt x="18" y="110"/>
                      <a:pt x="18" y="110"/>
                    </a:cubicBezTo>
                    <a:cubicBezTo>
                      <a:pt x="18" y="108"/>
                      <a:pt x="18" y="108"/>
                      <a:pt x="19" y="106"/>
                    </a:cubicBezTo>
                    <a:cubicBezTo>
                      <a:pt x="17" y="106"/>
                      <a:pt x="17" y="108"/>
                      <a:pt x="16" y="111"/>
                    </a:cubicBezTo>
                    <a:cubicBezTo>
                      <a:pt x="16" y="113"/>
                      <a:pt x="16" y="116"/>
                      <a:pt x="15" y="118"/>
                    </a:cubicBezTo>
                    <a:cubicBezTo>
                      <a:pt x="15" y="122"/>
                      <a:pt x="13" y="120"/>
                      <a:pt x="12" y="125"/>
                    </a:cubicBezTo>
                    <a:cubicBezTo>
                      <a:pt x="12" y="125"/>
                      <a:pt x="13" y="123"/>
                      <a:pt x="13" y="123"/>
                    </a:cubicBezTo>
                    <a:cubicBezTo>
                      <a:pt x="13" y="125"/>
                      <a:pt x="13" y="127"/>
                      <a:pt x="12" y="129"/>
                    </a:cubicBezTo>
                    <a:cubicBezTo>
                      <a:pt x="12" y="130"/>
                      <a:pt x="12" y="132"/>
                      <a:pt x="11" y="133"/>
                    </a:cubicBezTo>
                    <a:cubicBezTo>
                      <a:pt x="11" y="130"/>
                      <a:pt x="10" y="133"/>
                      <a:pt x="9" y="135"/>
                    </a:cubicBezTo>
                    <a:cubicBezTo>
                      <a:pt x="10" y="136"/>
                      <a:pt x="9" y="138"/>
                      <a:pt x="9" y="141"/>
                    </a:cubicBezTo>
                    <a:cubicBezTo>
                      <a:pt x="8" y="138"/>
                      <a:pt x="8" y="145"/>
                      <a:pt x="7" y="142"/>
                    </a:cubicBezTo>
                    <a:cubicBezTo>
                      <a:pt x="7" y="146"/>
                      <a:pt x="8" y="144"/>
                      <a:pt x="8" y="146"/>
                    </a:cubicBezTo>
                    <a:cubicBezTo>
                      <a:pt x="6" y="148"/>
                      <a:pt x="8" y="146"/>
                      <a:pt x="8" y="149"/>
                    </a:cubicBezTo>
                    <a:cubicBezTo>
                      <a:pt x="7" y="150"/>
                      <a:pt x="7" y="152"/>
                      <a:pt x="7" y="150"/>
                    </a:cubicBezTo>
                    <a:cubicBezTo>
                      <a:pt x="6" y="155"/>
                      <a:pt x="6" y="157"/>
                      <a:pt x="5" y="161"/>
                    </a:cubicBezTo>
                    <a:cubicBezTo>
                      <a:pt x="6" y="162"/>
                      <a:pt x="6" y="162"/>
                      <a:pt x="6" y="163"/>
                    </a:cubicBezTo>
                    <a:cubicBezTo>
                      <a:pt x="6" y="166"/>
                      <a:pt x="5" y="170"/>
                      <a:pt x="5" y="175"/>
                    </a:cubicBezTo>
                    <a:cubicBezTo>
                      <a:pt x="3" y="174"/>
                      <a:pt x="2" y="187"/>
                      <a:pt x="1" y="191"/>
                    </a:cubicBezTo>
                    <a:cubicBezTo>
                      <a:pt x="1" y="191"/>
                      <a:pt x="2" y="190"/>
                      <a:pt x="2" y="191"/>
                    </a:cubicBezTo>
                    <a:cubicBezTo>
                      <a:pt x="1" y="194"/>
                      <a:pt x="0" y="193"/>
                      <a:pt x="1" y="196"/>
                    </a:cubicBezTo>
                    <a:cubicBezTo>
                      <a:pt x="2" y="196"/>
                      <a:pt x="1" y="192"/>
                      <a:pt x="2" y="193"/>
                    </a:cubicBezTo>
                    <a:cubicBezTo>
                      <a:pt x="2" y="197"/>
                      <a:pt x="4" y="205"/>
                      <a:pt x="3" y="209"/>
                    </a:cubicBezTo>
                    <a:cubicBezTo>
                      <a:pt x="3" y="206"/>
                      <a:pt x="2" y="205"/>
                      <a:pt x="2" y="206"/>
                    </a:cubicBezTo>
                    <a:cubicBezTo>
                      <a:pt x="2" y="208"/>
                      <a:pt x="3" y="209"/>
                      <a:pt x="3" y="213"/>
                    </a:cubicBezTo>
                    <a:cubicBezTo>
                      <a:pt x="3" y="212"/>
                      <a:pt x="2" y="212"/>
                      <a:pt x="2" y="211"/>
                    </a:cubicBezTo>
                    <a:cubicBezTo>
                      <a:pt x="1" y="216"/>
                      <a:pt x="3" y="220"/>
                      <a:pt x="3" y="224"/>
                    </a:cubicBezTo>
                    <a:cubicBezTo>
                      <a:pt x="2" y="223"/>
                      <a:pt x="2" y="223"/>
                      <a:pt x="2" y="222"/>
                    </a:cubicBezTo>
                    <a:cubicBezTo>
                      <a:pt x="1" y="219"/>
                      <a:pt x="1" y="215"/>
                      <a:pt x="1" y="212"/>
                    </a:cubicBezTo>
                    <a:cubicBezTo>
                      <a:pt x="1" y="209"/>
                      <a:pt x="1" y="205"/>
                      <a:pt x="0" y="204"/>
                    </a:cubicBezTo>
                    <a:cubicBezTo>
                      <a:pt x="1" y="210"/>
                      <a:pt x="0" y="217"/>
                      <a:pt x="1" y="225"/>
                    </a:cubicBezTo>
                    <a:cubicBezTo>
                      <a:pt x="0" y="225"/>
                      <a:pt x="3" y="236"/>
                      <a:pt x="2" y="238"/>
                    </a:cubicBezTo>
                    <a:cubicBezTo>
                      <a:pt x="2" y="240"/>
                      <a:pt x="3" y="243"/>
                      <a:pt x="3" y="245"/>
                    </a:cubicBezTo>
                    <a:cubicBezTo>
                      <a:pt x="4" y="248"/>
                      <a:pt x="4" y="251"/>
                      <a:pt x="4" y="254"/>
                    </a:cubicBezTo>
                    <a:cubicBezTo>
                      <a:pt x="5" y="257"/>
                      <a:pt x="5" y="259"/>
                      <a:pt x="5" y="262"/>
                    </a:cubicBezTo>
                    <a:cubicBezTo>
                      <a:pt x="6" y="264"/>
                      <a:pt x="6" y="266"/>
                      <a:pt x="6" y="268"/>
                    </a:cubicBezTo>
                    <a:cubicBezTo>
                      <a:pt x="6" y="267"/>
                      <a:pt x="5" y="267"/>
                      <a:pt x="5" y="267"/>
                    </a:cubicBezTo>
                    <a:cubicBezTo>
                      <a:pt x="6" y="270"/>
                      <a:pt x="6" y="271"/>
                      <a:pt x="7" y="272"/>
                    </a:cubicBezTo>
                    <a:cubicBezTo>
                      <a:pt x="7" y="271"/>
                      <a:pt x="6" y="270"/>
                      <a:pt x="7" y="270"/>
                    </a:cubicBezTo>
                    <a:cubicBezTo>
                      <a:pt x="8" y="276"/>
                      <a:pt x="8" y="278"/>
                      <a:pt x="9" y="281"/>
                    </a:cubicBezTo>
                    <a:cubicBezTo>
                      <a:pt x="9" y="281"/>
                      <a:pt x="8" y="280"/>
                      <a:pt x="8" y="280"/>
                    </a:cubicBezTo>
                    <a:cubicBezTo>
                      <a:pt x="10" y="284"/>
                      <a:pt x="8" y="285"/>
                      <a:pt x="10" y="290"/>
                    </a:cubicBezTo>
                    <a:cubicBezTo>
                      <a:pt x="11" y="289"/>
                      <a:pt x="10" y="287"/>
                      <a:pt x="11" y="289"/>
                    </a:cubicBezTo>
                    <a:cubicBezTo>
                      <a:pt x="11" y="289"/>
                      <a:pt x="11" y="291"/>
                      <a:pt x="11" y="293"/>
                    </a:cubicBezTo>
                    <a:cubicBezTo>
                      <a:pt x="12" y="294"/>
                      <a:pt x="12" y="291"/>
                      <a:pt x="13" y="294"/>
                    </a:cubicBezTo>
                    <a:cubicBezTo>
                      <a:pt x="15" y="299"/>
                      <a:pt x="15" y="299"/>
                      <a:pt x="17" y="304"/>
                    </a:cubicBezTo>
                    <a:cubicBezTo>
                      <a:pt x="16" y="304"/>
                      <a:pt x="17" y="309"/>
                      <a:pt x="16" y="307"/>
                    </a:cubicBezTo>
                    <a:cubicBezTo>
                      <a:pt x="17" y="312"/>
                      <a:pt x="17" y="313"/>
                      <a:pt x="19" y="315"/>
                    </a:cubicBezTo>
                    <a:cubicBezTo>
                      <a:pt x="18" y="315"/>
                      <a:pt x="19" y="318"/>
                      <a:pt x="17" y="316"/>
                    </a:cubicBezTo>
                    <a:cubicBezTo>
                      <a:pt x="18" y="317"/>
                      <a:pt x="18" y="317"/>
                      <a:pt x="19" y="319"/>
                    </a:cubicBezTo>
                    <a:cubicBezTo>
                      <a:pt x="19" y="318"/>
                      <a:pt x="19" y="316"/>
                      <a:pt x="21" y="318"/>
                    </a:cubicBezTo>
                    <a:cubicBezTo>
                      <a:pt x="21" y="321"/>
                      <a:pt x="22" y="323"/>
                      <a:pt x="23" y="325"/>
                    </a:cubicBezTo>
                    <a:cubicBezTo>
                      <a:pt x="24" y="328"/>
                      <a:pt x="25" y="330"/>
                      <a:pt x="25" y="332"/>
                    </a:cubicBezTo>
                    <a:cubicBezTo>
                      <a:pt x="27" y="337"/>
                      <a:pt x="29" y="341"/>
                      <a:pt x="31" y="343"/>
                    </a:cubicBezTo>
                    <a:cubicBezTo>
                      <a:pt x="31" y="343"/>
                      <a:pt x="31" y="343"/>
                      <a:pt x="30" y="343"/>
                    </a:cubicBezTo>
                    <a:cubicBezTo>
                      <a:pt x="32" y="347"/>
                      <a:pt x="32" y="347"/>
                      <a:pt x="32" y="347"/>
                    </a:cubicBezTo>
                    <a:cubicBezTo>
                      <a:pt x="32" y="346"/>
                      <a:pt x="33" y="346"/>
                      <a:pt x="34" y="348"/>
                    </a:cubicBezTo>
                    <a:cubicBezTo>
                      <a:pt x="32" y="347"/>
                      <a:pt x="34" y="350"/>
                      <a:pt x="33" y="351"/>
                    </a:cubicBezTo>
                    <a:cubicBezTo>
                      <a:pt x="31" y="348"/>
                      <a:pt x="30" y="344"/>
                      <a:pt x="28" y="340"/>
                    </a:cubicBezTo>
                    <a:cubicBezTo>
                      <a:pt x="26" y="339"/>
                      <a:pt x="22" y="329"/>
                      <a:pt x="23" y="327"/>
                    </a:cubicBezTo>
                    <a:cubicBezTo>
                      <a:pt x="22" y="331"/>
                      <a:pt x="27" y="342"/>
                      <a:pt x="30" y="345"/>
                    </a:cubicBezTo>
                    <a:cubicBezTo>
                      <a:pt x="30" y="348"/>
                      <a:pt x="31" y="350"/>
                      <a:pt x="32" y="353"/>
                    </a:cubicBezTo>
                    <a:cubicBezTo>
                      <a:pt x="33" y="355"/>
                      <a:pt x="34" y="358"/>
                      <a:pt x="36" y="361"/>
                    </a:cubicBezTo>
                    <a:cubicBezTo>
                      <a:pt x="36" y="360"/>
                      <a:pt x="37" y="362"/>
                      <a:pt x="37" y="362"/>
                    </a:cubicBezTo>
                    <a:cubicBezTo>
                      <a:pt x="39" y="362"/>
                      <a:pt x="37" y="360"/>
                      <a:pt x="38" y="360"/>
                    </a:cubicBezTo>
                    <a:cubicBezTo>
                      <a:pt x="37" y="357"/>
                      <a:pt x="37" y="360"/>
                      <a:pt x="36" y="357"/>
                    </a:cubicBezTo>
                    <a:cubicBezTo>
                      <a:pt x="38" y="357"/>
                      <a:pt x="35" y="354"/>
                      <a:pt x="36" y="354"/>
                    </a:cubicBezTo>
                    <a:cubicBezTo>
                      <a:pt x="38" y="357"/>
                      <a:pt x="40" y="363"/>
                      <a:pt x="42" y="363"/>
                    </a:cubicBezTo>
                    <a:cubicBezTo>
                      <a:pt x="42" y="364"/>
                      <a:pt x="43" y="365"/>
                      <a:pt x="44" y="367"/>
                    </a:cubicBezTo>
                    <a:cubicBezTo>
                      <a:pt x="43" y="366"/>
                      <a:pt x="43" y="367"/>
                      <a:pt x="42" y="366"/>
                    </a:cubicBezTo>
                    <a:cubicBezTo>
                      <a:pt x="44" y="370"/>
                      <a:pt x="43" y="364"/>
                      <a:pt x="45" y="369"/>
                    </a:cubicBezTo>
                    <a:cubicBezTo>
                      <a:pt x="46" y="370"/>
                      <a:pt x="45" y="371"/>
                      <a:pt x="47" y="372"/>
                    </a:cubicBezTo>
                    <a:cubicBezTo>
                      <a:pt x="47" y="375"/>
                      <a:pt x="45" y="371"/>
                      <a:pt x="45" y="373"/>
                    </a:cubicBezTo>
                    <a:cubicBezTo>
                      <a:pt x="46" y="373"/>
                      <a:pt x="49" y="378"/>
                      <a:pt x="48" y="378"/>
                    </a:cubicBezTo>
                    <a:cubicBezTo>
                      <a:pt x="48" y="379"/>
                      <a:pt x="47" y="379"/>
                      <a:pt x="47" y="377"/>
                    </a:cubicBezTo>
                    <a:cubicBezTo>
                      <a:pt x="49" y="378"/>
                      <a:pt x="44" y="373"/>
                      <a:pt x="42" y="371"/>
                    </a:cubicBezTo>
                    <a:cubicBezTo>
                      <a:pt x="42" y="370"/>
                      <a:pt x="43" y="369"/>
                      <a:pt x="42" y="368"/>
                    </a:cubicBezTo>
                    <a:cubicBezTo>
                      <a:pt x="41" y="369"/>
                      <a:pt x="40" y="364"/>
                      <a:pt x="39" y="363"/>
                    </a:cubicBezTo>
                    <a:cubicBezTo>
                      <a:pt x="38" y="365"/>
                      <a:pt x="41" y="369"/>
                      <a:pt x="42" y="371"/>
                    </a:cubicBezTo>
                    <a:cubicBezTo>
                      <a:pt x="41" y="371"/>
                      <a:pt x="40" y="368"/>
                      <a:pt x="39" y="368"/>
                    </a:cubicBezTo>
                    <a:cubicBezTo>
                      <a:pt x="41" y="371"/>
                      <a:pt x="43" y="373"/>
                      <a:pt x="43" y="375"/>
                    </a:cubicBezTo>
                    <a:cubicBezTo>
                      <a:pt x="44" y="375"/>
                      <a:pt x="46" y="380"/>
                      <a:pt x="46" y="378"/>
                    </a:cubicBezTo>
                    <a:cubicBezTo>
                      <a:pt x="45" y="376"/>
                      <a:pt x="43" y="375"/>
                      <a:pt x="43" y="374"/>
                    </a:cubicBezTo>
                    <a:cubicBezTo>
                      <a:pt x="46" y="376"/>
                      <a:pt x="46" y="378"/>
                      <a:pt x="48" y="381"/>
                    </a:cubicBezTo>
                    <a:cubicBezTo>
                      <a:pt x="49" y="381"/>
                      <a:pt x="46" y="379"/>
                      <a:pt x="48" y="379"/>
                    </a:cubicBezTo>
                    <a:cubicBezTo>
                      <a:pt x="48" y="380"/>
                      <a:pt x="48" y="380"/>
                      <a:pt x="49" y="380"/>
                    </a:cubicBezTo>
                    <a:cubicBezTo>
                      <a:pt x="51" y="384"/>
                      <a:pt x="51" y="385"/>
                      <a:pt x="52" y="388"/>
                    </a:cubicBezTo>
                    <a:cubicBezTo>
                      <a:pt x="54" y="390"/>
                      <a:pt x="52" y="387"/>
                      <a:pt x="53" y="387"/>
                    </a:cubicBezTo>
                    <a:cubicBezTo>
                      <a:pt x="53" y="388"/>
                      <a:pt x="54" y="388"/>
                      <a:pt x="54" y="389"/>
                    </a:cubicBezTo>
                    <a:cubicBezTo>
                      <a:pt x="55" y="390"/>
                      <a:pt x="55" y="391"/>
                      <a:pt x="55" y="391"/>
                    </a:cubicBezTo>
                    <a:cubicBezTo>
                      <a:pt x="54" y="392"/>
                      <a:pt x="53" y="389"/>
                      <a:pt x="53" y="390"/>
                    </a:cubicBezTo>
                    <a:cubicBezTo>
                      <a:pt x="55" y="393"/>
                      <a:pt x="55" y="394"/>
                      <a:pt x="56" y="396"/>
                    </a:cubicBezTo>
                    <a:cubicBezTo>
                      <a:pt x="58" y="397"/>
                      <a:pt x="58" y="396"/>
                      <a:pt x="60" y="398"/>
                    </a:cubicBezTo>
                    <a:cubicBezTo>
                      <a:pt x="61" y="400"/>
                      <a:pt x="60" y="400"/>
                      <a:pt x="61" y="402"/>
                    </a:cubicBezTo>
                    <a:cubicBezTo>
                      <a:pt x="62" y="402"/>
                      <a:pt x="66" y="406"/>
                      <a:pt x="68" y="410"/>
                    </a:cubicBezTo>
                    <a:cubicBezTo>
                      <a:pt x="69" y="410"/>
                      <a:pt x="70" y="411"/>
                      <a:pt x="71" y="412"/>
                    </a:cubicBezTo>
                    <a:cubicBezTo>
                      <a:pt x="69" y="409"/>
                      <a:pt x="67" y="408"/>
                      <a:pt x="67" y="406"/>
                    </a:cubicBezTo>
                    <a:cubicBezTo>
                      <a:pt x="67" y="406"/>
                      <a:pt x="68" y="407"/>
                      <a:pt x="69" y="407"/>
                    </a:cubicBezTo>
                    <a:cubicBezTo>
                      <a:pt x="67" y="405"/>
                      <a:pt x="67" y="405"/>
                      <a:pt x="66" y="404"/>
                    </a:cubicBezTo>
                    <a:cubicBezTo>
                      <a:pt x="67" y="404"/>
                      <a:pt x="62" y="400"/>
                      <a:pt x="62" y="399"/>
                    </a:cubicBezTo>
                    <a:cubicBezTo>
                      <a:pt x="63" y="399"/>
                      <a:pt x="64" y="400"/>
                      <a:pt x="64" y="399"/>
                    </a:cubicBezTo>
                    <a:cubicBezTo>
                      <a:pt x="60" y="396"/>
                      <a:pt x="56" y="390"/>
                      <a:pt x="55" y="386"/>
                    </a:cubicBezTo>
                    <a:cubicBezTo>
                      <a:pt x="54" y="388"/>
                      <a:pt x="50" y="379"/>
                      <a:pt x="53" y="382"/>
                    </a:cubicBezTo>
                    <a:cubicBezTo>
                      <a:pt x="51" y="378"/>
                      <a:pt x="52" y="381"/>
                      <a:pt x="50" y="379"/>
                    </a:cubicBezTo>
                    <a:cubicBezTo>
                      <a:pt x="50" y="378"/>
                      <a:pt x="49" y="377"/>
                      <a:pt x="50" y="377"/>
                    </a:cubicBezTo>
                    <a:cubicBezTo>
                      <a:pt x="53" y="379"/>
                      <a:pt x="54" y="382"/>
                      <a:pt x="56" y="384"/>
                    </a:cubicBezTo>
                    <a:cubicBezTo>
                      <a:pt x="57" y="387"/>
                      <a:pt x="59" y="390"/>
                      <a:pt x="60" y="393"/>
                    </a:cubicBezTo>
                    <a:cubicBezTo>
                      <a:pt x="64" y="397"/>
                      <a:pt x="65" y="399"/>
                      <a:pt x="67" y="401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8" y="402"/>
                      <a:pt x="73" y="409"/>
                      <a:pt x="72" y="406"/>
                    </a:cubicBezTo>
                    <a:cubicBezTo>
                      <a:pt x="70" y="405"/>
                      <a:pt x="67" y="401"/>
                      <a:pt x="67" y="400"/>
                    </a:cubicBezTo>
                    <a:cubicBezTo>
                      <a:pt x="71" y="404"/>
                      <a:pt x="72" y="406"/>
                      <a:pt x="76" y="410"/>
                    </a:cubicBezTo>
                    <a:cubicBezTo>
                      <a:pt x="74" y="410"/>
                      <a:pt x="75" y="411"/>
                      <a:pt x="76" y="413"/>
                    </a:cubicBezTo>
                    <a:cubicBezTo>
                      <a:pt x="77" y="411"/>
                      <a:pt x="80" y="416"/>
                      <a:pt x="79" y="416"/>
                    </a:cubicBezTo>
                    <a:cubicBezTo>
                      <a:pt x="81" y="418"/>
                      <a:pt x="84" y="421"/>
                      <a:pt x="86" y="424"/>
                    </a:cubicBezTo>
                    <a:cubicBezTo>
                      <a:pt x="89" y="427"/>
                      <a:pt x="92" y="430"/>
                      <a:pt x="95" y="433"/>
                    </a:cubicBezTo>
                    <a:cubicBezTo>
                      <a:pt x="96" y="435"/>
                      <a:pt x="99" y="439"/>
                      <a:pt x="102" y="440"/>
                    </a:cubicBezTo>
                    <a:cubicBezTo>
                      <a:pt x="102" y="440"/>
                      <a:pt x="101" y="440"/>
                      <a:pt x="101" y="440"/>
                    </a:cubicBezTo>
                    <a:cubicBezTo>
                      <a:pt x="103" y="442"/>
                      <a:pt x="104" y="443"/>
                      <a:pt x="104" y="444"/>
                    </a:cubicBezTo>
                    <a:cubicBezTo>
                      <a:pt x="107" y="446"/>
                      <a:pt x="102" y="441"/>
                      <a:pt x="104" y="442"/>
                    </a:cubicBezTo>
                    <a:cubicBezTo>
                      <a:pt x="106" y="444"/>
                      <a:pt x="108" y="446"/>
                      <a:pt x="108" y="447"/>
                    </a:cubicBezTo>
                    <a:cubicBezTo>
                      <a:pt x="110" y="449"/>
                      <a:pt x="114" y="452"/>
                      <a:pt x="117" y="455"/>
                    </a:cubicBezTo>
                    <a:cubicBezTo>
                      <a:pt x="121" y="457"/>
                      <a:pt x="124" y="460"/>
                      <a:pt x="126" y="462"/>
                    </a:cubicBezTo>
                    <a:cubicBezTo>
                      <a:pt x="128" y="463"/>
                      <a:pt x="135" y="468"/>
                      <a:pt x="140" y="471"/>
                    </a:cubicBezTo>
                    <a:cubicBezTo>
                      <a:pt x="145" y="475"/>
                      <a:pt x="149" y="478"/>
                      <a:pt x="144" y="476"/>
                    </a:cubicBezTo>
                    <a:cubicBezTo>
                      <a:pt x="149" y="479"/>
                      <a:pt x="155" y="482"/>
                      <a:pt x="158" y="484"/>
                    </a:cubicBezTo>
                    <a:cubicBezTo>
                      <a:pt x="155" y="482"/>
                      <a:pt x="159" y="485"/>
                      <a:pt x="158" y="485"/>
                    </a:cubicBezTo>
                    <a:cubicBezTo>
                      <a:pt x="160" y="486"/>
                      <a:pt x="160" y="486"/>
                      <a:pt x="161" y="488"/>
                    </a:cubicBezTo>
                    <a:cubicBezTo>
                      <a:pt x="162" y="486"/>
                      <a:pt x="166" y="491"/>
                      <a:pt x="168" y="491"/>
                    </a:cubicBezTo>
                    <a:cubicBezTo>
                      <a:pt x="168" y="490"/>
                      <a:pt x="167" y="490"/>
                      <a:pt x="168" y="490"/>
                    </a:cubicBezTo>
                    <a:cubicBezTo>
                      <a:pt x="168" y="491"/>
                      <a:pt x="168" y="491"/>
                      <a:pt x="169" y="493"/>
                    </a:cubicBezTo>
                    <a:cubicBezTo>
                      <a:pt x="167" y="493"/>
                      <a:pt x="167" y="492"/>
                      <a:pt x="164" y="491"/>
                    </a:cubicBezTo>
                    <a:cubicBezTo>
                      <a:pt x="165" y="492"/>
                      <a:pt x="163" y="491"/>
                      <a:pt x="162" y="492"/>
                    </a:cubicBezTo>
                    <a:cubicBezTo>
                      <a:pt x="164" y="493"/>
                      <a:pt x="166" y="494"/>
                      <a:pt x="167" y="494"/>
                    </a:cubicBezTo>
                    <a:cubicBezTo>
                      <a:pt x="169" y="495"/>
                      <a:pt x="169" y="496"/>
                      <a:pt x="170" y="496"/>
                    </a:cubicBezTo>
                    <a:cubicBezTo>
                      <a:pt x="172" y="497"/>
                      <a:pt x="174" y="498"/>
                      <a:pt x="178" y="501"/>
                    </a:cubicBezTo>
                    <a:cubicBezTo>
                      <a:pt x="179" y="500"/>
                      <a:pt x="174" y="498"/>
                      <a:pt x="174" y="498"/>
                    </a:cubicBezTo>
                    <a:cubicBezTo>
                      <a:pt x="178" y="499"/>
                      <a:pt x="178" y="499"/>
                      <a:pt x="178" y="499"/>
                    </a:cubicBezTo>
                    <a:cubicBezTo>
                      <a:pt x="178" y="499"/>
                      <a:pt x="178" y="498"/>
                      <a:pt x="177" y="498"/>
                    </a:cubicBezTo>
                    <a:cubicBezTo>
                      <a:pt x="177" y="499"/>
                      <a:pt x="175" y="496"/>
                      <a:pt x="174" y="497"/>
                    </a:cubicBezTo>
                    <a:cubicBezTo>
                      <a:pt x="173" y="496"/>
                      <a:pt x="171" y="495"/>
                      <a:pt x="172" y="495"/>
                    </a:cubicBezTo>
                    <a:cubicBezTo>
                      <a:pt x="173" y="495"/>
                      <a:pt x="176" y="497"/>
                      <a:pt x="175" y="496"/>
                    </a:cubicBezTo>
                    <a:cubicBezTo>
                      <a:pt x="173" y="495"/>
                      <a:pt x="172" y="494"/>
                      <a:pt x="171" y="493"/>
                    </a:cubicBezTo>
                    <a:cubicBezTo>
                      <a:pt x="175" y="494"/>
                      <a:pt x="184" y="500"/>
                      <a:pt x="190" y="502"/>
                    </a:cubicBezTo>
                    <a:cubicBezTo>
                      <a:pt x="191" y="503"/>
                      <a:pt x="195" y="505"/>
                      <a:pt x="199" y="507"/>
                    </a:cubicBezTo>
                    <a:cubicBezTo>
                      <a:pt x="203" y="508"/>
                      <a:pt x="207" y="509"/>
                      <a:pt x="206" y="508"/>
                    </a:cubicBezTo>
                    <a:cubicBezTo>
                      <a:pt x="208" y="510"/>
                      <a:pt x="208" y="509"/>
                      <a:pt x="209" y="511"/>
                    </a:cubicBezTo>
                    <a:cubicBezTo>
                      <a:pt x="206" y="510"/>
                      <a:pt x="200" y="507"/>
                      <a:pt x="200" y="508"/>
                    </a:cubicBezTo>
                    <a:cubicBezTo>
                      <a:pt x="203" y="509"/>
                      <a:pt x="209" y="511"/>
                      <a:pt x="205" y="511"/>
                    </a:cubicBezTo>
                    <a:cubicBezTo>
                      <a:pt x="207" y="512"/>
                      <a:pt x="207" y="511"/>
                      <a:pt x="209" y="512"/>
                    </a:cubicBezTo>
                    <a:cubicBezTo>
                      <a:pt x="209" y="513"/>
                      <a:pt x="209" y="513"/>
                      <a:pt x="209" y="513"/>
                    </a:cubicBezTo>
                    <a:cubicBezTo>
                      <a:pt x="207" y="512"/>
                      <a:pt x="201" y="510"/>
                      <a:pt x="204" y="512"/>
                    </a:cubicBezTo>
                    <a:cubicBezTo>
                      <a:pt x="206" y="511"/>
                      <a:pt x="209" y="513"/>
                      <a:pt x="210" y="514"/>
                    </a:cubicBezTo>
                    <a:cubicBezTo>
                      <a:pt x="211" y="514"/>
                      <a:pt x="214" y="515"/>
                      <a:pt x="216" y="516"/>
                    </a:cubicBezTo>
                    <a:cubicBezTo>
                      <a:pt x="219" y="517"/>
                      <a:pt x="221" y="518"/>
                      <a:pt x="221" y="519"/>
                    </a:cubicBezTo>
                    <a:cubicBezTo>
                      <a:pt x="221" y="519"/>
                      <a:pt x="220" y="519"/>
                      <a:pt x="220" y="519"/>
                    </a:cubicBezTo>
                    <a:cubicBezTo>
                      <a:pt x="218" y="518"/>
                      <a:pt x="217" y="518"/>
                      <a:pt x="215" y="517"/>
                    </a:cubicBezTo>
                    <a:cubicBezTo>
                      <a:pt x="214" y="517"/>
                      <a:pt x="213" y="516"/>
                      <a:pt x="213" y="517"/>
                    </a:cubicBezTo>
                    <a:cubicBezTo>
                      <a:pt x="212" y="516"/>
                      <a:pt x="212" y="515"/>
                      <a:pt x="213" y="515"/>
                    </a:cubicBezTo>
                    <a:cubicBezTo>
                      <a:pt x="209" y="514"/>
                      <a:pt x="212" y="516"/>
                      <a:pt x="210" y="515"/>
                    </a:cubicBezTo>
                    <a:cubicBezTo>
                      <a:pt x="209" y="514"/>
                      <a:pt x="208" y="513"/>
                      <a:pt x="206" y="514"/>
                    </a:cubicBezTo>
                    <a:cubicBezTo>
                      <a:pt x="207" y="514"/>
                      <a:pt x="211" y="516"/>
                      <a:pt x="215" y="518"/>
                    </a:cubicBezTo>
                    <a:cubicBezTo>
                      <a:pt x="220" y="520"/>
                      <a:pt x="224" y="521"/>
                      <a:pt x="227" y="522"/>
                    </a:cubicBezTo>
                    <a:cubicBezTo>
                      <a:pt x="230" y="524"/>
                      <a:pt x="240" y="525"/>
                      <a:pt x="241" y="528"/>
                    </a:cubicBezTo>
                    <a:cubicBezTo>
                      <a:pt x="243" y="528"/>
                      <a:pt x="248" y="530"/>
                      <a:pt x="248" y="531"/>
                    </a:cubicBezTo>
                    <a:cubicBezTo>
                      <a:pt x="251" y="532"/>
                      <a:pt x="250" y="530"/>
                      <a:pt x="253" y="531"/>
                    </a:cubicBezTo>
                    <a:cubicBezTo>
                      <a:pt x="257" y="533"/>
                      <a:pt x="256" y="534"/>
                      <a:pt x="258" y="536"/>
                    </a:cubicBezTo>
                    <a:cubicBezTo>
                      <a:pt x="258" y="534"/>
                      <a:pt x="265" y="536"/>
                      <a:pt x="268" y="537"/>
                    </a:cubicBezTo>
                    <a:cubicBezTo>
                      <a:pt x="267" y="537"/>
                      <a:pt x="266" y="537"/>
                      <a:pt x="266" y="537"/>
                    </a:cubicBezTo>
                    <a:cubicBezTo>
                      <a:pt x="269" y="539"/>
                      <a:pt x="270" y="537"/>
                      <a:pt x="273" y="538"/>
                    </a:cubicBezTo>
                    <a:cubicBezTo>
                      <a:pt x="274" y="540"/>
                      <a:pt x="268" y="538"/>
                      <a:pt x="271" y="539"/>
                    </a:cubicBezTo>
                    <a:cubicBezTo>
                      <a:pt x="274" y="539"/>
                      <a:pt x="275" y="541"/>
                      <a:pt x="277" y="540"/>
                    </a:cubicBezTo>
                    <a:cubicBezTo>
                      <a:pt x="278" y="540"/>
                      <a:pt x="278" y="541"/>
                      <a:pt x="279" y="541"/>
                    </a:cubicBezTo>
                    <a:cubicBezTo>
                      <a:pt x="281" y="541"/>
                      <a:pt x="297" y="542"/>
                      <a:pt x="295" y="544"/>
                    </a:cubicBezTo>
                    <a:cubicBezTo>
                      <a:pt x="310" y="545"/>
                      <a:pt x="333" y="549"/>
                      <a:pt x="348" y="548"/>
                    </a:cubicBezTo>
                    <a:cubicBezTo>
                      <a:pt x="347" y="549"/>
                      <a:pt x="348" y="549"/>
                      <a:pt x="345" y="549"/>
                    </a:cubicBezTo>
                    <a:cubicBezTo>
                      <a:pt x="345" y="549"/>
                      <a:pt x="344" y="548"/>
                      <a:pt x="342" y="549"/>
                    </a:cubicBezTo>
                    <a:cubicBezTo>
                      <a:pt x="343" y="549"/>
                      <a:pt x="344" y="549"/>
                      <a:pt x="344" y="550"/>
                    </a:cubicBezTo>
                    <a:cubicBezTo>
                      <a:pt x="341" y="550"/>
                      <a:pt x="338" y="549"/>
                      <a:pt x="337" y="550"/>
                    </a:cubicBezTo>
                    <a:cubicBezTo>
                      <a:pt x="339" y="550"/>
                      <a:pt x="345" y="551"/>
                      <a:pt x="347" y="551"/>
                    </a:cubicBezTo>
                    <a:cubicBezTo>
                      <a:pt x="348" y="550"/>
                      <a:pt x="347" y="549"/>
                      <a:pt x="349" y="549"/>
                    </a:cubicBezTo>
                    <a:cubicBezTo>
                      <a:pt x="348" y="551"/>
                      <a:pt x="353" y="549"/>
                      <a:pt x="355" y="550"/>
                    </a:cubicBezTo>
                    <a:cubicBezTo>
                      <a:pt x="352" y="550"/>
                      <a:pt x="355" y="551"/>
                      <a:pt x="356" y="551"/>
                    </a:cubicBezTo>
                    <a:cubicBezTo>
                      <a:pt x="354" y="551"/>
                      <a:pt x="356" y="550"/>
                      <a:pt x="357" y="550"/>
                    </a:cubicBezTo>
                    <a:cubicBezTo>
                      <a:pt x="360" y="550"/>
                      <a:pt x="361" y="553"/>
                      <a:pt x="364" y="551"/>
                    </a:cubicBezTo>
                    <a:cubicBezTo>
                      <a:pt x="364" y="551"/>
                      <a:pt x="360" y="552"/>
                      <a:pt x="361" y="551"/>
                    </a:cubicBezTo>
                    <a:cubicBezTo>
                      <a:pt x="362" y="549"/>
                      <a:pt x="366" y="550"/>
                      <a:pt x="369" y="550"/>
                    </a:cubicBezTo>
                    <a:cubicBezTo>
                      <a:pt x="370" y="548"/>
                      <a:pt x="374" y="547"/>
                      <a:pt x="379" y="547"/>
                    </a:cubicBezTo>
                    <a:cubicBezTo>
                      <a:pt x="375" y="548"/>
                      <a:pt x="377" y="548"/>
                      <a:pt x="377" y="549"/>
                    </a:cubicBezTo>
                    <a:cubicBezTo>
                      <a:pt x="383" y="548"/>
                      <a:pt x="386" y="548"/>
                      <a:pt x="391" y="548"/>
                    </a:cubicBezTo>
                    <a:cubicBezTo>
                      <a:pt x="390" y="548"/>
                      <a:pt x="383" y="549"/>
                      <a:pt x="385" y="549"/>
                    </a:cubicBezTo>
                    <a:cubicBezTo>
                      <a:pt x="390" y="548"/>
                      <a:pt x="390" y="549"/>
                      <a:pt x="388" y="550"/>
                    </a:cubicBezTo>
                    <a:cubicBezTo>
                      <a:pt x="392" y="549"/>
                      <a:pt x="393" y="550"/>
                      <a:pt x="396" y="549"/>
                    </a:cubicBezTo>
                    <a:cubicBezTo>
                      <a:pt x="396" y="549"/>
                      <a:pt x="397" y="549"/>
                      <a:pt x="397" y="549"/>
                    </a:cubicBezTo>
                    <a:cubicBezTo>
                      <a:pt x="397" y="550"/>
                      <a:pt x="396" y="550"/>
                      <a:pt x="394" y="551"/>
                    </a:cubicBezTo>
                    <a:cubicBezTo>
                      <a:pt x="397" y="551"/>
                      <a:pt x="398" y="551"/>
                      <a:pt x="401" y="552"/>
                    </a:cubicBezTo>
                    <a:cubicBezTo>
                      <a:pt x="402" y="551"/>
                      <a:pt x="398" y="551"/>
                      <a:pt x="400" y="551"/>
                    </a:cubicBezTo>
                    <a:cubicBezTo>
                      <a:pt x="404" y="550"/>
                      <a:pt x="403" y="549"/>
                      <a:pt x="406" y="549"/>
                    </a:cubicBezTo>
                    <a:cubicBezTo>
                      <a:pt x="406" y="551"/>
                      <a:pt x="410" y="549"/>
                      <a:pt x="412" y="549"/>
                    </a:cubicBezTo>
                    <a:cubicBezTo>
                      <a:pt x="411" y="550"/>
                      <a:pt x="409" y="550"/>
                      <a:pt x="407" y="550"/>
                    </a:cubicBezTo>
                    <a:cubicBezTo>
                      <a:pt x="405" y="550"/>
                      <a:pt x="404" y="550"/>
                      <a:pt x="403" y="551"/>
                    </a:cubicBezTo>
                    <a:cubicBezTo>
                      <a:pt x="405" y="551"/>
                      <a:pt x="409" y="551"/>
                      <a:pt x="408" y="552"/>
                    </a:cubicBezTo>
                    <a:cubicBezTo>
                      <a:pt x="406" y="553"/>
                      <a:pt x="402" y="553"/>
                      <a:pt x="401" y="554"/>
                    </a:cubicBezTo>
                    <a:cubicBezTo>
                      <a:pt x="406" y="553"/>
                      <a:pt x="409" y="552"/>
                      <a:pt x="411" y="554"/>
                    </a:cubicBezTo>
                    <a:cubicBezTo>
                      <a:pt x="411" y="552"/>
                      <a:pt x="417" y="552"/>
                      <a:pt x="420" y="551"/>
                    </a:cubicBezTo>
                    <a:cubicBezTo>
                      <a:pt x="422" y="551"/>
                      <a:pt x="420" y="551"/>
                      <a:pt x="422" y="552"/>
                    </a:cubicBezTo>
                    <a:cubicBezTo>
                      <a:pt x="424" y="551"/>
                      <a:pt x="426" y="552"/>
                      <a:pt x="426" y="551"/>
                    </a:cubicBezTo>
                    <a:cubicBezTo>
                      <a:pt x="424" y="551"/>
                      <a:pt x="426" y="550"/>
                      <a:pt x="427" y="550"/>
                    </a:cubicBezTo>
                    <a:cubicBezTo>
                      <a:pt x="427" y="551"/>
                      <a:pt x="430" y="550"/>
                      <a:pt x="432" y="549"/>
                    </a:cubicBezTo>
                    <a:cubicBezTo>
                      <a:pt x="432" y="550"/>
                      <a:pt x="434" y="550"/>
                      <a:pt x="434" y="551"/>
                    </a:cubicBezTo>
                    <a:cubicBezTo>
                      <a:pt x="438" y="549"/>
                      <a:pt x="441" y="548"/>
                      <a:pt x="445" y="548"/>
                    </a:cubicBezTo>
                    <a:cubicBezTo>
                      <a:pt x="448" y="547"/>
                      <a:pt x="452" y="547"/>
                      <a:pt x="456" y="545"/>
                    </a:cubicBezTo>
                    <a:cubicBezTo>
                      <a:pt x="457" y="545"/>
                      <a:pt x="456" y="547"/>
                      <a:pt x="457" y="546"/>
                    </a:cubicBezTo>
                    <a:cubicBezTo>
                      <a:pt x="459" y="545"/>
                      <a:pt x="461" y="544"/>
                      <a:pt x="464" y="544"/>
                    </a:cubicBezTo>
                    <a:cubicBezTo>
                      <a:pt x="464" y="544"/>
                      <a:pt x="462" y="544"/>
                      <a:pt x="462" y="545"/>
                    </a:cubicBezTo>
                    <a:cubicBezTo>
                      <a:pt x="466" y="544"/>
                      <a:pt x="478" y="539"/>
                      <a:pt x="475" y="542"/>
                    </a:cubicBezTo>
                    <a:cubicBezTo>
                      <a:pt x="476" y="541"/>
                      <a:pt x="479" y="540"/>
                      <a:pt x="481" y="539"/>
                    </a:cubicBezTo>
                    <a:cubicBezTo>
                      <a:pt x="483" y="538"/>
                      <a:pt x="485" y="538"/>
                      <a:pt x="485" y="539"/>
                    </a:cubicBezTo>
                    <a:cubicBezTo>
                      <a:pt x="488" y="537"/>
                      <a:pt x="485" y="537"/>
                      <a:pt x="486" y="537"/>
                    </a:cubicBezTo>
                    <a:cubicBezTo>
                      <a:pt x="491" y="536"/>
                      <a:pt x="495" y="534"/>
                      <a:pt x="500" y="532"/>
                    </a:cubicBezTo>
                    <a:cubicBezTo>
                      <a:pt x="504" y="530"/>
                      <a:pt x="509" y="528"/>
                      <a:pt x="513" y="527"/>
                    </a:cubicBezTo>
                    <a:cubicBezTo>
                      <a:pt x="513" y="526"/>
                      <a:pt x="521" y="525"/>
                      <a:pt x="522" y="522"/>
                    </a:cubicBezTo>
                    <a:cubicBezTo>
                      <a:pt x="524" y="522"/>
                      <a:pt x="525" y="521"/>
                      <a:pt x="525" y="522"/>
                    </a:cubicBezTo>
                    <a:cubicBezTo>
                      <a:pt x="515" y="528"/>
                      <a:pt x="510" y="530"/>
                      <a:pt x="499" y="535"/>
                    </a:cubicBezTo>
                    <a:cubicBezTo>
                      <a:pt x="500" y="536"/>
                      <a:pt x="504" y="534"/>
                      <a:pt x="505" y="535"/>
                    </a:cubicBezTo>
                    <a:cubicBezTo>
                      <a:pt x="488" y="545"/>
                      <a:pt x="471" y="552"/>
                      <a:pt x="453" y="555"/>
                    </a:cubicBezTo>
                    <a:cubicBezTo>
                      <a:pt x="434" y="562"/>
                      <a:pt x="413" y="565"/>
                      <a:pt x="394" y="570"/>
                    </a:cubicBezTo>
                    <a:cubicBezTo>
                      <a:pt x="389" y="571"/>
                      <a:pt x="381" y="572"/>
                      <a:pt x="374" y="573"/>
                    </a:cubicBezTo>
                    <a:cubicBezTo>
                      <a:pt x="367" y="574"/>
                      <a:pt x="359" y="574"/>
                      <a:pt x="352" y="574"/>
                    </a:cubicBezTo>
                    <a:cubicBezTo>
                      <a:pt x="355" y="575"/>
                      <a:pt x="360" y="575"/>
                      <a:pt x="365" y="574"/>
                    </a:cubicBezTo>
                    <a:cubicBezTo>
                      <a:pt x="368" y="574"/>
                      <a:pt x="371" y="574"/>
                      <a:pt x="373" y="574"/>
                    </a:cubicBezTo>
                    <a:cubicBezTo>
                      <a:pt x="376" y="574"/>
                      <a:pt x="378" y="574"/>
                      <a:pt x="380" y="574"/>
                    </a:cubicBezTo>
                    <a:cubicBezTo>
                      <a:pt x="379" y="575"/>
                      <a:pt x="379" y="576"/>
                      <a:pt x="379" y="576"/>
                    </a:cubicBezTo>
                    <a:cubicBezTo>
                      <a:pt x="384" y="576"/>
                      <a:pt x="389" y="577"/>
                      <a:pt x="392" y="578"/>
                    </a:cubicBezTo>
                    <a:cubicBezTo>
                      <a:pt x="397" y="577"/>
                      <a:pt x="403" y="576"/>
                      <a:pt x="408" y="576"/>
                    </a:cubicBezTo>
                    <a:cubicBezTo>
                      <a:pt x="413" y="576"/>
                      <a:pt x="417" y="576"/>
                      <a:pt x="421" y="576"/>
                    </a:cubicBezTo>
                    <a:cubicBezTo>
                      <a:pt x="424" y="575"/>
                      <a:pt x="422" y="575"/>
                      <a:pt x="425" y="574"/>
                    </a:cubicBezTo>
                    <a:cubicBezTo>
                      <a:pt x="425" y="575"/>
                      <a:pt x="427" y="575"/>
                      <a:pt x="426" y="575"/>
                    </a:cubicBezTo>
                    <a:cubicBezTo>
                      <a:pt x="429" y="575"/>
                      <a:pt x="433" y="574"/>
                      <a:pt x="434" y="574"/>
                    </a:cubicBezTo>
                    <a:cubicBezTo>
                      <a:pt x="439" y="572"/>
                      <a:pt x="439" y="574"/>
                      <a:pt x="445" y="571"/>
                    </a:cubicBezTo>
                    <a:cubicBezTo>
                      <a:pt x="445" y="572"/>
                      <a:pt x="445" y="572"/>
                      <a:pt x="445" y="572"/>
                    </a:cubicBezTo>
                    <a:cubicBezTo>
                      <a:pt x="450" y="571"/>
                      <a:pt x="454" y="570"/>
                      <a:pt x="458" y="569"/>
                    </a:cubicBezTo>
                    <a:cubicBezTo>
                      <a:pt x="463" y="568"/>
                      <a:pt x="467" y="567"/>
                      <a:pt x="471" y="565"/>
                    </a:cubicBezTo>
                    <a:cubicBezTo>
                      <a:pt x="471" y="566"/>
                      <a:pt x="473" y="566"/>
                      <a:pt x="473" y="566"/>
                    </a:cubicBezTo>
                    <a:cubicBezTo>
                      <a:pt x="478" y="564"/>
                      <a:pt x="480" y="563"/>
                      <a:pt x="483" y="563"/>
                    </a:cubicBezTo>
                    <a:cubicBezTo>
                      <a:pt x="485" y="563"/>
                      <a:pt x="486" y="562"/>
                      <a:pt x="488" y="561"/>
                    </a:cubicBezTo>
                    <a:cubicBezTo>
                      <a:pt x="490" y="561"/>
                      <a:pt x="492" y="560"/>
                      <a:pt x="494" y="559"/>
                    </a:cubicBezTo>
                    <a:cubicBezTo>
                      <a:pt x="497" y="558"/>
                      <a:pt x="501" y="557"/>
                      <a:pt x="504" y="556"/>
                    </a:cubicBezTo>
                    <a:cubicBezTo>
                      <a:pt x="511" y="553"/>
                      <a:pt x="518" y="550"/>
                      <a:pt x="525" y="545"/>
                    </a:cubicBezTo>
                    <a:cubicBezTo>
                      <a:pt x="526" y="546"/>
                      <a:pt x="527" y="545"/>
                      <a:pt x="528" y="545"/>
                    </a:cubicBezTo>
                    <a:cubicBezTo>
                      <a:pt x="530" y="543"/>
                      <a:pt x="535" y="541"/>
                      <a:pt x="539" y="538"/>
                    </a:cubicBezTo>
                    <a:cubicBezTo>
                      <a:pt x="543" y="536"/>
                      <a:pt x="547" y="533"/>
                      <a:pt x="550" y="532"/>
                    </a:cubicBezTo>
                    <a:cubicBezTo>
                      <a:pt x="551" y="530"/>
                      <a:pt x="551" y="529"/>
                      <a:pt x="552" y="528"/>
                    </a:cubicBezTo>
                    <a:cubicBezTo>
                      <a:pt x="554" y="527"/>
                      <a:pt x="551" y="530"/>
                      <a:pt x="554" y="528"/>
                    </a:cubicBezTo>
                    <a:cubicBezTo>
                      <a:pt x="557" y="526"/>
                      <a:pt x="551" y="529"/>
                      <a:pt x="553" y="527"/>
                    </a:cubicBezTo>
                    <a:cubicBezTo>
                      <a:pt x="554" y="527"/>
                      <a:pt x="555" y="526"/>
                      <a:pt x="557" y="526"/>
                    </a:cubicBezTo>
                    <a:cubicBezTo>
                      <a:pt x="555" y="525"/>
                      <a:pt x="560" y="523"/>
                      <a:pt x="562" y="521"/>
                    </a:cubicBezTo>
                    <a:cubicBezTo>
                      <a:pt x="565" y="517"/>
                      <a:pt x="573" y="511"/>
                      <a:pt x="575" y="507"/>
                    </a:cubicBezTo>
                    <a:cubicBezTo>
                      <a:pt x="580" y="503"/>
                      <a:pt x="584" y="500"/>
                      <a:pt x="586" y="497"/>
                    </a:cubicBezTo>
                    <a:cubicBezTo>
                      <a:pt x="589" y="494"/>
                      <a:pt x="590" y="491"/>
                      <a:pt x="592" y="489"/>
                    </a:cubicBezTo>
                    <a:cubicBezTo>
                      <a:pt x="594" y="488"/>
                      <a:pt x="594" y="486"/>
                      <a:pt x="596" y="486"/>
                    </a:cubicBezTo>
                    <a:cubicBezTo>
                      <a:pt x="593" y="486"/>
                      <a:pt x="593" y="487"/>
                      <a:pt x="592" y="486"/>
                    </a:cubicBezTo>
                    <a:cubicBezTo>
                      <a:pt x="592" y="485"/>
                      <a:pt x="592" y="485"/>
                      <a:pt x="593" y="484"/>
                    </a:cubicBezTo>
                    <a:cubicBezTo>
                      <a:pt x="594" y="484"/>
                      <a:pt x="593" y="485"/>
                      <a:pt x="594" y="485"/>
                    </a:cubicBezTo>
                    <a:cubicBezTo>
                      <a:pt x="596" y="482"/>
                      <a:pt x="596" y="482"/>
                      <a:pt x="598" y="480"/>
                    </a:cubicBezTo>
                    <a:cubicBezTo>
                      <a:pt x="596" y="481"/>
                      <a:pt x="596" y="480"/>
                      <a:pt x="597" y="479"/>
                    </a:cubicBezTo>
                    <a:cubicBezTo>
                      <a:pt x="599" y="477"/>
                      <a:pt x="600" y="476"/>
                      <a:pt x="601" y="475"/>
                    </a:cubicBezTo>
                    <a:cubicBezTo>
                      <a:pt x="600" y="476"/>
                      <a:pt x="598" y="477"/>
                      <a:pt x="597" y="478"/>
                    </a:cubicBezTo>
                    <a:cubicBezTo>
                      <a:pt x="596" y="479"/>
                      <a:pt x="595" y="480"/>
                      <a:pt x="594" y="481"/>
                    </a:cubicBezTo>
                    <a:cubicBezTo>
                      <a:pt x="594" y="481"/>
                      <a:pt x="593" y="481"/>
                      <a:pt x="594" y="480"/>
                    </a:cubicBezTo>
                    <a:cubicBezTo>
                      <a:pt x="598" y="476"/>
                      <a:pt x="602" y="474"/>
                      <a:pt x="607" y="469"/>
                    </a:cubicBezTo>
                    <a:cubicBezTo>
                      <a:pt x="608" y="467"/>
                      <a:pt x="605" y="469"/>
                      <a:pt x="609" y="466"/>
                    </a:cubicBezTo>
                    <a:cubicBezTo>
                      <a:pt x="609" y="467"/>
                      <a:pt x="612" y="464"/>
                      <a:pt x="610" y="467"/>
                    </a:cubicBezTo>
                    <a:cubicBezTo>
                      <a:pt x="614" y="465"/>
                      <a:pt x="612" y="464"/>
                      <a:pt x="615" y="462"/>
                    </a:cubicBezTo>
                    <a:cubicBezTo>
                      <a:pt x="616" y="462"/>
                      <a:pt x="616" y="462"/>
                      <a:pt x="616" y="462"/>
                    </a:cubicBezTo>
                    <a:cubicBezTo>
                      <a:pt x="618" y="461"/>
                      <a:pt x="616" y="461"/>
                      <a:pt x="618" y="459"/>
                    </a:cubicBezTo>
                    <a:cubicBezTo>
                      <a:pt x="622" y="457"/>
                      <a:pt x="625" y="455"/>
                      <a:pt x="628" y="453"/>
                    </a:cubicBezTo>
                    <a:cubicBezTo>
                      <a:pt x="625" y="456"/>
                      <a:pt x="622" y="460"/>
                      <a:pt x="619" y="462"/>
                    </a:cubicBezTo>
                    <a:cubicBezTo>
                      <a:pt x="620" y="460"/>
                      <a:pt x="622" y="458"/>
                      <a:pt x="622" y="457"/>
                    </a:cubicBezTo>
                    <a:cubicBezTo>
                      <a:pt x="618" y="460"/>
                      <a:pt x="619" y="462"/>
                      <a:pt x="615" y="464"/>
                    </a:cubicBezTo>
                    <a:cubicBezTo>
                      <a:pt x="611" y="470"/>
                      <a:pt x="603" y="474"/>
                      <a:pt x="601" y="478"/>
                    </a:cubicBezTo>
                    <a:cubicBezTo>
                      <a:pt x="607" y="473"/>
                      <a:pt x="614" y="471"/>
                      <a:pt x="615" y="468"/>
                    </a:cubicBezTo>
                    <a:cubicBezTo>
                      <a:pt x="615" y="469"/>
                      <a:pt x="611" y="472"/>
                      <a:pt x="611" y="471"/>
                    </a:cubicBezTo>
                    <a:cubicBezTo>
                      <a:pt x="611" y="470"/>
                      <a:pt x="611" y="470"/>
                      <a:pt x="613" y="468"/>
                    </a:cubicBezTo>
                    <a:cubicBezTo>
                      <a:pt x="616" y="467"/>
                      <a:pt x="616" y="466"/>
                      <a:pt x="620" y="462"/>
                    </a:cubicBezTo>
                    <a:cubicBezTo>
                      <a:pt x="619" y="464"/>
                      <a:pt x="624" y="459"/>
                      <a:pt x="621" y="463"/>
                    </a:cubicBezTo>
                    <a:cubicBezTo>
                      <a:pt x="623" y="462"/>
                      <a:pt x="626" y="457"/>
                      <a:pt x="628" y="458"/>
                    </a:cubicBezTo>
                    <a:cubicBezTo>
                      <a:pt x="627" y="459"/>
                      <a:pt x="623" y="462"/>
                      <a:pt x="624" y="463"/>
                    </a:cubicBezTo>
                    <a:cubicBezTo>
                      <a:pt x="626" y="461"/>
                      <a:pt x="622" y="466"/>
                      <a:pt x="625" y="463"/>
                    </a:cubicBezTo>
                    <a:cubicBezTo>
                      <a:pt x="627" y="460"/>
                      <a:pt x="630" y="460"/>
                      <a:pt x="632" y="456"/>
                    </a:cubicBezTo>
                    <a:cubicBezTo>
                      <a:pt x="632" y="457"/>
                      <a:pt x="631" y="458"/>
                      <a:pt x="632" y="458"/>
                    </a:cubicBezTo>
                    <a:cubicBezTo>
                      <a:pt x="634" y="455"/>
                      <a:pt x="634" y="456"/>
                      <a:pt x="635" y="455"/>
                    </a:cubicBezTo>
                    <a:cubicBezTo>
                      <a:pt x="635" y="453"/>
                      <a:pt x="633" y="457"/>
                      <a:pt x="632" y="456"/>
                    </a:cubicBezTo>
                    <a:cubicBezTo>
                      <a:pt x="639" y="448"/>
                      <a:pt x="640" y="446"/>
                      <a:pt x="645" y="444"/>
                    </a:cubicBezTo>
                    <a:cubicBezTo>
                      <a:pt x="645" y="445"/>
                      <a:pt x="644" y="446"/>
                      <a:pt x="644" y="446"/>
                    </a:cubicBezTo>
                    <a:cubicBezTo>
                      <a:pt x="645" y="445"/>
                      <a:pt x="645" y="445"/>
                      <a:pt x="646" y="445"/>
                    </a:cubicBezTo>
                    <a:cubicBezTo>
                      <a:pt x="649" y="442"/>
                      <a:pt x="649" y="440"/>
                      <a:pt x="650" y="439"/>
                    </a:cubicBezTo>
                    <a:cubicBezTo>
                      <a:pt x="654" y="435"/>
                      <a:pt x="660" y="430"/>
                      <a:pt x="664" y="425"/>
                    </a:cubicBezTo>
                    <a:cubicBezTo>
                      <a:pt x="669" y="419"/>
                      <a:pt x="675" y="413"/>
                      <a:pt x="679" y="406"/>
                    </a:cubicBezTo>
                    <a:cubicBezTo>
                      <a:pt x="680" y="406"/>
                      <a:pt x="678" y="408"/>
                      <a:pt x="679" y="408"/>
                    </a:cubicBezTo>
                    <a:cubicBezTo>
                      <a:pt x="681" y="404"/>
                      <a:pt x="682" y="401"/>
                      <a:pt x="679" y="403"/>
                    </a:cubicBezTo>
                    <a:cubicBezTo>
                      <a:pt x="680" y="401"/>
                      <a:pt x="681" y="402"/>
                      <a:pt x="682" y="400"/>
                    </a:cubicBezTo>
                    <a:cubicBezTo>
                      <a:pt x="680" y="399"/>
                      <a:pt x="680" y="399"/>
                      <a:pt x="680" y="399"/>
                    </a:cubicBezTo>
                    <a:cubicBezTo>
                      <a:pt x="683" y="396"/>
                      <a:pt x="683" y="394"/>
                      <a:pt x="682" y="393"/>
                    </a:cubicBezTo>
                    <a:cubicBezTo>
                      <a:pt x="681" y="394"/>
                      <a:pt x="680" y="392"/>
                      <a:pt x="678" y="394"/>
                    </a:cubicBezTo>
                    <a:cubicBezTo>
                      <a:pt x="678" y="397"/>
                      <a:pt x="677" y="398"/>
                      <a:pt x="675" y="400"/>
                    </a:cubicBezTo>
                    <a:cubicBezTo>
                      <a:pt x="675" y="401"/>
                      <a:pt x="677" y="400"/>
                      <a:pt x="675" y="403"/>
                    </a:cubicBezTo>
                    <a:cubicBezTo>
                      <a:pt x="675" y="400"/>
                      <a:pt x="674" y="402"/>
                      <a:pt x="672" y="405"/>
                    </a:cubicBezTo>
                    <a:cubicBezTo>
                      <a:pt x="671" y="404"/>
                      <a:pt x="673" y="399"/>
                      <a:pt x="676" y="397"/>
                    </a:cubicBezTo>
                    <a:cubicBezTo>
                      <a:pt x="675" y="397"/>
                      <a:pt x="675" y="397"/>
                      <a:pt x="675" y="397"/>
                    </a:cubicBezTo>
                    <a:cubicBezTo>
                      <a:pt x="672" y="401"/>
                      <a:pt x="671" y="403"/>
                      <a:pt x="669" y="407"/>
                    </a:cubicBezTo>
                    <a:cubicBezTo>
                      <a:pt x="669" y="406"/>
                      <a:pt x="670" y="404"/>
                      <a:pt x="671" y="402"/>
                    </a:cubicBezTo>
                    <a:cubicBezTo>
                      <a:pt x="669" y="404"/>
                      <a:pt x="668" y="406"/>
                      <a:pt x="666" y="409"/>
                    </a:cubicBezTo>
                    <a:cubicBezTo>
                      <a:pt x="663" y="412"/>
                      <a:pt x="661" y="414"/>
                      <a:pt x="659" y="417"/>
                    </a:cubicBezTo>
                    <a:cubicBezTo>
                      <a:pt x="657" y="419"/>
                      <a:pt x="655" y="422"/>
                      <a:pt x="653" y="423"/>
                    </a:cubicBezTo>
                    <a:cubicBezTo>
                      <a:pt x="651" y="424"/>
                      <a:pt x="650" y="425"/>
                      <a:pt x="649" y="424"/>
                    </a:cubicBezTo>
                    <a:cubicBezTo>
                      <a:pt x="647" y="426"/>
                      <a:pt x="643" y="429"/>
                      <a:pt x="641" y="433"/>
                    </a:cubicBezTo>
                    <a:cubicBezTo>
                      <a:pt x="641" y="434"/>
                      <a:pt x="643" y="432"/>
                      <a:pt x="644" y="432"/>
                    </a:cubicBezTo>
                    <a:cubicBezTo>
                      <a:pt x="642" y="435"/>
                      <a:pt x="639" y="437"/>
                      <a:pt x="637" y="438"/>
                    </a:cubicBezTo>
                    <a:cubicBezTo>
                      <a:pt x="638" y="438"/>
                      <a:pt x="634" y="442"/>
                      <a:pt x="633" y="442"/>
                    </a:cubicBezTo>
                    <a:cubicBezTo>
                      <a:pt x="633" y="444"/>
                      <a:pt x="630" y="447"/>
                      <a:pt x="629" y="447"/>
                    </a:cubicBezTo>
                    <a:cubicBezTo>
                      <a:pt x="629" y="447"/>
                      <a:pt x="629" y="446"/>
                      <a:pt x="629" y="446"/>
                    </a:cubicBezTo>
                    <a:cubicBezTo>
                      <a:pt x="630" y="445"/>
                      <a:pt x="631" y="444"/>
                      <a:pt x="631" y="443"/>
                    </a:cubicBezTo>
                    <a:cubicBezTo>
                      <a:pt x="629" y="445"/>
                      <a:pt x="629" y="445"/>
                      <a:pt x="628" y="445"/>
                    </a:cubicBezTo>
                    <a:cubicBezTo>
                      <a:pt x="627" y="447"/>
                      <a:pt x="626" y="448"/>
                      <a:pt x="626" y="449"/>
                    </a:cubicBezTo>
                    <a:cubicBezTo>
                      <a:pt x="627" y="448"/>
                      <a:pt x="627" y="446"/>
                      <a:pt x="629" y="446"/>
                    </a:cubicBezTo>
                    <a:cubicBezTo>
                      <a:pt x="628" y="447"/>
                      <a:pt x="628" y="448"/>
                      <a:pt x="626" y="451"/>
                    </a:cubicBezTo>
                    <a:cubicBezTo>
                      <a:pt x="621" y="453"/>
                      <a:pt x="623" y="450"/>
                      <a:pt x="629" y="442"/>
                    </a:cubicBezTo>
                    <a:cubicBezTo>
                      <a:pt x="631" y="441"/>
                      <a:pt x="633" y="440"/>
                      <a:pt x="635" y="438"/>
                    </a:cubicBezTo>
                    <a:cubicBezTo>
                      <a:pt x="635" y="436"/>
                      <a:pt x="632" y="439"/>
                      <a:pt x="634" y="437"/>
                    </a:cubicBezTo>
                    <a:cubicBezTo>
                      <a:pt x="635" y="435"/>
                      <a:pt x="637" y="435"/>
                      <a:pt x="637" y="433"/>
                    </a:cubicBezTo>
                    <a:cubicBezTo>
                      <a:pt x="637" y="431"/>
                      <a:pt x="635" y="436"/>
                      <a:pt x="635" y="434"/>
                    </a:cubicBezTo>
                    <a:cubicBezTo>
                      <a:pt x="636" y="431"/>
                      <a:pt x="639" y="430"/>
                      <a:pt x="641" y="426"/>
                    </a:cubicBezTo>
                    <a:cubicBezTo>
                      <a:pt x="641" y="426"/>
                      <a:pt x="641" y="426"/>
                      <a:pt x="642" y="426"/>
                    </a:cubicBezTo>
                    <a:cubicBezTo>
                      <a:pt x="643" y="424"/>
                      <a:pt x="645" y="422"/>
                      <a:pt x="647" y="419"/>
                    </a:cubicBezTo>
                    <a:cubicBezTo>
                      <a:pt x="648" y="417"/>
                      <a:pt x="651" y="415"/>
                      <a:pt x="653" y="411"/>
                    </a:cubicBezTo>
                    <a:cubicBezTo>
                      <a:pt x="653" y="412"/>
                      <a:pt x="655" y="409"/>
                      <a:pt x="656" y="410"/>
                    </a:cubicBezTo>
                    <a:cubicBezTo>
                      <a:pt x="657" y="408"/>
                      <a:pt x="658" y="406"/>
                      <a:pt x="660" y="404"/>
                    </a:cubicBezTo>
                    <a:cubicBezTo>
                      <a:pt x="661" y="402"/>
                      <a:pt x="662" y="401"/>
                      <a:pt x="663" y="400"/>
                    </a:cubicBezTo>
                    <a:cubicBezTo>
                      <a:pt x="661" y="403"/>
                      <a:pt x="659" y="407"/>
                      <a:pt x="656" y="410"/>
                    </a:cubicBezTo>
                    <a:cubicBezTo>
                      <a:pt x="653" y="414"/>
                      <a:pt x="650" y="417"/>
                      <a:pt x="648" y="419"/>
                    </a:cubicBezTo>
                    <a:cubicBezTo>
                      <a:pt x="650" y="418"/>
                      <a:pt x="653" y="414"/>
                      <a:pt x="655" y="413"/>
                    </a:cubicBezTo>
                    <a:cubicBezTo>
                      <a:pt x="657" y="411"/>
                      <a:pt x="655" y="412"/>
                      <a:pt x="657" y="409"/>
                    </a:cubicBezTo>
                    <a:cubicBezTo>
                      <a:pt x="659" y="409"/>
                      <a:pt x="661" y="407"/>
                      <a:pt x="659" y="410"/>
                    </a:cubicBezTo>
                    <a:cubicBezTo>
                      <a:pt x="661" y="408"/>
                      <a:pt x="662" y="407"/>
                      <a:pt x="662" y="404"/>
                    </a:cubicBezTo>
                    <a:cubicBezTo>
                      <a:pt x="661" y="405"/>
                      <a:pt x="661" y="407"/>
                      <a:pt x="660" y="407"/>
                    </a:cubicBezTo>
                    <a:cubicBezTo>
                      <a:pt x="660" y="405"/>
                      <a:pt x="664" y="402"/>
                      <a:pt x="666" y="400"/>
                    </a:cubicBezTo>
                    <a:cubicBezTo>
                      <a:pt x="665" y="400"/>
                      <a:pt x="663" y="403"/>
                      <a:pt x="662" y="403"/>
                    </a:cubicBezTo>
                    <a:cubicBezTo>
                      <a:pt x="664" y="400"/>
                      <a:pt x="664" y="400"/>
                      <a:pt x="666" y="397"/>
                    </a:cubicBezTo>
                    <a:cubicBezTo>
                      <a:pt x="666" y="396"/>
                      <a:pt x="665" y="396"/>
                      <a:pt x="665" y="397"/>
                    </a:cubicBezTo>
                    <a:cubicBezTo>
                      <a:pt x="667" y="392"/>
                      <a:pt x="672" y="386"/>
                      <a:pt x="672" y="383"/>
                    </a:cubicBezTo>
                    <a:cubicBezTo>
                      <a:pt x="671" y="384"/>
                      <a:pt x="670" y="386"/>
                      <a:pt x="668" y="386"/>
                    </a:cubicBezTo>
                    <a:cubicBezTo>
                      <a:pt x="671" y="383"/>
                      <a:pt x="675" y="379"/>
                      <a:pt x="677" y="375"/>
                    </a:cubicBezTo>
                    <a:cubicBezTo>
                      <a:pt x="677" y="376"/>
                      <a:pt x="675" y="379"/>
                      <a:pt x="674" y="381"/>
                    </a:cubicBezTo>
                    <a:cubicBezTo>
                      <a:pt x="677" y="379"/>
                      <a:pt x="678" y="376"/>
                      <a:pt x="678" y="374"/>
                    </a:cubicBezTo>
                    <a:cubicBezTo>
                      <a:pt x="679" y="373"/>
                      <a:pt x="681" y="374"/>
                      <a:pt x="680" y="373"/>
                    </a:cubicBezTo>
                    <a:cubicBezTo>
                      <a:pt x="682" y="371"/>
                      <a:pt x="678" y="375"/>
                      <a:pt x="680" y="372"/>
                    </a:cubicBezTo>
                    <a:cubicBezTo>
                      <a:pt x="681" y="371"/>
                      <a:pt x="681" y="371"/>
                      <a:pt x="681" y="371"/>
                    </a:cubicBezTo>
                    <a:cubicBezTo>
                      <a:pt x="681" y="372"/>
                      <a:pt x="682" y="372"/>
                      <a:pt x="683" y="371"/>
                    </a:cubicBezTo>
                    <a:cubicBezTo>
                      <a:pt x="682" y="370"/>
                      <a:pt x="684" y="368"/>
                      <a:pt x="683" y="368"/>
                    </a:cubicBezTo>
                    <a:cubicBezTo>
                      <a:pt x="682" y="370"/>
                      <a:pt x="682" y="371"/>
                      <a:pt x="681" y="371"/>
                    </a:cubicBezTo>
                    <a:cubicBezTo>
                      <a:pt x="683" y="368"/>
                      <a:pt x="684" y="366"/>
                      <a:pt x="685" y="362"/>
                    </a:cubicBezTo>
                    <a:cubicBezTo>
                      <a:pt x="686" y="363"/>
                      <a:pt x="689" y="360"/>
                      <a:pt x="689" y="357"/>
                    </a:cubicBezTo>
                    <a:cubicBezTo>
                      <a:pt x="688" y="359"/>
                      <a:pt x="687" y="361"/>
                      <a:pt x="687" y="361"/>
                    </a:cubicBezTo>
                    <a:cubicBezTo>
                      <a:pt x="689" y="358"/>
                      <a:pt x="690" y="354"/>
                      <a:pt x="691" y="351"/>
                    </a:cubicBezTo>
                    <a:cubicBezTo>
                      <a:pt x="690" y="350"/>
                      <a:pt x="688" y="352"/>
                      <a:pt x="687" y="353"/>
                    </a:cubicBezTo>
                    <a:cubicBezTo>
                      <a:pt x="688" y="354"/>
                      <a:pt x="689" y="351"/>
                      <a:pt x="689" y="353"/>
                    </a:cubicBezTo>
                    <a:cubicBezTo>
                      <a:pt x="687" y="357"/>
                      <a:pt x="685" y="359"/>
                      <a:pt x="684" y="363"/>
                    </a:cubicBezTo>
                    <a:cubicBezTo>
                      <a:pt x="682" y="365"/>
                      <a:pt x="681" y="363"/>
                      <a:pt x="680" y="365"/>
                    </a:cubicBezTo>
                    <a:cubicBezTo>
                      <a:pt x="680" y="363"/>
                      <a:pt x="679" y="364"/>
                      <a:pt x="679" y="363"/>
                    </a:cubicBezTo>
                    <a:cubicBezTo>
                      <a:pt x="678" y="365"/>
                      <a:pt x="677" y="365"/>
                      <a:pt x="677" y="364"/>
                    </a:cubicBezTo>
                    <a:cubicBezTo>
                      <a:pt x="676" y="367"/>
                      <a:pt x="676" y="366"/>
                      <a:pt x="675" y="368"/>
                    </a:cubicBezTo>
                    <a:cubicBezTo>
                      <a:pt x="673" y="369"/>
                      <a:pt x="671" y="370"/>
                      <a:pt x="669" y="373"/>
                    </a:cubicBezTo>
                    <a:cubicBezTo>
                      <a:pt x="669" y="373"/>
                      <a:pt x="672" y="370"/>
                      <a:pt x="672" y="372"/>
                    </a:cubicBezTo>
                    <a:cubicBezTo>
                      <a:pt x="670" y="374"/>
                      <a:pt x="670" y="373"/>
                      <a:pt x="669" y="375"/>
                    </a:cubicBezTo>
                    <a:cubicBezTo>
                      <a:pt x="669" y="377"/>
                      <a:pt x="675" y="368"/>
                      <a:pt x="675" y="370"/>
                    </a:cubicBezTo>
                    <a:cubicBezTo>
                      <a:pt x="674" y="372"/>
                      <a:pt x="673" y="372"/>
                      <a:pt x="671" y="375"/>
                    </a:cubicBezTo>
                    <a:cubicBezTo>
                      <a:pt x="670" y="374"/>
                      <a:pt x="667" y="379"/>
                      <a:pt x="665" y="380"/>
                    </a:cubicBezTo>
                    <a:cubicBezTo>
                      <a:pt x="666" y="379"/>
                      <a:pt x="668" y="378"/>
                      <a:pt x="668" y="377"/>
                    </a:cubicBezTo>
                    <a:cubicBezTo>
                      <a:pt x="665" y="379"/>
                      <a:pt x="668" y="375"/>
                      <a:pt x="668" y="375"/>
                    </a:cubicBezTo>
                    <a:cubicBezTo>
                      <a:pt x="668" y="375"/>
                      <a:pt x="666" y="376"/>
                      <a:pt x="666" y="375"/>
                    </a:cubicBezTo>
                    <a:cubicBezTo>
                      <a:pt x="670" y="370"/>
                      <a:pt x="673" y="363"/>
                      <a:pt x="674" y="359"/>
                    </a:cubicBezTo>
                    <a:cubicBezTo>
                      <a:pt x="672" y="362"/>
                      <a:pt x="669" y="371"/>
                      <a:pt x="666" y="373"/>
                    </a:cubicBezTo>
                    <a:cubicBezTo>
                      <a:pt x="666" y="373"/>
                      <a:pt x="664" y="372"/>
                      <a:pt x="664" y="372"/>
                    </a:cubicBezTo>
                    <a:cubicBezTo>
                      <a:pt x="664" y="374"/>
                      <a:pt x="662" y="374"/>
                      <a:pt x="661" y="376"/>
                    </a:cubicBezTo>
                    <a:cubicBezTo>
                      <a:pt x="661" y="376"/>
                      <a:pt x="662" y="376"/>
                      <a:pt x="661" y="378"/>
                    </a:cubicBezTo>
                    <a:cubicBezTo>
                      <a:pt x="660" y="377"/>
                      <a:pt x="660" y="377"/>
                      <a:pt x="660" y="377"/>
                    </a:cubicBezTo>
                    <a:cubicBezTo>
                      <a:pt x="662" y="373"/>
                      <a:pt x="664" y="370"/>
                      <a:pt x="665" y="368"/>
                    </a:cubicBezTo>
                    <a:cubicBezTo>
                      <a:pt x="665" y="368"/>
                      <a:pt x="664" y="369"/>
                      <a:pt x="664" y="369"/>
                    </a:cubicBezTo>
                    <a:cubicBezTo>
                      <a:pt x="665" y="367"/>
                      <a:pt x="666" y="367"/>
                      <a:pt x="666" y="364"/>
                    </a:cubicBezTo>
                    <a:cubicBezTo>
                      <a:pt x="669" y="364"/>
                      <a:pt x="672" y="355"/>
                      <a:pt x="676" y="352"/>
                    </a:cubicBezTo>
                    <a:cubicBezTo>
                      <a:pt x="675" y="356"/>
                      <a:pt x="676" y="355"/>
                      <a:pt x="676" y="355"/>
                    </a:cubicBezTo>
                    <a:cubicBezTo>
                      <a:pt x="676" y="353"/>
                      <a:pt x="679" y="349"/>
                      <a:pt x="680" y="350"/>
                    </a:cubicBezTo>
                    <a:cubicBezTo>
                      <a:pt x="678" y="353"/>
                      <a:pt x="678" y="351"/>
                      <a:pt x="677" y="353"/>
                    </a:cubicBezTo>
                    <a:cubicBezTo>
                      <a:pt x="678" y="354"/>
                      <a:pt x="679" y="351"/>
                      <a:pt x="680" y="349"/>
                    </a:cubicBezTo>
                    <a:cubicBezTo>
                      <a:pt x="679" y="349"/>
                      <a:pt x="679" y="348"/>
                      <a:pt x="680" y="346"/>
                    </a:cubicBezTo>
                    <a:cubicBezTo>
                      <a:pt x="681" y="346"/>
                      <a:pt x="682" y="344"/>
                      <a:pt x="683" y="345"/>
                    </a:cubicBezTo>
                    <a:cubicBezTo>
                      <a:pt x="686" y="339"/>
                      <a:pt x="686" y="341"/>
                      <a:pt x="687" y="340"/>
                    </a:cubicBezTo>
                    <a:cubicBezTo>
                      <a:pt x="689" y="336"/>
                      <a:pt x="686" y="341"/>
                      <a:pt x="687" y="338"/>
                    </a:cubicBezTo>
                    <a:cubicBezTo>
                      <a:pt x="690" y="333"/>
                      <a:pt x="692" y="331"/>
                      <a:pt x="694" y="326"/>
                    </a:cubicBezTo>
                    <a:cubicBezTo>
                      <a:pt x="695" y="326"/>
                      <a:pt x="695" y="326"/>
                      <a:pt x="695" y="327"/>
                    </a:cubicBezTo>
                    <a:cubicBezTo>
                      <a:pt x="696" y="324"/>
                      <a:pt x="699" y="322"/>
                      <a:pt x="698" y="323"/>
                    </a:cubicBezTo>
                    <a:cubicBezTo>
                      <a:pt x="698" y="325"/>
                      <a:pt x="696" y="324"/>
                      <a:pt x="697" y="326"/>
                    </a:cubicBezTo>
                    <a:cubicBezTo>
                      <a:pt x="697" y="325"/>
                      <a:pt x="698" y="324"/>
                      <a:pt x="698" y="324"/>
                    </a:cubicBezTo>
                    <a:cubicBezTo>
                      <a:pt x="699" y="322"/>
                      <a:pt x="700" y="320"/>
                      <a:pt x="701" y="320"/>
                    </a:cubicBezTo>
                    <a:cubicBezTo>
                      <a:pt x="701" y="318"/>
                      <a:pt x="704" y="312"/>
                      <a:pt x="705" y="310"/>
                    </a:cubicBezTo>
                    <a:cubicBezTo>
                      <a:pt x="706" y="310"/>
                      <a:pt x="705" y="314"/>
                      <a:pt x="705" y="314"/>
                    </a:cubicBezTo>
                    <a:cubicBezTo>
                      <a:pt x="706" y="313"/>
                      <a:pt x="707" y="312"/>
                      <a:pt x="707" y="312"/>
                    </a:cubicBezTo>
                    <a:cubicBezTo>
                      <a:pt x="707" y="313"/>
                      <a:pt x="706" y="314"/>
                      <a:pt x="707" y="315"/>
                    </a:cubicBezTo>
                    <a:cubicBezTo>
                      <a:pt x="707" y="313"/>
                      <a:pt x="708" y="311"/>
                      <a:pt x="708" y="310"/>
                    </a:cubicBezTo>
                    <a:cubicBezTo>
                      <a:pt x="704" y="312"/>
                      <a:pt x="708" y="304"/>
                      <a:pt x="708" y="303"/>
                    </a:cubicBezTo>
                    <a:cubicBezTo>
                      <a:pt x="709" y="301"/>
                      <a:pt x="709" y="299"/>
                      <a:pt x="710" y="296"/>
                    </a:cubicBezTo>
                    <a:cubicBezTo>
                      <a:pt x="709" y="297"/>
                      <a:pt x="709" y="296"/>
                      <a:pt x="709" y="293"/>
                    </a:cubicBezTo>
                    <a:cubicBezTo>
                      <a:pt x="707" y="293"/>
                      <a:pt x="705" y="292"/>
                      <a:pt x="707" y="288"/>
                    </a:cubicBezTo>
                    <a:cubicBezTo>
                      <a:pt x="706" y="289"/>
                      <a:pt x="706" y="289"/>
                      <a:pt x="706" y="289"/>
                    </a:cubicBezTo>
                    <a:cubicBezTo>
                      <a:pt x="705" y="290"/>
                      <a:pt x="705" y="294"/>
                      <a:pt x="704" y="294"/>
                    </a:cubicBezTo>
                    <a:cubicBezTo>
                      <a:pt x="704" y="293"/>
                      <a:pt x="704" y="293"/>
                      <a:pt x="705" y="290"/>
                    </a:cubicBezTo>
                    <a:cubicBezTo>
                      <a:pt x="704" y="291"/>
                      <a:pt x="706" y="288"/>
                      <a:pt x="704" y="289"/>
                    </a:cubicBezTo>
                    <a:cubicBezTo>
                      <a:pt x="704" y="291"/>
                      <a:pt x="703" y="293"/>
                      <a:pt x="702" y="293"/>
                    </a:cubicBezTo>
                    <a:cubicBezTo>
                      <a:pt x="700" y="298"/>
                      <a:pt x="701" y="300"/>
                      <a:pt x="699" y="305"/>
                    </a:cubicBezTo>
                    <a:cubicBezTo>
                      <a:pt x="699" y="305"/>
                      <a:pt x="699" y="304"/>
                      <a:pt x="699" y="304"/>
                    </a:cubicBezTo>
                    <a:cubicBezTo>
                      <a:pt x="697" y="308"/>
                      <a:pt x="696" y="312"/>
                      <a:pt x="695" y="316"/>
                    </a:cubicBezTo>
                    <a:cubicBezTo>
                      <a:pt x="695" y="316"/>
                      <a:pt x="695" y="316"/>
                      <a:pt x="694" y="316"/>
                    </a:cubicBezTo>
                    <a:cubicBezTo>
                      <a:pt x="693" y="315"/>
                      <a:pt x="695" y="314"/>
                      <a:pt x="694" y="313"/>
                    </a:cubicBezTo>
                    <a:cubicBezTo>
                      <a:pt x="696" y="311"/>
                      <a:pt x="694" y="310"/>
                      <a:pt x="696" y="309"/>
                    </a:cubicBezTo>
                    <a:cubicBezTo>
                      <a:pt x="696" y="309"/>
                      <a:pt x="697" y="307"/>
                      <a:pt x="696" y="307"/>
                    </a:cubicBezTo>
                    <a:cubicBezTo>
                      <a:pt x="695" y="308"/>
                      <a:pt x="694" y="311"/>
                      <a:pt x="694" y="309"/>
                    </a:cubicBezTo>
                    <a:cubicBezTo>
                      <a:pt x="693" y="312"/>
                      <a:pt x="693" y="314"/>
                      <a:pt x="691" y="315"/>
                    </a:cubicBezTo>
                    <a:cubicBezTo>
                      <a:pt x="693" y="313"/>
                      <a:pt x="692" y="312"/>
                      <a:pt x="692" y="311"/>
                    </a:cubicBezTo>
                    <a:cubicBezTo>
                      <a:pt x="693" y="310"/>
                      <a:pt x="695" y="306"/>
                      <a:pt x="693" y="309"/>
                    </a:cubicBezTo>
                    <a:cubicBezTo>
                      <a:pt x="694" y="306"/>
                      <a:pt x="695" y="305"/>
                      <a:pt x="695" y="303"/>
                    </a:cubicBezTo>
                    <a:cubicBezTo>
                      <a:pt x="695" y="304"/>
                      <a:pt x="693" y="306"/>
                      <a:pt x="694" y="304"/>
                    </a:cubicBezTo>
                    <a:cubicBezTo>
                      <a:pt x="695" y="301"/>
                      <a:pt x="696" y="302"/>
                      <a:pt x="697" y="300"/>
                    </a:cubicBezTo>
                    <a:cubicBezTo>
                      <a:pt x="697" y="298"/>
                      <a:pt x="696" y="301"/>
                      <a:pt x="696" y="298"/>
                    </a:cubicBezTo>
                    <a:cubicBezTo>
                      <a:pt x="696" y="301"/>
                      <a:pt x="698" y="296"/>
                      <a:pt x="698" y="294"/>
                    </a:cubicBezTo>
                    <a:cubicBezTo>
                      <a:pt x="697" y="295"/>
                      <a:pt x="698" y="293"/>
                      <a:pt x="699" y="291"/>
                    </a:cubicBezTo>
                    <a:cubicBezTo>
                      <a:pt x="697" y="289"/>
                      <a:pt x="695" y="287"/>
                      <a:pt x="696" y="282"/>
                    </a:cubicBezTo>
                    <a:cubicBezTo>
                      <a:pt x="697" y="280"/>
                      <a:pt x="696" y="280"/>
                      <a:pt x="697" y="277"/>
                    </a:cubicBezTo>
                    <a:cubicBezTo>
                      <a:pt x="698" y="275"/>
                      <a:pt x="696" y="277"/>
                      <a:pt x="696" y="275"/>
                    </a:cubicBezTo>
                    <a:cubicBezTo>
                      <a:pt x="697" y="275"/>
                      <a:pt x="698" y="275"/>
                      <a:pt x="698" y="274"/>
                    </a:cubicBezTo>
                    <a:cubicBezTo>
                      <a:pt x="698" y="273"/>
                      <a:pt x="697" y="273"/>
                      <a:pt x="697" y="272"/>
                    </a:cubicBezTo>
                    <a:cubicBezTo>
                      <a:pt x="699" y="269"/>
                      <a:pt x="700" y="272"/>
                      <a:pt x="701" y="268"/>
                    </a:cubicBezTo>
                    <a:cubicBezTo>
                      <a:pt x="701" y="268"/>
                      <a:pt x="700" y="270"/>
                      <a:pt x="700" y="269"/>
                    </a:cubicBezTo>
                    <a:cubicBezTo>
                      <a:pt x="701" y="264"/>
                      <a:pt x="701" y="261"/>
                      <a:pt x="703" y="257"/>
                    </a:cubicBezTo>
                    <a:cubicBezTo>
                      <a:pt x="705" y="258"/>
                      <a:pt x="705" y="255"/>
                      <a:pt x="706" y="253"/>
                    </a:cubicBezTo>
                    <a:cubicBezTo>
                      <a:pt x="708" y="255"/>
                      <a:pt x="706" y="255"/>
                      <a:pt x="709" y="252"/>
                    </a:cubicBezTo>
                    <a:cubicBezTo>
                      <a:pt x="709" y="253"/>
                      <a:pt x="708" y="255"/>
                      <a:pt x="708" y="256"/>
                    </a:cubicBezTo>
                    <a:cubicBezTo>
                      <a:pt x="709" y="254"/>
                      <a:pt x="710" y="253"/>
                      <a:pt x="711" y="253"/>
                    </a:cubicBezTo>
                    <a:cubicBezTo>
                      <a:pt x="711" y="254"/>
                      <a:pt x="710" y="256"/>
                      <a:pt x="710" y="256"/>
                    </a:cubicBezTo>
                    <a:cubicBezTo>
                      <a:pt x="711" y="252"/>
                      <a:pt x="713" y="256"/>
                      <a:pt x="714" y="252"/>
                    </a:cubicBezTo>
                    <a:cubicBezTo>
                      <a:pt x="712" y="253"/>
                      <a:pt x="711" y="250"/>
                      <a:pt x="711" y="247"/>
                    </a:cubicBezTo>
                    <a:cubicBezTo>
                      <a:pt x="710" y="248"/>
                      <a:pt x="710" y="250"/>
                      <a:pt x="710" y="250"/>
                    </a:cubicBezTo>
                    <a:cubicBezTo>
                      <a:pt x="711" y="244"/>
                      <a:pt x="708" y="245"/>
                      <a:pt x="710" y="238"/>
                    </a:cubicBezTo>
                    <a:cubicBezTo>
                      <a:pt x="710" y="237"/>
                      <a:pt x="711" y="238"/>
                      <a:pt x="711" y="237"/>
                    </a:cubicBezTo>
                    <a:cubicBezTo>
                      <a:pt x="710" y="235"/>
                      <a:pt x="709" y="232"/>
                      <a:pt x="709" y="228"/>
                    </a:cubicBezTo>
                    <a:cubicBezTo>
                      <a:pt x="710" y="227"/>
                      <a:pt x="711" y="226"/>
                      <a:pt x="711" y="224"/>
                    </a:cubicBezTo>
                    <a:cubicBezTo>
                      <a:pt x="711" y="225"/>
                      <a:pt x="712" y="226"/>
                      <a:pt x="712" y="227"/>
                    </a:cubicBezTo>
                    <a:cubicBezTo>
                      <a:pt x="712" y="222"/>
                      <a:pt x="714" y="221"/>
                      <a:pt x="714" y="223"/>
                    </a:cubicBezTo>
                    <a:cubicBezTo>
                      <a:pt x="715" y="220"/>
                      <a:pt x="714" y="219"/>
                      <a:pt x="714" y="216"/>
                    </a:cubicBezTo>
                    <a:cubicBezTo>
                      <a:pt x="715" y="217"/>
                      <a:pt x="715" y="214"/>
                      <a:pt x="715" y="213"/>
                    </a:cubicBezTo>
                    <a:cubicBezTo>
                      <a:pt x="717" y="215"/>
                      <a:pt x="715" y="219"/>
                      <a:pt x="715" y="221"/>
                    </a:cubicBezTo>
                    <a:cubicBezTo>
                      <a:pt x="718" y="218"/>
                      <a:pt x="715" y="231"/>
                      <a:pt x="716" y="233"/>
                    </a:cubicBezTo>
                    <a:cubicBezTo>
                      <a:pt x="718" y="232"/>
                      <a:pt x="717" y="228"/>
                      <a:pt x="717" y="223"/>
                    </a:cubicBezTo>
                    <a:cubicBezTo>
                      <a:pt x="718" y="221"/>
                      <a:pt x="719" y="220"/>
                      <a:pt x="719" y="221"/>
                    </a:cubicBezTo>
                    <a:cubicBezTo>
                      <a:pt x="719" y="216"/>
                      <a:pt x="719" y="212"/>
                      <a:pt x="721" y="208"/>
                    </a:cubicBezTo>
                    <a:cubicBezTo>
                      <a:pt x="720" y="206"/>
                      <a:pt x="720" y="209"/>
                      <a:pt x="720" y="207"/>
                    </a:cubicBezTo>
                    <a:cubicBezTo>
                      <a:pt x="720" y="206"/>
                      <a:pt x="720" y="205"/>
                      <a:pt x="720" y="205"/>
                    </a:cubicBezTo>
                    <a:cubicBezTo>
                      <a:pt x="720" y="206"/>
                      <a:pt x="720" y="207"/>
                      <a:pt x="721" y="207"/>
                    </a:cubicBezTo>
                    <a:cubicBezTo>
                      <a:pt x="721" y="205"/>
                      <a:pt x="721" y="202"/>
                      <a:pt x="723" y="201"/>
                    </a:cubicBezTo>
                    <a:cubicBezTo>
                      <a:pt x="722" y="201"/>
                      <a:pt x="722" y="197"/>
                      <a:pt x="723" y="197"/>
                    </a:cubicBezTo>
                    <a:cubicBezTo>
                      <a:pt x="723" y="198"/>
                      <a:pt x="723" y="197"/>
                      <a:pt x="723" y="198"/>
                    </a:cubicBezTo>
                    <a:cubicBezTo>
                      <a:pt x="723" y="203"/>
                      <a:pt x="723" y="207"/>
                      <a:pt x="724" y="208"/>
                    </a:cubicBezTo>
                    <a:cubicBezTo>
                      <a:pt x="726" y="204"/>
                      <a:pt x="728" y="201"/>
                      <a:pt x="729" y="196"/>
                    </a:cubicBezTo>
                    <a:cubicBezTo>
                      <a:pt x="729" y="200"/>
                      <a:pt x="728" y="201"/>
                      <a:pt x="727" y="201"/>
                    </a:cubicBezTo>
                    <a:cubicBezTo>
                      <a:pt x="728" y="202"/>
                      <a:pt x="727" y="205"/>
                      <a:pt x="728" y="205"/>
                    </a:cubicBezTo>
                    <a:cubicBezTo>
                      <a:pt x="729" y="203"/>
                      <a:pt x="729" y="200"/>
                      <a:pt x="730" y="199"/>
                    </a:cubicBezTo>
                    <a:cubicBezTo>
                      <a:pt x="731" y="198"/>
                      <a:pt x="731" y="201"/>
                      <a:pt x="731" y="202"/>
                    </a:cubicBezTo>
                    <a:cubicBezTo>
                      <a:pt x="732" y="200"/>
                      <a:pt x="732" y="197"/>
                      <a:pt x="733" y="196"/>
                    </a:cubicBezTo>
                    <a:cubicBezTo>
                      <a:pt x="734" y="194"/>
                      <a:pt x="734" y="193"/>
                      <a:pt x="735" y="193"/>
                    </a:cubicBezTo>
                    <a:cubicBezTo>
                      <a:pt x="735" y="190"/>
                      <a:pt x="734" y="192"/>
                      <a:pt x="735" y="189"/>
                    </a:cubicBezTo>
                    <a:cubicBezTo>
                      <a:pt x="736" y="188"/>
                      <a:pt x="736" y="191"/>
                      <a:pt x="737" y="189"/>
                    </a:cubicBezTo>
                    <a:cubicBezTo>
                      <a:pt x="736" y="187"/>
                      <a:pt x="735" y="187"/>
                      <a:pt x="735" y="184"/>
                    </a:cubicBezTo>
                    <a:cubicBezTo>
                      <a:pt x="736" y="184"/>
                      <a:pt x="736" y="183"/>
                      <a:pt x="736" y="182"/>
                    </a:cubicBezTo>
                    <a:cubicBezTo>
                      <a:pt x="737" y="183"/>
                      <a:pt x="736" y="188"/>
                      <a:pt x="737" y="187"/>
                    </a:cubicBezTo>
                    <a:cubicBezTo>
                      <a:pt x="737" y="185"/>
                      <a:pt x="738" y="183"/>
                      <a:pt x="738" y="180"/>
                    </a:cubicBezTo>
                    <a:cubicBezTo>
                      <a:pt x="737" y="181"/>
                      <a:pt x="736" y="184"/>
                      <a:pt x="736" y="180"/>
                    </a:cubicBezTo>
                    <a:cubicBezTo>
                      <a:pt x="737" y="178"/>
                      <a:pt x="738" y="177"/>
                      <a:pt x="738" y="175"/>
                    </a:cubicBezTo>
                    <a:cubicBezTo>
                      <a:pt x="736" y="178"/>
                      <a:pt x="735" y="178"/>
                      <a:pt x="733" y="175"/>
                    </a:cubicBezTo>
                    <a:cubicBezTo>
                      <a:pt x="733" y="178"/>
                      <a:pt x="732" y="177"/>
                      <a:pt x="732" y="178"/>
                    </a:cubicBezTo>
                    <a:cubicBezTo>
                      <a:pt x="732" y="176"/>
                      <a:pt x="732" y="173"/>
                      <a:pt x="731" y="174"/>
                    </a:cubicBezTo>
                    <a:cubicBezTo>
                      <a:pt x="731" y="177"/>
                      <a:pt x="731" y="176"/>
                      <a:pt x="730" y="178"/>
                    </a:cubicBezTo>
                    <a:cubicBezTo>
                      <a:pt x="732" y="177"/>
                      <a:pt x="734" y="183"/>
                      <a:pt x="732" y="186"/>
                    </a:cubicBezTo>
                    <a:cubicBezTo>
                      <a:pt x="732" y="185"/>
                      <a:pt x="731" y="184"/>
                      <a:pt x="731" y="185"/>
                    </a:cubicBezTo>
                    <a:cubicBezTo>
                      <a:pt x="731" y="188"/>
                      <a:pt x="732" y="188"/>
                      <a:pt x="731" y="190"/>
                    </a:cubicBezTo>
                    <a:cubicBezTo>
                      <a:pt x="731" y="185"/>
                      <a:pt x="730" y="190"/>
                      <a:pt x="729" y="191"/>
                    </a:cubicBezTo>
                    <a:cubicBezTo>
                      <a:pt x="728" y="191"/>
                      <a:pt x="728" y="191"/>
                      <a:pt x="728" y="191"/>
                    </a:cubicBezTo>
                    <a:cubicBezTo>
                      <a:pt x="728" y="188"/>
                      <a:pt x="727" y="184"/>
                      <a:pt x="728" y="181"/>
                    </a:cubicBezTo>
                    <a:cubicBezTo>
                      <a:pt x="728" y="182"/>
                      <a:pt x="728" y="186"/>
                      <a:pt x="729" y="186"/>
                    </a:cubicBezTo>
                    <a:cubicBezTo>
                      <a:pt x="729" y="182"/>
                      <a:pt x="729" y="180"/>
                      <a:pt x="730" y="178"/>
                    </a:cubicBezTo>
                    <a:cubicBezTo>
                      <a:pt x="729" y="176"/>
                      <a:pt x="729" y="176"/>
                      <a:pt x="729" y="175"/>
                    </a:cubicBezTo>
                    <a:cubicBezTo>
                      <a:pt x="728" y="176"/>
                      <a:pt x="728" y="178"/>
                      <a:pt x="728" y="178"/>
                    </a:cubicBezTo>
                    <a:cubicBezTo>
                      <a:pt x="728" y="177"/>
                      <a:pt x="728" y="177"/>
                      <a:pt x="728" y="175"/>
                    </a:cubicBezTo>
                    <a:cubicBezTo>
                      <a:pt x="727" y="175"/>
                      <a:pt x="727" y="175"/>
                      <a:pt x="727" y="175"/>
                    </a:cubicBezTo>
                    <a:cubicBezTo>
                      <a:pt x="727" y="176"/>
                      <a:pt x="727" y="176"/>
                      <a:pt x="727" y="176"/>
                    </a:cubicBezTo>
                    <a:cubicBezTo>
                      <a:pt x="727" y="182"/>
                      <a:pt x="726" y="187"/>
                      <a:pt x="725" y="189"/>
                    </a:cubicBezTo>
                    <a:cubicBezTo>
                      <a:pt x="726" y="185"/>
                      <a:pt x="725" y="186"/>
                      <a:pt x="725" y="181"/>
                    </a:cubicBezTo>
                    <a:cubicBezTo>
                      <a:pt x="726" y="181"/>
                      <a:pt x="726" y="181"/>
                      <a:pt x="726" y="181"/>
                    </a:cubicBezTo>
                    <a:cubicBezTo>
                      <a:pt x="726" y="178"/>
                      <a:pt x="726" y="178"/>
                      <a:pt x="726" y="175"/>
                    </a:cubicBezTo>
                    <a:cubicBezTo>
                      <a:pt x="726" y="177"/>
                      <a:pt x="726" y="179"/>
                      <a:pt x="724" y="179"/>
                    </a:cubicBezTo>
                    <a:cubicBezTo>
                      <a:pt x="725" y="182"/>
                      <a:pt x="725" y="188"/>
                      <a:pt x="724" y="191"/>
                    </a:cubicBezTo>
                    <a:cubicBezTo>
                      <a:pt x="725" y="187"/>
                      <a:pt x="722" y="190"/>
                      <a:pt x="722" y="190"/>
                    </a:cubicBezTo>
                    <a:cubicBezTo>
                      <a:pt x="723" y="194"/>
                      <a:pt x="725" y="192"/>
                      <a:pt x="723" y="197"/>
                    </a:cubicBezTo>
                    <a:cubicBezTo>
                      <a:pt x="723" y="194"/>
                      <a:pt x="723" y="194"/>
                      <a:pt x="722" y="194"/>
                    </a:cubicBezTo>
                    <a:cubicBezTo>
                      <a:pt x="722" y="197"/>
                      <a:pt x="721" y="197"/>
                      <a:pt x="720" y="199"/>
                    </a:cubicBezTo>
                    <a:cubicBezTo>
                      <a:pt x="721" y="196"/>
                      <a:pt x="720" y="196"/>
                      <a:pt x="720" y="195"/>
                    </a:cubicBezTo>
                    <a:cubicBezTo>
                      <a:pt x="719" y="196"/>
                      <a:pt x="719" y="195"/>
                      <a:pt x="719" y="194"/>
                    </a:cubicBezTo>
                    <a:cubicBezTo>
                      <a:pt x="719" y="193"/>
                      <a:pt x="719" y="192"/>
                      <a:pt x="718" y="194"/>
                    </a:cubicBezTo>
                    <a:cubicBezTo>
                      <a:pt x="719" y="196"/>
                      <a:pt x="719" y="197"/>
                      <a:pt x="719" y="199"/>
                    </a:cubicBezTo>
                    <a:cubicBezTo>
                      <a:pt x="717" y="199"/>
                      <a:pt x="716" y="206"/>
                      <a:pt x="715" y="202"/>
                    </a:cubicBezTo>
                    <a:cubicBezTo>
                      <a:pt x="716" y="199"/>
                      <a:pt x="716" y="198"/>
                      <a:pt x="716" y="195"/>
                    </a:cubicBezTo>
                    <a:cubicBezTo>
                      <a:pt x="715" y="195"/>
                      <a:pt x="715" y="197"/>
                      <a:pt x="715" y="197"/>
                    </a:cubicBezTo>
                    <a:cubicBezTo>
                      <a:pt x="715" y="194"/>
                      <a:pt x="715" y="191"/>
                      <a:pt x="714" y="189"/>
                    </a:cubicBezTo>
                    <a:cubicBezTo>
                      <a:pt x="714" y="191"/>
                      <a:pt x="712" y="191"/>
                      <a:pt x="712" y="191"/>
                    </a:cubicBezTo>
                    <a:cubicBezTo>
                      <a:pt x="714" y="189"/>
                      <a:pt x="712" y="183"/>
                      <a:pt x="713" y="181"/>
                    </a:cubicBezTo>
                    <a:cubicBezTo>
                      <a:pt x="713" y="183"/>
                      <a:pt x="712" y="182"/>
                      <a:pt x="711" y="181"/>
                    </a:cubicBezTo>
                    <a:cubicBezTo>
                      <a:pt x="711" y="183"/>
                      <a:pt x="712" y="186"/>
                      <a:pt x="710" y="185"/>
                    </a:cubicBezTo>
                    <a:cubicBezTo>
                      <a:pt x="711" y="182"/>
                      <a:pt x="711" y="179"/>
                      <a:pt x="710" y="176"/>
                    </a:cubicBezTo>
                    <a:cubicBezTo>
                      <a:pt x="711" y="175"/>
                      <a:pt x="711" y="174"/>
                      <a:pt x="713" y="174"/>
                    </a:cubicBezTo>
                    <a:cubicBezTo>
                      <a:pt x="712" y="172"/>
                      <a:pt x="712" y="171"/>
                      <a:pt x="712" y="171"/>
                    </a:cubicBezTo>
                    <a:cubicBezTo>
                      <a:pt x="712" y="174"/>
                      <a:pt x="710" y="171"/>
                      <a:pt x="709" y="172"/>
                    </a:cubicBezTo>
                    <a:cubicBezTo>
                      <a:pt x="709" y="169"/>
                      <a:pt x="708" y="170"/>
                      <a:pt x="708" y="167"/>
                    </a:cubicBezTo>
                    <a:cubicBezTo>
                      <a:pt x="709" y="167"/>
                      <a:pt x="710" y="164"/>
                      <a:pt x="711" y="167"/>
                    </a:cubicBezTo>
                    <a:cubicBezTo>
                      <a:pt x="711" y="164"/>
                      <a:pt x="711" y="163"/>
                      <a:pt x="711" y="160"/>
                    </a:cubicBezTo>
                    <a:cubicBezTo>
                      <a:pt x="712" y="159"/>
                      <a:pt x="713" y="157"/>
                      <a:pt x="714" y="153"/>
                    </a:cubicBezTo>
                    <a:cubicBezTo>
                      <a:pt x="713" y="151"/>
                      <a:pt x="713" y="154"/>
                      <a:pt x="713" y="151"/>
                    </a:cubicBezTo>
                    <a:cubicBezTo>
                      <a:pt x="713" y="150"/>
                      <a:pt x="713" y="148"/>
                      <a:pt x="714" y="148"/>
                    </a:cubicBezTo>
                    <a:cubicBezTo>
                      <a:pt x="714" y="150"/>
                      <a:pt x="713" y="152"/>
                      <a:pt x="714" y="151"/>
                    </a:cubicBezTo>
                    <a:cubicBezTo>
                      <a:pt x="714" y="146"/>
                      <a:pt x="715" y="144"/>
                      <a:pt x="715" y="141"/>
                    </a:cubicBezTo>
                    <a:cubicBezTo>
                      <a:pt x="716" y="144"/>
                      <a:pt x="718" y="149"/>
                      <a:pt x="717" y="153"/>
                    </a:cubicBezTo>
                    <a:cubicBezTo>
                      <a:pt x="716" y="153"/>
                      <a:pt x="716" y="151"/>
                      <a:pt x="716" y="151"/>
                    </a:cubicBezTo>
                    <a:cubicBezTo>
                      <a:pt x="715" y="154"/>
                      <a:pt x="716" y="155"/>
                      <a:pt x="716" y="158"/>
                    </a:cubicBezTo>
                    <a:cubicBezTo>
                      <a:pt x="716" y="159"/>
                      <a:pt x="717" y="159"/>
                      <a:pt x="717" y="159"/>
                    </a:cubicBezTo>
                    <a:cubicBezTo>
                      <a:pt x="717" y="158"/>
                      <a:pt x="717" y="156"/>
                      <a:pt x="717" y="156"/>
                    </a:cubicBezTo>
                    <a:cubicBezTo>
                      <a:pt x="719" y="156"/>
                      <a:pt x="719" y="159"/>
                      <a:pt x="719" y="162"/>
                    </a:cubicBezTo>
                    <a:cubicBezTo>
                      <a:pt x="720" y="158"/>
                      <a:pt x="722" y="157"/>
                      <a:pt x="724" y="158"/>
                    </a:cubicBezTo>
                    <a:cubicBezTo>
                      <a:pt x="724" y="156"/>
                      <a:pt x="724" y="154"/>
                      <a:pt x="724" y="151"/>
                    </a:cubicBezTo>
                    <a:cubicBezTo>
                      <a:pt x="725" y="154"/>
                      <a:pt x="724" y="148"/>
                      <a:pt x="724" y="147"/>
                    </a:cubicBezTo>
                    <a:cubicBezTo>
                      <a:pt x="725" y="150"/>
                      <a:pt x="725" y="148"/>
                      <a:pt x="726" y="146"/>
                    </a:cubicBezTo>
                    <a:cubicBezTo>
                      <a:pt x="726" y="146"/>
                      <a:pt x="726" y="149"/>
                      <a:pt x="727" y="149"/>
                    </a:cubicBezTo>
                    <a:cubicBezTo>
                      <a:pt x="727" y="148"/>
                      <a:pt x="727" y="145"/>
                      <a:pt x="728" y="144"/>
                    </a:cubicBezTo>
                    <a:cubicBezTo>
                      <a:pt x="726" y="145"/>
                      <a:pt x="726" y="145"/>
                      <a:pt x="725" y="144"/>
                    </a:cubicBezTo>
                    <a:cubicBezTo>
                      <a:pt x="725" y="147"/>
                      <a:pt x="723" y="146"/>
                      <a:pt x="724" y="148"/>
                    </a:cubicBezTo>
                    <a:cubicBezTo>
                      <a:pt x="723" y="149"/>
                      <a:pt x="723" y="145"/>
                      <a:pt x="723" y="145"/>
                    </a:cubicBezTo>
                    <a:cubicBezTo>
                      <a:pt x="722" y="147"/>
                      <a:pt x="722" y="148"/>
                      <a:pt x="722" y="149"/>
                    </a:cubicBezTo>
                    <a:cubicBezTo>
                      <a:pt x="723" y="149"/>
                      <a:pt x="723" y="148"/>
                      <a:pt x="723" y="149"/>
                    </a:cubicBezTo>
                    <a:cubicBezTo>
                      <a:pt x="723" y="151"/>
                      <a:pt x="722" y="154"/>
                      <a:pt x="721" y="155"/>
                    </a:cubicBezTo>
                    <a:cubicBezTo>
                      <a:pt x="720" y="150"/>
                      <a:pt x="722" y="150"/>
                      <a:pt x="722" y="145"/>
                    </a:cubicBezTo>
                    <a:cubicBezTo>
                      <a:pt x="722" y="146"/>
                      <a:pt x="722" y="144"/>
                      <a:pt x="723" y="143"/>
                    </a:cubicBezTo>
                    <a:cubicBezTo>
                      <a:pt x="723" y="140"/>
                      <a:pt x="722" y="143"/>
                      <a:pt x="722" y="139"/>
                    </a:cubicBezTo>
                    <a:cubicBezTo>
                      <a:pt x="722" y="137"/>
                      <a:pt x="723" y="139"/>
                      <a:pt x="723" y="137"/>
                    </a:cubicBezTo>
                    <a:cubicBezTo>
                      <a:pt x="722" y="136"/>
                      <a:pt x="722" y="138"/>
                      <a:pt x="721" y="137"/>
                    </a:cubicBezTo>
                    <a:cubicBezTo>
                      <a:pt x="721" y="140"/>
                      <a:pt x="721" y="141"/>
                      <a:pt x="720" y="141"/>
                    </a:cubicBezTo>
                    <a:cubicBezTo>
                      <a:pt x="719" y="137"/>
                      <a:pt x="722" y="133"/>
                      <a:pt x="720" y="131"/>
                    </a:cubicBezTo>
                    <a:cubicBezTo>
                      <a:pt x="720" y="133"/>
                      <a:pt x="720" y="134"/>
                      <a:pt x="720" y="135"/>
                    </a:cubicBezTo>
                    <a:cubicBezTo>
                      <a:pt x="719" y="135"/>
                      <a:pt x="719" y="138"/>
                      <a:pt x="719" y="135"/>
                    </a:cubicBezTo>
                    <a:cubicBezTo>
                      <a:pt x="720" y="133"/>
                      <a:pt x="718" y="133"/>
                      <a:pt x="717" y="130"/>
                    </a:cubicBezTo>
                    <a:cubicBezTo>
                      <a:pt x="716" y="133"/>
                      <a:pt x="717" y="134"/>
                      <a:pt x="716" y="136"/>
                    </a:cubicBezTo>
                    <a:cubicBezTo>
                      <a:pt x="716" y="134"/>
                      <a:pt x="715" y="137"/>
                      <a:pt x="715" y="135"/>
                    </a:cubicBezTo>
                    <a:cubicBezTo>
                      <a:pt x="715" y="133"/>
                      <a:pt x="717" y="132"/>
                      <a:pt x="715" y="131"/>
                    </a:cubicBezTo>
                    <a:cubicBezTo>
                      <a:pt x="715" y="133"/>
                      <a:pt x="714" y="132"/>
                      <a:pt x="714" y="133"/>
                    </a:cubicBezTo>
                    <a:cubicBezTo>
                      <a:pt x="714" y="136"/>
                      <a:pt x="715" y="136"/>
                      <a:pt x="714" y="137"/>
                    </a:cubicBezTo>
                    <a:cubicBezTo>
                      <a:pt x="713" y="135"/>
                      <a:pt x="714" y="130"/>
                      <a:pt x="713" y="130"/>
                    </a:cubicBezTo>
                    <a:cubicBezTo>
                      <a:pt x="713" y="131"/>
                      <a:pt x="712" y="133"/>
                      <a:pt x="712" y="134"/>
                    </a:cubicBezTo>
                    <a:cubicBezTo>
                      <a:pt x="711" y="131"/>
                      <a:pt x="710" y="130"/>
                      <a:pt x="710" y="127"/>
                    </a:cubicBezTo>
                    <a:cubicBezTo>
                      <a:pt x="711" y="128"/>
                      <a:pt x="709" y="122"/>
                      <a:pt x="710" y="121"/>
                    </a:cubicBezTo>
                    <a:cubicBezTo>
                      <a:pt x="711" y="122"/>
                      <a:pt x="711" y="125"/>
                      <a:pt x="711" y="128"/>
                    </a:cubicBezTo>
                    <a:cubicBezTo>
                      <a:pt x="712" y="126"/>
                      <a:pt x="712" y="126"/>
                      <a:pt x="713" y="127"/>
                    </a:cubicBezTo>
                    <a:cubicBezTo>
                      <a:pt x="712" y="124"/>
                      <a:pt x="712" y="122"/>
                      <a:pt x="714" y="123"/>
                    </a:cubicBezTo>
                    <a:cubicBezTo>
                      <a:pt x="712" y="120"/>
                      <a:pt x="713" y="115"/>
                      <a:pt x="711" y="108"/>
                    </a:cubicBezTo>
                    <a:cubicBezTo>
                      <a:pt x="710" y="110"/>
                      <a:pt x="710" y="106"/>
                      <a:pt x="711" y="105"/>
                    </a:cubicBezTo>
                    <a:cubicBezTo>
                      <a:pt x="710" y="105"/>
                      <a:pt x="710" y="108"/>
                      <a:pt x="709" y="106"/>
                    </a:cubicBezTo>
                    <a:cubicBezTo>
                      <a:pt x="708" y="105"/>
                      <a:pt x="709" y="105"/>
                      <a:pt x="708" y="103"/>
                    </a:cubicBezTo>
                    <a:cubicBezTo>
                      <a:pt x="707" y="104"/>
                      <a:pt x="706" y="101"/>
                      <a:pt x="705" y="101"/>
                    </a:cubicBezTo>
                    <a:cubicBezTo>
                      <a:pt x="705" y="102"/>
                      <a:pt x="706" y="103"/>
                      <a:pt x="705" y="103"/>
                    </a:cubicBezTo>
                    <a:cubicBezTo>
                      <a:pt x="705" y="100"/>
                      <a:pt x="704" y="97"/>
                      <a:pt x="704" y="94"/>
                    </a:cubicBezTo>
                    <a:cubicBezTo>
                      <a:pt x="706" y="96"/>
                      <a:pt x="708" y="93"/>
                      <a:pt x="708" y="89"/>
                    </a:cubicBezTo>
                    <a:cubicBezTo>
                      <a:pt x="708" y="90"/>
                      <a:pt x="709" y="91"/>
                      <a:pt x="710" y="92"/>
                    </a:cubicBezTo>
                    <a:cubicBezTo>
                      <a:pt x="711" y="94"/>
                      <a:pt x="711" y="94"/>
                      <a:pt x="712" y="93"/>
                    </a:cubicBezTo>
                    <a:cubicBezTo>
                      <a:pt x="711" y="92"/>
                      <a:pt x="710" y="92"/>
                      <a:pt x="710" y="89"/>
                    </a:cubicBezTo>
                    <a:cubicBezTo>
                      <a:pt x="710" y="89"/>
                      <a:pt x="712" y="91"/>
                      <a:pt x="711" y="88"/>
                    </a:cubicBezTo>
                    <a:cubicBezTo>
                      <a:pt x="710" y="85"/>
                      <a:pt x="709" y="88"/>
                      <a:pt x="707" y="86"/>
                    </a:cubicBezTo>
                    <a:cubicBezTo>
                      <a:pt x="707" y="87"/>
                      <a:pt x="708" y="89"/>
                      <a:pt x="707" y="89"/>
                    </a:cubicBezTo>
                    <a:cubicBezTo>
                      <a:pt x="706" y="86"/>
                      <a:pt x="705" y="86"/>
                      <a:pt x="705" y="84"/>
                    </a:cubicBezTo>
                    <a:cubicBezTo>
                      <a:pt x="703" y="83"/>
                      <a:pt x="700" y="84"/>
                      <a:pt x="698" y="81"/>
                    </a:cubicBezTo>
                    <a:cubicBezTo>
                      <a:pt x="698" y="84"/>
                      <a:pt x="700" y="83"/>
                      <a:pt x="700" y="86"/>
                    </a:cubicBezTo>
                    <a:cubicBezTo>
                      <a:pt x="699" y="86"/>
                      <a:pt x="698" y="84"/>
                      <a:pt x="698" y="84"/>
                    </a:cubicBezTo>
                    <a:cubicBezTo>
                      <a:pt x="698" y="85"/>
                      <a:pt x="699" y="87"/>
                      <a:pt x="698" y="87"/>
                    </a:cubicBezTo>
                    <a:cubicBezTo>
                      <a:pt x="698" y="86"/>
                      <a:pt x="697" y="84"/>
                      <a:pt x="697" y="84"/>
                    </a:cubicBezTo>
                    <a:cubicBezTo>
                      <a:pt x="696" y="86"/>
                      <a:pt x="697" y="88"/>
                      <a:pt x="696" y="89"/>
                    </a:cubicBezTo>
                    <a:cubicBezTo>
                      <a:pt x="694" y="83"/>
                      <a:pt x="692" y="85"/>
                      <a:pt x="693" y="89"/>
                    </a:cubicBezTo>
                    <a:cubicBezTo>
                      <a:pt x="692" y="89"/>
                      <a:pt x="691" y="87"/>
                      <a:pt x="689" y="85"/>
                    </a:cubicBezTo>
                    <a:cubicBezTo>
                      <a:pt x="690" y="82"/>
                      <a:pt x="691" y="84"/>
                      <a:pt x="692" y="83"/>
                    </a:cubicBezTo>
                    <a:cubicBezTo>
                      <a:pt x="691" y="80"/>
                      <a:pt x="690" y="80"/>
                      <a:pt x="689" y="80"/>
                    </a:cubicBezTo>
                    <a:cubicBezTo>
                      <a:pt x="688" y="80"/>
                      <a:pt x="688" y="82"/>
                      <a:pt x="689" y="83"/>
                    </a:cubicBezTo>
                    <a:cubicBezTo>
                      <a:pt x="688" y="82"/>
                      <a:pt x="687" y="81"/>
                      <a:pt x="687" y="79"/>
                    </a:cubicBezTo>
                    <a:cubicBezTo>
                      <a:pt x="686" y="80"/>
                      <a:pt x="686" y="76"/>
                      <a:pt x="685" y="77"/>
                    </a:cubicBezTo>
                    <a:cubicBezTo>
                      <a:pt x="686" y="79"/>
                      <a:pt x="686" y="80"/>
                      <a:pt x="686" y="80"/>
                    </a:cubicBezTo>
                    <a:cubicBezTo>
                      <a:pt x="685" y="80"/>
                      <a:pt x="684" y="78"/>
                      <a:pt x="684" y="77"/>
                    </a:cubicBezTo>
                    <a:cubicBezTo>
                      <a:pt x="682" y="79"/>
                      <a:pt x="682" y="78"/>
                      <a:pt x="679" y="79"/>
                    </a:cubicBezTo>
                    <a:cubicBezTo>
                      <a:pt x="679" y="81"/>
                      <a:pt x="680" y="83"/>
                      <a:pt x="680" y="84"/>
                    </a:cubicBezTo>
                    <a:cubicBezTo>
                      <a:pt x="679" y="83"/>
                      <a:pt x="678" y="83"/>
                      <a:pt x="678" y="84"/>
                    </a:cubicBezTo>
                    <a:cubicBezTo>
                      <a:pt x="677" y="83"/>
                      <a:pt x="677" y="82"/>
                      <a:pt x="677" y="82"/>
                    </a:cubicBezTo>
                    <a:cubicBezTo>
                      <a:pt x="675" y="81"/>
                      <a:pt x="676" y="84"/>
                      <a:pt x="675" y="84"/>
                    </a:cubicBezTo>
                    <a:cubicBezTo>
                      <a:pt x="674" y="82"/>
                      <a:pt x="673" y="79"/>
                      <a:pt x="673" y="78"/>
                    </a:cubicBezTo>
                    <a:cubicBezTo>
                      <a:pt x="673" y="78"/>
                      <a:pt x="673" y="77"/>
                      <a:pt x="672" y="78"/>
                    </a:cubicBezTo>
                    <a:cubicBezTo>
                      <a:pt x="673" y="80"/>
                      <a:pt x="674" y="81"/>
                      <a:pt x="674" y="83"/>
                    </a:cubicBezTo>
                    <a:cubicBezTo>
                      <a:pt x="673" y="83"/>
                      <a:pt x="672" y="81"/>
                      <a:pt x="672" y="80"/>
                    </a:cubicBezTo>
                    <a:cubicBezTo>
                      <a:pt x="670" y="79"/>
                      <a:pt x="665" y="70"/>
                      <a:pt x="666" y="78"/>
                    </a:cubicBezTo>
                    <a:cubicBezTo>
                      <a:pt x="666" y="77"/>
                      <a:pt x="665" y="77"/>
                      <a:pt x="665" y="76"/>
                    </a:cubicBezTo>
                    <a:cubicBezTo>
                      <a:pt x="664" y="77"/>
                      <a:pt x="664" y="77"/>
                      <a:pt x="664" y="79"/>
                    </a:cubicBezTo>
                    <a:cubicBezTo>
                      <a:pt x="663" y="78"/>
                      <a:pt x="663" y="78"/>
                      <a:pt x="662" y="77"/>
                    </a:cubicBezTo>
                    <a:cubicBezTo>
                      <a:pt x="661" y="75"/>
                      <a:pt x="662" y="75"/>
                      <a:pt x="661" y="73"/>
                    </a:cubicBezTo>
                    <a:cubicBezTo>
                      <a:pt x="660" y="72"/>
                      <a:pt x="658" y="73"/>
                      <a:pt x="658" y="75"/>
                    </a:cubicBezTo>
                    <a:cubicBezTo>
                      <a:pt x="658" y="77"/>
                      <a:pt x="658" y="80"/>
                      <a:pt x="660" y="82"/>
                    </a:cubicBezTo>
                    <a:cubicBezTo>
                      <a:pt x="659" y="83"/>
                      <a:pt x="659" y="83"/>
                      <a:pt x="658" y="81"/>
                    </a:cubicBezTo>
                    <a:cubicBezTo>
                      <a:pt x="657" y="79"/>
                      <a:pt x="657" y="76"/>
                      <a:pt x="656" y="73"/>
                    </a:cubicBezTo>
                    <a:cubicBezTo>
                      <a:pt x="656" y="67"/>
                      <a:pt x="658" y="61"/>
                      <a:pt x="663" y="67"/>
                    </a:cubicBezTo>
                    <a:cubicBezTo>
                      <a:pt x="665" y="69"/>
                      <a:pt x="665" y="72"/>
                      <a:pt x="667" y="72"/>
                    </a:cubicBezTo>
                    <a:cubicBezTo>
                      <a:pt x="666" y="69"/>
                      <a:pt x="665" y="68"/>
                      <a:pt x="665" y="66"/>
                    </a:cubicBezTo>
                    <a:cubicBezTo>
                      <a:pt x="663" y="68"/>
                      <a:pt x="661" y="57"/>
                      <a:pt x="659" y="55"/>
                    </a:cubicBezTo>
                    <a:cubicBezTo>
                      <a:pt x="659" y="54"/>
                      <a:pt x="659" y="54"/>
                      <a:pt x="658" y="52"/>
                    </a:cubicBezTo>
                    <a:cubicBezTo>
                      <a:pt x="658" y="51"/>
                      <a:pt x="657" y="50"/>
                      <a:pt x="656" y="49"/>
                    </a:cubicBezTo>
                    <a:cubicBezTo>
                      <a:pt x="656" y="47"/>
                      <a:pt x="655" y="46"/>
                      <a:pt x="654" y="43"/>
                    </a:cubicBezTo>
                    <a:cubicBezTo>
                      <a:pt x="653" y="41"/>
                      <a:pt x="651" y="39"/>
                      <a:pt x="650" y="36"/>
                    </a:cubicBezTo>
                    <a:cubicBezTo>
                      <a:pt x="650" y="36"/>
                      <a:pt x="651" y="36"/>
                      <a:pt x="651" y="36"/>
                    </a:cubicBezTo>
                    <a:cubicBezTo>
                      <a:pt x="649" y="33"/>
                      <a:pt x="647" y="29"/>
                      <a:pt x="645" y="26"/>
                    </a:cubicBezTo>
                    <a:cubicBezTo>
                      <a:pt x="644" y="23"/>
                      <a:pt x="642" y="19"/>
                      <a:pt x="639" y="17"/>
                    </a:cubicBezTo>
                    <a:cubicBezTo>
                      <a:pt x="638" y="14"/>
                      <a:pt x="637" y="13"/>
                      <a:pt x="635" y="9"/>
                    </a:cubicBezTo>
                    <a:cubicBezTo>
                      <a:pt x="636" y="9"/>
                      <a:pt x="636" y="8"/>
                      <a:pt x="636" y="7"/>
                    </a:cubicBezTo>
                    <a:cubicBezTo>
                      <a:pt x="627" y="0"/>
                      <a:pt x="624" y="10"/>
                      <a:pt x="632" y="22"/>
                    </a:cubicBezTo>
                    <a:cubicBezTo>
                      <a:pt x="633" y="26"/>
                      <a:pt x="634" y="30"/>
                      <a:pt x="636" y="34"/>
                    </a:cubicBezTo>
                    <a:cubicBezTo>
                      <a:pt x="637" y="38"/>
                      <a:pt x="639" y="43"/>
                      <a:pt x="642" y="47"/>
                    </a:cubicBezTo>
                    <a:cubicBezTo>
                      <a:pt x="641" y="49"/>
                      <a:pt x="641" y="47"/>
                      <a:pt x="641" y="49"/>
                    </a:cubicBezTo>
                    <a:cubicBezTo>
                      <a:pt x="643" y="54"/>
                      <a:pt x="644" y="57"/>
                      <a:pt x="643" y="59"/>
                    </a:cubicBezTo>
                    <a:cubicBezTo>
                      <a:pt x="644" y="59"/>
                      <a:pt x="644" y="61"/>
                      <a:pt x="645" y="62"/>
                    </a:cubicBezTo>
                    <a:cubicBezTo>
                      <a:pt x="645" y="60"/>
                      <a:pt x="644" y="59"/>
                      <a:pt x="645" y="57"/>
                    </a:cubicBezTo>
                    <a:cubicBezTo>
                      <a:pt x="648" y="64"/>
                      <a:pt x="651" y="65"/>
                      <a:pt x="652" y="72"/>
                    </a:cubicBezTo>
                    <a:cubicBezTo>
                      <a:pt x="649" y="72"/>
                      <a:pt x="646" y="67"/>
                      <a:pt x="643" y="68"/>
                    </a:cubicBezTo>
                    <a:cubicBezTo>
                      <a:pt x="643" y="69"/>
                      <a:pt x="644" y="72"/>
                      <a:pt x="643" y="72"/>
                    </a:cubicBezTo>
                    <a:cubicBezTo>
                      <a:pt x="643" y="74"/>
                      <a:pt x="644" y="74"/>
                      <a:pt x="644" y="75"/>
                    </a:cubicBezTo>
                    <a:cubicBezTo>
                      <a:pt x="644" y="76"/>
                      <a:pt x="644" y="78"/>
                      <a:pt x="644" y="80"/>
                    </a:cubicBezTo>
                    <a:cubicBezTo>
                      <a:pt x="645" y="83"/>
                      <a:pt x="646" y="85"/>
                      <a:pt x="647" y="87"/>
                    </a:cubicBezTo>
                    <a:cubicBezTo>
                      <a:pt x="647" y="89"/>
                      <a:pt x="646" y="88"/>
                      <a:pt x="647" y="90"/>
                    </a:cubicBezTo>
                    <a:cubicBezTo>
                      <a:pt x="646" y="91"/>
                      <a:pt x="646" y="88"/>
                      <a:pt x="645" y="89"/>
                    </a:cubicBezTo>
                    <a:cubicBezTo>
                      <a:pt x="645" y="90"/>
                      <a:pt x="645" y="90"/>
                      <a:pt x="645" y="90"/>
                    </a:cubicBezTo>
                    <a:cubicBezTo>
                      <a:pt x="645" y="91"/>
                      <a:pt x="646" y="92"/>
                      <a:pt x="646" y="93"/>
                    </a:cubicBezTo>
                    <a:cubicBezTo>
                      <a:pt x="644" y="96"/>
                      <a:pt x="648" y="111"/>
                      <a:pt x="643" y="105"/>
                    </a:cubicBezTo>
                    <a:cubicBezTo>
                      <a:pt x="643" y="103"/>
                      <a:pt x="642" y="100"/>
                      <a:pt x="642" y="99"/>
                    </a:cubicBezTo>
                    <a:cubicBezTo>
                      <a:pt x="640" y="99"/>
                      <a:pt x="640" y="94"/>
                      <a:pt x="638" y="92"/>
                    </a:cubicBezTo>
                    <a:cubicBezTo>
                      <a:pt x="640" y="96"/>
                      <a:pt x="639" y="98"/>
                      <a:pt x="641" y="101"/>
                    </a:cubicBezTo>
                    <a:cubicBezTo>
                      <a:pt x="639" y="101"/>
                      <a:pt x="640" y="104"/>
                      <a:pt x="638" y="101"/>
                    </a:cubicBezTo>
                    <a:cubicBezTo>
                      <a:pt x="639" y="105"/>
                      <a:pt x="639" y="106"/>
                      <a:pt x="639" y="108"/>
                    </a:cubicBezTo>
                    <a:cubicBezTo>
                      <a:pt x="638" y="106"/>
                      <a:pt x="638" y="109"/>
                      <a:pt x="637" y="108"/>
                    </a:cubicBezTo>
                    <a:cubicBezTo>
                      <a:pt x="637" y="105"/>
                      <a:pt x="636" y="105"/>
                      <a:pt x="635" y="104"/>
                    </a:cubicBezTo>
                    <a:cubicBezTo>
                      <a:pt x="636" y="102"/>
                      <a:pt x="635" y="99"/>
                      <a:pt x="634" y="95"/>
                    </a:cubicBezTo>
                    <a:cubicBezTo>
                      <a:pt x="634" y="95"/>
                      <a:pt x="633" y="96"/>
                      <a:pt x="633" y="95"/>
                    </a:cubicBezTo>
                    <a:cubicBezTo>
                      <a:pt x="633" y="93"/>
                      <a:pt x="633" y="92"/>
                      <a:pt x="632" y="88"/>
                    </a:cubicBezTo>
                    <a:cubicBezTo>
                      <a:pt x="631" y="90"/>
                      <a:pt x="629" y="88"/>
                      <a:pt x="629" y="90"/>
                    </a:cubicBezTo>
                    <a:cubicBezTo>
                      <a:pt x="626" y="85"/>
                      <a:pt x="626" y="92"/>
                      <a:pt x="623" y="87"/>
                    </a:cubicBezTo>
                    <a:cubicBezTo>
                      <a:pt x="625" y="89"/>
                      <a:pt x="625" y="94"/>
                      <a:pt x="627" y="96"/>
                    </a:cubicBezTo>
                    <a:cubicBezTo>
                      <a:pt x="627" y="97"/>
                      <a:pt x="626" y="99"/>
                      <a:pt x="626" y="101"/>
                    </a:cubicBezTo>
                    <a:cubicBezTo>
                      <a:pt x="629" y="100"/>
                      <a:pt x="629" y="108"/>
                      <a:pt x="628" y="109"/>
                    </a:cubicBezTo>
                    <a:cubicBezTo>
                      <a:pt x="629" y="111"/>
                      <a:pt x="630" y="113"/>
                      <a:pt x="631" y="114"/>
                    </a:cubicBezTo>
                    <a:cubicBezTo>
                      <a:pt x="630" y="115"/>
                      <a:pt x="631" y="115"/>
                      <a:pt x="630" y="115"/>
                    </a:cubicBezTo>
                    <a:cubicBezTo>
                      <a:pt x="629" y="115"/>
                      <a:pt x="628" y="113"/>
                      <a:pt x="628" y="111"/>
                    </a:cubicBezTo>
                    <a:cubicBezTo>
                      <a:pt x="628" y="113"/>
                      <a:pt x="628" y="113"/>
                      <a:pt x="627" y="113"/>
                    </a:cubicBezTo>
                    <a:cubicBezTo>
                      <a:pt x="628" y="114"/>
                      <a:pt x="629" y="117"/>
                      <a:pt x="628" y="117"/>
                    </a:cubicBezTo>
                    <a:cubicBezTo>
                      <a:pt x="627" y="116"/>
                      <a:pt x="627" y="113"/>
                      <a:pt x="627" y="114"/>
                    </a:cubicBezTo>
                    <a:cubicBezTo>
                      <a:pt x="628" y="117"/>
                      <a:pt x="626" y="114"/>
                      <a:pt x="625" y="116"/>
                    </a:cubicBezTo>
                    <a:cubicBezTo>
                      <a:pt x="624" y="115"/>
                      <a:pt x="625" y="113"/>
                      <a:pt x="624" y="111"/>
                    </a:cubicBezTo>
                    <a:cubicBezTo>
                      <a:pt x="623" y="111"/>
                      <a:pt x="623" y="112"/>
                      <a:pt x="623" y="111"/>
                    </a:cubicBezTo>
                    <a:cubicBezTo>
                      <a:pt x="621" y="105"/>
                      <a:pt x="620" y="101"/>
                      <a:pt x="618" y="97"/>
                    </a:cubicBezTo>
                    <a:cubicBezTo>
                      <a:pt x="619" y="100"/>
                      <a:pt x="617" y="98"/>
                      <a:pt x="616" y="96"/>
                    </a:cubicBezTo>
                    <a:cubicBezTo>
                      <a:pt x="617" y="95"/>
                      <a:pt x="615" y="93"/>
                      <a:pt x="615" y="92"/>
                    </a:cubicBezTo>
                    <a:cubicBezTo>
                      <a:pt x="617" y="93"/>
                      <a:pt x="617" y="93"/>
                      <a:pt x="617" y="96"/>
                    </a:cubicBezTo>
                    <a:cubicBezTo>
                      <a:pt x="618" y="96"/>
                      <a:pt x="618" y="95"/>
                      <a:pt x="619" y="96"/>
                    </a:cubicBezTo>
                    <a:cubicBezTo>
                      <a:pt x="619" y="93"/>
                      <a:pt x="618" y="96"/>
                      <a:pt x="617" y="94"/>
                    </a:cubicBezTo>
                    <a:cubicBezTo>
                      <a:pt x="617" y="93"/>
                      <a:pt x="616" y="92"/>
                      <a:pt x="617" y="92"/>
                    </a:cubicBezTo>
                    <a:cubicBezTo>
                      <a:pt x="617" y="92"/>
                      <a:pt x="618" y="93"/>
                      <a:pt x="618" y="93"/>
                    </a:cubicBezTo>
                    <a:cubicBezTo>
                      <a:pt x="617" y="90"/>
                      <a:pt x="618" y="89"/>
                      <a:pt x="619" y="89"/>
                    </a:cubicBezTo>
                    <a:cubicBezTo>
                      <a:pt x="618" y="88"/>
                      <a:pt x="619" y="88"/>
                      <a:pt x="618" y="86"/>
                    </a:cubicBezTo>
                    <a:cubicBezTo>
                      <a:pt x="618" y="86"/>
                      <a:pt x="618" y="87"/>
                      <a:pt x="618" y="87"/>
                    </a:cubicBezTo>
                    <a:cubicBezTo>
                      <a:pt x="617" y="87"/>
                      <a:pt x="616" y="85"/>
                      <a:pt x="616" y="85"/>
                    </a:cubicBezTo>
                    <a:cubicBezTo>
                      <a:pt x="617" y="86"/>
                      <a:pt x="617" y="82"/>
                      <a:pt x="615" y="81"/>
                    </a:cubicBezTo>
                    <a:cubicBezTo>
                      <a:pt x="615" y="82"/>
                      <a:pt x="615" y="83"/>
                      <a:pt x="615" y="83"/>
                    </a:cubicBezTo>
                    <a:cubicBezTo>
                      <a:pt x="614" y="80"/>
                      <a:pt x="615" y="79"/>
                      <a:pt x="614" y="77"/>
                    </a:cubicBezTo>
                    <a:cubicBezTo>
                      <a:pt x="614" y="78"/>
                      <a:pt x="613" y="78"/>
                      <a:pt x="613" y="79"/>
                    </a:cubicBezTo>
                    <a:cubicBezTo>
                      <a:pt x="613" y="77"/>
                      <a:pt x="612" y="75"/>
                      <a:pt x="611" y="75"/>
                    </a:cubicBezTo>
                    <a:cubicBezTo>
                      <a:pt x="612" y="77"/>
                      <a:pt x="613" y="77"/>
                      <a:pt x="612" y="78"/>
                    </a:cubicBezTo>
                    <a:cubicBezTo>
                      <a:pt x="610" y="76"/>
                      <a:pt x="609" y="81"/>
                      <a:pt x="611" y="82"/>
                    </a:cubicBezTo>
                    <a:cubicBezTo>
                      <a:pt x="609" y="77"/>
                      <a:pt x="613" y="80"/>
                      <a:pt x="611" y="80"/>
                    </a:cubicBezTo>
                    <a:cubicBezTo>
                      <a:pt x="612" y="82"/>
                      <a:pt x="612" y="80"/>
                      <a:pt x="613" y="82"/>
                    </a:cubicBezTo>
                    <a:cubicBezTo>
                      <a:pt x="611" y="85"/>
                      <a:pt x="610" y="79"/>
                      <a:pt x="608" y="79"/>
                    </a:cubicBezTo>
                    <a:cubicBezTo>
                      <a:pt x="609" y="80"/>
                      <a:pt x="610" y="81"/>
                      <a:pt x="609" y="83"/>
                    </a:cubicBezTo>
                    <a:cubicBezTo>
                      <a:pt x="608" y="84"/>
                      <a:pt x="608" y="86"/>
                      <a:pt x="608" y="88"/>
                    </a:cubicBezTo>
                    <a:cubicBezTo>
                      <a:pt x="608" y="89"/>
                      <a:pt x="608" y="90"/>
                      <a:pt x="608" y="92"/>
                    </a:cubicBezTo>
                    <a:cubicBezTo>
                      <a:pt x="608" y="93"/>
                      <a:pt x="609" y="94"/>
                      <a:pt x="609" y="95"/>
                    </a:cubicBezTo>
                    <a:cubicBezTo>
                      <a:pt x="608" y="92"/>
                      <a:pt x="607" y="93"/>
                      <a:pt x="606" y="93"/>
                    </a:cubicBezTo>
                    <a:cubicBezTo>
                      <a:pt x="607" y="95"/>
                      <a:pt x="607" y="95"/>
                      <a:pt x="606" y="97"/>
                    </a:cubicBezTo>
                    <a:cubicBezTo>
                      <a:pt x="607" y="98"/>
                      <a:pt x="607" y="99"/>
                      <a:pt x="607" y="101"/>
                    </a:cubicBezTo>
                    <a:cubicBezTo>
                      <a:pt x="608" y="101"/>
                      <a:pt x="608" y="100"/>
                      <a:pt x="609" y="102"/>
                    </a:cubicBezTo>
                    <a:cubicBezTo>
                      <a:pt x="609" y="103"/>
                      <a:pt x="610" y="106"/>
                      <a:pt x="608" y="105"/>
                    </a:cubicBezTo>
                    <a:cubicBezTo>
                      <a:pt x="609" y="107"/>
                      <a:pt x="610" y="111"/>
                      <a:pt x="611" y="111"/>
                    </a:cubicBezTo>
                    <a:cubicBezTo>
                      <a:pt x="611" y="110"/>
                      <a:pt x="611" y="109"/>
                      <a:pt x="611" y="109"/>
                    </a:cubicBezTo>
                    <a:cubicBezTo>
                      <a:pt x="612" y="110"/>
                      <a:pt x="612" y="110"/>
                      <a:pt x="612" y="111"/>
                    </a:cubicBezTo>
                    <a:cubicBezTo>
                      <a:pt x="613" y="106"/>
                      <a:pt x="618" y="114"/>
                      <a:pt x="616" y="117"/>
                    </a:cubicBezTo>
                    <a:cubicBezTo>
                      <a:pt x="616" y="116"/>
                      <a:pt x="615" y="113"/>
                      <a:pt x="615" y="115"/>
                    </a:cubicBezTo>
                    <a:cubicBezTo>
                      <a:pt x="616" y="116"/>
                      <a:pt x="615" y="117"/>
                      <a:pt x="615" y="117"/>
                    </a:cubicBezTo>
                    <a:cubicBezTo>
                      <a:pt x="615" y="116"/>
                      <a:pt x="614" y="114"/>
                      <a:pt x="613" y="114"/>
                    </a:cubicBezTo>
                    <a:cubicBezTo>
                      <a:pt x="614" y="116"/>
                      <a:pt x="613" y="117"/>
                      <a:pt x="613" y="118"/>
                    </a:cubicBezTo>
                    <a:cubicBezTo>
                      <a:pt x="614" y="119"/>
                      <a:pt x="615" y="121"/>
                      <a:pt x="615" y="123"/>
                    </a:cubicBezTo>
                    <a:cubicBezTo>
                      <a:pt x="616" y="125"/>
                      <a:pt x="617" y="128"/>
                      <a:pt x="618" y="130"/>
                    </a:cubicBezTo>
                    <a:cubicBezTo>
                      <a:pt x="617" y="130"/>
                      <a:pt x="617" y="131"/>
                      <a:pt x="617" y="131"/>
                    </a:cubicBezTo>
                    <a:cubicBezTo>
                      <a:pt x="617" y="130"/>
                      <a:pt x="617" y="129"/>
                      <a:pt x="616" y="129"/>
                    </a:cubicBezTo>
                    <a:cubicBezTo>
                      <a:pt x="616" y="133"/>
                      <a:pt x="618" y="133"/>
                      <a:pt x="618" y="136"/>
                    </a:cubicBezTo>
                    <a:cubicBezTo>
                      <a:pt x="617" y="136"/>
                      <a:pt x="617" y="138"/>
                      <a:pt x="618" y="137"/>
                    </a:cubicBezTo>
                    <a:cubicBezTo>
                      <a:pt x="619" y="139"/>
                      <a:pt x="619" y="141"/>
                      <a:pt x="618" y="141"/>
                    </a:cubicBezTo>
                    <a:cubicBezTo>
                      <a:pt x="617" y="138"/>
                      <a:pt x="617" y="139"/>
                      <a:pt x="616" y="137"/>
                    </a:cubicBezTo>
                    <a:cubicBezTo>
                      <a:pt x="616" y="139"/>
                      <a:pt x="616" y="139"/>
                      <a:pt x="616" y="141"/>
                    </a:cubicBezTo>
                    <a:cubicBezTo>
                      <a:pt x="615" y="141"/>
                      <a:pt x="615" y="139"/>
                      <a:pt x="615" y="139"/>
                    </a:cubicBezTo>
                    <a:cubicBezTo>
                      <a:pt x="614" y="142"/>
                      <a:pt x="616" y="141"/>
                      <a:pt x="616" y="143"/>
                    </a:cubicBezTo>
                    <a:cubicBezTo>
                      <a:pt x="617" y="146"/>
                      <a:pt x="617" y="146"/>
                      <a:pt x="617" y="146"/>
                    </a:cubicBezTo>
                    <a:cubicBezTo>
                      <a:pt x="616" y="146"/>
                      <a:pt x="616" y="146"/>
                      <a:pt x="616" y="147"/>
                    </a:cubicBezTo>
                    <a:cubicBezTo>
                      <a:pt x="617" y="147"/>
                      <a:pt x="617" y="147"/>
                      <a:pt x="618" y="147"/>
                    </a:cubicBezTo>
                    <a:cubicBezTo>
                      <a:pt x="618" y="149"/>
                      <a:pt x="617" y="148"/>
                      <a:pt x="617" y="149"/>
                    </a:cubicBezTo>
                    <a:cubicBezTo>
                      <a:pt x="618" y="149"/>
                      <a:pt x="618" y="150"/>
                      <a:pt x="618" y="151"/>
                    </a:cubicBezTo>
                    <a:cubicBezTo>
                      <a:pt x="619" y="151"/>
                      <a:pt x="620" y="153"/>
                      <a:pt x="620" y="150"/>
                    </a:cubicBezTo>
                    <a:cubicBezTo>
                      <a:pt x="619" y="150"/>
                      <a:pt x="619" y="152"/>
                      <a:pt x="618" y="150"/>
                    </a:cubicBezTo>
                    <a:cubicBezTo>
                      <a:pt x="618" y="149"/>
                      <a:pt x="619" y="149"/>
                      <a:pt x="619" y="148"/>
                    </a:cubicBezTo>
                    <a:cubicBezTo>
                      <a:pt x="620" y="148"/>
                      <a:pt x="620" y="150"/>
                      <a:pt x="620" y="151"/>
                    </a:cubicBezTo>
                    <a:cubicBezTo>
                      <a:pt x="620" y="153"/>
                      <a:pt x="620" y="154"/>
                      <a:pt x="620" y="155"/>
                    </a:cubicBezTo>
                    <a:cubicBezTo>
                      <a:pt x="620" y="154"/>
                      <a:pt x="621" y="154"/>
                      <a:pt x="621" y="155"/>
                    </a:cubicBezTo>
                    <a:cubicBezTo>
                      <a:pt x="620" y="156"/>
                      <a:pt x="620" y="155"/>
                      <a:pt x="619" y="155"/>
                    </a:cubicBezTo>
                    <a:cubicBezTo>
                      <a:pt x="619" y="158"/>
                      <a:pt x="620" y="159"/>
                      <a:pt x="620" y="160"/>
                    </a:cubicBezTo>
                    <a:cubicBezTo>
                      <a:pt x="620" y="161"/>
                      <a:pt x="620" y="161"/>
                      <a:pt x="619" y="161"/>
                    </a:cubicBezTo>
                    <a:cubicBezTo>
                      <a:pt x="619" y="160"/>
                      <a:pt x="619" y="162"/>
                      <a:pt x="620" y="164"/>
                    </a:cubicBezTo>
                    <a:cubicBezTo>
                      <a:pt x="620" y="166"/>
                      <a:pt x="621" y="168"/>
                      <a:pt x="621" y="169"/>
                    </a:cubicBezTo>
                    <a:cubicBezTo>
                      <a:pt x="621" y="169"/>
                      <a:pt x="621" y="170"/>
                      <a:pt x="621" y="170"/>
                    </a:cubicBezTo>
                    <a:cubicBezTo>
                      <a:pt x="620" y="169"/>
                      <a:pt x="619" y="169"/>
                      <a:pt x="619" y="168"/>
                    </a:cubicBezTo>
                    <a:cubicBezTo>
                      <a:pt x="618" y="166"/>
                      <a:pt x="619" y="165"/>
                      <a:pt x="618" y="164"/>
                    </a:cubicBezTo>
                    <a:cubicBezTo>
                      <a:pt x="619" y="166"/>
                      <a:pt x="618" y="168"/>
                      <a:pt x="617" y="169"/>
                    </a:cubicBezTo>
                    <a:cubicBezTo>
                      <a:pt x="617" y="166"/>
                      <a:pt x="616" y="168"/>
                      <a:pt x="615" y="166"/>
                    </a:cubicBezTo>
                    <a:cubicBezTo>
                      <a:pt x="616" y="164"/>
                      <a:pt x="617" y="161"/>
                      <a:pt x="616" y="161"/>
                    </a:cubicBezTo>
                    <a:cubicBezTo>
                      <a:pt x="616" y="162"/>
                      <a:pt x="616" y="162"/>
                      <a:pt x="616" y="162"/>
                    </a:cubicBezTo>
                    <a:cubicBezTo>
                      <a:pt x="615" y="159"/>
                      <a:pt x="617" y="156"/>
                      <a:pt x="615" y="154"/>
                    </a:cubicBezTo>
                    <a:cubicBezTo>
                      <a:pt x="615" y="156"/>
                      <a:pt x="616" y="159"/>
                      <a:pt x="615" y="161"/>
                    </a:cubicBezTo>
                    <a:cubicBezTo>
                      <a:pt x="615" y="160"/>
                      <a:pt x="614" y="159"/>
                      <a:pt x="614" y="157"/>
                    </a:cubicBezTo>
                    <a:cubicBezTo>
                      <a:pt x="614" y="156"/>
                      <a:pt x="614" y="155"/>
                      <a:pt x="615" y="154"/>
                    </a:cubicBezTo>
                    <a:cubicBezTo>
                      <a:pt x="614" y="152"/>
                      <a:pt x="612" y="155"/>
                      <a:pt x="611" y="153"/>
                    </a:cubicBezTo>
                    <a:cubicBezTo>
                      <a:pt x="611" y="155"/>
                      <a:pt x="611" y="158"/>
                      <a:pt x="611" y="159"/>
                    </a:cubicBezTo>
                    <a:cubicBezTo>
                      <a:pt x="611" y="158"/>
                      <a:pt x="612" y="157"/>
                      <a:pt x="612" y="156"/>
                    </a:cubicBezTo>
                    <a:cubicBezTo>
                      <a:pt x="614" y="161"/>
                      <a:pt x="610" y="163"/>
                      <a:pt x="609" y="163"/>
                    </a:cubicBezTo>
                    <a:cubicBezTo>
                      <a:pt x="609" y="165"/>
                      <a:pt x="609" y="166"/>
                      <a:pt x="608" y="167"/>
                    </a:cubicBezTo>
                    <a:cubicBezTo>
                      <a:pt x="607" y="167"/>
                      <a:pt x="608" y="162"/>
                      <a:pt x="606" y="163"/>
                    </a:cubicBezTo>
                    <a:cubicBezTo>
                      <a:pt x="606" y="164"/>
                      <a:pt x="607" y="165"/>
                      <a:pt x="607" y="165"/>
                    </a:cubicBezTo>
                    <a:cubicBezTo>
                      <a:pt x="606" y="163"/>
                      <a:pt x="605" y="166"/>
                      <a:pt x="604" y="163"/>
                    </a:cubicBezTo>
                    <a:cubicBezTo>
                      <a:pt x="606" y="163"/>
                      <a:pt x="606" y="163"/>
                      <a:pt x="606" y="163"/>
                    </a:cubicBezTo>
                    <a:cubicBezTo>
                      <a:pt x="605" y="160"/>
                      <a:pt x="603" y="163"/>
                      <a:pt x="603" y="161"/>
                    </a:cubicBezTo>
                    <a:cubicBezTo>
                      <a:pt x="603" y="160"/>
                      <a:pt x="603" y="158"/>
                      <a:pt x="602" y="158"/>
                    </a:cubicBezTo>
                    <a:cubicBezTo>
                      <a:pt x="601" y="158"/>
                      <a:pt x="603" y="161"/>
                      <a:pt x="601" y="160"/>
                    </a:cubicBezTo>
                    <a:cubicBezTo>
                      <a:pt x="601" y="160"/>
                      <a:pt x="601" y="159"/>
                      <a:pt x="601" y="159"/>
                    </a:cubicBezTo>
                    <a:cubicBezTo>
                      <a:pt x="601" y="161"/>
                      <a:pt x="600" y="158"/>
                      <a:pt x="599" y="159"/>
                    </a:cubicBezTo>
                    <a:cubicBezTo>
                      <a:pt x="599" y="161"/>
                      <a:pt x="600" y="163"/>
                      <a:pt x="598" y="163"/>
                    </a:cubicBezTo>
                    <a:cubicBezTo>
                      <a:pt x="600" y="163"/>
                      <a:pt x="599" y="165"/>
                      <a:pt x="600" y="163"/>
                    </a:cubicBezTo>
                    <a:cubicBezTo>
                      <a:pt x="600" y="164"/>
                      <a:pt x="600" y="166"/>
                      <a:pt x="599" y="165"/>
                    </a:cubicBezTo>
                    <a:cubicBezTo>
                      <a:pt x="599" y="170"/>
                      <a:pt x="599" y="174"/>
                      <a:pt x="599" y="179"/>
                    </a:cubicBezTo>
                    <a:cubicBezTo>
                      <a:pt x="598" y="179"/>
                      <a:pt x="598" y="181"/>
                      <a:pt x="597" y="182"/>
                    </a:cubicBezTo>
                    <a:cubicBezTo>
                      <a:pt x="596" y="182"/>
                      <a:pt x="596" y="179"/>
                      <a:pt x="596" y="179"/>
                    </a:cubicBezTo>
                    <a:cubicBezTo>
                      <a:pt x="596" y="180"/>
                      <a:pt x="596" y="180"/>
                      <a:pt x="595" y="179"/>
                    </a:cubicBezTo>
                    <a:cubicBezTo>
                      <a:pt x="595" y="181"/>
                      <a:pt x="594" y="183"/>
                      <a:pt x="593" y="184"/>
                    </a:cubicBezTo>
                    <a:cubicBezTo>
                      <a:pt x="594" y="181"/>
                      <a:pt x="592" y="182"/>
                      <a:pt x="592" y="179"/>
                    </a:cubicBezTo>
                    <a:cubicBezTo>
                      <a:pt x="593" y="179"/>
                      <a:pt x="594" y="175"/>
                      <a:pt x="593" y="174"/>
                    </a:cubicBezTo>
                    <a:cubicBezTo>
                      <a:pt x="592" y="176"/>
                      <a:pt x="593" y="179"/>
                      <a:pt x="591" y="179"/>
                    </a:cubicBezTo>
                    <a:cubicBezTo>
                      <a:pt x="592" y="178"/>
                      <a:pt x="592" y="175"/>
                      <a:pt x="591" y="175"/>
                    </a:cubicBezTo>
                    <a:cubicBezTo>
                      <a:pt x="590" y="178"/>
                      <a:pt x="589" y="179"/>
                      <a:pt x="589" y="181"/>
                    </a:cubicBezTo>
                    <a:cubicBezTo>
                      <a:pt x="589" y="180"/>
                      <a:pt x="589" y="178"/>
                      <a:pt x="589" y="176"/>
                    </a:cubicBezTo>
                    <a:cubicBezTo>
                      <a:pt x="590" y="174"/>
                      <a:pt x="590" y="172"/>
                      <a:pt x="589" y="172"/>
                    </a:cubicBezTo>
                    <a:cubicBezTo>
                      <a:pt x="589" y="175"/>
                      <a:pt x="587" y="177"/>
                      <a:pt x="586" y="178"/>
                    </a:cubicBezTo>
                    <a:cubicBezTo>
                      <a:pt x="585" y="179"/>
                      <a:pt x="587" y="180"/>
                      <a:pt x="586" y="181"/>
                    </a:cubicBezTo>
                    <a:cubicBezTo>
                      <a:pt x="586" y="178"/>
                      <a:pt x="584" y="183"/>
                      <a:pt x="585" y="183"/>
                    </a:cubicBezTo>
                    <a:cubicBezTo>
                      <a:pt x="585" y="181"/>
                      <a:pt x="587" y="182"/>
                      <a:pt x="587" y="183"/>
                    </a:cubicBezTo>
                    <a:cubicBezTo>
                      <a:pt x="586" y="182"/>
                      <a:pt x="585" y="184"/>
                      <a:pt x="585" y="184"/>
                    </a:cubicBezTo>
                    <a:cubicBezTo>
                      <a:pt x="584" y="188"/>
                      <a:pt x="584" y="191"/>
                      <a:pt x="585" y="193"/>
                    </a:cubicBezTo>
                    <a:cubicBezTo>
                      <a:pt x="585" y="191"/>
                      <a:pt x="586" y="191"/>
                      <a:pt x="585" y="190"/>
                    </a:cubicBezTo>
                    <a:cubicBezTo>
                      <a:pt x="587" y="188"/>
                      <a:pt x="587" y="189"/>
                      <a:pt x="588" y="186"/>
                    </a:cubicBezTo>
                    <a:cubicBezTo>
                      <a:pt x="588" y="189"/>
                      <a:pt x="588" y="189"/>
                      <a:pt x="589" y="190"/>
                    </a:cubicBezTo>
                    <a:cubicBezTo>
                      <a:pt x="588" y="190"/>
                      <a:pt x="588" y="189"/>
                      <a:pt x="588" y="191"/>
                    </a:cubicBezTo>
                    <a:cubicBezTo>
                      <a:pt x="589" y="192"/>
                      <a:pt x="588" y="195"/>
                      <a:pt x="587" y="197"/>
                    </a:cubicBezTo>
                    <a:cubicBezTo>
                      <a:pt x="587" y="200"/>
                      <a:pt x="589" y="209"/>
                      <a:pt x="586" y="209"/>
                    </a:cubicBezTo>
                    <a:cubicBezTo>
                      <a:pt x="586" y="210"/>
                      <a:pt x="586" y="210"/>
                      <a:pt x="586" y="211"/>
                    </a:cubicBezTo>
                    <a:cubicBezTo>
                      <a:pt x="586" y="212"/>
                      <a:pt x="586" y="209"/>
                      <a:pt x="587" y="210"/>
                    </a:cubicBezTo>
                    <a:cubicBezTo>
                      <a:pt x="587" y="211"/>
                      <a:pt x="587" y="211"/>
                      <a:pt x="587" y="211"/>
                    </a:cubicBezTo>
                    <a:cubicBezTo>
                      <a:pt x="587" y="212"/>
                      <a:pt x="585" y="213"/>
                      <a:pt x="585" y="214"/>
                    </a:cubicBezTo>
                    <a:cubicBezTo>
                      <a:pt x="586" y="214"/>
                      <a:pt x="586" y="217"/>
                      <a:pt x="586" y="220"/>
                    </a:cubicBezTo>
                    <a:cubicBezTo>
                      <a:pt x="586" y="222"/>
                      <a:pt x="585" y="225"/>
                      <a:pt x="585" y="227"/>
                    </a:cubicBezTo>
                    <a:cubicBezTo>
                      <a:pt x="585" y="227"/>
                      <a:pt x="583" y="230"/>
                      <a:pt x="584" y="231"/>
                    </a:cubicBezTo>
                    <a:cubicBezTo>
                      <a:pt x="584" y="230"/>
                      <a:pt x="585" y="229"/>
                      <a:pt x="585" y="230"/>
                    </a:cubicBezTo>
                    <a:cubicBezTo>
                      <a:pt x="585" y="232"/>
                      <a:pt x="583" y="232"/>
                      <a:pt x="584" y="233"/>
                    </a:cubicBezTo>
                    <a:cubicBezTo>
                      <a:pt x="584" y="233"/>
                      <a:pt x="584" y="232"/>
                      <a:pt x="584" y="233"/>
                    </a:cubicBezTo>
                    <a:cubicBezTo>
                      <a:pt x="584" y="235"/>
                      <a:pt x="582" y="235"/>
                      <a:pt x="581" y="236"/>
                    </a:cubicBezTo>
                    <a:cubicBezTo>
                      <a:pt x="580" y="236"/>
                      <a:pt x="580" y="233"/>
                      <a:pt x="579" y="234"/>
                    </a:cubicBezTo>
                    <a:cubicBezTo>
                      <a:pt x="580" y="236"/>
                      <a:pt x="577" y="240"/>
                      <a:pt x="575" y="241"/>
                    </a:cubicBezTo>
                    <a:cubicBezTo>
                      <a:pt x="576" y="240"/>
                      <a:pt x="575" y="239"/>
                      <a:pt x="575" y="238"/>
                    </a:cubicBezTo>
                    <a:cubicBezTo>
                      <a:pt x="575" y="237"/>
                      <a:pt x="575" y="236"/>
                      <a:pt x="576" y="235"/>
                    </a:cubicBezTo>
                    <a:cubicBezTo>
                      <a:pt x="575" y="234"/>
                      <a:pt x="575" y="233"/>
                      <a:pt x="576" y="231"/>
                    </a:cubicBezTo>
                    <a:cubicBezTo>
                      <a:pt x="576" y="232"/>
                      <a:pt x="576" y="231"/>
                      <a:pt x="577" y="230"/>
                    </a:cubicBezTo>
                    <a:cubicBezTo>
                      <a:pt x="575" y="231"/>
                      <a:pt x="575" y="230"/>
                      <a:pt x="576" y="230"/>
                    </a:cubicBezTo>
                    <a:cubicBezTo>
                      <a:pt x="575" y="229"/>
                      <a:pt x="577" y="228"/>
                      <a:pt x="576" y="228"/>
                    </a:cubicBezTo>
                    <a:cubicBezTo>
                      <a:pt x="574" y="230"/>
                      <a:pt x="576" y="231"/>
                      <a:pt x="574" y="233"/>
                    </a:cubicBezTo>
                    <a:cubicBezTo>
                      <a:pt x="574" y="230"/>
                      <a:pt x="576" y="226"/>
                      <a:pt x="573" y="225"/>
                    </a:cubicBezTo>
                    <a:cubicBezTo>
                      <a:pt x="574" y="222"/>
                      <a:pt x="574" y="221"/>
                      <a:pt x="575" y="219"/>
                    </a:cubicBezTo>
                    <a:cubicBezTo>
                      <a:pt x="574" y="220"/>
                      <a:pt x="575" y="217"/>
                      <a:pt x="575" y="216"/>
                    </a:cubicBezTo>
                    <a:cubicBezTo>
                      <a:pt x="574" y="215"/>
                      <a:pt x="574" y="217"/>
                      <a:pt x="573" y="217"/>
                    </a:cubicBezTo>
                    <a:cubicBezTo>
                      <a:pt x="572" y="218"/>
                      <a:pt x="573" y="220"/>
                      <a:pt x="572" y="220"/>
                    </a:cubicBezTo>
                    <a:cubicBezTo>
                      <a:pt x="572" y="217"/>
                      <a:pt x="573" y="215"/>
                      <a:pt x="573" y="213"/>
                    </a:cubicBezTo>
                    <a:cubicBezTo>
                      <a:pt x="572" y="214"/>
                      <a:pt x="572" y="211"/>
                      <a:pt x="571" y="210"/>
                    </a:cubicBezTo>
                    <a:cubicBezTo>
                      <a:pt x="571" y="211"/>
                      <a:pt x="571" y="211"/>
                      <a:pt x="571" y="210"/>
                    </a:cubicBezTo>
                    <a:cubicBezTo>
                      <a:pt x="571" y="211"/>
                      <a:pt x="570" y="212"/>
                      <a:pt x="570" y="213"/>
                    </a:cubicBezTo>
                    <a:cubicBezTo>
                      <a:pt x="570" y="210"/>
                      <a:pt x="569" y="213"/>
                      <a:pt x="568" y="213"/>
                    </a:cubicBezTo>
                    <a:cubicBezTo>
                      <a:pt x="568" y="213"/>
                      <a:pt x="568" y="211"/>
                      <a:pt x="567" y="211"/>
                    </a:cubicBezTo>
                    <a:cubicBezTo>
                      <a:pt x="567" y="212"/>
                      <a:pt x="566" y="214"/>
                      <a:pt x="567" y="215"/>
                    </a:cubicBezTo>
                    <a:cubicBezTo>
                      <a:pt x="567" y="212"/>
                      <a:pt x="569" y="215"/>
                      <a:pt x="569" y="216"/>
                    </a:cubicBezTo>
                    <a:cubicBezTo>
                      <a:pt x="568" y="217"/>
                      <a:pt x="568" y="222"/>
                      <a:pt x="566" y="222"/>
                    </a:cubicBezTo>
                    <a:cubicBezTo>
                      <a:pt x="566" y="223"/>
                      <a:pt x="566" y="223"/>
                      <a:pt x="567" y="224"/>
                    </a:cubicBezTo>
                    <a:cubicBezTo>
                      <a:pt x="566" y="226"/>
                      <a:pt x="565" y="227"/>
                      <a:pt x="564" y="226"/>
                    </a:cubicBezTo>
                    <a:cubicBezTo>
                      <a:pt x="563" y="227"/>
                      <a:pt x="563" y="227"/>
                      <a:pt x="562" y="227"/>
                    </a:cubicBezTo>
                    <a:cubicBezTo>
                      <a:pt x="562" y="227"/>
                      <a:pt x="563" y="224"/>
                      <a:pt x="564" y="224"/>
                    </a:cubicBezTo>
                    <a:cubicBezTo>
                      <a:pt x="564" y="223"/>
                      <a:pt x="564" y="222"/>
                      <a:pt x="564" y="221"/>
                    </a:cubicBezTo>
                    <a:cubicBezTo>
                      <a:pt x="564" y="221"/>
                      <a:pt x="563" y="220"/>
                      <a:pt x="563" y="219"/>
                    </a:cubicBezTo>
                    <a:cubicBezTo>
                      <a:pt x="564" y="217"/>
                      <a:pt x="563" y="217"/>
                      <a:pt x="564" y="215"/>
                    </a:cubicBezTo>
                    <a:cubicBezTo>
                      <a:pt x="562" y="215"/>
                      <a:pt x="562" y="215"/>
                      <a:pt x="562" y="215"/>
                    </a:cubicBezTo>
                    <a:cubicBezTo>
                      <a:pt x="561" y="216"/>
                      <a:pt x="562" y="217"/>
                      <a:pt x="561" y="217"/>
                    </a:cubicBezTo>
                    <a:cubicBezTo>
                      <a:pt x="561" y="216"/>
                      <a:pt x="560" y="214"/>
                      <a:pt x="559" y="215"/>
                    </a:cubicBezTo>
                    <a:cubicBezTo>
                      <a:pt x="559" y="215"/>
                      <a:pt x="559" y="214"/>
                      <a:pt x="559" y="214"/>
                    </a:cubicBezTo>
                    <a:cubicBezTo>
                      <a:pt x="559" y="214"/>
                      <a:pt x="557" y="215"/>
                      <a:pt x="557" y="213"/>
                    </a:cubicBezTo>
                    <a:cubicBezTo>
                      <a:pt x="557" y="215"/>
                      <a:pt x="557" y="215"/>
                      <a:pt x="556" y="215"/>
                    </a:cubicBezTo>
                    <a:cubicBezTo>
                      <a:pt x="556" y="216"/>
                      <a:pt x="556" y="216"/>
                      <a:pt x="556" y="217"/>
                    </a:cubicBezTo>
                    <a:cubicBezTo>
                      <a:pt x="555" y="217"/>
                      <a:pt x="555" y="217"/>
                      <a:pt x="554" y="217"/>
                    </a:cubicBezTo>
                    <a:cubicBezTo>
                      <a:pt x="555" y="216"/>
                      <a:pt x="553" y="215"/>
                      <a:pt x="552" y="214"/>
                    </a:cubicBezTo>
                    <a:cubicBezTo>
                      <a:pt x="552" y="214"/>
                      <a:pt x="552" y="215"/>
                      <a:pt x="552" y="215"/>
                    </a:cubicBezTo>
                    <a:cubicBezTo>
                      <a:pt x="552" y="216"/>
                      <a:pt x="550" y="216"/>
                      <a:pt x="551" y="218"/>
                    </a:cubicBezTo>
                    <a:cubicBezTo>
                      <a:pt x="550" y="218"/>
                      <a:pt x="550" y="218"/>
                      <a:pt x="549" y="217"/>
                    </a:cubicBezTo>
                    <a:cubicBezTo>
                      <a:pt x="549" y="217"/>
                      <a:pt x="550" y="216"/>
                      <a:pt x="549" y="216"/>
                    </a:cubicBezTo>
                    <a:cubicBezTo>
                      <a:pt x="549" y="217"/>
                      <a:pt x="549" y="219"/>
                      <a:pt x="549" y="220"/>
                    </a:cubicBezTo>
                    <a:cubicBezTo>
                      <a:pt x="549" y="221"/>
                      <a:pt x="548" y="223"/>
                      <a:pt x="548" y="221"/>
                    </a:cubicBezTo>
                    <a:cubicBezTo>
                      <a:pt x="548" y="221"/>
                      <a:pt x="548" y="221"/>
                      <a:pt x="548" y="221"/>
                    </a:cubicBezTo>
                    <a:cubicBezTo>
                      <a:pt x="547" y="221"/>
                      <a:pt x="546" y="223"/>
                      <a:pt x="546" y="224"/>
                    </a:cubicBezTo>
                    <a:cubicBezTo>
                      <a:pt x="545" y="224"/>
                      <a:pt x="545" y="227"/>
                      <a:pt x="544" y="225"/>
                    </a:cubicBezTo>
                    <a:cubicBezTo>
                      <a:pt x="544" y="227"/>
                      <a:pt x="546" y="226"/>
                      <a:pt x="545" y="227"/>
                    </a:cubicBezTo>
                    <a:cubicBezTo>
                      <a:pt x="544" y="228"/>
                      <a:pt x="543" y="230"/>
                      <a:pt x="543" y="233"/>
                    </a:cubicBezTo>
                    <a:cubicBezTo>
                      <a:pt x="542" y="235"/>
                      <a:pt x="542" y="238"/>
                      <a:pt x="541" y="240"/>
                    </a:cubicBezTo>
                    <a:cubicBezTo>
                      <a:pt x="541" y="240"/>
                      <a:pt x="542" y="239"/>
                      <a:pt x="542" y="240"/>
                    </a:cubicBezTo>
                    <a:cubicBezTo>
                      <a:pt x="541" y="241"/>
                      <a:pt x="540" y="243"/>
                      <a:pt x="539" y="245"/>
                    </a:cubicBezTo>
                    <a:cubicBezTo>
                      <a:pt x="538" y="247"/>
                      <a:pt x="537" y="249"/>
                      <a:pt x="538" y="251"/>
                    </a:cubicBezTo>
                    <a:cubicBezTo>
                      <a:pt x="537" y="252"/>
                      <a:pt x="537" y="250"/>
                      <a:pt x="537" y="251"/>
                    </a:cubicBezTo>
                    <a:cubicBezTo>
                      <a:pt x="537" y="251"/>
                      <a:pt x="537" y="252"/>
                      <a:pt x="536" y="252"/>
                    </a:cubicBezTo>
                    <a:cubicBezTo>
                      <a:pt x="536" y="251"/>
                      <a:pt x="536" y="251"/>
                      <a:pt x="536" y="251"/>
                    </a:cubicBezTo>
                    <a:cubicBezTo>
                      <a:pt x="536" y="250"/>
                      <a:pt x="537" y="249"/>
                      <a:pt x="536" y="249"/>
                    </a:cubicBezTo>
                    <a:cubicBezTo>
                      <a:pt x="535" y="252"/>
                      <a:pt x="533" y="255"/>
                      <a:pt x="532" y="258"/>
                    </a:cubicBezTo>
                    <a:cubicBezTo>
                      <a:pt x="530" y="261"/>
                      <a:pt x="529" y="264"/>
                      <a:pt x="527" y="266"/>
                    </a:cubicBezTo>
                    <a:cubicBezTo>
                      <a:pt x="526" y="267"/>
                      <a:pt x="527" y="269"/>
                      <a:pt x="525" y="269"/>
                    </a:cubicBezTo>
                    <a:cubicBezTo>
                      <a:pt x="526" y="269"/>
                      <a:pt x="526" y="269"/>
                      <a:pt x="527" y="269"/>
                    </a:cubicBezTo>
                    <a:cubicBezTo>
                      <a:pt x="526" y="269"/>
                      <a:pt x="527" y="270"/>
                      <a:pt x="526" y="271"/>
                    </a:cubicBezTo>
                    <a:cubicBezTo>
                      <a:pt x="526" y="271"/>
                      <a:pt x="525" y="272"/>
                      <a:pt x="524" y="273"/>
                    </a:cubicBezTo>
                    <a:cubicBezTo>
                      <a:pt x="524" y="274"/>
                      <a:pt x="523" y="276"/>
                      <a:pt x="523" y="277"/>
                    </a:cubicBezTo>
                    <a:cubicBezTo>
                      <a:pt x="521" y="279"/>
                      <a:pt x="520" y="281"/>
                      <a:pt x="519" y="283"/>
                    </a:cubicBezTo>
                    <a:cubicBezTo>
                      <a:pt x="518" y="285"/>
                      <a:pt x="517" y="287"/>
                      <a:pt x="515" y="288"/>
                    </a:cubicBezTo>
                    <a:cubicBezTo>
                      <a:pt x="515" y="289"/>
                      <a:pt x="514" y="290"/>
                      <a:pt x="514" y="291"/>
                    </a:cubicBezTo>
                    <a:cubicBezTo>
                      <a:pt x="513" y="292"/>
                      <a:pt x="512" y="293"/>
                      <a:pt x="511" y="294"/>
                    </a:cubicBezTo>
                    <a:cubicBezTo>
                      <a:pt x="509" y="297"/>
                      <a:pt x="507" y="299"/>
                      <a:pt x="506" y="301"/>
                    </a:cubicBezTo>
                    <a:cubicBezTo>
                      <a:pt x="506" y="302"/>
                      <a:pt x="505" y="302"/>
                      <a:pt x="505" y="302"/>
                    </a:cubicBezTo>
                    <a:cubicBezTo>
                      <a:pt x="504" y="303"/>
                      <a:pt x="506" y="303"/>
                      <a:pt x="504" y="305"/>
                    </a:cubicBezTo>
                    <a:cubicBezTo>
                      <a:pt x="504" y="305"/>
                      <a:pt x="503" y="304"/>
                      <a:pt x="503" y="305"/>
                    </a:cubicBezTo>
                    <a:cubicBezTo>
                      <a:pt x="502" y="307"/>
                      <a:pt x="502" y="307"/>
                      <a:pt x="502" y="307"/>
                    </a:cubicBezTo>
                    <a:cubicBezTo>
                      <a:pt x="501" y="308"/>
                      <a:pt x="501" y="308"/>
                      <a:pt x="499" y="309"/>
                    </a:cubicBezTo>
                    <a:cubicBezTo>
                      <a:pt x="500" y="310"/>
                      <a:pt x="498" y="311"/>
                      <a:pt x="497" y="311"/>
                    </a:cubicBezTo>
                    <a:cubicBezTo>
                      <a:pt x="496" y="313"/>
                      <a:pt x="495" y="314"/>
                      <a:pt x="494" y="315"/>
                    </a:cubicBezTo>
                    <a:cubicBezTo>
                      <a:pt x="493" y="317"/>
                      <a:pt x="491" y="318"/>
                      <a:pt x="490" y="319"/>
                    </a:cubicBezTo>
                    <a:cubicBezTo>
                      <a:pt x="489" y="321"/>
                      <a:pt x="487" y="322"/>
                      <a:pt x="486" y="324"/>
                    </a:cubicBezTo>
                    <a:cubicBezTo>
                      <a:pt x="485" y="325"/>
                      <a:pt x="483" y="327"/>
                      <a:pt x="482" y="329"/>
                    </a:cubicBezTo>
                    <a:cubicBezTo>
                      <a:pt x="484" y="328"/>
                      <a:pt x="486" y="326"/>
                      <a:pt x="485" y="328"/>
                    </a:cubicBezTo>
                    <a:cubicBezTo>
                      <a:pt x="485" y="325"/>
                      <a:pt x="488" y="324"/>
                      <a:pt x="488" y="322"/>
                    </a:cubicBezTo>
                    <a:cubicBezTo>
                      <a:pt x="490" y="322"/>
                      <a:pt x="492" y="319"/>
                      <a:pt x="492" y="317"/>
                    </a:cubicBezTo>
                    <a:cubicBezTo>
                      <a:pt x="494" y="317"/>
                      <a:pt x="494" y="317"/>
                      <a:pt x="495" y="315"/>
                    </a:cubicBezTo>
                    <a:cubicBezTo>
                      <a:pt x="495" y="316"/>
                      <a:pt x="496" y="315"/>
                      <a:pt x="496" y="315"/>
                    </a:cubicBezTo>
                    <a:cubicBezTo>
                      <a:pt x="496" y="316"/>
                      <a:pt x="496" y="317"/>
                      <a:pt x="495" y="317"/>
                    </a:cubicBezTo>
                    <a:cubicBezTo>
                      <a:pt x="495" y="318"/>
                      <a:pt x="494" y="319"/>
                      <a:pt x="493" y="319"/>
                    </a:cubicBezTo>
                    <a:cubicBezTo>
                      <a:pt x="492" y="321"/>
                      <a:pt x="491" y="322"/>
                      <a:pt x="489" y="324"/>
                    </a:cubicBezTo>
                    <a:cubicBezTo>
                      <a:pt x="494" y="321"/>
                      <a:pt x="496" y="318"/>
                      <a:pt x="499" y="314"/>
                    </a:cubicBezTo>
                    <a:cubicBezTo>
                      <a:pt x="500" y="315"/>
                      <a:pt x="500" y="315"/>
                      <a:pt x="501" y="314"/>
                    </a:cubicBezTo>
                    <a:cubicBezTo>
                      <a:pt x="501" y="313"/>
                      <a:pt x="502" y="311"/>
                      <a:pt x="504" y="309"/>
                    </a:cubicBezTo>
                    <a:cubicBezTo>
                      <a:pt x="506" y="307"/>
                      <a:pt x="508" y="305"/>
                      <a:pt x="509" y="305"/>
                    </a:cubicBezTo>
                    <a:cubicBezTo>
                      <a:pt x="510" y="304"/>
                      <a:pt x="510" y="303"/>
                      <a:pt x="511" y="302"/>
                    </a:cubicBezTo>
                    <a:cubicBezTo>
                      <a:pt x="511" y="301"/>
                      <a:pt x="511" y="301"/>
                      <a:pt x="512" y="300"/>
                    </a:cubicBezTo>
                    <a:cubicBezTo>
                      <a:pt x="512" y="299"/>
                      <a:pt x="513" y="298"/>
                      <a:pt x="515" y="297"/>
                    </a:cubicBezTo>
                    <a:cubicBezTo>
                      <a:pt x="514" y="297"/>
                      <a:pt x="517" y="291"/>
                      <a:pt x="518" y="292"/>
                    </a:cubicBezTo>
                    <a:cubicBezTo>
                      <a:pt x="519" y="292"/>
                      <a:pt x="518" y="293"/>
                      <a:pt x="518" y="293"/>
                    </a:cubicBezTo>
                    <a:cubicBezTo>
                      <a:pt x="519" y="292"/>
                      <a:pt x="519" y="290"/>
                      <a:pt x="521" y="290"/>
                    </a:cubicBezTo>
                    <a:cubicBezTo>
                      <a:pt x="520" y="288"/>
                      <a:pt x="522" y="287"/>
                      <a:pt x="523" y="285"/>
                    </a:cubicBezTo>
                    <a:cubicBezTo>
                      <a:pt x="524" y="283"/>
                      <a:pt x="526" y="281"/>
                      <a:pt x="525" y="279"/>
                    </a:cubicBezTo>
                    <a:cubicBezTo>
                      <a:pt x="526" y="278"/>
                      <a:pt x="527" y="279"/>
                      <a:pt x="527" y="279"/>
                    </a:cubicBezTo>
                    <a:cubicBezTo>
                      <a:pt x="528" y="277"/>
                      <a:pt x="528" y="277"/>
                      <a:pt x="529" y="274"/>
                    </a:cubicBezTo>
                    <a:cubicBezTo>
                      <a:pt x="531" y="274"/>
                      <a:pt x="532" y="271"/>
                      <a:pt x="534" y="268"/>
                    </a:cubicBezTo>
                    <a:cubicBezTo>
                      <a:pt x="535" y="266"/>
                      <a:pt x="536" y="263"/>
                      <a:pt x="538" y="262"/>
                    </a:cubicBezTo>
                    <a:cubicBezTo>
                      <a:pt x="537" y="264"/>
                      <a:pt x="536" y="265"/>
                      <a:pt x="536" y="267"/>
                    </a:cubicBezTo>
                    <a:cubicBezTo>
                      <a:pt x="535" y="269"/>
                      <a:pt x="534" y="271"/>
                      <a:pt x="533" y="273"/>
                    </a:cubicBezTo>
                    <a:cubicBezTo>
                      <a:pt x="531" y="277"/>
                      <a:pt x="529" y="281"/>
                      <a:pt x="528" y="285"/>
                    </a:cubicBezTo>
                    <a:cubicBezTo>
                      <a:pt x="529" y="282"/>
                      <a:pt x="532" y="280"/>
                      <a:pt x="532" y="278"/>
                    </a:cubicBezTo>
                    <a:cubicBezTo>
                      <a:pt x="533" y="279"/>
                      <a:pt x="534" y="275"/>
                      <a:pt x="535" y="275"/>
                    </a:cubicBezTo>
                    <a:cubicBezTo>
                      <a:pt x="535" y="276"/>
                      <a:pt x="534" y="277"/>
                      <a:pt x="534" y="278"/>
                    </a:cubicBezTo>
                    <a:cubicBezTo>
                      <a:pt x="533" y="279"/>
                      <a:pt x="532" y="280"/>
                      <a:pt x="532" y="281"/>
                    </a:cubicBezTo>
                    <a:cubicBezTo>
                      <a:pt x="531" y="284"/>
                      <a:pt x="529" y="285"/>
                      <a:pt x="528" y="286"/>
                    </a:cubicBezTo>
                    <a:cubicBezTo>
                      <a:pt x="529" y="286"/>
                      <a:pt x="530" y="285"/>
                      <a:pt x="530" y="285"/>
                    </a:cubicBezTo>
                    <a:cubicBezTo>
                      <a:pt x="529" y="288"/>
                      <a:pt x="525" y="289"/>
                      <a:pt x="525" y="293"/>
                    </a:cubicBezTo>
                    <a:cubicBezTo>
                      <a:pt x="525" y="292"/>
                      <a:pt x="525" y="292"/>
                      <a:pt x="524" y="293"/>
                    </a:cubicBezTo>
                    <a:cubicBezTo>
                      <a:pt x="522" y="296"/>
                      <a:pt x="518" y="300"/>
                      <a:pt x="517" y="302"/>
                    </a:cubicBezTo>
                    <a:cubicBezTo>
                      <a:pt x="516" y="303"/>
                      <a:pt x="514" y="304"/>
                      <a:pt x="513" y="305"/>
                    </a:cubicBezTo>
                    <a:cubicBezTo>
                      <a:pt x="512" y="306"/>
                      <a:pt x="512" y="307"/>
                      <a:pt x="511" y="308"/>
                    </a:cubicBezTo>
                    <a:cubicBezTo>
                      <a:pt x="510" y="309"/>
                      <a:pt x="507" y="312"/>
                      <a:pt x="508" y="311"/>
                    </a:cubicBezTo>
                    <a:cubicBezTo>
                      <a:pt x="506" y="312"/>
                      <a:pt x="504" y="314"/>
                      <a:pt x="504" y="316"/>
                    </a:cubicBezTo>
                    <a:cubicBezTo>
                      <a:pt x="503" y="315"/>
                      <a:pt x="501" y="319"/>
                      <a:pt x="500" y="318"/>
                    </a:cubicBezTo>
                    <a:cubicBezTo>
                      <a:pt x="499" y="320"/>
                      <a:pt x="500" y="321"/>
                      <a:pt x="498" y="322"/>
                    </a:cubicBezTo>
                    <a:cubicBezTo>
                      <a:pt x="497" y="322"/>
                      <a:pt x="496" y="322"/>
                      <a:pt x="494" y="323"/>
                    </a:cubicBezTo>
                    <a:cubicBezTo>
                      <a:pt x="493" y="325"/>
                      <a:pt x="492" y="326"/>
                      <a:pt x="491" y="328"/>
                    </a:cubicBezTo>
                    <a:cubicBezTo>
                      <a:pt x="490" y="330"/>
                      <a:pt x="488" y="331"/>
                      <a:pt x="485" y="333"/>
                    </a:cubicBezTo>
                    <a:cubicBezTo>
                      <a:pt x="486" y="333"/>
                      <a:pt x="486" y="333"/>
                      <a:pt x="486" y="334"/>
                    </a:cubicBezTo>
                    <a:cubicBezTo>
                      <a:pt x="483" y="337"/>
                      <a:pt x="481" y="340"/>
                      <a:pt x="478" y="340"/>
                    </a:cubicBezTo>
                    <a:cubicBezTo>
                      <a:pt x="478" y="342"/>
                      <a:pt x="475" y="343"/>
                      <a:pt x="473" y="344"/>
                    </a:cubicBezTo>
                    <a:cubicBezTo>
                      <a:pt x="471" y="345"/>
                      <a:pt x="468" y="350"/>
                      <a:pt x="467" y="348"/>
                    </a:cubicBezTo>
                    <a:cubicBezTo>
                      <a:pt x="466" y="349"/>
                      <a:pt x="467" y="350"/>
                      <a:pt x="466" y="350"/>
                    </a:cubicBezTo>
                    <a:cubicBezTo>
                      <a:pt x="466" y="350"/>
                      <a:pt x="464" y="350"/>
                      <a:pt x="464" y="351"/>
                    </a:cubicBezTo>
                    <a:cubicBezTo>
                      <a:pt x="464" y="353"/>
                      <a:pt x="458" y="355"/>
                      <a:pt x="457" y="356"/>
                    </a:cubicBezTo>
                    <a:cubicBezTo>
                      <a:pt x="452" y="357"/>
                      <a:pt x="450" y="362"/>
                      <a:pt x="445" y="364"/>
                    </a:cubicBezTo>
                    <a:cubicBezTo>
                      <a:pt x="444" y="363"/>
                      <a:pt x="444" y="363"/>
                      <a:pt x="443" y="363"/>
                    </a:cubicBezTo>
                    <a:cubicBezTo>
                      <a:pt x="444" y="364"/>
                      <a:pt x="445" y="364"/>
                      <a:pt x="444" y="365"/>
                    </a:cubicBezTo>
                    <a:cubicBezTo>
                      <a:pt x="442" y="366"/>
                      <a:pt x="441" y="366"/>
                      <a:pt x="439" y="366"/>
                    </a:cubicBezTo>
                    <a:cubicBezTo>
                      <a:pt x="440" y="367"/>
                      <a:pt x="441" y="367"/>
                      <a:pt x="439" y="368"/>
                    </a:cubicBezTo>
                    <a:cubicBezTo>
                      <a:pt x="438" y="368"/>
                      <a:pt x="433" y="369"/>
                      <a:pt x="433" y="370"/>
                    </a:cubicBezTo>
                    <a:cubicBezTo>
                      <a:pt x="430" y="372"/>
                      <a:pt x="427" y="373"/>
                      <a:pt x="425" y="374"/>
                    </a:cubicBezTo>
                    <a:cubicBezTo>
                      <a:pt x="422" y="375"/>
                      <a:pt x="420" y="376"/>
                      <a:pt x="418" y="377"/>
                    </a:cubicBezTo>
                    <a:cubicBezTo>
                      <a:pt x="417" y="376"/>
                      <a:pt x="413" y="379"/>
                      <a:pt x="410" y="379"/>
                    </a:cubicBezTo>
                    <a:cubicBezTo>
                      <a:pt x="409" y="380"/>
                      <a:pt x="408" y="379"/>
                      <a:pt x="406" y="379"/>
                    </a:cubicBezTo>
                    <a:cubicBezTo>
                      <a:pt x="405" y="379"/>
                      <a:pt x="402" y="381"/>
                      <a:pt x="400" y="381"/>
                    </a:cubicBezTo>
                    <a:cubicBezTo>
                      <a:pt x="395" y="382"/>
                      <a:pt x="393" y="383"/>
                      <a:pt x="388" y="384"/>
                    </a:cubicBezTo>
                    <a:cubicBezTo>
                      <a:pt x="388" y="384"/>
                      <a:pt x="390" y="384"/>
                      <a:pt x="389" y="383"/>
                    </a:cubicBezTo>
                    <a:cubicBezTo>
                      <a:pt x="388" y="384"/>
                      <a:pt x="388" y="385"/>
                      <a:pt x="386" y="385"/>
                    </a:cubicBezTo>
                    <a:cubicBezTo>
                      <a:pt x="385" y="385"/>
                      <a:pt x="380" y="387"/>
                      <a:pt x="381" y="385"/>
                    </a:cubicBezTo>
                    <a:cubicBezTo>
                      <a:pt x="379" y="385"/>
                      <a:pt x="379" y="387"/>
                      <a:pt x="377" y="387"/>
                    </a:cubicBezTo>
                    <a:cubicBezTo>
                      <a:pt x="376" y="388"/>
                      <a:pt x="376" y="387"/>
                      <a:pt x="374" y="387"/>
                    </a:cubicBezTo>
                    <a:cubicBezTo>
                      <a:pt x="374" y="388"/>
                      <a:pt x="373" y="388"/>
                      <a:pt x="371" y="388"/>
                    </a:cubicBezTo>
                    <a:cubicBezTo>
                      <a:pt x="371" y="388"/>
                      <a:pt x="371" y="388"/>
                      <a:pt x="371" y="388"/>
                    </a:cubicBezTo>
                    <a:cubicBezTo>
                      <a:pt x="368" y="389"/>
                      <a:pt x="366" y="389"/>
                      <a:pt x="364" y="389"/>
                    </a:cubicBezTo>
                    <a:cubicBezTo>
                      <a:pt x="362" y="389"/>
                      <a:pt x="361" y="388"/>
                      <a:pt x="358" y="389"/>
                    </a:cubicBezTo>
                    <a:cubicBezTo>
                      <a:pt x="358" y="389"/>
                      <a:pt x="358" y="390"/>
                      <a:pt x="356" y="390"/>
                    </a:cubicBezTo>
                    <a:cubicBezTo>
                      <a:pt x="357" y="389"/>
                      <a:pt x="352" y="389"/>
                      <a:pt x="351" y="389"/>
                    </a:cubicBezTo>
                    <a:cubicBezTo>
                      <a:pt x="350" y="390"/>
                      <a:pt x="353" y="388"/>
                      <a:pt x="353" y="390"/>
                    </a:cubicBezTo>
                    <a:cubicBezTo>
                      <a:pt x="351" y="390"/>
                      <a:pt x="350" y="389"/>
                      <a:pt x="350" y="390"/>
                    </a:cubicBezTo>
                    <a:cubicBezTo>
                      <a:pt x="349" y="390"/>
                      <a:pt x="350" y="389"/>
                      <a:pt x="348" y="389"/>
                    </a:cubicBezTo>
                    <a:cubicBezTo>
                      <a:pt x="348" y="390"/>
                      <a:pt x="348" y="391"/>
                      <a:pt x="347" y="391"/>
                    </a:cubicBezTo>
                    <a:cubicBezTo>
                      <a:pt x="347" y="390"/>
                      <a:pt x="346" y="390"/>
                      <a:pt x="346" y="389"/>
                    </a:cubicBezTo>
                    <a:cubicBezTo>
                      <a:pt x="344" y="390"/>
                      <a:pt x="342" y="390"/>
                      <a:pt x="340" y="390"/>
                    </a:cubicBezTo>
                    <a:cubicBezTo>
                      <a:pt x="339" y="390"/>
                      <a:pt x="338" y="390"/>
                      <a:pt x="337" y="390"/>
                    </a:cubicBezTo>
                    <a:cubicBezTo>
                      <a:pt x="336" y="390"/>
                      <a:pt x="335" y="390"/>
                      <a:pt x="333" y="390"/>
                    </a:cubicBezTo>
                    <a:cubicBezTo>
                      <a:pt x="331" y="390"/>
                      <a:pt x="329" y="390"/>
                      <a:pt x="326" y="390"/>
                    </a:cubicBezTo>
                    <a:cubicBezTo>
                      <a:pt x="324" y="390"/>
                      <a:pt x="321" y="390"/>
                      <a:pt x="318" y="390"/>
                    </a:cubicBezTo>
                    <a:cubicBezTo>
                      <a:pt x="316" y="390"/>
                      <a:pt x="313" y="389"/>
                      <a:pt x="311" y="388"/>
                    </a:cubicBezTo>
                    <a:cubicBezTo>
                      <a:pt x="309" y="388"/>
                      <a:pt x="308" y="388"/>
                      <a:pt x="307" y="388"/>
                    </a:cubicBezTo>
                    <a:cubicBezTo>
                      <a:pt x="305" y="388"/>
                      <a:pt x="304" y="388"/>
                      <a:pt x="303" y="388"/>
                    </a:cubicBezTo>
                    <a:cubicBezTo>
                      <a:pt x="300" y="387"/>
                      <a:pt x="298" y="387"/>
                      <a:pt x="296" y="387"/>
                    </a:cubicBezTo>
                    <a:cubicBezTo>
                      <a:pt x="293" y="386"/>
                      <a:pt x="291" y="386"/>
                      <a:pt x="288" y="386"/>
                    </a:cubicBezTo>
                    <a:cubicBezTo>
                      <a:pt x="287" y="385"/>
                      <a:pt x="286" y="384"/>
                      <a:pt x="284" y="384"/>
                    </a:cubicBezTo>
                    <a:cubicBezTo>
                      <a:pt x="285" y="385"/>
                      <a:pt x="284" y="385"/>
                      <a:pt x="284" y="385"/>
                    </a:cubicBezTo>
                    <a:cubicBezTo>
                      <a:pt x="283" y="384"/>
                      <a:pt x="283" y="384"/>
                      <a:pt x="282" y="383"/>
                    </a:cubicBezTo>
                    <a:cubicBezTo>
                      <a:pt x="281" y="383"/>
                      <a:pt x="281" y="383"/>
                      <a:pt x="280" y="383"/>
                    </a:cubicBezTo>
                    <a:cubicBezTo>
                      <a:pt x="279" y="382"/>
                      <a:pt x="278" y="382"/>
                      <a:pt x="276" y="382"/>
                    </a:cubicBezTo>
                    <a:cubicBezTo>
                      <a:pt x="275" y="382"/>
                      <a:pt x="273" y="382"/>
                      <a:pt x="272" y="380"/>
                    </a:cubicBezTo>
                    <a:cubicBezTo>
                      <a:pt x="270" y="381"/>
                      <a:pt x="269" y="380"/>
                      <a:pt x="267" y="380"/>
                    </a:cubicBezTo>
                    <a:cubicBezTo>
                      <a:pt x="265" y="379"/>
                      <a:pt x="264" y="379"/>
                      <a:pt x="262" y="378"/>
                    </a:cubicBezTo>
                    <a:cubicBezTo>
                      <a:pt x="260" y="377"/>
                      <a:pt x="258" y="377"/>
                      <a:pt x="257" y="376"/>
                    </a:cubicBezTo>
                    <a:cubicBezTo>
                      <a:pt x="255" y="376"/>
                      <a:pt x="254" y="376"/>
                      <a:pt x="252" y="376"/>
                    </a:cubicBezTo>
                    <a:cubicBezTo>
                      <a:pt x="254" y="377"/>
                      <a:pt x="255" y="375"/>
                      <a:pt x="256" y="377"/>
                    </a:cubicBezTo>
                    <a:cubicBezTo>
                      <a:pt x="254" y="378"/>
                      <a:pt x="252" y="377"/>
                      <a:pt x="250" y="376"/>
                    </a:cubicBezTo>
                    <a:cubicBezTo>
                      <a:pt x="248" y="376"/>
                      <a:pt x="246" y="375"/>
                      <a:pt x="243" y="374"/>
                    </a:cubicBezTo>
                    <a:cubicBezTo>
                      <a:pt x="243" y="374"/>
                      <a:pt x="243" y="374"/>
                      <a:pt x="243" y="375"/>
                    </a:cubicBezTo>
                    <a:cubicBezTo>
                      <a:pt x="241" y="375"/>
                      <a:pt x="236" y="373"/>
                      <a:pt x="236" y="371"/>
                    </a:cubicBezTo>
                    <a:cubicBezTo>
                      <a:pt x="234" y="371"/>
                      <a:pt x="232" y="370"/>
                      <a:pt x="230" y="368"/>
                    </a:cubicBezTo>
                    <a:cubicBezTo>
                      <a:pt x="229" y="368"/>
                      <a:pt x="227" y="367"/>
                      <a:pt x="226" y="366"/>
                    </a:cubicBezTo>
                    <a:cubicBezTo>
                      <a:pt x="225" y="365"/>
                      <a:pt x="224" y="365"/>
                      <a:pt x="223" y="364"/>
                    </a:cubicBezTo>
                    <a:cubicBezTo>
                      <a:pt x="223" y="363"/>
                      <a:pt x="222" y="363"/>
                      <a:pt x="222" y="363"/>
                    </a:cubicBezTo>
                    <a:cubicBezTo>
                      <a:pt x="222" y="363"/>
                      <a:pt x="222" y="362"/>
                      <a:pt x="222" y="361"/>
                    </a:cubicBezTo>
                    <a:cubicBezTo>
                      <a:pt x="221" y="362"/>
                      <a:pt x="219" y="361"/>
                      <a:pt x="218" y="360"/>
                    </a:cubicBezTo>
                    <a:cubicBezTo>
                      <a:pt x="217" y="359"/>
                      <a:pt x="215" y="357"/>
                      <a:pt x="214" y="358"/>
                    </a:cubicBezTo>
                    <a:cubicBezTo>
                      <a:pt x="213" y="355"/>
                      <a:pt x="209" y="354"/>
                      <a:pt x="208" y="351"/>
                    </a:cubicBezTo>
                    <a:cubicBezTo>
                      <a:pt x="206" y="352"/>
                      <a:pt x="203" y="349"/>
                      <a:pt x="201" y="348"/>
                    </a:cubicBezTo>
                    <a:cubicBezTo>
                      <a:pt x="201" y="348"/>
                      <a:pt x="201" y="349"/>
                      <a:pt x="201" y="349"/>
                    </a:cubicBezTo>
                    <a:cubicBezTo>
                      <a:pt x="200" y="348"/>
                      <a:pt x="200" y="349"/>
                      <a:pt x="199" y="349"/>
                    </a:cubicBezTo>
                    <a:cubicBezTo>
                      <a:pt x="196" y="347"/>
                      <a:pt x="197" y="346"/>
                      <a:pt x="195" y="345"/>
                    </a:cubicBezTo>
                    <a:cubicBezTo>
                      <a:pt x="196" y="345"/>
                      <a:pt x="197" y="344"/>
                      <a:pt x="196" y="344"/>
                    </a:cubicBezTo>
                    <a:cubicBezTo>
                      <a:pt x="195" y="345"/>
                      <a:pt x="194" y="345"/>
                      <a:pt x="193" y="344"/>
                    </a:cubicBezTo>
                    <a:cubicBezTo>
                      <a:pt x="192" y="344"/>
                      <a:pt x="191" y="343"/>
                      <a:pt x="191" y="343"/>
                    </a:cubicBezTo>
                    <a:cubicBezTo>
                      <a:pt x="190" y="342"/>
                      <a:pt x="189" y="341"/>
                      <a:pt x="189" y="341"/>
                    </a:cubicBezTo>
                    <a:cubicBezTo>
                      <a:pt x="189" y="342"/>
                      <a:pt x="188" y="339"/>
                      <a:pt x="187" y="340"/>
                    </a:cubicBezTo>
                    <a:cubicBezTo>
                      <a:pt x="186" y="340"/>
                      <a:pt x="187" y="341"/>
                      <a:pt x="187" y="342"/>
                    </a:cubicBezTo>
                    <a:cubicBezTo>
                      <a:pt x="188" y="342"/>
                      <a:pt x="188" y="342"/>
                      <a:pt x="189" y="342"/>
                    </a:cubicBezTo>
                    <a:cubicBezTo>
                      <a:pt x="190" y="344"/>
                      <a:pt x="190" y="345"/>
                      <a:pt x="191" y="347"/>
                    </a:cubicBezTo>
                    <a:cubicBezTo>
                      <a:pt x="190" y="346"/>
                      <a:pt x="189" y="345"/>
                      <a:pt x="189" y="346"/>
                    </a:cubicBezTo>
                    <a:cubicBezTo>
                      <a:pt x="192" y="349"/>
                      <a:pt x="193" y="349"/>
                      <a:pt x="196" y="352"/>
                    </a:cubicBezTo>
                    <a:cubicBezTo>
                      <a:pt x="196" y="353"/>
                      <a:pt x="197" y="353"/>
                      <a:pt x="197" y="354"/>
                    </a:cubicBezTo>
                    <a:cubicBezTo>
                      <a:pt x="198" y="355"/>
                      <a:pt x="199" y="355"/>
                      <a:pt x="201" y="356"/>
                    </a:cubicBezTo>
                    <a:cubicBezTo>
                      <a:pt x="201" y="357"/>
                      <a:pt x="202" y="358"/>
                      <a:pt x="204" y="359"/>
                    </a:cubicBezTo>
                    <a:cubicBezTo>
                      <a:pt x="205" y="361"/>
                      <a:pt x="207" y="362"/>
                      <a:pt x="208" y="363"/>
                    </a:cubicBezTo>
                    <a:cubicBezTo>
                      <a:pt x="210" y="364"/>
                      <a:pt x="213" y="365"/>
                      <a:pt x="213" y="367"/>
                    </a:cubicBezTo>
                    <a:cubicBezTo>
                      <a:pt x="214" y="368"/>
                      <a:pt x="214" y="367"/>
                      <a:pt x="215" y="367"/>
                    </a:cubicBezTo>
                    <a:cubicBezTo>
                      <a:pt x="216" y="368"/>
                      <a:pt x="214" y="369"/>
                      <a:pt x="215" y="369"/>
                    </a:cubicBezTo>
                    <a:cubicBezTo>
                      <a:pt x="216" y="369"/>
                      <a:pt x="217" y="370"/>
                      <a:pt x="218" y="370"/>
                    </a:cubicBezTo>
                    <a:cubicBezTo>
                      <a:pt x="218" y="371"/>
                      <a:pt x="221" y="372"/>
                      <a:pt x="221" y="374"/>
                    </a:cubicBezTo>
                    <a:cubicBezTo>
                      <a:pt x="219" y="373"/>
                      <a:pt x="216" y="372"/>
                      <a:pt x="217" y="374"/>
                    </a:cubicBezTo>
                    <a:cubicBezTo>
                      <a:pt x="221" y="373"/>
                      <a:pt x="227" y="377"/>
                      <a:pt x="227" y="381"/>
                    </a:cubicBezTo>
                    <a:cubicBezTo>
                      <a:pt x="229" y="381"/>
                      <a:pt x="227" y="379"/>
                      <a:pt x="228" y="380"/>
                    </a:cubicBezTo>
                    <a:cubicBezTo>
                      <a:pt x="229" y="381"/>
                      <a:pt x="230" y="382"/>
                      <a:pt x="230" y="383"/>
                    </a:cubicBezTo>
                    <a:cubicBezTo>
                      <a:pt x="229" y="383"/>
                      <a:pt x="228" y="383"/>
                      <a:pt x="228" y="383"/>
                    </a:cubicBezTo>
                    <a:cubicBezTo>
                      <a:pt x="226" y="385"/>
                      <a:pt x="230" y="386"/>
                      <a:pt x="233" y="388"/>
                    </a:cubicBezTo>
                    <a:cubicBezTo>
                      <a:pt x="231" y="389"/>
                      <a:pt x="230" y="388"/>
                      <a:pt x="228" y="387"/>
                    </a:cubicBezTo>
                    <a:cubicBezTo>
                      <a:pt x="226" y="386"/>
                      <a:pt x="224" y="385"/>
                      <a:pt x="222" y="383"/>
                    </a:cubicBezTo>
                    <a:cubicBezTo>
                      <a:pt x="221" y="384"/>
                      <a:pt x="222" y="384"/>
                      <a:pt x="223" y="385"/>
                    </a:cubicBezTo>
                    <a:cubicBezTo>
                      <a:pt x="221" y="385"/>
                      <a:pt x="219" y="384"/>
                      <a:pt x="217" y="382"/>
                    </a:cubicBezTo>
                    <a:cubicBezTo>
                      <a:pt x="215" y="381"/>
                      <a:pt x="214" y="379"/>
                      <a:pt x="212" y="380"/>
                    </a:cubicBezTo>
                    <a:cubicBezTo>
                      <a:pt x="213" y="380"/>
                      <a:pt x="214" y="381"/>
                      <a:pt x="215" y="383"/>
                    </a:cubicBezTo>
                    <a:cubicBezTo>
                      <a:pt x="211" y="380"/>
                      <a:pt x="208" y="378"/>
                      <a:pt x="205" y="376"/>
                    </a:cubicBezTo>
                    <a:cubicBezTo>
                      <a:pt x="203" y="374"/>
                      <a:pt x="200" y="372"/>
                      <a:pt x="196" y="369"/>
                    </a:cubicBezTo>
                    <a:cubicBezTo>
                      <a:pt x="196" y="369"/>
                      <a:pt x="197" y="369"/>
                      <a:pt x="197" y="369"/>
                    </a:cubicBezTo>
                    <a:cubicBezTo>
                      <a:pt x="195" y="368"/>
                      <a:pt x="194" y="368"/>
                      <a:pt x="192" y="367"/>
                    </a:cubicBezTo>
                    <a:cubicBezTo>
                      <a:pt x="192" y="366"/>
                      <a:pt x="192" y="366"/>
                      <a:pt x="192" y="365"/>
                    </a:cubicBezTo>
                    <a:cubicBezTo>
                      <a:pt x="192" y="366"/>
                      <a:pt x="191" y="365"/>
                      <a:pt x="191" y="365"/>
                    </a:cubicBezTo>
                    <a:cubicBezTo>
                      <a:pt x="190" y="365"/>
                      <a:pt x="192" y="366"/>
                      <a:pt x="191" y="367"/>
                    </a:cubicBezTo>
                    <a:cubicBezTo>
                      <a:pt x="190" y="366"/>
                      <a:pt x="188" y="365"/>
                      <a:pt x="187" y="364"/>
                    </a:cubicBezTo>
                    <a:cubicBezTo>
                      <a:pt x="185" y="362"/>
                      <a:pt x="184" y="361"/>
                      <a:pt x="182" y="360"/>
                    </a:cubicBezTo>
                    <a:cubicBezTo>
                      <a:pt x="181" y="358"/>
                      <a:pt x="179" y="357"/>
                      <a:pt x="179" y="355"/>
                    </a:cubicBezTo>
                    <a:cubicBezTo>
                      <a:pt x="177" y="356"/>
                      <a:pt x="178" y="357"/>
                      <a:pt x="176" y="356"/>
                    </a:cubicBezTo>
                    <a:cubicBezTo>
                      <a:pt x="176" y="354"/>
                      <a:pt x="175" y="352"/>
                      <a:pt x="178" y="353"/>
                    </a:cubicBezTo>
                    <a:cubicBezTo>
                      <a:pt x="178" y="353"/>
                      <a:pt x="178" y="352"/>
                      <a:pt x="178" y="352"/>
                    </a:cubicBezTo>
                    <a:cubicBezTo>
                      <a:pt x="177" y="353"/>
                      <a:pt x="175" y="350"/>
                      <a:pt x="173" y="349"/>
                    </a:cubicBezTo>
                    <a:cubicBezTo>
                      <a:pt x="172" y="350"/>
                      <a:pt x="169" y="347"/>
                      <a:pt x="170" y="346"/>
                    </a:cubicBezTo>
                    <a:cubicBezTo>
                      <a:pt x="169" y="347"/>
                      <a:pt x="168" y="346"/>
                      <a:pt x="167" y="345"/>
                    </a:cubicBezTo>
                    <a:cubicBezTo>
                      <a:pt x="167" y="342"/>
                      <a:pt x="169" y="345"/>
                      <a:pt x="169" y="344"/>
                    </a:cubicBezTo>
                    <a:cubicBezTo>
                      <a:pt x="168" y="343"/>
                      <a:pt x="167" y="341"/>
                      <a:pt x="166" y="341"/>
                    </a:cubicBezTo>
                    <a:cubicBezTo>
                      <a:pt x="168" y="344"/>
                      <a:pt x="164" y="339"/>
                      <a:pt x="165" y="342"/>
                    </a:cubicBezTo>
                    <a:cubicBezTo>
                      <a:pt x="165" y="343"/>
                      <a:pt x="165" y="342"/>
                      <a:pt x="167" y="343"/>
                    </a:cubicBezTo>
                    <a:cubicBezTo>
                      <a:pt x="166" y="344"/>
                      <a:pt x="165" y="344"/>
                      <a:pt x="164" y="343"/>
                    </a:cubicBezTo>
                    <a:cubicBezTo>
                      <a:pt x="163" y="341"/>
                      <a:pt x="164" y="340"/>
                      <a:pt x="164" y="340"/>
                    </a:cubicBezTo>
                    <a:cubicBezTo>
                      <a:pt x="163" y="339"/>
                      <a:pt x="162" y="336"/>
                      <a:pt x="160" y="336"/>
                    </a:cubicBezTo>
                    <a:cubicBezTo>
                      <a:pt x="162" y="337"/>
                      <a:pt x="162" y="338"/>
                      <a:pt x="163" y="339"/>
                    </a:cubicBezTo>
                    <a:cubicBezTo>
                      <a:pt x="163" y="340"/>
                      <a:pt x="163" y="341"/>
                      <a:pt x="162" y="341"/>
                    </a:cubicBezTo>
                    <a:cubicBezTo>
                      <a:pt x="161" y="339"/>
                      <a:pt x="163" y="340"/>
                      <a:pt x="162" y="339"/>
                    </a:cubicBezTo>
                    <a:cubicBezTo>
                      <a:pt x="161" y="338"/>
                      <a:pt x="158" y="336"/>
                      <a:pt x="160" y="335"/>
                    </a:cubicBezTo>
                    <a:cubicBezTo>
                      <a:pt x="158" y="334"/>
                      <a:pt x="158" y="335"/>
                      <a:pt x="158" y="336"/>
                    </a:cubicBezTo>
                    <a:cubicBezTo>
                      <a:pt x="156" y="334"/>
                      <a:pt x="157" y="334"/>
                      <a:pt x="158" y="334"/>
                    </a:cubicBezTo>
                    <a:cubicBezTo>
                      <a:pt x="157" y="333"/>
                      <a:pt x="158" y="333"/>
                      <a:pt x="157" y="332"/>
                    </a:cubicBezTo>
                    <a:cubicBezTo>
                      <a:pt x="156" y="332"/>
                      <a:pt x="157" y="334"/>
                      <a:pt x="156" y="334"/>
                    </a:cubicBezTo>
                    <a:cubicBezTo>
                      <a:pt x="155" y="333"/>
                      <a:pt x="156" y="332"/>
                      <a:pt x="156" y="332"/>
                    </a:cubicBezTo>
                    <a:cubicBezTo>
                      <a:pt x="154" y="330"/>
                      <a:pt x="153" y="330"/>
                      <a:pt x="152" y="328"/>
                    </a:cubicBezTo>
                    <a:cubicBezTo>
                      <a:pt x="152" y="326"/>
                      <a:pt x="149" y="325"/>
                      <a:pt x="150" y="322"/>
                    </a:cubicBezTo>
                    <a:cubicBezTo>
                      <a:pt x="149" y="323"/>
                      <a:pt x="149" y="324"/>
                      <a:pt x="148" y="323"/>
                    </a:cubicBezTo>
                    <a:cubicBezTo>
                      <a:pt x="148" y="322"/>
                      <a:pt x="149" y="322"/>
                      <a:pt x="148" y="321"/>
                    </a:cubicBezTo>
                    <a:cubicBezTo>
                      <a:pt x="148" y="321"/>
                      <a:pt x="147" y="322"/>
                      <a:pt x="147" y="321"/>
                    </a:cubicBezTo>
                    <a:cubicBezTo>
                      <a:pt x="147" y="321"/>
                      <a:pt x="147" y="320"/>
                      <a:pt x="146" y="320"/>
                    </a:cubicBezTo>
                    <a:cubicBezTo>
                      <a:pt x="147" y="320"/>
                      <a:pt x="147" y="321"/>
                      <a:pt x="148" y="320"/>
                    </a:cubicBezTo>
                    <a:cubicBezTo>
                      <a:pt x="143" y="315"/>
                      <a:pt x="142" y="314"/>
                      <a:pt x="142" y="309"/>
                    </a:cubicBezTo>
                    <a:cubicBezTo>
                      <a:pt x="140" y="309"/>
                      <a:pt x="139" y="306"/>
                      <a:pt x="139" y="305"/>
                    </a:cubicBezTo>
                    <a:cubicBezTo>
                      <a:pt x="138" y="306"/>
                      <a:pt x="137" y="305"/>
                      <a:pt x="137" y="305"/>
                    </a:cubicBezTo>
                    <a:cubicBezTo>
                      <a:pt x="138" y="307"/>
                      <a:pt x="137" y="306"/>
                      <a:pt x="136" y="307"/>
                    </a:cubicBezTo>
                    <a:cubicBezTo>
                      <a:pt x="137" y="308"/>
                      <a:pt x="138" y="309"/>
                      <a:pt x="138" y="311"/>
                    </a:cubicBezTo>
                    <a:cubicBezTo>
                      <a:pt x="139" y="310"/>
                      <a:pt x="140" y="312"/>
                      <a:pt x="141" y="313"/>
                    </a:cubicBezTo>
                    <a:cubicBezTo>
                      <a:pt x="140" y="313"/>
                      <a:pt x="141" y="315"/>
                      <a:pt x="141" y="315"/>
                    </a:cubicBezTo>
                    <a:cubicBezTo>
                      <a:pt x="141" y="315"/>
                      <a:pt x="144" y="318"/>
                      <a:pt x="144" y="319"/>
                    </a:cubicBezTo>
                    <a:cubicBezTo>
                      <a:pt x="143" y="319"/>
                      <a:pt x="142" y="315"/>
                      <a:pt x="141" y="317"/>
                    </a:cubicBezTo>
                    <a:cubicBezTo>
                      <a:pt x="143" y="319"/>
                      <a:pt x="142" y="319"/>
                      <a:pt x="141" y="318"/>
                    </a:cubicBezTo>
                    <a:cubicBezTo>
                      <a:pt x="144" y="324"/>
                      <a:pt x="144" y="324"/>
                      <a:pt x="148" y="328"/>
                    </a:cubicBezTo>
                    <a:cubicBezTo>
                      <a:pt x="148" y="329"/>
                      <a:pt x="146" y="328"/>
                      <a:pt x="146" y="329"/>
                    </a:cubicBezTo>
                    <a:cubicBezTo>
                      <a:pt x="148" y="329"/>
                      <a:pt x="149" y="333"/>
                      <a:pt x="150" y="335"/>
                    </a:cubicBezTo>
                    <a:cubicBezTo>
                      <a:pt x="150" y="335"/>
                      <a:pt x="149" y="333"/>
                      <a:pt x="149" y="334"/>
                    </a:cubicBezTo>
                    <a:cubicBezTo>
                      <a:pt x="149" y="335"/>
                      <a:pt x="150" y="335"/>
                      <a:pt x="150" y="336"/>
                    </a:cubicBezTo>
                    <a:cubicBezTo>
                      <a:pt x="149" y="335"/>
                      <a:pt x="149" y="336"/>
                      <a:pt x="149" y="337"/>
                    </a:cubicBezTo>
                    <a:cubicBezTo>
                      <a:pt x="151" y="337"/>
                      <a:pt x="151" y="336"/>
                      <a:pt x="151" y="336"/>
                    </a:cubicBezTo>
                    <a:cubicBezTo>
                      <a:pt x="153" y="338"/>
                      <a:pt x="155" y="341"/>
                      <a:pt x="156" y="343"/>
                    </a:cubicBezTo>
                    <a:cubicBezTo>
                      <a:pt x="157" y="346"/>
                      <a:pt x="159" y="348"/>
                      <a:pt x="158" y="350"/>
                    </a:cubicBezTo>
                    <a:cubicBezTo>
                      <a:pt x="157" y="347"/>
                      <a:pt x="154" y="347"/>
                      <a:pt x="154" y="344"/>
                    </a:cubicBezTo>
                    <a:cubicBezTo>
                      <a:pt x="153" y="345"/>
                      <a:pt x="152" y="344"/>
                      <a:pt x="152" y="345"/>
                    </a:cubicBezTo>
                    <a:cubicBezTo>
                      <a:pt x="154" y="348"/>
                      <a:pt x="156" y="349"/>
                      <a:pt x="158" y="353"/>
                    </a:cubicBezTo>
                    <a:cubicBezTo>
                      <a:pt x="157" y="353"/>
                      <a:pt x="157" y="353"/>
                      <a:pt x="158" y="354"/>
                    </a:cubicBezTo>
                    <a:cubicBezTo>
                      <a:pt x="158" y="354"/>
                      <a:pt x="158" y="353"/>
                      <a:pt x="159" y="354"/>
                    </a:cubicBezTo>
                    <a:cubicBezTo>
                      <a:pt x="158" y="354"/>
                      <a:pt x="158" y="354"/>
                      <a:pt x="159" y="355"/>
                    </a:cubicBezTo>
                    <a:cubicBezTo>
                      <a:pt x="159" y="355"/>
                      <a:pt x="161" y="356"/>
                      <a:pt x="161" y="357"/>
                    </a:cubicBezTo>
                    <a:cubicBezTo>
                      <a:pt x="158" y="355"/>
                      <a:pt x="159" y="358"/>
                      <a:pt x="157" y="357"/>
                    </a:cubicBezTo>
                    <a:cubicBezTo>
                      <a:pt x="156" y="355"/>
                      <a:pt x="158" y="354"/>
                      <a:pt x="156" y="354"/>
                    </a:cubicBezTo>
                    <a:cubicBezTo>
                      <a:pt x="157" y="355"/>
                      <a:pt x="155" y="354"/>
                      <a:pt x="156" y="356"/>
                    </a:cubicBezTo>
                    <a:cubicBezTo>
                      <a:pt x="156" y="355"/>
                      <a:pt x="153" y="354"/>
                      <a:pt x="153" y="353"/>
                    </a:cubicBezTo>
                    <a:cubicBezTo>
                      <a:pt x="155" y="353"/>
                      <a:pt x="154" y="352"/>
                      <a:pt x="154" y="351"/>
                    </a:cubicBezTo>
                    <a:cubicBezTo>
                      <a:pt x="154" y="352"/>
                      <a:pt x="153" y="352"/>
                      <a:pt x="152" y="353"/>
                    </a:cubicBezTo>
                    <a:cubicBezTo>
                      <a:pt x="151" y="352"/>
                      <a:pt x="150" y="350"/>
                      <a:pt x="149" y="350"/>
                    </a:cubicBezTo>
                    <a:cubicBezTo>
                      <a:pt x="149" y="349"/>
                      <a:pt x="148" y="348"/>
                      <a:pt x="148" y="347"/>
                    </a:cubicBezTo>
                    <a:cubicBezTo>
                      <a:pt x="149" y="348"/>
                      <a:pt x="149" y="347"/>
                      <a:pt x="150" y="347"/>
                    </a:cubicBezTo>
                    <a:cubicBezTo>
                      <a:pt x="149" y="345"/>
                      <a:pt x="149" y="348"/>
                      <a:pt x="148" y="346"/>
                    </a:cubicBezTo>
                    <a:cubicBezTo>
                      <a:pt x="148" y="346"/>
                      <a:pt x="147" y="345"/>
                      <a:pt x="146" y="345"/>
                    </a:cubicBezTo>
                    <a:cubicBezTo>
                      <a:pt x="147" y="346"/>
                      <a:pt x="148" y="346"/>
                      <a:pt x="148" y="347"/>
                    </a:cubicBezTo>
                    <a:cubicBezTo>
                      <a:pt x="147" y="346"/>
                      <a:pt x="146" y="346"/>
                      <a:pt x="145" y="345"/>
                    </a:cubicBezTo>
                    <a:cubicBezTo>
                      <a:pt x="146" y="344"/>
                      <a:pt x="145" y="343"/>
                      <a:pt x="146" y="342"/>
                    </a:cubicBezTo>
                    <a:cubicBezTo>
                      <a:pt x="147" y="344"/>
                      <a:pt x="147" y="342"/>
                      <a:pt x="147" y="342"/>
                    </a:cubicBezTo>
                    <a:cubicBezTo>
                      <a:pt x="146" y="342"/>
                      <a:pt x="144" y="339"/>
                      <a:pt x="145" y="341"/>
                    </a:cubicBezTo>
                    <a:cubicBezTo>
                      <a:pt x="145" y="341"/>
                      <a:pt x="146" y="342"/>
                      <a:pt x="146" y="342"/>
                    </a:cubicBezTo>
                    <a:cubicBezTo>
                      <a:pt x="145" y="341"/>
                      <a:pt x="145" y="343"/>
                      <a:pt x="144" y="342"/>
                    </a:cubicBezTo>
                    <a:cubicBezTo>
                      <a:pt x="144" y="341"/>
                      <a:pt x="143" y="340"/>
                      <a:pt x="143" y="339"/>
                    </a:cubicBezTo>
                    <a:cubicBezTo>
                      <a:pt x="143" y="339"/>
                      <a:pt x="144" y="340"/>
                      <a:pt x="145" y="340"/>
                    </a:cubicBezTo>
                    <a:cubicBezTo>
                      <a:pt x="144" y="338"/>
                      <a:pt x="140" y="337"/>
                      <a:pt x="141" y="335"/>
                    </a:cubicBezTo>
                    <a:cubicBezTo>
                      <a:pt x="142" y="336"/>
                      <a:pt x="143" y="338"/>
                      <a:pt x="143" y="337"/>
                    </a:cubicBezTo>
                    <a:cubicBezTo>
                      <a:pt x="143" y="335"/>
                      <a:pt x="141" y="334"/>
                      <a:pt x="140" y="332"/>
                    </a:cubicBezTo>
                    <a:cubicBezTo>
                      <a:pt x="140" y="332"/>
                      <a:pt x="139" y="332"/>
                      <a:pt x="139" y="332"/>
                    </a:cubicBezTo>
                    <a:cubicBezTo>
                      <a:pt x="139" y="331"/>
                      <a:pt x="138" y="329"/>
                      <a:pt x="137" y="328"/>
                    </a:cubicBezTo>
                    <a:cubicBezTo>
                      <a:pt x="137" y="327"/>
                      <a:pt x="138" y="328"/>
                      <a:pt x="138" y="327"/>
                    </a:cubicBezTo>
                    <a:cubicBezTo>
                      <a:pt x="137" y="327"/>
                      <a:pt x="135" y="324"/>
                      <a:pt x="135" y="325"/>
                    </a:cubicBezTo>
                    <a:cubicBezTo>
                      <a:pt x="135" y="325"/>
                      <a:pt x="136" y="326"/>
                      <a:pt x="135" y="326"/>
                    </a:cubicBezTo>
                    <a:cubicBezTo>
                      <a:pt x="134" y="325"/>
                      <a:pt x="135" y="325"/>
                      <a:pt x="133" y="323"/>
                    </a:cubicBezTo>
                    <a:cubicBezTo>
                      <a:pt x="132" y="323"/>
                      <a:pt x="134" y="325"/>
                      <a:pt x="134" y="326"/>
                    </a:cubicBezTo>
                    <a:cubicBezTo>
                      <a:pt x="132" y="323"/>
                      <a:pt x="133" y="326"/>
                      <a:pt x="133" y="326"/>
                    </a:cubicBezTo>
                    <a:cubicBezTo>
                      <a:pt x="131" y="326"/>
                      <a:pt x="132" y="323"/>
                      <a:pt x="132" y="323"/>
                    </a:cubicBezTo>
                    <a:cubicBezTo>
                      <a:pt x="131" y="324"/>
                      <a:pt x="129" y="323"/>
                      <a:pt x="130" y="325"/>
                    </a:cubicBezTo>
                    <a:cubicBezTo>
                      <a:pt x="132" y="325"/>
                      <a:pt x="131" y="327"/>
                      <a:pt x="133" y="328"/>
                    </a:cubicBezTo>
                    <a:cubicBezTo>
                      <a:pt x="133" y="328"/>
                      <a:pt x="132" y="329"/>
                      <a:pt x="133" y="329"/>
                    </a:cubicBezTo>
                    <a:cubicBezTo>
                      <a:pt x="134" y="330"/>
                      <a:pt x="133" y="328"/>
                      <a:pt x="135" y="329"/>
                    </a:cubicBezTo>
                    <a:cubicBezTo>
                      <a:pt x="137" y="334"/>
                      <a:pt x="133" y="333"/>
                      <a:pt x="131" y="329"/>
                    </a:cubicBezTo>
                    <a:cubicBezTo>
                      <a:pt x="132" y="331"/>
                      <a:pt x="132" y="331"/>
                      <a:pt x="133" y="332"/>
                    </a:cubicBezTo>
                    <a:cubicBezTo>
                      <a:pt x="131" y="331"/>
                      <a:pt x="133" y="334"/>
                      <a:pt x="133" y="335"/>
                    </a:cubicBezTo>
                    <a:cubicBezTo>
                      <a:pt x="132" y="334"/>
                      <a:pt x="130" y="330"/>
                      <a:pt x="129" y="330"/>
                    </a:cubicBezTo>
                    <a:cubicBezTo>
                      <a:pt x="131" y="333"/>
                      <a:pt x="133" y="336"/>
                      <a:pt x="134" y="337"/>
                    </a:cubicBezTo>
                    <a:cubicBezTo>
                      <a:pt x="133" y="337"/>
                      <a:pt x="131" y="336"/>
                      <a:pt x="130" y="334"/>
                    </a:cubicBezTo>
                    <a:cubicBezTo>
                      <a:pt x="129" y="332"/>
                      <a:pt x="128" y="331"/>
                      <a:pt x="126" y="329"/>
                    </a:cubicBezTo>
                    <a:cubicBezTo>
                      <a:pt x="127" y="329"/>
                      <a:pt x="127" y="328"/>
                      <a:pt x="126" y="327"/>
                    </a:cubicBezTo>
                    <a:cubicBezTo>
                      <a:pt x="125" y="327"/>
                      <a:pt x="124" y="324"/>
                      <a:pt x="122" y="323"/>
                    </a:cubicBezTo>
                    <a:cubicBezTo>
                      <a:pt x="123" y="322"/>
                      <a:pt x="121" y="319"/>
                      <a:pt x="120" y="318"/>
                    </a:cubicBezTo>
                    <a:cubicBezTo>
                      <a:pt x="120" y="319"/>
                      <a:pt x="119" y="320"/>
                      <a:pt x="120" y="321"/>
                    </a:cubicBezTo>
                    <a:cubicBezTo>
                      <a:pt x="119" y="320"/>
                      <a:pt x="121" y="320"/>
                      <a:pt x="121" y="321"/>
                    </a:cubicBezTo>
                    <a:cubicBezTo>
                      <a:pt x="122" y="322"/>
                      <a:pt x="122" y="322"/>
                      <a:pt x="122" y="322"/>
                    </a:cubicBezTo>
                    <a:cubicBezTo>
                      <a:pt x="122" y="324"/>
                      <a:pt x="124" y="325"/>
                      <a:pt x="123" y="327"/>
                    </a:cubicBezTo>
                    <a:cubicBezTo>
                      <a:pt x="124" y="326"/>
                      <a:pt x="124" y="326"/>
                      <a:pt x="124" y="325"/>
                    </a:cubicBezTo>
                    <a:cubicBezTo>
                      <a:pt x="127" y="331"/>
                      <a:pt x="128" y="333"/>
                      <a:pt x="130" y="336"/>
                    </a:cubicBezTo>
                    <a:cubicBezTo>
                      <a:pt x="133" y="338"/>
                      <a:pt x="137" y="343"/>
                      <a:pt x="138" y="346"/>
                    </a:cubicBezTo>
                    <a:cubicBezTo>
                      <a:pt x="138" y="346"/>
                      <a:pt x="138" y="345"/>
                      <a:pt x="138" y="346"/>
                    </a:cubicBezTo>
                    <a:cubicBezTo>
                      <a:pt x="138" y="347"/>
                      <a:pt x="140" y="348"/>
                      <a:pt x="142" y="350"/>
                    </a:cubicBezTo>
                    <a:cubicBezTo>
                      <a:pt x="141" y="350"/>
                      <a:pt x="141" y="351"/>
                      <a:pt x="142" y="352"/>
                    </a:cubicBezTo>
                    <a:cubicBezTo>
                      <a:pt x="143" y="350"/>
                      <a:pt x="144" y="354"/>
                      <a:pt x="144" y="354"/>
                    </a:cubicBezTo>
                    <a:cubicBezTo>
                      <a:pt x="144" y="354"/>
                      <a:pt x="145" y="354"/>
                      <a:pt x="145" y="354"/>
                    </a:cubicBezTo>
                    <a:cubicBezTo>
                      <a:pt x="145" y="355"/>
                      <a:pt x="142" y="353"/>
                      <a:pt x="143" y="354"/>
                    </a:cubicBezTo>
                    <a:cubicBezTo>
                      <a:pt x="144" y="354"/>
                      <a:pt x="145" y="356"/>
                      <a:pt x="145" y="356"/>
                    </a:cubicBezTo>
                    <a:cubicBezTo>
                      <a:pt x="145" y="355"/>
                      <a:pt x="145" y="354"/>
                      <a:pt x="145" y="354"/>
                    </a:cubicBezTo>
                    <a:cubicBezTo>
                      <a:pt x="149" y="357"/>
                      <a:pt x="149" y="357"/>
                      <a:pt x="149" y="357"/>
                    </a:cubicBezTo>
                    <a:cubicBezTo>
                      <a:pt x="149" y="356"/>
                      <a:pt x="150" y="356"/>
                      <a:pt x="149" y="354"/>
                    </a:cubicBezTo>
                    <a:cubicBezTo>
                      <a:pt x="148" y="355"/>
                      <a:pt x="149" y="356"/>
                      <a:pt x="148" y="356"/>
                    </a:cubicBezTo>
                    <a:cubicBezTo>
                      <a:pt x="147" y="355"/>
                      <a:pt x="145" y="352"/>
                      <a:pt x="146" y="352"/>
                    </a:cubicBezTo>
                    <a:cubicBezTo>
                      <a:pt x="145" y="352"/>
                      <a:pt x="142" y="346"/>
                      <a:pt x="143" y="349"/>
                    </a:cubicBezTo>
                    <a:cubicBezTo>
                      <a:pt x="142" y="348"/>
                      <a:pt x="141" y="347"/>
                      <a:pt x="141" y="347"/>
                    </a:cubicBezTo>
                    <a:cubicBezTo>
                      <a:pt x="142" y="346"/>
                      <a:pt x="143" y="346"/>
                      <a:pt x="143" y="346"/>
                    </a:cubicBezTo>
                    <a:cubicBezTo>
                      <a:pt x="142" y="344"/>
                      <a:pt x="142" y="343"/>
                      <a:pt x="142" y="342"/>
                    </a:cubicBezTo>
                    <a:cubicBezTo>
                      <a:pt x="142" y="343"/>
                      <a:pt x="142" y="342"/>
                      <a:pt x="143" y="343"/>
                    </a:cubicBezTo>
                    <a:cubicBezTo>
                      <a:pt x="144" y="344"/>
                      <a:pt x="145" y="344"/>
                      <a:pt x="145" y="345"/>
                    </a:cubicBezTo>
                    <a:cubicBezTo>
                      <a:pt x="144" y="345"/>
                      <a:pt x="143" y="343"/>
                      <a:pt x="143" y="344"/>
                    </a:cubicBezTo>
                    <a:cubicBezTo>
                      <a:pt x="144" y="345"/>
                      <a:pt x="144" y="346"/>
                      <a:pt x="145" y="348"/>
                    </a:cubicBezTo>
                    <a:cubicBezTo>
                      <a:pt x="146" y="347"/>
                      <a:pt x="148" y="349"/>
                      <a:pt x="150" y="351"/>
                    </a:cubicBezTo>
                    <a:cubicBezTo>
                      <a:pt x="151" y="352"/>
                      <a:pt x="152" y="354"/>
                      <a:pt x="151" y="354"/>
                    </a:cubicBezTo>
                    <a:cubicBezTo>
                      <a:pt x="153" y="355"/>
                      <a:pt x="154" y="356"/>
                      <a:pt x="153" y="354"/>
                    </a:cubicBezTo>
                    <a:cubicBezTo>
                      <a:pt x="154" y="356"/>
                      <a:pt x="157" y="359"/>
                      <a:pt x="157" y="357"/>
                    </a:cubicBezTo>
                    <a:cubicBezTo>
                      <a:pt x="157" y="358"/>
                      <a:pt x="158" y="359"/>
                      <a:pt x="158" y="359"/>
                    </a:cubicBezTo>
                    <a:cubicBezTo>
                      <a:pt x="157" y="360"/>
                      <a:pt x="155" y="357"/>
                      <a:pt x="155" y="358"/>
                    </a:cubicBezTo>
                    <a:cubicBezTo>
                      <a:pt x="155" y="358"/>
                      <a:pt x="156" y="359"/>
                      <a:pt x="156" y="360"/>
                    </a:cubicBezTo>
                    <a:cubicBezTo>
                      <a:pt x="157" y="360"/>
                      <a:pt x="158" y="361"/>
                      <a:pt x="158" y="361"/>
                    </a:cubicBezTo>
                    <a:cubicBezTo>
                      <a:pt x="157" y="360"/>
                      <a:pt x="157" y="362"/>
                      <a:pt x="155" y="360"/>
                    </a:cubicBezTo>
                    <a:cubicBezTo>
                      <a:pt x="157" y="361"/>
                      <a:pt x="155" y="359"/>
                      <a:pt x="154" y="358"/>
                    </a:cubicBezTo>
                    <a:cubicBezTo>
                      <a:pt x="155" y="359"/>
                      <a:pt x="155" y="357"/>
                      <a:pt x="153" y="356"/>
                    </a:cubicBezTo>
                    <a:cubicBezTo>
                      <a:pt x="154" y="358"/>
                      <a:pt x="153" y="358"/>
                      <a:pt x="151" y="357"/>
                    </a:cubicBezTo>
                    <a:cubicBezTo>
                      <a:pt x="153" y="358"/>
                      <a:pt x="154" y="359"/>
                      <a:pt x="155" y="361"/>
                    </a:cubicBezTo>
                    <a:cubicBezTo>
                      <a:pt x="156" y="362"/>
                      <a:pt x="157" y="363"/>
                      <a:pt x="158" y="364"/>
                    </a:cubicBezTo>
                    <a:cubicBezTo>
                      <a:pt x="157" y="363"/>
                      <a:pt x="160" y="365"/>
                      <a:pt x="160" y="365"/>
                    </a:cubicBezTo>
                    <a:cubicBezTo>
                      <a:pt x="164" y="367"/>
                      <a:pt x="164" y="369"/>
                      <a:pt x="167" y="372"/>
                    </a:cubicBezTo>
                    <a:cubicBezTo>
                      <a:pt x="166" y="371"/>
                      <a:pt x="167" y="374"/>
                      <a:pt x="166" y="373"/>
                    </a:cubicBezTo>
                    <a:cubicBezTo>
                      <a:pt x="167" y="372"/>
                      <a:pt x="163" y="369"/>
                      <a:pt x="163" y="369"/>
                    </a:cubicBezTo>
                    <a:cubicBezTo>
                      <a:pt x="163" y="370"/>
                      <a:pt x="163" y="370"/>
                      <a:pt x="162" y="370"/>
                    </a:cubicBezTo>
                    <a:cubicBezTo>
                      <a:pt x="167" y="373"/>
                      <a:pt x="166" y="376"/>
                      <a:pt x="162" y="372"/>
                    </a:cubicBezTo>
                    <a:cubicBezTo>
                      <a:pt x="162" y="372"/>
                      <a:pt x="162" y="371"/>
                      <a:pt x="162" y="371"/>
                    </a:cubicBezTo>
                    <a:cubicBezTo>
                      <a:pt x="161" y="370"/>
                      <a:pt x="160" y="368"/>
                      <a:pt x="159" y="369"/>
                    </a:cubicBezTo>
                    <a:cubicBezTo>
                      <a:pt x="163" y="372"/>
                      <a:pt x="159" y="371"/>
                      <a:pt x="161" y="374"/>
                    </a:cubicBezTo>
                    <a:cubicBezTo>
                      <a:pt x="162" y="374"/>
                      <a:pt x="162" y="373"/>
                      <a:pt x="164" y="374"/>
                    </a:cubicBezTo>
                    <a:cubicBezTo>
                      <a:pt x="164" y="375"/>
                      <a:pt x="162" y="375"/>
                      <a:pt x="163" y="376"/>
                    </a:cubicBezTo>
                    <a:cubicBezTo>
                      <a:pt x="165" y="377"/>
                      <a:pt x="164" y="376"/>
                      <a:pt x="165" y="376"/>
                    </a:cubicBezTo>
                    <a:cubicBezTo>
                      <a:pt x="167" y="377"/>
                      <a:pt x="168" y="379"/>
                      <a:pt x="165" y="378"/>
                    </a:cubicBezTo>
                    <a:cubicBezTo>
                      <a:pt x="167" y="379"/>
                      <a:pt x="167" y="380"/>
                      <a:pt x="167" y="380"/>
                    </a:cubicBezTo>
                    <a:cubicBezTo>
                      <a:pt x="167" y="380"/>
                      <a:pt x="167" y="380"/>
                      <a:pt x="166" y="380"/>
                    </a:cubicBezTo>
                    <a:cubicBezTo>
                      <a:pt x="164" y="378"/>
                      <a:pt x="162" y="376"/>
                      <a:pt x="160" y="374"/>
                    </a:cubicBezTo>
                    <a:cubicBezTo>
                      <a:pt x="159" y="373"/>
                      <a:pt x="157" y="371"/>
                      <a:pt x="156" y="369"/>
                    </a:cubicBezTo>
                    <a:cubicBezTo>
                      <a:pt x="157" y="370"/>
                      <a:pt x="157" y="372"/>
                      <a:pt x="156" y="371"/>
                    </a:cubicBezTo>
                    <a:cubicBezTo>
                      <a:pt x="155" y="370"/>
                      <a:pt x="154" y="369"/>
                      <a:pt x="154" y="368"/>
                    </a:cubicBezTo>
                    <a:cubicBezTo>
                      <a:pt x="154" y="369"/>
                      <a:pt x="154" y="368"/>
                      <a:pt x="153" y="367"/>
                    </a:cubicBezTo>
                    <a:cubicBezTo>
                      <a:pt x="152" y="367"/>
                      <a:pt x="153" y="368"/>
                      <a:pt x="152" y="368"/>
                    </a:cubicBezTo>
                    <a:cubicBezTo>
                      <a:pt x="149" y="366"/>
                      <a:pt x="147" y="364"/>
                      <a:pt x="146" y="362"/>
                    </a:cubicBezTo>
                    <a:cubicBezTo>
                      <a:pt x="148" y="363"/>
                      <a:pt x="147" y="360"/>
                      <a:pt x="147" y="359"/>
                    </a:cubicBezTo>
                    <a:cubicBezTo>
                      <a:pt x="149" y="360"/>
                      <a:pt x="150" y="362"/>
                      <a:pt x="152" y="364"/>
                    </a:cubicBezTo>
                    <a:cubicBezTo>
                      <a:pt x="153" y="366"/>
                      <a:pt x="155" y="368"/>
                      <a:pt x="156" y="368"/>
                    </a:cubicBezTo>
                    <a:cubicBezTo>
                      <a:pt x="156" y="367"/>
                      <a:pt x="153" y="365"/>
                      <a:pt x="153" y="364"/>
                    </a:cubicBezTo>
                    <a:cubicBezTo>
                      <a:pt x="156" y="367"/>
                      <a:pt x="156" y="369"/>
                      <a:pt x="158" y="371"/>
                    </a:cubicBezTo>
                    <a:cubicBezTo>
                      <a:pt x="159" y="370"/>
                      <a:pt x="157" y="368"/>
                      <a:pt x="156" y="366"/>
                    </a:cubicBezTo>
                    <a:cubicBezTo>
                      <a:pt x="157" y="364"/>
                      <a:pt x="160" y="369"/>
                      <a:pt x="163" y="368"/>
                    </a:cubicBezTo>
                    <a:cubicBezTo>
                      <a:pt x="160" y="366"/>
                      <a:pt x="157" y="365"/>
                      <a:pt x="155" y="364"/>
                    </a:cubicBezTo>
                    <a:cubicBezTo>
                      <a:pt x="154" y="361"/>
                      <a:pt x="153" y="360"/>
                      <a:pt x="151" y="357"/>
                    </a:cubicBezTo>
                    <a:cubicBezTo>
                      <a:pt x="151" y="359"/>
                      <a:pt x="152" y="358"/>
                      <a:pt x="150" y="359"/>
                    </a:cubicBezTo>
                    <a:cubicBezTo>
                      <a:pt x="151" y="360"/>
                      <a:pt x="152" y="360"/>
                      <a:pt x="152" y="360"/>
                    </a:cubicBezTo>
                    <a:cubicBezTo>
                      <a:pt x="151" y="360"/>
                      <a:pt x="149" y="358"/>
                      <a:pt x="148" y="359"/>
                    </a:cubicBezTo>
                    <a:cubicBezTo>
                      <a:pt x="148" y="357"/>
                      <a:pt x="148" y="357"/>
                      <a:pt x="146" y="356"/>
                    </a:cubicBezTo>
                    <a:cubicBezTo>
                      <a:pt x="146" y="356"/>
                      <a:pt x="148" y="359"/>
                      <a:pt x="145" y="358"/>
                    </a:cubicBezTo>
                    <a:cubicBezTo>
                      <a:pt x="144" y="356"/>
                      <a:pt x="145" y="358"/>
                      <a:pt x="143" y="356"/>
                    </a:cubicBezTo>
                    <a:cubicBezTo>
                      <a:pt x="142" y="354"/>
                      <a:pt x="144" y="355"/>
                      <a:pt x="142" y="353"/>
                    </a:cubicBezTo>
                    <a:cubicBezTo>
                      <a:pt x="142" y="354"/>
                      <a:pt x="139" y="352"/>
                      <a:pt x="139" y="350"/>
                    </a:cubicBezTo>
                    <a:cubicBezTo>
                      <a:pt x="139" y="350"/>
                      <a:pt x="140" y="352"/>
                      <a:pt x="140" y="350"/>
                    </a:cubicBezTo>
                    <a:cubicBezTo>
                      <a:pt x="138" y="350"/>
                      <a:pt x="137" y="347"/>
                      <a:pt x="136" y="348"/>
                    </a:cubicBezTo>
                    <a:cubicBezTo>
                      <a:pt x="135" y="345"/>
                      <a:pt x="133" y="346"/>
                      <a:pt x="132" y="342"/>
                    </a:cubicBezTo>
                    <a:cubicBezTo>
                      <a:pt x="131" y="342"/>
                      <a:pt x="132" y="343"/>
                      <a:pt x="131" y="343"/>
                    </a:cubicBezTo>
                    <a:cubicBezTo>
                      <a:pt x="131" y="341"/>
                      <a:pt x="128" y="341"/>
                      <a:pt x="128" y="339"/>
                    </a:cubicBezTo>
                    <a:cubicBezTo>
                      <a:pt x="128" y="339"/>
                      <a:pt x="129" y="340"/>
                      <a:pt x="129" y="340"/>
                    </a:cubicBezTo>
                    <a:cubicBezTo>
                      <a:pt x="127" y="337"/>
                      <a:pt x="130" y="339"/>
                      <a:pt x="129" y="337"/>
                    </a:cubicBezTo>
                    <a:cubicBezTo>
                      <a:pt x="126" y="338"/>
                      <a:pt x="121" y="330"/>
                      <a:pt x="125" y="330"/>
                    </a:cubicBezTo>
                    <a:cubicBezTo>
                      <a:pt x="125" y="331"/>
                      <a:pt x="127" y="333"/>
                      <a:pt x="126" y="331"/>
                    </a:cubicBezTo>
                    <a:cubicBezTo>
                      <a:pt x="126" y="332"/>
                      <a:pt x="125" y="330"/>
                      <a:pt x="125" y="330"/>
                    </a:cubicBezTo>
                    <a:cubicBezTo>
                      <a:pt x="123" y="329"/>
                      <a:pt x="122" y="329"/>
                      <a:pt x="121" y="327"/>
                    </a:cubicBezTo>
                    <a:cubicBezTo>
                      <a:pt x="121" y="327"/>
                      <a:pt x="123" y="328"/>
                      <a:pt x="123" y="326"/>
                    </a:cubicBezTo>
                    <a:cubicBezTo>
                      <a:pt x="121" y="327"/>
                      <a:pt x="121" y="324"/>
                      <a:pt x="121" y="323"/>
                    </a:cubicBezTo>
                    <a:cubicBezTo>
                      <a:pt x="120" y="324"/>
                      <a:pt x="119" y="323"/>
                      <a:pt x="118" y="322"/>
                    </a:cubicBezTo>
                    <a:cubicBezTo>
                      <a:pt x="118" y="323"/>
                      <a:pt x="119" y="326"/>
                      <a:pt x="118" y="325"/>
                    </a:cubicBezTo>
                    <a:cubicBezTo>
                      <a:pt x="117" y="323"/>
                      <a:pt x="118" y="323"/>
                      <a:pt x="117" y="322"/>
                    </a:cubicBezTo>
                    <a:cubicBezTo>
                      <a:pt x="118" y="321"/>
                      <a:pt x="118" y="321"/>
                      <a:pt x="118" y="321"/>
                    </a:cubicBezTo>
                    <a:cubicBezTo>
                      <a:pt x="116" y="320"/>
                      <a:pt x="115" y="318"/>
                      <a:pt x="114" y="316"/>
                    </a:cubicBezTo>
                    <a:cubicBezTo>
                      <a:pt x="113" y="315"/>
                      <a:pt x="112" y="312"/>
                      <a:pt x="111" y="310"/>
                    </a:cubicBezTo>
                    <a:cubicBezTo>
                      <a:pt x="110" y="310"/>
                      <a:pt x="110" y="308"/>
                      <a:pt x="109" y="308"/>
                    </a:cubicBezTo>
                    <a:cubicBezTo>
                      <a:pt x="109" y="308"/>
                      <a:pt x="110" y="311"/>
                      <a:pt x="109" y="309"/>
                    </a:cubicBezTo>
                    <a:cubicBezTo>
                      <a:pt x="108" y="307"/>
                      <a:pt x="109" y="306"/>
                      <a:pt x="107" y="304"/>
                    </a:cubicBezTo>
                    <a:cubicBezTo>
                      <a:pt x="108" y="304"/>
                      <a:pt x="108" y="303"/>
                      <a:pt x="107" y="302"/>
                    </a:cubicBezTo>
                    <a:cubicBezTo>
                      <a:pt x="106" y="303"/>
                      <a:pt x="106" y="300"/>
                      <a:pt x="106" y="302"/>
                    </a:cubicBezTo>
                    <a:cubicBezTo>
                      <a:pt x="106" y="301"/>
                      <a:pt x="104" y="300"/>
                      <a:pt x="104" y="299"/>
                    </a:cubicBezTo>
                    <a:cubicBezTo>
                      <a:pt x="103" y="297"/>
                      <a:pt x="106" y="299"/>
                      <a:pt x="105" y="297"/>
                    </a:cubicBezTo>
                    <a:cubicBezTo>
                      <a:pt x="104" y="297"/>
                      <a:pt x="102" y="291"/>
                      <a:pt x="100" y="291"/>
                    </a:cubicBezTo>
                    <a:cubicBezTo>
                      <a:pt x="100" y="290"/>
                      <a:pt x="101" y="291"/>
                      <a:pt x="102" y="290"/>
                    </a:cubicBezTo>
                    <a:cubicBezTo>
                      <a:pt x="99" y="288"/>
                      <a:pt x="99" y="284"/>
                      <a:pt x="96" y="281"/>
                    </a:cubicBezTo>
                    <a:cubicBezTo>
                      <a:pt x="97" y="283"/>
                      <a:pt x="98" y="286"/>
                      <a:pt x="99" y="289"/>
                    </a:cubicBezTo>
                    <a:cubicBezTo>
                      <a:pt x="100" y="291"/>
                      <a:pt x="101" y="294"/>
                      <a:pt x="103" y="296"/>
                    </a:cubicBezTo>
                    <a:cubicBezTo>
                      <a:pt x="104" y="301"/>
                      <a:pt x="106" y="306"/>
                      <a:pt x="109" y="310"/>
                    </a:cubicBezTo>
                    <a:cubicBezTo>
                      <a:pt x="110" y="312"/>
                      <a:pt x="111" y="315"/>
                      <a:pt x="112" y="317"/>
                    </a:cubicBezTo>
                    <a:cubicBezTo>
                      <a:pt x="113" y="319"/>
                      <a:pt x="115" y="322"/>
                      <a:pt x="116" y="324"/>
                    </a:cubicBezTo>
                    <a:cubicBezTo>
                      <a:pt x="116" y="324"/>
                      <a:pt x="116" y="323"/>
                      <a:pt x="116" y="324"/>
                    </a:cubicBezTo>
                    <a:cubicBezTo>
                      <a:pt x="117" y="325"/>
                      <a:pt x="117" y="326"/>
                      <a:pt x="118" y="327"/>
                    </a:cubicBezTo>
                    <a:cubicBezTo>
                      <a:pt x="118" y="328"/>
                      <a:pt x="119" y="329"/>
                      <a:pt x="120" y="330"/>
                    </a:cubicBezTo>
                    <a:cubicBezTo>
                      <a:pt x="121" y="329"/>
                      <a:pt x="118" y="328"/>
                      <a:pt x="119" y="328"/>
                    </a:cubicBezTo>
                    <a:cubicBezTo>
                      <a:pt x="121" y="329"/>
                      <a:pt x="122" y="331"/>
                      <a:pt x="123" y="334"/>
                    </a:cubicBezTo>
                    <a:cubicBezTo>
                      <a:pt x="122" y="334"/>
                      <a:pt x="123" y="337"/>
                      <a:pt x="125" y="338"/>
                    </a:cubicBezTo>
                    <a:cubicBezTo>
                      <a:pt x="124" y="337"/>
                      <a:pt x="125" y="337"/>
                      <a:pt x="126" y="338"/>
                    </a:cubicBezTo>
                    <a:cubicBezTo>
                      <a:pt x="126" y="340"/>
                      <a:pt x="128" y="340"/>
                      <a:pt x="128" y="342"/>
                    </a:cubicBezTo>
                    <a:cubicBezTo>
                      <a:pt x="127" y="340"/>
                      <a:pt x="125" y="338"/>
                      <a:pt x="124" y="339"/>
                    </a:cubicBezTo>
                    <a:cubicBezTo>
                      <a:pt x="127" y="342"/>
                      <a:pt x="128" y="343"/>
                      <a:pt x="129" y="345"/>
                    </a:cubicBezTo>
                    <a:cubicBezTo>
                      <a:pt x="129" y="345"/>
                      <a:pt x="130" y="345"/>
                      <a:pt x="130" y="346"/>
                    </a:cubicBezTo>
                    <a:cubicBezTo>
                      <a:pt x="130" y="349"/>
                      <a:pt x="135" y="351"/>
                      <a:pt x="136" y="352"/>
                    </a:cubicBezTo>
                    <a:cubicBezTo>
                      <a:pt x="136" y="353"/>
                      <a:pt x="137" y="355"/>
                      <a:pt x="137" y="356"/>
                    </a:cubicBezTo>
                    <a:cubicBezTo>
                      <a:pt x="138" y="356"/>
                      <a:pt x="137" y="355"/>
                      <a:pt x="138" y="356"/>
                    </a:cubicBezTo>
                    <a:cubicBezTo>
                      <a:pt x="139" y="357"/>
                      <a:pt x="139" y="358"/>
                      <a:pt x="140" y="359"/>
                    </a:cubicBezTo>
                    <a:cubicBezTo>
                      <a:pt x="141" y="358"/>
                      <a:pt x="141" y="360"/>
                      <a:pt x="144" y="362"/>
                    </a:cubicBezTo>
                    <a:cubicBezTo>
                      <a:pt x="143" y="362"/>
                      <a:pt x="143" y="362"/>
                      <a:pt x="142" y="362"/>
                    </a:cubicBezTo>
                    <a:cubicBezTo>
                      <a:pt x="144" y="363"/>
                      <a:pt x="147" y="366"/>
                      <a:pt x="147" y="367"/>
                    </a:cubicBezTo>
                    <a:cubicBezTo>
                      <a:pt x="147" y="368"/>
                      <a:pt x="146" y="367"/>
                      <a:pt x="145" y="367"/>
                    </a:cubicBezTo>
                    <a:cubicBezTo>
                      <a:pt x="146" y="368"/>
                      <a:pt x="147" y="369"/>
                      <a:pt x="146" y="369"/>
                    </a:cubicBezTo>
                    <a:cubicBezTo>
                      <a:pt x="147" y="369"/>
                      <a:pt x="148" y="371"/>
                      <a:pt x="149" y="371"/>
                    </a:cubicBezTo>
                    <a:cubicBezTo>
                      <a:pt x="149" y="370"/>
                      <a:pt x="147" y="368"/>
                      <a:pt x="148" y="367"/>
                    </a:cubicBezTo>
                    <a:cubicBezTo>
                      <a:pt x="149" y="369"/>
                      <a:pt x="148" y="368"/>
                      <a:pt x="150" y="369"/>
                    </a:cubicBezTo>
                    <a:cubicBezTo>
                      <a:pt x="149" y="369"/>
                      <a:pt x="151" y="372"/>
                      <a:pt x="149" y="370"/>
                    </a:cubicBezTo>
                    <a:cubicBezTo>
                      <a:pt x="150" y="372"/>
                      <a:pt x="152" y="373"/>
                      <a:pt x="151" y="373"/>
                    </a:cubicBezTo>
                    <a:cubicBezTo>
                      <a:pt x="150" y="373"/>
                      <a:pt x="149" y="372"/>
                      <a:pt x="148" y="371"/>
                    </a:cubicBezTo>
                    <a:cubicBezTo>
                      <a:pt x="148" y="373"/>
                      <a:pt x="147" y="372"/>
                      <a:pt x="145" y="371"/>
                    </a:cubicBezTo>
                    <a:cubicBezTo>
                      <a:pt x="146" y="373"/>
                      <a:pt x="148" y="373"/>
                      <a:pt x="149" y="373"/>
                    </a:cubicBezTo>
                    <a:cubicBezTo>
                      <a:pt x="148" y="372"/>
                      <a:pt x="148" y="372"/>
                      <a:pt x="149" y="372"/>
                    </a:cubicBezTo>
                    <a:cubicBezTo>
                      <a:pt x="150" y="373"/>
                      <a:pt x="151" y="373"/>
                      <a:pt x="151" y="375"/>
                    </a:cubicBezTo>
                    <a:cubicBezTo>
                      <a:pt x="151" y="375"/>
                      <a:pt x="151" y="374"/>
                      <a:pt x="152" y="374"/>
                    </a:cubicBezTo>
                    <a:cubicBezTo>
                      <a:pt x="153" y="375"/>
                      <a:pt x="153" y="376"/>
                      <a:pt x="153" y="376"/>
                    </a:cubicBezTo>
                    <a:cubicBezTo>
                      <a:pt x="151" y="376"/>
                      <a:pt x="148" y="375"/>
                      <a:pt x="145" y="372"/>
                    </a:cubicBezTo>
                    <a:cubicBezTo>
                      <a:pt x="145" y="372"/>
                      <a:pt x="145" y="374"/>
                      <a:pt x="144" y="373"/>
                    </a:cubicBezTo>
                    <a:cubicBezTo>
                      <a:pt x="144" y="372"/>
                      <a:pt x="143" y="372"/>
                      <a:pt x="143" y="371"/>
                    </a:cubicBezTo>
                    <a:cubicBezTo>
                      <a:pt x="144" y="370"/>
                      <a:pt x="145" y="371"/>
                      <a:pt x="144" y="369"/>
                    </a:cubicBezTo>
                    <a:cubicBezTo>
                      <a:pt x="141" y="371"/>
                      <a:pt x="137" y="364"/>
                      <a:pt x="135" y="362"/>
                    </a:cubicBezTo>
                    <a:cubicBezTo>
                      <a:pt x="134" y="360"/>
                      <a:pt x="136" y="363"/>
                      <a:pt x="134" y="362"/>
                    </a:cubicBezTo>
                    <a:cubicBezTo>
                      <a:pt x="133" y="360"/>
                      <a:pt x="131" y="357"/>
                      <a:pt x="130" y="355"/>
                    </a:cubicBezTo>
                    <a:cubicBezTo>
                      <a:pt x="130" y="355"/>
                      <a:pt x="130" y="355"/>
                      <a:pt x="130" y="354"/>
                    </a:cubicBezTo>
                    <a:cubicBezTo>
                      <a:pt x="127" y="355"/>
                      <a:pt x="124" y="345"/>
                      <a:pt x="121" y="344"/>
                    </a:cubicBezTo>
                    <a:cubicBezTo>
                      <a:pt x="122" y="345"/>
                      <a:pt x="122" y="345"/>
                      <a:pt x="122" y="345"/>
                    </a:cubicBezTo>
                    <a:cubicBezTo>
                      <a:pt x="120" y="343"/>
                      <a:pt x="122" y="343"/>
                      <a:pt x="121" y="341"/>
                    </a:cubicBezTo>
                    <a:cubicBezTo>
                      <a:pt x="120" y="341"/>
                      <a:pt x="121" y="344"/>
                      <a:pt x="120" y="343"/>
                    </a:cubicBezTo>
                    <a:cubicBezTo>
                      <a:pt x="120" y="341"/>
                      <a:pt x="119" y="342"/>
                      <a:pt x="118" y="341"/>
                    </a:cubicBezTo>
                    <a:cubicBezTo>
                      <a:pt x="118" y="340"/>
                      <a:pt x="117" y="338"/>
                      <a:pt x="117" y="337"/>
                    </a:cubicBezTo>
                    <a:cubicBezTo>
                      <a:pt x="115" y="336"/>
                      <a:pt x="114" y="334"/>
                      <a:pt x="113" y="332"/>
                    </a:cubicBezTo>
                    <a:cubicBezTo>
                      <a:pt x="112" y="330"/>
                      <a:pt x="111" y="327"/>
                      <a:pt x="110" y="326"/>
                    </a:cubicBezTo>
                    <a:cubicBezTo>
                      <a:pt x="111" y="325"/>
                      <a:pt x="110" y="323"/>
                      <a:pt x="109" y="321"/>
                    </a:cubicBezTo>
                    <a:cubicBezTo>
                      <a:pt x="108" y="321"/>
                      <a:pt x="110" y="324"/>
                      <a:pt x="109" y="325"/>
                    </a:cubicBezTo>
                    <a:cubicBezTo>
                      <a:pt x="107" y="319"/>
                      <a:pt x="102" y="313"/>
                      <a:pt x="99" y="308"/>
                    </a:cubicBezTo>
                    <a:cubicBezTo>
                      <a:pt x="99" y="307"/>
                      <a:pt x="100" y="309"/>
                      <a:pt x="100" y="309"/>
                    </a:cubicBezTo>
                    <a:cubicBezTo>
                      <a:pt x="99" y="306"/>
                      <a:pt x="99" y="308"/>
                      <a:pt x="98" y="306"/>
                    </a:cubicBezTo>
                    <a:cubicBezTo>
                      <a:pt x="97" y="303"/>
                      <a:pt x="97" y="299"/>
                      <a:pt x="94" y="297"/>
                    </a:cubicBezTo>
                    <a:cubicBezTo>
                      <a:pt x="95" y="297"/>
                      <a:pt x="95" y="299"/>
                      <a:pt x="95" y="299"/>
                    </a:cubicBezTo>
                    <a:cubicBezTo>
                      <a:pt x="94" y="298"/>
                      <a:pt x="91" y="294"/>
                      <a:pt x="92" y="291"/>
                    </a:cubicBezTo>
                    <a:cubicBezTo>
                      <a:pt x="92" y="291"/>
                      <a:pt x="93" y="291"/>
                      <a:pt x="93" y="292"/>
                    </a:cubicBezTo>
                    <a:cubicBezTo>
                      <a:pt x="93" y="293"/>
                      <a:pt x="93" y="294"/>
                      <a:pt x="94" y="295"/>
                    </a:cubicBezTo>
                    <a:cubicBezTo>
                      <a:pt x="95" y="294"/>
                      <a:pt x="95" y="296"/>
                      <a:pt x="96" y="296"/>
                    </a:cubicBezTo>
                    <a:cubicBezTo>
                      <a:pt x="95" y="293"/>
                      <a:pt x="95" y="295"/>
                      <a:pt x="94" y="293"/>
                    </a:cubicBezTo>
                    <a:cubicBezTo>
                      <a:pt x="95" y="293"/>
                      <a:pt x="95" y="294"/>
                      <a:pt x="95" y="292"/>
                    </a:cubicBezTo>
                    <a:cubicBezTo>
                      <a:pt x="94" y="292"/>
                      <a:pt x="93" y="288"/>
                      <a:pt x="92" y="290"/>
                    </a:cubicBezTo>
                    <a:cubicBezTo>
                      <a:pt x="93" y="287"/>
                      <a:pt x="89" y="284"/>
                      <a:pt x="90" y="281"/>
                    </a:cubicBezTo>
                    <a:cubicBezTo>
                      <a:pt x="91" y="281"/>
                      <a:pt x="90" y="284"/>
                      <a:pt x="92" y="284"/>
                    </a:cubicBezTo>
                    <a:cubicBezTo>
                      <a:pt x="91" y="282"/>
                      <a:pt x="91" y="280"/>
                      <a:pt x="90" y="279"/>
                    </a:cubicBezTo>
                    <a:cubicBezTo>
                      <a:pt x="89" y="279"/>
                      <a:pt x="91" y="280"/>
                      <a:pt x="90" y="280"/>
                    </a:cubicBezTo>
                    <a:cubicBezTo>
                      <a:pt x="89" y="281"/>
                      <a:pt x="87" y="275"/>
                      <a:pt x="87" y="277"/>
                    </a:cubicBezTo>
                    <a:cubicBezTo>
                      <a:pt x="89" y="280"/>
                      <a:pt x="89" y="286"/>
                      <a:pt x="91" y="286"/>
                    </a:cubicBezTo>
                    <a:cubicBezTo>
                      <a:pt x="91" y="287"/>
                      <a:pt x="92" y="290"/>
                      <a:pt x="91" y="291"/>
                    </a:cubicBezTo>
                    <a:cubicBezTo>
                      <a:pt x="90" y="289"/>
                      <a:pt x="90" y="290"/>
                      <a:pt x="88" y="286"/>
                    </a:cubicBezTo>
                    <a:cubicBezTo>
                      <a:pt x="89" y="285"/>
                      <a:pt x="89" y="280"/>
                      <a:pt x="87" y="281"/>
                    </a:cubicBezTo>
                    <a:cubicBezTo>
                      <a:pt x="88" y="283"/>
                      <a:pt x="88" y="284"/>
                      <a:pt x="87" y="284"/>
                    </a:cubicBezTo>
                    <a:cubicBezTo>
                      <a:pt x="87" y="282"/>
                      <a:pt x="86" y="282"/>
                      <a:pt x="86" y="280"/>
                    </a:cubicBezTo>
                    <a:cubicBezTo>
                      <a:pt x="85" y="280"/>
                      <a:pt x="87" y="285"/>
                      <a:pt x="88" y="286"/>
                    </a:cubicBezTo>
                    <a:cubicBezTo>
                      <a:pt x="88" y="286"/>
                      <a:pt x="87" y="285"/>
                      <a:pt x="87" y="285"/>
                    </a:cubicBezTo>
                    <a:cubicBezTo>
                      <a:pt x="90" y="293"/>
                      <a:pt x="91" y="298"/>
                      <a:pt x="93" y="305"/>
                    </a:cubicBezTo>
                    <a:cubicBezTo>
                      <a:pt x="95" y="304"/>
                      <a:pt x="92" y="300"/>
                      <a:pt x="93" y="299"/>
                    </a:cubicBezTo>
                    <a:cubicBezTo>
                      <a:pt x="94" y="300"/>
                      <a:pt x="94" y="300"/>
                      <a:pt x="94" y="300"/>
                    </a:cubicBezTo>
                    <a:cubicBezTo>
                      <a:pt x="93" y="301"/>
                      <a:pt x="94" y="303"/>
                      <a:pt x="95" y="305"/>
                    </a:cubicBezTo>
                    <a:cubicBezTo>
                      <a:pt x="94" y="305"/>
                      <a:pt x="95" y="307"/>
                      <a:pt x="95" y="308"/>
                    </a:cubicBezTo>
                    <a:cubicBezTo>
                      <a:pt x="97" y="309"/>
                      <a:pt x="99" y="315"/>
                      <a:pt x="100" y="319"/>
                    </a:cubicBezTo>
                    <a:cubicBezTo>
                      <a:pt x="100" y="319"/>
                      <a:pt x="100" y="318"/>
                      <a:pt x="99" y="318"/>
                    </a:cubicBezTo>
                    <a:cubicBezTo>
                      <a:pt x="101" y="322"/>
                      <a:pt x="102" y="324"/>
                      <a:pt x="103" y="324"/>
                    </a:cubicBezTo>
                    <a:cubicBezTo>
                      <a:pt x="103" y="324"/>
                      <a:pt x="106" y="327"/>
                      <a:pt x="105" y="328"/>
                    </a:cubicBezTo>
                    <a:cubicBezTo>
                      <a:pt x="105" y="328"/>
                      <a:pt x="103" y="326"/>
                      <a:pt x="104" y="328"/>
                    </a:cubicBezTo>
                    <a:cubicBezTo>
                      <a:pt x="105" y="328"/>
                      <a:pt x="107" y="331"/>
                      <a:pt x="108" y="333"/>
                    </a:cubicBezTo>
                    <a:cubicBezTo>
                      <a:pt x="108" y="334"/>
                      <a:pt x="108" y="335"/>
                      <a:pt x="108" y="336"/>
                    </a:cubicBezTo>
                    <a:cubicBezTo>
                      <a:pt x="110" y="337"/>
                      <a:pt x="109" y="334"/>
                      <a:pt x="110" y="335"/>
                    </a:cubicBezTo>
                    <a:cubicBezTo>
                      <a:pt x="110" y="337"/>
                      <a:pt x="113" y="340"/>
                      <a:pt x="113" y="343"/>
                    </a:cubicBezTo>
                    <a:cubicBezTo>
                      <a:pt x="114" y="342"/>
                      <a:pt x="114" y="342"/>
                      <a:pt x="115" y="344"/>
                    </a:cubicBezTo>
                    <a:cubicBezTo>
                      <a:pt x="115" y="344"/>
                      <a:pt x="113" y="344"/>
                      <a:pt x="114" y="345"/>
                    </a:cubicBezTo>
                    <a:cubicBezTo>
                      <a:pt x="115" y="344"/>
                      <a:pt x="118" y="348"/>
                      <a:pt x="117" y="348"/>
                    </a:cubicBezTo>
                    <a:cubicBezTo>
                      <a:pt x="114" y="344"/>
                      <a:pt x="114" y="348"/>
                      <a:pt x="111" y="345"/>
                    </a:cubicBezTo>
                    <a:cubicBezTo>
                      <a:pt x="112" y="344"/>
                      <a:pt x="111" y="344"/>
                      <a:pt x="111" y="344"/>
                    </a:cubicBezTo>
                    <a:cubicBezTo>
                      <a:pt x="112" y="343"/>
                      <a:pt x="113" y="345"/>
                      <a:pt x="113" y="344"/>
                    </a:cubicBezTo>
                    <a:cubicBezTo>
                      <a:pt x="112" y="341"/>
                      <a:pt x="112" y="341"/>
                      <a:pt x="110" y="340"/>
                    </a:cubicBezTo>
                    <a:cubicBezTo>
                      <a:pt x="110" y="338"/>
                      <a:pt x="109" y="337"/>
                      <a:pt x="111" y="338"/>
                    </a:cubicBezTo>
                    <a:cubicBezTo>
                      <a:pt x="109" y="335"/>
                      <a:pt x="109" y="337"/>
                      <a:pt x="108" y="336"/>
                    </a:cubicBezTo>
                    <a:cubicBezTo>
                      <a:pt x="107" y="335"/>
                      <a:pt x="107" y="334"/>
                      <a:pt x="106" y="332"/>
                    </a:cubicBezTo>
                    <a:cubicBezTo>
                      <a:pt x="106" y="332"/>
                      <a:pt x="106" y="332"/>
                      <a:pt x="106" y="332"/>
                    </a:cubicBezTo>
                    <a:cubicBezTo>
                      <a:pt x="104" y="329"/>
                      <a:pt x="106" y="330"/>
                      <a:pt x="103" y="328"/>
                    </a:cubicBezTo>
                    <a:cubicBezTo>
                      <a:pt x="102" y="326"/>
                      <a:pt x="103" y="325"/>
                      <a:pt x="103" y="324"/>
                    </a:cubicBezTo>
                    <a:cubicBezTo>
                      <a:pt x="103" y="323"/>
                      <a:pt x="102" y="326"/>
                      <a:pt x="101" y="324"/>
                    </a:cubicBezTo>
                    <a:cubicBezTo>
                      <a:pt x="99" y="321"/>
                      <a:pt x="98" y="320"/>
                      <a:pt x="98" y="317"/>
                    </a:cubicBezTo>
                    <a:cubicBezTo>
                      <a:pt x="98" y="317"/>
                      <a:pt x="99" y="319"/>
                      <a:pt x="99" y="319"/>
                    </a:cubicBezTo>
                    <a:cubicBezTo>
                      <a:pt x="98" y="316"/>
                      <a:pt x="98" y="316"/>
                      <a:pt x="98" y="316"/>
                    </a:cubicBezTo>
                    <a:cubicBezTo>
                      <a:pt x="97" y="317"/>
                      <a:pt x="98" y="318"/>
                      <a:pt x="97" y="317"/>
                    </a:cubicBezTo>
                    <a:cubicBezTo>
                      <a:pt x="100" y="323"/>
                      <a:pt x="102" y="329"/>
                      <a:pt x="106" y="334"/>
                    </a:cubicBezTo>
                    <a:cubicBezTo>
                      <a:pt x="106" y="334"/>
                      <a:pt x="106" y="335"/>
                      <a:pt x="105" y="335"/>
                    </a:cubicBezTo>
                    <a:cubicBezTo>
                      <a:pt x="107" y="338"/>
                      <a:pt x="109" y="340"/>
                      <a:pt x="107" y="336"/>
                    </a:cubicBezTo>
                    <a:cubicBezTo>
                      <a:pt x="108" y="337"/>
                      <a:pt x="108" y="337"/>
                      <a:pt x="109" y="338"/>
                    </a:cubicBezTo>
                    <a:cubicBezTo>
                      <a:pt x="108" y="339"/>
                      <a:pt x="110" y="342"/>
                      <a:pt x="110" y="341"/>
                    </a:cubicBezTo>
                    <a:cubicBezTo>
                      <a:pt x="110" y="342"/>
                      <a:pt x="112" y="342"/>
                      <a:pt x="111" y="343"/>
                    </a:cubicBezTo>
                    <a:cubicBezTo>
                      <a:pt x="111" y="344"/>
                      <a:pt x="109" y="341"/>
                      <a:pt x="107" y="339"/>
                    </a:cubicBezTo>
                    <a:cubicBezTo>
                      <a:pt x="108" y="342"/>
                      <a:pt x="111" y="345"/>
                      <a:pt x="113" y="347"/>
                    </a:cubicBezTo>
                    <a:cubicBezTo>
                      <a:pt x="111" y="346"/>
                      <a:pt x="116" y="351"/>
                      <a:pt x="116" y="352"/>
                    </a:cubicBezTo>
                    <a:cubicBezTo>
                      <a:pt x="115" y="352"/>
                      <a:pt x="113" y="349"/>
                      <a:pt x="114" y="351"/>
                    </a:cubicBezTo>
                    <a:cubicBezTo>
                      <a:pt x="116" y="353"/>
                      <a:pt x="117" y="356"/>
                      <a:pt x="120" y="356"/>
                    </a:cubicBezTo>
                    <a:cubicBezTo>
                      <a:pt x="120" y="359"/>
                      <a:pt x="122" y="360"/>
                      <a:pt x="125" y="362"/>
                    </a:cubicBezTo>
                    <a:cubicBezTo>
                      <a:pt x="127" y="364"/>
                      <a:pt x="129" y="367"/>
                      <a:pt x="130" y="370"/>
                    </a:cubicBezTo>
                    <a:cubicBezTo>
                      <a:pt x="131" y="370"/>
                      <a:pt x="133" y="372"/>
                      <a:pt x="134" y="374"/>
                    </a:cubicBezTo>
                    <a:cubicBezTo>
                      <a:pt x="133" y="374"/>
                      <a:pt x="131" y="371"/>
                      <a:pt x="131" y="373"/>
                    </a:cubicBezTo>
                    <a:cubicBezTo>
                      <a:pt x="133" y="374"/>
                      <a:pt x="134" y="375"/>
                      <a:pt x="135" y="375"/>
                    </a:cubicBezTo>
                    <a:cubicBezTo>
                      <a:pt x="136" y="376"/>
                      <a:pt x="136" y="377"/>
                      <a:pt x="136" y="378"/>
                    </a:cubicBezTo>
                    <a:cubicBezTo>
                      <a:pt x="137" y="377"/>
                      <a:pt x="140" y="379"/>
                      <a:pt x="139" y="380"/>
                    </a:cubicBezTo>
                    <a:cubicBezTo>
                      <a:pt x="139" y="380"/>
                      <a:pt x="138" y="379"/>
                      <a:pt x="138" y="379"/>
                    </a:cubicBezTo>
                    <a:cubicBezTo>
                      <a:pt x="137" y="379"/>
                      <a:pt x="138" y="380"/>
                      <a:pt x="138" y="381"/>
                    </a:cubicBezTo>
                    <a:cubicBezTo>
                      <a:pt x="139" y="381"/>
                      <a:pt x="139" y="380"/>
                      <a:pt x="140" y="380"/>
                    </a:cubicBezTo>
                    <a:cubicBezTo>
                      <a:pt x="139" y="382"/>
                      <a:pt x="142" y="385"/>
                      <a:pt x="144" y="389"/>
                    </a:cubicBezTo>
                    <a:cubicBezTo>
                      <a:pt x="145" y="388"/>
                      <a:pt x="146" y="392"/>
                      <a:pt x="147" y="390"/>
                    </a:cubicBezTo>
                    <a:cubicBezTo>
                      <a:pt x="145" y="388"/>
                      <a:pt x="142" y="386"/>
                      <a:pt x="145" y="388"/>
                    </a:cubicBezTo>
                    <a:cubicBezTo>
                      <a:pt x="144" y="386"/>
                      <a:pt x="142" y="385"/>
                      <a:pt x="141" y="384"/>
                    </a:cubicBezTo>
                    <a:cubicBezTo>
                      <a:pt x="142" y="383"/>
                      <a:pt x="142" y="383"/>
                      <a:pt x="142" y="383"/>
                    </a:cubicBezTo>
                    <a:cubicBezTo>
                      <a:pt x="144" y="385"/>
                      <a:pt x="145" y="389"/>
                      <a:pt x="148" y="390"/>
                    </a:cubicBezTo>
                    <a:cubicBezTo>
                      <a:pt x="147" y="389"/>
                      <a:pt x="146" y="389"/>
                      <a:pt x="147" y="388"/>
                    </a:cubicBezTo>
                    <a:cubicBezTo>
                      <a:pt x="147" y="389"/>
                      <a:pt x="147" y="389"/>
                      <a:pt x="148" y="389"/>
                    </a:cubicBezTo>
                    <a:cubicBezTo>
                      <a:pt x="149" y="390"/>
                      <a:pt x="147" y="390"/>
                      <a:pt x="149" y="391"/>
                    </a:cubicBezTo>
                    <a:cubicBezTo>
                      <a:pt x="149" y="389"/>
                      <a:pt x="154" y="396"/>
                      <a:pt x="155" y="394"/>
                    </a:cubicBezTo>
                    <a:cubicBezTo>
                      <a:pt x="156" y="396"/>
                      <a:pt x="156" y="395"/>
                      <a:pt x="158" y="397"/>
                    </a:cubicBezTo>
                    <a:cubicBezTo>
                      <a:pt x="158" y="397"/>
                      <a:pt x="159" y="397"/>
                      <a:pt x="159" y="397"/>
                    </a:cubicBezTo>
                    <a:cubicBezTo>
                      <a:pt x="158" y="398"/>
                      <a:pt x="155" y="396"/>
                      <a:pt x="157" y="398"/>
                    </a:cubicBezTo>
                    <a:cubicBezTo>
                      <a:pt x="157" y="398"/>
                      <a:pt x="160" y="401"/>
                      <a:pt x="160" y="400"/>
                    </a:cubicBezTo>
                    <a:cubicBezTo>
                      <a:pt x="159" y="399"/>
                      <a:pt x="158" y="397"/>
                      <a:pt x="160" y="398"/>
                    </a:cubicBezTo>
                    <a:cubicBezTo>
                      <a:pt x="162" y="400"/>
                      <a:pt x="161" y="402"/>
                      <a:pt x="163" y="402"/>
                    </a:cubicBezTo>
                    <a:cubicBezTo>
                      <a:pt x="163" y="402"/>
                      <a:pt x="162" y="401"/>
                      <a:pt x="163" y="401"/>
                    </a:cubicBezTo>
                    <a:cubicBezTo>
                      <a:pt x="165" y="404"/>
                      <a:pt x="167" y="405"/>
                      <a:pt x="170" y="407"/>
                    </a:cubicBezTo>
                    <a:cubicBezTo>
                      <a:pt x="168" y="406"/>
                      <a:pt x="166" y="404"/>
                      <a:pt x="165" y="405"/>
                    </a:cubicBezTo>
                    <a:cubicBezTo>
                      <a:pt x="167" y="406"/>
                      <a:pt x="168" y="408"/>
                      <a:pt x="169" y="409"/>
                    </a:cubicBezTo>
                    <a:cubicBezTo>
                      <a:pt x="170" y="408"/>
                      <a:pt x="168" y="406"/>
                      <a:pt x="170" y="407"/>
                    </a:cubicBezTo>
                    <a:cubicBezTo>
                      <a:pt x="170" y="408"/>
                      <a:pt x="173" y="410"/>
                      <a:pt x="173" y="411"/>
                    </a:cubicBezTo>
                    <a:cubicBezTo>
                      <a:pt x="172" y="409"/>
                      <a:pt x="175" y="411"/>
                      <a:pt x="174" y="410"/>
                    </a:cubicBezTo>
                    <a:cubicBezTo>
                      <a:pt x="172" y="409"/>
                      <a:pt x="174" y="409"/>
                      <a:pt x="173" y="408"/>
                    </a:cubicBezTo>
                    <a:cubicBezTo>
                      <a:pt x="173" y="409"/>
                      <a:pt x="170" y="407"/>
                      <a:pt x="171" y="406"/>
                    </a:cubicBezTo>
                    <a:cubicBezTo>
                      <a:pt x="172" y="407"/>
                      <a:pt x="175" y="409"/>
                      <a:pt x="174" y="407"/>
                    </a:cubicBezTo>
                    <a:cubicBezTo>
                      <a:pt x="173" y="408"/>
                      <a:pt x="172" y="406"/>
                      <a:pt x="172" y="406"/>
                    </a:cubicBezTo>
                    <a:cubicBezTo>
                      <a:pt x="174" y="406"/>
                      <a:pt x="174" y="407"/>
                      <a:pt x="176" y="408"/>
                    </a:cubicBezTo>
                    <a:cubicBezTo>
                      <a:pt x="176" y="408"/>
                      <a:pt x="174" y="406"/>
                      <a:pt x="176" y="407"/>
                    </a:cubicBezTo>
                    <a:cubicBezTo>
                      <a:pt x="179" y="410"/>
                      <a:pt x="181" y="412"/>
                      <a:pt x="186" y="414"/>
                    </a:cubicBezTo>
                    <a:cubicBezTo>
                      <a:pt x="183" y="414"/>
                      <a:pt x="188" y="417"/>
                      <a:pt x="186" y="417"/>
                    </a:cubicBezTo>
                    <a:cubicBezTo>
                      <a:pt x="185" y="415"/>
                      <a:pt x="182" y="413"/>
                      <a:pt x="180" y="413"/>
                    </a:cubicBezTo>
                    <a:cubicBezTo>
                      <a:pt x="183" y="415"/>
                      <a:pt x="188" y="418"/>
                      <a:pt x="190" y="420"/>
                    </a:cubicBezTo>
                    <a:cubicBezTo>
                      <a:pt x="186" y="418"/>
                      <a:pt x="185" y="417"/>
                      <a:pt x="183" y="415"/>
                    </a:cubicBezTo>
                    <a:cubicBezTo>
                      <a:pt x="183" y="417"/>
                      <a:pt x="181" y="416"/>
                      <a:pt x="180" y="417"/>
                    </a:cubicBezTo>
                    <a:cubicBezTo>
                      <a:pt x="182" y="419"/>
                      <a:pt x="184" y="419"/>
                      <a:pt x="184" y="419"/>
                    </a:cubicBezTo>
                    <a:cubicBezTo>
                      <a:pt x="182" y="417"/>
                      <a:pt x="181" y="419"/>
                      <a:pt x="181" y="417"/>
                    </a:cubicBezTo>
                    <a:cubicBezTo>
                      <a:pt x="182" y="417"/>
                      <a:pt x="183" y="417"/>
                      <a:pt x="185" y="418"/>
                    </a:cubicBezTo>
                    <a:cubicBezTo>
                      <a:pt x="186" y="419"/>
                      <a:pt x="187" y="419"/>
                      <a:pt x="189" y="421"/>
                    </a:cubicBezTo>
                    <a:cubicBezTo>
                      <a:pt x="188" y="422"/>
                      <a:pt x="190" y="423"/>
                      <a:pt x="190" y="423"/>
                    </a:cubicBezTo>
                    <a:cubicBezTo>
                      <a:pt x="189" y="423"/>
                      <a:pt x="189" y="422"/>
                      <a:pt x="187" y="422"/>
                    </a:cubicBezTo>
                    <a:cubicBezTo>
                      <a:pt x="187" y="424"/>
                      <a:pt x="190" y="423"/>
                      <a:pt x="191" y="424"/>
                    </a:cubicBezTo>
                    <a:cubicBezTo>
                      <a:pt x="191" y="424"/>
                      <a:pt x="191" y="425"/>
                      <a:pt x="190" y="425"/>
                    </a:cubicBezTo>
                    <a:cubicBezTo>
                      <a:pt x="191" y="425"/>
                      <a:pt x="192" y="426"/>
                      <a:pt x="193" y="425"/>
                    </a:cubicBezTo>
                    <a:cubicBezTo>
                      <a:pt x="190" y="424"/>
                      <a:pt x="194" y="423"/>
                      <a:pt x="197" y="425"/>
                    </a:cubicBezTo>
                    <a:cubicBezTo>
                      <a:pt x="198" y="427"/>
                      <a:pt x="198" y="427"/>
                      <a:pt x="197" y="427"/>
                    </a:cubicBezTo>
                    <a:cubicBezTo>
                      <a:pt x="198" y="428"/>
                      <a:pt x="199" y="428"/>
                      <a:pt x="200" y="428"/>
                    </a:cubicBezTo>
                    <a:cubicBezTo>
                      <a:pt x="199" y="429"/>
                      <a:pt x="202" y="430"/>
                      <a:pt x="201" y="431"/>
                    </a:cubicBezTo>
                    <a:cubicBezTo>
                      <a:pt x="204" y="432"/>
                      <a:pt x="204" y="433"/>
                      <a:pt x="205" y="432"/>
                    </a:cubicBezTo>
                    <a:cubicBezTo>
                      <a:pt x="205" y="431"/>
                      <a:pt x="203" y="431"/>
                      <a:pt x="203" y="430"/>
                    </a:cubicBezTo>
                    <a:cubicBezTo>
                      <a:pt x="203" y="430"/>
                      <a:pt x="206" y="431"/>
                      <a:pt x="207" y="432"/>
                    </a:cubicBezTo>
                    <a:cubicBezTo>
                      <a:pt x="206" y="433"/>
                      <a:pt x="205" y="432"/>
                      <a:pt x="207" y="434"/>
                    </a:cubicBezTo>
                    <a:cubicBezTo>
                      <a:pt x="206" y="432"/>
                      <a:pt x="208" y="434"/>
                      <a:pt x="209" y="434"/>
                    </a:cubicBezTo>
                    <a:cubicBezTo>
                      <a:pt x="209" y="433"/>
                      <a:pt x="207" y="432"/>
                      <a:pt x="208" y="431"/>
                    </a:cubicBezTo>
                    <a:cubicBezTo>
                      <a:pt x="212" y="433"/>
                      <a:pt x="213" y="434"/>
                      <a:pt x="214" y="435"/>
                    </a:cubicBezTo>
                    <a:cubicBezTo>
                      <a:pt x="213" y="434"/>
                      <a:pt x="210" y="433"/>
                      <a:pt x="209" y="433"/>
                    </a:cubicBezTo>
                    <a:cubicBezTo>
                      <a:pt x="212" y="436"/>
                      <a:pt x="217" y="436"/>
                      <a:pt x="218" y="438"/>
                    </a:cubicBezTo>
                    <a:cubicBezTo>
                      <a:pt x="216" y="437"/>
                      <a:pt x="215" y="438"/>
                      <a:pt x="214" y="438"/>
                    </a:cubicBezTo>
                    <a:cubicBezTo>
                      <a:pt x="213" y="437"/>
                      <a:pt x="213" y="436"/>
                      <a:pt x="211" y="436"/>
                    </a:cubicBezTo>
                    <a:cubicBezTo>
                      <a:pt x="211" y="437"/>
                      <a:pt x="211" y="436"/>
                      <a:pt x="209" y="435"/>
                    </a:cubicBezTo>
                    <a:cubicBezTo>
                      <a:pt x="209" y="436"/>
                      <a:pt x="208" y="436"/>
                      <a:pt x="207" y="435"/>
                    </a:cubicBezTo>
                    <a:cubicBezTo>
                      <a:pt x="206" y="434"/>
                      <a:pt x="206" y="434"/>
                      <a:pt x="204" y="433"/>
                    </a:cubicBezTo>
                    <a:cubicBezTo>
                      <a:pt x="204" y="434"/>
                      <a:pt x="206" y="435"/>
                      <a:pt x="207" y="436"/>
                    </a:cubicBezTo>
                    <a:cubicBezTo>
                      <a:pt x="207" y="435"/>
                      <a:pt x="209" y="436"/>
                      <a:pt x="209" y="436"/>
                    </a:cubicBezTo>
                    <a:cubicBezTo>
                      <a:pt x="211" y="437"/>
                      <a:pt x="210" y="437"/>
                      <a:pt x="211" y="438"/>
                    </a:cubicBezTo>
                    <a:cubicBezTo>
                      <a:pt x="211" y="437"/>
                      <a:pt x="212" y="437"/>
                      <a:pt x="214" y="438"/>
                    </a:cubicBezTo>
                    <a:cubicBezTo>
                      <a:pt x="215" y="439"/>
                      <a:pt x="212" y="438"/>
                      <a:pt x="214" y="439"/>
                    </a:cubicBezTo>
                    <a:cubicBezTo>
                      <a:pt x="214" y="438"/>
                      <a:pt x="215" y="439"/>
                      <a:pt x="216" y="439"/>
                    </a:cubicBezTo>
                    <a:cubicBezTo>
                      <a:pt x="216" y="440"/>
                      <a:pt x="219" y="442"/>
                      <a:pt x="218" y="442"/>
                    </a:cubicBezTo>
                    <a:cubicBezTo>
                      <a:pt x="221" y="443"/>
                      <a:pt x="225" y="443"/>
                      <a:pt x="228" y="446"/>
                    </a:cubicBezTo>
                    <a:cubicBezTo>
                      <a:pt x="226" y="446"/>
                      <a:pt x="226" y="445"/>
                      <a:pt x="225" y="445"/>
                    </a:cubicBezTo>
                    <a:cubicBezTo>
                      <a:pt x="226" y="445"/>
                      <a:pt x="226" y="446"/>
                      <a:pt x="225" y="446"/>
                    </a:cubicBezTo>
                    <a:cubicBezTo>
                      <a:pt x="224" y="445"/>
                      <a:pt x="226" y="444"/>
                      <a:pt x="224" y="444"/>
                    </a:cubicBezTo>
                    <a:cubicBezTo>
                      <a:pt x="222" y="445"/>
                      <a:pt x="218" y="443"/>
                      <a:pt x="215" y="442"/>
                    </a:cubicBezTo>
                    <a:cubicBezTo>
                      <a:pt x="216" y="442"/>
                      <a:pt x="214" y="441"/>
                      <a:pt x="213" y="441"/>
                    </a:cubicBezTo>
                    <a:cubicBezTo>
                      <a:pt x="214" y="442"/>
                      <a:pt x="210" y="440"/>
                      <a:pt x="212" y="442"/>
                    </a:cubicBezTo>
                    <a:cubicBezTo>
                      <a:pt x="214" y="441"/>
                      <a:pt x="214" y="443"/>
                      <a:pt x="215" y="443"/>
                    </a:cubicBezTo>
                    <a:cubicBezTo>
                      <a:pt x="216" y="442"/>
                      <a:pt x="220" y="445"/>
                      <a:pt x="222" y="445"/>
                    </a:cubicBezTo>
                    <a:cubicBezTo>
                      <a:pt x="222" y="446"/>
                      <a:pt x="222" y="447"/>
                      <a:pt x="222" y="446"/>
                    </a:cubicBezTo>
                    <a:cubicBezTo>
                      <a:pt x="221" y="446"/>
                      <a:pt x="219" y="445"/>
                      <a:pt x="219" y="445"/>
                    </a:cubicBezTo>
                    <a:cubicBezTo>
                      <a:pt x="220" y="446"/>
                      <a:pt x="221" y="447"/>
                      <a:pt x="223" y="447"/>
                    </a:cubicBezTo>
                    <a:cubicBezTo>
                      <a:pt x="223" y="447"/>
                      <a:pt x="224" y="447"/>
                      <a:pt x="225" y="448"/>
                    </a:cubicBezTo>
                    <a:cubicBezTo>
                      <a:pt x="225" y="446"/>
                      <a:pt x="225" y="446"/>
                      <a:pt x="227" y="447"/>
                    </a:cubicBezTo>
                    <a:cubicBezTo>
                      <a:pt x="227" y="448"/>
                      <a:pt x="225" y="447"/>
                      <a:pt x="227" y="448"/>
                    </a:cubicBezTo>
                    <a:cubicBezTo>
                      <a:pt x="228" y="447"/>
                      <a:pt x="230" y="447"/>
                      <a:pt x="232" y="447"/>
                    </a:cubicBezTo>
                    <a:cubicBezTo>
                      <a:pt x="231" y="448"/>
                      <a:pt x="233" y="448"/>
                      <a:pt x="233" y="449"/>
                    </a:cubicBezTo>
                    <a:cubicBezTo>
                      <a:pt x="233" y="449"/>
                      <a:pt x="232" y="448"/>
                      <a:pt x="232" y="449"/>
                    </a:cubicBezTo>
                    <a:cubicBezTo>
                      <a:pt x="235" y="449"/>
                      <a:pt x="231" y="449"/>
                      <a:pt x="233" y="450"/>
                    </a:cubicBezTo>
                    <a:cubicBezTo>
                      <a:pt x="234" y="449"/>
                      <a:pt x="235" y="450"/>
                      <a:pt x="238" y="450"/>
                    </a:cubicBezTo>
                    <a:cubicBezTo>
                      <a:pt x="237" y="451"/>
                      <a:pt x="237" y="450"/>
                      <a:pt x="238" y="451"/>
                    </a:cubicBezTo>
                    <a:cubicBezTo>
                      <a:pt x="235" y="450"/>
                      <a:pt x="238" y="451"/>
                      <a:pt x="237" y="452"/>
                    </a:cubicBezTo>
                    <a:cubicBezTo>
                      <a:pt x="237" y="452"/>
                      <a:pt x="237" y="452"/>
                      <a:pt x="236" y="452"/>
                    </a:cubicBezTo>
                    <a:cubicBezTo>
                      <a:pt x="237" y="451"/>
                      <a:pt x="233" y="450"/>
                      <a:pt x="234" y="451"/>
                    </a:cubicBezTo>
                    <a:cubicBezTo>
                      <a:pt x="235" y="451"/>
                      <a:pt x="234" y="452"/>
                      <a:pt x="233" y="452"/>
                    </a:cubicBezTo>
                    <a:cubicBezTo>
                      <a:pt x="236" y="453"/>
                      <a:pt x="238" y="454"/>
                      <a:pt x="239" y="453"/>
                    </a:cubicBezTo>
                    <a:cubicBezTo>
                      <a:pt x="242" y="454"/>
                      <a:pt x="245" y="455"/>
                      <a:pt x="243" y="456"/>
                    </a:cubicBezTo>
                    <a:cubicBezTo>
                      <a:pt x="242" y="456"/>
                      <a:pt x="242" y="455"/>
                      <a:pt x="241" y="455"/>
                    </a:cubicBezTo>
                    <a:cubicBezTo>
                      <a:pt x="238" y="454"/>
                      <a:pt x="235" y="454"/>
                      <a:pt x="234" y="454"/>
                    </a:cubicBezTo>
                    <a:cubicBezTo>
                      <a:pt x="236" y="454"/>
                      <a:pt x="235" y="455"/>
                      <a:pt x="234" y="455"/>
                    </a:cubicBezTo>
                    <a:cubicBezTo>
                      <a:pt x="232" y="454"/>
                      <a:pt x="230" y="452"/>
                      <a:pt x="230" y="453"/>
                    </a:cubicBezTo>
                    <a:cubicBezTo>
                      <a:pt x="229" y="451"/>
                      <a:pt x="224" y="450"/>
                      <a:pt x="224" y="449"/>
                    </a:cubicBezTo>
                    <a:cubicBezTo>
                      <a:pt x="222" y="448"/>
                      <a:pt x="222" y="448"/>
                      <a:pt x="221" y="448"/>
                    </a:cubicBezTo>
                    <a:cubicBezTo>
                      <a:pt x="221" y="448"/>
                      <a:pt x="219" y="447"/>
                      <a:pt x="218" y="446"/>
                    </a:cubicBezTo>
                    <a:cubicBezTo>
                      <a:pt x="219" y="446"/>
                      <a:pt x="218" y="445"/>
                      <a:pt x="217" y="444"/>
                    </a:cubicBezTo>
                    <a:cubicBezTo>
                      <a:pt x="217" y="445"/>
                      <a:pt x="213" y="442"/>
                      <a:pt x="215" y="443"/>
                    </a:cubicBezTo>
                    <a:cubicBezTo>
                      <a:pt x="215" y="444"/>
                      <a:pt x="216" y="444"/>
                      <a:pt x="216" y="445"/>
                    </a:cubicBezTo>
                    <a:cubicBezTo>
                      <a:pt x="214" y="444"/>
                      <a:pt x="214" y="444"/>
                      <a:pt x="212" y="444"/>
                    </a:cubicBezTo>
                    <a:cubicBezTo>
                      <a:pt x="212" y="445"/>
                      <a:pt x="215" y="445"/>
                      <a:pt x="214" y="446"/>
                    </a:cubicBezTo>
                    <a:cubicBezTo>
                      <a:pt x="213" y="446"/>
                      <a:pt x="211" y="445"/>
                      <a:pt x="211" y="444"/>
                    </a:cubicBezTo>
                    <a:cubicBezTo>
                      <a:pt x="212" y="445"/>
                      <a:pt x="209" y="443"/>
                      <a:pt x="210" y="443"/>
                    </a:cubicBezTo>
                    <a:cubicBezTo>
                      <a:pt x="207" y="442"/>
                      <a:pt x="207" y="441"/>
                      <a:pt x="204" y="440"/>
                    </a:cubicBezTo>
                    <a:cubicBezTo>
                      <a:pt x="203" y="441"/>
                      <a:pt x="207" y="441"/>
                      <a:pt x="209" y="443"/>
                    </a:cubicBezTo>
                    <a:cubicBezTo>
                      <a:pt x="209" y="444"/>
                      <a:pt x="210" y="445"/>
                      <a:pt x="211" y="446"/>
                    </a:cubicBezTo>
                    <a:cubicBezTo>
                      <a:pt x="213" y="447"/>
                      <a:pt x="214" y="448"/>
                      <a:pt x="214" y="450"/>
                    </a:cubicBezTo>
                    <a:cubicBezTo>
                      <a:pt x="217" y="450"/>
                      <a:pt x="217" y="449"/>
                      <a:pt x="218" y="451"/>
                    </a:cubicBezTo>
                    <a:cubicBezTo>
                      <a:pt x="219" y="449"/>
                      <a:pt x="219" y="449"/>
                      <a:pt x="219" y="449"/>
                    </a:cubicBezTo>
                    <a:cubicBezTo>
                      <a:pt x="217" y="448"/>
                      <a:pt x="217" y="450"/>
                      <a:pt x="215" y="448"/>
                    </a:cubicBezTo>
                    <a:cubicBezTo>
                      <a:pt x="214" y="448"/>
                      <a:pt x="212" y="447"/>
                      <a:pt x="212" y="446"/>
                    </a:cubicBezTo>
                    <a:cubicBezTo>
                      <a:pt x="214" y="447"/>
                      <a:pt x="215" y="447"/>
                      <a:pt x="218" y="448"/>
                    </a:cubicBezTo>
                    <a:cubicBezTo>
                      <a:pt x="217" y="449"/>
                      <a:pt x="221" y="450"/>
                      <a:pt x="220" y="450"/>
                    </a:cubicBezTo>
                    <a:cubicBezTo>
                      <a:pt x="220" y="448"/>
                      <a:pt x="215" y="447"/>
                      <a:pt x="214" y="444"/>
                    </a:cubicBezTo>
                    <a:cubicBezTo>
                      <a:pt x="217" y="446"/>
                      <a:pt x="221" y="448"/>
                      <a:pt x="224" y="452"/>
                    </a:cubicBezTo>
                    <a:cubicBezTo>
                      <a:pt x="225" y="452"/>
                      <a:pt x="223" y="451"/>
                      <a:pt x="224" y="451"/>
                    </a:cubicBezTo>
                    <a:cubicBezTo>
                      <a:pt x="224" y="452"/>
                      <a:pt x="225" y="452"/>
                      <a:pt x="226" y="452"/>
                    </a:cubicBezTo>
                    <a:cubicBezTo>
                      <a:pt x="224" y="452"/>
                      <a:pt x="223" y="450"/>
                      <a:pt x="224" y="450"/>
                    </a:cubicBezTo>
                    <a:cubicBezTo>
                      <a:pt x="225" y="451"/>
                      <a:pt x="228" y="452"/>
                      <a:pt x="229" y="453"/>
                    </a:cubicBezTo>
                    <a:cubicBezTo>
                      <a:pt x="228" y="454"/>
                      <a:pt x="226" y="453"/>
                      <a:pt x="226" y="453"/>
                    </a:cubicBezTo>
                    <a:cubicBezTo>
                      <a:pt x="227" y="454"/>
                      <a:pt x="228" y="454"/>
                      <a:pt x="228" y="455"/>
                    </a:cubicBezTo>
                    <a:cubicBezTo>
                      <a:pt x="229" y="454"/>
                      <a:pt x="231" y="454"/>
                      <a:pt x="232" y="455"/>
                    </a:cubicBezTo>
                    <a:cubicBezTo>
                      <a:pt x="228" y="454"/>
                      <a:pt x="238" y="458"/>
                      <a:pt x="235" y="459"/>
                    </a:cubicBezTo>
                    <a:cubicBezTo>
                      <a:pt x="237" y="459"/>
                      <a:pt x="237" y="458"/>
                      <a:pt x="240" y="460"/>
                    </a:cubicBezTo>
                    <a:cubicBezTo>
                      <a:pt x="238" y="460"/>
                      <a:pt x="241" y="460"/>
                      <a:pt x="242" y="461"/>
                    </a:cubicBezTo>
                    <a:cubicBezTo>
                      <a:pt x="240" y="461"/>
                      <a:pt x="238" y="460"/>
                      <a:pt x="236" y="460"/>
                    </a:cubicBezTo>
                    <a:cubicBezTo>
                      <a:pt x="234" y="459"/>
                      <a:pt x="232" y="458"/>
                      <a:pt x="230" y="458"/>
                    </a:cubicBezTo>
                    <a:cubicBezTo>
                      <a:pt x="226" y="456"/>
                      <a:pt x="223" y="455"/>
                      <a:pt x="223" y="453"/>
                    </a:cubicBezTo>
                    <a:cubicBezTo>
                      <a:pt x="218" y="452"/>
                      <a:pt x="217" y="451"/>
                      <a:pt x="214" y="450"/>
                    </a:cubicBezTo>
                    <a:cubicBezTo>
                      <a:pt x="214" y="450"/>
                      <a:pt x="214" y="451"/>
                      <a:pt x="213" y="451"/>
                    </a:cubicBezTo>
                    <a:cubicBezTo>
                      <a:pt x="215" y="452"/>
                      <a:pt x="214" y="453"/>
                      <a:pt x="216" y="453"/>
                    </a:cubicBezTo>
                    <a:cubicBezTo>
                      <a:pt x="216" y="452"/>
                      <a:pt x="216" y="452"/>
                      <a:pt x="217" y="452"/>
                    </a:cubicBezTo>
                    <a:cubicBezTo>
                      <a:pt x="218" y="453"/>
                      <a:pt x="220" y="452"/>
                      <a:pt x="221" y="454"/>
                    </a:cubicBezTo>
                    <a:cubicBezTo>
                      <a:pt x="220" y="454"/>
                      <a:pt x="219" y="453"/>
                      <a:pt x="217" y="452"/>
                    </a:cubicBezTo>
                    <a:cubicBezTo>
                      <a:pt x="218" y="454"/>
                      <a:pt x="221" y="457"/>
                      <a:pt x="224" y="457"/>
                    </a:cubicBezTo>
                    <a:cubicBezTo>
                      <a:pt x="222" y="456"/>
                      <a:pt x="220" y="456"/>
                      <a:pt x="221" y="455"/>
                    </a:cubicBezTo>
                    <a:cubicBezTo>
                      <a:pt x="229" y="459"/>
                      <a:pt x="240" y="461"/>
                      <a:pt x="240" y="464"/>
                    </a:cubicBezTo>
                    <a:cubicBezTo>
                      <a:pt x="241" y="464"/>
                      <a:pt x="242" y="467"/>
                      <a:pt x="245" y="466"/>
                    </a:cubicBezTo>
                    <a:cubicBezTo>
                      <a:pt x="244" y="466"/>
                      <a:pt x="242" y="465"/>
                      <a:pt x="243" y="465"/>
                    </a:cubicBezTo>
                    <a:cubicBezTo>
                      <a:pt x="246" y="466"/>
                      <a:pt x="242" y="464"/>
                      <a:pt x="243" y="464"/>
                    </a:cubicBezTo>
                    <a:cubicBezTo>
                      <a:pt x="247" y="465"/>
                      <a:pt x="247" y="465"/>
                      <a:pt x="247" y="465"/>
                    </a:cubicBezTo>
                    <a:cubicBezTo>
                      <a:pt x="247" y="464"/>
                      <a:pt x="244" y="463"/>
                      <a:pt x="244" y="462"/>
                    </a:cubicBezTo>
                    <a:cubicBezTo>
                      <a:pt x="246" y="463"/>
                      <a:pt x="249" y="465"/>
                      <a:pt x="251" y="467"/>
                    </a:cubicBezTo>
                    <a:cubicBezTo>
                      <a:pt x="254" y="468"/>
                      <a:pt x="256" y="469"/>
                      <a:pt x="257" y="467"/>
                    </a:cubicBezTo>
                    <a:cubicBezTo>
                      <a:pt x="258" y="468"/>
                      <a:pt x="258" y="468"/>
                      <a:pt x="258" y="468"/>
                    </a:cubicBezTo>
                    <a:cubicBezTo>
                      <a:pt x="259" y="469"/>
                      <a:pt x="256" y="468"/>
                      <a:pt x="258" y="469"/>
                    </a:cubicBezTo>
                    <a:cubicBezTo>
                      <a:pt x="259" y="469"/>
                      <a:pt x="259" y="468"/>
                      <a:pt x="261" y="469"/>
                    </a:cubicBezTo>
                    <a:cubicBezTo>
                      <a:pt x="261" y="470"/>
                      <a:pt x="264" y="469"/>
                      <a:pt x="266" y="471"/>
                    </a:cubicBezTo>
                    <a:cubicBezTo>
                      <a:pt x="263" y="471"/>
                      <a:pt x="257" y="470"/>
                      <a:pt x="253" y="468"/>
                    </a:cubicBezTo>
                    <a:cubicBezTo>
                      <a:pt x="252" y="469"/>
                      <a:pt x="252" y="469"/>
                      <a:pt x="251" y="469"/>
                    </a:cubicBezTo>
                    <a:cubicBezTo>
                      <a:pt x="250" y="469"/>
                      <a:pt x="254" y="471"/>
                      <a:pt x="252" y="471"/>
                    </a:cubicBezTo>
                    <a:cubicBezTo>
                      <a:pt x="250" y="470"/>
                      <a:pt x="251" y="470"/>
                      <a:pt x="250" y="470"/>
                    </a:cubicBezTo>
                    <a:cubicBezTo>
                      <a:pt x="249" y="469"/>
                      <a:pt x="247" y="468"/>
                      <a:pt x="244" y="467"/>
                    </a:cubicBezTo>
                    <a:cubicBezTo>
                      <a:pt x="244" y="469"/>
                      <a:pt x="247" y="468"/>
                      <a:pt x="248" y="469"/>
                    </a:cubicBezTo>
                    <a:cubicBezTo>
                      <a:pt x="244" y="469"/>
                      <a:pt x="242" y="468"/>
                      <a:pt x="239" y="467"/>
                    </a:cubicBezTo>
                    <a:cubicBezTo>
                      <a:pt x="237" y="466"/>
                      <a:pt x="235" y="465"/>
                      <a:pt x="231" y="464"/>
                    </a:cubicBezTo>
                    <a:cubicBezTo>
                      <a:pt x="230" y="465"/>
                      <a:pt x="228" y="464"/>
                      <a:pt x="228" y="465"/>
                    </a:cubicBezTo>
                    <a:cubicBezTo>
                      <a:pt x="227" y="464"/>
                      <a:pt x="225" y="462"/>
                      <a:pt x="228" y="463"/>
                    </a:cubicBezTo>
                    <a:cubicBezTo>
                      <a:pt x="226" y="462"/>
                      <a:pt x="223" y="462"/>
                      <a:pt x="225" y="463"/>
                    </a:cubicBezTo>
                    <a:cubicBezTo>
                      <a:pt x="226" y="463"/>
                      <a:pt x="223" y="463"/>
                      <a:pt x="226" y="464"/>
                    </a:cubicBezTo>
                    <a:cubicBezTo>
                      <a:pt x="225" y="464"/>
                      <a:pt x="224" y="464"/>
                      <a:pt x="222" y="464"/>
                    </a:cubicBezTo>
                    <a:cubicBezTo>
                      <a:pt x="221" y="463"/>
                      <a:pt x="223" y="463"/>
                      <a:pt x="223" y="462"/>
                    </a:cubicBezTo>
                    <a:cubicBezTo>
                      <a:pt x="220" y="461"/>
                      <a:pt x="221" y="461"/>
                      <a:pt x="218" y="460"/>
                    </a:cubicBezTo>
                    <a:cubicBezTo>
                      <a:pt x="216" y="460"/>
                      <a:pt x="219" y="462"/>
                      <a:pt x="217" y="462"/>
                    </a:cubicBezTo>
                    <a:cubicBezTo>
                      <a:pt x="216" y="460"/>
                      <a:pt x="214" y="459"/>
                      <a:pt x="213" y="458"/>
                    </a:cubicBezTo>
                    <a:cubicBezTo>
                      <a:pt x="211" y="458"/>
                      <a:pt x="209" y="458"/>
                      <a:pt x="206" y="457"/>
                    </a:cubicBezTo>
                    <a:cubicBezTo>
                      <a:pt x="204" y="455"/>
                      <a:pt x="202" y="454"/>
                      <a:pt x="199" y="453"/>
                    </a:cubicBezTo>
                    <a:cubicBezTo>
                      <a:pt x="200" y="452"/>
                      <a:pt x="199" y="450"/>
                      <a:pt x="198" y="451"/>
                    </a:cubicBezTo>
                    <a:cubicBezTo>
                      <a:pt x="199" y="452"/>
                      <a:pt x="199" y="453"/>
                      <a:pt x="199" y="453"/>
                    </a:cubicBezTo>
                    <a:cubicBezTo>
                      <a:pt x="197" y="452"/>
                      <a:pt x="197" y="451"/>
                      <a:pt x="194" y="451"/>
                    </a:cubicBezTo>
                    <a:cubicBezTo>
                      <a:pt x="195" y="449"/>
                      <a:pt x="191" y="449"/>
                      <a:pt x="190" y="447"/>
                    </a:cubicBezTo>
                    <a:cubicBezTo>
                      <a:pt x="190" y="447"/>
                      <a:pt x="190" y="449"/>
                      <a:pt x="189" y="448"/>
                    </a:cubicBezTo>
                    <a:cubicBezTo>
                      <a:pt x="188" y="448"/>
                      <a:pt x="188" y="448"/>
                      <a:pt x="188" y="448"/>
                    </a:cubicBezTo>
                    <a:cubicBezTo>
                      <a:pt x="188" y="447"/>
                      <a:pt x="189" y="447"/>
                      <a:pt x="190" y="446"/>
                    </a:cubicBezTo>
                    <a:cubicBezTo>
                      <a:pt x="188" y="444"/>
                      <a:pt x="189" y="447"/>
                      <a:pt x="187" y="446"/>
                    </a:cubicBezTo>
                    <a:cubicBezTo>
                      <a:pt x="186" y="446"/>
                      <a:pt x="188" y="447"/>
                      <a:pt x="187" y="447"/>
                    </a:cubicBezTo>
                    <a:cubicBezTo>
                      <a:pt x="185" y="445"/>
                      <a:pt x="181" y="445"/>
                      <a:pt x="179" y="442"/>
                    </a:cubicBezTo>
                    <a:cubicBezTo>
                      <a:pt x="178" y="443"/>
                      <a:pt x="176" y="441"/>
                      <a:pt x="175" y="440"/>
                    </a:cubicBezTo>
                    <a:cubicBezTo>
                      <a:pt x="174" y="440"/>
                      <a:pt x="175" y="439"/>
                      <a:pt x="173" y="438"/>
                    </a:cubicBezTo>
                    <a:cubicBezTo>
                      <a:pt x="173" y="439"/>
                      <a:pt x="172" y="438"/>
                      <a:pt x="172" y="439"/>
                    </a:cubicBezTo>
                    <a:cubicBezTo>
                      <a:pt x="173" y="439"/>
                      <a:pt x="174" y="440"/>
                      <a:pt x="173" y="440"/>
                    </a:cubicBezTo>
                    <a:cubicBezTo>
                      <a:pt x="172" y="441"/>
                      <a:pt x="170" y="439"/>
                      <a:pt x="168" y="438"/>
                    </a:cubicBezTo>
                    <a:cubicBezTo>
                      <a:pt x="166" y="437"/>
                      <a:pt x="164" y="435"/>
                      <a:pt x="162" y="434"/>
                    </a:cubicBezTo>
                    <a:cubicBezTo>
                      <a:pt x="161" y="433"/>
                      <a:pt x="156" y="431"/>
                      <a:pt x="159" y="430"/>
                    </a:cubicBezTo>
                    <a:cubicBezTo>
                      <a:pt x="157" y="430"/>
                      <a:pt x="155" y="428"/>
                      <a:pt x="156" y="427"/>
                    </a:cubicBezTo>
                    <a:cubicBezTo>
                      <a:pt x="157" y="428"/>
                      <a:pt x="157" y="429"/>
                      <a:pt x="159" y="430"/>
                    </a:cubicBezTo>
                    <a:cubicBezTo>
                      <a:pt x="159" y="429"/>
                      <a:pt x="161" y="430"/>
                      <a:pt x="162" y="430"/>
                    </a:cubicBezTo>
                    <a:cubicBezTo>
                      <a:pt x="159" y="428"/>
                      <a:pt x="163" y="430"/>
                      <a:pt x="160" y="428"/>
                    </a:cubicBezTo>
                    <a:cubicBezTo>
                      <a:pt x="158" y="427"/>
                      <a:pt x="161" y="431"/>
                      <a:pt x="159" y="429"/>
                    </a:cubicBezTo>
                    <a:cubicBezTo>
                      <a:pt x="158" y="428"/>
                      <a:pt x="157" y="427"/>
                      <a:pt x="157" y="427"/>
                    </a:cubicBezTo>
                    <a:cubicBezTo>
                      <a:pt x="158" y="427"/>
                      <a:pt x="158" y="427"/>
                      <a:pt x="158" y="427"/>
                    </a:cubicBezTo>
                    <a:cubicBezTo>
                      <a:pt x="157" y="426"/>
                      <a:pt x="155" y="423"/>
                      <a:pt x="154" y="423"/>
                    </a:cubicBezTo>
                    <a:cubicBezTo>
                      <a:pt x="154" y="424"/>
                      <a:pt x="157" y="425"/>
                      <a:pt x="156" y="426"/>
                    </a:cubicBezTo>
                    <a:cubicBezTo>
                      <a:pt x="156" y="426"/>
                      <a:pt x="154" y="427"/>
                      <a:pt x="156" y="426"/>
                    </a:cubicBezTo>
                    <a:cubicBezTo>
                      <a:pt x="153" y="424"/>
                      <a:pt x="154" y="427"/>
                      <a:pt x="152" y="425"/>
                    </a:cubicBezTo>
                    <a:cubicBezTo>
                      <a:pt x="152" y="424"/>
                      <a:pt x="153" y="425"/>
                      <a:pt x="152" y="424"/>
                    </a:cubicBezTo>
                    <a:cubicBezTo>
                      <a:pt x="150" y="422"/>
                      <a:pt x="152" y="425"/>
                      <a:pt x="150" y="423"/>
                    </a:cubicBezTo>
                    <a:cubicBezTo>
                      <a:pt x="148" y="422"/>
                      <a:pt x="149" y="422"/>
                      <a:pt x="149" y="421"/>
                    </a:cubicBezTo>
                    <a:cubicBezTo>
                      <a:pt x="146" y="420"/>
                      <a:pt x="142" y="415"/>
                      <a:pt x="144" y="419"/>
                    </a:cubicBezTo>
                    <a:cubicBezTo>
                      <a:pt x="143" y="418"/>
                      <a:pt x="142" y="417"/>
                      <a:pt x="141" y="416"/>
                    </a:cubicBezTo>
                    <a:cubicBezTo>
                      <a:pt x="143" y="417"/>
                      <a:pt x="142" y="416"/>
                      <a:pt x="143" y="416"/>
                    </a:cubicBezTo>
                    <a:cubicBezTo>
                      <a:pt x="139" y="413"/>
                      <a:pt x="138" y="411"/>
                      <a:pt x="136" y="409"/>
                    </a:cubicBezTo>
                    <a:cubicBezTo>
                      <a:pt x="135" y="409"/>
                      <a:pt x="137" y="411"/>
                      <a:pt x="135" y="410"/>
                    </a:cubicBezTo>
                    <a:cubicBezTo>
                      <a:pt x="135" y="409"/>
                      <a:pt x="134" y="410"/>
                      <a:pt x="133" y="408"/>
                    </a:cubicBezTo>
                    <a:cubicBezTo>
                      <a:pt x="133" y="408"/>
                      <a:pt x="134" y="408"/>
                      <a:pt x="133" y="407"/>
                    </a:cubicBezTo>
                    <a:cubicBezTo>
                      <a:pt x="131" y="405"/>
                      <a:pt x="128" y="403"/>
                      <a:pt x="128" y="402"/>
                    </a:cubicBezTo>
                    <a:cubicBezTo>
                      <a:pt x="129" y="402"/>
                      <a:pt x="131" y="404"/>
                      <a:pt x="131" y="404"/>
                    </a:cubicBezTo>
                    <a:cubicBezTo>
                      <a:pt x="129" y="401"/>
                      <a:pt x="127" y="401"/>
                      <a:pt x="126" y="399"/>
                    </a:cubicBezTo>
                    <a:cubicBezTo>
                      <a:pt x="125" y="400"/>
                      <a:pt x="125" y="400"/>
                      <a:pt x="125" y="400"/>
                    </a:cubicBezTo>
                    <a:cubicBezTo>
                      <a:pt x="123" y="398"/>
                      <a:pt x="121" y="397"/>
                      <a:pt x="122" y="395"/>
                    </a:cubicBezTo>
                    <a:cubicBezTo>
                      <a:pt x="123" y="398"/>
                      <a:pt x="126" y="398"/>
                      <a:pt x="126" y="396"/>
                    </a:cubicBezTo>
                    <a:cubicBezTo>
                      <a:pt x="124" y="395"/>
                      <a:pt x="122" y="393"/>
                      <a:pt x="122" y="392"/>
                    </a:cubicBezTo>
                    <a:cubicBezTo>
                      <a:pt x="120" y="391"/>
                      <a:pt x="122" y="394"/>
                      <a:pt x="121" y="393"/>
                    </a:cubicBezTo>
                    <a:cubicBezTo>
                      <a:pt x="119" y="390"/>
                      <a:pt x="114" y="387"/>
                      <a:pt x="112" y="384"/>
                    </a:cubicBezTo>
                    <a:cubicBezTo>
                      <a:pt x="112" y="385"/>
                      <a:pt x="115" y="387"/>
                      <a:pt x="114" y="387"/>
                    </a:cubicBezTo>
                    <a:cubicBezTo>
                      <a:pt x="112" y="386"/>
                      <a:pt x="110" y="384"/>
                      <a:pt x="109" y="382"/>
                    </a:cubicBezTo>
                    <a:cubicBezTo>
                      <a:pt x="107" y="380"/>
                      <a:pt x="106" y="377"/>
                      <a:pt x="105" y="376"/>
                    </a:cubicBezTo>
                    <a:cubicBezTo>
                      <a:pt x="105" y="377"/>
                      <a:pt x="106" y="379"/>
                      <a:pt x="107" y="380"/>
                    </a:cubicBezTo>
                    <a:cubicBezTo>
                      <a:pt x="104" y="377"/>
                      <a:pt x="103" y="374"/>
                      <a:pt x="100" y="370"/>
                    </a:cubicBezTo>
                    <a:cubicBezTo>
                      <a:pt x="100" y="371"/>
                      <a:pt x="101" y="370"/>
                      <a:pt x="102" y="370"/>
                    </a:cubicBezTo>
                    <a:cubicBezTo>
                      <a:pt x="100" y="367"/>
                      <a:pt x="99" y="368"/>
                      <a:pt x="98" y="367"/>
                    </a:cubicBezTo>
                    <a:cubicBezTo>
                      <a:pt x="99" y="369"/>
                      <a:pt x="99" y="369"/>
                      <a:pt x="100" y="370"/>
                    </a:cubicBezTo>
                    <a:cubicBezTo>
                      <a:pt x="99" y="370"/>
                      <a:pt x="99" y="370"/>
                      <a:pt x="98" y="370"/>
                    </a:cubicBezTo>
                    <a:cubicBezTo>
                      <a:pt x="97" y="367"/>
                      <a:pt x="95" y="363"/>
                      <a:pt x="96" y="361"/>
                    </a:cubicBezTo>
                    <a:cubicBezTo>
                      <a:pt x="94" y="362"/>
                      <a:pt x="96" y="365"/>
                      <a:pt x="97" y="367"/>
                    </a:cubicBezTo>
                    <a:cubicBezTo>
                      <a:pt x="94" y="365"/>
                      <a:pt x="94" y="363"/>
                      <a:pt x="92" y="361"/>
                    </a:cubicBezTo>
                    <a:cubicBezTo>
                      <a:pt x="92" y="362"/>
                      <a:pt x="94" y="364"/>
                      <a:pt x="93" y="364"/>
                    </a:cubicBezTo>
                    <a:cubicBezTo>
                      <a:pt x="95" y="366"/>
                      <a:pt x="97" y="368"/>
                      <a:pt x="99" y="371"/>
                    </a:cubicBezTo>
                    <a:cubicBezTo>
                      <a:pt x="100" y="373"/>
                      <a:pt x="102" y="375"/>
                      <a:pt x="103" y="377"/>
                    </a:cubicBezTo>
                    <a:cubicBezTo>
                      <a:pt x="100" y="373"/>
                      <a:pt x="102" y="376"/>
                      <a:pt x="99" y="375"/>
                    </a:cubicBezTo>
                    <a:cubicBezTo>
                      <a:pt x="98" y="373"/>
                      <a:pt x="97" y="369"/>
                      <a:pt x="96" y="369"/>
                    </a:cubicBezTo>
                    <a:cubicBezTo>
                      <a:pt x="96" y="370"/>
                      <a:pt x="96" y="370"/>
                      <a:pt x="96" y="370"/>
                    </a:cubicBezTo>
                    <a:cubicBezTo>
                      <a:pt x="94" y="369"/>
                      <a:pt x="93" y="364"/>
                      <a:pt x="93" y="365"/>
                    </a:cubicBezTo>
                    <a:cubicBezTo>
                      <a:pt x="93" y="366"/>
                      <a:pt x="93" y="367"/>
                      <a:pt x="93" y="368"/>
                    </a:cubicBezTo>
                    <a:cubicBezTo>
                      <a:pt x="91" y="365"/>
                      <a:pt x="90" y="363"/>
                      <a:pt x="89" y="361"/>
                    </a:cubicBezTo>
                    <a:cubicBezTo>
                      <a:pt x="88" y="359"/>
                      <a:pt x="87" y="358"/>
                      <a:pt x="85" y="357"/>
                    </a:cubicBezTo>
                    <a:cubicBezTo>
                      <a:pt x="86" y="355"/>
                      <a:pt x="79" y="348"/>
                      <a:pt x="80" y="346"/>
                    </a:cubicBezTo>
                    <a:cubicBezTo>
                      <a:pt x="82" y="349"/>
                      <a:pt x="83" y="351"/>
                      <a:pt x="85" y="353"/>
                    </a:cubicBezTo>
                    <a:cubicBezTo>
                      <a:pt x="86" y="355"/>
                      <a:pt x="87" y="357"/>
                      <a:pt x="89" y="359"/>
                    </a:cubicBezTo>
                    <a:cubicBezTo>
                      <a:pt x="89" y="358"/>
                      <a:pt x="90" y="361"/>
                      <a:pt x="91" y="361"/>
                    </a:cubicBezTo>
                    <a:cubicBezTo>
                      <a:pt x="90" y="357"/>
                      <a:pt x="86" y="354"/>
                      <a:pt x="84" y="351"/>
                    </a:cubicBezTo>
                    <a:cubicBezTo>
                      <a:pt x="84" y="351"/>
                      <a:pt x="83" y="350"/>
                      <a:pt x="84" y="350"/>
                    </a:cubicBezTo>
                    <a:cubicBezTo>
                      <a:pt x="85" y="352"/>
                      <a:pt x="86" y="352"/>
                      <a:pt x="87" y="354"/>
                    </a:cubicBezTo>
                    <a:cubicBezTo>
                      <a:pt x="87" y="354"/>
                      <a:pt x="89" y="353"/>
                      <a:pt x="87" y="352"/>
                    </a:cubicBezTo>
                    <a:cubicBezTo>
                      <a:pt x="87" y="352"/>
                      <a:pt x="87" y="353"/>
                      <a:pt x="87" y="353"/>
                    </a:cubicBezTo>
                    <a:cubicBezTo>
                      <a:pt x="86" y="351"/>
                      <a:pt x="85" y="350"/>
                      <a:pt x="84" y="348"/>
                    </a:cubicBezTo>
                    <a:cubicBezTo>
                      <a:pt x="84" y="346"/>
                      <a:pt x="85" y="347"/>
                      <a:pt x="87" y="346"/>
                    </a:cubicBezTo>
                    <a:cubicBezTo>
                      <a:pt x="87" y="347"/>
                      <a:pt x="87" y="347"/>
                      <a:pt x="88" y="348"/>
                    </a:cubicBezTo>
                    <a:cubicBezTo>
                      <a:pt x="89" y="347"/>
                      <a:pt x="92" y="350"/>
                      <a:pt x="94" y="351"/>
                    </a:cubicBezTo>
                    <a:cubicBezTo>
                      <a:pt x="93" y="349"/>
                      <a:pt x="92" y="350"/>
                      <a:pt x="90" y="347"/>
                    </a:cubicBezTo>
                    <a:cubicBezTo>
                      <a:pt x="90" y="346"/>
                      <a:pt x="91" y="347"/>
                      <a:pt x="91" y="346"/>
                    </a:cubicBezTo>
                    <a:cubicBezTo>
                      <a:pt x="90" y="347"/>
                      <a:pt x="89" y="343"/>
                      <a:pt x="88" y="344"/>
                    </a:cubicBezTo>
                    <a:cubicBezTo>
                      <a:pt x="89" y="346"/>
                      <a:pt x="90" y="347"/>
                      <a:pt x="90" y="348"/>
                    </a:cubicBezTo>
                    <a:cubicBezTo>
                      <a:pt x="89" y="347"/>
                      <a:pt x="89" y="347"/>
                      <a:pt x="88" y="347"/>
                    </a:cubicBezTo>
                    <a:cubicBezTo>
                      <a:pt x="87" y="345"/>
                      <a:pt x="88" y="345"/>
                      <a:pt x="87" y="344"/>
                    </a:cubicBezTo>
                    <a:cubicBezTo>
                      <a:pt x="87" y="344"/>
                      <a:pt x="86" y="344"/>
                      <a:pt x="86" y="343"/>
                    </a:cubicBezTo>
                    <a:cubicBezTo>
                      <a:pt x="85" y="344"/>
                      <a:pt x="88" y="345"/>
                      <a:pt x="86" y="346"/>
                    </a:cubicBezTo>
                    <a:cubicBezTo>
                      <a:pt x="83" y="344"/>
                      <a:pt x="83" y="348"/>
                      <a:pt x="80" y="342"/>
                    </a:cubicBezTo>
                    <a:cubicBezTo>
                      <a:pt x="80" y="339"/>
                      <a:pt x="78" y="337"/>
                      <a:pt x="76" y="334"/>
                    </a:cubicBezTo>
                    <a:cubicBezTo>
                      <a:pt x="76" y="334"/>
                      <a:pt x="77" y="334"/>
                      <a:pt x="77" y="334"/>
                    </a:cubicBezTo>
                    <a:cubicBezTo>
                      <a:pt x="77" y="333"/>
                      <a:pt x="74" y="327"/>
                      <a:pt x="73" y="327"/>
                    </a:cubicBezTo>
                    <a:cubicBezTo>
                      <a:pt x="73" y="328"/>
                      <a:pt x="74" y="329"/>
                      <a:pt x="75" y="331"/>
                    </a:cubicBezTo>
                    <a:cubicBezTo>
                      <a:pt x="74" y="331"/>
                      <a:pt x="76" y="333"/>
                      <a:pt x="75" y="333"/>
                    </a:cubicBezTo>
                    <a:cubicBezTo>
                      <a:pt x="72" y="328"/>
                      <a:pt x="72" y="327"/>
                      <a:pt x="73" y="325"/>
                    </a:cubicBezTo>
                    <a:cubicBezTo>
                      <a:pt x="71" y="322"/>
                      <a:pt x="70" y="320"/>
                      <a:pt x="69" y="317"/>
                    </a:cubicBezTo>
                    <a:cubicBezTo>
                      <a:pt x="68" y="314"/>
                      <a:pt x="67" y="311"/>
                      <a:pt x="65" y="307"/>
                    </a:cubicBezTo>
                    <a:cubicBezTo>
                      <a:pt x="64" y="306"/>
                      <a:pt x="65" y="309"/>
                      <a:pt x="64" y="308"/>
                    </a:cubicBezTo>
                    <a:cubicBezTo>
                      <a:pt x="64" y="305"/>
                      <a:pt x="63" y="305"/>
                      <a:pt x="62" y="302"/>
                    </a:cubicBezTo>
                    <a:cubicBezTo>
                      <a:pt x="63" y="302"/>
                      <a:pt x="63" y="302"/>
                      <a:pt x="62" y="301"/>
                    </a:cubicBezTo>
                    <a:cubicBezTo>
                      <a:pt x="61" y="299"/>
                      <a:pt x="62" y="297"/>
                      <a:pt x="60" y="297"/>
                    </a:cubicBezTo>
                    <a:cubicBezTo>
                      <a:pt x="60" y="295"/>
                      <a:pt x="60" y="294"/>
                      <a:pt x="60" y="293"/>
                    </a:cubicBezTo>
                    <a:cubicBezTo>
                      <a:pt x="60" y="293"/>
                      <a:pt x="59" y="293"/>
                      <a:pt x="59" y="293"/>
                    </a:cubicBezTo>
                    <a:cubicBezTo>
                      <a:pt x="59" y="296"/>
                      <a:pt x="60" y="299"/>
                      <a:pt x="59" y="299"/>
                    </a:cubicBezTo>
                    <a:cubicBezTo>
                      <a:pt x="60" y="300"/>
                      <a:pt x="62" y="304"/>
                      <a:pt x="62" y="306"/>
                    </a:cubicBezTo>
                    <a:cubicBezTo>
                      <a:pt x="61" y="305"/>
                      <a:pt x="59" y="301"/>
                      <a:pt x="58" y="297"/>
                    </a:cubicBezTo>
                    <a:cubicBezTo>
                      <a:pt x="57" y="293"/>
                      <a:pt x="57" y="290"/>
                      <a:pt x="59" y="293"/>
                    </a:cubicBezTo>
                    <a:cubicBezTo>
                      <a:pt x="58" y="291"/>
                      <a:pt x="58" y="290"/>
                      <a:pt x="58" y="289"/>
                    </a:cubicBezTo>
                    <a:cubicBezTo>
                      <a:pt x="57" y="289"/>
                      <a:pt x="57" y="289"/>
                      <a:pt x="56" y="289"/>
                    </a:cubicBezTo>
                    <a:cubicBezTo>
                      <a:pt x="57" y="291"/>
                      <a:pt x="56" y="292"/>
                      <a:pt x="56" y="293"/>
                    </a:cubicBezTo>
                    <a:cubicBezTo>
                      <a:pt x="57" y="295"/>
                      <a:pt x="57" y="294"/>
                      <a:pt x="58" y="297"/>
                    </a:cubicBezTo>
                    <a:cubicBezTo>
                      <a:pt x="57" y="297"/>
                      <a:pt x="57" y="297"/>
                      <a:pt x="57" y="297"/>
                    </a:cubicBezTo>
                    <a:cubicBezTo>
                      <a:pt x="56" y="295"/>
                      <a:pt x="56" y="294"/>
                      <a:pt x="55" y="294"/>
                    </a:cubicBezTo>
                    <a:cubicBezTo>
                      <a:pt x="55" y="297"/>
                      <a:pt x="59" y="298"/>
                      <a:pt x="60" y="303"/>
                    </a:cubicBezTo>
                    <a:cubicBezTo>
                      <a:pt x="58" y="299"/>
                      <a:pt x="59" y="303"/>
                      <a:pt x="58" y="302"/>
                    </a:cubicBezTo>
                    <a:cubicBezTo>
                      <a:pt x="59" y="306"/>
                      <a:pt x="60" y="316"/>
                      <a:pt x="57" y="308"/>
                    </a:cubicBezTo>
                    <a:cubicBezTo>
                      <a:pt x="56" y="308"/>
                      <a:pt x="56" y="310"/>
                      <a:pt x="57" y="311"/>
                    </a:cubicBezTo>
                    <a:cubicBezTo>
                      <a:pt x="58" y="310"/>
                      <a:pt x="58" y="311"/>
                      <a:pt x="59" y="313"/>
                    </a:cubicBezTo>
                    <a:cubicBezTo>
                      <a:pt x="59" y="313"/>
                      <a:pt x="60" y="311"/>
                      <a:pt x="61" y="312"/>
                    </a:cubicBezTo>
                    <a:cubicBezTo>
                      <a:pt x="61" y="314"/>
                      <a:pt x="62" y="317"/>
                      <a:pt x="63" y="318"/>
                    </a:cubicBezTo>
                    <a:cubicBezTo>
                      <a:pt x="65" y="324"/>
                      <a:pt x="68" y="330"/>
                      <a:pt x="71" y="336"/>
                    </a:cubicBezTo>
                    <a:cubicBezTo>
                      <a:pt x="73" y="339"/>
                      <a:pt x="75" y="341"/>
                      <a:pt x="76" y="344"/>
                    </a:cubicBezTo>
                    <a:cubicBezTo>
                      <a:pt x="78" y="347"/>
                      <a:pt x="80" y="350"/>
                      <a:pt x="81" y="353"/>
                    </a:cubicBezTo>
                    <a:cubicBezTo>
                      <a:pt x="80" y="351"/>
                      <a:pt x="80" y="351"/>
                      <a:pt x="78" y="348"/>
                    </a:cubicBezTo>
                    <a:cubicBezTo>
                      <a:pt x="77" y="349"/>
                      <a:pt x="76" y="345"/>
                      <a:pt x="75" y="345"/>
                    </a:cubicBezTo>
                    <a:cubicBezTo>
                      <a:pt x="76" y="347"/>
                      <a:pt x="74" y="343"/>
                      <a:pt x="75" y="346"/>
                    </a:cubicBezTo>
                    <a:cubicBezTo>
                      <a:pt x="73" y="343"/>
                      <a:pt x="72" y="341"/>
                      <a:pt x="71" y="339"/>
                    </a:cubicBezTo>
                    <a:cubicBezTo>
                      <a:pt x="69" y="337"/>
                      <a:pt x="68" y="335"/>
                      <a:pt x="67" y="334"/>
                    </a:cubicBezTo>
                    <a:cubicBezTo>
                      <a:pt x="70" y="339"/>
                      <a:pt x="64" y="333"/>
                      <a:pt x="66" y="336"/>
                    </a:cubicBezTo>
                    <a:cubicBezTo>
                      <a:pt x="69" y="338"/>
                      <a:pt x="71" y="342"/>
                      <a:pt x="72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4" y="349"/>
                      <a:pt x="71" y="345"/>
                      <a:pt x="70" y="344"/>
                    </a:cubicBezTo>
                    <a:cubicBezTo>
                      <a:pt x="71" y="346"/>
                      <a:pt x="72" y="349"/>
                      <a:pt x="73" y="351"/>
                    </a:cubicBezTo>
                    <a:cubicBezTo>
                      <a:pt x="73" y="351"/>
                      <a:pt x="72" y="351"/>
                      <a:pt x="71" y="349"/>
                    </a:cubicBezTo>
                    <a:cubicBezTo>
                      <a:pt x="70" y="347"/>
                      <a:pt x="70" y="347"/>
                      <a:pt x="68" y="345"/>
                    </a:cubicBezTo>
                    <a:cubicBezTo>
                      <a:pt x="69" y="344"/>
                      <a:pt x="69" y="345"/>
                      <a:pt x="70" y="345"/>
                    </a:cubicBezTo>
                    <a:cubicBezTo>
                      <a:pt x="69" y="343"/>
                      <a:pt x="68" y="343"/>
                      <a:pt x="67" y="341"/>
                    </a:cubicBezTo>
                    <a:cubicBezTo>
                      <a:pt x="68" y="340"/>
                      <a:pt x="68" y="340"/>
                      <a:pt x="68" y="340"/>
                    </a:cubicBezTo>
                    <a:cubicBezTo>
                      <a:pt x="66" y="339"/>
                      <a:pt x="64" y="337"/>
                      <a:pt x="62" y="334"/>
                    </a:cubicBezTo>
                    <a:cubicBezTo>
                      <a:pt x="63" y="336"/>
                      <a:pt x="63" y="339"/>
                      <a:pt x="64" y="341"/>
                    </a:cubicBezTo>
                    <a:cubicBezTo>
                      <a:pt x="65" y="344"/>
                      <a:pt x="66" y="346"/>
                      <a:pt x="67" y="348"/>
                    </a:cubicBezTo>
                    <a:cubicBezTo>
                      <a:pt x="67" y="348"/>
                      <a:pt x="67" y="351"/>
                      <a:pt x="66" y="350"/>
                    </a:cubicBezTo>
                    <a:cubicBezTo>
                      <a:pt x="65" y="346"/>
                      <a:pt x="65" y="346"/>
                      <a:pt x="63" y="343"/>
                    </a:cubicBezTo>
                    <a:cubicBezTo>
                      <a:pt x="63" y="343"/>
                      <a:pt x="64" y="344"/>
                      <a:pt x="64" y="344"/>
                    </a:cubicBezTo>
                    <a:cubicBezTo>
                      <a:pt x="61" y="338"/>
                      <a:pt x="64" y="340"/>
                      <a:pt x="61" y="334"/>
                    </a:cubicBezTo>
                    <a:cubicBezTo>
                      <a:pt x="60" y="333"/>
                      <a:pt x="59" y="333"/>
                      <a:pt x="58" y="332"/>
                    </a:cubicBezTo>
                    <a:cubicBezTo>
                      <a:pt x="59" y="334"/>
                      <a:pt x="57" y="333"/>
                      <a:pt x="57" y="332"/>
                    </a:cubicBezTo>
                    <a:cubicBezTo>
                      <a:pt x="57" y="330"/>
                      <a:pt x="56" y="329"/>
                      <a:pt x="56" y="331"/>
                    </a:cubicBezTo>
                    <a:cubicBezTo>
                      <a:pt x="55" y="328"/>
                      <a:pt x="52" y="323"/>
                      <a:pt x="52" y="320"/>
                    </a:cubicBezTo>
                    <a:cubicBezTo>
                      <a:pt x="53" y="320"/>
                      <a:pt x="54" y="321"/>
                      <a:pt x="54" y="320"/>
                    </a:cubicBezTo>
                    <a:cubicBezTo>
                      <a:pt x="55" y="322"/>
                      <a:pt x="57" y="324"/>
                      <a:pt x="58" y="327"/>
                    </a:cubicBezTo>
                    <a:cubicBezTo>
                      <a:pt x="59" y="329"/>
                      <a:pt x="60" y="332"/>
                      <a:pt x="62" y="334"/>
                    </a:cubicBezTo>
                    <a:cubicBezTo>
                      <a:pt x="62" y="334"/>
                      <a:pt x="62" y="333"/>
                      <a:pt x="62" y="332"/>
                    </a:cubicBezTo>
                    <a:cubicBezTo>
                      <a:pt x="61" y="333"/>
                      <a:pt x="61" y="332"/>
                      <a:pt x="60" y="331"/>
                    </a:cubicBezTo>
                    <a:cubicBezTo>
                      <a:pt x="60" y="330"/>
                      <a:pt x="60" y="330"/>
                      <a:pt x="61" y="330"/>
                    </a:cubicBezTo>
                    <a:cubicBezTo>
                      <a:pt x="60" y="328"/>
                      <a:pt x="59" y="327"/>
                      <a:pt x="60" y="326"/>
                    </a:cubicBezTo>
                    <a:cubicBezTo>
                      <a:pt x="60" y="327"/>
                      <a:pt x="61" y="328"/>
                      <a:pt x="61" y="329"/>
                    </a:cubicBezTo>
                    <a:cubicBezTo>
                      <a:pt x="62" y="328"/>
                      <a:pt x="62" y="327"/>
                      <a:pt x="61" y="325"/>
                    </a:cubicBezTo>
                    <a:cubicBezTo>
                      <a:pt x="61" y="324"/>
                      <a:pt x="60" y="322"/>
                      <a:pt x="60" y="321"/>
                    </a:cubicBezTo>
                    <a:cubicBezTo>
                      <a:pt x="60" y="322"/>
                      <a:pt x="60" y="323"/>
                      <a:pt x="60" y="324"/>
                    </a:cubicBezTo>
                    <a:cubicBezTo>
                      <a:pt x="59" y="323"/>
                      <a:pt x="59" y="323"/>
                      <a:pt x="58" y="322"/>
                    </a:cubicBezTo>
                    <a:cubicBezTo>
                      <a:pt x="57" y="319"/>
                      <a:pt x="59" y="320"/>
                      <a:pt x="59" y="319"/>
                    </a:cubicBezTo>
                    <a:cubicBezTo>
                      <a:pt x="57" y="318"/>
                      <a:pt x="59" y="318"/>
                      <a:pt x="59" y="317"/>
                    </a:cubicBezTo>
                    <a:cubicBezTo>
                      <a:pt x="58" y="317"/>
                      <a:pt x="57" y="317"/>
                      <a:pt x="57" y="315"/>
                    </a:cubicBezTo>
                    <a:cubicBezTo>
                      <a:pt x="57" y="315"/>
                      <a:pt x="58" y="315"/>
                      <a:pt x="57" y="314"/>
                    </a:cubicBezTo>
                    <a:cubicBezTo>
                      <a:pt x="55" y="311"/>
                      <a:pt x="54" y="308"/>
                      <a:pt x="53" y="305"/>
                    </a:cubicBezTo>
                    <a:cubicBezTo>
                      <a:pt x="53" y="302"/>
                      <a:pt x="52" y="299"/>
                      <a:pt x="49" y="295"/>
                    </a:cubicBezTo>
                    <a:cubicBezTo>
                      <a:pt x="50" y="295"/>
                      <a:pt x="49" y="293"/>
                      <a:pt x="49" y="291"/>
                    </a:cubicBezTo>
                    <a:cubicBezTo>
                      <a:pt x="48" y="292"/>
                      <a:pt x="48" y="294"/>
                      <a:pt x="48" y="295"/>
                    </a:cubicBezTo>
                    <a:cubicBezTo>
                      <a:pt x="49" y="298"/>
                      <a:pt x="51" y="304"/>
                      <a:pt x="51" y="306"/>
                    </a:cubicBezTo>
                    <a:cubicBezTo>
                      <a:pt x="50" y="305"/>
                      <a:pt x="49" y="302"/>
                      <a:pt x="49" y="301"/>
                    </a:cubicBezTo>
                    <a:cubicBezTo>
                      <a:pt x="48" y="301"/>
                      <a:pt x="48" y="302"/>
                      <a:pt x="48" y="301"/>
                    </a:cubicBezTo>
                    <a:cubicBezTo>
                      <a:pt x="46" y="297"/>
                      <a:pt x="45" y="292"/>
                      <a:pt x="43" y="288"/>
                    </a:cubicBezTo>
                    <a:cubicBezTo>
                      <a:pt x="41" y="283"/>
                      <a:pt x="40" y="279"/>
                      <a:pt x="40" y="275"/>
                    </a:cubicBezTo>
                    <a:cubicBezTo>
                      <a:pt x="40" y="277"/>
                      <a:pt x="39" y="276"/>
                      <a:pt x="39" y="277"/>
                    </a:cubicBezTo>
                    <a:cubicBezTo>
                      <a:pt x="41" y="280"/>
                      <a:pt x="41" y="283"/>
                      <a:pt x="41" y="286"/>
                    </a:cubicBezTo>
                    <a:cubicBezTo>
                      <a:pt x="42" y="288"/>
                      <a:pt x="44" y="291"/>
                      <a:pt x="45" y="295"/>
                    </a:cubicBezTo>
                    <a:cubicBezTo>
                      <a:pt x="45" y="296"/>
                      <a:pt x="46" y="298"/>
                      <a:pt x="46" y="299"/>
                    </a:cubicBezTo>
                    <a:cubicBezTo>
                      <a:pt x="47" y="301"/>
                      <a:pt x="47" y="302"/>
                      <a:pt x="48" y="303"/>
                    </a:cubicBezTo>
                    <a:cubicBezTo>
                      <a:pt x="47" y="304"/>
                      <a:pt x="49" y="311"/>
                      <a:pt x="47" y="310"/>
                    </a:cubicBezTo>
                    <a:cubicBezTo>
                      <a:pt x="48" y="312"/>
                      <a:pt x="50" y="316"/>
                      <a:pt x="50" y="317"/>
                    </a:cubicBezTo>
                    <a:cubicBezTo>
                      <a:pt x="49" y="315"/>
                      <a:pt x="48" y="315"/>
                      <a:pt x="47" y="314"/>
                    </a:cubicBezTo>
                    <a:cubicBezTo>
                      <a:pt x="48" y="316"/>
                      <a:pt x="48" y="317"/>
                      <a:pt x="49" y="320"/>
                    </a:cubicBezTo>
                    <a:cubicBezTo>
                      <a:pt x="49" y="320"/>
                      <a:pt x="48" y="319"/>
                      <a:pt x="48" y="321"/>
                    </a:cubicBezTo>
                    <a:cubicBezTo>
                      <a:pt x="50" y="324"/>
                      <a:pt x="51" y="327"/>
                      <a:pt x="53" y="330"/>
                    </a:cubicBezTo>
                    <a:cubicBezTo>
                      <a:pt x="54" y="333"/>
                      <a:pt x="56" y="337"/>
                      <a:pt x="56" y="340"/>
                    </a:cubicBezTo>
                    <a:cubicBezTo>
                      <a:pt x="54" y="340"/>
                      <a:pt x="53" y="335"/>
                      <a:pt x="51" y="333"/>
                    </a:cubicBezTo>
                    <a:cubicBezTo>
                      <a:pt x="52" y="335"/>
                      <a:pt x="49" y="329"/>
                      <a:pt x="49" y="330"/>
                    </a:cubicBezTo>
                    <a:cubicBezTo>
                      <a:pt x="50" y="332"/>
                      <a:pt x="48" y="333"/>
                      <a:pt x="47" y="331"/>
                    </a:cubicBezTo>
                    <a:cubicBezTo>
                      <a:pt x="47" y="330"/>
                      <a:pt x="47" y="328"/>
                      <a:pt x="48" y="328"/>
                    </a:cubicBezTo>
                    <a:cubicBezTo>
                      <a:pt x="47" y="326"/>
                      <a:pt x="46" y="325"/>
                      <a:pt x="45" y="325"/>
                    </a:cubicBezTo>
                    <a:cubicBezTo>
                      <a:pt x="48" y="329"/>
                      <a:pt x="44" y="327"/>
                      <a:pt x="45" y="328"/>
                    </a:cubicBezTo>
                    <a:cubicBezTo>
                      <a:pt x="46" y="328"/>
                      <a:pt x="46" y="329"/>
                      <a:pt x="47" y="330"/>
                    </a:cubicBezTo>
                    <a:cubicBezTo>
                      <a:pt x="46" y="330"/>
                      <a:pt x="47" y="331"/>
                      <a:pt x="47" y="332"/>
                    </a:cubicBezTo>
                    <a:cubicBezTo>
                      <a:pt x="48" y="333"/>
                      <a:pt x="49" y="334"/>
                      <a:pt x="50" y="334"/>
                    </a:cubicBezTo>
                    <a:cubicBezTo>
                      <a:pt x="50" y="337"/>
                      <a:pt x="55" y="344"/>
                      <a:pt x="56" y="348"/>
                    </a:cubicBezTo>
                    <a:cubicBezTo>
                      <a:pt x="54" y="346"/>
                      <a:pt x="53" y="345"/>
                      <a:pt x="53" y="343"/>
                    </a:cubicBezTo>
                    <a:cubicBezTo>
                      <a:pt x="51" y="343"/>
                      <a:pt x="50" y="341"/>
                      <a:pt x="48" y="339"/>
                    </a:cubicBezTo>
                    <a:cubicBezTo>
                      <a:pt x="48" y="337"/>
                      <a:pt x="49" y="338"/>
                      <a:pt x="49" y="339"/>
                    </a:cubicBezTo>
                    <a:cubicBezTo>
                      <a:pt x="48" y="337"/>
                      <a:pt x="45" y="335"/>
                      <a:pt x="46" y="332"/>
                    </a:cubicBezTo>
                    <a:cubicBezTo>
                      <a:pt x="46" y="334"/>
                      <a:pt x="49" y="336"/>
                      <a:pt x="48" y="335"/>
                    </a:cubicBezTo>
                    <a:cubicBezTo>
                      <a:pt x="45" y="331"/>
                      <a:pt x="42" y="329"/>
                      <a:pt x="40" y="325"/>
                    </a:cubicBezTo>
                    <a:cubicBezTo>
                      <a:pt x="40" y="325"/>
                      <a:pt x="40" y="326"/>
                      <a:pt x="40" y="326"/>
                    </a:cubicBezTo>
                    <a:cubicBezTo>
                      <a:pt x="36" y="320"/>
                      <a:pt x="32" y="314"/>
                      <a:pt x="32" y="310"/>
                    </a:cubicBezTo>
                    <a:cubicBezTo>
                      <a:pt x="32" y="308"/>
                      <a:pt x="31" y="307"/>
                      <a:pt x="30" y="305"/>
                    </a:cubicBezTo>
                    <a:cubicBezTo>
                      <a:pt x="30" y="303"/>
                      <a:pt x="29" y="302"/>
                      <a:pt x="29" y="301"/>
                    </a:cubicBezTo>
                    <a:cubicBezTo>
                      <a:pt x="29" y="304"/>
                      <a:pt x="28" y="305"/>
                      <a:pt x="29" y="307"/>
                    </a:cubicBezTo>
                    <a:cubicBezTo>
                      <a:pt x="28" y="304"/>
                      <a:pt x="27" y="303"/>
                      <a:pt x="25" y="302"/>
                    </a:cubicBezTo>
                    <a:cubicBezTo>
                      <a:pt x="26" y="300"/>
                      <a:pt x="24" y="296"/>
                      <a:pt x="24" y="294"/>
                    </a:cubicBezTo>
                    <a:cubicBezTo>
                      <a:pt x="24" y="293"/>
                      <a:pt x="25" y="298"/>
                      <a:pt x="25" y="297"/>
                    </a:cubicBezTo>
                    <a:cubicBezTo>
                      <a:pt x="25" y="295"/>
                      <a:pt x="25" y="292"/>
                      <a:pt x="24" y="290"/>
                    </a:cubicBezTo>
                    <a:cubicBezTo>
                      <a:pt x="23" y="287"/>
                      <a:pt x="23" y="284"/>
                      <a:pt x="22" y="282"/>
                    </a:cubicBezTo>
                    <a:cubicBezTo>
                      <a:pt x="21" y="279"/>
                      <a:pt x="20" y="276"/>
                      <a:pt x="20" y="273"/>
                    </a:cubicBezTo>
                    <a:cubicBezTo>
                      <a:pt x="19" y="271"/>
                      <a:pt x="19" y="268"/>
                      <a:pt x="19" y="266"/>
                    </a:cubicBezTo>
                    <a:cubicBezTo>
                      <a:pt x="20" y="267"/>
                      <a:pt x="20" y="273"/>
                      <a:pt x="21" y="274"/>
                    </a:cubicBezTo>
                    <a:cubicBezTo>
                      <a:pt x="21" y="270"/>
                      <a:pt x="20" y="267"/>
                      <a:pt x="20" y="262"/>
                    </a:cubicBezTo>
                    <a:cubicBezTo>
                      <a:pt x="21" y="261"/>
                      <a:pt x="21" y="263"/>
                      <a:pt x="22" y="266"/>
                    </a:cubicBezTo>
                    <a:cubicBezTo>
                      <a:pt x="20" y="266"/>
                      <a:pt x="24" y="276"/>
                      <a:pt x="21" y="274"/>
                    </a:cubicBezTo>
                    <a:cubicBezTo>
                      <a:pt x="22" y="277"/>
                      <a:pt x="24" y="282"/>
                      <a:pt x="24" y="285"/>
                    </a:cubicBezTo>
                    <a:cubicBezTo>
                      <a:pt x="24" y="286"/>
                      <a:pt x="25" y="285"/>
                      <a:pt x="25" y="287"/>
                    </a:cubicBezTo>
                    <a:cubicBezTo>
                      <a:pt x="25" y="288"/>
                      <a:pt x="24" y="287"/>
                      <a:pt x="24" y="286"/>
                    </a:cubicBezTo>
                    <a:cubicBezTo>
                      <a:pt x="25" y="288"/>
                      <a:pt x="27" y="293"/>
                      <a:pt x="28" y="297"/>
                    </a:cubicBezTo>
                    <a:cubicBezTo>
                      <a:pt x="29" y="299"/>
                      <a:pt x="30" y="302"/>
                      <a:pt x="31" y="304"/>
                    </a:cubicBezTo>
                    <a:cubicBezTo>
                      <a:pt x="32" y="306"/>
                      <a:pt x="33" y="308"/>
                      <a:pt x="33" y="309"/>
                    </a:cubicBezTo>
                    <a:cubicBezTo>
                      <a:pt x="33" y="309"/>
                      <a:pt x="33" y="310"/>
                      <a:pt x="33" y="311"/>
                    </a:cubicBezTo>
                    <a:cubicBezTo>
                      <a:pt x="34" y="311"/>
                      <a:pt x="35" y="313"/>
                      <a:pt x="35" y="313"/>
                    </a:cubicBezTo>
                    <a:cubicBezTo>
                      <a:pt x="34" y="310"/>
                      <a:pt x="35" y="310"/>
                      <a:pt x="35" y="309"/>
                    </a:cubicBezTo>
                    <a:cubicBezTo>
                      <a:pt x="34" y="309"/>
                      <a:pt x="32" y="306"/>
                      <a:pt x="33" y="305"/>
                    </a:cubicBezTo>
                    <a:cubicBezTo>
                      <a:pt x="33" y="304"/>
                      <a:pt x="34" y="307"/>
                      <a:pt x="34" y="306"/>
                    </a:cubicBezTo>
                    <a:cubicBezTo>
                      <a:pt x="34" y="306"/>
                      <a:pt x="34" y="305"/>
                      <a:pt x="34" y="305"/>
                    </a:cubicBezTo>
                    <a:cubicBezTo>
                      <a:pt x="34" y="305"/>
                      <a:pt x="35" y="306"/>
                      <a:pt x="35" y="306"/>
                    </a:cubicBezTo>
                    <a:cubicBezTo>
                      <a:pt x="34" y="303"/>
                      <a:pt x="31" y="299"/>
                      <a:pt x="31" y="297"/>
                    </a:cubicBezTo>
                    <a:cubicBezTo>
                      <a:pt x="32" y="300"/>
                      <a:pt x="33" y="298"/>
                      <a:pt x="33" y="299"/>
                    </a:cubicBezTo>
                    <a:cubicBezTo>
                      <a:pt x="34" y="303"/>
                      <a:pt x="37" y="308"/>
                      <a:pt x="38" y="309"/>
                    </a:cubicBezTo>
                    <a:cubicBezTo>
                      <a:pt x="36" y="304"/>
                      <a:pt x="38" y="304"/>
                      <a:pt x="37" y="301"/>
                    </a:cubicBezTo>
                    <a:cubicBezTo>
                      <a:pt x="38" y="304"/>
                      <a:pt x="37" y="303"/>
                      <a:pt x="38" y="305"/>
                    </a:cubicBezTo>
                    <a:cubicBezTo>
                      <a:pt x="40" y="305"/>
                      <a:pt x="39" y="303"/>
                      <a:pt x="39" y="300"/>
                    </a:cubicBezTo>
                    <a:cubicBezTo>
                      <a:pt x="40" y="302"/>
                      <a:pt x="40" y="301"/>
                      <a:pt x="41" y="302"/>
                    </a:cubicBezTo>
                    <a:cubicBezTo>
                      <a:pt x="40" y="300"/>
                      <a:pt x="39" y="296"/>
                      <a:pt x="41" y="298"/>
                    </a:cubicBezTo>
                    <a:cubicBezTo>
                      <a:pt x="40" y="295"/>
                      <a:pt x="38" y="292"/>
                      <a:pt x="39" y="291"/>
                    </a:cubicBezTo>
                    <a:cubicBezTo>
                      <a:pt x="40" y="293"/>
                      <a:pt x="41" y="298"/>
                      <a:pt x="42" y="297"/>
                    </a:cubicBezTo>
                    <a:cubicBezTo>
                      <a:pt x="39" y="291"/>
                      <a:pt x="38" y="286"/>
                      <a:pt x="38" y="281"/>
                    </a:cubicBezTo>
                    <a:cubicBezTo>
                      <a:pt x="38" y="276"/>
                      <a:pt x="38" y="272"/>
                      <a:pt x="35" y="266"/>
                    </a:cubicBezTo>
                    <a:cubicBezTo>
                      <a:pt x="37" y="266"/>
                      <a:pt x="36" y="264"/>
                      <a:pt x="36" y="262"/>
                    </a:cubicBezTo>
                    <a:cubicBezTo>
                      <a:pt x="37" y="263"/>
                      <a:pt x="39" y="265"/>
                      <a:pt x="40" y="266"/>
                    </a:cubicBezTo>
                    <a:cubicBezTo>
                      <a:pt x="40" y="268"/>
                      <a:pt x="40" y="268"/>
                      <a:pt x="41" y="270"/>
                    </a:cubicBezTo>
                    <a:cubicBezTo>
                      <a:pt x="41" y="272"/>
                      <a:pt x="40" y="270"/>
                      <a:pt x="40" y="273"/>
                    </a:cubicBezTo>
                    <a:cubicBezTo>
                      <a:pt x="41" y="272"/>
                      <a:pt x="41" y="272"/>
                      <a:pt x="41" y="271"/>
                    </a:cubicBezTo>
                    <a:cubicBezTo>
                      <a:pt x="42" y="275"/>
                      <a:pt x="42" y="276"/>
                      <a:pt x="43" y="281"/>
                    </a:cubicBezTo>
                    <a:cubicBezTo>
                      <a:pt x="45" y="282"/>
                      <a:pt x="45" y="284"/>
                      <a:pt x="46" y="282"/>
                    </a:cubicBezTo>
                    <a:cubicBezTo>
                      <a:pt x="44" y="278"/>
                      <a:pt x="45" y="275"/>
                      <a:pt x="42" y="271"/>
                    </a:cubicBezTo>
                    <a:cubicBezTo>
                      <a:pt x="43" y="273"/>
                      <a:pt x="44" y="268"/>
                      <a:pt x="42" y="267"/>
                    </a:cubicBezTo>
                    <a:cubicBezTo>
                      <a:pt x="43" y="268"/>
                      <a:pt x="43" y="270"/>
                      <a:pt x="43" y="270"/>
                    </a:cubicBezTo>
                    <a:cubicBezTo>
                      <a:pt x="42" y="270"/>
                      <a:pt x="42" y="271"/>
                      <a:pt x="42" y="270"/>
                    </a:cubicBezTo>
                    <a:cubicBezTo>
                      <a:pt x="41" y="267"/>
                      <a:pt x="40" y="265"/>
                      <a:pt x="41" y="264"/>
                    </a:cubicBezTo>
                    <a:cubicBezTo>
                      <a:pt x="41" y="265"/>
                      <a:pt x="41" y="267"/>
                      <a:pt x="42" y="267"/>
                    </a:cubicBezTo>
                    <a:cubicBezTo>
                      <a:pt x="41" y="265"/>
                      <a:pt x="42" y="267"/>
                      <a:pt x="42" y="265"/>
                    </a:cubicBezTo>
                    <a:cubicBezTo>
                      <a:pt x="41" y="263"/>
                      <a:pt x="40" y="257"/>
                      <a:pt x="40" y="255"/>
                    </a:cubicBezTo>
                    <a:cubicBezTo>
                      <a:pt x="41" y="255"/>
                      <a:pt x="41" y="255"/>
                      <a:pt x="41" y="255"/>
                    </a:cubicBezTo>
                    <a:cubicBezTo>
                      <a:pt x="41" y="258"/>
                      <a:pt x="44" y="259"/>
                      <a:pt x="42" y="258"/>
                    </a:cubicBezTo>
                    <a:cubicBezTo>
                      <a:pt x="42" y="253"/>
                      <a:pt x="39" y="251"/>
                      <a:pt x="38" y="251"/>
                    </a:cubicBezTo>
                    <a:cubicBezTo>
                      <a:pt x="37" y="249"/>
                      <a:pt x="39" y="249"/>
                      <a:pt x="39" y="248"/>
                    </a:cubicBezTo>
                    <a:cubicBezTo>
                      <a:pt x="37" y="248"/>
                      <a:pt x="37" y="244"/>
                      <a:pt x="35" y="243"/>
                    </a:cubicBezTo>
                    <a:cubicBezTo>
                      <a:pt x="36" y="244"/>
                      <a:pt x="35" y="246"/>
                      <a:pt x="34" y="244"/>
                    </a:cubicBezTo>
                    <a:cubicBezTo>
                      <a:pt x="34" y="242"/>
                      <a:pt x="34" y="238"/>
                      <a:pt x="33" y="235"/>
                    </a:cubicBezTo>
                    <a:cubicBezTo>
                      <a:pt x="33" y="232"/>
                      <a:pt x="33" y="228"/>
                      <a:pt x="33" y="227"/>
                    </a:cubicBezTo>
                    <a:cubicBezTo>
                      <a:pt x="34" y="227"/>
                      <a:pt x="34" y="229"/>
                      <a:pt x="34" y="226"/>
                    </a:cubicBezTo>
                    <a:cubicBezTo>
                      <a:pt x="32" y="226"/>
                      <a:pt x="34" y="220"/>
                      <a:pt x="33" y="218"/>
                    </a:cubicBezTo>
                    <a:cubicBezTo>
                      <a:pt x="32" y="218"/>
                      <a:pt x="33" y="221"/>
                      <a:pt x="32" y="221"/>
                    </a:cubicBezTo>
                    <a:cubicBezTo>
                      <a:pt x="32" y="217"/>
                      <a:pt x="30" y="218"/>
                      <a:pt x="30" y="216"/>
                    </a:cubicBezTo>
                    <a:cubicBezTo>
                      <a:pt x="31" y="212"/>
                      <a:pt x="30" y="203"/>
                      <a:pt x="30" y="200"/>
                    </a:cubicBezTo>
                    <a:cubicBezTo>
                      <a:pt x="29" y="201"/>
                      <a:pt x="30" y="204"/>
                      <a:pt x="29" y="205"/>
                    </a:cubicBezTo>
                    <a:cubicBezTo>
                      <a:pt x="28" y="204"/>
                      <a:pt x="27" y="205"/>
                      <a:pt x="26" y="204"/>
                    </a:cubicBezTo>
                    <a:cubicBezTo>
                      <a:pt x="27" y="202"/>
                      <a:pt x="26" y="198"/>
                      <a:pt x="26" y="197"/>
                    </a:cubicBezTo>
                    <a:cubicBezTo>
                      <a:pt x="25" y="200"/>
                      <a:pt x="25" y="201"/>
                      <a:pt x="24" y="198"/>
                    </a:cubicBezTo>
                    <a:cubicBezTo>
                      <a:pt x="24" y="201"/>
                      <a:pt x="24" y="204"/>
                      <a:pt x="25" y="206"/>
                    </a:cubicBezTo>
                    <a:cubicBezTo>
                      <a:pt x="25" y="209"/>
                      <a:pt x="25" y="211"/>
                      <a:pt x="25" y="215"/>
                    </a:cubicBezTo>
                    <a:cubicBezTo>
                      <a:pt x="26" y="215"/>
                      <a:pt x="26" y="215"/>
                      <a:pt x="26" y="216"/>
                    </a:cubicBezTo>
                    <a:cubicBezTo>
                      <a:pt x="26" y="216"/>
                      <a:pt x="27" y="219"/>
                      <a:pt x="26" y="220"/>
                    </a:cubicBezTo>
                    <a:cubicBezTo>
                      <a:pt x="25" y="220"/>
                      <a:pt x="25" y="215"/>
                      <a:pt x="24" y="216"/>
                    </a:cubicBezTo>
                    <a:cubicBezTo>
                      <a:pt x="24" y="218"/>
                      <a:pt x="26" y="225"/>
                      <a:pt x="24" y="224"/>
                    </a:cubicBezTo>
                    <a:cubicBezTo>
                      <a:pt x="25" y="225"/>
                      <a:pt x="25" y="227"/>
                      <a:pt x="25" y="228"/>
                    </a:cubicBezTo>
                    <a:cubicBezTo>
                      <a:pt x="27" y="227"/>
                      <a:pt x="27" y="237"/>
                      <a:pt x="25" y="235"/>
                    </a:cubicBezTo>
                    <a:cubicBezTo>
                      <a:pt x="25" y="237"/>
                      <a:pt x="26" y="239"/>
                      <a:pt x="26" y="241"/>
                    </a:cubicBezTo>
                    <a:cubicBezTo>
                      <a:pt x="26" y="243"/>
                      <a:pt x="26" y="244"/>
                      <a:pt x="25" y="245"/>
                    </a:cubicBezTo>
                    <a:cubicBezTo>
                      <a:pt x="25" y="240"/>
                      <a:pt x="24" y="236"/>
                      <a:pt x="23" y="232"/>
                    </a:cubicBezTo>
                    <a:cubicBezTo>
                      <a:pt x="23" y="234"/>
                      <a:pt x="22" y="234"/>
                      <a:pt x="23" y="236"/>
                    </a:cubicBezTo>
                    <a:cubicBezTo>
                      <a:pt x="24" y="236"/>
                      <a:pt x="24" y="238"/>
                      <a:pt x="24" y="239"/>
                    </a:cubicBezTo>
                    <a:cubicBezTo>
                      <a:pt x="24" y="239"/>
                      <a:pt x="24" y="242"/>
                      <a:pt x="24" y="243"/>
                    </a:cubicBezTo>
                    <a:cubicBezTo>
                      <a:pt x="23" y="242"/>
                      <a:pt x="23" y="244"/>
                      <a:pt x="23" y="245"/>
                    </a:cubicBezTo>
                    <a:cubicBezTo>
                      <a:pt x="21" y="241"/>
                      <a:pt x="22" y="237"/>
                      <a:pt x="22" y="234"/>
                    </a:cubicBezTo>
                    <a:cubicBezTo>
                      <a:pt x="21" y="234"/>
                      <a:pt x="22" y="238"/>
                      <a:pt x="21" y="239"/>
                    </a:cubicBezTo>
                    <a:cubicBezTo>
                      <a:pt x="21" y="239"/>
                      <a:pt x="21" y="237"/>
                      <a:pt x="20" y="237"/>
                    </a:cubicBezTo>
                    <a:cubicBezTo>
                      <a:pt x="20" y="238"/>
                      <a:pt x="21" y="242"/>
                      <a:pt x="21" y="243"/>
                    </a:cubicBezTo>
                    <a:cubicBezTo>
                      <a:pt x="20" y="241"/>
                      <a:pt x="20" y="238"/>
                      <a:pt x="19" y="238"/>
                    </a:cubicBezTo>
                    <a:cubicBezTo>
                      <a:pt x="19" y="235"/>
                      <a:pt x="19" y="233"/>
                      <a:pt x="19" y="230"/>
                    </a:cubicBezTo>
                    <a:cubicBezTo>
                      <a:pt x="18" y="232"/>
                      <a:pt x="17" y="227"/>
                      <a:pt x="16" y="227"/>
                    </a:cubicBezTo>
                    <a:cubicBezTo>
                      <a:pt x="17" y="230"/>
                      <a:pt x="19" y="235"/>
                      <a:pt x="18" y="239"/>
                    </a:cubicBezTo>
                    <a:cubicBezTo>
                      <a:pt x="18" y="243"/>
                      <a:pt x="20" y="249"/>
                      <a:pt x="19" y="252"/>
                    </a:cubicBezTo>
                    <a:cubicBezTo>
                      <a:pt x="19" y="250"/>
                      <a:pt x="18" y="248"/>
                      <a:pt x="17" y="247"/>
                    </a:cubicBezTo>
                    <a:cubicBezTo>
                      <a:pt x="16" y="250"/>
                      <a:pt x="19" y="253"/>
                      <a:pt x="18" y="256"/>
                    </a:cubicBezTo>
                    <a:cubicBezTo>
                      <a:pt x="18" y="255"/>
                      <a:pt x="18" y="254"/>
                      <a:pt x="18" y="255"/>
                    </a:cubicBezTo>
                    <a:cubicBezTo>
                      <a:pt x="18" y="257"/>
                      <a:pt x="19" y="257"/>
                      <a:pt x="19" y="258"/>
                    </a:cubicBezTo>
                    <a:cubicBezTo>
                      <a:pt x="19" y="260"/>
                      <a:pt x="19" y="263"/>
                      <a:pt x="18" y="261"/>
                    </a:cubicBezTo>
                    <a:cubicBezTo>
                      <a:pt x="17" y="251"/>
                      <a:pt x="14" y="242"/>
                      <a:pt x="15" y="232"/>
                    </a:cubicBezTo>
                    <a:cubicBezTo>
                      <a:pt x="16" y="238"/>
                      <a:pt x="15" y="245"/>
                      <a:pt x="17" y="247"/>
                    </a:cubicBezTo>
                    <a:cubicBezTo>
                      <a:pt x="16" y="244"/>
                      <a:pt x="17" y="242"/>
                      <a:pt x="16" y="240"/>
                    </a:cubicBezTo>
                    <a:cubicBezTo>
                      <a:pt x="16" y="237"/>
                      <a:pt x="17" y="236"/>
                      <a:pt x="16" y="233"/>
                    </a:cubicBezTo>
                    <a:cubicBezTo>
                      <a:pt x="17" y="236"/>
                      <a:pt x="16" y="234"/>
                      <a:pt x="15" y="233"/>
                    </a:cubicBezTo>
                    <a:cubicBezTo>
                      <a:pt x="15" y="231"/>
                      <a:pt x="15" y="231"/>
                      <a:pt x="15" y="227"/>
                    </a:cubicBezTo>
                    <a:cubicBezTo>
                      <a:pt x="14" y="227"/>
                      <a:pt x="14" y="220"/>
                      <a:pt x="12" y="220"/>
                    </a:cubicBezTo>
                    <a:cubicBezTo>
                      <a:pt x="14" y="228"/>
                      <a:pt x="14" y="236"/>
                      <a:pt x="13" y="243"/>
                    </a:cubicBezTo>
                    <a:cubicBezTo>
                      <a:pt x="14" y="245"/>
                      <a:pt x="14" y="241"/>
                      <a:pt x="15" y="243"/>
                    </a:cubicBezTo>
                    <a:cubicBezTo>
                      <a:pt x="15" y="244"/>
                      <a:pt x="15" y="245"/>
                      <a:pt x="14" y="246"/>
                    </a:cubicBezTo>
                    <a:cubicBezTo>
                      <a:pt x="12" y="244"/>
                      <a:pt x="13" y="247"/>
                      <a:pt x="12" y="249"/>
                    </a:cubicBezTo>
                    <a:cubicBezTo>
                      <a:pt x="11" y="245"/>
                      <a:pt x="13" y="246"/>
                      <a:pt x="12" y="243"/>
                    </a:cubicBezTo>
                    <a:cubicBezTo>
                      <a:pt x="12" y="241"/>
                      <a:pt x="10" y="238"/>
                      <a:pt x="11" y="237"/>
                    </a:cubicBezTo>
                    <a:cubicBezTo>
                      <a:pt x="11" y="237"/>
                      <a:pt x="11" y="238"/>
                      <a:pt x="12" y="238"/>
                    </a:cubicBezTo>
                    <a:cubicBezTo>
                      <a:pt x="12" y="237"/>
                      <a:pt x="12" y="236"/>
                      <a:pt x="12" y="235"/>
                    </a:cubicBezTo>
                    <a:cubicBezTo>
                      <a:pt x="11" y="236"/>
                      <a:pt x="11" y="235"/>
                      <a:pt x="10" y="234"/>
                    </a:cubicBezTo>
                    <a:cubicBezTo>
                      <a:pt x="12" y="233"/>
                      <a:pt x="12" y="231"/>
                      <a:pt x="12" y="227"/>
                    </a:cubicBezTo>
                    <a:cubicBezTo>
                      <a:pt x="12" y="227"/>
                      <a:pt x="11" y="228"/>
                      <a:pt x="11" y="227"/>
                    </a:cubicBezTo>
                    <a:cubicBezTo>
                      <a:pt x="12" y="224"/>
                      <a:pt x="11" y="220"/>
                      <a:pt x="12" y="217"/>
                    </a:cubicBezTo>
                    <a:cubicBezTo>
                      <a:pt x="11" y="216"/>
                      <a:pt x="12" y="213"/>
                      <a:pt x="11" y="211"/>
                    </a:cubicBezTo>
                    <a:cubicBezTo>
                      <a:pt x="12" y="211"/>
                      <a:pt x="10" y="204"/>
                      <a:pt x="12" y="203"/>
                    </a:cubicBezTo>
                    <a:cubicBezTo>
                      <a:pt x="11" y="203"/>
                      <a:pt x="11" y="203"/>
                      <a:pt x="11" y="202"/>
                    </a:cubicBezTo>
                    <a:cubicBezTo>
                      <a:pt x="8" y="201"/>
                      <a:pt x="11" y="213"/>
                      <a:pt x="9" y="215"/>
                    </a:cubicBezTo>
                    <a:cubicBezTo>
                      <a:pt x="9" y="211"/>
                      <a:pt x="8" y="212"/>
                      <a:pt x="8" y="215"/>
                    </a:cubicBezTo>
                    <a:cubicBezTo>
                      <a:pt x="7" y="212"/>
                      <a:pt x="8" y="208"/>
                      <a:pt x="8" y="206"/>
                    </a:cubicBezTo>
                    <a:cubicBezTo>
                      <a:pt x="9" y="203"/>
                      <a:pt x="9" y="201"/>
                      <a:pt x="8" y="201"/>
                    </a:cubicBezTo>
                    <a:cubicBezTo>
                      <a:pt x="8" y="199"/>
                      <a:pt x="10" y="193"/>
                      <a:pt x="9" y="194"/>
                    </a:cubicBezTo>
                    <a:cubicBezTo>
                      <a:pt x="9" y="198"/>
                      <a:pt x="9" y="195"/>
                      <a:pt x="8" y="195"/>
                    </a:cubicBezTo>
                    <a:cubicBezTo>
                      <a:pt x="7" y="196"/>
                      <a:pt x="8" y="200"/>
                      <a:pt x="7" y="202"/>
                    </a:cubicBezTo>
                    <a:cubicBezTo>
                      <a:pt x="7" y="202"/>
                      <a:pt x="7" y="196"/>
                      <a:pt x="7" y="199"/>
                    </a:cubicBezTo>
                    <a:cubicBezTo>
                      <a:pt x="7" y="202"/>
                      <a:pt x="7" y="202"/>
                      <a:pt x="8" y="204"/>
                    </a:cubicBezTo>
                    <a:cubicBezTo>
                      <a:pt x="7" y="205"/>
                      <a:pt x="6" y="206"/>
                      <a:pt x="6" y="207"/>
                    </a:cubicBezTo>
                    <a:cubicBezTo>
                      <a:pt x="6" y="208"/>
                      <a:pt x="8" y="206"/>
                      <a:pt x="7" y="209"/>
                    </a:cubicBezTo>
                    <a:cubicBezTo>
                      <a:pt x="4" y="211"/>
                      <a:pt x="7" y="221"/>
                      <a:pt x="6" y="226"/>
                    </a:cubicBezTo>
                    <a:cubicBezTo>
                      <a:pt x="5" y="220"/>
                      <a:pt x="4" y="215"/>
                      <a:pt x="4" y="210"/>
                    </a:cubicBezTo>
                    <a:cubicBezTo>
                      <a:pt x="4" y="205"/>
                      <a:pt x="4" y="200"/>
                      <a:pt x="4" y="196"/>
                    </a:cubicBezTo>
                    <a:cubicBezTo>
                      <a:pt x="4" y="197"/>
                      <a:pt x="3" y="197"/>
                      <a:pt x="3" y="196"/>
                    </a:cubicBezTo>
                    <a:cubicBezTo>
                      <a:pt x="3" y="195"/>
                      <a:pt x="3" y="194"/>
                      <a:pt x="3" y="194"/>
                    </a:cubicBezTo>
                    <a:cubicBezTo>
                      <a:pt x="4" y="194"/>
                      <a:pt x="5" y="193"/>
                      <a:pt x="5" y="192"/>
                    </a:cubicBezTo>
                    <a:cubicBezTo>
                      <a:pt x="4" y="189"/>
                      <a:pt x="6" y="189"/>
                      <a:pt x="6" y="186"/>
                    </a:cubicBezTo>
                    <a:cubicBezTo>
                      <a:pt x="5" y="180"/>
                      <a:pt x="7" y="164"/>
                      <a:pt x="8" y="159"/>
                    </a:cubicBezTo>
                    <a:cubicBezTo>
                      <a:pt x="9" y="157"/>
                      <a:pt x="9" y="153"/>
                      <a:pt x="10" y="148"/>
                    </a:cubicBezTo>
                    <a:cubicBezTo>
                      <a:pt x="10" y="144"/>
                      <a:pt x="12" y="139"/>
                      <a:pt x="13" y="137"/>
                    </a:cubicBezTo>
                    <a:cubicBezTo>
                      <a:pt x="13" y="137"/>
                      <a:pt x="12" y="138"/>
                      <a:pt x="12" y="137"/>
                    </a:cubicBezTo>
                    <a:cubicBezTo>
                      <a:pt x="12" y="135"/>
                      <a:pt x="13" y="131"/>
                      <a:pt x="14" y="127"/>
                    </a:cubicBezTo>
                    <a:cubicBezTo>
                      <a:pt x="16" y="124"/>
                      <a:pt x="16" y="121"/>
                      <a:pt x="16" y="121"/>
                    </a:cubicBezTo>
                    <a:cubicBezTo>
                      <a:pt x="16" y="120"/>
                      <a:pt x="15" y="121"/>
                      <a:pt x="15" y="120"/>
                    </a:cubicBezTo>
                    <a:cubicBezTo>
                      <a:pt x="16" y="118"/>
                      <a:pt x="17" y="118"/>
                      <a:pt x="18" y="117"/>
                    </a:cubicBezTo>
                    <a:cubicBezTo>
                      <a:pt x="16" y="113"/>
                      <a:pt x="21" y="108"/>
                      <a:pt x="21" y="103"/>
                    </a:cubicBezTo>
                    <a:cubicBezTo>
                      <a:pt x="19" y="103"/>
                      <a:pt x="20" y="106"/>
                      <a:pt x="20" y="106"/>
                    </a:cubicBezTo>
                    <a:close/>
                    <a:moveTo>
                      <a:pt x="24" y="291"/>
                    </a:moveTo>
                    <a:cubicBezTo>
                      <a:pt x="23" y="293"/>
                      <a:pt x="21" y="285"/>
                      <a:pt x="21" y="288"/>
                    </a:cubicBezTo>
                    <a:cubicBezTo>
                      <a:pt x="20" y="287"/>
                      <a:pt x="21" y="286"/>
                      <a:pt x="21" y="285"/>
                    </a:cubicBezTo>
                    <a:cubicBezTo>
                      <a:pt x="22" y="285"/>
                      <a:pt x="23" y="289"/>
                      <a:pt x="24" y="291"/>
                    </a:cubicBezTo>
                    <a:close/>
                    <a:moveTo>
                      <a:pt x="78" y="356"/>
                    </a:moveTo>
                    <a:cubicBezTo>
                      <a:pt x="79" y="358"/>
                      <a:pt x="80" y="360"/>
                      <a:pt x="81" y="361"/>
                    </a:cubicBezTo>
                    <a:cubicBezTo>
                      <a:pt x="81" y="362"/>
                      <a:pt x="78" y="359"/>
                      <a:pt x="76" y="356"/>
                    </a:cubicBezTo>
                    <a:cubicBezTo>
                      <a:pt x="77" y="360"/>
                      <a:pt x="82" y="364"/>
                      <a:pt x="84" y="367"/>
                    </a:cubicBezTo>
                    <a:cubicBezTo>
                      <a:pt x="84" y="368"/>
                      <a:pt x="83" y="367"/>
                      <a:pt x="83" y="368"/>
                    </a:cubicBezTo>
                    <a:cubicBezTo>
                      <a:pt x="82" y="368"/>
                      <a:pt x="82" y="365"/>
                      <a:pt x="83" y="366"/>
                    </a:cubicBezTo>
                    <a:cubicBezTo>
                      <a:pt x="81" y="366"/>
                      <a:pt x="78" y="359"/>
                      <a:pt x="76" y="361"/>
                    </a:cubicBezTo>
                    <a:cubicBezTo>
                      <a:pt x="76" y="359"/>
                      <a:pt x="74" y="357"/>
                      <a:pt x="73" y="354"/>
                    </a:cubicBezTo>
                    <a:cubicBezTo>
                      <a:pt x="72" y="354"/>
                      <a:pt x="70" y="351"/>
                      <a:pt x="69" y="349"/>
                    </a:cubicBezTo>
                    <a:cubicBezTo>
                      <a:pt x="72" y="351"/>
                      <a:pt x="74" y="355"/>
                      <a:pt x="78" y="356"/>
                    </a:cubicBezTo>
                    <a:close/>
                    <a:moveTo>
                      <a:pt x="61" y="305"/>
                    </a:moveTo>
                    <a:cubicBezTo>
                      <a:pt x="62" y="308"/>
                      <a:pt x="62" y="308"/>
                      <a:pt x="64" y="312"/>
                    </a:cubicBezTo>
                    <a:cubicBezTo>
                      <a:pt x="62" y="311"/>
                      <a:pt x="62" y="310"/>
                      <a:pt x="62" y="313"/>
                    </a:cubicBezTo>
                    <a:cubicBezTo>
                      <a:pt x="61" y="313"/>
                      <a:pt x="62" y="312"/>
                      <a:pt x="60" y="310"/>
                    </a:cubicBezTo>
                    <a:cubicBezTo>
                      <a:pt x="61" y="309"/>
                      <a:pt x="61" y="308"/>
                      <a:pt x="60" y="305"/>
                    </a:cubicBezTo>
                    <a:cubicBezTo>
                      <a:pt x="60" y="305"/>
                      <a:pt x="61" y="305"/>
                      <a:pt x="61" y="305"/>
                    </a:cubicBezTo>
                    <a:close/>
                    <a:moveTo>
                      <a:pt x="98" y="374"/>
                    </a:moveTo>
                    <a:cubicBezTo>
                      <a:pt x="96" y="372"/>
                      <a:pt x="95" y="371"/>
                      <a:pt x="93" y="368"/>
                    </a:cubicBezTo>
                    <a:cubicBezTo>
                      <a:pt x="95" y="369"/>
                      <a:pt x="99" y="373"/>
                      <a:pt x="98" y="374"/>
                    </a:cubicBezTo>
                    <a:close/>
                    <a:moveTo>
                      <a:pt x="241" y="468"/>
                    </a:moveTo>
                    <a:cubicBezTo>
                      <a:pt x="240" y="469"/>
                      <a:pt x="239" y="468"/>
                      <a:pt x="236" y="468"/>
                    </a:cubicBezTo>
                    <a:cubicBezTo>
                      <a:pt x="237" y="467"/>
                      <a:pt x="237" y="467"/>
                      <a:pt x="237" y="467"/>
                    </a:cubicBezTo>
                    <a:cubicBezTo>
                      <a:pt x="238" y="467"/>
                      <a:pt x="239" y="467"/>
                      <a:pt x="241" y="468"/>
                    </a:cubicBezTo>
                    <a:close/>
                    <a:moveTo>
                      <a:pt x="258" y="467"/>
                    </a:moveTo>
                    <a:cubicBezTo>
                      <a:pt x="260" y="467"/>
                      <a:pt x="260" y="467"/>
                      <a:pt x="261" y="467"/>
                    </a:cubicBezTo>
                    <a:cubicBezTo>
                      <a:pt x="262" y="469"/>
                      <a:pt x="265" y="469"/>
                      <a:pt x="268" y="469"/>
                    </a:cubicBezTo>
                    <a:cubicBezTo>
                      <a:pt x="267" y="470"/>
                      <a:pt x="266" y="470"/>
                      <a:pt x="264" y="469"/>
                    </a:cubicBezTo>
                    <a:cubicBezTo>
                      <a:pt x="263" y="469"/>
                      <a:pt x="261" y="469"/>
                      <a:pt x="260" y="468"/>
                    </a:cubicBezTo>
                    <a:cubicBezTo>
                      <a:pt x="259" y="468"/>
                      <a:pt x="258" y="467"/>
                      <a:pt x="258" y="467"/>
                    </a:cubicBezTo>
                    <a:close/>
                    <a:moveTo>
                      <a:pt x="233" y="455"/>
                    </a:moveTo>
                    <a:cubicBezTo>
                      <a:pt x="237" y="456"/>
                      <a:pt x="235" y="457"/>
                      <a:pt x="238" y="458"/>
                    </a:cubicBezTo>
                    <a:cubicBezTo>
                      <a:pt x="236" y="458"/>
                      <a:pt x="233" y="456"/>
                      <a:pt x="233" y="455"/>
                    </a:cubicBezTo>
                    <a:close/>
                    <a:moveTo>
                      <a:pt x="165" y="402"/>
                    </a:moveTo>
                    <a:cubicBezTo>
                      <a:pt x="165" y="401"/>
                      <a:pt x="167" y="403"/>
                      <a:pt x="168" y="403"/>
                    </a:cubicBezTo>
                    <a:cubicBezTo>
                      <a:pt x="169" y="404"/>
                      <a:pt x="167" y="403"/>
                      <a:pt x="168" y="405"/>
                    </a:cubicBezTo>
                    <a:cubicBezTo>
                      <a:pt x="167" y="403"/>
                      <a:pt x="166" y="404"/>
                      <a:pt x="165" y="402"/>
                    </a:cubicBezTo>
                    <a:close/>
                    <a:moveTo>
                      <a:pt x="163" y="378"/>
                    </a:moveTo>
                    <a:cubicBezTo>
                      <a:pt x="164" y="378"/>
                      <a:pt x="165" y="380"/>
                      <a:pt x="164" y="379"/>
                    </a:cubicBezTo>
                    <a:cubicBezTo>
                      <a:pt x="165" y="380"/>
                      <a:pt x="167" y="381"/>
                      <a:pt x="166" y="382"/>
                    </a:cubicBezTo>
                    <a:cubicBezTo>
                      <a:pt x="167" y="382"/>
                      <a:pt x="167" y="382"/>
                      <a:pt x="167" y="381"/>
                    </a:cubicBezTo>
                    <a:cubicBezTo>
                      <a:pt x="169" y="383"/>
                      <a:pt x="169" y="383"/>
                      <a:pt x="170" y="384"/>
                    </a:cubicBezTo>
                    <a:cubicBezTo>
                      <a:pt x="170" y="385"/>
                      <a:pt x="168" y="385"/>
                      <a:pt x="167" y="384"/>
                    </a:cubicBezTo>
                    <a:cubicBezTo>
                      <a:pt x="169" y="386"/>
                      <a:pt x="170" y="387"/>
                      <a:pt x="171" y="389"/>
                    </a:cubicBezTo>
                    <a:cubicBezTo>
                      <a:pt x="173" y="390"/>
                      <a:pt x="171" y="388"/>
                      <a:pt x="172" y="388"/>
                    </a:cubicBezTo>
                    <a:cubicBezTo>
                      <a:pt x="174" y="389"/>
                      <a:pt x="174" y="390"/>
                      <a:pt x="175" y="391"/>
                    </a:cubicBezTo>
                    <a:cubicBezTo>
                      <a:pt x="173" y="390"/>
                      <a:pt x="170" y="390"/>
                      <a:pt x="170" y="388"/>
                    </a:cubicBezTo>
                    <a:cubicBezTo>
                      <a:pt x="169" y="387"/>
                      <a:pt x="167" y="387"/>
                      <a:pt x="167" y="386"/>
                    </a:cubicBezTo>
                    <a:cubicBezTo>
                      <a:pt x="166" y="387"/>
                      <a:pt x="163" y="382"/>
                      <a:pt x="163" y="385"/>
                    </a:cubicBezTo>
                    <a:cubicBezTo>
                      <a:pt x="164" y="386"/>
                      <a:pt x="162" y="383"/>
                      <a:pt x="164" y="385"/>
                    </a:cubicBezTo>
                    <a:cubicBezTo>
                      <a:pt x="163" y="386"/>
                      <a:pt x="164" y="387"/>
                      <a:pt x="164" y="387"/>
                    </a:cubicBezTo>
                    <a:cubicBezTo>
                      <a:pt x="167" y="389"/>
                      <a:pt x="171" y="392"/>
                      <a:pt x="172" y="395"/>
                    </a:cubicBezTo>
                    <a:cubicBezTo>
                      <a:pt x="173" y="395"/>
                      <a:pt x="173" y="394"/>
                      <a:pt x="173" y="394"/>
                    </a:cubicBezTo>
                    <a:cubicBezTo>
                      <a:pt x="176" y="397"/>
                      <a:pt x="178" y="398"/>
                      <a:pt x="180" y="399"/>
                    </a:cubicBezTo>
                    <a:cubicBezTo>
                      <a:pt x="182" y="401"/>
                      <a:pt x="183" y="402"/>
                      <a:pt x="185" y="404"/>
                    </a:cubicBezTo>
                    <a:cubicBezTo>
                      <a:pt x="185" y="406"/>
                      <a:pt x="182" y="404"/>
                      <a:pt x="181" y="404"/>
                    </a:cubicBezTo>
                    <a:cubicBezTo>
                      <a:pt x="180" y="402"/>
                      <a:pt x="183" y="404"/>
                      <a:pt x="184" y="405"/>
                    </a:cubicBezTo>
                    <a:cubicBezTo>
                      <a:pt x="183" y="403"/>
                      <a:pt x="179" y="402"/>
                      <a:pt x="180" y="401"/>
                    </a:cubicBezTo>
                    <a:cubicBezTo>
                      <a:pt x="179" y="400"/>
                      <a:pt x="179" y="400"/>
                      <a:pt x="178" y="399"/>
                    </a:cubicBezTo>
                    <a:cubicBezTo>
                      <a:pt x="176" y="398"/>
                      <a:pt x="178" y="400"/>
                      <a:pt x="177" y="400"/>
                    </a:cubicBezTo>
                    <a:cubicBezTo>
                      <a:pt x="176" y="398"/>
                      <a:pt x="175" y="397"/>
                      <a:pt x="172" y="395"/>
                    </a:cubicBezTo>
                    <a:cubicBezTo>
                      <a:pt x="172" y="396"/>
                      <a:pt x="173" y="397"/>
                      <a:pt x="174" y="399"/>
                    </a:cubicBezTo>
                    <a:cubicBezTo>
                      <a:pt x="172" y="398"/>
                      <a:pt x="170" y="397"/>
                      <a:pt x="170" y="395"/>
                    </a:cubicBezTo>
                    <a:cubicBezTo>
                      <a:pt x="169" y="395"/>
                      <a:pt x="170" y="397"/>
                      <a:pt x="168" y="396"/>
                    </a:cubicBezTo>
                    <a:cubicBezTo>
                      <a:pt x="167" y="394"/>
                      <a:pt x="165" y="393"/>
                      <a:pt x="164" y="391"/>
                    </a:cubicBezTo>
                    <a:cubicBezTo>
                      <a:pt x="162" y="390"/>
                      <a:pt x="165" y="392"/>
                      <a:pt x="164" y="393"/>
                    </a:cubicBezTo>
                    <a:cubicBezTo>
                      <a:pt x="163" y="393"/>
                      <a:pt x="164" y="391"/>
                      <a:pt x="161" y="389"/>
                    </a:cubicBezTo>
                    <a:cubicBezTo>
                      <a:pt x="162" y="389"/>
                      <a:pt x="163" y="390"/>
                      <a:pt x="163" y="389"/>
                    </a:cubicBezTo>
                    <a:cubicBezTo>
                      <a:pt x="163" y="388"/>
                      <a:pt x="160" y="389"/>
                      <a:pt x="160" y="387"/>
                    </a:cubicBezTo>
                    <a:cubicBezTo>
                      <a:pt x="162" y="387"/>
                      <a:pt x="163" y="388"/>
                      <a:pt x="165" y="389"/>
                    </a:cubicBezTo>
                    <a:cubicBezTo>
                      <a:pt x="164" y="388"/>
                      <a:pt x="162" y="387"/>
                      <a:pt x="161" y="385"/>
                    </a:cubicBezTo>
                    <a:cubicBezTo>
                      <a:pt x="160" y="386"/>
                      <a:pt x="161" y="388"/>
                      <a:pt x="160" y="385"/>
                    </a:cubicBezTo>
                    <a:cubicBezTo>
                      <a:pt x="159" y="386"/>
                      <a:pt x="159" y="387"/>
                      <a:pt x="160" y="387"/>
                    </a:cubicBezTo>
                    <a:cubicBezTo>
                      <a:pt x="158" y="385"/>
                      <a:pt x="155" y="384"/>
                      <a:pt x="153" y="382"/>
                    </a:cubicBezTo>
                    <a:cubicBezTo>
                      <a:pt x="154" y="381"/>
                      <a:pt x="157" y="385"/>
                      <a:pt x="158" y="385"/>
                    </a:cubicBezTo>
                    <a:cubicBezTo>
                      <a:pt x="158" y="384"/>
                      <a:pt x="156" y="383"/>
                      <a:pt x="156" y="383"/>
                    </a:cubicBezTo>
                    <a:cubicBezTo>
                      <a:pt x="155" y="383"/>
                      <a:pt x="155" y="383"/>
                      <a:pt x="155" y="383"/>
                    </a:cubicBezTo>
                    <a:cubicBezTo>
                      <a:pt x="156" y="382"/>
                      <a:pt x="155" y="382"/>
                      <a:pt x="155" y="382"/>
                    </a:cubicBezTo>
                    <a:cubicBezTo>
                      <a:pt x="156" y="382"/>
                      <a:pt x="157" y="383"/>
                      <a:pt x="159" y="384"/>
                    </a:cubicBezTo>
                    <a:cubicBezTo>
                      <a:pt x="159" y="384"/>
                      <a:pt x="159" y="383"/>
                      <a:pt x="159" y="382"/>
                    </a:cubicBezTo>
                    <a:cubicBezTo>
                      <a:pt x="157" y="383"/>
                      <a:pt x="155" y="381"/>
                      <a:pt x="152" y="379"/>
                    </a:cubicBezTo>
                    <a:cubicBezTo>
                      <a:pt x="152" y="380"/>
                      <a:pt x="155" y="381"/>
                      <a:pt x="154" y="382"/>
                    </a:cubicBezTo>
                    <a:cubicBezTo>
                      <a:pt x="152" y="381"/>
                      <a:pt x="153" y="380"/>
                      <a:pt x="152" y="379"/>
                    </a:cubicBezTo>
                    <a:cubicBezTo>
                      <a:pt x="151" y="380"/>
                      <a:pt x="153" y="381"/>
                      <a:pt x="152" y="381"/>
                    </a:cubicBezTo>
                    <a:cubicBezTo>
                      <a:pt x="151" y="380"/>
                      <a:pt x="151" y="380"/>
                      <a:pt x="150" y="379"/>
                    </a:cubicBezTo>
                    <a:cubicBezTo>
                      <a:pt x="151" y="379"/>
                      <a:pt x="152" y="379"/>
                      <a:pt x="152" y="378"/>
                    </a:cubicBezTo>
                    <a:cubicBezTo>
                      <a:pt x="151" y="377"/>
                      <a:pt x="150" y="378"/>
                      <a:pt x="150" y="379"/>
                    </a:cubicBezTo>
                    <a:cubicBezTo>
                      <a:pt x="148" y="377"/>
                      <a:pt x="148" y="378"/>
                      <a:pt x="147" y="376"/>
                    </a:cubicBezTo>
                    <a:cubicBezTo>
                      <a:pt x="147" y="376"/>
                      <a:pt x="148" y="376"/>
                      <a:pt x="147" y="375"/>
                    </a:cubicBezTo>
                    <a:cubicBezTo>
                      <a:pt x="148" y="375"/>
                      <a:pt x="149" y="377"/>
                      <a:pt x="149" y="377"/>
                    </a:cubicBezTo>
                    <a:cubicBezTo>
                      <a:pt x="149" y="376"/>
                      <a:pt x="149" y="377"/>
                      <a:pt x="150" y="375"/>
                    </a:cubicBezTo>
                    <a:cubicBezTo>
                      <a:pt x="151" y="378"/>
                      <a:pt x="153" y="378"/>
                      <a:pt x="155" y="377"/>
                    </a:cubicBezTo>
                    <a:cubicBezTo>
                      <a:pt x="155" y="378"/>
                      <a:pt x="155" y="379"/>
                      <a:pt x="155" y="380"/>
                    </a:cubicBezTo>
                    <a:cubicBezTo>
                      <a:pt x="157" y="383"/>
                      <a:pt x="158" y="380"/>
                      <a:pt x="160" y="383"/>
                    </a:cubicBezTo>
                    <a:cubicBezTo>
                      <a:pt x="160" y="382"/>
                      <a:pt x="161" y="382"/>
                      <a:pt x="159" y="381"/>
                    </a:cubicBezTo>
                    <a:cubicBezTo>
                      <a:pt x="162" y="381"/>
                      <a:pt x="160" y="385"/>
                      <a:pt x="163" y="386"/>
                    </a:cubicBezTo>
                    <a:cubicBezTo>
                      <a:pt x="163" y="384"/>
                      <a:pt x="160" y="379"/>
                      <a:pt x="156" y="378"/>
                    </a:cubicBezTo>
                    <a:cubicBezTo>
                      <a:pt x="155" y="377"/>
                      <a:pt x="155" y="375"/>
                      <a:pt x="155" y="374"/>
                    </a:cubicBezTo>
                    <a:cubicBezTo>
                      <a:pt x="157" y="378"/>
                      <a:pt x="162" y="380"/>
                      <a:pt x="163" y="379"/>
                    </a:cubicBezTo>
                    <a:cubicBezTo>
                      <a:pt x="164" y="381"/>
                      <a:pt x="165" y="382"/>
                      <a:pt x="166" y="384"/>
                    </a:cubicBezTo>
                    <a:cubicBezTo>
                      <a:pt x="166" y="382"/>
                      <a:pt x="164" y="380"/>
                      <a:pt x="163" y="378"/>
                    </a:cubicBezTo>
                    <a:close/>
                    <a:moveTo>
                      <a:pt x="180" y="403"/>
                    </a:moveTo>
                    <a:cubicBezTo>
                      <a:pt x="180" y="403"/>
                      <a:pt x="179" y="403"/>
                      <a:pt x="178" y="402"/>
                    </a:cubicBezTo>
                    <a:cubicBezTo>
                      <a:pt x="179" y="402"/>
                      <a:pt x="179" y="401"/>
                      <a:pt x="179" y="401"/>
                    </a:cubicBezTo>
                    <a:cubicBezTo>
                      <a:pt x="181" y="402"/>
                      <a:pt x="180" y="403"/>
                      <a:pt x="180" y="403"/>
                    </a:cubicBezTo>
                    <a:close/>
                    <a:moveTo>
                      <a:pt x="119" y="324"/>
                    </a:moveTo>
                    <a:cubicBezTo>
                      <a:pt x="119" y="324"/>
                      <a:pt x="119" y="324"/>
                      <a:pt x="119" y="323"/>
                    </a:cubicBezTo>
                    <a:cubicBezTo>
                      <a:pt x="119" y="323"/>
                      <a:pt x="120" y="324"/>
                      <a:pt x="120" y="324"/>
                    </a:cubicBezTo>
                    <a:cubicBezTo>
                      <a:pt x="121" y="326"/>
                      <a:pt x="120" y="326"/>
                      <a:pt x="119" y="324"/>
                    </a:cubicBezTo>
                    <a:close/>
                    <a:moveTo>
                      <a:pt x="550" y="219"/>
                    </a:moveTo>
                    <a:cubicBezTo>
                      <a:pt x="550" y="220"/>
                      <a:pt x="550" y="221"/>
                      <a:pt x="550" y="222"/>
                    </a:cubicBezTo>
                    <a:cubicBezTo>
                      <a:pt x="549" y="222"/>
                      <a:pt x="550" y="221"/>
                      <a:pt x="549" y="221"/>
                    </a:cubicBezTo>
                    <a:cubicBezTo>
                      <a:pt x="549" y="220"/>
                      <a:pt x="550" y="221"/>
                      <a:pt x="550" y="219"/>
                    </a:cubicBezTo>
                    <a:close/>
                    <a:moveTo>
                      <a:pt x="590" y="178"/>
                    </a:moveTo>
                    <a:cubicBezTo>
                      <a:pt x="591" y="178"/>
                      <a:pt x="590" y="183"/>
                      <a:pt x="591" y="181"/>
                    </a:cubicBezTo>
                    <a:cubicBezTo>
                      <a:pt x="592" y="182"/>
                      <a:pt x="590" y="184"/>
                      <a:pt x="590" y="184"/>
                    </a:cubicBezTo>
                    <a:cubicBezTo>
                      <a:pt x="590" y="183"/>
                      <a:pt x="590" y="181"/>
                      <a:pt x="590" y="181"/>
                    </a:cubicBezTo>
                    <a:cubicBezTo>
                      <a:pt x="590" y="180"/>
                      <a:pt x="590" y="181"/>
                      <a:pt x="590" y="180"/>
                    </a:cubicBezTo>
                    <a:cubicBezTo>
                      <a:pt x="590" y="179"/>
                      <a:pt x="590" y="179"/>
                      <a:pt x="590" y="178"/>
                    </a:cubicBezTo>
                    <a:close/>
                    <a:moveTo>
                      <a:pt x="599" y="180"/>
                    </a:moveTo>
                    <a:cubicBezTo>
                      <a:pt x="599" y="180"/>
                      <a:pt x="599" y="183"/>
                      <a:pt x="598" y="183"/>
                    </a:cubicBezTo>
                    <a:cubicBezTo>
                      <a:pt x="598" y="181"/>
                      <a:pt x="598" y="181"/>
                      <a:pt x="599" y="180"/>
                    </a:cubicBezTo>
                    <a:close/>
                    <a:moveTo>
                      <a:pt x="618" y="141"/>
                    </a:moveTo>
                    <a:cubicBezTo>
                      <a:pt x="618" y="142"/>
                      <a:pt x="618" y="142"/>
                      <a:pt x="618" y="144"/>
                    </a:cubicBezTo>
                    <a:cubicBezTo>
                      <a:pt x="618" y="144"/>
                      <a:pt x="617" y="143"/>
                      <a:pt x="617" y="142"/>
                    </a:cubicBezTo>
                    <a:cubicBezTo>
                      <a:pt x="617" y="142"/>
                      <a:pt x="617" y="142"/>
                      <a:pt x="617" y="143"/>
                    </a:cubicBezTo>
                    <a:cubicBezTo>
                      <a:pt x="617" y="143"/>
                      <a:pt x="617" y="143"/>
                      <a:pt x="617" y="142"/>
                    </a:cubicBezTo>
                    <a:cubicBezTo>
                      <a:pt x="616" y="141"/>
                      <a:pt x="616" y="141"/>
                      <a:pt x="616" y="141"/>
                    </a:cubicBezTo>
                    <a:cubicBezTo>
                      <a:pt x="617" y="142"/>
                      <a:pt x="617" y="141"/>
                      <a:pt x="618" y="141"/>
                    </a:cubicBezTo>
                    <a:close/>
                    <a:moveTo>
                      <a:pt x="708" y="170"/>
                    </a:moveTo>
                    <a:cubicBezTo>
                      <a:pt x="708" y="173"/>
                      <a:pt x="708" y="175"/>
                      <a:pt x="708" y="179"/>
                    </a:cubicBezTo>
                    <a:cubicBezTo>
                      <a:pt x="707" y="179"/>
                      <a:pt x="706" y="182"/>
                      <a:pt x="706" y="179"/>
                    </a:cubicBezTo>
                    <a:cubicBezTo>
                      <a:pt x="706" y="177"/>
                      <a:pt x="707" y="177"/>
                      <a:pt x="707" y="176"/>
                    </a:cubicBezTo>
                    <a:cubicBezTo>
                      <a:pt x="707" y="174"/>
                      <a:pt x="707" y="173"/>
                      <a:pt x="707" y="171"/>
                    </a:cubicBezTo>
                    <a:cubicBezTo>
                      <a:pt x="708" y="171"/>
                      <a:pt x="708" y="170"/>
                      <a:pt x="708" y="170"/>
                    </a:cubicBezTo>
                    <a:close/>
                    <a:moveTo>
                      <a:pt x="683" y="394"/>
                    </a:moveTo>
                    <a:cubicBezTo>
                      <a:pt x="682" y="395"/>
                      <a:pt x="681" y="396"/>
                      <a:pt x="680" y="397"/>
                    </a:cubicBezTo>
                    <a:cubicBezTo>
                      <a:pt x="680" y="396"/>
                      <a:pt x="678" y="399"/>
                      <a:pt x="678" y="400"/>
                    </a:cubicBezTo>
                    <a:cubicBezTo>
                      <a:pt x="679" y="397"/>
                      <a:pt x="678" y="398"/>
                      <a:pt x="680" y="394"/>
                    </a:cubicBezTo>
                    <a:cubicBezTo>
                      <a:pt x="681" y="395"/>
                      <a:pt x="682" y="394"/>
                      <a:pt x="683" y="394"/>
                    </a:cubicBezTo>
                    <a:close/>
                    <a:moveTo>
                      <a:pt x="50" y="377"/>
                    </a:moveTo>
                    <a:cubicBezTo>
                      <a:pt x="48" y="377"/>
                      <a:pt x="47" y="373"/>
                      <a:pt x="48" y="373"/>
                    </a:cubicBezTo>
                    <a:cubicBezTo>
                      <a:pt x="50" y="375"/>
                      <a:pt x="48" y="375"/>
                      <a:pt x="50" y="377"/>
                    </a:cubicBezTo>
                    <a:close/>
                    <a:moveTo>
                      <a:pt x="7" y="152"/>
                    </a:moveTo>
                    <a:cubicBezTo>
                      <a:pt x="8" y="152"/>
                      <a:pt x="7" y="155"/>
                      <a:pt x="7" y="157"/>
                    </a:cubicBezTo>
                    <a:cubicBezTo>
                      <a:pt x="6" y="157"/>
                      <a:pt x="7" y="154"/>
                      <a:pt x="7" y="152"/>
                    </a:cubicBezTo>
                    <a:close/>
                    <a:moveTo>
                      <a:pt x="3" y="183"/>
                    </a:moveTo>
                    <a:cubicBezTo>
                      <a:pt x="4" y="185"/>
                      <a:pt x="3" y="187"/>
                      <a:pt x="3" y="190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2" y="186"/>
                      <a:pt x="2" y="184"/>
                      <a:pt x="3" y="183"/>
                    </a:cubicBezTo>
                    <a:close/>
                    <a:moveTo>
                      <a:pt x="11" y="216"/>
                    </a:moveTo>
                    <a:cubicBezTo>
                      <a:pt x="11" y="220"/>
                      <a:pt x="10" y="219"/>
                      <a:pt x="11" y="223"/>
                    </a:cubicBezTo>
                    <a:cubicBezTo>
                      <a:pt x="10" y="224"/>
                      <a:pt x="11" y="220"/>
                      <a:pt x="10" y="221"/>
                    </a:cubicBezTo>
                    <a:cubicBezTo>
                      <a:pt x="9" y="221"/>
                      <a:pt x="11" y="226"/>
                      <a:pt x="10" y="225"/>
                    </a:cubicBezTo>
                    <a:cubicBezTo>
                      <a:pt x="9" y="222"/>
                      <a:pt x="10" y="220"/>
                      <a:pt x="9" y="217"/>
                    </a:cubicBezTo>
                    <a:cubicBezTo>
                      <a:pt x="9" y="215"/>
                      <a:pt x="10" y="217"/>
                      <a:pt x="11" y="216"/>
                    </a:cubicBezTo>
                    <a:close/>
                    <a:moveTo>
                      <a:pt x="11" y="227"/>
                    </a:moveTo>
                    <a:cubicBezTo>
                      <a:pt x="10" y="228"/>
                      <a:pt x="11" y="230"/>
                      <a:pt x="11" y="232"/>
                    </a:cubicBezTo>
                    <a:cubicBezTo>
                      <a:pt x="10" y="232"/>
                      <a:pt x="9" y="227"/>
                      <a:pt x="11" y="227"/>
                    </a:cubicBezTo>
                    <a:close/>
                    <a:moveTo>
                      <a:pt x="6" y="234"/>
                    </a:moveTo>
                    <a:cubicBezTo>
                      <a:pt x="6" y="233"/>
                      <a:pt x="7" y="240"/>
                      <a:pt x="7" y="239"/>
                    </a:cubicBezTo>
                    <a:cubicBezTo>
                      <a:pt x="6" y="240"/>
                      <a:pt x="6" y="236"/>
                      <a:pt x="6" y="234"/>
                    </a:cubicBezTo>
                    <a:close/>
                    <a:moveTo>
                      <a:pt x="5" y="248"/>
                    </a:moveTo>
                    <a:cubicBezTo>
                      <a:pt x="6" y="249"/>
                      <a:pt x="6" y="254"/>
                      <a:pt x="6" y="256"/>
                    </a:cubicBezTo>
                    <a:cubicBezTo>
                      <a:pt x="4" y="256"/>
                      <a:pt x="5" y="250"/>
                      <a:pt x="5" y="248"/>
                    </a:cubicBezTo>
                    <a:close/>
                    <a:moveTo>
                      <a:pt x="20" y="245"/>
                    </a:moveTo>
                    <a:cubicBezTo>
                      <a:pt x="21" y="247"/>
                      <a:pt x="21" y="251"/>
                      <a:pt x="20" y="252"/>
                    </a:cubicBezTo>
                    <a:cubicBezTo>
                      <a:pt x="21" y="250"/>
                      <a:pt x="19" y="247"/>
                      <a:pt x="20" y="245"/>
                    </a:cubicBezTo>
                    <a:close/>
                    <a:moveTo>
                      <a:pt x="34" y="250"/>
                    </a:moveTo>
                    <a:cubicBezTo>
                      <a:pt x="35" y="252"/>
                      <a:pt x="36" y="251"/>
                      <a:pt x="37" y="250"/>
                    </a:cubicBezTo>
                    <a:cubicBezTo>
                      <a:pt x="37" y="254"/>
                      <a:pt x="36" y="255"/>
                      <a:pt x="38" y="257"/>
                    </a:cubicBezTo>
                    <a:cubicBezTo>
                      <a:pt x="38" y="260"/>
                      <a:pt x="36" y="264"/>
                      <a:pt x="35" y="259"/>
                    </a:cubicBezTo>
                    <a:cubicBezTo>
                      <a:pt x="36" y="259"/>
                      <a:pt x="35" y="257"/>
                      <a:pt x="35" y="256"/>
                    </a:cubicBezTo>
                    <a:cubicBezTo>
                      <a:pt x="35" y="254"/>
                      <a:pt x="34" y="251"/>
                      <a:pt x="34" y="250"/>
                    </a:cubicBezTo>
                    <a:close/>
                    <a:moveTo>
                      <a:pt x="22" y="259"/>
                    </a:moveTo>
                    <a:cubicBezTo>
                      <a:pt x="23" y="259"/>
                      <a:pt x="23" y="263"/>
                      <a:pt x="24" y="264"/>
                    </a:cubicBezTo>
                    <a:cubicBezTo>
                      <a:pt x="22" y="264"/>
                      <a:pt x="22" y="260"/>
                      <a:pt x="22" y="259"/>
                    </a:cubicBezTo>
                    <a:close/>
                    <a:moveTo>
                      <a:pt x="32" y="255"/>
                    </a:moveTo>
                    <a:cubicBezTo>
                      <a:pt x="33" y="254"/>
                      <a:pt x="33" y="258"/>
                      <a:pt x="34" y="257"/>
                    </a:cubicBezTo>
                    <a:cubicBezTo>
                      <a:pt x="34" y="258"/>
                      <a:pt x="34" y="259"/>
                      <a:pt x="34" y="261"/>
                    </a:cubicBezTo>
                    <a:cubicBezTo>
                      <a:pt x="33" y="262"/>
                      <a:pt x="32" y="257"/>
                      <a:pt x="32" y="255"/>
                    </a:cubicBezTo>
                    <a:close/>
                    <a:moveTo>
                      <a:pt x="16" y="267"/>
                    </a:moveTo>
                    <a:cubicBezTo>
                      <a:pt x="16" y="265"/>
                      <a:pt x="17" y="272"/>
                      <a:pt x="18" y="268"/>
                    </a:cubicBezTo>
                    <a:cubicBezTo>
                      <a:pt x="18" y="271"/>
                      <a:pt x="18" y="272"/>
                      <a:pt x="19" y="275"/>
                    </a:cubicBezTo>
                    <a:cubicBezTo>
                      <a:pt x="18" y="275"/>
                      <a:pt x="18" y="275"/>
                      <a:pt x="18" y="275"/>
                    </a:cubicBezTo>
                    <a:cubicBezTo>
                      <a:pt x="19" y="278"/>
                      <a:pt x="20" y="279"/>
                      <a:pt x="20" y="282"/>
                    </a:cubicBezTo>
                    <a:cubicBezTo>
                      <a:pt x="20" y="283"/>
                      <a:pt x="20" y="282"/>
                      <a:pt x="21" y="283"/>
                    </a:cubicBezTo>
                    <a:cubicBezTo>
                      <a:pt x="21" y="285"/>
                      <a:pt x="20" y="282"/>
                      <a:pt x="20" y="283"/>
                    </a:cubicBezTo>
                    <a:cubicBezTo>
                      <a:pt x="19" y="279"/>
                      <a:pt x="17" y="276"/>
                      <a:pt x="17" y="272"/>
                    </a:cubicBezTo>
                    <a:cubicBezTo>
                      <a:pt x="18" y="272"/>
                      <a:pt x="17" y="270"/>
                      <a:pt x="16" y="267"/>
                    </a:cubicBezTo>
                    <a:close/>
                    <a:moveTo>
                      <a:pt x="24" y="266"/>
                    </a:moveTo>
                    <a:cubicBezTo>
                      <a:pt x="25" y="268"/>
                      <a:pt x="25" y="269"/>
                      <a:pt x="25" y="270"/>
                    </a:cubicBezTo>
                    <a:cubicBezTo>
                      <a:pt x="24" y="271"/>
                      <a:pt x="23" y="270"/>
                      <a:pt x="23" y="268"/>
                    </a:cubicBezTo>
                    <a:cubicBezTo>
                      <a:pt x="23" y="267"/>
                      <a:pt x="23" y="266"/>
                      <a:pt x="24" y="266"/>
                    </a:cubicBezTo>
                    <a:close/>
                    <a:moveTo>
                      <a:pt x="25" y="273"/>
                    </a:moveTo>
                    <a:cubicBezTo>
                      <a:pt x="27" y="275"/>
                      <a:pt x="28" y="284"/>
                      <a:pt x="30" y="287"/>
                    </a:cubicBezTo>
                    <a:cubicBezTo>
                      <a:pt x="31" y="291"/>
                      <a:pt x="31" y="291"/>
                      <a:pt x="31" y="294"/>
                    </a:cubicBezTo>
                    <a:cubicBezTo>
                      <a:pt x="30" y="294"/>
                      <a:pt x="30" y="291"/>
                      <a:pt x="30" y="290"/>
                    </a:cubicBezTo>
                    <a:cubicBezTo>
                      <a:pt x="27" y="287"/>
                      <a:pt x="27" y="282"/>
                      <a:pt x="26" y="278"/>
                    </a:cubicBezTo>
                    <a:cubicBezTo>
                      <a:pt x="27" y="277"/>
                      <a:pt x="25" y="275"/>
                      <a:pt x="25" y="273"/>
                    </a:cubicBezTo>
                    <a:close/>
                    <a:moveTo>
                      <a:pt x="30" y="283"/>
                    </a:moveTo>
                    <a:cubicBezTo>
                      <a:pt x="31" y="282"/>
                      <a:pt x="32" y="288"/>
                      <a:pt x="32" y="289"/>
                    </a:cubicBezTo>
                    <a:cubicBezTo>
                      <a:pt x="30" y="289"/>
                      <a:pt x="31" y="286"/>
                      <a:pt x="30" y="283"/>
                    </a:cubicBezTo>
                    <a:close/>
                    <a:moveTo>
                      <a:pt x="37" y="291"/>
                    </a:moveTo>
                    <a:cubicBezTo>
                      <a:pt x="39" y="294"/>
                      <a:pt x="37" y="292"/>
                      <a:pt x="37" y="294"/>
                    </a:cubicBezTo>
                    <a:cubicBezTo>
                      <a:pt x="37" y="293"/>
                      <a:pt x="36" y="291"/>
                      <a:pt x="36" y="290"/>
                    </a:cubicBezTo>
                    <a:cubicBezTo>
                      <a:pt x="36" y="290"/>
                      <a:pt x="37" y="291"/>
                      <a:pt x="37" y="291"/>
                    </a:cubicBezTo>
                    <a:cubicBezTo>
                      <a:pt x="37" y="292"/>
                      <a:pt x="38" y="292"/>
                      <a:pt x="37" y="291"/>
                    </a:cubicBezTo>
                    <a:close/>
                    <a:moveTo>
                      <a:pt x="36" y="295"/>
                    </a:moveTo>
                    <a:cubicBezTo>
                      <a:pt x="37" y="294"/>
                      <a:pt x="37" y="297"/>
                      <a:pt x="38" y="298"/>
                    </a:cubicBezTo>
                    <a:cubicBezTo>
                      <a:pt x="38" y="298"/>
                      <a:pt x="38" y="298"/>
                      <a:pt x="38" y="297"/>
                    </a:cubicBezTo>
                    <a:cubicBezTo>
                      <a:pt x="40" y="301"/>
                      <a:pt x="36" y="298"/>
                      <a:pt x="36" y="295"/>
                    </a:cubicBezTo>
                    <a:close/>
                    <a:moveTo>
                      <a:pt x="36" y="303"/>
                    </a:moveTo>
                    <a:cubicBezTo>
                      <a:pt x="36" y="306"/>
                      <a:pt x="35" y="299"/>
                      <a:pt x="35" y="302"/>
                    </a:cubicBezTo>
                    <a:cubicBezTo>
                      <a:pt x="35" y="301"/>
                      <a:pt x="35" y="299"/>
                      <a:pt x="34" y="297"/>
                    </a:cubicBezTo>
                    <a:cubicBezTo>
                      <a:pt x="34" y="297"/>
                      <a:pt x="35" y="298"/>
                      <a:pt x="35" y="299"/>
                    </a:cubicBezTo>
                    <a:cubicBezTo>
                      <a:pt x="35" y="300"/>
                      <a:pt x="36" y="299"/>
                      <a:pt x="36" y="300"/>
                    </a:cubicBezTo>
                    <a:cubicBezTo>
                      <a:pt x="37" y="300"/>
                      <a:pt x="35" y="300"/>
                      <a:pt x="36" y="303"/>
                    </a:cubicBezTo>
                    <a:close/>
                    <a:moveTo>
                      <a:pt x="26" y="306"/>
                    </a:moveTo>
                    <a:cubicBezTo>
                      <a:pt x="27" y="305"/>
                      <a:pt x="28" y="307"/>
                      <a:pt x="29" y="307"/>
                    </a:cubicBezTo>
                    <a:cubicBezTo>
                      <a:pt x="29" y="309"/>
                      <a:pt x="30" y="311"/>
                      <a:pt x="29" y="312"/>
                    </a:cubicBezTo>
                    <a:cubicBezTo>
                      <a:pt x="28" y="310"/>
                      <a:pt x="27" y="308"/>
                      <a:pt x="26" y="306"/>
                    </a:cubicBezTo>
                    <a:close/>
                    <a:moveTo>
                      <a:pt x="31" y="310"/>
                    </a:moveTo>
                    <a:cubicBezTo>
                      <a:pt x="31" y="316"/>
                      <a:pt x="33" y="322"/>
                      <a:pt x="35" y="327"/>
                    </a:cubicBezTo>
                    <a:cubicBezTo>
                      <a:pt x="34" y="326"/>
                      <a:pt x="33" y="323"/>
                      <a:pt x="32" y="320"/>
                    </a:cubicBezTo>
                    <a:cubicBezTo>
                      <a:pt x="31" y="318"/>
                      <a:pt x="30" y="315"/>
                      <a:pt x="29" y="313"/>
                    </a:cubicBezTo>
                    <a:cubicBezTo>
                      <a:pt x="31" y="315"/>
                      <a:pt x="29" y="310"/>
                      <a:pt x="31" y="310"/>
                    </a:cubicBezTo>
                    <a:close/>
                    <a:moveTo>
                      <a:pt x="62" y="307"/>
                    </a:moveTo>
                    <a:cubicBezTo>
                      <a:pt x="62" y="307"/>
                      <a:pt x="63" y="307"/>
                      <a:pt x="63" y="307"/>
                    </a:cubicBezTo>
                    <a:cubicBezTo>
                      <a:pt x="64" y="309"/>
                      <a:pt x="65" y="311"/>
                      <a:pt x="63" y="311"/>
                    </a:cubicBezTo>
                    <a:cubicBezTo>
                      <a:pt x="63" y="310"/>
                      <a:pt x="63" y="308"/>
                      <a:pt x="62" y="307"/>
                    </a:cubicBezTo>
                    <a:close/>
                    <a:moveTo>
                      <a:pt x="37" y="328"/>
                    </a:moveTo>
                    <a:cubicBezTo>
                      <a:pt x="37" y="331"/>
                      <a:pt x="37" y="330"/>
                      <a:pt x="38" y="333"/>
                    </a:cubicBezTo>
                    <a:cubicBezTo>
                      <a:pt x="38" y="334"/>
                      <a:pt x="36" y="328"/>
                      <a:pt x="37" y="328"/>
                    </a:cubicBezTo>
                    <a:close/>
                    <a:moveTo>
                      <a:pt x="40" y="327"/>
                    </a:moveTo>
                    <a:cubicBezTo>
                      <a:pt x="40" y="327"/>
                      <a:pt x="42" y="330"/>
                      <a:pt x="42" y="331"/>
                    </a:cubicBezTo>
                    <a:cubicBezTo>
                      <a:pt x="41" y="331"/>
                      <a:pt x="41" y="329"/>
                      <a:pt x="40" y="327"/>
                    </a:cubicBezTo>
                    <a:close/>
                    <a:moveTo>
                      <a:pt x="64" y="311"/>
                    </a:moveTo>
                    <a:cubicBezTo>
                      <a:pt x="66" y="313"/>
                      <a:pt x="65" y="314"/>
                      <a:pt x="66" y="316"/>
                    </a:cubicBezTo>
                    <a:cubicBezTo>
                      <a:pt x="66" y="316"/>
                      <a:pt x="66" y="315"/>
                      <a:pt x="65" y="315"/>
                    </a:cubicBezTo>
                    <a:cubicBezTo>
                      <a:pt x="66" y="318"/>
                      <a:pt x="68" y="322"/>
                      <a:pt x="66" y="321"/>
                    </a:cubicBezTo>
                    <a:cubicBezTo>
                      <a:pt x="65" y="320"/>
                      <a:pt x="66" y="319"/>
                      <a:pt x="66" y="318"/>
                    </a:cubicBezTo>
                    <a:cubicBezTo>
                      <a:pt x="65" y="317"/>
                      <a:pt x="65" y="316"/>
                      <a:pt x="63" y="313"/>
                    </a:cubicBezTo>
                    <a:cubicBezTo>
                      <a:pt x="64" y="312"/>
                      <a:pt x="65" y="314"/>
                      <a:pt x="65" y="315"/>
                    </a:cubicBezTo>
                    <a:cubicBezTo>
                      <a:pt x="66" y="315"/>
                      <a:pt x="63" y="311"/>
                      <a:pt x="64" y="311"/>
                    </a:cubicBezTo>
                    <a:close/>
                    <a:moveTo>
                      <a:pt x="66" y="313"/>
                    </a:moveTo>
                    <a:cubicBezTo>
                      <a:pt x="67" y="313"/>
                      <a:pt x="67" y="313"/>
                      <a:pt x="67" y="314"/>
                    </a:cubicBezTo>
                    <a:cubicBezTo>
                      <a:pt x="69" y="317"/>
                      <a:pt x="67" y="318"/>
                      <a:pt x="69" y="321"/>
                    </a:cubicBezTo>
                    <a:cubicBezTo>
                      <a:pt x="68" y="321"/>
                      <a:pt x="68" y="319"/>
                      <a:pt x="67" y="319"/>
                    </a:cubicBezTo>
                    <a:cubicBezTo>
                      <a:pt x="66" y="316"/>
                      <a:pt x="68" y="318"/>
                      <a:pt x="66" y="313"/>
                    </a:cubicBezTo>
                    <a:close/>
                    <a:moveTo>
                      <a:pt x="94" y="299"/>
                    </a:moveTo>
                    <a:cubicBezTo>
                      <a:pt x="95" y="299"/>
                      <a:pt x="96" y="301"/>
                      <a:pt x="96" y="299"/>
                    </a:cubicBezTo>
                    <a:cubicBezTo>
                      <a:pt x="97" y="300"/>
                      <a:pt x="97" y="300"/>
                      <a:pt x="97" y="300"/>
                    </a:cubicBezTo>
                    <a:cubicBezTo>
                      <a:pt x="96" y="300"/>
                      <a:pt x="96" y="301"/>
                      <a:pt x="97" y="301"/>
                    </a:cubicBezTo>
                    <a:cubicBezTo>
                      <a:pt x="96" y="300"/>
                      <a:pt x="95" y="301"/>
                      <a:pt x="94" y="299"/>
                    </a:cubicBezTo>
                    <a:close/>
                    <a:moveTo>
                      <a:pt x="68" y="323"/>
                    </a:moveTo>
                    <a:cubicBezTo>
                      <a:pt x="70" y="324"/>
                      <a:pt x="72" y="331"/>
                      <a:pt x="73" y="334"/>
                    </a:cubicBezTo>
                    <a:cubicBezTo>
                      <a:pt x="71" y="332"/>
                      <a:pt x="70" y="328"/>
                      <a:pt x="68" y="323"/>
                    </a:cubicBezTo>
                    <a:close/>
                    <a:moveTo>
                      <a:pt x="49" y="342"/>
                    </a:moveTo>
                    <a:cubicBezTo>
                      <a:pt x="50" y="342"/>
                      <a:pt x="52" y="343"/>
                      <a:pt x="53" y="346"/>
                    </a:cubicBezTo>
                    <a:cubicBezTo>
                      <a:pt x="55" y="348"/>
                      <a:pt x="56" y="351"/>
                      <a:pt x="57" y="353"/>
                    </a:cubicBezTo>
                    <a:cubicBezTo>
                      <a:pt x="56" y="354"/>
                      <a:pt x="55" y="352"/>
                      <a:pt x="53" y="351"/>
                    </a:cubicBezTo>
                    <a:cubicBezTo>
                      <a:pt x="51" y="347"/>
                      <a:pt x="50" y="344"/>
                      <a:pt x="49" y="342"/>
                    </a:cubicBezTo>
                    <a:close/>
                    <a:moveTo>
                      <a:pt x="98" y="309"/>
                    </a:moveTo>
                    <a:cubicBezTo>
                      <a:pt x="99" y="309"/>
                      <a:pt x="102" y="315"/>
                      <a:pt x="102" y="317"/>
                    </a:cubicBezTo>
                    <a:cubicBezTo>
                      <a:pt x="100" y="316"/>
                      <a:pt x="98" y="310"/>
                      <a:pt x="98" y="309"/>
                    </a:cubicBezTo>
                    <a:close/>
                    <a:moveTo>
                      <a:pt x="74" y="337"/>
                    </a:moveTo>
                    <a:cubicBezTo>
                      <a:pt x="75" y="336"/>
                      <a:pt x="74" y="336"/>
                      <a:pt x="73" y="334"/>
                    </a:cubicBezTo>
                    <a:cubicBezTo>
                      <a:pt x="75" y="335"/>
                      <a:pt x="75" y="338"/>
                      <a:pt x="76" y="338"/>
                    </a:cubicBezTo>
                    <a:cubicBezTo>
                      <a:pt x="77" y="340"/>
                      <a:pt x="75" y="338"/>
                      <a:pt x="74" y="337"/>
                    </a:cubicBezTo>
                    <a:close/>
                    <a:moveTo>
                      <a:pt x="57" y="355"/>
                    </a:moveTo>
                    <a:cubicBezTo>
                      <a:pt x="58" y="354"/>
                      <a:pt x="58" y="354"/>
                      <a:pt x="58" y="354"/>
                    </a:cubicBezTo>
                    <a:cubicBezTo>
                      <a:pt x="59" y="356"/>
                      <a:pt x="58" y="356"/>
                      <a:pt x="58" y="357"/>
                    </a:cubicBezTo>
                    <a:cubicBezTo>
                      <a:pt x="58" y="357"/>
                      <a:pt x="57" y="356"/>
                      <a:pt x="57" y="355"/>
                    </a:cubicBezTo>
                    <a:close/>
                    <a:moveTo>
                      <a:pt x="76" y="340"/>
                    </a:moveTo>
                    <a:cubicBezTo>
                      <a:pt x="77" y="340"/>
                      <a:pt x="80" y="343"/>
                      <a:pt x="80" y="345"/>
                    </a:cubicBezTo>
                    <a:cubicBezTo>
                      <a:pt x="78" y="344"/>
                      <a:pt x="78" y="342"/>
                      <a:pt x="76" y="340"/>
                    </a:cubicBezTo>
                    <a:close/>
                    <a:moveTo>
                      <a:pt x="103" y="320"/>
                    </a:moveTo>
                    <a:cubicBezTo>
                      <a:pt x="103" y="320"/>
                      <a:pt x="104" y="322"/>
                      <a:pt x="105" y="323"/>
                    </a:cubicBezTo>
                    <a:cubicBezTo>
                      <a:pt x="104" y="324"/>
                      <a:pt x="103" y="321"/>
                      <a:pt x="103" y="320"/>
                    </a:cubicBezTo>
                    <a:close/>
                    <a:moveTo>
                      <a:pt x="68" y="351"/>
                    </a:moveTo>
                    <a:cubicBezTo>
                      <a:pt x="68" y="351"/>
                      <a:pt x="69" y="351"/>
                      <a:pt x="69" y="352"/>
                    </a:cubicBezTo>
                    <a:cubicBezTo>
                      <a:pt x="72" y="355"/>
                      <a:pt x="69" y="355"/>
                      <a:pt x="68" y="351"/>
                    </a:cubicBezTo>
                    <a:close/>
                    <a:moveTo>
                      <a:pt x="79" y="357"/>
                    </a:moveTo>
                    <a:cubicBezTo>
                      <a:pt x="77" y="356"/>
                      <a:pt x="76" y="353"/>
                      <a:pt x="74" y="352"/>
                    </a:cubicBezTo>
                    <a:cubicBezTo>
                      <a:pt x="73" y="350"/>
                      <a:pt x="75" y="350"/>
                      <a:pt x="74" y="348"/>
                    </a:cubicBezTo>
                    <a:cubicBezTo>
                      <a:pt x="76" y="350"/>
                      <a:pt x="78" y="352"/>
                      <a:pt x="79" y="352"/>
                    </a:cubicBezTo>
                    <a:cubicBezTo>
                      <a:pt x="77" y="350"/>
                      <a:pt x="76" y="350"/>
                      <a:pt x="74" y="346"/>
                    </a:cubicBezTo>
                    <a:cubicBezTo>
                      <a:pt x="74" y="346"/>
                      <a:pt x="75" y="347"/>
                      <a:pt x="76" y="347"/>
                    </a:cubicBezTo>
                    <a:cubicBezTo>
                      <a:pt x="77" y="348"/>
                      <a:pt x="76" y="348"/>
                      <a:pt x="77" y="350"/>
                    </a:cubicBezTo>
                    <a:cubicBezTo>
                      <a:pt x="77" y="348"/>
                      <a:pt x="78" y="350"/>
                      <a:pt x="80" y="352"/>
                    </a:cubicBezTo>
                    <a:cubicBezTo>
                      <a:pt x="81" y="354"/>
                      <a:pt x="82" y="356"/>
                      <a:pt x="83" y="358"/>
                    </a:cubicBezTo>
                    <a:cubicBezTo>
                      <a:pt x="82" y="358"/>
                      <a:pt x="81" y="356"/>
                      <a:pt x="80" y="354"/>
                    </a:cubicBezTo>
                    <a:cubicBezTo>
                      <a:pt x="79" y="353"/>
                      <a:pt x="79" y="355"/>
                      <a:pt x="79" y="354"/>
                    </a:cubicBezTo>
                    <a:cubicBezTo>
                      <a:pt x="78" y="354"/>
                      <a:pt x="80" y="356"/>
                      <a:pt x="81" y="358"/>
                    </a:cubicBezTo>
                    <a:cubicBezTo>
                      <a:pt x="82" y="360"/>
                      <a:pt x="80" y="358"/>
                      <a:pt x="81" y="360"/>
                    </a:cubicBezTo>
                    <a:cubicBezTo>
                      <a:pt x="81" y="360"/>
                      <a:pt x="79" y="357"/>
                      <a:pt x="79" y="357"/>
                    </a:cubicBezTo>
                    <a:close/>
                    <a:moveTo>
                      <a:pt x="138" y="308"/>
                    </a:moveTo>
                    <a:cubicBezTo>
                      <a:pt x="138" y="308"/>
                      <a:pt x="139" y="309"/>
                      <a:pt x="138" y="308"/>
                    </a:cubicBezTo>
                    <a:cubicBezTo>
                      <a:pt x="139" y="308"/>
                      <a:pt x="140" y="309"/>
                      <a:pt x="141" y="310"/>
                    </a:cubicBezTo>
                    <a:cubicBezTo>
                      <a:pt x="140" y="312"/>
                      <a:pt x="138" y="308"/>
                      <a:pt x="139" y="309"/>
                    </a:cubicBezTo>
                    <a:cubicBezTo>
                      <a:pt x="138" y="310"/>
                      <a:pt x="138" y="308"/>
                      <a:pt x="138" y="308"/>
                    </a:cubicBezTo>
                    <a:close/>
                    <a:moveTo>
                      <a:pt x="85" y="360"/>
                    </a:moveTo>
                    <a:cubicBezTo>
                      <a:pt x="85" y="360"/>
                      <a:pt x="85" y="360"/>
                      <a:pt x="84" y="359"/>
                    </a:cubicBezTo>
                    <a:cubicBezTo>
                      <a:pt x="84" y="360"/>
                      <a:pt x="85" y="361"/>
                      <a:pt x="84" y="361"/>
                    </a:cubicBezTo>
                    <a:cubicBezTo>
                      <a:pt x="82" y="358"/>
                      <a:pt x="85" y="358"/>
                      <a:pt x="82" y="355"/>
                    </a:cubicBezTo>
                    <a:cubicBezTo>
                      <a:pt x="84" y="357"/>
                      <a:pt x="86" y="360"/>
                      <a:pt x="88" y="364"/>
                    </a:cubicBezTo>
                    <a:cubicBezTo>
                      <a:pt x="90" y="367"/>
                      <a:pt x="93" y="371"/>
                      <a:pt x="96" y="374"/>
                    </a:cubicBezTo>
                    <a:cubicBezTo>
                      <a:pt x="95" y="374"/>
                      <a:pt x="96" y="374"/>
                      <a:pt x="96" y="375"/>
                    </a:cubicBezTo>
                    <a:cubicBezTo>
                      <a:pt x="95" y="374"/>
                      <a:pt x="94" y="373"/>
                      <a:pt x="93" y="374"/>
                    </a:cubicBezTo>
                    <a:cubicBezTo>
                      <a:pt x="92" y="373"/>
                      <a:pt x="93" y="372"/>
                      <a:pt x="93" y="372"/>
                    </a:cubicBezTo>
                    <a:cubicBezTo>
                      <a:pt x="92" y="371"/>
                      <a:pt x="91" y="371"/>
                      <a:pt x="89" y="369"/>
                    </a:cubicBezTo>
                    <a:cubicBezTo>
                      <a:pt x="90" y="365"/>
                      <a:pt x="85" y="363"/>
                      <a:pt x="85" y="360"/>
                    </a:cubicBezTo>
                    <a:close/>
                    <a:moveTo>
                      <a:pt x="82" y="362"/>
                    </a:moveTo>
                    <a:cubicBezTo>
                      <a:pt x="83" y="363"/>
                      <a:pt x="82" y="362"/>
                      <a:pt x="83" y="362"/>
                    </a:cubicBezTo>
                    <a:cubicBezTo>
                      <a:pt x="83" y="365"/>
                      <a:pt x="90" y="371"/>
                      <a:pt x="90" y="373"/>
                    </a:cubicBezTo>
                    <a:cubicBezTo>
                      <a:pt x="87" y="371"/>
                      <a:pt x="84" y="365"/>
                      <a:pt x="82" y="362"/>
                    </a:cubicBezTo>
                    <a:close/>
                    <a:moveTo>
                      <a:pt x="80" y="373"/>
                    </a:moveTo>
                    <a:cubicBezTo>
                      <a:pt x="80" y="372"/>
                      <a:pt x="82" y="376"/>
                      <a:pt x="84" y="378"/>
                    </a:cubicBezTo>
                    <a:cubicBezTo>
                      <a:pt x="83" y="379"/>
                      <a:pt x="81" y="375"/>
                      <a:pt x="80" y="373"/>
                    </a:cubicBezTo>
                    <a:close/>
                    <a:moveTo>
                      <a:pt x="84" y="369"/>
                    </a:moveTo>
                    <a:cubicBezTo>
                      <a:pt x="85" y="368"/>
                      <a:pt x="85" y="368"/>
                      <a:pt x="85" y="368"/>
                    </a:cubicBezTo>
                    <a:cubicBezTo>
                      <a:pt x="87" y="371"/>
                      <a:pt x="86" y="373"/>
                      <a:pt x="84" y="369"/>
                    </a:cubicBezTo>
                    <a:close/>
                    <a:moveTo>
                      <a:pt x="142" y="319"/>
                    </a:moveTo>
                    <a:cubicBezTo>
                      <a:pt x="143" y="319"/>
                      <a:pt x="144" y="320"/>
                      <a:pt x="146" y="321"/>
                    </a:cubicBezTo>
                    <a:cubicBezTo>
                      <a:pt x="146" y="323"/>
                      <a:pt x="145" y="322"/>
                      <a:pt x="144" y="322"/>
                    </a:cubicBezTo>
                    <a:lnTo>
                      <a:pt x="142" y="319"/>
                    </a:lnTo>
                    <a:close/>
                    <a:moveTo>
                      <a:pt x="89" y="374"/>
                    </a:moveTo>
                    <a:cubicBezTo>
                      <a:pt x="88" y="373"/>
                      <a:pt x="89" y="375"/>
                      <a:pt x="88" y="374"/>
                    </a:cubicBezTo>
                    <a:cubicBezTo>
                      <a:pt x="86" y="373"/>
                      <a:pt x="88" y="371"/>
                      <a:pt x="89" y="374"/>
                    </a:cubicBezTo>
                    <a:close/>
                    <a:moveTo>
                      <a:pt x="83" y="379"/>
                    </a:moveTo>
                    <a:cubicBezTo>
                      <a:pt x="84" y="379"/>
                      <a:pt x="87" y="383"/>
                      <a:pt x="86" y="383"/>
                    </a:cubicBezTo>
                    <a:cubicBezTo>
                      <a:pt x="84" y="382"/>
                      <a:pt x="83" y="380"/>
                      <a:pt x="83" y="379"/>
                    </a:cubicBezTo>
                    <a:close/>
                    <a:moveTo>
                      <a:pt x="146" y="324"/>
                    </a:moveTo>
                    <a:cubicBezTo>
                      <a:pt x="145" y="323"/>
                      <a:pt x="147" y="324"/>
                      <a:pt x="146" y="323"/>
                    </a:cubicBezTo>
                    <a:cubicBezTo>
                      <a:pt x="147" y="323"/>
                      <a:pt x="148" y="326"/>
                      <a:pt x="148" y="325"/>
                    </a:cubicBezTo>
                    <a:cubicBezTo>
                      <a:pt x="149" y="326"/>
                      <a:pt x="148" y="326"/>
                      <a:pt x="149" y="327"/>
                    </a:cubicBezTo>
                    <a:cubicBezTo>
                      <a:pt x="150" y="328"/>
                      <a:pt x="149" y="326"/>
                      <a:pt x="150" y="327"/>
                    </a:cubicBezTo>
                    <a:cubicBezTo>
                      <a:pt x="150" y="327"/>
                      <a:pt x="150" y="328"/>
                      <a:pt x="151" y="329"/>
                    </a:cubicBezTo>
                    <a:cubicBezTo>
                      <a:pt x="150" y="328"/>
                      <a:pt x="150" y="329"/>
                      <a:pt x="150" y="329"/>
                    </a:cubicBezTo>
                    <a:cubicBezTo>
                      <a:pt x="152" y="330"/>
                      <a:pt x="151" y="329"/>
                      <a:pt x="152" y="332"/>
                    </a:cubicBezTo>
                    <a:cubicBezTo>
                      <a:pt x="152" y="332"/>
                      <a:pt x="151" y="331"/>
                      <a:pt x="150" y="330"/>
                    </a:cubicBezTo>
                    <a:cubicBezTo>
                      <a:pt x="150" y="330"/>
                      <a:pt x="150" y="331"/>
                      <a:pt x="150" y="331"/>
                    </a:cubicBezTo>
                    <a:cubicBezTo>
                      <a:pt x="149" y="331"/>
                      <a:pt x="150" y="329"/>
                      <a:pt x="148" y="327"/>
                    </a:cubicBezTo>
                    <a:cubicBezTo>
                      <a:pt x="149" y="327"/>
                      <a:pt x="147" y="326"/>
                      <a:pt x="146" y="324"/>
                    </a:cubicBezTo>
                    <a:close/>
                    <a:moveTo>
                      <a:pt x="119" y="351"/>
                    </a:moveTo>
                    <a:cubicBezTo>
                      <a:pt x="120" y="350"/>
                      <a:pt x="120" y="352"/>
                      <a:pt x="122" y="353"/>
                    </a:cubicBezTo>
                    <a:cubicBezTo>
                      <a:pt x="122" y="355"/>
                      <a:pt x="120" y="352"/>
                      <a:pt x="119" y="351"/>
                    </a:cubicBezTo>
                    <a:close/>
                    <a:moveTo>
                      <a:pt x="94" y="377"/>
                    </a:moveTo>
                    <a:cubicBezTo>
                      <a:pt x="95" y="376"/>
                      <a:pt x="96" y="378"/>
                      <a:pt x="97" y="379"/>
                    </a:cubicBezTo>
                    <a:cubicBezTo>
                      <a:pt x="97" y="380"/>
                      <a:pt x="95" y="379"/>
                      <a:pt x="94" y="377"/>
                    </a:cubicBezTo>
                    <a:close/>
                    <a:moveTo>
                      <a:pt x="99" y="375"/>
                    </a:moveTo>
                    <a:cubicBezTo>
                      <a:pt x="100" y="377"/>
                      <a:pt x="100" y="377"/>
                      <a:pt x="102" y="380"/>
                    </a:cubicBezTo>
                    <a:cubicBezTo>
                      <a:pt x="100" y="381"/>
                      <a:pt x="98" y="375"/>
                      <a:pt x="99" y="375"/>
                    </a:cubicBezTo>
                    <a:close/>
                    <a:moveTo>
                      <a:pt x="130" y="344"/>
                    </a:moveTo>
                    <a:cubicBezTo>
                      <a:pt x="130" y="344"/>
                      <a:pt x="130" y="344"/>
                      <a:pt x="131" y="345"/>
                    </a:cubicBezTo>
                    <a:cubicBezTo>
                      <a:pt x="131" y="344"/>
                      <a:pt x="131" y="344"/>
                      <a:pt x="131" y="344"/>
                    </a:cubicBezTo>
                    <a:cubicBezTo>
                      <a:pt x="132" y="343"/>
                      <a:pt x="132" y="345"/>
                      <a:pt x="132" y="346"/>
                    </a:cubicBezTo>
                    <a:cubicBezTo>
                      <a:pt x="131" y="346"/>
                      <a:pt x="131" y="345"/>
                      <a:pt x="130" y="344"/>
                    </a:cubicBezTo>
                    <a:close/>
                    <a:moveTo>
                      <a:pt x="106" y="408"/>
                    </a:moveTo>
                    <a:cubicBezTo>
                      <a:pt x="104" y="407"/>
                      <a:pt x="111" y="414"/>
                      <a:pt x="107" y="411"/>
                    </a:cubicBezTo>
                    <a:cubicBezTo>
                      <a:pt x="108" y="412"/>
                      <a:pt x="108" y="412"/>
                      <a:pt x="109" y="413"/>
                    </a:cubicBezTo>
                    <a:cubicBezTo>
                      <a:pt x="109" y="413"/>
                      <a:pt x="109" y="412"/>
                      <a:pt x="109" y="412"/>
                    </a:cubicBezTo>
                    <a:cubicBezTo>
                      <a:pt x="111" y="414"/>
                      <a:pt x="113" y="417"/>
                      <a:pt x="114" y="416"/>
                    </a:cubicBezTo>
                    <a:cubicBezTo>
                      <a:pt x="115" y="418"/>
                      <a:pt x="115" y="418"/>
                      <a:pt x="118" y="420"/>
                    </a:cubicBezTo>
                    <a:cubicBezTo>
                      <a:pt x="117" y="420"/>
                      <a:pt x="117" y="420"/>
                      <a:pt x="116" y="419"/>
                    </a:cubicBezTo>
                    <a:cubicBezTo>
                      <a:pt x="115" y="418"/>
                      <a:pt x="114" y="417"/>
                      <a:pt x="114" y="417"/>
                    </a:cubicBezTo>
                    <a:cubicBezTo>
                      <a:pt x="115" y="420"/>
                      <a:pt x="117" y="420"/>
                      <a:pt x="118" y="422"/>
                    </a:cubicBezTo>
                    <a:cubicBezTo>
                      <a:pt x="119" y="422"/>
                      <a:pt x="116" y="420"/>
                      <a:pt x="117" y="420"/>
                    </a:cubicBezTo>
                    <a:cubicBezTo>
                      <a:pt x="119" y="422"/>
                      <a:pt x="119" y="423"/>
                      <a:pt x="121" y="425"/>
                    </a:cubicBezTo>
                    <a:cubicBezTo>
                      <a:pt x="122" y="427"/>
                      <a:pt x="119" y="424"/>
                      <a:pt x="119" y="424"/>
                    </a:cubicBezTo>
                    <a:cubicBezTo>
                      <a:pt x="119" y="425"/>
                      <a:pt x="121" y="426"/>
                      <a:pt x="122" y="427"/>
                    </a:cubicBezTo>
                    <a:cubicBezTo>
                      <a:pt x="123" y="428"/>
                      <a:pt x="120" y="425"/>
                      <a:pt x="123" y="426"/>
                    </a:cubicBezTo>
                    <a:cubicBezTo>
                      <a:pt x="124" y="428"/>
                      <a:pt x="123" y="428"/>
                      <a:pt x="127" y="431"/>
                    </a:cubicBezTo>
                    <a:cubicBezTo>
                      <a:pt x="126" y="430"/>
                      <a:pt x="126" y="431"/>
                      <a:pt x="126" y="431"/>
                    </a:cubicBezTo>
                    <a:cubicBezTo>
                      <a:pt x="128" y="433"/>
                      <a:pt x="127" y="431"/>
                      <a:pt x="129" y="432"/>
                    </a:cubicBezTo>
                    <a:cubicBezTo>
                      <a:pt x="133" y="438"/>
                      <a:pt x="140" y="442"/>
                      <a:pt x="146" y="447"/>
                    </a:cubicBezTo>
                    <a:cubicBezTo>
                      <a:pt x="146" y="447"/>
                      <a:pt x="151" y="450"/>
                      <a:pt x="150" y="451"/>
                    </a:cubicBezTo>
                    <a:cubicBezTo>
                      <a:pt x="153" y="452"/>
                      <a:pt x="152" y="451"/>
                      <a:pt x="155" y="453"/>
                    </a:cubicBezTo>
                    <a:cubicBezTo>
                      <a:pt x="156" y="455"/>
                      <a:pt x="159" y="457"/>
                      <a:pt x="163" y="460"/>
                    </a:cubicBezTo>
                    <a:cubicBezTo>
                      <a:pt x="167" y="462"/>
                      <a:pt x="172" y="464"/>
                      <a:pt x="174" y="466"/>
                    </a:cubicBezTo>
                    <a:cubicBezTo>
                      <a:pt x="174" y="467"/>
                      <a:pt x="173" y="467"/>
                      <a:pt x="172" y="466"/>
                    </a:cubicBezTo>
                    <a:cubicBezTo>
                      <a:pt x="172" y="466"/>
                      <a:pt x="172" y="466"/>
                      <a:pt x="172" y="467"/>
                    </a:cubicBezTo>
                    <a:cubicBezTo>
                      <a:pt x="174" y="467"/>
                      <a:pt x="182" y="470"/>
                      <a:pt x="184" y="473"/>
                    </a:cubicBezTo>
                    <a:cubicBezTo>
                      <a:pt x="188" y="473"/>
                      <a:pt x="191" y="476"/>
                      <a:pt x="195" y="478"/>
                    </a:cubicBezTo>
                    <a:cubicBezTo>
                      <a:pt x="195" y="478"/>
                      <a:pt x="193" y="478"/>
                      <a:pt x="193" y="478"/>
                    </a:cubicBezTo>
                    <a:cubicBezTo>
                      <a:pt x="192" y="477"/>
                      <a:pt x="190" y="476"/>
                      <a:pt x="188" y="476"/>
                    </a:cubicBezTo>
                    <a:cubicBezTo>
                      <a:pt x="188" y="476"/>
                      <a:pt x="189" y="477"/>
                      <a:pt x="191" y="478"/>
                    </a:cubicBezTo>
                    <a:cubicBezTo>
                      <a:pt x="188" y="477"/>
                      <a:pt x="184" y="475"/>
                      <a:pt x="180" y="473"/>
                    </a:cubicBezTo>
                    <a:cubicBezTo>
                      <a:pt x="181" y="473"/>
                      <a:pt x="180" y="472"/>
                      <a:pt x="180" y="472"/>
                    </a:cubicBezTo>
                    <a:cubicBezTo>
                      <a:pt x="179" y="472"/>
                      <a:pt x="177" y="470"/>
                      <a:pt x="177" y="470"/>
                    </a:cubicBezTo>
                    <a:cubicBezTo>
                      <a:pt x="175" y="469"/>
                      <a:pt x="171" y="467"/>
                      <a:pt x="167" y="465"/>
                    </a:cubicBezTo>
                    <a:cubicBezTo>
                      <a:pt x="164" y="463"/>
                      <a:pt x="161" y="461"/>
                      <a:pt x="161" y="464"/>
                    </a:cubicBezTo>
                    <a:cubicBezTo>
                      <a:pt x="156" y="460"/>
                      <a:pt x="154" y="459"/>
                      <a:pt x="149" y="457"/>
                    </a:cubicBezTo>
                    <a:cubicBezTo>
                      <a:pt x="148" y="456"/>
                      <a:pt x="146" y="455"/>
                      <a:pt x="146" y="454"/>
                    </a:cubicBezTo>
                    <a:cubicBezTo>
                      <a:pt x="144" y="454"/>
                      <a:pt x="137" y="449"/>
                      <a:pt x="134" y="445"/>
                    </a:cubicBezTo>
                    <a:cubicBezTo>
                      <a:pt x="133" y="444"/>
                      <a:pt x="133" y="445"/>
                      <a:pt x="132" y="444"/>
                    </a:cubicBezTo>
                    <a:cubicBezTo>
                      <a:pt x="129" y="442"/>
                      <a:pt x="126" y="439"/>
                      <a:pt x="123" y="436"/>
                    </a:cubicBezTo>
                    <a:cubicBezTo>
                      <a:pt x="120" y="434"/>
                      <a:pt x="117" y="431"/>
                      <a:pt x="115" y="429"/>
                    </a:cubicBezTo>
                    <a:cubicBezTo>
                      <a:pt x="115" y="428"/>
                      <a:pt x="112" y="424"/>
                      <a:pt x="109" y="422"/>
                    </a:cubicBezTo>
                    <a:cubicBezTo>
                      <a:pt x="107" y="419"/>
                      <a:pt x="100" y="411"/>
                      <a:pt x="97" y="409"/>
                    </a:cubicBezTo>
                    <a:cubicBezTo>
                      <a:pt x="94" y="407"/>
                      <a:pt x="97" y="409"/>
                      <a:pt x="97" y="408"/>
                    </a:cubicBezTo>
                    <a:cubicBezTo>
                      <a:pt x="95" y="406"/>
                      <a:pt x="90" y="402"/>
                      <a:pt x="89" y="399"/>
                    </a:cubicBezTo>
                    <a:cubicBezTo>
                      <a:pt x="92" y="401"/>
                      <a:pt x="88" y="395"/>
                      <a:pt x="86" y="392"/>
                    </a:cubicBezTo>
                    <a:cubicBezTo>
                      <a:pt x="89" y="394"/>
                      <a:pt x="90" y="398"/>
                      <a:pt x="91" y="400"/>
                    </a:cubicBezTo>
                    <a:cubicBezTo>
                      <a:pt x="92" y="400"/>
                      <a:pt x="93" y="400"/>
                      <a:pt x="95" y="402"/>
                    </a:cubicBezTo>
                    <a:cubicBezTo>
                      <a:pt x="94" y="402"/>
                      <a:pt x="94" y="402"/>
                      <a:pt x="94" y="402"/>
                    </a:cubicBezTo>
                    <a:cubicBezTo>
                      <a:pt x="102" y="410"/>
                      <a:pt x="109" y="417"/>
                      <a:pt x="115" y="424"/>
                    </a:cubicBezTo>
                    <a:cubicBezTo>
                      <a:pt x="117" y="425"/>
                      <a:pt x="120" y="428"/>
                      <a:pt x="121" y="428"/>
                    </a:cubicBezTo>
                    <a:cubicBezTo>
                      <a:pt x="119" y="425"/>
                      <a:pt x="116" y="423"/>
                      <a:pt x="113" y="420"/>
                    </a:cubicBezTo>
                    <a:cubicBezTo>
                      <a:pt x="110" y="417"/>
                      <a:pt x="108" y="414"/>
                      <a:pt x="105" y="412"/>
                    </a:cubicBezTo>
                    <a:cubicBezTo>
                      <a:pt x="105" y="412"/>
                      <a:pt x="106" y="413"/>
                      <a:pt x="106" y="412"/>
                    </a:cubicBezTo>
                    <a:cubicBezTo>
                      <a:pt x="106" y="412"/>
                      <a:pt x="105" y="411"/>
                      <a:pt x="103" y="410"/>
                    </a:cubicBezTo>
                    <a:cubicBezTo>
                      <a:pt x="102" y="408"/>
                      <a:pt x="101" y="407"/>
                      <a:pt x="102" y="407"/>
                    </a:cubicBezTo>
                    <a:cubicBezTo>
                      <a:pt x="99" y="406"/>
                      <a:pt x="99" y="403"/>
                      <a:pt x="97" y="403"/>
                    </a:cubicBezTo>
                    <a:cubicBezTo>
                      <a:pt x="94" y="401"/>
                      <a:pt x="92" y="398"/>
                      <a:pt x="93" y="397"/>
                    </a:cubicBezTo>
                    <a:cubicBezTo>
                      <a:pt x="94" y="399"/>
                      <a:pt x="94" y="400"/>
                      <a:pt x="96" y="400"/>
                    </a:cubicBezTo>
                    <a:cubicBezTo>
                      <a:pt x="94" y="398"/>
                      <a:pt x="94" y="397"/>
                      <a:pt x="93" y="395"/>
                    </a:cubicBezTo>
                    <a:cubicBezTo>
                      <a:pt x="93" y="395"/>
                      <a:pt x="93" y="397"/>
                      <a:pt x="91" y="396"/>
                    </a:cubicBezTo>
                    <a:cubicBezTo>
                      <a:pt x="89" y="393"/>
                      <a:pt x="89" y="391"/>
                      <a:pt x="88" y="389"/>
                    </a:cubicBezTo>
                    <a:cubicBezTo>
                      <a:pt x="89" y="390"/>
                      <a:pt x="91" y="392"/>
                      <a:pt x="93" y="392"/>
                    </a:cubicBezTo>
                    <a:cubicBezTo>
                      <a:pt x="94" y="394"/>
                      <a:pt x="93" y="394"/>
                      <a:pt x="93" y="394"/>
                    </a:cubicBezTo>
                    <a:cubicBezTo>
                      <a:pt x="97" y="397"/>
                      <a:pt x="96" y="398"/>
                      <a:pt x="100" y="402"/>
                    </a:cubicBezTo>
                    <a:cubicBezTo>
                      <a:pt x="101" y="401"/>
                      <a:pt x="100" y="400"/>
                      <a:pt x="102" y="400"/>
                    </a:cubicBezTo>
                    <a:cubicBezTo>
                      <a:pt x="104" y="403"/>
                      <a:pt x="103" y="403"/>
                      <a:pt x="104" y="406"/>
                    </a:cubicBezTo>
                    <a:cubicBezTo>
                      <a:pt x="102" y="404"/>
                      <a:pt x="104" y="404"/>
                      <a:pt x="102" y="403"/>
                    </a:cubicBezTo>
                    <a:cubicBezTo>
                      <a:pt x="101" y="402"/>
                      <a:pt x="102" y="404"/>
                      <a:pt x="101" y="403"/>
                    </a:cubicBezTo>
                    <a:cubicBezTo>
                      <a:pt x="103" y="406"/>
                      <a:pt x="106" y="406"/>
                      <a:pt x="108" y="410"/>
                    </a:cubicBezTo>
                    <a:cubicBezTo>
                      <a:pt x="109" y="411"/>
                      <a:pt x="106" y="408"/>
                      <a:pt x="106" y="408"/>
                    </a:cubicBezTo>
                    <a:close/>
                    <a:moveTo>
                      <a:pt x="93" y="389"/>
                    </a:moveTo>
                    <a:cubicBezTo>
                      <a:pt x="94" y="390"/>
                      <a:pt x="95" y="391"/>
                      <a:pt x="96" y="393"/>
                    </a:cubicBezTo>
                    <a:cubicBezTo>
                      <a:pt x="95" y="392"/>
                      <a:pt x="93" y="391"/>
                      <a:pt x="93" y="389"/>
                    </a:cubicBezTo>
                    <a:close/>
                    <a:moveTo>
                      <a:pt x="104" y="379"/>
                    </a:moveTo>
                    <a:cubicBezTo>
                      <a:pt x="104" y="380"/>
                      <a:pt x="104" y="381"/>
                      <a:pt x="103" y="381"/>
                    </a:cubicBezTo>
                    <a:cubicBezTo>
                      <a:pt x="104" y="382"/>
                      <a:pt x="104" y="382"/>
                      <a:pt x="104" y="382"/>
                    </a:cubicBezTo>
                    <a:cubicBezTo>
                      <a:pt x="105" y="383"/>
                      <a:pt x="104" y="382"/>
                      <a:pt x="105" y="381"/>
                    </a:cubicBezTo>
                    <a:cubicBezTo>
                      <a:pt x="106" y="383"/>
                      <a:pt x="105" y="383"/>
                      <a:pt x="107" y="385"/>
                    </a:cubicBezTo>
                    <a:cubicBezTo>
                      <a:pt x="107" y="385"/>
                      <a:pt x="106" y="384"/>
                      <a:pt x="106" y="384"/>
                    </a:cubicBezTo>
                    <a:cubicBezTo>
                      <a:pt x="106" y="385"/>
                      <a:pt x="108" y="385"/>
                      <a:pt x="109" y="388"/>
                    </a:cubicBezTo>
                    <a:cubicBezTo>
                      <a:pt x="106" y="387"/>
                      <a:pt x="104" y="383"/>
                      <a:pt x="102" y="380"/>
                    </a:cubicBezTo>
                    <a:cubicBezTo>
                      <a:pt x="104" y="381"/>
                      <a:pt x="102" y="378"/>
                      <a:pt x="104" y="379"/>
                    </a:cubicBezTo>
                    <a:close/>
                    <a:moveTo>
                      <a:pt x="101" y="383"/>
                    </a:moveTo>
                    <a:cubicBezTo>
                      <a:pt x="102" y="382"/>
                      <a:pt x="106" y="388"/>
                      <a:pt x="106" y="389"/>
                    </a:cubicBezTo>
                    <a:cubicBezTo>
                      <a:pt x="104" y="387"/>
                      <a:pt x="103" y="385"/>
                      <a:pt x="101" y="383"/>
                    </a:cubicBezTo>
                    <a:close/>
                    <a:moveTo>
                      <a:pt x="94" y="393"/>
                    </a:moveTo>
                    <a:cubicBezTo>
                      <a:pt x="95" y="392"/>
                      <a:pt x="98" y="395"/>
                      <a:pt x="97" y="396"/>
                    </a:cubicBezTo>
                    <a:cubicBezTo>
                      <a:pt x="94" y="394"/>
                      <a:pt x="96" y="394"/>
                      <a:pt x="94" y="393"/>
                    </a:cubicBezTo>
                    <a:close/>
                    <a:moveTo>
                      <a:pt x="152" y="334"/>
                    </a:moveTo>
                    <a:cubicBezTo>
                      <a:pt x="151" y="334"/>
                      <a:pt x="151" y="333"/>
                      <a:pt x="151" y="332"/>
                    </a:cubicBezTo>
                    <a:cubicBezTo>
                      <a:pt x="151" y="332"/>
                      <a:pt x="152" y="333"/>
                      <a:pt x="152" y="333"/>
                    </a:cubicBezTo>
                    <a:cubicBezTo>
                      <a:pt x="153" y="334"/>
                      <a:pt x="153" y="333"/>
                      <a:pt x="154" y="335"/>
                    </a:cubicBezTo>
                    <a:cubicBezTo>
                      <a:pt x="154" y="335"/>
                      <a:pt x="154" y="335"/>
                      <a:pt x="154" y="335"/>
                    </a:cubicBezTo>
                    <a:cubicBezTo>
                      <a:pt x="153" y="334"/>
                      <a:pt x="152" y="334"/>
                      <a:pt x="152" y="334"/>
                    </a:cubicBezTo>
                    <a:close/>
                    <a:moveTo>
                      <a:pt x="97" y="393"/>
                    </a:moveTo>
                    <a:cubicBezTo>
                      <a:pt x="97" y="392"/>
                      <a:pt x="99" y="396"/>
                      <a:pt x="100" y="397"/>
                    </a:cubicBezTo>
                    <a:cubicBezTo>
                      <a:pt x="100" y="398"/>
                      <a:pt x="99" y="397"/>
                      <a:pt x="98" y="398"/>
                    </a:cubicBezTo>
                    <a:cubicBezTo>
                      <a:pt x="97" y="396"/>
                      <a:pt x="99" y="396"/>
                      <a:pt x="97" y="393"/>
                    </a:cubicBezTo>
                    <a:close/>
                    <a:moveTo>
                      <a:pt x="132" y="367"/>
                    </a:moveTo>
                    <a:cubicBezTo>
                      <a:pt x="132" y="366"/>
                      <a:pt x="130" y="364"/>
                      <a:pt x="130" y="363"/>
                    </a:cubicBezTo>
                    <a:cubicBezTo>
                      <a:pt x="130" y="362"/>
                      <a:pt x="132" y="365"/>
                      <a:pt x="133" y="365"/>
                    </a:cubicBezTo>
                    <a:cubicBezTo>
                      <a:pt x="132" y="366"/>
                      <a:pt x="133" y="367"/>
                      <a:pt x="132" y="368"/>
                    </a:cubicBezTo>
                    <a:cubicBezTo>
                      <a:pt x="134" y="368"/>
                      <a:pt x="135" y="368"/>
                      <a:pt x="136" y="370"/>
                    </a:cubicBezTo>
                    <a:cubicBezTo>
                      <a:pt x="135" y="371"/>
                      <a:pt x="133" y="368"/>
                      <a:pt x="134" y="371"/>
                    </a:cubicBezTo>
                    <a:cubicBezTo>
                      <a:pt x="133" y="371"/>
                      <a:pt x="133" y="371"/>
                      <a:pt x="132" y="369"/>
                    </a:cubicBezTo>
                    <a:cubicBezTo>
                      <a:pt x="132" y="369"/>
                      <a:pt x="133" y="369"/>
                      <a:pt x="133" y="369"/>
                    </a:cubicBezTo>
                    <a:cubicBezTo>
                      <a:pt x="132" y="368"/>
                      <a:pt x="130" y="368"/>
                      <a:pt x="129" y="366"/>
                    </a:cubicBezTo>
                    <a:cubicBezTo>
                      <a:pt x="131" y="368"/>
                      <a:pt x="130" y="365"/>
                      <a:pt x="132" y="367"/>
                    </a:cubicBezTo>
                    <a:close/>
                    <a:moveTo>
                      <a:pt x="104" y="404"/>
                    </a:moveTo>
                    <a:cubicBezTo>
                      <a:pt x="104" y="402"/>
                      <a:pt x="107" y="406"/>
                      <a:pt x="108" y="407"/>
                    </a:cubicBezTo>
                    <a:cubicBezTo>
                      <a:pt x="108" y="408"/>
                      <a:pt x="107" y="407"/>
                      <a:pt x="106" y="406"/>
                    </a:cubicBezTo>
                    <a:cubicBezTo>
                      <a:pt x="105" y="406"/>
                      <a:pt x="105" y="404"/>
                      <a:pt x="104" y="404"/>
                    </a:cubicBezTo>
                    <a:close/>
                    <a:moveTo>
                      <a:pt x="135" y="371"/>
                    </a:moveTo>
                    <a:cubicBezTo>
                      <a:pt x="136" y="371"/>
                      <a:pt x="137" y="371"/>
                      <a:pt x="137" y="371"/>
                    </a:cubicBezTo>
                    <a:cubicBezTo>
                      <a:pt x="139" y="372"/>
                      <a:pt x="138" y="373"/>
                      <a:pt x="139" y="374"/>
                    </a:cubicBezTo>
                    <a:cubicBezTo>
                      <a:pt x="139" y="374"/>
                      <a:pt x="136" y="371"/>
                      <a:pt x="137" y="373"/>
                    </a:cubicBezTo>
                    <a:cubicBezTo>
                      <a:pt x="137" y="373"/>
                      <a:pt x="136" y="372"/>
                      <a:pt x="135" y="371"/>
                    </a:cubicBezTo>
                    <a:close/>
                    <a:moveTo>
                      <a:pt x="139" y="375"/>
                    </a:moveTo>
                    <a:cubicBezTo>
                      <a:pt x="140" y="375"/>
                      <a:pt x="141" y="377"/>
                      <a:pt x="142" y="376"/>
                    </a:cubicBezTo>
                    <a:cubicBezTo>
                      <a:pt x="142" y="377"/>
                      <a:pt x="141" y="377"/>
                      <a:pt x="143" y="378"/>
                    </a:cubicBezTo>
                    <a:cubicBezTo>
                      <a:pt x="142" y="376"/>
                      <a:pt x="144" y="378"/>
                      <a:pt x="144" y="379"/>
                    </a:cubicBezTo>
                    <a:cubicBezTo>
                      <a:pt x="142" y="379"/>
                      <a:pt x="140" y="377"/>
                      <a:pt x="139" y="375"/>
                    </a:cubicBezTo>
                    <a:close/>
                    <a:moveTo>
                      <a:pt x="142" y="380"/>
                    </a:moveTo>
                    <a:cubicBezTo>
                      <a:pt x="142" y="380"/>
                      <a:pt x="141" y="379"/>
                      <a:pt x="140" y="378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1" y="378"/>
                      <a:pt x="141" y="378"/>
                      <a:pt x="142" y="379"/>
                    </a:cubicBezTo>
                    <a:cubicBezTo>
                      <a:pt x="140" y="379"/>
                      <a:pt x="141" y="379"/>
                      <a:pt x="142" y="380"/>
                    </a:cubicBezTo>
                    <a:close/>
                    <a:moveTo>
                      <a:pt x="114" y="415"/>
                    </a:moveTo>
                    <a:cubicBezTo>
                      <a:pt x="114" y="414"/>
                      <a:pt x="117" y="417"/>
                      <a:pt x="118" y="418"/>
                    </a:cubicBezTo>
                    <a:cubicBezTo>
                      <a:pt x="117" y="419"/>
                      <a:pt x="115" y="417"/>
                      <a:pt x="114" y="415"/>
                    </a:cubicBezTo>
                    <a:close/>
                    <a:moveTo>
                      <a:pt x="167" y="348"/>
                    </a:moveTo>
                    <a:cubicBezTo>
                      <a:pt x="168" y="347"/>
                      <a:pt x="168" y="348"/>
                      <a:pt x="169" y="347"/>
                    </a:cubicBezTo>
                    <a:cubicBezTo>
                      <a:pt x="170" y="348"/>
                      <a:pt x="172" y="350"/>
                      <a:pt x="172" y="351"/>
                    </a:cubicBezTo>
                    <a:cubicBezTo>
                      <a:pt x="169" y="347"/>
                      <a:pt x="169" y="349"/>
                      <a:pt x="167" y="348"/>
                    </a:cubicBezTo>
                    <a:close/>
                    <a:moveTo>
                      <a:pt x="150" y="371"/>
                    </a:moveTo>
                    <a:cubicBezTo>
                      <a:pt x="151" y="372"/>
                      <a:pt x="152" y="371"/>
                      <a:pt x="151" y="371"/>
                    </a:cubicBezTo>
                    <a:cubicBezTo>
                      <a:pt x="153" y="372"/>
                      <a:pt x="152" y="372"/>
                      <a:pt x="153" y="374"/>
                    </a:cubicBezTo>
                    <a:cubicBezTo>
                      <a:pt x="152" y="374"/>
                      <a:pt x="152" y="372"/>
                      <a:pt x="150" y="371"/>
                    </a:cubicBezTo>
                    <a:close/>
                    <a:moveTo>
                      <a:pt x="146" y="383"/>
                    </a:moveTo>
                    <a:cubicBezTo>
                      <a:pt x="147" y="382"/>
                      <a:pt x="149" y="385"/>
                      <a:pt x="149" y="384"/>
                    </a:cubicBezTo>
                    <a:cubicBezTo>
                      <a:pt x="151" y="386"/>
                      <a:pt x="149" y="385"/>
                      <a:pt x="150" y="386"/>
                    </a:cubicBezTo>
                    <a:cubicBezTo>
                      <a:pt x="151" y="387"/>
                      <a:pt x="153" y="389"/>
                      <a:pt x="154" y="390"/>
                    </a:cubicBezTo>
                    <a:cubicBezTo>
                      <a:pt x="151" y="389"/>
                      <a:pt x="149" y="386"/>
                      <a:pt x="146" y="383"/>
                    </a:cubicBezTo>
                    <a:close/>
                    <a:moveTo>
                      <a:pt x="149" y="384"/>
                    </a:moveTo>
                    <a:cubicBezTo>
                      <a:pt x="152" y="385"/>
                      <a:pt x="153" y="388"/>
                      <a:pt x="156" y="389"/>
                    </a:cubicBezTo>
                    <a:cubicBezTo>
                      <a:pt x="154" y="390"/>
                      <a:pt x="151" y="385"/>
                      <a:pt x="149" y="384"/>
                    </a:cubicBezTo>
                    <a:close/>
                    <a:moveTo>
                      <a:pt x="174" y="352"/>
                    </a:moveTo>
                    <a:cubicBezTo>
                      <a:pt x="175" y="353"/>
                      <a:pt x="174" y="354"/>
                      <a:pt x="175" y="355"/>
                    </a:cubicBezTo>
                    <a:cubicBezTo>
                      <a:pt x="174" y="355"/>
                      <a:pt x="173" y="351"/>
                      <a:pt x="174" y="352"/>
                    </a:cubicBezTo>
                    <a:close/>
                    <a:moveTo>
                      <a:pt x="166" y="373"/>
                    </a:moveTo>
                    <a:cubicBezTo>
                      <a:pt x="168" y="377"/>
                      <a:pt x="167" y="375"/>
                      <a:pt x="169" y="379"/>
                    </a:cubicBezTo>
                    <a:cubicBezTo>
                      <a:pt x="167" y="377"/>
                      <a:pt x="165" y="375"/>
                      <a:pt x="166" y="373"/>
                    </a:cubicBezTo>
                    <a:close/>
                    <a:moveTo>
                      <a:pt x="156" y="393"/>
                    </a:moveTo>
                    <a:cubicBezTo>
                      <a:pt x="157" y="393"/>
                      <a:pt x="160" y="395"/>
                      <a:pt x="162" y="396"/>
                    </a:cubicBezTo>
                    <a:cubicBezTo>
                      <a:pt x="161" y="396"/>
                      <a:pt x="164" y="399"/>
                      <a:pt x="167" y="401"/>
                    </a:cubicBezTo>
                    <a:cubicBezTo>
                      <a:pt x="167" y="401"/>
                      <a:pt x="166" y="401"/>
                      <a:pt x="166" y="402"/>
                    </a:cubicBezTo>
                    <a:cubicBezTo>
                      <a:pt x="164" y="401"/>
                      <a:pt x="165" y="400"/>
                      <a:pt x="164" y="399"/>
                    </a:cubicBezTo>
                    <a:cubicBezTo>
                      <a:pt x="163" y="400"/>
                      <a:pt x="161" y="397"/>
                      <a:pt x="160" y="398"/>
                    </a:cubicBezTo>
                    <a:cubicBezTo>
                      <a:pt x="160" y="397"/>
                      <a:pt x="159" y="394"/>
                      <a:pt x="158" y="395"/>
                    </a:cubicBezTo>
                    <a:cubicBezTo>
                      <a:pt x="157" y="394"/>
                      <a:pt x="157" y="394"/>
                      <a:pt x="156" y="393"/>
                    </a:cubicBezTo>
                    <a:close/>
                    <a:moveTo>
                      <a:pt x="165" y="385"/>
                    </a:moveTo>
                    <a:cubicBezTo>
                      <a:pt x="165" y="386"/>
                      <a:pt x="166" y="387"/>
                      <a:pt x="167" y="387"/>
                    </a:cubicBezTo>
                    <a:cubicBezTo>
                      <a:pt x="166" y="388"/>
                      <a:pt x="164" y="386"/>
                      <a:pt x="165" y="385"/>
                    </a:cubicBezTo>
                    <a:close/>
                    <a:moveTo>
                      <a:pt x="170" y="385"/>
                    </a:moveTo>
                    <a:cubicBezTo>
                      <a:pt x="171" y="384"/>
                      <a:pt x="173" y="387"/>
                      <a:pt x="176" y="389"/>
                    </a:cubicBezTo>
                    <a:cubicBezTo>
                      <a:pt x="174" y="389"/>
                      <a:pt x="173" y="387"/>
                      <a:pt x="170" y="385"/>
                    </a:cubicBezTo>
                    <a:close/>
                    <a:moveTo>
                      <a:pt x="168" y="389"/>
                    </a:moveTo>
                    <a:cubicBezTo>
                      <a:pt x="169" y="388"/>
                      <a:pt x="171" y="390"/>
                      <a:pt x="172" y="391"/>
                    </a:cubicBezTo>
                    <a:cubicBezTo>
                      <a:pt x="171" y="391"/>
                      <a:pt x="170" y="390"/>
                      <a:pt x="168" y="389"/>
                    </a:cubicBezTo>
                    <a:close/>
                    <a:moveTo>
                      <a:pt x="169" y="403"/>
                    </a:moveTo>
                    <a:cubicBezTo>
                      <a:pt x="170" y="404"/>
                      <a:pt x="171" y="404"/>
                      <a:pt x="171" y="404"/>
                    </a:cubicBezTo>
                    <a:cubicBezTo>
                      <a:pt x="173" y="406"/>
                      <a:pt x="168" y="405"/>
                      <a:pt x="169" y="403"/>
                    </a:cubicBezTo>
                    <a:close/>
                    <a:moveTo>
                      <a:pt x="174" y="398"/>
                    </a:moveTo>
                    <a:cubicBezTo>
                      <a:pt x="175" y="398"/>
                      <a:pt x="176" y="400"/>
                      <a:pt x="176" y="401"/>
                    </a:cubicBezTo>
                    <a:cubicBezTo>
                      <a:pt x="175" y="400"/>
                      <a:pt x="175" y="399"/>
                      <a:pt x="174" y="398"/>
                    </a:cubicBezTo>
                    <a:close/>
                    <a:moveTo>
                      <a:pt x="180" y="388"/>
                    </a:moveTo>
                    <a:cubicBezTo>
                      <a:pt x="182" y="389"/>
                      <a:pt x="185" y="391"/>
                      <a:pt x="188" y="392"/>
                    </a:cubicBezTo>
                    <a:cubicBezTo>
                      <a:pt x="187" y="393"/>
                      <a:pt x="184" y="390"/>
                      <a:pt x="184" y="392"/>
                    </a:cubicBezTo>
                    <a:cubicBezTo>
                      <a:pt x="183" y="391"/>
                      <a:pt x="181" y="390"/>
                      <a:pt x="180" y="388"/>
                    </a:cubicBezTo>
                    <a:close/>
                    <a:moveTo>
                      <a:pt x="185" y="392"/>
                    </a:moveTo>
                    <a:cubicBezTo>
                      <a:pt x="186" y="393"/>
                      <a:pt x="190" y="394"/>
                      <a:pt x="189" y="396"/>
                    </a:cubicBezTo>
                    <a:cubicBezTo>
                      <a:pt x="187" y="394"/>
                      <a:pt x="187" y="394"/>
                      <a:pt x="185" y="392"/>
                    </a:cubicBezTo>
                    <a:close/>
                    <a:moveTo>
                      <a:pt x="187" y="405"/>
                    </a:moveTo>
                    <a:cubicBezTo>
                      <a:pt x="188" y="406"/>
                      <a:pt x="188" y="407"/>
                      <a:pt x="190" y="408"/>
                    </a:cubicBezTo>
                    <a:cubicBezTo>
                      <a:pt x="190" y="409"/>
                      <a:pt x="189" y="408"/>
                      <a:pt x="188" y="408"/>
                    </a:cubicBezTo>
                    <a:cubicBezTo>
                      <a:pt x="186" y="407"/>
                      <a:pt x="186" y="407"/>
                      <a:pt x="186" y="407"/>
                    </a:cubicBezTo>
                    <a:cubicBezTo>
                      <a:pt x="185" y="406"/>
                      <a:pt x="186" y="405"/>
                      <a:pt x="187" y="405"/>
                    </a:cubicBezTo>
                    <a:close/>
                    <a:moveTo>
                      <a:pt x="170" y="441"/>
                    </a:moveTo>
                    <a:cubicBezTo>
                      <a:pt x="169" y="440"/>
                      <a:pt x="172" y="442"/>
                      <a:pt x="171" y="441"/>
                    </a:cubicBezTo>
                    <a:cubicBezTo>
                      <a:pt x="173" y="442"/>
                      <a:pt x="171" y="443"/>
                      <a:pt x="170" y="441"/>
                    </a:cubicBezTo>
                    <a:close/>
                    <a:moveTo>
                      <a:pt x="173" y="442"/>
                    </a:moveTo>
                    <a:cubicBezTo>
                      <a:pt x="177" y="445"/>
                      <a:pt x="176" y="444"/>
                      <a:pt x="181" y="446"/>
                    </a:cubicBezTo>
                    <a:cubicBezTo>
                      <a:pt x="181" y="447"/>
                      <a:pt x="181" y="447"/>
                      <a:pt x="181" y="448"/>
                    </a:cubicBezTo>
                    <a:cubicBezTo>
                      <a:pt x="180" y="447"/>
                      <a:pt x="178" y="446"/>
                      <a:pt x="176" y="445"/>
                    </a:cubicBezTo>
                    <a:cubicBezTo>
                      <a:pt x="175" y="445"/>
                      <a:pt x="173" y="444"/>
                      <a:pt x="172" y="443"/>
                    </a:cubicBezTo>
                    <a:cubicBezTo>
                      <a:pt x="173" y="442"/>
                      <a:pt x="173" y="441"/>
                      <a:pt x="175" y="443"/>
                    </a:cubicBezTo>
                    <a:cubicBezTo>
                      <a:pt x="175" y="443"/>
                      <a:pt x="174" y="443"/>
                      <a:pt x="173" y="442"/>
                    </a:cubicBezTo>
                    <a:close/>
                    <a:moveTo>
                      <a:pt x="193" y="410"/>
                    </a:moveTo>
                    <a:cubicBezTo>
                      <a:pt x="192" y="409"/>
                      <a:pt x="192" y="409"/>
                      <a:pt x="193" y="409"/>
                    </a:cubicBezTo>
                    <a:cubicBezTo>
                      <a:pt x="194" y="409"/>
                      <a:pt x="195" y="410"/>
                      <a:pt x="195" y="410"/>
                    </a:cubicBezTo>
                    <a:cubicBezTo>
                      <a:pt x="195" y="411"/>
                      <a:pt x="193" y="409"/>
                      <a:pt x="193" y="410"/>
                    </a:cubicBezTo>
                    <a:close/>
                    <a:moveTo>
                      <a:pt x="189" y="418"/>
                    </a:moveTo>
                    <a:cubicBezTo>
                      <a:pt x="188" y="417"/>
                      <a:pt x="191" y="419"/>
                      <a:pt x="191" y="419"/>
                    </a:cubicBezTo>
                    <a:cubicBezTo>
                      <a:pt x="192" y="420"/>
                      <a:pt x="190" y="418"/>
                      <a:pt x="192" y="418"/>
                    </a:cubicBezTo>
                    <a:cubicBezTo>
                      <a:pt x="193" y="419"/>
                      <a:pt x="193" y="420"/>
                      <a:pt x="193" y="421"/>
                    </a:cubicBezTo>
                    <a:cubicBezTo>
                      <a:pt x="191" y="420"/>
                      <a:pt x="190" y="419"/>
                      <a:pt x="189" y="418"/>
                    </a:cubicBezTo>
                    <a:close/>
                    <a:moveTo>
                      <a:pt x="194" y="420"/>
                    </a:moveTo>
                    <a:cubicBezTo>
                      <a:pt x="193" y="419"/>
                      <a:pt x="196" y="420"/>
                      <a:pt x="196" y="421"/>
                    </a:cubicBezTo>
                    <a:cubicBezTo>
                      <a:pt x="196" y="422"/>
                      <a:pt x="196" y="422"/>
                      <a:pt x="195" y="421"/>
                    </a:cubicBezTo>
                    <a:cubicBezTo>
                      <a:pt x="195" y="422"/>
                      <a:pt x="196" y="423"/>
                      <a:pt x="197" y="423"/>
                    </a:cubicBezTo>
                    <a:cubicBezTo>
                      <a:pt x="197" y="422"/>
                      <a:pt x="197" y="422"/>
                      <a:pt x="196" y="422"/>
                    </a:cubicBezTo>
                    <a:cubicBezTo>
                      <a:pt x="197" y="421"/>
                      <a:pt x="201" y="425"/>
                      <a:pt x="199" y="423"/>
                    </a:cubicBezTo>
                    <a:cubicBezTo>
                      <a:pt x="199" y="424"/>
                      <a:pt x="202" y="425"/>
                      <a:pt x="201" y="424"/>
                    </a:cubicBezTo>
                    <a:cubicBezTo>
                      <a:pt x="202" y="424"/>
                      <a:pt x="202" y="425"/>
                      <a:pt x="203" y="425"/>
                    </a:cubicBezTo>
                    <a:cubicBezTo>
                      <a:pt x="202" y="427"/>
                      <a:pt x="202" y="425"/>
                      <a:pt x="201" y="427"/>
                    </a:cubicBezTo>
                    <a:cubicBezTo>
                      <a:pt x="198" y="425"/>
                      <a:pt x="196" y="423"/>
                      <a:pt x="193" y="421"/>
                    </a:cubicBezTo>
                    <a:cubicBezTo>
                      <a:pt x="193" y="421"/>
                      <a:pt x="196" y="420"/>
                      <a:pt x="194" y="420"/>
                    </a:cubicBezTo>
                    <a:close/>
                    <a:moveTo>
                      <a:pt x="177" y="472"/>
                    </a:moveTo>
                    <a:cubicBezTo>
                      <a:pt x="177" y="473"/>
                      <a:pt x="177" y="473"/>
                      <a:pt x="177" y="473"/>
                    </a:cubicBezTo>
                    <a:cubicBezTo>
                      <a:pt x="174" y="472"/>
                      <a:pt x="174" y="470"/>
                      <a:pt x="177" y="472"/>
                    </a:cubicBezTo>
                    <a:close/>
                    <a:moveTo>
                      <a:pt x="177" y="473"/>
                    </a:moveTo>
                    <a:cubicBezTo>
                      <a:pt x="178" y="475"/>
                      <a:pt x="180" y="474"/>
                      <a:pt x="182" y="476"/>
                    </a:cubicBezTo>
                    <a:cubicBezTo>
                      <a:pt x="181" y="476"/>
                      <a:pt x="182" y="476"/>
                      <a:pt x="182" y="477"/>
                    </a:cubicBezTo>
                    <a:cubicBezTo>
                      <a:pt x="179" y="476"/>
                      <a:pt x="177" y="474"/>
                      <a:pt x="177" y="473"/>
                    </a:cubicBezTo>
                    <a:close/>
                    <a:moveTo>
                      <a:pt x="198" y="427"/>
                    </a:moveTo>
                    <a:cubicBezTo>
                      <a:pt x="199" y="427"/>
                      <a:pt x="199" y="427"/>
                      <a:pt x="199" y="427"/>
                    </a:cubicBezTo>
                    <a:cubicBezTo>
                      <a:pt x="201" y="427"/>
                      <a:pt x="200" y="428"/>
                      <a:pt x="201" y="428"/>
                    </a:cubicBezTo>
                    <a:cubicBezTo>
                      <a:pt x="201" y="429"/>
                      <a:pt x="199" y="428"/>
                      <a:pt x="198" y="427"/>
                    </a:cubicBezTo>
                    <a:close/>
                    <a:moveTo>
                      <a:pt x="213" y="433"/>
                    </a:moveTo>
                    <a:cubicBezTo>
                      <a:pt x="213" y="432"/>
                      <a:pt x="216" y="434"/>
                      <a:pt x="216" y="435"/>
                    </a:cubicBezTo>
                    <a:cubicBezTo>
                      <a:pt x="214" y="434"/>
                      <a:pt x="214" y="433"/>
                      <a:pt x="213" y="433"/>
                    </a:cubicBezTo>
                    <a:close/>
                    <a:moveTo>
                      <a:pt x="217" y="439"/>
                    </a:moveTo>
                    <a:cubicBezTo>
                      <a:pt x="218" y="440"/>
                      <a:pt x="221" y="441"/>
                      <a:pt x="221" y="442"/>
                    </a:cubicBezTo>
                    <a:cubicBezTo>
                      <a:pt x="218" y="441"/>
                      <a:pt x="217" y="440"/>
                      <a:pt x="217" y="439"/>
                    </a:cubicBezTo>
                    <a:close/>
                    <a:moveTo>
                      <a:pt x="222" y="441"/>
                    </a:moveTo>
                    <a:cubicBezTo>
                      <a:pt x="223" y="442"/>
                      <a:pt x="223" y="442"/>
                      <a:pt x="225" y="443"/>
                    </a:cubicBezTo>
                    <a:cubicBezTo>
                      <a:pt x="224" y="443"/>
                      <a:pt x="223" y="443"/>
                      <a:pt x="222" y="443"/>
                    </a:cubicBezTo>
                    <a:cubicBezTo>
                      <a:pt x="221" y="442"/>
                      <a:pt x="222" y="442"/>
                      <a:pt x="222" y="441"/>
                    </a:cubicBezTo>
                    <a:close/>
                    <a:moveTo>
                      <a:pt x="211" y="512"/>
                    </a:moveTo>
                    <a:cubicBezTo>
                      <a:pt x="212" y="512"/>
                      <a:pt x="212" y="513"/>
                      <a:pt x="212" y="513"/>
                    </a:cubicBezTo>
                    <a:cubicBezTo>
                      <a:pt x="214" y="514"/>
                      <a:pt x="214" y="513"/>
                      <a:pt x="216" y="514"/>
                    </a:cubicBezTo>
                    <a:cubicBezTo>
                      <a:pt x="215" y="515"/>
                      <a:pt x="210" y="513"/>
                      <a:pt x="211" y="512"/>
                    </a:cubicBezTo>
                    <a:close/>
                    <a:moveTo>
                      <a:pt x="234" y="441"/>
                    </a:moveTo>
                    <a:cubicBezTo>
                      <a:pt x="235" y="440"/>
                      <a:pt x="238" y="443"/>
                      <a:pt x="236" y="444"/>
                    </a:cubicBezTo>
                    <a:cubicBezTo>
                      <a:pt x="235" y="443"/>
                      <a:pt x="237" y="442"/>
                      <a:pt x="234" y="441"/>
                    </a:cubicBezTo>
                    <a:close/>
                    <a:moveTo>
                      <a:pt x="234" y="446"/>
                    </a:moveTo>
                    <a:cubicBezTo>
                      <a:pt x="236" y="448"/>
                      <a:pt x="237" y="447"/>
                      <a:pt x="239" y="449"/>
                    </a:cubicBezTo>
                    <a:cubicBezTo>
                      <a:pt x="239" y="450"/>
                      <a:pt x="236" y="448"/>
                      <a:pt x="237" y="449"/>
                    </a:cubicBezTo>
                    <a:cubicBezTo>
                      <a:pt x="236" y="448"/>
                      <a:pt x="234" y="447"/>
                      <a:pt x="234" y="446"/>
                    </a:cubicBezTo>
                    <a:close/>
                    <a:moveTo>
                      <a:pt x="227" y="521"/>
                    </a:moveTo>
                    <a:cubicBezTo>
                      <a:pt x="227" y="520"/>
                      <a:pt x="232" y="522"/>
                      <a:pt x="231" y="522"/>
                    </a:cubicBezTo>
                    <a:cubicBezTo>
                      <a:pt x="229" y="522"/>
                      <a:pt x="229" y="521"/>
                      <a:pt x="227" y="521"/>
                    </a:cubicBezTo>
                    <a:close/>
                    <a:moveTo>
                      <a:pt x="238" y="452"/>
                    </a:moveTo>
                    <a:cubicBezTo>
                      <a:pt x="239" y="452"/>
                      <a:pt x="239" y="452"/>
                      <a:pt x="239" y="451"/>
                    </a:cubicBezTo>
                    <a:cubicBezTo>
                      <a:pt x="242" y="452"/>
                      <a:pt x="241" y="454"/>
                      <a:pt x="238" y="452"/>
                    </a:cubicBezTo>
                    <a:close/>
                    <a:moveTo>
                      <a:pt x="239" y="455"/>
                    </a:moveTo>
                    <a:cubicBezTo>
                      <a:pt x="239" y="455"/>
                      <a:pt x="241" y="456"/>
                      <a:pt x="242" y="456"/>
                    </a:cubicBezTo>
                    <a:cubicBezTo>
                      <a:pt x="242" y="457"/>
                      <a:pt x="239" y="456"/>
                      <a:pt x="239" y="455"/>
                    </a:cubicBezTo>
                    <a:close/>
                    <a:moveTo>
                      <a:pt x="241" y="468"/>
                    </a:moveTo>
                    <a:cubicBezTo>
                      <a:pt x="243" y="470"/>
                      <a:pt x="247" y="470"/>
                      <a:pt x="246" y="472"/>
                    </a:cubicBezTo>
                    <a:cubicBezTo>
                      <a:pt x="245" y="470"/>
                      <a:pt x="241" y="470"/>
                      <a:pt x="241" y="468"/>
                    </a:cubicBezTo>
                    <a:close/>
                    <a:moveTo>
                      <a:pt x="235" y="520"/>
                    </a:moveTo>
                    <a:cubicBezTo>
                      <a:pt x="237" y="521"/>
                      <a:pt x="241" y="522"/>
                      <a:pt x="240" y="523"/>
                    </a:cubicBezTo>
                    <a:cubicBezTo>
                      <a:pt x="237" y="522"/>
                      <a:pt x="235" y="521"/>
                      <a:pt x="235" y="520"/>
                    </a:cubicBezTo>
                    <a:close/>
                    <a:moveTo>
                      <a:pt x="246" y="455"/>
                    </a:moveTo>
                    <a:cubicBezTo>
                      <a:pt x="249" y="455"/>
                      <a:pt x="248" y="456"/>
                      <a:pt x="249" y="457"/>
                    </a:cubicBezTo>
                    <a:cubicBezTo>
                      <a:pt x="249" y="457"/>
                      <a:pt x="247" y="456"/>
                      <a:pt x="246" y="456"/>
                    </a:cubicBezTo>
                    <a:cubicBezTo>
                      <a:pt x="245" y="455"/>
                      <a:pt x="247" y="456"/>
                      <a:pt x="246" y="455"/>
                    </a:cubicBezTo>
                    <a:close/>
                    <a:moveTo>
                      <a:pt x="251" y="457"/>
                    </a:moveTo>
                    <a:cubicBezTo>
                      <a:pt x="252" y="456"/>
                      <a:pt x="255" y="457"/>
                      <a:pt x="257" y="458"/>
                    </a:cubicBezTo>
                    <a:cubicBezTo>
                      <a:pt x="256" y="459"/>
                      <a:pt x="253" y="458"/>
                      <a:pt x="251" y="457"/>
                    </a:cubicBezTo>
                    <a:close/>
                    <a:moveTo>
                      <a:pt x="251" y="473"/>
                    </a:moveTo>
                    <a:cubicBezTo>
                      <a:pt x="251" y="472"/>
                      <a:pt x="251" y="471"/>
                      <a:pt x="254" y="472"/>
                    </a:cubicBezTo>
                    <a:cubicBezTo>
                      <a:pt x="253" y="473"/>
                      <a:pt x="253" y="473"/>
                      <a:pt x="251" y="473"/>
                    </a:cubicBezTo>
                    <a:close/>
                    <a:moveTo>
                      <a:pt x="252" y="465"/>
                    </a:moveTo>
                    <a:cubicBezTo>
                      <a:pt x="253" y="465"/>
                      <a:pt x="256" y="466"/>
                      <a:pt x="256" y="466"/>
                    </a:cubicBezTo>
                    <a:cubicBezTo>
                      <a:pt x="256" y="467"/>
                      <a:pt x="256" y="467"/>
                      <a:pt x="254" y="467"/>
                    </a:cubicBezTo>
                    <a:cubicBezTo>
                      <a:pt x="255" y="466"/>
                      <a:pt x="254" y="466"/>
                      <a:pt x="252" y="465"/>
                    </a:cubicBezTo>
                    <a:close/>
                    <a:moveTo>
                      <a:pt x="268" y="472"/>
                    </a:moveTo>
                    <a:cubicBezTo>
                      <a:pt x="265" y="472"/>
                      <a:pt x="265" y="472"/>
                      <a:pt x="265" y="472"/>
                    </a:cubicBezTo>
                    <a:cubicBezTo>
                      <a:pt x="265" y="471"/>
                      <a:pt x="267" y="471"/>
                      <a:pt x="268" y="471"/>
                    </a:cubicBezTo>
                    <a:cubicBezTo>
                      <a:pt x="269" y="472"/>
                      <a:pt x="266" y="471"/>
                      <a:pt x="268" y="472"/>
                    </a:cubicBezTo>
                    <a:close/>
                    <a:moveTo>
                      <a:pt x="277" y="532"/>
                    </a:moveTo>
                    <a:cubicBezTo>
                      <a:pt x="278" y="531"/>
                      <a:pt x="279" y="531"/>
                      <a:pt x="281" y="532"/>
                    </a:cubicBezTo>
                    <a:cubicBezTo>
                      <a:pt x="283" y="533"/>
                      <a:pt x="278" y="532"/>
                      <a:pt x="277" y="532"/>
                    </a:cubicBezTo>
                    <a:close/>
                    <a:moveTo>
                      <a:pt x="293" y="477"/>
                    </a:moveTo>
                    <a:cubicBezTo>
                      <a:pt x="293" y="475"/>
                      <a:pt x="298" y="477"/>
                      <a:pt x="297" y="478"/>
                    </a:cubicBezTo>
                    <a:cubicBezTo>
                      <a:pt x="295" y="478"/>
                      <a:pt x="295" y="477"/>
                      <a:pt x="293" y="477"/>
                    </a:cubicBezTo>
                    <a:close/>
                    <a:moveTo>
                      <a:pt x="296" y="511"/>
                    </a:moveTo>
                    <a:cubicBezTo>
                      <a:pt x="296" y="510"/>
                      <a:pt x="297" y="510"/>
                      <a:pt x="297" y="510"/>
                    </a:cubicBezTo>
                    <a:cubicBezTo>
                      <a:pt x="298" y="510"/>
                      <a:pt x="300" y="511"/>
                      <a:pt x="302" y="511"/>
                    </a:cubicBezTo>
                    <a:cubicBezTo>
                      <a:pt x="301" y="513"/>
                      <a:pt x="298" y="511"/>
                      <a:pt x="296" y="511"/>
                    </a:cubicBezTo>
                    <a:close/>
                    <a:moveTo>
                      <a:pt x="331" y="514"/>
                    </a:moveTo>
                    <a:cubicBezTo>
                      <a:pt x="332" y="514"/>
                      <a:pt x="333" y="513"/>
                      <a:pt x="334" y="513"/>
                    </a:cubicBezTo>
                    <a:cubicBezTo>
                      <a:pt x="334" y="514"/>
                      <a:pt x="334" y="514"/>
                      <a:pt x="334" y="514"/>
                    </a:cubicBezTo>
                    <a:lnTo>
                      <a:pt x="331" y="514"/>
                    </a:lnTo>
                    <a:close/>
                    <a:moveTo>
                      <a:pt x="350" y="548"/>
                    </a:moveTo>
                    <a:cubicBezTo>
                      <a:pt x="354" y="548"/>
                      <a:pt x="357" y="548"/>
                      <a:pt x="362" y="548"/>
                    </a:cubicBezTo>
                    <a:cubicBezTo>
                      <a:pt x="362" y="549"/>
                      <a:pt x="358" y="549"/>
                      <a:pt x="357" y="548"/>
                    </a:cubicBezTo>
                    <a:cubicBezTo>
                      <a:pt x="357" y="549"/>
                      <a:pt x="359" y="549"/>
                      <a:pt x="360" y="549"/>
                    </a:cubicBezTo>
                    <a:cubicBezTo>
                      <a:pt x="356" y="549"/>
                      <a:pt x="351" y="549"/>
                      <a:pt x="350" y="548"/>
                    </a:cubicBezTo>
                    <a:close/>
                    <a:moveTo>
                      <a:pt x="413" y="551"/>
                    </a:moveTo>
                    <a:cubicBezTo>
                      <a:pt x="412" y="550"/>
                      <a:pt x="414" y="549"/>
                      <a:pt x="416" y="549"/>
                    </a:cubicBezTo>
                    <a:cubicBezTo>
                      <a:pt x="417" y="550"/>
                      <a:pt x="415" y="551"/>
                      <a:pt x="413" y="551"/>
                    </a:cubicBezTo>
                    <a:close/>
                    <a:moveTo>
                      <a:pt x="484" y="456"/>
                    </a:moveTo>
                    <a:cubicBezTo>
                      <a:pt x="485" y="457"/>
                      <a:pt x="483" y="457"/>
                      <a:pt x="484" y="458"/>
                    </a:cubicBezTo>
                    <a:cubicBezTo>
                      <a:pt x="482" y="459"/>
                      <a:pt x="481" y="457"/>
                      <a:pt x="484" y="456"/>
                    </a:cubicBezTo>
                    <a:close/>
                    <a:moveTo>
                      <a:pt x="540" y="514"/>
                    </a:moveTo>
                    <a:cubicBezTo>
                      <a:pt x="538" y="514"/>
                      <a:pt x="544" y="510"/>
                      <a:pt x="545" y="511"/>
                    </a:cubicBezTo>
                    <a:cubicBezTo>
                      <a:pt x="542" y="512"/>
                      <a:pt x="543" y="512"/>
                      <a:pt x="540" y="514"/>
                    </a:cubicBezTo>
                    <a:close/>
                    <a:moveTo>
                      <a:pt x="562" y="519"/>
                    </a:moveTo>
                    <a:cubicBezTo>
                      <a:pt x="562" y="518"/>
                      <a:pt x="561" y="517"/>
                      <a:pt x="564" y="516"/>
                    </a:cubicBezTo>
                    <a:cubicBezTo>
                      <a:pt x="565" y="516"/>
                      <a:pt x="565" y="517"/>
                      <a:pt x="562" y="519"/>
                    </a:cubicBezTo>
                    <a:close/>
                    <a:moveTo>
                      <a:pt x="629" y="457"/>
                    </a:moveTo>
                    <a:cubicBezTo>
                      <a:pt x="627" y="457"/>
                      <a:pt x="630" y="455"/>
                      <a:pt x="631" y="453"/>
                    </a:cubicBezTo>
                    <a:cubicBezTo>
                      <a:pt x="633" y="454"/>
                      <a:pt x="630" y="455"/>
                      <a:pt x="629" y="457"/>
                    </a:cubicBezTo>
                    <a:close/>
                    <a:moveTo>
                      <a:pt x="501" y="311"/>
                    </a:moveTo>
                    <a:cubicBezTo>
                      <a:pt x="499" y="313"/>
                      <a:pt x="498" y="313"/>
                      <a:pt x="498" y="315"/>
                    </a:cubicBezTo>
                    <a:cubicBezTo>
                      <a:pt x="495" y="316"/>
                      <a:pt x="498" y="312"/>
                      <a:pt x="499" y="311"/>
                    </a:cubicBezTo>
                    <a:cubicBezTo>
                      <a:pt x="499" y="311"/>
                      <a:pt x="500" y="312"/>
                      <a:pt x="500" y="311"/>
                    </a:cubicBezTo>
                    <a:cubicBezTo>
                      <a:pt x="500" y="310"/>
                      <a:pt x="500" y="311"/>
                      <a:pt x="501" y="311"/>
                    </a:cubicBezTo>
                    <a:close/>
                    <a:moveTo>
                      <a:pt x="646" y="409"/>
                    </a:moveTo>
                    <a:cubicBezTo>
                      <a:pt x="644" y="411"/>
                      <a:pt x="647" y="406"/>
                      <a:pt x="647" y="405"/>
                    </a:cubicBezTo>
                    <a:cubicBezTo>
                      <a:pt x="649" y="404"/>
                      <a:pt x="646" y="408"/>
                      <a:pt x="646" y="409"/>
                    </a:cubicBezTo>
                    <a:close/>
                    <a:moveTo>
                      <a:pt x="650" y="403"/>
                    </a:moveTo>
                    <a:cubicBezTo>
                      <a:pt x="649" y="403"/>
                      <a:pt x="648" y="405"/>
                      <a:pt x="648" y="404"/>
                    </a:cubicBezTo>
                    <a:cubicBezTo>
                      <a:pt x="653" y="396"/>
                      <a:pt x="657" y="392"/>
                      <a:pt x="661" y="385"/>
                    </a:cubicBezTo>
                    <a:cubicBezTo>
                      <a:pt x="658" y="387"/>
                      <a:pt x="662" y="382"/>
                      <a:pt x="658" y="384"/>
                    </a:cubicBezTo>
                    <a:cubicBezTo>
                      <a:pt x="657" y="386"/>
                      <a:pt x="657" y="387"/>
                      <a:pt x="656" y="388"/>
                    </a:cubicBezTo>
                    <a:cubicBezTo>
                      <a:pt x="655" y="390"/>
                      <a:pt x="655" y="388"/>
                      <a:pt x="653" y="391"/>
                    </a:cubicBezTo>
                    <a:cubicBezTo>
                      <a:pt x="652" y="391"/>
                      <a:pt x="653" y="389"/>
                      <a:pt x="652" y="388"/>
                    </a:cubicBezTo>
                    <a:cubicBezTo>
                      <a:pt x="654" y="386"/>
                      <a:pt x="653" y="390"/>
                      <a:pt x="655" y="387"/>
                    </a:cubicBezTo>
                    <a:cubicBezTo>
                      <a:pt x="656" y="387"/>
                      <a:pt x="654" y="388"/>
                      <a:pt x="656" y="388"/>
                    </a:cubicBezTo>
                    <a:cubicBezTo>
                      <a:pt x="655" y="387"/>
                      <a:pt x="658" y="383"/>
                      <a:pt x="658" y="381"/>
                    </a:cubicBezTo>
                    <a:cubicBezTo>
                      <a:pt x="659" y="383"/>
                      <a:pt x="662" y="379"/>
                      <a:pt x="661" y="381"/>
                    </a:cubicBezTo>
                    <a:cubicBezTo>
                      <a:pt x="662" y="382"/>
                      <a:pt x="663" y="379"/>
                      <a:pt x="664" y="378"/>
                    </a:cubicBezTo>
                    <a:cubicBezTo>
                      <a:pt x="664" y="378"/>
                      <a:pt x="664" y="379"/>
                      <a:pt x="664" y="379"/>
                    </a:cubicBezTo>
                    <a:cubicBezTo>
                      <a:pt x="663" y="381"/>
                      <a:pt x="662" y="382"/>
                      <a:pt x="662" y="383"/>
                    </a:cubicBezTo>
                    <a:cubicBezTo>
                      <a:pt x="663" y="383"/>
                      <a:pt x="664" y="380"/>
                      <a:pt x="665" y="380"/>
                    </a:cubicBezTo>
                    <a:cubicBezTo>
                      <a:pt x="664" y="382"/>
                      <a:pt x="663" y="384"/>
                      <a:pt x="661" y="387"/>
                    </a:cubicBezTo>
                    <a:cubicBezTo>
                      <a:pt x="662" y="385"/>
                      <a:pt x="664" y="385"/>
                      <a:pt x="666" y="382"/>
                    </a:cubicBezTo>
                    <a:cubicBezTo>
                      <a:pt x="667" y="381"/>
                      <a:pt x="666" y="383"/>
                      <a:pt x="665" y="385"/>
                    </a:cubicBezTo>
                    <a:cubicBezTo>
                      <a:pt x="665" y="385"/>
                      <a:pt x="666" y="384"/>
                      <a:pt x="666" y="385"/>
                    </a:cubicBezTo>
                    <a:cubicBezTo>
                      <a:pt x="667" y="383"/>
                      <a:pt x="668" y="381"/>
                      <a:pt x="670" y="379"/>
                    </a:cubicBezTo>
                    <a:cubicBezTo>
                      <a:pt x="670" y="380"/>
                      <a:pt x="667" y="384"/>
                      <a:pt x="670" y="382"/>
                    </a:cubicBezTo>
                    <a:cubicBezTo>
                      <a:pt x="669" y="385"/>
                      <a:pt x="668" y="384"/>
                      <a:pt x="667" y="385"/>
                    </a:cubicBezTo>
                    <a:cubicBezTo>
                      <a:pt x="667" y="386"/>
                      <a:pt x="667" y="386"/>
                      <a:pt x="667" y="386"/>
                    </a:cubicBezTo>
                    <a:cubicBezTo>
                      <a:pt x="666" y="387"/>
                      <a:pt x="666" y="387"/>
                      <a:pt x="666" y="386"/>
                    </a:cubicBezTo>
                    <a:cubicBezTo>
                      <a:pt x="665" y="388"/>
                      <a:pt x="665" y="389"/>
                      <a:pt x="664" y="390"/>
                    </a:cubicBezTo>
                    <a:cubicBezTo>
                      <a:pt x="663" y="390"/>
                      <a:pt x="664" y="389"/>
                      <a:pt x="664" y="389"/>
                    </a:cubicBezTo>
                    <a:cubicBezTo>
                      <a:pt x="660" y="392"/>
                      <a:pt x="658" y="397"/>
                      <a:pt x="654" y="402"/>
                    </a:cubicBezTo>
                    <a:cubicBezTo>
                      <a:pt x="655" y="402"/>
                      <a:pt x="656" y="400"/>
                      <a:pt x="657" y="402"/>
                    </a:cubicBezTo>
                    <a:cubicBezTo>
                      <a:pt x="655" y="404"/>
                      <a:pt x="654" y="402"/>
                      <a:pt x="653" y="405"/>
                    </a:cubicBezTo>
                    <a:cubicBezTo>
                      <a:pt x="652" y="403"/>
                      <a:pt x="650" y="407"/>
                      <a:pt x="648" y="409"/>
                    </a:cubicBezTo>
                    <a:cubicBezTo>
                      <a:pt x="647" y="408"/>
                      <a:pt x="647" y="406"/>
                      <a:pt x="650" y="403"/>
                    </a:cubicBezTo>
                    <a:close/>
                    <a:moveTo>
                      <a:pt x="650" y="395"/>
                    </a:moveTo>
                    <a:cubicBezTo>
                      <a:pt x="650" y="395"/>
                      <a:pt x="649" y="394"/>
                      <a:pt x="650" y="393"/>
                    </a:cubicBezTo>
                    <a:cubicBezTo>
                      <a:pt x="652" y="390"/>
                      <a:pt x="652" y="390"/>
                      <a:pt x="652" y="390"/>
                    </a:cubicBezTo>
                    <a:cubicBezTo>
                      <a:pt x="653" y="391"/>
                      <a:pt x="650" y="393"/>
                      <a:pt x="650" y="395"/>
                    </a:cubicBezTo>
                    <a:close/>
                    <a:moveTo>
                      <a:pt x="646" y="399"/>
                    </a:moveTo>
                    <a:cubicBezTo>
                      <a:pt x="646" y="398"/>
                      <a:pt x="647" y="397"/>
                      <a:pt x="648" y="396"/>
                    </a:cubicBezTo>
                    <a:cubicBezTo>
                      <a:pt x="649" y="396"/>
                      <a:pt x="649" y="396"/>
                      <a:pt x="649" y="396"/>
                    </a:cubicBezTo>
                    <a:cubicBezTo>
                      <a:pt x="648" y="398"/>
                      <a:pt x="648" y="397"/>
                      <a:pt x="646" y="399"/>
                    </a:cubicBezTo>
                    <a:close/>
                    <a:moveTo>
                      <a:pt x="674" y="408"/>
                    </a:moveTo>
                    <a:cubicBezTo>
                      <a:pt x="673" y="407"/>
                      <a:pt x="674" y="405"/>
                      <a:pt x="675" y="403"/>
                    </a:cubicBezTo>
                    <a:cubicBezTo>
                      <a:pt x="676" y="404"/>
                      <a:pt x="675" y="406"/>
                      <a:pt x="674" y="408"/>
                    </a:cubicBezTo>
                    <a:close/>
                    <a:moveTo>
                      <a:pt x="504" y="307"/>
                    </a:moveTo>
                    <a:cubicBezTo>
                      <a:pt x="506" y="304"/>
                      <a:pt x="507" y="301"/>
                      <a:pt x="509" y="299"/>
                    </a:cubicBezTo>
                    <a:cubicBezTo>
                      <a:pt x="510" y="301"/>
                      <a:pt x="506" y="306"/>
                      <a:pt x="504" y="307"/>
                    </a:cubicBezTo>
                    <a:close/>
                    <a:moveTo>
                      <a:pt x="661" y="397"/>
                    </a:moveTo>
                    <a:cubicBezTo>
                      <a:pt x="661" y="396"/>
                      <a:pt x="662" y="394"/>
                      <a:pt x="664" y="392"/>
                    </a:cubicBezTo>
                    <a:cubicBezTo>
                      <a:pt x="665" y="391"/>
                      <a:pt x="664" y="393"/>
                      <a:pt x="665" y="393"/>
                    </a:cubicBezTo>
                    <a:cubicBezTo>
                      <a:pt x="663" y="395"/>
                      <a:pt x="663" y="394"/>
                      <a:pt x="661" y="397"/>
                    </a:cubicBezTo>
                    <a:close/>
                    <a:moveTo>
                      <a:pt x="667" y="391"/>
                    </a:moveTo>
                    <a:cubicBezTo>
                      <a:pt x="667" y="391"/>
                      <a:pt x="667" y="390"/>
                      <a:pt x="667" y="390"/>
                    </a:cubicBezTo>
                    <a:cubicBezTo>
                      <a:pt x="668" y="388"/>
                      <a:pt x="669" y="387"/>
                      <a:pt x="671" y="385"/>
                    </a:cubicBezTo>
                    <a:cubicBezTo>
                      <a:pt x="670" y="387"/>
                      <a:pt x="668" y="390"/>
                      <a:pt x="667" y="391"/>
                    </a:cubicBezTo>
                    <a:close/>
                    <a:moveTo>
                      <a:pt x="662" y="379"/>
                    </a:moveTo>
                    <a:cubicBezTo>
                      <a:pt x="661" y="379"/>
                      <a:pt x="663" y="377"/>
                      <a:pt x="662" y="377"/>
                    </a:cubicBezTo>
                    <a:cubicBezTo>
                      <a:pt x="663" y="376"/>
                      <a:pt x="663" y="377"/>
                      <a:pt x="664" y="377"/>
                    </a:cubicBezTo>
                    <a:cubicBezTo>
                      <a:pt x="663" y="378"/>
                      <a:pt x="663" y="378"/>
                      <a:pt x="662" y="379"/>
                    </a:cubicBezTo>
                    <a:close/>
                    <a:moveTo>
                      <a:pt x="511" y="296"/>
                    </a:moveTo>
                    <a:cubicBezTo>
                      <a:pt x="511" y="295"/>
                      <a:pt x="512" y="294"/>
                      <a:pt x="513" y="293"/>
                    </a:cubicBezTo>
                    <a:cubicBezTo>
                      <a:pt x="513" y="294"/>
                      <a:pt x="512" y="295"/>
                      <a:pt x="511" y="296"/>
                    </a:cubicBezTo>
                    <a:close/>
                    <a:moveTo>
                      <a:pt x="533" y="277"/>
                    </a:moveTo>
                    <a:cubicBezTo>
                      <a:pt x="532" y="275"/>
                      <a:pt x="535" y="272"/>
                      <a:pt x="536" y="269"/>
                    </a:cubicBezTo>
                    <a:cubicBezTo>
                      <a:pt x="537" y="270"/>
                      <a:pt x="534" y="275"/>
                      <a:pt x="533" y="277"/>
                    </a:cubicBezTo>
                    <a:close/>
                    <a:moveTo>
                      <a:pt x="698" y="315"/>
                    </a:moveTo>
                    <a:cubicBezTo>
                      <a:pt x="699" y="312"/>
                      <a:pt x="700" y="307"/>
                      <a:pt x="702" y="306"/>
                    </a:cubicBezTo>
                    <a:cubicBezTo>
                      <a:pt x="702" y="308"/>
                      <a:pt x="700" y="311"/>
                      <a:pt x="702" y="310"/>
                    </a:cubicBezTo>
                    <a:cubicBezTo>
                      <a:pt x="701" y="313"/>
                      <a:pt x="700" y="313"/>
                      <a:pt x="700" y="315"/>
                    </a:cubicBezTo>
                    <a:cubicBezTo>
                      <a:pt x="699" y="314"/>
                      <a:pt x="698" y="316"/>
                      <a:pt x="698" y="315"/>
                    </a:cubicBezTo>
                    <a:close/>
                    <a:moveTo>
                      <a:pt x="535" y="265"/>
                    </a:moveTo>
                    <a:cubicBezTo>
                      <a:pt x="534" y="264"/>
                      <a:pt x="535" y="262"/>
                      <a:pt x="536" y="261"/>
                    </a:cubicBezTo>
                    <a:cubicBezTo>
                      <a:pt x="537" y="262"/>
                      <a:pt x="536" y="264"/>
                      <a:pt x="535" y="265"/>
                    </a:cubicBezTo>
                    <a:close/>
                    <a:moveTo>
                      <a:pt x="696" y="312"/>
                    </a:moveTo>
                    <a:cubicBezTo>
                      <a:pt x="696" y="312"/>
                      <a:pt x="698" y="308"/>
                      <a:pt x="698" y="307"/>
                    </a:cubicBezTo>
                    <a:cubicBezTo>
                      <a:pt x="699" y="308"/>
                      <a:pt x="697" y="311"/>
                      <a:pt x="696" y="312"/>
                    </a:cubicBezTo>
                    <a:close/>
                    <a:moveTo>
                      <a:pt x="537" y="261"/>
                    </a:moveTo>
                    <a:cubicBezTo>
                      <a:pt x="538" y="259"/>
                      <a:pt x="538" y="259"/>
                      <a:pt x="538" y="259"/>
                    </a:cubicBezTo>
                    <a:cubicBezTo>
                      <a:pt x="539" y="259"/>
                      <a:pt x="538" y="261"/>
                      <a:pt x="537" y="261"/>
                    </a:cubicBezTo>
                    <a:close/>
                    <a:moveTo>
                      <a:pt x="542" y="245"/>
                    </a:moveTo>
                    <a:cubicBezTo>
                      <a:pt x="542" y="245"/>
                      <a:pt x="543" y="242"/>
                      <a:pt x="543" y="243"/>
                    </a:cubicBezTo>
                    <a:cubicBezTo>
                      <a:pt x="544" y="244"/>
                      <a:pt x="543" y="243"/>
                      <a:pt x="542" y="245"/>
                    </a:cubicBezTo>
                    <a:close/>
                    <a:moveTo>
                      <a:pt x="551" y="244"/>
                    </a:moveTo>
                    <a:cubicBezTo>
                      <a:pt x="551" y="243"/>
                      <a:pt x="551" y="241"/>
                      <a:pt x="551" y="240"/>
                    </a:cubicBezTo>
                    <a:cubicBezTo>
                      <a:pt x="551" y="239"/>
                      <a:pt x="552" y="238"/>
                      <a:pt x="552" y="237"/>
                    </a:cubicBezTo>
                    <a:cubicBezTo>
                      <a:pt x="552" y="235"/>
                      <a:pt x="553" y="233"/>
                      <a:pt x="552" y="231"/>
                    </a:cubicBezTo>
                    <a:cubicBezTo>
                      <a:pt x="552" y="229"/>
                      <a:pt x="553" y="231"/>
                      <a:pt x="553" y="229"/>
                    </a:cubicBezTo>
                    <a:cubicBezTo>
                      <a:pt x="555" y="230"/>
                      <a:pt x="555" y="231"/>
                      <a:pt x="556" y="232"/>
                    </a:cubicBezTo>
                    <a:cubicBezTo>
                      <a:pt x="554" y="234"/>
                      <a:pt x="555" y="237"/>
                      <a:pt x="555" y="239"/>
                    </a:cubicBezTo>
                    <a:cubicBezTo>
                      <a:pt x="555" y="240"/>
                      <a:pt x="554" y="240"/>
                      <a:pt x="553" y="242"/>
                    </a:cubicBezTo>
                    <a:cubicBezTo>
                      <a:pt x="552" y="242"/>
                      <a:pt x="554" y="241"/>
                      <a:pt x="553" y="239"/>
                    </a:cubicBezTo>
                    <a:cubicBezTo>
                      <a:pt x="552" y="240"/>
                      <a:pt x="552" y="240"/>
                      <a:pt x="552" y="241"/>
                    </a:cubicBezTo>
                    <a:cubicBezTo>
                      <a:pt x="551" y="242"/>
                      <a:pt x="551" y="243"/>
                      <a:pt x="551" y="244"/>
                    </a:cubicBezTo>
                    <a:close/>
                    <a:moveTo>
                      <a:pt x="544" y="238"/>
                    </a:moveTo>
                    <a:cubicBezTo>
                      <a:pt x="545" y="238"/>
                      <a:pt x="545" y="237"/>
                      <a:pt x="545" y="238"/>
                    </a:cubicBezTo>
                    <a:cubicBezTo>
                      <a:pt x="546" y="237"/>
                      <a:pt x="546" y="237"/>
                      <a:pt x="546" y="237"/>
                    </a:cubicBezTo>
                    <a:cubicBezTo>
                      <a:pt x="546" y="237"/>
                      <a:pt x="546" y="238"/>
                      <a:pt x="545" y="239"/>
                    </a:cubicBezTo>
                    <a:cubicBezTo>
                      <a:pt x="544" y="239"/>
                      <a:pt x="544" y="239"/>
                      <a:pt x="544" y="238"/>
                    </a:cubicBezTo>
                    <a:close/>
                    <a:moveTo>
                      <a:pt x="548" y="238"/>
                    </a:moveTo>
                    <a:cubicBezTo>
                      <a:pt x="547" y="237"/>
                      <a:pt x="547" y="236"/>
                      <a:pt x="548" y="235"/>
                    </a:cubicBezTo>
                    <a:cubicBezTo>
                      <a:pt x="549" y="236"/>
                      <a:pt x="548" y="237"/>
                      <a:pt x="548" y="238"/>
                    </a:cubicBezTo>
                    <a:close/>
                    <a:moveTo>
                      <a:pt x="577" y="243"/>
                    </a:moveTo>
                    <a:cubicBezTo>
                      <a:pt x="576" y="244"/>
                      <a:pt x="577" y="241"/>
                      <a:pt x="576" y="242"/>
                    </a:cubicBezTo>
                    <a:cubicBezTo>
                      <a:pt x="577" y="241"/>
                      <a:pt x="577" y="240"/>
                      <a:pt x="578" y="240"/>
                    </a:cubicBezTo>
                    <a:cubicBezTo>
                      <a:pt x="578" y="242"/>
                      <a:pt x="576" y="242"/>
                      <a:pt x="577" y="243"/>
                    </a:cubicBezTo>
                    <a:close/>
                    <a:moveTo>
                      <a:pt x="582" y="240"/>
                    </a:moveTo>
                    <a:cubicBezTo>
                      <a:pt x="581" y="240"/>
                      <a:pt x="582" y="238"/>
                      <a:pt x="581" y="240"/>
                    </a:cubicBezTo>
                    <a:cubicBezTo>
                      <a:pt x="580" y="235"/>
                      <a:pt x="584" y="237"/>
                      <a:pt x="583" y="237"/>
                    </a:cubicBezTo>
                    <a:cubicBezTo>
                      <a:pt x="584" y="237"/>
                      <a:pt x="584" y="237"/>
                      <a:pt x="584" y="237"/>
                    </a:cubicBezTo>
                    <a:cubicBezTo>
                      <a:pt x="584" y="237"/>
                      <a:pt x="584" y="237"/>
                      <a:pt x="584" y="237"/>
                    </a:cubicBezTo>
                    <a:cubicBezTo>
                      <a:pt x="583" y="239"/>
                      <a:pt x="583" y="239"/>
                      <a:pt x="582" y="240"/>
                    </a:cubicBezTo>
                    <a:close/>
                    <a:moveTo>
                      <a:pt x="550" y="233"/>
                    </a:moveTo>
                    <a:cubicBezTo>
                      <a:pt x="549" y="233"/>
                      <a:pt x="551" y="230"/>
                      <a:pt x="550" y="230"/>
                    </a:cubicBezTo>
                    <a:cubicBezTo>
                      <a:pt x="550" y="229"/>
                      <a:pt x="551" y="229"/>
                      <a:pt x="551" y="230"/>
                    </a:cubicBezTo>
                    <a:cubicBezTo>
                      <a:pt x="551" y="231"/>
                      <a:pt x="550" y="232"/>
                      <a:pt x="550" y="233"/>
                    </a:cubicBezTo>
                    <a:close/>
                    <a:moveTo>
                      <a:pt x="574" y="237"/>
                    </a:moveTo>
                    <a:cubicBezTo>
                      <a:pt x="573" y="237"/>
                      <a:pt x="574" y="233"/>
                      <a:pt x="575" y="234"/>
                    </a:cubicBezTo>
                    <a:cubicBezTo>
                      <a:pt x="575" y="236"/>
                      <a:pt x="575" y="236"/>
                      <a:pt x="574" y="237"/>
                    </a:cubicBezTo>
                    <a:close/>
                    <a:moveTo>
                      <a:pt x="554" y="226"/>
                    </a:moveTo>
                    <a:cubicBezTo>
                      <a:pt x="555" y="226"/>
                      <a:pt x="556" y="226"/>
                      <a:pt x="556" y="228"/>
                    </a:cubicBezTo>
                    <a:cubicBezTo>
                      <a:pt x="556" y="226"/>
                      <a:pt x="553" y="229"/>
                      <a:pt x="554" y="226"/>
                    </a:cubicBezTo>
                    <a:close/>
                    <a:moveTo>
                      <a:pt x="547" y="226"/>
                    </a:moveTo>
                    <a:cubicBezTo>
                      <a:pt x="548" y="226"/>
                      <a:pt x="548" y="223"/>
                      <a:pt x="547" y="222"/>
                    </a:cubicBezTo>
                    <a:cubicBezTo>
                      <a:pt x="549" y="222"/>
                      <a:pt x="549" y="226"/>
                      <a:pt x="548" y="227"/>
                    </a:cubicBezTo>
                    <a:cubicBezTo>
                      <a:pt x="547" y="227"/>
                      <a:pt x="548" y="225"/>
                      <a:pt x="547" y="226"/>
                    </a:cubicBezTo>
                    <a:close/>
                    <a:moveTo>
                      <a:pt x="560" y="227"/>
                    </a:moveTo>
                    <a:cubicBezTo>
                      <a:pt x="560" y="227"/>
                      <a:pt x="560" y="226"/>
                      <a:pt x="560" y="225"/>
                    </a:cubicBezTo>
                    <a:cubicBezTo>
                      <a:pt x="561" y="225"/>
                      <a:pt x="561" y="225"/>
                      <a:pt x="561" y="225"/>
                    </a:cubicBezTo>
                    <a:cubicBezTo>
                      <a:pt x="561" y="227"/>
                      <a:pt x="560" y="226"/>
                      <a:pt x="560" y="227"/>
                    </a:cubicBezTo>
                    <a:close/>
                    <a:moveTo>
                      <a:pt x="556" y="220"/>
                    </a:moveTo>
                    <a:cubicBezTo>
                      <a:pt x="556" y="221"/>
                      <a:pt x="557" y="218"/>
                      <a:pt x="557" y="218"/>
                    </a:cubicBezTo>
                    <a:cubicBezTo>
                      <a:pt x="559" y="219"/>
                      <a:pt x="560" y="219"/>
                      <a:pt x="560" y="221"/>
                    </a:cubicBezTo>
                    <a:cubicBezTo>
                      <a:pt x="559" y="223"/>
                      <a:pt x="558" y="223"/>
                      <a:pt x="556" y="225"/>
                    </a:cubicBezTo>
                    <a:cubicBezTo>
                      <a:pt x="556" y="223"/>
                      <a:pt x="556" y="222"/>
                      <a:pt x="557" y="220"/>
                    </a:cubicBezTo>
                    <a:cubicBezTo>
                      <a:pt x="557" y="220"/>
                      <a:pt x="557" y="219"/>
                      <a:pt x="556" y="220"/>
                    </a:cubicBezTo>
                    <a:close/>
                    <a:moveTo>
                      <a:pt x="555" y="221"/>
                    </a:moveTo>
                    <a:cubicBezTo>
                      <a:pt x="555" y="222"/>
                      <a:pt x="553" y="220"/>
                      <a:pt x="553" y="220"/>
                    </a:cubicBezTo>
                    <a:cubicBezTo>
                      <a:pt x="553" y="219"/>
                      <a:pt x="554" y="219"/>
                      <a:pt x="554" y="218"/>
                    </a:cubicBezTo>
                    <a:cubicBezTo>
                      <a:pt x="554" y="219"/>
                      <a:pt x="554" y="220"/>
                      <a:pt x="555" y="221"/>
                    </a:cubicBezTo>
                    <a:close/>
                    <a:moveTo>
                      <a:pt x="572" y="223"/>
                    </a:moveTo>
                    <a:cubicBezTo>
                      <a:pt x="572" y="224"/>
                      <a:pt x="571" y="222"/>
                      <a:pt x="570" y="223"/>
                    </a:cubicBezTo>
                    <a:cubicBezTo>
                      <a:pt x="570" y="221"/>
                      <a:pt x="571" y="221"/>
                      <a:pt x="572" y="220"/>
                    </a:cubicBezTo>
                    <a:cubicBezTo>
                      <a:pt x="573" y="220"/>
                      <a:pt x="572" y="223"/>
                      <a:pt x="572" y="223"/>
                    </a:cubicBezTo>
                    <a:close/>
                    <a:moveTo>
                      <a:pt x="553" y="217"/>
                    </a:moveTo>
                    <a:cubicBezTo>
                      <a:pt x="553" y="217"/>
                      <a:pt x="552" y="217"/>
                      <a:pt x="552" y="217"/>
                    </a:cubicBezTo>
                    <a:cubicBezTo>
                      <a:pt x="552" y="216"/>
                      <a:pt x="552" y="216"/>
                      <a:pt x="552" y="216"/>
                    </a:cubicBezTo>
                    <a:cubicBezTo>
                      <a:pt x="553" y="216"/>
                      <a:pt x="553" y="217"/>
                      <a:pt x="553" y="216"/>
                    </a:cubicBezTo>
                    <a:cubicBezTo>
                      <a:pt x="554" y="216"/>
                      <a:pt x="553" y="217"/>
                      <a:pt x="553" y="217"/>
                    </a:cubicBezTo>
                    <a:close/>
                    <a:moveTo>
                      <a:pt x="710" y="224"/>
                    </a:moveTo>
                    <a:cubicBezTo>
                      <a:pt x="709" y="224"/>
                      <a:pt x="710" y="219"/>
                      <a:pt x="710" y="217"/>
                    </a:cubicBezTo>
                    <a:cubicBezTo>
                      <a:pt x="710" y="219"/>
                      <a:pt x="710" y="223"/>
                      <a:pt x="710" y="224"/>
                    </a:cubicBezTo>
                    <a:close/>
                    <a:moveTo>
                      <a:pt x="725" y="204"/>
                    </a:moveTo>
                    <a:cubicBezTo>
                      <a:pt x="724" y="204"/>
                      <a:pt x="724" y="204"/>
                      <a:pt x="723" y="203"/>
                    </a:cubicBezTo>
                    <a:cubicBezTo>
                      <a:pt x="724" y="200"/>
                      <a:pt x="724" y="200"/>
                      <a:pt x="725" y="196"/>
                    </a:cubicBezTo>
                    <a:cubicBezTo>
                      <a:pt x="726" y="197"/>
                      <a:pt x="726" y="201"/>
                      <a:pt x="725" y="204"/>
                    </a:cubicBezTo>
                    <a:close/>
                    <a:moveTo>
                      <a:pt x="733" y="196"/>
                    </a:moveTo>
                    <a:cubicBezTo>
                      <a:pt x="731" y="196"/>
                      <a:pt x="732" y="194"/>
                      <a:pt x="732" y="190"/>
                    </a:cubicBezTo>
                    <a:cubicBezTo>
                      <a:pt x="733" y="191"/>
                      <a:pt x="733" y="193"/>
                      <a:pt x="733" y="196"/>
                    </a:cubicBezTo>
                    <a:close/>
                    <a:moveTo>
                      <a:pt x="711" y="197"/>
                    </a:moveTo>
                    <a:cubicBezTo>
                      <a:pt x="711" y="194"/>
                      <a:pt x="711" y="194"/>
                      <a:pt x="711" y="194"/>
                    </a:cubicBezTo>
                    <a:cubicBezTo>
                      <a:pt x="712" y="194"/>
                      <a:pt x="712" y="193"/>
                      <a:pt x="714" y="192"/>
                    </a:cubicBezTo>
                    <a:cubicBezTo>
                      <a:pt x="714" y="193"/>
                      <a:pt x="714" y="194"/>
                      <a:pt x="714" y="195"/>
                    </a:cubicBezTo>
                    <a:cubicBezTo>
                      <a:pt x="713" y="193"/>
                      <a:pt x="712" y="196"/>
                      <a:pt x="711" y="197"/>
                    </a:cubicBezTo>
                    <a:close/>
                    <a:moveTo>
                      <a:pt x="614" y="201"/>
                    </a:moveTo>
                    <a:cubicBezTo>
                      <a:pt x="615" y="199"/>
                      <a:pt x="615" y="198"/>
                      <a:pt x="616" y="196"/>
                    </a:cubicBezTo>
                    <a:cubicBezTo>
                      <a:pt x="616" y="195"/>
                      <a:pt x="616" y="195"/>
                      <a:pt x="616" y="194"/>
                    </a:cubicBezTo>
                    <a:cubicBezTo>
                      <a:pt x="615" y="194"/>
                      <a:pt x="615" y="194"/>
                      <a:pt x="614" y="195"/>
                    </a:cubicBezTo>
                    <a:cubicBezTo>
                      <a:pt x="614" y="196"/>
                      <a:pt x="615" y="195"/>
                      <a:pt x="615" y="195"/>
                    </a:cubicBezTo>
                    <a:cubicBezTo>
                      <a:pt x="615" y="196"/>
                      <a:pt x="615" y="196"/>
                      <a:pt x="615" y="198"/>
                    </a:cubicBezTo>
                    <a:cubicBezTo>
                      <a:pt x="614" y="198"/>
                      <a:pt x="614" y="196"/>
                      <a:pt x="613" y="196"/>
                    </a:cubicBezTo>
                    <a:cubicBezTo>
                      <a:pt x="612" y="197"/>
                      <a:pt x="614" y="199"/>
                      <a:pt x="613" y="199"/>
                    </a:cubicBezTo>
                    <a:cubicBezTo>
                      <a:pt x="612" y="199"/>
                      <a:pt x="613" y="195"/>
                      <a:pt x="612" y="196"/>
                    </a:cubicBezTo>
                    <a:cubicBezTo>
                      <a:pt x="611" y="194"/>
                      <a:pt x="612" y="194"/>
                      <a:pt x="612" y="192"/>
                    </a:cubicBezTo>
                    <a:cubicBezTo>
                      <a:pt x="611" y="192"/>
                      <a:pt x="611" y="194"/>
                      <a:pt x="611" y="195"/>
                    </a:cubicBezTo>
                    <a:cubicBezTo>
                      <a:pt x="610" y="195"/>
                      <a:pt x="610" y="195"/>
                      <a:pt x="610" y="195"/>
                    </a:cubicBezTo>
                    <a:cubicBezTo>
                      <a:pt x="610" y="193"/>
                      <a:pt x="610" y="192"/>
                      <a:pt x="611" y="190"/>
                    </a:cubicBezTo>
                    <a:cubicBezTo>
                      <a:pt x="611" y="189"/>
                      <a:pt x="610" y="188"/>
                      <a:pt x="610" y="190"/>
                    </a:cubicBezTo>
                    <a:cubicBezTo>
                      <a:pt x="610" y="187"/>
                      <a:pt x="610" y="184"/>
                      <a:pt x="611" y="181"/>
                    </a:cubicBezTo>
                    <a:cubicBezTo>
                      <a:pt x="611" y="179"/>
                      <a:pt x="610" y="183"/>
                      <a:pt x="610" y="181"/>
                    </a:cubicBezTo>
                    <a:cubicBezTo>
                      <a:pt x="610" y="180"/>
                      <a:pt x="612" y="179"/>
                      <a:pt x="613" y="179"/>
                    </a:cubicBezTo>
                    <a:cubicBezTo>
                      <a:pt x="612" y="183"/>
                      <a:pt x="611" y="185"/>
                      <a:pt x="611" y="188"/>
                    </a:cubicBezTo>
                    <a:cubicBezTo>
                      <a:pt x="612" y="188"/>
                      <a:pt x="612" y="186"/>
                      <a:pt x="612" y="184"/>
                    </a:cubicBezTo>
                    <a:cubicBezTo>
                      <a:pt x="613" y="185"/>
                      <a:pt x="613" y="183"/>
                      <a:pt x="613" y="182"/>
                    </a:cubicBezTo>
                    <a:cubicBezTo>
                      <a:pt x="615" y="183"/>
                      <a:pt x="614" y="186"/>
                      <a:pt x="614" y="189"/>
                    </a:cubicBezTo>
                    <a:cubicBezTo>
                      <a:pt x="615" y="188"/>
                      <a:pt x="615" y="183"/>
                      <a:pt x="614" y="180"/>
                    </a:cubicBezTo>
                    <a:cubicBezTo>
                      <a:pt x="615" y="179"/>
                      <a:pt x="615" y="182"/>
                      <a:pt x="616" y="181"/>
                    </a:cubicBezTo>
                    <a:cubicBezTo>
                      <a:pt x="617" y="180"/>
                      <a:pt x="616" y="179"/>
                      <a:pt x="616" y="177"/>
                    </a:cubicBezTo>
                    <a:cubicBezTo>
                      <a:pt x="617" y="177"/>
                      <a:pt x="617" y="180"/>
                      <a:pt x="617" y="183"/>
                    </a:cubicBezTo>
                    <a:cubicBezTo>
                      <a:pt x="617" y="181"/>
                      <a:pt x="616" y="181"/>
                      <a:pt x="616" y="183"/>
                    </a:cubicBezTo>
                    <a:cubicBezTo>
                      <a:pt x="617" y="185"/>
                      <a:pt x="617" y="187"/>
                      <a:pt x="618" y="190"/>
                    </a:cubicBezTo>
                    <a:cubicBezTo>
                      <a:pt x="619" y="188"/>
                      <a:pt x="617" y="186"/>
                      <a:pt x="617" y="183"/>
                    </a:cubicBezTo>
                    <a:cubicBezTo>
                      <a:pt x="618" y="184"/>
                      <a:pt x="617" y="182"/>
                      <a:pt x="618" y="181"/>
                    </a:cubicBezTo>
                    <a:cubicBezTo>
                      <a:pt x="619" y="181"/>
                      <a:pt x="620" y="182"/>
                      <a:pt x="620" y="183"/>
                    </a:cubicBezTo>
                    <a:cubicBezTo>
                      <a:pt x="620" y="183"/>
                      <a:pt x="619" y="183"/>
                      <a:pt x="619" y="182"/>
                    </a:cubicBezTo>
                    <a:cubicBezTo>
                      <a:pt x="618" y="189"/>
                      <a:pt x="619" y="192"/>
                      <a:pt x="618" y="194"/>
                    </a:cubicBezTo>
                    <a:cubicBezTo>
                      <a:pt x="616" y="194"/>
                      <a:pt x="616" y="194"/>
                      <a:pt x="616" y="194"/>
                    </a:cubicBezTo>
                    <a:cubicBezTo>
                      <a:pt x="617" y="197"/>
                      <a:pt x="616" y="197"/>
                      <a:pt x="616" y="199"/>
                    </a:cubicBezTo>
                    <a:cubicBezTo>
                      <a:pt x="615" y="198"/>
                      <a:pt x="615" y="201"/>
                      <a:pt x="614" y="201"/>
                    </a:cubicBezTo>
                    <a:close/>
                    <a:moveTo>
                      <a:pt x="608" y="197"/>
                    </a:moveTo>
                    <a:cubicBezTo>
                      <a:pt x="608" y="194"/>
                      <a:pt x="609" y="193"/>
                      <a:pt x="607" y="194"/>
                    </a:cubicBezTo>
                    <a:cubicBezTo>
                      <a:pt x="607" y="193"/>
                      <a:pt x="609" y="192"/>
                      <a:pt x="608" y="191"/>
                    </a:cubicBezTo>
                    <a:cubicBezTo>
                      <a:pt x="608" y="189"/>
                      <a:pt x="609" y="189"/>
                      <a:pt x="609" y="188"/>
                    </a:cubicBezTo>
                    <a:cubicBezTo>
                      <a:pt x="609" y="189"/>
                      <a:pt x="610" y="190"/>
                      <a:pt x="610" y="192"/>
                    </a:cubicBezTo>
                    <a:cubicBezTo>
                      <a:pt x="607" y="191"/>
                      <a:pt x="610" y="196"/>
                      <a:pt x="608" y="197"/>
                    </a:cubicBezTo>
                    <a:close/>
                    <a:moveTo>
                      <a:pt x="620" y="200"/>
                    </a:moveTo>
                    <a:cubicBezTo>
                      <a:pt x="619" y="199"/>
                      <a:pt x="619" y="197"/>
                      <a:pt x="620" y="196"/>
                    </a:cubicBezTo>
                    <a:cubicBezTo>
                      <a:pt x="621" y="196"/>
                      <a:pt x="620" y="198"/>
                      <a:pt x="620" y="200"/>
                    </a:cubicBezTo>
                    <a:close/>
                    <a:moveTo>
                      <a:pt x="607" y="190"/>
                    </a:moveTo>
                    <a:cubicBezTo>
                      <a:pt x="606" y="188"/>
                      <a:pt x="607" y="186"/>
                      <a:pt x="606" y="185"/>
                    </a:cubicBezTo>
                    <a:cubicBezTo>
                      <a:pt x="606" y="183"/>
                      <a:pt x="606" y="185"/>
                      <a:pt x="607" y="184"/>
                    </a:cubicBezTo>
                    <a:cubicBezTo>
                      <a:pt x="607" y="182"/>
                      <a:pt x="607" y="179"/>
                      <a:pt x="607" y="178"/>
                    </a:cubicBezTo>
                    <a:cubicBezTo>
                      <a:pt x="608" y="177"/>
                      <a:pt x="607" y="179"/>
                      <a:pt x="607" y="180"/>
                    </a:cubicBezTo>
                    <a:cubicBezTo>
                      <a:pt x="608" y="179"/>
                      <a:pt x="609" y="177"/>
                      <a:pt x="608" y="174"/>
                    </a:cubicBezTo>
                    <a:cubicBezTo>
                      <a:pt x="609" y="174"/>
                      <a:pt x="610" y="176"/>
                      <a:pt x="610" y="176"/>
                    </a:cubicBezTo>
                    <a:cubicBezTo>
                      <a:pt x="610" y="177"/>
                      <a:pt x="610" y="176"/>
                      <a:pt x="610" y="179"/>
                    </a:cubicBezTo>
                    <a:cubicBezTo>
                      <a:pt x="609" y="179"/>
                      <a:pt x="609" y="178"/>
                      <a:pt x="609" y="178"/>
                    </a:cubicBezTo>
                    <a:cubicBezTo>
                      <a:pt x="610" y="180"/>
                      <a:pt x="610" y="183"/>
                      <a:pt x="609" y="187"/>
                    </a:cubicBezTo>
                    <a:cubicBezTo>
                      <a:pt x="609" y="184"/>
                      <a:pt x="609" y="182"/>
                      <a:pt x="608" y="180"/>
                    </a:cubicBezTo>
                    <a:cubicBezTo>
                      <a:pt x="607" y="182"/>
                      <a:pt x="609" y="189"/>
                      <a:pt x="607" y="190"/>
                    </a:cubicBezTo>
                    <a:close/>
                    <a:moveTo>
                      <a:pt x="585" y="188"/>
                    </a:moveTo>
                    <a:cubicBezTo>
                      <a:pt x="584" y="187"/>
                      <a:pt x="585" y="184"/>
                      <a:pt x="586" y="184"/>
                    </a:cubicBezTo>
                    <a:cubicBezTo>
                      <a:pt x="586" y="186"/>
                      <a:pt x="585" y="187"/>
                      <a:pt x="585" y="188"/>
                    </a:cubicBezTo>
                    <a:close/>
                    <a:moveTo>
                      <a:pt x="703" y="172"/>
                    </a:moveTo>
                    <a:cubicBezTo>
                      <a:pt x="702" y="169"/>
                      <a:pt x="702" y="169"/>
                      <a:pt x="702" y="169"/>
                    </a:cubicBezTo>
                    <a:cubicBezTo>
                      <a:pt x="704" y="169"/>
                      <a:pt x="704" y="169"/>
                      <a:pt x="704" y="169"/>
                    </a:cubicBezTo>
                    <a:cubicBezTo>
                      <a:pt x="704" y="171"/>
                      <a:pt x="703" y="172"/>
                      <a:pt x="703" y="172"/>
                    </a:cubicBezTo>
                    <a:close/>
                    <a:moveTo>
                      <a:pt x="588" y="183"/>
                    </a:moveTo>
                    <a:cubicBezTo>
                      <a:pt x="588" y="183"/>
                      <a:pt x="589" y="182"/>
                      <a:pt x="589" y="182"/>
                    </a:cubicBezTo>
                    <a:cubicBezTo>
                      <a:pt x="589" y="182"/>
                      <a:pt x="589" y="184"/>
                      <a:pt x="589" y="184"/>
                    </a:cubicBezTo>
                    <a:cubicBezTo>
                      <a:pt x="589" y="183"/>
                      <a:pt x="587" y="184"/>
                      <a:pt x="588" y="182"/>
                    </a:cubicBezTo>
                    <a:cubicBezTo>
                      <a:pt x="588" y="182"/>
                      <a:pt x="588" y="183"/>
                      <a:pt x="588" y="183"/>
                    </a:cubicBezTo>
                    <a:close/>
                    <a:moveTo>
                      <a:pt x="611" y="179"/>
                    </a:moveTo>
                    <a:cubicBezTo>
                      <a:pt x="611" y="178"/>
                      <a:pt x="611" y="177"/>
                      <a:pt x="611" y="176"/>
                    </a:cubicBezTo>
                    <a:cubicBezTo>
                      <a:pt x="612" y="176"/>
                      <a:pt x="612" y="176"/>
                      <a:pt x="612" y="176"/>
                    </a:cubicBezTo>
                    <a:cubicBezTo>
                      <a:pt x="612" y="178"/>
                      <a:pt x="611" y="179"/>
                      <a:pt x="611" y="179"/>
                    </a:cubicBezTo>
                    <a:close/>
                    <a:moveTo>
                      <a:pt x="587" y="181"/>
                    </a:moveTo>
                    <a:cubicBezTo>
                      <a:pt x="586" y="180"/>
                      <a:pt x="588" y="176"/>
                      <a:pt x="588" y="177"/>
                    </a:cubicBezTo>
                    <a:cubicBezTo>
                      <a:pt x="588" y="179"/>
                      <a:pt x="588" y="180"/>
                      <a:pt x="587" y="181"/>
                    </a:cubicBezTo>
                    <a:close/>
                    <a:moveTo>
                      <a:pt x="621" y="172"/>
                    </a:moveTo>
                    <a:cubicBezTo>
                      <a:pt x="620" y="172"/>
                      <a:pt x="620" y="172"/>
                      <a:pt x="620" y="172"/>
                    </a:cubicBezTo>
                    <a:cubicBezTo>
                      <a:pt x="620" y="171"/>
                      <a:pt x="620" y="171"/>
                      <a:pt x="619" y="171"/>
                    </a:cubicBezTo>
                    <a:cubicBezTo>
                      <a:pt x="620" y="170"/>
                      <a:pt x="621" y="170"/>
                      <a:pt x="621" y="172"/>
                    </a:cubicBezTo>
                    <a:close/>
                    <a:moveTo>
                      <a:pt x="602" y="171"/>
                    </a:moveTo>
                    <a:cubicBezTo>
                      <a:pt x="601" y="171"/>
                      <a:pt x="601" y="168"/>
                      <a:pt x="602" y="168"/>
                    </a:cubicBezTo>
                    <a:cubicBezTo>
                      <a:pt x="603" y="169"/>
                      <a:pt x="602" y="170"/>
                      <a:pt x="602" y="171"/>
                    </a:cubicBezTo>
                    <a:close/>
                    <a:moveTo>
                      <a:pt x="601" y="166"/>
                    </a:moveTo>
                    <a:cubicBezTo>
                      <a:pt x="600" y="165"/>
                      <a:pt x="601" y="164"/>
                      <a:pt x="601" y="163"/>
                    </a:cubicBezTo>
                    <a:cubicBezTo>
                      <a:pt x="601" y="163"/>
                      <a:pt x="601" y="165"/>
                      <a:pt x="602" y="165"/>
                    </a:cubicBezTo>
                    <a:cubicBezTo>
                      <a:pt x="602" y="166"/>
                      <a:pt x="601" y="166"/>
                      <a:pt x="601" y="166"/>
                    </a:cubicBezTo>
                    <a:close/>
                    <a:moveTo>
                      <a:pt x="664" y="115"/>
                    </a:moveTo>
                    <a:cubicBezTo>
                      <a:pt x="663" y="114"/>
                      <a:pt x="664" y="119"/>
                      <a:pt x="662" y="118"/>
                    </a:cubicBezTo>
                    <a:cubicBezTo>
                      <a:pt x="662" y="113"/>
                      <a:pt x="659" y="108"/>
                      <a:pt x="659" y="102"/>
                    </a:cubicBezTo>
                    <a:cubicBezTo>
                      <a:pt x="660" y="102"/>
                      <a:pt x="661" y="101"/>
                      <a:pt x="660" y="98"/>
                    </a:cubicBezTo>
                    <a:cubicBezTo>
                      <a:pt x="661" y="99"/>
                      <a:pt x="661" y="98"/>
                      <a:pt x="663" y="97"/>
                    </a:cubicBezTo>
                    <a:cubicBezTo>
                      <a:pt x="663" y="99"/>
                      <a:pt x="662" y="100"/>
                      <a:pt x="662" y="102"/>
                    </a:cubicBezTo>
                    <a:cubicBezTo>
                      <a:pt x="664" y="105"/>
                      <a:pt x="664" y="109"/>
                      <a:pt x="665" y="110"/>
                    </a:cubicBezTo>
                    <a:cubicBezTo>
                      <a:pt x="665" y="112"/>
                      <a:pt x="665" y="112"/>
                      <a:pt x="664" y="113"/>
                    </a:cubicBezTo>
                    <a:cubicBezTo>
                      <a:pt x="665" y="115"/>
                      <a:pt x="665" y="117"/>
                      <a:pt x="664" y="118"/>
                    </a:cubicBezTo>
                    <a:cubicBezTo>
                      <a:pt x="664" y="118"/>
                      <a:pt x="663" y="116"/>
                      <a:pt x="664" y="115"/>
                    </a:cubicBezTo>
                    <a:close/>
                    <a:moveTo>
                      <a:pt x="665" y="117"/>
                    </a:moveTo>
                    <a:cubicBezTo>
                      <a:pt x="667" y="119"/>
                      <a:pt x="666" y="115"/>
                      <a:pt x="667" y="114"/>
                    </a:cubicBezTo>
                    <a:cubicBezTo>
                      <a:pt x="668" y="123"/>
                      <a:pt x="672" y="136"/>
                      <a:pt x="669" y="140"/>
                    </a:cubicBezTo>
                    <a:cubicBezTo>
                      <a:pt x="670" y="142"/>
                      <a:pt x="670" y="144"/>
                      <a:pt x="670" y="145"/>
                    </a:cubicBezTo>
                    <a:cubicBezTo>
                      <a:pt x="670" y="147"/>
                      <a:pt x="670" y="144"/>
                      <a:pt x="671" y="145"/>
                    </a:cubicBezTo>
                    <a:cubicBezTo>
                      <a:pt x="671" y="147"/>
                      <a:pt x="671" y="150"/>
                      <a:pt x="670" y="151"/>
                    </a:cubicBezTo>
                    <a:cubicBezTo>
                      <a:pt x="669" y="147"/>
                      <a:pt x="669" y="145"/>
                      <a:pt x="669" y="143"/>
                    </a:cubicBezTo>
                    <a:cubicBezTo>
                      <a:pt x="668" y="140"/>
                      <a:pt x="668" y="139"/>
                      <a:pt x="668" y="136"/>
                    </a:cubicBezTo>
                    <a:cubicBezTo>
                      <a:pt x="668" y="136"/>
                      <a:pt x="668" y="137"/>
                      <a:pt x="668" y="138"/>
                    </a:cubicBezTo>
                    <a:cubicBezTo>
                      <a:pt x="666" y="136"/>
                      <a:pt x="666" y="134"/>
                      <a:pt x="666" y="131"/>
                    </a:cubicBezTo>
                    <a:cubicBezTo>
                      <a:pt x="666" y="129"/>
                      <a:pt x="665" y="126"/>
                      <a:pt x="664" y="122"/>
                    </a:cubicBezTo>
                    <a:cubicBezTo>
                      <a:pt x="665" y="121"/>
                      <a:pt x="665" y="120"/>
                      <a:pt x="666" y="119"/>
                    </a:cubicBezTo>
                    <a:cubicBezTo>
                      <a:pt x="666" y="119"/>
                      <a:pt x="665" y="119"/>
                      <a:pt x="665" y="117"/>
                    </a:cubicBezTo>
                    <a:close/>
                    <a:moveTo>
                      <a:pt x="689" y="125"/>
                    </a:moveTo>
                    <a:cubicBezTo>
                      <a:pt x="688" y="126"/>
                      <a:pt x="687" y="122"/>
                      <a:pt x="688" y="122"/>
                    </a:cubicBezTo>
                    <a:lnTo>
                      <a:pt x="689" y="125"/>
                    </a:lnTo>
                    <a:close/>
                    <a:moveTo>
                      <a:pt x="618" y="146"/>
                    </a:moveTo>
                    <a:cubicBezTo>
                      <a:pt x="616" y="147"/>
                      <a:pt x="618" y="142"/>
                      <a:pt x="618" y="146"/>
                    </a:cubicBezTo>
                    <a:close/>
                    <a:moveTo>
                      <a:pt x="619" y="145"/>
                    </a:moveTo>
                    <a:cubicBezTo>
                      <a:pt x="619" y="145"/>
                      <a:pt x="618" y="142"/>
                      <a:pt x="619" y="142"/>
                    </a:cubicBezTo>
                    <a:cubicBezTo>
                      <a:pt x="620" y="144"/>
                      <a:pt x="619" y="144"/>
                      <a:pt x="619" y="145"/>
                    </a:cubicBezTo>
                    <a:close/>
                    <a:moveTo>
                      <a:pt x="690" y="122"/>
                    </a:moveTo>
                    <a:cubicBezTo>
                      <a:pt x="689" y="119"/>
                      <a:pt x="690" y="118"/>
                      <a:pt x="690" y="116"/>
                    </a:cubicBezTo>
                    <a:cubicBezTo>
                      <a:pt x="690" y="117"/>
                      <a:pt x="691" y="118"/>
                      <a:pt x="691" y="120"/>
                    </a:cubicBezTo>
                    <a:cubicBezTo>
                      <a:pt x="691" y="121"/>
                      <a:pt x="691" y="122"/>
                      <a:pt x="690" y="122"/>
                    </a:cubicBezTo>
                    <a:close/>
                    <a:moveTo>
                      <a:pt x="686" y="104"/>
                    </a:moveTo>
                    <a:cubicBezTo>
                      <a:pt x="685" y="104"/>
                      <a:pt x="684" y="102"/>
                      <a:pt x="683" y="101"/>
                    </a:cubicBezTo>
                    <a:cubicBezTo>
                      <a:pt x="682" y="102"/>
                      <a:pt x="684" y="103"/>
                      <a:pt x="683" y="104"/>
                    </a:cubicBezTo>
                    <a:cubicBezTo>
                      <a:pt x="682" y="105"/>
                      <a:pt x="682" y="100"/>
                      <a:pt x="681" y="99"/>
                    </a:cubicBezTo>
                    <a:cubicBezTo>
                      <a:pt x="683" y="98"/>
                      <a:pt x="681" y="95"/>
                      <a:pt x="682" y="94"/>
                    </a:cubicBezTo>
                    <a:cubicBezTo>
                      <a:pt x="683" y="97"/>
                      <a:pt x="684" y="100"/>
                      <a:pt x="685" y="100"/>
                    </a:cubicBezTo>
                    <a:cubicBezTo>
                      <a:pt x="686" y="102"/>
                      <a:pt x="685" y="103"/>
                      <a:pt x="686" y="104"/>
                    </a:cubicBezTo>
                    <a:close/>
                    <a:moveTo>
                      <a:pt x="618" y="122"/>
                    </a:moveTo>
                    <a:cubicBezTo>
                      <a:pt x="617" y="122"/>
                      <a:pt x="616" y="119"/>
                      <a:pt x="617" y="119"/>
                    </a:cubicBezTo>
                    <a:cubicBezTo>
                      <a:pt x="617" y="120"/>
                      <a:pt x="618" y="121"/>
                      <a:pt x="618" y="122"/>
                    </a:cubicBezTo>
                    <a:close/>
                    <a:moveTo>
                      <a:pt x="621" y="113"/>
                    </a:moveTo>
                    <a:cubicBezTo>
                      <a:pt x="621" y="114"/>
                      <a:pt x="622" y="116"/>
                      <a:pt x="621" y="116"/>
                    </a:cubicBezTo>
                    <a:cubicBezTo>
                      <a:pt x="621" y="115"/>
                      <a:pt x="620" y="113"/>
                      <a:pt x="621" y="113"/>
                    </a:cubicBezTo>
                    <a:close/>
                    <a:moveTo>
                      <a:pt x="618" y="110"/>
                    </a:moveTo>
                    <a:cubicBezTo>
                      <a:pt x="619" y="109"/>
                      <a:pt x="618" y="106"/>
                      <a:pt x="619" y="108"/>
                    </a:cubicBezTo>
                    <a:cubicBezTo>
                      <a:pt x="619" y="106"/>
                      <a:pt x="617" y="102"/>
                      <a:pt x="619" y="101"/>
                    </a:cubicBezTo>
                    <a:cubicBezTo>
                      <a:pt x="620" y="105"/>
                      <a:pt x="622" y="109"/>
                      <a:pt x="621" y="113"/>
                    </a:cubicBezTo>
                    <a:cubicBezTo>
                      <a:pt x="620" y="113"/>
                      <a:pt x="620" y="111"/>
                      <a:pt x="619" y="110"/>
                    </a:cubicBezTo>
                    <a:cubicBezTo>
                      <a:pt x="619" y="111"/>
                      <a:pt x="619" y="113"/>
                      <a:pt x="620" y="114"/>
                    </a:cubicBezTo>
                    <a:cubicBezTo>
                      <a:pt x="620" y="116"/>
                      <a:pt x="620" y="117"/>
                      <a:pt x="621" y="118"/>
                    </a:cubicBezTo>
                    <a:cubicBezTo>
                      <a:pt x="620" y="120"/>
                      <a:pt x="618" y="113"/>
                      <a:pt x="619" y="111"/>
                    </a:cubicBezTo>
                    <a:cubicBezTo>
                      <a:pt x="618" y="110"/>
                      <a:pt x="617" y="109"/>
                      <a:pt x="618" y="110"/>
                    </a:cubicBezTo>
                    <a:cubicBezTo>
                      <a:pt x="617" y="109"/>
                      <a:pt x="617" y="106"/>
                      <a:pt x="616" y="105"/>
                    </a:cubicBezTo>
                    <a:cubicBezTo>
                      <a:pt x="618" y="104"/>
                      <a:pt x="618" y="109"/>
                      <a:pt x="618" y="110"/>
                    </a:cubicBezTo>
                    <a:close/>
                    <a:moveTo>
                      <a:pt x="665" y="96"/>
                    </a:moveTo>
                    <a:cubicBezTo>
                      <a:pt x="663" y="96"/>
                      <a:pt x="663" y="93"/>
                      <a:pt x="662" y="92"/>
                    </a:cubicBezTo>
                    <a:cubicBezTo>
                      <a:pt x="662" y="92"/>
                      <a:pt x="663" y="95"/>
                      <a:pt x="662" y="96"/>
                    </a:cubicBezTo>
                    <a:cubicBezTo>
                      <a:pt x="661" y="96"/>
                      <a:pt x="660" y="95"/>
                      <a:pt x="660" y="92"/>
                    </a:cubicBezTo>
                    <a:cubicBezTo>
                      <a:pt x="660" y="88"/>
                      <a:pt x="662" y="90"/>
                      <a:pt x="663" y="86"/>
                    </a:cubicBezTo>
                    <a:cubicBezTo>
                      <a:pt x="664" y="89"/>
                      <a:pt x="665" y="87"/>
                      <a:pt x="665" y="90"/>
                    </a:cubicBezTo>
                    <a:cubicBezTo>
                      <a:pt x="664" y="90"/>
                      <a:pt x="663" y="90"/>
                      <a:pt x="663" y="92"/>
                    </a:cubicBezTo>
                    <a:cubicBezTo>
                      <a:pt x="664" y="94"/>
                      <a:pt x="665" y="94"/>
                      <a:pt x="665" y="96"/>
                    </a:cubicBezTo>
                    <a:close/>
                    <a:moveTo>
                      <a:pt x="616" y="102"/>
                    </a:moveTo>
                    <a:cubicBezTo>
                      <a:pt x="614" y="101"/>
                      <a:pt x="615" y="100"/>
                      <a:pt x="614" y="97"/>
                    </a:cubicBezTo>
                    <a:cubicBezTo>
                      <a:pt x="615" y="98"/>
                      <a:pt x="616" y="100"/>
                      <a:pt x="616" y="102"/>
                    </a:cubicBezTo>
                    <a:close/>
                    <a:moveTo>
                      <a:pt x="135" y="327"/>
                    </a:moveTo>
                    <a:cubicBezTo>
                      <a:pt x="136" y="330"/>
                      <a:pt x="138" y="331"/>
                      <a:pt x="138" y="332"/>
                    </a:cubicBezTo>
                    <a:cubicBezTo>
                      <a:pt x="138" y="333"/>
                      <a:pt x="137" y="331"/>
                      <a:pt x="137" y="332"/>
                    </a:cubicBezTo>
                    <a:cubicBezTo>
                      <a:pt x="137" y="331"/>
                      <a:pt x="134" y="329"/>
                      <a:pt x="135" y="327"/>
                    </a:cubicBezTo>
                    <a:close/>
                    <a:moveTo>
                      <a:pt x="142" y="344"/>
                    </a:moveTo>
                    <a:cubicBezTo>
                      <a:pt x="140" y="344"/>
                      <a:pt x="140" y="342"/>
                      <a:pt x="140" y="343"/>
                    </a:cubicBezTo>
                    <a:cubicBezTo>
                      <a:pt x="138" y="341"/>
                      <a:pt x="138" y="340"/>
                      <a:pt x="137" y="339"/>
                    </a:cubicBezTo>
                    <a:cubicBezTo>
                      <a:pt x="138" y="338"/>
                      <a:pt x="140" y="341"/>
                      <a:pt x="142" y="344"/>
                    </a:cubicBezTo>
                    <a:close/>
                    <a:moveTo>
                      <a:pt x="140" y="340"/>
                    </a:moveTo>
                    <a:cubicBezTo>
                      <a:pt x="138" y="337"/>
                      <a:pt x="141" y="340"/>
                      <a:pt x="142" y="341"/>
                    </a:cubicBezTo>
                    <a:cubicBezTo>
                      <a:pt x="141" y="341"/>
                      <a:pt x="140" y="341"/>
                      <a:pt x="139" y="340"/>
                    </a:cubicBezTo>
                    <a:cubicBezTo>
                      <a:pt x="139" y="339"/>
                      <a:pt x="138" y="338"/>
                      <a:pt x="137" y="337"/>
                    </a:cubicBezTo>
                    <a:cubicBezTo>
                      <a:pt x="139" y="336"/>
                      <a:pt x="138" y="338"/>
                      <a:pt x="140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" name="矩形 22"/>
            <p:cNvSpPr/>
            <p:nvPr/>
          </p:nvSpPr>
          <p:spPr>
            <a:xfrm>
              <a:off x="950155" y="2368763"/>
              <a:ext cx="1385316" cy="769441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en-US" altLang="zh-CN" sz="4400" b="1" dirty="0">
                  <a:solidFill>
                    <a:schemeClr val="bg1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2017</a:t>
              </a:r>
              <a:endParaRPr lang="zh-CN" altLang="en-US" sz="4400" b="1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4096764" y="1770962"/>
            <a:ext cx="1636713" cy="1606551"/>
            <a:chOff x="4077714" y="1967914"/>
            <a:chExt cx="1636713" cy="1606551"/>
          </a:xfrm>
        </p:grpSpPr>
        <p:grpSp>
          <p:nvGrpSpPr>
            <p:cNvPr id="19" name="组合 18"/>
            <p:cNvGrpSpPr/>
            <p:nvPr/>
          </p:nvGrpSpPr>
          <p:grpSpPr>
            <a:xfrm>
              <a:off x="4077714" y="1967914"/>
              <a:ext cx="1636713" cy="1606551"/>
              <a:chOff x="3317876" y="2235200"/>
              <a:chExt cx="1636713" cy="1606551"/>
            </a:xfrm>
            <a:solidFill>
              <a:srgbClr val="C30D23"/>
            </a:solidFill>
          </p:grpSpPr>
          <p:sp>
            <p:nvSpPr>
              <p:cNvPr id="20" name="MH_Other_1"/>
              <p:cNvSpPr/>
              <p:nvPr>
                <p:custDataLst>
                  <p:tags r:id="rId3"/>
                </p:custDataLst>
              </p:nvPr>
            </p:nvSpPr>
            <p:spPr bwMode="auto">
              <a:xfrm>
                <a:off x="3476625" y="2314576"/>
                <a:ext cx="1411288" cy="1395413"/>
              </a:xfrm>
              <a:custGeom>
                <a:avLst/>
                <a:gdLst>
                  <a:gd name="T0" fmla="*/ 2147483646 w 651"/>
                  <a:gd name="T1" fmla="*/ 2147483646 h 644"/>
                  <a:gd name="T2" fmla="*/ 2147483646 w 651"/>
                  <a:gd name="T3" fmla="*/ 2147483646 h 644"/>
                  <a:gd name="T4" fmla="*/ 2147483646 w 651"/>
                  <a:gd name="T5" fmla="*/ 2147483646 h 644"/>
                  <a:gd name="T6" fmla="*/ 2147483646 w 651"/>
                  <a:gd name="T7" fmla="*/ 2147483646 h 644"/>
                  <a:gd name="T8" fmla="*/ 2147483646 w 651"/>
                  <a:gd name="T9" fmla="*/ 2147483646 h 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1" h="644">
                    <a:moveTo>
                      <a:pt x="284" y="623"/>
                    </a:moveTo>
                    <a:cubicBezTo>
                      <a:pt x="451" y="644"/>
                      <a:pt x="605" y="526"/>
                      <a:pt x="628" y="360"/>
                    </a:cubicBezTo>
                    <a:cubicBezTo>
                      <a:pt x="651" y="194"/>
                      <a:pt x="534" y="42"/>
                      <a:pt x="367" y="21"/>
                    </a:cubicBezTo>
                    <a:cubicBezTo>
                      <a:pt x="200" y="0"/>
                      <a:pt x="46" y="118"/>
                      <a:pt x="23" y="284"/>
                    </a:cubicBezTo>
                    <a:cubicBezTo>
                      <a:pt x="0" y="451"/>
                      <a:pt x="117" y="602"/>
                      <a:pt x="284" y="6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MH_Other_2"/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317876" y="2235200"/>
                <a:ext cx="1598613" cy="1403350"/>
              </a:xfrm>
              <a:custGeom>
                <a:avLst/>
                <a:gdLst>
                  <a:gd name="T0" fmla="*/ 2147483646 w 737"/>
                  <a:gd name="T1" fmla="*/ 2147483646 h 648"/>
                  <a:gd name="T2" fmla="*/ 2147483646 w 737"/>
                  <a:gd name="T3" fmla="*/ 2147483646 h 648"/>
                  <a:gd name="T4" fmla="*/ 2147483646 w 737"/>
                  <a:gd name="T5" fmla="*/ 2147483646 h 648"/>
                  <a:gd name="T6" fmla="*/ 2147483646 w 737"/>
                  <a:gd name="T7" fmla="*/ 2147483646 h 648"/>
                  <a:gd name="T8" fmla="*/ 2147483646 w 737"/>
                  <a:gd name="T9" fmla="*/ 2147483646 h 648"/>
                  <a:gd name="T10" fmla="*/ 2147483646 w 737"/>
                  <a:gd name="T11" fmla="*/ 2147483646 h 648"/>
                  <a:gd name="T12" fmla="*/ 2147483646 w 737"/>
                  <a:gd name="T13" fmla="*/ 2147483646 h 648"/>
                  <a:gd name="T14" fmla="*/ 2147483646 w 737"/>
                  <a:gd name="T15" fmla="*/ 2147483646 h 648"/>
                  <a:gd name="T16" fmla="*/ 2147483646 w 737"/>
                  <a:gd name="T17" fmla="*/ 2147483646 h 648"/>
                  <a:gd name="T18" fmla="*/ 2147483646 w 737"/>
                  <a:gd name="T19" fmla="*/ 2147483646 h 648"/>
                  <a:gd name="T20" fmla="*/ 2147483646 w 737"/>
                  <a:gd name="T21" fmla="*/ 2147483646 h 648"/>
                  <a:gd name="T22" fmla="*/ 2147483646 w 737"/>
                  <a:gd name="T23" fmla="*/ 2147483646 h 648"/>
                  <a:gd name="T24" fmla="*/ 2147483646 w 737"/>
                  <a:gd name="T25" fmla="*/ 2147483646 h 648"/>
                  <a:gd name="T26" fmla="*/ 2147483646 w 737"/>
                  <a:gd name="T27" fmla="*/ 2147483646 h 648"/>
                  <a:gd name="T28" fmla="*/ 2147483646 w 737"/>
                  <a:gd name="T29" fmla="*/ 2147483646 h 648"/>
                  <a:gd name="T30" fmla="*/ 2147483646 w 737"/>
                  <a:gd name="T31" fmla="*/ 2147483646 h 648"/>
                  <a:gd name="T32" fmla="*/ 2147483646 w 737"/>
                  <a:gd name="T33" fmla="*/ 2147483646 h 648"/>
                  <a:gd name="T34" fmla="*/ 2147483646 w 737"/>
                  <a:gd name="T35" fmla="*/ 2147483646 h 648"/>
                  <a:gd name="T36" fmla="*/ 2147483646 w 737"/>
                  <a:gd name="T37" fmla="*/ 2147483646 h 648"/>
                  <a:gd name="T38" fmla="*/ 2147483646 w 737"/>
                  <a:gd name="T39" fmla="*/ 2147483646 h 648"/>
                  <a:gd name="T40" fmla="*/ 2147483646 w 737"/>
                  <a:gd name="T41" fmla="*/ 2147483646 h 648"/>
                  <a:gd name="T42" fmla="*/ 2147483646 w 737"/>
                  <a:gd name="T43" fmla="*/ 2147483646 h 648"/>
                  <a:gd name="T44" fmla="*/ 2147483646 w 737"/>
                  <a:gd name="T45" fmla="*/ 2147483646 h 648"/>
                  <a:gd name="T46" fmla="*/ 2147483646 w 737"/>
                  <a:gd name="T47" fmla="*/ 2147483646 h 648"/>
                  <a:gd name="T48" fmla="*/ 2147483646 w 737"/>
                  <a:gd name="T49" fmla="*/ 2147483646 h 648"/>
                  <a:gd name="T50" fmla="*/ 2147483646 w 737"/>
                  <a:gd name="T51" fmla="*/ 2147483646 h 648"/>
                  <a:gd name="T52" fmla="*/ 2147483646 w 737"/>
                  <a:gd name="T53" fmla="*/ 2147483646 h 648"/>
                  <a:gd name="T54" fmla="*/ 2147483646 w 737"/>
                  <a:gd name="T55" fmla="*/ 2147483646 h 648"/>
                  <a:gd name="T56" fmla="*/ 2147483646 w 737"/>
                  <a:gd name="T57" fmla="*/ 2147483646 h 648"/>
                  <a:gd name="T58" fmla="*/ 2147483646 w 737"/>
                  <a:gd name="T59" fmla="*/ 2147483646 h 648"/>
                  <a:gd name="T60" fmla="*/ 2147483646 w 737"/>
                  <a:gd name="T61" fmla="*/ 2147483646 h 648"/>
                  <a:gd name="T62" fmla="*/ 2147483646 w 737"/>
                  <a:gd name="T63" fmla="*/ 2147483646 h 648"/>
                  <a:gd name="T64" fmla="*/ 2147483646 w 737"/>
                  <a:gd name="T65" fmla="*/ 2147483646 h 648"/>
                  <a:gd name="T66" fmla="*/ 2147483646 w 737"/>
                  <a:gd name="T67" fmla="*/ 2147483646 h 648"/>
                  <a:gd name="T68" fmla="*/ 2147483646 w 737"/>
                  <a:gd name="T69" fmla="*/ 2147483646 h 648"/>
                  <a:gd name="T70" fmla="*/ 2147483646 w 737"/>
                  <a:gd name="T71" fmla="*/ 2147483646 h 648"/>
                  <a:gd name="T72" fmla="*/ 2147483646 w 737"/>
                  <a:gd name="T73" fmla="*/ 2147483646 h 648"/>
                  <a:gd name="T74" fmla="*/ 2147483646 w 737"/>
                  <a:gd name="T75" fmla="*/ 2147483646 h 648"/>
                  <a:gd name="T76" fmla="*/ 2147483646 w 737"/>
                  <a:gd name="T77" fmla="*/ 2147483646 h 648"/>
                  <a:gd name="T78" fmla="*/ 2147483646 w 737"/>
                  <a:gd name="T79" fmla="*/ 2147483646 h 648"/>
                  <a:gd name="T80" fmla="*/ 2147483646 w 737"/>
                  <a:gd name="T81" fmla="*/ 2147483646 h 648"/>
                  <a:gd name="T82" fmla="*/ 2147483646 w 737"/>
                  <a:gd name="T83" fmla="*/ 2147483646 h 648"/>
                  <a:gd name="T84" fmla="*/ 2147483646 w 737"/>
                  <a:gd name="T85" fmla="*/ 2147483646 h 648"/>
                  <a:gd name="T86" fmla="*/ 2147483646 w 737"/>
                  <a:gd name="T87" fmla="*/ 2147483646 h 648"/>
                  <a:gd name="T88" fmla="*/ 2147483646 w 737"/>
                  <a:gd name="T89" fmla="*/ 2147483646 h 648"/>
                  <a:gd name="T90" fmla="*/ 2147483646 w 737"/>
                  <a:gd name="T91" fmla="*/ 2147483646 h 648"/>
                  <a:gd name="T92" fmla="*/ 2147483646 w 737"/>
                  <a:gd name="T93" fmla="*/ 2147483646 h 648"/>
                  <a:gd name="T94" fmla="*/ 2147483646 w 737"/>
                  <a:gd name="T95" fmla="*/ 2147483646 h 648"/>
                  <a:gd name="T96" fmla="*/ 2147483646 w 737"/>
                  <a:gd name="T97" fmla="*/ 2147483646 h 648"/>
                  <a:gd name="T98" fmla="*/ 2147483646 w 737"/>
                  <a:gd name="T99" fmla="*/ 2147483646 h 648"/>
                  <a:gd name="T100" fmla="*/ 2147483646 w 737"/>
                  <a:gd name="T101" fmla="*/ 2147483646 h 648"/>
                  <a:gd name="T102" fmla="*/ 2147483646 w 737"/>
                  <a:gd name="T103" fmla="*/ 2147483646 h 648"/>
                  <a:gd name="T104" fmla="*/ 2147483646 w 737"/>
                  <a:gd name="T105" fmla="*/ 2147483646 h 648"/>
                  <a:gd name="T106" fmla="*/ 2147483646 w 737"/>
                  <a:gd name="T107" fmla="*/ 2147483646 h 648"/>
                  <a:gd name="T108" fmla="*/ 2147483646 w 737"/>
                  <a:gd name="T109" fmla="*/ 2147483646 h 648"/>
                  <a:gd name="T110" fmla="*/ 2147483646 w 737"/>
                  <a:gd name="T111" fmla="*/ 2147483646 h 648"/>
                  <a:gd name="T112" fmla="*/ 2147483646 w 737"/>
                  <a:gd name="T113" fmla="*/ 2147483646 h 648"/>
                  <a:gd name="T114" fmla="*/ 2147483646 w 737"/>
                  <a:gd name="T115" fmla="*/ 2147483646 h 648"/>
                  <a:gd name="T116" fmla="*/ 2147483646 w 737"/>
                  <a:gd name="T117" fmla="*/ 2147483646 h 648"/>
                  <a:gd name="T118" fmla="*/ 2147483646 w 737"/>
                  <a:gd name="T119" fmla="*/ 2147483646 h 648"/>
                  <a:gd name="T120" fmla="*/ 2147483646 w 737"/>
                  <a:gd name="T121" fmla="*/ 2147483646 h 648"/>
                  <a:gd name="T122" fmla="*/ 2147483646 w 737"/>
                  <a:gd name="T123" fmla="*/ 2147483646 h 648"/>
                  <a:gd name="T124" fmla="*/ 2147483646 w 737"/>
                  <a:gd name="T125" fmla="*/ 2147483646 h 6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648">
                    <a:moveTo>
                      <a:pt x="734" y="266"/>
                    </a:moveTo>
                    <a:cubicBezTo>
                      <a:pt x="734" y="264"/>
                      <a:pt x="733" y="262"/>
                      <a:pt x="733" y="262"/>
                    </a:cubicBezTo>
                    <a:cubicBezTo>
                      <a:pt x="734" y="265"/>
                      <a:pt x="734" y="261"/>
                      <a:pt x="734" y="261"/>
                    </a:cubicBezTo>
                    <a:cubicBezTo>
                      <a:pt x="735" y="262"/>
                      <a:pt x="735" y="263"/>
                      <a:pt x="735" y="264"/>
                    </a:cubicBezTo>
                    <a:cubicBezTo>
                      <a:pt x="737" y="263"/>
                      <a:pt x="733" y="256"/>
                      <a:pt x="732" y="253"/>
                    </a:cubicBezTo>
                    <a:cubicBezTo>
                      <a:pt x="730" y="249"/>
                      <a:pt x="733" y="250"/>
                      <a:pt x="731" y="245"/>
                    </a:cubicBezTo>
                    <a:cubicBezTo>
                      <a:pt x="731" y="245"/>
                      <a:pt x="731" y="247"/>
                      <a:pt x="731" y="247"/>
                    </a:cubicBezTo>
                    <a:cubicBezTo>
                      <a:pt x="729" y="244"/>
                      <a:pt x="727" y="240"/>
                      <a:pt x="728" y="237"/>
                    </a:cubicBezTo>
                    <a:cubicBezTo>
                      <a:pt x="729" y="240"/>
                      <a:pt x="729" y="237"/>
                      <a:pt x="728" y="235"/>
                    </a:cubicBezTo>
                    <a:cubicBezTo>
                      <a:pt x="727" y="234"/>
                      <a:pt x="727" y="233"/>
                      <a:pt x="725" y="230"/>
                    </a:cubicBezTo>
                    <a:cubicBezTo>
                      <a:pt x="727" y="232"/>
                      <a:pt x="723" y="226"/>
                      <a:pt x="726" y="228"/>
                    </a:cubicBezTo>
                    <a:cubicBezTo>
                      <a:pt x="724" y="224"/>
                      <a:pt x="725" y="227"/>
                      <a:pt x="723" y="225"/>
                    </a:cubicBezTo>
                    <a:cubicBezTo>
                      <a:pt x="723" y="222"/>
                      <a:pt x="723" y="225"/>
                      <a:pt x="722" y="222"/>
                    </a:cubicBezTo>
                    <a:cubicBezTo>
                      <a:pt x="722" y="221"/>
                      <a:pt x="721" y="219"/>
                      <a:pt x="722" y="220"/>
                    </a:cubicBezTo>
                    <a:cubicBezTo>
                      <a:pt x="721" y="216"/>
                      <a:pt x="719" y="214"/>
                      <a:pt x="718" y="211"/>
                    </a:cubicBezTo>
                    <a:cubicBezTo>
                      <a:pt x="717" y="210"/>
                      <a:pt x="716" y="210"/>
                      <a:pt x="716" y="209"/>
                    </a:cubicBezTo>
                    <a:cubicBezTo>
                      <a:pt x="714" y="206"/>
                      <a:pt x="713" y="203"/>
                      <a:pt x="711" y="199"/>
                    </a:cubicBezTo>
                    <a:cubicBezTo>
                      <a:pt x="713" y="198"/>
                      <a:pt x="707" y="187"/>
                      <a:pt x="706" y="183"/>
                    </a:cubicBezTo>
                    <a:cubicBezTo>
                      <a:pt x="706" y="183"/>
                      <a:pt x="706" y="184"/>
                      <a:pt x="705" y="183"/>
                    </a:cubicBezTo>
                    <a:cubicBezTo>
                      <a:pt x="704" y="181"/>
                      <a:pt x="705" y="180"/>
                      <a:pt x="703" y="179"/>
                    </a:cubicBezTo>
                    <a:cubicBezTo>
                      <a:pt x="702" y="179"/>
                      <a:pt x="705" y="182"/>
                      <a:pt x="704" y="182"/>
                    </a:cubicBezTo>
                    <a:cubicBezTo>
                      <a:pt x="701" y="178"/>
                      <a:pt x="697" y="172"/>
                      <a:pt x="695" y="168"/>
                    </a:cubicBezTo>
                    <a:cubicBezTo>
                      <a:pt x="696" y="171"/>
                      <a:pt x="698" y="171"/>
                      <a:pt x="697" y="170"/>
                    </a:cubicBezTo>
                    <a:cubicBezTo>
                      <a:pt x="696" y="169"/>
                      <a:pt x="694" y="168"/>
                      <a:pt x="693" y="166"/>
                    </a:cubicBezTo>
                    <a:cubicBezTo>
                      <a:pt x="693" y="166"/>
                      <a:pt x="694" y="165"/>
                      <a:pt x="695" y="166"/>
                    </a:cubicBezTo>
                    <a:cubicBezTo>
                      <a:pt x="692" y="162"/>
                      <a:pt x="689" y="158"/>
                      <a:pt x="687" y="156"/>
                    </a:cubicBezTo>
                    <a:cubicBezTo>
                      <a:pt x="688" y="156"/>
                      <a:pt x="688" y="156"/>
                      <a:pt x="689" y="157"/>
                    </a:cubicBezTo>
                    <a:cubicBezTo>
                      <a:pt x="693" y="161"/>
                      <a:pt x="697" y="170"/>
                      <a:pt x="700" y="171"/>
                    </a:cubicBezTo>
                    <a:cubicBezTo>
                      <a:pt x="698" y="169"/>
                      <a:pt x="696" y="166"/>
                      <a:pt x="694" y="163"/>
                    </a:cubicBezTo>
                    <a:cubicBezTo>
                      <a:pt x="692" y="160"/>
                      <a:pt x="690" y="157"/>
                      <a:pt x="688" y="154"/>
                    </a:cubicBezTo>
                    <a:cubicBezTo>
                      <a:pt x="689" y="153"/>
                      <a:pt x="681" y="146"/>
                      <a:pt x="681" y="143"/>
                    </a:cubicBezTo>
                    <a:cubicBezTo>
                      <a:pt x="678" y="140"/>
                      <a:pt x="674" y="135"/>
                      <a:pt x="670" y="131"/>
                    </a:cubicBezTo>
                    <a:cubicBezTo>
                      <a:pt x="667" y="127"/>
                      <a:pt x="663" y="122"/>
                      <a:pt x="662" y="119"/>
                    </a:cubicBezTo>
                    <a:cubicBezTo>
                      <a:pt x="662" y="120"/>
                      <a:pt x="663" y="120"/>
                      <a:pt x="663" y="120"/>
                    </a:cubicBezTo>
                    <a:cubicBezTo>
                      <a:pt x="661" y="118"/>
                      <a:pt x="660" y="117"/>
                      <a:pt x="659" y="116"/>
                    </a:cubicBezTo>
                    <a:cubicBezTo>
                      <a:pt x="660" y="117"/>
                      <a:pt x="660" y="118"/>
                      <a:pt x="660" y="118"/>
                    </a:cubicBezTo>
                    <a:cubicBezTo>
                      <a:pt x="656" y="114"/>
                      <a:pt x="655" y="113"/>
                      <a:pt x="652" y="110"/>
                    </a:cubicBezTo>
                    <a:cubicBezTo>
                      <a:pt x="653" y="110"/>
                      <a:pt x="653" y="111"/>
                      <a:pt x="654" y="111"/>
                    </a:cubicBezTo>
                    <a:cubicBezTo>
                      <a:pt x="650" y="107"/>
                      <a:pt x="651" y="106"/>
                      <a:pt x="647" y="103"/>
                    </a:cubicBezTo>
                    <a:cubicBezTo>
                      <a:pt x="647" y="104"/>
                      <a:pt x="649" y="106"/>
                      <a:pt x="646" y="104"/>
                    </a:cubicBezTo>
                    <a:cubicBezTo>
                      <a:pt x="647" y="104"/>
                      <a:pt x="645" y="102"/>
                      <a:pt x="644" y="101"/>
                    </a:cubicBezTo>
                    <a:cubicBezTo>
                      <a:pt x="643" y="101"/>
                      <a:pt x="645" y="103"/>
                      <a:pt x="642" y="101"/>
                    </a:cubicBezTo>
                    <a:cubicBezTo>
                      <a:pt x="639" y="98"/>
                      <a:pt x="638" y="98"/>
                      <a:pt x="634" y="95"/>
                    </a:cubicBezTo>
                    <a:cubicBezTo>
                      <a:pt x="635" y="94"/>
                      <a:pt x="631" y="90"/>
                      <a:pt x="633" y="91"/>
                    </a:cubicBezTo>
                    <a:cubicBezTo>
                      <a:pt x="629" y="88"/>
                      <a:pt x="629" y="86"/>
                      <a:pt x="626" y="86"/>
                    </a:cubicBezTo>
                    <a:cubicBezTo>
                      <a:pt x="627" y="86"/>
                      <a:pt x="625" y="84"/>
                      <a:pt x="628" y="84"/>
                    </a:cubicBezTo>
                    <a:cubicBezTo>
                      <a:pt x="626" y="83"/>
                      <a:pt x="626" y="84"/>
                      <a:pt x="625" y="83"/>
                    </a:cubicBezTo>
                    <a:cubicBezTo>
                      <a:pt x="625" y="83"/>
                      <a:pt x="626" y="85"/>
                      <a:pt x="623" y="84"/>
                    </a:cubicBezTo>
                    <a:cubicBezTo>
                      <a:pt x="617" y="78"/>
                      <a:pt x="608" y="70"/>
                      <a:pt x="602" y="68"/>
                    </a:cubicBezTo>
                    <a:cubicBezTo>
                      <a:pt x="602" y="68"/>
                      <a:pt x="602" y="67"/>
                      <a:pt x="603" y="68"/>
                    </a:cubicBezTo>
                    <a:cubicBezTo>
                      <a:pt x="600" y="65"/>
                      <a:pt x="600" y="65"/>
                      <a:pt x="600" y="65"/>
                    </a:cubicBezTo>
                    <a:cubicBezTo>
                      <a:pt x="600" y="66"/>
                      <a:pt x="599" y="66"/>
                      <a:pt x="597" y="65"/>
                    </a:cubicBezTo>
                    <a:cubicBezTo>
                      <a:pt x="599" y="65"/>
                      <a:pt x="596" y="63"/>
                      <a:pt x="596" y="62"/>
                    </a:cubicBezTo>
                    <a:cubicBezTo>
                      <a:pt x="600" y="63"/>
                      <a:pt x="602" y="66"/>
                      <a:pt x="606" y="69"/>
                    </a:cubicBezTo>
                    <a:cubicBezTo>
                      <a:pt x="608" y="69"/>
                      <a:pt x="617" y="76"/>
                      <a:pt x="617" y="77"/>
                    </a:cubicBezTo>
                    <a:cubicBezTo>
                      <a:pt x="617" y="76"/>
                      <a:pt x="614" y="73"/>
                      <a:pt x="610" y="70"/>
                    </a:cubicBezTo>
                    <a:cubicBezTo>
                      <a:pt x="607" y="68"/>
                      <a:pt x="604" y="66"/>
                      <a:pt x="602" y="65"/>
                    </a:cubicBezTo>
                    <a:cubicBezTo>
                      <a:pt x="600" y="63"/>
                      <a:pt x="599" y="62"/>
                      <a:pt x="597" y="60"/>
                    </a:cubicBezTo>
                    <a:cubicBezTo>
                      <a:pt x="595" y="58"/>
                      <a:pt x="592" y="57"/>
                      <a:pt x="590" y="55"/>
                    </a:cubicBezTo>
                    <a:cubicBezTo>
                      <a:pt x="590" y="56"/>
                      <a:pt x="588" y="55"/>
                      <a:pt x="587" y="55"/>
                    </a:cubicBezTo>
                    <a:cubicBezTo>
                      <a:pt x="586" y="55"/>
                      <a:pt x="588" y="56"/>
                      <a:pt x="587" y="57"/>
                    </a:cubicBezTo>
                    <a:cubicBezTo>
                      <a:pt x="590" y="59"/>
                      <a:pt x="589" y="57"/>
                      <a:pt x="591" y="58"/>
                    </a:cubicBezTo>
                    <a:cubicBezTo>
                      <a:pt x="589" y="59"/>
                      <a:pt x="594" y="61"/>
                      <a:pt x="592" y="61"/>
                    </a:cubicBezTo>
                    <a:cubicBezTo>
                      <a:pt x="589" y="59"/>
                      <a:pt x="585" y="55"/>
                      <a:pt x="583" y="56"/>
                    </a:cubicBezTo>
                    <a:cubicBezTo>
                      <a:pt x="582" y="55"/>
                      <a:pt x="581" y="55"/>
                      <a:pt x="579" y="54"/>
                    </a:cubicBezTo>
                    <a:cubicBezTo>
                      <a:pt x="580" y="54"/>
                      <a:pt x="581" y="53"/>
                      <a:pt x="581" y="53"/>
                    </a:cubicBezTo>
                    <a:cubicBezTo>
                      <a:pt x="577" y="51"/>
                      <a:pt x="582" y="55"/>
                      <a:pt x="577" y="53"/>
                    </a:cubicBezTo>
                    <a:cubicBezTo>
                      <a:pt x="576" y="52"/>
                      <a:pt x="576" y="51"/>
                      <a:pt x="574" y="51"/>
                    </a:cubicBezTo>
                    <a:cubicBezTo>
                      <a:pt x="572" y="49"/>
                      <a:pt x="576" y="50"/>
                      <a:pt x="575" y="49"/>
                    </a:cubicBezTo>
                    <a:cubicBezTo>
                      <a:pt x="575" y="49"/>
                      <a:pt x="570" y="47"/>
                      <a:pt x="570" y="46"/>
                    </a:cubicBezTo>
                    <a:cubicBezTo>
                      <a:pt x="570" y="46"/>
                      <a:pt x="570" y="45"/>
                      <a:pt x="572" y="46"/>
                    </a:cubicBezTo>
                    <a:cubicBezTo>
                      <a:pt x="570" y="47"/>
                      <a:pt x="576" y="48"/>
                      <a:pt x="578" y="49"/>
                    </a:cubicBezTo>
                    <a:cubicBezTo>
                      <a:pt x="579" y="50"/>
                      <a:pt x="579" y="51"/>
                      <a:pt x="580" y="52"/>
                    </a:cubicBezTo>
                    <a:cubicBezTo>
                      <a:pt x="581" y="51"/>
                      <a:pt x="584" y="54"/>
                      <a:pt x="585" y="55"/>
                    </a:cubicBezTo>
                    <a:cubicBezTo>
                      <a:pt x="585" y="53"/>
                      <a:pt x="581" y="51"/>
                      <a:pt x="579" y="49"/>
                    </a:cubicBezTo>
                    <a:cubicBezTo>
                      <a:pt x="580" y="49"/>
                      <a:pt x="582" y="51"/>
                      <a:pt x="583" y="50"/>
                    </a:cubicBezTo>
                    <a:cubicBezTo>
                      <a:pt x="580" y="49"/>
                      <a:pt x="577" y="48"/>
                      <a:pt x="576" y="46"/>
                    </a:cubicBezTo>
                    <a:cubicBezTo>
                      <a:pt x="575" y="47"/>
                      <a:pt x="571" y="43"/>
                      <a:pt x="572" y="45"/>
                    </a:cubicBezTo>
                    <a:cubicBezTo>
                      <a:pt x="574" y="47"/>
                      <a:pt x="576" y="46"/>
                      <a:pt x="576" y="48"/>
                    </a:cubicBezTo>
                    <a:cubicBezTo>
                      <a:pt x="573" y="47"/>
                      <a:pt x="572" y="45"/>
                      <a:pt x="569" y="43"/>
                    </a:cubicBezTo>
                    <a:cubicBezTo>
                      <a:pt x="568" y="44"/>
                      <a:pt x="571" y="45"/>
                      <a:pt x="570" y="45"/>
                    </a:cubicBezTo>
                    <a:cubicBezTo>
                      <a:pt x="569" y="45"/>
                      <a:pt x="569" y="45"/>
                      <a:pt x="569" y="45"/>
                    </a:cubicBezTo>
                    <a:cubicBezTo>
                      <a:pt x="565" y="43"/>
                      <a:pt x="564" y="42"/>
                      <a:pt x="562" y="40"/>
                    </a:cubicBezTo>
                    <a:cubicBezTo>
                      <a:pt x="559" y="39"/>
                      <a:pt x="563" y="41"/>
                      <a:pt x="562" y="41"/>
                    </a:cubicBezTo>
                    <a:cubicBezTo>
                      <a:pt x="561" y="40"/>
                      <a:pt x="560" y="40"/>
                      <a:pt x="560" y="40"/>
                    </a:cubicBezTo>
                    <a:cubicBezTo>
                      <a:pt x="559" y="39"/>
                      <a:pt x="557" y="39"/>
                      <a:pt x="558" y="38"/>
                    </a:cubicBezTo>
                    <a:cubicBezTo>
                      <a:pt x="558" y="37"/>
                      <a:pt x="561" y="39"/>
                      <a:pt x="560" y="38"/>
                    </a:cubicBezTo>
                    <a:cubicBezTo>
                      <a:pt x="557" y="37"/>
                      <a:pt x="556" y="36"/>
                      <a:pt x="554" y="35"/>
                    </a:cubicBezTo>
                    <a:cubicBezTo>
                      <a:pt x="553" y="34"/>
                      <a:pt x="553" y="35"/>
                      <a:pt x="550" y="34"/>
                    </a:cubicBezTo>
                    <a:cubicBezTo>
                      <a:pt x="549" y="33"/>
                      <a:pt x="549" y="33"/>
                      <a:pt x="547" y="32"/>
                    </a:cubicBezTo>
                    <a:cubicBezTo>
                      <a:pt x="546" y="32"/>
                      <a:pt x="541" y="30"/>
                      <a:pt x="538" y="28"/>
                    </a:cubicBezTo>
                    <a:cubicBezTo>
                      <a:pt x="537" y="29"/>
                      <a:pt x="535" y="28"/>
                      <a:pt x="534" y="28"/>
                    </a:cubicBezTo>
                    <a:cubicBezTo>
                      <a:pt x="538" y="30"/>
                      <a:pt x="539" y="30"/>
                      <a:pt x="541" y="31"/>
                    </a:cubicBezTo>
                    <a:cubicBezTo>
                      <a:pt x="540" y="31"/>
                      <a:pt x="539" y="31"/>
                      <a:pt x="538" y="31"/>
                    </a:cubicBezTo>
                    <a:cubicBezTo>
                      <a:pt x="540" y="32"/>
                      <a:pt x="541" y="31"/>
                      <a:pt x="542" y="32"/>
                    </a:cubicBezTo>
                    <a:cubicBezTo>
                      <a:pt x="541" y="33"/>
                      <a:pt x="547" y="34"/>
                      <a:pt x="547" y="35"/>
                    </a:cubicBezTo>
                    <a:cubicBezTo>
                      <a:pt x="547" y="35"/>
                      <a:pt x="546" y="35"/>
                      <a:pt x="546" y="36"/>
                    </a:cubicBezTo>
                    <a:cubicBezTo>
                      <a:pt x="551" y="37"/>
                      <a:pt x="558" y="40"/>
                      <a:pt x="560" y="42"/>
                    </a:cubicBezTo>
                    <a:cubicBezTo>
                      <a:pt x="560" y="40"/>
                      <a:pt x="568" y="46"/>
                      <a:pt x="564" y="45"/>
                    </a:cubicBezTo>
                    <a:cubicBezTo>
                      <a:pt x="568" y="47"/>
                      <a:pt x="566" y="45"/>
                      <a:pt x="568" y="46"/>
                    </a:cubicBezTo>
                    <a:cubicBezTo>
                      <a:pt x="568" y="47"/>
                      <a:pt x="570" y="48"/>
                      <a:pt x="569" y="48"/>
                    </a:cubicBezTo>
                    <a:cubicBezTo>
                      <a:pt x="562" y="46"/>
                      <a:pt x="558" y="43"/>
                      <a:pt x="552" y="39"/>
                    </a:cubicBezTo>
                    <a:cubicBezTo>
                      <a:pt x="547" y="38"/>
                      <a:pt x="546" y="36"/>
                      <a:pt x="542" y="35"/>
                    </a:cubicBezTo>
                    <a:cubicBezTo>
                      <a:pt x="542" y="35"/>
                      <a:pt x="542" y="35"/>
                      <a:pt x="542" y="35"/>
                    </a:cubicBezTo>
                    <a:cubicBezTo>
                      <a:pt x="542" y="35"/>
                      <a:pt x="534" y="31"/>
                      <a:pt x="536" y="33"/>
                    </a:cubicBezTo>
                    <a:cubicBezTo>
                      <a:pt x="538" y="33"/>
                      <a:pt x="543" y="36"/>
                      <a:pt x="543" y="37"/>
                    </a:cubicBezTo>
                    <a:cubicBezTo>
                      <a:pt x="538" y="35"/>
                      <a:pt x="536" y="33"/>
                      <a:pt x="531" y="32"/>
                    </a:cubicBezTo>
                    <a:cubicBezTo>
                      <a:pt x="532" y="31"/>
                      <a:pt x="531" y="31"/>
                      <a:pt x="529" y="30"/>
                    </a:cubicBezTo>
                    <a:cubicBezTo>
                      <a:pt x="529" y="31"/>
                      <a:pt x="524" y="29"/>
                      <a:pt x="525" y="29"/>
                    </a:cubicBezTo>
                    <a:cubicBezTo>
                      <a:pt x="522" y="28"/>
                      <a:pt x="518" y="26"/>
                      <a:pt x="515" y="25"/>
                    </a:cubicBezTo>
                    <a:cubicBezTo>
                      <a:pt x="511" y="23"/>
                      <a:pt x="507" y="22"/>
                      <a:pt x="502" y="21"/>
                    </a:cubicBezTo>
                    <a:cubicBezTo>
                      <a:pt x="502" y="20"/>
                      <a:pt x="500" y="20"/>
                      <a:pt x="499" y="19"/>
                    </a:cubicBezTo>
                    <a:cubicBezTo>
                      <a:pt x="497" y="19"/>
                      <a:pt x="495" y="18"/>
                      <a:pt x="494" y="18"/>
                    </a:cubicBezTo>
                    <a:cubicBezTo>
                      <a:pt x="494" y="18"/>
                      <a:pt x="494" y="18"/>
                      <a:pt x="495" y="18"/>
                    </a:cubicBezTo>
                    <a:cubicBezTo>
                      <a:pt x="491" y="17"/>
                      <a:pt x="491" y="16"/>
                      <a:pt x="490" y="16"/>
                    </a:cubicBezTo>
                    <a:cubicBezTo>
                      <a:pt x="487" y="16"/>
                      <a:pt x="493" y="18"/>
                      <a:pt x="491" y="17"/>
                    </a:cubicBezTo>
                    <a:cubicBezTo>
                      <a:pt x="488" y="17"/>
                      <a:pt x="486" y="16"/>
                      <a:pt x="485" y="15"/>
                    </a:cubicBezTo>
                    <a:cubicBezTo>
                      <a:pt x="482" y="14"/>
                      <a:pt x="478" y="14"/>
                      <a:pt x="473" y="13"/>
                    </a:cubicBezTo>
                    <a:cubicBezTo>
                      <a:pt x="469" y="12"/>
                      <a:pt x="465" y="11"/>
                      <a:pt x="462" y="10"/>
                    </a:cubicBezTo>
                    <a:cubicBezTo>
                      <a:pt x="460" y="10"/>
                      <a:pt x="451" y="9"/>
                      <a:pt x="445" y="9"/>
                    </a:cubicBezTo>
                    <a:cubicBezTo>
                      <a:pt x="439" y="8"/>
                      <a:pt x="435" y="7"/>
                      <a:pt x="440" y="7"/>
                    </a:cubicBezTo>
                    <a:cubicBezTo>
                      <a:pt x="434" y="6"/>
                      <a:pt x="427" y="6"/>
                      <a:pt x="423" y="6"/>
                    </a:cubicBezTo>
                    <a:cubicBezTo>
                      <a:pt x="427" y="6"/>
                      <a:pt x="422" y="6"/>
                      <a:pt x="423" y="5"/>
                    </a:cubicBezTo>
                    <a:cubicBezTo>
                      <a:pt x="421" y="5"/>
                      <a:pt x="420" y="5"/>
                      <a:pt x="419" y="4"/>
                    </a:cubicBezTo>
                    <a:cubicBezTo>
                      <a:pt x="419" y="6"/>
                      <a:pt x="413" y="4"/>
                      <a:pt x="412" y="5"/>
                    </a:cubicBezTo>
                    <a:cubicBezTo>
                      <a:pt x="412" y="5"/>
                      <a:pt x="413" y="5"/>
                      <a:pt x="412" y="5"/>
                    </a:cubicBezTo>
                    <a:cubicBezTo>
                      <a:pt x="411" y="4"/>
                      <a:pt x="411" y="4"/>
                      <a:pt x="410" y="3"/>
                    </a:cubicBezTo>
                    <a:cubicBezTo>
                      <a:pt x="412" y="2"/>
                      <a:pt x="413" y="3"/>
                      <a:pt x="416" y="3"/>
                    </a:cubicBezTo>
                    <a:cubicBezTo>
                      <a:pt x="414" y="2"/>
                      <a:pt x="416" y="2"/>
                      <a:pt x="417" y="1"/>
                    </a:cubicBezTo>
                    <a:cubicBezTo>
                      <a:pt x="411" y="1"/>
                      <a:pt x="409" y="1"/>
                      <a:pt x="407" y="1"/>
                    </a:cubicBezTo>
                    <a:cubicBezTo>
                      <a:pt x="405" y="1"/>
                      <a:pt x="403" y="1"/>
                      <a:pt x="398" y="0"/>
                    </a:cubicBezTo>
                    <a:cubicBezTo>
                      <a:pt x="398" y="2"/>
                      <a:pt x="402" y="1"/>
                      <a:pt x="403" y="2"/>
                    </a:cubicBezTo>
                    <a:cubicBezTo>
                      <a:pt x="401" y="2"/>
                      <a:pt x="400" y="2"/>
                      <a:pt x="399" y="2"/>
                    </a:cubicBezTo>
                    <a:cubicBezTo>
                      <a:pt x="399" y="2"/>
                      <a:pt x="399" y="3"/>
                      <a:pt x="401" y="3"/>
                    </a:cubicBezTo>
                    <a:cubicBezTo>
                      <a:pt x="400" y="2"/>
                      <a:pt x="403" y="3"/>
                      <a:pt x="404" y="2"/>
                    </a:cubicBezTo>
                    <a:cubicBezTo>
                      <a:pt x="405" y="2"/>
                      <a:pt x="407" y="2"/>
                      <a:pt x="406" y="3"/>
                    </a:cubicBezTo>
                    <a:cubicBezTo>
                      <a:pt x="405" y="3"/>
                      <a:pt x="402" y="3"/>
                      <a:pt x="403" y="4"/>
                    </a:cubicBezTo>
                    <a:cubicBezTo>
                      <a:pt x="405" y="3"/>
                      <a:pt x="407" y="3"/>
                      <a:pt x="408" y="4"/>
                    </a:cubicBezTo>
                    <a:cubicBezTo>
                      <a:pt x="406" y="4"/>
                      <a:pt x="402" y="4"/>
                      <a:pt x="398" y="4"/>
                    </a:cubicBezTo>
                    <a:cubicBezTo>
                      <a:pt x="396" y="4"/>
                      <a:pt x="394" y="4"/>
                      <a:pt x="392" y="4"/>
                    </a:cubicBezTo>
                    <a:cubicBezTo>
                      <a:pt x="390" y="5"/>
                      <a:pt x="388" y="5"/>
                      <a:pt x="387" y="5"/>
                    </a:cubicBezTo>
                    <a:cubicBezTo>
                      <a:pt x="385" y="5"/>
                      <a:pt x="381" y="5"/>
                      <a:pt x="377" y="5"/>
                    </a:cubicBezTo>
                    <a:cubicBezTo>
                      <a:pt x="373" y="5"/>
                      <a:pt x="369" y="6"/>
                      <a:pt x="369" y="7"/>
                    </a:cubicBezTo>
                    <a:cubicBezTo>
                      <a:pt x="368" y="6"/>
                      <a:pt x="368" y="6"/>
                      <a:pt x="367" y="6"/>
                    </a:cubicBezTo>
                    <a:cubicBezTo>
                      <a:pt x="369" y="5"/>
                      <a:pt x="376" y="5"/>
                      <a:pt x="376" y="4"/>
                    </a:cubicBezTo>
                    <a:cubicBezTo>
                      <a:pt x="372" y="5"/>
                      <a:pt x="366" y="6"/>
                      <a:pt x="369" y="4"/>
                    </a:cubicBezTo>
                    <a:cubicBezTo>
                      <a:pt x="367" y="4"/>
                      <a:pt x="368" y="5"/>
                      <a:pt x="366" y="5"/>
                    </a:cubicBezTo>
                    <a:cubicBezTo>
                      <a:pt x="365" y="4"/>
                      <a:pt x="365" y="4"/>
                      <a:pt x="365" y="4"/>
                    </a:cubicBezTo>
                    <a:cubicBezTo>
                      <a:pt x="367" y="4"/>
                      <a:pt x="373" y="3"/>
                      <a:pt x="370" y="3"/>
                    </a:cubicBezTo>
                    <a:cubicBezTo>
                      <a:pt x="369" y="4"/>
                      <a:pt x="365" y="3"/>
                      <a:pt x="363" y="3"/>
                    </a:cubicBezTo>
                    <a:cubicBezTo>
                      <a:pt x="363" y="4"/>
                      <a:pt x="360" y="4"/>
                      <a:pt x="357" y="5"/>
                    </a:cubicBezTo>
                    <a:cubicBezTo>
                      <a:pt x="355" y="5"/>
                      <a:pt x="352" y="5"/>
                      <a:pt x="351" y="4"/>
                    </a:cubicBezTo>
                    <a:cubicBezTo>
                      <a:pt x="351" y="4"/>
                      <a:pt x="352" y="4"/>
                      <a:pt x="353" y="3"/>
                    </a:cubicBezTo>
                    <a:cubicBezTo>
                      <a:pt x="356" y="3"/>
                      <a:pt x="360" y="3"/>
                      <a:pt x="360" y="2"/>
                    </a:cubicBezTo>
                    <a:cubicBezTo>
                      <a:pt x="362" y="2"/>
                      <a:pt x="362" y="3"/>
                      <a:pt x="361" y="4"/>
                    </a:cubicBezTo>
                    <a:cubicBezTo>
                      <a:pt x="365" y="3"/>
                      <a:pt x="361" y="3"/>
                      <a:pt x="363" y="2"/>
                    </a:cubicBezTo>
                    <a:cubicBezTo>
                      <a:pt x="364" y="3"/>
                      <a:pt x="366" y="3"/>
                      <a:pt x="367" y="2"/>
                    </a:cubicBezTo>
                    <a:cubicBezTo>
                      <a:pt x="366" y="2"/>
                      <a:pt x="362" y="2"/>
                      <a:pt x="357" y="2"/>
                    </a:cubicBezTo>
                    <a:cubicBezTo>
                      <a:pt x="352" y="3"/>
                      <a:pt x="348" y="3"/>
                      <a:pt x="345" y="4"/>
                    </a:cubicBezTo>
                    <a:cubicBezTo>
                      <a:pt x="343" y="4"/>
                      <a:pt x="340" y="5"/>
                      <a:pt x="337" y="5"/>
                    </a:cubicBezTo>
                    <a:cubicBezTo>
                      <a:pt x="334" y="6"/>
                      <a:pt x="331" y="6"/>
                      <a:pt x="330" y="5"/>
                    </a:cubicBezTo>
                    <a:cubicBezTo>
                      <a:pt x="327" y="6"/>
                      <a:pt x="323" y="7"/>
                      <a:pt x="322" y="6"/>
                    </a:cubicBezTo>
                    <a:cubicBezTo>
                      <a:pt x="319" y="6"/>
                      <a:pt x="321" y="7"/>
                      <a:pt x="318" y="8"/>
                    </a:cubicBezTo>
                    <a:cubicBezTo>
                      <a:pt x="313" y="8"/>
                      <a:pt x="314" y="7"/>
                      <a:pt x="311" y="6"/>
                    </a:cubicBezTo>
                    <a:cubicBezTo>
                      <a:pt x="312" y="7"/>
                      <a:pt x="305" y="9"/>
                      <a:pt x="302" y="9"/>
                    </a:cubicBezTo>
                    <a:cubicBezTo>
                      <a:pt x="302" y="9"/>
                      <a:pt x="303" y="8"/>
                      <a:pt x="303" y="8"/>
                    </a:cubicBezTo>
                    <a:cubicBezTo>
                      <a:pt x="300" y="8"/>
                      <a:pt x="300" y="11"/>
                      <a:pt x="297" y="10"/>
                    </a:cubicBezTo>
                    <a:cubicBezTo>
                      <a:pt x="295" y="10"/>
                      <a:pt x="301" y="8"/>
                      <a:pt x="298" y="9"/>
                    </a:cubicBezTo>
                    <a:cubicBezTo>
                      <a:pt x="296" y="10"/>
                      <a:pt x="294" y="9"/>
                      <a:pt x="293" y="11"/>
                    </a:cubicBezTo>
                    <a:cubicBezTo>
                      <a:pt x="291" y="11"/>
                      <a:pt x="291" y="11"/>
                      <a:pt x="290" y="11"/>
                    </a:cubicBezTo>
                    <a:cubicBezTo>
                      <a:pt x="288" y="12"/>
                      <a:pt x="273" y="18"/>
                      <a:pt x="274" y="15"/>
                    </a:cubicBezTo>
                    <a:cubicBezTo>
                      <a:pt x="273" y="16"/>
                      <a:pt x="271" y="17"/>
                      <a:pt x="269" y="17"/>
                    </a:cubicBezTo>
                    <a:cubicBezTo>
                      <a:pt x="267" y="18"/>
                      <a:pt x="265" y="19"/>
                      <a:pt x="262" y="20"/>
                    </a:cubicBezTo>
                    <a:cubicBezTo>
                      <a:pt x="258" y="22"/>
                      <a:pt x="254" y="23"/>
                      <a:pt x="249" y="25"/>
                    </a:cubicBezTo>
                    <a:cubicBezTo>
                      <a:pt x="245" y="27"/>
                      <a:pt x="240" y="29"/>
                      <a:pt x="236" y="30"/>
                    </a:cubicBezTo>
                    <a:cubicBezTo>
                      <a:pt x="232" y="32"/>
                      <a:pt x="228" y="34"/>
                      <a:pt x="225" y="36"/>
                    </a:cubicBezTo>
                    <a:cubicBezTo>
                      <a:pt x="225" y="35"/>
                      <a:pt x="225" y="35"/>
                      <a:pt x="227" y="34"/>
                    </a:cubicBezTo>
                    <a:cubicBezTo>
                      <a:pt x="227" y="34"/>
                      <a:pt x="229" y="34"/>
                      <a:pt x="230" y="32"/>
                    </a:cubicBezTo>
                    <a:cubicBezTo>
                      <a:pt x="229" y="33"/>
                      <a:pt x="228" y="33"/>
                      <a:pt x="228" y="32"/>
                    </a:cubicBezTo>
                    <a:cubicBezTo>
                      <a:pt x="230" y="31"/>
                      <a:pt x="233" y="31"/>
                      <a:pt x="234" y="29"/>
                    </a:cubicBezTo>
                    <a:cubicBezTo>
                      <a:pt x="232" y="30"/>
                      <a:pt x="226" y="33"/>
                      <a:pt x="224" y="34"/>
                    </a:cubicBezTo>
                    <a:cubicBezTo>
                      <a:pt x="224" y="34"/>
                      <a:pt x="225" y="35"/>
                      <a:pt x="223" y="36"/>
                    </a:cubicBezTo>
                    <a:cubicBezTo>
                      <a:pt x="223" y="34"/>
                      <a:pt x="220" y="38"/>
                      <a:pt x="218" y="38"/>
                    </a:cubicBezTo>
                    <a:cubicBezTo>
                      <a:pt x="220" y="36"/>
                      <a:pt x="217" y="36"/>
                      <a:pt x="217" y="38"/>
                    </a:cubicBezTo>
                    <a:cubicBezTo>
                      <a:pt x="218" y="36"/>
                      <a:pt x="217" y="38"/>
                      <a:pt x="216" y="39"/>
                    </a:cubicBezTo>
                    <a:cubicBezTo>
                      <a:pt x="213" y="40"/>
                      <a:pt x="211" y="38"/>
                      <a:pt x="209" y="41"/>
                    </a:cubicBezTo>
                    <a:cubicBezTo>
                      <a:pt x="209" y="41"/>
                      <a:pt x="212" y="39"/>
                      <a:pt x="212" y="40"/>
                    </a:cubicBezTo>
                    <a:cubicBezTo>
                      <a:pt x="212" y="41"/>
                      <a:pt x="207" y="43"/>
                      <a:pt x="205" y="44"/>
                    </a:cubicBezTo>
                    <a:cubicBezTo>
                      <a:pt x="205" y="45"/>
                      <a:pt x="204" y="46"/>
                      <a:pt x="203" y="47"/>
                    </a:cubicBezTo>
                    <a:cubicBezTo>
                      <a:pt x="202" y="49"/>
                      <a:pt x="200" y="50"/>
                      <a:pt x="198" y="51"/>
                    </a:cubicBezTo>
                    <a:cubicBezTo>
                      <a:pt x="201" y="49"/>
                      <a:pt x="199" y="50"/>
                      <a:pt x="198" y="49"/>
                    </a:cubicBezTo>
                    <a:cubicBezTo>
                      <a:pt x="194" y="52"/>
                      <a:pt x="191" y="54"/>
                      <a:pt x="186" y="56"/>
                    </a:cubicBezTo>
                    <a:cubicBezTo>
                      <a:pt x="187" y="55"/>
                      <a:pt x="193" y="52"/>
                      <a:pt x="191" y="53"/>
                    </a:cubicBezTo>
                    <a:cubicBezTo>
                      <a:pt x="187" y="55"/>
                      <a:pt x="186" y="55"/>
                      <a:pt x="188" y="53"/>
                    </a:cubicBezTo>
                    <a:cubicBezTo>
                      <a:pt x="185" y="56"/>
                      <a:pt x="184" y="55"/>
                      <a:pt x="182" y="58"/>
                    </a:cubicBezTo>
                    <a:cubicBezTo>
                      <a:pt x="181" y="58"/>
                      <a:pt x="180" y="58"/>
                      <a:pt x="180" y="58"/>
                    </a:cubicBezTo>
                    <a:cubicBezTo>
                      <a:pt x="180" y="57"/>
                      <a:pt x="181" y="56"/>
                      <a:pt x="183" y="55"/>
                    </a:cubicBezTo>
                    <a:cubicBezTo>
                      <a:pt x="179" y="56"/>
                      <a:pt x="178" y="57"/>
                      <a:pt x="175" y="58"/>
                    </a:cubicBezTo>
                    <a:cubicBezTo>
                      <a:pt x="175" y="59"/>
                      <a:pt x="179" y="56"/>
                      <a:pt x="177" y="58"/>
                    </a:cubicBezTo>
                    <a:cubicBezTo>
                      <a:pt x="174" y="60"/>
                      <a:pt x="175" y="61"/>
                      <a:pt x="172" y="62"/>
                    </a:cubicBezTo>
                    <a:cubicBezTo>
                      <a:pt x="172" y="61"/>
                      <a:pt x="168" y="64"/>
                      <a:pt x="167" y="65"/>
                    </a:cubicBezTo>
                    <a:cubicBezTo>
                      <a:pt x="169" y="62"/>
                      <a:pt x="173" y="61"/>
                      <a:pt x="174" y="59"/>
                    </a:cubicBezTo>
                    <a:cubicBezTo>
                      <a:pt x="172" y="60"/>
                      <a:pt x="169" y="62"/>
                      <a:pt x="169" y="61"/>
                    </a:cubicBezTo>
                    <a:cubicBezTo>
                      <a:pt x="171" y="59"/>
                      <a:pt x="175" y="57"/>
                      <a:pt x="175" y="56"/>
                    </a:cubicBezTo>
                    <a:cubicBezTo>
                      <a:pt x="171" y="58"/>
                      <a:pt x="168" y="61"/>
                      <a:pt x="166" y="60"/>
                    </a:cubicBezTo>
                    <a:cubicBezTo>
                      <a:pt x="166" y="62"/>
                      <a:pt x="160" y="65"/>
                      <a:pt x="159" y="68"/>
                    </a:cubicBezTo>
                    <a:cubicBezTo>
                      <a:pt x="157" y="68"/>
                      <a:pt x="159" y="67"/>
                      <a:pt x="157" y="67"/>
                    </a:cubicBezTo>
                    <a:cubicBezTo>
                      <a:pt x="155" y="70"/>
                      <a:pt x="153" y="69"/>
                      <a:pt x="153" y="70"/>
                    </a:cubicBezTo>
                    <a:cubicBezTo>
                      <a:pt x="155" y="69"/>
                      <a:pt x="154" y="71"/>
                      <a:pt x="153" y="71"/>
                    </a:cubicBezTo>
                    <a:cubicBezTo>
                      <a:pt x="153" y="71"/>
                      <a:pt x="151" y="73"/>
                      <a:pt x="149" y="74"/>
                    </a:cubicBezTo>
                    <a:cubicBezTo>
                      <a:pt x="149" y="73"/>
                      <a:pt x="147" y="75"/>
                      <a:pt x="147" y="74"/>
                    </a:cubicBezTo>
                    <a:cubicBezTo>
                      <a:pt x="144" y="77"/>
                      <a:pt x="141" y="80"/>
                      <a:pt x="138" y="82"/>
                    </a:cubicBezTo>
                    <a:cubicBezTo>
                      <a:pt x="135" y="84"/>
                      <a:pt x="132" y="86"/>
                      <a:pt x="129" y="89"/>
                    </a:cubicBezTo>
                    <a:cubicBezTo>
                      <a:pt x="129" y="89"/>
                      <a:pt x="129" y="88"/>
                      <a:pt x="128" y="89"/>
                    </a:cubicBezTo>
                    <a:cubicBezTo>
                      <a:pt x="127" y="91"/>
                      <a:pt x="125" y="93"/>
                      <a:pt x="123" y="95"/>
                    </a:cubicBezTo>
                    <a:cubicBezTo>
                      <a:pt x="123" y="94"/>
                      <a:pt x="124" y="93"/>
                      <a:pt x="124" y="93"/>
                    </a:cubicBezTo>
                    <a:cubicBezTo>
                      <a:pt x="121" y="95"/>
                      <a:pt x="112" y="106"/>
                      <a:pt x="114" y="101"/>
                    </a:cubicBezTo>
                    <a:cubicBezTo>
                      <a:pt x="112" y="104"/>
                      <a:pt x="108" y="111"/>
                      <a:pt x="106" y="109"/>
                    </a:cubicBezTo>
                    <a:cubicBezTo>
                      <a:pt x="105" y="112"/>
                      <a:pt x="107" y="110"/>
                      <a:pt x="107" y="111"/>
                    </a:cubicBezTo>
                    <a:cubicBezTo>
                      <a:pt x="103" y="114"/>
                      <a:pt x="99" y="118"/>
                      <a:pt x="96" y="122"/>
                    </a:cubicBezTo>
                    <a:cubicBezTo>
                      <a:pt x="93" y="126"/>
                      <a:pt x="90" y="130"/>
                      <a:pt x="87" y="133"/>
                    </a:cubicBezTo>
                    <a:cubicBezTo>
                      <a:pt x="88" y="134"/>
                      <a:pt x="81" y="139"/>
                      <a:pt x="81" y="142"/>
                    </a:cubicBezTo>
                    <a:cubicBezTo>
                      <a:pt x="80" y="143"/>
                      <a:pt x="79" y="144"/>
                      <a:pt x="79" y="144"/>
                    </a:cubicBezTo>
                    <a:cubicBezTo>
                      <a:pt x="82" y="139"/>
                      <a:pt x="84" y="135"/>
                      <a:pt x="87" y="131"/>
                    </a:cubicBezTo>
                    <a:cubicBezTo>
                      <a:pt x="89" y="128"/>
                      <a:pt x="92" y="124"/>
                      <a:pt x="96" y="120"/>
                    </a:cubicBezTo>
                    <a:cubicBezTo>
                      <a:pt x="94" y="118"/>
                      <a:pt x="92" y="123"/>
                      <a:pt x="90" y="122"/>
                    </a:cubicBezTo>
                    <a:cubicBezTo>
                      <a:pt x="101" y="105"/>
                      <a:pt x="112" y="90"/>
                      <a:pt x="127" y="79"/>
                    </a:cubicBezTo>
                    <a:cubicBezTo>
                      <a:pt x="141" y="64"/>
                      <a:pt x="159" y="52"/>
                      <a:pt x="173" y="38"/>
                    </a:cubicBezTo>
                    <a:cubicBezTo>
                      <a:pt x="178" y="34"/>
                      <a:pt x="184" y="30"/>
                      <a:pt x="190" y="26"/>
                    </a:cubicBezTo>
                    <a:cubicBezTo>
                      <a:pt x="196" y="22"/>
                      <a:pt x="203" y="18"/>
                      <a:pt x="209" y="15"/>
                    </a:cubicBezTo>
                    <a:cubicBezTo>
                      <a:pt x="206" y="15"/>
                      <a:pt x="202" y="18"/>
                      <a:pt x="197" y="21"/>
                    </a:cubicBezTo>
                    <a:cubicBezTo>
                      <a:pt x="195" y="22"/>
                      <a:pt x="193" y="24"/>
                      <a:pt x="190" y="25"/>
                    </a:cubicBezTo>
                    <a:cubicBezTo>
                      <a:pt x="188" y="26"/>
                      <a:pt x="186" y="27"/>
                      <a:pt x="185" y="28"/>
                    </a:cubicBezTo>
                    <a:cubicBezTo>
                      <a:pt x="185" y="27"/>
                      <a:pt x="184" y="26"/>
                      <a:pt x="185" y="25"/>
                    </a:cubicBezTo>
                    <a:cubicBezTo>
                      <a:pt x="179" y="28"/>
                      <a:pt x="175" y="30"/>
                      <a:pt x="171" y="30"/>
                    </a:cubicBezTo>
                    <a:cubicBezTo>
                      <a:pt x="163" y="37"/>
                      <a:pt x="153" y="42"/>
                      <a:pt x="147" y="45"/>
                    </a:cubicBezTo>
                    <a:cubicBezTo>
                      <a:pt x="144" y="47"/>
                      <a:pt x="146" y="47"/>
                      <a:pt x="144" y="49"/>
                    </a:cubicBezTo>
                    <a:cubicBezTo>
                      <a:pt x="143" y="48"/>
                      <a:pt x="142" y="50"/>
                      <a:pt x="142" y="49"/>
                    </a:cubicBezTo>
                    <a:cubicBezTo>
                      <a:pt x="140" y="51"/>
                      <a:pt x="137" y="53"/>
                      <a:pt x="136" y="53"/>
                    </a:cubicBezTo>
                    <a:cubicBezTo>
                      <a:pt x="132" y="58"/>
                      <a:pt x="131" y="56"/>
                      <a:pt x="128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3" y="64"/>
                      <a:pt x="119" y="67"/>
                      <a:pt x="116" y="70"/>
                    </a:cubicBezTo>
                    <a:cubicBezTo>
                      <a:pt x="113" y="72"/>
                      <a:pt x="109" y="75"/>
                      <a:pt x="106" y="79"/>
                    </a:cubicBezTo>
                    <a:cubicBezTo>
                      <a:pt x="106" y="79"/>
                      <a:pt x="105" y="79"/>
                      <a:pt x="105" y="79"/>
                    </a:cubicBezTo>
                    <a:cubicBezTo>
                      <a:pt x="101" y="83"/>
                      <a:pt x="99" y="85"/>
                      <a:pt x="97" y="86"/>
                    </a:cubicBezTo>
                    <a:cubicBezTo>
                      <a:pt x="94" y="89"/>
                      <a:pt x="92" y="92"/>
                      <a:pt x="89" y="95"/>
                    </a:cubicBezTo>
                    <a:cubicBezTo>
                      <a:pt x="87" y="98"/>
                      <a:pt x="84" y="101"/>
                      <a:pt x="82" y="104"/>
                    </a:cubicBezTo>
                    <a:cubicBezTo>
                      <a:pt x="77" y="109"/>
                      <a:pt x="72" y="115"/>
                      <a:pt x="68" y="123"/>
                    </a:cubicBezTo>
                    <a:cubicBezTo>
                      <a:pt x="67" y="123"/>
                      <a:pt x="66" y="124"/>
                      <a:pt x="65" y="125"/>
                    </a:cubicBezTo>
                    <a:cubicBezTo>
                      <a:pt x="64" y="128"/>
                      <a:pt x="61" y="132"/>
                      <a:pt x="59" y="136"/>
                    </a:cubicBezTo>
                    <a:cubicBezTo>
                      <a:pt x="56" y="140"/>
                      <a:pt x="53" y="145"/>
                      <a:pt x="52" y="148"/>
                    </a:cubicBezTo>
                    <a:cubicBezTo>
                      <a:pt x="52" y="149"/>
                      <a:pt x="52" y="150"/>
                      <a:pt x="52" y="151"/>
                    </a:cubicBezTo>
                    <a:cubicBezTo>
                      <a:pt x="50" y="154"/>
                      <a:pt x="52" y="149"/>
                      <a:pt x="50" y="153"/>
                    </a:cubicBezTo>
                    <a:cubicBezTo>
                      <a:pt x="49" y="156"/>
                      <a:pt x="53" y="151"/>
                      <a:pt x="51" y="153"/>
                    </a:cubicBezTo>
                    <a:cubicBezTo>
                      <a:pt x="51" y="154"/>
                      <a:pt x="50" y="155"/>
                      <a:pt x="49" y="156"/>
                    </a:cubicBezTo>
                    <a:cubicBezTo>
                      <a:pt x="50" y="156"/>
                      <a:pt x="48" y="160"/>
                      <a:pt x="46" y="163"/>
                    </a:cubicBezTo>
                    <a:cubicBezTo>
                      <a:pt x="46" y="166"/>
                      <a:pt x="45" y="169"/>
                      <a:pt x="44" y="173"/>
                    </a:cubicBezTo>
                    <a:cubicBezTo>
                      <a:pt x="43" y="176"/>
                      <a:pt x="42" y="180"/>
                      <a:pt x="42" y="182"/>
                    </a:cubicBezTo>
                    <a:cubicBezTo>
                      <a:pt x="36" y="193"/>
                      <a:pt x="36" y="200"/>
                      <a:pt x="36" y="207"/>
                    </a:cubicBezTo>
                    <a:cubicBezTo>
                      <a:pt x="34" y="208"/>
                      <a:pt x="35" y="210"/>
                      <a:pt x="34" y="211"/>
                    </a:cubicBezTo>
                    <a:cubicBezTo>
                      <a:pt x="36" y="209"/>
                      <a:pt x="36" y="208"/>
                      <a:pt x="37" y="209"/>
                    </a:cubicBezTo>
                    <a:cubicBezTo>
                      <a:pt x="37" y="210"/>
                      <a:pt x="37" y="210"/>
                      <a:pt x="37" y="212"/>
                    </a:cubicBezTo>
                    <a:cubicBezTo>
                      <a:pt x="36" y="212"/>
                      <a:pt x="36" y="210"/>
                      <a:pt x="36" y="210"/>
                    </a:cubicBezTo>
                    <a:cubicBezTo>
                      <a:pt x="36" y="214"/>
                      <a:pt x="35" y="215"/>
                      <a:pt x="35" y="218"/>
                    </a:cubicBezTo>
                    <a:cubicBezTo>
                      <a:pt x="37" y="213"/>
                      <a:pt x="35" y="222"/>
                      <a:pt x="34" y="223"/>
                    </a:cubicBezTo>
                    <a:cubicBezTo>
                      <a:pt x="36" y="221"/>
                      <a:pt x="37" y="217"/>
                      <a:pt x="37" y="214"/>
                    </a:cubicBezTo>
                    <a:cubicBezTo>
                      <a:pt x="38" y="215"/>
                      <a:pt x="39" y="214"/>
                      <a:pt x="38" y="215"/>
                    </a:cubicBezTo>
                    <a:cubicBezTo>
                      <a:pt x="36" y="221"/>
                      <a:pt x="34" y="225"/>
                      <a:pt x="32" y="232"/>
                    </a:cubicBezTo>
                    <a:cubicBezTo>
                      <a:pt x="32" y="233"/>
                      <a:pt x="34" y="230"/>
                      <a:pt x="32" y="235"/>
                    </a:cubicBezTo>
                    <a:cubicBezTo>
                      <a:pt x="31" y="235"/>
                      <a:pt x="30" y="239"/>
                      <a:pt x="30" y="235"/>
                    </a:cubicBezTo>
                    <a:cubicBezTo>
                      <a:pt x="29" y="239"/>
                      <a:pt x="30" y="238"/>
                      <a:pt x="29" y="242"/>
                    </a:cubicBezTo>
                    <a:cubicBezTo>
                      <a:pt x="28" y="242"/>
                      <a:pt x="28" y="242"/>
                      <a:pt x="28" y="242"/>
                    </a:cubicBezTo>
                    <a:cubicBezTo>
                      <a:pt x="27" y="245"/>
                      <a:pt x="28" y="244"/>
                      <a:pt x="27" y="246"/>
                    </a:cubicBezTo>
                    <a:cubicBezTo>
                      <a:pt x="26" y="248"/>
                      <a:pt x="25" y="250"/>
                      <a:pt x="24" y="252"/>
                    </a:cubicBezTo>
                    <a:cubicBezTo>
                      <a:pt x="23" y="253"/>
                      <a:pt x="22" y="255"/>
                      <a:pt x="21" y="257"/>
                    </a:cubicBezTo>
                    <a:cubicBezTo>
                      <a:pt x="23" y="252"/>
                      <a:pt x="23" y="247"/>
                      <a:pt x="25" y="244"/>
                    </a:cubicBezTo>
                    <a:cubicBezTo>
                      <a:pt x="25" y="246"/>
                      <a:pt x="24" y="249"/>
                      <a:pt x="25" y="250"/>
                    </a:cubicBezTo>
                    <a:cubicBezTo>
                      <a:pt x="27" y="245"/>
                      <a:pt x="25" y="244"/>
                      <a:pt x="27" y="240"/>
                    </a:cubicBezTo>
                    <a:cubicBezTo>
                      <a:pt x="28" y="232"/>
                      <a:pt x="34" y="225"/>
                      <a:pt x="33" y="221"/>
                    </a:cubicBezTo>
                    <a:cubicBezTo>
                      <a:pt x="30" y="228"/>
                      <a:pt x="24" y="233"/>
                      <a:pt x="26" y="236"/>
                    </a:cubicBezTo>
                    <a:cubicBezTo>
                      <a:pt x="25" y="236"/>
                      <a:pt x="27" y="231"/>
                      <a:pt x="27" y="232"/>
                    </a:cubicBezTo>
                    <a:cubicBezTo>
                      <a:pt x="28" y="233"/>
                      <a:pt x="28" y="233"/>
                      <a:pt x="27" y="236"/>
                    </a:cubicBezTo>
                    <a:cubicBezTo>
                      <a:pt x="25" y="238"/>
                      <a:pt x="26" y="239"/>
                      <a:pt x="24" y="244"/>
                    </a:cubicBezTo>
                    <a:cubicBezTo>
                      <a:pt x="24" y="242"/>
                      <a:pt x="22" y="249"/>
                      <a:pt x="23" y="244"/>
                    </a:cubicBezTo>
                    <a:cubicBezTo>
                      <a:pt x="21" y="246"/>
                      <a:pt x="21" y="252"/>
                      <a:pt x="19" y="252"/>
                    </a:cubicBezTo>
                    <a:cubicBezTo>
                      <a:pt x="20" y="250"/>
                      <a:pt x="21" y="246"/>
                      <a:pt x="21" y="246"/>
                    </a:cubicBezTo>
                    <a:cubicBezTo>
                      <a:pt x="20" y="249"/>
                      <a:pt x="21" y="242"/>
                      <a:pt x="20" y="246"/>
                    </a:cubicBezTo>
                    <a:cubicBezTo>
                      <a:pt x="19" y="250"/>
                      <a:pt x="17" y="251"/>
                      <a:pt x="17" y="255"/>
                    </a:cubicBezTo>
                    <a:cubicBezTo>
                      <a:pt x="16" y="255"/>
                      <a:pt x="17" y="254"/>
                      <a:pt x="16" y="255"/>
                    </a:cubicBezTo>
                    <a:cubicBezTo>
                      <a:pt x="16" y="257"/>
                      <a:pt x="16" y="257"/>
                      <a:pt x="15" y="259"/>
                    </a:cubicBezTo>
                    <a:cubicBezTo>
                      <a:pt x="15" y="260"/>
                      <a:pt x="16" y="256"/>
                      <a:pt x="17" y="256"/>
                    </a:cubicBezTo>
                    <a:cubicBezTo>
                      <a:pt x="14" y="266"/>
                      <a:pt x="14" y="269"/>
                      <a:pt x="11" y="273"/>
                    </a:cubicBezTo>
                    <a:cubicBezTo>
                      <a:pt x="11" y="272"/>
                      <a:pt x="12" y="271"/>
                      <a:pt x="11" y="271"/>
                    </a:cubicBezTo>
                    <a:cubicBezTo>
                      <a:pt x="11" y="272"/>
                      <a:pt x="11" y="273"/>
                      <a:pt x="10" y="273"/>
                    </a:cubicBezTo>
                    <a:cubicBezTo>
                      <a:pt x="9" y="277"/>
                      <a:pt x="10" y="278"/>
                      <a:pt x="10" y="281"/>
                    </a:cubicBezTo>
                    <a:cubicBezTo>
                      <a:pt x="9" y="283"/>
                      <a:pt x="8" y="286"/>
                      <a:pt x="7" y="290"/>
                    </a:cubicBezTo>
                    <a:cubicBezTo>
                      <a:pt x="6" y="293"/>
                      <a:pt x="5" y="296"/>
                      <a:pt x="4" y="300"/>
                    </a:cubicBezTo>
                    <a:cubicBezTo>
                      <a:pt x="3" y="307"/>
                      <a:pt x="2" y="315"/>
                      <a:pt x="1" y="324"/>
                    </a:cubicBezTo>
                    <a:cubicBezTo>
                      <a:pt x="1" y="324"/>
                      <a:pt x="1" y="322"/>
                      <a:pt x="0" y="322"/>
                    </a:cubicBezTo>
                    <a:cubicBezTo>
                      <a:pt x="0" y="327"/>
                      <a:pt x="1" y="330"/>
                      <a:pt x="2" y="327"/>
                    </a:cubicBezTo>
                    <a:cubicBezTo>
                      <a:pt x="2" y="329"/>
                      <a:pt x="2" y="329"/>
                      <a:pt x="2" y="331"/>
                    </a:cubicBezTo>
                    <a:cubicBezTo>
                      <a:pt x="4" y="331"/>
                      <a:pt x="4" y="331"/>
                      <a:pt x="4" y="331"/>
                    </a:cubicBezTo>
                    <a:cubicBezTo>
                      <a:pt x="3" y="335"/>
                      <a:pt x="4" y="337"/>
                      <a:pt x="5" y="337"/>
                    </a:cubicBezTo>
                    <a:cubicBezTo>
                      <a:pt x="6" y="335"/>
                      <a:pt x="7" y="337"/>
                      <a:pt x="8" y="334"/>
                    </a:cubicBezTo>
                    <a:cubicBezTo>
                      <a:pt x="7" y="332"/>
                      <a:pt x="7" y="330"/>
                      <a:pt x="8" y="327"/>
                    </a:cubicBezTo>
                    <a:cubicBezTo>
                      <a:pt x="7" y="327"/>
                      <a:pt x="6" y="328"/>
                      <a:pt x="6" y="324"/>
                    </a:cubicBezTo>
                    <a:cubicBezTo>
                      <a:pt x="8" y="327"/>
                      <a:pt x="7" y="325"/>
                      <a:pt x="8" y="321"/>
                    </a:cubicBezTo>
                    <a:cubicBezTo>
                      <a:pt x="9" y="322"/>
                      <a:pt x="10" y="327"/>
                      <a:pt x="8" y="330"/>
                    </a:cubicBezTo>
                    <a:cubicBezTo>
                      <a:pt x="9" y="330"/>
                      <a:pt x="9" y="330"/>
                      <a:pt x="9" y="330"/>
                    </a:cubicBezTo>
                    <a:cubicBezTo>
                      <a:pt x="10" y="325"/>
                      <a:pt x="10" y="322"/>
                      <a:pt x="9" y="319"/>
                    </a:cubicBezTo>
                    <a:cubicBezTo>
                      <a:pt x="10" y="319"/>
                      <a:pt x="10" y="322"/>
                      <a:pt x="10" y="323"/>
                    </a:cubicBezTo>
                    <a:cubicBezTo>
                      <a:pt x="11" y="321"/>
                      <a:pt x="11" y="318"/>
                      <a:pt x="11" y="314"/>
                    </a:cubicBezTo>
                    <a:cubicBezTo>
                      <a:pt x="12" y="313"/>
                      <a:pt x="12" y="311"/>
                      <a:pt x="12" y="309"/>
                    </a:cubicBezTo>
                    <a:cubicBezTo>
                      <a:pt x="12" y="307"/>
                      <a:pt x="13" y="306"/>
                      <a:pt x="13" y="304"/>
                    </a:cubicBezTo>
                    <a:cubicBezTo>
                      <a:pt x="14" y="297"/>
                      <a:pt x="16" y="292"/>
                      <a:pt x="18" y="293"/>
                    </a:cubicBezTo>
                    <a:cubicBezTo>
                      <a:pt x="19" y="289"/>
                      <a:pt x="20" y="285"/>
                      <a:pt x="21" y="281"/>
                    </a:cubicBezTo>
                    <a:cubicBezTo>
                      <a:pt x="20" y="280"/>
                      <a:pt x="19" y="283"/>
                      <a:pt x="19" y="283"/>
                    </a:cubicBezTo>
                    <a:cubicBezTo>
                      <a:pt x="19" y="279"/>
                      <a:pt x="20" y="276"/>
                      <a:pt x="22" y="274"/>
                    </a:cubicBezTo>
                    <a:cubicBezTo>
                      <a:pt x="21" y="275"/>
                      <a:pt x="22" y="269"/>
                      <a:pt x="23" y="268"/>
                    </a:cubicBezTo>
                    <a:cubicBezTo>
                      <a:pt x="22" y="268"/>
                      <a:pt x="23" y="263"/>
                      <a:pt x="24" y="262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4" y="264"/>
                      <a:pt x="23" y="266"/>
                      <a:pt x="24" y="267"/>
                    </a:cubicBezTo>
                    <a:cubicBezTo>
                      <a:pt x="25" y="264"/>
                      <a:pt x="25" y="263"/>
                      <a:pt x="26" y="263"/>
                    </a:cubicBezTo>
                    <a:cubicBezTo>
                      <a:pt x="26" y="261"/>
                      <a:pt x="26" y="260"/>
                      <a:pt x="26" y="259"/>
                    </a:cubicBezTo>
                    <a:cubicBezTo>
                      <a:pt x="25" y="260"/>
                      <a:pt x="26" y="262"/>
                      <a:pt x="25" y="263"/>
                    </a:cubicBezTo>
                    <a:cubicBezTo>
                      <a:pt x="24" y="262"/>
                      <a:pt x="24" y="261"/>
                      <a:pt x="24" y="258"/>
                    </a:cubicBezTo>
                    <a:cubicBezTo>
                      <a:pt x="28" y="253"/>
                      <a:pt x="28" y="256"/>
                      <a:pt x="26" y="267"/>
                    </a:cubicBezTo>
                    <a:cubicBezTo>
                      <a:pt x="25" y="269"/>
                      <a:pt x="24" y="270"/>
                      <a:pt x="23" y="274"/>
                    </a:cubicBezTo>
                    <a:cubicBezTo>
                      <a:pt x="24" y="275"/>
                      <a:pt x="25" y="271"/>
                      <a:pt x="25" y="274"/>
                    </a:cubicBezTo>
                    <a:cubicBezTo>
                      <a:pt x="24" y="276"/>
                      <a:pt x="23" y="277"/>
                      <a:pt x="24" y="279"/>
                    </a:cubicBezTo>
                    <a:cubicBezTo>
                      <a:pt x="25" y="280"/>
                      <a:pt x="24" y="275"/>
                      <a:pt x="25" y="276"/>
                    </a:cubicBezTo>
                    <a:cubicBezTo>
                      <a:pt x="26" y="280"/>
                      <a:pt x="24" y="283"/>
                      <a:pt x="24" y="287"/>
                    </a:cubicBezTo>
                    <a:cubicBezTo>
                      <a:pt x="24" y="287"/>
                      <a:pt x="23" y="287"/>
                      <a:pt x="23" y="288"/>
                    </a:cubicBezTo>
                    <a:cubicBezTo>
                      <a:pt x="23" y="292"/>
                      <a:pt x="22" y="298"/>
                      <a:pt x="21" y="306"/>
                    </a:cubicBezTo>
                    <a:cubicBezTo>
                      <a:pt x="20" y="305"/>
                      <a:pt x="20" y="309"/>
                      <a:pt x="19" y="309"/>
                    </a:cubicBezTo>
                    <a:cubicBezTo>
                      <a:pt x="20" y="314"/>
                      <a:pt x="19" y="319"/>
                      <a:pt x="19" y="321"/>
                    </a:cubicBezTo>
                    <a:cubicBezTo>
                      <a:pt x="18" y="318"/>
                      <a:pt x="18" y="313"/>
                      <a:pt x="19" y="308"/>
                    </a:cubicBezTo>
                    <a:cubicBezTo>
                      <a:pt x="19" y="304"/>
                      <a:pt x="20" y="300"/>
                      <a:pt x="21" y="296"/>
                    </a:cubicBezTo>
                    <a:cubicBezTo>
                      <a:pt x="20" y="298"/>
                      <a:pt x="19" y="303"/>
                      <a:pt x="18" y="305"/>
                    </a:cubicBezTo>
                    <a:cubicBezTo>
                      <a:pt x="18" y="308"/>
                      <a:pt x="19" y="307"/>
                      <a:pt x="18" y="310"/>
                    </a:cubicBezTo>
                    <a:cubicBezTo>
                      <a:pt x="17" y="311"/>
                      <a:pt x="16" y="314"/>
                      <a:pt x="16" y="310"/>
                    </a:cubicBezTo>
                    <a:cubicBezTo>
                      <a:pt x="16" y="313"/>
                      <a:pt x="15" y="314"/>
                      <a:pt x="17" y="317"/>
                    </a:cubicBezTo>
                    <a:cubicBezTo>
                      <a:pt x="17" y="315"/>
                      <a:pt x="16" y="314"/>
                      <a:pt x="17" y="313"/>
                    </a:cubicBezTo>
                    <a:cubicBezTo>
                      <a:pt x="18" y="315"/>
                      <a:pt x="16" y="320"/>
                      <a:pt x="16" y="322"/>
                    </a:cubicBezTo>
                    <a:cubicBezTo>
                      <a:pt x="17" y="322"/>
                      <a:pt x="17" y="318"/>
                      <a:pt x="18" y="318"/>
                    </a:cubicBezTo>
                    <a:cubicBezTo>
                      <a:pt x="17" y="321"/>
                      <a:pt x="17" y="322"/>
                      <a:pt x="17" y="326"/>
                    </a:cubicBezTo>
                    <a:cubicBezTo>
                      <a:pt x="17" y="326"/>
                      <a:pt x="18" y="325"/>
                      <a:pt x="18" y="325"/>
                    </a:cubicBezTo>
                    <a:cubicBezTo>
                      <a:pt x="19" y="330"/>
                      <a:pt x="18" y="338"/>
                      <a:pt x="19" y="340"/>
                    </a:cubicBezTo>
                    <a:cubicBezTo>
                      <a:pt x="20" y="339"/>
                      <a:pt x="20" y="337"/>
                      <a:pt x="21" y="336"/>
                    </a:cubicBezTo>
                    <a:cubicBezTo>
                      <a:pt x="21" y="340"/>
                      <a:pt x="18" y="346"/>
                      <a:pt x="18" y="350"/>
                    </a:cubicBezTo>
                    <a:cubicBezTo>
                      <a:pt x="18" y="349"/>
                      <a:pt x="18" y="346"/>
                      <a:pt x="18" y="343"/>
                    </a:cubicBezTo>
                    <a:cubicBezTo>
                      <a:pt x="16" y="346"/>
                      <a:pt x="17" y="349"/>
                      <a:pt x="18" y="351"/>
                    </a:cubicBezTo>
                    <a:cubicBezTo>
                      <a:pt x="18" y="353"/>
                      <a:pt x="16" y="353"/>
                      <a:pt x="17" y="353"/>
                    </a:cubicBezTo>
                    <a:cubicBezTo>
                      <a:pt x="17" y="356"/>
                      <a:pt x="18" y="351"/>
                      <a:pt x="18" y="354"/>
                    </a:cubicBezTo>
                    <a:cubicBezTo>
                      <a:pt x="18" y="356"/>
                      <a:pt x="18" y="356"/>
                      <a:pt x="18" y="356"/>
                    </a:cubicBezTo>
                    <a:cubicBezTo>
                      <a:pt x="17" y="355"/>
                      <a:pt x="16" y="356"/>
                      <a:pt x="16" y="357"/>
                    </a:cubicBezTo>
                    <a:cubicBezTo>
                      <a:pt x="17" y="357"/>
                      <a:pt x="17" y="359"/>
                      <a:pt x="17" y="359"/>
                    </a:cubicBezTo>
                    <a:cubicBezTo>
                      <a:pt x="17" y="357"/>
                      <a:pt x="17" y="357"/>
                      <a:pt x="17" y="356"/>
                    </a:cubicBezTo>
                    <a:cubicBezTo>
                      <a:pt x="18" y="360"/>
                      <a:pt x="17" y="361"/>
                      <a:pt x="18" y="365"/>
                    </a:cubicBezTo>
                    <a:cubicBezTo>
                      <a:pt x="17" y="365"/>
                      <a:pt x="16" y="370"/>
                      <a:pt x="17" y="372"/>
                    </a:cubicBezTo>
                    <a:cubicBezTo>
                      <a:pt x="17" y="370"/>
                      <a:pt x="17" y="368"/>
                      <a:pt x="18" y="367"/>
                    </a:cubicBezTo>
                    <a:cubicBezTo>
                      <a:pt x="17" y="371"/>
                      <a:pt x="19" y="375"/>
                      <a:pt x="20" y="378"/>
                    </a:cubicBezTo>
                    <a:cubicBezTo>
                      <a:pt x="21" y="379"/>
                      <a:pt x="21" y="376"/>
                      <a:pt x="21" y="375"/>
                    </a:cubicBezTo>
                    <a:cubicBezTo>
                      <a:pt x="20" y="374"/>
                      <a:pt x="21" y="378"/>
                      <a:pt x="20" y="376"/>
                    </a:cubicBezTo>
                    <a:cubicBezTo>
                      <a:pt x="20" y="371"/>
                      <a:pt x="20" y="368"/>
                      <a:pt x="19" y="364"/>
                    </a:cubicBezTo>
                    <a:cubicBezTo>
                      <a:pt x="20" y="362"/>
                      <a:pt x="22" y="363"/>
                      <a:pt x="22" y="360"/>
                    </a:cubicBezTo>
                    <a:cubicBezTo>
                      <a:pt x="22" y="362"/>
                      <a:pt x="23" y="360"/>
                      <a:pt x="23" y="362"/>
                    </a:cubicBezTo>
                    <a:cubicBezTo>
                      <a:pt x="23" y="359"/>
                      <a:pt x="24" y="358"/>
                      <a:pt x="24" y="360"/>
                    </a:cubicBezTo>
                    <a:cubicBezTo>
                      <a:pt x="24" y="357"/>
                      <a:pt x="24" y="357"/>
                      <a:pt x="24" y="355"/>
                    </a:cubicBezTo>
                    <a:cubicBezTo>
                      <a:pt x="25" y="354"/>
                      <a:pt x="26" y="352"/>
                      <a:pt x="27" y="348"/>
                    </a:cubicBezTo>
                    <a:cubicBezTo>
                      <a:pt x="26" y="348"/>
                      <a:pt x="25" y="352"/>
                      <a:pt x="25" y="350"/>
                    </a:cubicBezTo>
                    <a:cubicBezTo>
                      <a:pt x="25" y="348"/>
                      <a:pt x="26" y="348"/>
                      <a:pt x="26" y="345"/>
                    </a:cubicBezTo>
                    <a:cubicBezTo>
                      <a:pt x="25" y="345"/>
                      <a:pt x="25" y="348"/>
                      <a:pt x="24" y="350"/>
                    </a:cubicBezTo>
                    <a:cubicBezTo>
                      <a:pt x="24" y="352"/>
                      <a:pt x="24" y="355"/>
                      <a:pt x="23" y="354"/>
                    </a:cubicBezTo>
                    <a:cubicBezTo>
                      <a:pt x="23" y="351"/>
                      <a:pt x="24" y="350"/>
                      <a:pt x="23" y="347"/>
                    </a:cubicBezTo>
                    <a:cubicBezTo>
                      <a:pt x="25" y="347"/>
                      <a:pt x="25" y="342"/>
                      <a:pt x="26" y="339"/>
                    </a:cubicBezTo>
                    <a:cubicBezTo>
                      <a:pt x="26" y="341"/>
                      <a:pt x="25" y="343"/>
                      <a:pt x="26" y="344"/>
                    </a:cubicBezTo>
                    <a:cubicBezTo>
                      <a:pt x="27" y="340"/>
                      <a:pt x="26" y="346"/>
                      <a:pt x="27" y="345"/>
                    </a:cubicBezTo>
                    <a:cubicBezTo>
                      <a:pt x="27" y="345"/>
                      <a:pt x="28" y="343"/>
                      <a:pt x="28" y="344"/>
                    </a:cubicBezTo>
                    <a:cubicBezTo>
                      <a:pt x="27" y="351"/>
                      <a:pt x="29" y="358"/>
                      <a:pt x="30" y="362"/>
                    </a:cubicBezTo>
                    <a:cubicBezTo>
                      <a:pt x="30" y="359"/>
                      <a:pt x="28" y="350"/>
                      <a:pt x="29" y="347"/>
                    </a:cubicBezTo>
                    <a:cubicBezTo>
                      <a:pt x="29" y="346"/>
                      <a:pt x="32" y="346"/>
                      <a:pt x="32" y="346"/>
                    </a:cubicBezTo>
                    <a:cubicBezTo>
                      <a:pt x="31" y="344"/>
                      <a:pt x="32" y="343"/>
                      <a:pt x="32" y="341"/>
                    </a:cubicBezTo>
                    <a:cubicBezTo>
                      <a:pt x="32" y="341"/>
                      <a:pt x="31" y="341"/>
                      <a:pt x="32" y="339"/>
                    </a:cubicBezTo>
                    <a:cubicBezTo>
                      <a:pt x="33" y="339"/>
                      <a:pt x="33" y="339"/>
                      <a:pt x="33" y="339"/>
                    </a:cubicBezTo>
                    <a:cubicBezTo>
                      <a:pt x="33" y="344"/>
                      <a:pt x="32" y="348"/>
                      <a:pt x="33" y="350"/>
                    </a:cubicBezTo>
                    <a:cubicBezTo>
                      <a:pt x="33" y="349"/>
                      <a:pt x="33" y="349"/>
                      <a:pt x="33" y="349"/>
                    </a:cubicBezTo>
                    <a:cubicBezTo>
                      <a:pt x="34" y="351"/>
                      <a:pt x="33" y="351"/>
                      <a:pt x="34" y="354"/>
                    </a:cubicBezTo>
                    <a:cubicBezTo>
                      <a:pt x="31" y="356"/>
                      <a:pt x="33" y="365"/>
                      <a:pt x="31" y="370"/>
                    </a:cubicBezTo>
                    <a:cubicBezTo>
                      <a:pt x="31" y="366"/>
                      <a:pt x="30" y="367"/>
                      <a:pt x="30" y="367"/>
                    </a:cubicBezTo>
                    <a:cubicBezTo>
                      <a:pt x="31" y="368"/>
                      <a:pt x="31" y="374"/>
                      <a:pt x="30" y="373"/>
                    </a:cubicBezTo>
                    <a:cubicBezTo>
                      <a:pt x="29" y="370"/>
                      <a:pt x="30" y="371"/>
                      <a:pt x="30" y="369"/>
                    </a:cubicBezTo>
                    <a:cubicBezTo>
                      <a:pt x="29" y="369"/>
                      <a:pt x="29" y="372"/>
                      <a:pt x="29" y="374"/>
                    </a:cubicBezTo>
                    <a:cubicBezTo>
                      <a:pt x="30" y="373"/>
                      <a:pt x="31" y="375"/>
                      <a:pt x="31" y="377"/>
                    </a:cubicBezTo>
                    <a:cubicBezTo>
                      <a:pt x="30" y="377"/>
                      <a:pt x="30" y="380"/>
                      <a:pt x="29" y="380"/>
                    </a:cubicBezTo>
                    <a:cubicBezTo>
                      <a:pt x="30" y="386"/>
                      <a:pt x="29" y="384"/>
                      <a:pt x="28" y="386"/>
                    </a:cubicBezTo>
                    <a:cubicBezTo>
                      <a:pt x="28" y="390"/>
                      <a:pt x="29" y="385"/>
                      <a:pt x="29" y="387"/>
                    </a:cubicBezTo>
                    <a:cubicBezTo>
                      <a:pt x="30" y="394"/>
                      <a:pt x="29" y="397"/>
                      <a:pt x="30" y="402"/>
                    </a:cubicBezTo>
                    <a:cubicBezTo>
                      <a:pt x="29" y="402"/>
                      <a:pt x="29" y="402"/>
                      <a:pt x="28" y="401"/>
                    </a:cubicBezTo>
                    <a:cubicBezTo>
                      <a:pt x="29" y="404"/>
                      <a:pt x="28" y="408"/>
                      <a:pt x="28" y="407"/>
                    </a:cubicBezTo>
                    <a:cubicBezTo>
                      <a:pt x="27" y="405"/>
                      <a:pt x="29" y="404"/>
                      <a:pt x="27" y="403"/>
                    </a:cubicBezTo>
                    <a:cubicBezTo>
                      <a:pt x="27" y="404"/>
                      <a:pt x="27" y="405"/>
                      <a:pt x="27" y="405"/>
                    </a:cubicBezTo>
                    <a:cubicBezTo>
                      <a:pt x="28" y="408"/>
                      <a:pt x="28" y="409"/>
                      <a:pt x="27" y="411"/>
                    </a:cubicBezTo>
                    <a:cubicBezTo>
                      <a:pt x="28" y="412"/>
                      <a:pt x="28" y="419"/>
                      <a:pt x="28" y="421"/>
                    </a:cubicBezTo>
                    <a:cubicBezTo>
                      <a:pt x="27" y="422"/>
                      <a:pt x="27" y="418"/>
                      <a:pt x="26" y="417"/>
                    </a:cubicBezTo>
                    <a:cubicBezTo>
                      <a:pt x="26" y="419"/>
                      <a:pt x="26" y="420"/>
                      <a:pt x="26" y="420"/>
                    </a:cubicBezTo>
                    <a:cubicBezTo>
                      <a:pt x="25" y="419"/>
                      <a:pt x="25" y="418"/>
                      <a:pt x="25" y="418"/>
                    </a:cubicBezTo>
                    <a:cubicBezTo>
                      <a:pt x="25" y="420"/>
                      <a:pt x="25" y="422"/>
                      <a:pt x="26" y="423"/>
                    </a:cubicBezTo>
                    <a:cubicBezTo>
                      <a:pt x="27" y="421"/>
                      <a:pt x="28" y="422"/>
                      <a:pt x="28" y="424"/>
                    </a:cubicBezTo>
                    <a:cubicBezTo>
                      <a:pt x="29" y="426"/>
                      <a:pt x="30" y="428"/>
                      <a:pt x="30" y="429"/>
                    </a:cubicBezTo>
                    <a:cubicBezTo>
                      <a:pt x="30" y="431"/>
                      <a:pt x="31" y="433"/>
                      <a:pt x="31" y="436"/>
                    </a:cubicBezTo>
                    <a:cubicBezTo>
                      <a:pt x="32" y="434"/>
                      <a:pt x="33" y="435"/>
                      <a:pt x="34" y="438"/>
                    </a:cubicBezTo>
                    <a:cubicBezTo>
                      <a:pt x="36" y="436"/>
                      <a:pt x="38" y="437"/>
                      <a:pt x="38" y="441"/>
                    </a:cubicBezTo>
                    <a:cubicBezTo>
                      <a:pt x="38" y="440"/>
                      <a:pt x="39" y="440"/>
                      <a:pt x="39" y="440"/>
                    </a:cubicBezTo>
                    <a:cubicBezTo>
                      <a:pt x="39" y="438"/>
                      <a:pt x="37" y="435"/>
                      <a:pt x="38" y="434"/>
                    </a:cubicBezTo>
                    <a:cubicBezTo>
                      <a:pt x="39" y="435"/>
                      <a:pt x="38" y="436"/>
                      <a:pt x="39" y="438"/>
                    </a:cubicBezTo>
                    <a:cubicBezTo>
                      <a:pt x="39" y="437"/>
                      <a:pt x="40" y="441"/>
                      <a:pt x="40" y="439"/>
                    </a:cubicBezTo>
                    <a:cubicBezTo>
                      <a:pt x="40" y="437"/>
                      <a:pt x="39" y="434"/>
                      <a:pt x="40" y="434"/>
                    </a:cubicBezTo>
                    <a:cubicBezTo>
                      <a:pt x="39" y="429"/>
                      <a:pt x="37" y="428"/>
                      <a:pt x="37" y="423"/>
                    </a:cubicBezTo>
                    <a:cubicBezTo>
                      <a:pt x="37" y="422"/>
                      <a:pt x="37" y="423"/>
                      <a:pt x="37" y="423"/>
                    </a:cubicBezTo>
                    <a:cubicBezTo>
                      <a:pt x="36" y="419"/>
                      <a:pt x="36" y="415"/>
                      <a:pt x="34" y="411"/>
                    </a:cubicBezTo>
                    <a:cubicBezTo>
                      <a:pt x="34" y="411"/>
                      <a:pt x="34" y="410"/>
                      <a:pt x="34" y="410"/>
                    </a:cubicBezTo>
                    <a:cubicBezTo>
                      <a:pt x="36" y="411"/>
                      <a:pt x="35" y="412"/>
                      <a:pt x="37" y="413"/>
                    </a:cubicBezTo>
                    <a:cubicBezTo>
                      <a:pt x="36" y="415"/>
                      <a:pt x="38" y="415"/>
                      <a:pt x="37" y="417"/>
                    </a:cubicBezTo>
                    <a:cubicBezTo>
                      <a:pt x="37" y="417"/>
                      <a:pt x="37" y="420"/>
                      <a:pt x="38" y="419"/>
                    </a:cubicBezTo>
                    <a:cubicBezTo>
                      <a:pt x="38" y="418"/>
                      <a:pt x="38" y="415"/>
                      <a:pt x="39" y="416"/>
                    </a:cubicBezTo>
                    <a:cubicBezTo>
                      <a:pt x="38" y="413"/>
                      <a:pt x="37" y="411"/>
                      <a:pt x="38" y="410"/>
                    </a:cubicBezTo>
                    <a:cubicBezTo>
                      <a:pt x="38" y="412"/>
                      <a:pt x="38" y="413"/>
                      <a:pt x="39" y="414"/>
                    </a:cubicBezTo>
                    <a:cubicBezTo>
                      <a:pt x="38" y="415"/>
                      <a:pt x="39" y="419"/>
                      <a:pt x="39" y="415"/>
                    </a:cubicBezTo>
                    <a:cubicBezTo>
                      <a:pt x="40" y="419"/>
                      <a:pt x="40" y="420"/>
                      <a:pt x="40" y="422"/>
                    </a:cubicBezTo>
                    <a:cubicBezTo>
                      <a:pt x="40" y="421"/>
                      <a:pt x="41" y="419"/>
                      <a:pt x="41" y="421"/>
                    </a:cubicBezTo>
                    <a:cubicBezTo>
                      <a:pt x="42" y="423"/>
                      <a:pt x="41" y="424"/>
                      <a:pt x="41" y="426"/>
                    </a:cubicBezTo>
                    <a:cubicBezTo>
                      <a:pt x="41" y="427"/>
                      <a:pt x="41" y="424"/>
                      <a:pt x="42" y="427"/>
                    </a:cubicBezTo>
                    <a:cubicBezTo>
                      <a:pt x="41" y="425"/>
                      <a:pt x="42" y="429"/>
                      <a:pt x="42" y="431"/>
                    </a:cubicBezTo>
                    <a:cubicBezTo>
                      <a:pt x="44" y="430"/>
                      <a:pt x="43" y="432"/>
                      <a:pt x="44" y="434"/>
                    </a:cubicBezTo>
                    <a:cubicBezTo>
                      <a:pt x="46" y="435"/>
                      <a:pt x="49" y="436"/>
                      <a:pt x="51" y="441"/>
                    </a:cubicBezTo>
                    <a:cubicBezTo>
                      <a:pt x="52" y="443"/>
                      <a:pt x="52" y="442"/>
                      <a:pt x="52" y="446"/>
                    </a:cubicBezTo>
                    <a:cubicBezTo>
                      <a:pt x="53" y="447"/>
                      <a:pt x="54" y="445"/>
                      <a:pt x="54" y="447"/>
                    </a:cubicBezTo>
                    <a:cubicBezTo>
                      <a:pt x="54" y="447"/>
                      <a:pt x="53" y="448"/>
                      <a:pt x="53" y="449"/>
                    </a:cubicBezTo>
                    <a:cubicBezTo>
                      <a:pt x="54" y="450"/>
                      <a:pt x="54" y="449"/>
                      <a:pt x="55" y="450"/>
                    </a:cubicBezTo>
                    <a:cubicBezTo>
                      <a:pt x="55" y="453"/>
                      <a:pt x="53" y="451"/>
                      <a:pt x="54" y="455"/>
                    </a:cubicBezTo>
                    <a:cubicBezTo>
                      <a:pt x="54" y="455"/>
                      <a:pt x="54" y="453"/>
                      <a:pt x="55" y="454"/>
                    </a:cubicBezTo>
                    <a:cubicBezTo>
                      <a:pt x="56" y="459"/>
                      <a:pt x="57" y="461"/>
                      <a:pt x="58" y="466"/>
                    </a:cubicBezTo>
                    <a:cubicBezTo>
                      <a:pt x="56" y="466"/>
                      <a:pt x="57" y="469"/>
                      <a:pt x="57" y="471"/>
                    </a:cubicBezTo>
                    <a:cubicBezTo>
                      <a:pt x="55" y="470"/>
                      <a:pt x="56" y="469"/>
                      <a:pt x="56" y="473"/>
                    </a:cubicBezTo>
                    <a:cubicBezTo>
                      <a:pt x="55" y="472"/>
                      <a:pt x="55" y="470"/>
                      <a:pt x="54" y="470"/>
                    </a:cubicBezTo>
                    <a:cubicBezTo>
                      <a:pt x="55" y="472"/>
                      <a:pt x="54" y="473"/>
                      <a:pt x="53" y="473"/>
                    </a:cubicBezTo>
                    <a:cubicBezTo>
                      <a:pt x="53" y="472"/>
                      <a:pt x="53" y="470"/>
                      <a:pt x="52" y="470"/>
                    </a:cubicBezTo>
                    <a:cubicBezTo>
                      <a:pt x="54" y="474"/>
                      <a:pt x="50" y="472"/>
                      <a:pt x="52" y="476"/>
                    </a:cubicBezTo>
                    <a:cubicBezTo>
                      <a:pt x="52" y="474"/>
                      <a:pt x="55" y="476"/>
                      <a:pt x="57" y="478"/>
                    </a:cubicBezTo>
                    <a:cubicBezTo>
                      <a:pt x="56" y="477"/>
                      <a:pt x="56" y="476"/>
                      <a:pt x="56" y="476"/>
                    </a:cubicBezTo>
                    <a:cubicBezTo>
                      <a:pt x="58" y="481"/>
                      <a:pt x="60" y="479"/>
                      <a:pt x="62" y="485"/>
                    </a:cubicBezTo>
                    <a:cubicBezTo>
                      <a:pt x="62" y="486"/>
                      <a:pt x="61" y="486"/>
                      <a:pt x="62" y="487"/>
                    </a:cubicBezTo>
                    <a:cubicBezTo>
                      <a:pt x="64" y="488"/>
                      <a:pt x="66" y="490"/>
                      <a:pt x="68" y="493"/>
                    </a:cubicBezTo>
                    <a:cubicBezTo>
                      <a:pt x="68" y="495"/>
                      <a:pt x="68" y="496"/>
                      <a:pt x="68" y="498"/>
                    </a:cubicBezTo>
                    <a:cubicBezTo>
                      <a:pt x="68" y="497"/>
                      <a:pt x="67" y="497"/>
                      <a:pt x="67" y="496"/>
                    </a:cubicBezTo>
                    <a:cubicBezTo>
                      <a:pt x="69" y="500"/>
                      <a:pt x="68" y="502"/>
                      <a:pt x="66" y="500"/>
                    </a:cubicBezTo>
                    <a:cubicBezTo>
                      <a:pt x="68" y="504"/>
                      <a:pt x="69" y="504"/>
                      <a:pt x="70" y="507"/>
                    </a:cubicBezTo>
                    <a:cubicBezTo>
                      <a:pt x="69" y="507"/>
                      <a:pt x="71" y="509"/>
                      <a:pt x="70" y="510"/>
                    </a:cubicBezTo>
                    <a:cubicBezTo>
                      <a:pt x="69" y="509"/>
                      <a:pt x="67" y="504"/>
                      <a:pt x="66" y="503"/>
                    </a:cubicBezTo>
                    <a:cubicBezTo>
                      <a:pt x="66" y="507"/>
                      <a:pt x="61" y="494"/>
                      <a:pt x="60" y="493"/>
                    </a:cubicBezTo>
                    <a:cubicBezTo>
                      <a:pt x="58" y="495"/>
                      <a:pt x="62" y="498"/>
                      <a:pt x="64" y="502"/>
                    </a:cubicBezTo>
                    <a:cubicBezTo>
                      <a:pt x="64" y="504"/>
                      <a:pt x="64" y="506"/>
                      <a:pt x="63" y="505"/>
                    </a:cubicBezTo>
                    <a:cubicBezTo>
                      <a:pt x="65" y="509"/>
                      <a:pt x="68" y="512"/>
                      <a:pt x="69" y="517"/>
                    </a:cubicBezTo>
                    <a:cubicBezTo>
                      <a:pt x="70" y="519"/>
                      <a:pt x="69" y="515"/>
                      <a:pt x="70" y="517"/>
                    </a:cubicBezTo>
                    <a:cubicBezTo>
                      <a:pt x="70" y="518"/>
                      <a:pt x="71" y="519"/>
                      <a:pt x="71" y="520"/>
                    </a:cubicBezTo>
                    <a:cubicBezTo>
                      <a:pt x="70" y="518"/>
                      <a:pt x="70" y="518"/>
                      <a:pt x="69" y="518"/>
                    </a:cubicBezTo>
                    <a:cubicBezTo>
                      <a:pt x="70" y="520"/>
                      <a:pt x="71" y="522"/>
                      <a:pt x="71" y="524"/>
                    </a:cubicBezTo>
                    <a:cubicBezTo>
                      <a:pt x="71" y="523"/>
                      <a:pt x="73" y="527"/>
                      <a:pt x="73" y="528"/>
                    </a:cubicBezTo>
                    <a:cubicBezTo>
                      <a:pt x="72" y="527"/>
                      <a:pt x="72" y="527"/>
                      <a:pt x="72" y="526"/>
                    </a:cubicBezTo>
                    <a:cubicBezTo>
                      <a:pt x="69" y="522"/>
                      <a:pt x="68" y="519"/>
                      <a:pt x="66" y="519"/>
                    </a:cubicBezTo>
                    <a:cubicBezTo>
                      <a:pt x="66" y="521"/>
                      <a:pt x="66" y="523"/>
                      <a:pt x="67" y="525"/>
                    </a:cubicBezTo>
                    <a:cubicBezTo>
                      <a:pt x="67" y="527"/>
                      <a:pt x="67" y="529"/>
                      <a:pt x="68" y="532"/>
                    </a:cubicBezTo>
                    <a:cubicBezTo>
                      <a:pt x="66" y="528"/>
                      <a:pt x="66" y="527"/>
                      <a:pt x="66" y="526"/>
                    </a:cubicBezTo>
                    <a:cubicBezTo>
                      <a:pt x="65" y="526"/>
                      <a:pt x="65" y="522"/>
                      <a:pt x="64" y="523"/>
                    </a:cubicBezTo>
                    <a:cubicBezTo>
                      <a:pt x="64" y="525"/>
                      <a:pt x="66" y="528"/>
                      <a:pt x="65" y="530"/>
                    </a:cubicBezTo>
                    <a:cubicBezTo>
                      <a:pt x="65" y="531"/>
                      <a:pt x="64" y="528"/>
                      <a:pt x="63" y="528"/>
                    </a:cubicBezTo>
                    <a:cubicBezTo>
                      <a:pt x="64" y="532"/>
                      <a:pt x="66" y="537"/>
                      <a:pt x="64" y="537"/>
                    </a:cubicBezTo>
                    <a:cubicBezTo>
                      <a:pt x="65" y="540"/>
                      <a:pt x="66" y="538"/>
                      <a:pt x="67" y="540"/>
                    </a:cubicBezTo>
                    <a:cubicBezTo>
                      <a:pt x="67" y="542"/>
                      <a:pt x="64" y="540"/>
                      <a:pt x="65" y="542"/>
                    </a:cubicBezTo>
                    <a:cubicBezTo>
                      <a:pt x="66" y="543"/>
                      <a:pt x="67" y="543"/>
                      <a:pt x="69" y="545"/>
                    </a:cubicBezTo>
                    <a:cubicBezTo>
                      <a:pt x="68" y="545"/>
                      <a:pt x="69" y="546"/>
                      <a:pt x="69" y="547"/>
                    </a:cubicBezTo>
                    <a:cubicBezTo>
                      <a:pt x="68" y="547"/>
                      <a:pt x="66" y="542"/>
                      <a:pt x="66" y="544"/>
                    </a:cubicBezTo>
                    <a:cubicBezTo>
                      <a:pt x="67" y="546"/>
                      <a:pt x="67" y="547"/>
                      <a:pt x="68" y="550"/>
                    </a:cubicBezTo>
                    <a:cubicBezTo>
                      <a:pt x="69" y="548"/>
                      <a:pt x="68" y="546"/>
                      <a:pt x="70" y="549"/>
                    </a:cubicBezTo>
                    <a:cubicBezTo>
                      <a:pt x="71" y="551"/>
                      <a:pt x="71" y="552"/>
                      <a:pt x="71" y="554"/>
                    </a:cubicBezTo>
                    <a:cubicBezTo>
                      <a:pt x="71" y="551"/>
                      <a:pt x="73" y="550"/>
                      <a:pt x="75" y="551"/>
                    </a:cubicBezTo>
                    <a:cubicBezTo>
                      <a:pt x="74" y="549"/>
                      <a:pt x="75" y="549"/>
                      <a:pt x="75" y="548"/>
                    </a:cubicBezTo>
                    <a:cubicBezTo>
                      <a:pt x="76" y="550"/>
                      <a:pt x="78" y="553"/>
                      <a:pt x="78" y="552"/>
                    </a:cubicBezTo>
                    <a:cubicBezTo>
                      <a:pt x="76" y="549"/>
                      <a:pt x="77" y="550"/>
                      <a:pt x="76" y="547"/>
                    </a:cubicBezTo>
                    <a:cubicBezTo>
                      <a:pt x="75" y="549"/>
                      <a:pt x="71" y="545"/>
                      <a:pt x="70" y="542"/>
                    </a:cubicBezTo>
                    <a:cubicBezTo>
                      <a:pt x="71" y="543"/>
                      <a:pt x="72" y="543"/>
                      <a:pt x="72" y="542"/>
                    </a:cubicBezTo>
                    <a:cubicBezTo>
                      <a:pt x="71" y="539"/>
                      <a:pt x="69" y="540"/>
                      <a:pt x="70" y="538"/>
                    </a:cubicBezTo>
                    <a:cubicBezTo>
                      <a:pt x="72" y="542"/>
                      <a:pt x="70" y="537"/>
                      <a:pt x="70" y="536"/>
                    </a:cubicBezTo>
                    <a:cubicBezTo>
                      <a:pt x="72" y="535"/>
                      <a:pt x="72" y="535"/>
                      <a:pt x="72" y="535"/>
                    </a:cubicBezTo>
                    <a:cubicBezTo>
                      <a:pt x="73" y="538"/>
                      <a:pt x="76" y="541"/>
                      <a:pt x="77" y="543"/>
                    </a:cubicBezTo>
                    <a:cubicBezTo>
                      <a:pt x="76" y="544"/>
                      <a:pt x="74" y="539"/>
                      <a:pt x="74" y="540"/>
                    </a:cubicBezTo>
                    <a:cubicBezTo>
                      <a:pt x="75" y="543"/>
                      <a:pt x="76" y="545"/>
                      <a:pt x="77" y="548"/>
                    </a:cubicBezTo>
                    <a:cubicBezTo>
                      <a:pt x="78" y="548"/>
                      <a:pt x="79" y="549"/>
                      <a:pt x="79" y="549"/>
                    </a:cubicBezTo>
                    <a:cubicBezTo>
                      <a:pt x="79" y="548"/>
                      <a:pt x="78" y="546"/>
                      <a:pt x="79" y="546"/>
                    </a:cubicBezTo>
                    <a:cubicBezTo>
                      <a:pt x="79" y="547"/>
                      <a:pt x="79" y="547"/>
                      <a:pt x="80" y="549"/>
                    </a:cubicBezTo>
                    <a:cubicBezTo>
                      <a:pt x="80" y="548"/>
                      <a:pt x="80" y="548"/>
                      <a:pt x="80" y="548"/>
                    </a:cubicBezTo>
                    <a:cubicBezTo>
                      <a:pt x="80" y="548"/>
                      <a:pt x="81" y="548"/>
                      <a:pt x="80" y="547"/>
                    </a:cubicBezTo>
                    <a:cubicBezTo>
                      <a:pt x="79" y="545"/>
                      <a:pt x="77" y="543"/>
                      <a:pt x="76" y="541"/>
                    </a:cubicBezTo>
                    <a:cubicBezTo>
                      <a:pt x="75" y="539"/>
                      <a:pt x="75" y="537"/>
                      <a:pt x="75" y="536"/>
                    </a:cubicBezTo>
                    <a:cubicBezTo>
                      <a:pt x="76" y="540"/>
                      <a:pt x="76" y="538"/>
                      <a:pt x="79" y="543"/>
                    </a:cubicBezTo>
                    <a:cubicBezTo>
                      <a:pt x="78" y="543"/>
                      <a:pt x="78" y="543"/>
                      <a:pt x="78" y="543"/>
                    </a:cubicBezTo>
                    <a:cubicBezTo>
                      <a:pt x="80" y="545"/>
                      <a:pt x="80" y="545"/>
                      <a:pt x="81" y="548"/>
                    </a:cubicBezTo>
                    <a:cubicBezTo>
                      <a:pt x="81" y="545"/>
                      <a:pt x="79" y="544"/>
                      <a:pt x="81" y="543"/>
                    </a:cubicBezTo>
                    <a:cubicBezTo>
                      <a:pt x="80" y="542"/>
                      <a:pt x="78" y="540"/>
                      <a:pt x="77" y="539"/>
                    </a:cubicBezTo>
                    <a:cubicBezTo>
                      <a:pt x="76" y="537"/>
                      <a:pt x="75" y="535"/>
                      <a:pt x="74" y="533"/>
                    </a:cubicBezTo>
                    <a:cubicBezTo>
                      <a:pt x="76" y="537"/>
                      <a:pt x="77" y="533"/>
                      <a:pt x="77" y="533"/>
                    </a:cubicBezTo>
                    <a:cubicBezTo>
                      <a:pt x="75" y="530"/>
                      <a:pt x="74" y="533"/>
                      <a:pt x="73" y="528"/>
                    </a:cubicBezTo>
                    <a:cubicBezTo>
                      <a:pt x="74" y="530"/>
                      <a:pt x="75" y="530"/>
                      <a:pt x="75" y="529"/>
                    </a:cubicBezTo>
                    <a:cubicBezTo>
                      <a:pt x="74" y="527"/>
                      <a:pt x="74" y="526"/>
                      <a:pt x="74" y="525"/>
                    </a:cubicBezTo>
                    <a:cubicBezTo>
                      <a:pt x="75" y="527"/>
                      <a:pt x="76" y="527"/>
                      <a:pt x="77" y="528"/>
                    </a:cubicBezTo>
                    <a:cubicBezTo>
                      <a:pt x="76" y="525"/>
                      <a:pt x="79" y="531"/>
                      <a:pt x="78" y="528"/>
                    </a:cubicBezTo>
                    <a:cubicBezTo>
                      <a:pt x="77" y="526"/>
                      <a:pt x="76" y="525"/>
                      <a:pt x="75" y="524"/>
                    </a:cubicBezTo>
                    <a:cubicBezTo>
                      <a:pt x="76" y="523"/>
                      <a:pt x="74" y="517"/>
                      <a:pt x="76" y="520"/>
                    </a:cubicBezTo>
                    <a:cubicBezTo>
                      <a:pt x="77" y="522"/>
                      <a:pt x="78" y="523"/>
                      <a:pt x="79" y="526"/>
                    </a:cubicBezTo>
                    <a:cubicBezTo>
                      <a:pt x="80" y="526"/>
                      <a:pt x="79" y="524"/>
                      <a:pt x="80" y="523"/>
                    </a:cubicBezTo>
                    <a:cubicBezTo>
                      <a:pt x="81" y="525"/>
                      <a:pt x="83" y="528"/>
                      <a:pt x="84" y="529"/>
                    </a:cubicBezTo>
                    <a:cubicBezTo>
                      <a:pt x="84" y="528"/>
                      <a:pt x="85" y="526"/>
                      <a:pt x="85" y="527"/>
                    </a:cubicBezTo>
                    <a:cubicBezTo>
                      <a:pt x="85" y="530"/>
                      <a:pt x="89" y="534"/>
                      <a:pt x="90" y="536"/>
                    </a:cubicBezTo>
                    <a:cubicBezTo>
                      <a:pt x="88" y="534"/>
                      <a:pt x="90" y="534"/>
                      <a:pt x="91" y="535"/>
                    </a:cubicBezTo>
                    <a:cubicBezTo>
                      <a:pt x="90" y="533"/>
                      <a:pt x="88" y="531"/>
                      <a:pt x="89" y="531"/>
                    </a:cubicBezTo>
                    <a:cubicBezTo>
                      <a:pt x="90" y="534"/>
                      <a:pt x="93" y="537"/>
                      <a:pt x="94" y="539"/>
                    </a:cubicBezTo>
                    <a:cubicBezTo>
                      <a:pt x="94" y="540"/>
                      <a:pt x="94" y="541"/>
                      <a:pt x="93" y="542"/>
                    </a:cubicBezTo>
                    <a:cubicBezTo>
                      <a:pt x="94" y="543"/>
                      <a:pt x="95" y="544"/>
                      <a:pt x="96" y="544"/>
                    </a:cubicBezTo>
                    <a:cubicBezTo>
                      <a:pt x="94" y="541"/>
                      <a:pt x="97" y="543"/>
                      <a:pt x="97" y="542"/>
                    </a:cubicBezTo>
                    <a:cubicBezTo>
                      <a:pt x="99" y="544"/>
                      <a:pt x="99" y="543"/>
                      <a:pt x="101" y="545"/>
                    </a:cubicBezTo>
                    <a:cubicBezTo>
                      <a:pt x="100" y="546"/>
                      <a:pt x="100" y="549"/>
                      <a:pt x="98" y="547"/>
                    </a:cubicBezTo>
                    <a:cubicBezTo>
                      <a:pt x="100" y="550"/>
                      <a:pt x="100" y="551"/>
                      <a:pt x="102" y="553"/>
                    </a:cubicBezTo>
                    <a:cubicBezTo>
                      <a:pt x="101" y="554"/>
                      <a:pt x="102" y="557"/>
                      <a:pt x="103" y="561"/>
                    </a:cubicBezTo>
                    <a:cubicBezTo>
                      <a:pt x="105" y="561"/>
                      <a:pt x="103" y="559"/>
                      <a:pt x="105" y="561"/>
                    </a:cubicBezTo>
                    <a:cubicBezTo>
                      <a:pt x="105" y="562"/>
                      <a:pt x="107" y="564"/>
                      <a:pt x="106" y="565"/>
                    </a:cubicBezTo>
                    <a:cubicBezTo>
                      <a:pt x="104" y="563"/>
                      <a:pt x="105" y="561"/>
                      <a:pt x="104" y="562"/>
                    </a:cubicBezTo>
                    <a:cubicBezTo>
                      <a:pt x="107" y="566"/>
                      <a:pt x="107" y="568"/>
                      <a:pt x="108" y="571"/>
                    </a:cubicBezTo>
                    <a:cubicBezTo>
                      <a:pt x="106" y="569"/>
                      <a:pt x="101" y="566"/>
                      <a:pt x="101" y="562"/>
                    </a:cubicBezTo>
                    <a:cubicBezTo>
                      <a:pt x="101" y="562"/>
                      <a:pt x="102" y="564"/>
                      <a:pt x="103" y="563"/>
                    </a:cubicBezTo>
                    <a:cubicBezTo>
                      <a:pt x="101" y="560"/>
                      <a:pt x="100" y="560"/>
                      <a:pt x="99" y="557"/>
                    </a:cubicBezTo>
                    <a:cubicBezTo>
                      <a:pt x="98" y="557"/>
                      <a:pt x="98" y="556"/>
                      <a:pt x="97" y="557"/>
                    </a:cubicBezTo>
                    <a:cubicBezTo>
                      <a:pt x="98" y="558"/>
                      <a:pt x="99" y="559"/>
                      <a:pt x="99" y="559"/>
                    </a:cubicBezTo>
                    <a:cubicBezTo>
                      <a:pt x="98" y="561"/>
                      <a:pt x="96" y="558"/>
                      <a:pt x="94" y="555"/>
                    </a:cubicBezTo>
                    <a:cubicBezTo>
                      <a:pt x="96" y="559"/>
                      <a:pt x="94" y="561"/>
                      <a:pt x="92" y="561"/>
                    </a:cubicBezTo>
                    <a:cubicBezTo>
                      <a:pt x="93" y="563"/>
                      <a:pt x="94" y="565"/>
                      <a:pt x="96" y="567"/>
                    </a:cubicBezTo>
                    <a:cubicBezTo>
                      <a:pt x="93" y="565"/>
                      <a:pt x="97" y="570"/>
                      <a:pt x="97" y="571"/>
                    </a:cubicBezTo>
                    <a:cubicBezTo>
                      <a:pt x="95" y="569"/>
                      <a:pt x="96" y="570"/>
                      <a:pt x="97" y="572"/>
                    </a:cubicBezTo>
                    <a:cubicBezTo>
                      <a:pt x="96" y="573"/>
                      <a:pt x="94" y="570"/>
                      <a:pt x="94" y="570"/>
                    </a:cubicBezTo>
                    <a:cubicBezTo>
                      <a:pt x="94" y="572"/>
                      <a:pt x="96" y="574"/>
                      <a:pt x="96" y="575"/>
                    </a:cubicBezTo>
                    <a:cubicBezTo>
                      <a:pt x="97" y="574"/>
                      <a:pt x="97" y="574"/>
                      <a:pt x="99" y="574"/>
                    </a:cubicBezTo>
                    <a:cubicBezTo>
                      <a:pt x="97" y="571"/>
                      <a:pt x="99" y="571"/>
                      <a:pt x="97" y="569"/>
                    </a:cubicBezTo>
                    <a:cubicBezTo>
                      <a:pt x="98" y="568"/>
                      <a:pt x="99" y="572"/>
                      <a:pt x="100" y="571"/>
                    </a:cubicBezTo>
                    <a:cubicBezTo>
                      <a:pt x="99" y="570"/>
                      <a:pt x="99" y="569"/>
                      <a:pt x="98" y="568"/>
                    </a:cubicBezTo>
                    <a:cubicBezTo>
                      <a:pt x="98" y="568"/>
                      <a:pt x="98" y="569"/>
                      <a:pt x="97" y="568"/>
                    </a:cubicBezTo>
                    <a:cubicBezTo>
                      <a:pt x="96" y="566"/>
                      <a:pt x="96" y="564"/>
                      <a:pt x="96" y="562"/>
                    </a:cubicBezTo>
                    <a:cubicBezTo>
                      <a:pt x="100" y="567"/>
                      <a:pt x="97" y="567"/>
                      <a:pt x="101" y="571"/>
                    </a:cubicBezTo>
                    <a:cubicBezTo>
                      <a:pt x="100" y="571"/>
                      <a:pt x="101" y="572"/>
                      <a:pt x="100" y="573"/>
                    </a:cubicBezTo>
                    <a:cubicBezTo>
                      <a:pt x="102" y="576"/>
                      <a:pt x="102" y="573"/>
                      <a:pt x="104" y="576"/>
                    </a:cubicBezTo>
                    <a:cubicBezTo>
                      <a:pt x="105" y="578"/>
                      <a:pt x="103" y="577"/>
                      <a:pt x="104" y="578"/>
                    </a:cubicBezTo>
                    <a:cubicBezTo>
                      <a:pt x="106" y="579"/>
                      <a:pt x="104" y="577"/>
                      <a:pt x="105" y="578"/>
                    </a:cubicBezTo>
                    <a:cubicBezTo>
                      <a:pt x="104" y="576"/>
                      <a:pt x="103" y="575"/>
                      <a:pt x="104" y="574"/>
                    </a:cubicBezTo>
                    <a:cubicBezTo>
                      <a:pt x="107" y="577"/>
                      <a:pt x="107" y="581"/>
                      <a:pt x="110" y="582"/>
                    </a:cubicBezTo>
                    <a:cubicBezTo>
                      <a:pt x="109" y="581"/>
                      <a:pt x="108" y="580"/>
                      <a:pt x="107" y="579"/>
                    </a:cubicBezTo>
                    <a:cubicBezTo>
                      <a:pt x="108" y="578"/>
                      <a:pt x="107" y="576"/>
                      <a:pt x="108" y="578"/>
                    </a:cubicBezTo>
                    <a:cubicBezTo>
                      <a:pt x="109" y="580"/>
                      <a:pt x="111" y="580"/>
                      <a:pt x="112" y="581"/>
                    </a:cubicBezTo>
                    <a:cubicBezTo>
                      <a:pt x="111" y="579"/>
                      <a:pt x="111" y="579"/>
                      <a:pt x="110" y="576"/>
                    </a:cubicBezTo>
                    <a:cubicBezTo>
                      <a:pt x="112" y="578"/>
                      <a:pt x="111" y="575"/>
                      <a:pt x="112" y="576"/>
                    </a:cubicBezTo>
                    <a:cubicBezTo>
                      <a:pt x="113" y="578"/>
                      <a:pt x="111" y="579"/>
                      <a:pt x="113" y="580"/>
                    </a:cubicBezTo>
                    <a:cubicBezTo>
                      <a:pt x="112" y="578"/>
                      <a:pt x="114" y="579"/>
                      <a:pt x="114" y="577"/>
                    </a:cubicBezTo>
                    <a:cubicBezTo>
                      <a:pt x="112" y="575"/>
                      <a:pt x="111" y="575"/>
                      <a:pt x="111" y="574"/>
                    </a:cubicBezTo>
                    <a:cubicBezTo>
                      <a:pt x="112" y="574"/>
                      <a:pt x="113" y="576"/>
                      <a:pt x="114" y="577"/>
                    </a:cubicBezTo>
                    <a:cubicBezTo>
                      <a:pt x="115" y="578"/>
                      <a:pt x="116" y="580"/>
                      <a:pt x="116" y="580"/>
                    </a:cubicBezTo>
                    <a:cubicBezTo>
                      <a:pt x="115" y="578"/>
                      <a:pt x="115" y="577"/>
                      <a:pt x="115" y="576"/>
                    </a:cubicBezTo>
                    <a:cubicBezTo>
                      <a:pt x="117" y="578"/>
                      <a:pt x="118" y="578"/>
                      <a:pt x="121" y="581"/>
                    </a:cubicBezTo>
                    <a:cubicBezTo>
                      <a:pt x="118" y="580"/>
                      <a:pt x="123" y="584"/>
                      <a:pt x="123" y="585"/>
                    </a:cubicBezTo>
                    <a:cubicBezTo>
                      <a:pt x="122" y="586"/>
                      <a:pt x="121" y="583"/>
                      <a:pt x="118" y="580"/>
                    </a:cubicBezTo>
                    <a:cubicBezTo>
                      <a:pt x="119" y="582"/>
                      <a:pt x="119" y="582"/>
                      <a:pt x="117" y="582"/>
                    </a:cubicBezTo>
                    <a:cubicBezTo>
                      <a:pt x="120" y="584"/>
                      <a:pt x="120" y="586"/>
                      <a:pt x="119" y="586"/>
                    </a:cubicBezTo>
                    <a:cubicBezTo>
                      <a:pt x="122" y="588"/>
                      <a:pt x="123" y="592"/>
                      <a:pt x="128" y="597"/>
                    </a:cubicBezTo>
                    <a:cubicBezTo>
                      <a:pt x="129" y="595"/>
                      <a:pt x="130" y="599"/>
                      <a:pt x="131" y="599"/>
                    </a:cubicBezTo>
                    <a:cubicBezTo>
                      <a:pt x="131" y="599"/>
                      <a:pt x="130" y="596"/>
                      <a:pt x="132" y="598"/>
                    </a:cubicBezTo>
                    <a:cubicBezTo>
                      <a:pt x="133" y="599"/>
                      <a:pt x="133" y="599"/>
                      <a:pt x="133" y="600"/>
                    </a:cubicBezTo>
                    <a:cubicBezTo>
                      <a:pt x="134" y="599"/>
                      <a:pt x="136" y="601"/>
                      <a:pt x="137" y="600"/>
                    </a:cubicBezTo>
                    <a:cubicBezTo>
                      <a:pt x="137" y="600"/>
                      <a:pt x="136" y="599"/>
                      <a:pt x="136" y="599"/>
                    </a:cubicBezTo>
                    <a:cubicBezTo>
                      <a:pt x="138" y="601"/>
                      <a:pt x="140" y="604"/>
                      <a:pt x="142" y="605"/>
                    </a:cubicBezTo>
                    <a:cubicBezTo>
                      <a:pt x="139" y="605"/>
                      <a:pt x="139" y="609"/>
                      <a:pt x="141" y="612"/>
                    </a:cubicBezTo>
                    <a:cubicBezTo>
                      <a:pt x="140" y="611"/>
                      <a:pt x="135" y="608"/>
                      <a:pt x="136" y="610"/>
                    </a:cubicBezTo>
                    <a:cubicBezTo>
                      <a:pt x="137" y="611"/>
                      <a:pt x="138" y="611"/>
                      <a:pt x="140" y="613"/>
                    </a:cubicBezTo>
                    <a:cubicBezTo>
                      <a:pt x="139" y="613"/>
                      <a:pt x="137" y="612"/>
                      <a:pt x="139" y="614"/>
                    </a:cubicBezTo>
                    <a:cubicBezTo>
                      <a:pt x="142" y="616"/>
                      <a:pt x="141" y="613"/>
                      <a:pt x="143" y="614"/>
                    </a:cubicBezTo>
                    <a:cubicBezTo>
                      <a:pt x="143" y="613"/>
                      <a:pt x="142" y="612"/>
                      <a:pt x="142" y="611"/>
                    </a:cubicBezTo>
                    <a:cubicBezTo>
                      <a:pt x="144" y="613"/>
                      <a:pt x="145" y="613"/>
                      <a:pt x="146" y="615"/>
                    </a:cubicBezTo>
                    <a:cubicBezTo>
                      <a:pt x="149" y="614"/>
                      <a:pt x="150" y="612"/>
                      <a:pt x="154" y="613"/>
                    </a:cubicBezTo>
                    <a:cubicBezTo>
                      <a:pt x="152" y="611"/>
                      <a:pt x="151" y="613"/>
                      <a:pt x="150" y="611"/>
                    </a:cubicBezTo>
                    <a:cubicBezTo>
                      <a:pt x="150" y="610"/>
                      <a:pt x="152" y="612"/>
                      <a:pt x="152" y="611"/>
                    </a:cubicBezTo>
                    <a:cubicBezTo>
                      <a:pt x="152" y="610"/>
                      <a:pt x="150" y="609"/>
                      <a:pt x="151" y="609"/>
                    </a:cubicBezTo>
                    <a:cubicBezTo>
                      <a:pt x="152" y="609"/>
                      <a:pt x="153" y="610"/>
                      <a:pt x="153" y="610"/>
                    </a:cubicBezTo>
                    <a:cubicBezTo>
                      <a:pt x="153" y="609"/>
                      <a:pt x="152" y="607"/>
                      <a:pt x="152" y="606"/>
                    </a:cubicBezTo>
                    <a:cubicBezTo>
                      <a:pt x="156" y="610"/>
                      <a:pt x="157" y="608"/>
                      <a:pt x="154" y="604"/>
                    </a:cubicBezTo>
                    <a:cubicBezTo>
                      <a:pt x="155" y="604"/>
                      <a:pt x="157" y="605"/>
                      <a:pt x="160" y="606"/>
                    </a:cubicBezTo>
                    <a:cubicBezTo>
                      <a:pt x="161" y="609"/>
                      <a:pt x="159" y="607"/>
                      <a:pt x="158" y="609"/>
                    </a:cubicBezTo>
                    <a:cubicBezTo>
                      <a:pt x="162" y="613"/>
                      <a:pt x="163" y="608"/>
                      <a:pt x="161" y="607"/>
                    </a:cubicBezTo>
                    <a:cubicBezTo>
                      <a:pt x="162" y="607"/>
                      <a:pt x="163" y="608"/>
                      <a:pt x="164" y="610"/>
                    </a:cubicBezTo>
                    <a:cubicBezTo>
                      <a:pt x="164" y="609"/>
                      <a:pt x="167" y="611"/>
                      <a:pt x="167" y="611"/>
                    </a:cubicBezTo>
                    <a:cubicBezTo>
                      <a:pt x="166" y="609"/>
                      <a:pt x="165" y="608"/>
                      <a:pt x="165" y="608"/>
                    </a:cubicBezTo>
                    <a:cubicBezTo>
                      <a:pt x="166" y="608"/>
                      <a:pt x="167" y="610"/>
                      <a:pt x="168" y="610"/>
                    </a:cubicBezTo>
                    <a:cubicBezTo>
                      <a:pt x="168" y="607"/>
                      <a:pt x="169" y="608"/>
                      <a:pt x="171" y="606"/>
                    </a:cubicBezTo>
                    <a:cubicBezTo>
                      <a:pt x="170" y="604"/>
                      <a:pt x="168" y="603"/>
                      <a:pt x="168" y="602"/>
                    </a:cubicBezTo>
                    <a:cubicBezTo>
                      <a:pt x="169" y="602"/>
                      <a:pt x="170" y="602"/>
                      <a:pt x="170" y="600"/>
                    </a:cubicBezTo>
                    <a:cubicBezTo>
                      <a:pt x="171" y="601"/>
                      <a:pt x="171" y="602"/>
                      <a:pt x="172" y="602"/>
                    </a:cubicBezTo>
                    <a:cubicBezTo>
                      <a:pt x="173" y="602"/>
                      <a:pt x="171" y="600"/>
                      <a:pt x="172" y="599"/>
                    </a:cubicBezTo>
                    <a:cubicBezTo>
                      <a:pt x="174" y="601"/>
                      <a:pt x="176" y="603"/>
                      <a:pt x="176" y="604"/>
                    </a:cubicBezTo>
                    <a:cubicBezTo>
                      <a:pt x="177" y="603"/>
                      <a:pt x="177" y="604"/>
                      <a:pt x="178" y="603"/>
                    </a:cubicBezTo>
                    <a:cubicBezTo>
                      <a:pt x="176" y="601"/>
                      <a:pt x="174" y="601"/>
                      <a:pt x="174" y="600"/>
                    </a:cubicBezTo>
                    <a:cubicBezTo>
                      <a:pt x="174" y="599"/>
                      <a:pt x="176" y="601"/>
                      <a:pt x="177" y="602"/>
                    </a:cubicBezTo>
                    <a:cubicBezTo>
                      <a:pt x="178" y="601"/>
                      <a:pt x="181" y="603"/>
                      <a:pt x="182" y="603"/>
                    </a:cubicBezTo>
                    <a:cubicBezTo>
                      <a:pt x="184" y="603"/>
                      <a:pt x="185" y="603"/>
                      <a:pt x="182" y="600"/>
                    </a:cubicBezTo>
                    <a:cubicBezTo>
                      <a:pt x="183" y="600"/>
                      <a:pt x="184" y="600"/>
                      <a:pt x="185" y="601"/>
                    </a:cubicBezTo>
                    <a:cubicBezTo>
                      <a:pt x="185" y="600"/>
                      <a:pt x="185" y="600"/>
                      <a:pt x="184" y="598"/>
                    </a:cubicBezTo>
                    <a:cubicBezTo>
                      <a:pt x="185" y="599"/>
                      <a:pt x="186" y="598"/>
                      <a:pt x="186" y="599"/>
                    </a:cubicBezTo>
                    <a:cubicBezTo>
                      <a:pt x="188" y="600"/>
                      <a:pt x="188" y="600"/>
                      <a:pt x="189" y="601"/>
                    </a:cubicBezTo>
                    <a:cubicBezTo>
                      <a:pt x="191" y="602"/>
                      <a:pt x="192" y="600"/>
                      <a:pt x="191" y="598"/>
                    </a:cubicBezTo>
                    <a:cubicBezTo>
                      <a:pt x="191" y="597"/>
                      <a:pt x="189" y="595"/>
                      <a:pt x="186" y="593"/>
                    </a:cubicBezTo>
                    <a:cubicBezTo>
                      <a:pt x="186" y="592"/>
                      <a:pt x="187" y="592"/>
                      <a:pt x="188" y="593"/>
                    </a:cubicBezTo>
                    <a:cubicBezTo>
                      <a:pt x="190" y="595"/>
                      <a:pt x="192" y="597"/>
                      <a:pt x="194" y="599"/>
                    </a:cubicBezTo>
                    <a:cubicBezTo>
                      <a:pt x="197" y="605"/>
                      <a:pt x="199" y="611"/>
                      <a:pt x="191" y="608"/>
                    </a:cubicBezTo>
                    <a:cubicBezTo>
                      <a:pt x="189" y="607"/>
                      <a:pt x="187" y="605"/>
                      <a:pt x="185" y="605"/>
                    </a:cubicBezTo>
                    <a:cubicBezTo>
                      <a:pt x="188" y="608"/>
                      <a:pt x="189" y="608"/>
                      <a:pt x="190" y="610"/>
                    </a:cubicBezTo>
                    <a:cubicBezTo>
                      <a:pt x="191" y="609"/>
                      <a:pt x="193" y="610"/>
                      <a:pt x="195" y="612"/>
                    </a:cubicBezTo>
                    <a:cubicBezTo>
                      <a:pt x="197" y="613"/>
                      <a:pt x="199" y="616"/>
                      <a:pt x="201" y="616"/>
                    </a:cubicBezTo>
                    <a:cubicBezTo>
                      <a:pt x="202" y="617"/>
                      <a:pt x="201" y="618"/>
                      <a:pt x="203" y="619"/>
                    </a:cubicBezTo>
                    <a:cubicBezTo>
                      <a:pt x="204" y="619"/>
                      <a:pt x="205" y="620"/>
                      <a:pt x="206" y="620"/>
                    </a:cubicBezTo>
                    <a:cubicBezTo>
                      <a:pt x="208" y="623"/>
                      <a:pt x="213" y="624"/>
                      <a:pt x="218" y="628"/>
                    </a:cubicBezTo>
                    <a:cubicBezTo>
                      <a:pt x="218" y="629"/>
                      <a:pt x="217" y="628"/>
                      <a:pt x="217" y="629"/>
                    </a:cubicBezTo>
                    <a:cubicBezTo>
                      <a:pt x="220" y="631"/>
                      <a:pt x="224" y="633"/>
                      <a:pt x="227" y="635"/>
                    </a:cubicBezTo>
                    <a:cubicBezTo>
                      <a:pt x="230" y="637"/>
                      <a:pt x="233" y="639"/>
                      <a:pt x="237" y="639"/>
                    </a:cubicBezTo>
                    <a:cubicBezTo>
                      <a:pt x="240" y="641"/>
                      <a:pt x="241" y="642"/>
                      <a:pt x="244" y="644"/>
                    </a:cubicBezTo>
                    <a:cubicBezTo>
                      <a:pt x="244" y="645"/>
                      <a:pt x="244" y="646"/>
                      <a:pt x="245" y="647"/>
                    </a:cubicBezTo>
                    <a:cubicBezTo>
                      <a:pt x="255" y="648"/>
                      <a:pt x="253" y="638"/>
                      <a:pt x="241" y="631"/>
                    </a:cubicBezTo>
                    <a:cubicBezTo>
                      <a:pt x="238" y="628"/>
                      <a:pt x="235" y="625"/>
                      <a:pt x="231" y="622"/>
                    </a:cubicBezTo>
                    <a:cubicBezTo>
                      <a:pt x="228" y="620"/>
                      <a:pt x="224" y="617"/>
                      <a:pt x="220" y="614"/>
                    </a:cubicBezTo>
                    <a:cubicBezTo>
                      <a:pt x="219" y="613"/>
                      <a:pt x="220" y="614"/>
                      <a:pt x="220" y="612"/>
                    </a:cubicBezTo>
                    <a:cubicBezTo>
                      <a:pt x="215" y="609"/>
                      <a:pt x="213" y="607"/>
                      <a:pt x="212" y="605"/>
                    </a:cubicBezTo>
                    <a:cubicBezTo>
                      <a:pt x="211" y="605"/>
                      <a:pt x="211" y="604"/>
                      <a:pt x="210" y="603"/>
                    </a:cubicBezTo>
                    <a:cubicBezTo>
                      <a:pt x="210" y="604"/>
                      <a:pt x="211" y="606"/>
                      <a:pt x="212" y="607"/>
                    </a:cubicBezTo>
                    <a:cubicBezTo>
                      <a:pt x="205" y="603"/>
                      <a:pt x="203" y="603"/>
                      <a:pt x="198" y="598"/>
                    </a:cubicBezTo>
                    <a:cubicBezTo>
                      <a:pt x="201" y="597"/>
                      <a:pt x="206" y="600"/>
                      <a:pt x="207" y="597"/>
                    </a:cubicBezTo>
                    <a:cubicBezTo>
                      <a:pt x="207" y="596"/>
                      <a:pt x="205" y="594"/>
                      <a:pt x="206" y="593"/>
                    </a:cubicBezTo>
                    <a:cubicBezTo>
                      <a:pt x="205" y="592"/>
                      <a:pt x="204" y="592"/>
                      <a:pt x="203" y="592"/>
                    </a:cubicBezTo>
                    <a:cubicBezTo>
                      <a:pt x="203" y="590"/>
                      <a:pt x="202" y="589"/>
                      <a:pt x="200" y="587"/>
                    </a:cubicBezTo>
                    <a:cubicBezTo>
                      <a:pt x="199" y="585"/>
                      <a:pt x="197" y="584"/>
                      <a:pt x="194" y="582"/>
                    </a:cubicBezTo>
                    <a:cubicBezTo>
                      <a:pt x="194" y="581"/>
                      <a:pt x="195" y="581"/>
                      <a:pt x="193" y="580"/>
                    </a:cubicBezTo>
                    <a:cubicBezTo>
                      <a:pt x="193" y="578"/>
                      <a:pt x="195" y="581"/>
                      <a:pt x="195" y="580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4" y="578"/>
                      <a:pt x="193" y="577"/>
                      <a:pt x="193" y="577"/>
                    </a:cubicBezTo>
                    <a:cubicBezTo>
                      <a:pt x="192" y="573"/>
                      <a:pt x="181" y="562"/>
                      <a:pt x="189" y="565"/>
                    </a:cubicBezTo>
                    <a:cubicBezTo>
                      <a:pt x="190" y="566"/>
                      <a:pt x="192" y="568"/>
                      <a:pt x="193" y="569"/>
                    </a:cubicBezTo>
                    <a:cubicBezTo>
                      <a:pt x="195" y="569"/>
                      <a:pt x="197" y="573"/>
                      <a:pt x="200" y="574"/>
                    </a:cubicBezTo>
                    <a:cubicBezTo>
                      <a:pt x="196" y="570"/>
                      <a:pt x="196" y="569"/>
                      <a:pt x="192" y="568"/>
                    </a:cubicBezTo>
                    <a:cubicBezTo>
                      <a:pt x="194" y="567"/>
                      <a:pt x="192" y="564"/>
                      <a:pt x="195" y="566"/>
                    </a:cubicBezTo>
                    <a:cubicBezTo>
                      <a:pt x="192" y="563"/>
                      <a:pt x="192" y="562"/>
                      <a:pt x="191" y="560"/>
                    </a:cubicBezTo>
                    <a:cubicBezTo>
                      <a:pt x="193" y="562"/>
                      <a:pt x="191" y="559"/>
                      <a:pt x="192" y="559"/>
                    </a:cubicBezTo>
                    <a:cubicBezTo>
                      <a:pt x="194" y="562"/>
                      <a:pt x="195" y="562"/>
                      <a:pt x="197" y="562"/>
                    </a:cubicBezTo>
                    <a:cubicBezTo>
                      <a:pt x="197" y="564"/>
                      <a:pt x="199" y="566"/>
                      <a:pt x="201" y="569"/>
                    </a:cubicBezTo>
                    <a:cubicBezTo>
                      <a:pt x="202" y="569"/>
                      <a:pt x="202" y="568"/>
                      <a:pt x="202" y="568"/>
                    </a:cubicBezTo>
                    <a:cubicBezTo>
                      <a:pt x="203" y="570"/>
                      <a:pt x="204" y="572"/>
                      <a:pt x="207" y="574"/>
                    </a:cubicBezTo>
                    <a:cubicBezTo>
                      <a:pt x="207" y="572"/>
                      <a:pt x="209" y="573"/>
                      <a:pt x="209" y="571"/>
                    </a:cubicBezTo>
                    <a:cubicBezTo>
                      <a:pt x="214" y="574"/>
                      <a:pt x="210" y="567"/>
                      <a:pt x="215" y="570"/>
                    </a:cubicBezTo>
                    <a:cubicBezTo>
                      <a:pt x="212" y="570"/>
                      <a:pt x="210" y="565"/>
                      <a:pt x="207" y="565"/>
                    </a:cubicBezTo>
                    <a:cubicBezTo>
                      <a:pt x="207" y="563"/>
                      <a:pt x="207" y="562"/>
                      <a:pt x="205" y="560"/>
                    </a:cubicBezTo>
                    <a:cubicBezTo>
                      <a:pt x="203" y="562"/>
                      <a:pt x="199" y="555"/>
                      <a:pt x="199" y="554"/>
                    </a:cubicBezTo>
                    <a:cubicBezTo>
                      <a:pt x="198" y="552"/>
                      <a:pt x="196" y="552"/>
                      <a:pt x="194" y="551"/>
                    </a:cubicBezTo>
                    <a:cubicBezTo>
                      <a:pt x="195" y="550"/>
                      <a:pt x="194" y="550"/>
                      <a:pt x="194" y="550"/>
                    </a:cubicBezTo>
                    <a:cubicBezTo>
                      <a:pt x="196" y="549"/>
                      <a:pt x="197" y="550"/>
                      <a:pt x="199" y="552"/>
                    </a:cubicBezTo>
                    <a:cubicBezTo>
                      <a:pt x="198" y="551"/>
                      <a:pt x="198" y="550"/>
                      <a:pt x="198" y="550"/>
                    </a:cubicBezTo>
                    <a:cubicBezTo>
                      <a:pt x="197" y="549"/>
                      <a:pt x="195" y="548"/>
                      <a:pt x="195" y="547"/>
                    </a:cubicBezTo>
                    <a:cubicBezTo>
                      <a:pt x="196" y="547"/>
                      <a:pt x="198" y="550"/>
                      <a:pt x="198" y="549"/>
                    </a:cubicBezTo>
                    <a:cubicBezTo>
                      <a:pt x="195" y="547"/>
                      <a:pt x="199" y="548"/>
                      <a:pt x="198" y="546"/>
                    </a:cubicBezTo>
                    <a:cubicBezTo>
                      <a:pt x="200" y="547"/>
                      <a:pt x="201" y="549"/>
                      <a:pt x="202" y="550"/>
                    </a:cubicBezTo>
                    <a:cubicBezTo>
                      <a:pt x="203" y="550"/>
                      <a:pt x="202" y="549"/>
                      <a:pt x="203" y="549"/>
                    </a:cubicBezTo>
                    <a:cubicBezTo>
                      <a:pt x="208" y="554"/>
                      <a:pt x="211" y="556"/>
                      <a:pt x="214" y="559"/>
                    </a:cubicBezTo>
                    <a:cubicBezTo>
                      <a:pt x="212" y="557"/>
                      <a:pt x="215" y="558"/>
                      <a:pt x="216" y="559"/>
                    </a:cubicBezTo>
                    <a:cubicBezTo>
                      <a:pt x="216" y="561"/>
                      <a:pt x="219" y="561"/>
                      <a:pt x="219" y="562"/>
                    </a:cubicBezTo>
                    <a:cubicBezTo>
                      <a:pt x="218" y="562"/>
                      <a:pt x="218" y="562"/>
                      <a:pt x="216" y="560"/>
                    </a:cubicBezTo>
                    <a:cubicBezTo>
                      <a:pt x="215" y="560"/>
                      <a:pt x="216" y="561"/>
                      <a:pt x="214" y="561"/>
                    </a:cubicBezTo>
                    <a:cubicBezTo>
                      <a:pt x="216" y="563"/>
                      <a:pt x="215" y="560"/>
                      <a:pt x="216" y="561"/>
                    </a:cubicBezTo>
                    <a:cubicBezTo>
                      <a:pt x="217" y="562"/>
                      <a:pt x="218" y="563"/>
                      <a:pt x="218" y="563"/>
                    </a:cubicBezTo>
                    <a:cubicBezTo>
                      <a:pt x="218" y="563"/>
                      <a:pt x="217" y="562"/>
                      <a:pt x="217" y="563"/>
                    </a:cubicBezTo>
                    <a:cubicBezTo>
                      <a:pt x="219" y="565"/>
                      <a:pt x="219" y="566"/>
                      <a:pt x="218" y="566"/>
                    </a:cubicBezTo>
                    <a:cubicBezTo>
                      <a:pt x="219" y="567"/>
                      <a:pt x="219" y="567"/>
                      <a:pt x="220" y="569"/>
                    </a:cubicBezTo>
                    <a:cubicBezTo>
                      <a:pt x="220" y="568"/>
                      <a:pt x="220" y="568"/>
                      <a:pt x="220" y="567"/>
                    </a:cubicBezTo>
                    <a:cubicBezTo>
                      <a:pt x="221" y="568"/>
                      <a:pt x="222" y="569"/>
                      <a:pt x="223" y="569"/>
                    </a:cubicBezTo>
                    <a:cubicBezTo>
                      <a:pt x="221" y="568"/>
                      <a:pt x="223" y="572"/>
                      <a:pt x="225" y="572"/>
                    </a:cubicBezTo>
                    <a:cubicBezTo>
                      <a:pt x="224" y="571"/>
                      <a:pt x="224" y="570"/>
                      <a:pt x="224" y="570"/>
                    </a:cubicBezTo>
                    <a:cubicBezTo>
                      <a:pt x="227" y="572"/>
                      <a:pt x="226" y="574"/>
                      <a:pt x="229" y="574"/>
                    </a:cubicBezTo>
                    <a:cubicBezTo>
                      <a:pt x="228" y="573"/>
                      <a:pt x="228" y="573"/>
                      <a:pt x="228" y="572"/>
                    </a:cubicBezTo>
                    <a:cubicBezTo>
                      <a:pt x="229" y="574"/>
                      <a:pt x="231" y="575"/>
                      <a:pt x="232" y="575"/>
                    </a:cubicBezTo>
                    <a:cubicBezTo>
                      <a:pt x="231" y="574"/>
                      <a:pt x="229" y="574"/>
                      <a:pt x="229" y="572"/>
                    </a:cubicBezTo>
                    <a:cubicBezTo>
                      <a:pt x="232" y="574"/>
                      <a:pt x="230" y="569"/>
                      <a:pt x="228" y="569"/>
                    </a:cubicBezTo>
                    <a:cubicBezTo>
                      <a:pt x="233" y="572"/>
                      <a:pt x="227" y="571"/>
                      <a:pt x="229" y="570"/>
                    </a:cubicBezTo>
                    <a:cubicBezTo>
                      <a:pt x="228" y="569"/>
                      <a:pt x="228" y="571"/>
                      <a:pt x="227" y="570"/>
                    </a:cubicBezTo>
                    <a:cubicBezTo>
                      <a:pt x="227" y="568"/>
                      <a:pt x="228" y="568"/>
                      <a:pt x="229" y="569"/>
                    </a:cubicBezTo>
                    <a:cubicBezTo>
                      <a:pt x="230" y="569"/>
                      <a:pt x="232" y="570"/>
                      <a:pt x="233" y="570"/>
                    </a:cubicBezTo>
                    <a:cubicBezTo>
                      <a:pt x="232" y="569"/>
                      <a:pt x="230" y="569"/>
                      <a:pt x="229" y="567"/>
                    </a:cubicBezTo>
                    <a:cubicBezTo>
                      <a:pt x="230" y="564"/>
                      <a:pt x="227" y="559"/>
                      <a:pt x="223" y="556"/>
                    </a:cubicBezTo>
                    <a:cubicBezTo>
                      <a:pt x="225" y="558"/>
                      <a:pt x="226" y="557"/>
                      <a:pt x="227" y="557"/>
                    </a:cubicBezTo>
                    <a:cubicBezTo>
                      <a:pt x="225" y="555"/>
                      <a:pt x="225" y="555"/>
                      <a:pt x="225" y="553"/>
                    </a:cubicBezTo>
                    <a:cubicBezTo>
                      <a:pt x="224" y="552"/>
                      <a:pt x="223" y="552"/>
                      <a:pt x="222" y="550"/>
                    </a:cubicBezTo>
                    <a:cubicBezTo>
                      <a:pt x="221" y="550"/>
                      <a:pt x="221" y="551"/>
                      <a:pt x="220" y="550"/>
                    </a:cubicBezTo>
                    <a:cubicBezTo>
                      <a:pt x="219" y="549"/>
                      <a:pt x="217" y="547"/>
                      <a:pt x="219" y="547"/>
                    </a:cubicBezTo>
                    <a:cubicBezTo>
                      <a:pt x="216" y="546"/>
                      <a:pt x="215" y="543"/>
                      <a:pt x="213" y="544"/>
                    </a:cubicBezTo>
                    <a:cubicBezTo>
                      <a:pt x="213" y="544"/>
                      <a:pt x="214" y="545"/>
                      <a:pt x="214" y="545"/>
                    </a:cubicBezTo>
                    <a:cubicBezTo>
                      <a:pt x="213" y="545"/>
                      <a:pt x="213" y="545"/>
                      <a:pt x="213" y="544"/>
                    </a:cubicBezTo>
                    <a:cubicBezTo>
                      <a:pt x="214" y="549"/>
                      <a:pt x="206" y="544"/>
                      <a:pt x="206" y="541"/>
                    </a:cubicBezTo>
                    <a:cubicBezTo>
                      <a:pt x="207" y="541"/>
                      <a:pt x="209" y="544"/>
                      <a:pt x="208" y="542"/>
                    </a:cubicBezTo>
                    <a:cubicBezTo>
                      <a:pt x="207" y="541"/>
                      <a:pt x="206" y="541"/>
                      <a:pt x="207" y="540"/>
                    </a:cubicBezTo>
                    <a:cubicBezTo>
                      <a:pt x="208" y="541"/>
                      <a:pt x="209" y="542"/>
                      <a:pt x="210" y="542"/>
                    </a:cubicBezTo>
                    <a:cubicBezTo>
                      <a:pt x="208" y="540"/>
                      <a:pt x="208" y="539"/>
                      <a:pt x="208" y="538"/>
                    </a:cubicBezTo>
                    <a:cubicBezTo>
                      <a:pt x="205" y="538"/>
                      <a:pt x="201" y="533"/>
                      <a:pt x="198" y="531"/>
                    </a:cubicBezTo>
                    <a:cubicBezTo>
                      <a:pt x="198" y="530"/>
                      <a:pt x="197" y="530"/>
                      <a:pt x="197" y="529"/>
                    </a:cubicBezTo>
                    <a:cubicBezTo>
                      <a:pt x="198" y="530"/>
                      <a:pt x="199" y="531"/>
                      <a:pt x="199" y="530"/>
                    </a:cubicBezTo>
                    <a:cubicBezTo>
                      <a:pt x="197" y="527"/>
                      <a:pt x="196" y="528"/>
                      <a:pt x="194" y="526"/>
                    </a:cubicBezTo>
                    <a:cubicBezTo>
                      <a:pt x="194" y="525"/>
                      <a:pt x="193" y="523"/>
                      <a:pt x="193" y="525"/>
                    </a:cubicBezTo>
                    <a:cubicBezTo>
                      <a:pt x="191" y="523"/>
                      <a:pt x="191" y="521"/>
                      <a:pt x="192" y="521"/>
                    </a:cubicBezTo>
                    <a:cubicBezTo>
                      <a:pt x="195" y="523"/>
                      <a:pt x="193" y="522"/>
                      <a:pt x="195" y="523"/>
                    </a:cubicBezTo>
                    <a:cubicBezTo>
                      <a:pt x="194" y="522"/>
                      <a:pt x="195" y="521"/>
                      <a:pt x="194" y="520"/>
                    </a:cubicBezTo>
                    <a:cubicBezTo>
                      <a:pt x="194" y="519"/>
                      <a:pt x="195" y="521"/>
                      <a:pt x="195" y="521"/>
                    </a:cubicBezTo>
                    <a:cubicBezTo>
                      <a:pt x="194" y="518"/>
                      <a:pt x="193" y="520"/>
                      <a:pt x="192" y="518"/>
                    </a:cubicBezTo>
                    <a:cubicBezTo>
                      <a:pt x="191" y="518"/>
                      <a:pt x="190" y="517"/>
                      <a:pt x="190" y="516"/>
                    </a:cubicBezTo>
                    <a:cubicBezTo>
                      <a:pt x="190" y="516"/>
                      <a:pt x="191" y="515"/>
                      <a:pt x="190" y="515"/>
                    </a:cubicBezTo>
                    <a:cubicBezTo>
                      <a:pt x="189" y="515"/>
                      <a:pt x="189" y="516"/>
                      <a:pt x="188" y="515"/>
                    </a:cubicBezTo>
                    <a:cubicBezTo>
                      <a:pt x="187" y="514"/>
                      <a:pt x="188" y="514"/>
                      <a:pt x="188" y="513"/>
                    </a:cubicBezTo>
                    <a:cubicBezTo>
                      <a:pt x="187" y="513"/>
                      <a:pt x="187" y="513"/>
                      <a:pt x="186" y="512"/>
                    </a:cubicBezTo>
                    <a:cubicBezTo>
                      <a:pt x="185" y="512"/>
                      <a:pt x="183" y="512"/>
                      <a:pt x="185" y="514"/>
                    </a:cubicBezTo>
                    <a:cubicBezTo>
                      <a:pt x="186" y="514"/>
                      <a:pt x="185" y="512"/>
                      <a:pt x="186" y="513"/>
                    </a:cubicBezTo>
                    <a:cubicBezTo>
                      <a:pt x="187" y="514"/>
                      <a:pt x="187" y="515"/>
                      <a:pt x="187" y="516"/>
                    </a:cubicBezTo>
                    <a:cubicBezTo>
                      <a:pt x="185" y="515"/>
                      <a:pt x="183" y="511"/>
                      <a:pt x="182" y="510"/>
                    </a:cubicBezTo>
                    <a:cubicBezTo>
                      <a:pt x="183" y="511"/>
                      <a:pt x="182" y="511"/>
                      <a:pt x="181" y="510"/>
                    </a:cubicBezTo>
                    <a:cubicBezTo>
                      <a:pt x="182" y="509"/>
                      <a:pt x="183" y="510"/>
                      <a:pt x="183" y="509"/>
                    </a:cubicBezTo>
                    <a:cubicBezTo>
                      <a:pt x="182" y="507"/>
                      <a:pt x="181" y="507"/>
                      <a:pt x="180" y="505"/>
                    </a:cubicBezTo>
                    <a:cubicBezTo>
                      <a:pt x="180" y="505"/>
                      <a:pt x="179" y="504"/>
                      <a:pt x="180" y="504"/>
                    </a:cubicBezTo>
                    <a:cubicBezTo>
                      <a:pt x="181" y="505"/>
                      <a:pt x="175" y="499"/>
                      <a:pt x="174" y="498"/>
                    </a:cubicBezTo>
                    <a:cubicBezTo>
                      <a:pt x="174" y="498"/>
                      <a:pt x="174" y="497"/>
                      <a:pt x="174" y="497"/>
                    </a:cubicBezTo>
                    <a:cubicBezTo>
                      <a:pt x="175" y="498"/>
                      <a:pt x="176" y="497"/>
                      <a:pt x="177" y="498"/>
                    </a:cubicBezTo>
                    <a:cubicBezTo>
                      <a:pt x="178" y="499"/>
                      <a:pt x="178" y="501"/>
                      <a:pt x="179" y="501"/>
                    </a:cubicBezTo>
                    <a:cubicBezTo>
                      <a:pt x="178" y="499"/>
                      <a:pt x="177" y="498"/>
                      <a:pt x="177" y="497"/>
                    </a:cubicBezTo>
                    <a:cubicBezTo>
                      <a:pt x="179" y="499"/>
                      <a:pt x="179" y="497"/>
                      <a:pt x="181" y="498"/>
                    </a:cubicBezTo>
                    <a:cubicBezTo>
                      <a:pt x="181" y="499"/>
                      <a:pt x="182" y="504"/>
                      <a:pt x="182" y="503"/>
                    </a:cubicBezTo>
                    <a:cubicBezTo>
                      <a:pt x="182" y="502"/>
                      <a:pt x="182" y="502"/>
                      <a:pt x="182" y="502"/>
                    </a:cubicBezTo>
                    <a:cubicBezTo>
                      <a:pt x="184" y="504"/>
                      <a:pt x="185" y="507"/>
                      <a:pt x="187" y="508"/>
                    </a:cubicBezTo>
                    <a:cubicBezTo>
                      <a:pt x="186" y="506"/>
                      <a:pt x="184" y="504"/>
                      <a:pt x="183" y="502"/>
                    </a:cubicBezTo>
                    <a:cubicBezTo>
                      <a:pt x="184" y="502"/>
                      <a:pt x="185" y="503"/>
                      <a:pt x="186" y="505"/>
                    </a:cubicBezTo>
                    <a:cubicBezTo>
                      <a:pt x="187" y="506"/>
                      <a:pt x="187" y="507"/>
                      <a:pt x="188" y="508"/>
                    </a:cubicBezTo>
                    <a:cubicBezTo>
                      <a:pt x="189" y="509"/>
                      <a:pt x="189" y="506"/>
                      <a:pt x="191" y="507"/>
                    </a:cubicBezTo>
                    <a:cubicBezTo>
                      <a:pt x="190" y="506"/>
                      <a:pt x="190" y="505"/>
                      <a:pt x="189" y="504"/>
                    </a:cubicBezTo>
                    <a:cubicBezTo>
                      <a:pt x="189" y="503"/>
                      <a:pt x="188" y="502"/>
                      <a:pt x="188" y="502"/>
                    </a:cubicBezTo>
                    <a:cubicBezTo>
                      <a:pt x="188" y="503"/>
                      <a:pt x="188" y="504"/>
                      <a:pt x="189" y="505"/>
                    </a:cubicBezTo>
                    <a:cubicBezTo>
                      <a:pt x="184" y="501"/>
                      <a:pt x="186" y="498"/>
                      <a:pt x="188" y="497"/>
                    </a:cubicBezTo>
                    <a:cubicBezTo>
                      <a:pt x="187" y="496"/>
                      <a:pt x="186" y="495"/>
                      <a:pt x="186" y="494"/>
                    </a:cubicBezTo>
                    <a:cubicBezTo>
                      <a:pt x="187" y="493"/>
                      <a:pt x="189" y="497"/>
                      <a:pt x="190" y="496"/>
                    </a:cubicBezTo>
                    <a:cubicBezTo>
                      <a:pt x="190" y="494"/>
                      <a:pt x="188" y="495"/>
                      <a:pt x="189" y="494"/>
                    </a:cubicBezTo>
                    <a:cubicBezTo>
                      <a:pt x="190" y="496"/>
                      <a:pt x="190" y="492"/>
                      <a:pt x="191" y="494"/>
                    </a:cubicBezTo>
                    <a:cubicBezTo>
                      <a:pt x="191" y="495"/>
                      <a:pt x="191" y="495"/>
                      <a:pt x="191" y="495"/>
                    </a:cubicBezTo>
                    <a:cubicBezTo>
                      <a:pt x="192" y="498"/>
                      <a:pt x="193" y="494"/>
                      <a:pt x="194" y="496"/>
                    </a:cubicBezTo>
                    <a:cubicBezTo>
                      <a:pt x="194" y="496"/>
                      <a:pt x="195" y="499"/>
                      <a:pt x="196" y="498"/>
                    </a:cubicBezTo>
                    <a:cubicBezTo>
                      <a:pt x="197" y="498"/>
                      <a:pt x="194" y="496"/>
                      <a:pt x="195" y="495"/>
                    </a:cubicBezTo>
                    <a:cubicBezTo>
                      <a:pt x="196" y="495"/>
                      <a:pt x="197" y="497"/>
                      <a:pt x="197" y="496"/>
                    </a:cubicBezTo>
                    <a:cubicBezTo>
                      <a:pt x="196" y="495"/>
                      <a:pt x="198" y="497"/>
                      <a:pt x="198" y="495"/>
                    </a:cubicBezTo>
                    <a:cubicBezTo>
                      <a:pt x="197" y="494"/>
                      <a:pt x="196" y="493"/>
                      <a:pt x="197" y="491"/>
                    </a:cubicBezTo>
                    <a:cubicBezTo>
                      <a:pt x="195" y="493"/>
                      <a:pt x="195" y="491"/>
                      <a:pt x="195" y="493"/>
                    </a:cubicBezTo>
                    <a:cubicBezTo>
                      <a:pt x="195" y="492"/>
                      <a:pt x="194" y="490"/>
                      <a:pt x="195" y="490"/>
                    </a:cubicBezTo>
                    <a:cubicBezTo>
                      <a:pt x="194" y="489"/>
                      <a:pt x="194" y="488"/>
                      <a:pt x="193" y="487"/>
                    </a:cubicBezTo>
                    <a:cubicBezTo>
                      <a:pt x="192" y="486"/>
                      <a:pt x="192" y="485"/>
                      <a:pt x="191" y="484"/>
                    </a:cubicBezTo>
                    <a:cubicBezTo>
                      <a:pt x="190" y="482"/>
                      <a:pt x="189" y="480"/>
                      <a:pt x="188" y="479"/>
                    </a:cubicBezTo>
                    <a:cubicBezTo>
                      <a:pt x="188" y="478"/>
                      <a:pt x="188" y="476"/>
                      <a:pt x="188" y="475"/>
                    </a:cubicBezTo>
                    <a:cubicBezTo>
                      <a:pt x="189" y="474"/>
                      <a:pt x="189" y="476"/>
                      <a:pt x="190" y="476"/>
                    </a:cubicBezTo>
                    <a:cubicBezTo>
                      <a:pt x="190" y="476"/>
                      <a:pt x="190" y="476"/>
                      <a:pt x="191" y="476"/>
                    </a:cubicBezTo>
                    <a:cubicBezTo>
                      <a:pt x="190" y="474"/>
                      <a:pt x="190" y="473"/>
                      <a:pt x="190" y="471"/>
                    </a:cubicBezTo>
                    <a:cubicBezTo>
                      <a:pt x="191" y="474"/>
                      <a:pt x="192" y="472"/>
                      <a:pt x="193" y="475"/>
                    </a:cubicBezTo>
                    <a:cubicBezTo>
                      <a:pt x="192" y="475"/>
                      <a:pt x="194" y="479"/>
                      <a:pt x="195" y="479"/>
                    </a:cubicBezTo>
                    <a:cubicBezTo>
                      <a:pt x="195" y="477"/>
                      <a:pt x="193" y="475"/>
                      <a:pt x="194" y="474"/>
                    </a:cubicBezTo>
                    <a:cubicBezTo>
                      <a:pt x="195" y="475"/>
                      <a:pt x="196" y="477"/>
                      <a:pt x="197" y="477"/>
                    </a:cubicBezTo>
                    <a:cubicBezTo>
                      <a:pt x="195" y="475"/>
                      <a:pt x="196" y="473"/>
                      <a:pt x="196" y="471"/>
                    </a:cubicBezTo>
                    <a:cubicBezTo>
                      <a:pt x="196" y="472"/>
                      <a:pt x="199" y="479"/>
                      <a:pt x="200" y="479"/>
                    </a:cubicBezTo>
                    <a:cubicBezTo>
                      <a:pt x="199" y="476"/>
                      <a:pt x="199" y="474"/>
                      <a:pt x="200" y="472"/>
                    </a:cubicBezTo>
                    <a:cubicBezTo>
                      <a:pt x="199" y="471"/>
                      <a:pt x="198" y="471"/>
                      <a:pt x="198" y="470"/>
                    </a:cubicBezTo>
                    <a:cubicBezTo>
                      <a:pt x="199" y="472"/>
                      <a:pt x="198" y="467"/>
                      <a:pt x="197" y="467"/>
                    </a:cubicBezTo>
                    <a:cubicBezTo>
                      <a:pt x="198" y="469"/>
                      <a:pt x="197" y="469"/>
                      <a:pt x="196" y="468"/>
                    </a:cubicBezTo>
                    <a:cubicBezTo>
                      <a:pt x="197" y="468"/>
                      <a:pt x="197" y="467"/>
                      <a:pt x="197" y="466"/>
                    </a:cubicBezTo>
                    <a:cubicBezTo>
                      <a:pt x="196" y="463"/>
                      <a:pt x="194" y="460"/>
                      <a:pt x="192" y="459"/>
                    </a:cubicBezTo>
                    <a:cubicBezTo>
                      <a:pt x="193" y="460"/>
                      <a:pt x="193" y="461"/>
                      <a:pt x="194" y="462"/>
                    </a:cubicBezTo>
                    <a:cubicBezTo>
                      <a:pt x="193" y="464"/>
                      <a:pt x="192" y="464"/>
                      <a:pt x="193" y="466"/>
                    </a:cubicBezTo>
                    <a:cubicBezTo>
                      <a:pt x="192" y="464"/>
                      <a:pt x="192" y="464"/>
                      <a:pt x="190" y="463"/>
                    </a:cubicBezTo>
                    <a:cubicBezTo>
                      <a:pt x="191" y="463"/>
                      <a:pt x="192" y="464"/>
                      <a:pt x="191" y="462"/>
                    </a:cubicBezTo>
                    <a:cubicBezTo>
                      <a:pt x="189" y="462"/>
                      <a:pt x="188" y="458"/>
                      <a:pt x="188" y="456"/>
                    </a:cubicBezTo>
                    <a:cubicBezTo>
                      <a:pt x="186" y="454"/>
                      <a:pt x="181" y="447"/>
                      <a:pt x="183" y="445"/>
                    </a:cubicBezTo>
                    <a:cubicBezTo>
                      <a:pt x="183" y="445"/>
                      <a:pt x="182" y="444"/>
                      <a:pt x="182" y="444"/>
                    </a:cubicBezTo>
                    <a:cubicBezTo>
                      <a:pt x="181" y="443"/>
                      <a:pt x="183" y="445"/>
                      <a:pt x="181" y="445"/>
                    </a:cubicBezTo>
                    <a:cubicBezTo>
                      <a:pt x="181" y="444"/>
                      <a:pt x="181" y="444"/>
                      <a:pt x="181" y="444"/>
                    </a:cubicBezTo>
                    <a:cubicBezTo>
                      <a:pt x="181" y="443"/>
                      <a:pt x="182" y="441"/>
                      <a:pt x="181" y="441"/>
                    </a:cubicBezTo>
                    <a:cubicBezTo>
                      <a:pt x="179" y="441"/>
                      <a:pt x="176" y="433"/>
                      <a:pt x="174" y="430"/>
                    </a:cubicBezTo>
                    <a:cubicBezTo>
                      <a:pt x="175" y="429"/>
                      <a:pt x="174" y="426"/>
                      <a:pt x="173" y="426"/>
                    </a:cubicBezTo>
                    <a:cubicBezTo>
                      <a:pt x="174" y="426"/>
                      <a:pt x="173" y="427"/>
                      <a:pt x="173" y="426"/>
                    </a:cubicBezTo>
                    <a:cubicBezTo>
                      <a:pt x="172" y="425"/>
                      <a:pt x="173" y="424"/>
                      <a:pt x="172" y="424"/>
                    </a:cubicBezTo>
                    <a:cubicBezTo>
                      <a:pt x="172" y="424"/>
                      <a:pt x="172" y="425"/>
                      <a:pt x="172" y="424"/>
                    </a:cubicBezTo>
                    <a:cubicBezTo>
                      <a:pt x="171" y="422"/>
                      <a:pt x="172" y="421"/>
                      <a:pt x="173" y="420"/>
                    </a:cubicBezTo>
                    <a:cubicBezTo>
                      <a:pt x="174" y="419"/>
                      <a:pt x="175" y="422"/>
                      <a:pt x="175" y="420"/>
                    </a:cubicBezTo>
                    <a:cubicBezTo>
                      <a:pt x="174" y="419"/>
                      <a:pt x="174" y="414"/>
                      <a:pt x="175" y="412"/>
                    </a:cubicBezTo>
                    <a:cubicBezTo>
                      <a:pt x="176" y="414"/>
                      <a:pt x="178" y="415"/>
                      <a:pt x="178" y="418"/>
                    </a:cubicBezTo>
                    <a:cubicBezTo>
                      <a:pt x="179" y="418"/>
                      <a:pt x="179" y="419"/>
                      <a:pt x="180" y="421"/>
                    </a:cubicBezTo>
                    <a:cubicBezTo>
                      <a:pt x="179" y="420"/>
                      <a:pt x="179" y="421"/>
                      <a:pt x="179" y="422"/>
                    </a:cubicBezTo>
                    <a:cubicBezTo>
                      <a:pt x="180" y="421"/>
                      <a:pt x="181" y="422"/>
                      <a:pt x="180" y="423"/>
                    </a:cubicBezTo>
                    <a:cubicBezTo>
                      <a:pt x="182" y="422"/>
                      <a:pt x="181" y="425"/>
                      <a:pt x="182" y="424"/>
                    </a:cubicBezTo>
                    <a:cubicBezTo>
                      <a:pt x="182" y="421"/>
                      <a:pt x="180" y="421"/>
                      <a:pt x="180" y="419"/>
                    </a:cubicBezTo>
                    <a:cubicBezTo>
                      <a:pt x="182" y="421"/>
                      <a:pt x="183" y="425"/>
                      <a:pt x="185" y="425"/>
                    </a:cubicBezTo>
                    <a:cubicBezTo>
                      <a:pt x="186" y="428"/>
                      <a:pt x="186" y="429"/>
                      <a:pt x="187" y="431"/>
                    </a:cubicBezTo>
                    <a:cubicBezTo>
                      <a:pt x="187" y="429"/>
                      <a:pt x="188" y="433"/>
                      <a:pt x="189" y="433"/>
                    </a:cubicBezTo>
                    <a:cubicBezTo>
                      <a:pt x="190" y="433"/>
                      <a:pt x="189" y="432"/>
                      <a:pt x="190" y="432"/>
                    </a:cubicBezTo>
                    <a:cubicBezTo>
                      <a:pt x="190" y="431"/>
                      <a:pt x="189" y="429"/>
                      <a:pt x="189" y="429"/>
                    </a:cubicBezTo>
                    <a:cubicBezTo>
                      <a:pt x="191" y="431"/>
                      <a:pt x="191" y="433"/>
                      <a:pt x="192" y="435"/>
                    </a:cubicBezTo>
                    <a:cubicBezTo>
                      <a:pt x="192" y="434"/>
                      <a:pt x="194" y="436"/>
                      <a:pt x="195" y="437"/>
                    </a:cubicBezTo>
                    <a:cubicBezTo>
                      <a:pt x="194" y="436"/>
                      <a:pt x="195" y="436"/>
                      <a:pt x="195" y="436"/>
                    </a:cubicBezTo>
                    <a:cubicBezTo>
                      <a:pt x="195" y="435"/>
                      <a:pt x="195" y="435"/>
                      <a:pt x="195" y="434"/>
                    </a:cubicBezTo>
                    <a:cubicBezTo>
                      <a:pt x="196" y="436"/>
                      <a:pt x="195" y="433"/>
                      <a:pt x="196" y="433"/>
                    </a:cubicBezTo>
                    <a:cubicBezTo>
                      <a:pt x="197" y="433"/>
                      <a:pt x="197" y="435"/>
                      <a:pt x="198" y="434"/>
                    </a:cubicBezTo>
                    <a:cubicBezTo>
                      <a:pt x="198" y="433"/>
                      <a:pt x="197" y="430"/>
                      <a:pt x="196" y="430"/>
                    </a:cubicBezTo>
                    <a:cubicBezTo>
                      <a:pt x="197" y="433"/>
                      <a:pt x="194" y="432"/>
                      <a:pt x="193" y="431"/>
                    </a:cubicBezTo>
                    <a:cubicBezTo>
                      <a:pt x="194" y="430"/>
                      <a:pt x="193" y="428"/>
                      <a:pt x="193" y="427"/>
                    </a:cubicBezTo>
                    <a:cubicBezTo>
                      <a:pt x="193" y="426"/>
                      <a:pt x="192" y="424"/>
                      <a:pt x="193" y="424"/>
                    </a:cubicBezTo>
                    <a:cubicBezTo>
                      <a:pt x="193" y="423"/>
                      <a:pt x="192" y="423"/>
                      <a:pt x="192" y="423"/>
                    </a:cubicBezTo>
                    <a:cubicBezTo>
                      <a:pt x="191" y="420"/>
                      <a:pt x="191" y="419"/>
                      <a:pt x="193" y="419"/>
                    </a:cubicBezTo>
                    <a:cubicBezTo>
                      <a:pt x="193" y="418"/>
                      <a:pt x="193" y="418"/>
                      <a:pt x="193" y="417"/>
                    </a:cubicBezTo>
                    <a:cubicBezTo>
                      <a:pt x="194" y="418"/>
                      <a:pt x="195" y="421"/>
                      <a:pt x="194" y="421"/>
                    </a:cubicBezTo>
                    <a:cubicBezTo>
                      <a:pt x="194" y="422"/>
                      <a:pt x="195" y="422"/>
                      <a:pt x="195" y="423"/>
                    </a:cubicBezTo>
                    <a:cubicBezTo>
                      <a:pt x="196" y="424"/>
                      <a:pt x="196" y="424"/>
                      <a:pt x="197" y="425"/>
                    </a:cubicBezTo>
                    <a:cubicBezTo>
                      <a:pt x="197" y="427"/>
                      <a:pt x="198" y="427"/>
                      <a:pt x="199" y="429"/>
                    </a:cubicBezTo>
                    <a:cubicBezTo>
                      <a:pt x="201" y="428"/>
                      <a:pt x="201" y="428"/>
                      <a:pt x="201" y="428"/>
                    </a:cubicBezTo>
                    <a:cubicBezTo>
                      <a:pt x="201" y="426"/>
                      <a:pt x="199" y="426"/>
                      <a:pt x="200" y="426"/>
                    </a:cubicBezTo>
                    <a:cubicBezTo>
                      <a:pt x="201" y="427"/>
                      <a:pt x="202" y="427"/>
                      <a:pt x="202" y="426"/>
                    </a:cubicBezTo>
                    <a:cubicBezTo>
                      <a:pt x="203" y="426"/>
                      <a:pt x="203" y="427"/>
                      <a:pt x="203" y="428"/>
                    </a:cubicBezTo>
                    <a:cubicBezTo>
                      <a:pt x="203" y="426"/>
                      <a:pt x="204" y="426"/>
                      <a:pt x="205" y="427"/>
                    </a:cubicBezTo>
                    <a:cubicBezTo>
                      <a:pt x="205" y="425"/>
                      <a:pt x="205" y="425"/>
                      <a:pt x="205" y="424"/>
                    </a:cubicBezTo>
                    <a:cubicBezTo>
                      <a:pt x="205" y="424"/>
                      <a:pt x="205" y="424"/>
                      <a:pt x="204" y="423"/>
                    </a:cubicBezTo>
                    <a:cubicBezTo>
                      <a:pt x="205" y="423"/>
                      <a:pt x="205" y="422"/>
                      <a:pt x="205" y="422"/>
                    </a:cubicBezTo>
                    <a:cubicBezTo>
                      <a:pt x="206" y="423"/>
                      <a:pt x="207" y="423"/>
                      <a:pt x="209" y="423"/>
                    </a:cubicBezTo>
                    <a:cubicBezTo>
                      <a:pt x="209" y="423"/>
                      <a:pt x="209" y="423"/>
                      <a:pt x="209" y="423"/>
                    </a:cubicBezTo>
                    <a:cubicBezTo>
                      <a:pt x="208" y="421"/>
                      <a:pt x="209" y="420"/>
                      <a:pt x="208" y="420"/>
                    </a:cubicBezTo>
                    <a:cubicBezTo>
                      <a:pt x="209" y="419"/>
                      <a:pt x="209" y="419"/>
                      <a:pt x="210" y="419"/>
                    </a:cubicBezTo>
                    <a:cubicBezTo>
                      <a:pt x="210" y="420"/>
                      <a:pt x="210" y="421"/>
                      <a:pt x="211" y="420"/>
                    </a:cubicBezTo>
                    <a:cubicBezTo>
                      <a:pt x="210" y="419"/>
                      <a:pt x="210" y="417"/>
                      <a:pt x="208" y="417"/>
                    </a:cubicBezTo>
                    <a:cubicBezTo>
                      <a:pt x="208" y="416"/>
                      <a:pt x="208" y="414"/>
                      <a:pt x="209" y="415"/>
                    </a:cubicBezTo>
                    <a:cubicBezTo>
                      <a:pt x="209" y="415"/>
                      <a:pt x="209" y="415"/>
                      <a:pt x="209" y="415"/>
                    </a:cubicBezTo>
                    <a:cubicBezTo>
                      <a:pt x="210" y="414"/>
                      <a:pt x="209" y="413"/>
                      <a:pt x="209" y="412"/>
                    </a:cubicBezTo>
                    <a:cubicBezTo>
                      <a:pt x="210" y="412"/>
                      <a:pt x="209" y="409"/>
                      <a:pt x="210" y="410"/>
                    </a:cubicBezTo>
                    <a:cubicBezTo>
                      <a:pt x="210" y="408"/>
                      <a:pt x="208" y="410"/>
                      <a:pt x="208" y="408"/>
                    </a:cubicBezTo>
                    <a:cubicBezTo>
                      <a:pt x="209" y="407"/>
                      <a:pt x="208" y="405"/>
                      <a:pt x="207" y="402"/>
                    </a:cubicBezTo>
                    <a:cubicBezTo>
                      <a:pt x="207" y="400"/>
                      <a:pt x="206" y="398"/>
                      <a:pt x="204" y="395"/>
                    </a:cubicBezTo>
                    <a:cubicBezTo>
                      <a:pt x="205" y="396"/>
                      <a:pt x="205" y="396"/>
                      <a:pt x="204" y="396"/>
                    </a:cubicBezTo>
                    <a:cubicBezTo>
                      <a:pt x="204" y="394"/>
                      <a:pt x="204" y="392"/>
                      <a:pt x="204" y="390"/>
                    </a:cubicBezTo>
                    <a:cubicBezTo>
                      <a:pt x="204" y="388"/>
                      <a:pt x="204" y="386"/>
                      <a:pt x="202" y="385"/>
                    </a:cubicBezTo>
                    <a:cubicBezTo>
                      <a:pt x="202" y="384"/>
                      <a:pt x="203" y="385"/>
                      <a:pt x="203" y="384"/>
                    </a:cubicBezTo>
                    <a:cubicBezTo>
                      <a:pt x="203" y="384"/>
                      <a:pt x="203" y="383"/>
                      <a:pt x="203" y="383"/>
                    </a:cubicBezTo>
                    <a:cubicBezTo>
                      <a:pt x="203" y="384"/>
                      <a:pt x="203" y="384"/>
                      <a:pt x="204" y="384"/>
                    </a:cubicBezTo>
                    <a:cubicBezTo>
                      <a:pt x="204" y="385"/>
                      <a:pt x="203" y="385"/>
                      <a:pt x="205" y="385"/>
                    </a:cubicBezTo>
                    <a:cubicBezTo>
                      <a:pt x="204" y="382"/>
                      <a:pt x="204" y="379"/>
                      <a:pt x="204" y="375"/>
                    </a:cubicBezTo>
                    <a:cubicBezTo>
                      <a:pt x="203" y="372"/>
                      <a:pt x="203" y="369"/>
                      <a:pt x="203" y="366"/>
                    </a:cubicBezTo>
                    <a:cubicBezTo>
                      <a:pt x="203" y="365"/>
                      <a:pt x="202" y="364"/>
                      <a:pt x="203" y="363"/>
                    </a:cubicBezTo>
                    <a:cubicBezTo>
                      <a:pt x="203" y="363"/>
                      <a:pt x="203" y="364"/>
                      <a:pt x="203" y="364"/>
                    </a:cubicBezTo>
                    <a:cubicBezTo>
                      <a:pt x="202" y="363"/>
                      <a:pt x="202" y="363"/>
                      <a:pt x="202" y="362"/>
                    </a:cubicBezTo>
                    <a:cubicBezTo>
                      <a:pt x="203" y="361"/>
                      <a:pt x="202" y="358"/>
                      <a:pt x="201" y="355"/>
                    </a:cubicBezTo>
                    <a:cubicBezTo>
                      <a:pt x="203" y="350"/>
                      <a:pt x="200" y="346"/>
                      <a:pt x="202" y="342"/>
                    </a:cubicBezTo>
                    <a:cubicBezTo>
                      <a:pt x="202" y="340"/>
                      <a:pt x="202" y="337"/>
                      <a:pt x="203" y="334"/>
                    </a:cubicBezTo>
                    <a:cubicBezTo>
                      <a:pt x="204" y="332"/>
                      <a:pt x="204" y="328"/>
                      <a:pt x="203" y="326"/>
                    </a:cubicBezTo>
                    <a:cubicBezTo>
                      <a:pt x="203" y="326"/>
                      <a:pt x="203" y="325"/>
                      <a:pt x="204" y="326"/>
                    </a:cubicBezTo>
                    <a:cubicBezTo>
                      <a:pt x="204" y="324"/>
                      <a:pt x="203" y="325"/>
                      <a:pt x="203" y="323"/>
                    </a:cubicBezTo>
                    <a:cubicBezTo>
                      <a:pt x="203" y="322"/>
                      <a:pt x="204" y="322"/>
                      <a:pt x="204" y="321"/>
                    </a:cubicBezTo>
                    <a:cubicBezTo>
                      <a:pt x="204" y="320"/>
                      <a:pt x="204" y="319"/>
                      <a:pt x="203" y="319"/>
                    </a:cubicBezTo>
                    <a:cubicBezTo>
                      <a:pt x="204" y="318"/>
                      <a:pt x="205" y="318"/>
                      <a:pt x="205" y="317"/>
                    </a:cubicBezTo>
                    <a:cubicBezTo>
                      <a:pt x="204" y="316"/>
                      <a:pt x="206" y="314"/>
                      <a:pt x="206" y="313"/>
                    </a:cubicBezTo>
                    <a:cubicBezTo>
                      <a:pt x="207" y="307"/>
                      <a:pt x="209" y="300"/>
                      <a:pt x="210" y="292"/>
                    </a:cubicBezTo>
                    <a:cubicBezTo>
                      <a:pt x="209" y="293"/>
                      <a:pt x="209" y="296"/>
                      <a:pt x="208" y="294"/>
                    </a:cubicBezTo>
                    <a:cubicBezTo>
                      <a:pt x="209" y="296"/>
                      <a:pt x="207" y="298"/>
                      <a:pt x="208" y="300"/>
                    </a:cubicBezTo>
                    <a:cubicBezTo>
                      <a:pt x="207" y="301"/>
                      <a:pt x="207" y="304"/>
                      <a:pt x="207" y="306"/>
                    </a:cubicBezTo>
                    <a:cubicBezTo>
                      <a:pt x="206" y="307"/>
                      <a:pt x="206" y="307"/>
                      <a:pt x="206" y="309"/>
                    </a:cubicBezTo>
                    <a:cubicBezTo>
                      <a:pt x="206" y="309"/>
                      <a:pt x="205" y="310"/>
                      <a:pt x="205" y="310"/>
                    </a:cubicBezTo>
                    <a:cubicBezTo>
                      <a:pt x="204" y="308"/>
                      <a:pt x="205" y="307"/>
                      <a:pt x="205" y="305"/>
                    </a:cubicBezTo>
                    <a:cubicBezTo>
                      <a:pt x="206" y="303"/>
                      <a:pt x="206" y="301"/>
                      <a:pt x="206" y="299"/>
                    </a:cubicBezTo>
                    <a:cubicBezTo>
                      <a:pt x="205" y="302"/>
                      <a:pt x="204" y="303"/>
                      <a:pt x="204" y="305"/>
                    </a:cubicBezTo>
                    <a:cubicBezTo>
                      <a:pt x="204" y="307"/>
                      <a:pt x="203" y="309"/>
                      <a:pt x="203" y="312"/>
                    </a:cubicBezTo>
                    <a:cubicBezTo>
                      <a:pt x="202" y="312"/>
                      <a:pt x="202" y="312"/>
                      <a:pt x="201" y="313"/>
                    </a:cubicBezTo>
                    <a:cubicBezTo>
                      <a:pt x="202" y="314"/>
                      <a:pt x="202" y="316"/>
                      <a:pt x="201" y="319"/>
                    </a:cubicBezTo>
                    <a:cubicBezTo>
                      <a:pt x="201" y="322"/>
                      <a:pt x="200" y="324"/>
                      <a:pt x="199" y="325"/>
                    </a:cubicBezTo>
                    <a:cubicBezTo>
                      <a:pt x="199" y="329"/>
                      <a:pt x="200" y="332"/>
                      <a:pt x="198" y="334"/>
                    </a:cubicBezTo>
                    <a:cubicBezTo>
                      <a:pt x="199" y="334"/>
                      <a:pt x="200" y="340"/>
                      <a:pt x="198" y="340"/>
                    </a:cubicBezTo>
                    <a:cubicBezTo>
                      <a:pt x="197" y="340"/>
                      <a:pt x="198" y="339"/>
                      <a:pt x="197" y="339"/>
                    </a:cubicBezTo>
                    <a:cubicBezTo>
                      <a:pt x="197" y="340"/>
                      <a:pt x="198" y="343"/>
                      <a:pt x="197" y="344"/>
                    </a:cubicBezTo>
                    <a:cubicBezTo>
                      <a:pt x="197" y="344"/>
                      <a:pt x="197" y="345"/>
                      <a:pt x="197" y="346"/>
                    </a:cubicBezTo>
                    <a:cubicBezTo>
                      <a:pt x="197" y="346"/>
                      <a:pt x="197" y="347"/>
                      <a:pt x="197" y="349"/>
                    </a:cubicBezTo>
                    <a:cubicBezTo>
                      <a:pt x="197" y="351"/>
                      <a:pt x="197" y="353"/>
                      <a:pt x="198" y="354"/>
                    </a:cubicBezTo>
                    <a:cubicBezTo>
                      <a:pt x="198" y="356"/>
                      <a:pt x="197" y="356"/>
                      <a:pt x="196" y="355"/>
                    </a:cubicBezTo>
                    <a:cubicBezTo>
                      <a:pt x="197" y="357"/>
                      <a:pt x="197" y="358"/>
                      <a:pt x="198" y="361"/>
                    </a:cubicBezTo>
                    <a:cubicBezTo>
                      <a:pt x="197" y="361"/>
                      <a:pt x="197" y="362"/>
                      <a:pt x="196" y="364"/>
                    </a:cubicBezTo>
                    <a:cubicBezTo>
                      <a:pt x="196" y="365"/>
                      <a:pt x="196" y="366"/>
                      <a:pt x="197" y="368"/>
                    </a:cubicBezTo>
                    <a:cubicBezTo>
                      <a:pt x="197" y="371"/>
                      <a:pt x="197" y="373"/>
                      <a:pt x="196" y="375"/>
                    </a:cubicBezTo>
                    <a:cubicBezTo>
                      <a:pt x="196" y="373"/>
                      <a:pt x="196" y="372"/>
                      <a:pt x="195" y="370"/>
                    </a:cubicBezTo>
                    <a:cubicBezTo>
                      <a:pt x="195" y="368"/>
                      <a:pt x="195" y="366"/>
                      <a:pt x="195" y="364"/>
                    </a:cubicBezTo>
                    <a:cubicBezTo>
                      <a:pt x="194" y="359"/>
                      <a:pt x="194" y="355"/>
                      <a:pt x="193" y="351"/>
                    </a:cubicBezTo>
                    <a:cubicBezTo>
                      <a:pt x="193" y="353"/>
                      <a:pt x="193" y="354"/>
                      <a:pt x="193" y="356"/>
                    </a:cubicBezTo>
                    <a:cubicBezTo>
                      <a:pt x="193" y="357"/>
                      <a:pt x="193" y="358"/>
                      <a:pt x="194" y="359"/>
                    </a:cubicBezTo>
                    <a:cubicBezTo>
                      <a:pt x="192" y="359"/>
                      <a:pt x="193" y="363"/>
                      <a:pt x="192" y="363"/>
                    </a:cubicBezTo>
                    <a:cubicBezTo>
                      <a:pt x="192" y="361"/>
                      <a:pt x="192" y="358"/>
                      <a:pt x="191" y="356"/>
                    </a:cubicBezTo>
                    <a:cubicBezTo>
                      <a:pt x="191" y="353"/>
                      <a:pt x="192" y="351"/>
                      <a:pt x="193" y="350"/>
                    </a:cubicBezTo>
                    <a:cubicBezTo>
                      <a:pt x="192" y="350"/>
                      <a:pt x="192" y="352"/>
                      <a:pt x="191" y="352"/>
                    </a:cubicBezTo>
                    <a:cubicBezTo>
                      <a:pt x="191" y="351"/>
                      <a:pt x="191" y="349"/>
                      <a:pt x="192" y="348"/>
                    </a:cubicBezTo>
                    <a:cubicBezTo>
                      <a:pt x="192" y="346"/>
                      <a:pt x="192" y="345"/>
                      <a:pt x="191" y="343"/>
                    </a:cubicBezTo>
                    <a:cubicBezTo>
                      <a:pt x="192" y="343"/>
                      <a:pt x="192" y="343"/>
                      <a:pt x="193" y="342"/>
                    </a:cubicBezTo>
                    <a:cubicBezTo>
                      <a:pt x="193" y="338"/>
                      <a:pt x="193" y="333"/>
                      <a:pt x="194" y="331"/>
                    </a:cubicBezTo>
                    <a:cubicBezTo>
                      <a:pt x="194" y="330"/>
                      <a:pt x="196" y="328"/>
                      <a:pt x="196" y="326"/>
                    </a:cubicBezTo>
                    <a:cubicBezTo>
                      <a:pt x="196" y="325"/>
                      <a:pt x="195" y="324"/>
                      <a:pt x="196" y="323"/>
                    </a:cubicBezTo>
                    <a:cubicBezTo>
                      <a:pt x="196" y="321"/>
                      <a:pt x="198" y="318"/>
                      <a:pt x="197" y="319"/>
                    </a:cubicBezTo>
                    <a:cubicBezTo>
                      <a:pt x="198" y="317"/>
                      <a:pt x="199" y="315"/>
                      <a:pt x="198" y="313"/>
                    </a:cubicBezTo>
                    <a:cubicBezTo>
                      <a:pt x="199" y="313"/>
                      <a:pt x="199" y="309"/>
                      <a:pt x="200" y="309"/>
                    </a:cubicBezTo>
                    <a:cubicBezTo>
                      <a:pt x="200" y="307"/>
                      <a:pt x="199" y="307"/>
                      <a:pt x="200" y="305"/>
                    </a:cubicBezTo>
                    <a:cubicBezTo>
                      <a:pt x="201" y="304"/>
                      <a:pt x="202" y="304"/>
                      <a:pt x="202" y="302"/>
                    </a:cubicBezTo>
                    <a:cubicBezTo>
                      <a:pt x="203" y="298"/>
                      <a:pt x="202" y="295"/>
                      <a:pt x="205" y="290"/>
                    </a:cubicBezTo>
                    <a:cubicBezTo>
                      <a:pt x="205" y="289"/>
                      <a:pt x="204" y="290"/>
                      <a:pt x="205" y="289"/>
                    </a:cubicBezTo>
                    <a:cubicBezTo>
                      <a:pt x="205" y="287"/>
                      <a:pt x="205" y="285"/>
                      <a:pt x="206" y="284"/>
                    </a:cubicBezTo>
                    <a:cubicBezTo>
                      <a:pt x="206" y="282"/>
                      <a:pt x="207" y="281"/>
                      <a:pt x="208" y="280"/>
                    </a:cubicBezTo>
                    <a:cubicBezTo>
                      <a:pt x="207" y="278"/>
                      <a:pt x="209" y="276"/>
                      <a:pt x="210" y="275"/>
                    </a:cubicBezTo>
                    <a:cubicBezTo>
                      <a:pt x="211" y="272"/>
                      <a:pt x="212" y="267"/>
                      <a:pt x="214" y="268"/>
                    </a:cubicBezTo>
                    <a:cubicBezTo>
                      <a:pt x="214" y="267"/>
                      <a:pt x="213" y="267"/>
                      <a:pt x="213" y="265"/>
                    </a:cubicBezTo>
                    <a:cubicBezTo>
                      <a:pt x="214" y="266"/>
                      <a:pt x="215" y="265"/>
                      <a:pt x="215" y="264"/>
                    </a:cubicBezTo>
                    <a:cubicBezTo>
                      <a:pt x="214" y="262"/>
                      <a:pt x="218" y="258"/>
                      <a:pt x="218" y="256"/>
                    </a:cubicBezTo>
                    <a:cubicBezTo>
                      <a:pt x="220" y="255"/>
                      <a:pt x="221" y="253"/>
                      <a:pt x="222" y="250"/>
                    </a:cubicBezTo>
                    <a:cubicBezTo>
                      <a:pt x="222" y="249"/>
                      <a:pt x="223" y="248"/>
                      <a:pt x="223" y="247"/>
                    </a:cubicBezTo>
                    <a:cubicBezTo>
                      <a:pt x="224" y="246"/>
                      <a:pt x="224" y="245"/>
                      <a:pt x="225" y="244"/>
                    </a:cubicBezTo>
                    <a:cubicBezTo>
                      <a:pt x="226" y="244"/>
                      <a:pt x="226" y="245"/>
                      <a:pt x="227" y="244"/>
                    </a:cubicBezTo>
                    <a:cubicBezTo>
                      <a:pt x="226" y="243"/>
                      <a:pt x="225" y="244"/>
                      <a:pt x="226" y="243"/>
                    </a:cubicBezTo>
                    <a:cubicBezTo>
                      <a:pt x="227" y="241"/>
                      <a:pt x="228" y="240"/>
                      <a:pt x="229" y="239"/>
                    </a:cubicBezTo>
                    <a:cubicBezTo>
                      <a:pt x="228" y="239"/>
                      <a:pt x="227" y="240"/>
                      <a:pt x="228" y="238"/>
                    </a:cubicBezTo>
                    <a:cubicBezTo>
                      <a:pt x="229" y="237"/>
                      <a:pt x="233" y="234"/>
                      <a:pt x="232" y="233"/>
                    </a:cubicBezTo>
                    <a:cubicBezTo>
                      <a:pt x="233" y="231"/>
                      <a:pt x="234" y="230"/>
                      <a:pt x="235" y="229"/>
                    </a:cubicBezTo>
                    <a:cubicBezTo>
                      <a:pt x="236" y="228"/>
                      <a:pt x="237" y="227"/>
                      <a:pt x="237" y="226"/>
                    </a:cubicBezTo>
                    <a:cubicBezTo>
                      <a:pt x="239" y="224"/>
                      <a:pt x="240" y="222"/>
                      <a:pt x="242" y="220"/>
                    </a:cubicBezTo>
                    <a:cubicBezTo>
                      <a:pt x="243" y="220"/>
                      <a:pt x="246" y="216"/>
                      <a:pt x="247" y="214"/>
                    </a:cubicBezTo>
                    <a:cubicBezTo>
                      <a:pt x="249" y="214"/>
                      <a:pt x="250" y="214"/>
                      <a:pt x="251" y="213"/>
                    </a:cubicBezTo>
                    <a:cubicBezTo>
                      <a:pt x="252" y="212"/>
                      <a:pt x="254" y="209"/>
                      <a:pt x="256" y="208"/>
                    </a:cubicBezTo>
                    <a:cubicBezTo>
                      <a:pt x="260" y="205"/>
                      <a:pt x="260" y="203"/>
                      <a:pt x="265" y="200"/>
                    </a:cubicBezTo>
                    <a:cubicBezTo>
                      <a:pt x="265" y="200"/>
                      <a:pt x="263" y="201"/>
                      <a:pt x="264" y="201"/>
                    </a:cubicBezTo>
                    <a:cubicBezTo>
                      <a:pt x="265" y="200"/>
                      <a:pt x="265" y="199"/>
                      <a:pt x="266" y="198"/>
                    </a:cubicBezTo>
                    <a:cubicBezTo>
                      <a:pt x="267" y="198"/>
                      <a:pt x="270" y="194"/>
                      <a:pt x="270" y="196"/>
                    </a:cubicBezTo>
                    <a:cubicBezTo>
                      <a:pt x="272" y="195"/>
                      <a:pt x="271" y="194"/>
                      <a:pt x="273" y="192"/>
                    </a:cubicBezTo>
                    <a:cubicBezTo>
                      <a:pt x="274" y="192"/>
                      <a:pt x="274" y="192"/>
                      <a:pt x="276" y="191"/>
                    </a:cubicBezTo>
                    <a:cubicBezTo>
                      <a:pt x="275" y="191"/>
                      <a:pt x="276" y="190"/>
                      <a:pt x="277" y="189"/>
                    </a:cubicBezTo>
                    <a:cubicBezTo>
                      <a:pt x="278" y="189"/>
                      <a:pt x="278" y="189"/>
                      <a:pt x="278" y="189"/>
                    </a:cubicBezTo>
                    <a:cubicBezTo>
                      <a:pt x="280" y="187"/>
                      <a:pt x="282" y="186"/>
                      <a:pt x="283" y="185"/>
                    </a:cubicBezTo>
                    <a:cubicBezTo>
                      <a:pt x="285" y="184"/>
                      <a:pt x="287" y="184"/>
                      <a:pt x="289" y="182"/>
                    </a:cubicBezTo>
                    <a:cubicBezTo>
                      <a:pt x="289" y="182"/>
                      <a:pt x="288" y="181"/>
                      <a:pt x="290" y="181"/>
                    </a:cubicBezTo>
                    <a:cubicBezTo>
                      <a:pt x="290" y="182"/>
                      <a:pt x="294" y="180"/>
                      <a:pt x="296" y="179"/>
                    </a:cubicBezTo>
                    <a:cubicBezTo>
                      <a:pt x="295" y="178"/>
                      <a:pt x="293" y="180"/>
                      <a:pt x="293" y="179"/>
                    </a:cubicBezTo>
                    <a:cubicBezTo>
                      <a:pt x="295" y="178"/>
                      <a:pt x="295" y="179"/>
                      <a:pt x="295" y="177"/>
                    </a:cubicBezTo>
                    <a:cubicBezTo>
                      <a:pt x="296" y="177"/>
                      <a:pt x="296" y="178"/>
                      <a:pt x="297" y="178"/>
                    </a:cubicBezTo>
                    <a:cubicBezTo>
                      <a:pt x="297" y="177"/>
                      <a:pt x="296" y="176"/>
                      <a:pt x="298" y="176"/>
                    </a:cubicBezTo>
                    <a:cubicBezTo>
                      <a:pt x="298" y="177"/>
                      <a:pt x="299" y="176"/>
                      <a:pt x="299" y="177"/>
                    </a:cubicBezTo>
                    <a:cubicBezTo>
                      <a:pt x="302" y="174"/>
                      <a:pt x="306" y="172"/>
                      <a:pt x="310" y="170"/>
                    </a:cubicBezTo>
                    <a:cubicBezTo>
                      <a:pt x="314" y="168"/>
                      <a:pt x="319" y="166"/>
                      <a:pt x="323" y="163"/>
                    </a:cubicBezTo>
                    <a:cubicBezTo>
                      <a:pt x="328" y="162"/>
                      <a:pt x="335" y="161"/>
                      <a:pt x="338" y="158"/>
                    </a:cubicBezTo>
                    <a:cubicBezTo>
                      <a:pt x="341" y="157"/>
                      <a:pt x="343" y="156"/>
                      <a:pt x="345" y="156"/>
                    </a:cubicBezTo>
                    <a:cubicBezTo>
                      <a:pt x="348" y="155"/>
                      <a:pt x="350" y="154"/>
                      <a:pt x="353" y="153"/>
                    </a:cubicBezTo>
                    <a:cubicBezTo>
                      <a:pt x="354" y="153"/>
                      <a:pt x="355" y="154"/>
                      <a:pt x="357" y="153"/>
                    </a:cubicBezTo>
                    <a:cubicBezTo>
                      <a:pt x="356" y="153"/>
                      <a:pt x="356" y="152"/>
                      <a:pt x="357" y="152"/>
                    </a:cubicBezTo>
                    <a:cubicBezTo>
                      <a:pt x="358" y="152"/>
                      <a:pt x="359" y="152"/>
                      <a:pt x="360" y="153"/>
                    </a:cubicBezTo>
                    <a:cubicBezTo>
                      <a:pt x="360" y="152"/>
                      <a:pt x="361" y="152"/>
                      <a:pt x="361" y="152"/>
                    </a:cubicBezTo>
                    <a:cubicBezTo>
                      <a:pt x="364" y="153"/>
                      <a:pt x="366" y="149"/>
                      <a:pt x="370" y="150"/>
                    </a:cubicBezTo>
                    <a:cubicBezTo>
                      <a:pt x="371" y="150"/>
                      <a:pt x="373" y="149"/>
                      <a:pt x="374" y="149"/>
                    </a:cubicBezTo>
                    <a:cubicBezTo>
                      <a:pt x="376" y="148"/>
                      <a:pt x="378" y="148"/>
                      <a:pt x="380" y="148"/>
                    </a:cubicBezTo>
                    <a:cubicBezTo>
                      <a:pt x="382" y="148"/>
                      <a:pt x="384" y="147"/>
                      <a:pt x="386" y="147"/>
                    </a:cubicBezTo>
                    <a:cubicBezTo>
                      <a:pt x="387" y="147"/>
                      <a:pt x="389" y="146"/>
                      <a:pt x="390" y="145"/>
                    </a:cubicBezTo>
                    <a:cubicBezTo>
                      <a:pt x="388" y="145"/>
                      <a:pt x="388" y="147"/>
                      <a:pt x="386" y="146"/>
                    </a:cubicBezTo>
                    <a:cubicBezTo>
                      <a:pt x="387" y="145"/>
                      <a:pt x="389" y="144"/>
                      <a:pt x="392" y="144"/>
                    </a:cubicBezTo>
                    <a:cubicBezTo>
                      <a:pt x="393" y="144"/>
                      <a:pt x="394" y="144"/>
                      <a:pt x="395" y="144"/>
                    </a:cubicBezTo>
                    <a:cubicBezTo>
                      <a:pt x="397" y="143"/>
                      <a:pt x="398" y="143"/>
                      <a:pt x="400" y="143"/>
                    </a:cubicBezTo>
                    <a:cubicBezTo>
                      <a:pt x="399" y="142"/>
                      <a:pt x="399" y="142"/>
                      <a:pt x="399" y="142"/>
                    </a:cubicBezTo>
                    <a:cubicBezTo>
                      <a:pt x="401" y="141"/>
                      <a:pt x="406" y="141"/>
                      <a:pt x="407" y="142"/>
                    </a:cubicBezTo>
                    <a:cubicBezTo>
                      <a:pt x="409" y="141"/>
                      <a:pt x="411" y="141"/>
                      <a:pt x="414" y="142"/>
                    </a:cubicBezTo>
                    <a:cubicBezTo>
                      <a:pt x="415" y="142"/>
                      <a:pt x="417" y="142"/>
                      <a:pt x="418" y="142"/>
                    </a:cubicBezTo>
                    <a:cubicBezTo>
                      <a:pt x="420" y="142"/>
                      <a:pt x="421" y="142"/>
                      <a:pt x="422" y="142"/>
                    </a:cubicBezTo>
                    <a:cubicBezTo>
                      <a:pt x="422" y="143"/>
                      <a:pt x="423" y="143"/>
                      <a:pt x="424" y="142"/>
                    </a:cubicBezTo>
                    <a:cubicBezTo>
                      <a:pt x="424" y="143"/>
                      <a:pt x="424" y="144"/>
                      <a:pt x="425" y="144"/>
                    </a:cubicBezTo>
                    <a:cubicBezTo>
                      <a:pt x="425" y="143"/>
                      <a:pt x="427" y="144"/>
                      <a:pt x="429" y="144"/>
                    </a:cubicBezTo>
                    <a:cubicBezTo>
                      <a:pt x="431" y="144"/>
                      <a:pt x="432" y="145"/>
                      <a:pt x="433" y="144"/>
                    </a:cubicBezTo>
                    <a:cubicBezTo>
                      <a:pt x="434" y="145"/>
                      <a:pt x="436" y="145"/>
                      <a:pt x="438" y="145"/>
                    </a:cubicBezTo>
                    <a:cubicBezTo>
                      <a:pt x="439" y="146"/>
                      <a:pt x="441" y="146"/>
                      <a:pt x="442" y="146"/>
                    </a:cubicBezTo>
                    <a:cubicBezTo>
                      <a:pt x="443" y="145"/>
                      <a:pt x="448" y="146"/>
                      <a:pt x="450" y="147"/>
                    </a:cubicBezTo>
                    <a:cubicBezTo>
                      <a:pt x="450" y="146"/>
                      <a:pt x="450" y="146"/>
                      <a:pt x="450" y="145"/>
                    </a:cubicBezTo>
                    <a:cubicBezTo>
                      <a:pt x="451" y="146"/>
                      <a:pt x="451" y="145"/>
                      <a:pt x="452" y="145"/>
                    </a:cubicBezTo>
                    <a:cubicBezTo>
                      <a:pt x="455" y="145"/>
                      <a:pt x="455" y="146"/>
                      <a:pt x="457" y="146"/>
                    </a:cubicBezTo>
                    <a:cubicBezTo>
                      <a:pt x="456" y="146"/>
                      <a:pt x="456" y="148"/>
                      <a:pt x="457" y="147"/>
                    </a:cubicBezTo>
                    <a:cubicBezTo>
                      <a:pt x="457" y="145"/>
                      <a:pt x="462" y="146"/>
                      <a:pt x="464" y="147"/>
                    </a:cubicBezTo>
                    <a:cubicBezTo>
                      <a:pt x="464" y="146"/>
                      <a:pt x="466" y="148"/>
                      <a:pt x="467" y="147"/>
                    </a:cubicBezTo>
                    <a:cubicBezTo>
                      <a:pt x="467" y="146"/>
                      <a:pt x="466" y="146"/>
                      <a:pt x="465" y="145"/>
                    </a:cubicBezTo>
                    <a:cubicBezTo>
                      <a:pt x="465" y="145"/>
                      <a:pt x="465" y="146"/>
                      <a:pt x="464" y="146"/>
                    </a:cubicBezTo>
                    <a:cubicBezTo>
                      <a:pt x="462" y="145"/>
                      <a:pt x="461" y="143"/>
                      <a:pt x="459" y="142"/>
                    </a:cubicBezTo>
                    <a:cubicBezTo>
                      <a:pt x="461" y="143"/>
                      <a:pt x="462" y="143"/>
                      <a:pt x="462" y="143"/>
                    </a:cubicBezTo>
                    <a:cubicBezTo>
                      <a:pt x="458" y="142"/>
                      <a:pt x="457" y="142"/>
                      <a:pt x="452" y="141"/>
                    </a:cubicBezTo>
                    <a:cubicBezTo>
                      <a:pt x="452" y="140"/>
                      <a:pt x="451" y="140"/>
                      <a:pt x="451" y="139"/>
                    </a:cubicBezTo>
                    <a:cubicBezTo>
                      <a:pt x="449" y="139"/>
                      <a:pt x="448" y="139"/>
                      <a:pt x="446" y="139"/>
                    </a:cubicBezTo>
                    <a:cubicBezTo>
                      <a:pt x="446" y="139"/>
                      <a:pt x="444" y="138"/>
                      <a:pt x="442" y="138"/>
                    </a:cubicBezTo>
                    <a:cubicBezTo>
                      <a:pt x="440" y="137"/>
                      <a:pt x="438" y="137"/>
                      <a:pt x="436" y="136"/>
                    </a:cubicBezTo>
                    <a:cubicBezTo>
                      <a:pt x="434" y="136"/>
                      <a:pt x="431" y="137"/>
                      <a:pt x="430" y="135"/>
                    </a:cubicBezTo>
                    <a:cubicBezTo>
                      <a:pt x="429" y="135"/>
                      <a:pt x="429" y="136"/>
                      <a:pt x="428" y="136"/>
                    </a:cubicBezTo>
                    <a:cubicBezTo>
                      <a:pt x="427" y="136"/>
                      <a:pt x="428" y="134"/>
                      <a:pt x="426" y="134"/>
                    </a:cubicBezTo>
                    <a:cubicBezTo>
                      <a:pt x="426" y="135"/>
                      <a:pt x="425" y="134"/>
                      <a:pt x="424" y="135"/>
                    </a:cubicBezTo>
                    <a:cubicBezTo>
                      <a:pt x="423" y="134"/>
                      <a:pt x="420" y="134"/>
                      <a:pt x="419" y="133"/>
                    </a:cubicBezTo>
                    <a:cubicBezTo>
                      <a:pt x="421" y="132"/>
                      <a:pt x="425" y="132"/>
                      <a:pt x="423" y="131"/>
                    </a:cubicBezTo>
                    <a:cubicBezTo>
                      <a:pt x="420" y="134"/>
                      <a:pt x="412" y="133"/>
                      <a:pt x="410" y="130"/>
                    </a:cubicBezTo>
                    <a:cubicBezTo>
                      <a:pt x="408" y="130"/>
                      <a:pt x="411" y="131"/>
                      <a:pt x="410" y="131"/>
                    </a:cubicBezTo>
                    <a:cubicBezTo>
                      <a:pt x="408" y="130"/>
                      <a:pt x="407" y="130"/>
                      <a:pt x="407" y="128"/>
                    </a:cubicBezTo>
                    <a:cubicBezTo>
                      <a:pt x="407" y="128"/>
                      <a:pt x="408" y="128"/>
                      <a:pt x="409" y="128"/>
                    </a:cubicBezTo>
                    <a:cubicBezTo>
                      <a:pt x="409" y="127"/>
                      <a:pt x="408" y="126"/>
                      <a:pt x="407" y="126"/>
                    </a:cubicBezTo>
                    <a:cubicBezTo>
                      <a:pt x="406" y="126"/>
                      <a:pt x="404" y="126"/>
                      <a:pt x="402" y="126"/>
                    </a:cubicBezTo>
                    <a:cubicBezTo>
                      <a:pt x="403" y="124"/>
                      <a:pt x="405" y="124"/>
                      <a:pt x="407" y="124"/>
                    </a:cubicBezTo>
                    <a:cubicBezTo>
                      <a:pt x="409" y="124"/>
                      <a:pt x="411" y="125"/>
                      <a:pt x="414" y="125"/>
                    </a:cubicBezTo>
                    <a:cubicBezTo>
                      <a:pt x="414" y="124"/>
                      <a:pt x="413" y="124"/>
                      <a:pt x="412" y="123"/>
                    </a:cubicBezTo>
                    <a:cubicBezTo>
                      <a:pt x="414" y="123"/>
                      <a:pt x="417" y="123"/>
                      <a:pt x="419" y="124"/>
                    </a:cubicBezTo>
                    <a:cubicBezTo>
                      <a:pt x="421" y="124"/>
                      <a:pt x="423" y="124"/>
                      <a:pt x="425" y="123"/>
                    </a:cubicBezTo>
                    <a:cubicBezTo>
                      <a:pt x="424" y="123"/>
                      <a:pt x="422" y="123"/>
                      <a:pt x="420" y="122"/>
                    </a:cubicBezTo>
                    <a:cubicBezTo>
                      <a:pt x="425" y="123"/>
                      <a:pt x="429" y="123"/>
                      <a:pt x="432" y="123"/>
                    </a:cubicBezTo>
                    <a:cubicBezTo>
                      <a:pt x="436" y="124"/>
                      <a:pt x="440" y="125"/>
                      <a:pt x="445" y="125"/>
                    </a:cubicBezTo>
                    <a:cubicBezTo>
                      <a:pt x="444" y="126"/>
                      <a:pt x="444" y="126"/>
                      <a:pt x="443" y="126"/>
                    </a:cubicBezTo>
                    <a:cubicBezTo>
                      <a:pt x="446" y="126"/>
                      <a:pt x="447" y="125"/>
                      <a:pt x="449" y="126"/>
                    </a:cubicBezTo>
                    <a:cubicBezTo>
                      <a:pt x="449" y="126"/>
                      <a:pt x="449" y="126"/>
                      <a:pt x="450" y="127"/>
                    </a:cubicBezTo>
                    <a:cubicBezTo>
                      <a:pt x="450" y="126"/>
                      <a:pt x="451" y="127"/>
                      <a:pt x="451" y="127"/>
                    </a:cubicBezTo>
                    <a:cubicBezTo>
                      <a:pt x="452" y="126"/>
                      <a:pt x="449" y="126"/>
                      <a:pt x="450" y="125"/>
                    </a:cubicBezTo>
                    <a:cubicBezTo>
                      <a:pt x="451" y="125"/>
                      <a:pt x="453" y="125"/>
                      <a:pt x="455" y="126"/>
                    </a:cubicBezTo>
                    <a:cubicBezTo>
                      <a:pt x="457" y="126"/>
                      <a:pt x="459" y="127"/>
                      <a:pt x="462" y="127"/>
                    </a:cubicBezTo>
                    <a:cubicBezTo>
                      <a:pt x="463" y="128"/>
                      <a:pt x="465" y="128"/>
                      <a:pt x="467" y="129"/>
                    </a:cubicBezTo>
                    <a:cubicBezTo>
                      <a:pt x="467" y="128"/>
                      <a:pt x="466" y="127"/>
                      <a:pt x="469" y="127"/>
                    </a:cubicBezTo>
                    <a:cubicBezTo>
                      <a:pt x="469" y="129"/>
                      <a:pt x="472" y="131"/>
                      <a:pt x="468" y="131"/>
                    </a:cubicBezTo>
                    <a:cubicBezTo>
                      <a:pt x="469" y="131"/>
                      <a:pt x="468" y="132"/>
                      <a:pt x="469" y="132"/>
                    </a:cubicBezTo>
                    <a:cubicBezTo>
                      <a:pt x="469" y="130"/>
                      <a:pt x="472" y="132"/>
                      <a:pt x="475" y="133"/>
                    </a:cubicBezTo>
                    <a:cubicBezTo>
                      <a:pt x="475" y="131"/>
                      <a:pt x="479" y="132"/>
                      <a:pt x="479" y="133"/>
                    </a:cubicBezTo>
                    <a:cubicBezTo>
                      <a:pt x="480" y="132"/>
                      <a:pt x="480" y="132"/>
                      <a:pt x="482" y="133"/>
                    </a:cubicBezTo>
                    <a:cubicBezTo>
                      <a:pt x="484" y="135"/>
                      <a:pt x="481" y="134"/>
                      <a:pt x="480" y="135"/>
                    </a:cubicBezTo>
                    <a:cubicBezTo>
                      <a:pt x="482" y="135"/>
                      <a:pt x="484" y="136"/>
                      <a:pt x="485" y="136"/>
                    </a:cubicBezTo>
                    <a:cubicBezTo>
                      <a:pt x="482" y="134"/>
                      <a:pt x="488" y="136"/>
                      <a:pt x="485" y="134"/>
                    </a:cubicBezTo>
                    <a:cubicBezTo>
                      <a:pt x="484" y="134"/>
                      <a:pt x="485" y="135"/>
                      <a:pt x="483" y="134"/>
                    </a:cubicBezTo>
                    <a:cubicBezTo>
                      <a:pt x="483" y="133"/>
                      <a:pt x="484" y="133"/>
                      <a:pt x="486" y="133"/>
                    </a:cubicBezTo>
                    <a:cubicBezTo>
                      <a:pt x="487" y="134"/>
                      <a:pt x="487" y="136"/>
                      <a:pt x="487" y="137"/>
                    </a:cubicBezTo>
                    <a:cubicBezTo>
                      <a:pt x="489" y="137"/>
                      <a:pt x="491" y="138"/>
                      <a:pt x="493" y="138"/>
                    </a:cubicBezTo>
                    <a:cubicBezTo>
                      <a:pt x="490" y="138"/>
                      <a:pt x="486" y="135"/>
                      <a:pt x="488" y="134"/>
                    </a:cubicBezTo>
                    <a:cubicBezTo>
                      <a:pt x="491" y="135"/>
                      <a:pt x="489" y="136"/>
                      <a:pt x="490" y="136"/>
                    </a:cubicBezTo>
                    <a:cubicBezTo>
                      <a:pt x="491" y="136"/>
                      <a:pt x="495" y="137"/>
                      <a:pt x="493" y="138"/>
                    </a:cubicBezTo>
                    <a:cubicBezTo>
                      <a:pt x="495" y="139"/>
                      <a:pt x="495" y="138"/>
                      <a:pt x="495" y="137"/>
                    </a:cubicBezTo>
                    <a:cubicBezTo>
                      <a:pt x="497" y="137"/>
                      <a:pt x="497" y="138"/>
                      <a:pt x="495" y="139"/>
                    </a:cubicBezTo>
                    <a:cubicBezTo>
                      <a:pt x="497" y="139"/>
                      <a:pt x="496" y="139"/>
                      <a:pt x="497" y="140"/>
                    </a:cubicBezTo>
                    <a:cubicBezTo>
                      <a:pt x="499" y="140"/>
                      <a:pt x="497" y="138"/>
                      <a:pt x="498" y="138"/>
                    </a:cubicBezTo>
                    <a:cubicBezTo>
                      <a:pt x="499" y="138"/>
                      <a:pt x="499" y="139"/>
                      <a:pt x="499" y="139"/>
                    </a:cubicBezTo>
                    <a:cubicBezTo>
                      <a:pt x="501" y="140"/>
                      <a:pt x="502" y="139"/>
                      <a:pt x="505" y="141"/>
                    </a:cubicBezTo>
                    <a:cubicBezTo>
                      <a:pt x="505" y="143"/>
                      <a:pt x="508" y="142"/>
                      <a:pt x="509" y="145"/>
                    </a:cubicBezTo>
                    <a:cubicBezTo>
                      <a:pt x="509" y="144"/>
                      <a:pt x="509" y="143"/>
                      <a:pt x="510" y="144"/>
                    </a:cubicBezTo>
                    <a:cubicBezTo>
                      <a:pt x="511" y="144"/>
                      <a:pt x="510" y="145"/>
                      <a:pt x="511" y="145"/>
                    </a:cubicBezTo>
                    <a:cubicBezTo>
                      <a:pt x="511" y="145"/>
                      <a:pt x="512" y="144"/>
                      <a:pt x="513" y="144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3" y="145"/>
                      <a:pt x="512" y="145"/>
                      <a:pt x="512" y="145"/>
                    </a:cubicBezTo>
                    <a:cubicBezTo>
                      <a:pt x="518" y="148"/>
                      <a:pt x="520" y="148"/>
                      <a:pt x="523" y="152"/>
                    </a:cubicBezTo>
                    <a:cubicBezTo>
                      <a:pt x="524" y="152"/>
                      <a:pt x="527" y="154"/>
                      <a:pt x="528" y="155"/>
                    </a:cubicBezTo>
                    <a:cubicBezTo>
                      <a:pt x="528" y="154"/>
                      <a:pt x="529" y="154"/>
                      <a:pt x="530" y="154"/>
                    </a:cubicBezTo>
                    <a:cubicBezTo>
                      <a:pt x="527" y="153"/>
                      <a:pt x="529" y="152"/>
                      <a:pt x="529" y="152"/>
                    </a:cubicBezTo>
                    <a:cubicBezTo>
                      <a:pt x="528" y="151"/>
                      <a:pt x="527" y="151"/>
                      <a:pt x="525" y="149"/>
                    </a:cubicBezTo>
                    <a:cubicBezTo>
                      <a:pt x="525" y="150"/>
                      <a:pt x="523" y="149"/>
                      <a:pt x="522" y="149"/>
                    </a:cubicBezTo>
                    <a:cubicBezTo>
                      <a:pt x="522" y="148"/>
                      <a:pt x="521" y="147"/>
                      <a:pt x="520" y="146"/>
                    </a:cubicBezTo>
                    <a:cubicBezTo>
                      <a:pt x="520" y="147"/>
                      <a:pt x="516" y="145"/>
                      <a:pt x="516" y="145"/>
                    </a:cubicBezTo>
                    <a:cubicBezTo>
                      <a:pt x="517" y="144"/>
                      <a:pt x="520" y="147"/>
                      <a:pt x="520" y="145"/>
                    </a:cubicBezTo>
                    <a:cubicBezTo>
                      <a:pt x="517" y="145"/>
                      <a:pt x="518" y="144"/>
                      <a:pt x="520" y="144"/>
                    </a:cubicBezTo>
                    <a:cubicBezTo>
                      <a:pt x="513" y="141"/>
                      <a:pt x="513" y="141"/>
                      <a:pt x="508" y="139"/>
                    </a:cubicBezTo>
                    <a:cubicBezTo>
                      <a:pt x="508" y="138"/>
                      <a:pt x="509" y="138"/>
                      <a:pt x="509" y="137"/>
                    </a:cubicBezTo>
                    <a:cubicBezTo>
                      <a:pt x="507" y="138"/>
                      <a:pt x="504" y="135"/>
                      <a:pt x="502" y="134"/>
                    </a:cubicBezTo>
                    <a:cubicBezTo>
                      <a:pt x="503" y="134"/>
                      <a:pt x="504" y="135"/>
                      <a:pt x="504" y="134"/>
                    </a:cubicBezTo>
                    <a:cubicBezTo>
                      <a:pt x="504" y="133"/>
                      <a:pt x="503" y="134"/>
                      <a:pt x="502" y="133"/>
                    </a:cubicBezTo>
                    <a:cubicBezTo>
                      <a:pt x="503" y="133"/>
                      <a:pt x="502" y="132"/>
                      <a:pt x="502" y="132"/>
                    </a:cubicBezTo>
                    <a:cubicBezTo>
                      <a:pt x="501" y="132"/>
                      <a:pt x="501" y="133"/>
                      <a:pt x="500" y="133"/>
                    </a:cubicBezTo>
                    <a:cubicBezTo>
                      <a:pt x="498" y="132"/>
                      <a:pt x="495" y="131"/>
                      <a:pt x="493" y="129"/>
                    </a:cubicBezTo>
                    <a:cubicBezTo>
                      <a:pt x="490" y="128"/>
                      <a:pt x="488" y="126"/>
                      <a:pt x="488" y="124"/>
                    </a:cubicBezTo>
                    <a:cubicBezTo>
                      <a:pt x="490" y="126"/>
                      <a:pt x="492" y="125"/>
                      <a:pt x="495" y="127"/>
                    </a:cubicBezTo>
                    <a:cubicBezTo>
                      <a:pt x="495" y="127"/>
                      <a:pt x="496" y="127"/>
                      <a:pt x="496" y="126"/>
                    </a:cubicBezTo>
                    <a:cubicBezTo>
                      <a:pt x="492" y="124"/>
                      <a:pt x="490" y="124"/>
                      <a:pt x="486" y="122"/>
                    </a:cubicBezTo>
                    <a:cubicBezTo>
                      <a:pt x="487" y="122"/>
                      <a:pt x="487" y="121"/>
                      <a:pt x="486" y="121"/>
                    </a:cubicBezTo>
                    <a:cubicBezTo>
                      <a:pt x="486" y="121"/>
                      <a:pt x="486" y="121"/>
                      <a:pt x="485" y="121"/>
                    </a:cubicBezTo>
                    <a:cubicBezTo>
                      <a:pt x="485" y="121"/>
                      <a:pt x="485" y="120"/>
                      <a:pt x="484" y="120"/>
                    </a:cubicBezTo>
                    <a:cubicBezTo>
                      <a:pt x="485" y="121"/>
                      <a:pt x="482" y="120"/>
                      <a:pt x="481" y="119"/>
                    </a:cubicBezTo>
                    <a:cubicBezTo>
                      <a:pt x="485" y="120"/>
                      <a:pt x="482" y="118"/>
                      <a:pt x="485" y="118"/>
                    </a:cubicBezTo>
                    <a:cubicBezTo>
                      <a:pt x="487" y="119"/>
                      <a:pt x="486" y="120"/>
                      <a:pt x="487" y="120"/>
                    </a:cubicBezTo>
                    <a:cubicBezTo>
                      <a:pt x="487" y="119"/>
                      <a:pt x="488" y="119"/>
                      <a:pt x="486" y="118"/>
                    </a:cubicBezTo>
                    <a:cubicBezTo>
                      <a:pt x="487" y="119"/>
                      <a:pt x="490" y="118"/>
                      <a:pt x="490" y="119"/>
                    </a:cubicBezTo>
                    <a:cubicBezTo>
                      <a:pt x="489" y="120"/>
                      <a:pt x="490" y="121"/>
                      <a:pt x="491" y="122"/>
                    </a:cubicBezTo>
                    <a:cubicBezTo>
                      <a:pt x="490" y="120"/>
                      <a:pt x="491" y="120"/>
                      <a:pt x="492" y="119"/>
                    </a:cubicBezTo>
                    <a:cubicBezTo>
                      <a:pt x="494" y="120"/>
                      <a:pt x="498" y="121"/>
                      <a:pt x="498" y="122"/>
                    </a:cubicBezTo>
                    <a:cubicBezTo>
                      <a:pt x="497" y="122"/>
                      <a:pt x="497" y="122"/>
                      <a:pt x="496" y="123"/>
                    </a:cubicBezTo>
                    <a:cubicBezTo>
                      <a:pt x="498" y="124"/>
                      <a:pt x="497" y="122"/>
                      <a:pt x="498" y="123"/>
                    </a:cubicBezTo>
                    <a:cubicBezTo>
                      <a:pt x="499" y="123"/>
                      <a:pt x="500" y="124"/>
                      <a:pt x="501" y="123"/>
                    </a:cubicBezTo>
                    <a:cubicBezTo>
                      <a:pt x="500" y="122"/>
                      <a:pt x="498" y="123"/>
                      <a:pt x="498" y="122"/>
                    </a:cubicBezTo>
                    <a:cubicBezTo>
                      <a:pt x="500" y="123"/>
                      <a:pt x="500" y="122"/>
                      <a:pt x="502" y="123"/>
                    </a:cubicBezTo>
                    <a:cubicBezTo>
                      <a:pt x="502" y="124"/>
                      <a:pt x="503" y="124"/>
                      <a:pt x="503" y="125"/>
                    </a:cubicBezTo>
                    <a:cubicBezTo>
                      <a:pt x="501" y="124"/>
                      <a:pt x="502" y="126"/>
                      <a:pt x="502" y="126"/>
                    </a:cubicBezTo>
                    <a:cubicBezTo>
                      <a:pt x="502" y="125"/>
                      <a:pt x="506" y="127"/>
                      <a:pt x="504" y="126"/>
                    </a:cubicBezTo>
                    <a:cubicBezTo>
                      <a:pt x="503" y="126"/>
                      <a:pt x="503" y="126"/>
                      <a:pt x="502" y="125"/>
                    </a:cubicBezTo>
                    <a:cubicBezTo>
                      <a:pt x="503" y="126"/>
                      <a:pt x="503" y="125"/>
                      <a:pt x="504" y="125"/>
                    </a:cubicBezTo>
                    <a:cubicBezTo>
                      <a:pt x="505" y="125"/>
                      <a:pt x="506" y="126"/>
                      <a:pt x="506" y="127"/>
                    </a:cubicBezTo>
                    <a:cubicBezTo>
                      <a:pt x="506" y="127"/>
                      <a:pt x="505" y="126"/>
                      <a:pt x="505" y="127"/>
                    </a:cubicBezTo>
                    <a:cubicBezTo>
                      <a:pt x="505" y="127"/>
                      <a:pt x="506" y="127"/>
                      <a:pt x="508" y="127"/>
                    </a:cubicBezTo>
                    <a:cubicBezTo>
                      <a:pt x="509" y="128"/>
                      <a:pt x="510" y="128"/>
                      <a:pt x="510" y="129"/>
                    </a:cubicBezTo>
                    <a:cubicBezTo>
                      <a:pt x="509" y="129"/>
                      <a:pt x="507" y="128"/>
                      <a:pt x="507" y="128"/>
                    </a:cubicBezTo>
                    <a:cubicBezTo>
                      <a:pt x="509" y="130"/>
                      <a:pt x="511" y="130"/>
                      <a:pt x="513" y="132"/>
                    </a:cubicBezTo>
                    <a:cubicBezTo>
                      <a:pt x="513" y="131"/>
                      <a:pt x="513" y="131"/>
                      <a:pt x="514" y="131"/>
                    </a:cubicBezTo>
                    <a:cubicBezTo>
                      <a:pt x="514" y="132"/>
                      <a:pt x="516" y="133"/>
                      <a:pt x="517" y="133"/>
                    </a:cubicBezTo>
                    <a:cubicBezTo>
                      <a:pt x="518" y="134"/>
                      <a:pt x="517" y="134"/>
                      <a:pt x="517" y="135"/>
                    </a:cubicBezTo>
                    <a:cubicBezTo>
                      <a:pt x="518" y="134"/>
                      <a:pt x="521" y="136"/>
                      <a:pt x="521" y="135"/>
                    </a:cubicBezTo>
                    <a:cubicBezTo>
                      <a:pt x="520" y="135"/>
                      <a:pt x="520" y="135"/>
                      <a:pt x="520" y="134"/>
                    </a:cubicBezTo>
                    <a:cubicBezTo>
                      <a:pt x="521" y="134"/>
                      <a:pt x="521" y="135"/>
                      <a:pt x="523" y="136"/>
                    </a:cubicBezTo>
                    <a:cubicBezTo>
                      <a:pt x="524" y="135"/>
                      <a:pt x="521" y="134"/>
                      <a:pt x="521" y="134"/>
                    </a:cubicBezTo>
                    <a:cubicBezTo>
                      <a:pt x="524" y="135"/>
                      <a:pt x="522" y="133"/>
                      <a:pt x="522" y="133"/>
                    </a:cubicBezTo>
                    <a:cubicBezTo>
                      <a:pt x="523" y="133"/>
                      <a:pt x="525" y="135"/>
                      <a:pt x="525" y="136"/>
                    </a:cubicBezTo>
                    <a:cubicBezTo>
                      <a:pt x="524" y="134"/>
                      <a:pt x="527" y="135"/>
                      <a:pt x="525" y="133"/>
                    </a:cubicBezTo>
                    <a:cubicBezTo>
                      <a:pt x="524" y="134"/>
                      <a:pt x="523" y="132"/>
                      <a:pt x="521" y="132"/>
                    </a:cubicBezTo>
                    <a:cubicBezTo>
                      <a:pt x="521" y="131"/>
                      <a:pt x="521" y="131"/>
                      <a:pt x="520" y="130"/>
                    </a:cubicBezTo>
                    <a:cubicBezTo>
                      <a:pt x="519" y="130"/>
                      <a:pt x="521" y="132"/>
                      <a:pt x="519" y="131"/>
                    </a:cubicBezTo>
                    <a:cubicBezTo>
                      <a:pt x="514" y="129"/>
                      <a:pt x="518" y="128"/>
                      <a:pt x="522" y="130"/>
                    </a:cubicBezTo>
                    <a:cubicBezTo>
                      <a:pt x="521" y="128"/>
                      <a:pt x="521" y="129"/>
                      <a:pt x="519" y="128"/>
                    </a:cubicBezTo>
                    <a:cubicBezTo>
                      <a:pt x="521" y="128"/>
                      <a:pt x="518" y="127"/>
                      <a:pt x="517" y="126"/>
                    </a:cubicBezTo>
                    <a:cubicBezTo>
                      <a:pt x="519" y="126"/>
                      <a:pt x="523" y="129"/>
                      <a:pt x="524" y="128"/>
                    </a:cubicBezTo>
                    <a:cubicBezTo>
                      <a:pt x="520" y="126"/>
                      <a:pt x="517" y="125"/>
                      <a:pt x="515" y="124"/>
                    </a:cubicBezTo>
                    <a:cubicBezTo>
                      <a:pt x="518" y="123"/>
                      <a:pt x="522" y="126"/>
                      <a:pt x="526" y="127"/>
                    </a:cubicBezTo>
                    <a:cubicBezTo>
                      <a:pt x="526" y="128"/>
                      <a:pt x="526" y="128"/>
                      <a:pt x="527" y="129"/>
                    </a:cubicBezTo>
                    <a:cubicBezTo>
                      <a:pt x="529" y="129"/>
                      <a:pt x="531" y="131"/>
                      <a:pt x="533" y="131"/>
                    </a:cubicBezTo>
                    <a:cubicBezTo>
                      <a:pt x="533" y="132"/>
                      <a:pt x="536" y="133"/>
                      <a:pt x="537" y="134"/>
                    </a:cubicBezTo>
                    <a:cubicBezTo>
                      <a:pt x="537" y="133"/>
                      <a:pt x="538" y="132"/>
                      <a:pt x="536" y="131"/>
                    </a:cubicBezTo>
                    <a:cubicBezTo>
                      <a:pt x="537" y="132"/>
                      <a:pt x="536" y="132"/>
                      <a:pt x="535" y="132"/>
                    </a:cubicBezTo>
                    <a:cubicBezTo>
                      <a:pt x="534" y="132"/>
                      <a:pt x="534" y="131"/>
                      <a:pt x="533" y="131"/>
                    </a:cubicBezTo>
                    <a:cubicBezTo>
                      <a:pt x="533" y="130"/>
                      <a:pt x="531" y="130"/>
                      <a:pt x="530" y="128"/>
                    </a:cubicBezTo>
                    <a:cubicBezTo>
                      <a:pt x="530" y="129"/>
                      <a:pt x="530" y="129"/>
                      <a:pt x="530" y="129"/>
                    </a:cubicBezTo>
                    <a:cubicBezTo>
                      <a:pt x="525" y="126"/>
                      <a:pt x="523" y="125"/>
                      <a:pt x="519" y="123"/>
                    </a:cubicBezTo>
                    <a:cubicBezTo>
                      <a:pt x="516" y="123"/>
                      <a:pt x="510" y="120"/>
                      <a:pt x="508" y="118"/>
                    </a:cubicBezTo>
                    <a:cubicBezTo>
                      <a:pt x="507" y="118"/>
                      <a:pt x="508" y="119"/>
                      <a:pt x="507" y="119"/>
                    </a:cubicBezTo>
                    <a:cubicBezTo>
                      <a:pt x="506" y="117"/>
                      <a:pt x="505" y="117"/>
                      <a:pt x="502" y="116"/>
                    </a:cubicBezTo>
                    <a:cubicBezTo>
                      <a:pt x="502" y="116"/>
                      <a:pt x="502" y="115"/>
                      <a:pt x="501" y="115"/>
                    </a:cubicBezTo>
                    <a:cubicBezTo>
                      <a:pt x="501" y="116"/>
                      <a:pt x="498" y="115"/>
                      <a:pt x="498" y="114"/>
                    </a:cubicBezTo>
                    <a:cubicBezTo>
                      <a:pt x="498" y="114"/>
                      <a:pt x="498" y="114"/>
                      <a:pt x="497" y="114"/>
                    </a:cubicBezTo>
                    <a:cubicBezTo>
                      <a:pt x="497" y="113"/>
                      <a:pt x="500" y="114"/>
                      <a:pt x="499" y="113"/>
                    </a:cubicBezTo>
                    <a:cubicBezTo>
                      <a:pt x="498" y="114"/>
                      <a:pt x="496" y="112"/>
                      <a:pt x="496" y="113"/>
                    </a:cubicBezTo>
                    <a:cubicBezTo>
                      <a:pt x="497" y="114"/>
                      <a:pt x="497" y="114"/>
                      <a:pt x="497" y="115"/>
                    </a:cubicBezTo>
                    <a:cubicBezTo>
                      <a:pt x="495" y="114"/>
                      <a:pt x="494" y="114"/>
                      <a:pt x="492" y="113"/>
                    </a:cubicBezTo>
                    <a:cubicBezTo>
                      <a:pt x="493" y="115"/>
                      <a:pt x="491" y="115"/>
                      <a:pt x="494" y="116"/>
                    </a:cubicBezTo>
                    <a:cubicBezTo>
                      <a:pt x="494" y="115"/>
                      <a:pt x="493" y="115"/>
                      <a:pt x="493" y="114"/>
                    </a:cubicBezTo>
                    <a:cubicBezTo>
                      <a:pt x="495" y="115"/>
                      <a:pt x="499" y="116"/>
                      <a:pt x="498" y="117"/>
                    </a:cubicBezTo>
                    <a:cubicBezTo>
                      <a:pt x="498" y="116"/>
                      <a:pt x="504" y="120"/>
                      <a:pt x="502" y="118"/>
                    </a:cubicBezTo>
                    <a:cubicBezTo>
                      <a:pt x="503" y="118"/>
                      <a:pt x="504" y="119"/>
                      <a:pt x="504" y="119"/>
                    </a:cubicBezTo>
                    <a:cubicBezTo>
                      <a:pt x="504" y="120"/>
                      <a:pt x="503" y="120"/>
                      <a:pt x="503" y="121"/>
                    </a:cubicBezTo>
                    <a:cubicBezTo>
                      <a:pt x="504" y="122"/>
                      <a:pt x="505" y="122"/>
                      <a:pt x="506" y="123"/>
                    </a:cubicBezTo>
                    <a:cubicBezTo>
                      <a:pt x="505" y="123"/>
                      <a:pt x="506" y="124"/>
                      <a:pt x="505" y="124"/>
                    </a:cubicBezTo>
                    <a:cubicBezTo>
                      <a:pt x="503" y="123"/>
                      <a:pt x="502" y="124"/>
                      <a:pt x="502" y="122"/>
                    </a:cubicBezTo>
                    <a:cubicBezTo>
                      <a:pt x="502" y="122"/>
                      <a:pt x="504" y="123"/>
                      <a:pt x="504" y="122"/>
                    </a:cubicBezTo>
                    <a:cubicBezTo>
                      <a:pt x="502" y="122"/>
                      <a:pt x="503" y="121"/>
                      <a:pt x="500" y="120"/>
                    </a:cubicBezTo>
                    <a:cubicBezTo>
                      <a:pt x="499" y="121"/>
                      <a:pt x="490" y="119"/>
                      <a:pt x="492" y="117"/>
                    </a:cubicBezTo>
                    <a:cubicBezTo>
                      <a:pt x="489" y="117"/>
                      <a:pt x="488" y="117"/>
                      <a:pt x="490" y="118"/>
                    </a:cubicBezTo>
                    <a:cubicBezTo>
                      <a:pt x="488" y="117"/>
                      <a:pt x="484" y="116"/>
                      <a:pt x="485" y="117"/>
                    </a:cubicBezTo>
                    <a:cubicBezTo>
                      <a:pt x="485" y="117"/>
                      <a:pt x="483" y="116"/>
                      <a:pt x="483" y="116"/>
                    </a:cubicBezTo>
                    <a:cubicBezTo>
                      <a:pt x="484" y="115"/>
                      <a:pt x="487" y="117"/>
                      <a:pt x="486" y="116"/>
                    </a:cubicBezTo>
                    <a:cubicBezTo>
                      <a:pt x="486" y="115"/>
                      <a:pt x="482" y="115"/>
                      <a:pt x="482" y="114"/>
                    </a:cubicBezTo>
                    <a:cubicBezTo>
                      <a:pt x="484" y="115"/>
                      <a:pt x="483" y="113"/>
                      <a:pt x="485" y="114"/>
                    </a:cubicBezTo>
                    <a:cubicBezTo>
                      <a:pt x="483" y="114"/>
                      <a:pt x="486" y="115"/>
                      <a:pt x="487" y="115"/>
                    </a:cubicBezTo>
                    <a:cubicBezTo>
                      <a:pt x="486" y="115"/>
                      <a:pt x="487" y="116"/>
                      <a:pt x="489" y="117"/>
                    </a:cubicBezTo>
                    <a:cubicBezTo>
                      <a:pt x="487" y="115"/>
                      <a:pt x="488" y="115"/>
                      <a:pt x="490" y="115"/>
                    </a:cubicBezTo>
                    <a:cubicBezTo>
                      <a:pt x="488" y="115"/>
                      <a:pt x="487" y="114"/>
                      <a:pt x="485" y="113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81" y="112"/>
                      <a:pt x="478" y="112"/>
                      <a:pt x="478" y="112"/>
                    </a:cubicBezTo>
                    <a:cubicBezTo>
                      <a:pt x="476" y="112"/>
                      <a:pt x="475" y="111"/>
                      <a:pt x="473" y="111"/>
                    </a:cubicBezTo>
                    <a:cubicBezTo>
                      <a:pt x="472" y="110"/>
                      <a:pt x="471" y="110"/>
                      <a:pt x="468" y="109"/>
                    </a:cubicBezTo>
                    <a:cubicBezTo>
                      <a:pt x="470" y="109"/>
                      <a:pt x="468" y="108"/>
                      <a:pt x="469" y="108"/>
                    </a:cubicBezTo>
                    <a:cubicBezTo>
                      <a:pt x="469" y="109"/>
                      <a:pt x="474" y="110"/>
                      <a:pt x="474" y="110"/>
                    </a:cubicBezTo>
                    <a:cubicBezTo>
                      <a:pt x="473" y="109"/>
                      <a:pt x="474" y="109"/>
                      <a:pt x="474" y="109"/>
                    </a:cubicBezTo>
                    <a:cubicBezTo>
                      <a:pt x="468" y="109"/>
                      <a:pt x="468" y="105"/>
                      <a:pt x="473" y="107"/>
                    </a:cubicBezTo>
                    <a:cubicBezTo>
                      <a:pt x="473" y="107"/>
                      <a:pt x="473" y="108"/>
                      <a:pt x="474" y="108"/>
                    </a:cubicBezTo>
                    <a:cubicBezTo>
                      <a:pt x="475" y="108"/>
                      <a:pt x="478" y="110"/>
                      <a:pt x="477" y="108"/>
                    </a:cubicBezTo>
                    <a:cubicBezTo>
                      <a:pt x="473" y="108"/>
                      <a:pt x="476" y="106"/>
                      <a:pt x="473" y="105"/>
                    </a:cubicBezTo>
                    <a:cubicBezTo>
                      <a:pt x="472" y="105"/>
                      <a:pt x="473" y="106"/>
                      <a:pt x="471" y="106"/>
                    </a:cubicBezTo>
                    <a:cubicBezTo>
                      <a:pt x="470" y="105"/>
                      <a:pt x="471" y="104"/>
                      <a:pt x="470" y="104"/>
                    </a:cubicBezTo>
                    <a:cubicBezTo>
                      <a:pt x="468" y="103"/>
                      <a:pt x="469" y="105"/>
                      <a:pt x="468" y="105"/>
                    </a:cubicBezTo>
                    <a:cubicBezTo>
                      <a:pt x="466" y="104"/>
                      <a:pt x="464" y="103"/>
                      <a:pt x="467" y="103"/>
                    </a:cubicBezTo>
                    <a:cubicBezTo>
                      <a:pt x="466" y="103"/>
                      <a:pt x="465" y="103"/>
                      <a:pt x="464" y="102"/>
                    </a:cubicBezTo>
                    <a:cubicBezTo>
                      <a:pt x="465" y="102"/>
                      <a:pt x="465" y="102"/>
                      <a:pt x="466" y="102"/>
                    </a:cubicBezTo>
                    <a:cubicBezTo>
                      <a:pt x="469" y="102"/>
                      <a:pt x="471" y="103"/>
                      <a:pt x="474" y="104"/>
                    </a:cubicBezTo>
                    <a:cubicBezTo>
                      <a:pt x="476" y="104"/>
                      <a:pt x="478" y="105"/>
                      <a:pt x="480" y="106"/>
                    </a:cubicBezTo>
                    <a:cubicBezTo>
                      <a:pt x="479" y="106"/>
                      <a:pt x="477" y="105"/>
                      <a:pt x="479" y="105"/>
                    </a:cubicBezTo>
                    <a:cubicBezTo>
                      <a:pt x="480" y="106"/>
                      <a:pt x="482" y="106"/>
                      <a:pt x="482" y="107"/>
                    </a:cubicBezTo>
                    <a:cubicBezTo>
                      <a:pt x="482" y="106"/>
                      <a:pt x="483" y="106"/>
                      <a:pt x="484" y="107"/>
                    </a:cubicBezTo>
                    <a:cubicBezTo>
                      <a:pt x="484" y="106"/>
                      <a:pt x="484" y="106"/>
                      <a:pt x="484" y="105"/>
                    </a:cubicBezTo>
                    <a:cubicBezTo>
                      <a:pt x="488" y="106"/>
                      <a:pt x="491" y="107"/>
                      <a:pt x="492" y="108"/>
                    </a:cubicBezTo>
                    <a:cubicBezTo>
                      <a:pt x="490" y="108"/>
                      <a:pt x="492" y="110"/>
                      <a:pt x="493" y="111"/>
                    </a:cubicBezTo>
                    <a:cubicBezTo>
                      <a:pt x="491" y="111"/>
                      <a:pt x="488" y="110"/>
                      <a:pt x="486" y="109"/>
                    </a:cubicBezTo>
                    <a:cubicBezTo>
                      <a:pt x="484" y="108"/>
                      <a:pt x="482" y="107"/>
                      <a:pt x="480" y="107"/>
                    </a:cubicBezTo>
                    <a:cubicBezTo>
                      <a:pt x="481" y="108"/>
                      <a:pt x="484" y="109"/>
                      <a:pt x="485" y="110"/>
                    </a:cubicBezTo>
                    <a:cubicBezTo>
                      <a:pt x="481" y="109"/>
                      <a:pt x="480" y="107"/>
                      <a:pt x="477" y="106"/>
                    </a:cubicBezTo>
                    <a:cubicBezTo>
                      <a:pt x="477" y="107"/>
                      <a:pt x="479" y="108"/>
                      <a:pt x="481" y="110"/>
                    </a:cubicBezTo>
                    <a:cubicBezTo>
                      <a:pt x="482" y="112"/>
                      <a:pt x="476" y="109"/>
                      <a:pt x="474" y="110"/>
                    </a:cubicBezTo>
                    <a:cubicBezTo>
                      <a:pt x="478" y="111"/>
                      <a:pt x="481" y="111"/>
                      <a:pt x="484" y="111"/>
                    </a:cubicBezTo>
                    <a:cubicBezTo>
                      <a:pt x="485" y="113"/>
                      <a:pt x="488" y="113"/>
                      <a:pt x="491" y="115"/>
                    </a:cubicBezTo>
                    <a:cubicBezTo>
                      <a:pt x="490" y="113"/>
                      <a:pt x="489" y="114"/>
                      <a:pt x="491" y="113"/>
                    </a:cubicBezTo>
                    <a:cubicBezTo>
                      <a:pt x="489" y="112"/>
                      <a:pt x="488" y="113"/>
                      <a:pt x="488" y="112"/>
                    </a:cubicBezTo>
                    <a:cubicBezTo>
                      <a:pt x="489" y="112"/>
                      <a:pt x="491" y="113"/>
                      <a:pt x="492" y="112"/>
                    </a:cubicBezTo>
                    <a:cubicBezTo>
                      <a:pt x="493" y="113"/>
                      <a:pt x="494" y="113"/>
                      <a:pt x="495" y="113"/>
                    </a:cubicBezTo>
                    <a:cubicBezTo>
                      <a:pt x="496" y="113"/>
                      <a:pt x="492" y="111"/>
                      <a:pt x="495" y="111"/>
                    </a:cubicBezTo>
                    <a:cubicBezTo>
                      <a:pt x="497" y="113"/>
                      <a:pt x="496" y="111"/>
                      <a:pt x="498" y="112"/>
                    </a:cubicBezTo>
                    <a:cubicBezTo>
                      <a:pt x="500" y="113"/>
                      <a:pt x="498" y="113"/>
                      <a:pt x="500" y="114"/>
                    </a:cubicBezTo>
                    <a:cubicBezTo>
                      <a:pt x="500" y="113"/>
                      <a:pt x="504" y="113"/>
                      <a:pt x="505" y="115"/>
                    </a:cubicBezTo>
                    <a:cubicBezTo>
                      <a:pt x="504" y="115"/>
                      <a:pt x="503" y="114"/>
                      <a:pt x="504" y="115"/>
                    </a:cubicBezTo>
                    <a:cubicBezTo>
                      <a:pt x="506" y="115"/>
                      <a:pt x="508" y="117"/>
                      <a:pt x="508" y="115"/>
                    </a:cubicBezTo>
                    <a:cubicBezTo>
                      <a:pt x="510" y="117"/>
                      <a:pt x="512" y="116"/>
                      <a:pt x="514" y="118"/>
                    </a:cubicBezTo>
                    <a:cubicBezTo>
                      <a:pt x="515" y="118"/>
                      <a:pt x="514" y="117"/>
                      <a:pt x="515" y="118"/>
                    </a:cubicBezTo>
                    <a:cubicBezTo>
                      <a:pt x="516" y="119"/>
                      <a:pt x="519" y="118"/>
                      <a:pt x="520" y="120"/>
                    </a:cubicBezTo>
                    <a:cubicBezTo>
                      <a:pt x="519" y="119"/>
                      <a:pt x="518" y="119"/>
                      <a:pt x="518" y="119"/>
                    </a:cubicBezTo>
                    <a:cubicBezTo>
                      <a:pt x="522" y="120"/>
                      <a:pt x="518" y="120"/>
                      <a:pt x="520" y="121"/>
                    </a:cubicBezTo>
                    <a:cubicBezTo>
                      <a:pt x="521" y="121"/>
                      <a:pt x="524" y="121"/>
                      <a:pt x="526" y="122"/>
                    </a:cubicBezTo>
                    <a:cubicBezTo>
                      <a:pt x="527" y="123"/>
                      <a:pt x="529" y="125"/>
                      <a:pt x="527" y="126"/>
                    </a:cubicBezTo>
                    <a:cubicBezTo>
                      <a:pt x="526" y="125"/>
                      <a:pt x="524" y="124"/>
                      <a:pt x="525" y="125"/>
                    </a:cubicBezTo>
                    <a:cubicBezTo>
                      <a:pt x="525" y="125"/>
                      <a:pt x="527" y="126"/>
                      <a:pt x="527" y="126"/>
                    </a:cubicBezTo>
                    <a:cubicBezTo>
                      <a:pt x="529" y="125"/>
                      <a:pt x="530" y="125"/>
                      <a:pt x="532" y="127"/>
                    </a:cubicBezTo>
                    <a:cubicBezTo>
                      <a:pt x="532" y="127"/>
                      <a:pt x="530" y="127"/>
                      <a:pt x="531" y="128"/>
                    </a:cubicBezTo>
                    <a:cubicBezTo>
                      <a:pt x="532" y="127"/>
                      <a:pt x="533" y="130"/>
                      <a:pt x="534" y="130"/>
                    </a:cubicBezTo>
                    <a:cubicBezTo>
                      <a:pt x="534" y="129"/>
                      <a:pt x="536" y="129"/>
                      <a:pt x="537" y="129"/>
                    </a:cubicBezTo>
                    <a:cubicBezTo>
                      <a:pt x="537" y="129"/>
                      <a:pt x="534" y="127"/>
                      <a:pt x="536" y="127"/>
                    </a:cubicBezTo>
                    <a:cubicBezTo>
                      <a:pt x="537" y="128"/>
                      <a:pt x="537" y="129"/>
                      <a:pt x="538" y="129"/>
                    </a:cubicBezTo>
                    <a:cubicBezTo>
                      <a:pt x="538" y="130"/>
                      <a:pt x="538" y="130"/>
                      <a:pt x="538" y="130"/>
                    </a:cubicBezTo>
                    <a:cubicBezTo>
                      <a:pt x="543" y="131"/>
                      <a:pt x="545" y="133"/>
                      <a:pt x="549" y="136"/>
                    </a:cubicBezTo>
                    <a:cubicBezTo>
                      <a:pt x="550" y="136"/>
                      <a:pt x="551" y="138"/>
                      <a:pt x="552" y="138"/>
                    </a:cubicBezTo>
                    <a:cubicBezTo>
                      <a:pt x="552" y="137"/>
                      <a:pt x="550" y="135"/>
                      <a:pt x="551" y="136"/>
                    </a:cubicBezTo>
                    <a:cubicBezTo>
                      <a:pt x="554" y="137"/>
                      <a:pt x="554" y="139"/>
                      <a:pt x="556" y="140"/>
                    </a:cubicBezTo>
                    <a:cubicBezTo>
                      <a:pt x="556" y="140"/>
                      <a:pt x="556" y="141"/>
                      <a:pt x="556" y="141"/>
                    </a:cubicBezTo>
                    <a:cubicBezTo>
                      <a:pt x="557" y="140"/>
                      <a:pt x="559" y="143"/>
                      <a:pt x="558" y="141"/>
                    </a:cubicBezTo>
                    <a:cubicBezTo>
                      <a:pt x="559" y="142"/>
                      <a:pt x="560" y="142"/>
                      <a:pt x="561" y="143"/>
                    </a:cubicBezTo>
                    <a:cubicBezTo>
                      <a:pt x="563" y="144"/>
                      <a:pt x="560" y="143"/>
                      <a:pt x="561" y="145"/>
                    </a:cubicBezTo>
                    <a:cubicBezTo>
                      <a:pt x="563" y="144"/>
                      <a:pt x="567" y="149"/>
                      <a:pt x="569" y="148"/>
                    </a:cubicBezTo>
                    <a:cubicBezTo>
                      <a:pt x="569" y="149"/>
                      <a:pt x="567" y="148"/>
                      <a:pt x="568" y="150"/>
                    </a:cubicBezTo>
                    <a:cubicBezTo>
                      <a:pt x="571" y="150"/>
                      <a:pt x="574" y="153"/>
                      <a:pt x="577" y="155"/>
                    </a:cubicBezTo>
                    <a:cubicBezTo>
                      <a:pt x="575" y="153"/>
                      <a:pt x="573" y="151"/>
                      <a:pt x="571" y="149"/>
                    </a:cubicBezTo>
                    <a:cubicBezTo>
                      <a:pt x="569" y="147"/>
                      <a:pt x="566" y="145"/>
                      <a:pt x="564" y="145"/>
                    </a:cubicBezTo>
                    <a:cubicBezTo>
                      <a:pt x="562" y="143"/>
                      <a:pt x="560" y="141"/>
                      <a:pt x="558" y="140"/>
                    </a:cubicBezTo>
                    <a:cubicBezTo>
                      <a:pt x="556" y="138"/>
                      <a:pt x="554" y="137"/>
                      <a:pt x="552" y="135"/>
                    </a:cubicBezTo>
                    <a:cubicBezTo>
                      <a:pt x="550" y="135"/>
                      <a:pt x="549" y="134"/>
                      <a:pt x="548" y="133"/>
                    </a:cubicBezTo>
                    <a:cubicBezTo>
                      <a:pt x="547" y="132"/>
                      <a:pt x="546" y="132"/>
                      <a:pt x="545" y="131"/>
                    </a:cubicBezTo>
                    <a:cubicBezTo>
                      <a:pt x="543" y="130"/>
                      <a:pt x="540" y="128"/>
                      <a:pt x="538" y="126"/>
                    </a:cubicBezTo>
                    <a:cubicBezTo>
                      <a:pt x="538" y="126"/>
                      <a:pt x="539" y="127"/>
                      <a:pt x="538" y="127"/>
                    </a:cubicBezTo>
                    <a:cubicBezTo>
                      <a:pt x="535" y="126"/>
                      <a:pt x="534" y="124"/>
                      <a:pt x="532" y="123"/>
                    </a:cubicBezTo>
                    <a:cubicBezTo>
                      <a:pt x="531" y="124"/>
                      <a:pt x="534" y="124"/>
                      <a:pt x="533" y="125"/>
                    </a:cubicBezTo>
                    <a:cubicBezTo>
                      <a:pt x="531" y="125"/>
                      <a:pt x="529" y="123"/>
                      <a:pt x="526" y="122"/>
                    </a:cubicBezTo>
                    <a:cubicBezTo>
                      <a:pt x="527" y="121"/>
                      <a:pt x="526" y="120"/>
                      <a:pt x="526" y="120"/>
                    </a:cubicBezTo>
                    <a:cubicBezTo>
                      <a:pt x="525" y="119"/>
                      <a:pt x="524" y="119"/>
                      <a:pt x="523" y="119"/>
                    </a:cubicBezTo>
                    <a:cubicBezTo>
                      <a:pt x="525" y="119"/>
                      <a:pt x="523" y="120"/>
                      <a:pt x="523" y="119"/>
                    </a:cubicBezTo>
                    <a:cubicBezTo>
                      <a:pt x="521" y="118"/>
                      <a:pt x="519" y="118"/>
                      <a:pt x="519" y="117"/>
                    </a:cubicBezTo>
                    <a:cubicBezTo>
                      <a:pt x="521" y="118"/>
                      <a:pt x="523" y="119"/>
                      <a:pt x="523" y="118"/>
                    </a:cubicBezTo>
                    <a:cubicBezTo>
                      <a:pt x="519" y="116"/>
                      <a:pt x="518" y="116"/>
                      <a:pt x="516" y="114"/>
                    </a:cubicBezTo>
                    <a:cubicBezTo>
                      <a:pt x="516" y="115"/>
                      <a:pt x="516" y="115"/>
                      <a:pt x="514" y="114"/>
                    </a:cubicBezTo>
                    <a:cubicBezTo>
                      <a:pt x="513" y="112"/>
                      <a:pt x="508" y="112"/>
                      <a:pt x="506" y="112"/>
                    </a:cubicBezTo>
                    <a:cubicBezTo>
                      <a:pt x="505" y="111"/>
                      <a:pt x="504" y="110"/>
                      <a:pt x="503" y="109"/>
                    </a:cubicBezTo>
                    <a:cubicBezTo>
                      <a:pt x="503" y="109"/>
                      <a:pt x="504" y="110"/>
                      <a:pt x="503" y="110"/>
                    </a:cubicBezTo>
                    <a:cubicBezTo>
                      <a:pt x="501" y="109"/>
                      <a:pt x="500" y="108"/>
                      <a:pt x="499" y="107"/>
                    </a:cubicBezTo>
                    <a:cubicBezTo>
                      <a:pt x="499" y="109"/>
                      <a:pt x="497" y="107"/>
                      <a:pt x="494" y="107"/>
                    </a:cubicBezTo>
                    <a:cubicBezTo>
                      <a:pt x="495" y="106"/>
                      <a:pt x="495" y="107"/>
                      <a:pt x="496" y="106"/>
                    </a:cubicBezTo>
                    <a:cubicBezTo>
                      <a:pt x="494" y="105"/>
                      <a:pt x="490" y="105"/>
                      <a:pt x="489" y="104"/>
                    </a:cubicBezTo>
                    <a:cubicBezTo>
                      <a:pt x="489" y="103"/>
                      <a:pt x="490" y="104"/>
                      <a:pt x="491" y="103"/>
                    </a:cubicBezTo>
                    <a:cubicBezTo>
                      <a:pt x="490" y="103"/>
                      <a:pt x="488" y="103"/>
                      <a:pt x="489" y="102"/>
                    </a:cubicBezTo>
                    <a:cubicBezTo>
                      <a:pt x="488" y="102"/>
                      <a:pt x="486" y="101"/>
                      <a:pt x="485" y="101"/>
                    </a:cubicBezTo>
                    <a:cubicBezTo>
                      <a:pt x="486" y="102"/>
                      <a:pt x="488" y="103"/>
                      <a:pt x="488" y="104"/>
                    </a:cubicBezTo>
                    <a:cubicBezTo>
                      <a:pt x="486" y="103"/>
                      <a:pt x="488" y="103"/>
                      <a:pt x="486" y="104"/>
                    </a:cubicBezTo>
                    <a:cubicBezTo>
                      <a:pt x="486" y="103"/>
                      <a:pt x="483" y="102"/>
                      <a:pt x="486" y="102"/>
                    </a:cubicBezTo>
                    <a:cubicBezTo>
                      <a:pt x="484" y="101"/>
                      <a:pt x="482" y="101"/>
                      <a:pt x="482" y="100"/>
                    </a:cubicBezTo>
                    <a:cubicBezTo>
                      <a:pt x="483" y="100"/>
                      <a:pt x="485" y="100"/>
                      <a:pt x="486" y="101"/>
                    </a:cubicBezTo>
                    <a:cubicBezTo>
                      <a:pt x="485" y="99"/>
                      <a:pt x="487" y="100"/>
                      <a:pt x="489" y="100"/>
                    </a:cubicBezTo>
                    <a:cubicBezTo>
                      <a:pt x="487" y="99"/>
                      <a:pt x="485" y="99"/>
                      <a:pt x="484" y="99"/>
                    </a:cubicBezTo>
                    <a:cubicBezTo>
                      <a:pt x="485" y="100"/>
                      <a:pt x="485" y="100"/>
                      <a:pt x="485" y="100"/>
                    </a:cubicBezTo>
                    <a:cubicBezTo>
                      <a:pt x="483" y="100"/>
                      <a:pt x="482" y="100"/>
                      <a:pt x="482" y="99"/>
                    </a:cubicBezTo>
                    <a:cubicBezTo>
                      <a:pt x="481" y="99"/>
                      <a:pt x="482" y="100"/>
                      <a:pt x="481" y="100"/>
                    </a:cubicBezTo>
                    <a:cubicBezTo>
                      <a:pt x="480" y="100"/>
                      <a:pt x="480" y="99"/>
                      <a:pt x="479" y="99"/>
                    </a:cubicBezTo>
                    <a:cubicBezTo>
                      <a:pt x="481" y="98"/>
                      <a:pt x="484" y="98"/>
                      <a:pt x="488" y="99"/>
                    </a:cubicBezTo>
                    <a:cubicBezTo>
                      <a:pt x="489" y="99"/>
                      <a:pt x="488" y="97"/>
                      <a:pt x="489" y="98"/>
                    </a:cubicBezTo>
                    <a:cubicBezTo>
                      <a:pt x="489" y="98"/>
                      <a:pt x="490" y="98"/>
                      <a:pt x="490" y="99"/>
                    </a:cubicBezTo>
                    <a:cubicBezTo>
                      <a:pt x="490" y="100"/>
                      <a:pt x="488" y="100"/>
                      <a:pt x="490" y="100"/>
                    </a:cubicBezTo>
                    <a:cubicBezTo>
                      <a:pt x="492" y="98"/>
                      <a:pt x="500" y="102"/>
                      <a:pt x="502" y="103"/>
                    </a:cubicBezTo>
                    <a:cubicBezTo>
                      <a:pt x="504" y="104"/>
                      <a:pt x="501" y="102"/>
                      <a:pt x="503" y="102"/>
                    </a:cubicBezTo>
                    <a:cubicBezTo>
                      <a:pt x="506" y="104"/>
                      <a:pt x="508" y="105"/>
                      <a:pt x="510" y="106"/>
                    </a:cubicBezTo>
                    <a:cubicBezTo>
                      <a:pt x="510" y="106"/>
                      <a:pt x="510" y="107"/>
                      <a:pt x="510" y="107"/>
                    </a:cubicBezTo>
                    <a:cubicBezTo>
                      <a:pt x="512" y="106"/>
                      <a:pt x="514" y="107"/>
                      <a:pt x="517" y="109"/>
                    </a:cubicBezTo>
                    <a:cubicBezTo>
                      <a:pt x="519" y="110"/>
                      <a:pt x="522" y="112"/>
                      <a:pt x="523" y="112"/>
                    </a:cubicBezTo>
                    <a:cubicBezTo>
                      <a:pt x="522" y="112"/>
                      <a:pt x="522" y="111"/>
                      <a:pt x="523" y="111"/>
                    </a:cubicBezTo>
                    <a:cubicBezTo>
                      <a:pt x="525" y="112"/>
                      <a:pt x="523" y="113"/>
                      <a:pt x="525" y="114"/>
                    </a:cubicBezTo>
                    <a:cubicBezTo>
                      <a:pt x="526" y="114"/>
                      <a:pt x="523" y="112"/>
                      <a:pt x="525" y="112"/>
                    </a:cubicBezTo>
                    <a:cubicBezTo>
                      <a:pt x="526" y="114"/>
                      <a:pt x="526" y="113"/>
                      <a:pt x="527" y="113"/>
                    </a:cubicBezTo>
                    <a:cubicBezTo>
                      <a:pt x="528" y="114"/>
                      <a:pt x="530" y="115"/>
                      <a:pt x="530" y="116"/>
                    </a:cubicBezTo>
                    <a:cubicBezTo>
                      <a:pt x="535" y="116"/>
                      <a:pt x="539" y="121"/>
                      <a:pt x="542" y="122"/>
                    </a:cubicBezTo>
                    <a:cubicBezTo>
                      <a:pt x="542" y="123"/>
                      <a:pt x="544" y="125"/>
                      <a:pt x="546" y="126"/>
                    </a:cubicBezTo>
                    <a:cubicBezTo>
                      <a:pt x="546" y="125"/>
                      <a:pt x="543" y="124"/>
                      <a:pt x="543" y="123"/>
                    </a:cubicBezTo>
                    <a:cubicBezTo>
                      <a:pt x="546" y="125"/>
                      <a:pt x="549" y="126"/>
                      <a:pt x="552" y="128"/>
                    </a:cubicBezTo>
                    <a:cubicBezTo>
                      <a:pt x="555" y="129"/>
                      <a:pt x="559" y="131"/>
                      <a:pt x="561" y="132"/>
                    </a:cubicBezTo>
                    <a:cubicBezTo>
                      <a:pt x="561" y="133"/>
                      <a:pt x="560" y="132"/>
                      <a:pt x="560" y="132"/>
                    </a:cubicBezTo>
                    <a:cubicBezTo>
                      <a:pt x="562" y="134"/>
                      <a:pt x="561" y="132"/>
                      <a:pt x="563" y="133"/>
                    </a:cubicBezTo>
                    <a:cubicBezTo>
                      <a:pt x="565" y="136"/>
                      <a:pt x="567" y="140"/>
                      <a:pt x="571" y="140"/>
                    </a:cubicBezTo>
                    <a:cubicBezTo>
                      <a:pt x="570" y="139"/>
                      <a:pt x="569" y="139"/>
                      <a:pt x="569" y="138"/>
                    </a:cubicBezTo>
                    <a:cubicBezTo>
                      <a:pt x="570" y="139"/>
                      <a:pt x="575" y="141"/>
                      <a:pt x="576" y="144"/>
                    </a:cubicBezTo>
                    <a:cubicBezTo>
                      <a:pt x="575" y="144"/>
                      <a:pt x="575" y="144"/>
                      <a:pt x="574" y="143"/>
                    </a:cubicBezTo>
                    <a:cubicBezTo>
                      <a:pt x="574" y="143"/>
                      <a:pt x="573" y="142"/>
                      <a:pt x="572" y="141"/>
                    </a:cubicBezTo>
                    <a:cubicBezTo>
                      <a:pt x="572" y="142"/>
                      <a:pt x="570" y="141"/>
                      <a:pt x="570" y="142"/>
                    </a:cubicBezTo>
                    <a:cubicBezTo>
                      <a:pt x="572" y="143"/>
                      <a:pt x="571" y="142"/>
                      <a:pt x="573" y="143"/>
                    </a:cubicBezTo>
                    <a:cubicBezTo>
                      <a:pt x="572" y="144"/>
                      <a:pt x="572" y="143"/>
                      <a:pt x="572" y="144"/>
                    </a:cubicBezTo>
                    <a:cubicBezTo>
                      <a:pt x="573" y="144"/>
                      <a:pt x="577" y="146"/>
                      <a:pt x="576" y="145"/>
                    </a:cubicBezTo>
                    <a:cubicBezTo>
                      <a:pt x="577" y="147"/>
                      <a:pt x="582" y="149"/>
                      <a:pt x="583" y="151"/>
                    </a:cubicBezTo>
                    <a:cubicBezTo>
                      <a:pt x="582" y="152"/>
                      <a:pt x="580" y="149"/>
                      <a:pt x="580" y="150"/>
                    </a:cubicBezTo>
                    <a:cubicBezTo>
                      <a:pt x="581" y="151"/>
                      <a:pt x="583" y="152"/>
                      <a:pt x="584" y="153"/>
                    </a:cubicBezTo>
                    <a:cubicBezTo>
                      <a:pt x="585" y="152"/>
                      <a:pt x="583" y="152"/>
                      <a:pt x="583" y="152"/>
                    </a:cubicBezTo>
                    <a:cubicBezTo>
                      <a:pt x="584" y="150"/>
                      <a:pt x="588" y="155"/>
                      <a:pt x="588" y="153"/>
                    </a:cubicBezTo>
                    <a:cubicBezTo>
                      <a:pt x="584" y="152"/>
                      <a:pt x="581" y="147"/>
                      <a:pt x="580" y="148"/>
                    </a:cubicBezTo>
                    <a:cubicBezTo>
                      <a:pt x="579" y="146"/>
                      <a:pt x="577" y="144"/>
                      <a:pt x="577" y="143"/>
                    </a:cubicBezTo>
                    <a:cubicBezTo>
                      <a:pt x="578" y="144"/>
                      <a:pt x="578" y="144"/>
                      <a:pt x="581" y="146"/>
                    </a:cubicBezTo>
                    <a:cubicBezTo>
                      <a:pt x="581" y="147"/>
                      <a:pt x="584" y="152"/>
                      <a:pt x="585" y="150"/>
                    </a:cubicBezTo>
                    <a:cubicBezTo>
                      <a:pt x="583" y="149"/>
                      <a:pt x="583" y="148"/>
                      <a:pt x="583" y="147"/>
                    </a:cubicBezTo>
                    <a:cubicBezTo>
                      <a:pt x="584" y="149"/>
                      <a:pt x="586" y="148"/>
                      <a:pt x="587" y="150"/>
                    </a:cubicBezTo>
                    <a:cubicBezTo>
                      <a:pt x="588" y="149"/>
                      <a:pt x="583" y="147"/>
                      <a:pt x="582" y="146"/>
                    </a:cubicBezTo>
                    <a:cubicBezTo>
                      <a:pt x="582" y="146"/>
                      <a:pt x="583" y="146"/>
                      <a:pt x="583" y="146"/>
                    </a:cubicBezTo>
                    <a:cubicBezTo>
                      <a:pt x="580" y="144"/>
                      <a:pt x="577" y="141"/>
                      <a:pt x="575" y="139"/>
                    </a:cubicBezTo>
                    <a:cubicBezTo>
                      <a:pt x="572" y="137"/>
                      <a:pt x="570" y="135"/>
                      <a:pt x="568" y="132"/>
                    </a:cubicBezTo>
                    <a:cubicBezTo>
                      <a:pt x="567" y="134"/>
                      <a:pt x="571" y="136"/>
                      <a:pt x="570" y="137"/>
                    </a:cubicBezTo>
                    <a:cubicBezTo>
                      <a:pt x="570" y="137"/>
                      <a:pt x="569" y="137"/>
                      <a:pt x="569" y="137"/>
                    </a:cubicBezTo>
                    <a:cubicBezTo>
                      <a:pt x="569" y="136"/>
                      <a:pt x="568" y="134"/>
                      <a:pt x="566" y="133"/>
                    </a:cubicBezTo>
                    <a:cubicBezTo>
                      <a:pt x="566" y="132"/>
                      <a:pt x="565" y="131"/>
                      <a:pt x="565" y="130"/>
                    </a:cubicBezTo>
                    <a:cubicBezTo>
                      <a:pt x="561" y="131"/>
                      <a:pt x="557" y="126"/>
                      <a:pt x="554" y="124"/>
                    </a:cubicBezTo>
                    <a:cubicBezTo>
                      <a:pt x="555" y="123"/>
                      <a:pt x="555" y="124"/>
                      <a:pt x="556" y="124"/>
                    </a:cubicBezTo>
                    <a:cubicBezTo>
                      <a:pt x="552" y="121"/>
                      <a:pt x="550" y="120"/>
                      <a:pt x="549" y="121"/>
                    </a:cubicBezTo>
                    <a:cubicBezTo>
                      <a:pt x="550" y="120"/>
                      <a:pt x="545" y="119"/>
                      <a:pt x="545" y="118"/>
                    </a:cubicBezTo>
                    <a:cubicBezTo>
                      <a:pt x="546" y="118"/>
                      <a:pt x="548" y="119"/>
                      <a:pt x="546" y="117"/>
                    </a:cubicBezTo>
                    <a:cubicBezTo>
                      <a:pt x="545" y="118"/>
                      <a:pt x="542" y="116"/>
                      <a:pt x="540" y="115"/>
                    </a:cubicBezTo>
                    <a:cubicBezTo>
                      <a:pt x="540" y="114"/>
                      <a:pt x="540" y="113"/>
                      <a:pt x="538" y="113"/>
                    </a:cubicBezTo>
                    <a:cubicBezTo>
                      <a:pt x="537" y="112"/>
                      <a:pt x="539" y="114"/>
                      <a:pt x="537" y="114"/>
                    </a:cubicBezTo>
                    <a:cubicBezTo>
                      <a:pt x="536" y="112"/>
                      <a:pt x="532" y="111"/>
                      <a:pt x="531" y="109"/>
                    </a:cubicBezTo>
                    <a:cubicBezTo>
                      <a:pt x="531" y="110"/>
                      <a:pt x="530" y="110"/>
                      <a:pt x="529" y="109"/>
                    </a:cubicBezTo>
                    <a:cubicBezTo>
                      <a:pt x="529" y="108"/>
                      <a:pt x="531" y="107"/>
                      <a:pt x="529" y="108"/>
                    </a:cubicBezTo>
                    <a:cubicBezTo>
                      <a:pt x="529" y="109"/>
                      <a:pt x="524" y="106"/>
                      <a:pt x="525" y="106"/>
                    </a:cubicBezTo>
                    <a:cubicBezTo>
                      <a:pt x="530" y="108"/>
                      <a:pt x="527" y="105"/>
                      <a:pt x="532" y="106"/>
                    </a:cubicBezTo>
                    <a:cubicBezTo>
                      <a:pt x="531" y="107"/>
                      <a:pt x="532" y="107"/>
                      <a:pt x="532" y="107"/>
                    </a:cubicBezTo>
                    <a:cubicBezTo>
                      <a:pt x="532" y="108"/>
                      <a:pt x="530" y="107"/>
                      <a:pt x="530" y="108"/>
                    </a:cubicBezTo>
                    <a:cubicBezTo>
                      <a:pt x="533" y="109"/>
                      <a:pt x="533" y="110"/>
                      <a:pt x="535" y="110"/>
                    </a:cubicBezTo>
                    <a:cubicBezTo>
                      <a:pt x="536" y="111"/>
                      <a:pt x="537" y="112"/>
                      <a:pt x="536" y="112"/>
                    </a:cubicBezTo>
                    <a:cubicBezTo>
                      <a:pt x="538" y="113"/>
                      <a:pt x="537" y="111"/>
                      <a:pt x="539" y="112"/>
                    </a:cubicBezTo>
                    <a:cubicBezTo>
                      <a:pt x="541" y="113"/>
                      <a:pt x="541" y="114"/>
                      <a:pt x="543" y="114"/>
                    </a:cubicBezTo>
                    <a:cubicBezTo>
                      <a:pt x="542" y="115"/>
                      <a:pt x="542" y="115"/>
                      <a:pt x="542" y="115"/>
                    </a:cubicBezTo>
                    <a:cubicBezTo>
                      <a:pt x="546" y="116"/>
                      <a:pt x="544" y="116"/>
                      <a:pt x="547" y="117"/>
                    </a:cubicBezTo>
                    <a:cubicBezTo>
                      <a:pt x="549" y="118"/>
                      <a:pt x="549" y="119"/>
                      <a:pt x="549" y="120"/>
                    </a:cubicBezTo>
                    <a:cubicBezTo>
                      <a:pt x="550" y="121"/>
                      <a:pt x="549" y="119"/>
                      <a:pt x="551" y="119"/>
                    </a:cubicBezTo>
                    <a:cubicBezTo>
                      <a:pt x="554" y="121"/>
                      <a:pt x="555" y="121"/>
                      <a:pt x="557" y="123"/>
                    </a:cubicBezTo>
                    <a:cubicBezTo>
                      <a:pt x="557" y="124"/>
                      <a:pt x="556" y="123"/>
                      <a:pt x="555" y="123"/>
                    </a:cubicBezTo>
                    <a:cubicBezTo>
                      <a:pt x="558" y="124"/>
                      <a:pt x="558" y="124"/>
                      <a:pt x="558" y="124"/>
                    </a:cubicBezTo>
                    <a:cubicBezTo>
                      <a:pt x="558" y="124"/>
                      <a:pt x="557" y="123"/>
                      <a:pt x="558" y="123"/>
                    </a:cubicBezTo>
                    <a:cubicBezTo>
                      <a:pt x="555" y="121"/>
                      <a:pt x="552" y="120"/>
                      <a:pt x="550" y="118"/>
                    </a:cubicBezTo>
                    <a:cubicBezTo>
                      <a:pt x="547" y="116"/>
                      <a:pt x="545" y="114"/>
                      <a:pt x="542" y="113"/>
                    </a:cubicBezTo>
                    <a:cubicBezTo>
                      <a:pt x="541" y="113"/>
                      <a:pt x="541" y="112"/>
                      <a:pt x="542" y="112"/>
                    </a:cubicBezTo>
                    <a:cubicBezTo>
                      <a:pt x="539" y="111"/>
                      <a:pt x="536" y="109"/>
                      <a:pt x="539" y="112"/>
                    </a:cubicBezTo>
                    <a:cubicBezTo>
                      <a:pt x="539" y="111"/>
                      <a:pt x="538" y="111"/>
                      <a:pt x="537" y="111"/>
                    </a:cubicBezTo>
                    <a:cubicBezTo>
                      <a:pt x="537" y="110"/>
                      <a:pt x="534" y="108"/>
                      <a:pt x="534" y="109"/>
                    </a:cubicBezTo>
                    <a:cubicBezTo>
                      <a:pt x="534" y="108"/>
                      <a:pt x="532" y="109"/>
                      <a:pt x="532" y="108"/>
                    </a:cubicBezTo>
                    <a:cubicBezTo>
                      <a:pt x="532" y="106"/>
                      <a:pt x="536" y="109"/>
                      <a:pt x="538" y="109"/>
                    </a:cubicBezTo>
                    <a:cubicBezTo>
                      <a:pt x="536" y="107"/>
                      <a:pt x="531" y="106"/>
                      <a:pt x="529" y="105"/>
                    </a:cubicBezTo>
                    <a:cubicBezTo>
                      <a:pt x="531" y="105"/>
                      <a:pt x="524" y="103"/>
                      <a:pt x="524" y="102"/>
                    </a:cubicBezTo>
                    <a:cubicBezTo>
                      <a:pt x="524" y="102"/>
                      <a:pt x="528" y="103"/>
                      <a:pt x="526" y="102"/>
                    </a:cubicBezTo>
                    <a:cubicBezTo>
                      <a:pt x="523" y="102"/>
                      <a:pt x="521" y="100"/>
                      <a:pt x="518" y="100"/>
                    </a:cubicBezTo>
                    <a:cubicBezTo>
                      <a:pt x="517" y="99"/>
                      <a:pt x="514" y="98"/>
                      <a:pt x="511" y="97"/>
                    </a:cubicBezTo>
                    <a:cubicBezTo>
                      <a:pt x="510" y="97"/>
                      <a:pt x="508" y="96"/>
                      <a:pt x="507" y="96"/>
                    </a:cubicBezTo>
                    <a:cubicBezTo>
                      <a:pt x="505" y="95"/>
                      <a:pt x="504" y="95"/>
                      <a:pt x="503" y="94"/>
                    </a:cubicBezTo>
                    <a:cubicBezTo>
                      <a:pt x="502" y="94"/>
                      <a:pt x="499" y="93"/>
                      <a:pt x="497" y="92"/>
                    </a:cubicBezTo>
                    <a:cubicBezTo>
                      <a:pt x="498" y="91"/>
                      <a:pt x="501" y="93"/>
                      <a:pt x="500" y="91"/>
                    </a:cubicBezTo>
                    <a:cubicBezTo>
                      <a:pt x="498" y="91"/>
                      <a:pt x="496" y="91"/>
                      <a:pt x="495" y="91"/>
                    </a:cubicBezTo>
                    <a:cubicBezTo>
                      <a:pt x="494" y="91"/>
                      <a:pt x="494" y="90"/>
                      <a:pt x="493" y="89"/>
                    </a:cubicBezTo>
                    <a:cubicBezTo>
                      <a:pt x="493" y="90"/>
                      <a:pt x="490" y="90"/>
                      <a:pt x="490" y="89"/>
                    </a:cubicBezTo>
                    <a:cubicBezTo>
                      <a:pt x="490" y="89"/>
                      <a:pt x="491" y="89"/>
                      <a:pt x="492" y="89"/>
                    </a:cubicBezTo>
                    <a:cubicBezTo>
                      <a:pt x="492" y="89"/>
                      <a:pt x="491" y="88"/>
                      <a:pt x="490" y="88"/>
                    </a:cubicBezTo>
                    <a:cubicBezTo>
                      <a:pt x="490" y="88"/>
                      <a:pt x="490" y="89"/>
                      <a:pt x="489" y="89"/>
                    </a:cubicBezTo>
                    <a:cubicBezTo>
                      <a:pt x="488" y="87"/>
                      <a:pt x="485" y="85"/>
                      <a:pt x="481" y="83"/>
                    </a:cubicBezTo>
                    <a:cubicBezTo>
                      <a:pt x="481" y="85"/>
                      <a:pt x="477" y="82"/>
                      <a:pt x="478" y="84"/>
                    </a:cubicBezTo>
                    <a:cubicBezTo>
                      <a:pt x="480" y="84"/>
                      <a:pt x="484" y="84"/>
                      <a:pt x="481" y="85"/>
                    </a:cubicBezTo>
                    <a:cubicBezTo>
                      <a:pt x="483" y="86"/>
                      <a:pt x="485" y="85"/>
                      <a:pt x="486" y="87"/>
                    </a:cubicBezTo>
                    <a:cubicBezTo>
                      <a:pt x="486" y="87"/>
                      <a:pt x="486" y="87"/>
                      <a:pt x="486" y="87"/>
                    </a:cubicBezTo>
                    <a:cubicBezTo>
                      <a:pt x="483" y="86"/>
                      <a:pt x="480" y="84"/>
                      <a:pt x="477" y="84"/>
                    </a:cubicBezTo>
                    <a:cubicBezTo>
                      <a:pt x="478" y="84"/>
                      <a:pt x="479" y="85"/>
                      <a:pt x="479" y="85"/>
                    </a:cubicBezTo>
                    <a:cubicBezTo>
                      <a:pt x="478" y="85"/>
                      <a:pt x="478" y="85"/>
                      <a:pt x="478" y="85"/>
                    </a:cubicBezTo>
                    <a:cubicBezTo>
                      <a:pt x="476" y="85"/>
                      <a:pt x="477" y="84"/>
                      <a:pt x="475" y="83"/>
                    </a:cubicBezTo>
                    <a:cubicBezTo>
                      <a:pt x="477" y="86"/>
                      <a:pt x="468" y="82"/>
                      <a:pt x="468" y="84"/>
                    </a:cubicBezTo>
                    <a:cubicBezTo>
                      <a:pt x="467" y="83"/>
                      <a:pt x="467" y="84"/>
                      <a:pt x="464" y="83"/>
                    </a:cubicBezTo>
                    <a:cubicBezTo>
                      <a:pt x="465" y="83"/>
                      <a:pt x="464" y="83"/>
                      <a:pt x="464" y="83"/>
                    </a:cubicBezTo>
                    <a:cubicBezTo>
                      <a:pt x="464" y="82"/>
                      <a:pt x="467" y="82"/>
                      <a:pt x="465" y="81"/>
                    </a:cubicBezTo>
                    <a:cubicBezTo>
                      <a:pt x="465" y="82"/>
                      <a:pt x="461" y="81"/>
                      <a:pt x="461" y="82"/>
                    </a:cubicBezTo>
                    <a:cubicBezTo>
                      <a:pt x="462" y="82"/>
                      <a:pt x="464" y="83"/>
                      <a:pt x="463" y="82"/>
                    </a:cubicBezTo>
                    <a:cubicBezTo>
                      <a:pt x="460" y="82"/>
                      <a:pt x="460" y="80"/>
                      <a:pt x="457" y="81"/>
                    </a:cubicBezTo>
                    <a:cubicBezTo>
                      <a:pt x="458" y="81"/>
                      <a:pt x="459" y="82"/>
                      <a:pt x="458" y="82"/>
                    </a:cubicBezTo>
                    <a:cubicBezTo>
                      <a:pt x="455" y="80"/>
                      <a:pt x="453" y="80"/>
                      <a:pt x="449" y="80"/>
                    </a:cubicBezTo>
                    <a:cubicBezTo>
                      <a:pt x="451" y="79"/>
                      <a:pt x="454" y="80"/>
                      <a:pt x="455" y="79"/>
                    </a:cubicBezTo>
                    <a:cubicBezTo>
                      <a:pt x="452" y="79"/>
                      <a:pt x="450" y="78"/>
                      <a:pt x="449" y="78"/>
                    </a:cubicBezTo>
                    <a:cubicBezTo>
                      <a:pt x="449" y="79"/>
                      <a:pt x="451" y="79"/>
                      <a:pt x="449" y="79"/>
                    </a:cubicBezTo>
                    <a:cubicBezTo>
                      <a:pt x="449" y="78"/>
                      <a:pt x="445" y="79"/>
                      <a:pt x="445" y="78"/>
                    </a:cubicBezTo>
                    <a:cubicBezTo>
                      <a:pt x="446" y="79"/>
                      <a:pt x="443" y="79"/>
                      <a:pt x="444" y="79"/>
                    </a:cubicBezTo>
                    <a:cubicBezTo>
                      <a:pt x="446" y="79"/>
                      <a:pt x="445" y="80"/>
                      <a:pt x="446" y="80"/>
                    </a:cubicBezTo>
                    <a:cubicBezTo>
                      <a:pt x="445" y="80"/>
                      <a:pt x="449" y="80"/>
                      <a:pt x="449" y="81"/>
                    </a:cubicBezTo>
                    <a:cubicBezTo>
                      <a:pt x="447" y="80"/>
                      <a:pt x="444" y="81"/>
                      <a:pt x="446" y="81"/>
                    </a:cubicBezTo>
                    <a:cubicBezTo>
                      <a:pt x="446" y="80"/>
                      <a:pt x="448" y="81"/>
                      <a:pt x="447" y="82"/>
                    </a:cubicBezTo>
                    <a:cubicBezTo>
                      <a:pt x="446" y="82"/>
                      <a:pt x="446" y="81"/>
                      <a:pt x="444" y="81"/>
                    </a:cubicBezTo>
                    <a:cubicBezTo>
                      <a:pt x="443" y="82"/>
                      <a:pt x="446" y="82"/>
                      <a:pt x="444" y="82"/>
                    </a:cubicBezTo>
                    <a:cubicBezTo>
                      <a:pt x="440" y="82"/>
                      <a:pt x="437" y="80"/>
                      <a:pt x="432" y="81"/>
                    </a:cubicBezTo>
                    <a:cubicBezTo>
                      <a:pt x="434" y="80"/>
                      <a:pt x="428" y="79"/>
                      <a:pt x="430" y="79"/>
                    </a:cubicBezTo>
                    <a:cubicBezTo>
                      <a:pt x="432" y="79"/>
                      <a:pt x="436" y="80"/>
                      <a:pt x="437" y="79"/>
                    </a:cubicBezTo>
                    <a:cubicBezTo>
                      <a:pt x="434" y="79"/>
                      <a:pt x="428" y="79"/>
                      <a:pt x="426" y="77"/>
                    </a:cubicBezTo>
                    <a:cubicBezTo>
                      <a:pt x="430" y="77"/>
                      <a:pt x="431" y="78"/>
                      <a:pt x="434" y="79"/>
                    </a:cubicBezTo>
                    <a:cubicBezTo>
                      <a:pt x="433" y="77"/>
                      <a:pt x="435" y="77"/>
                      <a:pt x="435" y="75"/>
                    </a:cubicBezTo>
                    <a:cubicBezTo>
                      <a:pt x="433" y="75"/>
                      <a:pt x="431" y="76"/>
                      <a:pt x="432" y="76"/>
                    </a:cubicBezTo>
                    <a:cubicBezTo>
                      <a:pt x="433" y="76"/>
                      <a:pt x="434" y="75"/>
                      <a:pt x="434" y="76"/>
                    </a:cubicBezTo>
                    <a:cubicBezTo>
                      <a:pt x="434" y="77"/>
                      <a:pt x="433" y="77"/>
                      <a:pt x="431" y="77"/>
                    </a:cubicBezTo>
                    <a:cubicBezTo>
                      <a:pt x="429" y="76"/>
                      <a:pt x="428" y="77"/>
                      <a:pt x="426" y="76"/>
                    </a:cubicBezTo>
                    <a:cubicBezTo>
                      <a:pt x="427" y="75"/>
                      <a:pt x="424" y="75"/>
                      <a:pt x="423" y="75"/>
                    </a:cubicBezTo>
                    <a:cubicBezTo>
                      <a:pt x="425" y="74"/>
                      <a:pt x="425" y="75"/>
                      <a:pt x="427" y="75"/>
                    </a:cubicBezTo>
                    <a:cubicBezTo>
                      <a:pt x="426" y="73"/>
                      <a:pt x="424" y="75"/>
                      <a:pt x="422" y="75"/>
                    </a:cubicBezTo>
                    <a:cubicBezTo>
                      <a:pt x="422" y="74"/>
                      <a:pt x="422" y="74"/>
                      <a:pt x="423" y="73"/>
                    </a:cubicBezTo>
                    <a:cubicBezTo>
                      <a:pt x="421" y="73"/>
                      <a:pt x="420" y="74"/>
                      <a:pt x="420" y="74"/>
                    </a:cubicBezTo>
                    <a:cubicBezTo>
                      <a:pt x="423" y="74"/>
                      <a:pt x="420" y="77"/>
                      <a:pt x="416" y="76"/>
                    </a:cubicBezTo>
                    <a:cubicBezTo>
                      <a:pt x="415" y="75"/>
                      <a:pt x="415" y="75"/>
                      <a:pt x="415" y="74"/>
                    </a:cubicBezTo>
                    <a:cubicBezTo>
                      <a:pt x="414" y="74"/>
                      <a:pt x="414" y="75"/>
                      <a:pt x="413" y="75"/>
                    </a:cubicBezTo>
                    <a:cubicBezTo>
                      <a:pt x="413" y="74"/>
                      <a:pt x="410" y="74"/>
                      <a:pt x="410" y="73"/>
                    </a:cubicBezTo>
                    <a:cubicBezTo>
                      <a:pt x="407" y="73"/>
                      <a:pt x="407" y="73"/>
                      <a:pt x="406" y="74"/>
                    </a:cubicBezTo>
                    <a:cubicBezTo>
                      <a:pt x="407" y="75"/>
                      <a:pt x="408" y="74"/>
                      <a:pt x="409" y="74"/>
                    </a:cubicBezTo>
                    <a:cubicBezTo>
                      <a:pt x="409" y="75"/>
                      <a:pt x="406" y="76"/>
                      <a:pt x="405" y="75"/>
                    </a:cubicBezTo>
                    <a:cubicBezTo>
                      <a:pt x="405" y="74"/>
                      <a:pt x="406" y="73"/>
                      <a:pt x="403" y="73"/>
                    </a:cubicBezTo>
                    <a:cubicBezTo>
                      <a:pt x="405" y="75"/>
                      <a:pt x="402" y="73"/>
                      <a:pt x="401" y="74"/>
                    </a:cubicBezTo>
                    <a:cubicBezTo>
                      <a:pt x="402" y="74"/>
                      <a:pt x="404" y="75"/>
                      <a:pt x="404" y="76"/>
                    </a:cubicBezTo>
                    <a:cubicBezTo>
                      <a:pt x="400" y="76"/>
                      <a:pt x="398" y="76"/>
                      <a:pt x="396" y="76"/>
                    </a:cubicBezTo>
                    <a:cubicBezTo>
                      <a:pt x="398" y="75"/>
                      <a:pt x="401" y="75"/>
                      <a:pt x="401" y="75"/>
                    </a:cubicBezTo>
                    <a:cubicBezTo>
                      <a:pt x="398" y="74"/>
                      <a:pt x="394" y="75"/>
                      <a:pt x="391" y="74"/>
                    </a:cubicBezTo>
                    <a:cubicBezTo>
                      <a:pt x="394" y="75"/>
                      <a:pt x="394" y="73"/>
                      <a:pt x="396" y="73"/>
                    </a:cubicBezTo>
                    <a:cubicBezTo>
                      <a:pt x="396" y="73"/>
                      <a:pt x="397" y="74"/>
                      <a:pt x="399" y="73"/>
                    </a:cubicBezTo>
                    <a:cubicBezTo>
                      <a:pt x="399" y="72"/>
                      <a:pt x="399" y="73"/>
                      <a:pt x="401" y="73"/>
                    </a:cubicBezTo>
                    <a:cubicBezTo>
                      <a:pt x="401" y="72"/>
                      <a:pt x="402" y="72"/>
                      <a:pt x="403" y="72"/>
                    </a:cubicBezTo>
                    <a:cubicBezTo>
                      <a:pt x="405" y="73"/>
                      <a:pt x="404" y="73"/>
                      <a:pt x="407" y="73"/>
                    </a:cubicBezTo>
                    <a:cubicBezTo>
                      <a:pt x="406" y="72"/>
                      <a:pt x="404" y="72"/>
                      <a:pt x="402" y="71"/>
                    </a:cubicBezTo>
                    <a:cubicBezTo>
                      <a:pt x="403" y="72"/>
                      <a:pt x="401" y="72"/>
                      <a:pt x="400" y="73"/>
                    </a:cubicBezTo>
                    <a:cubicBezTo>
                      <a:pt x="399" y="72"/>
                      <a:pt x="399" y="72"/>
                      <a:pt x="398" y="71"/>
                    </a:cubicBezTo>
                    <a:cubicBezTo>
                      <a:pt x="398" y="72"/>
                      <a:pt x="398" y="73"/>
                      <a:pt x="396" y="73"/>
                    </a:cubicBezTo>
                    <a:cubicBezTo>
                      <a:pt x="394" y="72"/>
                      <a:pt x="397" y="72"/>
                      <a:pt x="395" y="71"/>
                    </a:cubicBezTo>
                    <a:cubicBezTo>
                      <a:pt x="395" y="72"/>
                      <a:pt x="394" y="72"/>
                      <a:pt x="393" y="73"/>
                    </a:cubicBezTo>
                    <a:cubicBezTo>
                      <a:pt x="393" y="72"/>
                      <a:pt x="389" y="72"/>
                      <a:pt x="390" y="71"/>
                    </a:cubicBezTo>
                    <a:cubicBezTo>
                      <a:pt x="387" y="72"/>
                      <a:pt x="383" y="73"/>
                      <a:pt x="379" y="72"/>
                    </a:cubicBezTo>
                    <a:cubicBezTo>
                      <a:pt x="380" y="71"/>
                      <a:pt x="382" y="72"/>
                      <a:pt x="382" y="71"/>
                    </a:cubicBezTo>
                    <a:cubicBezTo>
                      <a:pt x="381" y="71"/>
                      <a:pt x="381" y="71"/>
                      <a:pt x="382" y="71"/>
                    </a:cubicBezTo>
                    <a:cubicBezTo>
                      <a:pt x="383" y="71"/>
                      <a:pt x="382" y="72"/>
                      <a:pt x="384" y="72"/>
                    </a:cubicBezTo>
                    <a:cubicBezTo>
                      <a:pt x="385" y="70"/>
                      <a:pt x="390" y="70"/>
                      <a:pt x="392" y="69"/>
                    </a:cubicBezTo>
                    <a:cubicBezTo>
                      <a:pt x="392" y="70"/>
                      <a:pt x="394" y="70"/>
                      <a:pt x="395" y="70"/>
                    </a:cubicBezTo>
                    <a:cubicBezTo>
                      <a:pt x="394" y="69"/>
                      <a:pt x="398" y="69"/>
                      <a:pt x="395" y="69"/>
                    </a:cubicBezTo>
                    <a:cubicBezTo>
                      <a:pt x="394" y="70"/>
                      <a:pt x="393" y="68"/>
                      <a:pt x="392" y="69"/>
                    </a:cubicBezTo>
                    <a:cubicBezTo>
                      <a:pt x="391" y="70"/>
                      <a:pt x="387" y="69"/>
                      <a:pt x="384" y="70"/>
                    </a:cubicBezTo>
                    <a:cubicBezTo>
                      <a:pt x="384" y="69"/>
                      <a:pt x="384" y="69"/>
                      <a:pt x="385" y="69"/>
                    </a:cubicBezTo>
                    <a:cubicBezTo>
                      <a:pt x="385" y="69"/>
                      <a:pt x="387" y="69"/>
                      <a:pt x="387" y="68"/>
                    </a:cubicBezTo>
                    <a:cubicBezTo>
                      <a:pt x="386" y="68"/>
                      <a:pt x="385" y="68"/>
                      <a:pt x="383" y="69"/>
                    </a:cubicBezTo>
                    <a:cubicBezTo>
                      <a:pt x="383" y="69"/>
                      <a:pt x="382" y="69"/>
                      <a:pt x="381" y="69"/>
                    </a:cubicBezTo>
                    <a:cubicBezTo>
                      <a:pt x="382" y="70"/>
                      <a:pt x="381" y="70"/>
                      <a:pt x="380" y="71"/>
                    </a:cubicBezTo>
                    <a:cubicBezTo>
                      <a:pt x="379" y="70"/>
                      <a:pt x="381" y="70"/>
                      <a:pt x="379" y="70"/>
                    </a:cubicBezTo>
                    <a:cubicBezTo>
                      <a:pt x="378" y="71"/>
                      <a:pt x="376" y="72"/>
                      <a:pt x="375" y="73"/>
                    </a:cubicBezTo>
                    <a:cubicBezTo>
                      <a:pt x="375" y="72"/>
                      <a:pt x="373" y="72"/>
                      <a:pt x="373" y="72"/>
                    </a:cubicBezTo>
                    <a:cubicBezTo>
                      <a:pt x="374" y="72"/>
                      <a:pt x="374" y="72"/>
                      <a:pt x="374" y="72"/>
                    </a:cubicBezTo>
                    <a:cubicBezTo>
                      <a:pt x="371" y="72"/>
                      <a:pt x="375" y="70"/>
                      <a:pt x="373" y="71"/>
                    </a:cubicBezTo>
                    <a:cubicBezTo>
                      <a:pt x="372" y="73"/>
                      <a:pt x="371" y="71"/>
                      <a:pt x="368" y="73"/>
                    </a:cubicBezTo>
                    <a:cubicBezTo>
                      <a:pt x="369" y="72"/>
                      <a:pt x="369" y="72"/>
                      <a:pt x="367" y="72"/>
                    </a:cubicBezTo>
                    <a:cubicBezTo>
                      <a:pt x="371" y="71"/>
                      <a:pt x="368" y="72"/>
                      <a:pt x="368" y="71"/>
                    </a:cubicBezTo>
                    <a:cubicBezTo>
                      <a:pt x="369" y="71"/>
                      <a:pt x="369" y="71"/>
                      <a:pt x="369" y="70"/>
                    </a:cubicBezTo>
                    <a:cubicBezTo>
                      <a:pt x="368" y="71"/>
                      <a:pt x="372" y="71"/>
                      <a:pt x="372" y="70"/>
                    </a:cubicBezTo>
                    <a:cubicBezTo>
                      <a:pt x="370" y="70"/>
                      <a:pt x="371" y="69"/>
                      <a:pt x="371" y="69"/>
                    </a:cubicBezTo>
                    <a:cubicBezTo>
                      <a:pt x="369" y="70"/>
                      <a:pt x="367" y="70"/>
                      <a:pt x="366" y="71"/>
                    </a:cubicBezTo>
                    <a:cubicBezTo>
                      <a:pt x="363" y="71"/>
                      <a:pt x="360" y="71"/>
                      <a:pt x="361" y="70"/>
                    </a:cubicBezTo>
                    <a:cubicBezTo>
                      <a:pt x="362" y="70"/>
                      <a:pt x="362" y="70"/>
                      <a:pt x="363" y="70"/>
                    </a:cubicBezTo>
                    <a:cubicBezTo>
                      <a:pt x="366" y="69"/>
                      <a:pt x="369" y="69"/>
                      <a:pt x="370" y="68"/>
                    </a:cubicBezTo>
                    <a:cubicBezTo>
                      <a:pt x="369" y="69"/>
                      <a:pt x="368" y="67"/>
                      <a:pt x="369" y="67"/>
                    </a:cubicBezTo>
                    <a:cubicBezTo>
                      <a:pt x="372" y="67"/>
                      <a:pt x="375" y="67"/>
                      <a:pt x="374" y="66"/>
                    </a:cubicBezTo>
                    <a:cubicBezTo>
                      <a:pt x="376" y="68"/>
                      <a:pt x="380" y="67"/>
                      <a:pt x="381" y="68"/>
                    </a:cubicBezTo>
                    <a:cubicBezTo>
                      <a:pt x="383" y="68"/>
                      <a:pt x="383" y="67"/>
                      <a:pt x="384" y="67"/>
                    </a:cubicBezTo>
                    <a:cubicBezTo>
                      <a:pt x="384" y="67"/>
                      <a:pt x="387" y="67"/>
                      <a:pt x="388" y="67"/>
                    </a:cubicBezTo>
                    <a:cubicBezTo>
                      <a:pt x="387" y="68"/>
                      <a:pt x="389" y="68"/>
                      <a:pt x="389" y="69"/>
                    </a:cubicBezTo>
                    <a:cubicBezTo>
                      <a:pt x="389" y="68"/>
                      <a:pt x="394" y="69"/>
                      <a:pt x="392" y="68"/>
                    </a:cubicBezTo>
                    <a:cubicBezTo>
                      <a:pt x="391" y="68"/>
                      <a:pt x="391" y="68"/>
                      <a:pt x="390" y="68"/>
                    </a:cubicBezTo>
                    <a:cubicBezTo>
                      <a:pt x="392" y="68"/>
                      <a:pt x="393" y="67"/>
                      <a:pt x="394" y="67"/>
                    </a:cubicBezTo>
                    <a:cubicBezTo>
                      <a:pt x="394" y="66"/>
                      <a:pt x="391" y="67"/>
                      <a:pt x="392" y="65"/>
                    </a:cubicBezTo>
                    <a:cubicBezTo>
                      <a:pt x="393" y="65"/>
                      <a:pt x="394" y="65"/>
                      <a:pt x="395" y="66"/>
                    </a:cubicBezTo>
                    <a:cubicBezTo>
                      <a:pt x="393" y="66"/>
                      <a:pt x="397" y="66"/>
                      <a:pt x="397" y="67"/>
                    </a:cubicBezTo>
                    <a:cubicBezTo>
                      <a:pt x="400" y="66"/>
                      <a:pt x="400" y="67"/>
                      <a:pt x="404" y="66"/>
                    </a:cubicBezTo>
                    <a:cubicBezTo>
                      <a:pt x="403" y="65"/>
                      <a:pt x="400" y="66"/>
                      <a:pt x="397" y="66"/>
                    </a:cubicBezTo>
                    <a:cubicBezTo>
                      <a:pt x="397" y="65"/>
                      <a:pt x="396" y="64"/>
                      <a:pt x="394" y="64"/>
                    </a:cubicBezTo>
                    <a:cubicBezTo>
                      <a:pt x="392" y="64"/>
                      <a:pt x="390" y="63"/>
                      <a:pt x="390" y="63"/>
                    </a:cubicBezTo>
                    <a:cubicBezTo>
                      <a:pt x="387" y="63"/>
                      <a:pt x="388" y="64"/>
                      <a:pt x="386" y="63"/>
                    </a:cubicBezTo>
                    <a:cubicBezTo>
                      <a:pt x="386" y="65"/>
                      <a:pt x="386" y="65"/>
                      <a:pt x="386" y="65"/>
                    </a:cubicBezTo>
                    <a:cubicBezTo>
                      <a:pt x="388" y="65"/>
                      <a:pt x="387" y="64"/>
                      <a:pt x="390" y="64"/>
                    </a:cubicBezTo>
                    <a:cubicBezTo>
                      <a:pt x="391" y="64"/>
                      <a:pt x="393" y="64"/>
                      <a:pt x="393" y="64"/>
                    </a:cubicBezTo>
                    <a:cubicBezTo>
                      <a:pt x="391" y="65"/>
                      <a:pt x="390" y="65"/>
                      <a:pt x="387" y="65"/>
                    </a:cubicBezTo>
                    <a:cubicBezTo>
                      <a:pt x="388" y="64"/>
                      <a:pt x="384" y="65"/>
                      <a:pt x="384" y="65"/>
                    </a:cubicBezTo>
                    <a:cubicBezTo>
                      <a:pt x="385" y="67"/>
                      <a:pt x="390" y="65"/>
                      <a:pt x="393" y="67"/>
                    </a:cubicBezTo>
                    <a:cubicBezTo>
                      <a:pt x="389" y="67"/>
                      <a:pt x="384" y="67"/>
                      <a:pt x="380" y="65"/>
                    </a:cubicBezTo>
                    <a:cubicBezTo>
                      <a:pt x="379" y="65"/>
                      <a:pt x="381" y="65"/>
                      <a:pt x="380" y="65"/>
                    </a:cubicBezTo>
                    <a:cubicBezTo>
                      <a:pt x="380" y="65"/>
                      <a:pt x="378" y="65"/>
                      <a:pt x="378" y="66"/>
                    </a:cubicBezTo>
                    <a:cubicBezTo>
                      <a:pt x="380" y="65"/>
                      <a:pt x="382" y="66"/>
                      <a:pt x="381" y="66"/>
                    </a:cubicBezTo>
                    <a:cubicBezTo>
                      <a:pt x="379" y="66"/>
                      <a:pt x="376" y="66"/>
                      <a:pt x="375" y="66"/>
                    </a:cubicBezTo>
                    <a:cubicBezTo>
                      <a:pt x="375" y="65"/>
                      <a:pt x="377" y="65"/>
                      <a:pt x="377" y="65"/>
                    </a:cubicBezTo>
                    <a:cubicBezTo>
                      <a:pt x="376" y="65"/>
                      <a:pt x="376" y="64"/>
                      <a:pt x="375" y="64"/>
                    </a:cubicBezTo>
                    <a:cubicBezTo>
                      <a:pt x="375" y="65"/>
                      <a:pt x="373" y="66"/>
                      <a:pt x="371" y="66"/>
                    </a:cubicBezTo>
                    <a:cubicBezTo>
                      <a:pt x="375" y="65"/>
                      <a:pt x="364" y="66"/>
                      <a:pt x="367" y="64"/>
                    </a:cubicBezTo>
                    <a:cubicBezTo>
                      <a:pt x="365" y="65"/>
                      <a:pt x="365" y="65"/>
                      <a:pt x="362" y="65"/>
                    </a:cubicBezTo>
                    <a:cubicBezTo>
                      <a:pt x="363" y="64"/>
                      <a:pt x="361" y="65"/>
                      <a:pt x="360" y="65"/>
                    </a:cubicBezTo>
                    <a:cubicBezTo>
                      <a:pt x="363" y="64"/>
                      <a:pt x="368" y="63"/>
                      <a:pt x="372" y="63"/>
                    </a:cubicBezTo>
                    <a:cubicBezTo>
                      <a:pt x="376" y="62"/>
                      <a:pt x="379" y="62"/>
                      <a:pt x="381" y="63"/>
                    </a:cubicBezTo>
                    <a:cubicBezTo>
                      <a:pt x="385" y="62"/>
                      <a:pt x="387" y="62"/>
                      <a:pt x="390" y="62"/>
                    </a:cubicBezTo>
                    <a:cubicBezTo>
                      <a:pt x="389" y="62"/>
                      <a:pt x="390" y="61"/>
                      <a:pt x="390" y="61"/>
                    </a:cubicBezTo>
                    <a:cubicBezTo>
                      <a:pt x="388" y="61"/>
                      <a:pt x="388" y="60"/>
                      <a:pt x="386" y="60"/>
                    </a:cubicBezTo>
                    <a:cubicBezTo>
                      <a:pt x="387" y="61"/>
                      <a:pt x="387" y="61"/>
                      <a:pt x="387" y="62"/>
                    </a:cubicBezTo>
                    <a:cubicBezTo>
                      <a:pt x="385" y="62"/>
                      <a:pt x="383" y="63"/>
                      <a:pt x="382" y="62"/>
                    </a:cubicBezTo>
                    <a:cubicBezTo>
                      <a:pt x="382" y="62"/>
                      <a:pt x="384" y="61"/>
                      <a:pt x="386" y="61"/>
                    </a:cubicBezTo>
                    <a:cubicBezTo>
                      <a:pt x="385" y="60"/>
                      <a:pt x="381" y="59"/>
                      <a:pt x="378" y="60"/>
                    </a:cubicBezTo>
                    <a:cubicBezTo>
                      <a:pt x="380" y="60"/>
                      <a:pt x="381" y="60"/>
                      <a:pt x="381" y="61"/>
                    </a:cubicBezTo>
                    <a:cubicBezTo>
                      <a:pt x="372" y="61"/>
                      <a:pt x="361" y="64"/>
                      <a:pt x="360" y="61"/>
                    </a:cubicBezTo>
                    <a:cubicBezTo>
                      <a:pt x="359" y="62"/>
                      <a:pt x="356" y="60"/>
                      <a:pt x="355" y="62"/>
                    </a:cubicBezTo>
                    <a:cubicBezTo>
                      <a:pt x="356" y="62"/>
                      <a:pt x="357" y="61"/>
                      <a:pt x="357" y="62"/>
                    </a:cubicBezTo>
                    <a:cubicBezTo>
                      <a:pt x="354" y="63"/>
                      <a:pt x="358" y="62"/>
                      <a:pt x="358" y="63"/>
                    </a:cubicBezTo>
                    <a:cubicBezTo>
                      <a:pt x="353" y="64"/>
                      <a:pt x="353" y="64"/>
                      <a:pt x="353" y="64"/>
                    </a:cubicBezTo>
                    <a:cubicBezTo>
                      <a:pt x="354" y="65"/>
                      <a:pt x="357" y="64"/>
                      <a:pt x="358" y="65"/>
                    </a:cubicBezTo>
                    <a:cubicBezTo>
                      <a:pt x="355" y="65"/>
                      <a:pt x="351" y="64"/>
                      <a:pt x="348" y="64"/>
                    </a:cubicBezTo>
                    <a:cubicBezTo>
                      <a:pt x="346" y="64"/>
                      <a:pt x="343" y="65"/>
                      <a:pt x="343" y="66"/>
                    </a:cubicBezTo>
                    <a:cubicBezTo>
                      <a:pt x="342" y="67"/>
                      <a:pt x="342" y="67"/>
                      <a:pt x="342" y="67"/>
                    </a:cubicBezTo>
                    <a:cubicBezTo>
                      <a:pt x="341" y="66"/>
                      <a:pt x="344" y="65"/>
                      <a:pt x="341" y="65"/>
                    </a:cubicBezTo>
                    <a:cubicBezTo>
                      <a:pt x="341" y="66"/>
                      <a:pt x="341" y="66"/>
                      <a:pt x="339" y="67"/>
                    </a:cubicBezTo>
                    <a:cubicBezTo>
                      <a:pt x="339" y="66"/>
                      <a:pt x="336" y="68"/>
                      <a:pt x="334" y="67"/>
                    </a:cubicBezTo>
                    <a:cubicBezTo>
                      <a:pt x="336" y="65"/>
                      <a:pt x="342" y="64"/>
                      <a:pt x="347" y="63"/>
                    </a:cubicBezTo>
                    <a:cubicBezTo>
                      <a:pt x="347" y="63"/>
                      <a:pt x="347" y="63"/>
                      <a:pt x="348" y="63"/>
                    </a:cubicBezTo>
                    <a:cubicBezTo>
                      <a:pt x="349" y="61"/>
                      <a:pt x="345" y="62"/>
                      <a:pt x="346" y="61"/>
                    </a:cubicBezTo>
                    <a:cubicBezTo>
                      <a:pt x="348" y="61"/>
                      <a:pt x="347" y="61"/>
                      <a:pt x="349" y="60"/>
                    </a:cubicBezTo>
                    <a:cubicBezTo>
                      <a:pt x="350" y="61"/>
                      <a:pt x="352" y="61"/>
                      <a:pt x="355" y="60"/>
                    </a:cubicBezTo>
                    <a:cubicBezTo>
                      <a:pt x="354" y="59"/>
                      <a:pt x="352" y="61"/>
                      <a:pt x="351" y="60"/>
                    </a:cubicBezTo>
                    <a:cubicBezTo>
                      <a:pt x="354" y="59"/>
                      <a:pt x="357" y="59"/>
                      <a:pt x="359" y="58"/>
                    </a:cubicBezTo>
                    <a:cubicBezTo>
                      <a:pt x="360" y="58"/>
                      <a:pt x="362" y="58"/>
                      <a:pt x="363" y="58"/>
                    </a:cubicBezTo>
                    <a:cubicBezTo>
                      <a:pt x="364" y="58"/>
                      <a:pt x="366" y="58"/>
                      <a:pt x="368" y="57"/>
                    </a:cubicBezTo>
                    <a:cubicBezTo>
                      <a:pt x="368" y="56"/>
                      <a:pt x="371" y="56"/>
                      <a:pt x="371" y="55"/>
                    </a:cubicBezTo>
                    <a:cubicBezTo>
                      <a:pt x="372" y="56"/>
                      <a:pt x="374" y="56"/>
                      <a:pt x="371" y="57"/>
                    </a:cubicBezTo>
                    <a:cubicBezTo>
                      <a:pt x="374" y="57"/>
                      <a:pt x="376" y="56"/>
                      <a:pt x="374" y="56"/>
                    </a:cubicBezTo>
                    <a:cubicBezTo>
                      <a:pt x="373" y="56"/>
                      <a:pt x="376" y="55"/>
                      <a:pt x="372" y="55"/>
                    </a:cubicBezTo>
                    <a:cubicBezTo>
                      <a:pt x="373" y="54"/>
                      <a:pt x="374" y="54"/>
                      <a:pt x="376" y="54"/>
                    </a:cubicBezTo>
                    <a:cubicBezTo>
                      <a:pt x="378" y="54"/>
                      <a:pt x="376" y="54"/>
                      <a:pt x="376" y="55"/>
                    </a:cubicBezTo>
                    <a:cubicBezTo>
                      <a:pt x="379" y="55"/>
                      <a:pt x="379" y="55"/>
                      <a:pt x="381" y="55"/>
                    </a:cubicBezTo>
                    <a:cubicBezTo>
                      <a:pt x="383" y="54"/>
                      <a:pt x="380" y="54"/>
                      <a:pt x="382" y="53"/>
                    </a:cubicBezTo>
                    <a:cubicBezTo>
                      <a:pt x="383" y="54"/>
                      <a:pt x="385" y="54"/>
                      <a:pt x="387" y="54"/>
                    </a:cubicBezTo>
                    <a:cubicBezTo>
                      <a:pt x="389" y="53"/>
                      <a:pt x="391" y="53"/>
                      <a:pt x="394" y="53"/>
                    </a:cubicBezTo>
                    <a:cubicBezTo>
                      <a:pt x="396" y="53"/>
                      <a:pt x="399" y="53"/>
                      <a:pt x="401" y="53"/>
                    </a:cubicBezTo>
                    <a:cubicBezTo>
                      <a:pt x="401" y="53"/>
                      <a:pt x="403" y="55"/>
                      <a:pt x="404" y="54"/>
                    </a:cubicBezTo>
                    <a:cubicBezTo>
                      <a:pt x="402" y="53"/>
                      <a:pt x="402" y="53"/>
                      <a:pt x="401" y="52"/>
                    </a:cubicBezTo>
                    <a:cubicBezTo>
                      <a:pt x="404" y="53"/>
                      <a:pt x="404" y="53"/>
                      <a:pt x="407" y="52"/>
                    </a:cubicBezTo>
                    <a:cubicBezTo>
                      <a:pt x="407" y="54"/>
                      <a:pt x="411" y="52"/>
                      <a:pt x="412" y="53"/>
                    </a:cubicBezTo>
                    <a:cubicBezTo>
                      <a:pt x="413" y="53"/>
                      <a:pt x="411" y="52"/>
                      <a:pt x="413" y="52"/>
                    </a:cubicBezTo>
                    <a:cubicBezTo>
                      <a:pt x="414" y="52"/>
                      <a:pt x="414" y="52"/>
                      <a:pt x="414" y="52"/>
                    </a:cubicBezTo>
                    <a:cubicBezTo>
                      <a:pt x="414" y="53"/>
                      <a:pt x="413" y="53"/>
                      <a:pt x="413" y="54"/>
                    </a:cubicBezTo>
                    <a:cubicBezTo>
                      <a:pt x="416" y="55"/>
                      <a:pt x="413" y="53"/>
                      <a:pt x="416" y="54"/>
                    </a:cubicBezTo>
                    <a:cubicBezTo>
                      <a:pt x="416" y="53"/>
                      <a:pt x="415" y="53"/>
                      <a:pt x="415" y="52"/>
                    </a:cubicBezTo>
                    <a:cubicBezTo>
                      <a:pt x="418" y="52"/>
                      <a:pt x="422" y="51"/>
                      <a:pt x="425" y="53"/>
                    </a:cubicBezTo>
                    <a:cubicBezTo>
                      <a:pt x="426" y="52"/>
                      <a:pt x="428" y="52"/>
                      <a:pt x="429" y="52"/>
                    </a:cubicBezTo>
                    <a:cubicBezTo>
                      <a:pt x="430" y="53"/>
                      <a:pt x="429" y="54"/>
                      <a:pt x="431" y="54"/>
                    </a:cubicBezTo>
                    <a:cubicBezTo>
                      <a:pt x="431" y="53"/>
                      <a:pt x="432" y="53"/>
                      <a:pt x="432" y="52"/>
                    </a:cubicBezTo>
                    <a:cubicBezTo>
                      <a:pt x="431" y="52"/>
                      <a:pt x="430" y="52"/>
                      <a:pt x="431" y="52"/>
                    </a:cubicBezTo>
                    <a:cubicBezTo>
                      <a:pt x="433" y="50"/>
                      <a:pt x="440" y="52"/>
                      <a:pt x="444" y="52"/>
                    </a:cubicBezTo>
                    <a:cubicBezTo>
                      <a:pt x="445" y="53"/>
                      <a:pt x="451" y="52"/>
                      <a:pt x="448" y="54"/>
                    </a:cubicBezTo>
                    <a:cubicBezTo>
                      <a:pt x="450" y="54"/>
                      <a:pt x="453" y="54"/>
                      <a:pt x="452" y="55"/>
                    </a:cubicBezTo>
                    <a:cubicBezTo>
                      <a:pt x="451" y="55"/>
                      <a:pt x="450" y="54"/>
                      <a:pt x="448" y="54"/>
                    </a:cubicBezTo>
                    <a:cubicBezTo>
                      <a:pt x="448" y="55"/>
                      <a:pt x="446" y="55"/>
                      <a:pt x="446" y="55"/>
                    </a:cubicBezTo>
                    <a:cubicBezTo>
                      <a:pt x="449" y="56"/>
                      <a:pt x="445" y="56"/>
                      <a:pt x="448" y="56"/>
                    </a:cubicBezTo>
                    <a:cubicBezTo>
                      <a:pt x="450" y="57"/>
                      <a:pt x="446" y="55"/>
                      <a:pt x="449" y="55"/>
                    </a:cubicBezTo>
                    <a:cubicBezTo>
                      <a:pt x="450" y="55"/>
                      <a:pt x="451" y="55"/>
                      <a:pt x="452" y="56"/>
                    </a:cubicBezTo>
                    <a:cubicBezTo>
                      <a:pt x="450" y="56"/>
                      <a:pt x="451" y="56"/>
                      <a:pt x="450" y="57"/>
                    </a:cubicBezTo>
                    <a:cubicBezTo>
                      <a:pt x="451" y="57"/>
                      <a:pt x="455" y="58"/>
                      <a:pt x="456" y="58"/>
                    </a:cubicBezTo>
                    <a:cubicBezTo>
                      <a:pt x="455" y="57"/>
                      <a:pt x="452" y="57"/>
                      <a:pt x="452" y="57"/>
                    </a:cubicBezTo>
                    <a:cubicBezTo>
                      <a:pt x="452" y="56"/>
                      <a:pt x="454" y="54"/>
                      <a:pt x="453" y="56"/>
                    </a:cubicBezTo>
                    <a:cubicBezTo>
                      <a:pt x="456" y="56"/>
                      <a:pt x="454" y="54"/>
                      <a:pt x="457" y="55"/>
                    </a:cubicBezTo>
                    <a:cubicBezTo>
                      <a:pt x="457" y="56"/>
                      <a:pt x="456" y="56"/>
                      <a:pt x="457" y="56"/>
                    </a:cubicBezTo>
                    <a:cubicBezTo>
                      <a:pt x="460" y="57"/>
                      <a:pt x="457" y="55"/>
                      <a:pt x="459" y="55"/>
                    </a:cubicBezTo>
                    <a:cubicBezTo>
                      <a:pt x="461" y="56"/>
                      <a:pt x="461" y="57"/>
                      <a:pt x="461" y="57"/>
                    </a:cubicBezTo>
                    <a:cubicBezTo>
                      <a:pt x="464" y="57"/>
                      <a:pt x="470" y="59"/>
                      <a:pt x="466" y="57"/>
                    </a:cubicBezTo>
                    <a:cubicBezTo>
                      <a:pt x="468" y="57"/>
                      <a:pt x="469" y="57"/>
                      <a:pt x="470" y="58"/>
                    </a:cubicBezTo>
                    <a:cubicBezTo>
                      <a:pt x="468" y="58"/>
                      <a:pt x="469" y="58"/>
                      <a:pt x="469" y="59"/>
                    </a:cubicBezTo>
                    <a:cubicBezTo>
                      <a:pt x="473" y="59"/>
                      <a:pt x="475" y="61"/>
                      <a:pt x="478" y="62"/>
                    </a:cubicBezTo>
                    <a:cubicBezTo>
                      <a:pt x="479" y="61"/>
                      <a:pt x="477" y="60"/>
                      <a:pt x="478" y="60"/>
                    </a:cubicBezTo>
                    <a:cubicBezTo>
                      <a:pt x="479" y="61"/>
                      <a:pt x="480" y="60"/>
                      <a:pt x="481" y="61"/>
                    </a:cubicBezTo>
                    <a:cubicBezTo>
                      <a:pt x="481" y="61"/>
                      <a:pt x="481" y="62"/>
                      <a:pt x="482" y="62"/>
                    </a:cubicBezTo>
                    <a:cubicBezTo>
                      <a:pt x="483" y="63"/>
                      <a:pt x="485" y="63"/>
                      <a:pt x="486" y="63"/>
                    </a:cubicBezTo>
                    <a:cubicBezTo>
                      <a:pt x="488" y="64"/>
                      <a:pt x="489" y="64"/>
                      <a:pt x="489" y="65"/>
                    </a:cubicBezTo>
                    <a:cubicBezTo>
                      <a:pt x="488" y="65"/>
                      <a:pt x="485" y="63"/>
                      <a:pt x="485" y="64"/>
                    </a:cubicBezTo>
                    <a:cubicBezTo>
                      <a:pt x="488" y="66"/>
                      <a:pt x="490" y="65"/>
                      <a:pt x="492" y="66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5" y="66"/>
                      <a:pt x="498" y="65"/>
                      <a:pt x="498" y="67"/>
                    </a:cubicBezTo>
                    <a:cubicBezTo>
                      <a:pt x="495" y="66"/>
                      <a:pt x="492" y="67"/>
                      <a:pt x="493" y="68"/>
                    </a:cubicBezTo>
                    <a:cubicBezTo>
                      <a:pt x="495" y="69"/>
                      <a:pt x="498" y="69"/>
                      <a:pt x="499" y="70"/>
                    </a:cubicBezTo>
                    <a:cubicBezTo>
                      <a:pt x="501" y="70"/>
                      <a:pt x="498" y="69"/>
                      <a:pt x="500" y="69"/>
                    </a:cubicBezTo>
                    <a:cubicBezTo>
                      <a:pt x="502" y="70"/>
                      <a:pt x="508" y="71"/>
                      <a:pt x="511" y="72"/>
                    </a:cubicBezTo>
                    <a:cubicBezTo>
                      <a:pt x="511" y="72"/>
                      <a:pt x="508" y="71"/>
                      <a:pt x="508" y="70"/>
                    </a:cubicBezTo>
                    <a:cubicBezTo>
                      <a:pt x="511" y="70"/>
                      <a:pt x="513" y="72"/>
                      <a:pt x="516" y="73"/>
                    </a:cubicBezTo>
                    <a:cubicBezTo>
                      <a:pt x="518" y="74"/>
                      <a:pt x="520" y="75"/>
                      <a:pt x="522" y="76"/>
                    </a:cubicBezTo>
                    <a:cubicBezTo>
                      <a:pt x="521" y="75"/>
                      <a:pt x="519" y="74"/>
                      <a:pt x="518" y="73"/>
                    </a:cubicBezTo>
                    <a:cubicBezTo>
                      <a:pt x="522" y="74"/>
                      <a:pt x="524" y="76"/>
                      <a:pt x="529" y="78"/>
                    </a:cubicBezTo>
                    <a:cubicBezTo>
                      <a:pt x="528" y="78"/>
                      <a:pt x="528" y="79"/>
                      <a:pt x="527" y="79"/>
                    </a:cubicBezTo>
                    <a:cubicBezTo>
                      <a:pt x="530" y="81"/>
                      <a:pt x="531" y="80"/>
                      <a:pt x="532" y="80"/>
                    </a:cubicBezTo>
                    <a:cubicBezTo>
                      <a:pt x="531" y="79"/>
                      <a:pt x="530" y="79"/>
                      <a:pt x="529" y="78"/>
                    </a:cubicBezTo>
                    <a:cubicBezTo>
                      <a:pt x="530" y="79"/>
                      <a:pt x="530" y="78"/>
                      <a:pt x="531" y="78"/>
                    </a:cubicBezTo>
                    <a:cubicBezTo>
                      <a:pt x="533" y="79"/>
                      <a:pt x="536" y="83"/>
                      <a:pt x="537" y="84"/>
                    </a:cubicBezTo>
                    <a:cubicBezTo>
                      <a:pt x="538" y="82"/>
                      <a:pt x="535" y="81"/>
                      <a:pt x="533" y="79"/>
                    </a:cubicBezTo>
                    <a:cubicBezTo>
                      <a:pt x="537" y="80"/>
                      <a:pt x="537" y="82"/>
                      <a:pt x="540" y="83"/>
                    </a:cubicBezTo>
                    <a:cubicBezTo>
                      <a:pt x="540" y="82"/>
                      <a:pt x="537" y="81"/>
                      <a:pt x="538" y="80"/>
                    </a:cubicBezTo>
                    <a:cubicBezTo>
                      <a:pt x="535" y="79"/>
                      <a:pt x="532" y="78"/>
                      <a:pt x="530" y="77"/>
                    </a:cubicBezTo>
                    <a:cubicBezTo>
                      <a:pt x="527" y="76"/>
                      <a:pt x="525" y="75"/>
                      <a:pt x="523" y="73"/>
                    </a:cubicBezTo>
                    <a:cubicBezTo>
                      <a:pt x="527" y="76"/>
                      <a:pt x="525" y="74"/>
                      <a:pt x="527" y="74"/>
                    </a:cubicBezTo>
                    <a:cubicBezTo>
                      <a:pt x="529" y="75"/>
                      <a:pt x="532" y="77"/>
                      <a:pt x="533" y="78"/>
                    </a:cubicBezTo>
                    <a:cubicBezTo>
                      <a:pt x="532" y="77"/>
                      <a:pt x="532" y="77"/>
                      <a:pt x="532" y="77"/>
                    </a:cubicBezTo>
                    <a:cubicBezTo>
                      <a:pt x="535" y="77"/>
                      <a:pt x="538" y="80"/>
                      <a:pt x="538" y="79"/>
                    </a:cubicBezTo>
                    <a:cubicBezTo>
                      <a:pt x="537" y="79"/>
                      <a:pt x="536" y="78"/>
                      <a:pt x="536" y="78"/>
                    </a:cubicBezTo>
                    <a:cubicBezTo>
                      <a:pt x="542" y="80"/>
                      <a:pt x="545" y="82"/>
                      <a:pt x="549" y="83"/>
                    </a:cubicBezTo>
                    <a:cubicBezTo>
                      <a:pt x="548" y="85"/>
                      <a:pt x="559" y="88"/>
                      <a:pt x="558" y="90"/>
                    </a:cubicBezTo>
                    <a:cubicBezTo>
                      <a:pt x="552" y="87"/>
                      <a:pt x="549" y="85"/>
                      <a:pt x="544" y="83"/>
                    </a:cubicBezTo>
                    <a:cubicBezTo>
                      <a:pt x="545" y="84"/>
                      <a:pt x="542" y="82"/>
                      <a:pt x="541" y="82"/>
                    </a:cubicBezTo>
                    <a:cubicBezTo>
                      <a:pt x="544" y="85"/>
                      <a:pt x="549" y="86"/>
                      <a:pt x="553" y="87"/>
                    </a:cubicBezTo>
                    <a:cubicBezTo>
                      <a:pt x="552" y="88"/>
                      <a:pt x="553" y="88"/>
                      <a:pt x="553" y="88"/>
                    </a:cubicBezTo>
                    <a:cubicBezTo>
                      <a:pt x="551" y="87"/>
                      <a:pt x="550" y="87"/>
                      <a:pt x="548" y="86"/>
                    </a:cubicBezTo>
                    <a:cubicBezTo>
                      <a:pt x="548" y="87"/>
                      <a:pt x="547" y="88"/>
                      <a:pt x="549" y="88"/>
                    </a:cubicBezTo>
                    <a:cubicBezTo>
                      <a:pt x="549" y="88"/>
                      <a:pt x="549" y="87"/>
                      <a:pt x="549" y="87"/>
                    </a:cubicBezTo>
                    <a:cubicBezTo>
                      <a:pt x="551" y="88"/>
                      <a:pt x="552" y="89"/>
                      <a:pt x="554" y="90"/>
                    </a:cubicBezTo>
                    <a:cubicBezTo>
                      <a:pt x="555" y="92"/>
                      <a:pt x="553" y="91"/>
                      <a:pt x="552" y="93"/>
                    </a:cubicBezTo>
                    <a:cubicBezTo>
                      <a:pt x="551" y="93"/>
                      <a:pt x="551" y="92"/>
                      <a:pt x="550" y="92"/>
                    </a:cubicBezTo>
                    <a:cubicBezTo>
                      <a:pt x="550" y="94"/>
                      <a:pt x="546" y="92"/>
                      <a:pt x="543" y="92"/>
                    </a:cubicBezTo>
                    <a:cubicBezTo>
                      <a:pt x="545" y="94"/>
                      <a:pt x="546" y="92"/>
                      <a:pt x="549" y="94"/>
                    </a:cubicBezTo>
                    <a:cubicBezTo>
                      <a:pt x="549" y="95"/>
                      <a:pt x="548" y="94"/>
                      <a:pt x="549" y="95"/>
                    </a:cubicBezTo>
                    <a:cubicBezTo>
                      <a:pt x="549" y="94"/>
                      <a:pt x="552" y="97"/>
                      <a:pt x="552" y="95"/>
                    </a:cubicBezTo>
                    <a:cubicBezTo>
                      <a:pt x="550" y="94"/>
                      <a:pt x="549" y="94"/>
                      <a:pt x="549" y="93"/>
                    </a:cubicBezTo>
                    <a:cubicBezTo>
                      <a:pt x="550" y="93"/>
                      <a:pt x="550" y="93"/>
                      <a:pt x="550" y="93"/>
                    </a:cubicBezTo>
                    <a:cubicBezTo>
                      <a:pt x="553" y="94"/>
                      <a:pt x="552" y="95"/>
                      <a:pt x="553" y="95"/>
                    </a:cubicBezTo>
                    <a:cubicBezTo>
                      <a:pt x="554" y="95"/>
                      <a:pt x="554" y="95"/>
                      <a:pt x="554" y="95"/>
                    </a:cubicBezTo>
                    <a:cubicBezTo>
                      <a:pt x="555" y="94"/>
                      <a:pt x="552" y="94"/>
                      <a:pt x="553" y="93"/>
                    </a:cubicBezTo>
                    <a:cubicBezTo>
                      <a:pt x="554" y="93"/>
                      <a:pt x="555" y="92"/>
                      <a:pt x="556" y="92"/>
                    </a:cubicBezTo>
                    <a:cubicBezTo>
                      <a:pt x="557" y="91"/>
                      <a:pt x="558" y="91"/>
                      <a:pt x="560" y="93"/>
                    </a:cubicBezTo>
                    <a:cubicBezTo>
                      <a:pt x="561" y="96"/>
                      <a:pt x="564" y="96"/>
                      <a:pt x="568" y="98"/>
                    </a:cubicBezTo>
                    <a:cubicBezTo>
                      <a:pt x="567" y="99"/>
                      <a:pt x="567" y="99"/>
                      <a:pt x="567" y="99"/>
                    </a:cubicBezTo>
                    <a:cubicBezTo>
                      <a:pt x="568" y="99"/>
                      <a:pt x="573" y="104"/>
                      <a:pt x="573" y="103"/>
                    </a:cubicBezTo>
                    <a:cubicBezTo>
                      <a:pt x="574" y="102"/>
                      <a:pt x="572" y="102"/>
                      <a:pt x="570" y="101"/>
                    </a:cubicBezTo>
                    <a:cubicBezTo>
                      <a:pt x="571" y="100"/>
                      <a:pt x="569" y="99"/>
                      <a:pt x="569" y="98"/>
                    </a:cubicBezTo>
                    <a:cubicBezTo>
                      <a:pt x="575" y="101"/>
                      <a:pt x="575" y="102"/>
                      <a:pt x="575" y="104"/>
                    </a:cubicBezTo>
                    <a:cubicBezTo>
                      <a:pt x="578" y="106"/>
                      <a:pt x="580" y="108"/>
                      <a:pt x="582" y="109"/>
                    </a:cubicBezTo>
                    <a:cubicBezTo>
                      <a:pt x="584" y="111"/>
                      <a:pt x="587" y="113"/>
                      <a:pt x="591" y="116"/>
                    </a:cubicBezTo>
                    <a:cubicBezTo>
                      <a:pt x="592" y="116"/>
                      <a:pt x="590" y="114"/>
                      <a:pt x="591" y="115"/>
                    </a:cubicBezTo>
                    <a:cubicBezTo>
                      <a:pt x="593" y="117"/>
                      <a:pt x="594" y="117"/>
                      <a:pt x="596" y="119"/>
                    </a:cubicBezTo>
                    <a:cubicBezTo>
                      <a:pt x="596" y="119"/>
                      <a:pt x="595" y="119"/>
                      <a:pt x="596" y="120"/>
                    </a:cubicBezTo>
                    <a:cubicBezTo>
                      <a:pt x="599" y="121"/>
                      <a:pt x="599" y="123"/>
                      <a:pt x="600" y="123"/>
                    </a:cubicBezTo>
                    <a:cubicBezTo>
                      <a:pt x="602" y="124"/>
                      <a:pt x="601" y="125"/>
                      <a:pt x="602" y="126"/>
                    </a:cubicBezTo>
                    <a:cubicBezTo>
                      <a:pt x="602" y="126"/>
                      <a:pt x="603" y="125"/>
                      <a:pt x="604" y="125"/>
                    </a:cubicBezTo>
                    <a:cubicBezTo>
                      <a:pt x="601" y="123"/>
                      <a:pt x="599" y="120"/>
                      <a:pt x="600" y="120"/>
                    </a:cubicBezTo>
                    <a:cubicBezTo>
                      <a:pt x="599" y="119"/>
                      <a:pt x="595" y="117"/>
                      <a:pt x="594" y="116"/>
                    </a:cubicBezTo>
                    <a:cubicBezTo>
                      <a:pt x="597" y="116"/>
                      <a:pt x="610" y="127"/>
                      <a:pt x="604" y="125"/>
                    </a:cubicBezTo>
                    <a:cubicBezTo>
                      <a:pt x="605" y="126"/>
                      <a:pt x="606" y="127"/>
                      <a:pt x="606" y="128"/>
                    </a:cubicBezTo>
                    <a:cubicBezTo>
                      <a:pt x="607" y="128"/>
                      <a:pt x="607" y="127"/>
                      <a:pt x="608" y="127"/>
                    </a:cubicBezTo>
                    <a:cubicBezTo>
                      <a:pt x="606" y="126"/>
                      <a:pt x="606" y="125"/>
                      <a:pt x="606" y="124"/>
                    </a:cubicBezTo>
                    <a:cubicBezTo>
                      <a:pt x="604" y="122"/>
                      <a:pt x="604" y="123"/>
                      <a:pt x="602" y="122"/>
                    </a:cubicBezTo>
                    <a:cubicBezTo>
                      <a:pt x="603" y="121"/>
                      <a:pt x="603" y="121"/>
                      <a:pt x="603" y="121"/>
                    </a:cubicBezTo>
                    <a:cubicBezTo>
                      <a:pt x="605" y="122"/>
                      <a:pt x="605" y="123"/>
                      <a:pt x="606" y="123"/>
                    </a:cubicBezTo>
                    <a:cubicBezTo>
                      <a:pt x="604" y="120"/>
                      <a:pt x="601" y="121"/>
                      <a:pt x="598" y="117"/>
                    </a:cubicBezTo>
                    <a:cubicBezTo>
                      <a:pt x="601" y="119"/>
                      <a:pt x="599" y="116"/>
                      <a:pt x="600" y="117"/>
                    </a:cubicBezTo>
                    <a:cubicBezTo>
                      <a:pt x="597" y="114"/>
                      <a:pt x="590" y="106"/>
                      <a:pt x="597" y="111"/>
                    </a:cubicBezTo>
                    <a:cubicBezTo>
                      <a:pt x="598" y="111"/>
                      <a:pt x="597" y="110"/>
                      <a:pt x="596" y="108"/>
                    </a:cubicBezTo>
                    <a:cubicBezTo>
                      <a:pt x="596" y="109"/>
                      <a:pt x="595" y="109"/>
                      <a:pt x="593" y="108"/>
                    </a:cubicBezTo>
                    <a:cubicBezTo>
                      <a:pt x="593" y="108"/>
                      <a:pt x="593" y="110"/>
                      <a:pt x="592" y="109"/>
                    </a:cubicBezTo>
                    <a:cubicBezTo>
                      <a:pt x="590" y="108"/>
                      <a:pt x="589" y="106"/>
                      <a:pt x="587" y="106"/>
                    </a:cubicBezTo>
                    <a:cubicBezTo>
                      <a:pt x="585" y="104"/>
                      <a:pt x="582" y="102"/>
                      <a:pt x="579" y="100"/>
                    </a:cubicBezTo>
                    <a:cubicBezTo>
                      <a:pt x="577" y="98"/>
                      <a:pt x="574" y="96"/>
                      <a:pt x="571" y="94"/>
                    </a:cubicBezTo>
                    <a:cubicBezTo>
                      <a:pt x="565" y="91"/>
                      <a:pt x="559" y="87"/>
                      <a:pt x="554" y="84"/>
                    </a:cubicBezTo>
                    <a:cubicBezTo>
                      <a:pt x="556" y="85"/>
                      <a:pt x="556" y="85"/>
                      <a:pt x="559" y="87"/>
                    </a:cubicBezTo>
                    <a:cubicBezTo>
                      <a:pt x="559" y="85"/>
                      <a:pt x="562" y="88"/>
                      <a:pt x="563" y="88"/>
                    </a:cubicBezTo>
                    <a:cubicBezTo>
                      <a:pt x="561" y="87"/>
                      <a:pt x="565" y="89"/>
                      <a:pt x="563" y="87"/>
                    </a:cubicBezTo>
                    <a:cubicBezTo>
                      <a:pt x="568" y="90"/>
                      <a:pt x="572" y="93"/>
                      <a:pt x="576" y="94"/>
                    </a:cubicBezTo>
                    <a:cubicBezTo>
                      <a:pt x="571" y="91"/>
                      <a:pt x="579" y="93"/>
                      <a:pt x="575" y="91"/>
                    </a:cubicBezTo>
                    <a:cubicBezTo>
                      <a:pt x="572" y="91"/>
                      <a:pt x="568" y="89"/>
                      <a:pt x="565" y="86"/>
                    </a:cubicBezTo>
                    <a:cubicBezTo>
                      <a:pt x="565" y="86"/>
                      <a:pt x="565" y="86"/>
                      <a:pt x="564" y="86"/>
                    </a:cubicBezTo>
                    <a:cubicBezTo>
                      <a:pt x="562" y="84"/>
                      <a:pt x="567" y="87"/>
                      <a:pt x="568" y="87"/>
                    </a:cubicBezTo>
                    <a:cubicBezTo>
                      <a:pt x="566" y="85"/>
                      <a:pt x="564" y="83"/>
                      <a:pt x="561" y="82"/>
                    </a:cubicBezTo>
                    <a:cubicBezTo>
                      <a:pt x="562" y="82"/>
                      <a:pt x="563" y="81"/>
                      <a:pt x="564" y="82"/>
                    </a:cubicBezTo>
                    <a:cubicBezTo>
                      <a:pt x="567" y="84"/>
                      <a:pt x="566" y="84"/>
                      <a:pt x="569" y="85"/>
                    </a:cubicBezTo>
                    <a:cubicBezTo>
                      <a:pt x="569" y="86"/>
                      <a:pt x="568" y="86"/>
                      <a:pt x="568" y="86"/>
                    </a:cubicBezTo>
                    <a:cubicBezTo>
                      <a:pt x="570" y="87"/>
                      <a:pt x="570" y="86"/>
                      <a:pt x="572" y="87"/>
                    </a:cubicBezTo>
                    <a:cubicBezTo>
                      <a:pt x="571" y="89"/>
                      <a:pt x="571" y="89"/>
                      <a:pt x="571" y="89"/>
                    </a:cubicBezTo>
                    <a:cubicBezTo>
                      <a:pt x="574" y="89"/>
                      <a:pt x="577" y="90"/>
                      <a:pt x="580" y="91"/>
                    </a:cubicBezTo>
                    <a:cubicBezTo>
                      <a:pt x="576" y="88"/>
                      <a:pt x="572" y="83"/>
                      <a:pt x="568" y="82"/>
                    </a:cubicBezTo>
                    <a:cubicBezTo>
                      <a:pt x="568" y="82"/>
                      <a:pt x="567" y="79"/>
                      <a:pt x="569" y="80"/>
                    </a:cubicBezTo>
                    <a:cubicBezTo>
                      <a:pt x="571" y="82"/>
                      <a:pt x="571" y="82"/>
                      <a:pt x="574" y="83"/>
                    </a:cubicBezTo>
                    <a:cubicBezTo>
                      <a:pt x="574" y="84"/>
                      <a:pt x="573" y="83"/>
                      <a:pt x="573" y="84"/>
                    </a:cubicBezTo>
                    <a:cubicBezTo>
                      <a:pt x="579" y="87"/>
                      <a:pt x="575" y="87"/>
                      <a:pt x="580" y="91"/>
                    </a:cubicBezTo>
                    <a:cubicBezTo>
                      <a:pt x="582" y="91"/>
                      <a:pt x="582" y="90"/>
                      <a:pt x="584" y="91"/>
                    </a:cubicBezTo>
                    <a:cubicBezTo>
                      <a:pt x="583" y="90"/>
                      <a:pt x="585" y="90"/>
                      <a:pt x="585" y="90"/>
                    </a:cubicBezTo>
                    <a:cubicBezTo>
                      <a:pt x="586" y="92"/>
                      <a:pt x="587" y="93"/>
                      <a:pt x="587" y="91"/>
                    </a:cubicBezTo>
                    <a:cubicBezTo>
                      <a:pt x="588" y="92"/>
                      <a:pt x="590" y="93"/>
                      <a:pt x="591" y="94"/>
                    </a:cubicBezTo>
                    <a:cubicBezTo>
                      <a:pt x="593" y="96"/>
                      <a:pt x="595" y="97"/>
                      <a:pt x="595" y="98"/>
                    </a:cubicBezTo>
                    <a:cubicBezTo>
                      <a:pt x="595" y="99"/>
                      <a:pt x="594" y="98"/>
                      <a:pt x="594" y="99"/>
                    </a:cubicBezTo>
                    <a:cubicBezTo>
                      <a:pt x="590" y="98"/>
                      <a:pt x="584" y="93"/>
                      <a:pt x="580" y="91"/>
                    </a:cubicBezTo>
                    <a:cubicBezTo>
                      <a:pt x="580" y="91"/>
                      <a:pt x="580" y="92"/>
                      <a:pt x="581" y="93"/>
                    </a:cubicBezTo>
                    <a:cubicBezTo>
                      <a:pt x="581" y="92"/>
                      <a:pt x="582" y="92"/>
                      <a:pt x="583" y="93"/>
                    </a:cubicBezTo>
                    <a:cubicBezTo>
                      <a:pt x="584" y="94"/>
                      <a:pt x="583" y="94"/>
                      <a:pt x="583" y="95"/>
                    </a:cubicBezTo>
                    <a:cubicBezTo>
                      <a:pt x="584" y="96"/>
                      <a:pt x="586" y="96"/>
                      <a:pt x="586" y="97"/>
                    </a:cubicBezTo>
                    <a:cubicBezTo>
                      <a:pt x="583" y="96"/>
                      <a:pt x="583" y="96"/>
                      <a:pt x="583" y="96"/>
                    </a:cubicBezTo>
                    <a:cubicBezTo>
                      <a:pt x="582" y="97"/>
                      <a:pt x="587" y="100"/>
                      <a:pt x="589" y="101"/>
                    </a:cubicBezTo>
                    <a:cubicBezTo>
                      <a:pt x="588" y="100"/>
                      <a:pt x="587" y="100"/>
                      <a:pt x="587" y="99"/>
                    </a:cubicBezTo>
                    <a:cubicBezTo>
                      <a:pt x="588" y="100"/>
                      <a:pt x="588" y="99"/>
                      <a:pt x="589" y="100"/>
                    </a:cubicBezTo>
                    <a:cubicBezTo>
                      <a:pt x="591" y="102"/>
                      <a:pt x="589" y="101"/>
                      <a:pt x="590" y="103"/>
                    </a:cubicBezTo>
                    <a:cubicBezTo>
                      <a:pt x="592" y="103"/>
                      <a:pt x="591" y="104"/>
                      <a:pt x="591" y="104"/>
                    </a:cubicBezTo>
                    <a:cubicBezTo>
                      <a:pt x="592" y="104"/>
                      <a:pt x="593" y="104"/>
                      <a:pt x="594" y="105"/>
                    </a:cubicBezTo>
                    <a:cubicBezTo>
                      <a:pt x="594" y="105"/>
                      <a:pt x="593" y="106"/>
                      <a:pt x="594" y="106"/>
                    </a:cubicBezTo>
                    <a:cubicBezTo>
                      <a:pt x="601" y="108"/>
                      <a:pt x="603" y="115"/>
                      <a:pt x="610" y="118"/>
                    </a:cubicBezTo>
                    <a:cubicBezTo>
                      <a:pt x="610" y="119"/>
                      <a:pt x="612" y="120"/>
                      <a:pt x="613" y="122"/>
                    </a:cubicBezTo>
                    <a:cubicBezTo>
                      <a:pt x="613" y="121"/>
                      <a:pt x="612" y="119"/>
                      <a:pt x="612" y="118"/>
                    </a:cubicBezTo>
                    <a:cubicBezTo>
                      <a:pt x="610" y="116"/>
                      <a:pt x="604" y="112"/>
                      <a:pt x="603" y="109"/>
                    </a:cubicBezTo>
                    <a:cubicBezTo>
                      <a:pt x="605" y="110"/>
                      <a:pt x="607" y="112"/>
                      <a:pt x="608" y="113"/>
                    </a:cubicBezTo>
                    <a:cubicBezTo>
                      <a:pt x="608" y="113"/>
                      <a:pt x="608" y="112"/>
                      <a:pt x="609" y="113"/>
                    </a:cubicBezTo>
                    <a:cubicBezTo>
                      <a:pt x="611" y="114"/>
                      <a:pt x="612" y="116"/>
                      <a:pt x="614" y="117"/>
                    </a:cubicBezTo>
                    <a:cubicBezTo>
                      <a:pt x="616" y="119"/>
                      <a:pt x="618" y="120"/>
                      <a:pt x="620" y="122"/>
                    </a:cubicBezTo>
                    <a:cubicBezTo>
                      <a:pt x="623" y="125"/>
                      <a:pt x="627" y="128"/>
                      <a:pt x="629" y="131"/>
                    </a:cubicBezTo>
                    <a:cubicBezTo>
                      <a:pt x="628" y="130"/>
                      <a:pt x="629" y="129"/>
                      <a:pt x="629" y="128"/>
                    </a:cubicBezTo>
                    <a:cubicBezTo>
                      <a:pt x="626" y="127"/>
                      <a:pt x="623" y="125"/>
                      <a:pt x="622" y="122"/>
                    </a:cubicBezTo>
                    <a:cubicBezTo>
                      <a:pt x="620" y="121"/>
                      <a:pt x="617" y="119"/>
                      <a:pt x="615" y="117"/>
                    </a:cubicBezTo>
                    <a:cubicBezTo>
                      <a:pt x="612" y="114"/>
                      <a:pt x="610" y="112"/>
                      <a:pt x="608" y="111"/>
                    </a:cubicBezTo>
                    <a:cubicBezTo>
                      <a:pt x="608" y="109"/>
                      <a:pt x="603" y="105"/>
                      <a:pt x="605" y="104"/>
                    </a:cubicBezTo>
                    <a:cubicBezTo>
                      <a:pt x="603" y="103"/>
                      <a:pt x="599" y="101"/>
                      <a:pt x="599" y="100"/>
                    </a:cubicBezTo>
                    <a:cubicBezTo>
                      <a:pt x="601" y="101"/>
                      <a:pt x="601" y="100"/>
                      <a:pt x="603" y="101"/>
                    </a:cubicBezTo>
                    <a:cubicBezTo>
                      <a:pt x="601" y="100"/>
                      <a:pt x="600" y="99"/>
                      <a:pt x="598" y="97"/>
                    </a:cubicBezTo>
                    <a:cubicBezTo>
                      <a:pt x="598" y="96"/>
                      <a:pt x="600" y="97"/>
                      <a:pt x="598" y="95"/>
                    </a:cubicBezTo>
                    <a:cubicBezTo>
                      <a:pt x="593" y="92"/>
                      <a:pt x="586" y="88"/>
                      <a:pt x="582" y="83"/>
                    </a:cubicBezTo>
                    <a:cubicBezTo>
                      <a:pt x="583" y="82"/>
                      <a:pt x="588" y="86"/>
                      <a:pt x="590" y="87"/>
                    </a:cubicBezTo>
                    <a:cubicBezTo>
                      <a:pt x="588" y="85"/>
                      <a:pt x="593" y="89"/>
                      <a:pt x="593" y="88"/>
                    </a:cubicBezTo>
                    <a:cubicBezTo>
                      <a:pt x="591" y="87"/>
                      <a:pt x="592" y="85"/>
                      <a:pt x="594" y="86"/>
                    </a:cubicBezTo>
                    <a:cubicBezTo>
                      <a:pt x="595" y="87"/>
                      <a:pt x="596" y="88"/>
                      <a:pt x="595" y="89"/>
                    </a:cubicBezTo>
                    <a:cubicBezTo>
                      <a:pt x="597" y="90"/>
                      <a:pt x="598" y="91"/>
                      <a:pt x="599" y="91"/>
                    </a:cubicBezTo>
                    <a:cubicBezTo>
                      <a:pt x="595" y="88"/>
                      <a:pt x="599" y="89"/>
                      <a:pt x="597" y="88"/>
                    </a:cubicBezTo>
                    <a:cubicBezTo>
                      <a:pt x="597" y="88"/>
                      <a:pt x="596" y="88"/>
                      <a:pt x="595" y="87"/>
                    </a:cubicBezTo>
                    <a:cubicBezTo>
                      <a:pt x="596" y="86"/>
                      <a:pt x="592" y="85"/>
                      <a:pt x="590" y="85"/>
                    </a:cubicBezTo>
                    <a:cubicBezTo>
                      <a:pt x="589" y="82"/>
                      <a:pt x="581" y="80"/>
                      <a:pt x="578" y="76"/>
                    </a:cubicBezTo>
                    <a:cubicBezTo>
                      <a:pt x="580" y="77"/>
                      <a:pt x="582" y="77"/>
                      <a:pt x="584" y="79"/>
                    </a:cubicBezTo>
                    <a:cubicBezTo>
                      <a:pt x="585" y="78"/>
                      <a:pt x="587" y="79"/>
                      <a:pt x="590" y="80"/>
                    </a:cubicBezTo>
                    <a:cubicBezTo>
                      <a:pt x="591" y="82"/>
                      <a:pt x="589" y="81"/>
                      <a:pt x="589" y="81"/>
                    </a:cubicBezTo>
                    <a:cubicBezTo>
                      <a:pt x="591" y="82"/>
                      <a:pt x="594" y="82"/>
                      <a:pt x="595" y="85"/>
                    </a:cubicBezTo>
                    <a:cubicBezTo>
                      <a:pt x="594" y="84"/>
                      <a:pt x="590" y="83"/>
                      <a:pt x="592" y="84"/>
                    </a:cubicBezTo>
                    <a:cubicBezTo>
                      <a:pt x="594" y="84"/>
                      <a:pt x="596" y="85"/>
                      <a:pt x="598" y="86"/>
                    </a:cubicBezTo>
                    <a:cubicBezTo>
                      <a:pt x="600" y="86"/>
                      <a:pt x="602" y="87"/>
                      <a:pt x="603" y="88"/>
                    </a:cubicBezTo>
                    <a:cubicBezTo>
                      <a:pt x="604" y="88"/>
                      <a:pt x="604" y="87"/>
                      <a:pt x="603" y="87"/>
                    </a:cubicBezTo>
                    <a:cubicBezTo>
                      <a:pt x="606" y="89"/>
                      <a:pt x="609" y="90"/>
                      <a:pt x="612" y="92"/>
                    </a:cubicBezTo>
                    <a:cubicBezTo>
                      <a:pt x="615" y="94"/>
                      <a:pt x="617" y="96"/>
                      <a:pt x="618" y="97"/>
                    </a:cubicBezTo>
                    <a:cubicBezTo>
                      <a:pt x="620" y="99"/>
                      <a:pt x="624" y="102"/>
                      <a:pt x="625" y="102"/>
                    </a:cubicBezTo>
                    <a:cubicBezTo>
                      <a:pt x="623" y="101"/>
                      <a:pt x="624" y="99"/>
                      <a:pt x="622" y="98"/>
                    </a:cubicBezTo>
                    <a:cubicBezTo>
                      <a:pt x="624" y="100"/>
                      <a:pt x="626" y="100"/>
                      <a:pt x="628" y="101"/>
                    </a:cubicBezTo>
                    <a:cubicBezTo>
                      <a:pt x="628" y="102"/>
                      <a:pt x="632" y="105"/>
                      <a:pt x="633" y="106"/>
                    </a:cubicBezTo>
                    <a:cubicBezTo>
                      <a:pt x="633" y="107"/>
                      <a:pt x="630" y="103"/>
                      <a:pt x="630" y="105"/>
                    </a:cubicBezTo>
                    <a:cubicBezTo>
                      <a:pt x="633" y="108"/>
                      <a:pt x="637" y="112"/>
                      <a:pt x="641" y="116"/>
                    </a:cubicBezTo>
                    <a:cubicBezTo>
                      <a:pt x="645" y="120"/>
                      <a:pt x="649" y="124"/>
                      <a:pt x="652" y="128"/>
                    </a:cubicBezTo>
                    <a:cubicBezTo>
                      <a:pt x="650" y="127"/>
                      <a:pt x="647" y="122"/>
                      <a:pt x="646" y="123"/>
                    </a:cubicBezTo>
                    <a:cubicBezTo>
                      <a:pt x="646" y="124"/>
                      <a:pt x="648" y="125"/>
                      <a:pt x="649" y="127"/>
                    </a:cubicBezTo>
                    <a:cubicBezTo>
                      <a:pt x="650" y="128"/>
                      <a:pt x="651" y="130"/>
                      <a:pt x="653" y="132"/>
                    </a:cubicBezTo>
                    <a:cubicBezTo>
                      <a:pt x="652" y="133"/>
                      <a:pt x="651" y="132"/>
                      <a:pt x="649" y="130"/>
                    </a:cubicBezTo>
                    <a:cubicBezTo>
                      <a:pt x="650" y="128"/>
                      <a:pt x="642" y="122"/>
                      <a:pt x="646" y="122"/>
                    </a:cubicBezTo>
                    <a:cubicBezTo>
                      <a:pt x="643" y="120"/>
                      <a:pt x="639" y="117"/>
                      <a:pt x="638" y="114"/>
                    </a:cubicBezTo>
                    <a:cubicBezTo>
                      <a:pt x="637" y="113"/>
                      <a:pt x="637" y="115"/>
                      <a:pt x="635" y="113"/>
                    </a:cubicBezTo>
                    <a:cubicBezTo>
                      <a:pt x="635" y="112"/>
                      <a:pt x="636" y="113"/>
                      <a:pt x="637" y="113"/>
                    </a:cubicBezTo>
                    <a:cubicBezTo>
                      <a:pt x="635" y="112"/>
                      <a:pt x="631" y="109"/>
                      <a:pt x="628" y="106"/>
                    </a:cubicBezTo>
                    <a:cubicBezTo>
                      <a:pt x="624" y="103"/>
                      <a:pt x="620" y="100"/>
                      <a:pt x="617" y="99"/>
                    </a:cubicBezTo>
                    <a:cubicBezTo>
                      <a:pt x="617" y="98"/>
                      <a:pt x="617" y="97"/>
                      <a:pt x="617" y="97"/>
                    </a:cubicBezTo>
                    <a:cubicBezTo>
                      <a:pt x="616" y="97"/>
                      <a:pt x="614" y="96"/>
                      <a:pt x="613" y="96"/>
                    </a:cubicBezTo>
                    <a:cubicBezTo>
                      <a:pt x="616" y="97"/>
                      <a:pt x="615" y="98"/>
                      <a:pt x="616" y="99"/>
                    </a:cubicBezTo>
                    <a:cubicBezTo>
                      <a:pt x="616" y="99"/>
                      <a:pt x="620" y="101"/>
                      <a:pt x="620" y="102"/>
                    </a:cubicBezTo>
                    <a:cubicBezTo>
                      <a:pt x="620" y="103"/>
                      <a:pt x="618" y="101"/>
                      <a:pt x="618" y="101"/>
                    </a:cubicBezTo>
                    <a:cubicBezTo>
                      <a:pt x="618" y="102"/>
                      <a:pt x="619" y="102"/>
                      <a:pt x="619" y="102"/>
                    </a:cubicBezTo>
                    <a:cubicBezTo>
                      <a:pt x="618" y="102"/>
                      <a:pt x="617" y="101"/>
                      <a:pt x="617" y="102"/>
                    </a:cubicBezTo>
                    <a:cubicBezTo>
                      <a:pt x="620" y="104"/>
                      <a:pt x="625" y="105"/>
                      <a:pt x="625" y="108"/>
                    </a:cubicBezTo>
                    <a:cubicBezTo>
                      <a:pt x="623" y="106"/>
                      <a:pt x="624" y="108"/>
                      <a:pt x="622" y="107"/>
                    </a:cubicBezTo>
                    <a:cubicBezTo>
                      <a:pt x="620" y="104"/>
                      <a:pt x="615" y="101"/>
                      <a:pt x="613" y="101"/>
                    </a:cubicBezTo>
                    <a:cubicBezTo>
                      <a:pt x="618" y="103"/>
                      <a:pt x="616" y="105"/>
                      <a:pt x="618" y="107"/>
                    </a:cubicBezTo>
                    <a:cubicBezTo>
                      <a:pt x="615" y="105"/>
                      <a:pt x="617" y="105"/>
                      <a:pt x="615" y="104"/>
                    </a:cubicBezTo>
                    <a:cubicBezTo>
                      <a:pt x="614" y="105"/>
                      <a:pt x="615" y="107"/>
                      <a:pt x="617" y="109"/>
                    </a:cubicBezTo>
                    <a:cubicBezTo>
                      <a:pt x="615" y="107"/>
                      <a:pt x="615" y="109"/>
                      <a:pt x="614" y="108"/>
                    </a:cubicBezTo>
                    <a:cubicBezTo>
                      <a:pt x="616" y="110"/>
                      <a:pt x="619" y="112"/>
                      <a:pt x="617" y="112"/>
                    </a:cubicBezTo>
                    <a:cubicBezTo>
                      <a:pt x="618" y="113"/>
                      <a:pt x="621" y="116"/>
                      <a:pt x="621" y="116"/>
                    </a:cubicBezTo>
                    <a:cubicBezTo>
                      <a:pt x="620" y="116"/>
                      <a:pt x="616" y="112"/>
                      <a:pt x="616" y="113"/>
                    </a:cubicBezTo>
                    <a:cubicBezTo>
                      <a:pt x="622" y="116"/>
                      <a:pt x="625" y="120"/>
                      <a:pt x="627" y="124"/>
                    </a:cubicBezTo>
                    <a:cubicBezTo>
                      <a:pt x="630" y="129"/>
                      <a:pt x="632" y="133"/>
                      <a:pt x="638" y="136"/>
                    </a:cubicBezTo>
                    <a:cubicBezTo>
                      <a:pt x="636" y="137"/>
                      <a:pt x="638" y="139"/>
                      <a:pt x="639" y="140"/>
                    </a:cubicBezTo>
                    <a:cubicBezTo>
                      <a:pt x="637" y="140"/>
                      <a:pt x="635" y="139"/>
                      <a:pt x="633" y="138"/>
                    </a:cubicBezTo>
                    <a:cubicBezTo>
                      <a:pt x="633" y="137"/>
                      <a:pt x="632" y="137"/>
                      <a:pt x="631" y="136"/>
                    </a:cubicBezTo>
                    <a:cubicBezTo>
                      <a:pt x="629" y="134"/>
                      <a:pt x="632" y="135"/>
                      <a:pt x="630" y="133"/>
                    </a:cubicBezTo>
                    <a:cubicBezTo>
                      <a:pt x="629" y="134"/>
                      <a:pt x="629" y="134"/>
                      <a:pt x="630" y="135"/>
                    </a:cubicBezTo>
                    <a:cubicBezTo>
                      <a:pt x="627" y="133"/>
                      <a:pt x="627" y="131"/>
                      <a:pt x="623" y="128"/>
                    </a:cubicBezTo>
                    <a:cubicBezTo>
                      <a:pt x="621" y="128"/>
                      <a:pt x="620" y="126"/>
                      <a:pt x="620" y="128"/>
                    </a:cubicBezTo>
                    <a:cubicBezTo>
                      <a:pt x="624" y="131"/>
                      <a:pt x="625" y="133"/>
                      <a:pt x="629" y="135"/>
                    </a:cubicBezTo>
                    <a:cubicBezTo>
                      <a:pt x="627" y="135"/>
                      <a:pt x="629" y="140"/>
                      <a:pt x="631" y="139"/>
                    </a:cubicBezTo>
                    <a:cubicBezTo>
                      <a:pt x="630" y="138"/>
                      <a:pt x="629" y="137"/>
                      <a:pt x="629" y="137"/>
                    </a:cubicBezTo>
                    <a:cubicBezTo>
                      <a:pt x="629" y="137"/>
                      <a:pt x="629" y="136"/>
                      <a:pt x="630" y="136"/>
                    </a:cubicBezTo>
                    <a:cubicBezTo>
                      <a:pt x="632" y="139"/>
                      <a:pt x="634" y="139"/>
                      <a:pt x="634" y="141"/>
                    </a:cubicBezTo>
                    <a:cubicBezTo>
                      <a:pt x="633" y="140"/>
                      <a:pt x="632" y="138"/>
                      <a:pt x="631" y="139"/>
                    </a:cubicBezTo>
                    <a:cubicBezTo>
                      <a:pt x="633" y="141"/>
                      <a:pt x="631" y="139"/>
                      <a:pt x="632" y="141"/>
                    </a:cubicBezTo>
                    <a:cubicBezTo>
                      <a:pt x="634" y="142"/>
                      <a:pt x="638" y="146"/>
                      <a:pt x="639" y="148"/>
                    </a:cubicBezTo>
                    <a:cubicBezTo>
                      <a:pt x="638" y="149"/>
                      <a:pt x="638" y="149"/>
                      <a:pt x="638" y="149"/>
                    </a:cubicBezTo>
                    <a:cubicBezTo>
                      <a:pt x="636" y="146"/>
                      <a:pt x="633" y="146"/>
                      <a:pt x="635" y="147"/>
                    </a:cubicBezTo>
                    <a:cubicBezTo>
                      <a:pt x="639" y="151"/>
                      <a:pt x="642" y="151"/>
                      <a:pt x="643" y="151"/>
                    </a:cubicBezTo>
                    <a:cubicBezTo>
                      <a:pt x="645" y="152"/>
                      <a:pt x="643" y="152"/>
                      <a:pt x="644" y="153"/>
                    </a:cubicBezTo>
                    <a:cubicBezTo>
                      <a:pt x="645" y="153"/>
                      <a:pt x="648" y="155"/>
                      <a:pt x="649" y="156"/>
                    </a:cubicBezTo>
                    <a:cubicBezTo>
                      <a:pt x="648" y="156"/>
                      <a:pt x="648" y="154"/>
                      <a:pt x="650" y="155"/>
                    </a:cubicBezTo>
                    <a:cubicBezTo>
                      <a:pt x="651" y="157"/>
                      <a:pt x="653" y="160"/>
                      <a:pt x="655" y="162"/>
                    </a:cubicBezTo>
                    <a:cubicBezTo>
                      <a:pt x="657" y="165"/>
                      <a:pt x="659" y="167"/>
                      <a:pt x="660" y="169"/>
                    </a:cubicBezTo>
                    <a:cubicBezTo>
                      <a:pt x="659" y="169"/>
                      <a:pt x="658" y="168"/>
                      <a:pt x="659" y="170"/>
                    </a:cubicBezTo>
                    <a:cubicBezTo>
                      <a:pt x="660" y="169"/>
                      <a:pt x="662" y="175"/>
                      <a:pt x="664" y="176"/>
                    </a:cubicBezTo>
                    <a:cubicBezTo>
                      <a:pt x="665" y="176"/>
                      <a:pt x="663" y="174"/>
                      <a:pt x="664" y="173"/>
                    </a:cubicBezTo>
                    <a:cubicBezTo>
                      <a:pt x="666" y="177"/>
                      <a:pt x="666" y="175"/>
                      <a:pt x="668" y="177"/>
                    </a:cubicBezTo>
                    <a:cubicBezTo>
                      <a:pt x="669" y="180"/>
                      <a:pt x="675" y="188"/>
                      <a:pt x="677" y="190"/>
                    </a:cubicBezTo>
                    <a:cubicBezTo>
                      <a:pt x="677" y="188"/>
                      <a:pt x="674" y="187"/>
                      <a:pt x="674" y="185"/>
                    </a:cubicBezTo>
                    <a:cubicBezTo>
                      <a:pt x="676" y="186"/>
                      <a:pt x="676" y="184"/>
                      <a:pt x="678" y="185"/>
                    </a:cubicBezTo>
                    <a:cubicBezTo>
                      <a:pt x="678" y="187"/>
                      <a:pt x="681" y="190"/>
                      <a:pt x="682" y="191"/>
                    </a:cubicBezTo>
                    <a:cubicBezTo>
                      <a:pt x="680" y="188"/>
                      <a:pt x="680" y="187"/>
                      <a:pt x="682" y="189"/>
                    </a:cubicBezTo>
                    <a:cubicBezTo>
                      <a:pt x="679" y="183"/>
                      <a:pt x="676" y="181"/>
                      <a:pt x="673" y="175"/>
                    </a:cubicBezTo>
                    <a:cubicBezTo>
                      <a:pt x="672" y="175"/>
                      <a:pt x="672" y="175"/>
                      <a:pt x="671" y="175"/>
                    </a:cubicBezTo>
                    <a:cubicBezTo>
                      <a:pt x="671" y="174"/>
                      <a:pt x="669" y="172"/>
                      <a:pt x="669" y="171"/>
                    </a:cubicBezTo>
                    <a:cubicBezTo>
                      <a:pt x="670" y="171"/>
                      <a:pt x="672" y="175"/>
                      <a:pt x="673" y="174"/>
                    </a:cubicBezTo>
                    <a:cubicBezTo>
                      <a:pt x="672" y="172"/>
                      <a:pt x="667" y="167"/>
                      <a:pt x="668" y="167"/>
                    </a:cubicBezTo>
                    <a:cubicBezTo>
                      <a:pt x="666" y="164"/>
                      <a:pt x="666" y="164"/>
                      <a:pt x="666" y="164"/>
                    </a:cubicBezTo>
                    <a:cubicBezTo>
                      <a:pt x="665" y="165"/>
                      <a:pt x="659" y="157"/>
                      <a:pt x="662" y="158"/>
                    </a:cubicBezTo>
                    <a:cubicBezTo>
                      <a:pt x="660" y="155"/>
                      <a:pt x="656" y="151"/>
                      <a:pt x="657" y="149"/>
                    </a:cubicBezTo>
                    <a:cubicBezTo>
                      <a:pt x="660" y="154"/>
                      <a:pt x="662" y="156"/>
                      <a:pt x="665" y="159"/>
                    </a:cubicBezTo>
                    <a:cubicBezTo>
                      <a:pt x="664" y="158"/>
                      <a:pt x="665" y="157"/>
                      <a:pt x="663" y="155"/>
                    </a:cubicBezTo>
                    <a:cubicBezTo>
                      <a:pt x="663" y="156"/>
                      <a:pt x="662" y="155"/>
                      <a:pt x="661" y="154"/>
                    </a:cubicBezTo>
                    <a:cubicBezTo>
                      <a:pt x="661" y="153"/>
                      <a:pt x="659" y="151"/>
                      <a:pt x="659" y="151"/>
                    </a:cubicBezTo>
                    <a:cubicBezTo>
                      <a:pt x="660" y="150"/>
                      <a:pt x="659" y="149"/>
                      <a:pt x="659" y="148"/>
                    </a:cubicBezTo>
                    <a:cubicBezTo>
                      <a:pt x="662" y="150"/>
                      <a:pt x="664" y="154"/>
                      <a:pt x="666" y="157"/>
                    </a:cubicBezTo>
                    <a:cubicBezTo>
                      <a:pt x="666" y="157"/>
                      <a:pt x="666" y="156"/>
                      <a:pt x="665" y="155"/>
                    </a:cubicBezTo>
                    <a:cubicBezTo>
                      <a:pt x="664" y="154"/>
                      <a:pt x="663" y="153"/>
                      <a:pt x="664" y="153"/>
                    </a:cubicBezTo>
                    <a:cubicBezTo>
                      <a:pt x="664" y="152"/>
                      <a:pt x="665" y="154"/>
                      <a:pt x="666" y="154"/>
                    </a:cubicBezTo>
                    <a:cubicBezTo>
                      <a:pt x="665" y="153"/>
                      <a:pt x="662" y="150"/>
                      <a:pt x="662" y="149"/>
                    </a:cubicBezTo>
                    <a:cubicBezTo>
                      <a:pt x="663" y="150"/>
                      <a:pt x="665" y="152"/>
                      <a:pt x="666" y="152"/>
                    </a:cubicBezTo>
                    <a:cubicBezTo>
                      <a:pt x="668" y="154"/>
                      <a:pt x="669" y="156"/>
                      <a:pt x="670" y="159"/>
                    </a:cubicBezTo>
                    <a:cubicBezTo>
                      <a:pt x="669" y="157"/>
                      <a:pt x="673" y="161"/>
                      <a:pt x="675" y="160"/>
                    </a:cubicBezTo>
                    <a:cubicBezTo>
                      <a:pt x="671" y="158"/>
                      <a:pt x="667" y="155"/>
                      <a:pt x="667" y="150"/>
                    </a:cubicBezTo>
                    <a:cubicBezTo>
                      <a:pt x="664" y="148"/>
                      <a:pt x="660" y="143"/>
                      <a:pt x="659" y="140"/>
                    </a:cubicBezTo>
                    <a:cubicBezTo>
                      <a:pt x="660" y="142"/>
                      <a:pt x="662" y="143"/>
                      <a:pt x="663" y="143"/>
                    </a:cubicBezTo>
                    <a:cubicBezTo>
                      <a:pt x="663" y="141"/>
                      <a:pt x="658" y="139"/>
                      <a:pt x="657" y="136"/>
                    </a:cubicBezTo>
                    <a:cubicBezTo>
                      <a:pt x="658" y="137"/>
                      <a:pt x="658" y="138"/>
                      <a:pt x="658" y="137"/>
                    </a:cubicBezTo>
                    <a:cubicBezTo>
                      <a:pt x="657" y="135"/>
                      <a:pt x="656" y="135"/>
                      <a:pt x="655" y="135"/>
                    </a:cubicBezTo>
                    <a:cubicBezTo>
                      <a:pt x="654" y="134"/>
                      <a:pt x="653" y="131"/>
                      <a:pt x="655" y="132"/>
                    </a:cubicBezTo>
                    <a:cubicBezTo>
                      <a:pt x="657" y="134"/>
                      <a:pt x="658" y="136"/>
                      <a:pt x="660" y="138"/>
                    </a:cubicBezTo>
                    <a:cubicBezTo>
                      <a:pt x="661" y="139"/>
                      <a:pt x="663" y="141"/>
                      <a:pt x="664" y="143"/>
                    </a:cubicBezTo>
                    <a:cubicBezTo>
                      <a:pt x="667" y="147"/>
                      <a:pt x="670" y="151"/>
                      <a:pt x="673" y="155"/>
                    </a:cubicBezTo>
                    <a:cubicBezTo>
                      <a:pt x="672" y="154"/>
                      <a:pt x="671" y="153"/>
                      <a:pt x="670" y="152"/>
                    </a:cubicBezTo>
                    <a:cubicBezTo>
                      <a:pt x="669" y="150"/>
                      <a:pt x="668" y="149"/>
                      <a:pt x="667" y="148"/>
                    </a:cubicBezTo>
                    <a:cubicBezTo>
                      <a:pt x="666" y="145"/>
                      <a:pt x="664" y="144"/>
                      <a:pt x="662" y="143"/>
                    </a:cubicBezTo>
                    <a:cubicBezTo>
                      <a:pt x="665" y="145"/>
                      <a:pt x="665" y="148"/>
                      <a:pt x="667" y="148"/>
                    </a:cubicBezTo>
                    <a:cubicBezTo>
                      <a:pt x="669" y="151"/>
                      <a:pt x="668" y="153"/>
                      <a:pt x="671" y="155"/>
                    </a:cubicBezTo>
                    <a:cubicBezTo>
                      <a:pt x="669" y="153"/>
                      <a:pt x="671" y="154"/>
                      <a:pt x="672" y="154"/>
                    </a:cubicBezTo>
                    <a:cubicBezTo>
                      <a:pt x="673" y="156"/>
                      <a:pt x="673" y="156"/>
                      <a:pt x="675" y="159"/>
                    </a:cubicBezTo>
                    <a:cubicBezTo>
                      <a:pt x="676" y="158"/>
                      <a:pt x="680" y="165"/>
                      <a:pt x="681" y="164"/>
                    </a:cubicBezTo>
                    <a:cubicBezTo>
                      <a:pt x="675" y="159"/>
                      <a:pt x="672" y="150"/>
                      <a:pt x="668" y="145"/>
                    </a:cubicBezTo>
                    <a:cubicBezTo>
                      <a:pt x="667" y="143"/>
                      <a:pt x="668" y="147"/>
                      <a:pt x="667" y="145"/>
                    </a:cubicBezTo>
                    <a:cubicBezTo>
                      <a:pt x="666" y="144"/>
                      <a:pt x="666" y="143"/>
                      <a:pt x="666" y="143"/>
                    </a:cubicBezTo>
                    <a:cubicBezTo>
                      <a:pt x="668" y="143"/>
                      <a:pt x="666" y="142"/>
                      <a:pt x="666" y="139"/>
                    </a:cubicBezTo>
                    <a:cubicBezTo>
                      <a:pt x="669" y="142"/>
                      <a:pt x="667" y="142"/>
                      <a:pt x="669" y="144"/>
                    </a:cubicBezTo>
                    <a:cubicBezTo>
                      <a:pt x="670" y="146"/>
                      <a:pt x="673" y="147"/>
                      <a:pt x="674" y="148"/>
                    </a:cubicBezTo>
                    <a:cubicBezTo>
                      <a:pt x="673" y="149"/>
                      <a:pt x="672" y="148"/>
                      <a:pt x="672" y="148"/>
                    </a:cubicBezTo>
                    <a:cubicBezTo>
                      <a:pt x="673" y="149"/>
                      <a:pt x="673" y="150"/>
                      <a:pt x="674" y="151"/>
                    </a:cubicBezTo>
                    <a:cubicBezTo>
                      <a:pt x="674" y="150"/>
                      <a:pt x="675" y="150"/>
                      <a:pt x="675" y="151"/>
                    </a:cubicBezTo>
                    <a:cubicBezTo>
                      <a:pt x="675" y="153"/>
                      <a:pt x="675" y="155"/>
                      <a:pt x="678" y="158"/>
                    </a:cubicBezTo>
                    <a:cubicBezTo>
                      <a:pt x="678" y="158"/>
                      <a:pt x="677" y="157"/>
                      <a:pt x="678" y="157"/>
                    </a:cubicBezTo>
                    <a:cubicBezTo>
                      <a:pt x="679" y="160"/>
                      <a:pt x="682" y="164"/>
                      <a:pt x="683" y="166"/>
                    </a:cubicBezTo>
                    <a:cubicBezTo>
                      <a:pt x="684" y="167"/>
                      <a:pt x="685" y="169"/>
                      <a:pt x="687" y="171"/>
                    </a:cubicBezTo>
                    <a:cubicBezTo>
                      <a:pt x="686" y="172"/>
                      <a:pt x="691" y="177"/>
                      <a:pt x="690" y="178"/>
                    </a:cubicBezTo>
                    <a:cubicBezTo>
                      <a:pt x="690" y="178"/>
                      <a:pt x="691" y="178"/>
                      <a:pt x="691" y="179"/>
                    </a:cubicBezTo>
                    <a:cubicBezTo>
                      <a:pt x="694" y="178"/>
                      <a:pt x="686" y="169"/>
                      <a:pt x="686" y="166"/>
                    </a:cubicBezTo>
                    <a:cubicBezTo>
                      <a:pt x="688" y="170"/>
                      <a:pt x="688" y="168"/>
                      <a:pt x="687" y="166"/>
                    </a:cubicBezTo>
                    <a:cubicBezTo>
                      <a:pt x="689" y="169"/>
                      <a:pt x="691" y="172"/>
                      <a:pt x="692" y="174"/>
                    </a:cubicBezTo>
                    <a:cubicBezTo>
                      <a:pt x="693" y="177"/>
                      <a:pt x="693" y="179"/>
                      <a:pt x="694" y="178"/>
                    </a:cubicBezTo>
                    <a:cubicBezTo>
                      <a:pt x="695" y="180"/>
                      <a:pt x="697" y="185"/>
                      <a:pt x="697" y="184"/>
                    </a:cubicBezTo>
                    <a:cubicBezTo>
                      <a:pt x="696" y="181"/>
                      <a:pt x="697" y="184"/>
                      <a:pt x="698" y="183"/>
                    </a:cubicBezTo>
                    <a:cubicBezTo>
                      <a:pt x="698" y="181"/>
                      <a:pt x="695" y="179"/>
                      <a:pt x="695" y="177"/>
                    </a:cubicBezTo>
                    <a:cubicBezTo>
                      <a:pt x="695" y="177"/>
                      <a:pt x="698" y="182"/>
                      <a:pt x="697" y="179"/>
                    </a:cubicBezTo>
                    <a:cubicBezTo>
                      <a:pt x="695" y="176"/>
                      <a:pt x="695" y="176"/>
                      <a:pt x="693" y="175"/>
                    </a:cubicBezTo>
                    <a:cubicBezTo>
                      <a:pt x="693" y="174"/>
                      <a:pt x="693" y="173"/>
                      <a:pt x="693" y="172"/>
                    </a:cubicBezTo>
                    <a:cubicBezTo>
                      <a:pt x="692" y="171"/>
                      <a:pt x="692" y="173"/>
                      <a:pt x="691" y="171"/>
                    </a:cubicBezTo>
                    <a:cubicBezTo>
                      <a:pt x="692" y="168"/>
                      <a:pt x="685" y="160"/>
                      <a:pt x="683" y="155"/>
                    </a:cubicBezTo>
                    <a:cubicBezTo>
                      <a:pt x="687" y="160"/>
                      <a:pt x="690" y="164"/>
                      <a:pt x="693" y="168"/>
                    </a:cubicBezTo>
                    <a:cubicBezTo>
                      <a:pt x="696" y="173"/>
                      <a:pt x="698" y="177"/>
                      <a:pt x="701" y="180"/>
                    </a:cubicBezTo>
                    <a:cubicBezTo>
                      <a:pt x="700" y="179"/>
                      <a:pt x="700" y="179"/>
                      <a:pt x="701" y="180"/>
                    </a:cubicBezTo>
                    <a:cubicBezTo>
                      <a:pt x="702" y="182"/>
                      <a:pt x="702" y="182"/>
                      <a:pt x="702" y="182"/>
                    </a:cubicBezTo>
                    <a:cubicBezTo>
                      <a:pt x="702" y="182"/>
                      <a:pt x="702" y="183"/>
                      <a:pt x="702" y="184"/>
                    </a:cubicBezTo>
                    <a:cubicBezTo>
                      <a:pt x="704" y="186"/>
                      <a:pt x="703" y="187"/>
                      <a:pt x="704" y="190"/>
                    </a:cubicBezTo>
                    <a:cubicBezTo>
                      <a:pt x="706" y="192"/>
                      <a:pt x="709" y="197"/>
                      <a:pt x="711" y="202"/>
                    </a:cubicBezTo>
                    <a:cubicBezTo>
                      <a:pt x="714" y="207"/>
                      <a:pt x="715" y="211"/>
                      <a:pt x="716" y="214"/>
                    </a:cubicBezTo>
                    <a:cubicBezTo>
                      <a:pt x="717" y="215"/>
                      <a:pt x="717" y="216"/>
                      <a:pt x="718" y="218"/>
                    </a:cubicBezTo>
                    <a:cubicBezTo>
                      <a:pt x="719" y="220"/>
                      <a:pt x="720" y="222"/>
                      <a:pt x="721" y="224"/>
                    </a:cubicBezTo>
                    <a:cubicBezTo>
                      <a:pt x="722" y="228"/>
                      <a:pt x="724" y="233"/>
                      <a:pt x="724" y="235"/>
                    </a:cubicBezTo>
                    <a:cubicBezTo>
                      <a:pt x="724" y="235"/>
                      <a:pt x="725" y="234"/>
                      <a:pt x="725" y="235"/>
                    </a:cubicBezTo>
                    <a:cubicBezTo>
                      <a:pt x="726" y="237"/>
                      <a:pt x="727" y="241"/>
                      <a:pt x="728" y="245"/>
                    </a:cubicBezTo>
                    <a:cubicBezTo>
                      <a:pt x="728" y="246"/>
                      <a:pt x="729" y="248"/>
                      <a:pt x="729" y="249"/>
                    </a:cubicBezTo>
                    <a:cubicBezTo>
                      <a:pt x="729" y="250"/>
                      <a:pt x="730" y="251"/>
                      <a:pt x="730" y="251"/>
                    </a:cubicBezTo>
                    <a:cubicBezTo>
                      <a:pt x="730" y="251"/>
                      <a:pt x="730" y="250"/>
                      <a:pt x="731" y="251"/>
                    </a:cubicBezTo>
                    <a:cubicBezTo>
                      <a:pt x="731" y="253"/>
                      <a:pt x="730" y="253"/>
                      <a:pt x="731" y="255"/>
                    </a:cubicBezTo>
                    <a:cubicBezTo>
                      <a:pt x="733" y="258"/>
                      <a:pt x="732" y="264"/>
                      <a:pt x="735" y="269"/>
                    </a:cubicBezTo>
                    <a:cubicBezTo>
                      <a:pt x="736" y="267"/>
                      <a:pt x="734" y="265"/>
                      <a:pt x="734" y="266"/>
                    </a:cubicBezTo>
                    <a:close/>
                    <a:moveTo>
                      <a:pt x="635" y="109"/>
                    </a:moveTo>
                    <a:cubicBezTo>
                      <a:pt x="634" y="107"/>
                      <a:pt x="640" y="113"/>
                      <a:pt x="638" y="111"/>
                    </a:cubicBezTo>
                    <a:cubicBezTo>
                      <a:pt x="640" y="111"/>
                      <a:pt x="639" y="112"/>
                      <a:pt x="640" y="113"/>
                    </a:cubicBezTo>
                    <a:cubicBezTo>
                      <a:pt x="639" y="113"/>
                      <a:pt x="637" y="111"/>
                      <a:pt x="635" y="109"/>
                    </a:cubicBezTo>
                    <a:close/>
                    <a:moveTo>
                      <a:pt x="555" y="80"/>
                    </a:moveTo>
                    <a:cubicBezTo>
                      <a:pt x="553" y="78"/>
                      <a:pt x="551" y="78"/>
                      <a:pt x="550" y="77"/>
                    </a:cubicBezTo>
                    <a:cubicBezTo>
                      <a:pt x="550" y="76"/>
                      <a:pt x="554" y="78"/>
                      <a:pt x="556" y="79"/>
                    </a:cubicBezTo>
                    <a:cubicBezTo>
                      <a:pt x="554" y="76"/>
                      <a:pt x="548" y="75"/>
                      <a:pt x="545" y="74"/>
                    </a:cubicBezTo>
                    <a:cubicBezTo>
                      <a:pt x="544" y="73"/>
                      <a:pt x="545" y="73"/>
                      <a:pt x="544" y="72"/>
                    </a:cubicBezTo>
                    <a:cubicBezTo>
                      <a:pt x="545" y="72"/>
                      <a:pt x="547" y="74"/>
                      <a:pt x="545" y="74"/>
                    </a:cubicBezTo>
                    <a:cubicBezTo>
                      <a:pt x="548" y="73"/>
                      <a:pt x="554" y="77"/>
                      <a:pt x="554" y="75"/>
                    </a:cubicBezTo>
                    <a:cubicBezTo>
                      <a:pt x="556" y="77"/>
                      <a:pt x="558" y="78"/>
                      <a:pt x="560" y="79"/>
                    </a:cubicBezTo>
                    <a:cubicBezTo>
                      <a:pt x="561" y="79"/>
                      <a:pt x="565" y="80"/>
                      <a:pt x="566" y="82"/>
                    </a:cubicBezTo>
                    <a:cubicBezTo>
                      <a:pt x="563" y="82"/>
                      <a:pt x="559" y="80"/>
                      <a:pt x="555" y="80"/>
                    </a:cubicBezTo>
                    <a:close/>
                    <a:moveTo>
                      <a:pt x="595" y="115"/>
                    </a:moveTo>
                    <a:cubicBezTo>
                      <a:pt x="593" y="113"/>
                      <a:pt x="593" y="113"/>
                      <a:pt x="589" y="111"/>
                    </a:cubicBezTo>
                    <a:cubicBezTo>
                      <a:pt x="591" y="111"/>
                      <a:pt x="591" y="112"/>
                      <a:pt x="590" y="110"/>
                    </a:cubicBezTo>
                    <a:cubicBezTo>
                      <a:pt x="591" y="109"/>
                      <a:pt x="591" y="110"/>
                      <a:pt x="593" y="111"/>
                    </a:cubicBezTo>
                    <a:cubicBezTo>
                      <a:pt x="593" y="113"/>
                      <a:pt x="594" y="113"/>
                      <a:pt x="596" y="115"/>
                    </a:cubicBezTo>
                    <a:cubicBezTo>
                      <a:pt x="596" y="116"/>
                      <a:pt x="595" y="115"/>
                      <a:pt x="595" y="115"/>
                    </a:cubicBezTo>
                    <a:close/>
                    <a:moveTo>
                      <a:pt x="529" y="74"/>
                    </a:moveTo>
                    <a:cubicBezTo>
                      <a:pt x="532" y="75"/>
                      <a:pt x="532" y="75"/>
                      <a:pt x="536" y="77"/>
                    </a:cubicBezTo>
                    <a:cubicBezTo>
                      <a:pt x="535" y="77"/>
                      <a:pt x="533" y="77"/>
                      <a:pt x="532" y="76"/>
                    </a:cubicBezTo>
                    <a:cubicBezTo>
                      <a:pt x="530" y="76"/>
                      <a:pt x="529" y="75"/>
                      <a:pt x="529" y="74"/>
                    </a:cubicBezTo>
                    <a:close/>
                    <a:moveTo>
                      <a:pt x="358" y="58"/>
                    </a:moveTo>
                    <a:cubicBezTo>
                      <a:pt x="358" y="58"/>
                      <a:pt x="359" y="57"/>
                      <a:pt x="361" y="56"/>
                    </a:cubicBezTo>
                    <a:cubicBezTo>
                      <a:pt x="362" y="58"/>
                      <a:pt x="362" y="58"/>
                      <a:pt x="362" y="58"/>
                    </a:cubicBezTo>
                    <a:cubicBezTo>
                      <a:pt x="360" y="58"/>
                      <a:pt x="359" y="58"/>
                      <a:pt x="358" y="58"/>
                    </a:cubicBezTo>
                    <a:close/>
                    <a:moveTo>
                      <a:pt x="342" y="68"/>
                    </a:moveTo>
                    <a:cubicBezTo>
                      <a:pt x="341" y="68"/>
                      <a:pt x="341" y="68"/>
                      <a:pt x="340" y="69"/>
                    </a:cubicBezTo>
                    <a:cubicBezTo>
                      <a:pt x="338" y="68"/>
                      <a:pt x="335" y="68"/>
                      <a:pt x="333" y="70"/>
                    </a:cubicBezTo>
                    <a:cubicBezTo>
                      <a:pt x="334" y="67"/>
                      <a:pt x="337" y="68"/>
                      <a:pt x="340" y="67"/>
                    </a:cubicBezTo>
                    <a:cubicBezTo>
                      <a:pt x="342" y="67"/>
                      <a:pt x="342" y="67"/>
                      <a:pt x="342" y="68"/>
                    </a:cubicBezTo>
                    <a:close/>
                    <a:moveTo>
                      <a:pt x="370" y="66"/>
                    </a:moveTo>
                    <a:cubicBezTo>
                      <a:pt x="367" y="67"/>
                      <a:pt x="368" y="65"/>
                      <a:pt x="365" y="66"/>
                    </a:cubicBezTo>
                    <a:cubicBezTo>
                      <a:pt x="366" y="65"/>
                      <a:pt x="370" y="65"/>
                      <a:pt x="370" y="66"/>
                    </a:cubicBezTo>
                    <a:close/>
                    <a:moveTo>
                      <a:pt x="456" y="81"/>
                    </a:moveTo>
                    <a:cubicBezTo>
                      <a:pt x="456" y="82"/>
                      <a:pt x="453" y="82"/>
                      <a:pt x="453" y="82"/>
                    </a:cubicBezTo>
                    <a:cubicBezTo>
                      <a:pt x="451" y="82"/>
                      <a:pt x="453" y="82"/>
                      <a:pt x="452" y="81"/>
                    </a:cubicBezTo>
                    <a:cubicBezTo>
                      <a:pt x="453" y="82"/>
                      <a:pt x="454" y="81"/>
                      <a:pt x="456" y="81"/>
                    </a:cubicBezTo>
                    <a:close/>
                    <a:moveTo>
                      <a:pt x="469" y="102"/>
                    </a:moveTo>
                    <a:cubicBezTo>
                      <a:pt x="469" y="102"/>
                      <a:pt x="466" y="101"/>
                      <a:pt x="468" y="101"/>
                    </a:cubicBezTo>
                    <a:cubicBezTo>
                      <a:pt x="466" y="101"/>
                      <a:pt x="465" y="101"/>
                      <a:pt x="465" y="100"/>
                    </a:cubicBezTo>
                    <a:cubicBezTo>
                      <a:pt x="464" y="100"/>
                      <a:pt x="464" y="101"/>
                      <a:pt x="464" y="101"/>
                    </a:cubicBezTo>
                    <a:cubicBezTo>
                      <a:pt x="462" y="100"/>
                      <a:pt x="462" y="100"/>
                      <a:pt x="460" y="100"/>
                    </a:cubicBezTo>
                    <a:cubicBezTo>
                      <a:pt x="460" y="99"/>
                      <a:pt x="461" y="99"/>
                      <a:pt x="463" y="99"/>
                    </a:cubicBezTo>
                    <a:cubicBezTo>
                      <a:pt x="461" y="98"/>
                      <a:pt x="459" y="97"/>
                      <a:pt x="457" y="96"/>
                    </a:cubicBezTo>
                    <a:cubicBezTo>
                      <a:pt x="455" y="96"/>
                      <a:pt x="458" y="97"/>
                      <a:pt x="456" y="97"/>
                    </a:cubicBezTo>
                    <a:cubicBezTo>
                      <a:pt x="454" y="97"/>
                      <a:pt x="454" y="96"/>
                      <a:pt x="452" y="96"/>
                    </a:cubicBezTo>
                    <a:cubicBezTo>
                      <a:pt x="454" y="96"/>
                      <a:pt x="457" y="95"/>
                      <a:pt x="459" y="97"/>
                    </a:cubicBezTo>
                    <a:cubicBezTo>
                      <a:pt x="460" y="97"/>
                      <a:pt x="461" y="96"/>
                      <a:pt x="462" y="97"/>
                    </a:cubicBezTo>
                    <a:cubicBezTo>
                      <a:pt x="462" y="96"/>
                      <a:pt x="467" y="98"/>
                      <a:pt x="466" y="96"/>
                    </a:cubicBezTo>
                    <a:cubicBezTo>
                      <a:pt x="464" y="96"/>
                      <a:pt x="468" y="97"/>
                      <a:pt x="465" y="96"/>
                    </a:cubicBezTo>
                    <a:cubicBezTo>
                      <a:pt x="465" y="95"/>
                      <a:pt x="464" y="95"/>
                      <a:pt x="464" y="94"/>
                    </a:cubicBezTo>
                    <a:cubicBezTo>
                      <a:pt x="460" y="94"/>
                      <a:pt x="456" y="93"/>
                      <a:pt x="453" y="92"/>
                    </a:cubicBezTo>
                    <a:cubicBezTo>
                      <a:pt x="452" y="92"/>
                      <a:pt x="453" y="92"/>
                      <a:pt x="452" y="93"/>
                    </a:cubicBezTo>
                    <a:cubicBezTo>
                      <a:pt x="449" y="91"/>
                      <a:pt x="446" y="91"/>
                      <a:pt x="444" y="91"/>
                    </a:cubicBezTo>
                    <a:cubicBezTo>
                      <a:pt x="442" y="90"/>
                      <a:pt x="439" y="90"/>
                      <a:pt x="437" y="89"/>
                    </a:cubicBezTo>
                    <a:cubicBezTo>
                      <a:pt x="436" y="87"/>
                      <a:pt x="440" y="88"/>
                      <a:pt x="440" y="87"/>
                    </a:cubicBezTo>
                    <a:cubicBezTo>
                      <a:pt x="443" y="88"/>
                      <a:pt x="439" y="88"/>
                      <a:pt x="438" y="88"/>
                    </a:cubicBezTo>
                    <a:cubicBezTo>
                      <a:pt x="440" y="90"/>
                      <a:pt x="444" y="88"/>
                      <a:pt x="443" y="90"/>
                    </a:cubicBezTo>
                    <a:cubicBezTo>
                      <a:pt x="444" y="90"/>
                      <a:pt x="444" y="90"/>
                      <a:pt x="446" y="90"/>
                    </a:cubicBezTo>
                    <a:cubicBezTo>
                      <a:pt x="448" y="90"/>
                      <a:pt x="445" y="90"/>
                      <a:pt x="446" y="89"/>
                    </a:cubicBezTo>
                    <a:cubicBezTo>
                      <a:pt x="448" y="90"/>
                      <a:pt x="449" y="90"/>
                      <a:pt x="453" y="91"/>
                    </a:cubicBezTo>
                    <a:cubicBezTo>
                      <a:pt x="453" y="90"/>
                      <a:pt x="451" y="89"/>
                      <a:pt x="450" y="89"/>
                    </a:cubicBezTo>
                    <a:cubicBezTo>
                      <a:pt x="451" y="89"/>
                      <a:pt x="454" y="89"/>
                      <a:pt x="455" y="90"/>
                    </a:cubicBezTo>
                    <a:cubicBezTo>
                      <a:pt x="456" y="90"/>
                      <a:pt x="454" y="89"/>
                      <a:pt x="456" y="89"/>
                    </a:cubicBezTo>
                    <a:cubicBezTo>
                      <a:pt x="458" y="89"/>
                      <a:pt x="460" y="90"/>
                      <a:pt x="463" y="91"/>
                    </a:cubicBezTo>
                    <a:cubicBezTo>
                      <a:pt x="464" y="91"/>
                      <a:pt x="461" y="90"/>
                      <a:pt x="461" y="90"/>
                    </a:cubicBezTo>
                    <a:cubicBezTo>
                      <a:pt x="462" y="89"/>
                      <a:pt x="462" y="91"/>
                      <a:pt x="465" y="91"/>
                    </a:cubicBezTo>
                    <a:cubicBezTo>
                      <a:pt x="465" y="91"/>
                      <a:pt x="464" y="91"/>
                      <a:pt x="464" y="92"/>
                    </a:cubicBezTo>
                    <a:cubicBezTo>
                      <a:pt x="465" y="93"/>
                      <a:pt x="466" y="91"/>
                      <a:pt x="468" y="92"/>
                    </a:cubicBezTo>
                    <a:cubicBezTo>
                      <a:pt x="466" y="93"/>
                      <a:pt x="464" y="93"/>
                      <a:pt x="462" y="93"/>
                    </a:cubicBezTo>
                    <a:cubicBezTo>
                      <a:pt x="464" y="94"/>
                      <a:pt x="465" y="93"/>
                      <a:pt x="468" y="95"/>
                    </a:cubicBezTo>
                    <a:cubicBezTo>
                      <a:pt x="468" y="94"/>
                      <a:pt x="466" y="93"/>
                      <a:pt x="469" y="94"/>
                    </a:cubicBezTo>
                    <a:cubicBezTo>
                      <a:pt x="469" y="93"/>
                      <a:pt x="469" y="92"/>
                      <a:pt x="468" y="92"/>
                    </a:cubicBezTo>
                    <a:cubicBezTo>
                      <a:pt x="471" y="93"/>
                      <a:pt x="474" y="92"/>
                      <a:pt x="477" y="94"/>
                    </a:cubicBezTo>
                    <a:cubicBezTo>
                      <a:pt x="475" y="95"/>
                      <a:pt x="472" y="92"/>
                      <a:pt x="470" y="93"/>
                    </a:cubicBezTo>
                    <a:cubicBezTo>
                      <a:pt x="470" y="94"/>
                      <a:pt x="473" y="94"/>
                      <a:pt x="473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5"/>
                      <a:pt x="475" y="95"/>
                    </a:cubicBezTo>
                    <a:cubicBezTo>
                      <a:pt x="474" y="95"/>
                      <a:pt x="472" y="95"/>
                      <a:pt x="470" y="94"/>
                    </a:cubicBezTo>
                    <a:cubicBezTo>
                      <a:pt x="470" y="95"/>
                      <a:pt x="471" y="95"/>
                      <a:pt x="471" y="96"/>
                    </a:cubicBezTo>
                    <a:cubicBezTo>
                      <a:pt x="472" y="95"/>
                      <a:pt x="475" y="95"/>
                      <a:pt x="478" y="96"/>
                    </a:cubicBezTo>
                    <a:cubicBezTo>
                      <a:pt x="479" y="95"/>
                      <a:pt x="475" y="95"/>
                      <a:pt x="476" y="94"/>
                    </a:cubicBezTo>
                    <a:cubicBezTo>
                      <a:pt x="478" y="95"/>
                      <a:pt x="477" y="95"/>
                      <a:pt x="479" y="95"/>
                    </a:cubicBezTo>
                    <a:cubicBezTo>
                      <a:pt x="479" y="95"/>
                      <a:pt x="477" y="95"/>
                      <a:pt x="477" y="94"/>
                    </a:cubicBezTo>
                    <a:cubicBezTo>
                      <a:pt x="479" y="94"/>
                      <a:pt x="479" y="95"/>
                      <a:pt x="480" y="95"/>
                    </a:cubicBezTo>
                    <a:cubicBezTo>
                      <a:pt x="480" y="95"/>
                      <a:pt x="478" y="96"/>
                      <a:pt x="479" y="97"/>
                    </a:cubicBezTo>
                    <a:cubicBezTo>
                      <a:pt x="481" y="97"/>
                      <a:pt x="481" y="96"/>
                      <a:pt x="481" y="95"/>
                    </a:cubicBezTo>
                    <a:cubicBezTo>
                      <a:pt x="483" y="96"/>
                      <a:pt x="483" y="95"/>
                      <a:pt x="485" y="96"/>
                    </a:cubicBezTo>
                    <a:cubicBezTo>
                      <a:pt x="485" y="96"/>
                      <a:pt x="484" y="96"/>
                      <a:pt x="485" y="97"/>
                    </a:cubicBezTo>
                    <a:cubicBezTo>
                      <a:pt x="484" y="97"/>
                      <a:pt x="482" y="96"/>
                      <a:pt x="482" y="96"/>
                    </a:cubicBezTo>
                    <a:cubicBezTo>
                      <a:pt x="483" y="97"/>
                      <a:pt x="482" y="97"/>
                      <a:pt x="482" y="98"/>
                    </a:cubicBezTo>
                    <a:cubicBezTo>
                      <a:pt x="480" y="97"/>
                      <a:pt x="478" y="98"/>
                      <a:pt x="477" y="99"/>
                    </a:cubicBezTo>
                    <a:cubicBezTo>
                      <a:pt x="477" y="98"/>
                      <a:pt x="476" y="97"/>
                      <a:pt x="476" y="96"/>
                    </a:cubicBezTo>
                    <a:cubicBezTo>
                      <a:pt x="472" y="95"/>
                      <a:pt x="473" y="97"/>
                      <a:pt x="469" y="96"/>
                    </a:cubicBezTo>
                    <a:cubicBezTo>
                      <a:pt x="470" y="97"/>
                      <a:pt x="470" y="97"/>
                      <a:pt x="472" y="98"/>
                    </a:cubicBezTo>
                    <a:cubicBezTo>
                      <a:pt x="469" y="98"/>
                      <a:pt x="468" y="95"/>
                      <a:pt x="466" y="95"/>
                    </a:cubicBezTo>
                    <a:cubicBezTo>
                      <a:pt x="467" y="97"/>
                      <a:pt x="471" y="100"/>
                      <a:pt x="475" y="99"/>
                    </a:cubicBezTo>
                    <a:cubicBezTo>
                      <a:pt x="477" y="99"/>
                      <a:pt x="478" y="100"/>
                      <a:pt x="479" y="102"/>
                    </a:cubicBezTo>
                    <a:cubicBezTo>
                      <a:pt x="477" y="100"/>
                      <a:pt x="474" y="100"/>
                      <a:pt x="472" y="100"/>
                    </a:cubicBezTo>
                    <a:cubicBezTo>
                      <a:pt x="470" y="100"/>
                      <a:pt x="469" y="100"/>
                      <a:pt x="469" y="101"/>
                    </a:cubicBezTo>
                    <a:cubicBezTo>
                      <a:pt x="467" y="100"/>
                      <a:pt x="466" y="99"/>
                      <a:pt x="463" y="98"/>
                    </a:cubicBezTo>
                    <a:cubicBezTo>
                      <a:pt x="464" y="100"/>
                      <a:pt x="467" y="101"/>
                      <a:pt x="469" y="102"/>
                    </a:cubicBezTo>
                    <a:close/>
                    <a:moveTo>
                      <a:pt x="442" y="88"/>
                    </a:moveTo>
                    <a:cubicBezTo>
                      <a:pt x="443" y="88"/>
                      <a:pt x="443" y="88"/>
                      <a:pt x="444" y="88"/>
                    </a:cubicBezTo>
                    <a:cubicBezTo>
                      <a:pt x="443" y="88"/>
                      <a:pt x="444" y="89"/>
                      <a:pt x="444" y="89"/>
                    </a:cubicBezTo>
                    <a:cubicBezTo>
                      <a:pt x="442" y="89"/>
                      <a:pt x="442" y="88"/>
                      <a:pt x="442" y="88"/>
                    </a:cubicBezTo>
                    <a:close/>
                    <a:moveTo>
                      <a:pt x="535" y="128"/>
                    </a:moveTo>
                    <a:cubicBezTo>
                      <a:pt x="535" y="128"/>
                      <a:pt x="535" y="128"/>
                      <a:pt x="536" y="129"/>
                    </a:cubicBezTo>
                    <a:cubicBezTo>
                      <a:pt x="536" y="129"/>
                      <a:pt x="535" y="128"/>
                      <a:pt x="534" y="129"/>
                    </a:cubicBezTo>
                    <a:cubicBezTo>
                      <a:pt x="533" y="128"/>
                      <a:pt x="534" y="127"/>
                      <a:pt x="535" y="128"/>
                    </a:cubicBezTo>
                    <a:close/>
                    <a:moveTo>
                      <a:pt x="208" y="418"/>
                    </a:moveTo>
                    <a:cubicBezTo>
                      <a:pt x="207" y="417"/>
                      <a:pt x="207" y="417"/>
                      <a:pt x="206" y="416"/>
                    </a:cubicBezTo>
                    <a:cubicBezTo>
                      <a:pt x="207" y="415"/>
                      <a:pt x="207" y="417"/>
                      <a:pt x="208" y="416"/>
                    </a:cubicBezTo>
                    <a:cubicBezTo>
                      <a:pt x="208" y="417"/>
                      <a:pt x="207" y="417"/>
                      <a:pt x="208" y="418"/>
                    </a:cubicBezTo>
                    <a:close/>
                    <a:moveTo>
                      <a:pt x="196" y="475"/>
                    </a:moveTo>
                    <a:cubicBezTo>
                      <a:pt x="195" y="475"/>
                      <a:pt x="193" y="470"/>
                      <a:pt x="193" y="472"/>
                    </a:cubicBezTo>
                    <a:cubicBezTo>
                      <a:pt x="192" y="472"/>
                      <a:pt x="193" y="470"/>
                      <a:pt x="193" y="469"/>
                    </a:cubicBezTo>
                    <a:cubicBezTo>
                      <a:pt x="193" y="470"/>
                      <a:pt x="195" y="472"/>
                      <a:pt x="194" y="472"/>
                    </a:cubicBezTo>
                    <a:cubicBezTo>
                      <a:pt x="194" y="473"/>
                      <a:pt x="195" y="472"/>
                      <a:pt x="195" y="472"/>
                    </a:cubicBezTo>
                    <a:cubicBezTo>
                      <a:pt x="196" y="473"/>
                      <a:pt x="195" y="474"/>
                      <a:pt x="196" y="475"/>
                    </a:cubicBezTo>
                    <a:close/>
                    <a:moveTo>
                      <a:pt x="188" y="477"/>
                    </a:moveTo>
                    <a:cubicBezTo>
                      <a:pt x="187" y="477"/>
                      <a:pt x="186" y="475"/>
                      <a:pt x="187" y="475"/>
                    </a:cubicBezTo>
                    <a:cubicBezTo>
                      <a:pt x="188" y="476"/>
                      <a:pt x="187" y="476"/>
                      <a:pt x="188" y="477"/>
                    </a:cubicBezTo>
                    <a:close/>
                    <a:moveTo>
                      <a:pt x="192" y="521"/>
                    </a:moveTo>
                    <a:cubicBezTo>
                      <a:pt x="191" y="520"/>
                      <a:pt x="191" y="520"/>
                      <a:pt x="190" y="519"/>
                    </a:cubicBezTo>
                    <a:cubicBezTo>
                      <a:pt x="190" y="519"/>
                      <a:pt x="191" y="519"/>
                      <a:pt x="192" y="520"/>
                    </a:cubicBezTo>
                    <a:cubicBezTo>
                      <a:pt x="192" y="519"/>
                      <a:pt x="192" y="519"/>
                      <a:pt x="191" y="519"/>
                    </a:cubicBezTo>
                    <a:cubicBezTo>
                      <a:pt x="191" y="519"/>
                      <a:pt x="192" y="519"/>
                      <a:pt x="192" y="519"/>
                    </a:cubicBezTo>
                    <a:cubicBezTo>
                      <a:pt x="193" y="520"/>
                      <a:pt x="193" y="520"/>
                      <a:pt x="193" y="520"/>
                    </a:cubicBezTo>
                    <a:cubicBezTo>
                      <a:pt x="192" y="520"/>
                      <a:pt x="192" y="520"/>
                      <a:pt x="192" y="521"/>
                    </a:cubicBezTo>
                    <a:close/>
                    <a:moveTo>
                      <a:pt x="99" y="543"/>
                    </a:moveTo>
                    <a:cubicBezTo>
                      <a:pt x="98" y="540"/>
                      <a:pt x="97" y="539"/>
                      <a:pt x="95" y="535"/>
                    </a:cubicBezTo>
                    <a:cubicBezTo>
                      <a:pt x="96" y="534"/>
                      <a:pt x="95" y="531"/>
                      <a:pt x="97" y="534"/>
                    </a:cubicBezTo>
                    <a:cubicBezTo>
                      <a:pt x="98" y="536"/>
                      <a:pt x="97" y="536"/>
                      <a:pt x="97" y="538"/>
                    </a:cubicBezTo>
                    <a:cubicBezTo>
                      <a:pt x="98" y="539"/>
                      <a:pt x="99" y="540"/>
                      <a:pt x="100" y="542"/>
                    </a:cubicBezTo>
                    <a:cubicBezTo>
                      <a:pt x="99" y="542"/>
                      <a:pt x="100" y="543"/>
                      <a:pt x="99" y="543"/>
                    </a:cubicBezTo>
                    <a:close/>
                    <a:moveTo>
                      <a:pt x="4" y="336"/>
                    </a:moveTo>
                    <a:cubicBezTo>
                      <a:pt x="5" y="333"/>
                      <a:pt x="5" y="333"/>
                      <a:pt x="5" y="333"/>
                    </a:cubicBezTo>
                    <a:cubicBezTo>
                      <a:pt x="5" y="333"/>
                      <a:pt x="5" y="330"/>
                      <a:pt x="6" y="329"/>
                    </a:cubicBezTo>
                    <a:cubicBezTo>
                      <a:pt x="5" y="332"/>
                      <a:pt x="7" y="330"/>
                      <a:pt x="6" y="335"/>
                    </a:cubicBezTo>
                    <a:cubicBezTo>
                      <a:pt x="5" y="335"/>
                      <a:pt x="5" y="336"/>
                      <a:pt x="4" y="336"/>
                    </a:cubicBezTo>
                    <a:close/>
                    <a:moveTo>
                      <a:pt x="569" y="48"/>
                    </a:moveTo>
                    <a:cubicBezTo>
                      <a:pt x="571" y="48"/>
                      <a:pt x="573" y="50"/>
                      <a:pt x="573" y="51"/>
                    </a:cubicBezTo>
                    <a:cubicBezTo>
                      <a:pt x="570" y="49"/>
                      <a:pt x="571" y="49"/>
                      <a:pt x="569" y="48"/>
                    </a:cubicBezTo>
                    <a:close/>
                    <a:moveTo>
                      <a:pt x="721" y="219"/>
                    </a:moveTo>
                    <a:cubicBezTo>
                      <a:pt x="720" y="219"/>
                      <a:pt x="719" y="217"/>
                      <a:pt x="718" y="215"/>
                    </a:cubicBezTo>
                    <a:cubicBezTo>
                      <a:pt x="719" y="214"/>
                      <a:pt x="721" y="217"/>
                      <a:pt x="721" y="219"/>
                    </a:cubicBezTo>
                    <a:close/>
                    <a:moveTo>
                      <a:pt x="708" y="191"/>
                    </a:moveTo>
                    <a:cubicBezTo>
                      <a:pt x="706" y="189"/>
                      <a:pt x="706" y="187"/>
                      <a:pt x="705" y="185"/>
                    </a:cubicBezTo>
                    <a:cubicBezTo>
                      <a:pt x="706" y="184"/>
                      <a:pt x="706" y="184"/>
                      <a:pt x="706" y="184"/>
                    </a:cubicBezTo>
                    <a:cubicBezTo>
                      <a:pt x="707" y="187"/>
                      <a:pt x="708" y="189"/>
                      <a:pt x="708" y="191"/>
                    </a:cubicBezTo>
                    <a:close/>
                    <a:moveTo>
                      <a:pt x="684" y="166"/>
                    </a:moveTo>
                    <a:cubicBezTo>
                      <a:pt x="682" y="163"/>
                      <a:pt x="683" y="164"/>
                      <a:pt x="680" y="161"/>
                    </a:cubicBezTo>
                    <a:cubicBezTo>
                      <a:pt x="680" y="159"/>
                      <a:pt x="682" y="163"/>
                      <a:pt x="683" y="162"/>
                    </a:cubicBezTo>
                    <a:cubicBezTo>
                      <a:pt x="683" y="162"/>
                      <a:pt x="679" y="158"/>
                      <a:pt x="681" y="158"/>
                    </a:cubicBezTo>
                    <a:cubicBezTo>
                      <a:pt x="683" y="161"/>
                      <a:pt x="683" y="163"/>
                      <a:pt x="685" y="165"/>
                    </a:cubicBezTo>
                    <a:cubicBezTo>
                      <a:pt x="686" y="167"/>
                      <a:pt x="685" y="165"/>
                      <a:pt x="684" y="166"/>
                    </a:cubicBezTo>
                    <a:close/>
                    <a:moveTo>
                      <a:pt x="679" y="157"/>
                    </a:moveTo>
                    <a:cubicBezTo>
                      <a:pt x="678" y="156"/>
                      <a:pt x="677" y="154"/>
                      <a:pt x="676" y="153"/>
                    </a:cubicBezTo>
                    <a:cubicBezTo>
                      <a:pt x="677" y="152"/>
                      <a:pt x="680" y="157"/>
                      <a:pt x="679" y="157"/>
                    </a:cubicBezTo>
                    <a:close/>
                    <a:moveTo>
                      <a:pt x="679" y="148"/>
                    </a:moveTo>
                    <a:cubicBezTo>
                      <a:pt x="679" y="149"/>
                      <a:pt x="675" y="144"/>
                      <a:pt x="676" y="145"/>
                    </a:cubicBezTo>
                    <a:cubicBezTo>
                      <a:pt x="676" y="143"/>
                      <a:pt x="678" y="147"/>
                      <a:pt x="679" y="148"/>
                    </a:cubicBezTo>
                    <a:close/>
                    <a:moveTo>
                      <a:pt x="673" y="136"/>
                    </a:moveTo>
                    <a:cubicBezTo>
                      <a:pt x="671" y="136"/>
                      <a:pt x="669" y="132"/>
                      <a:pt x="668" y="130"/>
                    </a:cubicBezTo>
                    <a:cubicBezTo>
                      <a:pt x="669" y="129"/>
                      <a:pt x="672" y="135"/>
                      <a:pt x="673" y="136"/>
                    </a:cubicBezTo>
                    <a:close/>
                    <a:moveTo>
                      <a:pt x="661" y="146"/>
                    </a:moveTo>
                    <a:cubicBezTo>
                      <a:pt x="659" y="145"/>
                      <a:pt x="657" y="142"/>
                      <a:pt x="657" y="141"/>
                    </a:cubicBezTo>
                    <a:cubicBezTo>
                      <a:pt x="658" y="143"/>
                      <a:pt x="661" y="145"/>
                      <a:pt x="661" y="146"/>
                    </a:cubicBezTo>
                    <a:close/>
                    <a:moveTo>
                      <a:pt x="646" y="149"/>
                    </a:moveTo>
                    <a:cubicBezTo>
                      <a:pt x="645" y="149"/>
                      <a:pt x="645" y="149"/>
                      <a:pt x="645" y="151"/>
                    </a:cubicBezTo>
                    <a:cubicBezTo>
                      <a:pt x="642" y="148"/>
                      <a:pt x="642" y="146"/>
                      <a:pt x="640" y="146"/>
                    </a:cubicBezTo>
                    <a:cubicBezTo>
                      <a:pt x="638" y="143"/>
                      <a:pt x="638" y="138"/>
                      <a:pt x="641" y="142"/>
                    </a:cubicBezTo>
                    <a:cubicBezTo>
                      <a:pt x="640" y="143"/>
                      <a:pt x="646" y="147"/>
                      <a:pt x="646" y="149"/>
                    </a:cubicBezTo>
                    <a:close/>
                    <a:moveTo>
                      <a:pt x="652" y="136"/>
                    </a:moveTo>
                    <a:cubicBezTo>
                      <a:pt x="652" y="136"/>
                      <a:pt x="650" y="133"/>
                      <a:pt x="648" y="132"/>
                    </a:cubicBezTo>
                    <a:cubicBezTo>
                      <a:pt x="649" y="131"/>
                      <a:pt x="652" y="134"/>
                      <a:pt x="652" y="136"/>
                    </a:cubicBezTo>
                    <a:close/>
                    <a:moveTo>
                      <a:pt x="646" y="144"/>
                    </a:moveTo>
                    <a:cubicBezTo>
                      <a:pt x="645" y="145"/>
                      <a:pt x="643" y="142"/>
                      <a:pt x="644" y="143"/>
                    </a:cubicBezTo>
                    <a:cubicBezTo>
                      <a:pt x="643" y="143"/>
                      <a:pt x="642" y="142"/>
                      <a:pt x="641" y="140"/>
                    </a:cubicBezTo>
                    <a:cubicBezTo>
                      <a:pt x="642" y="138"/>
                      <a:pt x="645" y="143"/>
                      <a:pt x="646" y="144"/>
                    </a:cubicBezTo>
                    <a:close/>
                    <a:moveTo>
                      <a:pt x="653" y="126"/>
                    </a:moveTo>
                    <a:cubicBezTo>
                      <a:pt x="654" y="127"/>
                      <a:pt x="650" y="122"/>
                      <a:pt x="651" y="125"/>
                    </a:cubicBezTo>
                    <a:cubicBezTo>
                      <a:pt x="649" y="123"/>
                      <a:pt x="649" y="122"/>
                      <a:pt x="647" y="120"/>
                    </a:cubicBezTo>
                    <a:cubicBezTo>
                      <a:pt x="648" y="120"/>
                      <a:pt x="648" y="120"/>
                      <a:pt x="648" y="120"/>
                    </a:cubicBezTo>
                    <a:cubicBezTo>
                      <a:pt x="646" y="118"/>
                      <a:pt x="644" y="117"/>
                      <a:pt x="642" y="115"/>
                    </a:cubicBezTo>
                    <a:cubicBezTo>
                      <a:pt x="642" y="114"/>
                      <a:pt x="642" y="115"/>
                      <a:pt x="642" y="115"/>
                    </a:cubicBezTo>
                    <a:cubicBezTo>
                      <a:pt x="640" y="113"/>
                      <a:pt x="642" y="115"/>
                      <a:pt x="642" y="114"/>
                    </a:cubicBezTo>
                    <a:cubicBezTo>
                      <a:pt x="650" y="121"/>
                      <a:pt x="650" y="121"/>
                      <a:pt x="650" y="121"/>
                    </a:cubicBezTo>
                    <a:cubicBezTo>
                      <a:pt x="649" y="123"/>
                      <a:pt x="651" y="124"/>
                      <a:pt x="653" y="126"/>
                    </a:cubicBezTo>
                    <a:close/>
                    <a:moveTo>
                      <a:pt x="647" y="130"/>
                    </a:moveTo>
                    <a:cubicBezTo>
                      <a:pt x="646" y="129"/>
                      <a:pt x="645" y="128"/>
                      <a:pt x="644" y="127"/>
                    </a:cubicBezTo>
                    <a:cubicBezTo>
                      <a:pt x="645" y="127"/>
                      <a:pt x="646" y="127"/>
                      <a:pt x="647" y="128"/>
                    </a:cubicBezTo>
                    <a:cubicBezTo>
                      <a:pt x="647" y="129"/>
                      <a:pt x="647" y="130"/>
                      <a:pt x="647" y="130"/>
                    </a:cubicBezTo>
                    <a:close/>
                    <a:moveTo>
                      <a:pt x="643" y="126"/>
                    </a:moveTo>
                    <a:cubicBezTo>
                      <a:pt x="640" y="124"/>
                      <a:pt x="635" y="117"/>
                      <a:pt x="631" y="115"/>
                    </a:cubicBezTo>
                    <a:cubicBezTo>
                      <a:pt x="628" y="113"/>
                      <a:pt x="628" y="113"/>
                      <a:pt x="627" y="110"/>
                    </a:cubicBezTo>
                    <a:cubicBezTo>
                      <a:pt x="628" y="109"/>
                      <a:pt x="630" y="112"/>
                      <a:pt x="630" y="113"/>
                    </a:cubicBezTo>
                    <a:cubicBezTo>
                      <a:pt x="631" y="113"/>
                      <a:pt x="633" y="115"/>
                      <a:pt x="635" y="116"/>
                    </a:cubicBezTo>
                    <a:cubicBezTo>
                      <a:pt x="637" y="118"/>
                      <a:pt x="638" y="120"/>
                      <a:pt x="640" y="121"/>
                    </a:cubicBezTo>
                    <a:cubicBezTo>
                      <a:pt x="639" y="123"/>
                      <a:pt x="642" y="124"/>
                      <a:pt x="643" y="126"/>
                    </a:cubicBezTo>
                    <a:close/>
                    <a:moveTo>
                      <a:pt x="633" y="118"/>
                    </a:moveTo>
                    <a:cubicBezTo>
                      <a:pt x="633" y="120"/>
                      <a:pt x="629" y="115"/>
                      <a:pt x="628" y="115"/>
                    </a:cubicBezTo>
                    <a:cubicBezTo>
                      <a:pt x="630" y="114"/>
                      <a:pt x="631" y="117"/>
                      <a:pt x="633" y="118"/>
                    </a:cubicBezTo>
                    <a:close/>
                    <a:moveTo>
                      <a:pt x="623" y="116"/>
                    </a:moveTo>
                    <a:cubicBezTo>
                      <a:pt x="620" y="114"/>
                      <a:pt x="622" y="115"/>
                      <a:pt x="621" y="113"/>
                    </a:cubicBezTo>
                    <a:cubicBezTo>
                      <a:pt x="622" y="114"/>
                      <a:pt x="624" y="115"/>
                      <a:pt x="625" y="116"/>
                    </a:cubicBezTo>
                    <a:cubicBezTo>
                      <a:pt x="624" y="117"/>
                      <a:pt x="623" y="116"/>
                      <a:pt x="623" y="115"/>
                    </a:cubicBezTo>
                    <a:cubicBezTo>
                      <a:pt x="623" y="115"/>
                      <a:pt x="622" y="116"/>
                      <a:pt x="623" y="116"/>
                    </a:cubicBezTo>
                    <a:close/>
                    <a:moveTo>
                      <a:pt x="622" y="112"/>
                    </a:moveTo>
                    <a:cubicBezTo>
                      <a:pt x="622" y="112"/>
                      <a:pt x="620" y="110"/>
                      <a:pt x="619" y="110"/>
                    </a:cubicBezTo>
                    <a:cubicBezTo>
                      <a:pt x="619" y="110"/>
                      <a:pt x="619" y="110"/>
                      <a:pt x="619" y="111"/>
                    </a:cubicBezTo>
                    <a:cubicBezTo>
                      <a:pt x="615" y="109"/>
                      <a:pt x="620" y="109"/>
                      <a:pt x="622" y="112"/>
                    </a:cubicBezTo>
                    <a:close/>
                    <a:moveTo>
                      <a:pt x="618" y="105"/>
                    </a:moveTo>
                    <a:cubicBezTo>
                      <a:pt x="616" y="103"/>
                      <a:pt x="621" y="108"/>
                      <a:pt x="619" y="105"/>
                    </a:cubicBezTo>
                    <a:cubicBezTo>
                      <a:pt x="620" y="106"/>
                      <a:pt x="622" y="108"/>
                      <a:pt x="623" y="109"/>
                    </a:cubicBezTo>
                    <a:cubicBezTo>
                      <a:pt x="623" y="109"/>
                      <a:pt x="622" y="108"/>
                      <a:pt x="621" y="108"/>
                    </a:cubicBezTo>
                    <a:cubicBezTo>
                      <a:pt x="620" y="107"/>
                      <a:pt x="620" y="108"/>
                      <a:pt x="619" y="107"/>
                    </a:cubicBezTo>
                    <a:cubicBezTo>
                      <a:pt x="619" y="107"/>
                      <a:pt x="620" y="107"/>
                      <a:pt x="618" y="105"/>
                    </a:cubicBezTo>
                    <a:close/>
                    <a:moveTo>
                      <a:pt x="624" y="97"/>
                    </a:moveTo>
                    <a:cubicBezTo>
                      <a:pt x="624" y="98"/>
                      <a:pt x="623" y="98"/>
                      <a:pt x="622" y="98"/>
                    </a:cubicBezTo>
                    <a:cubicBezTo>
                      <a:pt x="620" y="96"/>
                      <a:pt x="619" y="95"/>
                      <a:pt x="620" y="94"/>
                    </a:cubicBezTo>
                    <a:cubicBezTo>
                      <a:pt x="621" y="95"/>
                      <a:pt x="623" y="96"/>
                      <a:pt x="624" y="97"/>
                    </a:cubicBezTo>
                    <a:close/>
                    <a:moveTo>
                      <a:pt x="619" y="96"/>
                    </a:moveTo>
                    <a:cubicBezTo>
                      <a:pt x="616" y="91"/>
                      <a:pt x="611" y="87"/>
                      <a:pt x="606" y="84"/>
                    </a:cubicBezTo>
                    <a:cubicBezTo>
                      <a:pt x="611" y="85"/>
                      <a:pt x="615" y="91"/>
                      <a:pt x="619" y="93"/>
                    </a:cubicBezTo>
                    <a:cubicBezTo>
                      <a:pt x="616" y="92"/>
                      <a:pt x="620" y="95"/>
                      <a:pt x="619" y="96"/>
                    </a:cubicBezTo>
                    <a:close/>
                    <a:moveTo>
                      <a:pt x="594" y="115"/>
                    </a:moveTo>
                    <a:cubicBezTo>
                      <a:pt x="593" y="115"/>
                      <a:pt x="593" y="115"/>
                      <a:pt x="593" y="115"/>
                    </a:cubicBezTo>
                    <a:cubicBezTo>
                      <a:pt x="591" y="114"/>
                      <a:pt x="589" y="113"/>
                      <a:pt x="590" y="112"/>
                    </a:cubicBezTo>
                    <a:cubicBezTo>
                      <a:pt x="591" y="113"/>
                      <a:pt x="592" y="114"/>
                      <a:pt x="594" y="115"/>
                    </a:cubicBezTo>
                    <a:close/>
                    <a:moveTo>
                      <a:pt x="605" y="83"/>
                    </a:moveTo>
                    <a:cubicBezTo>
                      <a:pt x="603" y="82"/>
                      <a:pt x="604" y="82"/>
                      <a:pt x="601" y="80"/>
                    </a:cubicBezTo>
                    <a:cubicBezTo>
                      <a:pt x="601" y="79"/>
                      <a:pt x="606" y="83"/>
                      <a:pt x="605" y="83"/>
                    </a:cubicBezTo>
                    <a:close/>
                    <a:moveTo>
                      <a:pt x="603" y="86"/>
                    </a:moveTo>
                    <a:cubicBezTo>
                      <a:pt x="602" y="87"/>
                      <a:pt x="599" y="84"/>
                      <a:pt x="598" y="84"/>
                    </a:cubicBezTo>
                    <a:cubicBezTo>
                      <a:pt x="599" y="84"/>
                      <a:pt x="601" y="85"/>
                      <a:pt x="603" y="86"/>
                    </a:cubicBezTo>
                    <a:close/>
                    <a:moveTo>
                      <a:pt x="589" y="112"/>
                    </a:moveTo>
                    <a:cubicBezTo>
                      <a:pt x="587" y="111"/>
                      <a:pt x="587" y="110"/>
                      <a:pt x="585" y="109"/>
                    </a:cubicBezTo>
                    <a:cubicBezTo>
                      <a:pt x="585" y="108"/>
                      <a:pt x="586" y="109"/>
                      <a:pt x="586" y="109"/>
                    </a:cubicBezTo>
                    <a:cubicBezTo>
                      <a:pt x="586" y="108"/>
                      <a:pt x="584" y="107"/>
                      <a:pt x="583" y="106"/>
                    </a:cubicBezTo>
                    <a:cubicBezTo>
                      <a:pt x="582" y="105"/>
                      <a:pt x="582" y="104"/>
                      <a:pt x="583" y="104"/>
                    </a:cubicBezTo>
                    <a:cubicBezTo>
                      <a:pt x="584" y="105"/>
                      <a:pt x="584" y="106"/>
                      <a:pt x="584" y="107"/>
                    </a:cubicBezTo>
                    <a:cubicBezTo>
                      <a:pt x="586" y="107"/>
                      <a:pt x="587" y="108"/>
                      <a:pt x="589" y="110"/>
                    </a:cubicBezTo>
                    <a:cubicBezTo>
                      <a:pt x="589" y="111"/>
                      <a:pt x="588" y="110"/>
                      <a:pt x="587" y="109"/>
                    </a:cubicBezTo>
                    <a:cubicBezTo>
                      <a:pt x="586" y="110"/>
                      <a:pt x="591" y="112"/>
                      <a:pt x="589" y="112"/>
                    </a:cubicBezTo>
                    <a:close/>
                    <a:moveTo>
                      <a:pt x="587" y="111"/>
                    </a:moveTo>
                    <a:cubicBezTo>
                      <a:pt x="586" y="111"/>
                      <a:pt x="586" y="111"/>
                      <a:pt x="585" y="111"/>
                    </a:cubicBezTo>
                    <a:cubicBezTo>
                      <a:pt x="582" y="109"/>
                      <a:pt x="584" y="108"/>
                      <a:pt x="581" y="106"/>
                    </a:cubicBezTo>
                    <a:cubicBezTo>
                      <a:pt x="581" y="105"/>
                      <a:pt x="583" y="107"/>
                      <a:pt x="583" y="106"/>
                    </a:cubicBezTo>
                    <a:cubicBezTo>
                      <a:pt x="585" y="109"/>
                      <a:pt x="582" y="108"/>
                      <a:pt x="587" y="111"/>
                    </a:cubicBezTo>
                    <a:close/>
                    <a:moveTo>
                      <a:pt x="569" y="137"/>
                    </a:moveTo>
                    <a:cubicBezTo>
                      <a:pt x="569" y="138"/>
                      <a:pt x="568" y="137"/>
                      <a:pt x="568" y="138"/>
                    </a:cubicBezTo>
                    <a:cubicBezTo>
                      <a:pt x="567" y="138"/>
                      <a:pt x="567" y="138"/>
                      <a:pt x="567" y="138"/>
                    </a:cubicBezTo>
                    <a:cubicBezTo>
                      <a:pt x="567" y="137"/>
                      <a:pt x="567" y="137"/>
                      <a:pt x="567" y="137"/>
                    </a:cubicBezTo>
                    <a:cubicBezTo>
                      <a:pt x="567" y="137"/>
                      <a:pt x="568" y="136"/>
                      <a:pt x="569" y="137"/>
                    </a:cubicBezTo>
                    <a:close/>
                    <a:moveTo>
                      <a:pt x="580" y="103"/>
                    </a:moveTo>
                    <a:cubicBezTo>
                      <a:pt x="578" y="103"/>
                      <a:pt x="573" y="99"/>
                      <a:pt x="570" y="97"/>
                    </a:cubicBezTo>
                    <a:cubicBezTo>
                      <a:pt x="573" y="97"/>
                      <a:pt x="576" y="101"/>
                      <a:pt x="580" y="103"/>
                    </a:cubicBezTo>
                    <a:close/>
                    <a:moveTo>
                      <a:pt x="587" y="78"/>
                    </a:moveTo>
                    <a:cubicBezTo>
                      <a:pt x="585" y="79"/>
                      <a:pt x="578" y="74"/>
                      <a:pt x="575" y="72"/>
                    </a:cubicBezTo>
                    <a:cubicBezTo>
                      <a:pt x="575" y="71"/>
                      <a:pt x="577" y="72"/>
                      <a:pt x="579" y="72"/>
                    </a:cubicBezTo>
                    <a:cubicBezTo>
                      <a:pt x="583" y="75"/>
                      <a:pt x="585" y="76"/>
                      <a:pt x="587" y="78"/>
                    </a:cubicBezTo>
                    <a:close/>
                    <a:moveTo>
                      <a:pt x="562" y="131"/>
                    </a:moveTo>
                    <a:cubicBezTo>
                      <a:pt x="560" y="131"/>
                      <a:pt x="555" y="127"/>
                      <a:pt x="554" y="126"/>
                    </a:cubicBezTo>
                    <a:cubicBezTo>
                      <a:pt x="556" y="126"/>
                      <a:pt x="561" y="130"/>
                      <a:pt x="562" y="131"/>
                    </a:cubicBezTo>
                    <a:close/>
                    <a:moveTo>
                      <a:pt x="568" y="95"/>
                    </a:moveTo>
                    <a:cubicBezTo>
                      <a:pt x="568" y="96"/>
                      <a:pt x="569" y="95"/>
                      <a:pt x="570" y="96"/>
                    </a:cubicBezTo>
                    <a:cubicBezTo>
                      <a:pt x="568" y="97"/>
                      <a:pt x="567" y="94"/>
                      <a:pt x="565" y="95"/>
                    </a:cubicBezTo>
                    <a:cubicBezTo>
                      <a:pt x="564" y="94"/>
                      <a:pt x="567" y="94"/>
                      <a:pt x="568" y="95"/>
                    </a:cubicBezTo>
                    <a:close/>
                    <a:moveTo>
                      <a:pt x="574" y="71"/>
                    </a:moveTo>
                    <a:cubicBezTo>
                      <a:pt x="574" y="72"/>
                      <a:pt x="574" y="72"/>
                      <a:pt x="574" y="72"/>
                    </a:cubicBezTo>
                    <a:cubicBezTo>
                      <a:pt x="571" y="71"/>
                      <a:pt x="572" y="70"/>
                      <a:pt x="572" y="69"/>
                    </a:cubicBezTo>
                    <a:cubicBezTo>
                      <a:pt x="572" y="69"/>
                      <a:pt x="573" y="70"/>
                      <a:pt x="574" y="71"/>
                    </a:cubicBezTo>
                    <a:close/>
                    <a:moveTo>
                      <a:pt x="565" y="93"/>
                    </a:moveTo>
                    <a:cubicBezTo>
                      <a:pt x="564" y="93"/>
                      <a:pt x="560" y="92"/>
                      <a:pt x="559" y="91"/>
                    </a:cubicBezTo>
                    <a:cubicBezTo>
                      <a:pt x="561" y="90"/>
                      <a:pt x="562" y="92"/>
                      <a:pt x="565" y="93"/>
                    </a:cubicBezTo>
                    <a:close/>
                    <a:moveTo>
                      <a:pt x="552" y="123"/>
                    </a:moveTo>
                    <a:cubicBezTo>
                      <a:pt x="551" y="124"/>
                      <a:pt x="549" y="123"/>
                      <a:pt x="548" y="122"/>
                    </a:cubicBezTo>
                    <a:cubicBezTo>
                      <a:pt x="548" y="121"/>
                      <a:pt x="550" y="123"/>
                      <a:pt x="552" y="123"/>
                    </a:cubicBezTo>
                    <a:close/>
                    <a:moveTo>
                      <a:pt x="566" y="79"/>
                    </a:moveTo>
                    <a:cubicBezTo>
                      <a:pt x="566" y="80"/>
                      <a:pt x="566" y="80"/>
                      <a:pt x="565" y="80"/>
                    </a:cubicBezTo>
                    <a:cubicBezTo>
                      <a:pt x="561" y="78"/>
                      <a:pt x="563" y="76"/>
                      <a:pt x="566" y="79"/>
                    </a:cubicBezTo>
                    <a:close/>
                    <a:moveTo>
                      <a:pt x="553" y="80"/>
                    </a:moveTo>
                    <a:cubicBezTo>
                      <a:pt x="555" y="80"/>
                      <a:pt x="558" y="82"/>
                      <a:pt x="560" y="82"/>
                    </a:cubicBezTo>
                    <a:cubicBezTo>
                      <a:pt x="562" y="83"/>
                      <a:pt x="560" y="84"/>
                      <a:pt x="563" y="85"/>
                    </a:cubicBezTo>
                    <a:cubicBezTo>
                      <a:pt x="560" y="84"/>
                      <a:pt x="557" y="83"/>
                      <a:pt x="556" y="84"/>
                    </a:cubicBezTo>
                    <a:cubicBezTo>
                      <a:pt x="559" y="85"/>
                      <a:pt x="560" y="84"/>
                      <a:pt x="564" y="87"/>
                    </a:cubicBezTo>
                    <a:cubicBezTo>
                      <a:pt x="563" y="87"/>
                      <a:pt x="562" y="87"/>
                      <a:pt x="562" y="87"/>
                    </a:cubicBezTo>
                    <a:cubicBezTo>
                      <a:pt x="560" y="86"/>
                      <a:pt x="561" y="86"/>
                      <a:pt x="559" y="85"/>
                    </a:cubicBezTo>
                    <a:cubicBezTo>
                      <a:pt x="561" y="87"/>
                      <a:pt x="552" y="83"/>
                      <a:pt x="550" y="81"/>
                    </a:cubicBezTo>
                    <a:cubicBezTo>
                      <a:pt x="551" y="80"/>
                      <a:pt x="552" y="82"/>
                      <a:pt x="554" y="83"/>
                    </a:cubicBezTo>
                    <a:cubicBezTo>
                      <a:pt x="555" y="83"/>
                      <a:pt x="555" y="82"/>
                      <a:pt x="556" y="82"/>
                    </a:cubicBezTo>
                    <a:cubicBezTo>
                      <a:pt x="556" y="82"/>
                      <a:pt x="553" y="81"/>
                      <a:pt x="552" y="80"/>
                    </a:cubicBezTo>
                    <a:cubicBezTo>
                      <a:pt x="550" y="79"/>
                      <a:pt x="552" y="79"/>
                      <a:pt x="550" y="78"/>
                    </a:cubicBezTo>
                    <a:cubicBezTo>
                      <a:pt x="551" y="77"/>
                      <a:pt x="553" y="79"/>
                      <a:pt x="553" y="80"/>
                    </a:cubicBezTo>
                    <a:close/>
                    <a:moveTo>
                      <a:pt x="527" y="152"/>
                    </a:moveTo>
                    <a:cubicBezTo>
                      <a:pt x="527" y="152"/>
                      <a:pt x="526" y="151"/>
                      <a:pt x="527" y="152"/>
                    </a:cubicBezTo>
                    <a:cubicBezTo>
                      <a:pt x="526" y="152"/>
                      <a:pt x="524" y="151"/>
                      <a:pt x="524" y="151"/>
                    </a:cubicBezTo>
                    <a:cubicBezTo>
                      <a:pt x="523" y="149"/>
                      <a:pt x="527" y="152"/>
                      <a:pt x="525" y="151"/>
                    </a:cubicBezTo>
                    <a:cubicBezTo>
                      <a:pt x="526" y="150"/>
                      <a:pt x="527" y="151"/>
                      <a:pt x="527" y="152"/>
                    </a:cubicBezTo>
                    <a:close/>
                    <a:moveTo>
                      <a:pt x="547" y="80"/>
                    </a:moveTo>
                    <a:cubicBezTo>
                      <a:pt x="547" y="80"/>
                      <a:pt x="547" y="80"/>
                      <a:pt x="548" y="80"/>
                    </a:cubicBezTo>
                    <a:cubicBezTo>
                      <a:pt x="548" y="80"/>
                      <a:pt x="546" y="79"/>
                      <a:pt x="547" y="79"/>
                    </a:cubicBezTo>
                    <a:cubicBezTo>
                      <a:pt x="551" y="81"/>
                      <a:pt x="548" y="82"/>
                      <a:pt x="552" y="83"/>
                    </a:cubicBezTo>
                    <a:cubicBezTo>
                      <a:pt x="546" y="81"/>
                      <a:pt x="539" y="76"/>
                      <a:pt x="531" y="73"/>
                    </a:cubicBezTo>
                    <a:cubicBezTo>
                      <a:pt x="531" y="73"/>
                      <a:pt x="530" y="73"/>
                      <a:pt x="530" y="73"/>
                    </a:cubicBezTo>
                    <a:cubicBezTo>
                      <a:pt x="531" y="72"/>
                      <a:pt x="533" y="73"/>
                      <a:pt x="533" y="72"/>
                    </a:cubicBezTo>
                    <a:cubicBezTo>
                      <a:pt x="534" y="72"/>
                      <a:pt x="534" y="73"/>
                      <a:pt x="534" y="73"/>
                    </a:cubicBezTo>
                    <a:cubicBezTo>
                      <a:pt x="536" y="74"/>
                      <a:pt x="536" y="73"/>
                      <a:pt x="539" y="75"/>
                    </a:cubicBezTo>
                    <a:cubicBezTo>
                      <a:pt x="540" y="78"/>
                      <a:pt x="546" y="78"/>
                      <a:pt x="547" y="80"/>
                    </a:cubicBezTo>
                    <a:close/>
                    <a:moveTo>
                      <a:pt x="548" y="76"/>
                    </a:moveTo>
                    <a:cubicBezTo>
                      <a:pt x="547" y="76"/>
                      <a:pt x="548" y="77"/>
                      <a:pt x="548" y="78"/>
                    </a:cubicBezTo>
                    <a:cubicBezTo>
                      <a:pt x="546" y="75"/>
                      <a:pt x="537" y="73"/>
                      <a:pt x="536" y="72"/>
                    </a:cubicBezTo>
                    <a:cubicBezTo>
                      <a:pt x="540" y="72"/>
                      <a:pt x="545" y="76"/>
                      <a:pt x="548" y="76"/>
                    </a:cubicBezTo>
                    <a:close/>
                    <a:moveTo>
                      <a:pt x="544" y="66"/>
                    </a:moveTo>
                    <a:cubicBezTo>
                      <a:pt x="545" y="67"/>
                      <a:pt x="542" y="65"/>
                      <a:pt x="540" y="64"/>
                    </a:cubicBezTo>
                    <a:cubicBezTo>
                      <a:pt x="540" y="63"/>
                      <a:pt x="543" y="65"/>
                      <a:pt x="544" y="66"/>
                    </a:cubicBezTo>
                    <a:close/>
                    <a:moveTo>
                      <a:pt x="544" y="72"/>
                    </a:moveTo>
                    <a:cubicBezTo>
                      <a:pt x="543" y="73"/>
                      <a:pt x="543" y="73"/>
                      <a:pt x="543" y="73"/>
                    </a:cubicBezTo>
                    <a:cubicBezTo>
                      <a:pt x="539" y="71"/>
                      <a:pt x="540" y="70"/>
                      <a:pt x="544" y="72"/>
                    </a:cubicBezTo>
                    <a:close/>
                    <a:moveTo>
                      <a:pt x="517" y="144"/>
                    </a:moveTo>
                    <a:cubicBezTo>
                      <a:pt x="516" y="144"/>
                      <a:pt x="515" y="144"/>
                      <a:pt x="514" y="144"/>
                    </a:cubicBezTo>
                    <a:cubicBezTo>
                      <a:pt x="512" y="143"/>
                      <a:pt x="514" y="143"/>
                      <a:pt x="514" y="142"/>
                    </a:cubicBezTo>
                    <a:cubicBezTo>
                      <a:pt x="515" y="143"/>
                      <a:pt x="516" y="143"/>
                      <a:pt x="517" y="144"/>
                    </a:cubicBezTo>
                    <a:close/>
                    <a:moveTo>
                      <a:pt x="536" y="70"/>
                    </a:moveTo>
                    <a:cubicBezTo>
                      <a:pt x="538" y="70"/>
                      <a:pt x="536" y="69"/>
                      <a:pt x="538" y="69"/>
                    </a:cubicBezTo>
                    <a:cubicBezTo>
                      <a:pt x="539" y="69"/>
                      <a:pt x="539" y="72"/>
                      <a:pt x="536" y="70"/>
                    </a:cubicBezTo>
                    <a:close/>
                    <a:moveTo>
                      <a:pt x="539" y="62"/>
                    </a:moveTo>
                    <a:cubicBezTo>
                      <a:pt x="539" y="63"/>
                      <a:pt x="534" y="61"/>
                      <a:pt x="535" y="60"/>
                    </a:cubicBezTo>
                    <a:cubicBezTo>
                      <a:pt x="537" y="61"/>
                      <a:pt x="538" y="62"/>
                      <a:pt x="539" y="62"/>
                    </a:cubicBezTo>
                    <a:close/>
                    <a:moveTo>
                      <a:pt x="512" y="141"/>
                    </a:moveTo>
                    <a:cubicBezTo>
                      <a:pt x="513" y="142"/>
                      <a:pt x="511" y="141"/>
                      <a:pt x="512" y="142"/>
                    </a:cubicBezTo>
                    <a:cubicBezTo>
                      <a:pt x="512" y="143"/>
                      <a:pt x="509" y="141"/>
                      <a:pt x="509" y="142"/>
                    </a:cubicBezTo>
                    <a:cubicBezTo>
                      <a:pt x="508" y="141"/>
                      <a:pt x="508" y="141"/>
                      <a:pt x="507" y="140"/>
                    </a:cubicBezTo>
                    <a:cubicBezTo>
                      <a:pt x="506" y="140"/>
                      <a:pt x="508" y="141"/>
                      <a:pt x="506" y="141"/>
                    </a:cubicBezTo>
                    <a:cubicBezTo>
                      <a:pt x="506" y="140"/>
                      <a:pt x="506" y="140"/>
                      <a:pt x="505" y="140"/>
                    </a:cubicBezTo>
                    <a:cubicBezTo>
                      <a:pt x="505" y="140"/>
                      <a:pt x="506" y="139"/>
                      <a:pt x="506" y="139"/>
                    </a:cubicBezTo>
                    <a:cubicBezTo>
                      <a:pt x="503" y="139"/>
                      <a:pt x="505" y="139"/>
                      <a:pt x="502" y="138"/>
                    </a:cubicBezTo>
                    <a:cubicBezTo>
                      <a:pt x="502" y="137"/>
                      <a:pt x="504" y="138"/>
                      <a:pt x="505" y="138"/>
                    </a:cubicBezTo>
                    <a:cubicBezTo>
                      <a:pt x="505" y="138"/>
                      <a:pt x="505" y="137"/>
                      <a:pt x="504" y="137"/>
                    </a:cubicBezTo>
                    <a:cubicBezTo>
                      <a:pt x="506" y="137"/>
                      <a:pt x="506" y="139"/>
                      <a:pt x="509" y="139"/>
                    </a:cubicBezTo>
                    <a:cubicBezTo>
                      <a:pt x="507" y="140"/>
                      <a:pt x="510" y="140"/>
                      <a:pt x="512" y="141"/>
                    </a:cubicBezTo>
                    <a:close/>
                    <a:moveTo>
                      <a:pt x="522" y="105"/>
                    </a:moveTo>
                    <a:cubicBezTo>
                      <a:pt x="521" y="106"/>
                      <a:pt x="520" y="104"/>
                      <a:pt x="518" y="104"/>
                    </a:cubicBezTo>
                    <a:cubicBezTo>
                      <a:pt x="518" y="103"/>
                      <a:pt x="520" y="105"/>
                      <a:pt x="522" y="105"/>
                    </a:cubicBezTo>
                    <a:close/>
                    <a:moveTo>
                      <a:pt x="530" y="70"/>
                    </a:moveTo>
                    <a:cubicBezTo>
                      <a:pt x="531" y="71"/>
                      <a:pt x="528" y="70"/>
                      <a:pt x="527" y="69"/>
                    </a:cubicBezTo>
                    <a:cubicBezTo>
                      <a:pt x="527" y="69"/>
                      <a:pt x="529" y="69"/>
                      <a:pt x="530" y="70"/>
                    </a:cubicBezTo>
                    <a:close/>
                    <a:moveTo>
                      <a:pt x="527" y="74"/>
                    </a:moveTo>
                    <a:cubicBezTo>
                      <a:pt x="526" y="73"/>
                      <a:pt x="526" y="72"/>
                      <a:pt x="523" y="71"/>
                    </a:cubicBezTo>
                    <a:cubicBezTo>
                      <a:pt x="523" y="69"/>
                      <a:pt x="528" y="73"/>
                      <a:pt x="527" y="74"/>
                    </a:cubicBezTo>
                    <a:close/>
                    <a:moveTo>
                      <a:pt x="516" y="116"/>
                    </a:moveTo>
                    <a:cubicBezTo>
                      <a:pt x="516" y="116"/>
                      <a:pt x="515" y="116"/>
                      <a:pt x="515" y="116"/>
                    </a:cubicBezTo>
                    <a:cubicBezTo>
                      <a:pt x="514" y="116"/>
                      <a:pt x="515" y="116"/>
                      <a:pt x="515" y="117"/>
                    </a:cubicBezTo>
                    <a:cubicBezTo>
                      <a:pt x="514" y="117"/>
                      <a:pt x="513" y="116"/>
                      <a:pt x="513" y="115"/>
                    </a:cubicBezTo>
                    <a:cubicBezTo>
                      <a:pt x="513" y="115"/>
                      <a:pt x="515" y="116"/>
                      <a:pt x="516" y="116"/>
                    </a:cubicBezTo>
                    <a:close/>
                    <a:moveTo>
                      <a:pt x="505" y="48"/>
                    </a:moveTo>
                    <a:cubicBezTo>
                      <a:pt x="507" y="48"/>
                      <a:pt x="498" y="46"/>
                      <a:pt x="503" y="46"/>
                    </a:cubicBezTo>
                    <a:cubicBezTo>
                      <a:pt x="502" y="45"/>
                      <a:pt x="501" y="46"/>
                      <a:pt x="500" y="45"/>
                    </a:cubicBezTo>
                    <a:cubicBezTo>
                      <a:pt x="500" y="45"/>
                      <a:pt x="501" y="46"/>
                      <a:pt x="501" y="46"/>
                    </a:cubicBezTo>
                    <a:cubicBezTo>
                      <a:pt x="498" y="45"/>
                      <a:pt x="495" y="44"/>
                      <a:pt x="495" y="45"/>
                    </a:cubicBezTo>
                    <a:cubicBezTo>
                      <a:pt x="493" y="44"/>
                      <a:pt x="492" y="44"/>
                      <a:pt x="489" y="44"/>
                    </a:cubicBezTo>
                    <a:cubicBezTo>
                      <a:pt x="489" y="42"/>
                      <a:pt x="493" y="44"/>
                      <a:pt x="494" y="44"/>
                    </a:cubicBezTo>
                    <a:cubicBezTo>
                      <a:pt x="492" y="42"/>
                      <a:pt x="490" y="43"/>
                      <a:pt x="488" y="41"/>
                    </a:cubicBezTo>
                    <a:cubicBezTo>
                      <a:pt x="487" y="42"/>
                      <a:pt x="491" y="42"/>
                      <a:pt x="490" y="43"/>
                    </a:cubicBezTo>
                    <a:cubicBezTo>
                      <a:pt x="487" y="42"/>
                      <a:pt x="486" y="41"/>
                      <a:pt x="484" y="41"/>
                    </a:cubicBezTo>
                    <a:cubicBezTo>
                      <a:pt x="482" y="39"/>
                      <a:pt x="486" y="41"/>
                      <a:pt x="486" y="40"/>
                    </a:cubicBezTo>
                    <a:cubicBezTo>
                      <a:pt x="485" y="39"/>
                      <a:pt x="483" y="40"/>
                      <a:pt x="482" y="39"/>
                    </a:cubicBezTo>
                    <a:cubicBezTo>
                      <a:pt x="480" y="39"/>
                      <a:pt x="485" y="41"/>
                      <a:pt x="482" y="41"/>
                    </a:cubicBezTo>
                    <a:cubicBezTo>
                      <a:pt x="480" y="39"/>
                      <a:pt x="480" y="39"/>
                      <a:pt x="476" y="38"/>
                    </a:cubicBezTo>
                    <a:cubicBezTo>
                      <a:pt x="477" y="38"/>
                      <a:pt x="477" y="38"/>
                      <a:pt x="477" y="37"/>
                    </a:cubicBezTo>
                    <a:cubicBezTo>
                      <a:pt x="474" y="37"/>
                      <a:pt x="476" y="38"/>
                      <a:pt x="474" y="38"/>
                    </a:cubicBezTo>
                    <a:cubicBezTo>
                      <a:pt x="467" y="34"/>
                      <a:pt x="459" y="35"/>
                      <a:pt x="452" y="33"/>
                    </a:cubicBezTo>
                    <a:cubicBezTo>
                      <a:pt x="451" y="34"/>
                      <a:pt x="445" y="33"/>
                      <a:pt x="446" y="31"/>
                    </a:cubicBezTo>
                    <a:cubicBezTo>
                      <a:pt x="443" y="32"/>
                      <a:pt x="444" y="32"/>
                      <a:pt x="440" y="32"/>
                    </a:cubicBezTo>
                    <a:cubicBezTo>
                      <a:pt x="439" y="30"/>
                      <a:pt x="435" y="30"/>
                      <a:pt x="430" y="30"/>
                    </a:cubicBezTo>
                    <a:cubicBezTo>
                      <a:pt x="426" y="30"/>
                      <a:pt x="421" y="30"/>
                      <a:pt x="418" y="29"/>
                    </a:cubicBezTo>
                    <a:cubicBezTo>
                      <a:pt x="418" y="28"/>
                      <a:pt x="419" y="28"/>
                      <a:pt x="420" y="28"/>
                    </a:cubicBezTo>
                    <a:cubicBezTo>
                      <a:pt x="420" y="28"/>
                      <a:pt x="419" y="28"/>
                      <a:pt x="419" y="28"/>
                    </a:cubicBezTo>
                    <a:cubicBezTo>
                      <a:pt x="417" y="29"/>
                      <a:pt x="409" y="29"/>
                      <a:pt x="406" y="28"/>
                    </a:cubicBezTo>
                    <a:cubicBezTo>
                      <a:pt x="402" y="29"/>
                      <a:pt x="399" y="28"/>
                      <a:pt x="394" y="28"/>
                    </a:cubicBezTo>
                    <a:cubicBezTo>
                      <a:pt x="394" y="28"/>
                      <a:pt x="396" y="28"/>
                      <a:pt x="396" y="27"/>
                    </a:cubicBezTo>
                    <a:cubicBezTo>
                      <a:pt x="396" y="28"/>
                      <a:pt x="399" y="28"/>
                      <a:pt x="400" y="27"/>
                    </a:cubicBezTo>
                    <a:cubicBezTo>
                      <a:pt x="400" y="27"/>
                      <a:pt x="399" y="27"/>
                      <a:pt x="397" y="27"/>
                    </a:cubicBezTo>
                    <a:cubicBezTo>
                      <a:pt x="400" y="26"/>
                      <a:pt x="405" y="26"/>
                      <a:pt x="410" y="26"/>
                    </a:cubicBezTo>
                    <a:cubicBezTo>
                      <a:pt x="409" y="27"/>
                      <a:pt x="409" y="27"/>
                      <a:pt x="410" y="27"/>
                    </a:cubicBezTo>
                    <a:cubicBezTo>
                      <a:pt x="411" y="27"/>
                      <a:pt x="413" y="27"/>
                      <a:pt x="414" y="27"/>
                    </a:cubicBezTo>
                    <a:cubicBezTo>
                      <a:pt x="415" y="27"/>
                      <a:pt x="420" y="27"/>
                      <a:pt x="424" y="27"/>
                    </a:cubicBezTo>
                    <a:cubicBezTo>
                      <a:pt x="428" y="27"/>
                      <a:pt x="431" y="27"/>
                      <a:pt x="430" y="25"/>
                    </a:cubicBezTo>
                    <a:cubicBezTo>
                      <a:pt x="437" y="26"/>
                      <a:pt x="438" y="26"/>
                      <a:pt x="445" y="25"/>
                    </a:cubicBezTo>
                    <a:cubicBezTo>
                      <a:pt x="446" y="26"/>
                      <a:pt x="448" y="26"/>
                      <a:pt x="448" y="27"/>
                    </a:cubicBezTo>
                    <a:cubicBezTo>
                      <a:pt x="450" y="26"/>
                      <a:pt x="458" y="27"/>
                      <a:pt x="462" y="29"/>
                    </a:cubicBezTo>
                    <a:cubicBezTo>
                      <a:pt x="464" y="29"/>
                      <a:pt x="464" y="29"/>
                      <a:pt x="466" y="29"/>
                    </a:cubicBezTo>
                    <a:cubicBezTo>
                      <a:pt x="469" y="29"/>
                      <a:pt x="473" y="30"/>
                      <a:pt x="477" y="31"/>
                    </a:cubicBezTo>
                    <a:cubicBezTo>
                      <a:pt x="481" y="32"/>
                      <a:pt x="485" y="33"/>
                      <a:pt x="488" y="34"/>
                    </a:cubicBezTo>
                    <a:cubicBezTo>
                      <a:pt x="488" y="35"/>
                      <a:pt x="492" y="37"/>
                      <a:pt x="496" y="37"/>
                    </a:cubicBezTo>
                    <a:cubicBezTo>
                      <a:pt x="499" y="39"/>
                      <a:pt x="509" y="43"/>
                      <a:pt x="513" y="43"/>
                    </a:cubicBezTo>
                    <a:cubicBezTo>
                      <a:pt x="516" y="44"/>
                      <a:pt x="513" y="43"/>
                      <a:pt x="513" y="44"/>
                    </a:cubicBezTo>
                    <a:cubicBezTo>
                      <a:pt x="516" y="45"/>
                      <a:pt x="522" y="46"/>
                      <a:pt x="524" y="48"/>
                    </a:cubicBezTo>
                    <a:cubicBezTo>
                      <a:pt x="522" y="48"/>
                      <a:pt x="523" y="49"/>
                      <a:pt x="525" y="50"/>
                    </a:cubicBezTo>
                    <a:cubicBezTo>
                      <a:pt x="527" y="51"/>
                      <a:pt x="529" y="52"/>
                      <a:pt x="530" y="53"/>
                    </a:cubicBezTo>
                    <a:cubicBezTo>
                      <a:pt x="527" y="52"/>
                      <a:pt x="524" y="50"/>
                      <a:pt x="522" y="49"/>
                    </a:cubicBezTo>
                    <a:cubicBezTo>
                      <a:pt x="521" y="48"/>
                      <a:pt x="520" y="49"/>
                      <a:pt x="518" y="48"/>
                    </a:cubicBezTo>
                    <a:cubicBezTo>
                      <a:pt x="518" y="48"/>
                      <a:pt x="519" y="48"/>
                      <a:pt x="519" y="48"/>
                    </a:cubicBezTo>
                    <a:cubicBezTo>
                      <a:pt x="513" y="46"/>
                      <a:pt x="508" y="45"/>
                      <a:pt x="503" y="43"/>
                    </a:cubicBezTo>
                    <a:cubicBezTo>
                      <a:pt x="499" y="42"/>
                      <a:pt x="494" y="40"/>
                      <a:pt x="490" y="39"/>
                    </a:cubicBezTo>
                    <a:cubicBezTo>
                      <a:pt x="488" y="39"/>
                      <a:pt x="483" y="37"/>
                      <a:pt x="482" y="38"/>
                    </a:cubicBezTo>
                    <a:cubicBezTo>
                      <a:pt x="485" y="39"/>
                      <a:pt x="489" y="40"/>
                      <a:pt x="493" y="41"/>
                    </a:cubicBezTo>
                    <a:cubicBezTo>
                      <a:pt x="497" y="42"/>
                      <a:pt x="501" y="43"/>
                      <a:pt x="504" y="44"/>
                    </a:cubicBezTo>
                    <a:cubicBezTo>
                      <a:pt x="504" y="44"/>
                      <a:pt x="503" y="44"/>
                      <a:pt x="503" y="45"/>
                    </a:cubicBezTo>
                    <a:cubicBezTo>
                      <a:pt x="503" y="45"/>
                      <a:pt x="511" y="46"/>
                      <a:pt x="509" y="48"/>
                    </a:cubicBezTo>
                    <a:cubicBezTo>
                      <a:pt x="512" y="47"/>
                      <a:pt x="514" y="49"/>
                      <a:pt x="516" y="48"/>
                    </a:cubicBezTo>
                    <a:cubicBezTo>
                      <a:pt x="519" y="49"/>
                      <a:pt x="523" y="50"/>
                      <a:pt x="522" y="51"/>
                    </a:cubicBezTo>
                    <a:cubicBezTo>
                      <a:pt x="520" y="51"/>
                      <a:pt x="519" y="50"/>
                      <a:pt x="518" y="50"/>
                    </a:cubicBezTo>
                    <a:cubicBezTo>
                      <a:pt x="520" y="51"/>
                      <a:pt x="521" y="52"/>
                      <a:pt x="523" y="53"/>
                    </a:cubicBezTo>
                    <a:cubicBezTo>
                      <a:pt x="523" y="53"/>
                      <a:pt x="522" y="52"/>
                      <a:pt x="524" y="52"/>
                    </a:cubicBezTo>
                    <a:cubicBezTo>
                      <a:pt x="528" y="53"/>
                      <a:pt x="529" y="55"/>
                      <a:pt x="531" y="56"/>
                    </a:cubicBezTo>
                    <a:cubicBezTo>
                      <a:pt x="529" y="56"/>
                      <a:pt x="526" y="55"/>
                      <a:pt x="524" y="55"/>
                    </a:cubicBezTo>
                    <a:cubicBezTo>
                      <a:pt x="523" y="55"/>
                      <a:pt x="523" y="55"/>
                      <a:pt x="523" y="54"/>
                    </a:cubicBezTo>
                    <a:cubicBezTo>
                      <a:pt x="519" y="53"/>
                      <a:pt x="519" y="53"/>
                      <a:pt x="513" y="51"/>
                    </a:cubicBezTo>
                    <a:cubicBezTo>
                      <a:pt x="513" y="52"/>
                      <a:pt x="515" y="53"/>
                      <a:pt x="513" y="53"/>
                    </a:cubicBezTo>
                    <a:cubicBezTo>
                      <a:pt x="509" y="52"/>
                      <a:pt x="510" y="51"/>
                      <a:pt x="508" y="49"/>
                    </a:cubicBezTo>
                    <a:cubicBezTo>
                      <a:pt x="510" y="50"/>
                      <a:pt x="509" y="50"/>
                      <a:pt x="511" y="51"/>
                    </a:cubicBezTo>
                    <a:cubicBezTo>
                      <a:pt x="513" y="51"/>
                      <a:pt x="511" y="50"/>
                      <a:pt x="512" y="51"/>
                    </a:cubicBezTo>
                    <a:cubicBezTo>
                      <a:pt x="511" y="49"/>
                      <a:pt x="509" y="49"/>
                      <a:pt x="507" y="49"/>
                    </a:cubicBezTo>
                    <a:cubicBezTo>
                      <a:pt x="506" y="49"/>
                      <a:pt x="504" y="49"/>
                      <a:pt x="502" y="48"/>
                    </a:cubicBezTo>
                    <a:cubicBezTo>
                      <a:pt x="502" y="47"/>
                      <a:pt x="506" y="48"/>
                      <a:pt x="505" y="48"/>
                    </a:cubicBezTo>
                    <a:close/>
                    <a:moveTo>
                      <a:pt x="526" y="58"/>
                    </a:moveTo>
                    <a:cubicBezTo>
                      <a:pt x="525" y="58"/>
                      <a:pt x="523" y="58"/>
                      <a:pt x="521" y="57"/>
                    </a:cubicBezTo>
                    <a:cubicBezTo>
                      <a:pt x="522" y="57"/>
                      <a:pt x="525" y="57"/>
                      <a:pt x="526" y="58"/>
                    </a:cubicBezTo>
                    <a:close/>
                    <a:moveTo>
                      <a:pt x="521" y="73"/>
                    </a:moveTo>
                    <a:cubicBezTo>
                      <a:pt x="520" y="72"/>
                      <a:pt x="520" y="71"/>
                      <a:pt x="521" y="71"/>
                    </a:cubicBezTo>
                    <a:cubicBezTo>
                      <a:pt x="519" y="70"/>
                      <a:pt x="519" y="70"/>
                      <a:pt x="519" y="70"/>
                    </a:cubicBezTo>
                    <a:cubicBezTo>
                      <a:pt x="518" y="70"/>
                      <a:pt x="519" y="71"/>
                      <a:pt x="519" y="71"/>
                    </a:cubicBezTo>
                    <a:cubicBezTo>
                      <a:pt x="518" y="70"/>
                      <a:pt x="518" y="70"/>
                      <a:pt x="516" y="69"/>
                    </a:cubicBezTo>
                    <a:cubicBezTo>
                      <a:pt x="516" y="69"/>
                      <a:pt x="517" y="69"/>
                      <a:pt x="517" y="69"/>
                    </a:cubicBezTo>
                    <a:cubicBezTo>
                      <a:pt x="517" y="68"/>
                      <a:pt x="515" y="69"/>
                      <a:pt x="512" y="68"/>
                    </a:cubicBezTo>
                    <a:cubicBezTo>
                      <a:pt x="514" y="67"/>
                      <a:pt x="516" y="68"/>
                      <a:pt x="517" y="68"/>
                    </a:cubicBezTo>
                    <a:cubicBezTo>
                      <a:pt x="519" y="69"/>
                      <a:pt x="521" y="70"/>
                      <a:pt x="522" y="71"/>
                    </a:cubicBezTo>
                    <a:cubicBezTo>
                      <a:pt x="520" y="71"/>
                      <a:pt x="523" y="73"/>
                      <a:pt x="521" y="73"/>
                    </a:cubicBezTo>
                    <a:close/>
                    <a:moveTo>
                      <a:pt x="522" y="68"/>
                    </a:moveTo>
                    <a:cubicBezTo>
                      <a:pt x="521" y="69"/>
                      <a:pt x="520" y="68"/>
                      <a:pt x="518" y="67"/>
                    </a:cubicBezTo>
                    <a:cubicBezTo>
                      <a:pt x="516" y="67"/>
                      <a:pt x="514" y="66"/>
                      <a:pt x="514" y="65"/>
                    </a:cubicBezTo>
                    <a:cubicBezTo>
                      <a:pt x="516" y="66"/>
                      <a:pt x="517" y="66"/>
                      <a:pt x="518" y="67"/>
                    </a:cubicBezTo>
                    <a:cubicBezTo>
                      <a:pt x="519" y="67"/>
                      <a:pt x="520" y="68"/>
                      <a:pt x="522" y="68"/>
                    </a:cubicBezTo>
                    <a:close/>
                    <a:moveTo>
                      <a:pt x="523" y="56"/>
                    </a:moveTo>
                    <a:cubicBezTo>
                      <a:pt x="523" y="57"/>
                      <a:pt x="518" y="56"/>
                      <a:pt x="519" y="54"/>
                    </a:cubicBezTo>
                    <a:cubicBezTo>
                      <a:pt x="522" y="55"/>
                      <a:pt x="521" y="56"/>
                      <a:pt x="523" y="56"/>
                    </a:cubicBezTo>
                    <a:close/>
                    <a:moveTo>
                      <a:pt x="501" y="135"/>
                    </a:moveTo>
                    <a:cubicBezTo>
                      <a:pt x="502" y="135"/>
                      <a:pt x="502" y="136"/>
                      <a:pt x="503" y="136"/>
                    </a:cubicBezTo>
                    <a:cubicBezTo>
                      <a:pt x="503" y="137"/>
                      <a:pt x="502" y="136"/>
                      <a:pt x="501" y="136"/>
                    </a:cubicBezTo>
                    <a:cubicBezTo>
                      <a:pt x="500" y="136"/>
                      <a:pt x="501" y="137"/>
                      <a:pt x="499" y="136"/>
                    </a:cubicBezTo>
                    <a:cubicBezTo>
                      <a:pt x="499" y="135"/>
                      <a:pt x="499" y="135"/>
                      <a:pt x="499" y="135"/>
                    </a:cubicBezTo>
                    <a:cubicBezTo>
                      <a:pt x="500" y="136"/>
                      <a:pt x="501" y="136"/>
                      <a:pt x="501" y="135"/>
                    </a:cubicBezTo>
                    <a:close/>
                    <a:moveTo>
                      <a:pt x="520" y="57"/>
                    </a:moveTo>
                    <a:cubicBezTo>
                      <a:pt x="520" y="58"/>
                      <a:pt x="517" y="56"/>
                      <a:pt x="516" y="55"/>
                    </a:cubicBezTo>
                    <a:cubicBezTo>
                      <a:pt x="516" y="54"/>
                      <a:pt x="517" y="54"/>
                      <a:pt x="517" y="54"/>
                    </a:cubicBezTo>
                    <a:cubicBezTo>
                      <a:pt x="519" y="55"/>
                      <a:pt x="517" y="56"/>
                      <a:pt x="520" y="57"/>
                    </a:cubicBezTo>
                    <a:close/>
                    <a:moveTo>
                      <a:pt x="502" y="96"/>
                    </a:moveTo>
                    <a:cubicBezTo>
                      <a:pt x="503" y="97"/>
                      <a:pt x="506" y="98"/>
                      <a:pt x="506" y="99"/>
                    </a:cubicBezTo>
                    <a:cubicBezTo>
                      <a:pt x="506" y="100"/>
                      <a:pt x="504" y="99"/>
                      <a:pt x="503" y="98"/>
                    </a:cubicBezTo>
                    <a:cubicBezTo>
                      <a:pt x="503" y="98"/>
                      <a:pt x="501" y="97"/>
                      <a:pt x="502" y="96"/>
                    </a:cubicBezTo>
                    <a:cubicBezTo>
                      <a:pt x="500" y="97"/>
                      <a:pt x="499" y="97"/>
                      <a:pt x="497" y="96"/>
                    </a:cubicBezTo>
                    <a:cubicBezTo>
                      <a:pt x="497" y="95"/>
                      <a:pt x="501" y="96"/>
                      <a:pt x="498" y="94"/>
                    </a:cubicBezTo>
                    <a:cubicBezTo>
                      <a:pt x="499" y="94"/>
                      <a:pt x="500" y="94"/>
                      <a:pt x="501" y="95"/>
                    </a:cubicBezTo>
                    <a:cubicBezTo>
                      <a:pt x="501" y="95"/>
                      <a:pt x="500" y="95"/>
                      <a:pt x="500" y="96"/>
                    </a:cubicBezTo>
                    <a:cubicBezTo>
                      <a:pt x="502" y="96"/>
                      <a:pt x="504" y="95"/>
                      <a:pt x="506" y="96"/>
                    </a:cubicBezTo>
                    <a:cubicBezTo>
                      <a:pt x="503" y="96"/>
                      <a:pt x="505" y="98"/>
                      <a:pt x="502" y="96"/>
                    </a:cubicBezTo>
                    <a:close/>
                    <a:moveTo>
                      <a:pt x="509" y="51"/>
                    </a:moveTo>
                    <a:cubicBezTo>
                      <a:pt x="510" y="52"/>
                      <a:pt x="506" y="50"/>
                      <a:pt x="504" y="50"/>
                    </a:cubicBezTo>
                    <a:cubicBezTo>
                      <a:pt x="504" y="49"/>
                      <a:pt x="507" y="50"/>
                      <a:pt x="509" y="51"/>
                    </a:cubicBezTo>
                    <a:close/>
                    <a:moveTo>
                      <a:pt x="497" y="94"/>
                    </a:moveTo>
                    <a:cubicBezTo>
                      <a:pt x="496" y="95"/>
                      <a:pt x="496" y="95"/>
                      <a:pt x="496" y="96"/>
                    </a:cubicBezTo>
                    <a:cubicBezTo>
                      <a:pt x="493" y="95"/>
                      <a:pt x="494" y="95"/>
                      <a:pt x="493" y="94"/>
                    </a:cubicBezTo>
                    <a:cubicBezTo>
                      <a:pt x="493" y="94"/>
                      <a:pt x="497" y="95"/>
                      <a:pt x="495" y="94"/>
                    </a:cubicBezTo>
                    <a:cubicBezTo>
                      <a:pt x="495" y="93"/>
                      <a:pt x="496" y="94"/>
                      <a:pt x="497" y="94"/>
                    </a:cubicBezTo>
                    <a:close/>
                    <a:moveTo>
                      <a:pt x="492" y="93"/>
                    </a:moveTo>
                    <a:cubicBezTo>
                      <a:pt x="492" y="94"/>
                      <a:pt x="489" y="93"/>
                      <a:pt x="490" y="94"/>
                    </a:cubicBezTo>
                    <a:cubicBezTo>
                      <a:pt x="488" y="93"/>
                      <a:pt x="490" y="92"/>
                      <a:pt x="487" y="92"/>
                    </a:cubicBezTo>
                    <a:cubicBezTo>
                      <a:pt x="489" y="94"/>
                      <a:pt x="487" y="93"/>
                      <a:pt x="486" y="92"/>
                    </a:cubicBezTo>
                    <a:cubicBezTo>
                      <a:pt x="487" y="91"/>
                      <a:pt x="490" y="92"/>
                      <a:pt x="492" y="93"/>
                    </a:cubicBezTo>
                    <a:close/>
                    <a:moveTo>
                      <a:pt x="487" y="90"/>
                    </a:moveTo>
                    <a:cubicBezTo>
                      <a:pt x="487" y="90"/>
                      <a:pt x="488" y="90"/>
                      <a:pt x="490" y="91"/>
                    </a:cubicBezTo>
                    <a:cubicBezTo>
                      <a:pt x="490" y="91"/>
                      <a:pt x="490" y="91"/>
                      <a:pt x="490" y="92"/>
                    </a:cubicBezTo>
                    <a:cubicBezTo>
                      <a:pt x="489" y="91"/>
                      <a:pt x="489" y="91"/>
                      <a:pt x="488" y="91"/>
                    </a:cubicBezTo>
                    <a:cubicBezTo>
                      <a:pt x="489" y="91"/>
                      <a:pt x="489" y="91"/>
                      <a:pt x="487" y="90"/>
                    </a:cubicBezTo>
                    <a:close/>
                    <a:moveTo>
                      <a:pt x="495" y="46"/>
                    </a:moveTo>
                    <a:cubicBezTo>
                      <a:pt x="495" y="47"/>
                      <a:pt x="492" y="46"/>
                      <a:pt x="490" y="45"/>
                    </a:cubicBezTo>
                    <a:cubicBezTo>
                      <a:pt x="490" y="44"/>
                      <a:pt x="493" y="45"/>
                      <a:pt x="495" y="46"/>
                    </a:cubicBezTo>
                    <a:close/>
                    <a:moveTo>
                      <a:pt x="481" y="130"/>
                    </a:moveTo>
                    <a:cubicBezTo>
                      <a:pt x="481" y="131"/>
                      <a:pt x="479" y="131"/>
                      <a:pt x="480" y="132"/>
                    </a:cubicBezTo>
                    <a:cubicBezTo>
                      <a:pt x="478" y="131"/>
                      <a:pt x="475" y="131"/>
                      <a:pt x="475" y="130"/>
                    </a:cubicBezTo>
                    <a:cubicBezTo>
                      <a:pt x="479" y="132"/>
                      <a:pt x="478" y="130"/>
                      <a:pt x="481" y="130"/>
                    </a:cubicBezTo>
                    <a:close/>
                    <a:moveTo>
                      <a:pt x="484" y="102"/>
                    </a:moveTo>
                    <a:cubicBezTo>
                      <a:pt x="483" y="102"/>
                      <a:pt x="483" y="102"/>
                      <a:pt x="484" y="103"/>
                    </a:cubicBezTo>
                    <a:cubicBezTo>
                      <a:pt x="481" y="103"/>
                      <a:pt x="482" y="101"/>
                      <a:pt x="481" y="101"/>
                    </a:cubicBezTo>
                    <a:cubicBezTo>
                      <a:pt x="481" y="100"/>
                      <a:pt x="482" y="102"/>
                      <a:pt x="484" y="102"/>
                    </a:cubicBezTo>
                    <a:close/>
                    <a:moveTo>
                      <a:pt x="482" y="89"/>
                    </a:moveTo>
                    <a:cubicBezTo>
                      <a:pt x="482" y="91"/>
                      <a:pt x="479" y="89"/>
                      <a:pt x="478" y="90"/>
                    </a:cubicBezTo>
                    <a:cubicBezTo>
                      <a:pt x="476" y="89"/>
                      <a:pt x="478" y="89"/>
                      <a:pt x="477" y="88"/>
                    </a:cubicBezTo>
                    <a:cubicBezTo>
                      <a:pt x="476" y="89"/>
                      <a:pt x="473" y="88"/>
                      <a:pt x="471" y="87"/>
                    </a:cubicBezTo>
                    <a:cubicBezTo>
                      <a:pt x="475" y="86"/>
                      <a:pt x="478" y="88"/>
                      <a:pt x="482" y="89"/>
                    </a:cubicBezTo>
                    <a:close/>
                    <a:moveTo>
                      <a:pt x="479" y="90"/>
                    </a:moveTo>
                    <a:cubicBezTo>
                      <a:pt x="476" y="91"/>
                      <a:pt x="473" y="88"/>
                      <a:pt x="470" y="88"/>
                    </a:cubicBezTo>
                    <a:cubicBezTo>
                      <a:pt x="472" y="87"/>
                      <a:pt x="476" y="90"/>
                      <a:pt x="479" y="90"/>
                    </a:cubicBezTo>
                    <a:close/>
                    <a:moveTo>
                      <a:pt x="472" y="130"/>
                    </a:moveTo>
                    <a:cubicBezTo>
                      <a:pt x="471" y="130"/>
                      <a:pt x="471" y="129"/>
                      <a:pt x="470" y="128"/>
                    </a:cubicBezTo>
                    <a:cubicBezTo>
                      <a:pt x="471" y="128"/>
                      <a:pt x="474" y="130"/>
                      <a:pt x="472" y="130"/>
                    </a:cubicBezTo>
                    <a:close/>
                    <a:moveTo>
                      <a:pt x="469" y="107"/>
                    </a:moveTo>
                    <a:cubicBezTo>
                      <a:pt x="465" y="106"/>
                      <a:pt x="467" y="106"/>
                      <a:pt x="464" y="104"/>
                    </a:cubicBezTo>
                    <a:cubicBezTo>
                      <a:pt x="467" y="105"/>
                      <a:pt x="470" y="106"/>
                      <a:pt x="469" y="107"/>
                    </a:cubicBezTo>
                    <a:close/>
                    <a:moveTo>
                      <a:pt x="468" y="85"/>
                    </a:moveTo>
                    <a:cubicBezTo>
                      <a:pt x="468" y="86"/>
                      <a:pt x="467" y="86"/>
                      <a:pt x="465" y="86"/>
                    </a:cubicBezTo>
                    <a:cubicBezTo>
                      <a:pt x="464" y="86"/>
                      <a:pt x="463" y="85"/>
                      <a:pt x="462" y="86"/>
                    </a:cubicBezTo>
                    <a:cubicBezTo>
                      <a:pt x="463" y="85"/>
                      <a:pt x="459" y="84"/>
                      <a:pt x="455" y="83"/>
                    </a:cubicBezTo>
                    <a:cubicBezTo>
                      <a:pt x="455" y="83"/>
                      <a:pt x="455" y="83"/>
                      <a:pt x="455" y="82"/>
                    </a:cubicBezTo>
                    <a:cubicBezTo>
                      <a:pt x="457" y="82"/>
                      <a:pt x="457" y="83"/>
                      <a:pt x="459" y="84"/>
                    </a:cubicBezTo>
                    <a:cubicBezTo>
                      <a:pt x="458" y="82"/>
                      <a:pt x="462" y="84"/>
                      <a:pt x="463" y="83"/>
                    </a:cubicBezTo>
                    <a:cubicBezTo>
                      <a:pt x="463" y="83"/>
                      <a:pt x="465" y="86"/>
                      <a:pt x="466" y="84"/>
                    </a:cubicBezTo>
                    <a:cubicBezTo>
                      <a:pt x="467" y="85"/>
                      <a:pt x="467" y="85"/>
                      <a:pt x="468" y="85"/>
                    </a:cubicBezTo>
                    <a:close/>
                    <a:moveTo>
                      <a:pt x="464" y="96"/>
                    </a:moveTo>
                    <a:cubicBezTo>
                      <a:pt x="463" y="96"/>
                      <a:pt x="463" y="96"/>
                      <a:pt x="462" y="96"/>
                    </a:cubicBezTo>
                    <a:cubicBezTo>
                      <a:pt x="461" y="94"/>
                      <a:pt x="465" y="95"/>
                      <a:pt x="464" y="96"/>
                    </a:cubicBezTo>
                    <a:close/>
                    <a:moveTo>
                      <a:pt x="460" y="99"/>
                    </a:moveTo>
                    <a:cubicBezTo>
                      <a:pt x="459" y="100"/>
                      <a:pt x="456" y="98"/>
                      <a:pt x="453" y="98"/>
                    </a:cubicBezTo>
                    <a:cubicBezTo>
                      <a:pt x="455" y="97"/>
                      <a:pt x="456" y="98"/>
                      <a:pt x="460" y="99"/>
                    </a:cubicBezTo>
                    <a:close/>
                    <a:moveTo>
                      <a:pt x="459" y="95"/>
                    </a:moveTo>
                    <a:cubicBezTo>
                      <a:pt x="460" y="96"/>
                      <a:pt x="457" y="95"/>
                      <a:pt x="455" y="95"/>
                    </a:cubicBezTo>
                    <a:cubicBezTo>
                      <a:pt x="456" y="94"/>
                      <a:pt x="458" y="95"/>
                      <a:pt x="459" y="95"/>
                    </a:cubicBezTo>
                    <a:close/>
                    <a:moveTo>
                      <a:pt x="451" y="83"/>
                    </a:moveTo>
                    <a:cubicBezTo>
                      <a:pt x="450" y="83"/>
                      <a:pt x="450" y="82"/>
                      <a:pt x="449" y="83"/>
                    </a:cubicBezTo>
                    <a:cubicBezTo>
                      <a:pt x="447" y="82"/>
                      <a:pt x="452" y="81"/>
                      <a:pt x="451" y="83"/>
                    </a:cubicBezTo>
                    <a:close/>
                    <a:moveTo>
                      <a:pt x="450" y="90"/>
                    </a:moveTo>
                    <a:cubicBezTo>
                      <a:pt x="449" y="90"/>
                      <a:pt x="447" y="89"/>
                      <a:pt x="447" y="88"/>
                    </a:cubicBezTo>
                    <a:cubicBezTo>
                      <a:pt x="449" y="88"/>
                      <a:pt x="449" y="89"/>
                      <a:pt x="450" y="90"/>
                    </a:cubicBezTo>
                    <a:close/>
                    <a:moveTo>
                      <a:pt x="449" y="101"/>
                    </a:moveTo>
                    <a:cubicBezTo>
                      <a:pt x="447" y="101"/>
                      <a:pt x="444" y="100"/>
                      <a:pt x="440" y="101"/>
                    </a:cubicBezTo>
                    <a:cubicBezTo>
                      <a:pt x="441" y="100"/>
                      <a:pt x="445" y="101"/>
                      <a:pt x="444" y="100"/>
                    </a:cubicBezTo>
                    <a:cubicBezTo>
                      <a:pt x="446" y="100"/>
                      <a:pt x="448" y="100"/>
                      <a:pt x="449" y="101"/>
                    </a:cubicBezTo>
                    <a:close/>
                    <a:moveTo>
                      <a:pt x="443" y="99"/>
                    </a:moveTo>
                    <a:cubicBezTo>
                      <a:pt x="442" y="100"/>
                      <a:pt x="437" y="100"/>
                      <a:pt x="437" y="99"/>
                    </a:cubicBezTo>
                    <a:cubicBezTo>
                      <a:pt x="440" y="99"/>
                      <a:pt x="440" y="99"/>
                      <a:pt x="443" y="99"/>
                    </a:cubicBezTo>
                    <a:close/>
                    <a:moveTo>
                      <a:pt x="435" y="89"/>
                    </a:moveTo>
                    <a:cubicBezTo>
                      <a:pt x="433" y="89"/>
                      <a:pt x="433" y="89"/>
                      <a:pt x="431" y="89"/>
                    </a:cubicBezTo>
                    <a:cubicBezTo>
                      <a:pt x="431" y="88"/>
                      <a:pt x="432" y="88"/>
                      <a:pt x="432" y="87"/>
                    </a:cubicBezTo>
                    <a:cubicBezTo>
                      <a:pt x="435" y="87"/>
                      <a:pt x="435" y="87"/>
                      <a:pt x="435" y="87"/>
                    </a:cubicBezTo>
                    <a:cubicBezTo>
                      <a:pt x="436" y="88"/>
                      <a:pt x="436" y="88"/>
                      <a:pt x="435" y="89"/>
                    </a:cubicBezTo>
                    <a:close/>
                    <a:moveTo>
                      <a:pt x="433" y="49"/>
                    </a:moveTo>
                    <a:cubicBezTo>
                      <a:pt x="434" y="50"/>
                      <a:pt x="431" y="50"/>
                      <a:pt x="432" y="51"/>
                    </a:cubicBezTo>
                    <a:cubicBezTo>
                      <a:pt x="430" y="50"/>
                      <a:pt x="431" y="49"/>
                      <a:pt x="433" y="49"/>
                    </a:cubicBezTo>
                    <a:close/>
                    <a:moveTo>
                      <a:pt x="430" y="50"/>
                    </a:moveTo>
                    <a:cubicBezTo>
                      <a:pt x="425" y="49"/>
                      <a:pt x="427" y="50"/>
                      <a:pt x="421" y="50"/>
                    </a:cubicBezTo>
                    <a:cubicBezTo>
                      <a:pt x="421" y="50"/>
                      <a:pt x="420" y="49"/>
                      <a:pt x="420" y="49"/>
                    </a:cubicBezTo>
                    <a:cubicBezTo>
                      <a:pt x="422" y="49"/>
                      <a:pt x="424" y="49"/>
                      <a:pt x="425" y="49"/>
                    </a:cubicBezTo>
                    <a:cubicBezTo>
                      <a:pt x="427" y="49"/>
                      <a:pt x="429" y="49"/>
                      <a:pt x="430" y="49"/>
                    </a:cubicBezTo>
                    <a:cubicBezTo>
                      <a:pt x="430" y="50"/>
                      <a:pt x="430" y="51"/>
                      <a:pt x="428" y="51"/>
                    </a:cubicBezTo>
                    <a:cubicBezTo>
                      <a:pt x="427" y="50"/>
                      <a:pt x="428" y="50"/>
                      <a:pt x="430" y="50"/>
                    </a:cubicBezTo>
                    <a:close/>
                    <a:moveTo>
                      <a:pt x="428" y="88"/>
                    </a:moveTo>
                    <a:cubicBezTo>
                      <a:pt x="428" y="88"/>
                      <a:pt x="428" y="88"/>
                      <a:pt x="428" y="89"/>
                    </a:cubicBezTo>
                    <a:cubicBezTo>
                      <a:pt x="427" y="89"/>
                      <a:pt x="426" y="89"/>
                      <a:pt x="425" y="88"/>
                    </a:cubicBezTo>
                    <a:cubicBezTo>
                      <a:pt x="425" y="87"/>
                      <a:pt x="428" y="88"/>
                      <a:pt x="428" y="88"/>
                    </a:cubicBezTo>
                    <a:close/>
                    <a:moveTo>
                      <a:pt x="427" y="78"/>
                    </a:moveTo>
                    <a:cubicBezTo>
                      <a:pt x="428" y="79"/>
                      <a:pt x="425" y="79"/>
                      <a:pt x="425" y="79"/>
                    </a:cubicBezTo>
                    <a:cubicBezTo>
                      <a:pt x="423" y="79"/>
                      <a:pt x="426" y="80"/>
                      <a:pt x="425" y="80"/>
                    </a:cubicBezTo>
                    <a:cubicBezTo>
                      <a:pt x="423" y="80"/>
                      <a:pt x="423" y="79"/>
                      <a:pt x="422" y="78"/>
                    </a:cubicBezTo>
                    <a:cubicBezTo>
                      <a:pt x="424" y="78"/>
                      <a:pt x="426" y="78"/>
                      <a:pt x="427" y="78"/>
                    </a:cubicBezTo>
                    <a:close/>
                    <a:moveTo>
                      <a:pt x="421" y="79"/>
                    </a:moveTo>
                    <a:cubicBezTo>
                      <a:pt x="423" y="80"/>
                      <a:pt x="420" y="80"/>
                      <a:pt x="419" y="80"/>
                    </a:cubicBezTo>
                    <a:cubicBezTo>
                      <a:pt x="419" y="79"/>
                      <a:pt x="419" y="78"/>
                      <a:pt x="420" y="78"/>
                    </a:cubicBezTo>
                    <a:cubicBezTo>
                      <a:pt x="420" y="78"/>
                      <a:pt x="419" y="78"/>
                      <a:pt x="418" y="78"/>
                    </a:cubicBezTo>
                    <a:cubicBezTo>
                      <a:pt x="418" y="79"/>
                      <a:pt x="418" y="79"/>
                      <a:pt x="419" y="79"/>
                    </a:cubicBezTo>
                    <a:cubicBezTo>
                      <a:pt x="419" y="80"/>
                      <a:pt x="413" y="78"/>
                      <a:pt x="416" y="78"/>
                    </a:cubicBezTo>
                    <a:cubicBezTo>
                      <a:pt x="415" y="78"/>
                      <a:pt x="412" y="78"/>
                      <a:pt x="413" y="79"/>
                    </a:cubicBezTo>
                    <a:cubicBezTo>
                      <a:pt x="413" y="79"/>
                      <a:pt x="412" y="79"/>
                      <a:pt x="411" y="79"/>
                    </a:cubicBezTo>
                    <a:cubicBezTo>
                      <a:pt x="411" y="77"/>
                      <a:pt x="412" y="78"/>
                      <a:pt x="412" y="77"/>
                    </a:cubicBezTo>
                    <a:cubicBezTo>
                      <a:pt x="416" y="76"/>
                      <a:pt x="418" y="77"/>
                      <a:pt x="422" y="78"/>
                    </a:cubicBezTo>
                    <a:cubicBezTo>
                      <a:pt x="422" y="78"/>
                      <a:pt x="420" y="80"/>
                      <a:pt x="421" y="79"/>
                    </a:cubicBezTo>
                    <a:close/>
                    <a:moveTo>
                      <a:pt x="413" y="26"/>
                    </a:moveTo>
                    <a:cubicBezTo>
                      <a:pt x="412" y="24"/>
                      <a:pt x="412" y="24"/>
                      <a:pt x="412" y="24"/>
                    </a:cubicBezTo>
                    <a:cubicBezTo>
                      <a:pt x="415" y="24"/>
                      <a:pt x="416" y="26"/>
                      <a:pt x="413" y="26"/>
                    </a:cubicBezTo>
                    <a:close/>
                    <a:moveTo>
                      <a:pt x="412" y="24"/>
                    </a:moveTo>
                    <a:cubicBezTo>
                      <a:pt x="410" y="24"/>
                      <a:pt x="409" y="25"/>
                      <a:pt x="406" y="24"/>
                    </a:cubicBezTo>
                    <a:cubicBezTo>
                      <a:pt x="407" y="24"/>
                      <a:pt x="406" y="24"/>
                      <a:pt x="406" y="23"/>
                    </a:cubicBezTo>
                    <a:cubicBezTo>
                      <a:pt x="409" y="23"/>
                      <a:pt x="411" y="23"/>
                      <a:pt x="412" y="24"/>
                    </a:cubicBezTo>
                    <a:close/>
                    <a:moveTo>
                      <a:pt x="414" y="75"/>
                    </a:moveTo>
                    <a:cubicBezTo>
                      <a:pt x="414" y="76"/>
                      <a:pt x="414" y="76"/>
                      <a:pt x="414" y="76"/>
                    </a:cubicBezTo>
                    <a:cubicBezTo>
                      <a:pt x="412" y="76"/>
                      <a:pt x="412" y="75"/>
                      <a:pt x="411" y="75"/>
                    </a:cubicBezTo>
                    <a:cubicBezTo>
                      <a:pt x="411" y="75"/>
                      <a:pt x="413" y="75"/>
                      <a:pt x="414" y="75"/>
                    </a:cubicBezTo>
                    <a:close/>
                    <a:moveTo>
                      <a:pt x="399" y="77"/>
                    </a:moveTo>
                    <a:cubicBezTo>
                      <a:pt x="398" y="77"/>
                      <a:pt x="395" y="77"/>
                      <a:pt x="395" y="76"/>
                    </a:cubicBezTo>
                    <a:cubicBezTo>
                      <a:pt x="397" y="76"/>
                      <a:pt x="397" y="77"/>
                      <a:pt x="399" y="77"/>
                    </a:cubicBezTo>
                    <a:close/>
                    <a:moveTo>
                      <a:pt x="392" y="73"/>
                    </a:moveTo>
                    <a:cubicBezTo>
                      <a:pt x="391" y="73"/>
                      <a:pt x="388" y="73"/>
                      <a:pt x="388" y="72"/>
                    </a:cubicBezTo>
                    <a:cubicBezTo>
                      <a:pt x="390" y="72"/>
                      <a:pt x="392" y="72"/>
                      <a:pt x="392" y="73"/>
                    </a:cubicBezTo>
                    <a:close/>
                    <a:moveTo>
                      <a:pt x="386" y="74"/>
                    </a:moveTo>
                    <a:cubicBezTo>
                      <a:pt x="385" y="74"/>
                      <a:pt x="385" y="73"/>
                      <a:pt x="383" y="73"/>
                    </a:cubicBezTo>
                    <a:cubicBezTo>
                      <a:pt x="384" y="73"/>
                      <a:pt x="384" y="72"/>
                      <a:pt x="386" y="72"/>
                    </a:cubicBezTo>
                    <a:cubicBezTo>
                      <a:pt x="387" y="73"/>
                      <a:pt x="386" y="73"/>
                      <a:pt x="386" y="74"/>
                    </a:cubicBezTo>
                    <a:close/>
                    <a:moveTo>
                      <a:pt x="364" y="5"/>
                    </a:moveTo>
                    <a:cubicBezTo>
                      <a:pt x="363" y="6"/>
                      <a:pt x="362" y="5"/>
                      <a:pt x="362" y="5"/>
                    </a:cubicBezTo>
                    <a:cubicBezTo>
                      <a:pt x="360" y="5"/>
                      <a:pt x="361" y="6"/>
                      <a:pt x="358" y="6"/>
                    </a:cubicBezTo>
                    <a:cubicBezTo>
                      <a:pt x="359" y="5"/>
                      <a:pt x="364" y="4"/>
                      <a:pt x="364" y="5"/>
                    </a:cubicBezTo>
                    <a:close/>
                    <a:moveTo>
                      <a:pt x="375" y="79"/>
                    </a:moveTo>
                    <a:cubicBezTo>
                      <a:pt x="375" y="80"/>
                      <a:pt x="372" y="79"/>
                      <a:pt x="372" y="78"/>
                    </a:cubicBezTo>
                    <a:cubicBezTo>
                      <a:pt x="374" y="78"/>
                      <a:pt x="373" y="80"/>
                      <a:pt x="375" y="79"/>
                    </a:cubicBezTo>
                    <a:close/>
                    <a:moveTo>
                      <a:pt x="374" y="74"/>
                    </a:moveTo>
                    <a:cubicBezTo>
                      <a:pt x="371" y="74"/>
                      <a:pt x="371" y="75"/>
                      <a:pt x="368" y="75"/>
                    </a:cubicBezTo>
                    <a:cubicBezTo>
                      <a:pt x="368" y="74"/>
                      <a:pt x="371" y="74"/>
                      <a:pt x="370" y="73"/>
                    </a:cubicBezTo>
                    <a:cubicBezTo>
                      <a:pt x="371" y="74"/>
                      <a:pt x="373" y="74"/>
                      <a:pt x="374" y="74"/>
                    </a:cubicBezTo>
                    <a:close/>
                    <a:moveTo>
                      <a:pt x="346" y="5"/>
                    </a:moveTo>
                    <a:cubicBezTo>
                      <a:pt x="346" y="6"/>
                      <a:pt x="341" y="6"/>
                      <a:pt x="341" y="5"/>
                    </a:cubicBezTo>
                    <a:cubicBezTo>
                      <a:pt x="343" y="5"/>
                      <a:pt x="343" y="6"/>
                      <a:pt x="346" y="5"/>
                    </a:cubicBezTo>
                    <a:close/>
                    <a:moveTo>
                      <a:pt x="367" y="71"/>
                    </a:moveTo>
                    <a:cubicBezTo>
                      <a:pt x="367" y="72"/>
                      <a:pt x="367" y="72"/>
                      <a:pt x="367" y="73"/>
                    </a:cubicBezTo>
                    <a:cubicBezTo>
                      <a:pt x="363" y="73"/>
                      <a:pt x="364" y="71"/>
                      <a:pt x="367" y="71"/>
                    </a:cubicBezTo>
                    <a:close/>
                    <a:moveTo>
                      <a:pt x="365" y="69"/>
                    </a:moveTo>
                    <a:cubicBezTo>
                      <a:pt x="365" y="70"/>
                      <a:pt x="363" y="69"/>
                      <a:pt x="362" y="69"/>
                    </a:cubicBezTo>
                    <a:cubicBezTo>
                      <a:pt x="362" y="68"/>
                      <a:pt x="365" y="68"/>
                      <a:pt x="365" y="69"/>
                    </a:cubicBezTo>
                    <a:close/>
                    <a:moveTo>
                      <a:pt x="357" y="58"/>
                    </a:moveTo>
                    <a:cubicBezTo>
                      <a:pt x="355" y="58"/>
                      <a:pt x="351" y="59"/>
                      <a:pt x="351" y="57"/>
                    </a:cubicBezTo>
                    <a:cubicBezTo>
                      <a:pt x="353" y="58"/>
                      <a:pt x="356" y="56"/>
                      <a:pt x="357" y="58"/>
                    </a:cubicBezTo>
                    <a:close/>
                    <a:moveTo>
                      <a:pt x="338" y="9"/>
                    </a:moveTo>
                    <a:cubicBezTo>
                      <a:pt x="336" y="10"/>
                      <a:pt x="333" y="10"/>
                      <a:pt x="333" y="9"/>
                    </a:cubicBezTo>
                    <a:cubicBezTo>
                      <a:pt x="336" y="8"/>
                      <a:pt x="338" y="8"/>
                      <a:pt x="338" y="9"/>
                    </a:cubicBezTo>
                    <a:close/>
                    <a:moveTo>
                      <a:pt x="359" y="73"/>
                    </a:moveTo>
                    <a:cubicBezTo>
                      <a:pt x="356" y="74"/>
                      <a:pt x="357" y="72"/>
                      <a:pt x="355" y="73"/>
                    </a:cubicBezTo>
                    <a:cubicBezTo>
                      <a:pt x="355" y="72"/>
                      <a:pt x="357" y="72"/>
                      <a:pt x="358" y="71"/>
                    </a:cubicBezTo>
                    <a:cubicBezTo>
                      <a:pt x="360" y="72"/>
                      <a:pt x="358" y="72"/>
                      <a:pt x="359" y="73"/>
                    </a:cubicBezTo>
                    <a:close/>
                    <a:moveTo>
                      <a:pt x="353" y="73"/>
                    </a:moveTo>
                    <a:cubicBezTo>
                      <a:pt x="353" y="74"/>
                      <a:pt x="350" y="74"/>
                      <a:pt x="348" y="75"/>
                    </a:cubicBezTo>
                    <a:cubicBezTo>
                      <a:pt x="349" y="73"/>
                      <a:pt x="352" y="73"/>
                      <a:pt x="353" y="73"/>
                    </a:cubicBezTo>
                    <a:close/>
                    <a:moveTo>
                      <a:pt x="346" y="59"/>
                    </a:moveTo>
                    <a:cubicBezTo>
                      <a:pt x="346" y="60"/>
                      <a:pt x="347" y="60"/>
                      <a:pt x="344" y="60"/>
                    </a:cubicBezTo>
                    <a:cubicBezTo>
                      <a:pt x="344" y="60"/>
                      <a:pt x="344" y="59"/>
                      <a:pt x="346" y="59"/>
                    </a:cubicBezTo>
                    <a:close/>
                    <a:moveTo>
                      <a:pt x="348" y="66"/>
                    </a:moveTo>
                    <a:cubicBezTo>
                      <a:pt x="348" y="67"/>
                      <a:pt x="345" y="67"/>
                      <a:pt x="344" y="67"/>
                    </a:cubicBezTo>
                    <a:cubicBezTo>
                      <a:pt x="345" y="66"/>
                      <a:pt x="344" y="66"/>
                      <a:pt x="347" y="65"/>
                    </a:cubicBezTo>
                    <a:cubicBezTo>
                      <a:pt x="346" y="66"/>
                      <a:pt x="346" y="66"/>
                      <a:pt x="348" y="66"/>
                    </a:cubicBezTo>
                    <a:close/>
                    <a:moveTo>
                      <a:pt x="331" y="67"/>
                    </a:moveTo>
                    <a:cubicBezTo>
                      <a:pt x="334" y="66"/>
                      <a:pt x="334" y="66"/>
                      <a:pt x="334" y="66"/>
                    </a:cubicBezTo>
                    <a:cubicBezTo>
                      <a:pt x="334" y="67"/>
                      <a:pt x="332" y="67"/>
                      <a:pt x="332" y="68"/>
                    </a:cubicBezTo>
                    <a:cubicBezTo>
                      <a:pt x="331" y="68"/>
                      <a:pt x="333" y="67"/>
                      <a:pt x="331" y="67"/>
                    </a:cubicBezTo>
                    <a:close/>
                    <a:moveTo>
                      <a:pt x="296" y="18"/>
                    </a:moveTo>
                    <a:cubicBezTo>
                      <a:pt x="295" y="19"/>
                      <a:pt x="294" y="20"/>
                      <a:pt x="292" y="20"/>
                    </a:cubicBezTo>
                    <a:cubicBezTo>
                      <a:pt x="290" y="20"/>
                      <a:pt x="295" y="18"/>
                      <a:pt x="296" y="18"/>
                    </a:cubicBezTo>
                    <a:close/>
                    <a:moveTo>
                      <a:pt x="307" y="75"/>
                    </a:moveTo>
                    <a:cubicBezTo>
                      <a:pt x="308" y="76"/>
                      <a:pt x="302" y="77"/>
                      <a:pt x="303" y="76"/>
                    </a:cubicBezTo>
                    <a:cubicBezTo>
                      <a:pt x="305" y="74"/>
                      <a:pt x="305" y="76"/>
                      <a:pt x="307" y="75"/>
                    </a:cubicBezTo>
                    <a:close/>
                    <a:moveTo>
                      <a:pt x="289" y="45"/>
                    </a:moveTo>
                    <a:cubicBezTo>
                      <a:pt x="289" y="46"/>
                      <a:pt x="288" y="46"/>
                      <a:pt x="288" y="47"/>
                    </a:cubicBezTo>
                    <a:cubicBezTo>
                      <a:pt x="287" y="47"/>
                      <a:pt x="285" y="47"/>
                      <a:pt x="283" y="48"/>
                    </a:cubicBezTo>
                    <a:cubicBezTo>
                      <a:pt x="283" y="46"/>
                      <a:pt x="287" y="46"/>
                      <a:pt x="289" y="45"/>
                    </a:cubicBezTo>
                    <a:close/>
                    <a:moveTo>
                      <a:pt x="255" y="58"/>
                    </a:moveTo>
                    <a:cubicBezTo>
                      <a:pt x="255" y="59"/>
                      <a:pt x="255" y="60"/>
                      <a:pt x="253" y="61"/>
                    </a:cubicBezTo>
                    <a:cubicBezTo>
                      <a:pt x="252" y="60"/>
                      <a:pt x="252" y="60"/>
                      <a:pt x="252" y="60"/>
                    </a:cubicBezTo>
                    <a:lnTo>
                      <a:pt x="255" y="58"/>
                    </a:lnTo>
                    <a:close/>
                    <a:moveTo>
                      <a:pt x="223" y="37"/>
                    </a:moveTo>
                    <a:cubicBezTo>
                      <a:pt x="219" y="39"/>
                      <a:pt x="217" y="40"/>
                      <a:pt x="212" y="43"/>
                    </a:cubicBezTo>
                    <a:cubicBezTo>
                      <a:pt x="212" y="42"/>
                      <a:pt x="215" y="40"/>
                      <a:pt x="216" y="40"/>
                    </a:cubicBezTo>
                    <a:cubicBezTo>
                      <a:pt x="216" y="39"/>
                      <a:pt x="215" y="40"/>
                      <a:pt x="214" y="41"/>
                    </a:cubicBezTo>
                    <a:cubicBezTo>
                      <a:pt x="215" y="40"/>
                      <a:pt x="217" y="39"/>
                      <a:pt x="219" y="38"/>
                    </a:cubicBezTo>
                    <a:cubicBezTo>
                      <a:pt x="221" y="37"/>
                      <a:pt x="222" y="37"/>
                      <a:pt x="223" y="37"/>
                    </a:cubicBezTo>
                    <a:close/>
                    <a:moveTo>
                      <a:pt x="165" y="64"/>
                    </a:moveTo>
                    <a:cubicBezTo>
                      <a:pt x="166" y="65"/>
                      <a:pt x="165" y="66"/>
                      <a:pt x="163" y="67"/>
                    </a:cubicBezTo>
                    <a:cubicBezTo>
                      <a:pt x="162" y="67"/>
                      <a:pt x="164" y="65"/>
                      <a:pt x="165" y="64"/>
                    </a:cubicBezTo>
                    <a:close/>
                    <a:moveTo>
                      <a:pt x="147" y="181"/>
                    </a:moveTo>
                    <a:cubicBezTo>
                      <a:pt x="145" y="181"/>
                      <a:pt x="146" y="180"/>
                      <a:pt x="146" y="180"/>
                    </a:cubicBezTo>
                    <a:cubicBezTo>
                      <a:pt x="147" y="178"/>
                      <a:pt x="148" y="179"/>
                      <a:pt x="147" y="181"/>
                    </a:cubicBezTo>
                    <a:close/>
                    <a:moveTo>
                      <a:pt x="69" y="158"/>
                    </a:moveTo>
                    <a:cubicBezTo>
                      <a:pt x="71" y="158"/>
                      <a:pt x="67" y="164"/>
                      <a:pt x="67" y="163"/>
                    </a:cubicBezTo>
                    <a:cubicBezTo>
                      <a:pt x="69" y="161"/>
                      <a:pt x="68" y="161"/>
                      <a:pt x="69" y="158"/>
                    </a:cubicBezTo>
                    <a:close/>
                    <a:moveTo>
                      <a:pt x="48" y="165"/>
                    </a:moveTo>
                    <a:cubicBezTo>
                      <a:pt x="48" y="166"/>
                      <a:pt x="49" y="165"/>
                      <a:pt x="48" y="168"/>
                    </a:cubicBezTo>
                    <a:cubicBezTo>
                      <a:pt x="47" y="169"/>
                      <a:pt x="46" y="167"/>
                      <a:pt x="48" y="165"/>
                    </a:cubicBezTo>
                    <a:close/>
                    <a:moveTo>
                      <a:pt x="19" y="253"/>
                    </a:moveTo>
                    <a:cubicBezTo>
                      <a:pt x="20" y="253"/>
                      <a:pt x="19" y="256"/>
                      <a:pt x="19" y="258"/>
                    </a:cubicBezTo>
                    <a:cubicBezTo>
                      <a:pt x="17" y="259"/>
                      <a:pt x="19" y="255"/>
                      <a:pt x="19" y="253"/>
                    </a:cubicBezTo>
                    <a:close/>
                    <a:moveTo>
                      <a:pt x="203" y="316"/>
                    </a:moveTo>
                    <a:cubicBezTo>
                      <a:pt x="203" y="313"/>
                      <a:pt x="205" y="312"/>
                      <a:pt x="204" y="311"/>
                    </a:cubicBezTo>
                    <a:cubicBezTo>
                      <a:pt x="206" y="308"/>
                      <a:pt x="205" y="314"/>
                      <a:pt x="205" y="315"/>
                    </a:cubicBezTo>
                    <a:cubicBezTo>
                      <a:pt x="205" y="314"/>
                      <a:pt x="203" y="314"/>
                      <a:pt x="204" y="315"/>
                    </a:cubicBezTo>
                    <a:cubicBezTo>
                      <a:pt x="204" y="316"/>
                      <a:pt x="204" y="315"/>
                      <a:pt x="203" y="316"/>
                    </a:cubicBezTo>
                    <a:close/>
                    <a:moveTo>
                      <a:pt x="28" y="304"/>
                    </a:moveTo>
                    <a:cubicBezTo>
                      <a:pt x="29" y="301"/>
                      <a:pt x="29" y="307"/>
                      <a:pt x="29" y="308"/>
                    </a:cubicBezTo>
                    <a:cubicBezTo>
                      <a:pt x="28" y="311"/>
                      <a:pt x="28" y="305"/>
                      <a:pt x="28" y="304"/>
                    </a:cubicBezTo>
                    <a:close/>
                    <a:moveTo>
                      <a:pt x="28" y="312"/>
                    </a:moveTo>
                    <a:cubicBezTo>
                      <a:pt x="28" y="312"/>
                      <a:pt x="29" y="309"/>
                      <a:pt x="29" y="310"/>
                    </a:cubicBezTo>
                    <a:cubicBezTo>
                      <a:pt x="29" y="315"/>
                      <a:pt x="29" y="319"/>
                      <a:pt x="28" y="322"/>
                    </a:cubicBezTo>
                    <a:cubicBezTo>
                      <a:pt x="28" y="326"/>
                      <a:pt x="27" y="329"/>
                      <a:pt x="28" y="333"/>
                    </a:cubicBezTo>
                    <a:cubicBezTo>
                      <a:pt x="29" y="329"/>
                      <a:pt x="29" y="336"/>
                      <a:pt x="30" y="333"/>
                    </a:cubicBezTo>
                    <a:cubicBezTo>
                      <a:pt x="30" y="331"/>
                      <a:pt x="30" y="329"/>
                      <a:pt x="30" y="328"/>
                    </a:cubicBezTo>
                    <a:cubicBezTo>
                      <a:pt x="30" y="325"/>
                      <a:pt x="31" y="328"/>
                      <a:pt x="31" y="323"/>
                    </a:cubicBezTo>
                    <a:cubicBezTo>
                      <a:pt x="32" y="324"/>
                      <a:pt x="32" y="325"/>
                      <a:pt x="33" y="326"/>
                    </a:cubicBezTo>
                    <a:cubicBezTo>
                      <a:pt x="33" y="329"/>
                      <a:pt x="32" y="325"/>
                      <a:pt x="32" y="328"/>
                    </a:cubicBezTo>
                    <a:cubicBezTo>
                      <a:pt x="31" y="329"/>
                      <a:pt x="32" y="327"/>
                      <a:pt x="31" y="328"/>
                    </a:cubicBezTo>
                    <a:cubicBezTo>
                      <a:pt x="32" y="328"/>
                      <a:pt x="31" y="333"/>
                      <a:pt x="32" y="335"/>
                    </a:cubicBezTo>
                    <a:cubicBezTo>
                      <a:pt x="30" y="334"/>
                      <a:pt x="30" y="339"/>
                      <a:pt x="29" y="336"/>
                    </a:cubicBezTo>
                    <a:cubicBezTo>
                      <a:pt x="29" y="336"/>
                      <a:pt x="29" y="339"/>
                      <a:pt x="29" y="341"/>
                    </a:cubicBezTo>
                    <a:cubicBezTo>
                      <a:pt x="28" y="341"/>
                      <a:pt x="28" y="340"/>
                      <a:pt x="28" y="340"/>
                    </a:cubicBezTo>
                    <a:cubicBezTo>
                      <a:pt x="28" y="338"/>
                      <a:pt x="28" y="336"/>
                      <a:pt x="28" y="335"/>
                    </a:cubicBezTo>
                    <a:cubicBezTo>
                      <a:pt x="27" y="336"/>
                      <a:pt x="27" y="339"/>
                      <a:pt x="27" y="339"/>
                    </a:cubicBezTo>
                    <a:cubicBezTo>
                      <a:pt x="26" y="337"/>
                      <a:pt x="27" y="335"/>
                      <a:pt x="27" y="332"/>
                    </a:cubicBezTo>
                    <a:cubicBezTo>
                      <a:pt x="26" y="334"/>
                      <a:pt x="25" y="334"/>
                      <a:pt x="25" y="339"/>
                    </a:cubicBezTo>
                    <a:cubicBezTo>
                      <a:pt x="24" y="340"/>
                      <a:pt x="24" y="337"/>
                      <a:pt x="24" y="335"/>
                    </a:cubicBezTo>
                    <a:cubicBezTo>
                      <a:pt x="24" y="335"/>
                      <a:pt x="23" y="337"/>
                      <a:pt x="23" y="336"/>
                    </a:cubicBezTo>
                    <a:cubicBezTo>
                      <a:pt x="23" y="338"/>
                      <a:pt x="23" y="340"/>
                      <a:pt x="23" y="343"/>
                    </a:cubicBezTo>
                    <a:cubicBezTo>
                      <a:pt x="22" y="342"/>
                      <a:pt x="23" y="338"/>
                      <a:pt x="21" y="340"/>
                    </a:cubicBezTo>
                    <a:cubicBezTo>
                      <a:pt x="21" y="337"/>
                      <a:pt x="22" y="337"/>
                      <a:pt x="22" y="336"/>
                    </a:cubicBezTo>
                    <a:cubicBezTo>
                      <a:pt x="22" y="335"/>
                      <a:pt x="22" y="336"/>
                      <a:pt x="21" y="336"/>
                    </a:cubicBezTo>
                    <a:cubicBezTo>
                      <a:pt x="22" y="334"/>
                      <a:pt x="22" y="334"/>
                      <a:pt x="22" y="335"/>
                    </a:cubicBezTo>
                    <a:cubicBezTo>
                      <a:pt x="22" y="333"/>
                      <a:pt x="22" y="332"/>
                      <a:pt x="22" y="330"/>
                    </a:cubicBezTo>
                    <a:cubicBezTo>
                      <a:pt x="23" y="330"/>
                      <a:pt x="23" y="331"/>
                      <a:pt x="23" y="331"/>
                    </a:cubicBezTo>
                    <a:cubicBezTo>
                      <a:pt x="25" y="327"/>
                      <a:pt x="24" y="321"/>
                      <a:pt x="25" y="315"/>
                    </a:cubicBezTo>
                    <a:cubicBezTo>
                      <a:pt x="24" y="315"/>
                      <a:pt x="24" y="317"/>
                      <a:pt x="23" y="316"/>
                    </a:cubicBezTo>
                    <a:cubicBezTo>
                      <a:pt x="23" y="314"/>
                      <a:pt x="24" y="314"/>
                      <a:pt x="24" y="311"/>
                    </a:cubicBezTo>
                    <a:cubicBezTo>
                      <a:pt x="26" y="313"/>
                      <a:pt x="26" y="308"/>
                      <a:pt x="27" y="306"/>
                    </a:cubicBezTo>
                    <a:cubicBezTo>
                      <a:pt x="28" y="306"/>
                      <a:pt x="28" y="308"/>
                      <a:pt x="28" y="312"/>
                    </a:cubicBezTo>
                    <a:close/>
                    <a:moveTo>
                      <a:pt x="32" y="318"/>
                    </a:moveTo>
                    <a:cubicBezTo>
                      <a:pt x="32" y="319"/>
                      <a:pt x="33" y="319"/>
                      <a:pt x="33" y="320"/>
                    </a:cubicBezTo>
                    <a:cubicBezTo>
                      <a:pt x="33" y="324"/>
                      <a:pt x="33" y="324"/>
                      <a:pt x="33" y="324"/>
                    </a:cubicBezTo>
                    <a:cubicBezTo>
                      <a:pt x="31" y="324"/>
                      <a:pt x="33" y="320"/>
                      <a:pt x="32" y="318"/>
                    </a:cubicBezTo>
                    <a:close/>
                    <a:moveTo>
                      <a:pt x="33" y="313"/>
                    </a:moveTo>
                    <a:cubicBezTo>
                      <a:pt x="33" y="314"/>
                      <a:pt x="33" y="315"/>
                      <a:pt x="33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5"/>
                      <a:pt x="33" y="315"/>
                      <a:pt x="33" y="313"/>
                    </a:cubicBezTo>
                    <a:close/>
                    <a:moveTo>
                      <a:pt x="5" y="320"/>
                    </a:moveTo>
                    <a:cubicBezTo>
                      <a:pt x="6" y="320"/>
                      <a:pt x="6" y="322"/>
                      <a:pt x="6" y="324"/>
                    </a:cubicBezTo>
                    <a:cubicBezTo>
                      <a:pt x="5" y="325"/>
                      <a:pt x="5" y="322"/>
                      <a:pt x="5" y="320"/>
                    </a:cubicBezTo>
                    <a:close/>
                    <a:moveTo>
                      <a:pt x="202" y="321"/>
                    </a:moveTo>
                    <a:cubicBezTo>
                      <a:pt x="202" y="322"/>
                      <a:pt x="202" y="324"/>
                      <a:pt x="202" y="325"/>
                    </a:cubicBezTo>
                    <a:cubicBezTo>
                      <a:pt x="202" y="327"/>
                      <a:pt x="202" y="328"/>
                      <a:pt x="202" y="330"/>
                    </a:cubicBezTo>
                    <a:cubicBezTo>
                      <a:pt x="201" y="329"/>
                      <a:pt x="201" y="327"/>
                      <a:pt x="201" y="325"/>
                    </a:cubicBezTo>
                    <a:cubicBezTo>
                      <a:pt x="201" y="323"/>
                      <a:pt x="202" y="322"/>
                      <a:pt x="202" y="321"/>
                    </a:cubicBezTo>
                    <a:close/>
                    <a:moveTo>
                      <a:pt x="22" y="323"/>
                    </a:moveTo>
                    <a:cubicBezTo>
                      <a:pt x="22" y="324"/>
                      <a:pt x="22" y="326"/>
                      <a:pt x="22" y="329"/>
                    </a:cubicBezTo>
                    <a:cubicBezTo>
                      <a:pt x="21" y="329"/>
                      <a:pt x="21" y="328"/>
                      <a:pt x="20" y="328"/>
                    </a:cubicBezTo>
                    <a:cubicBezTo>
                      <a:pt x="20" y="325"/>
                      <a:pt x="22" y="326"/>
                      <a:pt x="22" y="323"/>
                    </a:cubicBezTo>
                    <a:close/>
                    <a:moveTo>
                      <a:pt x="19" y="331"/>
                    </a:moveTo>
                    <a:cubicBezTo>
                      <a:pt x="19" y="331"/>
                      <a:pt x="19" y="332"/>
                      <a:pt x="20" y="332"/>
                    </a:cubicBezTo>
                    <a:cubicBezTo>
                      <a:pt x="20" y="334"/>
                      <a:pt x="19" y="336"/>
                      <a:pt x="19" y="338"/>
                    </a:cubicBezTo>
                    <a:cubicBezTo>
                      <a:pt x="19" y="335"/>
                      <a:pt x="19" y="333"/>
                      <a:pt x="19" y="331"/>
                    </a:cubicBezTo>
                    <a:close/>
                    <a:moveTo>
                      <a:pt x="29" y="339"/>
                    </a:moveTo>
                    <a:cubicBezTo>
                      <a:pt x="30" y="338"/>
                      <a:pt x="30" y="341"/>
                      <a:pt x="31" y="340"/>
                    </a:cubicBezTo>
                    <a:cubicBezTo>
                      <a:pt x="31" y="342"/>
                      <a:pt x="29" y="341"/>
                      <a:pt x="29" y="342"/>
                    </a:cubicBezTo>
                    <a:cubicBezTo>
                      <a:pt x="29" y="341"/>
                      <a:pt x="29" y="340"/>
                      <a:pt x="29" y="339"/>
                    </a:cubicBezTo>
                    <a:close/>
                    <a:moveTo>
                      <a:pt x="202" y="334"/>
                    </a:moveTo>
                    <a:cubicBezTo>
                      <a:pt x="203" y="334"/>
                      <a:pt x="202" y="336"/>
                      <a:pt x="202" y="336"/>
                    </a:cubicBezTo>
                    <a:cubicBezTo>
                      <a:pt x="201" y="336"/>
                      <a:pt x="201" y="334"/>
                      <a:pt x="202" y="334"/>
                    </a:cubicBezTo>
                    <a:close/>
                    <a:moveTo>
                      <a:pt x="193" y="360"/>
                    </a:moveTo>
                    <a:cubicBezTo>
                      <a:pt x="195" y="361"/>
                      <a:pt x="193" y="366"/>
                      <a:pt x="194" y="369"/>
                    </a:cubicBezTo>
                    <a:cubicBezTo>
                      <a:pt x="194" y="368"/>
                      <a:pt x="193" y="367"/>
                      <a:pt x="193" y="365"/>
                    </a:cubicBezTo>
                    <a:cubicBezTo>
                      <a:pt x="193" y="363"/>
                      <a:pt x="193" y="361"/>
                      <a:pt x="193" y="360"/>
                    </a:cubicBezTo>
                    <a:close/>
                    <a:moveTo>
                      <a:pt x="32" y="413"/>
                    </a:moveTo>
                    <a:cubicBezTo>
                      <a:pt x="32" y="416"/>
                      <a:pt x="35" y="421"/>
                      <a:pt x="33" y="423"/>
                    </a:cubicBezTo>
                    <a:cubicBezTo>
                      <a:pt x="32" y="421"/>
                      <a:pt x="32" y="418"/>
                      <a:pt x="31" y="419"/>
                    </a:cubicBezTo>
                    <a:cubicBezTo>
                      <a:pt x="30" y="417"/>
                      <a:pt x="31" y="416"/>
                      <a:pt x="31" y="414"/>
                    </a:cubicBezTo>
                    <a:cubicBezTo>
                      <a:pt x="32" y="414"/>
                      <a:pt x="31" y="413"/>
                      <a:pt x="32" y="413"/>
                    </a:cubicBezTo>
                    <a:close/>
                    <a:moveTo>
                      <a:pt x="197" y="372"/>
                    </a:moveTo>
                    <a:cubicBezTo>
                      <a:pt x="199" y="371"/>
                      <a:pt x="198" y="374"/>
                      <a:pt x="198" y="375"/>
                    </a:cubicBezTo>
                    <a:cubicBezTo>
                      <a:pt x="197" y="375"/>
                      <a:pt x="197" y="373"/>
                      <a:pt x="197" y="372"/>
                    </a:cubicBezTo>
                    <a:close/>
                    <a:moveTo>
                      <a:pt x="35" y="415"/>
                    </a:moveTo>
                    <a:cubicBezTo>
                      <a:pt x="36" y="415"/>
                      <a:pt x="36" y="419"/>
                      <a:pt x="36" y="420"/>
                    </a:cubicBezTo>
                    <a:cubicBezTo>
                      <a:pt x="35" y="420"/>
                      <a:pt x="35" y="416"/>
                      <a:pt x="35" y="415"/>
                    </a:cubicBezTo>
                    <a:close/>
                    <a:moveTo>
                      <a:pt x="198" y="376"/>
                    </a:move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7" y="378"/>
                      <a:pt x="197" y="376"/>
                      <a:pt x="198" y="376"/>
                    </a:cubicBezTo>
                    <a:close/>
                    <a:moveTo>
                      <a:pt x="201" y="392"/>
                    </a:moveTo>
                    <a:cubicBezTo>
                      <a:pt x="202" y="392"/>
                      <a:pt x="203" y="395"/>
                      <a:pt x="201" y="394"/>
                    </a:cubicBezTo>
                    <a:cubicBezTo>
                      <a:pt x="201" y="394"/>
                      <a:pt x="202" y="393"/>
                      <a:pt x="201" y="392"/>
                    </a:cubicBezTo>
                    <a:close/>
                    <a:moveTo>
                      <a:pt x="195" y="397"/>
                    </a:moveTo>
                    <a:cubicBezTo>
                      <a:pt x="198" y="401"/>
                      <a:pt x="197" y="407"/>
                      <a:pt x="200" y="409"/>
                    </a:cubicBezTo>
                    <a:cubicBezTo>
                      <a:pt x="201" y="410"/>
                      <a:pt x="199" y="410"/>
                      <a:pt x="200" y="411"/>
                    </a:cubicBezTo>
                    <a:cubicBezTo>
                      <a:pt x="199" y="411"/>
                      <a:pt x="198" y="410"/>
                      <a:pt x="196" y="410"/>
                    </a:cubicBezTo>
                    <a:cubicBezTo>
                      <a:pt x="196" y="409"/>
                      <a:pt x="196" y="407"/>
                      <a:pt x="195" y="406"/>
                    </a:cubicBezTo>
                    <a:cubicBezTo>
                      <a:pt x="195" y="405"/>
                      <a:pt x="194" y="405"/>
                      <a:pt x="194" y="404"/>
                    </a:cubicBezTo>
                    <a:cubicBezTo>
                      <a:pt x="193" y="402"/>
                      <a:pt x="194" y="402"/>
                      <a:pt x="193" y="400"/>
                    </a:cubicBezTo>
                    <a:cubicBezTo>
                      <a:pt x="195" y="399"/>
                      <a:pt x="194" y="401"/>
                      <a:pt x="195" y="402"/>
                    </a:cubicBezTo>
                    <a:cubicBezTo>
                      <a:pt x="197" y="401"/>
                      <a:pt x="194" y="399"/>
                      <a:pt x="195" y="397"/>
                    </a:cubicBezTo>
                    <a:close/>
                    <a:moveTo>
                      <a:pt x="203" y="399"/>
                    </a:moveTo>
                    <a:cubicBezTo>
                      <a:pt x="203" y="399"/>
                      <a:pt x="203" y="400"/>
                      <a:pt x="202" y="399"/>
                    </a:cubicBezTo>
                    <a:cubicBezTo>
                      <a:pt x="203" y="400"/>
                      <a:pt x="203" y="400"/>
                      <a:pt x="203" y="400"/>
                    </a:cubicBezTo>
                    <a:cubicBezTo>
                      <a:pt x="202" y="401"/>
                      <a:pt x="203" y="396"/>
                      <a:pt x="203" y="399"/>
                    </a:cubicBezTo>
                    <a:close/>
                    <a:moveTo>
                      <a:pt x="200" y="401"/>
                    </a:moveTo>
                    <a:cubicBezTo>
                      <a:pt x="201" y="401"/>
                      <a:pt x="201" y="402"/>
                      <a:pt x="201" y="403"/>
                    </a:cubicBezTo>
                    <a:cubicBezTo>
                      <a:pt x="201" y="403"/>
                      <a:pt x="200" y="402"/>
                      <a:pt x="200" y="401"/>
                    </a:cubicBezTo>
                    <a:close/>
                    <a:moveTo>
                      <a:pt x="173" y="412"/>
                    </a:moveTo>
                    <a:cubicBezTo>
                      <a:pt x="173" y="410"/>
                      <a:pt x="174" y="413"/>
                      <a:pt x="174" y="412"/>
                    </a:cubicBezTo>
                    <a:cubicBezTo>
                      <a:pt x="174" y="413"/>
                      <a:pt x="174" y="414"/>
                      <a:pt x="173" y="415"/>
                    </a:cubicBezTo>
                    <a:cubicBezTo>
                      <a:pt x="172" y="413"/>
                      <a:pt x="174" y="412"/>
                      <a:pt x="173" y="412"/>
                    </a:cubicBezTo>
                    <a:close/>
                    <a:moveTo>
                      <a:pt x="170" y="416"/>
                    </a:moveTo>
                    <a:cubicBezTo>
                      <a:pt x="170" y="416"/>
                      <a:pt x="172" y="418"/>
                      <a:pt x="171" y="416"/>
                    </a:cubicBezTo>
                    <a:cubicBezTo>
                      <a:pt x="174" y="420"/>
                      <a:pt x="170" y="420"/>
                      <a:pt x="171" y="420"/>
                    </a:cubicBezTo>
                    <a:cubicBezTo>
                      <a:pt x="170" y="421"/>
                      <a:pt x="170" y="420"/>
                      <a:pt x="170" y="420"/>
                    </a:cubicBezTo>
                    <a:cubicBezTo>
                      <a:pt x="170" y="420"/>
                      <a:pt x="170" y="420"/>
                      <a:pt x="170" y="420"/>
                    </a:cubicBezTo>
                    <a:cubicBezTo>
                      <a:pt x="169" y="419"/>
                      <a:pt x="170" y="418"/>
                      <a:pt x="170" y="416"/>
                    </a:cubicBezTo>
                    <a:close/>
                    <a:moveTo>
                      <a:pt x="201" y="406"/>
                    </a:moveTo>
                    <a:cubicBezTo>
                      <a:pt x="202" y="406"/>
                      <a:pt x="202" y="409"/>
                      <a:pt x="203" y="409"/>
                    </a:cubicBezTo>
                    <a:cubicBezTo>
                      <a:pt x="203" y="410"/>
                      <a:pt x="201" y="408"/>
                      <a:pt x="201" y="406"/>
                    </a:cubicBezTo>
                    <a:close/>
                    <a:moveTo>
                      <a:pt x="179" y="415"/>
                    </a:moveTo>
                    <a:cubicBezTo>
                      <a:pt x="180" y="415"/>
                      <a:pt x="181" y="419"/>
                      <a:pt x="179" y="418"/>
                    </a:cubicBezTo>
                    <a:cubicBezTo>
                      <a:pt x="179" y="417"/>
                      <a:pt x="179" y="417"/>
                      <a:pt x="179" y="415"/>
                    </a:cubicBezTo>
                    <a:close/>
                    <a:moveTo>
                      <a:pt x="202" y="414"/>
                    </a:moveTo>
                    <a:cubicBezTo>
                      <a:pt x="200" y="415"/>
                      <a:pt x="199" y="415"/>
                      <a:pt x="199" y="413"/>
                    </a:cubicBezTo>
                    <a:cubicBezTo>
                      <a:pt x="200" y="415"/>
                      <a:pt x="201" y="411"/>
                      <a:pt x="202" y="414"/>
                    </a:cubicBezTo>
                    <a:close/>
                    <a:moveTo>
                      <a:pt x="207" y="410"/>
                    </a:moveTo>
                    <a:cubicBezTo>
                      <a:pt x="207" y="411"/>
                      <a:pt x="208" y="414"/>
                      <a:pt x="209" y="414"/>
                    </a:cubicBezTo>
                    <a:cubicBezTo>
                      <a:pt x="207" y="415"/>
                      <a:pt x="206" y="411"/>
                      <a:pt x="206" y="410"/>
                    </a:cubicBezTo>
                    <a:cubicBezTo>
                      <a:pt x="206" y="410"/>
                      <a:pt x="207" y="412"/>
                      <a:pt x="207" y="410"/>
                    </a:cubicBezTo>
                    <a:close/>
                    <a:moveTo>
                      <a:pt x="196" y="416"/>
                    </a:moveTo>
                    <a:cubicBezTo>
                      <a:pt x="196" y="416"/>
                      <a:pt x="196" y="417"/>
                      <a:pt x="197" y="418"/>
                    </a:cubicBezTo>
                    <a:cubicBezTo>
                      <a:pt x="196" y="418"/>
                      <a:pt x="196" y="418"/>
                      <a:pt x="196" y="418"/>
                    </a:cubicBezTo>
                    <a:cubicBezTo>
                      <a:pt x="195" y="417"/>
                      <a:pt x="196" y="418"/>
                      <a:pt x="196" y="416"/>
                    </a:cubicBezTo>
                    <a:close/>
                    <a:moveTo>
                      <a:pt x="202" y="421"/>
                    </a:moveTo>
                    <a:cubicBezTo>
                      <a:pt x="203" y="419"/>
                      <a:pt x="203" y="422"/>
                      <a:pt x="203" y="423"/>
                    </a:cubicBezTo>
                    <a:cubicBezTo>
                      <a:pt x="201" y="422"/>
                      <a:pt x="200" y="423"/>
                      <a:pt x="198" y="422"/>
                    </a:cubicBezTo>
                    <a:cubicBezTo>
                      <a:pt x="199" y="420"/>
                      <a:pt x="200" y="419"/>
                      <a:pt x="200" y="417"/>
                    </a:cubicBezTo>
                    <a:cubicBezTo>
                      <a:pt x="201" y="418"/>
                      <a:pt x="202" y="419"/>
                      <a:pt x="202" y="420"/>
                    </a:cubicBezTo>
                    <a:cubicBezTo>
                      <a:pt x="202" y="421"/>
                      <a:pt x="203" y="421"/>
                      <a:pt x="202" y="421"/>
                    </a:cubicBezTo>
                    <a:close/>
                    <a:moveTo>
                      <a:pt x="203" y="419"/>
                    </a:moveTo>
                    <a:cubicBezTo>
                      <a:pt x="203" y="418"/>
                      <a:pt x="205" y="419"/>
                      <a:pt x="205" y="418"/>
                    </a:cubicBezTo>
                    <a:cubicBezTo>
                      <a:pt x="206" y="420"/>
                      <a:pt x="205" y="420"/>
                      <a:pt x="206" y="421"/>
                    </a:cubicBezTo>
                    <a:cubicBezTo>
                      <a:pt x="205" y="421"/>
                      <a:pt x="204" y="419"/>
                      <a:pt x="203" y="419"/>
                    </a:cubicBezTo>
                    <a:close/>
                    <a:moveTo>
                      <a:pt x="187" y="426"/>
                    </a:moveTo>
                    <a:cubicBezTo>
                      <a:pt x="187" y="425"/>
                      <a:pt x="189" y="426"/>
                      <a:pt x="189" y="425"/>
                    </a:cubicBezTo>
                    <a:cubicBezTo>
                      <a:pt x="190" y="427"/>
                      <a:pt x="189" y="427"/>
                      <a:pt x="189" y="428"/>
                    </a:cubicBezTo>
                    <a:cubicBezTo>
                      <a:pt x="188" y="429"/>
                      <a:pt x="188" y="426"/>
                      <a:pt x="187" y="426"/>
                    </a:cubicBezTo>
                    <a:close/>
                    <a:moveTo>
                      <a:pt x="206" y="421"/>
                    </a:moveTo>
                    <a:cubicBezTo>
                      <a:pt x="207" y="422"/>
                      <a:pt x="207" y="421"/>
                      <a:pt x="208" y="420"/>
                    </a:cubicBezTo>
                    <a:cubicBezTo>
                      <a:pt x="208" y="422"/>
                      <a:pt x="208" y="422"/>
                      <a:pt x="208" y="422"/>
                    </a:cubicBezTo>
                    <a:cubicBezTo>
                      <a:pt x="208" y="422"/>
                      <a:pt x="207" y="421"/>
                      <a:pt x="207" y="423"/>
                    </a:cubicBezTo>
                    <a:cubicBezTo>
                      <a:pt x="207" y="423"/>
                      <a:pt x="207" y="422"/>
                      <a:pt x="206" y="421"/>
                    </a:cubicBezTo>
                    <a:close/>
                    <a:moveTo>
                      <a:pt x="69" y="497"/>
                    </a:moveTo>
                    <a:cubicBezTo>
                      <a:pt x="71" y="497"/>
                      <a:pt x="72" y="502"/>
                      <a:pt x="73" y="504"/>
                    </a:cubicBezTo>
                    <a:cubicBezTo>
                      <a:pt x="72" y="503"/>
                      <a:pt x="70" y="499"/>
                      <a:pt x="69" y="497"/>
                    </a:cubicBezTo>
                    <a:close/>
                    <a:moveTo>
                      <a:pt x="67" y="523"/>
                    </a:moveTo>
                    <a:cubicBezTo>
                      <a:pt x="67" y="522"/>
                      <a:pt x="68" y="522"/>
                      <a:pt x="69" y="522"/>
                    </a:cubicBezTo>
                    <a:cubicBezTo>
                      <a:pt x="70" y="526"/>
                      <a:pt x="70" y="526"/>
                      <a:pt x="71" y="529"/>
                    </a:cubicBezTo>
                    <a:cubicBezTo>
                      <a:pt x="70" y="529"/>
                      <a:pt x="68" y="526"/>
                      <a:pt x="67" y="523"/>
                    </a:cubicBezTo>
                    <a:close/>
                    <a:moveTo>
                      <a:pt x="65" y="533"/>
                    </a:moveTo>
                    <a:cubicBezTo>
                      <a:pt x="66" y="532"/>
                      <a:pt x="66" y="535"/>
                      <a:pt x="68" y="538"/>
                    </a:cubicBezTo>
                    <a:cubicBezTo>
                      <a:pt x="67" y="538"/>
                      <a:pt x="67" y="536"/>
                      <a:pt x="65" y="533"/>
                    </a:cubicBezTo>
                    <a:close/>
                    <a:moveTo>
                      <a:pt x="83" y="521"/>
                    </a:moveTo>
                    <a:cubicBezTo>
                      <a:pt x="84" y="524"/>
                      <a:pt x="84" y="524"/>
                      <a:pt x="84" y="524"/>
                    </a:cubicBezTo>
                    <a:cubicBezTo>
                      <a:pt x="83" y="525"/>
                      <a:pt x="84" y="525"/>
                      <a:pt x="83" y="527"/>
                    </a:cubicBezTo>
                    <a:cubicBezTo>
                      <a:pt x="81" y="524"/>
                      <a:pt x="81" y="524"/>
                      <a:pt x="81" y="524"/>
                    </a:cubicBezTo>
                    <a:cubicBezTo>
                      <a:pt x="84" y="526"/>
                      <a:pt x="82" y="522"/>
                      <a:pt x="83" y="521"/>
                    </a:cubicBezTo>
                    <a:close/>
                    <a:moveTo>
                      <a:pt x="164" y="467"/>
                    </a:moveTo>
                    <a:cubicBezTo>
                      <a:pt x="164" y="469"/>
                      <a:pt x="164" y="470"/>
                      <a:pt x="164" y="472"/>
                    </a:cubicBezTo>
                    <a:cubicBezTo>
                      <a:pt x="165" y="473"/>
                      <a:pt x="165" y="473"/>
                      <a:pt x="165" y="474"/>
                    </a:cubicBezTo>
                    <a:cubicBezTo>
                      <a:pt x="166" y="474"/>
                      <a:pt x="166" y="473"/>
                      <a:pt x="166" y="472"/>
                    </a:cubicBezTo>
                    <a:cubicBezTo>
                      <a:pt x="166" y="471"/>
                      <a:pt x="166" y="473"/>
                      <a:pt x="165" y="473"/>
                    </a:cubicBezTo>
                    <a:cubicBezTo>
                      <a:pt x="165" y="472"/>
                      <a:pt x="165" y="471"/>
                      <a:pt x="165" y="470"/>
                    </a:cubicBezTo>
                    <a:cubicBezTo>
                      <a:pt x="165" y="469"/>
                      <a:pt x="166" y="472"/>
                      <a:pt x="166" y="471"/>
                    </a:cubicBezTo>
                    <a:cubicBezTo>
                      <a:pt x="167" y="469"/>
                      <a:pt x="165" y="469"/>
                      <a:pt x="165" y="468"/>
                    </a:cubicBezTo>
                    <a:cubicBezTo>
                      <a:pt x="166" y="467"/>
                      <a:pt x="167" y="472"/>
                      <a:pt x="168" y="470"/>
                    </a:cubicBezTo>
                    <a:cubicBezTo>
                      <a:pt x="169" y="472"/>
                      <a:pt x="169" y="472"/>
                      <a:pt x="169" y="473"/>
                    </a:cubicBezTo>
                    <a:cubicBezTo>
                      <a:pt x="170" y="473"/>
                      <a:pt x="169" y="472"/>
                      <a:pt x="169" y="471"/>
                    </a:cubicBezTo>
                    <a:cubicBezTo>
                      <a:pt x="170" y="470"/>
                      <a:pt x="170" y="470"/>
                      <a:pt x="170" y="470"/>
                    </a:cubicBezTo>
                    <a:cubicBezTo>
                      <a:pt x="171" y="472"/>
                      <a:pt x="171" y="473"/>
                      <a:pt x="172" y="475"/>
                    </a:cubicBezTo>
                    <a:cubicBezTo>
                      <a:pt x="172" y="475"/>
                      <a:pt x="174" y="476"/>
                      <a:pt x="173" y="474"/>
                    </a:cubicBezTo>
                    <a:cubicBezTo>
                      <a:pt x="174" y="477"/>
                      <a:pt x="176" y="480"/>
                      <a:pt x="176" y="482"/>
                    </a:cubicBezTo>
                    <a:cubicBezTo>
                      <a:pt x="177" y="484"/>
                      <a:pt x="177" y="481"/>
                      <a:pt x="177" y="482"/>
                    </a:cubicBezTo>
                    <a:cubicBezTo>
                      <a:pt x="177" y="483"/>
                      <a:pt x="177" y="485"/>
                      <a:pt x="176" y="485"/>
                    </a:cubicBezTo>
                    <a:cubicBezTo>
                      <a:pt x="174" y="482"/>
                      <a:pt x="174" y="479"/>
                      <a:pt x="173" y="476"/>
                    </a:cubicBezTo>
                    <a:cubicBezTo>
                      <a:pt x="172" y="477"/>
                      <a:pt x="173" y="479"/>
                      <a:pt x="174" y="481"/>
                    </a:cubicBezTo>
                    <a:cubicBezTo>
                      <a:pt x="173" y="481"/>
                      <a:pt x="174" y="482"/>
                      <a:pt x="174" y="483"/>
                    </a:cubicBezTo>
                    <a:cubicBezTo>
                      <a:pt x="172" y="483"/>
                      <a:pt x="171" y="480"/>
                      <a:pt x="170" y="478"/>
                    </a:cubicBezTo>
                    <a:cubicBezTo>
                      <a:pt x="169" y="479"/>
                      <a:pt x="172" y="483"/>
                      <a:pt x="174" y="486"/>
                    </a:cubicBezTo>
                    <a:cubicBezTo>
                      <a:pt x="173" y="486"/>
                      <a:pt x="173" y="484"/>
                      <a:pt x="172" y="486"/>
                    </a:cubicBezTo>
                    <a:cubicBezTo>
                      <a:pt x="172" y="487"/>
                      <a:pt x="173" y="487"/>
                      <a:pt x="174" y="489"/>
                    </a:cubicBezTo>
                    <a:cubicBezTo>
                      <a:pt x="173" y="489"/>
                      <a:pt x="171" y="487"/>
                      <a:pt x="170" y="485"/>
                    </a:cubicBezTo>
                    <a:cubicBezTo>
                      <a:pt x="171" y="485"/>
                      <a:pt x="172" y="485"/>
                      <a:pt x="172" y="484"/>
                    </a:cubicBezTo>
                    <a:cubicBezTo>
                      <a:pt x="169" y="482"/>
                      <a:pt x="168" y="480"/>
                      <a:pt x="166" y="478"/>
                    </a:cubicBezTo>
                    <a:cubicBezTo>
                      <a:pt x="166" y="481"/>
                      <a:pt x="169" y="481"/>
                      <a:pt x="170" y="484"/>
                    </a:cubicBezTo>
                    <a:cubicBezTo>
                      <a:pt x="169" y="484"/>
                      <a:pt x="170" y="485"/>
                      <a:pt x="170" y="486"/>
                    </a:cubicBezTo>
                    <a:cubicBezTo>
                      <a:pt x="169" y="487"/>
                      <a:pt x="169" y="486"/>
                      <a:pt x="168" y="485"/>
                    </a:cubicBezTo>
                    <a:cubicBezTo>
                      <a:pt x="168" y="485"/>
                      <a:pt x="168" y="485"/>
                      <a:pt x="169" y="486"/>
                    </a:cubicBezTo>
                    <a:cubicBezTo>
                      <a:pt x="166" y="480"/>
                      <a:pt x="164" y="478"/>
                      <a:pt x="163" y="475"/>
                    </a:cubicBezTo>
                    <a:cubicBezTo>
                      <a:pt x="165" y="474"/>
                      <a:pt x="165" y="474"/>
                      <a:pt x="165" y="474"/>
                    </a:cubicBezTo>
                    <a:cubicBezTo>
                      <a:pt x="163" y="472"/>
                      <a:pt x="164" y="471"/>
                      <a:pt x="163" y="469"/>
                    </a:cubicBezTo>
                    <a:cubicBezTo>
                      <a:pt x="164" y="470"/>
                      <a:pt x="163" y="468"/>
                      <a:pt x="164" y="467"/>
                    </a:cubicBezTo>
                    <a:close/>
                    <a:moveTo>
                      <a:pt x="171" y="468"/>
                    </a:moveTo>
                    <a:cubicBezTo>
                      <a:pt x="172" y="470"/>
                      <a:pt x="172" y="471"/>
                      <a:pt x="173" y="469"/>
                    </a:cubicBezTo>
                    <a:cubicBezTo>
                      <a:pt x="173" y="471"/>
                      <a:pt x="172" y="472"/>
                      <a:pt x="174" y="472"/>
                    </a:cubicBezTo>
                    <a:cubicBezTo>
                      <a:pt x="175" y="474"/>
                      <a:pt x="174" y="474"/>
                      <a:pt x="175" y="476"/>
                    </a:cubicBezTo>
                    <a:cubicBezTo>
                      <a:pt x="174" y="474"/>
                      <a:pt x="172" y="474"/>
                      <a:pt x="171" y="472"/>
                    </a:cubicBezTo>
                    <a:cubicBezTo>
                      <a:pt x="174" y="472"/>
                      <a:pt x="169" y="469"/>
                      <a:pt x="171" y="468"/>
                    </a:cubicBezTo>
                    <a:close/>
                    <a:moveTo>
                      <a:pt x="159" y="471"/>
                    </a:moveTo>
                    <a:cubicBezTo>
                      <a:pt x="160" y="471"/>
                      <a:pt x="161" y="473"/>
                      <a:pt x="161" y="474"/>
                    </a:cubicBezTo>
                    <a:cubicBezTo>
                      <a:pt x="160" y="475"/>
                      <a:pt x="159" y="473"/>
                      <a:pt x="159" y="471"/>
                    </a:cubicBezTo>
                    <a:close/>
                    <a:moveTo>
                      <a:pt x="175" y="473"/>
                    </a:moveTo>
                    <a:cubicBezTo>
                      <a:pt x="177" y="474"/>
                      <a:pt x="177" y="477"/>
                      <a:pt x="178" y="476"/>
                    </a:cubicBezTo>
                    <a:cubicBezTo>
                      <a:pt x="180" y="478"/>
                      <a:pt x="178" y="477"/>
                      <a:pt x="178" y="478"/>
                    </a:cubicBezTo>
                    <a:cubicBezTo>
                      <a:pt x="180" y="479"/>
                      <a:pt x="181" y="483"/>
                      <a:pt x="182" y="483"/>
                    </a:cubicBezTo>
                    <a:cubicBezTo>
                      <a:pt x="181" y="484"/>
                      <a:pt x="181" y="482"/>
                      <a:pt x="180" y="482"/>
                    </a:cubicBezTo>
                    <a:cubicBezTo>
                      <a:pt x="179" y="483"/>
                      <a:pt x="181" y="485"/>
                      <a:pt x="182" y="487"/>
                    </a:cubicBezTo>
                    <a:cubicBezTo>
                      <a:pt x="181" y="487"/>
                      <a:pt x="180" y="486"/>
                      <a:pt x="180" y="487"/>
                    </a:cubicBezTo>
                    <a:cubicBezTo>
                      <a:pt x="179" y="485"/>
                      <a:pt x="180" y="486"/>
                      <a:pt x="178" y="484"/>
                    </a:cubicBezTo>
                    <a:cubicBezTo>
                      <a:pt x="179" y="484"/>
                      <a:pt x="180" y="485"/>
                      <a:pt x="180" y="484"/>
                    </a:cubicBezTo>
                    <a:cubicBezTo>
                      <a:pt x="178" y="483"/>
                      <a:pt x="176" y="480"/>
                      <a:pt x="175" y="477"/>
                    </a:cubicBezTo>
                    <a:cubicBezTo>
                      <a:pt x="176" y="479"/>
                      <a:pt x="178" y="481"/>
                      <a:pt x="180" y="482"/>
                    </a:cubicBezTo>
                    <a:cubicBezTo>
                      <a:pt x="179" y="480"/>
                      <a:pt x="174" y="475"/>
                      <a:pt x="175" y="473"/>
                    </a:cubicBezTo>
                    <a:close/>
                    <a:moveTo>
                      <a:pt x="195" y="463"/>
                    </a:moveTo>
                    <a:cubicBezTo>
                      <a:pt x="196" y="463"/>
                      <a:pt x="197" y="466"/>
                      <a:pt x="196" y="466"/>
                    </a:cubicBezTo>
                    <a:cubicBezTo>
                      <a:pt x="195" y="465"/>
                      <a:pt x="195" y="464"/>
                      <a:pt x="195" y="463"/>
                    </a:cubicBezTo>
                    <a:close/>
                    <a:moveTo>
                      <a:pt x="103" y="538"/>
                    </a:moveTo>
                    <a:cubicBezTo>
                      <a:pt x="104" y="540"/>
                      <a:pt x="104" y="540"/>
                      <a:pt x="104" y="540"/>
                    </a:cubicBezTo>
                    <a:cubicBezTo>
                      <a:pt x="103" y="542"/>
                      <a:pt x="103" y="542"/>
                      <a:pt x="103" y="542"/>
                    </a:cubicBezTo>
                    <a:cubicBezTo>
                      <a:pt x="102" y="540"/>
                      <a:pt x="102" y="539"/>
                      <a:pt x="103" y="538"/>
                    </a:cubicBezTo>
                    <a:close/>
                    <a:moveTo>
                      <a:pt x="195" y="469"/>
                    </a:moveTo>
                    <a:cubicBezTo>
                      <a:pt x="195" y="469"/>
                      <a:pt x="195" y="470"/>
                      <a:pt x="195" y="471"/>
                    </a:cubicBezTo>
                    <a:cubicBezTo>
                      <a:pt x="194" y="471"/>
                      <a:pt x="193" y="469"/>
                      <a:pt x="193" y="468"/>
                    </a:cubicBezTo>
                    <a:cubicBezTo>
                      <a:pt x="194" y="469"/>
                      <a:pt x="195" y="468"/>
                      <a:pt x="196" y="469"/>
                    </a:cubicBezTo>
                    <a:cubicBezTo>
                      <a:pt x="195" y="470"/>
                      <a:pt x="195" y="469"/>
                      <a:pt x="195" y="469"/>
                    </a:cubicBezTo>
                    <a:close/>
                    <a:moveTo>
                      <a:pt x="178" y="485"/>
                    </a:moveTo>
                    <a:cubicBezTo>
                      <a:pt x="179" y="487"/>
                      <a:pt x="179" y="487"/>
                      <a:pt x="179" y="487"/>
                    </a:cubicBezTo>
                    <a:cubicBezTo>
                      <a:pt x="178" y="487"/>
                      <a:pt x="178" y="487"/>
                      <a:pt x="178" y="487"/>
                    </a:cubicBezTo>
                    <a:cubicBezTo>
                      <a:pt x="177" y="486"/>
                      <a:pt x="177" y="485"/>
                      <a:pt x="178" y="485"/>
                    </a:cubicBezTo>
                    <a:close/>
                    <a:moveTo>
                      <a:pt x="197" y="471"/>
                    </a:moveTo>
                    <a:cubicBezTo>
                      <a:pt x="198" y="470"/>
                      <a:pt x="199" y="475"/>
                      <a:pt x="198" y="474"/>
                    </a:cubicBezTo>
                    <a:cubicBezTo>
                      <a:pt x="197" y="473"/>
                      <a:pt x="197" y="472"/>
                      <a:pt x="197" y="471"/>
                    </a:cubicBezTo>
                    <a:close/>
                    <a:moveTo>
                      <a:pt x="173" y="496"/>
                    </a:moveTo>
                    <a:cubicBezTo>
                      <a:pt x="174" y="495"/>
                      <a:pt x="174" y="495"/>
                      <a:pt x="174" y="495"/>
                    </a:cubicBezTo>
                    <a:cubicBezTo>
                      <a:pt x="174" y="496"/>
                      <a:pt x="174" y="496"/>
                      <a:pt x="175" y="496"/>
                    </a:cubicBezTo>
                    <a:cubicBezTo>
                      <a:pt x="175" y="497"/>
                      <a:pt x="173" y="497"/>
                      <a:pt x="173" y="496"/>
                    </a:cubicBezTo>
                    <a:close/>
                    <a:moveTo>
                      <a:pt x="189" y="487"/>
                    </a:moveTo>
                    <a:cubicBezTo>
                      <a:pt x="190" y="486"/>
                      <a:pt x="191" y="489"/>
                      <a:pt x="190" y="489"/>
                    </a:cubicBezTo>
                    <a:cubicBezTo>
                      <a:pt x="190" y="488"/>
                      <a:pt x="190" y="488"/>
                      <a:pt x="189" y="487"/>
                    </a:cubicBezTo>
                    <a:close/>
                    <a:moveTo>
                      <a:pt x="193" y="490"/>
                    </a:moveTo>
                    <a:cubicBezTo>
                      <a:pt x="194" y="491"/>
                      <a:pt x="194" y="492"/>
                      <a:pt x="195" y="493"/>
                    </a:cubicBezTo>
                    <a:cubicBezTo>
                      <a:pt x="194" y="493"/>
                      <a:pt x="193" y="491"/>
                      <a:pt x="193" y="492"/>
                    </a:cubicBezTo>
                    <a:cubicBezTo>
                      <a:pt x="192" y="491"/>
                      <a:pt x="192" y="490"/>
                      <a:pt x="193" y="490"/>
                    </a:cubicBezTo>
                    <a:close/>
                    <a:moveTo>
                      <a:pt x="165" y="567"/>
                    </a:moveTo>
                    <a:cubicBezTo>
                      <a:pt x="167" y="568"/>
                      <a:pt x="164" y="564"/>
                      <a:pt x="165" y="563"/>
                    </a:cubicBezTo>
                    <a:cubicBezTo>
                      <a:pt x="167" y="566"/>
                      <a:pt x="169" y="568"/>
                      <a:pt x="171" y="570"/>
                    </a:cubicBezTo>
                    <a:cubicBezTo>
                      <a:pt x="173" y="571"/>
                      <a:pt x="175" y="573"/>
                      <a:pt x="176" y="576"/>
                    </a:cubicBezTo>
                    <a:cubicBezTo>
                      <a:pt x="176" y="577"/>
                      <a:pt x="175" y="578"/>
                      <a:pt x="177" y="579"/>
                    </a:cubicBezTo>
                    <a:cubicBezTo>
                      <a:pt x="176" y="579"/>
                      <a:pt x="177" y="581"/>
                      <a:pt x="176" y="582"/>
                    </a:cubicBezTo>
                    <a:cubicBezTo>
                      <a:pt x="175" y="580"/>
                      <a:pt x="175" y="579"/>
                      <a:pt x="174" y="577"/>
                    </a:cubicBezTo>
                    <a:cubicBezTo>
                      <a:pt x="171" y="576"/>
                      <a:pt x="169" y="573"/>
                      <a:pt x="167" y="572"/>
                    </a:cubicBezTo>
                    <a:cubicBezTo>
                      <a:pt x="166" y="571"/>
                      <a:pt x="166" y="570"/>
                      <a:pt x="167" y="569"/>
                    </a:cubicBezTo>
                    <a:cubicBezTo>
                      <a:pt x="164" y="567"/>
                      <a:pt x="163" y="566"/>
                      <a:pt x="164" y="564"/>
                    </a:cubicBezTo>
                    <a:cubicBezTo>
                      <a:pt x="165" y="565"/>
                      <a:pt x="166" y="566"/>
                      <a:pt x="165" y="567"/>
                    </a:cubicBezTo>
                    <a:close/>
                    <a:moveTo>
                      <a:pt x="164" y="566"/>
                    </a:moveTo>
                    <a:cubicBezTo>
                      <a:pt x="161" y="565"/>
                      <a:pt x="164" y="568"/>
                      <a:pt x="163" y="569"/>
                    </a:cubicBezTo>
                    <a:cubicBezTo>
                      <a:pt x="161" y="566"/>
                      <a:pt x="157" y="562"/>
                      <a:pt x="154" y="558"/>
                    </a:cubicBezTo>
                    <a:cubicBezTo>
                      <a:pt x="150" y="554"/>
                      <a:pt x="148" y="551"/>
                      <a:pt x="148" y="548"/>
                    </a:cubicBezTo>
                    <a:cubicBezTo>
                      <a:pt x="146" y="547"/>
                      <a:pt x="145" y="546"/>
                      <a:pt x="145" y="544"/>
                    </a:cubicBezTo>
                    <a:cubicBezTo>
                      <a:pt x="143" y="543"/>
                      <a:pt x="145" y="545"/>
                      <a:pt x="144" y="545"/>
                    </a:cubicBezTo>
                    <a:cubicBezTo>
                      <a:pt x="143" y="543"/>
                      <a:pt x="142" y="540"/>
                      <a:pt x="142" y="539"/>
                    </a:cubicBezTo>
                    <a:cubicBezTo>
                      <a:pt x="147" y="545"/>
                      <a:pt x="148" y="547"/>
                      <a:pt x="151" y="551"/>
                    </a:cubicBezTo>
                    <a:cubicBezTo>
                      <a:pt x="151" y="551"/>
                      <a:pt x="151" y="550"/>
                      <a:pt x="150" y="549"/>
                    </a:cubicBezTo>
                    <a:cubicBezTo>
                      <a:pt x="155" y="551"/>
                      <a:pt x="155" y="556"/>
                      <a:pt x="162" y="561"/>
                    </a:cubicBezTo>
                    <a:cubicBezTo>
                      <a:pt x="162" y="563"/>
                      <a:pt x="162" y="564"/>
                      <a:pt x="162" y="564"/>
                    </a:cubicBezTo>
                    <a:cubicBezTo>
                      <a:pt x="162" y="565"/>
                      <a:pt x="163" y="564"/>
                      <a:pt x="164" y="566"/>
                    </a:cubicBezTo>
                    <a:close/>
                    <a:moveTo>
                      <a:pt x="139" y="571"/>
                    </a:moveTo>
                    <a:cubicBezTo>
                      <a:pt x="139" y="569"/>
                      <a:pt x="142" y="573"/>
                      <a:pt x="141" y="573"/>
                    </a:cubicBezTo>
                    <a:lnTo>
                      <a:pt x="139" y="571"/>
                    </a:lnTo>
                    <a:close/>
                    <a:moveTo>
                      <a:pt x="188" y="517"/>
                    </a:moveTo>
                    <a:cubicBezTo>
                      <a:pt x="190" y="515"/>
                      <a:pt x="191" y="520"/>
                      <a:pt x="188" y="517"/>
                    </a:cubicBezTo>
                    <a:close/>
                    <a:moveTo>
                      <a:pt x="188" y="518"/>
                    </a:moveTo>
                    <a:cubicBezTo>
                      <a:pt x="189" y="517"/>
                      <a:pt x="191" y="520"/>
                      <a:pt x="190" y="521"/>
                    </a:cubicBezTo>
                    <a:cubicBezTo>
                      <a:pt x="189" y="520"/>
                      <a:pt x="189" y="519"/>
                      <a:pt x="188" y="518"/>
                    </a:cubicBezTo>
                    <a:close/>
                    <a:moveTo>
                      <a:pt x="140" y="575"/>
                    </a:moveTo>
                    <a:cubicBezTo>
                      <a:pt x="142" y="577"/>
                      <a:pt x="141" y="578"/>
                      <a:pt x="143" y="579"/>
                    </a:cubicBezTo>
                    <a:cubicBezTo>
                      <a:pt x="142" y="579"/>
                      <a:pt x="141" y="578"/>
                      <a:pt x="139" y="577"/>
                    </a:cubicBezTo>
                    <a:cubicBezTo>
                      <a:pt x="139" y="576"/>
                      <a:pt x="139" y="575"/>
                      <a:pt x="140" y="575"/>
                    </a:cubicBezTo>
                    <a:close/>
                    <a:moveTo>
                      <a:pt x="153" y="587"/>
                    </a:moveTo>
                    <a:cubicBezTo>
                      <a:pt x="154" y="587"/>
                      <a:pt x="155" y="588"/>
                      <a:pt x="157" y="589"/>
                    </a:cubicBezTo>
                    <a:cubicBezTo>
                      <a:pt x="157" y="588"/>
                      <a:pt x="155" y="588"/>
                      <a:pt x="155" y="587"/>
                    </a:cubicBezTo>
                    <a:cubicBezTo>
                      <a:pt x="155" y="585"/>
                      <a:pt x="158" y="589"/>
                      <a:pt x="159" y="590"/>
                    </a:cubicBezTo>
                    <a:cubicBezTo>
                      <a:pt x="158" y="591"/>
                      <a:pt x="161" y="593"/>
                      <a:pt x="161" y="594"/>
                    </a:cubicBezTo>
                    <a:cubicBezTo>
                      <a:pt x="159" y="592"/>
                      <a:pt x="156" y="590"/>
                      <a:pt x="156" y="591"/>
                    </a:cubicBezTo>
                    <a:cubicBezTo>
                      <a:pt x="154" y="589"/>
                      <a:pt x="154" y="589"/>
                      <a:pt x="153" y="587"/>
                    </a:cubicBezTo>
                    <a:close/>
                    <a:moveTo>
                      <a:pt x="202" y="537"/>
                    </a:moveTo>
                    <a:cubicBezTo>
                      <a:pt x="203" y="537"/>
                      <a:pt x="205" y="539"/>
                      <a:pt x="204" y="540"/>
                    </a:cubicBezTo>
                    <a:cubicBezTo>
                      <a:pt x="203" y="539"/>
                      <a:pt x="202" y="538"/>
                      <a:pt x="202" y="537"/>
                    </a:cubicBezTo>
                    <a:close/>
                    <a:moveTo>
                      <a:pt x="204" y="547"/>
                    </a:moveTo>
                    <a:cubicBezTo>
                      <a:pt x="203" y="546"/>
                      <a:pt x="201" y="545"/>
                      <a:pt x="202" y="544"/>
                    </a:cubicBezTo>
                    <a:cubicBezTo>
                      <a:pt x="203" y="545"/>
                      <a:pt x="205" y="546"/>
                      <a:pt x="204" y="547"/>
                    </a:cubicBezTo>
                    <a:close/>
                    <a:moveTo>
                      <a:pt x="208" y="548"/>
                    </a:moveTo>
                    <a:cubicBezTo>
                      <a:pt x="208" y="549"/>
                      <a:pt x="210" y="551"/>
                      <a:pt x="207" y="550"/>
                    </a:cubicBezTo>
                    <a:cubicBezTo>
                      <a:pt x="209" y="552"/>
                      <a:pt x="213" y="554"/>
                      <a:pt x="212" y="556"/>
                    </a:cubicBezTo>
                    <a:cubicBezTo>
                      <a:pt x="208" y="553"/>
                      <a:pt x="205" y="550"/>
                      <a:pt x="204" y="547"/>
                    </a:cubicBezTo>
                    <a:cubicBezTo>
                      <a:pt x="204" y="547"/>
                      <a:pt x="206" y="548"/>
                      <a:pt x="207" y="549"/>
                    </a:cubicBezTo>
                    <a:cubicBezTo>
                      <a:pt x="206" y="546"/>
                      <a:pt x="203" y="544"/>
                      <a:pt x="201" y="542"/>
                    </a:cubicBezTo>
                    <a:cubicBezTo>
                      <a:pt x="201" y="540"/>
                      <a:pt x="206" y="545"/>
                      <a:pt x="207" y="548"/>
                    </a:cubicBezTo>
                    <a:cubicBezTo>
                      <a:pt x="207" y="548"/>
                      <a:pt x="209" y="548"/>
                      <a:pt x="208" y="547"/>
                    </a:cubicBezTo>
                    <a:cubicBezTo>
                      <a:pt x="209" y="548"/>
                      <a:pt x="211" y="551"/>
                      <a:pt x="212" y="552"/>
                    </a:cubicBezTo>
                    <a:cubicBezTo>
                      <a:pt x="211" y="553"/>
                      <a:pt x="209" y="549"/>
                      <a:pt x="208" y="548"/>
                    </a:cubicBezTo>
                    <a:close/>
                    <a:moveTo>
                      <a:pt x="175" y="583"/>
                    </a:moveTo>
                    <a:cubicBezTo>
                      <a:pt x="176" y="583"/>
                      <a:pt x="177" y="585"/>
                      <a:pt x="179" y="586"/>
                    </a:cubicBezTo>
                    <a:cubicBezTo>
                      <a:pt x="179" y="585"/>
                      <a:pt x="177" y="584"/>
                      <a:pt x="177" y="583"/>
                    </a:cubicBezTo>
                    <a:cubicBezTo>
                      <a:pt x="178" y="582"/>
                      <a:pt x="179" y="583"/>
                      <a:pt x="181" y="584"/>
                    </a:cubicBezTo>
                    <a:cubicBezTo>
                      <a:pt x="183" y="588"/>
                      <a:pt x="180" y="587"/>
                      <a:pt x="182" y="592"/>
                    </a:cubicBezTo>
                    <a:cubicBezTo>
                      <a:pt x="179" y="589"/>
                      <a:pt x="180" y="592"/>
                      <a:pt x="177" y="589"/>
                    </a:cubicBezTo>
                    <a:cubicBezTo>
                      <a:pt x="179" y="589"/>
                      <a:pt x="179" y="589"/>
                      <a:pt x="178" y="587"/>
                    </a:cubicBezTo>
                    <a:cubicBezTo>
                      <a:pt x="176" y="586"/>
                      <a:pt x="176" y="585"/>
                      <a:pt x="175" y="583"/>
                    </a:cubicBezTo>
                    <a:close/>
                    <a:moveTo>
                      <a:pt x="214" y="554"/>
                    </a:moveTo>
                    <a:cubicBezTo>
                      <a:pt x="216" y="554"/>
                      <a:pt x="216" y="555"/>
                      <a:pt x="218" y="557"/>
                    </a:cubicBezTo>
                    <a:cubicBezTo>
                      <a:pt x="216" y="557"/>
                      <a:pt x="215" y="556"/>
                      <a:pt x="214" y="554"/>
                    </a:cubicBezTo>
                    <a:close/>
                    <a:moveTo>
                      <a:pt x="520" y="133"/>
                    </a:moveTo>
                    <a:cubicBezTo>
                      <a:pt x="517" y="132"/>
                      <a:pt x="515" y="131"/>
                      <a:pt x="514" y="130"/>
                    </a:cubicBezTo>
                    <a:cubicBezTo>
                      <a:pt x="514" y="130"/>
                      <a:pt x="516" y="130"/>
                      <a:pt x="515" y="129"/>
                    </a:cubicBezTo>
                    <a:cubicBezTo>
                      <a:pt x="516" y="131"/>
                      <a:pt x="519" y="131"/>
                      <a:pt x="520" y="133"/>
                    </a:cubicBezTo>
                    <a:close/>
                    <a:moveTo>
                      <a:pt x="505" y="122"/>
                    </a:moveTo>
                    <a:cubicBezTo>
                      <a:pt x="506" y="122"/>
                      <a:pt x="507" y="123"/>
                      <a:pt x="508" y="122"/>
                    </a:cubicBezTo>
                    <a:cubicBezTo>
                      <a:pt x="510" y="123"/>
                      <a:pt x="510" y="123"/>
                      <a:pt x="512" y="124"/>
                    </a:cubicBezTo>
                    <a:cubicBezTo>
                      <a:pt x="512" y="124"/>
                      <a:pt x="511" y="124"/>
                      <a:pt x="509" y="124"/>
                    </a:cubicBezTo>
                    <a:cubicBezTo>
                      <a:pt x="508" y="123"/>
                      <a:pt x="507" y="123"/>
                      <a:pt x="505" y="122"/>
                    </a:cubicBezTo>
                    <a:close/>
                    <a:moveTo>
                      <a:pt x="509" y="124"/>
                    </a:moveTo>
                    <a:cubicBezTo>
                      <a:pt x="512" y="126"/>
                      <a:pt x="508" y="125"/>
                      <a:pt x="506" y="124"/>
                    </a:cubicBezTo>
                    <a:cubicBezTo>
                      <a:pt x="507" y="124"/>
                      <a:pt x="508" y="124"/>
                      <a:pt x="509" y="124"/>
                    </a:cubicBezTo>
                    <a:cubicBezTo>
                      <a:pt x="510" y="125"/>
                      <a:pt x="512" y="125"/>
                      <a:pt x="513" y="126"/>
                    </a:cubicBezTo>
                    <a:cubicBezTo>
                      <a:pt x="511" y="127"/>
                      <a:pt x="511" y="125"/>
                      <a:pt x="509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" name="MH_Other_3"/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355976" y="2587626"/>
                <a:ext cx="1598613" cy="1254125"/>
              </a:xfrm>
              <a:custGeom>
                <a:avLst/>
                <a:gdLst>
                  <a:gd name="T0" fmla="*/ 2147483646 w 738"/>
                  <a:gd name="T1" fmla="*/ 2147483646 h 578"/>
                  <a:gd name="T2" fmla="*/ 2147483646 w 738"/>
                  <a:gd name="T3" fmla="*/ 2147483646 h 578"/>
                  <a:gd name="T4" fmla="*/ 2147483646 w 738"/>
                  <a:gd name="T5" fmla="*/ 2147483646 h 578"/>
                  <a:gd name="T6" fmla="*/ 2147483646 w 738"/>
                  <a:gd name="T7" fmla="*/ 2147483646 h 578"/>
                  <a:gd name="T8" fmla="*/ 2147483646 w 738"/>
                  <a:gd name="T9" fmla="*/ 2147483646 h 578"/>
                  <a:gd name="T10" fmla="*/ 2147483646 w 738"/>
                  <a:gd name="T11" fmla="*/ 2147483646 h 578"/>
                  <a:gd name="T12" fmla="*/ 2147483646 w 738"/>
                  <a:gd name="T13" fmla="*/ 2147483646 h 578"/>
                  <a:gd name="T14" fmla="*/ 2147483646 w 738"/>
                  <a:gd name="T15" fmla="*/ 2147483646 h 578"/>
                  <a:gd name="T16" fmla="*/ 2147483646 w 738"/>
                  <a:gd name="T17" fmla="*/ 2147483646 h 578"/>
                  <a:gd name="T18" fmla="*/ 2147483646 w 738"/>
                  <a:gd name="T19" fmla="*/ 2147483646 h 578"/>
                  <a:gd name="T20" fmla="*/ 2147483646 w 738"/>
                  <a:gd name="T21" fmla="*/ 2147483646 h 578"/>
                  <a:gd name="T22" fmla="*/ 2147483646 w 738"/>
                  <a:gd name="T23" fmla="*/ 2147483646 h 578"/>
                  <a:gd name="T24" fmla="*/ 2147483646 w 738"/>
                  <a:gd name="T25" fmla="*/ 2147483646 h 578"/>
                  <a:gd name="T26" fmla="*/ 2147483646 w 738"/>
                  <a:gd name="T27" fmla="*/ 2147483646 h 578"/>
                  <a:gd name="T28" fmla="*/ 2147483646 w 738"/>
                  <a:gd name="T29" fmla="*/ 2147483646 h 578"/>
                  <a:gd name="T30" fmla="*/ 2147483646 w 738"/>
                  <a:gd name="T31" fmla="*/ 2147483646 h 578"/>
                  <a:gd name="T32" fmla="*/ 2147483646 w 738"/>
                  <a:gd name="T33" fmla="*/ 2147483646 h 578"/>
                  <a:gd name="T34" fmla="*/ 2147483646 w 738"/>
                  <a:gd name="T35" fmla="*/ 2147483646 h 578"/>
                  <a:gd name="T36" fmla="*/ 2147483646 w 738"/>
                  <a:gd name="T37" fmla="*/ 2147483646 h 578"/>
                  <a:gd name="T38" fmla="*/ 2147483646 w 738"/>
                  <a:gd name="T39" fmla="*/ 2147483646 h 578"/>
                  <a:gd name="T40" fmla="*/ 2147483646 w 738"/>
                  <a:gd name="T41" fmla="*/ 2147483646 h 578"/>
                  <a:gd name="T42" fmla="*/ 2147483646 w 738"/>
                  <a:gd name="T43" fmla="*/ 2147483646 h 578"/>
                  <a:gd name="T44" fmla="*/ 2147483646 w 738"/>
                  <a:gd name="T45" fmla="*/ 2147483646 h 578"/>
                  <a:gd name="T46" fmla="*/ 2147483646 w 738"/>
                  <a:gd name="T47" fmla="*/ 2147483646 h 578"/>
                  <a:gd name="T48" fmla="*/ 2147483646 w 738"/>
                  <a:gd name="T49" fmla="*/ 2147483646 h 578"/>
                  <a:gd name="T50" fmla="*/ 2147483646 w 738"/>
                  <a:gd name="T51" fmla="*/ 2147483646 h 578"/>
                  <a:gd name="T52" fmla="*/ 2147483646 w 738"/>
                  <a:gd name="T53" fmla="*/ 2147483646 h 578"/>
                  <a:gd name="T54" fmla="*/ 2147483646 w 738"/>
                  <a:gd name="T55" fmla="*/ 2147483646 h 578"/>
                  <a:gd name="T56" fmla="*/ 2147483646 w 738"/>
                  <a:gd name="T57" fmla="*/ 2147483646 h 578"/>
                  <a:gd name="T58" fmla="*/ 2147483646 w 738"/>
                  <a:gd name="T59" fmla="*/ 2147483646 h 578"/>
                  <a:gd name="T60" fmla="*/ 2147483646 w 738"/>
                  <a:gd name="T61" fmla="*/ 2147483646 h 578"/>
                  <a:gd name="T62" fmla="*/ 2147483646 w 738"/>
                  <a:gd name="T63" fmla="*/ 2147483646 h 578"/>
                  <a:gd name="T64" fmla="*/ 2147483646 w 738"/>
                  <a:gd name="T65" fmla="*/ 2147483646 h 578"/>
                  <a:gd name="T66" fmla="*/ 2147483646 w 738"/>
                  <a:gd name="T67" fmla="*/ 2147483646 h 578"/>
                  <a:gd name="T68" fmla="*/ 2147483646 w 738"/>
                  <a:gd name="T69" fmla="*/ 2147483646 h 578"/>
                  <a:gd name="T70" fmla="*/ 2147483646 w 738"/>
                  <a:gd name="T71" fmla="*/ 2147483646 h 578"/>
                  <a:gd name="T72" fmla="*/ 2147483646 w 738"/>
                  <a:gd name="T73" fmla="*/ 2147483646 h 578"/>
                  <a:gd name="T74" fmla="*/ 2147483646 w 738"/>
                  <a:gd name="T75" fmla="*/ 2147483646 h 578"/>
                  <a:gd name="T76" fmla="*/ 2147483646 w 738"/>
                  <a:gd name="T77" fmla="*/ 2147483646 h 578"/>
                  <a:gd name="T78" fmla="*/ 2147483646 w 738"/>
                  <a:gd name="T79" fmla="*/ 2147483646 h 578"/>
                  <a:gd name="T80" fmla="*/ 2147483646 w 738"/>
                  <a:gd name="T81" fmla="*/ 2147483646 h 578"/>
                  <a:gd name="T82" fmla="*/ 2147483646 w 738"/>
                  <a:gd name="T83" fmla="*/ 2147483646 h 578"/>
                  <a:gd name="T84" fmla="*/ 2147483646 w 738"/>
                  <a:gd name="T85" fmla="*/ 2147483646 h 578"/>
                  <a:gd name="T86" fmla="*/ 2147483646 w 738"/>
                  <a:gd name="T87" fmla="*/ 2147483646 h 578"/>
                  <a:gd name="T88" fmla="*/ 2147483646 w 738"/>
                  <a:gd name="T89" fmla="*/ 2147483646 h 578"/>
                  <a:gd name="T90" fmla="*/ 2147483646 w 738"/>
                  <a:gd name="T91" fmla="*/ 2147483646 h 578"/>
                  <a:gd name="T92" fmla="*/ 2147483646 w 738"/>
                  <a:gd name="T93" fmla="*/ 2147483646 h 578"/>
                  <a:gd name="T94" fmla="*/ 2147483646 w 738"/>
                  <a:gd name="T95" fmla="*/ 2147483646 h 578"/>
                  <a:gd name="T96" fmla="*/ 2147483646 w 738"/>
                  <a:gd name="T97" fmla="*/ 2147483646 h 578"/>
                  <a:gd name="T98" fmla="*/ 2147483646 w 738"/>
                  <a:gd name="T99" fmla="*/ 2147483646 h 578"/>
                  <a:gd name="T100" fmla="*/ 2147483646 w 738"/>
                  <a:gd name="T101" fmla="*/ 2147483646 h 578"/>
                  <a:gd name="T102" fmla="*/ 2147483646 w 738"/>
                  <a:gd name="T103" fmla="*/ 2147483646 h 578"/>
                  <a:gd name="T104" fmla="*/ 2147483646 w 738"/>
                  <a:gd name="T105" fmla="*/ 2147483646 h 578"/>
                  <a:gd name="T106" fmla="*/ 2147483646 w 738"/>
                  <a:gd name="T107" fmla="*/ 2147483646 h 578"/>
                  <a:gd name="T108" fmla="*/ 2147483646 w 738"/>
                  <a:gd name="T109" fmla="*/ 2147483646 h 578"/>
                  <a:gd name="T110" fmla="*/ 2147483646 w 738"/>
                  <a:gd name="T111" fmla="*/ 2147483646 h 578"/>
                  <a:gd name="T112" fmla="*/ 2147483646 w 738"/>
                  <a:gd name="T113" fmla="*/ 2147483646 h 578"/>
                  <a:gd name="T114" fmla="*/ 2147483646 w 738"/>
                  <a:gd name="T115" fmla="*/ 2147483646 h 578"/>
                  <a:gd name="T116" fmla="*/ 2147483646 w 738"/>
                  <a:gd name="T117" fmla="*/ 2147483646 h 578"/>
                  <a:gd name="T118" fmla="*/ 2147483646 w 738"/>
                  <a:gd name="T119" fmla="*/ 2147483646 h 578"/>
                  <a:gd name="T120" fmla="*/ 2147483646 w 738"/>
                  <a:gd name="T121" fmla="*/ 2147483646 h 578"/>
                  <a:gd name="T122" fmla="*/ 2147483646 w 738"/>
                  <a:gd name="T123" fmla="*/ 2147483646 h 578"/>
                  <a:gd name="T124" fmla="*/ 2147483646 w 738"/>
                  <a:gd name="T125" fmla="*/ 2147483646 h 5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8" h="578">
                    <a:moveTo>
                      <a:pt x="20" y="106"/>
                    </a:moveTo>
                    <a:cubicBezTo>
                      <a:pt x="20" y="107"/>
                      <a:pt x="19" y="109"/>
                      <a:pt x="19" y="110"/>
                    </a:cubicBezTo>
                    <a:cubicBezTo>
                      <a:pt x="20" y="106"/>
                      <a:pt x="18" y="110"/>
                      <a:pt x="18" y="110"/>
                    </a:cubicBezTo>
                    <a:cubicBezTo>
                      <a:pt x="18" y="108"/>
                      <a:pt x="18" y="108"/>
                      <a:pt x="19" y="106"/>
                    </a:cubicBezTo>
                    <a:cubicBezTo>
                      <a:pt x="17" y="106"/>
                      <a:pt x="17" y="108"/>
                      <a:pt x="16" y="111"/>
                    </a:cubicBezTo>
                    <a:cubicBezTo>
                      <a:pt x="16" y="113"/>
                      <a:pt x="16" y="116"/>
                      <a:pt x="15" y="118"/>
                    </a:cubicBezTo>
                    <a:cubicBezTo>
                      <a:pt x="15" y="122"/>
                      <a:pt x="13" y="120"/>
                      <a:pt x="12" y="125"/>
                    </a:cubicBezTo>
                    <a:cubicBezTo>
                      <a:pt x="12" y="125"/>
                      <a:pt x="13" y="123"/>
                      <a:pt x="13" y="123"/>
                    </a:cubicBezTo>
                    <a:cubicBezTo>
                      <a:pt x="13" y="125"/>
                      <a:pt x="13" y="127"/>
                      <a:pt x="12" y="129"/>
                    </a:cubicBezTo>
                    <a:cubicBezTo>
                      <a:pt x="12" y="130"/>
                      <a:pt x="12" y="132"/>
                      <a:pt x="11" y="133"/>
                    </a:cubicBezTo>
                    <a:cubicBezTo>
                      <a:pt x="11" y="130"/>
                      <a:pt x="10" y="133"/>
                      <a:pt x="9" y="135"/>
                    </a:cubicBezTo>
                    <a:cubicBezTo>
                      <a:pt x="10" y="136"/>
                      <a:pt x="9" y="138"/>
                      <a:pt x="9" y="141"/>
                    </a:cubicBezTo>
                    <a:cubicBezTo>
                      <a:pt x="8" y="138"/>
                      <a:pt x="8" y="145"/>
                      <a:pt x="7" y="142"/>
                    </a:cubicBezTo>
                    <a:cubicBezTo>
                      <a:pt x="7" y="146"/>
                      <a:pt x="8" y="144"/>
                      <a:pt x="8" y="146"/>
                    </a:cubicBezTo>
                    <a:cubicBezTo>
                      <a:pt x="6" y="148"/>
                      <a:pt x="8" y="146"/>
                      <a:pt x="8" y="149"/>
                    </a:cubicBezTo>
                    <a:cubicBezTo>
                      <a:pt x="7" y="150"/>
                      <a:pt x="7" y="152"/>
                      <a:pt x="7" y="150"/>
                    </a:cubicBezTo>
                    <a:cubicBezTo>
                      <a:pt x="6" y="155"/>
                      <a:pt x="6" y="157"/>
                      <a:pt x="5" y="161"/>
                    </a:cubicBezTo>
                    <a:cubicBezTo>
                      <a:pt x="6" y="162"/>
                      <a:pt x="6" y="162"/>
                      <a:pt x="6" y="163"/>
                    </a:cubicBezTo>
                    <a:cubicBezTo>
                      <a:pt x="6" y="166"/>
                      <a:pt x="5" y="170"/>
                      <a:pt x="5" y="175"/>
                    </a:cubicBezTo>
                    <a:cubicBezTo>
                      <a:pt x="3" y="174"/>
                      <a:pt x="2" y="187"/>
                      <a:pt x="1" y="191"/>
                    </a:cubicBezTo>
                    <a:cubicBezTo>
                      <a:pt x="1" y="191"/>
                      <a:pt x="2" y="190"/>
                      <a:pt x="2" y="191"/>
                    </a:cubicBezTo>
                    <a:cubicBezTo>
                      <a:pt x="1" y="194"/>
                      <a:pt x="0" y="193"/>
                      <a:pt x="1" y="196"/>
                    </a:cubicBezTo>
                    <a:cubicBezTo>
                      <a:pt x="2" y="196"/>
                      <a:pt x="1" y="192"/>
                      <a:pt x="2" y="193"/>
                    </a:cubicBezTo>
                    <a:cubicBezTo>
                      <a:pt x="2" y="197"/>
                      <a:pt x="4" y="205"/>
                      <a:pt x="3" y="209"/>
                    </a:cubicBezTo>
                    <a:cubicBezTo>
                      <a:pt x="3" y="206"/>
                      <a:pt x="2" y="205"/>
                      <a:pt x="2" y="206"/>
                    </a:cubicBezTo>
                    <a:cubicBezTo>
                      <a:pt x="2" y="208"/>
                      <a:pt x="3" y="209"/>
                      <a:pt x="3" y="213"/>
                    </a:cubicBezTo>
                    <a:cubicBezTo>
                      <a:pt x="3" y="212"/>
                      <a:pt x="2" y="212"/>
                      <a:pt x="2" y="211"/>
                    </a:cubicBezTo>
                    <a:cubicBezTo>
                      <a:pt x="1" y="216"/>
                      <a:pt x="3" y="220"/>
                      <a:pt x="3" y="224"/>
                    </a:cubicBezTo>
                    <a:cubicBezTo>
                      <a:pt x="2" y="223"/>
                      <a:pt x="2" y="223"/>
                      <a:pt x="2" y="222"/>
                    </a:cubicBezTo>
                    <a:cubicBezTo>
                      <a:pt x="1" y="219"/>
                      <a:pt x="1" y="215"/>
                      <a:pt x="1" y="212"/>
                    </a:cubicBezTo>
                    <a:cubicBezTo>
                      <a:pt x="1" y="209"/>
                      <a:pt x="1" y="205"/>
                      <a:pt x="0" y="204"/>
                    </a:cubicBezTo>
                    <a:cubicBezTo>
                      <a:pt x="1" y="210"/>
                      <a:pt x="0" y="217"/>
                      <a:pt x="1" y="225"/>
                    </a:cubicBezTo>
                    <a:cubicBezTo>
                      <a:pt x="0" y="225"/>
                      <a:pt x="3" y="236"/>
                      <a:pt x="2" y="238"/>
                    </a:cubicBezTo>
                    <a:cubicBezTo>
                      <a:pt x="2" y="240"/>
                      <a:pt x="3" y="243"/>
                      <a:pt x="3" y="245"/>
                    </a:cubicBezTo>
                    <a:cubicBezTo>
                      <a:pt x="4" y="248"/>
                      <a:pt x="4" y="251"/>
                      <a:pt x="4" y="254"/>
                    </a:cubicBezTo>
                    <a:cubicBezTo>
                      <a:pt x="5" y="257"/>
                      <a:pt x="5" y="259"/>
                      <a:pt x="5" y="262"/>
                    </a:cubicBezTo>
                    <a:cubicBezTo>
                      <a:pt x="6" y="264"/>
                      <a:pt x="6" y="266"/>
                      <a:pt x="6" y="268"/>
                    </a:cubicBezTo>
                    <a:cubicBezTo>
                      <a:pt x="6" y="267"/>
                      <a:pt x="5" y="267"/>
                      <a:pt x="5" y="267"/>
                    </a:cubicBezTo>
                    <a:cubicBezTo>
                      <a:pt x="6" y="270"/>
                      <a:pt x="6" y="271"/>
                      <a:pt x="7" y="272"/>
                    </a:cubicBezTo>
                    <a:cubicBezTo>
                      <a:pt x="7" y="271"/>
                      <a:pt x="6" y="270"/>
                      <a:pt x="7" y="270"/>
                    </a:cubicBezTo>
                    <a:cubicBezTo>
                      <a:pt x="8" y="276"/>
                      <a:pt x="8" y="278"/>
                      <a:pt x="9" y="281"/>
                    </a:cubicBezTo>
                    <a:cubicBezTo>
                      <a:pt x="9" y="281"/>
                      <a:pt x="8" y="280"/>
                      <a:pt x="8" y="280"/>
                    </a:cubicBezTo>
                    <a:cubicBezTo>
                      <a:pt x="10" y="284"/>
                      <a:pt x="8" y="285"/>
                      <a:pt x="10" y="290"/>
                    </a:cubicBezTo>
                    <a:cubicBezTo>
                      <a:pt x="11" y="289"/>
                      <a:pt x="10" y="287"/>
                      <a:pt x="11" y="289"/>
                    </a:cubicBezTo>
                    <a:cubicBezTo>
                      <a:pt x="11" y="289"/>
                      <a:pt x="11" y="291"/>
                      <a:pt x="11" y="293"/>
                    </a:cubicBezTo>
                    <a:cubicBezTo>
                      <a:pt x="12" y="294"/>
                      <a:pt x="12" y="291"/>
                      <a:pt x="13" y="294"/>
                    </a:cubicBezTo>
                    <a:cubicBezTo>
                      <a:pt x="15" y="299"/>
                      <a:pt x="15" y="299"/>
                      <a:pt x="17" y="304"/>
                    </a:cubicBezTo>
                    <a:cubicBezTo>
                      <a:pt x="16" y="304"/>
                      <a:pt x="17" y="309"/>
                      <a:pt x="16" y="307"/>
                    </a:cubicBezTo>
                    <a:cubicBezTo>
                      <a:pt x="17" y="312"/>
                      <a:pt x="17" y="313"/>
                      <a:pt x="19" y="315"/>
                    </a:cubicBezTo>
                    <a:cubicBezTo>
                      <a:pt x="18" y="315"/>
                      <a:pt x="19" y="318"/>
                      <a:pt x="17" y="316"/>
                    </a:cubicBezTo>
                    <a:cubicBezTo>
                      <a:pt x="18" y="317"/>
                      <a:pt x="18" y="317"/>
                      <a:pt x="19" y="319"/>
                    </a:cubicBezTo>
                    <a:cubicBezTo>
                      <a:pt x="19" y="318"/>
                      <a:pt x="19" y="316"/>
                      <a:pt x="21" y="318"/>
                    </a:cubicBezTo>
                    <a:cubicBezTo>
                      <a:pt x="21" y="321"/>
                      <a:pt x="22" y="323"/>
                      <a:pt x="23" y="325"/>
                    </a:cubicBezTo>
                    <a:cubicBezTo>
                      <a:pt x="24" y="328"/>
                      <a:pt x="25" y="330"/>
                      <a:pt x="25" y="332"/>
                    </a:cubicBezTo>
                    <a:cubicBezTo>
                      <a:pt x="27" y="337"/>
                      <a:pt x="29" y="341"/>
                      <a:pt x="31" y="343"/>
                    </a:cubicBezTo>
                    <a:cubicBezTo>
                      <a:pt x="31" y="343"/>
                      <a:pt x="31" y="343"/>
                      <a:pt x="30" y="343"/>
                    </a:cubicBezTo>
                    <a:cubicBezTo>
                      <a:pt x="32" y="347"/>
                      <a:pt x="32" y="347"/>
                      <a:pt x="32" y="347"/>
                    </a:cubicBezTo>
                    <a:cubicBezTo>
                      <a:pt x="32" y="346"/>
                      <a:pt x="33" y="346"/>
                      <a:pt x="34" y="348"/>
                    </a:cubicBezTo>
                    <a:cubicBezTo>
                      <a:pt x="32" y="347"/>
                      <a:pt x="34" y="350"/>
                      <a:pt x="33" y="351"/>
                    </a:cubicBezTo>
                    <a:cubicBezTo>
                      <a:pt x="31" y="348"/>
                      <a:pt x="30" y="344"/>
                      <a:pt x="28" y="340"/>
                    </a:cubicBezTo>
                    <a:cubicBezTo>
                      <a:pt x="26" y="339"/>
                      <a:pt x="22" y="329"/>
                      <a:pt x="23" y="327"/>
                    </a:cubicBezTo>
                    <a:cubicBezTo>
                      <a:pt x="22" y="331"/>
                      <a:pt x="27" y="342"/>
                      <a:pt x="30" y="345"/>
                    </a:cubicBezTo>
                    <a:cubicBezTo>
                      <a:pt x="30" y="348"/>
                      <a:pt x="31" y="350"/>
                      <a:pt x="32" y="353"/>
                    </a:cubicBezTo>
                    <a:cubicBezTo>
                      <a:pt x="33" y="355"/>
                      <a:pt x="34" y="358"/>
                      <a:pt x="36" y="361"/>
                    </a:cubicBezTo>
                    <a:cubicBezTo>
                      <a:pt x="36" y="360"/>
                      <a:pt x="37" y="362"/>
                      <a:pt x="37" y="362"/>
                    </a:cubicBezTo>
                    <a:cubicBezTo>
                      <a:pt x="39" y="362"/>
                      <a:pt x="37" y="360"/>
                      <a:pt x="38" y="360"/>
                    </a:cubicBezTo>
                    <a:cubicBezTo>
                      <a:pt x="37" y="357"/>
                      <a:pt x="37" y="360"/>
                      <a:pt x="36" y="357"/>
                    </a:cubicBezTo>
                    <a:cubicBezTo>
                      <a:pt x="38" y="357"/>
                      <a:pt x="35" y="354"/>
                      <a:pt x="36" y="354"/>
                    </a:cubicBezTo>
                    <a:cubicBezTo>
                      <a:pt x="38" y="357"/>
                      <a:pt x="40" y="363"/>
                      <a:pt x="42" y="363"/>
                    </a:cubicBezTo>
                    <a:cubicBezTo>
                      <a:pt x="42" y="364"/>
                      <a:pt x="43" y="365"/>
                      <a:pt x="44" y="367"/>
                    </a:cubicBezTo>
                    <a:cubicBezTo>
                      <a:pt x="43" y="366"/>
                      <a:pt x="43" y="367"/>
                      <a:pt x="42" y="366"/>
                    </a:cubicBezTo>
                    <a:cubicBezTo>
                      <a:pt x="44" y="370"/>
                      <a:pt x="43" y="364"/>
                      <a:pt x="45" y="369"/>
                    </a:cubicBezTo>
                    <a:cubicBezTo>
                      <a:pt x="46" y="370"/>
                      <a:pt x="45" y="371"/>
                      <a:pt x="47" y="372"/>
                    </a:cubicBezTo>
                    <a:cubicBezTo>
                      <a:pt x="47" y="375"/>
                      <a:pt x="45" y="371"/>
                      <a:pt x="45" y="373"/>
                    </a:cubicBezTo>
                    <a:cubicBezTo>
                      <a:pt x="46" y="373"/>
                      <a:pt x="49" y="378"/>
                      <a:pt x="48" y="378"/>
                    </a:cubicBezTo>
                    <a:cubicBezTo>
                      <a:pt x="48" y="379"/>
                      <a:pt x="47" y="379"/>
                      <a:pt x="47" y="377"/>
                    </a:cubicBezTo>
                    <a:cubicBezTo>
                      <a:pt x="49" y="378"/>
                      <a:pt x="44" y="373"/>
                      <a:pt x="42" y="371"/>
                    </a:cubicBezTo>
                    <a:cubicBezTo>
                      <a:pt x="42" y="370"/>
                      <a:pt x="43" y="369"/>
                      <a:pt x="42" y="368"/>
                    </a:cubicBezTo>
                    <a:cubicBezTo>
                      <a:pt x="41" y="369"/>
                      <a:pt x="40" y="364"/>
                      <a:pt x="39" y="363"/>
                    </a:cubicBezTo>
                    <a:cubicBezTo>
                      <a:pt x="38" y="365"/>
                      <a:pt x="41" y="369"/>
                      <a:pt x="42" y="371"/>
                    </a:cubicBezTo>
                    <a:cubicBezTo>
                      <a:pt x="41" y="371"/>
                      <a:pt x="40" y="368"/>
                      <a:pt x="39" y="368"/>
                    </a:cubicBezTo>
                    <a:cubicBezTo>
                      <a:pt x="41" y="371"/>
                      <a:pt x="43" y="373"/>
                      <a:pt x="43" y="375"/>
                    </a:cubicBezTo>
                    <a:cubicBezTo>
                      <a:pt x="44" y="375"/>
                      <a:pt x="46" y="380"/>
                      <a:pt x="46" y="378"/>
                    </a:cubicBezTo>
                    <a:cubicBezTo>
                      <a:pt x="45" y="376"/>
                      <a:pt x="43" y="375"/>
                      <a:pt x="43" y="374"/>
                    </a:cubicBezTo>
                    <a:cubicBezTo>
                      <a:pt x="46" y="376"/>
                      <a:pt x="46" y="378"/>
                      <a:pt x="48" y="381"/>
                    </a:cubicBezTo>
                    <a:cubicBezTo>
                      <a:pt x="49" y="381"/>
                      <a:pt x="46" y="379"/>
                      <a:pt x="48" y="379"/>
                    </a:cubicBezTo>
                    <a:cubicBezTo>
                      <a:pt x="48" y="380"/>
                      <a:pt x="48" y="380"/>
                      <a:pt x="49" y="380"/>
                    </a:cubicBezTo>
                    <a:cubicBezTo>
                      <a:pt x="51" y="384"/>
                      <a:pt x="51" y="385"/>
                      <a:pt x="52" y="388"/>
                    </a:cubicBezTo>
                    <a:cubicBezTo>
                      <a:pt x="54" y="390"/>
                      <a:pt x="52" y="387"/>
                      <a:pt x="53" y="387"/>
                    </a:cubicBezTo>
                    <a:cubicBezTo>
                      <a:pt x="53" y="388"/>
                      <a:pt x="54" y="388"/>
                      <a:pt x="54" y="389"/>
                    </a:cubicBezTo>
                    <a:cubicBezTo>
                      <a:pt x="55" y="390"/>
                      <a:pt x="55" y="391"/>
                      <a:pt x="55" y="391"/>
                    </a:cubicBezTo>
                    <a:cubicBezTo>
                      <a:pt x="54" y="392"/>
                      <a:pt x="53" y="389"/>
                      <a:pt x="53" y="390"/>
                    </a:cubicBezTo>
                    <a:cubicBezTo>
                      <a:pt x="55" y="393"/>
                      <a:pt x="55" y="394"/>
                      <a:pt x="56" y="396"/>
                    </a:cubicBezTo>
                    <a:cubicBezTo>
                      <a:pt x="58" y="397"/>
                      <a:pt x="58" y="396"/>
                      <a:pt x="60" y="398"/>
                    </a:cubicBezTo>
                    <a:cubicBezTo>
                      <a:pt x="61" y="400"/>
                      <a:pt x="60" y="400"/>
                      <a:pt x="61" y="402"/>
                    </a:cubicBezTo>
                    <a:cubicBezTo>
                      <a:pt x="62" y="402"/>
                      <a:pt x="66" y="406"/>
                      <a:pt x="68" y="410"/>
                    </a:cubicBezTo>
                    <a:cubicBezTo>
                      <a:pt x="69" y="410"/>
                      <a:pt x="70" y="411"/>
                      <a:pt x="71" y="412"/>
                    </a:cubicBezTo>
                    <a:cubicBezTo>
                      <a:pt x="69" y="409"/>
                      <a:pt x="67" y="408"/>
                      <a:pt x="67" y="406"/>
                    </a:cubicBezTo>
                    <a:cubicBezTo>
                      <a:pt x="67" y="406"/>
                      <a:pt x="68" y="407"/>
                      <a:pt x="69" y="407"/>
                    </a:cubicBezTo>
                    <a:cubicBezTo>
                      <a:pt x="67" y="405"/>
                      <a:pt x="67" y="405"/>
                      <a:pt x="66" y="404"/>
                    </a:cubicBezTo>
                    <a:cubicBezTo>
                      <a:pt x="67" y="404"/>
                      <a:pt x="62" y="400"/>
                      <a:pt x="62" y="399"/>
                    </a:cubicBezTo>
                    <a:cubicBezTo>
                      <a:pt x="63" y="399"/>
                      <a:pt x="64" y="400"/>
                      <a:pt x="64" y="399"/>
                    </a:cubicBezTo>
                    <a:cubicBezTo>
                      <a:pt x="60" y="396"/>
                      <a:pt x="56" y="390"/>
                      <a:pt x="55" y="386"/>
                    </a:cubicBezTo>
                    <a:cubicBezTo>
                      <a:pt x="54" y="388"/>
                      <a:pt x="50" y="379"/>
                      <a:pt x="53" y="382"/>
                    </a:cubicBezTo>
                    <a:cubicBezTo>
                      <a:pt x="51" y="378"/>
                      <a:pt x="52" y="381"/>
                      <a:pt x="50" y="379"/>
                    </a:cubicBezTo>
                    <a:cubicBezTo>
                      <a:pt x="50" y="378"/>
                      <a:pt x="49" y="377"/>
                      <a:pt x="50" y="377"/>
                    </a:cubicBezTo>
                    <a:cubicBezTo>
                      <a:pt x="53" y="379"/>
                      <a:pt x="54" y="382"/>
                      <a:pt x="56" y="384"/>
                    </a:cubicBezTo>
                    <a:cubicBezTo>
                      <a:pt x="57" y="387"/>
                      <a:pt x="59" y="390"/>
                      <a:pt x="60" y="393"/>
                    </a:cubicBezTo>
                    <a:cubicBezTo>
                      <a:pt x="64" y="397"/>
                      <a:pt x="65" y="399"/>
                      <a:pt x="67" y="401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8" y="402"/>
                      <a:pt x="73" y="409"/>
                      <a:pt x="72" y="406"/>
                    </a:cubicBezTo>
                    <a:cubicBezTo>
                      <a:pt x="70" y="405"/>
                      <a:pt x="67" y="401"/>
                      <a:pt x="67" y="400"/>
                    </a:cubicBezTo>
                    <a:cubicBezTo>
                      <a:pt x="71" y="404"/>
                      <a:pt x="72" y="406"/>
                      <a:pt x="76" y="410"/>
                    </a:cubicBezTo>
                    <a:cubicBezTo>
                      <a:pt x="74" y="410"/>
                      <a:pt x="75" y="411"/>
                      <a:pt x="76" y="413"/>
                    </a:cubicBezTo>
                    <a:cubicBezTo>
                      <a:pt x="77" y="411"/>
                      <a:pt x="80" y="416"/>
                      <a:pt x="79" y="416"/>
                    </a:cubicBezTo>
                    <a:cubicBezTo>
                      <a:pt x="81" y="418"/>
                      <a:pt x="84" y="421"/>
                      <a:pt x="86" y="424"/>
                    </a:cubicBezTo>
                    <a:cubicBezTo>
                      <a:pt x="89" y="427"/>
                      <a:pt x="92" y="430"/>
                      <a:pt x="95" y="433"/>
                    </a:cubicBezTo>
                    <a:cubicBezTo>
                      <a:pt x="96" y="435"/>
                      <a:pt x="99" y="439"/>
                      <a:pt x="102" y="440"/>
                    </a:cubicBezTo>
                    <a:cubicBezTo>
                      <a:pt x="102" y="440"/>
                      <a:pt x="101" y="440"/>
                      <a:pt x="101" y="440"/>
                    </a:cubicBezTo>
                    <a:cubicBezTo>
                      <a:pt x="103" y="442"/>
                      <a:pt x="104" y="443"/>
                      <a:pt x="104" y="444"/>
                    </a:cubicBezTo>
                    <a:cubicBezTo>
                      <a:pt x="107" y="446"/>
                      <a:pt x="102" y="441"/>
                      <a:pt x="104" y="442"/>
                    </a:cubicBezTo>
                    <a:cubicBezTo>
                      <a:pt x="106" y="444"/>
                      <a:pt x="108" y="446"/>
                      <a:pt x="108" y="447"/>
                    </a:cubicBezTo>
                    <a:cubicBezTo>
                      <a:pt x="110" y="449"/>
                      <a:pt x="114" y="452"/>
                      <a:pt x="117" y="455"/>
                    </a:cubicBezTo>
                    <a:cubicBezTo>
                      <a:pt x="121" y="457"/>
                      <a:pt x="124" y="460"/>
                      <a:pt x="126" y="462"/>
                    </a:cubicBezTo>
                    <a:cubicBezTo>
                      <a:pt x="128" y="463"/>
                      <a:pt x="135" y="468"/>
                      <a:pt x="140" y="471"/>
                    </a:cubicBezTo>
                    <a:cubicBezTo>
                      <a:pt x="145" y="475"/>
                      <a:pt x="149" y="478"/>
                      <a:pt x="144" y="476"/>
                    </a:cubicBezTo>
                    <a:cubicBezTo>
                      <a:pt x="149" y="479"/>
                      <a:pt x="155" y="482"/>
                      <a:pt x="158" y="484"/>
                    </a:cubicBezTo>
                    <a:cubicBezTo>
                      <a:pt x="155" y="482"/>
                      <a:pt x="159" y="485"/>
                      <a:pt x="158" y="485"/>
                    </a:cubicBezTo>
                    <a:cubicBezTo>
                      <a:pt x="160" y="486"/>
                      <a:pt x="160" y="486"/>
                      <a:pt x="161" y="488"/>
                    </a:cubicBezTo>
                    <a:cubicBezTo>
                      <a:pt x="162" y="486"/>
                      <a:pt x="166" y="491"/>
                      <a:pt x="168" y="491"/>
                    </a:cubicBezTo>
                    <a:cubicBezTo>
                      <a:pt x="168" y="490"/>
                      <a:pt x="167" y="490"/>
                      <a:pt x="168" y="490"/>
                    </a:cubicBezTo>
                    <a:cubicBezTo>
                      <a:pt x="168" y="491"/>
                      <a:pt x="168" y="491"/>
                      <a:pt x="169" y="493"/>
                    </a:cubicBezTo>
                    <a:cubicBezTo>
                      <a:pt x="167" y="493"/>
                      <a:pt x="167" y="492"/>
                      <a:pt x="164" y="491"/>
                    </a:cubicBezTo>
                    <a:cubicBezTo>
                      <a:pt x="165" y="492"/>
                      <a:pt x="163" y="491"/>
                      <a:pt x="162" y="492"/>
                    </a:cubicBezTo>
                    <a:cubicBezTo>
                      <a:pt x="164" y="493"/>
                      <a:pt x="166" y="494"/>
                      <a:pt x="167" y="494"/>
                    </a:cubicBezTo>
                    <a:cubicBezTo>
                      <a:pt x="169" y="495"/>
                      <a:pt x="169" y="496"/>
                      <a:pt x="170" y="496"/>
                    </a:cubicBezTo>
                    <a:cubicBezTo>
                      <a:pt x="172" y="497"/>
                      <a:pt x="174" y="498"/>
                      <a:pt x="178" y="501"/>
                    </a:cubicBezTo>
                    <a:cubicBezTo>
                      <a:pt x="179" y="500"/>
                      <a:pt x="174" y="498"/>
                      <a:pt x="174" y="498"/>
                    </a:cubicBezTo>
                    <a:cubicBezTo>
                      <a:pt x="178" y="499"/>
                      <a:pt x="178" y="499"/>
                      <a:pt x="178" y="499"/>
                    </a:cubicBezTo>
                    <a:cubicBezTo>
                      <a:pt x="178" y="499"/>
                      <a:pt x="178" y="498"/>
                      <a:pt x="177" y="498"/>
                    </a:cubicBezTo>
                    <a:cubicBezTo>
                      <a:pt x="177" y="499"/>
                      <a:pt x="175" y="496"/>
                      <a:pt x="174" y="497"/>
                    </a:cubicBezTo>
                    <a:cubicBezTo>
                      <a:pt x="173" y="496"/>
                      <a:pt x="171" y="495"/>
                      <a:pt x="172" y="495"/>
                    </a:cubicBezTo>
                    <a:cubicBezTo>
                      <a:pt x="173" y="495"/>
                      <a:pt x="176" y="497"/>
                      <a:pt x="175" y="496"/>
                    </a:cubicBezTo>
                    <a:cubicBezTo>
                      <a:pt x="173" y="495"/>
                      <a:pt x="172" y="494"/>
                      <a:pt x="171" y="493"/>
                    </a:cubicBezTo>
                    <a:cubicBezTo>
                      <a:pt x="175" y="494"/>
                      <a:pt x="184" y="500"/>
                      <a:pt x="190" y="502"/>
                    </a:cubicBezTo>
                    <a:cubicBezTo>
                      <a:pt x="191" y="503"/>
                      <a:pt x="195" y="505"/>
                      <a:pt x="199" y="507"/>
                    </a:cubicBezTo>
                    <a:cubicBezTo>
                      <a:pt x="203" y="508"/>
                      <a:pt x="207" y="509"/>
                      <a:pt x="206" y="508"/>
                    </a:cubicBezTo>
                    <a:cubicBezTo>
                      <a:pt x="208" y="510"/>
                      <a:pt x="208" y="509"/>
                      <a:pt x="209" y="511"/>
                    </a:cubicBezTo>
                    <a:cubicBezTo>
                      <a:pt x="206" y="510"/>
                      <a:pt x="200" y="507"/>
                      <a:pt x="200" y="508"/>
                    </a:cubicBezTo>
                    <a:cubicBezTo>
                      <a:pt x="203" y="509"/>
                      <a:pt x="209" y="511"/>
                      <a:pt x="205" y="511"/>
                    </a:cubicBezTo>
                    <a:cubicBezTo>
                      <a:pt x="207" y="512"/>
                      <a:pt x="207" y="511"/>
                      <a:pt x="209" y="512"/>
                    </a:cubicBezTo>
                    <a:cubicBezTo>
                      <a:pt x="209" y="513"/>
                      <a:pt x="209" y="513"/>
                      <a:pt x="209" y="513"/>
                    </a:cubicBezTo>
                    <a:cubicBezTo>
                      <a:pt x="207" y="512"/>
                      <a:pt x="201" y="510"/>
                      <a:pt x="204" y="512"/>
                    </a:cubicBezTo>
                    <a:cubicBezTo>
                      <a:pt x="206" y="511"/>
                      <a:pt x="209" y="513"/>
                      <a:pt x="210" y="514"/>
                    </a:cubicBezTo>
                    <a:cubicBezTo>
                      <a:pt x="211" y="514"/>
                      <a:pt x="214" y="515"/>
                      <a:pt x="216" y="516"/>
                    </a:cubicBezTo>
                    <a:cubicBezTo>
                      <a:pt x="219" y="517"/>
                      <a:pt x="221" y="518"/>
                      <a:pt x="221" y="519"/>
                    </a:cubicBezTo>
                    <a:cubicBezTo>
                      <a:pt x="221" y="519"/>
                      <a:pt x="220" y="519"/>
                      <a:pt x="220" y="519"/>
                    </a:cubicBezTo>
                    <a:cubicBezTo>
                      <a:pt x="218" y="518"/>
                      <a:pt x="217" y="518"/>
                      <a:pt x="215" y="517"/>
                    </a:cubicBezTo>
                    <a:cubicBezTo>
                      <a:pt x="214" y="517"/>
                      <a:pt x="213" y="516"/>
                      <a:pt x="213" y="517"/>
                    </a:cubicBezTo>
                    <a:cubicBezTo>
                      <a:pt x="212" y="516"/>
                      <a:pt x="212" y="515"/>
                      <a:pt x="213" y="515"/>
                    </a:cubicBezTo>
                    <a:cubicBezTo>
                      <a:pt x="209" y="514"/>
                      <a:pt x="212" y="516"/>
                      <a:pt x="210" y="515"/>
                    </a:cubicBezTo>
                    <a:cubicBezTo>
                      <a:pt x="209" y="514"/>
                      <a:pt x="208" y="513"/>
                      <a:pt x="206" y="514"/>
                    </a:cubicBezTo>
                    <a:cubicBezTo>
                      <a:pt x="207" y="514"/>
                      <a:pt x="211" y="516"/>
                      <a:pt x="215" y="518"/>
                    </a:cubicBezTo>
                    <a:cubicBezTo>
                      <a:pt x="220" y="520"/>
                      <a:pt x="224" y="521"/>
                      <a:pt x="227" y="522"/>
                    </a:cubicBezTo>
                    <a:cubicBezTo>
                      <a:pt x="230" y="524"/>
                      <a:pt x="240" y="525"/>
                      <a:pt x="241" y="528"/>
                    </a:cubicBezTo>
                    <a:cubicBezTo>
                      <a:pt x="243" y="528"/>
                      <a:pt x="248" y="530"/>
                      <a:pt x="248" y="531"/>
                    </a:cubicBezTo>
                    <a:cubicBezTo>
                      <a:pt x="251" y="532"/>
                      <a:pt x="250" y="530"/>
                      <a:pt x="253" y="531"/>
                    </a:cubicBezTo>
                    <a:cubicBezTo>
                      <a:pt x="257" y="533"/>
                      <a:pt x="256" y="534"/>
                      <a:pt x="258" y="536"/>
                    </a:cubicBezTo>
                    <a:cubicBezTo>
                      <a:pt x="258" y="534"/>
                      <a:pt x="265" y="536"/>
                      <a:pt x="268" y="537"/>
                    </a:cubicBezTo>
                    <a:cubicBezTo>
                      <a:pt x="267" y="537"/>
                      <a:pt x="266" y="537"/>
                      <a:pt x="266" y="537"/>
                    </a:cubicBezTo>
                    <a:cubicBezTo>
                      <a:pt x="269" y="539"/>
                      <a:pt x="270" y="537"/>
                      <a:pt x="273" y="538"/>
                    </a:cubicBezTo>
                    <a:cubicBezTo>
                      <a:pt x="274" y="540"/>
                      <a:pt x="268" y="538"/>
                      <a:pt x="271" y="539"/>
                    </a:cubicBezTo>
                    <a:cubicBezTo>
                      <a:pt x="274" y="539"/>
                      <a:pt x="275" y="541"/>
                      <a:pt x="277" y="540"/>
                    </a:cubicBezTo>
                    <a:cubicBezTo>
                      <a:pt x="278" y="540"/>
                      <a:pt x="278" y="541"/>
                      <a:pt x="279" y="541"/>
                    </a:cubicBezTo>
                    <a:cubicBezTo>
                      <a:pt x="281" y="541"/>
                      <a:pt x="297" y="542"/>
                      <a:pt x="295" y="544"/>
                    </a:cubicBezTo>
                    <a:cubicBezTo>
                      <a:pt x="310" y="545"/>
                      <a:pt x="333" y="549"/>
                      <a:pt x="348" y="548"/>
                    </a:cubicBezTo>
                    <a:cubicBezTo>
                      <a:pt x="347" y="549"/>
                      <a:pt x="348" y="549"/>
                      <a:pt x="345" y="549"/>
                    </a:cubicBezTo>
                    <a:cubicBezTo>
                      <a:pt x="345" y="549"/>
                      <a:pt x="344" y="548"/>
                      <a:pt x="342" y="549"/>
                    </a:cubicBezTo>
                    <a:cubicBezTo>
                      <a:pt x="343" y="549"/>
                      <a:pt x="344" y="549"/>
                      <a:pt x="344" y="550"/>
                    </a:cubicBezTo>
                    <a:cubicBezTo>
                      <a:pt x="341" y="550"/>
                      <a:pt x="338" y="549"/>
                      <a:pt x="337" y="550"/>
                    </a:cubicBezTo>
                    <a:cubicBezTo>
                      <a:pt x="339" y="550"/>
                      <a:pt x="345" y="551"/>
                      <a:pt x="347" y="551"/>
                    </a:cubicBezTo>
                    <a:cubicBezTo>
                      <a:pt x="348" y="550"/>
                      <a:pt x="347" y="549"/>
                      <a:pt x="349" y="549"/>
                    </a:cubicBezTo>
                    <a:cubicBezTo>
                      <a:pt x="348" y="551"/>
                      <a:pt x="353" y="549"/>
                      <a:pt x="355" y="550"/>
                    </a:cubicBezTo>
                    <a:cubicBezTo>
                      <a:pt x="352" y="550"/>
                      <a:pt x="355" y="551"/>
                      <a:pt x="356" y="551"/>
                    </a:cubicBezTo>
                    <a:cubicBezTo>
                      <a:pt x="354" y="551"/>
                      <a:pt x="356" y="550"/>
                      <a:pt x="357" y="550"/>
                    </a:cubicBezTo>
                    <a:cubicBezTo>
                      <a:pt x="360" y="550"/>
                      <a:pt x="361" y="553"/>
                      <a:pt x="364" y="551"/>
                    </a:cubicBezTo>
                    <a:cubicBezTo>
                      <a:pt x="364" y="551"/>
                      <a:pt x="360" y="552"/>
                      <a:pt x="361" y="551"/>
                    </a:cubicBezTo>
                    <a:cubicBezTo>
                      <a:pt x="362" y="549"/>
                      <a:pt x="366" y="550"/>
                      <a:pt x="369" y="550"/>
                    </a:cubicBezTo>
                    <a:cubicBezTo>
                      <a:pt x="370" y="548"/>
                      <a:pt x="374" y="547"/>
                      <a:pt x="379" y="547"/>
                    </a:cubicBezTo>
                    <a:cubicBezTo>
                      <a:pt x="375" y="548"/>
                      <a:pt x="377" y="548"/>
                      <a:pt x="377" y="549"/>
                    </a:cubicBezTo>
                    <a:cubicBezTo>
                      <a:pt x="383" y="548"/>
                      <a:pt x="386" y="548"/>
                      <a:pt x="391" y="548"/>
                    </a:cubicBezTo>
                    <a:cubicBezTo>
                      <a:pt x="390" y="548"/>
                      <a:pt x="383" y="549"/>
                      <a:pt x="385" y="549"/>
                    </a:cubicBezTo>
                    <a:cubicBezTo>
                      <a:pt x="390" y="548"/>
                      <a:pt x="390" y="549"/>
                      <a:pt x="388" y="550"/>
                    </a:cubicBezTo>
                    <a:cubicBezTo>
                      <a:pt x="392" y="549"/>
                      <a:pt x="393" y="550"/>
                      <a:pt x="396" y="549"/>
                    </a:cubicBezTo>
                    <a:cubicBezTo>
                      <a:pt x="396" y="549"/>
                      <a:pt x="397" y="549"/>
                      <a:pt x="397" y="549"/>
                    </a:cubicBezTo>
                    <a:cubicBezTo>
                      <a:pt x="397" y="550"/>
                      <a:pt x="396" y="550"/>
                      <a:pt x="394" y="551"/>
                    </a:cubicBezTo>
                    <a:cubicBezTo>
                      <a:pt x="397" y="551"/>
                      <a:pt x="398" y="551"/>
                      <a:pt x="401" y="552"/>
                    </a:cubicBezTo>
                    <a:cubicBezTo>
                      <a:pt x="402" y="551"/>
                      <a:pt x="398" y="551"/>
                      <a:pt x="400" y="551"/>
                    </a:cubicBezTo>
                    <a:cubicBezTo>
                      <a:pt x="404" y="550"/>
                      <a:pt x="403" y="549"/>
                      <a:pt x="406" y="549"/>
                    </a:cubicBezTo>
                    <a:cubicBezTo>
                      <a:pt x="406" y="551"/>
                      <a:pt x="410" y="549"/>
                      <a:pt x="412" y="549"/>
                    </a:cubicBezTo>
                    <a:cubicBezTo>
                      <a:pt x="411" y="550"/>
                      <a:pt x="409" y="550"/>
                      <a:pt x="407" y="550"/>
                    </a:cubicBezTo>
                    <a:cubicBezTo>
                      <a:pt x="405" y="550"/>
                      <a:pt x="404" y="550"/>
                      <a:pt x="403" y="551"/>
                    </a:cubicBezTo>
                    <a:cubicBezTo>
                      <a:pt x="405" y="551"/>
                      <a:pt x="409" y="551"/>
                      <a:pt x="408" y="552"/>
                    </a:cubicBezTo>
                    <a:cubicBezTo>
                      <a:pt x="406" y="553"/>
                      <a:pt x="402" y="553"/>
                      <a:pt x="401" y="554"/>
                    </a:cubicBezTo>
                    <a:cubicBezTo>
                      <a:pt x="406" y="553"/>
                      <a:pt x="409" y="552"/>
                      <a:pt x="411" y="554"/>
                    </a:cubicBezTo>
                    <a:cubicBezTo>
                      <a:pt x="411" y="552"/>
                      <a:pt x="417" y="552"/>
                      <a:pt x="420" y="551"/>
                    </a:cubicBezTo>
                    <a:cubicBezTo>
                      <a:pt x="422" y="551"/>
                      <a:pt x="420" y="551"/>
                      <a:pt x="422" y="552"/>
                    </a:cubicBezTo>
                    <a:cubicBezTo>
                      <a:pt x="424" y="551"/>
                      <a:pt x="426" y="552"/>
                      <a:pt x="426" y="551"/>
                    </a:cubicBezTo>
                    <a:cubicBezTo>
                      <a:pt x="424" y="551"/>
                      <a:pt x="426" y="550"/>
                      <a:pt x="427" y="550"/>
                    </a:cubicBezTo>
                    <a:cubicBezTo>
                      <a:pt x="427" y="551"/>
                      <a:pt x="430" y="550"/>
                      <a:pt x="432" y="549"/>
                    </a:cubicBezTo>
                    <a:cubicBezTo>
                      <a:pt x="432" y="550"/>
                      <a:pt x="434" y="550"/>
                      <a:pt x="434" y="551"/>
                    </a:cubicBezTo>
                    <a:cubicBezTo>
                      <a:pt x="438" y="549"/>
                      <a:pt x="441" y="548"/>
                      <a:pt x="445" y="548"/>
                    </a:cubicBezTo>
                    <a:cubicBezTo>
                      <a:pt x="448" y="547"/>
                      <a:pt x="452" y="547"/>
                      <a:pt x="456" y="545"/>
                    </a:cubicBezTo>
                    <a:cubicBezTo>
                      <a:pt x="457" y="545"/>
                      <a:pt x="456" y="547"/>
                      <a:pt x="457" y="546"/>
                    </a:cubicBezTo>
                    <a:cubicBezTo>
                      <a:pt x="459" y="545"/>
                      <a:pt x="461" y="544"/>
                      <a:pt x="464" y="544"/>
                    </a:cubicBezTo>
                    <a:cubicBezTo>
                      <a:pt x="464" y="544"/>
                      <a:pt x="462" y="544"/>
                      <a:pt x="462" y="545"/>
                    </a:cubicBezTo>
                    <a:cubicBezTo>
                      <a:pt x="466" y="544"/>
                      <a:pt x="478" y="539"/>
                      <a:pt x="475" y="542"/>
                    </a:cubicBezTo>
                    <a:cubicBezTo>
                      <a:pt x="476" y="541"/>
                      <a:pt x="479" y="540"/>
                      <a:pt x="481" y="539"/>
                    </a:cubicBezTo>
                    <a:cubicBezTo>
                      <a:pt x="483" y="538"/>
                      <a:pt x="485" y="538"/>
                      <a:pt x="485" y="539"/>
                    </a:cubicBezTo>
                    <a:cubicBezTo>
                      <a:pt x="488" y="537"/>
                      <a:pt x="485" y="537"/>
                      <a:pt x="486" y="537"/>
                    </a:cubicBezTo>
                    <a:cubicBezTo>
                      <a:pt x="491" y="536"/>
                      <a:pt x="495" y="534"/>
                      <a:pt x="500" y="532"/>
                    </a:cubicBezTo>
                    <a:cubicBezTo>
                      <a:pt x="504" y="530"/>
                      <a:pt x="509" y="528"/>
                      <a:pt x="513" y="527"/>
                    </a:cubicBezTo>
                    <a:cubicBezTo>
                      <a:pt x="513" y="526"/>
                      <a:pt x="521" y="525"/>
                      <a:pt x="522" y="522"/>
                    </a:cubicBezTo>
                    <a:cubicBezTo>
                      <a:pt x="524" y="522"/>
                      <a:pt x="525" y="521"/>
                      <a:pt x="525" y="522"/>
                    </a:cubicBezTo>
                    <a:cubicBezTo>
                      <a:pt x="515" y="528"/>
                      <a:pt x="510" y="530"/>
                      <a:pt x="499" y="535"/>
                    </a:cubicBezTo>
                    <a:cubicBezTo>
                      <a:pt x="500" y="536"/>
                      <a:pt x="504" y="534"/>
                      <a:pt x="505" y="535"/>
                    </a:cubicBezTo>
                    <a:cubicBezTo>
                      <a:pt x="488" y="545"/>
                      <a:pt x="471" y="552"/>
                      <a:pt x="453" y="555"/>
                    </a:cubicBezTo>
                    <a:cubicBezTo>
                      <a:pt x="434" y="562"/>
                      <a:pt x="413" y="565"/>
                      <a:pt x="394" y="570"/>
                    </a:cubicBezTo>
                    <a:cubicBezTo>
                      <a:pt x="389" y="571"/>
                      <a:pt x="381" y="572"/>
                      <a:pt x="374" y="573"/>
                    </a:cubicBezTo>
                    <a:cubicBezTo>
                      <a:pt x="367" y="574"/>
                      <a:pt x="359" y="574"/>
                      <a:pt x="352" y="574"/>
                    </a:cubicBezTo>
                    <a:cubicBezTo>
                      <a:pt x="355" y="575"/>
                      <a:pt x="360" y="575"/>
                      <a:pt x="365" y="574"/>
                    </a:cubicBezTo>
                    <a:cubicBezTo>
                      <a:pt x="368" y="574"/>
                      <a:pt x="371" y="574"/>
                      <a:pt x="373" y="574"/>
                    </a:cubicBezTo>
                    <a:cubicBezTo>
                      <a:pt x="376" y="574"/>
                      <a:pt x="378" y="574"/>
                      <a:pt x="380" y="574"/>
                    </a:cubicBezTo>
                    <a:cubicBezTo>
                      <a:pt x="379" y="575"/>
                      <a:pt x="379" y="576"/>
                      <a:pt x="379" y="576"/>
                    </a:cubicBezTo>
                    <a:cubicBezTo>
                      <a:pt x="384" y="576"/>
                      <a:pt x="389" y="577"/>
                      <a:pt x="392" y="578"/>
                    </a:cubicBezTo>
                    <a:cubicBezTo>
                      <a:pt x="397" y="577"/>
                      <a:pt x="403" y="576"/>
                      <a:pt x="408" y="576"/>
                    </a:cubicBezTo>
                    <a:cubicBezTo>
                      <a:pt x="413" y="576"/>
                      <a:pt x="417" y="576"/>
                      <a:pt x="421" y="576"/>
                    </a:cubicBezTo>
                    <a:cubicBezTo>
                      <a:pt x="424" y="575"/>
                      <a:pt x="422" y="575"/>
                      <a:pt x="425" y="574"/>
                    </a:cubicBezTo>
                    <a:cubicBezTo>
                      <a:pt x="425" y="575"/>
                      <a:pt x="427" y="575"/>
                      <a:pt x="426" y="575"/>
                    </a:cubicBezTo>
                    <a:cubicBezTo>
                      <a:pt x="429" y="575"/>
                      <a:pt x="433" y="574"/>
                      <a:pt x="434" y="574"/>
                    </a:cubicBezTo>
                    <a:cubicBezTo>
                      <a:pt x="439" y="572"/>
                      <a:pt x="439" y="574"/>
                      <a:pt x="445" y="571"/>
                    </a:cubicBezTo>
                    <a:cubicBezTo>
                      <a:pt x="445" y="572"/>
                      <a:pt x="445" y="572"/>
                      <a:pt x="445" y="572"/>
                    </a:cubicBezTo>
                    <a:cubicBezTo>
                      <a:pt x="450" y="571"/>
                      <a:pt x="454" y="570"/>
                      <a:pt x="458" y="569"/>
                    </a:cubicBezTo>
                    <a:cubicBezTo>
                      <a:pt x="463" y="568"/>
                      <a:pt x="467" y="567"/>
                      <a:pt x="471" y="565"/>
                    </a:cubicBezTo>
                    <a:cubicBezTo>
                      <a:pt x="471" y="566"/>
                      <a:pt x="473" y="566"/>
                      <a:pt x="473" y="566"/>
                    </a:cubicBezTo>
                    <a:cubicBezTo>
                      <a:pt x="478" y="564"/>
                      <a:pt x="480" y="563"/>
                      <a:pt x="483" y="563"/>
                    </a:cubicBezTo>
                    <a:cubicBezTo>
                      <a:pt x="485" y="563"/>
                      <a:pt x="486" y="562"/>
                      <a:pt x="488" y="561"/>
                    </a:cubicBezTo>
                    <a:cubicBezTo>
                      <a:pt x="490" y="561"/>
                      <a:pt x="492" y="560"/>
                      <a:pt x="494" y="559"/>
                    </a:cubicBezTo>
                    <a:cubicBezTo>
                      <a:pt x="497" y="558"/>
                      <a:pt x="501" y="557"/>
                      <a:pt x="504" y="556"/>
                    </a:cubicBezTo>
                    <a:cubicBezTo>
                      <a:pt x="511" y="553"/>
                      <a:pt x="518" y="550"/>
                      <a:pt x="525" y="545"/>
                    </a:cubicBezTo>
                    <a:cubicBezTo>
                      <a:pt x="526" y="546"/>
                      <a:pt x="527" y="545"/>
                      <a:pt x="528" y="545"/>
                    </a:cubicBezTo>
                    <a:cubicBezTo>
                      <a:pt x="530" y="543"/>
                      <a:pt x="535" y="541"/>
                      <a:pt x="539" y="538"/>
                    </a:cubicBezTo>
                    <a:cubicBezTo>
                      <a:pt x="543" y="536"/>
                      <a:pt x="547" y="533"/>
                      <a:pt x="550" y="532"/>
                    </a:cubicBezTo>
                    <a:cubicBezTo>
                      <a:pt x="551" y="530"/>
                      <a:pt x="551" y="529"/>
                      <a:pt x="552" y="528"/>
                    </a:cubicBezTo>
                    <a:cubicBezTo>
                      <a:pt x="554" y="527"/>
                      <a:pt x="551" y="530"/>
                      <a:pt x="554" y="528"/>
                    </a:cubicBezTo>
                    <a:cubicBezTo>
                      <a:pt x="557" y="526"/>
                      <a:pt x="551" y="529"/>
                      <a:pt x="553" y="527"/>
                    </a:cubicBezTo>
                    <a:cubicBezTo>
                      <a:pt x="554" y="527"/>
                      <a:pt x="555" y="526"/>
                      <a:pt x="557" y="526"/>
                    </a:cubicBezTo>
                    <a:cubicBezTo>
                      <a:pt x="555" y="525"/>
                      <a:pt x="560" y="523"/>
                      <a:pt x="562" y="521"/>
                    </a:cubicBezTo>
                    <a:cubicBezTo>
                      <a:pt x="565" y="517"/>
                      <a:pt x="573" y="511"/>
                      <a:pt x="575" y="507"/>
                    </a:cubicBezTo>
                    <a:cubicBezTo>
                      <a:pt x="580" y="503"/>
                      <a:pt x="584" y="500"/>
                      <a:pt x="586" y="497"/>
                    </a:cubicBezTo>
                    <a:cubicBezTo>
                      <a:pt x="589" y="494"/>
                      <a:pt x="590" y="491"/>
                      <a:pt x="592" y="489"/>
                    </a:cubicBezTo>
                    <a:cubicBezTo>
                      <a:pt x="594" y="488"/>
                      <a:pt x="594" y="486"/>
                      <a:pt x="596" y="486"/>
                    </a:cubicBezTo>
                    <a:cubicBezTo>
                      <a:pt x="593" y="486"/>
                      <a:pt x="593" y="487"/>
                      <a:pt x="592" y="486"/>
                    </a:cubicBezTo>
                    <a:cubicBezTo>
                      <a:pt x="592" y="485"/>
                      <a:pt x="592" y="485"/>
                      <a:pt x="593" y="484"/>
                    </a:cubicBezTo>
                    <a:cubicBezTo>
                      <a:pt x="594" y="484"/>
                      <a:pt x="593" y="485"/>
                      <a:pt x="594" y="485"/>
                    </a:cubicBezTo>
                    <a:cubicBezTo>
                      <a:pt x="596" y="482"/>
                      <a:pt x="596" y="482"/>
                      <a:pt x="598" y="480"/>
                    </a:cubicBezTo>
                    <a:cubicBezTo>
                      <a:pt x="596" y="481"/>
                      <a:pt x="596" y="480"/>
                      <a:pt x="597" y="479"/>
                    </a:cubicBezTo>
                    <a:cubicBezTo>
                      <a:pt x="599" y="477"/>
                      <a:pt x="600" y="476"/>
                      <a:pt x="601" y="475"/>
                    </a:cubicBezTo>
                    <a:cubicBezTo>
                      <a:pt x="600" y="476"/>
                      <a:pt x="598" y="477"/>
                      <a:pt x="597" y="478"/>
                    </a:cubicBezTo>
                    <a:cubicBezTo>
                      <a:pt x="596" y="479"/>
                      <a:pt x="595" y="480"/>
                      <a:pt x="594" y="481"/>
                    </a:cubicBezTo>
                    <a:cubicBezTo>
                      <a:pt x="594" y="481"/>
                      <a:pt x="593" y="481"/>
                      <a:pt x="594" y="480"/>
                    </a:cubicBezTo>
                    <a:cubicBezTo>
                      <a:pt x="598" y="476"/>
                      <a:pt x="602" y="474"/>
                      <a:pt x="607" y="469"/>
                    </a:cubicBezTo>
                    <a:cubicBezTo>
                      <a:pt x="608" y="467"/>
                      <a:pt x="605" y="469"/>
                      <a:pt x="609" y="466"/>
                    </a:cubicBezTo>
                    <a:cubicBezTo>
                      <a:pt x="609" y="467"/>
                      <a:pt x="612" y="464"/>
                      <a:pt x="610" y="467"/>
                    </a:cubicBezTo>
                    <a:cubicBezTo>
                      <a:pt x="614" y="465"/>
                      <a:pt x="612" y="464"/>
                      <a:pt x="615" y="462"/>
                    </a:cubicBezTo>
                    <a:cubicBezTo>
                      <a:pt x="616" y="462"/>
                      <a:pt x="616" y="462"/>
                      <a:pt x="616" y="462"/>
                    </a:cubicBezTo>
                    <a:cubicBezTo>
                      <a:pt x="618" y="461"/>
                      <a:pt x="616" y="461"/>
                      <a:pt x="618" y="459"/>
                    </a:cubicBezTo>
                    <a:cubicBezTo>
                      <a:pt x="622" y="457"/>
                      <a:pt x="625" y="455"/>
                      <a:pt x="628" y="453"/>
                    </a:cubicBezTo>
                    <a:cubicBezTo>
                      <a:pt x="625" y="456"/>
                      <a:pt x="622" y="460"/>
                      <a:pt x="619" y="462"/>
                    </a:cubicBezTo>
                    <a:cubicBezTo>
                      <a:pt x="620" y="460"/>
                      <a:pt x="622" y="458"/>
                      <a:pt x="622" y="457"/>
                    </a:cubicBezTo>
                    <a:cubicBezTo>
                      <a:pt x="618" y="460"/>
                      <a:pt x="619" y="462"/>
                      <a:pt x="615" y="464"/>
                    </a:cubicBezTo>
                    <a:cubicBezTo>
                      <a:pt x="611" y="470"/>
                      <a:pt x="603" y="474"/>
                      <a:pt x="601" y="478"/>
                    </a:cubicBezTo>
                    <a:cubicBezTo>
                      <a:pt x="607" y="473"/>
                      <a:pt x="614" y="471"/>
                      <a:pt x="615" y="468"/>
                    </a:cubicBezTo>
                    <a:cubicBezTo>
                      <a:pt x="615" y="469"/>
                      <a:pt x="611" y="472"/>
                      <a:pt x="611" y="471"/>
                    </a:cubicBezTo>
                    <a:cubicBezTo>
                      <a:pt x="611" y="470"/>
                      <a:pt x="611" y="470"/>
                      <a:pt x="613" y="468"/>
                    </a:cubicBezTo>
                    <a:cubicBezTo>
                      <a:pt x="616" y="467"/>
                      <a:pt x="616" y="466"/>
                      <a:pt x="620" y="462"/>
                    </a:cubicBezTo>
                    <a:cubicBezTo>
                      <a:pt x="619" y="464"/>
                      <a:pt x="624" y="459"/>
                      <a:pt x="621" y="463"/>
                    </a:cubicBezTo>
                    <a:cubicBezTo>
                      <a:pt x="623" y="462"/>
                      <a:pt x="626" y="457"/>
                      <a:pt x="628" y="458"/>
                    </a:cubicBezTo>
                    <a:cubicBezTo>
                      <a:pt x="627" y="459"/>
                      <a:pt x="623" y="462"/>
                      <a:pt x="624" y="463"/>
                    </a:cubicBezTo>
                    <a:cubicBezTo>
                      <a:pt x="626" y="461"/>
                      <a:pt x="622" y="466"/>
                      <a:pt x="625" y="463"/>
                    </a:cubicBezTo>
                    <a:cubicBezTo>
                      <a:pt x="627" y="460"/>
                      <a:pt x="630" y="460"/>
                      <a:pt x="632" y="456"/>
                    </a:cubicBezTo>
                    <a:cubicBezTo>
                      <a:pt x="632" y="457"/>
                      <a:pt x="631" y="458"/>
                      <a:pt x="632" y="458"/>
                    </a:cubicBezTo>
                    <a:cubicBezTo>
                      <a:pt x="634" y="455"/>
                      <a:pt x="634" y="456"/>
                      <a:pt x="635" y="455"/>
                    </a:cubicBezTo>
                    <a:cubicBezTo>
                      <a:pt x="635" y="453"/>
                      <a:pt x="633" y="457"/>
                      <a:pt x="632" y="456"/>
                    </a:cubicBezTo>
                    <a:cubicBezTo>
                      <a:pt x="639" y="448"/>
                      <a:pt x="640" y="446"/>
                      <a:pt x="645" y="444"/>
                    </a:cubicBezTo>
                    <a:cubicBezTo>
                      <a:pt x="645" y="445"/>
                      <a:pt x="644" y="446"/>
                      <a:pt x="644" y="446"/>
                    </a:cubicBezTo>
                    <a:cubicBezTo>
                      <a:pt x="645" y="445"/>
                      <a:pt x="645" y="445"/>
                      <a:pt x="646" y="445"/>
                    </a:cubicBezTo>
                    <a:cubicBezTo>
                      <a:pt x="649" y="442"/>
                      <a:pt x="649" y="440"/>
                      <a:pt x="650" y="439"/>
                    </a:cubicBezTo>
                    <a:cubicBezTo>
                      <a:pt x="654" y="435"/>
                      <a:pt x="660" y="430"/>
                      <a:pt x="664" y="425"/>
                    </a:cubicBezTo>
                    <a:cubicBezTo>
                      <a:pt x="669" y="419"/>
                      <a:pt x="675" y="413"/>
                      <a:pt x="679" y="406"/>
                    </a:cubicBezTo>
                    <a:cubicBezTo>
                      <a:pt x="680" y="406"/>
                      <a:pt x="678" y="408"/>
                      <a:pt x="679" y="408"/>
                    </a:cubicBezTo>
                    <a:cubicBezTo>
                      <a:pt x="681" y="404"/>
                      <a:pt x="682" y="401"/>
                      <a:pt x="679" y="403"/>
                    </a:cubicBezTo>
                    <a:cubicBezTo>
                      <a:pt x="680" y="401"/>
                      <a:pt x="681" y="402"/>
                      <a:pt x="682" y="400"/>
                    </a:cubicBezTo>
                    <a:cubicBezTo>
                      <a:pt x="680" y="399"/>
                      <a:pt x="680" y="399"/>
                      <a:pt x="680" y="399"/>
                    </a:cubicBezTo>
                    <a:cubicBezTo>
                      <a:pt x="683" y="396"/>
                      <a:pt x="683" y="394"/>
                      <a:pt x="682" y="393"/>
                    </a:cubicBezTo>
                    <a:cubicBezTo>
                      <a:pt x="681" y="394"/>
                      <a:pt x="680" y="392"/>
                      <a:pt x="678" y="394"/>
                    </a:cubicBezTo>
                    <a:cubicBezTo>
                      <a:pt x="678" y="397"/>
                      <a:pt x="677" y="398"/>
                      <a:pt x="675" y="400"/>
                    </a:cubicBezTo>
                    <a:cubicBezTo>
                      <a:pt x="675" y="401"/>
                      <a:pt x="677" y="400"/>
                      <a:pt x="675" y="403"/>
                    </a:cubicBezTo>
                    <a:cubicBezTo>
                      <a:pt x="675" y="400"/>
                      <a:pt x="674" y="402"/>
                      <a:pt x="672" y="405"/>
                    </a:cubicBezTo>
                    <a:cubicBezTo>
                      <a:pt x="671" y="404"/>
                      <a:pt x="673" y="399"/>
                      <a:pt x="676" y="397"/>
                    </a:cubicBezTo>
                    <a:cubicBezTo>
                      <a:pt x="675" y="397"/>
                      <a:pt x="675" y="397"/>
                      <a:pt x="675" y="397"/>
                    </a:cubicBezTo>
                    <a:cubicBezTo>
                      <a:pt x="672" y="401"/>
                      <a:pt x="671" y="403"/>
                      <a:pt x="669" y="407"/>
                    </a:cubicBezTo>
                    <a:cubicBezTo>
                      <a:pt x="669" y="406"/>
                      <a:pt x="670" y="404"/>
                      <a:pt x="671" y="402"/>
                    </a:cubicBezTo>
                    <a:cubicBezTo>
                      <a:pt x="669" y="404"/>
                      <a:pt x="668" y="406"/>
                      <a:pt x="666" y="409"/>
                    </a:cubicBezTo>
                    <a:cubicBezTo>
                      <a:pt x="663" y="412"/>
                      <a:pt x="661" y="414"/>
                      <a:pt x="659" y="417"/>
                    </a:cubicBezTo>
                    <a:cubicBezTo>
                      <a:pt x="657" y="419"/>
                      <a:pt x="655" y="422"/>
                      <a:pt x="653" y="423"/>
                    </a:cubicBezTo>
                    <a:cubicBezTo>
                      <a:pt x="651" y="424"/>
                      <a:pt x="650" y="425"/>
                      <a:pt x="649" y="424"/>
                    </a:cubicBezTo>
                    <a:cubicBezTo>
                      <a:pt x="647" y="426"/>
                      <a:pt x="643" y="429"/>
                      <a:pt x="641" y="433"/>
                    </a:cubicBezTo>
                    <a:cubicBezTo>
                      <a:pt x="641" y="434"/>
                      <a:pt x="643" y="432"/>
                      <a:pt x="644" y="432"/>
                    </a:cubicBezTo>
                    <a:cubicBezTo>
                      <a:pt x="642" y="435"/>
                      <a:pt x="639" y="437"/>
                      <a:pt x="637" y="438"/>
                    </a:cubicBezTo>
                    <a:cubicBezTo>
                      <a:pt x="638" y="438"/>
                      <a:pt x="634" y="442"/>
                      <a:pt x="633" y="442"/>
                    </a:cubicBezTo>
                    <a:cubicBezTo>
                      <a:pt x="633" y="444"/>
                      <a:pt x="630" y="447"/>
                      <a:pt x="629" y="447"/>
                    </a:cubicBezTo>
                    <a:cubicBezTo>
                      <a:pt x="629" y="447"/>
                      <a:pt x="629" y="446"/>
                      <a:pt x="629" y="446"/>
                    </a:cubicBezTo>
                    <a:cubicBezTo>
                      <a:pt x="630" y="445"/>
                      <a:pt x="631" y="444"/>
                      <a:pt x="631" y="443"/>
                    </a:cubicBezTo>
                    <a:cubicBezTo>
                      <a:pt x="629" y="445"/>
                      <a:pt x="629" y="445"/>
                      <a:pt x="628" y="445"/>
                    </a:cubicBezTo>
                    <a:cubicBezTo>
                      <a:pt x="627" y="447"/>
                      <a:pt x="626" y="448"/>
                      <a:pt x="626" y="449"/>
                    </a:cubicBezTo>
                    <a:cubicBezTo>
                      <a:pt x="627" y="448"/>
                      <a:pt x="627" y="446"/>
                      <a:pt x="629" y="446"/>
                    </a:cubicBezTo>
                    <a:cubicBezTo>
                      <a:pt x="628" y="447"/>
                      <a:pt x="628" y="448"/>
                      <a:pt x="626" y="451"/>
                    </a:cubicBezTo>
                    <a:cubicBezTo>
                      <a:pt x="621" y="453"/>
                      <a:pt x="623" y="450"/>
                      <a:pt x="629" y="442"/>
                    </a:cubicBezTo>
                    <a:cubicBezTo>
                      <a:pt x="631" y="441"/>
                      <a:pt x="633" y="440"/>
                      <a:pt x="635" y="438"/>
                    </a:cubicBezTo>
                    <a:cubicBezTo>
                      <a:pt x="635" y="436"/>
                      <a:pt x="632" y="439"/>
                      <a:pt x="634" y="437"/>
                    </a:cubicBezTo>
                    <a:cubicBezTo>
                      <a:pt x="635" y="435"/>
                      <a:pt x="637" y="435"/>
                      <a:pt x="637" y="433"/>
                    </a:cubicBezTo>
                    <a:cubicBezTo>
                      <a:pt x="637" y="431"/>
                      <a:pt x="635" y="436"/>
                      <a:pt x="635" y="434"/>
                    </a:cubicBezTo>
                    <a:cubicBezTo>
                      <a:pt x="636" y="431"/>
                      <a:pt x="639" y="430"/>
                      <a:pt x="641" y="426"/>
                    </a:cubicBezTo>
                    <a:cubicBezTo>
                      <a:pt x="641" y="426"/>
                      <a:pt x="641" y="426"/>
                      <a:pt x="642" y="426"/>
                    </a:cubicBezTo>
                    <a:cubicBezTo>
                      <a:pt x="643" y="424"/>
                      <a:pt x="645" y="422"/>
                      <a:pt x="647" y="419"/>
                    </a:cubicBezTo>
                    <a:cubicBezTo>
                      <a:pt x="648" y="417"/>
                      <a:pt x="651" y="415"/>
                      <a:pt x="653" y="411"/>
                    </a:cubicBezTo>
                    <a:cubicBezTo>
                      <a:pt x="653" y="412"/>
                      <a:pt x="655" y="409"/>
                      <a:pt x="656" y="410"/>
                    </a:cubicBezTo>
                    <a:cubicBezTo>
                      <a:pt x="657" y="408"/>
                      <a:pt x="658" y="406"/>
                      <a:pt x="660" y="404"/>
                    </a:cubicBezTo>
                    <a:cubicBezTo>
                      <a:pt x="661" y="402"/>
                      <a:pt x="662" y="401"/>
                      <a:pt x="663" y="400"/>
                    </a:cubicBezTo>
                    <a:cubicBezTo>
                      <a:pt x="661" y="403"/>
                      <a:pt x="659" y="407"/>
                      <a:pt x="656" y="410"/>
                    </a:cubicBezTo>
                    <a:cubicBezTo>
                      <a:pt x="653" y="414"/>
                      <a:pt x="650" y="417"/>
                      <a:pt x="648" y="419"/>
                    </a:cubicBezTo>
                    <a:cubicBezTo>
                      <a:pt x="650" y="418"/>
                      <a:pt x="653" y="414"/>
                      <a:pt x="655" y="413"/>
                    </a:cubicBezTo>
                    <a:cubicBezTo>
                      <a:pt x="657" y="411"/>
                      <a:pt x="655" y="412"/>
                      <a:pt x="657" y="409"/>
                    </a:cubicBezTo>
                    <a:cubicBezTo>
                      <a:pt x="659" y="409"/>
                      <a:pt x="661" y="407"/>
                      <a:pt x="659" y="410"/>
                    </a:cubicBezTo>
                    <a:cubicBezTo>
                      <a:pt x="661" y="408"/>
                      <a:pt x="662" y="407"/>
                      <a:pt x="662" y="404"/>
                    </a:cubicBezTo>
                    <a:cubicBezTo>
                      <a:pt x="661" y="405"/>
                      <a:pt x="661" y="407"/>
                      <a:pt x="660" y="407"/>
                    </a:cubicBezTo>
                    <a:cubicBezTo>
                      <a:pt x="660" y="405"/>
                      <a:pt x="664" y="402"/>
                      <a:pt x="666" y="400"/>
                    </a:cubicBezTo>
                    <a:cubicBezTo>
                      <a:pt x="665" y="400"/>
                      <a:pt x="663" y="403"/>
                      <a:pt x="662" y="403"/>
                    </a:cubicBezTo>
                    <a:cubicBezTo>
                      <a:pt x="664" y="400"/>
                      <a:pt x="664" y="400"/>
                      <a:pt x="666" y="397"/>
                    </a:cubicBezTo>
                    <a:cubicBezTo>
                      <a:pt x="666" y="396"/>
                      <a:pt x="665" y="396"/>
                      <a:pt x="665" y="397"/>
                    </a:cubicBezTo>
                    <a:cubicBezTo>
                      <a:pt x="667" y="392"/>
                      <a:pt x="672" y="386"/>
                      <a:pt x="672" y="383"/>
                    </a:cubicBezTo>
                    <a:cubicBezTo>
                      <a:pt x="671" y="384"/>
                      <a:pt x="670" y="386"/>
                      <a:pt x="668" y="386"/>
                    </a:cubicBezTo>
                    <a:cubicBezTo>
                      <a:pt x="671" y="383"/>
                      <a:pt x="675" y="379"/>
                      <a:pt x="677" y="375"/>
                    </a:cubicBezTo>
                    <a:cubicBezTo>
                      <a:pt x="677" y="376"/>
                      <a:pt x="675" y="379"/>
                      <a:pt x="674" y="381"/>
                    </a:cubicBezTo>
                    <a:cubicBezTo>
                      <a:pt x="677" y="379"/>
                      <a:pt x="678" y="376"/>
                      <a:pt x="678" y="374"/>
                    </a:cubicBezTo>
                    <a:cubicBezTo>
                      <a:pt x="679" y="373"/>
                      <a:pt x="681" y="374"/>
                      <a:pt x="680" y="373"/>
                    </a:cubicBezTo>
                    <a:cubicBezTo>
                      <a:pt x="682" y="371"/>
                      <a:pt x="678" y="375"/>
                      <a:pt x="680" y="372"/>
                    </a:cubicBezTo>
                    <a:cubicBezTo>
                      <a:pt x="681" y="371"/>
                      <a:pt x="681" y="371"/>
                      <a:pt x="681" y="371"/>
                    </a:cubicBezTo>
                    <a:cubicBezTo>
                      <a:pt x="681" y="372"/>
                      <a:pt x="682" y="372"/>
                      <a:pt x="683" y="371"/>
                    </a:cubicBezTo>
                    <a:cubicBezTo>
                      <a:pt x="682" y="370"/>
                      <a:pt x="684" y="368"/>
                      <a:pt x="683" y="368"/>
                    </a:cubicBezTo>
                    <a:cubicBezTo>
                      <a:pt x="682" y="370"/>
                      <a:pt x="682" y="371"/>
                      <a:pt x="681" y="371"/>
                    </a:cubicBezTo>
                    <a:cubicBezTo>
                      <a:pt x="683" y="368"/>
                      <a:pt x="684" y="366"/>
                      <a:pt x="685" y="362"/>
                    </a:cubicBezTo>
                    <a:cubicBezTo>
                      <a:pt x="686" y="363"/>
                      <a:pt x="689" y="360"/>
                      <a:pt x="689" y="357"/>
                    </a:cubicBezTo>
                    <a:cubicBezTo>
                      <a:pt x="688" y="359"/>
                      <a:pt x="687" y="361"/>
                      <a:pt x="687" y="361"/>
                    </a:cubicBezTo>
                    <a:cubicBezTo>
                      <a:pt x="689" y="358"/>
                      <a:pt x="690" y="354"/>
                      <a:pt x="691" y="351"/>
                    </a:cubicBezTo>
                    <a:cubicBezTo>
                      <a:pt x="690" y="350"/>
                      <a:pt x="688" y="352"/>
                      <a:pt x="687" y="353"/>
                    </a:cubicBezTo>
                    <a:cubicBezTo>
                      <a:pt x="688" y="354"/>
                      <a:pt x="689" y="351"/>
                      <a:pt x="689" y="353"/>
                    </a:cubicBezTo>
                    <a:cubicBezTo>
                      <a:pt x="687" y="357"/>
                      <a:pt x="685" y="359"/>
                      <a:pt x="684" y="363"/>
                    </a:cubicBezTo>
                    <a:cubicBezTo>
                      <a:pt x="682" y="365"/>
                      <a:pt x="681" y="363"/>
                      <a:pt x="680" y="365"/>
                    </a:cubicBezTo>
                    <a:cubicBezTo>
                      <a:pt x="680" y="363"/>
                      <a:pt x="679" y="364"/>
                      <a:pt x="679" y="363"/>
                    </a:cubicBezTo>
                    <a:cubicBezTo>
                      <a:pt x="678" y="365"/>
                      <a:pt x="677" y="365"/>
                      <a:pt x="677" y="364"/>
                    </a:cubicBezTo>
                    <a:cubicBezTo>
                      <a:pt x="676" y="367"/>
                      <a:pt x="676" y="366"/>
                      <a:pt x="675" y="368"/>
                    </a:cubicBezTo>
                    <a:cubicBezTo>
                      <a:pt x="673" y="369"/>
                      <a:pt x="671" y="370"/>
                      <a:pt x="669" y="373"/>
                    </a:cubicBezTo>
                    <a:cubicBezTo>
                      <a:pt x="669" y="373"/>
                      <a:pt x="672" y="370"/>
                      <a:pt x="672" y="372"/>
                    </a:cubicBezTo>
                    <a:cubicBezTo>
                      <a:pt x="670" y="374"/>
                      <a:pt x="670" y="373"/>
                      <a:pt x="669" y="375"/>
                    </a:cubicBezTo>
                    <a:cubicBezTo>
                      <a:pt x="669" y="377"/>
                      <a:pt x="675" y="368"/>
                      <a:pt x="675" y="370"/>
                    </a:cubicBezTo>
                    <a:cubicBezTo>
                      <a:pt x="674" y="372"/>
                      <a:pt x="673" y="372"/>
                      <a:pt x="671" y="375"/>
                    </a:cubicBezTo>
                    <a:cubicBezTo>
                      <a:pt x="670" y="374"/>
                      <a:pt x="667" y="379"/>
                      <a:pt x="665" y="380"/>
                    </a:cubicBezTo>
                    <a:cubicBezTo>
                      <a:pt x="666" y="379"/>
                      <a:pt x="668" y="378"/>
                      <a:pt x="668" y="377"/>
                    </a:cubicBezTo>
                    <a:cubicBezTo>
                      <a:pt x="665" y="379"/>
                      <a:pt x="668" y="375"/>
                      <a:pt x="668" y="375"/>
                    </a:cubicBezTo>
                    <a:cubicBezTo>
                      <a:pt x="668" y="375"/>
                      <a:pt x="666" y="376"/>
                      <a:pt x="666" y="375"/>
                    </a:cubicBezTo>
                    <a:cubicBezTo>
                      <a:pt x="670" y="370"/>
                      <a:pt x="673" y="363"/>
                      <a:pt x="674" y="359"/>
                    </a:cubicBezTo>
                    <a:cubicBezTo>
                      <a:pt x="672" y="362"/>
                      <a:pt x="669" y="371"/>
                      <a:pt x="666" y="373"/>
                    </a:cubicBezTo>
                    <a:cubicBezTo>
                      <a:pt x="666" y="373"/>
                      <a:pt x="664" y="372"/>
                      <a:pt x="664" y="372"/>
                    </a:cubicBezTo>
                    <a:cubicBezTo>
                      <a:pt x="664" y="374"/>
                      <a:pt x="662" y="374"/>
                      <a:pt x="661" y="376"/>
                    </a:cubicBezTo>
                    <a:cubicBezTo>
                      <a:pt x="661" y="376"/>
                      <a:pt x="662" y="376"/>
                      <a:pt x="661" y="378"/>
                    </a:cubicBezTo>
                    <a:cubicBezTo>
                      <a:pt x="660" y="377"/>
                      <a:pt x="660" y="377"/>
                      <a:pt x="660" y="377"/>
                    </a:cubicBezTo>
                    <a:cubicBezTo>
                      <a:pt x="662" y="373"/>
                      <a:pt x="664" y="370"/>
                      <a:pt x="665" y="368"/>
                    </a:cubicBezTo>
                    <a:cubicBezTo>
                      <a:pt x="665" y="368"/>
                      <a:pt x="664" y="369"/>
                      <a:pt x="664" y="369"/>
                    </a:cubicBezTo>
                    <a:cubicBezTo>
                      <a:pt x="665" y="367"/>
                      <a:pt x="666" y="367"/>
                      <a:pt x="666" y="364"/>
                    </a:cubicBezTo>
                    <a:cubicBezTo>
                      <a:pt x="669" y="364"/>
                      <a:pt x="672" y="355"/>
                      <a:pt x="676" y="352"/>
                    </a:cubicBezTo>
                    <a:cubicBezTo>
                      <a:pt x="675" y="356"/>
                      <a:pt x="676" y="355"/>
                      <a:pt x="676" y="355"/>
                    </a:cubicBezTo>
                    <a:cubicBezTo>
                      <a:pt x="676" y="353"/>
                      <a:pt x="679" y="349"/>
                      <a:pt x="680" y="350"/>
                    </a:cubicBezTo>
                    <a:cubicBezTo>
                      <a:pt x="678" y="353"/>
                      <a:pt x="678" y="351"/>
                      <a:pt x="677" y="353"/>
                    </a:cubicBezTo>
                    <a:cubicBezTo>
                      <a:pt x="678" y="354"/>
                      <a:pt x="679" y="351"/>
                      <a:pt x="680" y="349"/>
                    </a:cubicBezTo>
                    <a:cubicBezTo>
                      <a:pt x="679" y="349"/>
                      <a:pt x="679" y="348"/>
                      <a:pt x="680" y="346"/>
                    </a:cubicBezTo>
                    <a:cubicBezTo>
                      <a:pt x="681" y="346"/>
                      <a:pt x="682" y="344"/>
                      <a:pt x="683" y="345"/>
                    </a:cubicBezTo>
                    <a:cubicBezTo>
                      <a:pt x="686" y="339"/>
                      <a:pt x="686" y="341"/>
                      <a:pt x="687" y="340"/>
                    </a:cubicBezTo>
                    <a:cubicBezTo>
                      <a:pt x="689" y="336"/>
                      <a:pt x="686" y="341"/>
                      <a:pt x="687" y="338"/>
                    </a:cubicBezTo>
                    <a:cubicBezTo>
                      <a:pt x="690" y="333"/>
                      <a:pt x="692" y="331"/>
                      <a:pt x="694" y="326"/>
                    </a:cubicBezTo>
                    <a:cubicBezTo>
                      <a:pt x="695" y="326"/>
                      <a:pt x="695" y="326"/>
                      <a:pt x="695" y="327"/>
                    </a:cubicBezTo>
                    <a:cubicBezTo>
                      <a:pt x="696" y="324"/>
                      <a:pt x="699" y="322"/>
                      <a:pt x="698" y="323"/>
                    </a:cubicBezTo>
                    <a:cubicBezTo>
                      <a:pt x="698" y="325"/>
                      <a:pt x="696" y="324"/>
                      <a:pt x="697" y="326"/>
                    </a:cubicBezTo>
                    <a:cubicBezTo>
                      <a:pt x="697" y="325"/>
                      <a:pt x="698" y="324"/>
                      <a:pt x="698" y="324"/>
                    </a:cubicBezTo>
                    <a:cubicBezTo>
                      <a:pt x="699" y="322"/>
                      <a:pt x="700" y="320"/>
                      <a:pt x="701" y="320"/>
                    </a:cubicBezTo>
                    <a:cubicBezTo>
                      <a:pt x="701" y="318"/>
                      <a:pt x="704" y="312"/>
                      <a:pt x="705" y="310"/>
                    </a:cubicBezTo>
                    <a:cubicBezTo>
                      <a:pt x="706" y="310"/>
                      <a:pt x="705" y="314"/>
                      <a:pt x="705" y="314"/>
                    </a:cubicBezTo>
                    <a:cubicBezTo>
                      <a:pt x="706" y="313"/>
                      <a:pt x="707" y="312"/>
                      <a:pt x="707" y="312"/>
                    </a:cubicBezTo>
                    <a:cubicBezTo>
                      <a:pt x="707" y="313"/>
                      <a:pt x="706" y="314"/>
                      <a:pt x="707" y="315"/>
                    </a:cubicBezTo>
                    <a:cubicBezTo>
                      <a:pt x="707" y="313"/>
                      <a:pt x="708" y="311"/>
                      <a:pt x="708" y="310"/>
                    </a:cubicBezTo>
                    <a:cubicBezTo>
                      <a:pt x="704" y="312"/>
                      <a:pt x="708" y="304"/>
                      <a:pt x="708" y="303"/>
                    </a:cubicBezTo>
                    <a:cubicBezTo>
                      <a:pt x="709" y="301"/>
                      <a:pt x="709" y="299"/>
                      <a:pt x="710" y="296"/>
                    </a:cubicBezTo>
                    <a:cubicBezTo>
                      <a:pt x="709" y="297"/>
                      <a:pt x="709" y="296"/>
                      <a:pt x="709" y="293"/>
                    </a:cubicBezTo>
                    <a:cubicBezTo>
                      <a:pt x="707" y="293"/>
                      <a:pt x="705" y="292"/>
                      <a:pt x="707" y="288"/>
                    </a:cubicBezTo>
                    <a:cubicBezTo>
                      <a:pt x="706" y="289"/>
                      <a:pt x="706" y="289"/>
                      <a:pt x="706" y="289"/>
                    </a:cubicBezTo>
                    <a:cubicBezTo>
                      <a:pt x="705" y="290"/>
                      <a:pt x="705" y="294"/>
                      <a:pt x="704" y="294"/>
                    </a:cubicBezTo>
                    <a:cubicBezTo>
                      <a:pt x="704" y="293"/>
                      <a:pt x="704" y="293"/>
                      <a:pt x="705" y="290"/>
                    </a:cubicBezTo>
                    <a:cubicBezTo>
                      <a:pt x="704" y="291"/>
                      <a:pt x="706" y="288"/>
                      <a:pt x="704" y="289"/>
                    </a:cubicBezTo>
                    <a:cubicBezTo>
                      <a:pt x="704" y="291"/>
                      <a:pt x="703" y="293"/>
                      <a:pt x="702" y="293"/>
                    </a:cubicBezTo>
                    <a:cubicBezTo>
                      <a:pt x="700" y="298"/>
                      <a:pt x="701" y="300"/>
                      <a:pt x="699" y="305"/>
                    </a:cubicBezTo>
                    <a:cubicBezTo>
                      <a:pt x="699" y="305"/>
                      <a:pt x="699" y="304"/>
                      <a:pt x="699" y="304"/>
                    </a:cubicBezTo>
                    <a:cubicBezTo>
                      <a:pt x="697" y="308"/>
                      <a:pt x="696" y="312"/>
                      <a:pt x="695" y="316"/>
                    </a:cubicBezTo>
                    <a:cubicBezTo>
                      <a:pt x="695" y="316"/>
                      <a:pt x="695" y="316"/>
                      <a:pt x="694" y="316"/>
                    </a:cubicBezTo>
                    <a:cubicBezTo>
                      <a:pt x="693" y="315"/>
                      <a:pt x="695" y="314"/>
                      <a:pt x="694" y="313"/>
                    </a:cubicBezTo>
                    <a:cubicBezTo>
                      <a:pt x="696" y="311"/>
                      <a:pt x="694" y="310"/>
                      <a:pt x="696" y="309"/>
                    </a:cubicBezTo>
                    <a:cubicBezTo>
                      <a:pt x="696" y="309"/>
                      <a:pt x="697" y="307"/>
                      <a:pt x="696" y="307"/>
                    </a:cubicBezTo>
                    <a:cubicBezTo>
                      <a:pt x="695" y="308"/>
                      <a:pt x="694" y="311"/>
                      <a:pt x="694" y="309"/>
                    </a:cubicBezTo>
                    <a:cubicBezTo>
                      <a:pt x="693" y="312"/>
                      <a:pt x="693" y="314"/>
                      <a:pt x="691" y="315"/>
                    </a:cubicBezTo>
                    <a:cubicBezTo>
                      <a:pt x="693" y="313"/>
                      <a:pt x="692" y="312"/>
                      <a:pt x="692" y="311"/>
                    </a:cubicBezTo>
                    <a:cubicBezTo>
                      <a:pt x="693" y="310"/>
                      <a:pt x="695" y="306"/>
                      <a:pt x="693" y="309"/>
                    </a:cubicBezTo>
                    <a:cubicBezTo>
                      <a:pt x="694" y="306"/>
                      <a:pt x="695" y="305"/>
                      <a:pt x="695" y="303"/>
                    </a:cubicBezTo>
                    <a:cubicBezTo>
                      <a:pt x="695" y="304"/>
                      <a:pt x="693" y="306"/>
                      <a:pt x="694" y="304"/>
                    </a:cubicBezTo>
                    <a:cubicBezTo>
                      <a:pt x="695" y="301"/>
                      <a:pt x="696" y="302"/>
                      <a:pt x="697" y="300"/>
                    </a:cubicBezTo>
                    <a:cubicBezTo>
                      <a:pt x="697" y="298"/>
                      <a:pt x="696" y="301"/>
                      <a:pt x="696" y="298"/>
                    </a:cubicBezTo>
                    <a:cubicBezTo>
                      <a:pt x="696" y="301"/>
                      <a:pt x="698" y="296"/>
                      <a:pt x="698" y="294"/>
                    </a:cubicBezTo>
                    <a:cubicBezTo>
                      <a:pt x="697" y="295"/>
                      <a:pt x="698" y="293"/>
                      <a:pt x="699" y="291"/>
                    </a:cubicBezTo>
                    <a:cubicBezTo>
                      <a:pt x="697" y="289"/>
                      <a:pt x="695" y="287"/>
                      <a:pt x="696" y="282"/>
                    </a:cubicBezTo>
                    <a:cubicBezTo>
                      <a:pt x="697" y="280"/>
                      <a:pt x="696" y="280"/>
                      <a:pt x="697" y="277"/>
                    </a:cubicBezTo>
                    <a:cubicBezTo>
                      <a:pt x="698" y="275"/>
                      <a:pt x="696" y="277"/>
                      <a:pt x="696" y="275"/>
                    </a:cubicBezTo>
                    <a:cubicBezTo>
                      <a:pt x="697" y="275"/>
                      <a:pt x="698" y="275"/>
                      <a:pt x="698" y="274"/>
                    </a:cubicBezTo>
                    <a:cubicBezTo>
                      <a:pt x="698" y="273"/>
                      <a:pt x="697" y="273"/>
                      <a:pt x="697" y="272"/>
                    </a:cubicBezTo>
                    <a:cubicBezTo>
                      <a:pt x="699" y="269"/>
                      <a:pt x="700" y="272"/>
                      <a:pt x="701" y="268"/>
                    </a:cubicBezTo>
                    <a:cubicBezTo>
                      <a:pt x="701" y="268"/>
                      <a:pt x="700" y="270"/>
                      <a:pt x="700" y="269"/>
                    </a:cubicBezTo>
                    <a:cubicBezTo>
                      <a:pt x="701" y="264"/>
                      <a:pt x="701" y="261"/>
                      <a:pt x="703" y="257"/>
                    </a:cubicBezTo>
                    <a:cubicBezTo>
                      <a:pt x="705" y="258"/>
                      <a:pt x="705" y="255"/>
                      <a:pt x="706" y="253"/>
                    </a:cubicBezTo>
                    <a:cubicBezTo>
                      <a:pt x="708" y="255"/>
                      <a:pt x="706" y="255"/>
                      <a:pt x="709" y="252"/>
                    </a:cubicBezTo>
                    <a:cubicBezTo>
                      <a:pt x="709" y="253"/>
                      <a:pt x="708" y="255"/>
                      <a:pt x="708" y="256"/>
                    </a:cubicBezTo>
                    <a:cubicBezTo>
                      <a:pt x="709" y="254"/>
                      <a:pt x="710" y="253"/>
                      <a:pt x="711" y="253"/>
                    </a:cubicBezTo>
                    <a:cubicBezTo>
                      <a:pt x="711" y="254"/>
                      <a:pt x="710" y="256"/>
                      <a:pt x="710" y="256"/>
                    </a:cubicBezTo>
                    <a:cubicBezTo>
                      <a:pt x="711" y="252"/>
                      <a:pt x="713" y="256"/>
                      <a:pt x="714" y="252"/>
                    </a:cubicBezTo>
                    <a:cubicBezTo>
                      <a:pt x="712" y="253"/>
                      <a:pt x="711" y="250"/>
                      <a:pt x="711" y="247"/>
                    </a:cubicBezTo>
                    <a:cubicBezTo>
                      <a:pt x="710" y="248"/>
                      <a:pt x="710" y="250"/>
                      <a:pt x="710" y="250"/>
                    </a:cubicBezTo>
                    <a:cubicBezTo>
                      <a:pt x="711" y="244"/>
                      <a:pt x="708" y="245"/>
                      <a:pt x="710" y="238"/>
                    </a:cubicBezTo>
                    <a:cubicBezTo>
                      <a:pt x="710" y="237"/>
                      <a:pt x="711" y="238"/>
                      <a:pt x="711" y="237"/>
                    </a:cubicBezTo>
                    <a:cubicBezTo>
                      <a:pt x="710" y="235"/>
                      <a:pt x="709" y="232"/>
                      <a:pt x="709" y="228"/>
                    </a:cubicBezTo>
                    <a:cubicBezTo>
                      <a:pt x="710" y="227"/>
                      <a:pt x="711" y="226"/>
                      <a:pt x="711" y="224"/>
                    </a:cubicBezTo>
                    <a:cubicBezTo>
                      <a:pt x="711" y="225"/>
                      <a:pt x="712" y="226"/>
                      <a:pt x="712" y="227"/>
                    </a:cubicBezTo>
                    <a:cubicBezTo>
                      <a:pt x="712" y="222"/>
                      <a:pt x="714" y="221"/>
                      <a:pt x="714" y="223"/>
                    </a:cubicBezTo>
                    <a:cubicBezTo>
                      <a:pt x="715" y="220"/>
                      <a:pt x="714" y="219"/>
                      <a:pt x="714" y="216"/>
                    </a:cubicBezTo>
                    <a:cubicBezTo>
                      <a:pt x="715" y="217"/>
                      <a:pt x="715" y="214"/>
                      <a:pt x="715" y="213"/>
                    </a:cubicBezTo>
                    <a:cubicBezTo>
                      <a:pt x="717" y="215"/>
                      <a:pt x="715" y="219"/>
                      <a:pt x="715" y="221"/>
                    </a:cubicBezTo>
                    <a:cubicBezTo>
                      <a:pt x="718" y="218"/>
                      <a:pt x="715" y="231"/>
                      <a:pt x="716" y="233"/>
                    </a:cubicBezTo>
                    <a:cubicBezTo>
                      <a:pt x="718" y="232"/>
                      <a:pt x="717" y="228"/>
                      <a:pt x="717" y="223"/>
                    </a:cubicBezTo>
                    <a:cubicBezTo>
                      <a:pt x="718" y="221"/>
                      <a:pt x="719" y="220"/>
                      <a:pt x="719" y="221"/>
                    </a:cubicBezTo>
                    <a:cubicBezTo>
                      <a:pt x="719" y="216"/>
                      <a:pt x="719" y="212"/>
                      <a:pt x="721" y="208"/>
                    </a:cubicBezTo>
                    <a:cubicBezTo>
                      <a:pt x="720" y="206"/>
                      <a:pt x="720" y="209"/>
                      <a:pt x="720" y="207"/>
                    </a:cubicBezTo>
                    <a:cubicBezTo>
                      <a:pt x="720" y="206"/>
                      <a:pt x="720" y="205"/>
                      <a:pt x="720" y="205"/>
                    </a:cubicBezTo>
                    <a:cubicBezTo>
                      <a:pt x="720" y="206"/>
                      <a:pt x="720" y="207"/>
                      <a:pt x="721" y="207"/>
                    </a:cubicBezTo>
                    <a:cubicBezTo>
                      <a:pt x="721" y="205"/>
                      <a:pt x="721" y="202"/>
                      <a:pt x="723" y="201"/>
                    </a:cubicBezTo>
                    <a:cubicBezTo>
                      <a:pt x="722" y="201"/>
                      <a:pt x="722" y="197"/>
                      <a:pt x="723" y="197"/>
                    </a:cubicBezTo>
                    <a:cubicBezTo>
                      <a:pt x="723" y="198"/>
                      <a:pt x="723" y="197"/>
                      <a:pt x="723" y="198"/>
                    </a:cubicBezTo>
                    <a:cubicBezTo>
                      <a:pt x="723" y="203"/>
                      <a:pt x="723" y="207"/>
                      <a:pt x="724" y="208"/>
                    </a:cubicBezTo>
                    <a:cubicBezTo>
                      <a:pt x="726" y="204"/>
                      <a:pt x="728" y="201"/>
                      <a:pt x="729" y="196"/>
                    </a:cubicBezTo>
                    <a:cubicBezTo>
                      <a:pt x="729" y="200"/>
                      <a:pt x="728" y="201"/>
                      <a:pt x="727" y="201"/>
                    </a:cubicBezTo>
                    <a:cubicBezTo>
                      <a:pt x="728" y="202"/>
                      <a:pt x="727" y="205"/>
                      <a:pt x="728" y="205"/>
                    </a:cubicBezTo>
                    <a:cubicBezTo>
                      <a:pt x="729" y="203"/>
                      <a:pt x="729" y="200"/>
                      <a:pt x="730" y="199"/>
                    </a:cubicBezTo>
                    <a:cubicBezTo>
                      <a:pt x="731" y="198"/>
                      <a:pt x="731" y="201"/>
                      <a:pt x="731" y="202"/>
                    </a:cubicBezTo>
                    <a:cubicBezTo>
                      <a:pt x="732" y="200"/>
                      <a:pt x="732" y="197"/>
                      <a:pt x="733" y="196"/>
                    </a:cubicBezTo>
                    <a:cubicBezTo>
                      <a:pt x="734" y="194"/>
                      <a:pt x="734" y="193"/>
                      <a:pt x="735" y="193"/>
                    </a:cubicBezTo>
                    <a:cubicBezTo>
                      <a:pt x="735" y="190"/>
                      <a:pt x="734" y="192"/>
                      <a:pt x="735" y="189"/>
                    </a:cubicBezTo>
                    <a:cubicBezTo>
                      <a:pt x="736" y="188"/>
                      <a:pt x="736" y="191"/>
                      <a:pt x="737" y="189"/>
                    </a:cubicBezTo>
                    <a:cubicBezTo>
                      <a:pt x="736" y="187"/>
                      <a:pt x="735" y="187"/>
                      <a:pt x="735" y="184"/>
                    </a:cubicBezTo>
                    <a:cubicBezTo>
                      <a:pt x="736" y="184"/>
                      <a:pt x="736" y="183"/>
                      <a:pt x="736" y="182"/>
                    </a:cubicBezTo>
                    <a:cubicBezTo>
                      <a:pt x="737" y="183"/>
                      <a:pt x="736" y="188"/>
                      <a:pt x="737" y="187"/>
                    </a:cubicBezTo>
                    <a:cubicBezTo>
                      <a:pt x="737" y="185"/>
                      <a:pt x="738" y="183"/>
                      <a:pt x="738" y="180"/>
                    </a:cubicBezTo>
                    <a:cubicBezTo>
                      <a:pt x="737" y="181"/>
                      <a:pt x="736" y="184"/>
                      <a:pt x="736" y="180"/>
                    </a:cubicBezTo>
                    <a:cubicBezTo>
                      <a:pt x="737" y="178"/>
                      <a:pt x="738" y="177"/>
                      <a:pt x="738" y="175"/>
                    </a:cubicBezTo>
                    <a:cubicBezTo>
                      <a:pt x="736" y="178"/>
                      <a:pt x="735" y="178"/>
                      <a:pt x="733" y="175"/>
                    </a:cubicBezTo>
                    <a:cubicBezTo>
                      <a:pt x="733" y="178"/>
                      <a:pt x="732" y="177"/>
                      <a:pt x="732" y="178"/>
                    </a:cubicBezTo>
                    <a:cubicBezTo>
                      <a:pt x="732" y="176"/>
                      <a:pt x="732" y="173"/>
                      <a:pt x="731" y="174"/>
                    </a:cubicBezTo>
                    <a:cubicBezTo>
                      <a:pt x="731" y="177"/>
                      <a:pt x="731" y="176"/>
                      <a:pt x="730" y="178"/>
                    </a:cubicBezTo>
                    <a:cubicBezTo>
                      <a:pt x="732" y="177"/>
                      <a:pt x="734" y="183"/>
                      <a:pt x="732" y="186"/>
                    </a:cubicBezTo>
                    <a:cubicBezTo>
                      <a:pt x="732" y="185"/>
                      <a:pt x="731" y="184"/>
                      <a:pt x="731" y="185"/>
                    </a:cubicBezTo>
                    <a:cubicBezTo>
                      <a:pt x="731" y="188"/>
                      <a:pt x="732" y="188"/>
                      <a:pt x="731" y="190"/>
                    </a:cubicBezTo>
                    <a:cubicBezTo>
                      <a:pt x="731" y="185"/>
                      <a:pt x="730" y="190"/>
                      <a:pt x="729" y="191"/>
                    </a:cubicBezTo>
                    <a:cubicBezTo>
                      <a:pt x="728" y="191"/>
                      <a:pt x="728" y="191"/>
                      <a:pt x="728" y="191"/>
                    </a:cubicBezTo>
                    <a:cubicBezTo>
                      <a:pt x="728" y="188"/>
                      <a:pt x="727" y="184"/>
                      <a:pt x="728" y="181"/>
                    </a:cubicBezTo>
                    <a:cubicBezTo>
                      <a:pt x="728" y="182"/>
                      <a:pt x="728" y="186"/>
                      <a:pt x="729" y="186"/>
                    </a:cubicBezTo>
                    <a:cubicBezTo>
                      <a:pt x="729" y="182"/>
                      <a:pt x="729" y="180"/>
                      <a:pt x="730" y="178"/>
                    </a:cubicBezTo>
                    <a:cubicBezTo>
                      <a:pt x="729" y="176"/>
                      <a:pt x="729" y="176"/>
                      <a:pt x="729" y="175"/>
                    </a:cubicBezTo>
                    <a:cubicBezTo>
                      <a:pt x="728" y="176"/>
                      <a:pt x="728" y="178"/>
                      <a:pt x="728" y="178"/>
                    </a:cubicBezTo>
                    <a:cubicBezTo>
                      <a:pt x="728" y="177"/>
                      <a:pt x="728" y="177"/>
                      <a:pt x="728" y="175"/>
                    </a:cubicBezTo>
                    <a:cubicBezTo>
                      <a:pt x="727" y="175"/>
                      <a:pt x="727" y="175"/>
                      <a:pt x="727" y="175"/>
                    </a:cubicBezTo>
                    <a:cubicBezTo>
                      <a:pt x="727" y="176"/>
                      <a:pt x="727" y="176"/>
                      <a:pt x="727" y="176"/>
                    </a:cubicBezTo>
                    <a:cubicBezTo>
                      <a:pt x="727" y="182"/>
                      <a:pt x="726" y="187"/>
                      <a:pt x="725" y="189"/>
                    </a:cubicBezTo>
                    <a:cubicBezTo>
                      <a:pt x="726" y="185"/>
                      <a:pt x="725" y="186"/>
                      <a:pt x="725" y="181"/>
                    </a:cubicBezTo>
                    <a:cubicBezTo>
                      <a:pt x="726" y="181"/>
                      <a:pt x="726" y="181"/>
                      <a:pt x="726" y="181"/>
                    </a:cubicBezTo>
                    <a:cubicBezTo>
                      <a:pt x="726" y="178"/>
                      <a:pt x="726" y="178"/>
                      <a:pt x="726" y="175"/>
                    </a:cubicBezTo>
                    <a:cubicBezTo>
                      <a:pt x="726" y="177"/>
                      <a:pt x="726" y="179"/>
                      <a:pt x="724" y="179"/>
                    </a:cubicBezTo>
                    <a:cubicBezTo>
                      <a:pt x="725" y="182"/>
                      <a:pt x="725" y="188"/>
                      <a:pt x="724" y="191"/>
                    </a:cubicBezTo>
                    <a:cubicBezTo>
                      <a:pt x="725" y="187"/>
                      <a:pt x="722" y="190"/>
                      <a:pt x="722" y="190"/>
                    </a:cubicBezTo>
                    <a:cubicBezTo>
                      <a:pt x="723" y="194"/>
                      <a:pt x="725" y="192"/>
                      <a:pt x="723" y="197"/>
                    </a:cubicBezTo>
                    <a:cubicBezTo>
                      <a:pt x="723" y="194"/>
                      <a:pt x="723" y="194"/>
                      <a:pt x="722" y="194"/>
                    </a:cubicBezTo>
                    <a:cubicBezTo>
                      <a:pt x="722" y="197"/>
                      <a:pt x="721" y="197"/>
                      <a:pt x="720" y="199"/>
                    </a:cubicBezTo>
                    <a:cubicBezTo>
                      <a:pt x="721" y="196"/>
                      <a:pt x="720" y="196"/>
                      <a:pt x="720" y="195"/>
                    </a:cubicBezTo>
                    <a:cubicBezTo>
                      <a:pt x="719" y="196"/>
                      <a:pt x="719" y="195"/>
                      <a:pt x="719" y="194"/>
                    </a:cubicBezTo>
                    <a:cubicBezTo>
                      <a:pt x="719" y="193"/>
                      <a:pt x="719" y="192"/>
                      <a:pt x="718" y="194"/>
                    </a:cubicBezTo>
                    <a:cubicBezTo>
                      <a:pt x="719" y="196"/>
                      <a:pt x="719" y="197"/>
                      <a:pt x="719" y="199"/>
                    </a:cubicBezTo>
                    <a:cubicBezTo>
                      <a:pt x="717" y="199"/>
                      <a:pt x="716" y="206"/>
                      <a:pt x="715" y="202"/>
                    </a:cubicBezTo>
                    <a:cubicBezTo>
                      <a:pt x="716" y="199"/>
                      <a:pt x="716" y="198"/>
                      <a:pt x="716" y="195"/>
                    </a:cubicBezTo>
                    <a:cubicBezTo>
                      <a:pt x="715" y="195"/>
                      <a:pt x="715" y="197"/>
                      <a:pt x="715" y="197"/>
                    </a:cubicBezTo>
                    <a:cubicBezTo>
                      <a:pt x="715" y="194"/>
                      <a:pt x="715" y="191"/>
                      <a:pt x="714" y="189"/>
                    </a:cubicBezTo>
                    <a:cubicBezTo>
                      <a:pt x="714" y="191"/>
                      <a:pt x="712" y="191"/>
                      <a:pt x="712" y="191"/>
                    </a:cubicBezTo>
                    <a:cubicBezTo>
                      <a:pt x="714" y="189"/>
                      <a:pt x="712" y="183"/>
                      <a:pt x="713" y="181"/>
                    </a:cubicBezTo>
                    <a:cubicBezTo>
                      <a:pt x="713" y="183"/>
                      <a:pt x="712" y="182"/>
                      <a:pt x="711" y="181"/>
                    </a:cubicBezTo>
                    <a:cubicBezTo>
                      <a:pt x="711" y="183"/>
                      <a:pt x="712" y="186"/>
                      <a:pt x="710" y="185"/>
                    </a:cubicBezTo>
                    <a:cubicBezTo>
                      <a:pt x="711" y="182"/>
                      <a:pt x="711" y="179"/>
                      <a:pt x="710" y="176"/>
                    </a:cubicBezTo>
                    <a:cubicBezTo>
                      <a:pt x="711" y="175"/>
                      <a:pt x="711" y="174"/>
                      <a:pt x="713" y="174"/>
                    </a:cubicBezTo>
                    <a:cubicBezTo>
                      <a:pt x="712" y="172"/>
                      <a:pt x="712" y="171"/>
                      <a:pt x="712" y="171"/>
                    </a:cubicBezTo>
                    <a:cubicBezTo>
                      <a:pt x="712" y="174"/>
                      <a:pt x="710" y="171"/>
                      <a:pt x="709" y="172"/>
                    </a:cubicBezTo>
                    <a:cubicBezTo>
                      <a:pt x="709" y="169"/>
                      <a:pt x="708" y="170"/>
                      <a:pt x="708" y="167"/>
                    </a:cubicBezTo>
                    <a:cubicBezTo>
                      <a:pt x="709" y="167"/>
                      <a:pt x="710" y="164"/>
                      <a:pt x="711" y="167"/>
                    </a:cubicBezTo>
                    <a:cubicBezTo>
                      <a:pt x="711" y="164"/>
                      <a:pt x="711" y="163"/>
                      <a:pt x="711" y="160"/>
                    </a:cubicBezTo>
                    <a:cubicBezTo>
                      <a:pt x="712" y="159"/>
                      <a:pt x="713" y="157"/>
                      <a:pt x="714" y="153"/>
                    </a:cubicBezTo>
                    <a:cubicBezTo>
                      <a:pt x="713" y="151"/>
                      <a:pt x="713" y="154"/>
                      <a:pt x="713" y="151"/>
                    </a:cubicBezTo>
                    <a:cubicBezTo>
                      <a:pt x="713" y="150"/>
                      <a:pt x="713" y="148"/>
                      <a:pt x="714" y="148"/>
                    </a:cubicBezTo>
                    <a:cubicBezTo>
                      <a:pt x="714" y="150"/>
                      <a:pt x="713" y="152"/>
                      <a:pt x="714" y="151"/>
                    </a:cubicBezTo>
                    <a:cubicBezTo>
                      <a:pt x="714" y="146"/>
                      <a:pt x="715" y="144"/>
                      <a:pt x="715" y="141"/>
                    </a:cubicBezTo>
                    <a:cubicBezTo>
                      <a:pt x="716" y="144"/>
                      <a:pt x="718" y="149"/>
                      <a:pt x="717" y="153"/>
                    </a:cubicBezTo>
                    <a:cubicBezTo>
                      <a:pt x="716" y="153"/>
                      <a:pt x="716" y="151"/>
                      <a:pt x="716" y="151"/>
                    </a:cubicBezTo>
                    <a:cubicBezTo>
                      <a:pt x="715" y="154"/>
                      <a:pt x="716" y="155"/>
                      <a:pt x="716" y="158"/>
                    </a:cubicBezTo>
                    <a:cubicBezTo>
                      <a:pt x="716" y="159"/>
                      <a:pt x="717" y="159"/>
                      <a:pt x="717" y="159"/>
                    </a:cubicBezTo>
                    <a:cubicBezTo>
                      <a:pt x="717" y="158"/>
                      <a:pt x="717" y="156"/>
                      <a:pt x="717" y="156"/>
                    </a:cubicBezTo>
                    <a:cubicBezTo>
                      <a:pt x="719" y="156"/>
                      <a:pt x="719" y="159"/>
                      <a:pt x="719" y="162"/>
                    </a:cubicBezTo>
                    <a:cubicBezTo>
                      <a:pt x="720" y="158"/>
                      <a:pt x="722" y="157"/>
                      <a:pt x="724" y="158"/>
                    </a:cubicBezTo>
                    <a:cubicBezTo>
                      <a:pt x="724" y="156"/>
                      <a:pt x="724" y="154"/>
                      <a:pt x="724" y="151"/>
                    </a:cubicBezTo>
                    <a:cubicBezTo>
                      <a:pt x="725" y="154"/>
                      <a:pt x="724" y="148"/>
                      <a:pt x="724" y="147"/>
                    </a:cubicBezTo>
                    <a:cubicBezTo>
                      <a:pt x="725" y="150"/>
                      <a:pt x="725" y="148"/>
                      <a:pt x="726" y="146"/>
                    </a:cubicBezTo>
                    <a:cubicBezTo>
                      <a:pt x="726" y="146"/>
                      <a:pt x="726" y="149"/>
                      <a:pt x="727" y="149"/>
                    </a:cubicBezTo>
                    <a:cubicBezTo>
                      <a:pt x="727" y="148"/>
                      <a:pt x="727" y="145"/>
                      <a:pt x="728" y="144"/>
                    </a:cubicBezTo>
                    <a:cubicBezTo>
                      <a:pt x="726" y="145"/>
                      <a:pt x="726" y="145"/>
                      <a:pt x="725" y="144"/>
                    </a:cubicBezTo>
                    <a:cubicBezTo>
                      <a:pt x="725" y="147"/>
                      <a:pt x="723" y="146"/>
                      <a:pt x="724" y="148"/>
                    </a:cubicBezTo>
                    <a:cubicBezTo>
                      <a:pt x="723" y="149"/>
                      <a:pt x="723" y="145"/>
                      <a:pt x="723" y="145"/>
                    </a:cubicBezTo>
                    <a:cubicBezTo>
                      <a:pt x="722" y="147"/>
                      <a:pt x="722" y="148"/>
                      <a:pt x="722" y="149"/>
                    </a:cubicBezTo>
                    <a:cubicBezTo>
                      <a:pt x="723" y="149"/>
                      <a:pt x="723" y="148"/>
                      <a:pt x="723" y="149"/>
                    </a:cubicBezTo>
                    <a:cubicBezTo>
                      <a:pt x="723" y="151"/>
                      <a:pt x="722" y="154"/>
                      <a:pt x="721" y="155"/>
                    </a:cubicBezTo>
                    <a:cubicBezTo>
                      <a:pt x="720" y="150"/>
                      <a:pt x="722" y="150"/>
                      <a:pt x="722" y="145"/>
                    </a:cubicBezTo>
                    <a:cubicBezTo>
                      <a:pt x="722" y="146"/>
                      <a:pt x="722" y="144"/>
                      <a:pt x="723" y="143"/>
                    </a:cubicBezTo>
                    <a:cubicBezTo>
                      <a:pt x="723" y="140"/>
                      <a:pt x="722" y="143"/>
                      <a:pt x="722" y="139"/>
                    </a:cubicBezTo>
                    <a:cubicBezTo>
                      <a:pt x="722" y="137"/>
                      <a:pt x="723" y="139"/>
                      <a:pt x="723" y="137"/>
                    </a:cubicBezTo>
                    <a:cubicBezTo>
                      <a:pt x="722" y="136"/>
                      <a:pt x="722" y="138"/>
                      <a:pt x="721" y="137"/>
                    </a:cubicBezTo>
                    <a:cubicBezTo>
                      <a:pt x="721" y="140"/>
                      <a:pt x="721" y="141"/>
                      <a:pt x="720" y="141"/>
                    </a:cubicBezTo>
                    <a:cubicBezTo>
                      <a:pt x="719" y="137"/>
                      <a:pt x="722" y="133"/>
                      <a:pt x="720" y="131"/>
                    </a:cubicBezTo>
                    <a:cubicBezTo>
                      <a:pt x="720" y="133"/>
                      <a:pt x="720" y="134"/>
                      <a:pt x="720" y="135"/>
                    </a:cubicBezTo>
                    <a:cubicBezTo>
                      <a:pt x="719" y="135"/>
                      <a:pt x="719" y="138"/>
                      <a:pt x="719" y="135"/>
                    </a:cubicBezTo>
                    <a:cubicBezTo>
                      <a:pt x="720" y="133"/>
                      <a:pt x="718" y="133"/>
                      <a:pt x="717" y="130"/>
                    </a:cubicBezTo>
                    <a:cubicBezTo>
                      <a:pt x="716" y="133"/>
                      <a:pt x="717" y="134"/>
                      <a:pt x="716" y="136"/>
                    </a:cubicBezTo>
                    <a:cubicBezTo>
                      <a:pt x="716" y="134"/>
                      <a:pt x="715" y="137"/>
                      <a:pt x="715" y="135"/>
                    </a:cubicBezTo>
                    <a:cubicBezTo>
                      <a:pt x="715" y="133"/>
                      <a:pt x="717" y="132"/>
                      <a:pt x="715" y="131"/>
                    </a:cubicBezTo>
                    <a:cubicBezTo>
                      <a:pt x="715" y="133"/>
                      <a:pt x="714" y="132"/>
                      <a:pt x="714" y="133"/>
                    </a:cubicBezTo>
                    <a:cubicBezTo>
                      <a:pt x="714" y="136"/>
                      <a:pt x="715" y="136"/>
                      <a:pt x="714" y="137"/>
                    </a:cubicBezTo>
                    <a:cubicBezTo>
                      <a:pt x="713" y="135"/>
                      <a:pt x="714" y="130"/>
                      <a:pt x="713" y="130"/>
                    </a:cubicBezTo>
                    <a:cubicBezTo>
                      <a:pt x="713" y="131"/>
                      <a:pt x="712" y="133"/>
                      <a:pt x="712" y="134"/>
                    </a:cubicBezTo>
                    <a:cubicBezTo>
                      <a:pt x="711" y="131"/>
                      <a:pt x="710" y="130"/>
                      <a:pt x="710" y="127"/>
                    </a:cubicBezTo>
                    <a:cubicBezTo>
                      <a:pt x="711" y="128"/>
                      <a:pt x="709" y="122"/>
                      <a:pt x="710" y="121"/>
                    </a:cubicBezTo>
                    <a:cubicBezTo>
                      <a:pt x="711" y="122"/>
                      <a:pt x="711" y="125"/>
                      <a:pt x="711" y="128"/>
                    </a:cubicBezTo>
                    <a:cubicBezTo>
                      <a:pt x="712" y="126"/>
                      <a:pt x="712" y="126"/>
                      <a:pt x="713" y="127"/>
                    </a:cubicBezTo>
                    <a:cubicBezTo>
                      <a:pt x="712" y="124"/>
                      <a:pt x="712" y="122"/>
                      <a:pt x="714" y="123"/>
                    </a:cubicBezTo>
                    <a:cubicBezTo>
                      <a:pt x="712" y="120"/>
                      <a:pt x="713" y="115"/>
                      <a:pt x="711" y="108"/>
                    </a:cubicBezTo>
                    <a:cubicBezTo>
                      <a:pt x="710" y="110"/>
                      <a:pt x="710" y="106"/>
                      <a:pt x="711" y="105"/>
                    </a:cubicBezTo>
                    <a:cubicBezTo>
                      <a:pt x="710" y="105"/>
                      <a:pt x="710" y="108"/>
                      <a:pt x="709" y="106"/>
                    </a:cubicBezTo>
                    <a:cubicBezTo>
                      <a:pt x="708" y="105"/>
                      <a:pt x="709" y="105"/>
                      <a:pt x="708" y="103"/>
                    </a:cubicBezTo>
                    <a:cubicBezTo>
                      <a:pt x="707" y="104"/>
                      <a:pt x="706" y="101"/>
                      <a:pt x="705" y="101"/>
                    </a:cubicBezTo>
                    <a:cubicBezTo>
                      <a:pt x="705" y="102"/>
                      <a:pt x="706" y="103"/>
                      <a:pt x="705" y="103"/>
                    </a:cubicBezTo>
                    <a:cubicBezTo>
                      <a:pt x="705" y="100"/>
                      <a:pt x="704" y="97"/>
                      <a:pt x="704" y="94"/>
                    </a:cubicBezTo>
                    <a:cubicBezTo>
                      <a:pt x="706" y="96"/>
                      <a:pt x="708" y="93"/>
                      <a:pt x="708" y="89"/>
                    </a:cubicBezTo>
                    <a:cubicBezTo>
                      <a:pt x="708" y="90"/>
                      <a:pt x="709" y="91"/>
                      <a:pt x="710" y="92"/>
                    </a:cubicBezTo>
                    <a:cubicBezTo>
                      <a:pt x="711" y="94"/>
                      <a:pt x="711" y="94"/>
                      <a:pt x="712" y="93"/>
                    </a:cubicBezTo>
                    <a:cubicBezTo>
                      <a:pt x="711" y="92"/>
                      <a:pt x="710" y="92"/>
                      <a:pt x="710" y="89"/>
                    </a:cubicBezTo>
                    <a:cubicBezTo>
                      <a:pt x="710" y="89"/>
                      <a:pt x="712" y="91"/>
                      <a:pt x="711" y="88"/>
                    </a:cubicBezTo>
                    <a:cubicBezTo>
                      <a:pt x="710" y="85"/>
                      <a:pt x="709" y="88"/>
                      <a:pt x="707" y="86"/>
                    </a:cubicBezTo>
                    <a:cubicBezTo>
                      <a:pt x="707" y="87"/>
                      <a:pt x="708" y="89"/>
                      <a:pt x="707" y="89"/>
                    </a:cubicBezTo>
                    <a:cubicBezTo>
                      <a:pt x="706" y="86"/>
                      <a:pt x="705" y="86"/>
                      <a:pt x="705" y="84"/>
                    </a:cubicBezTo>
                    <a:cubicBezTo>
                      <a:pt x="703" y="83"/>
                      <a:pt x="700" y="84"/>
                      <a:pt x="698" y="81"/>
                    </a:cubicBezTo>
                    <a:cubicBezTo>
                      <a:pt x="698" y="84"/>
                      <a:pt x="700" y="83"/>
                      <a:pt x="700" y="86"/>
                    </a:cubicBezTo>
                    <a:cubicBezTo>
                      <a:pt x="699" y="86"/>
                      <a:pt x="698" y="84"/>
                      <a:pt x="698" y="84"/>
                    </a:cubicBezTo>
                    <a:cubicBezTo>
                      <a:pt x="698" y="85"/>
                      <a:pt x="699" y="87"/>
                      <a:pt x="698" y="87"/>
                    </a:cubicBezTo>
                    <a:cubicBezTo>
                      <a:pt x="698" y="86"/>
                      <a:pt x="697" y="84"/>
                      <a:pt x="697" y="84"/>
                    </a:cubicBezTo>
                    <a:cubicBezTo>
                      <a:pt x="696" y="86"/>
                      <a:pt x="697" y="88"/>
                      <a:pt x="696" y="89"/>
                    </a:cubicBezTo>
                    <a:cubicBezTo>
                      <a:pt x="694" y="83"/>
                      <a:pt x="692" y="85"/>
                      <a:pt x="693" y="89"/>
                    </a:cubicBezTo>
                    <a:cubicBezTo>
                      <a:pt x="692" y="89"/>
                      <a:pt x="691" y="87"/>
                      <a:pt x="689" y="85"/>
                    </a:cubicBezTo>
                    <a:cubicBezTo>
                      <a:pt x="690" y="82"/>
                      <a:pt x="691" y="84"/>
                      <a:pt x="692" y="83"/>
                    </a:cubicBezTo>
                    <a:cubicBezTo>
                      <a:pt x="691" y="80"/>
                      <a:pt x="690" y="80"/>
                      <a:pt x="689" y="80"/>
                    </a:cubicBezTo>
                    <a:cubicBezTo>
                      <a:pt x="688" y="80"/>
                      <a:pt x="688" y="82"/>
                      <a:pt x="689" y="83"/>
                    </a:cubicBezTo>
                    <a:cubicBezTo>
                      <a:pt x="688" y="82"/>
                      <a:pt x="687" y="81"/>
                      <a:pt x="687" y="79"/>
                    </a:cubicBezTo>
                    <a:cubicBezTo>
                      <a:pt x="686" y="80"/>
                      <a:pt x="686" y="76"/>
                      <a:pt x="685" y="77"/>
                    </a:cubicBezTo>
                    <a:cubicBezTo>
                      <a:pt x="686" y="79"/>
                      <a:pt x="686" y="80"/>
                      <a:pt x="686" y="80"/>
                    </a:cubicBezTo>
                    <a:cubicBezTo>
                      <a:pt x="685" y="80"/>
                      <a:pt x="684" y="78"/>
                      <a:pt x="684" y="77"/>
                    </a:cubicBezTo>
                    <a:cubicBezTo>
                      <a:pt x="682" y="79"/>
                      <a:pt x="682" y="78"/>
                      <a:pt x="679" y="79"/>
                    </a:cubicBezTo>
                    <a:cubicBezTo>
                      <a:pt x="679" y="81"/>
                      <a:pt x="680" y="83"/>
                      <a:pt x="680" y="84"/>
                    </a:cubicBezTo>
                    <a:cubicBezTo>
                      <a:pt x="679" y="83"/>
                      <a:pt x="678" y="83"/>
                      <a:pt x="678" y="84"/>
                    </a:cubicBezTo>
                    <a:cubicBezTo>
                      <a:pt x="677" y="83"/>
                      <a:pt x="677" y="82"/>
                      <a:pt x="677" y="82"/>
                    </a:cubicBezTo>
                    <a:cubicBezTo>
                      <a:pt x="675" y="81"/>
                      <a:pt x="676" y="84"/>
                      <a:pt x="675" y="84"/>
                    </a:cubicBezTo>
                    <a:cubicBezTo>
                      <a:pt x="674" y="82"/>
                      <a:pt x="673" y="79"/>
                      <a:pt x="673" y="78"/>
                    </a:cubicBezTo>
                    <a:cubicBezTo>
                      <a:pt x="673" y="78"/>
                      <a:pt x="673" y="77"/>
                      <a:pt x="672" y="78"/>
                    </a:cubicBezTo>
                    <a:cubicBezTo>
                      <a:pt x="673" y="80"/>
                      <a:pt x="674" y="81"/>
                      <a:pt x="674" y="83"/>
                    </a:cubicBezTo>
                    <a:cubicBezTo>
                      <a:pt x="673" y="83"/>
                      <a:pt x="672" y="81"/>
                      <a:pt x="672" y="80"/>
                    </a:cubicBezTo>
                    <a:cubicBezTo>
                      <a:pt x="670" y="79"/>
                      <a:pt x="665" y="70"/>
                      <a:pt x="666" y="78"/>
                    </a:cubicBezTo>
                    <a:cubicBezTo>
                      <a:pt x="666" y="77"/>
                      <a:pt x="665" y="77"/>
                      <a:pt x="665" y="76"/>
                    </a:cubicBezTo>
                    <a:cubicBezTo>
                      <a:pt x="664" y="77"/>
                      <a:pt x="664" y="77"/>
                      <a:pt x="664" y="79"/>
                    </a:cubicBezTo>
                    <a:cubicBezTo>
                      <a:pt x="663" y="78"/>
                      <a:pt x="663" y="78"/>
                      <a:pt x="662" y="77"/>
                    </a:cubicBezTo>
                    <a:cubicBezTo>
                      <a:pt x="661" y="75"/>
                      <a:pt x="662" y="75"/>
                      <a:pt x="661" y="73"/>
                    </a:cubicBezTo>
                    <a:cubicBezTo>
                      <a:pt x="660" y="72"/>
                      <a:pt x="658" y="73"/>
                      <a:pt x="658" y="75"/>
                    </a:cubicBezTo>
                    <a:cubicBezTo>
                      <a:pt x="658" y="77"/>
                      <a:pt x="658" y="80"/>
                      <a:pt x="660" y="82"/>
                    </a:cubicBezTo>
                    <a:cubicBezTo>
                      <a:pt x="659" y="83"/>
                      <a:pt x="659" y="83"/>
                      <a:pt x="658" y="81"/>
                    </a:cubicBezTo>
                    <a:cubicBezTo>
                      <a:pt x="657" y="79"/>
                      <a:pt x="657" y="76"/>
                      <a:pt x="656" y="73"/>
                    </a:cubicBezTo>
                    <a:cubicBezTo>
                      <a:pt x="656" y="67"/>
                      <a:pt x="658" y="61"/>
                      <a:pt x="663" y="67"/>
                    </a:cubicBezTo>
                    <a:cubicBezTo>
                      <a:pt x="665" y="69"/>
                      <a:pt x="665" y="72"/>
                      <a:pt x="667" y="72"/>
                    </a:cubicBezTo>
                    <a:cubicBezTo>
                      <a:pt x="666" y="69"/>
                      <a:pt x="665" y="68"/>
                      <a:pt x="665" y="66"/>
                    </a:cubicBezTo>
                    <a:cubicBezTo>
                      <a:pt x="663" y="68"/>
                      <a:pt x="661" y="57"/>
                      <a:pt x="659" y="55"/>
                    </a:cubicBezTo>
                    <a:cubicBezTo>
                      <a:pt x="659" y="54"/>
                      <a:pt x="659" y="54"/>
                      <a:pt x="658" y="52"/>
                    </a:cubicBezTo>
                    <a:cubicBezTo>
                      <a:pt x="658" y="51"/>
                      <a:pt x="657" y="50"/>
                      <a:pt x="656" y="49"/>
                    </a:cubicBezTo>
                    <a:cubicBezTo>
                      <a:pt x="656" y="47"/>
                      <a:pt x="655" y="46"/>
                      <a:pt x="654" y="43"/>
                    </a:cubicBezTo>
                    <a:cubicBezTo>
                      <a:pt x="653" y="41"/>
                      <a:pt x="651" y="39"/>
                      <a:pt x="650" y="36"/>
                    </a:cubicBezTo>
                    <a:cubicBezTo>
                      <a:pt x="650" y="36"/>
                      <a:pt x="651" y="36"/>
                      <a:pt x="651" y="36"/>
                    </a:cubicBezTo>
                    <a:cubicBezTo>
                      <a:pt x="649" y="33"/>
                      <a:pt x="647" y="29"/>
                      <a:pt x="645" y="26"/>
                    </a:cubicBezTo>
                    <a:cubicBezTo>
                      <a:pt x="644" y="23"/>
                      <a:pt x="642" y="19"/>
                      <a:pt x="639" y="17"/>
                    </a:cubicBezTo>
                    <a:cubicBezTo>
                      <a:pt x="638" y="14"/>
                      <a:pt x="637" y="13"/>
                      <a:pt x="635" y="9"/>
                    </a:cubicBezTo>
                    <a:cubicBezTo>
                      <a:pt x="636" y="9"/>
                      <a:pt x="636" y="8"/>
                      <a:pt x="636" y="7"/>
                    </a:cubicBezTo>
                    <a:cubicBezTo>
                      <a:pt x="627" y="0"/>
                      <a:pt x="624" y="10"/>
                      <a:pt x="632" y="22"/>
                    </a:cubicBezTo>
                    <a:cubicBezTo>
                      <a:pt x="633" y="26"/>
                      <a:pt x="634" y="30"/>
                      <a:pt x="636" y="34"/>
                    </a:cubicBezTo>
                    <a:cubicBezTo>
                      <a:pt x="637" y="38"/>
                      <a:pt x="639" y="43"/>
                      <a:pt x="642" y="47"/>
                    </a:cubicBezTo>
                    <a:cubicBezTo>
                      <a:pt x="641" y="49"/>
                      <a:pt x="641" y="47"/>
                      <a:pt x="641" y="49"/>
                    </a:cubicBezTo>
                    <a:cubicBezTo>
                      <a:pt x="643" y="54"/>
                      <a:pt x="644" y="57"/>
                      <a:pt x="643" y="59"/>
                    </a:cubicBezTo>
                    <a:cubicBezTo>
                      <a:pt x="644" y="59"/>
                      <a:pt x="644" y="61"/>
                      <a:pt x="645" y="62"/>
                    </a:cubicBezTo>
                    <a:cubicBezTo>
                      <a:pt x="645" y="60"/>
                      <a:pt x="644" y="59"/>
                      <a:pt x="645" y="57"/>
                    </a:cubicBezTo>
                    <a:cubicBezTo>
                      <a:pt x="648" y="64"/>
                      <a:pt x="651" y="65"/>
                      <a:pt x="652" y="72"/>
                    </a:cubicBezTo>
                    <a:cubicBezTo>
                      <a:pt x="649" y="72"/>
                      <a:pt x="646" y="67"/>
                      <a:pt x="643" y="68"/>
                    </a:cubicBezTo>
                    <a:cubicBezTo>
                      <a:pt x="643" y="69"/>
                      <a:pt x="644" y="72"/>
                      <a:pt x="643" y="72"/>
                    </a:cubicBezTo>
                    <a:cubicBezTo>
                      <a:pt x="643" y="74"/>
                      <a:pt x="644" y="74"/>
                      <a:pt x="644" y="75"/>
                    </a:cubicBezTo>
                    <a:cubicBezTo>
                      <a:pt x="644" y="76"/>
                      <a:pt x="644" y="78"/>
                      <a:pt x="644" y="80"/>
                    </a:cubicBezTo>
                    <a:cubicBezTo>
                      <a:pt x="645" y="83"/>
                      <a:pt x="646" y="85"/>
                      <a:pt x="647" y="87"/>
                    </a:cubicBezTo>
                    <a:cubicBezTo>
                      <a:pt x="647" y="89"/>
                      <a:pt x="646" y="88"/>
                      <a:pt x="647" y="90"/>
                    </a:cubicBezTo>
                    <a:cubicBezTo>
                      <a:pt x="646" y="91"/>
                      <a:pt x="646" y="88"/>
                      <a:pt x="645" y="89"/>
                    </a:cubicBezTo>
                    <a:cubicBezTo>
                      <a:pt x="645" y="90"/>
                      <a:pt x="645" y="90"/>
                      <a:pt x="645" y="90"/>
                    </a:cubicBezTo>
                    <a:cubicBezTo>
                      <a:pt x="645" y="91"/>
                      <a:pt x="646" y="92"/>
                      <a:pt x="646" y="93"/>
                    </a:cubicBezTo>
                    <a:cubicBezTo>
                      <a:pt x="644" y="96"/>
                      <a:pt x="648" y="111"/>
                      <a:pt x="643" y="105"/>
                    </a:cubicBezTo>
                    <a:cubicBezTo>
                      <a:pt x="643" y="103"/>
                      <a:pt x="642" y="100"/>
                      <a:pt x="642" y="99"/>
                    </a:cubicBezTo>
                    <a:cubicBezTo>
                      <a:pt x="640" y="99"/>
                      <a:pt x="640" y="94"/>
                      <a:pt x="638" y="92"/>
                    </a:cubicBezTo>
                    <a:cubicBezTo>
                      <a:pt x="640" y="96"/>
                      <a:pt x="639" y="98"/>
                      <a:pt x="641" y="101"/>
                    </a:cubicBezTo>
                    <a:cubicBezTo>
                      <a:pt x="639" y="101"/>
                      <a:pt x="640" y="104"/>
                      <a:pt x="638" y="101"/>
                    </a:cubicBezTo>
                    <a:cubicBezTo>
                      <a:pt x="639" y="105"/>
                      <a:pt x="639" y="106"/>
                      <a:pt x="639" y="108"/>
                    </a:cubicBezTo>
                    <a:cubicBezTo>
                      <a:pt x="638" y="106"/>
                      <a:pt x="638" y="109"/>
                      <a:pt x="637" y="108"/>
                    </a:cubicBezTo>
                    <a:cubicBezTo>
                      <a:pt x="637" y="105"/>
                      <a:pt x="636" y="105"/>
                      <a:pt x="635" y="104"/>
                    </a:cubicBezTo>
                    <a:cubicBezTo>
                      <a:pt x="636" y="102"/>
                      <a:pt x="635" y="99"/>
                      <a:pt x="634" y="95"/>
                    </a:cubicBezTo>
                    <a:cubicBezTo>
                      <a:pt x="634" y="95"/>
                      <a:pt x="633" y="96"/>
                      <a:pt x="633" y="95"/>
                    </a:cubicBezTo>
                    <a:cubicBezTo>
                      <a:pt x="633" y="93"/>
                      <a:pt x="633" y="92"/>
                      <a:pt x="632" y="88"/>
                    </a:cubicBezTo>
                    <a:cubicBezTo>
                      <a:pt x="631" y="90"/>
                      <a:pt x="629" y="88"/>
                      <a:pt x="629" y="90"/>
                    </a:cubicBezTo>
                    <a:cubicBezTo>
                      <a:pt x="626" y="85"/>
                      <a:pt x="626" y="92"/>
                      <a:pt x="623" y="87"/>
                    </a:cubicBezTo>
                    <a:cubicBezTo>
                      <a:pt x="625" y="89"/>
                      <a:pt x="625" y="94"/>
                      <a:pt x="627" y="96"/>
                    </a:cubicBezTo>
                    <a:cubicBezTo>
                      <a:pt x="627" y="97"/>
                      <a:pt x="626" y="99"/>
                      <a:pt x="626" y="101"/>
                    </a:cubicBezTo>
                    <a:cubicBezTo>
                      <a:pt x="629" y="100"/>
                      <a:pt x="629" y="108"/>
                      <a:pt x="628" y="109"/>
                    </a:cubicBezTo>
                    <a:cubicBezTo>
                      <a:pt x="629" y="111"/>
                      <a:pt x="630" y="113"/>
                      <a:pt x="631" y="114"/>
                    </a:cubicBezTo>
                    <a:cubicBezTo>
                      <a:pt x="630" y="115"/>
                      <a:pt x="631" y="115"/>
                      <a:pt x="630" y="115"/>
                    </a:cubicBezTo>
                    <a:cubicBezTo>
                      <a:pt x="629" y="115"/>
                      <a:pt x="628" y="113"/>
                      <a:pt x="628" y="111"/>
                    </a:cubicBezTo>
                    <a:cubicBezTo>
                      <a:pt x="628" y="113"/>
                      <a:pt x="628" y="113"/>
                      <a:pt x="627" y="113"/>
                    </a:cubicBezTo>
                    <a:cubicBezTo>
                      <a:pt x="628" y="114"/>
                      <a:pt x="629" y="117"/>
                      <a:pt x="628" y="117"/>
                    </a:cubicBezTo>
                    <a:cubicBezTo>
                      <a:pt x="627" y="116"/>
                      <a:pt x="627" y="113"/>
                      <a:pt x="627" y="114"/>
                    </a:cubicBezTo>
                    <a:cubicBezTo>
                      <a:pt x="628" y="117"/>
                      <a:pt x="626" y="114"/>
                      <a:pt x="625" y="116"/>
                    </a:cubicBezTo>
                    <a:cubicBezTo>
                      <a:pt x="624" y="115"/>
                      <a:pt x="625" y="113"/>
                      <a:pt x="624" y="111"/>
                    </a:cubicBezTo>
                    <a:cubicBezTo>
                      <a:pt x="623" y="111"/>
                      <a:pt x="623" y="112"/>
                      <a:pt x="623" y="111"/>
                    </a:cubicBezTo>
                    <a:cubicBezTo>
                      <a:pt x="621" y="105"/>
                      <a:pt x="620" y="101"/>
                      <a:pt x="618" y="97"/>
                    </a:cubicBezTo>
                    <a:cubicBezTo>
                      <a:pt x="619" y="100"/>
                      <a:pt x="617" y="98"/>
                      <a:pt x="616" y="96"/>
                    </a:cubicBezTo>
                    <a:cubicBezTo>
                      <a:pt x="617" y="95"/>
                      <a:pt x="615" y="93"/>
                      <a:pt x="615" y="92"/>
                    </a:cubicBezTo>
                    <a:cubicBezTo>
                      <a:pt x="617" y="93"/>
                      <a:pt x="617" y="93"/>
                      <a:pt x="617" y="96"/>
                    </a:cubicBezTo>
                    <a:cubicBezTo>
                      <a:pt x="618" y="96"/>
                      <a:pt x="618" y="95"/>
                      <a:pt x="619" y="96"/>
                    </a:cubicBezTo>
                    <a:cubicBezTo>
                      <a:pt x="619" y="93"/>
                      <a:pt x="618" y="96"/>
                      <a:pt x="617" y="94"/>
                    </a:cubicBezTo>
                    <a:cubicBezTo>
                      <a:pt x="617" y="93"/>
                      <a:pt x="616" y="92"/>
                      <a:pt x="617" y="92"/>
                    </a:cubicBezTo>
                    <a:cubicBezTo>
                      <a:pt x="617" y="92"/>
                      <a:pt x="618" y="93"/>
                      <a:pt x="618" y="93"/>
                    </a:cubicBezTo>
                    <a:cubicBezTo>
                      <a:pt x="617" y="90"/>
                      <a:pt x="618" y="89"/>
                      <a:pt x="619" y="89"/>
                    </a:cubicBezTo>
                    <a:cubicBezTo>
                      <a:pt x="618" y="88"/>
                      <a:pt x="619" y="88"/>
                      <a:pt x="618" y="86"/>
                    </a:cubicBezTo>
                    <a:cubicBezTo>
                      <a:pt x="618" y="86"/>
                      <a:pt x="618" y="87"/>
                      <a:pt x="618" y="87"/>
                    </a:cubicBezTo>
                    <a:cubicBezTo>
                      <a:pt x="617" y="87"/>
                      <a:pt x="616" y="85"/>
                      <a:pt x="616" y="85"/>
                    </a:cubicBezTo>
                    <a:cubicBezTo>
                      <a:pt x="617" y="86"/>
                      <a:pt x="617" y="82"/>
                      <a:pt x="615" y="81"/>
                    </a:cubicBezTo>
                    <a:cubicBezTo>
                      <a:pt x="615" y="82"/>
                      <a:pt x="615" y="83"/>
                      <a:pt x="615" y="83"/>
                    </a:cubicBezTo>
                    <a:cubicBezTo>
                      <a:pt x="614" y="80"/>
                      <a:pt x="615" y="79"/>
                      <a:pt x="614" y="77"/>
                    </a:cubicBezTo>
                    <a:cubicBezTo>
                      <a:pt x="614" y="78"/>
                      <a:pt x="613" y="78"/>
                      <a:pt x="613" y="79"/>
                    </a:cubicBezTo>
                    <a:cubicBezTo>
                      <a:pt x="613" y="77"/>
                      <a:pt x="612" y="75"/>
                      <a:pt x="611" y="75"/>
                    </a:cubicBezTo>
                    <a:cubicBezTo>
                      <a:pt x="612" y="77"/>
                      <a:pt x="613" y="77"/>
                      <a:pt x="612" y="78"/>
                    </a:cubicBezTo>
                    <a:cubicBezTo>
                      <a:pt x="610" y="76"/>
                      <a:pt x="609" y="81"/>
                      <a:pt x="611" y="82"/>
                    </a:cubicBezTo>
                    <a:cubicBezTo>
                      <a:pt x="609" y="77"/>
                      <a:pt x="613" y="80"/>
                      <a:pt x="611" y="80"/>
                    </a:cubicBezTo>
                    <a:cubicBezTo>
                      <a:pt x="612" y="82"/>
                      <a:pt x="612" y="80"/>
                      <a:pt x="613" y="82"/>
                    </a:cubicBezTo>
                    <a:cubicBezTo>
                      <a:pt x="611" y="85"/>
                      <a:pt x="610" y="79"/>
                      <a:pt x="608" y="79"/>
                    </a:cubicBezTo>
                    <a:cubicBezTo>
                      <a:pt x="609" y="80"/>
                      <a:pt x="610" y="81"/>
                      <a:pt x="609" y="83"/>
                    </a:cubicBezTo>
                    <a:cubicBezTo>
                      <a:pt x="608" y="84"/>
                      <a:pt x="608" y="86"/>
                      <a:pt x="608" y="88"/>
                    </a:cubicBezTo>
                    <a:cubicBezTo>
                      <a:pt x="608" y="89"/>
                      <a:pt x="608" y="90"/>
                      <a:pt x="608" y="92"/>
                    </a:cubicBezTo>
                    <a:cubicBezTo>
                      <a:pt x="608" y="93"/>
                      <a:pt x="609" y="94"/>
                      <a:pt x="609" y="95"/>
                    </a:cubicBezTo>
                    <a:cubicBezTo>
                      <a:pt x="608" y="92"/>
                      <a:pt x="607" y="93"/>
                      <a:pt x="606" y="93"/>
                    </a:cubicBezTo>
                    <a:cubicBezTo>
                      <a:pt x="607" y="95"/>
                      <a:pt x="607" y="95"/>
                      <a:pt x="606" y="97"/>
                    </a:cubicBezTo>
                    <a:cubicBezTo>
                      <a:pt x="607" y="98"/>
                      <a:pt x="607" y="99"/>
                      <a:pt x="607" y="101"/>
                    </a:cubicBezTo>
                    <a:cubicBezTo>
                      <a:pt x="608" y="101"/>
                      <a:pt x="608" y="100"/>
                      <a:pt x="609" y="102"/>
                    </a:cubicBezTo>
                    <a:cubicBezTo>
                      <a:pt x="609" y="103"/>
                      <a:pt x="610" y="106"/>
                      <a:pt x="608" y="105"/>
                    </a:cubicBezTo>
                    <a:cubicBezTo>
                      <a:pt x="609" y="107"/>
                      <a:pt x="610" y="111"/>
                      <a:pt x="611" y="111"/>
                    </a:cubicBezTo>
                    <a:cubicBezTo>
                      <a:pt x="611" y="110"/>
                      <a:pt x="611" y="109"/>
                      <a:pt x="611" y="109"/>
                    </a:cubicBezTo>
                    <a:cubicBezTo>
                      <a:pt x="612" y="110"/>
                      <a:pt x="612" y="110"/>
                      <a:pt x="612" y="111"/>
                    </a:cubicBezTo>
                    <a:cubicBezTo>
                      <a:pt x="613" y="106"/>
                      <a:pt x="618" y="114"/>
                      <a:pt x="616" y="117"/>
                    </a:cubicBezTo>
                    <a:cubicBezTo>
                      <a:pt x="616" y="116"/>
                      <a:pt x="615" y="113"/>
                      <a:pt x="615" y="115"/>
                    </a:cubicBezTo>
                    <a:cubicBezTo>
                      <a:pt x="616" y="116"/>
                      <a:pt x="615" y="117"/>
                      <a:pt x="615" y="117"/>
                    </a:cubicBezTo>
                    <a:cubicBezTo>
                      <a:pt x="615" y="116"/>
                      <a:pt x="614" y="114"/>
                      <a:pt x="613" y="114"/>
                    </a:cubicBezTo>
                    <a:cubicBezTo>
                      <a:pt x="614" y="116"/>
                      <a:pt x="613" y="117"/>
                      <a:pt x="613" y="118"/>
                    </a:cubicBezTo>
                    <a:cubicBezTo>
                      <a:pt x="614" y="119"/>
                      <a:pt x="615" y="121"/>
                      <a:pt x="615" y="123"/>
                    </a:cubicBezTo>
                    <a:cubicBezTo>
                      <a:pt x="616" y="125"/>
                      <a:pt x="617" y="128"/>
                      <a:pt x="618" y="130"/>
                    </a:cubicBezTo>
                    <a:cubicBezTo>
                      <a:pt x="617" y="130"/>
                      <a:pt x="617" y="131"/>
                      <a:pt x="617" y="131"/>
                    </a:cubicBezTo>
                    <a:cubicBezTo>
                      <a:pt x="617" y="130"/>
                      <a:pt x="617" y="129"/>
                      <a:pt x="616" y="129"/>
                    </a:cubicBezTo>
                    <a:cubicBezTo>
                      <a:pt x="616" y="133"/>
                      <a:pt x="618" y="133"/>
                      <a:pt x="618" y="136"/>
                    </a:cubicBezTo>
                    <a:cubicBezTo>
                      <a:pt x="617" y="136"/>
                      <a:pt x="617" y="138"/>
                      <a:pt x="618" y="137"/>
                    </a:cubicBezTo>
                    <a:cubicBezTo>
                      <a:pt x="619" y="139"/>
                      <a:pt x="619" y="141"/>
                      <a:pt x="618" y="141"/>
                    </a:cubicBezTo>
                    <a:cubicBezTo>
                      <a:pt x="617" y="138"/>
                      <a:pt x="617" y="139"/>
                      <a:pt x="616" y="137"/>
                    </a:cubicBezTo>
                    <a:cubicBezTo>
                      <a:pt x="616" y="139"/>
                      <a:pt x="616" y="139"/>
                      <a:pt x="616" y="141"/>
                    </a:cubicBezTo>
                    <a:cubicBezTo>
                      <a:pt x="615" y="141"/>
                      <a:pt x="615" y="139"/>
                      <a:pt x="615" y="139"/>
                    </a:cubicBezTo>
                    <a:cubicBezTo>
                      <a:pt x="614" y="142"/>
                      <a:pt x="616" y="141"/>
                      <a:pt x="616" y="143"/>
                    </a:cubicBezTo>
                    <a:cubicBezTo>
                      <a:pt x="617" y="146"/>
                      <a:pt x="617" y="146"/>
                      <a:pt x="617" y="146"/>
                    </a:cubicBezTo>
                    <a:cubicBezTo>
                      <a:pt x="616" y="146"/>
                      <a:pt x="616" y="146"/>
                      <a:pt x="616" y="147"/>
                    </a:cubicBezTo>
                    <a:cubicBezTo>
                      <a:pt x="617" y="147"/>
                      <a:pt x="617" y="147"/>
                      <a:pt x="618" y="147"/>
                    </a:cubicBezTo>
                    <a:cubicBezTo>
                      <a:pt x="618" y="149"/>
                      <a:pt x="617" y="148"/>
                      <a:pt x="617" y="149"/>
                    </a:cubicBezTo>
                    <a:cubicBezTo>
                      <a:pt x="618" y="149"/>
                      <a:pt x="618" y="150"/>
                      <a:pt x="618" y="151"/>
                    </a:cubicBezTo>
                    <a:cubicBezTo>
                      <a:pt x="619" y="151"/>
                      <a:pt x="620" y="153"/>
                      <a:pt x="620" y="150"/>
                    </a:cubicBezTo>
                    <a:cubicBezTo>
                      <a:pt x="619" y="150"/>
                      <a:pt x="619" y="152"/>
                      <a:pt x="618" y="150"/>
                    </a:cubicBezTo>
                    <a:cubicBezTo>
                      <a:pt x="618" y="149"/>
                      <a:pt x="619" y="149"/>
                      <a:pt x="619" y="148"/>
                    </a:cubicBezTo>
                    <a:cubicBezTo>
                      <a:pt x="620" y="148"/>
                      <a:pt x="620" y="150"/>
                      <a:pt x="620" y="151"/>
                    </a:cubicBezTo>
                    <a:cubicBezTo>
                      <a:pt x="620" y="153"/>
                      <a:pt x="620" y="154"/>
                      <a:pt x="620" y="155"/>
                    </a:cubicBezTo>
                    <a:cubicBezTo>
                      <a:pt x="620" y="154"/>
                      <a:pt x="621" y="154"/>
                      <a:pt x="621" y="155"/>
                    </a:cubicBezTo>
                    <a:cubicBezTo>
                      <a:pt x="620" y="156"/>
                      <a:pt x="620" y="155"/>
                      <a:pt x="619" y="155"/>
                    </a:cubicBezTo>
                    <a:cubicBezTo>
                      <a:pt x="619" y="158"/>
                      <a:pt x="620" y="159"/>
                      <a:pt x="620" y="160"/>
                    </a:cubicBezTo>
                    <a:cubicBezTo>
                      <a:pt x="620" y="161"/>
                      <a:pt x="620" y="161"/>
                      <a:pt x="619" y="161"/>
                    </a:cubicBezTo>
                    <a:cubicBezTo>
                      <a:pt x="619" y="160"/>
                      <a:pt x="619" y="162"/>
                      <a:pt x="620" y="164"/>
                    </a:cubicBezTo>
                    <a:cubicBezTo>
                      <a:pt x="620" y="166"/>
                      <a:pt x="621" y="168"/>
                      <a:pt x="621" y="169"/>
                    </a:cubicBezTo>
                    <a:cubicBezTo>
                      <a:pt x="621" y="169"/>
                      <a:pt x="621" y="170"/>
                      <a:pt x="621" y="170"/>
                    </a:cubicBezTo>
                    <a:cubicBezTo>
                      <a:pt x="620" y="169"/>
                      <a:pt x="619" y="169"/>
                      <a:pt x="619" y="168"/>
                    </a:cubicBezTo>
                    <a:cubicBezTo>
                      <a:pt x="618" y="166"/>
                      <a:pt x="619" y="165"/>
                      <a:pt x="618" y="164"/>
                    </a:cubicBezTo>
                    <a:cubicBezTo>
                      <a:pt x="619" y="166"/>
                      <a:pt x="618" y="168"/>
                      <a:pt x="617" y="169"/>
                    </a:cubicBezTo>
                    <a:cubicBezTo>
                      <a:pt x="617" y="166"/>
                      <a:pt x="616" y="168"/>
                      <a:pt x="615" y="166"/>
                    </a:cubicBezTo>
                    <a:cubicBezTo>
                      <a:pt x="616" y="164"/>
                      <a:pt x="617" y="161"/>
                      <a:pt x="616" y="161"/>
                    </a:cubicBezTo>
                    <a:cubicBezTo>
                      <a:pt x="616" y="162"/>
                      <a:pt x="616" y="162"/>
                      <a:pt x="616" y="162"/>
                    </a:cubicBezTo>
                    <a:cubicBezTo>
                      <a:pt x="615" y="159"/>
                      <a:pt x="617" y="156"/>
                      <a:pt x="615" y="154"/>
                    </a:cubicBezTo>
                    <a:cubicBezTo>
                      <a:pt x="615" y="156"/>
                      <a:pt x="616" y="159"/>
                      <a:pt x="615" y="161"/>
                    </a:cubicBezTo>
                    <a:cubicBezTo>
                      <a:pt x="615" y="160"/>
                      <a:pt x="614" y="159"/>
                      <a:pt x="614" y="157"/>
                    </a:cubicBezTo>
                    <a:cubicBezTo>
                      <a:pt x="614" y="156"/>
                      <a:pt x="614" y="155"/>
                      <a:pt x="615" y="154"/>
                    </a:cubicBezTo>
                    <a:cubicBezTo>
                      <a:pt x="614" y="152"/>
                      <a:pt x="612" y="155"/>
                      <a:pt x="611" y="153"/>
                    </a:cubicBezTo>
                    <a:cubicBezTo>
                      <a:pt x="611" y="155"/>
                      <a:pt x="611" y="158"/>
                      <a:pt x="611" y="159"/>
                    </a:cubicBezTo>
                    <a:cubicBezTo>
                      <a:pt x="611" y="158"/>
                      <a:pt x="612" y="157"/>
                      <a:pt x="612" y="156"/>
                    </a:cubicBezTo>
                    <a:cubicBezTo>
                      <a:pt x="614" y="161"/>
                      <a:pt x="610" y="163"/>
                      <a:pt x="609" y="163"/>
                    </a:cubicBezTo>
                    <a:cubicBezTo>
                      <a:pt x="609" y="165"/>
                      <a:pt x="609" y="166"/>
                      <a:pt x="608" y="167"/>
                    </a:cubicBezTo>
                    <a:cubicBezTo>
                      <a:pt x="607" y="167"/>
                      <a:pt x="608" y="162"/>
                      <a:pt x="606" y="163"/>
                    </a:cubicBezTo>
                    <a:cubicBezTo>
                      <a:pt x="606" y="164"/>
                      <a:pt x="607" y="165"/>
                      <a:pt x="607" y="165"/>
                    </a:cubicBezTo>
                    <a:cubicBezTo>
                      <a:pt x="606" y="163"/>
                      <a:pt x="605" y="166"/>
                      <a:pt x="604" y="163"/>
                    </a:cubicBezTo>
                    <a:cubicBezTo>
                      <a:pt x="606" y="163"/>
                      <a:pt x="606" y="163"/>
                      <a:pt x="606" y="163"/>
                    </a:cubicBezTo>
                    <a:cubicBezTo>
                      <a:pt x="605" y="160"/>
                      <a:pt x="603" y="163"/>
                      <a:pt x="603" y="161"/>
                    </a:cubicBezTo>
                    <a:cubicBezTo>
                      <a:pt x="603" y="160"/>
                      <a:pt x="603" y="158"/>
                      <a:pt x="602" y="158"/>
                    </a:cubicBezTo>
                    <a:cubicBezTo>
                      <a:pt x="601" y="158"/>
                      <a:pt x="603" y="161"/>
                      <a:pt x="601" y="160"/>
                    </a:cubicBezTo>
                    <a:cubicBezTo>
                      <a:pt x="601" y="160"/>
                      <a:pt x="601" y="159"/>
                      <a:pt x="601" y="159"/>
                    </a:cubicBezTo>
                    <a:cubicBezTo>
                      <a:pt x="601" y="161"/>
                      <a:pt x="600" y="158"/>
                      <a:pt x="599" y="159"/>
                    </a:cubicBezTo>
                    <a:cubicBezTo>
                      <a:pt x="599" y="161"/>
                      <a:pt x="600" y="163"/>
                      <a:pt x="598" y="163"/>
                    </a:cubicBezTo>
                    <a:cubicBezTo>
                      <a:pt x="600" y="163"/>
                      <a:pt x="599" y="165"/>
                      <a:pt x="600" y="163"/>
                    </a:cubicBezTo>
                    <a:cubicBezTo>
                      <a:pt x="600" y="164"/>
                      <a:pt x="600" y="166"/>
                      <a:pt x="599" y="165"/>
                    </a:cubicBezTo>
                    <a:cubicBezTo>
                      <a:pt x="599" y="170"/>
                      <a:pt x="599" y="174"/>
                      <a:pt x="599" y="179"/>
                    </a:cubicBezTo>
                    <a:cubicBezTo>
                      <a:pt x="598" y="179"/>
                      <a:pt x="598" y="181"/>
                      <a:pt x="597" y="182"/>
                    </a:cubicBezTo>
                    <a:cubicBezTo>
                      <a:pt x="596" y="182"/>
                      <a:pt x="596" y="179"/>
                      <a:pt x="596" y="179"/>
                    </a:cubicBezTo>
                    <a:cubicBezTo>
                      <a:pt x="596" y="180"/>
                      <a:pt x="596" y="180"/>
                      <a:pt x="595" y="179"/>
                    </a:cubicBezTo>
                    <a:cubicBezTo>
                      <a:pt x="595" y="181"/>
                      <a:pt x="594" y="183"/>
                      <a:pt x="593" y="184"/>
                    </a:cubicBezTo>
                    <a:cubicBezTo>
                      <a:pt x="594" y="181"/>
                      <a:pt x="592" y="182"/>
                      <a:pt x="592" y="179"/>
                    </a:cubicBezTo>
                    <a:cubicBezTo>
                      <a:pt x="593" y="179"/>
                      <a:pt x="594" y="175"/>
                      <a:pt x="593" y="174"/>
                    </a:cubicBezTo>
                    <a:cubicBezTo>
                      <a:pt x="592" y="176"/>
                      <a:pt x="593" y="179"/>
                      <a:pt x="591" y="179"/>
                    </a:cubicBezTo>
                    <a:cubicBezTo>
                      <a:pt x="592" y="178"/>
                      <a:pt x="592" y="175"/>
                      <a:pt x="591" y="175"/>
                    </a:cubicBezTo>
                    <a:cubicBezTo>
                      <a:pt x="590" y="178"/>
                      <a:pt x="589" y="179"/>
                      <a:pt x="589" y="181"/>
                    </a:cubicBezTo>
                    <a:cubicBezTo>
                      <a:pt x="589" y="180"/>
                      <a:pt x="589" y="178"/>
                      <a:pt x="589" y="176"/>
                    </a:cubicBezTo>
                    <a:cubicBezTo>
                      <a:pt x="590" y="174"/>
                      <a:pt x="590" y="172"/>
                      <a:pt x="589" y="172"/>
                    </a:cubicBezTo>
                    <a:cubicBezTo>
                      <a:pt x="589" y="175"/>
                      <a:pt x="587" y="177"/>
                      <a:pt x="586" y="178"/>
                    </a:cubicBezTo>
                    <a:cubicBezTo>
                      <a:pt x="585" y="179"/>
                      <a:pt x="587" y="180"/>
                      <a:pt x="586" y="181"/>
                    </a:cubicBezTo>
                    <a:cubicBezTo>
                      <a:pt x="586" y="178"/>
                      <a:pt x="584" y="183"/>
                      <a:pt x="585" y="183"/>
                    </a:cubicBezTo>
                    <a:cubicBezTo>
                      <a:pt x="585" y="181"/>
                      <a:pt x="587" y="182"/>
                      <a:pt x="587" y="183"/>
                    </a:cubicBezTo>
                    <a:cubicBezTo>
                      <a:pt x="586" y="182"/>
                      <a:pt x="585" y="184"/>
                      <a:pt x="585" y="184"/>
                    </a:cubicBezTo>
                    <a:cubicBezTo>
                      <a:pt x="584" y="188"/>
                      <a:pt x="584" y="191"/>
                      <a:pt x="585" y="193"/>
                    </a:cubicBezTo>
                    <a:cubicBezTo>
                      <a:pt x="585" y="191"/>
                      <a:pt x="586" y="191"/>
                      <a:pt x="585" y="190"/>
                    </a:cubicBezTo>
                    <a:cubicBezTo>
                      <a:pt x="587" y="188"/>
                      <a:pt x="587" y="189"/>
                      <a:pt x="588" y="186"/>
                    </a:cubicBezTo>
                    <a:cubicBezTo>
                      <a:pt x="588" y="189"/>
                      <a:pt x="588" y="189"/>
                      <a:pt x="589" y="190"/>
                    </a:cubicBezTo>
                    <a:cubicBezTo>
                      <a:pt x="588" y="190"/>
                      <a:pt x="588" y="189"/>
                      <a:pt x="588" y="191"/>
                    </a:cubicBezTo>
                    <a:cubicBezTo>
                      <a:pt x="589" y="192"/>
                      <a:pt x="588" y="195"/>
                      <a:pt x="587" y="197"/>
                    </a:cubicBezTo>
                    <a:cubicBezTo>
                      <a:pt x="587" y="200"/>
                      <a:pt x="589" y="209"/>
                      <a:pt x="586" y="209"/>
                    </a:cubicBezTo>
                    <a:cubicBezTo>
                      <a:pt x="586" y="210"/>
                      <a:pt x="586" y="210"/>
                      <a:pt x="586" y="211"/>
                    </a:cubicBezTo>
                    <a:cubicBezTo>
                      <a:pt x="586" y="212"/>
                      <a:pt x="586" y="209"/>
                      <a:pt x="587" y="210"/>
                    </a:cubicBezTo>
                    <a:cubicBezTo>
                      <a:pt x="587" y="211"/>
                      <a:pt x="587" y="211"/>
                      <a:pt x="587" y="211"/>
                    </a:cubicBezTo>
                    <a:cubicBezTo>
                      <a:pt x="587" y="212"/>
                      <a:pt x="585" y="213"/>
                      <a:pt x="585" y="214"/>
                    </a:cubicBezTo>
                    <a:cubicBezTo>
                      <a:pt x="586" y="214"/>
                      <a:pt x="586" y="217"/>
                      <a:pt x="586" y="220"/>
                    </a:cubicBezTo>
                    <a:cubicBezTo>
                      <a:pt x="586" y="222"/>
                      <a:pt x="585" y="225"/>
                      <a:pt x="585" y="227"/>
                    </a:cubicBezTo>
                    <a:cubicBezTo>
                      <a:pt x="585" y="227"/>
                      <a:pt x="583" y="230"/>
                      <a:pt x="584" y="231"/>
                    </a:cubicBezTo>
                    <a:cubicBezTo>
                      <a:pt x="584" y="230"/>
                      <a:pt x="585" y="229"/>
                      <a:pt x="585" y="230"/>
                    </a:cubicBezTo>
                    <a:cubicBezTo>
                      <a:pt x="585" y="232"/>
                      <a:pt x="583" y="232"/>
                      <a:pt x="584" y="233"/>
                    </a:cubicBezTo>
                    <a:cubicBezTo>
                      <a:pt x="584" y="233"/>
                      <a:pt x="584" y="232"/>
                      <a:pt x="584" y="233"/>
                    </a:cubicBezTo>
                    <a:cubicBezTo>
                      <a:pt x="584" y="235"/>
                      <a:pt x="582" y="235"/>
                      <a:pt x="581" y="236"/>
                    </a:cubicBezTo>
                    <a:cubicBezTo>
                      <a:pt x="580" y="236"/>
                      <a:pt x="580" y="233"/>
                      <a:pt x="579" y="234"/>
                    </a:cubicBezTo>
                    <a:cubicBezTo>
                      <a:pt x="580" y="236"/>
                      <a:pt x="577" y="240"/>
                      <a:pt x="575" y="241"/>
                    </a:cubicBezTo>
                    <a:cubicBezTo>
                      <a:pt x="576" y="240"/>
                      <a:pt x="575" y="239"/>
                      <a:pt x="575" y="238"/>
                    </a:cubicBezTo>
                    <a:cubicBezTo>
                      <a:pt x="575" y="237"/>
                      <a:pt x="575" y="236"/>
                      <a:pt x="576" y="235"/>
                    </a:cubicBezTo>
                    <a:cubicBezTo>
                      <a:pt x="575" y="234"/>
                      <a:pt x="575" y="233"/>
                      <a:pt x="576" y="231"/>
                    </a:cubicBezTo>
                    <a:cubicBezTo>
                      <a:pt x="576" y="232"/>
                      <a:pt x="576" y="231"/>
                      <a:pt x="577" y="230"/>
                    </a:cubicBezTo>
                    <a:cubicBezTo>
                      <a:pt x="575" y="231"/>
                      <a:pt x="575" y="230"/>
                      <a:pt x="576" y="230"/>
                    </a:cubicBezTo>
                    <a:cubicBezTo>
                      <a:pt x="575" y="229"/>
                      <a:pt x="577" y="228"/>
                      <a:pt x="576" y="228"/>
                    </a:cubicBezTo>
                    <a:cubicBezTo>
                      <a:pt x="574" y="230"/>
                      <a:pt x="576" y="231"/>
                      <a:pt x="574" y="233"/>
                    </a:cubicBezTo>
                    <a:cubicBezTo>
                      <a:pt x="574" y="230"/>
                      <a:pt x="576" y="226"/>
                      <a:pt x="573" y="225"/>
                    </a:cubicBezTo>
                    <a:cubicBezTo>
                      <a:pt x="574" y="222"/>
                      <a:pt x="574" y="221"/>
                      <a:pt x="575" y="219"/>
                    </a:cubicBezTo>
                    <a:cubicBezTo>
                      <a:pt x="574" y="220"/>
                      <a:pt x="575" y="217"/>
                      <a:pt x="575" y="216"/>
                    </a:cubicBezTo>
                    <a:cubicBezTo>
                      <a:pt x="574" y="215"/>
                      <a:pt x="574" y="217"/>
                      <a:pt x="573" y="217"/>
                    </a:cubicBezTo>
                    <a:cubicBezTo>
                      <a:pt x="572" y="218"/>
                      <a:pt x="573" y="220"/>
                      <a:pt x="572" y="220"/>
                    </a:cubicBezTo>
                    <a:cubicBezTo>
                      <a:pt x="572" y="217"/>
                      <a:pt x="573" y="215"/>
                      <a:pt x="573" y="213"/>
                    </a:cubicBezTo>
                    <a:cubicBezTo>
                      <a:pt x="572" y="214"/>
                      <a:pt x="572" y="211"/>
                      <a:pt x="571" y="210"/>
                    </a:cubicBezTo>
                    <a:cubicBezTo>
                      <a:pt x="571" y="211"/>
                      <a:pt x="571" y="211"/>
                      <a:pt x="571" y="210"/>
                    </a:cubicBezTo>
                    <a:cubicBezTo>
                      <a:pt x="571" y="211"/>
                      <a:pt x="570" y="212"/>
                      <a:pt x="570" y="213"/>
                    </a:cubicBezTo>
                    <a:cubicBezTo>
                      <a:pt x="570" y="210"/>
                      <a:pt x="569" y="213"/>
                      <a:pt x="568" y="213"/>
                    </a:cubicBezTo>
                    <a:cubicBezTo>
                      <a:pt x="568" y="213"/>
                      <a:pt x="568" y="211"/>
                      <a:pt x="567" y="211"/>
                    </a:cubicBezTo>
                    <a:cubicBezTo>
                      <a:pt x="567" y="212"/>
                      <a:pt x="566" y="214"/>
                      <a:pt x="567" y="215"/>
                    </a:cubicBezTo>
                    <a:cubicBezTo>
                      <a:pt x="567" y="212"/>
                      <a:pt x="569" y="215"/>
                      <a:pt x="569" y="216"/>
                    </a:cubicBezTo>
                    <a:cubicBezTo>
                      <a:pt x="568" y="217"/>
                      <a:pt x="568" y="222"/>
                      <a:pt x="566" y="222"/>
                    </a:cubicBezTo>
                    <a:cubicBezTo>
                      <a:pt x="566" y="223"/>
                      <a:pt x="566" y="223"/>
                      <a:pt x="567" y="224"/>
                    </a:cubicBezTo>
                    <a:cubicBezTo>
                      <a:pt x="566" y="226"/>
                      <a:pt x="565" y="227"/>
                      <a:pt x="564" y="226"/>
                    </a:cubicBezTo>
                    <a:cubicBezTo>
                      <a:pt x="563" y="227"/>
                      <a:pt x="563" y="227"/>
                      <a:pt x="562" y="227"/>
                    </a:cubicBezTo>
                    <a:cubicBezTo>
                      <a:pt x="562" y="227"/>
                      <a:pt x="563" y="224"/>
                      <a:pt x="564" y="224"/>
                    </a:cubicBezTo>
                    <a:cubicBezTo>
                      <a:pt x="564" y="223"/>
                      <a:pt x="564" y="222"/>
                      <a:pt x="564" y="221"/>
                    </a:cubicBezTo>
                    <a:cubicBezTo>
                      <a:pt x="564" y="221"/>
                      <a:pt x="563" y="220"/>
                      <a:pt x="563" y="219"/>
                    </a:cubicBezTo>
                    <a:cubicBezTo>
                      <a:pt x="564" y="217"/>
                      <a:pt x="563" y="217"/>
                      <a:pt x="564" y="215"/>
                    </a:cubicBezTo>
                    <a:cubicBezTo>
                      <a:pt x="562" y="215"/>
                      <a:pt x="562" y="215"/>
                      <a:pt x="562" y="215"/>
                    </a:cubicBezTo>
                    <a:cubicBezTo>
                      <a:pt x="561" y="216"/>
                      <a:pt x="562" y="217"/>
                      <a:pt x="561" y="217"/>
                    </a:cubicBezTo>
                    <a:cubicBezTo>
                      <a:pt x="561" y="216"/>
                      <a:pt x="560" y="214"/>
                      <a:pt x="559" y="215"/>
                    </a:cubicBezTo>
                    <a:cubicBezTo>
                      <a:pt x="559" y="215"/>
                      <a:pt x="559" y="214"/>
                      <a:pt x="559" y="214"/>
                    </a:cubicBezTo>
                    <a:cubicBezTo>
                      <a:pt x="559" y="214"/>
                      <a:pt x="557" y="215"/>
                      <a:pt x="557" y="213"/>
                    </a:cubicBezTo>
                    <a:cubicBezTo>
                      <a:pt x="557" y="215"/>
                      <a:pt x="557" y="215"/>
                      <a:pt x="556" y="215"/>
                    </a:cubicBezTo>
                    <a:cubicBezTo>
                      <a:pt x="556" y="216"/>
                      <a:pt x="556" y="216"/>
                      <a:pt x="556" y="217"/>
                    </a:cubicBezTo>
                    <a:cubicBezTo>
                      <a:pt x="555" y="217"/>
                      <a:pt x="555" y="217"/>
                      <a:pt x="554" y="217"/>
                    </a:cubicBezTo>
                    <a:cubicBezTo>
                      <a:pt x="555" y="216"/>
                      <a:pt x="553" y="215"/>
                      <a:pt x="552" y="214"/>
                    </a:cubicBezTo>
                    <a:cubicBezTo>
                      <a:pt x="552" y="214"/>
                      <a:pt x="552" y="215"/>
                      <a:pt x="552" y="215"/>
                    </a:cubicBezTo>
                    <a:cubicBezTo>
                      <a:pt x="552" y="216"/>
                      <a:pt x="550" y="216"/>
                      <a:pt x="551" y="218"/>
                    </a:cubicBezTo>
                    <a:cubicBezTo>
                      <a:pt x="550" y="218"/>
                      <a:pt x="550" y="218"/>
                      <a:pt x="549" y="217"/>
                    </a:cubicBezTo>
                    <a:cubicBezTo>
                      <a:pt x="549" y="217"/>
                      <a:pt x="550" y="216"/>
                      <a:pt x="549" y="216"/>
                    </a:cubicBezTo>
                    <a:cubicBezTo>
                      <a:pt x="549" y="217"/>
                      <a:pt x="549" y="219"/>
                      <a:pt x="549" y="220"/>
                    </a:cubicBezTo>
                    <a:cubicBezTo>
                      <a:pt x="549" y="221"/>
                      <a:pt x="548" y="223"/>
                      <a:pt x="548" y="221"/>
                    </a:cubicBezTo>
                    <a:cubicBezTo>
                      <a:pt x="548" y="221"/>
                      <a:pt x="548" y="221"/>
                      <a:pt x="548" y="221"/>
                    </a:cubicBezTo>
                    <a:cubicBezTo>
                      <a:pt x="547" y="221"/>
                      <a:pt x="546" y="223"/>
                      <a:pt x="546" y="224"/>
                    </a:cubicBezTo>
                    <a:cubicBezTo>
                      <a:pt x="545" y="224"/>
                      <a:pt x="545" y="227"/>
                      <a:pt x="544" y="225"/>
                    </a:cubicBezTo>
                    <a:cubicBezTo>
                      <a:pt x="544" y="227"/>
                      <a:pt x="546" y="226"/>
                      <a:pt x="545" y="227"/>
                    </a:cubicBezTo>
                    <a:cubicBezTo>
                      <a:pt x="544" y="228"/>
                      <a:pt x="543" y="230"/>
                      <a:pt x="543" y="233"/>
                    </a:cubicBezTo>
                    <a:cubicBezTo>
                      <a:pt x="542" y="235"/>
                      <a:pt x="542" y="238"/>
                      <a:pt x="541" y="240"/>
                    </a:cubicBezTo>
                    <a:cubicBezTo>
                      <a:pt x="541" y="240"/>
                      <a:pt x="542" y="239"/>
                      <a:pt x="542" y="240"/>
                    </a:cubicBezTo>
                    <a:cubicBezTo>
                      <a:pt x="541" y="241"/>
                      <a:pt x="540" y="243"/>
                      <a:pt x="539" y="245"/>
                    </a:cubicBezTo>
                    <a:cubicBezTo>
                      <a:pt x="538" y="247"/>
                      <a:pt x="537" y="249"/>
                      <a:pt x="538" y="251"/>
                    </a:cubicBezTo>
                    <a:cubicBezTo>
                      <a:pt x="537" y="252"/>
                      <a:pt x="537" y="250"/>
                      <a:pt x="537" y="251"/>
                    </a:cubicBezTo>
                    <a:cubicBezTo>
                      <a:pt x="537" y="251"/>
                      <a:pt x="537" y="252"/>
                      <a:pt x="536" y="252"/>
                    </a:cubicBezTo>
                    <a:cubicBezTo>
                      <a:pt x="536" y="251"/>
                      <a:pt x="536" y="251"/>
                      <a:pt x="536" y="251"/>
                    </a:cubicBezTo>
                    <a:cubicBezTo>
                      <a:pt x="536" y="250"/>
                      <a:pt x="537" y="249"/>
                      <a:pt x="536" y="249"/>
                    </a:cubicBezTo>
                    <a:cubicBezTo>
                      <a:pt x="535" y="252"/>
                      <a:pt x="533" y="255"/>
                      <a:pt x="532" y="258"/>
                    </a:cubicBezTo>
                    <a:cubicBezTo>
                      <a:pt x="530" y="261"/>
                      <a:pt x="529" y="264"/>
                      <a:pt x="527" y="266"/>
                    </a:cubicBezTo>
                    <a:cubicBezTo>
                      <a:pt x="526" y="267"/>
                      <a:pt x="527" y="269"/>
                      <a:pt x="525" y="269"/>
                    </a:cubicBezTo>
                    <a:cubicBezTo>
                      <a:pt x="526" y="269"/>
                      <a:pt x="526" y="269"/>
                      <a:pt x="527" y="269"/>
                    </a:cubicBezTo>
                    <a:cubicBezTo>
                      <a:pt x="526" y="269"/>
                      <a:pt x="527" y="270"/>
                      <a:pt x="526" y="271"/>
                    </a:cubicBezTo>
                    <a:cubicBezTo>
                      <a:pt x="526" y="271"/>
                      <a:pt x="525" y="272"/>
                      <a:pt x="524" y="273"/>
                    </a:cubicBezTo>
                    <a:cubicBezTo>
                      <a:pt x="524" y="274"/>
                      <a:pt x="523" y="276"/>
                      <a:pt x="523" y="277"/>
                    </a:cubicBezTo>
                    <a:cubicBezTo>
                      <a:pt x="521" y="279"/>
                      <a:pt x="520" y="281"/>
                      <a:pt x="519" y="283"/>
                    </a:cubicBezTo>
                    <a:cubicBezTo>
                      <a:pt x="518" y="285"/>
                      <a:pt x="517" y="287"/>
                      <a:pt x="515" y="288"/>
                    </a:cubicBezTo>
                    <a:cubicBezTo>
                      <a:pt x="515" y="289"/>
                      <a:pt x="514" y="290"/>
                      <a:pt x="514" y="291"/>
                    </a:cubicBezTo>
                    <a:cubicBezTo>
                      <a:pt x="513" y="292"/>
                      <a:pt x="512" y="293"/>
                      <a:pt x="511" y="294"/>
                    </a:cubicBezTo>
                    <a:cubicBezTo>
                      <a:pt x="509" y="297"/>
                      <a:pt x="507" y="299"/>
                      <a:pt x="506" y="301"/>
                    </a:cubicBezTo>
                    <a:cubicBezTo>
                      <a:pt x="506" y="302"/>
                      <a:pt x="505" y="302"/>
                      <a:pt x="505" y="302"/>
                    </a:cubicBezTo>
                    <a:cubicBezTo>
                      <a:pt x="504" y="303"/>
                      <a:pt x="506" y="303"/>
                      <a:pt x="504" y="305"/>
                    </a:cubicBezTo>
                    <a:cubicBezTo>
                      <a:pt x="504" y="305"/>
                      <a:pt x="503" y="304"/>
                      <a:pt x="503" y="305"/>
                    </a:cubicBezTo>
                    <a:cubicBezTo>
                      <a:pt x="502" y="307"/>
                      <a:pt x="502" y="307"/>
                      <a:pt x="502" y="307"/>
                    </a:cubicBezTo>
                    <a:cubicBezTo>
                      <a:pt x="501" y="308"/>
                      <a:pt x="501" y="308"/>
                      <a:pt x="499" y="309"/>
                    </a:cubicBezTo>
                    <a:cubicBezTo>
                      <a:pt x="500" y="310"/>
                      <a:pt x="498" y="311"/>
                      <a:pt x="497" y="311"/>
                    </a:cubicBezTo>
                    <a:cubicBezTo>
                      <a:pt x="496" y="313"/>
                      <a:pt x="495" y="314"/>
                      <a:pt x="494" y="315"/>
                    </a:cubicBezTo>
                    <a:cubicBezTo>
                      <a:pt x="493" y="317"/>
                      <a:pt x="491" y="318"/>
                      <a:pt x="490" y="319"/>
                    </a:cubicBezTo>
                    <a:cubicBezTo>
                      <a:pt x="489" y="321"/>
                      <a:pt x="487" y="322"/>
                      <a:pt x="486" y="324"/>
                    </a:cubicBezTo>
                    <a:cubicBezTo>
                      <a:pt x="485" y="325"/>
                      <a:pt x="483" y="327"/>
                      <a:pt x="482" y="329"/>
                    </a:cubicBezTo>
                    <a:cubicBezTo>
                      <a:pt x="484" y="328"/>
                      <a:pt x="486" y="326"/>
                      <a:pt x="485" y="328"/>
                    </a:cubicBezTo>
                    <a:cubicBezTo>
                      <a:pt x="485" y="325"/>
                      <a:pt x="488" y="324"/>
                      <a:pt x="488" y="322"/>
                    </a:cubicBezTo>
                    <a:cubicBezTo>
                      <a:pt x="490" y="322"/>
                      <a:pt x="492" y="319"/>
                      <a:pt x="492" y="317"/>
                    </a:cubicBezTo>
                    <a:cubicBezTo>
                      <a:pt x="494" y="317"/>
                      <a:pt x="494" y="317"/>
                      <a:pt x="495" y="315"/>
                    </a:cubicBezTo>
                    <a:cubicBezTo>
                      <a:pt x="495" y="316"/>
                      <a:pt x="496" y="315"/>
                      <a:pt x="496" y="315"/>
                    </a:cubicBezTo>
                    <a:cubicBezTo>
                      <a:pt x="496" y="316"/>
                      <a:pt x="496" y="317"/>
                      <a:pt x="495" y="317"/>
                    </a:cubicBezTo>
                    <a:cubicBezTo>
                      <a:pt x="495" y="318"/>
                      <a:pt x="494" y="319"/>
                      <a:pt x="493" y="319"/>
                    </a:cubicBezTo>
                    <a:cubicBezTo>
                      <a:pt x="492" y="321"/>
                      <a:pt x="491" y="322"/>
                      <a:pt x="489" y="324"/>
                    </a:cubicBezTo>
                    <a:cubicBezTo>
                      <a:pt x="494" y="321"/>
                      <a:pt x="496" y="318"/>
                      <a:pt x="499" y="314"/>
                    </a:cubicBezTo>
                    <a:cubicBezTo>
                      <a:pt x="500" y="315"/>
                      <a:pt x="500" y="315"/>
                      <a:pt x="501" y="314"/>
                    </a:cubicBezTo>
                    <a:cubicBezTo>
                      <a:pt x="501" y="313"/>
                      <a:pt x="502" y="311"/>
                      <a:pt x="504" y="309"/>
                    </a:cubicBezTo>
                    <a:cubicBezTo>
                      <a:pt x="506" y="307"/>
                      <a:pt x="508" y="305"/>
                      <a:pt x="509" y="305"/>
                    </a:cubicBezTo>
                    <a:cubicBezTo>
                      <a:pt x="510" y="304"/>
                      <a:pt x="510" y="303"/>
                      <a:pt x="511" y="302"/>
                    </a:cubicBezTo>
                    <a:cubicBezTo>
                      <a:pt x="511" y="301"/>
                      <a:pt x="511" y="301"/>
                      <a:pt x="512" y="300"/>
                    </a:cubicBezTo>
                    <a:cubicBezTo>
                      <a:pt x="512" y="299"/>
                      <a:pt x="513" y="298"/>
                      <a:pt x="515" y="297"/>
                    </a:cubicBezTo>
                    <a:cubicBezTo>
                      <a:pt x="514" y="297"/>
                      <a:pt x="517" y="291"/>
                      <a:pt x="518" y="292"/>
                    </a:cubicBezTo>
                    <a:cubicBezTo>
                      <a:pt x="519" y="292"/>
                      <a:pt x="518" y="293"/>
                      <a:pt x="518" y="293"/>
                    </a:cubicBezTo>
                    <a:cubicBezTo>
                      <a:pt x="519" y="292"/>
                      <a:pt x="519" y="290"/>
                      <a:pt x="521" y="290"/>
                    </a:cubicBezTo>
                    <a:cubicBezTo>
                      <a:pt x="520" y="288"/>
                      <a:pt x="522" y="287"/>
                      <a:pt x="523" y="285"/>
                    </a:cubicBezTo>
                    <a:cubicBezTo>
                      <a:pt x="524" y="283"/>
                      <a:pt x="526" y="281"/>
                      <a:pt x="525" y="279"/>
                    </a:cubicBezTo>
                    <a:cubicBezTo>
                      <a:pt x="526" y="278"/>
                      <a:pt x="527" y="279"/>
                      <a:pt x="527" y="279"/>
                    </a:cubicBezTo>
                    <a:cubicBezTo>
                      <a:pt x="528" y="277"/>
                      <a:pt x="528" y="277"/>
                      <a:pt x="529" y="274"/>
                    </a:cubicBezTo>
                    <a:cubicBezTo>
                      <a:pt x="531" y="274"/>
                      <a:pt x="532" y="271"/>
                      <a:pt x="534" y="268"/>
                    </a:cubicBezTo>
                    <a:cubicBezTo>
                      <a:pt x="535" y="266"/>
                      <a:pt x="536" y="263"/>
                      <a:pt x="538" y="262"/>
                    </a:cubicBezTo>
                    <a:cubicBezTo>
                      <a:pt x="537" y="264"/>
                      <a:pt x="536" y="265"/>
                      <a:pt x="536" y="267"/>
                    </a:cubicBezTo>
                    <a:cubicBezTo>
                      <a:pt x="535" y="269"/>
                      <a:pt x="534" y="271"/>
                      <a:pt x="533" y="273"/>
                    </a:cubicBezTo>
                    <a:cubicBezTo>
                      <a:pt x="531" y="277"/>
                      <a:pt x="529" y="281"/>
                      <a:pt x="528" y="285"/>
                    </a:cubicBezTo>
                    <a:cubicBezTo>
                      <a:pt x="529" y="282"/>
                      <a:pt x="532" y="280"/>
                      <a:pt x="532" y="278"/>
                    </a:cubicBezTo>
                    <a:cubicBezTo>
                      <a:pt x="533" y="279"/>
                      <a:pt x="534" y="275"/>
                      <a:pt x="535" y="275"/>
                    </a:cubicBezTo>
                    <a:cubicBezTo>
                      <a:pt x="535" y="276"/>
                      <a:pt x="534" y="277"/>
                      <a:pt x="534" y="278"/>
                    </a:cubicBezTo>
                    <a:cubicBezTo>
                      <a:pt x="533" y="279"/>
                      <a:pt x="532" y="280"/>
                      <a:pt x="532" y="281"/>
                    </a:cubicBezTo>
                    <a:cubicBezTo>
                      <a:pt x="531" y="284"/>
                      <a:pt x="529" y="285"/>
                      <a:pt x="528" y="286"/>
                    </a:cubicBezTo>
                    <a:cubicBezTo>
                      <a:pt x="529" y="286"/>
                      <a:pt x="530" y="285"/>
                      <a:pt x="530" y="285"/>
                    </a:cubicBezTo>
                    <a:cubicBezTo>
                      <a:pt x="529" y="288"/>
                      <a:pt x="525" y="289"/>
                      <a:pt x="525" y="293"/>
                    </a:cubicBezTo>
                    <a:cubicBezTo>
                      <a:pt x="525" y="292"/>
                      <a:pt x="525" y="292"/>
                      <a:pt x="524" y="293"/>
                    </a:cubicBezTo>
                    <a:cubicBezTo>
                      <a:pt x="522" y="296"/>
                      <a:pt x="518" y="300"/>
                      <a:pt x="517" y="302"/>
                    </a:cubicBezTo>
                    <a:cubicBezTo>
                      <a:pt x="516" y="303"/>
                      <a:pt x="514" y="304"/>
                      <a:pt x="513" y="305"/>
                    </a:cubicBezTo>
                    <a:cubicBezTo>
                      <a:pt x="512" y="306"/>
                      <a:pt x="512" y="307"/>
                      <a:pt x="511" y="308"/>
                    </a:cubicBezTo>
                    <a:cubicBezTo>
                      <a:pt x="510" y="309"/>
                      <a:pt x="507" y="312"/>
                      <a:pt x="508" y="311"/>
                    </a:cubicBezTo>
                    <a:cubicBezTo>
                      <a:pt x="506" y="312"/>
                      <a:pt x="504" y="314"/>
                      <a:pt x="504" y="316"/>
                    </a:cubicBezTo>
                    <a:cubicBezTo>
                      <a:pt x="503" y="315"/>
                      <a:pt x="501" y="319"/>
                      <a:pt x="500" y="318"/>
                    </a:cubicBezTo>
                    <a:cubicBezTo>
                      <a:pt x="499" y="320"/>
                      <a:pt x="500" y="321"/>
                      <a:pt x="498" y="322"/>
                    </a:cubicBezTo>
                    <a:cubicBezTo>
                      <a:pt x="497" y="322"/>
                      <a:pt x="496" y="322"/>
                      <a:pt x="494" y="323"/>
                    </a:cubicBezTo>
                    <a:cubicBezTo>
                      <a:pt x="493" y="325"/>
                      <a:pt x="492" y="326"/>
                      <a:pt x="491" y="328"/>
                    </a:cubicBezTo>
                    <a:cubicBezTo>
                      <a:pt x="490" y="330"/>
                      <a:pt x="488" y="331"/>
                      <a:pt x="485" y="333"/>
                    </a:cubicBezTo>
                    <a:cubicBezTo>
                      <a:pt x="486" y="333"/>
                      <a:pt x="486" y="333"/>
                      <a:pt x="486" y="334"/>
                    </a:cubicBezTo>
                    <a:cubicBezTo>
                      <a:pt x="483" y="337"/>
                      <a:pt x="481" y="340"/>
                      <a:pt x="478" y="340"/>
                    </a:cubicBezTo>
                    <a:cubicBezTo>
                      <a:pt x="478" y="342"/>
                      <a:pt x="475" y="343"/>
                      <a:pt x="473" y="344"/>
                    </a:cubicBezTo>
                    <a:cubicBezTo>
                      <a:pt x="471" y="345"/>
                      <a:pt x="468" y="350"/>
                      <a:pt x="467" y="348"/>
                    </a:cubicBezTo>
                    <a:cubicBezTo>
                      <a:pt x="466" y="349"/>
                      <a:pt x="467" y="350"/>
                      <a:pt x="466" y="350"/>
                    </a:cubicBezTo>
                    <a:cubicBezTo>
                      <a:pt x="466" y="350"/>
                      <a:pt x="464" y="350"/>
                      <a:pt x="464" y="351"/>
                    </a:cubicBezTo>
                    <a:cubicBezTo>
                      <a:pt x="464" y="353"/>
                      <a:pt x="458" y="355"/>
                      <a:pt x="457" y="356"/>
                    </a:cubicBezTo>
                    <a:cubicBezTo>
                      <a:pt x="452" y="357"/>
                      <a:pt x="450" y="362"/>
                      <a:pt x="445" y="364"/>
                    </a:cubicBezTo>
                    <a:cubicBezTo>
                      <a:pt x="444" y="363"/>
                      <a:pt x="444" y="363"/>
                      <a:pt x="443" y="363"/>
                    </a:cubicBezTo>
                    <a:cubicBezTo>
                      <a:pt x="444" y="364"/>
                      <a:pt x="445" y="364"/>
                      <a:pt x="444" y="365"/>
                    </a:cubicBezTo>
                    <a:cubicBezTo>
                      <a:pt x="442" y="366"/>
                      <a:pt x="441" y="366"/>
                      <a:pt x="439" y="366"/>
                    </a:cubicBezTo>
                    <a:cubicBezTo>
                      <a:pt x="440" y="367"/>
                      <a:pt x="441" y="367"/>
                      <a:pt x="439" y="368"/>
                    </a:cubicBezTo>
                    <a:cubicBezTo>
                      <a:pt x="438" y="368"/>
                      <a:pt x="433" y="369"/>
                      <a:pt x="433" y="370"/>
                    </a:cubicBezTo>
                    <a:cubicBezTo>
                      <a:pt x="430" y="372"/>
                      <a:pt x="427" y="373"/>
                      <a:pt x="425" y="374"/>
                    </a:cubicBezTo>
                    <a:cubicBezTo>
                      <a:pt x="422" y="375"/>
                      <a:pt x="420" y="376"/>
                      <a:pt x="418" y="377"/>
                    </a:cubicBezTo>
                    <a:cubicBezTo>
                      <a:pt x="417" y="376"/>
                      <a:pt x="413" y="379"/>
                      <a:pt x="410" y="379"/>
                    </a:cubicBezTo>
                    <a:cubicBezTo>
                      <a:pt x="409" y="380"/>
                      <a:pt x="408" y="379"/>
                      <a:pt x="406" y="379"/>
                    </a:cubicBezTo>
                    <a:cubicBezTo>
                      <a:pt x="405" y="379"/>
                      <a:pt x="402" y="381"/>
                      <a:pt x="400" y="381"/>
                    </a:cubicBezTo>
                    <a:cubicBezTo>
                      <a:pt x="395" y="382"/>
                      <a:pt x="393" y="383"/>
                      <a:pt x="388" y="384"/>
                    </a:cubicBezTo>
                    <a:cubicBezTo>
                      <a:pt x="388" y="384"/>
                      <a:pt x="390" y="384"/>
                      <a:pt x="389" y="383"/>
                    </a:cubicBezTo>
                    <a:cubicBezTo>
                      <a:pt x="388" y="384"/>
                      <a:pt x="388" y="385"/>
                      <a:pt x="386" y="385"/>
                    </a:cubicBezTo>
                    <a:cubicBezTo>
                      <a:pt x="385" y="385"/>
                      <a:pt x="380" y="387"/>
                      <a:pt x="381" y="385"/>
                    </a:cubicBezTo>
                    <a:cubicBezTo>
                      <a:pt x="379" y="385"/>
                      <a:pt x="379" y="387"/>
                      <a:pt x="377" y="387"/>
                    </a:cubicBezTo>
                    <a:cubicBezTo>
                      <a:pt x="376" y="388"/>
                      <a:pt x="376" y="387"/>
                      <a:pt x="374" y="387"/>
                    </a:cubicBezTo>
                    <a:cubicBezTo>
                      <a:pt x="374" y="388"/>
                      <a:pt x="373" y="388"/>
                      <a:pt x="371" y="388"/>
                    </a:cubicBezTo>
                    <a:cubicBezTo>
                      <a:pt x="371" y="388"/>
                      <a:pt x="371" y="388"/>
                      <a:pt x="371" y="388"/>
                    </a:cubicBezTo>
                    <a:cubicBezTo>
                      <a:pt x="368" y="389"/>
                      <a:pt x="366" y="389"/>
                      <a:pt x="364" y="389"/>
                    </a:cubicBezTo>
                    <a:cubicBezTo>
                      <a:pt x="362" y="389"/>
                      <a:pt x="361" y="388"/>
                      <a:pt x="358" y="389"/>
                    </a:cubicBezTo>
                    <a:cubicBezTo>
                      <a:pt x="358" y="389"/>
                      <a:pt x="358" y="390"/>
                      <a:pt x="356" y="390"/>
                    </a:cubicBezTo>
                    <a:cubicBezTo>
                      <a:pt x="357" y="389"/>
                      <a:pt x="352" y="389"/>
                      <a:pt x="351" y="389"/>
                    </a:cubicBezTo>
                    <a:cubicBezTo>
                      <a:pt x="350" y="390"/>
                      <a:pt x="353" y="388"/>
                      <a:pt x="353" y="390"/>
                    </a:cubicBezTo>
                    <a:cubicBezTo>
                      <a:pt x="351" y="390"/>
                      <a:pt x="350" y="389"/>
                      <a:pt x="350" y="390"/>
                    </a:cubicBezTo>
                    <a:cubicBezTo>
                      <a:pt x="349" y="390"/>
                      <a:pt x="350" y="389"/>
                      <a:pt x="348" y="389"/>
                    </a:cubicBezTo>
                    <a:cubicBezTo>
                      <a:pt x="348" y="390"/>
                      <a:pt x="348" y="391"/>
                      <a:pt x="347" y="391"/>
                    </a:cubicBezTo>
                    <a:cubicBezTo>
                      <a:pt x="347" y="390"/>
                      <a:pt x="346" y="390"/>
                      <a:pt x="346" y="389"/>
                    </a:cubicBezTo>
                    <a:cubicBezTo>
                      <a:pt x="344" y="390"/>
                      <a:pt x="342" y="390"/>
                      <a:pt x="340" y="390"/>
                    </a:cubicBezTo>
                    <a:cubicBezTo>
                      <a:pt x="339" y="390"/>
                      <a:pt x="338" y="390"/>
                      <a:pt x="337" y="390"/>
                    </a:cubicBezTo>
                    <a:cubicBezTo>
                      <a:pt x="336" y="390"/>
                      <a:pt x="335" y="390"/>
                      <a:pt x="333" y="390"/>
                    </a:cubicBezTo>
                    <a:cubicBezTo>
                      <a:pt x="331" y="390"/>
                      <a:pt x="329" y="390"/>
                      <a:pt x="326" y="390"/>
                    </a:cubicBezTo>
                    <a:cubicBezTo>
                      <a:pt x="324" y="390"/>
                      <a:pt x="321" y="390"/>
                      <a:pt x="318" y="390"/>
                    </a:cubicBezTo>
                    <a:cubicBezTo>
                      <a:pt x="316" y="390"/>
                      <a:pt x="313" y="389"/>
                      <a:pt x="311" y="388"/>
                    </a:cubicBezTo>
                    <a:cubicBezTo>
                      <a:pt x="309" y="388"/>
                      <a:pt x="308" y="388"/>
                      <a:pt x="307" y="388"/>
                    </a:cubicBezTo>
                    <a:cubicBezTo>
                      <a:pt x="305" y="388"/>
                      <a:pt x="304" y="388"/>
                      <a:pt x="303" y="388"/>
                    </a:cubicBezTo>
                    <a:cubicBezTo>
                      <a:pt x="300" y="387"/>
                      <a:pt x="298" y="387"/>
                      <a:pt x="296" y="387"/>
                    </a:cubicBezTo>
                    <a:cubicBezTo>
                      <a:pt x="293" y="386"/>
                      <a:pt x="291" y="386"/>
                      <a:pt x="288" y="386"/>
                    </a:cubicBezTo>
                    <a:cubicBezTo>
                      <a:pt x="287" y="385"/>
                      <a:pt x="286" y="384"/>
                      <a:pt x="284" y="384"/>
                    </a:cubicBezTo>
                    <a:cubicBezTo>
                      <a:pt x="285" y="385"/>
                      <a:pt x="284" y="385"/>
                      <a:pt x="284" y="385"/>
                    </a:cubicBezTo>
                    <a:cubicBezTo>
                      <a:pt x="283" y="384"/>
                      <a:pt x="283" y="384"/>
                      <a:pt x="282" y="383"/>
                    </a:cubicBezTo>
                    <a:cubicBezTo>
                      <a:pt x="281" y="383"/>
                      <a:pt x="281" y="383"/>
                      <a:pt x="280" y="383"/>
                    </a:cubicBezTo>
                    <a:cubicBezTo>
                      <a:pt x="279" y="382"/>
                      <a:pt x="278" y="382"/>
                      <a:pt x="276" y="382"/>
                    </a:cubicBezTo>
                    <a:cubicBezTo>
                      <a:pt x="275" y="382"/>
                      <a:pt x="273" y="382"/>
                      <a:pt x="272" y="380"/>
                    </a:cubicBezTo>
                    <a:cubicBezTo>
                      <a:pt x="270" y="381"/>
                      <a:pt x="269" y="380"/>
                      <a:pt x="267" y="380"/>
                    </a:cubicBezTo>
                    <a:cubicBezTo>
                      <a:pt x="265" y="379"/>
                      <a:pt x="264" y="379"/>
                      <a:pt x="262" y="378"/>
                    </a:cubicBezTo>
                    <a:cubicBezTo>
                      <a:pt x="260" y="377"/>
                      <a:pt x="258" y="377"/>
                      <a:pt x="257" y="376"/>
                    </a:cubicBezTo>
                    <a:cubicBezTo>
                      <a:pt x="255" y="376"/>
                      <a:pt x="254" y="376"/>
                      <a:pt x="252" y="376"/>
                    </a:cubicBezTo>
                    <a:cubicBezTo>
                      <a:pt x="254" y="377"/>
                      <a:pt x="255" y="375"/>
                      <a:pt x="256" y="377"/>
                    </a:cubicBezTo>
                    <a:cubicBezTo>
                      <a:pt x="254" y="378"/>
                      <a:pt x="252" y="377"/>
                      <a:pt x="250" y="376"/>
                    </a:cubicBezTo>
                    <a:cubicBezTo>
                      <a:pt x="248" y="376"/>
                      <a:pt x="246" y="375"/>
                      <a:pt x="243" y="374"/>
                    </a:cubicBezTo>
                    <a:cubicBezTo>
                      <a:pt x="243" y="374"/>
                      <a:pt x="243" y="374"/>
                      <a:pt x="243" y="375"/>
                    </a:cubicBezTo>
                    <a:cubicBezTo>
                      <a:pt x="241" y="375"/>
                      <a:pt x="236" y="373"/>
                      <a:pt x="236" y="371"/>
                    </a:cubicBezTo>
                    <a:cubicBezTo>
                      <a:pt x="234" y="371"/>
                      <a:pt x="232" y="370"/>
                      <a:pt x="230" y="368"/>
                    </a:cubicBezTo>
                    <a:cubicBezTo>
                      <a:pt x="229" y="368"/>
                      <a:pt x="227" y="367"/>
                      <a:pt x="226" y="366"/>
                    </a:cubicBezTo>
                    <a:cubicBezTo>
                      <a:pt x="225" y="365"/>
                      <a:pt x="224" y="365"/>
                      <a:pt x="223" y="364"/>
                    </a:cubicBezTo>
                    <a:cubicBezTo>
                      <a:pt x="223" y="363"/>
                      <a:pt x="222" y="363"/>
                      <a:pt x="222" y="363"/>
                    </a:cubicBezTo>
                    <a:cubicBezTo>
                      <a:pt x="222" y="363"/>
                      <a:pt x="222" y="362"/>
                      <a:pt x="222" y="361"/>
                    </a:cubicBezTo>
                    <a:cubicBezTo>
                      <a:pt x="221" y="362"/>
                      <a:pt x="219" y="361"/>
                      <a:pt x="218" y="360"/>
                    </a:cubicBezTo>
                    <a:cubicBezTo>
                      <a:pt x="217" y="359"/>
                      <a:pt x="215" y="357"/>
                      <a:pt x="214" y="358"/>
                    </a:cubicBezTo>
                    <a:cubicBezTo>
                      <a:pt x="213" y="355"/>
                      <a:pt x="209" y="354"/>
                      <a:pt x="208" y="351"/>
                    </a:cubicBezTo>
                    <a:cubicBezTo>
                      <a:pt x="206" y="352"/>
                      <a:pt x="203" y="349"/>
                      <a:pt x="201" y="348"/>
                    </a:cubicBezTo>
                    <a:cubicBezTo>
                      <a:pt x="201" y="348"/>
                      <a:pt x="201" y="349"/>
                      <a:pt x="201" y="349"/>
                    </a:cubicBezTo>
                    <a:cubicBezTo>
                      <a:pt x="200" y="348"/>
                      <a:pt x="200" y="349"/>
                      <a:pt x="199" y="349"/>
                    </a:cubicBezTo>
                    <a:cubicBezTo>
                      <a:pt x="196" y="347"/>
                      <a:pt x="197" y="346"/>
                      <a:pt x="195" y="345"/>
                    </a:cubicBezTo>
                    <a:cubicBezTo>
                      <a:pt x="196" y="345"/>
                      <a:pt x="197" y="344"/>
                      <a:pt x="196" y="344"/>
                    </a:cubicBezTo>
                    <a:cubicBezTo>
                      <a:pt x="195" y="345"/>
                      <a:pt x="194" y="345"/>
                      <a:pt x="193" y="344"/>
                    </a:cubicBezTo>
                    <a:cubicBezTo>
                      <a:pt x="192" y="344"/>
                      <a:pt x="191" y="343"/>
                      <a:pt x="191" y="343"/>
                    </a:cubicBezTo>
                    <a:cubicBezTo>
                      <a:pt x="190" y="342"/>
                      <a:pt x="189" y="341"/>
                      <a:pt x="189" y="341"/>
                    </a:cubicBezTo>
                    <a:cubicBezTo>
                      <a:pt x="189" y="342"/>
                      <a:pt x="188" y="339"/>
                      <a:pt x="187" y="340"/>
                    </a:cubicBezTo>
                    <a:cubicBezTo>
                      <a:pt x="186" y="340"/>
                      <a:pt x="187" y="341"/>
                      <a:pt x="187" y="342"/>
                    </a:cubicBezTo>
                    <a:cubicBezTo>
                      <a:pt x="188" y="342"/>
                      <a:pt x="188" y="342"/>
                      <a:pt x="189" y="342"/>
                    </a:cubicBezTo>
                    <a:cubicBezTo>
                      <a:pt x="190" y="344"/>
                      <a:pt x="190" y="345"/>
                      <a:pt x="191" y="347"/>
                    </a:cubicBezTo>
                    <a:cubicBezTo>
                      <a:pt x="190" y="346"/>
                      <a:pt x="189" y="345"/>
                      <a:pt x="189" y="346"/>
                    </a:cubicBezTo>
                    <a:cubicBezTo>
                      <a:pt x="192" y="349"/>
                      <a:pt x="193" y="349"/>
                      <a:pt x="196" y="352"/>
                    </a:cubicBezTo>
                    <a:cubicBezTo>
                      <a:pt x="196" y="353"/>
                      <a:pt x="197" y="353"/>
                      <a:pt x="197" y="354"/>
                    </a:cubicBezTo>
                    <a:cubicBezTo>
                      <a:pt x="198" y="355"/>
                      <a:pt x="199" y="355"/>
                      <a:pt x="201" y="356"/>
                    </a:cubicBezTo>
                    <a:cubicBezTo>
                      <a:pt x="201" y="357"/>
                      <a:pt x="202" y="358"/>
                      <a:pt x="204" y="359"/>
                    </a:cubicBezTo>
                    <a:cubicBezTo>
                      <a:pt x="205" y="361"/>
                      <a:pt x="207" y="362"/>
                      <a:pt x="208" y="363"/>
                    </a:cubicBezTo>
                    <a:cubicBezTo>
                      <a:pt x="210" y="364"/>
                      <a:pt x="213" y="365"/>
                      <a:pt x="213" y="367"/>
                    </a:cubicBezTo>
                    <a:cubicBezTo>
                      <a:pt x="214" y="368"/>
                      <a:pt x="214" y="367"/>
                      <a:pt x="215" y="367"/>
                    </a:cubicBezTo>
                    <a:cubicBezTo>
                      <a:pt x="216" y="368"/>
                      <a:pt x="214" y="369"/>
                      <a:pt x="215" y="369"/>
                    </a:cubicBezTo>
                    <a:cubicBezTo>
                      <a:pt x="216" y="369"/>
                      <a:pt x="217" y="370"/>
                      <a:pt x="218" y="370"/>
                    </a:cubicBezTo>
                    <a:cubicBezTo>
                      <a:pt x="218" y="371"/>
                      <a:pt x="221" y="372"/>
                      <a:pt x="221" y="374"/>
                    </a:cubicBezTo>
                    <a:cubicBezTo>
                      <a:pt x="219" y="373"/>
                      <a:pt x="216" y="372"/>
                      <a:pt x="217" y="374"/>
                    </a:cubicBezTo>
                    <a:cubicBezTo>
                      <a:pt x="221" y="373"/>
                      <a:pt x="227" y="377"/>
                      <a:pt x="227" y="381"/>
                    </a:cubicBezTo>
                    <a:cubicBezTo>
                      <a:pt x="229" y="381"/>
                      <a:pt x="227" y="379"/>
                      <a:pt x="228" y="380"/>
                    </a:cubicBezTo>
                    <a:cubicBezTo>
                      <a:pt x="229" y="381"/>
                      <a:pt x="230" y="382"/>
                      <a:pt x="230" y="383"/>
                    </a:cubicBezTo>
                    <a:cubicBezTo>
                      <a:pt x="229" y="383"/>
                      <a:pt x="228" y="383"/>
                      <a:pt x="228" y="383"/>
                    </a:cubicBezTo>
                    <a:cubicBezTo>
                      <a:pt x="226" y="385"/>
                      <a:pt x="230" y="386"/>
                      <a:pt x="233" y="388"/>
                    </a:cubicBezTo>
                    <a:cubicBezTo>
                      <a:pt x="231" y="389"/>
                      <a:pt x="230" y="388"/>
                      <a:pt x="228" y="387"/>
                    </a:cubicBezTo>
                    <a:cubicBezTo>
                      <a:pt x="226" y="386"/>
                      <a:pt x="224" y="385"/>
                      <a:pt x="222" y="383"/>
                    </a:cubicBezTo>
                    <a:cubicBezTo>
                      <a:pt x="221" y="384"/>
                      <a:pt x="222" y="384"/>
                      <a:pt x="223" y="385"/>
                    </a:cubicBezTo>
                    <a:cubicBezTo>
                      <a:pt x="221" y="385"/>
                      <a:pt x="219" y="384"/>
                      <a:pt x="217" y="382"/>
                    </a:cubicBezTo>
                    <a:cubicBezTo>
                      <a:pt x="215" y="381"/>
                      <a:pt x="214" y="379"/>
                      <a:pt x="212" y="380"/>
                    </a:cubicBezTo>
                    <a:cubicBezTo>
                      <a:pt x="213" y="380"/>
                      <a:pt x="214" y="381"/>
                      <a:pt x="215" y="383"/>
                    </a:cubicBezTo>
                    <a:cubicBezTo>
                      <a:pt x="211" y="380"/>
                      <a:pt x="208" y="378"/>
                      <a:pt x="205" y="376"/>
                    </a:cubicBezTo>
                    <a:cubicBezTo>
                      <a:pt x="203" y="374"/>
                      <a:pt x="200" y="372"/>
                      <a:pt x="196" y="369"/>
                    </a:cubicBezTo>
                    <a:cubicBezTo>
                      <a:pt x="196" y="369"/>
                      <a:pt x="197" y="369"/>
                      <a:pt x="197" y="369"/>
                    </a:cubicBezTo>
                    <a:cubicBezTo>
                      <a:pt x="195" y="368"/>
                      <a:pt x="194" y="368"/>
                      <a:pt x="192" y="367"/>
                    </a:cubicBezTo>
                    <a:cubicBezTo>
                      <a:pt x="192" y="366"/>
                      <a:pt x="192" y="366"/>
                      <a:pt x="192" y="365"/>
                    </a:cubicBezTo>
                    <a:cubicBezTo>
                      <a:pt x="192" y="366"/>
                      <a:pt x="191" y="365"/>
                      <a:pt x="191" y="365"/>
                    </a:cubicBezTo>
                    <a:cubicBezTo>
                      <a:pt x="190" y="365"/>
                      <a:pt x="192" y="366"/>
                      <a:pt x="191" y="367"/>
                    </a:cubicBezTo>
                    <a:cubicBezTo>
                      <a:pt x="190" y="366"/>
                      <a:pt x="188" y="365"/>
                      <a:pt x="187" y="364"/>
                    </a:cubicBezTo>
                    <a:cubicBezTo>
                      <a:pt x="185" y="362"/>
                      <a:pt x="184" y="361"/>
                      <a:pt x="182" y="360"/>
                    </a:cubicBezTo>
                    <a:cubicBezTo>
                      <a:pt x="181" y="358"/>
                      <a:pt x="179" y="357"/>
                      <a:pt x="179" y="355"/>
                    </a:cubicBezTo>
                    <a:cubicBezTo>
                      <a:pt x="177" y="356"/>
                      <a:pt x="178" y="357"/>
                      <a:pt x="176" y="356"/>
                    </a:cubicBezTo>
                    <a:cubicBezTo>
                      <a:pt x="176" y="354"/>
                      <a:pt x="175" y="352"/>
                      <a:pt x="178" y="353"/>
                    </a:cubicBezTo>
                    <a:cubicBezTo>
                      <a:pt x="178" y="353"/>
                      <a:pt x="178" y="352"/>
                      <a:pt x="178" y="352"/>
                    </a:cubicBezTo>
                    <a:cubicBezTo>
                      <a:pt x="177" y="353"/>
                      <a:pt x="175" y="350"/>
                      <a:pt x="173" y="349"/>
                    </a:cubicBezTo>
                    <a:cubicBezTo>
                      <a:pt x="172" y="350"/>
                      <a:pt x="169" y="347"/>
                      <a:pt x="170" y="346"/>
                    </a:cubicBezTo>
                    <a:cubicBezTo>
                      <a:pt x="169" y="347"/>
                      <a:pt x="168" y="346"/>
                      <a:pt x="167" y="345"/>
                    </a:cubicBezTo>
                    <a:cubicBezTo>
                      <a:pt x="167" y="342"/>
                      <a:pt x="169" y="345"/>
                      <a:pt x="169" y="344"/>
                    </a:cubicBezTo>
                    <a:cubicBezTo>
                      <a:pt x="168" y="343"/>
                      <a:pt x="167" y="341"/>
                      <a:pt x="166" y="341"/>
                    </a:cubicBezTo>
                    <a:cubicBezTo>
                      <a:pt x="168" y="344"/>
                      <a:pt x="164" y="339"/>
                      <a:pt x="165" y="342"/>
                    </a:cubicBezTo>
                    <a:cubicBezTo>
                      <a:pt x="165" y="343"/>
                      <a:pt x="165" y="342"/>
                      <a:pt x="167" y="343"/>
                    </a:cubicBezTo>
                    <a:cubicBezTo>
                      <a:pt x="166" y="344"/>
                      <a:pt x="165" y="344"/>
                      <a:pt x="164" y="343"/>
                    </a:cubicBezTo>
                    <a:cubicBezTo>
                      <a:pt x="163" y="341"/>
                      <a:pt x="164" y="340"/>
                      <a:pt x="164" y="340"/>
                    </a:cubicBezTo>
                    <a:cubicBezTo>
                      <a:pt x="163" y="339"/>
                      <a:pt x="162" y="336"/>
                      <a:pt x="160" y="336"/>
                    </a:cubicBezTo>
                    <a:cubicBezTo>
                      <a:pt x="162" y="337"/>
                      <a:pt x="162" y="338"/>
                      <a:pt x="163" y="339"/>
                    </a:cubicBezTo>
                    <a:cubicBezTo>
                      <a:pt x="163" y="340"/>
                      <a:pt x="163" y="341"/>
                      <a:pt x="162" y="341"/>
                    </a:cubicBezTo>
                    <a:cubicBezTo>
                      <a:pt x="161" y="339"/>
                      <a:pt x="163" y="340"/>
                      <a:pt x="162" y="339"/>
                    </a:cubicBezTo>
                    <a:cubicBezTo>
                      <a:pt x="161" y="338"/>
                      <a:pt x="158" y="336"/>
                      <a:pt x="160" y="335"/>
                    </a:cubicBezTo>
                    <a:cubicBezTo>
                      <a:pt x="158" y="334"/>
                      <a:pt x="158" y="335"/>
                      <a:pt x="158" y="336"/>
                    </a:cubicBezTo>
                    <a:cubicBezTo>
                      <a:pt x="156" y="334"/>
                      <a:pt x="157" y="334"/>
                      <a:pt x="158" y="334"/>
                    </a:cubicBezTo>
                    <a:cubicBezTo>
                      <a:pt x="157" y="333"/>
                      <a:pt x="158" y="333"/>
                      <a:pt x="157" y="332"/>
                    </a:cubicBezTo>
                    <a:cubicBezTo>
                      <a:pt x="156" y="332"/>
                      <a:pt x="157" y="334"/>
                      <a:pt x="156" y="334"/>
                    </a:cubicBezTo>
                    <a:cubicBezTo>
                      <a:pt x="155" y="333"/>
                      <a:pt x="156" y="332"/>
                      <a:pt x="156" y="332"/>
                    </a:cubicBezTo>
                    <a:cubicBezTo>
                      <a:pt x="154" y="330"/>
                      <a:pt x="153" y="330"/>
                      <a:pt x="152" y="328"/>
                    </a:cubicBezTo>
                    <a:cubicBezTo>
                      <a:pt x="152" y="326"/>
                      <a:pt x="149" y="325"/>
                      <a:pt x="150" y="322"/>
                    </a:cubicBezTo>
                    <a:cubicBezTo>
                      <a:pt x="149" y="323"/>
                      <a:pt x="149" y="324"/>
                      <a:pt x="148" y="323"/>
                    </a:cubicBezTo>
                    <a:cubicBezTo>
                      <a:pt x="148" y="322"/>
                      <a:pt x="149" y="322"/>
                      <a:pt x="148" y="321"/>
                    </a:cubicBezTo>
                    <a:cubicBezTo>
                      <a:pt x="148" y="321"/>
                      <a:pt x="147" y="322"/>
                      <a:pt x="147" y="321"/>
                    </a:cubicBezTo>
                    <a:cubicBezTo>
                      <a:pt x="147" y="321"/>
                      <a:pt x="147" y="320"/>
                      <a:pt x="146" y="320"/>
                    </a:cubicBezTo>
                    <a:cubicBezTo>
                      <a:pt x="147" y="320"/>
                      <a:pt x="147" y="321"/>
                      <a:pt x="148" y="320"/>
                    </a:cubicBezTo>
                    <a:cubicBezTo>
                      <a:pt x="143" y="315"/>
                      <a:pt x="142" y="314"/>
                      <a:pt x="142" y="309"/>
                    </a:cubicBezTo>
                    <a:cubicBezTo>
                      <a:pt x="140" y="309"/>
                      <a:pt x="139" y="306"/>
                      <a:pt x="139" y="305"/>
                    </a:cubicBezTo>
                    <a:cubicBezTo>
                      <a:pt x="138" y="306"/>
                      <a:pt x="137" y="305"/>
                      <a:pt x="137" y="305"/>
                    </a:cubicBezTo>
                    <a:cubicBezTo>
                      <a:pt x="138" y="307"/>
                      <a:pt x="137" y="306"/>
                      <a:pt x="136" y="307"/>
                    </a:cubicBezTo>
                    <a:cubicBezTo>
                      <a:pt x="137" y="308"/>
                      <a:pt x="138" y="309"/>
                      <a:pt x="138" y="311"/>
                    </a:cubicBezTo>
                    <a:cubicBezTo>
                      <a:pt x="139" y="310"/>
                      <a:pt x="140" y="312"/>
                      <a:pt x="141" y="313"/>
                    </a:cubicBezTo>
                    <a:cubicBezTo>
                      <a:pt x="140" y="313"/>
                      <a:pt x="141" y="315"/>
                      <a:pt x="141" y="315"/>
                    </a:cubicBezTo>
                    <a:cubicBezTo>
                      <a:pt x="141" y="315"/>
                      <a:pt x="144" y="318"/>
                      <a:pt x="144" y="319"/>
                    </a:cubicBezTo>
                    <a:cubicBezTo>
                      <a:pt x="143" y="319"/>
                      <a:pt x="142" y="315"/>
                      <a:pt x="141" y="317"/>
                    </a:cubicBezTo>
                    <a:cubicBezTo>
                      <a:pt x="143" y="319"/>
                      <a:pt x="142" y="319"/>
                      <a:pt x="141" y="318"/>
                    </a:cubicBezTo>
                    <a:cubicBezTo>
                      <a:pt x="144" y="324"/>
                      <a:pt x="144" y="324"/>
                      <a:pt x="148" y="328"/>
                    </a:cubicBezTo>
                    <a:cubicBezTo>
                      <a:pt x="148" y="329"/>
                      <a:pt x="146" y="328"/>
                      <a:pt x="146" y="329"/>
                    </a:cubicBezTo>
                    <a:cubicBezTo>
                      <a:pt x="148" y="329"/>
                      <a:pt x="149" y="333"/>
                      <a:pt x="150" y="335"/>
                    </a:cubicBezTo>
                    <a:cubicBezTo>
                      <a:pt x="150" y="335"/>
                      <a:pt x="149" y="333"/>
                      <a:pt x="149" y="334"/>
                    </a:cubicBezTo>
                    <a:cubicBezTo>
                      <a:pt x="149" y="335"/>
                      <a:pt x="150" y="335"/>
                      <a:pt x="150" y="336"/>
                    </a:cubicBezTo>
                    <a:cubicBezTo>
                      <a:pt x="149" y="335"/>
                      <a:pt x="149" y="336"/>
                      <a:pt x="149" y="337"/>
                    </a:cubicBezTo>
                    <a:cubicBezTo>
                      <a:pt x="151" y="337"/>
                      <a:pt x="151" y="336"/>
                      <a:pt x="151" y="336"/>
                    </a:cubicBezTo>
                    <a:cubicBezTo>
                      <a:pt x="153" y="338"/>
                      <a:pt x="155" y="341"/>
                      <a:pt x="156" y="343"/>
                    </a:cubicBezTo>
                    <a:cubicBezTo>
                      <a:pt x="157" y="346"/>
                      <a:pt x="159" y="348"/>
                      <a:pt x="158" y="350"/>
                    </a:cubicBezTo>
                    <a:cubicBezTo>
                      <a:pt x="157" y="347"/>
                      <a:pt x="154" y="347"/>
                      <a:pt x="154" y="344"/>
                    </a:cubicBezTo>
                    <a:cubicBezTo>
                      <a:pt x="153" y="345"/>
                      <a:pt x="152" y="344"/>
                      <a:pt x="152" y="345"/>
                    </a:cubicBezTo>
                    <a:cubicBezTo>
                      <a:pt x="154" y="348"/>
                      <a:pt x="156" y="349"/>
                      <a:pt x="158" y="353"/>
                    </a:cubicBezTo>
                    <a:cubicBezTo>
                      <a:pt x="157" y="353"/>
                      <a:pt x="157" y="353"/>
                      <a:pt x="158" y="354"/>
                    </a:cubicBezTo>
                    <a:cubicBezTo>
                      <a:pt x="158" y="354"/>
                      <a:pt x="158" y="353"/>
                      <a:pt x="159" y="354"/>
                    </a:cubicBezTo>
                    <a:cubicBezTo>
                      <a:pt x="158" y="354"/>
                      <a:pt x="158" y="354"/>
                      <a:pt x="159" y="355"/>
                    </a:cubicBezTo>
                    <a:cubicBezTo>
                      <a:pt x="159" y="355"/>
                      <a:pt x="161" y="356"/>
                      <a:pt x="161" y="357"/>
                    </a:cubicBezTo>
                    <a:cubicBezTo>
                      <a:pt x="158" y="355"/>
                      <a:pt x="159" y="358"/>
                      <a:pt x="157" y="357"/>
                    </a:cubicBezTo>
                    <a:cubicBezTo>
                      <a:pt x="156" y="355"/>
                      <a:pt x="158" y="354"/>
                      <a:pt x="156" y="354"/>
                    </a:cubicBezTo>
                    <a:cubicBezTo>
                      <a:pt x="157" y="355"/>
                      <a:pt x="155" y="354"/>
                      <a:pt x="156" y="356"/>
                    </a:cubicBezTo>
                    <a:cubicBezTo>
                      <a:pt x="156" y="355"/>
                      <a:pt x="153" y="354"/>
                      <a:pt x="153" y="353"/>
                    </a:cubicBezTo>
                    <a:cubicBezTo>
                      <a:pt x="155" y="353"/>
                      <a:pt x="154" y="352"/>
                      <a:pt x="154" y="351"/>
                    </a:cubicBezTo>
                    <a:cubicBezTo>
                      <a:pt x="154" y="352"/>
                      <a:pt x="153" y="352"/>
                      <a:pt x="152" y="353"/>
                    </a:cubicBezTo>
                    <a:cubicBezTo>
                      <a:pt x="151" y="352"/>
                      <a:pt x="150" y="350"/>
                      <a:pt x="149" y="350"/>
                    </a:cubicBezTo>
                    <a:cubicBezTo>
                      <a:pt x="149" y="349"/>
                      <a:pt x="148" y="348"/>
                      <a:pt x="148" y="347"/>
                    </a:cubicBezTo>
                    <a:cubicBezTo>
                      <a:pt x="149" y="348"/>
                      <a:pt x="149" y="347"/>
                      <a:pt x="150" y="347"/>
                    </a:cubicBezTo>
                    <a:cubicBezTo>
                      <a:pt x="149" y="345"/>
                      <a:pt x="149" y="348"/>
                      <a:pt x="148" y="346"/>
                    </a:cubicBezTo>
                    <a:cubicBezTo>
                      <a:pt x="148" y="346"/>
                      <a:pt x="147" y="345"/>
                      <a:pt x="146" y="345"/>
                    </a:cubicBezTo>
                    <a:cubicBezTo>
                      <a:pt x="147" y="346"/>
                      <a:pt x="148" y="346"/>
                      <a:pt x="148" y="347"/>
                    </a:cubicBezTo>
                    <a:cubicBezTo>
                      <a:pt x="147" y="346"/>
                      <a:pt x="146" y="346"/>
                      <a:pt x="145" y="345"/>
                    </a:cubicBezTo>
                    <a:cubicBezTo>
                      <a:pt x="146" y="344"/>
                      <a:pt x="145" y="343"/>
                      <a:pt x="146" y="342"/>
                    </a:cubicBezTo>
                    <a:cubicBezTo>
                      <a:pt x="147" y="344"/>
                      <a:pt x="147" y="342"/>
                      <a:pt x="147" y="342"/>
                    </a:cubicBezTo>
                    <a:cubicBezTo>
                      <a:pt x="146" y="342"/>
                      <a:pt x="144" y="339"/>
                      <a:pt x="145" y="341"/>
                    </a:cubicBezTo>
                    <a:cubicBezTo>
                      <a:pt x="145" y="341"/>
                      <a:pt x="146" y="342"/>
                      <a:pt x="146" y="342"/>
                    </a:cubicBezTo>
                    <a:cubicBezTo>
                      <a:pt x="145" y="341"/>
                      <a:pt x="145" y="343"/>
                      <a:pt x="144" y="342"/>
                    </a:cubicBezTo>
                    <a:cubicBezTo>
                      <a:pt x="144" y="341"/>
                      <a:pt x="143" y="340"/>
                      <a:pt x="143" y="339"/>
                    </a:cubicBezTo>
                    <a:cubicBezTo>
                      <a:pt x="143" y="339"/>
                      <a:pt x="144" y="340"/>
                      <a:pt x="145" y="340"/>
                    </a:cubicBezTo>
                    <a:cubicBezTo>
                      <a:pt x="144" y="338"/>
                      <a:pt x="140" y="337"/>
                      <a:pt x="141" y="335"/>
                    </a:cubicBezTo>
                    <a:cubicBezTo>
                      <a:pt x="142" y="336"/>
                      <a:pt x="143" y="338"/>
                      <a:pt x="143" y="337"/>
                    </a:cubicBezTo>
                    <a:cubicBezTo>
                      <a:pt x="143" y="335"/>
                      <a:pt x="141" y="334"/>
                      <a:pt x="140" y="332"/>
                    </a:cubicBezTo>
                    <a:cubicBezTo>
                      <a:pt x="140" y="332"/>
                      <a:pt x="139" y="332"/>
                      <a:pt x="139" y="332"/>
                    </a:cubicBezTo>
                    <a:cubicBezTo>
                      <a:pt x="139" y="331"/>
                      <a:pt x="138" y="329"/>
                      <a:pt x="137" y="328"/>
                    </a:cubicBezTo>
                    <a:cubicBezTo>
                      <a:pt x="137" y="327"/>
                      <a:pt x="138" y="328"/>
                      <a:pt x="138" y="327"/>
                    </a:cubicBezTo>
                    <a:cubicBezTo>
                      <a:pt x="137" y="327"/>
                      <a:pt x="135" y="324"/>
                      <a:pt x="135" y="325"/>
                    </a:cubicBezTo>
                    <a:cubicBezTo>
                      <a:pt x="135" y="325"/>
                      <a:pt x="136" y="326"/>
                      <a:pt x="135" y="326"/>
                    </a:cubicBezTo>
                    <a:cubicBezTo>
                      <a:pt x="134" y="325"/>
                      <a:pt x="135" y="325"/>
                      <a:pt x="133" y="323"/>
                    </a:cubicBezTo>
                    <a:cubicBezTo>
                      <a:pt x="132" y="323"/>
                      <a:pt x="134" y="325"/>
                      <a:pt x="134" y="326"/>
                    </a:cubicBezTo>
                    <a:cubicBezTo>
                      <a:pt x="132" y="323"/>
                      <a:pt x="133" y="326"/>
                      <a:pt x="133" y="326"/>
                    </a:cubicBezTo>
                    <a:cubicBezTo>
                      <a:pt x="131" y="326"/>
                      <a:pt x="132" y="323"/>
                      <a:pt x="132" y="323"/>
                    </a:cubicBezTo>
                    <a:cubicBezTo>
                      <a:pt x="131" y="324"/>
                      <a:pt x="129" y="323"/>
                      <a:pt x="130" y="325"/>
                    </a:cubicBezTo>
                    <a:cubicBezTo>
                      <a:pt x="132" y="325"/>
                      <a:pt x="131" y="327"/>
                      <a:pt x="133" y="328"/>
                    </a:cubicBezTo>
                    <a:cubicBezTo>
                      <a:pt x="133" y="328"/>
                      <a:pt x="132" y="329"/>
                      <a:pt x="133" y="329"/>
                    </a:cubicBezTo>
                    <a:cubicBezTo>
                      <a:pt x="134" y="330"/>
                      <a:pt x="133" y="328"/>
                      <a:pt x="135" y="329"/>
                    </a:cubicBezTo>
                    <a:cubicBezTo>
                      <a:pt x="137" y="334"/>
                      <a:pt x="133" y="333"/>
                      <a:pt x="131" y="329"/>
                    </a:cubicBezTo>
                    <a:cubicBezTo>
                      <a:pt x="132" y="331"/>
                      <a:pt x="132" y="331"/>
                      <a:pt x="133" y="332"/>
                    </a:cubicBezTo>
                    <a:cubicBezTo>
                      <a:pt x="131" y="331"/>
                      <a:pt x="133" y="334"/>
                      <a:pt x="133" y="335"/>
                    </a:cubicBezTo>
                    <a:cubicBezTo>
                      <a:pt x="132" y="334"/>
                      <a:pt x="130" y="330"/>
                      <a:pt x="129" y="330"/>
                    </a:cubicBezTo>
                    <a:cubicBezTo>
                      <a:pt x="131" y="333"/>
                      <a:pt x="133" y="336"/>
                      <a:pt x="134" y="337"/>
                    </a:cubicBezTo>
                    <a:cubicBezTo>
                      <a:pt x="133" y="337"/>
                      <a:pt x="131" y="336"/>
                      <a:pt x="130" y="334"/>
                    </a:cubicBezTo>
                    <a:cubicBezTo>
                      <a:pt x="129" y="332"/>
                      <a:pt x="128" y="331"/>
                      <a:pt x="126" y="329"/>
                    </a:cubicBezTo>
                    <a:cubicBezTo>
                      <a:pt x="127" y="329"/>
                      <a:pt x="127" y="328"/>
                      <a:pt x="126" y="327"/>
                    </a:cubicBezTo>
                    <a:cubicBezTo>
                      <a:pt x="125" y="327"/>
                      <a:pt x="124" y="324"/>
                      <a:pt x="122" y="323"/>
                    </a:cubicBezTo>
                    <a:cubicBezTo>
                      <a:pt x="123" y="322"/>
                      <a:pt x="121" y="319"/>
                      <a:pt x="120" y="318"/>
                    </a:cubicBezTo>
                    <a:cubicBezTo>
                      <a:pt x="120" y="319"/>
                      <a:pt x="119" y="320"/>
                      <a:pt x="120" y="321"/>
                    </a:cubicBezTo>
                    <a:cubicBezTo>
                      <a:pt x="119" y="320"/>
                      <a:pt x="121" y="320"/>
                      <a:pt x="121" y="321"/>
                    </a:cubicBezTo>
                    <a:cubicBezTo>
                      <a:pt x="122" y="322"/>
                      <a:pt x="122" y="322"/>
                      <a:pt x="122" y="322"/>
                    </a:cubicBezTo>
                    <a:cubicBezTo>
                      <a:pt x="122" y="324"/>
                      <a:pt x="124" y="325"/>
                      <a:pt x="123" y="327"/>
                    </a:cubicBezTo>
                    <a:cubicBezTo>
                      <a:pt x="124" y="326"/>
                      <a:pt x="124" y="326"/>
                      <a:pt x="124" y="325"/>
                    </a:cubicBezTo>
                    <a:cubicBezTo>
                      <a:pt x="127" y="331"/>
                      <a:pt x="128" y="333"/>
                      <a:pt x="130" y="336"/>
                    </a:cubicBezTo>
                    <a:cubicBezTo>
                      <a:pt x="133" y="338"/>
                      <a:pt x="137" y="343"/>
                      <a:pt x="138" y="346"/>
                    </a:cubicBezTo>
                    <a:cubicBezTo>
                      <a:pt x="138" y="346"/>
                      <a:pt x="138" y="345"/>
                      <a:pt x="138" y="346"/>
                    </a:cubicBezTo>
                    <a:cubicBezTo>
                      <a:pt x="138" y="347"/>
                      <a:pt x="140" y="348"/>
                      <a:pt x="142" y="350"/>
                    </a:cubicBezTo>
                    <a:cubicBezTo>
                      <a:pt x="141" y="350"/>
                      <a:pt x="141" y="351"/>
                      <a:pt x="142" y="352"/>
                    </a:cubicBezTo>
                    <a:cubicBezTo>
                      <a:pt x="143" y="350"/>
                      <a:pt x="144" y="354"/>
                      <a:pt x="144" y="354"/>
                    </a:cubicBezTo>
                    <a:cubicBezTo>
                      <a:pt x="144" y="354"/>
                      <a:pt x="145" y="354"/>
                      <a:pt x="145" y="354"/>
                    </a:cubicBezTo>
                    <a:cubicBezTo>
                      <a:pt x="145" y="355"/>
                      <a:pt x="142" y="353"/>
                      <a:pt x="143" y="354"/>
                    </a:cubicBezTo>
                    <a:cubicBezTo>
                      <a:pt x="144" y="354"/>
                      <a:pt x="145" y="356"/>
                      <a:pt x="145" y="356"/>
                    </a:cubicBezTo>
                    <a:cubicBezTo>
                      <a:pt x="145" y="355"/>
                      <a:pt x="145" y="354"/>
                      <a:pt x="145" y="354"/>
                    </a:cubicBezTo>
                    <a:cubicBezTo>
                      <a:pt x="149" y="357"/>
                      <a:pt x="149" y="357"/>
                      <a:pt x="149" y="357"/>
                    </a:cubicBezTo>
                    <a:cubicBezTo>
                      <a:pt x="149" y="356"/>
                      <a:pt x="150" y="356"/>
                      <a:pt x="149" y="354"/>
                    </a:cubicBezTo>
                    <a:cubicBezTo>
                      <a:pt x="148" y="355"/>
                      <a:pt x="149" y="356"/>
                      <a:pt x="148" y="356"/>
                    </a:cubicBezTo>
                    <a:cubicBezTo>
                      <a:pt x="147" y="355"/>
                      <a:pt x="145" y="352"/>
                      <a:pt x="146" y="352"/>
                    </a:cubicBezTo>
                    <a:cubicBezTo>
                      <a:pt x="145" y="352"/>
                      <a:pt x="142" y="346"/>
                      <a:pt x="143" y="349"/>
                    </a:cubicBezTo>
                    <a:cubicBezTo>
                      <a:pt x="142" y="348"/>
                      <a:pt x="141" y="347"/>
                      <a:pt x="141" y="347"/>
                    </a:cubicBezTo>
                    <a:cubicBezTo>
                      <a:pt x="142" y="346"/>
                      <a:pt x="143" y="346"/>
                      <a:pt x="143" y="346"/>
                    </a:cubicBezTo>
                    <a:cubicBezTo>
                      <a:pt x="142" y="344"/>
                      <a:pt x="142" y="343"/>
                      <a:pt x="142" y="342"/>
                    </a:cubicBezTo>
                    <a:cubicBezTo>
                      <a:pt x="142" y="343"/>
                      <a:pt x="142" y="342"/>
                      <a:pt x="143" y="343"/>
                    </a:cubicBezTo>
                    <a:cubicBezTo>
                      <a:pt x="144" y="344"/>
                      <a:pt x="145" y="344"/>
                      <a:pt x="145" y="345"/>
                    </a:cubicBezTo>
                    <a:cubicBezTo>
                      <a:pt x="144" y="345"/>
                      <a:pt x="143" y="343"/>
                      <a:pt x="143" y="344"/>
                    </a:cubicBezTo>
                    <a:cubicBezTo>
                      <a:pt x="144" y="345"/>
                      <a:pt x="144" y="346"/>
                      <a:pt x="145" y="348"/>
                    </a:cubicBezTo>
                    <a:cubicBezTo>
                      <a:pt x="146" y="347"/>
                      <a:pt x="148" y="349"/>
                      <a:pt x="150" y="351"/>
                    </a:cubicBezTo>
                    <a:cubicBezTo>
                      <a:pt x="151" y="352"/>
                      <a:pt x="152" y="354"/>
                      <a:pt x="151" y="354"/>
                    </a:cubicBezTo>
                    <a:cubicBezTo>
                      <a:pt x="153" y="355"/>
                      <a:pt x="154" y="356"/>
                      <a:pt x="153" y="354"/>
                    </a:cubicBezTo>
                    <a:cubicBezTo>
                      <a:pt x="154" y="356"/>
                      <a:pt x="157" y="359"/>
                      <a:pt x="157" y="357"/>
                    </a:cubicBezTo>
                    <a:cubicBezTo>
                      <a:pt x="157" y="358"/>
                      <a:pt x="158" y="359"/>
                      <a:pt x="158" y="359"/>
                    </a:cubicBezTo>
                    <a:cubicBezTo>
                      <a:pt x="157" y="360"/>
                      <a:pt x="155" y="357"/>
                      <a:pt x="155" y="358"/>
                    </a:cubicBezTo>
                    <a:cubicBezTo>
                      <a:pt x="155" y="358"/>
                      <a:pt x="156" y="359"/>
                      <a:pt x="156" y="360"/>
                    </a:cubicBezTo>
                    <a:cubicBezTo>
                      <a:pt x="157" y="360"/>
                      <a:pt x="158" y="361"/>
                      <a:pt x="158" y="361"/>
                    </a:cubicBezTo>
                    <a:cubicBezTo>
                      <a:pt x="157" y="360"/>
                      <a:pt x="157" y="362"/>
                      <a:pt x="155" y="360"/>
                    </a:cubicBezTo>
                    <a:cubicBezTo>
                      <a:pt x="157" y="361"/>
                      <a:pt x="155" y="359"/>
                      <a:pt x="154" y="358"/>
                    </a:cubicBezTo>
                    <a:cubicBezTo>
                      <a:pt x="155" y="359"/>
                      <a:pt x="155" y="357"/>
                      <a:pt x="153" y="356"/>
                    </a:cubicBezTo>
                    <a:cubicBezTo>
                      <a:pt x="154" y="358"/>
                      <a:pt x="153" y="358"/>
                      <a:pt x="151" y="357"/>
                    </a:cubicBezTo>
                    <a:cubicBezTo>
                      <a:pt x="153" y="358"/>
                      <a:pt x="154" y="359"/>
                      <a:pt x="155" y="361"/>
                    </a:cubicBezTo>
                    <a:cubicBezTo>
                      <a:pt x="156" y="362"/>
                      <a:pt x="157" y="363"/>
                      <a:pt x="158" y="364"/>
                    </a:cubicBezTo>
                    <a:cubicBezTo>
                      <a:pt x="157" y="363"/>
                      <a:pt x="160" y="365"/>
                      <a:pt x="160" y="365"/>
                    </a:cubicBezTo>
                    <a:cubicBezTo>
                      <a:pt x="164" y="367"/>
                      <a:pt x="164" y="369"/>
                      <a:pt x="167" y="372"/>
                    </a:cubicBezTo>
                    <a:cubicBezTo>
                      <a:pt x="166" y="371"/>
                      <a:pt x="167" y="374"/>
                      <a:pt x="166" y="373"/>
                    </a:cubicBezTo>
                    <a:cubicBezTo>
                      <a:pt x="167" y="372"/>
                      <a:pt x="163" y="369"/>
                      <a:pt x="163" y="369"/>
                    </a:cubicBezTo>
                    <a:cubicBezTo>
                      <a:pt x="163" y="370"/>
                      <a:pt x="163" y="370"/>
                      <a:pt x="162" y="370"/>
                    </a:cubicBezTo>
                    <a:cubicBezTo>
                      <a:pt x="167" y="373"/>
                      <a:pt x="166" y="376"/>
                      <a:pt x="162" y="372"/>
                    </a:cubicBezTo>
                    <a:cubicBezTo>
                      <a:pt x="162" y="372"/>
                      <a:pt x="162" y="371"/>
                      <a:pt x="162" y="371"/>
                    </a:cubicBezTo>
                    <a:cubicBezTo>
                      <a:pt x="161" y="370"/>
                      <a:pt x="160" y="368"/>
                      <a:pt x="159" y="369"/>
                    </a:cubicBezTo>
                    <a:cubicBezTo>
                      <a:pt x="163" y="372"/>
                      <a:pt x="159" y="371"/>
                      <a:pt x="161" y="374"/>
                    </a:cubicBezTo>
                    <a:cubicBezTo>
                      <a:pt x="162" y="374"/>
                      <a:pt x="162" y="373"/>
                      <a:pt x="164" y="374"/>
                    </a:cubicBezTo>
                    <a:cubicBezTo>
                      <a:pt x="164" y="375"/>
                      <a:pt x="162" y="375"/>
                      <a:pt x="163" y="376"/>
                    </a:cubicBezTo>
                    <a:cubicBezTo>
                      <a:pt x="165" y="377"/>
                      <a:pt x="164" y="376"/>
                      <a:pt x="165" y="376"/>
                    </a:cubicBezTo>
                    <a:cubicBezTo>
                      <a:pt x="167" y="377"/>
                      <a:pt x="168" y="379"/>
                      <a:pt x="165" y="378"/>
                    </a:cubicBezTo>
                    <a:cubicBezTo>
                      <a:pt x="167" y="379"/>
                      <a:pt x="167" y="380"/>
                      <a:pt x="167" y="380"/>
                    </a:cubicBezTo>
                    <a:cubicBezTo>
                      <a:pt x="167" y="380"/>
                      <a:pt x="167" y="380"/>
                      <a:pt x="166" y="380"/>
                    </a:cubicBezTo>
                    <a:cubicBezTo>
                      <a:pt x="164" y="378"/>
                      <a:pt x="162" y="376"/>
                      <a:pt x="160" y="374"/>
                    </a:cubicBezTo>
                    <a:cubicBezTo>
                      <a:pt x="159" y="373"/>
                      <a:pt x="157" y="371"/>
                      <a:pt x="156" y="369"/>
                    </a:cubicBezTo>
                    <a:cubicBezTo>
                      <a:pt x="157" y="370"/>
                      <a:pt x="157" y="372"/>
                      <a:pt x="156" y="371"/>
                    </a:cubicBezTo>
                    <a:cubicBezTo>
                      <a:pt x="155" y="370"/>
                      <a:pt x="154" y="369"/>
                      <a:pt x="154" y="368"/>
                    </a:cubicBezTo>
                    <a:cubicBezTo>
                      <a:pt x="154" y="369"/>
                      <a:pt x="154" y="368"/>
                      <a:pt x="153" y="367"/>
                    </a:cubicBezTo>
                    <a:cubicBezTo>
                      <a:pt x="152" y="367"/>
                      <a:pt x="153" y="368"/>
                      <a:pt x="152" y="368"/>
                    </a:cubicBezTo>
                    <a:cubicBezTo>
                      <a:pt x="149" y="366"/>
                      <a:pt x="147" y="364"/>
                      <a:pt x="146" y="362"/>
                    </a:cubicBezTo>
                    <a:cubicBezTo>
                      <a:pt x="148" y="363"/>
                      <a:pt x="147" y="360"/>
                      <a:pt x="147" y="359"/>
                    </a:cubicBezTo>
                    <a:cubicBezTo>
                      <a:pt x="149" y="360"/>
                      <a:pt x="150" y="362"/>
                      <a:pt x="152" y="364"/>
                    </a:cubicBezTo>
                    <a:cubicBezTo>
                      <a:pt x="153" y="366"/>
                      <a:pt x="155" y="368"/>
                      <a:pt x="156" y="368"/>
                    </a:cubicBezTo>
                    <a:cubicBezTo>
                      <a:pt x="156" y="367"/>
                      <a:pt x="153" y="365"/>
                      <a:pt x="153" y="364"/>
                    </a:cubicBezTo>
                    <a:cubicBezTo>
                      <a:pt x="156" y="367"/>
                      <a:pt x="156" y="369"/>
                      <a:pt x="158" y="371"/>
                    </a:cubicBezTo>
                    <a:cubicBezTo>
                      <a:pt x="159" y="370"/>
                      <a:pt x="157" y="368"/>
                      <a:pt x="156" y="366"/>
                    </a:cubicBezTo>
                    <a:cubicBezTo>
                      <a:pt x="157" y="364"/>
                      <a:pt x="160" y="369"/>
                      <a:pt x="163" y="368"/>
                    </a:cubicBezTo>
                    <a:cubicBezTo>
                      <a:pt x="160" y="366"/>
                      <a:pt x="157" y="365"/>
                      <a:pt x="155" y="364"/>
                    </a:cubicBezTo>
                    <a:cubicBezTo>
                      <a:pt x="154" y="361"/>
                      <a:pt x="153" y="360"/>
                      <a:pt x="151" y="357"/>
                    </a:cubicBezTo>
                    <a:cubicBezTo>
                      <a:pt x="151" y="359"/>
                      <a:pt x="152" y="358"/>
                      <a:pt x="150" y="359"/>
                    </a:cubicBezTo>
                    <a:cubicBezTo>
                      <a:pt x="151" y="360"/>
                      <a:pt x="152" y="360"/>
                      <a:pt x="152" y="360"/>
                    </a:cubicBezTo>
                    <a:cubicBezTo>
                      <a:pt x="151" y="360"/>
                      <a:pt x="149" y="358"/>
                      <a:pt x="148" y="359"/>
                    </a:cubicBezTo>
                    <a:cubicBezTo>
                      <a:pt x="148" y="357"/>
                      <a:pt x="148" y="357"/>
                      <a:pt x="146" y="356"/>
                    </a:cubicBezTo>
                    <a:cubicBezTo>
                      <a:pt x="146" y="356"/>
                      <a:pt x="148" y="359"/>
                      <a:pt x="145" y="358"/>
                    </a:cubicBezTo>
                    <a:cubicBezTo>
                      <a:pt x="144" y="356"/>
                      <a:pt x="145" y="358"/>
                      <a:pt x="143" y="356"/>
                    </a:cubicBezTo>
                    <a:cubicBezTo>
                      <a:pt x="142" y="354"/>
                      <a:pt x="144" y="355"/>
                      <a:pt x="142" y="353"/>
                    </a:cubicBezTo>
                    <a:cubicBezTo>
                      <a:pt x="142" y="354"/>
                      <a:pt x="139" y="352"/>
                      <a:pt x="139" y="350"/>
                    </a:cubicBezTo>
                    <a:cubicBezTo>
                      <a:pt x="139" y="350"/>
                      <a:pt x="140" y="352"/>
                      <a:pt x="140" y="350"/>
                    </a:cubicBezTo>
                    <a:cubicBezTo>
                      <a:pt x="138" y="350"/>
                      <a:pt x="137" y="347"/>
                      <a:pt x="136" y="348"/>
                    </a:cubicBezTo>
                    <a:cubicBezTo>
                      <a:pt x="135" y="345"/>
                      <a:pt x="133" y="346"/>
                      <a:pt x="132" y="342"/>
                    </a:cubicBezTo>
                    <a:cubicBezTo>
                      <a:pt x="131" y="342"/>
                      <a:pt x="132" y="343"/>
                      <a:pt x="131" y="343"/>
                    </a:cubicBezTo>
                    <a:cubicBezTo>
                      <a:pt x="131" y="341"/>
                      <a:pt x="128" y="341"/>
                      <a:pt x="128" y="339"/>
                    </a:cubicBezTo>
                    <a:cubicBezTo>
                      <a:pt x="128" y="339"/>
                      <a:pt x="129" y="340"/>
                      <a:pt x="129" y="340"/>
                    </a:cubicBezTo>
                    <a:cubicBezTo>
                      <a:pt x="127" y="337"/>
                      <a:pt x="130" y="339"/>
                      <a:pt x="129" y="337"/>
                    </a:cubicBezTo>
                    <a:cubicBezTo>
                      <a:pt x="126" y="338"/>
                      <a:pt x="121" y="330"/>
                      <a:pt x="125" y="330"/>
                    </a:cubicBezTo>
                    <a:cubicBezTo>
                      <a:pt x="125" y="331"/>
                      <a:pt x="127" y="333"/>
                      <a:pt x="126" y="331"/>
                    </a:cubicBezTo>
                    <a:cubicBezTo>
                      <a:pt x="126" y="332"/>
                      <a:pt x="125" y="330"/>
                      <a:pt x="125" y="330"/>
                    </a:cubicBezTo>
                    <a:cubicBezTo>
                      <a:pt x="123" y="329"/>
                      <a:pt x="122" y="329"/>
                      <a:pt x="121" y="327"/>
                    </a:cubicBezTo>
                    <a:cubicBezTo>
                      <a:pt x="121" y="327"/>
                      <a:pt x="123" y="328"/>
                      <a:pt x="123" y="326"/>
                    </a:cubicBezTo>
                    <a:cubicBezTo>
                      <a:pt x="121" y="327"/>
                      <a:pt x="121" y="324"/>
                      <a:pt x="121" y="323"/>
                    </a:cubicBezTo>
                    <a:cubicBezTo>
                      <a:pt x="120" y="324"/>
                      <a:pt x="119" y="323"/>
                      <a:pt x="118" y="322"/>
                    </a:cubicBezTo>
                    <a:cubicBezTo>
                      <a:pt x="118" y="323"/>
                      <a:pt x="119" y="326"/>
                      <a:pt x="118" y="325"/>
                    </a:cubicBezTo>
                    <a:cubicBezTo>
                      <a:pt x="117" y="323"/>
                      <a:pt x="118" y="323"/>
                      <a:pt x="117" y="322"/>
                    </a:cubicBezTo>
                    <a:cubicBezTo>
                      <a:pt x="118" y="321"/>
                      <a:pt x="118" y="321"/>
                      <a:pt x="118" y="321"/>
                    </a:cubicBezTo>
                    <a:cubicBezTo>
                      <a:pt x="116" y="320"/>
                      <a:pt x="115" y="318"/>
                      <a:pt x="114" y="316"/>
                    </a:cubicBezTo>
                    <a:cubicBezTo>
                      <a:pt x="113" y="315"/>
                      <a:pt x="112" y="312"/>
                      <a:pt x="111" y="310"/>
                    </a:cubicBezTo>
                    <a:cubicBezTo>
                      <a:pt x="110" y="310"/>
                      <a:pt x="110" y="308"/>
                      <a:pt x="109" y="308"/>
                    </a:cubicBezTo>
                    <a:cubicBezTo>
                      <a:pt x="109" y="308"/>
                      <a:pt x="110" y="311"/>
                      <a:pt x="109" y="309"/>
                    </a:cubicBezTo>
                    <a:cubicBezTo>
                      <a:pt x="108" y="307"/>
                      <a:pt x="109" y="306"/>
                      <a:pt x="107" y="304"/>
                    </a:cubicBezTo>
                    <a:cubicBezTo>
                      <a:pt x="108" y="304"/>
                      <a:pt x="108" y="303"/>
                      <a:pt x="107" y="302"/>
                    </a:cubicBezTo>
                    <a:cubicBezTo>
                      <a:pt x="106" y="303"/>
                      <a:pt x="106" y="300"/>
                      <a:pt x="106" y="302"/>
                    </a:cubicBezTo>
                    <a:cubicBezTo>
                      <a:pt x="106" y="301"/>
                      <a:pt x="104" y="300"/>
                      <a:pt x="104" y="299"/>
                    </a:cubicBezTo>
                    <a:cubicBezTo>
                      <a:pt x="103" y="297"/>
                      <a:pt x="106" y="299"/>
                      <a:pt x="105" y="297"/>
                    </a:cubicBezTo>
                    <a:cubicBezTo>
                      <a:pt x="104" y="297"/>
                      <a:pt x="102" y="291"/>
                      <a:pt x="100" y="291"/>
                    </a:cubicBezTo>
                    <a:cubicBezTo>
                      <a:pt x="100" y="290"/>
                      <a:pt x="101" y="291"/>
                      <a:pt x="102" y="290"/>
                    </a:cubicBezTo>
                    <a:cubicBezTo>
                      <a:pt x="99" y="288"/>
                      <a:pt x="99" y="284"/>
                      <a:pt x="96" y="281"/>
                    </a:cubicBezTo>
                    <a:cubicBezTo>
                      <a:pt x="97" y="283"/>
                      <a:pt x="98" y="286"/>
                      <a:pt x="99" y="289"/>
                    </a:cubicBezTo>
                    <a:cubicBezTo>
                      <a:pt x="100" y="291"/>
                      <a:pt x="101" y="294"/>
                      <a:pt x="103" y="296"/>
                    </a:cubicBezTo>
                    <a:cubicBezTo>
                      <a:pt x="104" y="301"/>
                      <a:pt x="106" y="306"/>
                      <a:pt x="109" y="310"/>
                    </a:cubicBezTo>
                    <a:cubicBezTo>
                      <a:pt x="110" y="312"/>
                      <a:pt x="111" y="315"/>
                      <a:pt x="112" y="317"/>
                    </a:cubicBezTo>
                    <a:cubicBezTo>
                      <a:pt x="113" y="319"/>
                      <a:pt x="115" y="322"/>
                      <a:pt x="116" y="324"/>
                    </a:cubicBezTo>
                    <a:cubicBezTo>
                      <a:pt x="116" y="324"/>
                      <a:pt x="116" y="323"/>
                      <a:pt x="116" y="324"/>
                    </a:cubicBezTo>
                    <a:cubicBezTo>
                      <a:pt x="117" y="325"/>
                      <a:pt x="117" y="326"/>
                      <a:pt x="118" y="327"/>
                    </a:cubicBezTo>
                    <a:cubicBezTo>
                      <a:pt x="118" y="328"/>
                      <a:pt x="119" y="329"/>
                      <a:pt x="120" y="330"/>
                    </a:cubicBezTo>
                    <a:cubicBezTo>
                      <a:pt x="121" y="329"/>
                      <a:pt x="118" y="328"/>
                      <a:pt x="119" y="328"/>
                    </a:cubicBezTo>
                    <a:cubicBezTo>
                      <a:pt x="121" y="329"/>
                      <a:pt x="122" y="331"/>
                      <a:pt x="123" y="334"/>
                    </a:cubicBezTo>
                    <a:cubicBezTo>
                      <a:pt x="122" y="334"/>
                      <a:pt x="123" y="337"/>
                      <a:pt x="125" y="338"/>
                    </a:cubicBezTo>
                    <a:cubicBezTo>
                      <a:pt x="124" y="337"/>
                      <a:pt x="125" y="337"/>
                      <a:pt x="126" y="338"/>
                    </a:cubicBezTo>
                    <a:cubicBezTo>
                      <a:pt x="126" y="340"/>
                      <a:pt x="128" y="340"/>
                      <a:pt x="128" y="342"/>
                    </a:cubicBezTo>
                    <a:cubicBezTo>
                      <a:pt x="127" y="340"/>
                      <a:pt x="125" y="338"/>
                      <a:pt x="124" y="339"/>
                    </a:cubicBezTo>
                    <a:cubicBezTo>
                      <a:pt x="127" y="342"/>
                      <a:pt x="128" y="343"/>
                      <a:pt x="129" y="345"/>
                    </a:cubicBezTo>
                    <a:cubicBezTo>
                      <a:pt x="129" y="345"/>
                      <a:pt x="130" y="345"/>
                      <a:pt x="130" y="346"/>
                    </a:cubicBezTo>
                    <a:cubicBezTo>
                      <a:pt x="130" y="349"/>
                      <a:pt x="135" y="351"/>
                      <a:pt x="136" y="352"/>
                    </a:cubicBezTo>
                    <a:cubicBezTo>
                      <a:pt x="136" y="353"/>
                      <a:pt x="137" y="355"/>
                      <a:pt x="137" y="356"/>
                    </a:cubicBezTo>
                    <a:cubicBezTo>
                      <a:pt x="138" y="356"/>
                      <a:pt x="137" y="355"/>
                      <a:pt x="138" y="356"/>
                    </a:cubicBezTo>
                    <a:cubicBezTo>
                      <a:pt x="139" y="357"/>
                      <a:pt x="139" y="358"/>
                      <a:pt x="140" y="359"/>
                    </a:cubicBezTo>
                    <a:cubicBezTo>
                      <a:pt x="141" y="358"/>
                      <a:pt x="141" y="360"/>
                      <a:pt x="144" y="362"/>
                    </a:cubicBezTo>
                    <a:cubicBezTo>
                      <a:pt x="143" y="362"/>
                      <a:pt x="143" y="362"/>
                      <a:pt x="142" y="362"/>
                    </a:cubicBezTo>
                    <a:cubicBezTo>
                      <a:pt x="144" y="363"/>
                      <a:pt x="147" y="366"/>
                      <a:pt x="147" y="367"/>
                    </a:cubicBezTo>
                    <a:cubicBezTo>
                      <a:pt x="147" y="368"/>
                      <a:pt x="146" y="367"/>
                      <a:pt x="145" y="367"/>
                    </a:cubicBezTo>
                    <a:cubicBezTo>
                      <a:pt x="146" y="368"/>
                      <a:pt x="147" y="369"/>
                      <a:pt x="146" y="369"/>
                    </a:cubicBezTo>
                    <a:cubicBezTo>
                      <a:pt x="147" y="369"/>
                      <a:pt x="148" y="371"/>
                      <a:pt x="149" y="371"/>
                    </a:cubicBezTo>
                    <a:cubicBezTo>
                      <a:pt x="149" y="370"/>
                      <a:pt x="147" y="368"/>
                      <a:pt x="148" y="367"/>
                    </a:cubicBezTo>
                    <a:cubicBezTo>
                      <a:pt x="149" y="369"/>
                      <a:pt x="148" y="368"/>
                      <a:pt x="150" y="369"/>
                    </a:cubicBezTo>
                    <a:cubicBezTo>
                      <a:pt x="149" y="369"/>
                      <a:pt x="151" y="372"/>
                      <a:pt x="149" y="370"/>
                    </a:cubicBezTo>
                    <a:cubicBezTo>
                      <a:pt x="150" y="372"/>
                      <a:pt x="152" y="373"/>
                      <a:pt x="151" y="373"/>
                    </a:cubicBezTo>
                    <a:cubicBezTo>
                      <a:pt x="150" y="373"/>
                      <a:pt x="149" y="372"/>
                      <a:pt x="148" y="371"/>
                    </a:cubicBezTo>
                    <a:cubicBezTo>
                      <a:pt x="148" y="373"/>
                      <a:pt x="147" y="372"/>
                      <a:pt x="145" y="371"/>
                    </a:cubicBezTo>
                    <a:cubicBezTo>
                      <a:pt x="146" y="373"/>
                      <a:pt x="148" y="373"/>
                      <a:pt x="149" y="373"/>
                    </a:cubicBezTo>
                    <a:cubicBezTo>
                      <a:pt x="148" y="372"/>
                      <a:pt x="148" y="372"/>
                      <a:pt x="149" y="372"/>
                    </a:cubicBezTo>
                    <a:cubicBezTo>
                      <a:pt x="150" y="373"/>
                      <a:pt x="151" y="373"/>
                      <a:pt x="151" y="375"/>
                    </a:cubicBezTo>
                    <a:cubicBezTo>
                      <a:pt x="151" y="375"/>
                      <a:pt x="151" y="374"/>
                      <a:pt x="152" y="374"/>
                    </a:cubicBezTo>
                    <a:cubicBezTo>
                      <a:pt x="153" y="375"/>
                      <a:pt x="153" y="376"/>
                      <a:pt x="153" y="376"/>
                    </a:cubicBezTo>
                    <a:cubicBezTo>
                      <a:pt x="151" y="376"/>
                      <a:pt x="148" y="375"/>
                      <a:pt x="145" y="372"/>
                    </a:cubicBezTo>
                    <a:cubicBezTo>
                      <a:pt x="145" y="372"/>
                      <a:pt x="145" y="374"/>
                      <a:pt x="144" y="373"/>
                    </a:cubicBezTo>
                    <a:cubicBezTo>
                      <a:pt x="144" y="372"/>
                      <a:pt x="143" y="372"/>
                      <a:pt x="143" y="371"/>
                    </a:cubicBezTo>
                    <a:cubicBezTo>
                      <a:pt x="144" y="370"/>
                      <a:pt x="145" y="371"/>
                      <a:pt x="144" y="369"/>
                    </a:cubicBezTo>
                    <a:cubicBezTo>
                      <a:pt x="141" y="371"/>
                      <a:pt x="137" y="364"/>
                      <a:pt x="135" y="362"/>
                    </a:cubicBezTo>
                    <a:cubicBezTo>
                      <a:pt x="134" y="360"/>
                      <a:pt x="136" y="363"/>
                      <a:pt x="134" y="362"/>
                    </a:cubicBezTo>
                    <a:cubicBezTo>
                      <a:pt x="133" y="360"/>
                      <a:pt x="131" y="357"/>
                      <a:pt x="130" y="355"/>
                    </a:cubicBezTo>
                    <a:cubicBezTo>
                      <a:pt x="130" y="355"/>
                      <a:pt x="130" y="355"/>
                      <a:pt x="130" y="354"/>
                    </a:cubicBezTo>
                    <a:cubicBezTo>
                      <a:pt x="127" y="355"/>
                      <a:pt x="124" y="345"/>
                      <a:pt x="121" y="344"/>
                    </a:cubicBezTo>
                    <a:cubicBezTo>
                      <a:pt x="122" y="345"/>
                      <a:pt x="122" y="345"/>
                      <a:pt x="122" y="345"/>
                    </a:cubicBezTo>
                    <a:cubicBezTo>
                      <a:pt x="120" y="343"/>
                      <a:pt x="122" y="343"/>
                      <a:pt x="121" y="341"/>
                    </a:cubicBezTo>
                    <a:cubicBezTo>
                      <a:pt x="120" y="341"/>
                      <a:pt x="121" y="344"/>
                      <a:pt x="120" y="343"/>
                    </a:cubicBezTo>
                    <a:cubicBezTo>
                      <a:pt x="120" y="341"/>
                      <a:pt x="119" y="342"/>
                      <a:pt x="118" y="341"/>
                    </a:cubicBezTo>
                    <a:cubicBezTo>
                      <a:pt x="118" y="340"/>
                      <a:pt x="117" y="338"/>
                      <a:pt x="117" y="337"/>
                    </a:cubicBezTo>
                    <a:cubicBezTo>
                      <a:pt x="115" y="336"/>
                      <a:pt x="114" y="334"/>
                      <a:pt x="113" y="332"/>
                    </a:cubicBezTo>
                    <a:cubicBezTo>
                      <a:pt x="112" y="330"/>
                      <a:pt x="111" y="327"/>
                      <a:pt x="110" y="326"/>
                    </a:cubicBezTo>
                    <a:cubicBezTo>
                      <a:pt x="111" y="325"/>
                      <a:pt x="110" y="323"/>
                      <a:pt x="109" y="321"/>
                    </a:cubicBezTo>
                    <a:cubicBezTo>
                      <a:pt x="108" y="321"/>
                      <a:pt x="110" y="324"/>
                      <a:pt x="109" y="325"/>
                    </a:cubicBezTo>
                    <a:cubicBezTo>
                      <a:pt x="107" y="319"/>
                      <a:pt x="102" y="313"/>
                      <a:pt x="99" y="308"/>
                    </a:cubicBezTo>
                    <a:cubicBezTo>
                      <a:pt x="99" y="307"/>
                      <a:pt x="100" y="309"/>
                      <a:pt x="100" y="309"/>
                    </a:cubicBezTo>
                    <a:cubicBezTo>
                      <a:pt x="99" y="306"/>
                      <a:pt x="99" y="308"/>
                      <a:pt x="98" y="306"/>
                    </a:cubicBezTo>
                    <a:cubicBezTo>
                      <a:pt x="97" y="303"/>
                      <a:pt x="97" y="299"/>
                      <a:pt x="94" y="297"/>
                    </a:cubicBezTo>
                    <a:cubicBezTo>
                      <a:pt x="95" y="297"/>
                      <a:pt x="95" y="299"/>
                      <a:pt x="95" y="299"/>
                    </a:cubicBezTo>
                    <a:cubicBezTo>
                      <a:pt x="94" y="298"/>
                      <a:pt x="91" y="294"/>
                      <a:pt x="92" y="291"/>
                    </a:cubicBezTo>
                    <a:cubicBezTo>
                      <a:pt x="92" y="291"/>
                      <a:pt x="93" y="291"/>
                      <a:pt x="93" y="292"/>
                    </a:cubicBezTo>
                    <a:cubicBezTo>
                      <a:pt x="93" y="293"/>
                      <a:pt x="93" y="294"/>
                      <a:pt x="94" y="295"/>
                    </a:cubicBezTo>
                    <a:cubicBezTo>
                      <a:pt x="95" y="294"/>
                      <a:pt x="95" y="296"/>
                      <a:pt x="96" y="296"/>
                    </a:cubicBezTo>
                    <a:cubicBezTo>
                      <a:pt x="95" y="293"/>
                      <a:pt x="95" y="295"/>
                      <a:pt x="94" y="293"/>
                    </a:cubicBezTo>
                    <a:cubicBezTo>
                      <a:pt x="95" y="293"/>
                      <a:pt x="95" y="294"/>
                      <a:pt x="95" y="292"/>
                    </a:cubicBezTo>
                    <a:cubicBezTo>
                      <a:pt x="94" y="292"/>
                      <a:pt x="93" y="288"/>
                      <a:pt x="92" y="290"/>
                    </a:cubicBezTo>
                    <a:cubicBezTo>
                      <a:pt x="93" y="287"/>
                      <a:pt x="89" y="284"/>
                      <a:pt x="90" y="281"/>
                    </a:cubicBezTo>
                    <a:cubicBezTo>
                      <a:pt x="91" y="281"/>
                      <a:pt x="90" y="284"/>
                      <a:pt x="92" y="284"/>
                    </a:cubicBezTo>
                    <a:cubicBezTo>
                      <a:pt x="91" y="282"/>
                      <a:pt x="91" y="280"/>
                      <a:pt x="90" y="279"/>
                    </a:cubicBezTo>
                    <a:cubicBezTo>
                      <a:pt x="89" y="279"/>
                      <a:pt x="91" y="280"/>
                      <a:pt x="90" y="280"/>
                    </a:cubicBezTo>
                    <a:cubicBezTo>
                      <a:pt x="89" y="281"/>
                      <a:pt x="87" y="275"/>
                      <a:pt x="87" y="277"/>
                    </a:cubicBezTo>
                    <a:cubicBezTo>
                      <a:pt x="89" y="280"/>
                      <a:pt x="89" y="286"/>
                      <a:pt x="91" y="286"/>
                    </a:cubicBezTo>
                    <a:cubicBezTo>
                      <a:pt x="91" y="287"/>
                      <a:pt x="92" y="290"/>
                      <a:pt x="91" y="291"/>
                    </a:cubicBezTo>
                    <a:cubicBezTo>
                      <a:pt x="90" y="289"/>
                      <a:pt x="90" y="290"/>
                      <a:pt x="88" y="286"/>
                    </a:cubicBezTo>
                    <a:cubicBezTo>
                      <a:pt x="89" y="285"/>
                      <a:pt x="89" y="280"/>
                      <a:pt x="87" y="281"/>
                    </a:cubicBezTo>
                    <a:cubicBezTo>
                      <a:pt x="88" y="283"/>
                      <a:pt x="88" y="284"/>
                      <a:pt x="87" y="284"/>
                    </a:cubicBezTo>
                    <a:cubicBezTo>
                      <a:pt x="87" y="282"/>
                      <a:pt x="86" y="282"/>
                      <a:pt x="86" y="280"/>
                    </a:cubicBezTo>
                    <a:cubicBezTo>
                      <a:pt x="85" y="280"/>
                      <a:pt x="87" y="285"/>
                      <a:pt x="88" y="286"/>
                    </a:cubicBezTo>
                    <a:cubicBezTo>
                      <a:pt x="88" y="286"/>
                      <a:pt x="87" y="285"/>
                      <a:pt x="87" y="285"/>
                    </a:cubicBezTo>
                    <a:cubicBezTo>
                      <a:pt x="90" y="293"/>
                      <a:pt x="91" y="298"/>
                      <a:pt x="93" y="305"/>
                    </a:cubicBezTo>
                    <a:cubicBezTo>
                      <a:pt x="95" y="304"/>
                      <a:pt x="92" y="300"/>
                      <a:pt x="93" y="299"/>
                    </a:cubicBezTo>
                    <a:cubicBezTo>
                      <a:pt x="94" y="300"/>
                      <a:pt x="94" y="300"/>
                      <a:pt x="94" y="300"/>
                    </a:cubicBezTo>
                    <a:cubicBezTo>
                      <a:pt x="93" y="301"/>
                      <a:pt x="94" y="303"/>
                      <a:pt x="95" y="305"/>
                    </a:cubicBezTo>
                    <a:cubicBezTo>
                      <a:pt x="94" y="305"/>
                      <a:pt x="95" y="307"/>
                      <a:pt x="95" y="308"/>
                    </a:cubicBezTo>
                    <a:cubicBezTo>
                      <a:pt x="97" y="309"/>
                      <a:pt x="99" y="315"/>
                      <a:pt x="100" y="319"/>
                    </a:cubicBezTo>
                    <a:cubicBezTo>
                      <a:pt x="100" y="319"/>
                      <a:pt x="100" y="318"/>
                      <a:pt x="99" y="318"/>
                    </a:cubicBezTo>
                    <a:cubicBezTo>
                      <a:pt x="101" y="322"/>
                      <a:pt x="102" y="324"/>
                      <a:pt x="103" y="324"/>
                    </a:cubicBezTo>
                    <a:cubicBezTo>
                      <a:pt x="103" y="324"/>
                      <a:pt x="106" y="327"/>
                      <a:pt x="105" y="328"/>
                    </a:cubicBezTo>
                    <a:cubicBezTo>
                      <a:pt x="105" y="328"/>
                      <a:pt x="103" y="326"/>
                      <a:pt x="104" y="328"/>
                    </a:cubicBezTo>
                    <a:cubicBezTo>
                      <a:pt x="105" y="328"/>
                      <a:pt x="107" y="331"/>
                      <a:pt x="108" y="333"/>
                    </a:cubicBezTo>
                    <a:cubicBezTo>
                      <a:pt x="108" y="334"/>
                      <a:pt x="108" y="335"/>
                      <a:pt x="108" y="336"/>
                    </a:cubicBezTo>
                    <a:cubicBezTo>
                      <a:pt x="110" y="337"/>
                      <a:pt x="109" y="334"/>
                      <a:pt x="110" y="335"/>
                    </a:cubicBezTo>
                    <a:cubicBezTo>
                      <a:pt x="110" y="337"/>
                      <a:pt x="113" y="340"/>
                      <a:pt x="113" y="343"/>
                    </a:cubicBezTo>
                    <a:cubicBezTo>
                      <a:pt x="114" y="342"/>
                      <a:pt x="114" y="342"/>
                      <a:pt x="115" y="344"/>
                    </a:cubicBezTo>
                    <a:cubicBezTo>
                      <a:pt x="115" y="344"/>
                      <a:pt x="113" y="344"/>
                      <a:pt x="114" y="345"/>
                    </a:cubicBezTo>
                    <a:cubicBezTo>
                      <a:pt x="115" y="344"/>
                      <a:pt x="118" y="348"/>
                      <a:pt x="117" y="348"/>
                    </a:cubicBezTo>
                    <a:cubicBezTo>
                      <a:pt x="114" y="344"/>
                      <a:pt x="114" y="348"/>
                      <a:pt x="111" y="345"/>
                    </a:cubicBezTo>
                    <a:cubicBezTo>
                      <a:pt x="112" y="344"/>
                      <a:pt x="111" y="344"/>
                      <a:pt x="111" y="344"/>
                    </a:cubicBezTo>
                    <a:cubicBezTo>
                      <a:pt x="112" y="343"/>
                      <a:pt x="113" y="345"/>
                      <a:pt x="113" y="344"/>
                    </a:cubicBezTo>
                    <a:cubicBezTo>
                      <a:pt x="112" y="341"/>
                      <a:pt x="112" y="341"/>
                      <a:pt x="110" y="340"/>
                    </a:cubicBezTo>
                    <a:cubicBezTo>
                      <a:pt x="110" y="338"/>
                      <a:pt x="109" y="337"/>
                      <a:pt x="111" y="338"/>
                    </a:cubicBezTo>
                    <a:cubicBezTo>
                      <a:pt x="109" y="335"/>
                      <a:pt x="109" y="337"/>
                      <a:pt x="108" y="336"/>
                    </a:cubicBezTo>
                    <a:cubicBezTo>
                      <a:pt x="107" y="335"/>
                      <a:pt x="107" y="334"/>
                      <a:pt x="106" y="332"/>
                    </a:cubicBezTo>
                    <a:cubicBezTo>
                      <a:pt x="106" y="332"/>
                      <a:pt x="106" y="332"/>
                      <a:pt x="106" y="332"/>
                    </a:cubicBezTo>
                    <a:cubicBezTo>
                      <a:pt x="104" y="329"/>
                      <a:pt x="106" y="330"/>
                      <a:pt x="103" y="328"/>
                    </a:cubicBezTo>
                    <a:cubicBezTo>
                      <a:pt x="102" y="326"/>
                      <a:pt x="103" y="325"/>
                      <a:pt x="103" y="324"/>
                    </a:cubicBezTo>
                    <a:cubicBezTo>
                      <a:pt x="103" y="323"/>
                      <a:pt x="102" y="326"/>
                      <a:pt x="101" y="324"/>
                    </a:cubicBezTo>
                    <a:cubicBezTo>
                      <a:pt x="99" y="321"/>
                      <a:pt x="98" y="320"/>
                      <a:pt x="98" y="317"/>
                    </a:cubicBezTo>
                    <a:cubicBezTo>
                      <a:pt x="98" y="317"/>
                      <a:pt x="99" y="319"/>
                      <a:pt x="99" y="319"/>
                    </a:cubicBezTo>
                    <a:cubicBezTo>
                      <a:pt x="98" y="316"/>
                      <a:pt x="98" y="316"/>
                      <a:pt x="98" y="316"/>
                    </a:cubicBezTo>
                    <a:cubicBezTo>
                      <a:pt x="97" y="317"/>
                      <a:pt x="98" y="318"/>
                      <a:pt x="97" y="317"/>
                    </a:cubicBezTo>
                    <a:cubicBezTo>
                      <a:pt x="100" y="323"/>
                      <a:pt x="102" y="329"/>
                      <a:pt x="106" y="334"/>
                    </a:cubicBezTo>
                    <a:cubicBezTo>
                      <a:pt x="106" y="334"/>
                      <a:pt x="106" y="335"/>
                      <a:pt x="105" y="335"/>
                    </a:cubicBezTo>
                    <a:cubicBezTo>
                      <a:pt x="107" y="338"/>
                      <a:pt x="109" y="340"/>
                      <a:pt x="107" y="336"/>
                    </a:cubicBezTo>
                    <a:cubicBezTo>
                      <a:pt x="108" y="337"/>
                      <a:pt x="108" y="337"/>
                      <a:pt x="109" y="338"/>
                    </a:cubicBezTo>
                    <a:cubicBezTo>
                      <a:pt x="108" y="339"/>
                      <a:pt x="110" y="342"/>
                      <a:pt x="110" y="341"/>
                    </a:cubicBezTo>
                    <a:cubicBezTo>
                      <a:pt x="110" y="342"/>
                      <a:pt x="112" y="342"/>
                      <a:pt x="111" y="343"/>
                    </a:cubicBezTo>
                    <a:cubicBezTo>
                      <a:pt x="111" y="344"/>
                      <a:pt x="109" y="341"/>
                      <a:pt x="107" y="339"/>
                    </a:cubicBezTo>
                    <a:cubicBezTo>
                      <a:pt x="108" y="342"/>
                      <a:pt x="111" y="345"/>
                      <a:pt x="113" y="347"/>
                    </a:cubicBezTo>
                    <a:cubicBezTo>
                      <a:pt x="111" y="346"/>
                      <a:pt x="116" y="351"/>
                      <a:pt x="116" y="352"/>
                    </a:cubicBezTo>
                    <a:cubicBezTo>
                      <a:pt x="115" y="352"/>
                      <a:pt x="113" y="349"/>
                      <a:pt x="114" y="351"/>
                    </a:cubicBezTo>
                    <a:cubicBezTo>
                      <a:pt x="116" y="353"/>
                      <a:pt x="117" y="356"/>
                      <a:pt x="120" y="356"/>
                    </a:cubicBezTo>
                    <a:cubicBezTo>
                      <a:pt x="120" y="359"/>
                      <a:pt x="122" y="360"/>
                      <a:pt x="125" y="362"/>
                    </a:cubicBezTo>
                    <a:cubicBezTo>
                      <a:pt x="127" y="364"/>
                      <a:pt x="129" y="367"/>
                      <a:pt x="130" y="370"/>
                    </a:cubicBezTo>
                    <a:cubicBezTo>
                      <a:pt x="131" y="370"/>
                      <a:pt x="133" y="372"/>
                      <a:pt x="134" y="374"/>
                    </a:cubicBezTo>
                    <a:cubicBezTo>
                      <a:pt x="133" y="374"/>
                      <a:pt x="131" y="371"/>
                      <a:pt x="131" y="373"/>
                    </a:cubicBezTo>
                    <a:cubicBezTo>
                      <a:pt x="133" y="374"/>
                      <a:pt x="134" y="375"/>
                      <a:pt x="135" y="375"/>
                    </a:cubicBezTo>
                    <a:cubicBezTo>
                      <a:pt x="136" y="376"/>
                      <a:pt x="136" y="377"/>
                      <a:pt x="136" y="378"/>
                    </a:cubicBezTo>
                    <a:cubicBezTo>
                      <a:pt x="137" y="377"/>
                      <a:pt x="140" y="379"/>
                      <a:pt x="139" y="380"/>
                    </a:cubicBezTo>
                    <a:cubicBezTo>
                      <a:pt x="139" y="380"/>
                      <a:pt x="138" y="379"/>
                      <a:pt x="138" y="379"/>
                    </a:cubicBezTo>
                    <a:cubicBezTo>
                      <a:pt x="137" y="379"/>
                      <a:pt x="138" y="380"/>
                      <a:pt x="138" y="381"/>
                    </a:cubicBezTo>
                    <a:cubicBezTo>
                      <a:pt x="139" y="381"/>
                      <a:pt x="139" y="380"/>
                      <a:pt x="140" y="380"/>
                    </a:cubicBezTo>
                    <a:cubicBezTo>
                      <a:pt x="139" y="382"/>
                      <a:pt x="142" y="385"/>
                      <a:pt x="144" y="389"/>
                    </a:cubicBezTo>
                    <a:cubicBezTo>
                      <a:pt x="145" y="388"/>
                      <a:pt x="146" y="392"/>
                      <a:pt x="147" y="390"/>
                    </a:cubicBezTo>
                    <a:cubicBezTo>
                      <a:pt x="145" y="388"/>
                      <a:pt x="142" y="386"/>
                      <a:pt x="145" y="388"/>
                    </a:cubicBezTo>
                    <a:cubicBezTo>
                      <a:pt x="144" y="386"/>
                      <a:pt x="142" y="385"/>
                      <a:pt x="141" y="384"/>
                    </a:cubicBezTo>
                    <a:cubicBezTo>
                      <a:pt x="142" y="383"/>
                      <a:pt x="142" y="383"/>
                      <a:pt x="142" y="383"/>
                    </a:cubicBezTo>
                    <a:cubicBezTo>
                      <a:pt x="144" y="385"/>
                      <a:pt x="145" y="389"/>
                      <a:pt x="148" y="390"/>
                    </a:cubicBezTo>
                    <a:cubicBezTo>
                      <a:pt x="147" y="389"/>
                      <a:pt x="146" y="389"/>
                      <a:pt x="147" y="388"/>
                    </a:cubicBezTo>
                    <a:cubicBezTo>
                      <a:pt x="147" y="389"/>
                      <a:pt x="147" y="389"/>
                      <a:pt x="148" y="389"/>
                    </a:cubicBezTo>
                    <a:cubicBezTo>
                      <a:pt x="149" y="390"/>
                      <a:pt x="147" y="390"/>
                      <a:pt x="149" y="391"/>
                    </a:cubicBezTo>
                    <a:cubicBezTo>
                      <a:pt x="149" y="389"/>
                      <a:pt x="154" y="396"/>
                      <a:pt x="155" y="394"/>
                    </a:cubicBezTo>
                    <a:cubicBezTo>
                      <a:pt x="156" y="396"/>
                      <a:pt x="156" y="395"/>
                      <a:pt x="158" y="397"/>
                    </a:cubicBezTo>
                    <a:cubicBezTo>
                      <a:pt x="158" y="397"/>
                      <a:pt x="159" y="397"/>
                      <a:pt x="159" y="397"/>
                    </a:cubicBezTo>
                    <a:cubicBezTo>
                      <a:pt x="158" y="398"/>
                      <a:pt x="155" y="396"/>
                      <a:pt x="157" y="398"/>
                    </a:cubicBezTo>
                    <a:cubicBezTo>
                      <a:pt x="157" y="398"/>
                      <a:pt x="160" y="401"/>
                      <a:pt x="160" y="400"/>
                    </a:cubicBezTo>
                    <a:cubicBezTo>
                      <a:pt x="159" y="399"/>
                      <a:pt x="158" y="397"/>
                      <a:pt x="160" y="398"/>
                    </a:cubicBezTo>
                    <a:cubicBezTo>
                      <a:pt x="162" y="400"/>
                      <a:pt x="161" y="402"/>
                      <a:pt x="163" y="402"/>
                    </a:cubicBezTo>
                    <a:cubicBezTo>
                      <a:pt x="163" y="402"/>
                      <a:pt x="162" y="401"/>
                      <a:pt x="163" y="401"/>
                    </a:cubicBezTo>
                    <a:cubicBezTo>
                      <a:pt x="165" y="404"/>
                      <a:pt x="167" y="405"/>
                      <a:pt x="170" y="407"/>
                    </a:cubicBezTo>
                    <a:cubicBezTo>
                      <a:pt x="168" y="406"/>
                      <a:pt x="166" y="404"/>
                      <a:pt x="165" y="405"/>
                    </a:cubicBezTo>
                    <a:cubicBezTo>
                      <a:pt x="167" y="406"/>
                      <a:pt x="168" y="408"/>
                      <a:pt x="169" y="409"/>
                    </a:cubicBezTo>
                    <a:cubicBezTo>
                      <a:pt x="170" y="408"/>
                      <a:pt x="168" y="406"/>
                      <a:pt x="170" y="407"/>
                    </a:cubicBezTo>
                    <a:cubicBezTo>
                      <a:pt x="170" y="408"/>
                      <a:pt x="173" y="410"/>
                      <a:pt x="173" y="411"/>
                    </a:cubicBezTo>
                    <a:cubicBezTo>
                      <a:pt x="172" y="409"/>
                      <a:pt x="175" y="411"/>
                      <a:pt x="174" y="410"/>
                    </a:cubicBezTo>
                    <a:cubicBezTo>
                      <a:pt x="172" y="409"/>
                      <a:pt x="174" y="409"/>
                      <a:pt x="173" y="408"/>
                    </a:cubicBezTo>
                    <a:cubicBezTo>
                      <a:pt x="173" y="409"/>
                      <a:pt x="170" y="407"/>
                      <a:pt x="171" y="406"/>
                    </a:cubicBezTo>
                    <a:cubicBezTo>
                      <a:pt x="172" y="407"/>
                      <a:pt x="175" y="409"/>
                      <a:pt x="174" y="407"/>
                    </a:cubicBezTo>
                    <a:cubicBezTo>
                      <a:pt x="173" y="408"/>
                      <a:pt x="172" y="406"/>
                      <a:pt x="172" y="406"/>
                    </a:cubicBezTo>
                    <a:cubicBezTo>
                      <a:pt x="174" y="406"/>
                      <a:pt x="174" y="407"/>
                      <a:pt x="176" y="408"/>
                    </a:cubicBezTo>
                    <a:cubicBezTo>
                      <a:pt x="176" y="408"/>
                      <a:pt x="174" y="406"/>
                      <a:pt x="176" y="407"/>
                    </a:cubicBezTo>
                    <a:cubicBezTo>
                      <a:pt x="179" y="410"/>
                      <a:pt x="181" y="412"/>
                      <a:pt x="186" y="414"/>
                    </a:cubicBezTo>
                    <a:cubicBezTo>
                      <a:pt x="183" y="414"/>
                      <a:pt x="188" y="417"/>
                      <a:pt x="186" y="417"/>
                    </a:cubicBezTo>
                    <a:cubicBezTo>
                      <a:pt x="185" y="415"/>
                      <a:pt x="182" y="413"/>
                      <a:pt x="180" y="413"/>
                    </a:cubicBezTo>
                    <a:cubicBezTo>
                      <a:pt x="183" y="415"/>
                      <a:pt x="188" y="418"/>
                      <a:pt x="190" y="420"/>
                    </a:cubicBezTo>
                    <a:cubicBezTo>
                      <a:pt x="186" y="418"/>
                      <a:pt x="185" y="417"/>
                      <a:pt x="183" y="415"/>
                    </a:cubicBezTo>
                    <a:cubicBezTo>
                      <a:pt x="183" y="417"/>
                      <a:pt x="181" y="416"/>
                      <a:pt x="180" y="417"/>
                    </a:cubicBezTo>
                    <a:cubicBezTo>
                      <a:pt x="182" y="419"/>
                      <a:pt x="184" y="419"/>
                      <a:pt x="184" y="419"/>
                    </a:cubicBezTo>
                    <a:cubicBezTo>
                      <a:pt x="182" y="417"/>
                      <a:pt x="181" y="419"/>
                      <a:pt x="181" y="417"/>
                    </a:cubicBezTo>
                    <a:cubicBezTo>
                      <a:pt x="182" y="417"/>
                      <a:pt x="183" y="417"/>
                      <a:pt x="185" y="418"/>
                    </a:cubicBezTo>
                    <a:cubicBezTo>
                      <a:pt x="186" y="419"/>
                      <a:pt x="187" y="419"/>
                      <a:pt x="189" y="421"/>
                    </a:cubicBezTo>
                    <a:cubicBezTo>
                      <a:pt x="188" y="422"/>
                      <a:pt x="190" y="423"/>
                      <a:pt x="190" y="423"/>
                    </a:cubicBezTo>
                    <a:cubicBezTo>
                      <a:pt x="189" y="423"/>
                      <a:pt x="189" y="422"/>
                      <a:pt x="187" y="422"/>
                    </a:cubicBezTo>
                    <a:cubicBezTo>
                      <a:pt x="187" y="424"/>
                      <a:pt x="190" y="423"/>
                      <a:pt x="191" y="424"/>
                    </a:cubicBezTo>
                    <a:cubicBezTo>
                      <a:pt x="191" y="424"/>
                      <a:pt x="191" y="425"/>
                      <a:pt x="190" y="425"/>
                    </a:cubicBezTo>
                    <a:cubicBezTo>
                      <a:pt x="191" y="425"/>
                      <a:pt x="192" y="426"/>
                      <a:pt x="193" y="425"/>
                    </a:cubicBezTo>
                    <a:cubicBezTo>
                      <a:pt x="190" y="424"/>
                      <a:pt x="194" y="423"/>
                      <a:pt x="197" y="425"/>
                    </a:cubicBezTo>
                    <a:cubicBezTo>
                      <a:pt x="198" y="427"/>
                      <a:pt x="198" y="427"/>
                      <a:pt x="197" y="427"/>
                    </a:cubicBezTo>
                    <a:cubicBezTo>
                      <a:pt x="198" y="428"/>
                      <a:pt x="199" y="428"/>
                      <a:pt x="200" y="428"/>
                    </a:cubicBezTo>
                    <a:cubicBezTo>
                      <a:pt x="199" y="429"/>
                      <a:pt x="202" y="430"/>
                      <a:pt x="201" y="431"/>
                    </a:cubicBezTo>
                    <a:cubicBezTo>
                      <a:pt x="204" y="432"/>
                      <a:pt x="204" y="433"/>
                      <a:pt x="205" y="432"/>
                    </a:cubicBezTo>
                    <a:cubicBezTo>
                      <a:pt x="205" y="431"/>
                      <a:pt x="203" y="431"/>
                      <a:pt x="203" y="430"/>
                    </a:cubicBezTo>
                    <a:cubicBezTo>
                      <a:pt x="203" y="430"/>
                      <a:pt x="206" y="431"/>
                      <a:pt x="207" y="432"/>
                    </a:cubicBezTo>
                    <a:cubicBezTo>
                      <a:pt x="206" y="433"/>
                      <a:pt x="205" y="432"/>
                      <a:pt x="207" y="434"/>
                    </a:cubicBezTo>
                    <a:cubicBezTo>
                      <a:pt x="206" y="432"/>
                      <a:pt x="208" y="434"/>
                      <a:pt x="209" y="434"/>
                    </a:cubicBezTo>
                    <a:cubicBezTo>
                      <a:pt x="209" y="433"/>
                      <a:pt x="207" y="432"/>
                      <a:pt x="208" y="431"/>
                    </a:cubicBezTo>
                    <a:cubicBezTo>
                      <a:pt x="212" y="433"/>
                      <a:pt x="213" y="434"/>
                      <a:pt x="214" y="435"/>
                    </a:cubicBezTo>
                    <a:cubicBezTo>
                      <a:pt x="213" y="434"/>
                      <a:pt x="210" y="433"/>
                      <a:pt x="209" y="433"/>
                    </a:cubicBezTo>
                    <a:cubicBezTo>
                      <a:pt x="212" y="436"/>
                      <a:pt x="217" y="436"/>
                      <a:pt x="218" y="438"/>
                    </a:cubicBezTo>
                    <a:cubicBezTo>
                      <a:pt x="216" y="437"/>
                      <a:pt x="215" y="438"/>
                      <a:pt x="214" y="438"/>
                    </a:cubicBezTo>
                    <a:cubicBezTo>
                      <a:pt x="213" y="437"/>
                      <a:pt x="213" y="436"/>
                      <a:pt x="211" y="436"/>
                    </a:cubicBezTo>
                    <a:cubicBezTo>
                      <a:pt x="211" y="437"/>
                      <a:pt x="211" y="436"/>
                      <a:pt x="209" y="435"/>
                    </a:cubicBezTo>
                    <a:cubicBezTo>
                      <a:pt x="209" y="436"/>
                      <a:pt x="208" y="436"/>
                      <a:pt x="207" y="435"/>
                    </a:cubicBezTo>
                    <a:cubicBezTo>
                      <a:pt x="206" y="434"/>
                      <a:pt x="206" y="434"/>
                      <a:pt x="204" y="433"/>
                    </a:cubicBezTo>
                    <a:cubicBezTo>
                      <a:pt x="204" y="434"/>
                      <a:pt x="206" y="435"/>
                      <a:pt x="207" y="436"/>
                    </a:cubicBezTo>
                    <a:cubicBezTo>
                      <a:pt x="207" y="435"/>
                      <a:pt x="209" y="436"/>
                      <a:pt x="209" y="436"/>
                    </a:cubicBezTo>
                    <a:cubicBezTo>
                      <a:pt x="211" y="437"/>
                      <a:pt x="210" y="437"/>
                      <a:pt x="211" y="438"/>
                    </a:cubicBezTo>
                    <a:cubicBezTo>
                      <a:pt x="211" y="437"/>
                      <a:pt x="212" y="437"/>
                      <a:pt x="214" y="438"/>
                    </a:cubicBezTo>
                    <a:cubicBezTo>
                      <a:pt x="215" y="439"/>
                      <a:pt x="212" y="438"/>
                      <a:pt x="214" y="439"/>
                    </a:cubicBezTo>
                    <a:cubicBezTo>
                      <a:pt x="214" y="438"/>
                      <a:pt x="215" y="439"/>
                      <a:pt x="216" y="439"/>
                    </a:cubicBezTo>
                    <a:cubicBezTo>
                      <a:pt x="216" y="440"/>
                      <a:pt x="219" y="442"/>
                      <a:pt x="218" y="442"/>
                    </a:cubicBezTo>
                    <a:cubicBezTo>
                      <a:pt x="221" y="443"/>
                      <a:pt x="225" y="443"/>
                      <a:pt x="228" y="446"/>
                    </a:cubicBezTo>
                    <a:cubicBezTo>
                      <a:pt x="226" y="446"/>
                      <a:pt x="226" y="445"/>
                      <a:pt x="225" y="445"/>
                    </a:cubicBezTo>
                    <a:cubicBezTo>
                      <a:pt x="226" y="445"/>
                      <a:pt x="226" y="446"/>
                      <a:pt x="225" y="446"/>
                    </a:cubicBezTo>
                    <a:cubicBezTo>
                      <a:pt x="224" y="445"/>
                      <a:pt x="226" y="444"/>
                      <a:pt x="224" y="444"/>
                    </a:cubicBezTo>
                    <a:cubicBezTo>
                      <a:pt x="222" y="445"/>
                      <a:pt x="218" y="443"/>
                      <a:pt x="215" y="442"/>
                    </a:cubicBezTo>
                    <a:cubicBezTo>
                      <a:pt x="216" y="442"/>
                      <a:pt x="214" y="441"/>
                      <a:pt x="213" y="441"/>
                    </a:cubicBezTo>
                    <a:cubicBezTo>
                      <a:pt x="214" y="442"/>
                      <a:pt x="210" y="440"/>
                      <a:pt x="212" y="442"/>
                    </a:cubicBezTo>
                    <a:cubicBezTo>
                      <a:pt x="214" y="441"/>
                      <a:pt x="214" y="443"/>
                      <a:pt x="215" y="443"/>
                    </a:cubicBezTo>
                    <a:cubicBezTo>
                      <a:pt x="216" y="442"/>
                      <a:pt x="220" y="445"/>
                      <a:pt x="222" y="445"/>
                    </a:cubicBezTo>
                    <a:cubicBezTo>
                      <a:pt x="222" y="446"/>
                      <a:pt x="222" y="447"/>
                      <a:pt x="222" y="446"/>
                    </a:cubicBezTo>
                    <a:cubicBezTo>
                      <a:pt x="221" y="446"/>
                      <a:pt x="219" y="445"/>
                      <a:pt x="219" y="445"/>
                    </a:cubicBezTo>
                    <a:cubicBezTo>
                      <a:pt x="220" y="446"/>
                      <a:pt x="221" y="447"/>
                      <a:pt x="223" y="447"/>
                    </a:cubicBezTo>
                    <a:cubicBezTo>
                      <a:pt x="223" y="447"/>
                      <a:pt x="224" y="447"/>
                      <a:pt x="225" y="448"/>
                    </a:cubicBezTo>
                    <a:cubicBezTo>
                      <a:pt x="225" y="446"/>
                      <a:pt x="225" y="446"/>
                      <a:pt x="227" y="447"/>
                    </a:cubicBezTo>
                    <a:cubicBezTo>
                      <a:pt x="227" y="448"/>
                      <a:pt x="225" y="447"/>
                      <a:pt x="227" y="448"/>
                    </a:cubicBezTo>
                    <a:cubicBezTo>
                      <a:pt x="228" y="447"/>
                      <a:pt x="230" y="447"/>
                      <a:pt x="232" y="447"/>
                    </a:cubicBezTo>
                    <a:cubicBezTo>
                      <a:pt x="231" y="448"/>
                      <a:pt x="233" y="448"/>
                      <a:pt x="233" y="449"/>
                    </a:cubicBezTo>
                    <a:cubicBezTo>
                      <a:pt x="233" y="449"/>
                      <a:pt x="232" y="448"/>
                      <a:pt x="232" y="449"/>
                    </a:cubicBezTo>
                    <a:cubicBezTo>
                      <a:pt x="235" y="449"/>
                      <a:pt x="231" y="449"/>
                      <a:pt x="233" y="450"/>
                    </a:cubicBezTo>
                    <a:cubicBezTo>
                      <a:pt x="234" y="449"/>
                      <a:pt x="235" y="450"/>
                      <a:pt x="238" y="450"/>
                    </a:cubicBezTo>
                    <a:cubicBezTo>
                      <a:pt x="237" y="451"/>
                      <a:pt x="237" y="450"/>
                      <a:pt x="238" y="451"/>
                    </a:cubicBezTo>
                    <a:cubicBezTo>
                      <a:pt x="235" y="450"/>
                      <a:pt x="238" y="451"/>
                      <a:pt x="237" y="452"/>
                    </a:cubicBezTo>
                    <a:cubicBezTo>
                      <a:pt x="237" y="452"/>
                      <a:pt x="237" y="452"/>
                      <a:pt x="236" y="452"/>
                    </a:cubicBezTo>
                    <a:cubicBezTo>
                      <a:pt x="237" y="451"/>
                      <a:pt x="233" y="450"/>
                      <a:pt x="234" y="451"/>
                    </a:cubicBezTo>
                    <a:cubicBezTo>
                      <a:pt x="235" y="451"/>
                      <a:pt x="234" y="452"/>
                      <a:pt x="233" y="452"/>
                    </a:cubicBezTo>
                    <a:cubicBezTo>
                      <a:pt x="236" y="453"/>
                      <a:pt x="238" y="454"/>
                      <a:pt x="239" y="453"/>
                    </a:cubicBezTo>
                    <a:cubicBezTo>
                      <a:pt x="242" y="454"/>
                      <a:pt x="245" y="455"/>
                      <a:pt x="243" y="456"/>
                    </a:cubicBezTo>
                    <a:cubicBezTo>
                      <a:pt x="242" y="456"/>
                      <a:pt x="242" y="455"/>
                      <a:pt x="241" y="455"/>
                    </a:cubicBezTo>
                    <a:cubicBezTo>
                      <a:pt x="238" y="454"/>
                      <a:pt x="235" y="454"/>
                      <a:pt x="234" y="454"/>
                    </a:cubicBezTo>
                    <a:cubicBezTo>
                      <a:pt x="236" y="454"/>
                      <a:pt x="235" y="455"/>
                      <a:pt x="234" y="455"/>
                    </a:cubicBezTo>
                    <a:cubicBezTo>
                      <a:pt x="232" y="454"/>
                      <a:pt x="230" y="452"/>
                      <a:pt x="230" y="453"/>
                    </a:cubicBezTo>
                    <a:cubicBezTo>
                      <a:pt x="229" y="451"/>
                      <a:pt x="224" y="450"/>
                      <a:pt x="224" y="449"/>
                    </a:cubicBezTo>
                    <a:cubicBezTo>
                      <a:pt x="222" y="448"/>
                      <a:pt x="222" y="448"/>
                      <a:pt x="221" y="448"/>
                    </a:cubicBezTo>
                    <a:cubicBezTo>
                      <a:pt x="221" y="448"/>
                      <a:pt x="219" y="447"/>
                      <a:pt x="218" y="446"/>
                    </a:cubicBezTo>
                    <a:cubicBezTo>
                      <a:pt x="219" y="446"/>
                      <a:pt x="218" y="445"/>
                      <a:pt x="217" y="444"/>
                    </a:cubicBezTo>
                    <a:cubicBezTo>
                      <a:pt x="217" y="445"/>
                      <a:pt x="213" y="442"/>
                      <a:pt x="215" y="443"/>
                    </a:cubicBezTo>
                    <a:cubicBezTo>
                      <a:pt x="215" y="444"/>
                      <a:pt x="216" y="444"/>
                      <a:pt x="216" y="445"/>
                    </a:cubicBezTo>
                    <a:cubicBezTo>
                      <a:pt x="214" y="444"/>
                      <a:pt x="214" y="444"/>
                      <a:pt x="212" y="444"/>
                    </a:cubicBezTo>
                    <a:cubicBezTo>
                      <a:pt x="212" y="445"/>
                      <a:pt x="215" y="445"/>
                      <a:pt x="214" y="446"/>
                    </a:cubicBezTo>
                    <a:cubicBezTo>
                      <a:pt x="213" y="446"/>
                      <a:pt x="211" y="445"/>
                      <a:pt x="211" y="444"/>
                    </a:cubicBezTo>
                    <a:cubicBezTo>
                      <a:pt x="212" y="445"/>
                      <a:pt x="209" y="443"/>
                      <a:pt x="210" y="443"/>
                    </a:cubicBezTo>
                    <a:cubicBezTo>
                      <a:pt x="207" y="442"/>
                      <a:pt x="207" y="441"/>
                      <a:pt x="204" y="440"/>
                    </a:cubicBezTo>
                    <a:cubicBezTo>
                      <a:pt x="203" y="441"/>
                      <a:pt x="207" y="441"/>
                      <a:pt x="209" y="443"/>
                    </a:cubicBezTo>
                    <a:cubicBezTo>
                      <a:pt x="209" y="444"/>
                      <a:pt x="210" y="445"/>
                      <a:pt x="211" y="446"/>
                    </a:cubicBezTo>
                    <a:cubicBezTo>
                      <a:pt x="213" y="447"/>
                      <a:pt x="214" y="448"/>
                      <a:pt x="214" y="450"/>
                    </a:cubicBezTo>
                    <a:cubicBezTo>
                      <a:pt x="217" y="450"/>
                      <a:pt x="217" y="449"/>
                      <a:pt x="218" y="451"/>
                    </a:cubicBezTo>
                    <a:cubicBezTo>
                      <a:pt x="219" y="449"/>
                      <a:pt x="219" y="449"/>
                      <a:pt x="219" y="449"/>
                    </a:cubicBezTo>
                    <a:cubicBezTo>
                      <a:pt x="217" y="448"/>
                      <a:pt x="217" y="450"/>
                      <a:pt x="215" y="448"/>
                    </a:cubicBezTo>
                    <a:cubicBezTo>
                      <a:pt x="214" y="448"/>
                      <a:pt x="212" y="447"/>
                      <a:pt x="212" y="446"/>
                    </a:cubicBezTo>
                    <a:cubicBezTo>
                      <a:pt x="214" y="447"/>
                      <a:pt x="215" y="447"/>
                      <a:pt x="218" y="448"/>
                    </a:cubicBezTo>
                    <a:cubicBezTo>
                      <a:pt x="217" y="449"/>
                      <a:pt x="221" y="450"/>
                      <a:pt x="220" y="450"/>
                    </a:cubicBezTo>
                    <a:cubicBezTo>
                      <a:pt x="220" y="448"/>
                      <a:pt x="215" y="447"/>
                      <a:pt x="214" y="444"/>
                    </a:cubicBezTo>
                    <a:cubicBezTo>
                      <a:pt x="217" y="446"/>
                      <a:pt x="221" y="448"/>
                      <a:pt x="224" y="452"/>
                    </a:cubicBezTo>
                    <a:cubicBezTo>
                      <a:pt x="225" y="452"/>
                      <a:pt x="223" y="451"/>
                      <a:pt x="224" y="451"/>
                    </a:cubicBezTo>
                    <a:cubicBezTo>
                      <a:pt x="224" y="452"/>
                      <a:pt x="225" y="452"/>
                      <a:pt x="226" y="452"/>
                    </a:cubicBezTo>
                    <a:cubicBezTo>
                      <a:pt x="224" y="452"/>
                      <a:pt x="223" y="450"/>
                      <a:pt x="224" y="450"/>
                    </a:cubicBezTo>
                    <a:cubicBezTo>
                      <a:pt x="225" y="451"/>
                      <a:pt x="228" y="452"/>
                      <a:pt x="229" y="453"/>
                    </a:cubicBezTo>
                    <a:cubicBezTo>
                      <a:pt x="228" y="454"/>
                      <a:pt x="226" y="453"/>
                      <a:pt x="226" y="453"/>
                    </a:cubicBezTo>
                    <a:cubicBezTo>
                      <a:pt x="227" y="454"/>
                      <a:pt x="228" y="454"/>
                      <a:pt x="228" y="455"/>
                    </a:cubicBezTo>
                    <a:cubicBezTo>
                      <a:pt x="229" y="454"/>
                      <a:pt x="231" y="454"/>
                      <a:pt x="232" y="455"/>
                    </a:cubicBezTo>
                    <a:cubicBezTo>
                      <a:pt x="228" y="454"/>
                      <a:pt x="238" y="458"/>
                      <a:pt x="235" y="459"/>
                    </a:cubicBezTo>
                    <a:cubicBezTo>
                      <a:pt x="237" y="459"/>
                      <a:pt x="237" y="458"/>
                      <a:pt x="240" y="460"/>
                    </a:cubicBezTo>
                    <a:cubicBezTo>
                      <a:pt x="238" y="460"/>
                      <a:pt x="241" y="460"/>
                      <a:pt x="242" y="461"/>
                    </a:cubicBezTo>
                    <a:cubicBezTo>
                      <a:pt x="240" y="461"/>
                      <a:pt x="238" y="460"/>
                      <a:pt x="236" y="460"/>
                    </a:cubicBezTo>
                    <a:cubicBezTo>
                      <a:pt x="234" y="459"/>
                      <a:pt x="232" y="458"/>
                      <a:pt x="230" y="458"/>
                    </a:cubicBezTo>
                    <a:cubicBezTo>
                      <a:pt x="226" y="456"/>
                      <a:pt x="223" y="455"/>
                      <a:pt x="223" y="453"/>
                    </a:cubicBezTo>
                    <a:cubicBezTo>
                      <a:pt x="218" y="452"/>
                      <a:pt x="217" y="451"/>
                      <a:pt x="214" y="450"/>
                    </a:cubicBezTo>
                    <a:cubicBezTo>
                      <a:pt x="214" y="450"/>
                      <a:pt x="214" y="451"/>
                      <a:pt x="213" y="451"/>
                    </a:cubicBezTo>
                    <a:cubicBezTo>
                      <a:pt x="215" y="452"/>
                      <a:pt x="214" y="453"/>
                      <a:pt x="216" y="453"/>
                    </a:cubicBezTo>
                    <a:cubicBezTo>
                      <a:pt x="216" y="452"/>
                      <a:pt x="216" y="452"/>
                      <a:pt x="217" y="452"/>
                    </a:cubicBezTo>
                    <a:cubicBezTo>
                      <a:pt x="218" y="453"/>
                      <a:pt x="220" y="452"/>
                      <a:pt x="221" y="454"/>
                    </a:cubicBezTo>
                    <a:cubicBezTo>
                      <a:pt x="220" y="454"/>
                      <a:pt x="219" y="453"/>
                      <a:pt x="217" y="452"/>
                    </a:cubicBezTo>
                    <a:cubicBezTo>
                      <a:pt x="218" y="454"/>
                      <a:pt x="221" y="457"/>
                      <a:pt x="224" y="457"/>
                    </a:cubicBezTo>
                    <a:cubicBezTo>
                      <a:pt x="222" y="456"/>
                      <a:pt x="220" y="456"/>
                      <a:pt x="221" y="455"/>
                    </a:cubicBezTo>
                    <a:cubicBezTo>
                      <a:pt x="229" y="459"/>
                      <a:pt x="240" y="461"/>
                      <a:pt x="240" y="464"/>
                    </a:cubicBezTo>
                    <a:cubicBezTo>
                      <a:pt x="241" y="464"/>
                      <a:pt x="242" y="467"/>
                      <a:pt x="245" y="466"/>
                    </a:cubicBezTo>
                    <a:cubicBezTo>
                      <a:pt x="244" y="466"/>
                      <a:pt x="242" y="465"/>
                      <a:pt x="243" y="465"/>
                    </a:cubicBezTo>
                    <a:cubicBezTo>
                      <a:pt x="246" y="466"/>
                      <a:pt x="242" y="464"/>
                      <a:pt x="243" y="464"/>
                    </a:cubicBezTo>
                    <a:cubicBezTo>
                      <a:pt x="247" y="465"/>
                      <a:pt x="247" y="465"/>
                      <a:pt x="247" y="465"/>
                    </a:cubicBezTo>
                    <a:cubicBezTo>
                      <a:pt x="247" y="464"/>
                      <a:pt x="244" y="463"/>
                      <a:pt x="244" y="462"/>
                    </a:cubicBezTo>
                    <a:cubicBezTo>
                      <a:pt x="246" y="463"/>
                      <a:pt x="249" y="465"/>
                      <a:pt x="251" y="467"/>
                    </a:cubicBezTo>
                    <a:cubicBezTo>
                      <a:pt x="254" y="468"/>
                      <a:pt x="256" y="469"/>
                      <a:pt x="257" y="467"/>
                    </a:cubicBezTo>
                    <a:cubicBezTo>
                      <a:pt x="258" y="468"/>
                      <a:pt x="258" y="468"/>
                      <a:pt x="258" y="468"/>
                    </a:cubicBezTo>
                    <a:cubicBezTo>
                      <a:pt x="259" y="469"/>
                      <a:pt x="256" y="468"/>
                      <a:pt x="258" y="469"/>
                    </a:cubicBezTo>
                    <a:cubicBezTo>
                      <a:pt x="259" y="469"/>
                      <a:pt x="259" y="468"/>
                      <a:pt x="261" y="469"/>
                    </a:cubicBezTo>
                    <a:cubicBezTo>
                      <a:pt x="261" y="470"/>
                      <a:pt x="264" y="469"/>
                      <a:pt x="266" y="471"/>
                    </a:cubicBezTo>
                    <a:cubicBezTo>
                      <a:pt x="263" y="471"/>
                      <a:pt x="257" y="470"/>
                      <a:pt x="253" y="468"/>
                    </a:cubicBezTo>
                    <a:cubicBezTo>
                      <a:pt x="252" y="469"/>
                      <a:pt x="252" y="469"/>
                      <a:pt x="251" y="469"/>
                    </a:cubicBezTo>
                    <a:cubicBezTo>
                      <a:pt x="250" y="469"/>
                      <a:pt x="254" y="471"/>
                      <a:pt x="252" y="471"/>
                    </a:cubicBezTo>
                    <a:cubicBezTo>
                      <a:pt x="250" y="470"/>
                      <a:pt x="251" y="470"/>
                      <a:pt x="250" y="470"/>
                    </a:cubicBezTo>
                    <a:cubicBezTo>
                      <a:pt x="249" y="469"/>
                      <a:pt x="247" y="468"/>
                      <a:pt x="244" y="467"/>
                    </a:cubicBezTo>
                    <a:cubicBezTo>
                      <a:pt x="244" y="469"/>
                      <a:pt x="247" y="468"/>
                      <a:pt x="248" y="469"/>
                    </a:cubicBezTo>
                    <a:cubicBezTo>
                      <a:pt x="244" y="469"/>
                      <a:pt x="242" y="468"/>
                      <a:pt x="239" y="467"/>
                    </a:cubicBezTo>
                    <a:cubicBezTo>
                      <a:pt x="237" y="466"/>
                      <a:pt x="235" y="465"/>
                      <a:pt x="231" y="464"/>
                    </a:cubicBezTo>
                    <a:cubicBezTo>
                      <a:pt x="230" y="465"/>
                      <a:pt x="228" y="464"/>
                      <a:pt x="228" y="465"/>
                    </a:cubicBezTo>
                    <a:cubicBezTo>
                      <a:pt x="227" y="464"/>
                      <a:pt x="225" y="462"/>
                      <a:pt x="228" y="463"/>
                    </a:cubicBezTo>
                    <a:cubicBezTo>
                      <a:pt x="226" y="462"/>
                      <a:pt x="223" y="462"/>
                      <a:pt x="225" y="463"/>
                    </a:cubicBezTo>
                    <a:cubicBezTo>
                      <a:pt x="226" y="463"/>
                      <a:pt x="223" y="463"/>
                      <a:pt x="226" y="464"/>
                    </a:cubicBezTo>
                    <a:cubicBezTo>
                      <a:pt x="225" y="464"/>
                      <a:pt x="224" y="464"/>
                      <a:pt x="222" y="464"/>
                    </a:cubicBezTo>
                    <a:cubicBezTo>
                      <a:pt x="221" y="463"/>
                      <a:pt x="223" y="463"/>
                      <a:pt x="223" y="462"/>
                    </a:cubicBezTo>
                    <a:cubicBezTo>
                      <a:pt x="220" y="461"/>
                      <a:pt x="221" y="461"/>
                      <a:pt x="218" y="460"/>
                    </a:cubicBezTo>
                    <a:cubicBezTo>
                      <a:pt x="216" y="460"/>
                      <a:pt x="219" y="462"/>
                      <a:pt x="217" y="462"/>
                    </a:cubicBezTo>
                    <a:cubicBezTo>
                      <a:pt x="216" y="460"/>
                      <a:pt x="214" y="459"/>
                      <a:pt x="213" y="458"/>
                    </a:cubicBezTo>
                    <a:cubicBezTo>
                      <a:pt x="211" y="458"/>
                      <a:pt x="209" y="458"/>
                      <a:pt x="206" y="457"/>
                    </a:cubicBezTo>
                    <a:cubicBezTo>
                      <a:pt x="204" y="455"/>
                      <a:pt x="202" y="454"/>
                      <a:pt x="199" y="453"/>
                    </a:cubicBezTo>
                    <a:cubicBezTo>
                      <a:pt x="200" y="452"/>
                      <a:pt x="199" y="450"/>
                      <a:pt x="198" y="451"/>
                    </a:cubicBezTo>
                    <a:cubicBezTo>
                      <a:pt x="199" y="452"/>
                      <a:pt x="199" y="453"/>
                      <a:pt x="199" y="453"/>
                    </a:cubicBezTo>
                    <a:cubicBezTo>
                      <a:pt x="197" y="452"/>
                      <a:pt x="197" y="451"/>
                      <a:pt x="194" y="451"/>
                    </a:cubicBezTo>
                    <a:cubicBezTo>
                      <a:pt x="195" y="449"/>
                      <a:pt x="191" y="449"/>
                      <a:pt x="190" y="447"/>
                    </a:cubicBezTo>
                    <a:cubicBezTo>
                      <a:pt x="190" y="447"/>
                      <a:pt x="190" y="449"/>
                      <a:pt x="189" y="448"/>
                    </a:cubicBezTo>
                    <a:cubicBezTo>
                      <a:pt x="188" y="448"/>
                      <a:pt x="188" y="448"/>
                      <a:pt x="188" y="448"/>
                    </a:cubicBezTo>
                    <a:cubicBezTo>
                      <a:pt x="188" y="447"/>
                      <a:pt x="189" y="447"/>
                      <a:pt x="190" y="446"/>
                    </a:cubicBezTo>
                    <a:cubicBezTo>
                      <a:pt x="188" y="444"/>
                      <a:pt x="189" y="447"/>
                      <a:pt x="187" y="446"/>
                    </a:cubicBezTo>
                    <a:cubicBezTo>
                      <a:pt x="186" y="446"/>
                      <a:pt x="188" y="447"/>
                      <a:pt x="187" y="447"/>
                    </a:cubicBezTo>
                    <a:cubicBezTo>
                      <a:pt x="185" y="445"/>
                      <a:pt x="181" y="445"/>
                      <a:pt x="179" y="442"/>
                    </a:cubicBezTo>
                    <a:cubicBezTo>
                      <a:pt x="178" y="443"/>
                      <a:pt x="176" y="441"/>
                      <a:pt x="175" y="440"/>
                    </a:cubicBezTo>
                    <a:cubicBezTo>
                      <a:pt x="174" y="440"/>
                      <a:pt x="175" y="439"/>
                      <a:pt x="173" y="438"/>
                    </a:cubicBezTo>
                    <a:cubicBezTo>
                      <a:pt x="173" y="439"/>
                      <a:pt x="172" y="438"/>
                      <a:pt x="172" y="439"/>
                    </a:cubicBezTo>
                    <a:cubicBezTo>
                      <a:pt x="173" y="439"/>
                      <a:pt x="174" y="440"/>
                      <a:pt x="173" y="440"/>
                    </a:cubicBezTo>
                    <a:cubicBezTo>
                      <a:pt x="172" y="441"/>
                      <a:pt x="170" y="439"/>
                      <a:pt x="168" y="438"/>
                    </a:cubicBezTo>
                    <a:cubicBezTo>
                      <a:pt x="166" y="437"/>
                      <a:pt x="164" y="435"/>
                      <a:pt x="162" y="434"/>
                    </a:cubicBezTo>
                    <a:cubicBezTo>
                      <a:pt x="161" y="433"/>
                      <a:pt x="156" y="431"/>
                      <a:pt x="159" y="430"/>
                    </a:cubicBezTo>
                    <a:cubicBezTo>
                      <a:pt x="157" y="430"/>
                      <a:pt x="155" y="428"/>
                      <a:pt x="156" y="427"/>
                    </a:cubicBezTo>
                    <a:cubicBezTo>
                      <a:pt x="157" y="428"/>
                      <a:pt x="157" y="429"/>
                      <a:pt x="159" y="430"/>
                    </a:cubicBezTo>
                    <a:cubicBezTo>
                      <a:pt x="159" y="429"/>
                      <a:pt x="161" y="430"/>
                      <a:pt x="162" y="430"/>
                    </a:cubicBezTo>
                    <a:cubicBezTo>
                      <a:pt x="159" y="428"/>
                      <a:pt x="163" y="430"/>
                      <a:pt x="160" y="428"/>
                    </a:cubicBezTo>
                    <a:cubicBezTo>
                      <a:pt x="158" y="427"/>
                      <a:pt x="161" y="431"/>
                      <a:pt x="159" y="429"/>
                    </a:cubicBezTo>
                    <a:cubicBezTo>
                      <a:pt x="158" y="428"/>
                      <a:pt x="157" y="427"/>
                      <a:pt x="157" y="427"/>
                    </a:cubicBezTo>
                    <a:cubicBezTo>
                      <a:pt x="158" y="427"/>
                      <a:pt x="158" y="427"/>
                      <a:pt x="158" y="427"/>
                    </a:cubicBezTo>
                    <a:cubicBezTo>
                      <a:pt x="157" y="426"/>
                      <a:pt x="155" y="423"/>
                      <a:pt x="154" y="423"/>
                    </a:cubicBezTo>
                    <a:cubicBezTo>
                      <a:pt x="154" y="424"/>
                      <a:pt x="157" y="425"/>
                      <a:pt x="156" y="426"/>
                    </a:cubicBezTo>
                    <a:cubicBezTo>
                      <a:pt x="156" y="426"/>
                      <a:pt x="154" y="427"/>
                      <a:pt x="156" y="426"/>
                    </a:cubicBezTo>
                    <a:cubicBezTo>
                      <a:pt x="153" y="424"/>
                      <a:pt x="154" y="427"/>
                      <a:pt x="152" y="425"/>
                    </a:cubicBezTo>
                    <a:cubicBezTo>
                      <a:pt x="152" y="424"/>
                      <a:pt x="153" y="425"/>
                      <a:pt x="152" y="424"/>
                    </a:cubicBezTo>
                    <a:cubicBezTo>
                      <a:pt x="150" y="422"/>
                      <a:pt x="152" y="425"/>
                      <a:pt x="150" y="423"/>
                    </a:cubicBezTo>
                    <a:cubicBezTo>
                      <a:pt x="148" y="422"/>
                      <a:pt x="149" y="422"/>
                      <a:pt x="149" y="421"/>
                    </a:cubicBezTo>
                    <a:cubicBezTo>
                      <a:pt x="146" y="420"/>
                      <a:pt x="142" y="415"/>
                      <a:pt x="144" y="419"/>
                    </a:cubicBezTo>
                    <a:cubicBezTo>
                      <a:pt x="143" y="418"/>
                      <a:pt x="142" y="417"/>
                      <a:pt x="141" y="416"/>
                    </a:cubicBezTo>
                    <a:cubicBezTo>
                      <a:pt x="143" y="417"/>
                      <a:pt x="142" y="416"/>
                      <a:pt x="143" y="416"/>
                    </a:cubicBezTo>
                    <a:cubicBezTo>
                      <a:pt x="139" y="413"/>
                      <a:pt x="138" y="411"/>
                      <a:pt x="136" y="409"/>
                    </a:cubicBezTo>
                    <a:cubicBezTo>
                      <a:pt x="135" y="409"/>
                      <a:pt x="137" y="411"/>
                      <a:pt x="135" y="410"/>
                    </a:cubicBezTo>
                    <a:cubicBezTo>
                      <a:pt x="135" y="409"/>
                      <a:pt x="134" y="410"/>
                      <a:pt x="133" y="408"/>
                    </a:cubicBezTo>
                    <a:cubicBezTo>
                      <a:pt x="133" y="408"/>
                      <a:pt x="134" y="408"/>
                      <a:pt x="133" y="407"/>
                    </a:cubicBezTo>
                    <a:cubicBezTo>
                      <a:pt x="131" y="405"/>
                      <a:pt x="128" y="403"/>
                      <a:pt x="128" y="402"/>
                    </a:cubicBezTo>
                    <a:cubicBezTo>
                      <a:pt x="129" y="402"/>
                      <a:pt x="131" y="404"/>
                      <a:pt x="131" y="404"/>
                    </a:cubicBezTo>
                    <a:cubicBezTo>
                      <a:pt x="129" y="401"/>
                      <a:pt x="127" y="401"/>
                      <a:pt x="126" y="399"/>
                    </a:cubicBezTo>
                    <a:cubicBezTo>
                      <a:pt x="125" y="400"/>
                      <a:pt x="125" y="400"/>
                      <a:pt x="125" y="400"/>
                    </a:cubicBezTo>
                    <a:cubicBezTo>
                      <a:pt x="123" y="398"/>
                      <a:pt x="121" y="397"/>
                      <a:pt x="122" y="395"/>
                    </a:cubicBezTo>
                    <a:cubicBezTo>
                      <a:pt x="123" y="398"/>
                      <a:pt x="126" y="398"/>
                      <a:pt x="126" y="396"/>
                    </a:cubicBezTo>
                    <a:cubicBezTo>
                      <a:pt x="124" y="395"/>
                      <a:pt x="122" y="393"/>
                      <a:pt x="122" y="392"/>
                    </a:cubicBezTo>
                    <a:cubicBezTo>
                      <a:pt x="120" y="391"/>
                      <a:pt x="122" y="394"/>
                      <a:pt x="121" y="393"/>
                    </a:cubicBezTo>
                    <a:cubicBezTo>
                      <a:pt x="119" y="390"/>
                      <a:pt x="114" y="387"/>
                      <a:pt x="112" y="384"/>
                    </a:cubicBezTo>
                    <a:cubicBezTo>
                      <a:pt x="112" y="385"/>
                      <a:pt x="115" y="387"/>
                      <a:pt x="114" y="387"/>
                    </a:cubicBezTo>
                    <a:cubicBezTo>
                      <a:pt x="112" y="386"/>
                      <a:pt x="110" y="384"/>
                      <a:pt x="109" y="382"/>
                    </a:cubicBezTo>
                    <a:cubicBezTo>
                      <a:pt x="107" y="380"/>
                      <a:pt x="106" y="377"/>
                      <a:pt x="105" y="376"/>
                    </a:cubicBezTo>
                    <a:cubicBezTo>
                      <a:pt x="105" y="377"/>
                      <a:pt x="106" y="379"/>
                      <a:pt x="107" y="380"/>
                    </a:cubicBezTo>
                    <a:cubicBezTo>
                      <a:pt x="104" y="377"/>
                      <a:pt x="103" y="374"/>
                      <a:pt x="100" y="370"/>
                    </a:cubicBezTo>
                    <a:cubicBezTo>
                      <a:pt x="100" y="371"/>
                      <a:pt x="101" y="370"/>
                      <a:pt x="102" y="370"/>
                    </a:cubicBezTo>
                    <a:cubicBezTo>
                      <a:pt x="100" y="367"/>
                      <a:pt x="99" y="368"/>
                      <a:pt x="98" y="367"/>
                    </a:cubicBezTo>
                    <a:cubicBezTo>
                      <a:pt x="99" y="369"/>
                      <a:pt x="99" y="369"/>
                      <a:pt x="100" y="370"/>
                    </a:cubicBezTo>
                    <a:cubicBezTo>
                      <a:pt x="99" y="370"/>
                      <a:pt x="99" y="370"/>
                      <a:pt x="98" y="370"/>
                    </a:cubicBezTo>
                    <a:cubicBezTo>
                      <a:pt x="97" y="367"/>
                      <a:pt x="95" y="363"/>
                      <a:pt x="96" y="361"/>
                    </a:cubicBezTo>
                    <a:cubicBezTo>
                      <a:pt x="94" y="362"/>
                      <a:pt x="96" y="365"/>
                      <a:pt x="97" y="367"/>
                    </a:cubicBezTo>
                    <a:cubicBezTo>
                      <a:pt x="94" y="365"/>
                      <a:pt x="94" y="363"/>
                      <a:pt x="92" y="361"/>
                    </a:cubicBezTo>
                    <a:cubicBezTo>
                      <a:pt x="92" y="362"/>
                      <a:pt x="94" y="364"/>
                      <a:pt x="93" y="364"/>
                    </a:cubicBezTo>
                    <a:cubicBezTo>
                      <a:pt x="95" y="366"/>
                      <a:pt x="97" y="368"/>
                      <a:pt x="99" y="371"/>
                    </a:cubicBezTo>
                    <a:cubicBezTo>
                      <a:pt x="100" y="373"/>
                      <a:pt x="102" y="375"/>
                      <a:pt x="103" y="377"/>
                    </a:cubicBezTo>
                    <a:cubicBezTo>
                      <a:pt x="100" y="373"/>
                      <a:pt x="102" y="376"/>
                      <a:pt x="99" y="375"/>
                    </a:cubicBezTo>
                    <a:cubicBezTo>
                      <a:pt x="98" y="373"/>
                      <a:pt x="97" y="369"/>
                      <a:pt x="96" y="369"/>
                    </a:cubicBezTo>
                    <a:cubicBezTo>
                      <a:pt x="96" y="370"/>
                      <a:pt x="96" y="370"/>
                      <a:pt x="96" y="370"/>
                    </a:cubicBezTo>
                    <a:cubicBezTo>
                      <a:pt x="94" y="369"/>
                      <a:pt x="93" y="364"/>
                      <a:pt x="93" y="365"/>
                    </a:cubicBezTo>
                    <a:cubicBezTo>
                      <a:pt x="93" y="366"/>
                      <a:pt x="93" y="367"/>
                      <a:pt x="93" y="368"/>
                    </a:cubicBezTo>
                    <a:cubicBezTo>
                      <a:pt x="91" y="365"/>
                      <a:pt x="90" y="363"/>
                      <a:pt x="89" y="361"/>
                    </a:cubicBezTo>
                    <a:cubicBezTo>
                      <a:pt x="88" y="359"/>
                      <a:pt x="87" y="358"/>
                      <a:pt x="85" y="357"/>
                    </a:cubicBezTo>
                    <a:cubicBezTo>
                      <a:pt x="86" y="355"/>
                      <a:pt x="79" y="348"/>
                      <a:pt x="80" y="346"/>
                    </a:cubicBezTo>
                    <a:cubicBezTo>
                      <a:pt x="82" y="349"/>
                      <a:pt x="83" y="351"/>
                      <a:pt x="85" y="353"/>
                    </a:cubicBezTo>
                    <a:cubicBezTo>
                      <a:pt x="86" y="355"/>
                      <a:pt x="87" y="357"/>
                      <a:pt x="89" y="359"/>
                    </a:cubicBezTo>
                    <a:cubicBezTo>
                      <a:pt x="89" y="358"/>
                      <a:pt x="90" y="361"/>
                      <a:pt x="91" y="361"/>
                    </a:cubicBezTo>
                    <a:cubicBezTo>
                      <a:pt x="90" y="357"/>
                      <a:pt x="86" y="354"/>
                      <a:pt x="84" y="351"/>
                    </a:cubicBezTo>
                    <a:cubicBezTo>
                      <a:pt x="84" y="351"/>
                      <a:pt x="83" y="350"/>
                      <a:pt x="84" y="350"/>
                    </a:cubicBezTo>
                    <a:cubicBezTo>
                      <a:pt x="85" y="352"/>
                      <a:pt x="86" y="352"/>
                      <a:pt x="87" y="354"/>
                    </a:cubicBezTo>
                    <a:cubicBezTo>
                      <a:pt x="87" y="354"/>
                      <a:pt x="89" y="353"/>
                      <a:pt x="87" y="352"/>
                    </a:cubicBezTo>
                    <a:cubicBezTo>
                      <a:pt x="87" y="352"/>
                      <a:pt x="87" y="353"/>
                      <a:pt x="87" y="353"/>
                    </a:cubicBezTo>
                    <a:cubicBezTo>
                      <a:pt x="86" y="351"/>
                      <a:pt x="85" y="350"/>
                      <a:pt x="84" y="348"/>
                    </a:cubicBezTo>
                    <a:cubicBezTo>
                      <a:pt x="84" y="346"/>
                      <a:pt x="85" y="347"/>
                      <a:pt x="87" y="346"/>
                    </a:cubicBezTo>
                    <a:cubicBezTo>
                      <a:pt x="87" y="347"/>
                      <a:pt x="87" y="347"/>
                      <a:pt x="88" y="348"/>
                    </a:cubicBezTo>
                    <a:cubicBezTo>
                      <a:pt x="89" y="347"/>
                      <a:pt x="92" y="350"/>
                      <a:pt x="94" y="351"/>
                    </a:cubicBezTo>
                    <a:cubicBezTo>
                      <a:pt x="93" y="349"/>
                      <a:pt x="92" y="350"/>
                      <a:pt x="90" y="347"/>
                    </a:cubicBezTo>
                    <a:cubicBezTo>
                      <a:pt x="90" y="346"/>
                      <a:pt x="91" y="347"/>
                      <a:pt x="91" y="346"/>
                    </a:cubicBezTo>
                    <a:cubicBezTo>
                      <a:pt x="90" y="347"/>
                      <a:pt x="89" y="343"/>
                      <a:pt x="88" y="344"/>
                    </a:cubicBezTo>
                    <a:cubicBezTo>
                      <a:pt x="89" y="346"/>
                      <a:pt x="90" y="347"/>
                      <a:pt x="90" y="348"/>
                    </a:cubicBezTo>
                    <a:cubicBezTo>
                      <a:pt x="89" y="347"/>
                      <a:pt x="89" y="347"/>
                      <a:pt x="88" y="347"/>
                    </a:cubicBezTo>
                    <a:cubicBezTo>
                      <a:pt x="87" y="345"/>
                      <a:pt x="88" y="345"/>
                      <a:pt x="87" y="344"/>
                    </a:cubicBezTo>
                    <a:cubicBezTo>
                      <a:pt x="87" y="344"/>
                      <a:pt x="86" y="344"/>
                      <a:pt x="86" y="343"/>
                    </a:cubicBezTo>
                    <a:cubicBezTo>
                      <a:pt x="85" y="344"/>
                      <a:pt x="88" y="345"/>
                      <a:pt x="86" y="346"/>
                    </a:cubicBezTo>
                    <a:cubicBezTo>
                      <a:pt x="83" y="344"/>
                      <a:pt x="83" y="348"/>
                      <a:pt x="80" y="342"/>
                    </a:cubicBezTo>
                    <a:cubicBezTo>
                      <a:pt x="80" y="339"/>
                      <a:pt x="78" y="337"/>
                      <a:pt x="76" y="334"/>
                    </a:cubicBezTo>
                    <a:cubicBezTo>
                      <a:pt x="76" y="334"/>
                      <a:pt x="77" y="334"/>
                      <a:pt x="77" y="334"/>
                    </a:cubicBezTo>
                    <a:cubicBezTo>
                      <a:pt x="77" y="333"/>
                      <a:pt x="74" y="327"/>
                      <a:pt x="73" y="327"/>
                    </a:cubicBezTo>
                    <a:cubicBezTo>
                      <a:pt x="73" y="328"/>
                      <a:pt x="74" y="329"/>
                      <a:pt x="75" y="331"/>
                    </a:cubicBezTo>
                    <a:cubicBezTo>
                      <a:pt x="74" y="331"/>
                      <a:pt x="76" y="333"/>
                      <a:pt x="75" y="333"/>
                    </a:cubicBezTo>
                    <a:cubicBezTo>
                      <a:pt x="72" y="328"/>
                      <a:pt x="72" y="327"/>
                      <a:pt x="73" y="325"/>
                    </a:cubicBezTo>
                    <a:cubicBezTo>
                      <a:pt x="71" y="322"/>
                      <a:pt x="70" y="320"/>
                      <a:pt x="69" y="317"/>
                    </a:cubicBezTo>
                    <a:cubicBezTo>
                      <a:pt x="68" y="314"/>
                      <a:pt x="67" y="311"/>
                      <a:pt x="65" y="307"/>
                    </a:cubicBezTo>
                    <a:cubicBezTo>
                      <a:pt x="64" y="306"/>
                      <a:pt x="65" y="309"/>
                      <a:pt x="64" y="308"/>
                    </a:cubicBezTo>
                    <a:cubicBezTo>
                      <a:pt x="64" y="305"/>
                      <a:pt x="63" y="305"/>
                      <a:pt x="62" y="302"/>
                    </a:cubicBezTo>
                    <a:cubicBezTo>
                      <a:pt x="63" y="302"/>
                      <a:pt x="63" y="302"/>
                      <a:pt x="62" y="301"/>
                    </a:cubicBezTo>
                    <a:cubicBezTo>
                      <a:pt x="61" y="299"/>
                      <a:pt x="62" y="297"/>
                      <a:pt x="60" y="297"/>
                    </a:cubicBezTo>
                    <a:cubicBezTo>
                      <a:pt x="60" y="295"/>
                      <a:pt x="60" y="294"/>
                      <a:pt x="60" y="293"/>
                    </a:cubicBezTo>
                    <a:cubicBezTo>
                      <a:pt x="60" y="293"/>
                      <a:pt x="59" y="293"/>
                      <a:pt x="59" y="293"/>
                    </a:cubicBezTo>
                    <a:cubicBezTo>
                      <a:pt x="59" y="296"/>
                      <a:pt x="60" y="299"/>
                      <a:pt x="59" y="299"/>
                    </a:cubicBezTo>
                    <a:cubicBezTo>
                      <a:pt x="60" y="300"/>
                      <a:pt x="62" y="304"/>
                      <a:pt x="62" y="306"/>
                    </a:cubicBezTo>
                    <a:cubicBezTo>
                      <a:pt x="61" y="305"/>
                      <a:pt x="59" y="301"/>
                      <a:pt x="58" y="297"/>
                    </a:cubicBezTo>
                    <a:cubicBezTo>
                      <a:pt x="57" y="293"/>
                      <a:pt x="57" y="290"/>
                      <a:pt x="59" y="293"/>
                    </a:cubicBezTo>
                    <a:cubicBezTo>
                      <a:pt x="58" y="291"/>
                      <a:pt x="58" y="290"/>
                      <a:pt x="58" y="289"/>
                    </a:cubicBezTo>
                    <a:cubicBezTo>
                      <a:pt x="57" y="289"/>
                      <a:pt x="57" y="289"/>
                      <a:pt x="56" y="289"/>
                    </a:cubicBezTo>
                    <a:cubicBezTo>
                      <a:pt x="57" y="291"/>
                      <a:pt x="56" y="292"/>
                      <a:pt x="56" y="293"/>
                    </a:cubicBezTo>
                    <a:cubicBezTo>
                      <a:pt x="57" y="295"/>
                      <a:pt x="57" y="294"/>
                      <a:pt x="58" y="297"/>
                    </a:cubicBezTo>
                    <a:cubicBezTo>
                      <a:pt x="57" y="297"/>
                      <a:pt x="57" y="297"/>
                      <a:pt x="57" y="297"/>
                    </a:cubicBezTo>
                    <a:cubicBezTo>
                      <a:pt x="56" y="295"/>
                      <a:pt x="56" y="294"/>
                      <a:pt x="55" y="294"/>
                    </a:cubicBezTo>
                    <a:cubicBezTo>
                      <a:pt x="55" y="297"/>
                      <a:pt x="59" y="298"/>
                      <a:pt x="60" y="303"/>
                    </a:cubicBezTo>
                    <a:cubicBezTo>
                      <a:pt x="58" y="299"/>
                      <a:pt x="59" y="303"/>
                      <a:pt x="58" y="302"/>
                    </a:cubicBezTo>
                    <a:cubicBezTo>
                      <a:pt x="59" y="306"/>
                      <a:pt x="60" y="316"/>
                      <a:pt x="57" y="308"/>
                    </a:cubicBezTo>
                    <a:cubicBezTo>
                      <a:pt x="56" y="308"/>
                      <a:pt x="56" y="310"/>
                      <a:pt x="57" y="311"/>
                    </a:cubicBezTo>
                    <a:cubicBezTo>
                      <a:pt x="58" y="310"/>
                      <a:pt x="58" y="311"/>
                      <a:pt x="59" y="313"/>
                    </a:cubicBezTo>
                    <a:cubicBezTo>
                      <a:pt x="59" y="313"/>
                      <a:pt x="60" y="311"/>
                      <a:pt x="61" y="312"/>
                    </a:cubicBezTo>
                    <a:cubicBezTo>
                      <a:pt x="61" y="314"/>
                      <a:pt x="62" y="317"/>
                      <a:pt x="63" y="318"/>
                    </a:cubicBezTo>
                    <a:cubicBezTo>
                      <a:pt x="65" y="324"/>
                      <a:pt x="68" y="330"/>
                      <a:pt x="71" y="336"/>
                    </a:cubicBezTo>
                    <a:cubicBezTo>
                      <a:pt x="73" y="339"/>
                      <a:pt x="75" y="341"/>
                      <a:pt x="76" y="344"/>
                    </a:cubicBezTo>
                    <a:cubicBezTo>
                      <a:pt x="78" y="347"/>
                      <a:pt x="80" y="350"/>
                      <a:pt x="81" y="353"/>
                    </a:cubicBezTo>
                    <a:cubicBezTo>
                      <a:pt x="80" y="351"/>
                      <a:pt x="80" y="351"/>
                      <a:pt x="78" y="348"/>
                    </a:cubicBezTo>
                    <a:cubicBezTo>
                      <a:pt x="77" y="349"/>
                      <a:pt x="76" y="345"/>
                      <a:pt x="75" y="345"/>
                    </a:cubicBezTo>
                    <a:cubicBezTo>
                      <a:pt x="76" y="347"/>
                      <a:pt x="74" y="343"/>
                      <a:pt x="75" y="346"/>
                    </a:cubicBezTo>
                    <a:cubicBezTo>
                      <a:pt x="73" y="343"/>
                      <a:pt x="72" y="341"/>
                      <a:pt x="71" y="339"/>
                    </a:cubicBezTo>
                    <a:cubicBezTo>
                      <a:pt x="69" y="337"/>
                      <a:pt x="68" y="335"/>
                      <a:pt x="67" y="334"/>
                    </a:cubicBezTo>
                    <a:cubicBezTo>
                      <a:pt x="70" y="339"/>
                      <a:pt x="64" y="333"/>
                      <a:pt x="66" y="336"/>
                    </a:cubicBezTo>
                    <a:cubicBezTo>
                      <a:pt x="69" y="338"/>
                      <a:pt x="71" y="342"/>
                      <a:pt x="72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4" y="349"/>
                      <a:pt x="71" y="345"/>
                      <a:pt x="70" y="344"/>
                    </a:cubicBezTo>
                    <a:cubicBezTo>
                      <a:pt x="71" y="346"/>
                      <a:pt x="72" y="349"/>
                      <a:pt x="73" y="351"/>
                    </a:cubicBezTo>
                    <a:cubicBezTo>
                      <a:pt x="73" y="351"/>
                      <a:pt x="72" y="351"/>
                      <a:pt x="71" y="349"/>
                    </a:cubicBezTo>
                    <a:cubicBezTo>
                      <a:pt x="70" y="347"/>
                      <a:pt x="70" y="347"/>
                      <a:pt x="68" y="345"/>
                    </a:cubicBezTo>
                    <a:cubicBezTo>
                      <a:pt x="69" y="344"/>
                      <a:pt x="69" y="345"/>
                      <a:pt x="70" y="345"/>
                    </a:cubicBezTo>
                    <a:cubicBezTo>
                      <a:pt x="69" y="343"/>
                      <a:pt x="68" y="343"/>
                      <a:pt x="67" y="341"/>
                    </a:cubicBezTo>
                    <a:cubicBezTo>
                      <a:pt x="68" y="340"/>
                      <a:pt x="68" y="340"/>
                      <a:pt x="68" y="340"/>
                    </a:cubicBezTo>
                    <a:cubicBezTo>
                      <a:pt x="66" y="339"/>
                      <a:pt x="64" y="337"/>
                      <a:pt x="62" y="334"/>
                    </a:cubicBezTo>
                    <a:cubicBezTo>
                      <a:pt x="63" y="336"/>
                      <a:pt x="63" y="339"/>
                      <a:pt x="64" y="341"/>
                    </a:cubicBezTo>
                    <a:cubicBezTo>
                      <a:pt x="65" y="344"/>
                      <a:pt x="66" y="346"/>
                      <a:pt x="67" y="348"/>
                    </a:cubicBezTo>
                    <a:cubicBezTo>
                      <a:pt x="67" y="348"/>
                      <a:pt x="67" y="351"/>
                      <a:pt x="66" y="350"/>
                    </a:cubicBezTo>
                    <a:cubicBezTo>
                      <a:pt x="65" y="346"/>
                      <a:pt x="65" y="346"/>
                      <a:pt x="63" y="343"/>
                    </a:cubicBezTo>
                    <a:cubicBezTo>
                      <a:pt x="63" y="343"/>
                      <a:pt x="64" y="344"/>
                      <a:pt x="64" y="344"/>
                    </a:cubicBezTo>
                    <a:cubicBezTo>
                      <a:pt x="61" y="338"/>
                      <a:pt x="64" y="340"/>
                      <a:pt x="61" y="334"/>
                    </a:cubicBezTo>
                    <a:cubicBezTo>
                      <a:pt x="60" y="333"/>
                      <a:pt x="59" y="333"/>
                      <a:pt x="58" y="332"/>
                    </a:cubicBezTo>
                    <a:cubicBezTo>
                      <a:pt x="59" y="334"/>
                      <a:pt x="57" y="333"/>
                      <a:pt x="57" y="332"/>
                    </a:cubicBezTo>
                    <a:cubicBezTo>
                      <a:pt x="57" y="330"/>
                      <a:pt x="56" y="329"/>
                      <a:pt x="56" y="331"/>
                    </a:cubicBezTo>
                    <a:cubicBezTo>
                      <a:pt x="55" y="328"/>
                      <a:pt x="52" y="323"/>
                      <a:pt x="52" y="320"/>
                    </a:cubicBezTo>
                    <a:cubicBezTo>
                      <a:pt x="53" y="320"/>
                      <a:pt x="54" y="321"/>
                      <a:pt x="54" y="320"/>
                    </a:cubicBezTo>
                    <a:cubicBezTo>
                      <a:pt x="55" y="322"/>
                      <a:pt x="57" y="324"/>
                      <a:pt x="58" y="327"/>
                    </a:cubicBezTo>
                    <a:cubicBezTo>
                      <a:pt x="59" y="329"/>
                      <a:pt x="60" y="332"/>
                      <a:pt x="62" y="334"/>
                    </a:cubicBezTo>
                    <a:cubicBezTo>
                      <a:pt x="62" y="334"/>
                      <a:pt x="62" y="333"/>
                      <a:pt x="62" y="332"/>
                    </a:cubicBezTo>
                    <a:cubicBezTo>
                      <a:pt x="61" y="333"/>
                      <a:pt x="61" y="332"/>
                      <a:pt x="60" y="331"/>
                    </a:cubicBezTo>
                    <a:cubicBezTo>
                      <a:pt x="60" y="330"/>
                      <a:pt x="60" y="330"/>
                      <a:pt x="61" y="330"/>
                    </a:cubicBezTo>
                    <a:cubicBezTo>
                      <a:pt x="60" y="328"/>
                      <a:pt x="59" y="327"/>
                      <a:pt x="60" y="326"/>
                    </a:cubicBezTo>
                    <a:cubicBezTo>
                      <a:pt x="60" y="327"/>
                      <a:pt x="61" y="328"/>
                      <a:pt x="61" y="329"/>
                    </a:cubicBezTo>
                    <a:cubicBezTo>
                      <a:pt x="62" y="328"/>
                      <a:pt x="62" y="327"/>
                      <a:pt x="61" y="325"/>
                    </a:cubicBezTo>
                    <a:cubicBezTo>
                      <a:pt x="61" y="324"/>
                      <a:pt x="60" y="322"/>
                      <a:pt x="60" y="321"/>
                    </a:cubicBezTo>
                    <a:cubicBezTo>
                      <a:pt x="60" y="322"/>
                      <a:pt x="60" y="323"/>
                      <a:pt x="60" y="324"/>
                    </a:cubicBezTo>
                    <a:cubicBezTo>
                      <a:pt x="59" y="323"/>
                      <a:pt x="59" y="323"/>
                      <a:pt x="58" y="322"/>
                    </a:cubicBezTo>
                    <a:cubicBezTo>
                      <a:pt x="57" y="319"/>
                      <a:pt x="59" y="320"/>
                      <a:pt x="59" y="319"/>
                    </a:cubicBezTo>
                    <a:cubicBezTo>
                      <a:pt x="57" y="318"/>
                      <a:pt x="59" y="318"/>
                      <a:pt x="59" y="317"/>
                    </a:cubicBezTo>
                    <a:cubicBezTo>
                      <a:pt x="58" y="317"/>
                      <a:pt x="57" y="317"/>
                      <a:pt x="57" y="315"/>
                    </a:cubicBezTo>
                    <a:cubicBezTo>
                      <a:pt x="57" y="315"/>
                      <a:pt x="58" y="315"/>
                      <a:pt x="57" y="314"/>
                    </a:cubicBezTo>
                    <a:cubicBezTo>
                      <a:pt x="55" y="311"/>
                      <a:pt x="54" y="308"/>
                      <a:pt x="53" y="305"/>
                    </a:cubicBezTo>
                    <a:cubicBezTo>
                      <a:pt x="53" y="302"/>
                      <a:pt x="52" y="299"/>
                      <a:pt x="49" y="295"/>
                    </a:cubicBezTo>
                    <a:cubicBezTo>
                      <a:pt x="50" y="295"/>
                      <a:pt x="49" y="293"/>
                      <a:pt x="49" y="291"/>
                    </a:cubicBezTo>
                    <a:cubicBezTo>
                      <a:pt x="48" y="292"/>
                      <a:pt x="48" y="294"/>
                      <a:pt x="48" y="295"/>
                    </a:cubicBezTo>
                    <a:cubicBezTo>
                      <a:pt x="49" y="298"/>
                      <a:pt x="51" y="304"/>
                      <a:pt x="51" y="306"/>
                    </a:cubicBezTo>
                    <a:cubicBezTo>
                      <a:pt x="50" y="305"/>
                      <a:pt x="49" y="302"/>
                      <a:pt x="49" y="301"/>
                    </a:cubicBezTo>
                    <a:cubicBezTo>
                      <a:pt x="48" y="301"/>
                      <a:pt x="48" y="302"/>
                      <a:pt x="48" y="301"/>
                    </a:cubicBezTo>
                    <a:cubicBezTo>
                      <a:pt x="46" y="297"/>
                      <a:pt x="45" y="292"/>
                      <a:pt x="43" y="288"/>
                    </a:cubicBezTo>
                    <a:cubicBezTo>
                      <a:pt x="41" y="283"/>
                      <a:pt x="40" y="279"/>
                      <a:pt x="40" y="275"/>
                    </a:cubicBezTo>
                    <a:cubicBezTo>
                      <a:pt x="40" y="277"/>
                      <a:pt x="39" y="276"/>
                      <a:pt x="39" y="277"/>
                    </a:cubicBezTo>
                    <a:cubicBezTo>
                      <a:pt x="41" y="280"/>
                      <a:pt x="41" y="283"/>
                      <a:pt x="41" y="286"/>
                    </a:cubicBezTo>
                    <a:cubicBezTo>
                      <a:pt x="42" y="288"/>
                      <a:pt x="44" y="291"/>
                      <a:pt x="45" y="295"/>
                    </a:cubicBezTo>
                    <a:cubicBezTo>
                      <a:pt x="45" y="296"/>
                      <a:pt x="46" y="298"/>
                      <a:pt x="46" y="299"/>
                    </a:cubicBezTo>
                    <a:cubicBezTo>
                      <a:pt x="47" y="301"/>
                      <a:pt x="47" y="302"/>
                      <a:pt x="48" y="303"/>
                    </a:cubicBezTo>
                    <a:cubicBezTo>
                      <a:pt x="47" y="304"/>
                      <a:pt x="49" y="311"/>
                      <a:pt x="47" y="310"/>
                    </a:cubicBezTo>
                    <a:cubicBezTo>
                      <a:pt x="48" y="312"/>
                      <a:pt x="50" y="316"/>
                      <a:pt x="50" y="317"/>
                    </a:cubicBezTo>
                    <a:cubicBezTo>
                      <a:pt x="49" y="315"/>
                      <a:pt x="48" y="315"/>
                      <a:pt x="47" y="314"/>
                    </a:cubicBezTo>
                    <a:cubicBezTo>
                      <a:pt x="48" y="316"/>
                      <a:pt x="48" y="317"/>
                      <a:pt x="49" y="320"/>
                    </a:cubicBezTo>
                    <a:cubicBezTo>
                      <a:pt x="49" y="320"/>
                      <a:pt x="48" y="319"/>
                      <a:pt x="48" y="321"/>
                    </a:cubicBezTo>
                    <a:cubicBezTo>
                      <a:pt x="50" y="324"/>
                      <a:pt x="51" y="327"/>
                      <a:pt x="53" y="330"/>
                    </a:cubicBezTo>
                    <a:cubicBezTo>
                      <a:pt x="54" y="333"/>
                      <a:pt x="56" y="337"/>
                      <a:pt x="56" y="340"/>
                    </a:cubicBezTo>
                    <a:cubicBezTo>
                      <a:pt x="54" y="340"/>
                      <a:pt x="53" y="335"/>
                      <a:pt x="51" y="333"/>
                    </a:cubicBezTo>
                    <a:cubicBezTo>
                      <a:pt x="52" y="335"/>
                      <a:pt x="49" y="329"/>
                      <a:pt x="49" y="330"/>
                    </a:cubicBezTo>
                    <a:cubicBezTo>
                      <a:pt x="50" y="332"/>
                      <a:pt x="48" y="333"/>
                      <a:pt x="47" y="331"/>
                    </a:cubicBezTo>
                    <a:cubicBezTo>
                      <a:pt x="47" y="330"/>
                      <a:pt x="47" y="328"/>
                      <a:pt x="48" y="328"/>
                    </a:cubicBezTo>
                    <a:cubicBezTo>
                      <a:pt x="47" y="326"/>
                      <a:pt x="46" y="325"/>
                      <a:pt x="45" y="325"/>
                    </a:cubicBezTo>
                    <a:cubicBezTo>
                      <a:pt x="48" y="329"/>
                      <a:pt x="44" y="327"/>
                      <a:pt x="45" y="328"/>
                    </a:cubicBezTo>
                    <a:cubicBezTo>
                      <a:pt x="46" y="328"/>
                      <a:pt x="46" y="329"/>
                      <a:pt x="47" y="330"/>
                    </a:cubicBezTo>
                    <a:cubicBezTo>
                      <a:pt x="46" y="330"/>
                      <a:pt x="47" y="331"/>
                      <a:pt x="47" y="332"/>
                    </a:cubicBezTo>
                    <a:cubicBezTo>
                      <a:pt x="48" y="333"/>
                      <a:pt x="49" y="334"/>
                      <a:pt x="50" y="334"/>
                    </a:cubicBezTo>
                    <a:cubicBezTo>
                      <a:pt x="50" y="337"/>
                      <a:pt x="55" y="344"/>
                      <a:pt x="56" y="348"/>
                    </a:cubicBezTo>
                    <a:cubicBezTo>
                      <a:pt x="54" y="346"/>
                      <a:pt x="53" y="345"/>
                      <a:pt x="53" y="343"/>
                    </a:cubicBezTo>
                    <a:cubicBezTo>
                      <a:pt x="51" y="343"/>
                      <a:pt x="50" y="341"/>
                      <a:pt x="48" y="339"/>
                    </a:cubicBezTo>
                    <a:cubicBezTo>
                      <a:pt x="48" y="337"/>
                      <a:pt x="49" y="338"/>
                      <a:pt x="49" y="339"/>
                    </a:cubicBezTo>
                    <a:cubicBezTo>
                      <a:pt x="48" y="337"/>
                      <a:pt x="45" y="335"/>
                      <a:pt x="46" y="332"/>
                    </a:cubicBezTo>
                    <a:cubicBezTo>
                      <a:pt x="46" y="334"/>
                      <a:pt x="49" y="336"/>
                      <a:pt x="48" y="335"/>
                    </a:cubicBezTo>
                    <a:cubicBezTo>
                      <a:pt x="45" y="331"/>
                      <a:pt x="42" y="329"/>
                      <a:pt x="40" y="325"/>
                    </a:cubicBezTo>
                    <a:cubicBezTo>
                      <a:pt x="40" y="325"/>
                      <a:pt x="40" y="326"/>
                      <a:pt x="40" y="326"/>
                    </a:cubicBezTo>
                    <a:cubicBezTo>
                      <a:pt x="36" y="320"/>
                      <a:pt x="32" y="314"/>
                      <a:pt x="32" y="310"/>
                    </a:cubicBezTo>
                    <a:cubicBezTo>
                      <a:pt x="32" y="308"/>
                      <a:pt x="31" y="307"/>
                      <a:pt x="30" y="305"/>
                    </a:cubicBezTo>
                    <a:cubicBezTo>
                      <a:pt x="30" y="303"/>
                      <a:pt x="29" y="302"/>
                      <a:pt x="29" y="301"/>
                    </a:cubicBezTo>
                    <a:cubicBezTo>
                      <a:pt x="29" y="304"/>
                      <a:pt x="28" y="305"/>
                      <a:pt x="29" y="307"/>
                    </a:cubicBezTo>
                    <a:cubicBezTo>
                      <a:pt x="28" y="304"/>
                      <a:pt x="27" y="303"/>
                      <a:pt x="25" y="302"/>
                    </a:cubicBezTo>
                    <a:cubicBezTo>
                      <a:pt x="26" y="300"/>
                      <a:pt x="24" y="296"/>
                      <a:pt x="24" y="294"/>
                    </a:cubicBezTo>
                    <a:cubicBezTo>
                      <a:pt x="24" y="293"/>
                      <a:pt x="25" y="298"/>
                      <a:pt x="25" y="297"/>
                    </a:cubicBezTo>
                    <a:cubicBezTo>
                      <a:pt x="25" y="295"/>
                      <a:pt x="25" y="292"/>
                      <a:pt x="24" y="290"/>
                    </a:cubicBezTo>
                    <a:cubicBezTo>
                      <a:pt x="23" y="287"/>
                      <a:pt x="23" y="284"/>
                      <a:pt x="22" y="282"/>
                    </a:cubicBezTo>
                    <a:cubicBezTo>
                      <a:pt x="21" y="279"/>
                      <a:pt x="20" y="276"/>
                      <a:pt x="20" y="273"/>
                    </a:cubicBezTo>
                    <a:cubicBezTo>
                      <a:pt x="19" y="271"/>
                      <a:pt x="19" y="268"/>
                      <a:pt x="19" y="266"/>
                    </a:cubicBezTo>
                    <a:cubicBezTo>
                      <a:pt x="20" y="267"/>
                      <a:pt x="20" y="273"/>
                      <a:pt x="21" y="274"/>
                    </a:cubicBezTo>
                    <a:cubicBezTo>
                      <a:pt x="21" y="270"/>
                      <a:pt x="20" y="267"/>
                      <a:pt x="20" y="262"/>
                    </a:cubicBezTo>
                    <a:cubicBezTo>
                      <a:pt x="21" y="261"/>
                      <a:pt x="21" y="263"/>
                      <a:pt x="22" y="266"/>
                    </a:cubicBezTo>
                    <a:cubicBezTo>
                      <a:pt x="20" y="266"/>
                      <a:pt x="24" y="276"/>
                      <a:pt x="21" y="274"/>
                    </a:cubicBezTo>
                    <a:cubicBezTo>
                      <a:pt x="22" y="277"/>
                      <a:pt x="24" y="282"/>
                      <a:pt x="24" y="285"/>
                    </a:cubicBezTo>
                    <a:cubicBezTo>
                      <a:pt x="24" y="286"/>
                      <a:pt x="25" y="285"/>
                      <a:pt x="25" y="287"/>
                    </a:cubicBezTo>
                    <a:cubicBezTo>
                      <a:pt x="25" y="288"/>
                      <a:pt x="24" y="287"/>
                      <a:pt x="24" y="286"/>
                    </a:cubicBezTo>
                    <a:cubicBezTo>
                      <a:pt x="25" y="288"/>
                      <a:pt x="27" y="293"/>
                      <a:pt x="28" y="297"/>
                    </a:cubicBezTo>
                    <a:cubicBezTo>
                      <a:pt x="29" y="299"/>
                      <a:pt x="30" y="302"/>
                      <a:pt x="31" y="304"/>
                    </a:cubicBezTo>
                    <a:cubicBezTo>
                      <a:pt x="32" y="306"/>
                      <a:pt x="33" y="308"/>
                      <a:pt x="33" y="309"/>
                    </a:cubicBezTo>
                    <a:cubicBezTo>
                      <a:pt x="33" y="309"/>
                      <a:pt x="33" y="310"/>
                      <a:pt x="33" y="311"/>
                    </a:cubicBezTo>
                    <a:cubicBezTo>
                      <a:pt x="34" y="311"/>
                      <a:pt x="35" y="313"/>
                      <a:pt x="35" y="313"/>
                    </a:cubicBezTo>
                    <a:cubicBezTo>
                      <a:pt x="34" y="310"/>
                      <a:pt x="35" y="310"/>
                      <a:pt x="35" y="309"/>
                    </a:cubicBezTo>
                    <a:cubicBezTo>
                      <a:pt x="34" y="309"/>
                      <a:pt x="32" y="306"/>
                      <a:pt x="33" y="305"/>
                    </a:cubicBezTo>
                    <a:cubicBezTo>
                      <a:pt x="33" y="304"/>
                      <a:pt x="34" y="307"/>
                      <a:pt x="34" y="306"/>
                    </a:cubicBezTo>
                    <a:cubicBezTo>
                      <a:pt x="34" y="306"/>
                      <a:pt x="34" y="305"/>
                      <a:pt x="34" y="305"/>
                    </a:cubicBezTo>
                    <a:cubicBezTo>
                      <a:pt x="34" y="305"/>
                      <a:pt x="35" y="306"/>
                      <a:pt x="35" y="306"/>
                    </a:cubicBezTo>
                    <a:cubicBezTo>
                      <a:pt x="34" y="303"/>
                      <a:pt x="31" y="299"/>
                      <a:pt x="31" y="297"/>
                    </a:cubicBezTo>
                    <a:cubicBezTo>
                      <a:pt x="32" y="300"/>
                      <a:pt x="33" y="298"/>
                      <a:pt x="33" y="299"/>
                    </a:cubicBezTo>
                    <a:cubicBezTo>
                      <a:pt x="34" y="303"/>
                      <a:pt x="37" y="308"/>
                      <a:pt x="38" y="309"/>
                    </a:cubicBezTo>
                    <a:cubicBezTo>
                      <a:pt x="36" y="304"/>
                      <a:pt x="38" y="304"/>
                      <a:pt x="37" y="301"/>
                    </a:cubicBezTo>
                    <a:cubicBezTo>
                      <a:pt x="38" y="304"/>
                      <a:pt x="37" y="303"/>
                      <a:pt x="38" y="305"/>
                    </a:cubicBezTo>
                    <a:cubicBezTo>
                      <a:pt x="40" y="305"/>
                      <a:pt x="39" y="303"/>
                      <a:pt x="39" y="300"/>
                    </a:cubicBezTo>
                    <a:cubicBezTo>
                      <a:pt x="40" y="302"/>
                      <a:pt x="40" y="301"/>
                      <a:pt x="41" y="302"/>
                    </a:cubicBezTo>
                    <a:cubicBezTo>
                      <a:pt x="40" y="300"/>
                      <a:pt x="39" y="296"/>
                      <a:pt x="41" y="298"/>
                    </a:cubicBezTo>
                    <a:cubicBezTo>
                      <a:pt x="40" y="295"/>
                      <a:pt x="38" y="292"/>
                      <a:pt x="39" y="291"/>
                    </a:cubicBezTo>
                    <a:cubicBezTo>
                      <a:pt x="40" y="293"/>
                      <a:pt x="41" y="298"/>
                      <a:pt x="42" y="297"/>
                    </a:cubicBezTo>
                    <a:cubicBezTo>
                      <a:pt x="39" y="291"/>
                      <a:pt x="38" y="286"/>
                      <a:pt x="38" y="281"/>
                    </a:cubicBezTo>
                    <a:cubicBezTo>
                      <a:pt x="38" y="276"/>
                      <a:pt x="38" y="272"/>
                      <a:pt x="35" y="266"/>
                    </a:cubicBezTo>
                    <a:cubicBezTo>
                      <a:pt x="37" y="266"/>
                      <a:pt x="36" y="264"/>
                      <a:pt x="36" y="262"/>
                    </a:cubicBezTo>
                    <a:cubicBezTo>
                      <a:pt x="37" y="263"/>
                      <a:pt x="39" y="265"/>
                      <a:pt x="40" y="266"/>
                    </a:cubicBezTo>
                    <a:cubicBezTo>
                      <a:pt x="40" y="268"/>
                      <a:pt x="40" y="268"/>
                      <a:pt x="41" y="270"/>
                    </a:cubicBezTo>
                    <a:cubicBezTo>
                      <a:pt x="41" y="272"/>
                      <a:pt x="40" y="270"/>
                      <a:pt x="40" y="273"/>
                    </a:cubicBezTo>
                    <a:cubicBezTo>
                      <a:pt x="41" y="272"/>
                      <a:pt x="41" y="272"/>
                      <a:pt x="41" y="271"/>
                    </a:cubicBezTo>
                    <a:cubicBezTo>
                      <a:pt x="42" y="275"/>
                      <a:pt x="42" y="276"/>
                      <a:pt x="43" y="281"/>
                    </a:cubicBezTo>
                    <a:cubicBezTo>
                      <a:pt x="45" y="282"/>
                      <a:pt x="45" y="284"/>
                      <a:pt x="46" y="282"/>
                    </a:cubicBezTo>
                    <a:cubicBezTo>
                      <a:pt x="44" y="278"/>
                      <a:pt x="45" y="275"/>
                      <a:pt x="42" y="271"/>
                    </a:cubicBezTo>
                    <a:cubicBezTo>
                      <a:pt x="43" y="273"/>
                      <a:pt x="44" y="268"/>
                      <a:pt x="42" y="267"/>
                    </a:cubicBezTo>
                    <a:cubicBezTo>
                      <a:pt x="43" y="268"/>
                      <a:pt x="43" y="270"/>
                      <a:pt x="43" y="270"/>
                    </a:cubicBezTo>
                    <a:cubicBezTo>
                      <a:pt x="42" y="270"/>
                      <a:pt x="42" y="271"/>
                      <a:pt x="42" y="270"/>
                    </a:cubicBezTo>
                    <a:cubicBezTo>
                      <a:pt x="41" y="267"/>
                      <a:pt x="40" y="265"/>
                      <a:pt x="41" y="264"/>
                    </a:cubicBezTo>
                    <a:cubicBezTo>
                      <a:pt x="41" y="265"/>
                      <a:pt x="41" y="267"/>
                      <a:pt x="42" y="267"/>
                    </a:cubicBezTo>
                    <a:cubicBezTo>
                      <a:pt x="41" y="265"/>
                      <a:pt x="42" y="267"/>
                      <a:pt x="42" y="265"/>
                    </a:cubicBezTo>
                    <a:cubicBezTo>
                      <a:pt x="41" y="263"/>
                      <a:pt x="40" y="257"/>
                      <a:pt x="40" y="255"/>
                    </a:cubicBezTo>
                    <a:cubicBezTo>
                      <a:pt x="41" y="255"/>
                      <a:pt x="41" y="255"/>
                      <a:pt x="41" y="255"/>
                    </a:cubicBezTo>
                    <a:cubicBezTo>
                      <a:pt x="41" y="258"/>
                      <a:pt x="44" y="259"/>
                      <a:pt x="42" y="258"/>
                    </a:cubicBezTo>
                    <a:cubicBezTo>
                      <a:pt x="42" y="253"/>
                      <a:pt x="39" y="251"/>
                      <a:pt x="38" y="251"/>
                    </a:cubicBezTo>
                    <a:cubicBezTo>
                      <a:pt x="37" y="249"/>
                      <a:pt x="39" y="249"/>
                      <a:pt x="39" y="248"/>
                    </a:cubicBezTo>
                    <a:cubicBezTo>
                      <a:pt x="37" y="248"/>
                      <a:pt x="37" y="244"/>
                      <a:pt x="35" y="243"/>
                    </a:cubicBezTo>
                    <a:cubicBezTo>
                      <a:pt x="36" y="244"/>
                      <a:pt x="35" y="246"/>
                      <a:pt x="34" y="244"/>
                    </a:cubicBezTo>
                    <a:cubicBezTo>
                      <a:pt x="34" y="242"/>
                      <a:pt x="34" y="238"/>
                      <a:pt x="33" y="235"/>
                    </a:cubicBezTo>
                    <a:cubicBezTo>
                      <a:pt x="33" y="232"/>
                      <a:pt x="33" y="228"/>
                      <a:pt x="33" y="227"/>
                    </a:cubicBezTo>
                    <a:cubicBezTo>
                      <a:pt x="34" y="227"/>
                      <a:pt x="34" y="229"/>
                      <a:pt x="34" y="226"/>
                    </a:cubicBezTo>
                    <a:cubicBezTo>
                      <a:pt x="32" y="226"/>
                      <a:pt x="34" y="220"/>
                      <a:pt x="33" y="218"/>
                    </a:cubicBezTo>
                    <a:cubicBezTo>
                      <a:pt x="32" y="218"/>
                      <a:pt x="33" y="221"/>
                      <a:pt x="32" y="221"/>
                    </a:cubicBezTo>
                    <a:cubicBezTo>
                      <a:pt x="32" y="217"/>
                      <a:pt x="30" y="218"/>
                      <a:pt x="30" y="216"/>
                    </a:cubicBezTo>
                    <a:cubicBezTo>
                      <a:pt x="31" y="212"/>
                      <a:pt x="30" y="203"/>
                      <a:pt x="30" y="200"/>
                    </a:cubicBezTo>
                    <a:cubicBezTo>
                      <a:pt x="29" y="201"/>
                      <a:pt x="30" y="204"/>
                      <a:pt x="29" y="205"/>
                    </a:cubicBezTo>
                    <a:cubicBezTo>
                      <a:pt x="28" y="204"/>
                      <a:pt x="27" y="205"/>
                      <a:pt x="26" y="204"/>
                    </a:cubicBezTo>
                    <a:cubicBezTo>
                      <a:pt x="27" y="202"/>
                      <a:pt x="26" y="198"/>
                      <a:pt x="26" y="197"/>
                    </a:cubicBezTo>
                    <a:cubicBezTo>
                      <a:pt x="25" y="200"/>
                      <a:pt x="25" y="201"/>
                      <a:pt x="24" y="198"/>
                    </a:cubicBezTo>
                    <a:cubicBezTo>
                      <a:pt x="24" y="201"/>
                      <a:pt x="24" y="204"/>
                      <a:pt x="25" y="206"/>
                    </a:cubicBezTo>
                    <a:cubicBezTo>
                      <a:pt x="25" y="209"/>
                      <a:pt x="25" y="211"/>
                      <a:pt x="25" y="215"/>
                    </a:cubicBezTo>
                    <a:cubicBezTo>
                      <a:pt x="26" y="215"/>
                      <a:pt x="26" y="215"/>
                      <a:pt x="26" y="216"/>
                    </a:cubicBezTo>
                    <a:cubicBezTo>
                      <a:pt x="26" y="216"/>
                      <a:pt x="27" y="219"/>
                      <a:pt x="26" y="220"/>
                    </a:cubicBezTo>
                    <a:cubicBezTo>
                      <a:pt x="25" y="220"/>
                      <a:pt x="25" y="215"/>
                      <a:pt x="24" y="216"/>
                    </a:cubicBezTo>
                    <a:cubicBezTo>
                      <a:pt x="24" y="218"/>
                      <a:pt x="26" y="225"/>
                      <a:pt x="24" y="224"/>
                    </a:cubicBezTo>
                    <a:cubicBezTo>
                      <a:pt x="25" y="225"/>
                      <a:pt x="25" y="227"/>
                      <a:pt x="25" y="228"/>
                    </a:cubicBezTo>
                    <a:cubicBezTo>
                      <a:pt x="27" y="227"/>
                      <a:pt x="27" y="237"/>
                      <a:pt x="25" y="235"/>
                    </a:cubicBezTo>
                    <a:cubicBezTo>
                      <a:pt x="25" y="237"/>
                      <a:pt x="26" y="239"/>
                      <a:pt x="26" y="241"/>
                    </a:cubicBezTo>
                    <a:cubicBezTo>
                      <a:pt x="26" y="243"/>
                      <a:pt x="26" y="244"/>
                      <a:pt x="25" y="245"/>
                    </a:cubicBezTo>
                    <a:cubicBezTo>
                      <a:pt x="25" y="240"/>
                      <a:pt x="24" y="236"/>
                      <a:pt x="23" y="232"/>
                    </a:cubicBezTo>
                    <a:cubicBezTo>
                      <a:pt x="23" y="234"/>
                      <a:pt x="22" y="234"/>
                      <a:pt x="23" y="236"/>
                    </a:cubicBezTo>
                    <a:cubicBezTo>
                      <a:pt x="24" y="236"/>
                      <a:pt x="24" y="238"/>
                      <a:pt x="24" y="239"/>
                    </a:cubicBezTo>
                    <a:cubicBezTo>
                      <a:pt x="24" y="239"/>
                      <a:pt x="24" y="242"/>
                      <a:pt x="24" y="243"/>
                    </a:cubicBezTo>
                    <a:cubicBezTo>
                      <a:pt x="23" y="242"/>
                      <a:pt x="23" y="244"/>
                      <a:pt x="23" y="245"/>
                    </a:cubicBezTo>
                    <a:cubicBezTo>
                      <a:pt x="21" y="241"/>
                      <a:pt x="22" y="237"/>
                      <a:pt x="22" y="234"/>
                    </a:cubicBezTo>
                    <a:cubicBezTo>
                      <a:pt x="21" y="234"/>
                      <a:pt x="22" y="238"/>
                      <a:pt x="21" y="239"/>
                    </a:cubicBezTo>
                    <a:cubicBezTo>
                      <a:pt x="21" y="239"/>
                      <a:pt x="21" y="237"/>
                      <a:pt x="20" y="237"/>
                    </a:cubicBezTo>
                    <a:cubicBezTo>
                      <a:pt x="20" y="238"/>
                      <a:pt x="21" y="242"/>
                      <a:pt x="21" y="243"/>
                    </a:cubicBezTo>
                    <a:cubicBezTo>
                      <a:pt x="20" y="241"/>
                      <a:pt x="20" y="238"/>
                      <a:pt x="19" y="238"/>
                    </a:cubicBezTo>
                    <a:cubicBezTo>
                      <a:pt x="19" y="235"/>
                      <a:pt x="19" y="233"/>
                      <a:pt x="19" y="230"/>
                    </a:cubicBezTo>
                    <a:cubicBezTo>
                      <a:pt x="18" y="232"/>
                      <a:pt x="17" y="227"/>
                      <a:pt x="16" y="227"/>
                    </a:cubicBezTo>
                    <a:cubicBezTo>
                      <a:pt x="17" y="230"/>
                      <a:pt x="19" y="235"/>
                      <a:pt x="18" y="239"/>
                    </a:cubicBezTo>
                    <a:cubicBezTo>
                      <a:pt x="18" y="243"/>
                      <a:pt x="20" y="249"/>
                      <a:pt x="19" y="252"/>
                    </a:cubicBezTo>
                    <a:cubicBezTo>
                      <a:pt x="19" y="250"/>
                      <a:pt x="18" y="248"/>
                      <a:pt x="17" y="247"/>
                    </a:cubicBezTo>
                    <a:cubicBezTo>
                      <a:pt x="16" y="250"/>
                      <a:pt x="19" y="253"/>
                      <a:pt x="18" y="256"/>
                    </a:cubicBezTo>
                    <a:cubicBezTo>
                      <a:pt x="18" y="255"/>
                      <a:pt x="18" y="254"/>
                      <a:pt x="18" y="255"/>
                    </a:cubicBezTo>
                    <a:cubicBezTo>
                      <a:pt x="18" y="257"/>
                      <a:pt x="19" y="257"/>
                      <a:pt x="19" y="258"/>
                    </a:cubicBezTo>
                    <a:cubicBezTo>
                      <a:pt x="19" y="260"/>
                      <a:pt x="19" y="263"/>
                      <a:pt x="18" y="261"/>
                    </a:cubicBezTo>
                    <a:cubicBezTo>
                      <a:pt x="17" y="251"/>
                      <a:pt x="14" y="242"/>
                      <a:pt x="15" y="232"/>
                    </a:cubicBezTo>
                    <a:cubicBezTo>
                      <a:pt x="16" y="238"/>
                      <a:pt x="15" y="245"/>
                      <a:pt x="17" y="247"/>
                    </a:cubicBezTo>
                    <a:cubicBezTo>
                      <a:pt x="16" y="244"/>
                      <a:pt x="17" y="242"/>
                      <a:pt x="16" y="240"/>
                    </a:cubicBezTo>
                    <a:cubicBezTo>
                      <a:pt x="16" y="237"/>
                      <a:pt x="17" y="236"/>
                      <a:pt x="16" y="233"/>
                    </a:cubicBezTo>
                    <a:cubicBezTo>
                      <a:pt x="17" y="236"/>
                      <a:pt x="16" y="234"/>
                      <a:pt x="15" y="233"/>
                    </a:cubicBezTo>
                    <a:cubicBezTo>
                      <a:pt x="15" y="231"/>
                      <a:pt x="15" y="231"/>
                      <a:pt x="15" y="227"/>
                    </a:cubicBezTo>
                    <a:cubicBezTo>
                      <a:pt x="14" y="227"/>
                      <a:pt x="14" y="220"/>
                      <a:pt x="12" y="220"/>
                    </a:cubicBezTo>
                    <a:cubicBezTo>
                      <a:pt x="14" y="228"/>
                      <a:pt x="14" y="236"/>
                      <a:pt x="13" y="243"/>
                    </a:cubicBezTo>
                    <a:cubicBezTo>
                      <a:pt x="14" y="245"/>
                      <a:pt x="14" y="241"/>
                      <a:pt x="15" y="243"/>
                    </a:cubicBezTo>
                    <a:cubicBezTo>
                      <a:pt x="15" y="244"/>
                      <a:pt x="15" y="245"/>
                      <a:pt x="14" y="246"/>
                    </a:cubicBezTo>
                    <a:cubicBezTo>
                      <a:pt x="12" y="244"/>
                      <a:pt x="13" y="247"/>
                      <a:pt x="12" y="249"/>
                    </a:cubicBezTo>
                    <a:cubicBezTo>
                      <a:pt x="11" y="245"/>
                      <a:pt x="13" y="246"/>
                      <a:pt x="12" y="243"/>
                    </a:cubicBezTo>
                    <a:cubicBezTo>
                      <a:pt x="12" y="241"/>
                      <a:pt x="10" y="238"/>
                      <a:pt x="11" y="237"/>
                    </a:cubicBezTo>
                    <a:cubicBezTo>
                      <a:pt x="11" y="237"/>
                      <a:pt x="11" y="238"/>
                      <a:pt x="12" y="238"/>
                    </a:cubicBezTo>
                    <a:cubicBezTo>
                      <a:pt x="12" y="237"/>
                      <a:pt x="12" y="236"/>
                      <a:pt x="12" y="235"/>
                    </a:cubicBezTo>
                    <a:cubicBezTo>
                      <a:pt x="11" y="236"/>
                      <a:pt x="11" y="235"/>
                      <a:pt x="10" y="234"/>
                    </a:cubicBezTo>
                    <a:cubicBezTo>
                      <a:pt x="12" y="233"/>
                      <a:pt x="12" y="231"/>
                      <a:pt x="12" y="227"/>
                    </a:cubicBezTo>
                    <a:cubicBezTo>
                      <a:pt x="12" y="227"/>
                      <a:pt x="11" y="228"/>
                      <a:pt x="11" y="227"/>
                    </a:cubicBezTo>
                    <a:cubicBezTo>
                      <a:pt x="12" y="224"/>
                      <a:pt x="11" y="220"/>
                      <a:pt x="12" y="217"/>
                    </a:cubicBezTo>
                    <a:cubicBezTo>
                      <a:pt x="11" y="216"/>
                      <a:pt x="12" y="213"/>
                      <a:pt x="11" y="211"/>
                    </a:cubicBezTo>
                    <a:cubicBezTo>
                      <a:pt x="12" y="211"/>
                      <a:pt x="10" y="204"/>
                      <a:pt x="12" y="203"/>
                    </a:cubicBezTo>
                    <a:cubicBezTo>
                      <a:pt x="11" y="203"/>
                      <a:pt x="11" y="203"/>
                      <a:pt x="11" y="202"/>
                    </a:cubicBezTo>
                    <a:cubicBezTo>
                      <a:pt x="8" y="201"/>
                      <a:pt x="11" y="213"/>
                      <a:pt x="9" y="215"/>
                    </a:cubicBezTo>
                    <a:cubicBezTo>
                      <a:pt x="9" y="211"/>
                      <a:pt x="8" y="212"/>
                      <a:pt x="8" y="215"/>
                    </a:cubicBezTo>
                    <a:cubicBezTo>
                      <a:pt x="7" y="212"/>
                      <a:pt x="8" y="208"/>
                      <a:pt x="8" y="206"/>
                    </a:cubicBezTo>
                    <a:cubicBezTo>
                      <a:pt x="9" y="203"/>
                      <a:pt x="9" y="201"/>
                      <a:pt x="8" y="201"/>
                    </a:cubicBezTo>
                    <a:cubicBezTo>
                      <a:pt x="8" y="199"/>
                      <a:pt x="10" y="193"/>
                      <a:pt x="9" y="194"/>
                    </a:cubicBezTo>
                    <a:cubicBezTo>
                      <a:pt x="9" y="198"/>
                      <a:pt x="9" y="195"/>
                      <a:pt x="8" y="195"/>
                    </a:cubicBezTo>
                    <a:cubicBezTo>
                      <a:pt x="7" y="196"/>
                      <a:pt x="8" y="200"/>
                      <a:pt x="7" y="202"/>
                    </a:cubicBezTo>
                    <a:cubicBezTo>
                      <a:pt x="7" y="202"/>
                      <a:pt x="7" y="196"/>
                      <a:pt x="7" y="199"/>
                    </a:cubicBezTo>
                    <a:cubicBezTo>
                      <a:pt x="7" y="202"/>
                      <a:pt x="7" y="202"/>
                      <a:pt x="8" y="204"/>
                    </a:cubicBezTo>
                    <a:cubicBezTo>
                      <a:pt x="7" y="205"/>
                      <a:pt x="6" y="206"/>
                      <a:pt x="6" y="207"/>
                    </a:cubicBezTo>
                    <a:cubicBezTo>
                      <a:pt x="6" y="208"/>
                      <a:pt x="8" y="206"/>
                      <a:pt x="7" y="209"/>
                    </a:cubicBezTo>
                    <a:cubicBezTo>
                      <a:pt x="4" y="211"/>
                      <a:pt x="7" y="221"/>
                      <a:pt x="6" y="226"/>
                    </a:cubicBezTo>
                    <a:cubicBezTo>
                      <a:pt x="5" y="220"/>
                      <a:pt x="4" y="215"/>
                      <a:pt x="4" y="210"/>
                    </a:cubicBezTo>
                    <a:cubicBezTo>
                      <a:pt x="4" y="205"/>
                      <a:pt x="4" y="200"/>
                      <a:pt x="4" y="196"/>
                    </a:cubicBezTo>
                    <a:cubicBezTo>
                      <a:pt x="4" y="197"/>
                      <a:pt x="3" y="197"/>
                      <a:pt x="3" y="196"/>
                    </a:cubicBezTo>
                    <a:cubicBezTo>
                      <a:pt x="3" y="195"/>
                      <a:pt x="3" y="194"/>
                      <a:pt x="3" y="194"/>
                    </a:cubicBezTo>
                    <a:cubicBezTo>
                      <a:pt x="4" y="194"/>
                      <a:pt x="5" y="193"/>
                      <a:pt x="5" y="192"/>
                    </a:cubicBezTo>
                    <a:cubicBezTo>
                      <a:pt x="4" y="189"/>
                      <a:pt x="6" y="189"/>
                      <a:pt x="6" y="186"/>
                    </a:cubicBezTo>
                    <a:cubicBezTo>
                      <a:pt x="5" y="180"/>
                      <a:pt x="7" y="164"/>
                      <a:pt x="8" y="159"/>
                    </a:cubicBezTo>
                    <a:cubicBezTo>
                      <a:pt x="9" y="157"/>
                      <a:pt x="9" y="153"/>
                      <a:pt x="10" y="148"/>
                    </a:cubicBezTo>
                    <a:cubicBezTo>
                      <a:pt x="10" y="144"/>
                      <a:pt x="12" y="139"/>
                      <a:pt x="13" y="137"/>
                    </a:cubicBezTo>
                    <a:cubicBezTo>
                      <a:pt x="13" y="137"/>
                      <a:pt x="12" y="138"/>
                      <a:pt x="12" y="137"/>
                    </a:cubicBezTo>
                    <a:cubicBezTo>
                      <a:pt x="12" y="135"/>
                      <a:pt x="13" y="131"/>
                      <a:pt x="14" y="127"/>
                    </a:cubicBezTo>
                    <a:cubicBezTo>
                      <a:pt x="16" y="124"/>
                      <a:pt x="16" y="121"/>
                      <a:pt x="16" y="121"/>
                    </a:cubicBezTo>
                    <a:cubicBezTo>
                      <a:pt x="16" y="120"/>
                      <a:pt x="15" y="121"/>
                      <a:pt x="15" y="120"/>
                    </a:cubicBezTo>
                    <a:cubicBezTo>
                      <a:pt x="16" y="118"/>
                      <a:pt x="17" y="118"/>
                      <a:pt x="18" y="117"/>
                    </a:cubicBezTo>
                    <a:cubicBezTo>
                      <a:pt x="16" y="113"/>
                      <a:pt x="21" y="108"/>
                      <a:pt x="21" y="103"/>
                    </a:cubicBezTo>
                    <a:cubicBezTo>
                      <a:pt x="19" y="103"/>
                      <a:pt x="20" y="106"/>
                      <a:pt x="20" y="106"/>
                    </a:cubicBezTo>
                    <a:close/>
                    <a:moveTo>
                      <a:pt x="24" y="291"/>
                    </a:moveTo>
                    <a:cubicBezTo>
                      <a:pt x="23" y="293"/>
                      <a:pt x="21" y="285"/>
                      <a:pt x="21" y="288"/>
                    </a:cubicBezTo>
                    <a:cubicBezTo>
                      <a:pt x="20" y="287"/>
                      <a:pt x="21" y="286"/>
                      <a:pt x="21" y="285"/>
                    </a:cubicBezTo>
                    <a:cubicBezTo>
                      <a:pt x="22" y="285"/>
                      <a:pt x="23" y="289"/>
                      <a:pt x="24" y="291"/>
                    </a:cubicBezTo>
                    <a:close/>
                    <a:moveTo>
                      <a:pt x="78" y="356"/>
                    </a:moveTo>
                    <a:cubicBezTo>
                      <a:pt x="79" y="358"/>
                      <a:pt x="80" y="360"/>
                      <a:pt x="81" y="361"/>
                    </a:cubicBezTo>
                    <a:cubicBezTo>
                      <a:pt x="81" y="362"/>
                      <a:pt x="78" y="359"/>
                      <a:pt x="76" y="356"/>
                    </a:cubicBezTo>
                    <a:cubicBezTo>
                      <a:pt x="77" y="360"/>
                      <a:pt x="82" y="364"/>
                      <a:pt x="84" y="367"/>
                    </a:cubicBezTo>
                    <a:cubicBezTo>
                      <a:pt x="84" y="368"/>
                      <a:pt x="83" y="367"/>
                      <a:pt x="83" y="368"/>
                    </a:cubicBezTo>
                    <a:cubicBezTo>
                      <a:pt x="82" y="368"/>
                      <a:pt x="82" y="365"/>
                      <a:pt x="83" y="366"/>
                    </a:cubicBezTo>
                    <a:cubicBezTo>
                      <a:pt x="81" y="366"/>
                      <a:pt x="78" y="359"/>
                      <a:pt x="76" y="361"/>
                    </a:cubicBezTo>
                    <a:cubicBezTo>
                      <a:pt x="76" y="359"/>
                      <a:pt x="74" y="357"/>
                      <a:pt x="73" y="354"/>
                    </a:cubicBezTo>
                    <a:cubicBezTo>
                      <a:pt x="72" y="354"/>
                      <a:pt x="70" y="351"/>
                      <a:pt x="69" y="349"/>
                    </a:cubicBezTo>
                    <a:cubicBezTo>
                      <a:pt x="72" y="351"/>
                      <a:pt x="74" y="355"/>
                      <a:pt x="78" y="356"/>
                    </a:cubicBezTo>
                    <a:close/>
                    <a:moveTo>
                      <a:pt x="61" y="305"/>
                    </a:moveTo>
                    <a:cubicBezTo>
                      <a:pt x="62" y="308"/>
                      <a:pt x="62" y="308"/>
                      <a:pt x="64" y="312"/>
                    </a:cubicBezTo>
                    <a:cubicBezTo>
                      <a:pt x="62" y="311"/>
                      <a:pt x="62" y="310"/>
                      <a:pt x="62" y="313"/>
                    </a:cubicBezTo>
                    <a:cubicBezTo>
                      <a:pt x="61" y="313"/>
                      <a:pt x="62" y="312"/>
                      <a:pt x="60" y="310"/>
                    </a:cubicBezTo>
                    <a:cubicBezTo>
                      <a:pt x="61" y="309"/>
                      <a:pt x="61" y="308"/>
                      <a:pt x="60" y="305"/>
                    </a:cubicBezTo>
                    <a:cubicBezTo>
                      <a:pt x="60" y="305"/>
                      <a:pt x="61" y="305"/>
                      <a:pt x="61" y="305"/>
                    </a:cubicBezTo>
                    <a:close/>
                    <a:moveTo>
                      <a:pt x="98" y="374"/>
                    </a:moveTo>
                    <a:cubicBezTo>
                      <a:pt x="96" y="372"/>
                      <a:pt x="95" y="371"/>
                      <a:pt x="93" y="368"/>
                    </a:cubicBezTo>
                    <a:cubicBezTo>
                      <a:pt x="95" y="369"/>
                      <a:pt x="99" y="373"/>
                      <a:pt x="98" y="374"/>
                    </a:cubicBezTo>
                    <a:close/>
                    <a:moveTo>
                      <a:pt x="241" y="468"/>
                    </a:moveTo>
                    <a:cubicBezTo>
                      <a:pt x="240" y="469"/>
                      <a:pt x="239" y="468"/>
                      <a:pt x="236" y="468"/>
                    </a:cubicBezTo>
                    <a:cubicBezTo>
                      <a:pt x="237" y="467"/>
                      <a:pt x="237" y="467"/>
                      <a:pt x="237" y="467"/>
                    </a:cubicBezTo>
                    <a:cubicBezTo>
                      <a:pt x="238" y="467"/>
                      <a:pt x="239" y="467"/>
                      <a:pt x="241" y="468"/>
                    </a:cubicBezTo>
                    <a:close/>
                    <a:moveTo>
                      <a:pt x="258" y="467"/>
                    </a:moveTo>
                    <a:cubicBezTo>
                      <a:pt x="260" y="467"/>
                      <a:pt x="260" y="467"/>
                      <a:pt x="261" y="467"/>
                    </a:cubicBezTo>
                    <a:cubicBezTo>
                      <a:pt x="262" y="469"/>
                      <a:pt x="265" y="469"/>
                      <a:pt x="268" y="469"/>
                    </a:cubicBezTo>
                    <a:cubicBezTo>
                      <a:pt x="267" y="470"/>
                      <a:pt x="266" y="470"/>
                      <a:pt x="264" y="469"/>
                    </a:cubicBezTo>
                    <a:cubicBezTo>
                      <a:pt x="263" y="469"/>
                      <a:pt x="261" y="469"/>
                      <a:pt x="260" y="468"/>
                    </a:cubicBezTo>
                    <a:cubicBezTo>
                      <a:pt x="259" y="468"/>
                      <a:pt x="258" y="467"/>
                      <a:pt x="258" y="467"/>
                    </a:cubicBezTo>
                    <a:close/>
                    <a:moveTo>
                      <a:pt x="233" y="455"/>
                    </a:moveTo>
                    <a:cubicBezTo>
                      <a:pt x="237" y="456"/>
                      <a:pt x="235" y="457"/>
                      <a:pt x="238" y="458"/>
                    </a:cubicBezTo>
                    <a:cubicBezTo>
                      <a:pt x="236" y="458"/>
                      <a:pt x="233" y="456"/>
                      <a:pt x="233" y="455"/>
                    </a:cubicBezTo>
                    <a:close/>
                    <a:moveTo>
                      <a:pt x="165" y="402"/>
                    </a:moveTo>
                    <a:cubicBezTo>
                      <a:pt x="165" y="401"/>
                      <a:pt x="167" y="403"/>
                      <a:pt x="168" y="403"/>
                    </a:cubicBezTo>
                    <a:cubicBezTo>
                      <a:pt x="169" y="404"/>
                      <a:pt x="167" y="403"/>
                      <a:pt x="168" y="405"/>
                    </a:cubicBezTo>
                    <a:cubicBezTo>
                      <a:pt x="167" y="403"/>
                      <a:pt x="166" y="404"/>
                      <a:pt x="165" y="402"/>
                    </a:cubicBezTo>
                    <a:close/>
                    <a:moveTo>
                      <a:pt x="163" y="378"/>
                    </a:moveTo>
                    <a:cubicBezTo>
                      <a:pt x="164" y="378"/>
                      <a:pt x="165" y="380"/>
                      <a:pt x="164" y="379"/>
                    </a:cubicBezTo>
                    <a:cubicBezTo>
                      <a:pt x="165" y="380"/>
                      <a:pt x="167" y="381"/>
                      <a:pt x="166" y="382"/>
                    </a:cubicBezTo>
                    <a:cubicBezTo>
                      <a:pt x="167" y="382"/>
                      <a:pt x="167" y="382"/>
                      <a:pt x="167" y="381"/>
                    </a:cubicBezTo>
                    <a:cubicBezTo>
                      <a:pt x="169" y="383"/>
                      <a:pt x="169" y="383"/>
                      <a:pt x="170" y="384"/>
                    </a:cubicBezTo>
                    <a:cubicBezTo>
                      <a:pt x="170" y="385"/>
                      <a:pt x="168" y="385"/>
                      <a:pt x="167" y="384"/>
                    </a:cubicBezTo>
                    <a:cubicBezTo>
                      <a:pt x="169" y="386"/>
                      <a:pt x="170" y="387"/>
                      <a:pt x="171" y="389"/>
                    </a:cubicBezTo>
                    <a:cubicBezTo>
                      <a:pt x="173" y="390"/>
                      <a:pt x="171" y="388"/>
                      <a:pt x="172" y="388"/>
                    </a:cubicBezTo>
                    <a:cubicBezTo>
                      <a:pt x="174" y="389"/>
                      <a:pt x="174" y="390"/>
                      <a:pt x="175" y="391"/>
                    </a:cubicBezTo>
                    <a:cubicBezTo>
                      <a:pt x="173" y="390"/>
                      <a:pt x="170" y="390"/>
                      <a:pt x="170" y="388"/>
                    </a:cubicBezTo>
                    <a:cubicBezTo>
                      <a:pt x="169" y="387"/>
                      <a:pt x="167" y="387"/>
                      <a:pt x="167" y="386"/>
                    </a:cubicBezTo>
                    <a:cubicBezTo>
                      <a:pt x="166" y="387"/>
                      <a:pt x="163" y="382"/>
                      <a:pt x="163" y="385"/>
                    </a:cubicBezTo>
                    <a:cubicBezTo>
                      <a:pt x="164" y="386"/>
                      <a:pt x="162" y="383"/>
                      <a:pt x="164" y="385"/>
                    </a:cubicBezTo>
                    <a:cubicBezTo>
                      <a:pt x="163" y="386"/>
                      <a:pt x="164" y="387"/>
                      <a:pt x="164" y="387"/>
                    </a:cubicBezTo>
                    <a:cubicBezTo>
                      <a:pt x="167" y="389"/>
                      <a:pt x="171" y="392"/>
                      <a:pt x="172" y="395"/>
                    </a:cubicBezTo>
                    <a:cubicBezTo>
                      <a:pt x="173" y="395"/>
                      <a:pt x="173" y="394"/>
                      <a:pt x="173" y="394"/>
                    </a:cubicBezTo>
                    <a:cubicBezTo>
                      <a:pt x="176" y="397"/>
                      <a:pt x="178" y="398"/>
                      <a:pt x="180" y="399"/>
                    </a:cubicBezTo>
                    <a:cubicBezTo>
                      <a:pt x="182" y="401"/>
                      <a:pt x="183" y="402"/>
                      <a:pt x="185" y="404"/>
                    </a:cubicBezTo>
                    <a:cubicBezTo>
                      <a:pt x="185" y="406"/>
                      <a:pt x="182" y="404"/>
                      <a:pt x="181" y="404"/>
                    </a:cubicBezTo>
                    <a:cubicBezTo>
                      <a:pt x="180" y="402"/>
                      <a:pt x="183" y="404"/>
                      <a:pt x="184" y="405"/>
                    </a:cubicBezTo>
                    <a:cubicBezTo>
                      <a:pt x="183" y="403"/>
                      <a:pt x="179" y="402"/>
                      <a:pt x="180" y="401"/>
                    </a:cubicBezTo>
                    <a:cubicBezTo>
                      <a:pt x="179" y="400"/>
                      <a:pt x="179" y="400"/>
                      <a:pt x="178" y="399"/>
                    </a:cubicBezTo>
                    <a:cubicBezTo>
                      <a:pt x="176" y="398"/>
                      <a:pt x="178" y="400"/>
                      <a:pt x="177" y="400"/>
                    </a:cubicBezTo>
                    <a:cubicBezTo>
                      <a:pt x="176" y="398"/>
                      <a:pt x="175" y="397"/>
                      <a:pt x="172" y="395"/>
                    </a:cubicBezTo>
                    <a:cubicBezTo>
                      <a:pt x="172" y="396"/>
                      <a:pt x="173" y="397"/>
                      <a:pt x="174" y="399"/>
                    </a:cubicBezTo>
                    <a:cubicBezTo>
                      <a:pt x="172" y="398"/>
                      <a:pt x="170" y="397"/>
                      <a:pt x="170" y="395"/>
                    </a:cubicBezTo>
                    <a:cubicBezTo>
                      <a:pt x="169" y="395"/>
                      <a:pt x="170" y="397"/>
                      <a:pt x="168" y="396"/>
                    </a:cubicBezTo>
                    <a:cubicBezTo>
                      <a:pt x="167" y="394"/>
                      <a:pt x="165" y="393"/>
                      <a:pt x="164" y="391"/>
                    </a:cubicBezTo>
                    <a:cubicBezTo>
                      <a:pt x="162" y="390"/>
                      <a:pt x="165" y="392"/>
                      <a:pt x="164" y="393"/>
                    </a:cubicBezTo>
                    <a:cubicBezTo>
                      <a:pt x="163" y="393"/>
                      <a:pt x="164" y="391"/>
                      <a:pt x="161" y="389"/>
                    </a:cubicBezTo>
                    <a:cubicBezTo>
                      <a:pt x="162" y="389"/>
                      <a:pt x="163" y="390"/>
                      <a:pt x="163" y="389"/>
                    </a:cubicBezTo>
                    <a:cubicBezTo>
                      <a:pt x="163" y="388"/>
                      <a:pt x="160" y="389"/>
                      <a:pt x="160" y="387"/>
                    </a:cubicBezTo>
                    <a:cubicBezTo>
                      <a:pt x="162" y="387"/>
                      <a:pt x="163" y="388"/>
                      <a:pt x="165" y="389"/>
                    </a:cubicBezTo>
                    <a:cubicBezTo>
                      <a:pt x="164" y="388"/>
                      <a:pt x="162" y="387"/>
                      <a:pt x="161" y="385"/>
                    </a:cubicBezTo>
                    <a:cubicBezTo>
                      <a:pt x="160" y="386"/>
                      <a:pt x="161" y="388"/>
                      <a:pt x="160" y="385"/>
                    </a:cubicBezTo>
                    <a:cubicBezTo>
                      <a:pt x="159" y="386"/>
                      <a:pt x="159" y="387"/>
                      <a:pt x="160" y="387"/>
                    </a:cubicBezTo>
                    <a:cubicBezTo>
                      <a:pt x="158" y="385"/>
                      <a:pt x="155" y="384"/>
                      <a:pt x="153" y="382"/>
                    </a:cubicBezTo>
                    <a:cubicBezTo>
                      <a:pt x="154" y="381"/>
                      <a:pt x="157" y="385"/>
                      <a:pt x="158" y="385"/>
                    </a:cubicBezTo>
                    <a:cubicBezTo>
                      <a:pt x="158" y="384"/>
                      <a:pt x="156" y="383"/>
                      <a:pt x="156" y="383"/>
                    </a:cubicBezTo>
                    <a:cubicBezTo>
                      <a:pt x="155" y="383"/>
                      <a:pt x="155" y="383"/>
                      <a:pt x="155" y="383"/>
                    </a:cubicBezTo>
                    <a:cubicBezTo>
                      <a:pt x="156" y="382"/>
                      <a:pt x="155" y="382"/>
                      <a:pt x="155" y="382"/>
                    </a:cubicBezTo>
                    <a:cubicBezTo>
                      <a:pt x="156" y="382"/>
                      <a:pt x="157" y="383"/>
                      <a:pt x="159" y="384"/>
                    </a:cubicBezTo>
                    <a:cubicBezTo>
                      <a:pt x="159" y="384"/>
                      <a:pt x="159" y="383"/>
                      <a:pt x="159" y="382"/>
                    </a:cubicBezTo>
                    <a:cubicBezTo>
                      <a:pt x="157" y="383"/>
                      <a:pt x="155" y="381"/>
                      <a:pt x="152" y="379"/>
                    </a:cubicBezTo>
                    <a:cubicBezTo>
                      <a:pt x="152" y="380"/>
                      <a:pt x="155" y="381"/>
                      <a:pt x="154" y="382"/>
                    </a:cubicBezTo>
                    <a:cubicBezTo>
                      <a:pt x="152" y="381"/>
                      <a:pt x="153" y="380"/>
                      <a:pt x="152" y="379"/>
                    </a:cubicBezTo>
                    <a:cubicBezTo>
                      <a:pt x="151" y="380"/>
                      <a:pt x="153" y="381"/>
                      <a:pt x="152" y="381"/>
                    </a:cubicBezTo>
                    <a:cubicBezTo>
                      <a:pt x="151" y="380"/>
                      <a:pt x="151" y="380"/>
                      <a:pt x="150" y="379"/>
                    </a:cubicBezTo>
                    <a:cubicBezTo>
                      <a:pt x="151" y="379"/>
                      <a:pt x="152" y="379"/>
                      <a:pt x="152" y="378"/>
                    </a:cubicBezTo>
                    <a:cubicBezTo>
                      <a:pt x="151" y="377"/>
                      <a:pt x="150" y="378"/>
                      <a:pt x="150" y="379"/>
                    </a:cubicBezTo>
                    <a:cubicBezTo>
                      <a:pt x="148" y="377"/>
                      <a:pt x="148" y="378"/>
                      <a:pt x="147" y="376"/>
                    </a:cubicBezTo>
                    <a:cubicBezTo>
                      <a:pt x="147" y="376"/>
                      <a:pt x="148" y="376"/>
                      <a:pt x="147" y="375"/>
                    </a:cubicBezTo>
                    <a:cubicBezTo>
                      <a:pt x="148" y="375"/>
                      <a:pt x="149" y="377"/>
                      <a:pt x="149" y="377"/>
                    </a:cubicBezTo>
                    <a:cubicBezTo>
                      <a:pt x="149" y="376"/>
                      <a:pt x="149" y="377"/>
                      <a:pt x="150" y="375"/>
                    </a:cubicBezTo>
                    <a:cubicBezTo>
                      <a:pt x="151" y="378"/>
                      <a:pt x="153" y="378"/>
                      <a:pt x="155" y="377"/>
                    </a:cubicBezTo>
                    <a:cubicBezTo>
                      <a:pt x="155" y="378"/>
                      <a:pt x="155" y="379"/>
                      <a:pt x="155" y="380"/>
                    </a:cubicBezTo>
                    <a:cubicBezTo>
                      <a:pt x="157" y="383"/>
                      <a:pt x="158" y="380"/>
                      <a:pt x="160" y="383"/>
                    </a:cubicBezTo>
                    <a:cubicBezTo>
                      <a:pt x="160" y="382"/>
                      <a:pt x="161" y="382"/>
                      <a:pt x="159" y="381"/>
                    </a:cubicBezTo>
                    <a:cubicBezTo>
                      <a:pt x="162" y="381"/>
                      <a:pt x="160" y="385"/>
                      <a:pt x="163" y="386"/>
                    </a:cubicBezTo>
                    <a:cubicBezTo>
                      <a:pt x="163" y="384"/>
                      <a:pt x="160" y="379"/>
                      <a:pt x="156" y="378"/>
                    </a:cubicBezTo>
                    <a:cubicBezTo>
                      <a:pt x="155" y="377"/>
                      <a:pt x="155" y="375"/>
                      <a:pt x="155" y="374"/>
                    </a:cubicBezTo>
                    <a:cubicBezTo>
                      <a:pt x="157" y="378"/>
                      <a:pt x="162" y="380"/>
                      <a:pt x="163" y="379"/>
                    </a:cubicBezTo>
                    <a:cubicBezTo>
                      <a:pt x="164" y="381"/>
                      <a:pt x="165" y="382"/>
                      <a:pt x="166" y="384"/>
                    </a:cubicBezTo>
                    <a:cubicBezTo>
                      <a:pt x="166" y="382"/>
                      <a:pt x="164" y="380"/>
                      <a:pt x="163" y="378"/>
                    </a:cubicBezTo>
                    <a:close/>
                    <a:moveTo>
                      <a:pt x="180" y="403"/>
                    </a:moveTo>
                    <a:cubicBezTo>
                      <a:pt x="180" y="403"/>
                      <a:pt x="179" y="403"/>
                      <a:pt x="178" y="402"/>
                    </a:cubicBezTo>
                    <a:cubicBezTo>
                      <a:pt x="179" y="402"/>
                      <a:pt x="179" y="401"/>
                      <a:pt x="179" y="401"/>
                    </a:cubicBezTo>
                    <a:cubicBezTo>
                      <a:pt x="181" y="402"/>
                      <a:pt x="180" y="403"/>
                      <a:pt x="180" y="403"/>
                    </a:cubicBezTo>
                    <a:close/>
                    <a:moveTo>
                      <a:pt x="119" y="324"/>
                    </a:moveTo>
                    <a:cubicBezTo>
                      <a:pt x="119" y="324"/>
                      <a:pt x="119" y="324"/>
                      <a:pt x="119" y="323"/>
                    </a:cubicBezTo>
                    <a:cubicBezTo>
                      <a:pt x="119" y="323"/>
                      <a:pt x="120" y="324"/>
                      <a:pt x="120" y="324"/>
                    </a:cubicBezTo>
                    <a:cubicBezTo>
                      <a:pt x="121" y="326"/>
                      <a:pt x="120" y="326"/>
                      <a:pt x="119" y="324"/>
                    </a:cubicBezTo>
                    <a:close/>
                    <a:moveTo>
                      <a:pt x="550" y="219"/>
                    </a:moveTo>
                    <a:cubicBezTo>
                      <a:pt x="550" y="220"/>
                      <a:pt x="550" y="221"/>
                      <a:pt x="550" y="222"/>
                    </a:cubicBezTo>
                    <a:cubicBezTo>
                      <a:pt x="549" y="222"/>
                      <a:pt x="550" y="221"/>
                      <a:pt x="549" y="221"/>
                    </a:cubicBezTo>
                    <a:cubicBezTo>
                      <a:pt x="549" y="220"/>
                      <a:pt x="550" y="221"/>
                      <a:pt x="550" y="219"/>
                    </a:cubicBezTo>
                    <a:close/>
                    <a:moveTo>
                      <a:pt x="590" y="178"/>
                    </a:moveTo>
                    <a:cubicBezTo>
                      <a:pt x="591" y="178"/>
                      <a:pt x="590" y="183"/>
                      <a:pt x="591" y="181"/>
                    </a:cubicBezTo>
                    <a:cubicBezTo>
                      <a:pt x="592" y="182"/>
                      <a:pt x="590" y="184"/>
                      <a:pt x="590" y="184"/>
                    </a:cubicBezTo>
                    <a:cubicBezTo>
                      <a:pt x="590" y="183"/>
                      <a:pt x="590" y="181"/>
                      <a:pt x="590" y="181"/>
                    </a:cubicBezTo>
                    <a:cubicBezTo>
                      <a:pt x="590" y="180"/>
                      <a:pt x="590" y="181"/>
                      <a:pt x="590" y="180"/>
                    </a:cubicBezTo>
                    <a:cubicBezTo>
                      <a:pt x="590" y="179"/>
                      <a:pt x="590" y="179"/>
                      <a:pt x="590" y="178"/>
                    </a:cubicBezTo>
                    <a:close/>
                    <a:moveTo>
                      <a:pt x="599" y="180"/>
                    </a:moveTo>
                    <a:cubicBezTo>
                      <a:pt x="599" y="180"/>
                      <a:pt x="599" y="183"/>
                      <a:pt x="598" y="183"/>
                    </a:cubicBezTo>
                    <a:cubicBezTo>
                      <a:pt x="598" y="181"/>
                      <a:pt x="598" y="181"/>
                      <a:pt x="599" y="180"/>
                    </a:cubicBezTo>
                    <a:close/>
                    <a:moveTo>
                      <a:pt x="618" y="141"/>
                    </a:moveTo>
                    <a:cubicBezTo>
                      <a:pt x="618" y="142"/>
                      <a:pt x="618" y="142"/>
                      <a:pt x="618" y="144"/>
                    </a:cubicBezTo>
                    <a:cubicBezTo>
                      <a:pt x="618" y="144"/>
                      <a:pt x="617" y="143"/>
                      <a:pt x="617" y="142"/>
                    </a:cubicBezTo>
                    <a:cubicBezTo>
                      <a:pt x="617" y="142"/>
                      <a:pt x="617" y="142"/>
                      <a:pt x="617" y="143"/>
                    </a:cubicBezTo>
                    <a:cubicBezTo>
                      <a:pt x="617" y="143"/>
                      <a:pt x="617" y="143"/>
                      <a:pt x="617" y="142"/>
                    </a:cubicBezTo>
                    <a:cubicBezTo>
                      <a:pt x="616" y="141"/>
                      <a:pt x="616" y="141"/>
                      <a:pt x="616" y="141"/>
                    </a:cubicBezTo>
                    <a:cubicBezTo>
                      <a:pt x="617" y="142"/>
                      <a:pt x="617" y="141"/>
                      <a:pt x="618" y="141"/>
                    </a:cubicBezTo>
                    <a:close/>
                    <a:moveTo>
                      <a:pt x="708" y="170"/>
                    </a:moveTo>
                    <a:cubicBezTo>
                      <a:pt x="708" y="173"/>
                      <a:pt x="708" y="175"/>
                      <a:pt x="708" y="179"/>
                    </a:cubicBezTo>
                    <a:cubicBezTo>
                      <a:pt x="707" y="179"/>
                      <a:pt x="706" y="182"/>
                      <a:pt x="706" y="179"/>
                    </a:cubicBezTo>
                    <a:cubicBezTo>
                      <a:pt x="706" y="177"/>
                      <a:pt x="707" y="177"/>
                      <a:pt x="707" y="176"/>
                    </a:cubicBezTo>
                    <a:cubicBezTo>
                      <a:pt x="707" y="174"/>
                      <a:pt x="707" y="173"/>
                      <a:pt x="707" y="171"/>
                    </a:cubicBezTo>
                    <a:cubicBezTo>
                      <a:pt x="708" y="171"/>
                      <a:pt x="708" y="170"/>
                      <a:pt x="708" y="170"/>
                    </a:cubicBezTo>
                    <a:close/>
                    <a:moveTo>
                      <a:pt x="683" y="394"/>
                    </a:moveTo>
                    <a:cubicBezTo>
                      <a:pt x="682" y="395"/>
                      <a:pt x="681" y="396"/>
                      <a:pt x="680" y="397"/>
                    </a:cubicBezTo>
                    <a:cubicBezTo>
                      <a:pt x="680" y="396"/>
                      <a:pt x="678" y="399"/>
                      <a:pt x="678" y="400"/>
                    </a:cubicBezTo>
                    <a:cubicBezTo>
                      <a:pt x="679" y="397"/>
                      <a:pt x="678" y="398"/>
                      <a:pt x="680" y="394"/>
                    </a:cubicBezTo>
                    <a:cubicBezTo>
                      <a:pt x="681" y="395"/>
                      <a:pt x="682" y="394"/>
                      <a:pt x="683" y="394"/>
                    </a:cubicBezTo>
                    <a:close/>
                    <a:moveTo>
                      <a:pt x="50" y="377"/>
                    </a:moveTo>
                    <a:cubicBezTo>
                      <a:pt x="48" y="377"/>
                      <a:pt x="47" y="373"/>
                      <a:pt x="48" y="373"/>
                    </a:cubicBezTo>
                    <a:cubicBezTo>
                      <a:pt x="50" y="375"/>
                      <a:pt x="48" y="375"/>
                      <a:pt x="50" y="377"/>
                    </a:cubicBezTo>
                    <a:close/>
                    <a:moveTo>
                      <a:pt x="7" y="152"/>
                    </a:moveTo>
                    <a:cubicBezTo>
                      <a:pt x="8" y="152"/>
                      <a:pt x="7" y="155"/>
                      <a:pt x="7" y="157"/>
                    </a:cubicBezTo>
                    <a:cubicBezTo>
                      <a:pt x="6" y="157"/>
                      <a:pt x="7" y="154"/>
                      <a:pt x="7" y="152"/>
                    </a:cubicBezTo>
                    <a:close/>
                    <a:moveTo>
                      <a:pt x="3" y="183"/>
                    </a:moveTo>
                    <a:cubicBezTo>
                      <a:pt x="4" y="185"/>
                      <a:pt x="3" y="187"/>
                      <a:pt x="3" y="190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2" y="186"/>
                      <a:pt x="2" y="184"/>
                      <a:pt x="3" y="183"/>
                    </a:cubicBezTo>
                    <a:close/>
                    <a:moveTo>
                      <a:pt x="11" y="216"/>
                    </a:moveTo>
                    <a:cubicBezTo>
                      <a:pt x="11" y="220"/>
                      <a:pt x="10" y="219"/>
                      <a:pt x="11" y="223"/>
                    </a:cubicBezTo>
                    <a:cubicBezTo>
                      <a:pt x="10" y="224"/>
                      <a:pt x="11" y="220"/>
                      <a:pt x="10" y="221"/>
                    </a:cubicBezTo>
                    <a:cubicBezTo>
                      <a:pt x="9" y="221"/>
                      <a:pt x="11" y="226"/>
                      <a:pt x="10" y="225"/>
                    </a:cubicBezTo>
                    <a:cubicBezTo>
                      <a:pt x="9" y="222"/>
                      <a:pt x="10" y="220"/>
                      <a:pt x="9" y="217"/>
                    </a:cubicBezTo>
                    <a:cubicBezTo>
                      <a:pt x="9" y="215"/>
                      <a:pt x="10" y="217"/>
                      <a:pt x="11" y="216"/>
                    </a:cubicBezTo>
                    <a:close/>
                    <a:moveTo>
                      <a:pt x="11" y="227"/>
                    </a:moveTo>
                    <a:cubicBezTo>
                      <a:pt x="10" y="228"/>
                      <a:pt x="11" y="230"/>
                      <a:pt x="11" y="232"/>
                    </a:cubicBezTo>
                    <a:cubicBezTo>
                      <a:pt x="10" y="232"/>
                      <a:pt x="9" y="227"/>
                      <a:pt x="11" y="227"/>
                    </a:cubicBezTo>
                    <a:close/>
                    <a:moveTo>
                      <a:pt x="6" y="234"/>
                    </a:moveTo>
                    <a:cubicBezTo>
                      <a:pt x="6" y="233"/>
                      <a:pt x="7" y="240"/>
                      <a:pt x="7" y="239"/>
                    </a:cubicBezTo>
                    <a:cubicBezTo>
                      <a:pt x="6" y="240"/>
                      <a:pt x="6" y="236"/>
                      <a:pt x="6" y="234"/>
                    </a:cubicBezTo>
                    <a:close/>
                    <a:moveTo>
                      <a:pt x="5" y="248"/>
                    </a:moveTo>
                    <a:cubicBezTo>
                      <a:pt x="6" y="249"/>
                      <a:pt x="6" y="254"/>
                      <a:pt x="6" y="256"/>
                    </a:cubicBezTo>
                    <a:cubicBezTo>
                      <a:pt x="4" y="256"/>
                      <a:pt x="5" y="250"/>
                      <a:pt x="5" y="248"/>
                    </a:cubicBezTo>
                    <a:close/>
                    <a:moveTo>
                      <a:pt x="20" y="245"/>
                    </a:moveTo>
                    <a:cubicBezTo>
                      <a:pt x="21" y="247"/>
                      <a:pt x="21" y="251"/>
                      <a:pt x="20" y="252"/>
                    </a:cubicBezTo>
                    <a:cubicBezTo>
                      <a:pt x="21" y="250"/>
                      <a:pt x="19" y="247"/>
                      <a:pt x="20" y="245"/>
                    </a:cubicBezTo>
                    <a:close/>
                    <a:moveTo>
                      <a:pt x="34" y="250"/>
                    </a:moveTo>
                    <a:cubicBezTo>
                      <a:pt x="35" y="252"/>
                      <a:pt x="36" y="251"/>
                      <a:pt x="37" y="250"/>
                    </a:cubicBezTo>
                    <a:cubicBezTo>
                      <a:pt x="37" y="254"/>
                      <a:pt x="36" y="255"/>
                      <a:pt x="38" y="257"/>
                    </a:cubicBezTo>
                    <a:cubicBezTo>
                      <a:pt x="38" y="260"/>
                      <a:pt x="36" y="264"/>
                      <a:pt x="35" y="259"/>
                    </a:cubicBezTo>
                    <a:cubicBezTo>
                      <a:pt x="36" y="259"/>
                      <a:pt x="35" y="257"/>
                      <a:pt x="35" y="256"/>
                    </a:cubicBezTo>
                    <a:cubicBezTo>
                      <a:pt x="35" y="254"/>
                      <a:pt x="34" y="251"/>
                      <a:pt x="34" y="250"/>
                    </a:cubicBezTo>
                    <a:close/>
                    <a:moveTo>
                      <a:pt x="22" y="259"/>
                    </a:moveTo>
                    <a:cubicBezTo>
                      <a:pt x="23" y="259"/>
                      <a:pt x="23" y="263"/>
                      <a:pt x="24" y="264"/>
                    </a:cubicBezTo>
                    <a:cubicBezTo>
                      <a:pt x="22" y="264"/>
                      <a:pt x="22" y="260"/>
                      <a:pt x="22" y="259"/>
                    </a:cubicBezTo>
                    <a:close/>
                    <a:moveTo>
                      <a:pt x="32" y="255"/>
                    </a:moveTo>
                    <a:cubicBezTo>
                      <a:pt x="33" y="254"/>
                      <a:pt x="33" y="258"/>
                      <a:pt x="34" y="257"/>
                    </a:cubicBezTo>
                    <a:cubicBezTo>
                      <a:pt x="34" y="258"/>
                      <a:pt x="34" y="259"/>
                      <a:pt x="34" y="261"/>
                    </a:cubicBezTo>
                    <a:cubicBezTo>
                      <a:pt x="33" y="262"/>
                      <a:pt x="32" y="257"/>
                      <a:pt x="32" y="255"/>
                    </a:cubicBezTo>
                    <a:close/>
                    <a:moveTo>
                      <a:pt x="16" y="267"/>
                    </a:moveTo>
                    <a:cubicBezTo>
                      <a:pt x="16" y="265"/>
                      <a:pt x="17" y="272"/>
                      <a:pt x="18" y="268"/>
                    </a:cubicBezTo>
                    <a:cubicBezTo>
                      <a:pt x="18" y="271"/>
                      <a:pt x="18" y="272"/>
                      <a:pt x="19" y="275"/>
                    </a:cubicBezTo>
                    <a:cubicBezTo>
                      <a:pt x="18" y="275"/>
                      <a:pt x="18" y="275"/>
                      <a:pt x="18" y="275"/>
                    </a:cubicBezTo>
                    <a:cubicBezTo>
                      <a:pt x="19" y="278"/>
                      <a:pt x="20" y="279"/>
                      <a:pt x="20" y="282"/>
                    </a:cubicBezTo>
                    <a:cubicBezTo>
                      <a:pt x="20" y="283"/>
                      <a:pt x="20" y="282"/>
                      <a:pt x="21" y="283"/>
                    </a:cubicBezTo>
                    <a:cubicBezTo>
                      <a:pt x="21" y="285"/>
                      <a:pt x="20" y="282"/>
                      <a:pt x="20" y="283"/>
                    </a:cubicBezTo>
                    <a:cubicBezTo>
                      <a:pt x="19" y="279"/>
                      <a:pt x="17" y="276"/>
                      <a:pt x="17" y="272"/>
                    </a:cubicBezTo>
                    <a:cubicBezTo>
                      <a:pt x="18" y="272"/>
                      <a:pt x="17" y="270"/>
                      <a:pt x="16" y="267"/>
                    </a:cubicBezTo>
                    <a:close/>
                    <a:moveTo>
                      <a:pt x="24" y="266"/>
                    </a:moveTo>
                    <a:cubicBezTo>
                      <a:pt x="25" y="268"/>
                      <a:pt x="25" y="269"/>
                      <a:pt x="25" y="270"/>
                    </a:cubicBezTo>
                    <a:cubicBezTo>
                      <a:pt x="24" y="271"/>
                      <a:pt x="23" y="270"/>
                      <a:pt x="23" y="268"/>
                    </a:cubicBezTo>
                    <a:cubicBezTo>
                      <a:pt x="23" y="267"/>
                      <a:pt x="23" y="266"/>
                      <a:pt x="24" y="266"/>
                    </a:cubicBezTo>
                    <a:close/>
                    <a:moveTo>
                      <a:pt x="25" y="273"/>
                    </a:moveTo>
                    <a:cubicBezTo>
                      <a:pt x="27" y="275"/>
                      <a:pt x="28" y="284"/>
                      <a:pt x="30" y="287"/>
                    </a:cubicBezTo>
                    <a:cubicBezTo>
                      <a:pt x="31" y="291"/>
                      <a:pt x="31" y="291"/>
                      <a:pt x="31" y="294"/>
                    </a:cubicBezTo>
                    <a:cubicBezTo>
                      <a:pt x="30" y="294"/>
                      <a:pt x="30" y="291"/>
                      <a:pt x="30" y="290"/>
                    </a:cubicBezTo>
                    <a:cubicBezTo>
                      <a:pt x="27" y="287"/>
                      <a:pt x="27" y="282"/>
                      <a:pt x="26" y="278"/>
                    </a:cubicBezTo>
                    <a:cubicBezTo>
                      <a:pt x="27" y="277"/>
                      <a:pt x="25" y="275"/>
                      <a:pt x="25" y="273"/>
                    </a:cubicBezTo>
                    <a:close/>
                    <a:moveTo>
                      <a:pt x="30" y="283"/>
                    </a:moveTo>
                    <a:cubicBezTo>
                      <a:pt x="31" y="282"/>
                      <a:pt x="32" y="288"/>
                      <a:pt x="32" y="289"/>
                    </a:cubicBezTo>
                    <a:cubicBezTo>
                      <a:pt x="30" y="289"/>
                      <a:pt x="31" y="286"/>
                      <a:pt x="30" y="283"/>
                    </a:cubicBezTo>
                    <a:close/>
                    <a:moveTo>
                      <a:pt x="37" y="291"/>
                    </a:moveTo>
                    <a:cubicBezTo>
                      <a:pt x="39" y="294"/>
                      <a:pt x="37" y="292"/>
                      <a:pt x="37" y="294"/>
                    </a:cubicBezTo>
                    <a:cubicBezTo>
                      <a:pt x="37" y="293"/>
                      <a:pt x="36" y="291"/>
                      <a:pt x="36" y="290"/>
                    </a:cubicBezTo>
                    <a:cubicBezTo>
                      <a:pt x="36" y="290"/>
                      <a:pt x="37" y="291"/>
                      <a:pt x="37" y="291"/>
                    </a:cubicBezTo>
                    <a:cubicBezTo>
                      <a:pt x="37" y="292"/>
                      <a:pt x="38" y="292"/>
                      <a:pt x="37" y="291"/>
                    </a:cubicBezTo>
                    <a:close/>
                    <a:moveTo>
                      <a:pt x="36" y="295"/>
                    </a:moveTo>
                    <a:cubicBezTo>
                      <a:pt x="37" y="294"/>
                      <a:pt x="37" y="297"/>
                      <a:pt x="38" y="298"/>
                    </a:cubicBezTo>
                    <a:cubicBezTo>
                      <a:pt x="38" y="298"/>
                      <a:pt x="38" y="298"/>
                      <a:pt x="38" y="297"/>
                    </a:cubicBezTo>
                    <a:cubicBezTo>
                      <a:pt x="40" y="301"/>
                      <a:pt x="36" y="298"/>
                      <a:pt x="36" y="295"/>
                    </a:cubicBezTo>
                    <a:close/>
                    <a:moveTo>
                      <a:pt x="36" y="303"/>
                    </a:moveTo>
                    <a:cubicBezTo>
                      <a:pt x="36" y="306"/>
                      <a:pt x="35" y="299"/>
                      <a:pt x="35" y="302"/>
                    </a:cubicBezTo>
                    <a:cubicBezTo>
                      <a:pt x="35" y="301"/>
                      <a:pt x="35" y="299"/>
                      <a:pt x="34" y="297"/>
                    </a:cubicBezTo>
                    <a:cubicBezTo>
                      <a:pt x="34" y="297"/>
                      <a:pt x="35" y="298"/>
                      <a:pt x="35" y="299"/>
                    </a:cubicBezTo>
                    <a:cubicBezTo>
                      <a:pt x="35" y="300"/>
                      <a:pt x="36" y="299"/>
                      <a:pt x="36" y="300"/>
                    </a:cubicBezTo>
                    <a:cubicBezTo>
                      <a:pt x="37" y="300"/>
                      <a:pt x="35" y="300"/>
                      <a:pt x="36" y="303"/>
                    </a:cubicBezTo>
                    <a:close/>
                    <a:moveTo>
                      <a:pt x="26" y="306"/>
                    </a:moveTo>
                    <a:cubicBezTo>
                      <a:pt x="27" y="305"/>
                      <a:pt x="28" y="307"/>
                      <a:pt x="29" y="307"/>
                    </a:cubicBezTo>
                    <a:cubicBezTo>
                      <a:pt x="29" y="309"/>
                      <a:pt x="30" y="311"/>
                      <a:pt x="29" y="312"/>
                    </a:cubicBezTo>
                    <a:cubicBezTo>
                      <a:pt x="28" y="310"/>
                      <a:pt x="27" y="308"/>
                      <a:pt x="26" y="306"/>
                    </a:cubicBezTo>
                    <a:close/>
                    <a:moveTo>
                      <a:pt x="31" y="310"/>
                    </a:moveTo>
                    <a:cubicBezTo>
                      <a:pt x="31" y="316"/>
                      <a:pt x="33" y="322"/>
                      <a:pt x="35" y="327"/>
                    </a:cubicBezTo>
                    <a:cubicBezTo>
                      <a:pt x="34" y="326"/>
                      <a:pt x="33" y="323"/>
                      <a:pt x="32" y="320"/>
                    </a:cubicBezTo>
                    <a:cubicBezTo>
                      <a:pt x="31" y="318"/>
                      <a:pt x="30" y="315"/>
                      <a:pt x="29" y="313"/>
                    </a:cubicBezTo>
                    <a:cubicBezTo>
                      <a:pt x="31" y="315"/>
                      <a:pt x="29" y="310"/>
                      <a:pt x="31" y="310"/>
                    </a:cubicBezTo>
                    <a:close/>
                    <a:moveTo>
                      <a:pt x="62" y="307"/>
                    </a:moveTo>
                    <a:cubicBezTo>
                      <a:pt x="62" y="307"/>
                      <a:pt x="63" y="307"/>
                      <a:pt x="63" y="307"/>
                    </a:cubicBezTo>
                    <a:cubicBezTo>
                      <a:pt x="64" y="309"/>
                      <a:pt x="65" y="311"/>
                      <a:pt x="63" y="311"/>
                    </a:cubicBezTo>
                    <a:cubicBezTo>
                      <a:pt x="63" y="310"/>
                      <a:pt x="63" y="308"/>
                      <a:pt x="62" y="307"/>
                    </a:cubicBezTo>
                    <a:close/>
                    <a:moveTo>
                      <a:pt x="37" y="328"/>
                    </a:moveTo>
                    <a:cubicBezTo>
                      <a:pt x="37" y="331"/>
                      <a:pt x="37" y="330"/>
                      <a:pt x="38" y="333"/>
                    </a:cubicBezTo>
                    <a:cubicBezTo>
                      <a:pt x="38" y="334"/>
                      <a:pt x="36" y="328"/>
                      <a:pt x="37" y="328"/>
                    </a:cubicBezTo>
                    <a:close/>
                    <a:moveTo>
                      <a:pt x="40" y="327"/>
                    </a:moveTo>
                    <a:cubicBezTo>
                      <a:pt x="40" y="327"/>
                      <a:pt x="42" y="330"/>
                      <a:pt x="42" y="331"/>
                    </a:cubicBezTo>
                    <a:cubicBezTo>
                      <a:pt x="41" y="331"/>
                      <a:pt x="41" y="329"/>
                      <a:pt x="40" y="327"/>
                    </a:cubicBezTo>
                    <a:close/>
                    <a:moveTo>
                      <a:pt x="64" y="311"/>
                    </a:moveTo>
                    <a:cubicBezTo>
                      <a:pt x="66" y="313"/>
                      <a:pt x="65" y="314"/>
                      <a:pt x="66" y="316"/>
                    </a:cubicBezTo>
                    <a:cubicBezTo>
                      <a:pt x="66" y="316"/>
                      <a:pt x="66" y="315"/>
                      <a:pt x="65" y="315"/>
                    </a:cubicBezTo>
                    <a:cubicBezTo>
                      <a:pt x="66" y="318"/>
                      <a:pt x="68" y="322"/>
                      <a:pt x="66" y="321"/>
                    </a:cubicBezTo>
                    <a:cubicBezTo>
                      <a:pt x="65" y="320"/>
                      <a:pt x="66" y="319"/>
                      <a:pt x="66" y="318"/>
                    </a:cubicBezTo>
                    <a:cubicBezTo>
                      <a:pt x="65" y="317"/>
                      <a:pt x="65" y="316"/>
                      <a:pt x="63" y="313"/>
                    </a:cubicBezTo>
                    <a:cubicBezTo>
                      <a:pt x="64" y="312"/>
                      <a:pt x="65" y="314"/>
                      <a:pt x="65" y="315"/>
                    </a:cubicBezTo>
                    <a:cubicBezTo>
                      <a:pt x="66" y="315"/>
                      <a:pt x="63" y="311"/>
                      <a:pt x="64" y="311"/>
                    </a:cubicBezTo>
                    <a:close/>
                    <a:moveTo>
                      <a:pt x="66" y="313"/>
                    </a:moveTo>
                    <a:cubicBezTo>
                      <a:pt x="67" y="313"/>
                      <a:pt x="67" y="313"/>
                      <a:pt x="67" y="314"/>
                    </a:cubicBezTo>
                    <a:cubicBezTo>
                      <a:pt x="69" y="317"/>
                      <a:pt x="67" y="318"/>
                      <a:pt x="69" y="321"/>
                    </a:cubicBezTo>
                    <a:cubicBezTo>
                      <a:pt x="68" y="321"/>
                      <a:pt x="68" y="319"/>
                      <a:pt x="67" y="319"/>
                    </a:cubicBezTo>
                    <a:cubicBezTo>
                      <a:pt x="66" y="316"/>
                      <a:pt x="68" y="318"/>
                      <a:pt x="66" y="313"/>
                    </a:cubicBezTo>
                    <a:close/>
                    <a:moveTo>
                      <a:pt x="94" y="299"/>
                    </a:moveTo>
                    <a:cubicBezTo>
                      <a:pt x="95" y="299"/>
                      <a:pt x="96" y="301"/>
                      <a:pt x="96" y="299"/>
                    </a:cubicBezTo>
                    <a:cubicBezTo>
                      <a:pt x="97" y="300"/>
                      <a:pt x="97" y="300"/>
                      <a:pt x="97" y="300"/>
                    </a:cubicBezTo>
                    <a:cubicBezTo>
                      <a:pt x="96" y="300"/>
                      <a:pt x="96" y="301"/>
                      <a:pt x="97" y="301"/>
                    </a:cubicBezTo>
                    <a:cubicBezTo>
                      <a:pt x="96" y="300"/>
                      <a:pt x="95" y="301"/>
                      <a:pt x="94" y="299"/>
                    </a:cubicBezTo>
                    <a:close/>
                    <a:moveTo>
                      <a:pt x="68" y="323"/>
                    </a:moveTo>
                    <a:cubicBezTo>
                      <a:pt x="70" y="324"/>
                      <a:pt x="72" y="331"/>
                      <a:pt x="73" y="334"/>
                    </a:cubicBezTo>
                    <a:cubicBezTo>
                      <a:pt x="71" y="332"/>
                      <a:pt x="70" y="328"/>
                      <a:pt x="68" y="323"/>
                    </a:cubicBezTo>
                    <a:close/>
                    <a:moveTo>
                      <a:pt x="49" y="342"/>
                    </a:moveTo>
                    <a:cubicBezTo>
                      <a:pt x="50" y="342"/>
                      <a:pt x="52" y="343"/>
                      <a:pt x="53" y="346"/>
                    </a:cubicBezTo>
                    <a:cubicBezTo>
                      <a:pt x="55" y="348"/>
                      <a:pt x="56" y="351"/>
                      <a:pt x="57" y="353"/>
                    </a:cubicBezTo>
                    <a:cubicBezTo>
                      <a:pt x="56" y="354"/>
                      <a:pt x="55" y="352"/>
                      <a:pt x="53" y="351"/>
                    </a:cubicBezTo>
                    <a:cubicBezTo>
                      <a:pt x="51" y="347"/>
                      <a:pt x="50" y="344"/>
                      <a:pt x="49" y="342"/>
                    </a:cubicBezTo>
                    <a:close/>
                    <a:moveTo>
                      <a:pt x="98" y="309"/>
                    </a:moveTo>
                    <a:cubicBezTo>
                      <a:pt x="99" y="309"/>
                      <a:pt x="102" y="315"/>
                      <a:pt x="102" y="317"/>
                    </a:cubicBezTo>
                    <a:cubicBezTo>
                      <a:pt x="100" y="316"/>
                      <a:pt x="98" y="310"/>
                      <a:pt x="98" y="309"/>
                    </a:cubicBezTo>
                    <a:close/>
                    <a:moveTo>
                      <a:pt x="74" y="337"/>
                    </a:moveTo>
                    <a:cubicBezTo>
                      <a:pt x="75" y="336"/>
                      <a:pt x="74" y="336"/>
                      <a:pt x="73" y="334"/>
                    </a:cubicBezTo>
                    <a:cubicBezTo>
                      <a:pt x="75" y="335"/>
                      <a:pt x="75" y="338"/>
                      <a:pt x="76" y="338"/>
                    </a:cubicBezTo>
                    <a:cubicBezTo>
                      <a:pt x="77" y="340"/>
                      <a:pt x="75" y="338"/>
                      <a:pt x="74" y="337"/>
                    </a:cubicBezTo>
                    <a:close/>
                    <a:moveTo>
                      <a:pt x="57" y="355"/>
                    </a:moveTo>
                    <a:cubicBezTo>
                      <a:pt x="58" y="354"/>
                      <a:pt x="58" y="354"/>
                      <a:pt x="58" y="354"/>
                    </a:cubicBezTo>
                    <a:cubicBezTo>
                      <a:pt x="59" y="356"/>
                      <a:pt x="58" y="356"/>
                      <a:pt x="58" y="357"/>
                    </a:cubicBezTo>
                    <a:cubicBezTo>
                      <a:pt x="58" y="357"/>
                      <a:pt x="57" y="356"/>
                      <a:pt x="57" y="355"/>
                    </a:cubicBezTo>
                    <a:close/>
                    <a:moveTo>
                      <a:pt x="76" y="340"/>
                    </a:moveTo>
                    <a:cubicBezTo>
                      <a:pt x="77" y="340"/>
                      <a:pt x="80" y="343"/>
                      <a:pt x="80" y="345"/>
                    </a:cubicBezTo>
                    <a:cubicBezTo>
                      <a:pt x="78" y="344"/>
                      <a:pt x="78" y="342"/>
                      <a:pt x="76" y="340"/>
                    </a:cubicBezTo>
                    <a:close/>
                    <a:moveTo>
                      <a:pt x="103" y="320"/>
                    </a:moveTo>
                    <a:cubicBezTo>
                      <a:pt x="103" y="320"/>
                      <a:pt x="104" y="322"/>
                      <a:pt x="105" y="323"/>
                    </a:cubicBezTo>
                    <a:cubicBezTo>
                      <a:pt x="104" y="324"/>
                      <a:pt x="103" y="321"/>
                      <a:pt x="103" y="320"/>
                    </a:cubicBezTo>
                    <a:close/>
                    <a:moveTo>
                      <a:pt x="68" y="351"/>
                    </a:moveTo>
                    <a:cubicBezTo>
                      <a:pt x="68" y="351"/>
                      <a:pt x="69" y="351"/>
                      <a:pt x="69" y="352"/>
                    </a:cubicBezTo>
                    <a:cubicBezTo>
                      <a:pt x="72" y="355"/>
                      <a:pt x="69" y="355"/>
                      <a:pt x="68" y="351"/>
                    </a:cubicBezTo>
                    <a:close/>
                    <a:moveTo>
                      <a:pt x="79" y="357"/>
                    </a:moveTo>
                    <a:cubicBezTo>
                      <a:pt x="77" y="356"/>
                      <a:pt x="76" y="353"/>
                      <a:pt x="74" y="352"/>
                    </a:cubicBezTo>
                    <a:cubicBezTo>
                      <a:pt x="73" y="350"/>
                      <a:pt x="75" y="350"/>
                      <a:pt x="74" y="348"/>
                    </a:cubicBezTo>
                    <a:cubicBezTo>
                      <a:pt x="76" y="350"/>
                      <a:pt x="78" y="352"/>
                      <a:pt x="79" y="352"/>
                    </a:cubicBezTo>
                    <a:cubicBezTo>
                      <a:pt x="77" y="350"/>
                      <a:pt x="76" y="350"/>
                      <a:pt x="74" y="346"/>
                    </a:cubicBezTo>
                    <a:cubicBezTo>
                      <a:pt x="74" y="346"/>
                      <a:pt x="75" y="347"/>
                      <a:pt x="76" y="347"/>
                    </a:cubicBezTo>
                    <a:cubicBezTo>
                      <a:pt x="77" y="348"/>
                      <a:pt x="76" y="348"/>
                      <a:pt x="77" y="350"/>
                    </a:cubicBezTo>
                    <a:cubicBezTo>
                      <a:pt x="77" y="348"/>
                      <a:pt x="78" y="350"/>
                      <a:pt x="80" y="352"/>
                    </a:cubicBezTo>
                    <a:cubicBezTo>
                      <a:pt x="81" y="354"/>
                      <a:pt x="82" y="356"/>
                      <a:pt x="83" y="358"/>
                    </a:cubicBezTo>
                    <a:cubicBezTo>
                      <a:pt x="82" y="358"/>
                      <a:pt x="81" y="356"/>
                      <a:pt x="80" y="354"/>
                    </a:cubicBezTo>
                    <a:cubicBezTo>
                      <a:pt x="79" y="353"/>
                      <a:pt x="79" y="355"/>
                      <a:pt x="79" y="354"/>
                    </a:cubicBezTo>
                    <a:cubicBezTo>
                      <a:pt x="78" y="354"/>
                      <a:pt x="80" y="356"/>
                      <a:pt x="81" y="358"/>
                    </a:cubicBezTo>
                    <a:cubicBezTo>
                      <a:pt x="82" y="360"/>
                      <a:pt x="80" y="358"/>
                      <a:pt x="81" y="360"/>
                    </a:cubicBezTo>
                    <a:cubicBezTo>
                      <a:pt x="81" y="360"/>
                      <a:pt x="79" y="357"/>
                      <a:pt x="79" y="357"/>
                    </a:cubicBezTo>
                    <a:close/>
                    <a:moveTo>
                      <a:pt x="138" y="308"/>
                    </a:moveTo>
                    <a:cubicBezTo>
                      <a:pt x="138" y="308"/>
                      <a:pt x="139" y="309"/>
                      <a:pt x="138" y="308"/>
                    </a:cubicBezTo>
                    <a:cubicBezTo>
                      <a:pt x="139" y="308"/>
                      <a:pt x="140" y="309"/>
                      <a:pt x="141" y="310"/>
                    </a:cubicBezTo>
                    <a:cubicBezTo>
                      <a:pt x="140" y="312"/>
                      <a:pt x="138" y="308"/>
                      <a:pt x="139" y="309"/>
                    </a:cubicBezTo>
                    <a:cubicBezTo>
                      <a:pt x="138" y="310"/>
                      <a:pt x="138" y="308"/>
                      <a:pt x="138" y="308"/>
                    </a:cubicBezTo>
                    <a:close/>
                    <a:moveTo>
                      <a:pt x="85" y="360"/>
                    </a:moveTo>
                    <a:cubicBezTo>
                      <a:pt x="85" y="360"/>
                      <a:pt x="85" y="360"/>
                      <a:pt x="84" y="359"/>
                    </a:cubicBezTo>
                    <a:cubicBezTo>
                      <a:pt x="84" y="360"/>
                      <a:pt x="85" y="361"/>
                      <a:pt x="84" y="361"/>
                    </a:cubicBezTo>
                    <a:cubicBezTo>
                      <a:pt x="82" y="358"/>
                      <a:pt x="85" y="358"/>
                      <a:pt x="82" y="355"/>
                    </a:cubicBezTo>
                    <a:cubicBezTo>
                      <a:pt x="84" y="357"/>
                      <a:pt x="86" y="360"/>
                      <a:pt x="88" y="364"/>
                    </a:cubicBezTo>
                    <a:cubicBezTo>
                      <a:pt x="90" y="367"/>
                      <a:pt x="93" y="371"/>
                      <a:pt x="96" y="374"/>
                    </a:cubicBezTo>
                    <a:cubicBezTo>
                      <a:pt x="95" y="374"/>
                      <a:pt x="96" y="374"/>
                      <a:pt x="96" y="375"/>
                    </a:cubicBezTo>
                    <a:cubicBezTo>
                      <a:pt x="95" y="374"/>
                      <a:pt x="94" y="373"/>
                      <a:pt x="93" y="374"/>
                    </a:cubicBezTo>
                    <a:cubicBezTo>
                      <a:pt x="92" y="373"/>
                      <a:pt x="93" y="372"/>
                      <a:pt x="93" y="372"/>
                    </a:cubicBezTo>
                    <a:cubicBezTo>
                      <a:pt x="92" y="371"/>
                      <a:pt x="91" y="371"/>
                      <a:pt x="89" y="369"/>
                    </a:cubicBezTo>
                    <a:cubicBezTo>
                      <a:pt x="90" y="365"/>
                      <a:pt x="85" y="363"/>
                      <a:pt x="85" y="360"/>
                    </a:cubicBezTo>
                    <a:close/>
                    <a:moveTo>
                      <a:pt x="82" y="362"/>
                    </a:moveTo>
                    <a:cubicBezTo>
                      <a:pt x="83" y="363"/>
                      <a:pt x="82" y="362"/>
                      <a:pt x="83" y="362"/>
                    </a:cubicBezTo>
                    <a:cubicBezTo>
                      <a:pt x="83" y="365"/>
                      <a:pt x="90" y="371"/>
                      <a:pt x="90" y="373"/>
                    </a:cubicBezTo>
                    <a:cubicBezTo>
                      <a:pt x="87" y="371"/>
                      <a:pt x="84" y="365"/>
                      <a:pt x="82" y="362"/>
                    </a:cubicBezTo>
                    <a:close/>
                    <a:moveTo>
                      <a:pt x="80" y="373"/>
                    </a:moveTo>
                    <a:cubicBezTo>
                      <a:pt x="80" y="372"/>
                      <a:pt x="82" y="376"/>
                      <a:pt x="84" y="378"/>
                    </a:cubicBezTo>
                    <a:cubicBezTo>
                      <a:pt x="83" y="379"/>
                      <a:pt x="81" y="375"/>
                      <a:pt x="80" y="373"/>
                    </a:cubicBezTo>
                    <a:close/>
                    <a:moveTo>
                      <a:pt x="84" y="369"/>
                    </a:moveTo>
                    <a:cubicBezTo>
                      <a:pt x="85" y="368"/>
                      <a:pt x="85" y="368"/>
                      <a:pt x="85" y="368"/>
                    </a:cubicBezTo>
                    <a:cubicBezTo>
                      <a:pt x="87" y="371"/>
                      <a:pt x="86" y="373"/>
                      <a:pt x="84" y="369"/>
                    </a:cubicBezTo>
                    <a:close/>
                    <a:moveTo>
                      <a:pt x="142" y="319"/>
                    </a:moveTo>
                    <a:cubicBezTo>
                      <a:pt x="143" y="319"/>
                      <a:pt x="144" y="320"/>
                      <a:pt x="146" y="321"/>
                    </a:cubicBezTo>
                    <a:cubicBezTo>
                      <a:pt x="146" y="323"/>
                      <a:pt x="145" y="322"/>
                      <a:pt x="144" y="322"/>
                    </a:cubicBezTo>
                    <a:lnTo>
                      <a:pt x="142" y="319"/>
                    </a:lnTo>
                    <a:close/>
                    <a:moveTo>
                      <a:pt x="89" y="374"/>
                    </a:moveTo>
                    <a:cubicBezTo>
                      <a:pt x="88" y="373"/>
                      <a:pt x="89" y="375"/>
                      <a:pt x="88" y="374"/>
                    </a:cubicBezTo>
                    <a:cubicBezTo>
                      <a:pt x="86" y="373"/>
                      <a:pt x="88" y="371"/>
                      <a:pt x="89" y="374"/>
                    </a:cubicBezTo>
                    <a:close/>
                    <a:moveTo>
                      <a:pt x="83" y="379"/>
                    </a:moveTo>
                    <a:cubicBezTo>
                      <a:pt x="84" y="379"/>
                      <a:pt x="87" y="383"/>
                      <a:pt x="86" y="383"/>
                    </a:cubicBezTo>
                    <a:cubicBezTo>
                      <a:pt x="84" y="382"/>
                      <a:pt x="83" y="380"/>
                      <a:pt x="83" y="379"/>
                    </a:cubicBezTo>
                    <a:close/>
                    <a:moveTo>
                      <a:pt x="146" y="324"/>
                    </a:moveTo>
                    <a:cubicBezTo>
                      <a:pt x="145" y="323"/>
                      <a:pt x="147" y="324"/>
                      <a:pt x="146" y="323"/>
                    </a:cubicBezTo>
                    <a:cubicBezTo>
                      <a:pt x="147" y="323"/>
                      <a:pt x="148" y="326"/>
                      <a:pt x="148" y="325"/>
                    </a:cubicBezTo>
                    <a:cubicBezTo>
                      <a:pt x="149" y="326"/>
                      <a:pt x="148" y="326"/>
                      <a:pt x="149" y="327"/>
                    </a:cubicBezTo>
                    <a:cubicBezTo>
                      <a:pt x="150" y="328"/>
                      <a:pt x="149" y="326"/>
                      <a:pt x="150" y="327"/>
                    </a:cubicBezTo>
                    <a:cubicBezTo>
                      <a:pt x="150" y="327"/>
                      <a:pt x="150" y="328"/>
                      <a:pt x="151" y="329"/>
                    </a:cubicBezTo>
                    <a:cubicBezTo>
                      <a:pt x="150" y="328"/>
                      <a:pt x="150" y="329"/>
                      <a:pt x="150" y="329"/>
                    </a:cubicBezTo>
                    <a:cubicBezTo>
                      <a:pt x="152" y="330"/>
                      <a:pt x="151" y="329"/>
                      <a:pt x="152" y="332"/>
                    </a:cubicBezTo>
                    <a:cubicBezTo>
                      <a:pt x="152" y="332"/>
                      <a:pt x="151" y="331"/>
                      <a:pt x="150" y="330"/>
                    </a:cubicBezTo>
                    <a:cubicBezTo>
                      <a:pt x="150" y="330"/>
                      <a:pt x="150" y="331"/>
                      <a:pt x="150" y="331"/>
                    </a:cubicBezTo>
                    <a:cubicBezTo>
                      <a:pt x="149" y="331"/>
                      <a:pt x="150" y="329"/>
                      <a:pt x="148" y="327"/>
                    </a:cubicBezTo>
                    <a:cubicBezTo>
                      <a:pt x="149" y="327"/>
                      <a:pt x="147" y="326"/>
                      <a:pt x="146" y="324"/>
                    </a:cubicBezTo>
                    <a:close/>
                    <a:moveTo>
                      <a:pt x="119" y="351"/>
                    </a:moveTo>
                    <a:cubicBezTo>
                      <a:pt x="120" y="350"/>
                      <a:pt x="120" y="352"/>
                      <a:pt x="122" y="353"/>
                    </a:cubicBezTo>
                    <a:cubicBezTo>
                      <a:pt x="122" y="355"/>
                      <a:pt x="120" y="352"/>
                      <a:pt x="119" y="351"/>
                    </a:cubicBezTo>
                    <a:close/>
                    <a:moveTo>
                      <a:pt x="94" y="377"/>
                    </a:moveTo>
                    <a:cubicBezTo>
                      <a:pt x="95" y="376"/>
                      <a:pt x="96" y="378"/>
                      <a:pt x="97" y="379"/>
                    </a:cubicBezTo>
                    <a:cubicBezTo>
                      <a:pt x="97" y="380"/>
                      <a:pt x="95" y="379"/>
                      <a:pt x="94" y="377"/>
                    </a:cubicBezTo>
                    <a:close/>
                    <a:moveTo>
                      <a:pt x="99" y="375"/>
                    </a:moveTo>
                    <a:cubicBezTo>
                      <a:pt x="100" y="377"/>
                      <a:pt x="100" y="377"/>
                      <a:pt x="102" y="380"/>
                    </a:cubicBezTo>
                    <a:cubicBezTo>
                      <a:pt x="100" y="381"/>
                      <a:pt x="98" y="375"/>
                      <a:pt x="99" y="375"/>
                    </a:cubicBezTo>
                    <a:close/>
                    <a:moveTo>
                      <a:pt x="130" y="344"/>
                    </a:moveTo>
                    <a:cubicBezTo>
                      <a:pt x="130" y="344"/>
                      <a:pt x="130" y="344"/>
                      <a:pt x="131" y="345"/>
                    </a:cubicBezTo>
                    <a:cubicBezTo>
                      <a:pt x="131" y="344"/>
                      <a:pt x="131" y="344"/>
                      <a:pt x="131" y="344"/>
                    </a:cubicBezTo>
                    <a:cubicBezTo>
                      <a:pt x="132" y="343"/>
                      <a:pt x="132" y="345"/>
                      <a:pt x="132" y="346"/>
                    </a:cubicBezTo>
                    <a:cubicBezTo>
                      <a:pt x="131" y="346"/>
                      <a:pt x="131" y="345"/>
                      <a:pt x="130" y="344"/>
                    </a:cubicBezTo>
                    <a:close/>
                    <a:moveTo>
                      <a:pt x="106" y="408"/>
                    </a:moveTo>
                    <a:cubicBezTo>
                      <a:pt x="104" y="407"/>
                      <a:pt x="111" y="414"/>
                      <a:pt x="107" y="411"/>
                    </a:cubicBezTo>
                    <a:cubicBezTo>
                      <a:pt x="108" y="412"/>
                      <a:pt x="108" y="412"/>
                      <a:pt x="109" y="413"/>
                    </a:cubicBezTo>
                    <a:cubicBezTo>
                      <a:pt x="109" y="413"/>
                      <a:pt x="109" y="412"/>
                      <a:pt x="109" y="412"/>
                    </a:cubicBezTo>
                    <a:cubicBezTo>
                      <a:pt x="111" y="414"/>
                      <a:pt x="113" y="417"/>
                      <a:pt x="114" y="416"/>
                    </a:cubicBezTo>
                    <a:cubicBezTo>
                      <a:pt x="115" y="418"/>
                      <a:pt x="115" y="418"/>
                      <a:pt x="118" y="420"/>
                    </a:cubicBezTo>
                    <a:cubicBezTo>
                      <a:pt x="117" y="420"/>
                      <a:pt x="117" y="420"/>
                      <a:pt x="116" y="419"/>
                    </a:cubicBezTo>
                    <a:cubicBezTo>
                      <a:pt x="115" y="418"/>
                      <a:pt x="114" y="417"/>
                      <a:pt x="114" y="417"/>
                    </a:cubicBezTo>
                    <a:cubicBezTo>
                      <a:pt x="115" y="420"/>
                      <a:pt x="117" y="420"/>
                      <a:pt x="118" y="422"/>
                    </a:cubicBezTo>
                    <a:cubicBezTo>
                      <a:pt x="119" y="422"/>
                      <a:pt x="116" y="420"/>
                      <a:pt x="117" y="420"/>
                    </a:cubicBezTo>
                    <a:cubicBezTo>
                      <a:pt x="119" y="422"/>
                      <a:pt x="119" y="423"/>
                      <a:pt x="121" y="425"/>
                    </a:cubicBezTo>
                    <a:cubicBezTo>
                      <a:pt x="122" y="427"/>
                      <a:pt x="119" y="424"/>
                      <a:pt x="119" y="424"/>
                    </a:cubicBezTo>
                    <a:cubicBezTo>
                      <a:pt x="119" y="425"/>
                      <a:pt x="121" y="426"/>
                      <a:pt x="122" y="427"/>
                    </a:cubicBezTo>
                    <a:cubicBezTo>
                      <a:pt x="123" y="428"/>
                      <a:pt x="120" y="425"/>
                      <a:pt x="123" y="426"/>
                    </a:cubicBezTo>
                    <a:cubicBezTo>
                      <a:pt x="124" y="428"/>
                      <a:pt x="123" y="428"/>
                      <a:pt x="127" y="431"/>
                    </a:cubicBezTo>
                    <a:cubicBezTo>
                      <a:pt x="126" y="430"/>
                      <a:pt x="126" y="431"/>
                      <a:pt x="126" y="431"/>
                    </a:cubicBezTo>
                    <a:cubicBezTo>
                      <a:pt x="128" y="433"/>
                      <a:pt x="127" y="431"/>
                      <a:pt x="129" y="432"/>
                    </a:cubicBezTo>
                    <a:cubicBezTo>
                      <a:pt x="133" y="438"/>
                      <a:pt x="140" y="442"/>
                      <a:pt x="146" y="447"/>
                    </a:cubicBezTo>
                    <a:cubicBezTo>
                      <a:pt x="146" y="447"/>
                      <a:pt x="151" y="450"/>
                      <a:pt x="150" y="451"/>
                    </a:cubicBezTo>
                    <a:cubicBezTo>
                      <a:pt x="153" y="452"/>
                      <a:pt x="152" y="451"/>
                      <a:pt x="155" y="453"/>
                    </a:cubicBezTo>
                    <a:cubicBezTo>
                      <a:pt x="156" y="455"/>
                      <a:pt x="159" y="457"/>
                      <a:pt x="163" y="460"/>
                    </a:cubicBezTo>
                    <a:cubicBezTo>
                      <a:pt x="167" y="462"/>
                      <a:pt x="172" y="464"/>
                      <a:pt x="174" y="466"/>
                    </a:cubicBezTo>
                    <a:cubicBezTo>
                      <a:pt x="174" y="467"/>
                      <a:pt x="173" y="467"/>
                      <a:pt x="172" y="466"/>
                    </a:cubicBezTo>
                    <a:cubicBezTo>
                      <a:pt x="172" y="466"/>
                      <a:pt x="172" y="466"/>
                      <a:pt x="172" y="467"/>
                    </a:cubicBezTo>
                    <a:cubicBezTo>
                      <a:pt x="174" y="467"/>
                      <a:pt x="182" y="470"/>
                      <a:pt x="184" y="473"/>
                    </a:cubicBezTo>
                    <a:cubicBezTo>
                      <a:pt x="188" y="473"/>
                      <a:pt x="191" y="476"/>
                      <a:pt x="195" y="478"/>
                    </a:cubicBezTo>
                    <a:cubicBezTo>
                      <a:pt x="195" y="478"/>
                      <a:pt x="193" y="478"/>
                      <a:pt x="193" y="478"/>
                    </a:cubicBezTo>
                    <a:cubicBezTo>
                      <a:pt x="192" y="477"/>
                      <a:pt x="190" y="476"/>
                      <a:pt x="188" y="476"/>
                    </a:cubicBezTo>
                    <a:cubicBezTo>
                      <a:pt x="188" y="476"/>
                      <a:pt x="189" y="477"/>
                      <a:pt x="191" y="478"/>
                    </a:cubicBezTo>
                    <a:cubicBezTo>
                      <a:pt x="188" y="477"/>
                      <a:pt x="184" y="475"/>
                      <a:pt x="180" y="473"/>
                    </a:cubicBezTo>
                    <a:cubicBezTo>
                      <a:pt x="181" y="473"/>
                      <a:pt x="180" y="472"/>
                      <a:pt x="180" y="472"/>
                    </a:cubicBezTo>
                    <a:cubicBezTo>
                      <a:pt x="179" y="472"/>
                      <a:pt x="177" y="470"/>
                      <a:pt x="177" y="470"/>
                    </a:cubicBezTo>
                    <a:cubicBezTo>
                      <a:pt x="175" y="469"/>
                      <a:pt x="171" y="467"/>
                      <a:pt x="167" y="465"/>
                    </a:cubicBezTo>
                    <a:cubicBezTo>
                      <a:pt x="164" y="463"/>
                      <a:pt x="161" y="461"/>
                      <a:pt x="161" y="464"/>
                    </a:cubicBezTo>
                    <a:cubicBezTo>
                      <a:pt x="156" y="460"/>
                      <a:pt x="154" y="459"/>
                      <a:pt x="149" y="457"/>
                    </a:cubicBezTo>
                    <a:cubicBezTo>
                      <a:pt x="148" y="456"/>
                      <a:pt x="146" y="455"/>
                      <a:pt x="146" y="454"/>
                    </a:cubicBezTo>
                    <a:cubicBezTo>
                      <a:pt x="144" y="454"/>
                      <a:pt x="137" y="449"/>
                      <a:pt x="134" y="445"/>
                    </a:cubicBezTo>
                    <a:cubicBezTo>
                      <a:pt x="133" y="444"/>
                      <a:pt x="133" y="445"/>
                      <a:pt x="132" y="444"/>
                    </a:cubicBezTo>
                    <a:cubicBezTo>
                      <a:pt x="129" y="442"/>
                      <a:pt x="126" y="439"/>
                      <a:pt x="123" y="436"/>
                    </a:cubicBezTo>
                    <a:cubicBezTo>
                      <a:pt x="120" y="434"/>
                      <a:pt x="117" y="431"/>
                      <a:pt x="115" y="429"/>
                    </a:cubicBezTo>
                    <a:cubicBezTo>
                      <a:pt x="115" y="428"/>
                      <a:pt x="112" y="424"/>
                      <a:pt x="109" y="422"/>
                    </a:cubicBezTo>
                    <a:cubicBezTo>
                      <a:pt x="107" y="419"/>
                      <a:pt x="100" y="411"/>
                      <a:pt x="97" y="409"/>
                    </a:cubicBezTo>
                    <a:cubicBezTo>
                      <a:pt x="94" y="407"/>
                      <a:pt x="97" y="409"/>
                      <a:pt x="97" y="408"/>
                    </a:cubicBezTo>
                    <a:cubicBezTo>
                      <a:pt x="95" y="406"/>
                      <a:pt x="90" y="402"/>
                      <a:pt x="89" y="399"/>
                    </a:cubicBezTo>
                    <a:cubicBezTo>
                      <a:pt x="92" y="401"/>
                      <a:pt x="88" y="395"/>
                      <a:pt x="86" y="392"/>
                    </a:cubicBezTo>
                    <a:cubicBezTo>
                      <a:pt x="89" y="394"/>
                      <a:pt x="90" y="398"/>
                      <a:pt x="91" y="400"/>
                    </a:cubicBezTo>
                    <a:cubicBezTo>
                      <a:pt x="92" y="400"/>
                      <a:pt x="93" y="400"/>
                      <a:pt x="95" y="402"/>
                    </a:cubicBezTo>
                    <a:cubicBezTo>
                      <a:pt x="94" y="402"/>
                      <a:pt x="94" y="402"/>
                      <a:pt x="94" y="402"/>
                    </a:cubicBezTo>
                    <a:cubicBezTo>
                      <a:pt x="102" y="410"/>
                      <a:pt x="109" y="417"/>
                      <a:pt x="115" y="424"/>
                    </a:cubicBezTo>
                    <a:cubicBezTo>
                      <a:pt x="117" y="425"/>
                      <a:pt x="120" y="428"/>
                      <a:pt x="121" y="428"/>
                    </a:cubicBezTo>
                    <a:cubicBezTo>
                      <a:pt x="119" y="425"/>
                      <a:pt x="116" y="423"/>
                      <a:pt x="113" y="420"/>
                    </a:cubicBezTo>
                    <a:cubicBezTo>
                      <a:pt x="110" y="417"/>
                      <a:pt x="108" y="414"/>
                      <a:pt x="105" y="412"/>
                    </a:cubicBezTo>
                    <a:cubicBezTo>
                      <a:pt x="105" y="412"/>
                      <a:pt x="106" y="413"/>
                      <a:pt x="106" y="412"/>
                    </a:cubicBezTo>
                    <a:cubicBezTo>
                      <a:pt x="106" y="412"/>
                      <a:pt x="105" y="411"/>
                      <a:pt x="103" y="410"/>
                    </a:cubicBezTo>
                    <a:cubicBezTo>
                      <a:pt x="102" y="408"/>
                      <a:pt x="101" y="407"/>
                      <a:pt x="102" y="407"/>
                    </a:cubicBezTo>
                    <a:cubicBezTo>
                      <a:pt x="99" y="406"/>
                      <a:pt x="99" y="403"/>
                      <a:pt x="97" y="403"/>
                    </a:cubicBezTo>
                    <a:cubicBezTo>
                      <a:pt x="94" y="401"/>
                      <a:pt x="92" y="398"/>
                      <a:pt x="93" y="397"/>
                    </a:cubicBezTo>
                    <a:cubicBezTo>
                      <a:pt x="94" y="399"/>
                      <a:pt x="94" y="400"/>
                      <a:pt x="96" y="400"/>
                    </a:cubicBezTo>
                    <a:cubicBezTo>
                      <a:pt x="94" y="398"/>
                      <a:pt x="94" y="397"/>
                      <a:pt x="93" y="395"/>
                    </a:cubicBezTo>
                    <a:cubicBezTo>
                      <a:pt x="93" y="395"/>
                      <a:pt x="93" y="397"/>
                      <a:pt x="91" y="396"/>
                    </a:cubicBezTo>
                    <a:cubicBezTo>
                      <a:pt x="89" y="393"/>
                      <a:pt x="89" y="391"/>
                      <a:pt x="88" y="389"/>
                    </a:cubicBezTo>
                    <a:cubicBezTo>
                      <a:pt x="89" y="390"/>
                      <a:pt x="91" y="392"/>
                      <a:pt x="93" y="392"/>
                    </a:cubicBezTo>
                    <a:cubicBezTo>
                      <a:pt x="94" y="394"/>
                      <a:pt x="93" y="394"/>
                      <a:pt x="93" y="394"/>
                    </a:cubicBezTo>
                    <a:cubicBezTo>
                      <a:pt x="97" y="397"/>
                      <a:pt x="96" y="398"/>
                      <a:pt x="100" y="402"/>
                    </a:cubicBezTo>
                    <a:cubicBezTo>
                      <a:pt x="101" y="401"/>
                      <a:pt x="100" y="400"/>
                      <a:pt x="102" y="400"/>
                    </a:cubicBezTo>
                    <a:cubicBezTo>
                      <a:pt x="104" y="403"/>
                      <a:pt x="103" y="403"/>
                      <a:pt x="104" y="406"/>
                    </a:cubicBezTo>
                    <a:cubicBezTo>
                      <a:pt x="102" y="404"/>
                      <a:pt x="104" y="404"/>
                      <a:pt x="102" y="403"/>
                    </a:cubicBezTo>
                    <a:cubicBezTo>
                      <a:pt x="101" y="402"/>
                      <a:pt x="102" y="404"/>
                      <a:pt x="101" y="403"/>
                    </a:cubicBezTo>
                    <a:cubicBezTo>
                      <a:pt x="103" y="406"/>
                      <a:pt x="106" y="406"/>
                      <a:pt x="108" y="410"/>
                    </a:cubicBezTo>
                    <a:cubicBezTo>
                      <a:pt x="109" y="411"/>
                      <a:pt x="106" y="408"/>
                      <a:pt x="106" y="408"/>
                    </a:cubicBezTo>
                    <a:close/>
                    <a:moveTo>
                      <a:pt x="93" y="389"/>
                    </a:moveTo>
                    <a:cubicBezTo>
                      <a:pt x="94" y="390"/>
                      <a:pt x="95" y="391"/>
                      <a:pt x="96" y="393"/>
                    </a:cubicBezTo>
                    <a:cubicBezTo>
                      <a:pt x="95" y="392"/>
                      <a:pt x="93" y="391"/>
                      <a:pt x="93" y="389"/>
                    </a:cubicBezTo>
                    <a:close/>
                    <a:moveTo>
                      <a:pt x="104" y="379"/>
                    </a:moveTo>
                    <a:cubicBezTo>
                      <a:pt x="104" y="380"/>
                      <a:pt x="104" y="381"/>
                      <a:pt x="103" y="381"/>
                    </a:cubicBezTo>
                    <a:cubicBezTo>
                      <a:pt x="104" y="382"/>
                      <a:pt x="104" y="382"/>
                      <a:pt x="104" y="382"/>
                    </a:cubicBezTo>
                    <a:cubicBezTo>
                      <a:pt x="105" y="383"/>
                      <a:pt x="104" y="382"/>
                      <a:pt x="105" y="381"/>
                    </a:cubicBezTo>
                    <a:cubicBezTo>
                      <a:pt x="106" y="383"/>
                      <a:pt x="105" y="383"/>
                      <a:pt x="107" y="385"/>
                    </a:cubicBezTo>
                    <a:cubicBezTo>
                      <a:pt x="107" y="385"/>
                      <a:pt x="106" y="384"/>
                      <a:pt x="106" y="384"/>
                    </a:cubicBezTo>
                    <a:cubicBezTo>
                      <a:pt x="106" y="385"/>
                      <a:pt x="108" y="385"/>
                      <a:pt x="109" y="388"/>
                    </a:cubicBezTo>
                    <a:cubicBezTo>
                      <a:pt x="106" y="387"/>
                      <a:pt x="104" y="383"/>
                      <a:pt x="102" y="380"/>
                    </a:cubicBezTo>
                    <a:cubicBezTo>
                      <a:pt x="104" y="381"/>
                      <a:pt x="102" y="378"/>
                      <a:pt x="104" y="379"/>
                    </a:cubicBezTo>
                    <a:close/>
                    <a:moveTo>
                      <a:pt x="101" y="383"/>
                    </a:moveTo>
                    <a:cubicBezTo>
                      <a:pt x="102" y="382"/>
                      <a:pt x="106" y="388"/>
                      <a:pt x="106" y="389"/>
                    </a:cubicBezTo>
                    <a:cubicBezTo>
                      <a:pt x="104" y="387"/>
                      <a:pt x="103" y="385"/>
                      <a:pt x="101" y="383"/>
                    </a:cubicBezTo>
                    <a:close/>
                    <a:moveTo>
                      <a:pt x="94" y="393"/>
                    </a:moveTo>
                    <a:cubicBezTo>
                      <a:pt x="95" y="392"/>
                      <a:pt x="98" y="395"/>
                      <a:pt x="97" y="396"/>
                    </a:cubicBezTo>
                    <a:cubicBezTo>
                      <a:pt x="94" y="394"/>
                      <a:pt x="96" y="394"/>
                      <a:pt x="94" y="393"/>
                    </a:cubicBezTo>
                    <a:close/>
                    <a:moveTo>
                      <a:pt x="152" y="334"/>
                    </a:moveTo>
                    <a:cubicBezTo>
                      <a:pt x="151" y="334"/>
                      <a:pt x="151" y="333"/>
                      <a:pt x="151" y="332"/>
                    </a:cubicBezTo>
                    <a:cubicBezTo>
                      <a:pt x="151" y="332"/>
                      <a:pt x="152" y="333"/>
                      <a:pt x="152" y="333"/>
                    </a:cubicBezTo>
                    <a:cubicBezTo>
                      <a:pt x="153" y="334"/>
                      <a:pt x="153" y="333"/>
                      <a:pt x="154" y="335"/>
                    </a:cubicBezTo>
                    <a:cubicBezTo>
                      <a:pt x="154" y="335"/>
                      <a:pt x="154" y="335"/>
                      <a:pt x="154" y="335"/>
                    </a:cubicBezTo>
                    <a:cubicBezTo>
                      <a:pt x="153" y="334"/>
                      <a:pt x="152" y="334"/>
                      <a:pt x="152" y="334"/>
                    </a:cubicBezTo>
                    <a:close/>
                    <a:moveTo>
                      <a:pt x="97" y="393"/>
                    </a:moveTo>
                    <a:cubicBezTo>
                      <a:pt x="97" y="392"/>
                      <a:pt x="99" y="396"/>
                      <a:pt x="100" y="397"/>
                    </a:cubicBezTo>
                    <a:cubicBezTo>
                      <a:pt x="100" y="398"/>
                      <a:pt x="99" y="397"/>
                      <a:pt x="98" y="398"/>
                    </a:cubicBezTo>
                    <a:cubicBezTo>
                      <a:pt x="97" y="396"/>
                      <a:pt x="99" y="396"/>
                      <a:pt x="97" y="393"/>
                    </a:cubicBezTo>
                    <a:close/>
                    <a:moveTo>
                      <a:pt x="132" y="367"/>
                    </a:moveTo>
                    <a:cubicBezTo>
                      <a:pt x="132" y="366"/>
                      <a:pt x="130" y="364"/>
                      <a:pt x="130" y="363"/>
                    </a:cubicBezTo>
                    <a:cubicBezTo>
                      <a:pt x="130" y="362"/>
                      <a:pt x="132" y="365"/>
                      <a:pt x="133" y="365"/>
                    </a:cubicBezTo>
                    <a:cubicBezTo>
                      <a:pt x="132" y="366"/>
                      <a:pt x="133" y="367"/>
                      <a:pt x="132" y="368"/>
                    </a:cubicBezTo>
                    <a:cubicBezTo>
                      <a:pt x="134" y="368"/>
                      <a:pt x="135" y="368"/>
                      <a:pt x="136" y="370"/>
                    </a:cubicBezTo>
                    <a:cubicBezTo>
                      <a:pt x="135" y="371"/>
                      <a:pt x="133" y="368"/>
                      <a:pt x="134" y="371"/>
                    </a:cubicBezTo>
                    <a:cubicBezTo>
                      <a:pt x="133" y="371"/>
                      <a:pt x="133" y="371"/>
                      <a:pt x="132" y="369"/>
                    </a:cubicBezTo>
                    <a:cubicBezTo>
                      <a:pt x="132" y="369"/>
                      <a:pt x="133" y="369"/>
                      <a:pt x="133" y="369"/>
                    </a:cubicBezTo>
                    <a:cubicBezTo>
                      <a:pt x="132" y="368"/>
                      <a:pt x="130" y="368"/>
                      <a:pt x="129" y="366"/>
                    </a:cubicBezTo>
                    <a:cubicBezTo>
                      <a:pt x="131" y="368"/>
                      <a:pt x="130" y="365"/>
                      <a:pt x="132" y="367"/>
                    </a:cubicBezTo>
                    <a:close/>
                    <a:moveTo>
                      <a:pt x="104" y="404"/>
                    </a:moveTo>
                    <a:cubicBezTo>
                      <a:pt x="104" y="402"/>
                      <a:pt x="107" y="406"/>
                      <a:pt x="108" y="407"/>
                    </a:cubicBezTo>
                    <a:cubicBezTo>
                      <a:pt x="108" y="408"/>
                      <a:pt x="107" y="407"/>
                      <a:pt x="106" y="406"/>
                    </a:cubicBezTo>
                    <a:cubicBezTo>
                      <a:pt x="105" y="406"/>
                      <a:pt x="105" y="404"/>
                      <a:pt x="104" y="404"/>
                    </a:cubicBezTo>
                    <a:close/>
                    <a:moveTo>
                      <a:pt x="135" y="371"/>
                    </a:moveTo>
                    <a:cubicBezTo>
                      <a:pt x="136" y="371"/>
                      <a:pt x="137" y="371"/>
                      <a:pt x="137" y="371"/>
                    </a:cubicBezTo>
                    <a:cubicBezTo>
                      <a:pt x="139" y="372"/>
                      <a:pt x="138" y="373"/>
                      <a:pt x="139" y="374"/>
                    </a:cubicBezTo>
                    <a:cubicBezTo>
                      <a:pt x="139" y="374"/>
                      <a:pt x="136" y="371"/>
                      <a:pt x="137" y="373"/>
                    </a:cubicBezTo>
                    <a:cubicBezTo>
                      <a:pt x="137" y="373"/>
                      <a:pt x="136" y="372"/>
                      <a:pt x="135" y="371"/>
                    </a:cubicBezTo>
                    <a:close/>
                    <a:moveTo>
                      <a:pt x="139" y="375"/>
                    </a:moveTo>
                    <a:cubicBezTo>
                      <a:pt x="140" y="375"/>
                      <a:pt x="141" y="377"/>
                      <a:pt x="142" y="376"/>
                    </a:cubicBezTo>
                    <a:cubicBezTo>
                      <a:pt x="142" y="377"/>
                      <a:pt x="141" y="377"/>
                      <a:pt x="143" y="378"/>
                    </a:cubicBezTo>
                    <a:cubicBezTo>
                      <a:pt x="142" y="376"/>
                      <a:pt x="144" y="378"/>
                      <a:pt x="144" y="379"/>
                    </a:cubicBezTo>
                    <a:cubicBezTo>
                      <a:pt x="142" y="379"/>
                      <a:pt x="140" y="377"/>
                      <a:pt x="139" y="375"/>
                    </a:cubicBezTo>
                    <a:close/>
                    <a:moveTo>
                      <a:pt x="142" y="380"/>
                    </a:moveTo>
                    <a:cubicBezTo>
                      <a:pt x="142" y="380"/>
                      <a:pt x="141" y="379"/>
                      <a:pt x="140" y="378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1" y="378"/>
                      <a:pt x="141" y="378"/>
                      <a:pt x="142" y="379"/>
                    </a:cubicBezTo>
                    <a:cubicBezTo>
                      <a:pt x="140" y="379"/>
                      <a:pt x="141" y="379"/>
                      <a:pt x="142" y="380"/>
                    </a:cubicBezTo>
                    <a:close/>
                    <a:moveTo>
                      <a:pt x="114" y="415"/>
                    </a:moveTo>
                    <a:cubicBezTo>
                      <a:pt x="114" y="414"/>
                      <a:pt x="117" y="417"/>
                      <a:pt x="118" y="418"/>
                    </a:cubicBezTo>
                    <a:cubicBezTo>
                      <a:pt x="117" y="419"/>
                      <a:pt x="115" y="417"/>
                      <a:pt x="114" y="415"/>
                    </a:cubicBezTo>
                    <a:close/>
                    <a:moveTo>
                      <a:pt x="167" y="348"/>
                    </a:moveTo>
                    <a:cubicBezTo>
                      <a:pt x="168" y="347"/>
                      <a:pt x="168" y="348"/>
                      <a:pt x="169" y="347"/>
                    </a:cubicBezTo>
                    <a:cubicBezTo>
                      <a:pt x="170" y="348"/>
                      <a:pt x="172" y="350"/>
                      <a:pt x="172" y="351"/>
                    </a:cubicBezTo>
                    <a:cubicBezTo>
                      <a:pt x="169" y="347"/>
                      <a:pt x="169" y="349"/>
                      <a:pt x="167" y="348"/>
                    </a:cubicBezTo>
                    <a:close/>
                    <a:moveTo>
                      <a:pt x="150" y="371"/>
                    </a:moveTo>
                    <a:cubicBezTo>
                      <a:pt x="151" y="372"/>
                      <a:pt x="152" y="371"/>
                      <a:pt x="151" y="371"/>
                    </a:cubicBezTo>
                    <a:cubicBezTo>
                      <a:pt x="153" y="372"/>
                      <a:pt x="152" y="372"/>
                      <a:pt x="153" y="374"/>
                    </a:cubicBezTo>
                    <a:cubicBezTo>
                      <a:pt x="152" y="374"/>
                      <a:pt x="152" y="372"/>
                      <a:pt x="150" y="371"/>
                    </a:cubicBezTo>
                    <a:close/>
                    <a:moveTo>
                      <a:pt x="146" y="383"/>
                    </a:moveTo>
                    <a:cubicBezTo>
                      <a:pt x="147" y="382"/>
                      <a:pt x="149" y="385"/>
                      <a:pt x="149" y="384"/>
                    </a:cubicBezTo>
                    <a:cubicBezTo>
                      <a:pt x="151" y="386"/>
                      <a:pt x="149" y="385"/>
                      <a:pt x="150" y="386"/>
                    </a:cubicBezTo>
                    <a:cubicBezTo>
                      <a:pt x="151" y="387"/>
                      <a:pt x="153" y="389"/>
                      <a:pt x="154" y="390"/>
                    </a:cubicBezTo>
                    <a:cubicBezTo>
                      <a:pt x="151" y="389"/>
                      <a:pt x="149" y="386"/>
                      <a:pt x="146" y="383"/>
                    </a:cubicBezTo>
                    <a:close/>
                    <a:moveTo>
                      <a:pt x="149" y="384"/>
                    </a:moveTo>
                    <a:cubicBezTo>
                      <a:pt x="152" y="385"/>
                      <a:pt x="153" y="388"/>
                      <a:pt x="156" y="389"/>
                    </a:cubicBezTo>
                    <a:cubicBezTo>
                      <a:pt x="154" y="390"/>
                      <a:pt x="151" y="385"/>
                      <a:pt x="149" y="384"/>
                    </a:cubicBezTo>
                    <a:close/>
                    <a:moveTo>
                      <a:pt x="174" y="352"/>
                    </a:moveTo>
                    <a:cubicBezTo>
                      <a:pt x="175" y="353"/>
                      <a:pt x="174" y="354"/>
                      <a:pt x="175" y="355"/>
                    </a:cubicBezTo>
                    <a:cubicBezTo>
                      <a:pt x="174" y="355"/>
                      <a:pt x="173" y="351"/>
                      <a:pt x="174" y="352"/>
                    </a:cubicBezTo>
                    <a:close/>
                    <a:moveTo>
                      <a:pt x="166" y="373"/>
                    </a:moveTo>
                    <a:cubicBezTo>
                      <a:pt x="168" y="377"/>
                      <a:pt x="167" y="375"/>
                      <a:pt x="169" y="379"/>
                    </a:cubicBezTo>
                    <a:cubicBezTo>
                      <a:pt x="167" y="377"/>
                      <a:pt x="165" y="375"/>
                      <a:pt x="166" y="373"/>
                    </a:cubicBezTo>
                    <a:close/>
                    <a:moveTo>
                      <a:pt x="156" y="393"/>
                    </a:moveTo>
                    <a:cubicBezTo>
                      <a:pt x="157" y="393"/>
                      <a:pt x="160" y="395"/>
                      <a:pt x="162" y="396"/>
                    </a:cubicBezTo>
                    <a:cubicBezTo>
                      <a:pt x="161" y="396"/>
                      <a:pt x="164" y="399"/>
                      <a:pt x="167" y="401"/>
                    </a:cubicBezTo>
                    <a:cubicBezTo>
                      <a:pt x="167" y="401"/>
                      <a:pt x="166" y="401"/>
                      <a:pt x="166" y="402"/>
                    </a:cubicBezTo>
                    <a:cubicBezTo>
                      <a:pt x="164" y="401"/>
                      <a:pt x="165" y="400"/>
                      <a:pt x="164" y="399"/>
                    </a:cubicBezTo>
                    <a:cubicBezTo>
                      <a:pt x="163" y="400"/>
                      <a:pt x="161" y="397"/>
                      <a:pt x="160" y="398"/>
                    </a:cubicBezTo>
                    <a:cubicBezTo>
                      <a:pt x="160" y="397"/>
                      <a:pt x="159" y="394"/>
                      <a:pt x="158" y="395"/>
                    </a:cubicBezTo>
                    <a:cubicBezTo>
                      <a:pt x="157" y="394"/>
                      <a:pt x="157" y="394"/>
                      <a:pt x="156" y="393"/>
                    </a:cubicBezTo>
                    <a:close/>
                    <a:moveTo>
                      <a:pt x="165" y="385"/>
                    </a:moveTo>
                    <a:cubicBezTo>
                      <a:pt x="165" y="386"/>
                      <a:pt x="166" y="387"/>
                      <a:pt x="167" y="387"/>
                    </a:cubicBezTo>
                    <a:cubicBezTo>
                      <a:pt x="166" y="388"/>
                      <a:pt x="164" y="386"/>
                      <a:pt x="165" y="385"/>
                    </a:cubicBezTo>
                    <a:close/>
                    <a:moveTo>
                      <a:pt x="170" y="385"/>
                    </a:moveTo>
                    <a:cubicBezTo>
                      <a:pt x="171" y="384"/>
                      <a:pt x="173" y="387"/>
                      <a:pt x="176" y="389"/>
                    </a:cubicBezTo>
                    <a:cubicBezTo>
                      <a:pt x="174" y="389"/>
                      <a:pt x="173" y="387"/>
                      <a:pt x="170" y="385"/>
                    </a:cubicBezTo>
                    <a:close/>
                    <a:moveTo>
                      <a:pt x="168" y="389"/>
                    </a:moveTo>
                    <a:cubicBezTo>
                      <a:pt x="169" y="388"/>
                      <a:pt x="171" y="390"/>
                      <a:pt x="172" y="391"/>
                    </a:cubicBezTo>
                    <a:cubicBezTo>
                      <a:pt x="171" y="391"/>
                      <a:pt x="170" y="390"/>
                      <a:pt x="168" y="389"/>
                    </a:cubicBezTo>
                    <a:close/>
                    <a:moveTo>
                      <a:pt x="169" y="403"/>
                    </a:moveTo>
                    <a:cubicBezTo>
                      <a:pt x="170" y="404"/>
                      <a:pt x="171" y="404"/>
                      <a:pt x="171" y="404"/>
                    </a:cubicBezTo>
                    <a:cubicBezTo>
                      <a:pt x="173" y="406"/>
                      <a:pt x="168" y="405"/>
                      <a:pt x="169" y="403"/>
                    </a:cubicBezTo>
                    <a:close/>
                    <a:moveTo>
                      <a:pt x="174" y="398"/>
                    </a:moveTo>
                    <a:cubicBezTo>
                      <a:pt x="175" y="398"/>
                      <a:pt x="176" y="400"/>
                      <a:pt x="176" y="401"/>
                    </a:cubicBezTo>
                    <a:cubicBezTo>
                      <a:pt x="175" y="400"/>
                      <a:pt x="175" y="399"/>
                      <a:pt x="174" y="398"/>
                    </a:cubicBezTo>
                    <a:close/>
                    <a:moveTo>
                      <a:pt x="180" y="388"/>
                    </a:moveTo>
                    <a:cubicBezTo>
                      <a:pt x="182" y="389"/>
                      <a:pt x="185" y="391"/>
                      <a:pt x="188" y="392"/>
                    </a:cubicBezTo>
                    <a:cubicBezTo>
                      <a:pt x="187" y="393"/>
                      <a:pt x="184" y="390"/>
                      <a:pt x="184" y="392"/>
                    </a:cubicBezTo>
                    <a:cubicBezTo>
                      <a:pt x="183" y="391"/>
                      <a:pt x="181" y="390"/>
                      <a:pt x="180" y="388"/>
                    </a:cubicBezTo>
                    <a:close/>
                    <a:moveTo>
                      <a:pt x="185" y="392"/>
                    </a:moveTo>
                    <a:cubicBezTo>
                      <a:pt x="186" y="393"/>
                      <a:pt x="190" y="394"/>
                      <a:pt x="189" y="396"/>
                    </a:cubicBezTo>
                    <a:cubicBezTo>
                      <a:pt x="187" y="394"/>
                      <a:pt x="187" y="394"/>
                      <a:pt x="185" y="392"/>
                    </a:cubicBezTo>
                    <a:close/>
                    <a:moveTo>
                      <a:pt x="187" y="405"/>
                    </a:moveTo>
                    <a:cubicBezTo>
                      <a:pt x="188" y="406"/>
                      <a:pt x="188" y="407"/>
                      <a:pt x="190" y="408"/>
                    </a:cubicBezTo>
                    <a:cubicBezTo>
                      <a:pt x="190" y="409"/>
                      <a:pt x="189" y="408"/>
                      <a:pt x="188" y="408"/>
                    </a:cubicBezTo>
                    <a:cubicBezTo>
                      <a:pt x="186" y="407"/>
                      <a:pt x="186" y="407"/>
                      <a:pt x="186" y="407"/>
                    </a:cubicBezTo>
                    <a:cubicBezTo>
                      <a:pt x="185" y="406"/>
                      <a:pt x="186" y="405"/>
                      <a:pt x="187" y="405"/>
                    </a:cubicBezTo>
                    <a:close/>
                    <a:moveTo>
                      <a:pt x="170" y="441"/>
                    </a:moveTo>
                    <a:cubicBezTo>
                      <a:pt x="169" y="440"/>
                      <a:pt x="172" y="442"/>
                      <a:pt x="171" y="441"/>
                    </a:cubicBezTo>
                    <a:cubicBezTo>
                      <a:pt x="173" y="442"/>
                      <a:pt x="171" y="443"/>
                      <a:pt x="170" y="441"/>
                    </a:cubicBezTo>
                    <a:close/>
                    <a:moveTo>
                      <a:pt x="173" y="442"/>
                    </a:moveTo>
                    <a:cubicBezTo>
                      <a:pt x="177" y="445"/>
                      <a:pt x="176" y="444"/>
                      <a:pt x="181" y="446"/>
                    </a:cubicBezTo>
                    <a:cubicBezTo>
                      <a:pt x="181" y="447"/>
                      <a:pt x="181" y="447"/>
                      <a:pt x="181" y="448"/>
                    </a:cubicBezTo>
                    <a:cubicBezTo>
                      <a:pt x="180" y="447"/>
                      <a:pt x="178" y="446"/>
                      <a:pt x="176" y="445"/>
                    </a:cubicBezTo>
                    <a:cubicBezTo>
                      <a:pt x="175" y="445"/>
                      <a:pt x="173" y="444"/>
                      <a:pt x="172" y="443"/>
                    </a:cubicBezTo>
                    <a:cubicBezTo>
                      <a:pt x="173" y="442"/>
                      <a:pt x="173" y="441"/>
                      <a:pt x="175" y="443"/>
                    </a:cubicBezTo>
                    <a:cubicBezTo>
                      <a:pt x="175" y="443"/>
                      <a:pt x="174" y="443"/>
                      <a:pt x="173" y="442"/>
                    </a:cubicBezTo>
                    <a:close/>
                    <a:moveTo>
                      <a:pt x="193" y="410"/>
                    </a:moveTo>
                    <a:cubicBezTo>
                      <a:pt x="192" y="409"/>
                      <a:pt x="192" y="409"/>
                      <a:pt x="193" y="409"/>
                    </a:cubicBezTo>
                    <a:cubicBezTo>
                      <a:pt x="194" y="409"/>
                      <a:pt x="195" y="410"/>
                      <a:pt x="195" y="410"/>
                    </a:cubicBezTo>
                    <a:cubicBezTo>
                      <a:pt x="195" y="411"/>
                      <a:pt x="193" y="409"/>
                      <a:pt x="193" y="410"/>
                    </a:cubicBezTo>
                    <a:close/>
                    <a:moveTo>
                      <a:pt x="189" y="418"/>
                    </a:moveTo>
                    <a:cubicBezTo>
                      <a:pt x="188" y="417"/>
                      <a:pt x="191" y="419"/>
                      <a:pt x="191" y="419"/>
                    </a:cubicBezTo>
                    <a:cubicBezTo>
                      <a:pt x="192" y="420"/>
                      <a:pt x="190" y="418"/>
                      <a:pt x="192" y="418"/>
                    </a:cubicBezTo>
                    <a:cubicBezTo>
                      <a:pt x="193" y="419"/>
                      <a:pt x="193" y="420"/>
                      <a:pt x="193" y="421"/>
                    </a:cubicBezTo>
                    <a:cubicBezTo>
                      <a:pt x="191" y="420"/>
                      <a:pt x="190" y="419"/>
                      <a:pt x="189" y="418"/>
                    </a:cubicBezTo>
                    <a:close/>
                    <a:moveTo>
                      <a:pt x="194" y="420"/>
                    </a:moveTo>
                    <a:cubicBezTo>
                      <a:pt x="193" y="419"/>
                      <a:pt x="196" y="420"/>
                      <a:pt x="196" y="421"/>
                    </a:cubicBezTo>
                    <a:cubicBezTo>
                      <a:pt x="196" y="422"/>
                      <a:pt x="196" y="422"/>
                      <a:pt x="195" y="421"/>
                    </a:cubicBezTo>
                    <a:cubicBezTo>
                      <a:pt x="195" y="422"/>
                      <a:pt x="196" y="423"/>
                      <a:pt x="197" y="423"/>
                    </a:cubicBezTo>
                    <a:cubicBezTo>
                      <a:pt x="197" y="422"/>
                      <a:pt x="197" y="422"/>
                      <a:pt x="196" y="422"/>
                    </a:cubicBezTo>
                    <a:cubicBezTo>
                      <a:pt x="197" y="421"/>
                      <a:pt x="201" y="425"/>
                      <a:pt x="199" y="423"/>
                    </a:cubicBezTo>
                    <a:cubicBezTo>
                      <a:pt x="199" y="424"/>
                      <a:pt x="202" y="425"/>
                      <a:pt x="201" y="424"/>
                    </a:cubicBezTo>
                    <a:cubicBezTo>
                      <a:pt x="202" y="424"/>
                      <a:pt x="202" y="425"/>
                      <a:pt x="203" y="425"/>
                    </a:cubicBezTo>
                    <a:cubicBezTo>
                      <a:pt x="202" y="427"/>
                      <a:pt x="202" y="425"/>
                      <a:pt x="201" y="427"/>
                    </a:cubicBezTo>
                    <a:cubicBezTo>
                      <a:pt x="198" y="425"/>
                      <a:pt x="196" y="423"/>
                      <a:pt x="193" y="421"/>
                    </a:cubicBezTo>
                    <a:cubicBezTo>
                      <a:pt x="193" y="421"/>
                      <a:pt x="196" y="420"/>
                      <a:pt x="194" y="420"/>
                    </a:cubicBezTo>
                    <a:close/>
                    <a:moveTo>
                      <a:pt x="177" y="472"/>
                    </a:moveTo>
                    <a:cubicBezTo>
                      <a:pt x="177" y="473"/>
                      <a:pt x="177" y="473"/>
                      <a:pt x="177" y="473"/>
                    </a:cubicBezTo>
                    <a:cubicBezTo>
                      <a:pt x="174" y="472"/>
                      <a:pt x="174" y="470"/>
                      <a:pt x="177" y="472"/>
                    </a:cubicBezTo>
                    <a:close/>
                    <a:moveTo>
                      <a:pt x="177" y="473"/>
                    </a:moveTo>
                    <a:cubicBezTo>
                      <a:pt x="178" y="475"/>
                      <a:pt x="180" y="474"/>
                      <a:pt x="182" y="476"/>
                    </a:cubicBezTo>
                    <a:cubicBezTo>
                      <a:pt x="181" y="476"/>
                      <a:pt x="182" y="476"/>
                      <a:pt x="182" y="477"/>
                    </a:cubicBezTo>
                    <a:cubicBezTo>
                      <a:pt x="179" y="476"/>
                      <a:pt x="177" y="474"/>
                      <a:pt x="177" y="473"/>
                    </a:cubicBezTo>
                    <a:close/>
                    <a:moveTo>
                      <a:pt x="198" y="427"/>
                    </a:moveTo>
                    <a:cubicBezTo>
                      <a:pt x="199" y="427"/>
                      <a:pt x="199" y="427"/>
                      <a:pt x="199" y="427"/>
                    </a:cubicBezTo>
                    <a:cubicBezTo>
                      <a:pt x="201" y="427"/>
                      <a:pt x="200" y="428"/>
                      <a:pt x="201" y="428"/>
                    </a:cubicBezTo>
                    <a:cubicBezTo>
                      <a:pt x="201" y="429"/>
                      <a:pt x="199" y="428"/>
                      <a:pt x="198" y="427"/>
                    </a:cubicBezTo>
                    <a:close/>
                    <a:moveTo>
                      <a:pt x="213" y="433"/>
                    </a:moveTo>
                    <a:cubicBezTo>
                      <a:pt x="213" y="432"/>
                      <a:pt x="216" y="434"/>
                      <a:pt x="216" y="435"/>
                    </a:cubicBezTo>
                    <a:cubicBezTo>
                      <a:pt x="214" y="434"/>
                      <a:pt x="214" y="433"/>
                      <a:pt x="213" y="433"/>
                    </a:cubicBezTo>
                    <a:close/>
                    <a:moveTo>
                      <a:pt x="217" y="439"/>
                    </a:moveTo>
                    <a:cubicBezTo>
                      <a:pt x="218" y="440"/>
                      <a:pt x="221" y="441"/>
                      <a:pt x="221" y="442"/>
                    </a:cubicBezTo>
                    <a:cubicBezTo>
                      <a:pt x="218" y="441"/>
                      <a:pt x="217" y="440"/>
                      <a:pt x="217" y="439"/>
                    </a:cubicBezTo>
                    <a:close/>
                    <a:moveTo>
                      <a:pt x="222" y="441"/>
                    </a:moveTo>
                    <a:cubicBezTo>
                      <a:pt x="223" y="442"/>
                      <a:pt x="223" y="442"/>
                      <a:pt x="225" y="443"/>
                    </a:cubicBezTo>
                    <a:cubicBezTo>
                      <a:pt x="224" y="443"/>
                      <a:pt x="223" y="443"/>
                      <a:pt x="222" y="443"/>
                    </a:cubicBezTo>
                    <a:cubicBezTo>
                      <a:pt x="221" y="442"/>
                      <a:pt x="222" y="442"/>
                      <a:pt x="222" y="441"/>
                    </a:cubicBezTo>
                    <a:close/>
                    <a:moveTo>
                      <a:pt x="211" y="512"/>
                    </a:moveTo>
                    <a:cubicBezTo>
                      <a:pt x="212" y="512"/>
                      <a:pt x="212" y="513"/>
                      <a:pt x="212" y="513"/>
                    </a:cubicBezTo>
                    <a:cubicBezTo>
                      <a:pt x="214" y="514"/>
                      <a:pt x="214" y="513"/>
                      <a:pt x="216" y="514"/>
                    </a:cubicBezTo>
                    <a:cubicBezTo>
                      <a:pt x="215" y="515"/>
                      <a:pt x="210" y="513"/>
                      <a:pt x="211" y="512"/>
                    </a:cubicBezTo>
                    <a:close/>
                    <a:moveTo>
                      <a:pt x="234" y="441"/>
                    </a:moveTo>
                    <a:cubicBezTo>
                      <a:pt x="235" y="440"/>
                      <a:pt x="238" y="443"/>
                      <a:pt x="236" y="444"/>
                    </a:cubicBezTo>
                    <a:cubicBezTo>
                      <a:pt x="235" y="443"/>
                      <a:pt x="237" y="442"/>
                      <a:pt x="234" y="441"/>
                    </a:cubicBezTo>
                    <a:close/>
                    <a:moveTo>
                      <a:pt x="234" y="446"/>
                    </a:moveTo>
                    <a:cubicBezTo>
                      <a:pt x="236" y="448"/>
                      <a:pt x="237" y="447"/>
                      <a:pt x="239" y="449"/>
                    </a:cubicBezTo>
                    <a:cubicBezTo>
                      <a:pt x="239" y="450"/>
                      <a:pt x="236" y="448"/>
                      <a:pt x="237" y="449"/>
                    </a:cubicBezTo>
                    <a:cubicBezTo>
                      <a:pt x="236" y="448"/>
                      <a:pt x="234" y="447"/>
                      <a:pt x="234" y="446"/>
                    </a:cubicBezTo>
                    <a:close/>
                    <a:moveTo>
                      <a:pt x="227" y="521"/>
                    </a:moveTo>
                    <a:cubicBezTo>
                      <a:pt x="227" y="520"/>
                      <a:pt x="232" y="522"/>
                      <a:pt x="231" y="522"/>
                    </a:cubicBezTo>
                    <a:cubicBezTo>
                      <a:pt x="229" y="522"/>
                      <a:pt x="229" y="521"/>
                      <a:pt x="227" y="521"/>
                    </a:cubicBezTo>
                    <a:close/>
                    <a:moveTo>
                      <a:pt x="238" y="452"/>
                    </a:moveTo>
                    <a:cubicBezTo>
                      <a:pt x="239" y="452"/>
                      <a:pt x="239" y="452"/>
                      <a:pt x="239" y="451"/>
                    </a:cubicBezTo>
                    <a:cubicBezTo>
                      <a:pt x="242" y="452"/>
                      <a:pt x="241" y="454"/>
                      <a:pt x="238" y="452"/>
                    </a:cubicBezTo>
                    <a:close/>
                    <a:moveTo>
                      <a:pt x="239" y="455"/>
                    </a:moveTo>
                    <a:cubicBezTo>
                      <a:pt x="239" y="455"/>
                      <a:pt x="241" y="456"/>
                      <a:pt x="242" y="456"/>
                    </a:cubicBezTo>
                    <a:cubicBezTo>
                      <a:pt x="242" y="457"/>
                      <a:pt x="239" y="456"/>
                      <a:pt x="239" y="455"/>
                    </a:cubicBezTo>
                    <a:close/>
                    <a:moveTo>
                      <a:pt x="241" y="468"/>
                    </a:moveTo>
                    <a:cubicBezTo>
                      <a:pt x="243" y="470"/>
                      <a:pt x="247" y="470"/>
                      <a:pt x="246" y="472"/>
                    </a:cubicBezTo>
                    <a:cubicBezTo>
                      <a:pt x="245" y="470"/>
                      <a:pt x="241" y="470"/>
                      <a:pt x="241" y="468"/>
                    </a:cubicBezTo>
                    <a:close/>
                    <a:moveTo>
                      <a:pt x="235" y="520"/>
                    </a:moveTo>
                    <a:cubicBezTo>
                      <a:pt x="237" y="521"/>
                      <a:pt x="241" y="522"/>
                      <a:pt x="240" y="523"/>
                    </a:cubicBezTo>
                    <a:cubicBezTo>
                      <a:pt x="237" y="522"/>
                      <a:pt x="235" y="521"/>
                      <a:pt x="235" y="520"/>
                    </a:cubicBezTo>
                    <a:close/>
                    <a:moveTo>
                      <a:pt x="246" y="455"/>
                    </a:moveTo>
                    <a:cubicBezTo>
                      <a:pt x="249" y="455"/>
                      <a:pt x="248" y="456"/>
                      <a:pt x="249" y="457"/>
                    </a:cubicBezTo>
                    <a:cubicBezTo>
                      <a:pt x="249" y="457"/>
                      <a:pt x="247" y="456"/>
                      <a:pt x="246" y="456"/>
                    </a:cubicBezTo>
                    <a:cubicBezTo>
                      <a:pt x="245" y="455"/>
                      <a:pt x="247" y="456"/>
                      <a:pt x="246" y="455"/>
                    </a:cubicBezTo>
                    <a:close/>
                    <a:moveTo>
                      <a:pt x="251" y="457"/>
                    </a:moveTo>
                    <a:cubicBezTo>
                      <a:pt x="252" y="456"/>
                      <a:pt x="255" y="457"/>
                      <a:pt x="257" y="458"/>
                    </a:cubicBezTo>
                    <a:cubicBezTo>
                      <a:pt x="256" y="459"/>
                      <a:pt x="253" y="458"/>
                      <a:pt x="251" y="457"/>
                    </a:cubicBezTo>
                    <a:close/>
                    <a:moveTo>
                      <a:pt x="251" y="473"/>
                    </a:moveTo>
                    <a:cubicBezTo>
                      <a:pt x="251" y="472"/>
                      <a:pt x="251" y="471"/>
                      <a:pt x="254" y="472"/>
                    </a:cubicBezTo>
                    <a:cubicBezTo>
                      <a:pt x="253" y="473"/>
                      <a:pt x="253" y="473"/>
                      <a:pt x="251" y="473"/>
                    </a:cubicBezTo>
                    <a:close/>
                    <a:moveTo>
                      <a:pt x="252" y="465"/>
                    </a:moveTo>
                    <a:cubicBezTo>
                      <a:pt x="253" y="465"/>
                      <a:pt x="256" y="466"/>
                      <a:pt x="256" y="466"/>
                    </a:cubicBezTo>
                    <a:cubicBezTo>
                      <a:pt x="256" y="467"/>
                      <a:pt x="256" y="467"/>
                      <a:pt x="254" y="467"/>
                    </a:cubicBezTo>
                    <a:cubicBezTo>
                      <a:pt x="255" y="466"/>
                      <a:pt x="254" y="466"/>
                      <a:pt x="252" y="465"/>
                    </a:cubicBezTo>
                    <a:close/>
                    <a:moveTo>
                      <a:pt x="268" y="472"/>
                    </a:moveTo>
                    <a:cubicBezTo>
                      <a:pt x="265" y="472"/>
                      <a:pt x="265" y="472"/>
                      <a:pt x="265" y="472"/>
                    </a:cubicBezTo>
                    <a:cubicBezTo>
                      <a:pt x="265" y="471"/>
                      <a:pt x="267" y="471"/>
                      <a:pt x="268" y="471"/>
                    </a:cubicBezTo>
                    <a:cubicBezTo>
                      <a:pt x="269" y="472"/>
                      <a:pt x="266" y="471"/>
                      <a:pt x="268" y="472"/>
                    </a:cubicBezTo>
                    <a:close/>
                    <a:moveTo>
                      <a:pt x="277" y="532"/>
                    </a:moveTo>
                    <a:cubicBezTo>
                      <a:pt x="278" y="531"/>
                      <a:pt x="279" y="531"/>
                      <a:pt x="281" y="532"/>
                    </a:cubicBezTo>
                    <a:cubicBezTo>
                      <a:pt x="283" y="533"/>
                      <a:pt x="278" y="532"/>
                      <a:pt x="277" y="532"/>
                    </a:cubicBezTo>
                    <a:close/>
                    <a:moveTo>
                      <a:pt x="293" y="477"/>
                    </a:moveTo>
                    <a:cubicBezTo>
                      <a:pt x="293" y="475"/>
                      <a:pt x="298" y="477"/>
                      <a:pt x="297" y="478"/>
                    </a:cubicBezTo>
                    <a:cubicBezTo>
                      <a:pt x="295" y="478"/>
                      <a:pt x="295" y="477"/>
                      <a:pt x="293" y="477"/>
                    </a:cubicBezTo>
                    <a:close/>
                    <a:moveTo>
                      <a:pt x="296" y="511"/>
                    </a:moveTo>
                    <a:cubicBezTo>
                      <a:pt x="296" y="510"/>
                      <a:pt x="297" y="510"/>
                      <a:pt x="297" y="510"/>
                    </a:cubicBezTo>
                    <a:cubicBezTo>
                      <a:pt x="298" y="510"/>
                      <a:pt x="300" y="511"/>
                      <a:pt x="302" y="511"/>
                    </a:cubicBezTo>
                    <a:cubicBezTo>
                      <a:pt x="301" y="513"/>
                      <a:pt x="298" y="511"/>
                      <a:pt x="296" y="511"/>
                    </a:cubicBezTo>
                    <a:close/>
                    <a:moveTo>
                      <a:pt x="331" y="514"/>
                    </a:moveTo>
                    <a:cubicBezTo>
                      <a:pt x="332" y="514"/>
                      <a:pt x="333" y="513"/>
                      <a:pt x="334" y="513"/>
                    </a:cubicBezTo>
                    <a:cubicBezTo>
                      <a:pt x="334" y="514"/>
                      <a:pt x="334" y="514"/>
                      <a:pt x="334" y="514"/>
                    </a:cubicBezTo>
                    <a:lnTo>
                      <a:pt x="331" y="514"/>
                    </a:lnTo>
                    <a:close/>
                    <a:moveTo>
                      <a:pt x="350" y="548"/>
                    </a:moveTo>
                    <a:cubicBezTo>
                      <a:pt x="354" y="548"/>
                      <a:pt x="357" y="548"/>
                      <a:pt x="362" y="548"/>
                    </a:cubicBezTo>
                    <a:cubicBezTo>
                      <a:pt x="362" y="549"/>
                      <a:pt x="358" y="549"/>
                      <a:pt x="357" y="548"/>
                    </a:cubicBezTo>
                    <a:cubicBezTo>
                      <a:pt x="357" y="549"/>
                      <a:pt x="359" y="549"/>
                      <a:pt x="360" y="549"/>
                    </a:cubicBezTo>
                    <a:cubicBezTo>
                      <a:pt x="356" y="549"/>
                      <a:pt x="351" y="549"/>
                      <a:pt x="350" y="548"/>
                    </a:cubicBezTo>
                    <a:close/>
                    <a:moveTo>
                      <a:pt x="413" y="551"/>
                    </a:moveTo>
                    <a:cubicBezTo>
                      <a:pt x="412" y="550"/>
                      <a:pt x="414" y="549"/>
                      <a:pt x="416" y="549"/>
                    </a:cubicBezTo>
                    <a:cubicBezTo>
                      <a:pt x="417" y="550"/>
                      <a:pt x="415" y="551"/>
                      <a:pt x="413" y="551"/>
                    </a:cubicBezTo>
                    <a:close/>
                    <a:moveTo>
                      <a:pt x="484" y="456"/>
                    </a:moveTo>
                    <a:cubicBezTo>
                      <a:pt x="485" y="457"/>
                      <a:pt x="483" y="457"/>
                      <a:pt x="484" y="458"/>
                    </a:cubicBezTo>
                    <a:cubicBezTo>
                      <a:pt x="482" y="459"/>
                      <a:pt x="481" y="457"/>
                      <a:pt x="484" y="456"/>
                    </a:cubicBezTo>
                    <a:close/>
                    <a:moveTo>
                      <a:pt x="540" y="514"/>
                    </a:moveTo>
                    <a:cubicBezTo>
                      <a:pt x="538" y="514"/>
                      <a:pt x="544" y="510"/>
                      <a:pt x="545" y="511"/>
                    </a:cubicBezTo>
                    <a:cubicBezTo>
                      <a:pt x="542" y="512"/>
                      <a:pt x="543" y="512"/>
                      <a:pt x="540" y="514"/>
                    </a:cubicBezTo>
                    <a:close/>
                    <a:moveTo>
                      <a:pt x="562" y="519"/>
                    </a:moveTo>
                    <a:cubicBezTo>
                      <a:pt x="562" y="518"/>
                      <a:pt x="561" y="517"/>
                      <a:pt x="564" y="516"/>
                    </a:cubicBezTo>
                    <a:cubicBezTo>
                      <a:pt x="565" y="516"/>
                      <a:pt x="565" y="517"/>
                      <a:pt x="562" y="519"/>
                    </a:cubicBezTo>
                    <a:close/>
                    <a:moveTo>
                      <a:pt x="629" y="457"/>
                    </a:moveTo>
                    <a:cubicBezTo>
                      <a:pt x="627" y="457"/>
                      <a:pt x="630" y="455"/>
                      <a:pt x="631" y="453"/>
                    </a:cubicBezTo>
                    <a:cubicBezTo>
                      <a:pt x="633" y="454"/>
                      <a:pt x="630" y="455"/>
                      <a:pt x="629" y="457"/>
                    </a:cubicBezTo>
                    <a:close/>
                    <a:moveTo>
                      <a:pt x="501" y="311"/>
                    </a:moveTo>
                    <a:cubicBezTo>
                      <a:pt x="499" y="313"/>
                      <a:pt x="498" y="313"/>
                      <a:pt x="498" y="315"/>
                    </a:cubicBezTo>
                    <a:cubicBezTo>
                      <a:pt x="495" y="316"/>
                      <a:pt x="498" y="312"/>
                      <a:pt x="499" y="311"/>
                    </a:cubicBezTo>
                    <a:cubicBezTo>
                      <a:pt x="499" y="311"/>
                      <a:pt x="500" y="312"/>
                      <a:pt x="500" y="311"/>
                    </a:cubicBezTo>
                    <a:cubicBezTo>
                      <a:pt x="500" y="310"/>
                      <a:pt x="500" y="311"/>
                      <a:pt x="501" y="311"/>
                    </a:cubicBezTo>
                    <a:close/>
                    <a:moveTo>
                      <a:pt x="646" y="409"/>
                    </a:moveTo>
                    <a:cubicBezTo>
                      <a:pt x="644" y="411"/>
                      <a:pt x="647" y="406"/>
                      <a:pt x="647" y="405"/>
                    </a:cubicBezTo>
                    <a:cubicBezTo>
                      <a:pt x="649" y="404"/>
                      <a:pt x="646" y="408"/>
                      <a:pt x="646" y="409"/>
                    </a:cubicBezTo>
                    <a:close/>
                    <a:moveTo>
                      <a:pt x="650" y="403"/>
                    </a:moveTo>
                    <a:cubicBezTo>
                      <a:pt x="649" y="403"/>
                      <a:pt x="648" y="405"/>
                      <a:pt x="648" y="404"/>
                    </a:cubicBezTo>
                    <a:cubicBezTo>
                      <a:pt x="653" y="396"/>
                      <a:pt x="657" y="392"/>
                      <a:pt x="661" y="385"/>
                    </a:cubicBezTo>
                    <a:cubicBezTo>
                      <a:pt x="658" y="387"/>
                      <a:pt x="662" y="382"/>
                      <a:pt x="658" y="384"/>
                    </a:cubicBezTo>
                    <a:cubicBezTo>
                      <a:pt x="657" y="386"/>
                      <a:pt x="657" y="387"/>
                      <a:pt x="656" y="388"/>
                    </a:cubicBezTo>
                    <a:cubicBezTo>
                      <a:pt x="655" y="390"/>
                      <a:pt x="655" y="388"/>
                      <a:pt x="653" y="391"/>
                    </a:cubicBezTo>
                    <a:cubicBezTo>
                      <a:pt x="652" y="391"/>
                      <a:pt x="653" y="389"/>
                      <a:pt x="652" y="388"/>
                    </a:cubicBezTo>
                    <a:cubicBezTo>
                      <a:pt x="654" y="386"/>
                      <a:pt x="653" y="390"/>
                      <a:pt x="655" y="387"/>
                    </a:cubicBezTo>
                    <a:cubicBezTo>
                      <a:pt x="656" y="387"/>
                      <a:pt x="654" y="388"/>
                      <a:pt x="656" y="388"/>
                    </a:cubicBezTo>
                    <a:cubicBezTo>
                      <a:pt x="655" y="387"/>
                      <a:pt x="658" y="383"/>
                      <a:pt x="658" y="381"/>
                    </a:cubicBezTo>
                    <a:cubicBezTo>
                      <a:pt x="659" y="383"/>
                      <a:pt x="662" y="379"/>
                      <a:pt x="661" y="381"/>
                    </a:cubicBezTo>
                    <a:cubicBezTo>
                      <a:pt x="662" y="382"/>
                      <a:pt x="663" y="379"/>
                      <a:pt x="664" y="378"/>
                    </a:cubicBezTo>
                    <a:cubicBezTo>
                      <a:pt x="664" y="378"/>
                      <a:pt x="664" y="379"/>
                      <a:pt x="664" y="379"/>
                    </a:cubicBezTo>
                    <a:cubicBezTo>
                      <a:pt x="663" y="381"/>
                      <a:pt x="662" y="382"/>
                      <a:pt x="662" y="383"/>
                    </a:cubicBezTo>
                    <a:cubicBezTo>
                      <a:pt x="663" y="383"/>
                      <a:pt x="664" y="380"/>
                      <a:pt x="665" y="380"/>
                    </a:cubicBezTo>
                    <a:cubicBezTo>
                      <a:pt x="664" y="382"/>
                      <a:pt x="663" y="384"/>
                      <a:pt x="661" y="387"/>
                    </a:cubicBezTo>
                    <a:cubicBezTo>
                      <a:pt x="662" y="385"/>
                      <a:pt x="664" y="385"/>
                      <a:pt x="666" y="382"/>
                    </a:cubicBezTo>
                    <a:cubicBezTo>
                      <a:pt x="667" y="381"/>
                      <a:pt x="666" y="383"/>
                      <a:pt x="665" y="385"/>
                    </a:cubicBezTo>
                    <a:cubicBezTo>
                      <a:pt x="665" y="385"/>
                      <a:pt x="666" y="384"/>
                      <a:pt x="666" y="385"/>
                    </a:cubicBezTo>
                    <a:cubicBezTo>
                      <a:pt x="667" y="383"/>
                      <a:pt x="668" y="381"/>
                      <a:pt x="670" y="379"/>
                    </a:cubicBezTo>
                    <a:cubicBezTo>
                      <a:pt x="670" y="380"/>
                      <a:pt x="667" y="384"/>
                      <a:pt x="670" y="382"/>
                    </a:cubicBezTo>
                    <a:cubicBezTo>
                      <a:pt x="669" y="385"/>
                      <a:pt x="668" y="384"/>
                      <a:pt x="667" y="385"/>
                    </a:cubicBezTo>
                    <a:cubicBezTo>
                      <a:pt x="667" y="386"/>
                      <a:pt x="667" y="386"/>
                      <a:pt x="667" y="386"/>
                    </a:cubicBezTo>
                    <a:cubicBezTo>
                      <a:pt x="666" y="387"/>
                      <a:pt x="666" y="387"/>
                      <a:pt x="666" y="386"/>
                    </a:cubicBezTo>
                    <a:cubicBezTo>
                      <a:pt x="665" y="388"/>
                      <a:pt x="665" y="389"/>
                      <a:pt x="664" y="390"/>
                    </a:cubicBezTo>
                    <a:cubicBezTo>
                      <a:pt x="663" y="390"/>
                      <a:pt x="664" y="389"/>
                      <a:pt x="664" y="389"/>
                    </a:cubicBezTo>
                    <a:cubicBezTo>
                      <a:pt x="660" y="392"/>
                      <a:pt x="658" y="397"/>
                      <a:pt x="654" y="402"/>
                    </a:cubicBezTo>
                    <a:cubicBezTo>
                      <a:pt x="655" y="402"/>
                      <a:pt x="656" y="400"/>
                      <a:pt x="657" y="402"/>
                    </a:cubicBezTo>
                    <a:cubicBezTo>
                      <a:pt x="655" y="404"/>
                      <a:pt x="654" y="402"/>
                      <a:pt x="653" y="405"/>
                    </a:cubicBezTo>
                    <a:cubicBezTo>
                      <a:pt x="652" y="403"/>
                      <a:pt x="650" y="407"/>
                      <a:pt x="648" y="409"/>
                    </a:cubicBezTo>
                    <a:cubicBezTo>
                      <a:pt x="647" y="408"/>
                      <a:pt x="647" y="406"/>
                      <a:pt x="650" y="403"/>
                    </a:cubicBezTo>
                    <a:close/>
                    <a:moveTo>
                      <a:pt x="650" y="395"/>
                    </a:moveTo>
                    <a:cubicBezTo>
                      <a:pt x="650" y="395"/>
                      <a:pt x="649" y="394"/>
                      <a:pt x="650" y="393"/>
                    </a:cubicBezTo>
                    <a:cubicBezTo>
                      <a:pt x="652" y="390"/>
                      <a:pt x="652" y="390"/>
                      <a:pt x="652" y="390"/>
                    </a:cubicBezTo>
                    <a:cubicBezTo>
                      <a:pt x="653" y="391"/>
                      <a:pt x="650" y="393"/>
                      <a:pt x="650" y="395"/>
                    </a:cubicBezTo>
                    <a:close/>
                    <a:moveTo>
                      <a:pt x="646" y="399"/>
                    </a:moveTo>
                    <a:cubicBezTo>
                      <a:pt x="646" y="398"/>
                      <a:pt x="647" y="397"/>
                      <a:pt x="648" y="396"/>
                    </a:cubicBezTo>
                    <a:cubicBezTo>
                      <a:pt x="649" y="396"/>
                      <a:pt x="649" y="396"/>
                      <a:pt x="649" y="396"/>
                    </a:cubicBezTo>
                    <a:cubicBezTo>
                      <a:pt x="648" y="398"/>
                      <a:pt x="648" y="397"/>
                      <a:pt x="646" y="399"/>
                    </a:cubicBezTo>
                    <a:close/>
                    <a:moveTo>
                      <a:pt x="674" y="408"/>
                    </a:moveTo>
                    <a:cubicBezTo>
                      <a:pt x="673" y="407"/>
                      <a:pt x="674" y="405"/>
                      <a:pt x="675" y="403"/>
                    </a:cubicBezTo>
                    <a:cubicBezTo>
                      <a:pt x="676" y="404"/>
                      <a:pt x="675" y="406"/>
                      <a:pt x="674" y="408"/>
                    </a:cubicBezTo>
                    <a:close/>
                    <a:moveTo>
                      <a:pt x="504" y="307"/>
                    </a:moveTo>
                    <a:cubicBezTo>
                      <a:pt x="506" y="304"/>
                      <a:pt x="507" y="301"/>
                      <a:pt x="509" y="299"/>
                    </a:cubicBezTo>
                    <a:cubicBezTo>
                      <a:pt x="510" y="301"/>
                      <a:pt x="506" y="306"/>
                      <a:pt x="504" y="307"/>
                    </a:cubicBezTo>
                    <a:close/>
                    <a:moveTo>
                      <a:pt x="661" y="397"/>
                    </a:moveTo>
                    <a:cubicBezTo>
                      <a:pt x="661" y="396"/>
                      <a:pt x="662" y="394"/>
                      <a:pt x="664" y="392"/>
                    </a:cubicBezTo>
                    <a:cubicBezTo>
                      <a:pt x="665" y="391"/>
                      <a:pt x="664" y="393"/>
                      <a:pt x="665" y="393"/>
                    </a:cubicBezTo>
                    <a:cubicBezTo>
                      <a:pt x="663" y="395"/>
                      <a:pt x="663" y="394"/>
                      <a:pt x="661" y="397"/>
                    </a:cubicBezTo>
                    <a:close/>
                    <a:moveTo>
                      <a:pt x="667" y="391"/>
                    </a:moveTo>
                    <a:cubicBezTo>
                      <a:pt x="667" y="391"/>
                      <a:pt x="667" y="390"/>
                      <a:pt x="667" y="390"/>
                    </a:cubicBezTo>
                    <a:cubicBezTo>
                      <a:pt x="668" y="388"/>
                      <a:pt x="669" y="387"/>
                      <a:pt x="671" y="385"/>
                    </a:cubicBezTo>
                    <a:cubicBezTo>
                      <a:pt x="670" y="387"/>
                      <a:pt x="668" y="390"/>
                      <a:pt x="667" y="391"/>
                    </a:cubicBezTo>
                    <a:close/>
                    <a:moveTo>
                      <a:pt x="662" y="379"/>
                    </a:moveTo>
                    <a:cubicBezTo>
                      <a:pt x="661" y="379"/>
                      <a:pt x="663" y="377"/>
                      <a:pt x="662" y="377"/>
                    </a:cubicBezTo>
                    <a:cubicBezTo>
                      <a:pt x="663" y="376"/>
                      <a:pt x="663" y="377"/>
                      <a:pt x="664" y="377"/>
                    </a:cubicBezTo>
                    <a:cubicBezTo>
                      <a:pt x="663" y="378"/>
                      <a:pt x="663" y="378"/>
                      <a:pt x="662" y="379"/>
                    </a:cubicBezTo>
                    <a:close/>
                    <a:moveTo>
                      <a:pt x="511" y="296"/>
                    </a:moveTo>
                    <a:cubicBezTo>
                      <a:pt x="511" y="295"/>
                      <a:pt x="512" y="294"/>
                      <a:pt x="513" y="293"/>
                    </a:cubicBezTo>
                    <a:cubicBezTo>
                      <a:pt x="513" y="294"/>
                      <a:pt x="512" y="295"/>
                      <a:pt x="511" y="296"/>
                    </a:cubicBezTo>
                    <a:close/>
                    <a:moveTo>
                      <a:pt x="533" y="277"/>
                    </a:moveTo>
                    <a:cubicBezTo>
                      <a:pt x="532" y="275"/>
                      <a:pt x="535" y="272"/>
                      <a:pt x="536" y="269"/>
                    </a:cubicBezTo>
                    <a:cubicBezTo>
                      <a:pt x="537" y="270"/>
                      <a:pt x="534" y="275"/>
                      <a:pt x="533" y="277"/>
                    </a:cubicBezTo>
                    <a:close/>
                    <a:moveTo>
                      <a:pt x="698" y="315"/>
                    </a:moveTo>
                    <a:cubicBezTo>
                      <a:pt x="699" y="312"/>
                      <a:pt x="700" y="307"/>
                      <a:pt x="702" y="306"/>
                    </a:cubicBezTo>
                    <a:cubicBezTo>
                      <a:pt x="702" y="308"/>
                      <a:pt x="700" y="311"/>
                      <a:pt x="702" y="310"/>
                    </a:cubicBezTo>
                    <a:cubicBezTo>
                      <a:pt x="701" y="313"/>
                      <a:pt x="700" y="313"/>
                      <a:pt x="700" y="315"/>
                    </a:cubicBezTo>
                    <a:cubicBezTo>
                      <a:pt x="699" y="314"/>
                      <a:pt x="698" y="316"/>
                      <a:pt x="698" y="315"/>
                    </a:cubicBezTo>
                    <a:close/>
                    <a:moveTo>
                      <a:pt x="535" y="265"/>
                    </a:moveTo>
                    <a:cubicBezTo>
                      <a:pt x="534" y="264"/>
                      <a:pt x="535" y="262"/>
                      <a:pt x="536" y="261"/>
                    </a:cubicBezTo>
                    <a:cubicBezTo>
                      <a:pt x="537" y="262"/>
                      <a:pt x="536" y="264"/>
                      <a:pt x="535" y="265"/>
                    </a:cubicBezTo>
                    <a:close/>
                    <a:moveTo>
                      <a:pt x="696" y="312"/>
                    </a:moveTo>
                    <a:cubicBezTo>
                      <a:pt x="696" y="312"/>
                      <a:pt x="698" y="308"/>
                      <a:pt x="698" y="307"/>
                    </a:cubicBezTo>
                    <a:cubicBezTo>
                      <a:pt x="699" y="308"/>
                      <a:pt x="697" y="311"/>
                      <a:pt x="696" y="312"/>
                    </a:cubicBezTo>
                    <a:close/>
                    <a:moveTo>
                      <a:pt x="537" y="261"/>
                    </a:moveTo>
                    <a:cubicBezTo>
                      <a:pt x="538" y="259"/>
                      <a:pt x="538" y="259"/>
                      <a:pt x="538" y="259"/>
                    </a:cubicBezTo>
                    <a:cubicBezTo>
                      <a:pt x="539" y="259"/>
                      <a:pt x="538" y="261"/>
                      <a:pt x="537" y="261"/>
                    </a:cubicBezTo>
                    <a:close/>
                    <a:moveTo>
                      <a:pt x="542" y="245"/>
                    </a:moveTo>
                    <a:cubicBezTo>
                      <a:pt x="542" y="245"/>
                      <a:pt x="543" y="242"/>
                      <a:pt x="543" y="243"/>
                    </a:cubicBezTo>
                    <a:cubicBezTo>
                      <a:pt x="544" y="244"/>
                      <a:pt x="543" y="243"/>
                      <a:pt x="542" y="245"/>
                    </a:cubicBezTo>
                    <a:close/>
                    <a:moveTo>
                      <a:pt x="551" y="244"/>
                    </a:moveTo>
                    <a:cubicBezTo>
                      <a:pt x="551" y="243"/>
                      <a:pt x="551" y="241"/>
                      <a:pt x="551" y="240"/>
                    </a:cubicBezTo>
                    <a:cubicBezTo>
                      <a:pt x="551" y="239"/>
                      <a:pt x="552" y="238"/>
                      <a:pt x="552" y="237"/>
                    </a:cubicBezTo>
                    <a:cubicBezTo>
                      <a:pt x="552" y="235"/>
                      <a:pt x="553" y="233"/>
                      <a:pt x="552" y="231"/>
                    </a:cubicBezTo>
                    <a:cubicBezTo>
                      <a:pt x="552" y="229"/>
                      <a:pt x="553" y="231"/>
                      <a:pt x="553" y="229"/>
                    </a:cubicBezTo>
                    <a:cubicBezTo>
                      <a:pt x="555" y="230"/>
                      <a:pt x="555" y="231"/>
                      <a:pt x="556" y="232"/>
                    </a:cubicBezTo>
                    <a:cubicBezTo>
                      <a:pt x="554" y="234"/>
                      <a:pt x="555" y="237"/>
                      <a:pt x="555" y="239"/>
                    </a:cubicBezTo>
                    <a:cubicBezTo>
                      <a:pt x="555" y="240"/>
                      <a:pt x="554" y="240"/>
                      <a:pt x="553" y="242"/>
                    </a:cubicBezTo>
                    <a:cubicBezTo>
                      <a:pt x="552" y="242"/>
                      <a:pt x="554" y="241"/>
                      <a:pt x="553" y="239"/>
                    </a:cubicBezTo>
                    <a:cubicBezTo>
                      <a:pt x="552" y="240"/>
                      <a:pt x="552" y="240"/>
                      <a:pt x="552" y="241"/>
                    </a:cubicBezTo>
                    <a:cubicBezTo>
                      <a:pt x="551" y="242"/>
                      <a:pt x="551" y="243"/>
                      <a:pt x="551" y="244"/>
                    </a:cubicBezTo>
                    <a:close/>
                    <a:moveTo>
                      <a:pt x="544" y="238"/>
                    </a:moveTo>
                    <a:cubicBezTo>
                      <a:pt x="545" y="238"/>
                      <a:pt x="545" y="237"/>
                      <a:pt x="545" y="238"/>
                    </a:cubicBezTo>
                    <a:cubicBezTo>
                      <a:pt x="546" y="237"/>
                      <a:pt x="546" y="237"/>
                      <a:pt x="546" y="237"/>
                    </a:cubicBezTo>
                    <a:cubicBezTo>
                      <a:pt x="546" y="237"/>
                      <a:pt x="546" y="238"/>
                      <a:pt x="545" y="239"/>
                    </a:cubicBezTo>
                    <a:cubicBezTo>
                      <a:pt x="544" y="239"/>
                      <a:pt x="544" y="239"/>
                      <a:pt x="544" y="238"/>
                    </a:cubicBezTo>
                    <a:close/>
                    <a:moveTo>
                      <a:pt x="548" y="238"/>
                    </a:moveTo>
                    <a:cubicBezTo>
                      <a:pt x="547" y="237"/>
                      <a:pt x="547" y="236"/>
                      <a:pt x="548" y="235"/>
                    </a:cubicBezTo>
                    <a:cubicBezTo>
                      <a:pt x="549" y="236"/>
                      <a:pt x="548" y="237"/>
                      <a:pt x="548" y="238"/>
                    </a:cubicBezTo>
                    <a:close/>
                    <a:moveTo>
                      <a:pt x="577" y="243"/>
                    </a:moveTo>
                    <a:cubicBezTo>
                      <a:pt x="576" y="244"/>
                      <a:pt x="577" y="241"/>
                      <a:pt x="576" y="242"/>
                    </a:cubicBezTo>
                    <a:cubicBezTo>
                      <a:pt x="577" y="241"/>
                      <a:pt x="577" y="240"/>
                      <a:pt x="578" y="240"/>
                    </a:cubicBezTo>
                    <a:cubicBezTo>
                      <a:pt x="578" y="242"/>
                      <a:pt x="576" y="242"/>
                      <a:pt x="577" y="243"/>
                    </a:cubicBezTo>
                    <a:close/>
                    <a:moveTo>
                      <a:pt x="582" y="240"/>
                    </a:moveTo>
                    <a:cubicBezTo>
                      <a:pt x="581" y="240"/>
                      <a:pt x="582" y="238"/>
                      <a:pt x="581" y="240"/>
                    </a:cubicBezTo>
                    <a:cubicBezTo>
                      <a:pt x="580" y="235"/>
                      <a:pt x="584" y="237"/>
                      <a:pt x="583" y="237"/>
                    </a:cubicBezTo>
                    <a:cubicBezTo>
                      <a:pt x="584" y="237"/>
                      <a:pt x="584" y="237"/>
                      <a:pt x="584" y="237"/>
                    </a:cubicBezTo>
                    <a:cubicBezTo>
                      <a:pt x="584" y="237"/>
                      <a:pt x="584" y="237"/>
                      <a:pt x="584" y="237"/>
                    </a:cubicBezTo>
                    <a:cubicBezTo>
                      <a:pt x="583" y="239"/>
                      <a:pt x="583" y="239"/>
                      <a:pt x="582" y="240"/>
                    </a:cubicBezTo>
                    <a:close/>
                    <a:moveTo>
                      <a:pt x="550" y="233"/>
                    </a:moveTo>
                    <a:cubicBezTo>
                      <a:pt x="549" y="233"/>
                      <a:pt x="551" y="230"/>
                      <a:pt x="550" y="230"/>
                    </a:cubicBezTo>
                    <a:cubicBezTo>
                      <a:pt x="550" y="229"/>
                      <a:pt x="551" y="229"/>
                      <a:pt x="551" y="230"/>
                    </a:cubicBezTo>
                    <a:cubicBezTo>
                      <a:pt x="551" y="231"/>
                      <a:pt x="550" y="232"/>
                      <a:pt x="550" y="233"/>
                    </a:cubicBezTo>
                    <a:close/>
                    <a:moveTo>
                      <a:pt x="574" y="237"/>
                    </a:moveTo>
                    <a:cubicBezTo>
                      <a:pt x="573" y="237"/>
                      <a:pt x="574" y="233"/>
                      <a:pt x="575" y="234"/>
                    </a:cubicBezTo>
                    <a:cubicBezTo>
                      <a:pt x="575" y="236"/>
                      <a:pt x="575" y="236"/>
                      <a:pt x="574" y="237"/>
                    </a:cubicBezTo>
                    <a:close/>
                    <a:moveTo>
                      <a:pt x="554" y="226"/>
                    </a:moveTo>
                    <a:cubicBezTo>
                      <a:pt x="555" y="226"/>
                      <a:pt x="556" y="226"/>
                      <a:pt x="556" y="228"/>
                    </a:cubicBezTo>
                    <a:cubicBezTo>
                      <a:pt x="556" y="226"/>
                      <a:pt x="553" y="229"/>
                      <a:pt x="554" y="226"/>
                    </a:cubicBezTo>
                    <a:close/>
                    <a:moveTo>
                      <a:pt x="547" y="226"/>
                    </a:moveTo>
                    <a:cubicBezTo>
                      <a:pt x="548" y="226"/>
                      <a:pt x="548" y="223"/>
                      <a:pt x="547" y="222"/>
                    </a:cubicBezTo>
                    <a:cubicBezTo>
                      <a:pt x="549" y="222"/>
                      <a:pt x="549" y="226"/>
                      <a:pt x="548" y="227"/>
                    </a:cubicBezTo>
                    <a:cubicBezTo>
                      <a:pt x="547" y="227"/>
                      <a:pt x="548" y="225"/>
                      <a:pt x="547" y="226"/>
                    </a:cubicBezTo>
                    <a:close/>
                    <a:moveTo>
                      <a:pt x="560" y="227"/>
                    </a:moveTo>
                    <a:cubicBezTo>
                      <a:pt x="560" y="227"/>
                      <a:pt x="560" y="226"/>
                      <a:pt x="560" y="225"/>
                    </a:cubicBezTo>
                    <a:cubicBezTo>
                      <a:pt x="561" y="225"/>
                      <a:pt x="561" y="225"/>
                      <a:pt x="561" y="225"/>
                    </a:cubicBezTo>
                    <a:cubicBezTo>
                      <a:pt x="561" y="227"/>
                      <a:pt x="560" y="226"/>
                      <a:pt x="560" y="227"/>
                    </a:cubicBezTo>
                    <a:close/>
                    <a:moveTo>
                      <a:pt x="556" y="220"/>
                    </a:moveTo>
                    <a:cubicBezTo>
                      <a:pt x="556" y="221"/>
                      <a:pt x="557" y="218"/>
                      <a:pt x="557" y="218"/>
                    </a:cubicBezTo>
                    <a:cubicBezTo>
                      <a:pt x="559" y="219"/>
                      <a:pt x="560" y="219"/>
                      <a:pt x="560" y="221"/>
                    </a:cubicBezTo>
                    <a:cubicBezTo>
                      <a:pt x="559" y="223"/>
                      <a:pt x="558" y="223"/>
                      <a:pt x="556" y="225"/>
                    </a:cubicBezTo>
                    <a:cubicBezTo>
                      <a:pt x="556" y="223"/>
                      <a:pt x="556" y="222"/>
                      <a:pt x="557" y="220"/>
                    </a:cubicBezTo>
                    <a:cubicBezTo>
                      <a:pt x="557" y="220"/>
                      <a:pt x="557" y="219"/>
                      <a:pt x="556" y="220"/>
                    </a:cubicBezTo>
                    <a:close/>
                    <a:moveTo>
                      <a:pt x="555" y="221"/>
                    </a:moveTo>
                    <a:cubicBezTo>
                      <a:pt x="555" y="222"/>
                      <a:pt x="553" y="220"/>
                      <a:pt x="553" y="220"/>
                    </a:cubicBezTo>
                    <a:cubicBezTo>
                      <a:pt x="553" y="219"/>
                      <a:pt x="554" y="219"/>
                      <a:pt x="554" y="218"/>
                    </a:cubicBezTo>
                    <a:cubicBezTo>
                      <a:pt x="554" y="219"/>
                      <a:pt x="554" y="220"/>
                      <a:pt x="555" y="221"/>
                    </a:cubicBezTo>
                    <a:close/>
                    <a:moveTo>
                      <a:pt x="572" y="223"/>
                    </a:moveTo>
                    <a:cubicBezTo>
                      <a:pt x="572" y="224"/>
                      <a:pt x="571" y="222"/>
                      <a:pt x="570" y="223"/>
                    </a:cubicBezTo>
                    <a:cubicBezTo>
                      <a:pt x="570" y="221"/>
                      <a:pt x="571" y="221"/>
                      <a:pt x="572" y="220"/>
                    </a:cubicBezTo>
                    <a:cubicBezTo>
                      <a:pt x="573" y="220"/>
                      <a:pt x="572" y="223"/>
                      <a:pt x="572" y="223"/>
                    </a:cubicBezTo>
                    <a:close/>
                    <a:moveTo>
                      <a:pt x="553" y="217"/>
                    </a:moveTo>
                    <a:cubicBezTo>
                      <a:pt x="553" y="217"/>
                      <a:pt x="552" y="217"/>
                      <a:pt x="552" y="217"/>
                    </a:cubicBezTo>
                    <a:cubicBezTo>
                      <a:pt x="552" y="216"/>
                      <a:pt x="552" y="216"/>
                      <a:pt x="552" y="216"/>
                    </a:cubicBezTo>
                    <a:cubicBezTo>
                      <a:pt x="553" y="216"/>
                      <a:pt x="553" y="217"/>
                      <a:pt x="553" y="216"/>
                    </a:cubicBezTo>
                    <a:cubicBezTo>
                      <a:pt x="554" y="216"/>
                      <a:pt x="553" y="217"/>
                      <a:pt x="553" y="217"/>
                    </a:cubicBezTo>
                    <a:close/>
                    <a:moveTo>
                      <a:pt x="710" y="224"/>
                    </a:moveTo>
                    <a:cubicBezTo>
                      <a:pt x="709" y="224"/>
                      <a:pt x="710" y="219"/>
                      <a:pt x="710" y="217"/>
                    </a:cubicBezTo>
                    <a:cubicBezTo>
                      <a:pt x="710" y="219"/>
                      <a:pt x="710" y="223"/>
                      <a:pt x="710" y="224"/>
                    </a:cubicBezTo>
                    <a:close/>
                    <a:moveTo>
                      <a:pt x="725" y="204"/>
                    </a:moveTo>
                    <a:cubicBezTo>
                      <a:pt x="724" y="204"/>
                      <a:pt x="724" y="204"/>
                      <a:pt x="723" y="203"/>
                    </a:cubicBezTo>
                    <a:cubicBezTo>
                      <a:pt x="724" y="200"/>
                      <a:pt x="724" y="200"/>
                      <a:pt x="725" y="196"/>
                    </a:cubicBezTo>
                    <a:cubicBezTo>
                      <a:pt x="726" y="197"/>
                      <a:pt x="726" y="201"/>
                      <a:pt x="725" y="204"/>
                    </a:cubicBezTo>
                    <a:close/>
                    <a:moveTo>
                      <a:pt x="733" y="196"/>
                    </a:moveTo>
                    <a:cubicBezTo>
                      <a:pt x="731" y="196"/>
                      <a:pt x="732" y="194"/>
                      <a:pt x="732" y="190"/>
                    </a:cubicBezTo>
                    <a:cubicBezTo>
                      <a:pt x="733" y="191"/>
                      <a:pt x="733" y="193"/>
                      <a:pt x="733" y="196"/>
                    </a:cubicBezTo>
                    <a:close/>
                    <a:moveTo>
                      <a:pt x="711" y="197"/>
                    </a:moveTo>
                    <a:cubicBezTo>
                      <a:pt x="711" y="194"/>
                      <a:pt x="711" y="194"/>
                      <a:pt x="711" y="194"/>
                    </a:cubicBezTo>
                    <a:cubicBezTo>
                      <a:pt x="712" y="194"/>
                      <a:pt x="712" y="193"/>
                      <a:pt x="714" y="192"/>
                    </a:cubicBezTo>
                    <a:cubicBezTo>
                      <a:pt x="714" y="193"/>
                      <a:pt x="714" y="194"/>
                      <a:pt x="714" y="195"/>
                    </a:cubicBezTo>
                    <a:cubicBezTo>
                      <a:pt x="713" y="193"/>
                      <a:pt x="712" y="196"/>
                      <a:pt x="711" y="197"/>
                    </a:cubicBezTo>
                    <a:close/>
                    <a:moveTo>
                      <a:pt x="614" y="201"/>
                    </a:moveTo>
                    <a:cubicBezTo>
                      <a:pt x="615" y="199"/>
                      <a:pt x="615" y="198"/>
                      <a:pt x="616" y="196"/>
                    </a:cubicBezTo>
                    <a:cubicBezTo>
                      <a:pt x="616" y="195"/>
                      <a:pt x="616" y="195"/>
                      <a:pt x="616" y="194"/>
                    </a:cubicBezTo>
                    <a:cubicBezTo>
                      <a:pt x="615" y="194"/>
                      <a:pt x="615" y="194"/>
                      <a:pt x="614" y="195"/>
                    </a:cubicBezTo>
                    <a:cubicBezTo>
                      <a:pt x="614" y="196"/>
                      <a:pt x="615" y="195"/>
                      <a:pt x="615" y="195"/>
                    </a:cubicBezTo>
                    <a:cubicBezTo>
                      <a:pt x="615" y="196"/>
                      <a:pt x="615" y="196"/>
                      <a:pt x="615" y="198"/>
                    </a:cubicBezTo>
                    <a:cubicBezTo>
                      <a:pt x="614" y="198"/>
                      <a:pt x="614" y="196"/>
                      <a:pt x="613" y="196"/>
                    </a:cubicBezTo>
                    <a:cubicBezTo>
                      <a:pt x="612" y="197"/>
                      <a:pt x="614" y="199"/>
                      <a:pt x="613" y="199"/>
                    </a:cubicBezTo>
                    <a:cubicBezTo>
                      <a:pt x="612" y="199"/>
                      <a:pt x="613" y="195"/>
                      <a:pt x="612" y="196"/>
                    </a:cubicBezTo>
                    <a:cubicBezTo>
                      <a:pt x="611" y="194"/>
                      <a:pt x="612" y="194"/>
                      <a:pt x="612" y="192"/>
                    </a:cubicBezTo>
                    <a:cubicBezTo>
                      <a:pt x="611" y="192"/>
                      <a:pt x="611" y="194"/>
                      <a:pt x="611" y="195"/>
                    </a:cubicBezTo>
                    <a:cubicBezTo>
                      <a:pt x="610" y="195"/>
                      <a:pt x="610" y="195"/>
                      <a:pt x="610" y="195"/>
                    </a:cubicBezTo>
                    <a:cubicBezTo>
                      <a:pt x="610" y="193"/>
                      <a:pt x="610" y="192"/>
                      <a:pt x="611" y="190"/>
                    </a:cubicBezTo>
                    <a:cubicBezTo>
                      <a:pt x="611" y="189"/>
                      <a:pt x="610" y="188"/>
                      <a:pt x="610" y="190"/>
                    </a:cubicBezTo>
                    <a:cubicBezTo>
                      <a:pt x="610" y="187"/>
                      <a:pt x="610" y="184"/>
                      <a:pt x="611" y="181"/>
                    </a:cubicBezTo>
                    <a:cubicBezTo>
                      <a:pt x="611" y="179"/>
                      <a:pt x="610" y="183"/>
                      <a:pt x="610" y="181"/>
                    </a:cubicBezTo>
                    <a:cubicBezTo>
                      <a:pt x="610" y="180"/>
                      <a:pt x="612" y="179"/>
                      <a:pt x="613" y="179"/>
                    </a:cubicBezTo>
                    <a:cubicBezTo>
                      <a:pt x="612" y="183"/>
                      <a:pt x="611" y="185"/>
                      <a:pt x="611" y="188"/>
                    </a:cubicBezTo>
                    <a:cubicBezTo>
                      <a:pt x="612" y="188"/>
                      <a:pt x="612" y="186"/>
                      <a:pt x="612" y="184"/>
                    </a:cubicBezTo>
                    <a:cubicBezTo>
                      <a:pt x="613" y="185"/>
                      <a:pt x="613" y="183"/>
                      <a:pt x="613" y="182"/>
                    </a:cubicBezTo>
                    <a:cubicBezTo>
                      <a:pt x="615" y="183"/>
                      <a:pt x="614" y="186"/>
                      <a:pt x="614" y="189"/>
                    </a:cubicBezTo>
                    <a:cubicBezTo>
                      <a:pt x="615" y="188"/>
                      <a:pt x="615" y="183"/>
                      <a:pt x="614" y="180"/>
                    </a:cubicBezTo>
                    <a:cubicBezTo>
                      <a:pt x="615" y="179"/>
                      <a:pt x="615" y="182"/>
                      <a:pt x="616" y="181"/>
                    </a:cubicBezTo>
                    <a:cubicBezTo>
                      <a:pt x="617" y="180"/>
                      <a:pt x="616" y="179"/>
                      <a:pt x="616" y="177"/>
                    </a:cubicBezTo>
                    <a:cubicBezTo>
                      <a:pt x="617" y="177"/>
                      <a:pt x="617" y="180"/>
                      <a:pt x="617" y="183"/>
                    </a:cubicBezTo>
                    <a:cubicBezTo>
                      <a:pt x="617" y="181"/>
                      <a:pt x="616" y="181"/>
                      <a:pt x="616" y="183"/>
                    </a:cubicBezTo>
                    <a:cubicBezTo>
                      <a:pt x="617" y="185"/>
                      <a:pt x="617" y="187"/>
                      <a:pt x="618" y="190"/>
                    </a:cubicBezTo>
                    <a:cubicBezTo>
                      <a:pt x="619" y="188"/>
                      <a:pt x="617" y="186"/>
                      <a:pt x="617" y="183"/>
                    </a:cubicBezTo>
                    <a:cubicBezTo>
                      <a:pt x="618" y="184"/>
                      <a:pt x="617" y="182"/>
                      <a:pt x="618" y="181"/>
                    </a:cubicBezTo>
                    <a:cubicBezTo>
                      <a:pt x="619" y="181"/>
                      <a:pt x="620" y="182"/>
                      <a:pt x="620" y="183"/>
                    </a:cubicBezTo>
                    <a:cubicBezTo>
                      <a:pt x="620" y="183"/>
                      <a:pt x="619" y="183"/>
                      <a:pt x="619" y="182"/>
                    </a:cubicBezTo>
                    <a:cubicBezTo>
                      <a:pt x="618" y="189"/>
                      <a:pt x="619" y="192"/>
                      <a:pt x="618" y="194"/>
                    </a:cubicBezTo>
                    <a:cubicBezTo>
                      <a:pt x="616" y="194"/>
                      <a:pt x="616" y="194"/>
                      <a:pt x="616" y="194"/>
                    </a:cubicBezTo>
                    <a:cubicBezTo>
                      <a:pt x="617" y="197"/>
                      <a:pt x="616" y="197"/>
                      <a:pt x="616" y="199"/>
                    </a:cubicBezTo>
                    <a:cubicBezTo>
                      <a:pt x="615" y="198"/>
                      <a:pt x="615" y="201"/>
                      <a:pt x="614" y="201"/>
                    </a:cubicBezTo>
                    <a:close/>
                    <a:moveTo>
                      <a:pt x="608" y="197"/>
                    </a:moveTo>
                    <a:cubicBezTo>
                      <a:pt x="608" y="194"/>
                      <a:pt x="609" y="193"/>
                      <a:pt x="607" y="194"/>
                    </a:cubicBezTo>
                    <a:cubicBezTo>
                      <a:pt x="607" y="193"/>
                      <a:pt x="609" y="192"/>
                      <a:pt x="608" y="191"/>
                    </a:cubicBezTo>
                    <a:cubicBezTo>
                      <a:pt x="608" y="189"/>
                      <a:pt x="609" y="189"/>
                      <a:pt x="609" y="188"/>
                    </a:cubicBezTo>
                    <a:cubicBezTo>
                      <a:pt x="609" y="189"/>
                      <a:pt x="610" y="190"/>
                      <a:pt x="610" y="192"/>
                    </a:cubicBezTo>
                    <a:cubicBezTo>
                      <a:pt x="607" y="191"/>
                      <a:pt x="610" y="196"/>
                      <a:pt x="608" y="197"/>
                    </a:cubicBezTo>
                    <a:close/>
                    <a:moveTo>
                      <a:pt x="620" y="200"/>
                    </a:moveTo>
                    <a:cubicBezTo>
                      <a:pt x="619" y="199"/>
                      <a:pt x="619" y="197"/>
                      <a:pt x="620" y="196"/>
                    </a:cubicBezTo>
                    <a:cubicBezTo>
                      <a:pt x="621" y="196"/>
                      <a:pt x="620" y="198"/>
                      <a:pt x="620" y="200"/>
                    </a:cubicBezTo>
                    <a:close/>
                    <a:moveTo>
                      <a:pt x="607" y="190"/>
                    </a:moveTo>
                    <a:cubicBezTo>
                      <a:pt x="606" y="188"/>
                      <a:pt x="607" y="186"/>
                      <a:pt x="606" y="185"/>
                    </a:cubicBezTo>
                    <a:cubicBezTo>
                      <a:pt x="606" y="183"/>
                      <a:pt x="606" y="185"/>
                      <a:pt x="607" y="184"/>
                    </a:cubicBezTo>
                    <a:cubicBezTo>
                      <a:pt x="607" y="182"/>
                      <a:pt x="607" y="179"/>
                      <a:pt x="607" y="178"/>
                    </a:cubicBezTo>
                    <a:cubicBezTo>
                      <a:pt x="608" y="177"/>
                      <a:pt x="607" y="179"/>
                      <a:pt x="607" y="180"/>
                    </a:cubicBezTo>
                    <a:cubicBezTo>
                      <a:pt x="608" y="179"/>
                      <a:pt x="609" y="177"/>
                      <a:pt x="608" y="174"/>
                    </a:cubicBezTo>
                    <a:cubicBezTo>
                      <a:pt x="609" y="174"/>
                      <a:pt x="610" y="176"/>
                      <a:pt x="610" y="176"/>
                    </a:cubicBezTo>
                    <a:cubicBezTo>
                      <a:pt x="610" y="177"/>
                      <a:pt x="610" y="176"/>
                      <a:pt x="610" y="179"/>
                    </a:cubicBezTo>
                    <a:cubicBezTo>
                      <a:pt x="609" y="179"/>
                      <a:pt x="609" y="178"/>
                      <a:pt x="609" y="178"/>
                    </a:cubicBezTo>
                    <a:cubicBezTo>
                      <a:pt x="610" y="180"/>
                      <a:pt x="610" y="183"/>
                      <a:pt x="609" y="187"/>
                    </a:cubicBezTo>
                    <a:cubicBezTo>
                      <a:pt x="609" y="184"/>
                      <a:pt x="609" y="182"/>
                      <a:pt x="608" y="180"/>
                    </a:cubicBezTo>
                    <a:cubicBezTo>
                      <a:pt x="607" y="182"/>
                      <a:pt x="609" y="189"/>
                      <a:pt x="607" y="190"/>
                    </a:cubicBezTo>
                    <a:close/>
                    <a:moveTo>
                      <a:pt x="585" y="188"/>
                    </a:moveTo>
                    <a:cubicBezTo>
                      <a:pt x="584" y="187"/>
                      <a:pt x="585" y="184"/>
                      <a:pt x="586" y="184"/>
                    </a:cubicBezTo>
                    <a:cubicBezTo>
                      <a:pt x="586" y="186"/>
                      <a:pt x="585" y="187"/>
                      <a:pt x="585" y="188"/>
                    </a:cubicBezTo>
                    <a:close/>
                    <a:moveTo>
                      <a:pt x="703" y="172"/>
                    </a:moveTo>
                    <a:cubicBezTo>
                      <a:pt x="702" y="169"/>
                      <a:pt x="702" y="169"/>
                      <a:pt x="702" y="169"/>
                    </a:cubicBezTo>
                    <a:cubicBezTo>
                      <a:pt x="704" y="169"/>
                      <a:pt x="704" y="169"/>
                      <a:pt x="704" y="169"/>
                    </a:cubicBezTo>
                    <a:cubicBezTo>
                      <a:pt x="704" y="171"/>
                      <a:pt x="703" y="172"/>
                      <a:pt x="703" y="172"/>
                    </a:cubicBezTo>
                    <a:close/>
                    <a:moveTo>
                      <a:pt x="588" y="183"/>
                    </a:moveTo>
                    <a:cubicBezTo>
                      <a:pt x="588" y="183"/>
                      <a:pt x="589" y="182"/>
                      <a:pt x="589" y="182"/>
                    </a:cubicBezTo>
                    <a:cubicBezTo>
                      <a:pt x="589" y="182"/>
                      <a:pt x="589" y="184"/>
                      <a:pt x="589" y="184"/>
                    </a:cubicBezTo>
                    <a:cubicBezTo>
                      <a:pt x="589" y="183"/>
                      <a:pt x="587" y="184"/>
                      <a:pt x="588" y="182"/>
                    </a:cubicBezTo>
                    <a:cubicBezTo>
                      <a:pt x="588" y="182"/>
                      <a:pt x="588" y="183"/>
                      <a:pt x="588" y="183"/>
                    </a:cubicBezTo>
                    <a:close/>
                    <a:moveTo>
                      <a:pt x="611" y="179"/>
                    </a:moveTo>
                    <a:cubicBezTo>
                      <a:pt x="611" y="178"/>
                      <a:pt x="611" y="177"/>
                      <a:pt x="611" y="176"/>
                    </a:cubicBezTo>
                    <a:cubicBezTo>
                      <a:pt x="612" y="176"/>
                      <a:pt x="612" y="176"/>
                      <a:pt x="612" y="176"/>
                    </a:cubicBezTo>
                    <a:cubicBezTo>
                      <a:pt x="612" y="178"/>
                      <a:pt x="611" y="179"/>
                      <a:pt x="611" y="179"/>
                    </a:cubicBezTo>
                    <a:close/>
                    <a:moveTo>
                      <a:pt x="587" y="181"/>
                    </a:moveTo>
                    <a:cubicBezTo>
                      <a:pt x="586" y="180"/>
                      <a:pt x="588" y="176"/>
                      <a:pt x="588" y="177"/>
                    </a:cubicBezTo>
                    <a:cubicBezTo>
                      <a:pt x="588" y="179"/>
                      <a:pt x="588" y="180"/>
                      <a:pt x="587" y="181"/>
                    </a:cubicBezTo>
                    <a:close/>
                    <a:moveTo>
                      <a:pt x="621" y="172"/>
                    </a:moveTo>
                    <a:cubicBezTo>
                      <a:pt x="620" y="172"/>
                      <a:pt x="620" y="172"/>
                      <a:pt x="620" y="172"/>
                    </a:cubicBezTo>
                    <a:cubicBezTo>
                      <a:pt x="620" y="171"/>
                      <a:pt x="620" y="171"/>
                      <a:pt x="619" y="171"/>
                    </a:cubicBezTo>
                    <a:cubicBezTo>
                      <a:pt x="620" y="170"/>
                      <a:pt x="621" y="170"/>
                      <a:pt x="621" y="172"/>
                    </a:cubicBezTo>
                    <a:close/>
                    <a:moveTo>
                      <a:pt x="602" y="171"/>
                    </a:moveTo>
                    <a:cubicBezTo>
                      <a:pt x="601" y="171"/>
                      <a:pt x="601" y="168"/>
                      <a:pt x="602" y="168"/>
                    </a:cubicBezTo>
                    <a:cubicBezTo>
                      <a:pt x="603" y="169"/>
                      <a:pt x="602" y="170"/>
                      <a:pt x="602" y="171"/>
                    </a:cubicBezTo>
                    <a:close/>
                    <a:moveTo>
                      <a:pt x="601" y="166"/>
                    </a:moveTo>
                    <a:cubicBezTo>
                      <a:pt x="600" y="165"/>
                      <a:pt x="601" y="164"/>
                      <a:pt x="601" y="163"/>
                    </a:cubicBezTo>
                    <a:cubicBezTo>
                      <a:pt x="601" y="163"/>
                      <a:pt x="601" y="165"/>
                      <a:pt x="602" y="165"/>
                    </a:cubicBezTo>
                    <a:cubicBezTo>
                      <a:pt x="602" y="166"/>
                      <a:pt x="601" y="166"/>
                      <a:pt x="601" y="166"/>
                    </a:cubicBezTo>
                    <a:close/>
                    <a:moveTo>
                      <a:pt x="664" y="115"/>
                    </a:moveTo>
                    <a:cubicBezTo>
                      <a:pt x="663" y="114"/>
                      <a:pt x="664" y="119"/>
                      <a:pt x="662" y="118"/>
                    </a:cubicBezTo>
                    <a:cubicBezTo>
                      <a:pt x="662" y="113"/>
                      <a:pt x="659" y="108"/>
                      <a:pt x="659" y="102"/>
                    </a:cubicBezTo>
                    <a:cubicBezTo>
                      <a:pt x="660" y="102"/>
                      <a:pt x="661" y="101"/>
                      <a:pt x="660" y="98"/>
                    </a:cubicBezTo>
                    <a:cubicBezTo>
                      <a:pt x="661" y="99"/>
                      <a:pt x="661" y="98"/>
                      <a:pt x="663" y="97"/>
                    </a:cubicBezTo>
                    <a:cubicBezTo>
                      <a:pt x="663" y="99"/>
                      <a:pt x="662" y="100"/>
                      <a:pt x="662" y="102"/>
                    </a:cubicBezTo>
                    <a:cubicBezTo>
                      <a:pt x="664" y="105"/>
                      <a:pt x="664" y="109"/>
                      <a:pt x="665" y="110"/>
                    </a:cubicBezTo>
                    <a:cubicBezTo>
                      <a:pt x="665" y="112"/>
                      <a:pt x="665" y="112"/>
                      <a:pt x="664" y="113"/>
                    </a:cubicBezTo>
                    <a:cubicBezTo>
                      <a:pt x="665" y="115"/>
                      <a:pt x="665" y="117"/>
                      <a:pt x="664" y="118"/>
                    </a:cubicBezTo>
                    <a:cubicBezTo>
                      <a:pt x="664" y="118"/>
                      <a:pt x="663" y="116"/>
                      <a:pt x="664" y="115"/>
                    </a:cubicBezTo>
                    <a:close/>
                    <a:moveTo>
                      <a:pt x="665" y="117"/>
                    </a:moveTo>
                    <a:cubicBezTo>
                      <a:pt x="667" y="119"/>
                      <a:pt x="666" y="115"/>
                      <a:pt x="667" y="114"/>
                    </a:cubicBezTo>
                    <a:cubicBezTo>
                      <a:pt x="668" y="123"/>
                      <a:pt x="672" y="136"/>
                      <a:pt x="669" y="140"/>
                    </a:cubicBezTo>
                    <a:cubicBezTo>
                      <a:pt x="670" y="142"/>
                      <a:pt x="670" y="144"/>
                      <a:pt x="670" y="145"/>
                    </a:cubicBezTo>
                    <a:cubicBezTo>
                      <a:pt x="670" y="147"/>
                      <a:pt x="670" y="144"/>
                      <a:pt x="671" y="145"/>
                    </a:cubicBezTo>
                    <a:cubicBezTo>
                      <a:pt x="671" y="147"/>
                      <a:pt x="671" y="150"/>
                      <a:pt x="670" y="151"/>
                    </a:cubicBezTo>
                    <a:cubicBezTo>
                      <a:pt x="669" y="147"/>
                      <a:pt x="669" y="145"/>
                      <a:pt x="669" y="143"/>
                    </a:cubicBezTo>
                    <a:cubicBezTo>
                      <a:pt x="668" y="140"/>
                      <a:pt x="668" y="139"/>
                      <a:pt x="668" y="136"/>
                    </a:cubicBezTo>
                    <a:cubicBezTo>
                      <a:pt x="668" y="136"/>
                      <a:pt x="668" y="137"/>
                      <a:pt x="668" y="138"/>
                    </a:cubicBezTo>
                    <a:cubicBezTo>
                      <a:pt x="666" y="136"/>
                      <a:pt x="666" y="134"/>
                      <a:pt x="666" y="131"/>
                    </a:cubicBezTo>
                    <a:cubicBezTo>
                      <a:pt x="666" y="129"/>
                      <a:pt x="665" y="126"/>
                      <a:pt x="664" y="122"/>
                    </a:cubicBezTo>
                    <a:cubicBezTo>
                      <a:pt x="665" y="121"/>
                      <a:pt x="665" y="120"/>
                      <a:pt x="666" y="119"/>
                    </a:cubicBezTo>
                    <a:cubicBezTo>
                      <a:pt x="666" y="119"/>
                      <a:pt x="665" y="119"/>
                      <a:pt x="665" y="117"/>
                    </a:cubicBezTo>
                    <a:close/>
                    <a:moveTo>
                      <a:pt x="689" y="125"/>
                    </a:moveTo>
                    <a:cubicBezTo>
                      <a:pt x="688" y="126"/>
                      <a:pt x="687" y="122"/>
                      <a:pt x="688" y="122"/>
                    </a:cubicBezTo>
                    <a:lnTo>
                      <a:pt x="689" y="125"/>
                    </a:lnTo>
                    <a:close/>
                    <a:moveTo>
                      <a:pt x="618" y="146"/>
                    </a:moveTo>
                    <a:cubicBezTo>
                      <a:pt x="616" y="147"/>
                      <a:pt x="618" y="142"/>
                      <a:pt x="618" y="146"/>
                    </a:cubicBezTo>
                    <a:close/>
                    <a:moveTo>
                      <a:pt x="619" y="145"/>
                    </a:moveTo>
                    <a:cubicBezTo>
                      <a:pt x="619" y="145"/>
                      <a:pt x="618" y="142"/>
                      <a:pt x="619" y="142"/>
                    </a:cubicBezTo>
                    <a:cubicBezTo>
                      <a:pt x="620" y="144"/>
                      <a:pt x="619" y="144"/>
                      <a:pt x="619" y="145"/>
                    </a:cubicBezTo>
                    <a:close/>
                    <a:moveTo>
                      <a:pt x="690" y="122"/>
                    </a:moveTo>
                    <a:cubicBezTo>
                      <a:pt x="689" y="119"/>
                      <a:pt x="690" y="118"/>
                      <a:pt x="690" y="116"/>
                    </a:cubicBezTo>
                    <a:cubicBezTo>
                      <a:pt x="690" y="117"/>
                      <a:pt x="691" y="118"/>
                      <a:pt x="691" y="120"/>
                    </a:cubicBezTo>
                    <a:cubicBezTo>
                      <a:pt x="691" y="121"/>
                      <a:pt x="691" y="122"/>
                      <a:pt x="690" y="122"/>
                    </a:cubicBezTo>
                    <a:close/>
                    <a:moveTo>
                      <a:pt x="686" y="104"/>
                    </a:moveTo>
                    <a:cubicBezTo>
                      <a:pt x="685" y="104"/>
                      <a:pt x="684" y="102"/>
                      <a:pt x="683" y="101"/>
                    </a:cubicBezTo>
                    <a:cubicBezTo>
                      <a:pt x="682" y="102"/>
                      <a:pt x="684" y="103"/>
                      <a:pt x="683" y="104"/>
                    </a:cubicBezTo>
                    <a:cubicBezTo>
                      <a:pt x="682" y="105"/>
                      <a:pt x="682" y="100"/>
                      <a:pt x="681" y="99"/>
                    </a:cubicBezTo>
                    <a:cubicBezTo>
                      <a:pt x="683" y="98"/>
                      <a:pt x="681" y="95"/>
                      <a:pt x="682" y="94"/>
                    </a:cubicBezTo>
                    <a:cubicBezTo>
                      <a:pt x="683" y="97"/>
                      <a:pt x="684" y="100"/>
                      <a:pt x="685" y="100"/>
                    </a:cubicBezTo>
                    <a:cubicBezTo>
                      <a:pt x="686" y="102"/>
                      <a:pt x="685" y="103"/>
                      <a:pt x="686" y="104"/>
                    </a:cubicBezTo>
                    <a:close/>
                    <a:moveTo>
                      <a:pt x="618" y="122"/>
                    </a:moveTo>
                    <a:cubicBezTo>
                      <a:pt x="617" y="122"/>
                      <a:pt x="616" y="119"/>
                      <a:pt x="617" y="119"/>
                    </a:cubicBezTo>
                    <a:cubicBezTo>
                      <a:pt x="617" y="120"/>
                      <a:pt x="618" y="121"/>
                      <a:pt x="618" y="122"/>
                    </a:cubicBezTo>
                    <a:close/>
                    <a:moveTo>
                      <a:pt x="621" y="113"/>
                    </a:moveTo>
                    <a:cubicBezTo>
                      <a:pt x="621" y="114"/>
                      <a:pt x="622" y="116"/>
                      <a:pt x="621" y="116"/>
                    </a:cubicBezTo>
                    <a:cubicBezTo>
                      <a:pt x="621" y="115"/>
                      <a:pt x="620" y="113"/>
                      <a:pt x="621" y="113"/>
                    </a:cubicBezTo>
                    <a:close/>
                    <a:moveTo>
                      <a:pt x="618" y="110"/>
                    </a:moveTo>
                    <a:cubicBezTo>
                      <a:pt x="619" y="109"/>
                      <a:pt x="618" y="106"/>
                      <a:pt x="619" y="108"/>
                    </a:cubicBezTo>
                    <a:cubicBezTo>
                      <a:pt x="619" y="106"/>
                      <a:pt x="617" y="102"/>
                      <a:pt x="619" y="101"/>
                    </a:cubicBezTo>
                    <a:cubicBezTo>
                      <a:pt x="620" y="105"/>
                      <a:pt x="622" y="109"/>
                      <a:pt x="621" y="113"/>
                    </a:cubicBezTo>
                    <a:cubicBezTo>
                      <a:pt x="620" y="113"/>
                      <a:pt x="620" y="111"/>
                      <a:pt x="619" y="110"/>
                    </a:cubicBezTo>
                    <a:cubicBezTo>
                      <a:pt x="619" y="111"/>
                      <a:pt x="619" y="113"/>
                      <a:pt x="620" y="114"/>
                    </a:cubicBezTo>
                    <a:cubicBezTo>
                      <a:pt x="620" y="116"/>
                      <a:pt x="620" y="117"/>
                      <a:pt x="621" y="118"/>
                    </a:cubicBezTo>
                    <a:cubicBezTo>
                      <a:pt x="620" y="120"/>
                      <a:pt x="618" y="113"/>
                      <a:pt x="619" y="111"/>
                    </a:cubicBezTo>
                    <a:cubicBezTo>
                      <a:pt x="618" y="110"/>
                      <a:pt x="617" y="109"/>
                      <a:pt x="618" y="110"/>
                    </a:cubicBezTo>
                    <a:cubicBezTo>
                      <a:pt x="617" y="109"/>
                      <a:pt x="617" y="106"/>
                      <a:pt x="616" y="105"/>
                    </a:cubicBezTo>
                    <a:cubicBezTo>
                      <a:pt x="618" y="104"/>
                      <a:pt x="618" y="109"/>
                      <a:pt x="618" y="110"/>
                    </a:cubicBezTo>
                    <a:close/>
                    <a:moveTo>
                      <a:pt x="665" y="96"/>
                    </a:moveTo>
                    <a:cubicBezTo>
                      <a:pt x="663" y="96"/>
                      <a:pt x="663" y="93"/>
                      <a:pt x="662" y="92"/>
                    </a:cubicBezTo>
                    <a:cubicBezTo>
                      <a:pt x="662" y="92"/>
                      <a:pt x="663" y="95"/>
                      <a:pt x="662" y="96"/>
                    </a:cubicBezTo>
                    <a:cubicBezTo>
                      <a:pt x="661" y="96"/>
                      <a:pt x="660" y="95"/>
                      <a:pt x="660" y="92"/>
                    </a:cubicBezTo>
                    <a:cubicBezTo>
                      <a:pt x="660" y="88"/>
                      <a:pt x="662" y="90"/>
                      <a:pt x="663" y="86"/>
                    </a:cubicBezTo>
                    <a:cubicBezTo>
                      <a:pt x="664" y="89"/>
                      <a:pt x="665" y="87"/>
                      <a:pt x="665" y="90"/>
                    </a:cubicBezTo>
                    <a:cubicBezTo>
                      <a:pt x="664" y="90"/>
                      <a:pt x="663" y="90"/>
                      <a:pt x="663" y="92"/>
                    </a:cubicBezTo>
                    <a:cubicBezTo>
                      <a:pt x="664" y="94"/>
                      <a:pt x="665" y="94"/>
                      <a:pt x="665" y="96"/>
                    </a:cubicBezTo>
                    <a:close/>
                    <a:moveTo>
                      <a:pt x="616" y="102"/>
                    </a:moveTo>
                    <a:cubicBezTo>
                      <a:pt x="614" y="101"/>
                      <a:pt x="615" y="100"/>
                      <a:pt x="614" y="97"/>
                    </a:cubicBezTo>
                    <a:cubicBezTo>
                      <a:pt x="615" y="98"/>
                      <a:pt x="616" y="100"/>
                      <a:pt x="616" y="102"/>
                    </a:cubicBezTo>
                    <a:close/>
                    <a:moveTo>
                      <a:pt x="135" y="327"/>
                    </a:moveTo>
                    <a:cubicBezTo>
                      <a:pt x="136" y="330"/>
                      <a:pt x="138" y="331"/>
                      <a:pt x="138" y="332"/>
                    </a:cubicBezTo>
                    <a:cubicBezTo>
                      <a:pt x="138" y="333"/>
                      <a:pt x="137" y="331"/>
                      <a:pt x="137" y="332"/>
                    </a:cubicBezTo>
                    <a:cubicBezTo>
                      <a:pt x="137" y="331"/>
                      <a:pt x="134" y="329"/>
                      <a:pt x="135" y="327"/>
                    </a:cubicBezTo>
                    <a:close/>
                    <a:moveTo>
                      <a:pt x="142" y="344"/>
                    </a:moveTo>
                    <a:cubicBezTo>
                      <a:pt x="140" y="344"/>
                      <a:pt x="140" y="342"/>
                      <a:pt x="140" y="343"/>
                    </a:cubicBezTo>
                    <a:cubicBezTo>
                      <a:pt x="138" y="341"/>
                      <a:pt x="138" y="340"/>
                      <a:pt x="137" y="339"/>
                    </a:cubicBezTo>
                    <a:cubicBezTo>
                      <a:pt x="138" y="338"/>
                      <a:pt x="140" y="341"/>
                      <a:pt x="142" y="344"/>
                    </a:cubicBezTo>
                    <a:close/>
                    <a:moveTo>
                      <a:pt x="140" y="340"/>
                    </a:moveTo>
                    <a:cubicBezTo>
                      <a:pt x="138" y="337"/>
                      <a:pt x="141" y="340"/>
                      <a:pt x="142" y="341"/>
                    </a:cubicBezTo>
                    <a:cubicBezTo>
                      <a:pt x="141" y="341"/>
                      <a:pt x="140" y="341"/>
                      <a:pt x="139" y="340"/>
                    </a:cubicBezTo>
                    <a:cubicBezTo>
                      <a:pt x="139" y="339"/>
                      <a:pt x="138" y="338"/>
                      <a:pt x="137" y="337"/>
                    </a:cubicBezTo>
                    <a:cubicBezTo>
                      <a:pt x="139" y="336"/>
                      <a:pt x="138" y="338"/>
                      <a:pt x="140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" name="矩形 23"/>
            <p:cNvSpPr/>
            <p:nvPr/>
          </p:nvSpPr>
          <p:spPr>
            <a:xfrm>
              <a:off x="4231465" y="2368763"/>
              <a:ext cx="1329210" cy="769441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en-US" altLang="zh-CN" sz="4400" b="1" dirty="0">
                  <a:solidFill>
                    <a:schemeClr val="bg1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2018</a:t>
              </a:r>
              <a:endParaRPr lang="zh-CN" altLang="en-US" sz="4400" b="1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50060" y="3422449"/>
            <a:ext cx="2139864" cy="1782645"/>
            <a:chOff x="867508" y="4175336"/>
            <a:chExt cx="2139864" cy="1782645"/>
          </a:xfrm>
        </p:grpSpPr>
        <p:sp>
          <p:nvSpPr>
            <p:cNvPr id="27" name="矩形 26"/>
            <p:cNvSpPr/>
            <p:nvPr/>
          </p:nvSpPr>
          <p:spPr>
            <a:xfrm>
              <a:off x="867508" y="4572986"/>
              <a:ext cx="2139864" cy="1384995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1229554" y="417533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3845188" y="3422449"/>
            <a:ext cx="2139864" cy="1782645"/>
            <a:chOff x="867508" y="4175336"/>
            <a:chExt cx="2139864" cy="1782645"/>
          </a:xfrm>
        </p:grpSpPr>
        <p:sp>
          <p:nvSpPr>
            <p:cNvPr id="33" name="矩形 32"/>
            <p:cNvSpPr/>
            <p:nvPr/>
          </p:nvSpPr>
          <p:spPr>
            <a:xfrm>
              <a:off x="867508" y="4572986"/>
              <a:ext cx="2139864" cy="1384995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1229554" y="417533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sp>
        <p:nvSpPr>
          <p:cNvPr id="35" name="文本框 2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35168" y="5427946"/>
            <a:ext cx="11321665" cy="10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36" name="KSO_GT1"/>
          <p:cNvSpPr/>
          <p:nvPr>
            <p:custDataLst>
              <p:tags r:id="rId2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壹</a:t>
            </a:r>
          </a:p>
        </p:txBody>
      </p:sp>
      <p:sp>
        <p:nvSpPr>
          <p:cNvPr id="37" name="文本框 36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38" name="文本框 37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7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2" presetClass="entr" presetSubtype="2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7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animBg="1"/>
      <p:bldP spid="37" grpId="0"/>
      <p:bldP spid="3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42167" y="3254209"/>
            <a:ext cx="2944578" cy="1568846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986948" y="1589106"/>
            <a:ext cx="3058821" cy="3141664"/>
            <a:chOff x="5571640" y="570766"/>
            <a:chExt cx="4572000" cy="4695825"/>
          </a:xfrm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5571640" y="570766"/>
              <a:ext cx="4572000" cy="4695825"/>
            </a:xfrm>
            <a:custGeom>
              <a:avLst/>
              <a:gdLst>
                <a:gd name="T0" fmla="*/ 984 w 1216"/>
                <a:gd name="T1" fmla="*/ 113 h 1249"/>
                <a:gd name="T2" fmla="*/ 1112 w 1216"/>
                <a:gd name="T3" fmla="*/ 259 h 1249"/>
                <a:gd name="T4" fmla="*/ 923 w 1216"/>
                <a:gd name="T5" fmla="*/ 612 h 1249"/>
                <a:gd name="T6" fmla="*/ 98 w 1216"/>
                <a:gd name="T7" fmla="*/ 754 h 1249"/>
                <a:gd name="T8" fmla="*/ 71 w 1216"/>
                <a:gd name="T9" fmla="*/ 785 h 1249"/>
                <a:gd name="T10" fmla="*/ 99 w 1216"/>
                <a:gd name="T11" fmla="*/ 865 h 1249"/>
                <a:gd name="T12" fmla="*/ 132 w 1216"/>
                <a:gd name="T13" fmla="*/ 906 h 1249"/>
                <a:gd name="T14" fmla="*/ 1048 w 1216"/>
                <a:gd name="T15" fmla="*/ 1009 h 1249"/>
                <a:gd name="T16" fmla="*/ 597 w 1216"/>
                <a:gd name="T17" fmla="*/ 1066 h 1249"/>
                <a:gd name="T18" fmla="*/ 630 w 1216"/>
                <a:gd name="T19" fmla="*/ 1124 h 1249"/>
                <a:gd name="T20" fmla="*/ 496 w 1216"/>
                <a:gd name="T21" fmla="*/ 1245 h 1249"/>
                <a:gd name="T22" fmla="*/ 1007 w 1216"/>
                <a:gd name="T23" fmla="*/ 227 h 1249"/>
                <a:gd name="T24" fmla="*/ 742 w 1216"/>
                <a:gd name="T25" fmla="*/ 47 h 1249"/>
                <a:gd name="T26" fmla="*/ 346 w 1216"/>
                <a:gd name="T27" fmla="*/ 133 h 1249"/>
                <a:gd name="T28" fmla="*/ 188 w 1216"/>
                <a:gd name="T29" fmla="*/ 252 h 1249"/>
                <a:gd name="T30" fmla="*/ 265 w 1216"/>
                <a:gd name="T31" fmla="*/ 123 h 1249"/>
                <a:gd name="T32" fmla="*/ 118 w 1216"/>
                <a:gd name="T33" fmla="*/ 258 h 1249"/>
                <a:gd name="T34" fmla="*/ 134 w 1216"/>
                <a:gd name="T35" fmla="*/ 484 h 1249"/>
                <a:gd name="T36" fmla="*/ 278 w 1216"/>
                <a:gd name="T37" fmla="*/ 987 h 1249"/>
                <a:gd name="T38" fmla="*/ 355 w 1216"/>
                <a:gd name="T39" fmla="*/ 1049 h 1249"/>
                <a:gd name="T40" fmla="*/ 662 w 1216"/>
                <a:gd name="T41" fmla="*/ 1017 h 1249"/>
                <a:gd name="T42" fmla="*/ 593 w 1216"/>
                <a:gd name="T43" fmla="*/ 922 h 1249"/>
                <a:gd name="T44" fmla="*/ 518 w 1216"/>
                <a:gd name="T45" fmla="*/ 708 h 1249"/>
                <a:gd name="T46" fmla="*/ 601 w 1216"/>
                <a:gd name="T47" fmla="*/ 844 h 1249"/>
                <a:gd name="T48" fmla="*/ 819 w 1216"/>
                <a:gd name="T49" fmla="*/ 744 h 1249"/>
                <a:gd name="T50" fmla="*/ 977 w 1216"/>
                <a:gd name="T51" fmla="*/ 533 h 1249"/>
                <a:gd name="T52" fmla="*/ 878 w 1216"/>
                <a:gd name="T53" fmla="*/ 830 h 1249"/>
                <a:gd name="T54" fmla="*/ 860 w 1216"/>
                <a:gd name="T55" fmla="*/ 905 h 1249"/>
                <a:gd name="T56" fmla="*/ 856 w 1216"/>
                <a:gd name="T57" fmla="*/ 992 h 1249"/>
                <a:gd name="T58" fmla="*/ 886 w 1216"/>
                <a:gd name="T59" fmla="*/ 1090 h 1249"/>
                <a:gd name="T60" fmla="*/ 1199 w 1216"/>
                <a:gd name="T61" fmla="*/ 650 h 1249"/>
                <a:gd name="T62" fmla="*/ 114 w 1216"/>
                <a:gd name="T63" fmla="*/ 287 h 1249"/>
                <a:gd name="T64" fmla="*/ 151 w 1216"/>
                <a:gd name="T65" fmla="*/ 219 h 1249"/>
                <a:gd name="T66" fmla="*/ 174 w 1216"/>
                <a:gd name="T67" fmla="*/ 256 h 1249"/>
                <a:gd name="T68" fmla="*/ 250 w 1216"/>
                <a:gd name="T69" fmla="*/ 954 h 1249"/>
                <a:gd name="T70" fmla="*/ 457 w 1216"/>
                <a:gd name="T71" fmla="*/ 1075 h 1249"/>
                <a:gd name="T72" fmla="*/ 720 w 1216"/>
                <a:gd name="T73" fmla="*/ 572 h 1249"/>
                <a:gd name="T74" fmla="*/ 658 w 1216"/>
                <a:gd name="T75" fmla="*/ 494 h 1249"/>
                <a:gd name="T76" fmla="*/ 611 w 1216"/>
                <a:gd name="T77" fmla="*/ 550 h 1249"/>
                <a:gd name="T78" fmla="*/ 584 w 1216"/>
                <a:gd name="T79" fmla="*/ 162 h 1249"/>
                <a:gd name="T80" fmla="*/ 490 w 1216"/>
                <a:gd name="T81" fmla="*/ 644 h 1249"/>
                <a:gd name="T82" fmla="*/ 529 w 1216"/>
                <a:gd name="T83" fmla="*/ 437 h 1249"/>
                <a:gd name="T84" fmla="*/ 567 w 1216"/>
                <a:gd name="T85" fmla="*/ 734 h 1249"/>
                <a:gd name="T86" fmla="*/ 731 w 1216"/>
                <a:gd name="T87" fmla="*/ 681 h 1249"/>
                <a:gd name="T88" fmla="*/ 784 w 1216"/>
                <a:gd name="T89" fmla="*/ 762 h 1249"/>
                <a:gd name="T90" fmla="*/ 823 w 1216"/>
                <a:gd name="T91" fmla="*/ 609 h 1249"/>
                <a:gd name="T92" fmla="*/ 880 w 1216"/>
                <a:gd name="T93" fmla="*/ 121 h 1249"/>
                <a:gd name="T94" fmla="*/ 919 w 1216"/>
                <a:gd name="T95" fmla="*/ 205 h 1249"/>
                <a:gd name="T96" fmla="*/ 809 w 1216"/>
                <a:gd name="T97" fmla="*/ 1015 h 1249"/>
                <a:gd name="T98" fmla="*/ 1041 w 1216"/>
                <a:gd name="T99" fmla="*/ 247 h 1249"/>
                <a:gd name="T100" fmla="*/ 1024 w 1216"/>
                <a:gd name="T101" fmla="*/ 152 h 1249"/>
                <a:gd name="T102" fmla="*/ 1051 w 1216"/>
                <a:gd name="T103" fmla="*/ 248 h 1249"/>
                <a:gd name="T104" fmla="*/ 16 w 1216"/>
                <a:gd name="T105" fmla="*/ 554 h 1249"/>
                <a:gd name="T106" fmla="*/ 878 w 1216"/>
                <a:gd name="T107" fmla="*/ 660 h 1249"/>
                <a:gd name="T108" fmla="*/ 60 w 1216"/>
                <a:gd name="T109" fmla="*/ 689 h 1249"/>
                <a:gd name="T110" fmla="*/ 798 w 1216"/>
                <a:gd name="T111" fmla="*/ 805 h 1249"/>
                <a:gd name="T112" fmla="*/ 97 w 1216"/>
                <a:gd name="T113" fmla="*/ 854 h 1249"/>
                <a:gd name="T114" fmla="*/ 747 w 1216"/>
                <a:gd name="T115" fmla="*/ 809 h 1249"/>
                <a:gd name="T116" fmla="*/ 789 w 1216"/>
                <a:gd name="T117" fmla="*/ 863 h 1249"/>
                <a:gd name="T118" fmla="*/ 885 w 1216"/>
                <a:gd name="T119" fmla="*/ 906 h 1249"/>
                <a:gd name="T120" fmla="*/ 670 w 1216"/>
                <a:gd name="T121" fmla="*/ 1041 h 1249"/>
                <a:gd name="T122" fmla="*/ 932 w 1216"/>
                <a:gd name="T123" fmla="*/ 685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6" h="1249">
                  <a:moveTo>
                    <a:pt x="575" y="11"/>
                  </a:moveTo>
                  <a:cubicBezTo>
                    <a:pt x="573" y="12"/>
                    <a:pt x="569" y="12"/>
                    <a:pt x="568" y="14"/>
                  </a:cubicBezTo>
                  <a:cubicBezTo>
                    <a:pt x="571" y="14"/>
                    <a:pt x="574" y="13"/>
                    <a:pt x="575" y="11"/>
                  </a:cubicBezTo>
                  <a:close/>
                  <a:moveTo>
                    <a:pt x="487" y="32"/>
                  </a:moveTo>
                  <a:cubicBezTo>
                    <a:pt x="488" y="37"/>
                    <a:pt x="482" y="33"/>
                    <a:pt x="482" y="36"/>
                  </a:cubicBezTo>
                  <a:cubicBezTo>
                    <a:pt x="488" y="36"/>
                    <a:pt x="498" y="36"/>
                    <a:pt x="505" y="33"/>
                  </a:cubicBezTo>
                  <a:cubicBezTo>
                    <a:pt x="499" y="30"/>
                    <a:pt x="496" y="33"/>
                    <a:pt x="487" y="32"/>
                  </a:cubicBezTo>
                  <a:close/>
                  <a:moveTo>
                    <a:pt x="440" y="34"/>
                  </a:moveTo>
                  <a:cubicBezTo>
                    <a:pt x="442" y="34"/>
                    <a:pt x="444" y="33"/>
                    <a:pt x="445" y="32"/>
                  </a:cubicBezTo>
                  <a:cubicBezTo>
                    <a:pt x="443" y="31"/>
                    <a:pt x="441" y="32"/>
                    <a:pt x="440" y="34"/>
                  </a:cubicBezTo>
                  <a:close/>
                  <a:moveTo>
                    <a:pt x="452" y="43"/>
                  </a:moveTo>
                  <a:cubicBezTo>
                    <a:pt x="464" y="43"/>
                    <a:pt x="469" y="39"/>
                    <a:pt x="478" y="36"/>
                  </a:cubicBezTo>
                  <a:cubicBezTo>
                    <a:pt x="469" y="39"/>
                    <a:pt x="457" y="37"/>
                    <a:pt x="452" y="43"/>
                  </a:cubicBezTo>
                  <a:close/>
                  <a:moveTo>
                    <a:pt x="361" y="42"/>
                  </a:moveTo>
                  <a:cubicBezTo>
                    <a:pt x="362" y="43"/>
                    <a:pt x="365" y="42"/>
                    <a:pt x="366" y="39"/>
                  </a:cubicBezTo>
                  <a:cubicBezTo>
                    <a:pt x="364" y="40"/>
                    <a:pt x="361" y="40"/>
                    <a:pt x="361" y="42"/>
                  </a:cubicBezTo>
                  <a:close/>
                  <a:moveTo>
                    <a:pt x="440" y="47"/>
                  </a:moveTo>
                  <a:cubicBezTo>
                    <a:pt x="443" y="48"/>
                    <a:pt x="446" y="47"/>
                    <a:pt x="447" y="44"/>
                  </a:cubicBezTo>
                  <a:cubicBezTo>
                    <a:pt x="443" y="44"/>
                    <a:pt x="442" y="44"/>
                    <a:pt x="440" y="47"/>
                  </a:cubicBezTo>
                  <a:close/>
                  <a:moveTo>
                    <a:pt x="430" y="52"/>
                  </a:moveTo>
                  <a:cubicBezTo>
                    <a:pt x="427" y="52"/>
                    <a:pt x="421" y="50"/>
                    <a:pt x="426" y="47"/>
                  </a:cubicBezTo>
                  <a:cubicBezTo>
                    <a:pt x="425" y="47"/>
                    <a:pt x="424" y="47"/>
                    <a:pt x="423" y="46"/>
                  </a:cubicBezTo>
                  <a:cubicBezTo>
                    <a:pt x="424" y="51"/>
                    <a:pt x="420" y="49"/>
                    <a:pt x="422" y="54"/>
                  </a:cubicBezTo>
                  <a:cubicBezTo>
                    <a:pt x="421" y="55"/>
                    <a:pt x="416" y="52"/>
                    <a:pt x="417" y="56"/>
                  </a:cubicBezTo>
                  <a:cubicBezTo>
                    <a:pt x="422" y="56"/>
                    <a:pt x="427" y="54"/>
                    <a:pt x="430" y="52"/>
                  </a:cubicBezTo>
                  <a:close/>
                  <a:moveTo>
                    <a:pt x="344" y="51"/>
                  </a:moveTo>
                  <a:cubicBezTo>
                    <a:pt x="347" y="51"/>
                    <a:pt x="350" y="50"/>
                    <a:pt x="351" y="47"/>
                  </a:cubicBezTo>
                  <a:cubicBezTo>
                    <a:pt x="347" y="47"/>
                    <a:pt x="345" y="49"/>
                    <a:pt x="344" y="51"/>
                  </a:cubicBezTo>
                  <a:close/>
                  <a:moveTo>
                    <a:pt x="349" y="57"/>
                  </a:moveTo>
                  <a:cubicBezTo>
                    <a:pt x="353" y="58"/>
                    <a:pt x="353" y="56"/>
                    <a:pt x="356" y="56"/>
                  </a:cubicBezTo>
                  <a:cubicBezTo>
                    <a:pt x="356" y="54"/>
                    <a:pt x="357" y="51"/>
                    <a:pt x="354" y="52"/>
                  </a:cubicBezTo>
                  <a:cubicBezTo>
                    <a:pt x="353" y="55"/>
                    <a:pt x="349" y="54"/>
                    <a:pt x="349" y="57"/>
                  </a:cubicBezTo>
                  <a:close/>
                  <a:moveTo>
                    <a:pt x="327" y="62"/>
                  </a:moveTo>
                  <a:cubicBezTo>
                    <a:pt x="332" y="61"/>
                    <a:pt x="338" y="57"/>
                    <a:pt x="337" y="53"/>
                  </a:cubicBezTo>
                  <a:cubicBezTo>
                    <a:pt x="335" y="57"/>
                    <a:pt x="328" y="56"/>
                    <a:pt x="327" y="62"/>
                  </a:cubicBezTo>
                  <a:close/>
                  <a:moveTo>
                    <a:pt x="340" y="65"/>
                  </a:moveTo>
                  <a:cubicBezTo>
                    <a:pt x="342" y="63"/>
                    <a:pt x="344" y="61"/>
                    <a:pt x="347" y="60"/>
                  </a:cubicBezTo>
                  <a:cubicBezTo>
                    <a:pt x="343" y="59"/>
                    <a:pt x="338" y="62"/>
                    <a:pt x="340" y="65"/>
                  </a:cubicBezTo>
                  <a:close/>
                  <a:moveTo>
                    <a:pt x="322" y="65"/>
                  </a:moveTo>
                  <a:cubicBezTo>
                    <a:pt x="323" y="64"/>
                    <a:pt x="325" y="64"/>
                    <a:pt x="326" y="62"/>
                  </a:cubicBezTo>
                  <a:cubicBezTo>
                    <a:pt x="323" y="61"/>
                    <a:pt x="320" y="64"/>
                    <a:pt x="322" y="65"/>
                  </a:cubicBezTo>
                  <a:close/>
                  <a:moveTo>
                    <a:pt x="869" y="87"/>
                  </a:moveTo>
                  <a:cubicBezTo>
                    <a:pt x="869" y="89"/>
                    <a:pt x="868" y="89"/>
                    <a:pt x="867" y="91"/>
                  </a:cubicBezTo>
                  <a:cubicBezTo>
                    <a:pt x="871" y="92"/>
                    <a:pt x="873" y="94"/>
                    <a:pt x="876" y="96"/>
                  </a:cubicBezTo>
                  <a:cubicBezTo>
                    <a:pt x="874" y="92"/>
                    <a:pt x="874" y="88"/>
                    <a:pt x="869" y="87"/>
                  </a:cubicBezTo>
                  <a:close/>
                  <a:moveTo>
                    <a:pt x="375" y="103"/>
                  </a:moveTo>
                  <a:cubicBezTo>
                    <a:pt x="374" y="103"/>
                    <a:pt x="373" y="101"/>
                    <a:pt x="372" y="100"/>
                  </a:cubicBezTo>
                  <a:cubicBezTo>
                    <a:pt x="371" y="99"/>
                    <a:pt x="370" y="101"/>
                    <a:pt x="369" y="100"/>
                  </a:cubicBezTo>
                  <a:cubicBezTo>
                    <a:pt x="368" y="104"/>
                    <a:pt x="375" y="106"/>
                    <a:pt x="375" y="103"/>
                  </a:cubicBezTo>
                  <a:close/>
                  <a:moveTo>
                    <a:pt x="373" y="106"/>
                  </a:moveTo>
                  <a:cubicBezTo>
                    <a:pt x="373" y="107"/>
                    <a:pt x="370" y="109"/>
                    <a:pt x="372" y="110"/>
                  </a:cubicBezTo>
                  <a:cubicBezTo>
                    <a:pt x="372" y="108"/>
                    <a:pt x="375" y="109"/>
                    <a:pt x="374" y="107"/>
                  </a:cubicBezTo>
                  <a:cubicBezTo>
                    <a:pt x="373" y="107"/>
                    <a:pt x="374" y="106"/>
                    <a:pt x="373" y="106"/>
                  </a:cubicBezTo>
                  <a:close/>
                  <a:moveTo>
                    <a:pt x="984" y="113"/>
                  </a:moveTo>
                  <a:cubicBezTo>
                    <a:pt x="983" y="110"/>
                    <a:pt x="979" y="110"/>
                    <a:pt x="977" y="107"/>
                  </a:cubicBezTo>
                  <a:cubicBezTo>
                    <a:pt x="975" y="111"/>
                    <a:pt x="981" y="111"/>
                    <a:pt x="984" y="113"/>
                  </a:cubicBezTo>
                  <a:close/>
                  <a:moveTo>
                    <a:pt x="902" y="124"/>
                  </a:moveTo>
                  <a:cubicBezTo>
                    <a:pt x="908" y="121"/>
                    <a:pt x="911" y="128"/>
                    <a:pt x="913" y="133"/>
                  </a:cubicBezTo>
                  <a:cubicBezTo>
                    <a:pt x="925" y="129"/>
                    <a:pt x="926" y="148"/>
                    <a:pt x="933" y="139"/>
                  </a:cubicBezTo>
                  <a:cubicBezTo>
                    <a:pt x="930" y="131"/>
                    <a:pt x="918" y="131"/>
                    <a:pt x="914" y="124"/>
                  </a:cubicBezTo>
                  <a:cubicBezTo>
                    <a:pt x="907" y="126"/>
                    <a:pt x="901" y="115"/>
                    <a:pt x="897" y="119"/>
                  </a:cubicBezTo>
                  <a:cubicBezTo>
                    <a:pt x="898" y="121"/>
                    <a:pt x="902" y="121"/>
                    <a:pt x="902" y="124"/>
                  </a:cubicBezTo>
                  <a:close/>
                  <a:moveTo>
                    <a:pt x="334" y="125"/>
                  </a:moveTo>
                  <a:cubicBezTo>
                    <a:pt x="334" y="123"/>
                    <a:pt x="338" y="124"/>
                    <a:pt x="337" y="121"/>
                  </a:cubicBezTo>
                  <a:cubicBezTo>
                    <a:pt x="335" y="121"/>
                    <a:pt x="333" y="121"/>
                    <a:pt x="334" y="118"/>
                  </a:cubicBezTo>
                  <a:cubicBezTo>
                    <a:pt x="329" y="117"/>
                    <a:pt x="328" y="122"/>
                    <a:pt x="326" y="124"/>
                  </a:cubicBezTo>
                  <a:cubicBezTo>
                    <a:pt x="329" y="126"/>
                    <a:pt x="331" y="119"/>
                    <a:pt x="334" y="125"/>
                  </a:cubicBezTo>
                  <a:close/>
                  <a:moveTo>
                    <a:pt x="893" y="134"/>
                  </a:moveTo>
                  <a:cubicBezTo>
                    <a:pt x="892" y="130"/>
                    <a:pt x="888" y="127"/>
                    <a:pt x="885" y="128"/>
                  </a:cubicBezTo>
                  <a:cubicBezTo>
                    <a:pt x="886" y="132"/>
                    <a:pt x="890" y="132"/>
                    <a:pt x="893" y="134"/>
                  </a:cubicBezTo>
                  <a:close/>
                  <a:moveTo>
                    <a:pt x="323" y="128"/>
                  </a:moveTo>
                  <a:cubicBezTo>
                    <a:pt x="320" y="128"/>
                    <a:pt x="319" y="129"/>
                    <a:pt x="318" y="131"/>
                  </a:cubicBezTo>
                  <a:cubicBezTo>
                    <a:pt x="321" y="131"/>
                    <a:pt x="323" y="131"/>
                    <a:pt x="323" y="128"/>
                  </a:cubicBezTo>
                  <a:close/>
                  <a:moveTo>
                    <a:pt x="364" y="128"/>
                  </a:moveTo>
                  <a:cubicBezTo>
                    <a:pt x="362" y="129"/>
                    <a:pt x="359" y="130"/>
                    <a:pt x="357" y="131"/>
                  </a:cubicBezTo>
                  <a:cubicBezTo>
                    <a:pt x="361" y="131"/>
                    <a:pt x="363" y="131"/>
                    <a:pt x="364" y="128"/>
                  </a:cubicBezTo>
                  <a:close/>
                  <a:moveTo>
                    <a:pt x="328" y="138"/>
                  </a:moveTo>
                  <a:cubicBezTo>
                    <a:pt x="325" y="138"/>
                    <a:pt x="324" y="139"/>
                    <a:pt x="322" y="141"/>
                  </a:cubicBezTo>
                  <a:cubicBezTo>
                    <a:pt x="326" y="141"/>
                    <a:pt x="327" y="139"/>
                    <a:pt x="328" y="138"/>
                  </a:cubicBezTo>
                  <a:close/>
                  <a:moveTo>
                    <a:pt x="988" y="190"/>
                  </a:moveTo>
                  <a:cubicBezTo>
                    <a:pt x="981" y="186"/>
                    <a:pt x="984" y="183"/>
                    <a:pt x="976" y="180"/>
                  </a:cubicBezTo>
                  <a:cubicBezTo>
                    <a:pt x="976" y="183"/>
                    <a:pt x="978" y="182"/>
                    <a:pt x="976" y="184"/>
                  </a:cubicBezTo>
                  <a:cubicBezTo>
                    <a:pt x="983" y="183"/>
                    <a:pt x="982" y="193"/>
                    <a:pt x="988" y="190"/>
                  </a:cubicBezTo>
                  <a:close/>
                  <a:moveTo>
                    <a:pt x="1004" y="185"/>
                  </a:moveTo>
                  <a:cubicBezTo>
                    <a:pt x="1003" y="184"/>
                    <a:pt x="1002" y="182"/>
                    <a:pt x="1002" y="180"/>
                  </a:cubicBezTo>
                  <a:cubicBezTo>
                    <a:pt x="1000" y="181"/>
                    <a:pt x="996" y="179"/>
                    <a:pt x="995" y="181"/>
                  </a:cubicBezTo>
                  <a:cubicBezTo>
                    <a:pt x="998" y="182"/>
                    <a:pt x="1000" y="188"/>
                    <a:pt x="1004" y="185"/>
                  </a:cubicBezTo>
                  <a:close/>
                  <a:moveTo>
                    <a:pt x="998" y="192"/>
                  </a:moveTo>
                  <a:cubicBezTo>
                    <a:pt x="998" y="191"/>
                    <a:pt x="999" y="191"/>
                    <a:pt x="999" y="191"/>
                  </a:cubicBezTo>
                  <a:cubicBezTo>
                    <a:pt x="999" y="185"/>
                    <a:pt x="995" y="185"/>
                    <a:pt x="992" y="187"/>
                  </a:cubicBezTo>
                  <a:cubicBezTo>
                    <a:pt x="993" y="187"/>
                    <a:pt x="993" y="189"/>
                    <a:pt x="992" y="190"/>
                  </a:cubicBezTo>
                  <a:cubicBezTo>
                    <a:pt x="995" y="190"/>
                    <a:pt x="995" y="193"/>
                    <a:pt x="998" y="192"/>
                  </a:cubicBezTo>
                  <a:close/>
                  <a:moveTo>
                    <a:pt x="1003" y="194"/>
                  </a:moveTo>
                  <a:cubicBezTo>
                    <a:pt x="1002" y="194"/>
                    <a:pt x="1001" y="194"/>
                    <a:pt x="1000" y="193"/>
                  </a:cubicBezTo>
                  <a:cubicBezTo>
                    <a:pt x="1001" y="196"/>
                    <a:pt x="1004" y="197"/>
                    <a:pt x="1006" y="199"/>
                  </a:cubicBezTo>
                  <a:cubicBezTo>
                    <a:pt x="1007" y="197"/>
                    <a:pt x="1006" y="193"/>
                    <a:pt x="1003" y="192"/>
                  </a:cubicBezTo>
                  <a:lnTo>
                    <a:pt x="1003" y="194"/>
                  </a:lnTo>
                  <a:close/>
                  <a:moveTo>
                    <a:pt x="1091" y="232"/>
                  </a:moveTo>
                  <a:cubicBezTo>
                    <a:pt x="1092" y="230"/>
                    <a:pt x="1098" y="234"/>
                    <a:pt x="1099" y="232"/>
                  </a:cubicBezTo>
                  <a:cubicBezTo>
                    <a:pt x="1095" y="230"/>
                    <a:pt x="1095" y="224"/>
                    <a:pt x="1092" y="222"/>
                  </a:cubicBezTo>
                  <a:cubicBezTo>
                    <a:pt x="1092" y="225"/>
                    <a:pt x="1090" y="227"/>
                    <a:pt x="1089" y="228"/>
                  </a:cubicBezTo>
                  <a:cubicBezTo>
                    <a:pt x="1090" y="229"/>
                    <a:pt x="1090" y="232"/>
                    <a:pt x="1091" y="232"/>
                  </a:cubicBezTo>
                  <a:close/>
                  <a:moveTo>
                    <a:pt x="1050" y="236"/>
                  </a:moveTo>
                  <a:cubicBezTo>
                    <a:pt x="1049" y="237"/>
                    <a:pt x="1049" y="238"/>
                    <a:pt x="1049" y="240"/>
                  </a:cubicBezTo>
                  <a:cubicBezTo>
                    <a:pt x="1053" y="239"/>
                    <a:pt x="1053" y="242"/>
                    <a:pt x="1056" y="242"/>
                  </a:cubicBezTo>
                  <a:cubicBezTo>
                    <a:pt x="1056" y="239"/>
                    <a:pt x="1052" y="238"/>
                    <a:pt x="1050" y="236"/>
                  </a:cubicBezTo>
                  <a:close/>
                  <a:moveTo>
                    <a:pt x="1116" y="265"/>
                  </a:moveTo>
                  <a:cubicBezTo>
                    <a:pt x="1116" y="262"/>
                    <a:pt x="1114" y="261"/>
                    <a:pt x="1112" y="259"/>
                  </a:cubicBezTo>
                  <a:cubicBezTo>
                    <a:pt x="1110" y="263"/>
                    <a:pt x="1113" y="264"/>
                    <a:pt x="1116" y="265"/>
                  </a:cubicBezTo>
                  <a:close/>
                  <a:moveTo>
                    <a:pt x="1135" y="273"/>
                  </a:moveTo>
                  <a:cubicBezTo>
                    <a:pt x="1135" y="269"/>
                    <a:pt x="1133" y="268"/>
                    <a:pt x="1130" y="267"/>
                  </a:cubicBezTo>
                  <a:cubicBezTo>
                    <a:pt x="1130" y="271"/>
                    <a:pt x="1132" y="273"/>
                    <a:pt x="1135" y="273"/>
                  </a:cubicBezTo>
                  <a:close/>
                  <a:moveTo>
                    <a:pt x="1140" y="286"/>
                  </a:moveTo>
                  <a:cubicBezTo>
                    <a:pt x="1140" y="285"/>
                    <a:pt x="1139" y="284"/>
                    <a:pt x="1139" y="283"/>
                  </a:cubicBezTo>
                  <a:cubicBezTo>
                    <a:pt x="1137" y="283"/>
                    <a:pt x="1138" y="284"/>
                    <a:pt x="1136" y="283"/>
                  </a:cubicBezTo>
                  <a:cubicBezTo>
                    <a:pt x="1136" y="285"/>
                    <a:pt x="1138" y="286"/>
                    <a:pt x="1140" y="286"/>
                  </a:cubicBezTo>
                  <a:close/>
                  <a:moveTo>
                    <a:pt x="1153" y="305"/>
                  </a:moveTo>
                  <a:cubicBezTo>
                    <a:pt x="1153" y="301"/>
                    <a:pt x="1151" y="301"/>
                    <a:pt x="1150" y="299"/>
                  </a:cubicBezTo>
                  <a:cubicBezTo>
                    <a:pt x="1148" y="302"/>
                    <a:pt x="1151" y="303"/>
                    <a:pt x="1153" y="305"/>
                  </a:cubicBezTo>
                  <a:close/>
                  <a:moveTo>
                    <a:pt x="95" y="499"/>
                  </a:moveTo>
                  <a:cubicBezTo>
                    <a:pt x="96" y="499"/>
                    <a:pt x="97" y="499"/>
                    <a:pt x="98" y="498"/>
                  </a:cubicBezTo>
                  <a:cubicBezTo>
                    <a:pt x="98" y="497"/>
                    <a:pt x="98" y="495"/>
                    <a:pt x="95" y="495"/>
                  </a:cubicBezTo>
                  <a:cubicBezTo>
                    <a:pt x="96" y="497"/>
                    <a:pt x="94" y="497"/>
                    <a:pt x="95" y="499"/>
                  </a:cubicBezTo>
                  <a:close/>
                  <a:moveTo>
                    <a:pt x="92" y="504"/>
                  </a:moveTo>
                  <a:cubicBezTo>
                    <a:pt x="91" y="507"/>
                    <a:pt x="91" y="511"/>
                    <a:pt x="94" y="512"/>
                  </a:cubicBezTo>
                  <a:cubicBezTo>
                    <a:pt x="95" y="510"/>
                    <a:pt x="94" y="506"/>
                    <a:pt x="92" y="504"/>
                  </a:cubicBezTo>
                  <a:close/>
                  <a:moveTo>
                    <a:pt x="130" y="521"/>
                  </a:moveTo>
                  <a:cubicBezTo>
                    <a:pt x="130" y="520"/>
                    <a:pt x="131" y="520"/>
                    <a:pt x="132" y="521"/>
                  </a:cubicBezTo>
                  <a:cubicBezTo>
                    <a:pt x="132" y="519"/>
                    <a:pt x="132" y="517"/>
                    <a:pt x="130" y="517"/>
                  </a:cubicBezTo>
                  <a:cubicBezTo>
                    <a:pt x="130" y="518"/>
                    <a:pt x="127" y="520"/>
                    <a:pt x="130" y="521"/>
                  </a:cubicBezTo>
                  <a:close/>
                  <a:moveTo>
                    <a:pt x="61" y="536"/>
                  </a:moveTo>
                  <a:cubicBezTo>
                    <a:pt x="63" y="534"/>
                    <a:pt x="62" y="530"/>
                    <a:pt x="60" y="528"/>
                  </a:cubicBezTo>
                  <a:cubicBezTo>
                    <a:pt x="61" y="530"/>
                    <a:pt x="59" y="535"/>
                    <a:pt x="61" y="536"/>
                  </a:cubicBezTo>
                  <a:close/>
                  <a:moveTo>
                    <a:pt x="84" y="583"/>
                  </a:moveTo>
                  <a:cubicBezTo>
                    <a:pt x="86" y="583"/>
                    <a:pt x="87" y="582"/>
                    <a:pt x="88" y="583"/>
                  </a:cubicBezTo>
                  <a:cubicBezTo>
                    <a:pt x="93" y="568"/>
                    <a:pt x="93" y="553"/>
                    <a:pt x="98" y="536"/>
                  </a:cubicBezTo>
                  <a:cubicBezTo>
                    <a:pt x="97" y="535"/>
                    <a:pt x="98" y="533"/>
                    <a:pt x="96" y="532"/>
                  </a:cubicBezTo>
                  <a:cubicBezTo>
                    <a:pt x="94" y="546"/>
                    <a:pt x="83" y="557"/>
                    <a:pt x="87" y="569"/>
                  </a:cubicBezTo>
                  <a:cubicBezTo>
                    <a:pt x="84" y="572"/>
                    <a:pt x="83" y="579"/>
                    <a:pt x="84" y="583"/>
                  </a:cubicBezTo>
                  <a:close/>
                  <a:moveTo>
                    <a:pt x="117" y="552"/>
                  </a:moveTo>
                  <a:cubicBezTo>
                    <a:pt x="117" y="555"/>
                    <a:pt x="116" y="556"/>
                    <a:pt x="117" y="560"/>
                  </a:cubicBezTo>
                  <a:cubicBezTo>
                    <a:pt x="119" y="560"/>
                    <a:pt x="118" y="552"/>
                    <a:pt x="117" y="552"/>
                  </a:cubicBezTo>
                  <a:close/>
                  <a:moveTo>
                    <a:pt x="963" y="552"/>
                  </a:moveTo>
                  <a:cubicBezTo>
                    <a:pt x="963" y="558"/>
                    <a:pt x="964" y="562"/>
                    <a:pt x="963" y="566"/>
                  </a:cubicBezTo>
                  <a:cubicBezTo>
                    <a:pt x="968" y="565"/>
                    <a:pt x="967" y="553"/>
                    <a:pt x="963" y="552"/>
                  </a:cubicBezTo>
                  <a:close/>
                  <a:moveTo>
                    <a:pt x="117" y="573"/>
                  </a:moveTo>
                  <a:cubicBezTo>
                    <a:pt x="116" y="576"/>
                    <a:pt x="117" y="577"/>
                    <a:pt x="119" y="578"/>
                  </a:cubicBezTo>
                  <a:cubicBezTo>
                    <a:pt x="119" y="576"/>
                    <a:pt x="120" y="574"/>
                    <a:pt x="121" y="573"/>
                  </a:cubicBezTo>
                  <a:cubicBezTo>
                    <a:pt x="118" y="572"/>
                    <a:pt x="118" y="574"/>
                    <a:pt x="117" y="573"/>
                  </a:cubicBezTo>
                  <a:close/>
                  <a:moveTo>
                    <a:pt x="926" y="599"/>
                  </a:moveTo>
                  <a:cubicBezTo>
                    <a:pt x="925" y="599"/>
                    <a:pt x="925" y="597"/>
                    <a:pt x="925" y="596"/>
                  </a:cubicBezTo>
                  <a:cubicBezTo>
                    <a:pt x="924" y="596"/>
                    <a:pt x="923" y="595"/>
                    <a:pt x="923" y="596"/>
                  </a:cubicBezTo>
                  <a:cubicBezTo>
                    <a:pt x="924" y="597"/>
                    <a:pt x="923" y="598"/>
                    <a:pt x="923" y="599"/>
                  </a:cubicBezTo>
                  <a:cubicBezTo>
                    <a:pt x="924" y="598"/>
                    <a:pt x="926" y="602"/>
                    <a:pt x="926" y="599"/>
                  </a:cubicBezTo>
                  <a:close/>
                  <a:moveTo>
                    <a:pt x="107" y="596"/>
                  </a:moveTo>
                  <a:cubicBezTo>
                    <a:pt x="103" y="603"/>
                    <a:pt x="106" y="621"/>
                    <a:pt x="112" y="617"/>
                  </a:cubicBezTo>
                  <a:cubicBezTo>
                    <a:pt x="110" y="610"/>
                    <a:pt x="111" y="598"/>
                    <a:pt x="107" y="596"/>
                  </a:cubicBezTo>
                  <a:close/>
                  <a:moveTo>
                    <a:pt x="42" y="612"/>
                  </a:moveTo>
                  <a:cubicBezTo>
                    <a:pt x="40" y="619"/>
                    <a:pt x="37" y="634"/>
                    <a:pt x="42" y="640"/>
                  </a:cubicBezTo>
                  <a:cubicBezTo>
                    <a:pt x="43" y="630"/>
                    <a:pt x="43" y="618"/>
                    <a:pt x="42" y="612"/>
                  </a:cubicBezTo>
                  <a:close/>
                  <a:moveTo>
                    <a:pt x="923" y="619"/>
                  </a:moveTo>
                  <a:cubicBezTo>
                    <a:pt x="922" y="617"/>
                    <a:pt x="925" y="614"/>
                    <a:pt x="923" y="612"/>
                  </a:cubicBezTo>
                  <a:cubicBezTo>
                    <a:pt x="923" y="615"/>
                    <a:pt x="920" y="618"/>
                    <a:pt x="923" y="619"/>
                  </a:cubicBezTo>
                  <a:close/>
                  <a:moveTo>
                    <a:pt x="927" y="613"/>
                  </a:moveTo>
                  <a:cubicBezTo>
                    <a:pt x="927" y="616"/>
                    <a:pt x="925" y="618"/>
                    <a:pt x="924" y="621"/>
                  </a:cubicBezTo>
                  <a:cubicBezTo>
                    <a:pt x="927" y="621"/>
                    <a:pt x="930" y="614"/>
                    <a:pt x="927" y="613"/>
                  </a:cubicBezTo>
                  <a:close/>
                  <a:moveTo>
                    <a:pt x="25" y="624"/>
                  </a:moveTo>
                  <a:cubicBezTo>
                    <a:pt x="25" y="619"/>
                    <a:pt x="26" y="618"/>
                    <a:pt x="22" y="617"/>
                  </a:cubicBezTo>
                  <a:cubicBezTo>
                    <a:pt x="21" y="618"/>
                    <a:pt x="20" y="619"/>
                    <a:pt x="17" y="618"/>
                  </a:cubicBezTo>
                  <a:cubicBezTo>
                    <a:pt x="17" y="623"/>
                    <a:pt x="19" y="624"/>
                    <a:pt x="21" y="626"/>
                  </a:cubicBezTo>
                  <a:cubicBezTo>
                    <a:pt x="21" y="624"/>
                    <a:pt x="24" y="625"/>
                    <a:pt x="25" y="624"/>
                  </a:cubicBezTo>
                  <a:close/>
                  <a:moveTo>
                    <a:pt x="923" y="625"/>
                  </a:moveTo>
                  <a:cubicBezTo>
                    <a:pt x="922" y="632"/>
                    <a:pt x="921" y="635"/>
                    <a:pt x="920" y="643"/>
                  </a:cubicBezTo>
                  <a:cubicBezTo>
                    <a:pt x="923" y="638"/>
                    <a:pt x="927" y="629"/>
                    <a:pt x="923" y="625"/>
                  </a:cubicBezTo>
                  <a:close/>
                  <a:moveTo>
                    <a:pt x="875" y="626"/>
                  </a:moveTo>
                  <a:cubicBezTo>
                    <a:pt x="875" y="632"/>
                    <a:pt x="872" y="634"/>
                    <a:pt x="872" y="639"/>
                  </a:cubicBezTo>
                  <a:cubicBezTo>
                    <a:pt x="877" y="639"/>
                    <a:pt x="878" y="628"/>
                    <a:pt x="875" y="626"/>
                  </a:cubicBezTo>
                  <a:close/>
                  <a:moveTo>
                    <a:pt x="52" y="629"/>
                  </a:moveTo>
                  <a:cubicBezTo>
                    <a:pt x="50" y="630"/>
                    <a:pt x="51" y="636"/>
                    <a:pt x="53" y="636"/>
                  </a:cubicBezTo>
                  <a:cubicBezTo>
                    <a:pt x="53" y="633"/>
                    <a:pt x="53" y="631"/>
                    <a:pt x="52" y="629"/>
                  </a:cubicBezTo>
                  <a:close/>
                  <a:moveTo>
                    <a:pt x="121" y="632"/>
                  </a:moveTo>
                  <a:cubicBezTo>
                    <a:pt x="119" y="634"/>
                    <a:pt x="119" y="640"/>
                    <a:pt x="122" y="639"/>
                  </a:cubicBezTo>
                  <a:cubicBezTo>
                    <a:pt x="122" y="637"/>
                    <a:pt x="123" y="633"/>
                    <a:pt x="121" y="632"/>
                  </a:cubicBezTo>
                  <a:close/>
                  <a:moveTo>
                    <a:pt x="21" y="643"/>
                  </a:moveTo>
                  <a:cubicBezTo>
                    <a:pt x="20" y="641"/>
                    <a:pt x="21" y="638"/>
                    <a:pt x="18" y="638"/>
                  </a:cubicBezTo>
                  <a:cubicBezTo>
                    <a:pt x="18" y="640"/>
                    <a:pt x="18" y="643"/>
                    <a:pt x="21" y="643"/>
                  </a:cubicBezTo>
                  <a:close/>
                  <a:moveTo>
                    <a:pt x="65" y="653"/>
                  </a:moveTo>
                  <a:cubicBezTo>
                    <a:pt x="65" y="652"/>
                    <a:pt x="66" y="646"/>
                    <a:pt x="65" y="646"/>
                  </a:cubicBezTo>
                  <a:cubicBezTo>
                    <a:pt x="64" y="646"/>
                    <a:pt x="63" y="652"/>
                    <a:pt x="65" y="653"/>
                  </a:cubicBezTo>
                  <a:close/>
                  <a:moveTo>
                    <a:pt x="954" y="647"/>
                  </a:moveTo>
                  <a:cubicBezTo>
                    <a:pt x="954" y="650"/>
                    <a:pt x="951" y="653"/>
                    <a:pt x="953" y="654"/>
                  </a:cubicBezTo>
                  <a:cubicBezTo>
                    <a:pt x="953" y="653"/>
                    <a:pt x="956" y="649"/>
                    <a:pt x="954" y="647"/>
                  </a:cubicBezTo>
                  <a:close/>
                  <a:moveTo>
                    <a:pt x="19" y="651"/>
                  </a:moveTo>
                  <a:cubicBezTo>
                    <a:pt x="19" y="657"/>
                    <a:pt x="18" y="660"/>
                    <a:pt x="21" y="664"/>
                  </a:cubicBezTo>
                  <a:cubicBezTo>
                    <a:pt x="19" y="659"/>
                    <a:pt x="22" y="654"/>
                    <a:pt x="19" y="651"/>
                  </a:cubicBezTo>
                  <a:close/>
                  <a:moveTo>
                    <a:pt x="121" y="669"/>
                  </a:moveTo>
                  <a:cubicBezTo>
                    <a:pt x="122" y="672"/>
                    <a:pt x="118" y="677"/>
                    <a:pt x="122" y="677"/>
                  </a:cubicBezTo>
                  <a:cubicBezTo>
                    <a:pt x="120" y="675"/>
                    <a:pt x="126" y="670"/>
                    <a:pt x="121" y="669"/>
                  </a:cubicBezTo>
                  <a:close/>
                  <a:moveTo>
                    <a:pt x="920" y="687"/>
                  </a:moveTo>
                  <a:cubicBezTo>
                    <a:pt x="924" y="686"/>
                    <a:pt x="927" y="676"/>
                    <a:pt x="924" y="674"/>
                  </a:cubicBezTo>
                  <a:cubicBezTo>
                    <a:pt x="922" y="677"/>
                    <a:pt x="919" y="683"/>
                    <a:pt x="920" y="687"/>
                  </a:cubicBezTo>
                  <a:close/>
                  <a:moveTo>
                    <a:pt x="14" y="684"/>
                  </a:moveTo>
                  <a:cubicBezTo>
                    <a:pt x="10" y="684"/>
                    <a:pt x="13" y="676"/>
                    <a:pt x="9" y="676"/>
                  </a:cubicBezTo>
                  <a:cubicBezTo>
                    <a:pt x="9" y="679"/>
                    <a:pt x="11" y="680"/>
                    <a:pt x="10" y="683"/>
                  </a:cubicBezTo>
                  <a:cubicBezTo>
                    <a:pt x="11" y="683"/>
                    <a:pt x="13" y="686"/>
                    <a:pt x="14" y="684"/>
                  </a:cubicBezTo>
                  <a:close/>
                  <a:moveTo>
                    <a:pt x="74" y="699"/>
                  </a:moveTo>
                  <a:cubicBezTo>
                    <a:pt x="80" y="695"/>
                    <a:pt x="74" y="682"/>
                    <a:pt x="74" y="679"/>
                  </a:cubicBezTo>
                  <a:cubicBezTo>
                    <a:pt x="73" y="683"/>
                    <a:pt x="72" y="687"/>
                    <a:pt x="72" y="692"/>
                  </a:cubicBezTo>
                  <a:cubicBezTo>
                    <a:pt x="76" y="691"/>
                    <a:pt x="74" y="696"/>
                    <a:pt x="74" y="699"/>
                  </a:cubicBezTo>
                  <a:close/>
                  <a:moveTo>
                    <a:pt x="889" y="688"/>
                  </a:moveTo>
                  <a:cubicBezTo>
                    <a:pt x="890" y="686"/>
                    <a:pt x="892" y="682"/>
                    <a:pt x="890" y="681"/>
                  </a:cubicBezTo>
                  <a:cubicBezTo>
                    <a:pt x="890" y="682"/>
                    <a:pt x="888" y="687"/>
                    <a:pt x="889" y="688"/>
                  </a:cubicBezTo>
                  <a:close/>
                  <a:moveTo>
                    <a:pt x="96" y="720"/>
                  </a:moveTo>
                  <a:cubicBezTo>
                    <a:pt x="94" y="732"/>
                    <a:pt x="96" y="741"/>
                    <a:pt x="98" y="752"/>
                  </a:cubicBezTo>
                  <a:cubicBezTo>
                    <a:pt x="98" y="751"/>
                    <a:pt x="100" y="749"/>
                    <a:pt x="100" y="751"/>
                  </a:cubicBezTo>
                  <a:cubicBezTo>
                    <a:pt x="101" y="755"/>
                    <a:pt x="97" y="751"/>
                    <a:pt x="98" y="754"/>
                  </a:cubicBezTo>
                  <a:cubicBezTo>
                    <a:pt x="99" y="756"/>
                    <a:pt x="99" y="758"/>
                    <a:pt x="101" y="759"/>
                  </a:cubicBezTo>
                  <a:cubicBezTo>
                    <a:pt x="104" y="748"/>
                    <a:pt x="99" y="738"/>
                    <a:pt x="102" y="731"/>
                  </a:cubicBezTo>
                  <a:cubicBezTo>
                    <a:pt x="98" y="730"/>
                    <a:pt x="99" y="723"/>
                    <a:pt x="96" y="720"/>
                  </a:cubicBezTo>
                  <a:close/>
                  <a:moveTo>
                    <a:pt x="856" y="730"/>
                  </a:moveTo>
                  <a:cubicBezTo>
                    <a:pt x="855" y="733"/>
                    <a:pt x="851" y="734"/>
                    <a:pt x="850" y="738"/>
                  </a:cubicBezTo>
                  <a:cubicBezTo>
                    <a:pt x="854" y="736"/>
                    <a:pt x="858" y="735"/>
                    <a:pt x="859" y="734"/>
                  </a:cubicBezTo>
                  <a:cubicBezTo>
                    <a:pt x="858" y="734"/>
                    <a:pt x="859" y="730"/>
                    <a:pt x="856" y="730"/>
                  </a:cubicBezTo>
                  <a:close/>
                  <a:moveTo>
                    <a:pt x="78" y="747"/>
                  </a:moveTo>
                  <a:cubicBezTo>
                    <a:pt x="78" y="744"/>
                    <a:pt x="76" y="737"/>
                    <a:pt x="73" y="739"/>
                  </a:cubicBezTo>
                  <a:cubicBezTo>
                    <a:pt x="75" y="741"/>
                    <a:pt x="76" y="743"/>
                    <a:pt x="77" y="745"/>
                  </a:cubicBezTo>
                  <a:cubicBezTo>
                    <a:pt x="75" y="745"/>
                    <a:pt x="73" y="749"/>
                    <a:pt x="75" y="750"/>
                  </a:cubicBezTo>
                  <a:cubicBezTo>
                    <a:pt x="74" y="747"/>
                    <a:pt x="78" y="749"/>
                    <a:pt x="78" y="747"/>
                  </a:cubicBezTo>
                  <a:close/>
                  <a:moveTo>
                    <a:pt x="108" y="738"/>
                  </a:moveTo>
                  <a:cubicBezTo>
                    <a:pt x="108" y="746"/>
                    <a:pt x="110" y="752"/>
                    <a:pt x="113" y="757"/>
                  </a:cubicBezTo>
                  <a:cubicBezTo>
                    <a:pt x="113" y="751"/>
                    <a:pt x="113" y="749"/>
                    <a:pt x="113" y="743"/>
                  </a:cubicBezTo>
                  <a:cubicBezTo>
                    <a:pt x="109" y="745"/>
                    <a:pt x="111" y="740"/>
                    <a:pt x="108" y="738"/>
                  </a:cubicBezTo>
                  <a:close/>
                  <a:moveTo>
                    <a:pt x="5" y="752"/>
                  </a:moveTo>
                  <a:cubicBezTo>
                    <a:pt x="4" y="749"/>
                    <a:pt x="2" y="746"/>
                    <a:pt x="0" y="744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3" y="751"/>
                    <a:pt x="3" y="753"/>
                    <a:pt x="5" y="752"/>
                  </a:cubicBezTo>
                  <a:close/>
                  <a:moveTo>
                    <a:pt x="87" y="753"/>
                  </a:moveTo>
                  <a:cubicBezTo>
                    <a:pt x="85" y="750"/>
                    <a:pt x="87" y="748"/>
                    <a:pt x="85" y="746"/>
                  </a:cubicBezTo>
                  <a:cubicBezTo>
                    <a:pt x="85" y="747"/>
                    <a:pt x="84" y="747"/>
                    <a:pt x="82" y="747"/>
                  </a:cubicBezTo>
                  <a:cubicBezTo>
                    <a:pt x="83" y="751"/>
                    <a:pt x="81" y="753"/>
                    <a:pt x="82" y="757"/>
                  </a:cubicBezTo>
                  <a:cubicBezTo>
                    <a:pt x="83" y="757"/>
                    <a:pt x="84" y="758"/>
                    <a:pt x="85" y="759"/>
                  </a:cubicBezTo>
                  <a:cubicBezTo>
                    <a:pt x="86" y="756"/>
                    <a:pt x="85" y="755"/>
                    <a:pt x="84" y="752"/>
                  </a:cubicBezTo>
                  <a:cubicBezTo>
                    <a:pt x="86" y="751"/>
                    <a:pt x="86" y="753"/>
                    <a:pt x="87" y="753"/>
                  </a:cubicBezTo>
                  <a:close/>
                  <a:moveTo>
                    <a:pt x="6" y="759"/>
                  </a:moveTo>
                  <a:cubicBezTo>
                    <a:pt x="10" y="761"/>
                    <a:pt x="7" y="750"/>
                    <a:pt x="6" y="755"/>
                  </a:cubicBezTo>
                  <a:cubicBezTo>
                    <a:pt x="6" y="754"/>
                    <a:pt x="6" y="753"/>
                    <a:pt x="5" y="753"/>
                  </a:cubicBezTo>
                  <a:cubicBezTo>
                    <a:pt x="4" y="756"/>
                    <a:pt x="6" y="757"/>
                    <a:pt x="6" y="759"/>
                  </a:cubicBezTo>
                  <a:close/>
                  <a:moveTo>
                    <a:pt x="66" y="754"/>
                  </a:moveTo>
                  <a:cubicBezTo>
                    <a:pt x="67" y="771"/>
                    <a:pt x="69" y="755"/>
                    <a:pt x="66" y="754"/>
                  </a:cubicBezTo>
                  <a:close/>
                  <a:moveTo>
                    <a:pt x="4" y="765"/>
                  </a:moveTo>
                  <a:cubicBezTo>
                    <a:pt x="2" y="768"/>
                    <a:pt x="3" y="771"/>
                    <a:pt x="4" y="773"/>
                  </a:cubicBezTo>
                  <a:cubicBezTo>
                    <a:pt x="5" y="772"/>
                    <a:pt x="5" y="766"/>
                    <a:pt x="4" y="765"/>
                  </a:cubicBezTo>
                  <a:close/>
                  <a:moveTo>
                    <a:pt x="902" y="777"/>
                  </a:moveTo>
                  <a:cubicBezTo>
                    <a:pt x="904" y="777"/>
                    <a:pt x="903" y="779"/>
                    <a:pt x="904" y="780"/>
                  </a:cubicBezTo>
                  <a:cubicBezTo>
                    <a:pt x="905" y="775"/>
                    <a:pt x="908" y="774"/>
                    <a:pt x="909" y="769"/>
                  </a:cubicBezTo>
                  <a:cubicBezTo>
                    <a:pt x="905" y="770"/>
                    <a:pt x="906" y="776"/>
                    <a:pt x="902" y="777"/>
                  </a:cubicBezTo>
                  <a:close/>
                  <a:moveTo>
                    <a:pt x="67" y="779"/>
                  </a:moveTo>
                  <a:cubicBezTo>
                    <a:pt x="67" y="778"/>
                    <a:pt x="67" y="777"/>
                    <a:pt x="68" y="777"/>
                  </a:cubicBezTo>
                  <a:cubicBezTo>
                    <a:pt x="68" y="778"/>
                    <a:pt x="68" y="778"/>
                    <a:pt x="69" y="778"/>
                  </a:cubicBezTo>
                  <a:cubicBezTo>
                    <a:pt x="70" y="775"/>
                    <a:pt x="69" y="770"/>
                    <a:pt x="68" y="772"/>
                  </a:cubicBezTo>
                  <a:cubicBezTo>
                    <a:pt x="68" y="773"/>
                    <a:pt x="68" y="773"/>
                    <a:pt x="68" y="773"/>
                  </a:cubicBezTo>
                  <a:cubicBezTo>
                    <a:pt x="67" y="772"/>
                    <a:pt x="66" y="773"/>
                    <a:pt x="65" y="774"/>
                  </a:cubicBezTo>
                  <a:cubicBezTo>
                    <a:pt x="70" y="774"/>
                    <a:pt x="64" y="778"/>
                    <a:pt x="67" y="779"/>
                  </a:cubicBezTo>
                  <a:close/>
                  <a:moveTo>
                    <a:pt x="81" y="772"/>
                  </a:moveTo>
                  <a:cubicBezTo>
                    <a:pt x="81" y="775"/>
                    <a:pt x="81" y="779"/>
                    <a:pt x="83" y="780"/>
                  </a:cubicBezTo>
                  <a:cubicBezTo>
                    <a:pt x="83" y="776"/>
                    <a:pt x="83" y="773"/>
                    <a:pt x="81" y="772"/>
                  </a:cubicBezTo>
                  <a:close/>
                  <a:moveTo>
                    <a:pt x="71" y="785"/>
                  </a:moveTo>
                  <a:cubicBezTo>
                    <a:pt x="71" y="783"/>
                    <a:pt x="71" y="782"/>
                    <a:pt x="69" y="781"/>
                  </a:cubicBezTo>
                  <a:cubicBezTo>
                    <a:pt x="70" y="783"/>
                    <a:pt x="67" y="782"/>
                    <a:pt x="67" y="784"/>
                  </a:cubicBezTo>
                  <a:cubicBezTo>
                    <a:pt x="69" y="784"/>
                    <a:pt x="69" y="786"/>
                    <a:pt x="71" y="785"/>
                  </a:cubicBezTo>
                  <a:close/>
                  <a:moveTo>
                    <a:pt x="137" y="815"/>
                  </a:moveTo>
                  <a:cubicBezTo>
                    <a:pt x="136" y="802"/>
                    <a:pt x="133" y="793"/>
                    <a:pt x="127" y="787"/>
                  </a:cubicBezTo>
                  <a:cubicBezTo>
                    <a:pt x="129" y="798"/>
                    <a:pt x="133" y="806"/>
                    <a:pt x="137" y="815"/>
                  </a:cubicBezTo>
                  <a:close/>
                  <a:moveTo>
                    <a:pt x="724" y="810"/>
                  </a:moveTo>
                  <a:cubicBezTo>
                    <a:pt x="726" y="810"/>
                    <a:pt x="725" y="813"/>
                    <a:pt x="726" y="813"/>
                  </a:cubicBezTo>
                  <a:cubicBezTo>
                    <a:pt x="730" y="810"/>
                    <a:pt x="736" y="804"/>
                    <a:pt x="735" y="800"/>
                  </a:cubicBezTo>
                  <a:cubicBezTo>
                    <a:pt x="731" y="803"/>
                    <a:pt x="726" y="805"/>
                    <a:pt x="724" y="810"/>
                  </a:cubicBezTo>
                  <a:close/>
                  <a:moveTo>
                    <a:pt x="157" y="816"/>
                  </a:moveTo>
                  <a:cubicBezTo>
                    <a:pt x="152" y="816"/>
                    <a:pt x="154" y="809"/>
                    <a:pt x="150" y="808"/>
                  </a:cubicBezTo>
                  <a:cubicBezTo>
                    <a:pt x="151" y="811"/>
                    <a:pt x="151" y="815"/>
                    <a:pt x="152" y="817"/>
                  </a:cubicBezTo>
                  <a:cubicBezTo>
                    <a:pt x="152" y="814"/>
                    <a:pt x="156" y="820"/>
                    <a:pt x="157" y="816"/>
                  </a:cubicBezTo>
                  <a:close/>
                  <a:moveTo>
                    <a:pt x="847" y="824"/>
                  </a:moveTo>
                  <a:cubicBezTo>
                    <a:pt x="851" y="822"/>
                    <a:pt x="857" y="818"/>
                    <a:pt x="856" y="813"/>
                  </a:cubicBezTo>
                  <a:cubicBezTo>
                    <a:pt x="854" y="816"/>
                    <a:pt x="851" y="818"/>
                    <a:pt x="847" y="819"/>
                  </a:cubicBezTo>
                  <a:lnTo>
                    <a:pt x="847" y="824"/>
                  </a:lnTo>
                  <a:close/>
                  <a:moveTo>
                    <a:pt x="828" y="823"/>
                  </a:moveTo>
                  <a:cubicBezTo>
                    <a:pt x="826" y="823"/>
                    <a:pt x="824" y="823"/>
                    <a:pt x="824" y="827"/>
                  </a:cubicBezTo>
                  <a:cubicBezTo>
                    <a:pt x="826" y="826"/>
                    <a:pt x="827" y="824"/>
                    <a:pt x="828" y="823"/>
                  </a:cubicBezTo>
                  <a:close/>
                  <a:moveTo>
                    <a:pt x="627" y="834"/>
                  </a:moveTo>
                  <a:cubicBezTo>
                    <a:pt x="628" y="836"/>
                    <a:pt x="627" y="836"/>
                    <a:pt x="627" y="837"/>
                  </a:cubicBezTo>
                  <a:cubicBezTo>
                    <a:pt x="630" y="840"/>
                    <a:pt x="641" y="838"/>
                    <a:pt x="641" y="831"/>
                  </a:cubicBezTo>
                  <a:cubicBezTo>
                    <a:pt x="636" y="834"/>
                    <a:pt x="634" y="835"/>
                    <a:pt x="627" y="834"/>
                  </a:cubicBezTo>
                  <a:close/>
                  <a:moveTo>
                    <a:pt x="881" y="850"/>
                  </a:moveTo>
                  <a:cubicBezTo>
                    <a:pt x="882" y="849"/>
                    <a:pt x="886" y="849"/>
                    <a:pt x="885" y="844"/>
                  </a:cubicBezTo>
                  <a:cubicBezTo>
                    <a:pt x="883" y="844"/>
                    <a:pt x="883" y="843"/>
                    <a:pt x="880" y="844"/>
                  </a:cubicBezTo>
                  <a:cubicBezTo>
                    <a:pt x="881" y="845"/>
                    <a:pt x="879" y="849"/>
                    <a:pt x="881" y="850"/>
                  </a:cubicBezTo>
                  <a:close/>
                  <a:moveTo>
                    <a:pt x="868" y="850"/>
                  </a:moveTo>
                  <a:cubicBezTo>
                    <a:pt x="867" y="847"/>
                    <a:pt x="860" y="848"/>
                    <a:pt x="862" y="855"/>
                  </a:cubicBezTo>
                  <a:cubicBezTo>
                    <a:pt x="865" y="855"/>
                    <a:pt x="867" y="852"/>
                    <a:pt x="868" y="850"/>
                  </a:cubicBezTo>
                  <a:close/>
                  <a:moveTo>
                    <a:pt x="130" y="849"/>
                  </a:moveTo>
                  <a:cubicBezTo>
                    <a:pt x="130" y="852"/>
                    <a:pt x="131" y="853"/>
                    <a:pt x="130" y="857"/>
                  </a:cubicBezTo>
                  <a:cubicBezTo>
                    <a:pt x="134" y="856"/>
                    <a:pt x="132" y="849"/>
                    <a:pt x="130" y="849"/>
                  </a:cubicBezTo>
                  <a:close/>
                  <a:moveTo>
                    <a:pt x="684" y="851"/>
                  </a:moveTo>
                  <a:cubicBezTo>
                    <a:pt x="683" y="850"/>
                    <a:pt x="683" y="849"/>
                    <a:pt x="682" y="849"/>
                  </a:cubicBezTo>
                  <a:cubicBezTo>
                    <a:pt x="677" y="851"/>
                    <a:pt x="668" y="852"/>
                    <a:pt x="660" y="853"/>
                  </a:cubicBezTo>
                  <a:cubicBezTo>
                    <a:pt x="660" y="859"/>
                    <a:pt x="660" y="859"/>
                    <a:pt x="660" y="859"/>
                  </a:cubicBezTo>
                  <a:cubicBezTo>
                    <a:pt x="667" y="860"/>
                    <a:pt x="679" y="858"/>
                    <a:pt x="684" y="851"/>
                  </a:cubicBezTo>
                  <a:close/>
                  <a:moveTo>
                    <a:pt x="732" y="865"/>
                  </a:moveTo>
                  <a:cubicBezTo>
                    <a:pt x="735" y="863"/>
                    <a:pt x="748" y="856"/>
                    <a:pt x="747" y="852"/>
                  </a:cubicBezTo>
                  <a:cubicBezTo>
                    <a:pt x="743" y="857"/>
                    <a:pt x="733" y="860"/>
                    <a:pt x="732" y="865"/>
                  </a:cubicBezTo>
                  <a:close/>
                  <a:moveTo>
                    <a:pt x="169" y="853"/>
                  </a:moveTo>
                  <a:cubicBezTo>
                    <a:pt x="171" y="856"/>
                    <a:pt x="170" y="860"/>
                    <a:pt x="174" y="861"/>
                  </a:cubicBezTo>
                  <a:cubicBezTo>
                    <a:pt x="173" y="858"/>
                    <a:pt x="172" y="854"/>
                    <a:pt x="169" y="853"/>
                  </a:cubicBezTo>
                  <a:close/>
                  <a:moveTo>
                    <a:pt x="848" y="853"/>
                  </a:moveTo>
                  <a:cubicBezTo>
                    <a:pt x="845" y="854"/>
                    <a:pt x="843" y="855"/>
                    <a:pt x="842" y="858"/>
                  </a:cubicBezTo>
                  <a:cubicBezTo>
                    <a:pt x="845" y="858"/>
                    <a:pt x="848" y="857"/>
                    <a:pt x="848" y="853"/>
                  </a:cubicBezTo>
                  <a:close/>
                  <a:moveTo>
                    <a:pt x="658" y="854"/>
                  </a:moveTo>
                  <a:cubicBezTo>
                    <a:pt x="655" y="854"/>
                    <a:pt x="652" y="856"/>
                    <a:pt x="653" y="860"/>
                  </a:cubicBezTo>
                  <a:cubicBezTo>
                    <a:pt x="655" y="860"/>
                    <a:pt x="656" y="859"/>
                    <a:pt x="658" y="858"/>
                  </a:cubicBezTo>
                  <a:cubicBezTo>
                    <a:pt x="657" y="856"/>
                    <a:pt x="659" y="856"/>
                    <a:pt x="658" y="854"/>
                  </a:cubicBezTo>
                  <a:close/>
                  <a:moveTo>
                    <a:pt x="99" y="865"/>
                  </a:moveTo>
                  <a:cubicBezTo>
                    <a:pt x="99" y="862"/>
                    <a:pt x="99" y="860"/>
                    <a:pt x="98" y="859"/>
                  </a:cubicBezTo>
                  <a:cubicBezTo>
                    <a:pt x="95" y="859"/>
                    <a:pt x="95" y="859"/>
                    <a:pt x="95" y="859"/>
                  </a:cubicBezTo>
                  <a:cubicBezTo>
                    <a:pt x="95" y="863"/>
                    <a:pt x="97" y="863"/>
                    <a:pt x="99" y="865"/>
                  </a:cubicBezTo>
                  <a:close/>
                  <a:moveTo>
                    <a:pt x="841" y="859"/>
                  </a:moveTo>
                  <a:cubicBezTo>
                    <a:pt x="832" y="869"/>
                    <a:pt x="818" y="878"/>
                    <a:pt x="815" y="892"/>
                  </a:cubicBezTo>
                  <a:cubicBezTo>
                    <a:pt x="820" y="887"/>
                    <a:pt x="824" y="883"/>
                    <a:pt x="828" y="878"/>
                  </a:cubicBezTo>
                  <a:cubicBezTo>
                    <a:pt x="837" y="876"/>
                    <a:pt x="840" y="868"/>
                    <a:pt x="843" y="860"/>
                  </a:cubicBezTo>
                  <a:cubicBezTo>
                    <a:pt x="843" y="860"/>
                    <a:pt x="842" y="859"/>
                    <a:pt x="841" y="859"/>
                  </a:cubicBezTo>
                  <a:close/>
                  <a:moveTo>
                    <a:pt x="65" y="868"/>
                  </a:moveTo>
                  <a:cubicBezTo>
                    <a:pt x="65" y="873"/>
                    <a:pt x="68" y="875"/>
                    <a:pt x="71" y="878"/>
                  </a:cubicBezTo>
                  <a:cubicBezTo>
                    <a:pt x="69" y="874"/>
                    <a:pt x="68" y="870"/>
                    <a:pt x="65" y="868"/>
                  </a:cubicBezTo>
                  <a:close/>
                  <a:moveTo>
                    <a:pt x="678" y="875"/>
                  </a:moveTo>
                  <a:cubicBezTo>
                    <a:pt x="678" y="873"/>
                    <a:pt x="677" y="873"/>
                    <a:pt x="678" y="872"/>
                  </a:cubicBezTo>
                  <a:cubicBezTo>
                    <a:pt x="673" y="871"/>
                    <a:pt x="674" y="871"/>
                    <a:pt x="670" y="872"/>
                  </a:cubicBezTo>
                  <a:cubicBezTo>
                    <a:pt x="670" y="876"/>
                    <a:pt x="670" y="876"/>
                    <a:pt x="670" y="876"/>
                  </a:cubicBezTo>
                  <a:cubicBezTo>
                    <a:pt x="673" y="874"/>
                    <a:pt x="673" y="873"/>
                    <a:pt x="678" y="875"/>
                  </a:cubicBezTo>
                  <a:close/>
                  <a:moveTo>
                    <a:pt x="634" y="881"/>
                  </a:moveTo>
                  <a:cubicBezTo>
                    <a:pt x="632" y="873"/>
                    <a:pt x="621" y="879"/>
                    <a:pt x="619" y="881"/>
                  </a:cubicBezTo>
                  <a:cubicBezTo>
                    <a:pt x="622" y="881"/>
                    <a:pt x="626" y="881"/>
                    <a:pt x="628" y="880"/>
                  </a:cubicBezTo>
                  <a:cubicBezTo>
                    <a:pt x="628" y="882"/>
                    <a:pt x="632" y="883"/>
                    <a:pt x="634" y="881"/>
                  </a:cubicBezTo>
                  <a:close/>
                  <a:moveTo>
                    <a:pt x="109" y="881"/>
                  </a:moveTo>
                  <a:cubicBezTo>
                    <a:pt x="107" y="881"/>
                    <a:pt x="107" y="878"/>
                    <a:pt x="105" y="878"/>
                  </a:cubicBezTo>
                  <a:cubicBezTo>
                    <a:pt x="107" y="882"/>
                    <a:pt x="105" y="889"/>
                    <a:pt x="109" y="889"/>
                  </a:cubicBezTo>
                  <a:cubicBezTo>
                    <a:pt x="109" y="886"/>
                    <a:pt x="105" y="882"/>
                    <a:pt x="109" y="881"/>
                  </a:cubicBezTo>
                  <a:close/>
                  <a:moveTo>
                    <a:pt x="48" y="885"/>
                  </a:moveTo>
                  <a:cubicBezTo>
                    <a:pt x="48" y="883"/>
                    <a:pt x="49" y="883"/>
                    <a:pt x="49" y="881"/>
                  </a:cubicBezTo>
                  <a:cubicBezTo>
                    <a:pt x="47" y="882"/>
                    <a:pt x="47" y="880"/>
                    <a:pt x="45" y="880"/>
                  </a:cubicBezTo>
                  <a:cubicBezTo>
                    <a:pt x="44" y="884"/>
                    <a:pt x="48" y="883"/>
                    <a:pt x="48" y="885"/>
                  </a:cubicBezTo>
                  <a:close/>
                  <a:moveTo>
                    <a:pt x="8" y="892"/>
                  </a:moveTo>
                  <a:cubicBezTo>
                    <a:pt x="7" y="889"/>
                    <a:pt x="5" y="887"/>
                    <a:pt x="7" y="884"/>
                  </a:cubicBezTo>
                  <a:cubicBezTo>
                    <a:pt x="5" y="884"/>
                    <a:pt x="5" y="883"/>
                    <a:pt x="4" y="882"/>
                  </a:cubicBezTo>
                  <a:cubicBezTo>
                    <a:pt x="5" y="885"/>
                    <a:pt x="3" y="884"/>
                    <a:pt x="4" y="887"/>
                  </a:cubicBezTo>
                  <a:cubicBezTo>
                    <a:pt x="7" y="886"/>
                    <a:pt x="5" y="892"/>
                    <a:pt x="8" y="892"/>
                  </a:cubicBezTo>
                  <a:close/>
                  <a:moveTo>
                    <a:pt x="715" y="897"/>
                  </a:moveTo>
                  <a:cubicBezTo>
                    <a:pt x="717" y="897"/>
                    <a:pt x="717" y="900"/>
                    <a:pt x="719" y="900"/>
                  </a:cubicBezTo>
                  <a:cubicBezTo>
                    <a:pt x="722" y="897"/>
                    <a:pt x="728" y="899"/>
                    <a:pt x="728" y="894"/>
                  </a:cubicBezTo>
                  <a:cubicBezTo>
                    <a:pt x="728" y="892"/>
                    <a:pt x="725" y="892"/>
                    <a:pt x="727" y="890"/>
                  </a:cubicBezTo>
                  <a:cubicBezTo>
                    <a:pt x="723" y="890"/>
                    <a:pt x="720" y="890"/>
                    <a:pt x="717" y="891"/>
                  </a:cubicBezTo>
                  <a:cubicBezTo>
                    <a:pt x="717" y="893"/>
                    <a:pt x="716" y="894"/>
                    <a:pt x="715" y="897"/>
                  </a:cubicBezTo>
                  <a:close/>
                  <a:moveTo>
                    <a:pt x="822" y="896"/>
                  </a:moveTo>
                  <a:cubicBezTo>
                    <a:pt x="823" y="895"/>
                    <a:pt x="824" y="894"/>
                    <a:pt x="824" y="892"/>
                  </a:cubicBezTo>
                  <a:cubicBezTo>
                    <a:pt x="822" y="891"/>
                    <a:pt x="820" y="895"/>
                    <a:pt x="822" y="896"/>
                  </a:cubicBezTo>
                  <a:close/>
                  <a:moveTo>
                    <a:pt x="898" y="894"/>
                  </a:moveTo>
                  <a:cubicBezTo>
                    <a:pt x="896" y="895"/>
                    <a:pt x="893" y="895"/>
                    <a:pt x="893" y="897"/>
                  </a:cubicBezTo>
                  <a:cubicBezTo>
                    <a:pt x="895" y="897"/>
                    <a:pt x="898" y="897"/>
                    <a:pt x="898" y="894"/>
                  </a:cubicBezTo>
                  <a:close/>
                  <a:moveTo>
                    <a:pt x="676" y="910"/>
                  </a:moveTo>
                  <a:cubicBezTo>
                    <a:pt x="681" y="909"/>
                    <a:pt x="686" y="907"/>
                    <a:pt x="688" y="903"/>
                  </a:cubicBezTo>
                  <a:cubicBezTo>
                    <a:pt x="683" y="901"/>
                    <a:pt x="677" y="904"/>
                    <a:pt x="673" y="905"/>
                  </a:cubicBezTo>
                  <a:cubicBezTo>
                    <a:pt x="676" y="905"/>
                    <a:pt x="675" y="908"/>
                    <a:pt x="676" y="910"/>
                  </a:cubicBezTo>
                  <a:close/>
                  <a:moveTo>
                    <a:pt x="196" y="910"/>
                  </a:moveTo>
                  <a:cubicBezTo>
                    <a:pt x="196" y="907"/>
                    <a:pt x="198" y="906"/>
                    <a:pt x="196" y="903"/>
                  </a:cubicBezTo>
                  <a:cubicBezTo>
                    <a:pt x="194" y="903"/>
                    <a:pt x="194" y="903"/>
                    <a:pt x="194" y="903"/>
                  </a:cubicBezTo>
                  <a:cubicBezTo>
                    <a:pt x="194" y="907"/>
                    <a:pt x="191" y="911"/>
                    <a:pt x="196" y="910"/>
                  </a:cubicBezTo>
                  <a:close/>
                  <a:moveTo>
                    <a:pt x="132" y="906"/>
                  </a:moveTo>
                  <a:cubicBezTo>
                    <a:pt x="131" y="906"/>
                    <a:pt x="131" y="905"/>
                    <a:pt x="131" y="904"/>
                  </a:cubicBezTo>
                  <a:cubicBezTo>
                    <a:pt x="128" y="904"/>
                    <a:pt x="128" y="904"/>
                    <a:pt x="128" y="904"/>
                  </a:cubicBezTo>
                  <a:cubicBezTo>
                    <a:pt x="127" y="908"/>
                    <a:pt x="132" y="909"/>
                    <a:pt x="132" y="906"/>
                  </a:cubicBezTo>
                  <a:close/>
                  <a:moveTo>
                    <a:pt x="867" y="905"/>
                  </a:moveTo>
                  <a:cubicBezTo>
                    <a:pt x="865" y="906"/>
                    <a:pt x="862" y="907"/>
                    <a:pt x="861" y="909"/>
                  </a:cubicBezTo>
                  <a:cubicBezTo>
                    <a:pt x="864" y="909"/>
                    <a:pt x="866" y="908"/>
                    <a:pt x="867" y="905"/>
                  </a:cubicBezTo>
                  <a:close/>
                  <a:moveTo>
                    <a:pt x="745" y="910"/>
                  </a:moveTo>
                  <a:cubicBezTo>
                    <a:pt x="749" y="909"/>
                    <a:pt x="747" y="909"/>
                    <a:pt x="747" y="913"/>
                  </a:cubicBezTo>
                  <a:cubicBezTo>
                    <a:pt x="751" y="912"/>
                    <a:pt x="748" y="909"/>
                    <a:pt x="751" y="908"/>
                  </a:cubicBezTo>
                  <a:cubicBezTo>
                    <a:pt x="748" y="908"/>
                    <a:pt x="747" y="907"/>
                    <a:pt x="745" y="910"/>
                  </a:cubicBezTo>
                  <a:close/>
                  <a:moveTo>
                    <a:pt x="134" y="912"/>
                  </a:moveTo>
                  <a:cubicBezTo>
                    <a:pt x="135" y="909"/>
                    <a:pt x="134" y="908"/>
                    <a:pt x="131" y="908"/>
                  </a:cubicBezTo>
                  <a:cubicBezTo>
                    <a:pt x="131" y="911"/>
                    <a:pt x="133" y="911"/>
                    <a:pt x="134" y="912"/>
                  </a:cubicBezTo>
                  <a:close/>
                  <a:moveTo>
                    <a:pt x="598" y="914"/>
                  </a:moveTo>
                  <a:cubicBezTo>
                    <a:pt x="597" y="912"/>
                    <a:pt x="595" y="911"/>
                    <a:pt x="593" y="911"/>
                  </a:cubicBezTo>
                  <a:cubicBezTo>
                    <a:pt x="593" y="913"/>
                    <a:pt x="597" y="916"/>
                    <a:pt x="598" y="914"/>
                  </a:cubicBezTo>
                  <a:close/>
                  <a:moveTo>
                    <a:pt x="105" y="927"/>
                  </a:moveTo>
                  <a:cubicBezTo>
                    <a:pt x="108" y="927"/>
                    <a:pt x="108" y="927"/>
                    <a:pt x="108" y="927"/>
                  </a:cubicBezTo>
                  <a:cubicBezTo>
                    <a:pt x="109" y="924"/>
                    <a:pt x="106" y="924"/>
                    <a:pt x="104" y="922"/>
                  </a:cubicBezTo>
                  <a:cubicBezTo>
                    <a:pt x="103" y="927"/>
                    <a:pt x="109" y="924"/>
                    <a:pt x="105" y="927"/>
                  </a:cubicBezTo>
                  <a:close/>
                  <a:moveTo>
                    <a:pt x="761" y="929"/>
                  </a:moveTo>
                  <a:cubicBezTo>
                    <a:pt x="761" y="928"/>
                    <a:pt x="765" y="929"/>
                    <a:pt x="764" y="927"/>
                  </a:cubicBezTo>
                  <a:cubicBezTo>
                    <a:pt x="763" y="927"/>
                    <a:pt x="763" y="925"/>
                    <a:pt x="762" y="925"/>
                  </a:cubicBezTo>
                  <a:cubicBezTo>
                    <a:pt x="761" y="926"/>
                    <a:pt x="758" y="928"/>
                    <a:pt x="761" y="929"/>
                  </a:cubicBezTo>
                  <a:close/>
                  <a:moveTo>
                    <a:pt x="741" y="931"/>
                  </a:moveTo>
                  <a:cubicBezTo>
                    <a:pt x="744" y="933"/>
                    <a:pt x="748" y="931"/>
                    <a:pt x="750" y="928"/>
                  </a:cubicBezTo>
                  <a:cubicBezTo>
                    <a:pt x="747" y="929"/>
                    <a:pt x="741" y="927"/>
                    <a:pt x="741" y="931"/>
                  </a:cubicBezTo>
                  <a:close/>
                  <a:moveTo>
                    <a:pt x="727" y="936"/>
                  </a:moveTo>
                  <a:cubicBezTo>
                    <a:pt x="729" y="935"/>
                    <a:pt x="728" y="939"/>
                    <a:pt x="731" y="937"/>
                  </a:cubicBezTo>
                  <a:cubicBezTo>
                    <a:pt x="730" y="935"/>
                    <a:pt x="732" y="934"/>
                    <a:pt x="732" y="932"/>
                  </a:cubicBezTo>
                  <a:cubicBezTo>
                    <a:pt x="729" y="932"/>
                    <a:pt x="728" y="934"/>
                    <a:pt x="727" y="936"/>
                  </a:cubicBezTo>
                  <a:close/>
                  <a:moveTo>
                    <a:pt x="686" y="946"/>
                  </a:moveTo>
                  <a:cubicBezTo>
                    <a:pt x="690" y="948"/>
                    <a:pt x="696" y="945"/>
                    <a:pt x="698" y="943"/>
                  </a:cubicBezTo>
                  <a:cubicBezTo>
                    <a:pt x="695" y="942"/>
                    <a:pt x="687" y="943"/>
                    <a:pt x="686" y="946"/>
                  </a:cubicBezTo>
                  <a:close/>
                  <a:moveTo>
                    <a:pt x="650" y="954"/>
                  </a:moveTo>
                  <a:cubicBezTo>
                    <a:pt x="646" y="955"/>
                    <a:pt x="642" y="956"/>
                    <a:pt x="640" y="959"/>
                  </a:cubicBezTo>
                  <a:cubicBezTo>
                    <a:pt x="644" y="959"/>
                    <a:pt x="649" y="958"/>
                    <a:pt x="650" y="954"/>
                  </a:cubicBezTo>
                  <a:close/>
                  <a:moveTo>
                    <a:pt x="1081" y="965"/>
                  </a:moveTo>
                  <a:cubicBezTo>
                    <a:pt x="1082" y="963"/>
                    <a:pt x="1083" y="962"/>
                    <a:pt x="1083" y="959"/>
                  </a:cubicBezTo>
                  <a:cubicBezTo>
                    <a:pt x="1080" y="958"/>
                    <a:pt x="1080" y="964"/>
                    <a:pt x="1081" y="965"/>
                  </a:cubicBezTo>
                  <a:close/>
                  <a:moveTo>
                    <a:pt x="632" y="966"/>
                  </a:moveTo>
                  <a:cubicBezTo>
                    <a:pt x="637" y="965"/>
                    <a:pt x="646" y="967"/>
                    <a:pt x="649" y="963"/>
                  </a:cubicBezTo>
                  <a:cubicBezTo>
                    <a:pt x="644" y="966"/>
                    <a:pt x="637" y="961"/>
                    <a:pt x="632" y="966"/>
                  </a:cubicBezTo>
                  <a:close/>
                  <a:moveTo>
                    <a:pt x="230" y="979"/>
                  </a:moveTo>
                  <a:cubicBezTo>
                    <a:pt x="233" y="985"/>
                    <a:pt x="238" y="990"/>
                    <a:pt x="245" y="992"/>
                  </a:cubicBezTo>
                  <a:cubicBezTo>
                    <a:pt x="245" y="983"/>
                    <a:pt x="233" y="985"/>
                    <a:pt x="230" y="979"/>
                  </a:cubicBezTo>
                  <a:close/>
                  <a:moveTo>
                    <a:pt x="1059" y="991"/>
                  </a:moveTo>
                  <a:cubicBezTo>
                    <a:pt x="1059" y="989"/>
                    <a:pt x="1059" y="989"/>
                    <a:pt x="1059" y="989"/>
                  </a:cubicBezTo>
                  <a:cubicBezTo>
                    <a:pt x="1059" y="989"/>
                    <a:pt x="1059" y="988"/>
                    <a:pt x="1058" y="988"/>
                  </a:cubicBezTo>
                  <a:cubicBezTo>
                    <a:pt x="1058" y="989"/>
                    <a:pt x="1053" y="988"/>
                    <a:pt x="1055" y="991"/>
                  </a:cubicBezTo>
                  <a:cubicBezTo>
                    <a:pt x="1056" y="989"/>
                    <a:pt x="1057" y="992"/>
                    <a:pt x="1059" y="991"/>
                  </a:cubicBezTo>
                  <a:close/>
                  <a:moveTo>
                    <a:pt x="1054" y="994"/>
                  </a:moveTo>
                  <a:cubicBezTo>
                    <a:pt x="1054" y="994"/>
                    <a:pt x="1054" y="993"/>
                    <a:pt x="1053" y="993"/>
                  </a:cubicBezTo>
                  <a:cubicBezTo>
                    <a:pt x="1053" y="997"/>
                    <a:pt x="1053" y="997"/>
                    <a:pt x="1053" y="997"/>
                  </a:cubicBezTo>
                  <a:cubicBezTo>
                    <a:pt x="1054" y="997"/>
                    <a:pt x="1055" y="996"/>
                    <a:pt x="1055" y="997"/>
                  </a:cubicBezTo>
                  <a:cubicBezTo>
                    <a:pt x="1053" y="1000"/>
                    <a:pt x="1053" y="1005"/>
                    <a:pt x="1047" y="1004"/>
                  </a:cubicBezTo>
                  <a:cubicBezTo>
                    <a:pt x="1046" y="1007"/>
                    <a:pt x="1048" y="1006"/>
                    <a:pt x="1048" y="1009"/>
                  </a:cubicBezTo>
                  <a:cubicBezTo>
                    <a:pt x="1055" y="1007"/>
                    <a:pt x="1058" y="1002"/>
                    <a:pt x="1059" y="994"/>
                  </a:cubicBezTo>
                  <a:cubicBezTo>
                    <a:pt x="1058" y="992"/>
                    <a:pt x="1055" y="997"/>
                    <a:pt x="1054" y="994"/>
                  </a:cubicBezTo>
                  <a:close/>
                  <a:moveTo>
                    <a:pt x="662" y="996"/>
                  </a:moveTo>
                  <a:cubicBezTo>
                    <a:pt x="658" y="995"/>
                    <a:pt x="651" y="995"/>
                    <a:pt x="648" y="999"/>
                  </a:cubicBezTo>
                  <a:cubicBezTo>
                    <a:pt x="653" y="999"/>
                    <a:pt x="658" y="999"/>
                    <a:pt x="662" y="996"/>
                  </a:cubicBezTo>
                  <a:close/>
                  <a:moveTo>
                    <a:pt x="808" y="998"/>
                  </a:moveTo>
                  <a:cubicBezTo>
                    <a:pt x="808" y="1000"/>
                    <a:pt x="805" y="1001"/>
                    <a:pt x="806" y="1004"/>
                  </a:cubicBezTo>
                  <a:cubicBezTo>
                    <a:pt x="809" y="1003"/>
                    <a:pt x="812" y="1002"/>
                    <a:pt x="815" y="1000"/>
                  </a:cubicBezTo>
                  <a:cubicBezTo>
                    <a:pt x="813" y="998"/>
                    <a:pt x="810" y="999"/>
                    <a:pt x="808" y="998"/>
                  </a:cubicBezTo>
                  <a:close/>
                  <a:moveTo>
                    <a:pt x="728" y="1008"/>
                  </a:moveTo>
                  <a:cubicBezTo>
                    <a:pt x="730" y="1008"/>
                    <a:pt x="733" y="1009"/>
                    <a:pt x="733" y="1007"/>
                  </a:cubicBezTo>
                  <a:cubicBezTo>
                    <a:pt x="732" y="1007"/>
                    <a:pt x="733" y="1005"/>
                    <a:pt x="732" y="1005"/>
                  </a:cubicBezTo>
                  <a:cubicBezTo>
                    <a:pt x="731" y="1007"/>
                    <a:pt x="727" y="1005"/>
                    <a:pt x="728" y="1008"/>
                  </a:cubicBezTo>
                  <a:close/>
                  <a:moveTo>
                    <a:pt x="1023" y="1012"/>
                  </a:moveTo>
                  <a:cubicBezTo>
                    <a:pt x="1026" y="1011"/>
                    <a:pt x="1029" y="1009"/>
                    <a:pt x="1029" y="1005"/>
                  </a:cubicBezTo>
                  <a:cubicBezTo>
                    <a:pt x="1025" y="1005"/>
                    <a:pt x="1025" y="1005"/>
                    <a:pt x="1025" y="1005"/>
                  </a:cubicBezTo>
                  <a:cubicBezTo>
                    <a:pt x="1024" y="1007"/>
                    <a:pt x="1025" y="1011"/>
                    <a:pt x="1023" y="1012"/>
                  </a:cubicBezTo>
                  <a:close/>
                  <a:moveTo>
                    <a:pt x="328" y="1014"/>
                  </a:moveTo>
                  <a:cubicBezTo>
                    <a:pt x="330" y="1016"/>
                    <a:pt x="331" y="1018"/>
                    <a:pt x="334" y="1019"/>
                  </a:cubicBezTo>
                  <a:cubicBezTo>
                    <a:pt x="334" y="1016"/>
                    <a:pt x="330" y="1013"/>
                    <a:pt x="328" y="1014"/>
                  </a:cubicBezTo>
                  <a:close/>
                  <a:moveTo>
                    <a:pt x="787" y="1015"/>
                  </a:moveTo>
                  <a:cubicBezTo>
                    <a:pt x="784" y="1015"/>
                    <a:pt x="784" y="1015"/>
                    <a:pt x="784" y="1015"/>
                  </a:cubicBezTo>
                  <a:cubicBezTo>
                    <a:pt x="784" y="1017"/>
                    <a:pt x="785" y="1019"/>
                    <a:pt x="786" y="1019"/>
                  </a:cubicBezTo>
                  <a:cubicBezTo>
                    <a:pt x="786" y="1018"/>
                    <a:pt x="787" y="1017"/>
                    <a:pt x="787" y="1015"/>
                  </a:cubicBezTo>
                  <a:close/>
                  <a:moveTo>
                    <a:pt x="676" y="1030"/>
                  </a:moveTo>
                  <a:cubicBezTo>
                    <a:pt x="683" y="1034"/>
                    <a:pt x="688" y="1034"/>
                    <a:pt x="697" y="1033"/>
                  </a:cubicBezTo>
                  <a:cubicBezTo>
                    <a:pt x="698" y="1029"/>
                    <a:pt x="695" y="1030"/>
                    <a:pt x="696" y="1027"/>
                  </a:cubicBezTo>
                  <a:cubicBezTo>
                    <a:pt x="690" y="1027"/>
                    <a:pt x="682" y="1027"/>
                    <a:pt x="676" y="1030"/>
                  </a:cubicBezTo>
                  <a:close/>
                  <a:moveTo>
                    <a:pt x="309" y="1029"/>
                  </a:moveTo>
                  <a:cubicBezTo>
                    <a:pt x="309" y="1032"/>
                    <a:pt x="312" y="1032"/>
                    <a:pt x="314" y="1033"/>
                  </a:cubicBezTo>
                  <a:cubicBezTo>
                    <a:pt x="314" y="1030"/>
                    <a:pt x="312" y="1029"/>
                    <a:pt x="309" y="1029"/>
                  </a:cubicBezTo>
                  <a:close/>
                  <a:moveTo>
                    <a:pt x="763" y="1050"/>
                  </a:moveTo>
                  <a:cubicBezTo>
                    <a:pt x="763" y="1050"/>
                    <a:pt x="763" y="1051"/>
                    <a:pt x="762" y="1050"/>
                  </a:cubicBezTo>
                  <a:cubicBezTo>
                    <a:pt x="761" y="1048"/>
                    <a:pt x="764" y="1049"/>
                    <a:pt x="764" y="1048"/>
                  </a:cubicBezTo>
                  <a:cubicBezTo>
                    <a:pt x="760" y="1046"/>
                    <a:pt x="753" y="1050"/>
                    <a:pt x="751" y="1043"/>
                  </a:cubicBezTo>
                  <a:cubicBezTo>
                    <a:pt x="754" y="1042"/>
                    <a:pt x="757" y="1041"/>
                    <a:pt x="758" y="1036"/>
                  </a:cubicBezTo>
                  <a:cubicBezTo>
                    <a:pt x="749" y="1033"/>
                    <a:pt x="734" y="1034"/>
                    <a:pt x="733" y="1043"/>
                  </a:cubicBezTo>
                  <a:cubicBezTo>
                    <a:pt x="732" y="1053"/>
                    <a:pt x="751" y="1052"/>
                    <a:pt x="762" y="1054"/>
                  </a:cubicBezTo>
                  <a:cubicBezTo>
                    <a:pt x="761" y="1051"/>
                    <a:pt x="766" y="1051"/>
                    <a:pt x="763" y="1050"/>
                  </a:cubicBezTo>
                  <a:close/>
                  <a:moveTo>
                    <a:pt x="653" y="1047"/>
                  </a:moveTo>
                  <a:cubicBezTo>
                    <a:pt x="655" y="1039"/>
                    <a:pt x="665" y="1047"/>
                    <a:pt x="667" y="1040"/>
                  </a:cubicBezTo>
                  <a:cubicBezTo>
                    <a:pt x="655" y="1042"/>
                    <a:pt x="645" y="1041"/>
                    <a:pt x="636" y="1038"/>
                  </a:cubicBezTo>
                  <a:cubicBezTo>
                    <a:pt x="638" y="1041"/>
                    <a:pt x="636" y="1043"/>
                    <a:pt x="635" y="1046"/>
                  </a:cubicBezTo>
                  <a:cubicBezTo>
                    <a:pt x="642" y="1045"/>
                    <a:pt x="646" y="1047"/>
                    <a:pt x="653" y="1047"/>
                  </a:cubicBezTo>
                  <a:close/>
                  <a:moveTo>
                    <a:pt x="978" y="1044"/>
                  </a:moveTo>
                  <a:cubicBezTo>
                    <a:pt x="978" y="1046"/>
                    <a:pt x="974" y="1045"/>
                    <a:pt x="975" y="1048"/>
                  </a:cubicBezTo>
                  <a:cubicBezTo>
                    <a:pt x="977" y="1049"/>
                    <a:pt x="980" y="1045"/>
                    <a:pt x="978" y="1044"/>
                  </a:cubicBezTo>
                  <a:close/>
                  <a:moveTo>
                    <a:pt x="966" y="1050"/>
                  </a:moveTo>
                  <a:cubicBezTo>
                    <a:pt x="966" y="1055"/>
                    <a:pt x="972" y="1054"/>
                    <a:pt x="972" y="1050"/>
                  </a:cubicBezTo>
                  <a:cubicBezTo>
                    <a:pt x="968" y="1049"/>
                    <a:pt x="968" y="1051"/>
                    <a:pt x="966" y="1050"/>
                  </a:cubicBezTo>
                  <a:close/>
                  <a:moveTo>
                    <a:pt x="603" y="1063"/>
                  </a:moveTo>
                  <a:cubicBezTo>
                    <a:pt x="606" y="1061"/>
                    <a:pt x="607" y="1062"/>
                    <a:pt x="610" y="1061"/>
                  </a:cubicBezTo>
                  <a:cubicBezTo>
                    <a:pt x="608" y="1060"/>
                    <a:pt x="603" y="1059"/>
                    <a:pt x="603" y="1063"/>
                  </a:cubicBezTo>
                  <a:close/>
                  <a:moveTo>
                    <a:pt x="597" y="1066"/>
                  </a:moveTo>
                  <a:cubicBezTo>
                    <a:pt x="602" y="1064"/>
                    <a:pt x="612" y="1071"/>
                    <a:pt x="615" y="1064"/>
                  </a:cubicBezTo>
                  <a:cubicBezTo>
                    <a:pt x="608" y="1066"/>
                    <a:pt x="601" y="1061"/>
                    <a:pt x="597" y="1066"/>
                  </a:cubicBezTo>
                  <a:close/>
                  <a:moveTo>
                    <a:pt x="405" y="1070"/>
                  </a:moveTo>
                  <a:cubicBezTo>
                    <a:pt x="401" y="1068"/>
                    <a:pt x="396" y="1067"/>
                    <a:pt x="392" y="1070"/>
                  </a:cubicBezTo>
                  <a:cubicBezTo>
                    <a:pt x="392" y="1075"/>
                    <a:pt x="399" y="1074"/>
                    <a:pt x="399" y="1079"/>
                  </a:cubicBezTo>
                  <a:cubicBezTo>
                    <a:pt x="401" y="1080"/>
                    <a:pt x="401" y="1078"/>
                    <a:pt x="402" y="1078"/>
                  </a:cubicBezTo>
                  <a:cubicBezTo>
                    <a:pt x="404" y="1080"/>
                    <a:pt x="404" y="1085"/>
                    <a:pt x="409" y="1084"/>
                  </a:cubicBezTo>
                  <a:cubicBezTo>
                    <a:pt x="409" y="1078"/>
                    <a:pt x="412" y="1084"/>
                    <a:pt x="414" y="1081"/>
                  </a:cubicBezTo>
                  <a:cubicBezTo>
                    <a:pt x="411" y="1078"/>
                    <a:pt x="405" y="1077"/>
                    <a:pt x="405" y="1070"/>
                  </a:cubicBezTo>
                  <a:close/>
                  <a:moveTo>
                    <a:pt x="785" y="1073"/>
                  </a:moveTo>
                  <a:cubicBezTo>
                    <a:pt x="788" y="1073"/>
                    <a:pt x="790" y="1075"/>
                    <a:pt x="792" y="1072"/>
                  </a:cubicBezTo>
                  <a:cubicBezTo>
                    <a:pt x="791" y="1072"/>
                    <a:pt x="791" y="1072"/>
                    <a:pt x="791" y="1071"/>
                  </a:cubicBezTo>
                  <a:cubicBezTo>
                    <a:pt x="788" y="1070"/>
                    <a:pt x="786" y="1071"/>
                    <a:pt x="785" y="1073"/>
                  </a:cubicBezTo>
                  <a:close/>
                  <a:moveTo>
                    <a:pt x="633" y="1080"/>
                  </a:moveTo>
                  <a:cubicBezTo>
                    <a:pt x="635" y="1080"/>
                    <a:pt x="641" y="1080"/>
                    <a:pt x="642" y="1076"/>
                  </a:cubicBezTo>
                  <a:cubicBezTo>
                    <a:pt x="639" y="1074"/>
                    <a:pt x="635" y="1073"/>
                    <a:pt x="630" y="1073"/>
                  </a:cubicBezTo>
                  <a:cubicBezTo>
                    <a:pt x="630" y="1077"/>
                    <a:pt x="633" y="1078"/>
                    <a:pt x="633" y="1080"/>
                  </a:cubicBezTo>
                  <a:close/>
                  <a:moveTo>
                    <a:pt x="611" y="1083"/>
                  </a:moveTo>
                  <a:cubicBezTo>
                    <a:pt x="614" y="1084"/>
                    <a:pt x="618" y="1086"/>
                    <a:pt x="619" y="1082"/>
                  </a:cubicBezTo>
                  <a:cubicBezTo>
                    <a:pt x="617" y="1083"/>
                    <a:pt x="612" y="1081"/>
                    <a:pt x="611" y="1083"/>
                  </a:cubicBezTo>
                  <a:close/>
                  <a:moveTo>
                    <a:pt x="431" y="1085"/>
                  </a:moveTo>
                  <a:cubicBezTo>
                    <a:pt x="428" y="1086"/>
                    <a:pt x="426" y="1082"/>
                    <a:pt x="424" y="1085"/>
                  </a:cubicBezTo>
                  <a:cubicBezTo>
                    <a:pt x="427" y="1086"/>
                    <a:pt x="427" y="1090"/>
                    <a:pt x="431" y="1088"/>
                  </a:cubicBezTo>
                  <a:cubicBezTo>
                    <a:pt x="429" y="1088"/>
                    <a:pt x="432" y="1087"/>
                    <a:pt x="431" y="1085"/>
                  </a:cubicBezTo>
                  <a:close/>
                  <a:moveTo>
                    <a:pt x="299" y="1093"/>
                  </a:moveTo>
                  <a:cubicBezTo>
                    <a:pt x="306" y="1095"/>
                    <a:pt x="308" y="1106"/>
                    <a:pt x="316" y="1104"/>
                  </a:cubicBezTo>
                  <a:cubicBezTo>
                    <a:pt x="313" y="1103"/>
                    <a:pt x="317" y="1100"/>
                    <a:pt x="315" y="1099"/>
                  </a:cubicBezTo>
                  <a:cubicBezTo>
                    <a:pt x="308" y="1100"/>
                    <a:pt x="307" y="1090"/>
                    <a:pt x="299" y="1089"/>
                  </a:cubicBezTo>
                  <a:lnTo>
                    <a:pt x="299" y="1093"/>
                  </a:lnTo>
                  <a:close/>
                  <a:moveTo>
                    <a:pt x="421" y="1094"/>
                  </a:moveTo>
                  <a:cubicBezTo>
                    <a:pt x="421" y="1095"/>
                    <a:pt x="420" y="1095"/>
                    <a:pt x="418" y="1095"/>
                  </a:cubicBezTo>
                  <a:cubicBezTo>
                    <a:pt x="420" y="1100"/>
                    <a:pt x="422" y="1104"/>
                    <a:pt x="429" y="1104"/>
                  </a:cubicBezTo>
                  <a:cubicBezTo>
                    <a:pt x="429" y="1098"/>
                    <a:pt x="422" y="1099"/>
                    <a:pt x="421" y="1094"/>
                  </a:cubicBezTo>
                  <a:close/>
                  <a:moveTo>
                    <a:pt x="878" y="1103"/>
                  </a:moveTo>
                  <a:cubicBezTo>
                    <a:pt x="881" y="1101"/>
                    <a:pt x="882" y="1103"/>
                    <a:pt x="883" y="1099"/>
                  </a:cubicBezTo>
                  <a:cubicBezTo>
                    <a:pt x="881" y="1100"/>
                    <a:pt x="879" y="1101"/>
                    <a:pt x="878" y="1103"/>
                  </a:cubicBezTo>
                  <a:close/>
                  <a:moveTo>
                    <a:pt x="448" y="1111"/>
                  </a:moveTo>
                  <a:cubicBezTo>
                    <a:pt x="450" y="1111"/>
                    <a:pt x="455" y="1117"/>
                    <a:pt x="456" y="1113"/>
                  </a:cubicBezTo>
                  <a:cubicBezTo>
                    <a:pt x="454" y="1112"/>
                    <a:pt x="450" y="1109"/>
                    <a:pt x="448" y="1111"/>
                  </a:cubicBezTo>
                  <a:close/>
                  <a:moveTo>
                    <a:pt x="854" y="1114"/>
                  </a:moveTo>
                  <a:cubicBezTo>
                    <a:pt x="852" y="1113"/>
                    <a:pt x="857" y="1115"/>
                    <a:pt x="857" y="1110"/>
                  </a:cubicBezTo>
                  <a:cubicBezTo>
                    <a:pt x="855" y="1110"/>
                    <a:pt x="854" y="1112"/>
                    <a:pt x="852" y="1112"/>
                  </a:cubicBezTo>
                  <a:cubicBezTo>
                    <a:pt x="851" y="1114"/>
                    <a:pt x="853" y="1117"/>
                    <a:pt x="854" y="1114"/>
                  </a:cubicBezTo>
                  <a:close/>
                  <a:moveTo>
                    <a:pt x="463" y="1121"/>
                  </a:moveTo>
                  <a:cubicBezTo>
                    <a:pt x="462" y="1121"/>
                    <a:pt x="461" y="1121"/>
                    <a:pt x="460" y="1121"/>
                  </a:cubicBezTo>
                  <a:cubicBezTo>
                    <a:pt x="459" y="1124"/>
                    <a:pt x="459" y="1130"/>
                    <a:pt x="463" y="1128"/>
                  </a:cubicBezTo>
                  <a:cubicBezTo>
                    <a:pt x="459" y="1126"/>
                    <a:pt x="464" y="1123"/>
                    <a:pt x="463" y="1121"/>
                  </a:cubicBezTo>
                  <a:close/>
                  <a:moveTo>
                    <a:pt x="832" y="1122"/>
                  </a:moveTo>
                  <a:cubicBezTo>
                    <a:pt x="831" y="1121"/>
                    <a:pt x="827" y="1123"/>
                    <a:pt x="825" y="1124"/>
                  </a:cubicBezTo>
                  <a:cubicBezTo>
                    <a:pt x="827" y="1123"/>
                    <a:pt x="832" y="1126"/>
                    <a:pt x="832" y="1122"/>
                  </a:cubicBezTo>
                  <a:close/>
                  <a:moveTo>
                    <a:pt x="630" y="1124"/>
                  </a:moveTo>
                  <a:cubicBezTo>
                    <a:pt x="629" y="1125"/>
                    <a:pt x="629" y="1127"/>
                    <a:pt x="630" y="1128"/>
                  </a:cubicBezTo>
                  <a:cubicBezTo>
                    <a:pt x="633" y="1128"/>
                    <a:pt x="636" y="1127"/>
                    <a:pt x="638" y="1126"/>
                  </a:cubicBezTo>
                  <a:cubicBezTo>
                    <a:pt x="634" y="1127"/>
                    <a:pt x="633" y="1124"/>
                    <a:pt x="630" y="1124"/>
                  </a:cubicBezTo>
                  <a:close/>
                  <a:moveTo>
                    <a:pt x="829" y="1129"/>
                  </a:moveTo>
                  <a:cubicBezTo>
                    <a:pt x="833" y="1128"/>
                    <a:pt x="839" y="1129"/>
                    <a:pt x="840" y="1125"/>
                  </a:cubicBezTo>
                  <a:cubicBezTo>
                    <a:pt x="836" y="1126"/>
                    <a:pt x="831" y="1126"/>
                    <a:pt x="829" y="1129"/>
                  </a:cubicBezTo>
                  <a:close/>
                  <a:moveTo>
                    <a:pt x="779" y="1129"/>
                  </a:moveTo>
                  <a:cubicBezTo>
                    <a:pt x="782" y="1129"/>
                    <a:pt x="784" y="1128"/>
                    <a:pt x="785" y="1127"/>
                  </a:cubicBezTo>
                  <a:cubicBezTo>
                    <a:pt x="782" y="1127"/>
                    <a:pt x="780" y="1127"/>
                    <a:pt x="779" y="1129"/>
                  </a:cubicBezTo>
                  <a:close/>
                  <a:moveTo>
                    <a:pt x="706" y="1138"/>
                  </a:moveTo>
                  <a:cubicBezTo>
                    <a:pt x="710" y="1139"/>
                    <a:pt x="714" y="1136"/>
                    <a:pt x="712" y="1134"/>
                  </a:cubicBezTo>
                  <a:cubicBezTo>
                    <a:pt x="711" y="1136"/>
                    <a:pt x="706" y="1134"/>
                    <a:pt x="706" y="1138"/>
                  </a:cubicBezTo>
                  <a:close/>
                  <a:moveTo>
                    <a:pt x="310" y="1139"/>
                  </a:moveTo>
                  <a:cubicBezTo>
                    <a:pt x="312" y="1140"/>
                    <a:pt x="316" y="1144"/>
                    <a:pt x="318" y="1142"/>
                  </a:cubicBezTo>
                  <a:cubicBezTo>
                    <a:pt x="316" y="1141"/>
                    <a:pt x="313" y="1137"/>
                    <a:pt x="310" y="1139"/>
                  </a:cubicBezTo>
                  <a:close/>
                  <a:moveTo>
                    <a:pt x="511" y="1144"/>
                  </a:moveTo>
                  <a:cubicBezTo>
                    <a:pt x="517" y="1140"/>
                    <a:pt x="524" y="1144"/>
                    <a:pt x="528" y="1144"/>
                  </a:cubicBezTo>
                  <a:cubicBezTo>
                    <a:pt x="526" y="1140"/>
                    <a:pt x="512" y="1136"/>
                    <a:pt x="511" y="1144"/>
                  </a:cubicBezTo>
                  <a:close/>
                  <a:moveTo>
                    <a:pt x="540" y="1142"/>
                  </a:moveTo>
                  <a:cubicBezTo>
                    <a:pt x="540" y="1144"/>
                    <a:pt x="544" y="1146"/>
                    <a:pt x="546" y="1143"/>
                  </a:cubicBezTo>
                  <a:cubicBezTo>
                    <a:pt x="544" y="1142"/>
                    <a:pt x="542" y="1138"/>
                    <a:pt x="540" y="1142"/>
                  </a:cubicBezTo>
                  <a:close/>
                  <a:moveTo>
                    <a:pt x="343" y="1149"/>
                  </a:moveTo>
                  <a:cubicBezTo>
                    <a:pt x="342" y="1150"/>
                    <a:pt x="339" y="1148"/>
                    <a:pt x="339" y="1150"/>
                  </a:cubicBezTo>
                  <a:cubicBezTo>
                    <a:pt x="342" y="1153"/>
                    <a:pt x="343" y="1155"/>
                    <a:pt x="348" y="1155"/>
                  </a:cubicBezTo>
                  <a:cubicBezTo>
                    <a:pt x="348" y="1151"/>
                    <a:pt x="343" y="1153"/>
                    <a:pt x="343" y="1149"/>
                  </a:cubicBezTo>
                  <a:close/>
                  <a:moveTo>
                    <a:pt x="589" y="1153"/>
                  </a:moveTo>
                  <a:cubicBezTo>
                    <a:pt x="592" y="1154"/>
                    <a:pt x="594" y="1158"/>
                    <a:pt x="597" y="1156"/>
                  </a:cubicBezTo>
                  <a:cubicBezTo>
                    <a:pt x="597" y="1152"/>
                    <a:pt x="591" y="1150"/>
                    <a:pt x="589" y="1153"/>
                  </a:cubicBezTo>
                  <a:close/>
                  <a:moveTo>
                    <a:pt x="535" y="1217"/>
                  </a:moveTo>
                  <a:cubicBezTo>
                    <a:pt x="539" y="1215"/>
                    <a:pt x="543" y="1221"/>
                    <a:pt x="546" y="1216"/>
                  </a:cubicBezTo>
                  <a:cubicBezTo>
                    <a:pt x="543" y="1213"/>
                    <a:pt x="535" y="1215"/>
                    <a:pt x="532" y="1212"/>
                  </a:cubicBezTo>
                  <a:cubicBezTo>
                    <a:pt x="532" y="1215"/>
                    <a:pt x="536" y="1213"/>
                    <a:pt x="535" y="1217"/>
                  </a:cubicBezTo>
                  <a:close/>
                  <a:moveTo>
                    <a:pt x="614" y="1221"/>
                  </a:moveTo>
                  <a:cubicBezTo>
                    <a:pt x="618" y="1221"/>
                    <a:pt x="619" y="1223"/>
                    <a:pt x="621" y="1220"/>
                  </a:cubicBezTo>
                  <a:cubicBezTo>
                    <a:pt x="620" y="1219"/>
                    <a:pt x="615" y="1219"/>
                    <a:pt x="614" y="1221"/>
                  </a:cubicBezTo>
                  <a:close/>
                  <a:moveTo>
                    <a:pt x="689" y="1228"/>
                  </a:moveTo>
                  <a:cubicBezTo>
                    <a:pt x="693" y="1232"/>
                    <a:pt x="699" y="1230"/>
                    <a:pt x="704" y="1228"/>
                  </a:cubicBezTo>
                  <a:cubicBezTo>
                    <a:pt x="700" y="1225"/>
                    <a:pt x="695" y="1225"/>
                    <a:pt x="689" y="1228"/>
                  </a:cubicBezTo>
                  <a:close/>
                  <a:moveTo>
                    <a:pt x="721" y="1229"/>
                  </a:moveTo>
                  <a:cubicBezTo>
                    <a:pt x="721" y="1228"/>
                    <a:pt x="720" y="1227"/>
                    <a:pt x="720" y="1226"/>
                  </a:cubicBezTo>
                  <a:cubicBezTo>
                    <a:pt x="718" y="1226"/>
                    <a:pt x="716" y="1225"/>
                    <a:pt x="715" y="1227"/>
                  </a:cubicBezTo>
                  <a:cubicBezTo>
                    <a:pt x="715" y="1230"/>
                    <a:pt x="718" y="1231"/>
                    <a:pt x="721" y="1229"/>
                  </a:cubicBezTo>
                  <a:close/>
                  <a:moveTo>
                    <a:pt x="736" y="1227"/>
                  </a:moveTo>
                  <a:cubicBezTo>
                    <a:pt x="731" y="1230"/>
                    <a:pt x="729" y="1226"/>
                    <a:pt x="723" y="1226"/>
                  </a:cubicBezTo>
                  <a:cubicBezTo>
                    <a:pt x="725" y="1228"/>
                    <a:pt x="726" y="1230"/>
                    <a:pt x="726" y="1233"/>
                  </a:cubicBezTo>
                  <a:cubicBezTo>
                    <a:pt x="729" y="1233"/>
                    <a:pt x="733" y="1233"/>
                    <a:pt x="735" y="1234"/>
                  </a:cubicBezTo>
                  <a:cubicBezTo>
                    <a:pt x="728" y="1238"/>
                    <a:pt x="720" y="1235"/>
                    <a:pt x="714" y="1238"/>
                  </a:cubicBezTo>
                  <a:cubicBezTo>
                    <a:pt x="722" y="1241"/>
                    <a:pt x="731" y="1238"/>
                    <a:pt x="738" y="1241"/>
                  </a:cubicBezTo>
                  <a:cubicBezTo>
                    <a:pt x="740" y="1240"/>
                    <a:pt x="736" y="1239"/>
                    <a:pt x="737" y="1236"/>
                  </a:cubicBezTo>
                  <a:cubicBezTo>
                    <a:pt x="738" y="1236"/>
                    <a:pt x="742" y="1237"/>
                    <a:pt x="741" y="1235"/>
                  </a:cubicBezTo>
                  <a:cubicBezTo>
                    <a:pt x="738" y="1235"/>
                    <a:pt x="740" y="1229"/>
                    <a:pt x="736" y="1227"/>
                  </a:cubicBezTo>
                  <a:close/>
                  <a:moveTo>
                    <a:pt x="771" y="1235"/>
                  </a:moveTo>
                  <a:cubicBezTo>
                    <a:pt x="770" y="1238"/>
                    <a:pt x="777" y="1238"/>
                    <a:pt x="776" y="1235"/>
                  </a:cubicBezTo>
                  <a:cubicBezTo>
                    <a:pt x="773" y="1236"/>
                    <a:pt x="774" y="1236"/>
                    <a:pt x="771" y="1235"/>
                  </a:cubicBezTo>
                  <a:close/>
                  <a:moveTo>
                    <a:pt x="496" y="1245"/>
                  </a:moveTo>
                  <a:cubicBezTo>
                    <a:pt x="496" y="1247"/>
                    <a:pt x="501" y="1249"/>
                    <a:pt x="501" y="1248"/>
                  </a:cubicBezTo>
                  <a:cubicBezTo>
                    <a:pt x="500" y="1246"/>
                    <a:pt x="499" y="1244"/>
                    <a:pt x="496" y="1245"/>
                  </a:cubicBezTo>
                  <a:close/>
                  <a:moveTo>
                    <a:pt x="384" y="0"/>
                  </a:moveTo>
                  <a:cubicBezTo>
                    <a:pt x="380" y="3"/>
                    <a:pt x="372" y="2"/>
                    <a:pt x="370" y="7"/>
                  </a:cubicBezTo>
                  <a:cubicBezTo>
                    <a:pt x="375" y="5"/>
                    <a:pt x="383" y="3"/>
                    <a:pt x="384" y="0"/>
                  </a:cubicBezTo>
                  <a:close/>
                  <a:moveTo>
                    <a:pt x="363" y="14"/>
                  </a:moveTo>
                  <a:cubicBezTo>
                    <a:pt x="364" y="12"/>
                    <a:pt x="365" y="8"/>
                    <a:pt x="364" y="8"/>
                  </a:cubicBezTo>
                  <a:cubicBezTo>
                    <a:pt x="362" y="8"/>
                    <a:pt x="361" y="10"/>
                    <a:pt x="358" y="10"/>
                  </a:cubicBezTo>
                  <a:cubicBezTo>
                    <a:pt x="358" y="13"/>
                    <a:pt x="360" y="14"/>
                    <a:pt x="363" y="14"/>
                  </a:cubicBezTo>
                  <a:close/>
                  <a:moveTo>
                    <a:pt x="605" y="1080"/>
                  </a:moveTo>
                  <a:cubicBezTo>
                    <a:pt x="604" y="1080"/>
                    <a:pt x="604" y="1080"/>
                    <a:pt x="603" y="1079"/>
                  </a:cubicBezTo>
                  <a:cubicBezTo>
                    <a:pt x="603" y="1080"/>
                    <a:pt x="604" y="1080"/>
                    <a:pt x="605" y="1080"/>
                  </a:cubicBezTo>
                  <a:close/>
                  <a:moveTo>
                    <a:pt x="1210" y="547"/>
                  </a:moveTo>
                  <a:cubicBezTo>
                    <a:pt x="1210" y="546"/>
                    <a:pt x="1211" y="546"/>
                    <a:pt x="1211" y="544"/>
                  </a:cubicBezTo>
                  <a:cubicBezTo>
                    <a:pt x="1203" y="532"/>
                    <a:pt x="1208" y="514"/>
                    <a:pt x="1202" y="500"/>
                  </a:cubicBezTo>
                  <a:cubicBezTo>
                    <a:pt x="1201" y="501"/>
                    <a:pt x="1203" y="505"/>
                    <a:pt x="1201" y="504"/>
                  </a:cubicBezTo>
                  <a:cubicBezTo>
                    <a:pt x="1198" y="500"/>
                    <a:pt x="1196" y="493"/>
                    <a:pt x="1193" y="488"/>
                  </a:cubicBezTo>
                  <a:cubicBezTo>
                    <a:pt x="1192" y="493"/>
                    <a:pt x="1196" y="498"/>
                    <a:pt x="1194" y="502"/>
                  </a:cubicBezTo>
                  <a:cubicBezTo>
                    <a:pt x="1188" y="473"/>
                    <a:pt x="1181" y="444"/>
                    <a:pt x="1172" y="419"/>
                  </a:cubicBezTo>
                  <a:cubicBezTo>
                    <a:pt x="1174" y="431"/>
                    <a:pt x="1182" y="442"/>
                    <a:pt x="1179" y="454"/>
                  </a:cubicBezTo>
                  <a:cubicBezTo>
                    <a:pt x="1179" y="452"/>
                    <a:pt x="1177" y="453"/>
                    <a:pt x="1177" y="452"/>
                  </a:cubicBezTo>
                  <a:cubicBezTo>
                    <a:pt x="1174" y="433"/>
                    <a:pt x="1169" y="419"/>
                    <a:pt x="1162" y="404"/>
                  </a:cubicBezTo>
                  <a:cubicBezTo>
                    <a:pt x="1164" y="416"/>
                    <a:pt x="1172" y="426"/>
                    <a:pt x="1166" y="440"/>
                  </a:cubicBezTo>
                  <a:cubicBezTo>
                    <a:pt x="1166" y="439"/>
                    <a:pt x="1165" y="439"/>
                    <a:pt x="1164" y="440"/>
                  </a:cubicBezTo>
                  <a:cubicBezTo>
                    <a:pt x="1161" y="427"/>
                    <a:pt x="1153" y="415"/>
                    <a:pt x="1152" y="399"/>
                  </a:cubicBezTo>
                  <a:cubicBezTo>
                    <a:pt x="1154" y="399"/>
                    <a:pt x="1153" y="402"/>
                    <a:pt x="1155" y="401"/>
                  </a:cubicBezTo>
                  <a:cubicBezTo>
                    <a:pt x="1156" y="395"/>
                    <a:pt x="1151" y="392"/>
                    <a:pt x="1154" y="387"/>
                  </a:cubicBezTo>
                  <a:cubicBezTo>
                    <a:pt x="1155" y="390"/>
                    <a:pt x="1156" y="394"/>
                    <a:pt x="1159" y="396"/>
                  </a:cubicBezTo>
                  <a:cubicBezTo>
                    <a:pt x="1160" y="392"/>
                    <a:pt x="1158" y="391"/>
                    <a:pt x="1157" y="387"/>
                  </a:cubicBezTo>
                  <a:cubicBezTo>
                    <a:pt x="1160" y="386"/>
                    <a:pt x="1160" y="390"/>
                    <a:pt x="1161" y="388"/>
                  </a:cubicBezTo>
                  <a:cubicBezTo>
                    <a:pt x="1152" y="359"/>
                    <a:pt x="1141" y="327"/>
                    <a:pt x="1121" y="306"/>
                  </a:cubicBezTo>
                  <a:cubicBezTo>
                    <a:pt x="1121" y="304"/>
                    <a:pt x="1120" y="302"/>
                    <a:pt x="1119" y="300"/>
                  </a:cubicBezTo>
                  <a:cubicBezTo>
                    <a:pt x="1112" y="300"/>
                    <a:pt x="1112" y="291"/>
                    <a:pt x="1107" y="289"/>
                  </a:cubicBezTo>
                  <a:cubicBezTo>
                    <a:pt x="1093" y="268"/>
                    <a:pt x="1075" y="253"/>
                    <a:pt x="1060" y="234"/>
                  </a:cubicBezTo>
                  <a:cubicBezTo>
                    <a:pt x="1055" y="234"/>
                    <a:pt x="1055" y="229"/>
                    <a:pt x="1051" y="228"/>
                  </a:cubicBezTo>
                  <a:cubicBezTo>
                    <a:pt x="1059" y="241"/>
                    <a:pt x="1072" y="248"/>
                    <a:pt x="1080" y="263"/>
                  </a:cubicBezTo>
                  <a:cubicBezTo>
                    <a:pt x="1092" y="274"/>
                    <a:pt x="1103" y="285"/>
                    <a:pt x="1110" y="301"/>
                  </a:cubicBezTo>
                  <a:cubicBezTo>
                    <a:pt x="1109" y="301"/>
                    <a:pt x="1108" y="302"/>
                    <a:pt x="1107" y="302"/>
                  </a:cubicBezTo>
                  <a:cubicBezTo>
                    <a:pt x="1103" y="298"/>
                    <a:pt x="1102" y="291"/>
                    <a:pt x="1099" y="286"/>
                  </a:cubicBezTo>
                  <a:cubicBezTo>
                    <a:pt x="1096" y="286"/>
                    <a:pt x="1096" y="288"/>
                    <a:pt x="1094" y="286"/>
                  </a:cubicBezTo>
                  <a:cubicBezTo>
                    <a:pt x="1094" y="281"/>
                    <a:pt x="1094" y="281"/>
                    <a:pt x="1094" y="281"/>
                  </a:cubicBezTo>
                  <a:cubicBezTo>
                    <a:pt x="1081" y="269"/>
                    <a:pt x="1073" y="252"/>
                    <a:pt x="1057" y="243"/>
                  </a:cubicBezTo>
                  <a:cubicBezTo>
                    <a:pt x="1059" y="247"/>
                    <a:pt x="1063" y="256"/>
                    <a:pt x="1066" y="252"/>
                  </a:cubicBezTo>
                  <a:cubicBezTo>
                    <a:pt x="1068" y="260"/>
                    <a:pt x="1065" y="264"/>
                    <a:pt x="1066" y="270"/>
                  </a:cubicBezTo>
                  <a:cubicBezTo>
                    <a:pt x="1061" y="257"/>
                    <a:pt x="1047" y="253"/>
                    <a:pt x="1041" y="241"/>
                  </a:cubicBezTo>
                  <a:cubicBezTo>
                    <a:pt x="1043" y="240"/>
                    <a:pt x="1043" y="244"/>
                    <a:pt x="1045" y="242"/>
                  </a:cubicBezTo>
                  <a:cubicBezTo>
                    <a:pt x="1045" y="238"/>
                    <a:pt x="1042" y="238"/>
                    <a:pt x="1041" y="236"/>
                  </a:cubicBezTo>
                  <a:cubicBezTo>
                    <a:pt x="1041" y="237"/>
                    <a:pt x="1041" y="238"/>
                    <a:pt x="1039" y="238"/>
                  </a:cubicBezTo>
                  <a:cubicBezTo>
                    <a:pt x="1041" y="234"/>
                    <a:pt x="1036" y="235"/>
                    <a:pt x="1036" y="232"/>
                  </a:cubicBezTo>
                  <a:cubicBezTo>
                    <a:pt x="1034" y="232"/>
                    <a:pt x="1031" y="234"/>
                    <a:pt x="1029" y="232"/>
                  </a:cubicBezTo>
                  <a:cubicBezTo>
                    <a:pt x="1029" y="233"/>
                    <a:pt x="1030" y="234"/>
                    <a:pt x="1029" y="235"/>
                  </a:cubicBezTo>
                  <a:cubicBezTo>
                    <a:pt x="1026" y="234"/>
                    <a:pt x="1023" y="229"/>
                    <a:pt x="1021" y="233"/>
                  </a:cubicBezTo>
                  <a:cubicBezTo>
                    <a:pt x="1019" y="231"/>
                    <a:pt x="1017" y="228"/>
                    <a:pt x="1014" y="227"/>
                  </a:cubicBezTo>
                  <a:cubicBezTo>
                    <a:pt x="1016" y="233"/>
                    <a:pt x="1022" y="234"/>
                    <a:pt x="1024" y="241"/>
                  </a:cubicBezTo>
                  <a:cubicBezTo>
                    <a:pt x="1020" y="244"/>
                    <a:pt x="1017" y="237"/>
                    <a:pt x="1015" y="235"/>
                  </a:cubicBezTo>
                  <a:cubicBezTo>
                    <a:pt x="1010" y="230"/>
                    <a:pt x="1003" y="231"/>
                    <a:pt x="1007" y="227"/>
                  </a:cubicBezTo>
                  <a:cubicBezTo>
                    <a:pt x="1002" y="224"/>
                    <a:pt x="996" y="211"/>
                    <a:pt x="993" y="217"/>
                  </a:cubicBezTo>
                  <a:cubicBezTo>
                    <a:pt x="992" y="215"/>
                    <a:pt x="991" y="214"/>
                    <a:pt x="992" y="211"/>
                  </a:cubicBezTo>
                  <a:cubicBezTo>
                    <a:pt x="990" y="209"/>
                    <a:pt x="987" y="209"/>
                    <a:pt x="986" y="206"/>
                  </a:cubicBezTo>
                  <a:cubicBezTo>
                    <a:pt x="988" y="204"/>
                    <a:pt x="987" y="204"/>
                    <a:pt x="987" y="200"/>
                  </a:cubicBezTo>
                  <a:cubicBezTo>
                    <a:pt x="989" y="202"/>
                    <a:pt x="989" y="199"/>
                    <a:pt x="990" y="199"/>
                  </a:cubicBezTo>
                  <a:cubicBezTo>
                    <a:pt x="980" y="195"/>
                    <a:pt x="973" y="183"/>
                    <a:pt x="964" y="181"/>
                  </a:cubicBezTo>
                  <a:cubicBezTo>
                    <a:pt x="963" y="186"/>
                    <a:pt x="974" y="189"/>
                    <a:pt x="972" y="195"/>
                  </a:cubicBezTo>
                  <a:cubicBezTo>
                    <a:pt x="974" y="196"/>
                    <a:pt x="978" y="197"/>
                    <a:pt x="977" y="202"/>
                  </a:cubicBezTo>
                  <a:cubicBezTo>
                    <a:pt x="971" y="202"/>
                    <a:pt x="969" y="200"/>
                    <a:pt x="968" y="192"/>
                  </a:cubicBezTo>
                  <a:cubicBezTo>
                    <a:pt x="956" y="194"/>
                    <a:pt x="951" y="183"/>
                    <a:pt x="942" y="178"/>
                  </a:cubicBezTo>
                  <a:cubicBezTo>
                    <a:pt x="945" y="177"/>
                    <a:pt x="942" y="175"/>
                    <a:pt x="942" y="171"/>
                  </a:cubicBezTo>
                  <a:cubicBezTo>
                    <a:pt x="951" y="171"/>
                    <a:pt x="956" y="180"/>
                    <a:pt x="963" y="181"/>
                  </a:cubicBezTo>
                  <a:cubicBezTo>
                    <a:pt x="963" y="178"/>
                    <a:pt x="960" y="178"/>
                    <a:pt x="959" y="175"/>
                  </a:cubicBezTo>
                  <a:cubicBezTo>
                    <a:pt x="951" y="177"/>
                    <a:pt x="954" y="164"/>
                    <a:pt x="946" y="163"/>
                  </a:cubicBezTo>
                  <a:cubicBezTo>
                    <a:pt x="945" y="169"/>
                    <a:pt x="940" y="161"/>
                    <a:pt x="937" y="159"/>
                  </a:cubicBezTo>
                  <a:cubicBezTo>
                    <a:pt x="934" y="160"/>
                    <a:pt x="933" y="162"/>
                    <a:pt x="931" y="159"/>
                  </a:cubicBezTo>
                  <a:cubicBezTo>
                    <a:pt x="932" y="164"/>
                    <a:pt x="937" y="164"/>
                    <a:pt x="939" y="168"/>
                  </a:cubicBezTo>
                  <a:cubicBezTo>
                    <a:pt x="938" y="168"/>
                    <a:pt x="939" y="170"/>
                    <a:pt x="937" y="171"/>
                  </a:cubicBezTo>
                  <a:cubicBezTo>
                    <a:pt x="931" y="169"/>
                    <a:pt x="926" y="166"/>
                    <a:pt x="922" y="162"/>
                  </a:cubicBezTo>
                  <a:cubicBezTo>
                    <a:pt x="923" y="161"/>
                    <a:pt x="922" y="158"/>
                    <a:pt x="924" y="158"/>
                  </a:cubicBezTo>
                  <a:cubicBezTo>
                    <a:pt x="926" y="157"/>
                    <a:pt x="928" y="159"/>
                    <a:pt x="931" y="159"/>
                  </a:cubicBezTo>
                  <a:cubicBezTo>
                    <a:pt x="933" y="156"/>
                    <a:pt x="926" y="154"/>
                    <a:pt x="932" y="152"/>
                  </a:cubicBezTo>
                  <a:cubicBezTo>
                    <a:pt x="927" y="151"/>
                    <a:pt x="925" y="147"/>
                    <a:pt x="920" y="145"/>
                  </a:cubicBezTo>
                  <a:cubicBezTo>
                    <a:pt x="922" y="144"/>
                    <a:pt x="919" y="142"/>
                    <a:pt x="921" y="142"/>
                  </a:cubicBezTo>
                  <a:cubicBezTo>
                    <a:pt x="932" y="144"/>
                    <a:pt x="922" y="140"/>
                    <a:pt x="919" y="137"/>
                  </a:cubicBezTo>
                  <a:cubicBezTo>
                    <a:pt x="919" y="139"/>
                    <a:pt x="918" y="139"/>
                    <a:pt x="917" y="140"/>
                  </a:cubicBezTo>
                  <a:cubicBezTo>
                    <a:pt x="915" y="139"/>
                    <a:pt x="915" y="136"/>
                    <a:pt x="911" y="135"/>
                  </a:cubicBezTo>
                  <a:cubicBezTo>
                    <a:pt x="911" y="137"/>
                    <a:pt x="909" y="137"/>
                    <a:pt x="908" y="139"/>
                  </a:cubicBezTo>
                  <a:cubicBezTo>
                    <a:pt x="907" y="138"/>
                    <a:pt x="904" y="139"/>
                    <a:pt x="903" y="137"/>
                  </a:cubicBezTo>
                  <a:cubicBezTo>
                    <a:pt x="904" y="134"/>
                    <a:pt x="909" y="138"/>
                    <a:pt x="908" y="135"/>
                  </a:cubicBezTo>
                  <a:cubicBezTo>
                    <a:pt x="907" y="134"/>
                    <a:pt x="908" y="134"/>
                    <a:pt x="908" y="133"/>
                  </a:cubicBezTo>
                  <a:cubicBezTo>
                    <a:pt x="906" y="133"/>
                    <a:pt x="904" y="133"/>
                    <a:pt x="903" y="132"/>
                  </a:cubicBezTo>
                  <a:cubicBezTo>
                    <a:pt x="903" y="136"/>
                    <a:pt x="900" y="137"/>
                    <a:pt x="898" y="139"/>
                  </a:cubicBezTo>
                  <a:cubicBezTo>
                    <a:pt x="896" y="139"/>
                    <a:pt x="894" y="135"/>
                    <a:pt x="893" y="137"/>
                  </a:cubicBezTo>
                  <a:cubicBezTo>
                    <a:pt x="894" y="137"/>
                    <a:pt x="895" y="138"/>
                    <a:pt x="895" y="140"/>
                  </a:cubicBezTo>
                  <a:cubicBezTo>
                    <a:pt x="894" y="140"/>
                    <a:pt x="893" y="140"/>
                    <a:pt x="892" y="139"/>
                  </a:cubicBezTo>
                  <a:cubicBezTo>
                    <a:pt x="894" y="145"/>
                    <a:pt x="887" y="142"/>
                    <a:pt x="885" y="139"/>
                  </a:cubicBezTo>
                  <a:cubicBezTo>
                    <a:pt x="886" y="137"/>
                    <a:pt x="888" y="137"/>
                    <a:pt x="887" y="135"/>
                  </a:cubicBezTo>
                  <a:cubicBezTo>
                    <a:pt x="885" y="132"/>
                    <a:pt x="882" y="130"/>
                    <a:pt x="881" y="127"/>
                  </a:cubicBezTo>
                  <a:cubicBezTo>
                    <a:pt x="883" y="127"/>
                    <a:pt x="884" y="126"/>
                    <a:pt x="885" y="125"/>
                  </a:cubicBezTo>
                  <a:cubicBezTo>
                    <a:pt x="881" y="123"/>
                    <a:pt x="884" y="117"/>
                    <a:pt x="880" y="113"/>
                  </a:cubicBezTo>
                  <a:cubicBezTo>
                    <a:pt x="874" y="113"/>
                    <a:pt x="871" y="111"/>
                    <a:pt x="869" y="107"/>
                  </a:cubicBezTo>
                  <a:cubicBezTo>
                    <a:pt x="871" y="109"/>
                    <a:pt x="868" y="103"/>
                    <a:pt x="873" y="106"/>
                  </a:cubicBezTo>
                  <a:cubicBezTo>
                    <a:pt x="870" y="101"/>
                    <a:pt x="863" y="95"/>
                    <a:pt x="859" y="99"/>
                  </a:cubicBezTo>
                  <a:cubicBezTo>
                    <a:pt x="862" y="99"/>
                    <a:pt x="863" y="103"/>
                    <a:pt x="864" y="106"/>
                  </a:cubicBezTo>
                  <a:cubicBezTo>
                    <a:pt x="862" y="106"/>
                    <a:pt x="862" y="104"/>
                    <a:pt x="860" y="105"/>
                  </a:cubicBezTo>
                  <a:cubicBezTo>
                    <a:pt x="860" y="107"/>
                    <a:pt x="862" y="109"/>
                    <a:pt x="859" y="109"/>
                  </a:cubicBezTo>
                  <a:cubicBezTo>
                    <a:pt x="857" y="108"/>
                    <a:pt x="854" y="106"/>
                    <a:pt x="850" y="107"/>
                  </a:cubicBezTo>
                  <a:cubicBezTo>
                    <a:pt x="849" y="103"/>
                    <a:pt x="845" y="100"/>
                    <a:pt x="847" y="95"/>
                  </a:cubicBezTo>
                  <a:cubicBezTo>
                    <a:pt x="842" y="89"/>
                    <a:pt x="835" y="90"/>
                    <a:pt x="826" y="88"/>
                  </a:cubicBezTo>
                  <a:cubicBezTo>
                    <a:pt x="825" y="91"/>
                    <a:pt x="830" y="92"/>
                    <a:pt x="828" y="93"/>
                  </a:cubicBezTo>
                  <a:cubicBezTo>
                    <a:pt x="817" y="91"/>
                    <a:pt x="816" y="82"/>
                    <a:pt x="811" y="74"/>
                  </a:cubicBezTo>
                  <a:cubicBezTo>
                    <a:pt x="804" y="73"/>
                    <a:pt x="802" y="68"/>
                    <a:pt x="795" y="69"/>
                  </a:cubicBezTo>
                  <a:cubicBezTo>
                    <a:pt x="783" y="56"/>
                    <a:pt x="763" y="50"/>
                    <a:pt x="742" y="47"/>
                  </a:cubicBezTo>
                  <a:cubicBezTo>
                    <a:pt x="720" y="44"/>
                    <a:pt x="694" y="42"/>
                    <a:pt x="676" y="46"/>
                  </a:cubicBezTo>
                  <a:cubicBezTo>
                    <a:pt x="691" y="43"/>
                    <a:pt x="691" y="65"/>
                    <a:pt x="677" y="62"/>
                  </a:cubicBezTo>
                  <a:cubicBezTo>
                    <a:pt x="675" y="61"/>
                    <a:pt x="673" y="60"/>
                    <a:pt x="672" y="56"/>
                  </a:cubicBezTo>
                  <a:cubicBezTo>
                    <a:pt x="675" y="55"/>
                    <a:pt x="678" y="53"/>
                    <a:pt x="678" y="49"/>
                  </a:cubicBezTo>
                  <a:cubicBezTo>
                    <a:pt x="673" y="49"/>
                    <a:pt x="670" y="48"/>
                    <a:pt x="671" y="42"/>
                  </a:cubicBezTo>
                  <a:cubicBezTo>
                    <a:pt x="655" y="34"/>
                    <a:pt x="640" y="43"/>
                    <a:pt x="624" y="45"/>
                  </a:cubicBezTo>
                  <a:cubicBezTo>
                    <a:pt x="624" y="47"/>
                    <a:pt x="626" y="47"/>
                    <a:pt x="625" y="50"/>
                  </a:cubicBezTo>
                  <a:cubicBezTo>
                    <a:pt x="619" y="53"/>
                    <a:pt x="610" y="48"/>
                    <a:pt x="606" y="53"/>
                  </a:cubicBezTo>
                  <a:cubicBezTo>
                    <a:pt x="613" y="54"/>
                    <a:pt x="619" y="54"/>
                    <a:pt x="626" y="57"/>
                  </a:cubicBezTo>
                  <a:cubicBezTo>
                    <a:pt x="621" y="60"/>
                    <a:pt x="613" y="54"/>
                    <a:pt x="608" y="57"/>
                  </a:cubicBezTo>
                  <a:cubicBezTo>
                    <a:pt x="611" y="57"/>
                    <a:pt x="613" y="59"/>
                    <a:pt x="616" y="59"/>
                  </a:cubicBezTo>
                  <a:cubicBezTo>
                    <a:pt x="615" y="63"/>
                    <a:pt x="618" y="62"/>
                    <a:pt x="618" y="65"/>
                  </a:cubicBezTo>
                  <a:cubicBezTo>
                    <a:pt x="611" y="68"/>
                    <a:pt x="603" y="63"/>
                    <a:pt x="597" y="68"/>
                  </a:cubicBezTo>
                  <a:cubicBezTo>
                    <a:pt x="597" y="70"/>
                    <a:pt x="603" y="66"/>
                    <a:pt x="604" y="70"/>
                  </a:cubicBezTo>
                  <a:cubicBezTo>
                    <a:pt x="591" y="73"/>
                    <a:pt x="578" y="70"/>
                    <a:pt x="566" y="73"/>
                  </a:cubicBezTo>
                  <a:cubicBezTo>
                    <a:pt x="566" y="76"/>
                    <a:pt x="566" y="75"/>
                    <a:pt x="566" y="78"/>
                  </a:cubicBezTo>
                  <a:cubicBezTo>
                    <a:pt x="572" y="76"/>
                    <a:pt x="582" y="73"/>
                    <a:pt x="589" y="77"/>
                  </a:cubicBezTo>
                  <a:cubicBezTo>
                    <a:pt x="580" y="82"/>
                    <a:pt x="566" y="82"/>
                    <a:pt x="558" y="87"/>
                  </a:cubicBezTo>
                  <a:cubicBezTo>
                    <a:pt x="551" y="84"/>
                    <a:pt x="542" y="84"/>
                    <a:pt x="536" y="86"/>
                  </a:cubicBezTo>
                  <a:cubicBezTo>
                    <a:pt x="536" y="85"/>
                    <a:pt x="537" y="84"/>
                    <a:pt x="536" y="83"/>
                  </a:cubicBezTo>
                  <a:cubicBezTo>
                    <a:pt x="526" y="83"/>
                    <a:pt x="519" y="88"/>
                    <a:pt x="510" y="86"/>
                  </a:cubicBezTo>
                  <a:cubicBezTo>
                    <a:pt x="512" y="81"/>
                    <a:pt x="521" y="75"/>
                    <a:pt x="524" y="78"/>
                  </a:cubicBezTo>
                  <a:cubicBezTo>
                    <a:pt x="525" y="75"/>
                    <a:pt x="526" y="74"/>
                    <a:pt x="529" y="74"/>
                  </a:cubicBezTo>
                  <a:cubicBezTo>
                    <a:pt x="530" y="74"/>
                    <a:pt x="530" y="76"/>
                    <a:pt x="530" y="77"/>
                  </a:cubicBezTo>
                  <a:cubicBezTo>
                    <a:pt x="533" y="77"/>
                    <a:pt x="533" y="74"/>
                    <a:pt x="536" y="75"/>
                  </a:cubicBezTo>
                  <a:cubicBezTo>
                    <a:pt x="536" y="76"/>
                    <a:pt x="535" y="77"/>
                    <a:pt x="536" y="78"/>
                  </a:cubicBezTo>
                  <a:cubicBezTo>
                    <a:pt x="541" y="75"/>
                    <a:pt x="549" y="82"/>
                    <a:pt x="549" y="72"/>
                  </a:cubicBezTo>
                  <a:cubicBezTo>
                    <a:pt x="543" y="71"/>
                    <a:pt x="534" y="78"/>
                    <a:pt x="531" y="71"/>
                  </a:cubicBezTo>
                  <a:cubicBezTo>
                    <a:pt x="528" y="70"/>
                    <a:pt x="525" y="71"/>
                    <a:pt x="522" y="72"/>
                  </a:cubicBezTo>
                  <a:cubicBezTo>
                    <a:pt x="521" y="70"/>
                    <a:pt x="521" y="69"/>
                    <a:pt x="518" y="67"/>
                  </a:cubicBezTo>
                  <a:cubicBezTo>
                    <a:pt x="517" y="70"/>
                    <a:pt x="519" y="70"/>
                    <a:pt x="517" y="72"/>
                  </a:cubicBezTo>
                  <a:cubicBezTo>
                    <a:pt x="514" y="71"/>
                    <a:pt x="512" y="72"/>
                    <a:pt x="510" y="72"/>
                  </a:cubicBezTo>
                  <a:cubicBezTo>
                    <a:pt x="505" y="63"/>
                    <a:pt x="511" y="64"/>
                    <a:pt x="514" y="57"/>
                  </a:cubicBezTo>
                  <a:cubicBezTo>
                    <a:pt x="510" y="55"/>
                    <a:pt x="510" y="59"/>
                    <a:pt x="509" y="60"/>
                  </a:cubicBezTo>
                  <a:cubicBezTo>
                    <a:pt x="501" y="58"/>
                    <a:pt x="490" y="51"/>
                    <a:pt x="483" y="59"/>
                  </a:cubicBezTo>
                  <a:cubicBezTo>
                    <a:pt x="462" y="65"/>
                    <a:pt x="441" y="73"/>
                    <a:pt x="424" y="85"/>
                  </a:cubicBezTo>
                  <a:cubicBezTo>
                    <a:pt x="421" y="86"/>
                    <a:pt x="423" y="82"/>
                    <a:pt x="421" y="83"/>
                  </a:cubicBezTo>
                  <a:cubicBezTo>
                    <a:pt x="420" y="89"/>
                    <a:pt x="411" y="87"/>
                    <a:pt x="405" y="87"/>
                  </a:cubicBezTo>
                  <a:cubicBezTo>
                    <a:pt x="405" y="93"/>
                    <a:pt x="405" y="93"/>
                    <a:pt x="405" y="93"/>
                  </a:cubicBezTo>
                  <a:cubicBezTo>
                    <a:pt x="407" y="94"/>
                    <a:pt x="409" y="90"/>
                    <a:pt x="409" y="93"/>
                  </a:cubicBezTo>
                  <a:cubicBezTo>
                    <a:pt x="409" y="101"/>
                    <a:pt x="399" y="101"/>
                    <a:pt x="394" y="106"/>
                  </a:cubicBezTo>
                  <a:cubicBezTo>
                    <a:pt x="398" y="106"/>
                    <a:pt x="400" y="101"/>
                    <a:pt x="404" y="104"/>
                  </a:cubicBezTo>
                  <a:cubicBezTo>
                    <a:pt x="404" y="107"/>
                    <a:pt x="402" y="107"/>
                    <a:pt x="401" y="109"/>
                  </a:cubicBezTo>
                  <a:cubicBezTo>
                    <a:pt x="397" y="106"/>
                    <a:pt x="393" y="111"/>
                    <a:pt x="388" y="107"/>
                  </a:cubicBezTo>
                  <a:cubicBezTo>
                    <a:pt x="388" y="110"/>
                    <a:pt x="391" y="112"/>
                    <a:pt x="387" y="114"/>
                  </a:cubicBezTo>
                  <a:cubicBezTo>
                    <a:pt x="389" y="116"/>
                    <a:pt x="391" y="113"/>
                    <a:pt x="392" y="114"/>
                  </a:cubicBezTo>
                  <a:cubicBezTo>
                    <a:pt x="388" y="117"/>
                    <a:pt x="387" y="122"/>
                    <a:pt x="380" y="122"/>
                  </a:cubicBezTo>
                  <a:cubicBezTo>
                    <a:pt x="379" y="128"/>
                    <a:pt x="377" y="132"/>
                    <a:pt x="370" y="132"/>
                  </a:cubicBezTo>
                  <a:cubicBezTo>
                    <a:pt x="371" y="134"/>
                    <a:pt x="374" y="139"/>
                    <a:pt x="370" y="140"/>
                  </a:cubicBezTo>
                  <a:cubicBezTo>
                    <a:pt x="367" y="139"/>
                    <a:pt x="366" y="136"/>
                    <a:pt x="363" y="135"/>
                  </a:cubicBezTo>
                  <a:cubicBezTo>
                    <a:pt x="361" y="136"/>
                    <a:pt x="357" y="140"/>
                    <a:pt x="353" y="137"/>
                  </a:cubicBezTo>
                  <a:cubicBezTo>
                    <a:pt x="357" y="125"/>
                    <a:pt x="373" y="125"/>
                    <a:pt x="379" y="114"/>
                  </a:cubicBezTo>
                  <a:cubicBezTo>
                    <a:pt x="370" y="115"/>
                    <a:pt x="363" y="119"/>
                    <a:pt x="357" y="124"/>
                  </a:cubicBezTo>
                  <a:cubicBezTo>
                    <a:pt x="353" y="126"/>
                    <a:pt x="348" y="127"/>
                    <a:pt x="346" y="133"/>
                  </a:cubicBezTo>
                  <a:cubicBezTo>
                    <a:pt x="341" y="130"/>
                    <a:pt x="341" y="139"/>
                    <a:pt x="333" y="136"/>
                  </a:cubicBezTo>
                  <a:cubicBezTo>
                    <a:pt x="330" y="143"/>
                    <a:pt x="323" y="146"/>
                    <a:pt x="318" y="151"/>
                  </a:cubicBezTo>
                  <a:cubicBezTo>
                    <a:pt x="320" y="154"/>
                    <a:pt x="322" y="148"/>
                    <a:pt x="324" y="151"/>
                  </a:cubicBezTo>
                  <a:cubicBezTo>
                    <a:pt x="321" y="154"/>
                    <a:pt x="316" y="160"/>
                    <a:pt x="312" y="157"/>
                  </a:cubicBezTo>
                  <a:cubicBezTo>
                    <a:pt x="311" y="161"/>
                    <a:pt x="310" y="163"/>
                    <a:pt x="308" y="166"/>
                  </a:cubicBezTo>
                  <a:cubicBezTo>
                    <a:pt x="311" y="166"/>
                    <a:pt x="311" y="166"/>
                    <a:pt x="313" y="169"/>
                  </a:cubicBezTo>
                  <a:cubicBezTo>
                    <a:pt x="317" y="169"/>
                    <a:pt x="318" y="166"/>
                    <a:pt x="319" y="164"/>
                  </a:cubicBezTo>
                  <a:cubicBezTo>
                    <a:pt x="320" y="164"/>
                    <a:pt x="321" y="165"/>
                    <a:pt x="322" y="166"/>
                  </a:cubicBezTo>
                  <a:cubicBezTo>
                    <a:pt x="320" y="168"/>
                    <a:pt x="318" y="169"/>
                    <a:pt x="316" y="171"/>
                  </a:cubicBezTo>
                  <a:cubicBezTo>
                    <a:pt x="318" y="175"/>
                    <a:pt x="322" y="168"/>
                    <a:pt x="326" y="171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26" y="166"/>
                    <a:pt x="322" y="169"/>
                    <a:pt x="322" y="166"/>
                  </a:cubicBezTo>
                  <a:cubicBezTo>
                    <a:pt x="325" y="165"/>
                    <a:pt x="323" y="161"/>
                    <a:pt x="326" y="161"/>
                  </a:cubicBezTo>
                  <a:cubicBezTo>
                    <a:pt x="326" y="163"/>
                    <a:pt x="326" y="165"/>
                    <a:pt x="327" y="166"/>
                  </a:cubicBezTo>
                  <a:cubicBezTo>
                    <a:pt x="335" y="162"/>
                    <a:pt x="333" y="150"/>
                    <a:pt x="344" y="154"/>
                  </a:cubicBezTo>
                  <a:cubicBezTo>
                    <a:pt x="344" y="157"/>
                    <a:pt x="341" y="156"/>
                    <a:pt x="342" y="158"/>
                  </a:cubicBezTo>
                  <a:cubicBezTo>
                    <a:pt x="346" y="157"/>
                    <a:pt x="349" y="154"/>
                    <a:pt x="353" y="152"/>
                  </a:cubicBezTo>
                  <a:cubicBezTo>
                    <a:pt x="350" y="153"/>
                    <a:pt x="351" y="150"/>
                    <a:pt x="350" y="150"/>
                  </a:cubicBezTo>
                  <a:cubicBezTo>
                    <a:pt x="352" y="149"/>
                    <a:pt x="352" y="147"/>
                    <a:pt x="353" y="147"/>
                  </a:cubicBezTo>
                  <a:cubicBezTo>
                    <a:pt x="356" y="150"/>
                    <a:pt x="358" y="149"/>
                    <a:pt x="361" y="148"/>
                  </a:cubicBezTo>
                  <a:cubicBezTo>
                    <a:pt x="360" y="151"/>
                    <a:pt x="364" y="148"/>
                    <a:pt x="364" y="150"/>
                  </a:cubicBezTo>
                  <a:cubicBezTo>
                    <a:pt x="357" y="153"/>
                    <a:pt x="356" y="162"/>
                    <a:pt x="347" y="163"/>
                  </a:cubicBezTo>
                  <a:cubicBezTo>
                    <a:pt x="347" y="162"/>
                    <a:pt x="349" y="159"/>
                    <a:pt x="346" y="160"/>
                  </a:cubicBezTo>
                  <a:cubicBezTo>
                    <a:pt x="346" y="163"/>
                    <a:pt x="340" y="165"/>
                    <a:pt x="344" y="167"/>
                  </a:cubicBezTo>
                  <a:cubicBezTo>
                    <a:pt x="347" y="166"/>
                    <a:pt x="349" y="163"/>
                    <a:pt x="353" y="163"/>
                  </a:cubicBezTo>
                  <a:cubicBezTo>
                    <a:pt x="353" y="165"/>
                    <a:pt x="353" y="166"/>
                    <a:pt x="354" y="167"/>
                  </a:cubicBezTo>
                  <a:cubicBezTo>
                    <a:pt x="336" y="178"/>
                    <a:pt x="323" y="191"/>
                    <a:pt x="305" y="201"/>
                  </a:cubicBezTo>
                  <a:cubicBezTo>
                    <a:pt x="305" y="203"/>
                    <a:pt x="306" y="203"/>
                    <a:pt x="306" y="205"/>
                  </a:cubicBezTo>
                  <a:cubicBezTo>
                    <a:pt x="304" y="207"/>
                    <a:pt x="300" y="207"/>
                    <a:pt x="298" y="210"/>
                  </a:cubicBezTo>
                  <a:cubicBezTo>
                    <a:pt x="300" y="212"/>
                    <a:pt x="304" y="205"/>
                    <a:pt x="307" y="209"/>
                  </a:cubicBezTo>
                  <a:cubicBezTo>
                    <a:pt x="305" y="214"/>
                    <a:pt x="300" y="215"/>
                    <a:pt x="296" y="218"/>
                  </a:cubicBezTo>
                  <a:cubicBezTo>
                    <a:pt x="292" y="215"/>
                    <a:pt x="286" y="215"/>
                    <a:pt x="283" y="213"/>
                  </a:cubicBezTo>
                  <a:cubicBezTo>
                    <a:pt x="283" y="212"/>
                    <a:pt x="284" y="212"/>
                    <a:pt x="284" y="211"/>
                  </a:cubicBezTo>
                  <a:cubicBezTo>
                    <a:pt x="280" y="211"/>
                    <a:pt x="277" y="211"/>
                    <a:pt x="274" y="213"/>
                  </a:cubicBezTo>
                  <a:cubicBezTo>
                    <a:pt x="273" y="211"/>
                    <a:pt x="272" y="208"/>
                    <a:pt x="270" y="206"/>
                  </a:cubicBezTo>
                  <a:cubicBezTo>
                    <a:pt x="265" y="210"/>
                    <a:pt x="259" y="209"/>
                    <a:pt x="252" y="215"/>
                  </a:cubicBezTo>
                  <a:cubicBezTo>
                    <a:pt x="251" y="213"/>
                    <a:pt x="254" y="211"/>
                    <a:pt x="252" y="211"/>
                  </a:cubicBezTo>
                  <a:cubicBezTo>
                    <a:pt x="251" y="212"/>
                    <a:pt x="249" y="213"/>
                    <a:pt x="248" y="212"/>
                  </a:cubicBezTo>
                  <a:cubicBezTo>
                    <a:pt x="247" y="206"/>
                    <a:pt x="253" y="205"/>
                    <a:pt x="252" y="202"/>
                  </a:cubicBezTo>
                  <a:cubicBezTo>
                    <a:pt x="249" y="202"/>
                    <a:pt x="246" y="199"/>
                    <a:pt x="244" y="202"/>
                  </a:cubicBezTo>
                  <a:cubicBezTo>
                    <a:pt x="247" y="201"/>
                    <a:pt x="247" y="204"/>
                    <a:pt x="248" y="206"/>
                  </a:cubicBezTo>
                  <a:cubicBezTo>
                    <a:pt x="245" y="208"/>
                    <a:pt x="243" y="211"/>
                    <a:pt x="239" y="213"/>
                  </a:cubicBezTo>
                  <a:cubicBezTo>
                    <a:pt x="235" y="212"/>
                    <a:pt x="240" y="210"/>
                    <a:pt x="236" y="210"/>
                  </a:cubicBezTo>
                  <a:cubicBezTo>
                    <a:pt x="235" y="211"/>
                    <a:pt x="233" y="211"/>
                    <a:pt x="233" y="213"/>
                  </a:cubicBezTo>
                  <a:cubicBezTo>
                    <a:pt x="235" y="213"/>
                    <a:pt x="237" y="214"/>
                    <a:pt x="237" y="216"/>
                  </a:cubicBezTo>
                  <a:cubicBezTo>
                    <a:pt x="233" y="215"/>
                    <a:pt x="236" y="219"/>
                    <a:pt x="235" y="220"/>
                  </a:cubicBezTo>
                  <a:cubicBezTo>
                    <a:pt x="231" y="225"/>
                    <a:pt x="223" y="224"/>
                    <a:pt x="217" y="227"/>
                  </a:cubicBezTo>
                  <a:cubicBezTo>
                    <a:pt x="208" y="230"/>
                    <a:pt x="207" y="237"/>
                    <a:pt x="201" y="241"/>
                  </a:cubicBezTo>
                  <a:cubicBezTo>
                    <a:pt x="200" y="244"/>
                    <a:pt x="201" y="248"/>
                    <a:pt x="203" y="251"/>
                  </a:cubicBezTo>
                  <a:cubicBezTo>
                    <a:pt x="204" y="246"/>
                    <a:pt x="206" y="247"/>
                    <a:pt x="210" y="245"/>
                  </a:cubicBezTo>
                  <a:cubicBezTo>
                    <a:pt x="208" y="247"/>
                    <a:pt x="209" y="249"/>
                    <a:pt x="209" y="252"/>
                  </a:cubicBezTo>
                  <a:cubicBezTo>
                    <a:pt x="204" y="255"/>
                    <a:pt x="202" y="257"/>
                    <a:pt x="198" y="252"/>
                  </a:cubicBezTo>
                  <a:cubicBezTo>
                    <a:pt x="195" y="253"/>
                    <a:pt x="197" y="260"/>
                    <a:pt x="193" y="260"/>
                  </a:cubicBezTo>
                  <a:cubicBezTo>
                    <a:pt x="188" y="259"/>
                    <a:pt x="192" y="253"/>
                    <a:pt x="188" y="252"/>
                  </a:cubicBezTo>
                  <a:cubicBezTo>
                    <a:pt x="199" y="240"/>
                    <a:pt x="206" y="224"/>
                    <a:pt x="220" y="216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9" y="212"/>
                    <a:pt x="225" y="195"/>
                    <a:pt x="235" y="199"/>
                  </a:cubicBezTo>
                  <a:cubicBezTo>
                    <a:pt x="236" y="201"/>
                    <a:pt x="237" y="202"/>
                    <a:pt x="238" y="204"/>
                  </a:cubicBezTo>
                  <a:cubicBezTo>
                    <a:pt x="237" y="199"/>
                    <a:pt x="244" y="201"/>
                    <a:pt x="244" y="194"/>
                  </a:cubicBezTo>
                  <a:cubicBezTo>
                    <a:pt x="243" y="194"/>
                    <a:pt x="242" y="194"/>
                    <a:pt x="242" y="193"/>
                  </a:cubicBezTo>
                  <a:cubicBezTo>
                    <a:pt x="245" y="189"/>
                    <a:pt x="247" y="183"/>
                    <a:pt x="252" y="182"/>
                  </a:cubicBezTo>
                  <a:cubicBezTo>
                    <a:pt x="252" y="183"/>
                    <a:pt x="252" y="184"/>
                    <a:pt x="252" y="185"/>
                  </a:cubicBezTo>
                  <a:cubicBezTo>
                    <a:pt x="254" y="185"/>
                    <a:pt x="256" y="184"/>
                    <a:pt x="258" y="184"/>
                  </a:cubicBezTo>
                  <a:cubicBezTo>
                    <a:pt x="256" y="174"/>
                    <a:pt x="265" y="175"/>
                    <a:pt x="267" y="171"/>
                  </a:cubicBezTo>
                  <a:cubicBezTo>
                    <a:pt x="266" y="171"/>
                    <a:pt x="265" y="172"/>
                    <a:pt x="265" y="171"/>
                  </a:cubicBezTo>
                  <a:cubicBezTo>
                    <a:pt x="268" y="167"/>
                    <a:pt x="272" y="164"/>
                    <a:pt x="276" y="160"/>
                  </a:cubicBezTo>
                  <a:cubicBezTo>
                    <a:pt x="276" y="161"/>
                    <a:pt x="277" y="161"/>
                    <a:pt x="278" y="161"/>
                  </a:cubicBezTo>
                  <a:cubicBezTo>
                    <a:pt x="278" y="164"/>
                    <a:pt x="275" y="163"/>
                    <a:pt x="277" y="165"/>
                  </a:cubicBezTo>
                  <a:cubicBezTo>
                    <a:pt x="283" y="173"/>
                    <a:pt x="271" y="176"/>
                    <a:pt x="267" y="181"/>
                  </a:cubicBezTo>
                  <a:cubicBezTo>
                    <a:pt x="265" y="182"/>
                    <a:pt x="266" y="179"/>
                    <a:pt x="263" y="179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59" y="188"/>
                    <a:pt x="257" y="192"/>
                    <a:pt x="254" y="195"/>
                  </a:cubicBezTo>
                  <a:cubicBezTo>
                    <a:pt x="266" y="201"/>
                    <a:pt x="269" y="180"/>
                    <a:pt x="278" y="185"/>
                  </a:cubicBezTo>
                  <a:cubicBezTo>
                    <a:pt x="279" y="186"/>
                    <a:pt x="275" y="187"/>
                    <a:pt x="277" y="188"/>
                  </a:cubicBezTo>
                  <a:cubicBezTo>
                    <a:pt x="285" y="186"/>
                    <a:pt x="281" y="172"/>
                    <a:pt x="289" y="174"/>
                  </a:cubicBezTo>
                  <a:cubicBezTo>
                    <a:pt x="290" y="165"/>
                    <a:pt x="297" y="163"/>
                    <a:pt x="301" y="158"/>
                  </a:cubicBezTo>
                  <a:cubicBezTo>
                    <a:pt x="302" y="156"/>
                    <a:pt x="300" y="156"/>
                    <a:pt x="300" y="154"/>
                  </a:cubicBezTo>
                  <a:cubicBezTo>
                    <a:pt x="294" y="151"/>
                    <a:pt x="288" y="165"/>
                    <a:pt x="282" y="160"/>
                  </a:cubicBezTo>
                  <a:cubicBezTo>
                    <a:pt x="286" y="153"/>
                    <a:pt x="298" y="149"/>
                    <a:pt x="300" y="142"/>
                  </a:cubicBezTo>
                  <a:cubicBezTo>
                    <a:pt x="296" y="144"/>
                    <a:pt x="293" y="146"/>
                    <a:pt x="290" y="150"/>
                  </a:cubicBezTo>
                  <a:cubicBezTo>
                    <a:pt x="289" y="138"/>
                    <a:pt x="305" y="136"/>
                    <a:pt x="307" y="125"/>
                  </a:cubicBezTo>
                  <a:cubicBezTo>
                    <a:pt x="304" y="124"/>
                    <a:pt x="303" y="122"/>
                    <a:pt x="299" y="122"/>
                  </a:cubicBezTo>
                  <a:cubicBezTo>
                    <a:pt x="298" y="128"/>
                    <a:pt x="292" y="128"/>
                    <a:pt x="288" y="130"/>
                  </a:cubicBezTo>
                  <a:cubicBezTo>
                    <a:pt x="288" y="128"/>
                    <a:pt x="288" y="125"/>
                    <a:pt x="290" y="125"/>
                  </a:cubicBezTo>
                  <a:cubicBezTo>
                    <a:pt x="291" y="125"/>
                    <a:pt x="292" y="126"/>
                    <a:pt x="293" y="126"/>
                  </a:cubicBezTo>
                  <a:cubicBezTo>
                    <a:pt x="295" y="124"/>
                    <a:pt x="295" y="121"/>
                    <a:pt x="296" y="119"/>
                  </a:cubicBezTo>
                  <a:cubicBezTo>
                    <a:pt x="297" y="120"/>
                    <a:pt x="298" y="119"/>
                    <a:pt x="300" y="121"/>
                  </a:cubicBezTo>
                  <a:cubicBezTo>
                    <a:pt x="303" y="114"/>
                    <a:pt x="310" y="107"/>
                    <a:pt x="318" y="109"/>
                  </a:cubicBezTo>
                  <a:cubicBezTo>
                    <a:pt x="317" y="115"/>
                    <a:pt x="310" y="118"/>
                    <a:pt x="305" y="119"/>
                  </a:cubicBezTo>
                  <a:cubicBezTo>
                    <a:pt x="306" y="122"/>
                    <a:pt x="308" y="123"/>
                    <a:pt x="310" y="124"/>
                  </a:cubicBezTo>
                  <a:cubicBezTo>
                    <a:pt x="329" y="111"/>
                    <a:pt x="346" y="96"/>
                    <a:pt x="365" y="82"/>
                  </a:cubicBezTo>
                  <a:cubicBezTo>
                    <a:pt x="360" y="83"/>
                    <a:pt x="359" y="88"/>
                    <a:pt x="353" y="88"/>
                  </a:cubicBezTo>
                  <a:cubicBezTo>
                    <a:pt x="353" y="87"/>
                    <a:pt x="352" y="87"/>
                    <a:pt x="353" y="86"/>
                  </a:cubicBezTo>
                  <a:cubicBezTo>
                    <a:pt x="356" y="83"/>
                    <a:pt x="358" y="72"/>
                    <a:pt x="365" y="77"/>
                  </a:cubicBezTo>
                  <a:cubicBezTo>
                    <a:pt x="366" y="66"/>
                    <a:pt x="382" y="69"/>
                    <a:pt x="384" y="59"/>
                  </a:cubicBezTo>
                  <a:cubicBezTo>
                    <a:pt x="381" y="60"/>
                    <a:pt x="378" y="63"/>
                    <a:pt x="378" y="65"/>
                  </a:cubicBezTo>
                  <a:cubicBezTo>
                    <a:pt x="367" y="65"/>
                    <a:pt x="359" y="74"/>
                    <a:pt x="348" y="77"/>
                  </a:cubicBezTo>
                  <a:cubicBezTo>
                    <a:pt x="345" y="75"/>
                    <a:pt x="349" y="72"/>
                    <a:pt x="347" y="72"/>
                  </a:cubicBezTo>
                  <a:cubicBezTo>
                    <a:pt x="345" y="74"/>
                    <a:pt x="341" y="75"/>
                    <a:pt x="345" y="76"/>
                  </a:cubicBezTo>
                  <a:cubicBezTo>
                    <a:pt x="337" y="81"/>
                    <a:pt x="332" y="90"/>
                    <a:pt x="322" y="93"/>
                  </a:cubicBezTo>
                  <a:cubicBezTo>
                    <a:pt x="321" y="91"/>
                    <a:pt x="321" y="91"/>
                    <a:pt x="319" y="91"/>
                  </a:cubicBezTo>
                  <a:cubicBezTo>
                    <a:pt x="306" y="97"/>
                    <a:pt x="298" y="111"/>
                    <a:pt x="283" y="114"/>
                  </a:cubicBezTo>
                  <a:cubicBezTo>
                    <a:pt x="286" y="109"/>
                    <a:pt x="293" y="107"/>
                    <a:pt x="296" y="100"/>
                  </a:cubicBezTo>
                  <a:cubicBezTo>
                    <a:pt x="288" y="101"/>
                    <a:pt x="287" y="111"/>
                    <a:pt x="278" y="113"/>
                  </a:cubicBezTo>
                  <a:cubicBezTo>
                    <a:pt x="281" y="119"/>
                    <a:pt x="270" y="122"/>
                    <a:pt x="273" y="128"/>
                  </a:cubicBezTo>
                  <a:cubicBezTo>
                    <a:pt x="268" y="133"/>
                    <a:pt x="262" y="135"/>
                    <a:pt x="257" y="139"/>
                  </a:cubicBezTo>
                  <a:cubicBezTo>
                    <a:pt x="256" y="136"/>
                    <a:pt x="258" y="136"/>
                    <a:pt x="257" y="133"/>
                  </a:cubicBezTo>
                  <a:cubicBezTo>
                    <a:pt x="261" y="134"/>
                    <a:pt x="266" y="127"/>
                    <a:pt x="265" y="123"/>
                  </a:cubicBezTo>
                  <a:cubicBezTo>
                    <a:pt x="267" y="123"/>
                    <a:pt x="268" y="122"/>
                    <a:pt x="270" y="122"/>
                  </a:cubicBezTo>
                  <a:cubicBezTo>
                    <a:pt x="270" y="121"/>
                    <a:pt x="271" y="120"/>
                    <a:pt x="271" y="119"/>
                  </a:cubicBezTo>
                  <a:cubicBezTo>
                    <a:pt x="268" y="118"/>
                    <a:pt x="269" y="121"/>
                    <a:pt x="266" y="121"/>
                  </a:cubicBezTo>
                  <a:cubicBezTo>
                    <a:pt x="268" y="118"/>
                    <a:pt x="269" y="115"/>
                    <a:pt x="271" y="114"/>
                  </a:cubicBezTo>
                  <a:cubicBezTo>
                    <a:pt x="270" y="113"/>
                    <a:pt x="268" y="114"/>
                    <a:pt x="268" y="113"/>
                  </a:cubicBezTo>
                  <a:cubicBezTo>
                    <a:pt x="283" y="99"/>
                    <a:pt x="299" y="87"/>
                    <a:pt x="312" y="72"/>
                  </a:cubicBezTo>
                  <a:cubicBezTo>
                    <a:pt x="310" y="71"/>
                    <a:pt x="307" y="74"/>
                    <a:pt x="307" y="72"/>
                  </a:cubicBezTo>
                  <a:cubicBezTo>
                    <a:pt x="309" y="70"/>
                    <a:pt x="309" y="66"/>
                    <a:pt x="311" y="64"/>
                  </a:cubicBezTo>
                  <a:cubicBezTo>
                    <a:pt x="302" y="65"/>
                    <a:pt x="297" y="73"/>
                    <a:pt x="290" y="77"/>
                  </a:cubicBezTo>
                  <a:cubicBezTo>
                    <a:pt x="288" y="79"/>
                    <a:pt x="289" y="84"/>
                    <a:pt x="285" y="84"/>
                  </a:cubicBezTo>
                  <a:cubicBezTo>
                    <a:pt x="285" y="83"/>
                    <a:pt x="286" y="83"/>
                    <a:pt x="286" y="81"/>
                  </a:cubicBezTo>
                  <a:cubicBezTo>
                    <a:pt x="282" y="84"/>
                    <a:pt x="276" y="89"/>
                    <a:pt x="275" y="92"/>
                  </a:cubicBezTo>
                  <a:cubicBezTo>
                    <a:pt x="275" y="92"/>
                    <a:pt x="278" y="93"/>
                    <a:pt x="278" y="93"/>
                  </a:cubicBezTo>
                  <a:cubicBezTo>
                    <a:pt x="273" y="103"/>
                    <a:pt x="262" y="107"/>
                    <a:pt x="255" y="114"/>
                  </a:cubicBezTo>
                  <a:cubicBezTo>
                    <a:pt x="255" y="120"/>
                    <a:pt x="253" y="129"/>
                    <a:pt x="247" y="128"/>
                  </a:cubicBezTo>
                  <a:cubicBezTo>
                    <a:pt x="247" y="126"/>
                    <a:pt x="248" y="125"/>
                    <a:pt x="248" y="122"/>
                  </a:cubicBezTo>
                  <a:cubicBezTo>
                    <a:pt x="246" y="121"/>
                    <a:pt x="246" y="123"/>
                    <a:pt x="244" y="121"/>
                  </a:cubicBezTo>
                  <a:cubicBezTo>
                    <a:pt x="245" y="114"/>
                    <a:pt x="252" y="108"/>
                    <a:pt x="257" y="108"/>
                  </a:cubicBezTo>
                  <a:cubicBezTo>
                    <a:pt x="258" y="103"/>
                    <a:pt x="262" y="101"/>
                    <a:pt x="262" y="96"/>
                  </a:cubicBezTo>
                  <a:cubicBezTo>
                    <a:pt x="260" y="96"/>
                    <a:pt x="259" y="94"/>
                    <a:pt x="259" y="92"/>
                  </a:cubicBezTo>
                  <a:cubicBezTo>
                    <a:pt x="260" y="89"/>
                    <a:pt x="262" y="89"/>
                    <a:pt x="265" y="89"/>
                  </a:cubicBezTo>
                  <a:cubicBezTo>
                    <a:pt x="268" y="93"/>
                    <a:pt x="263" y="95"/>
                    <a:pt x="264" y="97"/>
                  </a:cubicBezTo>
                  <a:cubicBezTo>
                    <a:pt x="267" y="92"/>
                    <a:pt x="275" y="88"/>
                    <a:pt x="271" y="82"/>
                  </a:cubicBezTo>
                  <a:cubicBezTo>
                    <a:pt x="273" y="82"/>
                    <a:pt x="272" y="80"/>
                    <a:pt x="274" y="80"/>
                  </a:cubicBezTo>
                  <a:cubicBezTo>
                    <a:pt x="277" y="80"/>
                    <a:pt x="276" y="84"/>
                    <a:pt x="278" y="84"/>
                  </a:cubicBezTo>
                  <a:cubicBezTo>
                    <a:pt x="279" y="78"/>
                    <a:pt x="285" y="76"/>
                    <a:pt x="283" y="71"/>
                  </a:cubicBezTo>
                  <a:cubicBezTo>
                    <a:pt x="296" y="71"/>
                    <a:pt x="297" y="60"/>
                    <a:pt x="304" y="54"/>
                  </a:cubicBezTo>
                  <a:cubicBezTo>
                    <a:pt x="318" y="51"/>
                    <a:pt x="325" y="32"/>
                    <a:pt x="341" y="28"/>
                  </a:cubicBezTo>
                  <a:cubicBezTo>
                    <a:pt x="343" y="27"/>
                    <a:pt x="343" y="29"/>
                    <a:pt x="344" y="29"/>
                  </a:cubicBezTo>
                  <a:cubicBezTo>
                    <a:pt x="344" y="26"/>
                    <a:pt x="346" y="25"/>
                    <a:pt x="347" y="23"/>
                  </a:cubicBezTo>
                  <a:cubicBezTo>
                    <a:pt x="344" y="23"/>
                    <a:pt x="342" y="28"/>
                    <a:pt x="340" y="25"/>
                  </a:cubicBezTo>
                  <a:cubicBezTo>
                    <a:pt x="341" y="20"/>
                    <a:pt x="351" y="23"/>
                    <a:pt x="348" y="15"/>
                  </a:cubicBezTo>
                  <a:cubicBezTo>
                    <a:pt x="320" y="26"/>
                    <a:pt x="302" y="46"/>
                    <a:pt x="275" y="57"/>
                  </a:cubicBezTo>
                  <a:cubicBezTo>
                    <a:pt x="270" y="71"/>
                    <a:pt x="256" y="74"/>
                    <a:pt x="248" y="84"/>
                  </a:cubicBezTo>
                  <a:cubicBezTo>
                    <a:pt x="249" y="84"/>
                    <a:pt x="249" y="85"/>
                    <a:pt x="249" y="86"/>
                  </a:cubicBezTo>
                  <a:cubicBezTo>
                    <a:pt x="243" y="89"/>
                    <a:pt x="236" y="87"/>
                    <a:pt x="233" y="93"/>
                  </a:cubicBezTo>
                  <a:cubicBezTo>
                    <a:pt x="234" y="94"/>
                    <a:pt x="235" y="94"/>
                    <a:pt x="235" y="95"/>
                  </a:cubicBezTo>
                  <a:cubicBezTo>
                    <a:pt x="227" y="106"/>
                    <a:pt x="216" y="110"/>
                    <a:pt x="212" y="123"/>
                  </a:cubicBezTo>
                  <a:cubicBezTo>
                    <a:pt x="208" y="122"/>
                    <a:pt x="208" y="125"/>
                    <a:pt x="205" y="125"/>
                  </a:cubicBezTo>
                  <a:cubicBezTo>
                    <a:pt x="193" y="142"/>
                    <a:pt x="178" y="156"/>
                    <a:pt x="166" y="174"/>
                  </a:cubicBezTo>
                  <a:cubicBezTo>
                    <a:pt x="169" y="179"/>
                    <a:pt x="156" y="179"/>
                    <a:pt x="156" y="187"/>
                  </a:cubicBezTo>
                  <a:cubicBezTo>
                    <a:pt x="157" y="188"/>
                    <a:pt x="158" y="185"/>
                    <a:pt x="159" y="187"/>
                  </a:cubicBezTo>
                  <a:cubicBezTo>
                    <a:pt x="157" y="189"/>
                    <a:pt x="158" y="191"/>
                    <a:pt x="157" y="192"/>
                  </a:cubicBezTo>
                  <a:cubicBezTo>
                    <a:pt x="153" y="190"/>
                    <a:pt x="148" y="194"/>
                    <a:pt x="146" y="199"/>
                  </a:cubicBezTo>
                  <a:cubicBezTo>
                    <a:pt x="149" y="198"/>
                    <a:pt x="150" y="200"/>
                    <a:pt x="150" y="202"/>
                  </a:cubicBezTo>
                  <a:cubicBezTo>
                    <a:pt x="144" y="205"/>
                    <a:pt x="141" y="216"/>
                    <a:pt x="136" y="217"/>
                  </a:cubicBezTo>
                  <a:cubicBezTo>
                    <a:pt x="135" y="212"/>
                    <a:pt x="141" y="210"/>
                    <a:pt x="139" y="206"/>
                  </a:cubicBezTo>
                  <a:cubicBezTo>
                    <a:pt x="134" y="214"/>
                    <a:pt x="128" y="221"/>
                    <a:pt x="125" y="230"/>
                  </a:cubicBezTo>
                  <a:cubicBezTo>
                    <a:pt x="130" y="234"/>
                    <a:pt x="119" y="240"/>
                    <a:pt x="123" y="246"/>
                  </a:cubicBezTo>
                  <a:cubicBezTo>
                    <a:pt x="123" y="245"/>
                    <a:pt x="124" y="244"/>
                    <a:pt x="125" y="245"/>
                  </a:cubicBezTo>
                  <a:cubicBezTo>
                    <a:pt x="124" y="246"/>
                    <a:pt x="123" y="247"/>
                    <a:pt x="121" y="246"/>
                  </a:cubicBezTo>
                  <a:cubicBezTo>
                    <a:pt x="120" y="254"/>
                    <a:pt x="110" y="250"/>
                    <a:pt x="110" y="261"/>
                  </a:cubicBezTo>
                  <a:cubicBezTo>
                    <a:pt x="113" y="263"/>
                    <a:pt x="113" y="256"/>
                    <a:pt x="117" y="256"/>
                  </a:cubicBezTo>
                  <a:cubicBezTo>
                    <a:pt x="117" y="257"/>
                    <a:pt x="118" y="257"/>
                    <a:pt x="118" y="258"/>
                  </a:cubicBezTo>
                  <a:cubicBezTo>
                    <a:pt x="116" y="266"/>
                    <a:pt x="112" y="268"/>
                    <a:pt x="108" y="274"/>
                  </a:cubicBezTo>
                  <a:cubicBezTo>
                    <a:pt x="110" y="275"/>
                    <a:pt x="112" y="274"/>
                    <a:pt x="113" y="277"/>
                  </a:cubicBezTo>
                  <a:cubicBezTo>
                    <a:pt x="110" y="277"/>
                    <a:pt x="113" y="280"/>
                    <a:pt x="111" y="283"/>
                  </a:cubicBezTo>
                  <a:cubicBezTo>
                    <a:pt x="113" y="283"/>
                    <a:pt x="113" y="283"/>
                    <a:pt x="113" y="285"/>
                  </a:cubicBezTo>
                  <a:cubicBezTo>
                    <a:pt x="110" y="296"/>
                    <a:pt x="101" y="302"/>
                    <a:pt x="104" y="315"/>
                  </a:cubicBezTo>
                  <a:cubicBezTo>
                    <a:pt x="96" y="316"/>
                    <a:pt x="99" y="327"/>
                    <a:pt x="92" y="329"/>
                  </a:cubicBezTo>
                  <a:cubicBezTo>
                    <a:pt x="94" y="316"/>
                    <a:pt x="104" y="304"/>
                    <a:pt x="107" y="290"/>
                  </a:cubicBezTo>
                  <a:cubicBezTo>
                    <a:pt x="104" y="288"/>
                    <a:pt x="103" y="286"/>
                    <a:pt x="104" y="282"/>
                  </a:cubicBezTo>
                  <a:cubicBezTo>
                    <a:pt x="101" y="280"/>
                    <a:pt x="99" y="287"/>
                    <a:pt x="98" y="291"/>
                  </a:cubicBezTo>
                  <a:cubicBezTo>
                    <a:pt x="99" y="293"/>
                    <a:pt x="101" y="293"/>
                    <a:pt x="102" y="294"/>
                  </a:cubicBezTo>
                  <a:cubicBezTo>
                    <a:pt x="99" y="296"/>
                    <a:pt x="102" y="297"/>
                    <a:pt x="101" y="300"/>
                  </a:cubicBezTo>
                  <a:cubicBezTo>
                    <a:pt x="99" y="301"/>
                    <a:pt x="97" y="302"/>
                    <a:pt x="95" y="303"/>
                  </a:cubicBezTo>
                  <a:cubicBezTo>
                    <a:pt x="94" y="301"/>
                    <a:pt x="93" y="299"/>
                    <a:pt x="91" y="298"/>
                  </a:cubicBezTo>
                  <a:cubicBezTo>
                    <a:pt x="86" y="299"/>
                    <a:pt x="80" y="307"/>
                    <a:pt x="84" y="313"/>
                  </a:cubicBezTo>
                  <a:cubicBezTo>
                    <a:pt x="81" y="315"/>
                    <a:pt x="78" y="321"/>
                    <a:pt x="80" y="327"/>
                  </a:cubicBezTo>
                  <a:cubicBezTo>
                    <a:pt x="79" y="327"/>
                    <a:pt x="79" y="328"/>
                    <a:pt x="78" y="327"/>
                  </a:cubicBezTo>
                  <a:cubicBezTo>
                    <a:pt x="77" y="336"/>
                    <a:pt x="69" y="337"/>
                    <a:pt x="71" y="349"/>
                  </a:cubicBezTo>
                  <a:cubicBezTo>
                    <a:pt x="68" y="351"/>
                    <a:pt x="66" y="359"/>
                    <a:pt x="69" y="361"/>
                  </a:cubicBezTo>
                  <a:cubicBezTo>
                    <a:pt x="70" y="360"/>
                    <a:pt x="70" y="357"/>
                    <a:pt x="72" y="357"/>
                  </a:cubicBezTo>
                  <a:cubicBezTo>
                    <a:pt x="72" y="358"/>
                    <a:pt x="73" y="358"/>
                    <a:pt x="73" y="359"/>
                  </a:cubicBezTo>
                  <a:cubicBezTo>
                    <a:pt x="68" y="359"/>
                    <a:pt x="69" y="365"/>
                    <a:pt x="67" y="370"/>
                  </a:cubicBezTo>
                  <a:cubicBezTo>
                    <a:pt x="76" y="362"/>
                    <a:pt x="78" y="344"/>
                    <a:pt x="85" y="333"/>
                  </a:cubicBezTo>
                  <a:cubicBezTo>
                    <a:pt x="86" y="339"/>
                    <a:pt x="81" y="345"/>
                    <a:pt x="84" y="354"/>
                  </a:cubicBezTo>
                  <a:cubicBezTo>
                    <a:pt x="82" y="354"/>
                    <a:pt x="82" y="357"/>
                    <a:pt x="80" y="355"/>
                  </a:cubicBezTo>
                  <a:cubicBezTo>
                    <a:pt x="75" y="363"/>
                    <a:pt x="72" y="377"/>
                    <a:pt x="64" y="379"/>
                  </a:cubicBezTo>
                  <a:cubicBezTo>
                    <a:pt x="61" y="387"/>
                    <a:pt x="54" y="396"/>
                    <a:pt x="56" y="404"/>
                  </a:cubicBezTo>
                  <a:cubicBezTo>
                    <a:pt x="46" y="415"/>
                    <a:pt x="47" y="430"/>
                    <a:pt x="50" y="446"/>
                  </a:cubicBezTo>
                  <a:cubicBezTo>
                    <a:pt x="61" y="442"/>
                    <a:pt x="58" y="463"/>
                    <a:pt x="50" y="463"/>
                  </a:cubicBezTo>
                  <a:cubicBezTo>
                    <a:pt x="51" y="470"/>
                    <a:pt x="46" y="480"/>
                    <a:pt x="48" y="487"/>
                  </a:cubicBezTo>
                  <a:cubicBezTo>
                    <a:pt x="53" y="482"/>
                    <a:pt x="53" y="474"/>
                    <a:pt x="57" y="469"/>
                  </a:cubicBezTo>
                  <a:cubicBezTo>
                    <a:pt x="58" y="473"/>
                    <a:pt x="65" y="471"/>
                    <a:pt x="65" y="477"/>
                  </a:cubicBezTo>
                  <a:cubicBezTo>
                    <a:pt x="65" y="471"/>
                    <a:pt x="69" y="476"/>
                    <a:pt x="70" y="475"/>
                  </a:cubicBezTo>
                  <a:cubicBezTo>
                    <a:pt x="71" y="471"/>
                    <a:pt x="71" y="467"/>
                    <a:pt x="74" y="467"/>
                  </a:cubicBezTo>
                  <a:cubicBezTo>
                    <a:pt x="76" y="475"/>
                    <a:pt x="78" y="479"/>
                    <a:pt x="76" y="486"/>
                  </a:cubicBezTo>
                  <a:cubicBezTo>
                    <a:pt x="76" y="485"/>
                    <a:pt x="76" y="484"/>
                    <a:pt x="75" y="483"/>
                  </a:cubicBezTo>
                  <a:cubicBezTo>
                    <a:pt x="73" y="486"/>
                    <a:pt x="72" y="495"/>
                    <a:pt x="73" y="498"/>
                  </a:cubicBezTo>
                  <a:cubicBezTo>
                    <a:pt x="73" y="497"/>
                    <a:pt x="73" y="496"/>
                    <a:pt x="74" y="497"/>
                  </a:cubicBezTo>
                  <a:cubicBezTo>
                    <a:pt x="74" y="501"/>
                    <a:pt x="78" y="500"/>
                    <a:pt x="77" y="506"/>
                  </a:cubicBezTo>
                  <a:cubicBezTo>
                    <a:pt x="82" y="508"/>
                    <a:pt x="81" y="501"/>
                    <a:pt x="84" y="500"/>
                  </a:cubicBezTo>
                  <a:cubicBezTo>
                    <a:pt x="89" y="499"/>
                    <a:pt x="90" y="501"/>
                    <a:pt x="94" y="503"/>
                  </a:cubicBezTo>
                  <a:cubicBezTo>
                    <a:pt x="94" y="501"/>
                    <a:pt x="92" y="499"/>
                    <a:pt x="94" y="497"/>
                  </a:cubicBezTo>
                  <a:cubicBezTo>
                    <a:pt x="92" y="497"/>
                    <a:pt x="89" y="498"/>
                    <a:pt x="89" y="496"/>
                  </a:cubicBezTo>
                  <a:cubicBezTo>
                    <a:pt x="89" y="493"/>
                    <a:pt x="89" y="493"/>
                    <a:pt x="89" y="493"/>
                  </a:cubicBezTo>
                  <a:cubicBezTo>
                    <a:pt x="89" y="491"/>
                    <a:pt x="92" y="492"/>
                    <a:pt x="93" y="490"/>
                  </a:cubicBezTo>
                  <a:cubicBezTo>
                    <a:pt x="95" y="490"/>
                    <a:pt x="95" y="492"/>
                    <a:pt x="97" y="493"/>
                  </a:cubicBezTo>
                  <a:cubicBezTo>
                    <a:pt x="99" y="491"/>
                    <a:pt x="97" y="487"/>
                    <a:pt x="101" y="488"/>
                  </a:cubicBezTo>
                  <a:cubicBezTo>
                    <a:pt x="101" y="483"/>
                    <a:pt x="100" y="477"/>
                    <a:pt x="104" y="476"/>
                  </a:cubicBezTo>
                  <a:cubicBezTo>
                    <a:pt x="104" y="477"/>
                    <a:pt x="105" y="476"/>
                    <a:pt x="105" y="477"/>
                  </a:cubicBezTo>
                  <a:cubicBezTo>
                    <a:pt x="100" y="489"/>
                    <a:pt x="107" y="507"/>
                    <a:pt x="102" y="517"/>
                  </a:cubicBezTo>
                  <a:cubicBezTo>
                    <a:pt x="103" y="515"/>
                    <a:pt x="105" y="515"/>
                    <a:pt x="107" y="515"/>
                  </a:cubicBezTo>
                  <a:cubicBezTo>
                    <a:pt x="107" y="512"/>
                    <a:pt x="109" y="510"/>
                    <a:pt x="108" y="505"/>
                  </a:cubicBezTo>
                  <a:cubicBezTo>
                    <a:pt x="110" y="506"/>
                    <a:pt x="113" y="503"/>
                    <a:pt x="113" y="504"/>
                  </a:cubicBezTo>
                  <a:cubicBezTo>
                    <a:pt x="114" y="512"/>
                    <a:pt x="112" y="523"/>
                    <a:pt x="117" y="525"/>
                  </a:cubicBezTo>
                  <a:cubicBezTo>
                    <a:pt x="129" y="516"/>
                    <a:pt x="118" y="489"/>
                    <a:pt x="134" y="484"/>
                  </a:cubicBezTo>
                  <a:cubicBezTo>
                    <a:pt x="131" y="492"/>
                    <a:pt x="134" y="495"/>
                    <a:pt x="134" y="504"/>
                  </a:cubicBezTo>
                  <a:cubicBezTo>
                    <a:pt x="141" y="503"/>
                    <a:pt x="139" y="511"/>
                    <a:pt x="140" y="515"/>
                  </a:cubicBezTo>
                  <a:cubicBezTo>
                    <a:pt x="143" y="515"/>
                    <a:pt x="143" y="510"/>
                    <a:pt x="145" y="510"/>
                  </a:cubicBezTo>
                  <a:cubicBezTo>
                    <a:pt x="151" y="516"/>
                    <a:pt x="146" y="528"/>
                    <a:pt x="142" y="534"/>
                  </a:cubicBezTo>
                  <a:cubicBezTo>
                    <a:pt x="140" y="532"/>
                    <a:pt x="140" y="526"/>
                    <a:pt x="139" y="524"/>
                  </a:cubicBezTo>
                  <a:cubicBezTo>
                    <a:pt x="135" y="525"/>
                    <a:pt x="134" y="525"/>
                    <a:pt x="129" y="525"/>
                  </a:cubicBezTo>
                  <a:cubicBezTo>
                    <a:pt x="129" y="530"/>
                    <a:pt x="126" y="532"/>
                    <a:pt x="126" y="538"/>
                  </a:cubicBezTo>
                  <a:cubicBezTo>
                    <a:pt x="127" y="538"/>
                    <a:pt x="130" y="539"/>
                    <a:pt x="127" y="542"/>
                  </a:cubicBezTo>
                  <a:cubicBezTo>
                    <a:pt x="129" y="544"/>
                    <a:pt x="129" y="541"/>
                    <a:pt x="131" y="541"/>
                  </a:cubicBezTo>
                  <a:cubicBezTo>
                    <a:pt x="131" y="549"/>
                    <a:pt x="134" y="568"/>
                    <a:pt x="124" y="568"/>
                  </a:cubicBezTo>
                  <a:cubicBezTo>
                    <a:pt x="125" y="572"/>
                    <a:pt x="120" y="574"/>
                    <a:pt x="123" y="577"/>
                  </a:cubicBezTo>
                  <a:cubicBezTo>
                    <a:pt x="123" y="575"/>
                    <a:pt x="126" y="576"/>
                    <a:pt x="126" y="575"/>
                  </a:cubicBezTo>
                  <a:cubicBezTo>
                    <a:pt x="125" y="574"/>
                    <a:pt x="126" y="572"/>
                    <a:pt x="126" y="571"/>
                  </a:cubicBezTo>
                  <a:cubicBezTo>
                    <a:pt x="129" y="572"/>
                    <a:pt x="128" y="569"/>
                    <a:pt x="130" y="568"/>
                  </a:cubicBezTo>
                  <a:cubicBezTo>
                    <a:pt x="129" y="573"/>
                    <a:pt x="128" y="577"/>
                    <a:pt x="125" y="580"/>
                  </a:cubicBezTo>
                  <a:cubicBezTo>
                    <a:pt x="134" y="588"/>
                    <a:pt x="128" y="606"/>
                    <a:pt x="130" y="617"/>
                  </a:cubicBezTo>
                  <a:cubicBezTo>
                    <a:pt x="132" y="624"/>
                    <a:pt x="131" y="636"/>
                    <a:pt x="131" y="644"/>
                  </a:cubicBezTo>
                  <a:cubicBezTo>
                    <a:pt x="132" y="644"/>
                    <a:pt x="134" y="644"/>
                    <a:pt x="134" y="645"/>
                  </a:cubicBezTo>
                  <a:cubicBezTo>
                    <a:pt x="135" y="655"/>
                    <a:pt x="135" y="669"/>
                    <a:pt x="137" y="677"/>
                  </a:cubicBezTo>
                  <a:cubicBezTo>
                    <a:pt x="131" y="689"/>
                    <a:pt x="144" y="701"/>
                    <a:pt x="139" y="712"/>
                  </a:cubicBezTo>
                  <a:cubicBezTo>
                    <a:pt x="137" y="708"/>
                    <a:pt x="137" y="712"/>
                    <a:pt x="132" y="711"/>
                  </a:cubicBezTo>
                  <a:cubicBezTo>
                    <a:pt x="130" y="707"/>
                    <a:pt x="133" y="698"/>
                    <a:pt x="129" y="696"/>
                  </a:cubicBezTo>
                  <a:cubicBezTo>
                    <a:pt x="130" y="704"/>
                    <a:pt x="131" y="720"/>
                    <a:pt x="129" y="725"/>
                  </a:cubicBezTo>
                  <a:cubicBezTo>
                    <a:pt x="133" y="728"/>
                    <a:pt x="132" y="736"/>
                    <a:pt x="137" y="737"/>
                  </a:cubicBezTo>
                  <a:cubicBezTo>
                    <a:pt x="137" y="733"/>
                    <a:pt x="137" y="735"/>
                    <a:pt x="139" y="736"/>
                  </a:cubicBezTo>
                  <a:cubicBezTo>
                    <a:pt x="140" y="732"/>
                    <a:pt x="139" y="728"/>
                    <a:pt x="142" y="726"/>
                  </a:cubicBezTo>
                  <a:cubicBezTo>
                    <a:pt x="145" y="744"/>
                    <a:pt x="147" y="769"/>
                    <a:pt x="149" y="785"/>
                  </a:cubicBezTo>
                  <a:cubicBezTo>
                    <a:pt x="149" y="784"/>
                    <a:pt x="148" y="784"/>
                    <a:pt x="147" y="785"/>
                  </a:cubicBezTo>
                  <a:cubicBezTo>
                    <a:pt x="149" y="795"/>
                    <a:pt x="154" y="803"/>
                    <a:pt x="156" y="814"/>
                  </a:cubicBezTo>
                  <a:cubicBezTo>
                    <a:pt x="158" y="814"/>
                    <a:pt x="160" y="814"/>
                    <a:pt x="161" y="816"/>
                  </a:cubicBezTo>
                  <a:cubicBezTo>
                    <a:pt x="160" y="824"/>
                    <a:pt x="168" y="828"/>
                    <a:pt x="165" y="839"/>
                  </a:cubicBezTo>
                  <a:cubicBezTo>
                    <a:pt x="167" y="842"/>
                    <a:pt x="170" y="845"/>
                    <a:pt x="171" y="848"/>
                  </a:cubicBezTo>
                  <a:cubicBezTo>
                    <a:pt x="170" y="848"/>
                    <a:pt x="170" y="850"/>
                    <a:pt x="169" y="851"/>
                  </a:cubicBezTo>
                  <a:cubicBezTo>
                    <a:pt x="172" y="852"/>
                    <a:pt x="173" y="851"/>
                    <a:pt x="175" y="850"/>
                  </a:cubicBezTo>
                  <a:cubicBezTo>
                    <a:pt x="184" y="861"/>
                    <a:pt x="186" y="881"/>
                    <a:pt x="192" y="893"/>
                  </a:cubicBezTo>
                  <a:cubicBezTo>
                    <a:pt x="195" y="893"/>
                    <a:pt x="190" y="890"/>
                    <a:pt x="193" y="890"/>
                  </a:cubicBezTo>
                  <a:cubicBezTo>
                    <a:pt x="196" y="894"/>
                    <a:pt x="195" y="903"/>
                    <a:pt x="200" y="905"/>
                  </a:cubicBezTo>
                  <a:cubicBezTo>
                    <a:pt x="201" y="904"/>
                    <a:pt x="201" y="902"/>
                    <a:pt x="203" y="902"/>
                  </a:cubicBezTo>
                  <a:cubicBezTo>
                    <a:pt x="206" y="907"/>
                    <a:pt x="209" y="913"/>
                    <a:pt x="214" y="915"/>
                  </a:cubicBezTo>
                  <a:cubicBezTo>
                    <a:pt x="214" y="911"/>
                    <a:pt x="208" y="908"/>
                    <a:pt x="212" y="903"/>
                  </a:cubicBezTo>
                  <a:cubicBezTo>
                    <a:pt x="213" y="904"/>
                    <a:pt x="216" y="903"/>
                    <a:pt x="217" y="905"/>
                  </a:cubicBezTo>
                  <a:cubicBezTo>
                    <a:pt x="215" y="910"/>
                    <a:pt x="220" y="913"/>
                    <a:pt x="221" y="917"/>
                  </a:cubicBezTo>
                  <a:cubicBezTo>
                    <a:pt x="221" y="920"/>
                    <a:pt x="219" y="919"/>
                    <a:pt x="218" y="921"/>
                  </a:cubicBezTo>
                  <a:cubicBezTo>
                    <a:pt x="223" y="933"/>
                    <a:pt x="235" y="942"/>
                    <a:pt x="243" y="949"/>
                  </a:cubicBezTo>
                  <a:cubicBezTo>
                    <a:pt x="243" y="952"/>
                    <a:pt x="245" y="953"/>
                    <a:pt x="244" y="956"/>
                  </a:cubicBezTo>
                  <a:cubicBezTo>
                    <a:pt x="247" y="958"/>
                    <a:pt x="250" y="958"/>
                    <a:pt x="252" y="961"/>
                  </a:cubicBezTo>
                  <a:cubicBezTo>
                    <a:pt x="253" y="962"/>
                    <a:pt x="251" y="963"/>
                    <a:pt x="252" y="964"/>
                  </a:cubicBezTo>
                  <a:cubicBezTo>
                    <a:pt x="253" y="966"/>
                    <a:pt x="261" y="970"/>
                    <a:pt x="257" y="975"/>
                  </a:cubicBezTo>
                  <a:cubicBezTo>
                    <a:pt x="254" y="972"/>
                    <a:pt x="249" y="966"/>
                    <a:pt x="245" y="972"/>
                  </a:cubicBezTo>
                  <a:cubicBezTo>
                    <a:pt x="250" y="979"/>
                    <a:pt x="255" y="986"/>
                    <a:pt x="262" y="991"/>
                  </a:cubicBezTo>
                  <a:cubicBezTo>
                    <a:pt x="265" y="990"/>
                    <a:pt x="260" y="990"/>
                    <a:pt x="261" y="987"/>
                  </a:cubicBezTo>
                  <a:cubicBezTo>
                    <a:pt x="265" y="989"/>
                    <a:pt x="265" y="986"/>
                    <a:pt x="268" y="986"/>
                  </a:cubicBezTo>
                  <a:cubicBezTo>
                    <a:pt x="274" y="989"/>
                    <a:pt x="279" y="994"/>
                    <a:pt x="283" y="999"/>
                  </a:cubicBezTo>
                  <a:cubicBezTo>
                    <a:pt x="283" y="993"/>
                    <a:pt x="278" y="991"/>
                    <a:pt x="278" y="987"/>
                  </a:cubicBezTo>
                  <a:cubicBezTo>
                    <a:pt x="276" y="986"/>
                    <a:pt x="274" y="986"/>
                    <a:pt x="272" y="986"/>
                  </a:cubicBezTo>
                  <a:cubicBezTo>
                    <a:pt x="273" y="983"/>
                    <a:pt x="277" y="983"/>
                    <a:pt x="279" y="982"/>
                  </a:cubicBezTo>
                  <a:cubicBezTo>
                    <a:pt x="281" y="986"/>
                    <a:pt x="285" y="988"/>
                    <a:pt x="287" y="991"/>
                  </a:cubicBezTo>
                  <a:cubicBezTo>
                    <a:pt x="293" y="985"/>
                    <a:pt x="298" y="993"/>
                    <a:pt x="303" y="996"/>
                  </a:cubicBezTo>
                  <a:cubicBezTo>
                    <a:pt x="303" y="993"/>
                    <a:pt x="300" y="992"/>
                    <a:pt x="300" y="989"/>
                  </a:cubicBezTo>
                  <a:cubicBezTo>
                    <a:pt x="302" y="990"/>
                    <a:pt x="303" y="990"/>
                    <a:pt x="305" y="989"/>
                  </a:cubicBezTo>
                  <a:cubicBezTo>
                    <a:pt x="311" y="998"/>
                    <a:pt x="321" y="1001"/>
                    <a:pt x="328" y="1005"/>
                  </a:cubicBezTo>
                  <a:cubicBezTo>
                    <a:pt x="326" y="1000"/>
                    <a:pt x="327" y="1000"/>
                    <a:pt x="326" y="995"/>
                  </a:cubicBezTo>
                  <a:cubicBezTo>
                    <a:pt x="322" y="994"/>
                    <a:pt x="324" y="990"/>
                    <a:pt x="322" y="986"/>
                  </a:cubicBezTo>
                  <a:cubicBezTo>
                    <a:pt x="323" y="985"/>
                    <a:pt x="323" y="984"/>
                    <a:pt x="324" y="984"/>
                  </a:cubicBezTo>
                  <a:cubicBezTo>
                    <a:pt x="326" y="986"/>
                    <a:pt x="327" y="991"/>
                    <a:pt x="326" y="994"/>
                  </a:cubicBezTo>
                  <a:cubicBezTo>
                    <a:pt x="328" y="996"/>
                    <a:pt x="330" y="998"/>
                    <a:pt x="332" y="1000"/>
                  </a:cubicBezTo>
                  <a:cubicBezTo>
                    <a:pt x="329" y="1002"/>
                    <a:pt x="331" y="1004"/>
                    <a:pt x="330" y="1007"/>
                  </a:cubicBezTo>
                  <a:cubicBezTo>
                    <a:pt x="338" y="1010"/>
                    <a:pt x="341" y="1014"/>
                    <a:pt x="348" y="1017"/>
                  </a:cubicBezTo>
                  <a:cubicBezTo>
                    <a:pt x="350" y="1016"/>
                    <a:pt x="344" y="1014"/>
                    <a:pt x="347" y="1013"/>
                  </a:cubicBezTo>
                  <a:cubicBezTo>
                    <a:pt x="351" y="1014"/>
                    <a:pt x="353" y="1016"/>
                    <a:pt x="356" y="1016"/>
                  </a:cubicBezTo>
                  <a:cubicBezTo>
                    <a:pt x="354" y="1012"/>
                    <a:pt x="349" y="1010"/>
                    <a:pt x="345" y="1007"/>
                  </a:cubicBezTo>
                  <a:cubicBezTo>
                    <a:pt x="345" y="1010"/>
                    <a:pt x="348" y="1011"/>
                    <a:pt x="346" y="1012"/>
                  </a:cubicBezTo>
                  <a:cubicBezTo>
                    <a:pt x="341" y="1010"/>
                    <a:pt x="345" y="1002"/>
                    <a:pt x="335" y="1002"/>
                  </a:cubicBezTo>
                  <a:cubicBezTo>
                    <a:pt x="331" y="998"/>
                    <a:pt x="332" y="995"/>
                    <a:pt x="330" y="991"/>
                  </a:cubicBezTo>
                  <a:cubicBezTo>
                    <a:pt x="335" y="989"/>
                    <a:pt x="339" y="993"/>
                    <a:pt x="343" y="997"/>
                  </a:cubicBezTo>
                  <a:cubicBezTo>
                    <a:pt x="343" y="999"/>
                    <a:pt x="341" y="999"/>
                    <a:pt x="341" y="1000"/>
                  </a:cubicBezTo>
                  <a:cubicBezTo>
                    <a:pt x="346" y="1002"/>
                    <a:pt x="348" y="1006"/>
                    <a:pt x="351" y="1009"/>
                  </a:cubicBezTo>
                  <a:cubicBezTo>
                    <a:pt x="360" y="1007"/>
                    <a:pt x="366" y="1011"/>
                    <a:pt x="368" y="1017"/>
                  </a:cubicBezTo>
                  <a:cubicBezTo>
                    <a:pt x="368" y="1013"/>
                    <a:pt x="372" y="1016"/>
                    <a:pt x="374" y="1014"/>
                  </a:cubicBezTo>
                  <a:cubicBezTo>
                    <a:pt x="375" y="1012"/>
                    <a:pt x="372" y="1010"/>
                    <a:pt x="374" y="1009"/>
                  </a:cubicBezTo>
                  <a:cubicBezTo>
                    <a:pt x="383" y="1017"/>
                    <a:pt x="400" y="1015"/>
                    <a:pt x="406" y="1025"/>
                  </a:cubicBezTo>
                  <a:cubicBezTo>
                    <a:pt x="404" y="1026"/>
                    <a:pt x="403" y="1022"/>
                    <a:pt x="403" y="1026"/>
                  </a:cubicBezTo>
                  <a:cubicBezTo>
                    <a:pt x="411" y="1028"/>
                    <a:pt x="414" y="1034"/>
                    <a:pt x="421" y="1037"/>
                  </a:cubicBezTo>
                  <a:cubicBezTo>
                    <a:pt x="421" y="1037"/>
                    <a:pt x="422" y="1035"/>
                    <a:pt x="423" y="1036"/>
                  </a:cubicBezTo>
                  <a:cubicBezTo>
                    <a:pt x="429" y="1037"/>
                    <a:pt x="430" y="1047"/>
                    <a:pt x="436" y="1051"/>
                  </a:cubicBezTo>
                  <a:cubicBezTo>
                    <a:pt x="432" y="1052"/>
                    <a:pt x="425" y="1050"/>
                    <a:pt x="424" y="1044"/>
                  </a:cubicBezTo>
                  <a:cubicBezTo>
                    <a:pt x="423" y="1044"/>
                    <a:pt x="422" y="1045"/>
                    <a:pt x="421" y="1045"/>
                  </a:cubicBezTo>
                  <a:cubicBezTo>
                    <a:pt x="420" y="1043"/>
                    <a:pt x="421" y="1042"/>
                    <a:pt x="420" y="1042"/>
                  </a:cubicBezTo>
                  <a:cubicBezTo>
                    <a:pt x="415" y="1041"/>
                    <a:pt x="409" y="1039"/>
                    <a:pt x="405" y="1036"/>
                  </a:cubicBezTo>
                  <a:cubicBezTo>
                    <a:pt x="403" y="1038"/>
                    <a:pt x="408" y="1039"/>
                    <a:pt x="405" y="1040"/>
                  </a:cubicBezTo>
                  <a:cubicBezTo>
                    <a:pt x="398" y="1039"/>
                    <a:pt x="395" y="1033"/>
                    <a:pt x="386" y="1033"/>
                  </a:cubicBezTo>
                  <a:cubicBezTo>
                    <a:pt x="386" y="1028"/>
                    <a:pt x="383" y="1027"/>
                    <a:pt x="378" y="1027"/>
                  </a:cubicBezTo>
                  <a:cubicBezTo>
                    <a:pt x="376" y="1029"/>
                    <a:pt x="376" y="1030"/>
                    <a:pt x="375" y="1031"/>
                  </a:cubicBezTo>
                  <a:cubicBezTo>
                    <a:pt x="369" y="1031"/>
                    <a:pt x="367" y="1028"/>
                    <a:pt x="364" y="1024"/>
                  </a:cubicBezTo>
                  <a:cubicBezTo>
                    <a:pt x="364" y="1021"/>
                    <a:pt x="367" y="1022"/>
                    <a:pt x="366" y="1019"/>
                  </a:cubicBezTo>
                  <a:cubicBezTo>
                    <a:pt x="365" y="1017"/>
                    <a:pt x="364" y="1016"/>
                    <a:pt x="361" y="1015"/>
                  </a:cubicBezTo>
                  <a:cubicBezTo>
                    <a:pt x="363" y="1021"/>
                    <a:pt x="360" y="1016"/>
                    <a:pt x="357" y="1016"/>
                  </a:cubicBezTo>
                  <a:cubicBezTo>
                    <a:pt x="355" y="1020"/>
                    <a:pt x="358" y="1021"/>
                    <a:pt x="360" y="1023"/>
                  </a:cubicBezTo>
                  <a:cubicBezTo>
                    <a:pt x="357" y="1022"/>
                    <a:pt x="358" y="1026"/>
                    <a:pt x="357" y="1026"/>
                  </a:cubicBezTo>
                  <a:cubicBezTo>
                    <a:pt x="354" y="1025"/>
                    <a:pt x="353" y="1026"/>
                    <a:pt x="352" y="1025"/>
                  </a:cubicBezTo>
                  <a:cubicBezTo>
                    <a:pt x="351" y="1026"/>
                    <a:pt x="352" y="1028"/>
                    <a:pt x="350" y="1029"/>
                  </a:cubicBezTo>
                  <a:cubicBezTo>
                    <a:pt x="346" y="1025"/>
                    <a:pt x="346" y="1032"/>
                    <a:pt x="345" y="1033"/>
                  </a:cubicBezTo>
                  <a:cubicBezTo>
                    <a:pt x="345" y="1033"/>
                    <a:pt x="343" y="1033"/>
                    <a:pt x="343" y="1033"/>
                  </a:cubicBezTo>
                  <a:cubicBezTo>
                    <a:pt x="340" y="1041"/>
                    <a:pt x="350" y="1044"/>
                    <a:pt x="346" y="1047"/>
                  </a:cubicBezTo>
                  <a:cubicBezTo>
                    <a:pt x="349" y="1047"/>
                    <a:pt x="350" y="1050"/>
                    <a:pt x="349" y="1053"/>
                  </a:cubicBezTo>
                  <a:cubicBezTo>
                    <a:pt x="352" y="1054"/>
                    <a:pt x="353" y="1055"/>
                    <a:pt x="355" y="1056"/>
                  </a:cubicBezTo>
                  <a:cubicBezTo>
                    <a:pt x="355" y="1052"/>
                    <a:pt x="355" y="1051"/>
                    <a:pt x="353" y="1048"/>
                  </a:cubicBezTo>
                  <a:cubicBezTo>
                    <a:pt x="354" y="1048"/>
                    <a:pt x="354" y="1048"/>
                    <a:pt x="355" y="1049"/>
                  </a:cubicBezTo>
                  <a:cubicBezTo>
                    <a:pt x="356" y="1043"/>
                    <a:pt x="354" y="1040"/>
                    <a:pt x="354" y="1038"/>
                  </a:cubicBezTo>
                  <a:cubicBezTo>
                    <a:pt x="359" y="1036"/>
                    <a:pt x="362" y="1039"/>
                    <a:pt x="363" y="1044"/>
                  </a:cubicBezTo>
                  <a:cubicBezTo>
                    <a:pt x="369" y="1046"/>
                    <a:pt x="373" y="1052"/>
                    <a:pt x="379" y="1053"/>
                  </a:cubicBezTo>
                  <a:cubicBezTo>
                    <a:pt x="380" y="1053"/>
                    <a:pt x="381" y="1051"/>
                    <a:pt x="383" y="1053"/>
                  </a:cubicBezTo>
                  <a:cubicBezTo>
                    <a:pt x="384" y="1049"/>
                    <a:pt x="378" y="1049"/>
                    <a:pt x="381" y="1047"/>
                  </a:cubicBezTo>
                  <a:cubicBezTo>
                    <a:pt x="392" y="1050"/>
                    <a:pt x="400" y="1056"/>
                    <a:pt x="409" y="1061"/>
                  </a:cubicBezTo>
                  <a:cubicBezTo>
                    <a:pt x="414" y="1056"/>
                    <a:pt x="420" y="1067"/>
                    <a:pt x="420" y="1073"/>
                  </a:cubicBezTo>
                  <a:cubicBezTo>
                    <a:pt x="428" y="1075"/>
                    <a:pt x="435" y="1080"/>
                    <a:pt x="442" y="1082"/>
                  </a:cubicBezTo>
                  <a:cubicBezTo>
                    <a:pt x="443" y="1082"/>
                    <a:pt x="445" y="1080"/>
                    <a:pt x="448" y="1081"/>
                  </a:cubicBezTo>
                  <a:cubicBezTo>
                    <a:pt x="449" y="1082"/>
                    <a:pt x="450" y="1084"/>
                    <a:pt x="451" y="1084"/>
                  </a:cubicBezTo>
                  <a:cubicBezTo>
                    <a:pt x="455" y="1083"/>
                    <a:pt x="455" y="1076"/>
                    <a:pt x="461" y="1080"/>
                  </a:cubicBezTo>
                  <a:cubicBezTo>
                    <a:pt x="461" y="1076"/>
                    <a:pt x="458" y="1077"/>
                    <a:pt x="458" y="1073"/>
                  </a:cubicBezTo>
                  <a:cubicBezTo>
                    <a:pt x="459" y="1073"/>
                    <a:pt x="459" y="1074"/>
                    <a:pt x="461" y="1074"/>
                  </a:cubicBezTo>
                  <a:cubicBezTo>
                    <a:pt x="463" y="1068"/>
                    <a:pt x="459" y="1065"/>
                    <a:pt x="457" y="1058"/>
                  </a:cubicBezTo>
                  <a:cubicBezTo>
                    <a:pt x="462" y="1059"/>
                    <a:pt x="458" y="1056"/>
                    <a:pt x="460" y="1056"/>
                  </a:cubicBezTo>
                  <a:cubicBezTo>
                    <a:pt x="465" y="1057"/>
                    <a:pt x="467" y="1056"/>
                    <a:pt x="470" y="1060"/>
                  </a:cubicBezTo>
                  <a:cubicBezTo>
                    <a:pt x="462" y="1069"/>
                    <a:pt x="479" y="1080"/>
                    <a:pt x="488" y="1080"/>
                  </a:cubicBezTo>
                  <a:cubicBezTo>
                    <a:pt x="486" y="1080"/>
                    <a:pt x="484" y="1078"/>
                    <a:pt x="482" y="1077"/>
                  </a:cubicBezTo>
                  <a:cubicBezTo>
                    <a:pt x="486" y="1070"/>
                    <a:pt x="490" y="1080"/>
                    <a:pt x="496" y="1080"/>
                  </a:cubicBezTo>
                  <a:cubicBezTo>
                    <a:pt x="497" y="1077"/>
                    <a:pt x="496" y="1077"/>
                    <a:pt x="497" y="1075"/>
                  </a:cubicBezTo>
                  <a:cubicBezTo>
                    <a:pt x="503" y="1075"/>
                    <a:pt x="509" y="1078"/>
                    <a:pt x="514" y="1077"/>
                  </a:cubicBezTo>
                  <a:cubicBezTo>
                    <a:pt x="509" y="1075"/>
                    <a:pt x="505" y="1074"/>
                    <a:pt x="501" y="1071"/>
                  </a:cubicBezTo>
                  <a:cubicBezTo>
                    <a:pt x="510" y="1071"/>
                    <a:pt x="518" y="1076"/>
                    <a:pt x="525" y="1074"/>
                  </a:cubicBezTo>
                  <a:cubicBezTo>
                    <a:pt x="536" y="1082"/>
                    <a:pt x="551" y="1086"/>
                    <a:pt x="564" y="1089"/>
                  </a:cubicBezTo>
                  <a:cubicBezTo>
                    <a:pt x="569" y="1086"/>
                    <a:pt x="574" y="1089"/>
                    <a:pt x="578" y="1088"/>
                  </a:cubicBezTo>
                  <a:cubicBezTo>
                    <a:pt x="574" y="1087"/>
                    <a:pt x="568" y="1082"/>
                    <a:pt x="563" y="1085"/>
                  </a:cubicBezTo>
                  <a:cubicBezTo>
                    <a:pt x="558" y="1090"/>
                    <a:pt x="552" y="1075"/>
                    <a:pt x="544" y="1081"/>
                  </a:cubicBezTo>
                  <a:cubicBezTo>
                    <a:pt x="542" y="1081"/>
                    <a:pt x="540" y="1080"/>
                    <a:pt x="540" y="1078"/>
                  </a:cubicBezTo>
                  <a:cubicBezTo>
                    <a:pt x="553" y="1077"/>
                    <a:pt x="568" y="1080"/>
                    <a:pt x="582" y="1084"/>
                  </a:cubicBezTo>
                  <a:cubicBezTo>
                    <a:pt x="583" y="1081"/>
                    <a:pt x="578" y="1080"/>
                    <a:pt x="581" y="1078"/>
                  </a:cubicBezTo>
                  <a:cubicBezTo>
                    <a:pt x="589" y="1079"/>
                    <a:pt x="597" y="1076"/>
                    <a:pt x="603" y="1079"/>
                  </a:cubicBezTo>
                  <a:cubicBezTo>
                    <a:pt x="603" y="1079"/>
                    <a:pt x="603" y="1079"/>
                    <a:pt x="603" y="1078"/>
                  </a:cubicBezTo>
                  <a:cubicBezTo>
                    <a:pt x="606" y="1077"/>
                    <a:pt x="612" y="1079"/>
                    <a:pt x="614" y="1077"/>
                  </a:cubicBezTo>
                  <a:cubicBezTo>
                    <a:pt x="602" y="1069"/>
                    <a:pt x="581" y="1075"/>
                    <a:pt x="571" y="1070"/>
                  </a:cubicBezTo>
                  <a:cubicBezTo>
                    <a:pt x="562" y="1075"/>
                    <a:pt x="550" y="1058"/>
                    <a:pt x="541" y="1066"/>
                  </a:cubicBezTo>
                  <a:cubicBezTo>
                    <a:pt x="542" y="1069"/>
                    <a:pt x="544" y="1070"/>
                    <a:pt x="545" y="1072"/>
                  </a:cubicBezTo>
                  <a:cubicBezTo>
                    <a:pt x="541" y="1074"/>
                    <a:pt x="539" y="1068"/>
                    <a:pt x="537" y="1064"/>
                  </a:cubicBezTo>
                  <a:cubicBezTo>
                    <a:pt x="539" y="1060"/>
                    <a:pt x="545" y="1060"/>
                    <a:pt x="548" y="1057"/>
                  </a:cubicBezTo>
                  <a:cubicBezTo>
                    <a:pt x="557" y="1065"/>
                    <a:pt x="571" y="1065"/>
                    <a:pt x="584" y="1064"/>
                  </a:cubicBezTo>
                  <a:cubicBezTo>
                    <a:pt x="584" y="1059"/>
                    <a:pt x="579" y="1058"/>
                    <a:pt x="578" y="1053"/>
                  </a:cubicBezTo>
                  <a:cubicBezTo>
                    <a:pt x="583" y="1045"/>
                    <a:pt x="593" y="1051"/>
                    <a:pt x="604" y="1050"/>
                  </a:cubicBezTo>
                  <a:cubicBezTo>
                    <a:pt x="609" y="1056"/>
                    <a:pt x="620" y="1059"/>
                    <a:pt x="627" y="1054"/>
                  </a:cubicBezTo>
                  <a:cubicBezTo>
                    <a:pt x="622" y="1053"/>
                    <a:pt x="626" y="1050"/>
                    <a:pt x="624" y="1047"/>
                  </a:cubicBezTo>
                  <a:cubicBezTo>
                    <a:pt x="626" y="1047"/>
                    <a:pt x="627" y="1047"/>
                    <a:pt x="627" y="1046"/>
                  </a:cubicBezTo>
                  <a:cubicBezTo>
                    <a:pt x="625" y="1041"/>
                    <a:pt x="628" y="1041"/>
                    <a:pt x="627" y="1035"/>
                  </a:cubicBezTo>
                  <a:cubicBezTo>
                    <a:pt x="623" y="1035"/>
                    <a:pt x="627" y="1032"/>
                    <a:pt x="623" y="1031"/>
                  </a:cubicBezTo>
                  <a:cubicBezTo>
                    <a:pt x="627" y="1031"/>
                    <a:pt x="629" y="1035"/>
                    <a:pt x="632" y="1031"/>
                  </a:cubicBezTo>
                  <a:cubicBezTo>
                    <a:pt x="630" y="1031"/>
                    <a:pt x="629" y="1030"/>
                    <a:pt x="629" y="1029"/>
                  </a:cubicBezTo>
                  <a:cubicBezTo>
                    <a:pt x="635" y="1032"/>
                    <a:pt x="637" y="1030"/>
                    <a:pt x="642" y="1033"/>
                  </a:cubicBezTo>
                  <a:cubicBezTo>
                    <a:pt x="649" y="1029"/>
                    <a:pt x="656" y="1030"/>
                    <a:pt x="664" y="1028"/>
                  </a:cubicBezTo>
                  <a:cubicBezTo>
                    <a:pt x="660" y="1028"/>
                    <a:pt x="661" y="1024"/>
                    <a:pt x="658" y="1023"/>
                  </a:cubicBezTo>
                  <a:cubicBezTo>
                    <a:pt x="653" y="1022"/>
                    <a:pt x="646" y="1028"/>
                    <a:pt x="642" y="1022"/>
                  </a:cubicBezTo>
                  <a:cubicBezTo>
                    <a:pt x="648" y="1019"/>
                    <a:pt x="652" y="1021"/>
                    <a:pt x="658" y="1022"/>
                  </a:cubicBezTo>
                  <a:cubicBezTo>
                    <a:pt x="657" y="1018"/>
                    <a:pt x="661" y="1019"/>
                    <a:pt x="662" y="1017"/>
                  </a:cubicBezTo>
                  <a:cubicBezTo>
                    <a:pt x="656" y="1016"/>
                    <a:pt x="650" y="1022"/>
                    <a:pt x="646" y="1017"/>
                  </a:cubicBezTo>
                  <a:cubicBezTo>
                    <a:pt x="650" y="1009"/>
                    <a:pt x="659" y="1009"/>
                    <a:pt x="662" y="1005"/>
                  </a:cubicBezTo>
                  <a:cubicBezTo>
                    <a:pt x="649" y="1006"/>
                    <a:pt x="629" y="1007"/>
                    <a:pt x="623" y="995"/>
                  </a:cubicBezTo>
                  <a:cubicBezTo>
                    <a:pt x="619" y="997"/>
                    <a:pt x="612" y="995"/>
                    <a:pt x="610" y="998"/>
                  </a:cubicBezTo>
                  <a:cubicBezTo>
                    <a:pt x="611" y="998"/>
                    <a:pt x="613" y="998"/>
                    <a:pt x="614" y="1000"/>
                  </a:cubicBezTo>
                  <a:cubicBezTo>
                    <a:pt x="612" y="1000"/>
                    <a:pt x="607" y="1000"/>
                    <a:pt x="606" y="998"/>
                  </a:cubicBezTo>
                  <a:cubicBezTo>
                    <a:pt x="606" y="997"/>
                    <a:pt x="607" y="997"/>
                    <a:pt x="607" y="995"/>
                  </a:cubicBezTo>
                  <a:cubicBezTo>
                    <a:pt x="604" y="996"/>
                    <a:pt x="603" y="993"/>
                    <a:pt x="605" y="991"/>
                  </a:cubicBezTo>
                  <a:cubicBezTo>
                    <a:pt x="601" y="990"/>
                    <a:pt x="601" y="992"/>
                    <a:pt x="597" y="992"/>
                  </a:cubicBezTo>
                  <a:cubicBezTo>
                    <a:pt x="596" y="995"/>
                    <a:pt x="602" y="994"/>
                    <a:pt x="600" y="996"/>
                  </a:cubicBezTo>
                  <a:cubicBezTo>
                    <a:pt x="592" y="995"/>
                    <a:pt x="584" y="994"/>
                    <a:pt x="580" y="989"/>
                  </a:cubicBezTo>
                  <a:cubicBezTo>
                    <a:pt x="574" y="991"/>
                    <a:pt x="566" y="987"/>
                    <a:pt x="562" y="983"/>
                  </a:cubicBezTo>
                  <a:cubicBezTo>
                    <a:pt x="577" y="981"/>
                    <a:pt x="581" y="993"/>
                    <a:pt x="592" y="991"/>
                  </a:cubicBezTo>
                  <a:cubicBezTo>
                    <a:pt x="591" y="988"/>
                    <a:pt x="588" y="988"/>
                    <a:pt x="588" y="986"/>
                  </a:cubicBezTo>
                  <a:cubicBezTo>
                    <a:pt x="591" y="986"/>
                    <a:pt x="589" y="981"/>
                    <a:pt x="593" y="982"/>
                  </a:cubicBezTo>
                  <a:cubicBezTo>
                    <a:pt x="597" y="989"/>
                    <a:pt x="607" y="988"/>
                    <a:pt x="613" y="986"/>
                  </a:cubicBezTo>
                  <a:cubicBezTo>
                    <a:pt x="608" y="986"/>
                    <a:pt x="603" y="986"/>
                    <a:pt x="603" y="980"/>
                  </a:cubicBezTo>
                  <a:cubicBezTo>
                    <a:pt x="587" y="977"/>
                    <a:pt x="568" y="974"/>
                    <a:pt x="557" y="964"/>
                  </a:cubicBezTo>
                  <a:cubicBezTo>
                    <a:pt x="558" y="963"/>
                    <a:pt x="557" y="963"/>
                    <a:pt x="557" y="961"/>
                  </a:cubicBezTo>
                  <a:cubicBezTo>
                    <a:pt x="568" y="960"/>
                    <a:pt x="581" y="968"/>
                    <a:pt x="593" y="967"/>
                  </a:cubicBezTo>
                  <a:cubicBezTo>
                    <a:pt x="594" y="969"/>
                    <a:pt x="592" y="970"/>
                    <a:pt x="593" y="972"/>
                  </a:cubicBezTo>
                  <a:cubicBezTo>
                    <a:pt x="595" y="971"/>
                    <a:pt x="598" y="974"/>
                    <a:pt x="600" y="972"/>
                  </a:cubicBezTo>
                  <a:cubicBezTo>
                    <a:pt x="598" y="972"/>
                    <a:pt x="598" y="971"/>
                    <a:pt x="597" y="970"/>
                  </a:cubicBezTo>
                  <a:cubicBezTo>
                    <a:pt x="599" y="970"/>
                    <a:pt x="599" y="969"/>
                    <a:pt x="601" y="969"/>
                  </a:cubicBezTo>
                  <a:cubicBezTo>
                    <a:pt x="603" y="970"/>
                    <a:pt x="603" y="974"/>
                    <a:pt x="606" y="974"/>
                  </a:cubicBezTo>
                  <a:cubicBezTo>
                    <a:pt x="612" y="969"/>
                    <a:pt x="620" y="977"/>
                    <a:pt x="627" y="971"/>
                  </a:cubicBezTo>
                  <a:cubicBezTo>
                    <a:pt x="629" y="972"/>
                    <a:pt x="632" y="971"/>
                    <a:pt x="634" y="973"/>
                  </a:cubicBezTo>
                  <a:cubicBezTo>
                    <a:pt x="631" y="974"/>
                    <a:pt x="630" y="975"/>
                    <a:pt x="627" y="975"/>
                  </a:cubicBezTo>
                  <a:cubicBezTo>
                    <a:pt x="629" y="977"/>
                    <a:pt x="632" y="976"/>
                    <a:pt x="635" y="976"/>
                  </a:cubicBezTo>
                  <a:cubicBezTo>
                    <a:pt x="635" y="977"/>
                    <a:pt x="634" y="978"/>
                    <a:pt x="634" y="979"/>
                  </a:cubicBezTo>
                  <a:cubicBezTo>
                    <a:pt x="638" y="978"/>
                    <a:pt x="642" y="978"/>
                    <a:pt x="645" y="977"/>
                  </a:cubicBezTo>
                  <a:cubicBezTo>
                    <a:pt x="641" y="976"/>
                    <a:pt x="639" y="972"/>
                    <a:pt x="642" y="970"/>
                  </a:cubicBezTo>
                  <a:cubicBezTo>
                    <a:pt x="635" y="969"/>
                    <a:pt x="625" y="969"/>
                    <a:pt x="623" y="965"/>
                  </a:cubicBezTo>
                  <a:cubicBezTo>
                    <a:pt x="623" y="963"/>
                    <a:pt x="627" y="968"/>
                    <a:pt x="627" y="965"/>
                  </a:cubicBezTo>
                  <a:cubicBezTo>
                    <a:pt x="627" y="964"/>
                    <a:pt x="626" y="964"/>
                    <a:pt x="625" y="963"/>
                  </a:cubicBezTo>
                  <a:cubicBezTo>
                    <a:pt x="626" y="961"/>
                    <a:pt x="630" y="961"/>
                    <a:pt x="630" y="958"/>
                  </a:cubicBezTo>
                  <a:cubicBezTo>
                    <a:pt x="627" y="958"/>
                    <a:pt x="627" y="956"/>
                    <a:pt x="624" y="956"/>
                  </a:cubicBezTo>
                  <a:cubicBezTo>
                    <a:pt x="606" y="964"/>
                    <a:pt x="592" y="946"/>
                    <a:pt x="575" y="943"/>
                  </a:cubicBezTo>
                  <a:cubicBezTo>
                    <a:pt x="573" y="942"/>
                    <a:pt x="576" y="947"/>
                    <a:pt x="573" y="945"/>
                  </a:cubicBezTo>
                  <a:cubicBezTo>
                    <a:pt x="571" y="945"/>
                    <a:pt x="568" y="940"/>
                    <a:pt x="571" y="939"/>
                  </a:cubicBezTo>
                  <a:cubicBezTo>
                    <a:pt x="591" y="947"/>
                    <a:pt x="610" y="947"/>
                    <a:pt x="632" y="944"/>
                  </a:cubicBezTo>
                  <a:cubicBezTo>
                    <a:pt x="631" y="949"/>
                    <a:pt x="640" y="949"/>
                    <a:pt x="646" y="949"/>
                  </a:cubicBezTo>
                  <a:cubicBezTo>
                    <a:pt x="646" y="943"/>
                    <a:pt x="639" y="949"/>
                    <a:pt x="637" y="945"/>
                  </a:cubicBezTo>
                  <a:cubicBezTo>
                    <a:pt x="645" y="940"/>
                    <a:pt x="657" y="945"/>
                    <a:pt x="663" y="938"/>
                  </a:cubicBezTo>
                  <a:cubicBezTo>
                    <a:pt x="668" y="944"/>
                    <a:pt x="678" y="932"/>
                    <a:pt x="682" y="940"/>
                  </a:cubicBezTo>
                  <a:cubicBezTo>
                    <a:pt x="693" y="941"/>
                    <a:pt x="695" y="933"/>
                    <a:pt x="702" y="929"/>
                  </a:cubicBezTo>
                  <a:cubicBezTo>
                    <a:pt x="686" y="931"/>
                    <a:pt x="667" y="938"/>
                    <a:pt x="647" y="941"/>
                  </a:cubicBezTo>
                  <a:cubicBezTo>
                    <a:pt x="637" y="942"/>
                    <a:pt x="604" y="945"/>
                    <a:pt x="607" y="933"/>
                  </a:cubicBezTo>
                  <a:cubicBezTo>
                    <a:pt x="590" y="931"/>
                    <a:pt x="576" y="928"/>
                    <a:pt x="560" y="923"/>
                  </a:cubicBezTo>
                  <a:cubicBezTo>
                    <a:pt x="561" y="920"/>
                    <a:pt x="558" y="920"/>
                    <a:pt x="557" y="918"/>
                  </a:cubicBezTo>
                  <a:cubicBezTo>
                    <a:pt x="566" y="919"/>
                    <a:pt x="573" y="923"/>
                    <a:pt x="582" y="919"/>
                  </a:cubicBezTo>
                  <a:cubicBezTo>
                    <a:pt x="588" y="922"/>
                    <a:pt x="599" y="926"/>
                    <a:pt x="607" y="923"/>
                  </a:cubicBezTo>
                  <a:cubicBezTo>
                    <a:pt x="603" y="921"/>
                    <a:pt x="598" y="920"/>
                    <a:pt x="593" y="918"/>
                  </a:cubicBezTo>
                  <a:cubicBezTo>
                    <a:pt x="593" y="920"/>
                    <a:pt x="596" y="921"/>
                    <a:pt x="593" y="922"/>
                  </a:cubicBezTo>
                  <a:cubicBezTo>
                    <a:pt x="589" y="923"/>
                    <a:pt x="589" y="914"/>
                    <a:pt x="588" y="919"/>
                  </a:cubicBezTo>
                  <a:cubicBezTo>
                    <a:pt x="586" y="913"/>
                    <a:pt x="576" y="916"/>
                    <a:pt x="572" y="912"/>
                  </a:cubicBezTo>
                  <a:cubicBezTo>
                    <a:pt x="562" y="913"/>
                    <a:pt x="549" y="903"/>
                    <a:pt x="541" y="900"/>
                  </a:cubicBezTo>
                  <a:cubicBezTo>
                    <a:pt x="529" y="895"/>
                    <a:pt x="511" y="886"/>
                    <a:pt x="508" y="881"/>
                  </a:cubicBezTo>
                  <a:cubicBezTo>
                    <a:pt x="495" y="877"/>
                    <a:pt x="487" y="867"/>
                    <a:pt x="475" y="862"/>
                  </a:cubicBezTo>
                  <a:cubicBezTo>
                    <a:pt x="474" y="864"/>
                    <a:pt x="477" y="865"/>
                    <a:pt x="475" y="866"/>
                  </a:cubicBezTo>
                  <a:cubicBezTo>
                    <a:pt x="471" y="854"/>
                    <a:pt x="462" y="848"/>
                    <a:pt x="454" y="840"/>
                  </a:cubicBezTo>
                  <a:cubicBezTo>
                    <a:pt x="457" y="840"/>
                    <a:pt x="452" y="837"/>
                    <a:pt x="455" y="837"/>
                  </a:cubicBezTo>
                  <a:cubicBezTo>
                    <a:pt x="463" y="843"/>
                    <a:pt x="468" y="852"/>
                    <a:pt x="479" y="856"/>
                  </a:cubicBezTo>
                  <a:cubicBezTo>
                    <a:pt x="476" y="851"/>
                    <a:pt x="473" y="845"/>
                    <a:pt x="475" y="840"/>
                  </a:cubicBezTo>
                  <a:cubicBezTo>
                    <a:pt x="469" y="839"/>
                    <a:pt x="461" y="834"/>
                    <a:pt x="462" y="828"/>
                  </a:cubicBezTo>
                  <a:cubicBezTo>
                    <a:pt x="469" y="834"/>
                    <a:pt x="482" y="843"/>
                    <a:pt x="487" y="846"/>
                  </a:cubicBezTo>
                  <a:cubicBezTo>
                    <a:pt x="482" y="840"/>
                    <a:pt x="473" y="832"/>
                    <a:pt x="470" y="827"/>
                  </a:cubicBezTo>
                  <a:cubicBezTo>
                    <a:pt x="478" y="833"/>
                    <a:pt x="485" y="840"/>
                    <a:pt x="494" y="844"/>
                  </a:cubicBezTo>
                  <a:cubicBezTo>
                    <a:pt x="493" y="839"/>
                    <a:pt x="499" y="842"/>
                    <a:pt x="500" y="843"/>
                  </a:cubicBezTo>
                  <a:cubicBezTo>
                    <a:pt x="488" y="834"/>
                    <a:pt x="481" y="821"/>
                    <a:pt x="466" y="816"/>
                  </a:cubicBezTo>
                  <a:cubicBezTo>
                    <a:pt x="465" y="823"/>
                    <a:pt x="457" y="820"/>
                    <a:pt x="453" y="817"/>
                  </a:cubicBezTo>
                  <a:cubicBezTo>
                    <a:pt x="453" y="816"/>
                    <a:pt x="456" y="816"/>
                    <a:pt x="455" y="814"/>
                  </a:cubicBezTo>
                  <a:cubicBezTo>
                    <a:pt x="452" y="812"/>
                    <a:pt x="446" y="809"/>
                    <a:pt x="447" y="805"/>
                  </a:cubicBezTo>
                  <a:cubicBezTo>
                    <a:pt x="449" y="806"/>
                    <a:pt x="450" y="809"/>
                    <a:pt x="453" y="809"/>
                  </a:cubicBezTo>
                  <a:cubicBezTo>
                    <a:pt x="453" y="805"/>
                    <a:pt x="453" y="805"/>
                    <a:pt x="453" y="805"/>
                  </a:cubicBezTo>
                  <a:cubicBezTo>
                    <a:pt x="448" y="803"/>
                    <a:pt x="444" y="801"/>
                    <a:pt x="442" y="795"/>
                  </a:cubicBezTo>
                  <a:cubicBezTo>
                    <a:pt x="440" y="795"/>
                    <a:pt x="436" y="796"/>
                    <a:pt x="435" y="794"/>
                  </a:cubicBezTo>
                  <a:cubicBezTo>
                    <a:pt x="440" y="788"/>
                    <a:pt x="430" y="786"/>
                    <a:pt x="431" y="780"/>
                  </a:cubicBezTo>
                  <a:cubicBezTo>
                    <a:pt x="431" y="780"/>
                    <a:pt x="432" y="780"/>
                    <a:pt x="432" y="780"/>
                  </a:cubicBezTo>
                  <a:cubicBezTo>
                    <a:pt x="432" y="774"/>
                    <a:pt x="426" y="773"/>
                    <a:pt x="423" y="769"/>
                  </a:cubicBezTo>
                  <a:cubicBezTo>
                    <a:pt x="419" y="763"/>
                    <a:pt x="419" y="754"/>
                    <a:pt x="414" y="749"/>
                  </a:cubicBezTo>
                  <a:cubicBezTo>
                    <a:pt x="419" y="746"/>
                    <a:pt x="415" y="740"/>
                    <a:pt x="414" y="736"/>
                  </a:cubicBezTo>
                  <a:cubicBezTo>
                    <a:pt x="416" y="734"/>
                    <a:pt x="415" y="731"/>
                    <a:pt x="419" y="732"/>
                  </a:cubicBezTo>
                  <a:cubicBezTo>
                    <a:pt x="419" y="730"/>
                    <a:pt x="419" y="727"/>
                    <a:pt x="421" y="727"/>
                  </a:cubicBezTo>
                  <a:cubicBezTo>
                    <a:pt x="422" y="729"/>
                    <a:pt x="424" y="731"/>
                    <a:pt x="427" y="730"/>
                  </a:cubicBezTo>
                  <a:cubicBezTo>
                    <a:pt x="427" y="726"/>
                    <a:pt x="424" y="721"/>
                    <a:pt x="427" y="720"/>
                  </a:cubicBezTo>
                  <a:cubicBezTo>
                    <a:pt x="431" y="725"/>
                    <a:pt x="432" y="732"/>
                    <a:pt x="436" y="736"/>
                  </a:cubicBezTo>
                  <a:cubicBezTo>
                    <a:pt x="437" y="735"/>
                    <a:pt x="435" y="731"/>
                    <a:pt x="437" y="731"/>
                  </a:cubicBezTo>
                  <a:cubicBezTo>
                    <a:pt x="439" y="735"/>
                    <a:pt x="440" y="740"/>
                    <a:pt x="445" y="740"/>
                  </a:cubicBezTo>
                  <a:cubicBezTo>
                    <a:pt x="447" y="740"/>
                    <a:pt x="446" y="738"/>
                    <a:pt x="447" y="738"/>
                  </a:cubicBezTo>
                  <a:cubicBezTo>
                    <a:pt x="449" y="737"/>
                    <a:pt x="450" y="743"/>
                    <a:pt x="452" y="739"/>
                  </a:cubicBezTo>
                  <a:cubicBezTo>
                    <a:pt x="451" y="738"/>
                    <a:pt x="449" y="738"/>
                    <a:pt x="449" y="737"/>
                  </a:cubicBezTo>
                  <a:cubicBezTo>
                    <a:pt x="453" y="735"/>
                    <a:pt x="449" y="729"/>
                    <a:pt x="453" y="728"/>
                  </a:cubicBezTo>
                  <a:cubicBezTo>
                    <a:pt x="456" y="733"/>
                    <a:pt x="460" y="733"/>
                    <a:pt x="462" y="734"/>
                  </a:cubicBezTo>
                  <a:cubicBezTo>
                    <a:pt x="464" y="728"/>
                    <a:pt x="469" y="730"/>
                    <a:pt x="472" y="726"/>
                  </a:cubicBezTo>
                  <a:cubicBezTo>
                    <a:pt x="474" y="729"/>
                    <a:pt x="473" y="733"/>
                    <a:pt x="479" y="731"/>
                  </a:cubicBezTo>
                  <a:cubicBezTo>
                    <a:pt x="480" y="732"/>
                    <a:pt x="481" y="738"/>
                    <a:pt x="483" y="737"/>
                  </a:cubicBezTo>
                  <a:cubicBezTo>
                    <a:pt x="482" y="735"/>
                    <a:pt x="479" y="731"/>
                    <a:pt x="481" y="729"/>
                  </a:cubicBezTo>
                  <a:cubicBezTo>
                    <a:pt x="485" y="731"/>
                    <a:pt x="488" y="731"/>
                    <a:pt x="492" y="733"/>
                  </a:cubicBezTo>
                  <a:cubicBezTo>
                    <a:pt x="493" y="731"/>
                    <a:pt x="488" y="724"/>
                    <a:pt x="492" y="720"/>
                  </a:cubicBezTo>
                  <a:cubicBezTo>
                    <a:pt x="493" y="722"/>
                    <a:pt x="495" y="723"/>
                    <a:pt x="498" y="723"/>
                  </a:cubicBezTo>
                  <a:cubicBezTo>
                    <a:pt x="497" y="720"/>
                    <a:pt x="499" y="720"/>
                    <a:pt x="500" y="718"/>
                  </a:cubicBezTo>
                  <a:cubicBezTo>
                    <a:pt x="498" y="719"/>
                    <a:pt x="496" y="714"/>
                    <a:pt x="497" y="714"/>
                  </a:cubicBezTo>
                  <a:cubicBezTo>
                    <a:pt x="502" y="716"/>
                    <a:pt x="502" y="722"/>
                    <a:pt x="504" y="726"/>
                  </a:cubicBezTo>
                  <a:cubicBezTo>
                    <a:pt x="504" y="725"/>
                    <a:pt x="506" y="725"/>
                    <a:pt x="507" y="725"/>
                  </a:cubicBezTo>
                  <a:cubicBezTo>
                    <a:pt x="507" y="719"/>
                    <a:pt x="506" y="718"/>
                    <a:pt x="510" y="714"/>
                  </a:cubicBezTo>
                  <a:cubicBezTo>
                    <a:pt x="511" y="717"/>
                    <a:pt x="511" y="722"/>
                    <a:pt x="515" y="722"/>
                  </a:cubicBezTo>
                  <a:cubicBezTo>
                    <a:pt x="517" y="718"/>
                    <a:pt x="514" y="709"/>
                    <a:pt x="518" y="708"/>
                  </a:cubicBezTo>
                  <a:cubicBezTo>
                    <a:pt x="519" y="711"/>
                    <a:pt x="521" y="708"/>
                    <a:pt x="523" y="709"/>
                  </a:cubicBezTo>
                  <a:cubicBezTo>
                    <a:pt x="522" y="704"/>
                    <a:pt x="524" y="707"/>
                    <a:pt x="527" y="706"/>
                  </a:cubicBezTo>
                  <a:cubicBezTo>
                    <a:pt x="527" y="700"/>
                    <a:pt x="527" y="700"/>
                    <a:pt x="527" y="700"/>
                  </a:cubicBezTo>
                  <a:cubicBezTo>
                    <a:pt x="529" y="698"/>
                    <a:pt x="531" y="701"/>
                    <a:pt x="532" y="699"/>
                  </a:cubicBezTo>
                  <a:cubicBezTo>
                    <a:pt x="533" y="694"/>
                    <a:pt x="527" y="693"/>
                    <a:pt x="531" y="690"/>
                  </a:cubicBezTo>
                  <a:cubicBezTo>
                    <a:pt x="532" y="692"/>
                    <a:pt x="534" y="692"/>
                    <a:pt x="536" y="694"/>
                  </a:cubicBezTo>
                  <a:cubicBezTo>
                    <a:pt x="536" y="692"/>
                    <a:pt x="536" y="689"/>
                    <a:pt x="536" y="685"/>
                  </a:cubicBezTo>
                  <a:cubicBezTo>
                    <a:pt x="537" y="685"/>
                    <a:pt x="541" y="683"/>
                    <a:pt x="541" y="684"/>
                  </a:cubicBezTo>
                  <a:cubicBezTo>
                    <a:pt x="542" y="687"/>
                    <a:pt x="540" y="687"/>
                    <a:pt x="540" y="689"/>
                  </a:cubicBezTo>
                  <a:cubicBezTo>
                    <a:pt x="546" y="689"/>
                    <a:pt x="545" y="697"/>
                    <a:pt x="542" y="699"/>
                  </a:cubicBezTo>
                  <a:cubicBezTo>
                    <a:pt x="546" y="698"/>
                    <a:pt x="548" y="699"/>
                    <a:pt x="550" y="702"/>
                  </a:cubicBezTo>
                  <a:cubicBezTo>
                    <a:pt x="550" y="703"/>
                    <a:pt x="549" y="703"/>
                    <a:pt x="549" y="705"/>
                  </a:cubicBezTo>
                  <a:cubicBezTo>
                    <a:pt x="547" y="703"/>
                    <a:pt x="545" y="706"/>
                    <a:pt x="543" y="707"/>
                  </a:cubicBezTo>
                  <a:cubicBezTo>
                    <a:pt x="547" y="707"/>
                    <a:pt x="551" y="708"/>
                    <a:pt x="553" y="710"/>
                  </a:cubicBezTo>
                  <a:cubicBezTo>
                    <a:pt x="549" y="724"/>
                    <a:pt x="554" y="728"/>
                    <a:pt x="556" y="740"/>
                  </a:cubicBezTo>
                  <a:cubicBezTo>
                    <a:pt x="552" y="740"/>
                    <a:pt x="554" y="737"/>
                    <a:pt x="551" y="740"/>
                  </a:cubicBezTo>
                  <a:cubicBezTo>
                    <a:pt x="549" y="736"/>
                    <a:pt x="546" y="731"/>
                    <a:pt x="549" y="726"/>
                  </a:cubicBezTo>
                  <a:cubicBezTo>
                    <a:pt x="548" y="726"/>
                    <a:pt x="547" y="726"/>
                    <a:pt x="547" y="725"/>
                  </a:cubicBezTo>
                  <a:cubicBezTo>
                    <a:pt x="547" y="724"/>
                    <a:pt x="548" y="723"/>
                    <a:pt x="549" y="724"/>
                  </a:cubicBezTo>
                  <a:cubicBezTo>
                    <a:pt x="547" y="720"/>
                    <a:pt x="552" y="709"/>
                    <a:pt x="545" y="710"/>
                  </a:cubicBezTo>
                  <a:cubicBezTo>
                    <a:pt x="544" y="716"/>
                    <a:pt x="547" y="713"/>
                    <a:pt x="548" y="714"/>
                  </a:cubicBezTo>
                  <a:cubicBezTo>
                    <a:pt x="546" y="716"/>
                    <a:pt x="548" y="719"/>
                    <a:pt x="548" y="721"/>
                  </a:cubicBezTo>
                  <a:cubicBezTo>
                    <a:pt x="545" y="723"/>
                    <a:pt x="543" y="721"/>
                    <a:pt x="542" y="724"/>
                  </a:cubicBezTo>
                  <a:cubicBezTo>
                    <a:pt x="543" y="730"/>
                    <a:pt x="545" y="740"/>
                    <a:pt x="541" y="743"/>
                  </a:cubicBezTo>
                  <a:cubicBezTo>
                    <a:pt x="540" y="737"/>
                    <a:pt x="538" y="743"/>
                    <a:pt x="536" y="738"/>
                  </a:cubicBezTo>
                  <a:cubicBezTo>
                    <a:pt x="535" y="739"/>
                    <a:pt x="537" y="743"/>
                    <a:pt x="535" y="743"/>
                  </a:cubicBezTo>
                  <a:cubicBezTo>
                    <a:pt x="532" y="742"/>
                    <a:pt x="531" y="739"/>
                    <a:pt x="529" y="737"/>
                  </a:cubicBezTo>
                  <a:cubicBezTo>
                    <a:pt x="530" y="754"/>
                    <a:pt x="550" y="758"/>
                    <a:pt x="549" y="772"/>
                  </a:cubicBezTo>
                  <a:cubicBezTo>
                    <a:pt x="547" y="771"/>
                    <a:pt x="547" y="769"/>
                    <a:pt x="545" y="768"/>
                  </a:cubicBezTo>
                  <a:cubicBezTo>
                    <a:pt x="547" y="772"/>
                    <a:pt x="547" y="778"/>
                    <a:pt x="551" y="780"/>
                  </a:cubicBezTo>
                  <a:cubicBezTo>
                    <a:pt x="552" y="776"/>
                    <a:pt x="547" y="775"/>
                    <a:pt x="550" y="773"/>
                  </a:cubicBezTo>
                  <a:cubicBezTo>
                    <a:pt x="554" y="775"/>
                    <a:pt x="558" y="781"/>
                    <a:pt x="553" y="785"/>
                  </a:cubicBezTo>
                  <a:cubicBezTo>
                    <a:pt x="556" y="791"/>
                    <a:pt x="557" y="788"/>
                    <a:pt x="561" y="793"/>
                  </a:cubicBezTo>
                  <a:cubicBezTo>
                    <a:pt x="560" y="793"/>
                    <a:pt x="561" y="796"/>
                    <a:pt x="559" y="796"/>
                  </a:cubicBezTo>
                  <a:cubicBezTo>
                    <a:pt x="549" y="797"/>
                    <a:pt x="547" y="792"/>
                    <a:pt x="540" y="793"/>
                  </a:cubicBezTo>
                  <a:cubicBezTo>
                    <a:pt x="539" y="785"/>
                    <a:pt x="531" y="784"/>
                    <a:pt x="529" y="777"/>
                  </a:cubicBezTo>
                  <a:cubicBezTo>
                    <a:pt x="526" y="790"/>
                    <a:pt x="541" y="801"/>
                    <a:pt x="544" y="809"/>
                  </a:cubicBezTo>
                  <a:cubicBezTo>
                    <a:pt x="541" y="809"/>
                    <a:pt x="537" y="805"/>
                    <a:pt x="536" y="802"/>
                  </a:cubicBezTo>
                  <a:cubicBezTo>
                    <a:pt x="525" y="803"/>
                    <a:pt x="530" y="784"/>
                    <a:pt x="518" y="791"/>
                  </a:cubicBezTo>
                  <a:cubicBezTo>
                    <a:pt x="521" y="791"/>
                    <a:pt x="520" y="795"/>
                    <a:pt x="520" y="797"/>
                  </a:cubicBezTo>
                  <a:cubicBezTo>
                    <a:pt x="519" y="797"/>
                    <a:pt x="519" y="796"/>
                    <a:pt x="518" y="797"/>
                  </a:cubicBezTo>
                  <a:cubicBezTo>
                    <a:pt x="520" y="800"/>
                    <a:pt x="519" y="802"/>
                    <a:pt x="518" y="805"/>
                  </a:cubicBezTo>
                  <a:cubicBezTo>
                    <a:pt x="519" y="808"/>
                    <a:pt x="522" y="810"/>
                    <a:pt x="525" y="811"/>
                  </a:cubicBezTo>
                  <a:cubicBezTo>
                    <a:pt x="531" y="826"/>
                    <a:pt x="544" y="830"/>
                    <a:pt x="550" y="844"/>
                  </a:cubicBezTo>
                  <a:cubicBezTo>
                    <a:pt x="550" y="844"/>
                    <a:pt x="549" y="844"/>
                    <a:pt x="549" y="844"/>
                  </a:cubicBezTo>
                  <a:cubicBezTo>
                    <a:pt x="553" y="848"/>
                    <a:pt x="558" y="853"/>
                    <a:pt x="566" y="853"/>
                  </a:cubicBezTo>
                  <a:cubicBezTo>
                    <a:pt x="572" y="864"/>
                    <a:pt x="587" y="860"/>
                    <a:pt x="597" y="866"/>
                  </a:cubicBezTo>
                  <a:cubicBezTo>
                    <a:pt x="598" y="865"/>
                    <a:pt x="599" y="864"/>
                    <a:pt x="601" y="865"/>
                  </a:cubicBezTo>
                  <a:cubicBezTo>
                    <a:pt x="610" y="871"/>
                    <a:pt x="626" y="866"/>
                    <a:pt x="636" y="859"/>
                  </a:cubicBezTo>
                  <a:cubicBezTo>
                    <a:pt x="636" y="858"/>
                    <a:pt x="636" y="858"/>
                    <a:pt x="636" y="858"/>
                  </a:cubicBezTo>
                  <a:cubicBezTo>
                    <a:pt x="634" y="856"/>
                    <a:pt x="627" y="856"/>
                    <a:pt x="626" y="859"/>
                  </a:cubicBezTo>
                  <a:cubicBezTo>
                    <a:pt x="625" y="858"/>
                    <a:pt x="623" y="858"/>
                    <a:pt x="623" y="855"/>
                  </a:cubicBezTo>
                  <a:cubicBezTo>
                    <a:pt x="613" y="857"/>
                    <a:pt x="615" y="848"/>
                    <a:pt x="604" y="848"/>
                  </a:cubicBezTo>
                  <a:cubicBezTo>
                    <a:pt x="605" y="845"/>
                    <a:pt x="601" y="846"/>
                    <a:pt x="601" y="844"/>
                  </a:cubicBezTo>
                  <a:cubicBezTo>
                    <a:pt x="605" y="844"/>
                    <a:pt x="612" y="845"/>
                    <a:pt x="614" y="844"/>
                  </a:cubicBezTo>
                  <a:cubicBezTo>
                    <a:pt x="612" y="843"/>
                    <a:pt x="609" y="843"/>
                    <a:pt x="608" y="841"/>
                  </a:cubicBezTo>
                  <a:cubicBezTo>
                    <a:pt x="611" y="841"/>
                    <a:pt x="615" y="845"/>
                    <a:pt x="618" y="843"/>
                  </a:cubicBezTo>
                  <a:cubicBezTo>
                    <a:pt x="616" y="841"/>
                    <a:pt x="625" y="840"/>
                    <a:pt x="625" y="837"/>
                  </a:cubicBezTo>
                  <a:cubicBezTo>
                    <a:pt x="619" y="831"/>
                    <a:pt x="605" y="833"/>
                    <a:pt x="602" y="824"/>
                  </a:cubicBezTo>
                  <a:cubicBezTo>
                    <a:pt x="608" y="823"/>
                    <a:pt x="612" y="827"/>
                    <a:pt x="616" y="825"/>
                  </a:cubicBezTo>
                  <a:cubicBezTo>
                    <a:pt x="614" y="825"/>
                    <a:pt x="614" y="825"/>
                    <a:pt x="614" y="825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608" y="818"/>
                    <a:pt x="604" y="816"/>
                    <a:pt x="602" y="811"/>
                  </a:cubicBezTo>
                  <a:cubicBezTo>
                    <a:pt x="605" y="811"/>
                    <a:pt x="606" y="813"/>
                    <a:pt x="609" y="811"/>
                  </a:cubicBezTo>
                  <a:cubicBezTo>
                    <a:pt x="609" y="808"/>
                    <a:pt x="607" y="808"/>
                    <a:pt x="606" y="806"/>
                  </a:cubicBezTo>
                  <a:cubicBezTo>
                    <a:pt x="609" y="802"/>
                    <a:pt x="611" y="803"/>
                    <a:pt x="614" y="800"/>
                  </a:cubicBezTo>
                  <a:cubicBezTo>
                    <a:pt x="614" y="803"/>
                    <a:pt x="614" y="803"/>
                    <a:pt x="614" y="803"/>
                  </a:cubicBezTo>
                  <a:cubicBezTo>
                    <a:pt x="619" y="802"/>
                    <a:pt x="624" y="807"/>
                    <a:pt x="632" y="803"/>
                  </a:cubicBezTo>
                  <a:cubicBezTo>
                    <a:pt x="632" y="797"/>
                    <a:pt x="637" y="802"/>
                    <a:pt x="641" y="803"/>
                  </a:cubicBezTo>
                  <a:cubicBezTo>
                    <a:pt x="642" y="800"/>
                    <a:pt x="638" y="801"/>
                    <a:pt x="639" y="798"/>
                  </a:cubicBezTo>
                  <a:cubicBezTo>
                    <a:pt x="646" y="794"/>
                    <a:pt x="660" y="804"/>
                    <a:pt x="659" y="791"/>
                  </a:cubicBezTo>
                  <a:cubicBezTo>
                    <a:pt x="665" y="789"/>
                    <a:pt x="666" y="786"/>
                    <a:pt x="671" y="785"/>
                  </a:cubicBezTo>
                  <a:cubicBezTo>
                    <a:pt x="673" y="787"/>
                    <a:pt x="668" y="788"/>
                    <a:pt x="671" y="790"/>
                  </a:cubicBezTo>
                  <a:cubicBezTo>
                    <a:pt x="677" y="790"/>
                    <a:pt x="676" y="781"/>
                    <a:pt x="680" y="778"/>
                  </a:cubicBezTo>
                  <a:cubicBezTo>
                    <a:pt x="684" y="777"/>
                    <a:pt x="686" y="778"/>
                    <a:pt x="688" y="780"/>
                  </a:cubicBezTo>
                  <a:cubicBezTo>
                    <a:pt x="695" y="776"/>
                    <a:pt x="699" y="766"/>
                    <a:pt x="708" y="767"/>
                  </a:cubicBezTo>
                  <a:cubicBezTo>
                    <a:pt x="708" y="765"/>
                    <a:pt x="708" y="762"/>
                    <a:pt x="710" y="761"/>
                  </a:cubicBezTo>
                  <a:cubicBezTo>
                    <a:pt x="708" y="765"/>
                    <a:pt x="713" y="763"/>
                    <a:pt x="714" y="765"/>
                  </a:cubicBezTo>
                  <a:cubicBezTo>
                    <a:pt x="714" y="762"/>
                    <a:pt x="715" y="760"/>
                    <a:pt x="716" y="758"/>
                  </a:cubicBezTo>
                  <a:cubicBezTo>
                    <a:pt x="720" y="758"/>
                    <a:pt x="720" y="758"/>
                    <a:pt x="720" y="758"/>
                  </a:cubicBezTo>
                  <a:cubicBezTo>
                    <a:pt x="726" y="765"/>
                    <a:pt x="718" y="771"/>
                    <a:pt x="718" y="775"/>
                  </a:cubicBezTo>
                  <a:cubicBezTo>
                    <a:pt x="721" y="774"/>
                    <a:pt x="720" y="769"/>
                    <a:pt x="725" y="769"/>
                  </a:cubicBezTo>
                  <a:cubicBezTo>
                    <a:pt x="725" y="775"/>
                    <a:pt x="718" y="780"/>
                    <a:pt x="713" y="783"/>
                  </a:cubicBezTo>
                  <a:cubicBezTo>
                    <a:pt x="718" y="785"/>
                    <a:pt x="720" y="777"/>
                    <a:pt x="725" y="777"/>
                  </a:cubicBezTo>
                  <a:cubicBezTo>
                    <a:pt x="725" y="779"/>
                    <a:pt x="724" y="780"/>
                    <a:pt x="726" y="781"/>
                  </a:cubicBezTo>
                  <a:cubicBezTo>
                    <a:pt x="726" y="777"/>
                    <a:pt x="728" y="776"/>
                    <a:pt x="732" y="775"/>
                  </a:cubicBezTo>
                  <a:cubicBezTo>
                    <a:pt x="740" y="784"/>
                    <a:pt x="740" y="762"/>
                    <a:pt x="744" y="759"/>
                  </a:cubicBezTo>
                  <a:cubicBezTo>
                    <a:pt x="743" y="762"/>
                    <a:pt x="747" y="760"/>
                    <a:pt x="746" y="763"/>
                  </a:cubicBezTo>
                  <a:cubicBezTo>
                    <a:pt x="746" y="767"/>
                    <a:pt x="742" y="768"/>
                    <a:pt x="741" y="771"/>
                  </a:cubicBezTo>
                  <a:cubicBezTo>
                    <a:pt x="744" y="775"/>
                    <a:pt x="745" y="775"/>
                    <a:pt x="745" y="780"/>
                  </a:cubicBezTo>
                  <a:cubicBezTo>
                    <a:pt x="746" y="780"/>
                    <a:pt x="748" y="776"/>
                    <a:pt x="750" y="778"/>
                  </a:cubicBezTo>
                  <a:cubicBezTo>
                    <a:pt x="747" y="780"/>
                    <a:pt x="744" y="785"/>
                    <a:pt x="744" y="787"/>
                  </a:cubicBezTo>
                  <a:cubicBezTo>
                    <a:pt x="744" y="786"/>
                    <a:pt x="746" y="785"/>
                    <a:pt x="746" y="787"/>
                  </a:cubicBezTo>
                  <a:cubicBezTo>
                    <a:pt x="745" y="790"/>
                    <a:pt x="743" y="790"/>
                    <a:pt x="741" y="788"/>
                  </a:cubicBezTo>
                  <a:cubicBezTo>
                    <a:pt x="742" y="792"/>
                    <a:pt x="742" y="789"/>
                    <a:pt x="740" y="791"/>
                  </a:cubicBezTo>
                  <a:cubicBezTo>
                    <a:pt x="741" y="791"/>
                    <a:pt x="740" y="793"/>
                    <a:pt x="741" y="795"/>
                  </a:cubicBezTo>
                  <a:cubicBezTo>
                    <a:pt x="739" y="795"/>
                    <a:pt x="737" y="796"/>
                    <a:pt x="736" y="798"/>
                  </a:cubicBezTo>
                  <a:cubicBezTo>
                    <a:pt x="737" y="798"/>
                    <a:pt x="736" y="801"/>
                    <a:pt x="738" y="801"/>
                  </a:cubicBezTo>
                  <a:cubicBezTo>
                    <a:pt x="741" y="794"/>
                    <a:pt x="747" y="784"/>
                    <a:pt x="753" y="788"/>
                  </a:cubicBezTo>
                  <a:cubicBezTo>
                    <a:pt x="753" y="785"/>
                    <a:pt x="756" y="785"/>
                    <a:pt x="759" y="785"/>
                  </a:cubicBezTo>
                  <a:cubicBezTo>
                    <a:pt x="761" y="794"/>
                    <a:pt x="757" y="796"/>
                    <a:pt x="760" y="804"/>
                  </a:cubicBezTo>
                  <a:cubicBezTo>
                    <a:pt x="764" y="798"/>
                    <a:pt x="772" y="797"/>
                    <a:pt x="774" y="789"/>
                  </a:cubicBezTo>
                  <a:cubicBezTo>
                    <a:pt x="779" y="790"/>
                    <a:pt x="781" y="783"/>
                    <a:pt x="783" y="784"/>
                  </a:cubicBezTo>
                  <a:cubicBezTo>
                    <a:pt x="782" y="788"/>
                    <a:pt x="775" y="790"/>
                    <a:pt x="778" y="795"/>
                  </a:cubicBezTo>
                  <a:cubicBezTo>
                    <a:pt x="782" y="796"/>
                    <a:pt x="782" y="791"/>
                    <a:pt x="784" y="790"/>
                  </a:cubicBezTo>
                  <a:cubicBezTo>
                    <a:pt x="788" y="791"/>
                    <a:pt x="787" y="788"/>
                    <a:pt x="789" y="788"/>
                  </a:cubicBezTo>
                  <a:cubicBezTo>
                    <a:pt x="798" y="772"/>
                    <a:pt x="812" y="763"/>
                    <a:pt x="820" y="746"/>
                  </a:cubicBezTo>
                  <a:cubicBezTo>
                    <a:pt x="819" y="746"/>
                    <a:pt x="819" y="745"/>
                    <a:pt x="819" y="744"/>
                  </a:cubicBezTo>
                  <a:cubicBezTo>
                    <a:pt x="826" y="737"/>
                    <a:pt x="828" y="726"/>
                    <a:pt x="834" y="719"/>
                  </a:cubicBezTo>
                  <a:cubicBezTo>
                    <a:pt x="834" y="715"/>
                    <a:pt x="836" y="714"/>
                    <a:pt x="835" y="710"/>
                  </a:cubicBezTo>
                  <a:cubicBezTo>
                    <a:pt x="844" y="701"/>
                    <a:pt x="843" y="680"/>
                    <a:pt x="853" y="673"/>
                  </a:cubicBezTo>
                  <a:cubicBezTo>
                    <a:pt x="852" y="669"/>
                    <a:pt x="854" y="668"/>
                    <a:pt x="854" y="665"/>
                  </a:cubicBezTo>
                  <a:cubicBezTo>
                    <a:pt x="857" y="661"/>
                    <a:pt x="859" y="657"/>
                    <a:pt x="860" y="651"/>
                  </a:cubicBezTo>
                  <a:cubicBezTo>
                    <a:pt x="861" y="651"/>
                    <a:pt x="862" y="651"/>
                    <a:pt x="863" y="650"/>
                  </a:cubicBezTo>
                  <a:cubicBezTo>
                    <a:pt x="864" y="642"/>
                    <a:pt x="863" y="622"/>
                    <a:pt x="872" y="618"/>
                  </a:cubicBezTo>
                  <a:cubicBezTo>
                    <a:pt x="874" y="619"/>
                    <a:pt x="875" y="621"/>
                    <a:pt x="876" y="623"/>
                  </a:cubicBezTo>
                  <a:cubicBezTo>
                    <a:pt x="879" y="621"/>
                    <a:pt x="876" y="617"/>
                    <a:pt x="879" y="617"/>
                  </a:cubicBezTo>
                  <a:cubicBezTo>
                    <a:pt x="881" y="618"/>
                    <a:pt x="877" y="623"/>
                    <a:pt x="880" y="625"/>
                  </a:cubicBezTo>
                  <a:cubicBezTo>
                    <a:pt x="883" y="620"/>
                    <a:pt x="882" y="613"/>
                    <a:pt x="887" y="610"/>
                  </a:cubicBezTo>
                  <a:cubicBezTo>
                    <a:pt x="887" y="612"/>
                    <a:pt x="888" y="612"/>
                    <a:pt x="890" y="612"/>
                  </a:cubicBezTo>
                  <a:cubicBezTo>
                    <a:pt x="893" y="608"/>
                    <a:pt x="897" y="605"/>
                    <a:pt x="894" y="597"/>
                  </a:cubicBezTo>
                  <a:cubicBezTo>
                    <a:pt x="896" y="598"/>
                    <a:pt x="899" y="599"/>
                    <a:pt x="899" y="596"/>
                  </a:cubicBezTo>
                  <a:cubicBezTo>
                    <a:pt x="897" y="593"/>
                    <a:pt x="894" y="591"/>
                    <a:pt x="891" y="589"/>
                  </a:cubicBezTo>
                  <a:cubicBezTo>
                    <a:pt x="891" y="582"/>
                    <a:pt x="892" y="577"/>
                    <a:pt x="896" y="575"/>
                  </a:cubicBezTo>
                  <a:cubicBezTo>
                    <a:pt x="896" y="567"/>
                    <a:pt x="896" y="567"/>
                    <a:pt x="896" y="567"/>
                  </a:cubicBezTo>
                  <a:cubicBezTo>
                    <a:pt x="904" y="565"/>
                    <a:pt x="897" y="548"/>
                    <a:pt x="906" y="547"/>
                  </a:cubicBezTo>
                  <a:cubicBezTo>
                    <a:pt x="903" y="547"/>
                    <a:pt x="904" y="541"/>
                    <a:pt x="906" y="540"/>
                  </a:cubicBezTo>
                  <a:cubicBezTo>
                    <a:pt x="907" y="541"/>
                    <a:pt x="907" y="544"/>
                    <a:pt x="909" y="544"/>
                  </a:cubicBezTo>
                  <a:cubicBezTo>
                    <a:pt x="911" y="542"/>
                    <a:pt x="907" y="542"/>
                    <a:pt x="907" y="539"/>
                  </a:cubicBezTo>
                  <a:cubicBezTo>
                    <a:pt x="908" y="539"/>
                    <a:pt x="910" y="538"/>
                    <a:pt x="911" y="539"/>
                  </a:cubicBezTo>
                  <a:cubicBezTo>
                    <a:pt x="910" y="543"/>
                    <a:pt x="915" y="548"/>
                    <a:pt x="916" y="545"/>
                  </a:cubicBezTo>
                  <a:cubicBezTo>
                    <a:pt x="910" y="536"/>
                    <a:pt x="903" y="520"/>
                    <a:pt x="905" y="509"/>
                  </a:cubicBezTo>
                  <a:cubicBezTo>
                    <a:pt x="907" y="511"/>
                    <a:pt x="909" y="512"/>
                    <a:pt x="910" y="515"/>
                  </a:cubicBezTo>
                  <a:cubicBezTo>
                    <a:pt x="910" y="516"/>
                    <a:pt x="908" y="516"/>
                    <a:pt x="908" y="518"/>
                  </a:cubicBezTo>
                  <a:cubicBezTo>
                    <a:pt x="916" y="531"/>
                    <a:pt x="919" y="555"/>
                    <a:pt x="924" y="574"/>
                  </a:cubicBezTo>
                  <a:cubicBezTo>
                    <a:pt x="926" y="568"/>
                    <a:pt x="921" y="561"/>
                    <a:pt x="926" y="559"/>
                  </a:cubicBezTo>
                  <a:cubicBezTo>
                    <a:pt x="926" y="563"/>
                    <a:pt x="926" y="568"/>
                    <a:pt x="928" y="571"/>
                  </a:cubicBezTo>
                  <a:cubicBezTo>
                    <a:pt x="932" y="564"/>
                    <a:pt x="923" y="556"/>
                    <a:pt x="929" y="549"/>
                  </a:cubicBezTo>
                  <a:cubicBezTo>
                    <a:pt x="929" y="546"/>
                    <a:pt x="928" y="544"/>
                    <a:pt x="927" y="541"/>
                  </a:cubicBezTo>
                  <a:cubicBezTo>
                    <a:pt x="934" y="519"/>
                    <a:pt x="917" y="500"/>
                    <a:pt x="918" y="478"/>
                  </a:cubicBezTo>
                  <a:cubicBezTo>
                    <a:pt x="920" y="479"/>
                    <a:pt x="922" y="480"/>
                    <a:pt x="924" y="479"/>
                  </a:cubicBezTo>
                  <a:cubicBezTo>
                    <a:pt x="925" y="484"/>
                    <a:pt x="926" y="484"/>
                    <a:pt x="928" y="487"/>
                  </a:cubicBezTo>
                  <a:cubicBezTo>
                    <a:pt x="925" y="491"/>
                    <a:pt x="931" y="498"/>
                    <a:pt x="932" y="504"/>
                  </a:cubicBezTo>
                  <a:cubicBezTo>
                    <a:pt x="932" y="503"/>
                    <a:pt x="933" y="502"/>
                    <a:pt x="933" y="501"/>
                  </a:cubicBezTo>
                  <a:cubicBezTo>
                    <a:pt x="939" y="506"/>
                    <a:pt x="937" y="519"/>
                    <a:pt x="942" y="525"/>
                  </a:cubicBezTo>
                  <a:cubicBezTo>
                    <a:pt x="944" y="523"/>
                    <a:pt x="942" y="518"/>
                    <a:pt x="946" y="518"/>
                  </a:cubicBezTo>
                  <a:cubicBezTo>
                    <a:pt x="949" y="526"/>
                    <a:pt x="946" y="535"/>
                    <a:pt x="950" y="542"/>
                  </a:cubicBezTo>
                  <a:cubicBezTo>
                    <a:pt x="948" y="542"/>
                    <a:pt x="948" y="542"/>
                    <a:pt x="948" y="542"/>
                  </a:cubicBezTo>
                  <a:cubicBezTo>
                    <a:pt x="950" y="554"/>
                    <a:pt x="953" y="564"/>
                    <a:pt x="950" y="575"/>
                  </a:cubicBezTo>
                  <a:cubicBezTo>
                    <a:pt x="952" y="576"/>
                    <a:pt x="954" y="572"/>
                    <a:pt x="955" y="575"/>
                  </a:cubicBezTo>
                  <a:cubicBezTo>
                    <a:pt x="954" y="587"/>
                    <a:pt x="952" y="595"/>
                    <a:pt x="952" y="607"/>
                  </a:cubicBezTo>
                  <a:cubicBezTo>
                    <a:pt x="948" y="608"/>
                    <a:pt x="948" y="616"/>
                    <a:pt x="951" y="620"/>
                  </a:cubicBezTo>
                  <a:cubicBezTo>
                    <a:pt x="954" y="609"/>
                    <a:pt x="956" y="596"/>
                    <a:pt x="956" y="581"/>
                  </a:cubicBezTo>
                  <a:cubicBezTo>
                    <a:pt x="956" y="561"/>
                    <a:pt x="953" y="541"/>
                    <a:pt x="955" y="524"/>
                  </a:cubicBezTo>
                  <a:cubicBezTo>
                    <a:pt x="957" y="531"/>
                    <a:pt x="957" y="541"/>
                    <a:pt x="962" y="546"/>
                  </a:cubicBezTo>
                  <a:cubicBezTo>
                    <a:pt x="967" y="530"/>
                    <a:pt x="961" y="508"/>
                    <a:pt x="957" y="493"/>
                  </a:cubicBezTo>
                  <a:cubicBezTo>
                    <a:pt x="958" y="492"/>
                    <a:pt x="958" y="490"/>
                    <a:pt x="960" y="490"/>
                  </a:cubicBezTo>
                  <a:cubicBezTo>
                    <a:pt x="962" y="496"/>
                    <a:pt x="961" y="504"/>
                    <a:pt x="965" y="508"/>
                  </a:cubicBezTo>
                  <a:cubicBezTo>
                    <a:pt x="968" y="506"/>
                    <a:pt x="963" y="503"/>
                    <a:pt x="966" y="502"/>
                  </a:cubicBezTo>
                  <a:cubicBezTo>
                    <a:pt x="970" y="507"/>
                    <a:pt x="968" y="515"/>
                    <a:pt x="971" y="520"/>
                  </a:cubicBezTo>
                  <a:cubicBezTo>
                    <a:pt x="973" y="513"/>
                    <a:pt x="969" y="501"/>
                    <a:pt x="972" y="497"/>
                  </a:cubicBezTo>
                  <a:cubicBezTo>
                    <a:pt x="978" y="509"/>
                    <a:pt x="980" y="518"/>
                    <a:pt x="977" y="533"/>
                  </a:cubicBezTo>
                  <a:cubicBezTo>
                    <a:pt x="975" y="535"/>
                    <a:pt x="972" y="534"/>
                    <a:pt x="972" y="536"/>
                  </a:cubicBezTo>
                  <a:cubicBezTo>
                    <a:pt x="970" y="533"/>
                    <a:pt x="976" y="532"/>
                    <a:pt x="976" y="529"/>
                  </a:cubicBezTo>
                  <a:cubicBezTo>
                    <a:pt x="973" y="527"/>
                    <a:pt x="971" y="523"/>
                    <a:pt x="967" y="523"/>
                  </a:cubicBezTo>
                  <a:cubicBezTo>
                    <a:pt x="966" y="529"/>
                    <a:pt x="969" y="534"/>
                    <a:pt x="969" y="539"/>
                  </a:cubicBezTo>
                  <a:cubicBezTo>
                    <a:pt x="970" y="545"/>
                    <a:pt x="968" y="552"/>
                    <a:pt x="971" y="552"/>
                  </a:cubicBezTo>
                  <a:cubicBezTo>
                    <a:pt x="972" y="552"/>
                    <a:pt x="971" y="542"/>
                    <a:pt x="973" y="539"/>
                  </a:cubicBezTo>
                  <a:cubicBezTo>
                    <a:pt x="975" y="543"/>
                    <a:pt x="973" y="547"/>
                    <a:pt x="976" y="548"/>
                  </a:cubicBezTo>
                  <a:cubicBezTo>
                    <a:pt x="975" y="544"/>
                    <a:pt x="976" y="542"/>
                    <a:pt x="975" y="539"/>
                  </a:cubicBezTo>
                  <a:cubicBezTo>
                    <a:pt x="977" y="539"/>
                    <a:pt x="977" y="537"/>
                    <a:pt x="979" y="537"/>
                  </a:cubicBezTo>
                  <a:cubicBezTo>
                    <a:pt x="982" y="538"/>
                    <a:pt x="983" y="541"/>
                    <a:pt x="984" y="544"/>
                  </a:cubicBezTo>
                  <a:cubicBezTo>
                    <a:pt x="984" y="543"/>
                    <a:pt x="985" y="542"/>
                    <a:pt x="986" y="542"/>
                  </a:cubicBezTo>
                  <a:cubicBezTo>
                    <a:pt x="990" y="567"/>
                    <a:pt x="996" y="597"/>
                    <a:pt x="985" y="619"/>
                  </a:cubicBezTo>
                  <a:cubicBezTo>
                    <a:pt x="986" y="618"/>
                    <a:pt x="987" y="618"/>
                    <a:pt x="986" y="616"/>
                  </a:cubicBezTo>
                  <a:cubicBezTo>
                    <a:pt x="981" y="616"/>
                    <a:pt x="987" y="629"/>
                    <a:pt x="981" y="628"/>
                  </a:cubicBezTo>
                  <a:cubicBezTo>
                    <a:pt x="979" y="609"/>
                    <a:pt x="985" y="592"/>
                    <a:pt x="982" y="576"/>
                  </a:cubicBezTo>
                  <a:cubicBezTo>
                    <a:pt x="978" y="576"/>
                    <a:pt x="981" y="568"/>
                    <a:pt x="978" y="567"/>
                  </a:cubicBezTo>
                  <a:cubicBezTo>
                    <a:pt x="968" y="570"/>
                    <a:pt x="974" y="586"/>
                    <a:pt x="966" y="593"/>
                  </a:cubicBezTo>
                  <a:cubicBezTo>
                    <a:pt x="963" y="589"/>
                    <a:pt x="966" y="582"/>
                    <a:pt x="968" y="576"/>
                  </a:cubicBezTo>
                  <a:cubicBezTo>
                    <a:pt x="965" y="575"/>
                    <a:pt x="966" y="571"/>
                    <a:pt x="963" y="569"/>
                  </a:cubicBezTo>
                  <a:cubicBezTo>
                    <a:pt x="961" y="582"/>
                    <a:pt x="968" y="600"/>
                    <a:pt x="956" y="600"/>
                  </a:cubicBezTo>
                  <a:cubicBezTo>
                    <a:pt x="959" y="614"/>
                    <a:pt x="958" y="622"/>
                    <a:pt x="958" y="636"/>
                  </a:cubicBezTo>
                  <a:cubicBezTo>
                    <a:pt x="959" y="634"/>
                    <a:pt x="958" y="633"/>
                    <a:pt x="961" y="634"/>
                  </a:cubicBezTo>
                  <a:cubicBezTo>
                    <a:pt x="965" y="623"/>
                    <a:pt x="967" y="608"/>
                    <a:pt x="967" y="598"/>
                  </a:cubicBezTo>
                  <a:cubicBezTo>
                    <a:pt x="970" y="600"/>
                    <a:pt x="976" y="613"/>
                    <a:pt x="968" y="612"/>
                  </a:cubicBezTo>
                  <a:cubicBezTo>
                    <a:pt x="969" y="618"/>
                    <a:pt x="971" y="622"/>
                    <a:pt x="973" y="625"/>
                  </a:cubicBezTo>
                  <a:cubicBezTo>
                    <a:pt x="974" y="629"/>
                    <a:pt x="970" y="627"/>
                    <a:pt x="971" y="630"/>
                  </a:cubicBezTo>
                  <a:cubicBezTo>
                    <a:pt x="969" y="649"/>
                    <a:pt x="963" y="669"/>
                    <a:pt x="960" y="685"/>
                  </a:cubicBezTo>
                  <a:cubicBezTo>
                    <a:pt x="954" y="687"/>
                    <a:pt x="954" y="696"/>
                    <a:pt x="953" y="703"/>
                  </a:cubicBezTo>
                  <a:cubicBezTo>
                    <a:pt x="941" y="713"/>
                    <a:pt x="936" y="731"/>
                    <a:pt x="937" y="751"/>
                  </a:cubicBezTo>
                  <a:cubicBezTo>
                    <a:pt x="933" y="753"/>
                    <a:pt x="932" y="757"/>
                    <a:pt x="928" y="759"/>
                  </a:cubicBezTo>
                  <a:cubicBezTo>
                    <a:pt x="927" y="757"/>
                    <a:pt x="925" y="760"/>
                    <a:pt x="925" y="759"/>
                  </a:cubicBezTo>
                  <a:cubicBezTo>
                    <a:pt x="926" y="750"/>
                    <a:pt x="931" y="748"/>
                    <a:pt x="933" y="739"/>
                  </a:cubicBezTo>
                  <a:cubicBezTo>
                    <a:pt x="931" y="738"/>
                    <a:pt x="930" y="738"/>
                    <a:pt x="928" y="738"/>
                  </a:cubicBezTo>
                  <a:cubicBezTo>
                    <a:pt x="926" y="746"/>
                    <a:pt x="922" y="753"/>
                    <a:pt x="919" y="760"/>
                  </a:cubicBezTo>
                  <a:cubicBezTo>
                    <a:pt x="920" y="761"/>
                    <a:pt x="922" y="761"/>
                    <a:pt x="923" y="763"/>
                  </a:cubicBezTo>
                  <a:cubicBezTo>
                    <a:pt x="921" y="769"/>
                    <a:pt x="918" y="771"/>
                    <a:pt x="918" y="779"/>
                  </a:cubicBezTo>
                  <a:cubicBezTo>
                    <a:pt x="909" y="780"/>
                    <a:pt x="910" y="796"/>
                    <a:pt x="903" y="796"/>
                  </a:cubicBezTo>
                  <a:cubicBezTo>
                    <a:pt x="904" y="793"/>
                    <a:pt x="905" y="792"/>
                    <a:pt x="902" y="790"/>
                  </a:cubicBezTo>
                  <a:cubicBezTo>
                    <a:pt x="903" y="789"/>
                    <a:pt x="903" y="787"/>
                    <a:pt x="903" y="784"/>
                  </a:cubicBezTo>
                  <a:cubicBezTo>
                    <a:pt x="898" y="784"/>
                    <a:pt x="897" y="789"/>
                    <a:pt x="894" y="792"/>
                  </a:cubicBezTo>
                  <a:cubicBezTo>
                    <a:pt x="893" y="788"/>
                    <a:pt x="891" y="786"/>
                    <a:pt x="888" y="785"/>
                  </a:cubicBezTo>
                  <a:cubicBezTo>
                    <a:pt x="883" y="794"/>
                    <a:pt x="878" y="798"/>
                    <a:pt x="872" y="804"/>
                  </a:cubicBezTo>
                  <a:cubicBezTo>
                    <a:pt x="868" y="803"/>
                    <a:pt x="863" y="809"/>
                    <a:pt x="864" y="814"/>
                  </a:cubicBezTo>
                  <a:cubicBezTo>
                    <a:pt x="868" y="814"/>
                    <a:pt x="870" y="815"/>
                    <a:pt x="872" y="816"/>
                  </a:cubicBezTo>
                  <a:cubicBezTo>
                    <a:pt x="873" y="824"/>
                    <a:pt x="867" y="825"/>
                    <a:pt x="863" y="828"/>
                  </a:cubicBezTo>
                  <a:cubicBezTo>
                    <a:pt x="862" y="823"/>
                    <a:pt x="864" y="820"/>
                    <a:pt x="863" y="817"/>
                  </a:cubicBezTo>
                  <a:cubicBezTo>
                    <a:pt x="854" y="824"/>
                    <a:pt x="846" y="834"/>
                    <a:pt x="836" y="834"/>
                  </a:cubicBezTo>
                  <a:cubicBezTo>
                    <a:pt x="834" y="839"/>
                    <a:pt x="837" y="840"/>
                    <a:pt x="836" y="843"/>
                  </a:cubicBezTo>
                  <a:cubicBezTo>
                    <a:pt x="841" y="841"/>
                    <a:pt x="842" y="835"/>
                    <a:pt x="847" y="833"/>
                  </a:cubicBezTo>
                  <a:cubicBezTo>
                    <a:pt x="851" y="838"/>
                    <a:pt x="851" y="846"/>
                    <a:pt x="852" y="852"/>
                  </a:cubicBezTo>
                  <a:cubicBezTo>
                    <a:pt x="858" y="843"/>
                    <a:pt x="864" y="835"/>
                    <a:pt x="874" y="831"/>
                  </a:cubicBezTo>
                  <a:cubicBezTo>
                    <a:pt x="877" y="835"/>
                    <a:pt x="875" y="840"/>
                    <a:pt x="873" y="844"/>
                  </a:cubicBezTo>
                  <a:cubicBezTo>
                    <a:pt x="880" y="841"/>
                    <a:pt x="880" y="833"/>
                    <a:pt x="885" y="828"/>
                  </a:cubicBezTo>
                  <a:cubicBezTo>
                    <a:pt x="881" y="827"/>
                    <a:pt x="880" y="832"/>
                    <a:pt x="878" y="830"/>
                  </a:cubicBezTo>
                  <a:cubicBezTo>
                    <a:pt x="882" y="826"/>
                    <a:pt x="879" y="816"/>
                    <a:pt x="886" y="817"/>
                  </a:cubicBezTo>
                  <a:cubicBezTo>
                    <a:pt x="886" y="821"/>
                    <a:pt x="883" y="820"/>
                    <a:pt x="883" y="823"/>
                  </a:cubicBezTo>
                  <a:cubicBezTo>
                    <a:pt x="886" y="824"/>
                    <a:pt x="885" y="820"/>
                    <a:pt x="888" y="821"/>
                  </a:cubicBezTo>
                  <a:cubicBezTo>
                    <a:pt x="893" y="826"/>
                    <a:pt x="900" y="813"/>
                    <a:pt x="907" y="816"/>
                  </a:cubicBezTo>
                  <a:cubicBezTo>
                    <a:pt x="906" y="820"/>
                    <a:pt x="901" y="820"/>
                    <a:pt x="902" y="827"/>
                  </a:cubicBezTo>
                  <a:cubicBezTo>
                    <a:pt x="899" y="827"/>
                    <a:pt x="899" y="830"/>
                    <a:pt x="898" y="832"/>
                  </a:cubicBezTo>
                  <a:cubicBezTo>
                    <a:pt x="900" y="833"/>
                    <a:pt x="899" y="838"/>
                    <a:pt x="902" y="839"/>
                  </a:cubicBezTo>
                  <a:cubicBezTo>
                    <a:pt x="901" y="840"/>
                    <a:pt x="899" y="840"/>
                    <a:pt x="898" y="842"/>
                  </a:cubicBezTo>
                  <a:cubicBezTo>
                    <a:pt x="903" y="844"/>
                    <a:pt x="906" y="838"/>
                    <a:pt x="909" y="836"/>
                  </a:cubicBezTo>
                  <a:cubicBezTo>
                    <a:pt x="909" y="837"/>
                    <a:pt x="910" y="837"/>
                    <a:pt x="911" y="837"/>
                  </a:cubicBezTo>
                  <a:cubicBezTo>
                    <a:pt x="905" y="844"/>
                    <a:pt x="895" y="849"/>
                    <a:pt x="889" y="858"/>
                  </a:cubicBezTo>
                  <a:cubicBezTo>
                    <a:pt x="888" y="861"/>
                    <a:pt x="891" y="860"/>
                    <a:pt x="890" y="863"/>
                  </a:cubicBezTo>
                  <a:cubicBezTo>
                    <a:pt x="888" y="864"/>
                    <a:pt x="889" y="868"/>
                    <a:pt x="886" y="867"/>
                  </a:cubicBezTo>
                  <a:cubicBezTo>
                    <a:pt x="883" y="867"/>
                    <a:pt x="882" y="864"/>
                    <a:pt x="880" y="861"/>
                  </a:cubicBezTo>
                  <a:cubicBezTo>
                    <a:pt x="869" y="861"/>
                    <a:pt x="873" y="871"/>
                    <a:pt x="863" y="872"/>
                  </a:cubicBezTo>
                  <a:cubicBezTo>
                    <a:pt x="863" y="876"/>
                    <a:pt x="860" y="877"/>
                    <a:pt x="859" y="880"/>
                  </a:cubicBezTo>
                  <a:cubicBezTo>
                    <a:pt x="853" y="876"/>
                    <a:pt x="850" y="883"/>
                    <a:pt x="847" y="885"/>
                  </a:cubicBezTo>
                  <a:cubicBezTo>
                    <a:pt x="847" y="888"/>
                    <a:pt x="847" y="891"/>
                    <a:pt x="848" y="894"/>
                  </a:cubicBezTo>
                  <a:cubicBezTo>
                    <a:pt x="847" y="895"/>
                    <a:pt x="841" y="895"/>
                    <a:pt x="840" y="894"/>
                  </a:cubicBezTo>
                  <a:cubicBezTo>
                    <a:pt x="839" y="891"/>
                    <a:pt x="841" y="891"/>
                    <a:pt x="841" y="889"/>
                  </a:cubicBezTo>
                  <a:cubicBezTo>
                    <a:pt x="835" y="893"/>
                    <a:pt x="831" y="896"/>
                    <a:pt x="826" y="899"/>
                  </a:cubicBezTo>
                  <a:cubicBezTo>
                    <a:pt x="820" y="902"/>
                    <a:pt x="815" y="907"/>
                    <a:pt x="811" y="908"/>
                  </a:cubicBezTo>
                  <a:cubicBezTo>
                    <a:pt x="808" y="909"/>
                    <a:pt x="805" y="907"/>
                    <a:pt x="802" y="908"/>
                  </a:cubicBezTo>
                  <a:cubicBezTo>
                    <a:pt x="796" y="909"/>
                    <a:pt x="793" y="915"/>
                    <a:pt x="786" y="915"/>
                  </a:cubicBezTo>
                  <a:cubicBezTo>
                    <a:pt x="791" y="911"/>
                    <a:pt x="797" y="907"/>
                    <a:pt x="802" y="904"/>
                  </a:cubicBezTo>
                  <a:cubicBezTo>
                    <a:pt x="802" y="900"/>
                    <a:pt x="802" y="900"/>
                    <a:pt x="802" y="900"/>
                  </a:cubicBezTo>
                  <a:cubicBezTo>
                    <a:pt x="792" y="903"/>
                    <a:pt x="791" y="911"/>
                    <a:pt x="778" y="911"/>
                  </a:cubicBezTo>
                  <a:cubicBezTo>
                    <a:pt x="777" y="917"/>
                    <a:pt x="770" y="916"/>
                    <a:pt x="771" y="924"/>
                  </a:cubicBezTo>
                  <a:cubicBezTo>
                    <a:pt x="773" y="927"/>
                    <a:pt x="775" y="924"/>
                    <a:pt x="777" y="927"/>
                  </a:cubicBezTo>
                  <a:cubicBezTo>
                    <a:pt x="775" y="933"/>
                    <a:pt x="768" y="934"/>
                    <a:pt x="763" y="938"/>
                  </a:cubicBezTo>
                  <a:cubicBezTo>
                    <a:pt x="764" y="938"/>
                    <a:pt x="766" y="938"/>
                    <a:pt x="766" y="939"/>
                  </a:cubicBezTo>
                  <a:cubicBezTo>
                    <a:pt x="765" y="941"/>
                    <a:pt x="760" y="944"/>
                    <a:pt x="759" y="941"/>
                  </a:cubicBezTo>
                  <a:cubicBezTo>
                    <a:pt x="759" y="939"/>
                    <a:pt x="762" y="940"/>
                    <a:pt x="762" y="938"/>
                  </a:cubicBezTo>
                  <a:cubicBezTo>
                    <a:pt x="757" y="938"/>
                    <a:pt x="756" y="942"/>
                    <a:pt x="751" y="942"/>
                  </a:cubicBezTo>
                  <a:cubicBezTo>
                    <a:pt x="752" y="944"/>
                    <a:pt x="752" y="944"/>
                    <a:pt x="751" y="947"/>
                  </a:cubicBezTo>
                  <a:cubicBezTo>
                    <a:pt x="755" y="947"/>
                    <a:pt x="757" y="944"/>
                    <a:pt x="758" y="943"/>
                  </a:cubicBezTo>
                  <a:cubicBezTo>
                    <a:pt x="759" y="944"/>
                    <a:pt x="760" y="941"/>
                    <a:pt x="761" y="944"/>
                  </a:cubicBezTo>
                  <a:cubicBezTo>
                    <a:pt x="759" y="946"/>
                    <a:pt x="757" y="947"/>
                    <a:pt x="755" y="949"/>
                  </a:cubicBezTo>
                  <a:cubicBezTo>
                    <a:pt x="760" y="947"/>
                    <a:pt x="763" y="943"/>
                    <a:pt x="769" y="943"/>
                  </a:cubicBezTo>
                  <a:cubicBezTo>
                    <a:pt x="770" y="945"/>
                    <a:pt x="769" y="947"/>
                    <a:pt x="771" y="949"/>
                  </a:cubicBezTo>
                  <a:cubicBezTo>
                    <a:pt x="768" y="949"/>
                    <a:pt x="764" y="951"/>
                    <a:pt x="765" y="953"/>
                  </a:cubicBezTo>
                  <a:cubicBezTo>
                    <a:pt x="761" y="954"/>
                    <a:pt x="766" y="951"/>
                    <a:pt x="763" y="951"/>
                  </a:cubicBezTo>
                  <a:cubicBezTo>
                    <a:pt x="763" y="952"/>
                    <a:pt x="762" y="953"/>
                    <a:pt x="762" y="954"/>
                  </a:cubicBezTo>
                  <a:cubicBezTo>
                    <a:pt x="761" y="952"/>
                    <a:pt x="758" y="952"/>
                    <a:pt x="757" y="954"/>
                  </a:cubicBezTo>
                  <a:cubicBezTo>
                    <a:pt x="760" y="955"/>
                    <a:pt x="756" y="956"/>
                    <a:pt x="756" y="957"/>
                  </a:cubicBezTo>
                  <a:cubicBezTo>
                    <a:pt x="762" y="958"/>
                    <a:pt x="771" y="955"/>
                    <a:pt x="774" y="951"/>
                  </a:cubicBezTo>
                  <a:cubicBezTo>
                    <a:pt x="774" y="952"/>
                    <a:pt x="776" y="951"/>
                    <a:pt x="776" y="953"/>
                  </a:cubicBezTo>
                  <a:cubicBezTo>
                    <a:pt x="784" y="949"/>
                    <a:pt x="789" y="942"/>
                    <a:pt x="798" y="939"/>
                  </a:cubicBezTo>
                  <a:cubicBezTo>
                    <a:pt x="798" y="941"/>
                    <a:pt x="798" y="943"/>
                    <a:pt x="798" y="944"/>
                  </a:cubicBezTo>
                  <a:cubicBezTo>
                    <a:pt x="803" y="949"/>
                    <a:pt x="814" y="940"/>
                    <a:pt x="810" y="934"/>
                  </a:cubicBezTo>
                  <a:cubicBezTo>
                    <a:pt x="813" y="934"/>
                    <a:pt x="811" y="928"/>
                    <a:pt x="816" y="929"/>
                  </a:cubicBezTo>
                  <a:cubicBezTo>
                    <a:pt x="816" y="932"/>
                    <a:pt x="816" y="933"/>
                    <a:pt x="817" y="934"/>
                  </a:cubicBezTo>
                  <a:cubicBezTo>
                    <a:pt x="826" y="929"/>
                    <a:pt x="832" y="929"/>
                    <a:pt x="837" y="918"/>
                  </a:cubicBezTo>
                  <a:cubicBezTo>
                    <a:pt x="845" y="917"/>
                    <a:pt x="852" y="905"/>
                    <a:pt x="860" y="905"/>
                  </a:cubicBezTo>
                  <a:cubicBezTo>
                    <a:pt x="864" y="905"/>
                    <a:pt x="861" y="906"/>
                    <a:pt x="863" y="904"/>
                  </a:cubicBezTo>
                  <a:cubicBezTo>
                    <a:pt x="869" y="898"/>
                    <a:pt x="880" y="892"/>
                    <a:pt x="889" y="887"/>
                  </a:cubicBezTo>
                  <a:cubicBezTo>
                    <a:pt x="889" y="888"/>
                    <a:pt x="887" y="887"/>
                    <a:pt x="887" y="889"/>
                  </a:cubicBezTo>
                  <a:cubicBezTo>
                    <a:pt x="889" y="891"/>
                    <a:pt x="892" y="891"/>
                    <a:pt x="894" y="890"/>
                  </a:cubicBezTo>
                  <a:cubicBezTo>
                    <a:pt x="894" y="886"/>
                    <a:pt x="895" y="887"/>
                    <a:pt x="894" y="884"/>
                  </a:cubicBezTo>
                  <a:cubicBezTo>
                    <a:pt x="896" y="884"/>
                    <a:pt x="896" y="882"/>
                    <a:pt x="898" y="883"/>
                  </a:cubicBezTo>
                  <a:cubicBezTo>
                    <a:pt x="899" y="878"/>
                    <a:pt x="900" y="875"/>
                    <a:pt x="907" y="875"/>
                  </a:cubicBezTo>
                  <a:cubicBezTo>
                    <a:pt x="907" y="880"/>
                    <a:pt x="918" y="877"/>
                    <a:pt x="921" y="875"/>
                  </a:cubicBezTo>
                  <a:cubicBezTo>
                    <a:pt x="920" y="878"/>
                    <a:pt x="922" y="877"/>
                    <a:pt x="922" y="880"/>
                  </a:cubicBezTo>
                  <a:cubicBezTo>
                    <a:pt x="917" y="882"/>
                    <a:pt x="911" y="884"/>
                    <a:pt x="907" y="887"/>
                  </a:cubicBezTo>
                  <a:cubicBezTo>
                    <a:pt x="910" y="892"/>
                    <a:pt x="901" y="894"/>
                    <a:pt x="905" y="895"/>
                  </a:cubicBezTo>
                  <a:cubicBezTo>
                    <a:pt x="908" y="897"/>
                    <a:pt x="912" y="888"/>
                    <a:pt x="915" y="891"/>
                  </a:cubicBezTo>
                  <a:cubicBezTo>
                    <a:pt x="914" y="892"/>
                    <a:pt x="914" y="895"/>
                    <a:pt x="910" y="894"/>
                  </a:cubicBezTo>
                  <a:cubicBezTo>
                    <a:pt x="910" y="899"/>
                    <a:pt x="907" y="900"/>
                    <a:pt x="905" y="902"/>
                  </a:cubicBezTo>
                  <a:cubicBezTo>
                    <a:pt x="890" y="902"/>
                    <a:pt x="885" y="920"/>
                    <a:pt x="867" y="920"/>
                  </a:cubicBezTo>
                  <a:cubicBezTo>
                    <a:pt x="862" y="931"/>
                    <a:pt x="850" y="930"/>
                    <a:pt x="842" y="938"/>
                  </a:cubicBezTo>
                  <a:cubicBezTo>
                    <a:pt x="840" y="935"/>
                    <a:pt x="842" y="932"/>
                    <a:pt x="841" y="931"/>
                  </a:cubicBezTo>
                  <a:cubicBezTo>
                    <a:pt x="839" y="932"/>
                    <a:pt x="836" y="932"/>
                    <a:pt x="834" y="934"/>
                  </a:cubicBezTo>
                  <a:cubicBezTo>
                    <a:pt x="834" y="932"/>
                    <a:pt x="834" y="931"/>
                    <a:pt x="835" y="930"/>
                  </a:cubicBezTo>
                  <a:cubicBezTo>
                    <a:pt x="817" y="937"/>
                    <a:pt x="804" y="949"/>
                    <a:pt x="786" y="956"/>
                  </a:cubicBezTo>
                  <a:cubicBezTo>
                    <a:pt x="784" y="961"/>
                    <a:pt x="780" y="961"/>
                    <a:pt x="780" y="970"/>
                  </a:cubicBezTo>
                  <a:cubicBezTo>
                    <a:pt x="772" y="973"/>
                    <a:pt x="770" y="981"/>
                    <a:pt x="758" y="980"/>
                  </a:cubicBezTo>
                  <a:cubicBezTo>
                    <a:pt x="758" y="979"/>
                    <a:pt x="759" y="979"/>
                    <a:pt x="758" y="978"/>
                  </a:cubicBezTo>
                  <a:cubicBezTo>
                    <a:pt x="752" y="979"/>
                    <a:pt x="747" y="981"/>
                    <a:pt x="745" y="986"/>
                  </a:cubicBezTo>
                  <a:cubicBezTo>
                    <a:pt x="757" y="988"/>
                    <a:pt x="766" y="979"/>
                    <a:pt x="775" y="982"/>
                  </a:cubicBezTo>
                  <a:cubicBezTo>
                    <a:pt x="763" y="989"/>
                    <a:pt x="745" y="993"/>
                    <a:pt x="732" y="996"/>
                  </a:cubicBezTo>
                  <a:cubicBezTo>
                    <a:pt x="733" y="1004"/>
                    <a:pt x="741" y="997"/>
                    <a:pt x="744" y="1003"/>
                  </a:cubicBezTo>
                  <a:cubicBezTo>
                    <a:pt x="743" y="1006"/>
                    <a:pt x="740" y="1005"/>
                    <a:pt x="740" y="1007"/>
                  </a:cubicBezTo>
                  <a:cubicBezTo>
                    <a:pt x="749" y="1008"/>
                    <a:pt x="755" y="1006"/>
                    <a:pt x="763" y="1002"/>
                  </a:cubicBezTo>
                  <a:cubicBezTo>
                    <a:pt x="760" y="1001"/>
                    <a:pt x="753" y="1005"/>
                    <a:pt x="750" y="1004"/>
                  </a:cubicBezTo>
                  <a:cubicBezTo>
                    <a:pt x="756" y="999"/>
                    <a:pt x="766" y="991"/>
                    <a:pt x="779" y="993"/>
                  </a:cubicBezTo>
                  <a:cubicBezTo>
                    <a:pt x="775" y="998"/>
                    <a:pt x="768" y="999"/>
                    <a:pt x="763" y="1002"/>
                  </a:cubicBezTo>
                  <a:cubicBezTo>
                    <a:pt x="772" y="1003"/>
                    <a:pt x="779" y="997"/>
                    <a:pt x="786" y="1000"/>
                  </a:cubicBezTo>
                  <a:cubicBezTo>
                    <a:pt x="785" y="1001"/>
                    <a:pt x="782" y="1000"/>
                    <a:pt x="783" y="1003"/>
                  </a:cubicBezTo>
                  <a:cubicBezTo>
                    <a:pt x="788" y="1006"/>
                    <a:pt x="793" y="1003"/>
                    <a:pt x="796" y="1000"/>
                  </a:cubicBezTo>
                  <a:cubicBezTo>
                    <a:pt x="805" y="1002"/>
                    <a:pt x="811" y="993"/>
                    <a:pt x="819" y="992"/>
                  </a:cubicBezTo>
                  <a:cubicBezTo>
                    <a:pt x="820" y="993"/>
                    <a:pt x="815" y="995"/>
                    <a:pt x="819" y="995"/>
                  </a:cubicBezTo>
                  <a:cubicBezTo>
                    <a:pt x="826" y="990"/>
                    <a:pt x="837" y="988"/>
                    <a:pt x="842" y="980"/>
                  </a:cubicBezTo>
                  <a:cubicBezTo>
                    <a:pt x="850" y="982"/>
                    <a:pt x="856" y="974"/>
                    <a:pt x="865" y="973"/>
                  </a:cubicBezTo>
                  <a:cubicBezTo>
                    <a:pt x="865" y="968"/>
                    <a:pt x="869" y="966"/>
                    <a:pt x="873" y="968"/>
                  </a:cubicBezTo>
                  <a:cubicBezTo>
                    <a:pt x="883" y="961"/>
                    <a:pt x="891" y="949"/>
                    <a:pt x="902" y="951"/>
                  </a:cubicBezTo>
                  <a:cubicBezTo>
                    <a:pt x="903" y="949"/>
                    <a:pt x="901" y="949"/>
                    <a:pt x="902" y="946"/>
                  </a:cubicBezTo>
                  <a:cubicBezTo>
                    <a:pt x="907" y="945"/>
                    <a:pt x="912" y="942"/>
                    <a:pt x="915" y="937"/>
                  </a:cubicBezTo>
                  <a:cubicBezTo>
                    <a:pt x="912" y="934"/>
                    <a:pt x="916" y="932"/>
                    <a:pt x="913" y="930"/>
                  </a:cubicBezTo>
                  <a:cubicBezTo>
                    <a:pt x="916" y="928"/>
                    <a:pt x="921" y="930"/>
                    <a:pt x="924" y="929"/>
                  </a:cubicBezTo>
                  <a:cubicBezTo>
                    <a:pt x="926" y="926"/>
                    <a:pt x="928" y="926"/>
                    <a:pt x="930" y="928"/>
                  </a:cubicBezTo>
                  <a:cubicBezTo>
                    <a:pt x="932" y="927"/>
                    <a:pt x="930" y="922"/>
                    <a:pt x="933" y="922"/>
                  </a:cubicBezTo>
                  <a:cubicBezTo>
                    <a:pt x="937" y="926"/>
                    <a:pt x="945" y="919"/>
                    <a:pt x="950" y="922"/>
                  </a:cubicBezTo>
                  <a:cubicBezTo>
                    <a:pt x="948" y="924"/>
                    <a:pt x="950" y="925"/>
                    <a:pt x="950" y="928"/>
                  </a:cubicBezTo>
                  <a:cubicBezTo>
                    <a:pt x="934" y="942"/>
                    <a:pt x="916" y="951"/>
                    <a:pt x="897" y="965"/>
                  </a:cubicBezTo>
                  <a:cubicBezTo>
                    <a:pt x="897" y="966"/>
                    <a:pt x="897" y="966"/>
                    <a:pt x="897" y="967"/>
                  </a:cubicBezTo>
                  <a:cubicBezTo>
                    <a:pt x="892" y="974"/>
                    <a:pt x="883" y="986"/>
                    <a:pt x="872" y="989"/>
                  </a:cubicBezTo>
                  <a:cubicBezTo>
                    <a:pt x="870" y="988"/>
                    <a:pt x="870" y="986"/>
                    <a:pt x="869" y="985"/>
                  </a:cubicBezTo>
                  <a:cubicBezTo>
                    <a:pt x="864" y="985"/>
                    <a:pt x="860" y="993"/>
                    <a:pt x="856" y="992"/>
                  </a:cubicBezTo>
                  <a:cubicBezTo>
                    <a:pt x="857" y="989"/>
                    <a:pt x="856" y="988"/>
                    <a:pt x="857" y="986"/>
                  </a:cubicBezTo>
                  <a:cubicBezTo>
                    <a:pt x="860" y="985"/>
                    <a:pt x="865" y="982"/>
                    <a:pt x="864" y="979"/>
                  </a:cubicBezTo>
                  <a:cubicBezTo>
                    <a:pt x="859" y="984"/>
                    <a:pt x="851" y="986"/>
                    <a:pt x="848" y="993"/>
                  </a:cubicBezTo>
                  <a:cubicBezTo>
                    <a:pt x="849" y="993"/>
                    <a:pt x="850" y="993"/>
                    <a:pt x="850" y="994"/>
                  </a:cubicBezTo>
                  <a:cubicBezTo>
                    <a:pt x="847" y="998"/>
                    <a:pt x="841" y="1002"/>
                    <a:pt x="837" y="998"/>
                  </a:cubicBezTo>
                  <a:cubicBezTo>
                    <a:pt x="831" y="1003"/>
                    <a:pt x="830" y="1011"/>
                    <a:pt x="820" y="1013"/>
                  </a:cubicBezTo>
                  <a:cubicBezTo>
                    <a:pt x="822" y="1009"/>
                    <a:pt x="818" y="1008"/>
                    <a:pt x="817" y="1005"/>
                  </a:cubicBezTo>
                  <a:cubicBezTo>
                    <a:pt x="819" y="1002"/>
                    <a:pt x="822" y="1003"/>
                    <a:pt x="824" y="1000"/>
                  </a:cubicBezTo>
                  <a:cubicBezTo>
                    <a:pt x="812" y="1004"/>
                    <a:pt x="801" y="1008"/>
                    <a:pt x="792" y="1014"/>
                  </a:cubicBezTo>
                  <a:cubicBezTo>
                    <a:pt x="792" y="1015"/>
                    <a:pt x="793" y="1014"/>
                    <a:pt x="793" y="1015"/>
                  </a:cubicBezTo>
                  <a:cubicBezTo>
                    <a:pt x="792" y="1017"/>
                    <a:pt x="790" y="1015"/>
                    <a:pt x="789" y="1017"/>
                  </a:cubicBezTo>
                  <a:cubicBezTo>
                    <a:pt x="790" y="1019"/>
                    <a:pt x="792" y="1016"/>
                    <a:pt x="792" y="1018"/>
                  </a:cubicBezTo>
                  <a:cubicBezTo>
                    <a:pt x="783" y="1025"/>
                    <a:pt x="767" y="1026"/>
                    <a:pt x="761" y="1036"/>
                  </a:cubicBezTo>
                  <a:cubicBezTo>
                    <a:pt x="763" y="1038"/>
                    <a:pt x="769" y="1037"/>
                    <a:pt x="768" y="1042"/>
                  </a:cubicBezTo>
                  <a:cubicBezTo>
                    <a:pt x="779" y="1041"/>
                    <a:pt x="788" y="1040"/>
                    <a:pt x="794" y="1035"/>
                  </a:cubicBezTo>
                  <a:cubicBezTo>
                    <a:pt x="798" y="1035"/>
                    <a:pt x="799" y="1037"/>
                    <a:pt x="802" y="1037"/>
                  </a:cubicBezTo>
                  <a:cubicBezTo>
                    <a:pt x="802" y="1034"/>
                    <a:pt x="804" y="1033"/>
                    <a:pt x="806" y="1032"/>
                  </a:cubicBezTo>
                  <a:cubicBezTo>
                    <a:pt x="824" y="1025"/>
                    <a:pt x="848" y="1021"/>
                    <a:pt x="863" y="1014"/>
                  </a:cubicBezTo>
                  <a:cubicBezTo>
                    <a:pt x="860" y="1017"/>
                    <a:pt x="862" y="1026"/>
                    <a:pt x="863" y="1029"/>
                  </a:cubicBezTo>
                  <a:cubicBezTo>
                    <a:pt x="866" y="1029"/>
                    <a:pt x="869" y="1028"/>
                    <a:pt x="871" y="1030"/>
                  </a:cubicBezTo>
                  <a:cubicBezTo>
                    <a:pt x="868" y="1041"/>
                    <a:pt x="855" y="1041"/>
                    <a:pt x="850" y="1049"/>
                  </a:cubicBezTo>
                  <a:cubicBezTo>
                    <a:pt x="845" y="1047"/>
                    <a:pt x="843" y="1048"/>
                    <a:pt x="836" y="1048"/>
                  </a:cubicBezTo>
                  <a:cubicBezTo>
                    <a:pt x="836" y="1050"/>
                    <a:pt x="834" y="1050"/>
                    <a:pt x="836" y="1052"/>
                  </a:cubicBezTo>
                  <a:cubicBezTo>
                    <a:pt x="830" y="1054"/>
                    <a:pt x="827" y="1059"/>
                    <a:pt x="823" y="1062"/>
                  </a:cubicBezTo>
                  <a:cubicBezTo>
                    <a:pt x="822" y="1061"/>
                    <a:pt x="822" y="1060"/>
                    <a:pt x="821" y="1059"/>
                  </a:cubicBezTo>
                  <a:cubicBezTo>
                    <a:pt x="818" y="1061"/>
                    <a:pt x="814" y="1063"/>
                    <a:pt x="810" y="1064"/>
                  </a:cubicBezTo>
                  <a:cubicBezTo>
                    <a:pt x="809" y="1063"/>
                    <a:pt x="807" y="1062"/>
                    <a:pt x="807" y="1060"/>
                  </a:cubicBezTo>
                  <a:cubicBezTo>
                    <a:pt x="805" y="1062"/>
                    <a:pt x="799" y="1060"/>
                    <a:pt x="798" y="1064"/>
                  </a:cubicBezTo>
                  <a:cubicBezTo>
                    <a:pt x="802" y="1065"/>
                    <a:pt x="806" y="1058"/>
                    <a:pt x="807" y="1064"/>
                  </a:cubicBezTo>
                  <a:cubicBezTo>
                    <a:pt x="803" y="1066"/>
                    <a:pt x="796" y="1067"/>
                    <a:pt x="798" y="1071"/>
                  </a:cubicBezTo>
                  <a:cubicBezTo>
                    <a:pt x="819" y="1063"/>
                    <a:pt x="838" y="1060"/>
                    <a:pt x="856" y="1058"/>
                  </a:cubicBezTo>
                  <a:cubicBezTo>
                    <a:pt x="856" y="1061"/>
                    <a:pt x="852" y="1061"/>
                    <a:pt x="851" y="1063"/>
                  </a:cubicBezTo>
                  <a:cubicBezTo>
                    <a:pt x="856" y="1062"/>
                    <a:pt x="859" y="1060"/>
                    <a:pt x="862" y="1057"/>
                  </a:cubicBezTo>
                  <a:cubicBezTo>
                    <a:pt x="867" y="1060"/>
                    <a:pt x="875" y="1055"/>
                    <a:pt x="880" y="1051"/>
                  </a:cubicBezTo>
                  <a:cubicBezTo>
                    <a:pt x="878" y="1052"/>
                    <a:pt x="877" y="1052"/>
                    <a:pt x="876" y="1050"/>
                  </a:cubicBezTo>
                  <a:cubicBezTo>
                    <a:pt x="881" y="1049"/>
                    <a:pt x="884" y="1042"/>
                    <a:pt x="890" y="1046"/>
                  </a:cubicBezTo>
                  <a:cubicBezTo>
                    <a:pt x="888" y="1050"/>
                    <a:pt x="890" y="1049"/>
                    <a:pt x="889" y="1055"/>
                  </a:cubicBezTo>
                  <a:cubicBezTo>
                    <a:pt x="877" y="1057"/>
                    <a:pt x="865" y="1068"/>
                    <a:pt x="852" y="1068"/>
                  </a:cubicBezTo>
                  <a:cubicBezTo>
                    <a:pt x="842" y="1068"/>
                    <a:pt x="838" y="1076"/>
                    <a:pt x="831" y="1077"/>
                  </a:cubicBezTo>
                  <a:cubicBezTo>
                    <a:pt x="831" y="1077"/>
                    <a:pt x="830" y="1074"/>
                    <a:pt x="828" y="1074"/>
                  </a:cubicBezTo>
                  <a:cubicBezTo>
                    <a:pt x="824" y="1074"/>
                    <a:pt x="822" y="1077"/>
                    <a:pt x="819" y="1076"/>
                  </a:cubicBezTo>
                  <a:cubicBezTo>
                    <a:pt x="819" y="1079"/>
                    <a:pt x="817" y="1081"/>
                    <a:pt x="815" y="1081"/>
                  </a:cubicBezTo>
                  <a:cubicBezTo>
                    <a:pt x="814" y="1085"/>
                    <a:pt x="814" y="1085"/>
                    <a:pt x="815" y="1089"/>
                  </a:cubicBezTo>
                  <a:cubicBezTo>
                    <a:pt x="823" y="1091"/>
                    <a:pt x="832" y="1087"/>
                    <a:pt x="834" y="1079"/>
                  </a:cubicBezTo>
                  <a:cubicBezTo>
                    <a:pt x="861" y="1083"/>
                    <a:pt x="884" y="1069"/>
                    <a:pt x="907" y="1060"/>
                  </a:cubicBezTo>
                  <a:cubicBezTo>
                    <a:pt x="928" y="1059"/>
                    <a:pt x="939" y="1037"/>
                    <a:pt x="957" y="1031"/>
                  </a:cubicBezTo>
                  <a:cubicBezTo>
                    <a:pt x="948" y="1043"/>
                    <a:pt x="933" y="1049"/>
                    <a:pt x="923" y="1060"/>
                  </a:cubicBezTo>
                  <a:cubicBezTo>
                    <a:pt x="917" y="1059"/>
                    <a:pt x="907" y="1067"/>
                    <a:pt x="907" y="1071"/>
                  </a:cubicBezTo>
                  <a:cubicBezTo>
                    <a:pt x="907" y="1071"/>
                    <a:pt x="908" y="1070"/>
                    <a:pt x="908" y="1071"/>
                  </a:cubicBezTo>
                  <a:cubicBezTo>
                    <a:pt x="908" y="1074"/>
                    <a:pt x="907" y="1075"/>
                    <a:pt x="905" y="1075"/>
                  </a:cubicBezTo>
                  <a:cubicBezTo>
                    <a:pt x="903" y="1074"/>
                    <a:pt x="900" y="1072"/>
                    <a:pt x="898" y="1073"/>
                  </a:cubicBezTo>
                  <a:cubicBezTo>
                    <a:pt x="897" y="1075"/>
                    <a:pt x="896" y="1077"/>
                    <a:pt x="895" y="1079"/>
                  </a:cubicBezTo>
                  <a:cubicBezTo>
                    <a:pt x="896" y="1079"/>
                    <a:pt x="897" y="1079"/>
                    <a:pt x="898" y="1080"/>
                  </a:cubicBezTo>
                  <a:cubicBezTo>
                    <a:pt x="894" y="1083"/>
                    <a:pt x="888" y="1085"/>
                    <a:pt x="886" y="1090"/>
                  </a:cubicBezTo>
                  <a:cubicBezTo>
                    <a:pt x="896" y="1098"/>
                    <a:pt x="911" y="1088"/>
                    <a:pt x="919" y="1081"/>
                  </a:cubicBezTo>
                  <a:cubicBezTo>
                    <a:pt x="915" y="1080"/>
                    <a:pt x="912" y="1084"/>
                    <a:pt x="911" y="1081"/>
                  </a:cubicBezTo>
                  <a:cubicBezTo>
                    <a:pt x="916" y="1069"/>
                    <a:pt x="924" y="1058"/>
                    <a:pt x="938" y="1055"/>
                  </a:cubicBezTo>
                  <a:cubicBezTo>
                    <a:pt x="938" y="1060"/>
                    <a:pt x="943" y="1058"/>
                    <a:pt x="942" y="1062"/>
                  </a:cubicBezTo>
                  <a:cubicBezTo>
                    <a:pt x="944" y="1062"/>
                    <a:pt x="945" y="1060"/>
                    <a:pt x="946" y="1059"/>
                  </a:cubicBezTo>
                  <a:cubicBezTo>
                    <a:pt x="947" y="1062"/>
                    <a:pt x="949" y="1062"/>
                    <a:pt x="952" y="1062"/>
                  </a:cubicBezTo>
                  <a:cubicBezTo>
                    <a:pt x="953" y="1049"/>
                    <a:pt x="969" y="1052"/>
                    <a:pt x="975" y="1043"/>
                  </a:cubicBezTo>
                  <a:cubicBezTo>
                    <a:pt x="975" y="1042"/>
                    <a:pt x="974" y="1041"/>
                    <a:pt x="974" y="1040"/>
                  </a:cubicBezTo>
                  <a:cubicBezTo>
                    <a:pt x="978" y="1037"/>
                    <a:pt x="983" y="1036"/>
                    <a:pt x="986" y="1034"/>
                  </a:cubicBezTo>
                  <a:cubicBezTo>
                    <a:pt x="983" y="1034"/>
                    <a:pt x="986" y="1031"/>
                    <a:pt x="985" y="1031"/>
                  </a:cubicBezTo>
                  <a:cubicBezTo>
                    <a:pt x="981" y="1035"/>
                    <a:pt x="976" y="1038"/>
                    <a:pt x="972" y="1041"/>
                  </a:cubicBezTo>
                  <a:cubicBezTo>
                    <a:pt x="970" y="1041"/>
                    <a:pt x="970" y="1039"/>
                    <a:pt x="970" y="1037"/>
                  </a:cubicBezTo>
                  <a:cubicBezTo>
                    <a:pt x="980" y="1033"/>
                    <a:pt x="986" y="1021"/>
                    <a:pt x="994" y="1016"/>
                  </a:cubicBezTo>
                  <a:cubicBezTo>
                    <a:pt x="994" y="1021"/>
                    <a:pt x="993" y="1021"/>
                    <a:pt x="993" y="1024"/>
                  </a:cubicBezTo>
                  <a:cubicBezTo>
                    <a:pt x="996" y="1026"/>
                    <a:pt x="999" y="1026"/>
                    <a:pt x="1003" y="1024"/>
                  </a:cubicBezTo>
                  <a:cubicBezTo>
                    <a:pt x="1003" y="1025"/>
                    <a:pt x="1002" y="1027"/>
                    <a:pt x="1003" y="1027"/>
                  </a:cubicBezTo>
                  <a:cubicBezTo>
                    <a:pt x="1007" y="1024"/>
                    <a:pt x="1010" y="1020"/>
                    <a:pt x="1016" y="1020"/>
                  </a:cubicBezTo>
                  <a:cubicBezTo>
                    <a:pt x="1016" y="1017"/>
                    <a:pt x="1015" y="1017"/>
                    <a:pt x="1015" y="1014"/>
                  </a:cubicBezTo>
                  <a:cubicBezTo>
                    <a:pt x="1016" y="1013"/>
                    <a:pt x="1022" y="1015"/>
                    <a:pt x="1020" y="1013"/>
                  </a:cubicBezTo>
                  <a:cubicBezTo>
                    <a:pt x="1019" y="1013"/>
                    <a:pt x="1019" y="1013"/>
                    <a:pt x="1018" y="1014"/>
                  </a:cubicBezTo>
                  <a:cubicBezTo>
                    <a:pt x="1018" y="1012"/>
                    <a:pt x="1018" y="1010"/>
                    <a:pt x="1017" y="1009"/>
                  </a:cubicBezTo>
                  <a:cubicBezTo>
                    <a:pt x="1023" y="1007"/>
                    <a:pt x="1026" y="998"/>
                    <a:pt x="1033" y="1000"/>
                  </a:cubicBezTo>
                  <a:cubicBezTo>
                    <a:pt x="1038" y="990"/>
                    <a:pt x="1044" y="979"/>
                    <a:pt x="1052" y="972"/>
                  </a:cubicBezTo>
                  <a:cubicBezTo>
                    <a:pt x="1051" y="979"/>
                    <a:pt x="1048" y="982"/>
                    <a:pt x="1047" y="989"/>
                  </a:cubicBezTo>
                  <a:cubicBezTo>
                    <a:pt x="1051" y="988"/>
                    <a:pt x="1052" y="985"/>
                    <a:pt x="1052" y="989"/>
                  </a:cubicBezTo>
                  <a:cubicBezTo>
                    <a:pt x="1053" y="988"/>
                    <a:pt x="1053" y="986"/>
                    <a:pt x="1052" y="985"/>
                  </a:cubicBezTo>
                  <a:cubicBezTo>
                    <a:pt x="1055" y="984"/>
                    <a:pt x="1055" y="983"/>
                    <a:pt x="1056" y="983"/>
                  </a:cubicBezTo>
                  <a:cubicBezTo>
                    <a:pt x="1055" y="980"/>
                    <a:pt x="1059" y="975"/>
                    <a:pt x="1060" y="972"/>
                  </a:cubicBezTo>
                  <a:cubicBezTo>
                    <a:pt x="1061" y="972"/>
                    <a:pt x="1063" y="973"/>
                    <a:pt x="1063" y="975"/>
                  </a:cubicBezTo>
                  <a:cubicBezTo>
                    <a:pt x="1061" y="975"/>
                    <a:pt x="1062" y="973"/>
                    <a:pt x="1060" y="972"/>
                  </a:cubicBezTo>
                  <a:cubicBezTo>
                    <a:pt x="1061" y="977"/>
                    <a:pt x="1059" y="979"/>
                    <a:pt x="1059" y="982"/>
                  </a:cubicBezTo>
                  <a:cubicBezTo>
                    <a:pt x="1059" y="981"/>
                    <a:pt x="1060" y="980"/>
                    <a:pt x="1061" y="979"/>
                  </a:cubicBezTo>
                  <a:cubicBezTo>
                    <a:pt x="1061" y="981"/>
                    <a:pt x="1063" y="980"/>
                    <a:pt x="1063" y="981"/>
                  </a:cubicBezTo>
                  <a:cubicBezTo>
                    <a:pt x="1063" y="986"/>
                    <a:pt x="1059" y="985"/>
                    <a:pt x="1059" y="990"/>
                  </a:cubicBezTo>
                  <a:cubicBezTo>
                    <a:pt x="1063" y="989"/>
                    <a:pt x="1063" y="994"/>
                    <a:pt x="1064" y="990"/>
                  </a:cubicBezTo>
                  <a:cubicBezTo>
                    <a:pt x="1062" y="990"/>
                    <a:pt x="1066" y="984"/>
                    <a:pt x="1068" y="982"/>
                  </a:cubicBezTo>
                  <a:cubicBezTo>
                    <a:pt x="1065" y="975"/>
                    <a:pt x="1077" y="965"/>
                    <a:pt x="1070" y="958"/>
                  </a:cubicBezTo>
                  <a:cubicBezTo>
                    <a:pt x="1073" y="958"/>
                    <a:pt x="1074" y="956"/>
                    <a:pt x="1076" y="955"/>
                  </a:cubicBezTo>
                  <a:cubicBezTo>
                    <a:pt x="1078" y="958"/>
                    <a:pt x="1073" y="959"/>
                    <a:pt x="1076" y="961"/>
                  </a:cubicBezTo>
                  <a:cubicBezTo>
                    <a:pt x="1078" y="958"/>
                    <a:pt x="1084" y="947"/>
                    <a:pt x="1078" y="949"/>
                  </a:cubicBezTo>
                  <a:cubicBezTo>
                    <a:pt x="1083" y="940"/>
                    <a:pt x="1093" y="930"/>
                    <a:pt x="1096" y="919"/>
                  </a:cubicBezTo>
                  <a:cubicBezTo>
                    <a:pt x="1096" y="917"/>
                    <a:pt x="1093" y="918"/>
                    <a:pt x="1094" y="915"/>
                  </a:cubicBezTo>
                  <a:cubicBezTo>
                    <a:pt x="1096" y="914"/>
                    <a:pt x="1096" y="915"/>
                    <a:pt x="1098" y="916"/>
                  </a:cubicBezTo>
                  <a:cubicBezTo>
                    <a:pt x="1103" y="908"/>
                    <a:pt x="1105" y="898"/>
                    <a:pt x="1112" y="890"/>
                  </a:cubicBezTo>
                  <a:cubicBezTo>
                    <a:pt x="1115" y="886"/>
                    <a:pt x="1120" y="884"/>
                    <a:pt x="1123" y="880"/>
                  </a:cubicBezTo>
                  <a:cubicBezTo>
                    <a:pt x="1126" y="875"/>
                    <a:pt x="1127" y="869"/>
                    <a:pt x="1130" y="863"/>
                  </a:cubicBezTo>
                  <a:cubicBezTo>
                    <a:pt x="1130" y="860"/>
                    <a:pt x="1129" y="861"/>
                    <a:pt x="1129" y="857"/>
                  </a:cubicBezTo>
                  <a:cubicBezTo>
                    <a:pt x="1133" y="851"/>
                    <a:pt x="1132" y="840"/>
                    <a:pt x="1138" y="837"/>
                  </a:cubicBezTo>
                  <a:cubicBezTo>
                    <a:pt x="1141" y="838"/>
                    <a:pt x="1142" y="839"/>
                    <a:pt x="1145" y="840"/>
                  </a:cubicBezTo>
                  <a:cubicBezTo>
                    <a:pt x="1149" y="837"/>
                    <a:pt x="1150" y="832"/>
                    <a:pt x="1151" y="825"/>
                  </a:cubicBezTo>
                  <a:cubicBezTo>
                    <a:pt x="1160" y="821"/>
                    <a:pt x="1164" y="803"/>
                    <a:pt x="1162" y="793"/>
                  </a:cubicBezTo>
                  <a:cubicBezTo>
                    <a:pt x="1172" y="758"/>
                    <a:pt x="1190" y="721"/>
                    <a:pt x="1198" y="684"/>
                  </a:cubicBezTo>
                  <a:cubicBezTo>
                    <a:pt x="1198" y="684"/>
                    <a:pt x="1198" y="684"/>
                    <a:pt x="1198" y="684"/>
                  </a:cubicBezTo>
                  <a:cubicBezTo>
                    <a:pt x="1195" y="673"/>
                    <a:pt x="1199" y="661"/>
                    <a:pt x="1199" y="650"/>
                  </a:cubicBezTo>
                  <a:cubicBezTo>
                    <a:pt x="1205" y="641"/>
                    <a:pt x="1206" y="626"/>
                    <a:pt x="1207" y="611"/>
                  </a:cubicBezTo>
                  <a:cubicBezTo>
                    <a:pt x="1208" y="590"/>
                    <a:pt x="1216" y="561"/>
                    <a:pt x="1210" y="547"/>
                  </a:cubicBezTo>
                  <a:close/>
                  <a:moveTo>
                    <a:pt x="333" y="143"/>
                  </a:moveTo>
                  <a:cubicBezTo>
                    <a:pt x="333" y="140"/>
                    <a:pt x="333" y="139"/>
                    <a:pt x="334" y="138"/>
                  </a:cubicBezTo>
                  <a:cubicBezTo>
                    <a:pt x="335" y="138"/>
                    <a:pt x="335" y="139"/>
                    <a:pt x="336" y="139"/>
                  </a:cubicBezTo>
                  <a:cubicBezTo>
                    <a:pt x="336" y="141"/>
                    <a:pt x="336" y="143"/>
                    <a:pt x="333" y="143"/>
                  </a:cubicBezTo>
                  <a:close/>
                  <a:moveTo>
                    <a:pt x="338" y="89"/>
                  </a:moveTo>
                  <a:cubicBezTo>
                    <a:pt x="336" y="97"/>
                    <a:pt x="326" y="96"/>
                    <a:pt x="324" y="104"/>
                  </a:cubicBezTo>
                  <a:cubicBezTo>
                    <a:pt x="320" y="105"/>
                    <a:pt x="321" y="100"/>
                    <a:pt x="319" y="99"/>
                  </a:cubicBezTo>
                  <a:cubicBezTo>
                    <a:pt x="324" y="94"/>
                    <a:pt x="330" y="91"/>
                    <a:pt x="338" y="89"/>
                  </a:cubicBezTo>
                  <a:close/>
                  <a:moveTo>
                    <a:pt x="317" y="100"/>
                  </a:moveTo>
                  <a:cubicBezTo>
                    <a:pt x="315" y="104"/>
                    <a:pt x="312" y="107"/>
                    <a:pt x="307" y="107"/>
                  </a:cubicBezTo>
                  <a:cubicBezTo>
                    <a:pt x="307" y="102"/>
                    <a:pt x="313" y="102"/>
                    <a:pt x="317" y="100"/>
                  </a:cubicBezTo>
                  <a:close/>
                  <a:moveTo>
                    <a:pt x="288" y="149"/>
                  </a:moveTo>
                  <a:cubicBezTo>
                    <a:pt x="287" y="151"/>
                    <a:pt x="286" y="153"/>
                    <a:pt x="284" y="155"/>
                  </a:cubicBezTo>
                  <a:cubicBezTo>
                    <a:pt x="282" y="152"/>
                    <a:pt x="286" y="149"/>
                    <a:pt x="288" y="149"/>
                  </a:cubicBezTo>
                  <a:close/>
                  <a:moveTo>
                    <a:pt x="283" y="85"/>
                  </a:moveTo>
                  <a:cubicBezTo>
                    <a:pt x="285" y="85"/>
                    <a:pt x="286" y="85"/>
                    <a:pt x="287" y="86"/>
                  </a:cubicBezTo>
                  <a:cubicBezTo>
                    <a:pt x="287" y="88"/>
                    <a:pt x="285" y="89"/>
                    <a:pt x="283" y="89"/>
                  </a:cubicBezTo>
                  <a:cubicBezTo>
                    <a:pt x="281" y="87"/>
                    <a:pt x="283" y="87"/>
                    <a:pt x="283" y="85"/>
                  </a:cubicBezTo>
                  <a:close/>
                  <a:moveTo>
                    <a:pt x="266" y="149"/>
                  </a:moveTo>
                  <a:cubicBezTo>
                    <a:pt x="261" y="156"/>
                    <a:pt x="256" y="162"/>
                    <a:pt x="248" y="167"/>
                  </a:cubicBezTo>
                  <a:cubicBezTo>
                    <a:pt x="252" y="159"/>
                    <a:pt x="258" y="148"/>
                    <a:pt x="266" y="149"/>
                  </a:cubicBezTo>
                  <a:close/>
                  <a:moveTo>
                    <a:pt x="239" y="138"/>
                  </a:moveTo>
                  <a:cubicBezTo>
                    <a:pt x="238" y="139"/>
                    <a:pt x="238" y="141"/>
                    <a:pt x="235" y="142"/>
                  </a:cubicBezTo>
                  <a:cubicBezTo>
                    <a:pt x="236" y="139"/>
                    <a:pt x="237" y="136"/>
                    <a:pt x="239" y="138"/>
                  </a:cubicBezTo>
                  <a:close/>
                  <a:moveTo>
                    <a:pt x="235" y="142"/>
                  </a:moveTo>
                  <a:cubicBezTo>
                    <a:pt x="235" y="145"/>
                    <a:pt x="233" y="145"/>
                    <a:pt x="230" y="146"/>
                  </a:cubicBezTo>
                  <a:cubicBezTo>
                    <a:pt x="231" y="143"/>
                    <a:pt x="232" y="142"/>
                    <a:pt x="235" y="142"/>
                  </a:cubicBezTo>
                  <a:close/>
                  <a:moveTo>
                    <a:pt x="94" y="318"/>
                  </a:moveTo>
                  <a:cubicBezTo>
                    <a:pt x="92" y="310"/>
                    <a:pt x="97" y="308"/>
                    <a:pt x="94" y="318"/>
                  </a:cubicBezTo>
                  <a:close/>
                  <a:moveTo>
                    <a:pt x="60" y="460"/>
                  </a:moveTo>
                  <a:cubicBezTo>
                    <a:pt x="57" y="459"/>
                    <a:pt x="58" y="456"/>
                    <a:pt x="59" y="454"/>
                  </a:cubicBezTo>
                  <a:cubicBezTo>
                    <a:pt x="61" y="454"/>
                    <a:pt x="60" y="458"/>
                    <a:pt x="60" y="460"/>
                  </a:cubicBezTo>
                  <a:close/>
                  <a:moveTo>
                    <a:pt x="83" y="370"/>
                  </a:moveTo>
                  <a:cubicBezTo>
                    <a:pt x="74" y="366"/>
                    <a:pt x="87" y="358"/>
                    <a:pt x="87" y="352"/>
                  </a:cubicBezTo>
                  <a:cubicBezTo>
                    <a:pt x="88" y="357"/>
                    <a:pt x="85" y="366"/>
                    <a:pt x="83" y="370"/>
                  </a:cubicBezTo>
                  <a:close/>
                  <a:moveTo>
                    <a:pt x="131" y="236"/>
                  </a:moveTo>
                  <a:cubicBezTo>
                    <a:pt x="131" y="239"/>
                    <a:pt x="128" y="240"/>
                    <a:pt x="126" y="242"/>
                  </a:cubicBezTo>
                  <a:cubicBezTo>
                    <a:pt x="124" y="239"/>
                    <a:pt x="128" y="236"/>
                    <a:pt x="131" y="236"/>
                  </a:cubicBezTo>
                  <a:close/>
                  <a:moveTo>
                    <a:pt x="138" y="242"/>
                  </a:moveTo>
                  <a:cubicBezTo>
                    <a:pt x="140" y="246"/>
                    <a:pt x="134" y="248"/>
                    <a:pt x="134" y="253"/>
                  </a:cubicBezTo>
                  <a:cubicBezTo>
                    <a:pt x="132" y="252"/>
                    <a:pt x="132" y="254"/>
                    <a:pt x="130" y="254"/>
                  </a:cubicBezTo>
                  <a:cubicBezTo>
                    <a:pt x="132" y="260"/>
                    <a:pt x="127" y="265"/>
                    <a:pt x="123" y="269"/>
                  </a:cubicBezTo>
                  <a:cubicBezTo>
                    <a:pt x="124" y="260"/>
                    <a:pt x="126" y="262"/>
                    <a:pt x="126" y="256"/>
                  </a:cubicBezTo>
                  <a:cubicBezTo>
                    <a:pt x="124" y="255"/>
                    <a:pt x="125" y="258"/>
                    <a:pt x="123" y="258"/>
                  </a:cubicBezTo>
                  <a:cubicBezTo>
                    <a:pt x="120" y="259"/>
                    <a:pt x="121" y="256"/>
                    <a:pt x="118" y="256"/>
                  </a:cubicBezTo>
                  <a:cubicBezTo>
                    <a:pt x="121" y="245"/>
                    <a:pt x="130" y="247"/>
                    <a:pt x="138" y="242"/>
                  </a:cubicBezTo>
                  <a:close/>
                  <a:moveTo>
                    <a:pt x="119" y="283"/>
                  </a:moveTo>
                  <a:cubicBezTo>
                    <a:pt x="118" y="278"/>
                    <a:pt x="125" y="274"/>
                    <a:pt x="127" y="270"/>
                  </a:cubicBezTo>
                  <a:cubicBezTo>
                    <a:pt x="128" y="274"/>
                    <a:pt x="123" y="281"/>
                    <a:pt x="119" y="283"/>
                  </a:cubicBezTo>
                  <a:close/>
                  <a:moveTo>
                    <a:pt x="114" y="287"/>
                  </a:moveTo>
                  <a:cubicBezTo>
                    <a:pt x="116" y="288"/>
                    <a:pt x="115" y="293"/>
                    <a:pt x="113" y="291"/>
                  </a:cubicBezTo>
                  <a:cubicBezTo>
                    <a:pt x="112" y="289"/>
                    <a:pt x="114" y="289"/>
                    <a:pt x="114" y="287"/>
                  </a:cubicBezTo>
                  <a:close/>
                  <a:moveTo>
                    <a:pt x="101" y="389"/>
                  </a:moveTo>
                  <a:cubicBezTo>
                    <a:pt x="103" y="390"/>
                    <a:pt x="102" y="395"/>
                    <a:pt x="100" y="395"/>
                  </a:cubicBezTo>
                  <a:cubicBezTo>
                    <a:pt x="99" y="392"/>
                    <a:pt x="100" y="391"/>
                    <a:pt x="101" y="389"/>
                  </a:cubicBezTo>
                  <a:close/>
                  <a:moveTo>
                    <a:pt x="93" y="334"/>
                  </a:moveTo>
                  <a:cubicBezTo>
                    <a:pt x="94" y="334"/>
                    <a:pt x="94" y="335"/>
                    <a:pt x="95" y="335"/>
                  </a:cubicBezTo>
                  <a:cubicBezTo>
                    <a:pt x="96" y="338"/>
                    <a:pt x="94" y="337"/>
                    <a:pt x="94" y="339"/>
                  </a:cubicBezTo>
                  <a:cubicBezTo>
                    <a:pt x="92" y="339"/>
                    <a:pt x="92" y="336"/>
                    <a:pt x="93" y="334"/>
                  </a:cubicBezTo>
                  <a:close/>
                  <a:moveTo>
                    <a:pt x="100" y="417"/>
                  </a:moveTo>
                  <a:cubicBezTo>
                    <a:pt x="95" y="413"/>
                    <a:pt x="101" y="405"/>
                    <a:pt x="104" y="412"/>
                  </a:cubicBezTo>
                  <a:cubicBezTo>
                    <a:pt x="104" y="415"/>
                    <a:pt x="101" y="415"/>
                    <a:pt x="100" y="417"/>
                  </a:cubicBezTo>
                  <a:close/>
                  <a:moveTo>
                    <a:pt x="96" y="414"/>
                  </a:moveTo>
                  <a:cubicBezTo>
                    <a:pt x="93" y="413"/>
                    <a:pt x="96" y="410"/>
                    <a:pt x="95" y="406"/>
                  </a:cubicBezTo>
                  <a:cubicBezTo>
                    <a:pt x="95" y="403"/>
                    <a:pt x="91" y="408"/>
                    <a:pt x="91" y="403"/>
                  </a:cubicBezTo>
                  <a:cubicBezTo>
                    <a:pt x="96" y="403"/>
                    <a:pt x="104" y="400"/>
                    <a:pt x="109" y="398"/>
                  </a:cubicBezTo>
                  <a:cubicBezTo>
                    <a:pt x="109" y="403"/>
                    <a:pt x="106" y="404"/>
                    <a:pt x="105" y="407"/>
                  </a:cubicBezTo>
                  <a:cubicBezTo>
                    <a:pt x="99" y="405"/>
                    <a:pt x="98" y="410"/>
                    <a:pt x="96" y="414"/>
                  </a:cubicBezTo>
                  <a:close/>
                  <a:moveTo>
                    <a:pt x="112" y="482"/>
                  </a:moveTo>
                  <a:cubicBezTo>
                    <a:pt x="111" y="478"/>
                    <a:pt x="110" y="473"/>
                    <a:pt x="105" y="473"/>
                  </a:cubicBezTo>
                  <a:cubicBezTo>
                    <a:pt x="105" y="470"/>
                    <a:pt x="105" y="466"/>
                    <a:pt x="108" y="467"/>
                  </a:cubicBezTo>
                  <a:cubicBezTo>
                    <a:pt x="108" y="464"/>
                    <a:pt x="108" y="462"/>
                    <a:pt x="108" y="457"/>
                  </a:cubicBezTo>
                  <a:cubicBezTo>
                    <a:pt x="111" y="458"/>
                    <a:pt x="112" y="456"/>
                    <a:pt x="113" y="454"/>
                  </a:cubicBezTo>
                  <a:cubicBezTo>
                    <a:pt x="116" y="454"/>
                    <a:pt x="115" y="459"/>
                    <a:pt x="114" y="462"/>
                  </a:cubicBezTo>
                  <a:cubicBezTo>
                    <a:pt x="122" y="464"/>
                    <a:pt x="117" y="476"/>
                    <a:pt x="116" y="483"/>
                  </a:cubicBezTo>
                  <a:cubicBezTo>
                    <a:pt x="114" y="481"/>
                    <a:pt x="114" y="481"/>
                    <a:pt x="112" y="482"/>
                  </a:cubicBezTo>
                  <a:close/>
                  <a:moveTo>
                    <a:pt x="117" y="492"/>
                  </a:moveTo>
                  <a:cubicBezTo>
                    <a:pt x="116" y="491"/>
                    <a:pt x="117" y="486"/>
                    <a:pt x="120" y="487"/>
                  </a:cubicBezTo>
                  <a:cubicBezTo>
                    <a:pt x="120" y="490"/>
                    <a:pt x="118" y="490"/>
                    <a:pt x="117" y="492"/>
                  </a:cubicBezTo>
                  <a:close/>
                  <a:moveTo>
                    <a:pt x="121" y="484"/>
                  </a:moveTo>
                  <a:cubicBezTo>
                    <a:pt x="120" y="477"/>
                    <a:pt x="127" y="472"/>
                    <a:pt x="128" y="465"/>
                  </a:cubicBezTo>
                  <a:cubicBezTo>
                    <a:pt x="132" y="473"/>
                    <a:pt x="124" y="478"/>
                    <a:pt x="121" y="484"/>
                  </a:cubicBezTo>
                  <a:close/>
                  <a:moveTo>
                    <a:pt x="116" y="427"/>
                  </a:moveTo>
                  <a:cubicBezTo>
                    <a:pt x="108" y="432"/>
                    <a:pt x="111" y="446"/>
                    <a:pt x="104" y="450"/>
                  </a:cubicBezTo>
                  <a:cubicBezTo>
                    <a:pt x="104" y="434"/>
                    <a:pt x="110" y="421"/>
                    <a:pt x="105" y="409"/>
                  </a:cubicBezTo>
                  <a:cubicBezTo>
                    <a:pt x="108" y="408"/>
                    <a:pt x="108" y="410"/>
                    <a:pt x="111" y="410"/>
                  </a:cubicBezTo>
                  <a:cubicBezTo>
                    <a:pt x="111" y="404"/>
                    <a:pt x="112" y="394"/>
                    <a:pt x="118" y="391"/>
                  </a:cubicBezTo>
                  <a:cubicBezTo>
                    <a:pt x="119" y="390"/>
                    <a:pt x="117" y="401"/>
                    <a:pt x="114" y="403"/>
                  </a:cubicBezTo>
                  <a:cubicBezTo>
                    <a:pt x="117" y="406"/>
                    <a:pt x="118" y="403"/>
                    <a:pt x="122" y="403"/>
                  </a:cubicBezTo>
                  <a:cubicBezTo>
                    <a:pt x="124" y="398"/>
                    <a:pt x="125" y="394"/>
                    <a:pt x="126" y="389"/>
                  </a:cubicBezTo>
                  <a:cubicBezTo>
                    <a:pt x="128" y="389"/>
                    <a:pt x="128" y="388"/>
                    <a:pt x="130" y="388"/>
                  </a:cubicBezTo>
                  <a:cubicBezTo>
                    <a:pt x="131" y="389"/>
                    <a:pt x="132" y="391"/>
                    <a:pt x="130" y="392"/>
                  </a:cubicBezTo>
                  <a:cubicBezTo>
                    <a:pt x="133" y="391"/>
                    <a:pt x="134" y="389"/>
                    <a:pt x="134" y="384"/>
                  </a:cubicBezTo>
                  <a:cubicBezTo>
                    <a:pt x="137" y="384"/>
                    <a:pt x="135" y="388"/>
                    <a:pt x="137" y="390"/>
                  </a:cubicBezTo>
                  <a:cubicBezTo>
                    <a:pt x="139" y="389"/>
                    <a:pt x="141" y="385"/>
                    <a:pt x="143" y="387"/>
                  </a:cubicBezTo>
                  <a:cubicBezTo>
                    <a:pt x="136" y="403"/>
                    <a:pt x="127" y="417"/>
                    <a:pt x="116" y="427"/>
                  </a:cubicBezTo>
                  <a:close/>
                  <a:moveTo>
                    <a:pt x="136" y="234"/>
                  </a:moveTo>
                  <a:cubicBezTo>
                    <a:pt x="137" y="230"/>
                    <a:pt x="140" y="230"/>
                    <a:pt x="143" y="230"/>
                  </a:cubicBezTo>
                  <a:cubicBezTo>
                    <a:pt x="143" y="233"/>
                    <a:pt x="139" y="236"/>
                    <a:pt x="136" y="234"/>
                  </a:cubicBezTo>
                  <a:close/>
                  <a:moveTo>
                    <a:pt x="134" y="568"/>
                  </a:moveTo>
                  <a:cubicBezTo>
                    <a:pt x="132" y="568"/>
                    <a:pt x="134" y="563"/>
                    <a:pt x="134" y="561"/>
                  </a:cubicBezTo>
                  <a:cubicBezTo>
                    <a:pt x="138" y="561"/>
                    <a:pt x="135" y="567"/>
                    <a:pt x="134" y="568"/>
                  </a:cubicBezTo>
                  <a:close/>
                  <a:moveTo>
                    <a:pt x="151" y="219"/>
                  </a:moveTo>
                  <a:cubicBezTo>
                    <a:pt x="149" y="218"/>
                    <a:pt x="151" y="217"/>
                    <a:pt x="151" y="216"/>
                  </a:cubicBezTo>
                  <a:cubicBezTo>
                    <a:pt x="149" y="215"/>
                    <a:pt x="149" y="213"/>
                    <a:pt x="148" y="213"/>
                  </a:cubicBezTo>
                  <a:cubicBezTo>
                    <a:pt x="152" y="207"/>
                    <a:pt x="155" y="214"/>
                    <a:pt x="151" y="219"/>
                  </a:cubicBezTo>
                  <a:close/>
                  <a:moveTo>
                    <a:pt x="144" y="225"/>
                  </a:moveTo>
                  <a:cubicBezTo>
                    <a:pt x="144" y="222"/>
                    <a:pt x="145" y="219"/>
                    <a:pt x="148" y="220"/>
                  </a:cubicBezTo>
                  <a:cubicBezTo>
                    <a:pt x="147" y="221"/>
                    <a:pt x="147" y="225"/>
                    <a:pt x="144" y="225"/>
                  </a:cubicBezTo>
                  <a:close/>
                  <a:moveTo>
                    <a:pt x="149" y="482"/>
                  </a:moveTo>
                  <a:cubicBezTo>
                    <a:pt x="146" y="477"/>
                    <a:pt x="152" y="477"/>
                    <a:pt x="152" y="472"/>
                  </a:cubicBezTo>
                  <a:cubicBezTo>
                    <a:pt x="153" y="475"/>
                    <a:pt x="155" y="483"/>
                    <a:pt x="149" y="482"/>
                  </a:cubicBezTo>
                  <a:close/>
                  <a:moveTo>
                    <a:pt x="152" y="236"/>
                  </a:moveTo>
                  <a:cubicBezTo>
                    <a:pt x="149" y="236"/>
                    <a:pt x="151" y="231"/>
                    <a:pt x="154" y="231"/>
                  </a:cubicBezTo>
                  <a:cubicBezTo>
                    <a:pt x="154" y="234"/>
                    <a:pt x="152" y="234"/>
                    <a:pt x="152" y="236"/>
                  </a:cubicBezTo>
                  <a:close/>
                  <a:moveTo>
                    <a:pt x="192" y="197"/>
                  </a:moveTo>
                  <a:cubicBezTo>
                    <a:pt x="192" y="194"/>
                    <a:pt x="194" y="195"/>
                    <a:pt x="194" y="192"/>
                  </a:cubicBezTo>
                  <a:cubicBezTo>
                    <a:pt x="196" y="192"/>
                    <a:pt x="196" y="192"/>
                    <a:pt x="196" y="192"/>
                  </a:cubicBezTo>
                  <a:cubicBezTo>
                    <a:pt x="195" y="193"/>
                    <a:pt x="196" y="193"/>
                    <a:pt x="196" y="193"/>
                  </a:cubicBezTo>
                  <a:cubicBezTo>
                    <a:pt x="195" y="195"/>
                    <a:pt x="195" y="198"/>
                    <a:pt x="192" y="197"/>
                  </a:cubicBezTo>
                  <a:close/>
                  <a:moveTo>
                    <a:pt x="192" y="191"/>
                  </a:moveTo>
                  <a:cubicBezTo>
                    <a:pt x="192" y="189"/>
                    <a:pt x="193" y="189"/>
                    <a:pt x="193" y="187"/>
                  </a:cubicBezTo>
                  <a:cubicBezTo>
                    <a:pt x="197" y="187"/>
                    <a:pt x="196" y="189"/>
                    <a:pt x="196" y="192"/>
                  </a:cubicBezTo>
                  <a:cubicBezTo>
                    <a:pt x="195" y="191"/>
                    <a:pt x="194" y="191"/>
                    <a:pt x="192" y="191"/>
                  </a:cubicBezTo>
                  <a:close/>
                  <a:moveTo>
                    <a:pt x="217" y="156"/>
                  </a:moveTo>
                  <a:cubicBezTo>
                    <a:pt x="219" y="153"/>
                    <a:pt x="221" y="151"/>
                    <a:pt x="223" y="150"/>
                  </a:cubicBezTo>
                  <a:cubicBezTo>
                    <a:pt x="224" y="153"/>
                    <a:pt x="221" y="157"/>
                    <a:pt x="223" y="160"/>
                  </a:cubicBezTo>
                  <a:cubicBezTo>
                    <a:pt x="216" y="160"/>
                    <a:pt x="218" y="174"/>
                    <a:pt x="210" y="171"/>
                  </a:cubicBezTo>
                  <a:cubicBezTo>
                    <a:pt x="212" y="166"/>
                    <a:pt x="216" y="163"/>
                    <a:pt x="219" y="160"/>
                  </a:cubicBezTo>
                  <a:cubicBezTo>
                    <a:pt x="220" y="157"/>
                    <a:pt x="217" y="158"/>
                    <a:pt x="217" y="156"/>
                  </a:cubicBezTo>
                  <a:close/>
                  <a:moveTo>
                    <a:pt x="214" y="136"/>
                  </a:moveTo>
                  <a:cubicBezTo>
                    <a:pt x="213" y="139"/>
                    <a:pt x="210" y="142"/>
                    <a:pt x="209" y="141"/>
                  </a:cubicBezTo>
                  <a:cubicBezTo>
                    <a:pt x="210" y="138"/>
                    <a:pt x="210" y="136"/>
                    <a:pt x="214" y="136"/>
                  </a:cubicBezTo>
                  <a:close/>
                  <a:moveTo>
                    <a:pt x="206" y="179"/>
                  </a:moveTo>
                  <a:cubicBezTo>
                    <a:pt x="205" y="177"/>
                    <a:pt x="207" y="177"/>
                    <a:pt x="207" y="175"/>
                  </a:cubicBezTo>
                  <a:cubicBezTo>
                    <a:pt x="210" y="174"/>
                    <a:pt x="209" y="181"/>
                    <a:pt x="206" y="179"/>
                  </a:cubicBezTo>
                  <a:close/>
                  <a:moveTo>
                    <a:pt x="207" y="132"/>
                  </a:moveTo>
                  <a:cubicBezTo>
                    <a:pt x="209" y="133"/>
                    <a:pt x="205" y="135"/>
                    <a:pt x="205" y="137"/>
                  </a:cubicBezTo>
                  <a:cubicBezTo>
                    <a:pt x="202" y="136"/>
                    <a:pt x="206" y="133"/>
                    <a:pt x="207" y="132"/>
                  </a:cubicBezTo>
                  <a:close/>
                  <a:moveTo>
                    <a:pt x="208" y="143"/>
                  </a:moveTo>
                  <a:cubicBezTo>
                    <a:pt x="207" y="145"/>
                    <a:pt x="206" y="147"/>
                    <a:pt x="204" y="148"/>
                  </a:cubicBezTo>
                  <a:cubicBezTo>
                    <a:pt x="204" y="144"/>
                    <a:pt x="205" y="143"/>
                    <a:pt x="208" y="143"/>
                  </a:cubicBezTo>
                  <a:close/>
                  <a:moveTo>
                    <a:pt x="196" y="156"/>
                  </a:moveTo>
                  <a:cubicBezTo>
                    <a:pt x="195" y="162"/>
                    <a:pt x="190" y="165"/>
                    <a:pt x="185" y="167"/>
                  </a:cubicBezTo>
                  <a:cubicBezTo>
                    <a:pt x="184" y="166"/>
                    <a:pt x="184" y="165"/>
                    <a:pt x="183" y="164"/>
                  </a:cubicBezTo>
                  <a:cubicBezTo>
                    <a:pt x="185" y="163"/>
                    <a:pt x="186" y="162"/>
                    <a:pt x="189" y="162"/>
                  </a:cubicBezTo>
                  <a:cubicBezTo>
                    <a:pt x="187" y="158"/>
                    <a:pt x="191" y="157"/>
                    <a:pt x="196" y="156"/>
                  </a:cubicBezTo>
                  <a:close/>
                  <a:moveTo>
                    <a:pt x="156" y="225"/>
                  </a:moveTo>
                  <a:cubicBezTo>
                    <a:pt x="156" y="222"/>
                    <a:pt x="157" y="221"/>
                    <a:pt x="160" y="221"/>
                  </a:cubicBezTo>
                  <a:cubicBezTo>
                    <a:pt x="160" y="225"/>
                    <a:pt x="158" y="225"/>
                    <a:pt x="156" y="225"/>
                  </a:cubicBezTo>
                  <a:close/>
                  <a:moveTo>
                    <a:pt x="165" y="786"/>
                  </a:moveTo>
                  <a:cubicBezTo>
                    <a:pt x="162" y="785"/>
                    <a:pt x="160" y="782"/>
                    <a:pt x="162" y="780"/>
                  </a:cubicBezTo>
                  <a:cubicBezTo>
                    <a:pt x="164" y="780"/>
                    <a:pt x="165" y="782"/>
                    <a:pt x="165" y="786"/>
                  </a:cubicBezTo>
                  <a:close/>
                  <a:moveTo>
                    <a:pt x="165" y="253"/>
                  </a:moveTo>
                  <a:cubicBezTo>
                    <a:pt x="164" y="251"/>
                    <a:pt x="166" y="251"/>
                    <a:pt x="165" y="249"/>
                  </a:cubicBezTo>
                  <a:cubicBezTo>
                    <a:pt x="169" y="251"/>
                    <a:pt x="170" y="247"/>
                    <a:pt x="173" y="250"/>
                  </a:cubicBezTo>
                  <a:cubicBezTo>
                    <a:pt x="173" y="247"/>
                    <a:pt x="169" y="246"/>
                    <a:pt x="171" y="243"/>
                  </a:cubicBezTo>
                  <a:cubicBezTo>
                    <a:pt x="175" y="245"/>
                    <a:pt x="175" y="246"/>
                    <a:pt x="179" y="247"/>
                  </a:cubicBezTo>
                  <a:cubicBezTo>
                    <a:pt x="177" y="251"/>
                    <a:pt x="174" y="249"/>
                    <a:pt x="172" y="252"/>
                  </a:cubicBezTo>
                  <a:cubicBezTo>
                    <a:pt x="172" y="254"/>
                    <a:pt x="174" y="253"/>
                    <a:pt x="174" y="256"/>
                  </a:cubicBezTo>
                  <a:cubicBezTo>
                    <a:pt x="171" y="257"/>
                    <a:pt x="168" y="253"/>
                    <a:pt x="165" y="253"/>
                  </a:cubicBezTo>
                  <a:close/>
                  <a:moveTo>
                    <a:pt x="168" y="219"/>
                  </a:moveTo>
                  <a:cubicBezTo>
                    <a:pt x="168" y="222"/>
                    <a:pt x="166" y="222"/>
                    <a:pt x="165" y="222"/>
                  </a:cubicBezTo>
                  <a:cubicBezTo>
                    <a:pt x="165" y="220"/>
                    <a:pt x="166" y="219"/>
                    <a:pt x="168" y="219"/>
                  </a:cubicBezTo>
                  <a:close/>
                  <a:moveTo>
                    <a:pt x="165" y="209"/>
                  </a:moveTo>
                  <a:cubicBezTo>
                    <a:pt x="166" y="207"/>
                    <a:pt x="167" y="206"/>
                    <a:pt x="169" y="206"/>
                  </a:cubicBezTo>
                  <a:cubicBezTo>
                    <a:pt x="169" y="208"/>
                    <a:pt x="168" y="210"/>
                    <a:pt x="165" y="209"/>
                  </a:cubicBezTo>
                  <a:close/>
                  <a:moveTo>
                    <a:pt x="182" y="229"/>
                  </a:moveTo>
                  <a:cubicBezTo>
                    <a:pt x="183" y="233"/>
                    <a:pt x="182" y="235"/>
                    <a:pt x="180" y="237"/>
                  </a:cubicBezTo>
                  <a:cubicBezTo>
                    <a:pt x="176" y="236"/>
                    <a:pt x="178" y="229"/>
                    <a:pt x="182" y="229"/>
                  </a:cubicBezTo>
                  <a:close/>
                  <a:moveTo>
                    <a:pt x="168" y="819"/>
                  </a:moveTo>
                  <a:cubicBezTo>
                    <a:pt x="170" y="822"/>
                    <a:pt x="171" y="827"/>
                    <a:pt x="172" y="831"/>
                  </a:cubicBezTo>
                  <a:cubicBezTo>
                    <a:pt x="166" y="830"/>
                    <a:pt x="167" y="824"/>
                    <a:pt x="168" y="819"/>
                  </a:cubicBezTo>
                  <a:close/>
                  <a:moveTo>
                    <a:pt x="168" y="286"/>
                  </a:moveTo>
                  <a:cubicBezTo>
                    <a:pt x="168" y="284"/>
                    <a:pt x="166" y="285"/>
                    <a:pt x="166" y="283"/>
                  </a:cubicBezTo>
                  <a:cubicBezTo>
                    <a:pt x="172" y="278"/>
                    <a:pt x="174" y="271"/>
                    <a:pt x="179" y="266"/>
                  </a:cubicBezTo>
                  <a:cubicBezTo>
                    <a:pt x="178" y="263"/>
                    <a:pt x="177" y="263"/>
                    <a:pt x="179" y="261"/>
                  </a:cubicBezTo>
                  <a:cubicBezTo>
                    <a:pt x="182" y="263"/>
                    <a:pt x="179" y="264"/>
                    <a:pt x="183" y="265"/>
                  </a:cubicBezTo>
                  <a:cubicBezTo>
                    <a:pt x="175" y="268"/>
                    <a:pt x="180" y="287"/>
                    <a:pt x="168" y="286"/>
                  </a:cubicBezTo>
                  <a:close/>
                  <a:moveTo>
                    <a:pt x="179" y="209"/>
                  </a:moveTo>
                  <a:cubicBezTo>
                    <a:pt x="180" y="207"/>
                    <a:pt x="179" y="203"/>
                    <a:pt x="178" y="206"/>
                  </a:cubicBezTo>
                  <a:cubicBezTo>
                    <a:pt x="175" y="204"/>
                    <a:pt x="178" y="200"/>
                    <a:pt x="181" y="201"/>
                  </a:cubicBezTo>
                  <a:cubicBezTo>
                    <a:pt x="181" y="199"/>
                    <a:pt x="179" y="199"/>
                    <a:pt x="181" y="197"/>
                  </a:cubicBezTo>
                  <a:cubicBezTo>
                    <a:pt x="175" y="195"/>
                    <a:pt x="172" y="197"/>
                    <a:pt x="167" y="196"/>
                  </a:cubicBezTo>
                  <a:cubicBezTo>
                    <a:pt x="167" y="192"/>
                    <a:pt x="169" y="192"/>
                    <a:pt x="169" y="188"/>
                  </a:cubicBezTo>
                  <a:cubicBezTo>
                    <a:pt x="167" y="187"/>
                    <a:pt x="164" y="192"/>
                    <a:pt x="165" y="188"/>
                  </a:cubicBezTo>
                  <a:cubicBezTo>
                    <a:pt x="162" y="188"/>
                    <a:pt x="163" y="191"/>
                    <a:pt x="160" y="191"/>
                  </a:cubicBezTo>
                  <a:cubicBezTo>
                    <a:pt x="162" y="184"/>
                    <a:pt x="163" y="179"/>
                    <a:pt x="169" y="178"/>
                  </a:cubicBezTo>
                  <a:cubicBezTo>
                    <a:pt x="170" y="175"/>
                    <a:pt x="172" y="170"/>
                    <a:pt x="177" y="170"/>
                  </a:cubicBezTo>
                  <a:cubicBezTo>
                    <a:pt x="177" y="172"/>
                    <a:pt x="178" y="172"/>
                    <a:pt x="178" y="175"/>
                  </a:cubicBezTo>
                  <a:cubicBezTo>
                    <a:pt x="180" y="175"/>
                    <a:pt x="180" y="173"/>
                    <a:pt x="179" y="176"/>
                  </a:cubicBezTo>
                  <a:cubicBezTo>
                    <a:pt x="183" y="175"/>
                    <a:pt x="184" y="171"/>
                    <a:pt x="187" y="169"/>
                  </a:cubicBezTo>
                  <a:cubicBezTo>
                    <a:pt x="186" y="174"/>
                    <a:pt x="180" y="180"/>
                    <a:pt x="178" y="186"/>
                  </a:cubicBezTo>
                  <a:cubicBezTo>
                    <a:pt x="178" y="188"/>
                    <a:pt x="183" y="190"/>
                    <a:pt x="180" y="192"/>
                  </a:cubicBezTo>
                  <a:cubicBezTo>
                    <a:pt x="182" y="192"/>
                    <a:pt x="182" y="194"/>
                    <a:pt x="185" y="194"/>
                  </a:cubicBezTo>
                  <a:cubicBezTo>
                    <a:pt x="185" y="196"/>
                    <a:pt x="184" y="197"/>
                    <a:pt x="182" y="198"/>
                  </a:cubicBezTo>
                  <a:cubicBezTo>
                    <a:pt x="183" y="199"/>
                    <a:pt x="185" y="199"/>
                    <a:pt x="184" y="201"/>
                  </a:cubicBezTo>
                  <a:cubicBezTo>
                    <a:pt x="185" y="201"/>
                    <a:pt x="186" y="200"/>
                    <a:pt x="187" y="200"/>
                  </a:cubicBezTo>
                  <a:cubicBezTo>
                    <a:pt x="187" y="208"/>
                    <a:pt x="184" y="207"/>
                    <a:pt x="179" y="209"/>
                  </a:cubicBezTo>
                  <a:close/>
                  <a:moveTo>
                    <a:pt x="197" y="327"/>
                  </a:moveTo>
                  <a:cubicBezTo>
                    <a:pt x="192" y="327"/>
                    <a:pt x="193" y="322"/>
                    <a:pt x="190" y="320"/>
                  </a:cubicBezTo>
                  <a:cubicBezTo>
                    <a:pt x="193" y="312"/>
                    <a:pt x="198" y="306"/>
                    <a:pt x="204" y="300"/>
                  </a:cubicBezTo>
                  <a:cubicBezTo>
                    <a:pt x="205" y="309"/>
                    <a:pt x="198" y="309"/>
                    <a:pt x="198" y="317"/>
                  </a:cubicBezTo>
                  <a:cubicBezTo>
                    <a:pt x="198" y="319"/>
                    <a:pt x="199" y="316"/>
                    <a:pt x="200" y="318"/>
                  </a:cubicBezTo>
                  <a:cubicBezTo>
                    <a:pt x="205" y="317"/>
                    <a:pt x="205" y="310"/>
                    <a:pt x="209" y="309"/>
                  </a:cubicBezTo>
                  <a:cubicBezTo>
                    <a:pt x="205" y="315"/>
                    <a:pt x="202" y="322"/>
                    <a:pt x="197" y="327"/>
                  </a:cubicBezTo>
                  <a:close/>
                  <a:moveTo>
                    <a:pt x="212" y="255"/>
                  </a:moveTo>
                  <a:cubicBezTo>
                    <a:pt x="211" y="252"/>
                    <a:pt x="214" y="252"/>
                    <a:pt x="216" y="252"/>
                  </a:cubicBezTo>
                  <a:cubicBezTo>
                    <a:pt x="216" y="255"/>
                    <a:pt x="214" y="255"/>
                    <a:pt x="212" y="255"/>
                  </a:cubicBezTo>
                  <a:close/>
                  <a:moveTo>
                    <a:pt x="239" y="232"/>
                  </a:moveTo>
                  <a:cubicBezTo>
                    <a:pt x="237" y="231"/>
                    <a:pt x="237" y="230"/>
                    <a:pt x="237" y="228"/>
                  </a:cubicBezTo>
                  <a:cubicBezTo>
                    <a:pt x="238" y="228"/>
                    <a:pt x="239" y="226"/>
                    <a:pt x="240" y="227"/>
                  </a:cubicBezTo>
                  <a:cubicBezTo>
                    <a:pt x="241" y="230"/>
                    <a:pt x="241" y="230"/>
                    <a:pt x="239" y="232"/>
                  </a:cubicBezTo>
                  <a:close/>
                  <a:moveTo>
                    <a:pt x="250" y="954"/>
                  </a:moveTo>
                  <a:cubicBezTo>
                    <a:pt x="252" y="954"/>
                    <a:pt x="252" y="956"/>
                    <a:pt x="253" y="957"/>
                  </a:cubicBezTo>
                  <a:cubicBezTo>
                    <a:pt x="252" y="960"/>
                    <a:pt x="248" y="955"/>
                    <a:pt x="250" y="954"/>
                  </a:cubicBezTo>
                  <a:close/>
                  <a:moveTo>
                    <a:pt x="252" y="976"/>
                  </a:moveTo>
                  <a:cubicBezTo>
                    <a:pt x="254" y="978"/>
                    <a:pt x="257" y="978"/>
                    <a:pt x="257" y="983"/>
                  </a:cubicBezTo>
                  <a:cubicBezTo>
                    <a:pt x="254" y="981"/>
                    <a:pt x="252" y="980"/>
                    <a:pt x="252" y="976"/>
                  </a:cubicBezTo>
                  <a:close/>
                  <a:moveTo>
                    <a:pt x="278" y="974"/>
                  </a:moveTo>
                  <a:cubicBezTo>
                    <a:pt x="273" y="968"/>
                    <a:pt x="257" y="974"/>
                    <a:pt x="258" y="960"/>
                  </a:cubicBezTo>
                  <a:cubicBezTo>
                    <a:pt x="262" y="958"/>
                    <a:pt x="266" y="963"/>
                    <a:pt x="266" y="957"/>
                  </a:cubicBezTo>
                  <a:cubicBezTo>
                    <a:pt x="269" y="956"/>
                    <a:pt x="270" y="957"/>
                    <a:pt x="272" y="958"/>
                  </a:cubicBezTo>
                  <a:cubicBezTo>
                    <a:pt x="273" y="966"/>
                    <a:pt x="281" y="962"/>
                    <a:pt x="284" y="968"/>
                  </a:cubicBezTo>
                  <a:cubicBezTo>
                    <a:pt x="281" y="969"/>
                    <a:pt x="281" y="973"/>
                    <a:pt x="278" y="974"/>
                  </a:cubicBezTo>
                  <a:close/>
                  <a:moveTo>
                    <a:pt x="286" y="985"/>
                  </a:moveTo>
                  <a:cubicBezTo>
                    <a:pt x="288" y="985"/>
                    <a:pt x="289" y="986"/>
                    <a:pt x="289" y="989"/>
                  </a:cubicBezTo>
                  <a:cubicBezTo>
                    <a:pt x="287" y="989"/>
                    <a:pt x="286" y="987"/>
                    <a:pt x="286" y="985"/>
                  </a:cubicBezTo>
                  <a:close/>
                  <a:moveTo>
                    <a:pt x="290" y="977"/>
                  </a:moveTo>
                  <a:cubicBezTo>
                    <a:pt x="288" y="977"/>
                    <a:pt x="286" y="975"/>
                    <a:pt x="287" y="972"/>
                  </a:cubicBezTo>
                  <a:cubicBezTo>
                    <a:pt x="289" y="973"/>
                    <a:pt x="291" y="975"/>
                    <a:pt x="290" y="977"/>
                  </a:cubicBezTo>
                  <a:close/>
                  <a:moveTo>
                    <a:pt x="345" y="182"/>
                  </a:moveTo>
                  <a:cubicBezTo>
                    <a:pt x="345" y="184"/>
                    <a:pt x="348" y="183"/>
                    <a:pt x="348" y="185"/>
                  </a:cubicBezTo>
                  <a:cubicBezTo>
                    <a:pt x="345" y="186"/>
                    <a:pt x="344" y="192"/>
                    <a:pt x="345" y="196"/>
                  </a:cubicBezTo>
                  <a:cubicBezTo>
                    <a:pt x="344" y="197"/>
                    <a:pt x="343" y="198"/>
                    <a:pt x="341" y="199"/>
                  </a:cubicBezTo>
                  <a:cubicBezTo>
                    <a:pt x="345" y="208"/>
                    <a:pt x="330" y="212"/>
                    <a:pt x="320" y="213"/>
                  </a:cubicBezTo>
                  <a:cubicBezTo>
                    <a:pt x="322" y="211"/>
                    <a:pt x="320" y="209"/>
                    <a:pt x="321" y="205"/>
                  </a:cubicBezTo>
                  <a:cubicBezTo>
                    <a:pt x="325" y="202"/>
                    <a:pt x="327" y="198"/>
                    <a:pt x="330" y="194"/>
                  </a:cubicBezTo>
                  <a:cubicBezTo>
                    <a:pt x="331" y="195"/>
                    <a:pt x="334" y="193"/>
                    <a:pt x="334" y="195"/>
                  </a:cubicBezTo>
                  <a:cubicBezTo>
                    <a:pt x="337" y="191"/>
                    <a:pt x="340" y="187"/>
                    <a:pt x="344" y="184"/>
                  </a:cubicBezTo>
                  <a:cubicBezTo>
                    <a:pt x="340" y="183"/>
                    <a:pt x="341" y="187"/>
                    <a:pt x="339" y="185"/>
                  </a:cubicBezTo>
                  <a:cubicBezTo>
                    <a:pt x="343" y="182"/>
                    <a:pt x="349" y="172"/>
                    <a:pt x="357" y="173"/>
                  </a:cubicBezTo>
                  <a:cubicBezTo>
                    <a:pt x="356" y="180"/>
                    <a:pt x="349" y="179"/>
                    <a:pt x="345" y="182"/>
                  </a:cubicBezTo>
                  <a:close/>
                  <a:moveTo>
                    <a:pt x="357" y="996"/>
                  </a:moveTo>
                  <a:cubicBezTo>
                    <a:pt x="363" y="1001"/>
                    <a:pt x="368" y="1007"/>
                    <a:pt x="373" y="1010"/>
                  </a:cubicBezTo>
                  <a:cubicBezTo>
                    <a:pt x="368" y="1009"/>
                    <a:pt x="356" y="1004"/>
                    <a:pt x="357" y="996"/>
                  </a:cubicBezTo>
                  <a:close/>
                  <a:moveTo>
                    <a:pt x="414" y="1044"/>
                  </a:moveTo>
                  <a:cubicBezTo>
                    <a:pt x="416" y="1044"/>
                    <a:pt x="417" y="1045"/>
                    <a:pt x="417" y="1047"/>
                  </a:cubicBezTo>
                  <a:cubicBezTo>
                    <a:pt x="416" y="1048"/>
                    <a:pt x="413" y="1047"/>
                    <a:pt x="414" y="1044"/>
                  </a:cubicBezTo>
                  <a:close/>
                  <a:moveTo>
                    <a:pt x="614" y="1007"/>
                  </a:moveTo>
                  <a:cubicBezTo>
                    <a:pt x="618" y="1008"/>
                    <a:pt x="619" y="1006"/>
                    <a:pt x="622" y="1007"/>
                  </a:cubicBezTo>
                  <a:cubicBezTo>
                    <a:pt x="624" y="1011"/>
                    <a:pt x="614" y="1012"/>
                    <a:pt x="614" y="1007"/>
                  </a:cubicBezTo>
                  <a:close/>
                  <a:moveTo>
                    <a:pt x="617" y="966"/>
                  </a:moveTo>
                  <a:cubicBezTo>
                    <a:pt x="611" y="969"/>
                    <a:pt x="605" y="969"/>
                    <a:pt x="601" y="966"/>
                  </a:cubicBezTo>
                  <a:cubicBezTo>
                    <a:pt x="604" y="963"/>
                    <a:pt x="615" y="961"/>
                    <a:pt x="617" y="966"/>
                  </a:cubicBezTo>
                  <a:close/>
                  <a:moveTo>
                    <a:pt x="491" y="881"/>
                  </a:moveTo>
                  <a:cubicBezTo>
                    <a:pt x="489" y="881"/>
                    <a:pt x="489" y="878"/>
                    <a:pt x="487" y="878"/>
                  </a:cubicBezTo>
                  <a:cubicBezTo>
                    <a:pt x="489" y="875"/>
                    <a:pt x="491" y="879"/>
                    <a:pt x="491" y="881"/>
                  </a:cubicBezTo>
                  <a:close/>
                  <a:moveTo>
                    <a:pt x="487" y="873"/>
                  </a:moveTo>
                  <a:cubicBezTo>
                    <a:pt x="485" y="873"/>
                    <a:pt x="483" y="872"/>
                    <a:pt x="483" y="870"/>
                  </a:cubicBezTo>
                  <a:cubicBezTo>
                    <a:pt x="485" y="868"/>
                    <a:pt x="487" y="870"/>
                    <a:pt x="487" y="873"/>
                  </a:cubicBezTo>
                  <a:close/>
                  <a:moveTo>
                    <a:pt x="480" y="877"/>
                  </a:moveTo>
                  <a:cubicBezTo>
                    <a:pt x="477" y="876"/>
                    <a:pt x="474" y="874"/>
                    <a:pt x="473" y="871"/>
                  </a:cubicBezTo>
                  <a:cubicBezTo>
                    <a:pt x="476" y="872"/>
                    <a:pt x="483" y="872"/>
                    <a:pt x="480" y="877"/>
                  </a:cubicBezTo>
                  <a:close/>
                  <a:moveTo>
                    <a:pt x="460" y="828"/>
                  </a:moveTo>
                  <a:cubicBezTo>
                    <a:pt x="458" y="830"/>
                    <a:pt x="455" y="826"/>
                    <a:pt x="454" y="823"/>
                  </a:cubicBezTo>
                  <a:cubicBezTo>
                    <a:pt x="456" y="825"/>
                    <a:pt x="458" y="826"/>
                    <a:pt x="460" y="828"/>
                  </a:cubicBezTo>
                  <a:close/>
                  <a:moveTo>
                    <a:pt x="457" y="1075"/>
                  </a:moveTo>
                  <a:cubicBezTo>
                    <a:pt x="455" y="1074"/>
                    <a:pt x="452" y="1075"/>
                    <a:pt x="453" y="1072"/>
                  </a:cubicBezTo>
                  <a:cubicBezTo>
                    <a:pt x="455" y="1072"/>
                    <a:pt x="457" y="1072"/>
                    <a:pt x="457" y="1075"/>
                  </a:cubicBezTo>
                  <a:close/>
                  <a:moveTo>
                    <a:pt x="447" y="831"/>
                  </a:moveTo>
                  <a:cubicBezTo>
                    <a:pt x="449" y="833"/>
                    <a:pt x="452" y="834"/>
                    <a:pt x="452" y="838"/>
                  </a:cubicBezTo>
                  <a:cubicBezTo>
                    <a:pt x="449" y="837"/>
                    <a:pt x="448" y="836"/>
                    <a:pt x="445" y="836"/>
                  </a:cubicBezTo>
                  <a:cubicBezTo>
                    <a:pt x="445" y="834"/>
                    <a:pt x="447" y="833"/>
                    <a:pt x="447" y="831"/>
                  </a:cubicBezTo>
                  <a:close/>
                  <a:moveTo>
                    <a:pt x="451" y="1070"/>
                  </a:moveTo>
                  <a:cubicBezTo>
                    <a:pt x="448" y="1072"/>
                    <a:pt x="443" y="1069"/>
                    <a:pt x="441" y="1066"/>
                  </a:cubicBezTo>
                  <a:cubicBezTo>
                    <a:pt x="444" y="1065"/>
                    <a:pt x="447" y="1070"/>
                    <a:pt x="451" y="1070"/>
                  </a:cubicBezTo>
                  <a:close/>
                  <a:moveTo>
                    <a:pt x="412" y="92"/>
                  </a:moveTo>
                  <a:cubicBezTo>
                    <a:pt x="413" y="90"/>
                    <a:pt x="414" y="89"/>
                    <a:pt x="417" y="89"/>
                  </a:cubicBezTo>
                  <a:cubicBezTo>
                    <a:pt x="416" y="91"/>
                    <a:pt x="414" y="92"/>
                    <a:pt x="412" y="92"/>
                  </a:cubicBezTo>
                  <a:close/>
                  <a:moveTo>
                    <a:pt x="440" y="680"/>
                  </a:moveTo>
                  <a:cubicBezTo>
                    <a:pt x="436" y="680"/>
                    <a:pt x="437" y="676"/>
                    <a:pt x="439" y="674"/>
                  </a:cubicBezTo>
                  <a:cubicBezTo>
                    <a:pt x="441" y="676"/>
                    <a:pt x="441" y="677"/>
                    <a:pt x="440" y="680"/>
                  </a:cubicBezTo>
                  <a:close/>
                  <a:moveTo>
                    <a:pt x="440" y="673"/>
                  </a:moveTo>
                  <a:cubicBezTo>
                    <a:pt x="438" y="671"/>
                    <a:pt x="438" y="667"/>
                    <a:pt x="438" y="664"/>
                  </a:cubicBezTo>
                  <a:cubicBezTo>
                    <a:pt x="439" y="665"/>
                    <a:pt x="440" y="666"/>
                    <a:pt x="441" y="667"/>
                  </a:cubicBezTo>
                  <a:cubicBezTo>
                    <a:pt x="441" y="669"/>
                    <a:pt x="440" y="671"/>
                    <a:pt x="440" y="673"/>
                  </a:cubicBezTo>
                  <a:close/>
                  <a:moveTo>
                    <a:pt x="444" y="687"/>
                  </a:moveTo>
                  <a:cubicBezTo>
                    <a:pt x="441" y="684"/>
                    <a:pt x="442" y="680"/>
                    <a:pt x="443" y="676"/>
                  </a:cubicBezTo>
                  <a:cubicBezTo>
                    <a:pt x="444" y="676"/>
                    <a:pt x="444" y="676"/>
                    <a:pt x="444" y="676"/>
                  </a:cubicBezTo>
                  <a:cubicBezTo>
                    <a:pt x="446" y="678"/>
                    <a:pt x="447" y="682"/>
                    <a:pt x="449" y="684"/>
                  </a:cubicBezTo>
                  <a:cubicBezTo>
                    <a:pt x="448" y="686"/>
                    <a:pt x="447" y="687"/>
                    <a:pt x="444" y="687"/>
                  </a:cubicBezTo>
                  <a:close/>
                  <a:moveTo>
                    <a:pt x="466" y="689"/>
                  </a:moveTo>
                  <a:cubicBezTo>
                    <a:pt x="466" y="685"/>
                    <a:pt x="466" y="685"/>
                    <a:pt x="466" y="685"/>
                  </a:cubicBezTo>
                  <a:cubicBezTo>
                    <a:pt x="470" y="685"/>
                    <a:pt x="470" y="685"/>
                    <a:pt x="470" y="685"/>
                  </a:cubicBezTo>
                  <a:cubicBezTo>
                    <a:pt x="470" y="688"/>
                    <a:pt x="469" y="689"/>
                    <a:pt x="466" y="689"/>
                  </a:cubicBezTo>
                  <a:close/>
                  <a:moveTo>
                    <a:pt x="817" y="538"/>
                  </a:moveTo>
                  <a:cubicBezTo>
                    <a:pt x="815" y="537"/>
                    <a:pt x="813" y="537"/>
                    <a:pt x="813" y="534"/>
                  </a:cubicBezTo>
                  <a:cubicBezTo>
                    <a:pt x="815" y="532"/>
                    <a:pt x="818" y="534"/>
                    <a:pt x="817" y="538"/>
                  </a:cubicBezTo>
                  <a:close/>
                  <a:moveTo>
                    <a:pt x="786" y="244"/>
                  </a:moveTo>
                  <a:cubicBezTo>
                    <a:pt x="788" y="244"/>
                    <a:pt x="791" y="244"/>
                    <a:pt x="790" y="247"/>
                  </a:cubicBezTo>
                  <a:cubicBezTo>
                    <a:pt x="788" y="247"/>
                    <a:pt x="786" y="247"/>
                    <a:pt x="786" y="244"/>
                  </a:cubicBezTo>
                  <a:close/>
                  <a:moveTo>
                    <a:pt x="788" y="294"/>
                  </a:moveTo>
                  <a:cubicBezTo>
                    <a:pt x="787" y="295"/>
                    <a:pt x="782" y="294"/>
                    <a:pt x="783" y="291"/>
                  </a:cubicBezTo>
                  <a:cubicBezTo>
                    <a:pt x="786" y="290"/>
                    <a:pt x="786" y="294"/>
                    <a:pt x="788" y="294"/>
                  </a:cubicBezTo>
                  <a:close/>
                  <a:moveTo>
                    <a:pt x="776" y="252"/>
                  </a:moveTo>
                  <a:cubicBezTo>
                    <a:pt x="775" y="253"/>
                    <a:pt x="775" y="253"/>
                    <a:pt x="775" y="255"/>
                  </a:cubicBezTo>
                  <a:cubicBezTo>
                    <a:pt x="772" y="255"/>
                    <a:pt x="772" y="253"/>
                    <a:pt x="771" y="251"/>
                  </a:cubicBezTo>
                  <a:cubicBezTo>
                    <a:pt x="773" y="251"/>
                    <a:pt x="775" y="251"/>
                    <a:pt x="776" y="252"/>
                  </a:cubicBezTo>
                  <a:close/>
                  <a:moveTo>
                    <a:pt x="736" y="566"/>
                  </a:moveTo>
                  <a:cubicBezTo>
                    <a:pt x="734" y="568"/>
                    <a:pt x="731" y="564"/>
                    <a:pt x="729" y="562"/>
                  </a:cubicBezTo>
                  <a:cubicBezTo>
                    <a:pt x="733" y="561"/>
                    <a:pt x="736" y="562"/>
                    <a:pt x="736" y="566"/>
                  </a:cubicBezTo>
                  <a:close/>
                  <a:moveTo>
                    <a:pt x="735" y="623"/>
                  </a:moveTo>
                  <a:cubicBezTo>
                    <a:pt x="734" y="623"/>
                    <a:pt x="734" y="624"/>
                    <a:pt x="734" y="625"/>
                  </a:cubicBezTo>
                  <a:cubicBezTo>
                    <a:pt x="731" y="626"/>
                    <a:pt x="731" y="624"/>
                    <a:pt x="728" y="625"/>
                  </a:cubicBezTo>
                  <a:cubicBezTo>
                    <a:pt x="728" y="621"/>
                    <a:pt x="734" y="622"/>
                    <a:pt x="735" y="623"/>
                  </a:cubicBezTo>
                  <a:close/>
                  <a:moveTo>
                    <a:pt x="725" y="569"/>
                  </a:moveTo>
                  <a:cubicBezTo>
                    <a:pt x="727" y="572"/>
                    <a:pt x="727" y="576"/>
                    <a:pt x="725" y="580"/>
                  </a:cubicBezTo>
                  <a:cubicBezTo>
                    <a:pt x="720" y="580"/>
                    <a:pt x="720" y="580"/>
                    <a:pt x="720" y="580"/>
                  </a:cubicBezTo>
                  <a:cubicBezTo>
                    <a:pt x="721" y="574"/>
                    <a:pt x="718" y="576"/>
                    <a:pt x="715" y="575"/>
                  </a:cubicBezTo>
                  <a:cubicBezTo>
                    <a:pt x="715" y="573"/>
                    <a:pt x="717" y="572"/>
                    <a:pt x="717" y="570"/>
                  </a:cubicBezTo>
                  <a:cubicBezTo>
                    <a:pt x="719" y="570"/>
                    <a:pt x="718" y="573"/>
                    <a:pt x="720" y="572"/>
                  </a:cubicBezTo>
                  <a:cubicBezTo>
                    <a:pt x="718" y="570"/>
                    <a:pt x="723" y="571"/>
                    <a:pt x="725" y="569"/>
                  </a:cubicBezTo>
                  <a:close/>
                  <a:moveTo>
                    <a:pt x="728" y="583"/>
                  </a:moveTo>
                  <a:cubicBezTo>
                    <a:pt x="726" y="585"/>
                    <a:pt x="718" y="588"/>
                    <a:pt x="718" y="583"/>
                  </a:cubicBezTo>
                  <a:lnTo>
                    <a:pt x="728" y="583"/>
                  </a:lnTo>
                  <a:close/>
                  <a:moveTo>
                    <a:pt x="731" y="638"/>
                  </a:moveTo>
                  <a:cubicBezTo>
                    <a:pt x="731" y="640"/>
                    <a:pt x="725" y="642"/>
                    <a:pt x="723" y="646"/>
                  </a:cubicBezTo>
                  <a:cubicBezTo>
                    <a:pt x="720" y="645"/>
                    <a:pt x="716" y="644"/>
                    <a:pt x="716" y="639"/>
                  </a:cubicBezTo>
                  <a:cubicBezTo>
                    <a:pt x="723" y="637"/>
                    <a:pt x="725" y="638"/>
                    <a:pt x="731" y="638"/>
                  </a:cubicBezTo>
                  <a:close/>
                  <a:moveTo>
                    <a:pt x="720" y="629"/>
                  </a:moveTo>
                  <a:cubicBezTo>
                    <a:pt x="723" y="624"/>
                    <a:pt x="730" y="628"/>
                    <a:pt x="732" y="628"/>
                  </a:cubicBezTo>
                  <a:cubicBezTo>
                    <a:pt x="732" y="629"/>
                    <a:pt x="731" y="632"/>
                    <a:pt x="732" y="632"/>
                  </a:cubicBezTo>
                  <a:cubicBezTo>
                    <a:pt x="729" y="631"/>
                    <a:pt x="724" y="633"/>
                    <a:pt x="720" y="629"/>
                  </a:cubicBezTo>
                  <a:close/>
                  <a:moveTo>
                    <a:pt x="728" y="616"/>
                  </a:moveTo>
                  <a:cubicBezTo>
                    <a:pt x="728" y="620"/>
                    <a:pt x="722" y="619"/>
                    <a:pt x="721" y="620"/>
                  </a:cubicBezTo>
                  <a:cubicBezTo>
                    <a:pt x="719" y="617"/>
                    <a:pt x="723" y="615"/>
                    <a:pt x="723" y="612"/>
                  </a:cubicBezTo>
                  <a:cubicBezTo>
                    <a:pt x="728" y="612"/>
                    <a:pt x="728" y="612"/>
                    <a:pt x="728" y="612"/>
                  </a:cubicBezTo>
                  <a:cubicBezTo>
                    <a:pt x="726" y="614"/>
                    <a:pt x="726" y="614"/>
                    <a:pt x="728" y="616"/>
                  </a:cubicBezTo>
                  <a:close/>
                  <a:moveTo>
                    <a:pt x="728" y="563"/>
                  </a:moveTo>
                  <a:cubicBezTo>
                    <a:pt x="723" y="568"/>
                    <a:pt x="719" y="564"/>
                    <a:pt x="713" y="565"/>
                  </a:cubicBezTo>
                  <a:cubicBezTo>
                    <a:pt x="714" y="560"/>
                    <a:pt x="725" y="560"/>
                    <a:pt x="728" y="563"/>
                  </a:cubicBezTo>
                  <a:close/>
                  <a:moveTo>
                    <a:pt x="709" y="587"/>
                  </a:moveTo>
                  <a:cubicBezTo>
                    <a:pt x="706" y="587"/>
                    <a:pt x="707" y="584"/>
                    <a:pt x="704" y="584"/>
                  </a:cubicBezTo>
                  <a:cubicBezTo>
                    <a:pt x="705" y="581"/>
                    <a:pt x="712" y="583"/>
                    <a:pt x="709" y="587"/>
                  </a:cubicBezTo>
                  <a:close/>
                  <a:moveTo>
                    <a:pt x="696" y="664"/>
                  </a:moveTo>
                  <a:cubicBezTo>
                    <a:pt x="699" y="664"/>
                    <a:pt x="699" y="664"/>
                    <a:pt x="699" y="664"/>
                  </a:cubicBezTo>
                  <a:cubicBezTo>
                    <a:pt x="699" y="667"/>
                    <a:pt x="698" y="669"/>
                    <a:pt x="697" y="671"/>
                  </a:cubicBezTo>
                  <a:cubicBezTo>
                    <a:pt x="695" y="671"/>
                    <a:pt x="696" y="667"/>
                    <a:pt x="696" y="664"/>
                  </a:cubicBezTo>
                  <a:close/>
                  <a:moveTo>
                    <a:pt x="696" y="672"/>
                  </a:moveTo>
                  <a:cubicBezTo>
                    <a:pt x="697" y="672"/>
                    <a:pt x="698" y="673"/>
                    <a:pt x="699" y="673"/>
                  </a:cubicBezTo>
                  <a:cubicBezTo>
                    <a:pt x="699" y="678"/>
                    <a:pt x="695" y="678"/>
                    <a:pt x="693" y="682"/>
                  </a:cubicBezTo>
                  <a:cubicBezTo>
                    <a:pt x="690" y="681"/>
                    <a:pt x="695" y="675"/>
                    <a:pt x="696" y="672"/>
                  </a:cubicBezTo>
                  <a:close/>
                  <a:moveTo>
                    <a:pt x="703" y="679"/>
                  </a:moveTo>
                  <a:cubicBezTo>
                    <a:pt x="704" y="683"/>
                    <a:pt x="700" y="687"/>
                    <a:pt x="698" y="690"/>
                  </a:cubicBezTo>
                  <a:cubicBezTo>
                    <a:pt x="694" y="687"/>
                    <a:pt x="698" y="678"/>
                    <a:pt x="703" y="679"/>
                  </a:cubicBezTo>
                  <a:close/>
                  <a:moveTo>
                    <a:pt x="701" y="671"/>
                  </a:moveTo>
                  <a:cubicBezTo>
                    <a:pt x="702" y="666"/>
                    <a:pt x="700" y="650"/>
                    <a:pt x="710" y="653"/>
                  </a:cubicBezTo>
                  <a:cubicBezTo>
                    <a:pt x="708" y="661"/>
                    <a:pt x="705" y="664"/>
                    <a:pt x="701" y="671"/>
                  </a:cubicBezTo>
                  <a:close/>
                  <a:moveTo>
                    <a:pt x="695" y="619"/>
                  </a:moveTo>
                  <a:cubicBezTo>
                    <a:pt x="698" y="618"/>
                    <a:pt x="699" y="619"/>
                    <a:pt x="700" y="615"/>
                  </a:cubicBezTo>
                  <a:cubicBezTo>
                    <a:pt x="703" y="617"/>
                    <a:pt x="701" y="624"/>
                    <a:pt x="697" y="626"/>
                  </a:cubicBezTo>
                  <a:cubicBezTo>
                    <a:pt x="695" y="626"/>
                    <a:pt x="695" y="623"/>
                    <a:pt x="695" y="619"/>
                  </a:cubicBezTo>
                  <a:close/>
                  <a:moveTo>
                    <a:pt x="694" y="51"/>
                  </a:moveTo>
                  <a:cubicBezTo>
                    <a:pt x="694" y="53"/>
                    <a:pt x="692" y="53"/>
                    <a:pt x="690" y="53"/>
                  </a:cubicBezTo>
                  <a:cubicBezTo>
                    <a:pt x="690" y="50"/>
                    <a:pt x="693" y="50"/>
                    <a:pt x="694" y="51"/>
                  </a:cubicBezTo>
                  <a:close/>
                  <a:moveTo>
                    <a:pt x="672" y="708"/>
                  </a:moveTo>
                  <a:cubicBezTo>
                    <a:pt x="670" y="708"/>
                    <a:pt x="668" y="707"/>
                    <a:pt x="668" y="704"/>
                  </a:cubicBezTo>
                  <a:cubicBezTo>
                    <a:pt x="669" y="703"/>
                    <a:pt x="670" y="704"/>
                    <a:pt x="671" y="702"/>
                  </a:cubicBezTo>
                  <a:cubicBezTo>
                    <a:pt x="672" y="704"/>
                    <a:pt x="672" y="706"/>
                    <a:pt x="672" y="708"/>
                  </a:cubicBezTo>
                  <a:close/>
                  <a:moveTo>
                    <a:pt x="671" y="461"/>
                  </a:moveTo>
                  <a:cubicBezTo>
                    <a:pt x="669" y="466"/>
                    <a:pt x="666" y="469"/>
                    <a:pt x="664" y="473"/>
                  </a:cubicBezTo>
                  <a:cubicBezTo>
                    <a:pt x="662" y="470"/>
                    <a:pt x="660" y="471"/>
                    <a:pt x="657" y="472"/>
                  </a:cubicBezTo>
                  <a:cubicBezTo>
                    <a:pt x="653" y="463"/>
                    <a:pt x="665" y="460"/>
                    <a:pt x="671" y="461"/>
                  </a:cubicBezTo>
                  <a:close/>
                  <a:moveTo>
                    <a:pt x="662" y="504"/>
                  </a:moveTo>
                  <a:cubicBezTo>
                    <a:pt x="659" y="502"/>
                    <a:pt x="656" y="498"/>
                    <a:pt x="658" y="494"/>
                  </a:cubicBezTo>
                  <a:cubicBezTo>
                    <a:pt x="661" y="493"/>
                    <a:pt x="657" y="501"/>
                    <a:pt x="662" y="498"/>
                  </a:cubicBezTo>
                  <a:cubicBezTo>
                    <a:pt x="663" y="501"/>
                    <a:pt x="661" y="501"/>
                    <a:pt x="662" y="504"/>
                  </a:cubicBezTo>
                  <a:close/>
                  <a:moveTo>
                    <a:pt x="651" y="157"/>
                  </a:moveTo>
                  <a:cubicBezTo>
                    <a:pt x="652" y="157"/>
                    <a:pt x="652" y="157"/>
                    <a:pt x="654" y="157"/>
                  </a:cubicBezTo>
                  <a:cubicBezTo>
                    <a:pt x="651" y="160"/>
                    <a:pt x="653" y="161"/>
                    <a:pt x="652" y="164"/>
                  </a:cubicBezTo>
                  <a:cubicBezTo>
                    <a:pt x="650" y="164"/>
                    <a:pt x="650" y="163"/>
                    <a:pt x="649" y="163"/>
                  </a:cubicBezTo>
                  <a:cubicBezTo>
                    <a:pt x="650" y="161"/>
                    <a:pt x="650" y="158"/>
                    <a:pt x="651" y="157"/>
                  </a:cubicBezTo>
                  <a:close/>
                  <a:moveTo>
                    <a:pt x="617" y="160"/>
                  </a:moveTo>
                  <a:cubicBezTo>
                    <a:pt x="619" y="159"/>
                    <a:pt x="618" y="158"/>
                    <a:pt x="621" y="159"/>
                  </a:cubicBezTo>
                  <a:cubicBezTo>
                    <a:pt x="621" y="160"/>
                    <a:pt x="620" y="161"/>
                    <a:pt x="620" y="162"/>
                  </a:cubicBezTo>
                  <a:cubicBezTo>
                    <a:pt x="621" y="164"/>
                    <a:pt x="622" y="159"/>
                    <a:pt x="623" y="162"/>
                  </a:cubicBezTo>
                  <a:cubicBezTo>
                    <a:pt x="622" y="159"/>
                    <a:pt x="622" y="158"/>
                    <a:pt x="623" y="156"/>
                  </a:cubicBezTo>
                  <a:cubicBezTo>
                    <a:pt x="626" y="156"/>
                    <a:pt x="627" y="160"/>
                    <a:pt x="629" y="163"/>
                  </a:cubicBezTo>
                  <a:cubicBezTo>
                    <a:pt x="627" y="166"/>
                    <a:pt x="623" y="164"/>
                    <a:pt x="618" y="164"/>
                  </a:cubicBezTo>
                  <a:cubicBezTo>
                    <a:pt x="618" y="162"/>
                    <a:pt x="616" y="163"/>
                    <a:pt x="617" y="160"/>
                  </a:cubicBezTo>
                  <a:close/>
                  <a:moveTo>
                    <a:pt x="625" y="169"/>
                  </a:moveTo>
                  <a:cubicBezTo>
                    <a:pt x="625" y="171"/>
                    <a:pt x="623" y="170"/>
                    <a:pt x="623" y="171"/>
                  </a:cubicBezTo>
                  <a:cubicBezTo>
                    <a:pt x="626" y="173"/>
                    <a:pt x="625" y="169"/>
                    <a:pt x="627" y="170"/>
                  </a:cubicBezTo>
                  <a:cubicBezTo>
                    <a:pt x="627" y="172"/>
                    <a:pt x="627" y="172"/>
                    <a:pt x="627" y="172"/>
                  </a:cubicBezTo>
                  <a:cubicBezTo>
                    <a:pt x="637" y="172"/>
                    <a:pt x="651" y="171"/>
                    <a:pt x="661" y="171"/>
                  </a:cubicBezTo>
                  <a:cubicBezTo>
                    <a:pt x="659" y="180"/>
                    <a:pt x="647" y="173"/>
                    <a:pt x="645" y="181"/>
                  </a:cubicBezTo>
                  <a:cubicBezTo>
                    <a:pt x="639" y="180"/>
                    <a:pt x="627" y="185"/>
                    <a:pt x="623" y="180"/>
                  </a:cubicBezTo>
                  <a:cubicBezTo>
                    <a:pt x="618" y="185"/>
                    <a:pt x="611" y="181"/>
                    <a:pt x="607" y="178"/>
                  </a:cubicBezTo>
                  <a:cubicBezTo>
                    <a:pt x="617" y="182"/>
                    <a:pt x="614" y="166"/>
                    <a:pt x="625" y="169"/>
                  </a:cubicBezTo>
                  <a:close/>
                  <a:moveTo>
                    <a:pt x="653" y="506"/>
                  </a:moveTo>
                  <a:cubicBezTo>
                    <a:pt x="651" y="506"/>
                    <a:pt x="649" y="506"/>
                    <a:pt x="649" y="504"/>
                  </a:cubicBezTo>
                  <a:cubicBezTo>
                    <a:pt x="650" y="504"/>
                    <a:pt x="650" y="503"/>
                    <a:pt x="650" y="503"/>
                  </a:cubicBezTo>
                  <a:cubicBezTo>
                    <a:pt x="652" y="502"/>
                    <a:pt x="653" y="504"/>
                    <a:pt x="653" y="506"/>
                  </a:cubicBezTo>
                  <a:close/>
                  <a:moveTo>
                    <a:pt x="634" y="498"/>
                  </a:moveTo>
                  <a:cubicBezTo>
                    <a:pt x="636" y="497"/>
                    <a:pt x="637" y="502"/>
                    <a:pt x="637" y="499"/>
                  </a:cubicBezTo>
                  <a:cubicBezTo>
                    <a:pt x="640" y="502"/>
                    <a:pt x="632" y="504"/>
                    <a:pt x="634" y="498"/>
                  </a:cubicBezTo>
                  <a:close/>
                  <a:moveTo>
                    <a:pt x="632" y="490"/>
                  </a:moveTo>
                  <a:cubicBezTo>
                    <a:pt x="634" y="488"/>
                    <a:pt x="637" y="492"/>
                    <a:pt x="635" y="494"/>
                  </a:cubicBezTo>
                  <a:cubicBezTo>
                    <a:pt x="633" y="494"/>
                    <a:pt x="632" y="492"/>
                    <a:pt x="632" y="490"/>
                  </a:cubicBezTo>
                  <a:close/>
                  <a:moveTo>
                    <a:pt x="625" y="482"/>
                  </a:moveTo>
                  <a:cubicBezTo>
                    <a:pt x="625" y="475"/>
                    <a:pt x="634" y="476"/>
                    <a:pt x="636" y="471"/>
                  </a:cubicBezTo>
                  <a:cubicBezTo>
                    <a:pt x="638" y="471"/>
                    <a:pt x="638" y="471"/>
                    <a:pt x="638" y="471"/>
                  </a:cubicBezTo>
                  <a:cubicBezTo>
                    <a:pt x="639" y="474"/>
                    <a:pt x="637" y="475"/>
                    <a:pt x="641" y="475"/>
                  </a:cubicBezTo>
                  <a:cubicBezTo>
                    <a:pt x="638" y="481"/>
                    <a:pt x="634" y="481"/>
                    <a:pt x="625" y="482"/>
                  </a:cubicBezTo>
                  <a:close/>
                  <a:moveTo>
                    <a:pt x="601" y="572"/>
                  </a:moveTo>
                  <a:cubicBezTo>
                    <a:pt x="601" y="570"/>
                    <a:pt x="604" y="570"/>
                    <a:pt x="606" y="569"/>
                  </a:cubicBezTo>
                  <a:cubicBezTo>
                    <a:pt x="606" y="571"/>
                    <a:pt x="607" y="571"/>
                    <a:pt x="607" y="572"/>
                  </a:cubicBezTo>
                  <a:cubicBezTo>
                    <a:pt x="609" y="571"/>
                    <a:pt x="611" y="570"/>
                    <a:pt x="612" y="568"/>
                  </a:cubicBezTo>
                  <a:cubicBezTo>
                    <a:pt x="615" y="569"/>
                    <a:pt x="616" y="572"/>
                    <a:pt x="614" y="574"/>
                  </a:cubicBezTo>
                  <a:cubicBezTo>
                    <a:pt x="611" y="573"/>
                    <a:pt x="607" y="572"/>
                    <a:pt x="607" y="576"/>
                  </a:cubicBezTo>
                  <a:cubicBezTo>
                    <a:pt x="604" y="575"/>
                    <a:pt x="604" y="577"/>
                    <a:pt x="601" y="577"/>
                  </a:cubicBezTo>
                  <a:cubicBezTo>
                    <a:pt x="598" y="575"/>
                    <a:pt x="603" y="574"/>
                    <a:pt x="601" y="572"/>
                  </a:cubicBezTo>
                  <a:close/>
                  <a:moveTo>
                    <a:pt x="604" y="559"/>
                  </a:moveTo>
                  <a:cubicBezTo>
                    <a:pt x="601" y="559"/>
                    <a:pt x="602" y="556"/>
                    <a:pt x="600" y="556"/>
                  </a:cubicBezTo>
                  <a:cubicBezTo>
                    <a:pt x="600" y="554"/>
                    <a:pt x="604" y="553"/>
                    <a:pt x="606" y="554"/>
                  </a:cubicBezTo>
                  <a:cubicBezTo>
                    <a:pt x="606" y="553"/>
                    <a:pt x="606" y="553"/>
                    <a:pt x="606" y="553"/>
                  </a:cubicBezTo>
                  <a:cubicBezTo>
                    <a:pt x="606" y="551"/>
                    <a:pt x="603" y="552"/>
                    <a:pt x="601" y="551"/>
                  </a:cubicBezTo>
                  <a:cubicBezTo>
                    <a:pt x="607" y="548"/>
                    <a:pt x="611" y="538"/>
                    <a:pt x="616" y="542"/>
                  </a:cubicBezTo>
                  <a:cubicBezTo>
                    <a:pt x="615" y="546"/>
                    <a:pt x="611" y="545"/>
                    <a:pt x="611" y="550"/>
                  </a:cubicBezTo>
                  <a:cubicBezTo>
                    <a:pt x="615" y="548"/>
                    <a:pt x="622" y="546"/>
                    <a:pt x="627" y="549"/>
                  </a:cubicBezTo>
                  <a:cubicBezTo>
                    <a:pt x="623" y="558"/>
                    <a:pt x="607" y="550"/>
                    <a:pt x="604" y="559"/>
                  </a:cubicBezTo>
                  <a:close/>
                  <a:moveTo>
                    <a:pt x="614" y="473"/>
                  </a:moveTo>
                  <a:cubicBezTo>
                    <a:pt x="619" y="475"/>
                    <a:pt x="620" y="474"/>
                    <a:pt x="623" y="472"/>
                  </a:cubicBezTo>
                  <a:cubicBezTo>
                    <a:pt x="620" y="479"/>
                    <a:pt x="613" y="477"/>
                    <a:pt x="610" y="483"/>
                  </a:cubicBezTo>
                  <a:cubicBezTo>
                    <a:pt x="608" y="484"/>
                    <a:pt x="609" y="482"/>
                    <a:pt x="608" y="481"/>
                  </a:cubicBezTo>
                  <a:cubicBezTo>
                    <a:pt x="607" y="483"/>
                    <a:pt x="604" y="482"/>
                    <a:pt x="603" y="484"/>
                  </a:cubicBezTo>
                  <a:cubicBezTo>
                    <a:pt x="601" y="478"/>
                    <a:pt x="614" y="480"/>
                    <a:pt x="614" y="473"/>
                  </a:cubicBezTo>
                  <a:close/>
                  <a:moveTo>
                    <a:pt x="609" y="445"/>
                  </a:moveTo>
                  <a:cubicBezTo>
                    <a:pt x="610" y="444"/>
                    <a:pt x="611" y="445"/>
                    <a:pt x="612" y="446"/>
                  </a:cubicBezTo>
                  <a:cubicBezTo>
                    <a:pt x="610" y="448"/>
                    <a:pt x="612" y="453"/>
                    <a:pt x="608" y="454"/>
                  </a:cubicBezTo>
                  <a:cubicBezTo>
                    <a:pt x="608" y="449"/>
                    <a:pt x="607" y="448"/>
                    <a:pt x="609" y="445"/>
                  </a:cubicBezTo>
                  <a:close/>
                  <a:moveTo>
                    <a:pt x="606" y="503"/>
                  </a:moveTo>
                  <a:cubicBezTo>
                    <a:pt x="608" y="507"/>
                    <a:pt x="616" y="502"/>
                    <a:pt x="620" y="505"/>
                  </a:cubicBezTo>
                  <a:cubicBezTo>
                    <a:pt x="621" y="511"/>
                    <a:pt x="618" y="513"/>
                    <a:pt x="618" y="521"/>
                  </a:cubicBezTo>
                  <a:cubicBezTo>
                    <a:pt x="615" y="522"/>
                    <a:pt x="614" y="525"/>
                    <a:pt x="610" y="525"/>
                  </a:cubicBezTo>
                  <a:cubicBezTo>
                    <a:pt x="613" y="522"/>
                    <a:pt x="606" y="521"/>
                    <a:pt x="610" y="519"/>
                  </a:cubicBezTo>
                  <a:cubicBezTo>
                    <a:pt x="608" y="519"/>
                    <a:pt x="601" y="518"/>
                    <a:pt x="601" y="512"/>
                  </a:cubicBezTo>
                  <a:cubicBezTo>
                    <a:pt x="602" y="511"/>
                    <a:pt x="604" y="511"/>
                    <a:pt x="605" y="510"/>
                  </a:cubicBezTo>
                  <a:cubicBezTo>
                    <a:pt x="602" y="506"/>
                    <a:pt x="593" y="511"/>
                    <a:pt x="591" y="504"/>
                  </a:cubicBezTo>
                  <a:cubicBezTo>
                    <a:pt x="597" y="503"/>
                    <a:pt x="601" y="505"/>
                    <a:pt x="606" y="503"/>
                  </a:cubicBezTo>
                  <a:close/>
                  <a:moveTo>
                    <a:pt x="619" y="567"/>
                  </a:moveTo>
                  <a:cubicBezTo>
                    <a:pt x="619" y="572"/>
                    <a:pt x="621" y="569"/>
                    <a:pt x="625" y="569"/>
                  </a:cubicBezTo>
                  <a:cubicBezTo>
                    <a:pt x="625" y="577"/>
                    <a:pt x="612" y="568"/>
                    <a:pt x="619" y="567"/>
                  </a:cubicBezTo>
                  <a:close/>
                  <a:moveTo>
                    <a:pt x="623" y="575"/>
                  </a:moveTo>
                  <a:cubicBezTo>
                    <a:pt x="624" y="574"/>
                    <a:pt x="626" y="573"/>
                    <a:pt x="627" y="574"/>
                  </a:cubicBezTo>
                  <a:cubicBezTo>
                    <a:pt x="626" y="575"/>
                    <a:pt x="625" y="577"/>
                    <a:pt x="623" y="577"/>
                  </a:cubicBezTo>
                  <a:lnTo>
                    <a:pt x="623" y="575"/>
                  </a:lnTo>
                  <a:close/>
                  <a:moveTo>
                    <a:pt x="627" y="548"/>
                  </a:moveTo>
                  <a:cubicBezTo>
                    <a:pt x="626" y="545"/>
                    <a:pt x="629" y="545"/>
                    <a:pt x="632" y="544"/>
                  </a:cubicBezTo>
                  <a:cubicBezTo>
                    <a:pt x="632" y="548"/>
                    <a:pt x="628" y="550"/>
                    <a:pt x="627" y="548"/>
                  </a:cubicBezTo>
                  <a:close/>
                  <a:moveTo>
                    <a:pt x="624" y="472"/>
                  </a:moveTo>
                  <a:cubicBezTo>
                    <a:pt x="626" y="469"/>
                    <a:pt x="629" y="467"/>
                    <a:pt x="633" y="467"/>
                  </a:cubicBezTo>
                  <a:cubicBezTo>
                    <a:pt x="633" y="471"/>
                    <a:pt x="628" y="476"/>
                    <a:pt x="624" y="472"/>
                  </a:cubicBezTo>
                  <a:close/>
                  <a:moveTo>
                    <a:pt x="639" y="465"/>
                  </a:moveTo>
                  <a:cubicBezTo>
                    <a:pt x="642" y="464"/>
                    <a:pt x="643" y="463"/>
                    <a:pt x="641" y="459"/>
                  </a:cubicBezTo>
                  <a:cubicBezTo>
                    <a:pt x="645" y="461"/>
                    <a:pt x="643" y="465"/>
                    <a:pt x="645" y="468"/>
                  </a:cubicBezTo>
                  <a:cubicBezTo>
                    <a:pt x="643" y="467"/>
                    <a:pt x="642" y="466"/>
                    <a:pt x="642" y="469"/>
                  </a:cubicBezTo>
                  <a:cubicBezTo>
                    <a:pt x="640" y="470"/>
                    <a:pt x="639" y="467"/>
                    <a:pt x="639" y="465"/>
                  </a:cubicBezTo>
                  <a:close/>
                  <a:moveTo>
                    <a:pt x="602" y="440"/>
                  </a:moveTo>
                  <a:cubicBezTo>
                    <a:pt x="604" y="443"/>
                    <a:pt x="609" y="438"/>
                    <a:pt x="610" y="440"/>
                  </a:cubicBezTo>
                  <a:cubicBezTo>
                    <a:pt x="607" y="443"/>
                    <a:pt x="604" y="445"/>
                    <a:pt x="601" y="447"/>
                  </a:cubicBezTo>
                  <a:cubicBezTo>
                    <a:pt x="601" y="445"/>
                    <a:pt x="600" y="445"/>
                    <a:pt x="600" y="444"/>
                  </a:cubicBezTo>
                  <a:cubicBezTo>
                    <a:pt x="598" y="444"/>
                    <a:pt x="597" y="446"/>
                    <a:pt x="596" y="447"/>
                  </a:cubicBezTo>
                  <a:cubicBezTo>
                    <a:pt x="597" y="442"/>
                    <a:pt x="595" y="444"/>
                    <a:pt x="590" y="446"/>
                  </a:cubicBezTo>
                  <a:cubicBezTo>
                    <a:pt x="587" y="445"/>
                    <a:pt x="586" y="443"/>
                    <a:pt x="586" y="440"/>
                  </a:cubicBezTo>
                  <a:cubicBezTo>
                    <a:pt x="592" y="437"/>
                    <a:pt x="598" y="438"/>
                    <a:pt x="604" y="436"/>
                  </a:cubicBezTo>
                  <a:cubicBezTo>
                    <a:pt x="605" y="439"/>
                    <a:pt x="603" y="438"/>
                    <a:pt x="602" y="440"/>
                  </a:cubicBezTo>
                  <a:close/>
                  <a:moveTo>
                    <a:pt x="584" y="484"/>
                  </a:moveTo>
                  <a:cubicBezTo>
                    <a:pt x="585" y="483"/>
                    <a:pt x="586" y="481"/>
                    <a:pt x="588" y="481"/>
                  </a:cubicBezTo>
                  <a:cubicBezTo>
                    <a:pt x="589" y="484"/>
                    <a:pt x="589" y="487"/>
                    <a:pt x="586" y="489"/>
                  </a:cubicBezTo>
                  <a:cubicBezTo>
                    <a:pt x="586" y="486"/>
                    <a:pt x="589" y="484"/>
                    <a:pt x="584" y="484"/>
                  </a:cubicBezTo>
                  <a:close/>
                  <a:moveTo>
                    <a:pt x="584" y="164"/>
                  </a:moveTo>
                  <a:cubicBezTo>
                    <a:pt x="584" y="162"/>
                    <a:pt x="584" y="162"/>
                    <a:pt x="584" y="162"/>
                  </a:cubicBezTo>
                  <a:cubicBezTo>
                    <a:pt x="586" y="162"/>
                    <a:pt x="587" y="161"/>
                    <a:pt x="588" y="161"/>
                  </a:cubicBezTo>
                  <a:cubicBezTo>
                    <a:pt x="589" y="164"/>
                    <a:pt x="585" y="166"/>
                    <a:pt x="584" y="164"/>
                  </a:cubicBezTo>
                  <a:close/>
                  <a:moveTo>
                    <a:pt x="597" y="164"/>
                  </a:moveTo>
                  <a:cubicBezTo>
                    <a:pt x="597" y="165"/>
                    <a:pt x="594" y="164"/>
                    <a:pt x="593" y="165"/>
                  </a:cubicBezTo>
                  <a:cubicBezTo>
                    <a:pt x="592" y="162"/>
                    <a:pt x="593" y="160"/>
                    <a:pt x="597" y="161"/>
                  </a:cubicBezTo>
                  <a:cubicBezTo>
                    <a:pt x="597" y="162"/>
                    <a:pt x="596" y="163"/>
                    <a:pt x="597" y="164"/>
                  </a:cubicBezTo>
                  <a:close/>
                  <a:moveTo>
                    <a:pt x="542" y="103"/>
                  </a:moveTo>
                  <a:cubicBezTo>
                    <a:pt x="545" y="99"/>
                    <a:pt x="555" y="102"/>
                    <a:pt x="554" y="94"/>
                  </a:cubicBezTo>
                  <a:cubicBezTo>
                    <a:pt x="567" y="92"/>
                    <a:pt x="581" y="89"/>
                    <a:pt x="589" y="96"/>
                  </a:cubicBezTo>
                  <a:cubicBezTo>
                    <a:pt x="583" y="102"/>
                    <a:pt x="570" y="97"/>
                    <a:pt x="562" y="101"/>
                  </a:cubicBezTo>
                  <a:cubicBezTo>
                    <a:pt x="562" y="104"/>
                    <a:pt x="566" y="104"/>
                    <a:pt x="564" y="107"/>
                  </a:cubicBezTo>
                  <a:cubicBezTo>
                    <a:pt x="560" y="108"/>
                    <a:pt x="557" y="110"/>
                    <a:pt x="553" y="112"/>
                  </a:cubicBezTo>
                  <a:cubicBezTo>
                    <a:pt x="552" y="106"/>
                    <a:pt x="541" y="107"/>
                    <a:pt x="542" y="103"/>
                  </a:cubicBezTo>
                  <a:close/>
                  <a:moveTo>
                    <a:pt x="579" y="108"/>
                  </a:moveTo>
                  <a:cubicBezTo>
                    <a:pt x="575" y="108"/>
                    <a:pt x="572" y="108"/>
                    <a:pt x="570" y="107"/>
                  </a:cubicBezTo>
                  <a:cubicBezTo>
                    <a:pt x="570" y="102"/>
                    <a:pt x="580" y="101"/>
                    <a:pt x="579" y="108"/>
                  </a:cubicBezTo>
                  <a:close/>
                  <a:moveTo>
                    <a:pt x="525" y="86"/>
                  </a:moveTo>
                  <a:cubicBezTo>
                    <a:pt x="528" y="86"/>
                    <a:pt x="528" y="86"/>
                    <a:pt x="528" y="86"/>
                  </a:cubicBezTo>
                  <a:cubicBezTo>
                    <a:pt x="528" y="86"/>
                    <a:pt x="527" y="86"/>
                    <a:pt x="527" y="86"/>
                  </a:cubicBezTo>
                  <a:cubicBezTo>
                    <a:pt x="528" y="88"/>
                    <a:pt x="529" y="89"/>
                    <a:pt x="531" y="89"/>
                  </a:cubicBezTo>
                  <a:cubicBezTo>
                    <a:pt x="531" y="93"/>
                    <a:pt x="531" y="92"/>
                    <a:pt x="532" y="95"/>
                  </a:cubicBezTo>
                  <a:cubicBezTo>
                    <a:pt x="528" y="98"/>
                    <a:pt x="523" y="94"/>
                    <a:pt x="519" y="93"/>
                  </a:cubicBezTo>
                  <a:cubicBezTo>
                    <a:pt x="521" y="90"/>
                    <a:pt x="526" y="89"/>
                    <a:pt x="525" y="86"/>
                  </a:cubicBezTo>
                  <a:close/>
                  <a:moveTo>
                    <a:pt x="537" y="114"/>
                  </a:moveTo>
                  <a:cubicBezTo>
                    <a:pt x="541" y="118"/>
                    <a:pt x="548" y="114"/>
                    <a:pt x="550" y="117"/>
                  </a:cubicBezTo>
                  <a:cubicBezTo>
                    <a:pt x="560" y="108"/>
                    <a:pt x="579" y="109"/>
                    <a:pt x="591" y="113"/>
                  </a:cubicBezTo>
                  <a:cubicBezTo>
                    <a:pt x="584" y="118"/>
                    <a:pt x="574" y="115"/>
                    <a:pt x="566" y="120"/>
                  </a:cubicBezTo>
                  <a:cubicBezTo>
                    <a:pt x="564" y="116"/>
                    <a:pt x="556" y="120"/>
                    <a:pt x="557" y="123"/>
                  </a:cubicBezTo>
                  <a:cubicBezTo>
                    <a:pt x="543" y="126"/>
                    <a:pt x="533" y="127"/>
                    <a:pt x="518" y="130"/>
                  </a:cubicBezTo>
                  <a:cubicBezTo>
                    <a:pt x="515" y="131"/>
                    <a:pt x="516" y="128"/>
                    <a:pt x="514" y="128"/>
                  </a:cubicBezTo>
                  <a:cubicBezTo>
                    <a:pt x="510" y="129"/>
                    <a:pt x="502" y="133"/>
                    <a:pt x="499" y="128"/>
                  </a:cubicBezTo>
                  <a:cubicBezTo>
                    <a:pt x="507" y="117"/>
                    <a:pt x="526" y="119"/>
                    <a:pt x="537" y="114"/>
                  </a:cubicBezTo>
                  <a:close/>
                  <a:moveTo>
                    <a:pt x="508" y="134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10" y="130"/>
                    <a:pt x="510" y="130"/>
                    <a:pt x="510" y="130"/>
                  </a:cubicBezTo>
                  <a:cubicBezTo>
                    <a:pt x="511" y="133"/>
                    <a:pt x="510" y="134"/>
                    <a:pt x="508" y="134"/>
                  </a:cubicBezTo>
                  <a:close/>
                  <a:moveTo>
                    <a:pt x="483" y="484"/>
                  </a:moveTo>
                  <a:cubicBezTo>
                    <a:pt x="488" y="483"/>
                    <a:pt x="489" y="486"/>
                    <a:pt x="492" y="483"/>
                  </a:cubicBezTo>
                  <a:cubicBezTo>
                    <a:pt x="495" y="490"/>
                    <a:pt x="486" y="487"/>
                    <a:pt x="483" y="490"/>
                  </a:cubicBezTo>
                  <a:cubicBezTo>
                    <a:pt x="481" y="489"/>
                    <a:pt x="485" y="487"/>
                    <a:pt x="483" y="484"/>
                  </a:cubicBezTo>
                  <a:close/>
                  <a:moveTo>
                    <a:pt x="491" y="628"/>
                  </a:moveTo>
                  <a:cubicBezTo>
                    <a:pt x="495" y="628"/>
                    <a:pt x="494" y="635"/>
                    <a:pt x="493" y="638"/>
                  </a:cubicBezTo>
                  <a:cubicBezTo>
                    <a:pt x="492" y="636"/>
                    <a:pt x="487" y="638"/>
                    <a:pt x="488" y="634"/>
                  </a:cubicBezTo>
                  <a:cubicBezTo>
                    <a:pt x="489" y="634"/>
                    <a:pt x="489" y="636"/>
                    <a:pt x="490" y="636"/>
                  </a:cubicBezTo>
                  <a:cubicBezTo>
                    <a:pt x="492" y="633"/>
                    <a:pt x="492" y="632"/>
                    <a:pt x="491" y="628"/>
                  </a:cubicBezTo>
                  <a:close/>
                  <a:moveTo>
                    <a:pt x="483" y="497"/>
                  </a:moveTo>
                  <a:cubicBezTo>
                    <a:pt x="482" y="496"/>
                    <a:pt x="482" y="494"/>
                    <a:pt x="482" y="492"/>
                  </a:cubicBezTo>
                  <a:cubicBezTo>
                    <a:pt x="483" y="492"/>
                    <a:pt x="484" y="492"/>
                    <a:pt x="484" y="491"/>
                  </a:cubicBezTo>
                  <a:cubicBezTo>
                    <a:pt x="485" y="492"/>
                    <a:pt x="486" y="493"/>
                    <a:pt x="486" y="495"/>
                  </a:cubicBezTo>
                  <a:cubicBezTo>
                    <a:pt x="484" y="495"/>
                    <a:pt x="485" y="497"/>
                    <a:pt x="483" y="497"/>
                  </a:cubicBezTo>
                  <a:close/>
                  <a:moveTo>
                    <a:pt x="486" y="656"/>
                  </a:moveTo>
                  <a:cubicBezTo>
                    <a:pt x="485" y="655"/>
                    <a:pt x="485" y="654"/>
                    <a:pt x="483" y="654"/>
                  </a:cubicBezTo>
                  <a:cubicBezTo>
                    <a:pt x="485" y="652"/>
                    <a:pt x="485" y="647"/>
                    <a:pt x="486" y="644"/>
                  </a:cubicBezTo>
                  <a:cubicBezTo>
                    <a:pt x="487" y="644"/>
                    <a:pt x="489" y="644"/>
                    <a:pt x="490" y="644"/>
                  </a:cubicBezTo>
                  <a:cubicBezTo>
                    <a:pt x="488" y="647"/>
                    <a:pt x="488" y="653"/>
                    <a:pt x="486" y="656"/>
                  </a:cubicBezTo>
                  <a:close/>
                  <a:moveTo>
                    <a:pt x="487" y="639"/>
                  </a:moveTo>
                  <a:cubicBezTo>
                    <a:pt x="487" y="637"/>
                    <a:pt x="489" y="638"/>
                    <a:pt x="491" y="638"/>
                  </a:cubicBezTo>
                  <a:cubicBezTo>
                    <a:pt x="491" y="641"/>
                    <a:pt x="488" y="641"/>
                    <a:pt x="487" y="639"/>
                  </a:cubicBezTo>
                  <a:close/>
                  <a:moveTo>
                    <a:pt x="491" y="653"/>
                  </a:moveTo>
                  <a:cubicBezTo>
                    <a:pt x="490" y="649"/>
                    <a:pt x="494" y="646"/>
                    <a:pt x="496" y="647"/>
                  </a:cubicBezTo>
                  <a:cubicBezTo>
                    <a:pt x="495" y="650"/>
                    <a:pt x="494" y="652"/>
                    <a:pt x="491" y="653"/>
                  </a:cubicBezTo>
                  <a:close/>
                  <a:moveTo>
                    <a:pt x="503" y="671"/>
                  </a:moveTo>
                  <a:cubicBezTo>
                    <a:pt x="504" y="671"/>
                    <a:pt x="504" y="672"/>
                    <a:pt x="505" y="672"/>
                  </a:cubicBezTo>
                  <a:cubicBezTo>
                    <a:pt x="506" y="675"/>
                    <a:pt x="504" y="674"/>
                    <a:pt x="505" y="677"/>
                  </a:cubicBezTo>
                  <a:cubicBezTo>
                    <a:pt x="502" y="677"/>
                    <a:pt x="502" y="672"/>
                    <a:pt x="503" y="671"/>
                  </a:cubicBezTo>
                  <a:close/>
                  <a:moveTo>
                    <a:pt x="510" y="702"/>
                  </a:moveTo>
                  <a:cubicBezTo>
                    <a:pt x="509" y="701"/>
                    <a:pt x="507" y="699"/>
                    <a:pt x="509" y="697"/>
                  </a:cubicBezTo>
                  <a:cubicBezTo>
                    <a:pt x="511" y="696"/>
                    <a:pt x="510" y="700"/>
                    <a:pt x="510" y="702"/>
                  </a:cubicBezTo>
                  <a:close/>
                  <a:moveTo>
                    <a:pt x="507" y="688"/>
                  </a:moveTo>
                  <a:cubicBezTo>
                    <a:pt x="509" y="686"/>
                    <a:pt x="512" y="689"/>
                    <a:pt x="512" y="692"/>
                  </a:cubicBezTo>
                  <a:cubicBezTo>
                    <a:pt x="509" y="692"/>
                    <a:pt x="508" y="690"/>
                    <a:pt x="507" y="688"/>
                  </a:cubicBezTo>
                  <a:close/>
                  <a:moveTo>
                    <a:pt x="511" y="686"/>
                  </a:moveTo>
                  <a:cubicBezTo>
                    <a:pt x="508" y="686"/>
                    <a:pt x="508" y="683"/>
                    <a:pt x="504" y="683"/>
                  </a:cubicBezTo>
                  <a:cubicBezTo>
                    <a:pt x="504" y="681"/>
                    <a:pt x="504" y="680"/>
                    <a:pt x="505" y="679"/>
                  </a:cubicBezTo>
                  <a:cubicBezTo>
                    <a:pt x="506" y="679"/>
                    <a:pt x="507" y="680"/>
                    <a:pt x="507" y="681"/>
                  </a:cubicBezTo>
                  <a:cubicBezTo>
                    <a:pt x="507" y="680"/>
                    <a:pt x="506" y="677"/>
                    <a:pt x="508" y="674"/>
                  </a:cubicBezTo>
                  <a:cubicBezTo>
                    <a:pt x="512" y="675"/>
                    <a:pt x="510" y="671"/>
                    <a:pt x="514" y="671"/>
                  </a:cubicBezTo>
                  <a:cubicBezTo>
                    <a:pt x="516" y="676"/>
                    <a:pt x="513" y="682"/>
                    <a:pt x="511" y="686"/>
                  </a:cubicBezTo>
                  <a:close/>
                  <a:moveTo>
                    <a:pt x="514" y="667"/>
                  </a:moveTo>
                  <a:cubicBezTo>
                    <a:pt x="511" y="664"/>
                    <a:pt x="508" y="659"/>
                    <a:pt x="511" y="657"/>
                  </a:cubicBezTo>
                  <a:cubicBezTo>
                    <a:pt x="513" y="656"/>
                    <a:pt x="513" y="658"/>
                    <a:pt x="515" y="658"/>
                  </a:cubicBezTo>
                  <a:cubicBezTo>
                    <a:pt x="514" y="661"/>
                    <a:pt x="514" y="664"/>
                    <a:pt x="514" y="667"/>
                  </a:cubicBezTo>
                  <a:close/>
                  <a:moveTo>
                    <a:pt x="519" y="502"/>
                  </a:moveTo>
                  <a:cubicBezTo>
                    <a:pt x="519" y="499"/>
                    <a:pt x="520" y="498"/>
                    <a:pt x="521" y="497"/>
                  </a:cubicBezTo>
                  <a:cubicBezTo>
                    <a:pt x="523" y="499"/>
                    <a:pt x="522" y="502"/>
                    <a:pt x="519" y="502"/>
                  </a:cubicBezTo>
                  <a:close/>
                  <a:moveTo>
                    <a:pt x="516" y="469"/>
                  </a:moveTo>
                  <a:cubicBezTo>
                    <a:pt x="516" y="472"/>
                    <a:pt x="518" y="469"/>
                    <a:pt x="518" y="471"/>
                  </a:cubicBezTo>
                  <a:cubicBezTo>
                    <a:pt x="519" y="485"/>
                    <a:pt x="502" y="481"/>
                    <a:pt x="496" y="490"/>
                  </a:cubicBezTo>
                  <a:cubicBezTo>
                    <a:pt x="499" y="480"/>
                    <a:pt x="504" y="471"/>
                    <a:pt x="513" y="469"/>
                  </a:cubicBezTo>
                  <a:cubicBezTo>
                    <a:pt x="517" y="464"/>
                    <a:pt x="521" y="460"/>
                    <a:pt x="527" y="457"/>
                  </a:cubicBezTo>
                  <a:cubicBezTo>
                    <a:pt x="525" y="464"/>
                    <a:pt x="519" y="464"/>
                    <a:pt x="516" y="469"/>
                  </a:cubicBezTo>
                  <a:close/>
                  <a:moveTo>
                    <a:pt x="527" y="675"/>
                  </a:moveTo>
                  <a:cubicBezTo>
                    <a:pt x="528" y="673"/>
                    <a:pt x="529" y="672"/>
                    <a:pt x="531" y="672"/>
                  </a:cubicBezTo>
                  <a:cubicBezTo>
                    <a:pt x="532" y="676"/>
                    <a:pt x="530" y="678"/>
                    <a:pt x="527" y="675"/>
                  </a:cubicBezTo>
                  <a:close/>
                  <a:moveTo>
                    <a:pt x="523" y="477"/>
                  </a:moveTo>
                  <a:cubicBezTo>
                    <a:pt x="523" y="471"/>
                    <a:pt x="526" y="467"/>
                    <a:pt x="530" y="464"/>
                  </a:cubicBezTo>
                  <a:cubicBezTo>
                    <a:pt x="531" y="464"/>
                    <a:pt x="530" y="465"/>
                    <a:pt x="530" y="465"/>
                  </a:cubicBezTo>
                  <a:cubicBezTo>
                    <a:pt x="531" y="469"/>
                    <a:pt x="535" y="470"/>
                    <a:pt x="535" y="475"/>
                  </a:cubicBezTo>
                  <a:cubicBezTo>
                    <a:pt x="530" y="476"/>
                    <a:pt x="528" y="480"/>
                    <a:pt x="523" y="477"/>
                  </a:cubicBezTo>
                  <a:close/>
                  <a:moveTo>
                    <a:pt x="532" y="674"/>
                  </a:moveTo>
                  <a:cubicBezTo>
                    <a:pt x="535" y="672"/>
                    <a:pt x="537" y="676"/>
                    <a:pt x="536" y="679"/>
                  </a:cubicBezTo>
                  <a:cubicBezTo>
                    <a:pt x="535" y="677"/>
                    <a:pt x="532" y="678"/>
                    <a:pt x="532" y="674"/>
                  </a:cubicBezTo>
                  <a:close/>
                  <a:moveTo>
                    <a:pt x="528" y="457"/>
                  </a:moveTo>
                  <a:cubicBezTo>
                    <a:pt x="526" y="453"/>
                    <a:pt x="533" y="444"/>
                    <a:pt x="536" y="448"/>
                  </a:cubicBezTo>
                  <a:cubicBezTo>
                    <a:pt x="534" y="452"/>
                    <a:pt x="530" y="453"/>
                    <a:pt x="528" y="457"/>
                  </a:cubicBezTo>
                  <a:close/>
                  <a:moveTo>
                    <a:pt x="529" y="437"/>
                  </a:moveTo>
                  <a:cubicBezTo>
                    <a:pt x="530" y="436"/>
                    <a:pt x="531" y="436"/>
                    <a:pt x="533" y="436"/>
                  </a:cubicBezTo>
                  <a:cubicBezTo>
                    <a:pt x="534" y="439"/>
                    <a:pt x="528" y="440"/>
                    <a:pt x="529" y="437"/>
                  </a:cubicBezTo>
                  <a:close/>
                  <a:moveTo>
                    <a:pt x="538" y="467"/>
                  </a:moveTo>
                  <a:cubicBezTo>
                    <a:pt x="538" y="464"/>
                    <a:pt x="540" y="464"/>
                    <a:pt x="543" y="464"/>
                  </a:cubicBezTo>
                  <a:cubicBezTo>
                    <a:pt x="544" y="468"/>
                    <a:pt x="539" y="469"/>
                    <a:pt x="538" y="467"/>
                  </a:cubicBezTo>
                  <a:close/>
                  <a:moveTo>
                    <a:pt x="537" y="462"/>
                  </a:moveTo>
                  <a:cubicBezTo>
                    <a:pt x="540" y="456"/>
                    <a:pt x="547" y="454"/>
                    <a:pt x="553" y="451"/>
                  </a:cubicBezTo>
                  <a:cubicBezTo>
                    <a:pt x="550" y="456"/>
                    <a:pt x="544" y="460"/>
                    <a:pt x="537" y="462"/>
                  </a:cubicBezTo>
                  <a:close/>
                  <a:moveTo>
                    <a:pt x="512" y="174"/>
                  </a:moveTo>
                  <a:cubicBezTo>
                    <a:pt x="511" y="175"/>
                    <a:pt x="511" y="178"/>
                    <a:pt x="510" y="180"/>
                  </a:cubicBezTo>
                  <a:cubicBezTo>
                    <a:pt x="501" y="184"/>
                    <a:pt x="495" y="193"/>
                    <a:pt x="483" y="188"/>
                  </a:cubicBezTo>
                  <a:cubicBezTo>
                    <a:pt x="484" y="183"/>
                    <a:pt x="494" y="188"/>
                    <a:pt x="495" y="182"/>
                  </a:cubicBezTo>
                  <a:cubicBezTo>
                    <a:pt x="494" y="178"/>
                    <a:pt x="491" y="178"/>
                    <a:pt x="487" y="178"/>
                  </a:cubicBezTo>
                  <a:cubicBezTo>
                    <a:pt x="488" y="177"/>
                    <a:pt x="488" y="174"/>
                    <a:pt x="486" y="173"/>
                  </a:cubicBezTo>
                  <a:cubicBezTo>
                    <a:pt x="490" y="164"/>
                    <a:pt x="503" y="164"/>
                    <a:pt x="510" y="163"/>
                  </a:cubicBezTo>
                  <a:cubicBezTo>
                    <a:pt x="512" y="161"/>
                    <a:pt x="510" y="160"/>
                    <a:pt x="512" y="158"/>
                  </a:cubicBezTo>
                  <a:cubicBezTo>
                    <a:pt x="505" y="157"/>
                    <a:pt x="499" y="164"/>
                    <a:pt x="495" y="158"/>
                  </a:cubicBezTo>
                  <a:cubicBezTo>
                    <a:pt x="493" y="160"/>
                    <a:pt x="491" y="163"/>
                    <a:pt x="487" y="161"/>
                  </a:cubicBezTo>
                  <a:cubicBezTo>
                    <a:pt x="487" y="157"/>
                    <a:pt x="491" y="157"/>
                    <a:pt x="492" y="155"/>
                  </a:cubicBezTo>
                  <a:cubicBezTo>
                    <a:pt x="493" y="161"/>
                    <a:pt x="496" y="151"/>
                    <a:pt x="499" y="156"/>
                  </a:cubicBezTo>
                  <a:cubicBezTo>
                    <a:pt x="502" y="153"/>
                    <a:pt x="502" y="148"/>
                    <a:pt x="502" y="144"/>
                  </a:cubicBezTo>
                  <a:cubicBezTo>
                    <a:pt x="507" y="137"/>
                    <a:pt x="523" y="142"/>
                    <a:pt x="523" y="132"/>
                  </a:cubicBezTo>
                  <a:cubicBezTo>
                    <a:pt x="525" y="131"/>
                    <a:pt x="528" y="133"/>
                    <a:pt x="531" y="131"/>
                  </a:cubicBezTo>
                  <a:cubicBezTo>
                    <a:pt x="533" y="133"/>
                    <a:pt x="531" y="134"/>
                    <a:pt x="531" y="135"/>
                  </a:cubicBezTo>
                  <a:cubicBezTo>
                    <a:pt x="542" y="137"/>
                    <a:pt x="544" y="130"/>
                    <a:pt x="554" y="133"/>
                  </a:cubicBezTo>
                  <a:cubicBezTo>
                    <a:pt x="554" y="135"/>
                    <a:pt x="556" y="135"/>
                    <a:pt x="555" y="137"/>
                  </a:cubicBezTo>
                  <a:cubicBezTo>
                    <a:pt x="552" y="137"/>
                    <a:pt x="551" y="138"/>
                    <a:pt x="549" y="138"/>
                  </a:cubicBezTo>
                  <a:cubicBezTo>
                    <a:pt x="566" y="144"/>
                    <a:pt x="571" y="122"/>
                    <a:pt x="588" y="123"/>
                  </a:cubicBezTo>
                  <a:cubicBezTo>
                    <a:pt x="587" y="122"/>
                    <a:pt x="586" y="122"/>
                    <a:pt x="586" y="121"/>
                  </a:cubicBezTo>
                  <a:cubicBezTo>
                    <a:pt x="591" y="116"/>
                    <a:pt x="601" y="122"/>
                    <a:pt x="603" y="128"/>
                  </a:cubicBezTo>
                  <a:cubicBezTo>
                    <a:pt x="598" y="128"/>
                    <a:pt x="597" y="131"/>
                    <a:pt x="595" y="133"/>
                  </a:cubicBezTo>
                  <a:cubicBezTo>
                    <a:pt x="588" y="129"/>
                    <a:pt x="582" y="135"/>
                    <a:pt x="576" y="134"/>
                  </a:cubicBezTo>
                  <a:cubicBezTo>
                    <a:pt x="578" y="137"/>
                    <a:pt x="584" y="135"/>
                    <a:pt x="585" y="138"/>
                  </a:cubicBezTo>
                  <a:cubicBezTo>
                    <a:pt x="586" y="141"/>
                    <a:pt x="581" y="139"/>
                    <a:pt x="581" y="141"/>
                  </a:cubicBezTo>
                  <a:cubicBezTo>
                    <a:pt x="590" y="142"/>
                    <a:pt x="598" y="132"/>
                    <a:pt x="604" y="141"/>
                  </a:cubicBezTo>
                  <a:cubicBezTo>
                    <a:pt x="600" y="146"/>
                    <a:pt x="590" y="144"/>
                    <a:pt x="585" y="145"/>
                  </a:cubicBezTo>
                  <a:cubicBezTo>
                    <a:pt x="591" y="147"/>
                    <a:pt x="598" y="146"/>
                    <a:pt x="604" y="147"/>
                  </a:cubicBezTo>
                  <a:cubicBezTo>
                    <a:pt x="598" y="151"/>
                    <a:pt x="584" y="150"/>
                    <a:pt x="584" y="157"/>
                  </a:cubicBezTo>
                  <a:cubicBezTo>
                    <a:pt x="562" y="165"/>
                    <a:pt x="540" y="172"/>
                    <a:pt x="512" y="174"/>
                  </a:cubicBezTo>
                  <a:close/>
                  <a:moveTo>
                    <a:pt x="578" y="166"/>
                  </a:moveTo>
                  <a:cubicBezTo>
                    <a:pt x="576" y="166"/>
                    <a:pt x="577" y="164"/>
                    <a:pt x="575" y="164"/>
                  </a:cubicBezTo>
                  <a:cubicBezTo>
                    <a:pt x="576" y="162"/>
                    <a:pt x="578" y="162"/>
                    <a:pt x="580" y="162"/>
                  </a:cubicBezTo>
                  <a:cubicBezTo>
                    <a:pt x="581" y="165"/>
                    <a:pt x="578" y="164"/>
                    <a:pt x="578" y="166"/>
                  </a:cubicBezTo>
                  <a:close/>
                  <a:moveTo>
                    <a:pt x="568" y="449"/>
                  </a:moveTo>
                  <a:cubicBezTo>
                    <a:pt x="567" y="452"/>
                    <a:pt x="564" y="453"/>
                    <a:pt x="562" y="454"/>
                  </a:cubicBezTo>
                  <a:cubicBezTo>
                    <a:pt x="560" y="452"/>
                    <a:pt x="565" y="449"/>
                    <a:pt x="565" y="445"/>
                  </a:cubicBezTo>
                  <a:cubicBezTo>
                    <a:pt x="566" y="445"/>
                    <a:pt x="568" y="445"/>
                    <a:pt x="569" y="445"/>
                  </a:cubicBezTo>
                  <a:cubicBezTo>
                    <a:pt x="568" y="448"/>
                    <a:pt x="567" y="445"/>
                    <a:pt x="566" y="447"/>
                  </a:cubicBezTo>
                  <a:cubicBezTo>
                    <a:pt x="565" y="449"/>
                    <a:pt x="567" y="448"/>
                    <a:pt x="568" y="449"/>
                  </a:cubicBezTo>
                  <a:close/>
                  <a:moveTo>
                    <a:pt x="562" y="514"/>
                  </a:moveTo>
                  <a:cubicBezTo>
                    <a:pt x="565" y="517"/>
                    <a:pt x="566" y="518"/>
                    <a:pt x="570" y="516"/>
                  </a:cubicBezTo>
                  <a:cubicBezTo>
                    <a:pt x="571" y="518"/>
                    <a:pt x="571" y="520"/>
                    <a:pt x="571" y="524"/>
                  </a:cubicBezTo>
                  <a:cubicBezTo>
                    <a:pt x="565" y="525"/>
                    <a:pt x="562" y="529"/>
                    <a:pt x="556" y="525"/>
                  </a:cubicBezTo>
                  <a:cubicBezTo>
                    <a:pt x="556" y="519"/>
                    <a:pt x="561" y="519"/>
                    <a:pt x="562" y="514"/>
                  </a:cubicBezTo>
                  <a:close/>
                  <a:moveTo>
                    <a:pt x="573" y="739"/>
                  </a:moveTo>
                  <a:cubicBezTo>
                    <a:pt x="570" y="737"/>
                    <a:pt x="571" y="733"/>
                    <a:pt x="567" y="734"/>
                  </a:cubicBezTo>
                  <a:cubicBezTo>
                    <a:pt x="567" y="728"/>
                    <a:pt x="567" y="728"/>
                    <a:pt x="567" y="728"/>
                  </a:cubicBezTo>
                  <a:cubicBezTo>
                    <a:pt x="571" y="728"/>
                    <a:pt x="571" y="728"/>
                    <a:pt x="571" y="728"/>
                  </a:cubicBezTo>
                  <a:cubicBezTo>
                    <a:pt x="570" y="734"/>
                    <a:pt x="574" y="734"/>
                    <a:pt x="573" y="739"/>
                  </a:cubicBezTo>
                  <a:close/>
                  <a:moveTo>
                    <a:pt x="553" y="764"/>
                  </a:moveTo>
                  <a:cubicBezTo>
                    <a:pt x="555" y="765"/>
                    <a:pt x="564" y="769"/>
                    <a:pt x="565" y="780"/>
                  </a:cubicBezTo>
                  <a:cubicBezTo>
                    <a:pt x="559" y="776"/>
                    <a:pt x="554" y="772"/>
                    <a:pt x="553" y="764"/>
                  </a:cubicBezTo>
                  <a:close/>
                  <a:moveTo>
                    <a:pt x="570" y="766"/>
                  </a:moveTo>
                  <a:cubicBezTo>
                    <a:pt x="569" y="769"/>
                    <a:pt x="571" y="770"/>
                    <a:pt x="571" y="773"/>
                  </a:cubicBezTo>
                  <a:cubicBezTo>
                    <a:pt x="568" y="772"/>
                    <a:pt x="566" y="772"/>
                    <a:pt x="564" y="773"/>
                  </a:cubicBezTo>
                  <a:cubicBezTo>
                    <a:pt x="560" y="769"/>
                    <a:pt x="558" y="759"/>
                    <a:pt x="558" y="753"/>
                  </a:cubicBezTo>
                  <a:cubicBezTo>
                    <a:pt x="560" y="753"/>
                    <a:pt x="560" y="752"/>
                    <a:pt x="562" y="752"/>
                  </a:cubicBezTo>
                  <a:cubicBezTo>
                    <a:pt x="561" y="754"/>
                    <a:pt x="563" y="754"/>
                    <a:pt x="562" y="756"/>
                  </a:cubicBezTo>
                  <a:cubicBezTo>
                    <a:pt x="560" y="756"/>
                    <a:pt x="560" y="756"/>
                    <a:pt x="560" y="756"/>
                  </a:cubicBezTo>
                  <a:cubicBezTo>
                    <a:pt x="560" y="758"/>
                    <a:pt x="564" y="756"/>
                    <a:pt x="562" y="759"/>
                  </a:cubicBezTo>
                  <a:cubicBezTo>
                    <a:pt x="565" y="755"/>
                    <a:pt x="566" y="764"/>
                    <a:pt x="569" y="765"/>
                  </a:cubicBezTo>
                  <a:cubicBezTo>
                    <a:pt x="567" y="751"/>
                    <a:pt x="561" y="743"/>
                    <a:pt x="559" y="730"/>
                  </a:cubicBezTo>
                  <a:cubicBezTo>
                    <a:pt x="559" y="727"/>
                    <a:pt x="562" y="732"/>
                    <a:pt x="562" y="729"/>
                  </a:cubicBezTo>
                  <a:cubicBezTo>
                    <a:pt x="566" y="737"/>
                    <a:pt x="569" y="751"/>
                    <a:pt x="575" y="765"/>
                  </a:cubicBezTo>
                  <a:cubicBezTo>
                    <a:pt x="575" y="767"/>
                    <a:pt x="571" y="765"/>
                    <a:pt x="570" y="766"/>
                  </a:cubicBezTo>
                  <a:close/>
                  <a:moveTo>
                    <a:pt x="558" y="178"/>
                  </a:moveTo>
                  <a:cubicBezTo>
                    <a:pt x="565" y="171"/>
                    <a:pt x="575" y="176"/>
                    <a:pt x="586" y="177"/>
                  </a:cubicBezTo>
                  <a:cubicBezTo>
                    <a:pt x="580" y="182"/>
                    <a:pt x="566" y="179"/>
                    <a:pt x="558" y="178"/>
                  </a:cubicBezTo>
                  <a:close/>
                  <a:moveTo>
                    <a:pt x="579" y="577"/>
                  </a:moveTo>
                  <a:cubicBezTo>
                    <a:pt x="580" y="567"/>
                    <a:pt x="589" y="566"/>
                    <a:pt x="593" y="558"/>
                  </a:cubicBezTo>
                  <a:cubicBezTo>
                    <a:pt x="591" y="554"/>
                    <a:pt x="588" y="561"/>
                    <a:pt x="584" y="560"/>
                  </a:cubicBezTo>
                  <a:cubicBezTo>
                    <a:pt x="583" y="557"/>
                    <a:pt x="587" y="555"/>
                    <a:pt x="584" y="552"/>
                  </a:cubicBezTo>
                  <a:cubicBezTo>
                    <a:pt x="590" y="552"/>
                    <a:pt x="590" y="552"/>
                    <a:pt x="595" y="551"/>
                  </a:cubicBezTo>
                  <a:cubicBezTo>
                    <a:pt x="594" y="554"/>
                    <a:pt x="598" y="552"/>
                    <a:pt x="597" y="554"/>
                  </a:cubicBezTo>
                  <a:cubicBezTo>
                    <a:pt x="598" y="558"/>
                    <a:pt x="594" y="555"/>
                    <a:pt x="594" y="557"/>
                  </a:cubicBezTo>
                  <a:cubicBezTo>
                    <a:pt x="596" y="559"/>
                    <a:pt x="597" y="557"/>
                    <a:pt x="600" y="558"/>
                  </a:cubicBezTo>
                  <a:cubicBezTo>
                    <a:pt x="600" y="568"/>
                    <a:pt x="592" y="568"/>
                    <a:pt x="586" y="571"/>
                  </a:cubicBezTo>
                  <a:cubicBezTo>
                    <a:pt x="583" y="572"/>
                    <a:pt x="584" y="578"/>
                    <a:pt x="579" y="577"/>
                  </a:cubicBezTo>
                  <a:close/>
                  <a:moveTo>
                    <a:pt x="594" y="577"/>
                  </a:moveTo>
                  <a:cubicBezTo>
                    <a:pt x="598" y="577"/>
                    <a:pt x="598" y="577"/>
                    <a:pt x="598" y="577"/>
                  </a:cubicBezTo>
                  <a:cubicBezTo>
                    <a:pt x="598" y="579"/>
                    <a:pt x="594" y="581"/>
                    <a:pt x="594" y="577"/>
                  </a:cubicBezTo>
                  <a:close/>
                  <a:moveTo>
                    <a:pt x="597" y="584"/>
                  </a:moveTo>
                  <a:cubicBezTo>
                    <a:pt x="599" y="581"/>
                    <a:pt x="605" y="581"/>
                    <a:pt x="606" y="577"/>
                  </a:cubicBezTo>
                  <a:cubicBezTo>
                    <a:pt x="608" y="577"/>
                    <a:pt x="610" y="578"/>
                    <a:pt x="611" y="579"/>
                  </a:cubicBezTo>
                  <a:cubicBezTo>
                    <a:pt x="613" y="579"/>
                    <a:pt x="612" y="576"/>
                    <a:pt x="613" y="575"/>
                  </a:cubicBezTo>
                  <a:cubicBezTo>
                    <a:pt x="614" y="576"/>
                    <a:pt x="614" y="577"/>
                    <a:pt x="614" y="578"/>
                  </a:cubicBezTo>
                  <a:cubicBezTo>
                    <a:pt x="617" y="577"/>
                    <a:pt x="621" y="577"/>
                    <a:pt x="619" y="574"/>
                  </a:cubicBezTo>
                  <a:cubicBezTo>
                    <a:pt x="621" y="575"/>
                    <a:pt x="623" y="575"/>
                    <a:pt x="623" y="578"/>
                  </a:cubicBezTo>
                  <a:cubicBezTo>
                    <a:pt x="614" y="581"/>
                    <a:pt x="607" y="588"/>
                    <a:pt x="597" y="584"/>
                  </a:cubicBezTo>
                  <a:close/>
                  <a:moveTo>
                    <a:pt x="622" y="724"/>
                  </a:moveTo>
                  <a:cubicBezTo>
                    <a:pt x="623" y="722"/>
                    <a:pt x="625" y="721"/>
                    <a:pt x="626" y="719"/>
                  </a:cubicBezTo>
                  <a:cubicBezTo>
                    <a:pt x="628" y="721"/>
                    <a:pt x="624" y="724"/>
                    <a:pt x="622" y="724"/>
                  </a:cubicBezTo>
                  <a:close/>
                  <a:moveTo>
                    <a:pt x="658" y="758"/>
                  </a:moveTo>
                  <a:cubicBezTo>
                    <a:pt x="660" y="751"/>
                    <a:pt x="668" y="745"/>
                    <a:pt x="672" y="750"/>
                  </a:cubicBezTo>
                  <a:cubicBezTo>
                    <a:pt x="670" y="755"/>
                    <a:pt x="666" y="758"/>
                    <a:pt x="658" y="758"/>
                  </a:cubicBezTo>
                  <a:close/>
                  <a:moveTo>
                    <a:pt x="724" y="767"/>
                  </a:moveTo>
                  <a:cubicBezTo>
                    <a:pt x="725" y="765"/>
                    <a:pt x="726" y="763"/>
                    <a:pt x="728" y="760"/>
                  </a:cubicBezTo>
                  <a:cubicBezTo>
                    <a:pt x="729" y="762"/>
                    <a:pt x="728" y="768"/>
                    <a:pt x="724" y="767"/>
                  </a:cubicBezTo>
                  <a:close/>
                  <a:moveTo>
                    <a:pt x="734" y="680"/>
                  </a:moveTo>
                  <a:cubicBezTo>
                    <a:pt x="733" y="680"/>
                    <a:pt x="732" y="681"/>
                    <a:pt x="731" y="681"/>
                  </a:cubicBezTo>
                  <a:cubicBezTo>
                    <a:pt x="722" y="703"/>
                    <a:pt x="706" y="717"/>
                    <a:pt x="688" y="731"/>
                  </a:cubicBezTo>
                  <a:cubicBezTo>
                    <a:pt x="691" y="735"/>
                    <a:pt x="687" y="739"/>
                    <a:pt x="683" y="740"/>
                  </a:cubicBezTo>
                  <a:cubicBezTo>
                    <a:pt x="684" y="737"/>
                    <a:pt x="679" y="740"/>
                    <a:pt x="680" y="736"/>
                  </a:cubicBezTo>
                  <a:cubicBezTo>
                    <a:pt x="676" y="743"/>
                    <a:pt x="666" y="740"/>
                    <a:pt x="659" y="745"/>
                  </a:cubicBezTo>
                  <a:cubicBezTo>
                    <a:pt x="660" y="751"/>
                    <a:pt x="655" y="751"/>
                    <a:pt x="655" y="757"/>
                  </a:cubicBezTo>
                  <a:cubicBezTo>
                    <a:pt x="653" y="757"/>
                    <a:pt x="650" y="759"/>
                    <a:pt x="649" y="758"/>
                  </a:cubicBezTo>
                  <a:cubicBezTo>
                    <a:pt x="650" y="752"/>
                    <a:pt x="655" y="751"/>
                    <a:pt x="657" y="746"/>
                  </a:cubicBezTo>
                  <a:cubicBezTo>
                    <a:pt x="650" y="742"/>
                    <a:pt x="639" y="746"/>
                    <a:pt x="634" y="747"/>
                  </a:cubicBezTo>
                  <a:cubicBezTo>
                    <a:pt x="632" y="746"/>
                    <a:pt x="631" y="743"/>
                    <a:pt x="630" y="740"/>
                  </a:cubicBezTo>
                  <a:cubicBezTo>
                    <a:pt x="629" y="741"/>
                    <a:pt x="629" y="742"/>
                    <a:pt x="627" y="742"/>
                  </a:cubicBezTo>
                  <a:cubicBezTo>
                    <a:pt x="627" y="738"/>
                    <a:pt x="625" y="734"/>
                    <a:pt x="627" y="731"/>
                  </a:cubicBezTo>
                  <a:cubicBezTo>
                    <a:pt x="631" y="730"/>
                    <a:pt x="630" y="734"/>
                    <a:pt x="635" y="733"/>
                  </a:cubicBezTo>
                  <a:cubicBezTo>
                    <a:pt x="638" y="733"/>
                    <a:pt x="637" y="727"/>
                    <a:pt x="639" y="726"/>
                  </a:cubicBezTo>
                  <a:cubicBezTo>
                    <a:pt x="636" y="725"/>
                    <a:pt x="635" y="729"/>
                    <a:pt x="632" y="727"/>
                  </a:cubicBezTo>
                  <a:cubicBezTo>
                    <a:pt x="635" y="723"/>
                    <a:pt x="639" y="726"/>
                    <a:pt x="641" y="721"/>
                  </a:cubicBezTo>
                  <a:cubicBezTo>
                    <a:pt x="651" y="725"/>
                    <a:pt x="656" y="717"/>
                    <a:pt x="662" y="716"/>
                  </a:cubicBezTo>
                  <a:cubicBezTo>
                    <a:pt x="668" y="722"/>
                    <a:pt x="674" y="726"/>
                    <a:pt x="679" y="730"/>
                  </a:cubicBezTo>
                  <a:cubicBezTo>
                    <a:pt x="680" y="726"/>
                    <a:pt x="680" y="722"/>
                    <a:pt x="680" y="717"/>
                  </a:cubicBezTo>
                  <a:cubicBezTo>
                    <a:pt x="683" y="718"/>
                    <a:pt x="682" y="721"/>
                    <a:pt x="683" y="723"/>
                  </a:cubicBezTo>
                  <a:cubicBezTo>
                    <a:pt x="685" y="722"/>
                    <a:pt x="683" y="717"/>
                    <a:pt x="684" y="715"/>
                  </a:cubicBezTo>
                  <a:cubicBezTo>
                    <a:pt x="693" y="709"/>
                    <a:pt x="699" y="700"/>
                    <a:pt x="707" y="691"/>
                  </a:cubicBezTo>
                  <a:cubicBezTo>
                    <a:pt x="709" y="694"/>
                    <a:pt x="703" y="701"/>
                    <a:pt x="705" y="705"/>
                  </a:cubicBezTo>
                  <a:cubicBezTo>
                    <a:pt x="714" y="693"/>
                    <a:pt x="717" y="684"/>
                    <a:pt x="719" y="666"/>
                  </a:cubicBezTo>
                  <a:cubicBezTo>
                    <a:pt x="714" y="666"/>
                    <a:pt x="718" y="673"/>
                    <a:pt x="714" y="675"/>
                  </a:cubicBezTo>
                  <a:cubicBezTo>
                    <a:pt x="714" y="682"/>
                    <a:pt x="710" y="685"/>
                    <a:pt x="708" y="689"/>
                  </a:cubicBezTo>
                  <a:cubicBezTo>
                    <a:pt x="707" y="677"/>
                    <a:pt x="709" y="667"/>
                    <a:pt x="714" y="656"/>
                  </a:cubicBezTo>
                  <a:cubicBezTo>
                    <a:pt x="716" y="656"/>
                    <a:pt x="715" y="659"/>
                    <a:pt x="716" y="660"/>
                  </a:cubicBezTo>
                  <a:cubicBezTo>
                    <a:pt x="717" y="660"/>
                    <a:pt x="717" y="660"/>
                    <a:pt x="718" y="660"/>
                  </a:cubicBezTo>
                  <a:cubicBezTo>
                    <a:pt x="720" y="656"/>
                    <a:pt x="715" y="658"/>
                    <a:pt x="715" y="653"/>
                  </a:cubicBezTo>
                  <a:cubicBezTo>
                    <a:pt x="722" y="651"/>
                    <a:pt x="735" y="647"/>
                    <a:pt x="741" y="656"/>
                  </a:cubicBezTo>
                  <a:cubicBezTo>
                    <a:pt x="739" y="664"/>
                    <a:pt x="737" y="672"/>
                    <a:pt x="734" y="680"/>
                  </a:cubicBezTo>
                  <a:close/>
                  <a:moveTo>
                    <a:pt x="738" y="685"/>
                  </a:moveTo>
                  <a:cubicBezTo>
                    <a:pt x="739" y="678"/>
                    <a:pt x="738" y="652"/>
                    <a:pt x="749" y="659"/>
                  </a:cubicBezTo>
                  <a:cubicBezTo>
                    <a:pt x="744" y="667"/>
                    <a:pt x="742" y="677"/>
                    <a:pt x="738" y="685"/>
                  </a:cubicBezTo>
                  <a:close/>
                  <a:moveTo>
                    <a:pt x="746" y="189"/>
                  </a:moveTo>
                  <a:cubicBezTo>
                    <a:pt x="749" y="187"/>
                    <a:pt x="757" y="188"/>
                    <a:pt x="757" y="192"/>
                  </a:cubicBezTo>
                  <a:cubicBezTo>
                    <a:pt x="755" y="192"/>
                    <a:pt x="748" y="191"/>
                    <a:pt x="746" y="189"/>
                  </a:cubicBezTo>
                  <a:close/>
                  <a:moveTo>
                    <a:pt x="752" y="762"/>
                  </a:moveTo>
                  <a:cubicBezTo>
                    <a:pt x="753" y="760"/>
                    <a:pt x="752" y="757"/>
                    <a:pt x="754" y="755"/>
                  </a:cubicBezTo>
                  <a:cubicBezTo>
                    <a:pt x="755" y="757"/>
                    <a:pt x="755" y="754"/>
                    <a:pt x="757" y="756"/>
                  </a:cubicBezTo>
                  <a:cubicBezTo>
                    <a:pt x="756" y="759"/>
                    <a:pt x="755" y="762"/>
                    <a:pt x="752" y="762"/>
                  </a:cubicBezTo>
                  <a:close/>
                  <a:moveTo>
                    <a:pt x="754" y="258"/>
                  </a:moveTo>
                  <a:cubicBezTo>
                    <a:pt x="754" y="255"/>
                    <a:pt x="757" y="258"/>
                    <a:pt x="758" y="260"/>
                  </a:cubicBezTo>
                  <a:cubicBezTo>
                    <a:pt x="760" y="262"/>
                    <a:pt x="755" y="258"/>
                    <a:pt x="754" y="258"/>
                  </a:cubicBezTo>
                  <a:close/>
                  <a:moveTo>
                    <a:pt x="759" y="260"/>
                  </a:moveTo>
                  <a:cubicBezTo>
                    <a:pt x="763" y="261"/>
                    <a:pt x="766" y="262"/>
                    <a:pt x="770" y="263"/>
                  </a:cubicBezTo>
                  <a:cubicBezTo>
                    <a:pt x="766" y="258"/>
                    <a:pt x="758" y="253"/>
                    <a:pt x="750" y="249"/>
                  </a:cubicBezTo>
                  <a:cubicBezTo>
                    <a:pt x="752" y="248"/>
                    <a:pt x="754" y="247"/>
                    <a:pt x="757" y="247"/>
                  </a:cubicBezTo>
                  <a:cubicBezTo>
                    <a:pt x="758" y="256"/>
                    <a:pt x="779" y="254"/>
                    <a:pt x="779" y="264"/>
                  </a:cubicBezTo>
                  <a:cubicBezTo>
                    <a:pt x="778" y="266"/>
                    <a:pt x="775" y="266"/>
                    <a:pt x="776" y="270"/>
                  </a:cubicBezTo>
                  <a:cubicBezTo>
                    <a:pt x="770" y="266"/>
                    <a:pt x="764" y="264"/>
                    <a:pt x="759" y="260"/>
                  </a:cubicBezTo>
                  <a:close/>
                  <a:moveTo>
                    <a:pt x="784" y="762"/>
                  </a:moveTo>
                  <a:cubicBezTo>
                    <a:pt x="784" y="761"/>
                    <a:pt x="785" y="755"/>
                    <a:pt x="789" y="756"/>
                  </a:cubicBezTo>
                  <a:cubicBezTo>
                    <a:pt x="788" y="759"/>
                    <a:pt x="785" y="759"/>
                    <a:pt x="784" y="762"/>
                  </a:cubicBezTo>
                  <a:close/>
                  <a:moveTo>
                    <a:pt x="792" y="710"/>
                  </a:moveTo>
                  <a:cubicBezTo>
                    <a:pt x="791" y="713"/>
                    <a:pt x="793" y="713"/>
                    <a:pt x="793" y="716"/>
                  </a:cubicBezTo>
                  <a:cubicBezTo>
                    <a:pt x="790" y="717"/>
                    <a:pt x="790" y="720"/>
                    <a:pt x="787" y="721"/>
                  </a:cubicBezTo>
                  <a:cubicBezTo>
                    <a:pt x="793" y="729"/>
                    <a:pt x="779" y="739"/>
                    <a:pt x="774" y="741"/>
                  </a:cubicBezTo>
                  <a:cubicBezTo>
                    <a:pt x="777" y="738"/>
                    <a:pt x="772" y="738"/>
                    <a:pt x="770" y="738"/>
                  </a:cubicBezTo>
                  <a:cubicBezTo>
                    <a:pt x="767" y="739"/>
                    <a:pt x="773" y="739"/>
                    <a:pt x="771" y="741"/>
                  </a:cubicBezTo>
                  <a:cubicBezTo>
                    <a:pt x="771" y="741"/>
                    <a:pt x="771" y="742"/>
                    <a:pt x="771" y="743"/>
                  </a:cubicBezTo>
                  <a:cubicBezTo>
                    <a:pt x="761" y="736"/>
                    <a:pt x="769" y="724"/>
                    <a:pt x="770" y="713"/>
                  </a:cubicBezTo>
                  <a:cubicBezTo>
                    <a:pt x="772" y="713"/>
                    <a:pt x="772" y="710"/>
                    <a:pt x="775" y="710"/>
                  </a:cubicBezTo>
                  <a:cubicBezTo>
                    <a:pt x="776" y="704"/>
                    <a:pt x="773" y="705"/>
                    <a:pt x="773" y="699"/>
                  </a:cubicBezTo>
                  <a:cubicBezTo>
                    <a:pt x="774" y="699"/>
                    <a:pt x="775" y="699"/>
                    <a:pt x="775" y="698"/>
                  </a:cubicBezTo>
                  <a:cubicBezTo>
                    <a:pt x="776" y="699"/>
                    <a:pt x="776" y="700"/>
                    <a:pt x="777" y="700"/>
                  </a:cubicBezTo>
                  <a:cubicBezTo>
                    <a:pt x="776" y="703"/>
                    <a:pt x="778" y="705"/>
                    <a:pt x="776" y="706"/>
                  </a:cubicBezTo>
                  <a:cubicBezTo>
                    <a:pt x="776" y="707"/>
                    <a:pt x="778" y="705"/>
                    <a:pt x="777" y="710"/>
                  </a:cubicBezTo>
                  <a:cubicBezTo>
                    <a:pt x="782" y="705"/>
                    <a:pt x="784" y="696"/>
                    <a:pt x="786" y="688"/>
                  </a:cubicBezTo>
                  <a:cubicBezTo>
                    <a:pt x="785" y="686"/>
                    <a:pt x="781" y="689"/>
                    <a:pt x="780" y="689"/>
                  </a:cubicBezTo>
                  <a:cubicBezTo>
                    <a:pt x="779" y="693"/>
                    <a:pt x="783" y="691"/>
                    <a:pt x="782" y="694"/>
                  </a:cubicBezTo>
                  <a:cubicBezTo>
                    <a:pt x="780" y="696"/>
                    <a:pt x="778" y="692"/>
                    <a:pt x="779" y="697"/>
                  </a:cubicBezTo>
                  <a:cubicBezTo>
                    <a:pt x="777" y="696"/>
                    <a:pt x="777" y="698"/>
                    <a:pt x="775" y="697"/>
                  </a:cubicBezTo>
                  <a:cubicBezTo>
                    <a:pt x="775" y="690"/>
                    <a:pt x="779" y="690"/>
                    <a:pt x="777" y="681"/>
                  </a:cubicBezTo>
                  <a:cubicBezTo>
                    <a:pt x="780" y="679"/>
                    <a:pt x="779" y="676"/>
                    <a:pt x="780" y="674"/>
                  </a:cubicBezTo>
                  <a:cubicBezTo>
                    <a:pt x="780" y="674"/>
                    <a:pt x="781" y="675"/>
                    <a:pt x="781" y="676"/>
                  </a:cubicBezTo>
                  <a:cubicBezTo>
                    <a:pt x="783" y="675"/>
                    <a:pt x="783" y="673"/>
                    <a:pt x="784" y="672"/>
                  </a:cubicBezTo>
                  <a:cubicBezTo>
                    <a:pt x="785" y="671"/>
                    <a:pt x="782" y="679"/>
                    <a:pt x="783" y="682"/>
                  </a:cubicBezTo>
                  <a:cubicBezTo>
                    <a:pt x="785" y="681"/>
                    <a:pt x="784" y="675"/>
                    <a:pt x="787" y="678"/>
                  </a:cubicBezTo>
                  <a:cubicBezTo>
                    <a:pt x="786" y="674"/>
                    <a:pt x="787" y="673"/>
                    <a:pt x="786" y="670"/>
                  </a:cubicBezTo>
                  <a:cubicBezTo>
                    <a:pt x="791" y="666"/>
                    <a:pt x="796" y="669"/>
                    <a:pt x="802" y="667"/>
                  </a:cubicBezTo>
                  <a:cubicBezTo>
                    <a:pt x="799" y="665"/>
                    <a:pt x="795" y="664"/>
                    <a:pt x="792" y="662"/>
                  </a:cubicBezTo>
                  <a:cubicBezTo>
                    <a:pt x="791" y="655"/>
                    <a:pt x="794" y="652"/>
                    <a:pt x="794" y="646"/>
                  </a:cubicBezTo>
                  <a:cubicBezTo>
                    <a:pt x="801" y="645"/>
                    <a:pt x="805" y="644"/>
                    <a:pt x="811" y="646"/>
                  </a:cubicBezTo>
                  <a:cubicBezTo>
                    <a:pt x="811" y="637"/>
                    <a:pt x="802" y="638"/>
                    <a:pt x="798" y="633"/>
                  </a:cubicBezTo>
                  <a:cubicBezTo>
                    <a:pt x="805" y="630"/>
                    <a:pt x="816" y="639"/>
                    <a:pt x="821" y="635"/>
                  </a:cubicBezTo>
                  <a:cubicBezTo>
                    <a:pt x="815" y="631"/>
                    <a:pt x="809" y="627"/>
                    <a:pt x="802" y="626"/>
                  </a:cubicBezTo>
                  <a:cubicBezTo>
                    <a:pt x="801" y="622"/>
                    <a:pt x="802" y="619"/>
                    <a:pt x="805" y="616"/>
                  </a:cubicBezTo>
                  <a:cubicBezTo>
                    <a:pt x="810" y="618"/>
                    <a:pt x="814" y="616"/>
                    <a:pt x="818" y="617"/>
                  </a:cubicBezTo>
                  <a:cubicBezTo>
                    <a:pt x="810" y="609"/>
                    <a:pt x="792" y="615"/>
                    <a:pt x="799" y="597"/>
                  </a:cubicBezTo>
                  <a:cubicBezTo>
                    <a:pt x="800" y="596"/>
                    <a:pt x="803" y="596"/>
                    <a:pt x="803" y="594"/>
                  </a:cubicBezTo>
                  <a:cubicBezTo>
                    <a:pt x="805" y="589"/>
                    <a:pt x="801" y="578"/>
                    <a:pt x="807" y="576"/>
                  </a:cubicBezTo>
                  <a:cubicBezTo>
                    <a:pt x="809" y="580"/>
                    <a:pt x="806" y="583"/>
                    <a:pt x="809" y="586"/>
                  </a:cubicBezTo>
                  <a:cubicBezTo>
                    <a:pt x="806" y="586"/>
                    <a:pt x="806" y="586"/>
                    <a:pt x="806" y="586"/>
                  </a:cubicBezTo>
                  <a:cubicBezTo>
                    <a:pt x="807" y="589"/>
                    <a:pt x="809" y="590"/>
                    <a:pt x="808" y="595"/>
                  </a:cubicBezTo>
                  <a:cubicBezTo>
                    <a:pt x="809" y="596"/>
                    <a:pt x="810" y="596"/>
                    <a:pt x="811" y="596"/>
                  </a:cubicBezTo>
                  <a:cubicBezTo>
                    <a:pt x="813" y="595"/>
                    <a:pt x="810" y="593"/>
                    <a:pt x="811" y="591"/>
                  </a:cubicBezTo>
                  <a:cubicBezTo>
                    <a:pt x="813" y="590"/>
                    <a:pt x="818" y="591"/>
                    <a:pt x="818" y="596"/>
                  </a:cubicBezTo>
                  <a:cubicBezTo>
                    <a:pt x="820" y="592"/>
                    <a:pt x="821" y="586"/>
                    <a:pt x="824" y="582"/>
                  </a:cubicBezTo>
                  <a:cubicBezTo>
                    <a:pt x="826" y="585"/>
                    <a:pt x="826" y="589"/>
                    <a:pt x="824" y="592"/>
                  </a:cubicBezTo>
                  <a:cubicBezTo>
                    <a:pt x="828" y="590"/>
                    <a:pt x="826" y="582"/>
                    <a:pt x="829" y="579"/>
                  </a:cubicBezTo>
                  <a:cubicBezTo>
                    <a:pt x="833" y="580"/>
                    <a:pt x="830" y="586"/>
                    <a:pt x="830" y="589"/>
                  </a:cubicBezTo>
                  <a:cubicBezTo>
                    <a:pt x="829" y="589"/>
                    <a:pt x="829" y="588"/>
                    <a:pt x="828" y="588"/>
                  </a:cubicBezTo>
                  <a:cubicBezTo>
                    <a:pt x="828" y="591"/>
                    <a:pt x="828" y="598"/>
                    <a:pt x="826" y="602"/>
                  </a:cubicBezTo>
                  <a:cubicBezTo>
                    <a:pt x="825" y="601"/>
                    <a:pt x="824" y="600"/>
                    <a:pt x="824" y="598"/>
                  </a:cubicBezTo>
                  <a:cubicBezTo>
                    <a:pt x="823" y="601"/>
                    <a:pt x="823" y="604"/>
                    <a:pt x="824" y="606"/>
                  </a:cubicBezTo>
                  <a:cubicBezTo>
                    <a:pt x="824" y="606"/>
                    <a:pt x="824" y="605"/>
                    <a:pt x="823" y="605"/>
                  </a:cubicBezTo>
                  <a:cubicBezTo>
                    <a:pt x="823" y="609"/>
                    <a:pt x="823" y="609"/>
                    <a:pt x="823" y="609"/>
                  </a:cubicBezTo>
                  <a:cubicBezTo>
                    <a:pt x="823" y="612"/>
                    <a:pt x="825" y="607"/>
                    <a:pt x="825" y="610"/>
                  </a:cubicBezTo>
                  <a:cubicBezTo>
                    <a:pt x="825" y="613"/>
                    <a:pt x="825" y="610"/>
                    <a:pt x="823" y="610"/>
                  </a:cubicBezTo>
                  <a:cubicBezTo>
                    <a:pt x="823" y="613"/>
                    <a:pt x="824" y="613"/>
                    <a:pt x="824" y="616"/>
                  </a:cubicBezTo>
                  <a:cubicBezTo>
                    <a:pt x="826" y="616"/>
                    <a:pt x="823" y="612"/>
                    <a:pt x="825" y="612"/>
                  </a:cubicBezTo>
                  <a:cubicBezTo>
                    <a:pt x="833" y="621"/>
                    <a:pt x="831" y="640"/>
                    <a:pt x="824" y="647"/>
                  </a:cubicBezTo>
                  <a:cubicBezTo>
                    <a:pt x="825" y="649"/>
                    <a:pt x="824" y="652"/>
                    <a:pt x="824" y="654"/>
                  </a:cubicBezTo>
                  <a:cubicBezTo>
                    <a:pt x="820" y="657"/>
                    <a:pt x="818" y="670"/>
                    <a:pt x="819" y="674"/>
                  </a:cubicBezTo>
                  <a:cubicBezTo>
                    <a:pt x="814" y="685"/>
                    <a:pt x="804" y="698"/>
                    <a:pt x="797" y="710"/>
                  </a:cubicBezTo>
                  <a:cubicBezTo>
                    <a:pt x="794" y="711"/>
                    <a:pt x="794" y="709"/>
                    <a:pt x="792" y="710"/>
                  </a:cubicBezTo>
                  <a:close/>
                  <a:moveTo>
                    <a:pt x="796" y="745"/>
                  </a:moveTo>
                  <a:cubicBezTo>
                    <a:pt x="796" y="742"/>
                    <a:pt x="796" y="741"/>
                    <a:pt x="798" y="741"/>
                  </a:cubicBezTo>
                  <a:cubicBezTo>
                    <a:pt x="799" y="743"/>
                    <a:pt x="798" y="745"/>
                    <a:pt x="796" y="745"/>
                  </a:cubicBezTo>
                  <a:close/>
                  <a:moveTo>
                    <a:pt x="854" y="600"/>
                  </a:moveTo>
                  <a:cubicBezTo>
                    <a:pt x="855" y="603"/>
                    <a:pt x="854" y="605"/>
                    <a:pt x="853" y="607"/>
                  </a:cubicBezTo>
                  <a:cubicBezTo>
                    <a:pt x="857" y="608"/>
                    <a:pt x="853" y="605"/>
                    <a:pt x="856" y="605"/>
                  </a:cubicBezTo>
                  <a:cubicBezTo>
                    <a:pt x="859" y="613"/>
                    <a:pt x="854" y="631"/>
                    <a:pt x="850" y="639"/>
                  </a:cubicBezTo>
                  <a:cubicBezTo>
                    <a:pt x="851" y="658"/>
                    <a:pt x="841" y="676"/>
                    <a:pt x="838" y="690"/>
                  </a:cubicBezTo>
                  <a:cubicBezTo>
                    <a:pt x="836" y="690"/>
                    <a:pt x="836" y="691"/>
                    <a:pt x="835" y="691"/>
                  </a:cubicBezTo>
                  <a:cubicBezTo>
                    <a:pt x="829" y="708"/>
                    <a:pt x="818" y="716"/>
                    <a:pt x="810" y="728"/>
                  </a:cubicBezTo>
                  <a:cubicBezTo>
                    <a:pt x="807" y="715"/>
                    <a:pt x="818" y="707"/>
                    <a:pt x="816" y="695"/>
                  </a:cubicBezTo>
                  <a:cubicBezTo>
                    <a:pt x="818" y="693"/>
                    <a:pt x="819" y="690"/>
                    <a:pt x="823" y="691"/>
                  </a:cubicBezTo>
                  <a:cubicBezTo>
                    <a:pt x="824" y="688"/>
                    <a:pt x="825" y="685"/>
                    <a:pt x="829" y="685"/>
                  </a:cubicBezTo>
                  <a:cubicBezTo>
                    <a:pt x="832" y="667"/>
                    <a:pt x="848" y="650"/>
                    <a:pt x="842" y="625"/>
                  </a:cubicBezTo>
                  <a:cubicBezTo>
                    <a:pt x="846" y="625"/>
                    <a:pt x="846" y="625"/>
                    <a:pt x="846" y="625"/>
                  </a:cubicBezTo>
                  <a:cubicBezTo>
                    <a:pt x="844" y="623"/>
                    <a:pt x="843" y="621"/>
                    <a:pt x="844" y="617"/>
                  </a:cubicBezTo>
                  <a:cubicBezTo>
                    <a:pt x="845" y="618"/>
                    <a:pt x="846" y="620"/>
                    <a:pt x="846" y="622"/>
                  </a:cubicBezTo>
                  <a:cubicBezTo>
                    <a:pt x="849" y="619"/>
                    <a:pt x="847" y="614"/>
                    <a:pt x="847" y="610"/>
                  </a:cubicBezTo>
                  <a:cubicBezTo>
                    <a:pt x="849" y="611"/>
                    <a:pt x="851" y="612"/>
                    <a:pt x="853" y="613"/>
                  </a:cubicBezTo>
                  <a:cubicBezTo>
                    <a:pt x="855" y="611"/>
                    <a:pt x="851" y="609"/>
                    <a:pt x="850" y="607"/>
                  </a:cubicBezTo>
                  <a:cubicBezTo>
                    <a:pt x="850" y="604"/>
                    <a:pt x="851" y="602"/>
                    <a:pt x="849" y="598"/>
                  </a:cubicBezTo>
                  <a:cubicBezTo>
                    <a:pt x="846" y="595"/>
                    <a:pt x="848" y="590"/>
                    <a:pt x="845" y="585"/>
                  </a:cubicBezTo>
                  <a:cubicBezTo>
                    <a:pt x="846" y="581"/>
                    <a:pt x="853" y="592"/>
                    <a:pt x="849" y="593"/>
                  </a:cubicBezTo>
                  <a:cubicBezTo>
                    <a:pt x="850" y="594"/>
                    <a:pt x="852" y="595"/>
                    <a:pt x="854" y="596"/>
                  </a:cubicBezTo>
                  <a:cubicBezTo>
                    <a:pt x="854" y="596"/>
                    <a:pt x="855" y="595"/>
                    <a:pt x="855" y="594"/>
                  </a:cubicBezTo>
                  <a:cubicBezTo>
                    <a:pt x="855" y="597"/>
                    <a:pt x="855" y="597"/>
                    <a:pt x="858" y="599"/>
                  </a:cubicBezTo>
                  <a:cubicBezTo>
                    <a:pt x="855" y="599"/>
                    <a:pt x="857" y="602"/>
                    <a:pt x="854" y="600"/>
                  </a:cubicBezTo>
                  <a:close/>
                  <a:moveTo>
                    <a:pt x="940" y="190"/>
                  </a:moveTo>
                  <a:cubicBezTo>
                    <a:pt x="941" y="191"/>
                    <a:pt x="943" y="193"/>
                    <a:pt x="942" y="194"/>
                  </a:cubicBezTo>
                  <a:cubicBezTo>
                    <a:pt x="940" y="194"/>
                    <a:pt x="938" y="192"/>
                    <a:pt x="940" y="190"/>
                  </a:cubicBezTo>
                  <a:close/>
                  <a:moveTo>
                    <a:pt x="922" y="150"/>
                  </a:moveTo>
                  <a:cubicBezTo>
                    <a:pt x="921" y="149"/>
                    <a:pt x="921" y="150"/>
                    <a:pt x="920" y="150"/>
                  </a:cubicBezTo>
                  <a:cubicBezTo>
                    <a:pt x="919" y="149"/>
                    <a:pt x="917" y="148"/>
                    <a:pt x="917" y="145"/>
                  </a:cubicBezTo>
                  <a:cubicBezTo>
                    <a:pt x="920" y="145"/>
                    <a:pt x="921" y="147"/>
                    <a:pt x="922" y="150"/>
                  </a:cubicBezTo>
                  <a:close/>
                  <a:moveTo>
                    <a:pt x="905" y="180"/>
                  </a:moveTo>
                  <a:cubicBezTo>
                    <a:pt x="906" y="182"/>
                    <a:pt x="910" y="180"/>
                    <a:pt x="909" y="184"/>
                  </a:cubicBezTo>
                  <a:cubicBezTo>
                    <a:pt x="907" y="185"/>
                    <a:pt x="907" y="183"/>
                    <a:pt x="905" y="184"/>
                  </a:cubicBezTo>
                  <a:lnTo>
                    <a:pt x="905" y="180"/>
                  </a:lnTo>
                  <a:close/>
                  <a:moveTo>
                    <a:pt x="898" y="427"/>
                  </a:moveTo>
                  <a:cubicBezTo>
                    <a:pt x="895" y="429"/>
                    <a:pt x="894" y="425"/>
                    <a:pt x="893" y="423"/>
                  </a:cubicBezTo>
                  <a:cubicBezTo>
                    <a:pt x="895" y="424"/>
                    <a:pt x="897" y="425"/>
                    <a:pt x="898" y="427"/>
                  </a:cubicBezTo>
                  <a:close/>
                  <a:moveTo>
                    <a:pt x="895" y="252"/>
                  </a:moveTo>
                  <a:cubicBezTo>
                    <a:pt x="887" y="252"/>
                    <a:pt x="880" y="251"/>
                    <a:pt x="880" y="243"/>
                  </a:cubicBezTo>
                  <a:cubicBezTo>
                    <a:pt x="886" y="247"/>
                    <a:pt x="894" y="243"/>
                    <a:pt x="895" y="252"/>
                  </a:cubicBezTo>
                  <a:close/>
                  <a:moveTo>
                    <a:pt x="880" y="121"/>
                  </a:moveTo>
                  <a:cubicBezTo>
                    <a:pt x="877" y="119"/>
                    <a:pt x="875" y="119"/>
                    <a:pt x="874" y="116"/>
                  </a:cubicBezTo>
                  <a:cubicBezTo>
                    <a:pt x="876" y="119"/>
                    <a:pt x="880" y="115"/>
                    <a:pt x="880" y="121"/>
                  </a:cubicBezTo>
                  <a:close/>
                  <a:moveTo>
                    <a:pt x="860" y="272"/>
                  </a:moveTo>
                  <a:cubicBezTo>
                    <a:pt x="863" y="273"/>
                    <a:pt x="865" y="273"/>
                    <a:pt x="866" y="275"/>
                  </a:cubicBezTo>
                  <a:cubicBezTo>
                    <a:pt x="865" y="280"/>
                    <a:pt x="859" y="277"/>
                    <a:pt x="860" y="272"/>
                  </a:cubicBezTo>
                  <a:close/>
                  <a:moveTo>
                    <a:pt x="866" y="111"/>
                  </a:moveTo>
                  <a:cubicBezTo>
                    <a:pt x="868" y="106"/>
                    <a:pt x="872" y="112"/>
                    <a:pt x="872" y="114"/>
                  </a:cubicBezTo>
                  <a:cubicBezTo>
                    <a:pt x="871" y="116"/>
                    <a:pt x="867" y="112"/>
                    <a:pt x="866" y="111"/>
                  </a:cubicBezTo>
                  <a:close/>
                  <a:moveTo>
                    <a:pt x="870" y="277"/>
                  </a:moveTo>
                  <a:cubicBezTo>
                    <a:pt x="876" y="278"/>
                    <a:pt x="879" y="282"/>
                    <a:pt x="881" y="288"/>
                  </a:cubicBezTo>
                  <a:cubicBezTo>
                    <a:pt x="876" y="286"/>
                    <a:pt x="873" y="281"/>
                    <a:pt x="870" y="277"/>
                  </a:cubicBezTo>
                  <a:close/>
                  <a:moveTo>
                    <a:pt x="890" y="266"/>
                  </a:moveTo>
                  <a:cubicBezTo>
                    <a:pt x="885" y="261"/>
                    <a:pt x="879" y="265"/>
                    <a:pt x="874" y="259"/>
                  </a:cubicBezTo>
                  <a:cubicBezTo>
                    <a:pt x="875" y="258"/>
                    <a:pt x="878" y="258"/>
                    <a:pt x="876" y="256"/>
                  </a:cubicBezTo>
                  <a:cubicBezTo>
                    <a:pt x="877" y="256"/>
                    <a:pt x="889" y="259"/>
                    <a:pt x="893" y="263"/>
                  </a:cubicBezTo>
                  <a:cubicBezTo>
                    <a:pt x="893" y="266"/>
                    <a:pt x="889" y="263"/>
                    <a:pt x="890" y="266"/>
                  </a:cubicBezTo>
                  <a:close/>
                  <a:moveTo>
                    <a:pt x="898" y="438"/>
                  </a:moveTo>
                  <a:cubicBezTo>
                    <a:pt x="894" y="437"/>
                    <a:pt x="894" y="432"/>
                    <a:pt x="893" y="428"/>
                  </a:cubicBezTo>
                  <a:cubicBezTo>
                    <a:pt x="896" y="430"/>
                    <a:pt x="900" y="434"/>
                    <a:pt x="898" y="438"/>
                  </a:cubicBezTo>
                  <a:close/>
                  <a:moveTo>
                    <a:pt x="902" y="444"/>
                  </a:moveTo>
                  <a:cubicBezTo>
                    <a:pt x="903" y="444"/>
                    <a:pt x="904" y="444"/>
                    <a:pt x="904" y="443"/>
                  </a:cubicBezTo>
                  <a:cubicBezTo>
                    <a:pt x="906" y="444"/>
                    <a:pt x="905" y="448"/>
                    <a:pt x="908" y="447"/>
                  </a:cubicBezTo>
                  <a:cubicBezTo>
                    <a:pt x="905" y="450"/>
                    <a:pt x="909" y="453"/>
                    <a:pt x="911" y="456"/>
                  </a:cubicBezTo>
                  <a:cubicBezTo>
                    <a:pt x="906" y="457"/>
                    <a:pt x="904" y="448"/>
                    <a:pt x="902" y="444"/>
                  </a:cubicBezTo>
                  <a:close/>
                  <a:moveTo>
                    <a:pt x="904" y="301"/>
                  </a:moveTo>
                  <a:cubicBezTo>
                    <a:pt x="906" y="302"/>
                    <a:pt x="907" y="302"/>
                    <a:pt x="908" y="304"/>
                  </a:cubicBezTo>
                  <a:cubicBezTo>
                    <a:pt x="907" y="306"/>
                    <a:pt x="903" y="304"/>
                    <a:pt x="904" y="301"/>
                  </a:cubicBezTo>
                  <a:close/>
                  <a:moveTo>
                    <a:pt x="917" y="342"/>
                  </a:moveTo>
                  <a:cubicBezTo>
                    <a:pt x="920" y="340"/>
                    <a:pt x="924" y="345"/>
                    <a:pt x="924" y="340"/>
                  </a:cubicBezTo>
                  <a:cubicBezTo>
                    <a:pt x="928" y="340"/>
                    <a:pt x="931" y="340"/>
                    <a:pt x="933" y="342"/>
                  </a:cubicBezTo>
                  <a:cubicBezTo>
                    <a:pt x="931" y="347"/>
                    <a:pt x="935" y="347"/>
                    <a:pt x="935" y="351"/>
                  </a:cubicBezTo>
                  <a:cubicBezTo>
                    <a:pt x="930" y="347"/>
                    <a:pt x="919" y="349"/>
                    <a:pt x="917" y="342"/>
                  </a:cubicBezTo>
                  <a:close/>
                  <a:moveTo>
                    <a:pt x="921" y="248"/>
                  </a:moveTo>
                  <a:cubicBezTo>
                    <a:pt x="921" y="246"/>
                    <a:pt x="921" y="246"/>
                    <a:pt x="921" y="246"/>
                  </a:cubicBezTo>
                  <a:cubicBezTo>
                    <a:pt x="925" y="246"/>
                    <a:pt x="925" y="250"/>
                    <a:pt x="927" y="252"/>
                  </a:cubicBezTo>
                  <a:cubicBezTo>
                    <a:pt x="924" y="250"/>
                    <a:pt x="924" y="248"/>
                    <a:pt x="921" y="248"/>
                  </a:cubicBezTo>
                  <a:close/>
                  <a:moveTo>
                    <a:pt x="928" y="252"/>
                  </a:moveTo>
                  <a:cubicBezTo>
                    <a:pt x="931" y="252"/>
                    <a:pt x="932" y="253"/>
                    <a:pt x="932" y="256"/>
                  </a:cubicBezTo>
                  <a:cubicBezTo>
                    <a:pt x="930" y="255"/>
                    <a:pt x="928" y="255"/>
                    <a:pt x="928" y="252"/>
                  </a:cubicBezTo>
                  <a:close/>
                  <a:moveTo>
                    <a:pt x="936" y="253"/>
                  </a:moveTo>
                  <a:cubicBezTo>
                    <a:pt x="926" y="239"/>
                    <a:pt x="908" y="238"/>
                    <a:pt x="898" y="224"/>
                  </a:cubicBezTo>
                  <a:cubicBezTo>
                    <a:pt x="905" y="226"/>
                    <a:pt x="909" y="228"/>
                    <a:pt x="917" y="230"/>
                  </a:cubicBezTo>
                  <a:cubicBezTo>
                    <a:pt x="916" y="233"/>
                    <a:pt x="923" y="237"/>
                    <a:pt x="925" y="236"/>
                  </a:cubicBezTo>
                  <a:cubicBezTo>
                    <a:pt x="929" y="247"/>
                    <a:pt x="942" y="246"/>
                    <a:pt x="946" y="256"/>
                  </a:cubicBezTo>
                  <a:cubicBezTo>
                    <a:pt x="942" y="256"/>
                    <a:pt x="940" y="251"/>
                    <a:pt x="936" y="253"/>
                  </a:cubicBezTo>
                  <a:close/>
                  <a:moveTo>
                    <a:pt x="952" y="227"/>
                  </a:moveTo>
                  <a:cubicBezTo>
                    <a:pt x="951" y="228"/>
                    <a:pt x="955" y="231"/>
                    <a:pt x="955" y="234"/>
                  </a:cubicBezTo>
                  <a:cubicBezTo>
                    <a:pt x="951" y="234"/>
                    <a:pt x="949" y="230"/>
                    <a:pt x="946" y="228"/>
                  </a:cubicBezTo>
                  <a:cubicBezTo>
                    <a:pt x="946" y="230"/>
                    <a:pt x="943" y="232"/>
                    <a:pt x="942" y="230"/>
                  </a:cubicBezTo>
                  <a:cubicBezTo>
                    <a:pt x="941" y="232"/>
                    <a:pt x="942" y="232"/>
                    <a:pt x="943" y="233"/>
                  </a:cubicBezTo>
                  <a:cubicBezTo>
                    <a:pt x="941" y="235"/>
                    <a:pt x="939" y="229"/>
                    <a:pt x="937" y="233"/>
                  </a:cubicBezTo>
                  <a:cubicBezTo>
                    <a:pt x="934" y="225"/>
                    <a:pt x="924" y="220"/>
                    <a:pt x="920" y="211"/>
                  </a:cubicBezTo>
                  <a:cubicBezTo>
                    <a:pt x="923" y="211"/>
                    <a:pt x="923" y="211"/>
                    <a:pt x="923" y="211"/>
                  </a:cubicBezTo>
                  <a:cubicBezTo>
                    <a:pt x="922" y="208"/>
                    <a:pt x="919" y="208"/>
                    <a:pt x="919" y="205"/>
                  </a:cubicBezTo>
                  <a:cubicBezTo>
                    <a:pt x="925" y="209"/>
                    <a:pt x="933" y="210"/>
                    <a:pt x="938" y="214"/>
                  </a:cubicBezTo>
                  <a:cubicBezTo>
                    <a:pt x="938" y="219"/>
                    <a:pt x="940" y="220"/>
                    <a:pt x="944" y="220"/>
                  </a:cubicBezTo>
                  <a:cubicBezTo>
                    <a:pt x="943" y="219"/>
                    <a:pt x="940" y="220"/>
                    <a:pt x="941" y="217"/>
                  </a:cubicBezTo>
                  <a:cubicBezTo>
                    <a:pt x="942" y="217"/>
                    <a:pt x="943" y="217"/>
                    <a:pt x="943" y="216"/>
                  </a:cubicBezTo>
                  <a:cubicBezTo>
                    <a:pt x="943" y="214"/>
                    <a:pt x="942" y="213"/>
                    <a:pt x="940" y="213"/>
                  </a:cubicBezTo>
                  <a:cubicBezTo>
                    <a:pt x="953" y="206"/>
                    <a:pt x="955" y="226"/>
                    <a:pt x="963" y="229"/>
                  </a:cubicBezTo>
                  <a:cubicBezTo>
                    <a:pt x="963" y="232"/>
                    <a:pt x="964" y="232"/>
                    <a:pt x="964" y="235"/>
                  </a:cubicBezTo>
                  <a:cubicBezTo>
                    <a:pt x="959" y="234"/>
                    <a:pt x="957" y="229"/>
                    <a:pt x="952" y="227"/>
                  </a:cubicBezTo>
                  <a:close/>
                  <a:moveTo>
                    <a:pt x="966" y="256"/>
                  </a:moveTo>
                  <a:cubicBezTo>
                    <a:pt x="965" y="257"/>
                    <a:pt x="962" y="254"/>
                    <a:pt x="963" y="250"/>
                  </a:cubicBezTo>
                  <a:cubicBezTo>
                    <a:pt x="965" y="251"/>
                    <a:pt x="966" y="252"/>
                    <a:pt x="967" y="255"/>
                  </a:cubicBezTo>
                  <a:cubicBezTo>
                    <a:pt x="965" y="254"/>
                    <a:pt x="965" y="256"/>
                    <a:pt x="966" y="256"/>
                  </a:cubicBezTo>
                  <a:close/>
                  <a:moveTo>
                    <a:pt x="966" y="199"/>
                  </a:moveTo>
                  <a:cubicBezTo>
                    <a:pt x="970" y="199"/>
                    <a:pt x="972" y="202"/>
                    <a:pt x="975" y="204"/>
                  </a:cubicBezTo>
                  <a:cubicBezTo>
                    <a:pt x="972" y="208"/>
                    <a:pt x="967" y="202"/>
                    <a:pt x="966" y="199"/>
                  </a:cubicBezTo>
                  <a:close/>
                  <a:moveTo>
                    <a:pt x="880" y="807"/>
                  </a:moveTo>
                  <a:cubicBezTo>
                    <a:pt x="880" y="802"/>
                    <a:pt x="882" y="800"/>
                    <a:pt x="884" y="798"/>
                  </a:cubicBezTo>
                  <a:cubicBezTo>
                    <a:pt x="886" y="802"/>
                    <a:pt x="883" y="806"/>
                    <a:pt x="880" y="807"/>
                  </a:cubicBezTo>
                  <a:close/>
                  <a:moveTo>
                    <a:pt x="890" y="805"/>
                  </a:moveTo>
                  <a:cubicBezTo>
                    <a:pt x="891" y="801"/>
                    <a:pt x="892" y="802"/>
                    <a:pt x="896" y="802"/>
                  </a:cubicBezTo>
                  <a:cubicBezTo>
                    <a:pt x="896" y="805"/>
                    <a:pt x="893" y="807"/>
                    <a:pt x="890" y="805"/>
                  </a:cubicBezTo>
                  <a:close/>
                  <a:moveTo>
                    <a:pt x="854" y="904"/>
                  </a:moveTo>
                  <a:cubicBezTo>
                    <a:pt x="849" y="906"/>
                    <a:pt x="844" y="912"/>
                    <a:pt x="838" y="910"/>
                  </a:cubicBezTo>
                  <a:cubicBezTo>
                    <a:pt x="843" y="903"/>
                    <a:pt x="848" y="893"/>
                    <a:pt x="859" y="896"/>
                  </a:cubicBezTo>
                  <a:cubicBezTo>
                    <a:pt x="857" y="899"/>
                    <a:pt x="855" y="898"/>
                    <a:pt x="854" y="904"/>
                  </a:cubicBezTo>
                  <a:close/>
                  <a:moveTo>
                    <a:pt x="873" y="877"/>
                  </a:moveTo>
                  <a:cubicBezTo>
                    <a:pt x="870" y="877"/>
                    <a:pt x="870" y="880"/>
                    <a:pt x="866" y="880"/>
                  </a:cubicBezTo>
                  <a:cubicBezTo>
                    <a:pt x="867" y="875"/>
                    <a:pt x="869" y="872"/>
                    <a:pt x="874" y="872"/>
                  </a:cubicBezTo>
                  <a:cubicBezTo>
                    <a:pt x="874" y="874"/>
                    <a:pt x="873" y="874"/>
                    <a:pt x="873" y="877"/>
                  </a:cubicBezTo>
                  <a:close/>
                  <a:moveTo>
                    <a:pt x="916" y="832"/>
                  </a:moveTo>
                  <a:cubicBezTo>
                    <a:pt x="913" y="834"/>
                    <a:pt x="911" y="832"/>
                    <a:pt x="910" y="830"/>
                  </a:cubicBezTo>
                  <a:cubicBezTo>
                    <a:pt x="911" y="823"/>
                    <a:pt x="920" y="824"/>
                    <a:pt x="916" y="832"/>
                  </a:cubicBezTo>
                  <a:close/>
                  <a:moveTo>
                    <a:pt x="885" y="951"/>
                  </a:moveTo>
                  <a:cubicBezTo>
                    <a:pt x="888" y="949"/>
                    <a:pt x="889" y="945"/>
                    <a:pt x="893" y="944"/>
                  </a:cubicBezTo>
                  <a:cubicBezTo>
                    <a:pt x="891" y="947"/>
                    <a:pt x="888" y="952"/>
                    <a:pt x="885" y="951"/>
                  </a:cubicBezTo>
                  <a:close/>
                  <a:moveTo>
                    <a:pt x="892" y="915"/>
                  </a:moveTo>
                  <a:cubicBezTo>
                    <a:pt x="885" y="920"/>
                    <a:pt x="879" y="926"/>
                    <a:pt x="870" y="928"/>
                  </a:cubicBezTo>
                  <a:cubicBezTo>
                    <a:pt x="870" y="924"/>
                    <a:pt x="873" y="923"/>
                    <a:pt x="876" y="922"/>
                  </a:cubicBezTo>
                  <a:cubicBezTo>
                    <a:pt x="884" y="918"/>
                    <a:pt x="890" y="910"/>
                    <a:pt x="900" y="908"/>
                  </a:cubicBezTo>
                  <a:cubicBezTo>
                    <a:pt x="901" y="912"/>
                    <a:pt x="897" y="917"/>
                    <a:pt x="892" y="915"/>
                  </a:cubicBezTo>
                  <a:close/>
                  <a:moveTo>
                    <a:pt x="899" y="940"/>
                  </a:moveTo>
                  <a:cubicBezTo>
                    <a:pt x="902" y="928"/>
                    <a:pt x="913" y="924"/>
                    <a:pt x="921" y="917"/>
                  </a:cubicBezTo>
                  <a:cubicBezTo>
                    <a:pt x="919" y="928"/>
                    <a:pt x="905" y="932"/>
                    <a:pt x="899" y="940"/>
                  </a:cubicBezTo>
                  <a:close/>
                  <a:moveTo>
                    <a:pt x="924" y="887"/>
                  </a:moveTo>
                  <a:cubicBezTo>
                    <a:pt x="920" y="886"/>
                    <a:pt x="920" y="890"/>
                    <a:pt x="916" y="889"/>
                  </a:cubicBezTo>
                  <a:cubicBezTo>
                    <a:pt x="918" y="886"/>
                    <a:pt x="920" y="883"/>
                    <a:pt x="924" y="883"/>
                  </a:cubicBezTo>
                  <a:lnTo>
                    <a:pt x="924" y="887"/>
                  </a:lnTo>
                  <a:close/>
                  <a:moveTo>
                    <a:pt x="944" y="754"/>
                  </a:moveTo>
                  <a:cubicBezTo>
                    <a:pt x="941" y="752"/>
                    <a:pt x="946" y="750"/>
                    <a:pt x="946" y="748"/>
                  </a:cubicBezTo>
                  <a:cubicBezTo>
                    <a:pt x="948" y="750"/>
                    <a:pt x="943" y="751"/>
                    <a:pt x="944" y="754"/>
                  </a:cubicBezTo>
                  <a:close/>
                  <a:moveTo>
                    <a:pt x="946" y="747"/>
                  </a:moveTo>
                  <a:cubicBezTo>
                    <a:pt x="945" y="745"/>
                    <a:pt x="944" y="739"/>
                    <a:pt x="947" y="736"/>
                  </a:cubicBezTo>
                  <a:cubicBezTo>
                    <a:pt x="949" y="740"/>
                    <a:pt x="950" y="745"/>
                    <a:pt x="946" y="747"/>
                  </a:cubicBezTo>
                  <a:close/>
                  <a:moveTo>
                    <a:pt x="809" y="1015"/>
                  </a:moveTo>
                  <a:cubicBezTo>
                    <a:pt x="808" y="1011"/>
                    <a:pt x="814" y="1011"/>
                    <a:pt x="814" y="1014"/>
                  </a:cubicBezTo>
                  <a:cubicBezTo>
                    <a:pt x="812" y="1014"/>
                    <a:pt x="811" y="1016"/>
                    <a:pt x="809" y="1015"/>
                  </a:cubicBezTo>
                  <a:close/>
                  <a:moveTo>
                    <a:pt x="864" y="1003"/>
                  </a:moveTo>
                  <a:cubicBezTo>
                    <a:pt x="863" y="1000"/>
                    <a:pt x="867" y="995"/>
                    <a:pt x="872" y="995"/>
                  </a:cubicBezTo>
                  <a:cubicBezTo>
                    <a:pt x="870" y="999"/>
                    <a:pt x="866" y="1000"/>
                    <a:pt x="864" y="1003"/>
                  </a:cubicBezTo>
                  <a:close/>
                  <a:moveTo>
                    <a:pt x="859" y="1053"/>
                  </a:moveTo>
                  <a:cubicBezTo>
                    <a:pt x="863" y="1048"/>
                    <a:pt x="869" y="1047"/>
                    <a:pt x="875" y="1045"/>
                  </a:cubicBezTo>
                  <a:cubicBezTo>
                    <a:pt x="873" y="1050"/>
                    <a:pt x="865" y="1053"/>
                    <a:pt x="859" y="1053"/>
                  </a:cubicBezTo>
                  <a:close/>
                  <a:moveTo>
                    <a:pt x="906" y="981"/>
                  </a:moveTo>
                  <a:cubicBezTo>
                    <a:pt x="903" y="981"/>
                    <a:pt x="904" y="979"/>
                    <a:pt x="902" y="979"/>
                  </a:cubicBezTo>
                  <a:cubicBezTo>
                    <a:pt x="901" y="976"/>
                    <a:pt x="903" y="976"/>
                    <a:pt x="903" y="973"/>
                  </a:cubicBezTo>
                  <a:cubicBezTo>
                    <a:pt x="906" y="973"/>
                    <a:pt x="906" y="973"/>
                    <a:pt x="906" y="973"/>
                  </a:cubicBezTo>
                  <a:cubicBezTo>
                    <a:pt x="905" y="977"/>
                    <a:pt x="907" y="979"/>
                    <a:pt x="906" y="981"/>
                  </a:cubicBezTo>
                  <a:close/>
                  <a:moveTo>
                    <a:pt x="907" y="1053"/>
                  </a:moveTo>
                  <a:cubicBezTo>
                    <a:pt x="908" y="1050"/>
                    <a:pt x="910" y="1050"/>
                    <a:pt x="913" y="1050"/>
                  </a:cubicBezTo>
                  <a:cubicBezTo>
                    <a:pt x="913" y="1053"/>
                    <a:pt x="910" y="1053"/>
                    <a:pt x="907" y="1053"/>
                  </a:cubicBezTo>
                  <a:close/>
                  <a:moveTo>
                    <a:pt x="919" y="954"/>
                  </a:moveTo>
                  <a:cubicBezTo>
                    <a:pt x="920" y="951"/>
                    <a:pt x="923" y="949"/>
                    <a:pt x="927" y="948"/>
                  </a:cubicBezTo>
                  <a:cubicBezTo>
                    <a:pt x="925" y="952"/>
                    <a:pt x="922" y="954"/>
                    <a:pt x="919" y="954"/>
                  </a:cubicBezTo>
                  <a:close/>
                  <a:moveTo>
                    <a:pt x="961" y="1042"/>
                  </a:moveTo>
                  <a:cubicBezTo>
                    <a:pt x="961" y="1039"/>
                    <a:pt x="961" y="1039"/>
                    <a:pt x="961" y="1039"/>
                  </a:cubicBezTo>
                  <a:cubicBezTo>
                    <a:pt x="965" y="1040"/>
                    <a:pt x="964" y="1035"/>
                    <a:pt x="968" y="1036"/>
                  </a:cubicBezTo>
                  <a:cubicBezTo>
                    <a:pt x="967" y="1040"/>
                    <a:pt x="963" y="1043"/>
                    <a:pt x="961" y="1042"/>
                  </a:cubicBezTo>
                  <a:close/>
                  <a:moveTo>
                    <a:pt x="968" y="1029"/>
                  </a:moveTo>
                  <a:cubicBezTo>
                    <a:pt x="969" y="1026"/>
                    <a:pt x="971" y="1027"/>
                    <a:pt x="972" y="1025"/>
                  </a:cubicBezTo>
                  <a:cubicBezTo>
                    <a:pt x="974" y="1026"/>
                    <a:pt x="971" y="1029"/>
                    <a:pt x="968" y="1029"/>
                  </a:cubicBezTo>
                  <a:close/>
                  <a:moveTo>
                    <a:pt x="972" y="1011"/>
                  </a:moveTo>
                  <a:cubicBezTo>
                    <a:pt x="971" y="1003"/>
                    <a:pt x="977" y="1001"/>
                    <a:pt x="983" y="1000"/>
                  </a:cubicBezTo>
                  <a:cubicBezTo>
                    <a:pt x="980" y="1005"/>
                    <a:pt x="977" y="1009"/>
                    <a:pt x="972" y="1011"/>
                  </a:cubicBezTo>
                  <a:close/>
                  <a:moveTo>
                    <a:pt x="990" y="1016"/>
                  </a:moveTo>
                  <a:cubicBezTo>
                    <a:pt x="986" y="1015"/>
                    <a:pt x="982" y="1019"/>
                    <a:pt x="982" y="1013"/>
                  </a:cubicBezTo>
                  <a:cubicBezTo>
                    <a:pt x="987" y="1014"/>
                    <a:pt x="988" y="1009"/>
                    <a:pt x="992" y="1011"/>
                  </a:cubicBezTo>
                  <a:cubicBezTo>
                    <a:pt x="992" y="1014"/>
                    <a:pt x="990" y="1014"/>
                    <a:pt x="990" y="1016"/>
                  </a:cubicBezTo>
                  <a:close/>
                  <a:moveTo>
                    <a:pt x="1021" y="515"/>
                  </a:moveTo>
                  <a:cubicBezTo>
                    <a:pt x="1028" y="517"/>
                    <a:pt x="1023" y="525"/>
                    <a:pt x="1024" y="527"/>
                  </a:cubicBezTo>
                  <a:cubicBezTo>
                    <a:pt x="1022" y="528"/>
                    <a:pt x="1021" y="533"/>
                    <a:pt x="1018" y="531"/>
                  </a:cubicBezTo>
                  <a:cubicBezTo>
                    <a:pt x="1016" y="532"/>
                    <a:pt x="1017" y="538"/>
                    <a:pt x="1014" y="539"/>
                  </a:cubicBezTo>
                  <a:cubicBezTo>
                    <a:pt x="1012" y="529"/>
                    <a:pt x="1014" y="518"/>
                    <a:pt x="1021" y="515"/>
                  </a:cubicBezTo>
                  <a:close/>
                  <a:moveTo>
                    <a:pt x="1008" y="607"/>
                  </a:moveTo>
                  <a:cubicBezTo>
                    <a:pt x="1007" y="606"/>
                    <a:pt x="1006" y="605"/>
                    <a:pt x="1006" y="603"/>
                  </a:cubicBezTo>
                  <a:cubicBezTo>
                    <a:pt x="1007" y="602"/>
                    <a:pt x="1009" y="602"/>
                    <a:pt x="1009" y="600"/>
                  </a:cubicBezTo>
                  <a:cubicBezTo>
                    <a:pt x="1011" y="602"/>
                    <a:pt x="1009" y="605"/>
                    <a:pt x="1008" y="607"/>
                  </a:cubicBezTo>
                  <a:close/>
                  <a:moveTo>
                    <a:pt x="1012" y="965"/>
                  </a:moveTo>
                  <a:cubicBezTo>
                    <a:pt x="1014" y="964"/>
                    <a:pt x="1015" y="965"/>
                    <a:pt x="1017" y="965"/>
                  </a:cubicBezTo>
                  <a:cubicBezTo>
                    <a:pt x="1018" y="968"/>
                    <a:pt x="1016" y="968"/>
                    <a:pt x="1016" y="970"/>
                  </a:cubicBezTo>
                  <a:cubicBezTo>
                    <a:pt x="1014" y="969"/>
                    <a:pt x="1012" y="968"/>
                    <a:pt x="1012" y="965"/>
                  </a:cubicBezTo>
                  <a:close/>
                  <a:moveTo>
                    <a:pt x="1014" y="1005"/>
                  </a:moveTo>
                  <a:cubicBezTo>
                    <a:pt x="1015" y="1001"/>
                    <a:pt x="1018" y="999"/>
                    <a:pt x="1022" y="998"/>
                  </a:cubicBezTo>
                  <a:cubicBezTo>
                    <a:pt x="1021" y="1002"/>
                    <a:pt x="1018" y="1004"/>
                    <a:pt x="1014" y="1005"/>
                  </a:cubicBezTo>
                  <a:close/>
                  <a:moveTo>
                    <a:pt x="1022" y="997"/>
                  </a:moveTo>
                  <a:cubicBezTo>
                    <a:pt x="1022" y="996"/>
                    <a:pt x="1024" y="997"/>
                    <a:pt x="1024" y="995"/>
                  </a:cubicBezTo>
                  <a:cubicBezTo>
                    <a:pt x="1026" y="996"/>
                    <a:pt x="1026" y="997"/>
                    <a:pt x="1027" y="997"/>
                  </a:cubicBezTo>
                  <a:cubicBezTo>
                    <a:pt x="1026" y="1000"/>
                    <a:pt x="1023" y="998"/>
                    <a:pt x="1022" y="997"/>
                  </a:cubicBezTo>
                  <a:close/>
                  <a:moveTo>
                    <a:pt x="1041" y="247"/>
                  </a:moveTo>
                  <a:cubicBezTo>
                    <a:pt x="1043" y="247"/>
                    <a:pt x="1043" y="247"/>
                    <a:pt x="1043" y="247"/>
                  </a:cubicBezTo>
                  <a:cubicBezTo>
                    <a:pt x="1042" y="254"/>
                    <a:pt x="1048" y="254"/>
                    <a:pt x="1048" y="260"/>
                  </a:cubicBezTo>
                  <a:cubicBezTo>
                    <a:pt x="1040" y="263"/>
                    <a:pt x="1036" y="254"/>
                    <a:pt x="1041" y="247"/>
                  </a:cubicBezTo>
                  <a:close/>
                  <a:moveTo>
                    <a:pt x="1062" y="978"/>
                  </a:moveTo>
                  <a:cubicBezTo>
                    <a:pt x="1063" y="978"/>
                    <a:pt x="1063" y="979"/>
                    <a:pt x="1064" y="979"/>
                  </a:cubicBezTo>
                  <a:cubicBezTo>
                    <a:pt x="1064" y="974"/>
                    <a:pt x="1063" y="973"/>
                    <a:pt x="1064" y="970"/>
                  </a:cubicBezTo>
                  <a:cubicBezTo>
                    <a:pt x="1070" y="970"/>
                    <a:pt x="1064" y="983"/>
                    <a:pt x="1062" y="978"/>
                  </a:cubicBezTo>
                  <a:close/>
                  <a:moveTo>
                    <a:pt x="1079" y="277"/>
                  </a:moveTo>
                  <a:cubicBezTo>
                    <a:pt x="1078" y="280"/>
                    <a:pt x="1082" y="283"/>
                    <a:pt x="1080" y="287"/>
                  </a:cubicBezTo>
                  <a:cubicBezTo>
                    <a:pt x="1077" y="286"/>
                    <a:pt x="1070" y="280"/>
                    <a:pt x="1076" y="279"/>
                  </a:cubicBezTo>
                  <a:cubicBezTo>
                    <a:pt x="1076" y="277"/>
                    <a:pt x="1072" y="279"/>
                    <a:pt x="1071" y="278"/>
                  </a:cubicBezTo>
                  <a:cubicBezTo>
                    <a:pt x="1070" y="275"/>
                    <a:pt x="1069" y="274"/>
                    <a:pt x="1067" y="272"/>
                  </a:cubicBezTo>
                  <a:cubicBezTo>
                    <a:pt x="1067" y="271"/>
                    <a:pt x="1068" y="271"/>
                    <a:pt x="1068" y="270"/>
                  </a:cubicBezTo>
                  <a:cubicBezTo>
                    <a:pt x="1070" y="270"/>
                    <a:pt x="1072" y="271"/>
                    <a:pt x="1072" y="267"/>
                  </a:cubicBezTo>
                  <a:cubicBezTo>
                    <a:pt x="1076" y="270"/>
                    <a:pt x="1079" y="273"/>
                    <a:pt x="1082" y="277"/>
                  </a:cubicBezTo>
                  <a:cubicBezTo>
                    <a:pt x="1083" y="277"/>
                    <a:pt x="1083" y="276"/>
                    <a:pt x="1083" y="275"/>
                  </a:cubicBezTo>
                  <a:cubicBezTo>
                    <a:pt x="1087" y="276"/>
                    <a:pt x="1085" y="280"/>
                    <a:pt x="1086" y="284"/>
                  </a:cubicBezTo>
                  <a:cubicBezTo>
                    <a:pt x="1082" y="283"/>
                    <a:pt x="1082" y="279"/>
                    <a:pt x="1079" y="277"/>
                  </a:cubicBezTo>
                  <a:close/>
                  <a:moveTo>
                    <a:pt x="1090" y="289"/>
                  </a:moveTo>
                  <a:cubicBezTo>
                    <a:pt x="1096" y="290"/>
                    <a:pt x="1098" y="297"/>
                    <a:pt x="1099" y="304"/>
                  </a:cubicBezTo>
                  <a:cubicBezTo>
                    <a:pt x="1093" y="300"/>
                    <a:pt x="1094" y="294"/>
                    <a:pt x="1090" y="289"/>
                  </a:cubicBezTo>
                  <a:close/>
                  <a:moveTo>
                    <a:pt x="1100" y="904"/>
                  </a:moveTo>
                  <a:cubicBezTo>
                    <a:pt x="1098" y="904"/>
                    <a:pt x="1098" y="903"/>
                    <a:pt x="1096" y="902"/>
                  </a:cubicBezTo>
                  <a:cubicBezTo>
                    <a:pt x="1097" y="895"/>
                    <a:pt x="1101" y="892"/>
                    <a:pt x="1105" y="888"/>
                  </a:cubicBezTo>
                  <a:cubicBezTo>
                    <a:pt x="1106" y="889"/>
                    <a:pt x="1106" y="889"/>
                    <a:pt x="1107" y="890"/>
                  </a:cubicBezTo>
                  <a:cubicBezTo>
                    <a:pt x="1106" y="896"/>
                    <a:pt x="1101" y="898"/>
                    <a:pt x="1100" y="904"/>
                  </a:cubicBezTo>
                  <a:close/>
                  <a:moveTo>
                    <a:pt x="1172" y="461"/>
                  </a:moveTo>
                  <a:cubicBezTo>
                    <a:pt x="1169" y="460"/>
                    <a:pt x="1169" y="452"/>
                    <a:pt x="1169" y="449"/>
                  </a:cubicBezTo>
                  <a:cubicBezTo>
                    <a:pt x="1172" y="452"/>
                    <a:pt x="1172" y="456"/>
                    <a:pt x="1172" y="461"/>
                  </a:cubicBezTo>
                  <a:close/>
                  <a:moveTo>
                    <a:pt x="1198" y="684"/>
                  </a:moveTo>
                  <a:cubicBezTo>
                    <a:pt x="1198" y="683"/>
                    <a:pt x="1198" y="683"/>
                    <a:pt x="1199" y="682"/>
                  </a:cubicBezTo>
                  <a:cubicBezTo>
                    <a:pt x="1198" y="683"/>
                    <a:pt x="1198" y="683"/>
                    <a:pt x="1198" y="684"/>
                  </a:cubicBezTo>
                  <a:close/>
                  <a:moveTo>
                    <a:pt x="274" y="93"/>
                  </a:moveTo>
                  <a:cubicBezTo>
                    <a:pt x="274" y="92"/>
                    <a:pt x="275" y="92"/>
                    <a:pt x="275" y="92"/>
                  </a:cubicBezTo>
                  <a:cubicBezTo>
                    <a:pt x="274" y="92"/>
                    <a:pt x="274" y="92"/>
                    <a:pt x="274" y="93"/>
                  </a:cubicBezTo>
                  <a:close/>
                  <a:moveTo>
                    <a:pt x="298" y="99"/>
                  </a:moveTo>
                  <a:cubicBezTo>
                    <a:pt x="301" y="99"/>
                    <a:pt x="305" y="94"/>
                    <a:pt x="306" y="93"/>
                  </a:cubicBezTo>
                  <a:cubicBezTo>
                    <a:pt x="302" y="94"/>
                    <a:pt x="300" y="96"/>
                    <a:pt x="298" y="99"/>
                  </a:cubicBezTo>
                  <a:close/>
                  <a:moveTo>
                    <a:pt x="306" y="93"/>
                  </a:moveTo>
                  <a:cubicBezTo>
                    <a:pt x="306" y="93"/>
                    <a:pt x="306" y="93"/>
                    <a:pt x="306" y="93"/>
                  </a:cubicBezTo>
                  <a:cubicBezTo>
                    <a:pt x="306" y="92"/>
                    <a:pt x="306" y="92"/>
                    <a:pt x="306" y="93"/>
                  </a:cubicBezTo>
                  <a:close/>
                  <a:moveTo>
                    <a:pt x="957" y="97"/>
                  </a:moveTo>
                  <a:cubicBezTo>
                    <a:pt x="966" y="98"/>
                    <a:pt x="963" y="95"/>
                    <a:pt x="955" y="93"/>
                  </a:cubicBezTo>
                  <a:cubicBezTo>
                    <a:pt x="953" y="95"/>
                    <a:pt x="957" y="95"/>
                    <a:pt x="957" y="97"/>
                  </a:cubicBezTo>
                  <a:close/>
                  <a:moveTo>
                    <a:pt x="307" y="136"/>
                  </a:moveTo>
                  <a:cubicBezTo>
                    <a:pt x="310" y="133"/>
                    <a:pt x="315" y="131"/>
                    <a:pt x="318" y="127"/>
                  </a:cubicBezTo>
                  <a:cubicBezTo>
                    <a:pt x="311" y="127"/>
                    <a:pt x="310" y="132"/>
                    <a:pt x="307" y="136"/>
                  </a:cubicBezTo>
                  <a:close/>
                  <a:moveTo>
                    <a:pt x="1024" y="152"/>
                  </a:moveTo>
                  <a:cubicBezTo>
                    <a:pt x="1027" y="152"/>
                    <a:pt x="1029" y="151"/>
                    <a:pt x="1030" y="150"/>
                  </a:cubicBezTo>
                  <a:cubicBezTo>
                    <a:pt x="1030" y="150"/>
                    <a:pt x="1031" y="151"/>
                    <a:pt x="1032" y="150"/>
                  </a:cubicBezTo>
                  <a:cubicBezTo>
                    <a:pt x="1032" y="146"/>
                    <a:pt x="1029" y="150"/>
                    <a:pt x="1028" y="150"/>
                  </a:cubicBezTo>
                  <a:cubicBezTo>
                    <a:pt x="1028" y="149"/>
                    <a:pt x="1024" y="146"/>
                    <a:pt x="1022" y="143"/>
                  </a:cubicBezTo>
                  <a:cubicBezTo>
                    <a:pt x="1022" y="145"/>
                    <a:pt x="1021" y="145"/>
                    <a:pt x="1020" y="146"/>
                  </a:cubicBezTo>
                  <a:cubicBezTo>
                    <a:pt x="1025" y="146"/>
                    <a:pt x="1024" y="150"/>
                    <a:pt x="1024" y="152"/>
                  </a:cubicBezTo>
                  <a:close/>
                  <a:moveTo>
                    <a:pt x="941" y="152"/>
                  </a:moveTo>
                  <a:cubicBezTo>
                    <a:pt x="940" y="148"/>
                    <a:pt x="943" y="152"/>
                    <a:pt x="945" y="151"/>
                  </a:cubicBezTo>
                  <a:cubicBezTo>
                    <a:pt x="945" y="150"/>
                    <a:pt x="944" y="149"/>
                    <a:pt x="945" y="149"/>
                  </a:cubicBezTo>
                  <a:cubicBezTo>
                    <a:pt x="954" y="148"/>
                    <a:pt x="955" y="162"/>
                    <a:pt x="963" y="160"/>
                  </a:cubicBezTo>
                  <a:cubicBezTo>
                    <a:pt x="957" y="154"/>
                    <a:pt x="950" y="145"/>
                    <a:pt x="941" y="145"/>
                  </a:cubicBezTo>
                  <a:cubicBezTo>
                    <a:pt x="939" y="146"/>
                    <a:pt x="942" y="147"/>
                    <a:pt x="940" y="148"/>
                  </a:cubicBezTo>
                  <a:cubicBezTo>
                    <a:pt x="937" y="149"/>
                    <a:pt x="937" y="143"/>
                    <a:pt x="935" y="145"/>
                  </a:cubicBezTo>
                  <a:cubicBezTo>
                    <a:pt x="936" y="148"/>
                    <a:pt x="938" y="151"/>
                    <a:pt x="941" y="152"/>
                  </a:cubicBezTo>
                  <a:close/>
                  <a:moveTo>
                    <a:pt x="959" y="161"/>
                  </a:moveTo>
                  <a:cubicBezTo>
                    <a:pt x="959" y="164"/>
                    <a:pt x="956" y="166"/>
                    <a:pt x="959" y="167"/>
                  </a:cubicBezTo>
                  <a:cubicBezTo>
                    <a:pt x="959" y="163"/>
                    <a:pt x="966" y="167"/>
                    <a:pt x="965" y="165"/>
                  </a:cubicBezTo>
                  <a:cubicBezTo>
                    <a:pt x="962" y="164"/>
                    <a:pt x="963" y="160"/>
                    <a:pt x="959" y="161"/>
                  </a:cubicBezTo>
                  <a:close/>
                  <a:moveTo>
                    <a:pt x="313" y="176"/>
                  </a:moveTo>
                  <a:cubicBezTo>
                    <a:pt x="311" y="174"/>
                    <a:pt x="308" y="175"/>
                    <a:pt x="306" y="174"/>
                  </a:cubicBezTo>
                  <a:cubicBezTo>
                    <a:pt x="306" y="172"/>
                    <a:pt x="308" y="171"/>
                    <a:pt x="306" y="170"/>
                  </a:cubicBezTo>
                  <a:cubicBezTo>
                    <a:pt x="304" y="169"/>
                    <a:pt x="304" y="171"/>
                    <a:pt x="301" y="171"/>
                  </a:cubicBezTo>
                  <a:cubicBezTo>
                    <a:pt x="301" y="169"/>
                    <a:pt x="305" y="168"/>
                    <a:pt x="302" y="167"/>
                  </a:cubicBezTo>
                  <a:cubicBezTo>
                    <a:pt x="301" y="169"/>
                    <a:pt x="298" y="168"/>
                    <a:pt x="296" y="170"/>
                  </a:cubicBezTo>
                  <a:cubicBezTo>
                    <a:pt x="300" y="178"/>
                    <a:pt x="289" y="178"/>
                    <a:pt x="292" y="185"/>
                  </a:cubicBezTo>
                  <a:cubicBezTo>
                    <a:pt x="289" y="184"/>
                    <a:pt x="290" y="188"/>
                    <a:pt x="287" y="187"/>
                  </a:cubicBezTo>
                  <a:cubicBezTo>
                    <a:pt x="285" y="187"/>
                    <a:pt x="285" y="185"/>
                    <a:pt x="283" y="185"/>
                  </a:cubicBezTo>
                  <a:cubicBezTo>
                    <a:pt x="282" y="188"/>
                    <a:pt x="281" y="188"/>
                    <a:pt x="282" y="192"/>
                  </a:cubicBezTo>
                  <a:cubicBezTo>
                    <a:pt x="279" y="191"/>
                    <a:pt x="278" y="193"/>
                    <a:pt x="278" y="194"/>
                  </a:cubicBezTo>
                  <a:cubicBezTo>
                    <a:pt x="281" y="195"/>
                    <a:pt x="278" y="198"/>
                    <a:pt x="280" y="199"/>
                  </a:cubicBezTo>
                  <a:cubicBezTo>
                    <a:pt x="279" y="201"/>
                    <a:pt x="276" y="200"/>
                    <a:pt x="277" y="203"/>
                  </a:cubicBezTo>
                  <a:cubicBezTo>
                    <a:pt x="281" y="204"/>
                    <a:pt x="281" y="200"/>
                    <a:pt x="284" y="200"/>
                  </a:cubicBezTo>
                  <a:cubicBezTo>
                    <a:pt x="285" y="202"/>
                    <a:pt x="281" y="205"/>
                    <a:pt x="283" y="203"/>
                  </a:cubicBezTo>
                  <a:cubicBezTo>
                    <a:pt x="284" y="202"/>
                    <a:pt x="287" y="201"/>
                    <a:pt x="287" y="204"/>
                  </a:cubicBezTo>
                  <a:cubicBezTo>
                    <a:pt x="297" y="201"/>
                    <a:pt x="301" y="191"/>
                    <a:pt x="314" y="191"/>
                  </a:cubicBezTo>
                  <a:cubicBezTo>
                    <a:pt x="315" y="188"/>
                    <a:pt x="318" y="188"/>
                    <a:pt x="319" y="186"/>
                  </a:cubicBezTo>
                  <a:cubicBezTo>
                    <a:pt x="320" y="183"/>
                    <a:pt x="317" y="183"/>
                    <a:pt x="318" y="180"/>
                  </a:cubicBezTo>
                  <a:cubicBezTo>
                    <a:pt x="314" y="179"/>
                    <a:pt x="312" y="183"/>
                    <a:pt x="311" y="179"/>
                  </a:cubicBezTo>
                  <a:cubicBezTo>
                    <a:pt x="311" y="178"/>
                    <a:pt x="313" y="178"/>
                    <a:pt x="313" y="176"/>
                  </a:cubicBezTo>
                  <a:close/>
                  <a:moveTo>
                    <a:pt x="287" y="201"/>
                  </a:moveTo>
                  <a:cubicBezTo>
                    <a:pt x="289" y="199"/>
                    <a:pt x="290" y="196"/>
                    <a:pt x="295" y="196"/>
                  </a:cubicBezTo>
                  <a:cubicBezTo>
                    <a:pt x="292" y="198"/>
                    <a:pt x="291" y="201"/>
                    <a:pt x="287" y="201"/>
                  </a:cubicBezTo>
                  <a:close/>
                  <a:moveTo>
                    <a:pt x="296" y="185"/>
                  </a:moveTo>
                  <a:cubicBezTo>
                    <a:pt x="297" y="183"/>
                    <a:pt x="298" y="181"/>
                    <a:pt x="301" y="181"/>
                  </a:cubicBezTo>
                  <a:cubicBezTo>
                    <a:pt x="300" y="183"/>
                    <a:pt x="299" y="185"/>
                    <a:pt x="296" y="185"/>
                  </a:cubicBezTo>
                  <a:close/>
                  <a:moveTo>
                    <a:pt x="995" y="203"/>
                  </a:moveTo>
                  <a:cubicBezTo>
                    <a:pt x="992" y="205"/>
                    <a:pt x="999" y="209"/>
                    <a:pt x="997" y="207"/>
                  </a:cubicBezTo>
                  <a:cubicBezTo>
                    <a:pt x="995" y="206"/>
                    <a:pt x="998" y="204"/>
                    <a:pt x="995" y="203"/>
                  </a:cubicBezTo>
                  <a:close/>
                  <a:moveTo>
                    <a:pt x="1047" y="224"/>
                  </a:moveTo>
                  <a:cubicBezTo>
                    <a:pt x="1043" y="221"/>
                    <a:pt x="1039" y="213"/>
                    <a:pt x="1035" y="213"/>
                  </a:cubicBezTo>
                  <a:cubicBezTo>
                    <a:pt x="1039" y="216"/>
                    <a:pt x="1044" y="223"/>
                    <a:pt x="1047" y="224"/>
                  </a:cubicBezTo>
                  <a:close/>
                  <a:moveTo>
                    <a:pt x="1039" y="227"/>
                  </a:moveTo>
                  <a:cubicBezTo>
                    <a:pt x="1041" y="228"/>
                    <a:pt x="1046" y="232"/>
                    <a:pt x="1042" y="235"/>
                  </a:cubicBezTo>
                  <a:cubicBezTo>
                    <a:pt x="1044" y="236"/>
                    <a:pt x="1047" y="235"/>
                    <a:pt x="1049" y="235"/>
                  </a:cubicBezTo>
                  <a:cubicBezTo>
                    <a:pt x="1047" y="232"/>
                    <a:pt x="1042" y="227"/>
                    <a:pt x="1039" y="227"/>
                  </a:cubicBezTo>
                  <a:close/>
                  <a:moveTo>
                    <a:pt x="1051" y="248"/>
                  </a:moveTo>
                  <a:cubicBezTo>
                    <a:pt x="1051" y="245"/>
                    <a:pt x="1049" y="243"/>
                    <a:pt x="1047" y="242"/>
                  </a:cubicBezTo>
                  <a:cubicBezTo>
                    <a:pt x="1047" y="243"/>
                    <a:pt x="1046" y="242"/>
                    <a:pt x="1046" y="242"/>
                  </a:cubicBezTo>
                  <a:cubicBezTo>
                    <a:pt x="1045" y="245"/>
                    <a:pt x="1050" y="242"/>
                    <a:pt x="1049" y="247"/>
                  </a:cubicBezTo>
                  <a:cubicBezTo>
                    <a:pt x="1050" y="247"/>
                    <a:pt x="1051" y="247"/>
                    <a:pt x="1051" y="248"/>
                  </a:cubicBezTo>
                  <a:close/>
                  <a:moveTo>
                    <a:pt x="6" y="590"/>
                  </a:moveTo>
                  <a:cubicBezTo>
                    <a:pt x="10" y="589"/>
                    <a:pt x="10" y="594"/>
                    <a:pt x="13" y="596"/>
                  </a:cubicBezTo>
                  <a:cubicBezTo>
                    <a:pt x="13" y="597"/>
                    <a:pt x="12" y="603"/>
                    <a:pt x="13" y="605"/>
                  </a:cubicBezTo>
                  <a:cubicBezTo>
                    <a:pt x="15" y="604"/>
                    <a:pt x="19" y="609"/>
                    <a:pt x="21" y="605"/>
                  </a:cubicBezTo>
                  <a:cubicBezTo>
                    <a:pt x="20" y="611"/>
                    <a:pt x="25" y="611"/>
                    <a:pt x="26" y="615"/>
                  </a:cubicBezTo>
                  <a:cubicBezTo>
                    <a:pt x="26" y="610"/>
                    <a:pt x="30" y="609"/>
                    <a:pt x="35" y="610"/>
                  </a:cubicBezTo>
                  <a:cubicBezTo>
                    <a:pt x="34" y="603"/>
                    <a:pt x="38" y="604"/>
                    <a:pt x="41" y="602"/>
                  </a:cubicBezTo>
                  <a:cubicBezTo>
                    <a:pt x="43" y="603"/>
                    <a:pt x="41" y="609"/>
                    <a:pt x="43" y="610"/>
                  </a:cubicBezTo>
                  <a:cubicBezTo>
                    <a:pt x="44" y="607"/>
                    <a:pt x="42" y="601"/>
                    <a:pt x="45" y="601"/>
                  </a:cubicBezTo>
                  <a:cubicBezTo>
                    <a:pt x="46" y="603"/>
                    <a:pt x="47" y="607"/>
                    <a:pt x="50" y="607"/>
                  </a:cubicBezTo>
                  <a:cubicBezTo>
                    <a:pt x="48" y="613"/>
                    <a:pt x="55" y="618"/>
                    <a:pt x="52" y="625"/>
                  </a:cubicBezTo>
                  <a:cubicBezTo>
                    <a:pt x="56" y="626"/>
                    <a:pt x="55" y="620"/>
                    <a:pt x="58" y="619"/>
                  </a:cubicBezTo>
                  <a:cubicBezTo>
                    <a:pt x="58" y="625"/>
                    <a:pt x="61" y="628"/>
                    <a:pt x="61" y="632"/>
                  </a:cubicBezTo>
                  <a:cubicBezTo>
                    <a:pt x="63" y="630"/>
                    <a:pt x="59" y="625"/>
                    <a:pt x="65" y="625"/>
                  </a:cubicBezTo>
                  <a:cubicBezTo>
                    <a:pt x="65" y="628"/>
                    <a:pt x="69" y="623"/>
                    <a:pt x="68" y="629"/>
                  </a:cubicBezTo>
                  <a:cubicBezTo>
                    <a:pt x="72" y="629"/>
                    <a:pt x="72" y="629"/>
                    <a:pt x="72" y="629"/>
                  </a:cubicBezTo>
                  <a:cubicBezTo>
                    <a:pt x="71" y="628"/>
                    <a:pt x="65" y="621"/>
                    <a:pt x="69" y="616"/>
                  </a:cubicBezTo>
                  <a:cubicBezTo>
                    <a:pt x="72" y="616"/>
                    <a:pt x="71" y="617"/>
                    <a:pt x="73" y="616"/>
                  </a:cubicBezTo>
                  <a:cubicBezTo>
                    <a:pt x="73" y="613"/>
                    <a:pt x="70" y="609"/>
                    <a:pt x="73" y="607"/>
                  </a:cubicBezTo>
                  <a:cubicBezTo>
                    <a:pt x="75" y="607"/>
                    <a:pt x="77" y="608"/>
                    <a:pt x="78" y="610"/>
                  </a:cubicBezTo>
                  <a:cubicBezTo>
                    <a:pt x="74" y="613"/>
                    <a:pt x="82" y="624"/>
                    <a:pt x="74" y="623"/>
                  </a:cubicBezTo>
                  <a:cubicBezTo>
                    <a:pt x="76" y="628"/>
                    <a:pt x="72" y="635"/>
                    <a:pt x="78" y="637"/>
                  </a:cubicBezTo>
                  <a:cubicBezTo>
                    <a:pt x="78" y="633"/>
                    <a:pt x="81" y="632"/>
                    <a:pt x="83" y="631"/>
                  </a:cubicBezTo>
                  <a:cubicBezTo>
                    <a:pt x="86" y="624"/>
                    <a:pt x="77" y="607"/>
                    <a:pt x="87" y="605"/>
                  </a:cubicBezTo>
                  <a:cubicBezTo>
                    <a:pt x="87" y="612"/>
                    <a:pt x="87" y="615"/>
                    <a:pt x="89" y="621"/>
                  </a:cubicBezTo>
                  <a:cubicBezTo>
                    <a:pt x="89" y="619"/>
                    <a:pt x="94" y="618"/>
                    <a:pt x="95" y="619"/>
                  </a:cubicBezTo>
                  <a:cubicBezTo>
                    <a:pt x="93" y="609"/>
                    <a:pt x="95" y="604"/>
                    <a:pt x="92" y="597"/>
                  </a:cubicBezTo>
                  <a:cubicBezTo>
                    <a:pt x="91" y="599"/>
                    <a:pt x="91" y="605"/>
                    <a:pt x="92" y="607"/>
                  </a:cubicBezTo>
                  <a:cubicBezTo>
                    <a:pt x="90" y="606"/>
                    <a:pt x="91" y="610"/>
                    <a:pt x="89" y="610"/>
                  </a:cubicBezTo>
                  <a:cubicBezTo>
                    <a:pt x="88" y="607"/>
                    <a:pt x="90" y="602"/>
                    <a:pt x="89" y="602"/>
                  </a:cubicBezTo>
                  <a:cubicBezTo>
                    <a:pt x="88" y="603"/>
                    <a:pt x="89" y="605"/>
                    <a:pt x="87" y="604"/>
                  </a:cubicBezTo>
                  <a:cubicBezTo>
                    <a:pt x="83" y="603"/>
                    <a:pt x="86" y="595"/>
                    <a:pt x="89" y="599"/>
                  </a:cubicBezTo>
                  <a:cubicBezTo>
                    <a:pt x="88" y="596"/>
                    <a:pt x="90" y="597"/>
                    <a:pt x="90" y="594"/>
                  </a:cubicBezTo>
                  <a:cubicBezTo>
                    <a:pt x="86" y="592"/>
                    <a:pt x="84" y="591"/>
                    <a:pt x="86" y="585"/>
                  </a:cubicBezTo>
                  <a:cubicBezTo>
                    <a:pt x="83" y="583"/>
                    <a:pt x="83" y="589"/>
                    <a:pt x="79" y="588"/>
                  </a:cubicBezTo>
                  <a:cubicBezTo>
                    <a:pt x="80" y="572"/>
                    <a:pt x="85" y="555"/>
                    <a:pt x="86" y="539"/>
                  </a:cubicBezTo>
                  <a:cubicBezTo>
                    <a:pt x="83" y="533"/>
                    <a:pt x="77" y="531"/>
                    <a:pt x="74" y="526"/>
                  </a:cubicBezTo>
                  <a:cubicBezTo>
                    <a:pt x="75" y="530"/>
                    <a:pt x="70" y="535"/>
                    <a:pt x="72" y="532"/>
                  </a:cubicBezTo>
                  <a:cubicBezTo>
                    <a:pt x="68" y="536"/>
                    <a:pt x="68" y="546"/>
                    <a:pt x="64" y="551"/>
                  </a:cubicBezTo>
                  <a:cubicBezTo>
                    <a:pt x="60" y="549"/>
                    <a:pt x="64" y="544"/>
                    <a:pt x="60" y="542"/>
                  </a:cubicBezTo>
                  <a:cubicBezTo>
                    <a:pt x="60" y="545"/>
                    <a:pt x="59" y="547"/>
                    <a:pt x="58" y="548"/>
                  </a:cubicBezTo>
                  <a:cubicBezTo>
                    <a:pt x="49" y="543"/>
                    <a:pt x="54" y="530"/>
                    <a:pt x="54" y="518"/>
                  </a:cubicBezTo>
                  <a:cubicBezTo>
                    <a:pt x="51" y="518"/>
                    <a:pt x="51" y="515"/>
                    <a:pt x="49" y="516"/>
                  </a:cubicBezTo>
                  <a:cubicBezTo>
                    <a:pt x="50" y="512"/>
                    <a:pt x="53" y="503"/>
                    <a:pt x="47" y="502"/>
                  </a:cubicBezTo>
                  <a:cubicBezTo>
                    <a:pt x="46" y="505"/>
                    <a:pt x="49" y="507"/>
                    <a:pt x="45" y="508"/>
                  </a:cubicBezTo>
                  <a:cubicBezTo>
                    <a:pt x="46" y="505"/>
                    <a:pt x="46" y="501"/>
                    <a:pt x="48" y="498"/>
                  </a:cubicBezTo>
                  <a:cubicBezTo>
                    <a:pt x="40" y="501"/>
                    <a:pt x="42" y="512"/>
                    <a:pt x="37" y="517"/>
                  </a:cubicBezTo>
                  <a:cubicBezTo>
                    <a:pt x="38" y="516"/>
                    <a:pt x="38" y="511"/>
                    <a:pt x="36" y="511"/>
                  </a:cubicBezTo>
                  <a:cubicBezTo>
                    <a:pt x="34" y="525"/>
                    <a:pt x="26" y="529"/>
                    <a:pt x="17" y="539"/>
                  </a:cubicBezTo>
                  <a:cubicBezTo>
                    <a:pt x="18" y="534"/>
                    <a:pt x="14" y="539"/>
                    <a:pt x="13" y="536"/>
                  </a:cubicBezTo>
                  <a:cubicBezTo>
                    <a:pt x="17" y="533"/>
                    <a:pt x="16" y="528"/>
                    <a:pt x="15" y="524"/>
                  </a:cubicBezTo>
                  <a:cubicBezTo>
                    <a:pt x="15" y="531"/>
                    <a:pt x="7" y="534"/>
                    <a:pt x="8" y="539"/>
                  </a:cubicBezTo>
                  <a:cubicBezTo>
                    <a:pt x="10" y="538"/>
                    <a:pt x="16" y="541"/>
                    <a:pt x="17" y="540"/>
                  </a:cubicBezTo>
                  <a:cubicBezTo>
                    <a:pt x="15" y="545"/>
                    <a:pt x="14" y="550"/>
                    <a:pt x="16" y="554"/>
                  </a:cubicBezTo>
                  <a:cubicBezTo>
                    <a:pt x="15" y="554"/>
                    <a:pt x="14" y="555"/>
                    <a:pt x="13" y="555"/>
                  </a:cubicBezTo>
                  <a:cubicBezTo>
                    <a:pt x="15" y="559"/>
                    <a:pt x="11" y="565"/>
                    <a:pt x="13" y="571"/>
                  </a:cubicBezTo>
                  <a:cubicBezTo>
                    <a:pt x="16" y="573"/>
                    <a:pt x="17" y="570"/>
                    <a:pt x="18" y="573"/>
                  </a:cubicBezTo>
                  <a:cubicBezTo>
                    <a:pt x="15" y="576"/>
                    <a:pt x="18" y="581"/>
                    <a:pt x="14" y="582"/>
                  </a:cubicBezTo>
                  <a:cubicBezTo>
                    <a:pt x="14" y="578"/>
                    <a:pt x="14" y="576"/>
                    <a:pt x="12" y="575"/>
                  </a:cubicBezTo>
                  <a:cubicBezTo>
                    <a:pt x="11" y="576"/>
                    <a:pt x="11" y="576"/>
                    <a:pt x="10" y="575"/>
                  </a:cubicBezTo>
                  <a:cubicBezTo>
                    <a:pt x="9" y="577"/>
                    <a:pt x="9" y="580"/>
                    <a:pt x="8" y="581"/>
                  </a:cubicBezTo>
                  <a:cubicBezTo>
                    <a:pt x="7" y="580"/>
                    <a:pt x="8" y="578"/>
                    <a:pt x="7" y="578"/>
                  </a:cubicBezTo>
                  <a:cubicBezTo>
                    <a:pt x="4" y="581"/>
                    <a:pt x="8" y="585"/>
                    <a:pt x="6" y="590"/>
                  </a:cubicBezTo>
                  <a:close/>
                  <a:moveTo>
                    <a:pt x="50" y="518"/>
                  </a:moveTo>
                  <a:cubicBezTo>
                    <a:pt x="52" y="519"/>
                    <a:pt x="54" y="524"/>
                    <a:pt x="50" y="524"/>
                  </a:cubicBezTo>
                  <a:cubicBezTo>
                    <a:pt x="49" y="521"/>
                    <a:pt x="50" y="522"/>
                    <a:pt x="50" y="518"/>
                  </a:cubicBezTo>
                  <a:close/>
                  <a:moveTo>
                    <a:pt x="47" y="590"/>
                  </a:moveTo>
                  <a:cubicBezTo>
                    <a:pt x="49" y="592"/>
                    <a:pt x="49" y="592"/>
                    <a:pt x="52" y="591"/>
                  </a:cubicBezTo>
                  <a:cubicBezTo>
                    <a:pt x="52" y="596"/>
                    <a:pt x="50" y="600"/>
                    <a:pt x="49" y="603"/>
                  </a:cubicBezTo>
                  <a:cubicBezTo>
                    <a:pt x="47" y="602"/>
                    <a:pt x="47" y="594"/>
                    <a:pt x="47" y="590"/>
                  </a:cubicBezTo>
                  <a:close/>
                  <a:moveTo>
                    <a:pt x="34" y="583"/>
                  </a:moveTo>
                  <a:cubicBezTo>
                    <a:pt x="37" y="583"/>
                    <a:pt x="37" y="583"/>
                    <a:pt x="37" y="583"/>
                  </a:cubicBezTo>
                  <a:cubicBezTo>
                    <a:pt x="37" y="586"/>
                    <a:pt x="37" y="588"/>
                    <a:pt x="34" y="588"/>
                  </a:cubicBezTo>
                  <a:cubicBezTo>
                    <a:pt x="36" y="586"/>
                    <a:pt x="35" y="585"/>
                    <a:pt x="34" y="583"/>
                  </a:cubicBezTo>
                  <a:close/>
                  <a:moveTo>
                    <a:pt x="33" y="595"/>
                  </a:moveTo>
                  <a:cubicBezTo>
                    <a:pt x="35" y="595"/>
                    <a:pt x="36" y="598"/>
                    <a:pt x="34" y="600"/>
                  </a:cubicBezTo>
                  <a:cubicBezTo>
                    <a:pt x="32" y="599"/>
                    <a:pt x="32" y="597"/>
                    <a:pt x="33" y="595"/>
                  </a:cubicBezTo>
                  <a:close/>
                  <a:moveTo>
                    <a:pt x="10" y="583"/>
                  </a:moveTo>
                  <a:cubicBezTo>
                    <a:pt x="11" y="582"/>
                    <a:pt x="14" y="583"/>
                    <a:pt x="15" y="584"/>
                  </a:cubicBezTo>
                  <a:cubicBezTo>
                    <a:pt x="15" y="587"/>
                    <a:pt x="12" y="586"/>
                    <a:pt x="10" y="587"/>
                  </a:cubicBezTo>
                  <a:lnTo>
                    <a:pt x="10" y="583"/>
                  </a:lnTo>
                  <a:close/>
                  <a:moveTo>
                    <a:pt x="13" y="522"/>
                  </a:moveTo>
                  <a:cubicBezTo>
                    <a:pt x="15" y="519"/>
                    <a:pt x="16" y="520"/>
                    <a:pt x="15" y="515"/>
                  </a:cubicBezTo>
                  <a:cubicBezTo>
                    <a:pt x="16" y="513"/>
                    <a:pt x="16" y="515"/>
                    <a:pt x="19" y="515"/>
                  </a:cubicBezTo>
                  <a:cubicBezTo>
                    <a:pt x="19" y="512"/>
                    <a:pt x="18" y="510"/>
                    <a:pt x="17" y="510"/>
                  </a:cubicBezTo>
                  <a:cubicBezTo>
                    <a:pt x="14" y="515"/>
                    <a:pt x="14" y="514"/>
                    <a:pt x="11" y="518"/>
                  </a:cubicBezTo>
                  <a:cubicBezTo>
                    <a:pt x="17" y="518"/>
                    <a:pt x="11" y="520"/>
                    <a:pt x="13" y="522"/>
                  </a:cubicBezTo>
                  <a:close/>
                  <a:moveTo>
                    <a:pt x="898" y="610"/>
                  </a:moveTo>
                  <a:cubicBezTo>
                    <a:pt x="898" y="609"/>
                    <a:pt x="899" y="608"/>
                    <a:pt x="899" y="606"/>
                  </a:cubicBezTo>
                  <a:cubicBezTo>
                    <a:pt x="899" y="605"/>
                    <a:pt x="898" y="602"/>
                    <a:pt x="897" y="604"/>
                  </a:cubicBezTo>
                  <a:cubicBezTo>
                    <a:pt x="901" y="606"/>
                    <a:pt x="896" y="609"/>
                    <a:pt x="898" y="610"/>
                  </a:cubicBezTo>
                  <a:close/>
                  <a:moveTo>
                    <a:pt x="870" y="710"/>
                  </a:moveTo>
                  <a:cubicBezTo>
                    <a:pt x="869" y="704"/>
                    <a:pt x="874" y="703"/>
                    <a:pt x="875" y="699"/>
                  </a:cubicBezTo>
                  <a:cubicBezTo>
                    <a:pt x="875" y="697"/>
                    <a:pt x="874" y="693"/>
                    <a:pt x="875" y="691"/>
                  </a:cubicBezTo>
                  <a:cubicBezTo>
                    <a:pt x="877" y="685"/>
                    <a:pt x="883" y="681"/>
                    <a:pt x="885" y="676"/>
                  </a:cubicBezTo>
                  <a:cubicBezTo>
                    <a:pt x="886" y="675"/>
                    <a:pt x="884" y="673"/>
                    <a:pt x="885" y="673"/>
                  </a:cubicBezTo>
                  <a:cubicBezTo>
                    <a:pt x="885" y="671"/>
                    <a:pt x="887" y="671"/>
                    <a:pt x="887" y="670"/>
                  </a:cubicBezTo>
                  <a:cubicBezTo>
                    <a:pt x="887" y="668"/>
                    <a:pt x="882" y="666"/>
                    <a:pt x="886" y="663"/>
                  </a:cubicBezTo>
                  <a:cubicBezTo>
                    <a:pt x="885" y="666"/>
                    <a:pt x="889" y="667"/>
                    <a:pt x="887" y="666"/>
                  </a:cubicBezTo>
                  <a:cubicBezTo>
                    <a:pt x="888" y="660"/>
                    <a:pt x="886" y="657"/>
                    <a:pt x="888" y="654"/>
                  </a:cubicBezTo>
                  <a:cubicBezTo>
                    <a:pt x="888" y="655"/>
                    <a:pt x="888" y="656"/>
                    <a:pt x="889" y="656"/>
                  </a:cubicBezTo>
                  <a:cubicBezTo>
                    <a:pt x="890" y="648"/>
                    <a:pt x="892" y="648"/>
                    <a:pt x="891" y="641"/>
                  </a:cubicBezTo>
                  <a:cubicBezTo>
                    <a:pt x="889" y="640"/>
                    <a:pt x="887" y="643"/>
                    <a:pt x="889" y="643"/>
                  </a:cubicBezTo>
                  <a:cubicBezTo>
                    <a:pt x="889" y="641"/>
                    <a:pt x="891" y="643"/>
                    <a:pt x="890" y="645"/>
                  </a:cubicBezTo>
                  <a:cubicBezTo>
                    <a:pt x="887" y="644"/>
                    <a:pt x="887" y="647"/>
                    <a:pt x="888" y="649"/>
                  </a:cubicBezTo>
                  <a:cubicBezTo>
                    <a:pt x="882" y="649"/>
                    <a:pt x="887" y="659"/>
                    <a:pt x="880" y="663"/>
                  </a:cubicBezTo>
                  <a:cubicBezTo>
                    <a:pt x="879" y="660"/>
                    <a:pt x="883" y="659"/>
                    <a:pt x="881" y="658"/>
                  </a:cubicBezTo>
                  <a:cubicBezTo>
                    <a:pt x="879" y="659"/>
                    <a:pt x="882" y="661"/>
                    <a:pt x="878" y="660"/>
                  </a:cubicBezTo>
                  <a:cubicBezTo>
                    <a:pt x="878" y="662"/>
                    <a:pt x="879" y="662"/>
                    <a:pt x="879" y="664"/>
                  </a:cubicBezTo>
                  <a:cubicBezTo>
                    <a:pt x="878" y="664"/>
                    <a:pt x="877" y="663"/>
                    <a:pt x="876" y="664"/>
                  </a:cubicBezTo>
                  <a:cubicBezTo>
                    <a:pt x="871" y="677"/>
                    <a:pt x="875" y="697"/>
                    <a:pt x="867" y="708"/>
                  </a:cubicBezTo>
                  <a:cubicBezTo>
                    <a:pt x="870" y="706"/>
                    <a:pt x="868" y="711"/>
                    <a:pt x="870" y="710"/>
                  </a:cubicBezTo>
                  <a:close/>
                  <a:moveTo>
                    <a:pt x="866" y="651"/>
                  </a:moveTo>
                  <a:cubicBezTo>
                    <a:pt x="867" y="651"/>
                    <a:pt x="867" y="653"/>
                    <a:pt x="867" y="654"/>
                  </a:cubicBezTo>
                  <a:cubicBezTo>
                    <a:pt x="869" y="655"/>
                    <a:pt x="869" y="652"/>
                    <a:pt x="869" y="651"/>
                  </a:cubicBezTo>
                  <a:cubicBezTo>
                    <a:pt x="868" y="650"/>
                    <a:pt x="867" y="650"/>
                    <a:pt x="866" y="651"/>
                  </a:cubicBezTo>
                  <a:close/>
                  <a:moveTo>
                    <a:pt x="129" y="651"/>
                  </a:moveTo>
                  <a:cubicBezTo>
                    <a:pt x="129" y="660"/>
                    <a:pt x="125" y="663"/>
                    <a:pt x="124" y="670"/>
                  </a:cubicBezTo>
                  <a:cubicBezTo>
                    <a:pt x="127" y="670"/>
                    <a:pt x="125" y="659"/>
                    <a:pt x="129" y="664"/>
                  </a:cubicBezTo>
                  <a:cubicBezTo>
                    <a:pt x="129" y="661"/>
                    <a:pt x="131" y="655"/>
                    <a:pt x="129" y="651"/>
                  </a:cubicBezTo>
                  <a:close/>
                  <a:moveTo>
                    <a:pt x="35" y="686"/>
                  </a:moveTo>
                  <a:cubicBezTo>
                    <a:pt x="35" y="688"/>
                    <a:pt x="33" y="692"/>
                    <a:pt x="35" y="694"/>
                  </a:cubicBezTo>
                  <a:cubicBezTo>
                    <a:pt x="36" y="691"/>
                    <a:pt x="38" y="695"/>
                    <a:pt x="40" y="694"/>
                  </a:cubicBezTo>
                  <a:cubicBezTo>
                    <a:pt x="42" y="711"/>
                    <a:pt x="41" y="728"/>
                    <a:pt x="47" y="745"/>
                  </a:cubicBezTo>
                  <a:cubicBezTo>
                    <a:pt x="47" y="744"/>
                    <a:pt x="47" y="742"/>
                    <a:pt x="48" y="743"/>
                  </a:cubicBezTo>
                  <a:cubicBezTo>
                    <a:pt x="51" y="743"/>
                    <a:pt x="47" y="747"/>
                    <a:pt x="52" y="747"/>
                  </a:cubicBezTo>
                  <a:cubicBezTo>
                    <a:pt x="50" y="742"/>
                    <a:pt x="51" y="738"/>
                    <a:pt x="52" y="732"/>
                  </a:cubicBezTo>
                  <a:cubicBezTo>
                    <a:pt x="56" y="733"/>
                    <a:pt x="57" y="730"/>
                    <a:pt x="55" y="728"/>
                  </a:cubicBezTo>
                  <a:cubicBezTo>
                    <a:pt x="58" y="729"/>
                    <a:pt x="59" y="730"/>
                    <a:pt x="63" y="729"/>
                  </a:cubicBezTo>
                  <a:cubicBezTo>
                    <a:pt x="66" y="732"/>
                    <a:pt x="61" y="739"/>
                    <a:pt x="65" y="742"/>
                  </a:cubicBezTo>
                  <a:cubicBezTo>
                    <a:pt x="65" y="740"/>
                    <a:pt x="67" y="740"/>
                    <a:pt x="68" y="738"/>
                  </a:cubicBezTo>
                  <a:cubicBezTo>
                    <a:pt x="66" y="736"/>
                    <a:pt x="64" y="729"/>
                    <a:pt x="67" y="728"/>
                  </a:cubicBezTo>
                  <a:cubicBezTo>
                    <a:pt x="69" y="732"/>
                    <a:pt x="73" y="730"/>
                    <a:pt x="74" y="727"/>
                  </a:cubicBezTo>
                  <a:cubicBezTo>
                    <a:pt x="75" y="729"/>
                    <a:pt x="72" y="731"/>
                    <a:pt x="75" y="731"/>
                  </a:cubicBezTo>
                  <a:cubicBezTo>
                    <a:pt x="77" y="730"/>
                    <a:pt x="75" y="726"/>
                    <a:pt x="78" y="726"/>
                  </a:cubicBezTo>
                  <a:cubicBezTo>
                    <a:pt x="88" y="725"/>
                    <a:pt x="79" y="740"/>
                    <a:pt x="84" y="745"/>
                  </a:cubicBezTo>
                  <a:cubicBezTo>
                    <a:pt x="84" y="736"/>
                    <a:pt x="88" y="728"/>
                    <a:pt x="87" y="722"/>
                  </a:cubicBezTo>
                  <a:cubicBezTo>
                    <a:pt x="86" y="721"/>
                    <a:pt x="84" y="721"/>
                    <a:pt x="84" y="721"/>
                  </a:cubicBezTo>
                  <a:cubicBezTo>
                    <a:pt x="82" y="717"/>
                    <a:pt x="83" y="713"/>
                    <a:pt x="82" y="710"/>
                  </a:cubicBezTo>
                  <a:cubicBezTo>
                    <a:pt x="82" y="711"/>
                    <a:pt x="82" y="712"/>
                    <a:pt x="81" y="713"/>
                  </a:cubicBezTo>
                  <a:cubicBezTo>
                    <a:pt x="81" y="712"/>
                    <a:pt x="81" y="711"/>
                    <a:pt x="80" y="711"/>
                  </a:cubicBezTo>
                  <a:cubicBezTo>
                    <a:pt x="80" y="716"/>
                    <a:pt x="79" y="720"/>
                    <a:pt x="78" y="722"/>
                  </a:cubicBezTo>
                  <a:cubicBezTo>
                    <a:pt x="77" y="721"/>
                    <a:pt x="77" y="719"/>
                    <a:pt x="76" y="717"/>
                  </a:cubicBezTo>
                  <a:cubicBezTo>
                    <a:pt x="81" y="713"/>
                    <a:pt x="76" y="703"/>
                    <a:pt x="84" y="702"/>
                  </a:cubicBezTo>
                  <a:cubicBezTo>
                    <a:pt x="84" y="704"/>
                    <a:pt x="83" y="704"/>
                    <a:pt x="85" y="704"/>
                  </a:cubicBezTo>
                  <a:cubicBezTo>
                    <a:pt x="85" y="703"/>
                    <a:pt x="85" y="701"/>
                    <a:pt x="84" y="701"/>
                  </a:cubicBezTo>
                  <a:cubicBezTo>
                    <a:pt x="84" y="703"/>
                    <a:pt x="82" y="701"/>
                    <a:pt x="82" y="699"/>
                  </a:cubicBezTo>
                  <a:cubicBezTo>
                    <a:pt x="81" y="699"/>
                    <a:pt x="79" y="701"/>
                    <a:pt x="78" y="699"/>
                  </a:cubicBezTo>
                  <a:cubicBezTo>
                    <a:pt x="77" y="701"/>
                    <a:pt x="79" y="701"/>
                    <a:pt x="78" y="703"/>
                  </a:cubicBezTo>
                  <a:cubicBezTo>
                    <a:pt x="74" y="701"/>
                    <a:pt x="75" y="709"/>
                    <a:pt x="71" y="704"/>
                  </a:cubicBezTo>
                  <a:cubicBezTo>
                    <a:pt x="72" y="706"/>
                    <a:pt x="73" y="712"/>
                    <a:pt x="69" y="712"/>
                  </a:cubicBezTo>
                  <a:cubicBezTo>
                    <a:pt x="68" y="706"/>
                    <a:pt x="68" y="698"/>
                    <a:pt x="65" y="693"/>
                  </a:cubicBezTo>
                  <a:cubicBezTo>
                    <a:pt x="69" y="689"/>
                    <a:pt x="67" y="672"/>
                    <a:pt x="64" y="665"/>
                  </a:cubicBezTo>
                  <a:cubicBezTo>
                    <a:pt x="63" y="669"/>
                    <a:pt x="60" y="680"/>
                    <a:pt x="63" y="681"/>
                  </a:cubicBezTo>
                  <a:cubicBezTo>
                    <a:pt x="60" y="683"/>
                    <a:pt x="62" y="692"/>
                    <a:pt x="56" y="692"/>
                  </a:cubicBezTo>
                  <a:cubicBezTo>
                    <a:pt x="58" y="689"/>
                    <a:pt x="56" y="690"/>
                    <a:pt x="55" y="688"/>
                  </a:cubicBezTo>
                  <a:cubicBezTo>
                    <a:pt x="57" y="688"/>
                    <a:pt x="57" y="689"/>
                    <a:pt x="58" y="687"/>
                  </a:cubicBezTo>
                  <a:cubicBezTo>
                    <a:pt x="51" y="684"/>
                    <a:pt x="50" y="674"/>
                    <a:pt x="47" y="667"/>
                  </a:cubicBezTo>
                  <a:cubicBezTo>
                    <a:pt x="38" y="670"/>
                    <a:pt x="46" y="657"/>
                    <a:pt x="41" y="652"/>
                  </a:cubicBezTo>
                  <a:cubicBezTo>
                    <a:pt x="41" y="654"/>
                    <a:pt x="41" y="657"/>
                    <a:pt x="39" y="657"/>
                  </a:cubicBezTo>
                  <a:cubicBezTo>
                    <a:pt x="39" y="669"/>
                    <a:pt x="29" y="674"/>
                    <a:pt x="35" y="686"/>
                  </a:cubicBezTo>
                  <a:close/>
                  <a:moveTo>
                    <a:pt x="60" y="689"/>
                  </a:moveTo>
                  <a:cubicBezTo>
                    <a:pt x="62" y="689"/>
                    <a:pt x="62" y="688"/>
                    <a:pt x="64" y="688"/>
                  </a:cubicBezTo>
                  <a:cubicBezTo>
                    <a:pt x="61" y="692"/>
                    <a:pt x="64" y="691"/>
                    <a:pt x="65" y="695"/>
                  </a:cubicBezTo>
                  <a:cubicBezTo>
                    <a:pt x="64" y="695"/>
                    <a:pt x="63" y="695"/>
                    <a:pt x="63" y="696"/>
                  </a:cubicBezTo>
                  <a:cubicBezTo>
                    <a:pt x="60" y="696"/>
                    <a:pt x="60" y="693"/>
                    <a:pt x="60" y="689"/>
                  </a:cubicBezTo>
                  <a:close/>
                  <a:moveTo>
                    <a:pt x="60" y="717"/>
                  </a:moveTo>
                  <a:cubicBezTo>
                    <a:pt x="61" y="722"/>
                    <a:pt x="58" y="723"/>
                    <a:pt x="56" y="726"/>
                  </a:cubicBezTo>
                  <a:cubicBezTo>
                    <a:pt x="55" y="725"/>
                    <a:pt x="55" y="722"/>
                    <a:pt x="55" y="719"/>
                  </a:cubicBezTo>
                  <a:cubicBezTo>
                    <a:pt x="57" y="718"/>
                    <a:pt x="58" y="717"/>
                    <a:pt x="60" y="717"/>
                  </a:cubicBezTo>
                  <a:close/>
                  <a:moveTo>
                    <a:pt x="894" y="690"/>
                  </a:moveTo>
                  <a:cubicBezTo>
                    <a:pt x="894" y="689"/>
                    <a:pt x="897" y="691"/>
                    <a:pt x="898" y="692"/>
                  </a:cubicBezTo>
                  <a:cubicBezTo>
                    <a:pt x="897" y="698"/>
                    <a:pt x="899" y="701"/>
                    <a:pt x="898" y="706"/>
                  </a:cubicBezTo>
                  <a:cubicBezTo>
                    <a:pt x="901" y="706"/>
                    <a:pt x="900" y="700"/>
                    <a:pt x="901" y="696"/>
                  </a:cubicBezTo>
                  <a:cubicBezTo>
                    <a:pt x="903" y="697"/>
                    <a:pt x="904" y="696"/>
                    <a:pt x="905" y="695"/>
                  </a:cubicBezTo>
                  <a:cubicBezTo>
                    <a:pt x="908" y="697"/>
                    <a:pt x="903" y="703"/>
                    <a:pt x="906" y="705"/>
                  </a:cubicBezTo>
                  <a:cubicBezTo>
                    <a:pt x="909" y="688"/>
                    <a:pt x="916" y="676"/>
                    <a:pt x="919" y="659"/>
                  </a:cubicBezTo>
                  <a:cubicBezTo>
                    <a:pt x="916" y="659"/>
                    <a:pt x="915" y="659"/>
                    <a:pt x="913" y="662"/>
                  </a:cubicBezTo>
                  <a:cubicBezTo>
                    <a:pt x="910" y="662"/>
                    <a:pt x="910" y="657"/>
                    <a:pt x="909" y="656"/>
                  </a:cubicBezTo>
                  <a:cubicBezTo>
                    <a:pt x="908" y="657"/>
                    <a:pt x="909" y="660"/>
                    <a:pt x="907" y="660"/>
                  </a:cubicBezTo>
                  <a:cubicBezTo>
                    <a:pt x="905" y="658"/>
                    <a:pt x="906" y="662"/>
                    <a:pt x="903" y="662"/>
                  </a:cubicBezTo>
                  <a:cubicBezTo>
                    <a:pt x="905" y="659"/>
                    <a:pt x="905" y="659"/>
                    <a:pt x="903" y="659"/>
                  </a:cubicBezTo>
                  <a:cubicBezTo>
                    <a:pt x="905" y="658"/>
                    <a:pt x="905" y="655"/>
                    <a:pt x="904" y="654"/>
                  </a:cubicBezTo>
                  <a:cubicBezTo>
                    <a:pt x="903" y="661"/>
                    <a:pt x="896" y="669"/>
                    <a:pt x="899" y="678"/>
                  </a:cubicBezTo>
                  <a:cubicBezTo>
                    <a:pt x="897" y="678"/>
                    <a:pt x="896" y="681"/>
                    <a:pt x="894" y="681"/>
                  </a:cubicBezTo>
                  <a:cubicBezTo>
                    <a:pt x="895" y="687"/>
                    <a:pt x="893" y="686"/>
                    <a:pt x="894" y="690"/>
                  </a:cubicBezTo>
                  <a:close/>
                  <a:moveTo>
                    <a:pt x="906" y="675"/>
                  </a:moveTo>
                  <a:cubicBezTo>
                    <a:pt x="908" y="675"/>
                    <a:pt x="908" y="675"/>
                    <a:pt x="908" y="675"/>
                  </a:cubicBezTo>
                  <a:cubicBezTo>
                    <a:pt x="907" y="677"/>
                    <a:pt x="909" y="680"/>
                    <a:pt x="907" y="681"/>
                  </a:cubicBezTo>
                  <a:cubicBezTo>
                    <a:pt x="905" y="681"/>
                    <a:pt x="906" y="677"/>
                    <a:pt x="906" y="675"/>
                  </a:cubicBezTo>
                  <a:close/>
                  <a:moveTo>
                    <a:pt x="677" y="731"/>
                  </a:moveTo>
                  <a:cubicBezTo>
                    <a:pt x="677" y="732"/>
                    <a:pt x="677" y="732"/>
                    <a:pt x="678" y="733"/>
                  </a:cubicBezTo>
                  <a:cubicBezTo>
                    <a:pt x="676" y="733"/>
                    <a:pt x="675" y="735"/>
                    <a:pt x="675" y="736"/>
                  </a:cubicBezTo>
                  <a:cubicBezTo>
                    <a:pt x="675" y="736"/>
                    <a:pt x="678" y="738"/>
                    <a:pt x="678" y="736"/>
                  </a:cubicBezTo>
                  <a:cubicBezTo>
                    <a:pt x="676" y="735"/>
                    <a:pt x="681" y="731"/>
                    <a:pt x="677" y="731"/>
                  </a:cubicBezTo>
                  <a:close/>
                  <a:moveTo>
                    <a:pt x="793" y="807"/>
                  </a:moveTo>
                  <a:cubicBezTo>
                    <a:pt x="788" y="816"/>
                    <a:pt x="781" y="824"/>
                    <a:pt x="773" y="831"/>
                  </a:cubicBezTo>
                  <a:cubicBezTo>
                    <a:pt x="770" y="834"/>
                    <a:pt x="762" y="836"/>
                    <a:pt x="763" y="843"/>
                  </a:cubicBezTo>
                  <a:cubicBezTo>
                    <a:pt x="775" y="831"/>
                    <a:pt x="787" y="820"/>
                    <a:pt x="798" y="809"/>
                  </a:cubicBezTo>
                  <a:cubicBezTo>
                    <a:pt x="804" y="807"/>
                    <a:pt x="807" y="804"/>
                    <a:pt x="808" y="798"/>
                  </a:cubicBezTo>
                  <a:cubicBezTo>
                    <a:pt x="813" y="795"/>
                    <a:pt x="821" y="783"/>
                    <a:pt x="828" y="779"/>
                  </a:cubicBezTo>
                  <a:cubicBezTo>
                    <a:pt x="831" y="777"/>
                    <a:pt x="837" y="774"/>
                    <a:pt x="837" y="779"/>
                  </a:cubicBezTo>
                  <a:cubicBezTo>
                    <a:pt x="835" y="782"/>
                    <a:pt x="839" y="781"/>
                    <a:pt x="838" y="785"/>
                  </a:cubicBezTo>
                  <a:cubicBezTo>
                    <a:pt x="838" y="784"/>
                    <a:pt x="839" y="784"/>
                    <a:pt x="841" y="784"/>
                  </a:cubicBezTo>
                  <a:cubicBezTo>
                    <a:pt x="839" y="779"/>
                    <a:pt x="844" y="777"/>
                    <a:pt x="845" y="772"/>
                  </a:cubicBezTo>
                  <a:cubicBezTo>
                    <a:pt x="843" y="772"/>
                    <a:pt x="842" y="771"/>
                    <a:pt x="842" y="769"/>
                  </a:cubicBezTo>
                  <a:cubicBezTo>
                    <a:pt x="844" y="766"/>
                    <a:pt x="845" y="771"/>
                    <a:pt x="846" y="769"/>
                  </a:cubicBezTo>
                  <a:cubicBezTo>
                    <a:pt x="845" y="767"/>
                    <a:pt x="848" y="760"/>
                    <a:pt x="845" y="757"/>
                  </a:cubicBezTo>
                  <a:cubicBezTo>
                    <a:pt x="851" y="757"/>
                    <a:pt x="853" y="753"/>
                    <a:pt x="855" y="750"/>
                  </a:cubicBezTo>
                  <a:cubicBezTo>
                    <a:pt x="851" y="750"/>
                    <a:pt x="852" y="755"/>
                    <a:pt x="847" y="754"/>
                  </a:cubicBezTo>
                  <a:cubicBezTo>
                    <a:pt x="845" y="749"/>
                    <a:pt x="850" y="746"/>
                    <a:pt x="853" y="743"/>
                  </a:cubicBezTo>
                  <a:cubicBezTo>
                    <a:pt x="848" y="742"/>
                    <a:pt x="843" y="737"/>
                    <a:pt x="840" y="741"/>
                  </a:cubicBezTo>
                  <a:cubicBezTo>
                    <a:pt x="834" y="753"/>
                    <a:pt x="820" y="764"/>
                    <a:pt x="811" y="774"/>
                  </a:cubicBezTo>
                  <a:cubicBezTo>
                    <a:pt x="812" y="784"/>
                    <a:pt x="800" y="784"/>
                    <a:pt x="802" y="791"/>
                  </a:cubicBezTo>
                  <a:cubicBezTo>
                    <a:pt x="802" y="790"/>
                    <a:pt x="804" y="787"/>
                    <a:pt x="805" y="789"/>
                  </a:cubicBezTo>
                  <a:cubicBezTo>
                    <a:pt x="804" y="796"/>
                    <a:pt x="796" y="798"/>
                    <a:pt x="798" y="805"/>
                  </a:cubicBezTo>
                  <a:cubicBezTo>
                    <a:pt x="796" y="805"/>
                    <a:pt x="795" y="806"/>
                    <a:pt x="793" y="807"/>
                  </a:cubicBezTo>
                  <a:close/>
                  <a:moveTo>
                    <a:pt x="840" y="772"/>
                  </a:moveTo>
                  <a:cubicBezTo>
                    <a:pt x="843" y="772"/>
                    <a:pt x="843" y="772"/>
                    <a:pt x="843" y="772"/>
                  </a:cubicBezTo>
                  <a:cubicBezTo>
                    <a:pt x="843" y="774"/>
                    <a:pt x="842" y="775"/>
                    <a:pt x="840" y="775"/>
                  </a:cubicBezTo>
                  <a:lnTo>
                    <a:pt x="840" y="772"/>
                  </a:lnTo>
                  <a:close/>
                  <a:moveTo>
                    <a:pt x="918" y="766"/>
                  </a:moveTo>
                  <a:cubicBezTo>
                    <a:pt x="913" y="765"/>
                    <a:pt x="909" y="777"/>
                    <a:pt x="909" y="778"/>
                  </a:cubicBezTo>
                  <a:cubicBezTo>
                    <a:pt x="912" y="774"/>
                    <a:pt x="916" y="771"/>
                    <a:pt x="918" y="766"/>
                  </a:cubicBezTo>
                  <a:close/>
                  <a:moveTo>
                    <a:pt x="19" y="768"/>
                  </a:moveTo>
                  <a:cubicBezTo>
                    <a:pt x="19" y="769"/>
                    <a:pt x="19" y="769"/>
                    <a:pt x="18" y="769"/>
                  </a:cubicBezTo>
                  <a:cubicBezTo>
                    <a:pt x="18" y="769"/>
                    <a:pt x="18" y="768"/>
                    <a:pt x="17" y="768"/>
                  </a:cubicBezTo>
                  <a:cubicBezTo>
                    <a:pt x="18" y="777"/>
                    <a:pt x="20" y="783"/>
                    <a:pt x="19" y="769"/>
                  </a:cubicBezTo>
                  <a:cubicBezTo>
                    <a:pt x="19" y="769"/>
                    <a:pt x="20" y="768"/>
                    <a:pt x="19" y="768"/>
                  </a:cubicBezTo>
                  <a:close/>
                  <a:moveTo>
                    <a:pt x="105" y="833"/>
                  </a:moveTo>
                  <a:cubicBezTo>
                    <a:pt x="105" y="830"/>
                    <a:pt x="105" y="830"/>
                    <a:pt x="105" y="830"/>
                  </a:cubicBezTo>
                  <a:cubicBezTo>
                    <a:pt x="104" y="829"/>
                    <a:pt x="103" y="831"/>
                    <a:pt x="102" y="830"/>
                  </a:cubicBezTo>
                  <a:cubicBezTo>
                    <a:pt x="96" y="821"/>
                    <a:pt x="97" y="805"/>
                    <a:pt x="88" y="799"/>
                  </a:cubicBezTo>
                  <a:cubicBezTo>
                    <a:pt x="87" y="803"/>
                    <a:pt x="91" y="806"/>
                    <a:pt x="88" y="809"/>
                  </a:cubicBezTo>
                  <a:cubicBezTo>
                    <a:pt x="83" y="805"/>
                    <a:pt x="87" y="799"/>
                    <a:pt x="82" y="795"/>
                  </a:cubicBezTo>
                  <a:cubicBezTo>
                    <a:pt x="82" y="801"/>
                    <a:pt x="79" y="797"/>
                    <a:pt x="78" y="801"/>
                  </a:cubicBezTo>
                  <a:cubicBezTo>
                    <a:pt x="77" y="799"/>
                    <a:pt x="73" y="800"/>
                    <a:pt x="73" y="798"/>
                  </a:cubicBezTo>
                  <a:cubicBezTo>
                    <a:pt x="74" y="798"/>
                    <a:pt x="74" y="797"/>
                    <a:pt x="73" y="795"/>
                  </a:cubicBezTo>
                  <a:cubicBezTo>
                    <a:pt x="75" y="795"/>
                    <a:pt x="76" y="796"/>
                    <a:pt x="77" y="795"/>
                  </a:cubicBezTo>
                  <a:cubicBezTo>
                    <a:pt x="74" y="795"/>
                    <a:pt x="74" y="793"/>
                    <a:pt x="71" y="794"/>
                  </a:cubicBezTo>
                  <a:cubicBezTo>
                    <a:pt x="71" y="797"/>
                    <a:pt x="72" y="801"/>
                    <a:pt x="69" y="802"/>
                  </a:cubicBezTo>
                  <a:cubicBezTo>
                    <a:pt x="69" y="802"/>
                    <a:pt x="68" y="801"/>
                    <a:pt x="67" y="800"/>
                  </a:cubicBezTo>
                  <a:cubicBezTo>
                    <a:pt x="66" y="802"/>
                    <a:pt x="69" y="803"/>
                    <a:pt x="67" y="804"/>
                  </a:cubicBezTo>
                  <a:cubicBezTo>
                    <a:pt x="64" y="796"/>
                    <a:pt x="60" y="786"/>
                    <a:pt x="62" y="780"/>
                  </a:cubicBezTo>
                  <a:cubicBezTo>
                    <a:pt x="57" y="781"/>
                    <a:pt x="62" y="785"/>
                    <a:pt x="60" y="788"/>
                  </a:cubicBezTo>
                  <a:cubicBezTo>
                    <a:pt x="56" y="789"/>
                    <a:pt x="58" y="783"/>
                    <a:pt x="54" y="783"/>
                  </a:cubicBezTo>
                  <a:cubicBezTo>
                    <a:pt x="53" y="785"/>
                    <a:pt x="53" y="790"/>
                    <a:pt x="51" y="787"/>
                  </a:cubicBezTo>
                  <a:cubicBezTo>
                    <a:pt x="55" y="809"/>
                    <a:pt x="55" y="833"/>
                    <a:pt x="61" y="849"/>
                  </a:cubicBezTo>
                  <a:cubicBezTo>
                    <a:pt x="62" y="843"/>
                    <a:pt x="65" y="846"/>
                    <a:pt x="68" y="845"/>
                  </a:cubicBezTo>
                  <a:cubicBezTo>
                    <a:pt x="66" y="838"/>
                    <a:pt x="66" y="826"/>
                    <a:pt x="64" y="814"/>
                  </a:cubicBezTo>
                  <a:cubicBezTo>
                    <a:pt x="66" y="813"/>
                    <a:pt x="69" y="809"/>
                    <a:pt x="71" y="813"/>
                  </a:cubicBezTo>
                  <a:cubicBezTo>
                    <a:pt x="71" y="814"/>
                    <a:pt x="70" y="815"/>
                    <a:pt x="70" y="816"/>
                  </a:cubicBezTo>
                  <a:cubicBezTo>
                    <a:pt x="69" y="816"/>
                    <a:pt x="69" y="814"/>
                    <a:pt x="67" y="815"/>
                  </a:cubicBezTo>
                  <a:cubicBezTo>
                    <a:pt x="67" y="818"/>
                    <a:pt x="67" y="821"/>
                    <a:pt x="69" y="823"/>
                  </a:cubicBezTo>
                  <a:cubicBezTo>
                    <a:pt x="68" y="821"/>
                    <a:pt x="69" y="820"/>
                    <a:pt x="71" y="820"/>
                  </a:cubicBezTo>
                  <a:cubicBezTo>
                    <a:pt x="72" y="822"/>
                    <a:pt x="71" y="826"/>
                    <a:pt x="73" y="826"/>
                  </a:cubicBezTo>
                  <a:cubicBezTo>
                    <a:pt x="74" y="822"/>
                    <a:pt x="79" y="821"/>
                    <a:pt x="77" y="816"/>
                  </a:cubicBezTo>
                  <a:cubicBezTo>
                    <a:pt x="79" y="818"/>
                    <a:pt x="80" y="816"/>
                    <a:pt x="82" y="816"/>
                  </a:cubicBezTo>
                  <a:cubicBezTo>
                    <a:pt x="83" y="823"/>
                    <a:pt x="87" y="826"/>
                    <a:pt x="85" y="832"/>
                  </a:cubicBezTo>
                  <a:cubicBezTo>
                    <a:pt x="83" y="832"/>
                    <a:pt x="83" y="830"/>
                    <a:pt x="82" y="830"/>
                  </a:cubicBezTo>
                  <a:cubicBezTo>
                    <a:pt x="80" y="834"/>
                    <a:pt x="79" y="835"/>
                    <a:pt x="77" y="837"/>
                  </a:cubicBezTo>
                  <a:cubicBezTo>
                    <a:pt x="75" y="838"/>
                    <a:pt x="76" y="834"/>
                    <a:pt x="73" y="835"/>
                  </a:cubicBezTo>
                  <a:cubicBezTo>
                    <a:pt x="73" y="839"/>
                    <a:pt x="74" y="843"/>
                    <a:pt x="75" y="846"/>
                  </a:cubicBezTo>
                  <a:cubicBezTo>
                    <a:pt x="75" y="841"/>
                    <a:pt x="77" y="845"/>
                    <a:pt x="78" y="846"/>
                  </a:cubicBezTo>
                  <a:cubicBezTo>
                    <a:pt x="78" y="844"/>
                    <a:pt x="80" y="843"/>
                    <a:pt x="82" y="841"/>
                  </a:cubicBezTo>
                  <a:cubicBezTo>
                    <a:pt x="80" y="848"/>
                    <a:pt x="87" y="847"/>
                    <a:pt x="87" y="852"/>
                  </a:cubicBezTo>
                  <a:cubicBezTo>
                    <a:pt x="87" y="845"/>
                    <a:pt x="89" y="839"/>
                    <a:pt x="86" y="831"/>
                  </a:cubicBezTo>
                  <a:cubicBezTo>
                    <a:pt x="88" y="831"/>
                    <a:pt x="88" y="830"/>
                    <a:pt x="91" y="830"/>
                  </a:cubicBezTo>
                  <a:cubicBezTo>
                    <a:pt x="91" y="840"/>
                    <a:pt x="92" y="844"/>
                    <a:pt x="92" y="852"/>
                  </a:cubicBezTo>
                  <a:cubicBezTo>
                    <a:pt x="94" y="853"/>
                    <a:pt x="95" y="854"/>
                    <a:pt x="97" y="854"/>
                  </a:cubicBezTo>
                  <a:cubicBezTo>
                    <a:pt x="97" y="852"/>
                    <a:pt x="97" y="850"/>
                    <a:pt x="100" y="851"/>
                  </a:cubicBezTo>
                  <a:cubicBezTo>
                    <a:pt x="104" y="851"/>
                    <a:pt x="102" y="859"/>
                    <a:pt x="106" y="860"/>
                  </a:cubicBezTo>
                  <a:cubicBezTo>
                    <a:pt x="103" y="860"/>
                    <a:pt x="102" y="859"/>
                    <a:pt x="101" y="862"/>
                  </a:cubicBezTo>
                  <a:cubicBezTo>
                    <a:pt x="104" y="862"/>
                    <a:pt x="104" y="869"/>
                    <a:pt x="107" y="866"/>
                  </a:cubicBezTo>
                  <a:cubicBezTo>
                    <a:pt x="105" y="866"/>
                    <a:pt x="104" y="865"/>
                    <a:pt x="104" y="863"/>
                  </a:cubicBezTo>
                  <a:cubicBezTo>
                    <a:pt x="107" y="863"/>
                    <a:pt x="108" y="864"/>
                    <a:pt x="110" y="863"/>
                  </a:cubicBezTo>
                  <a:cubicBezTo>
                    <a:pt x="103" y="858"/>
                    <a:pt x="105" y="846"/>
                    <a:pt x="100" y="841"/>
                  </a:cubicBezTo>
                  <a:cubicBezTo>
                    <a:pt x="103" y="840"/>
                    <a:pt x="102" y="835"/>
                    <a:pt x="104" y="834"/>
                  </a:cubicBezTo>
                  <a:cubicBezTo>
                    <a:pt x="102" y="834"/>
                    <a:pt x="101" y="834"/>
                    <a:pt x="102" y="831"/>
                  </a:cubicBezTo>
                  <a:cubicBezTo>
                    <a:pt x="105" y="830"/>
                    <a:pt x="103" y="834"/>
                    <a:pt x="105" y="833"/>
                  </a:cubicBezTo>
                  <a:close/>
                  <a:moveTo>
                    <a:pt x="58" y="790"/>
                  </a:moveTo>
                  <a:cubicBezTo>
                    <a:pt x="60" y="787"/>
                    <a:pt x="60" y="794"/>
                    <a:pt x="61" y="795"/>
                  </a:cubicBezTo>
                  <a:cubicBezTo>
                    <a:pt x="59" y="799"/>
                    <a:pt x="59" y="791"/>
                    <a:pt x="58" y="790"/>
                  </a:cubicBezTo>
                  <a:close/>
                  <a:moveTo>
                    <a:pt x="81" y="809"/>
                  </a:moveTo>
                  <a:cubicBezTo>
                    <a:pt x="79" y="808"/>
                    <a:pt x="78" y="804"/>
                    <a:pt x="79" y="802"/>
                  </a:cubicBezTo>
                  <a:cubicBezTo>
                    <a:pt x="80" y="805"/>
                    <a:pt x="82" y="806"/>
                    <a:pt x="81" y="809"/>
                  </a:cubicBezTo>
                  <a:close/>
                  <a:moveTo>
                    <a:pt x="82" y="804"/>
                  </a:moveTo>
                  <a:cubicBezTo>
                    <a:pt x="82" y="803"/>
                    <a:pt x="82" y="801"/>
                    <a:pt x="81" y="801"/>
                  </a:cubicBezTo>
                  <a:cubicBezTo>
                    <a:pt x="82" y="798"/>
                    <a:pt x="86" y="805"/>
                    <a:pt x="82" y="804"/>
                  </a:cubicBezTo>
                  <a:close/>
                  <a:moveTo>
                    <a:pt x="83" y="809"/>
                  </a:moveTo>
                  <a:cubicBezTo>
                    <a:pt x="83" y="806"/>
                    <a:pt x="85" y="810"/>
                    <a:pt x="87" y="809"/>
                  </a:cubicBezTo>
                  <a:cubicBezTo>
                    <a:pt x="87" y="814"/>
                    <a:pt x="87" y="814"/>
                    <a:pt x="87" y="814"/>
                  </a:cubicBezTo>
                  <a:cubicBezTo>
                    <a:pt x="83" y="814"/>
                    <a:pt x="84" y="809"/>
                    <a:pt x="83" y="809"/>
                  </a:cubicBezTo>
                  <a:close/>
                  <a:moveTo>
                    <a:pt x="88" y="825"/>
                  </a:moveTo>
                  <a:cubicBezTo>
                    <a:pt x="87" y="825"/>
                    <a:pt x="87" y="824"/>
                    <a:pt x="87" y="823"/>
                  </a:cubicBezTo>
                  <a:cubicBezTo>
                    <a:pt x="87" y="822"/>
                    <a:pt x="87" y="823"/>
                    <a:pt x="87" y="823"/>
                  </a:cubicBezTo>
                  <a:cubicBezTo>
                    <a:pt x="86" y="823"/>
                    <a:pt x="86" y="823"/>
                    <a:pt x="87" y="823"/>
                  </a:cubicBezTo>
                  <a:cubicBezTo>
                    <a:pt x="84" y="821"/>
                    <a:pt x="86" y="820"/>
                    <a:pt x="88" y="820"/>
                  </a:cubicBezTo>
                  <a:lnTo>
                    <a:pt x="88" y="825"/>
                  </a:lnTo>
                  <a:close/>
                  <a:moveTo>
                    <a:pt x="115" y="817"/>
                  </a:moveTo>
                  <a:cubicBezTo>
                    <a:pt x="115" y="818"/>
                    <a:pt x="115" y="819"/>
                    <a:pt x="114" y="819"/>
                  </a:cubicBezTo>
                  <a:cubicBezTo>
                    <a:pt x="110" y="813"/>
                    <a:pt x="111" y="807"/>
                    <a:pt x="106" y="802"/>
                  </a:cubicBezTo>
                  <a:cubicBezTo>
                    <a:pt x="108" y="810"/>
                    <a:pt x="105" y="823"/>
                    <a:pt x="112" y="827"/>
                  </a:cubicBezTo>
                  <a:cubicBezTo>
                    <a:pt x="115" y="824"/>
                    <a:pt x="116" y="829"/>
                    <a:pt x="119" y="830"/>
                  </a:cubicBezTo>
                  <a:cubicBezTo>
                    <a:pt x="119" y="828"/>
                    <a:pt x="119" y="826"/>
                    <a:pt x="118" y="825"/>
                  </a:cubicBezTo>
                  <a:cubicBezTo>
                    <a:pt x="122" y="825"/>
                    <a:pt x="120" y="823"/>
                    <a:pt x="122" y="822"/>
                  </a:cubicBezTo>
                  <a:cubicBezTo>
                    <a:pt x="123" y="824"/>
                    <a:pt x="128" y="826"/>
                    <a:pt x="130" y="823"/>
                  </a:cubicBezTo>
                  <a:cubicBezTo>
                    <a:pt x="129" y="823"/>
                    <a:pt x="127" y="823"/>
                    <a:pt x="126" y="822"/>
                  </a:cubicBezTo>
                  <a:cubicBezTo>
                    <a:pt x="128" y="820"/>
                    <a:pt x="128" y="818"/>
                    <a:pt x="129" y="816"/>
                  </a:cubicBezTo>
                  <a:cubicBezTo>
                    <a:pt x="124" y="811"/>
                    <a:pt x="126" y="799"/>
                    <a:pt x="121" y="793"/>
                  </a:cubicBezTo>
                  <a:cubicBezTo>
                    <a:pt x="119" y="801"/>
                    <a:pt x="125" y="801"/>
                    <a:pt x="123" y="809"/>
                  </a:cubicBezTo>
                  <a:cubicBezTo>
                    <a:pt x="119" y="809"/>
                    <a:pt x="120" y="805"/>
                    <a:pt x="117" y="804"/>
                  </a:cubicBezTo>
                  <a:cubicBezTo>
                    <a:pt x="117" y="813"/>
                    <a:pt x="125" y="818"/>
                    <a:pt x="119" y="823"/>
                  </a:cubicBezTo>
                  <a:cubicBezTo>
                    <a:pt x="115" y="823"/>
                    <a:pt x="117" y="818"/>
                    <a:pt x="115" y="817"/>
                  </a:cubicBezTo>
                  <a:close/>
                  <a:moveTo>
                    <a:pt x="111" y="854"/>
                  </a:moveTo>
                  <a:cubicBezTo>
                    <a:pt x="114" y="854"/>
                    <a:pt x="110" y="866"/>
                    <a:pt x="115" y="866"/>
                  </a:cubicBezTo>
                  <a:cubicBezTo>
                    <a:pt x="113" y="864"/>
                    <a:pt x="115" y="861"/>
                    <a:pt x="115" y="858"/>
                  </a:cubicBezTo>
                  <a:cubicBezTo>
                    <a:pt x="116" y="859"/>
                    <a:pt x="116" y="860"/>
                    <a:pt x="117" y="859"/>
                  </a:cubicBezTo>
                  <a:cubicBezTo>
                    <a:pt x="118" y="854"/>
                    <a:pt x="118" y="850"/>
                    <a:pt x="121" y="851"/>
                  </a:cubicBezTo>
                  <a:cubicBezTo>
                    <a:pt x="120" y="846"/>
                    <a:pt x="125" y="843"/>
                    <a:pt x="121" y="841"/>
                  </a:cubicBezTo>
                  <a:cubicBezTo>
                    <a:pt x="122" y="844"/>
                    <a:pt x="119" y="842"/>
                    <a:pt x="118" y="844"/>
                  </a:cubicBezTo>
                  <a:cubicBezTo>
                    <a:pt x="114" y="840"/>
                    <a:pt x="115" y="831"/>
                    <a:pt x="112" y="827"/>
                  </a:cubicBezTo>
                  <a:cubicBezTo>
                    <a:pt x="110" y="838"/>
                    <a:pt x="123" y="851"/>
                    <a:pt x="111" y="854"/>
                  </a:cubicBezTo>
                  <a:close/>
                  <a:moveTo>
                    <a:pt x="747" y="809"/>
                  </a:moveTo>
                  <a:cubicBezTo>
                    <a:pt x="745" y="811"/>
                    <a:pt x="744" y="815"/>
                    <a:pt x="741" y="817"/>
                  </a:cubicBezTo>
                  <a:cubicBezTo>
                    <a:pt x="745" y="816"/>
                    <a:pt x="755" y="809"/>
                    <a:pt x="749" y="806"/>
                  </a:cubicBezTo>
                  <a:cubicBezTo>
                    <a:pt x="748" y="808"/>
                    <a:pt x="750" y="808"/>
                    <a:pt x="750" y="809"/>
                  </a:cubicBezTo>
                  <a:cubicBezTo>
                    <a:pt x="749" y="810"/>
                    <a:pt x="748" y="810"/>
                    <a:pt x="747" y="809"/>
                  </a:cubicBezTo>
                  <a:close/>
                  <a:moveTo>
                    <a:pt x="132" y="816"/>
                  </a:moveTo>
                  <a:cubicBezTo>
                    <a:pt x="133" y="816"/>
                    <a:pt x="132" y="812"/>
                    <a:pt x="130" y="812"/>
                  </a:cubicBezTo>
                  <a:cubicBezTo>
                    <a:pt x="129" y="814"/>
                    <a:pt x="131" y="813"/>
                    <a:pt x="130" y="816"/>
                  </a:cubicBezTo>
                  <a:cubicBezTo>
                    <a:pt x="134" y="814"/>
                    <a:pt x="130" y="819"/>
                    <a:pt x="132" y="816"/>
                  </a:cubicBezTo>
                  <a:close/>
                  <a:moveTo>
                    <a:pt x="837" y="826"/>
                  </a:moveTo>
                  <a:cubicBezTo>
                    <a:pt x="832" y="827"/>
                    <a:pt x="832" y="832"/>
                    <a:pt x="826" y="831"/>
                  </a:cubicBezTo>
                  <a:cubicBezTo>
                    <a:pt x="827" y="835"/>
                    <a:pt x="821" y="841"/>
                    <a:pt x="824" y="844"/>
                  </a:cubicBezTo>
                  <a:cubicBezTo>
                    <a:pt x="823" y="845"/>
                    <a:pt x="823" y="843"/>
                    <a:pt x="821" y="844"/>
                  </a:cubicBezTo>
                  <a:cubicBezTo>
                    <a:pt x="820" y="848"/>
                    <a:pt x="814" y="850"/>
                    <a:pt x="809" y="849"/>
                  </a:cubicBezTo>
                  <a:cubicBezTo>
                    <a:pt x="796" y="854"/>
                    <a:pt x="793" y="870"/>
                    <a:pt x="784" y="879"/>
                  </a:cubicBezTo>
                  <a:cubicBezTo>
                    <a:pt x="782" y="879"/>
                    <a:pt x="782" y="877"/>
                    <a:pt x="781" y="879"/>
                  </a:cubicBezTo>
                  <a:cubicBezTo>
                    <a:pt x="783" y="879"/>
                    <a:pt x="778" y="884"/>
                    <a:pt x="780" y="885"/>
                  </a:cubicBezTo>
                  <a:cubicBezTo>
                    <a:pt x="790" y="880"/>
                    <a:pt x="798" y="871"/>
                    <a:pt x="806" y="864"/>
                  </a:cubicBezTo>
                  <a:cubicBezTo>
                    <a:pt x="807" y="860"/>
                    <a:pt x="807" y="861"/>
                    <a:pt x="806" y="858"/>
                  </a:cubicBezTo>
                  <a:cubicBezTo>
                    <a:pt x="811" y="854"/>
                    <a:pt x="814" y="848"/>
                    <a:pt x="819" y="851"/>
                  </a:cubicBezTo>
                  <a:cubicBezTo>
                    <a:pt x="819" y="845"/>
                    <a:pt x="830" y="844"/>
                    <a:pt x="833" y="840"/>
                  </a:cubicBezTo>
                  <a:cubicBezTo>
                    <a:pt x="831" y="840"/>
                    <a:pt x="828" y="843"/>
                    <a:pt x="827" y="840"/>
                  </a:cubicBezTo>
                  <a:cubicBezTo>
                    <a:pt x="829" y="837"/>
                    <a:pt x="831" y="835"/>
                    <a:pt x="831" y="831"/>
                  </a:cubicBezTo>
                  <a:cubicBezTo>
                    <a:pt x="833" y="831"/>
                    <a:pt x="833" y="833"/>
                    <a:pt x="835" y="832"/>
                  </a:cubicBezTo>
                  <a:cubicBezTo>
                    <a:pt x="836" y="831"/>
                    <a:pt x="837" y="829"/>
                    <a:pt x="837" y="826"/>
                  </a:cubicBezTo>
                  <a:close/>
                  <a:moveTo>
                    <a:pt x="529" y="858"/>
                  </a:moveTo>
                  <a:cubicBezTo>
                    <a:pt x="526" y="858"/>
                    <a:pt x="528" y="856"/>
                    <a:pt x="531" y="855"/>
                  </a:cubicBezTo>
                  <a:cubicBezTo>
                    <a:pt x="521" y="850"/>
                    <a:pt x="512" y="845"/>
                    <a:pt x="502" y="844"/>
                  </a:cubicBezTo>
                  <a:cubicBezTo>
                    <a:pt x="505" y="845"/>
                    <a:pt x="503" y="847"/>
                    <a:pt x="502" y="849"/>
                  </a:cubicBezTo>
                  <a:cubicBezTo>
                    <a:pt x="509" y="854"/>
                    <a:pt x="519" y="865"/>
                    <a:pt x="529" y="858"/>
                  </a:cubicBezTo>
                  <a:close/>
                  <a:moveTo>
                    <a:pt x="754" y="850"/>
                  </a:moveTo>
                  <a:cubicBezTo>
                    <a:pt x="756" y="846"/>
                    <a:pt x="760" y="846"/>
                    <a:pt x="762" y="843"/>
                  </a:cubicBezTo>
                  <a:cubicBezTo>
                    <a:pt x="759" y="844"/>
                    <a:pt x="756" y="845"/>
                    <a:pt x="754" y="846"/>
                  </a:cubicBezTo>
                  <a:cubicBezTo>
                    <a:pt x="756" y="848"/>
                    <a:pt x="752" y="850"/>
                    <a:pt x="754" y="850"/>
                  </a:cubicBezTo>
                  <a:close/>
                  <a:moveTo>
                    <a:pt x="539" y="857"/>
                  </a:moveTo>
                  <a:cubicBezTo>
                    <a:pt x="541" y="858"/>
                    <a:pt x="544" y="863"/>
                    <a:pt x="546" y="861"/>
                  </a:cubicBezTo>
                  <a:cubicBezTo>
                    <a:pt x="543" y="861"/>
                    <a:pt x="541" y="855"/>
                    <a:pt x="539" y="857"/>
                  </a:cubicBezTo>
                  <a:close/>
                  <a:moveTo>
                    <a:pt x="627" y="916"/>
                  </a:moveTo>
                  <a:cubicBezTo>
                    <a:pt x="637" y="908"/>
                    <a:pt x="650" y="920"/>
                    <a:pt x="658" y="909"/>
                  </a:cubicBezTo>
                  <a:cubicBezTo>
                    <a:pt x="662" y="911"/>
                    <a:pt x="667" y="906"/>
                    <a:pt x="671" y="905"/>
                  </a:cubicBezTo>
                  <a:cubicBezTo>
                    <a:pt x="663" y="906"/>
                    <a:pt x="657" y="905"/>
                    <a:pt x="651" y="908"/>
                  </a:cubicBezTo>
                  <a:cubicBezTo>
                    <a:pt x="651" y="907"/>
                    <a:pt x="652" y="907"/>
                    <a:pt x="650" y="907"/>
                  </a:cubicBezTo>
                  <a:cubicBezTo>
                    <a:pt x="630" y="914"/>
                    <a:pt x="599" y="905"/>
                    <a:pt x="578" y="896"/>
                  </a:cubicBezTo>
                  <a:cubicBezTo>
                    <a:pt x="571" y="897"/>
                    <a:pt x="558" y="892"/>
                    <a:pt x="553" y="885"/>
                  </a:cubicBezTo>
                  <a:cubicBezTo>
                    <a:pt x="556" y="887"/>
                    <a:pt x="560" y="888"/>
                    <a:pt x="565" y="886"/>
                  </a:cubicBezTo>
                  <a:cubicBezTo>
                    <a:pt x="550" y="880"/>
                    <a:pt x="534" y="875"/>
                    <a:pt x="519" y="869"/>
                  </a:cubicBezTo>
                  <a:cubicBezTo>
                    <a:pt x="509" y="877"/>
                    <a:pt x="497" y="862"/>
                    <a:pt x="489" y="860"/>
                  </a:cubicBezTo>
                  <a:cubicBezTo>
                    <a:pt x="492" y="862"/>
                    <a:pt x="486" y="859"/>
                    <a:pt x="487" y="861"/>
                  </a:cubicBezTo>
                  <a:cubicBezTo>
                    <a:pt x="490" y="861"/>
                    <a:pt x="490" y="865"/>
                    <a:pt x="491" y="867"/>
                  </a:cubicBezTo>
                  <a:cubicBezTo>
                    <a:pt x="496" y="869"/>
                    <a:pt x="501" y="871"/>
                    <a:pt x="504" y="876"/>
                  </a:cubicBezTo>
                  <a:cubicBezTo>
                    <a:pt x="524" y="879"/>
                    <a:pt x="529" y="891"/>
                    <a:pt x="550" y="891"/>
                  </a:cubicBezTo>
                  <a:cubicBezTo>
                    <a:pt x="563" y="895"/>
                    <a:pt x="577" y="902"/>
                    <a:pt x="590" y="903"/>
                  </a:cubicBezTo>
                  <a:cubicBezTo>
                    <a:pt x="600" y="910"/>
                    <a:pt x="614" y="909"/>
                    <a:pt x="624" y="910"/>
                  </a:cubicBezTo>
                  <a:cubicBezTo>
                    <a:pt x="624" y="913"/>
                    <a:pt x="626" y="915"/>
                    <a:pt x="627" y="916"/>
                  </a:cubicBezTo>
                  <a:close/>
                  <a:moveTo>
                    <a:pt x="789" y="863"/>
                  </a:moveTo>
                  <a:cubicBezTo>
                    <a:pt x="782" y="864"/>
                    <a:pt x="779" y="873"/>
                    <a:pt x="777" y="877"/>
                  </a:cubicBezTo>
                  <a:cubicBezTo>
                    <a:pt x="783" y="875"/>
                    <a:pt x="785" y="868"/>
                    <a:pt x="789" y="863"/>
                  </a:cubicBezTo>
                  <a:close/>
                  <a:moveTo>
                    <a:pt x="731" y="865"/>
                  </a:moveTo>
                  <a:cubicBezTo>
                    <a:pt x="727" y="865"/>
                    <a:pt x="725" y="867"/>
                    <a:pt x="723" y="869"/>
                  </a:cubicBezTo>
                  <a:cubicBezTo>
                    <a:pt x="725" y="867"/>
                    <a:pt x="729" y="867"/>
                    <a:pt x="731" y="865"/>
                  </a:cubicBezTo>
                  <a:close/>
                  <a:moveTo>
                    <a:pt x="45" y="876"/>
                  </a:moveTo>
                  <a:cubicBezTo>
                    <a:pt x="46" y="874"/>
                    <a:pt x="41" y="866"/>
                    <a:pt x="39" y="866"/>
                  </a:cubicBezTo>
                  <a:cubicBezTo>
                    <a:pt x="40" y="867"/>
                    <a:pt x="40" y="870"/>
                    <a:pt x="40" y="873"/>
                  </a:cubicBezTo>
                  <a:cubicBezTo>
                    <a:pt x="43" y="874"/>
                    <a:pt x="42" y="874"/>
                    <a:pt x="45" y="876"/>
                  </a:cubicBezTo>
                  <a:close/>
                  <a:moveTo>
                    <a:pt x="570" y="871"/>
                  </a:moveTo>
                  <a:cubicBezTo>
                    <a:pt x="576" y="872"/>
                    <a:pt x="579" y="876"/>
                    <a:pt x="584" y="877"/>
                  </a:cubicBezTo>
                  <a:cubicBezTo>
                    <a:pt x="581" y="874"/>
                    <a:pt x="575" y="869"/>
                    <a:pt x="570" y="871"/>
                  </a:cubicBezTo>
                  <a:close/>
                  <a:moveTo>
                    <a:pt x="591" y="886"/>
                  </a:moveTo>
                  <a:cubicBezTo>
                    <a:pt x="591" y="888"/>
                    <a:pt x="592" y="888"/>
                    <a:pt x="593" y="890"/>
                  </a:cubicBezTo>
                  <a:cubicBezTo>
                    <a:pt x="596" y="891"/>
                    <a:pt x="598" y="889"/>
                    <a:pt x="601" y="889"/>
                  </a:cubicBezTo>
                  <a:cubicBezTo>
                    <a:pt x="603" y="885"/>
                    <a:pt x="608" y="884"/>
                    <a:pt x="610" y="880"/>
                  </a:cubicBezTo>
                  <a:cubicBezTo>
                    <a:pt x="605" y="882"/>
                    <a:pt x="600" y="874"/>
                    <a:pt x="601" y="880"/>
                  </a:cubicBezTo>
                  <a:cubicBezTo>
                    <a:pt x="598" y="882"/>
                    <a:pt x="600" y="878"/>
                    <a:pt x="597" y="879"/>
                  </a:cubicBezTo>
                  <a:cubicBezTo>
                    <a:pt x="597" y="881"/>
                    <a:pt x="596" y="880"/>
                    <a:pt x="593" y="881"/>
                  </a:cubicBezTo>
                  <a:cubicBezTo>
                    <a:pt x="594" y="885"/>
                    <a:pt x="594" y="885"/>
                    <a:pt x="591" y="886"/>
                  </a:cubicBezTo>
                  <a:close/>
                  <a:moveTo>
                    <a:pt x="815" y="881"/>
                  </a:moveTo>
                  <a:cubicBezTo>
                    <a:pt x="814" y="884"/>
                    <a:pt x="809" y="885"/>
                    <a:pt x="811" y="887"/>
                  </a:cubicBezTo>
                  <a:cubicBezTo>
                    <a:pt x="811" y="885"/>
                    <a:pt x="812" y="886"/>
                    <a:pt x="814" y="886"/>
                  </a:cubicBezTo>
                  <a:cubicBezTo>
                    <a:pt x="813" y="884"/>
                    <a:pt x="817" y="882"/>
                    <a:pt x="815" y="881"/>
                  </a:cubicBezTo>
                  <a:close/>
                  <a:moveTo>
                    <a:pt x="51" y="895"/>
                  </a:moveTo>
                  <a:cubicBezTo>
                    <a:pt x="54" y="899"/>
                    <a:pt x="58" y="901"/>
                    <a:pt x="62" y="900"/>
                  </a:cubicBezTo>
                  <a:cubicBezTo>
                    <a:pt x="61" y="896"/>
                    <a:pt x="59" y="894"/>
                    <a:pt x="57" y="892"/>
                  </a:cubicBezTo>
                  <a:cubicBezTo>
                    <a:pt x="56" y="895"/>
                    <a:pt x="59" y="894"/>
                    <a:pt x="59" y="897"/>
                  </a:cubicBezTo>
                  <a:cubicBezTo>
                    <a:pt x="55" y="895"/>
                    <a:pt x="52" y="881"/>
                    <a:pt x="47" y="888"/>
                  </a:cubicBezTo>
                  <a:cubicBezTo>
                    <a:pt x="47" y="885"/>
                    <a:pt x="47" y="885"/>
                    <a:pt x="47" y="885"/>
                  </a:cubicBezTo>
                  <a:cubicBezTo>
                    <a:pt x="45" y="883"/>
                    <a:pt x="41" y="886"/>
                    <a:pt x="43" y="887"/>
                  </a:cubicBezTo>
                  <a:cubicBezTo>
                    <a:pt x="47" y="883"/>
                    <a:pt x="46" y="896"/>
                    <a:pt x="49" y="893"/>
                  </a:cubicBezTo>
                  <a:cubicBezTo>
                    <a:pt x="49" y="894"/>
                    <a:pt x="50" y="894"/>
                    <a:pt x="50" y="894"/>
                  </a:cubicBezTo>
                  <a:cubicBezTo>
                    <a:pt x="50" y="896"/>
                    <a:pt x="49" y="896"/>
                    <a:pt x="49" y="898"/>
                  </a:cubicBezTo>
                  <a:cubicBezTo>
                    <a:pt x="53" y="899"/>
                    <a:pt x="48" y="896"/>
                    <a:pt x="51" y="895"/>
                  </a:cubicBezTo>
                  <a:close/>
                  <a:moveTo>
                    <a:pt x="52" y="893"/>
                  </a:moveTo>
                  <a:cubicBezTo>
                    <a:pt x="55" y="892"/>
                    <a:pt x="56" y="894"/>
                    <a:pt x="56" y="896"/>
                  </a:cubicBezTo>
                  <a:cubicBezTo>
                    <a:pt x="55" y="895"/>
                    <a:pt x="52" y="896"/>
                    <a:pt x="52" y="893"/>
                  </a:cubicBezTo>
                  <a:close/>
                  <a:moveTo>
                    <a:pt x="48" y="890"/>
                  </a:moveTo>
                  <a:cubicBezTo>
                    <a:pt x="49" y="889"/>
                    <a:pt x="50" y="889"/>
                    <a:pt x="52" y="890"/>
                  </a:cubicBezTo>
                  <a:cubicBezTo>
                    <a:pt x="51" y="893"/>
                    <a:pt x="51" y="892"/>
                    <a:pt x="52" y="894"/>
                  </a:cubicBezTo>
                  <a:cubicBezTo>
                    <a:pt x="50" y="893"/>
                    <a:pt x="50" y="891"/>
                    <a:pt x="48" y="890"/>
                  </a:cubicBezTo>
                  <a:close/>
                  <a:moveTo>
                    <a:pt x="680" y="901"/>
                  </a:moveTo>
                  <a:cubicBezTo>
                    <a:pt x="680" y="904"/>
                    <a:pt x="684" y="899"/>
                    <a:pt x="688" y="901"/>
                  </a:cubicBezTo>
                  <a:cubicBezTo>
                    <a:pt x="687" y="895"/>
                    <a:pt x="683" y="901"/>
                    <a:pt x="680" y="901"/>
                  </a:cubicBezTo>
                  <a:close/>
                  <a:moveTo>
                    <a:pt x="88" y="919"/>
                  </a:moveTo>
                  <a:cubicBezTo>
                    <a:pt x="89" y="917"/>
                    <a:pt x="91" y="917"/>
                    <a:pt x="92" y="915"/>
                  </a:cubicBezTo>
                  <a:cubicBezTo>
                    <a:pt x="87" y="911"/>
                    <a:pt x="83" y="903"/>
                    <a:pt x="81" y="899"/>
                  </a:cubicBezTo>
                  <a:cubicBezTo>
                    <a:pt x="78" y="905"/>
                    <a:pt x="86" y="906"/>
                    <a:pt x="87" y="912"/>
                  </a:cubicBezTo>
                  <a:cubicBezTo>
                    <a:pt x="83" y="913"/>
                    <a:pt x="85" y="919"/>
                    <a:pt x="88" y="919"/>
                  </a:cubicBezTo>
                  <a:close/>
                  <a:moveTo>
                    <a:pt x="897" y="900"/>
                  </a:moveTo>
                  <a:cubicBezTo>
                    <a:pt x="894" y="902"/>
                    <a:pt x="889" y="903"/>
                    <a:pt x="887" y="906"/>
                  </a:cubicBezTo>
                  <a:cubicBezTo>
                    <a:pt x="891" y="905"/>
                    <a:pt x="897" y="902"/>
                    <a:pt x="897" y="900"/>
                  </a:cubicBezTo>
                  <a:close/>
                  <a:moveTo>
                    <a:pt x="885" y="906"/>
                  </a:moveTo>
                  <a:cubicBezTo>
                    <a:pt x="885" y="909"/>
                    <a:pt x="878" y="909"/>
                    <a:pt x="880" y="912"/>
                  </a:cubicBezTo>
                  <a:cubicBezTo>
                    <a:pt x="881" y="910"/>
                    <a:pt x="887" y="908"/>
                    <a:pt x="885" y="906"/>
                  </a:cubicBezTo>
                  <a:close/>
                  <a:moveTo>
                    <a:pt x="66" y="947"/>
                  </a:moveTo>
                  <a:cubicBezTo>
                    <a:pt x="63" y="947"/>
                    <a:pt x="63" y="943"/>
                    <a:pt x="62" y="941"/>
                  </a:cubicBezTo>
                  <a:cubicBezTo>
                    <a:pt x="64" y="943"/>
                    <a:pt x="67" y="943"/>
                    <a:pt x="66" y="947"/>
                  </a:cubicBezTo>
                  <a:close/>
                  <a:moveTo>
                    <a:pt x="181" y="984"/>
                  </a:moveTo>
                  <a:cubicBezTo>
                    <a:pt x="184" y="986"/>
                    <a:pt x="188" y="990"/>
                    <a:pt x="187" y="994"/>
                  </a:cubicBezTo>
                  <a:cubicBezTo>
                    <a:pt x="182" y="993"/>
                    <a:pt x="182" y="988"/>
                    <a:pt x="181" y="984"/>
                  </a:cubicBezTo>
                  <a:close/>
                  <a:moveTo>
                    <a:pt x="202" y="1015"/>
                  </a:moveTo>
                  <a:cubicBezTo>
                    <a:pt x="199" y="1009"/>
                    <a:pt x="191" y="1004"/>
                    <a:pt x="191" y="998"/>
                  </a:cubicBezTo>
                  <a:cubicBezTo>
                    <a:pt x="195" y="1001"/>
                    <a:pt x="199" y="1005"/>
                    <a:pt x="204" y="1009"/>
                  </a:cubicBezTo>
                  <a:cubicBezTo>
                    <a:pt x="203" y="1011"/>
                    <a:pt x="203" y="1014"/>
                    <a:pt x="202" y="1015"/>
                  </a:cubicBezTo>
                  <a:close/>
                  <a:moveTo>
                    <a:pt x="1077" y="966"/>
                  </a:moveTo>
                  <a:cubicBezTo>
                    <a:pt x="1073" y="968"/>
                    <a:pt x="1075" y="971"/>
                    <a:pt x="1075" y="975"/>
                  </a:cubicBezTo>
                  <a:cubicBezTo>
                    <a:pt x="1072" y="974"/>
                    <a:pt x="1070" y="984"/>
                    <a:pt x="1069" y="986"/>
                  </a:cubicBezTo>
                  <a:cubicBezTo>
                    <a:pt x="1071" y="983"/>
                    <a:pt x="1067" y="991"/>
                    <a:pt x="1071" y="991"/>
                  </a:cubicBezTo>
                  <a:cubicBezTo>
                    <a:pt x="1069" y="990"/>
                    <a:pt x="1068" y="995"/>
                    <a:pt x="1069" y="996"/>
                  </a:cubicBezTo>
                  <a:cubicBezTo>
                    <a:pt x="1073" y="990"/>
                    <a:pt x="1073" y="982"/>
                    <a:pt x="1073" y="976"/>
                  </a:cubicBezTo>
                  <a:cubicBezTo>
                    <a:pt x="1076" y="976"/>
                    <a:pt x="1077" y="974"/>
                    <a:pt x="1077" y="972"/>
                  </a:cubicBezTo>
                  <a:cubicBezTo>
                    <a:pt x="1075" y="970"/>
                    <a:pt x="1076" y="969"/>
                    <a:pt x="1077" y="966"/>
                  </a:cubicBezTo>
                  <a:close/>
                  <a:moveTo>
                    <a:pt x="661" y="973"/>
                  </a:moveTo>
                  <a:cubicBezTo>
                    <a:pt x="660" y="976"/>
                    <a:pt x="654" y="972"/>
                    <a:pt x="654" y="975"/>
                  </a:cubicBezTo>
                  <a:cubicBezTo>
                    <a:pt x="655" y="975"/>
                    <a:pt x="655" y="975"/>
                    <a:pt x="655" y="977"/>
                  </a:cubicBezTo>
                  <a:cubicBezTo>
                    <a:pt x="658" y="977"/>
                    <a:pt x="662" y="975"/>
                    <a:pt x="661" y="973"/>
                  </a:cubicBezTo>
                  <a:close/>
                  <a:moveTo>
                    <a:pt x="1065" y="992"/>
                  </a:moveTo>
                  <a:cubicBezTo>
                    <a:pt x="1066" y="994"/>
                    <a:pt x="1063" y="997"/>
                    <a:pt x="1065" y="998"/>
                  </a:cubicBezTo>
                  <a:cubicBezTo>
                    <a:pt x="1065" y="995"/>
                    <a:pt x="1067" y="995"/>
                    <a:pt x="1068" y="993"/>
                  </a:cubicBezTo>
                  <a:cubicBezTo>
                    <a:pt x="1066" y="993"/>
                    <a:pt x="1067" y="991"/>
                    <a:pt x="1065" y="992"/>
                  </a:cubicBezTo>
                  <a:close/>
                  <a:moveTo>
                    <a:pt x="247" y="1014"/>
                  </a:moveTo>
                  <a:cubicBezTo>
                    <a:pt x="249" y="1013"/>
                    <a:pt x="249" y="1017"/>
                    <a:pt x="251" y="1014"/>
                  </a:cubicBezTo>
                  <a:cubicBezTo>
                    <a:pt x="251" y="1012"/>
                    <a:pt x="245" y="1009"/>
                    <a:pt x="248" y="1011"/>
                  </a:cubicBezTo>
                  <a:cubicBezTo>
                    <a:pt x="248" y="1012"/>
                    <a:pt x="248" y="1012"/>
                    <a:pt x="248" y="1013"/>
                  </a:cubicBezTo>
                  <a:cubicBezTo>
                    <a:pt x="248" y="1013"/>
                    <a:pt x="247" y="1013"/>
                    <a:pt x="247" y="1014"/>
                  </a:cubicBezTo>
                  <a:close/>
                  <a:moveTo>
                    <a:pt x="325" y="1020"/>
                  </a:moveTo>
                  <a:cubicBezTo>
                    <a:pt x="322" y="1019"/>
                    <a:pt x="321" y="1021"/>
                    <a:pt x="318" y="1021"/>
                  </a:cubicBezTo>
                  <a:cubicBezTo>
                    <a:pt x="313" y="1017"/>
                    <a:pt x="311" y="1010"/>
                    <a:pt x="305" y="1008"/>
                  </a:cubicBezTo>
                  <a:cubicBezTo>
                    <a:pt x="305" y="1011"/>
                    <a:pt x="302" y="1011"/>
                    <a:pt x="300" y="1011"/>
                  </a:cubicBezTo>
                  <a:cubicBezTo>
                    <a:pt x="301" y="1014"/>
                    <a:pt x="303" y="1016"/>
                    <a:pt x="305" y="1018"/>
                  </a:cubicBezTo>
                  <a:cubicBezTo>
                    <a:pt x="309" y="1015"/>
                    <a:pt x="309" y="1022"/>
                    <a:pt x="313" y="1022"/>
                  </a:cubicBezTo>
                  <a:cubicBezTo>
                    <a:pt x="314" y="1021"/>
                    <a:pt x="314" y="1019"/>
                    <a:pt x="315" y="1019"/>
                  </a:cubicBezTo>
                  <a:cubicBezTo>
                    <a:pt x="317" y="1020"/>
                    <a:pt x="317" y="1023"/>
                    <a:pt x="318" y="1025"/>
                  </a:cubicBezTo>
                  <a:cubicBezTo>
                    <a:pt x="323" y="1023"/>
                    <a:pt x="332" y="1040"/>
                    <a:pt x="338" y="1032"/>
                  </a:cubicBezTo>
                  <a:cubicBezTo>
                    <a:pt x="333" y="1028"/>
                    <a:pt x="326" y="1027"/>
                    <a:pt x="325" y="1020"/>
                  </a:cubicBezTo>
                  <a:close/>
                  <a:moveTo>
                    <a:pt x="319" y="1029"/>
                  </a:moveTo>
                  <a:cubicBezTo>
                    <a:pt x="318" y="1029"/>
                    <a:pt x="313" y="1024"/>
                    <a:pt x="314" y="1027"/>
                  </a:cubicBezTo>
                  <a:cubicBezTo>
                    <a:pt x="315" y="1028"/>
                    <a:pt x="317" y="1033"/>
                    <a:pt x="319" y="1029"/>
                  </a:cubicBezTo>
                  <a:close/>
                  <a:moveTo>
                    <a:pt x="699" y="1055"/>
                  </a:moveTo>
                  <a:cubicBezTo>
                    <a:pt x="697" y="1052"/>
                    <a:pt x="703" y="1051"/>
                    <a:pt x="703" y="1048"/>
                  </a:cubicBezTo>
                  <a:cubicBezTo>
                    <a:pt x="708" y="1046"/>
                    <a:pt x="711" y="1048"/>
                    <a:pt x="714" y="1044"/>
                  </a:cubicBezTo>
                  <a:cubicBezTo>
                    <a:pt x="704" y="1040"/>
                    <a:pt x="690" y="1052"/>
                    <a:pt x="688" y="1043"/>
                  </a:cubicBezTo>
                  <a:cubicBezTo>
                    <a:pt x="694" y="1038"/>
                    <a:pt x="702" y="1040"/>
                    <a:pt x="707" y="1036"/>
                  </a:cubicBezTo>
                  <a:cubicBezTo>
                    <a:pt x="703" y="1036"/>
                    <a:pt x="703" y="1032"/>
                    <a:pt x="698" y="1033"/>
                  </a:cubicBezTo>
                  <a:cubicBezTo>
                    <a:pt x="696" y="1041"/>
                    <a:pt x="676" y="1034"/>
                    <a:pt x="676" y="1042"/>
                  </a:cubicBezTo>
                  <a:cubicBezTo>
                    <a:pt x="673" y="1043"/>
                    <a:pt x="672" y="1038"/>
                    <a:pt x="670" y="1041"/>
                  </a:cubicBezTo>
                  <a:cubicBezTo>
                    <a:pt x="674" y="1041"/>
                    <a:pt x="671" y="1043"/>
                    <a:pt x="670" y="1044"/>
                  </a:cubicBezTo>
                  <a:cubicBezTo>
                    <a:pt x="673" y="1044"/>
                    <a:pt x="672" y="1047"/>
                    <a:pt x="672" y="1050"/>
                  </a:cubicBezTo>
                  <a:cubicBezTo>
                    <a:pt x="657" y="1057"/>
                    <a:pt x="641" y="1047"/>
                    <a:pt x="627" y="1050"/>
                  </a:cubicBezTo>
                  <a:cubicBezTo>
                    <a:pt x="628" y="1052"/>
                    <a:pt x="628" y="1054"/>
                    <a:pt x="628" y="1057"/>
                  </a:cubicBezTo>
                  <a:cubicBezTo>
                    <a:pt x="631" y="1056"/>
                    <a:pt x="633" y="1055"/>
                    <a:pt x="636" y="1057"/>
                  </a:cubicBezTo>
                  <a:cubicBezTo>
                    <a:pt x="636" y="1056"/>
                    <a:pt x="635" y="1054"/>
                    <a:pt x="636" y="1054"/>
                  </a:cubicBezTo>
                  <a:cubicBezTo>
                    <a:pt x="645" y="1054"/>
                    <a:pt x="658" y="1059"/>
                    <a:pt x="662" y="1053"/>
                  </a:cubicBezTo>
                  <a:cubicBezTo>
                    <a:pt x="664" y="1053"/>
                    <a:pt x="666" y="1055"/>
                    <a:pt x="664" y="1057"/>
                  </a:cubicBezTo>
                  <a:cubicBezTo>
                    <a:pt x="671" y="1057"/>
                    <a:pt x="677" y="1059"/>
                    <a:pt x="683" y="1061"/>
                  </a:cubicBezTo>
                  <a:cubicBezTo>
                    <a:pt x="684" y="1059"/>
                    <a:pt x="681" y="1058"/>
                    <a:pt x="683" y="1057"/>
                  </a:cubicBezTo>
                  <a:cubicBezTo>
                    <a:pt x="683" y="1059"/>
                    <a:pt x="685" y="1058"/>
                    <a:pt x="685" y="1059"/>
                  </a:cubicBezTo>
                  <a:cubicBezTo>
                    <a:pt x="686" y="1053"/>
                    <a:pt x="697" y="1055"/>
                    <a:pt x="699" y="1055"/>
                  </a:cubicBezTo>
                  <a:close/>
                  <a:moveTo>
                    <a:pt x="489" y="1081"/>
                  </a:moveTo>
                  <a:cubicBezTo>
                    <a:pt x="490" y="1085"/>
                    <a:pt x="494" y="1086"/>
                    <a:pt x="496" y="1085"/>
                  </a:cubicBezTo>
                  <a:cubicBezTo>
                    <a:pt x="492" y="1085"/>
                    <a:pt x="494" y="1080"/>
                    <a:pt x="489" y="1081"/>
                  </a:cubicBezTo>
                  <a:close/>
                  <a:moveTo>
                    <a:pt x="517" y="1092"/>
                  </a:moveTo>
                  <a:cubicBezTo>
                    <a:pt x="510" y="1092"/>
                    <a:pt x="502" y="1087"/>
                    <a:pt x="496" y="1089"/>
                  </a:cubicBezTo>
                  <a:cubicBezTo>
                    <a:pt x="504" y="1090"/>
                    <a:pt x="509" y="1094"/>
                    <a:pt x="517" y="1092"/>
                  </a:cubicBezTo>
                  <a:close/>
                  <a:moveTo>
                    <a:pt x="823" y="1101"/>
                  </a:moveTo>
                  <a:cubicBezTo>
                    <a:pt x="823" y="1104"/>
                    <a:pt x="818" y="1101"/>
                    <a:pt x="818" y="1103"/>
                  </a:cubicBezTo>
                  <a:cubicBezTo>
                    <a:pt x="819" y="1105"/>
                    <a:pt x="825" y="1103"/>
                    <a:pt x="823" y="1101"/>
                  </a:cubicBezTo>
                  <a:close/>
                  <a:moveTo>
                    <a:pt x="593" y="1118"/>
                  </a:moveTo>
                  <a:cubicBezTo>
                    <a:pt x="597" y="1118"/>
                    <a:pt x="603" y="1124"/>
                    <a:pt x="606" y="1120"/>
                  </a:cubicBezTo>
                  <a:cubicBezTo>
                    <a:pt x="603" y="1118"/>
                    <a:pt x="592" y="1117"/>
                    <a:pt x="593" y="1118"/>
                  </a:cubicBezTo>
                  <a:close/>
                  <a:moveTo>
                    <a:pt x="818" y="1126"/>
                  </a:moveTo>
                  <a:cubicBezTo>
                    <a:pt x="814" y="1127"/>
                    <a:pt x="806" y="1126"/>
                    <a:pt x="810" y="1131"/>
                  </a:cubicBezTo>
                  <a:cubicBezTo>
                    <a:pt x="796" y="1134"/>
                    <a:pt x="784" y="1133"/>
                    <a:pt x="775" y="1139"/>
                  </a:cubicBezTo>
                  <a:cubicBezTo>
                    <a:pt x="771" y="1134"/>
                    <a:pt x="767" y="1141"/>
                    <a:pt x="764" y="1143"/>
                  </a:cubicBezTo>
                  <a:cubicBezTo>
                    <a:pt x="781" y="1141"/>
                    <a:pt x="801" y="1137"/>
                    <a:pt x="817" y="1129"/>
                  </a:cubicBezTo>
                  <a:cubicBezTo>
                    <a:pt x="815" y="1129"/>
                    <a:pt x="814" y="1127"/>
                    <a:pt x="818" y="1126"/>
                  </a:cubicBezTo>
                  <a:close/>
                  <a:moveTo>
                    <a:pt x="916" y="627"/>
                  </a:moveTo>
                  <a:cubicBezTo>
                    <a:pt x="917" y="623"/>
                    <a:pt x="917" y="618"/>
                    <a:pt x="916" y="616"/>
                  </a:cubicBezTo>
                  <a:cubicBezTo>
                    <a:pt x="915" y="619"/>
                    <a:pt x="914" y="621"/>
                    <a:pt x="914" y="625"/>
                  </a:cubicBezTo>
                  <a:cubicBezTo>
                    <a:pt x="917" y="623"/>
                    <a:pt x="914" y="627"/>
                    <a:pt x="916" y="627"/>
                  </a:cubicBezTo>
                  <a:close/>
                  <a:moveTo>
                    <a:pt x="912" y="748"/>
                  </a:moveTo>
                  <a:cubicBezTo>
                    <a:pt x="920" y="748"/>
                    <a:pt x="918" y="735"/>
                    <a:pt x="924" y="736"/>
                  </a:cubicBezTo>
                  <a:cubicBezTo>
                    <a:pt x="926" y="732"/>
                    <a:pt x="927" y="727"/>
                    <a:pt x="931" y="725"/>
                  </a:cubicBezTo>
                  <a:cubicBezTo>
                    <a:pt x="931" y="732"/>
                    <a:pt x="936" y="727"/>
                    <a:pt x="933" y="734"/>
                  </a:cubicBezTo>
                  <a:cubicBezTo>
                    <a:pt x="938" y="734"/>
                    <a:pt x="936" y="726"/>
                    <a:pt x="937" y="722"/>
                  </a:cubicBezTo>
                  <a:cubicBezTo>
                    <a:pt x="938" y="721"/>
                    <a:pt x="940" y="721"/>
                    <a:pt x="940" y="720"/>
                  </a:cubicBezTo>
                  <a:cubicBezTo>
                    <a:pt x="943" y="714"/>
                    <a:pt x="942" y="700"/>
                    <a:pt x="946" y="706"/>
                  </a:cubicBezTo>
                  <a:cubicBezTo>
                    <a:pt x="946" y="698"/>
                    <a:pt x="953" y="691"/>
                    <a:pt x="949" y="686"/>
                  </a:cubicBezTo>
                  <a:cubicBezTo>
                    <a:pt x="950" y="685"/>
                    <a:pt x="950" y="683"/>
                    <a:pt x="952" y="684"/>
                  </a:cubicBezTo>
                  <a:cubicBezTo>
                    <a:pt x="949" y="677"/>
                    <a:pt x="953" y="673"/>
                    <a:pt x="950" y="666"/>
                  </a:cubicBezTo>
                  <a:cubicBezTo>
                    <a:pt x="942" y="666"/>
                    <a:pt x="938" y="682"/>
                    <a:pt x="933" y="676"/>
                  </a:cubicBezTo>
                  <a:cubicBezTo>
                    <a:pt x="931" y="685"/>
                    <a:pt x="926" y="690"/>
                    <a:pt x="928" y="702"/>
                  </a:cubicBezTo>
                  <a:cubicBezTo>
                    <a:pt x="926" y="702"/>
                    <a:pt x="925" y="704"/>
                    <a:pt x="924" y="705"/>
                  </a:cubicBezTo>
                  <a:cubicBezTo>
                    <a:pt x="924" y="708"/>
                    <a:pt x="926" y="708"/>
                    <a:pt x="926" y="711"/>
                  </a:cubicBezTo>
                  <a:cubicBezTo>
                    <a:pt x="923" y="709"/>
                    <a:pt x="926" y="715"/>
                    <a:pt x="925" y="718"/>
                  </a:cubicBezTo>
                  <a:cubicBezTo>
                    <a:pt x="922" y="725"/>
                    <a:pt x="918" y="729"/>
                    <a:pt x="918" y="738"/>
                  </a:cubicBezTo>
                  <a:cubicBezTo>
                    <a:pt x="916" y="741"/>
                    <a:pt x="912" y="742"/>
                    <a:pt x="912" y="748"/>
                  </a:cubicBezTo>
                  <a:close/>
                  <a:moveTo>
                    <a:pt x="932" y="685"/>
                  </a:moveTo>
                  <a:cubicBezTo>
                    <a:pt x="935" y="685"/>
                    <a:pt x="932" y="691"/>
                    <a:pt x="930" y="691"/>
                  </a:cubicBezTo>
                  <a:cubicBezTo>
                    <a:pt x="930" y="688"/>
                    <a:pt x="931" y="687"/>
                    <a:pt x="932" y="685"/>
                  </a:cubicBezTo>
                  <a:close/>
                  <a:moveTo>
                    <a:pt x="125" y="832"/>
                  </a:moveTo>
                  <a:cubicBezTo>
                    <a:pt x="126" y="837"/>
                    <a:pt x="126" y="836"/>
                    <a:pt x="126" y="842"/>
                  </a:cubicBezTo>
                  <a:cubicBezTo>
                    <a:pt x="131" y="842"/>
                    <a:pt x="129" y="834"/>
                    <a:pt x="133" y="834"/>
                  </a:cubicBezTo>
                  <a:cubicBezTo>
                    <a:pt x="132" y="831"/>
                    <a:pt x="133" y="828"/>
                    <a:pt x="132" y="827"/>
                  </a:cubicBezTo>
                  <a:cubicBezTo>
                    <a:pt x="131" y="830"/>
                    <a:pt x="129" y="823"/>
                    <a:pt x="128" y="827"/>
                  </a:cubicBezTo>
                  <a:cubicBezTo>
                    <a:pt x="129" y="827"/>
                    <a:pt x="129" y="834"/>
                    <a:pt x="125" y="832"/>
                  </a:cubicBezTo>
                  <a:close/>
                  <a:moveTo>
                    <a:pt x="548" y="863"/>
                  </a:moveTo>
                  <a:cubicBezTo>
                    <a:pt x="551" y="868"/>
                    <a:pt x="557" y="871"/>
                    <a:pt x="561" y="875"/>
                  </a:cubicBezTo>
                  <a:cubicBezTo>
                    <a:pt x="559" y="870"/>
                    <a:pt x="565" y="873"/>
                    <a:pt x="565" y="870"/>
                  </a:cubicBezTo>
                  <a:cubicBezTo>
                    <a:pt x="561" y="864"/>
                    <a:pt x="554" y="860"/>
                    <a:pt x="549" y="855"/>
                  </a:cubicBezTo>
                  <a:cubicBezTo>
                    <a:pt x="547" y="862"/>
                    <a:pt x="556" y="860"/>
                    <a:pt x="557" y="866"/>
                  </a:cubicBezTo>
                  <a:cubicBezTo>
                    <a:pt x="552" y="867"/>
                    <a:pt x="551" y="864"/>
                    <a:pt x="548" y="863"/>
                  </a:cubicBezTo>
                  <a:close/>
                  <a:moveTo>
                    <a:pt x="738" y="887"/>
                  </a:moveTo>
                  <a:cubicBezTo>
                    <a:pt x="739" y="890"/>
                    <a:pt x="739" y="891"/>
                    <a:pt x="738" y="894"/>
                  </a:cubicBezTo>
                  <a:cubicBezTo>
                    <a:pt x="740" y="894"/>
                    <a:pt x="741" y="893"/>
                    <a:pt x="742" y="893"/>
                  </a:cubicBezTo>
                  <a:cubicBezTo>
                    <a:pt x="743" y="895"/>
                    <a:pt x="742" y="896"/>
                    <a:pt x="745" y="898"/>
                  </a:cubicBezTo>
                  <a:cubicBezTo>
                    <a:pt x="748" y="893"/>
                    <a:pt x="754" y="892"/>
                    <a:pt x="758" y="888"/>
                  </a:cubicBezTo>
                  <a:cubicBezTo>
                    <a:pt x="757" y="885"/>
                    <a:pt x="756" y="882"/>
                    <a:pt x="753" y="881"/>
                  </a:cubicBezTo>
                  <a:cubicBezTo>
                    <a:pt x="750" y="885"/>
                    <a:pt x="743" y="885"/>
                    <a:pt x="738" y="887"/>
                  </a:cubicBezTo>
                  <a:close/>
                  <a:moveTo>
                    <a:pt x="136" y="922"/>
                  </a:moveTo>
                  <a:cubicBezTo>
                    <a:pt x="137" y="922"/>
                    <a:pt x="138" y="923"/>
                    <a:pt x="138" y="925"/>
                  </a:cubicBezTo>
                  <a:cubicBezTo>
                    <a:pt x="134" y="926"/>
                    <a:pt x="131" y="923"/>
                    <a:pt x="129" y="926"/>
                  </a:cubicBezTo>
                  <a:cubicBezTo>
                    <a:pt x="130" y="928"/>
                    <a:pt x="132" y="929"/>
                    <a:pt x="132" y="932"/>
                  </a:cubicBezTo>
                  <a:cubicBezTo>
                    <a:pt x="142" y="932"/>
                    <a:pt x="144" y="940"/>
                    <a:pt x="152" y="941"/>
                  </a:cubicBezTo>
                  <a:cubicBezTo>
                    <a:pt x="151" y="936"/>
                    <a:pt x="150" y="933"/>
                    <a:pt x="148" y="929"/>
                  </a:cubicBezTo>
                  <a:cubicBezTo>
                    <a:pt x="151" y="928"/>
                    <a:pt x="148" y="924"/>
                    <a:pt x="152" y="924"/>
                  </a:cubicBezTo>
                  <a:cubicBezTo>
                    <a:pt x="150" y="919"/>
                    <a:pt x="142" y="920"/>
                    <a:pt x="139" y="916"/>
                  </a:cubicBezTo>
                  <a:cubicBezTo>
                    <a:pt x="138" y="920"/>
                    <a:pt x="141" y="921"/>
                    <a:pt x="139" y="923"/>
                  </a:cubicBezTo>
                  <a:cubicBezTo>
                    <a:pt x="138" y="923"/>
                    <a:pt x="137" y="919"/>
                    <a:pt x="136" y="922"/>
                  </a:cubicBezTo>
                  <a:close/>
                  <a:moveTo>
                    <a:pt x="638" y="991"/>
                  </a:moveTo>
                  <a:cubicBezTo>
                    <a:pt x="639" y="988"/>
                    <a:pt x="637" y="988"/>
                    <a:pt x="638" y="986"/>
                  </a:cubicBezTo>
                  <a:cubicBezTo>
                    <a:pt x="631" y="982"/>
                    <a:pt x="628" y="988"/>
                    <a:pt x="619" y="987"/>
                  </a:cubicBezTo>
                  <a:cubicBezTo>
                    <a:pt x="620" y="994"/>
                    <a:pt x="631" y="990"/>
                    <a:pt x="634" y="995"/>
                  </a:cubicBezTo>
                  <a:cubicBezTo>
                    <a:pt x="633" y="992"/>
                    <a:pt x="635" y="991"/>
                    <a:pt x="638" y="991"/>
                  </a:cubicBezTo>
                  <a:close/>
                  <a:moveTo>
                    <a:pt x="675" y="1018"/>
                  </a:moveTo>
                  <a:cubicBezTo>
                    <a:pt x="677" y="1018"/>
                    <a:pt x="680" y="1017"/>
                    <a:pt x="680" y="1019"/>
                  </a:cubicBezTo>
                  <a:cubicBezTo>
                    <a:pt x="679" y="1019"/>
                    <a:pt x="676" y="1018"/>
                    <a:pt x="677" y="1021"/>
                  </a:cubicBezTo>
                  <a:cubicBezTo>
                    <a:pt x="677" y="1024"/>
                    <a:pt x="682" y="1020"/>
                    <a:pt x="684" y="1022"/>
                  </a:cubicBezTo>
                  <a:cubicBezTo>
                    <a:pt x="685" y="1017"/>
                    <a:pt x="685" y="1016"/>
                    <a:pt x="688" y="1014"/>
                  </a:cubicBezTo>
                  <a:cubicBezTo>
                    <a:pt x="682" y="1013"/>
                    <a:pt x="677" y="1013"/>
                    <a:pt x="675" y="1018"/>
                  </a:cubicBezTo>
                  <a:close/>
                  <a:moveTo>
                    <a:pt x="847" y="1109"/>
                  </a:moveTo>
                  <a:cubicBezTo>
                    <a:pt x="841" y="1112"/>
                    <a:pt x="836" y="1115"/>
                    <a:pt x="835" y="1120"/>
                  </a:cubicBezTo>
                  <a:cubicBezTo>
                    <a:pt x="833" y="1118"/>
                    <a:pt x="837" y="1116"/>
                    <a:pt x="833" y="1116"/>
                  </a:cubicBezTo>
                  <a:cubicBezTo>
                    <a:pt x="833" y="1121"/>
                    <a:pt x="833" y="1121"/>
                    <a:pt x="833" y="1121"/>
                  </a:cubicBezTo>
                  <a:cubicBezTo>
                    <a:pt x="840" y="1122"/>
                    <a:pt x="847" y="1119"/>
                    <a:pt x="850" y="1114"/>
                  </a:cubicBezTo>
                  <a:cubicBezTo>
                    <a:pt x="849" y="1113"/>
                    <a:pt x="847" y="1112"/>
                    <a:pt x="847" y="1109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6" name="图片 15" descr="http://pic3.nipic.com/20090508/225028_041455028_2.jp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4" t="884" r="25123" b="39650"/>
            <a:stretch>
              <a:fillRect/>
            </a:stretch>
          </p:blipFill>
          <p:spPr bwMode="auto">
            <a:xfrm>
              <a:off x="6114731" y="873534"/>
              <a:ext cx="3791269" cy="3732709"/>
            </a:xfrm>
            <a:custGeom>
              <a:avLst/>
              <a:gdLst>
                <a:gd name="connsiteX0" fmla="*/ 1060992 w 2121984"/>
                <a:gd name="connsiteY0" fmla="*/ 0 h 2089208"/>
                <a:gd name="connsiteX1" fmla="*/ 2121984 w 2121984"/>
                <a:gd name="connsiteY1" fmla="*/ 1044604 h 2089208"/>
                <a:gd name="connsiteX2" fmla="*/ 1060992 w 2121984"/>
                <a:gd name="connsiteY2" fmla="*/ 2089208 h 2089208"/>
                <a:gd name="connsiteX3" fmla="*/ 0 w 2121984"/>
                <a:gd name="connsiteY3" fmla="*/ 1044604 h 2089208"/>
                <a:gd name="connsiteX4" fmla="*/ 1060992 w 2121984"/>
                <a:gd name="connsiteY4" fmla="*/ 0 h 208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984" h="2089208">
                  <a:moveTo>
                    <a:pt x="1060992" y="0"/>
                  </a:moveTo>
                  <a:cubicBezTo>
                    <a:pt x="1646962" y="0"/>
                    <a:pt x="2121984" y="467685"/>
                    <a:pt x="2121984" y="1044604"/>
                  </a:cubicBezTo>
                  <a:cubicBezTo>
                    <a:pt x="2121984" y="1621523"/>
                    <a:pt x="1646962" y="2089208"/>
                    <a:pt x="1060992" y="2089208"/>
                  </a:cubicBezTo>
                  <a:cubicBezTo>
                    <a:pt x="475022" y="2089208"/>
                    <a:pt x="0" y="1621523"/>
                    <a:pt x="0" y="1044604"/>
                  </a:cubicBezTo>
                  <a:cubicBezTo>
                    <a:pt x="0" y="467685"/>
                    <a:pt x="475022" y="0"/>
                    <a:pt x="1060992" y="0"/>
                  </a:cubicBezTo>
                  <a:close/>
                </a:path>
              </a:pathLst>
            </a:custGeom>
            <a:noFill/>
            <a:effectLst>
              <a:softEdge rad="1270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组合 16"/>
          <p:cNvGrpSpPr/>
          <p:nvPr/>
        </p:nvGrpSpPr>
        <p:grpSpPr>
          <a:xfrm>
            <a:off x="8092313" y="3467100"/>
            <a:ext cx="3058821" cy="3141664"/>
            <a:chOff x="5571640" y="570766"/>
            <a:chExt cx="4572000" cy="4695825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5571640" y="570766"/>
              <a:ext cx="4572000" cy="4695825"/>
            </a:xfrm>
            <a:custGeom>
              <a:avLst/>
              <a:gdLst>
                <a:gd name="T0" fmla="*/ 984 w 1216"/>
                <a:gd name="T1" fmla="*/ 113 h 1249"/>
                <a:gd name="T2" fmla="*/ 1112 w 1216"/>
                <a:gd name="T3" fmla="*/ 259 h 1249"/>
                <a:gd name="T4" fmla="*/ 923 w 1216"/>
                <a:gd name="T5" fmla="*/ 612 h 1249"/>
                <a:gd name="T6" fmla="*/ 98 w 1216"/>
                <a:gd name="T7" fmla="*/ 754 h 1249"/>
                <a:gd name="T8" fmla="*/ 71 w 1216"/>
                <a:gd name="T9" fmla="*/ 785 h 1249"/>
                <a:gd name="T10" fmla="*/ 99 w 1216"/>
                <a:gd name="T11" fmla="*/ 865 h 1249"/>
                <a:gd name="T12" fmla="*/ 132 w 1216"/>
                <a:gd name="T13" fmla="*/ 906 h 1249"/>
                <a:gd name="T14" fmla="*/ 1048 w 1216"/>
                <a:gd name="T15" fmla="*/ 1009 h 1249"/>
                <a:gd name="T16" fmla="*/ 597 w 1216"/>
                <a:gd name="T17" fmla="*/ 1066 h 1249"/>
                <a:gd name="T18" fmla="*/ 630 w 1216"/>
                <a:gd name="T19" fmla="*/ 1124 h 1249"/>
                <a:gd name="T20" fmla="*/ 496 w 1216"/>
                <a:gd name="T21" fmla="*/ 1245 h 1249"/>
                <a:gd name="T22" fmla="*/ 1007 w 1216"/>
                <a:gd name="T23" fmla="*/ 227 h 1249"/>
                <a:gd name="T24" fmla="*/ 742 w 1216"/>
                <a:gd name="T25" fmla="*/ 47 h 1249"/>
                <a:gd name="T26" fmla="*/ 346 w 1216"/>
                <a:gd name="T27" fmla="*/ 133 h 1249"/>
                <a:gd name="T28" fmla="*/ 188 w 1216"/>
                <a:gd name="T29" fmla="*/ 252 h 1249"/>
                <a:gd name="T30" fmla="*/ 265 w 1216"/>
                <a:gd name="T31" fmla="*/ 123 h 1249"/>
                <a:gd name="T32" fmla="*/ 118 w 1216"/>
                <a:gd name="T33" fmla="*/ 258 h 1249"/>
                <a:gd name="T34" fmla="*/ 134 w 1216"/>
                <a:gd name="T35" fmla="*/ 484 h 1249"/>
                <a:gd name="T36" fmla="*/ 278 w 1216"/>
                <a:gd name="T37" fmla="*/ 987 h 1249"/>
                <a:gd name="T38" fmla="*/ 355 w 1216"/>
                <a:gd name="T39" fmla="*/ 1049 h 1249"/>
                <a:gd name="T40" fmla="*/ 662 w 1216"/>
                <a:gd name="T41" fmla="*/ 1017 h 1249"/>
                <a:gd name="T42" fmla="*/ 593 w 1216"/>
                <a:gd name="T43" fmla="*/ 922 h 1249"/>
                <a:gd name="T44" fmla="*/ 518 w 1216"/>
                <a:gd name="T45" fmla="*/ 708 h 1249"/>
                <a:gd name="T46" fmla="*/ 601 w 1216"/>
                <a:gd name="T47" fmla="*/ 844 h 1249"/>
                <a:gd name="T48" fmla="*/ 819 w 1216"/>
                <a:gd name="T49" fmla="*/ 744 h 1249"/>
                <a:gd name="T50" fmla="*/ 977 w 1216"/>
                <a:gd name="T51" fmla="*/ 533 h 1249"/>
                <a:gd name="T52" fmla="*/ 878 w 1216"/>
                <a:gd name="T53" fmla="*/ 830 h 1249"/>
                <a:gd name="T54" fmla="*/ 860 w 1216"/>
                <a:gd name="T55" fmla="*/ 905 h 1249"/>
                <a:gd name="T56" fmla="*/ 856 w 1216"/>
                <a:gd name="T57" fmla="*/ 992 h 1249"/>
                <a:gd name="T58" fmla="*/ 886 w 1216"/>
                <a:gd name="T59" fmla="*/ 1090 h 1249"/>
                <a:gd name="T60" fmla="*/ 1199 w 1216"/>
                <a:gd name="T61" fmla="*/ 650 h 1249"/>
                <a:gd name="T62" fmla="*/ 114 w 1216"/>
                <a:gd name="T63" fmla="*/ 287 h 1249"/>
                <a:gd name="T64" fmla="*/ 151 w 1216"/>
                <a:gd name="T65" fmla="*/ 219 h 1249"/>
                <a:gd name="T66" fmla="*/ 174 w 1216"/>
                <a:gd name="T67" fmla="*/ 256 h 1249"/>
                <a:gd name="T68" fmla="*/ 250 w 1216"/>
                <a:gd name="T69" fmla="*/ 954 h 1249"/>
                <a:gd name="T70" fmla="*/ 457 w 1216"/>
                <a:gd name="T71" fmla="*/ 1075 h 1249"/>
                <a:gd name="T72" fmla="*/ 720 w 1216"/>
                <a:gd name="T73" fmla="*/ 572 h 1249"/>
                <a:gd name="T74" fmla="*/ 658 w 1216"/>
                <a:gd name="T75" fmla="*/ 494 h 1249"/>
                <a:gd name="T76" fmla="*/ 611 w 1216"/>
                <a:gd name="T77" fmla="*/ 550 h 1249"/>
                <a:gd name="T78" fmla="*/ 584 w 1216"/>
                <a:gd name="T79" fmla="*/ 162 h 1249"/>
                <a:gd name="T80" fmla="*/ 490 w 1216"/>
                <a:gd name="T81" fmla="*/ 644 h 1249"/>
                <a:gd name="T82" fmla="*/ 529 w 1216"/>
                <a:gd name="T83" fmla="*/ 437 h 1249"/>
                <a:gd name="T84" fmla="*/ 567 w 1216"/>
                <a:gd name="T85" fmla="*/ 734 h 1249"/>
                <a:gd name="T86" fmla="*/ 731 w 1216"/>
                <a:gd name="T87" fmla="*/ 681 h 1249"/>
                <a:gd name="T88" fmla="*/ 784 w 1216"/>
                <a:gd name="T89" fmla="*/ 762 h 1249"/>
                <a:gd name="T90" fmla="*/ 823 w 1216"/>
                <a:gd name="T91" fmla="*/ 609 h 1249"/>
                <a:gd name="T92" fmla="*/ 880 w 1216"/>
                <a:gd name="T93" fmla="*/ 121 h 1249"/>
                <a:gd name="T94" fmla="*/ 919 w 1216"/>
                <a:gd name="T95" fmla="*/ 205 h 1249"/>
                <a:gd name="T96" fmla="*/ 809 w 1216"/>
                <a:gd name="T97" fmla="*/ 1015 h 1249"/>
                <a:gd name="T98" fmla="*/ 1041 w 1216"/>
                <a:gd name="T99" fmla="*/ 247 h 1249"/>
                <a:gd name="T100" fmla="*/ 1024 w 1216"/>
                <a:gd name="T101" fmla="*/ 152 h 1249"/>
                <a:gd name="T102" fmla="*/ 1051 w 1216"/>
                <a:gd name="T103" fmla="*/ 248 h 1249"/>
                <a:gd name="T104" fmla="*/ 16 w 1216"/>
                <a:gd name="T105" fmla="*/ 554 h 1249"/>
                <a:gd name="T106" fmla="*/ 878 w 1216"/>
                <a:gd name="T107" fmla="*/ 660 h 1249"/>
                <a:gd name="T108" fmla="*/ 60 w 1216"/>
                <a:gd name="T109" fmla="*/ 689 h 1249"/>
                <a:gd name="T110" fmla="*/ 798 w 1216"/>
                <a:gd name="T111" fmla="*/ 805 h 1249"/>
                <a:gd name="T112" fmla="*/ 97 w 1216"/>
                <a:gd name="T113" fmla="*/ 854 h 1249"/>
                <a:gd name="T114" fmla="*/ 747 w 1216"/>
                <a:gd name="T115" fmla="*/ 809 h 1249"/>
                <a:gd name="T116" fmla="*/ 789 w 1216"/>
                <a:gd name="T117" fmla="*/ 863 h 1249"/>
                <a:gd name="T118" fmla="*/ 885 w 1216"/>
                <a:gd name="T119" fmla="*/ 906 h 1249"/>
                <a:gd name="T120" fmla="*/ 670 w 1216"/>
                <a:gd name="T121" fmla="*/ 1041 h 1249"/>
                <a:gd name="T122" fmla="*/ 932 w 1216"/>
                <a:gd name="T123" fmla="*/ 685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6" h="1249">
                  <a:moveTo>
                    <a:pt x="575" y="11"/>
                  </a:moveTo>
                  <a:cubicBezTo>
                    <a:pt x="573" y="12"/>
                    <a:pt x="569" y="12"/>
                    <a:pt x="568" y="14"/>
                  </a:cubicBezTo>
                  <a:cubicBezTo>
                    <a:pt x="571" y="14"/>
                    <a:pt x="574" y="13"/>
                    <a:pt x="575" y="11"/>
                  </a:cubicBezTo>
                  <a:close/>
                  <a:moveTo>
                    <a:pt x="487" y="32"/>
                  </a:moveTo>
                  <a:cubicBezTo>
                    <a:pt x="488" y="37"/>
                    <a:pt x="482" y="33"/>
                    <a:pt x="482" y="36"/>
                  </a:cubicBezTo>
                  <a:cubicBezTo>
                    <a:pt x="488" y="36"/>
                    <a:pt x="498" y="36"/>
                    <a:pt x="505" y="33"/>
                  </a:cubicBezTo>
                  <a:cubicBezTo>
                    <a:pt x="499" y="30"/>
                    <a:pt x="496" y="33"/>
                    <a:pt x="487" y="32"/>
                  </a:cubicBezTo>
                  <a:close/>
                  <a:moveTo>
                    <a:pt x="440" y="34"/>
                  </a:moveTo>
                  <a:cubicBezTo>
                    <a:pt x="442" y="34"/>
                    <a:pt x="444" y="33"/>
                    <a:pt x="445" y="32"/>
                  </a:cubicBezTo>
                  <a:cubicBezTo>
                    <a:pt x="443" y="31"/>
                    <a:pt x="441" y="32"/>
                    <a:pt x="440" y="34"/>
                  </a:cubicBezTo>
                  <a:close/>
                  <a:moveTo>
                    <a:pt x="452" y="43"/>
                  </a:moveTo>
                  <a:cubicBezTo>
                    <a:pt x="464" y="43"/>
                    <a:pt x="469" y="39"/>
                    <a:pt x="478" y="36"/>
                  </a:cubicBezTo>
                  <a:cubicBezTo>
                    <a:pt x="469" y="39"/>
                    <a:pt x="457" y="37"/>
                    <a:pt x="452" y="43"/>
                  </a:cubicBezTo>
                  <a:close/>
                  <a:moveTo>
                    <a:pt x="361" y="42"/>
                  </a:moveTo>
                  <a:cubicBezTo>
                    <a:pt x="362" y="43"/>
                    <a:pt x="365" y="42"/>
                    <a:pt x="366" y="39"/>
                  </a:cubicBezTo>
                  <a:cubicBezTo>
                    <a:pt x="364" y="40"/>
                    <a:pt x="361" y="40"/>
                    <a:pt x="361" y="42"/>
                  </a:cubicBezTo>
                  <a:close/>
                  <a:moveTo>
                    <a:pt x="440" y="47"/>
                  </a:moveTo>
                  <a:cubicBezTo>
                    <a:pt x="443" y="48"/>
                    <a:pt x="446" y="47"/>
                    <a:pt x="447" y="44"/>
                  </a:cubicBezTo>
                  <a:cubicBezTo>
                    <a:pt x="443" y="44"/>
                    <a:pt x="442" y="44"/>
                    <a:pt x="440" y="47"/>
                  </a:cubicBezTo>
                  <a:close/>
                  <a:moveTo>
                    <a:pt x="430" y="52"/>
                  </a:moveTo>
                  <a:cubicBezTo>
                    <a:pt x="427" y="52"/>
                    <a:pt x="421" y="50"/>
                    <a:pt x="426" y="47"/>
                  </a:cubicBezTo>
                  <a:cubicBezTo>
                    <a:pt x="425" y="47"/>
                    <a:pt x="424" y="47"/>
                    <a:pt x="423" y="46"/>
                  </a:cubicBezTo>
                  <a:cubicBezTo>
                    <a:pt x="424" y="51"/>
                    <a:pt x="420" y="49"/>
                    <a:pt x="422" y="54"/>
                  </a:cubicBezTo>
                  <a:cubicBezTo>
                    <a:pt x="421" y="55"/>
                    <a:pt x="416" y="52"/>
                    <a:pt x="417" y="56"/>
                  </a:cubicBezTo>
                  <a:cubicBezTo>
                    <a:pt x="422" y="56"/>
                    <a:pt x="427" y="54"/>
                    <a:pt x="430" y="52"/>
                  </a:cubicBezTo>
                  <a:close/>
                  <a:moveTo>
                    <a:pt x="344" y="51"/>
                  </a:moveTo>
                  <a:cubicBezTo>
                    <a:pt x="347" y="51"/>
                    <a:pt x="350" y="50"/>
                    <a:pt x="351" y="47"/>
                  </a:cubicBezTo>
                  <a:cubicBezTo>
                    <a:pt x="347" y="47"/>
                    <a:pt x="345" y="49"/>
                    <a:pt x="344" y="51"/>
                  </a:cubicBezTo>
                  <a:close/>
                  <a:moveTo>
                    <a:pt x="349" y="57"/>
                  </a:moveTo>
                  <a:cubicBezTo>
                    <a:pt x="353" y="58"/>
                    <a:pt x="353" y="56"/>
                    <a:pt x="356" y="56"/>
                  </a:cubicBezTo>
                  <a:cubicBezTo>
                    <a:pt x="356" y="54"/>
                    <a:pt x="357" y="51"/>
                    <a:pt x="354" y="52"/>
                  </a:cubicBezTo>
                  <a:cubicBezTo>
                    <a:pt x="353" y="55"/>
                    <a:pt x="349" y="54"/>
                    <a:pt x="349" y="57"/>
                  </a:cubicBezTo>
                  <a:close/>
                  <a:moveTo>
                    <a:pt x="327" y="62"/>
                  </a:moveTo>
                  <a:cubicBezTo>
                    <a:pt x="332" y="61"/>
                    <a:pt x="338" y="57"/>
                    <a:pt x="337" y="53"/>
                  </a:cubicBezTo>
                  <a:cubicBezTo>
                    <a:pt x="335" y="57"/>
                    <a:pt x="328" y="56"/>
                    <a:pt x="327" y="62"/>
                  </a:cubicBezTo>
                  <a:close/>
                  <a:moveTo>
                    <a:pt x="340" y="65"/>
                  </a:moveTo>
                  <a:cubicBezTo>
                    <a:pt x="342" y="63"/>
                    <a:pt x="344" y="61"/>
                    <a:pt x="347" y="60"/>
                  </a:cubicBezTo>
                  <a:cubicBezTo>
                    <a:pt x="343" y="59"/>
                    <a:pt x="338" y="62"/>
                    <a:pt x="340" y="65"/>
                  </a:cubicBezTo>
                  <a:close/>
                  <a:moveTo>
                    <a:pt x="322" y="65"/>
                  </a:moveTo>
                  <a:cubicBezTo>
                    <a:pt x="323" y="64"/>
                    <a:pt x="325" y="64"/>
                    <a:pt x="326" y="62"/>
                  </a:cubicBezTo>
                  <a:cubicBezTo>
                    <a:pt x="323" y="61"/>
                    <a:pt x="320" y="64"/>
                    <a:pt x="322" y="65"/>
                  </a:cubicBezTo>
                  <a:close/>
                  <a:moveTo>
                    <a:pt x="869" y="87"/>
                  </a:moveTo>
                  <a:cubicBezTo>
                    <a:pt x="869" y="89"/>
                    <a:pt x="868" y="89"/>
                    <a:pt x="867" y="91"/>
                  </a:cubicBezTo>
                  <a:cubicBezTo>
                    <a:pt x="871" y="92"/>
                    <a:pt x="873" y="94"/>
                    <a:pt x="876" y="96"/>
                  </a:cubicBezTo>
                  <a:cubicBezTo>
                    <a:pt x="874" y="92"/>
                    <a:pt x="874" y="88"/>
                    <a:pt x="869" y="87"/>
                  </a:cubicBezTo>
                  <a:close/>
                  <a:moveTo>
                    <a:pt x="375" y="103"/>
                  </a:moveTo>
                  <a:cubicBezTo>
                    <a:pt x="374" y="103"/>
                    <a:pt x="373" y="101"/>
                    <a:pt x="372" y="100"/>
                  </a:cubicBezTo>
                  <a:cubicBezTo>
                    <a:pt x="371" y="99"/>
                    <a:pt x="370" y="101"/>
                    <a:pt x="369" y="100"/>
                  </a:cubicBezTo>
                  <a:cubicBezTo>
                    <a:pt x="368" y="104"/>
                    <a:pt x="375" y="106"/>
                    <a:pt x="375" y="103"/>
                  </a:cubicBezTo>
                  <a:close/>
                  <a:moveTo>
                    <a:pt x="373" y="106"/>
                  </a:moveTo>
                  <a:cubicBezTo>
                    <a:pt x="373" y="107"/>
                    <a:pt x="370" y="109"/>
                    <a:pt x="372" y="110"/>
                  </a:cubicBezTo>
                  <a:cubicBezTo>
                    <a:pt x="372" y="108"/>
                    <a:pt x="375" y="109"/>
                    <a:pt x="374" y="107"/>
                  </a:cubicBezTo>
                  <a:cubicBezTo>
                    <a:pt x="373" y="107"/>
                    <a:pt x="374" y="106"/>
                    <a:pt x="373" y="106"/>
                  </a:cubicBezTo>
                  <a:close/>
                  <a:moveTo>
                    <a:pt x="984" y="113"/>
                  </a:moveTo>
                  <a:cubicBezTo>
                    <a:pt x="983" y="110"/>
                    <a:pt x="979" y="110"/>
                    <a:pt x="977" y="107"/>
                  </a:cubicBezTo>
                  <a:cubicBezTo>
                    <a:pt x="975" y="111"/>
                    <a:pt x="981" y="111"/>
                    <a:pt x="984" y="113"/>
                  </a:cubicBezTo>
                  <a:close/>
                  <a:moveTo>
                    <a:pt x="902" y="124"/>
                  </a:moveTo>
                  <a:cubicBezTo>
                    <a:pt x="908" y="121"/>
                    <a:pt x="911" y="128"/>
                    <a:pt x="913" y="133"/>
                  </a:cubicBezTo>
                  <a:cubicBezTo>
                    <a:pt x="925" y="129"/>
                    <a:pt x="926" y="148"/>
                    <a:pt x="933" y="139"/>
                  </a:cubicBezTo>
                  <a:cubicBezTo>
                    <a:pt x="930" y="131"/>
                    <a:pt x="918" y="131"/>
                    <a:pt x="914" y="124"/>
                  </a:cubicBezTo>
                  <a:cubicBezTo>
                    <a:pt x="907" y="126"/>
                    <a:pt x="901" y="115"/>
                    <a:pt x="897" y="119"/>
                  </a:cubicBezTo>
                  <a:cubicBezTo>
                    <a:pt x="898" y="121"/>
                    <a:pt x="902" y="121"/>
                    <a:pt x="902" y="124"/>
                  </a:cubicBezTo>
                  <a:close/>
                  <a:moveTo>
                    <a:pt x="334" y="125"/>
                  </a:moveTo>
                  <a:cubicBezTo>
                    <a:pt x="334" y="123"/>
                    <a:pt x="338" y="124"/>
                    <a:pt x="337" y="121"/>
                  </a:cubicBezTo>
                  <a:cubicBezTo>
                    <a:pt x="335" y="121"/>
                    <a:pt x="333" y="121"/>
                    <a:pt x="334" y="118"/>
                  </a:cubicBezTo>
                  <a:cubicBezTo>
                    <a:pt x="329" y="117"/>
                    <a:pt x="328" y="122"/>
                    <a:pt x="326" y="124"/>
                  </a:cubicBezTo>
                  <a:cubicBezTo>
                    <a:pt x="329" y="126"/>
                    <a:pt x="331" y="119"/>
                    <a:pt x="334" y="125"/>
                  </a:cubicBezTo>
                  <a:close/>
                  <a:moveTo>
                    <a:pt x="893" y="134"/>
                  </a:moveTo>
                  <a:cubicBezTo>
                    <a:pt x="892" y="130"/>
                    <a:pt x="888" y="127"/>
                    <a:pt x="885" y="128"/>
                  </a:cubicBezTo>
                  <a:cubicBezTo>
                    <a:pt x="886" y="132"/>
                    <a:pt x="890" y="132"/>
                    <a:pt x="893" y="134"/>
                  </a:cubicBezTo>
                  <a:close/>
                  <a:moveTo>
                    <a:pt x="323" y="128"/>
                  </a:moveTo>
                  <a:cubicBezTo>
                    <a:pt x="320" y="128"/>
                    <a:pt x="319" y="129"/>
                    <a:pt x="318" y="131"/>
                  </a:cubicBezTo>
                  <a:cubicBezTo>
                    <a:pt x="321" y="131"/>
                    <a:pt x="323" y="131"/>
                    <a:pt x="323" y="128"/>
                  </a:cubicBezTo>
                  <a:close/>
                  <a:moveTo>
                    <a:pt x="364" y="128"/>
                  </a:moveTo>
                  <a:cubicBezTo>
                    <a:pt x="362" y="129"/>
                    <a:pt x="359" y="130"/>
                    <a:pt x="357" y="131"/>
                  </a:cubicBezTo>
                  <a:cubicBezTo>
                    <a:pt x="361" y="131"/>
                    <a:pt x="363" y="131"/>
                    <a:pt x="364" y="128"/>
                  </a:cubicBezTo>
                  <a:close/>
                  <a:moveTo>
                    <a:pt x="328" y="138"/>
                  </a:moveTo>
                  <a:cubicBezTo>
                    <a:pt x="325" y="138"/>
                    <a:pt x="324" y="139"/>
                    <a:pt x="322" y="141"/>
                  </a:cubicBezTo>
                  <a:cubicBezTo>
                    <a:pt x="326" y="141"/>
                    <a:pt x="327" y="139"/>
                    <a:pt x="328" y="138"/>
                  </a:cubicBezTo>
                  <a:close/>
                  <a:moveTo>
                    <a:pt x="988" y="190"/>
                  </a:moveTo>
                  <a:cubicBezTo>
                    <a:pt x="981" y="186"/>
                    <a:pt x="984" y="183"/>
                    <a:pt x="976" y="180"/>
                  </a:cubicBezTo>
                  <a:cubicBezTo>
                    <a:pt x="976" y="183"/>
                    <a:pt x="978" y="182"/>
                    <a:pt x="976" y="184"/>
                  </a:cubicBezTo>
                  <a:cubicBezTo>
                    <a:pt x="983" y="183"/>
                    <a:pt x="982" y="193"/>
                    <a:pt x="988" y="190"/>
                  </a:cubicBezTo>
                  <a:close/>
                  <a:moveTo>
                    <a:pt x="1004" y="185"/>
                  </a:moveTo>
                  <a:cubicBezTo>
                    <a:pt x="1003" y="184"/>
                    <a:pt x="1002" y="182"/>
                    <a:pt x="1002" y="180"/>
                  </a:cubicBezTo>
                  <a:cubicBezTo>
                    <a:pt x="1000" y="181"/>
                    <a:pt x="996" y="179"/>
                    <a:pt x="995" y="181"/>
                  </a:cubicBezTo>
                  <a:cubicBezTo>
                    <a:pt x="998" y="182"/>
                    <a:pt x="1000" y="188"/>
                    <a:pt x="1004" y="185"/>
                  </a:cubicBezTo>
                  <a:close/>
                  <a:moveTo>
                    <a:pt x="998" y="192"/>
                  </a:moveTo>
                  <a:cubicBezTo>
                    <a:pt x="998" y="191"/>
                    <a:pt x="999" y="191"/>
                    <a:pt x="999" y="191"/>
                  </a:cubicBezTo>
                  <a:cubicBezTo>
                    <a:pt x="999" y="185"/>
                    <a:pt x="995" y="185"/>
                    <a:pt x="992" y="187"/>
                  </a:cubicBezTo>
                  <a:cubicBezTo>
                    <a:pt x="993" y="187"/>
                    <a:pt x="993" y="189"/>
                    <a:pt x="992" y="190"/>
                  </a:cubicBezTo>
                  <a:cubicBezTo>
                    <a:pt x="995" y="190"/>
                    <a:pt x="995" y="193"/>
                    <a:pt x="998" y="192"/>
                  </a:cubicBezTo>
                  <a:close/>
                  <a:moveTo>
                    <a:pt x="1003" y="194"/>
                  </a:moveTo>
                  <a:cubicBezTo>
                    <a:pt x="1002" y="194"/>
                    <a:pt x="1001" y="194"/>
                    <a:pt x="1000" y="193"/>
                  </a:cubicBezTo>
                  <a:cubicBezTo>
                    <a:pt x="1001" y="196"/>
                    <a:pt x="1004" y="197"/>
                    <a:pt x="1006" y="199"/>
                  </a:cubicBezTo>
                  <a:cubicBezTo>
                    <a:pt x="1007" y="197"/>
                    <a:pt x="1006" y="193"/>
                    <a:pt x="1003" y="192"/>
                  </a:cubicBezTo>
                  <a:lnTo>
                    <a:pt x="1003" y="194"/>
                  </a:lnTo>
                  <a:close/>
                  <a:moveTo>
                    <a:pt x="1091" y="232"/>
                  </a:moveTo>
                  <a:cubicBezTo>
                    <a:pt x="1092" y="230"/>
                    <a:pt x="1098" y="234"/>
                    <a:pt x="1099" y="232"/>
                  </a:cubicBezTo>
                  <a:cubicBezTo>
                    <a:pt x="1095" y="230"/>
                    <a:pt x="1095" y="224"/>
                    <a:pt x="1092" y="222"/>
                  </a:cubicBezTo>
                  <a:cubicBezTo>
                    <a:pt x="1092" y="225"/>
                    <a:pt x="1090" y="227"/>
                    <a:pt x="1089" y="228"/>
                  </a:cubicBezTo>
                  <a:cubicBezTo>
                    <a:pt x="1090" y="229"/>
                    <a:pt x="1090" y="232"/>
                    <a:pt x="1091" y="232"/>
                  </a:cubicBezTo>
                  <a:close/>
                  <a:moveTo>
                    <a:pt x="1050" y="236"/>
                  </a:moveTo>
                  <a:cubicBezTo>
                    <a:pt x="1049" y="237"/>
                    <a:pt x="1049" y="238"/>
                    <a:pt x="1049" y="240"/>
                  </a:cubicBezTo>
                  <a:cubicBezTo>
                    <a:pt x="1053" y="239"/>
                    <a:pt x="1053" y="242"/>
                    <a:pt x="1056" y="242"/>
                  </a:cubicBezTo>
                  <a:cubicBezTo>
                    <a:pt x="1056" y="239"/>
                    <a:pt x="1052" y="238"/>
                    <a:pt x="1050" y="236"/>
                  </a:cubicBezTo>
                  <a:close/>
                  <a:moveTo>
                    <a:pt x="1116" y="265"/>
                  </a:moveTo>
                  <a:cubicBezTo>
                    <a:pt x="1116" y="262"/>
                    <a:pt x="1114" y="261"/>
                    <a:pt x="1112" y="259"/>
                  </a:cubicBezTo>
                  <a:cubicBezTo>
                    <a:pt x="1110" y="263"/>
                    <a:pt x="1113" y="264"/>
                    <a:pt x="1116" y="265"/>
                  </a:cubicBezTo>
                  <a:close/>
                  <a:moveTo>
                    <a:pt x="1135" y="273"/>
                  </a:moveTo>
                  <a:cubicBezTo>
                    <a:pt x="1135" y="269"/>
                    <a:pt x="1133" y="268"/>
                    <a:pt x="1130" y="267"/>
                  </a:cubicBezTo>
                  <a:cubicBezTo>
                    <a:pt x="1130" y="271"/>
                    <a:pt x="1132" y="273"/>
                    <a:pt x="1135" y="273"/>
                  </a:cubicBezTo>
                  <a:close/>
                  <a:moveTo>
                    <a:pt x="1140" y="286"/>
                  </a:moveTo>
                  <a:cubicBezTo>
                    <a:pt x="1140" y="285"/>
                    <a:pt x="1139" y="284"/>
                    <a:pt x="1139" y="283"/>
                  </a:cubicBezTo>
                  <a:cubicBezTo>
                    <a:pt x="1137" y="283"/>
                    <a:pt x="1138" y="284"/>
                    <a:pt x="1136" y="283"/>
                  </a:cubicBezTo>
                  <a:cubicBezTo>
                    <a:pt x="1136" y="285"/>
                    <a:pt x="1138" y="286"/>
                    <a:pt x="1140" y="286"/>
                  </a:cubicBezTo>
                  <a:close/>
                  <a:moveTo>
                    <a:pt x="1153" y="305"/>
                  </a:moveTo>
                  <a:cubicBezTo>
                    <a:pt x="1153" y="301"/>
                    <a:pt x="1151" y="301"/>
                    <a:pt x="1150" y="299"/>
                  </a:cubicBezTo>
                  <a:cubicBezTo>
                    <a:pt x="1148" y="302"/>
                    <a:pt x="1151" y="303"/>
                    <a:pt x="1153" y="305"/>
                  </a:cubicBezTo>
                  <a:close/>
                  <a:moveTo>
                    <a:pt x="95" y="499"/>
                  </a:moveTo>
                  <a:cubicBezTo>
                    <a:pt x="96" y="499"/>
                    <a:pt x="97" y="499"/>
                    <a:pt x="98" y="498"/>
                  </a:cubicBezTo>
                  <a:cubicBezTo>
                    <a:pt x="98" y="497"/>
                    <a:pt x="98" y="495"/>
                    <a:pt x="95" y="495"/>
                  </a:cubicBezTo>
                  <a:cubicBezTo>
                    <a:pt x="96" y="497"/>
                    <a:pt x="94" y="497"/>
                    <a:pt x="95" y="499"/>
                  </a:cubicBezTo>
                  <a:close/>
                  <a:moveTo>
                    <a:pt x="92" y="504"/>
                  </a:moveTo>
                  <a:cubicBezTo>
                    <a:pt x="91" y="507"/>
                    <a:pt x="91" y="511"/>
                    <a:pt x="94" y="512"/>
                  </a:cubicBezTo>
                  <a:cubicBezTo>
                    <a:pt x="95" y="510"/>
                    <a:pt x="94" y="506"/>
                    <a:pt x="92" y="504"/>
                  </a:cubicBezTo>
                  <a:close/>
                  <a:moveTo>
                    <a:pt x="130" y="521"/>
                  </a:moveTo>
                  <a:cubicBezTo>
                    <a:pt x="130" y="520"/>
                    <a:pt x="131" y="520"/>
                    <a:pt x="132" y="521"/>
                  </a:cubicBezTo>
                  <a:cubicBezTo>
                    <a:pt x="132" y="519"/>
                    <a:pt x="132" y="517"/>
                    <a:pt x="130" y="517"/>
                  </a:cubicBezTo>
                  <a:cubicBezTo>
                    <a:pt x="130" y="518"/>
                    <a:pt x="127" y="520"/>
                    <a:pt x="130" y="521"/>
                  </a:cubicBezTo>
                  <a:close/>
                  <a:moveTo>
                    <a:pt x="61" y="536"/>
                  </a:moveTo>
                  <a:cubicBezTo>
                    <a:pt x="63" y="534"/>
                    <a:pt x="62" y="530"/>
                    <a:pt x="60" y="528"/>
                  </a:cubicBezTo>
                  <a:cubicBezTo>
                    <a:pt x="61" y="530"/>
                    <a:pt x="59" y="535"/>
                    <a:pt x="61" y="536"/>
                  </a:cubicBezTo>
                  <a:close/>
                  <a:moveTo>
                    <a:pt x="84" y="583"/>
                  </a:moveTo>
                  <a:cubicBezTo>
                    <a:pt x="86" y="583"/>
                    <a:pt x="87" y="582"/>
                    <a:pt x="88" y="583"/>
                  </a:cubicBezTo>
                  <a:cubicBezTo>
                    <a:pt x="93" y="568"/>
                    <a:pt x="93" y="553"/>
                    <a:pt x="98" y="536"/>
                  </a:cubicBezTo>
                  <a:cubicBezTo>
                    <a:pt x="97" y="535"/>
                    <a:pt x="98" y="533"/>
                    <a:pt x="96" y="532"/>
                  </a:cubicBezTo>
                  <a:cubicBezTo>
                    <a:pt x="94" y="546"/>
                    <a:pt x="83" y="557"/>
                    <a:pt x="87" y="569"/>
                  </a:cubicBezTo>
                  <a:cubicBezTo>
                    <a:pt x="84" y="572"/>
                    <a:pt x="83" y="579"/>
                    <a:pt x="84" y="583"/>
                  </a:cubicBezTo>
                  <a:close/>
                  <a:moveTo>
                    <a:pt x="117" y="552"/>
                  </a:moveTo>
                  <a:cubicBezTo>
                    <a:pt x="117" y="555"/>
                    <a:pt x="116" y="556"/>
                    <a:pt x="117" y="560"/>
                  </a:cubicBezTo>
                  <a:cubicBezTo>
                    <a:pt x="119" y="560"/>
                    <a:pt x="118" y="552"/>
                    <a:pt x="117" y="552"/>
                  </a:cubicBezTo>
                  <a:close/>
                  <a:moveTo>
                    <a:pt x="963" y="552"/>
                  </a:moveTo>
                  <a:cubicBezTo>
                    <a:pt x="963" y="558"/>
                    <a:pt x="964" y="562"/>
                    <a:pt x="963" y="566"/>
                  </a:cubicBezTo>
                  <a:cubicBezTo>
                    <a:pt x="968" y="565"/>
                    <a:pt x="967" y="553"/>
                    <a:pt x="963" y="552"/>
                  </a:cubicBezTo>
                  <a:close/>
                  <a:moveTo>
                    <a:pt x="117" y="573"/>
                  </a:moveTo>
                  <a:cubicBezTo>
                    <a:pt x="116" y="576"/>
                    <a:pt x="117" y="577"/>
                    <a:pt x="119" y="578"/>
                  </a:cubicBezTo>
                  <a:cubicBezTo>
                    <a:pt x="119" y="576"/>
                    <a:pt x="120" y="574"/>
                    <a:pt x="121" y="573"/>
                  </a:cubicBezTo>
                  <a:cubicBezTo>
                    <a:pt x="118" y="572"/>
                    <a:pt x="118" y="574"/>
                    <a:pt x="117" y="573"/>
                  </a:cubicBezTo>
                  <a:close/>
                  <a:moveTo>
                    <a:pt x="926" y="599"/>
                  </a:moveTo>
                  <a:cubicBezTo>
                    <a:pt x="925" y="599"/>
                    <a:pt x="925" y="597"/>
                    <a:pt x="925" y="596"/>
                  </a:cubicBezTo>
                  <a:cubicBezTo>
                    <a:pt x="924" y="596"/>
                    <a:pt x="923" y="595"/>
                    <a:pt x="923" y="596"/>
                  </a:cubicBezTo>
                  <a:cubicBezTo>
                    <a:pt x="924" y="597"/>
                    <a:pt x="923" y="598"/>
                    <a:pt x="923" y="599"/>
                  </a:cubicBezTo>
                  <a:cubicBezTo>
                    <a:pt x="924" y="598"/>
                    <a:pt x="926" y="602"/>
                    <a:pt x="926" y="599"/>
                  </a:cubicBezTo>
                  <a:close/>
                  <a:moveTo>
                    <a:pt x="107" y="596"/>
                  </a:moveTo>
                  <a:cubicBezTo>
                    <a:pt x="103" y="603"/>
                    <a:pt x="106" y="621"/>
                    <a:pt x="112" y="617"/>
                  </a:cubicBezTo>
                  <a:cubicBezTo>
                    <a:pt x="110" y="610"/>
                    <a:pt x="111" y="598"/>
                    <a:pt x="107" y="596"/>
                  </a:cubicBezTo>
                  <a:close/>
                  <a:moveTo>
                    <a:pt x="42" y="612"/>
                  </a:moveTo>
                  <a:cubicBezTo>
                    <a:pt x="40" y="619"/>
                    <a:pt x="37" y="634"/>
                    <a:pt x="42" y="640"/>
                  </a:cubicBezTo>
                  <a:cubicBezTo>
                    <a:pt x="43" y="630"/>
                    <a:pt x="43" y="618"/>
                    <a:pt x="42" y="612"/>
                  </a:cubicBezTo>
                  <a:close/>
                  <a:moveTo>
                    <a:pt x="923" y="619"/>
                  </a:moveTo>
                  <a:cubicBezTo>
                    <a:pt x="922" y="617"/>
                    <a:pt x="925" y="614"/>
                    <a:pt x="923" y="612"/>
                  </a:cubicBezTo>
                  <a:cubicBezTo>
                    <a:pt x="923" y="615"/>
                    <a:pt x="920" y="618"/>
                    <a:pt x="923" y="619"/>
                  </a:cubicBezTo>
                  <a:close/>
                  <a:moveTo>
                    <a:pt x="927" y="613"/>
                  </a:moveTo>
                  <a:cubicBezTo>
                    <a:pt x="927" y="616"/>
                    <a:pt x="925" y="618"/>
                    <a:pt x="924" y="621"/>
                  </a:cubicBezTo>
                  <a:cubicBezTo>
                    <a:pt x="927" y="621"/>
                    <a:pt x="930" y="614"/>
                    <a:pt x="927" y="613"/>
                  </a:cubicBezTo>
                  <a:close/>
                  <a:moveTo>
                    <a:pt x="25" y="624"/>
                  </a:moveTo>
                  <a:cubicBezTo>
                    <a:pt x="25" y="619"/>
                    <a:pt x="26" y="618"/>
                    <a:pt x="22" y="617"/>
                  </a:cubicBezTo>
                  <a:cubicBezTo>
                    <a:pt x="21" y="618"/>
                    <a:pt x="20" y="619"/>
                    <a:pt x="17" y="618"/>
                  </a:cubicBezTo>
                  <a:cubicBezTo>
                    <a:pt x="17" y="623"/>
                    <a:pt x="19" y="624"/>
                    <a:pt x="21" y="626"/>
                  </a:cubicBezTo>
                  <a:cubicBezTo>
                    <a:pt x="21" y="624"/>
                    <a:pt x="24" y="625"/>
                    <a:pt x="25" y="624"/>
                  </a:cubicBezTo>
                  <a:close/>
                  <a:moveTo>
                    <a:pt x="923" y="625"/>
                  </a:moveTo>
                  <a:cubicBezTo>
                    <a:pt x="922" y="632"/>
                    <a:pt x="921" y="635"/>
                    <a:pt x="920" y="643"/>
                  </a:cubicBezTo>
                  <a:cubicBezTo>
                    <a:pt x="923" y="638"/>
                    <a:pt x="927" y="629"/>
                    <a:pt x="923" y="625"/>
                  </a:cubicBezTo>
                  <a:close/>
                  <a:moveTo>
                    <a:pt x="875" y="626"/>
                  </a:moveTo>
                  <a:cubicBezTo>
                    <a:pt x="875" y="632"/>
                    <a:pt x="872" y="634"/>
                    <a:pt x="872" y="639"/>
                  </a:cubicBezTo>
                  <a:cubicBezTo>
                    <a:pt x="877" y="639"/>
                    <a:pt x="878" y="628"/>
                    <a:pt x="875" y="626"/>
                  </a:cubicBezTo>
                  <a:close/>
                  <a:moveTo>
                    <a:pt x="52" y="629"/>
                  </a:moveTo>
                  <a:cubicBezTo>
                    <a:pt x="50" y="630"/>
                    <a:pt x="51" y="636"/>
                    <a:pt x="53" y="636"/>
                  </a:cubicBezTo>
                  <a:cubicBezTo>
                    <a:pt x="53" y="633"/>
                    <a:pt x="53" y="631"/>
                    <a:pt x="52" y="629"/>
                  </a:cubicBezTo>
                  <a:close/>
                  <a:moveTo>
                    <a:pt x="121" y="632"/>
                  </a:moveTo>
                  <a:cubicBezTo>
                    <a:pt x="119" y="634"/>
                    <a:pt x="119" y="640"/>
                    <a:pt x="122" y="639"/>
                  </a:cubicBezTo>
                  <a:cubicBezTo>
                    <a:pt x="122" y="637"/>
                    <a:pt x="123" y="633"/>
                    <a:pt x="121" y="632"/>
                  </a:cubicBezTo>
                  <a:close/>
                  <a:moveTo>
                    <a:pt x="21" y="643"/>
                  </a:moveTo>
                  <a:cubicBezTo>
                    <a:pt x="20" y="641"/>
                    <a:pt x="21" y="638"/>
                    <a:pt x="18" y="638"/>
                  </a:cubicBezTo>
                  <a:cubicBezTo>
                    <a:pt x="18" y="640"/>
                    <a:pt x="18" y="643"/>
                    <a:pt x="21" y="643"/>
                  </a:cubicBezTo>
                  <a:close/>
                  <a:moveTo>
                    <a:pt x="65" y="653"/>
                  </a:moveTo>
                  <a:cubicBezTo>
                    <a:pt x="65" y="652"/>
                    <a:pt x="66" y="646"/>
                    <a:pt x="65" y="646"/>
                  </a:cubicBezTo>
                  <a:cubicBezTo>
                    <a:pt x="64" y="646"/>
                    <a:pt x="63" y="652"/>
                    <a:pt x="65" y="653"/>
                  </a:cubicBezTo>
                  <a:close/>
                  <a:moveTo>
                    <a:pt x="954" y="647"/>
                  </a:moveTo>
                  <a:cubicBezTo>
                    <a:pt x="954" y="650"/>
                    <a:pt x="951" y="653"/>
                    <a:pt x="953" y="654"/>
                  </a:cubicBezTo>
                  <a:cubicBezTo>
                    <a:pt x="953" y="653"/>
                    <a:pt x="956" y="649"/>
                    <a:pt x="954" y="647"/>
                  </a:cubicBezTo>
                  <a:close/>
                  <a:moveTo>
                    <a:pt x="19" y="651"/>
                  </a:moveTo>
                  <a:cubicBezTo>
                    <a:pt x="19" y="657"/>
                    <a:pt x="18" y="660"/>
                    <a:pt x="21" y="664"/>
                  </a:cubicBezTo>
                  <a:cubicBezTo>
                    <a:pt x="19" y="659"/>
                    <a:pt x="22" y="654"/>
                    <a:pt x="19" y="651"/>
                  </a:cubicBezTo>
                  <a:close/>
                  <a:moveTo>
                    <a:pt x="121" y="669"/>
                  </a:moveTo>
                  <a:cubicBezTo>
                    <a:pt x="122" y="672"/>
                    <a:pt x="118" y="677"/>
                    <a:pt x="122" y="677"/>
                  </a:cubicBezTo>
                  <a:cubicBezTo>
                    <a:pt x="120" y="675"/>
                    <a:pt x="126" y="670"/>
                    <a:pt x="121" y="669"/>
                  </a:cubicBezTo>
                  <a:close/>
                  <a:moveTo>
                    <a:pt x="920" y="687"/>
                  </a:moveTo>
                  <a:cubicBezTo>
                    <a:pt x="924" y="686"/>
                    <a:pt x="927" y="676"/>
                    <a:pt x="924" y="674"/>
                  </a:cubicBezTo>
                  <a:cubicBezTo>
                    <a:pt x="922" y="677"/>
                    <a:pt x="919" y="683"/>
                    <a:pt x="920" y="687"/>
                  </a:cubicBezTo>
                  <a:close/>
                  <a:moveTo>
                    <a:pt x="14" y="684"/>
                  </a:moveTo>
                  <a:cubicBezTo>
                    <a:pt x="10" y="684"/>
                    <a:pt x="13" y="676"/>
                    <a:pt x="9" y="676"/>
                  </a:cubicBezTo>
                  <a:cubicBezTo>
                    <a:pt x="9" y="679"/>
                    <a:pt x="11" y="680"/>
                    <a:pt x="10" y="683"/>
                  </a:cubicBezTo>
                  <a:cubicBezTo>
                    <a:pt x="11" y="683"/>
                    <a:pt x="13" y="686"/>
                    <a:pt x="14" y="684"/>
                  </a:cubicBezTo>
                  <a:close/>
                  <a:moveTo>
                    <a:pt x="74" y="699"/>
                  </a:moveTo>
                  <a:cubicBezTo>
                    <a:pt x="80" y="695"/>
                    <a:pt x="74" y="682"/>
                    <a:pt x="74" y="679"/>
                  </a:cubicBezTo>
                  <a:cubicBezTo>
                    <a:pt x="73" y="683"/>
                    <a:pt x="72" y="687"/>
                    <a:pt x="72" y="692"/>
                  </a:cubicBezTo>
                  <a:cubicBezTo>
                    <a:pt x="76" y="691"/>
                    <a:pt x="74" y="696"/>
                    <a:pt x="74" y="699"/>
                  </a:cubicBezTo>
                  <a:close/>
                  <a:moveTo>
                    <a:pt x="889" y="688"/>
                  </a:moveTo>
                  <a:cubicBezTo>
                    <a:pt x="890" y="686"/>
                    <a:pt x="892" y="682"/>
                    <a:pt x="890" y="681"/>
                  </a:cubicBezTo>
                  <a:cubicBezTo>
                    <a:pt x="890" y="682"/>
                    <a:pt x="888" y="687"/>
                    <a:pt x="889" y="688"/>
                  </a:cubicBezTo>
                  <a:close/>
                  <a:moveTo>
                    <a:pt x="96" y="720"/>
                  </a:moveTo>
                  <a:cubicBezTo>
                    <a:pt x="94" y="732"/>
                    <a:pt x="96" y="741"/>
                    <a:pt x="98" y="752"/>
                  </a:cubicBezTo>
                  <a:cubicBezTo>
                    <a:pt x="98" y="751"/>
                    <a:pt x="100" y="749"/>
                    <a:pt x="100" y="751"/>
                  </a:cubicBezTo>
                  <a:cubicBezTo>
                    <a:pt x="101" y="755"/>
                    <a:pt x="97" y="751"/>
                    <a:pt x="98" y="754"/>
                  </a:cubicBezTo>
                  <a:cubicBezTo>
                    <a:pt x="99" y="756"/>
                    <a:pt x="99" y="758"/>
                    <a:pt x="101" y="759"/>
                  </a:cubicBezTo>
                  <a:cubicBezTo>
                    <a:pt x="104" y="748"/>
                    <a:pt x="99" y="738"/>
                    <a:pt x="102" y="731"/>
                  </a:cubicBezTo>
                  <a:cubicBezTo>
                    <a:pt x="98" y="730"/>
                    <a:pt x="99" y="723"/>
                    <a:pt x="96" y="720"/>
                  </a:cubicBezTo>
                  <a:close/>
                  <a:moveTo>
                    <a:pt x="856" y="730"/>
                  </a:moveTo>
                  <a:cubicBezTo>
                    <a:pt x="855" y="733"/>
                    <a:pt x="851" y="734"/>
                    <a:pt x="850" y="738"/>
                  </a:cubicBezTo>
                  <a:cubicBezTo>
                    <a:pt x="854" y="736"/>
                    <a:pt x="858" y="735"/>
                    <a:pt x="859" y="734"/>
                  </a:cubicBezTo>
                  <a:cubicBezTo>
                    <a:pt x="858" y="734"/>
                    <a:pt x="859" y="730"/>
                    <a:pt x="856" y="730"/>
                  </a:cubicBezTo>
                  <a:close/>
                  <a:moveTo>
                    <a:pt x="78" y="747"/>
                  </a:moveTo>
                  <a:cubicBezTo>
                    <a:pt x="78" y="744"/>
                    <a:pt x="76" y="737"/>
                    <a:pt x="73" y="739"/>
                  </a:cubicBezTo>
                  <a:cubicBezTo>
                    <a:pt x="75" y="741"/>
                    <a:pt x="76" y="743"/>
                    <a:pt x="77" y="745"/>
                  </a:cubicBezTo>
                  <a:cubicBezTo>
                    <a:pt x="75" y="745"/>
                    <a:pt x="73" y="749"/>
                    <a:pt x="75" y="750"/>
                  </a:cubicBezTo>
                  <a:cubicBezTo>
                    <a:pt x="74" y="747"/>
                    <a:pt x="78" y="749"/>
                    <a:pt x="78" y="747"/>
                  </a:cubicBezTo>
                  <a:close/>
                  <a:moveTo>
                    <a:pt x="108" y="738"/>
                  </a:moveTo>
                  <a:cubicBezTo>
                    <a:pt x="108" y="746"/>
                    <a:pt x="110" y="752"/>
                    <a:pt x="113" y="757"/>
                  </a:cubicBezTo>
                  <a:cubicBezTo>
                    <a:pt x="113" y="751"/>
                    <a:pt x="113" y="749"/>
                    <a:pt x="113" y="743"/>
                  </a:cubicBezTo>
                  <a:cubicBezTo>
                    <a:pt x="109" y="745"/>
                    <a:pt x="111" y="740"/>
                    <a:pt x="108" y="738"/>
                  </a:cubicBezTo>
                  <a:close/>
                  <a:moveTo>
                    <a:pt x="5" y="752"/>
                  </a:moveTo>
                  <a:cubicBezTo>
                    <a:pt x="4" y="749"/>
                    <a:pt x="2" y="746"/>
                    <a:pt x="0" y="744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3" y="751"/>
                    <a:pt x="3" y="753"/>
                    <a:pt x="5" y="752"/>
                  </a:cubicBezTo>
                  <a:close/>
                  <a:moveTo>
                    <a:pt x="87" y="753"/>
                  </a:moveTo>
                  <a:cubicBezTo>
                    <a:pt x="85" y="750"/>
                    <a:pt x="87" y="748"/>
                    <a:pt x="85" y="746"/>
                  </a:cubicBezTo>
                  <a:cubicBezTo>
                    <a:pt x="85" y="747"/>
                    <a:pt x="84" y="747"/>
                    <a:pt x="82" y="747"/>
                  </a:cubicBezTo>
                  <a:cubicBezTo>
                    <a:pt x="83" y="751"/>
                    <a:pt x="81" y="753"/>
                    <a:pt x="82" y="757"/>
                  </a:cubicBezTo>
                  <a:cubicBezTo>
                    <a:pt x="83" y="757"/>
                    <a:pt x="84" y="758"/>
                    <a:pt x="85" y="759"/>
                  </a:cubicBezTo>
                  <a:cubicBezTo>
                    <a:pt x="86" y="756"/>
                    <a:pt x="85" y="755"/>
                    <a:pt x="84" y="752"/>
                  </a:cubicBezTo>
                  <a:cubicBezTo>
                    <a:pt x="86" y="751"/>
                    <a:pt x="86" y="753"/>
                    <a:pt x="87" y="753"/>
                  </a:cubicBezTo>
                  <a:close/>
                  <a:moveTo>
                    <a:pt x="6" y="759"/>
                  </a:moveTo>
                  <a:cubicBezTo>
                    <a:pt x="10" y="761"/>
                    <a:pt x="7" y="750"/>
                    <a:pt x="6" y="755"/>
                  </a:cubicBezTo>
                  <a:cubicBezTo>
                    <a:pt x="6" y="754"/>
                    <a:pt x="6" y="753"/>
                    <a:pt x="5" y="753"/>
                  </a:cubicBezTo>
                  <a:cubicBezTo>
                    <a:pt x="4" y="756"/>
                    <a:pt x="6" y="757"/>
                    <a:pt x="6" y="759"/>
                  </a:cubicBezTo>
                  <a:close/>
                  <a:moveTo>
                    <a:pt x="66" y="754"/>
                  </a:moveTo>
                  <a:cubicBezTo>
                    <a:pt x="67" y="771"/>
                    <a:pt x="69" y="755"/>
                    <a:pt x="66" y="754"/>
                  </a:cubicBezTo>
                  <a:close/>
                  <a:moveTo>
                    <a:pt x="4" y="765"/>
                  </a:moveTo>
                  <a:cubicBezTo>
                    <a:pt x="2" y="768"/>
                    <a:pt x="3" y="771"/>
                    <a:pt x="4" y="773"/>
                  </a:cubicBezTo>
                  <a:cubicBezTo>
                    <a:pt x="5" y="772"/>
                    <a:pt x="5" y="766"/>
                    <a:pt x="4" y="765"/>
                  </a:cubicBezTo>
                  <a:close/>
                  <a:moveTo>
                    <a:pt x="902" y="777"/>
                  </a:moveTo>
                  <a:cubicBezTo>
                    <a:pt x="904" y="777"/>
                    <a:pt x="903" y="779"/>
                    <a:pt x="904" y="780"/>
                  </a:cubicBezTo>
                  <a:cubicBezTo>
                    <a:pt x="905" y="775"/>
                    <a:pt x="908" y="774"/>
                    <a:pt x="909" y="769"/>
                  </a:cubicBezTo>
                  <a:cubicBezTo>
                    <a:pt x="905" y="770"/>
                    <a:pt x="906" y="776"/>
                    <a:pt x="902" y="777"/>
                  </a:cubicBezTo>
                  <a:close/>
                  <a:moveTo>
                    <a:pt x="67" y="779"/>
                  </a:moveTo>
                  <a:cubicBezTo>
                    <a:pt x="67" y="778"/>
                    <a:pt x="67" y="777"/>
                    <a:pt x="68" y="777"/>
                  </a:cubicBezTo>
                  <a:cubicBezTo>
                    <a:pt x="68" y="778"/>
                    <a:pt x="68" y="778"/>
                    <a:pt x="69" y="778"/>
                  </a:cubicBezTo>
                  <a:cubicBezTo>
                    <a:pt x="70" y="775"/>
                    <a:pt x="69" y="770"/>
                    <a:pt x="68" y="772"/>
                  </a:cubicBezTo>
                  <a:cubicBezTo>
                    <a:pt x="68" y="773"/>
                    <a:pt x="68" y="773"/>
                    <a:pt x="68" y="773"/>
                  </a:cubicBezTo>
                  <a:cubicBezTo>
                    <a:pt x="67" y="772"/>
                    <a:pt x="66" y="773"/>
                    <a:pt x="65" y="774"/>
                  </a:cubicBezTo>
                  <a:cubicBezTo>
                    <a:pt x="70" y="774"/>
                    <a:pt x="64" y="778"/>
                    <a:pt x="67" y="779"/>
                  </a:cubicBezTo>
                  <a:close/>
                  <a:moveTo>
                    <a:pt x="81" y="772"/>
                  </a:moveTo>
                  <a:cubicBezTo>
                    <a:pt x="81" y="775"/>
                    <a:pt x="81" y="779"/>
                    <a:pt x="83" y="780"/>
                  </a:cubicBezTo>
                  <a:cubicBezTo>
                    <a:pt x="83" y="776"/>
                    <a:pt x="83" y="773"/>
                    <a:pt x="81" y="772"/>
                  </a:cubicBezTo>
                  <a:close/>
                  <a:moveTo>
                    <a:pt x="71" y="785"/>
                  </a:moveTo>
                  <a:cubicBezTo>
                    <a:pt x="71" y="783"/>
                    <a:pt x="71" y="782"/>
                    <a:pt x="69" y="781"/>
                  </a:cubicBezTo>
                  <a:cubicBezTo>
                    <a:pt x="70" y="783"/>
                    <a:pt x="67" y="782"/>
                    <a:pt x="67" y="784"/>
                  </a:cubicBezTo>
                  <a:cubicBezTo>
                    <a:pt x="69" y="784"/>
                    <a:pt x="69" y="786"/>
                    <a:pt x="71" y="785"/>
                  </a:cubicBezTo>
                  <a:close/>
                  <a:moveTo>
                    <a:pt x="137" y="815"/>
                  </a:moveTo>
                  <a:cubicBezTo>
                    <a:pt x="136" y="802"/>
                    <a:pt x="133" y="793"/>
                    <a:pt x="127" y="787"/>
                  </a:cubicBezTo>
                  <a:cubicBezTo>
                    <a:pt x="129" y="798"/>
                    <a:pt x="133" y="806"/>
                    <a:pt x="137" y="815"/>
                  </a:cubicBezTo>
                  <a:close/>
                  <a:moveTo>
                    <a:pt x="724" y="810"/>
                  </a:moveTo>
                  <a:cubicBezTo>
                    <a:pt x="726" y="810"/>
                    <a:pt x="725" y="813"/>
                    <a:pt x="726" y="813"/>
                  </a:cubicBezTo>
                  <a:cubicBezTo>
                    <a:pt x="730" y="810"/>
                    <a:pt x="736" y="804"/>
                    <a:pt x="735" y="800"/>
                  </a:cubicBezTo>
                  <a:cubicBezTo>
                    <a:pt x="731" y="803"/>
                    <a:pt x="726" y="805"/>
                    <a:pt x="724" y="810"/>
                  </a:cubicBezTo>
                  <a:close/>
                  <a:moveTo>
                    <a:pt x="157" y="816"/>
                  </a:moveTo>
                  <a:cubicBezTo>
                    <a:pt x="152" y="816"/>
                    <a:pt x="154" y="809"/>
                    <a:pt x="150" y="808"/>
                  </a:cubicBezTo>
                  <a:cubicBezTo>
                    <a:pt x="151" y="811"/>
                    <a:pt x="151" y="815"/>
                    <a:pt x="152" y="817"/>
                  </a:cubicBezTo>
                  <a:cubicBezTo>
                    <a:pt x="152" y="814"/>
                    <a:pt x="156" y="820"/>
                    <a:pt x="157" y="816"/>
                  </a:cubicBezTo>
                  <a:close/>
                  <a:moveTo>
                    <a:pt x="847" y="824"/>
                  </a:moveTo>
                  <a:cubicBezTo>
                    <a:pt x="851" y="822"/>
                    <a:pt x="857" y="818"/>
                    <a:pt x="856" y="813"/>
                  </a:cubicBezTo>
                  <a:cubicBezTo>
                    <a:pt x="854" y="816"/>
                    <a:pt x="851" y="818"/>
                    <a:pt x="847" y="819"/>
                  </a:cubicBezTo>
                  <a:lnTo>
                    <a:pt x="847" y="824"/>
                  </a:lnTo>
                  <a:close/>
                  <a:moveTo>
                    <a:pt x="828" y="823"/>
                  </a:moveTo>
                  <a:cubicBezTo>
                    <a:pt x="826" y="823"/>
                    <a:pt x="824" y="823"/>
                    <a:pt x="824" y="827"/>
                  </a:cubicBezTo>
                  <a:cubicBezTo>
                    <a:pt x="826" y="826"/>
                    <a:pt x="827" y="824"/>
                    <a:pt x="828" y="823"/>
                  </a:cubicBezTo>
                  <a:close/>
                  <a:moveTo>
                    <a:pt x="627" y="834"/>
                  </a:moveTo>
                  <a:cubicBezTo>
                    <a:pt x="628" y="836"/>
                    <a:pt x="627" y="836"/>
                    <a:pt x="627" y="837"/>
                  </a:cubicBezTo>
                  <a:cubicBezTo>
                    <a:pt x="630" y="840"/>
                    <a:pt x="641" y="838"/>
                    <a:pt x="641" y="831"/>
                  </a:cubicBezTo>
                  <a:cubicBezTo>
                    <a:pt x="636" y="834"/>
                    <a:pt x="634" y="835"/>
                    <a:pt x="627" y="834"/>
                  </a:cubicBezTo>
                  <a:close/>
                  <a:moveTo>
                    <a:pt x="881" y="850"/>
                  </a:moveTo>
                  <a:cubicBezTo>
                    <a:pt x="882" y="849"/>
                    <a:pt x="886" y="849"/>
                    <a:pt x="885" y="844"/>
                  </a:cubicBezTo>
                  <a:cubicBezTo>
                    <a:pt x="883" y="844"/>
                    <a:pt x="883" y="843"/>
                    <a:pt x="880" y="844"/>
                  </a:cubicBezTo>
                  <a:cubicBezTo>
                    <a:pt x="881" y="845"/>
                    <a:pt x="879" y="849"/>
                    <a:pt x="881" y="850"/>
                  </a:cubicBezTo>
                  <a:close/>
                  <a:moveTo>
                    <a:pt x="868" y="850"/>
                  </a:moveTo>
                  <a:cubicBezTo>
                    <a:pt x="867" y="847"/>
                    <a:pt x="860" y="848"/>
                    <a:pt x="862" y="855"/>
                  </a:cubicBezTo>
                  <a:cubicBezTo>
                    <a:pt x="865" y="855"/>
                    <a:pt x="867" y="852"/>
                    <a:pt x="868" y="850"/>
                  </a:cubicBezTo>
                  <a:close/>
                  <a:moveTo>
                    <a:pt x="130" y="849"/>
                  </a:moveTo>
                  <a:cubicBezTo>
                    <a:pt x="130" y="852"/>
                    <a:pt x="131" y="853"/>
                    <a:pt x="130" y="857"/>
                  </a:cubicBezTo>
                  <a:cubicBezTo>
                    <a:pt x="134" y="856"/>
                    <a:pt x="132" y="849"/>
                    <a:pt x="130" y="849"/>
                  </a:cubicBezTo>
                  <a:close/>
                  <a:moveTo>
                    <a:pt x="684" y="851"/>
                  </a:moveTo>
                  <a:cubicBezTo>
                    <a:pt x="683" y="850"/>
                    <a:pt x="683" y="849"/>
                    <a:pt x="682" y="849"/>
                  </a:cubicBezTo>
                  <a:cubicBezTo>
                    <a:pt x="677" y="851"/>
                    <a:pt x="668" y="852"/>
                    <a:pt x="660" y="853"/>
                  </a:cubicBezTo>
                  <a:cubicBezTo>
                    <a:pt x="660" y="859"/>
                    <a:pt x="660" y="859"/>
                    <a:pt x="660" y="859"/>
                  </a:cubicBezTo>
                  <a:cubicBezTo>
                    <a:pt x="667" y="860"/>
                    <a:pt x="679" y="858"/>
                    <a:pt x="684" y="851"/>
                  </a:cubicBezTo>
                  <a:close/>
                  <a:moveTo>
                    <a:pt x="732" y="865"/>
                  </a:moveTo>
                  <a:cubicBezTo>
                    <a:pt x="735" y="863"/>
                    <a:pt x="748" y="856"/>
                    <a:pt x="747" y="852"/>
                  </a:cubicBezTo>
                  <a:cubicBezTo>
                    <a:pt x="743" y="857"/>
                    <a:pt x="733" y="860"/>
                    <a:pt x="732" y="865"/>
                  </a:cubicBezTo>
                  <a:close/>
                  <a:moveTo>
                    <a:pt x="169" y="853"/>
                  </a:moveTo>
                  <a:cubicBezTo>
                    <a:pt x="171" y="856"/>
                    <a:pt x="170" y="860"/>
                    <a:pt x="174" y="861"/>
                  </a:cubicBezTo>
                  <a:cubicBezTo>
                    <a:pt x="173" y="858"/>
                    <a:pt x="172" y="854"/>
                    <a:pt x="169" y="853"/>
                  </a:cubicBezTo>
                  <a:close/>
                  <a:moveTo>
                    <a:pt x="848" y="853"/>
                  </a:moveTo>
                  <a:cubicBezTo>
                    <a:pt x="845" y="854"/>
                    <a:pt x="843" y="855"/>
                    <a:pt x="842" y="858"/>
                  </a:cubicBezTo>
                  <a:cubicBezTo>
                    <a:pt x="845" y="858"/>
                    <a:pt x="848" y="857"/>
                    <a:pt x="848" y="853"/>
                  </a:cubicBezTo>
                  <a:close/>
                  <a:moveTo>
                    <a:pt x="658" y="854"/>
                  </a:moveTo>
                  <a:cubicBezTo>
                    <a:pt x="655" y="854"/>
                    <a:pt x="652" y="856"/>
                    <a:pt x="653" y="860"/>
                  </a:cubicBezTo>
                  <a:cubicBezTo>
                    <a:pt x="655" y="860"/>
                    <a:pt x="656" y="859"/>
                    <a:pt x="658" y="858"/>
                  </a:cubicBezTo>
                  <a:cubicBezTo>
                    <a:pt x="657" y="856"/>
                    <a:pt x="659" y="856"/>
                    <a:pt x="658" y="854"/>
                  </a:cubicBezTo>
                  <a:close/>
                  <a:moveTo>
                    <a:pt x="99" y="865"/>
                  </a:moveTo>
                  <a:cubicBezTo>
                    <a:pt x="99" y="862"/>
                    <a:pt x="99" y="860"/>
                    <a:pt x="98" y="859"/>
                  </a:cubicBezTo>
                  <a:cubicBezTo>
                    <a:pt x="95" y="859"/>
                    <a:pt x="95" y="859"/>
                    <a:pt x="95" y="859"/>
                  </a:cubicBezTo>
                  <a:cubicBezTo>
                    <a:pt x="95" y="863"/>
                    <a:pt x="97" y="863"/>
                    <a:pt x="99" y="865"/>
                  </a:cubicBezTo>
                  <a:close/>
                  <a:moveTo>
                    <a:pt x="841" y="859"/>
                  </a:moveTo>
                  <a:cubicBezTo>
                    <a:pt x="832" y="869"/>
                    <a:pt x="818" y="878"/>
                    <a:pt x="815" y="892"/>
                  </a:cubicBezTo>
                  <a:cubicBezTo>
                    <a:pt x="820" y="887"/>
                    <a:pt x="824" y="883"/>
                    <a:pt x="828" y="878"/>
                  </a:cubicBezTo>
                  <a:cubicBezTo>
                    <a:pt x="837" y="876"/>
                    <a:pt x="840" y="868"/>
                    <a:pt x="843" y="860"/>
                  </a:cubicBezTo>
                  <a:cubicBezTo>
                    <a:pt x="843" y="860"/>
                    <a:pt x="842" y="859"/>
                    <a:pt x="841" y="859"/>
                  </a:cubicBezTo>
                  <a:close/>
                  <a:moveTo>
                    <a:pt x="65" y="868"/>
                  </a:moveTo>
                  <a:cubicBezTo>
                    <a:pt x="65" y="873"/>
                    <a:pt x="68" y="875"/>
                    <a:pt x="71" y="878"/>
                  </a:cubicBezTo>
                  <a:cubicBezTo>
                    <a:pt x="69" y="874"/>
                    <a:pt x="68" y="870"/>
                    <a:pt x="65" y="868"/>
                  </a:cubicBezTo>
                  <a:close/>
                  <a:moveTo>
                    <a:pt x="678" y="875"/>
                  </a:moveTo>
                  <a:cubicBezTo>
                    <a:pt x="678" y="873"/>
                    <a:pt x="677" y="873"/>
                    <a:pt x="678" y="872"/>
                  </a:cubicBezTo>
                  <a:cubicBezTo>
                    <a:pt x="673" y="871"/>
                    <a:pt x="674" y="871"/>
                    <a:pt x="670" y="872"/>
                  </a:cubicBezTo>
                  <a:cubicBezTo>
                    <a:pt x="670" y="876"/>
                    <a:pt x="670" y="876"/>
                    <a:pt x="670" y="876"/>
                  </a:cubicBezTo>
                  <a:cubicBezTo>
                    <a:pt x="673" y="874"/>
                    <a:pt x="673" y="873"/>
                    <a:pt x="678" y="875"/>
                  </a:cubicBezTo>
                  <a:close/>
                  <a:moveTo>
                    <a:pt x="634" y="881"/>
                  </a:moveTo>
                  <a:cubicBezTo>
                    <a:pt x="632" y="873"/>
                    <a:pt x="621" y="879"/>
                    <a:pt x="619" y="881"/>
                  </a:cubicBezTo>
                  <a:cubicBezTo>
                    <a:pt x="622" y="881"/>
                    <a:pt x="626" y="881"/>
                    <a:pt x="628" y="880"/>
                  </a:cubicBezTo>
                  <a:cubicBezTo>
                    <a:pt x="628" y="882"/>
                    <a:pt x="632" y="883"/>
                    <a:pt x="634" y="881"/>
                  </a:cubicBezTo>
                  <a:close/>
                  <a:moveTo>
                    <a:pt x="109" y="881"/>
                  </a:moveTo>
                  <a:cubicBezTo>
                    <a:pt x="107" y="881"/>
                    <a:pt x="107" y="878"/>
                    <a:pt x="105" y="878"/>
                  </a:cubicBezTo>
                  <a:cubicBezTo>
                    <a:pt x="107" y="882"/>
                    <a:pt x="105" y="889"/>
                    <a:pt x="109" y="889"/>
                  </a:cubicBezTo>
                  <a:cubicBezTo>
                    <a:pt x="109" y="886"/>
                    <a:pt x="105" y="882"/>
                    <a:pt x="109" y="881"/>
                  </a:cubicBezTo>
                  <a:close/>
                  <a:moveTo>
                    <a:pt x="48" y="885"/>
                  </a:moveTo>
                  <a:cubicBezTo>
                    <a:pt x="48" y="883"/>
                    <a:pt x="49" y="883"/>
                    <a:pt x="49" y="881"/>
                  </a:cubicBezTo>
                  <a:cubicBezTo>
                    <a:pt x="47" y="882"/>
                    <a:pt x="47" y="880"/>
                    <a:pt x="45" y="880"/>
                  </a:cubicBezTo>
                  <a:cubicBezTo>
                    <a:pt x="44" y="884"/>
                    <a:pt x="48" y="883"/>
                    <a:pt x="48" y="885"/>
                  </a:cubicBezTo>
                  <a:close/>
                  <a:moveTo>
                    <a:pt x="8" y="892"/>
                  </a:moveTo>
                  <a:cubicBezTo>
                    <a:pt x="7" y="889"/>
                    <a:pt x="5" y="887"/>
                    <a:pt x="7" y="884"/>
                  </a:cubicBezTo>
                  <a:cubicBezTo>
                    <a:pt x="5" y="884"/>
                    <a:pt x="5" y="883"/>
                    <a:pt x="4" y="882"/>
                  </a:cubicBezTo>
                  <a:cubicBezTo>
                    <a:pt x="5" y="885"/>
                    <a:pt x="3" y="884"/>
                    <a:pt x="4" y="887"/>
                  </a:cubicBezTo>
                  <a:cubicBezTo>
                    <a:pt x="7" y="886"/>
                    <a:pt x="5" y="892"/>
                    <a:pt x="8" y="892"/>
                  </a:cubicBezTo>
                  <a:close/>
                  <a:moveTo>
                    <a:pt x="715" y="897"/>
                  </a:moveTo>
                  <a:cubicBezTo>
                    <a:pt x="717" y="897"/>
                    <a:pt x="717" y="900"/>
                    <a:pt x="719" y="900"/>
                  </a:cubicBezTo>
                  <a:cubicBezTo>
                    <a:pt x="722" y="897"/>
                    <a:pt x="728" y="899"/>
                    <a:pt x="728" y="894"/>
                  </a:cubicBezTo>
                  <a:cubicBezTo>
                    <a:pt x="728" y="892"/>
                    <a:pt x="725" y="892"/>
                    <a:pt x="727" y="890"/>
                  </a:cubicBezTo>
                  <a:cubicBezTo>
                    <a:pt x="723" y="890"/>
                    <a:pt x="720" y="890"/>
                    <a:pt x="717" y="891"/>
                  </a:cubicBezTo>
                  <a:cubicBezTo>
                    <a:pt x="717" y="893"/>
                    <a:pt x="716" y="894"/>
                    <a:pt x="715" y="897"/>
                  </a:cubicBezTo>
                  <a:close/>
                  <a:moveTo>
                    <a:pt x="822" y="896"/>
                  </a:moveTo>
                  <a:cubicBezTo>
                    <a:pt x="823" y="895"/>
                    <a:pt x="824" y="894"/>
                    <a:pt x="824" y="892"/>
                  </a:cubicBezTo>
                  <a:cubicBezTo>
                    <a:pt x="822" y="891"/>
                    <a:pt x="820" y="895"/>
                    <a:pt x="822" y="896"/>
                  </a:cubicBezTo>
                  <a:close/>
                  <a:moveTo>
                    <a:pt x="898" y="894"/>
                  </a:moveTo>
                  <a:cubicBezTo>
                    <a:pt x="896" y="895"/>
                    <a:pt x="893" y="895"/>
                    <a:pt x="893" y="897"/>
                  </a:cubicBezTo>
                  <a:cubicBezTo>
                    <a:pt x="895" y="897"/>
                    <a:pt x="898" y="897"/>
                    <a:pt x="898" y="894"/>
                  </a:cubicBezTo>
                  <a:close/>
                  <a:moveTo>
                    <a:pt x="676" y="910"/>
                  </a:moveTo>
                  <a:cubicBezTo>
                    <a:pt x="681" y="909"/>
                    <a:pt x="686" y="907"/>
                    <a:pt x="688" y="903"/>
                  </a:cubicBezTo>
                  <a:cubicBezTo>
                    <a:pt x="683" y="901"/>
                    <a:pt x="677" y="904"/>
                    <a:pt x="673" y="905"/>
                  </a:cubicBezTo>
                  <a:cubicBezTo>
                    <a:pt x="676" y="905"/>
                    <a:pt x="675" y="908"/>
                    <a:pt x="676" y="910"/>
                  </a:cubicBezTo>
                  <a:close/>
                  <a:moveTo>
                    <a:pt x="196" y="910"/>
                  </a:moveTo>
                  <a:cubicBezTo>
                    <a:pt x="196" y="907"/>
                    <a:pt x="198" y="906"/>
                    <a:pt x="196" y="903"/>
                  </a:cubicBezTo>
                  <a:cubicBezTo>
                    <a:pt x="194" y="903"/>
                    <a:pt x="194" y="903"/>
                    <a:pt x="194" y="903"/>
                  </a:cubicBezTo>
                  <a:cubicBezTo>
                    <a:pt x="194" y="907"/>
                    <a:pt x="191" y="911"/>
                    <a:pt x="196" y="910"/>
                  </a:cubicBezTo>
                  <a:close/>
                  <a:moveTo>
                    <a:pt x="132" y="906"/>
                  </a:moveTo>
                  <a:cubicBezTo>
                    <a:pt x="131" y="906"/>
                    <a:pt x="131" y="905"/>
                    <a:pt x="131" y="904"/>
                  </a:cubicBezTo>
                  <a:cubicBezTo>
                    <a:pt x="128" y="904"/>
                    <a:pt x="128" y="904"/>
                    <a:pt x="128" y="904"/>
                  </a:cubicBezTo>
                  <a:cubicBezTo>
                    <a:pt x="127" y="908"/>
                    <a:pt x="132" y="909"/>
                    <a:pt x="132" y="906"/>
                  </a:cubicBezTo>
                  <a:close/>
                  <a:moveTo>
                    <a:pt x="867" y="905"/>
                  </a:moveTo>
                  <a:cubicBezTo>
                    <a:pt x="865" y="906"/>
                    <a:pt x="862" y="907"/>
                    <a:pt x="861" y="909"/>
                  </a:cubicBezTo>
                  <a:cubicBezTo>
                    <a:pt x="864" y="909"/>
                    <a:pt x="866" y="908"/>
                    <a:pt x="867" y="905"/>
                  </a:cubicBezTo>
                  <a:close/>
                  <a:moveTo>
                    <a:pt x="745" y="910"/>
                  </a:moveTo>
                  <a:cubicBezTo>
                    <a:pt x="749" y="909"/>
                    <a:pt x="747" y="909"/>
                    <a:pt x="747" y="913"/>
                  </a:cubicBezTo>
                  <a:cubicBezTo>
                    <a:pt x="751" y="912"/>
                    <a:pt x="748" y="909"/>
                    <a:pt x="751" y="908"/>
                  </a:cubicBezTo>
                  <a:cubicBezTo>
                    <a:pt x="748" y="908"/>
                    <a:pt x="747" y="907"/>
                    <a:pt x="745" y="910"/>
                  </a:cubicBezTo>
                  <a:close/>
                  <a:moveTo>
                    <a:pt x="134" y="912"/>
                  </a:moveTo>
                  <a:cubicBezTo>
                    <a:pt x="135" y="909"/>
                    <a:pt x="134" y="908"/>
                    <a:pt x="131" y="908"/>
                  </a:cubicBezTo>
                  <a:cubicBezTo>
                    <a:pt x="131" y="911"/>
                    <a:pt x="133" y="911"/>
                    <a:pt x="134" y="912"/>
                  </a:cubicBezTo>
                  <a:close/>
                  <a:moveTo>
                    <a:pt x="598" y="914"/>
                  </a:moveTo>
                  <a:cubicBezTo>
                    <a:pt x="597" y="912"/>
                    <a:pt x="595" y="911"/>
                    <a:pt x="593" y="911"/>
                  </a:cubicBezTo>
                  <a:cubicBezTo>
                    <a:pt x="593" y="913"/>
                    <a:pt x="597" y="916"/>
                    <a:pt x="598" y="914"/>
                  </a:cubicBezTo>
                  <a:close/>
                  <a:moveTo>
                    <a:pt x="105" y="927"/>
                  </a:moveTo>
                  <a:cubicBezTo>
                    <a:pt x="108" y="927"/>
                    <a:pt x="108" y="927"/>
                    <a:pt x="108" y="927"/>
                  </a:cubicBezTo>
                  <a:cubicBezTo>
                    <a:pt x="109" y="924"/>
                    <a:pt x="106" y="924"/>
                    <a:pt x="104" y="922"/>
                  </a:cubicBezTo>
                  <a:cubicBezTo>
                    <a:pt x="103" y="927"/>
                    <a:pt x="109" y="924"/>
                    <a:pt x="105" y="927"/>
                  </a:cubicBezTo>
                  <a:close/>
                  <a:moveTo>
                    <a:pt x="761" y="929"/>
                  </a:moveTo>
                  <a:cubicBezTo>
                    <a:pt x="761" y="928"/>
                    <a:pt x="765" y="929"/>
                    <a:pt x="764" y="927"/>
                  </a:cubicBezTo>
                  <a:cubicBezTo>
                    <a:pt x="763" y="927"/>
                    <a:pt x="763" y="925"/>
                    <a:pt x="762" y="925"/>
                  </a:cubicBezTo>
                  <a:cubicBezTo>
                    <a:pt x="761" y="926"/>
                    <a:pt x="758" y="928"/>
                    <a:pt x="761" y="929"/>
                  </a:cubicBezTo>
                  <a:close/>
                  <a:moveTo>
                    <a:pt x="741" y="931"/>
                  </a:moveTo>
                  <a:cubicBezTo>
                    <a:pt x="744" y="933"/>
                    <a:pt x="748" y="931"/>
                    <a:pt x="750" y="928"/>
                  </a:cubicBezTo>
                  <a:cubicBezTo>
                    <a:pt x="747" y="929"/>
                    <a:pt x="741" y="927"/>
                    <a:pt x="741" y="931"/>
                  </a:cubicBezTo>
                  <a:close/>
                  <a:moveTo>
                    <a:pt x="727" y="936"/>
                  </a:moveTo>
                  <a:cubicBezTo>
                    <a:pt x="729" y="935"/>
                    <a:pt x="728" y="939"/>
                    <a:pt x="731" y="937"/>
                  </a:cubicBezTo>
                  <a:cubicBezTo>
                    <a:pt x="730" y="935"/>
                    <a:pt x="732" y="934"/>
                    <a:pt x="732" y="932"/>
                  </a:cubicBezTo>
                  <a:cubicBezTo>
                    <a:pt x="729" y="932"/>
                    <a:pt x="728" y="934"/>
                    <a:pt x="727" y="936"/>
                  </a:cubicBezTo>
                  <a:close/>
                  <a:moveTo>
                    <a:pt x="686" y="946"/>
                  </a:moveTo>
                  <a:cubicBezTo>
                    <a:pt x="690" y="948"/>
                    <a:pt x="696" y="945"/>
                    <a:pt x="698" y="943"/>
                  </a:cubicBezTo>
                  <a:cubicBezTo>
                    <a:pt x="695" y="942"/>
                    <a:pt x="687" y="943"/>
                    <a:pt x="686" y="946"/>
                  </a:cubicBezTo>
                  <a:close/>
                  <a:moveTo>
                    <a:pt x="650" y="954"/>
                  </a:moveTo>
                  <a:cubicBezTo>
                    <a:pt x="646" y="955"/>
                    <a:pt x="642" y="956"/>
                    <a:pt x="640" y="959"/>
                  </a:cubicBezTo>
                  <a:cubicBezTo>
                    <a:pt x="644" y="959"/>
                    <a:pt x="649" y="958"/>
                    <a:pt x="650" y="954"/>
                  </a:cubicBezTo>
                  <a:close/>
                  <a:moveTo>
                    <a:pt x="1081" y="965"/>
                  </a:moveTo>
                  <a:cubicBezTo>
                    <a:pt x="1082" y="963"/>
                    <a:pt x="1083" y="962"/>
                    <a:pt x="1083" y="959"/>
                  </a:cubicBezTo>
                  <a:cubicBezTo>
                    <a:pt x="1080" y="958"/>
                    <a:pt x="1080" y="964"/>
                    <a:pt x="1081" y="965"/>
                  </a:cubicBezTo>
                  <a:close/>
                  <a:moveTo>
                    <a:pt x="632" y="966"/>
                  </a:moveTo>
                  <a:cubicBezTo>
                    <a:pt x="637" y="965"/>
                    <a:pt x="646" y="967"/>
                    <a:pt x="649" y="963"/>
                  </a:cubicBezTo>
                  <a:cubicBezTo>
                    <a:pt x="644" y="966"/>
                    <a:pt x="637" y="961"/>
                    <a:pt x="632" y="966"/>
                  </a:cubicBezTo>
                  <a:close/>
                  <a:moveTo>
                    <a:pt x="230" y="979"/>
                  </a:moveTo>
                  <a:cubicBezTo>
                    <a:pt x="233" y="985"/>
                    <a:pt x="238" y="990"/>
                    <a:pt x="245" y="992"/>
                  </a:cubicBezTo>
                  <a:cubicBezTo>
                    <a:pt x="245" y="983"/>
                    <a:pt x="233" y="985"/>
                    <a:pt x="230" y="979"/>
                  </a:cubicBezTo>
                  <a:close/>
                  <a:moveTo>
                    <a:pt x="1059" y="991"/>
                  </a:moveTo>
                  <a:cubicBezTo>
                    <a:pt x="1059" y="989"/>
                    <a:pt x="1059" y="989"/>
                    <a:pt x="1059" y="989"/>
                  </a:cubicBezTo>
                  <a:cubicBezTo>
                    <a:pt x="1059" y="989"/>
                    <a:pt x="1059" y="988"/>
                    <a:pt x="1058" y="988"/>
                  </a:cubicBezTo>
                  <a:cubicBezTo>
                    <a:pt x="1058" y="989"/>
                    <a:pt x="1053" y="988"/>
                    <a:pt x="1055" y="991"/>
                  </a:cubicBezTo>
                  <a:cubicBezTo>
                    <a:pt x="1056" y="989"/>
                    <a:pt x="1057" y="992"/>
                    <a:pt x="1059" y="991"/>
                  </a:cubicBezTo>
                  <a:close/>
                  <a:moveTo>
                    <a:pt x="1054" y="994"/>
                  </a:moveTo>
                  <a:cubicBezTo>
                    <a:pt x="1054" y="994"/>
                    <a:pt x="1054" y="993"/>
                    <a:pt x="1053" y="993"/>
                  </a:cubicBezTo>
                  <a:cubicBezTo>
                    <a:pt x="1053" y="997"/>
                    <a:pt x="1053" y="997"/>
                    <a:pt x="1053" y="997"/>
                  </a:cubicBezTo>
                  <a:cubicBezTo>
                    <a:pt x="1054" y="997"/>
                    <a:pt x="1055" y="996"/>
                    <a:pt x="1055" y="997"/>
                  </a:cubicBezTo>
                  <a:cubicBezTo>
                    <a:pt x="1053" y="1000"/>
                    <a:pt x="1053" y="1005"/>
                    <a:pt x="1047" y="1004"/>
                  </a:cubicBezTo>
                  <a:cubicBezTo>
                    <a:pt x="1046" y="1007"/>
                    <a:pt x="1048" y="1006"/>
                    <a:pt x="1048" y="1009"/>
                  </a:cubicBezTo>
                  <a:cubicBezTo>
                    <a:pt x="1055" y="1007"/>
                    <a:pt x="1058" y="1002"/>
                    <a:pt x="1059" y="994"/>
                  </a:cubicBezTo>
                  <a:cubicBezTo>
                    <a:pt x="1058" y="992"/>
                    <a:pt x="1055" y="997"/>
                    <a:pt x="1054" y="994"/>
                  </a:cubicBezTo>
                  <a:close/>
                  <a:moveTo>
                    <a:pt x="662" y="996"/>
                  </a:moveTo>
                  <a:cubicBezTo>
                    <a:pt x="658" y="995"/>
                    <a:pt x="651" y="995"/>
                    <a:pt x="648" y="999"/>
                  </a:cubicBezTo>
                  <a:cubicBezTo>
                    <a:pt x="653" y="999"/>
                    <a:pt x="658" y="999"/>
                    <a:pt x="662" y="996"/>
                  </a:cubicBezTo>
                  <a:close/>
                  <a:moveTo>
                    <a:pt x="808" y="998"/>
                  </a:moveTo>
                  <a:cubicBezTo>
                    <a:pt x="808" y="1000"/>
                    <a:pt x="805" y="1001"/>
                    <a:pt x="806" y="1004"/>
                  </a:cubicBezTo>
                  <a:cubicBezTo>
                    <a:pt x="809" y="1003"/>
                    <a:pt x="812" y="1002"/>
                    <a:pt x="815" y="1000"/>
                  </a:cubicBezTo>
                  <a:cubicBezTo>
                    <a:pt x="813" y="998"/>
                    <a:pt x="810" y="999"/>
                    <a:pt x="808" y="998"/>
                  </a:cubicBezTo>
                  <a:close/>
                  <a:moveTo>
                    <a:pt x="728" y="1008"/>
                  </a:moveTo>
                  <a:cubicBezTo>
                    <a:pt x="730" y="1008"/>
                    <a:pt x="733" y="1009"/>
                    <a:pt x="733" y="1007"/>
                  </a:cubicBezTo>
                  <a:cubicBezTo>
                    <a:pt x="732" y="1007"/>
                    <a:pt x="733" y="1005"/>
                    <a:pt x="732" y="1005"/>
                  </a:cubicBezTo>
                  <a:cubicBezTo>
                    <a:pt x="731" y="1007"/>
                    <a:pt x="727" y="1005"/>
                    <a:pt x="728" y="1008"/>
                  </a:cubicBezTo>
                  <a:close/>
                  <a:moveTo>
                    <a:pt x="1023" y="1012"/>
                  </a:moveTo>
                  <a:cubicBezTo>
                    <a:pt x="1026" y="1011"/>
                    <a:pt x="1029" y="1009"/>
                    <a:pt x="1029" y="1005"/>
                  </a:cubicBezTo>
                  <a:cubicBezTo>
                    <a:pt x="1025" y="1005"/>
                    <a:pt x="1025" y="1005"/>
                    <a:pt x="1025" y="1005"/>
                  </a:cubicBezTo>
                  <a:cubicBezTo>
                    <a:pt x="1024" y="1007"/>
                    <a:pt x="1025" y="1011"/>
                    <a:pt x="1023" y="1012"/>
                  </a:cubicBezTo>
                  <a:close/>
                  <a:moveTo>
                    <a:pt x="328" y="1014"/>
                  </a:moveTo>
                  <a:cubicBezTo>
                    <a:pt x="330" y="1016"/>
                    <a:pt x="331" y="1018"/>
                    <a:pt x="334" y="1019"/>
                  </a:cubicBezTo>
                  <a:cubicBezTo>
                    <a:pt x="334" y="1016"/>
                    <a:pt x="330" y="1013"/>
                    <a:pt x="328" y="1014"/>
                  </a:cubicBezTo>
                  <a:close/>
                  <a:moveTo>
                    <a:pt x="787" y="1015"/>
                  </a:moveTo>
                  <a:cubicBezTo>
                    <a:pt x="784" y="1015"/>
                    <a:pt x="784" y="1015"/>
                    <a:pt x="784" y="1015"/>
                  </a:cubicBezTo>
                  <a:cubicBezTo>
                    <a:pt x="784" y="1017"/>
                    <a:pt x="785" y="1019"/>
                    <a:pt x="786" y="1019"/>
                  </a:cubicBezTo>
                  <a:cubicBezTo>
                    <a:pt x="786" y="1018"/>
                    <a:pt x="787" y="1017"/>
                    <a:pt x="787" y="1015"/>
                  </a:cubicBezTo>
                  <a:close/>
                  <a:moveTo>
                    <a:pt x="676" y="1030"/>
                  </a:moveTo>
                  <a:cubicBezTo>
                    <a:pt x="683" y="1034"/>
                    <a:pt x="688" y="1034"/>
                    <a:pt x="697" y="1033"/>
                  </a:cubicBezTo>
                  <a:cubicBezTo>
                    <a:pt x="698" y="1029"/>
                    <a:pt x="695" y="1030"/>
                    <a:pt x="696" y="1027"/>
                  </a:cubicBezTo>
                  <a:cubicBezTo>
                    <a:pt x="690" y="1027"/>
                    <a:pt x="682" y="1027"/>
                    <a:pt x="676" y="1030"/>
                  </a:cubicBezTo>
                  <a:close/>
                  <a:moveTo>
                    <a:pt x="309" y="1029"/>
                  </a:moveTo>
                  <a:cubicBezTo>
                    <a:pt x="309" y="1032"/>
                    <a:pt x="312" y="1032"/>
                    <a:pt x="314" y="1033"/>
                  </a:cubicBezTo>
                  <a:cubicBezTo>
                    <a:pt x="314" y="1030"/>
                    <a:pt x="312" y="1029"/>
                    <a:pt x="309" y="1029"/>
                  </a:cubicBezTo>
                  <a:close/>
                  <a:moveTo>
                    <a:pt x="763" y="1050"/>
                  </a:moveTo>
                  <a:cubicBezTo>
                    <a:pt x="763" y="1050"/>
                    <a:pt x="763" y="1051"/>
                    <a:pt x="762" y="1050"/>
                  </a:cubicBezTo>
                  <a:cubicBezTo>
                    <a:pt x="761" y="1048"/>
                    <a:pt x="764" y="1049"/>
                    <a:pt x="764" y="1048"/>
                  </a:cubicBezTo>
                  <a:cubicBezTo>
                    <a:pt x="760" y="1046"/>
                    <a:pt x="753" y="1050"/>
                    <a:pt x="751" y="1043"/>
                  </a:cubicBezTo>
                  <a:cubicBezTo>
                    <a:pt x="754" y="1042"/>
                    <a:pt x="757" y="1041"/>
                    <a:pt x="758" y="1036"/>
                  </a:cubicBezTo>
                  <a:cubicBezTo>
                    <a:pt x="749" y="1033"/>
                    <a:pt x="734" y="1034"/>
                    <a:pt x="733" y="1043"/>
                  </a:cubicBezTo>
                  <a:cubicBezTo>
                    <a:pt x="732" y="1053"/>
                    <a:pt x="751" y="1052"/>
                    <a:pt x="762" y="1054"/>
                  </a:cubicBezTo>
                  <a:cubicBezTo>
                    <a:pt x="761" y="1051"/>
                    <a:pt x="766" y="1051"/>
                    <a:pt x="763" y="1050"/>
                  </a:cubicBezTo>
                  <a:close/>
                  <a:moveTo>
                    <a:pt x="653" y="1047"/>
                  </a:moveTo>
                  <a:cubicBezTo>
                    <a:pt x="655" y="1039"/>
                    <a:pt x="665" y="1047"/>
                    <a:pt x="667" y="1040"/>
                  </a:cubicBezTo>
                  <a:cubicBezTo>
                    <a:pt x="655" y="1042"/>
                    <a:pt x="645" y="1041"/>
                    <a:pt x="636" y="1038"/>
                  </a:cubicBezTo>
                  <a:cubicBezTo>
                    <a:pt x="638" y="1041"/>
                    <a:pt x="636" y="1043"/>
                    <a:pt x="635" y="1046"/>
                  </a:cubicBezTo>
                  <a:cubicBezTo>
                    <a:pt x="642" y="1045"/>
                    <a:pt x="646" y="1047"/>
                    <a:pt x="653" y="1047"/>
                  </a:cubicBezTo>
                  <a:close/>
                  <a:moveTo>
                    <a:pt x="978" y="1044"/>
                  </a:moveTo>
                  <a:cubicBezTo>
                    <a:pt x="978" y="1046"/>
                    <a:pt x="974" y="1045"/>
                    <a:pt x="975" y="1048"/>
                  </a:cubicBezTo>
                  <a:cubicBezTo>
                    <a:pt x="977" y="1049"/>
                    <a:pt x="980" y="1045"/>
                    <a:pt x="978" y="1044"/>
                  </a:cubicBezTo>
                  <a:close/>
                  <a:moveTo>
                    <a:pt x="966" y="1050"/>
                  </a:moveTo>
                  <a:cubicBezTo>
                    <a:pt x="966" y="1055"/>
                    <a:pt x="972" y="1054"/>
                    <a:pt x="972" y="1050"/>
                  </a:cubicBezTo>
                  <a:cubicBezTo>
                    <a:pt x="968" y="1049"/>
                    <a:pt x="968" y="1051"/>
                    <a:pt x="966" y="1050"/>
                  </a:cubicBezTo>
                  <a:close/>
                  <a:moveTo>
                    <a:pt x="603" y="1063"/>
                  </a:moveTo>
                  <a:cubicBezTo>
                    <a:pt x="606" y="1061"/>
                    <a:pt x="607" y="1062"/>
                    <a:pt x="610" y="1061"/>
                  </a:cubicBezTo>
                  <a:cubicBezTo>
                    <a:pt x="608" y="1060"/>
                    <a:pt x="603" y="1059"/>
                    <a:pt x="603" y="1063"/>
                  </a:cubicBezTo>
                  <a:close/>
                  <a:moveTo>
                    <a:pt x="597" y="1066"/>
                  </a:moveTo>
                  <a:cubicBezTo>
                    <a:pt x="602" y="1064"/>
                    <a:pt x="612" y="1071"/>
                    <a:pt x="615" y="1064"/>
                  </a:cubicBezTo>
                  <a:cubicBezTo>
                    <a:pt x="608" y="1066"/>
                    <a:pt x="601" y="1061"/>
                    <a:pt x="597" y="1066"/>
                  </a:cubicBezTo>
                  <a:close/>
                  <a:moveTo>
                    <a:pt x="405" y="1070"/>
                  </a:moveTo>
                  <a:cubicBezTo>
                    <a:pt x="401" y="1068"/>
                    <a:pt x="396" y="1067"/>
                    <a:pt x="392" y="1070"/>
                  </a:cubicBezTo>
                  <a:cubicBezTo>
                    <a:pt x="392" y="1075"/>
                    <a:pt x="399" y="1074"/>
                    <a:pt x="399" y="1079"/>
                  </a:cubicBezTo>
                  <a:cubicBezTo>
                    <a:pt x="401" y="1080"/>
                    <a:pt x="401" y="1078"/>
                    <a:pt x="402" y="1078"/>
                  </a:cubicBezTo>
                  <a:cubicBezTo>
                    <a:pt x="404" y="1080"/>
                    <a:pt x="404" y="1085"/>
                    <a:pt x="409" y="1084"/>
                  </a:cubicBezTo>
                  <a:cubicBezTo>
                    <a:pt x="409" y="1078"/>
                    <a:pt x="412" y="1084"/>
                    <a:pt x="414" y="1081"/>
                  </a:cubicBezTo>
                  <a:cubicBezTo>
                    <a:pt x="411" y="1078"/>
                    <a:pt x="405" y="1077"/>
                    <a:pt x="405" y="1070"/>
                  </a:cubicBezTo>
                  <a:close/>
                  <a:moveTo>
                    <a:pt x="785" y="1073"/>
                  </a:moveTo>
                  <a:cubicBezTo>
                    <a:pt x="788" y="1073"/>
                    <a:pt x="790" y="1075"/>
                    <a:pt x="792" y="1072"/>
                  </a:cubicBezTo>
                  <a:cubicBezTo>
                    <a:pt x="791" y="1072"/>
                    <a:pt x="791" y="1072"/>
                    <a:pt x="791" y="1071"/>
                  </a:cubicBezTo>
                  <a:cubicBezTo>
                    <a:pt x="788" y="1070"/>
                    <a:pt x="786" y="1071"/>
                    <a:pt x="785" y="1073"/>
                  </a:cubicBezTo>
                  <a:close/>
                  <a:moveTo>
                    <a:pt x="633" y="1080"/>
                  </a:moveTo>
                  <a:cubicBezTo>
                    <a:pt x="635" y="1080"/>
                    <a:pt x="641" y="1080"/>
                    <a:pt x="642" y="1076"/>
                  </a:cubicBezTo>
                  <a:cubicBezTo>
                    <a:pt x="639" y="1074"/>
                    <a:pt x="635" y="1073"/>
                    <a:pt x="630" y="1073"/>
                  </a:cubicBezTo>
                  <a:cubicBezTo>
                    <a:pt x="630" y="1077"/>
                    <a:pt x="633" y="1078"/>
                    <a:pt x="633" y="1080"/>
                  </a:cubicBezTo>
                  <a:close/>
                  <a:moveTo>
                    <a:pt x="611" y="1083"/>
                  </a:moveTo>
                  <a:cubicBezTo>
                    <a:pt x="614" y="1084"/>
                    <a:pt x="618" y="1086"/>
                    <a:pt x="619" y="1082"/>
                  </a:cubicBezTo>
                  <a:cubicBezTo>
                    <a:pt x="617" y="1083"/>
                    <a:pt x="612" y="1081"/>
                    <a:pt x="611" y="1083"/>
                  </a:cubicBezTo>
                  <a:close/>
                  <a:moveTo>
                    <a:pt x="431" y="1085"/>
                  </a:moveTo>
                  <a:cubicBezTo>
                    <a:pt x="428" y="1086"/>
                    <a:pt x="426" y="1082"/>
                    <a:pt x="424" y="1085"/>
                  </a:cubicBezTo>
                  <a:cubicBezTo>
                    <a:pt x="427" y="1086"/>
                    <a:pt x="427" y="1090"/>
                    <a:pt x="431" y="1088"/>
                  </a:cubicBezTo>
                  <a:cubicBezTo>
                    <a:pt x="429" y="1088"/>
                    <a:pt x="432" y="1087"/>
                    <a:pt x="431" y="1085"/>
                  </a:cubicBezTo>
                  <a:close/>
                  <a:moveTo>
                    <a:pt x="299" y="1093"/>
                  </a:moveTo>
                  <a:cubicBezTo>
                    <a:pt x="306" y="1095"/>
                    <a:pt x="308" y="1106"/>
                    <a:pt x="316" y="1104"/>
                  </a:cubicBezTo>
                  <a:cubicBezTo>
                    <a:pt x="313" y="1103"/>
                    <a:pt x="317" y="1100"/>
                    <a:pt x="315" y="1099"/>
                  </a:cubicBezTo>
                  <a:cubicBezTo>
                    <a:pt x="308" y="1100"/>
                    <a:pt x="307" y="1090"/>
                    <a:pt x="299" y="1089"/>
                  </a:cubicBezTo>
                  <a:lnTo>
                    <a:pt x="299" y="1093"/>
                  </a:lnTo>
                  <a:close/>
                  <a:moveTo>
                    <a:pt x="421" y="1094"/>
                  </a:moveTo>
                  <a:cubicBezTo>
                    <a:pt x="421" y="1095"/>
                    <a:pt x="420" y="1095"/>
                    <a:pt x="418" y="1095"/>
                  </a:cubicBezTo>
                  <a:cubicBezTo>
                    <a:pt x="420" y="1100"/>
                    <a:pt x="422" y="1104"/>
                    <a:pt x="429" y="1104"/>
                  </a:cubicBezTo>
                  <a:cubicBezTo>
                    <a:pt x="429" y="1098"/>
                    <a:pt x="422" y="1099"/>
                    <a:pt x="421" y="1094"/>
                  </a:cubicBezTo>
                  <a:close/>
                  <a:moveTo>
                    <a:pt x="878" y="1103"/>
                  </a:moveTo>
                  <a:cubicBezTo>
                    <a:pt x="881" y="1101"/>
                    <a:pt x="882" y="1103"/>
                    <a:pt x="883" y="1099"/>
                  </a:cubicBezTo>
                  <a:cubicBezTo>
                    <a:pt x="881" y="1100"/>
                    <a:pt x="879" y="1101"/>
                    <a:pt x="878" y="1103"/>
                  </a:cubicBezTo>
                  <a:close/>
                  <a:moveTo>
                    <a:pt x="448" y="1111"/>
                  </a:moveTo>
                  <a:cubicBezTo>
                    <a:pt x="450" y="1111"/>
                    <a:pt x="455" y="1117"/>
                    <a:pt x="456" y="1113"/>
                  </a:cubicBezTo>
                  <a:cubicBezTo>
                    <a:pt x="454" y="1112"/>
                    <a:pt x="450" y="1109"/>
                    <a:pt x="448" y="1111"/>
                  </a:cubicBezTo>
                  <a:close/>
                  <a:moveTo>
                    <a:pt x="854" y="1114"/>
                  </a:moveTo>
                  <a:cubicBezTo>
                    <a:pt x="852" y="1113"/>
                    <a:pt x="857" y="1115"/>
                    <a:pt x="857" y="1110"/>
                  </a:cubicBezTo>
                  <a:cubicBezTo>
                    <a:pt x="855" y="1110"/>
                    <a:pt x="854" y="1112"/>
                    <a:pt x="852" y="1112"/>
                  </a:cubicBezTo>
                  <a:cubicBezTo>
                    <a:pt x="851" y="1114"/>
                    <a:pt x="853" y="1117"/>
                    <a:pt x="854" y="1114"/>
                  </a:cubicBezTo>
                  <a:close/>
                  <a:moveTo>
                    <a:pt x="463" y="1121"/>
                  </a:moveTo>
                  <a:cubicBezTo>
                    <a:pt x="462" y="1121"/>
                    <a:pt x="461" y="1121"/>
                    <a:pt x="460" y="1121"/>
                  </a:cubicBezTo>
                  <a:cubicBezTo>
                    <a:pt x="459" y="1124"/>
                    <a:pt x="459" y="1130"/>
                    <a:pt x="463" y="1128"/>
                  </a:cubicBezTo>
                  <a:cubicBezTo>
                    <a:pt x="459" y="1126"/>
                    <a:pt x="464" y="1123"/>
                    <a:pt x="463" y="1121"/>
                  </a:cubicBezTo>
                  <a:close/>
                  <a:moveTo>
                    <a:pt x="832" y="1122"/>
                  </a:moveTo>
                  <a:cubicBezTo>
                    <a:pt x="831" y="1121"/>
                    <a:pt x="827" y="1123"/>
                    <a:pt x="825" y="1124"/>
                  </a:cubicBezTo>
                  <a:cubicBezTo>
                    <a:pt x="827" y="1123"/>
                    <a:pt x="832" y="1126"/>
                    <a:pt x="832" y="1122"/>
                  </a:cubicBezTo>
                  <a:close/>
                  <a:moveTo>
                    <a:pt x="630" y="1124"/>
                  </a:moveTo>
                  <a:cubicBezTo>
                    <a:pt x="629" y="1125"/>
                    <a:pt x="629" y="1127"/>
                    <a:pt x="630" y="1128"/>
                  </a:cubicBezTo>
                  <a:cubicBezTo>
                    <a:pt x="633" y="1128"/>
                    <a:pt x="636" y="1127"/>
                    <a:pt x="638" y="1126"/>
                  </a:cubicBezTo>
                  <a:cubicBezTo>
                    <a:pt x="634" y="1127"/>
                    <a:pt x="633" y="1124"/>
                    <a:pt x="630" y="1124"/>
                  </a:cubicBezTo>
                  <a:close/>
                  <a:moveTo>
                    <a:pt x="829" y="1129"/>
                  </a:moveTo>
                  <a:cubicBezTo>
                    <a:pt x="833" y="1128"/>
                    <a:pt x="839" y="1129"/>
                    <a:pt x="840" y="1125"/>
                  </a:cubicBezTo>
                  <a:cubicBezTo>
                    <a:pt x="836" y="1126"/>
                    <a:pt x="831" y="1126"/>
                    <a:pt x="829" y="1129"/>
                  </a:cubicBezTo>
                  <a:close/>
                  <a:moveTo>
                    <a:pt x="779" y="1129"/>
                  </a:moveTo>
                  <a:cubicBezTo>
                    <a:pt x="782" y="1129"/>
                    <a:pt x="784" y="1128"/>
                    <a:pt x="785" y="1127"/>
                  </a:cubicBezTo>
                  <a:cubicBezTo>
                    <a:pt x="782" y="1127"/>
                    <a:pt x="780" y="1127"/>
                    <a:pt x="779" y="1129"/>
                  </a:cubicBezTo>
                  <a:close/>
                  <a:moveTo>
                    <a:pt x="706" y="1138"/>
                  </a:moveTo>
                  <a:cubicBezTo>
                    <a:pt x="710" y="1139"/>
                    <a:pt x="714" y="1136"/>
                    <a:pt x="712" y="1134"/>
                  </a:cubicBezTo>
                  <a:cubicBezTo>
                    <a:pt x="711" y="1136"/>
                    <a:pt x="706" y="1134"/>
                    <a:pt x="706" y="1138"/>
                  </a:cubicBezTo>
                  <a:close/>
                  <a:moveTo>
                    <a:pt x="310" y="1139"/>
                  </a:moveTo>
                  <a:cubicBezTo>
                    <a:pt x="312" y="1140"/>
                    <a:pt x="316" y="1144"/>
                    <a:pt x="318" y="1142"/>
                  </a:cubicBezTo>
                  <a:cubicBezTo>
                    <a:pt x="316" y="1141"/>
                    <a:pt x="313" y="1137"/>
                    <a:pt x="310" y="1139"/>
                  </a:cubicBezTo>
                  <a:close/>
                  <a:moveTo>
                    <a:pt x="511" y="1144"/>
                  </a:moveTo>
                  <a:cubicBezTo>
                    <a:pt x="517" y="1140"/>
                    <a:pt x="524" y="1144"/>
                    <a:pt x="528" y="1144"/>
                  </a:cubicBezTo>
                  <a:cubicBezTo>
                    <a:pt x="526" y="1140"/>
                    <a:pt x="512" y="1136"/>
                    <a:pt x="511" y="1144"/>
                  </a:cubicBezTo>
                  <a:close/>
                  <a:moveTo>
                    <a:pt x="540" y="1142"/>
                  </a:moveTo>
                  <a:cubicBezTo>
                    <a:pt x="540" y="1144"/>
                    <a:pt x="544" y="1146"/>
                    <a:pt x="546" y="1143"/>
                  </a:cubicBezTo>
                  <a:cubicBezTo>
                    <a:pt x="544" y="1142"/>
                    <a:pt x="542" y="1138"/>
                    <a:pt x="540" y="1142"/>
                  </a:cubicBezTo>
                  <a:close/>
                  <a:moveTo>
                    <a:pt x="343" y="1149"/>
                  </a:moveTo>
                  <a:cubicBezTo>
                    <a:pt x="342" y="1150"/>
                    <a:pt x="339" y="1148"/>
                    <a:pt x="339" y="1150"/>
                  </a:cubicBezTo>
                  <a:cubicBezTo>
                    <a:pt x="342" y="1153"/>
                    <a:pt x="343" y="1155"/>
                    <a:pt x="348" y="1155"/>
                  </a:cubicBezTo>
                  <a:cubicBezTo>
                    <a:pt x="348" y="1151"/>
                    <a:pt x="343" y="1153"/>
                    <a:pt x="343" y="1149"/>
                  </a:cubicBezTo>
                  <a:close/>
                  <a:moveTo>
                    <a:pt x="589" y="1153"/>
                  </a:moveTo>
                  <a:cubicBezTo>
                    <a:pt x="592" y="1154"/>
                    <a:pt x="594" y="1158"/>
                    <a:pt x="597" y="1156"/>
                  </a:cubicBezTo>
                  <a:cubicBezTo>
                    <a:pt x="597" y="1152"/>
                    <a:pt x="591" y="1150"/>
                    <a:pt x="589" y="1153"/>
                  </a:cubicBezTo>
                  <a:close/>
                  <a:moveTo>
                    <a:pt x="535" y="1217"/>
                  </a:moveTo>
                  <a:cubicBezTo>
                    <a:pt x="539" y="1215"/>
                    <a:pt x="543" y="1221"/>
                    <a:pt x="546" y="1216"/>
                  </a:cubicBezTo>
                  <a:cubicBezTo>
                    <a:pt x="543" y="1213"/>
                    <a:pt x="535" y="1215"/>
                    <a:pt x="532" y="1212"/>
                  </a:cubicBezTo>
                  <a:cubicBezTo>
                    <a:pt x="532" y="1215"/>
                    <a:pt x="536" y="1213"/>
                    <a:pt x="535" y="1217"/>
                  </a:cubicBezTo>
                  <a:close/>
                  <a:moveTo>
                    <a:pt x="614" y="1221"/>
                  </a:moveTo>
                  <a:cubicBezTo>
                    <a:pt x="618" y="1221"/>
                    <a:pt x="619" y="1223"/>
                    <a:pt x="621" y="1220"/>
                  </a:cubicBezTo>
                  <a:cubicBezTo>
                    <a:pt x="620" y="1219"/>
                    <a:pt x="615" y="1219"/>
                    <a:pt x="614" y="1221"/>
                  </a:cubicBezTo>
                  <a:close/>
                  <a:moveTo>
                    <a:pt x="689" y="1228"/>
                  </a:moveTo>
                  <a:cubicBezTo>
                    <a:pt x="693" y="1232"/>
                    <a:pt x="699" y="1230"/>
                    <a:pt x="704" y="1228"/>
                  </a:cubicBezTo>
                  <a:cubicBezTo>
                    <a:pt x="700" y="1225"/>
                    <a:pt x="695" y="1225"/>
                    <a:pt x="689" y="1228"/>
                  </a:cubicBezTo>
                  <a:close/>
                  <a:moveTo>
                    <a:pt x="721" y="1229"/>
                  </a:moveTo>
                  <a:cubicBezTo>
                    <a:pt x="721" y="1228"/>
                    <a:pt x="720" y="1227"/>
                    <a:pt x="720" y="1226"/>
                  </a:cubicBezTo>
                  <a:cubicBezTo>
                    <a:pt x="718" y="1226"/>
                    <a:pt x="716" y="1225"/>
                    <a:pt x="715" y="1227"/>
                  </a:cubicBezTo>
                  <a:cubicBezTo>
                    <a:pt x="715" y="1230"/>
                    <a:pt x="718" y="1231"/>
                    <a:pt x="721" y="1229"/>
                  </a:cubicBezTo>
                  <a:close/>
                  <a:moveTo>
                    <a:pt x="736" y="1227"/>
                  </a:moveTo>
                  <a:cubicBezTo>
                    <a:pt x="731" y="1230"/>
                    <a:pt x="729" y="1226"/>
                    <a:pt x="723" y="1226"/>
                  </a:cubicBezTo>
                  <a:cubicBezTo>
                    <a:pt x="725" y="1228"/>
                    <a:pt x="726" y="1230"/>
                    <a:pt x="726" y="1233"/>
                  </a:cubicBezTo>
                  <a:cubicBezTo>
                    <a:pt x="729" y="1233"/>
                    <a:pt x="733" y="1233"/>
                    <a:pt x="735" y="1234"/>
                  </a:cubicBezTo>
                  <a:cubicBezTo>
                    <a:pt x="728" y="1238"/>
                    <a:pt x="720" y="1235"/>
                    <a:pt x="714" y="1238"/>
                  </a:cubicBezTo>
                  <a:cubicBezTo>
                    <a:pt x="722" y="1241"/>
                    <a:pt x="731" y="1238"/>
                    <a:pt x="738" y="1241"/>
                  </a:cubicBezTo>
                  <a:cubicBezTo>
                    <a:pt x="740" y="1240"/>
                    <a:pt x="736" y="1239"/>
                    <a:pt x="737" y="1236"/>
                  </a:cubicBezTo>
                  <a:cubicBezTo>
                    <a:pt x="738" y="1236"/>
                    <a:pt x="742" y="1237"/>
                    <a:pt x="741" y="1235"/>
                  </a:cubicBezTo>
                  <a:cubicBezTo>
                    <a:pt x="738" y="1235"/>
                    <a:pt x="740" y="1229"/>
                    <a:pt x="736" y="1227"/>
                  </a:cubicBezTo>
                  <a:close/>
                  <a:moveTo>
                    <a:pt x="771" y="1235"/>
                  </a:moveTo>
                  <a:cubicBezTo>
                    <a:pt x="770" y="1238"/>
                    <a:pt x="777" y="1238"/>
                    <a:pt x="776" y="1235"/>
                  </a:cubicBezTo>
                  <a:cubicBezTo>
                    <a:pt x="773" y="1236"/>
                    <a:pt x="774" y="1236"/>
                    <a:pt x="771" y="1235"/>
                  </a:cubicBezTo>
                  <a:close/>
                  <a:moveTo>
                    <a:pt x="496" y="1245"/>
                  </a:moveTo>
                  <a:cubicBezTo>
                    <a:pt x="496" y="1247"/>
                    <a:pt x="501" y="1249"/>
                    <a:pt x="501" y="1248"/>
                  </a:cubicBezTo>
                  <a:cubicBezTo>
                    <a:pt x="500" y="1246"/>
                    <a:pt x="499" y="1244"/>
                    <a:pt x="496" y="1245"/>
                  </a:cubicBezTo>
                  <a:close/>
                  <a:moveTo>
                    <a:pt x="384" y="0"/>
                  </a:moveTo>
                  <a:cubicBezTo>
                    <a:pt x="380" y="3"/>
                    <a:pt x="372" y="2"/>
                    <a:pt x="370" y="7"/>
                  </a:cubicBezTo>
                  <a:cubicBezTo>
                    <a:pt x="375" y="5"/>
                    <a:pt x="383" y="3"/>
                    <a:pt x="384" y="0"/>
                  </a:cubicBezTo>
                  <a:close/>
                  <a:moveTo>
                    <a:pt x="363" y="14"/>
                  </a:moveTo>
                  <a:cubicBezTo>
                    <a:pt x="364" y="12"/>
                    <a:pt x="365" y="8"/>
                    <a:pt x="364" y="8"/>
                  </a:cubicBezTo>
                  <a:cubicBezTo>
                    <a:pt x="362" y="8"/>
                    <a:pt x="361" y="10"/>
                    <a:pt x="358" y="10"/>
                  </a:cubicBezTo>
                  <a:cubicBezTo>
                    <a:pt x="358" y="13"/>
                    <a:pt x="360" y="14"/>
                    <a:pt x="363" y="14"/>
                  </a:cubicBezTo>
                  <a:close/>
                  <a:moveTo>
                    <a:pt x="605" y="1080"/>
                  </a:moveTo>
                  <a:cubicBezTo>
                    <a:pt x="604" y="1080"/>
                    <a:pt x="604" y="1080"/>
                    <a:pt x="603" y="1079"/>
                  </a:cubicBezTo>
                  <a:cubicBezTo>
                    <a:pt x="603" y="1080"/>
                    <a:pt x="604" y="1080"/>
                    <a:pt x="605" y="1080"/>
                  </a:cubicBezTo>
                  <a:close/>
                  <a:moveTo>
                    <a:pt x="1210" y="547"/>
                  </a:moveTo>
                  <a:cubicBezTo>
                    <a:pt x="1210" y="546"/>
                    <a:pt x="1211" y="546"/>
                    <a:pt x="1211" y="544"/>
                  </a:cubicBezTo>
                  <a:cubicBezTo>
                    <a:pt x="1203" y="532"/>
                    <a:pt x="1208" y="514"/>
                    <a:pt x="1202" y="500"/>
                  </a:cubicBezTo>
                  <a:cubicBezTo>
                    <a:pt x="1201" y="501"/>
                    <a:pt x="1203" y="505"/>
                    <a:pt x="1201" y="504"/>
                  </a:cubicBezTo>
                  <a:cubicBezTo>
                    <a:pt x="1198" y="500"/>
                    <a:pt x="1196" y="493"/>
                    <a:pt x="1193" y="488"/>
                  </a:cubicBezTo>
                  <a:cubicBezTo>
                    <a:pt x="1192" y="493"/>
                    <a:pt x="1196" y="498"/>
                    <a:pt x="1194" y="502"/>
                  </a:cubicBezTo>
                  <a:cubicBezTo>
                    <a:pt x="1188" y="473"/>
                    <a:pt x="1181" y="444"/>
                    <a:pt x="1172" y="419"/>
                  </a:cubicBezTo>
                  <a:cubicBezTo>
                    <a:pt x="1174" y="431"/>
                    <a:pt x="1182" y="442"/>
                    <a:pt x="1179" y="454"/>
                  </a:cubicBezTo>
                  <a:cubicBezTo>
                    <a:pt x="1179" y="452"/>
                    <a:pt x="1177" y="453"/>
                    <a:pt x="1177" y="452"/>
                  </a:cubicBezTo>
                  <a:cubicBezTo>
                    <a:pt x="1174" y="433"/>
                    <a:pt x="1169" y="419"/>
                    <a:pt x="1162" y="404"/>
                  </a:cubicBezTo>
                  <a:cubicBezTo>
                    <a:pt x="1164" y="416"/>
                    <a:pt x="1172" y="426"/>
                    <a:pt x="1166" y="440"/>
                  </a:cubicBezTo>
                  <a:cubicBezTo>
                    <a:pt x="1166" y="439"/>
                    <a:pt x="1165" y="439"/>
                    <a:pt x="1164" y="440"/>
                  </a:cubicBezTo>
                  <a:cubicBezTo>
                    <a:pt x="1161" y="427"/>
                    <a:pt x="1153" y="415"/>
                    <a:pt x="1152" y="399"/>
                  </a:cubicBezTo>
                  <a:cubicBezTo>
                    <a:pt x="1154" y="399"/>
                    <a:pt x="1153" y="402"/>
                    <a:pt x="1155" y="401"/>
                  </a:cubicBezTo>
                  <a:cubicBezTo>
                    <a:pt x="1156" y="395"/>
                    <a:pt x="1151" y="392"/>
                    <a:pt x="1154" y="387"/>
                  </a:cubicBezTo>
                  <a:cubicBezTo>
                    <a:pt x="1155" y="390"/>
                    <a:pt x="1156" y="394"/>
                    <a:pt x="1159" y="396"/>
                  </a:cubicBezTo>
                  <a:cubicBezTo>
                    <a:pt x="1160" y="392"/>
                    <a:pt x="1158" y="391"/>
                    <a:pt x="1157" y="387"/>
                  </a:cubicBezTo>
                  <a:cubicBezTo>
                    <a:pt x="1160" y="386"/>
                    <a:pt x="1160" y="390"/>
                    <a:pt x="1161" y="388"/>
                  </a:cubicBezTo>
                  <a:cubicBezTo>
                    <a:pt x="1152" y="359"/>
                    <a:pt x="1141" y="327"/>
                    <a:pt x="1121" y="306"/>
                  </a:cubicBezTo>
                  <a:cubicBezTo>
                    <a:pt x="1121" y="304"/>
                    <a:pt x="1120" y="302"/>
                    <a:pt x="1119" y="300"/>
                  </a:cubicBezTo>
                  <a:cubicBezTo>
                    <a:pt x="1112" y="300"/>
                    <a:pt x="1112" y="291"/>
                    <a:pt x="1107" y="289"/>
                  </a:cubicBezTo>
                  <a:cubicBezTo>
                    <a:pt x="1093" y="268"/>
                    <a:pt x="1075" y="253"/>
                    <a:pt x="1060" y="234"/>
                  </a:cubicBezTo>
                  <a:cubicBezTo>
                    <a:pt x="1055" y="234"/>
                    <a:pt x="1055" y="229"/>
                    <a:pt x="1051" y="228"/>
                  </a:cubicBezTo>
                  <a:cubicBezTo>
                    <a:pt x="1059" y="241"/>
                    <a:pt x="1072" y="248"/>
                    <a:pt x="1080" y="263"/>
                  </a:cubicBezTo>
                  <a:cubicBezTo>
                    <a:pt x="1092" y="274"/>
                    <a:pt x="1103" y="285"/>
                    <a:pt x="1110" y="301"/>
                  </a:cubicBezTo>
                  <a:cubicBezTo>
                    <a:pt x="1109" y="301"/>
                    <a:pt x="1108" y="302"/>
                    <a:pt x="1107" y="302"/>
                  </a:cubicBezTo>
                  <a:cubicBezTo>
                    <a:pt x="1103" y="298"/>
                    <a:pt x="1102" y="291"/>
                    <a:pt x="1099" y="286"/>
                  </a:cubicBezTo>
                  <a:cubicBezTo>
                    <a:pt x="1096" y="286"/>
                    <a:pt x="1096" y="288"/>
                    <a:pt x="1094" y="286"/>
                  </a:cubicBezTo>
                  <a:cubicBezTo>
                    <a:pt x="1094" y="281"/>
                    <a:pt x="1094" y="281"/>
                    <a:pt x="1094" y="281"/>
                  </a:cubicBezTo>
                  <a:cubicBezTo>
                    <a:pt x="1081" y="269"/>
                    <a:pt x="1073" y="252"/>
                    <a:pt x="1057" y="243"/>
                  </a:cubicBezTo>
                  <a:cubicBezTo>
                    <a:pt x="1059" y="247"/>
                    <a:pt x="1063" y="256"/>
                    <a:pt x="1066" y="252"/>
                  </a:cubicBezTo>
                  <a:cubicBezTo>
                    <a:pt x="1068" y="260"/>
                    <a:pt x="1065" y="264"/>
                    <a:pt x="1066" y="270"/>
                  </a:cubicBezTo>
                  <a:cubicBezTo>
                    <a:pt x="1061" y="257"/>
                    <a:pt x="1047" y="253"/>
                    <a:pt x="1041" y="241"/>
                  </a:cubicBezTo>
                  <a:cubicBezTo>
                    <a:pt x="1043" y="240"/>
                    <a:pt x="1043" y="244"/>
                    <a:pt x="1045" y="242"/>
                  </a:cubicBezTo>
                  <a:cubicBezTo>
                    <a:pt x="1045" y="238"/>
                    <a:pt x="1042" y="238"/>
                    <a:pt x="1041" y="236"/>
                  </a:cubicBezTo>
                  <a:cubicBezTo>
                    <a:pt x="1041" y="237"/>
                    <a:pt x="1041" y="238"/>
                    <a:pt x="1039" y="238"/>
                  </a:cubicBezTo>
                  <a:cubicBezTo>
                    <a:pt x="1041" y="234"/>
                    <a:pt x="1036" y="235"/>
                    <a:pt x="1036" y="232"/>
                  </a:cubicBezTo>
                  <a:cubicBezTo>
                    <a:pt x="1034" y="232"/>
                    <a:pt x="1031" y="234"/>
                    <a:pt x="1029" y="232"/>
                  </a:cubicBezTo>
                  <a:cubicBezTo>
                    <a:pt x="1029" y="233"/>
                    <a:pt x="1030" y="234"/>
                    <a:pt x="1029" y="235"/>
                  </a:cubicBezTo>
                  <a:cubicBezTo>
                    <a:pt x="1026" y="234"/>
                    <a:pt x="1023" y="229"/>
                    <a:pt x="1021" y="233"/>
                  </a:cubicBezTo>
                  <a:cubicBezTo>
                    <a:pt x="1019" y="231"/>
                    <a:pt x="1017" y="228"/>
                    <a:pt x="1014" y="227"/>
                  </a:cubicBezTo>
                  <a:cubicBezTo>
                    <a:pt x="1016" y="233"/>
                    <a:pt x="1022" y="234"/>
                    <a:pt x="1024" y="241"/>
                  </a:cubicBezTo>
                  <a:cubicBezTo>
                    <a:pt x="1020" y="244"/>
                    <a:pt x="1017" y="237"/>
                    <a:pt x="1015" y="235"/>
                  </a:cubicBezTo>
                  <a:cubicBezTo>
                    <a:pt x="1010" y="230"/>
                    <a:pt x="1003" y="231"/>
                    <a:pt x="1007" y="227"/>
                  </a:cubicBezTo>
                  <a:cubicBezTo>
                    <a:pt x="1002" y="224"/>
                    <a:pt x="996" y="211"/>
                    <a:pt x="993" y="217"/>
                  </a:cubicBezTo>
                  <a:cubicBezTo>
                    <a:pt x="992" y="215"/>
                    <a:pt x="991" y="214"/>
                    <a:pt x="992" y="211"/>
                  </a:cubicBezTo>
                  <a:cubicBezTo>
                    <a:pt x="990" y="209"/>
                    <a:pt x="987" y="209"/>
                    <a:pt x="986" y="206"/>
                  </a:cubicBezTo>
                  <a:cubicBezTo>
                    <a:pt x="988" y="204"/>
                    <a:pt x="987" y="204"/>
                    <a:pt x="987" y="200"/>
                  </a:cubicBezTo>
                  <a:cubicBezTo>
                    <a:pt x="989" y="202"/>
                    <a:pt x="989" y="199"/>
                    <a:pt x="990" y="199"/>
                  </a:cubicBezTo>
                  <a:cubicBezTo>
                    <a:pt x="980" y="195"/>
                    <a:pt x="973" y="183"/>
                    <a:pt x="964" y="181"/>
                  </a:cubicBezTo>
                  <a:cubicBezTo>
                    <a:pt x="963" y="186"/>
                    <a:pt x="974" y="189"/>
                    <a:pt x="972" y="195"/>
                  </a:cubicBezTo>
                  <a:cubicBezTo>
                    <a:pt x="974" y="196"/>
                    <a:pt x="978" y="197"/>
                    <a:pt x="977" y="202"/>
                  </a:cubicBezTo>
                  <a:cubicBezTo>
                    <a:pt x="971" y="202"/>
                    <a:pt x="969" y="200"/>
                    <a:pt x="968" y="192"/>
                  </a:cubicBezTo>
                  <a:cubicBezTo>
                    <a:pt x="956" y="194"/>
                    <a:pt x="951" y="183"/>
                    <a:pt x="942" y="178"/>
                  </a:cubicBezTo>
                  <a:cubicBezTo>
                    <a:pt x="945" y="177"/>
                    <a:pt x="942" y="175"/>
                    <a:pt x="942" y="171"/>
                  </a:cubicBezTo>
                  <a:cubicBezTo>
                    <a:pt x="951" y="171"/>
                    <a:pt x="956" y="180"/>
                    <a:pt x="963" y="181"/>
                  </a:cubicBezTo>
                  <a:cubicBezTo>
                    <a:pt x="963" y="178"/>
                    <a:pt x="960" y="178"/>
                    <a:pt x="959" y="175"/>
                  </a:cubicBezTo>
                  <a:cubicBezTo>
                    <a:pt x="951" y="177"/>
                    <a:pt x="954" y="164"/>
                    <a:pt x="946" y="163"/>
                  </a:cubicBezTo>
                  <a:cubicBezTo>
                    <a:pt x="945" y="169"/>
                    <a:pt x="940" y="161"/>
                    <a:pt x="937" y="159"/>
                  </a:cubicBezTo>
                  <a:cubicBezTo>
                    <a:pt x="934" y="160"/>
                    <a:pt x="933" y="162"/>
                    <a:pt x="931" y="159"/>
                  </a:cubicBezTo>
                  <a:cubicBezTo>
                    <a:pt x="932" y="164"/>
                    <a:pt x="937" y="164"/>
                    <a:pt x="939" y="168"/>
                  </a:cubicBezTo>
                  <a:cubicBezTo>
                    <a:pt x="938" y="168"/>
                    <a:pt x="939" y="170"/>
                    <a:pt x="937" y="171"/>
                  </a:cubicBezTo>
                  <a:cubicBezTo>
                    <a:pt x="931" y="169"/>
                    <a:pt x="926" y="166"/>
                    <a:pt x="922" y="162"/>
                  </a:cubicBezTo>
                  <a:cubicBezTo>
                    <a:pt x="923" y="161"/>
                    <a:pt x="922" y="158"/>
                    <a:pt x="924" y="158"/>
                  </a:cubicBezTo>
                  <a:cubicBezTo>
                    <a:pt x="926" y="157"/>
                    <a:pt x="928" y="159"/>
                    <a:pt x="931" y="159"/>
                  </a:cubicBezTo>
                  <a:cubicBezTo>
                    <a:pt x="933" y="156"/>
                    <a:pt x="926" y="154"/>
                    <a:pt x="932" y="152"/>
                  </a:cubicBezTo>
                  <a:cubicBezTo>
                    <a:pt x="927" y="151"/>
                    <a:pt x="925" y="147"/>
                    <a:pt x="920" y="145"/>
                  </a:cubicBezTo>
                  <a:cubicBezTo>
                    <a:pt x="922" y="144"/>
                    <a:pt x="919" y="142"/>
                    <a:pt x="921" y="142"/>
                  </a:cubicBezTo>
                  <a:cubicBezTo>
                    <a:pt x="932" y="144"/>
                    <a:pt x="922" y="140"/>
                    <a:pt x="919" y="137"/>
                  </a:cubicBezTo>
                  <a:cubicBezTo>
                    <a:pt x="919" y="139"/>
                    <a:pt x="918" y="139"/>
                    <a:pt x="917" y="140"/>
                  </a:cubicBezTo>
                  <a:cubicBezTo>
                    <a:pt x="915" y="139"/>
                    <a:pt x="915" y="136"/>
                    <a:pt x="911" y="135"/>
                  </a:cubicBezTo>
                  <a:cubicBezTo>
                    <a:pt x="911" y="137"/>
                    <a:pt x="909" y="137"/>
                    <a:pt x="908" y="139"/>
                  </a:cubicBezTo>
                  <a:cubicBezTo>
                    <a:pt x="907" y="138"/>
                    <a:pt x="904" y="139"/>
                    <a:pt x="903" y="137"/>
                  </a:cubicBezTo>
                  <a:cubicBezTo>
                    <a:pt x="904" y="134"/>
                    <a:pt x="909" y="138"/>
                    <a:pt x="908" y="135"/>
                  </a:cubicBezTo>
                  <a:cubicBezTo>
                    <a:pt x="907" y="134"/>
                    <a:pt x="908" y="134"/>
                    <a:pt x="908" y="133"/>
                  </a:cubicBezTo>
                  <a:cubicBezTo>
                    <a:pt x="906" y="133"/>
                    <a:pt x="904" y="133"/>
                    <a:pt x="903" y="132"/>
                  </a:cubicBezTo>
                  <a:cubicBezTo>
                    <a:pt x="903" y="136"/>
                    <a:pt x="900" y="137"/>
                    <a:pt x="898" y="139"/>
                  </a:cubicBezTo>
                  <a:cubicBezTo>
                    <a:pt x="896" y="139"/>
                    <a:pt x="894" y="135"/>
                    <a:pt x="893" y="137"/>
                  </a:cubicBezTo>
                  <a:cubicBezTo>
                    <a:pt x="894" y="137"/>
                    <a:pt x="895" y="138"/>
                    <a:pt x="895" y="140"/>
                  </a:cubicBezTo>
                  <a:cubicBezTo>
                    <a:pt x="894" y="140"/>
                    <a:pt x="893" y="140"/>
                    <a:pt x="892" y="139"/>
                  </a:cubicBezTo>
                  <a:cubicBezTo>
                    <a:pt x="894" y="145"/>
                    <a:pt x="887" y="142"/>
                    <a:pt x="885" y="139"/>
                  </a:cubicBezTo>
                  <a:cubicBezTo>
                    <a:pt x="886" y="137"/>
                    <a:pt x="888" y="137"/>
                    <a:pt x="887" y="135"/>
                  </a:cubicBezTo>
                  <a:cubicBezTo>
                    <a:pt x="885" y="132"/>
                    <a:pt x="882" y="130"/>
                    <a:pt x="881" y="127"/>
                  </a:cubicBezTo>
                  <a:cubicBezTo>
                    <a:pt x="883" y="127"/>
                    <a:pt x="884" y="126"/>
                    <a:pt x="885" y="125"/>
                  </a:cubicBezTo>
                  <a:cubicBezTo>
                    <a:pt x="881" y="123"/>
                    <a:pt x="884" y="117"/>
                    <a:pt x="880" y="113"/>
                  </a:cubicBezTo>
                  <a:cubicBezTo>
                    <a:pt x="874" y="113"/>
                    <a:pt x="871" y="111"/>
                    <a:pt x="869" y="107"/>
                  </a:cubicBezTo>
                  <a:cubicBezTo>
                    <a:pt x="871" y="109"/>
                    <a:pt x="868" y="103"/>
                    <a:pt x="873" y="106"/>
                  </a:cubicBezTo>
                  <a:cubicBezTo>
                    <a:pt x="870" y="101"/>
                    <a:pt x="863" y="95"/>
                    <a:pt x="859" y="99"/>
                  </a:cubicBezTo>
                  <a:cubicBezTo>
                    <a:pt x="862" y="99"/>
                    <a:pt x="863" y="103"/>
                    <a:pt x="864" y="106"/>
                  </a:cubicBezTo>
                  <a:cubicBezTo>
                    <a:pt x="862" y="106"/>
                    <a:pt x="862" y="104"/>
                    <a:pt x="860" y="105"/>
                  </a:cubicBezTo>
                  <a:cubicBezTo>
                    <a:pt x="860" y="107"/>
                    <a:pt x="862" y="109"/>
                    <a:pt x="859" y="109"/>
                  </a:cubicBezTo>
                  <a:cubicBezTo>
                    <a:pt x="857" y="108"/>
                    <a:pt x="854" y="106"/>
                    <a:pt x="850" y="107"/>
                  </a:cubicBezTo>
                  <a:cubicBezTo>
                    <a:pt x="849" y="103"/>
                    <a:pt x="845" y="100"/>
                    <a:pt x="847" y="95"/>
                  </a:cubicBezTo>
                  <a:cubicBezTo>
                    <a:pt x="842" y="89"/>
                    <a:pt x="835" y="90"/>
                    <a:pt x="826" y="88"/>
                  </a:cubicBezTo>
                  <a:cubicBezTo>
                    <a:pt x="825" y="91"/>
                    <a:pt x="830" y="92"/>
                    <a:pt x="828" y="93"/>
                  </a:cubicBezTo>
                  <a:cubicBezTo>
                    <a:pt x="817" y="91"/>
                    <a:pt x="816" y="82"/>
                    <a:pt x="811" y="74"/>
                  </a:cubicBezTo>
                  <a:cubicBezTo>
                    <a:pt x="804" y="73"/>
                    <a:pt x="802" y="68"/>
                    <a:pt x="795" y="69"/>
                  </a:cubicBezTo>
                  <a:cubicBezTo>
                    <a:pt x="783" y="56"/>
                    <a:pt x="763" y="50"/>
                    <a:pt x="742" y="47"/>
                  </a:cubicBezTo>
                  <a:cubicBezTo>
                    <a:pt x="720" y="44"/>
                    <a:pt x="694" y="42"/>
                    <a:pt x="676" y="46"/>
                  </a:cubicBezTo>
                  <a:cubicBezTo>
                    <a:pt x="691" y="43"/>
                    <a:pt x="691" y="65"/>
                    <a:pt x="677" y="62"/>
                  </a:cubicBezTo>
                  <a:cubicBezTo>
                    <a:pt x="675" y="61"/>
                    <a:pt x="673" y="60"/>
                    <a:pt x="672" y="56"/>
                  </a:cubicBezTo>
                  <a:cubicBezTo>
                    <a:pt x="675" y="55"/>
                    <a:pt x="678" y="53"/>
                    <a:pt x="678" y="49"/>
                  </a:cubicBezTo>
                  <a:cubicBezTo>
                    <a:pt x="673" y="49"/>
                    <a:pt x="670" y="48"/>
                    <a:pt x="671" y="42"/>
                  </a:cubicBezTo>
                  <a:cubicBezTo>
                    <a:pt x="655" y="34"/>
                    <a:pt x="640" y="43"/>
                    <a:pt x="624" y="45"/>
                  </a:cubicBezTo>
                  <a:cubicBezTo>
                    <a:pt x="624" y="47"/>
                    <a:pt x="626" y="47"/>
                    <a:pt x="625" y="50"/>
                  </a:cubicBezTo>
                  <a:cubicBezTo>
                    <a:pt x="619" y="53"/>
                    <a:pt x="610" y="48"/>
                    <a:pt x="606" y="53"/>
                  </a:cubicBezTo>
                  <a:cubicBezTo>
                    <a:pt x="613" y="54"/>
                    <a:pt x="619" y="54"/>
                    <a:pt x="626" y="57"/>
                  </a:cubicBezTo>
                  <a:cubicBezTo>
                    <a:pt x="621" y="60"/>
                    <a:pt x="613" y="54"/>
                    <a:pt x="608" y="57"/>
                  </a:cubicBezTo>
                  <a:cubicBezTo>
                    <a:pt x="611" y="57"/>
                    <a:pt x="613" y="59"/>
                    <a:pt x="616" y="59"/>
                  </a:cubicBezTo>
                  <a:cubicBezTo>
                    <a:pt x="615" y="63"/>
                    <a:pt x="618" y="62"/>
                    <a:pt x="618" y="65"/>
                  </a:cubicBezTo>
                  <a:cubicBezTo>
                    <a:pt x="611" y="68"/>
                    <a:pt x="603" y="63"/>
                    <a:pt x="597" y="68"/>
                  </a:cubicBezTo>
                  <a:cubicBezTo>
                    <a:pt x="597" y="70"/>
                    <a:pt x="603" y="66"/>
                    <a:pt x="604" y="70"/>
                  </a:cubicBezTo>
                  <a:cubicBezTo>
                    <a:pt x="591" y="73"/>
                    <a:pt x="578" y="70"/>
                    <a:pt x="566" y="73"/>
                  </a:cubicBezTo>
                  <a:cubicBezTo>
                    <a:pt x="566" y="76"/>
                    <a:pt x="566" y="75"/>
                    <a:pt x="566" y="78"/>
                  </a:cubicBezTo>
                  <a:cubicBezTo>
                    <a:pt x="572" y="76"/>
                    <a:pt x="582" y="73"/>
                    <a:pt x="589" y="77"/>
                  </a:cubicBezTo>
                  <a:cubicBezTo>
                    <a:pt x="580" y="82"/>
                    <a:pt x="566" y="82"/>
                    <a:pt x="558" y="87"/>
                  </a:cubicBezTo>
                  <a:cubicBezTo>
                    <a:pt x="551" y="84"/>
                    <a:pt x="542" y="84"/>
                    <a:pt x="536" y="86"/>
                  </a:cubicBezTo>
                  <a:cubicBezTo>
                    <a:pt x="536" y="85"/>
                    <a:pt x="537" y="84"/>
                    <a:pt x="536" y="83"/>
                  </a:cubicBezTo>
                  <a:cubicBezTo>
                    <a:pt x="526" y="83"/>
                    <a:pt x="519" y="88"/>
                    <a:pt x="510" y="86"/>
                  </a:cubicBezTo>
                  <a:cubicBezTo>
                    <a:pt x="512" y="81"/>
                    <a:pt x="521" y="75"/>
                    <a:pt x="524" y="78"/>
                  </a:cubicBezTo>
                  <a:cubicBezTo>
                    <a:pt x="525" y="75"/>
                    <a:pt x="526" y="74"/>
                    <a:pt x="529" y="74"/>
                  </a:cubicBezTo>
                  <a:cubicBezTo>
                    <a:pt x="530" y="74"/>
                    <a:pt x="530" y="76"/>
                    <a:pt x="530" y="77"/>
                  </a:cubicBezTo>
                  <a:cubicBezTo>
                    <a:pt x="533" y="77"/>
                    <a:pt x="533" y="74"/>
                    <a:pt x="536" y="75"/>
                  </a:cubicBezTo>
                  <a:cubicBezTo>
                    <a:pt x="536" y="76"/>
                    <a:pt x="535" y="77"/>
                    <a:pt x="536" y="78"/>
                  </a:cubicBezTo>
                  <a:cubicBezTo>
                    <a:pt x="541" y="75"/>
                    <a:pt x="549" y="82"/>
                    <a:pt x="549" y="72"/>
                  </a:cubicBezTo>
                  <a:cubicBezTo>
                    <a:pt x="543" y="71"/>
                    <a:pt x="534" y="78"/>
                    <a:pt x="531" y="71"/>
                  </a:cubicBezTo>
                  <a:cubicBezTo>
                    <a:pt x="528" y="70"/>
                    <a:pt x="525" y="71"/>
                    <a:pt x="522" y="72"/>
                  </a:cubicBezTo>
                  <a:cubicBezTo>
                    <a:pt x="521" y="70"/>
                    <a:pt x="521" y="69"/>
                    <a:pt x="518" y="67"/>
                  </a:cubicBezTo>
                  <a:cubicBezTo>
                    <a:pt x="517" y="70"/>
                    <a:pt x="519" y="70"/>
                    <a:pt x="517" y="72"/>
                  </a:cubicBezTo>
                  <a:cubicBezTo>
                    <a:pt x="514" y="71"/>
                    <a:pt x="512" y="72"/>
                    <a:pt x="510" y="72"/>
                  </a:cubicBezTo>
                  <a:cubicBezTo>
                    <a:pt x="505" y="63"/>
                    <a:pt x="511" y="64"/>
                    <a:pt x="514" y="57"/>
                  </a:cubicBezTo>
                  <a:cubicBezTo>
                    <a:pt x="510" y="55"/>
                    <a:pt x="510" y="59"/>
                    <a:pt x="509" y="60"/>
                  </a:cubicBezTo>
                  <a:cubicBezTo>
                    <a:pt x="501" y="58"/>
                    <a:pt x="490" y="51"/>
                    <a:pt x="483" y="59"/>
                  </a:cubicBezTo>
                  <a:cubicBezTo>
                    <a:pt x="462" y="65"/>
                    <a:pt x="441" y="73"/>
                    <a:pt x="424" y="85"/>
                  </a:cubicBezTo>
                  <a:cubicBezTo>
                    <a:pt x="421" y="86"/>
                    <a:pt x="423" y="82"/>
                    <a:pt x="421" y="83"/>
                  </a:cubicBezTo>
                  <a:cubicBezTo>
                    <a:pt x="420" y="89"/>
                    <a:pt x="411" y="87"/>
                    <a:pt x="405" y="87"/>
                  </a:cubicBezTo>
                  <a:cubicBezTo>
                    <a:pt x="405" y="93"/>
                    <a:pt x="405" y="93"/>
                    <a:pt x="405" y="93"/>
                  </a:cubicBezTo>
                  <a:cubicBezTo>
                    <a:pt x="407" y="94"/>
                    <a:pt x="409" y="90"/>
                    <a:pt x="409" y="93"/>
                  </a:cubicBezTo>
                  <a:cubicBezTo>
                    <a:pt x="409" y="101"/>
                    <a:pt x="399" y="101"/>
                    <a:pt x="394" y="106"/>
                  </a:cubicBezTo>
                  <a:cubicBezTo>
                    <a:pt x="398" y="106"/>
                    <a:pt x="400" y="101"/>
                    <a:pt x="404" y="104"/>
                  </a:cubicBezTo>
                  <a:cubicBezTo>
                    <a:pt x="404" y="107"/>
                    <a:pt x="402" y="107"/>
                    <a:pt x="401" y="109"/>
                  </a:cubicBezTo>
                  <a:cubicBezTo>
                    <a:pt x="397" y="106"/>
                    <a:pt x="393" y="111"/>
                    <a:pt x="388" y="107"/>
                  </a:cubicBezTo>
                  <a:cubicBezTo>
                    <a:pt x="388" y="110"/>
                    <a:pt x="391" y="112"/>
                    <a:pt x="387" y="114"/>
                  </a:cubicBezTo>
                  <a:cubicBezTo>
                    <a:pt x="389" y="116"/>
                    <a:pt x="391" y="113"/>
                    <a:pt x="392" y="114"/>
                  </a:cubicBezTo>
                  <a:cubicBezTo>
                    <a:pt x="388" y="117"/>
                    <a:pt x="387" y="122"/>
                    <a:pt x="380" y="122"/>
                  </a:cubicBezTo>
                  <a:cubicBezTo>
                    <a:pt x="379" y="128"/>
                    <a:pt x="377" y="132"/>
                    <a:pt x="370" y="132"/>
                  </a:cubicBezTo>
                  <a:cubicBezTo>
                    <a:pt x="371" y="134"/>
                    <a:pt x="374" y="139"/>
                    <a:pt x="370" y="140"/>
                  </a:cubicBezTo>
                  <a:cubicBezTo>
                    <a:pt x="367" y="139"/>
                    <a:pt x="366" y="136"/>
                    <a:pt x="363" y="135"/>
                  </a:cubicBezTo>
                  <a:cubicBezTo>
                    <a:pt x="361" y="136"/>
                    <a:pt x="357" y="140"/>
                    <a:pt x="353" y="137"/>
                  </a:cubicBezTo>
                  <a:cubicBezTo>
                    <a:pt x="357" y="125"/>
                    <a:pt x="373" y="125"/>
                    <a:pt x="379" y="114"/>
                  </a:cubicBezTo>
                  <a:cubicBezTo>
                    <a:pt x="370" y="115"/>
                    <a:pt x="363" y="119"/>
                    <a:pt x="357" y="124"/>
                  </a:cubicBezTo>
                  <a:cubicBezTo>
                    <a:pt x="353" y="126"/>
                    <a:pt x="348" y="127"/>
                    <a:pt x="346" y="133"/>
                  </a:cubicBezTo>
                  <a:cubicBezTo>
                    <a:pt x="341" y="130"/>
                    <a:pt x="341" y="139"/>
                    <a:pt x="333" y="136"/>
                  </a:cubicBezTo>
                  <a:cubicBezTo>
                    <a:pt x="330" y="143"/>
                    <a:pt x="323" y="146"/>
                    <a:pt x="318" y="151"/>
                  </a:cubicBezTo>
                  <a:cubicBezTo>
                    <a:pt x="320" y="154"/>
                    <a:pt x="322" y="148"/>
                    <a:pt x="324" y="151"/>
                  </a:cubicBezTo>
                  <a:cubicBezTo>
                    <a:pt x="321" y="154"/>
                    <a:pt x="316" y="160"/>
                    <a:pt x="312" y="157"/>
                  </a:cubicBezTo>
                  <a:cubicBezTo>
                    <a:pt x="311" y="161"/>
                    <a:pt x="310" y="163"/>
                    <a:pt x="308" y="166"/>
                  </a:cubicBezTo>
                  <a:cubicBezTo>
                    <a:pt x="311" y="166"/>
                    <a:pt x="311" y="166"/>
                    <a:pt x="313" y="169"/>
                  </a:cubicBezTo>
                  <a:cubicBezTo>
                    <a:pt x="317" y="169"/>
                    <a:pt x="318" y="166"/>
                    <a:pt x="319" y="164"/>
                  </a:cubicBezTo>
                  <a:cubicBezTo>
                    <a:pt x="320" y="164"/>
                    <a:pt x="321" y="165"/>
                    <a:pt x="322" y="166"/>
                  </a:cubicBezTo>
                  <a:cubicBezTo>
                    <a:pt x="320" y="168"/>
                    <a:pt x="318" y="169"/>
                    <a:pt x="316" y="171"/>
                  </a:cubicBezTo>
                  <a:cubicBezTo>
                    <a:pt x="318" y="175"/>
                    <a:pt x="322" y="168"/>
                    <a:pt x="326" y="171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26" y="166"/>
                    <a:pt x="322" y="169"/>
                    <a:pt x="322" y="166"/>
                  </a:cubicBezTo>
                  <a:cubicBezTo>
                    <a:pt x="325" y="165"/>
                    <a:pt x="323" y="161"/>
                    <a:pt x="326" y="161"/>
                  </a:cubicBezTo>
                  <a:cubicBezTo>
                    <a:pt x="326" y="163"/>
                    <a:pt x="326" y="165"/>
                    <a:pt x="327" y="166"/>
                  </a:cubicBezTo>
                  <a:cubicBezTo>
                    <a:pt x="335" y="162"/>
                    <a:pt x="333" y="150"/>
                    <a:pt x="344" y="154"/>
                  </a:cubicBezTo>
                  <a:cubicBezTo>
                    <a:pt x="344" y="157"/>
                    <a:pt x="341" y="156"/>
                    <a:pt x="342" y="158"/>
                  </a:cubicBezTo>
                  <a:cubicBezTo>
                    <a:pt x="346" y="157"/>
                    <a:pt x="349" y="154"/>
                    <a:pt x="353" y="152"/>
                  </a:cubicBezTo>
                  <a:cubicBezTo>
                    <a:pt x="350" y="153"/>
                    <a:pt x="351" y="150"/>
                    <a:pt x="350" y="150"/>
                  </a:cubicBezTo>
                  <a:cubicBezTo>
                    <a:pt x="352" y="149"/>
                    <a:pt x="352" y="147"/>
                    <a:pt x="353" y="147"/>
                  </a:cubicBezTo>
                  <a:cubicBezTo>
                    <a:pt x="356" y="150"/>
                    <a:pt x="358" y="149"/>
                    <a:pt x="361" y="148"/>
                  </a:cubicBezTo>
                  <a:cubicBezTo>
                    <a:pt x="360" y="151"/>
                    <a:pt x="364" y="148"/>
                    <a:pt x="364" y="150"/>
                  </a:cubicBezTo>
                  <a:cubicBezTo>
                    <a:pt x="357" y="153"/>
                    <a:pt x="356" y="162"/>
                    <a:pt x="347" y="163"/>
                  </a:cubicBezTo>
                  <a:cubicBezTo>
                    <a:pt x="347" y="162"/>
                    <a:pt x="349" y="159"/>
                    <a:pt x="346" y="160"/>
                  </a:cubicBezTo>
                  <a:cubicBezTo>
                    <a:pt x="346" y="163"/>
                    <a:pt x="340" y="165"/>
                    <a:pt x="344" y="167"/>
                  </a:cubicBezTo>
                  <a:cubicBezTo>
                    <a:pt x="347" y="166"/>
                    <a:pt x="349" y="163"/>
                    <a:pt x="353" y="163"/>
                  </a:cubicBezTo>
                  <a:cubicBezTo>
                    <a:pt x="353" y="165"/>
                    <a:pt x="353" y="166"/>
                    <a:pt x="354" y="167"/>
                  </a:cubicBezTo>
                  <a:cubicBezTo>
                    <a:pt x="336" y="178"/>
                    <a:pt x="323" y="191"/>
                    <a:pt x="305" y="201"/>
                  </a:cubicBezTo>
                  <a:cubicBezTo>
                    <a:pt x="305" y="203"/>
                    <a:pt x="306" y="203"/>
                    <a:pt x="306" y="205"/>
                  </a:cubicBezTo>
                  <a:cubicBezTo>
                    <a:pt x="304" y="207"/>
                    <a:pt x="300" y="207"/>
                    <a:pt x="298" y="210"/>
                  </a:cubicBezTo>
                  <a:cubicBezTo>
                    <a:pt x="300" y="212"/>
                    <a:pt x="304" y="205"/>
                    <a:pt x="307" y="209"/>
                  </a:cubicBezTo>
                  <a:cubicBezTo>
                    <a:pt x="305" y="214"/>
                    <a:pt x="300" y="215"/>
                    <a:pt x="296" y="218"/>
                  </a:cubicBezTo>
                  <a:cubicBezTo>
                    <a:pt x="292" y="215"/>
                    <a:pt x="286" y="215"/>
                    <a:pt x="283" y="213"/>
                  </a:cubicBezTo>
                  <a:cubicBezTo>
                    <a:pt x="283" y="212"/>
                    <a:pt x="284" y="212"/>
                    <a:pt x="284" y="211"/>
                  </a:cubicBezTo>
                  <a:cubicBezTo>
                    <a:pt x="280" y="211"/>
                    <a:pt x="277" y="211"/>
                    <a:pt x="274" y="213"/>
                  </a:cubicBezTo>
                  <a:cubicBezTo>
                    <a:pt x="273" y="211"/>
                    <a:pt x="272" y="208"/>
                    <a:pt x="270" y="206"/>
                  </a:cubicBezTo>
                  <a:cubicBezTo>
                    <a:pt x="265" y="210"/>
                    <a:pt x="259" y="209"/>
                    <a:pt x="252" y="215"/>
                  </a:cubicBezTo>
                  <a:cubicBezTo>
                    <a:pt x="251" y="213"/>
                    <a:pt x="254" y="211"/>
                    <a:pt x="252" y="211"/>
                  </a:cubicBezTo>
                  <a:cubicBezTo>
                    <a:pt x="251" y="212"/>
                    <a:pt x="249" y="213"/>
                    <a:pt x="248" y="212"/>
                  </a:cubicBezTo>
                  <a:cubicBezTo>
                    <a:pt x="247" y="206"/>
                    <a:pt x="253" y="205"/>
                    <a:pt x="252" y="202"/>
                  </a:cubicBezTo>
                  <a:cubicBezTo>
                    <a:pt x="249" y="202"/>
                    <a:pt x="246" y="199"/>
                    <a:pt x="244" y="202"/>
                  </a:cubicBezTo>
                  <a:cubicBezTo>
                    <a:pt x="247" y="201"/>
                    <a:pt x="247" y="204"/>
                    <a:pt x="248" y="206"/>
                  </a:cubicBezTo>
                  <a:cubicBezTo>
                    <a:pt x="245" y="208"/>
                    <a:pt x="243" y="211"/>
                    <a:pt x="239" y="213"/>
                  </a:cubicBezTo>
                  <a:cubicBezTo>
                    <a:pt x="235" y="212"/>
                    <a:pt x="240" y="210"/>
                    <a:pt x="236" y="210"/>
                  </a:cubicBezTo>
                  <a:cubicBezTo>
                    <a:pt x="235" y="211"/>
                    <a:pt x="233" y="211"/>
                    <a:pt x="233" y="213"/>
                  </a:cubicBezTo>
                  <a:cubicBezTo>
                    <a:pt x="235" y="213"/>
                    <a:pt x="237" y="214"/>
                    <a:pt x="237" y="216"/>
                  </a:cubicBezTo>
                  <a:cubicBezTo>
                    <a:pt x="233" y="215"/>
                    <a:pt x="236" y="219"/>
                    <a:pt x="235" y="220"/>
                  </a:cubicBezTo>
                  <a:cubicBezTo>
                    <a:pt x="231" y="225"/>
                    <a:pt x="223" y="224"/>
                    <a:pt x="217" y="227"/>
                  </a:cubicBezTo>
                  <a:cubicBezTo>
                    <a:pt x="208" y="230"/>
                    <a:pt x="207" y="237"/>
                    <a:pt x="201" y="241"/>
                  </a:cubicBezTo>
                  <a:cubicBezTo>
                    <a:pt x="200" y="244"/>
                    <a:pt x="201" y="248"/>
                    <a:pt x="203" y="251"/>
                  </a:cubicBezTo>
                  <a:cubicBezTo>
                    <a:pt x="204" y="246"/>
                    <a:pt x="206" y="247"/>
                    <a:pt x="210" y="245"/>
                  </a:cubicBezTo>
                  <a:cubicBezTo>
                    <a:pt x="208" y="247"/>
                    <a:pt x="209" y="249"/>
                    <a:pt x="209" y="252"/>
                  </a:cubicBezTo>
                  <a:cubicBezTo>
                    <a:pt x="204" y="255"/>
                    <a:pt x="202" y="257"/>
                    <a:pt x="198" y="252"/>
                  </a:cubicBezTo>
                  <a:cubicBezTo>
                    <a:pt x="195" y="253"/>
                    <a:pt x="197" y="260"/>
                    <a:pt x="193" y="260"/>
                  </a:cubicBezTo>
                  <a:cubicBezTo>
                    <a:pt x="188" y="259"/>
                    <a:pt x="192" y="253"/>
                    <a:pt x="188" y="252"/>
                  </a:cubicBezTo>
                  <a:cubicBezTo>
                    <a:pt x="199" y="240"/>
                    <a:pt x="206" y="224"/>
                    <a:pt x="220" y="216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9" y="212"/>
                    <a:pt x="225" y="195"/>
                    <a:pt x="235" y="199"/>
                  </a:cubicBezTo>
                  <a:cubicBezTo>
                    <a:pt x="236" y="201"/>
                    <a:pt x="237" y="202"/>
                    <a:pt x="238" y="204"/>
                  </a:cubicBezTo>
                  <a:cubicBezTo>
                    <a:pt x="237" y="199"/>
                    <a:pt x="244" y="201"/>
                    <a:pt x="244" y="194"/>
                  </a:cubicBezTo>
                  <a:cubicBezTo>
                    <a:pt x="243" y="194"/>
                    <a:pt x="242" y="194"/>
                    <a:pt x="242" y="193"/>
                  </a:cubicBezTo>
                  <a:cubicBezTo>
                    <a:pt x="245" y="189"/>
                    <a:pt x="247" y="183"/>
                    <a:pt x="252" y="182"/>
                  </a:cubicBezTo>
                  <a:cubicBezTo>
                    <a:pt x="252" y="183"/>
                    <a:pt x="252" y="184"/>
                    <a:pt x="252" y="185"/>
                  </a:cubicBezTo>
                  <a:cubicBezTo>
                    <a:pt x="254" y="185"/>
                    <a:pt x="256" y="184"/>
                    <a:pt x="258" y="184"/>
                  </a:cubicBezTo>
                  <a:cubicBezTo>
                    <a:pt x="256" y="174"/>
                    <a:pt x="265" y="175"/>
                    <a:pt x="267" y="171"/>
                  </a:cubicBezTo>
                  <a:cubicBezTo>
                    <a:pt x="266" y="171"/>
                    <a:pt x="265" y="172"/>
                    <a:pt x="265" y="171"/>
                  </a:cubicBezTo>
                  <a:cubicBezTo>
                    <a:pt x="268" y="167"/>
                    <a:pt x="272" y="164"/>
                    <a:pt x="276" y="160"/>
                  </a:cubicBezTo>
                  <a:cubicBezTo>
                    <a:pt x="276" y="161"/>
                    <a:pt x="277" y="161"/>
                    <a:pt x="278" y="161"/>
                  </a:cubicBezTo>
                  <a:cubicBezTo>
                    <a:pt x="278" y="164"/>
                    <a:pt x="275" y="163"/>
                    <a:pt x="277" y="165"/>
                  </a:cubicBezTo>
                  <a:cubicBezTo>
                    <a:pt x="283" y="173"/>
                    <a:pt x="271" y="176"/>
                    <a:pt x="267" y="181"/>
                  </a:cubicBezTo>
                  <a:cubicBezTo>
                    <a:pt x="265" y="182"/>
                    <a:pt x="266" y="179"/>
                    <a:pt x="263" y="179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59" y="188"/>
                    <a:pt x="257" y="192"/>
                    <a:pt x="254" y="195"/>
                  </a:cubicBezTo>
                  <a:cubicBezTo>
                    <a:pt x="266" y="201"/>
                    <a:pt x="269" y="180"/>
                    <a:pt x="278" y="185"/>
                  </a:cubicBezTo>
                  <a:cubicBezTo>
                    <a:pt x="279" y="186"/>
                    <a:pt x="275" y="187"/>
                    <a:pt x="277" y="188"/>
                  </a:cubicBezTo>
                  <a:cubicBezTo>
                    <a:pt x="285" y="186"/>
                    <a:pt x="281" y="172"/>
                    <a:pt x="289" y="174"/>
                  </a:cubicBezTo>
                  <a:cubicBezTo>
                    <a:pt x="290" y="165"/>
                    <a:pt x="297" y="163"/>
                    <a:pt x="301" y="158"/>
                  </a:cubicBezTo>
                  <a:cubicBezTo>
                    <a:pt x="302" y="156"/>
                    <a:pt x="300" y="156"/>
                    <a:pt x="300" y="154"/>
                  </a:cubicBezTo>
                  <a:cubicBezTo>
                    <a:pt x="294" y="151"/>
                    <a:pt x="288" y="165"/>
                    <a:pt x="282" y="160"/>
                  </a:cubicBezTo>
                  <a:cubicBezTo>
                    <a:pt x="286" y="153"/>
                    <a:pt x="298" y="149"/>
                    <a:pt x="300" y="142"/>
                  </a:cubicBezTo>
                  <a:cubicBezTo>
                    <a:pt x="296" y="144"/>
                    <a:pt x="293" y="146"/>
                    <a:pt x="290" y="150"/>
                  </a:cubicBezTo>
                  <a:cubicBezTo>
                    <a:pt x="289" y="138"/>
                    <a:pt x="305" y="136"/>
                    <a:pt x="307" y="125"/>
                  </a:cubicBezTo>
                  <a:cubicBezTo>
                    <a:pt x="304" y="124"/>
                    <a:pt x="303" y="122"/>
                    <a:pt x="299" y="122"/>
                  </a:cubicBezTo>
                  <a:cubicBezTo>
                    <a:pt x="298" y="128"/>
                    <a:pt x="292" y="128"/>
                    <a:pt x="288" y="130"/>
                  </a:cubicBezTo>
                  <a:cubicBezTo>
                    <a:pt x="288" y="128"/>
                    <a:pt x="288" y="125"/>
                    <a:pt x="290" y="125"/>
                  </a:cubicBezTo>
                  <a:cubicBezTo>
                    <a:pt x="291" y="125"/>
                    <a:pt x="292" y="126"/>
                    <a:pt x="293" y="126"/>
                  </a:cubicBezTo>
                  <a:cubicBezTo>
                    <a:pt x="295" y="124"/>
                    <a:pt x="295" y="121"/>
                    <a:pt x="296" y="119"/>
                  </a:cubicBezTo>
                  <a:cubicBezTo>
                    <a:pt x="297" y="120"/>
                    <a:pt x="298" y="119"/>
                    <a:pt x="300" y="121"/>
                  </a:cubicBezTo>
                  <a:cubicBezTo>
                    <a:pt x="303" y="114"/>
                    <a:pt x="310" y="107"/>
                    <a:pt x="318" y="109"/>
                  </a:cubicBezTo>
                  <a:cubicBezTo>
                    <a:pt x="317" y="115"/>
                    <a:pt x="310" y="118"/>
                    <a:pt x="305" y="119"/>
                  </a:cubicBezTo>
                  <a:cubicBezTo>
                    <a:pt x="306" y="122"/>
                    <a:pt x="308" y="123"/>
                    <a:pt x="310" y="124"/>
                  </a:cubicBezTo>
                  <a:cubicBezTo>
                    <a:pt x="329" y="111"/>
                    <a:pt x="346" y="96"/>
                    <a:pt x="365" y="82"/>
                  </a:cubicBezTo>
                  <a:cubicBezTo>
                    <a:pt x="360" y="83"/>
                    <a:pt x="359" y="88"/>
                    <a:pt x="353" y="88"/>
                  </a:cubicBezTo>
                  <a:cubicBezTo>
                    <a:pt x="353" y="87"/>
                    <a:pt x="352" y="87"/>
                    <a:pt x="353" y="86"/>
                  </a:cubicBezTo>
                  <a:cubicBezTo>
                    <a:pt x="356" y="83"/>
                    <a:pt x="358" y="72"/>
                    <a:pt x="365" y="77"/>
                  </a:cubicBezTo>
                  <a:cubicBezTo>
                    <a:pt x="366" y="66"/>
                    <a:pt x="382" y="69"/>
                    <a:pt x="384" y="59"/>
                  </a:cubicBezTo>
                  <a:cubicBezTo>
                    <a:pt x="381" y="60"/>
                    <a:pt x="378" y="63"/>
                    <a:pt x="378" y="65"/>
                  </a:cubicBezTo>
                  <a:cubicBezTo>
                    <a:pt x="367" y="65"/>
                    <a:pt x="359" y="74"/>
                    <a:pt x="348" y="77"/>
                  </a:cubicBezTo>
                  <a:cubicBezTo>
                    <a:pt x="345" y="75"/>
                    <a:pt x="349" y="72"/>
                    <a:pt x="347" y="72"/>
                  </a:cubicBezTo>
                  <a:cubicBezTo>
                    <a:pt x="345" y="74"/>
                    <a:pt x="341" y="75"/>
                    <a:pt x="345" y="76"/>
                  </a:cubicBezTo>
                  <a:cubicBezTo>
                    <a:pt x="337" y="81"/>
                    <a:pt x="332" y="90"/>
                    <a:pt x="322" y="93"/>
                  </a:cubicBezTo>
                  <a:cubicBezTo>
                    <a:pt x="321" y="91"/>
                    <a:pt x="321" y="91"/>
                    <a:pt x="319" y="91"/>
                  </a:cubicBezTo>
                  <a:cubicBezTo>
                    <a:pt x="306" y="97"/>
                    <a:pt x="298" y="111"/>
                    <a:pt x="283" y="114"/>
                  </a:cubicBezTo>
                  <a:cubicBezTo>
                    <a:pt x="286" y="109"/>
                    <a:pt x="293" y="107"/>
                    <a:pt x="296" y="100"/>
                  </a:cubicBezTo>
                  <a:cubicBezTo>
                    <a:pt x="288" y="101"/>
                    <a:pt x="287" y="111"/>
                    <a:pt x="278" y="113"/>
                  </a:cubicBezTo>
                  <a:cubicBezTo>
                    <a:pt x="281" y="119"/>
                    <a:pt x="270" y="122"/>
                    <a:pt x="273" y="128"/>
                  </a:cubicBezTo>
                  <a:cubicBezTo>
                    <a:pt x="268" y="133"/>
                    <a:pt x="262" y="135"/>
                    <a:pt x="257" y="139"/>
                  </a:cubicBezTo>
                  <a:cubicBezTo>
                    <a:pt x="256" y="136"/>
                    <a:pt x="258" y="136"/>
                    <a:pt x="257" y="133"/>
                  </a:cubicBezTo>
                  <a:cubicBezTo>
                    <a:pt x="261" y="134"/>
                    <a:pt x="266" y="127"/>
                    <a:pt x="265" y="123"/>
                  </a:cubicBezTo>
                  <a:cubicBezTo>
                    <a:pt x="267" y="123"/>
                    <a:pt x="268" y="122"/>
                    <a:pt x="270" y="122"/>
                  </a:cubicBezTo>
                  <a:cubicBezTo>
                    <a:pt x="270" y="121"/>
                    <a:pt x="271" y="120"/>
                    <a:pt x="271" y="119"/>
                  </a:cubicBezTo>
                  <a:cubicBezTo>
                    <a:pt x="268" y="118"/>
                    <a:pt x="269" y="121"/>
                    <a:pt x="266" y="121"/>
                  </a:cubicBezTo>
                  <a:cubicBezTo>
                    <a:pt x="268" y="118"/>
                    <a:pt x="269" y="115"/>
                    <a:pt x="271" y="114"/>
                  </a:cubicBezTo>
                  <a:cubicBezTo>
                    <a:pt x="270" y="113"/>
                    <a:pt x="268" y="114"/>
                    <a:pt x="268" y="113"/>
                  </a:cubicBezTo>
                  <a:cubicBezTo>
                    <a:pt x="283" y="99"/>
                    <a:pt x="299" y="87"/>
                    <a:pt x="312" y="72"/>
                  </a:cubicBezTo>
                  <a:cubicBezTo>
                    <a:pt x="310" y="71"/>
                    <a:pt x="307" y="74"/>
                    <a:pt x="307" y="72"/>
                  </a:cubicBezTo>
                  <a:cubicBezTo>
                    <a:pt x="309" y="70"/>
                    <a:pt x="309" y="66"/>
                    <a:pt x="311" y="64"/>
                  </a:cubicBezTo>
                  <a:cubicBezTo>
                    <a:pt x="302" y="65"/>
                    <a:pt x="297" y="73"/>
                    <a:pt x="290" y="77"/>
                  </a:cubicBezTo>
                  <a:cubicBezTo>
                    <a:pt x="288" y="79"/>
                    <a:pt x="289" y="84"/>
                    <a:pt x="285" y="84"/>
                  </a:cubicBezTo>
                  <a:cubicBezTo>
                    <a:pt x="285" y="83"/>
                    <a:pt x="286" y="83"/>
                    <a:pt x="286" y="81"/>
                  </a:cubicBezTo>
                  <a:cubicBezTo>
                    <a:pt x="282" y="84"/>
                    <a:pt x="276" y="89"/>
                    <a:pt x="275" y="92"/>
                  </a:cubicBezTo>
                  <a:cubicBezTo>
                    <a:pt x="275" y="92"/>
                    <a:pt x="278" y="93"/>
                    <a:pt x="278" y="93"/>
                  </a:cubicBezTo>
                  <a:cubicBezTo>
                    <a:pt x="273" y="103"/>
                    <a:pt x="262" y="107"/>
                    <a:pt x="255" y="114"/>
                  </a:cubicBezTo>
                  <a:cubicBezTo>
                    <a:pt x="255" y="120"/>
                    <a:pt x="253" y="129"/>
                    <a:pt x="247" y="128"/>
                  </a:cubicBezTo>
                  <a:cubicBezTo>
                    <a:pt x="247" y="126"/>
                    <a:pt x="248" y="125"/>
                    <a:pt x="248" y="122"/>
                  </a:cubicBezTo>
                  <a:cubicBezTo>
                    <a:pt x="246" y="121"/>
                    <a:pt x="246" y="123"/>
                    <a:pt x="244" y="121"/>
                  </a:cubicBezTo>
                  <a:cubicBezTo>
                    <a:pt x="245" y="114"/>
                    <a:pt x="252" y="108"/>
                    <a:pt x="257" y="108"/>
                  </a:cubicBezTo>
                  <a:cubicBezTo>
                    <a:pt x="258" y="103"/>
                    <a:pt x="262" y="101"/>
                    <a:pt x="262" y="96"/>
                  </a:cubicBezTo>
                  <a:cubicBezTo>
                    <a:pt x="260" y="96"/>
                    <a:pt x="259" y="94"/>
                    <a:pt x="259" y="92"/>
                  </a:cubicBezTo>
                  <a:cubicBezTo>
                    <a:pt x="260" y="89"/>
                    <a:pt x="262" y="89"/>
                    <a:pt x="265" y="89"/>
                  </a:cubicBezTo>
                  <a:cubicBezTo>
                    <a:pt x="268" y="93"/>
                    <a:pt x="263" y="95"/>
                    <a:pt x="264" y="97"/>
                  </a:cubicBezTo>
                  <a:cubicBezTo>
                    <a:pt x="267" y="92"/>
                    <a:pt x="275" y="88"/>
                    <a:pt x="271" y="82"/>
                  </a:cubicBezTo>
                  <a:cubicBezTo>
                    <a:pt x="273" y="82"/>
                    <a:pt x="272" y="80"/>
                    <a:pt x="274" y="80"/>
                  </a:cubicBezTo>
                  <a:cubicBezTo>
                    <a:pt x="277" y="80"/>
                    <a:pt x="276" y="84"/>
                    <a:pt x="278" y="84"/>
                  </a:cubicBezTo>
                  <a:cubicBezTo>
                    <a:pt x="279" y="78"/>
                    <a:pt x="285" y="76"/>
                    <a:pt x="283" y="71"/>
                  </a:cubicBezTo>
                  <a:cubicBezTo>
                    <a:pt x="296" y="71"/>
                    <a:pt x="297" y="60"/>
                    <a:pt x="304" y="54"/>
                  </a:cubicBezTo>
                  <a:cubicBezTo>
                    <a:pt x="318" y="51"/>
                    <a:pt x="325" y="32"/>
                    <a:pt x="341" y="28"/>
                  </a:cubicBezTo>
                  <a:cubicBezTo>
                    <a:pt x="343" y="27"/>
                    <a:pt x="343" y="29"/>
                    <a:pt x="344" y="29"/>
                  </a:cubicBezTo>
                  <a:cubicBezTo>
                    <a:pt x="344" y="26"/>
                    <a:pt x="346" y="25"/>
                    <a:pt x="347" y="23"/>
                  </a:cubicBezTo>
                  <a:cubicBezTo>
                    <a:pt x="344" y="23"/>
                    <a:pt x="342" y="28"/>
                    <a:pt x="340" y="25"/>
                  </a:cubicBezTo>
                  <a:cubicBezTo>
                    <a:pt x="341" y="20"/>
                    <a:pt x="351" y="23"/>
                    <a:pt x="348" y="15"/>
                  </a:cubicBezTo>
                  <a:cubicBezTo>
                    <a:pt x="320" y="26"/>
                    <a:pt x="302" y="46"/>
                    <a:pt x="275" y="57"/>
                  </a:cubicBezTo>
                  <a:cubicBezTo>
                    <a:pt x="270" y="71"/>
                    <a:pt x="256" y="74"/>
                    <a:pt x="248" y="84"/>
                  </a:cubicBezTo>
                  <a:cubicBezTo>
                    <a:pt x="249" y="84"/>
                    <a:pt x="249" y="85"/>
                    <a:pt x="249" y="86"/>
                  </a:cubicBezTo>
                  <a:cubicBezTo>
                    <a:pt x="243" y="89"/>
                    <a:pt x="236" y="87"/>
                    <a:pt x="233" y="93"/>
                  </a:cubicBezTo>
                  <a:cubicBezTo>
                    <a:pt x="234" y="94"/>
                    <a:pt x="235" y="94"/>
                    <a:pt x="235" y="95"/>
                  </a:cubicBezTo>
                  <a:cubicBezTo>
                    <a:pt x="227" y="106"/>
                    <a:pt x="216" y="110"/>
                    <a:pt x="212" y="123"/>
                  </a:cubicBezTo>
                  <a:cubicBezTo>
                    <a:pt x="208" y="122"/>
                    <a:pt x="208" y="125"/>
                    <a:pt x="205" y="125"/>
                  </a:cubicBezTo>
                  <a:cubicBezTo>
                    <a:pt x="193" y="142"/>
                    <a:pt x="178" y="156"/>
                    <a:pt x="166" y="174"/>
                  </a:cubicBezTo>
                  <a:cubicBezTo>
                    <a:pt x="169" y="179"/>
                    <a:pt x="156" y="179"/>
                    <a:pt x="156" y="187"/>
                  </a:cubicBezTo>
                  <a:cubicBezTo>
                    <a:pt x="157" y="188"/>
                    <a:pt x="158" y="185"/>
                    <a:pt x="159" y="187"/>
                  </a:cubicBezTo>
                  <a:cubicBezTo>
                    <a:pt x="157" y="189"/>
                    <a:pt x="158" y="191"/>
                    <a:pt x="157" y="192"/>
                  </a:cubicBezTo>
                  <a:cubicBezTo>
                    <a:pt x="153" y="190"/>
                    <a:pt x="148" y="194"/>
                    <a:pt x="146" y="199"/>
                  </a:cubicBezTo>
                  <a:cubicBezTo>
                    <a:pt x="149" y="198"/>
                    <a:pt x="150" y="200"/>
                    <a:pt x="150" y="202"/>
                  </a:cubicBezTo>
                  <a:cubicBezTo>
                    <a:pt x="144" y="205"/>
                    <a:pt x="141" y="216"/>
                    <a:pt x="136" y="217"/>
                  </a:cubicBezTo>
                  <a:cubicBezTo>
                    <a:pt x="135" y="212"/>
                    <a:pt x="141" y="210"/>
                    <a:pt x="139" y="206"/>
                  </a:cubicBezTo>
                  <a:cubicBezTo>
                    <a:pt x="134" y="214"/>
                    <a:pt x="128" y="221"/>
                    <a:pt x="125" y="230"/>
                  </a:cubicBezTo>
                  <a:cubicBezTo>
                    <a:pt x="130" y="234"/>
                    <a:pt x="119" y="240"/>
                    <a:pt x="123" y="246"/>
                  </a:cubicBezTo>
                  <a:cubicBezTo>
                    <a:pt x="123" y="245"/>
                    <a:pt x="124" y="244"/>
                    <a:pt x="125" y="245"/>
                  </a:cubicBezTo>
                  <a:cubicBezTo>
                    <a:pt x="124" y="246"/>
                    <a:pt x="123" y="247"/>
                    <a:pt x="121" y="246"/>
                  </a:cubicBezTo>
                  <a:cubicBezTo>
                    <a:pt x="120" y="254"/>
                    <a:pt x="110" y="250"/>
                    <a:pt x="110" y="261"/>
                  </a:cubicBezTo>
                  <a:cubicBezTo>
                    <a:pt x="113" y="263"/>
                    <a:pt x="113" y="256"/>
                    <a:pt x="117" y="256"/>
                  </a:cubicBezTo>
                  <a:cubicBezTo>
                    <a:pt x="117" y="257"/>
                    <a:pt x="118" y="257"/>
                    <a:pt x="118" y="258"/>
                  </a:cubicBezTo>
                  <a:cubicBezTo>
                    <a:pt x="116" y="266"/>
                    <a:pt x="112" y="268"/>
                    <a:pt x="108" y="274"/>
                  </a:cubicBezTo>
                  <a:cubicBezTo>
                    <a:pt x="110" y="275"/>
                    <a:pt x="112" y="274"/>
                    <a:pt x="113" y="277"/>
                  </a:cubicBezTo>
                  <a:cubicBezTo>
                    <a:pt x="110" y="277"/>
                    <a:pt x="113" y="280"/>
                    <a:pt x="111" y="283"/>
                  </a:cubicBezTo>
                  <a:cubicBezTo>
                    <a:pt x="113" y="283"/>
                    <a:pt x="113" y="283"/>
                    <a:pt x="113" y="285"/>
                  </a:cubicBezTo>
                  <a:cubicBezTo>
                    <a:pt x="110" y="296"/>
                    <a:pt x="101" y="302"/>
                    <a:pt x="104" y="315"/>
                  </a:cubicBezTo>
                  <a:cubicBezTo>
                    <a:pt x="96" y="316"/>
                    <a:pt x="99" y="327"/>
                    <a:pt x="92" y="329"/>
                  </a:cubicBezTo>
                  <a:cubicBezTo>
                    <a:pt x="94" y="316"/>
                    <a:pt x="104" y="304"/>
                    <a:pt x="107" y="290"/>
                  </a:cubicBezTo>
                  <a:cubicBezTo>
                    <a:pt x="104" y="288"/>
                    <a:pt x="103" y="286"/>
                    <a:pt x="104" y="282"/>
                  </a:cubicBezTo>
                  <a:cubicBezTo>
                    <a:pt x="101" y="280"/>
                    <a:pt x="99" y="287"/>
                    <a:pt x="98" y="291"/>
                  </a:cubicBezTo>
                  <a:cubicBezTo>
                    <a:pt x="99" y="293"/>
                    <a:pt x="101" y="293"/>
                    <a:pt x="102" y="294"/>
                  </a:cubicBezTo>
                  <a:cubicBezTo>
                    <a:pt x="99" y="296"/>
                    <a:pt x="102" y="297"/>
                    <a:pt x="101" y="300"/>
                  </a:cubicBezTo>
                  <a:cubicBezTo>
                    <a:pt x="99" y="301"/>
                    <a:pt x="97" y="302"/>
                    <a:pt x="95" y="303"/>
                  </a:cubicBezTo>
                  <a:cubicBezTo>
                    <a:pt x="94" y="301"/>
                    <a:pt x="93" y="299"/>
                    <a:pt x="91" y="298"/>
                  </a:cubicBezTo>
                  <a:cubicBezTo>
                    <a:pt x="86" y="299"/>
                    <a:pt x="80" y="307"/>
                    <a:pt x="84" y="313"/>
                  </a:cubicBezTo>
                  <a:cubicBezTo>
                    <a:pt x="81" y="315"/>
                    <a:pt x="78" y="321"/>
                    <a:pt x="80" y="327"/>
                  </a:cubicBezTo>
                  <a:cubicBezTo>
                    <a:pt x="79" y="327"/>
                    <a:pt x="79" y="328"/>
                    <a:pt x="78" y="327"/>
                  </a:cubicBezTo>
                  <a:cubicBezTo>
                    <a:pt x="77" y="336"/>
                    <a:pt x="69" y="337"/>
                    <a:pt x="71" y="349"/>
                  </a:cubicBezTo>
                  <a:cubicBezTo>
                    <a:pt x="68" y="351"/>
                    <a:pt x="66" y="359"/>
                    <a:pt x="69" y="361"/>
                  </a:cubicBezTo>
                  <a:cubicBezTo>
                    <a:pt x="70" y="360"/>
                    <a:pt x="70" y="357"/>
                    <a:pt x="72" y="357"/>
                  </a:cubicBezTo>
                  <a:cubicBezTo>
                    <a:pt x="72" y="358"/>
                    <a:pt x="73" y="358"/>
                    <a:pt x="73" y="359"/>
                  </a:cubicBezTo>
                  <a:cubicBezTo>
                    <a:pt x="68" y="359"/>
                    <a:pt x="69" y="365"/>
                    <a:pt x="67" y="370"/>
                  </a:cubicBezTo>
                  <a:cubicBezTo>
                    <a:pt x="76" y="362"/>
                    <a:pt x="78" y="344"/>
                    <a:pt x="85" y="333"/>
                  </a:cubicBezTo>
                  <a:cubicBezTo>
                    <a:pt x="86" y="339"/>
                    <a:pt x="81" y="345"/>
                    <a:pt x="84" y="354"/>
                  </a:cubicBezTo>
                  <a:cubicBezTo>
                    <a:pt x="82" y="354"/>
                    <a:pt x="82" y="357"/>
                    <a:pt x="80" y="355"/>
                  </a:cubicBezTo>
                  <a:cubicBezTo>
                    <a:pt x="75" y="363"/>
                    <a:pt x="72" y="377"/>
                    <a:pt x="64" y="379"/>
                  </a:cubicBezTo>
                  <a:cubicBezTo>
                    <a:pt x="61" y="387"/>
                    <a:pt x="54" y="396"/>
                    <a:pt x="56" y="404"/>
                  </a:cubicBezTo>
                  <a:cubicBezTo>
                    <a:pt x="46" y="415"/>
                    <a:pt x="47" y="430"/>
                    <a:pt x="50" y="446"/>
                  </a:cubicBezTo>
                  <a:cubicBezTo>
                    <a:pt x="61" y="442"/>
                    <a:pt x="58" y="463"/>
                    <a:pt x="50" y="463"/>
                  </a:cubicBezTo>
                  <a:cubicBezTo>
                    <a:pt x="51" y="470"/>
                    <a:pt x="46" y="480"/>
                    <a:pt x="48" y="487"/>
                  </a:cubicBezTo>
                  <a:cubicBezTo>
                    <a:pt x="53" y="482"/>
                    <a:pt x="53" y="474"/>
                    <a:pt x="57" y="469"/>
                  </a:cubicBezTo>
                  <a:cubicBezTo>
                    <a:pt x="58" y="473"/>
                    <a:pt x="65" y="471"/>
                    <a:pt x="65" y="477"/>
                  </a:cubicBezTo>
                  <a:cubicBezTo>
                    <a:pt x="65" y="471"/>
                    <a:pt x="69" y="476"/>
                    <a:pt x="70" y="475"/>
                  </a:cubicBezTo>
                  <a:cubicBezTo>
                    <a:pt x="71" y="471"/>
                    <a:pt x="71" y="467"/>
                    <a:pt x="74" y="467"/>
                  </a:cubicBezTo>
                  <a:cubicBezTo>
                    <a:pt x="76" y="475"/>
                    <a:pt x="78" y="479"/>
                    <a:pt x="76" y="486"/>
                  </a:cubicBezTo>
                  <a:cubicBezTo>
                    <a:pt x="76" y="485"/>
                    <a:pt x="76" y="484"/>
                    <a:pt x="75" y="483"/>
                  </a:cubicBezTo>
                  <a:cubicBezTo>
                    <a:pt x="73" y="486"/>
                    <a:pt x="72" y="495"/>
                    <a:pt x="73" y="498"/>
                  </a:cubicBezTo>
                  <a:cubicBezTo>
                    <a:pt x="73" y="497"/>
                    <a:pt x="73" y="496"/>
                    <a:pt x="74" y="497"/>
                  </a:cubicBezTo>
                  <a:cubicBezTo>
                    <a:pt x="74" y="501"/>
                    <a:pt x="78" y="500"/>
                    <a:pt x="77" y="506"/>
                  </a:cubicBezTo>
                  <a:cubicBezTo>
                    <a:pt x="82" y="508"/>
                    <a:pt x="81" y="501"/>
                    <a:pt x="84" y="500"/>
                  </a:cubicBezTo>
                  <a:cubicBezTo>
                    <a:pt x="89" y="499"/>
                    <a:pt x="90" y="501"/>
                    <a:pt x="94" y="503"/>
                  </a:cubicBezTo>
                  <a:cubicBezTo>
                    <a:pt x="94" y="501"/>
                    <a:pt x="92" y="499"/>
                    <a:pt x="94" y="497"/>
                  </a:cubicBezTo>
                  <a:cubicBezTo>
                    <a:pt x="92" y="497"/>
                    <a:pt x="89" y="498"/>
                    <a:pt x="89" y="496"/>
                  </a:cubicBezTo>
                  <a:cubicBezTo>
                    <a:pt x="89" y="493"/>
                    <a:pt x="89" y="493"/>
                    <a:pt x="89" y="493"/>
                  </a:cubicBezTo>
                  <a:cubicBezTo>
                    <a:pt x="89" y="491"/>
                    <a:pt x="92" y="492"/>
                    <a:pt x="93" y="490"/>
                  </a:cubicBezTo>
                  <a:cubicBezTo>
                    <a:pt x="95" y="490"/>
                    <a:pt x="95" y="492"/>
                    <a:pt x="97" y="493"/>
                  </a:cubicBezTo>
                  <a:cubicBezTo>
                    <a:pt x="99" y="491"/>
                    <a:pt x="97" y="487"/>
                    <a:pt x="101" y="488"/>
                  </a:cubicBezTo>
                  <a:cubicBezTo>
                    <a:pt x="101" y="483"/>
                    <a:pt x="100" y="477"/>
                    <a:pt x="104" y="476"/>
                  </a:cubicBezTo>
                  <a:cubicBezTo>
                    <a:pt x="104" y="477"/>
                    <a:pt x="105" y="476"/>
                    <a:pt x="105" y="477"/>
                  </a:cubicBezTo>
                  <a:cubicBezTo>
                    <a:pt x="100" y="489"/>
                    <a:pt x="107" y="507"/>
                    <a:pt x="102" y="517"/>
                  </a:cubicBezTo>
                  <a:cubicBezTo>
                    <a:pt x="103" y="515"/>
                    <a:pt x="105" y="515"/>
                    <a:pt x="107" y="515"/>
                  </a:cubicBezTo>
                  <a:cubicBezTo>
                    <a:pt x="107" y="512"/>
                    <a:pt x="109" y="510"/>
                    <a:pt x="108" y="505"/>
                  </a:cubicBezTo>
                  <a:cubicBezTo>
                    <a:pt x="110" y="506"/>
                    <a:pt x="113" y="503"/>
                    <a:pt x="113" y="504"/>
                  </a:cubicBezTo>
                  <a:cubicBezTo>
                    <a:pt x="114" y="512"/>
                    <a:pt x="112" y="523"/>
                    <a:pt x="117" y="525"/>
                  </a:cubicBezTo>
                  <a:cubicBezTo>
                    <a:pt x="129" y="516"/>
                    <a:pt x="118" y="489"/>
                    <a:pt x="134" y="484"/>
                  </a:cubicBezTo>
                  <a:cubicBezTo>
                    <a:pt x="131" y="492"/>
                    <a:pt x="134" y="495"/>
                    <a:pt x="134" y="504"/>
                  </a:cubicBezTo>
                  <a:cubicBezTo>
                    <a:pt x="141" y="503"/>
                    <a:pt x="139" y="511"/>
                    <a:pt x="140" y="515"/>
                  </a:cubicBezTo>
                  <a:cubicBezTo>
                    <a:pt x="143" y="515"/>
                    <a:pt x="143" y="510"/>
                    <a:pt x="145" y="510"/>
                  </a:cubicBezTo>
                  <a:cubicBezTo>
                    <a:pt x="151" y="516"/>
                    <a:pt x="146" y="528"/>
                    <a:pt x="142" y="534"/>
                  </a:cubicBezTo>
                  <a:cubicBezTo>
                    <a:pt x="140" y="532"/>
                    <a:pt x="140" y="526"/>
                    <a:pt x="139" y="524"/>
                  </a:cubicBezTo>
                  <a:cubicBezTo>
                    <a:pt x="135" y="525"/>
                    <a:pt x="134" y="525"/>
                    <a:pt x="129" y="525"/>
                  </a:cubicBezTo>
                  <a:cubicBezTo>
                    <a:pt x="129" y="530"/>
                    <a:pt x="126" y="532"/>
                    <a:pt x="126" y="538"/>
                  </a:cubicBezTo>
                  <a:cubicBezTo>
                    <a:pt x="127" y="538"/>
                    <a:pt x="130" y="539"/>
                    <a:pt x="127" y="542"/>
                  </a:cubicBezTo>
                  <a:cubicBezTo>
                    <a:pt x="129" y="544"/>
                    <a:pt x="129" y="541"/>
                    <a:pt x="131" y="541"/>
                  </a:cubicBezTo>
                  <a:cubicBezTo>
                    <a:pt x="131" y="549"/>
                    <a:pt x="134" y="568"/>
                    <a:pt x="124" y="568"/>
                  </a:cubicBezTo>
                  <a:cubicBezTo>
                    <a:pt x="125" y="572"/>
                    <a:pt x="120" y="574"/>
                    <a:pt x="123" y="577"/>
                  </a:cubicBezTo>
                  <a:cubicBezTo>
                    <a:pt x="123" y="575"/>
                    <a:pt x="126" y="576"/>
                    <a:pt x="126" y="575"/>
                  </a:cubicBezTo>
                  <a:cubicBezTo>
                    <a:pt x="125" y="574"/>
                    <a:pt x="126" y="572"/>
                    <a:pt x="126" y="571"/>
                  </a:cubicBezTo>
                  <a:cubicBezTo>
                    <a:pt x="129" y="572"/>
                    <a:pt x="128" y="569"/>
                    <a:pt x="130" y="568"/>
                  </a:cubicBezTo>
                  <a:cubicBezTo>
                    <a:pt x="129" y="573"/>
                    <a:pt x="128" y="577"/>
                    <a:pt x="125" y="580"/>
                  </a:cubicBezTo>
                  <a:cubicBezTo>
                    <a:pt x="134" y="588"/>
                    <a:pt x="128" y="606"/>
                    <a:pt x="130" y="617"/>
                  </a:cubicBezTo>
                  <a:cubicBezTo>
                    <a:pt x="132" y="624"/>
                    <a:pt x="131" y="636"/>
                    <a:pt x="131" y="644"/>
                  </a:cubicBezTo>
                  <a:cubicBezTo>
                    <a:pt x="132" y="644"/>
                    <a:pt x="134" y="644"/>
                    <a:pt x="134" y="645"/>
                  </a:cubicBezTo>
                  <a:cubicBezTo>
                    <a:pt x="135" y="655"/>
                    <a:pt x="135" y="669"/>
                    <a:pt x="137" y="677"/>
                  </a:cubicBezTo>
                  <a:cubicBezTo>
                    <a:pt x="131" y="689"/>
                    <a:pt x="144" y="701"/>
                    <a:pt x="139" y="712"/>
                  </a:cubicBezTo>
                  <a:cubicBezTo>
                    <a:pt x="137" y="708"/>
                    <a:pt x="137" y="712"/>
                    <a:pt x="132" y="711"/>
                  </a:cubicBezTo>
                  <a:cubicBezTo>
                    <a:pt x="130" y="707"/>
                    <a:pt x="133" y="698"/>
                    <a:pt x="129" y="696"/>
                  </a:cubicBezTo>
                  <a:cubicBezTo>
                    <a:pt x="130" y="704"/>
                    <a:pt x="131" y="720"/>
                    <a:pt x="129" y="725"/>
                  </a:cubicBezTo>
                  <a:cubicBezTo>
                    <a:pt x="133" y="728"/>
                    <a:pt x="132" y="736"/>
                    <a:pt x="137" y="737"/>
                  </a:cubicBezTo>
                  <a:cubicBezTo>
                    <a:pt x="137" y="733"/>
                    <a:pt x="137" y="735"/>
                    <a:pt x="139" y="736"/>
                  </a:cubicBezTo>
                  <a:cubicBezTo>
                    <a:pt x="140" y="732"/>
                    <a:pt x="139" y="728"/>
                    <a:pt x="142" y="726"/>
                  </a:cubicBezTo>
                  <a:cubicBezTo>
                    <a:pt x="145" y="744"/>
                    <a:pt x="147" y="769"/>
                    <a:pt x="149" y="785"/>
                  </a:cubicBezTo>
                  <a:cubicBezTo>
                    <a:pt x="149" y="784"/>
                    <a:pt x="148" y="784"/>
                    <a:pt x="147" y="785"/>
                  </a:cubicBezTo>
                  <a:cubicBezTo>
                    <a:pt x="149" y="795"/>
                    <a:pt x="154" y="803"/>
                    <a:pt x="156" y="814"/>
                  </a:cubicBezTo>
                  <a:cubicBezTo>
                    <a:pt x="158" y="814"/>
                    <a:pt x="160" y="814"/>
                    <a:pt x="161" y="816"/>
                  </a:cubicBezTo>
                  <a:cubicBezTo>
                    <a:pt x="160" y="824"/>
                    <a:pt x="168" y="828"/>
                    <a:pt x="165" y="839"/>
                  </a:cubicBezTo>
                  <a:cubicBezTo>
                    <a:pt x="167" y="842"/>
                    <a:pt x="170" y="845"/>
                    <a:pt x="171" y="848"/>
                  </a:cubicBezTo>
                  <a:cubicBezTo>
                    <a:pt x="170" y="848"/>
                    <a:pt x="170" y="850"/>
                    <a:pt x="169" y="851"/>
                  </a:cubicBezTo>
                  <a:cubicBezTo>
                    <a:pt x="172" y="852"/>
                    <a:pt x="173" y="851"/>
                    <a:pt x="175" y="850"/>
                  </a:cubicBezTo>
                  <a:cubicBezTo>
                    <a:pt x="184" y="861"/>
                    <a:pt x="186" y="881"/>
                    <a:pt x="192" y="893"/>
                  </a:cubicBezTo>
                  <a:cubicBezTo>
                    <a:pt x="195" y="893"/>
                    <a:pt x="190" y="890"/>
                    <a:pt x="193" y="890"/>
                  </a:cubicBezTo>
                  <a:cubicBezTo>
                    <a:pt x="196" y="894"/>
                    <a:pt x="195" y="903"/>
                    <a:pt x="200" y="905"/>
                  </a:cubicBezTo>
                  <a:cubicBezTo>
                    <a:pt x="201" y="904"/>
                    <a:pt x="201" y="902"/>
                    <a:pt x="203" y="902"/>
                  </a:cubicBezTo>
                  <a:cubicBezTo>
                    <a:pt x="206" y="907"/>
                    <a:pt x="209" y="913"/>
                    <a:pt x="214" y="915"/>
                  </a:cubicBezTo>
                  <a:cubicBezTo>
                    <a:pt x="214" y="911"/>
                    <a:pt x="208" y="908"/>
                    <a:pt x="212" y="903"/>
                  </a:cubicBezTo>
                  <a:cubicBezTo>
                    <a:pt x="213" y="904"/>
                    <a:pt x="216" y="903"/>
                    <a:pt x="217" y="905"/>
                  </a:cubicBezTo>
                  <a:cubicBezTo>
                    <a:pt x="215" y="910"/>
                    <a:pt x="220" y="913"/>
                    <a:pt x="221" y="917"/>
                  </a:cubicBezTo>
                  <a:cubicBezTo>
                    <a:pt x="221" y="920"/>
                    <a:pt x="219" y="919"/>
                    <a:pt x="218" y="921"/>
                  </a:cubicBezTo>
                  <a:cubicBezTo>
                    <a:pt x="223" y="933"/>
                    <a:pt x="235" y="942"/>
                    <a:pt x="243" y="949"/>
                  </a:cubicBezTo>
                  <a:cubicBezTo>
                    <a:pt x="243" y="952"/>
                    <a:pt x="245" y="953"/>
                    <a:pt x="244" y="956"/>
                  </a:cubicBezTo>
                  <a:cubicBezTo>
                    <a:pt x="247" y="958"/>
                    <a:pt x="250" y="958"/>
                    <a:pt x="252" y="961"/>
                  </a:cubicBezTo>
                  <a:cubicBezTo>
                    <a:pt x="253" y="962"/>
                    <a:pt x="251" y="963"/>
                    <a:pt x="252" y="964"/>
                  </a:cubicBezTo>
                  <a:cubicBezTo>
                    <a:pt x="253" y="966"/>
                    <a:pt x="261" y="970"/>
                    <a:pt x="257" y="975"/>
                  </a:cubicBezTo>
                  <a:cubicBezTo>
                    <a:pt x="254" y="972"/>
                    <a:pt x="249" y="966"/>
                    <a:pt x="245" y="972"/>
                  </a:cubicBezTo>
                  <a:cubicBezTo>
                    <a:pt x="250" y="979"/>
                    <a:pt x="255" y="986"/>
                    <a:pt x="262" y="991"/>
                  </a:cubicBezTo>
                  <a:cubicBezTo>
                    <a:pt x="265" y="990"/>
                    <a:pt x="260" y="990"/>
                    <a:pt x="261" y="987"/>
                  </a:cubicBezTo>
                  <a:cubicBezTo>
                    <a:pt x="265" y="989"/>
                    <a:pt x="265" y="986"/>
                    <a:pt x="268" y="986"/>
                  </a:cubicBezTo>
                  <a:cubicBezTo>
                    <a:pt x="274" y="989"/>
                    <a:pt x="279" y="994"/>
                    <a:pt x="283" y="999"/>
                  </a:cubicBezTo>
                  <a:cubicBezTo>
                    <a:pt x="283" y="993"/>
                    <a:pt x="278" y="991"/>
                    <a:pt x="278" y="987"/>
                  </a:cubicBezTo>
                  <a:cubicBezTo>
                    <a:pt x="276" y="986"/>
                    <a:pt x="274" y="986"/>
                    <a:pt x="272" y="986"/>
                  </a:cubicBezTo>
                  <a:cubicBezTo>
                    <a:pt x="273" y="983"/>
                    <a:pt x="277" y="983"/>
                    <a:pt x="279" y="982"/>
                  </a:cubicBezTo>
                  <a:cubicBezTo>
                    <a:pt x="281" y="986"/>
                    <a:pt x="285" y="988"/>
                    <a:pt x="287" y="991"/>
                  </a:cubicBezTo>
                  <a:cubicBezTo>
                    <a:pt x="293" y="985"/>
                    <a:pt x="298" y="993"/>
                    <a:pt x="303" y="996"/>
                  </a:cubicBezTo>
                  <a:cubicBezTo>
                    <a:pt x="303" y="993"/>
                    <a:pt x="300" y="992"/>
                    <a:pt x="300" y="989"/>
                  </a:cubicBezTo>
                  <a:cubicBezTo>
                    <a:pt x="302" y="990"/>
                    <a:pt x="303" y="990"/>
                    <a:pt x="305" y="989"/>
                  </a:cubicBezTo>
                  <a:cubicBezTo>
                    <a:pt x="311" y="998"/>
                    <a:pt x="321" y="1001"/>
                    <a:pt x="328" y="1005"/>
                  </a:cubicBezTo>
                  <a:cubicBezTo>
                    <a:pt x="326" y="1000"/>
                    <a:pt x="327" y="1000"/>
                    <a:pt x="326" y="995"/>
                  </a:cubicBezTo>
                  <a:cubicBezTo>
                    <a:pt x="322" y="994"/>
                    <a:pt x="324" y="990"/>
                    <a:pt x="322" y="986"/>
                  </a:cubicBezTo>
                  <a:cubicBezTo>
                    <a:pt x="323" y="985"/>
                    <a:pt x="323" y="984"/>
                    <a:pt x="324" y="984"/>
                  </a:cubicBezTo>
                  <a:cubicBezTo>
                    <a:pt x="326" y="986"/>
                    <a:pt x="327" y="991"/>
                    <a:pt x="326" y="994"/>
                  </a:cubicBezTo>
                  <a:cubicBezTo>
                    <a:pt x="328" y="996"/>
                    <a:pt x="330" y="998"/>
                    <a:pt x="332" y="1000"/>
                  </a:cubicBezTo>
                  <a:cubicBezTo>
                    <a:pt x="329" y="1002"/>
                    <a:pt x="331" y="1004"/>
                    <a:pt x="330" y="1007"/>
                  </a:cubicBezTo>
                  <a:cubicBezTo>
                    <a:pt x="338" y="1010"/>
                    <a:pt x="341" y="1014"/>
                    <a:pt x="348" y="1017"/>
                  </a:cubicBezTo>
                  <a:cubicBezTo>
                    <a:pt x="350" y="1016"/>
                    <a:pt x="344" y="1014"/>
                    <a:pt x="347" y="1013"/>
                  </a:cubicBezTo>
                  <a:cubicBezTo>
                    <a:pt x="351" y="1014"/>
                    <a:pt x="353" y="1016"/>
                    <a:pt x="356" y="1016"/>
                  </a:cubicBezTo>
                  <a:cubicBezTo>
                    <a:pt x="354" y="1012"/>
                    <a:pt x="349" y="1010"/>
                    <a:pt x="345" y="1007"/>
                  </a:cubicBezTo>
                  <a:cubicBezTo>
                    <a:pt x="345" y="1010"/>
                    <a:pt x="348" y="1011"/>
                    <a:pt x="346" y="1012"/>
                  </a:cubicBezTo>
                  <a:cubicBezTo>
                    <a:pt x="341" y="1010"/>
                    <a:pt x="345" y="1002"/>
                    <a:pt x="335" y="1002"/>
                  </a:cubicBezTo>
                  <a:cubicBezTo>
                    <a:pt x="331" y="998"/>
                    <a:pt x="332" y="995"/>
                    <a:pt x="330" y="991"/>
                  </a:cubicBezTo>
                  <a:cubicBezTo>
                    <a:pt x="335" y="989"/>
                    <a:pt x="339" y="993"/>
                    <a:pt x="343" y="997"/>
                  </a:cubicBezTo>
                  <a:cubicBezTo>
                    <a:pt x="343" y="999"/>
                    <a:pt x="341" y="999"/>
                    <a:pt x="341" y="1000"/>
                  </a:cubicBezTo>
                  <a:cubicBezTo>
                    <a:pt x="346" y="1002"/>
                    <a:pt x="348" y="1006"/>
                    <a:pt x="351" y="1009"/>
                  </a:cubicBezTo>
                  <a:cubicBezTo>
                    <a:pt x="360" y="1007"/>
                    <a:pt x="366" y="1011"/>
                    <a:pt x="368" y="1017"/>
                  </a:cubicBezTo>
                  <a:cubicBezTo>
                    <a:pt x="368" y="1013"/>
                    <a:pt x="372" y="1016"/>
                    <a:pt x="374" y="1014"/>
                  </a:cubicBezTo>
                  <a:cubicBezTo>
                    <a:pt x="375" y="1012"/>
                    <a:pt x="372" y="1010"/>
                    <a:pt x="374" y="1009"/>
                  </a:cubicBezTo>
                  <a:cubicBezTo>
                    <a:pt x="383" y="1017"/>
                    <a:pt x="400" y="1015"/>
                    <a:pt x="406" y="1025"/>
                  </a:cubicBezTo>
                  <a:cubicBezTo>
                    <a:pt x="404" y="1026"/>
                    <a:pt x="403" y="1022"/>
                    <a:pt x="403" y="1026"/>
                  </a:cubicBezTo>
                  <a:cubicBezTo>
                    <a:pt x="411" y="1028"/>
                    <a:pt x="414" y="1034"/>
                    <a:pt x="421" y="1037"/>
                  </a:cubicBezTo>
                  <a:cubicBezTo>
                    <a:pt x="421" y="1037"/>
                    <a:pt x="422" y="1035"/>
                    <a:pt x="423" y="1036"/>
                  </a:cubicBezTo>
                  <a:cubicBezTo>
                    <a:pt x="429" y="1037"/>
                    <a:pt x="430" y="1047"/>
                    <a:pt x="436" y="1051"/>
                  </a:cubicBezTo>
                  <a:cubicBezTo>
                    <a:pt x="432" y="1052"/>
                    <a:pt x="425" y="1050"/>
                    <a:pt x="424" y="1044"/>
                  </a:cubicBezTo>
                  <a:cubicBezTo>
                    <a:pt x="423" y="1044"/>
                    <a:pt x="422" y="1045"/>
                    <a:pt x="421" y="1045"/>
                  </a:cubicBezTo>
                  <a:cubicBezTo>
                    <a:pt x="420" y="1043"/>
                    <a:pt x="421" y="1042"/>
                    <a:pt x="420" y="1042"/>
                  </a:cubicBezTo>
                  <a:cubicBezTo>
                    <a:pt x="415" y="1041"/>
                    <a:pt x="409" y="1039"/>
                    <a:pt x="405" y="1036"/>
                  </a:cubicBezTo>
                  <a:cubicBezTo>
                    <a:pt x="403" y="1038"/>
                    <a:pt x="408" y="1039"/>
                    <a:pt x="405" y="1040"/>
                  </a:cubicBezTo>
                  <a:cubicBezTo>
                    <a:pt x="398" y="1039"/>
                    <a:pt x="395" y="1033"/>
                    <a:pt x="386" y="1033"/>
                  </a:cubicBezTo>
                  <a:cubicBezTo>
                    <a:pt x="386" y="1028"/>
                    <a:pt x="383" y="1027"/>
                    <a:pt x="378" y="1027"/>
                  </a:cubicBezTo>
                  <a:cubicBezTo>
                    <a:pt x="376" y="1029"/>
                    <a:pt x="376" y="1030"/>
                    <a:pt x="375" y="1031"/>
                  </a:cubicBezTo>
                  <a:cubicBezTo>
                    <a:pt x="369" y="1031"/>
                    <a:pt x="367" y="1028"/>
                    <a:pt x="364" y="1024"/>
                  </a:cubicBezTo>
                  <a:cubicBezTo>
                    <a:pt x="364" y="1021"/>
                    <a:pt x="367" y="1022"/>
                    <a:pt x="366" y="1019"/>
                  </a:cubicBezTo>
                  <a:cubicBezTo>
                    <a:pt x="365" y="1017"/>
                    <a:pt x="364" y="1016"/>
                    <a:pt x="361" y="1015"/>
                  </a:cubicBezTo>
                  <a:cubicBezTo>
                    <a:pt x="363" y="1021"/>
                    <a:pt x="360" y="1016"/>
                    <a:pt x="357" y="1016"/>
                  </a:cubicBezTo>
                  <a:cubicBezTo>
                    <a:pt x="355" y="1020"/>
                    <a:pt x="358" y="1021"/>
                    <a:pt x="360" y="1023"/>
                  </a:cubicBezTo>
                  <a:cubicBezTo>
                    <a:pt x="357" y="1022"/>
                    <a:pt x="358" y="1026"/>
                    <a:pt x="357" y="1026"/>
                  </a:cubicBezTo>
                  <a:cubicBezTo>
                    <a:pt x="354" y="1025"/>
                    <a:pt x="353" y="1026"/>
                    <a:pt x="352" y="1025"/>
                  </a:cubicBezTo>
                  <a:cubicBezTo>
                    <a:pt x="351" y="1026"/>
                    <a:pt x="352" y="1028"/>
                    <a:pt x="350" y="1029"/>
                  </a:cubicBezTo>
                  <a:cubicBezTo>
                    <a:pt x="346" y="1025"/>
                    <a:pt x="346" y="1032"/>
                    <a:pt x="345" y="1033"/>
                  </a:cubicBezTo>
                  <a:cubicBezTo>
                    <a:pt x="345" y="1033"/>
                    <a:pt x="343" y="1033"/>
                    <a:pt x="343" y="1033"/>
                  </a:cubicBezTo>
                  <a:cubicBezTo>
                    <a:pt x="340" y="1041"/>
                    <a:pt x="350" y="1044"/>
                    <a:pt x="346" y="1047"/>
                  </a:cubicBezTo>
                  <a:cubicBezTo>
                    <a:pt x="349" y="1047"/>
                    <a:pt x="350" y="1050"/>
                    <a:pt x="349" y="1053"/>
                  </a:cubicBezTo>
                  <a:cubicBezTo>
                    <a:pt x="352" y="1054"/>
                    <a:pt x="353" y="1055"/>
                    <a:pt x="355" y="1056"/>
                  </a:cubicBezTo>
                  <a:cubicBezTo>
                    <a:pt x="355" y="1052"/>
                    <a:pt x="355" y="1051"/>
                    <a:pt x="353" y="1048"/>
                  </a:cubicBezTo>
                  <a:cubicBezTo>
                    <a:pt x="354" y="1048"/>
                    <a:pt x="354" y="1048"/>
                    <a:pt x="355" y="1049"/>
                  </a:cubicBezTo>
                  <a:cubicBezTo>
                    <a:pt x="356" y="1043"/>
                    <a:pt x="354" y="1040"/>
                    <a:pt x="354" y="1038"/>
                  </a:cubicBezTo>
                  <a:cubicBezTo>
                    <a:pt x="359" y="1036"/>
                    <a:pt x="362" y="1039"/>
                    <a:pt x="363" y="1044"/>
                  </a:cubicBezTo>
                  <a:cubicBezTo>
                    <a:pt x="369" y="1046"/>
                    <a:pt x="373" y="1052"/>
                    <a:pt x="379" y="1053"/>
                  </a:cubicBezTo>
                  <a:cubicBezTo>
                    <a:pt x="380" y="1053"/>
                    <a:pt x="381" y="1051"/>
                    <a:pt x="383" y="1053"/>
                  </a:cubicBezTo>
                  <a:cubicBezTo>
                    <a:pt x="384" y="1049"/>
                    <a:pt x="378" y="1049"/>
                    <a:pt x="381" y="1047"/>
                  </a:cubicBezTo>
                  <a:cubicBezTo>
                    <a:pt x="392" y="1050"/>
                    <a:pt x="400" y="1056"/>
                    <a:pt x="409" y="1061"/>
                  </a:cubicBezTo>
                  <a:cubicBezTo>
                    <a:pt x="414" y="1056"/>
                    <a:pt x="420" y="1067"/>
                    <a:pt x="420" y="1073"/>
                  </a:cubicBezTo>
                  <a:cubicBezTo>
                    <a:pt x="428" y="1075"/>
                    <a:pt x="435" y="1080"/>
                    <a:pt x="442" y="1082"/>
                  </a:cubicBezTo>
                  <a:cubicBezTo>
                    <a:pt x="443" y="1082"/>
                    <a:pt x="445" y="1080"/>
                    <a:pt x="448" y="1081"/>
                  </a:cubicBezTo>
                  <a:cubicBezTo>
                    <a:pt x="449" y="1082"/>
                    <a:pt x="450" y="1084"/>
                    <a:pt x="451" y="1084"/>
                  </a:cubicBezTo>
                  <a:cubicBezTo>
                    <a:pt x="455" y="1083"/>
                    <a:pt x="455" y="1076"/>
                    <a:pt x="461" y="1080"/>
                  </a:cubicBezTo>
                  <a:cubicBezTo>
                    <a:pt x="461" y="1076"/>
                    <a:pt x="458" y="1077"/>
                    <a:pt x="458" y="1073"/>
                  </a:cubicBezTo>
                  <a:cubicBezTo>
                    <a:pt x="459" y="1073"/>
                    <a:pt x="459" y="1074"/>
                    <a:pt x="461" y="1074"/>
                  </a:cubicBezTo>
                  <a:cubicBezTo>
                    <a:pt x="463" y="1068"/>
                    <a:pt x="459" y="1065"/>
                    <a:pt x="457" y="1058"/>
                  </a:cubicBezTo>
                  <a:cubicBezTo>
                    <a:pt x="462" y="1059"/>
                    <a:pt x="458" y="1056"/>
                    <a:pt x="460" y="1056"/>
                  </a:cubicBezTo>
                  <a:cubicBezTo>
                    <a:pt x="465" y="1057"/>
                    <a:pt x="467" y="1056"/>
                    <a:pt x="470" y="1060"/>
                  </a:cubicBezTo>
                  <a:cubicBezTo>
                    <a:pt x="462" y="1069"/>
                    <a:pt x="479" y="1080"/>
                    <a:pt x="488" y="1080"/>
                  </a:cubicBezTo>
                  <a:cubicBezTo>
                    <a:pt x="486" y="1080"/>
                    <a:pt x="484" y="1078"/>
                    <a:pt x="482" y="1077"/>
                  </a:cubicBezTo>
                  <a:cubicBezTo>
                    <a:pt x="486" y="1070"/>
                    <a:pt x="490" y="1080"/>
                    <a:pt x="496" y="1080"/>
                  </a:cubicBezTo>
                  <a:cubicBezTo>
                    <a:pt x="497" y="1077"/>
                    <a:pt x="496" y="1077"/>
                    <a:pt x="497" y="1075"/>
                  </a:cubicBezTo>
                  <a:cubicBezTo>
                    <a:pt x="503" y="1075"/>
                    <a:pt x="509" y="1078"/>
                    <a:pt x="514" y="1077"/>
                  </a:cubicBezTo>
                  <a:cubicBezTo>
                    <a:pt x="509" y="1075"/>
                    <a:pt x="505" y="1074"/>
                    <a:pt x="501" y="1071"/>
                  </a:cubicBezTo>
                  <a:cubicBezTo>
                    <a:pt x="510" y="1071"/>
                    <a:pt x="518" y="1076"/>
                    <a:pt x="525" y="1074"/>
                  </a:cubicBezTo>
                  <a:cubicBezTo>
                    <a:pt x="536" y="1082"/>
                    <a:pt x="551" y="1086"/>
                    <a:pt x="564" y="1089"/>
                  </a:cubicBezTo>
                  <a:cubicBezTo>
                    <a:pt x="569" y="1086"/>
                    <a:pt x="574" y="1089"/>
                    <a:pt x="578" y="1088"/>
                  </a:cubicBezTo>
                  <a:cubicBezTo>
                    <a:pt x="574" y="1087"/>
                    <a:pt x="568" y="1082"/>
                    <a:pt x="563" y="1085"/>
                  </a:cubicBezTo>
                  <a:cubicBezTo>
                    <a:pt x="558" y="1090"/>
                    <a:pt x="552" y="1075"/>
                    <a:pt x="544" y="1081"/>
                  </a:cubicBezTo>
                  <a:cubicBezTo>
                    <a:pt x="542" y="1081"/>
                    <a:pt x="540" y="1080"/>
                    <a:pt x="540" y="1078"/>
                  </a:cubicBezTo>
                  <a:cubicBezTo>
                    <a:pt x="553" y="1077"/>
                    <a:pt x="568" y="1080"/>
                    <a:pt x="582" y="1084"/>
                  </a:cubicBezTo>
                  <a:cubicBezTo>
                    <a:pt x="583" y="1081"/>
                    <a:pt x="578" y="1080"/>
                    <a:pt x="581" y="1078"/>
                  </a:cubicBezTo>
                  <a:cubicBezTo>
                    <a:pt x="589" y="1079"/>
                    <a:pt x="597" y="1076"/>
                    <a:pt x="603" y="1079"/>
                  </a:cubicBezTo>
                  <a:cubicBezTo>
                    <a:pt x="603" y="1079"/>
                    <a:pt x="603" y="1079"/>
                    <a:pt x="603" y="1078"/>
                  </a:cubicBezTo>
                  <a:cubicBezTo>
                    <a:pt x="606" y="1077"/>
                    <a:pt x="612" y="1079"/>
                    <a:pt x="614" y="1077"/>
                  </a:cubicBezTo>
                  <a:cubicBezTo>
                    <a:pt x="602" y="1069"/>
                    <a:pt x="581" y="1075"/>
                    <a:pt x="571" y="1070"/>
                  </a:cubicBezTo>
                  <a:cubicBezTo>
                    <a:pt x="562" y="1075"/>
                    <a:pt x="550" y="1058"/>
                    <a:pt x="541" y="1066"/>
                  </a:cubicBezTo>
                  <a:cubicBezTo>
                    <a:pt x="542" y="1069"/>
                    <a:pt x="544" y="1070"/>
                    <a:pt x="545" y="1072"/>
                  </a:cubicBezTo>
                  <a:cubicBezTo>
                    <a:pt x="541" y="1074"/>
                    <a:pt x="539" y="1068"/>
                    <a:pt x="537" y="1064"/>
                  </a:cubicBezTo>
                  <a:cubicBezTo>
                    <a:pt x="539" y="1060"/>
                    <a:pt x="545" y="1060"/>
                    <a:pt x="548" y="1057"/>
                  </a:cubicBezTo>
                  <a:cubicBezTo>
                    <a:pt x="557" y="1065"/>
                    <a:pt x="571" y="1065"/>
                    <a:pt x="584" y="1064"/>
                  </a:cubicBezTo>
                  <a:cubicBezTo>
                    <a:pt x="584" y="1059"/>
                    <a:pt x="579" y="1058"/>
                    <a:pt x="578" y="1053"/>
                  </a:cubicBezTo>
                  <a:cubicBezTo>
                    <a:pt x="583" y="1045"/>
                    <a:pt x="593" y="1051"/>
                    <a:pt x="604" y="1050"/>
                  </a:cubicBezTo>
                  <a:cubicBezTo>
                    <a:pt x="609" y="1056"/>
                    <a:pt x="620" y="1059"/>
                    <a:pt x="627" y="1054"/>
                  </a:cubicBezTo>
                  <a:cubicBezTo>
                    <a:pt x="622" y="1053"/>
                    <a:pt x="626" y="1050"/>
                    <a:pt x="624" y="1047"/>
                  </a:cubicBezTo>
                  <a:cubicBezTo>
                    <a:pt x="626" y="1047"/>
                    <a:pt x="627" y="1047"/>
                    <a:pt x="627" y="1046"/>
                  </a:cubicBezTo>
                  <a:cubicBezTo>
                    <a:pt x="625" y="1041"/>
                    <a:pt x="628" y="1041"/>
                    <a:pt x="627" y="1035"/>
                  </a:cubicBezTo>
                  <a:cubicBezTo>
                    <a:pt x="623" y="1035"/>
                    <a:pt x="627" y="1032"/>
                    <a:pt x="623" y="1031"/>
                  </a:cubicBezTo>
                  <a:cubicBezTo>
                    <a:pt x="627" y="1031"/>
                    <a:pt x="629" y="1035"/>
                    <a:pt x="632" y="1031"/>
                  </a:cubicBezTo>
                  <a:cubicBezTo>
                    <a:pt x="630" y="1031"/>
                    <a:pt x="629" y="1030"/>
                    <a:pt x="629" y="1029"/>
                  </a:cubicBezTo>
                  <a:cubicBezTo>
                    <a:pt x="635" y="1032"/>
                    <a:pt x="637" y="1030"/>
                    <a:pt x="642" y="1033"/>
                  </a:cubicBezTo>
                  <a:cubicBezTo>
                    <a:pt x="649" y="1029"/>
                    <a:pt x="656" y="1030"/>
                    <a:pt x="664" y="1028"/>
                  </a:cubicBezTo>
                  <a:cubicBezTo>
                    <a:pt x="660" y="1028"/>
                    <a:pt x="661" y="1024"/>
                    <a:pt x="658" y="1023"/>
                  </a:cubicBezTo>
                  <a:cubicBezTo>
                    <a:pt x="653" y="1022"/>
                    <a:pt x="646" y="1028"/>
                    <a:pt x="642" y="1022"/>
                  </a:cubicBezTo>
                  <a:cubicBezTo>
                    <a:pt x="648" y="1019"/>
                    <a:pt x="652" y="1021"/>
                    <a:pt x="658" y="1022"/>
                  </a:cubicBezTo>
                  <a:cubicBezTo>
                    <a:pt x="657" y="1018"/>
                    <a:pt x="661" y="1019"/>
                    <a:pt x="662" y="1017"/>
                  </a:cubicBezTo>
                  <a:cubicBezTo>
                    <a:pt x="656" y="1016"/>
                    <a:pt x="650" y="1022"/>
                    <a:pt x="646" y="1017"/>
                  </a:cubicBezTo>
                  <a:cubicBezTo>
                    <a:pt x="650" y="1009"/>
                    <a:pt x="659" y="1009"/>
                    <a:pt x="662" y="1005"/>
                  </a:cubicBezTo>
                  <a:cubicBezTo>
                    <a:pt x="649" y="1006"/>
                    <a:pt x="629" y="1007"/>
                    <a:pt x="623" y="995"/>
                  </a:cubicBezTo>
                  <a:cubicBezTo>
                    <a:pt x="619" y="997"/>
                    <a:pt x="612" y="995"/>
                    <a:pt x="610" y="998"/>
                  </a:cubicBezTo>
                  <a:cubicBezTo>
                    <a:pt x="611" y="998"/>
                    <a:pt x="613" y="998"/>
                    <a:pt x="614" y="1000"/>
                  </a:cubicBezTo>
                  <a:cubicBezTo>
                    <a:pt x="612" y="1000"/>
                    <a:pt x="607" y="1000"/>
                    <a:pt x="606" y="998"/>
                  </a:cubicBezTo>
                  <a:cubicBezTo>
                    <a:pt x="606" y="997"/>
                    <a:pt x="607" y="997"/>
                    <a:pt x="607" y="995"/>
                  </a:cubicBezTo>
                  <a:cubicBezTo>
                    <a:pt x="604" y="996"/>
                    <a:pt x="603" y="993"/>
                    <a:pt x="605" y="991"/>
                  </a:cubicBezTo>
                  <a:cubicBezTo>
                    <a:pt x="601" y="990"/>
                    <a:pt x="601" y="992"/>
                    <a:pt x="597" y="992"/>
                  </a:cubicBezTo>
                  <a:cubicBezTo>
                    <a:pt x="596" y="995"/>
                    <a:pt x="602" y="994"/>
                    <a:pt x="600" y="996"/>
                  </a:cubicBezTo>
                  <a:cubicBezTo>
                    <a:pt x="592" y="995"/>
                    <a:pt x="584" y="994"/>
                    <a:pt x="580" y="989"/>
                  </a:cubicBezTo>
                  <a:cubicBezTo>
                    <a:pt x="574" y="991"/>
                    <a:pt x="566" y="987"/>
                    <a:pt x="562" y="983"/>
                  </a:cubicBezTo>
                  <a:cubicBezTo>
                    <a:pt x="577" y="981"/>
                    <a:pt x="581" y="993"/>
                    <a:pt x="592" y="991"/>
                  </a:cubicBezTo>
                  <a:cubicBezTo>
                    <a:pt x="591" y="988"/>
                    <a:pt x="588" y="988"/>
                    <a:pt x="588" y="986"/>
                  </a:cubicBezTo>
                  <a:cubicBezTo>
                    <a:pt x="591" y="986"/>
                    <a:pt x="589" y="981"/>
                    <a:pt x="593" y="982"/>
                  </a:cubicBezTo>
                  <a:cubicBezTo>
                    <a:pt x="597" y="989"/>
                    <a:pt x="607" y="988"/>
                    <a:pt x="613" y="986"/>
                  </a:cubicBezTo>
                  <a:cubicBezTo>
                    <a:pt x="608" y="986"/>
                    <a:pt x="603" y="986"/>
                    <a:pt x="603" y="980"/>
                  </a:cubicBezTo>
                  <a:cubicBezTo>
                    <a:pt x="587" y="977"/>
                    <a:pt x="568" y="974"/>
                    <a:pt x="557" y="964"/>
                  </a:cubicBezTo>
                  <a:cubicBezTo>
                    <a:pt x="558" y="963"/>
                    <a:pt x="557" y="963"/>
                    <a:pt x="557" y="961"/>
                  </a:cubicBezTo>
                  <a:cubicBezTo>
                    <a:pt x="568" y="960"/>
                    <a:pt x="581" y="968"/>
                    <a:pt x="593" y="967"/>
                  </a:cubicBezTo>
                  <a:cubicBezTo>
                    <a:pt x="594" y="969"/>
                    <a:pt x="592" y="970"/>
                    <a:pt x="593" y="972"/>
                  </a:cubicBezTo>
                  <a:cubicBezTo>
                    <a:pt x="595" y="971"/>
                    <a:pt x="598" y="974"/>
                    <a:pt x="600" y="972"/>
                  </a:cubicBezTo>
                  <a:cubicBezTo>
                    <a:pt x="598" y="972"/>
                    <a:pt x="598" y="971"/>
                    <a:pt x="597" y="970"/>
                  </a:cubicBezTo>
                  <a:cubicBezTo>
                    <a:pt x="599" y="970"/>
                    <a:pt x="599" y="969"/>
                    <a:pt x="601" y="969"/>
                  </a:cubicBezTo>
                  <a:cubicBezTo>
                    <a:pt x="603" y="970"/>
                    <a:pt x="603" y="974"/>
                    <a:pt x="606" y="974"/>
                  </a:cubicBezTo>
                  <a:cubicBezTo>
                    <a:pt x="612" y="969"/>
                    <a:pt x="620" y="977"/>
                    <a:pt x="627" y="971"/>
                  </a:cubicBezTo>
                  <a:cubicBezTo>
                    <a:pt x="629" y="972"/>
                    <a:pt x="632" y="971"/>
                    <a:pt x="634" y="973"/>
                  </a:cubicBezTo>
                  <a:cubicBezTo>
                    <a:pt x="631" y="974"/>
                    <a:pt x="630" y="975"/>
                    <a:pt x="627" y="975"/>
                  </a:cubicBezTo>
                  <a:cubicBezTo>
                    <a:pt x="629" y="977"/>
                    <a:pt x="632" y="976"/>
                    <a:pt x="635" y="976"/>
                  </a:cubicBezTo>
                  <a:cubicBezTo>
                    <a:pt x="635" y="977"/>
                    <a:pt x="634" y="978"/>
                    <a:pt x="634" y="979"/>
                  </a:cubicBezTo>
                  <a:cubicBezTo>
                    <a:pt x="638" y="978"/>
                    <a:pt x="642" y="978"/>
                    <a:pt x="645" y="977"/>
                  </a:cubicBezTo>
                  <a:cubicBezTo>
                    <a:pt x="641" y="976"/>
                    <a:pt x="639" y="972"/>
                    <a:pt x="642" y="970"/>
                  </a:cubicBezTo>
                  <a:cubicBezTo>
                    <a:pt x="635" y="969"/>
                    <a:pt x="625" y="969"/>
                    <a:pt x="623" y="965"/>
                  </a:cubicBezTo>
                  <a:cubicBezTo>
                    <a:pt x="623" y="963"/>
                    <a:pt x="627" y="968"/>
                    <a:pt x="627" y="965"/>
                  </a:cubicBezTo>
                  <a:cubicBezTo>
                    <a:pt x="627" y="964"/>
                    <a:pt x="626" y="964"/>
                    <a:pt x="625" y="963"/>
                  </a:cubicBezTo>
                  <a:cubicBezTo>
                    <a:pt x="626" y="961"/>
                    <a:pt x="630" y="961"/>
                    <a:pt x="630" y="958"/>
                  </a:cubicBezTo>
                  <a:cubicBezTo>
                    <a:pt x="627" y="958"/>
                    <a:pt x="627" y="956"/>
                    <a:pt x="624" y="956"/>
                  </a:cubicBezTo>
                  <a:cubicBezTo>
                    <a:pt x="606" y="964"/>
                    <a:pt x="592" y="946"/>
                    <a:pt x="575" y="943"/>
                  </a:cubicBezTo>
                  <a:cubicBezTo>
                    <a:pt x="573" y="942"/>
                    <a:pt x="576" y="947"/>
                    <a:pt x="573" y="945"/>
                  </a:cubicBezTo>
                  <a:cubicBezTo>
                    <a:pt x="571" y="945"/>
                    <a:pt x="568" y="940"/>
                    <a:pt x="571" y="939"/>
                  </a:cubicBezTo>
                  <a:cubicBezTo>
                    <a:pt x="591" y="947"/>
                    <a:pt x="610" y="947"/>
                    <a:pt x="632" y="944"/>
                  </a:cubicBezTo>
                  <a:cubicBezTo>
                    <a:pt x="631" y="949"/>
                    <a:pt x="640" y="949"/>
                    <a:pt x="646" y="949"/>
                  </a:cubicBezTo>
                  <a:cubicBezTo>
                    <a:pt x="646" y="943"/>
                    <a:pt x="639" y="949"/>
                    <a:pt x="637" y="945"/>
                  </a:cubicBezTo>
                  <a:cubicBezTo>
                    <a:pt x="645" y="940"/>
                    <a:pt x="657" y="945"/>
                    <a:pt x="663" y="938"/>
                  </a:cubicBezTo>
                  <a:cubicBezTo>
                    <a:pt x="668" y="944"/>
                    <a:pt x="678" y="932"/>
                    <a:pt x="682" y="940"/>
                  </a:cubicBezTo>
                  <a:cubicBezTo>
                    <a:pt x="693" y="941"/>
                    <a:pt x="695" y="933"/>
                    <a:pt x="702" y="929"/>
                  </a:cubicBezTo>
                  <a:cubicBezTo>
                    <a:pt x="686" y="931"/>
                    <a:pt x="667" y="938"/>
                    <a:pt x="647" y="941"/>
                  </a:cubicBezTo>
                  <a:cubicBezTo>
                    <a:pt x="637" y="942"/>
                    <a:pt x="604" y="945"/>
                    <a:pt x="607" y="933"/>
                  </a:cubicBezTo>
                  <a:cubicBezTo>
                    <a:pt x="590" y="931"/>
                    <a:pt x="576" y="928"/>
                    <a:pt x="560" y="923"/>
                  </a:cubicBezTo>
                  <a:cubicBezTo>
                    <a:pt x="561" y="920"/>
                    <a:pt x="558" y="920"/>
                    <a:pt x="557" y="918"/>
                  </a:cubicBezTo>
                  <a:cubicBezTo>
                    <a:pt x="566" y="919"/>
                    <a:pt x="573" y="923"/>
                    <a:pt x="582" y="919"/>
                  </a:cubicBezTo>
                  <a:cubicBezTo>
                    <a:pt x="588" y="922"/>
                    <a:pt x="599" y="926"/>
                    <a:pt x="607" y="923"/>
                  </a:cubicBezTo>
                  <a:cubicBezTo>
                    <a:pt x="603" y="921"/>
                    <a:pt x="598" y="920"/>
                    <a:pt x="593" y="918"/>
                  </a:cubicBezTo>
                  <a:cubicBezTo>
                    <a:pt x="593" y="920"/>
                    <a:pt x="596" y="921"/>
                    <a:pt x="593" y="922"/>
                  </a:cubicBezTo>
                  <a:cubicBezTo>
                    <a:pt x="589" y="923"/>
                    <a:pt x="589" y="914"/>
                    <a:pt x="588" y="919"/>
                  </a:cubicBezTo>
                  <a:cubicBezTo>
                    <a:pt x="586" y="913"/>
                    <a:pt x="576" y="916"/>
                    <a:pt x="572" y="912"/>
                  </a:cubicBezTo>
                  <a:cubicBezTo>
                    <a:pt x="562" y="913"/>
                    <a:pt x="549" y="903"/>
                    <a:pt x="541" y="900"/>
                  </a:cubicBezTo>
                  <a:cubicBezTo>
                    <a:pt x="529" y="895"/>
                    <a:pt x="511" y="886"/>
                    <a:pt x="508" y="881"/>
                  </a:cubicBezTo>
                  <a:cubicBezTo>
                    <a:pt x="495" y="877"/>
                    <a:pt x="487" y="867"/>
                    <a:pt x="475" y="862"/>
                  </a:cubicBezTo>
                  <a:cubicBezTo>
                    <a:pt x="474" y="864"/>
                    <a:pt x="477" y="865"/>
                    <a:pt x="475" y="866"/>
                  </a:cubicBezTo>
                  <a:cubicBezTo>
                    <a:pt x="471" y="854"/>
                    <a:pt x="462" y="848"/>
                    <a:pt x="454" y="840"/>
                  </a:cubicBezTo>
                  <a:cubicBezTo>
                    <a:pt x="457" y="840"/>
                    <a:pt x="452" y="837"/>
                    <a:pt x="455" y="837"/>
                  </a:cubicBezTo>
                  <a:cubicBezTo>
                    <a:pt x="463" y="843"/>
                    <a:pt x="468" y="852"/>
                    <a:pt x="479" y="856"/>
                  </a:cubicBezTo>
                  <a:cubicBezTo>
                    <a:pt x="476" y="851"/>
                    <a:pt x="473" y="845"/>
                    <a:pt x="475" y="840"/>
                  </a:cubicBezTo>
                  <a:cubicBezTo>
                    <a:pt x="469" y="839"/>
                    <a:pt x="461" y="834"/>
                    <a:pt x="462" y="828"/>
                  </a:cubicBezTo>
                  <a:cubicBezTo>
                    <a:pt x="469" y="834"/>
                    <a:pt x="482" y="843"/>
                    <a:pt x="487" y="846"/>
                  </a:cubicBezTo>
                  <a:cubicBezTo>
                    <a:pt x="482" y="840"/>
                    <a:pt x="473" y="832"/>
                    <a:pt x="470" y="827"/>
                  </a:cubicBezTo>
                  <a:cubicBezTo>
                    <a:pt x="478" y="833"/>
                    <a:pt x="485" y="840"/>
                    <a:pt x="494" y="844"/>
                  </a:cubicBezTo>
                  <a:cubicBezTo>
                    <a:pt x="493" y="839"/>
                    <a:pt x="499" y="842"/>
                    <a:pt x="500" y="843"/>
                  </a:cubicBezTo>
                  <a:cubicBezTo>
                    <a:pt x="488" y="834"/>
                    <a:pt x="481" y="821"/>
                    <a:pt x="466" y="816"/>
                  </a:cubicBezTo>
                  <a:cubicBezTo>
                    <a:pt x="465" y="823"/>
                    <a:pt x="457" y="820"/>
                    <a:pt x="453" y="817"/>
                  </a:cubicBezTo>
                  <a:cubicBezTo>
                    <a:pt x="453" y="816"/>
                    <a:pt x="456" y="816"/>
                    <a:pt x="455" y="814"/>
                  </a:cubicBezTo>
                  <a:cubicBezTo>
                    <a:pt x="452" y="812"/>
                    <a:pt x="446" y="809"/>
                    <a:pt x="447" y="805"/>
                  </a:cubicBezTo>
                  <a:cubicBezTo>
                    <a:pt x="449" y="806"/>
                    <a:pt x="450" y="809"/>
                    <a:pt x="453" y="809"/>
                  </a:cubicBezTo>
                  <a:cubicBezTo>
                    <a:pt x="453" y="805"/>
                    <a:pt x="453" y="805"/>
                    <a:pt x="453" y="805"/>
                  </a:cubicBezTo>
                  <a:cubicBezTo>
                    <a:pt x="448" y="803"/>
                    <a:pt x="444" y="801"/>
                    <a:pt x="442" y="795"/>
                  </a:cubicBezTo>
                  <a:cubicBezTo>
                    <a:pt x="440" y="795"/>
                    <a:pt x="436" y="796"/>
                    <a:pt x="435" y="794"/>
                  </a:cubicBezTo>
                  <a:cubicBezTo>
                    <a:pt x="440" y="788"/>
                    <a:pt x="430" y="786"/>
                    <a:pt x="431" y="780"/>
                  </a:cubicBezTo>
                  <a:cubicBezTo>
                    <a:pt x="431" y="780"/>
                    <a:pt x="432" y="780"/>
                    <a:pt x="432" y="780"/>
                  </a:cubicBezTo>
                  <a:cubicBezTo>
                    <a:pt x="432" y="774"/>
                    <a:pt x="426" y="773"/>
                    <a:pt x="423" y="769"/>
                  </a:cubicBezTo>
                  <a:cubicBezTo>
                    <a:pt x="419" y="763"/>
                    <a:pt x="419" y="754"/>
                    <a:pt x="414" y="749"/>
                  </a:cubicBezTo>
                  <a:cubicBezTo>
                    <a:pt x="419" y="746"/>
                    <a:pt x="415" y="740"/>
                    <a:pt x="414" y="736"/>
                  </a:cubicBezTo>
                  <a:cubicBezTo>
                    <a:pt x="416" y="734"/>
                    <a:pt x="415" y="731"/>
                    <a:pt x="419" y="732"/>
                  </a:cubicBezTo>
                  <a:cubicBezTo>
                    <a:pt x="419" y="730"/>
                    <a:pt x="419" y="727"/>
                    <a:pt x="421" y="727"/>
                  </a:cubicBezTo>
                  <a:cubicBezTo>
                    <a:pt x="422" y="729"/>
                    <a:pt x="424" y="731"/>
                    <a:pt x="427" y="730"/>
                  </a:cubicBezTo>
                  <a:cubicBezTo>
                    <a:pt x="427" y="726"/>
                    <a:pt x="424" y="721"/>
                    <a:pt x="427" y="720"/>
                  </a:cubicBezTo>
                  <a:cubicBezTo>
                    <a:pt x="431" y="725"/>
                    <a:pt x="432" y="732"/>
                    <a:pt x="436" y="736"/>
                  </a:cubicBezTo>
                  <a:cubicBezTo>
                    <a:pt x="437" y="735"/>
                    <a:pt x="435" y="731"/>
                    <a:pt x="437" y="731"/>
                  </a:cubicBezTo>
                  <a:cubicBezTo>
                    <a:pt x="439" y="735"/>
                    <a:pt x="440" y="740"/>
                    <a:pt x="445" y="740"/>
                  </a:cubicBezTo>
                  <a:cubicBezTo>
                    <a:pt x="447" y="740"/>
                    <a:pt x="446" y="738"/>
                    <a:pt x="447" y="738"/>
                  </a:cubicBezTo>
                  <a:cubicBezTo>
                    <a:pt x="449" y="737"/>
                    <a:pt x="450" y="743"/>
                    <a:pt x="452" y="739"/>
                  </a:cubicBezTo>
                  <a:cubicBezTo>
                    <a:pt x="451" y="738"/>
                    <a:pt x="449" y="738"/>
                    <a:pt x="449" y="737"/>
                  </a:cubicBezTo>
                  <a:cubicBezTo>
                    <a:pt x="453" y="735"/>
                    <a:pt x="449" y="729"/>
                    <a:pt x="453" y="728"/>
                  </a:cubicBezTo>
                  <a:cubicBezTo>
                    <a:pt x="456" y="733"/>
                    <a:pt x="460" y="733"/>
                    <a:pt x="462" y="734"/>
                  </a:cubicBezTo>
                  <a:cubicBezTo>
                    <a:pt x="464" y="728"/>
                    <a:pt x="469" y="730"/>
                    <a:pt x="472" y="726"/>
                  </a:cubicBezTo>
                  <a:cubicBezTo>
                    <a:pt x="474" y="729"/>
                    <a:pt x="473" y="733"/>
                    <a:pt x="479" y="731"/>
                  </a:cubicBezTo>
                  <a:cubicBezTo>
                    <a:pt x="480" y="732"/>
                    <a:pt x="481" y="738"/>
                    <a:pt x="483" y="737"/>
                  </a:cubicBezTo>
                  <a:cubicBezTo>
                    <a:pt x="482" y="735"/>
                    <a:pt x="479" y="731"/>
                    <a:pt x="481" y="729"/>
                  </a:cubicBezTo>
                  <a:cubicBezTo>
                    <a:pt x="485" y="731"/>
                    <a:pt x="488" y="731"/>
                    <a:pt x="492" y="733"/>
                  </a:cubicBezTo>
                  <a:cubicBezTo>
                    <a:pt x="493" y="731"/>
                    <a:pt x="488" y="724"/>
                    <a:pt x="492" y="720"/>
                  </a:cubicBezTo>
                  <a:cubicBezTo>
                    <a:pt x="493" y="722"/>
                    <a:pt x="495" y="723"/>
                    <a:pt x="498" y="723"/>
                  </a:cubicBezTo>
                  <a:cubicBezTo>
                    <a:pt x="497" y="720"/>
                    <a:pt x="499" y="720"/>
                    <a:pt x="500" y="718"/>
                  </a:cubicBezTo>
                  <a:cubicBezTo>
                    <a:pt x="498" y="719"/>
                    <a:pt x="496" y="714"/>
                    <a:pt x="497" y="714"/>
                  </a:cubicBezTo>
                  <a:cubicBezTo>
                    <a:pt x="502" y="716"/>
                    <a:pt x="502" y="722"/>
                    <a:pt x="504" y="726"/>
                  </a:cubicBezTo>
                  <a:cubicBezTo>
                    <a:pt x="504" y="725"/>
                    <a:pt x="506" y="725"/>
                    <a:pt x="507" y="725"/>
                  </a:cubicBezTo>
                  <a:cubicBezTo>
                    <a:pt x="507" y="719"/>
                    <a:pt x="506" y="718"/>
                    <a:pt x="510" y="714"/>
                  </a:cubicBezTo>
                  <a:cubicBezTo>
                    <a:pt x="511" y="717"/>
                    <a:pt x="511" y="722"/>
                    <a:pt x="515" y="722"/>
                  </a:cubicBezTo>
                  <a:cubicBezTo>
                    <a:pt x="517" y="718"/>
                    <a:pt x="514" y="709"/>
                    <a:pt x="518" y="708"/>
                  </a:cubicBezTo>
                  <a:cubicBezTo>
                    <a:pt x="519" y="711"/>
                    <a:pt x="521" y="708"/>
                    <a:pt x="523" y="709"/>
                  </a:cubicBezTo>
                  <a:cubicBezTo>
                    <a:pt x="522" y="704"/>
                    <a:pt x="524" y="707"/>
                    <a:pt x="527" y="706"/>
                  </a:cubicBezTo>
                  <a:cubicBezTo>
                    <a:pt x="527" y="700"/>
                    <a:pt x="527" y="700"/>
                    <a:pt x="527" y="700"/>
                  </a:cubicBezTo>
                  <a:cubicBezTo>
                    <a:pt x="529" y="698"/>
                    <a:pt x="531" y="701"/>
                    <a:pt x="532" y="699"/>
                  </a:cubicBezTo>
                  <a:cubicBezTo>
                    <a:pt x="533" y="694"/>
                    <a:pt x="527" y="693"/>
                    <a:pt x="531" y="690"/>
                  </a:cubicBezTo>
                  <a:cubicBezTo>
                    <a:pt x="532" y="692"/>
                    <a:pt x="534" y="692"/>
                    <a:pt x="536" y="694"/>
                  </a:cubicBezTo>
                  <a:cubicBezTo>
                    <a:pt x="536" y="692"/>
                    <a:pt x="536" y="689"/>
                    <a:pt x="536" y="685"/>
                  </a:cubicBezTo>
                  <a:cubicBezTo>
                    <a:pt x="537" y="685"/>
                    <a:pt x="541" y="683"/>
                    <a:pt x="541" y="684"/>
                  </a:cubicBezTo>
                  <a:cubicBezTo>
                    <a:pt x="542" y="687"/>
                    <a:pt x="540" y="687"/>
                    <a:pt x="540" y="689"/>
                  </a:cubicBezTo>
                  <a:cubicBezTo>
                    <a:pt x="546" y="689"/>
                    <a:pt x="545" y="697"/>
                    <a:pt x="542" y="699"/>
                  </a:cubicBezTo>
                  <a:cubicBezTo>
                    <a:pt x="546" y="698"/>
                    <a:pt x="548" y="699"/>
                    <a:pt x="550" y="702"/>
                  </a:cubicBezTo>
                  <a:cubicBezTo>
                    <a:pt x="550" y="703"/>
                    <a:pt x="549" y="703"/>
                    <a:pt x="549" y="705"/>
                  </a:cubicBezTo>
                  <a:cubicBezTo>
                    <a:pt x="547" y="703"/>
                    <a:pt x="545" y="706"/>
                    <a:pt x="543" y="707"/>
                  </a:cubicBezTo>
                  <a:cubicBezTo>
                    <a:pt x="547" y="707"/>
                    <a:pt x="551" y="708"/>
                    <a:pt x="553" y="710"/>
                  </a:cubicBezTo>
                  <a:cubicBezTo>
                    <a:pt x="549" y="724"/>
                    <a:pt x="554" y="728"/>
                    <a:pt x="556" y="740"/>
                  </a:cubicBezTo>
                  <a:cubicBezTo>
                    <a:pt x="552" y="740"/>
                    <a:pt x="554" y="737"/>
                    <a:pt x="551" y="740"/>
                  </a:cubicBezTo>
                  <a:cubicBezTo>
                    <a:pt x="549" y="736"/>
                    <a:pt x="546" y="731"/>
                    <a:pt x="549" y="726"/>
                  </a:cubicBezTo>
                  <a:cubicBezTo>
                    <a:pt x="548" y="726"/>
                    <a:pt x="547" y="726"/>
                    <a:pt x="547" y="725"/>
                  </a:cubicBezTo>
                  <a:cubicBezTo>
                    <a:pt x="547" y="724"/>
                    <a:pt x="548" y="723"/>
                    <a:pt x="549" y="724"/>
                  </a:cubicBezTo>
                  <a:cubicBezTo>
                    <a:pt x="547" y="720"/>
                    <a:pt x="552" y="709"/>
                    <a:pt x="545" y="710"/>
                  </a:cubicBezTo>
                  <a:cubicBezTo>
                    <a:pt x="544" y="716"/>
                    <a:pt x="547" y="713"/>
                    <a:pt x="548" y="714"/>
                  </a:cubicBezTo>
                  <a:cubicBezTo>
                    <a:pt x="546" y="716"/>
                    <a:pt x="548" y="719"/>
                    <a:pt x="548" y="721"/>
                  </a:cubicBezTo>
                  <a:cubicBezTo>
                    <a:pt x="545" y="723"/>
                    <a:pt x="543" y="721"/>
                    <a:pt x="542" y="724"/>
                  </a:cubicBezTo>
                  <a:cubicBezTo>
                    <a:pt x="543" y="730"/>
                    <a:pt x="545" y="740"/>
                    <a:pt x="541" y="743"/>
                  </a:cubicBezTo>
                  <a:cubicBezTo>
                    <a:pt x="540" y="737"/>
                    <a:pt x="538" y="743"/>
                    <a:pt x="536" y="738"/>
                  </a:cubicBezTo>
                  <a:cubicBezTo>
                    <a:pt x="535" y="739"/>
                    <a:pt x="537" y="743"/>
                    <a:pt x="535" y="743"/>
                  </a:cubicBezTo>
                  <a:cubicBezTo>
                    <a:pt x="532" y="742"/>
                    <a:pt x="531" y="739"/>
                    <a:pt x="529" y="737"/>
                  </a:cubicBezTo>
                  <a:cubicBezTo>
                    <a:pt x="530" y="754"/>
                    <a:pt x="550" y="758"/>
                    <a:pt x="549" y="772"/>
                  </a:cubicBezTo>
                  <a:cubicBezTo>
                    <a:pt x="547" y="771"/>
                    <a:pt x="547" y="769"/>
                    <a:pt x="545" y="768"/>
                  </a:cubicBezTo>
                  <a:cubicBezTo>
                    <a:pt x="547" y="772"/>
                    <a:pt x="547" y="778"/>
                    <a:pt x="551" y="780"/>
                  </a:cubicBezTo>
                  <a:cubicBezTo>
                    <a:pt x="552" y="776"/>
                    <a:pt x="547" y="775"/>
                    <a:pt x="550" y="773"/>
                  </a:cubicBezTo>
                  <a:cubicBezTo>
                    <a:pt x="554" y="775"/>
                    <a:pt x="558" y="781"/>
                    <a:pt x="553" y="785"/>
                  </a:cubicBezTo>
                  <a:cubicBezTo>
                    <a:pt x="556" y="791"/>
                    <a:pt x="557" y="788"/>
                    <a:pt x="561" y="793"/>
                  </a:cubicBezTo>
                  <a:cubicBezTo>
                    <a:pt x="560" y="793"/>
                    <a:pt x="561" y="796"/>
                    <a:pt x="559" y="796"/>
                  </a:cubicBezTo>
                  <a:cubicBezTo>
                    <a:pt x="549" y="797"/>
                    <a:pt x="547" y="792"/>
                    <a:pt x="540" y="793"/>
                  </a:cubicBezTo>
                  <a:cubicBezTo>
                    <a:pt x="539" y="785"/>
                    <a:pt x="531" y="784"/>
                    <a:pt x="529" y="777"/>
                  </a:cubicBezTo>
                  <a:cubicBezTo>
                    <a:pt x="526" y="790"/>
                    <a:pt x="541" y="801"/>
                    <a:pt x="544" y="809"/>
                  </a:cubicBezTo>
                  <a:cubicBezTo>
                    <a:pt x="541" y="809"/>
                    <a:pt x="537" y="805"/>
                    <a:pt x="536" y="802"/>
                  </a:cubicBezTo>
                  <a:cubicBezTo>
                    <a:pt x="525" y="803"/>
                    <a:pt x="530" y="784"/>
                    <a:pt x="518" y="791"/>
                  </a:cubicBezTo>
                  <a:cubicBezTo>
                    <a:pt x="521" y="791"/>
                    <a:pt x="520" y="795"/>
                    <a:pt x="520" y="797"/>
                  </a:cubicBezTo>
                  <a:cubicBezTo>
                    <a:pt x="519" y="797"/>
                    <a:pt x="519" y="796"/>
                    <a:pt x="518" y="797"/>
                  </a:cubicBezTo>
                  <a:cubicBezTo>
                    <a:pt x="520" y="800"/>
                    <a:pt x="519" y="802"/>
                    <a:pt x="518" y="805"/>
                  </a:cubicBezTo>
                  <a:cubicBezTo>
                    <a:pt x="519" y="808"/>
                    <a:pt x="522" y="810"/>
                    <a:pt x="525" y="811"/>
                  </a:cubicBezTo>
                  <a:cubicBezTo>
                    <a:pt x="531" y="826"/>
                    <a:pt x="544" y="830"/>
                    <a:pt x="550" y="844"/>
                  </a:cubicBezTo>
                  <a:cubicBezTo>
                    <a:pt x="550" y="844"/>
                    <a:pt x="549" y="844"/>
                    <a:pt x="549" y="844"/>
                  </a:cubicBezTo>
                  <a:cubicBezTo>
                    <a:pt x="553" y="848"/>
                    <a:pt x="558" y="853"/>
                    <a:pt x="566" y="853"/>
                  </a:cubicBezTo>
                  <a:cubicBezTo>
                    <a:pt x="572" y="864"/>
                    <a:pt x="587" y="860"/>
                    <a:pt x="597" y="866"/>
                  </a:cubicBezTo>
                  <a:cubicBezTo>
                    <a:pt x="598" y="865"/>
                    <a:pt x="599" y="864"/>
                    <a:pt x="601" y="865"/>
                  </a:cubicBezTo>
                  <a:cubicBezTo>
                    <a:pt x="610" y="871"/>
                    <a:pt x="626" y="866"/>
                    <a:pt x="636" y="859"/>
                  </a:cubicBezTo>
                  <a:cubicBezTo>
                    <a:pt x="636" y="858"/>
                    <a:pt x="636" y="858"/>
                    <a:pt x="636" y="858"/>
                  </a:cubicBezTo>
                  <a:cubicBezTo>
                    <a:pt x="634" y="856"/>
                    <a:pt x="627" y="856"/>
                    <a:pt x="626" y="859"/>
                  </a:cubicBezTo>
                  <a:cubicBezTo>
                    <a:pt x="625" y="858"/>
                    <a:pt x="623" y="858"/>
                    <a:pt x="623" y="855"/>
                  </a:cubicBezTo>
                  <a:cubicBezTo>
                    <a:pt x="613" y="857"/>
                    <a:pt x="615" y="848"/>
                    <a:pt x="604" y="848"/>
                  </a:cubicBezTo>
                  <a:cubicBezTo>
                    <a:pt x="605" y="845"/>
                    <a:pt x="601" y="846"/>
                    <a:pt x="601" y="844"/>
                  </a:cubicBezTo>
                  <a:cubicBezTo>
                    <a:pt x="605" y="844"/>
                    <a:pt x="612" y="845"/>
                    <a:pt x="614" y="844"/>
                  </a:cubicBezTo>
                  <a:cubicBezTo>
                    <a:pt x="612" y="843"/>
                    <a:pt x="609" y="843"/>
                    <a:pt x="608" y="841"/>
                  </a:cubicBezTo>
                  <a:cubicBezTo>
                    <a:pt x="611" y="841"/>
                    <a:pt x="615" y="845"/>
                    <a:pt x="618" y="843"/>
                  </a:cubicBezTo>
                  <a:cubicBezTo>
                    <a:pt x="616" y="841"/>
                    <a:pt x="625" y="840"/>
                    <a:pt x="625" y="837"/>
                  </a:cubicBezTo>
                  <a:cubicBezTo>
                    <a:pt x="619" y="831"/>
                    <a:pt x="605" y="833"/>
                    <a:pt x="602" y="824"/>
                  </a:cubicBezTo>
                  <a:cubicBezTo>
                    <a:pt x="608" y="823"/>
                    <a:pt x="612" y="827"/>
                    <a:pt x="616" y="825"/>
                  </a:cubicBezTo>
                  <a:cubicBezTo>
                    <a:pt x="614" y="825"/>
                    <a:pt x="614" y="825"/>
                    <a:pt x="614" y="825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608" y="818"/>
                    <a:pt x="604" y="816"/>
                    <a:pt x="602" y="811"/>
                  </a:cubicBezTo>
                  <a:cubicBezTo>
                    <a:pt x="605" y="811"/>
                    <a:pt x="606" y="813"/>
                    <a:pt x="609" y="811"/>
                  </a:cubicBezTo>
                  <a:cubicBezTo>
                    <a:pt x="609" y="808"/>
                    <a:pt x="607" y="808"/>
                    <a:pt x="606" y="806"/>
                  </a:cubicBezTo>
                  <a:cubicBezTo>
                    <a:pt x="609" y="802"/>
                    <a:pt x="611" y="803"/>
                    <a:pt x="614" y="800"/>
                  </a:cubicBezTo>
                  <a:cubicBezTo>
                    <a:pt x="614" y="803"/>
                    <a:pt x="614" y="803"/>
                    <a:pt x="614" y="803"/>
                  </a:cubicBezTo>
                  <a:cubicBezTo>
                    <a:pt x="619" y="802"/>
                    <a:pt x="624" y="807"/>
                    <a:pt x="632" y="803"/>
                  </a:cubicBezTo>
                  <a:cubicBezTo>
                    <a:pt x="632" y="797"/>
                    <a:pt x="637" y="802"/>
                    <a:pt x="641" y="803"/>
                  </a:cubicBezTo>
                  <a:cubicBezTo>
                    <a:pt x="642" y="800"/>
                    <a:pt x="638" y="801"/>
                    <a:pt x="639" y="798"/>
                  </a:cubicBezTo>
                  <a:cubicBezTo>
                    <a:pt x="646" y="794"/>
                    <a:pt x="660" y="804"/>
                    <a:pt x="659" y="791"/>
                  </a:cubicBezTo>
                  <a:cubicBezTo>
                    <a:pt x="665" y="789"/>
                    <a:pt x="666" y="786"/>
                    <a:pt x="671" y="785"/>
                  </a:cubicBezTo>
                  <a:cubicBezTo>
                    <a:pt x="673" y="787"/>
                    <a:pt x="668" y="788"/>
                    <a:pt x="671" y="790"/>
                  </a:cubicBezTo>
                  <a:cubicBezTo>
                    <a:pt x="677" y="790"/>
                    <a:pt x="676" y="781"/>
                    <a:pt x="680" y="778"/>
                  </a:cubicBezTo>
                  <a:cubicBezTo>
                    <a:pt x="684" y="777"/>
                    <a:pt x="686" y="778"/>
                    <a:pt x="688" y="780"/>
                  </a:cubicBezTo>
                  <a:cubicBezTo>
                    <a:pt x="695" y="776"/>
                    <a:pt x="699" y="766"/>
                    <a:pt x="708" y="767"/>
                  </a:cubicBezTo>
                  <a:cubicBezTo>
                    <a:pt x="708" y="765"/>
                    <a:pt x="708" y="762"/>
                    <a:pt x="710" y="761"/>
                  </a:cubicBezTo>
                  <a:cubicBezTo>
                    <a:pt x="708" y="765"/>
                    <a:pt x="713" y="763"/>
                    <a:pt x="714" y="765"/>
                  </a:cubicBezTo>
                  <a:cubicBezTo>
                    <a:pt x="714" y="762"/>
                    <a:pt x="715" y="760"/>
                    <a:pt x="716" y="758"/>
                  </a:cubicBezTo>
                  <a:cubicBezTo>
                    <a:pt x="720" y="758"/>
                    <a:pt x="720" y="758"/>
                    <a:pt x="720" y="758"/>
                  </a:cubicBezTo>
                  <a:cubicBezTo>
                    <a:pt x="726" y="765"/>
                    <a:pt x="718" y="771"/>
                    <a:pt x="718" y="775"/>
                  </a:cubicBezTo>
                  <a:cubicBezTo>
                    <a:pt x="721" y="774"/>
                    <a:pt x="720" y="769"/>
                    <a:pt x="725" y="769"/>
                  </a:cubicBezTo>
                  <a:cubicBezTo>
                    <a:pt x="725" y="775"/>
                    <a:pt x="718" y="780"/>
                    <a:pt x="713" y="783"/>
                  </a:cubicBezTo>
                  <a:cubicBezTo>
                    <a:pt x="718" y="785"/>
                    <a:pt x="720" y="777"/>
                    <a:pt x="725" y="777"/>
                  </a:cubicBezTo>
                  <a:cubicBezTo>
                    <a:pt x="725" y="779"/>
                    <a:pt x="724" y="780"/>
                    <a:pt x="726" y="781"/>
                  </a:cubicBezTo>
                  <a:cubicBezTo>
                    <a:pt x="726" y="777"/>
                    <a:pt x="728" y="776"/>
                    <a:pt x="732" y="775"/>
                  </a:cubicBezTo>
                  <a:cubicBezTo>
                    <a:pt x="740" y="784"/>
                    <a:pt x="740" y="762"/>
                    <a:pt x="744" y="759"/>
                  </a:cubicBezTo>
                  <a:cubicBezTo>
                    <a:pt x="743" y="762"/>
                    <a:pt x="747" y="760"/>
                    <a:pt x="746" y="763"/>
                  </a:cubicBezTo>
                  <a:cubicBezTo>
                    <a:pt x="746" y="767"/>
                    <a:pt x="742" y="768"/>
                    <a:pt x="741" y="771"/>
                  </a:cubicBezTo>
                  <a:cubicBezTo>
                    <a:pt x="744" y="775"/>
                    <a:pt x="745" y="775"/>
                    <a:pt x="745" y="780"/>
                  </a:cubicBezTo>
                  <a:cubicBezTo>
                    <a:pt x="746" y="780"/>
                    <a:pt x="748" y="776"/>
                    <a:pt x="750" y="778"/>
                  </a:cubicBezTo>
                  <a:cubicBezTo>
                    <a:pt x="747" y="780"/>
                    <a:pt x="744" y="785"/>
                    <a:pt x="744" y="787"/>
                  </a:cubicBezTo>
                  <a:cubicBezTo>
                    <a:pt x="744" y="786"/>
                    <a:pt x="746" y="785"/>
                    <a:pt x="746" y="787"/>
                  </a:cubicBezTo>
                  <a:cubicBezTo>
                    <a:pt x="745" y="790"/>
                    <a:pt x="743" y="790"/>
                    <a:pt x="741" y="788"/>
                  </a:cubicBezTo>
                  <a:cubicBezTo>
                    <a:pt x="742" y="792"/>
                    <a:pt x="742" y="789"/>
                    <a:pt x="740" y="791"/>
                  </a:cubicBezTo>
                  <a:cubicBezTo>
                    <a:pt x="741" y="791"/>
                    <a:pt x="740" y="793"/>
                    <a:pt x="741" y="795"/>
                  </a:cubicBezTo>
                  <a:cubicBezTo>
                    <a:pt x="739" y="795"/>
                    <a:pt x="737" y="796"/>
                    <a:pt x="736" y="798"/>
                  </a:cubicBezTo>
                  <a:cubicBezTo>
                    <a:pt x="737" y="798"/>
                    <a:pt x="736" y="801"/>
                    <a:pt x="738" y="801"/>
                  </a:cubicBezTo>
                  <a:cubicBezTo>
                    <a:pt x="741" y="794"/>
                    <a:pt x="747" y="784"/>
                    <a:pt x="753" y="788"/>
                  </a:cubicBezTo>
                  <a:cubicBezTo>
                    <a:pt x="753" y="785"/>
                    <a:pt x="756" y="785"/>
                    <a:pt x="759" y="785"/>
                  </a:cubicBezTo>
                  <a:cubicBezTo>
                    <a:pt x="761" y="794"/>
                    <a:pt x="757" y="796"/>
                    <a:pt x="760" y="804"/>
                  </a:cubicBezTo>
                  <a:cubicBezTo>
                    <a:pt x="764" y="798"/>
                    <a:pt x="772" y="797"/>
                    <a:pt x="774" y="789"/>
                  </a:cubicBezTo>
                  <a:cubicBezTo>
                    <a:pt x="779" y="790"/>
                    <a:pt x="781" y="783"/>
                    <a:pt x="783" y="784"/>
                  </a:cubicBezTo>
                  <a:cubicBezTo>
                    <a:pt x="782" y="788"/>
                    <a:pt x="775" y="790"/>
                    <a:pt x="778" y="795"/>
                  </a:cubicBezTo>
                  <a:cubicBezTo>
                    <a:pt x="782" y="796"/>
                    <a:pt x="782" y="791"/>
                    <a:pt x="784" y="790"/>
                  </a:cubicBezTo>
                  <a:cubicBezTo>
                    <a:pt x="788" y="791"/>
                    <a:pt x="787" y="788"/>
                    <a:pt x="789" y="788"/>
                  </a:cubicBezTo>
                  <a:cubicBezTo>
                    <a:pt x="798" y="772"/>
                    <a:pt x="812" y="763"/>
                    <a:pt x="820" y="746"/>
                  </a:cubicBezTo>
                  <a:cubicBezTo>
                    <a:pt x="819" y="746"/>
                    <a:pt x="819" y="745"/>
                    <a:pt x="819" y="744"/>
                  </a:cubicBezTo>
                  <a:cubicBezTo>
                    <a:pt x="826" y="737"/>
                    <a:pt x="828" y="726"/>
                    <a:pt x="834" y="719"/>
                  </a:cubicBezTo>
                  <a:cubicBezTo>
                    <a:pt x="834" y="715"/>
                    <a:pt x="836" y="714"/>
                    <a:pt x="835" y="710"/>
                  </a:cubicBezTo>
                  <a:cubicBezTo>
                    <a:pt x="844" y="701"/>
                    <a:pt x="843" y="680"/>
                    <a:pt x="853" y="673"/>
                  </a:cubicBezTo>
                  <a:cubicBezTo>
                    <a:pt x="852" y="669"/>
                    <a:pt x="854" y="668"/>
                    <a:pt x="854" y="665"/>
                  </a:cubicBezTo>
                  <a:cubicBezTo>
                    <a:pt x="857" y="661"/>
                    <a:pt x="859" y="657"/>
                    <a:pt x="860" y="651"/>
                  </a:cubicBezTo>
                  <a:cubicBezTo>
                    <a:pt x="861" y="651"/>
                    <a:pt x="862" y="651"/>
                    <a:pt x="863" y="650"/>
                  </a:cubicBezTo>
                  <a:cubicBezTo>
                    <a:pt x="864" y="642"/>
                    <a:pt x="863" y="622"/>
                    <a:pt x="872" y="618"/>
                  </a:cubicBezTo>
                  <a:cubicBezTo>
                    <a:pt x="874" y="619"/>
                    <a:pt x="875" y="621"/>
                    <a:pt x="876" y="623"/>
                  </a:cubicBezTo>
                  <a:cubicBezTo>
                    <a:pt x="879" y="621"/>
                    <a:pt x="876" y="617"/>
                    <a:pt x="879" y="617"/>
                  </a:cubicBezTo>
                  <a:cubicBezTo>
                    <a:pt x="881" y="618"/>
                    <a:pt x="877" y="623"/>
                    <a:pt x="880" y="625"/>
                  </a:cubicBezTo>
                  <a:cubicBezTo>
                    <a:pt x="883" y="620"/>
                    <a:pt x="882" y="613"/>
                    <a:pt x="887" y="610"/>
                  </a:cubicBezTo>
                  <a:cubicBezTo>
                    <a:pt x="887" y="612"/>
                    <a:pt x="888" y="612"/>
                    <a:pt x="890" y="612"/>
                  </a:cubicBezTo>
                  <a:cubicBezTo>
                    <a:pt x="893" y="608"/>
                    <a:pt x="897" y="605"/>
                    <a:pt x="894" y="597"/>
                  </a:cubicBezTo>
                  <a:cubicBezTo>
                    <a:pt x="896" y="598"/>
                    <a:pt x="899" y="599"/>
                    <a:pt x="899" y="596"/>
                  </a:cubicBezTo>
                  <a:cubicBezTo>
                    <a:pt x="897" y="593"/>
                    <a:pt x="894" y="591"/>
                    <a:pt x="891" y="589"/>
                  </a:cubicBezTo>
                  <a:cubicBezTo>
                    <a:pt x="891" y="582"/>
                    <a:pt x="892" y="577"/>
                    <a:pt x="896" y="575"/>
                  </a:cubicBezTo>
                  <a:cubicBezTo>
                    <a:pt x="896" y="567"/>
                    <a:pt x="896" y="567"/>
                    <a:pt x="896" y="567"/>
                  </a:cubicBezTo>
                  <a:cubicBezTo>
                    <a:pt x="904" y="565"/>
                    <a:pt x="897" y="548"/>
                    <a:pt x="906" y="547"/>
                  </a:cubicBezTo>
                  <a:cubicBezTo>
                    <a:pt x="903" y="547"/>
                    <a:pt x="904" y="541"/>
                    <a:pt x="906" y="540"/>
                  </a:cubicBezTo>
                  <a:cubicBezTo>
                    <a:pt x="907" y="541"/>
                    <a:pt x="907" y="544"/>
                    <a:pt x="909" y="544"/>
                  </a:cubicBezTo>
                  <a:cubicBezTo>
                    <a:pt x="911" y="542"/>
                    <a:pt x="907" y="542"/>
                    <a:pt x="907" y="539"/>
                  </a:cubicBezTo>
                  <a:cubicBezTo>
                    <a:pt x="908" y="539"/>
                    <a:pt x="910" y="538"/>
                    <a:pt x="911" y="539"/>
                  </a:cubicBezTo>
                  <a:cubicBezTo>
                    <a:pt x="910" y="543"/>
                    <a:pt x="915" y="548"/>
                    <a:pt x="916" y="545"/>
                  </a:cubicBezTo>
                  <a:cubicBezTo>
                    <a:pt x="910" y="536"/>
                    <a:pt x="903" y="520"/>
                    <a:pt x="905" y="509"/>
                  </a:cubicBezTo>
                  <a:cubicBezTo>
                    <a:pt x="907" y="511"/>
                    <a:pt x="909" y="512"/>
                    <a:pt x="910" y="515"/>
                  </a:cubicBezTo>
                  <a:cubicBezTo>
                    <a:pt x="910" y="516"/>
                    <a:pt x="908" y="516"/>
                    <a:pt x="908" y="518"/>
                  </a:cubicBezTo>
                  <a:cubicBezTo>
                    <a:pt x="916" y="531"/>
                    <a:pt x="919" y="555"/>
                    <a:pt x="924" y="574"/>
                  </a:cubicBezTo>
                  <a:cubicBezTo>
                    <a:pt x="926" y="568"/>
                    <a:pt x="921" y="561"/>
                    <a:pt x="926" y="559"/>
                  </a:cubicBezTo>
                  <a:cubicBezTo>
                    <a:pt x="926" y="563"/>
                    <a:pt x="926" y="568"/>
                    <a:pt x="928" y="571"/>
                  </a:cubicBezTo>
                  <a:cubicBezTo>
                    <a:pt x="932" y="564"/>
                    <a:pt x="923" y="556"/>
                    <a:pt x="929" y="549"/>
                  </a:cubicBezTo>
                  <a:cubicBezTo>
                    <a:pt x="929" y="546"/>
                    <a:pt x="928" y="544"/>
                    <a:pt x="927" y="541"/>
                  </a:cubicBezTo>
                  <a:cubicBezTo>
                    <a:pt x="934" y="519"/>
                    <a:pt x="917" y="500"/>
                    <a:pt x="918" y="478"/>
                  </a:cubicBezTo>
                  <a:cubicBezTo>
                    <a:pt x="920" y="479"/>
                    <a:pt x="922" y="480"/>
                    <a:pt x="924" y="479"/>
                  </a:cubicBezTo>
                  <a:cubicBezTo>
                    <a:pt x="925" y="484"/>
                    <a:pt x="926" y="484"/>
                    <a:pt x="928" y="487"/>
                  </a:cubicBezTo>
                  <a:cubicBezTo>
                    <a:pt x="925" y="491"/>
                    <a:pt x="931" y="498"/>
                    <a:pt x="932" y="504"/>
                  </a:cubicBezTo>
                  <a:cubicBezTo>
                    <a:pt x="932" y="503"/>
                    <a:pt x="933" y="502"/>
                    <a:pt x="933" y="501"/>
                  </a:cubicBezTo>
                  <a:cubicBezTo>
                    <a:pt x="939" y="506"/>
                    <a:pt x="937" y="519"/>
                    <a:pt x="942" y="525"/>
                  </a:cubicBezTo>
                  <a:cubicBezTo>
                    <a:pt x="944" y="523"/>
                    <a:pt x="942" y="518"/>
                    <a:pt x="946" y="518"/>
                  </a:cubicBezTo>
                  <a:cubicBezTo>
                    <a:pt x="949" y="526"/>
                    <a:pt x="946" y="535"/>
                    <a:pt x="950" y="542"/>
                  </a:cubicBezTo>
                  <a:cubicBezTo>
                    <a:pt x="948" y="542"/>
                    <a:pt x="948" y="542"/>
                    <a:pt x="948" y="542"/>
                  </a:cubicBezTo>
                  <a:cubicBezTo>
                    <a:pt x="950" y="554"/>
                    <a:pt x="953" y="564"/>
                    <a:pt x="950" y="575"/>
                  </a:cubicBezTo>
                  <a:cubicBezTo>
                    <a:pt x="952" y="576"/>
                    <a:pt x="954" y="572"/>
                    <a:pt x="955" y="575"/>
                  </a:cubicBezTo>
                  <a:cubicBezTo>
                    <a:pt x="954" y="587"/>
                    <a:pt x="952" y="595"/>
                    <a:pt x="952" y="607"/>
                  </a:cubicBezTo>
                  <a:cubicBezTo>
                    <a:pt x="948" y="608"/>
                    <a:pt x="948" y="616"/>
                    <a:pt x="951" y="620"/>
                  </a:cubicBezTo>
                  <a:cubicBezTo>
                    <a:pt x="954" y="609"/>
                    <a:pt x="956" y="596"/>
                    <a:pt x="956" y="581"/>
                  </a:cubicBezTo>
                  <a:cubicBezTo>
                    <a:pt x="956" y="561"/>
                    <a:pt x="953" y="541"/>
                    <a:pt x="955" y="524"/>
                  </a:cubicBezTo>
                  <a:cubicBezTo>
                    <a:pt x="957" y="531"/>
                    <a:pt x="957" y="541"/>
                    <a:pt x="962" y="546"/>
                  </a:cubicBezTo>
                  <a:cubicBezTo>
                    <a:pt x="967" y="530"/>
                    <a:pt x="961" y="508"/>
                    <a:pt x="957" y="493"/>
                  </a:cubicBezTo>
                  <a:cubicBezTo>
                    <a:pt x="958" y="492"/>
                    <a:pt x="958" y="490"/>
                    <a:pt x="960" y="490"/>
                  </a:cubicBezTo>
                  <a:cubicBezTo>
                    <a:pt x="962" y="496"/>
                    <a:pt x="961" y="504"/>
                    <a:pt x="965" y="508"/>
                  </a:cubicBezTo>
                  <a:cubicBezTo>
                    <a:pt x="968" y="506"/>
                    <a:pt x="963" y="503"/>
                    <a:pt x="966" y="502"/>
                  </a:cubicBezTo>
                  <a:cubicBezTo>
                    <a:pt x="970" y="507"/>
                    <a:pt x="968" y="515"/>
                    <a:pt x="971" y="520"/>
                  </a:cubicBezTo>
                  <a:cubicBezTo>
                    <a:pt x="973" y="513"/>
                    <a:pt x="969" y="501"/>
                    <a:pt x="972" y="497"/>
                  </a:cubicBezTo>
                  <a:cubicBezTo>
                    <a:pt x="978" y="509"/>
                    <a:pt x="980" y="518"/>
                    <a:pt x="977" y="533"/>
                  </a:cubicBezTo>
                  <a:cubicBezTo>
                    <a:pt x="975" y="535"/>
                    <a:pt x="972" y="534"/>
                    <a:pt x="972" y="536"/>
                  </a:cubicBezTo>
                  <a:cubicBezTo>
                    <a:pt x="970" y="533"/>
                    <a:pt x="976" y="532"/>
                    <a:pt x="976" y="529"/>
                  </a:cubicBezTo>
                  <a:cubicBezTo>
                    <a:pt x="973" y="527"/>
                    <a:pt x="971" y="523"/>
                    <a:pt x="967" y="523"/>
                  </a:cubicBezTo>
                  <a:cubicBezTo>
                    <a:pt x="966" y="529"/>
                    <a:pt x="969" y="534"/>
                    <a:pt x="969" y="539"/>
                  </a:cubicBezTo>
                  <a:cubicBezTo>
                    <a:pt x="970" y="545"/>
                    <a:pt x="968" y="552"/>
                    <a:pt x="971" y="552"/>
                  </a:cubicBezTo>
                  <a:cubicBezTo>
                    <a:pt x="972" y="552"/>
                    <a:pt x="971" y="542"/>
                    <a:pt x="973" y="539"/>
                  </a:cubicBezTo>
                  <a:cubicBezTo>
                    <a:pt x="975" y="543"/>
                    <a:pt x="973" y="547"/>
                    <a:pt x="976" y="548"/>
                  </a:cubicBezTo>
                  <a:cubicBezTo>
                    <a:pt x="975" y="544"/>
                    <a:pt x="976" y="542"/>
                    <a:pt x="975" y="539"/>
                  </a:cubicBezTo>
                  <a:cubicBezTo>
                    <a:pt x="977" y="539"/>
                    <a:pt x="977" y="537"/>
                    <a:pt x="979" y="537"/>
                  </a:cubicBezTo>
                  <a:cubicBezTo>
                    <a:pt x="982" y="538"/>
                    <a:pt x="983" y="541"/>
                    <a:pt x="984" y="544"/>
                  </a:cubicBezTo>
                  <a:cubicBezTo>
                    <a:pt x="984" y="543"/>
                    <a:pt x="985" y="542"/>
                    <a:pt x="986" y="542"/>
                  </a:cubicBezTo>
                  <a:cubicBezTo>
                    <a:pt x="990" y="567"/>
                    <a:pt x="996" y="597"/>
                    <a:pt x="985" y="619"/>
                  </a:cubicBezTo>
                  <a:cubicBezTo>
                    <a:pt x="986" y="618"/>
                    <a:pt x="987" y="618"/>
                    <a:pt x="986" y="616"/>
                  </a:cubicBezTo>
                  <a:cubicBezTo>
                    <a:pt x="981" y="616"/>
                    <a:pt x="987" y="629"/>
                    <a:pt x="981" y="628"/>
                  </a:cubicBezTo>
                  <a:cubicBezTo>
                    <a:pt x="979" y="609"/>
                    <a:pt x="985" y="592"/>
                    <a:pt x="982" y="576"/>
                  </a:cubicBezTo>
                  <a:cubicBezTo>
                    <a:pt x="978" y="576"/>
                    <a:pt x="981" y="568"/>
                    <a:pt x="978" y="567"/>
                  </a:cubicBezTo>
                  <a:cubicBezTo>
                    <a:pt x="968" y="570"/>
                    <a:pt x="974" y="586"/>
                    <a:pt x="966" y="593"/>
                  </a:cubicBezTo>
                  <a:cubicBezTo>
                    <a:pt x="963" y="589"/>
                    <a:pt x="966" y="582"/>
                    <a:pt x="968" y="576"/>
                  </a:cubicBezTo>
                  <a:cubicBezTo>
                    <a:pt x="965" y="575"/>
                    <a:pt x="966" y="571"/>
                    <a:pt x="963" y="569"/>
                  </a:cubicBezTo>
                  <a:cubicBezTo>
                    <a:pt x="961" y="582"/>
                    <a:pt x="968" y="600"/>
                    <a:pt x="956" y="600"/>
                  </a:cubicBezTo>
                  <a:cubicBezTo>
                    <a:pt x="959" y="614"/>
                    <a:pt x="958" y="622"/>
                    <a:pt x="958" y="636"/>
                  </a:cubicBezTo>
                  <a:cubicBezTo>
                    <a:pt x="959" y="634"/>
                    <a:pt x="958" y="633"/>
                    <a:pt x="961" y="634"/>
                  </a:cubicBezTo>
                  <a:cubicBezTo>
                    <a:pt x="965" y="623"/>
                    <a:pt x="967" y="608"/>
                    <a:pt x="967" y="598"/>
                  </a:cubicBezTo>
                  <a:cubicBezTo>
                    <a:pt x="970" y="600"/>
                    <a:pt x="976" y="613"/>
                    <a:pt x="968" y="612"/>
                  </a:cubicBezTo>
                  <a:cubicBezTo>
                    <a:pt x="969" y="618"/>
                    <a:pt x="971" y="622"/>
                    <a:pt x="973" y="625"/>
                  </a:cubicBezTo>
                  <a:cubicBezTo>
                    <a:pt x="974" y="629"/>
                    <a:pt x="970" y="627"/>
                    <a:pt x="971" y="630"/>
                  </a:cubicBezTo>
                  <a:cubicBezTo>
                    <a:pt x="969" y="649"/>
                    <a:pt x="963" y="669"/>
                    <a:pt x="960" y="685"/>
                  </a:cubicBezTo>
                  <a:cubicBezTo>
                    <a:pt x="954" y="687"/>
                    <a:pt x="954" y="696"/>
                    <a:pt x="953" y="703"/>
                  </a:cubicBezTo>
                  <a:cubicBezTo>
                    <a:pt x="941" y="713"/>
                    <a:pt x="936" y="731"/>
                    <a:pt x="937" y="751"/>
                  </a:cubicBezTo>
                  <a:cubicBezTo>
                    <a:pt x="933" y="753"/>
                    <a:pt x="932" y="757"/>
                    <a:pt x="928" y="759"/>
                  </a:cubicBezTo>
                  <a:cubicBezTo>
                    <a:pt x="927" y="757"/>
                    <a:pt x="925" y="760"/>
                    <a:pt x="925" y="759"/>
                  </a:cubicBezTo>
                  <a:cubicBezTo>
                    <a:pt x="926" y="750"/>
                    <a:pt x="931" y="748"/>
                    <a:pt x="933" y="739"/>
                  </a:cubicBezTo>
                  <a:cubicBezTo>
                    <a:pt x="931" y="738"/>
                    <a:pt x="930" y="738"/>
                    <a:pt x="928" y="738"/>
                  </a:cubicBezTo>
                  <a:cubicBezTo>
                    <a:pt x="926" y="746"/>
                    <a:pt x="922" y="753"/>
                    <a:pt x="919" y="760"/>
                  </a:cubicBezTo>
                  <a:cubicBezTo>
                    <a:pt x="920" y="761"/>
                    <a:pt x="922" y="761"/>
                    <a:pt x="923" y="763"/>
                  </a:cubicBezTo>
                  <a:cubicBezTo>
                    <a:pt x="921" y="769"/>
                    <a:pt x="918" y="771"/>
                    <a:pt x="918" y="779"/>
                  </a:cubicBezTo>
                  <a:cubicBezTo>
                    <a:pt x="909" y="780"/>
                    <a:pt x="910" y="796"/>
                    <a:pt x="903" y="796"/>
                  </a:cubicBezTo>
                  <a:cubicBezTo>
                    <a:pt x="904" y="793"/>
                    <a:pt x="905" y="792"/>
                    <a:pt x="902" y="790"/>
                  </a:cubicBezTo>
                  <a:cubicBezTo>
                    <a:pt x="903" y="789"/>
                    <a:pt x="903" y="787"/>
                    <a:pt x="903" y="784"/>
                  </a:cubicBezTo>
                  <a:cubicBezTo>
                    <a:pt x="898" y="784"/>
                    <a:pt x="897" y="789"/>
                    <a:pt x="894" y="792"/>
                  </a:cubicBezTo>
                  <a:cubicBezTo>
                    <a:pt x="893" y="788"/>
                    <a:pt x="891" y="786"/>
                    <a:pt x="888" y="785"/>
                  </a:cubicBezTo>
                  <a:cubicBezTo>
                    <a:pt x="883" y="794"/>
                    <a:pt x="878" y="798"/>
                    <a:pt x="872" y="804"/>
                  </a:cubicBezTo>
                  <a:cubicBezTo>
                    <a:pt x="868" y="803"/>
                    <a:pt x="863" y="809"/>
                    <a:pt x="864" y="814"/>
                  </a:cubicBezTo>
                  <a:cubicBezTo>
                    <a:pt x="868" y="814"/>
                    <a:pt x="870" y="815"/>
                    <a:pt x="872" y="816"/>
                  </a:cubicBezTo>
                  <a:cubicBezTo>
                    <a:pt x="873" y="824"/>
                    <a:pt x="867" y="825"/>
                    <a:pt x="863" y="828"/>
                  </a:cubicBezTo>
                  <a:cubicBezTo>
                    <a:pt x="862" y="823"/>
                    <a:pt x="864" y="820"/>
                    <a:pt x="863" y="817"/>
                  </a:cubicBezTo>
                  <a:cubicBezTo>
                    <a:pt x="854" y="824"/>
                    <a:pt x="846" y="834"/>
                    <a:pt x="836" y="834"/>
                  </a:cubicBezTo>
                  <a:cubicBezTo>
                    <a:pt x="834" y="839"/>
                    <a:pt x="837" y="840"/>
                    <a:pt x="836" y="843"/>
                  </a:cubicBezTo>
                  <a:cubicBezTo>
                    <a:pt x="841" y="841"/>
                    <a:pt x="842" y="835"/>
                    <a:pt x="847" y="833"/>
                  </a:cubicBezTo>
                  <a:cubicBezTo>
                    <a:pt x="851" y="838"/>
                    <a:pt x="851" y="846"/>
                    <a:pt x="852" y="852"/>
                  </a:cubicBezTo>
                  <a:cubicBezTo>
                    <a:pt x="858" y="843"/>
                    <a:pt x="864" y="835"/>
                    <a:pt x="874" y="831"/>
                  </a:cubicBezTo>
                  <a:cubicBezTo>
                    <a:pt x="877" y="835"/>
                    <a:pt x="875" y="840"/>
                    <a:pt x="873" y="844"/>
                  </a:cubicBezTo>
                  <a:cubicBezTo>
                    <a:pt x="880" y="841"/>
                    <a:pt x="880" y="833"/>
                    <a:pt x="885" y="828"/>
                  </a:cubicBezTo>
                  <a:cubicBezTo>
                    <a:pt x="881" y="827"/>
                    <a:pt x="880" y="832"/>
                    <a:pt x="878" y="830"/>
                  </a:cubicBezTo>
                  <a:cubicBezTo>
                    <a:pt x="882" y="826"/>
                    <a:pt x="879" y="816"/>
                    <a:pt x="886" y="817"/>
                  </a:cubicBezTo>
                  <a:cubicBezTo>
                    <a:pt x="886" y="821"/>
                    <a:pt x="883" y="820"/>
                    <a:pt x="883" y="823"/>
                  </a:cubicBezTo>
                  <a:cubicBezTo>
                    <a:pt x="886" y="824"/>
                    <a:pt x="885" y="820"/>
                    <a:pt x="888" y="821"/>
                  </a:cubicBezTo>
                  <a:cubicBezTo>
                    <a:pt x="893" y="826"/>
                    <a:pt x="900" y="813"/>
                    <a:pt x="907" y="816"/>
                  </a:cubicBezTo>
                  <a:cubicBezTo>
                    <a:pt x="906" y="820"/>
                    <a:pt x="901" y="820"/>
                    <a:pt x="902" y="827"/>
                  </a:cubicBezTo>
                  <a:cubicBezTo>
                    <a:pt x="899" y="827"/>
                    <a:pt x="899" y="830"/>
                    <a:pt x="898" y="832"/>
                  </a:cubicBezTo>
                  <a:cubicBezTo>
                    <a:pt x="900" y="833"/>
                    <a:pt x="899" y="838"/>
                    <a:pt x="902" y="839"/>
                  </a:cubicBezTo>
                  <a:cubicBezTo>
                    <a:pt x="901" y="840"/>
                    <a:pt x="899" y="840"/>
                    <a:pt x="898" y="842"/>
                  </a:cubicBezTo>
                  <a:cubicBezTo>
                    <a:pt x="903" y="844"/>
                    <a:pt x="906" y="838"/>
                    <a:pt x="909" y="836"/>
                  </a:cubicBezTo>
                  <a:cubicBezTo>
                    <a:pt x="909" y="837"/>
                    <a:pt x="910" y="837"/>
                    <a:pt x="911" y="837"/>
                  </a:cubicBezTo>
                  <a:cubicBezTo>
                    <a:pt x="905" y="844"/>
                    <a:pt x="895" y="849"/>
                    <a:pt x="889" y="858"/>
                  </a:cubicBezTo>
                  <a:cubicBezTo>
                    <a:pt x="888" y="861"/>
                    <a:pt x="891" y="860"/>
                    <a:pt x="890" y="863"/>
                  </a:cubicBezTo>
                  <a:cubicBezTo>
                    <a:pt x="888" y="864"/>
                    <a:pt x="889" y="868"/>
                    <a:pt x="886" y="867"/>
                  </a:cubicBezTo>
                  <a:cubicBezTo>
                    <a:pt x="883" y="867"/>
                    <a:pt x="882" y="864"/>
                    <a:pt x="880" y="861"/>
                  </a:cubicBezTo>
                  <a:cubicBezTo>
                    <a:pt x="869" y="861"/>
                    <a:pt x="873" y="871"/>
                    <a:pt x="863" y="872"/>
                  </a:cubicBezTo>
                  <a:cubicBezTo>
                    <a:pt x="863" y="876"/>
                    <a:pt x="860" y="877"/>
                    <a:pt x="859" y="880"/>
                  </a:cubicBezTo>
                  <a:cubicBezTo>
                    <a:pt x="853" y="876"/>
                    <a:pt x="850" y="883"/>
                    <a:pt x="847" y="885"/>
                  </a:cubicBezTo>
                  <a:cubicBezTo>
                    <a:pt x="847" y="888"/>
                    <a:pt x="847" y="891"/>
                    <a:pt x="848" y="894"/>
                  </a:cubicBezTo>
                  <a:cubicBezTo>
                    <a:pt x="847" y="895"/>
                    <a:pt x="841" y="895"/>
                    <a:pt x="840" y="894"/>
                  </a:cubicBezTo>
                  <a:cubicBezTo>
                    <a:pt x="839" y="891"/>
                    <a:pt x="841" y="891"/>
                    <a:pt x="841" y="889"/>
                  </a:cubicBezTo>
                  <a:cubicBezTo>
                    <a:pt x="835" y="893"/>
                    <a:pt x="831" y="896"/>
                    <a:pt x="826" y="899"/>
                  </a:cubicBezTo>
                  <a:cubicBezTo>
                    <a:pt x="820" y="902"/>
                    <a:pt x="815" y="907"/>
                    <a:pt x="811" y="908"/>
                  </a:cubicBezTo>
                  <a:cubicBezTo>
                    <a:pt x="808" y="909"/>
                    <a:pt x="805" y="907"/>
                    <a:pt x="802" y="908"/>
                  </a:cubicBezTo>
                  <a:cubicBezTo>
                    <a:pt x="796" y="909"/>
                    <a:pt x="793" y="915"/>
                    <a:pt x="786" y="915"/>
                  </a:cubicBezTo>
                  <a:cubicBezTo>
                    <a:pt x="791" y="911"/>
                    <a:pt x="797" y="907"/>
                    <a:pt x="802" y="904"/>
                  </a:cubicBezTo>
                  <a:cubicBezTo>
                    <a:pt x="802" y="900"/>
                    <a:pt x="802" y="900"/>
                    <a:pt x="802" y="900"/>
                  </a:cubicBezTo>
                  <a:cubicBezTo>
                    <a:pt x="792" y="903"/>
                    <a:pt x="791" y="911"/>
                    <a:pt x="778" y="911"/>
                  </a:cubicBezTo>
                  <a:cubicBezTo>
                    <a:pt x="777" y="917"/>
                    <a:pt x="770" y="916"/>
                    <a:pt x="771" y="924"/>
                  </a:cubicBezTo>
                  <a:cubicBezTo>
                    <a:pt x="773" y="927"/>
                    <a:pt x="775" y="924"/>
                    <a:pt x="777" y="927"/>
                  </a:cubicBezTo>
                  <a:cubicBezTo>
                    <a:pt x="775" y="933"/>
                    <a:pt x="768" y="934"/>
                    <a:pt x="763" y="938"/>
                  </a:cubicBezTo>
                  <a:cubicBezTo>
                    <a:pt x="764" y="938"/>
                    <a:pt x="766" y="938"/>
                    <a:pt x="766" y="939"/>
                  </a:cubicBezTo>
                  <a:cubicBezTo>
                    <a:pt x="765" y="941"/>
                    <a:pt x="760" y="944"/>
                    <a:pt x="759" y="941"/>
                  </a:cubicBezTo>
                  <a:cubicBezTo>
                    <a:pt x="759" y="939"/>
                    <a:pt x="762" y="940"/>
                    <a:pt x="762" y="938"/>
                  </a:cubicBezTo>
                  <a:cubicBezTo>
                    <a:pt x="757" y="938"/>
                    <a:pt x="756" y="942"/>
                    <a:pt x="751" y="942"/>
                  </a:cubicBezTo>
                  <a:cubicBezTo>
                    <a:pt x="752" y="944"/>
                    <a:pt x="752" y="944"/>
                    <a:pt x="751" y="947"/>
                  </a:cubicBezTo>
                  <a:cubicBezTo>
                    <a:pt x="755" y="947"/>
                    <a:pt x="757" y="944"/>
                    <a:pt x="758" y="943"/>
                  </a:cubicBezTo>
                  <a:cubicBezTo>
                    <a:pt x="759" y="944"/>
                    <a:pt x="760" y="941"/>
                    <a:pt x="761" y="944"/>
                  </a:cubicBezTo>
                  <a:cubicBezTo>
                    <a:pt x="759" y="946"/>
                    <a:pt x="757" y="947"/>
                    <a:pt x="755" y="949"/>
                  </a:cubicBezTo>
                  <a:cubicBezTo>
                    <a:pt x="760" y="947"/>
                    <a:pt x="763" y="943"/>
                    <a:pt x="769" y="943"/>
                  </a:cubicBezTo>
                  <a:cubicBezTo>
                    <a:pt x="770" y="945"/>
                    <a:pt x="769" y="947"/>
                    <a:pt x="771" y="949"/>
                  </a:cubicBezTo>
                  <a:cubicBezTo>
                    <a:pt x="768" y="949"/>
                    <a:pt x="764" y="951"/>
                    <a:pt x="765" y="953"/>
                  </a:cubicBezTo>
                  <a:cubicBezTo>
                    <a:pt x="761" y="954"/>
                    <a:pt x="766" y="951"/>
                    <a:pt x="763" y="951"/>
                  </a:cubicBezTo>
                  <a:cubicBezTo>
                    <a:pt x="763" y="952"/>
                    <a:pt x="762" y="953"/>
                    <a:pt x="762" y="954"/>
                  </a:cubicBezTo>
                  <a:cubicBezTo>
                    <a:pt x="761" y="952"/>
                    <a:pt x="758" y="952"/>
                    <a:pt x="757" y="954"/>
                  </a:cubicBezTo>
                  <a:cubicBezTo>
                    <a:pt x="760" y="955"/>
                    <a:pt x="756" y="956"/>
                    <a:pt x="756" y="957"/>
                  </a:cubicBezTo>
                  <a:cubicBezTo>
                    <a:pt x="762" y="958"/>
                    <a:pt x="771" y="955"/>
                    <a:pt x="774" y="951"/>
                  </a:cubicBezTo>
                  <a:cubicBezTo>
                    <a:pt x="774" y="952"/>
                    <a:pt x="776" y="951"/>
                    <a:pt x="776" y="953"/>
                  </a:cubicBezTo>
                  <a:cubicBezTo>
                    <a:pt x="784" y="949"/>
                    <a:pt x="789" y="942"/>
                    <a:pt x="798" y="939"/>
                  </a:cubicBezTo>
                  <a:cubicBezTo>
                    <a:pt x="798" y="941"/>
                    <a:pt x="798" y="943"/>
                    <a:pt x="798" y="944"/>
                  </a:cubicBezTo>
                  <a:cubicBezTo>
                    <a:pt x="803" y="949"/>
                    <a:pt x="814" y="940"/>
                    <a:pt x="810" y="934"/>
                  </a:cubicBezTo>
                  <a:cubicBezTo>
                    <a:pt x="813" y="934"/>
                    <a:pt x="811" y="928"/>
                    <a:pt x="816" y="929"/>
                  </a:cubicBezTo>
                  <a:cubicBezTo>
                    <a:pt x="816" y="932"/>
                    <a:pt x="816" y="933"/>
                    <a:pt x="817" y="934"/>
                  </a:cubicBezTo>
                  <a:cubicBezTo>
                    <a:pt x="826" y="929"/>
                    <a:pt x="832" y="929"/>
                    <a:pt x="837" y="918"/>
                  </a:cubicBezTo>
                  <a:cubicBezTo>
                    <a:pt x="845" y="917"/>
                    <a:pt x="852" y="905"/>
                    <a:pt x="860" y="905"/>
                  </a:cubicBezTo>
                  <a:cubicBezTo>
                    <a:pt x="864" y="905"/>
                    <a:pt x="861" y="906"/>
                    <a:pt x="863" y="904"/>
                  </a:cubicBezTo>
                  <a:cubicBezTo>
                    <a:pt x="869" y="898"/>
                    <a:pt x="880" y="892"/>
                    <a:pt x="889" y="887"/>
                  </a:cubicBezTo>
                  <a:cubicBezTo>
                    <a:pt x="889" y="888"/>
                    <a:pt x="887" y="887"/>
                    <a:pt x="887" y="889"/>
                  </a:cubicBezTo>
                  <a:cubicBezTo>
                    <a:pt x="889" y="891"/>
                    <a:pt x="892" y="891"/>
                    <a:pt x="894" y="890"/>
                  </a:cubicBezTo>
                  <a:cubicBezTo>
                    <a:pt x="894" y="886"/>
                    <a:pt x="895" y="887"/>
                    <a:pt x="894" y="884"/>
                  </a:cubicBezTo>
                  <a:cubicBezTo>
                    <a:pt x="896" y="884"/>
                    <a:pt x="896" y="882"/>
                    <a:pt x="898" y="883"/>
                  </a:cubicBezTo>
                  <a:cubicBezTo>
                    <a:pt x="899" y="878"/>
                    <a:pt x="900" y="875"/>
                    <a:pt x="907" y="875"/>
                  </a:cubicBezTo>
                  <a:cubicBezTo>
                    <a:pt x="907" y="880"/>
                    <a:pt x="918" y="877"/>
                    <a:pt x="921" y="875"/>
                  </a:cubicBezTo>
                  <a:cubicBezTo>
                    <a:pt x="920" y="878"/>
                    <a:pt x="922" y="877"/>
                    <a:pt x="922" y="880"/>
                  </a:cubicBezTo>
                  <a:cubicBezTo>
                    <a:pt x="917" y="882"/>
                    <a:pt x="911" y="884"/>
                    <a:pt x="907" y="887"/>
                  </a:cubicBezTo>
                  <a:cubicBezTo>
                    <a:pt x="910" y="892"/>
                    <a:pt x="901" y="894"/>
                    <a:pt x="905" y="895"/>
                  </a:cubicBezTo>
                  <a:cubicBezTo>
                    <a:pt x="908" y="897"/>
                    <a:pt x="912" y="888"/>
                    <a:pt x="915" y="891"/>
                  </a:cubicBezTo>
                  <a:cubicBezTo>
                    <a:pt x="914" y="892"/>
                    <a:pt x="914" y="895"/>
                    <a:pt x="910" y="894"/>
                  </a:cubicBezTo>
                  <a:cubicBezTo>
                    <a:pt x="910" y="899"/>
                    <a:pt x="907" y="900"/>
                    <a:pt x="905" y="902"/>
                  </a:cubicBezTo>
                  <a:cubicBezTo>
                    <a:pt x="890" y="902"/>
                    <a:pt x="885" y="920"/>
                    <a:pt x="867" y="920"/>
                  </a:cubicBezTo>
                  <a:cubicBezTo>
                    <a:pt x="862" y="931"/>
                    <a:pt x="850" y="930"/>
                    <a:pt x="842" y="938"/>
                  </a:cubicBezTo>
                  <a:cubicBezTo>
                    <a:pt x="840" y="935"/>
                    <a:pt x="842" y="932"/>
                    <a:pt x="841" y="931"/>
                  </a:cubicBezTo>
                  <a:cubicBezTo>
                    <a:pt x="839" y="932"/>
                    <a:pt x="836" y="932"/>
                    <a:pt x="834" y="934"/>
                  </a:cubicBezTo>
                  <a:cubicBezTo>
                    <a:pt x="834" y="932"/>
                    <a:pt x="834" y="931"/>
                    <a:pt x="835" y="930"/>
                  </a:cubicBezTo>
                  <a:cubicBezTo>
                    <a:pt x="817" y="937"/>
                    <a:pt x="804" y="949"/>
                    <a:pt x="786" y="956"/>
                  </a:cubicBezTo>
                  <a:cubicBezTo>
                    <a:pt x="784" y="961"/>
                    <a:pt x="780" y="961"/>
                    <a:pt x="780" y="970"/>
                  </a:cubicBezTo>
                  <a:cubicBezTo>
                    <a:pt x="772" y="973"/>
                    <a:pt x="770" y="981"/>
                    <a:pt x="758" y="980"/>
                  </a:cubicBezTo>
                  <a:cubicBezTo>
                    <a:pt x="758" y="979"/>
                    <a:pt x="759" y="979"/>
                    <a:pt x="758" y="978"/>
                  </a:cubicBezTo>
                  <a:cubicBezTo>
                    <a:pt x="752" y="979"/>
                    <a:pt x="747" y="981"/>
                    <a:pt x="745" y="986"/>
                  </a:cubicBezTo>
                  <a:cubicBezTo>
                    <a:pt x="757" y="988"/>
                    <a:pt x="766" y="979"/>
                    <a:pt x="775" y="982"/>
                  </a:cubicBezTo>
                  <a:cubicBezTo>
                    <a:pt x="763" y="989"/>
                    <a:pt x="745" y="993"/>
                    <a:pt x="732" y="996"/>
                  </a:cubicBezTo>
                  <a:cubicBezTo>
                    <a:pt x="733" y="1004"/>
                    <a:pt x="741" y="997"/>
                    <a:pt x="744" y="1003"/>
                  </a:cubicBezTo>
                  <a:cubicBezTo>
                    <a:pt x="743" y="1006"/>
                    <a:pt x="740" y="1005"/>
                    <a:pt x="740" y="1007"/>
                  </a:cubicBezTo>
                  <a:cubicBezTo>
                    <a:pt x="749" y="1008"/>
                    <a:pt x="755" y="1006"/>
                    <a:pt x="763" y="1002"/>
                  </a:cubicBezTo>
                  <a:cubicBezTo>
                    <a:pt x="760" y="1001"/>
                    <a:pt x="753" y="1005"/>
                    <a:pt x="750" y="1004"/>
                  </a:cubicBezTo>
                  <a:cubicBezTo>
                    <a:pt x="756" y="999"/>
                    <a:pt x="766" y="991"/>
                    <a:pt x="779" y="993"/>
                  </a:cubicBezTo>
                  <a:cubicBezTo>
                    <a:pt x="775" y="998"/>
                    <a:pt x="768" y="999"/>
                    <a:pt x="763" y="1002"/>
                  </a:cubicBezTo>
                  <a:cubicBezTo>
                    <a:pt x="772" y="1003"/>
                    <a:pt x="779" y="997"/>
                    <a:pt x="786" y="1000"/>
                  </a:cubicBezTo>
                  <a:cubicBezTo>
                    <a:pt x="785" y="1001"/>
                    <a:pt x="782" y="1000"/>
                    <a:pt x="783" y="1003"/>
                  </a:cubicBezTo>
                  <a:cubicBezTo>
                    <a:pt x="788" y="1006"/>
                    <a:pt x="793" y="1003"/>
                    <a:pt x="796" y="1000"/>
                  </a:cubicBezTo>
                  <a:cubicBezTo>
                    <a:pt x="805" y="1002"/>
                    <a:pt x="811" y="993"/>
                    <a:pt x="819" y="992"/>
                  </a:cubicBezTo>
                  <a:cubicBezTo>
                    <a:pt x="820" y="993"/>
                    <a:pt x="815" y="995"/>
                    <a:pt x="819" y="995"/>
                  </a:cubicBezTo>
                  <a:cubicBezTo>
                    <a:pt x="826" y="990"/>
                    <a:pt x="837" y="988"/>
                    <a:pt x="842" y="980"/>
                  </a:cubicBezTo>
                  <a:cubicBezTo>
                    <a:pt x="850" y="982"/>
                    <a:pt x="856" y="974"/>
                    <a:pt x="865" y="973"/>
                  </a:cubicBezTo>
                  <a:cubicBezTo>
                    <a:pt x="865" y="968"/>
                    <a:pt x="869" y="966"/>
                    <a:pt x="873" y="968"/>
                  </a:cubicBezTo>
                  <a:cubicBezTo>
                    <a:pt x="883" y="961"/>
                    <a:pt x="891" y="949"/>
                    <a:pt x="902" y="951"/>
                  </a:cubicBezTo>
                  <a:cubicBezTo>
                    <a:pt x="903" y="949"/>
                    <a:pt x="901" y="949"/>
                    <a:pt x="902" y="946"/>
                  </a:cubicBezTo>
                  <a:cubicBezTo>
                    <a:pt x="907" y="945"/>
                    <a:pt x="912" y="942"/>
                    <a:pt x="915" y="937"/>
                  </a:cubicBezTo>
                  <a:cubicBezTo>
                    <a:pt x="912" y="934"/>
                    <a:pt x="916" y="932"/>
                    <a:pt x="913" y="930"/>
                  </a:cubicBezTo>
                  <a:cubicBezTo>
                    <a:pt x="916" y="928"/>
                    <a:pt x="921" y="930"/>
                    <a:pt x="924" y="929"/>
                  </a:cubicBezTo>
                  <a:cubicBezTo>
                    <a:pt x="926" y="926"/>
                    <a:pt x="928" y="926"/>
                    <a:pt x="930" y="928"/>
                  </a:cubicBezTo>
                  <a:cubicBezTo>
                    <a:pt x="932" y="927"/>
                    <a:pt x="930" y="922"/>
                    <a:pt x="933" y="922"/>
                  </a:cubicBezTo>
                  <a:cubicBezTo>
                    <a:pt x="937" y="926"/>
                    <a:pt x="945" y="919"/>
                    <a:pt x="950" y="922"/>
                  </a:cubicBezTo>
                  <a:cubicBezTo>
                    <a:pt x="948" y="924"/>
                    <a:pt x="950" y="925"/>
                    <a:pt x="950" y="928"/>
                  </a:cubicBezTo>
                  <a:cubicBezTo>
                    <a:pt x="934" y="942"/>
                    <a:pt x="916" y="951"/>
                    <a:pt x="897" y="965"/>
                  </a:cubicBezTo>
                  <a:cubicBezTo>
                    <a:pt x="897" y="966"/>
                    <a:pt x="897" y="966"/>
                    <a:pt x="897" y="967"/>
                  </a:cubicBezTo>
                  <a:cubicBezTo>
                    <a:pt x="892" y="974"/>
                    <a:pt x="883" y="986"/>
                    <a:pt x="872" y="989"/>
                  </a:cubicBezTo>
                  <a:cubicBezTo>
                    <a:pt x="870" y="988"/>
                    <a:pt x="870" y="986"/>
                    <a:pt x="869" y="985"/>
                  </a:cubicBezTo>
                  <a:cubicBezTo>
                    <a:pt x="864" y="985"/>
                    <a:pt x="860" y="993"/>
                    <a:pt x="856" y="992"/>
                  </a:cubicBezTo>
                  <a:cubicBezTo>
                    <a:pt x="857" y="989"/>
                    <a:pt x="856" y="988"/>
                    <a:pt x="857" y="986"/>
                  </a:cubicBezTo>
                  <a:cubicBezTo>
                    <a:pt x="860" y="985"/>
                    <a:pt x="865" y="982"/>
                    <a:pt x="864" y="979"/>
                  </a:cubicBezTo>
                  <a:cubicBezTo>
                    <a:pt x="859" y="984"/>
                    <a:pt x="851" y="986"/>
                    <a:pt x="848" y="993"/>
                  </a:cubicBezTo>
                  <a:cubicBezTo>
                    <a:pt x="849" y="993"/>
                    <a:pt x="850" y="993"/>
                    <a:pt x="850" y="994"/>
                  </a:cubicBezTo>
                  <a:cubicBezTo>
                    <a:pt x="847" y="998"/>
                    <a:pt x="841" y="1002"/>
                    <a:pt x="837" y="998"/>
                  </a:cubicBezTo>
                  <a:cubicBezTo>
                    <a:pt x="831" y="1003"/>
                    <a:pt x="830" y="1011"/>
                    <a:pt x="820" y="1013"/>
                  </a:cubicBezTo>
                  <a:cubicBezTo>
                    <a:pt x="822" y="1009"/>
                    <a:pt x="818" y="1008"/>
                    <a:pt x="817" y="1005"/>
                  </a:cubicBezTo>
                  <a:cubicBezTo>
                    <a:pt x="819" y="1002"/>
                    <a:pt x="822" y="1003"/>
                    <a:pt x="824" y="1000"/>
                  </a:cubicBezTo>
                  <a:cubicBezTo>
                    <a:pt x="812" y="1004"/>
                    <a:pt x="801" y="1008"/>
                    <a:pt x="792" y="1014"/>
                  </a:cubicBezTo>
                  <a:cubicBezTo>
                    <a:pt x="792" y="1015"/>
                    <a:pt x="793" y="1014"/>
                    <a:pt x="793" y="1015"/>
                  </a:cubicBezTo>
                  <a:cubicBezTo>
                    <a:pt x="792" y="1017"/>
                    <a:pt x="790" y="1015"/>
                    <a:pt x="789" y="1017"/>
                  </a:cubicBezTo>
                  <a:cubicBezTo>
                    <a:pt x="790" y="1019"/>
                    <a:pt x="792" y="1016"/>
                    <a:pt x="792" y="1018"/>
                  </a:cubicBezTo>
                  <a:cubicBezTo>
                    <a:pt x="783" y="1025"/>
                    <a:pt x="767" y="1026"/>
                    <a:pt x="761" y="1036"/>
                  </a:cubicBezTo>
                  <a:cubicBezTo>
                    <a:pt x="763" y="1038"/>
                    <a:pt x="769" y="1037"/>
                    <a:pt x="768" y="1042"/>
                  </a:cubicBezTo>
                  <a:cubicBezTo>
                    <a:pt x="779" y="1041"/>
                    <a:pt x="788" y="1040"/>
                    <a:pt x="794" y="1035"/>
                  </a:cubicBezTo>
                  <a:cubicBezTo>
                    <a:pt x="798" y="1035"/>
                    <a:pt x="799" y="1037"/>
                    <a:pt x="802" y="1037"/>
                  </a:cubicBezTo>
                  <a:cubicBezTo>
                    <a:pt x="802" y="1034"/>
                    <a:pt x="804" y="1033"/>
                    <a:pt x="806" y="1032"/>
                  </a:cubicBezTo>
                  <a:cubicBezTo>
                    <a:pt x="824" y="1025"/>
                    <a:pt x="848" y="1021"/>
                    <a:pt x="863" y="1014"/>
                  </a:cubicBezTo>
                  <a:cubicBezTo>
                    <a:pt x="860" y="1017"/>
                    <a:pt x="862" y="1026"/>
                    <a:pt x="863" y="1029"/>
                  </a:cubicBezTo>
                  <a:cubicBezTo>
                    <a:pt x="866" y="1029"/>
                    <a:pt x="869" y="1028"/>
                    <a:pt x="871" y="1030"/>
                  </a:cubicBezTo>
                  <a:cubicBezTo>
                    <a:pt x="868" y="1041"/>
                    <a:pt x="855" y="1041"/>
                    <a:pt x="850" y="1049"/>
                  </a:cubicBezTo>
                  <a:cubicBezTo>
                    <a:pt x="845" y="1047"/>
                    <a:pt x="843" y="1048"/>
                    <a:pt x="836" y="1048"/>
                  </a:cubicBezTo>
                  <a:cubicBezTo>
                    <a:pt x="836" y="1050"/>
                    <a:pt x="834" y="1050"/>
                    <a:pt x="836" y="1052"/>
                  </a:cubicBezTo>
                  <a:cubicBezTo>
                    <a:pt x="830" y="1054"/>
                    <a:pt x="827" y="1059"/>
                    <a:pt x="823" y="1062"/>
                  </a:cubicBezTo>
                  <a:cubicBezTo>
                    <a:pt x="822" y="1061"/>
                    <a:pt x="822" y="1060"/>
                    <a:pt x="821" y="1059"/>
                  </a:cubicBezTo>
                  <a:cubicBezTo>
                    <a:pt x="818" y="1061"/>
                    <a:pt x="814" y="1063"/>
                    <a:pt x="810" y="1064"/>
                  </a:cubicBezTo>
                  <a:cubicBezTo>
                    <a:pt x="809" y="1063"/>
                    <a:pt x="807" y="1062"/>
                    <a:pt x="807" y="1060"/>
                  </a:cubicBezTo>
                  <a:cubicBezTo>
                    <a:pt x="805" y="1062"/>
                    <a:pt x="799" y="1060"/>
                    <a:pt x="798" y="1064"/>
                  </a:cubicBezTo>
                  <a:cubicBezTo>
                    <a:pt x="802" y="1065"/>
                    <a:pt x="806" y="1058"/>
                    <a:pt x="807" y="1064"/>
                  </a:cubicBezTo>
                  <a:cubicBezTo>
                    <a:pt x="803" y="1066"/>
                    <a:pt x="796" y="1067"/>
                    <a:pt x="798" y="1071"/>
                  </a:cubicBezTo>
                  <a:cubicBezTo>
                    <a:pt x="819" y="1063"/>
                    <a:pt x="838" y="1060"/>
                    <a:pt x="856" y="1058"/>
                  </a:cubicBezTo>
                  <a:cubicBezTo>
                    <a:pt x="856" y="1061"/>
                    <a:pt x="852" y="1061"/>
                    <a:pt x="851" y="1063"/>
                  </a:cubicBezTo>
                  <a:cubicBezTo>
                    <a:pt x="856" y="1062"/>
                    <a:pt x="859" y="1060"/>
                    <a:pt x="862" y="1057"/>
                  </a:cubicBezTo>
                  <a:cubicBezTo>
                    <a:pt x="867" y="1060"/>
                    <a:pt x="875" y="1055"/>
                    <a:pt x="880" y="1051"/>
                  </a:cubicBezTo>
                  <a:cubicBezTo>
                    <a:pt x="878" y="1052"/>
                    <a:pt x="877" y="1052"/>
                    <a:pt x="876" y="1050"/>
                  </a:cubicBezTo>
                  <a:cubicBezTo>
                    <a:pt x="881" y="1049"/>
                    <a:pt x="884" y="1042"/>
                    <a:pt x="890" y="1046"/>
                  </a:cubicBezTo>
                  <a:cubicBezTo>
                    <a:pt x="888" y="1050"/>
                    <a:pt x="890" y="1049"/>
                    <a:pt x="889" y="1055"/>
                  </a:cubicBezTo>
                  <a:cubicBezTo>
                    <a:pt x="877" y="1057"/>
                    <a:pt x="865" y="1068"/>
                    <a:pt x="852" y="1068"/>
                  </a:cubicBezTo>
                  <a:cubicBezTo>
                    <a:pt x="842" y="1068"/>
                    <a:pt x="838" y="1076"/>
                    <a:pt x="831" y="1077"/>
                  </a:cubicBezTo>
                  <a:cubicBezTo>
                    <a:pt x="831" y="1077"/>
                    <a:pt x="830" y="1074"/>
                    <a:pt x="828" y="1074"/>
                  </a:cubicBezTo>
                  <a:cubicBezTo>
                    <a:pt x="824" y="1074"/>
                    <a:pt x="822" y="1077"/>
                    <a:pt x="819" y="1076"/>
                  </a:cubicBezTo>
                  <a:cubicBezTo>
                    <a:pt x="819" y="1079"/>
                    <a:pt x="817" y="1081"/>
                    <a:pt x="815" y="1081"/>
                  </a:cubicBezTo>
                  <a:cubicBezTo>
                    <a:pt x="814" y="1085"/>
                    <a:pt x="814" y="1085"/>
                    <a:pt x="815" y="1089"/>
                  </a:cubicBezTo>
                  <a:cubicBezTo>
                    <a:pt x="823" y="1091"/>
                    <a:pt x="832" y="1087"/>
                    <a:pt x="834" y="1079"/>
                  </a:cubicBezTo>
                  <a:cubicBezTo>
                    <a:pt x="861" y="1083"/>
                    <a:pt x="884" y="1069"/>
                    <a:pt x="907" y="1060"/>
                  </a:cubicBezTo>
                  <a:cubicBezTo>
                    <a:pt x="928" y="1059"/>
                    <a:pt x="939" y="1037"/>
                    <a:pt x="957" y="1031"/>
                  </a:cubicBezTo>
                  <a:cubicBezTo>
                    <a:pt x="948" y="1043"/>
                    <a:pt x="933" y="1049"/>
                    <a:pt x="923" y="1060"/>
                  </a:cubicBezTo>
                  <a:cubicBezTo>
                    <a:pt x="917" y="1059"/>
                    <a:pt x="907" y="1067"/>
                    <a:pt x="907" y="1071"/>
                  </a:cubicBezTo>
                  <a:cubicBezTo>
                    <a:pt x="907" y="1071"/>
                    <a:pt x="908" y="1070"/>
                    <a:pt x="908" y="1071"/>
                  </a:cubicBezTo>
                  <a:cubicBezTo>
                    <a:pt x="908" y="1074"/>
                    <a:pt x="907" y="1075"/>
                    <a:pt x="905" y="1075"/>
                  </a:cubicBezTo>
                  <a:cubicBezTo>
                    <a:pt x="903" y="1074"/>
                    <a:pt x="900" y="1072"/>
                    <a:pt x="898" y="1073"/>
                  </a:cubicBezTo>
                  <a:cubicBezTo>
                    <a:pt x="897" y="1075"/>
                    <a:pt x="896" y="1077"/>
                    <a:pt x="895" y="1079"/>
                  </a:cubicBezTo>
                  <a:cubicBezTo>
                    <a:pt x="896" y="1079"/>
                    <a:pt x="897" y="1079"/>
                    <a:pt x="898" y="1080"/>
                  </a:cubicBezTo>
                  <a:cubicBezTo>
                    <a:pt x="894" y="1083"/>
                    <a:pt x="888" y="1085"/>
                    <a:pt x="886" y="1090"/>
                  </a:cubicBezTo>
                  <a:cubicBezTo>
                    <a:pt x="896" y="1098"/>
                    <a:pt x="911" y="1088"/>
                    <a:pt x="919" y="1081"/>
                  </a:cubicBezTo>
                  <a:cubicBezTo>
                    <a:pt x="915" y="1080"/>
                    <a:pt x="912" y="1084"/>
                    <a:pt x="911" y="1081"/>
                  </a:cubicBezTo>
                  <a:cubicBezTo>
                    <a:pt x="916" y="1069"/>
                    <a:pt x="924" y="1058"/>
                    <a:pt x="938" y="1055"/>
                  </a:cubicBezTo>
                  <a:cubicBezTo>
                    <a:pt x="938" y="1060"/>
                    <a:pt x="943" y="1058"/>
                    <a:pt x="942" y="1062"/>
                  </a:cubicBezTo>
                  <a:cubicBezTo>
                    <a:pt x="944" y="1062"/>
                    <a:pt x="945" y="1060"/>
                    <a:pt x="946" y="1059"/>
                  </a:cubicBezTo>
                  <a:cubicBezTo>
                    <a:pt x="947" y="1062"/>
                    <a:pt x="949" y="1062"/>
                    <a:pt x="952" y="1062"/>
                  </a:cubicBezTo>
                  <a:cubicBezTo>
                    <a:pt x="953" y="1049"/>
                    <a:pt x="969" y="1052"/>
                    <a:pt x="975" y="1043"/>
                  </a:cubicBezTo>
                  <a:cubicBezTo>
                    <a:pt x="975" y="1042"/>
                    <a:pt x="974" y="1041"/>
                    <a:pt x="974" y="1040"/>
                  </a:cubicBezTo>
                  <a:cubicBezTo>
                    <a:pt x="978" y="1037"/>
                    <a:pt x="983" y="1036"/>
                    <a:pt x="986" y="1034"/>
                  </a:cubicBezTo>
                  <a:cubicBezTo>
                    <a:pt x="983" y="1034"/>
                    <a:pt x="986" y="1031"/>
                    <a:pt x="985" y="1031"/>
                  </a:cubicBezTo>
                  <a:cubicBezTo>
                    <a:pt x="981" y="1035"/>
                    <a:pt x="976" y="1038"/>
                    <a:pt x="972" y="1041"/>
                  </a:cubicBezTo>
                  <a:cubicBezTo>
                    <a:pt x="970" y="1041"/>
                    <a:pt x="970" y="1039"/>
                    <a:pt x="970" y="1037"/>
                  </a:cubicBezTo>
                  <a:cubicBezTo>
                    <a:pt x="980" y="1033"/>
                    <a:pt x="986" y="1021"/>
                    <a:pt x="994" y="1016"/>
                  </a:cubicBezTo>
                  <a:cubicBezTo>
                    <a:pt x="994" y="1021"/>
                    <a:pt x="993" y="1021"/>
                    <a:pt x="993" y="1024"/>
                  </a:cubicBezTo>
                  <a:cubicBezTo>
                    <a:pt x="996" y="1026"/>
                    <a:pt x="999" y="1026"/>
                    <a:pt x="1003" y="1024"/>
                  </a:cubicBezTo>
                  <a:cubicBezTo>
                    <a:pt x="1003" y="1025"/>
                    <a:pt x="1002" y="1027"/>
                    <a:pt x="1003" y="1027"/>
                  </a:cubicBezTo>
                  <a:cubicBezTo>
                    <a:pt x="1007" y="1024"/>
                    <a:pt x="1010" y="1020"/>
                    <a:pt x="1016" y="1020"/>
                  </a:cubicBezTo>
                  <a:cubicBezTo>
                    <a:pt x="1016" y="1017"/>
                    <a:pt x="1015" y="1017"/>
                    <a:pt x="1015" y="1014"/>
                  </a:cubicBezTo>
                  <a:cubicBezTo>
                    <a:pt x="1016" y="1013"/>
                    <a:pt x="1022" y="1015"/>
                    <a:pt x="1020" y="1013"/>
                  </a:cubicBezTo>
                  <a:cubicBezTo>
                    <a:pt x="1019" y="1013"/>
                    <a:pt x="1019" y="1013"/>
                    <a:pt x="1018" y="1014"/>
                  </a:cubicBezTo>
                  <a:cubicBezTo>
                    <a:pt x="1018" y="1012"/>
                    <a:pt x="1018" y="1010"/>
                    <a:pt x="1017" y="1009"/>
                  </a:cubicBezTo>
                  <a:cubicBezTo>
                    <a:pt x="1023" y="1007"/>
                    <a:pt x="1026" y="998"/>
                    <a:pt x="1033" y="1000"/>
                  </a:cubicBezTo>
                  <a:cubicBezTo>
                    <a:pt x="1038" y="990"/>
                    <a:pt x="1044" y="979"/>
                    <a:pt x="1052" y="972"/>
                  </a:cubicBezTo>
                  <a:cubicBezTo>
                    <a:pt x="1051" y="979"/>
                    <a:pt x="1048" y="982"/>
                    <a:pt x="1047" y="989"/>
                  </a:cubicBezTo>
                  <a:cubicBezTo>
                    <a:pt x="1051" y="988"/>
                    <a:pt x="1052" y="985"/>
                    <a:pt x="1052" y="989"/>
                  </a:cubicBezTo>
                  <a:cubicBezTo>
                    <a:pt x="1053" y="988"/>
                    <a:pt x="1053" y="986"/>
                    <a:pt x="1052" y="985"/>
                  </a:cubicBezTo>
                  <a:cubicBezTo>
                    <a:pt x="1055" y="984"/>
                    <a:pt x="1055" y="983"/>
                    <a:pt x="1056" y="983"/>
                  </a:cubicBezTo>
                  <a:cubicBezTo>
                    <a:pt x="1055" y="980"/>
                    <a:pt x="1059" y="975"/>
                    <a:pt x="1060" y="972"/>
                  </a:cubicBezTo>
                  <a:cubicBezTo>
                    <a:pt x="1061" y="972"/>
                    <a:pt x="1063" y="973"/>
                    <a:pt x="1063" y="975"/>
                  </a:cubicBezTo>
                  <a:cubicBezTo>
                    <a:pt x="1061" y="975"/>
                    <a:pt x="1062" y="973"/>
                    <a:pt x="1060" y="972"/>
                  </a:cubicBezTo>
                  <a:cubicBezTo>
                    <a:pt x="1061" y="977"/>
                    <a:pt x="1059" y="979"/>
                    <a:pt x="1059" y="982"/>
                  </a:cubicBezTo>
                  <a:cubicBezTo>
                    <a:pt x="1059" y="981"/>
                    <a:pt x="1060" y="980"/>
                    <a:pt x="1061" y="979"/>
                  </a:cubicBezTo>
                  <a:cubicBezTo>
                    <a:pt x="1061" y="981"/>
                    <a:pt x="1063" y="980"/>
                    <a:pt x="1063" y="981"/>
                  </a:cubicBezTo>
                  <a:cubicBezTo>
                    <a:pt x="1063" y="986"/>
                    <a:pt x="1059" y="985"/>
                    <a:pt x="1059" y="990"/>
                  </a:cubicBezTo>
                  <a:cubicBezTo>
                    <a:pt x="1063" y="989"/>
                    <a:pt x="1063" y="994"/>
                    <a:pt x="1064" y="990"/>
                  </a:cubicBezTo>
                  <a:cubicBezTo>
                    <a:pt x="1062" y="990"/>
                    <a:pt x="1066" y="984"/>
                    <a:pt x="1068" y="982"/>
                  </a:cubicBezTo>
                  <a:cubicBezTo>
                    <a:pt x="1065" y="975"/>
                    <a:pt x="1077" y="965"/>
                    <a:pt x="1070" y="958"/>
                  </a:cubicBezTo>
                  <a:cubicBezTo>
                    <a:pt x="1073" y="958"/>
                    <a:pt x="1074" y="956"/>
                    <a:pt x="1076" y="955"/>
                  </a:cubicBezTo>
                  <a:cubicBezTo>
                    <a:pt x="1078" y="958"/>
                    <a:pt x="1073" y="959"/>
                    <a:pt x="1076" y="961"/>
                  </a:cubicBezTo>
                  <a:cubicBezTo>
                    <a:pt x="1078" y="958"/>
                    <a:pt x="1084" y="947"/>
                    <a:pt x="1078" y="949"/>
                  </a:cubicBezTo>
                  <a:cubicBezTo>
                    <a:pt x="1083" y="940"/>
                    <a:pt x="1093" y="930"/>
                    <a:pt x="1096" y="919"/>
                  </a:cubicBezTo>
                  <a:cubicBezTo>
                    <a:pt x="1096" y="917"/>
                    <a:pt x="1093" y="918"/>
                    <a:pt x="1094" y="915"/>
                  </a:cubicBezTo>
                  <a:cubicBezTo>
                    <a:pt x="1096" y="914"/>
                    <a:pt x="1096" y="915"/>
                    <a:pt x="1098" y="916"/>
                  </a:cubicBezTo>
                  <a:cubicBezTo>
                    <a:pt x="1103" y="908"/>
                    <a:pt x="1105" y="898"/>
                    <a:pt x="1112" y="890"/>
                  </a:cubicBezTo>
                  <a:cubicBezTo>
                    <a:pt x="1115" y="886"/>
                    <a:pt x="1120" y="884"/>
                    <a:pt x="1123" y="880"/>
                  </a:cubicBezTo>
                  <a:cubicBezTo>
                    <a:pt x="1126" y="875"/>
                    <a:pt x="1127" y="869"/>
                    <a:pt x="1130" y="863"/>
                  </a:cubicBezTo>
                  <a:cubicBezTo>
                    <a:pt x="1130" y="860"/>
                    <a:pt x="1129" y="861"/>
                    <a:pt x="1129" y="857"/>
                  </a:cubicBezTo>
                  <a:cubicBezTo>
                    <a:pt x="1133" y="851"/>
                    <a:pt x="1132" y="840"/>
                    <a:pt x="1138" y="837"/>
                  </a:cubicBezTo>
                  <a:cubicBezTo>
                    <a:pt x="1141" y="838"/>
                    <a:pt x="1142" y="839"/>
                    <a:pt x="1145" y="840"/>
                  </a:cubicBezTo>
                  <a:cubicBezTo>
                    <a:pt x="1149" y="837"/>
                    <a:pt x="1150" y="832"/>
                    <a:pt x="1151" y="825"/>
                  </a:cubicBezTo>
                  <a:cubicBezTo>
                    <a:pt x="1160" y="821"/>
                    <a:pt x="1164" y="803"/>
                    <a:pt x="1162" y="793"/>
                  </a:cubicBezTo>
                  <a:cubicBezTo>
                    <a:pt x="1172" y="758"/>
                    <a:pt x="1190" y="721"/>
                    <a:pt x="1198" y="684"/>
                  </a:cubicBezTo>
                  <a:cubicBezTo>
                    <a:pt x="1198" y="684"/>
                    <a:pt x="1198" y="684"/>
                    <a:pt x="1198" y="684"/>
                  </a:cubicBezTo>
                  <a:cubicBezTo>
                    <a:pt x="1195" y="673"/>
                    <a:pt x="1199" y="661"/>
                    <a:pt x="1199" y="650"/>
                  </a:cubicBezTo>
                  <a:cubicBezTo>
                    <a:pt x="1205" y="641"/>
                    <a:pt x="1206" y="626"/>
                    <a:pt x="1207" y="611"/>
                  </a:cubicBezTo>
                  <a:cubicBezTo>
                    <a:pt x="1208" y="590"/>
                    <a:pt x="1216" y="561"/>
                    <a:pt x="1210" y="547"/>
                  </a:cubicBezTo>
                  <a:close/>
                  <a:moveTo>
                    <a:pt x="333" y="143"/>
                  </a:moveTo>
                  <a:cubicBezTo>
                    <a:pt x="333" y="140"/>
                    <a:pt x="333" y="139"/>
                    <a:pt x="334" y="138"/>
                  </a:cubicBezTo>
                  <a:cubicBezTo>
                    <a:pt x="335" y="138"/>
                    <a:pt x="335" y="139"/>
                    <a:pt x="336" y="139"/>
                  </a:cubicBezTo>
                  <a:cubicBezTo>
                    <a:pt x="336" y="141"/>
                    <a:pt x="336" y="143"/>
                    <a:pt x="333" y="143"/>
                  </a:cubicBezTo>
                  <a:close/>
                  <a:moveTo>
                    <a:pt x="338" y="89"/>
                  </a:moveTo>
                  <a:cubicBezTo>
                    <a:pt x="336" y="97"/>
                    <a:pt x="326" y="96"/>
                    <a:pt x="324" y="104"/>
                  </a:cubicBezTo>
                  <a:cubicBezTo>
                    <a:pt x="320" y="105"/>
                    <a:pt x="321" y="100"/>
                    <a:pt x="319" y="99"/>
                  </a:cubicBezTo>
                  <a:cubicBezTo>
                    <a:pt x="324" y="94"/>
                    <a:pt x="330" y="91"/>
                    <a:pt x="338" y="89"/>
                  </a:cubicBezTo>
                  <a:close/>
                  <a:moveTo>
                    <a:pt x="317" y="100"/>
                  </a:moveTo>
                  <a:cubicBezTo>
                    <a:pt x="315" y="104"/>
                    <a:pt x="312" y="107"/>
                    <a:pt x="307" y="107"/>
                  </a:cubicBezTo>
                  <a:cubicBezTo>
                    <a:pt x="307" y="102"/>
                    <a:pt x="313" y="102"/>
                    <a:pt x="317" y="100"/>
                  </a:cubicBezTo>
                  <a:close/>
                  <a:moveTo>
                    <a:pt x="288" y="149"/>
                  </a:moveTo>
                  <a:cubicBezTo>
                    <a:pt x="287" y="151"/>
                    <a:pt x="286" y="153"/>
                    <a:pt x="284" y="155"/>
                  </a:cubicBezTo>
                  <a:cubicBezTo>
                    <a:pt x="282" y="152"/>
                    <a:pt x="286" y="149"/>
                    <a:pt x="288" y="149"/>
                  </a:cubicBezTo>
                  <a:close/>
                  <a:moveTo>
                    <a:pt x="283" y="85"/>
                  </a:moveTo>
                  <a:cubicBezTo>
                    <a:pt x="285" y="85"/>
                    <a:pt x="286" y="85"/>
                    <a:pt x="287" y="86"/>
                  </a:cubicBezTo>
                  <a:cubicBezTo>
                    <a:pt x="287" y="88"/>
                    <a:pt x="285" y="89"/>
                    <a:pt x="283" y="89"/>
                  </a:cubicBezTo>
                  <a:cubicBezTo>
                    <a:pt x="281" y="87"/>
                    <a:pt x="283" y="87"/>
                    <a:pt x="283" y="85"/>
                  </a:cubicBezTo>
                  <a:close/>
                  <a:moveTo>
                    <a:pt x="266" y="149"/>
                  </a:moveTo>
                  <a:cubicBezTo>
                    <a:pt x="261" y="156"/>
                    <a:pt x="256" y="162"/>
                    <a:pt x="248" y="167"/>
                  </a:cubicBezTo>
                  <a:cubicBezTo>
                    <a:pt x="252" y="159"/>
                    <a:pt x="258" y="148"/>
                    <a:pt x="266" y="149"/>
                  </a:cubicBezTo>
                  <a:close/>
                  <a:moveTo>
                    <a:pt x="239" y="138"/>
                  </a:moveTo>
                  <a:cubicBezTo>
                    <a:pt x="238" y="139"/>
                    <a:pt x="238" y="141"/>
                    <a:pt x="235" y="142"/>
                  </a:cubicBezTo>
                  <a:cubicBezTo>
                    <a:pt x="236" y="139"/>
                    <a:pt x="237" y="136"/>
                    <a:pt x="239" y="138"/>
                  </a:cubicBezTo>
                  <a:close/>
                  <a:moveTo>
                    <a:pt x="235" y="142"/>
                  </a:moveTo>
                  <a:cubicBezTo>
                    <a:pt x="235" y="145"/>
                    <a:pt x="233" y="145"/>
                    <a:pt x="230" y="146"/>
                  </a:cubicBezTo>
                  <a:cubicBezTo>
                    <a:pt x="231" y="143"/>
                    <a:pt x="232" y="142"/>
                    <a:pt x="235" y="142"/>
                  </a:cubicBezTo>
                  <a:close/>
                  <a:moveTo>
                    <a:pt x="94" y="318"/>
                  </a:moveTo>
                  <a:cubicBezTo>
                    <a:pt x="92" y="310"/>
                    <a:pt x="97" y="308"/>
                    <a:pt x="94" y="318"/>
                  </a:cubicBezTo>
                  <a:close/>
                  <a:moveTo>
                    <a:pt x="60" y="460"/>
                  </a:moveTo>
                  <a:cubicBezTo>
                    <a:pt x="57" y="459"/>
                    <a:pt x="58" y="456"/>
                    <a:pt x="59" y="454"/>
                  </a:cubicBezTo>
                  <a:cubicBezTo>
                    <a:pt x="61" y="454"/>
                    <a:pt x="60" y="458"/>
                    <a:pt x="60" y="460"/>
                  </a:cubicBezTo>
                  <a:close/>
                  <a:moveTo>
                    <a:pt x="83" y="370"/>
                  </a:moveTo>
                  <a:cubicBezTo>
                    <a:pt x="74" y="366"/>
                    <a:pt x="87" y="358"/>
                    <a:pt x="87" y="352"/>
                  </a:cubicBezTo>
                  <a:cubicBezTo>
                    <a:pt x="88" y="357"/>
                    <a:pt x="85" y="366"/>
                    <a:pt x="83" y="370"/>
                  </a:cubicBezTo>
                  <a:close/>
                  <a:moveTo>
                    <a:pt x="131" y="236"/>
                  </a:moveTo>
                  <a:cubicBezTo>
                    <a:pt x="131" y="239"/>
                    <a:pt x="128" y="240"/>
                    <a:pt x="126" y="242"/>
                  </a:cubicBezTo>
                  <a:cubicBezTo>
                    <a:pt x="124" y="239"/>
                    <a:pt x="128" y="236"/>
                    <a:pt x="131" y="236"/>
                  </a:cubicBezTo>
                  <a:close/>
                  <a:moveTo>
                    <a:pt x="138" y="242"/>
                  </a:moveTo>
                  <a:cubicBezTo>
                    <a:pt x="140" y="246"/>
                    <a:pt x="134" y="248"/>
                    <a:pt x="134" y="253"/>
                  </a:cubicBezTo>
                  <a:cubicBezTo>
                    <a:pt x="132" y="252"/>
                    <a:pt x="132" y="254"/>
                    <a:pt x="130" y="254"/>
                  </a:cubicBezTo>
                  <a:cubicBezTo>
                    <a:pt x="132" y="260"/>
                    <a:pt x="127" y="265"/>
                    <a:pt x="123" y="269"/>
                  </a:cubicBezTo>
                  <a:cubicBezTo>
                    <a:pt x="124" y="260"/>
                    <a:pt x="126" y="262"/>
                    <a:pt x="126" y="256"/>
                  </a:cubicBezTo>
                  <a:cubicBezTo>
                    <a:pt x="124" y="255"/>
                    <a:pt x="125" y="258"/>
                    <a:pt x="123" y="258"/>
                  </a:cubicBezTo>
                  <a:cubicBezTo>
                    <a:pt x="120" y="259"/>
                    <a:pt x="121" y="256"/>
                    <a:pt x="118" y="256"/>
                  </a:cubicBezTo>
                  <a:cubicBezTo>
                    <a:pt x="121" y="245"/>
                    <a:pt x="130" y="247"/>
                    <a:pt x="138" y="242"/>
                  </a:cubicBezTo>
                  <a:close/>
                  <a:moveTo>
                    <a:pt x="119" y="283"/>
                  </a:moveTo>
                  <a:cubicBezTo>
                    <a:pt x="118" y="278"/>
                    <a:pt x="125" y="274"/>
                    <a:pt x="127" y="270"/>
                  </a:cubicBezTo>
                  <a:cubicBezTo>
                    <a:pt x="128" y="274"/>
                    <a:pt x="123" y="281"/>
                    <a:pt x="119" y="283"/>
                  </a:cubicBezTo>
                  <a:close/>
                  <a:moveTo>
                    <a:pt x="114" y="287"/>
                  </a:moveTo>
                  <a:cubicBezTo>
                    <a:pt x="116" y="288"/>
                    <a:pt x="115" y="293"/>
                    <a:pt x="113" y="291"/>
                  </a:cubicBezTo>
                  <a:cubicBezTo>
                    <a:pt x="112" y="289"/>
                    <a:pt x="114" y="289"/>
                    <a:pt x="114" y="287"/>
                  </a:cubicBezTo>
                  <a:close/>
                  <a:moveTo>
                    <a:pt x="101" y="389"/>
                  </a:moveTo>
                  <a:cubicBezTo>
                    <a:pt x="103" y="390"/>
                    <a:pt x="102" y="395"/>
                    <a:pt x="100" y="395"/>
                  </a:cubicBezTo>
                  <a:cubicBezTo>
                    <a:pt x="99" y="392"/>
                    <a:pt x="100" y="391"/>
                    <a:pt x="101" y="389"/>
                  </a:cubicBezTo>
                  <a:close/>
                  <a:moveTo>
                    <a:pt x="93" y="334"/>
                  </a:moveTo>
                  <a:cubicBezTo>
                    <a:pt x="94" y="334"/>
                    <a:pt x="94" y="335"/>
                    <a:pt x="95" y="335"/>
                  </a:cubicBezTo>
                  <a:cubicBezTo>
                    <a:pt x="96" y="338"/>
                    <a:pt x="94" y="337"/>
                    <a:pt x="94" y="339"/>
                  </a:cubicBezTo>
                  <a:cubicBezTo>
                    <a:pt x="92" y="339"/>
                    <a:pt x="92" y="336"/>
                    <a:pt x="93" y="334"/>
                  </a:cubicBezTo>
                  <a:close/>
                  <a:moveTo>
                    <a:pt x="100" y="417"/>
                  </a:moveTo>
                  <a:cubicBezTo>
                    <a:pt x="95" y="413"/>
                    <a:pt x="101" y="405"/>
                    <a:pt x="104" y="412"/>
                  </a:cubicBezTo>
                  <a:cubicBezTo>
                    <a:pt x="104" y="415"/>
                    <a:pt x="101" y="415"/>
                    <a:pt x="100" y="417"/>
                  </a:cubicBezTo>
                  <a:close/>
                  <a:moveTo>
                    <a:pt x="96" y="414"/>
                  </a:moveTo>
                  <a:cubicBezTo>
                    <a:pt x="93" y="413"/>
                    <a:pt x="96" y="410"/>
                    <a:pt x="95" y="406"/>
                  </a:cubicBezTo>
                  <a:cubicBezTo>
                    <a:pt x="95" y="403"/>
                    <a:pt x="91" y="408"/>
                    <a:pt x="91" y="403"/>
                  </a:cubicBezTo>
                  <a:cubicBezTo>
                    <a:pt x="96" y="403"/>
                    <a:pt x="104" y="400"/>
                    <a:pt x="109" y="398"/>
                  </a:cubicBezTo>
                  <a:cubicBezTo>
                    <a:pt x="109" y="403"/>
                    <a:pt x="106" y="404"/>
                    <a:pt x="105" y="407"/>
                  </a:cubicBezTo>
                  <a:cubicBezTo>
                    <a:pt x="99" y="405"/>
                    <a:pt x="98" y="410"/>
                    <a:pt x="96" y="414"/>
                  </a:cubicBezTo>
                  <a:close/>
                  <a:moveTo>
                    <a:pt x="112" y="482"/>
                  </a:moveTo>
                  <a:cubicBezTo>
                    <a:pt x="111" y="478"/>
                    <a:pt x="110" y="473"/>
                    <a:pt x="105" y="473"/>
                  </a:cubicBezTo>
                  <a:cubicBezTo>
                    <a:pt x="105" y="470"/>
                    <a:pt x="105" y="466"/>
                    <a:pt x="108" y="467"/>
                  </a:cubicBezTo>
                  <a:cubicBezTo>
                    <a:pt x="108" y="464"/>
                    <a:pt x="108" y="462"/>
                    <a:pt x="108" y="457"/>
                  </a:cubicBezTo>
                  <a:cubicBezTo>
                    <a:pt x="111" y="458"/>
                    <a:pt x="112" y="456"/>
                    <a:pt x="113" y="454"/>
                  </a:cubicBezTo>
                  <a:cubicBezTo>
                    <a:pt x="116" y="454"/>
                    <a:pt x="115" y="459"/>
                    <a:pt x="114" y="462"/>
                  </a:cubicBezTo>
                  <a:cubicBezTo>
                    <a:pt x="122" y="464"/>
                    <a:pt x="117" y="476"/>
                    <a:pt x="116" y="483"/>
                  </a:cubicBezTo>
                  <a:cubicBezTo>
                    <a:pt x="114" y="481"/>
                    <a:pt x="114" y="481"/>
                    <a:pt x="112" y="482"/>
                  </a:cubicBezTo>
                  <a:close/>
                  <a:moveTo>
                    <a:pt x="117" y="492"/>
                  </a:moveTo>
                  <a:cubicBezTo>
                    <a:pt x="116" y="491"/>
                    <a:pt x="117" y="486"/>
                    <a:pt x="120" y="487"/>
                  </a:cubicBezTo>
                  <a:cubicBezTo>
                    <a:pt x="120" y="490"/>
                    <a:pt x="118" y="490"/>
                    <a:pt x="117" y="492"/>
                  </a:cubicBezTo>
                  <a:close/>
                  <a:moveTo>
                    <a:pt x="121" y="484"/>
                  </a:moveTo>
                  <a:cubicBezTo>
                    <a:pt x="120" y="477"/>
                    <a:pt x="127" y="472"/>
                    <a:pt x="128" y="465"/>
                  </a:cubicBezTo>
                  <a:cubicBezTo>
                    <a:pt x="132" y="473"/>
                    <a:pt x="124" y="478"/>
                    <a:pt x="121" y="484"/>
                  </a:cubicBezTo>
                  <a:close/>
                  <a:moveTo>
                    <a:pt x="116" y="427"/>
                  </a:moveTo>
                  <a:cubicBezTo>
                    <a:pt x="108" y="432"/>
                    <a:pt x="111" y="446"/>
                    <a:pt x="104" y="450"/>
                  </a:cubicBezTo>
                  <a:cubicBezTo>
                    <a:pt x="104" y="434"/>
                    <a:pt x="110" y="421"/>
                    <a:pt x="105" y="409"/>
                  </a:cubicBezTo>
                  <a:cubicBezTo>
                    <a:pt x="108" y="408"/>
                    <a:pt x="108" y="410"/>
                    <a:pt x="111" y="410"/>
                  </a:cubicBezTo>
                  <a:cubicBezTo>
                    <a:pt x="111" y="404"/>
                    <a:pt x="112" y="394"/>
                    <a:pt x="118" y="391"/>
                  </a:cubicBezTo>
                  <a:cubicBezTo>
                    <a:pt x="119" y="390"/>
                    <a:pt x="117" y="401"/>
                    <a:pt x="114" y="403"/>
                  </a:cubicBezTo>
                  <a:cubicBezTo>
                    <a:pt x="117" y="406"/>
                    <a:pt x="118" y="403"/>
                    <a:pt x="122" y="403"/>
                  </a:cubicBezTo>
                  <a:cubicBezTo>
                    <a:pt x="124" y="398"/>
                    <a:pt x="125" y="394"/>
                    <a:pt x="126" y="389"/>
                  </a:cubicBezTo>
                  <a:cubicBezTo>
                    <a:pt x="128" y="389"/>
                    <a:pt x="128" y="388"/>
                    <a:pt x="130" y="388"/>
                  </a:cubicBezTo>
                  <a:cubicBezTo>
                    <a:pt x="131" y="389"/>
                    <a:pt x="132" y="391"/>
                    <a:pt x="130" y="392"/>
                  </a:cubicBezTo>
                  <a:cubicBezTo>
                    <a:pt x="133" y="391"/>
                    <a:pt x="134" y="389"/>
                    <a:pt x="134" y="384"/>
                  </a:cubicBezTo>
                  <a:cubicBezTo>
                    <a:pt x="137" y="384"/>
                    <a:pt x="135" y="388"/>
                    <a:pt x="137" y="390"/>
                  </a:cubicBezTo>
                  <a:cubicBezTo>
                    <a:pt x="139" y="389"/>
                    <a:pt x="141" y="385"/>
                    <a:pt x="143" y="387"/>
                  </a:cubicBezTo>
                  <a:cubicBezTo>
                    <a:pt x="136" y="403"/>
                    <a:pt x="127" y="417"/>
                    <a:pt x="116" y="427"/>
                  </a:cubicBezTo>
                  <a:close/>
                  <a:moveTo>
                    <a:pt x="136" y="234"/>
                  </a:moveTo>
                  <a:cubicBezTo>
                    <a:pt x="137" y="230"/>
                    <a:pt x="140" y="230"/>
                    <a:pt x="143" y="230"/>
                  </a:cubicBezTo>
                  <a:cubicBezTo>
                    <a:pt x="143" y="233"/>
                    <a:pt x="139" y="236"/>
                    <a:pt x="136" y="234"/>
                  </a:cubicBezTo>
                  <a:close/>
                  <a:moveTo>
                    <a:pt x="134" y="568"/>
                  </a:moveTo>
                  <a:cubicBezTo>
                    <a:pt x="132" y="568"/>
                    <a:pt x="134" y="563"/>
                    <a:pt x="134" y="561"/>
                  </a:cubicBezTo>
                  <a:cubicBezTo>
                    <a:pt x="138" y="561"/>
                    <a:pt x="135" y="567"/>
                    <a:pt x="134" y="568"/>
                  </a:cubicBezTo>
                  <a:close/>
                  <a:moveTo>
                    <a:pt x="151" y="219"/>
                  </a:moveTo>
                  <a:cubicBezTo>
                    <a:pt x="149" y="218"/>
                    <a:pt x="151" y="217"/>
                    <a:pt x="151" y="216"/>
                  </a:cubicBezTo>
                  <a:cubicBezTo>
                    <a:pt x="149" y="215"/>
                    <a:pt x="149" y="213"/>
                    <a:pt x="148" y="213"/>
                  </a:cubicBezTo>
                  <a:cubicBezTo>
                    <a:pt x="152" y="207"/>
                    <a:pt x="155" y="214"/>
                    <a:pt x="151" y="219"/>
                  </a:cubicBezTo>
                  <a:close/>
                  <a:moveTo>
                    <a:pt x="144" y="225"/>
                  </a:moveTo>
                  <a:cubicBezTo>
                    <a:pt x="144" y="222"/>
                    <a:pt x="145" y="219"/>
                    <a:pt x="148" y="220"/>
                  </a:cubicBezTo>
                  <a:cubicBezTo>
                    <a:pt x="147" y="221"/>
                    <a:pt x="147" y="225"/>
                    <a:pt x="144" y="225"/>
                  </a:cubicBezTo>
                  <a:close/>
                  <a:moveTo>
                    <a:pt x="149" y="482"/>
                  </a:moveTo>
                  <a:cubicBezTo>
                    <a:pt x="146" y="477"/>
                    <a:pt x="152" y="477"/>
                    <a:pt x="152" y="472"/>
                  </a:cubicBezTo>
                  <a:cubicBezTo>
                    <a:pt x="153" y="475"/>
                    <a:pt x="155" y="483"/>
                    <a:pt x="149" y="482"/>
                  </a:cubicBezTo>
                  <a:close/>
                  <a:moveTo>
                    <a:pt x="152" y="236"/>
                  </a:moveTo>
                  <a:cubicBezTo>
                    <a:pt x="149" y="236"/>
                    <a:pt x="151" y="231"/>
                    <a:pt x="154" y="231"/>
                  </a:cubicBezTo>
                  <a:cubicBezTo>
                    <a:pt x="154" y="234"/>
                    <a:pt x="152" y="234"/>
                    <a:pt x="152" y="236"/>
                  </a:cubicBezTo>
                  <a:close/>
                  <a:moveTo>
                    <a:pt x="192" y="197"/>
                  </a:moveTo>
                  <a:cubicBezTo>
                    <a:pt x="192" y="194"/>
                    <a:pt x="194" y="195"/>
                    <a:pt x="194" y="192"/>
                  </a:cubicBezTo>
                  <a:cubicBezTo>
                    <a:pt x="196" y="192"/>
                    <a:pt x="196" y="192"/>
                    <a:pt x="196" y="192"/>
                  </a:cubicBezTo>
                  <a:cubicBezTo>
                    <a:pt x="195" y="193"/>
                    <a:pt x="196" y="193"/>
                    <a:pt x="196" y="193"/>
                  </a:cubicBezTo>
                  <a:cubicBezTo>
                    <a:pt x="195" y="195"/>
                    <a:pt x="195" y="198"/>
                    <a:pt x="192" y="197"/>
                  </a:cubicBezTo>
                  <a:close/>
                  <a:moveTo>
                    <a:pt x="192" y="191"/>
                  </a:moveTo>
                  <a:cubicBezTo>
                    <a:pt x="192" y="189"/>
                    <a:pt x="193" y="189"/>
                    <a:pt x="193" y="187"/>
                  </a:cubicBezTo>
                  <a:cubicBezTo>
                    <a:pt x="197" y="187"/>
                    <a:pt x="196" y="189"/>
                    <a:pt x="196" y="192"/>
                  </a:cubicBezTo>
                  <a:cubicBezTo>
                    <a:pt x="195" y="191"/>
                    <a:pt x="194" y="191"/>
                    <a:pt x="192" y="191"/>
                  </a:cubicBezTo>
                  <a:close/>
                  <a:moveTo>
                    <a:pt x="217" y="156"/>
                  </a:moveTo>
                  <a:cubicBezTo>
                    <a:pt x="219" y="153"/>
                    <a:pt x="221" y="151"/>
                    <a:pt x="223" y="150"/>
                  </a:cubicBezTo>
                  <a:cubicBezTo>
                    <a:pt x="224" y="153"/>
                    <a:pt x="221" y="157"/>
                    <a:pt x="223" y="160"/>
                  </a:cubicBezTo>
                  <a:cubicBezTo>
                    <a:pt x="216" y="160"/>
                    <a:pt x="218" y="174"/>
                    <a:pt x="210" y="171"/>
                  </a:cubicBezTo>
                  <a:cubicBezTo>
                    <a:pt x="212" y="166"/>
                    <a:pt x="216" y="163"/>
                    <a:pt x="219" y="160"/>
                  </a:cubicBezTo>
                  <a:cubicBezTo>
                    <a:pt x="220" y="157"/>
                    <a:pt x="217" y="158"/>
                    <a:pt x="217" y="156"/>
                  </a:cubicBezTo>
                  <a:close/>
                  <a:moveTo>
                    <a:pt x="214" y="136"/>
                  </a:moveTo>
                  <a:cubicBezTo>
                    <a:pt x="213" y="139"/>
                    <a:pt x="210" y="142"/>
                    <a:pt x="209" y="141"/>
                  </a:cubicBezTo>
                  <a:cubicBezTo>
                    <a:pt x="210" y="138"/>
                    <a:pt x="210" y="136"/>
                    <a:pt x="214" y="136"/>
                  </a:cubicBezTo>
                  <a:close/>
                  <a:moveTo>
                    <a:pt x="206" y="179"/>
                  </a:moveTo>
                  <a:cubicBezTo>
                    <a:pt x="205" y="177"/>
                    <a:pt x="207" y="177"/>
                    <a:pt x="207" y="175"/>
                  </a:cubicBezTo>
                  <a:cubicBezTo>
                    <a:pt x="210" y="174"/>
                    <a:pt x="209" y="181"/>
                    <a:pt x="206" y="179"/>
                  </a:cubicBezTo>
                  <a:close/>
                  <a:moveTo>
                    <a:pt x="207" y="132"/>
                  </a:moveTo>
                  <a:cubicBezTo>
                    <a:pt x="209" y="133"/>
                    <a:pt x="205" y="135"/>
                    <a:pt x="205" y="137"/>
                  </a:cubicBezTo>
                  <a:cubicBezTo>
                    <a:pt x="202" y="136"/>
                    <a:pt x="206" y="133"/>
                    <a:pt x="207" y="132"/>
                  </a:cubicBezTo>
                  <a:close/>
                  <a:moveTo>
                    <a:pt x="208" y="143"/>
                  </a:moveTo>
                  <a:cubicBezTo>
                    <a:pt x="207" y="145"/>
                    <a:pt x="206" y="147"/>
                    <a:pt x="204" y="148"/>
                  </a:cubicBezTo>
                  <a:cubicBezTo>
                    <a:pt x="204" y="144"/>
                    <a:pt x="205" y="143"/>
                    <a:pt x="208" y="143"/>
                  </a:cubicBezTo>
                  <a:close/>
                  <a:moveTo>
                    <a:pt x="196" y="156"/>
                  </a:moveTo>
                  <a:cubicBezTo>
                    <a:pt x="195" y="162"/>
                    <a:pt x="190" y="165"/>
                    <a:pt x="185" y="167"/>
                  </a:cubicBezTo>
                  <a:cubicBezTo>
                    <a:pt x="184" y="166"/>
                    <a:pt x="184" y="165"/>
                    <a:pt x="183" y="164"/>
                  </a:cubicBezTo>
                  <a:cubicBezTo>
                    <a:pt x="185" y="163"/>
                    <a:pt x="186" y="162"/>
                    <a:pt x="189" y="162"/>
                  </a:cubicBezTo>
                  <a:cubicBezTo>
                    <a:pt x="187" y="158"/>
                    <a:pt x="191" y="157"/>
                    <a:pt x="196" y="156"/>
                  </a:cubicBezTo>
                  <a:close/>
                  <a:moveTo>
                    <a:pt x="156" y="225"/>
                  </a:moveTo>
                  <a:cubicBezTo>
                    <a:pt x="156" y="222"/>
                    <a:pt x="157" y="221"/>
                    <a:pt x="160" y="221"/>
                  </a:cubicBezTo>
                  <a:cubicBezTo>
                    <a:pt x="160" y="225"/>
                    <a:pt x="158" y="225"/>
                    <a:pt x="156" y="225"/>
                  </a:cubicBezTo>
                  <a:close/>
                  <a:moveTo>
                    <a:pt x="165" y="786"/>
                  </a:moveTo>
                  <a:cubicBezTo>
                    <a:pt x="162" y="785"/>
                    <a:pt x="160" y="782"/>
                    <a:pt x="162" y="780"/>
                  </a:cubicBezTo>
                  <a:cubicBezTo>
                    <a:pt x="164" y="780"/>
                    <a:pt x="165" y="782"/>
                    <a:pt x="165" y="786"/>
                  </a:cubicBezTo>
                  <a:close/>
                  <a:moveTo>
                    <a:pt x="165" y="253"/>
                  </a:moveTo>
                  <a:cubicBezTo>
                    <a:pt x="164" y="251"/>
                    <a:pt x="166" y="251"/>
                    <a:pt x="165" y="249"/>
                  </a:cubicBezTo>
                  <a:cubicBezTo>
                    <a:pt x="169" y="251"/>
                    <a:pt x="170" y="247"/>
                    <a:pt x="173" y="250"/>
                  </a:cubicBezTo>
                  <a:cubicBezTo>
                    <a:pt x="173" y="247"/>
                    <a:pt x="169" y="246"/>
                    <a:pt x="171" y="243"/>
                  </a:cubicBezTo>
                  <a:cubicBezTo>
                    <a:pt x="175" y="245"/>
                    <a:pt x="175" y="246"/>
                    <a:pt x="179" y="247"/>
                  </a:cubicBezTo>
                  <a:cubicBezTo>
                    <a:pt x="177" y="251"/>
                    <a:pt x="174" y="249"/>
                    <a:pt x="172" y="252"/>
                  </a:cubicBezTo>
                  <a:cubicBezTo>
                    <a:pt x="172" y="254"/>
                    <a:pt x="174" y="253"/>
                    <a:pt x="174" y="256"/>
                  </a:cubicBezTo>
                  <a:cubicBezTo>
                    <a:pt x="171" y="257"/>
                    <a:pt x="168" y="253"/>
                    <a:pt x="165" y="253"/>
                  </a:cubicBezTo>
                  <a:close/>
                  <a:moveTo>
                    <a:pt x="168" y="219"/>
                  </a:moveTo>
                  <a:cubicBezTo>
                    <a:pt x="168" y="222"/>
                    <a:pt x="166" y="222"/>
                    <a:pt x="165" y="222"/>
                  </a:cubicBezTo>
                  <a:cubicBezTo>
                    <a:pt x="165" y="220"/>
                    <a:pt x="166" y="219"/>
                    <a:pt x="168" y="219"/>
                  </a:cubicBezTo>
                  <a:close/>
                  <a:moveTo>
                    <a:pt x="165" y="209"/>
                  </a:moveTo>
                  <a:cubicBezTo>
                    <a:pt x="166" y="207"/>
                    <a:pt x="167" y="206"/>
                    <a:pt x="169" y="206"/>
                  </a:cubicBezTo>
                  <a:cubicBezTo>
                    <a:pt x="169" y="208"/>
                    <a:pt x="168" y="210"/>
                    <a:pt x="165" y="209"/>
                  </a:cubicBezTo>
                  <a:close/>
                  <a:moveTo>
                    <a:pt x="182" y="229"/>
                  </a:moveTo>
                  <a:cubicBezTo>
                    <a:pt x="183" y="233"/>
                    <a:pt x="182" y="235"/>
                    <a:pt x="180" y="237"/>
                  </a:cubicBezTo>
                  <a:cubicBezTo>
                    <a:pt x="176" y="236"/>
                    <a:pt x="178" y="229"/>
                    <a:pt x="182" y="229"/>
                  </a:cubicBezTo>
                  <a:close/>
                  <a:moveTo>
                    <a:pt x="168" y="819"/>
                  </a:moveTo>
                  <a:cubicBezTo>
                    <a:pt x="170" y="822"/>
                    <a:pt x="171" y="827"/>
                    <a:pt x="172" y="831"/>
                  </a:cubicBezTo>
                  <a:cubicBezTo>
                    <a:pt x="166" y="830"/>
                    <a:pt x="167" y="824"/>
                    <a:pt x="168" y="819"/>
                  </a:cubicBezTo>
                  <a:close/>
                  <a:moveTo>
                    <a:pt x="168" y="286"/>
                  </a:moveTo>
                  <a:cubicBezTo>
                    <a:pt x="168" y="284"/>
                    <a:pt x="166" y="285"/>
                    <a:pt x="166" y="283"/>
                  </a:cubicBezTo>
                  <a:cubicBezTo>
                    <a:pt x="172" y="278"/>
                    <a:pt x="174" y="271"/>
                    <a:pt x="179" y="266"/>
                  </a:cubicBezTo>
                  <a:cubicBezTo>
                    <a:pt x="178" y="263"/>
                    <a:pt x="177" y="263"/>
                    <a:pt x="179" y="261"/>
                  </a:cubicBezTo>
                  <a:cubicBezTo>
                    <a:pt x="182" y="263"/>
                    <a:pt x="179" y="264"/>
                    <a:pt x="183" y="265"/>
                  </a:cubicBezTo>
                  <a:cubicBezTo>
                    <a:pt x="175" y="268"/>
                    <a:pt x="180" y="287"/>
                    <a:pt x="168" y="286"/>
                  </a:cubicBezTo>
                  <a:close/>
                  <a:moveTo>
                    <a:pt x="179" y="209"/>
                  </a:moveTo>
                  <a:cubicBezTo>
                    <a:pt x="180" y="207"/>
                    <a:pt x="179" y="203"/>
                    <a:pt x="178" y="206"/>
                  </a:cubicBezTo>
                  <a:cubicBezTo>
                    <a:pt x="175" y="204"/>
                    <a:pt x="178" y="200"/>
                    <a:pt x="181" y="201"/>
                  </a:cubicBezTo>
                  <a:cubicBezTo>
                    <a:pt x="181" y="199"/>
                    <a:pt x="179" y="199"/>
                    <a:pt x="181" y="197"/>
                  </a:cubicBezTo>
                  <a:cubicBezTo>
                    <a:pt x="175" y="195"/>
                    <a:pt x="172" y="197"/>
                    <a:pt x="167" y="196"/>
                  </a:cubicBezTo>
                  <a:cubicBezTo>
                    <a:pt x="167" y="192"/>
                    <a:pt x="169" y="192"/>
                    <a:pt x="169" y="188"/>
                  </a:cubicBezTo>
                  <a:cubicBezTo>
                    <a:pt x="167" y="187"/>
                    <a:pt x="164" y="192"/>
                    <a:pt x="165" y="188"/>
                  </a:cubicBezTo>
                  <a:cubicBezTo>
                    <a:pt x="162" y="188"/>
                    <a:pt x="163" y="191"/>
                    <a:pt x="160" y="191"/>
                  </a:cubicBezTo>
                  <a:cubicBezTo>
                    <a:pt x="162" y="184"/>
                    <a:pt x="163" y="179"/>
                    <a:pt x="169" y="178"/>
                  </a:cubicBezTo>
                  <a:cubicBezTo>
                    <a:pt x="170" y="175"/>
                    <a:pt x="172" y="170"/>
                    <a:pt x="177" y="170"/>
                  </a:cubicBezTo>
                  <a:cubicBezTo>
                    <a:pt x="177" y="172"/>
                    <a:pt x="178" y="172"/>
                    <a:pt x="178" y="175"/>
                  </a:cubicBezTo>
                  <a:cubicBezTo>
                    <a:pt x="180" y="175"/>
                    <a:pt x="180" y="173"/>
                    <a:pt x="179" y="176"/>
                  </a:cubicBezTo>
                  <a:cubicBezTo>
                    <a:pt x="183" y="175"/>
                    <a:pt x="184" y="171"/>
                    <a:pt x="187" y="169"/>
                  </a:cubicBezTo>
                  <a:cubicBezTo>
                    <a:pt x="186" y="174"/>
                    <a:pt x="180" y="180"/>
                    <a:pt x="178" y="186"/>
                  </a:cubicBezTo>
                  <a:cubicBezTo>
                    <a:pt x="178" y="188"/>
                    <a:pt x="183" y="190"/>
                    <a:pt x="180" y="192"/>
                  </a:cubicBezTo>
                  <a:cubicBezTo>
                    <a:pt x="182" y="192"/>
                    <a:pt x="182" y="194"/>
                    <a:pt x="185" y="194"/>
                  </a:cubicBezTo>
                  <a:cubicBezTo>
                    <a:pt x="185" y="196"/>
                    <a:pt x="184" y="197"/>
                    <a:pt x="182" y="198"/>
                  </a:cubicBezTo>
                  <a:cubicBezTo>
                    <a:pt x="183" y="199"/>
                    <a:pt x="185" y="199"/>
                    <a:pt x="184" y="201"/>
                  </a:cubicBezTo>
                  <a:cubicBezTo>
                    <a:pt x="185" y="201"/>
                    <a:pt x="186" y="200"/>
                    <a:pt x="187" y="200"/>
                  </a:cubicBezTo>
                  <a:cubicBezTo>
                    <a:pt x="187" y="208"/>
                    <a:pt x="184" y="207"/>
                    <a:pt x="179" y="209"/>
                  </a:cubicBezTo>
                  <a:close/>
                  <a:moveTo>
                    <a:pt x="197" y="327"/>
                  </a:moveTo>
                  <a:cubicBezTo>
                    <a:pt x="192" y="327"/>
                    <a:pt x="193" y="322"/>
                    <a:pt x="190" y="320"/>
                  </a:cubicBezTo>
                  <a:cubicBezTo>
                    <a:pt x="193" y="312"/>
                    <a:pt x="198" y="306"/>
                    <a:pt x="204" y="300"/>
                  </a:cubicBezTo>
                  <a:cubicBezTo>
                    <a:pt x="205" y="309"/>
                    <a:pt x="198" y="309"/>
                    <a:pt x="198" y="317"/>
                  </a:cubicBezTo>
                  <a:cubicBezTo>
                    <a:pt x="198" y="319"/>
                    <a:pt x="199" y="316"/>
                    <a:pt x="200" y="318"/>
                  </a:cubicBezTo>
                  <a:cubicBezTo>
                    <a:pt x="205" y="317"/>
                    <a:pt x="205" y="310"/>
                    <a:pt x="209" y="309"/>
                  </a:cubicBezTo>
                  <a:cubicBezTo>
                    <a:pt x="205" y="315"/>
                    <a:pt x="202" y="322"/>
                    <a:pt x="197" y="327"/>
                  </a:cubicBezTo>
                  <a:close/>
                  <a:moveTo>
                    <a:pt x="212" y="255"/>
                  </a:moveTo>
                  <a:cubicBezTo>
                    <a:pt x="211" y="252"/>
                    <a:pt x="214" y="252"/>
                    <a:pt x="216" y="252"/>
                  </a:cubicBezTo>
                  <a:cubicBezTo>
                    <a:pt x="216" y="255"/>
                    <a:pt x="214" y="255"/>
                    <a:pt x="212" y="255"/>
                  </a:cubicBezTo>
                  <a:close/>
                  <a:moveTo>
                    <a:pt x="239" y="232"/>
                  </a:moveTo>
                  <a:cubicBezTo>
                    <a:pt x="237" y="231"/>
                    <a:pt x="237" y="230"/>
                    <a:pt x="237" y="228"/>
                  </a:cubicBezTo>
                  <a:cubicBezTo>
                    <a:pt x="238" y="228"/>
                    <a:pt x="239" y="226"/>
                    <a:pt x="240" y="227"/>
                  </a:cubicBezTo>
                  <a:cubicBezTo>
                    <a:pt x="241" y="230"/>
                    <a:pt x="241" y="230"/>
                    <a:pt x="239" y="232"/>
                  </a:cubicBezTo>
                  <a:close/>
                  <a:moveTo>
                    <a:pt x="250" y="954"/>
                  </a:moveTo>
                  <a:cubicBezTo>
                    <a:pt x="252" y="954"/>
                    <a:pt x="252" y="956"/>
                    <a:pt x="253" y="957"/>
                  </a:cubicBezTo>
                  <a:cubicBezTo>
                    <a:pt x="252" y="960"/>
                    <a:pt x="248" y="955"/>
                    <a:pt x="250" y="954"/>
                  </a:cubicBezTo>
                  <a:close/>
                  <a:moveTo>
                    <a:pt x="252" y="976"/>
                  </a:moveTo>
                  <a:cubicBezTo>
                    <a:pt x="254" y="978"/>
                    <a:pt x="257" y="978"/>
                    <a:pt x="257" y="983"/>
                  </a:cubicBezTo>
                  <a:cubicBezTo>
                    <a:pt x="254" y="981"/>
                    <a:pt x="252" y="980"/>
                    <a:pt x="252" y="976"/>
                  </a:cubicBezTo>
                  <a:close/>
                  <a:moveTo>
                    <a:pt x="278" y="974"/>
                  </a:moveTo>
                  <a:cubicBezTo>
                    <a:pt x="273" y="968"/>
                    <a:pt x="257" y="974"/>
                    <a:pt x="258" y="960"/>
                  </a:cubicBezTo>
                  <a:cubicBezTo>
                    <a:pt x="262" y="958"/>
                    <a:pt x="266" y="963"/>
                    <a:pt x="266" y="957"/>
                  </a:cubicBezTo>
                  <a:cubicBezTo>
                    <a:pt x="269" y="956"/>
                    <a:pt x="270" y="957"/>
                    <a:pt x="272" y="958"/>
                  </a:cubicBezTo>
                  <a:cubicBezTo>
                    <a:pt x="273" y="966"/>
                    <a:pt x="281" y="962"/>
                    <a:pt x="284" y="968"/>
                  </a:cubicBezTo>
                  <a:cubicBezTo>
                    <a:pt x="281" y="969"/>
                    <a:pt x="281" y="973"/>
                    <a:pt x="278" y="974"/>
                  </a:cubicBezTo>
                  <a:close/>
                  <a:moveTo>
                    <a:pt x="286" y="985"/>
                  </a:moveTo>
                  <a:cubicBezTo>
                    <a:pt x="288" y="985"/>
                    <a:pt x="289" y="986"/>
                    <a:pt x="289" y="989"/>
                  </a:cubicBezTo>
                  <a:cubicBezTo>
                    <a:pt x="287" y="989"/>
                    <a:pt x="286" y="987"/>
                    <a:pt x="286" y="985"/>
                  </a:cubicBezTo>
                  <a:close/>
                  <a:moveTo>
                    <a:pt x="290" y="977"/>
                  </a:moveTo>
                  <a:cubicBezTo>
                    <a:pt x="288" y="977"/>
                    <a:pt x="286" y="975"/>
                    <a:pt x="287" y="972"/>
                  </a:cubicBezTo>
                  <a:cubicBezTo>
                    <a:pt x="289" y="973"/>
                    <a:pt x="291" y="975"/>
                    <a:pt x="290" y="977"/>
                  </a:cubicBezTo>
                  <a:close/>
                  <a:moveTo>
                    <a:pt x="345" y="182"/>
                  </a:moveTo>
                  <a:cubicBezTo>
                    <a:pt x="345" y="184"/>
                    <a:pt x="348" y="183"/>
                    <a:pt x="348" y="185"/>
                  </a:cubicBezTo>
                  <a:cubicBezTo>
                    <a:pt x="345" y="186"/>
                    <a:pt x="344" y="192"/>
                    <a:pt x="345" y="196"/>
                  </a:cubicBezTo>
                  <a:cubicBezTo>
                    <a:pt x="344" y="197"/>
                    <a:pt x="343" y="198"/>
                    <a:pt x="341" y="199"/>
                  </a:cubicBezTo>
                  <a:cubicBezTo>
                    <a:pt x="345" y="208"/>
                    <a:pt x="330" y="212"/>
                    <a:pt x="320" y="213"/>
                  </a:cubicBezTo>
                  <a:cubicBezTo>
                    <a:pt x="322" y="211"/>
                    <a:pt x="320" y="209"/>
                    <a:pt x="321" y="205"/>
                  </a:cubicBezTo>
                  <a:cubicBezTo>
                    <a:pt x="325" y="202"/>
                    <a:pt x="327" y="198"/>
                    <a:pt x="330" y="194"/>
                  </a:cubicBezTo>
                  <a:cubicBezTo>
                    <a:pt x="331" y="195"/>
                    <a:pt x="334" y="193"/>
                    <a:pt x="334" y="195"/>
                  </a:cubicBezTo>
                  <a:cubicBezTo>
                    <a:pt x="337" y="191"/>
                    <a:pt x="340" y="187"/>
                    <a:pt x="344" y="184"/>
                  </a:cubicBezTo>
                  <a:cubicBezTo>
                    <a:pt x="340" y="183"/>
                    <a:pt x="341" y="187"/>
                    <a:pt x="339" y="185"/>
                  </a:cubicBezTo>
                  <a:cubicBezTo>
                    <a:pt x="343" y="182"/>
                    <a:pt x="349" y="172"/>
                    <a:pt x="357" y="173"/>
                  </a:cubicBezTo>
                  <a:cubicBezTo>
                    <a:pt x="356" y="180"/>
                    <a:pt x="349" y="179"/>
                    <a:pt x="345" y="182"/>
                  </a:cubicBezTo>
                  <a:close/>
                  <a:moveTo>
                    <a:pt x="357" y="996"/>
                  </a:moveTo>
                  <a:cubicBezTo>
                    <a:pt x="363" y="1001"/>
                    <a:pt x="368" y="1007"/>
                    <a:pt x="373" y="1010"/>
                  </a:cubicBezTo>
                  <a:cubicBezTo>
                    <a:pt x="368" y="1009"/>
                    <a:pt x="356" y="1004"/>
                    <a:pt x="357" y="996"/>
                  </a:cubicBezTo>
                  <a:close/>
                  <a:moveTo>
                    <a:pt x="414" y="1044"/>
                  </a:moveTo>
                  <a:cubicBezTo>
                    <a:pt x="416" y="1044"/>
                    <a:pt x="417" y="1045"/>
                    <a:pt x="417" y="1047"/>
                  </a:cubicBezTo>
                  <a:cubicBezTo>
                    <a:pt x="416" y="1048"/>
                    <a:pt x="413" y="1047"/>
                    <a:pt x="414" y="1044"/>
                  </a:cubicBezTo>
                  <a:close/>
                  <a:moveTo>
                    <a:pt x="614" y="1007"/>
                  </a:moveTo>
                  <a:cubicBezTo>
                    <a:pt x="618" y="1008"/>
                    <a:pt x="619" y="1006"/>
                    <a:pt x="622" y="1007"/>
                  </a:cubicBezTo>
                  <a:cubicBezTo>
                    <a:pt x="624" y="1011"/>
                    <a:pt x="614" y="1012"/>
                    <a:pt x="614" y="1007"/>
                  </a:cubicBezTo>
                  <a:close/>
                  <a:moveTo>
                    <a:pt x="617" y="966"/>
                  </a:moveTo>
                  <a:cubicBezTo>
                    <a:pt x="611" y="969"/>
                    <a:pt x="605" y="969"/>
                    <a:pt x="601" y="966"/>
                  </a:cubicBezTo>
                  <a:cubicBezTo>
                    <a:pt x="604" y="963"/>
                    <a:pt x="615" y="961"/>
                    <a:pt x="617" y="966"/>
                  </a:cubicBezTo>
                  <a:close/>
                  <a:moveTo>
                    <a:pt x="491" y="881"/>
                  </a:moveTo>
                  <a:cubicBezTo>
                    <a:pt x="489" y="881"/>
                    <a:pt x="489" y="878"/>
                    <a:pt x="487" y="878"/>
                  </a:cubicBezTo>
                  <a:cubicBezTo>
                    <a:pt x="489" y="875"/>
                    <a:pt x="491" y="879"/>
                    <a:pt x="491" y="881"/>
                  </a:cubicBezTo>
                  <a:close/>
                  <a:moveTo>
                    <a:pt x="487" y="873"/>
                  </a:moveTo>
                  <a:cubicBezTo>
                    <a:pt x="485" y="873"/>
                    <a:pt x="483" y="872"/>
                    <a:pt x="483" y="870"/>
                  </a:cubicBezTo>
                  <a:cubicBezTo>
                    <a:pt x="485" y="868"/>
                    <a:pt x="487" y="870"/>
                    <a:pt x="487" y="873"/>
                  </a:cubicBezTo>
                  <a:close/>
                  <a:moveTo>
                    <a:pt x="480" y="877"/>
                  </a:moveTo>
                  <a:cubicBezTo>
                    <a:pt x="477" y="876"/>
                    <a:pt x="474" y="874"/>
                    <a:pt x="473" y="871"/>
                  </a:cubicBezTo>
                  <a:cubicBezTo>
                    <a:pt x="476" y="872"/>
                    <a:pt x="483" y="872"/>
                    <a:pt x="480" y="877"/>
                  </a:cubicBezTo>
                  <a:close/>
                  <a:moveTo>
                    <a:pt x="460" y="828"/>
                  </a:moveTo>
                  <a:cubicBezTo>
                    <a:pt x="458" y="830"/>
                    <a:pt x="455" y="826"/>
                    <a:pt x="454" y="823"/>
                  </a:cubicBezTo>
                  <a:cubicBezTo>
                    <a:pt x="456" y="825"/>
                    <a:pt x="458" y="826"/>
                    <a:pt x="460" y="828"/>
                  </a:cubicBezTo>
                  <a:close/>
                  <a:moveTo>
                    <a:pt x="457" y="1075"/>
                  </a:moveTo>
                  <a:cubicBezTo>
                    <a:pt x="455" y="1074"/>
                    <a:pt x="452" y="1075"/>
                    <a:pt x="453" y="1072"/>
                  </a:cubicBezTo>
                  <a:cubicBezTo>
                    <a:pt x="455" y="1072"/>
                    <a:pt x="457" y="1072"/>
                    <a:pt x="457" y="1075"/>
                  </a:cubicBezTo>
                  <a:close/>
                  <a:moveTo>
                    <a:pt x="447" y="831"/>
                  </a:moveTo>
                  <a:cubicBezTo>
                    <a:pt x="449" y="833"/>
                    <a:pt x="452" y="834"/>
                    <a:pt x="452" y="838"/>
                  </a:cubicBezTo>
                  <a:cubicBezTo>
                    <a:pt x="449" y="837"/>
                    <a:pt x="448" y="836"/>
                    <a:pt x="445" y="836"/>
                  </a:cubicBezTo>
                  <a:cubicBezTo>
                    <a:pt x="445" y="834"/>
                    <a:pt x="447" y="833"/>
                    <a:pt x="447" y="831"/>
                  </a:cubicBezTo>
                  <a:close/>
                  <a:moveTo>
                    <a:pt x="451" y="1070"/>
                  </a:moveTo>
                  <a:cubicBezTo>
                    <a:pt x="448" y="1072"/>
                    <a:pt x="443" y="1069"/>
                    <a:pt x="441" y="1066"/>
                  </a:cubicBezTo>
                  <a:cubicBezTo>
                    <a:pt x="444" y="1065"/>
                    <a:pt x="447" y="1070"/>
                    <a:pt x="451" y="1070"/>
                  </a:cubicBezTo>
                  <a:close/>
                  <a:moveTo>
                    <a:pt x="412" y="92"/>
                  </a:moveTo>
                  <a:cubicBezTo>
                    <a:pt x="413" y="90"/>
                    <a:pt x="414" y="89"/>
                    <a:pt x="417" y="89"/>
                  </a:cubicBezTo>
                  <a:cubicBezTo>
                    <a:pt x="416" y="91"/>
                    <a:pt x="414" y="92"/>
                    <a:pt x="412" y="92"/>
                  </a:cubicBezTo>
                  <a:close/>
                  <a:moveTo>
                    <a:pt x="440" y="680"/>
                  </a:moveTo>
                  <a:cubicBezTo>
                    <a:pt x="436" y="680"/>
                    <a:pt x="437" y="676"/>
                    <a:pt x="439" y="674"/>
                  </a:cubicBezTo>
                  <a:cubicBezTo>
                    <a:pt x="441" y="676"/>
                    <a:pt x="441" y="677"/>
                    <a:pt x="440" y="680"/>
                  </a:cubicBezTo>
                  <a:close/>
                  <a:moveTo>
                    <a:pt x="440" y="673"/>
                  </a:moveTo>
                  <a:cubicBezTo>
                    <a:pt x="438" y="671"/>
                    <a:pt x="438" y="667"/>
                    <a:pt x="438" y="664"/>
                  </a:cubicBezTo>
                  <a:cubicBezTo>
                    <a:pt x="439" y="665"/>
                    <a:pt x="440" y="666"/>
                    <a:pt x="441" y="667"/>
                  </a:cubicBezTo>
                  <a:cubicBezTo>
                    <a:pt x="441" y="669"/>
                    <a:pt x="440" y="671"/>
                    <a:pt x="440" y="673"/>
                  </a:cubicBezTo>
                  <a:close/>
                  <a:moveTo>
                    <a:pt x="444" y="687"/>
                  </a:moveTo>
                  <a:cubicBezTo>
                    <a:pt x="441" y="684"/>
                    <a:pt x="442" y="680"/>
                    <a:pt x="443" y="676"/>
                  </a:cubicBezTo>
                  <a:cubicBezTo>
                    <a:pt x="444" y="676"/>
                    <a:pt x="444" y="676"/>
                    <a:pt x="444" y="676"/>
                  </a:cubicBezTo>
                  <a:cubicBezTo>
                    <a:pt x="446" y="678"/>
                    <a:pt x="447" y="682"/>
                    <a:pt x="449" y="684"/>
                  </a:cubicBezTo>
                  <a:cubicBezTo>
                    <a:pt x="448" y="686"/>
                    <a:pt x="447" y="687"/>
                    <a:pt x="444" y="687"/>
                  </a:cubicBezTo>
                  <a:close/>
                  <a:moveTo>
                    <a:pt x="466" y="689"/>
                  </a:moveTo>
                  <a:cubicBezTo>
                    <a:pt x="466" y="685"/>
                    <a:pt x="466" y="685"/>
                    <a:pt x="466" y="685"/>
                  </a:cubicBezTo>
                  <a:cubicBezTo>
                    <a:pt x="470" y="685"/>
                    <a:pt x="470" y="685"/>
                    <a:pt x="470" y="685"/>
                  </a:cubicBezTo>
                  <a:cubicBezTo>
                    <a:pt x="470" y="688"/>
                    <a:pt x="469" y="689"/>
                    <a:pt x="466" y="689"/>
                  </a:cubicBezTo>
                  <a:close/>
                  <a:moveTo>
                    <a:pt x="817" y="538"/>
                  </a:moveTo>
                  <a:cubicBezTo>
                    <a:pt x="815" y="537"/>
                    <a:pt x="813" y="537"/>
                    <a:pt x="813" y="534"/>
                  </a:cubicBezTo>
                  <a:cubicBezTo>
                    <a:pt x="815" y="532"/>
                    <a:pt x="818" y="534"/>
                    <a:pt x="817" y="538"/>
                  </a:cubicBezTo>
                  <a:close/>
                  <a:moveTo>
                    <a:pt x="786" y="244"/>
                  </a:moveTo>
                  <a:cubicBezTo>
                    <a:pt x="788" y="244"/>
                    <a:pt x="791" y="244"/>
                    <a:pt x="790" y="247"/>
                  </a:cubicBezTo>
                  <a:cubicBezTo>
                    <a:pt x="788" y="247"/>
                    <a:pt x="786" y="247"/>
                    <a:pt x="786" y="244"/>
                  </a:cubicBezTo>
                  <a:close/>
                  <a:moveTo>
                    <a:pt x="788" y="294"/>
                  </a:moveTo>
                  <a:cubicBezTo>
                    <a:pt x="787" y="295"/>
                    <a:pt x="782" y="294"/>
                    <a:pt x="783" y="291"/>
                  </a:cubicBezTo>
                  <a:cubicBezTo>
                    <a:pt x="786" y="290"/>
                    <a:pt x="786" y="294"/>
                    <a:pt x="788" y="294"/>
                  </a:cubicBezTo>
                  <a:close/>
                  <a:moveTo>
                    <a:pt x="776" y="252"/>
                  </a:moveTo>
                  <a:cubicBezTo>
                    <a:pt x="775" y="253"/>
                    <a:pt x="775" y="253"/>
                    <a:pt x="775" y="255"/>
                  </a:cubicBezTo>
                  <a:cubicBezTo>
                    <a:pt x="772" y="255"/>
                    <a:pt x="772" y="253"/>
                    <a:pt x="771" y="251"/>
                  </a:cubicBezTo>
                  <a:cubicBezTo>
                    <a:pt x="773" y="251"/>
                    <a:pt x="775" y="251"/>
                    <a:pt x="776" y="252"/>
                  </a:cubicBezTo>
                  <a:close/>
                  <a:moveTo>
                    <a:pt x="736" y="566"/>
                  </a:moveTo>
                  <a:cubicBezTo>
                    <a:pt x="734" y="568"/>
                    <a:pt x="731" y="564"/>
                    <a:pt x="729" y="562"/>
                  </a:cubicBezTo>
                  <a:cubicBezTo>
                    <a:pt x="733" y="561"/>
                    <a:pt x="736" y="562"/>
                    <a:pt x="736" y="566"/>
                  </a:cubicBezTo>
                  <a:close/>
                  <a:moveTo>
                    <a:pt x="735" y="623"/>
                  </a:moveTo>
                  <a:cubicBezTo>
                    <a:pt x="734" y="623"/>
                    <a:pt x="734" y="624"/>
                    <a:pt x="734" y="625"/>
                  </a:cubicBezTo>
                  <a:cubicBezTo>
                    <a:pt x="731" y="626"/>
                    <a:pt x="731" y="624"/>
                    <a:pt x="728" y="625"/>
                  </a:cubicBezTo>
                  <a:cubicBezTo>
                    <a:pt x="728" y="621"/>
                    <a:pt x="734" y="622"/>
                    <a:pt x="735" y="623"/>
                  </a:cubicBezTo>
                  <a:close/>
                  <a:moveTo>
                    <a:pt x="725" y="569"/>
                  </a:moveTo>
                  <a:cubicBezTo>
                    <a:pt x="727" y="572"/>
                    <a:pt x="727" y="576"/>
                    <a:pt x="725" y="580"/>
                  </a:cubicBezTo>
                  <a:cubicBezTo>
                    <a:pt x="720" y="580"/>
                    <a:pt x="720" y="580"/>
                    <a:pt x="720" y="580"/>
                  </a:cubicBezTo>
                  <a:cubicBezTo>
                    <a:pt x="721" y="574"/>
                    <a:pt x="718" y="576"/>
                    <a:pt x="715" y="575"/>
                  </a:cubicBezTo>
                  <a:cubicBezTo>
                    <a:pt x="715" y="573"/>
                    <a:pt x="717" y="572"/>
                    <a:pt x="717" y="570"/>
                  </a:cubicBezTo>
                  <a:cubicBezTo>
                    <a:pt x="719" y="570"/>
                    <a:pt x="718" y="573"/>
                    <a:pt x="720" y="572"/>
                  </a:cubicBezTo>
                  <a:cubicBezTo>
                    <a:pt x="718" y="570"/>
                    <a:pt x="723" y="571"/>
                    <a:pt x="725" y="569"/>
                  </a:cubicBezTo>
                  <a:close/>
                  <a:moveTo>
                    <a:pt x="728" y="583"/>
                  </a:moveTo>
                  <a:cubicBezTo>
                    <a:pt x="726" y="585"/>
                    <a:pt x="718" y="588"/>
                    <a:pt x="718" y="583"/>
                  </a:cubicBezTo>
                  <a:lnTo>
                    <a:pt x="728" y="583"/>
                  </a:lnTo>
                  <a:close/>
                  <a:moveTo>
                    <a:pt x="731" y="638"/>
                  </a:moveTo>
                  <a:cubicBezTo>
                    <a:pt x="731" y="640"/>
                    <a:pt x="725" y="642"/>
                    <a:pt x="723" y="646"/>
                  </a:cubicBezTo>
                  <a:cubicBezTo>
                    <a:pt x="720" y="645"/>
                    <a:pt x="716" y="644"/>
                    <a:pt x="716" y="639"/>
                  </a:cubicBezTo>
                  <a:cubicBezTo>
                    <a:pt x="723" y="637"/>
                    <a:pt x="725" y="638"/>
                    <a:pt x="731" y="638"/>
                  </a:cubicBezTo>
                  <a:close/>
                  <a:moveTo>
                    <a:pt x="720" y="629"/>
                  </a:moveTo>
                  <a:cubicBezTo>
                    <a:pt x="723" y="624"/>
                    <a:pt x="730" y="628"/>
                    <a:pt x="732" y="628"/>
                  </a:cubicBezTo>
                  <a:cubicBezTo>
                    <a:pt x="732" y="629"/>
                    <a:pt x="731" y="632"/>
                    <a:pt x="732" y="632"/>
                  </a:cubicBezTo>
                  <a:cubicBezTo>
                    <a:pt x="729" y="631"/>
                    <a:pt x="724" y="633"/>
                    <a:pt x="720" y="629"/>
                  </a:cubicBezTo>
                  <a:close/>
                  <a:moveTo>
                    <a:pt x="728" y="616"/>
                  </a:moveTo>
                  <a:cubicBezTo>
                    <a:pt x="728" y="620"/>
                    <a:pt x="722" y="619"/>
                    <a:pt x="721" y="620"/>
                  </a:cubicBezTo>
                  <a:cubicBezTo>
                    <a:pt x="719" y="617"/>
                    <a:pt x="723" y="615"/>
                    <a:pt x="723" y="612"/>
                  </a:cubicBezTo>
                  <a:cubicBezTo>
                    <a:pt x="728" y="612"/>
                    <a:pt x="728" y="612"/>
                    <a:pt x="728" y="612"/>
                  </a:cubicBezTo>
                  <a:cubicBezTo>
                    <a:pt x="726" y="614"/>
                    <a:pt x="726" y="614"/>
                    <a:pt x="728" y="616"/>
                  </a:cubicBezTo>
                  <a:close/>
                  <a:moveTo>
                    <a:pt x="728" y="563"/>
                  </a:moveTo>
                  <a:cubicBezTo>
                    <a:pt x="723" y="568"/>
                    <a:pt x="719" y="564"/>
                    <a:pt x="713" y="565"/>
                  </a:cubicBezTo>
                  <a:cubicBezTo>
                    <a:pt x="714" y="560"/>
                    <a:pt x="725" y="560"/>
                    <a:pt x="728" y="563"/>
                  </a:cubicBezTo>
                  <a:close/>
                  <a:moveTo>
                    <a:pt x="709" y="587"/>
                  </a:moveTo>
                  <a:cubicBezTo>
                    <a:pt x="706" y="587"/>
                    <a:pt x="707" y="584"/>
                    <a:pt x="704" y="584"/>
                  </a:cubicBezTo>
                  <a:cubicBezTo>
                    <a:pt x="705" y="581"/>
                    <a:pt x="712" y="583"/>
                    <a:pt x="709" y="587"/>
                  </a:cubicBezTo>
                  <a:close/>
                  <a:moveTo>
                    <a:pt x="696" y="664"/>
                  </a:moveTo>
                  <a:cubicBezTo>
                    <a:pt x="699" y="664"/>
                    <a:pt x="699" y="664"/>
                    <a:pt x="699" y="664"/>
                  </a:cubicBezTo>
                  <a:cubicBezTo>
                    <a:pt x="699" y="667"/>
                    <a:pt x="698" y="669"/>
                    <a:pt x="697" y="671"/>
                  </a:cubicBezTo>
                  <a:cubicBezTo>
                    <a:pt x="695" y="671"/>
                    <a:pt x="696" y="667"/>
                    <a:pt x="696" y="664"/>
                  </a:cubicBezTo>
                  <a:close/>
                  <a:moveTo>
                    <a:pt x="696" y="672"/>
                  </a:moveTo>
                  <a:cubicBezTo>
                    <a:pt x="697" y="672"/>
                    <a:pt x="698" y="673"/>
                    <a:pt x="699" y="673"/>
                  </a:cubicBezTo>
                  <a:cubicBezTo>
                    <a:pt x="699" y="678"/>
                    <a:pt x="695" y="678"/>
                    <a:pt x="693" y="682"/>
                  </a:cubicBezTo>
                  <a:cubicBezTo>
                    <a:pt x="690" y="681"/>
                    <a:pt x="695" y="675"/>
                    <a:pt x="696" y="672"/>
                  </a:cubicBezTo>
                  <a:close/>
                  <a:moveTo>
                    <a:pt x="703" y="679"/>
                  </a:moveTo>
                  <a:cubicBezTo>
                    <a:pt x="704" y="683"/>
                    <a:pt x="700" y="687"/>
                    <a:pt x="698" y="690"/>
                  </a:cubicBezTo>
                  <a:cubicBezTo>
                    <a:pt x="694" y="687"/>
                    <a:pt x="698" y="678"/>
                    <a:pt x="703" y="679"/>
                  </a:cubicBezTo>
                  <a:close/>
                  <a:moveTo>
                    <a:pt x="701" y="671"/>
                  </a:moveTo>
                  <a:cubicBezTo>
                    <a:pt x="702" y="666"/>
                    <a:pt x="700" y="650"/>
                    <a:pt x="710" y="653"/>
                  </a:cubicBezTo>
                  <a:cubicBezTo>
                    <a:pt x="708" y="661"/>
                    <a:pt x="705" y="664"/>
                    <a:pt x="701" y="671"/>
                  </a:cubicBezTo>
                  <a:close/>
                  <a:moveTo>
                    <a:pt x="695" y="619"/>
                  </a:moveTo>
                  <a:cubicBezTo>
                    <a:pt x="698" y="618"/>
                    <a:pt x="699" y="619"/>
                    <a:pt x="700" y="615"/>
                  </a:cubicBezTo>
                  <a:cubicBezTo>
                    <a:pt x="703" y="617"/>
                    <a:pt x="701" y="624"/>
                    <a:pt x="697" y="626"/>
                  </a:cubicBezTo>
                  <a:cubicBezTo>
                    <a:pt x="695" y="626"/>
                    <a:pt x="695" y="623"/>
                    <a:pt x="695" y="619"/>
                  </a:cubicBezTo>
                  <a:close/>
                  <a:moveTo>
                    <a:pt x="694" y="51"/>
                  </a:moveTo>
                  <a:cubicBezTo>
                    <a:pt x="694" y="53"/>
                    <a:pt x="692" y="53"/>
                    <a:pt x="690" y="53"/>
                  </a:cubicBezTo>
                  <a:cubicBezTo>
                    <a:pt x="690" y="50"/>
                    <a:pt x="693" y="50"/>
                    <a:pt x="694" y="51"/>
                  </a:cubicBezTo>
                  <a:close/>
                  <a:moveTo>
                    <a:pt x="672" y="708"/>
                  </a:moveTo>
                  <a:cubicBezTo>
                    <a:pt x="670" y="708"/>
                    <a:pt x="668" y="707"/>
                    <a:pt x="668" y="704"/>
                  </a:cubicBezTo>
                  <a:cubicBezTo>
                    <a:pt x="669" y="703"/>
                    <a:pt x="670" y="704"/>
                    <a:pt x="671" y="702"/>
                  </a:cubicBezTo>
                  <a:cubicBezTo>
                    <a:pt x="672" y="704"/>
                    <a:pt x="672" y="706"/>
                    <a:pt x="672" y="708"/>
                  </a:cubicBezTo>
                  <a:close/>
                  <a:moveTo>
                    <a:pt x="671" y="461"/>
                  </a:moveTo>
                  <a:cubicBezTo>
                    <a:pt x="669" y="466"/>
                    <a:pt x="666" y="469"/>
                    <a:pt x="664" y="473"/>
                  </a:cubicBezTo>
                  <a:cubicBezTo>
                    <a:pt x="662" y="470"/>
                    <a:pt x="660" y="471"/>
                    <a:pt x="657" y="472"/>
                  </a:cubicBezTo>
                  <a:cubicBezTo>
                    <a:pt x="653" y="463"/>
                    <a:pt x="665" y="460"/>
                    <a:pt x="671" y="461"/>
                  </a:cubicBezTo>
                  <a:close/>
                  <a:moveTo>
                    <a:pt x="662" y="504"/>
                  </a:moveTo>
                  <a:cubicBezTo>
                    <a:pt x="659" y="502"/>
                    <a:pt x="656" y="498"/>
                    <a:pt x="658" y="494"/>
                  </a:cubicBezTo>
                  <a:cubicBezTo>
                    <a:pt x="661" y="493"/>
                    <a:pt x="657" y="501"/>
                    <a:pt x="662" y="498"/>
                  </a:cubicBezTo>
                  <a:cubicBezTo>
                    <a:pt x="663" y="501"/>
                    <a:pt x="661" y="501"/>
                    <a:pt x="662" y="504"/>
                  </a:cubicBezTo>
                  <a:close/>
                  <a:moveTo>
                    <a:pt x="651" y="157"/>
                  </a:moveTo>
                  <a:cubicBezTo>
                    <a:pt x="652" y="157"/>
                    <a:pt x="652" y="157"/>
                    <a:pt x="654" y="157"/>
                  </a:cubicBezTo>
                  <a:cubicBezTo>
                    <a:pt x="651" y="160"/>
                    <a:pt x="653" y="161"/>
                    <a:pt x="652" y="164"/>
                  </a:cubicBezTo>
                  <a:cubicBezTo>
                    <a:pt x="650" y="164"/>
                    <a:pt x="650" y="163"/>
                    <a:pt x="649" y="163"/>
                  </a:cubicBezTo>
                  <a:cubicBezTo>
                    <a:pt x="650" y="161"/>
                    <a:pt x="650" y="158"/>
                    <a:pt x="651" y="157"/>
                  </a:cubicBezTo>
                  <a:close/>
                  <a:moveTo>
                    <a:pt x="617" y="160"/>
                  </a:moveTo>
                  <a:cubicBezTo>
                    <a:pt x="619" y="159"/>
                    <a:pt x="618" y="158"/>
                    <a:pt x="621" y="159"/>
                  </a:cubicBezTo>
                  <a:cubicBezTo>
                    <a:pt x="621" y="160"/>
                    <a:pt x="620" y="161"/>
                    <a:pt x="620" y="162"/>
                  </a:cubicBezTo>
                  <a:cubicBezTo>
                    <a:pt x="621" y="164"/>
                    <a:pt x="622" y="159"/>
                    <a:pt x="623" y="162"/>
                  </a:cubicBezTo>
                  <a:cubicBezTo>
                    <a:pt x="622" y="159"/>
                    <a:pt x="622" y="158"/>
                    <a:pt x="623" y="156"/>
                  </a:cubicBezTo>
                  <a:cubicBezTo>
                    <a:pt x="626" y="156"/>
                    <a:pt x="627" y="160"/>
                    <a:pt x="629" y="163"/>
                  </a:cubicBezTo>
                  <a:cubicBezTo>
                    <a:pt x="627" y="166"/>
                    <a:pt x="623" y="164"/>
                    <a:pt x="618" y="164"/>
                  </a:cubicBezTo>
                  <a:cubicBezTo>
                    <a:pt x="618" y="162"/>
                    <a:pt x="616" y="163"/>
                    <a:pt x="617" y="160"/>
                  </a:cubicBezTo>
                  <a:close/>
                  <a:moveTo>
                    <a:pt x="625" y="169"/>
                  </a:moveTo>
                  <a:cubicBezTo>
                    <a:pt x="625" y="171"/>
                    <a:pt x="623" y="170"/>
                    <a:pt x="623" y="171"/>
                  </a:cubicBezTo>
                  <a:cubicBezTo>
                    <a:pt x="626" y="173"/>
                    <a:pt x="625" y="169"/>
                    <a:pt x="627" y="170"/>
                  </a:cubicBezTo>
                  <a:cubicBezTo>
                    <a:pt x="627" y="172"/>
                    <a:pt x="627" y="172"/>
                    <a:pt x="627" y="172"/>
                  </a:cubicBezTo>
                  <a:cubicBezTo>
                    <a:pt x="637" y="172"/>
                    <a:pt x="651" y="171"/>
                    <a:pt x="661" y="171"/>
                  </a:cubicBezTo>
                  <a:cubicBezTo>
                    <a:pt x="659" y="180"/>
                    <a:pt x="647" y="173"/>
                    <a:pt x="645" y="181"/>
                  </a:cubicBezTo>
                  <a:cubicBezTo>
                    <a:pt x="639" y="180"/>
                    <a:pt x="627" y="185"/>
                    <a:pt x="623" y="180"/>
                  </a:cubicBezTo>
                  <a:cubicBezTo>
                    <a:pt x="618" y="185"/>
                    <a:pt x="611" y="181"/>
                    <a:pt x="607" y="178"/>
                  </a:cubicBezTo>
                  <a:cubicBezTo>
                    <a:pt x="617" y="182"/>
                    <a:pt x="614" y="166"/>
                    <a:pt x="625" y="169"/>
                  </a:cubicBezTo>
                  <a:close/>
                  <a:moveTo>
                    <a:pt x="653" y="506"/>
                  </a:moveTo>
                  <a:cubicBezTo>
                    <a:pt x="651" y="506"/>
                    <a:pt x="649" y="506"/>
                    <a:pt x="649" y="504"/>
                  </a:cubicBezTo>
                  <a:cubicBezTo>
                    <a:pt x="650" y="504"/>
                    <a:pt x="650" y="503"/>
                    <a:pt x="650" y="503"/>
                  </a:cubicBezTo>
                  <a:cubicBezTo>
                    <a:pt x="652" y="502"/>
                    <a:pt x="653" y="504"/>
                    <a:pt x="653" y="506"/>
                  </a:cubicBezTo>
                  <a:close/>
                  <a:moveTo>
                    <a:pt x="634" y="498"/>
                  </a:moveTo>
                  <a:cubicBezTo>
                    <a:pt x="636" y="497"/>
                    <a:pt x="637" y="502"/>
                    <a:pt x="637" y="499"/>
                  </a:cubicBezTo>
                  <a:cubicBezTo>
                    <a:pt x="640" y="502"/>
                    <a:pt x="632" y="504"/>
                    <a:pt x="634" y="498"/>
                  </a:cubicBezTo>
                  <a:close/>
                  <a:moveTo>
                    <a:pt x="632" y="490"/>
                  </a:moveTo>
                  <a:cubicBezTo>
                    <a:pt x="634" y="488"/>
                    <a:pt x="637" y="492"/>
                    <a:pt x="635" y="494"/>
                  </a:cubicBezTo>
                  <a:cubicBezTo>
                    <a:pt x="633" y="494"/>
                    <a:pt x="632" y="492"/>
                    <a:pt x="632" y="490"/>
                  </a:cubicBezTo>
                  <a:close/>
                  <a:moveTo>
                    <a:pt x="625" y="482"/>
                  </a:moveTo>
                  <a:cubicBezTo>
                    <a:pt x="625" y="475"/>
                    <a:pt x="634" y="476"/>
                    <a:pt x="636" y="471"/>
                  </a:cubicBezTo>
                  <a:cubicBezTo>
                    <a:pt x="638" y="471"/>
                    <a:pt x="638" y="471"/>
                    <a:pt x="638" y="471"/>
                  </a:cubicBezTo>
                  <a:cubicBezTo>
                    <a:pt x="639" y="474"/>
                    <a:pt x="637" y="475"/>
                    <a:pt x="641" y="475"/>
                  </a:cubicBezTo>
                  <a:cubicBezTo>
                    <a:pt x="638" y="481"/>
                    <a:pt x="634" y="481"/>
                    <a:pt x="625" y="482"/>
                  </a:cubicBezTo>
                  <a:close/>
                  <a:moveTo>
                    <a:pt x="601" y="572"/>
                  </a:moveTo>
                  <a:cubicBezTo>
                    <a:pt x="601" y="570"/>
                    <a:pt x="604" y="570"/>
                    <a:pt x="606" y="569"/>
                  </a:cubicBezTo>
                  <a:cubicBezTo>
                    <a:pt x="606" y="571"/>
                    <a:pt x="607" y="571"/>
                    <a:pt x="607" y="572"/>
                  </a:cubicBezTo>
                  <a:cubicBezTo>
                    <a:pt x="609" y="571"/>
                    <a:pt x="611" y="570"/>
                    <a:pt x="612" y="568"/>
                  </a:cubicBezTo>
                  <a:cubicBezTo>
                    <a:pt x="615" y="569"/>
                    <a:pt x="616" y="572"/>
                    <a:pt x="614" y="574"/>
                  </a:cubicBezTo>
                  <a:cubicBezTo>
                    <a:pt x="611" y="573"/>
                    <a:pt x="607" y="572"/>
                    <a:pt x="607" y="576"/>
                  </a:cubicBezTo>
                  <a:cubicBezTo>
                    <a:pt x="604" y="575"/>
                    <a:pt x="604" y="577"/>
                    <a:pt x="601" y="577"/>
                  </a:cubicBezTo>
                  <a:cubicBezTo>
                    <a:pt x="598" y="575"/>
                    <a:pt x="603" y="574"/>
                    <a:pt x="601" y="572"/>
                  </a:cubicBezTo>
                  <a:close/>
                  <a:moveTo>
                    <a:pt x="604" y="559"/>
                  </a:moveTo>
                  <a:cubicBezTo>
                    <a:pt x="601" y="559"/>
                    <a:pt x="602" y="556"/>
                    <a:pt x="600" y="556"/>
                  </a:cubicBezTo>
                  <a:cubicBezTo>
                    <a:pt x="600" y="554"/>
                    <a:pt x="604" y="553"/>
                    <a:pt x="606" y="554"/>
                  </a:cubicBezTo>
                  <a:cubicBezTo>
                    <a:pt x="606" y="553"/>
                    <a:pt x="606" y="553"/>
                    <a:pt x="606" y="553"/>
                  </a:cubicBezTo>
                  <a:cubicBezTo>
                    <a:pt x="606" y="551"/>
                    <a:pt x="603" y="552"/>
                    <a:pt x="601" y="551"/>
                  </a:cubicBezTo>
                  <a:cubicBezTo>
                    <a:pt x="607" y="548"/>
                    <a:pt x="611" y="538"/>
                    <a:pt x="616" y="542"/>
                  </a:cubicBezTo>
                  <a:cubicBezTo>
                    <a:pt x="615" y="546"/>
                    <a:pt x="611" y="545"/>
                    <a:pt x="611" y="550"/>
                  </a:cubicBezTo>
                  <a:cubicBezTo>
                    <a:pt x="615" y="548"/>
                    <a:pt x="622" y="546"/>
                    <a:pt x="627" y="549"/>
                  </a:cubicBezTo>
                  <a:cubicBezTo>
                    <a:pt x="623" y="558"/>
                    <a:pt x="607" y="550"/>
                    <a:pt x="604" y="559"/>
                  </a:cubicBezTo>
                  <a:close/>
                  <a:moveTo>
                    <a:pt x="614" y="473"/>
                  </a:moveTo>
                  <a:cubicBezTo>
                    <a:pt x="619" y="475"/>
                    <a:pt x="620" y="474"/>
                    <a:pt x="623" y="472"/>
                  </a:cubicBezTo>
                  <a:cubicBezTo>
                    <a:pt x="620" y="479"/>
                    <a:pt x="613" y="477"/>
                    <a:pt x="610" y="483"/>
                  </a:cubicBezTo>
                  <a:cubicBezTo>
                    <a:pt x="608" y="484"/>
                    <a:pt x="609" y="482"/>
                    <a:pt x="608" y="481"/>
                  </a:cubicBezTo>
                  <a:cubicBezTo>
                    <a:pt x="607" y="483"/>
                    <a:pt x="604" y="482"/>
                    <a:pt x="603" y="484"/>
                  </a:cubicBezTo>
                  <a:cubicBezTo>
                    <a:pt x="601" y="478"/>
                    <a:pt x="614" y="480"/>
                    <a:pt x="614" y="473"/>
                  </a:cubicBezTo>
                  <a:close/>
                  <a:moveTo>
                    <a:pt x="609" y="445"/>
                  </a:moveTo>
                  <a:cubicBezTo>
                    <a:pt x="610" y="444"/>
                    <a:pt x="611" y="445"/>
                    <a:pt x="612" y="446"/>
                  </a:cubicBezTo>
                  <a:cubicBezTo>
                    <a:pt x="610" y="448"/>
                    <a:pt x="612" y="453"/>
                    <a:pt x="608" y="454"/>
                  </a:cubicBezTo>
                  <a:cubicBezTo>
                    <a:pt x="608" y="449"/>
                    <a:pt x="607" y="448"/>
                    <a:pt x="609" y="445"/>
                  </a:cubicBezTo>
                  <a:close/>
                  <a:moveTo>
                    <a:pt x="606" y="503"/>
                  </a:moveTo>
                  <a:cubicBezTo>
                    <a:pt x="608" y="507"/>
                    <a:pt x="616" y="502"/>
                    <a:pt x="620" y="505"/>
                  </a:cubicBezTo>
                  <a:cubicBezTo>
                    <a:pt x="621" y="511"/>
                    <a:pt x="618" y="513"/>
                    <a:pt x="618" y="521"/>
                  </a:cubicBezTo>
                  <a:cubicBezTo>
                    <a:pt x="615" y="522"/>
                    <a:pt x="614" y="525"/>
                    <a:pt x="610" y="525"/>
                  </a:cubicBezTo>
                  <a:cubicBezTo>
                    <a:pt x="613" y="522"/>
                    <a:pt x="606" y="521"/>
                    <a:pt x="610" y="519"/>
                  </a:cubicBezTo>
                  <a:cubicBezTo>
                    <a:pt x="608" y="519"/>
                    <a:pt x="601" y="518"/>
                    <a:pt x="601" y="512"/>
                  </a:cubicBezTo>
                  <a:cubicBezTo>
                    <a:pt x="602" y="511"/>
                    <a:pt x="604" y="511"/>
                    <a:pt x="605" y="510"/>
                  </a:cubicBezTo>
                  <a:cubicBezTo>
                    <a:pt x="602" y="506"/>
                    <a:pt x="593" y="511"/>
                    <a:pt x="591" y="504"/>
                  </a:cubicBezTo>
                  <a:cubicBezTo>
                    <a:pt x="597" y="503"/>
                    <a:pt x="601" y="505"/>
                    <a:pt x="606" y="503"/>
                  </a:cubicBezTo>
                  <a:close/>
                  <a:moveTo>
                    <a:pt x="619" y="567"/>
                  </a:moveTo>
                  <a:cubicBezTo>
                    <a:pt x="619" y="572"/>
                    <a:pt x="621" y="569"/>
                    <a:pt x="625" y="569"/>
                  </a:cubicBezTo>
                  <a:cubicBezTo>
                    <a:pt x="625" y="577"/>
                    <a:pt x="612" y="568"/>
                    <a:pt x="619" y="567"/>
                  </a:cubicBezTo>
                  <a:close/>
                  <a:moveTo>
                    <a:pt x="623" y="575"/>
                  </a:moveTo>
                  <a:cubicBezTo>
                    <a:pt x="624" y="574"/>
                    <a:pt x="626" y="573"/>
                    <a:pt x="627" y="574"/>
                  </a:cubicBezTo>
                  <a:cubicBezTo>
                    <a:pt x="626" y="575"/>
                    <a:pt x="625" y="577"/>
                    <a:pt x="623" y="577"/>
                  </a:cubicBezTo>
                  <a:lnTo>
                    <a:pt x="623" y="575"/>
                  </a:lnTo>
                  <a:close/>
                  <a:moveTo>
                    <a:pt x="627" y="548"/>
                  </a:moveTo>
                  <a:cubicBezTo>
                    <a:pt x="626" y="545"/>
                    <a:pt x="629" y="545"/>
                    <a:pt x="632" y="544"/>
                  </a:cubicBezTo>
                  <a:cubicBezTo>
                    <a:pt x="632" y="548"/>
                    <a:pt x="628" y="550"/>
                    <a:pt x="627" y="548"/>
                  </a:cubicBezTo>
                  <a:close/>
                  <a:moveTo>
                    <a:pt x="624" y="472"/>
                  </a:moveTo>
                  <a:cubicBezTo>
                    <a:pt x="626" y="469"/>
                    <a:pt x="629" y="467"/>
                    <a:pt x="633" y="467"/>
                  </a:cubicBezTo>
                  <a:cubicBezTo>
                    <a:pt x="633" y="471"/>
                    <a:pt x="628" y="476"/>
                    <a:pt x="624" y="472"/>
                  </a:cubicBezTo>
                  <a:close/>
                  <a:moveTo>
                    <a:pt x="639" y="465"/>
                  </a:moveTo>
                  <a:cubicBezTo>
                    <a:pt x="642" y="464"/>
                    <a:pt x="643" y="463"/>
                    <a:pt x="641" y="459"/>
                  </a:cubicBezTo>
                  <a:cubicBezTo>
                    <a:pt x="645" y="461"/>
                    <a:pt x="643" y="465"/>
                    <a:pt x="645" y="468"/>
                  </a:cubicBezTo>
                  <a:cubicBezTo>
                    <a:pt x="643" y="467"/>
                    <a:pt x="642" y="466"/>
                    <a:pt x="642" y="469"/>
                  </a:cubicBezTo>
                  <a:cubicBezTo>
                    <a:pt x="640" y="470"/>
                    <a:pt x="639" y="467"/>
                    <a:pt x="639" y="465"/>
                  </a:cubicBezTo>
                  <a:close/>
                  <a:moveTo>
                    <a:pt x="602" y="440"/>
                  </a:moveTo>
                  <a:cubicBezTo>
                    <a:pt x="604" y="443"/>
                    <a:pt x="609" y="438"/>
                    <a:pt x="610" y="440"/>
                  </a:cubicBezTo>
                  <a:cubicBezTo>
                    <a:pt x="607" y="443"/>
                    <a:pt x="604" y="445"/>
                    <a:pt x="601" y="447"/>
                  </a:cubicBezTo>
                  <a:cubicBezTo>
                    <a:pt x="601" y="445"/>
                    <a:pt x="600" y="445"/>
                    <a:pt x="600" y="444"/>
                  </a:cubicBezTo>
                  <a:cubicBezTo>
                    <a:pt x="598" y="444"/>
                    <a:pt x="597" y="446"/>
                    <a:pt x="596" y="447"/>
                  </a:cubicBezTo>
                  <a:cubicBezTo>
                    <a:pt x="597" y="442"/>
                    <a:pt x="595" y="444"/>
                    <a:pt x="590" y="446"/>
                  </a:cubicBezTo>
                  <a:cubicBezTo>
                    <a:pt x="587" y="445"/>
                    <a:pt x="586" y="443"/>
                    <a:pt x="586" y="440"/>
                  </a:cubicBezTo>
                  <a:cubicBezTo>
                    <a:pt x="592" y="437"/>
                    <a:pt x="598" y="438"/>
                    <a:pt x="604" y="436"/>
                  </a:cubicBezTo>
                  <a:cubicBezTo>
                    <a:pt x="605" y="439"/>
                    <a:pt x="603" y="438"/>
                    <a:pt x="602" y="440"/>
                  </a:cubicBezTo>
                  <a:close/>
                  <a:moveTo>
                    <a:pt x="584" y="484"/>
                  </a:moveTo>
                  <a:cubicBezTo>
                    <a:pt x="585" y="483"/>
                    <a:pt x="586" y="481"/>
                    <a:pt x="588" y="481"/>
                  </a:cubicBezTo>
                  <a:cubicBezTo>
                    <a:pt x="589" y="484"/>
                    <a:pt x="589" y="487"/>
                    <a:pt x="586" y="489"/>
                  </a:cubicBezTo>
                  <a:cubicBezTo>
                    <a:pt x="586" y="486"/>
                    <a:pt x="589" y="484"/>
                    <a:pt x="584" y="484"/>
                  </a:cubicBezTo>
                  <a:close/>
                  <a:moveTo>
                    <a:pt x="584" y="164"/>
                  </a:moveTo>
                  <a:cubicBezTo>
                    <a:pt x="584" y="162"/>
                    <a:pt x="584" y="162"/>
                    <a:pt x="584" y="162"/>
                  </a:cubicBezTo>
                  <a:cubicBezTo>
                    <a:pt x="586" y="162"/>
                    <a:pt x="587" y="161"/>
                    <a:pt x="588" y="161"/>
                  </a:cubicBezTo>
                  <a:cubicBezTo>
                    <a:pt x="589" y="164"/>
                    <a:pt x="585" y="166"/>
                    <a:pt x="584" y="164"/>
                  </a:cubicBezTo>
                  <a:close/>
                  <a:moveTo>
                    <a:pt x="597" y="164"/>
                  </a:moveTo>
                  <a:cubicBezTo>
                    <a:pt x="597" y="165"/>
                    <a:pt x="594" y="164"/>
                    <a:pt x="593" y="165"/>
                  </a:cubicBezTo>
                  <a:cubicBezTo>
                    <a:pt x="592" y="162"/>
                    <a:pt x="593" y="160"/>
                    <a:pt x="597" y="161"/>
                  </a:cubicBezTo>
                  <a:cubicBezTo>
                    <a:pt x="597" y="162"/>
                    <a:pt x="596" y="163"/>
                    <a:pt x="597" y="164"/>
                  </a:cubicBezTo>
                  <a:close/>
                  <a:moveTo>
                    <a:pt x="542" y="103"/>
                  </a:moveTo>
                  <a:cubicBezTo>
                    <a:pt x="545" y="99"/>
                    <a:pt x="555" y="102"/>
                    <a:pt x="554" y="94"/>
                  </a:cubicBezTo>
                  <a:cubicBezTo>
                    <a:pt x="567" y="92"/>
                    <a:pt x="581" y="89"/>
                    <a:pt x="589" y="96"/>
                  </a:cubicBezTo>
                  <a:cubicBezTo>
                    <a:pt x="583" y="102"/>
                    <a:pt x="570" y="97"/>
                    <a:pt x="562" y="101"/>
                  </a:cubicBezTo>
                  <a:cubicBezTo>
                    <a:pt x="562" y="104"/>
                    <a:pt x="566" y="104"/>
                    <a:pt x="564" y="107"/>
                  </a:cubicBezTo>
                  <a:cubicBezTo>
                    <a:pt x="560" y="108"/>
                    <a:pt x="557" y="110"/>
                    <a:pt x="553" y="112"/>
                  </a:cubicBezTo>
                  <a:cubicBezTo>
                    <a:pt x="552" y="106"/>
                    <a:pt x="541" y="107"/>
                    <a:pt x="542" y="103"/>
                  </a:cubicBezTo>
                  <a:close/>
                  <a:moveTo>
                    <a:pt x="579" y="108"/>
                  </a:moveTo>
                  <a:cubicBezTo>
                    <a:pt x="575" y="108"/>
                    <a:pt x="572" y="108"/>
                    <a:pt x="570" y="107"/>
                  </a:cubicBezTo>
                  <a:cubicBezTo>
                    <a:pt x="570" y="102"/>
                    <a:pt x="580" y="101"/>
                    <a:pt x="579" y="108"/>
                  </a:cubicBezTo>
                  <a:close/>
                  <a:moveTo>
                    <a:pt x="525" y="86"/>
                  </a:moveTo>
                  <a:cubicBezTo>
                    <a:pt x="528" y="86"/>
                    <a:pt x="528" y="86"/>
                    <a:pt x="528" y="86"/>
                  </a:cubicBezTo>
                  <a:cubicBezTo>
                    <a:pt x="528" y="86"/>
                    <a:pt x="527" y="86"/>
                    <a:pt x="527" y="86"/>
                  </a:cubicBezTo>
                  <a:cubicBezTo>
                    <a:pt x="528" y="88"/>
                    <a:pt x="529" y="89"/>
                    <a:pt x="531" y="89"/>
                  </a:cubicBezTo>
                  <a:cubicBezTo>
                    <a:pt x="531" y="93"/>
                    <a:pt x="531" y="92"/>
                    <a:pt x="532" y="95"/>
                  </a:cubicBezTo>
                  <a:cubicBezTo>
                    <a:pt x="528" y="98"/>
                    <a:pt x="523" y="94"/>
                    <a:pt x="519" y="93"/>
                  </a:cubicBezTo>
                  <a:cubicBezTo>
                    <a:pt x="521" y="90"/>
                    <a:pt x="526" y="89"/>
                    <a:pt x="525" y="86"/>
                  </a:cubicBezTo>
                  <a:close/>
                  <a:moveTo>
                    <a:pt x="537" y="114"/>
                  </a:moveTo>
                  <a:cubicBezTo>
                    <a:pt x="541" y="118"/>
                    <a:pt x="548" y="114"/>
                    <a:pt x="550" y="117"/>
                  </a:cubicBezTo>
                  <a:cubicBezTo>
                    <a:pt x="560" y="108"/>
                    <a:pt x="579" y="109"/>
                    <a:pt x="591" y="113"/>
                  </a:cubicBezTo>
                  <a:cubicBezTo>
                    <a:pt x="584" y="118"/>
                    <a:pt x="574" y="115"/>
                    <a:pt x="566" y="120"/>
                  </a:cubicBezTo>
                  <a:cubicBezTo>
                    <a:pt x="564" y="116"/>
                    <a:pt x="556" y="120"/>
                    <a:pt x="557" y="123"/>
                  </a:cubicBezTo>
                  <a:cubicBezTo>
                    <a:pt x="543" y="126"/>
                    <a:pt x="533" y="127"/>
                    <a:pt x="518" y="130"/>
                  </a:cubicBezTo>
                  <a:cubicBezTo>
                    <a:pt x="515" y="131"/>
                    <a:pt x="516" y="128"/>
                    <a:pt x="514" y="128"/>
                  </a:cubicBezTo>
                  <a:cubicBezTo>
                    <a:pt x="510" y="129"/>
                    <a:pt x="502" y="133"/>
                    <a:pt x="499" y="128"/>
                  </a:cubicBezTo>
                  <a:cubicBezTo>
                    <a:pt x="507" y="117"/>
                    <a:pt x="526" y="119"/>
                    <a:pt x="537" y="114"/>
                  </a:cubicBezTo>
                  <a:close/>
                  <a:moveTo>
                    <a:pt x="508" y="134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10" y="130"/>
                    <a:pt x="510" y="130"/>
                    <a:pt x="510" y="130"/>
                  </a:cubicBezTo>
                  <a:cubicBezTo>
                    <a:pt x="511" y="133"/>
                    <a:pt x="510" y="134"/>
                    <a:pt x="508" y="134"/>
                  </a:cubicBezTo>
                  <a:close/>
                  <a:moveTo>
                    <a:pt x="483" y="484"/>
                  </a:moveTo>
                  <a:cubicBezTo>
                    <a:pt x="488" y="483"/>
                    <a:pt x="489" y="486"/>
                    <a:pt x="492" y="483"/>
                  </a:cubicBezTo>
                  <a:cubicBezTo>
                    <a:pt x="495" y="490"/>
                    <a:pt x="486" y="487"/>
                    <a:pt x="483" y="490"/>
                  </a:cubicBezTo>
                  <a:cubicBezTo>
                    <a:pt x="481" y="489"/>
                    <a:pt x="485" y="487"/>
                    <a:pt x="483" y="484"/>
                  </a:cubicBezTo>
                  <a:close/>
                  <a:moveTo>
                    <a:pt x="491" y="628"/>
                  </a:moveTo>
                  <a:cubicBezTo>
                    <a:pt x="495" y="628"/>
                    <a:pt x="494" y="635"/>
                    <a:pt x="493" y="638"/>
                  </a:cubicBezTo>
                  <a:cubicBezTo>
                    <a:pt x="492" y="636"/>
                    <a:pt x="487" y="638"/>
                    <a:pt x="488" y="634"/>
                  </a:cubicBezTo>
                  <a:cubicBezTo>
                    <a:pt x="489" y="634"/>
                    <a:pt x="489" y="636"/>
                    <a:pt x="490" y="636"/>
                  </a:cubicBezTo>
                  <a:cubicBezTo>
                    <a:pt x="492" y="633"/>
                    <a:pt x="492" y="632"/>
                    <a:pt x="491" y="628"/>
                  </a:cubicBezTo>
                  <a:close/>
                  <a:moveTo>
                    <a:pt x="483" y="497"/>
                  </a:moveTo>
                  <a:cubicBezTo>
                    <a:pt x="482" y="496"/>
                    <a:pt x="482" y="494"/>
                    <a:pt x="482" y="492"/>
                  </a:cubicBezTo>
                  <a:cubicBezTo>
                    <a:pt x="483" y="492"/>
                    <a:pt x="484" y="492"/>
                    <a:pt x="484" y="491"/>
                  </a:cubicBezTo>
                  <a:cubicBezTo>
                    <a:pt x="485" y="492"/>
                    <a:pt x="486" y="493"/>
                    <a:pt x="486" y="495"/>
                  </a:cubicBezTo>
                  <a:cubicBezTo>
                    <a:pt x="484" y="495"/>
                    <a:pt x="485" y="497"/>
                    <a:pt x="483" y="497"/>
                  </a:cubicBezTo>
                  <a:close/>
                  <a:moveTo>
                    <a:pt x="486" y="656"/>
                  </a:moveTo>
                  <a:cubicBezTo>
                    <a:pt x="485" y="655"/>
                    <a:pt x="485" y="654"/>
                    <a:pt x="483" y="654"/>
                  </a:cubicBezTo>
                  <a:cubicBezTo>
                    <a:pt x="485" y="652"/>
                    <a:pt x="485" y="647"/>
                    <a:pt x="486" y="644"/>
                  </a:cubicBezTo>
                  <a:cubicBezTo>
                    <a:pt x="487" y="644"/>
                    <a:pt x="489" y="644"/>
                    <a:pt x="490" y="644"/>
                  </a:cubicBezTo>
                  <a:cubicBezTo>
                    <a:pt x="488" y="647"/>
                    <a:pt x="488" y="653"/>
                    <a:pt x="486" y="656"/>
                  </a:cubicBezTo>
                  <a:close/>
                  <a:moveTo>
                    <a:pt x="487" y="639"/>
                  </a:moveTo>
                  <a:cubicBezTo>
                    <a:pt x="487" y="637"/>
                    <a:pt x="489" y="638"/>
                    <a:pt x="491" y="638"/>
                  </a:cubicBezTo>
                  <a:cubicBezTo>
                    <a:pt x="491" y="641"/>
                    <a:pt x="488" y="641"/>
                    <a:pt x="487" y="639"/>
                  </a:cubicBezTo>
                  <a:close/>
                  <a:moveTo>
                    <a:pt x="491" y="653"/>
                  </a:moveTo>
                  <a:cubicBezTo>
                    <a:pt x="490" y="649"/>
                    <a:pt x="494" y="646"/>
                    <a:pt x="496" y="647"/>
                  </a:cubicBezTo>
                  <a:cubicBezTo>
                    <a:pt x="495" y="650"/>
                    <a:pt x="494" y="652"/>
                    <a:pt x="491" y="653"/>
                  </a:cubicBezTo>
                  <a:close/>
                  <a:moveTo>
                    <a:pt x="503" y="671"/>
                  </a:moveTo>
                  <a:cubicBezTo>
                    <a:pt x="504" y="671"/>
                    <a:pt x="504" y="672"/>
                    <a:pt x="505" y="672"/>
                  </a:cubicBezTo>
                  <a:cubicBezTo>
                    <a:pt x="506" y="675"/>
                    <a:pt x="504" y="674"/>
                    <a:pt x="505" y="677"/>
                  </a:cubicBezTo>
                  <a:cubicBezTo>
                    <a:pt x="502" y="677"/>
                    <a:pt x="502" y="672"/>
                    <a:pt x="503" y="671"/>
                  </a:cubicBezTo>
                  <a:close/>
                  <a:moveTo>
                    <a:pt x="510" y="702"/>
                  </a:moveTo>
                  <a:cubicBezTo>
                    <a:pt x="509" y="701"/>
                    <a:pt x="507" y="699"/>
                    <a:pt x="509" y="697"/>
                  </a:cubicBezTo>
                  <a:cubicBezTo>
                    <a:pt x="511" y="696"/>
                    <a:pt x="510" y="700"/>
                    <a:pt x="510" y="702"/>
                  </a:cubicBezTo>
                  <a:close/>
                  <a:moveTo>
                    <a:pt x="507" y="688"/>
                  </a:moveTo>
                  <a:cubicBezTo>
                    <a:pt x="509" y="686"/>
                    <a:pt x="512" y="689"/>
                    <a:pt x="512" y="692"/>
                  </a:cubicBezTo>
                  <a:cubicBezTo>
                    <a:pt x="509" y="692"/>
                    <a:pt x="508" y="690"/>
                    <a:pt x="507" y="688"/>
                  </a:cubicBezTo>
                  <a:close/>
                  <a:moveTo>
                    <a:pt x="511" y="686"/>
                  </a:moveTo>
                  <a:cubicBezTo>
                    <a:pt x="508" y="686"/>
                    <a:pt x="508" y="683"/>
                    <a:pt x="504" y="683"/>
                  </a:cubicBezTo>
                  <a:cubicBezTo>
                    <a:pt x="504" y="681"/>
                    <a:pt x="504" y="680"/>
                    <a:pt x="505" y="679"/>
                  </a:cubicBezTo>
                  <a:cubicBezTo>
                    <a:pt x="506" y="679"/>
                    <a:pt x="507" y="680"/>
                    <a:pt x="507" y="681"/>
                  </a:cubicBezTo>
                  <a:cubicBezTo>
                    <a:pt x="507" y="680"/>
                    <a:pt x="506" y="677"/>
                    <a:pt x="508" y="674"/>
                  </a:cubicBezTo>
                  <a:cubicBezTo>
                    <a:pt x="512" y="675"/>
                    <a:pt x="510" y="671"/>
                    <a:pt x="514" y="671"/>
                  </a:cubicBezTo>
                  <a:cubicBezTo>
                    <a:pt x="516" y="676"/>
                    <a:pt x="513" y="682"/>
                    <a:pt x="511" y="686"/>
                  </a:cubicBezTo>
                  <a:close/>
                  <a:moveTo>
                    <a:pt x="514" y="667"/>
                  </a:moveTo>
                  <a:cubicBezTo>
                    <a:pt x="511" y="664"/>
                    <a:pt x="508" y="659"/>
                    <a:pt x="511" y="657"/>
                  </a:cubicBezTo>
                  <a:cubicBezTo>
                    <a:pt x="513" y="656"/>
                    <a:pt x="513" y="658"/>
                    <a:pt x="515" y="658"/>
                  </a:cubicBezTo>
                  <a:cubicBezTo>
                    <a:pt x="514" y="661"/>
                    <a:pt x="514" y="664"/>
                    <a:pt x="514" y="667"/>
                  </a:cubicBezTo>
                  <a:close/>
                  <a:moveTo>
                    <a:pt x="519" y="502"/>
                  </a:moveTo>
                  <a:cubicBezTo>
                    <a:pt x="519" y="499"/>
                    <a:pt x="520" y="498"/>
                    <a:pt x="521" y="497"/>
                  </a:cubicBezTo>
                  <a:cubicBezTo>
                    <a:pt x="523" y="499"/>
                    <a:pt x="522" y="502"/>
                    <a:pt x="519" y="502"/>
                  </a:cubicBezTo>
                  <a:close/>
                  <a:moveTo>
                    <a:pt x="516" y="469"/>
                  </a:moveTo>
                  <a:cubicBezTo>
                    <a:pt x="516" y="472"/>
                    <a:pt x="518" y="469"/>
                    <a:pt x="518" y="471"/>
                  </a:cubicBezTo>
                  <a:cubicBezTo>
                    <a:pt x="519" y="485"/>
                    <a:pt x="502" y="481"/>
                    <a:pt x="496" y="490"/>
                  </a:cubicBezTo>
                  <a:cubicBezTo>
                    <a:pt x="499" y="480"/>
                    <a:pt x="504" y="471"/>
                    <a:pt x="513" y="469"/>
                  </a:cubicBezTo>
                  <a:cubicBezTo>
                    <a:pt x="517" y="464"/>
                    <a:pt x="521" y="460"/>
                    <a:pt x="527" y="457"/>
                  </a:cubicBezTo>
                  <a:cubicBezTo>
                    <a:pt x="525" y="464"/>
                    <a:pt x="519" y="464"/>
                    <a:pt x="516" y="469"/>
                  </a:cubicBezTo>
                  <a:close/>
                  <a:moveTo>
                    <a:pt x="527" y="675"/>
                  </a:moveTo>
                  <a:cubicBezTo>
                    <a:pt x="528" y="673"/>
                    <a:pt x="529" y="672"/>
                    <a:pt x="531" y="672"/>
                  </a:cubicBezTo>
                  <a:cubicBezTo>
                    <a:pt x="532" y="676"/>
                    <a:pt x="530" y="678"/>
                    <a:pt x="527" y="675"/>
                  </a:cubicBezTo>
                  <a:close/>
                  <a:moveTo>
                    <a:pt x="523" y="477"/>
                  </a:moveTo>
                  <a:cubicBezTo>
                    <a:pt x="523" y="471"/>
                    <a:pt x="526" y="467"/>
                    <a:pt x="530" y="464"/>
                  </a:cubicBezTo>
                  <a:cubicBezTo>
                    <a:pt x="531" y="464"/>
                    <a:pt x="530" y="465"/>
                    <a:pt x="530" y="465"/>
                  </a:cubicBezTo>
                  <a:cubicBezTo>
                    <a:pt x="531" y="469"/>
                    <a:pt x="535" y="470"/>
                    <a:pt x="535" y="475"/>
                  </a:cubicBezTo>
                  <a:cubicBezTo>
                    <a:pt x="530" y="476"/>
                    <a:pt x="528" y="480"/>
                    <a:pt x="523" y="477"/>
                  </a:cubicBezTo>
                  <a:close/>
                  <a:moveTo>
                    <a:pt x="532" y="674"/>
                  </a:moveTo>
                  <a:cubicBezTo>
                    <a:pt x="535" y="672"/>
                    <a:pt x="537" y="676"/>
                    <a:pt x="536" y="679"/>
                  </a:cubicBezTo>
                  <a:cubicBezTo>
                    <a:pt x="535" y="677"/>
                    <a:pt x="532" y="678"/>
                    <a:pt x="532" y="674"/>
                  </a:cubicBezTo>
                  <a:close/>
                  <a:moveTo>
                    <a:pt x="528" y="457"/>
                  </a:moveTo>
                  <a:cubicBezTo>
                    <a:pt x="526" y="453"/>
                    <a:pt x="533" y="444"/>
                    <a:pt x="536" y="448"/>
                  </a:cubicBezTo>
                  <a:cubicBezTo>
                    <a:pt x="534" y="452"/>
                    <a:pt x="530" y="453"/>
                    <a:pt x="528" y="457"/>
                  </a:cubicBezTo>
                  <a:close/>
                  <a:moveTo>
                    <a:pt x="529" y="437"/>
                  </a:moveTo>
                  <a:cubicBezTo>
                    <a:pt x="530" y="436"/>
                    <a:pt x="531" y="436"/>
                    <a:pt x="533" y="436"/>
                  </a:cubicBezTo>
                  <a:cubicBezTo>
                    <a:pt x="534" y="439"/>
                    <a:pt x="528" y="440"/>
                    <a:pt x="529" y="437"/>
                  </a:cubicBezTo>
                  <a:close/>
                  <a:moveTo>
                    <a:pt x="538" y="467"/>
                  </a:moveTo>
                  <a:cubicBezTo>
                    <a:pt x="538" y="464"/>
                    <a:pt x="540" y="464"/>
                    <a:pt x="543" y="464"/>
                  </a:cubicBezTo>
                  <a:cubicBezTo>
                    <a:pt x="544" y="468"/>
                    <a:pt x="539" y="469"/>
                    <a:pt x="538" y="467"/>
                  </a:cubicBezTo>
                  <a:close/>
                  <a:moveTo>
                    <a:pt x="537" y="462"/>
                  </a:moveTo>
                  <a:cubicBezTo>
                    <a:pt x="540" y="456"/>
                    <a:pt x="547" y="454"/>
                    <a:pt x="553" y="451"/>
                  </a:cubicBezTo>
                  <a:cubicBezTo>
                    <a:pt x="550" y="456"/>
                    <a:pt x="544" y="460"/>
                    <a:pt x="537" y="462"/>
                  </a:cubicBezTo>
                  <a:close/>
                  <a:moveTo>
                    <a:pt x="512" y="174"/>
                  </a:moveTo>
                  <a:cubicBezTo>
                    <a:pt x="511" y="175"/>
                    <a:pt x="511" y="178"/>
                    <a:pt x="510" y="180"/>
                  </a:cubicBezTo>
                  <a:cubicBezTo>
                    <a:pt x="501" y="184"/>
                    <a:pt x="495" y="193"/>
                    <a:pt x="483" y="188"/>
                  </a:cubicBezTo>
                  <a:cubicBezTo>
                    <a:pt x="484" y="183"/>
                    <a:pt x="494" y="188"/>
                    <a:pt x="495" y="182"/>
                  </a:cubicBezTo>
                  <a:cubicBezTo>
                    <a:pt x="494" y="178"/>
                    <a:pt x="491" y="178"/>
                    <a:pt x="487" y="178"/>
                  </a:cubicBezTo>
                  <a:cubicBezTo>
                    <a:pt x="488" y="177"/>
                    <a:pt x="488" y="174"/>
                    <a:pt x="486" y="173"/>
                  </a:cubicBezTo>
                  <a:cubicBezTo>
                    <a:pt x="490" y="164"/>
                    <a:pt x="503" y="164"/>
                    <a:pt x="510" y="163"/>
                  </a:cubicBezTo>
                  <a:cubicBezTo>
                    <a:pt x="512" y="161"/>
                    <a:pt x="510" y="160"/>
                    <a:pt x="512" y="158"/>
                  </a:cubicBezTo>
                  <a:cubicBezTo>
                    <a:pt x="505" y="157"/>
                    <a:pt x="499" y="164"/>
                    <a:pt x="495" y="158"/>
                  </a:cubicBezTo>
                  <a:cubicBezTo>
                    <a:pt x="493" y="160"/>
                    <a:pt x="491" y="163"/>
                    <a:pt x="487" y="161"/>
                  </a:cubicBezTo>
                  <a:cubicBezTo>
                    <a:pt x="487" y="157"/>
                    <a:pt x="491" y="157"/>
                    <a:pt x="492" y="155"/>
                  </a:cubicBezTo>
                  <a:cubicBezTo>
                    <a:pt x="493" y="161"/>
                    <a:pt x="496" y="151"/>
                    <a:pt x="499" y="156"/>
                  </a:cubicBezTo>
                  <a:cubicBezTo>
                    <a:pt x="502" y="153"/>
                    <a:pt x="502" y="148"/>
                    <a:pt x="502" y="144"/>
                  </a:cubicBezTo>
                  <a:cubicBezTo>
                    <a:pt x="507" y="137"/>
                    <a:pt x="523" y="142"/>
                    <a:pt x="523" y="132"/>
                  </a:cubicBezTo>
                  <a:cubicBezTo>
                    <a:pt x="525" y="131"/>
                    <a:pt x="528" y="133"/>
                    <a:pt x="531" y="131"/>
                  </a:cubicBezTo>
                  <a:cubicBezTo>
                    <a:pt x="533" y="133"/>
                    <a:pt x="531" y="134"/>
                    <a:pt x="531" y="135"/>
                  </a:cubicBezTo>
                  <a:cubicBezTo>
                    <a:pt x="542" y="137"/>
                    <a:pt x="544" y="130"/>
                    <a:pt x="554" y="133"/>
                  </a:cubicBezTo>
                  <a:cubicBezTo>
                    <a:pt x="554" y="135"/>
                    <a:pt x="556" y="135"/>
                    <a:pt x="555" y="137"/>
                  </a:cubicBezTo>
                  <a:cubicBezTo>
                    <a:pt x="552" y="137"/>
                    <a:pt x="551" y="138"/>
                    <a:pt x="549" y="138"/>
                  </a:cubicBezTo>
                  <a:cubicBezTo>
                    <a:pt x="566" y="144"/>
                    <a:pt x="571" y="122"/>
                    <a:pt x="588" y="123"/>
                  </a:cubicBezTo>
                  <a:cubicBezTo>
                    <a:pt x="587" y="122"/>
                    <a:pt x="586" y="122"/>
                    <a:pt x="586" y="121"/>
                  </a:cubicBezTo>
                  <a:cubicBezTo>
                    <a:pt x="591" y="116"/>
                    <a:pt x="601" y="122"/>
                    <a:pt x="603" y="128"/>
                  </a:cubicBezTo>
                  <a:cubicBezTo>
                    <a:pt x="598" y="128"/>
                    <a:pt x="597" y="131"/>
                    <a:pt x="595" y="133"/>
                  </a:cubicBezTo>
                  <a:cubicBezTo>
                    <a:pt x="588" y="129"/>
                    <a:pt x="582" y="135"/>
                    <a:pt x="576" y="134"/>
                  </a:cubicBezTo>
                  <a:cubicBezTo>
                    <a:pt x="578" y="137"/>
                    <a:pt x="584" y="135"/>
                    <a:pt x="585" y="138"/>
                  </a:cubicBezTo>
                  <a:cubicBezTo>
                    <a:pt x="586" y="141"/>
                    <a:pt x="581" y="139"/>
                    <a:pt x="581" y="141"/>
                  </a:cubicBezTo>
                  <a:cubicBezTo>
                    <a:pt x="590" y="142"/>
                    <a:pt x="598" y="132"/>
                    <a:pt x="604" y="141"/>
                  </a:cubicBezTo>
                  <a:cubicBezTo>
                    <a:pt x="600" y="146"/>
                    <a:pt x="590" y="144"/>
                    <a:pt x="585" y="145"/>
                  </a:cubicBezTo>
                  <a:cubicBezTo>
                    <a:pt x="591" y="147"/>
                    <a:pt x="598" y="146"/>
                    <a:pt x="604" y="147"/>
                  </a:cubicBezTo>
                  <a:cubicBezTo>
                    <a:pt x="598" y="151"/>
                    <a:pt x="584" y="150"/>
                    <a:pt x="584" y="157"/>
                  </a:cubicBezTo>
                  <a:cubicBezTo>
                    <a:pt x="562" y="165"/>
                    <a:pt x="540" y="172"/>
                    <a:pt x="512" y="174"/>
                  </a:cubicBezTo>
                  <a:close/>
                  <a:moveTo>
                    <a:pt x="578" y="166"/>
                  </a:moveTo>
                  <a:cubicBezTo>
                    <a:pt x="576" y="166"/>
                    <a:pt x="577" y="164"/>
                    <a:pt x="575" y="164"/>
                  </a:cubicBezTo>
                  <a:cubicBezTo>
                    <a:pt x="576" y="162"/>
                    <a:pt x="578" y="162"/>
                    <a:pt x="580" y="162"/>
                  </a:cubicBezTo>
                  <a:cubicBezTo>
                    <a:pt x="581" y="165"/>
                    <a:pt x="578" y="164"/>
                    <a:pt x="578" y="166"/>
                  </a:cubicBezTo>
                  <a:close/>
                  <a:moveTo>
                    <a:pt x="568" y="449"/>
                  </a:moveTo>
                  <a:cubicBezTo>
                    <a:pt x="567" y="452"/>
                    <a:pt x="564" y="453"/>
                    <a:pt x="562" y="454"/>
                  </a:cubicBezTo>
                  <a:cubicBezTo>
                    <a:pt x="560" y="452"/>
                    <a:pt x="565" y="449"/>
                    <a:pt x="565" y="445"/>
                  </a:cubicBezTo>
                  <a:cubicBezTo>
                    <a:pt x="566" y="445"/>
                    <a:pt x="568" y="445"/>
                    <a:pt x="569" y="445"/>
                  </a:cubicBezTo>
                  <a:cubicBezTo>
                    <a:pt x="568" y="448"/>
                    <a:pt x="567" y="445"/>
                    <a:pt x="566" y="447"/>
                  </a:cubicBezTo>
                  <a:cubicBezTo>
                    <a:pt x="565" y="449"/>
                    <a:pt x="567" y="448"/>
                    <a:pt x="568" y="449"/>
                  </a:cubicBezTo>
                  <a:close/>
                  <a:moveTo>
                    <a:pt x="562" y="514"/>
                  </a:moveTo>
                  <a:cubicBezTo>
                    <a:pt x="565" y="517"/>
                    <a:pt x="566" y="518"/>
                    <a:pt x="570" y="516"/>
                  </a:cubicBezTo>
                  <a:cubicBezTo>
                    <a:pt x="571" y="518"/>
                    <a:pt x="571" y="520"/>
                    <a:pt x="571" y="524"/>
                  </a:cubicBezTo>
                  <a:cubicBezTo>
                    <a:pt x="565" y="525"/>
                    <a:pt x="562" y="529"/>
                    <a:pt x="556" y="525"/>
                  </a:cubicBezTo>
                  <a:cubicBezTo>
                    <a:pt x="556" y="519"/>
                    <a:pt x="561" y="519"/>
                    <a:pt x="562" y="514"/>
                  </a:cubicBezTo>
                  <a:close/>
                  <a:moveTo>
                    <a:pt x="573" y="739"/>
                  </a:moveTo>
                  <a:cubicBezTo>
                    <a:pt x="570" y="737"/>
                    <a:pt x="571" y="733"/>
                    <a:pt x="567" y="734"/>
                  </a:cubicBezTo>
                  <a:cubicBezTo>
                    <a:pt x="567" y="728"/>
                    <a:pt x="567" y="728"/>
                    <a:pt x="567" y="728"/>
                  </a:cubicBezTo>
                  <a:cubicBezTo>
                    <a:pt x="571" y="728"/>
                    <a:pt x="571" y="728"/>
                    <a:pt x="571" y="728"/>
                  </a:cubicBezTo>
                  <a:cubicBezTo>
                    <a:pt x="570" y="734"/>
                    <a:pt x="574" y="734"/>
                    <a:pt x="573" y="739"/>
                  </a:cubicBezTo>
                  <a:close/>
                  <a:moveTo>
                    <a:pt x="553" y="764"/>
                  </a:moveTo>
                  <a:cubicBezTo>
                    <a:pt x="555" y="765"/>
                    <a:pt x="564" y="769"/>
                    <a:pt x="565" y="780"/>
                  </a:cubicBezTo>
                  <a:cubicBezTo>
                    <a:pt x="559" y="776"/>
                    <a:pt x="554" y="772"/>
                    <a:pt x="553" y="764"/>
                  </a:cubicBezTo>
                  <a:close/>
                  <a:moveTo>
                    <a:pt x="570" y="766"/>
                  </a:moveTo>
                  <a:cubicBezTo>
                    <a:pt x="569" y="769"/>
                    <a:pt x="571" y="770"/>
                    <a:pt x="571" y="773"/>
                  </a:cubicBezTo>
                  <a:cubicBezTo>
                    <a:pt x="568" y="772"/>
                    <a:pt x="566" y="772"/>
                    <a:pt x="564" y="773"/>
                  </a:cubicBezTo>
                  <a:cubicBezTo>
                    <a:pt x="560" y="769"/>
                    <a:pt x="558" y="759"/>
                    <a:pt x="558" y="753"/>
                  </a:cubicBezTo>
                  <a:cubicBezTo>
                    <a:pt x="560" y="753"/>
                    <a:pt x="560" y="752"/>
                    <a:pt x="562" y="752"/>
                  </a:cubicBezTo>
                  <a:cubicBezTo>
                    <a:pt x="561" y="754"/>
                    <a:pt x="563" y="754"/>
                    <a:pt x="562" y="756"/>
                  </a:cubicBezTo>
                  <a:cubicBezTo>
                    <a:pt x="560" y="756"/>
                    <a:pt x="560" y="756"/>
                    <a:pt x="560" y="756"/>
                  </a:cubicBezTo>
                  <a:cubicBezTo>
                    <a:pt x="560" y="758"/>
                    <a:pt x="564" y="756"/>
                    <a:pt x="562" y="759"/>
                  </a:cubicBezTo>
                  <a:cubicBezTo>
                    <a:pt x="565" y="755"/>
                    <a:pt x="566" y="764"/>
                    <a:pt x="569" y="765"/>
                  </a:cubicBezTo>
                  <a:cubicBezTo>
                    <a:pt x="567" y="751"/>
                    <a:pt x="561" y="743"/>
                    <a:pt x="559" y="730"/>
                  </a:cubicBezTo>
                  <a:cubicBezTo>
                    <a:pt x="559" y="727"/>
                    <a:pt x="562" y="732"/>
                    <a:pt x="562" y="729"/>
                  </a:cubicBezTo>
                  <a:cubicBezTo>
                    <a:pt x="566" y="737"/>
                    <a:pt x="569" y="751"/>
                    <a:pt x="575" y="765"/>
                  </a:cubicBezTo>
                  <a:cubicBezTo>
                    <a:pt x="575" y="767"/>
                    <a:pt x="571" y="765"/>
                    <a:pt x="570" y="766"/>
                  </a:cubicBezTo>
                  <a:close/>
                  <a:moveTo>
                    <a:pt x="558" y="178"/>
                  </a:moveTo>
                  <a:cubicBezTo>
                    <a:pt x="565" y="171"/>
                    <a:pt x="575" y="176"/>
                    <a:pt x="586" y="177"/>
                  </a:cubicBezTo>
                  <a:cubicBezTo>
                    <a:pt x="580" y="182"/>
                    <a:pt x="566" y="179"/>
                    <a:pt x="558" y="178"/>
                  </a:cubicBezTo>
                  <a:close/>
                  <a:moveTo>
                    <a:pt x="579" y="577"/>
                  </a:moveTo>
                  <a:cubicBezTo>
                    <a:pt x="580" y="567"/>
                    <a:pt x="589" y="566"/>
                    <a:pt x="593" y="558"/>
                  </a:cubicBezTo>
                  <a:cubicBezTo>
                    <a:pt x="591" y="554"/>
                    <a:pt x="588" y="561"/>
                    <a:pt x="584" y="560"/>
                  </a:cubicBezTo>
                  <a:cubicBezTo>
                    <a:pt x="583" y="557"/>
                    <a:pt x="587" y="555"/>
                    <a:pt x="584" y="552"/>
                  </a:cubicBezTo>
                  <a:cubicBezTo>
                    <a:pt x="590" y="552"/>
                    <a:pt x="590" y="552"/>
                    <a:pt x="595" y="551"/>
                  </a:cubicBezTo>
                  <a:cubicBezTo>
                    <a:pt x="594" y="554"/>
                    <a:pt x="598" y="552"/>
                    <a:pt x="597" y="554"/>
                  </a:cubicBezTo>
                  <a:cubicBezTo>
                    <a:pt x="598" y="558"/>
                    <a:pt x="594" y="555"/>
                    <a:pt x="594" y="557"/>
                  </a:cubicBezTo>
                  <a:cubicBezTo>
                    <a:pt x="596" y="559"/>
                    <a:pt x="597" y="557"/>
                    <a:pt x="600" y="558"/>
                  </a:cubicBezTo>
                  <a:cubicBezTo>
                    <a:pt x="600" y="568"/>
                    <a:pt x="592" y="568"/>
                    <a:pt x="586" y="571"/>
                  </a:cubicBezTo>
                  <a:cubicBezTo>
                    <a:pt x="583" y="572"/>
                    <a:pt x="584" y="578"/>
                    <a:pt x="579" y="577"/>
                  </a:cubicBezTo>
                  <a:close/>
                  <a:moveTo>
                    <a:pt x="594" y="577"/>
                  </a:moveTo>
                  <a:cubicBezTo>
                    <a:pt x="598" y="577"/>
                    <a:pt x="598" y="577"/>
                    <a:pt x="598" y="577"/>
                  </a:cubicBezTo>
                  <a:cubicBezTo>
                    <a:pt x="598" y="579"/>
                    <a:pt x="594" y="581"/>
                    <a:pt x="594" y="577"/>
                  </a:cubicBezTo>
                  <a:close/>
                  <a:moveTo>
                    <a:pt x="597" y="584"/>
                  </a:moveTo>
                  <a:cubicBezTo>
                    <a:pt x="599" y="581"/>
                    <a:pt x="605" y="581"/>
                    <a:pt x="606" y="577"/>
                  </a:cubicBezTo>
                  <a:cubicBezTo>
                    <a:pt x="608" y="577"/>
                    <a:pt x="610" y="578"/>
                    <a:pt x="611" y="579"/>
                  </a:cubicBezTo>
                  <a:cubicBezTo>
                    <a:pt x="613" y="579"/>
                    <a:pt x="612" y="576"/>
                    <a:pt x="613" y="575"/>
                  </a:cubicBezTo>
                  <a:cubicBezTo>
                    <a:pt x="614" y="576"/>
                    <a:pt x="614" y="577"/>
                    <a:pt x="614" y="578"/>
                  </a:cubicBezTo>
                  <a:cubicBezTo>
                    <a:pt x="617" y="577"/>
                    <a:pt x="621" y="577"/>
                    <a:pt x="619" y="574"/>
                  </a:cubicBezTo>
                  <a:cubicBezTo>
                    <a:pt x="621" y="575"/>
                    <a:pt x="623" y="575"/>
                    <a:pt x="623" y="578"/>
                  </a:cubicBezTo>
                  <a:cubicBezTo>
                    <a:pt x="614" y="581"/>
                    <a:pt x="607" y="588"/>
                    <a:pt x="597" y="584"/>
                  </a:cubicBezTo>
                  <a:close/>
                  <a:moveTo>
                    <a:pt x="622" y="724"/>
                  </a:moveTo>
                  <a:cubicBezTo>
                    <a:pt x="623" y="722"/>
                    <a:pt x="625" y="721"/>
                    <a:pt x="626" y="719"/>
                  </a:cubicBezTo>
                  <a:cubicBezTo>
                    <a:pt x="628" y="721"/>
                    <a:pt x="624" y="724"/>
                    <a:pt x="622" y="724"/>
                  </a:cubicBezTo>
                  <a:close/>
                  <a:moveTo>
                    <a:pt x="658" y="758"/>
                  </a:moveTo>
                  <a:cubicBezTo>
                    <a:pt x="660" y="751"/>
                    <a:pt x="668" y="745"/>
                    <a:pt x="672" y="750"/>
                  </a:cubicBezTo>
                  <a:cubicBezTo>
                    <a:pt x="670" y="755"/>
                    <a:pt x="666" y="758"/>
                    <a:pt x="658" y="758"/>
                  </a:cubicBezTo>
                  <a:close/>
                  <a:moveTo>
                    <a:pt x="724" y="767"/>
                  </a:moveTo>
                  <a:cubicBezTo>
                    <a:pt x="725" y="765"/>
                    <a:pt x="726" y="763"/>
                    <a:pt x="728" y="760"/>
                  </a:cubicBezTo>
                  <a:cubicBezTo>
                    <a:pt x="729" y="762"/>
                    <a:pt x="728" y="768"/>
                    <a:pt x="724" y="767"/>
                  </a:cubicBezTo>
                  <a:close/>
                  <a:moveTo>
                    <a:pt x="734" y="680"/>
                  </a:moveTo>
                  <a:cubicBezTo>
                    <a:pt x="733" y="680"/>
                    <a:pt x="732" y="681"/>
                    <a:pt x="731" y="681"/>
                  </a:cubicBezTo>
                  <a:cubicBezTo>
                    <a:pt x="722" y="703"/>
                    <a:pt x="706" y="717"/>
                    <a:pt x="688" y="731"/>
                  </a:cubicBezTo>
                  <a:cubicBezTo>
                    <a:pt x="691" y="735"/>
                    <a:pt x="687" y="739"/>
                    <a:pt x="683" y="740"/>
                  </a:cubicBezTo>
                  <a:cubicBezTo>
                    <a:pt x="684" y="737"/>
                    <a:pt x="679" y="740"/>
                    <a:pt x="680" y="736"/>
                  </a:cubicBezTo>
                  <a:cubicBezTo>
                    <a:pt x="676" y="743"/>
                    <a:pt x="666" y="740"/>
                    <a:pt x="659" y="745"/>
                  </a:cubicBezTo>
                  <a:cubicBezTo>
                    <a:pt x="660" y="751"/>
                    <a:pt x="655" y="751"/>
                    <a:pt x="655" y="757"/>
                  </a:cubicBezTo>
                  <a:cubicBezTo>
                    <a:pt x="653" y="757"/>
                    <a:pt x="650" y="759"/>
                    <a:pt x="649" y="758"/>
                  </a:cubicBezTo>
                  <a:cubicBezTo>
                    <a:pt x="650" y="752"/>
                    <a:pt x="655" y="751"/>
                    <a:pt x="657" y="746"/>
                  </a:cubicBezTo>
                  <a:cubicBezTo>
                    <a:pt x="650" y="742"/>
                    <a:pt x="639" y="746"/>
                    <a:pt x="634" y="747"/>
                  </a:cubicBezTo>
                  <a:cubicBezTo>
                    <a:pt x="632" y="746"/>
                    <a:pt x="631" y="743"/>
                    <a:pt x="630" y="740"/>
                  </a:cubicBezTo>
                  <a:cubicBezTo>
                    <a:pt x="629" y="741"/>
                    <a:pt x="629" y="742"/>
                    <a:pt x="627" y="742"/>
                  </a:cubicBezTo>
                  <a:cubicBezTo>
                    <a:pt x="627" y="738"/>
                    <a:pt x="625" y="734"/>
                    <a:pt x="627" y="731"/>
                  </a:cubicBezTo>
                  <a:cubicBezTo>
                    <a:pt x="631" y="730"/>
                    <a:pt x="630" y="734"/>
                    <a:pt x="635" y="733"/>
                  </a:cubicBezTo>
                  <a:cubicBezTo>
                    <a:pt x="638" y="733"/>
                    <a:pt x="637" y="727"/>
                    <a:pt x="639" y="726"/>
                  </a:cubicBezTo>
                  <a:cubicBezTo>
                    <a:pt x="636" y="725"/>
                    <a:pt x="635" y="729"/>
                    <a:pt x="632" y="727"/>
                  </a:cubicBezTo>
                  <a:cubicBezTo>
                    <a:pt x="635" y="723"/>
                    <a:pt x="639" y="726"/>
                    <a:pt x="641" y="721"/>
                  </a:cubicBezTo>
                  <a:cubicBezTo>
                    <a:pt x="651" y="725"/>
                    <a:pt x="656" y="717"/>
                    <a:pt x="662" y="716"/>
                  </a:cubicBezTo>
                  <a:cubicBezTo>
                    <a:pt x="668" y="722"/>
                    <a:pt x="674" y="726"/>
                    <a:pt x="679" y="730"/>
                  </a:cubicBezTo>
                  <a:cubicBezTo>
                    <a:pt x="680" y="726"/>
                    <a:pt x="680" y="722"/>
                    <a:pt x="680" y="717"/>
                  </a:cubicBezTo>
                  <a:cubicBezTo>
                    <a:pt x="683" y="718"/>
                    <a:pt x="682" y="721"/>
                    <a:pt x="683" y="723"/>
                  </a:cubicBezTo>
                  <a:cubicBezTo>
                    <a:pt x="685" y="722"/>
                    <a:pt x="683" y="717"/>
                    <a:pt x="684" y="715"/>
                  </a:cubicBezTo>
                  <a:cubicBezTo>
                    <a:pt x="693" y="709"/>
                    <a:pt x="699" y="700"/>
                    <a:pt x="707" y="691"/>
                  </a:cubicBezTo>
                  <a:cubicBezTo>
                    <a:pt x="709" y="694"/>
                    <a:pt x="703" y="701"/>
                    <a:pt x="705" y="705"/>
                  </a:cubicBezTo>
                  <a:cubicBezTo>
                    <a:pt x="714" y="693"/>
                    <a:pt x="717" y="684"/>
                    <a:pt x="719" y="666"/>
                  </a:cubicBezTo>
                  <a:cubicBezTo>
                    <a:pt x="714" y="666"/>
                    <a:pt x="718" y="673"/>
                    <a:pt x="714" y="675"/>
                  </a:cubicBezTo>
                  <a:cubicBezTo>
                    <a:pt x="714" y="682"/>
                    <a:pt x="710" y="685"/>
                    <a:pt x="708" y="689"/>
                  </a:cubicBezTo>
                  <a:cubicBezTo>
                    <a:pt x="707" y="677"/>
                    <a:pt x="709" y="667"/>
                    <a:pt x="714" y="656"/>
                  </a:cubicBezTo>
                  <a:cubicBezTo>
                    <a:pt x="716" y="656"/>
                    <a:pt x="715" y="659"/>
                    <a:pt x="716" y="660"/>
                  </a:cubicBezTo>
                  <a:cubicBezTo>
                    <a:pt x="717" y="660"/>
                    <a:pt x="717" y="660"/>
                    <a:pt x="718" y="660"/>
                  </a:cubicBezTo>
                  <a:cubicBezTo>
                    <a:pt x="720" y="656"/>
                    <a:pt x="715" y="658"/>
                    <a:pt x="715" y="653"/>
                  </a:cubicBezTo>
                  <a:cubicBezTo>
                    <a:pt x="722" y="651"/>
                    <a:pt x="735" y="647"/>
                    <a:pt x="741" y="656"/>
                  </a:cubicBezTo>
                  <a:cubicBezTo>
                    <a:pt x="739" y="664"/>
                    <a:pt x="737" y="672"/>
                    <a:pt x="734" y="680"/>
                  </a:cubicBezTo>
                  <a:close/>
                  <a:moveTo>
                    <a:pt x="738" y="685"/>
                  </a:moveTo>
                  <a:cubicBezTo>
                    <a:pt x="739" y="678"/>
                    <a:pt x="738" y="652"/>
                    <a:pt x="749" y="659"/>
                  </a:cubicBezTo>
                  <a:cubicBezTo>
                    <a:pt x="744" y="667"/>
                    <a:pt x="742" y="677"/>
                    <a:pt x="738" y="685"/>
                  </a:cubicBezTo>
                  <a:close/>
                  <a:moveTo>
                    <a:pt x="746" y="189"/>
                  </a:moveTo>
                  <a:cubicBezTo>
                    <a:pt x="749" y="187"/>
                    <a:pt x="757" y="188"/>
                    <a:pt x="757" y="192"/>
                  </a:cubicBezTo>
                  <a:cubicBezTo>
                    <a:pt x="755" y="192"/>
                    <a:pt x="748" y="191"/>
                    <a:pt x="746" y="189"/>
                  </a:cubicBezTo>
                  <a:close/>
                  <a:moveTo>
                    <a:pt x="752" y="762"/>
                  </a:moveTo>
                  <a:cubicBezTo>
                    <a:pt x="753" y="760"/>
                    <a:pt x="752" y="757"/>
                    <a:pt x="754" y="755"/>
                  </a:cubicBezTo>
                  <a:cubicBezTo>
                    <a:pt x="755" y="757"/>
                    <a:pt x="755" y="754"/>
                    <a:pt x="757" y="756"/>
                  </a:cubicBezTo>
                  <a:cubicBezTo>
                    <a:pt x="756" y="759"/>
                    <a:pt x="755" y="762"/>
                    <a:pt x="752" y="762"/>
                  </a:cubicBezTo>
                  <a:close/>
                  <a:moveTo>
                    <a:pt x="754" y="258"/>
                  </a:moveTo>
                  <a:cubicBezTo>
                    <a:pt x="754" y="255"/>
                    <a:pt x="757" y="258"/>
                    <a:pt x="758" y="260"/>
                  </a:cubicBezTo>
                  <a:cubicBezTo>
                    <a:pt x="760" y="262"/>
                    <a:pt x="755" y="258"/>
                    <a:pt x="754" y="258"/>
                  </a:cubicBezTo>
                  <a:close/>
                  <a:moveTo>
                    <a:pt x="759" y="260"/>
                  </a:moveTo>
                  <a:cubicBezTo>
                    <a:pt x="763" y="261"/>
                    <a:pt x="766" y="262"/>
                    <a:pt x="770" y="263"/>
                  </a:cubicBezTo>
                  <a:cubicBezTo>
                    <a:pt x="766" y="258"/>
                    <a:pt x="758" y="253"/>
                    <a:pt x="750" y="249"/>
                  </a:cubicBezTo>
                  <a:cubicBezTo>
                    <a:pt x="752" y="248"/>
                    <a:pt x="754" y="247"/>
                    <a:pt x="757" y="247"/>
                  </a:cubicBezTo>
                  <a:cubicBezTo>
                    <a:pt x="758" y="256"/>
                    <a:pt x="779" y="254"/>
                    <a:pt x="779" y="264"/>
                  </a:cubicBezTo>
                  <a:cubicBezTo>
                    <a:pt x="778" y="266"/>
                    <a:pt x="775" y="266"/>
                    <a:pt x="776" y="270"/>
                  </a:cubicBezTo>
                  <a:cubicBezTo>
                    <a:pt x="770" y="266"/>
                    <a:pt x="764" y="264"/>
                    <a:pt x="759" y="260"/>
                  </a:cubicBezTo>
                  <a:close/>
                  <a:moveTo>
                    <a:pt x="784" y="762"/>
                  </a:moveTo>
                  <a:cubicBezTo>
                    <a:pt x="784" y="761"/>
                    <a:pt x="785" y="755"/>
                    <a:pt x="789" y="756"/>
                  </a:cubicBezTo>
                  <a:cubicBezTo>
                    <a:pt x="788" y="759"/>
                    <a:pt x="785" y="759"/>
                    <a:pt x="784" y="762"/>
                  </a:cubicBezTo>
                  <a:close/>
                  <a:moveTo>
                    <a:pt x="792" y="710"/>
                  </a:moveTo>
                  <a:cubicBezTo>
                    <a:pt x="791" y="713"/>
                    <a:pt x="793" y="713"/>
                    <a:pt x="793" y="716"/>
                  </a:cubicBezTo>
                  <a:cubicBezTo>
                    <a:pt x="790" y="717"/>
                    <a:pt x="790" y="720"/>
                    <a:pt x="787" y="721"/>
                  </a:cubicBezTo>
                  <a:cubicBezTo>
                    <a:pt x="793" y="729"/>
                    <a:pt x="779" y="739"/>
                    <a:pt x="774" y="741"/>
                  </a:cubicBezTo>
                  <a:cubicBezTo>
                    <a:pt x="777" y="738"/>
                    <a:pt x="772" y="738"/>
                    <a:pt x="770" y="738"/>
                  </a:cubicBezTo>
                  <a:cubicBezTo>
                    <a:pt x="767" y="739"/>
                    <a:pt x="773" y="739"/>
                    <a:pt x="771" y="741"/>
                  </a:cubicBezTo>
                  <a:cubicBezTo>
                    <a:pt x="771" y="741"/>
                    <a:pt x="771" y="742"/>
                    <a:pt x="771" y="743"/>
                  </a:cubicBezTo>
                  <a:cubicBezTo>
                    <a:pt x="761" y="736"/>
                    <a:pt x="769" y="724"/>
                    <a:pt x="770" y="713"/>
                  </a:cubicBezTo>
                  <a:cubicBezTo>
                    <a:pt x="772" y="713"/>
                    <a:pt x="772" y="710"/>
                    <a:pt x="775" y="710"/>
                  </a:cubicBezTo>
                  <a:cubicBezTo>
                    <a:pt x="776" y="704"/>
                    <a:pt x="773" y="705"/>
                    <a:pt x="773" y="699"/>
                  </a:cubicBezTo>
                  <a:cubicBezTo>
                    <a:pt x="774" y="699"/>
                    <a:pt x="775" y="699"/>
                    <a:pt x="775" y="698"/>
                  </a:cubicBezTo>
                  <a:cubicBezTo>
                    <a:pt x="776" y="699"/>
                    <a:pt x="776" y="700"/>
                    <a:pt x="777" y="700"/>
                  </a:cubicBezTo>
                  <a:cubicBezTo>
                    <a:pt x="776" y="703"/>
                    <a:pt x="778" y="705"/>
                    <a:pt x="776" y="706"/>
                  </a:cubicBezTo>
                  <a:cubicBezTo>
                    <a:pt x="776" y="707"/>
                    <a:pt x="778" y="705"/>
                    <a:pt x="777" y="710"/>
                  </a:cubicBezTo>
                  <a:cubicBezTo>
                    <a:pt x="782" y="705"/>
                    <a:pt x="784" y="696"/>
                    <a:pt x="786" y="688"/>
                  </a:cubicBezTo>
                  <a:cubicBezTo>
                    <a:pt x="785" y="686"/>
                    <a:pt x="781" y="689"/>
                    <a:pt x="780" y="689"/>
                  </a:cubicBezTo>
                  <a:cubicBezTo>
                    <a:pt x="779" y="693"/>
                    <a:pt x="783" y="691"/>
                    <a:pt x="782" y="694"/>
                  </a:cubicBezTo>
                  <a:cubicBezTo>
                    <a:pt x="780" y="696"/>
                    <a:pt x="778" y="692"/>
                    <a:pt x="779" y="697"/>
                  </a:cubicBezTo>
                  <a:cubicBezTo>
                    <a:pt x="777" y="696"/>
                    <a:pt x="777" y="698"/>
                    <a:pt x="775" y="697"/>
                  </a:cubicBezTo>
                  <a:cubicBezTo>
                    <a:pt x="775" y="690"/>
                    <a:pt x="779" y="690"/>
                    <a:pt x="777" y="681"/>
                  </a:cubicBezTo>
                  <a:cubicBezTo>
                    <a:pt x="780" y="679"/>
                    <a:pt x="779" y="676"/>
                    <a:pt x="780" y="674"/>
                  </a:cubicBezTo>
                  <a:cubicBezTo>
                    <a:pt x="780" y="674"/>
                    <a:pt x="781" y="675"/>
                    <a:pt x="781" y="676"/>
                  </a:cubicBezTo>
                  <a:cubicBezTo>
                    <a:pt x="783" y="675"/>
                    <a:pt x="783" y="673"/>
                    <a:pt x="784" y="672"/>
                  </a:cubicBezTo>
                  <a:cubicBezTo>
                    <a:pt x="785" y="671"/>
                    <a:pt x="782" y="679"/>
                    <a:pt x="783" y="682"/>
                  </a:cubicBezTo>
                  <a:cubicBezTo>
                    <a:pt x="785" y="681"/>
                    <a:pt x="784" y="675"/>
                    <a:pt x="787" y="678"/>
                  </a:cubicBezTo>
                  <a:cubicBezTo>
                    <a:pt x="786" y="674"/>
                    <a:pt x="787" y="673"/>
                    <a:pt x="786" y="670"/>
                  </a:cubicBezTo>
                  <a:cubicBezTo>
                    <a:pt x="791" y="666"/>
                    <a:pt x="796" y="669"/>
                    <a:pt x="802" y="667"/>
                  </a:cubicBezTo>
                  <a:cubicBezTo>
                    <a:pt x="799" y="665"/>
                    <a:pt x="795" y="664"/>
                    <a:pt x="792" y="662"/>
                  </a:cubicBezTo>
                  <a:cubicBezTo>
                    <a:pt x="791" y="655"/>
                    <a:pt x="794" y="652"/>
                    <a:pt x="794" y="646"/>
                  </a:cubicBezTo>
                  <a:cubicBezTo>
                    <a:pt x="801" y="645"/>
                    <a:pt x="805" y="644"/>
                    <a:pt x="811" y="646"/>
                  </a:cubicBezTo>
                  <a:cubicBezTo>
                    <a:pt x="811" y="637"/>
                    <a:pt x="802" y="638"/>
                    <a:pt x="798" y="633"/>
                  </a:cubicBezTo>
                  <a:cubicBezTo>
                    <a:pt x="805" y="630"/>
                    <a:pt x="816" y="639"/>
                    <a:pt x="821" y="635"/>
                  </a:cubicBezTo>
                  <a:cubicBezTo>
                    <a:pt x="815" y="631"/>
                    <a:pt x="809" y="627"/>
                    <a:pt x="802" y="626"/>
                  </a:cubicBezTo>
                  <a:cubicBezTo>
                    <a:pt x="801" y="622"/>
                    <a:pt x="802" y="619"/>
                    <a:pt x="805" y="616"/>
                  </a:cubicBezTo>
                  <a:cubicBezTo>
                    <a:pt x="810" y="618"/>
                    <a:pt x="814" y="616"/>
                    <a:pt x="818" y="617"/>
                  </a:cubicBezTo>
                  <a:cubicBezTo>
                    <a:pt x="810" y="609"/>
                    <a:pt x="792" y="615"/>
                    <a:pt x="799" y="597"/>
                  </a:cubicBezTo>
                  <a:cubicBezTo>
                    <a:pt x="800" y="596"/>
                    <a:pt x="803" y="596"/>
                    <a:pt x="803" y="594"/>
                  </a:cubicBezTo>
                  <a:cubicBezTo>
                    <a:pt x="805" y="589"/>
                    <a:pt x="801" y="578"/>
                    <a:pt x="807" y="576"/>
                  </a:cubicBezTo>
                  <a:cubicBezTo>
                    <a:pt x="809" y="580"/>
                    <a:pt x="806" y="583"/>
                    <a:pt x="809" y="586"/>
                  </a:cubicBezTo>
                  <a:cubicBezTo>
                    <a:pt x="806" y="586"/>
                    <a:pt x="806" y="586"/>
                    <a:pt x="806" y="586"/>
                  </a:cubicBezTo>
                  <a:cubicBezTo>
                    <a:pt x="807" y="589"/>
                    <a:pt x="809" y="590"/>
                    <a:pt x="808" y="595"/>
                  </a:cubicBezTo>
                  <a:cubicBezTo>
                    <a:pt x="809" y="596"/>
                    <a:pt x="810" y="596"/>
                    <a:pt x="811" y="596"/>
                  </a:cubicBezTo>
                  <a:cubicBezTo>
                    <a:pt x="813" y="595"/>
                    <a:pt x="810" y="593"/>
                    <a:pt x="811" y="591"/>
                  </a:cubicBezTo>
                  <a:cubicBezTo>
                    <a:pt x="813" y="590"/>
                    <a:pt x="818" y="591"/>
                    <a:pt x="818" y="596"/>
                  </a:cubicBezTo>
                  <a:cubicBezTo>
                    <a:pt x="820" y="592"/>
                    <a:pt x="821" y="586"/>
                    <a:pt x="824" y="582"/>
                  </a:cubicBezTo>
                  <a:cubicBezTo>
                    <a:pt x="826" y="585"/>
                    <a:pt x="826" y="589"/>
                    <a:pt x="824" y="592"/>
                  </a:cubicBezTo>
                  <a:cubicBezTo>
                    <a:pt x="828" y="590"/>
                    <a:pt x="826" y="582"/>
                    <a:pt x="829" y="579"/>
                  </a:cubicBezTo>
                  <a:cubicBezTo>
                    <a:pt x="833" y="580"/>
                    <a:pt x="830" y="586"/>
                    <a:pt x="830" y="589"/>
                  </a:cubicBezTo>
                  <a:cubicBezTo>
                    <a:pt x="829" y="589"/>
                    <a:pt x="829" y="588"/>
                    <a:pt x="828" y="588"/>
                  </a:cubicBezTo>
                  <a:cubicBezTo>
                    <a:pt x="828" y="591"/>
                    <a:pt x="828" y="598"/>
                    <a:pt x="826" y="602"/>
                  </a:cubicBezTo>
                  <a:cubicBezTo>
                    <a:pt x="825" y="601"/>
                    <a:pt x="824" y="600"/>
                    <a:pt x="824" y="598"/>
                  </a:cubicBezTo>
                  <a:cubicBezTo>
                    <a:pt x="823" y="601"/>
                    <a:pt x="823" y="604"/>
                    <a:pt x="824" y="606"/>
                  </a:cubicBezTo>
                  <a:cubicBezTo>
                    <a:pt x="824" y="606"/>
                    <a:pt x="824" y="605"/>
                    <a:pt x="823" y="605"/>
                  </a:cubicBezTo>
                  <a:cubicBezTo>
                    <a:pt x="823" y="609"/>
                    <a:pt x="823" y="609"/>
                    <a:pt x="823" y="609"/>
                  </a:cubicBezTo>
                  <a:cubicBezTo>
                    <a:pt x="823" y="612"/>
                    <a:pt x="825" y="607"/>
                    <a:pt x="825" y="610"/>
                  </a:cubicBezTo>
                  <a:cubicBezTo>
                    <a:pt x="825" y="613"/>
                    <a:pt x="825" y="610"/>
                    <a:pt x="823" y="610"/>
                  </a:cubicBezTo>
                  <a:cubicBezTo>
                    <a:pt x="823" y="613"/>
                    <a:pt x="824" y="613"/>
                    <a:pt x="824" y="616"/>
                  </a:cubicBezTo>
                  <a:cubicBezTo>
                    <a:pt x="826" y="616"/>
                    <a:pt x="823" y="612"/>
                    <a:pt x="825" y="612"/>
                  </a:cubicBezTo>
                  <a:cubicBezTo>
                    <a:pt x="833" y="621"/>
                    <a:pt x="831" y="640"/>
                    <a:pt x="824" y="647"/>
                  </a:cubicBezTo>
                  <a:cubicBezTo>
                    <a:pt x="825" y="649"/>
                    <a:pt x="824" y="652"/>
                    <a:pt x="824" y="654"/>
                  </a:cubicBezTo>
                  <a:cubicBezTo>
                    <a:pt x="820" y="657"/>
                    <a:pt x="818" y="670"/>
                    <a:pt x="819" y="674"/>
                  </a:cubicBezTo>
                  <a:cubicBezTo>
                    <a:pt x="814" y="685"/>
                    <a:pt x="804" y="698"/>
                    <a:pt x="797" y="710"/>
                  </a:cubicBezTo>
                  <a:cubicBezTo>
                    <a:pt x="794" y="711"/>
                    <a:pt x="794" y="709"/>
                    <a:pt x="792" y="710"/>
                  </a:cubicBezTo>
                  <a:close/>
                  <a:moveTo>
                    <a:pt x="796" y="745"/>
                  </a:moveTo>
                  <a:cubicBezTo>
                    <a:pt x="796" y="742"/>
                    <a:pt x="796" y="741"/>
                    <a:pt x="798" y="741"/>
                  </a:cubicBezTo>
                  <a:cubicBezTo>
                    <a:pt x="799" y="743"/>
                    <a:pt x="798" y="745"/>
                    <a:pt x="796" y="745"/>
                  </a:cubicBezTo>
                  <a:close/>
                  <a:moveTo>
                    <a:pt x="854" y="600"/>
                  </a:moveTo>
                  <a:cubicBezTo>
                    <a:pt x="855" y="603"/>
                    <a:pt x="854" y="605"/>
                    <a:pt x="853" y="607"/>
                  </a:cubicBezTo>
                  <a:cubicBezTo>
                    <a:pt x="857" y="608"/>
                    <a:pt x="853" y="605"/>
                    <a:pt x="856" y="605"/>
                  </a:cubicBezTo>
                  <a:cubicBezTo>
                    <a:pt x="859" y="613"/>
                    <a:pt x="854" y="631"/>
                    <a:pt x="850" y="639"/>
                  </a:cubicBezTo>
                  <a:cubicBezTo>
                    <a:pt x="851" y="658"/>
                    <a:pt x="841" y="676"/>
                    <a:pt x="838" y="690"/>
                  </a:cubicBezTo>
                  <a:cubicBezTo>
                    <a:pt x="836" y="690"/>
                    <a:pt x="836" y="691"/>
                    <a:pt x="835" y="691"/>
                  </a:cubicBezTo>
                  <a:cubicBezTo>
                    <a:pt x="829" y="708"/>
                    <a:pt x="818" y="716"/>
                    <a:pt x="810" y="728"/>
                  </a:cubicBezTo>
                  <a:cubicBezTo>
                    <a:pt x="807" y="715"/>
                    <a:pt x="818" y="707"/>
                    <a:pt x="816" y="695"/>
                  </a:cubicBezTo>
                  <a:cubicBezTo>
                    <a:pt x="818" y="693"/>
                    <a:pt x="819" y="690"/>
                    <a:pt x="823" y="691"/>
                  </a:cubicBezTo>
                  <a:cubicBezTo>
                    <a:pt x="824" y="688"/>
                    <a:pt x="825" y="685"/>
                    <a:pt x="829" y="685"/>
                  </a:cubicBezTo>
                  <a:cubicBezTo>
                    <a:pt x="832" y="667"/>
                    <a:pt x="848" y="650"/>
                    <a:pt x="842" y="625"/>
                  </a:cubicBezTo>
                  <a:cubicBezTo>
                    <a:pt x="846" y="625"/>
                    <a:pt x="846" y="625"/>
                    <a:pt x="846" y="625"/>
                  </a:cubicBezTo>
                  <a:cubicBezTo>
                    <a:pt x="844" y="623"/>
                    <a:pt x="843" y="621"/>
                    <a:pt x="844" y="617"/>
                  </a:cubicBezTo>
                  <a:cubicBezTo>
                    <a:pt x="845" y="618"/>
                    <a:pt x="846" y="620"/>
                    <a:pt x="846" y="622"/>
                  </a:cubicBezTo>
                  <a:cubicBezTo>
                    <a:pt x="849" y="619"/>
                    <a:pt x="847" y="614"/>
                    <a:pt x="847" y="610"/>
                  </a:cubicBezTo>
                  <a:cubicBezTo>
                    <a:pt x="849" y="611"/>
                    <a:pt x="851" y="612"/>
                    <a:pt x="853" y="613"/>
                  </a:cubicBezTo>
                  <a:cubicBezTo>
                    <a:pt x="855" y="611"/>
                    <a:pt x="851" y="609"/>
                    <a:pt x="850" y="607"/>
                  </a:cubicBezTo>
                  <a:cubicBezTo>
                    <a:pt x="850" y="604"/>
                    <a:pt x="851" y="602"/>
                    <a:pt x="849" y="598"/>
                  </a:cubicBezTo>
                  <a:cubicBezTo>
                    <a:pt x="846" y="595"/>
                    <a:pt x="848" y="590"/>
                    <a:pt x="845" y="585"/>
                  </a:cubicBezTo>
                  <a:cubicBezTo>
                    <a:pt x="846" y="581"/>
                    <a:pt x="853" y="592"/>
                    <a:pt x="849" y="593"/>
                  </a:cubicBezTo>
                  <a:cubicBezTo>
                    <a:pt x="850" y="594"/>
                    <a:pt x="852" y="595"/>
                    <a:pt x="854" y="596"/>
                  </a:cubicBezTo>
                  <a:cubicBezTo>
                    <a:pt x="854" y="596"/>
                    <a:pt x="855" y="595"/>
                    <a:pt x="855" y="594"/>
                  </a:cubicBezTo>
                  <a:cubicBezTo>
                    <a:pt x="855" y="597"/>
                    <a:pt x="855" y="597"/>
                    <a:pt x="858" y="599"/>
                  </a:cubicBezTo>
                  <a:cubicBezTo>
                    <a:pt x="855" y="599"/>
                    <a:pt x="857" y="602"/>
                    <a:pt x="854" y="600"/>
                  </a:cubicBezTo>
                  <a:close/>
                  <a:moveTo>
                    <a:pt x="940" y="190"/>
                  </a:moveTo>
                  <a:cubicBezTo>
                    <a:pt x="941" y="191"/>
                    <a:pt x="943" y="193"/>
                    <a:pt x="942" y="194"/>
                  </a:cubicBezTo>
                  <a:cubicBezTo>
                    <a:pt x="940" y="194"/>
                    <a:pt x="938" y="192"/>
                    <a:pt x="940" y="190"/>
                  </a:cubicBezTo>
                  <a:close/>
                  <a:moveTo>
                    <a:pt x="922" y="150"/>
                  </a:moveTo>
                  <a:cubicBezTo>
                    <a:pt x="921" y="149"/>
                    <a:pt x="921" y="150"/>
                    <a:pt x="920" y="150"/>
                  </a:cubicBezTo>
                  <a:cubicBezTo>
                    <a:pt x="919" y="149"/>
                    <a:pt x="917" y="148"/>
                    <a:pt x="917" y="145"/>
                  </a:cubicBezTo>
                  <a:cubicBezTo>
                    <a:pt x="920" y="145"/>
                    <a:pt x="921" y="147"/>
                    <a:pt x="922" y="150"/>
                  </a:cubicBezTo>
                  <a:close/>
                  <a:moveTo>
                    <a:pt x="905" y="180"/>
                  </a:moveTo>
                  <a:cubicBezTo>
                    <a:pt x="906" y="182"/>
                    <a:pt x="910" y="180"/>
                    <a:pt x="909" y="184"/>
                  </a:cubicBezTo>
                  <a:cubicBezTo>
                    <a:pt x="907" y="185"/>
                    <a:pt x="907" y="183"/>
                    <a:pt x="905" y="184"/>
                  </a:cubicBezTo>
                  <a:lnTo>
                    <a:pt x="905" y="180"/>
                  </a:lnTo>
                  <a:close/>
                  <a:moveTo>
                    <a:pt x="898" y="427"/>
                  </a:moveTo>
                  <a:cubicBezTo>
                    <a:pt x="895" y="429"/>
                    <a:pt x="894" y="425"/>
                    <a:pt x="893" y="423"/>
                  </a:cubicBezTo>
                  <a:cubicBezTo>
                    <a:pt x="895" y="424"/>
                    <a:pt x="897" y="425"/>
                    <a:pt x="898" y="427"/>
                  </a:cubicBezTo>
                  <a:close/>
                  <a:moveTo>
                    <a:pt x="895" y="252"/>
                  </a:moveTo>
                  <a:cubicBezTo>
                    <a:pt x="887" y="252"/>
                    <a:pt x="880" y="251"/>
                    <a:pt x="880" y="243"/>
                  </a:cubicBezTo>
                  <a:cubicBezTo>
                    <a:pt x="886" y="247"/>
                    <a:pt x="894" y="243"/>
                    <a:pt x="895" y="252"/>
                  </a:cubicBezTo>
                  <a:close/>
                  <a:moveTo>
                    <a:pt x="880" y="121"/>
                  </a:moveTo>
                  <a:cubicBezTo>
                    <a:pt x="877" y="119"/>
                    <a:pt x="875" y="119"/>
                    <a:pt x="874" y="116"/>
                  </a:cubicBezTo>
                  <a:cubicBezTo>
                    <a:pt x="876" y="119"/>
                    <a:pt x="880" y="115"/>
                    <a:pt x="880" y="121"/>
                  </a:cubicBezTo>
                  <a:close/>
                  <a:moveTo>
                    <a:pt x="860" y="272"/>
                  </a:moveTo>
                  <a:cubicBezTo>
                    <a:pt x="863" y="273"/>
                    <a:pt x="865" y="273"/>
                    <a:pt x="866" y="275"/>
                  </a:cubicBezTo>
                  <a:cubicBezTo>
                    <a:pt x="865" y="280"/>
                    <a:pt x="859" y="277"/>
                    <a:pt x="860" y="272"/>
                  </a:cubicBezTo>
                  <a:close/>
                  <a:moveTo>
                    <a:pt x="866" y="111"/>
                  </a:moveTo>
                  <a:cubicBezTo>
                    <a:pt x="868" y="106"/>
                    <a:pt x="872" y="112"/>
                    <a:pt x="872" y="114"/>
                  </a:cubicBezTo>
                  <a:cubicBezTo>
                    <a:pt x="871" y="116"/>
                    <a:pt x="867" y="112"/>
                    <a:pt x="866" y="111"/>
                  </a:cubicBezTo>
                  <a:close/>
                  <a:moveTo>
                    <a:pt x="870" y="277"/>
                  </a:moveTo>
                  <a:cubicBezTo>
                    <a:pt x="876" y="278"/>
                    <a:pt x="879" y="282"/>
                    <a:pt x="881" y="288"/>
                  </a:cubicBezTo>
                  <a:cubicBezTo>
                    <a:pt x="876" y="286"/>
                    <a:pt x="873" y="281"/>
                    <a:pt x="870" y="277"/>
                  </a:cubicBezTo>
                  <a:close/>
                  <a:moveTo>
                    <a:pt x="890" y="266"/>
                  </a:moveTo>
                  <a:cubicBezTo>
                    <a:pt x="885" y="261"/>
                    <a:pt x="879" y="265"/>
                    <a:pt x="874" y="259"/>
                  </a:cubicBezTo>
                  <a:cubicBezTo>
                    <a:pt x="875" y="258"/>
                    <a:pt x="878" y="258"/>
                    <a:pt x="876" y="256"/>
                  </a:cubicBezTo>
                  <a:cubicBezTo>
                    <a:pt x="877" y="256"/>
                    <a:pt x="889" y="259"/>
                    <a:pt x="893" y="263"/>
                  </a:cubicBezTo>
                  <a:cubicBezTo>
                    <a:pt x="893" y="266"/>
                    <a:pt x="889" y="263"/>
                    <a:pt x="890" y="266"/>
                  </a:cubicBezTo>
                  <a:close/>
                  <a:moveTo>
                    <a:pt x="898" y="438"/>
                  </a:moveTo>
                  <a:cubicBezTo>
                    <a:pt x="894" y="437"/>
                    <a:pt x="894" y="432"/>
                    <a:pt x="893" y="428"/>
                  </a:cubicBezTo>
                  <a:cubicBezTo>
                    <a:pt x="896" y="430"/>
                    <a:pt x="900" y="434"/>
                    <a:pt x="898" y="438"/>
                  </a:cubicBezTo>
                  <a:close/>
                  <a:moveTo>
                    <a:pt x="902" y="444"/>
                  </a:moveTo>
                  <a:cubicBezTo>
                    <a:pt x="903" y="444"/>
                    <a:pt x="904" y="444"/>
                    <a:pt x="904" y="443"/>
                  </a:cubicBezTo>
                  <a:cubicBezTo>
                    <a:pt x="906" y="444"/>
                    <a:pt x="905" y="448"/>
                    <a:pt x="908" y="447"/>
                  </a:cubicBezTo>
                  <a:cubicBezTo>
                    <a:pt x="905" y="450"/>
                    <a:pt x="909" y="453"/>
                    <a:pt x="911" y="456"/>
                  </a:cubicBezTo>
                  <a:cubicBezTo>
                    <a:pt x="906" y="457"/>
                    <a:pt x="904" y="448"/>
                    <a:pt x="902" y="444"/>
                  </a:cubicBezTo>
                  <a:close/>
                  <a:moveTo>
                    <a:pt x="904" y="301"/>
                  </a:moveTo>
                  <a:cubicBezTo>
                    <a:pt x="906" y="302"/>
                    <a:pt x="907" y="302"/>
                    <a:pt x="908" y="304"/>
                  </a:cubicBezTo>
                  <a:cubicBezTo>
                    <a:pt x="907" y="306"/>
                    <a:pt x="903" y="304"/>
                    <a:pt x="904" y="301"/>
                  </a:cubicBezTo>
                  <a:close/>
                  <a:moveTo>
                    <a:pt x="917" y="342"/>
                  </a:moveTo>
                  <a:cubicBezTo>
                    <a:pt x="920" y="340"/>
                    <a:pt x="924" y="345"/>
                    <a:pt x="924" y="340"/>
                  </a:cubicBezTo>
                  <a:cubicBezTo>
                    <a:pt x="928" y="340"/>
                    <a:pt x="931" y="340"/>
                    <a:pt x="933" y="342"/>
                  </a:cubicBezTo>
                  <a:cubicBezTo>
                    <a:pt x="931" y="347"/>
                    <a:pt x="935" y="347"/>
                    <a:pt x="935" y="351"/>
                  </a:cubicBezTo>
                  <a:cubicBezTo>
                    <a:pt x="930" y="347"/>
                    <a:pt x="919" y="349"/>
                    <a:pt x="917" y="342"/>
                  </a:cubicBezTo>
                  <a:close/>
                  <a:moveTo>
                    <a:pt x="921" y="248"/>
                  </a:moveTo>
                  <a:cubicBezTo>
                    <a:pt x="921" y="246"/>
                    <a:pt x="921" y="246"/>
                    <a:pt x="921" y="246"/>
                  </a:cubicBezTo>
                  <a:cubicBezTo>
                    <a:pt x="925" y="246"/>
                    <a:pt x="925" y="250"/>
                    <a:pt x="927" y="252"/>
                  </a:cubicBezTo>
                  <a:cubicBezTo>
                    <a:pt x="924" y="250"/>
                    <a:pt x="924" y="248"/>
                    <a:pt x="921" y="248"/>
                  </a:cubicBezTo>
                  <a:close/>
                  <a:moveTo>
                    <a:pt x="928" y="252"/>
                  </a:moveTo>
                  <a:cubicBezTo>
                    <a:pt x="931" y="252"/>
                    <a:pt x="932" y="253"/>
                    <a:pt x="932" y="256"/>
                  </a:cubicBezTo>
                  <a:cubicBezTo>
                    <a:pt x="930" y="255"/>
                    <a:pt x="928" y="255"/>
                    <a:pt x="928" y="252"/>
                  </a:cubicBezTo>
                  <a:close/>
                  <a:moveTo>
                    <a:pt x="936" y="253"/>
                  </a:moveTo>
                  <a:cubicBezTo>
                    <a:pt x="926" y="239"/>
                    <a:pt x="908" y="238"/>
                    <a:pt x="898" y="224"/>
                  </a:cubicBezTo>
                  <a:cubicBezTo>
                    <a:pt x="905" y="226"/>
                    <a:pt x="909" y="228"/>
                    <a:pt x="917" y="230"/>
                  </a:cubicBezTo>
                  <a:cubicBezTo>
                    <a:pt x="916" y="233"/>
                    <a:pt x="923" y="237"/>
                    <a:pt x="925" y="236"/>
                  </a:cubicBezTo>
                  <a:cubicBezTo>
                    <a:pt x="929" y="247"/>
                    <a:pt x="942" y="246"/>
                    <a:pt x="946" y="256"/>
                  </a:cubicBezTo>
                  <a:cubicBezTo>
                    <a:pt x="942" y="256"/>
                    <a:pt x="940" y="251"/>
                    <a:pt x="936" y="253"/>
                  </a:cubicBezTo>
                  <a:close/>
                  <a:moveTo>
                    <a:pt x="952" y="227"/>
                  </a:moveTo>
                  <a:cubicBezTo>
                    <a:pt x="951" y="228"/>
                    <a:pt x="955" y="231"/>
                    <a:pt x="955" y="234"/>
                  </a:cubicBezTo>
                  <a:cubicBezTo>
                    <a:pt x="951" y="234"/>
                    <a:pt x="949" y="230"/>
                    <a:pt x="946" y="228"/>
                  </a:cubicBezTo>
                  <a:cubicBezTo>
                    <a:pt x="946" y="230"/>
                    <a:pt x="943" y="232"/>
                    <a:pt x="942" y="230"/>
                  </a:cubicBezTo>
                  <a:cubicBezTo>
                    <a:pt x="941" y="232"/>
                    <a:pt x="942" y="232"/>
                    <a:pt x="943" y="233"/>
                  </a:cubicBezTo>
                  <a:cubicBezTo>
                    <a:pt x="941" y="235"/>
                    <a:pt x="939" y="229"/>
                    <a:pt x="937" y="233"/>
                  </a:cubicBezTo>
                  <a:cubicBezTo>
                    <a:pt x="934" y="225"/>
                    <a:pt x="924" y="220"/>
                    <a:pt x="920" y="211"/>
                  </a:cubicBezTo>
                  <a:cubicBezTo>
                    <a:pt x="923" y="211"/>
                    <a:pt x="923" y="211"/>
                    <a:pt x="923" y="211"/>
                  </a:cubicBezTo>
                  <a:cubicBezTo>
                    <a:pt x="922" y="208"/>
                    <a:pt x="919" y="208"/>
                    <a:pt x="919" y="205"/>
                  </a:cubicBezTo>
                  <a:cubicBezTo>
                    <a:pt x="925" y="209"/>
                    <a:pt x="933" y="210"/>
                    <a:pt x="938" y="214"/>
                  </a:cubicBezTo>
                  <a:cubicBezTo>
                    <a:pt x="938" y="219"/>
                    <a:pt x="940" y="220"/>
                    <a:pt x="944" y="220"/>
                  </a:cubicBezTo>
                  <a:cubicBezTo>
                    <a:pt x="943" y="219"/>
                    <a:pt x="940" y="220"/>
                    <a:pt x="941" y="217"/>
                  </a:cubicBezTo>
                  <a:cubicBezTo>
                    <a:pt x="942" y="217"/>
                    <a:pt x="943" y="217"/>
                    <a:pt x="943" y="216"/>
                  </a:cubicBezTo>
                  <a:cubicBezTo>
                    <a:pt x="943" y="214"/>
                    <a:pt x="942" y="213"/>
                    <a:pt x="940" y="213"/>
                  </a:cubicBezTo>
                  <a:cubicBezTo>
                    <a:pt x="953" y="206"/>
                    <a:pt x="955" y="226"/>
                    <a:pt x="963" y="229"/>
                  </a:cubicBezTo>
                  <a:cubicBezTo>
                    <a:pt x="963" y="232"/>
                    <a:pt x="964" y="232"/>
                    <a:pt x="964" y="235"/>
                  </a:cubicBezTo>
                  <a:cubicBezTo>
                    <a:pt x="959" y="234"/>
                    <a:pt x="957" y="229"/>
                    <a:pt x="952" y="227"/>
                  </a:cubicBezTo>
                  <a:close/>
                  <a:moveTo>
                    <a:pt x="966" y="256"/>
                  </a:moveTo>
                  <a:cubicBezTo>
                    <a:pt x="965" y="257"/>
                    <a:pt x="962" y="254"/>
                    <a:pt x="963" y="250"/>
                  </a:cubicBezTo>
                  <a:cubicBezTo>
                    <a:pt x="965" y="251"/>
                    <a:pt x="966" y="252"/>
                    <a:pt x="967" y="255"/>
                  </a:cubicBezTo>
                  <a:cubicBezTo>
                    <a:pt x="965" y="254"/>
                    <a:pt x="965" y="256"/>
                    <a:pt x="966" y="256"/>
                  </a:cubicBezTo>
                  <a:close/>
                  <a:moveTo>
                    <a:pt x="966" y="199"/>
                  </a:moveTo>
                  <a:cubicBezTo>
                    <a:pt x="970" y="199"/>
                    <a:pt x="972" y="202"/>
                    <a:pt x="975" y="204"/>
                  </a:cubicBezTo>
                  <a:cubicBezTo>
                    <a:pt x="972" y="208"/>
                    <a:pt x="967" y="202"/>
                    <a:pt x="966" y="199"/>
                  </a:cubicBezTo>
                  <a:close/>
                  <a:moveTo>
                    <a:pt x="880" y="807"/>
                  </a:moveTo>
                  <a:cubicBezTo>
                    <a:pt x="880" y="802"/>
                    <a:pt x="882" y="800"/>
                    <a:pt x="884" y="798"/>
                  </a:cubicBezTo>
                  <a:cubicBezTo>
                    <a:pt x="886" y="802"/>
                    <a:pt x="883" y="806"/>
                    <a:pt x="880" y="807"/>
                  </a:cubicBezTo>
                  <a:close/>
                  <a:moveTo>
                    <a:pt x="890" y="805"/>
                  </a:moveTo>
                  <a:cubicBezTo>
                    <a:pt x="891" y="801"/>
                    <a:pt x="892" y="802"/>
                    <a:pt x="896" y="802"/>
                  </a:cubicBezTo>
                  <a:cubicBezTo>
                    <a:pt x="896" y="805"/>
                    <a:pt x="893" y="807"/>
                    <a:pt x="890" y="805"/>
                  </a:cubicBezTo>
                  <a:close/>
                  <a:moveTo>
                    <a:pt x="854" y="904"/>
                  </a:moveTo>
                  <a:cubicBezTo>
                    <a:pt x="849" y="906"/>
                    <a:pt x="844" y="912"/>
                    <a:pt x="838" y="910"/>
                  </a:cubicBezTo>
                  <a:cubicBezTo>
                    <a:pt x="843" y="903"/>
                    <a:pt x="848" y="893"/>
                    <a:pt x="859" y="896"/>
                  </a:cubicBezTo>
                  <a:cubicBezTo>
                    <a:pt x="857" y="899"/>
                    <a:pt x="855" y="898"/>
                    <a:pt x="854" y="904"/>
                  </a:cubicBezTo>
                  <a:close/>
                  <a:moveTo>
                    <a:pt x="873" y="877"/>
                  </a:moveTo>
                  <a:cubicBezTo>
                    <a:pt x="870" y="877"/>
                    <a:pt x="870" y="880"/>
                    <a:pt x="866" y="880"/>
                  </a:cubicBezTo>
                  <a:cubicBezTo>
                    <a:pt x="867" y="875"/>
                    <a:pt x="869" y="872"/>
                    <a:pt x="874" y="872"/>
                  </a:cubicBezTo>
                  <a:cubicBezTo>
                    <a:pt x="874" y="874"/>
                    <a:pt x="873" y="874"/>
                    <a:pt x="873" y="877"/>
                  </a:cubicBezTo>
                  <a:close/>
                  <a:moveTo>
                    <a:pt x="916" y="832"/>
                  </a:moveTo>
                  <a:cubicBezTo>
                    <a:pt x="913" y="834"/>
                    <a:pt x="911" y="832"/>
                    <a:pt x="910" y="830"/>
                  </a:cubicBezTo>
                  <a:cubicBezTo>
                    <a:pt x="911" y="823"/>
                    <a:pt x="920" y="824"/>
                    <a:pt x="916" y="832"/>
                  </a:cubicBezTo>
                  <a:close/>
                  <a:moveTo>
                    <a:pt x="885" y="951"/>
                  </a:moveTo>
                  <a:cubicBezTo>
                    <a:pt x="888" y="949"/>
                    <a:pt x="889" y="945"/>
                    <a:pt x="893" y="944"/>
                  </a:cubicBezTo>
                  <a:cubicBezTo>
                    <a:pt x="891" y="947"/>
                    <a:pt x="888" y="952"/>
                    <a:pt x="885" y="951"/>
                  </a:cubicBezTo>
                  <a:close/>
                  <a:moveTo>
                    <a:pt x="892" y="915"/>
                  </a:moveTo>
                  <a:cubicBezTo>
                    <a:pt x="885" y="920"/>
                    <a:pt x="879" y="926"/>
                    <a:pt x="870" y="928"/>
                  </a:cubicBezTo>
                  <a:cubicBezTo>
                    <a:pt x="870" y="924"/>
                    <a:pt x="873" y="923"/>
                    <a:pt x="876" y="922"/>
                  </a:cubicBezTo>
                  <a:cubicBezTo>
                    <a:pt x="884" y="918"/>
                    <a:pt x="890" y="910"/>
                    <a:pt x="900" y="908"/>
                  </a:cubicBezTo>
                  <a:cubicBezTo>
                    <a:pt x="901" y="912"/>
                    <a:pt x="897" y="917"/>
                    <a:pt x="892" y="915"/>
                  </a:cubicBezTo>
                  <a:close/>
                  <a:moveTo>
                    <a:pt x="899" y="940"/>
                  </a:moveTo>
                  <a:cubicBezTo>
                    <a:pt x="902" y="928"/>
                    <a:pt x="913" y="924"/>
                    <a:pt x="921" y="917"/>
                  </a:cubicBezTo>
                  <a:cubicBezTo>
                    <a:pt x="919" y="928"/>
                    <a:pt x="905" y="932"/>
                    <a:pt x="899" y="940"/>
                  </a:cubicBezTo>
                  <a:close/>
                  <a:moveTo>
                    <a:pt x="924" y="887"/>
                  </a:moveTo>
                  <a:cubicBezTo>
                    <a:pt x="920" y="886"/>
                    <a:pt x="920" y="890"/>
                    <a:pt x="916" y="889"/>
                  </a:cubicBezTo>
                  <a:cubicBezTo>
                    <a:pt x="918" y="886"/>
                    <a:pt x="920" y="883"/>
                    <a:pt x="924" y="883"/>
                  </a:cubicBezTo>
                  <a:lnTo>
                    <a:pt x="924" y="887"/>
                  </a:lnTo>
                  <a:close/>
                  <a:moveTo>
                    <a:pt x="944" y="754"/>
                  </a:moveTo>
                  <a:cubicBezTo>
                    <a:pt x="941" y="752"/>
                    <a:pt x="946" y="750"/>
                    <a:pt x="946" y="748"/>
                  </a:cubicBezTo>
                  <a:cubicBezTo>
                    <a:pt x="948" y="750"/>
                    <a:pt x="943" y="751"/>
                    <a:pt x="944" y="754"/>
                  </a:cubicBezTo>
                  <a:close/>
                  <a:moveTo>
                    <a:pt x="946" y="747"/>
                  </a:moveTo>
                  <a:cubicBezTo>
                    <a:pt x="945" y="745"/>
                    <a:pt x="944" y="739"/>
                    <a:pt x="947" y="736"/>
                  </a:cubicBezTo>
                  <a:cubicBezTo>
                    <a:pt x="949" y="740"/>
                    <a:pt x="950" y="745"/>
                    <a:pt x="946" y="747"/>
                  </a:cubicBezTo>
                  <a:close/>
                  <a:moveTo>
                    <a:pt x="809" y="1015"/>
                  </a:moveTo>
                  <a:cubicBezTo>
                    <a:pt x="808" y="1011"/>
                    <a:pt x="814" y="1011"/>
                    <a:pt x="814" y="1014"/>
                  </a:cubicBezTo>
                  <a:cubicBezTo>
                    <a:pt x="812" y="1014"/>
                    <a:pt x="811" y="1016"/>
                    <a:pt x="809" y="1015"/>
                  </a:cubicBezTo>
                  <a:close/>
                  <a:moveTo>
                    <a:pt x="864" y="1003"/>
                  </a:moveTo>
                  <a:cubicBezTo>
                    <a:pt x="863" y="1000"/>
                    <a:pt x="867" y="995"/>
                    <a:pt x="872" y="995"/>
                  </a:cubicBezTo>
                  <a:cubicBezTo>
                    <a:pt x="870" y="999"/>
                    <a:pt x="866" y="1000"/>
                    <a:pt x="864" y="1003"/>
                  </a:cubicBezTo>
                  <a:close/>
                  <a:moveTo>
                    <a:pt x="859" y="1053"/>
                  </a:moveTo>
                  <a:cubicBezTo>
                    <a:pt x="863" y="1048"/>
                    <a:pt x="869" y="1047"/>
                    <a:pt x="875" y="1045"/>
                  </a:cubicBezTo>
                  <a:cubicBezTo>
                    <a:pt x="873" y="1050"/>
                    <a:pt x="865" y="1053"/>
                    <a:pt x="859" y="1053"/>
                  </a:cubicBezTo>
                  <a:close/>
                  <a:moveTo>
                    <a:pt x="906" y="981"/>
                  </a:moveTo>
                  <a:cubicBezTo>
                    <a:pt x="903" y="981"/>
                    <a:pt x="904" y="979"/>
                    <a:pt x="902" y="979"/>
                  </a:cubicBezTo>
                  <a:cubicBezTo>
                    <a:pt x="901" y="976"/>
                    <a:pt x="903" y="976"/>
                    <a:pt x="903" y="973"/>
                  </a:cubicBezTo>
                  <a:cubicBezTo>
                    <a:pt x="906" y="973"/>
                    <a:pt x="906" y="973"/>
                    <a:pt x="906" y="973"/>
                  </a:cubicBezTo>
                  <a:cubicBezTo>
                    <a:pt x="905" y="977"/>
                    <a:pt x="907" y="979"/>
                    <a:pt x="906" y="981"/>
                  </a:cubicBezTo>
                  <a:close/>
                  <a:moveTo>
                    <a:pt x="907" y="1053"/>
                  </a:moveTo>
                  <a:cubicBezTo>
                    <a:pt x="908" y="1050"/>
                    <a:pt x="910" y="1050"/>
                    <a:pt x="913" y="1050"/>
                  </a:cubicBezTo>
                  <a:cubicBezTo>
                    <a:pt x="913" y="1053"/>
                    <a:pt x="910" y="1053"/>
                    <a:pt x="907" y="1053"/>
                  </a:cubicBezTo>
                  <a:close/>
                  <a:moveTo>
                    <a:pt x="919" y="954"/>
                  </a:moveTo>
                  <a:cubicBezTo>
                    <a:pt x="920" y="951"/>
                    <a:pt x="923" y="949"/>
                    <a:pt x="927" y="948"/>
                  </a:cubicBezTo>
                  <a:cubicBezTo>
                    <a:pt x="925" y="952"/>
                    <a:pt x="922" y="954"/>
                    <a:pt x="919" y="954"/>
                  </a:cubicBezTo>
                  <a:close/>
                  <a:moveTo>
                    <a:pt x="961" y="1042"/>
                  </a:moveTo>
                  <a:cubicBezTo>
                    <a:pt x="961" y="1039"/>
                    <a:pt x="961" y="1039"/>
                    <a:pt x="961" y="1039"/>
                  </a:cubicBezTo>
                  <a:cubicBezTo>
                    <a:pt x="965" y="1040"/>
                    <a:pt x="964" y="1035"/>
                    <a:pt x="968" y="1036"/>
                  </a:cubicBezTo>
                  <a:cubicBezTo>
                    <a:pt x="967" y="1040"/>
                    <a:pt x="963" y="1043"/>
                    <a:pt x="961" y="1042"/>
                  </a:cubicBezTo>
                  <a:close/>
                  <a:moveTo>
                    <a:pt x="968" y="1029"/>
                  </a:moveTo>
                  <a:cubicBezTo>
                    <a:pt x="969" y="1026"/>
                    <a:pt x="971" y="1027"/>
                    <a:pt x="972" y="1025"/>
                  </a:cubicBezTo>
                  <a:cubicBezTo>
                    <a:pt x="974" y="1026"/>
                    <a:pt x="971" y="1029"/>
                    <a:pt x="968" y="1029"/>
                  </a:cubicBezTo>
                  <a:close/>
                  <a:moveTo>
                    <a:pt x="972" y="1011"/>
                  </a:moveTo>
                  <a:cubicBezTo>
                    <a:pt x="971" y="1003"/>
                    <a:pt x="977" y="1001"/>
                    <a:pt x="983" y="1000"/>
                  </a:cubicBezTo>
                  <a:cubicBezTo>
                    <a:pt x="980" y="1005"/>
                    <a:pt x="977" y="1009"/>
                    <a:pt x="972" y="1011"/>
                  </a:cubicBezTo>
                  <a:close/>
                  <a:moveTo>
                    <a:pt x="990" y="1016"/>
                  </a:moveTo>
                  <a:cubicBezTo>
                    <a:pt x="986" y="1015"/>
                    <a:pt x="982" y="1019"/>
                    <a:pt x="982" y="1013"/>
                  </a:cubicBezTo>
                  <a:cubicBezTo>
                    <a:pt x="987" y="1014"/>
                    <a:pt x="988" y="1009"/>
                    <a:pt x="992" y="1011"/>
                  </a:cubicBezTo>
                  <a:cubicBezTo>
                    <a:pt x="992" y="1014"/>
                    <a:pt x="990" y="1014"/>
                    <a:pt x="990" y="1016"/>
                  </a:cubicBezTo>
                  <a:close/>
                  <a:moveTo>
                    <a:pt x="1021" y="515"/>
                  </a:moveTo>
                  <a:cubicBezTo>
                    <a:pt x="1028" y="517"/>
                    <a:pt x="1023" y="525"/>
                    <a:pt x="1024" y="527"/>
                  </a:cubicBezTo>
                  <a:cubicBezTo>
                    <a:pt x="1022" y="528"/>
                    <a:pt x="1021" y="533"/>
                    <a:pt x="1018" y="531"/>
                  </a:cubicBezTo>
                  <a:cubicBezTo>
                    <a:pt x="1016" y="532"/>
                    <a:pt x="1017" y="538"/>
                    <a:pt x="1014" y="539"/>
                  </a:cubicBezTo>
                  <a:cubicBezTo>
                    <a:pt x="1012" y="529"/>
                    <a:pt x="1014" y="518"/>
                    <a:pt x="1021" y="515"/>
                  </a:cubicBezTo>
                  <a:close/>
                  <a:moveTo>
                    <a:pt x="1008" y="607"/>
                  </a:moveTo>
                  <a:cubicBezTo>
                    <a:pt x="1007" y="606"/>
                    <a:pt x="1006" y="605"/>
                    <a:pt x="1006" y="603"/>
                  </a:cubicBezTo>
                  <a:cubicBezTo>
                    <a:pt x="1007" y="602"/>
                    <a:pt x="1009" y="602"/>
                    <a:pt x="1009" y="600"/>
                  </a:cubicBezTo>
                  <a:cubicBezTo>
                    <a:pt x="1011" y="602"/>
                    <a:pt x="1009" y="605"/>
                    <a:pt x="1008" y="607"/>
                  </a:cubicBezTo>
                  <a:close/>
                  <a:moveTo>
                    <a:pt x="1012" y="965"/>
                  </a:moveTo>
                  <a:cubicBezTo>
                    <a:pt x="1014" y="964"/>
                    <a:pt x="1015" y="965"/>
                    <a:pt x="1017" y="965"/>
                  </a:cubicBezTo>
                  <a:cubicBezTo>
                    <a:pt x="1018" y="968"/>
                    <a:pt x="1016" y="968"/>
                    <a:pt x="1016" y="970"/>
                  </a:cubicBezTo>
                  <a:cubicBezTo>
                    <a:pt x="1014" y="969"/>
                    <a:pt x="1012" y="968"/>
                    <a:pt x="1012" y="965"/>
                  </a:cubicBezTo>
                  <a:close/>
                  <a:moveTo>
                    <a:pt x="1014" y="1005"/>
                  </a:moveTo>
                  <a:cubicBezTo>
                    <a:pt x="1015" y="1001"/>
                    <a:pt x="1018" y="999"/>
                    <a:pt x="1022" y="998"/>
                  </a:cubicBezTo>
                  <a:cubicBezTo>
                    <a:pt x="1021" y="1002"/>
                    <a:pt x="1018" y="1004"/>
                    <a:pt x="1014" y="1005"/>
                  </a:cubicBezTo>
                  <a:close/>
                  <a:moveTo>
                    <a:pt x="1022" y="997"/>
                  </a:moveTo>
                  <a:cubicBezTo>
                    <a:pt x="1022" y="996"/>
                    <a:pt x="1024" y="997"/>
                    <a:pt x="1024" y="995"/>
                  </a:cubicBezTo>
                  <a:cubicBezTo>
                    <a:pt x="1026" y="996"/>
                    <a:pt x="1026" y="997"/>
                    <a:pt x="1027" y="997"/>
                  </a:cubicBezTo>
                  <a:cubicBezTo>
                    <a:pt x="1026" y="1000"/>
                    <a:pt x="1023" y="998"/>
                    <a:pt x="1022" y="997"/>
                  </a:cubicBezTo>
                  <a:close/>
                  <a:moveTo>
                    <a:pt x="1041" y="247"/>
                  </a:moveTo>
                  <a:cubicBezTo>
                    <a:pt x="1043" y="247"/>
                    <a:pt x="1043" y="247"/>
                    <a:pt x="1043" y="247"/>
                  </a:cubicBezTo>
                  <a:cubicBezTo>
                    <a:pt x="1042" y="254"/>
                    <a:pt x="1048" y="254"/>
                    <a:pt x="1048" y="260"/>
                  </a:cubicBezTo>
                  <a:cubicBezTo>
                    <a:pt x="1040" y="263"/>
                    <a:pt x="1036" y="254"/>
                    <a:pt x="1041" y="247"/>
                  </a:cubicBezTo>
                  <a:close/>
                  <a:moveTo>
                    <a:pt x="1062" y="978"/>
                  </a:moveTo>
                  <a:cubicBezTo>
                    <a:pt x="1063" y="978"/>
                    <a:pt x="1063" y="979"/>
                    <a:pt x="1064" y="979"/>
                  </a:cubicBezTo>
                  <a:cubicBezTo>
                    <a:pt x="1064" y="974"/>
                    <a:pt x="1063" y="973"/>
                    <a:pt x="1064" y="970"/>
                  </a:cubicBezTo>
                  <a:cubicBezTo>
                    <a:pt x="1070" y="970"/>
                    <a:pt x="1064" y="983"/>
                    <a:pt x="1062" y="978"/>
                  </a:cubicBezTo>
                  <a:close/>
                  <a:moveTo>
                    <a:pt x="1079" y="277"/>
                  </a:moveTo>
                  <a:cubicBezTo>
                    <a:pt x="1078" y="280"/>
                    <a:pt x="1082" y="283"/>
                    <a:pt x="1080" y="287"/>
                  </a:cubicBezTo>
                  <a:cubicBezTo>
                    <a:pt x="1077" y="286"/>
                    <a:pt x="1070" y="280"/>
                    <a:pt x="1076" y="279"/>
                  </a:cubicBezTo>
                  <a:cubicBezTo>
                    <a:pt x="1076" y="277"/>
                    <a:pt x="1072" y="279"/>
                    <a:pt x="1071" y="278"/>
                  </a:cubicBezTo>
                  <a:cubicBezTo>
                    <a:pt x="1070" y="275"/>
                    <a:pt x="1069" y="274"/>
                    <a:pt x="1067" y="272"/>
                  </a:cubicBezTo>
                  <a:cubicBezTo>
                    <a:pt x="1067" y="271"/>
                    <a:pt x="1068" y="271"/>
                    <a:pt x="1068" y="270"/>
                  </a:cubicBezTo>
                  <a:cubicBezTo>
                    <a:pt x="1070" y="270"/>
                    <a:pt x="1072" y="271"/>
                    <a:pt x="1072" y="267"/>
                  </a:cubicBezTo>
                  <a:cubicBezTo>
                    <a:pt x="1076" y="270"/>
                    <a:pt x="1079" y="273"/>
                    <a:pt x="1082" y="277"/>
                  </a:cubicBezTo>
                  <a:cubicBezTo>
                    <a:pt x="1083" y="277"/>
                    <a:pt x="1083" y="276"/>
                    <a:pt x="1083" y="275"/>
                  </a:cubicBezTo>
                  <a:cubicBezTo>
                    <a:pt x="1087" y="276"/>
                    <a:pt x="1085" y="280"/>
                    <a:pt x="1086" y="284"/>
                  </a:cubicBezTo>
                  <a:cubicBezTo>
                    <a:pt x="1082" y="283"/>
                    <a:pt x="1082" y="279"/>
                    <a:pt x="1079" y="277"/>
                  </a:cubicBezTo>
                  <a:close/>
                  <a:moveTo>
                    <a:pt x="1090" y="289"/>
                  </a:moveTo>
                  <a:cubicBezTo>
                    <a:pt x="1096" y="290"/>
                    <a:pt x="1098" y="297"/>
                    <a:pt x="1099" y="304"/>
                  </a:cubicBezTo>
                  <a:cubicBezTo>
                    <a:pt x="1093" y="300"/>
                    <a:pt x="1094" y="294"/>
                    <a:pt x="1090" y="289"/>
                  </a:cubicBezTo>
                  <a:close/>
                  <a:moveTo>
                    <a:pt x="1100" y="904"/>
                  </a:moveTo>
                  <a:cubicBezTo>
                    <a:pt x="1098" y="904"/>
                    <a:pt x="1098" y="903"/>
                    <a:pt x="1096" y="902"/>
                  </a:cubicBezTo>
                  <a:cubicBezTo>
                    <a:pt x="1097" y="895"/>
                    <a:pt x="1101" y="892"/>
                    <a:pt x="1105" y="888"/>
                  </a:cubicBezTo>
                  <a:cubicBezTo>
                    <a:pt x="1106" y="889"/>
                    <a:pt x="1106" y="889"/>
                    <a:pt x="1107" y="890"/>
                  </a:cubicBezTo>
                  <a:cubicBezTo>
                    <a:pt x="1106" y="896"/>
                    <a:pt x="1101" y="898"/>
                    <a:pt x="1100" y="904"/>
                  </a:cubicBezTo>
                  <a:close/>
                  <a:moveTo>
                    <a:pt x="1172" y="461"/>
                  </a:moveTo>
                  <a:cubicBezTo>
                    <a:pt x="1169" y="460"/>
                    <a:pt x="1169" y="452"/>
                    <a:pt x="1169" y="449"/>
                  </a:cubicBezTo>
                  <a:cubicBezTo>
                    <a:pt x="1172" y="452"/>
                    <a:pt x="1172" y="456"/>
                    <a:pt x="1172" y="461"/>
                  </a:cubicBezTo>
                  <a:close/>
                  <a:moveTo>
                    <a:pt x="1198" y="684"/>
                  </a:moveTo>
                  <a:cubicBezTo>
                    <a:pt x="1198" y="683"/>
                    <a:pt x="1198" y="683"/>
                    <a:pt x="1199" y="682"/>
                  </a:cubicBezTo>
                  <a:cubicBezTo>
                    <a:pt x="1198" y="683"/>
                    <a:pt x="1198" y="683"/>
                    <a:pt x="1198" y="684"/>
                  </a:cubicBezTo>
                  <a:close/>
                  <a:moveTo>
                    <a:pt x="274" y="93"/>
                  </a:moveTo>
                  <a:cubicBezTo>
                    <a:pt x="274" y="92"/>
                    <a:pt x="275" y="92"/>
                    <a:pt x="275" y="92"/>
                  </a:cubicBezTo>
                  <a:cubicBezTo>
                    <a:pt x="274" y="92"/>
                    <a:pt x="274" y="92"/>
                    <a:pt x="274" y="93"/>
                  </a:cubicBezTo>
                  <a:close/>
                  <a:moveTo>
                    <a:pt x="298" y="99"/>
                  </a:moveTo>
                  <a:cubicBezTo>
                    <a:pt x="301" y="99"/>
                    <a:pt x="305" y="94"/>
                    <a:pt x="306" y="93"/>
                  </a:cubicBezTo>
                  <a:cubicBezTo>
                    <a:pt x="302" y="94"/>
                    <a:pt x="300" y="96"/>
                    <a:pt x="298" y="99"/>
                  </a:cubicBezTo>
                  <a:close/>
                  <a:moveTo>
                    <a:pt x="306" y="93"/>
                  </a:moveTo>
                  <a:cubicBezTo>
                    <a:pt x="306" y="93"/>
                    <a:pt x="306" y="93"/>
                    <a:pt x="306" y="93"/>
                  </a:cubicBezTo>
                  <a:cubicBezTo>
                    <a:pt x="306" y="92"/>
                    <a:pt x="306" y="92"/>
                    <a:pt x="306" y="93"/>
                  </a:cubicBezTo>
                  <a:close/>
                  <a:moveTo>
                    <a:pt x="957" y="97"/>
                  </a:moveTo>
                  <a:cubicBezTo>
                    <a:pt x="966" y="98"/>
                    <a:pt x="963" y="95"/>
                    <a:pt x="955" y="93"/>
                  </a:cubicBezTo>
                  <a:cubicBezTo>
                    <a:pt x="953" y="95"/>
                    <a:pt x="957" y="95"/>
                    <a:pt x="957" y="97"/>
                  </a:cubicBezTo>
                  <a:close/>
                  <a:moveTo>
                    <a:pt x="307" y="136"/>
                  </a:moveTo>
                  <a:cubicBezTo>
                    <a:pt x="310" y="133"/>
                    <a:pt x="315" y="131"/>
                    <a:pt x="318" y="127"/>
                  </a:cubicBezTo>
                  <a:cubicBezTo>
                    <a:pt x="311" y="127"/>
                    <a:pt x="310" y="132"/>
                    <a:pt x="307" y="136"/>
                  </a:cubicBezTo>
                  <a:close/>
                  <a:moveTo>
                    <a:pt x="1024" y="152"/>
                  </a:moveTo>
                  <a:cubicBezTo>
                    <a:pt x="1027" y="152"/>
                    <a:pt x="1029" y="151"/>
                    <a:pt x="1030" y="150"/>
                  </a:cubicBezTo>
                  <a:cubicBezTo>
                    <a:pt x="1030" y="150"/>
                    <a:pt x="1031" y="151"/>
                    <a:pt x="1032" y="150"/>
                  </a:cubicBezTo>
                  <a:cubicBezTo>
                    <a:pt x="1032" y="146"/>
                    <a:pt x="1029" y="150"/>
                    <a:pt x="1028" y="150"/>
                  </a:cubicBezTo>
                  <a:cubicBezTo>
                    <a:pt x="1028" y="149"/>
                    <a:pt x="1024" y="146"/>
                    <a:pt x="1022" y="143"/>
                  </a:cubicBezTo>
                  <a:cubicBezTo>
                    <a:pt x="1022" y="145"/>
                    <a:pt x="1021" y="145"/>
                    <a:pt x="1020" y="146"/>
                  </a:cubicBezTo>
                  <a:cubicBezTo>
                    <a:pt x="1025" y="146"/>
                    <a:pt x="1024" y="150"/>
                    <a:pt x="1024" y="152"/>
                  </a:cubicBezTo>
                  <a:close/>
                  <a:moveTo>
                    <a:pt x="941" y="152"/>
                  </a:moveTo>
                  <a:cubicBezTo>
                    <a:pt x="940" y="148"/>
                    <a:pt x="943" y="152"/>
                    <a:pt x="945" y="151"/>
                  </a:cubicBezTo>
                  <a:cubicBezTo>
                    <a:pt x="945" y="150"/>
                    <a:pt x="944" y="149"/>
                    <a:pt x="945" y="149"/>
                  </a:cubicBezTo>
                  <a:cubicBezTo>
                    <a:pt x="954" y="148"/>
                    <a:pt x="955" y="162"/>
                    <a:pt x="963" y="160"/>
                  </a:cubicBezTo>
                  <a:cubicBezTo>
                    <a:pt x="957" y="154"/>
                    <a:pt x="950" y="145"/>
                    <a:pt x="941" y="145"/>
                  </a:cubicBezTo>
                  <a:cubicBezTo>
                    <a:pt x="939" y="146"/>
                    <a:pt x="942" y="147"/>
                    <a:pt x="940" y="148"/>
                  </a:cubicBezTo>
                  <a:cubicBezTo>
                    <a:pt x="937" y="149"/>
                    <a:pt x="937" y="143"/>
                    <a:pt x="935" y="145"/>
                  </a:cubicBezTo>
                  <a:cubicBezTo>
                    <a:pt x="936" y="148"/>
                    <a:pt x="938" y="151"/>
                    <a:pt x="941" y="152"/>
                  </a:cubicBezTo>
                  <a:close/>
                  <a:moveTo>
                    <a:pt x="959" y="161"/>
                  </a:moveTo>
                  <a:cubicBezTo>
                    <a:pt x="959" y="164"/>
                    <a:pt x="956" y="166"/>
                    <a:pt x="959" y="167"/>
                  </a:cubicBezTo>
                  <a:cubicBezTo>
                    <a:pt x="959" y="163"/>
                    <a:pt x="966" y="167"/>
                    <a:pt x="965" y="165"/>
                  </a:cubicBezTo>
                  <a:cubicBezTo>
                    <a:pt x="962" y="164"/>
                    <a:pt x="963" y="160"/>
                    <a:pt x="959" y="161"/>
                  </a:cubicBezTo>
                  <a:close/>
                  <a:moveTo>
                    <a:pt x="313" y="176"/>
                  </a:moveTo>
                  <a:cubicBezTo>
                    <a:pt x="311" y="174"/>
                    <a:pt x="308" y="175"/>
                    <a:pt x="306" y="174"/>
                  </a:cubicBezTo>
                  <a:cubicBezTo>
                    <a:pt x="306" y="172"/>
                    <a:pt x="308" y="171"/>
                    <a:pt x="306" y="170"/>
                  </a:cubicBezTo>
                  <a:cubicBezTo>
                    <a:pt x="304" y="169"/>
                    <a:pt x="304" y="171"/>
                    <a:pt x="301" y="171"/>
                  </a:cubicBezTo>
                  <a:cubicBezTo>
                    <a:pt x="301" y="169"/>
                    <a:pt x="305" y="168"/>
                    <a:pt x="302" y="167"/>
                  </a:cubicBezTo>
                  <a:cubicBezTo>
                    <a:pt x="301" y="169"/>
                    <a:pt x="298" y="168"/>
                    <a:pt x="296" y="170"/>
                  </a:cubicBezTo>
                  <a:cubicBezTo>
                    <a:pt x="300" y="178"/>
                    <a:pt x="289" y="178"/>
                    <a:pt x="292" y="185"/>
                  </a:cubicBezTo>
                  <a:cubicBezTo>
                    <a:pt x="289" y="184"/>
                    <a:pt x="290" y="188"/>
                    <a:pt x="287" y="187"/>
                  </a:cubicBezTo>
                  <a:cubicBezTo>
                    <a:pt x="285" y="187"/>
                    <a:pt x="285" y="185"/>
                    <a:pt x="283" y="185"/>
                  </a:cubicBezTo>
                  <a:cubicBezTo>
                    <a:pt x="282" y="188"/>
                    <a:pt x="281" y="188"/>
                    <a:pt x="282" y="192"/>
                  </a:cubicBezTo>
                  <a:cubicBezTo>
                    <a:pt x="279" y="191"/>
                    <a:pt x="278" y="193"/>
                    <a:pt x="278" y="194"/>
                  </a:cubicBezTo>
                  <a:cubicBezTo>
                    <a:pt x="281" y="195"/>
                    <a:pt x="278" y="198"/>
                    <a:pt x="280" y="199"/>
                  </a:cubicBezTo>
                  <a:cubicBezTo>
                    <a:pt x="279" y="201"/>
                    <a:pt x="276" y="200"/>
                    <a:pt x="277" y="203"/>
                  </a:cubicBezTo>
                  <a:cubicBezTo>
                    <a:pt x="281" y="204"/>
                    <a:pt x="281" y="200"/>
                    <a:pt x="284" y="200"/>
                  </a:cubicBezTo>
                  <a:cubicBezTo>
                    <a:pt x="285" y="202"/>
                    <a:pt x="281" y="205"/>
                    <a:pt x="283" y="203"/>
                  </a:cubicBezTo>
                  <a:cubicBezTo>
                    <a:pt x="284" y="202"/>
                    <a:pt x="287" y="201"/>
                    <a:pt x="287" y="204"/>
                  </a:cubicBezTo>
                  <a:cubicBezTo>
                    <a:pt x="297" y="201"/>
                    <a:pt x="301" y="191"/>
                    <a:pt x="314" y="191"/>
                  </a:cubicBezTo>
                  <a:cubicBezTo>
                    <a:pt x="315" y="188"/>
                    <a:pt x="318" y="188"/>
                    <a:pt x="319" y="186"/>
                  </a:cubicBezTo>
                  <a:cubicBezTo>
                    <a:pt x="320" y="183"/>
                    <a:pt x="317" y="183"/>
                    <a:pt x="318" y="180"/>
                  </a:cubicBezTo>
                  <a:cubicBezTo>
                    <a:pt x="314" y="179"/>
                    <a:pt x="312" y="183"/>
                    <a:pt x="311" y="179"/>
                  </a:cubicBezTo>
                  <a:cubicBezTo>
                    <a:pt x="311" y="178"/>
                    <a:pt x="313" y="178"/>
                    <a:pt x="313" y="176"/>
                  </a:cubicBezTo>
                  <a:close/>
                  <a:moveTo>
                    <a:pt x="287" y="201"/>
                  </a:moveTo>
                  <a:cubicBezTo>
                    <a:pt x="289" y="199"/>
                    <a:pt x="290" y="196"/>
                    <a:pt x="295" y="196"/>
                  </a:cubicBezTo>
                  <a:cubicBezTo>
                    <a:pt x="292" y="198"/>
                    <a:pt x="291" y="201"/>
                    <a:pt x="287" y="201"/>
                  </a:cubicBezTo>
                  <a:close/>
                  <a:moveTo>
                    <a:pt x="296" y="185"/>
                  </a:moveTo>
                  <a:cubicBezTo>
                    <a:pt x="297" y="183"/>
                    <a:pt x="298" y="181"/>
                    <a:pt x="301" y="181"/>
                  </a:cubicBezTo>
                  <a:cubicBezTo>
                    <a:pt x="300" y="183"/>
                    <a:pt x="299" y="185"/>
                    <a:pt x="296" y="185"/>
                  </a:cubicBezTo>
                  <a:close/>
                  <a:moveTo>
                    <a:pt x="995" y="203"/>
                  </a:moveTo>
                  <a:cubicBezTo>
                    <a:pt x="992" y="205"/>
                    <a:pt x="999" y="209"/>
                    <a:pt x="997" y="207"/>
                  </a:cubicBezTo>
                  <a:cubicBezTo>
                    <a:pt x="995" y="206"/>
                    <a:pt x="998" y="204"/>
                    <a:pt x="995" y="203"/>
                  </a:cubicBezTo>
                  <a:close/>
                  <a:moveTo>
                    <a:pt x="1047" y="224"/>
                  </a:moveTo>
                  <a:cubicBezTo>
                    <a:pt x="1043" y="221"/>
                    <a:pt x="1039" y="213"/>
                    <a:pt x="1035" y="213"/>
                  </a:cubicBezTo>
                  <a:cubicBezTo>
                    <a:pt x="1039" y="216"/>
                    <a:pt x="1044" y="223"/>
                    <a:pt x="1047" y="224"/>
                  </a:cubicBezTo>
                  <a:close/>
                  <a:moveTo>
                    <a:pt x="1039" y="227"/>
                  </a:moveTo>
                  <a:cubicBezTo>
                    <a:pt x="1041" y="228"/>
                    <a:pt x="1046" y="232"/>
                    <a:pt x="1042" y="235"/>
                  </a:cubicBezTo>
                  <a:cubicBezTo>
                    <a:pt x="1044" y="236"/>
                    <a:pt x="1047" y="235"/>
                    <a:pt x="1049" y="235"/>
                  </a:cubicBezTo>
                  <a:cubicBezTo>
                    <a:pt x="1047" y="232"/>
                    <a:pt x="1042" y="227"/>
                    <a:pt x="1039" y="227"/>
                  </a:cubicBezTo>
                  <a:close/>
                  <a:moveTo>
                    <a:pt x="1051" y="248"/>
                  </a:moveTo>
                  <a:cubicBezTo>
                    <a:pt x="1051" y="245"/>
                    <a:pt x="1049" y="243"/>
                    <a:pt x="1047" y="242"/>
                  </a:cubicBezTo>
                  <a:cubicBezTo>
                    <a:pt x="1047" y="243"/>
                    <a:pt x="1046" y="242"/>
                    <a:pt x="1046" y="242"/>
                  </a:cubicBezTo>
                  <a:cubicBezTo>
                    <a:pt x="1045" y="245"/>
                    <a:pt x="1050" y="242"/>
                    <a:pt x="1049" y="247"/>
                  </a:cubicBezTo>
                  <a:cubicBezTo>
                    <a:pt x="1050" y="247"/>
                    <a:pt x="1051" y="247"/>
                    <a:pt x="1051" y="248"/>
                  </a:cubicBezTo>
                  <a:close/>
                  <a:moveTo>
                    <a:pt x="6" y="590"/>
                  </a:moveTo>
                  <a:cubicBezTo>
                    <a:pt x="10" y="589"/>
                    <a:pt x="10" y="594"/>
                    <a:pt x="13" y="596"/>
                  </a:cubicBezTo>
                  <a:cubicBezTo>
                    <a:pt x="13" y="597"/>
                    <a:pt x="12" y="603"/>
                    <a:pt x="13" y="605"/>
                  </a:cubicBezTo>
                  <a:cubicBezTo>
                    <a:pt x="15" y="604"/>
                    <a:pt x="19" y="609"/>
                    <a:pt x="21" y="605"/>
                  </a:cubicBezTo>
                  <a:cubicBezTo>
                    <a:pt x="20" y="611"/>
                    <a:pt x="25" y="611"/>
                    <a:pt x="26" y="615"/>
                  </a:cubicBezTo>
                  <a:cubicBezTo>
                    <a:pt x="26" y="610"/>
                    <a:pt x="30" y="609"/>
                    <a:pt x="35" y="610"/>
                  </a:cubicBezTo>
                  <a:cubicBezTo>
                    <a:pt x="34" y="603"/>
                    <a:pt x="38" y="604"/>
                    <a:pt x="41" y="602"/>
                  </a:cubicBezTo>
                  <a:cubicBezTo>
                    <a:pt x="43" y="603"/>
                    <a:pt x="41" y="609"/>
                    <a:pt x="43" y="610"/>
                  </a:cubicBezTo>
                  <a:cubicBezTo>
                    <a:pt x="44" y="607"/>
                    <a:pt x="42" y="601"/>
                    <a:pt x="45" y="601"/>
                  </a:cubicBezTo>
                  <a:cubicBezTo>
                    <a:pt x="46" y="603"/>
                    <a:pt x="47" y="607"/>
                    <a:pt x="50" y="607"/>
                  </a:cubicBezTo>
                  <a:cubicBezTo>
                    <a:pt x="48" y="613"/>
                    <a:pt x="55" y="618"/>
                    <a:pt x="52" y="625"/>
                  </a:cubicBezTo>
                  <a:cubicBezTo>
                    <a:pt x="56" y="626"/>
                    <a:pt x="55" y="620"/>
                    <a:pt x="58" y="619"/>
                  </a:cubicBezTo>
                  <a:cubicBezTo>
                    <a:pt x="58" y="625"/>
                    <a:pt x="61" y="628"/>
                    <a:pt x="61" y="632"/>
                  </a:cubicBezTo>
                  <a:cubicBezTo>
                    <a:pt x="63" y="630"/>
                    <a:pt x="59" y="625"/>
                    <a:pt x="65" y="625"/>
                  </a:cubicBezTo>
                  <a:cubicBezTo>
                    <a:pt x="65" y="628"/>
                    <a:pt x="69" y="623"/>
                    <a:pt x="68" y="629"/>
                  </a:cubicBezTo>
                  <a:cubicBezTo>
                    <a:pt x="72" y="629"/>
                    <a:pt x="72" y="629"/>
                    <a:pt x="72" y="629"/>
                  </a:cubicBezTo>
                  <a:cubicBezTo>
                    <a:pt x="71" y="628"/>
                    <a:pt x="65" y="621"/>
                    <a:pt x="69" y="616"/>
                  </a:cubicBezTo>
                  <a:cubicBezTo>
                    <a:pt x="72" y="616"/>
                    <a:pt x="71" y="617"/>
                    <a:pt x="73" y="616"/>
                  </a:cubicBezTo>
                  <a:cubicBezTo>
                    <a:pt x="73" y="613"/>
                    <a:pt x="70" y="609"/>
                    <a:pt x="73" y="607"/>
                  </a:cubicBezTo>
                  <a:cubicBezTo>
                    <a:pt x="75" y="607"/>
                    <a:pt x="77" y="608"/>
                    <a:pt x="78" y="610"/>
                  </a:cubicBezTo>
                  <a:cubicBezTo>
                    <a:pt x="74" y="613"/>
                    <a:pt x="82" y="624"/>
                    <a:pt x="74" y="623"/>
                  </a:cubicBezTo>
                  <a:cubicBezTo>
                    <a:pt x="76" y="628"/>
                    <a:pt x="72" y="635"/>
                    <a:pt x="78" y="637"/>
                  </a:cubicBezTo>
                  <a:cubicBezTo>
                    <a:pt x="78" y="633"/>
                    <a:pt x="81" y="632"/>
                    <a:pt x="83" y="631"/>
                  </a:cubicBezTo>
                  <a:cubicBezTo>
                    <a:pt x="86" y="624"/>
                    <a:pt x="77" y="607"/>
                    <a:pt x="87" y="605"/>
                  </a:cubicBezTo>
                  <a:cubicBezTo>
                    <a:pt x="87" y="612"/>
                    <a:pt x="87" y="615"/>
                    <a:pt x="89" y="621"/>
                  </a:cubicBezTo>
                  <a:cubicBezTo>
                    <a:pt x="89" y="619"/>
                    <a:pt x="94" y="618"/>
                    <a:pt x="95" y="619"/>
                  </a:cubicBezTo>
                  <a:cubicBezTo>
                    <a:pt x="93" y="609"/>
                    <a:pt x="95" y="604"/>
                    <a:pt x="92" y="597"/>
                  </a:cubicBezTo>
                  <a:cubicBezTo>
                    <a:pt x="91" y="599"/>
                    <a:pt x="91" y="605"/>
                    <a:pt x="92" y="607"/>
                  </a:cubicBezTo>
                  <a:cubicBezTo>
                    <a:pt x="90" y="606"/>
                    <a:pt x="91" y="610"/>
                    <a:pt x="89" y="610"/>
                  </a:cubicBezTo>
                  <a:cubicBezTo>
                    <a:pt x="88" y="607"/>
                    <a:pt x="90" y="602"/>
                    <a:pt x="89" y="602"/>
                  </a:cubicBezTo>
                  <a:cubicBezTo>
                    <a:pt x="88" y="603"/>
                    <a:pt x="89" y="605"/>
                    <a:pt x="87" y="604"/>
                  </a:cubicBezTo>
                  <a:cubicBezTo>
                    <a:pt x="83" y="603"/>
                    <a:pt x="86" y="595"/>
                    <a:pt x="89" y="599"/>
                  </a:cubicBezTo>
                  <a:cubicBezTo>
                    <a:pt x="88" y="596"/>
                    <a:pt x="90" y="597"/>
                    <a:pt x="90" y="594"/>
                  </a:cubicBezTo>
                  <a:cubicBezTo>
                    <a:pt x="86" y="592"/>
                    <a:pt x="84" y="591"/>
                    <a:pt x="86" y="585"/>
                  </a:cubicBezTo>
                  <a:cubicBezTo>
                    <a:pt x="83" y="583"/>
                    <a:pt x="83" y="589"/>
                    <a:pt x="79" y="588"/>
                  </a:cubicBezTo>
                  <a:cubicBezTo>
                    <a:pt x="80" y="572"/>
                    <a:pt x="85" y="555"/>
                    <a:pt x="86" y="539"/>
                  </a:cubicBezTo>
                  <a:cubicBezTo>
                    <a:pt x="83" y="533"/>
                    <a:pt x="77" y="531"/>
                    <a:pt x="74" y="526"/>
                  </a:cubicBezTo>
                  <a:cubicBezTo>
                    <a:pt x="75" y="530"/>
                    <a:pt x="70" y="535"/>
                    <a:pt x="72" y="532"/>
                  </a:cubicBezTo>
                  <a:cubicBezTo>
                    <a:pt x="68" y="536"/>
                    <a:pt x="68" y="546"/>
                    <a:pt x="64" y="551"/>
                  </a:cubicBezTo>
                  <a:cubicBezTo>
                    <a:pt x="60" y="549"/>
                    <a:pt x="64" y="544"/>
                    <a:pt x="60" y="542"/>
                  </a:cubicBezTo>
                  <a:cubicBezTo>
                    <a:pt x="60" y="545"/>
                    <a:pt x="59" y="547"/>
                    <a:pt x="58" y="548"/>
                  </a:cubicBezTo>
                  <a:cubicBezTo>
                    <a:pt x="49" y="543"/>
                    <a:pt x="54" y="530"/>
                    <a:pt x="54" y="518"/>
                  </a:cubicBezTo>
                  <a:cubicBezTo>
                    <a:pt x="51" y="518"/>
                    <a:pt x="51" y="515"/>
                    <a:pt x="49" y="516"/>
                  </a:cubicBezTo>
                  <a:cubicBezTo>
                    <a:pt x="50" y="512"/>
                    <a:pt x="53" y="503"/>
                    <a:pt x="47" y="502"/>
                  </a:cubicBezTo>
                  <a:cubicBezTo>
                    <a:pt x="46" y="505"/>
                    <a:pt x="49" y="507"/>
                    <a:pt x="45" y="508"/>
                  </a:cubicBezTo>
                  <a:cubicBezTo>
                    <a:pt x="46" y="505"/>
                    <a:pt x="46" y="501"/>
                    <a:pt x="48" y="498"/>
                  </a:cubicBezTo>
                  <a:cubicBezTo>
                    <a:pt x="40" y="501"/>
                    <a:pt x="42" y="512"/>
                    <a:pt x="37" y="517"/>
                  </a:cubicBezTo>
                  <a:cubicBezTo>
                    <a:pt x="38" y="516"/>
                    <a:pt x="38" y="511"/>
                    <a:pt x="36" y="511"/>
                  </a:cubicBezTo>
                  <a:cubicBezTo>
                    <a:pt x="34" y="525"/>
                    <a:pt x="26" y="529"/>
                    <a:pt x="17" y="539"/>
                  </a:cubicBezTo>
                  <a:cubicBezTo>
                    <a:pt x="18" y="534"/>
                    <a:pt x="14" y="539"/>
                    <a:pt x="13" y="536"/>
                  </a:cubicBezTo>
                  <a:cubicBezTo>
                    <a:pt x="17" y="533"/>
                    <a:pt x="16" y="528"/>
                    <a:pt x="15" y="524"/>
                  </a:cubicBezTo>
                  <a:cubicBezTo>
                    <a:pt x="15" y="531"/>
                    <a:pt x="7" y="534"/>
                    <a:pt x="8" y="539"/>
                  </a:cubicBezTo>
                  <a:cubicBezTo>
                    <a:pt x="10" y="538"/>
                    <a:pt x="16" y="541"/>
                    <a:pt x="17" y="540"/>
                  </a:cubicBezTo>
                  <a:cubicBezTo>
                    <a:pt x="15" y="545"/>
                    <a:pt x="14" y="550"/>
                    <a:pt x="16" y="554"/>
                  </a:cubicBezTo>
                  <a:cubicBezTo>
                    <a:pt x="15" y="554"/>
                    <a:pt x="14" y="555"/>
                    <a:pt x="13" y="555"/>
                  </a:cubicBezTo>
                  <a:cubicBezTo>
                    <a:pt x="15" y="559"/>
                    <a:pt x="11" y="565"/>
                    <a:pt x="13" y="571"/>
                  </a:cubicBezTo>
                  <a:cubicBezTo>
                    <a:pt x="16" y="573"/>
                    <a:pt x="17" y="570"/>
                    <a:pt x="18" y="573"/>
                  </a:cubicBezTo>
                  <a:cubicBezTo>
                    <a:pt x="15" y="576"/>
                    <a:pt x="18" y="581"/>
                    <a:pt x="14" y="582"/>
                  </a:cubicBezTo>
                  <a:cubicBezTo>
                    <a:pt x="14" y="578"/>
                    <a:pt x="14" y="576"/>
                    <a:pt x="12" y="575"/>
                  </a:cubicBezTo>
                  <a:cubicBezTo>
                    <a:pt x="11" y="576"/>
                    <a:pt x="11" y="576"/>
                    <a:pt x="10" y="575"/>
                  </a:cubicBezTo>
                  <a:cubicBezTo>
                    <a:pt x="9" y="577"/>
                    <a:pt x="9" y="580"/>
                    <a:pt x="8" y="581"/>
                  </a:cubicBezTo>
                  <a:cubicBezTo>
                    <a:pt x="7" y="580"/>
                    <a:pt x="8" y="578"/>
                    <a:pt x="7" y="578"/>
                  </a:cubicBezTo>
                  <a:cubicBezTo>
                    <a:pt x="4" y="581"/>
                    <a:pt x="8" y="585"/>
                    <a:pt x="6" y="590"/>
                  </a:cubicBezTo>
                  <a:close/>
                  <a:moveTo>
                    <a:pt x="50" y="518"/>
                  </a:moveTo>
                  <a:cubicBezTo>
                    <a:pt x="52" y="519"/>
                    <a:pt x="54" y="524"/>
                    <a:pt x="50" y="524"/>
                  </a:cubicBezTo>
                  <a:cubicBezTo>
                    <a:pt x="49" y="521"/>
                    <a:pt x="50" y="522"/>
                    <a:pt x="50" y="518"/>
                  </a:cubicBezTo>
                  <a:close/>
                  <a:moveTo>
                    <a:pt x="47" y="590"/>
                  </a:moveTo>
                  <a:cubicBezTo>
                    <a:pt x="49" y="592"/>
                    <a:pt x="49" y="592"/>
                    <a:pt x="52" y="591"/>
                  </a:cubicBezTo>
                  <a:cubicBezTo>
                    <a:pt x="52" y="596"/>
                    <a:pt x="50" y="600"/>
                    <a:pt x="49" y="603"/>
                  </a:cubicBezTo>
                  <a:cubicBezTo>
                    <a:pt x="47" y="602"/>
                    <a:pt x="47" y="594"/>
                    <a:pt x="47" y="590"/>
                  </a:cubicBezTo>
                  <a:close/>
                  <a:moveTo>
                    <a:pt x="34" y="583"/>
                  </a:moveTo>
                  <a:cubicBezTo>
                    <a:pt x="37" y="583"/>
                    <a:pt x="37" y="583"/>
                    <a:pt x="37" y="583"/>
                  </a:cubicBezTo>
                  <a:cubicBezTo>
                    <a:pt x="37" y="586"/>
                    <a:pt x="37" y="588"/>
                    <a:pt x="34" y="588"/>
                  </a:cubicBezTo>
                  <a:cubicBezTo>
                    <a:pt x="36" y="586"/>
                    <a:pt x="35" y="585"/>
                    <a:pt x="34" y="583"/>
                  </a:cubicBezTo>
                  <a:close/>
                  <a:moveTo>
                    <a:pt x="33" y="595"/>
                  </a:moveTo>
                  <a:cubicBezTo>
                    <a:pt x="35" y="595"/>
                    <a:pt x="36" y="598"/>
                    <a:pt x="34" y="600"/>
                  </a:cubicBezTo>
                  <a:cubicBezTo>
                    <a:pt x="32" y="599"/>
                    <a:pt x="32" y="597"/>
                    <a:pt x="33" y="595"/>
                  </a:cubicBezTo>
                  <a:close/>
                  <a:moveTo>
                    <a:pt x="10" y="583"/>
                  </a:moveTo>
                  <a:cubicBezTo>
                    <a:pt x="11" y="582"/>
                    <a:pt x="14" y="583"/>
                    <a:pt x="15" y="584"/>
                  </a:cubicBezTo>
                  <a:cubicBezTo>
                    <a:pt x="15" y="587"/>
                    <a:pt x="12" y="586"/>
                    <a:pt x="10" y="587"/>
                  </a:cubicBezTo>
                  <a:lnTo>
                    <a:pt x="10" y="583"/>
                  </a:lnTo>
                  <a:close/>
                  <a:moveTo>
                    <a:pt x="13" y="522"/>
                  </a:moveTo>
                  <a:cubicBezTo>
                    <a:pt x="15" y="519"/>
                    <a:pt x="16" y="520"/>
                    <a:pt x="15" y="515"/>
                  </a:cubicBezTo>
                  <a:cubicBezTo>
                    <a:pt x="16" y="513"/>
                    <a:pt x="16" y="515"/>
                    <a:pt x="19" y="515"/>
                  </a:cubicBezTo>
                  <a:cubicBezTo>
                    <a:pt x="19" y="512"/>
                    <a:pt x="18" y="510"/>
                    <a:pt x="17" y="510"/>
                  </a:cubicBezTo>
                  <a:cubicBezTo>
                    <a:pt x="14" y="515"/>
                    <a:pt x="14" y="514"/>
                    <a:pt x="11" y="518"/>
                  </a:cubicBezTo>
                  <a:cubicBezTo>
                    <a:pt x="17" y="518"/>
                    <a:pt x="11" y="520"/>
                    <a:pt x="13" y="522"/>
                  </a:cubicBezTo>
                  <a:close/>
                  <a:moveTo>
                    <a:pt x="898" y="610"/>
                  </a:moveTo>
                  <a:cubicBezTo>
                    <a:pt x="898" y="609"/>
                    <a:pt x="899" y="608"/>
                    <a:pt x="899" y="606"/>
                  </a:cubicBezTo>
                  <a:cubicBezTo>
                    <a:pt x="899" y="605"/>
                    <a:pt x="898" y="602"/>
                    <a:pt x="897" y="604"/>
                  </a:cubicBezTo>
                  <a:cubicBezTo>
                    <a:pt x="901" y="606"/>
                    <a:pt x="896" y="609"/>
                    <a:pt x="898" y="610"/>
                  </a:cubicBezTo>
                  <a:close/>
                  <a:moveTo>
                    <a:pt x="870" y="710"/>
                  </a:moveTo>
                  <a:cubicBezTo>
                    <a:pt x="869" y="704"/>
                    <a:pt x="874" y="703"/>
                    <a:pt x="875" y="699"/>
                  </a:cubicBezTo>
                  <a:cubicBezTo>
                    <a:pt x="875" y="697"/>
                    <a:pt x="874" y="693"/>
                    <a:pt x="875" y="691"/>
                  </a:cubicBezTo>
                  <a:cubicBezTo>
                    <a:pt x="877" y="685"/>
                    <a:pt x="883" y="681"/>
                    <a:pt x="885" y="676"/>
                  </a:cubicBezTo>
                  <a:cubicBezTo>
                    <a:pt x="886" y="675"/>
                    <a:pt x="884" y="673"/>
                    <a:pt x="885" y="673"/>
                  </a:cubicBezTo>
                  <a:cubicBezTo>
                    <a:pt x="885" y="671"/>
                    <a:pt x="887" y="671"/>
                    <a:pt x="887" y="670"/>
                  </a:cubicBezTo>
                  <a:cubicBezTo>
                    <a:pt x="887" y="668"/>
                    <a:pt x="882" y="666"/>
                    <a:pt x="886" y="663"/>
                  </a:cubicBezTo>
                  <a:cubicBezTo>
                    <a:pt x="885" y="666"/>
                    <a:pt x="889" y="667"/>
                    <a:pt x="887" y="666"/>
                  </a:cubicBezTo>
                  <a:cubicBezTo>
                    <a:pt x="888" y="660"/>
                    <a:pt x="886" y="657"/>
                    <a:pt x="888" y="654"/>
                  </a:cubicBezTo>
                  <a:cubicBezTo>
                    <a:pt x="888" y="655"/>
                    <a:pt x="888" y="656"/>
                    <a:pt x="889" y="656"/>
                  </a:cubicBezTo>
                  <a:cubicBezTo>
                    <a:pt x="890" y="648"/>
                    <a:pt x="892" y="648"/>
                    <a:pt x="891" y="641"/>
                  </a:cubicBezTo>
                  <a:cubicBezTo>
                    <a:pt x="889" y="640"/>
                    <a:pt x="887" y="643"/>
                    <a:pt x="889" y="643"/>
                  </a:cubicBezTo>
                  <a:cubicBezTo>
                    <a:pt x="889" y="641"/>
                    <a:pt x="891" y="643"/>
                    <a:pt x="890" y="645"/>
                  </a:cubicBezTo>
                  <a:cubicBezTo>
                    <a:pt x="887" y="644"/>
                    <a:pt x="887" y="647"/>
                    <a:pt x="888" y="649"/>
                  </a:cubicBezTo>
                  <a:cubicBezTo>
                    <a:pt x="882" y="649"/>
                    <a:pt x="887" y="659"/>
                    <a:pt x="880" y="663"/>
                  </a:cubicBezTo>
                  <a:cubicBezTo>
                    <a:pt x="879" y="660"/>
                    <a:pt x="883" y="659"/>
                    <a:pt x="881" y="658"/>
                  </a:cubicBezTo>
                  <a:cubicBezTo>
                    <a:pt x="879" y="659"/>
                    <a:pt x="882" y="661"/>
                    <a:pt x="878" y="660"/>
                  </a:cubicBezTo>
                  <a:cubicBezTo>
                    <a:pt x="878" y="662"/>
                    <a:pt x="879" y="662"/>
                    <a:pt x="879" y="664"/>
                  </a:cubicBezTo>
                  <a:cubicBezTo>
                    <a:pt x="878" y="664"/>
                    <a:pt x="877" y="663"/>
                    <a:pt x="876" y="664"/>
                  </a:cubicBezTo>
                  <a:cubicBezTo>
                    <a:pt x="871" y="677"/>
                    <a:pt x="875" y="697"/>
                    <a:pt x="867" y="708"/>
                  </a:cubicBezTo>
                  <a:cubicBezTo>
                    <a:pt x="870" y="706"/>
                    <a:pt x="868" y="711"/>
                    <a:pt x="870" y="710"/>
                  </a:cubicBezTo>
                  <a:close/>
                  <a:moveTo>
                    <a:pt x="866" y="651"/>
                  </a:moveTo>
                  <a:cubicBezTo>
                    <a:pt x="867" y="651"/>
                    <a:pt x="867" y="653"/>
                    <a:pt x="867" y="654"/>
                  </a:cubicBezTo>
                  <a:cubicBezTo>
                    <a:pt x="869" y="655"/>
                    <a:pt x="869" y="652"/>
                    <a:pt x="869" y="651"/>
                  </a:cubicBezTo>
                  <a:cubicBezTo>
                    <a:pt x="868" y="650"/>
                    <a:pt x="867" y="650"/>
                    <a:pt x="866" y="651"/>
                  </a:cubicBezTo>
                  <a:close/>
                  <a:moveTo>
                    <a:pt x="129" y="651"/>
                  </a:moveTo>
                  <a:cubicBezTo>
                    <a:pt x="129" y="660"/>
                    <a:pt x="125" y="663"/>
                    <a:pt x="124" y="670"/>
                  </a:cubicBezTo>
                  <a:cubicBezTo>
                    <a:pt x="127" y="670"/>
                    <a:pt x="125" y="659"/>
                    <a:pt x="129" y="664"/>
                  </a:cubicBezTo>
                  <a:cubicBezTo>
                    <a:pt x="129" y="661"/>
                    <a:pt x="131" y="655"/>
                    <a:pt x="129" y="651"/>
                  </a:cubicBezTo>
                  <a:close/>
                  <a:moveTo>
                    <a:pt x="35" y="686"/>
                  </a:moveTo>
                  <a:cubicBezTo>
                    <a:pt x="35" y="688"/>
                    <a:pt x="33" y="692"/>
                    <a:pt x="35" y="694"/>
                  </a:cubicBezTo>
                  <a:cubicBezTo>
                    <a:pt x="36" y="691"/>
                    <a:pt x="38" y="695"/>
                    <a:pt x="40" y="694"/>
                  </a:cubicBezTo>
                  <a:cubicBezTo>
                    <a:pt x="42" y="711"/>
                    <a:pt x="41" y="728"/>
                    <a:pt x="47" y="745"/>
                  </a:cubicBezTo>
                  <a:cubicBezTo>
                    <a:pt x="47" y="744"/>
                    <a:pt x="47" y="742"/>
                    <a:pt x="48" y="743"/>
                  </a:cubicBezTo>
                  <a:cubicBezTo>
                    <a:pt x="51" y="743"/>
                    <a:pt x="47" y="747"/>
                    <a:pt x="52" y="747"/>
                  </a:cubicBezTo>
                  <a:cubicBezTo>
                    <a:pt x="50" y="742"/>
                    <a:pt x="51" y="738"/>
                    <a:pt x="52" y="732"/>
                  </a:cubicBezTo>
                  <a:cubicBezTo>
                    <a:pt x="56" y="733"/>
                    <a:pt x="57" y="730"/>
                    <a:pt x="55" y="728"/>
                  </a:cubicBezTo>
                  <a:cubicBezTo>
                    <a:pt x="58" y="729"/>
                    <a:pt x="59" y="730"/>
                    <a:pt x="63" y="729"/>
                  </a:cubicBezTo>
                  <a:cubicBezTo>
                    <a:pt x="66" y="732"/>
                    <a:pt x="61" y="739"/>
                    <a:pt x="65" y="742"/>
                  </a:cubicBezTo>
                  <a:cubicBezTo>
                    <a:pt x="65" y="740"/>
                    <a:pt x="67" y="740"/>
                    <a:pt x="68" y="738"/>
                  </a:cubicBezTo>
                  <a:cubicBezTo>
                    <a:pt x="66" y="736"/>
                    <a:pt x="64" y="729"/>
                    <a:pt x="67" y="728"/>
                  </a:cubicBezTo>
                  <a:cubicBezTo>
                    <a:pt x="69" y="732"/>
                    <a:pt x="73" y="730"/>
                    <a:pt x="74" y="727"/>
                  </a:cubicBezTo>
                  <a:cubicBezTo>
                    <a:pt x="75" y="729"/>
                    <a:pt x="72" y="731"/>
                    <a:pt x="75" y="731"/>
                  </a:cubicBezTo>
                  <a:cubicBezTo>
                    <a:pt x="77" y="730"/>
                    <a:pt x="75" y="726"/>
                    <a:pt x="78" y="726"/>
                  </a:cubicBezTo>
                  <a:cubicBezTo>
                    <a:pt x="88" y="725"/>
                    <a:pt x="79" y="740"/>
                    <a:pt x="84" y="745"/>
                  </a:cubicBezTo>
                  <a:cubicBezTo>
                    <a:pt x="84" y="736"/>
                    <a:pt x="88" y="728"/>
                    <a:pt x="87" y="722"/>
                  </a:cubicBezTo>
                  <a:cubicBezTo>
                    <a:pt x="86" y="721"/>
                    <a:pt x="84" y="721"/>
                    <a:pt x="84" y="721"/>
                  </a:cubicBezTo>
                  <a:cubicBezTo>
                    <a:pt x="82" y="717"/>
                    <a:pt x="83" y="713"/>
                    <a:pt x="82" y="710"/>
                  </a:cubicBezTo>
                  <a:cubicBezTo>
                    <a:pt x="82" y="711"/>
                    <a:pt x="82" y="712"/>
                    <a:pt x="81" y="713"/>
                  </a:cubicBezTo>
                  <a:cubicBezTo>
                    <a:pt x="81" y="712"/>
                    <a:pt x="81" y="711"/>
                    <a:pt x="80" y="711"/>
                  </a:cubicBezTo>
                  <a:cubicBezTo>
                    <a:pt x="80" y="716"/>
                    <a:pt x="79" y="720"/>
                    <a:pt x="78" y="722"/>
                  </a:cubicBezTo>
                  <a:cubicBezTo>
                    <a:pt x="77" y="721"/>
                    <a:pt x="77" y="719"/>
                    <a:pt x="76" y="717"/>
                  </a:cubicBezTo>
                  <a:cubicBezTo>
                    <a:pt x="81" y="713"/>
                    <a:pt x="76" y="703"/>
                    <a:pt x="84" y="702"/>
                  </a:cubicBezTo>
                  <a:cubicBezTo>
                    <a:pt x="84" y="704"/>
                    <a:pt x="83" y="704"/>
                    <a:pt x="85" y="704"/>
                  </a:cubicBezTo>
                  <a:cubicBezTo>
                    <a:pt x="85" y="703"/>
                    <a:pt x="85" y="701"/>
                    <a:pt x="84" y="701"/>
                  </a:cubicBezTo>
                  <a:cubicBezTo>
                    <a:pt x="84" y="703"/>
                    <a:pt x="82" y="701"/>
                    <a:pt x="82" y="699"/>
                  </a:cubicBezTo>
                  <a:cubicBezTo>
                    <a:pt x="81" y="699"/>
                    <a:pt x="79" y="701"/>
                    <a:pt x="78" y="699"/>
                  </a:cubicBezTo>
                  <a:cubicBezTo>
                    <a:pt x="77" y="701"/>
                    <a:pt x="79" y="701"/>
                    <a:pt x="78" y="703"/>
                  </a:cubicBezTo>
                  <a:cubicBezTo>
                    <a:pt x="74" y="701"/>
                    <a:pt x="75" y="709"/>
                    <a:pt x="71" y="704"/>
                  </a:cubicBezTo>
                  <a:cubicBezTo>
                    <a:pt x="72" y="706"/>
                    <a:pt x="73" y="712"/>
                    <a:pt x="69" y="712"/>
                  </a:cubicBezTo>
                  <a:cubicBezTo>
                    <a:pt x="68" y="706"/>
                    <a:pt x="68" y="698"/>
                    <a:pt x="65" y="693"/>
                  </a:cubicBezTo>
                  <a:cubicBezTo>
                    <a:pt x="69" y="689"/>
                    <a:pt x="67" y="672"/>
                    <a:pt x="64" y="665"/>
                  </a:cubicBezTo>
                  <a:cubicBezTo>
                    <a:pt x="63" y="669"/>
                    <a:pt x="60" y="680"/>
                    <a:pt x="63" y="681"/>
                  </a:cubicBezTo>
                  <a:cubicBezTo>
                    <a:pt x="60" y="683"/>
                    <a:pt x="62" y="692"/>
                    <a:pt x="56" y="692"/>
                  </a:cubicBezTo>
                  <a:cubicBezTo>
                    <a:pt x="58" y="689"/>
                    <a:pt x="56" y="690"/>
                    <a:pt x="55" y="688"/>
                  </a:cubicBezTo>
                  <a:cubicBezTo>
                    <a:pt x="57" y="688"/>
                    <a:pt x="57" y="689"/>
                    <a:pt x="58" y="687"/>
                  </a:cubicBezTo>
                  <a:cubicBezTo>
                    <a:pt x="51" y="684"/>
                    <a:pt x="50" y="674"/>
                    <a:pt x="47" y="667"/>
                  </a:cubicBezTo>
                  <a:cubicBezTo>
                    <a:pt x="38" y="670"/>
                    <a:pt x="46" y="657"/>
                    <a:pt x="41" y="652"/>
                  </a:cubicBezTo>
                  <a:cubicBezTo>
                    <a:pt x="41" y="654"/>
                    <a:pt x="41" y="657"/>
                    <a:pt x="39" y="657"/>
                  </a:cubicBezTo>
                  <a:cubicBezTo>
                    <a:pt x="39" y="669"/>
                    <a:pt x="29" y="674"/>
                    <a:pt x="35" y="686"/>
                  </a:cubicBezTo>
                  <a:close/>
                  <a:moveTo>
                    <a:pt x="60" y="689"/>
                  </a:moveTo>
                  <a:cubicBezTo>
                    <a:pt x="62" y="689"/>
                    <a:pt x="62" y="688"/>
                    <a:pt x="64" y="688"/>
                  </a:cubicBezTo>
                  <a:cubicBezTo>
                    <a:pt x="61" y="692"/>
                    <a:pt x="64" y="691"/>
                    <a:pt x="65" y="695"/>
                  </a:cubicBezTo>
                  <a:cubicBezTo>
                    <a:pt x="64" y="695"/>
                    <a:pt x="63" y="695"/>
                    <a:pt x="63" y="696"/>
                  </a:cubicBezTo>
                  <a:cubicBezTo>
                    <a:pt x="60" y="696"/>
                    <a:pt x="60" y="693"/>
                    <a:pt x="60" y="689"/>
                  </a:cubicBezTo>
                  <a:close/>
                  <a:moveTo>
                    <a:pt x="60" y="717"/>
                  </a:moveTo>
                  <a:cubicBezTo>
                    <a:pt x="61" y="722"/>
                    <a:pt x="58" y="723"/>
                    <a:pt x="56" y="726"/>
                  </a:cubicBezTo>
                  <a:cubicBezTo>
                    <a:pt x="55" y="725"/>
                    <a:pt x="55" y="722"/>
                    <a:pt x="55" y="719"/>
                  </a:cubicBezTo>
                  <a:cubicBezTo>
                    <a:pt x="57" y="718"/>
                    <a:pt x="58" y="717"/>
                    <a:pt x="60" y="717"/>
                  </a:cubicBezTo>
                  <a:close/>
                  <a:moveTo>
                    <a:pt x="894" y="690"/>
                  </a:moveTo>
                  <a:cubicBezTo>
                    <a:pt x="894" y="689"/>
                    <a:pt x="897" y="691"/>
                    <a:pt x="898" y="692"/>
                  </a:cubicBezTo>
                  <a:cubicBezTo>
                    <a:pt x="897" y="698"/>
                    <a:pt x="899" y="701"/>
                    <a:pt x="898" y="706"/>
                  </a:cubicBezTo>
                  <a:cubicBezTo>
                    <a:pt x="901" y="706"/>
                    <a:pt x="900" y="700"/>
                    <a:pt x="901" y="696"/>
                  </a:cubicBezTo>
                  <a:cubicBezTo>
                    <a:pt x="903" y="697"/>
                    <a:pt x="904" y="696"/>
                    <a:pt x="905" y="695"/>
                  </a:cubicBezTo>
                  <a:cubicBezTo>
                    <a:pt x="908" y="697"/>
                    <a:pt x="903" y="703"/>
                    <a:pt x="906" y="705"/>
                  </a:cubicBezTo>
                  <a:cubicBezTo>
                    <a:pt x="909" y="688"/>
                    <a:pt x="916" y="676"/>
                    <a:pt x="919" y="659"/>
                  </a:cubicBezTo>
                  <a:cubicBezTo>
                    <a:pt x="916" y="659"/>
                    <a:pt x="915" y="659"/>
                    <a:pt x="913" y="662"/>
                  </a:cubicBezTo>
                  <a:cubicBezTo>
                    <a:pt x="910" y="662"/>
                    <a:pt x="910" y="657"/>
                    <a:pt x="909" y="656"/>
                  </a:cubicBezTo>
                  <a:cubicBezTo>
                    <a:pt x="908" y="657"/>
                    <a:pt x="909" y="660"/>
                    <a:pt x="907" y="660"/>
                  </a:cubicBezTo>
                  <a:cubicBezTo>
                    <a:pt x="905" y="658"/>
                    <a:pt x="906" y="662"/>
                    <a:pt x="903" y="662"/>
                  </a:cubicBezTo>
                  <a:cubicBezTo>
                    <a:pt x="905" y="659"/>
                    <a:pt x="905" y="659"/>
                    <a:pt x="903" y="659"/>
                  </a:cubicBezTo>
                  <a:cubicBezTo>
                    <a:pt x="905" y="658"/>
                    <a:pt x="905" y="655"/>
                    <a:pt x="904" y="654"/>
                  </a:cubicBezTo>
                  <a:cubicBezTo>
                    <a:pt x="903" y="661"/>
                    <a:pt x="896" y="669"/>
                    <a:pt x="899" y="678"/>
                  </a:cubicBezTo>
                  <a:cubicBezTo>
                    <a:pt x="897" y="678"/>
                    <a:pt x="896" y="681"/>
                    <a:pt x="894" y="681"/>
                  </a:cubicBezTo>
                  <a:cubicBezTo>
                    <a:pt x="895" y="687"/>
                    <a:pt x="893" y="686"/>
                    <a:pt x="894" y="690"/>
                  </a:cubicBezTo>
                  <a:close/>
                  <a:moveTo>
                    <a:pt x="906" y="675"/>
                  </a:moveTo>
                  <a:cubicBezTo>
                    <a:pt x="908" y="675"/>
                    <a:pt x="908" y="675"/>
                    <a:pt x="908" y="675"/>
                  </a:cubicBezTo>
                  <a:cubicBezTo>
                    <a:pt x="907" y="677"/>
                    <a:pt x="909" y="680"/>
                    <a:pt x="907" y="681"/>
                  </a:cubicBezTo>
                  <a:cubicBezTo>
                    <a:pt x="905" y="681"/>
                    <a:pt x="906" y="677"/>
                    <a:pt x="906" y="675"/>
                  </a:cubicBezTo>
                  <a:close/>
                  <a:moveTo>
                    <a:pt x="677" y="731"/>
                  </a:moveTo>
                  <a:cubicBezTo>
                    <a:pt x="677" y="732"/>
                    <a:pt x="677" y="732"/>
                    <a:pt x="678" y="733"/>
                  </a:cubicBezTo>
                  <a:cubicBezTo>
                    <a:pt x="676" y="733"/>
                    <a:pt x="675" y="735"/>
                    <a:pt x="675" y="736"/>
                  </a:cubicBezTo>
                  <a:cubicBezTo>
                    <a:pt x="675" y="736"/>
                    <a:pt x="678" y="738"/>
                    <a:pt x="678" y="736"/>
                  </a:cubicBezTo>
                  <a:cubicBezTo>
                    <a:pt x="676" y="735"/>
                    <a:pt x="681" y="731"/>
                    <a:pt x="677" y="731"/>
                  </a:cubicBezTo>
                  <a:close/>
                  <a:moveTo>
                    <a:pt x="793" y="807"/>
                  </a:moveTo>
                  <a:cubicBezTo>
                    <a:pt x="788" y="816"/>
                    <a:pt x="781" y="824"/>
                    <a:pt x="773" y="831"/>
                  </a:cubicBezTo>
                  <a:cubicBezTo>
                    <a:pt x="770" y="834"/>
                    <a:pt x="762" y="836"/>
                    <a:pt x="763" y="843"/>
                  </a:cubicBezTo>
                  <a:cubicBezTo>
                    <a:pt x="775" y="831"/>
                    <a:pt x="787" y="820"/>
                    <a:pt x="798" y="809"/>
                  </a:cubicBezTo>
                  <a:cubicBezTo>
                    <a:pt x="804" y="807"/>
                    <a:pt x="807" y="804"/>
                    <a:pt x="808" y="798"/>
                  </a:cubicBezTo>
                  <a:cubicBezTo>
                    <a:pt x="813" y="795"/>
                    <a:pt x="821" y="783"/>
                    <a:pt x="828" y="779"/>
                  </a:cubicBezTo>
                  <a:cubicBezTo>
                    <a:pt x="831" y="777"/>
                    <a:pt x="837" y="774"/>
                    <a:pt x="837" y="779"/>
                  </a:cubicBezTo>
                  <a:cubicBezTo>
                    <a:pt x="835" y="782"/>
                    <a:pt x="839" y="781"/>
                    <a:pt x="838" y="785"/>
                  </a:cubicBezTo>
                  <a:cubicBezTo>
                    <a:pt x="838" y="784"/>
                    <a:pt x="839" y="784"/>
                    <a:pt x="841" y="784"/>
                  </a:cubicBezTo>
                  <a:cubicBezTo>
                    <a:pt x="839" y="779"/>
                    <a:pt x="844" y="777"/>
                    <a:pt x="845" y="772"/>
                  </a:cubicBezTo>
                  <a:cubicBezTo>
                    <a:pt x="843" y="772"/>
                    <a:pt x="842" y="771"/>
                    <a:pt x="842" y="769"/>
                  </a:cubicBezTo>
                  <a:cubicBezTo>
                    <a:pt x="844" y="766"/>
                    <a:pt x="845" y="771"/>
                    <a:pt x="846" y="769"/>
                  </a:cubicBezTo>
                  <a:cubicBezTo>
                    <a:pt x="845" y="767"/>
                    <a:pt x="848" y="760"/>
                    <a:pt x="845" y="757"/>
                  </a:cubicBezTo>
                  <a:cubicBezTo>
                    <a:pt x="851" y="757"/>
                    <a:pt x="853" y="753"/>
                    <a:pt x="855" y="750"/>
                  </a:cubicBezTo>
                  <a:cubicBezTo>
                    <a:pt x="851" y="750"/>
                    <a:pt x="852" y="755"/>
                    <a:pt x="847" y="754"/>
                  </a:cubicBezTo>
                  <a:cubicBezTo>
                    <a:pt x="845" y="749"/>
                    <a:pt x="850" y="746"/>
                    <a:pt x="853" y="743"/>
                  </a:cubicBezTo>
                  <a:cubicBezTo>
                    <a:pt x="848" y="742"/>
                    <a:pt x="843" y="737"/>
                    <a:pt x="840" y="741"/>
                  </a:cubicBezTo>
                  <a:cubicBezTo>
                    <a:pt x="834" y="753"/>
                    <a:pt x="820" y="764"/>
                    <a:pt x="811" y="774"/>
                  </a:cubicBezTo>
                  <a:cubicBezTo>
                    <a:pt x="812" y="784"/>
                    <a:pt x="800" y="784"/>
                    <a:pt x="802" y="791"/>
                  </a:cubicBezTo>
                  <a:cubicBezTo>
                    <a:pt x="802" y="790"/>
                    <a:pt x="804" y="787"/>
                    <a:pt x="805" y="789"/>
                  </a:cubicBezTo>
                  <a:cubicBezTo>
                    <a:pt x="804" y="796"/>
                    <a:pt x="796" y="798"/>
                    <a:pt x="798" y="805"/>
                  </a:cubicBezTo>
                  <a:cubicBezTo>
                    <a:pt x="796" y="805"/>
                    <a:pt x="795" y="806"/>
                    <a:pt x="793" y="807"/>
                  </a:cubicBezTo>
                  <a:close/>
                  <a:moveTo>
                    <a:pt x="840" y="772"/>
                  </a:moveTo>
                  <a:cubicBezTo>
                    <a:pt x="843" y="772"/>
                    <a:pt x="843" y="772"/>
                    <a:pt x="843" y="772"/>
                  </a:cubicBezTo>
                  <a:cubicBezTo>
                    <a:pt x="843" y="774"/>
                    <a:pt x="842" y="775"/>
                    <a:pt x="840" y="775"/>
                  </a:cubicBezTo>
                  <a:lnTo>
                    <a:pt x="840" y="772"/>
                  </a:lnTo>
                  <a:close/>
                  <a:moveTo>
                    <a:pt x="918" y="766"/>
                  </a:moveTo>
                  <a:cubicBezTo>
                    <a:pt x="913" y="765"/>
                    <a:pt x="909" y="777"/>
                    <a:pt x="909" y="778"/>
                  </a:cubicBezTo>
                  <a:cubicBezTo>
                    <a:pt x="912" y="774"/>
                    <a:pt x="916" y="771"/>
                    <a:pt x="918" y="766"/>
                  </a:cubicBezTo>
                  <a:close/>
                  <a:moveTo>
                    <a:pt x="19" y="768"/>
                  </a:moveTo>
                  <a:cubicBezTo>
                    <a:pt x="19" y="769"/>
                    <a:pt x="19" y="769"/>
                    <a:pt x="18" y="769"/>
                  </a:cubicBezTo>
                  <a:cubicBezTo>
                    <a:pt x="18" y="769"/>
                    <a:pt x="18" y="768"/>
                    <a:pt x="17" y="768"/>
                  </a:cubicBezTo>
                  <a:cubicBezTo>
                    <a:pt x="18" y="777"/>
                    <a:pt x="20" y="783"/>
                    <a:pt x="19" y="769"/>
                  </a:cubicBezTo>
                  <a:cubicBezTo>
                    <a:pt x="19" y="769"/>
                    <a:pt x="20" y="768"/>
                    <a:pt x="19" y="768"/>
                  </a:cubicBezTo>
                  <a:close/>
                  <a:moveTo>
                    <a:pt x="105" y="833"/>
                  </a:moveTo>
                  <a:cubicBezTo>
                    <a:pt x="105" y="830"/>
                    <a:pt x="105" y="830"/>
                    <a:pt x="105" y="830"/>
                  </a:cubicBezTo>
                  <a:cubicBezTo>
                    <a:pt x="104" y="829"/>
                    <a:pt x="103" y="831"/>
                    <a:pt x="102" y="830"/>
                  </a:cubicBezTo>
                  <a:cubicBezTo>
                    <a:pt x="96" y="821"/>
                    <a:pt x="97" y="805"/>
                    <a:pt x="88" y="799"/>
                  </a:cubicBezTo>
                  <a:cubicBezTo>
                    <a:pt x="87" y="803"/>
                    <a:pt x="91" y="806"/>
                    <a:pt x="88" y="809"/>
                  </a:cubicBezTo>
                  <a:cubicBezTo>
                    <a:pt x="83" y="805"/>
                    <a:pt x="87" y="799"/>
                    <a:pt x="82" y="795"/>
                  </a:cubicBezTo>
                  <a:cubicBezTo>
                    <a:pt x="82" y="801"/>
                    <a:pt x="79" y="797"/>
                    <a:pt x="78" y="801"/>
                  </a:cubicBezTo>
                  <a:cubicBezTo>
                    <a:pt x="77" y="799"/>
                    <a:pt x="73" y="800"/>
                    <a:pt x="73" y="798"/>
                  </a:cubicBezTo>
                  <a:cubicBezTo>
                    <a:pt x="74" y="798"/>
                    <a:pt x="74" y="797"/>
                    <a:pt x="73" y="795"/>
                  </a:cubicBezTo>
                  <a:cubicBezTo>
                    <a:pt x="75" y="795"/>
                    <a:pt x="76" y="796"/>
                    <a:pt x="77" y="795"/>
                  </a:cubicBezTo>
                  <a:cubicBezTo>
                    <a:pt x="74" y="795"/>
                    <a:pt x="74" y="793"/>
                    <a:pt x="71" y="794"/>
                  </a:cubicBezTo>
                  <a:cubicBezTo>
                    <a:pt x="71" y="797"/>
                    <a:pt x="72" y="801"/>
                    <a:pt x="69" y="802"/>
                  </a:cubicBezTo>
                  <a:cubicBezTo>
                    <a:pt x="69" y="802"/>
                    <a:pt x="68" y="801"/>
                    <a:pt x="67" y="800"/>
                  </a:cubicBezTo>
                  <a:cubicBezTo>
                    <a:pt x="66" y="802"/>
                    <a:pt x="69" y="803"/>
                    <a:pt x="67" y="804"/>
                  </a:cubicBezTo>
                  <a:cubicBezTo>
                    <a:pt x="64" y="796"/>
                    <a:pt x="60" y="786"/>
                    <a:pt x="62" y="780"/>
                  </a:cubicBezTo>
                  <a:cubicBezTo>
                    <a:pt x="57" y="781"/>
                    <a:pt x="62" y="785"/>
                    <a:pt x="60" y="788"/>
                  </a:cubicBezTo>
                  <a:cubicBezTo>
                    <a:pt x="56" y="789"/>
                    <a:pt x="58" y="783"/>
                    <a:pt x="54" y="783"/>
                  </a:cubicBezTo>
                  <a:cubicBezTo>
                    <a:pt x="53" y="785"/>
                    <a:pt x="53" y="790"/>
                    <a:pt x="51" y="787"/>
                  </a:cubicBezTo>
                  <a:cubicBezTo>
                    <a:pt x="55" y="809"/>
                    <a:pt x="55" y="833"/>
                    <a:pt x="61" y="849"/>
                  </a:cubicBezTo>
                  <a:cubicBezTo>
                    <a:pt x="62" y="843"/>
                    <a:pt x="65" y="846"/>
                    <a:pt x="68" y="845"/>
                  </a:cubicBezTo>
                  <a:cubicBezTo>
                    <a:pt x="66" y="838"/>
                    <a:pt x="66" y="826"/>
                    <a:pt x="64" y="814"/>
                  </a:cubicBezTo>
                  <a:cubicBezTo>
                    <a:pt x="66" y="813"/>
                    <a:pt x="69" y="809"/>
                    <a:pt x="71" y="813"/>
                  </a:cubicBezTo>
                  <a:cubicBezTo>
                    <a:pt x="71" y="814"/>
                    <a:pt x="70" y="815"/>
                    <a:pt x="70" y="816"/>
                  </a:cubicBezTo>
                  <a:cubicBezTo>
                    <a:pt x="69" y="816"/>
                    <a:pt x="69" y="814"/>
                    <a:pt x="67" y="815"/>
                  </a:cubicBezTo>
                  <a:cubicBezTo>
                    <a:pt x="67" y="818"/>
                    <a:pt x="67" y="821"/>
                    <a:pt x="69" y="823"/>
                  </a:cubicBezTo>
                  <a:cubicBezTo>
                    <a:pt x="68" y="821"/>
                    <a:pt x="69" y="820"/>
                    <a:pt x="71" y="820"/>
                  </a:cubicBezTo>
                  <a:cubicBezTo>
                    <a:pt x="72" y="822"/>
                    <a:pt x="71" y="826"/>
                    <a:pt x="73" y="826"/>
                  </a:cubicBezTo>
                  <a:cubicBezTo>
                    <a:pt x="74" y="822"/>
                    <a:pt x="79" y="821"/>
                    <a:pt x="77" y="816"/>
                  </a:cubicBezTo>
                  <a:cubicBezTo>
                    <a:pt x="79" y="818"/>
                    <a:pt x="80" y="816"/>
                    <a:pt x="82" y="816"/>
                  </a:cubicBezTo>
                  <a:cubicBezTo>
                    <a:pt x="83" y="823"/>
                    <a:pt x="87" y="826"/>
                    <a:pt x="85" y="832"/>
                  </a:cubicBezTo>
                  <a:cubicBezTo>
                    <a:pt x="83" y="832"/>
                    <a:pt x="83" y="830"/>
                    <a:pt x="82" y="830"/>
                  </a:cubicBezTo>
                  <a:cubicBezTo>
                    <a:pt x="80" y="834"/>
                    <a:pt x="79" y="835"/>
                    <a:pt x="77" y="837"/>
                  </a:cubicBezTo>
                  <a:cubicBezTo>
                    <a:pt x="75" y="838"/>
                    <a:pt x="76" y="834"/>
                    <a:pt x="73" y="835"/>
                  </a:cubicBezTo>
                  <a:cubicBezTo>
                    <a:pt x="73" y="839"/>
                    <a:pt x="74" y="843"/>
                    <a:pt x="75" y="846"/>
                  </a:cubicBezTo>
                  <a:cubicBezTo>
                    <a:pt x="75" y="841"/>
                    <a:pt x="77" y="845"/>
                    <a:pt x="78" y="846"/>
                  </a:cubicBezTo>
                  <a:cubicBezTo>
                    <a:pt x="78" y="844"/>
                    <a:pt x="80" y="843"/>
                    <a:pt x="82" y="841"/>
                  </a:cubicBezTo>
                  <a:cubicBezTo>
                    <a:pt x="80" y="848"/>
                    <a:pt x="87" y="847"/>
                    <a:pt x="87" y="852"/>
                  </a:cubicBezTo>
                  <a:cubicBezTo>
                    <a:pt x="87" y="845"/>
                    <a:pt x="89" y="839"/>
                    <a:pt x="86" y="831"/>
                  </a:cubicBezTo>
                  <a:cubicBezTo>
                    <a:pt x="88" y="831"/>
                    <a:pt x="88" y="830"/>
                    <a:pt x="91" y="830"/>
                  </a:cubicBezTo>
                  <a:cubicBezTo>
                    <a:pt x="91" y="840"/>
                    <a:pt x="92" y="844"/>
                    <a:pt x="92" y="852"/>
                  </a:cubicBezTo>
                  <a:cubicBezTo>
                    <a:pt x="94" y="853"/>
                    <a:pt x="95" y="854"/>
                    <a:pt x="97" y="854"/>
                  </a:cubicBezTo>
                  <a:cubicBezTo>
                    <a:pt x="97" y="852"/>
                    <a:pt x="97" y="850"/>
                    <a:pt x="100" y="851"/>
                  </a:cubicBezTo>
                  <a:cubicBezTo>
                    <a:pt x="104" y="851"/>
                    <a:pt x="102" y="859"/>
                    <a:pt x="106" y="860"/>
                  </a:cubicBezTo>
                  <a:cubicBezTo>
                    <a:pt x="103" y="860"/>
                    <a:pt x="102" y="859"/>
                    <a:pt x="101" y="862"/>
                  </a:cubicBezTo>
                  <a:cubicBezTo>
                    <a:pt x="104" y="862"/>
                    <a:pt x="104" y="869"/>
                    <a:pt x="107" y="866"/>
                  </a:cubicBezTo>
                  <a:cubicBezTo>
                    <a:pt x="105" y="866"/>
                    <a:pt x="104" y="865"/>
                    <a:pt x="104" y="863"/>
                  </a:cubicBezTo>
                  <a:cubicBezTo>
                    <a:pt x="107" y="863"/>
                    <a:pt x="108" y="864"/>
                    <a:pt x="110" y="863"/>
                  </a:cubicBezTo>
                  <a:cubicBezTo>
                    <a:pt x="103" y="858"/>
                    <a:pt x="105" y="846"/>
                    <a:pt x="100" y="841"/>
                  </a:cubicBezTo>
                  <a:cubicBezTo>
                    <a:pt x="103" y="840"/>
                    <a:pt x="102" y="835"/>
                    <a:pt x="104" y="834"/>
                  </a:cubicBezTo>
                  <a:cubicBezTo>
                    <a:pt x="102" y="834"/>
                    <a:pt x="101" y="834"/>
                    <a:pt x="102" y="831"/>
                  </a:cubicBezTo>
                  <a:cubicBezTo>
                    <a:pt x="105" y="830"/>
                    <a:pt x="103" y="834"/>
                    <a:pt x="105" y="833"/>
                  </a:cubicBezTo>
                  <a:close/>
                  <a:moveTo>
                    <a:pt x="58" y="790"/>
                  </a:moveTo>
                  <a:cubicBezTo>
                    <a:pt x="60" y="787"/>
                    <a:pt x="60" y="794"/>
                    <a:pt x="61" y="795"/>
                  </a:cubicBezTo>
                  <a:cubicBezTo>
                    <a:pt x="59" y="799"/>
                    <a:pt x="59" y="791"/>
                    <a:pt x="58" y="790"/>
                  </a:cubicBezTo>
                  <a:close/>
                  <a:moveTo>
                    <a:pt x="81" y="809"/>
                  </a:moveTo>
                  <a:cubicBezTo>
                    <a:pt x="79" y="808"/>
                    <a:pt x="78" y="804"/>
                    <a:pt x="79" y="802"/>
                  </a:cubicBezTo>
                  <a:cubicBezTo>
                    <a:pt x="80" y="805"/>
                    <a:pt x="82" y="806"/>
                    <a:pt x="81" y="809"/>
                  </a:cubicBezTo>
                  <a:close/>
                  <a:moveTo>
                    <a:pt x="82" y="804"/>
                  </a:moveTo>
                  <a:cubicBezTo>
                    <a:pt x="82" y="803"/>
                    <a:pt x="82" y="801"/>
                    <a:pt x="81" y="801"/>
                  </a:cubicBezTo>
                  <a:cubicBezTo>
                    <a:pt x="82" y="798"/>
                    <a:pt x="86" y="805"/>
                    <a:pt x="82" y="804"/>
                  </a:cubicBezTo>
                  <a:close/>
                  <a:moveTo>
                    <a:pt x="83" y="809"/>
                  </a:moveTo>
                  <a:cubicBezTo>
                    <a:pt x="83" y="806"/>
                    <a:pt x="85" y="810"/>
                    <a:pt x="87" y="809"/>
                  </a:cubicBezTo>
                  <a:cubicBezTo>
                    <a:pt x="87" y="814"/>
                    <a:pt x="87" y="814"/>
                    <a:pt x="87" y="814"/>
                  </a:cubicBezTo>
                  <a:cubicBezTo>
                    <a:pt x="83" y="814"/>
                    <a:pt x="84" y="809"/>
                    <a:pt x="83" y="809"/>
                  </a:cubicBezTo>
                  <a:close/>
                  <a:moveTo>
                    <a:pt x="88" y="825"/>
                  </a:moveTo>
                  <a:cubicBezTo>
                    <a:pt x="87" y="825"/>
                    <a:pt x="87" y="824"/>
                    <a:pt x="87" y="823"/>
                  </a:cubicBezTo>
                  <a:cubicBezTo>
                    <a:pt x="87" y="822"/>
                    <a:pt x="87" y="823"/>
                    <a:pt x="87" y="823"/>
                  </a:cubicBezTo>
                  <a:cubicBezTo>
                    <a:pt x="86" y="823"/>
                    <a:pt x="86" y="823"/>
                    <a:pt x="87" y="823"/>
                  </a:cubicBezTo>
                  <a:cubicBezTo>
                    <a:pt x="84" y="821"/>
                    <a:pt x="86" y="820"/>
                    <a:pt x="88" y="820"/>
                  </a:cubicBezTo>
                  <a:lnTo>
                    <a:pt x="88" y="825"/>
                  </a:lnTo>
                  <a:close/>
                  <a:moveTo>
                    <a:pt x="115" y="817"/>
                  </a:moveTo>
                  <a:cubicBezTo>
                    <a:pt x="115" y="818"/>
                    <a:pt x="115" y="819"/>
                    <a:pt x="114" y="819"/>
                  </a:cubicBezTo>
                  <a:cubicBezTo>
                    <a:pt x="110" y="813"/>
                    <a:pt x="111" y="807"/>
                    <a:pt x="106" y="802"/>
                  </a:cubicBezTo>
                  <a:cubicBezTo>
                    <a:pt x="108" y="810"/>
                    <a:pt x="105" y="823"/>
                    <a:pt x="112" y="827"/>
                  </a:cubicBezTo>
                  <a:cubicBezTo>
                    <a:pt x="115" y="824"/>
                    <a:pt x="116" y="829"/>
                    <a:pt x="119" y="830"/>
                  </a:cubicBezTo>
                  <a:cubicBezTo>
                    <a:pt x="119" y="828"/>
                    <a:pt x="119" y="826"/>
                    <a:pt x="118" y="825"/>
                  </a:cubicBezTo>
                  <a:cubicBezTo>
                    <a:pt x="122" y="825"/>
                    <a:pt x="120" y="823"/>
                    <a:pt x="122" y="822"/>
                  </a:cubicBezTo>
                  <a:cubicBezTo>
                    <a:pt x="123" y="824"/>
                    <a:pt x="128" y="826"/>
                    <a:pt x="130" y="823"/>
                  </a:cubicBezTo>
                  <a:cubicBezTo>
                    <a:pt x="129" y="823"/>
                    <a:pt x="127" y="823"/>
                    <a:pt x="126" y="822"/>
                  </a:cubicBezTo>
                  <a:cubicBezTo>
                    <a:pt x="128" y="820"/>
                    <a:pt x="128" y="818"/>
                    <a:pt x="129" y="816"/>
                  </a:cubicBezTo>
                  <a:cubicBezTo>
                    <a:pt x="124" y="811"/>
                    <a:pt x="126" y="799"/>
                    <a:pt x="121" y="793"/>
                  </a:cubicBezTo>
                  <a:cubicBezTo>
                    <a:pt x="119" y="801"/>
                    <a:pt x="125" y="801"/>
                    <a:pt x="123" y="809"/>
                  </a:cubicBezTo>
                  <a:cubicBezTo>
                    <a:pt x="119" y="809"/>
                    <a:pt x="120" y="805"/>
                    <a:pt x="117" y="804"/>
                  </a:cubicBezTo>
                  <a:cubicBezTo>
                    <a:pt x="117" y="813"/>
                    <a:pt x="125" y="818"/>
                    <a:pt x="119" y="823"/>
                  </a:cubicBezTo>
                  <a:cubicBezTo>
                    <a:pt x="115" y="823"/>
                    <a:pt x="117" y="818"/>
                    <a:pt x="115" y="817"/>
                  </a:cubicBezTo>
                  <a:close/>
                  <a:moveTo>
                    <a:pt x="111" y="854"/>
                  </a:moveTo>
                  <a:cubicBezTo>
                    <a:pt x="114" y="854"/>
                    <a:pt x="110" y="866"/>
                    <a:pt x="115" y="866"/>
                  </a:cubicBezTo>
                  <a:cubicBezTo>
                    <a:pt x="113" y="864"/>
                    <a:pt x="115" y="861"/>
                    <a:pt x="115" y="858"/>
                  </a:cubicBezTo>
                  <a:cubicBezTo>
                    <a:pt x="116" y="859"/>
                    <a:pt x="116" y="860"/>
                    <a:pt x="117" y="859"/>
                  </a:cubicBezTo>
                  <a:cubicBezTo>
                    <a:pt x="118" y="854"/>
                    <a:pt x="118" y="850"/>
                    <a:pt x="121" y="851"/>
                  </a:cubicBezTo>
                  <a:cubicBezTo>
                    <a:pt x="120" y="846"/>
                    <a:pt x="125" y="843"/>
                    <a:pt x="121" y="841"/>
                  </a:cubicBezTo>
                  <a:cubicBezTo>
                    <a:pt x="122" y="844"/>
                    <a:pt x="119" y="842"/>
                    <a:pt x="118" y="844"/>
                  </a:cubicBezTo>
                  <a:cubicBezTo>
                    <a:pt x="114" y="840"/>
                    <a:pt x="115" y="831"/>
                    <a:pt x="112" y="827"/>
                  </a:cubicBezTo>
                  <a:cubicBezTo>
                    <a:pt x="110" y="838"/>
                    <a:pt x="123" y="851"/>
                    <a:pt x="111" y="854"/>
                  </a:cubicBezTo>
                  <a:close/>
                  <a:moveTo>
                    <a:pt x="747" y="809"/>
                  </a:moveTo>
                  <a:cubicBezTo>
                    <a:pt x="745" y="811"/>
                    <a:pt x="744" y="815"/>
                    <a:pt x="741" y="817"/>
                  </a:cubicBezTo>
                  <a:cubicBezTo>
                    <a:pt x="745" y="816"/>
                    <a:pt x="755" y="809"/>
                    <a:pt x="749" y="806"/>
                  </a:cubicBezTo>
                  <a:cubicBezTo>
                    <a:pt x="748" y="808"/>
                    <a:pt x="750" y="808"/>
                    <a:pt x="750" y="809"/>
                  </a:cubicBezTo>
                  <a:cubicBezTo>
                    <a:pt x="749" y="810"/>
                    <a:pt x="748" y="810"/>
                    <a:pt x="747" y="809"/>
                  </a:cubicBezTo>
                  <a:close/>
                  <a:moveTo>
                    <a:pt x="132" y="816"/>
                  </a:moveTo>
                  <a:cubicBezTo>
                    <a:pt x="133" y="816"/>
                    <a:pt x="132" y="812"/>
                    <a:pt x="130" y="812"/>
                  </a:cubicBezTo>
                  <a:cubicBezTo>
                    <a:pt x="129" y="814"/>
                    <a:pt x="131" y="813"/>
                    <a:pt x="130" y="816"/>
                  </a:cubicBezTo>
                  <a:cubicBezTo>
                    <a:pt x="134" y="814"/>
                    <a:pt x="130" y="819"/>
                    <a:pt x="132" y="816"/>
                  </a:cubicBezTo>
                  <a:close/>
                  <a:moveTo>
                    <a:pt x="837" y="826"/>
                  </a:moveTo>
                  <a:cubicBezTo>
                    <a:pt x="832" y="827"/>
                    <a:pt x="832" y="832"/>
                    <a:pt x="826" y="831"/>
                  </a:cubicBezTo>
                  <a:cubicBezTo>
                    <a:pt x="827" y="835"/>
                    <a:pt x="821" y="841"/>
                    <a:pt x="824" y="844"/>
                  </a:cubicBezTo>
                  <a:cubicBezTo>
                    <a:pt x="823" y="845"/>
                    <a:pt x="823" y="843"/>
                    <a:pt x="821" y="844"/>
                  </a:cubicBezTo>
                  <a:cubicBezTo>
                    <a:pt x="820" y="848"/>
                    <a:pt x="814" y="850"/>
                    <a:pt x="809" y="849"/>
                  </a:cubicBezTo>
                  <a:cubicBezTo>
                    <a:pt x="796" y="854"/>
                    <a:pt x="793" y="870"/>
                    <a:pt x="784" y="879"/>
                  </a:cubicBezTo>
                  <a:cubicBezTo>
                    <a:pt x="782" y="879"/>
                    <a:pt x="782" y="877"/>
                    <a:pt x="781" y="879"/>
                  </a:cubicBezTo>
                  <a:cubicBezTo>
                    <a:pt x="783" y="879"/>
                    <a:pt x="778" y="884"/>
                    <a:pt x="780" y="885"/>
                  </a:cubicBezTo>
                  <a:cubicBezTo>
                    <a:pt x="790" y="880"/>
                    <a:pt x="798" y="871"/>
                    <a:pt x="806" y="864"/>
                  </a:cubicBezTo>
                  <a:cubicBezTo>
                    <a:pt x="807" y="860"/>
                    <a:pt x="807" y="861"/>
                    <a:pt x="806" y="858"/>
                  </a:cubicBezTo>
                  <a:cubicBezTo>
                    <a:pt x="811" y="854"/>
                    <a:pt x="814" y="848"/>
                    <a:pt x="819" y="851"/>
                  </a:cubicBezTo>
                  <a:cubicBezTo>
                    <a:pt x="819" y="845"/>
                    <a:pt x="830" y="844"/>
                    <a:pt x="833" y="840"/>
                  </a:cubicBezTo>
                  <a:cubicBezTo>
                    <a:pt x="831" y="840"/>
                    <a:pt x="828" y="843"/>
                    <a:pt x="827" y="840"/>
                  </a:cubicBezTo>
                  <a:cubicBezTo>
                    <a:pt x="829" y="837"/>
                    <a:pt x="831" y="835"/>
                    <a:pt x="831" y="831"/>
                  </a:cubicBezTo>
                  <a:cubicBezTo>
                    <a:pt x="833" y="831"/>
                    <a:pt x="833" y="833"/>
                    <a:pt x="835" y="832"/>
                  </a:cubicBezTo>
                  <a:cubicBezTo>
                    <a:pt x="836" y="831"/>
                    <a:pt x="837" y="829"/>
                    <a:pt x="837" y="826"/>
                  </a:cubicBezTo>
                  <a:close/>
                  <a:moveTo>
                    <a:pt x="529" y="858"/>
                  </a:moveTo>
                  <a:cubicBezTo>
                    <a:pt x="526" y="858"/>
                    <a:pt x="528" y="856"/>
                    <a:pt x="531" y="855"/>
                  </a:cubicBezTo>
                  <a:cubicBezTo>
                    <a:pt x="521" y="850"/>
                    <a:pt x="512" y="845"/>
                    <a:pt x="502" y="844"/>
                  </a:cubicBezTo>
                  <a:cubicBezTo>
                    <a:pt x="505" y="845"/>
                    <a:pt x="503" y="847"/>
                    <a:pt x="502" y="849"/>
                  </a:cubicBezTo>
                  <a:cubicBezTo>
                    <a:pt x="509" y="854"/>
                    <a:pt x="519" y="865"/>
                    <a:pt x="529" y="858"/>
                  </a:cubicBezTo>
                  <a:close/>
                  <a:moveTo>
                    <a:pt x="754" y="850"/>
                  </a:moveTo>
                  <a:cubicBezTo>
                    <a:pt x="756" y="846"/>
                    <a:pt x="760" y="846"/>
                    <a:pt x="762" y="843"/>
                  </a:cubicBezTo>
                  <a:cubicBezTo>
                    <a:pt x="759" y="844"/>
                    <a:pt x="756" y="845"/>
                    <a:pt x="754" y="846"/>
                  </a:cubicBezTo>
                  <a:cubicBezTo>
                    <a:pt x="756" y="848"/>
                    <a:pt x="752" y="850"/>
                    <a:pt x="754" y="850"/>
                  </a:cubicBezTo>
                  <a:close/>
                  <a:moveTo>
                    <a:pt x="539" y="857"/>
                  </a:moveTo>
                  <a:cubicBezTo>
                    <a:pt x="541" y="858"/>
                    <a:pt x="544" y="863"/>
                    <a:pt x="546" y="861"/>
                  </a:cubicBezTo>
                  <a:cubicBezTo>
                    <a:pt x="543" y="861"/>
                    <a:pt x="541" y="855"/>
                    <a:pt x="539" y="857"/>
                  </a:cubicBezTo>
                  <a:close/>
                  <a:moveTo>
                    <a:pt x="627" y="916"/>
                  </a:moveTo>
                  <a:cubicBezTo>
                    <a:pt x="637" y="908"/>
                    <a:pt x="650" y="920"/>
                    <a:pt x="658" y="909"/>
                  </a:cubicBezTo>
                  <a:cubicBezTo>
                    <a:pt x="662" y="911"/>
                    <a:pt x="667" y="906"/>
                    <a:pt x="671" y="905"/>
                  </a:cubicBezTo>
                  <a:cubicBezTo>
                    <a:pt x="663" y="906"/>
                    <a:pt x="657" y="905"/>
                    <a:pt x="651" y="908"/>
                  </a:cubicBezTo>
                  <a:cubicBezTo>
                    <a:pt x="651" y="907"/>
                    <a:pt x="652" y="907"/>
                    <a:pt x="650" y="907"/>
                  </a:cubicBezTo>
                  <a:cubicBezTo>
                    <a:pt x="630" y="914"/>
                    <a:pt x="599" y="905"/>
                    <a:pt x="578" y="896"/>
                  </a:cubicBezTo>
                  <a:cubicBezTo>
                    <a:pt x="571" y="897"/>
                    <a:pt x="558" y="892"/>
                    <a:pt x="553" y="885"/>
                  </a:cubicBezTo>
                  <a:cubicBezTo>
                    <a:pt x="556" y="887"/>
                    <a:pt x="560" y="888"/>
                    <a:pt x="565" y="886"/>
                  </a:cubicBezTo>
                  <a:cubicBezTo>
                    <a:pt x="550" y="880"/>
                    <a:pt x="534" y="875"/>
                    <a:pt x="519" y="869"/>
                  </a:cubicBezTo>
                  <a:cubicBezTo>
                    <a:pt x="509" y="877"/>
                    <a:pt x="497" y="862"/>
                    <a:pt x="489" y="860"/>
                  </a:cubicBezTo>
                  <a:cubicBezTo>
                    <a:pt x="492" y="862"/>
                    <a:pt x="486" y="859"/>
                    <a:pt x="487" y="861"/>
                  </a:cubicBezTo>
                  <a:cubicBezTo>
                    <a:pt x="490" y="861"/>
                    <a:pt x="490" y="865"/>
                    <a:pt x="491" y="867"/>
                  </a:cubicBezTo>
                  <a:cubicBezTo>
                    <a:pt x="496" y="869"/>
                    <a:pt x="501" y="871"/>
                    <a:pt x="504" y="876"/>
                  </a:cubicBezTo>
                  <a:cubicBezTo>
                    <a:pt x="524" y="879"/>
                    <a:pt x="529" y="891"/>
                    <a:pt x="550" y="891"/>
                  </a:cubicBezTo>
                  <a:cubicBezTo>
                    <a:pt x="563" y="895"/>
                    <a:pt x="577" y="902"/>
                    <a:pt x="590" y="903"/>
                  </a:cubicBezTo>
                  <a:cubicBezTo>
                    <a:pt x="600" y="910"/>
                    <a:pt x="614" y="909"/>
                    <a:pt x="624" y="910"/>
                  </a:cubicBezTo>
                  <a:cubicBezTo>
                    <a:pt x="624" y="913"/>
                    <a:pt x="626" y="915"/>
                    <a:pt x="627" y="916"/>
                  </a:cubicBezTo>
                  <a:close/>
                  <a:moveTo>
                    <a:pt x="789" y="863"/>
                  </a:moveTo>
                  <a:cubicBezTo>
                    <a:pt x="782" y="864"/>
                    <a:pt x="779" y="873"/>
                    <a:pt x="777" y="877"/>
                  </a:cubicBezTo>
                  <a:cubicBezTo>
                    <a:pt x="783" y="875"/>
                    <a:pt x="785" y="868"/>
                    <a:pt x="789" y="863"/>
                  </a:cubicBezTo>
                  <a:close/>
                  <a:moveTo>
                    <a:pt x="731" y="865"/>
                  </a:moveTo>
                  <a:cubicBezTo>
                    <a:pt x="727" y="865"/>
                    <a:pt x="725" y="867"/>
                    <a:pt x="723" y="869"/>
                  </a:cubicBezTo>
                  <a:cubicBezTo>
                    <a:pt x="725" y="867"/>
                    <a:pt x="729" y="867"/>
                    <a:pt x="731" y="865"/>
                  </a:cubicBezTo>
                  <a:close/>
                  <a:moveTo>
                    <a:pt x="45" y="876"/>
                  </a:moveTo>
                  <a:cubicBezTo>
                    <a:pt x="46" y="874"/>
                    <a:pt x="41" y="866"/>
                    <a:pt x="39" y="866"/>
                  </a:cubicBezTo>
                  <a:cubicBezTo>
                    <a:pt x="40" y="867"/>
                    <a:pt x="40" y="870"/>
                    <a:pt x="40" y="873"/>
                  </a:cubicBezTo>
                  <a:cubicBezTo>
                    <a:pt x="43" y="874"/>
                    <a:pt x="42" y="874"/>
                    <a:pt x="45" y="876"/>
                  </a:cubicBezTo>
                  <a:close/>
                  <a:moveTo>
                    <a:pt x="570" y="871"/>
                  </a:moveTo>
                  <a:cubicBezTo>
                    <a:pt x="576" y="872"/>
                    <a:pt x="579" y="876"/>
                    <a:pt x="584" y="877"/>
                  </a:cubicBezTo>
                  <a:cubicBezTo>
                    <a:pt x="581" y="874"/>
                    <a:pt x="575" y="869"/>
                    <a:pt x="570" y="871"/>
                  </a:cubicBezTo>
                  <a:close/>
                  <a:moveTo>
                    <a:pt x="591" y="886"/>
                  </a:moveTo>
                  <a:cubicBezTo>
                    <a:pt x="591" y="888"/>
                    <a:pt x="592" y="888"/>
                    <a:pt x="593" y="890"/>
                  </a:cubicBezTo>
                  <a:cubicBezTo>
                    <a:pt x="596" y="891"/>
                    <a:pt x="598" y="889"/>
                    <a:pt x="601" y="889"/>
                  </a:cubicBezTo>
                  <a:cubicBezTo>
                    <a:pt x="603" y="885"/>
                    <a:pt x="608" y="884"/>
                    <a:pt x="610" y="880"/>
                  </a:cubicBezTo>
                  <a:cubicBezTo>
                    <a:pt x="605" y="882"/>
                    <a:pt x="600" y="874"/>
                    <a:pt x="601" y="880"/>
                  </a:cubicBezTo>
                  <a:cubicBezTo>
                    <a:pt x="598" y="882"/>
                    <a:pt x="600" y="878"/>
                    <a:pt x="597" y="879"/>
                  </a:cubicBezTo>
                  <a:cubicBezTo>
                    <a:pt x="597" y="881"/>
                    <a:pt x="596" y="880"/>
                    <a:pt x="593" y="881"/>
                  </a:cubicBezTo>
                  <a:cubicBezTo>
                    <a:pt x="594" y="885"/>
                    <a:pt x="594" y="885"/>
                    <a:pt x="591" y="886"/>
                  </a:cubicBezTo>
                  <a:close/>
                  <a:moveTo>
                    <a:pt x="815" y="881"/>
                  </a:moveTo>
                  <a:cubicBezTo>
                    <a:pt x="814" y="884"/>
                    <a:pt x="809" y="885"/>
                    <a:pt x="811" y="887"/>
                  </a:cubicBezTo>
                  <a:cubicBezTo>
                    <a:pt x="811" y="885"/>
                    <a:pt x="812" y="886"/>
                    <a:pt x="814" y="886"/>
                  </a:cubicBezTo>
                  <a:cubicBezTo>
                    <a:pt x="813" y="884"/>
                    <a:pt x="817" y="882"/>
                    <a:pt x="815" y="881"/>
                  </a:cubicBezTo>
                  <a:close/>
                  <a:moveTo>
                    <a:pt x="51" y="895"/>
                  </a:moveTo>
                  <a:cubicBezTo>
                    <a:pt x="54" y="899"/>
                    <a:pt x="58" y="901"/>
                    <a:pt x="62" y="900"/>
                  </a:cubicBezTo>
                  <a:cubicBezTo>
                    <a:pt x="61" y="896"/>
                    <a:pt x="59" y="894"/>
                    <a:pt x="57" y="892"/>
                  </a:cubicBezTo>
                  <a:cubicBezTo>
                    <a:pt x="56" y="895"/>
                    <a:pt x="59" y="894"/>
                    <a:pt x="59" y="897"/>
                  </a:cubicBezTo>
                  <a:cubicBezTo>
                    <a:pt x="55" y="895"/>
                    <a:pt x="52" y="881"/>
                    <a:pt x="47" y="888"/>
                  </a:cubicBezTo>
                  <a:cubicBezTo>
                    <a:pt x="47" y="885"/>
                    <a:pt x="47" y="885"/>
                    <a:pt x="47" y="885"/>
                  </a:cubicBezTo>
                  <a:cubicBezTo>
                    <a:pt x="45" y="883"/>
                    <a:pt x="41" y="886"/>
                    <a:pt x="43" y="887"/>
                  </a:cubicBezTo>
                  <a:cubicBezTo>
                    <a:pt x="47" y="883"/>
                    <a:pt x="46" y="896"/>
                    <a:pt x="49" y="893"/>
                  </a:cubicBezTo>
                  <a:cubicBezTo>
                    <a:pt x="49" y="894"/>
                    <a:pt x="50" y="894"/>
                    <a:pt x="50" y="894"/>
                  </a:cubicBezTo>
                  <a:cubicBezTo>
                    <a:pt x="50" y="896"/>
                    <a:pt x="49" y="896"/>
                    <a:pt x="49" y="898"/>
                  </a:cubicBezTo>
                  <a:cubicBezTo>
                    <a:pt x="53" y="899"/>
                    <a:pt x="48" y="896"/>
                    <a:pt x="51" y="895"/>
                  </a:cubicBezTo>
                  <a:close/>
                  <a:moveTo>
                    <a:pt x="52" y="893"/>
                  </a:moveTo>
                  <a:cubicBezTo>
                    <a:pt x="55" y="892"/>
                    <a:pt x="56" y="894"/>
                    <a:pt x="56" y="896"/>
                  </a:cubicBezTo>
                  <a:cubicBezTo>
                    <a:pt x="55" y="895"/>
                    <a:pt x="52" y="896"/>
                    <a:pt x="52" y="893"/>
                  </a:cubicBezTo>
                  <a:close/>
                  <a:moveTo>
                    <a:pt x="48" y="890"/>
                  </a:moveTo>
                  <a:cubicBezTo>
                    <a:pt x="49" y="889"/>
                    <a:pt x="50" y="889"/>
                    <a:pt x="52" y="890"/>
                  </a:cubicBezTo>
                  <a:cubicBezTo>
                    <a:pt x="51" y="893"/>
                    <a:pt x="51" y="892"/>
                    <a:pt x="52" y="894"/>
                  </a:cubicBezTo>
                  <a:cubicBezTo>
                    <a:pt x="50" y="893"/>
                    <a:pt x="50" y="891"/>
                    <a:pt x="48" y="890"/>
                  </a:cubicBezTo>
                  <a:close/>
                  <a:moveTo>
                    <a:pt x="680" y="901"/>
                  </a:moveTo>
                  <a:cubicBezTo>
                    <a:pt x="680" y="904"/>
                    <a:pt x="684" y="899"/>
                    <a:pt x="688" y="901"/>
                  </a:cubicBezTo>
                  <a:cubicBezTo>
                    <a:pt x="687" y="895"/>
                    <a:pt x="683" y="901"/>
                    <a:pt x="680" y="901"/>
                  </a:cubicBezTo>
                  <a:close/>
                  <a:moveTo>
                    <a:pt x="88" y="919"/>
                  </a:moveTo>
                  <a:cubicBezTo>
                    <a:pt x="89" y="917"/>
                    <a:pt x="91" y="917"/>
                    <a:pt x="92" y="915"/>
                  </a:cubicBezTo>
                  <a:cubicBezTo>
                    <a:pt x="87" y="911"/>
                    <a:pt x="83" y="903"/>
                    <a:pt x="81" y="899"/>
                  </a:cubicBezTo>
                  <a:cubicBezTo>
                    <a:pt x="78" y="905"/>
                    <a:pt x="86" y="906"/>
                    <a:pt x="87" y="912"/>
                  </a:cubicBezTo>
                  <a:cubicBezTo>
                    <a:pt x="83" y="913"/>
                    <a:pt x="85" y="919"/>
                    <a:pt x="88" y="919"/>
                  </a:cubicBezTo>
                  <a:close/>
                  <a:moveTo>
                    <a:pt x="897" y="900"/>
                  </a:moveTo>
                  <a:cubicBezTo>
                    <a:pt x="894" y="902"/>
                    <a:pt x="889" y="903"/>
                    <a:pt x="887" y="906"/>
                  </a:cubicBezTo>
                  <a:cubicBezTo>
                    <a:pt x="891" y="905"/>
                    <a:pt x="897" y="902"/>
                    <a:pt x="897" y="900"/>
                  </a:cubicBezTo>
                  <a:close/>
                  <a:moveTo>
                    <a:pt x="885" y="906"/>
                  </a:moveTo>
                  <a:cubicBezTo>
                    <a:pt x="885" y="909"/>
                    <a:pt x="878" y="909"/>
                    <a:pt x="880" y="912"/>
                  </a:cubicBezTo>
                  <a:cubicBezTo>
                    <a:pt x="881" y="910"/>
                    <a:pt x="887" y="908"/>
                    <a:pt x="885" y="906"/>
                  </a:cubicBezTo>
                  <a:close/>
                  <a:moveTo>
                    <a:pt x="66" y="947"/>
                  </a:moveTo>
                  <a:cubicBezTo>
                    <a:pt x="63" y="947"/>
                    <a:pt x="63" y="943"/>
                    <a:pt x="62" y="941"/>
                  </a:cubicBezTo>
                  <a:cubicBezTo>
                    <a:pt x="64" y="943"/>
                    <a:pt x="67" y="943"/>
                    <a:pt x="66" y="947"/>
                  </a:cubicBezTo>
                  <a:close/>
                  <a:moveTo>
                    <a:pt x="181" y="984"/>
                  </a:moveTo>
                  <a:cubicBezTo>
                    <a:pt x="184" y="986"/>
                    <a:pt x="188" y="990"/>
                    <a:pt x="187" y="994"/>
                  </a:cubicBezTo>
                  <a:cubicBezTo>
                    <a:pt x="182" y="993"/>
                    <a:pt x="182" y="988"/>
                    <a:pt x="181" y="984"/>
                  </a:cubicBezTo>
                  <a:close/>
                  <a:moveTo>
                    <a:pt x="202" y="1015"/>
                  </a:moveTo>
                  <a:cubicBezTo>
                    <a:pt x="199" y="1009"/>
                    <a:pt x="191" y="1004"/>
                    <a:pt x="191" y="998"/>
                  </a:cubicBezTo>
                  <a:cubicBezTo>
                    <a:pt x="195" y="1001"/>
                    <a:pt x="199" y="1005"/>
                    <a:pt x="204" y="1009"/>
                  </a:cubicBezTo>
                  <a:cubicBezTo>
                    <a:pt x="203" y="1011"/>
                    <a:pt x="203" y="1014"/>
                    <a:pt x="202" y="1015"/>
                  </a:cubicBezTo>
                  <a:close/>
                  <a:moveTo>
                    <a:pt x="1077" y="966"/>
                  </a:moveTo>
                  <a:cubicBezTo>
                    <a:pt x="1073" y="968"/>
                    <a:pt x="1075" y="971"/>
                    <a:pt x="1075" y="975"/>
                  </a:cubicBezTo>
                  <a:cubicBezTo>
                    <a:pt x="1072" y="974"/>
                    <a:pt x="1070" y="984"/>
                    <a:pt x="1069" y="986"/>
                  </a:cubicBezTo>
                  <a:cubicBezTo>
                    <a:pt x="1071" y="983"/>
                    <a:pt x="1067" y="991"/>
                    <a:pt x="1071" y="991"/>
                  </a:cubicBezTo>
                  <a:cubicBezTo>
                    <a:pt x="1069" y="990"/>
                    <a:pt x="1068" y="995"/>
                    <a:pt x="1069" y="996"/>
                  </a:cubicBezTo>
                  <a:cubicBezTo>
                    <a:pt x="1073" y="990"/>
                    <a:pt x="1073" y="982"/>
                    <a:pt x="1073" y="976"/>
                  </a:cubicBezTo>
                  <a:cubicBezTo>
                    <a:pt x="1076" y="976"/>
                    <a:pt x="1077" y="974"/>
                    <a:pt x="1077" y="972"/>
                  </a:cubicBezTo>
                  <a:cubicBezTo>
                    <a:pt x="1075" y="970"/>
                    <a:pt x="1076" y="969"/>
                    <a:pt x="1077" y="966"/>
                  </a:cubicBezTo>
                  <a:close/>
                  <a:moveTo>
                    <a:pt x="661" y="973"/>
                  </a:moveTo>
                  <a:cubicBezTo>
                    <a:pt x="660" y="976"/>
                    <a:pt x="654" y="972"/>
                    <a:pt x="654" y="975"/>
                  </a:cubicBezTo>
                  <a:cubicBezTo>
                    <a:pt x="655" y="975"/>
                    <a:pt x="655" y="975"/>
                    <a:pt x="655" y="977"/>
                  </a:cubicBezTo>
                  <a:cubicBezTo>
                    <a:pt x="658" y="977"/>
                    <a:pt x="662" y="975"/>
                    <a:pt x="661" y="973"/>
                  </a:cubicBezTo>
                  <a:close/>
                  <a:moveTo>
                    <a:pt x="1065" y="992"/>
                  </a:moveTo>
                  <a:cubicBezTo>
                    <a:pt x="1066" y="994"/>
                    <a:pt x="1063" y="997"/>
                    <a:pt x="1065" y="998"/>
                  </a:cubicBezTo>
                  <a:cubicBezTo>
                    <a:pt x="1065" y="995"/>
                    <a:pt x="1067" y="995"/>
                    <a:pt x="1068" y="993"/>
                  </a:cubicBezTo>
                  <a:cubicBezTo>
                    <a:pt x="1066" y="993"/>
                    <a:pt x="1067" y="991"/>
                    <a:pt x="1065" y="992"/>
                  </a:cubicBezTo>
                  <a:close/>
                  <a:moveTo>
                    <a:pt x="247" y="1014"/>
                  </a:moveTo>
                  <a:cubicBezTo>
                    <a:pt x="249" y="1013"/>
                    <a:pt x="249" y="1017"/>
                    <a:pt x="251" y="1014"/>
                  </a:cubicBezTo>
                  <a:cubicBezTo>
                    <a:pt x="251" y="1012"/>
                    <a:pt x="245" y="1009"/>
                    <a:pt x="248" y="1011"/>
                  </a:cubicBezTo>
                  <a:cubicBezTo>
                    <a:pt x="248" y="1012"/>
                    <a:pt x="248" y="1012"/>
                    <a:pt x="248" y="1013"/>
                  </a:cubicBezTo>
                  <a:cubicBezTo>
                    <a:pt x="248" y="1013"/>
                    <a:pt x="247" y="1013"/>
                    <a:pt x="247" y="1014"/>
                  </a:cubicBezTo>
                  <a:close/>
                  <a:moveTo>
                    <a:pt x="325" y="1020"/>
                  </a:moveTo>
                  <a:cubicBezTo>
                    <a:pt x="322" y="1019"/>
                    <a:pt x="321" y="1021"/>
                    <a:pt x="318" y="1021"/>
                  </a:cubicBezTo>
                  <a:cubicBezTo>
                    <a:pt x="313" y="1017"/>
                    <a:pt x="311" y="1010"/>
                    <a:pt x="305" y="1008"/>
                  </a:cubicBezTo>
                  <a:cubicBezTo>
                    <a:pt x="305" y="1011"/>
                    <a:pt x="302" y="1011"/>
                    <a:pt x="300" y="1011"/>
                  </a:cubicBezTo>
                  <a:cubicBezTo>
                    <a:pt x="301" y="1014"/>
                    <a:pt x="303" y="1016"/>
                    <a:pt x="305" y="1018"/>
                  </a:cubicBezTo>
                  <a:cubicBezTo>
                    <a:pt x="309" y="1015"/>
                    <a:pt x="309" y="1022"/>
                    <a:pt x="313" y="1022"/>
                  </a:cubicBezTo>
                  <a:cubicBezTo>
                    <a:pt x="314" y="1021"/>
                    <a:pt x="314" y="1019"/>
                    <a:pt x="315" y="1019"/>
                  </a:cubicBezTo>
                  <a:cubicBezTo>
                    <a:pt x="317" y="1020"/>
                    <a:pt x="317" y="1023"/>
                    <a:pt x="318" y="1025"/>
                  </a:cubicBezTo>
                  <a:cubicBezTo>
                    <a:pt x="323" y="1023"/>
                    <a:pt x="332" y="1040"/>
                    <a:pt x="338" y="1032"/>
                  </a:cubicBezTo>
                  <a:cubicBezTo>
                    <a:pt x="333" y="1028"/>
                    <a:pt x="326" y="1027"/>
                    <a:pt x="325" y="1020"/>
                  </a:cubicBezTo>
                  <a:close/>
                  <a:moveTo>
                    <a:pt x="319" y="1029"/>
                  </a:moveTo>
                  <a:cubicBezTo>
                    <a:pt x="318" y="1029"/>
                    <a:pt x="313" y="1024"/>
                    <a:pt x="314" y="1027"/>
                  </a:cubicBezTo>
                  <a:cubicBezTo>
                    <a:pt x="315" y="1028"/>
                    <a:pt x="317" y="1033"/>
                    <a:pt x="319" y="1029"/>
                  </a:cubicBezTo>
                  <a:close/>
                  <a:moveTo>
                    <a:pt x="699" y="1055"/>
                  </a:moveTo>
                  <a:cubicBezTo>
                    <a:pt x="697" y="1052"/>
                    <a:pt x="703" y="1051"/>
                    <a:pt x="703" y="1048"/>
                  </a:cubicBezTo>
                  <a:cubicBezTo>
                    <a:pt x="708" y="1046"/>
                    <a:pt x="711" y="1048"/>
                    <a:pt x="714" y="1044"/>
                  </a:cubicBezTo>
                  <a:cubicBezTo>
                    <a:pt x="704" y="1040"/>
                    <a:pt x="690" y="1052"/>
                    <a:pt x="688" y="1043"/>
                  </a:cubicBezTo>
                  <a:cubicBezTo>
                    <a:pt x="694" y="1038"/>
                    <a:pt x="702" y="1040"/>
                    <a:pt x="707" y="1036"/>
                  </a:cubicBezTo>
                  <a:cubicBezTo>
                    <a:pt x="703" y="1036"/>
                    <a:pt x="703" y="1032"/>
                    <a:pt x="698" y="1033"/>
                  </a:cubicBezTo>
                  <a:cubicBezTo>
                    <a:pt x="696" y="1041"/>
                    <a:pt x="676" y="1034"/>
                    <a:pt x="676" y="1042"/>
                  </a:cubicBezTo>
                  <a:cubicBezTo>
                    <a:pt x="673" y="1043"/>
                    <a:pt x="672" y="1038"/>
                    <a:pt x="670" y="1041"/>
                  </a:cubicBezTo>
                  <a:cubicBezTo>
                    <a:pt x="674" y="1041"/>
                    <a:pt x="671" y="1043"/>
                    <a:pt x="670" y="1044"/>
                  </a:cubicBezTo>
                  <a:cubicBezTo>
                    <a:pt x="673" y="1044"/>
                    <a:pt x="672" y="1047"/>
                    <a:pt x="672" y="1050"/>
                  </a:cubicBezTo>
                  <a:cubicBezTo>
                    <a:pt x="657" y="1057"/>
                    <a:pt x="641" y="1047"/>
                    <a:pt x="627" y="1050"/>
                  </a:cubicBezTo>
                  <a:cubicBezTo>
                    <a:pt x="628" y="1052"/>
                    <a:pt x="628" y="1054"/>
                    <a:pt x="628" y="1057"/>
                  </a:cubicBezTo>
                  <a:cubicBezTo>
                    <a:pt x="631" y="1056"/>
                    <a:pt x="633" y="1055"/>
                    <a:pt x="636" y="1057"/>
                  </a:cubicBezTo>
                  <a:cubicBezTo>
                    <a:pt x="636" y="1056"/>
                    <a:pt x="635" y="1054"/>
                    <a:pt x="636" y="1054"/>
                  </a:cubicBezTo>
                  <a:cubicBezTo>
                    <a:pt x="645" y="1054"/>
                    <a:pt x="658" y="1059"/>
                    <a:pt x="662" y="1053"/>
                  </a:cubicBezTo>
                  <a:cubicBezTo>
                    <a:pt x="664" y="1053"/>
                    <a:pt x="666" y="1055"/>
                    <a:pt x="664" y="1057"/>
                  </a:cubicBezTo>
                  <a:cubicBezTo>
                    <a:pt x="671" y="1057"/>
                    <a:pt x="677" y="1059"/>
                    <a:pt x="683" y="1061"/>
                  </a:cubicBezTo>
                  <a:cubicBezTo>
                    <a:pt x="684" y="1059"/>
                    <a:pt x="681" y="1058"/>
                    <a:pt x="683" y="1057"/>
                  </a:cubicBezTo>
                  <a:cubicBezTo>
                    <a:pt x="683" y="1059"/>
                    <a:pt x="685" y="1058"/>
                    <a:pt x="685" y="1059"/>
                  </a:cubicBezTo>
                  <a:cubicBezTo>
                    <a:pt x="686" y="1053"/>
                    <a:pt x="697" y="1055"/>
                    <a:pt x="699" y="1055"/>
                  </a:cubicBezTo>
                  <a:close/>
                  <a:moveTo>
                    <a:pt x="489" y="1081"/>
                  </a:moveTo>
                  <a:cubicBezTo>
                    <a:pt x="490" y="1085"/>
                    <a:pt x="494" y="1086"/>
                    <a:pt x="496" y="1085"/>
                  </a:cubicBezTo>
                  <a:cubicBezTo>
                    <a:pt x="492" y="1085"/>
                    <a:pt x="494" y="1080"/>
                    <a:pt x="489" y="1081"/>
                  </a:cubicBezTo>
                  <a:close/>
                  <a:moveTo>
                    <a:pt x="517" y="1092"/>
                  </a:moveTo>
                  <a:cubicBezTo>
                    <a:pt x="510" y="1092"/>
                    <a:pt x="502" y="1087"/>
                    <a:pt x="496" y="1089"/>
                  </a:cubicBezTo>
                  <a:cubicBezTo>
                    <a:pt x="504" y="1090"/>
                    <a:pt x="509" y="1094"/>
                    <a:pt x="517" y="1092"/>
                  </a:cubicBezTo>
                  <a:close/>
                  <a:moveTo>
                    <a:pt x="823" y="1101"/>
                  </a:moveTo>
                  <a:cubicBezTo>
                    <a:pt x="823" y="1104"/>
                    <a:pt x="818" y="1101"/>
                    <a:pt x="818" y="1103"/>
                  </a:cubicBezTo>
                  <a:cubicBezTo>
                    <a:pt x="819" y="1105"/>
                    <a:pt x="825" y="1103"/>
                    <a:pt x="823" y="1101"/>
                  </a:cubicBezTo>
                  <a:close/>
                  <a:moveTo>
                    <a:pt x="593" y="1118"/>
                  </a:moveTo>
                  <a:cubicBezTo>
                    <a:pt x="597" y="1118"/>
                    <a:pt x="603" y="1124"/>
                    <a:pt x="606" y="1120"/>
                  </a:cubicBezTo>
                  <a:cubicBezTo>
                    <a:pt x="603" y="1118"/>
                    <a:pt x="592" y="1117"/>
                    <a:pt x="593" y="1118"/>
                  </a:cubicBezTo>
                  <a:close/>
                  <a:moveTo>
                    <a:pt x="818" y="1126"/>
                  </a:moveTo>
                  <a:cubicBezTo>
                    <a:pt x="814" y="1127"/>
                    <a:pt x="806" y="1126"/>
                    <a:pt x="810" y="1131"/>
                  </a:cubicBezTo>
                  <a:cubicBezTo>
                    <a:pt x="796" y="1134"/>
                    <a:pt x="784" y="1133"/>
                    <a:pt x="775" y="1139"/>
                  </a:cubicBezTo>
                  <a:cubicBezTo>
                    <a:pt x="771" y="1134"/>
                    <a:pt x="767" y="1141"/>
                    <a:pt x="764" y="1143"/>
                  </a:cubicBezTo>
                  <a:cubicBezTo>
                    <a:pt x="781" y="1141"/>
                    <a:pt x="801" y="1137"/>
                    <a:pt x="817" y="1129"/>
                  </a:cubicBezTo>
                  <a:cubicBezTo>
                    <a:pt x="815" y="1129"/>
                    <a:pt x="814" y="1127"/>
                    <a:pt x="818" y="1126"/>
                  </a:cubicBezTo>
                  <a:close/>
                  <a:moveTo>
                    <a:pt x="916" y="627"/>
                  </a:moveTo>
                  <a:cubicBezTo>
                    <a:pt x="917" y="623"/>
                    <a:pt x="917" y="618"/>
                    <a:pt x="916" y="616"/>
                  </a:cubicBezTo>
                  <a:cubicBezTo>
                    <a:pt x="915" y="619"/>
                    <a:pt x="914" y="621"/>
                    <a:pt x="914" y="625"/>
                  </a:cubicBezTo>
                  <a:cubicBezTo>
                    <a:pt x="917" y="623"/>
                    <a:pt x="914" y="627"/>
                    <a:pt x="916" y="627"/>
                  </a:cubicBezTo>
                  <a:close/>
                  <a:moveTo>
                    <a:pt x="912" y="748"/>
                  </a:moveTo>
                  <a:cubicBezTo>
                    <a:pt x="920" y="748"/>
                    <a:pt x="918" y="735"/>
                    <a:pt x="924" y="736"/>
                  </a:cubicBezTo>
                  <a:cubicBezTo>
                    <a:pt x="926" y="732"/>
                    <a:pt x="927" y="727"/>
                    <a:pt x="931" y="725"/>
                  </a:cubicBezTo>
                  <a:cubicBezTo>
                    <a:pt x="931" y="732"/>
                    <a:pt x="936" y="727"/>
                    <a:pt x="933" y="734"/>
                  </a:cubicBezTo>
                  <a:cubicBezTo>
                    <a:pt x="938" y="734"/>
                    <a:pt x="936" y="726"/>
                    <a:pt x="937" y="722"/>
                  </a:cubicBezTo>
                  <a:cubicBezTo>
                    <a:pt x="938" y="721"/>
                    <a:pt x="940" y="721"/>
                    <a:pt x="940" y="720"/>
                  </a:cubicBezTo>
                  <a:cubicBezTo>
                    <a:pt x="943" y="714"/>
                    <a:pt x="942" y="700"/>
                    <a:pt x="946" y="706"/>
                  </a:cubicBezTo>
                  <a:cubicBezTo>
                    <a:pt x="946" y="698"/>
                    <a:pt x="953" y="691"/>
                    <a:pt x="949" y="686"/>
                  </a:cubicBezTo>
                  <a:cubicBezTo>
                    <a:pt x="950" y="685"/>
                    <a:pt x="950" y="683"/>
                    <a:pt x="952" y="684"/>
                  </a:cubicBezTo>
                  <a:cubicBezTo>
                    <a:pt x="949" y="677"/>
                    <a:pt x="953" y="673"/>
                    <a:pt x="950" y="666"/>
                  </a:cubicBezTo>
                  <a:cubicBezTo>
                    <a:pt x="942" y="666"/>
                    <a:pt x="938" y="682"/>
                    <a:pt x="933" y="676"/>
                  </a:cubicBezTo>
                  <a:cubicBezTo>
                    <a:pt x="931" y="685"/>
                    <a:pt x="926" y="690"/>
                    <a:pt x="928" y="702"/>
                  </a:cubicBezTo>
                  <a:cubicBezTo>
                    <a:pt x="926" y="702"/>
                    <a:pt x="925" y="704"/>
                    <a:pt x="924" y="705"/>
                  </a:cubicBezTo>
                  <a:cubicBezTo>
                    <a:pt x="924" y="708"/>
                    <a:pt x="926" y="708"/>
                    <a:pt x="926" y="711"/>
                  </a:cubicBezTo>
                  <a:cubicBezTo>
                    <a:pt x="923" y="709"/>
                    <a:pt x="926" y="715"/>
                    <a:pt x="925" y="718"/>
                  </a:cubicBezTo>
                  <a:cubicBezTo>
                    <a:pt x="922" y="725"/>
                    <a:pt x="918" y="729"/>
                    <a:pt x="918" y="738"/>
                  </a:cubicBezTo>
                  <a:cubicBezTo>
                    <a:pt x="916" y="741"/>
                    <a:pt x="912" y="742"/>
                    <a:pt x="912" y="748"/>
                  </a:cubicBezTo>
                  <a:close/>
                  <a:moveTo>
                    <a:pt x="932" y="685"/>
                  </a:moveTo>
                  <a:cubicBezTo>
                    <a:pt x="935" y="685"/>
                    <a:pt x="932" y="691"/>
                    <a:pt x="930" y="691"/>
                  </a:cubicBezTo>
                  <a:cubicBezTo>
                    <a:pt x="930" y="688"/>
                    <a:pt x="931" y="687"/>
                    <a:pt x="932" y="685"/>
                  </a:cubicBezTo>
                  <a:close/>
                  <a:moveTo>
                    <a:pt x="125" y="832"/>
                  </a:moveTo>
                  <a:cubicBezTo>
                    <a:pt x="126" y="837"/>
                    <a:pt x="126" y="836"/>
                    <a:pt x="126" y="842"/>
                  </a:cubicBezTo>
                  <a:cubicBezTo>
                    <a:pt x="131" y="842"/>
                    <a:pt x="129" y="834"/>
                    <a:pt x="133" y="834"/>
                  </a:cubicBezTo>
                  <a:cubicBezTo>
                    <a:pt x="132" y="831"/>
                    <a:pt x="133" y="828"/>
                    <a:pt x="132" y="827"/>
                  </a:cubicBezTo>
                  <a:cubicBezTo>
                    <a:pt x="131" y="830"/>
                    <a:pt x="129" y="823"/>
                    <a:pt x="128" y="827"/>
                  </a:cubicBezTo>
                  <a:cubicBezTo>
                    <a:pt x="129" y="827"/>
                    <a:pt x="129" y="834"/>
                    <a:pt x="125" y="832"/>
                  </a:cubicBezTo>
                  <a:close/>
                  <a:moveTo>
                    <a:pt x="548" y="863"/>
                  </a:moveTo>
                  <a:cubicBezTo>
                    <a:pt x="551" y="868"/>
                    <a:pt x="557" y="871"/>
                    <a:pt x="561" y="875"/>
                  </a:cubicBezTo>
                  <a:cubicBezTo>
                    <a:pt x="559" y="870"/>
                    <a:pt x="565" y="873"/>
                    <a:pt x="565" y="870"/>
                  </a:cubicBezTo>
                  <a:cubicBezTo>
                    <a:pt x="561" y="864"/>
                    <a:pt x="554" y="860"/>
                    <a:pt x="549" y="855"/>
                  </a:cubicBezTo>
                  <a:cubicBezTo>
                    <a:pt x="547" y="862"/>
                    <a:pt x="556" y="860"/>
                    <a:pt x="557" y="866"/>
                  </a:cubicBezTo>
                  <a:cubicBezTo>
                    <a:pt x="552" y="867"/>
                    <a:pt x="551" y="864"/>
                    <a:pt x="548" y="863"/>
                  </a:cubicBezTo>
                  <a:close/>
                  <a:moveTo>
                    <a:pt x="738" y="887"/>
                  </a:moveTo>
                  <a:cubicBezTo>
                    <a:pt x="739" y="890"/>
                    <a:pt x="739" y="891"/>
                    <a:pt x="738" y="894"/>
                  </a:cubicBezTo>
                  <a:cubicBezTo>
                    <a:pt x="740" y="894"/>
                    <a:pt x="741" y="893"/>
                    <a:pt x="742" y="893"/>
                  </a:cubicBezTo>
                  <a:cubicBezTo>
                    <a:pt x="743" y="895"/>
                    <a:pt x="742" y="896"/>
                    <a:pt x="745" y="898"/>
                  </a:cubicBezTo>
                  <a:cubicBezTo>
                    <a:pt x="748" y="893"/>
                    <a:pt x="754" y="892"/>
                    <a:pt x="758" y="888"/>
                  </a:cubicBezTo>
                  <a:cubicBezTo>
                    <a:pt x="757" y="885"/>
                    <a:pt x="756" y="882"/>
                    <a:pt x="753" y="881"/>
                  </a:cubicBezTo>
                  <a:cubicBezTo>
                    <a:pt x="750" y="885"/>
                    <a:pt x="743" y="885"/>
                    <a:pt x="738" y="887"/>
                  </a:cubicBezTo>
                  <a:close/>
                  <a:moveTo>
                    <a:pt x="136" y="922"/>
                  </a:moveTo>
                  <a:cubicBezTo>
                    <a:pt x="137" y="922"/>
                    <a:pt x="138" y="923"/>
                    <a:pt x="138" y="925"/>
                  </a:cubicBezTo>
                  <a:cubicBezTo>
                    <a:pt x="134" y="926"/>
                    <a:pt x="131" y="923"/>
                    <a:pt x="129" y="926"/>
                  </a:cubicBezTo>
                  <a:cubicBezTo>
                    <a:pt x="130" y="928"/>
                    <a:pt x="132" y="929"/>
                    <a:pt x="132" y="932"/>
                  </a:cubicBezTo>
                  <a:cubicBezTo>
                    <a:pt x="142" y="932"/>
                    <a:pt x="144" y="940"/>
                    <a:pt x="152" y="941"/>
                  </a:cubicBezTo>
                  <a:cubicBezTo>
                    <a:pt x="151" y="936"/>
                    <a:pt x="150" y="933"/>
                    <a:pt x="148" y="929"/>
                  </a:cubicBezTo>
                  <a:cubicBezTo>
                    <a:pt x="151" y="928"/>
                    <a:pt x="148" y="924"/>
                    <a:pt x="152" y="924"/>
                  </a:cubicBezTo>
                  <a:cubicBezTo>
                    <a:pt x="150" y="919"/>
                    <a:pt x="142" y="920"/>
                    <a:pt x="139" y="916"/>
                  </a:cubicBezTo>
                  <a:cubicBezTo>
                    <a:pt x="138" y="920"/>
                    <a:pt x="141" y="921"/>
                    <a:pt x="139" y="923"/>
                  </a:cubicBezTo>
                  <a:cubicBezTo>
                    <a:pt x="138" y="923"/>
                    <a:pt x="137" y="919"/>
                    <a:pt x="136" y="922"/>
                  </a:cubicBezTo>
                  <a:close/>
                  <a:moveTo>
                    <a:pt x="638" y="991"/>
                  </a:moveTo>
                  <a:cubicBezTo>
                    <a:pt x="639" y="988"/>
                    <a:pt x="637" y="988"/>
                    <a:pt x="638" y="986"/>
                  </a:cubicBezTo>
                  <a:cubicBezTo>
                    <a:pt x="631" y="982"/>
                    <a:pt x="628" y="988"/>
                    <a:pt x="619" y="987"/>
                  </a:cubicBezTo>
                  <a:cubicBezTo>
                    <a:pt x="620" y="994"/>
                    <a:pt x="631" y="990"/>
                    <a:pt x="634" y="995"/>
                  </a:cubicBezTo>
                  <a:cubicBezTo>
                    <a:pt x="633" y="992"/>
                    <a:pt x="635" y="991"/>
                    <a:pt x="638" y="991"/>
                  </a:cubicBezTo>
                  <a:close/>
                  <a:moveTo>
                    <a:pt x="675" y="1018"/>
                  </a:moveTo>
                  <a:cubicBezTo>
                    <a:pt x="677" y="1018"/>
                    <a:pt x="680" y="1017"/>
                    <a:pt x="680" y="1019"/>
                  </a:cubicBezTo>
                  <a:cubicBezTo>
                    <a:pt x="679" y="1019"/>
                    <a:pt x="676" y="1018"/>
                    <a:pt x="677" y="1021"/>
                  </a:cubicBezTo>
                  <a:cubicBezTo>
                    <a:pt x="677" y="1024"/>
                    <a:pt x="682" y="1020"/>
                    <a:pt x="684" y="1022"/>
                  </a:cubicBezTo>
                  <a:cubicBezTo>
                    <a:pt x="685" y="1017"/>
                    <a:pt x="685" y="1016"/>
                    <a:pt x="688" y="1014"/>
                  </a:cubicBezTo>
                  <a:cubicBezTo>
                    <a:pt x="682" y="1013"/>
                    <a:pt x="677" y="1013"/>
                    <a:pt x="675" y="1018"/>
                  </a:cubicBezTo>
                  <a:close/>
                  <a:moveTo>
                    <a:pt x="847" y="1109"/>
                  </a:moveTo>
                  <a:cubicBezTo>
                    <a:pt x="841" y="1112"/>
                    <a:pt x="836" y="1115"/>
                    <a:pt x="835" y="1120"/>
                  </a:cubicBezTo>
                  <a:cubicBezTo>
                    <a:pt x="833" y="1118"/>
                    <a:pt x="837" y="1116"/>
                    <a:pt x="833" y="1116"/>
                  </a:cubicBezTo>
                  <a:cubicBezTo>
                    <a:pt x="833" y="1121"/>
                    <a:pt x="833" y="1121"/>
                    <a:pt x="833" y="1121"/>
                  </a:cubicBezTo>
                  <a:cubicBezTo>
                    <a:pt x="840" y="1122"/>
                    <a:pt x="847" y="1119"/>
                    <a:pt x="850" y="1114"/>
                  </a:cubicBezTo>
                  <a:cubicBezTo>
                    <a:pt x="849" y="1113"/>
                    <a:pt x="847" y="1112"/>
                    <a:pt x="847" y="1109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9" name="图片 18" descr="http://pic3.nipic.com/20090508/225028_041455028_2.jp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4" t="884" r="25123" b="39650"/>
            <a:stretch>
              <a:fillRect/>
            </a:stretch>
          </p:blipFill>
          <p:spPr bwMode="auto">
            <a:xfrm>
              <a:off x="6114731" y="873534"/>
              <a:ext cx="3791269" cy="3732709"/>
            </a:xfrm>
            <a:custGeom>
              <a:avLst/>
              <a:gdLst>
                <a:gd name="connsiteX0" fmla="*/ 1060992 w 2121984"/>
                <a:gd name="connsiteY0" fmla="*/ 0 h 2089208"/>
                <a:gd name="connsiteX1" fmla="*/ 2121984 w 2121984"/>
                <a:gd name="connsiteY1" fmla="*/ 1044604 h 2089208"/>
                <a:gd name="connsiteX2" fmla="*/ 1060992 w 2121984"/>
                <a:gd name="connsiteY2" fmla="*/ 2089208 h 2089208"/>
                <a:gd name="connsiteX3" fmla="*/ 0 w 2121984"/>
                <a:gd name="connsiteY3" fmla="*/ 1044604 h 2089208"/>
                <a:gd name="connsiteX4" fmla="*/ 1060992 w 2121984"/>
                <a:gd name="connsiteY4" fmla="*/ 0 h 208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984" h="2089208">
                  <a:moveTo>
                    <a:pt x="1060992" y="0"/>
                  </a:moveTo>
                  <a:cubicBezTo>
                    <a:pt x="1646962" y="0"/>
                    <a:pt x="2121984" y="467685"/>
                    <a:pt x="2121984" y="1044604"/>
                  </a:cubicBezTo>
                  <a:cubicBezTo>
                    <a:pt x="2121984" y="1621523"/>
                    <a:pt x="1646962" y="2089208"/>
                    <a:pt x="1060992" y="2089208"/>
                  </a:cubicBezTo>
                  <a:cubicBezTo>
                    <a:pt x="475022" y="2089208"/>
                    <a:pt x="0" y="1621523"/>
                    <a:pt x="0" y="1044604"/>
                  </a:cubicBezTo>
                  <a:cubicBezTo>
                    <a:pt x="0" y="467685"/>
                    <a:pt x="475022" y="0"/>
                    <a:pt x="1060992" y="0"/>
                  </a:cubicBezTo>
                  <a:close/>
                </a:path>
              </a:pathLst>
            </a:custGeom>
            <a:noFill/>
            <a:effectLst>
              <a:softEdge rad="1270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9115" y="1578122"/>
            <a:ext cx="883838" cy="883838"/>
          </a:xfrm>
          <a:prstGeom prst="rect">
            <a:avLst/>
          </a:prstGeom>
        </p:spPr>
      </p:pic>
      <p:sp>
        <p:nvSpPr>
          <p:cNvPr id="23" name="矩形 22"/>
          <p:cNvSpPr/>
          <p:nvPr/>
        </p:nvSpPr>
        <p:spPr>
          <a:xfrm>
            <a:off x="5368181" y="2029548"/>
            <a:ext cx="5669460" cy="79534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</a:p>
        </p:txBody>
      </p:sp>
      <p:sp>
        <p:nvSpPr>
          <p:cNvPr id="24" name="矩形 23"/>
          <p:cNvSpPr/>
          <p:nvPr/>
        </p:nvSpPr>
        <p:spPr>
          <a:xfrm>
            <a:off x="5368181" y="1631898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2907" y="4549987"/>
            <a:ext cx="883838" cy="883838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1004174" y="4949982"/>
            <a:ext cx="5669460" cy="79534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</a:p>
        </p:txBody>
      </p:sp>
      <p:sp>
        <p:nvSpPr>
          <p:cNvPr id="29" name="矩形 28"/>
          <p:cNvSpPr/>
          <p:nvPr/>
        </p:nvSpPr>
        <p:spPr>
          <a:xfrm>
            <a:off x="5257862" y="4552332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r"/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30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贰</a:t>
            </a:r>
          </a:p>
        </p:txBody>
      </p:sp>
      <p:sp>
        <p:nvSpPr>
          <p:cNvPr id="31" name="文本框 30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32" name="文本框 31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33" name="直接连接符 32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52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52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7" presetClass="entr" presetSubtype="8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2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/>
      <p:bldP spid="28" grpId="0" animBg="1"/>
      <p:bldP spid="29" grpId="0"/>
      <p:bldP spid="30" grpId="0" animBg="1"/>
      <p:bldP spid="31" grpId="0"/>
      <p:bldP spid="3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12" name="图片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3763" y="2651164"/>
            <a:ext cx="7385655" cy="4206836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9580" y="1226153"/>
            <a:ext cx="1316058" cy="1316058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5599" y="2469507"/>
            <a:ext cx="1219742" cy="1219742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6427" y="4720155"/>
            <a:ext cx="1027489" cy="102748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1220" y="3296891"/>
            <a:ext cx="1219200" cy="1219200"/>
          </a:xfrm>
          <a:prstGeom prst="rect">
            <a:avLst/>
          </a:prstGeom>
        </p:spPr>
      </p:pic>
      <p:grpSp>
        <p:nvGrpSpPr>
          <p:cNvPr id="19" name="组合 18"/>
          <p:cNvGrpSpPr/>
          <p:nvPr/>
        </p:nvGrpSpPr>
        <p:grpSpPr>
          <a:xfrm>
            <a:off x="6830568" y="2594066"/>
            <a:ext cx="4568572" cy="1043981"/>
            <a:chOff x="7871417" y="2178896"/>
            <a:chExt cx="4568572" cy="1043981"/>
          </a:xfrm>
        </p:grpSpPr>
        <p:sp>
          <p:nvSpPr>
            <p:cNvPr id="20" name="矩形 19"/>
            <p:cNvSpPr/>
            <p:nvPr/>
          </p:nvSpPr>
          <p:spPr>
            <a:xfrm>
              <a:off x="7871417" y="2576546"/>
              <a:ext cx="4568572" cy="646331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7871417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127541" y="4783887"/>
            <a:ext cx="4035259" cy="1228647"/>
            <a:chOff x="7871417" y="2178896"/>
            <a:chExt cx="4035259" cy="1228647"/>
          </a:xfrm>
        </p:grpSpPr>
        <p:sp>
          <p:nvSpPr>
            <p:cNvPr id="23" name="矩形 22"/>
            <p:cNvSpPr/>
            <p:nvPr/>
          </p:nvSpPr>
          <p:spPr>
            <a:xfrm>
              <a:off x="7871417" y="2576546"/>
              <a:ext cx="4035259" cy="830997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7871417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390650" y="1334221"/>
            <a:ext cx="5888930" cy="1043981"/>
            <a:chOff x="-818825" y="1754271"/>
            <a:chExt cx="5888930" cy="1043981"/>
          </a:xfrm>
        </p:grpSpPr>
        <p:sp>
          <p:nvSpPr>
            <p:cNvPr id="26" name="矩形 25"/>
            <p:cNvSpPr/>
            <p:nvPr/>
          </p:nvSpPr>
          <p:spPr>
            <a:xfrm>
              <a:off x="-818825" y="2151921"/>
              <a:ext cx="5888930" cy="646331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3654333" y="1754271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r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757657" y="3195394"/>
            <a:ext cx="3193628" cy="1413313"/>
            <a:chOff x="1876477" y="1754271"/>
            <a:chExt cx="3193628" cy="1413313"/>
          </a:xfrm>
        </p:grpSpPr>
        <p:sp>
          <p:nvSpPr>
            <p:cNvPr id="30" name="矩形 29"/>
            <p:cNvSpPr/>
            <p:nvPr/>
          </p:nvSpPr>
          <p:spPr>
            <a:xfrm>
              <a:off x="1876477" y="2151921"/>
              <a:ext cx="3193628" cy="1015663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3654333" y="1754271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r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sp>
        <p:nvSpPr>
          <p:cNvPr id="32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叁</a:t>
            </a:r>
          </a:p>
        </p:txBody>
      </p:sp>
      <p:sp>
        <p:nvSpPr>
          <p:cNvPr id="33" name="文本框 32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7" presetClass="entr" presetSubtype="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2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7" presetClass="entr" presetSubtype="8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/>
      <p:bldP spid="3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19" name="图片 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450" y="1597172"/>
            <a:ext cx="11570762" cy="526086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496" y="1534247"/>
            <a:ext cx="562534" cy="750044"/>
          </a:xfrm>
          <a:prstGeom prst="rect">
            <a:avLst/>
          </a:prstGeom>
        </p:spPr>
      </p:pic>
      <p:grpSp>
        <p:nvGrpSpPr>
          <p:cNvPr id="26" name="组合 25"/>
          <p:cNvGrpSpPr/>
          <p:nvPr/>
        </p:nvGrpSpPr>
        <p:grpSpPr>
          <a:xfrm>
            <a:off x="1599772" y="1484093"/>
            <a:ext cx="3901142" cy="1228647"/>
            <a:chOff x="1715887" y="1284306"/>
            <a:chExt cx="3901142" cy="1228647"/>
          </a:xfrm>
        </p:grpSpPr>
        <p:sp>
          <p:nvSpPr>
            <p:cNvPr id="24" name="矩形 23"/>
            <p:cNvSpPr/>
            <p:nvPr/>
          </p:nvSpPr>
          <p:spPr>
            <a:xfrm>
              <a:off x="1715887" y="1681956"/>
              <a:ext cx="3901142" cy="830997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1715887" y="128430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pic>
        <p:nvPicPr>
          <p:cNvPr id="20" name="图片 1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496" y="2886424"/>
            <a:ext cx="562534" cy="750044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1599772" y="2857396"/>
            <a:ext cx="3449539" cy="1228647"/>
            <a:chOff x="1715887" y="1284306"/>
            <a:chExt cx="3449539" cy="1228647"/>
          </a:xfrm>
        </p:grpSpPr>
        <p:sp>
          <p:nvSpPr>
            <p:cNvPr id="28" name="矩形 27"/>
            <p:cNvSpPr/>
            <p:nvPr/>
          </p:nvSpPr>
          <p:spPr>
            <a:xfrm>
              <a:off x="1715887" y="1681956"/>
              <a:ext cx="3449539" cy="830997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715887" y="128430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496" y="4314156"/>
            <a:ext cx="562534" cy="750044"/>
          </a:xfrm>
          <a:prstGeom prst="rect">
            <a:avLst/>
          </a:prstGeom>
        </p:spPr>
      </p:pic>
      <p:grpSp>
        <p:nvGrpSpPr>
          <p:cNvPr id="30" name="组合 29"/>
          <p:cNvGrpSpPr/>
          <p:nvPr/>
        </p:nvGrpSpPr>
        <p:grpSpPr>
          <a:xfrm>
            <a:off x="1599772" y="4230700"/>
            <a:ext cx="3901142" cy="1043981"/>
            <a:chOff x="1715887" y="1284306"/>
            <a:chExt cx="3901142" cy="1043981"/>
          </a:xfrm>
        </p:grpSpPr>
        <p:sp>
          <p:nvSpPr>
            <p:cNvPr id="31" name="矩形 30"/>
            <p:cNvSpPr/>
            <p:nvPr/>
          </p:nvSpPr>
          <p:spPr>
            <a:xfrm>
              <a:off x="1715887" y="1681956"/>
              <a:ext cx="3901142" cy="646331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715887" y="128430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sp>
        <p:nvSpPr>
          <p:cNvPr id="34" name="文本框 2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35169" y="5370053"/>
            <a:ext cx="9604182" cy="10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33" name="KSO_GT1"/>
          <p:cNvSpPr/>
          <p:nvPr>
            <p:custDataLst>
              <p:tags r:id="rId2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肆</a:t>
            </a:r>
          </a:p>
        </p:txBody>
      </p:sp>
      <p:sp>
        <p:nvSpPr>
          <p:cNvPr id="38" name="文本框 37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39" name="文本框 38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40" name="直接连接符 39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8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2" presetClass="entr" presetSubtype="2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3" grpId="0" animBg="1"/>
      <p:bldP spid="38" grpId="0"/>
      <p:bldP spid="3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目录</a:t>
            </a:r>
          </a:p>
        </p:txBody>
      </p:sp>
      <p:grpSp>
        <p:nvGrpSpPr>
          <p:cNvPr id="143" name="组合 142"/>
          <p:cNvGrpSpPr/>
          <p:nvPr/>
        </p:nvGrpSpPr>
        <p:grpSpPr>
          <a:xfrm>
            <a:off x="5345224" y="1825762"/>
            <a:ext cx="2959841" cy="2926810"/>
            <a:chOff x="321088" y="786477"/>
            <a:chExt cx="2959841" cy="2926810"/>
          </a:xfrm>
        </p:grpSpPr>
        <p:sp>
          <p:nvSpPr>
            <p:cNvPr id="19" name="椭圆 18"/>
            <p:cNvSpPr/>
            <p:nvPr/>
          </p:nvSpPr>
          <p:spPr>
            <a:xfrm>
              <a:off x="340918" y="789792"/>
              <a:ext cx="2920180" cy="2920180"/>
            </a:xfrm>
            <a:prstGeom prst="ellipse">
              <a:avLst/>
            </a:prstGeom>
            <a:solidFill>
              <a:srgbClr val="FDF6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 flipH="1">
              <a:off x="321088" y="786477"/>
              <a:ext cx="2959841" cy="2926810"/>
              <a:chOff x="2825751" y="195263"/>
              <a:chExt cx="6543675" cy="6470650"/>
            </a:xfrm>
            <a:solidFill>
              <a:srgbClr val="D5011C">
                <a:alpha val="10000"/>
              </a:srgbClr>
            </a:solidFill>
          </p:grpSpPr>
          <p:sp>
            <p:nvSpPr>
              <p:cNvPr id="21" name="Freeform 5"/>
              <p:cNvSpPr>
                <a:spLocks noEditPoints="1"/>
              </p:cNvSpPr>
              <p:nvPr/>
            </p:nvSpPr>
            <p:spPr bwMode="auto">
              <a:xfrm>
                <a:off x="4016376" y="2662238"/>
                <a:ext cx="488950" cy="508000"/>
              </a:xfrm>
              <a:custGeom>
                <a:avLst/>
                <a:gdLst>
                  <a:gd name="T0" fmla="*/ 130 w 130"/>
                  <a:gd name="T1" fmla="*/ 70 h 135"/>
                  <a:gd name="T2" fmla="*/ 65 w 130"/>
                  <a:gd name="T3" fmla="*/ 11 h 135"/>
                  <a:gd name="T4" fmla="*/ 19 w 130"/>
                  <a:gd name="T5" fmla="*/ 66 h 135"/>
                  <a:gd name="T6" fmla="*/ 60 w 130"/>
                  <a:gd name="T7" fmla="*/ 123 h 135"/>
                  <a:gd name="T8" fmla="*/ 108 w 130"/>
                  <a:gd name="T9" fmla="*/ 75 h 135"/>
                  <a:gd name="T10" fmla="*/ 112 w 130"/>
                  <a:gd name="T11" fmla="*/ 78 h 135"/>
                  <a:gd name="T12" fmla="*/ 104 w 130"/>
                  <a:gd name="T13" fmla="*/ 56 h 135"/>
                  <a:gd name="T14" fmla="*/ 101 w 130"/>
                  <a:gd name="T15" fmla="*/ 62 h 135"/>
                  <a:gd name="T16" fmla="*/ 101 w 130"/>
                  <a:gd name="T17" fmla="*/ 68 h 135"/>
                  <a:gd name="T18" fmla="*/ 77 w 130"/>
                  <a:gd name="T19" fmla="*/ 106 h 135"/>
                  <a:gd name="T20" fmla="*/ 75 w 130"/>
                  <a:gd name="T21" fmla="*/ 89 h 135"/>
                  <a:gd name="T22" fmla="*/ 83 w 130"/>
                  <a:gd name="T23" fmla="*/ 106 h 135"/>
                  <a:gd name="T24" fmla="*/ 88 w 130"/>
                  <a:gd name="T25" fmla="*/ 82 h 135"/>
                  <a:gd name="T26" fmla="*/ 91 w 130"/>
                  <a:gd name="T27" fmla="*/ 76 h 135"/>
                  <a:gd name="T28" fmla="*/ 91 w 130"/>
                  <a:gd name="T29" fmla="*/ 70 h 135"/>
                  <a:gd name="T30" fmla="*/ 84 w 130"/>
                  <a:gd name="T31" fmla="*/ 64 h 135"/>
                  <a:gd name="T32" fmla="*/ 86 w 130"/>
                  <a:gd name="T33" fmla="*/ 30 h 135"/>
                  <a:gd name="T34" fmla="*/ 82 w 130"/>
                  <a:gd name="T35" fmla="*/ 59 h 135"/>
                  <a:gd name="T36" fmla="*/ 79 w 130"/>
                  <a:gd name="T37" fmla="*/ 29 h 135"/>
                  <a:gd name="T38" fmla="*/ 75 w 130"/>
                  <a:gd name="T39" fmla="*/ 49 h 135"/>
                  <a:gd name="T40" fmla="*/ 75 w 130"/>
                  <a:gd name="T41" fmla="*/ 40 h 135"/>
                  <a:gd name="T42" fmla="*/ 73 w 130"/>
                  <a:gd name="T43" fmla="*/ 28 h 135"/>
                  <a:gd name="T44" fmla="*/ 70 w 130"/>
                  <a:gd name="T45" fmla="*/ 18 h 135"/>
                  <a:gd name="T46" fmla="*/ 66 w 130"/>
                  <a:gd name="T47" fmla="*/ 47 h 135"/>
                  <a:gd name="T48" fmla="*/ 62 w 130"/>
                  <a:gd name="T49" fmla="*/ 21 h 135"/>
                  <a:gd name="T50" fmla="*/ 61 w 130"/>
                  <a:gd name="T51" fmla="*/ 43 h 135"/>
                  <a:gd name="T52" fmla="*/ 56 w 130"/>
                  <a:gd name="T53" fmla="*/ 43 h 135"/>
                  <a:gd name="T54" fmla="*/ 44 w 130"/>
                  <a:gd name="T55" fmla="*/ 47 h 135"/>
                  <a:gd name="T56" fmla="*/ 40 w 130"/>
                  <a:gd name="T57" fmla="*/ 49 h 135"/>
                  <a:gd name="T58" fmla="*/ 37 w 130"/>
                  <a:gd name="T59" fmla="*/ 53 h 135"/>
                  <a:gd name="T60" fmla="*/ 36 w 130"/>
                  <a:gd name="T61" fmla="*/ 62 h 135"/>
                  <a:gd name="T62" fmla="*/ 33 w 130"/>
                  <a:gd name="T63" fmla="*/ 73 h 135"/>
                  <a:gd name="T64" fmla="*/ 38 w 130"/>
                  <a:gd name="T65" fmla="*/ 58 h 135"/>
                  <a:gd name="T66" fmla="*/ 22 w 130"/>
                  <a:gd name="T67" fmla="*/ 27 h 135"/>
                  <a:gd name="T68" fmla="*/ 21 w 130"/>
                  <a:gd name="T69" fmla="*/ 31 h 135"/>
                  <a:gd name="T70" fmla="*/ 18 w 130"/>
                  <a:gd name="T71" fmla="*/ 35 h 135"/>
                  <a:gd name="T72" fmla="*/ 14 w 130"/>
                  <a:gd name="T73" fmla="*/ 43 h 135"/>
                  <a:gd name="T74" fmla="*/ 21 w 130"/>
                  <a:gd name="T75" fmla="*/ 46 h 135"/>
                  <a:gd name="T76" fmla="*/ 12 w 130"/>
                  <a:gd name="T77" fmla="*/ 88 h 135"/>
                  <a:gd name="T78" fmla="*/ 16 w 130"/>
                  <a:gd name="T79" fmla="*/ 91 h 135"/>
                  <a:gd name="T80" fmla="*/ 16 w 130"/>
                  <a:gd name="T81" fmla="*/ 96 h 135"/>
                  <a:gd name="T82" fmla="*/ 21 w 130"/>
                  <a:gd name="T83" fmla="*/ 99 h 135"/>
                  <a:gd name="T84" fmla="*/ 29 w 130"/>
                  <a:gd name="T85" fmla="*/ 102 h 135"/>
                  <a:gd name="T86" fmla="*/ 35 w 130"/>
                  <a:gd name="T87" fmla="*/ 80 h 135"/>
                  <a:gd name="T88" fmla="*/ 37 w 130"/>
                  <a:gd name="T89" fmla="*/ 84 h 135"/>
                  <a:gd name="T90" fmla="*/ 40 w 130"/>
                  <a:gd name="T91" fmla="*/ 88 h 135"/>
                  <a:gd name="T92" fmla="*/ 45 w 130"/>
                  <a:gd name="T93" fmla="*/ 88 h 135"/>
                  <a:gd name="T94" fmla="*/ 54 w 130"/>
                  <a:gd name="T95" fmla="*/ 51 h 135"/>
                  <a:gd name="T96" fmla="*/ 62 w 130"/>
                  <a:gd name="T97" fmla="*/ 78 h 135"/>
                  <a:gd name="T98" fmla="*/ 68 w 130"/>
                  <a:gd name="T99" fmla="*/ 100 h 135"/>
                  <a:gd name="T100" fmla="*/ 60 w 130"/>
                  <a:gd name="T101" fmla="*/ 92 h 135"/>
                  <a:gd name="T102" fmla="*/ 56 w 130"/>
                  <a:gd name="T103" fmla="*/ 92 h 135"/>
                  <a:gd name="T104" fmla="*/ 64 w 130"/>
                  <a:gd name="T105" fmla="*/ 118 h 135"/>
                  <a:gd name="T106" fmla="*/ 68 w 130"/>
                  <a:gd name="T107" fmla="*/ 115 h 135"/>
                  <a:gd name="T108" fmla="*/ 71 w 130"/>
                  <a:gd name="T109" fmla="*/ 114 h 135"/>
                  <a:gd name="T110" fmla="*/ 69 w 130"/>
                  <a:gd name="T111" fmla="*/ 9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135">
                    <a:moveTo>
                      <a:pt x="78" y="135"/>
                    </a:moveTo>
                    <a:cubicBezTo>
                      <a:pt x="79" y="130"/>
                      <a:pt x="79" y="127"/>
                      <a:pt x="87" y="116"/>
                    </a:cubicBezTo>
                    <a:cubicBezTo>
                      <a:pt x="91" y="110"/>
                      <a:pt x="93" y="100"/>
                      <a:pt x="90" y="92"/>
                    </a:cubicBezTo>
                    <a:cubicBezTo>
                      <a:pt x="99" y="93"/>
                      <a:pt x="108" y="89"/>
                      <a:pt x="113" y="83"/>
                    </a:cubicBezTo>
                    <a:cubicBezTo>
                      <a:pt x="122" y="73"/>
                      <a:pt x="125" y="72"/>
                      <a:pt x="130" y="70"/>
                    </a:cubicBezTo>
                    <a:cubicBezTo>
                      <a:pt x="125" y="67"/>
                      <a:pt x="122" y="66"/>
                      <a:pt x="114" y="55"/>
                    </a:cubicBezTo>
                    <a:cubicBezTo>
                      <a:pt x="109" y="49"/>
                      <a:pt x="100" y="44"/>
                      <a:pt x="92" y="45"/>
                    </a:cubicBezTo>
                    <a:cubicBezTo>
                      <a:pt x="96" y="37"/>
                      <a:pt x="95" y="27"/>
                      <a:pt x="91" y="21"/>
                    </a:cubicBezTo>
                    <a:cubicBezTo>
                      <a:pt x="84" y="9"/>
                      <a:pt x="84" y="5"/>
                      <a:pt x="83" y="0"/>
                    </a:cubicBezTo>
                    <a:cubicBezTo>
                      <a:pt x="80" y="4"/>
                      <a:pt x="78" y="7"/>
                      <a:pt x="65" y="11"/>
                    </a:cubicBezTo>
                    <a:cubicBezTo>
                      <a:pt x="57" y="13"/>
                      <a:pt x="50" y="20"/>
                      <a:pt x="48" y="28"/>
                    </a:cubicBezTo>
                    <a:cubicBezTo>
                      <a:pt x="42" y="22"/>
                      <a:pt x="32" y="20"/>
                      <a:pt x="24" y="22"/>
                    </a:cubicBezTo>
                    <a:cubicBezTo>
                      <a:pt x="11" y="25"/>
                      <a:pt x="8" y="24"/>
                      <a:pt x="3" y="23"/>
                    </a:cubicBezTo>
                    <a:cubicBezTo>
                      <a:pt x="5" y="28"/>
                      <a:pt x="7" y="30"/>
                      <a:pt x="7" y="44"/>
                    </a:cubicBezTo>
                    <a:cubicBezTo>
                      <a:pt x="7" y="52"/>
                      <a:pt x="12" y="61"/>
                      <a:pt x="19" y="66"/>
                    </a:cubicBezTo>
                    <a:cubicBezTo>
                      <a:pt x="11" y="69"/>
                      <a:pt x="6" y="78"/>
                      <a:pt x="5" y="86"/>
                    </a:cubicBezTo>
                    <a:cubicBezTo>
                      <a:pt x="4" y="100"/>
                      <a:pt x="2" y="102"/>
                      <a:pt x="0" y="106"/>
                    </a:cubicBezTo>
                    <a:cubicBezTo>
                      <a:pt x="5" y="106"/>
                      <a:pt x="8" y="105"/>
                      <a:pt x="21" y="109"/>
                    </a:cubicBezTo>
                    <a:cubicBezTo>
                      <a:pt x="28" y="111"/>
                      <a:pt x="38" y="110"/>
                      <a:pt x="45" y="105"/>
                    </a:cubicBezTo>
                    <a:cubicBezTo>
                      <a:pt x="46" y="113"/>
                      <a:pt x="53" y="120"/>
                      <a:pt x="60" y="123"/>
                    </a:cubicBezTo>
                    <a:cubicBezTo>
                      <a:pt x="73" y="129"/>
                      <a:pt x="74" y="132"/>
                      <a:pt x="78" y="135"/>
                    </a:cubicBezTo>
                    <a:close/>
                    <a:moveTo>
                      <a:pt x="101" y="75"/>
                    </a:moveTo>
                    <a:cubicBezTo>
                      <a:pt x="101" y="72"/>
                      <a:pt x="106" y="72"/>
                      <a:pt x="108" y="73"/>
                    </a:cubicBezTo>
                    <a:cubicBezTo>
                      <a:pt x="109" y="74"/>
                      <a:pt x="110" y="73"/>
                      <a:pt x="111" y="74"/>
                    </a:cubicBezTo>
                    <a:cubicBezTo>
                      <a:pt x="110" y="74"/>
                      <a:pt x="109" y="74"/>
                      <a:pt x="108" y="75"/>
                    </a:cubicBezTo>
                    <a:cubicBezTo>
                      <a:pt x="107" y="76"/>
                      <a:pt x="102" y="77"/>
                      <a:pt x="101" y="75"/>
                    </a:cubicBezTo>
                    <a:close/>
                    <a:moveTo>
                      <a:pt x="110" y="80"/>
                    </a:moveTo>
                    <a:cubicBezTo>
                      <a:pt x="108" y="81"/>
                      <a:pt x="104" y="83"/>
                      <a:pt x="103" y="81"/>
                    </a:cubicBezTo>
                    <a:cubicBezTo>
                      <a:pt x="103" y="79"/>
                      <a:pt x="107" y="77"/>
                      <a:pt x="109" y="78"/>
                    </a:cubicBezTo>
                    <a:cubicBezTo>
                      <a:pt x="111" y="78"/>
                      <a:pt x="111" y="78"/>
                      <a:pt x="112" y="78"/>
                    </a:cubicBezTo>
                    <a:cubicBezTo>
                      <a:pt x="111" y="78"/>
                      <a:pt x="111" y="78"/>
                      <a:pt x="110" y="80"/>
                    </a:cubicBezTo>
                    <a:close/>
                    <a:moveTo>
                      <a:pt x="110" y="58"/>
                    </a:moveTo>
                    <a:cubicBezTo>
                      <a:pt x="111" y="60"/>
                      <a:pt x="112" y="60"/>
                      <a:pt x="112" y="61"/>
                    </a:cubicBezTo>
                    <a:cubicBezTo>
                      <a:pt x="112" y="60"/>
                      <a:pt x="111" y="60"/>
                      <a:pt x="109" y="60"/>
                    </a:cubicBezTo>
                    <a:cubicBezTo>
                      <a:pt x="108" y="60"/>
                      <a:pt x="103" y="58"/>
                      <a:pt x="104" y="56"/>
                    </a:cubicBezTo>
                    <a:cubicBezTo>
                      <a:pt x="106" y="54"/>
                      <a:pt x="109" y="57"/>
                      <a:pt x="110" y="58"/>
                    </a:cubicBezTo>
                    <a:close/>
                    <a:moveTo>
                      <a:pt x="108" y="63"/>
                    </a:moveTo>
                    <a:cubicBezTo>
                      <a:pt x="110" y="64"/>
                      <a:pt x="110" y="64"/>
                      <a:pt x="111" y="65"/>
                    </a:cubicBezTo>
                    <a:cubicBezTo>
                      <a:pt x="110" y="65"/>
                      <a:pt x="110" y="65"/>
                      <a:pt x="108" y="65"/>
                    </a:cubicBezTo>
                    <a:cubicBezTo>
                      <a:pt x="106" y="65"/>
                      <a:pt x="102" y="64"/>
                      <a:pt x="101" y="62"/>
                    </a:cubicBezTo>
                    <a:cubicBezTo>
                      <a:pt x="103" y="60"/>
                      <a:pt x="107" y="62"/>
                      <a:pt x="108" y="63"/>
                    </a:cubicBezTo>
                    <a:close/>
                    <a:moveTo>
                      <a:pt x="108" y="68"/>
                    </a:moveTo>
                    <a:cubicBezTo>
                      <a:pt x="109" y="69"/>
                      <a:pt x="110" y="69"/>
                      <a:pt x="110" y="69"/>
                    </a:cubicBezTo>
                    <a:cubicBezTo>
                      <a:pt x="110" y="69"/>
                      <a:pt x="109" y="69"/>
                      <a:pt x="107" y="70"/>
                    </a:cubicBezTo>
                    <a:cubicBezTo>
                      <a:pt x="106" y="71"/>
                      <a:pt x="101" y="71"/>
                      <a:pt x="101" y="68"/>
                    </a:cubicBezTo>
                    <a:cubicBezTo>
                      <a:pt x="102" y="66"/>
                      <a:pt x="106" y="67"/>
                      <a:pt x="108" y="68"/>
                    </a:cubicBezTo>
                    <a:close/>
                    <a:moveTo>
                      <a:pt x="78" y="113"/>
                    </a:moveTo>
                    <a:cubicBezTo>
                      <a:pt x="77" y="115"/>
                      <a:pt x="77" y="115"/>
                      <a:pt x="77" y="116"/>
                    </a:cubicBezTo>
                    <a:cubicBezTo>
                      <a:pt x="77" y="115"/>
                      <a:pt x="77" y="115"/>
                      <a:pt x="76" y="113"/>
                    </a:cubicBezTo>
                    <a:cubicBezTo>
                      <a:pt x="75" y="111"/>
                      <a:pt x="74" y="107"/>
                      <a:pt x="77" y="106"/>
                    </a:cubicBezTo>
                    <a:cubicBezTo>
                      <a:pt x="79" y="107"/>
                      <a:pt x="79" y="111"/>
                      <a:pt x="78" y="113"/>
                    </a:cubicBezTo>
                    <a:close/>
                    <a:moveTo>
                      <a:pt x="79" y="94"/>
                    </a:moveTo>
                    <a:cubicBezTo>
                      <a:pt x="77" y="95"/>
                      <a:pt x="74" y="92"/>
                      <a:pt x="73" y="90"/>
                    </a:cubicBezTo>
                    <a:cubicBezTo>
                      <a:pt x="73" y="88"/>
                      <a:pt x="73" y="88"/>
                      <a:pt x="72" y="87"/>
                    </a:cubicBezTo>
                    <a:cubicBezTo>
                      <a:pt x="73" y="88"/>
                      <a:pt x="73" y="88"/>
                      <a:pt x="75" y="89"/>
                    </a:cubicBezTo>
                    <a:cubicBezTo>
                      <a:pt x="77" y="89"/>
                      <a:pt x="80" y="92"/>
                      <a:pt x="79" y="94"/>
                    </a:cubicBezTo>
                    <a:close/>
                    <a:moveTo>
                      <a:pt x="83" y="113"/>
                    </a:moveTo>
                    <a:cubicBezTo>
                      <a:pt x="82" y="115"/>
                      <a:pt x="82" y="115"/>
                      <a:pt x="81" y="116"/>
                    </a:cubicBezTo>
                    <a:cubicBezTo>
                      <a:pt x="81" y="115"/>
                      <a:pt x="81" y="115"/>
                      <a:pt x="81" y="113"/>
                    </a:cubicBezTo>
                    <a:cubicBezTo>
                      <a:pt x="80" y="111"/>
                      <a:pt x="81" y="107"/>
                      <a:pt x="83" y="106"/>
                    </a:cubicBezTo>
                    <a:cubicBezTo>
                      <a:pt x="85" y="108"/>
                      <a:pt x="84" y="112"/>
                      <a:pt x="83" y="113"/>
                    </a:cubicBezTo>
                    <a:close/>
                    <a:moveTo>
                      <a:pt x="81" y="80"/>
                    </a:moveTo>
                    <a:cubicBezTo>
                      <a:pt x="80" y="79"/>
                      <a:pt x="80" y="79"/>
                      <a:pt x="79" y="78"/>
                    </a:cubicBezTo>
                    <a:cubicBezTo>
                      <a:pt x="80" y="78"/>
                      <a:pt x="81" y="79"/>
                      <a:pt x="82" y="78"/>
                    </a:cubicBezTo>
                    <a:cubicBezTo>
                      <a:pt x="84" y="78"/>
                      <a:pt x="89" y="80"/>
                      <a:pt x="88" y="82"/>
                    </a:cubicBezTo>
                    <a:cubicBezTo>
                      <a:pt x="87" y="84"/>
                      <a:pt x="83" y="82"/>
                      <a:pt x="81" y="80"/>
                    </a:cubicBezTo>
                    <a:close/>
                    <a:moveTo>
                      <a:pt x="83" y="76"/>
                    </a:moveTo>
                    <a:cubicBezTo>
                      <a:pt x="82" y="75"/>
                      <a:pt x="82" y="74"/>
                      <a:pt x="81" y="74"/>
                    </a:cubicBezTo>
                    <a:cubicBezTo>
                      <a:pt x="82" y="74"/>
                      <a:pt x="82" y="74"/>
                      <a:pt x="84" y="74"/>
                    </a:cubicBezTo>
                    <a:cubicBezTo>
                      <a:pt x="86" y="73"/>
                      <a:pt x="90" y="74"/>
                      <a:pt x="91" y="76"/>
                    </a:cubicBezTo>
                    <a:cubicBezTo>
                      <a:pt x="89" y="78"/>
                      <a:pt x="85" y="77"/>
                      <a:pt x="83" y="76"/>
                    </a:cubicBezTo>
                    <a:close/>
                    <a:moveTo>
                      <a:pt x="84" y="71"/>
                    </a:moveTo>
                    <a:cubicBezTo>
                      <a:pt x="83" y="70"/>
                      <a:pt x="82" y="70"/>
                      <a:pt x="82" y="70"/>
                    </a:cubicBezTo>
                    <a:cubicBezTo>
                      <a:pt x="82" y="70"/>
                      <a:pt x="83" y="69"/>
                      <a:pt x="84" y="69"/>
                    </a:cubicBezTo>
                    <a:cubicBezTo>
                      <a:pt x="86" y="68"/>
                      <a:pt x="91" y="67"/>
                      <a:pt x="91" y="70"/>
                    </a:cubicBezTo>
                    <a:cubicBezTo>
                      <a:pt x="91" y="72"/>
                      <a:pt x="86" y="72"/>
                      <a:pt x="84" y="71"/>
                    </a:cubicBezTo>
                    <a:close/>
                    <a:moveTo>
                      <a:pt x="91" y="63"/>
                    </a:moveTo>
                    <a:cubicBezTo>
                      <a:pt x="91" y="66"/>
                      <a:pt x="86" y="66"/>
                      <a:pt x="84" y="66"/>
                    </a:cubicBezTo>
                    <a:cubicBezTo>
                      <a:pt x="83" y="65"/>
                      <a:pt x="82" y="65"/>
                      <a:pt x="81" y="65"/>
                    </a:cubicBezTo>
                    <a:cubicBezTo>
                      <a:pt x="82" y="65"/>
                      <a:pt x="83" y="65"/>
                      <a:pt x="84" y="64"/>
                    </a:cubicBezTo>
                    <a:cubicBezTo>
                      <a:pt x="85" y="62"/>
                      <a:pt x="90" y="61"/>
                      <a:pt x="91" y="63"/>
                    </a:cubicBezTo>
                    <a:close/>
                    <a:moveTo>
                      <a:pt x="85" y="23"/>
                    </a:moveTo>
                    <a:cubicBezTo>
                      <a:pt x="85" y="21"/>
                      <a:pt x="85" y="21"/>
                      <a:pt x="85" y="20"/>
                    </a:cubicBezTo>
                    <a:cubicBezTo>
                      <a:pt x="86" y="21"/>
                      <a:pt x="86" y="21"/>
                      <a:pt x="87" y="23"/>
                    </a:cubicBezTo>
                    <a:cubicBezTo>
                      <a:pt x="87" y="24"/>
                      <a:pt x="88" y="29"/>
                      <a:pt x="86" y="30"/>
                    </a:cubicBezTo>
                    <a:cubicBezTo>
                      <a:pt x="83" y="29"/>
                      <a:pt x="84" y="24"/>
                      <a:pt x="85" y="23"/>
                    </a:cubicBezTo>
                    <a:close/>
                    <a:moveTo>
                      <a:pt x="89" y="57"/>
                    </a:moveTo>
                    <a:cubicBezTo>
                      <a:pt x="89" y="59"/>
                      <a:pt x="85" y="61"/>
                      <a:pt x="83" y="61"/>
                    </a:cubicBezTo>
                    <a:cubicBezTo>
                      <a:pt x="81" y="61"/>
                      <a:pt x="81" y="61"/>
                      <a:pt x="80" y="61"/>
                    </a:cubicBezTo>
                    <a:cubicBezTo>
                      <a:pt x="81" y="61"/>
                      <a:pt x="81" y="60"/>
                      <a:pt x="82" y="59"/>
                    </a:cubicBezTo>
                    <a:cubicBezTo>
                      <a:pt x="83" y="57"/>
                      <a:pt x="87" y="55"/>
                      <a:pt x="89" y="57"/>
                    </a:cubicBezTo>
                    <a:close/>
                    <a:moveTo>
                      <a:pt x="80" y="22"/>
                    </a:moveTo>
                    <a:cubicBezTo>
                      <a:pt x="81" y="21"/>
                      <a:pt x="81" y="20"/>
                      <a:pt x="81" y="20"/>
                    </a:cubicBezTo>
                    <a:cubicBezTo>
                      <a:pt x="81" y="20"/>
                      <a:pt x="81" y="21"/>
                      <a:pt x="82" y="23"/>
                    </a:cubicBezTo>
                    <a:cubicBezTo>
                      <a:pt x="82" y="24"/>
                      <a:pt x="82" y="29"/>
                      <a:pt x="79" y="29"/>
                    </a:cubicBezTo>
                    <a:cubicBezTo>
                      <a:pt x="77" y="28"/>
                      <a:pt x="78" y="24"/>
                      <a:pt x="80" y="22"/>
                    </a:cubicBezTo>
                    <a:close/>
                    <a:moveTo>
                      <a:pt x="80" y="44"/>
                    </a:moveTo>
                    <a:cubicBezTo>
                      <a:pt x="82" y="46"/>
                      <a:pt x="78" y="49"/>
                      <a:pt x="76" y="50"/>
                    </a:cubicBezTo>
                    <a:cubicBezTo>
                      <a:pt x="75" y="51"/>
                      <a:pt x="74" y="51"/>
                      <a:pt x="74" y="52"/>
                    </a:cubicBezTo>
                    <a:cubicBezTo>
                      <a:pt x="74" y="51"/>
                      <a:pt x="75" y="50"/>
                      <a:pt x="75" y="49"/>
                    </a:cubicBezTo>
                    <a:cubicBezTo>
                      <a:pt x="75" y="47"/>
                      <a:pt x="78" y="43"/>
                      <a:pt x="80" y="44"/>
                    </a:cubicBezTo>
                    <a:close/>
                    <a:moveTo>
                      <a:pt x="73" y="47"/>
                    </a:moveTo>
                    <a:cubicBezTo>
                      <a:pt x="71" y="48"/>
                      <a:pt x="71" y="48"/>
                      <a:pt x="70" y="49"/>
                    </a:cubicBezTo>
                    <a:cubicBezTo>
                      <a:pt x="71" y="48"/>
                      <a:pt x="71" y="47"/>
                      <a:pt x="71" y="46"/>
                    </a:cubicBezTo>
                    <a:cubicBezTo>
                      <a:pt x="71" y="44"/>
                      <a:pt x="73" y="40"/>
                      <a:pt x="75" y="40"/>
                    </a:cubicBezTo>
                    <a:cubicBezTo>
                      <a:pt x="77" y="42"/>
                      <a:pt x="74" y="46"/>
                      <a:pt x="73" y="47"/>
                    </a:cubicBezTo>
                    <a:close/>
                    <a:moveTo>
                      <a:pt x="75" y="21"/>
                    </a:moveTo>
                    <a:cubicBezTo>
                      <a:pt x="76" y="20"/>
                      <a:pt x="76" y="19"/>
                      <a:pt x="77" y="19"/>
                    </a:cubicBezTo>
                    <a:cubicBezTo>
                      <a:pt x="77" y="19"/>
                      <a:pt x="76" y="20"/>
                      <a:pt x="77" y="22"/>
                    </a:cubicBezTo>
                    <a:cubicBezTo>
                      <a:pt x="77" y="23"/>
                      <a:pt x="75" y="28"/>
                      <a:pt x="73" y="28"/>
                    </a:cubicBezTo>
                    <a:cubicBezTo>
                      <a:pt x="71" y="26"/>
                      <a:pt x="73" y="22"/>
                      <a:pt x="75" y="21"/>
                    </a:cubicBezTo>
                    <a:close/>
                    <a:moveTo>
                      <a:pt x="73" y="17"/>
                    </a:moveTo>
                    <a:cubicBezTo>
                      <a:pt x="72" y="17"/>
                      <a:pt x="72" y="18"/>
                      <a:pt x="72" y="20"/>
                    </a:cubicBezTo>
                    <a:cubicBezTo>
                      <a:pt x="72" y="21"/>
                      <a:pt x="70" y="25"/>
                      <a:pt x="67" y="25"/>
                    </a:cubicBezTo>
                    <a:cubicBezTo>
                      <a:pt x="66" y="23"/>
                      <a:pt x="69" y="19"/>
                      <a:pt x="70" y="18"/>
                    </a:cubicBezTo>
                    <a:cubicBezTo>
                      <a:pt x="72" y="18"/>
                      <a:pt x="72" y="17"/>
                      <a:pt x="73" y="17"/>
                    </a:cubicBezTo>
                    <a:close/>
                    <a:moveTo>
                      <a:pt x="66" y="44"/>
                    </a:moveTo>
                    <a:cubicBezTo>
                      <a:pt x="66" y="42"/>
                      <a:pt x="67" y="37"/>
                      <a:pt x="69" y="37"/>
                    </a:cubicBezTo>
                    <a:cubicBezTo>
                      <a:pt x="71" y="39"/>
                      <a:pt x="70" y="43"/>
                      <a:pt x="68" y="44"/>
                    </a:cubicBez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6"/>
                      <a:pt x="67" y="45"/>
                      <a:pt x="66" y="44"/>
                    </a:cubicBezTo>
                    <a:close/>
                    <a:moveTo>
                      <a:pt x="67" y="15"/>
                    </a:moveTo>
                    <a:cubicBezTo>
                      <a:pt x="68" y="15"/>
                      <a:pt x="69" y="14"/>
                      <a:pt x="69" y="14"/>
                    </a:cubicBezTo>
                    <a:cubicBezTo>
                      <a:pt x="69" y="15"/>
                      <a:pt x="68" y="15"/>
                      <a:pt x="68" y="17"/>
                    </a:cubicBezTo>
                    <a:cubicBezTo>
                      <a:pt x="67" y="19"/>
                      <a:pt x="64" y="22"/>
                      <a:pt x="62" y="21"/>
                    </a:cubicBezTo>
                    <a:cubicBezTo>
                      <a:pt x="61" y="18"/>
                      <a:pt x="65" y="16"/>
                      <a:pt x="67" y="15"/>
                    </a:cubicBezTo>
                    <a:close/>
                    <a:moveTo>
                      <a:pt x="63" y="36"/>
                    </a:moveTo>
                    <a:cubicBezTo>
                      <a:pt x="65" y="37"/>
                      <a:pt x="65" y="41"/>
                      <a:pt x="63" y="43"/>
                    </a:cubicBezTo>
                    <a:cubicBezTo>
                      <a:pt x="63" y="44"/>
                      <a:pt x="62" y="45"/>
                      <a:pt x="62" y="46"/>
                    </a:cubicBezTo>
                    <a:cubicBezTo>
                      <a:pt x="62" y="45"/>
                      <a:pt x="62" y="44"/>
                      <a:pt x="61" y="43"/>
                    </a:cubicBezTo>
                    <a:cubicBezTo>
                      <a:pt x="61" y="41"/>
                      <a:pt x="61" y="36"/>
                      <a:pt x="63" y="36"/>
                    </a:cubicBezTo>
                    <a:close/>
                    <a:moveTo>
                      <a:pt x="57" y="36"/>
                    </a:moveTo>
                    <a:cubicBezTo>
                      <a:pt x="59" y="36"/>
                      <a:pt x="59" y="41"/>
                      <a:pt x="58" y="43"/>
                    </a:cubicBezTo>
                    <a:cubicBezTo>
                      <a:pt x="58" y="44"/>
                      <a:pt x="58" y="45"/>
                      <a:pt x="58" y="45"/>
                    </a:cubicBezTo>
                    <a:cubicBezTo>
                      <a:pt x="58" y="45"/>
                      <a:pt x="57" y="44"/>
                      <a:pt x="56" y="43"/>
                    </a:cubicBezTo>
                    <a:cubicBezTo>
                      <a:pt x="55" y="41"/>
                      <a:pt x="54" y="37"/>
                      <a:pt x="57" y="36"/>
                    </a:cubicBezTo>
                    <a:close/>
                    <a:moveTo>
                      <a:pt x="42" y="40"/>
                    </a:moveTo>
                    <a:cubicBezTo>
                      <a:pt x="44" y="40"/>
                      <a:pt x="46" y="44"/>
                      <a:pt x="46" y="46"/>
                    </a:cubicBezTo>
                    <a:cubicBezTo>
                      <a:pt x="46" y="47"/>
                      <a:pt x="47" y="48"/>
                      <a:pt x="47" y="48"/>
                    </a:cubicBezTo>
                    <a:cubicBezTo>
                      <a:pt x="46" y="48"/>
                      <a:pt x="46" y="47"/>
                      <a:pt x="44" y="47"/>
                    </a:cubicBezTo>
                    <a:cubicBezTo>
                      <a:pt x="43" y="46"/>
                      <a:pt x="40" y="42"/>
                      <a:pt x="42" y="40"/>
                    </a:cubicBezTo>
                    <a:close/>
                    <a:moveTo>
                      <a:pt x="36" y="44"/>
                    </a:moveTo>
                    <a:cubicBezTo>
                      <a:pt x="39" y="43"/>
                      <a:pt x="41" y="46"/>
                      <a:pt x="42" y="48"/>
                    </a:cubicBezTo>
                    <a:cubicBezTo>
                      <a:pt x="42" y="50"/>
                      <a:pt x="43" y="50"/>
                      <a:pt x="43" y="51"/>
                    </a:cubicBezTo>
                    <a:cubicBezTo>
                      <a:pt x="42" y="50"/>
                      <a:pt x="42" y="50"/>
                      <a:pt x="40" y="49"/>
                    </a:cubicBezTo>
                    <a:cubicBezTo>
                      <a:pt x="39" y="49"/>
                      <a:pt x="35" y="46"/>
                      <a:pt x="36" y="44"/>
                    </a:cubicBezTo>
                    <a:close/>
                    <a:moveTo>
                      <a:pt x="32" y="48"/>
                    </a:moveTo>
                    <a:cubicBezTo>
                      <a:pt x="34" y="47"/>
                      <a:pt x="37" y="50"/>
                      <a:pt x="38" y="52"/>
                    </a:cubicBezTo>
                    <a:cubicBezTo>
                      <a:pt x="39" y="53"/>
                      <a:pt x="39" y="53"/>
                      <a:pt x="40" y="54"/>
                    </a:cubicBezTo>
                    <a:cubicBezTo>
                      <a:pt x="39" y="54"/>
                      <a:pt x="39" y="53"/>
                      <a:pt x="37" y="53"/>
                    </a:cubicBezTo>
                    <a:cubicBezTo>
                      <a:pt x="35" y="53"/>
                      <a:pt x="31" y="51"/>
                      <a:pt x="32" y="48"/>
                    </a:cubicBezTo>
                    <a:close/>
                    <a:moveTo>
                      <a:pt x="33" y="62"/>
                    </a:moveTo>
                    <a:cubicBezTo>
                      <a:pt x="31" y="63"/>
                      <a:pt x="27" y="62"/>
                      <a:pt x="26" y="60"/>
                    </a:cubicBezTo>
                    <a:cubicBezTo>
                      <a:pt x="28" y="58"/>
                      <a:pt x="32" y="59"/>
                      <a:pt x="33" y="60"/>
                    </a:cubicBezTo>
                    <a:cubicBezTo>
                      <a:pt x="35" y="61"/>
                      <a:pt x="35" y="62"/>
                      <a:pt x="36" y="62"/>
                    </a:cubicBezTo>
                    <a:cubicBezTo>
                      <a:pt x="35" y="62"/>
                      <a:pt x="35" y="62"/>
                      <a:pt x="33" y="62"/>
                    </a:cubicBezTo>
                    <a:close/>
                    <a:moveTo>
                      <a:pt x="36" y="73"/>
                    </a:moveTo>
                    <a:cubicBezTo>
                      <a:pt x="35" y="74"/>
                      <a:pt x="34" y="74"/>
                      <a:pt x="33" y="75"/>
                    </a:cubicBezTo>
                    <a:cubicBezTo>
                      <a:pt x="32" y="76"/>
                      <a:pt x="27" y="78"/>
                      <a:pt x="26" y="75"/>
                    </a:cubicBezTo>
                    <a:cubicBezTo>
                      <a:pt x="26" y="73"/>
                      <a:pt x="31" y="72"/>
                      <a:pt x="33" y="73"/>
                    </a:cubicBezTo>
                    <a:cubicBezTo>
                      <a:pt x="34" y="73"/>
                      <a:pt x="35" y="73"/>
                      <a:pt x="36" y="73"/>
                    </a:cubicBezTo>
                    <a:close/>
                    <a:moveTo>
                      <a:pt x="35" y="58"/>
                    </a:moveTo>
                    <a:cubicBezTo>
                      <a:pt x="33" y="58"/>
                      <a:pt x="28" y="56"/>
                      <a:pt x="29" y="54"/>
                    </a:cubicBezTo>
                    <a:cubicBezTo>
                      <a:pt x="30" y="52"/>
                      <a:pt x="34" y="54"/>
                      <a:pt x="35" y="56"/>
                    </a:cubicBezTo>
                    <a:cubicBezTo>
                      <a:pt x="36" y="57"/>
                      <a:pt x="37" y="57"/>
                      <a:pt x="38" y="58"/>
                    </a:cubicBezTo>
                    <a:cubicBezTo>
                      <a:pt x="37" y="58"/>
                      <a:pt x="36" y="57"/>
                      <a:pt x="35" y="58"/>
                    </a:cubicBezTo>
                    <a:close/>
                    <a:moveTo>
                      <a:pt x="25" y="27"/>
                    </a:moveTo>
                    <a:cubicBezTo>
                      <a:pt x="27" y="26"/>
                      <a:pt x="31" y="27"/>
                      <a:pt x="31" y="30"/>
                    </a:cubicBezTo>
                    <a:cubicBezTo>
                      <a:pt x="30" y="32"/>
                      <a:pt x="26" y="30"/>
                      <a:pt x="24" y="29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7"/>
                      <a:pt x="23" y="27"/>
                      <a:pt x="25" y="27"/>
                    </a:cubicBezTo>
                    <a:close/>
                    <a:moveTo>
                      <a:pt x="24" y="32"/>
                    </a:moveTo>
                    <a:cubicBezTo>
                      <a:pt x="25" y="32"/>
                      <a:pt x="30" y="33"/>
                      <a:pt x="29" y="36"/>
                    </a:cubicBezTo>
                    <a:cubicBezTo>
                      <a:pt x="27" y="38"/>
                      <a:pt x="24" y="35"/>
                      <a:pt x="23" y="33"/>
                    </a:cubicBezTo>
                    <a:cubicBezTo>
                      <a:pt x="22" y="32"/>
                      <a:pt x="21" y="32"/>
                      <a:pt x="21" y="31"/>
                    </a:cubicBezTo>
                    <a:cubicBezTo>
                      <a:pt x="21" y="31"/>
                      <a:pt x="22" y="32"/>
                      <a:pt x="24" y="32"/>
                    </a:cubicBezTo>
                    <a:close/>
                    <a:moveTo>
                      <a:pt x="21" y="36"/>
                    </a:moveTo>
                    <a:cubicBezTo>
                      <a:pt x="23" y="36"/>
                      <a:pt x="27" y="39"/>
                      <a:pt x="26" y="41"/>
                    </a:cubicBezTo>
                    <a:cubicBezTo>
                      <a:pt x="24" y="43"/>
                      <a:pt x="20" y="39"/>
                      <a:pt x="20" y="38"/>
                    </a:cubicBezTo>
                    <a:cubicBezTo>
                      <a:pt x="19" y="36"/>
                      <a:pt x="19" y="36"/>
                      <a:pt x="18" y="35"/>
                    </a:cubicBezTo>
                    <a:cubicBezTo>
                      <a:pt x="19" y="35"/>
                      <a:pt x="19" y="36"/>
                      <a:pt x="21" y="36"/>
                    </a:cubicBezTo>
                    <a:close/>
                    <a:moveTo>
                      <a:pt x="16" y="49"/>
                    </a:moveTo>
                    <a:cubicBezTo>
                      <a:pt x="13" y="50"/>
                      <a:pt x="12" y="45"/>
                      <a:pt x="12" y="44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4" y="43"/>
                    </a:cubicBezTo>
                    <a:cubicBezTo>
                      <a:pt x="15" y="44"/>
                      <a:pt x="18" y="48"/>
                      <a:pt x="16" y="49"/>
                    </a:cubicBezTo>
                    <a:close/>
                    <a:moveTo>
                      <a:pt x="16" y="41"/>
                    </a:moveTo>
                    <a:cubicBezTo>
                      <a:pt x="16" y="39"/>
                      <a:pt x="16" y="39"/>
                      <a:pt x="15" y="38"/>
                    </a:cubicBezTo>
                    <a:cubicBezTo>
                      <a:pt x="16" y="39"/>
                      <a:pt x="16" y="39"/>
                      <a:pt x="18" y="40"/>
                    </a:cubicBezTo>
                    <a:cubicBezTo>
                      <a:pt x="19" y="40"/>
                      <a:pt x="23" y="44"/>
                      <a:pt x="21" y="46"/>
                    </a:cubicBezTo>
                    <a:cubicBezTo>
                      <a:pt x="19" y="47"/>
                      <a:pt x="16" y="43"/>
                      <a:pt x="16" y="41"/>
                    </a:cubicBezTo>
                    <a:close/>
                    <a:moveTo>
                      <a:pt x="9" y="90"/>
                    </a:moveTo>
                    <a:cubicBezTo>
                      <a:pt x="10" y="89"/>
                      <a:pt x="10" y="88"/>
                      <a:pt x="10" y="87"/>
                    </a:cubicBezTo>
                    <a:cubicBezTo>
                      <a:pt x="10" y="85"/>
                      <a:pt x="12" y="81"/>
                      <a:pt x="15" y="81"/>
                    </a:cubicBezTo>
                    <a:cubicBezTo>
                      <a:pt x="16" y="83"/>
                      <a:pt x="13" y="87"/>
                      <a:pt x="12" y="88"/>
                    </a:cubicBezTo>
                    <a:cubicBezTo>
                      <a:pt x="10" y="89"/>
                      <a:pt x="10" y="89"/>
                      <a:pt x="9" y="90"/>
                    </a:cubicBezTo>
                    <a:close/>
                    <a:moveTo>
                      <a:pt x="13" y="92"/>
                    </a:moveTo>
                    <a:cubicBezTo>
                      <a:pt x="13" y="92"/>
                      <a:pt x="14" y="91"/>
                      <a:pt x="14" y="90"/>
                    </a:cubicBezTo>
                    <a:cubicBezTo>
                      <a:pt x="15" y="88"/>
                      <a:pt x="18" y="84"/>
                      <a:pt x="20" y="85"/>
                    </a:cubicBezTo>
                    <a:cubicBezTo>
                      <a:pt x="21" y="88"/>
                      <a:pt x="17" y="90"/>
                      <a:pt x="16" y="91"/>
                    </a:cubicBezTo>
                    <a:cubicBezTo>
                      <a:pt x="14" y="91"/>
                      <a:pt x="14" y="92"/>
                      <a:pt x="13" y="92"/>
                    </a:cubicBezTo>
                    <a:close/>
                    <a:moveTo>
                      <a:pt x="18" y="93"/>
                    </a:moveTo>
                    <a:cubicBezTo>
                      <a:pt x="19" y="92"/>
                      <a:pt x="22" y="89"/>
                      <a:pt x="24" y="90"/>
                    </a:cubicBezTo>
                    <a:cubicBezTo>
                      <a:pt x="25" y="93"/>
                      <a:pt x="21" y="95"/>
                      <a:pt x="19" y="95"/>
                    </a:cubicBezTo>
                    <a:cubicBezTo>
                      <a:pt x="17" y="95"/>
                      <a:pt x="16" y="95"/>
                      <a:pt x="16" y="96"/>
                    </a:cubicBezTo>
                    <a:cubicBezTo>
                      <a:pt x="16" y="95"/>
                      <a:pt x="17" y="95"/>
                      <a:pt x="18" y="93"/>
                    </a:cubicBezTo>
                    <a:close/>
                    <a:moveTo>
                      <a:pt x="18" y="99"/>
                    </a:moveTo>
                    <a:cubicBezTo>
                      <a:pt x="19" y="99"/>
                      <a:pt x="19" y="99"/>
                      <a:pt x="20" y="98"/>
                    </a:cubicBezTo>
                    <a:cubicBezTo>
                      <a:pt x="21" y="96"/>
                      <a:pt x="25" y="94"/>
                      <a:pt x="27" y="96"/>
                    </a:cubicBezTo>
                    <a:cubicBezTo>
                      <a:pt x="27" y="99"/>
                      <a:pt x="23" y="100"/>
                      <a:pt x="21" y="99"/>
                    </a:cubicBezTo>
                    <a:cubicBezTo>
                      <a:pt x="19" y="99"/>
                      <a:pt x="19" y="99"/>
                      <a:pt x="18" y="99"/>
                    </a:cubicBezTo>
                    <a:close/>
                    <a:moveTo>
                      <a:pt x="22" y="104"/>
                    </a:moveTo>
                    <a:cubicBezTo>
                      <a:pt x="20" y="104"/>
                      <a:pt x="20" y="104"/>
                      <a:pt x="19" y="104"/>
                    </a:cubicBezTo>
                    <a:cubicBezTo>
                      <a:pt x="20" y="103"/>
                      <a:pt x="20" y="103"/>
                      <a:pt x="22" y="102"/>
                    </a:cubicBezTo>
                    <a:cubicBezTo>
                      <a:pt x="23" y="101"/>
                      <a:pt x="28" y="100"/>
                      <a:pt x="29" y="102"/>
                    </a:cubicBezTo>
                    <a:cubicBezTo>
                      <a:pt x="28" y="105"/>
                      <a:pt x="24" y="105"/>
                      <a:pt x="22" y="104"/>
                    </a:cubicBezTo>
                    <a:close/>
                    <a:moveTo>
                      <a:pt x="28" y="82"/>
                    </a:moveTo>
                    <a:cubicBezTo>
                      <a:pt x="28" y="79"/>
                      <a:pt x="32" y="78"/>
                      <a:pt x="34" y="78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36" y="78"/>
                      <a:pt x="36" y="78"/>
                      <a:pt x="35" y="80"/>
                    </a:cubicBezTo>
                    <a:cubicBezTo>
                      <a:pt x="33" y="81"/>
                      <a:pt x="29" y="83"/>
                      <a:pt x="28" y="82"/>
                    </a:cubicBezTo>
                    <a:close/>
                    <a:moveTo>
                      <a:pt x="31" y="87"/>
                    </a:moveTo>
                    <a:cubicBezTo>
                      <a:pt x="30" y="85"/>
                      <a:pt x="34" y="83"/>
                      <a:pt x="36" y="82"/>
                    </a:cubicBezTo>
                    <a:cubicBezTo>
                      <a:pt x="37" y="82"/>
                      <a:pt x="38" y="82"/>
                      <a:pt x="39" y="81"/>
                    </a:cubicBezTo>
                    <a:cubicBezTo>
                      <a:pt x="38" y="82"/>
                      <a:pt x="38" y="82"/>
                      <a:pt x="37" y="84"/>
                    </a:cubicBezTo>
                    <a:cubicBezTo>
                      <a:pt x="36" y="86"/>
                      <a:pt x="33" y="89"/>
                      <a:pt x="31" y="87"/>
                    </a:cubicBezTo>
                    <a:close/>
                    <a:moveTo>
                      <a:pt x="35" y="92"/>
                    </a:moveTo>
                    <a:cubicBezTo>
                      <a:pt x="34" y="90"/>
                      <a:pt x="37" y="87"/>
                      <a:pt x="39" y="86"/>
                    </a:cubicBezTo>
                    <a:cubicBezTo>
                      <a:pt x="40" y="86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0" y="88"/>
                    </a:cubicBezTo>
                    <a:cubicBezTo>
                      <a:pt x="40" y="90"/>
                      <a:pt x="37" y="93"/>
                      <a:pt x="35" y="92"/>
                    </a:cubicBezTo>
                    <a:close/>
                    <a:moveTo>
                      <a:pt x="44" y="91"/>
                    </a:moveTo>
                    <a:cubicBezTo>
                      <a:pt x="44" y="92"/>
                      <a:pt x="43" y="97"/>
                      <a:pt x="40" y="96"/>
                    </a:cubicBezTo>
                    <a:cubicBezTo>
                      <a:pt x="38" y="94"/>
                      <a:pt x="41" y="91"/>
                      <a:pt x="43" y="90"/>
                    </a:cubicBezTo>
                    <a:cubicBezTo>
                      <a:pt x="44" y="89"/>
                      <a:pt x="44" y="88"/>
                      <a:pt x="45" y="88"/>
                    </a:cubicBezTo>
                    <a:cubicBezTo>
                      <a:pt x="45" y="88"/>
                      <a:pt x="44" y="89"/>
                      <a:pt x="44" y="91"/>
                    </a:cubicBezTo>
                    <a:close/>
                    <a:moveTo>
                      <a:pt x="50" y="74"/>
                    </a:moveTo>
                    <a:cubicBezTo>
                      <a:pt x="47" y="70"/>
                      <a:pt x="44" y="68"/>
                      <a:pt x="41" y="67"/>
                    </a:cubicBezTo>
                    <a:cubicBezTo>
                      <a:pt x="44" y="66"/>
                      <a:pt x="47" y="64"/>
                      <a:pt x="50" y="61"/>
                    </a:cubicBezTo>
                    <a:cubicBezTo>
                      <a:pt x="52" y="57"/>
                      <a:pt x="53" y="54"/>
                      <a:pt x="54" y="51"/>
                    </a:cubicBezTo>
                    <a:cubicBezTo>
                      <a:pt x="56" y="53"/>
                      <a:pt x="58" y="55"/>
                      <a:pt x="62" y="57"/>
                    </a:cubicBezTo>
                    <a:cubicBezTo>
                      <a:pt x="66" y="58"/>
                      <a:pt x="70" y="58"/>
                      <a:pt x="73" y="58"/>
                    </a:cubicBezTo>
                    <a:cubicBezTo>
                      <a:pt x="72" y="60"/>
                      <a:pt x="70" y="63"/>
                      <a:pt x="70" y="67"/>
                    </a:cubicBezTo>
                    <a:cubicBezTo>
                      <a:pt x="70" y="72"/>
                      <a:pt x="71" y="75"/>
                      <a:pt x="72" y="78"/>
                    </a:cubicBezTo>
                    <a:cubicBezTo>
                      <a:pt x="70" y="77"/>
                      <a:pt x="66" y="77"/>
                      <a:pt x="62" y="78"/>
                    </a:cubicBezTo>
                    <a:cubicBezTo>
                      <a:pt x="58" y="80"/>
                      <a:pt x="55" y="82"/>
                      <a:pt x="53" y="84"/>
                    </a:cubicBezTo>
                    <a:cubicBezTo>
                      <a:pt x="52" y="81"/>
                      <a:pt x="51" y="77"/>
                      <a:pt x="50" y="74"/>
                    </a:cubicBezTo>
                    <a:close/>
                    <a:moveTo>
                      <a:pt x="64" y="91"/>
                    </a:moveTo>
                    <a:cubicBezTo>
                      <a:pt x="65" y="92"/>
                      <a:pt x="65" y="92"/>
                      <a:pt x="66" y="94"/>
                    </a:cubicBezTo>
                    <a:cubicBezTo>
                      <a:pt x="68" y="95"/>
                      <a:pt x="70" y="99"/>
                      <a:pt x="68" y="100"/>
                    </a:cubicBezTo>
                    <a:cubicBezTo>
                      <a:pt x="65" y="100"/>
                      <a:pt x="64" y="96"/>
                      <a:pt x="64" y="94"/>
                    </a:cubicBezTo>
                    <a:cubicBezTo>
                      <a:pt x="65" y="92"/>
                      <a:pt x="64" y="92"/>
                      <a:pt x="64" y="91"/>
                    </a:cubicBezTo>
                    <a:close/>
                    <a:moveTo>
                      <a:pt x="61" y="102"/>
                    </a:moveTo>
                    <a:cubicBezTo>
                      <a:pt x="59" y="101"/>
                      <a:pt x="59" y="97"/>
                      <a:pt x="59" y="95"/>
                    </a:cubicBezTo>
                    <a:cubicBezTo>
                      <a:pt x="60" y="93"/>
                      <a:pt x="60" y="93"/>
                      <a:pt x="60" y="92"/>
                    </a:cubicBezTo>
                    <a:cubicBezTo>
                      <a:pt x="60" y="93"/>
                      <a:pt x="60" y="93"/>
                      <a:pt x="61" y="95"/>
                    </a:cubicBezTo>
                    <a:cubicBezTo>
                      <a:pt x="62" y="96"/>
                      <a:pt x="63" y="101"/>
                      <a:pt x="61" y="102"/>
                    </a:cubicBezTo>
                    <a:close/>
                    <a:moveTo>
                      <a:pt x="55" y="101"/>
                    </a:moveTo>
                    <a:cubicBezTo>
                      <a:pt x="52" y="100"/>
                      <a:pt x="53" y="96"/>
                      <a:pt x="54" y="94"/>
                    </a:cubicBezTo>
                    <a:cubicBezTo>
                      <a:pt x="55" y="93"/>
                      <a:pt x="55" y="92"/>
                      <a:pt x="56" y="92"/>
                    </a:cubicBezTo>
                    <a:cubicBezTo>
                      <a:pt x="56" y="92"/>
                      <a:pt x="56" y="93"/>
                      <a:pt x="56" y="95"/>
                    </a:cubicBezTo>
                    <a:cubicBezTo>
                      <a:pt x="57" y="96"/>
                      <a:pt x="57" y="101"/>
                      <a:pt x="55" y="101"/>
                    </a:cubicBezTo>
                    <a:close/>
                    <a:moveTo>
                      <a:pt x="62" y="119"/>
                    </a:moveTo>
                    <a:cubicBezTo>
                      <a:pt x="61" y="119"/>
                      <a:pt x="58" y="115"/>
                      <a:pt x="59" y="113"/>
                    </a:cubicBezTo>
                    <a:cubicBezTo>
                      <a:pt x="61" y="112"/>
                      <a:pt x="64" y="116"/>
                      <a:pt x="64" y="118"/>
                    </a:cubicBezTo>
                    <a:cubicBezTo>
                      <a:pt x="64" y="120"/>
                      <a:pt x="65" y="120"/>
                      <a:pt x="65" y="121"/>
                    </a:cubicBezTo>
                    <a:cubicBezTo>
                      <a:pt x="64" y="120"/>
                      <a:pt x="64" y="120"/>
                      <a:pt x="62" y="119"/>
                    </a:cubicBezTo>
                    <a:close/>
                    <a:moveTo>
                      <a:pt x="66" y="116"/>
                    </a:moveTo>
                    <a:cubicBezTo>
                      <a:pt x="65" y="115"/>
                      <a:pt x="63" y="111"/>
                      <a:pt x="64" y="110"/>
                    </a:cubicBezTo>
                    <a:cubicBezTo>
                      <a:pt x="67" y="109"/>
                      <a:pt x="68" y="114"/>
                      <a:pt x="68" y="115"/>
                    </a:cubicBezTo>
                    <a:cubicBezTo>
                      <a:pt x="68" y="117"/>
                      <a:pt x="68" y="118"/>
                      <a:pt x="69" y="118"/>
                    </a:cubicBezTo>
                    <a:cubicBezTo>
                      <a:pt x="68" y="118"/>
                      <a:pt x="68" y="117"/>
                      <a:pt x="66" y="116"/>
                    </a:cubicBezTo>
                    <a:close/>
                    <a:moveTo>
                      <a:pt x="73" y="114"/>
                    </a:moveTo>
                    <a:cubicBezTo>
                      <a:pt x="73" y="115"/>
                      <a:pt x="73" y="116"/>
                      <a:pt x="73" y="117"/>
                    </a:cubicBezTo>
                    <a:cubicBezTo>
                      <a:pt x="72" y="116"/>
                      <a:pt x="72" y="115"/>
                      <a:pt x="71" y="114"/>
                    </a:cubicBezTo>
                    <a:cubicBezTo>
                      <a:pt x="70" y="113"/>
                      <a:pt x="68" y="109"/>
                      <a:pt x="70" y="107"/>
                    </a:cubicBezTo>
                    <a:cubicBezTo>
                      <a:pt x="73" y="107"/>
                      <a:pt x="73" y="112"/>
                      <a:pt x="73" y="114"/>
                    </a:cubicBezTo>
                    <a:close/>
                    <a:moveTo>
                      <a:pt x="74" y="98"/>
                    </a:moveTo>
                    <a:cubicBezTo>
                      <a:pt x="71" y="98"/>
                      <a:pt x="69" y="94"/>
                      <a:pt x="69" y="93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9" y="91"/>
                      <a:pt x="71" y="91"/>
                    </a:cubicBezTo>
                    <a:cubicBezTo>
                      <a:pt x="72" y="92"/>
                      <a:pt x="75" y="96"/>
                      <a:pt x="7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7878763" y="3717926"/>
                <a:ext cx="503238" cy="500063"/>
              </a:xfrm>
              <a:custGeom>
                <a:avLst/>
                <a:gdLst>
                  <a:gd name="T0" fmla="*/ 75 w 134"/>
                  <a:gd name="T1" fmla="*/ 23 h 133"/>
                  <a:gd name="T2" fmla="*/ 14 w 134"/>
                  <a:gd name="T3" fmla="*/ 59 h 133"/>
                  <a:gd name="T4" fmla="*/ 60 w 134"/>
                  <a:gd name="T5" fmla="*/ 133 h 133"/>
                  <a:gd name="T6" fmla="*/ 125 w 134"/>
                  <a:gd name="T7" fmla="*/ 74 h 133"/>
                  <a:gd name="T8" fmla="*/ 22 w 134"/>
                  <a:gd name="T9" fmla="*/ 70 h 133"/>
                  <a:gd name="T10" fmla="*/ 16 w 134"/>
                  <a:gd name="T11" fmla="*/ 64 h 133"/>
                  <a:gd name="T12" fmla="*/ 21 w 134"/>
                  <a:gd name="T13" fmla="*/ 68 h 133"/>
                  <a:gd name="T14" fmla="*/ 29 w 134"/>
                  <a:gd name="T15" fmla="*/ 83 h 133"/>
                  <a:gd name="T16" fmla="*/ 29 w 134"/>
                  <a:gd name="T17" fmla="*/ 77 h 133"/>
                  <a:gd name="T18" fmla="*/ 111 w 134"/>
                  <a:gd name="T19" fmla="*/ 32 h 133"/>
                  <a:gd name="T20" fmla="*/ 104 w 134"/>
                  <a:gd name="T21" fmla="*/ 36 h 133"/>
                  <a:gd name="T22" fmla="*/ 103 w 134"/>
                  <a:gd name="T23" fmla="*/ 27 h 133"/>
                  <a:gd name="T24" fmla="*/ 92 w 134"/>
                  <a:gd name="T25" fmla="*/ 55 h 133"/>
                  <a:gd name="T26" fmla="*/ 93 w 134"/>
                  <a:gd name="T27" fmla="*/ 50 h 133"/>
                  <a:gd name="T28" fmla="*/ 103 w 134"/>
                  <a:gd name="T29" fmla="*/ 22 h 133"/>
                  <a:gd name="T30" fmla="*/ 92 w 134"/>
                  <a:gd name="T31" fmla="*/ 22 h 133"/>
                  <a:gd name="T32" fmla="*/ 88 w 134"/>
                  <a:gd name="T33" fmla="*/ 45 h 133"/>
                  <a:gd name="T34" fmla="*/ 84 w 134"/>
                  <a:gd name="T35" fmla="*/ 45 h 133"/>
                  <a:gd name="T36" fmla="*/ 80 w 134"/>
                  <a:gd name="T37" fmla="*/ 40 h 133"/>
                  <a:gd name="T38" fmla="*/ 67 w 134"/>
                  <a:gd name="T39" fmla="*/ 39 h 133"/>
                  <a:gd name="T40" fmla="*/ 62 w 134"/>
                  <a:gd name="T41" fmla="*/ 40 h 133"/>
                  <a:gd name="T42" fmla="*/ 58 w 134"/>
                  <a:gd name="T43" fmla="*/ 42 h 133"/>
                  <a:gd name="T44" fmla="*/ 55 w 134"/>
                  <a:gd name="T45" fmla="*/ 43 h 133"/>
                  <a:gd name="T46" fmla="*/ 52 w 134"/>
                  <a:gd name="T47" fmla="*/ 11 h 133"/>
                  <a:gd name="T48" fmla="*/ 49 w 134"/>
                  <a:gd name="T49" fmla="*/ 15 h 133"/>
                  <a:gd name="T50" fmla="*/ 46 w 134"/>
                  <a:gd name="T51" fmla="*/ 17 h 133"/>
                  <a:gd name="T52" fmla="*/ 50 w 134"/>
                  <a:gd name="T53" fmla="*/ 48 h 133"/>
                  <a:gd name="T54" fmla="*/ 44 w 134"/>
                  <a:gd name="T55" fmla="*/ 28 h 133"/>
                  <a:gd name="T56" fmla="*/ 39 w 134"/>
                  <a:gd name="T57" fmla="*/ 58 h 133"/>
                  <a:gd name="T58" fmla="*/ 38 w 134"/>
                  <a:gd name="T59" fmla="*/ 30 h 133"/>
                  <a:gd name="T60" fmla="*/ 45 w 134"/>
                  <a:gd name="T61" fmla="*/ 65 h 133"/>
                  <a:gd name="T62" fmla="*/ 45 w 134"/>
                  <a:gd name="T63" fmla="*/ 70 h 133"/>
                  <a:gd name="T64" fmla="*/ 47 w 134"/>
                  <a:gd name="T65" fmla="*/ 75 h 133"/>
                  <a:gd name="T66" fmla="*/ 50 w 134"/>
                  <a:gd name="T67" fmla="*/ 79 h 133"/>
                  <a:gd name="T68" fmla="*/ 52 w 134"/>
                  <a:gd name="T69" fmla="*/ 105 h 133"/>
                  <a:gd name="T70" fmla="*/ 55 w 134"/>
                  <a:gd name="T71" fmla="*/ 93 h 133"/>
                  <a:gd name="T72" fmla="*/ 58 w 134"/>
                  <a:gd name="T73" fmla="*/ 104 h 133"/>
                  <a:gd name="T74" fmla="*/ 64 w 134"/>
                  <a:gd name="T75" fmla="*/ 89 h 133"/>
                  <a:gd name="T76" fmla="*/ 65 w 134"/>
                  <a:gd name="T77" fmla="*/ 104 h 133"/>
                  <a:gd name="T78" fmla="*/ 67 w 134"/>
                  <a:gd name="T79" fmla="*/ 97 h 133"/>
                  <a:gd name="T80" fmla="*/ 69 w 134"/>
                  <a:gd name="T81" fmla="*/ 113 h 133"/>
                  <a:gd name="T82" fmla="*/ 73 w 134"/>
                  <a:gd name="T83" fmla="*/ 97 h 133"/>
                  <a:gd name="T84" fmla="*/ 77 w 134"/>
                  <a:gd name="T85" fmla="*/ 109 h 133"/>
                  <a:gd name="T86" fmla="*/ 78 w 134"/>
                  <a:gd name="T87" fmla="*/ 89 h 133"/>
                  <a:gd name="T88" fmla="*/ 58 w 134"/>
                  <a:gd name="T89" fmla="*/ 76 h 133"/>
                  <a:gd name="T90" fmla="*/ 78 w 134"/>
                  <a:gd name="T91" fmla="*/ 55 h 133"/>
                  <a:gd name="T92" fmla="*/ 87 w 134"/>
                  <a:gd name="T93" fmla="*/ 81 h 133"/>
                  <a:gd name="T94" fmla="*/ 90 w 134"/>
                  <a:gd name="T95" fmla="*/ 78 h 133"/>
                  <a:gd name="T96" fmla="*/ 95 w 134"/>
                  <a:gd name="T97" fmla="*/ 75 h 133"/>
                  <a:gd name="T98" fmla="*/ 96 w 134"/>
                  <a:gd name="T99" fmla="*/ 70 h 133"/>
                  <a:gd name="T100" fmla="*/ 97 w 134"/>
                  <a:gd name="T101" fmla="*/ 65 h 133"/>
                  <a:gd name="T102" fmla="*/ 112 w 134"/>
                  <a:gd name="T103" fmla="*/ 93 h 133"/>
                  <a:gd name="T104" fmla="*/ 113 w 134"/>
                  <a:gd name="T105" fmla="*/ 88 h 133"/>
                  <a:gd name="T106" fmla="*/ 115 w 134"/>
                  <a:gd name="T107" fmla="*/ 83 h 133"/>
                  <a:gd name="T108" fmla="*/ 117 w 134"/>
                  <a:gd name="T109" fmla="*/ 79 h 133"/>
                  <a:gd name="T110" fmla="*/ 121 w 134"/>
                  <a:gd name="T111" fmla="*/ 7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33">
                    <a:moveTo>
                      <a:pt x="110" y="55"/>
                    </a:moveTo>
                    <a:cubicBezTo>
                      <a:pt x="116" y="50"/>
                      <a:pt x="119" y="40"/>
                      <a:pt x="118" y="33"/>
                    </a:cubicBezTo>
                    <a:cubicBezTo>
                      <a:pt x="116" y="19"/>
                      <a:pt x="118" y="16"/>
                      <a:pt x="119" y="11"/>
                    </a:cubicBezTo>
                    <a:cubicBezTo>
                      <a:pt x="114" y="13"/>
                      <a:pt x="112" y="15"/>
                      <a:pt x="98" y="14"/>
                    </a:cubicBezTo>
                    <a:cubicBezTo>
                      <a:pt x="90" y="13"/>
                      <a:pt x="81" y="16"/>
                      <a:pt x="75" y="23"/>
                    </a:cubicBezTo>
                    <a:cubicBezTo>
                      <a:pt x="72" y="15"/>
                      <a:pt x="64" y="9"/>
                      <a:pt x="57" y="8"/>
                    </a:cubicBezTo>
                    <a:cubicBezTo>
                      <a:pt x="43" y="5"/>
                      <a:pt x="41" y="3"/>
                      <a:pt x="36" y="0"/>
                    </a:cubicBezTo>
                    <a:cubicBezTo>
                      <a:pt x="37" y="5"/>
                      <a:pt x="37" y="8"/>
                      <a:pt x="32" y="21"/>
                    </a:cubicBezTo>
                    <a:cubicBezTo>
                      <a:pt x="29" y="28"/>
                      <a:pt x="29" y="38"/>
                      <a:pt x="34" y="45"/>
                    </a:cubicBezTo>
                    <a:cubicBezTo>
                      <a:pt x="25" y="46"/>
                      <a:pt x="17" y="52"/>
                      <a:pt x="14" y="59"/>
                    </a:cubicBezTo>
                    <a:cubicBezTo>
                      <a:pt x="7" y="71"/>
                      <a:pt x="4" y="72"/>
                      <a:pt x="0" y="75"/>
                    </a:cubicBezTo>
                    <a:cubicBezTo>
                      <a:pt x="5" y="77"/>
                      <a:pt x="8" y="77"/>
                      <a:pt x="19" y="86"/>
                    </a:cubicBezTo>
                    <a:cubicBezTo>
                      <a:pt x="25" y="91"/>
                      <a:pt x="34" y="94"/>
                      <a:pt x="42" y="92"/>
                    </a:cubicBezTo>
                    <a:cubicBezTo>
                      <a:pt x="40" y="100"/>
                      <a:pt x="44" y="110"/>
                      <a:pt x="49" y="115"/>
                    </a:cubicBezTo>
                    <a:cubicBezTo>
                      <a:pt x="58" y="125"/>
                      <a:pt x="59" y="128"/>
                      <a:pt x="60" y="133"/>
                    </a:cubicBezTo>
                    <a:cubicBezTo>
                      <a:pt x="63" y="129"/>
                      <a:pt x="65" y="126"/>
                      <a:pt x="76" y="119"/>
                    </a:cubicBezTo>
                    <a:cubicBezTo>
                      <a:pt x="83" y="115"/>
                      <a:pt x="89" y="106"/>
                      <a:pt x="89" y="98"/>
                    </a:cubicBezTo>
                    <a:cubicBezTo>
                      <a:pt x="96" y="103"/>
                      <a:pt x="106" y="102"/>
                      <a:pt x="113" y="99"/>
                    </a:cubicBezTo>
                    <a:cubicBezTo>
                      <a:pt x="126" y="93"/>
                      <a:pt x="129" y="94"/>
                      <a:pt x="134" y="94"/>
                    </a:cubicBezTo>
                    <a:cubicBezTo>
                      <a:pt x="131" y="90"/>
                      <a:pt x="128" y="88"/>
                      <a:pt x="125" y="74"/>
                    </a:cubicBezTo>
                    <a:cubicBezTo>
                      <a:pt x="124" y="67"/>
                      <a:pt x="118" y="58"/>
                      <a:pt x="110" y="55"/>
                    </a:cubicBezTo>
                    <a:close/>
                    <a:moveTo>
                      <a:pt x="29" y="70"/>
                    </a:moveTo>
                    <a:cubicBezTo>
                      <a:pt x="28" y="73"/>
                      <a:pt x="24" y="73"/>
                      <a:pt x="22" y="72"/>
                    </a:cubicBezTo>
                    <a:cubicBezTo>
                      <a:pt x="21" y="72"/>
                      <a:pt x="20" y="72"/>
                      <a:pt x="19" y="72"/>
                    </a:cubicBezTo>
                    <a:cubicBezTo>
                      <a:pt x="20" y="72"/>
                      <a:pt x="21" y="71"/>
                      <a:pt x="22" y="70"/>
                    </a:cubicBezTo>
                    <a:cubicBezTo>
                      <a:pt x="23" y="69"/>
                      <a:pt x="28" y="68"/>
                      <a:pt x="29" y="70"/>
                    </a:cubicBezTo>
                    <a:close/>
                    <a:moveTo>
                      <a:pt x="18" y="61"/>
                    </a:moveTo>
                    <a:cubicBezTo>
                      <a:pt x="19" y="60"/>
                      <a:pt x="22" y="57"/>
                      <a:pt x="24" y="59"/>
                    </a:cubicBezTo>
                    <a:cubicBezTo>
                      <a:pt x="25" y="61"/>
                      <a:pt x="21" y="63"/>
                      <a:pt x="19" y="63"/>
                    </a:cubicBezTo>
                    <a:cubicBezTo>
                      <a:pt x="17" y="63"/>
                      <a:pt x="17" y="63"/>
                      <a:pt x="16" y="64"/>
                    </a:cubicBezTo>
                    <a:cubicBezTo>
                      <a:pt x="16" y="63"/>
                      <a:pt x="17" y="63"/>
                      <a:pt x="18" y="61"/>
                    </a:cubicBezTo>
                    <a:close/>
                    <a:moveTo>
                      <a:pt x="18" y="68"/>
                    </a:moveTo>
                    <a:cubicBezTo>
                      <a:pt x="19" y="67"/>
                      <a:pt x="19" y="67"/>
                      <a:pt x="20" y="66"/>
                    </a:cubicBezTo>
                    <a:cubicBezTo>
                      <a:pt x="21" y="64"/>
                      <a:pt x="26" y="62"/>
                      <a:pt x="27" y="64"/>
                    </a:cubicBezTo>
                    <a:cubicBezTo>
                      <a:pt x="27" y="67"/>
                      <a:pt x="23" y="68"/>
                      <a:pt x="21" y="68"/>
                    </a:cubicBezTo>
                    <a:cubicBezTo>
                      <a:pt x="19" y="67"/>
                      <a:pt x="19" y="67"/>
                      <a:pt x="18" y="68"/>
                    </a:cubicBezTo>
                    <a:close/>
                    <a:moveTo>
                      <a:pt x="22" y="82"/>
                    </a:moveTo>
                    <a:cubicBezTo>
                      <a:pt x="20" y="81"/>
                      <a:pt x="20" y="81"/>
                      <a:pt x="19" y="81"/>
                    </a:cubicBezTo>
                    <a:cubicBezTo>
                      <a:pt x="20" y="81"/>
                      <a:pt x="20" y="81"/>
                      <a:pt x="22" y="80"/>
                    </a:cubicBezTo>
                    <a:cubicBezTo>
                      <a:pt x="24" y="80"/>
                      <a:pt x="28" y="81"/>
                      <a:pt x="29" y="83"/>
                    </a:cubicBezTo>
                    <a:cubicBezTo>
                      <a:pt x="27" y="85"/>
                      <a:pt x="23" y="84"/>
                      <a:pt x="22" y="82"/>
                    </a:cubicBezTo>
                    <a:close/>
                    <a:moveTo>
                      <a:pt x="22" y="77"/>
                    </a:move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3" y="75"/>
                    </a:cubicBezTo>
                    <a:cubicBezTo>
                      <a:pt x="24" y="75"/>
                      <a:pt x="29" y="74"/>
                      <a:pt x="29" y="77"/>
                    </a:cubicBezTo>
                    <a:cubicBezTo>
                      <a:pt x="28" y="79"/>
                      <a:pt x="24" y="78"/>
                      <a:pt x="22" y="77"/>
                    </a:cubicBezTo>
                    <a:close/>
                    <a:moveTo>
                      <a:pt x="113" y="30"/>
                    </a:moveTo>
                    <a:cubicBezTo>
                      <a:pt x="113" y="31"/>
                      <a:pt x="113" y="31"/>
                      <a:pt x="113" y="33"/>
                    </a:cubicBezTo>
                    <a:cubicBezTo>
                      <a:pt x="114" y="35"/>
                      <a:pt x="112" y="39"/>
                      <a:pt x="110" y="39"/>
                    </a:cubicBezTo>
                    <a:cubicBezTo>
                      <a:pt x="108" y="37"/>
                      <a:pt x="110" y="33"/>
                      <a:pt x="111" y="32"/>
                    </a:cubicBezTo>
                    <a:cubicBezTo>
                      <a:pt x="113" y="31"/>
                      <a:pt x="113" y="31"/>
                      <a:pt x="113" y="30"/>
                    </a:cubicBezTo>
                    <a:close/>
                    <a:moveTo>
                      <a:pt x="107" y="30"/>
                    </a:moveTo>
                    <a:cubicBezTo>
                      <a:pt x="108" y="29"/>
                      <a:pt x="109" y="29"/>
                      <a:pt x="109" y="28"/>
                    </a:cubicBezTo>
                    <a:cubicBezTo>
                      <a:pt x="109" y="29"/>
                      <a:pt x="109" y="29"/>
                      <a:pt x="109" y="31"/>
                    </a:cubicBezTo>
                    <a:cubicBezTo>
                      <a:pt x="109" y="33"/>
                      <a:pt x="106" y="37"/>
                      <a:pt x="104" y="36"/>
                    </a:cubicBezTo>
                    <a:cubicBezTo>
                      <a:pt x="102" y="34"/>
                      <a:pt x="105" y="31"/>
                      <a:pt x="107" y="30"/>
                    </a:cubicBezTo>
                    <a:close/>
                    <a:moveTo>
                      <a:pt x="106" y="26"/>
                    </a:moveTo>
                    <a:cubicBezTo>
                      <a:pt x="105" y="26"/>
                      <a:pt x="105" y="27"/>
                      <a:pt x="105" y="28"/>
                    </a:cubicBezTo>
                    <a:cubicBezTo>
                      <a:pt x="104" y="30"/>
                      <a:pt x="101" y="33"/>
                      <a:pt x="99" y="32"/>
                    </a:cubicBezTo>
                    <a:cubicBezTo>
                      <a:pt x="98" y="30"/>
                      <a:pt x="101" y="27"/>
                      <a:pt x="103" y="27"/>
                    </a:cubicBezTo>
                    <a:cubicBezTo>
                      <a:pt x="105" y="26"/>
                      <a:pt x="105" y="26"/>
                      <a:pt x="106" y="26"/>
                    </a:cubicBezTo>
                    <a:close/>
                    <a:moveTo>
                      <a:pt x="94" y="53"/>
                    </a:moveTo>
                    <a:cubicBezTo>
                      <a:pt x="95" y="51"/>
                      <a:pt x="99" y="49"/>
                      <a:pt x="101" y="51"/>
                    </a:cubicBezTo>
                    <a:cubicBezTo>
                      <a:pt x="101" y="53"/>
                      <a:pt x="97" y="55"/>
                      <a:pt x="95" y="54"/>
                    </a:cubicBezTo>
                    <a:cubicBezTo>
                      <a:pt x="93" y="54"/>
                      <a:pt x="93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lose/>
                    <a:moveTo>
                      <a:pt x="90" y="51"/>
                    </a:moveTo>
                    <a:cubicBezTo>
                      <a:pt x="91" y="50"/>
                      <a:pt x="91" y="50"/>
                      <a:pt x="92" y="48"/>
                    </a:cubicBezTo>
                    <a:cubicBezTo>
                      <a:pt x="93" y="47"/>
                      <a:pt x="96" y="44"/>
                      <a:pt x="98" y="45"/>
                    </a:cubicBezTo>
                    <a:cubicBezTo>
                      <a:pt x="99" y="47"/>
                      <a:pt x="95" y="50"/>
                      <a:pt x="93" y="50"/>
                    </a:cubicBezTo>
                    <a:cubicBezTo>
                      <a:pt x="91" y="50"/>
                      <a:pt x="91" y="50"/>
                      <a:pt x="90" y="51"/>
                    </a:cubicBezTo>
                    <a:close/>
                    <a:moveTo>
                      <a:pt x="101" y="25"/>
                    </a:moveTo>
                    <a:cubicBezTo>
                      <a:pt x="100" y="26"/>
                      <a:pt x="97" y="29"/>
                      <a:pt x="95" y="27"/>
                    </a:cubicBezTo>
                    <a:cubicBezTo>
                      <a:pt x="94" y="25"/>
                      <a:pt x="98" y="23"/>
                      <a:pt x="100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2" y="23"/>
                      <a:pt x="102" y="23"/>
                      <a:pt x="101" y="25"/>
                    </a:cubicBezTo>
                    <a:close/>
                    <a:moveTo>
                      <a:pt x="98" y="18"/>
                    </a:moveTo>
                    <a:cubicBezTo>
                      <a:pt x="100" y="19"/>
                      <a:pt x="100" y="18"/>
                      <a:pt x="101" y="18"/>
                    </a:cubicBezTo>
                    <a:cubicBezTo>
                      <a:pt x="100" y="19"/>
                      <a:pt x="100" y="19"/>
                      <a:pt x="99" y="20"/>
                    </a:cubicBezTo>
                    <a:cubicBezTo>
                      <a:pt x="97" y="22"/>
                      <a:pt x="93" y="24"/>
                      <a:pt x="92" y="22"/>
                    </a:cubicBezTo>
                    <a:cubicBezTo>
                      <a:pt x="92" y="19"/>
                      <a:pt x="96" y="18"/>
                      <a:pt x="98" y="18"/>
                    </a:cubicBezTo>
                    <a:close/>
                    <a:moveTo>
                      <a:pt x="94" y="40"/>
                    </a:moveTo>
                    <a:cubicBezTo>
                      <a:pt x="95" y="42"/>
                      <a:pt x="92" y="45"/>
                      <a:pt x="90" y="46"/>
                    </a:cubicBezTo>
                    <a:cubicBezTo>
                      <a:pt x="88" y="47"/>
                      <a:pt x="88" y="47"/>
                      <a:pt x="87" y="47"/>
                    </a:cubicBezTo>
                    <a:cubicBezTo>
                      <a:pt x="88" y="47"/>
                      <a:pt x="88" y="46"/>
                      <a:pt x="88" y="45"/>
                    </a:cubicBezTo>
                    <a:cubicBezTo>
                      <a:pt x="89" y="43"/>
                      <a:pt x="91" y="39"/>
                      <a:pt x="94" y="40"/>
                    </a:cubicBezTo>
                    <a:close/>
                    <a:moveTo>
                      <a:pt x="84" y="42"/>
                    </a:moveTo>
                    <a:cubicBezTo>
                      <a:pt x="84" y="40"/>
                      <a:pt x="86" y="36"/>
                      <a:pt x="89" y="36"/>
                    </a:cubicBezTo>
                    <a:cubicBezTo>
                      <a:pt x="90" y="38"/>
                      <a:pt x="88" y="42"/>
                      <a:pt x="86" y="43"/>
                    </a:cubicBezTo>
                    <a:cubicBezTo>
                      <a:pt x="85" y="44"/>
                      <a:pt x="84" y="44"/>
                      <a:pt x="84" y="45"/>
                    </a:cubicBezTo>
                    <a:cubicBezTo>
                      <a:pt x="84" y="44"/>
                      <a:pt x="84" y="43"/>
                      <a:pt x="84" y="42"/>
                    </a:cubicBezTo>
                    <a:close/>
                    <a:moveTo>
                      <a:pt x="83" y="33"/>
                    </a:moveTo>
                    <a:cubicBezTo>
                      <a:pt x="85" y="35"/>
                      <a:pt x="83" y="39"/>
                      <a:pt x="82" y="40"/>
                    </a:cubicBezTo>
                    <a:cubicBezTo>
                      <a:pt x="80" y="42"/>
                      <a:pt x="80" y="42"/>
                      <a:pt x="80" y="43"/>
                    </a:cubicBezTo>
                    <a:cubicBezTo>
                      <a:pt x="80" y="42"/>
                      <a:pt x="80" y="41"/>
                      <a:pt x="80" y="40"/>
                    </a:cubicBezTo>
                    <a:cubicBezTo>
                      <a:pt x="79" y="38"/>
                      <a:pt x="80" y="33"/>
                      <a:pt x="83" y="33"/>
                    </a:cubicBezTo>
                    <a:close/>
                    <a:moveTo>
                      <a:pt x="67" y="31"/>
                    </a:moveTo>
                    <a:cubicBezTo>
                      <a:pt x="70" y="32"/>
                      <a:pt x="70" y="37"/>
                      <a:pt x="69" y="38"/>
                    </a:cubicBezTo>
                    <a:cubicBezTo>
                      <a:pt x="69" y="40"/>
                      <a:pt x="69" y="40"/>
                      <a:pt x="68" y="41"/>
                    </a:cubicBezTo>
                    <a:cubicBezTo>
                      <a:pt x="68" y="40"/>
                      <a:pt x="68" y="40"/>
                      <a:pt x="67" y="39"/>
                    </a:cubicBezTo>
                    <a:cubicBezTo>
                      <a:pt x="66" y="37"/>
                      <a:pt x="65" y="33"/>
                      <a:pt x="67" y="31"/>
                    </a:cubicBezTo>
                    <a:close/>
                    <a:moveTo>
                      <a:pt x="61" y="33"/>
                    </a:moveTo>
                    <a:cubicBezTo>
                      <a:pt x="63" y="33"/>
                      <a:pt x="65" y="37"/>
                      <a:pt x="64" y="39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4" y="41"/>
                      <a:pt x="64" y="41"/>
                      <a:pt x="62" y="40"/>
                    </a:cubicBezTo>
                    <a:cubicBezTo>
                      <a:pt x="61" y="38"/>
                      <a:pt x="59" y="34"/>
                      <a:pt x="61" y="33"/>
                    </a:cubicBezTo>
                    <a:close/>
                    <a:moveTo>
                      <a:pt x="55" y="35"/>
                    </a:moveTo>
                    <a:cubicBezTo>
                      <a:pt x="57" y="35"/>
                      <a:pt x="59" y="39"/>
                      <a:pt x="59" y="41"/>
                    </a:cubicBezTo>
                    <a:cubicBezTo>
                      <a:pt x="60" y="42"/>
                      <a:pt x="60" y="43"/>
                      <a:pt x="60" y="44"/>
                    </a:cubicBezTo>
                    <a:cubicBezTo>
                      <a:pt x="60" y="43"/>
                      <a:pt x="59" y="43"/>
                      <a:pt x="58" y="42"/>
                    </a:cubicBezTo>
                    <a:cubicBezTo>
                      <a:pt x="56" y="41"/>
                      <a:pt x="53" y="37"/>
                      <a:pt x="55" y="35"/>
                    </a:cubicBezTo>
                    <a:close/>
                    <a:moveTo>
                      <a:pt x="56" y="46"/>
                    </a:moveTo>
                    <a:cubicBezTo>
                      <a:pt x="56" y="46"/>
                      <a:pt x="55" y="45"/>
                      <a:pt x="54" y="45"/>
                    </a:cubicBezTo>
                    <a:cubicBezTo>
                      <a:pt x="52" y="44"/>
                      <a:pt x="49" y="41"/>
                      <a:pt x="50" y="39"/>
                    </a:cubicBezTo>
                    <a:cubicBezTo>
                      <a:pt x="52" y="38"/>
                      <a:pt x="55" y="41"/>
                      <a:pt x="55" y="43"/>
                    </a:cubicBezTo>
                    <a:cubicBezTo>
                      <a:pt x="56" y="45"/>
                      <a:pt x="56" y="45"/>
                      <a:pt x="56" y="46"/>
                    </a:cubicBezTo>
                    <a:close/>
                    <a:moveTo>
                      <a:pt x="55" y="12"/>
                    </a:moveTo>
                    <a:cubicBezTo>
                      <a:pt x="57" y="13"/>
                      <a:pt x="61" y="15"/>
                      <a:pt x="60" y="18"/>
                    </a:cubicBezTo>
                    <a:cubicBezTo>
                      <a:pt x="58" y="19"/>
                      <a:pt x="55" y="16"/>
                      <a:pt x="54" y="14"/>
                    </a:cubicBezTo>
                    <a:cubicBezTo>
                      <a:pt x="53" y="12"/>
                      <a:pt x="53" y="12"/>
                      <a:pt x="52" y="11"/>
                    </a:cubicBezTo>
                    <a:cubicBezTo>
                      <a:pt x="53" y="12"/>
                      <a:pt x="54" y="12"/>
                      <a:pt x="55" y="12"/>
                    </a:cubicBezTo>
                    <a:close/>
                    <a:moveTo>
                      <a:pt x="52" y="16"/>
                    </a:moveTo>
                    <a:cubicBezTo>
                      <a:pt x="54" y="17"/>
                      <a:pt x="57" y="20"/>
                      <a:pt x="55" y="22"/>
                    </a:cubicBezTo>
                    <a:cubicBezTo>
                      <a:pt x="53" y="23"/>
                      <a:pt x="51" y="19"/>
                      <a:pt x="50" y="18"/>
                    </a:cubicBezTo>
                    <a:cubicBezTo>
                      <a:pt x="50" y="16"/>
                      <a:pt x="50" y="15"/>
                      <a:pt x="49" y="15"/>
                    </a:cubicBezTo>
                    <a:cubicBezTo>
                      <a:pt x="50" y="15"/>
                      <a:pt x="50" y="16"/>
                      <a:pt x="52" y="16"/>
                    </a:cubicBezTo>
                    <a:close/>
                    <a:moveTo>
                      <a:pt x="48" y="19"/>
                    </a:moveTo>
                    <a:cubicBezTo>
                      <a:pt x="49" y="20"/>
                      <a:pt x="52" y="24"/>
                      <a:pt x="50" y="26"/>
                    </a:cubicBezTo>
                    <a:cubicBezTo>
                      <a:pt x="48" y="26"/>
                      <a:pt x="46" y="22"/>
                      <a:pt x="46" y="20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6" y="18"/>
                      <a:pt x="47" y="18"/>
                      <a:pt x="48" y="19"/>
                    </a:cubicBezTo>
                    <a:close/>
                    <a:moveTo>
                      <a:pt x="45" y="44"/>
                    </a:moveTo>
                    <a:cubicBezTo>
                      <a:pt x="47" y="42"/>
                      <a:pt x="51" y="45"/>
                      <a:pt x="52" y="47"/>
                    </a:cubicBezTo>
                    <a:cubicBezTo>
                      <a:pt x="52" y="48"/>
                      <a:pt x="53" y="49"/>
                      <a:pt x="53" y="49"/>
                    </a:cubicBezTo>
                    <a:cubicBezTo>
                      <a:pt x="53" y="49"/>
                      <a:pt x="52" y="49"/>
                      <a:pt x="50" y="48"/>
                    </a:cubicBezTo>
                    <a:cubicBezTo>
                      <a:pt x="49" y="48"/>
                      <a:pt x="45" y="46"/>
                      <a:pt x="45" y="44"/>
                    </a:cubicBezTo>
                    <a:close/>
                    <a:moveTo>
                      <a:pt x="41" y="22"/>
                    </a:moveTo>
                    <a:cubicBezTo>
                      <a:pt x="42" y="20"/>
                      <a:pt x="42" y="20"/>
                      <a:pt x="42" y="19"/>
                    </a:cubicBezTo>
                    <a:cubicBezTo>
                      <a:pt x="42" y="20"/>
                      <a:pt x="42" y="20"/>
                      <a:pt x="43" y="21"/>
                    </a:cubicBezTo>
                    <a:cubicBezTo>
                      <a:pt x="45" y="23"/>
                      <a:pt x="46" y="27"/>
                      <a:pt x="44" y="28"/>
                    </a:cubicBezTo>
                    <a:cubicBezTo>
                      <a:pt x="42" y="28"/>
                      <a:pt x="41" y="24"/>
                      <a:pt x="41" y="22"/>
                    </a:cubicBezTo>
                    <a:close/>
                    <a:moveTo>
                      <a:pt x="46" y="58"/>
                    </a:move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7" y="59"/>
                      <a:pt x="45" y="60"/>
                    </a:cubicBezTo>
                    <a:cubicBezTo>
                      <a:pt x="44" y="60"/>
                      <a:pt x="39" y="60"/>
                      <a:pt x="39" y="58"/>
                    </a:cubicBezTo>
                    <a:cubicBezTo>
                      <a:pt x="40" y="55"/>
                      <a:pt x="44" y="57"/>
                      <a:pt x="46" y="58"/>
                    </a:cubicBezTo>
                    <a:close/>
                    <a:moveTo>
                      <a:pt x="36" y="23"/>
                    </a:moveTo>
                    <a:cubicBezTo>
                      <a:pt x="37" y="21"/>
                      <a:pt x="37" y="21"/>
                      <a:pt x="37" y="20"/>
                    </a:cubicBezTo>
                    <a:cubicBezTo>
                      <a:pt x="38" y="21"/>
                      <a:pt x="38" y="21"/>
                      <a:pt x="39" y="23"/>
                    </a:cubicBezTo>
                    <a:cubicBezTo>
                      <a:pt x="39" y="24"/>
                      <a:pt x="40" y="29"/>
                      <a:pt x="38" y="30"/>
                    </a:cubicBezTo>
                    <a:cubicBezTo>
                      <a:pt x="35" y="29"/>
                      <a:pt x="36" y="24"/>
                      <a:pt x="36" y="23"/>
                    </a:cubicBezTo>
                    <a:close/>
                    <a:moveTo>
                      <a:pt x="38" y="64"/>
                    </a:moveTo>
                    <a:cubicBezTo>
                      <a:pt x="39" y="62"/>
                      <a:pt x="43" y="62"/>
                      <a:pt x="45" y="63"/>
                    </a:cubicBezTo>
                    <a:cubicBezTo>
                      <a:pt x="46" y="64"/>
                      <a:pt x="47" y="64"/>
                      <a:pt x="48" y="64"/>
                    </a:cubicBezTo>
                    <a:cubicBezTo>
                      <a:pt x="47" y="64"/>
                      <a:pt x="46" y="64"/>
                      <a:pt x="45" y="65"/>
                    </a:cubicBezTo>
                    <a:cubicBezTo>
                      <a:pt x="43" y="66"/>
                      <a:pt x="39" y="66"/>
                      <a:pt x="38" y="64"/>
                    </a:cubicBezTo>
                    <a:close/>
                    <a:moveTo>
                      <a:pt x="38" y="70"/>
                    </a:moveTo>
                    <a:cubicBezTo>
                      <a:pt x="39" y="68"/>
                      <a:pt x="43" y="67"/>
                      <a:pt x="45" y="68"/>
                    </a:cubicBezTo>
                    <a:cubicBezTo>
                      <a:pt x="47" y="68"/>
                      <a:pt x="47" y="68"/>
                      <a:pt x="48" y="68"/>
                    </a:cubicBezTo>
                    <a:cubicBezTo>
                      <a:pt x="47" y="69"/>
                      <a:pt x="47" y="69"/>
                      <a:pt x="45" y="70"/>
                    </a:cubicBezTo>
                    <a:cubicBezTo>
                      <a:pt x="44" y="71"/>
                      <a:pt x="40" y="73"/>
                      <a:pt x="38" y="70"/>
                    </a:cubicBezTo>
                    <a:close/>
                    <a:moveTo>
                      <a:pt x="40" y="77"/>
                    </a:moveTo>
                    <a:cubicBezTo>
                      <a:pt x="40" y="74"/>
                      <a:pt x="44" y="73"/>
                      <a:pt x="46" y="73"/>
                    </a:cubicBezTo>
                    <a:cubicBezTo>
                      <a:pt x="48" y="73"/>
                      <a:pt x="48" y="73"/>
                      <a:pt x="49" y="72"/>
                    </a:cubicBezTo>
                    <a:cubicBezTo>
                      <a:pt x="49" y="73"/>
                      <a:pt x="48" y="73"/>
                      <a:pt x="47" y="75"/>
                    </a:cubicBezTo>
                    <a:cubicBezTo>
                      <a:pt x="46" y="76"/>
                      <a:pt x="42" y="78"/>
                      <a:pt x="40" y="77"/>
                    </a:cubicBezTo>
                    <a:close/>
                    <a:moveTo>
                      <a:pt x="43" y="82"/>
                    </a:moveTo>
                    <a:cubicBezTo>
                      <a:pt x="43" y="80"/>
                      <a:pt x="46" y="78"/>
                      <a:pt x="48" y="77"/>
                    </a:cubicBezTo>
                    <a:cubicBezTo>
                      <a:pt x="50" y="77"/>
                      <a:pt x="50" y="77"/>
                      <a:pt x="51" y="76"/>
                    </a:cubicBezTo>
                    <a:cubicBezTo>
                      <a:pt x="51" y="77"/>
                      <a:pt x="50" y="77"/>
                      <a:pt x="50" y="79"/>
                    </a:cubicBezTo>
                    <a:cubicBezTo>
                      <a:pt x="49" y="81"/>
                      <a:pt x="45" y="84"/>
                      <a:pt x="43" y="82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4"/>
                      <a:pt x="54" y="115"/>
                    </a:cubicBezTo>
                    <a:cubicBezTo>
                      <a:pt x="54" y="114"/>
                      <a:pt x="54" y="113"/>
                      <a:pt x="53" y="112"/>
                    </a:cubicBezTo>
                    <a:cubicBezTo>
                      <a:pt x="51" y="111"/>
                      <a:pt x="50" y="107"/>
                      <a:pt x="52" y="105"/>
                    </a:cubicBezTo>
                    <a:cubicBezTo>
                      <a:pt x="54" y="105"/>
                      <a:pt x="55" y="110"/>
                      <a:pt x="55" y="112"/>
                    </a:cubicBezTo>
                    <a:close/>
                    <a:moveTo>
                      <a:pt x="57" y="86"/>
                    </a:moveTo>
                    <a:cubicBezTo>
                      <a:pt x="59" y="85"/>
                      <a:pt x="59" y="85"/>
                      <a:pt x="59" y="84"/>
                    </a:cubicBezTo>
                    <a:cubicBezTo>
                      <a:pt x="59" y="85"/>
                      <a:pt x="59" y="86"/>
                      <a:pt x="59" y="87"/>
                    </a:cubicBezTo>
                    <a:cubicBezTo>
                      <a:pt x="59" y="89"/>
                      <a:pt x="57" y="93"/>
                      <a:pt x="55" y="93"/>
                    </a:cubicBezTo>
                    <a:cubicBezTo>
                      <a:pt x="53" y="91"/>
                      <a:pt x="56" y="87"/>
                      <a:pt x="57" y="86"/>
                    </a:cubicBezTo>
                    <a:close/>
                    <a:moveTo>
                      <a:pt x="59" y="111"/>
                    </a:moveTo>
                    <a:cubicBezTo>
                      <a:pt x="59" y="112"/>
                      <a:pt x="59" y="113"/>
                      <a:pt x="59" y="114"/>
                    </a:cubicBezTo>
                    <a:cubicBezTo>
                      <a:pt x="58" y="113"/>
                      <a:pt x="58" y="112"/>
                      <a:pt x="57" y="111"/>
                    </a:cubicBezTo>
                    <a:cubicBezTo>
                      <a:pt x="57" y="109"/>
                      <a:pt x="56" y="105"/>
                      <a:pt x="58" y="104"/>
                    </a:cubicBezTo>
                    <a:cubicBezTo>
                      <a:pt x="61" y="105"/>
                      <a:pt x="60" y="109"/>
                      <a:pt x="59" y="111"/>
                    </a:cubicBezTo>
                    <a:close/>
                    <a:moveTo>
                      <a:pt x="61" y="96"/>
                    </a:moveTo>
                    <a:cubicBezTo>
                      <a:pt x="59" y="94"/>
                      <a:pt x="60" y="90"/>
                      <a:pt x="62" y="89"/>
                    </a:cubicBezTo>
                    <a:cubicBezTo>
                      <a:pt x="63" y="87"/>
                      <a:pt x="63" y="87"/>
                      <a:pt x="63" y="86"/>
                    </a:cubicBezTo>
                    <a:cubicBezTo>
                      <a:pt x="63" y="87"/>
                      <a:pt x="63" y="88"/>
                      <a:pt x="64" y="89"/>
                    </a:cubicBezTo>
                    <a:cubicBezTo>
                      <a:pt x="64" y="91"/>
                      <a:pt x="63" y="96"/>
                      <a:pt x="61" y="96"/>
                    </a:cubicBezTo>
                    <a:close/>
                    <a:moveTo>
                      <a:pt x="64" y="111"/>
                    </a:moveTo>
                    <a:cubicBezTo>
                      <a:pt x="63" y="113"/>
                      <a:pt x="63" y="113"/>
                      <a:pt x="63" y="114"/>
                    </a:cubicBezTo>
                    <a:cubicBezTo>
                      <a:pt x="63" y="113"/>
                      <a:pt x="63" y="113"/>
                      <a:pt x="62" y="111"/>
                    </a:cubicBezTo>
                    <a:cubicBezTo>
                      <a:pt x="62" y="109"/>
                      <a:pt x="62" y="105"/>
                      <a:pt x="65" y="104"/>
                    </a:cubicBezTo>
                    <a:cubicBezTo>
                      <a:pt x="67" y="105"/>
                      <a:pt x="66" y="110"/>
                      <a:pt x="64" y="111"/>
                    </a:cubicBezTo>
                    <a:close/>
                    <a:moveTo>
                      <a:pt x="66" y="90"/>
                    </a:moveTo>
                    <a:cubicBezTo>
                      <a:pt x="67" y="89"/>
                      <a:pt x="67" y="88"/>
                      <a:pt x="68" y="87"/>
                    </a:cubicBezTo>
                    <a:cubicBezTo>
                      <a:pt x="68" y="88"/>
                      <a:pt x="68" y="89"/>
                      <a:pt x="68" y="90"/>
                    </a:cubicBezTo>
                    <a:cubicBezTo>
                      <a:pt x="69" y="92"/>
                      <a:pt x="69" y="97"/>
                      <a:pt x="67" y="97"/>
                    </a:cubicBezTo>
                    <a:cubicBezTo>
                      <a:pt x="65" y="96"/>
                      <a:pt x="65" y="92"/>
                      <a:pt x="66" y="90"/>
                    </a:cubicBezTo>
                    <a:close/>
                    <a:moveTo>
                      <a:pt x="67" y="115"/>
                    </a:moveTo>
                    <a:cubicBezTo>
                      <a:pt x="67" y="114"/>
                      <a:pt x="68" y="114"/>
                      <a:pt x="67" y="112"/>
                    </a:cubicBezTo>
                    <a:cubicBezTo>
                      <a:pt x="67" y="110"/>
                      <a:pt x="68" y="106"/>
                      <a:pt x="71" y="106"/>
                    </a:cubicBezTo>
                    <a:cubicBezTo>
                      <a:pt x="73" y="107"/>
                      <a:pt x="71" y="111"/>
                      <a:pt x="69" y="113"/>
                    </a:cubicBezTo>
                    <a:cubicBezTo>
                      <a:pt x="68" y="114"/>
                      <a:pt x="68" y="114"/>
                      <a:pt x="67" y="115"/>
                    </a:cubicBezTo>
                    <a:close/>
                    <a:moveTo>
                      <a:pt x="71" y="90"/>
                    </a:moveTo>
                    <a:cubicBezTo>
                      <a:pt x="72" y="89"/>
                      <a:pt x="72" y="88"/>
                      <a:pt x="72" y="88"/>
                    </a:cubicBezTo>
                    <a:cubicBezTo>
                      <a:pt x="72" y="88"/>
                      <a:pt x="72" y="89"/>
                      <a:pt x="73" y="90"/>
                    </a:cubicBezTo>
                    <a:cubicBezTo>
                      <a:pt x="75" y="92"/>
                      <a:pt x="76" y="96"/>
                      <a:pt x="73" y="97"/>
                    </a:cubicBezTo>
                    <a:cubicBezTo>
                      <a:pt x="71" y="97"/>
                      <a:pt x="71" y="92"/>
                      <a:pt x="71" y="90"/>
                    </a:cubicBezTo>
                    <a:close/>
                    <a:moveTo>
                      <a:pt x="74" y="115"/>
                    </a:moveTo>
                    <a:cubicBezTo>
                      <a:pt x="72" y="116"/>
                      <a:pt x="72" y="116"/>
                      <a:pt x="71" y="117"/>
                    </a:cubicBezTo>
                    <a:cubicBezTo>
                      <a:pt x="72" y="116"/>
                      <a:pt x="72" y="115"/>
                      <a:pt x="72" y="114"/>
                    </a:cubicBezTo>
                    <a:cubicBezTo>
                      <a:pt x="72" y="112"/>
                      <a:pt x="74" y="108"/>
                      <a:pt x="77" y="109"/>
                    </a:cubicBezTo>
                    <a:cubicBezTo>
                      <a:pt x="78" y="111"/>
                      <a:pt x="75" y="114"/>
                      <a:pt x="74" y="115"/>
                    </a:cubicBezTo>
                    <a:close/>
                    <a:moveTo>
                      <a:pt x="80" y="96"/>
                    </a:moveTo>
                    <a:cubicBezTo>
                      <a:pt x="77" y="96"/>
                      <a:pt x="76" y="92"/>
                      <a:pt x="76" y="90"/>
                    </a:cubicBezTo>
                    <a:cubicBezTo>
                      <a:pt x="77" y="88"/>
                      <a:pt x="77" y="88"/>
                      <a:pt x="76" y="87"/>
                    </a:cubicBezTo>
                    <a:cubicBezTo>
                      <a:pt x="77" y="87"/>
                      <a:pt x="77" y="88"/>
                      <a:pt x="78" y="89"/>
                    </a:cubicBezTo>
                    <a:cubicBezTo>
                      <a:pt x="80" y="90"/>
                      <a:pt x="82" y="95"/>
                      <a:pt x="80" y="96"/>
                    </a:cubicBezTo>
                    <a:close/>
                    <a:moveTo>
                      <a:pt x="80" y="68"/>
                    </a:moveTo>
                    <a:cubicBezTo>
                      <a:pt x="79" y="72"/>
                      <a:pt x="79" y="75"/>
                      <a:pt x="79" y="78"/>
                    </a:cubicBezTo>
                    <a:cubicBezTo>
                      <a:pt x="76" y="77"/>
                      <a:pt x="73" y="75"/>
                      <a:pt x="69" y="74"/>
                    </a:cubicBezTo>
                    <a:cubicBezTo>
                      <a:pt x="65" y="74"/>
                      <a:pt x="61" y="75"/>
                      <a:pt x="58" y="76"/>
                    </a:cubicBezTo>
                    <a:cubicBezTo>
                      <a:pt x="59" y="73"/>
                      <a:pt x="60" y="69"/>
                      <a:pt x="60" y="65"/>
                    </a:cubicBezTo>
                    <a:cubicBezTo>
                      <a:pt x="58" y="61"/>
                      <a:pt x="56" y="58"/>
                      <a:pt x="55" y="56"/>
                    </a:cubicBezTo>
                    <a:cubicBezTo>
                      <a:pt x="57" y="56"/>
                      <a:pt x="61" y="55"/>
                      <a:pt x="65" y="54"/>
                    </a:cubicBezTo>
                    <a:cubicBezTo>
                      <a:pt x="68" y="51"/>
                      <a:pt x="71" y="48"/>
                      <a:pt x="72" y="46"/>
                    </a:cubicBezTo>
                    <a:cubicBezTo>
                      <a:pt x="73" y="49"/>
                      <a:pt x="75" y="52"/>
                      <a:pt x="78" y="55"/>
                    </a:cubicBezTo>
                    <a:cubicBezTo>
                      <a:pt x="81" y="57"/>
                      <a:pt x="84" y="59"/>
                      <a:pt x="87" y="60"/>
                    </a:cubicBezTo>
                    <a:cubicBezTo>
                      <a:pt x="85" y="62"/>
                      <a:pt x="83" y="64"/>
                      <a:pt x="80" y="68"/>
                    </a:cubicBezTo>
                    <a:close/>
                    <a:moveTo>
                      <a:pt x="93" y="89"/>
                    </a:moveTo>
                    <a:cubicBezTo>
                      <a:pt x="91" y="90"/>
                      <a:pt x="88" y="86"/>
                      <a:pt x="88" y="84"/>
                    </a:cubicBezTo>
                    <a:cubicBezTo>
                      <a:pt x="87" y="83"/>
                      <a:pt x="87" y="82"/>
                      <a:pt x="87" y="81"/>
                    </a:cubicBezTo>
                    <a:cubicBezTo>
                      <a:pt x="87" y="82"/>
                      <a:pt x="88" y="82"/>
                      <a:pt x="89" y="83"/>
                    </a:cubicBezTo>
                    <a:cubicBezTo>
                      <a:pt x="91" y="83"/>
                      <a:pt x="94" y="86"/>
                      <a:pt x="93" y="89"/>
                    </a:cubicBezTo>
                    <a:close/>
                    <a:moveTo>
                      <a:pt x="98" y="84"/>
                    </a:moveTo>
                    <a:cubicBezTo>
                      <a:pt x="96" y="85"/>
                      <a:pt x="92" y="82"/>
                      <a:pt x="91" y="81"/>
                    </a:cubicBezTo>
                    <a:cubicBezTo>
                      <a:pt x="91" y="79"/>
                      <a:pt x="90" y="79"/>
                      <a:pt x="90" y="78"/>
                    </a:cubicBezTo>
                    <a:cubicBezTo>
                      <a:pt x="90" y="79"/>
                      <a:pt x="91" y="79"/>
                      <a:pt x="92" y="79"/>
                    </a:cubicBezTo>
                    <a:cubicBezTo>
                      <a:pt x="94" y="79"/>
                      <a:pt x="98" y="81"/>
                      <a:pt x="98" y="84"/>
                    </a:cubicBezTo>
                    <a:close/>
                    <a:moveTo>
                      <a:pt x="94" y="77"/>
                    </a:moveTo>
                    <a:cubicBezTo>
                      <a:pt x="93" y="75"/>
                      <a:pt x="93" y="75"/>
                      <a:pt x="92" y="74"/>
                    </a:cubicBezTo>
                    <a:cubicBezTo>
                      <a:pt x="93" y="75"/>
                      <a:pt x="93" y="75"/>
                      <a:pt x="95" y="75"/>
                    </a:cubicBezTo>
                    <a:cubicBezTo>
                      <a:pt x="97" y="75"/>
                      <a:pt x="101" y="76"/>
                      <a:pt x="101" y="78"/>
                    </a:cubicBezTo>
                    <a:cubicBezTo>
                      <a:pt x="99" y="80"/>
                      <a:pt x="95" y="78"/>
                      <a:pt x="94" y="77"/>
                    </a:cubicBezTo>
                    <a:close/>
                    <a:moveTo>
                      <a:pt x="96" y="72"/>
                    </a:moveTo>
                    <a:cubicBezTo>
                      <a:pt x="95" y="71"/>
                      <a:pt x="94" y="71"/>
                      <a:pt x="93" y="70"/>
                    </a:cubicBezTo>
                    <a:cubicBezTo>
                      <a:pt x="94" y="70"/>
                      <a:pt x="95" y="70"/>
                      <a:pt x="96" y="70"/>
                    </a:cubicBezTo>
                    <a:cubicBezTo>
                      <a:pt x="98" y="69"/>
                      <a:pt x="103" y="70"/>
                      <a:pt x="103" y="72"/>
                    </a:cubicBezTo>
                    <a:cubicBezTo>
                      <a:pt x="102" y="74"/>
                      <a:pt x="98" y="73"/>
                      <a:pt x="96" y="72"/>
                    </a:cubicBezTo>
                    <a:close/>
                    <a:moveTo>
                      <a:pt x="97" y="67"/>
                    </a:moveTo>
                    <a:cubicBezTo>
                      <a:pt x="95" y="66"/>
                      <a:pt x="95" y="66"/>
                      <a:pt x="94" y="66"/>
                    </a:cubicBezTo>
                    <a:cubicBezTo>
                      <a:pt x="95" y="66"/>
                      <a:pt x="95" y="66"/>
                      <a:pt x="97" y="65"/>
                    </a:cubicBezTo>
                    <a:cubicBezTo>
                      <a:pt x="99" y="64"/>
                      <a:pt x="103" y="63"/>
                      <a:pt x="104" y="66"/>
                    </a:cubicBezTo>
                    <a:cubicBezTo>
                      <a:pt x="103" y="68"/>
                      <a:pt x="99" y="68"/>
                      <a:pt x="97" y="67"/>
                    </a:cubicBezTo>
                    <a:close/>
                    <a:moveTo>
                      <a:pt x="112" y="95"/>
                    </a:moveTo>
                    <a:cubicBezTo>
                      <a:pt x="110" y="95"/>
                      <a:pt x="105" y="96"/>
                      <a:pt x="105" y="93"/>
                    </a:cubicBezTo>
                    <a:cubicBezTo>
                      <a:pt x="106" y="91"/>
                      <a:pt x="110" y="92"/>
                      <a:pt x="112" y="93"/>
                    </a:cubicBezTo>
                    <a:cubicBezTo>
                      <a:pt x="113" y="94"/>
                      <a:pt x="114" y="94"/>
                      <a:pt x="115" y="94"/>
                    </a:cubicBezTo>
                    <a:cubicBezTo>
                      <a:pt x="114" y="94"/>
                      <a:pt x="113" y="94"/>
                      <a:pt x="112" y="95"/>
                    </a:cubicBezTo>
                    <a:close/>
                    <a:moveTo>
                      <a:pt x="112" y="90"/>
                    </a:moveTo>
                    <a:cubicBezTo>
                      <a:pt x="110" y="90"/>
                      <a:pt x="106" y="89"/>
                      <a:pt x="106" y="87"/>
                    </a:cubicBezTo>
                    <a:cubicBezTo>
                      <a:pt x="107" y="85"/>
                      <a:pt x="111" y="86"/>
                      <a:pt x="113" y="88"/>
                    </a:cubicBezTo>
                    <a:cubicBezTo>
                      <a:pt x="114" y="89"/>
                      <a:pt x="114" y="89"/>
                      <a:pt x="115" y="89"/>
                    </a:cubicBezTo>
                    <a:cubicBezTo>
                      <a:pt x="114" y="89"/>
                      <a:pt x="114" y="89"/>
                      <a:pt x="112" y="90"/>
                    </a:cubicBezTo>
                    <a:close/>
                    <a:moveTo>
                      <a:pt x="114" y="85"/>
                    </a:moveTo>
                    <a:cubicBezTo>
                      <a:pt x="112" y="85"/>
                      <a:pt x="108" y="83"/>
                      <a:pt x="108" y="81"/>
                    </a:cubicBezTo>
                    <a:cubicBezTo>
                      <a:pt x="110" y="79"/>
                      <a:pt x="113" y="82"/>
                      <a:pt x="115" y="83"/>
                    </a:cubicBezTo>
                    <a:cubicBezTo>
                      <a:pt x="115" y="84"/>
                      <a:pt x="116" y="85"/>
                      <a:pt x="117" y="85"/>
                    </a:cubicBezTo>
                    <a:cubicBezTo>
                      <a:pt x="116" y="85"/>
                      <a:pt x="115" y="85"/>
                      <a:pt x="114" y="85"/>
                    </a:cubicBezTo>
                    <a:close/>
                    <a:moveTo>
                      <a:pt x="116" y="80"/>
                    </a:moveTo>
                    <a:cubicBezTo>
                      <a:pt x="114" y="80"/>
                      <a:pt x="110" y="78"/>
                      <a:pt x="111" y="75"/>
                    </a:cubicBezTo>
                    <a:cubicBezTo>
                      <a:pt x="113" y="74"/>
                      <a:pt x="117" y="77"/>
                      <a:pt x="117" y="79"/>
                    </a:cubicBezTo>
                    <a:cubicBezTo>
                      <a:pt x="118" y="80"/>
                      <a:pt x="118" y="81"/>
                      <a:pt x="119" y="81"/>
                    </a:cubicBezTo>
                    <a:cubicBezTo>
                      <a:pt x="118" y="81"/>
                      <a:pt x="118" y="81"/>
                      <a:pt x="116" y="80"/>
                    </a:cubicBezTo>
                    <a:close/>
                    <a:moveTo>
                      <a:pt x="119" y="77"/>
                    </a:moveTo>
                    <a:cubicBezTo>
                      <a:pt x="118" y="76"/>
                      <a:pt x="114" y="73"/>
                      <a:pt x="116" y="71"/>
                    </a:cubicBezTo>
                    <a:cubicBezTo>
                      <a:pt x="118" y="70"/>
                      <a:pt x="121" y="74"/>
                      <a:pt x="121" y="75"/>
                    </a:cubicBezTo>
                    <a:cubicBezTo>
                      <a:pt x="121" y="77"/>
                      <a:pt x="121" y="78"/>
                      <a:pt x="122" y="78"/>
                    </a:cubicBezTo>
                    <a:cubicBezTo>
                      <a:pt x="121" y="78"/>
                      <a:pt x="121" y="77"/>
                      <a:pt x="119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4268788" y="3195638"/>
                <a:ext cx="404813" cy="398463"/>
              </a:xfrm>
              <a:custGeom>
                <a:avLst/>
                <a:gdLst>
                  <a:gd name="T0" fmla="*/ 35 w 108"/>
                  <a:gd name="T1" fmla="*/ 29 h 106"/>
                  <a:gd name="T2" fmla="*/ 15 w 108"/>
                  <a:gd name="T3" fmla="*/ 83 h 106"/>
                  <a:gd name="T4" fmla="*/ 81 w 108"/>
                  <a:gd name="T5" fmla="*/ 106 h 106"/>
                  <a:gd name="T6" fmla="*/ 92 w 108"/>
                  <a:gd name="T7" fmla="*/ 36 h 106"/>
                  <a:gd name="T8" fmla="*/ 73 w 108"/>
                  <a:gd name="T9" fmla="*/ 57 h 106"/>
                  <a:gd name="T10" fmla="*/ 78 w 108"/>
                  <a:gd name="T11" fmla="*/ 52 h 106"/>
                  <a:gd name="T12" fmla="*/ 71 w 108"/>
                  <a:gd name="T13" fmla="*/ 49 h 106"/>
                  <a:gd name="T14" fmla="*/ 67 w 108"/>
                  <a:gd name="T15" fmla="*/ 48 h 106"/>
                  <a:gd name="T16" fmla="*/ 70 w 108"/>
                  <a:gd name="T17" fmla="*/ 78 h 106"/>
                  <a:gd name="T18" fmla="*/ 63 w 108"/>
                  <a:gd name="T19" fmla="*/ 76 h 106"/>
                  <a:gd name="T20" fmla="*/ 65 w 108"/>
                  <a:gd name="T21" fmla="*/ 22 h 106"/>
                  <a:gd name="T22" fmla="*/ 64 w 108"/>
                  <a:gd name="T23" fmla="*/ 35 h 106"/>
                  <a:gd name="T24" fmla="*/ 60 w 108"/>
                  <a:gd name="T25" fmla="*/ 23 h 106"/>
                  <a:gd name="T26" fmla="*/ 57 w 108"/>
                  <a:gd name="T27" fmla="*/ 38 h 106"/>
                  <a:gd name="T28" fmla="*/ 55 w 108"/>
                  <a:gd name="T29" fmla="*/ 23 h 106"/>
                  <a:gd name="T30" fmla="*/ 53 w 108"/>
                  <a:gd name="T31" fmla="*/ 37 h 106"/>
                  <a:gd name="T32" fmla="*/ 50 w 108"/>
                  <a:gd name="T33" fmla="*/ 22 h 106"/>
                  <a:gd name="T34" fmla="*/ 49 w 108"/>
                  <a:gd name="T35" fmla="*/ 32 h 106"/>
                  <a:gd name="T36" fmla="*/ 45 w 108"/>
                  <a:gd name="T37" fmla="*/ 20 h 106"/>
                  <a:gd name="T38" fmla="*/ 45 w 108"/>
                  <a:gd name="T39" fmla="*/ 38 h 106"/>
                  <a:gd name="T40" fmla="*/ 37 w 108"/>
                  <a:gd name="T41" fmla="*/ 44 h 106"/>
                  <a:gd name="T42" fmla="*/ 31 w 108"/>
                  <a:gd name="T43" fmla="*/ 75 h 106"/>
                  <a:gd name="T44" fmla="*/ 34 w 108"/>
                  <a:gd name="T45" fmla="*/ 68 h 106"/>
                  <a:gd name="T46" fmla="*/ 34 w 108"/>
                  <a:gd name="T47" fmla="*/ 47 h 106"/>
                  <a:gd name="T48" fmla="*/ 27 w 108"/>
                  <a:gd name="T49" fmla="*/ 48 h 106"/>
                  <a:gd name="T50" fmla="*/ 26 w 108"/>
                  <a:gd name="T51" fmla="*/ 53 h 106"/>
                  <a:gd name="T52" fmla="*/ 26 w 108"/>
                  <a:gd name="T53" fmla="*/ 58 h 106"/>
                  <a:gd name="T54" fmla="*/ 15 w 108"/>
                  <a:gd name="T55" fmla="*/ 34 h 106"/>
                  <a:gd name="T56" fmla="*/ 15 w 108"/>
                  <a:gd name="T57" fmla="*/ 37 h 106"/>
                  <a:gd name="T58" fmla="*/ 12 w 108"/>
                  <a:gd name="T59" fmla="*/ 47 h 106"/>
                  <a:gd name="T60" fmla="*/ 15 w 108"/>
                  <a:gd name="T61" fmla="*/ 44 h 106"/>
                  <a:gd name="T62" fmla="*/ 21 w 108"/>
                  <a:gd name="T63" fmla="*/ 44 h 106"/>
                  <a:gd name="T64" fmla="*/ 21 w 108"/>
                  <a:gd name="T65" fmla="*/ 77 h 106"/>
                  <a:gd name="T66" fmla="*/ 24 w 108"/>
                  <a:gd name="T67" fmla="*/ 84 h 106"/>
                  <a:gd name="T68" fmla="*/ 27 w 108"/>
                  <a:gd name="T69" fmla="*/ 87 h 106"/>
                  <a:gd name="T70" fmla="*/ 30 w 108"/>
                  <a:gd name="T71" fmla="*/ 90 h 106"/>
                  <a:gd name="T72" fmla="*/ 36 w 108"/>
                  <a:gd name="T73" fmla="*/ 91 h 106"/>
                  <a:gd name="T74" fmla="*/ 39 w 108"/>
                  <a:gd name="T75" fmla="*/ 75 h 106"/>
                  <a:gd name="T76" fmla="*/ 42 w 108"/>
                  <a:gd name="T77" fmla="*/ 74 h 106"/>
                  <a:gd name="T78" fmla="*/ 46 w 108"/>
                  <a:gd name="T79" fmla="*/ 78 h 106"/>
                  <a:gd name="T80" fmla="*/ 44 w 108"/>
                  <a:gd name="T81" fmla="*/ 54 h 106"/>
                  <a:gd name="T82" fmla="*/ 65 w 108"/>
                  <a:gd name="T83" fmla="*/ 62 h 106"/>
                  <a:gd name="T84" fmla="*/ 55 w 108"/>
                  <a:gd name="T85" fmla="*/ 77 h 106"/>
                  <a:gd name="T86" fmla="*/ 58 w 108"/>
                  <a:gd name="T87" fmla="*/ 76 h 106"/>
                  <a:gd name="T88" fmla="*/ 67 w 108"/>
                  <a:gd name="T89" fmla="*/ 95 h 106"/>
                  <a:gd name="T90" fmla="*/ 70 w 108"/>
                  <a:gd name="T91" fmla="*/ 92 h 106"/>
                  <a:gd name="T92" fmla="*/ 73 w 108"/>
                  <a:gd name="T93" fmla="*/ 90 h 106"/>
                  <a:gd name="T94" fmla="*/ 67 w 108"/>
                  <a:gd name="T95" fmla="*/ 70 h 106"/>
                  <a:gd name="T96" fmla="*/ 75 w 108"/>
                  <a:gd name="T97" fmla="*/ 89 h 106"/>
                  <a:gd name="T98" fmla="*/ 73 w 108"/>
                  <a:gd name="T99" fmla="*/ 61 h 106"/>
                  <a:gd name="T100" fmla="*/ 79 w 108"/>
                  <a:gd name="T101" fmla="*/ 88 h 106"/>
                  <a:gd name="T102" fmla="*/ 90 w 108"/>
                  <a:gd name="T103" fmla="*/ 41 h 106"/>
                  <a:gd name="T104" fmla="*/ 92 w 108"/>
                  <a:gd name="T105" fmla="*/ 44 h 106"/>
                  <a:gd name="T106" fmla="*/ 93 w 108"/>
                  <a:gd name="T107" fmla="*/ 55 h 106"/>
                  <a:gd name="T108" fmla="*/ 91 w 108"/>
                  <a:gd name="T109" fmla="*/ 51 h 106"/>
                  <a:gd name="T110" fmla="*/ 90 w 108"/>
                  <a:gd name="T111" fmla="*/ 4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" h="106">
                    <a:moveTo>
                      <a:pt x="73" y="32"/>
                    </a:moveTo>
                    <a:cubicBezTo>
                      <a:pt x="74" y="26"/>
                      <a:pt x="72" y="18"/>
                      <a:pt x="67" y="14"/>
                    </a:cubicBezTo>
                    <a:cubicBezTo>
                      <a:pt x="59" y="6"/>
                      <a:pt x="59" y="4"/>
                      <a:pt x="57" y="0"/>
                    </a:cubicBezTo>
                    <a:cubicBezTo>
                      <a:pt x="55" y="3"/>
                      <a:pt x="54" y="6"/>
                      <a:pt x="45" y="12"/>
                    </a:cubicBezTo>
                    <a:cubicBezTo>
                      <a:pt x="40" y="16"/>
                      <a:pt x="35" y="22"/>
                      <a:pt x="35" y="29"/>
                    </a:cubicBezTo>
                    <a:cubicBezTo>
                      <a:pt x="29" y="26"/>
                      <a:pt x="21" y="26"/>
                      <a:pt x="16" y="29"/>
                    </a:cubicBezTo>
                    <a:cubicBezTo>
                      <a:pt x="6" y="35"/>
                      <a:pt x="4" y="34"/>
                      <a:pt x="0" y="34"/>
                    </a:cubicBezTo>
                    <a:cubicBezTo>
                      <a:pt x="2" y="38"/>
                      <a:pt x="4" y="39"/>
                      <a:pt x="7" y="50"/>
                    </a:cubicBezTo>
                    <a:cubicBezTo>
                      <a:pt x="9" y="56"/>
                      <a:pt x="14" y="62"/>
                      <a:pt x="21" y="64"/>
                    </a:cubicBezTo>
                    <a:cubicBezTo>
                      <a:pt x="16" y="69"/>
                      <a:pt x="14" y="76"/>
                      <a:pt x="15" y="83"/>
                    </a:cubicBezTo>
                    <a:cubicBezTo>
                      <a:pt x="17" y="93"/>
                      <a:pt x="16" y="96"/>
                      <a:pt x="15" y="100"/>
                    </a:cubicBezTo>
                    <a:cubicBezTo>
                      <a:pt x="18" y="98"/>
                      <a:pt x="21" y="97"/>
                      <a:pt x="32" y="97"/>
                    </a:cubicBezTo>
                    <a:cubicBezTo>
                      <a:pt x="38" y="97"/>
                      <a:pt x="45" y="94"/>
                      <a:pt x="49" y="89"/>
                    </a:cubicBezTo>
                    <a:cubicBezTo>
                      <a:pt x="52" y="95"/>
                      <a:pt x="59" y="99"/>
                      <a:pt x="65" y="100"/>
                    </a:cubicBezTo>
                    <a:cubicBezTo>
                      <a:pt x="76" y="102"/>
                      <a:pt x="78" y="104"/>
                      <a:pt x="81" y="106"/>
                    </a:cubicBezTo>
                    <a:cubicBezTo>
                      <a:pt x="81" y="102"/>
                      <a:pt x="80" y="99"/>
                      <a:pt x="84" y="89"/>
                    </a:cubicBezTo>
                    <a:cubicBezTo>
                      <a:pt x="86" y="83"/>
                      <a:pt x="86" y="75"/>
                      <a:pt x="82" y="69"/>
                    </a:cubicBezTo>
                    <a:cubicBezTo>
                      <a:pt x="89" y="69"/>
                      <a:pt x="95" y="63"/>
                      <a:pt x="97" y="58"/>
                    </a:cubicBezTo>
                    <a:cubicBezTo>
                      <a:pt x="102" y="48"/>
                      <a:pt x="105" y="47"/>
                      <a:pt x="108" y="44"/>
                    </a:cubicBezTo>
                    <a:cubicBezTo>
                      <a:pt x="104" y="43"/>
                      <a:pt x="101" y="43"/>
                      <a:pt x="92" y="36"/>
                    </a:cubicBezTo>
                    <a:cubicBezTo>
                      <a:pt x="87" y="32"/>
                      <a:pt x="80" y="30"/>
                      <a:pt x="73" y="32"/>
                    </a:cubicBezTo>
                    <a:close/>
                    <a:moveTo>
                      <a:pt x="79" y="57"/>
                    </a:moveTo>
                    <a:cubicBezTo>
                      <a:pt x="78" y="59"/>
                      <a:pt x="74" y="59"/>
                      <a:pt x="73" y="58"/>
                    </a:cubicBezTo>
                    <a:cubicBezTo>
                      <a:pt x="72" y="58"/>
                      <a:pt x="71" y="58"/>
                      <a:pt x="71" y="58"/>
                    </a:cubicBezTo>
                    <a:cubicBezTo>
                      <a:pt x="71" y="57"/>
                      <a:pt x="72" y="57"/>
                      <a:pt x="73" y="57"/>
                    </a:cubicBezTo>
                    <a:cubicBezTo>
                      <a:pt x="74" y="56"/>
                      <a:pt x="78" y="55"/>
                      <a:pt x="79" y="57"/>
                    </a:cubicBezTo>
                    <a:close/>
                    <a:moveTo>
                      <a:pt x="73" y="54"/>
                    </a:moveTo>
                    <a:cubicBezTo>
                      <a:pt x="71" y="54"/>
                      <a:pt x="71" y="54"/>
                      <a:pt x="70" y="54"/>
                    </a:cubicBezTo>
                    <a:cubicBezTo>
                      <a:pt x="71" y="54"/>
                      <a:pt x="71" y="54"/>
                      <a:pt x="72" y="53"/>
                    </a:cubicBezTo>
                    <a:cubicBezTo>
                      <a:pt x="73" y="52"/>
                      <a:pt x="77" y="50"/>
                      <a:pt x="78" y="52"/>
                    </a:cubicBezTo>
                    <a:cubicBezTo>
                      <a:pt x="78" y="54"/>
                      <a:pt x="74" y="55"/>
                      <a:pt x="73" y="54"/>
                    </a:cubicBezTo>
                    <a:close/>
                    <a:moveTo>
                      <a:pt x="76" y="47"/>
                    </a:moveTo>
                    <a:cubicBezTo>
                      <a:pt x="76" y="49"/>
                      <a:pt x="73" y="50"/>
                      <a:pt x="72" y="50"/>
                    </a:cubicBezTo>
                    <a:cubicBezTo>
                      <a:pt x="70" y="50"/>
                      <a:pt x="70" y="51"/>
                      <a:pt x="69" y="51"/>
                    </a:cubicBezTo>
                    <a:cubicBezTo>
                      <a:pt x="70" y="50"/>
                      <a:pt x="70" y="50"/>
                      <a:pt x="71" y="49"/>
                    </a:cubicBezTo>
                    <a:cubicBezTo>
                      <a:pt x="72" y="48"/>
                      <a:pt x="75" y="46"/>
                      <a:pt x="76" y="47"/>
                    </a:cubicBezTo>
                    <a:close/>
                    <a:moveTo>
                      <a:pt x="69" y="46"/>
                    </a:moveTo>
                    <a:cubicBezTo>
                      <a:pt x="69" y="44"/>
                      <a:pt x="72" y="42"/>
                      <a:pt x="73" y="43"/>
                    </a:cubicBezTo>
                    <a:cubicBezTo>
                      <a:pt x="74" y="45"/>
                      <a:pt x="71" y="47"/>
                      <a:pt x="70" y="47"/>
                    </a:cubicBezTo>
                    <a:cubicBezTo>
                      <a:pt x="68" y="47"/>
                      <a:pt x="68" y="47"/>
                      <a:pt x="67" y="48"/>
                    </a:cubicBezTo>
                    <a:cubicBezTo>
                      <a:pt x="68" y="47"/>
                      <a:pt x="68" y="47"/>
                      <a:pt x="69" y="46"/>
                    </a:cubicBezTo>
                    <a:close/>
                    <a:moveTo>
                      <a:pt x="65" y="74"/>
                    </a:moveTo>
                    <a:cubicBezTo>
                      <a:pt x="65" y="73"/>
                      <a:pt x="65" y="73"/>
                      <a:pt x="64" y="72"/>
                    </a:cubicBezTo>
                    <a:cubicBezTo>
                      <a:pt x="65" y="73"/>
                      <a:pt x="65" y="73"/>
                      <a:pt x="67" y="73"/>
                    </a:cubicBezTo>
                    <a:cubicBezTo>
                      <a:pt x="68" y="74"/>
                      <a:pt x="71" y="76"/>
                      <a:pt x="70" y="78"/>
                    </a:cubicBezTo>
                    <a:cubicBezTo>
                      <a:pt x="68" y="79"/>
                      <a:pt x="66" y="76"/>
                      <a:pt x="65" y="74"/>
                    </a:cubicBezTo>
                    <a:close/>
                    <a:moveTo>
                      <a:pt x="66" y="81"/>
                    </a:moveTo>
                    <a:cubicBezTo>
                      <a:pt x="64" y="81"/>
                      <a:pt x="62" y="78"/>
                      <a:pt x="62" y="77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2" y="75"/>
                      <a:pt x="62" y="75"/>
                      <a:pt x="63" y="76"/>
                    </a:cubicBezTo>
                    <a:cubicBezTo>
                      <a:pt x="65" y="76"/>
                      <a:pt x="67" y="79"/>
                      <a:pt x="66" y="81"/>
                    </a:cubicBezTo>
                    <a:close/>
                    <a:moveTo>
                      <a:pt x="63" y="17"/>
                    </a:moveTo>
                    <a:cubicBezTo>
                      <a:pt x="63" y="16"/>
                      <a:pt x="63" y="15"/>
                      <a:pt x="63" y="15"/>
                    </a:cubicBezTo>
                    <a:cubicBezTo>
                      <a:pt x="63" y="15"/>
                      <a:pt x="63" y="16"/>
                      <a:pt x="64" y="16"/>
                    </a:cubicBezTo>
                    <a:cubicBezTo>
                      <a:pt x="65" y="18"/>
                      <a:pt x="67" y="21"/>
                      <a:pt x="65" y="22"/>
                    </a:cubicBezTo>
                    <a:cubicBezTo>
                      <a:pt x="63" y="22"/>
                      <a:pt x="62" y="18"/>
                      <a:pt x="63" y="17"/>
                    </a:cubicBezTo>
                    <a:close/>
                    <a:moveTo>
                      <a:pt x="62" y="40"/>
                    </a:moveTo>
                    <a:cubicBezTo>
                      <a:pt x="61" y="41"/>
                      <a:pt x="61" y="41"/>
                      <a:pt x="60" y="42"/>
                    </a:cubicBezTo>
                    <a:cubicBezTo>
                      <a:pt x="61" y="41"/>
                      <a:pt x="61" y="41"/>
                      <a:pt x="61" y="39"/>
                    </a:cubicBezTo>
                    <a:cubicBezTo>
                      <a:pt x="61" y="38"/>
                      <a:pt x="62" y="34"/>
                      <a:pt x="64" y="35"/>
                    </a:cubicBezTo>
                    <a:cubicBezTo>
                      <a:pt x="65" y="36"/>
                      <a:pt x="63" y="39"/>
                      <a:pt x="62" y="40"/>
                    </a:cubicBezTo>
                    <a:close/>
                    <a:moveTo>
                      <a:pt x="59" y="18"/>
                    </a:moveTo>
                    <a:cubicBezTo>
                      <a:pt x="59" y="16"/>
                      <a:pt x="59" y="16"/>
                      <a:pt x="59" y="15"/>
                    </a:cubicBezTo>
                    <a:cubicBezTo>
                      <a:pt x="60" y="16"/>
                      <a:pt x="60" y="16"/>
                      <a:pt x="60" y="18"/>
                    </a:cubicBezTo>
                    <a:cubicBezTo>
                      <a:pt x="61" y="19"/>
                      <a:pt x="62" y="22"/>
                      <a:pt x="60" y="23"/>
                    </a:cubicBezTo>
                    <a:cubicBezTo>
                      <a:pt x="58" y="23"/>
                      <a:pt x="58" y="19"/>
                      <a:pt x="59" y="18"/>
                    </a:cubicBezTo>
                    <a:close/>
                    <a:moveTo>
                      <a:pt x="59" y="33"/>
                    </a:moveTo>
                    <a:cubicBezTo>
                      <a:pt x="61" y="34"/>
                      <a:pt x="60" y="37"/>
                      <a:pt x="59" y="38"/>
                    </a:cubicBezTo>
                    <a:cubicBezTo>
                      <a:pt x="58" y="39"/>
                      <a:pt x="58" y="40"/>
                      <a:pt x="57" y="40"/>
                    </a:cubicBezTo>
                    <a:cubicBezTo>
                      <a:pt x="57" y="40"/>
                      <a:pt x="57" y="39"/>
                      <a:pt x="57" y="38"/>
                    </a:cubicBezTo>
                    <a:cubicBezTo>
                      <a:pt x="57" y="36"/>
                      <a:pt x="57" y="33"/>
                      <a:pt x="59" y="33"/>
                    </a:cubicBezTo>
                    <a:close/>
                    <a:moveTo>
                      <a:pt x="55" y="18"/>
                    </a:moveTo>
                    <a:cubicBezTo>
                      <a:pt x="55" y="17"/>
                      <a:pt x="56" y="16"/>
                      <a:pt x="56" y="16"/>
                    </a:cubicBezTo>
                    <a:cubicBezTo>
                      <a:pt x="56" y="16"/>
                      <a:pt x="56" y="17"/>
                      <a:pt x="56" y="18"/>
                    </a:cubicBezTo>
                    <a:cubicBezTo>
                      <a:pt x="57" y="19"/>
                      <a:pt x="57" y="23"/>
                      <a:pt x="55" y="23"/>
                    </a:cubicBezTo>
                    <a:cubicBezTo>
                      <a:pt x="53" y="22"/>
                      <a:pt x="54" y="19"/>
                      <a:pt x="55" y="18"/>
                    </a:cubicBezTo>
                    <a:close/>
                    <a:moveTo>
                      <a:pt x="54" y="32"/>
                    </a:moveTo>
                    <a:cubicBezTo>
                      <a:pt x="56" y="32"/>
                      <a:pt x="55" y="36"/>
                      <a:pt x="55" y="37"/>
                    </a:cubicBezTo>
                    <a:cubicBezTo>
                      <a:pt x="54" y="38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2" y="36"/>
                      <a:pt x="52" y="32"/>
                      <a:pt x="54" y="32"/>
                    </a:cubicBezTo>
                    <a:close/>
                    <a:moveTo>
                      <a:pt x="51" y="17"/>
                    </a:move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7"/>
                    </a:cubicBezTo>
                    <a:cubicBezTo>
                      <a:pt x="53" y="19"/>
                      <a:pt x="52" y="22"/>
                      <a:pt x="50" y="22"/>
                    </a:cubicBezTo>
                    <a:cubicBezTo>
                      <a:pt x="48" y="21"/>
                      <a:pt x="50" y="18"/>
                      <a:pt x="51" y="17"/>
                    </a:cubicBezTo>
                    <a:close/>
                    <a:moveTo>
                      <a:pt x="51" y="37"/>
                    </a:moveTo>
                    <a:cubicBezTo>
                      <a:pt x="50" y="38"/>
                      <a:pt x="50" y="39"/>
                      <a:pt x="50" y="40"/>
                    </a:cubicBezTo>
                    <a:cubicBezTo>
                      <a:pt x="50" y="39"/>
                      <a:pt x="50" y="39"/>
                      <a:pt x="49" y="37"/>
                    </a:cubicBezTo>
                    <a:cubicBezTo>
                      <a:pt x="48" y="36"/>
                      <a:pt x="47" y="33"/>
                      <a:pt x="49" y="32"/>
                    </a:cubicBezTo>
                    <a:cubicBezTo>
                      <a:pt x="51" y="32"/>
                      <a:pt x="51" y="36"/>
                      <a:pt x="51" y="37"/>
                    </a:cubicBezTo>
                    <a:close/>
                    <a:moveTo>
                      <a:pt x="47" y="15"/>
                    </a:moveTo>
                    <a:cubicBezTo>
                      <a:pt x="48" y="14"/>
                      <a:pt x="49" y="14"/>
                      <a:pt x="49" y="14"/>
                    </a:cubicBezTo>
                    <a:cubicBezTo>
                      <a:pt x="49" y="14"/>
                      <a:pt x="49" y="15"/>
                      <a:pt x="49" y="16"/>
                    </a:cubicBezTo>
                    <a:cubicBezTo>
                      <a:pt x="48" y="17"/>
                      <a:pt x="47" y="21"/>
                      <a:pt x="45" y="20"/>
                    </a:cubicBezTo>
                    <a:cubicBezTo>
                      <a:pt x="44" y="19"/>
                      <a:pt x="46" y="16"/>
                      <a:pt x="47" y="15"/>
                    </a:cubicBezTo>
                    <a:close/>
                    <a:moveTo>
                      <a:pt x="44" y="33"/>
                    </a:moveTo>
                    <a:cubicBezTo>
                      <a:pt x="46" y="33"/>
                      <a:pt x="47" y="36"/>
                      <a:pt x="47" y="38"/>
                    </a:cubicBezTo>
                    <a:cubicBezTo>
                      <a:pt x="47" y="39"/>
                      <a:pt x="47" y="40"/>
                      <a:pt x="47" y="40"/>
                    </a:cubicBezTo>
                    <a:cubicBezTo>
                      <a:pt x="46" y="40"/>
                      <a:pt x="46" y="39"/>
                      <a:pt x="45" y="38"/>
                    </a:cubicBezTo>
                    <a:cubicBezTo>
                      <a:pt x="44" y="38"/>
                      <a:pt x="42" y="34"/>
                      <a:pt x="44" y="33"/>
                    </a:cubicBezTo>
                    <a:close/>
                    <a:moveTo>
                      <a:pt x="33" y="39"/>
                    </a:moveTo>
                    <a:cubicBezTo>
                      <a:pt x="35" y="39"/>
                      <a:pt x="37" y="41"/>
                      <a:pt x="38" y="43"/>
                    </a:cubicBezTo>
                    <a:cubicBezTo>
                      <a:pt x="38" y="44"/>
                      <a:pt x="39" y="44"/>
                      <a:pt x="39" y="45"/>
                    </a:cubicBezTo>
                    <a:cubicBezTo>
                      <a:pt x="38" y="45"/>
                      <a:pt x="38" y="44"/>
                      <a:pt x="37" y="44"/>
                    </a:cubicBezTo>
                    <a:cubicBezTo>
                      <a:pt x="35" y="44"/>
                      <a:pt x="32" y="41"/>
                      <a:pt x="33" y="39"/>
                    </a:cubicBezTo>
                    <a:close/>
                    <a:moveTo>
                      <a:pt x="35" y="70"/>
                    </a:moveTo>
                    <a:cubicBezTo>
                      <a:pt x="36" y="70"/>
                      <a:pt x="37" y="70"/>
                      <a:pt x="37" y="70"/>
                    </a:cubicBezTo>
                    <a:cubicBezTo>
                      <a:pt x="37" y="70"/>
                      <a:pt x="36" y="70"/>
                      <a:pt x="36" y="72"/>
                    </a:cubicBezTo>
                    <a:cubicBezTo>
                      <a:pt x="35" y="73"/>
                      <a:pt x="33" y="76"/>
                      <a:pt x="31" y="75"/>
                    </a:cubicBezTo>
                    <a:cubicBezTo>
                      <a:pt x="30" y="73"/>
                      <a:pt x="33" y="71"/>
                      <a:pt x="35" y="70"/>
                    </a:cubicBezTo>
                    <a:close/>
                    <a:moveTo>
                      <a:pt x="28" y="70"/>
                    </a:moveTo>
                    <a:cubicBezTo>
                      <a:pt x="28" y="68"/>
                      <a:pt x="32" y="67"/>
                      <a:pt x="33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5" y="67"/>
                      <a:pt x="35" y="67"/>
                      <a:pt x="34" y="68"/>
                    </a:cubicBezTo>
                    <a:cubicBezTo>
                      <a:pt x="33" y="70"/>
                      <a:pt x="30" y="72"/>
                      <a:pt x="28" y="70"/>
                    </a:cubicBezTo>
                    <a:close/>
                    <a:moveTo>
                      <a:pt x="30" y="43"/>
                    </a:moveTo>
                    <a:cubicBezTo>
                      <a:pt x="31" y="42"/>
                      <a:pt x="34" y="44"/>
                      <a:pt x="35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6" y="47"/>
                      <a:pt x="36" y="47"/>
                      <a:pt x="34" y="47"/>
                    </a:cubicBezTo>
                    <a:cubicBezTo>
                      <a:pt x="33" y="47"/>
                      <a:pt x="29" y="45"/>
                      <a:pt x="30" y="43"/>
                    </a:cubicBezTo>
                    <a:close/>
                    <a:moveTo>
                      <a:pt x="33" y="49"/>
                    </a:moveTo>
                    <a:cubicBezTo>
                      <a:pt x="34" y="50"/>
                      <a:pt x="34" y="50"/>
                      <a:pt x="35" y="51"/>
                    </a:cubicBezTo>
                    <a:cubicBezTo>
                      <a:pt x="34" y="51"/>
                      <a:pt x="34" y="51"/>
                      <a:pt x="32" y="51"/>
                    </a:cubicBezTo>
                    <a:cubicBezTo>
                      <a:pt x="31" y="51"/>
                      <a:pt x="27" y="50"/>
                      <a:pt x="27" y="48"/>
                    </a:cubicBezTo>
                    <a:cubicBezTo>
                      <a:pt x="29" y="46"/>
                      <a:pt x="32" y="48"/>
                      <a:pt x="33" y="49"/>
                    </a:cubicBezTo>
                    <a:close/>
                    <a:moveTo>
                      <a:pt x="32" y="53"/>
                    </a:moveTo>
                    <a:cubicBezTo>
                      <a:pt x="33" y="54"/>
                      <a:pt x="33" y="54"/>
                      <a:pt x="34" y="54"/>
                    </a:cubicBezTo>
                    <a:cubicBezTo>
                      <a:pt x="33" y="54"/>
                      <a:pt x="33" y="54"/>
                      <a:pt x="31" y="55"/>
                    </a:cubicBezTo>
                    <a:cubicBezTo>
                      <a:pt x="30" y="55"/>
                      <a:pt x="26" y="55"/>
                      <a:pt x="26" y="53"/>
                    </a:cubicBezTo>
                    <a:cubicBezTo>
                      <a:pt x="27" y="51"/>
                      <a:pt x="30" y="52"/>
                      <a:pt x="32" y="53"/>
                    </a:cubicBezTo>
                    <a:close/>
                    <a:moveTo>
                      <a:pt x="31" y="57"/>
                    </a:moveTo>
                    <a:cubicBezTo>
                      <a:pt x="32" y="58"/>
                      <a:pt x="33" y="58"/>
                      <a:pt x="33" y="58"/>
                    </a:cubicBezTo>
                    <a:cubicBezTo>
                      <a:pt x="33" y="58"/>
                      <a:pt x="32" y="58"/>
                      <a:pt x="31" y="59"/>
                    </a:cubicBezTo>
                    <a:cubicBezTo>
                      <a:pt x="30" y="59"/>
                      <a:pt x="26" y="60"/>
                      <a:pt x="26" y="58"/>
                    </a:cubicBezTo>
                    <a:cubicBezTo>
                      <a:pt x="26" y="56"/>
                      <a:pt x="30" y="56"/>
                      <a:pt x="31" y="57"/>
                    </a:cubicBezTo>
                    <a:close/>
                    <a:moveTo>
                      <a:pt x="17" y="33"/>
                    </a:moveTo>
                    <a:cubicBezTo>
                      <a:pt x="19" y="32"/>
                      <a:pt x="22" y="32"/>
                      <a:pt x="23" y="34"/>
                    </a:cubicBezTo>
                    <a:cubicBezTo>
                      <a:pt x="22" y="36"/>
                      <a:pt x="19" y="35"/>
                      <a:pt x="17" y="34"/>
                    </a:cubicBezTo>
                    <a:cubicBezTo>
                      <a:pt x="16" y="34"/>
                      <a:pt x="16" y="34"/>
                      <a:pt x="15" y="34"/>
                    </a:cubicBezTo>
                    <a:cubicBezTo>
                      <a:pt x="16" y="33"/>
                      <a:pt x="16" y="33"/>
                      <a:pt x="17" y="33"/>
                    </a:cubicBezTo>
                    <a:close/>
                    <a:moveTo>
                      <a:pt x="17" y="37"/>
                    </a:moveTo>
                    <a:cubicBezTo>
                      <a:pt x="19" y="36"/>
                      <a:pt x="22" y="37"/>
                      <a:pt x="23" y="39"/>
                    </a:cubicBezTo>
                    <a:cubicBezTo>
                      <a:pt x="21" y="41"/>
                      <a:pt x="18" y="39"/>
                      <a:pt x="17" y="38"/>
                    </a:cubicBezTo>
                    <a:cubicBezTo>
                      <a:pt x="16" y="38"/>
                      <a:pt x="16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lose/>
                    <a:moveTo>
                      <a:pt x="15" y="52"/>
                    </a:moveTo>
                    <a:cubicBezTo>
                      <a:pt x="13" y="53"/>
                      <a:pt x="11" y="50"/>
                      <a:pt x="11" y="49"/>
                    </a:cubicBezTo>
                    <a:cubicBezTo>
                      <a:pt x="11" y="47"/>
                      <a:pt x="10" y="47"/>
                      <a:pt x="10" y="46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4" y="48"/>
                      <a:pt x="16" y="51"/>
                      <a:pt x="15" y="52"/>
                    </a:cubicBezTo>
                    <a:close/>
                    <a:moveTo>
                      <a:pt x="19" y="48"/>
                    </a:moveTo>
                    <a:cubicBezTo>
                      <a:pt x="17" y="50"/>
                      <a:pt x="14" y="47"/>
                      <a:pt x="14" y="46"/>
                    </a:cubicBezTo>
                    <a:cubicBezTo>
                      <a:pt x="13" y="44"/>
                      <a:pt x="13" y="44"/>
                      <a:pt x="12" y="44"/>
                    </a:cubicBezTo>
                    <a:cubicBezTo>
                      <a:pt x="13" y="44"/>
                      <a:pt x="13" y="44"/>
                      <a:pt x="15" y="44"/>
                    </a:cubicBezTo>
                    <a:cubicBezTo>
                      <a:pt x="16" y="45"/>
                      <a:pt x="19" y="46"/>
                      <a:pt x="19" y="48"/>
                    </a:cubicBezTo>
                    <a:close/>
                    <a:moveTo>
                      <a:pt x="16" y="42"/>
                    </a:moveTo>
                    <a:cubicBezTo>
                      <a:pt x="15" y="41"/>
                      <a:pt x="14" y="41"/>
                      <a:pt x="14" y="40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8" y="41"/>
                      <a:pt x="21" y="42"/>
                      <a:pt x="21" y="44"/>
                    </a:cubicBezTo>
                    <a:cubicBezTo>
                      <a:pt x="20" y="45"/>
                      <a:pt x="17" y="43"/>
                      <a:pt x="16" y="42"/>
                    </a:cubicBezTo>
                    <a:close/>
                    <a:moveTo>
                      <a:pt x="20" y="83"/>
                    </a:moveTo>
                    <a:cubicBezTo>
                      <a:pt x="19" y="84"/>
                      <a:pt x="19" y="84"/>
                      <a:pt x="19" y="85"/>
                    </a:cubicBezTo>
                    <a:cubicBezTo>
                      <a:pt x="19" y="84"/>
                      <a:pt x="19" y="84"/>
                      <a:pt x="19" y="82"/>
                    </a:cubicBezTo>
                    <a:cubicBezTo>
                      <a:pt x="18" y="81"/>
                      <a:pt x="19" y="77"/>
                      <a:pt x="21" y="77"/>
                    </a:cubicBezTo>
                    <a:cubicBezTo>
                      <a:pt x="23" y="78"/>
                      <a:pt x="21" y="82"/>
                      <a:pt x="20" y="83"/>
                    </a:cubicBezTo>
                    <a:close/>
                    <a:moveTo>
                      <a:pt x="22" y="86"/>
                    </a:moveTo>
                    <a:cubicBezTo>
                      <a:pt x="22" y="85"/>
                      <a:pt x="22" y="85"/>
                      <a:pt x="22" y="84"/>
                    </a:cubicBezTo>
                    <a:cubicBezTo>
                      <a:pt x="22" y="82"/>
                      <a:pt x="24" y="79"/>
                      <a:pt x="26" y="79"/>
                    </a:cubicBezTo>
                    <a:cubicBezTo>
                      <a:pt x="27" y="81"/>
                      <a:pt x="25" y="84"/>
                      <a:pt x="24" y="84"/>
                    </a:cubicBezTo>
                    <a:cubicBezTo>
                      <a:pt x="23" y="85"/>
                      <a:pt x="22" y="86"/>
                      <a:pt x="22" y="86"/>
                    </a:cubicBezTo>
                    <a:close/>
                    <a:moveTo>
                      <a:pt x="25" y="88"/>
                    </a:moveTo>
                    <a:cubicBezTo>
                      <a:pt x="25" y="87"/>
                      <a:pt x="25" y="87"/>
                      <a:pt x="26" y="86"/>
                    </a:cubicBezTo>
                    <a:cubicBezTo>
                      <a:pt x="26" y="84"/>
                      <a:pt x="28" y="81"/>
                      <a:pt x="30" y="82"/>
                    </a:cubicBezTo>
                    <a:cubicBezTo>
                      <a:pt x="31" y="84"/>
                      <a:pt x="28" y="86"/>
                      <a:pt x="27" y="87"/>
                    </a:cubicBezTo>
                    <a:cubicBezTo>
                      <a:pt x="26" y="87"/>
                      <a:pt x="25" y="88"/>
                      <a:pt x="25" y="88"/>
                    </a:cubicBezTo>
                    <a:close/>
                    <a:moveTo>
                      <a:pt x="27" y="91"/>
                    </a:moveTo>
                    <a:cubicBezTo>
                      <a:pt x="28" y="90"/>
                      <a:pt x="28" y="90"/>
                      <a:pt x="29" y="89"/>
                    </a:cubicBezTo>
                    <a:cubicBezTo>
                      <a:pt x="29" y="87"/>
                      <a:pt x="32" y="85"/>
                      <a:pt x="34" y="86"/>
                    </a:cubicBezTo>
                    <a:cubicBezTo>
                      <a:pt x="34" y="88"/>
                      <a:pt x="31" y="90"/>
                      <a:pt x="30" y="90"/>
                    </a:cubicBezTo>
                    <a:cubicBezTo>
                      <a:pt x="28" y="90"/>
                      <a:pt x="28" y="90"/>
                      <a:pt x="27" y="91"/>
                    </a:cubicBezTo>
                    <a:close/>
                    <a:moveTo>
                      <a:pt x="31" y="93"/>
                    </a:moveTo>
                    <a:cubicBezTo>
                      <a:pt x="30" y="93"/>
                      <a:pt x="30" y="93"/>
                      <a:pt x="29" y="94"/>
                    </a:cubicBezTo>
                    <a:cubicBezTo>
                      <a:pt x="30" y="93"/>
                      <a:pt x="30" y="93"/>
                      <a:pt x="31" y="92"/>
                    </a:cubicBezTo>
                    <a:cubicBezTo>
                      <a:pt x="32" y="91"/>
                      <a:pt x="35" y="89"/>
                      <a:pt x="36" y="91"/>
                    </a:cubicBezTo>
                    <a:cubicBezTo>
                      <a:pt x="36" y="93"/>
                      <a:pt x="33" y="94"/>
                      <a:pt x="31" y="93"/>
                    </a:cubicBezTo>
                    <a:close/>
                    <a:moveTo>
                      <a:pt x="35" y="78"/>
                    </a:moveTo>
                    <a:cubicBezTo>
                      <a:pt x="34" y="77"/>
                      <a:pt x="36" y="74"/>
                      <a:pt x="38" y="73"/>
                    </a:cubicBezTo>
                    <a:cubicBezTo>
                      <a:pt x="39" y="73"/>
                      <a:pt x="39" y="73"/>
                      <a:pt x="40" y="72"/>
                    </a:cubicBezTo>
                    <a:cubicBezTo>
                      <a:pt x="39" y="73"/>
                      <a:pt x="39" y="73"/>
                      <a:pt x="39" y="75"/>
                    </a:cubicBezTo>
                    <a:cubicBezTo>
                      <a:pt x="39" y="76"/>
                      <a:pt x="37" y="79"/>
                      <a:pt x="35" y="78"/>
                    </a:cubicBezTo>
                    <a:close/>
                    <a:moveTo>
                      <a:pt x="42" y="77"/>
                    </a:moveTo>
                    <a:cubicBezTo>
                      <a:pt x="42" y="78"/>
                      <a:pt x="41" y="82"/>
                      <a:pt x="39" y="81"/>
                    </a:cubicBezTo>
                    <a:cubicBezTo>
                      <a:pt x="38" y="80"/>
                      <a:pt x="40" y="77"/>
                      <a:pt x="41" y="76"/>
                    </a:cubicBezTo>
                    <a:cubicBezTo>
                      <a:pt x="42" y="75"/>
                      <a:pt x="42" y="75"/>
                      <a:pt x="42" y="74"/>
                    </a:cubicBezTo>
                    <a:cubicBezTo>
                      <a:pt x="42" y="75"/>
                      <a:pt x="42" y="75"/>
                      <a:pt x="42" y="77"/>
                    </a:cubicBezTo>
                    <a:close/>
                    <a:moveTo>
                      <a:pt x="44" y="83"/>
                    </a:moveTo>
                    <a:cubicBezTo>
                      <a:pt x="42" y="82"/>
                      <a:pt x="43" y="79"/>
                      <a:pt x="44" y="78"/>
                    </a:cubicBezTo>
                    <a:cubicBezTo>
                      <a:pt x="45" y="77"/>
                      <a:pt x="45" y="76"/>
                      <a:pt x="46" y="76"/>
                    </a:cubicBezTo>
                    <a:cubicBezTo>
                      <a:pt x="46" y="76"/>
                      <a:pt x="46" y="77"/>
                      <a:pt x="46" y="78"/>
                    </a:cubicBezTo>
                    <a:cubicBezTo>
                      <a:pt x="46" y="80"/>
                      <a:pt x="46" y="83"/>
                      <a:pt x="44" y="83"/>
                    </a:cubicBezTo>
                    <a:close/>
                    <a:moveTo>
                      <a:pt x="51" y="71"/>
                    </a:moveTo>
                    <a:cubicBezTo>
                      <a:pt x="50" y="69"/>
                      <a:pt x="49" y="66"/>
                      <a:pt x="46" y="64"/>
                    </a:cubicBezTo>
                    <a:cubicBezTo>
                      <a:pt x="44" y="62"/>
                      <a:pt x="41" y="61"/>
                      <a:pt x="38" y="60"/>
                    </a:cubicBezTo>
                    <a:cubicBezTo>
                      <a:pt x="40" y="59"/>
                      <a:pt x="42" y="57"/>
                      <a:pt x="44" y="54"/>
                    </a:cubicBezTo>
                    <a:cubicBezTo>
                      <a:pt x="45" y="50"/>
                      <a:pt x="45" y="48"/>
                      <a:pt x="45" y="45"/>
                    </a:cubicBezTo>
                    <a:cubicBezTo>
                      <a:pt x="47" y="46"/>
                      <a:pt x="49" y="47"/>
                      <a:pt x="53" y="48"/>
                    </a:cubicBezTo>
                    <a:cubicBezTo>
                      <a:pt x="56" y="48"/>
                      <a:pt x="59" y="47"/>
                      <a:pt x="61" y="46"/>
                    </a:cubicBezTo>
                    <a:cubicBezTo>
                      <a:pt x="61" y="49"/>
                      <a:pt x="60" y="52"/>
                      <a:pt x="61" y="55"/>
                    </a:cubicBezTo>
                    <a:cubicBezTo>
                      <a:pt x="62" y="58"/>
                      <a:pt x="63" y="61"/>
                      <a:pt x="65" y="62"/>
                    </a:cubicBezTo>
                    <a:cubicBezTo>
                      <a:pt x="63" y="63"/>
                      <a:pt x="60" y="63"/>
                      <a:pt x="57" y="64"/>
                    </a:cubicBezTo>
                    <a:cubicBezTo>
                      <a:pt x="54" y="67"/>
                      <a:pt x="52" y="69"/>
                      <a:pt x="51" y="71"/>
                    </a:cubicBezTo>
                    <a:close/>
                    <a:moveTo>
                      <a:pt x="56" y="84"/>
                    </a:moveTo>
                    <a:cubicBezTo>
                      <a:pt x="54" y="84"/>
                      <a:pt x="54" y="80"/>
                      <a:pt x="54" y="79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5" y="78"/>
                      <a:pt x="56" y="79"/>
                    </a:cubicBezTo>
                    <a:cubicBezTo>
                      <a:pt x="57" y="80"/>
                      <a:pt x="58" y="83"/>
                      <a:pt x="56" y="84"/>
                    </a:cubicBezTo>
                    <a:close/>
                    <a:moveTo>
                      <a:pt x="61" y="83"/>
                    </a:moveTo>
                    <a:cubicBezTo>
                      <a:pt x="59" y="83"/>
                      <a:pt x="58" y="80"/>
                      <a:pt x="58" y="78"/>
                    </a:cubicBezTo>
                    <a:cubicBezTo>
                      <a:pt x="59" y="77"/>
                      <a:pt x="58" y="76"/>
                      <a:pt x="58" y="76"/>
                    </a:cubicBezTo>
                    <a:cubicBezTo>
                      <a:pt x="59" y="76"/>
                      <a:pt x="59" y="77"/>
                      <a:pt x="60" y="78"/>
                    </a:cubicBezTo>
                    <a:cubicBezTo>
                      <a:pt x="61" y="79"/>
                      <a:pt x="63" y="82"/>
                      <a:pt x="61" y="83"/>
                    </a:cubicBezTo>
                    <a:close/>
                    <a:moveTo>
                      <a:pt x="66" y="97"/>
                    </a:moveTo>
                    <a:cubicBezTo>
                      <a:pt x="64" y="96"/>
                      <a:pt x="61" y="94"/>
                      <a:pt x="62" y="92"/>
                    </a:cubicBezTo>
                    <a:cubicBezTo>
                      <a:pt x="64" y="91"/>
                      <a:pt x="66" y="94"/>
                      <a:pt x="67" y="95"/>
                    </a:cubicBezTo>
                    <a:cubicBezTo>
                      <a:pt x="67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lose/>
                    <a:moveTo>
                      <a:pt x="68" y="93"/>
                    </a:moveTo>
                    <a:cubicBezTo>
                      <a:pt x="67" y="93"/>
                      <a:pt x="64" y="90"/>
                      <a:pt x="65" y="89"/>
                    </a:cubicBezTo>
                    <a:cubicBezTo>
                      <a:pt x="67" y="88"/>
                      <a:pt x="69" y="91"/>
                      <a:pt x="70" y="92"/>
                    </a:cubicBezTo>
                    <a:cubicBezTo>
                      <a:pt x="70" y="94"/>
                      <a:pt x="70" y="94"/>
                      <a:pt x="70" y="95"/>
                    </a:cubicBezTo>
                    <a:cubicBezTo>
                      <a:pt x="70" y="94"/>
                      <a:pt x="70" y="94"/>
                      <a:pt x="68" y="93"/>
                    </a:cubicBezTo>
                    <a:close/>
                    <a:moveTo>
                      <a:pt x="71" y="91"/>
                    </a:moveTo>
                    <a:cubicBezTo>
                      <a:pt x="70" y="90"/>
                      <a:pt x="68" y="87"/>
                      <a:pt x="70" y="85"/>
                    </a:cubicBezTo>
                    <a:cubicBezTo>
                      <a:pt x="72" y="85"/>
                      <a:pt x="73" y="88"/>
                      <a:pt x="73" y="90"/>
                    </a:cubicBezTo>
                    <a:cubicBezTo>
                      <a:pt x="73" y="91"/>
                      <a:pt x="73" y="92"/>
                      <a:pt x="73" y="92"/>
                    </a:cubicBezTo>
                    <a:cubicBezTo>
                      <a:pt x="73" y="92"/>
                      <a:pt x="73" y="92"/>
                      <a:pt x="71" y="91"/>
                    </a:cubicBezTo>
                    <a:close/>
                    <a:moveTo>
                      <a:pt x="73" y="74"/>
                    </a:moveTo>
                    <a:cubicBezTo>
                      <a:pt x="72" y="75"/>
                      <a:pt x="69" y="73"/>
                      <a:pt x="68" y="71"/>
                    </a:cubicBezTo>
                    <a:cubicBezTo>
                      <a:pt x="68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9" y="70"/>
                    </a:cubicBezTo>
                    <a:cubicBezTo>
                      <a:pt x="71" y="70"/>
                      <a:pt x="74" y="72"/>
                      <a:pt x="73" y="74"/>
                    </a:cubicBezTo>
                    <a:close/>
                    <a:moveTo>
                      <a:pt x="77" y="88"/>
                    </a:moveTo>
                    <a:cubicBezTo>
                      <a:pt x="76" y="90"/>
                      <a:pt x="76" y="90"/>
                      <a:pt x="76" y="91"/>
                    </a:cubicBezTo>
                    <a:cubicBezTo>
                      <a:pt x="76" y="90"/>
                      <a:pt x="76" y="90"/>
                      <a:pt x="75" y="89"/>
                    </a:cubicBezTo>
                    <a:cubicBezTo>
                      <a:pt x="74" y="88"/>
                      <a:pt x="73" y="84"/>
                      <a:pt x="74" y="83"/>
                    </a:cubicBezTo>
                    <a:cubicBezTo>
                      <a:pt x="76" y="83"/>
                      <a:pt x="77" y="87"/>
                      <a:pt x="77" y="88"/>
                    </a:cubicBezTo>
                    <a:close/>
                    <a:moveTo>
                      <a:pt x="72" y="62"/>
                    </a:moveTo>
                    <a:cubicBezTo>
                      <a:pt x="71" y="61"/>
                      <a:pt x="71" y="61"/>
                      <a:pt x="70" y="61"/>
                    </a:cubicBezTo>
                    <a:cubicBezTo>
                      <a:pt x="71" y="61"/>
                      <a:pt x="71" y="61"/>
                      <a:pt x="73" y="61"/>
                    </a:cubicBezTo>
                    <a:cubicBezTo>
                      <a:pt x="74" y="60"/>
                      <a:pt x="78" y="60"/>
                      <a:pt x="78" y="62"/>
                    </a:cubicBezTo>
                    <a:cubicBezTo>
                      <a:pt x="77" y="64"/>
                      <a:pt x="74" y="63"/>
                      <a:pt x="72" y="62"/>
                    </a:cubicBezTo>
                    <a:close/>
                    <a:moveTo>
                      <a:pt x="81" y="88"/>
                    </a:moveTo>
                    <a:cubicBezTo>
                      <a:pt x="80" y="89"/>
                      <a:pt x="80" y="89"/>
                      <a:pt x="80" y="90"/>
                    </a:cubicBezTo>
                    <a:cubicBezTo>
                      <a:pt x="80" y="89"/>
                      <a:pt x="80" y="89"/>
                      <a:pt x="79" y="88"/>
                    </a:cubicBezTo>
                    <a:cubicBezTo>
                      <a:pt x="78" y="87"/>
                      <a:pt x="77" y="83"/>
                      <a:pt x="79" y="82"/>
                    </a:cubicBezTo>
                    <a:cubicBezTo>
                      <a:pt x="81" y="83"/>
                      <a:pt x="81" y="86"/>
                      <a:pt x="81" y="88"/>
                    </a:cubicBezTo>
                    <a:close/>
                    <a:moveTo>
                      <a:pt x="90" y="39"/>
                    </a:moveTo>
                    <a:cubicBezTo>
                      <a:pt x="91" y="40"/>
                      <a:pt x="92" y="40"/>
                      <a:pt x="92" y="41"/>
                    </a:cubicBezTo>
                    <a:cubicBezTo>
                      <a:pt x="92" y="41"/>
                      <a:pt x="91" y="40"/>
                      <a:pt x="90" y="41"/>
                    </a:cubicBezTo>
                    <a:cubicBezTo>
                      <a:pt x="88" y="41"/>
                      <a:pt x="85" y="41"/>
                      <a:pt x="85" y="39"/>
                    </a:cubicBezTo>
                    <a:cubicBezTo>
                      <a:pt x="86" y="37"/>
                      <a:pt x="89" y="38"/>
                      <a:pt x="90" y="39"/>
                    </a:cubicBezTo>
                    <a:close/>
                    <a:moveTo>
                      <a:pt x="84" y="44"/>
                    </a:moveTo>
                    <a:cubicBezTo>
                      <a:pt x="85" y="42"/>
                      <a:pt x="88" y="42"/>
                      <a:pt x="90" y="43"/>
                    </a:cubicBezTo>
                    <a:cubicBezTo>
                      <a:pt x="91" y="44"/>
                      <a:pt x="91" y="44"/>
                      <a:pt x="92" y="44"/>
                    </a:cubicBezTo>
                    <a:cubicBezTo>
                      <a:pt x="91" y="44"/>
                      <a:pt x="91" y="44"/>
                      <a:pt x="90" y="45"/>
                    </a:cubicBezTo>
                    <a:cubicBezTo>
                      <a:pt x="88" y="46"/>
                      <a:pt x="85" y="46"/>
                      <a:pt x="84" y="44"/>
                    </a:cubicBezTo>
                    <a:close/>
                    <a:moveTo>
                      <a:pt x="94" y="56"/>
                    </a:moveTo>
                    <a:cubicBezTo>
                      <a:pt x="93" y="57"/>
                      <a:pt x="91" y="60"/>
                      <a:pt x="89" y="58"/>
                    </a:cubicBezTo>
                    <a:cubicBezTo>
                      <a:pt x="89" y="56"/>
                      <a:pt x="92" y="55"/>
                      <a:pt x="93" y="55"/>
                    </a:cubicBezTo>
                    <a:cubicBezTo>
                      <a:pt x="95" y="54"/>
                      <a:pt x="95" y="54"/>
                      <a:pt x="96" y="54"/>
                    </a:cubicBezTo>
                    <a:cubicBezTo>
                      <a:pt x="95" y="54"/>
                      <a:pt x="95" y="55"/>
                      <a:pt x="94" y="56"/>
                    </a:cubicBezTo>
                    <a:close/>
                    <a:moveTo>
                      <a:pt x="92" y="53"/>
                    </a:moveTo>
                    <a:cubicBezTo>
                      <a:pt x="91" y="54"/>
                      <a:pt x="88" y="55"/>
                      <a:pt x="86" y="54"/>
                    </a:cubicBezTo>
                    <a:cubicBezTo>
                      <a:pt x="86" y="52"/>
                      <a:pt x="90" y="51"/>
                      <a:pt x="91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3" y="51"/>
                      <a:pt x="93" y="51"/>
                      <a:pt x="92" y="53"/>
                    </a:cubicBezTo>
                    <a:close/>
                    <a:moveTo>
                      <a:pt x="90" y="49"/>
                    </a:moveTo>
                    <a:cubicBezTo>
                      <a:pt x="89" y="50"/>
                      <a:pt x="86" y="51"/>
                      <a:pt x="85" y="49"/>
                    </a:cubicBezTo>
                    <a:cubicBezTo>
                      <a:pt x="85" y="47"/>
                      <a:pt x="89" y="47"/>
                      <a:pt x="90" y="47"/>
                    </a:cubicBezTo>
                    <a:cubicBezTo>
                      <a:pt x="91" y="48"/>
                      <a:pt x="92" y="48"/>
                      <a:pt x="92" y="48"/>
                    </a:cubicBezTo>
                    <a:cubicBezTo>
                      <a:pt x="92" y="48"/>
                      <a:pt x="91" y="48"/>
                      <a:pt x="9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4" name="Freeform 8"/>
              <p:cNvSpPr>
                <a:spLocks noEditPoints="1"/>
              </p:cNvSpPr>
              <p:nvPr/>
            </p:nvSpPr>
            <p:spPr bwMode="auto">
              <a:xfrm>
                <a:off x="3622676" y="3181351"/>
                <a:ext cx="611188" cy="630238"/>
              </a:xfrm>
              <a:custGeom>
                <a:avLst/>
                <a:gdLst>
                  <a:gd name="T0" fmla="*/ 103 w 163"/>
                  <a:gd name="T1" fmla="*/ 35 h 168"/>
                  <a:gd name="T2" fmla="*/ 20 w 163"/>
                  <a:gd name="T3" fmla="*/ 69 h 168"/>
                  <a:gd name="T4" fmla="*/ 65 w 163"/>
                  <a:gd name="T5" fmla="*/ 168 h 168"/>
                  <a:gd name="T6" fmla="*/ 155 w 163"/>
                  <a:gd name="T7" fmla="*/ 106 h 168"/>
                  <a:gd name="T8" fmla="*/ 22 w 163"/>
                  <a:gd name="T9" fmla="*/ 75 h 168"/>
                  <a:gd name="T10" fmla="*/ 27 w 163"/>
                  <a:gd name="T11" fmla="*/ 78 h 168"/>
                  <a:gd name="T12" fmla="*/ 34 w 163"/>
                  <a:gd name="T13" fmla="*/ 101 h 168"/>
                  <a:gd name="T14" fmla="*/ 36 w 163"/>
                  <a:gd name="T15" fmla="*/ 93 h 168"/>
                  <a:gd name="T16" fmla="*/ 37 w 163"/>
                  <a:gd name="T17" fmla="*/ 85 h 168"/>
                  <a:gd name="T18" fmla="*/ 142 w 163"/>
                  <a:gd name="T19" fmla="*/ 61 h 168"/>
                  <a:gd name="T20" fmla="*/ 140 w 163"/>
                  <a:gd name="T21" fmla="*/ 49 h 168"/>
                  <a:gd name="T22" fmla="*/ 139 w 163"/>
                  <a:gd name="T23" fmla="*/ 43 h 168"/>
                  <a:gd name="T24" fmla="*/ 136 w 163"/>
                  <a:gd name="T25" fmla="*/ 38 h 168"/>
                  <a:gd name="T26" fmla="*/ 117 w 163"/>
                  <a:gd name="T27" fmla="*/ 77 h 168"/>
                  <a:gd name="T28" fmla="*/ 119 w 163"/>
                  <a:gd name="T29" fmla="*/ 71 h 168"/>
                  <a:gd name="T30" fmla="*/ 118 w 163"/>
                  <a:gd name="T31" fmla="*/ 91 h 168"/>
                  <a:gd name="T32" fmla="*/ 123 w 163"/>
                  <a:gd name="T33" fmla="*/ 37 h 168"/>
                  <a:gd name="T34" fmla="*/ 114 w 163"/>
                  <a:gd name="T35" fmla="*/ 64 h 168"/>
                  <a:gd name="T36" fmla="*/ 110 w 163"/>
                  <a:gd name="T37" fmla="*/ 60 h 168"/>
                  <a:gd name="T38" fmla="*/ 104 w 163"/>
                  <a:gd name="T39" fmla="*/ 60 h 168"/>
                  <a:gd name="T40" fmla="*/ 89 w 163"/>
                  <a:gd name="T41" fmla="*/ 53 h 168"/>
                  <a:gd name="T42" fmla="*/ 76 w 163"/>
                  <a:gd name="T43" fmla="*/ 17 h 168"/>
                  <a:gd name="T44" fmla="*/ 83 w 163"/>
                  <a:gd name="T45" fmla="*/ 44 h 168"/>
                  <a:gd name="T46" fmla="*/ 79 w 163"/>
                  <a:gd name="T47" fmla="*/ 54 h 168"/>
                  <a:gd name="T48" fmla="*/ 71 w 163"/>
                  <a:gd name="T49" fmla="*/ 20 h 168"/>
                  <a:gd name="T50" fmla="*/ 74 w 163"/>
                  <a:gd name="T51" fmla="*/ 57 h 168"/>
                  <a:gd name="T52" fmla="*/ 66 w 163"/>
                  <a:gd name="T53" fmla="*/ 23 h 168"/>
                  <a:gd name="T54" fmla="*/ 62 w 163"/>
                  <a:gd name="T55" fmla="*/ 55 h 168"/>
                  <a:gd name="T56" fmla="*/ 63 w 163"/>
                  <a:gd name="T57" fmla="*/ 36 h 168"/>
                  <a:gd name="T58" fmla="*/ 55 w 163"/>
                  <a:gd name="T59" fmla="*/ 36 h 168"/>
                  <a:gd name="T60" fmla="*/ 51 w 163"/>
                  <a:gd name="T61" fmla="*/ 71 h 168"/>
                  <a:gd name="T62" fmla="*/ 49 w 163"/>
                  <a:gd name="T63" fmla="*/ 78 h 168"/>
                  <a:gd name="T64" fmla="*/ 57 w 163"/>
                  <a:gd name="T65" fmla="*/ 88 h 168"/>
                  <a:gd name="T66" fmla="*/ 58 w 163"/>
                  <a:gd name="T67" fmla="*/ 94 h 168"/>
                  <a:gd name="T68" fmla="*/ 58 w 163"/>
                  <a:gd name="T69" fmla="*/ 132 h 168"/>
                  <a:gd name="T70" fmla="*/ 63 w 163"/>
                  <a:gd name="T71" fmla="*/ 97 h 168"/>
                  <a:gd name="T72" fmla="*/ 66 w 163"/>
                  <a:gd name="T73" fmla="*/ 132 h 168"/>
                  <a:gd name="T74" fmla="*/ 71 w 163"/>
                  <a:gd name="T75" fmla="*/ 112 h 168"/>
                  <a:gd name="T76" fmla="*/ 74 w 163"/>
                  <a:gd name="T77" fmla="*/ 133 h 168"/>
                  <a:gd name="T78" fmla="*/ 76 w 163"/>
                  <a:gd name="T79" fmla="*/ 115 h 168"/>
                  <a:gd name="T80" fmla="*/ 82 w 163"/>
                  <a:gd name="T81" fmla="*/ 136 h 168"/>
                  <a:gd name="T82" fmla="*/ 82 w 163"/>
                  <a:gd name="T83" fmla="*/ 113 h 168"/>
                  <a:gd name="T84" fmla="*/ 89 w 163"/>
                  <a:gd name="T85" fmla="*/ 140 h 168"/>
                  <a:gd name="T86" fmla="*/ 86 w 163"/>
                  <a:gd name="T87" fmla="*/ 126 h 168"/>
                  <a:gd name="T88" fmla="*/ 94 w 163"/>
                  <a:gd name="T89" fmla="*/ 117 h 168"/>
                  <a:gd name="T90" fmla="*/ 72 w 163"/>
                  <a:gd name="T91" fmla="*/ 97 h 168"/>
                  <a:gd name="T92" fmla="*/ 100 w 163"/>
                  <a:gd name="T93" fmla="*/ 75 h 168"/>
                  <a:gd name="T94" fmla="*/ 106 w 163"/>
                  <a:gd name="T95" fmla="*/ 109 h 168"/>
                  <a:gd name="T96" fmla="*/ 110 w 163"/>
                  <a:gd name="T97" fmla="*/ 105 h 168"/>
                  <a:gd name="T98" fmla="*/ 114 w 163"/>
                  <a:gd name="T99" fmla="*/ 101 h 168"/>
                  <a:gd name="T100" fmla="*/ 120 w 163"/>
                  <a:gd name="T101" fmla="*/ 96 h 168"/>
                  <a:gd name="T102" fmla="*/ 135 w 163"/>
                  <a:gd name="T103" fmla="*/ 127 h 168"/>
                  <a:gd name="T104" fmla="*/ 137 w 163"/>
                  <a:gd name="T105" fmla="*/ 121 h 168"/>
                  <a:gd name="T106" fmla="*/ 140 w 163"/>
                  <a:gd name="T107" fmla="*/ 116 h 168"/>
                  <a:gd name="T108" fmla="*/ 144 w 163"/>
                  <a:gd name="T109" fmla="*/ 111 h 168"/>
                  <a:gd name="T110" fmla="*/ 149 w 163"/>
                  <a:gd name="T111" fmla="*/ 10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8">
                    <a:moveTo>
                      <a:pt x="139" y="81"/>
                    </a:moveTo>
                    <a:cubicBezTo>
                      <a:pt x="148" y="76"/>
                      <a:pt x="153" y="64"/>
                      <a:pt x="153" y="54"/>
                    </a:cubicBezTo>
                    <a:cubicBezTo>
                      <a:pt x="153" y="37"/>
                      <a:pt x="156" y="34"/>
                      <a:pt x="158" y="28"/>
                    </a:cubicBezTo>
                    <a:cubicBezTo>
                      <a:pt x="152" y="29"/>
                      <a:pt x="148" y="31"/>
                      <a:pt x="132" y="27"/>
                    </a:cubicBezTo>
                    <a:cubicBezTo>
                      <a:pt x="122" y="25"/>
                      <a:pt x="110" y="28"/>
                      <a:pt x="103" y="35"/>
                    </a:cubicBezTo>
                    <a:cubicBezTo>
                      <a:pt x="100" y="25"/>
                      <a:pt x="90" y="16"/>
                      <a:pt x="81" y="13"/>
                    </a:cubicBezTo>
                    <a:cubicBezTo>
                      <a:pt x="65" y="8"/>
                      <a:pt x="63" y="4"/>
                      <a:pt x="58" y="0"/>
                    </a:cubicBezTo>
                    <a:cubicBezTo>
                      <a:pt x="57" y="6"/>
                      <a:pt x="58" y="10"/>
                      <a:pt x="49" y="25"/>
                    </a:cubicBezTo>
                    <a:cubicBezTo>
                      <a:pt x="44" y="33"/>
                      <a:pt x="43" y="46"/>
                      <a:pt x="47" y="55"/>
                    </a:cubicBezTo>
                    <a:cubicBezTo>
                      <a:pt x="37" y="55"/>
                      <a:pt x="26" y="61"/>
                      <a:pt x="20" y="69"/>
                    </a:cubicBezTo>
                    <a:cubicBezTo>
                      <a:pt x="10" y="82"/>
                      <a:pt x="6" y="83"/>
                      <a:pt x="0" y="87"/>
                    </a:cubicBezTo>
                    <a:cubicBezTo>
                      <a:pt x="6" y="89"/>
                      <a:pt x="10" y="90"/>
                      <a:pt x="21" y="103"/>
                    </a:cubicBezTo>
                    <a:cubicBezTo>
                      <a:pt x="28" y="110"/>
                      <a:pt x="39" y="115"/>
                      <a:pt x="49" y="114"/>
                    </a:cubicBezTo>
                    <a:cubicBezTo>
                      <a:pt x="46" y="124"/>
                      <a:pt x="48" y="136"/>
                      <a:pt x="54" y="144"/>
                    </a:cubicBezTo>
                    <a:cubicBezTo>
                      <a:pt x="64" y="158"/>
                      <a:pt x="64" y="162"/>
                      <a:pt x="65" y="168"/>
                    </a:cubicBezTo>
                    <a:cubicBezTo>
                      <a:pt x="69" y="164"/>
                      <a:pt x="71" y="160"/>
                      <a:pt x="87" y="153"/>
                    </a:cubicBezTo>
                    <a:cubicBezTo>
                      <a:pt x="96" y="150"/>
                      <a:pt x="104" y="140"/>
                      <a:pt x="106" y="130"/>
                    </a:cubicBezTo>
                    <a:cubicBezTo>
                      <a:pt x="114" y="137"/>
                      <a:pt x="127" y="138"/>
                      <a:pt x="136" y="135"/>
                    </a:cubicBezTo>
                    <a:cubicBezTo>
                      <a:pt x="152" y="130"/>
                      <a:pt x="156" y="131"/>
                      <a:pt x="163" y="132"/>
                    </a:cubicBezTo>
                    <a:cubicBezTo>
                      <a:pt x="159" y="127"/>
                      <a:pt x="157" y="124"/>
                      <a:pt x="155" y="106"/>
                    </a:cubicBezTo>
                    <a:cubicBezTo>
                      <a:pt x="154" y="97"/>
                      <a:pt x="148" y="86"/>
                      <a:pt x="139" y="81"/>
                    </a:cubicBezTo>
                    <a:close/>
                    <a:moveTo>
                      <a:pt x="25" y="72"/>
                    </a:moveTo>
                    <a:cubicBezTo>
                      <a:pt x="26" y="70"/>
                      <a:pt x="30" y="67"/>
                      <a:pt x="33" y="69"/>
                    </a:cubicBezTo>
                    <a:cubicBezTo>
                      <a:pt x="33" y="72"/>
                      <a:pt x="28" y="75"/>
                      <a:pt x="26" y="75"/>
                    </a:cubicBezTo>
                    <a:cubicBezTo>
                      <a:pt x="24" y="75"/>
                      <a:pt x="23" y="75"/>
                      <a:pt x="22" y="75"/>
                    </a:cubicBezTo>
                    <a:cubicBezTo>
                      <a:pt x="23" y="74"/>
                      <a:pt x="23" y="74"/>
                      <a:pt x="25" y="72"/>
                    </a:cubicBezTo>
                    <a:close/>
                    <a:moveTo>
                      <a:pt x="36" y="77"/>
                    </a:moveTo>
                    <a:cubicBezTo>
                      <a:pt x="35" y="80"/>
                      <a:pt x="30" y="81"/>
                      <a:pt x="28" y="81"/>
                    </a:cubicBezTo>
                    <a:cubicBezTo>
                      <a:pt x="26" y="80"/>
                      <a:pt x="25" y="80"/>
                      <a:pt x="24" y="80"/>
                    </a:cubicBezTo>
                    <a:cubicBezTo>
                      <a:pt x="25" y="80"/>
                      <a:pt x="25" y="80"/>
                      <a:pt x="27" y="78"/>
                    </a:cubicBezTo>
                    <a:cubicBezTo>
                      <a:pt x="29" y="76"/>
                      <a:pt x="34" y="74"/>
                      <a:pt x="36" y="77"/>
                    </a:cubicBezTo>
                    <a:close/>
                    <a:moveTo>
                      <a:pt x="25" y="99"/>
                    </a:moveTo>
                    <a:cubicBezTo>
                      <a:pt x="24" y="97"/>
                      <a:pt x="23" y="97"/>
                      <a:pt x="23" y="96"/>
                    </a:cubicBezTo>
                    <a:cubicBezTo>
                      <a:pt x="24" y="97"/>
                      <a:pt x="24" y="97"/>
                      <a:pt x="26" y="96"/>
                    </a:cubicBezTo>
                    <a:cubicBezTo>
                      <a:pt x="29" y="96"/>
                      <a:pt x="34" y="97"/>
                      <a:pt x="34" y="101"/>
                    </a:cubicBezTo>
                    <a:cubicBezTo>
                      <a:pt x="32" y="103"/>
                      <a:pt x="27" y="101"/>
                      <a:pt x="25" y="99"/>
                    </a:cubicBezTo>
                    <a:close/>
                    <a:moveTo>
                      <a:pt x="27" y="93"/>
                    </a:moveTo>
                    <a:cubicBezTo>
                      <a:pt x="26" y="92"/>
                      <a:pt x="25" y="92"/>
                      <a:pt x="24" y="91"/>
                    </a:cubicBezTo>
                    <a:cubicBezTo>
                      <a:pt x="25" y="91"/>
                      <a:pt x="26" y="91"/>
                      <a:pt x="28" y="90"/>
                    </a:cubicBezTo>
                    <a:cubicBezTo>
                      <a:pt x="30" y="90"/>
                      <a:pt x="36" y="90"/>
                      <a:pt x="36" y="93"/>
                    </a:cubicBezTo>
                    <a:cubicBezTo>
                      <a:pt x="35" y="96"/>
                      <a:pt x="29" y="94"/>
                      <a:pt x="27" y="93"/>
                    </a:cubicBezTo>
                    <a:close/>
                    <a:moveTo>
                      <a:pt x="28" y="87"/>
                    </a:moveTo>
                    <a:cubicBezTo>
                      <a:pt x="26" y="86"/>
                      <a:pt x="26" y="86"/>
                      <a:pt x="25" y="86"/>
                    </a:cubicBezTo>
                    <a:cubicBezTo>
                      <a:pt x="26" y="85"/>
                      <a:pt x="26" y="85"/>
                      <a:pt x="28" y="84"/>
                    </a:cubicBezTo>
                    <a:cubicBezTo>
                      <a:pt x="30" y="83"/>
                      <a:pt x="35" y="82"/>
                      <a:pt x="37" y="85"/>
                    </a:cubicBezTo>
                    <a:cubicBezTo>
                      <a:pt x="36" y="88"/>
                      <a:pt x="30" y="88"/>
                      <a:pt x="28" y="87"/>
                    </a:cubicBezTo>
                    <a:close/>
                    <a:moveTo>
                      <a:pt x="145" y="53"/>
                    </a:moveTo>
                    <a:cubicBezTo>
                      <a:pt x="147" y="52"/>
                      <a:pt x="147" y="51"/>
                      <a:pt x="148" y="50"/>
                    </a:cubicBezTo>
                    <a:cubicBezTo>
                      <a:pt x="147" y="51"/>
                      <a:pt x="147" y="52"/>
                      <a:pt x="147" y="54"/>
                    </a:cubicBezTo>
                    <a:cubicBezTo>
                      <a:pt x="147" y="56"/>
                      <a:pt x="145" y="62"/>
                      <a:pt x="142" y="61"/>
                    </a:cubicBezTo>
                    <a:cubicBezTo>
                      <a:pt x="140" y="59"/>
                      <a:pt x="143" y="54"/>
                      <a:pt x="145" y="53"/>
                    </a:cubicBezTo>
                    <a:close/>
                    <a:moveTo>
                      <a:pt x="143" y="47"/>
                    </a:moveTo>
                    <a:cubicBezTo>
                      <a:pt x="143" y="48"/>
                      <a:pt x="142" y="49"/>
                      <a:pt x="142" y="51"/>
                    </a:cubicBezTo>
                    <a:cubicBezTo>
                      <a:pt x="141" y="53"/>
                      <a:pt x="139" y="58"/>
                      <a:pt x="136" y="57"/>
                    </a:cubicBezTo>
                    <a:cubicBezTo>
                      <a:pt x="134" y="54"/>
                      <a:pt x="138" y="50"/>
                      <a:pt x="140" y="49"/>
                    </a:cubicBezTo>
                    <a:cubicBezTo>
                      <a:pt x="142" y="48"/>
                      <a:pt x="142" y="48"/>
                      <a:pt x="143" y="47"/>
                    </a:cubicBezTo>
                    <a:close/>
                    <a:moveTo>
                      <a:pt x="137" y="46"/>
                    </a:moveTo>
                    <a:cubicBezTo>
                      <a:pt x="137" y="49"/>
                      <a:pt x="133" y="53"/>
                      <a:pt x="130" y="51"/>
                    </a:cubicBezTo>
                    <a:cubicBezTo>
                      <a:pt x="129" y="48"/>
                      <a:pt x="133" y="45"/>
                      <a:pt x="136" y="44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4"/>
                      <a:pt x="138" y="44"/>
                      <a:pt x="137" y="46"/>
                    </a:cubicBezTo>
                    <a:close/>
                    <a:moveTo>
                      <a:pt x="134" y="41"/>
                    </a:moveTo>
                    <a:cubicBezTo>
                      <a:pt x="133" y="43"/>
                      <a:pt x="128" y="46"/>
                      <a:pt x="126" y="44"/>
                    </a:cubicBezTo>
                    <a:cubicBezTo>
                      <a:pt x="125" y="41"/>
                      <a:pt x="130" y="39"/>
                      <a:pt x="133" y="39"/>
                    </a:cubicBezTo>
                    <a:cubicBezTo>
                      <a:pt x="135" y="39"/>
                      <a:pt x="135" y="39"/>
                      <a:pt x="136" y="38"/>
                    </a:cubicBezTo>
                    <a:cubicBezTo>
                      <a:pt x="136" y="39"/>
                      <a:pt x="135" y="39"/>
                      <a:pt x="134" y="41"/>
                    </a:cubicBezTo>
                    <a:close/>
                    <a:moveTo>
                      <a:pt x="120" y="75"/>
                    </a:moveTo>
                    <a:cubicBezTo>
                      <a:pt x="122" y="73"/>
                      <a:pt x="127" y="72"/>
                      <a:pt x="129" y="74"/>
                    </a:cubicBezTo>
                    <a:cubicBezTo>
                      <a:pt x="129" y="77"/>
                      <a:pt x="123" y="78"/>
                      <a:pt x="121" y="77"/>
                    </a:cubicBezTo>
                    <a:cubicBezTo>
                      <a:pt x="119" y="77"/>
                      <a:pt x="118" y="77"/>
                      <a:pt x="117" y="77"/>
                    </a:cubicBezTo>
                    <a:cubicBezTo>
                      <a:pt x="118" y="76"/>
                      <a:pt x="119" y="76"/>
                      <a:pt x="120" y="75"/>
                    </a:cubicBezTo>
                    <a:close/>
                    <a:moveTo>
                      <a:pt x="115" y="72"/>
                    </a:moveTo>
                    <a:cubicBezTo>
                      <a:pt x="116" y="71"/>
                      <a:pt x="117" y="71"/>
                      <a:pt x="118" y="69"/>
                    </a:cubicBezTo>
                    <a:cubicBezTo>
                      <a:pt x="119" y="67"/>
                      <a:pt x="124" y="64"/>
                      <a:pt x="126" y="67"/>
                    </a:cubicBezTo>
                    <a:cubicBezTo>
                      <a:pt x="127" y="70"/>
                      <a:pt x="121" y="71"/>
                      <a:pt x="119" y="71"/>
                    </a:cubicBezTo>
                    <a:cubicBezTo>
                      <a:pt x="117" y="71"/>
                      <a:pt x="116" y="71"/>
                      <a:pt x="115" y="72"/>
                    </a:cubicBezTo>
                    <a:close/>
                    <a:moveTo>
                      <a:pt x="121" y="90"/>
                    </a:moveTo>
                    <a:cubicBezTo>
                      <a:pt x="124" y="90"/>
                      <a:pt x="129" y="90"/>
                      <a:pt x="130" y="94"/>
                    </a:cubicBezTo>
                    <a:cubicBezTo>
                      <a:pt x="128" y="96"/>
                      <a:pt x="123" y="94"/>
                      <a:pt x="121" y="93"/>
                    </a:cubicBezTo>
                    <a:cubicBezTo>
                      <a:pt x="119" y="92"/>
                      <a:pt x="119" y="91"/>
                      <a:pt x="118" y="91"/>
                    </a:cubicBezTo>
                    <a:cubicBezTo>
                      <a:pt x="119" y="91"/>
                      <a:pt x="119" y="91"/>
                      <a:pt x="121" y="90"/>
                    </a:cubicBezTo>
                    <a:close/>
                    <a:moveTo>
                      <a:pt x="131" y="33"/>
                    </a:moveTo>
                    <a:cubicBezTo>
                      <a:pt x="133" y="33"/>
                      <a:pt x="134" y="33"/>
                      <a:pt x="135" y="33"/>
                    </a:cubicBezTo>
                    <a:cubicBezTo>
                      <a:pt x="134" y="34"/>
                      <a:pt x="133" y="34"/>
                      <a:pt x="132" y="35"/>
                    </a:cubicBezTo>
                    <a:cubicBezTo>
                      <a:pt x="130" y="37"/>
                      <a:pt x="125" y="39"/>
                      <a:pt x="123" y="37"/>
                    </a:cubicBezTo>
                    <a:cubicBezTo>
                      <a:pt x="123" y="34"/>
                      <a:pt x="129" y="33"/>
                      <a:pt x="131" y="33"/>
                    </a:cubicBezTo>
                    <a:close/>
                    <a:moveTo>
                      <a:pt x="122" y="60"/>
                    </a:moveTo>
                    <a:cubicBezTo>
                      <a:pt x="123" y="63"/>
                      <a:pt x="118" y="66"/>
                      <a:pt x="116" y="66"/>
                    </a:cubicBezTo>
                    <a:cubicBezTo>
                      <a:pt x="114" y="66"/>
                      <a:pt x="113" y="67"/>
                      <a:pt x="112" y="67"/>
                    </a:cubicBezTo>
                    <a:cubicBezTo>
                      <a:pt x="113" y="66"/>
                      <a:pt x="113" y="66"/>
                      <a:pt x="114" y="64"/>
                    </a:cubicBezTo>
                    <a:cubicBezTo>
                      <a:pt x="115" y="62"/>
                      <a:pt x="120" y="58"/>
                      <a:pt x="122" y="60"/>
                    </a:cubicBezTo>
                    <a:close/>
                    <a:moveTo>
                      <a:pt x="117" y="54"/>
                    </a:moveTo>
                    <a:cubicBezTo>
                      <a:pt x="118" y="57"/>
                      <a:pt x="114" y="60"/>
                      <a:pt x="112" y="61"/>
                    </a:cubicBezTo>
                    <a:cubicBezTo>
                      <a:pt x="110" y="62"/>
                      <a:pt x="109" y="62"/>
                      <a:pt x="108" y="63"/>
                    </a:cubicBezTo>
                    <a:cubicBezTo>
                      <a:pt x="109" y="62"/>
                      <a:pt x="109" y="62"/>
                      <a:pt x="110" y="60"/>
                    </a:cubicBezTo>
                    <a:cubicBezTo>
                      <a:pt x="110" y="57"/>
                      <a:pt x="114" y="53"/>
                      <a:pt x="117" y="54"/>
                    </a:cubicBezTo>
                    <a:close/>
                    <a:moveTo>
                      <a:pt x="104" y="56"/>
                    </a:moveTo>
                    <a:cubicBezTo>
                      <a:pt x="104" y="54"/>
                      <a:pt x="107" y="49"/>
                      <a:pt x="110" y="49"/>
                    </a:cubicBezTo>
                    <a:cubicBezTo>
                      <a:pt x="112" y="52"/>
                      <a:pt x="109" y="56"/>
                      <a:pt x="107" y="58"/>
                    </a:cubicBezTo>
                    <a:cubicBezTo>
                      <a:pt x="105" y="59"/>
                      <a:pt x="104" y="59"/>
                      <a:pt x="104" y="60"/>
                    </a:cubicBezTo>
                    <a:cubicBezTo>
                      <a:pt x="104" y="59"/>
                      <a:pt x="104" y="58"/>
                      <a:pt x="104" y="56"/>
                    </a:cubicBezTo>
                    <a:close/>
                    <a:moveTo>
                      <a:pt x="91" y="44"/>
                    </a:moveTo>
                    <a:cubicBezTo>
                      <a:pt x="94" y="45"/>
                      <a:pt x="93" y="51"/>
                      <a:pt x="92" y="53"/>
                    </a:cubicBezTo>
                    <a:cubicBezTo>
                      <a:pt x="90" y="55"/>
                      <a:pt x="90" y="55"/>
                      <a:pt x="90" y="56"/>
                    </a:cubicBezTo>
                    <a:cubicBezTo>
                      <a:pt x="90" y="55"/>
                      <a:pt x="90" y="55"/>
                      <a:pt x="89" y="53"/>
                    </a:cubicBezTo>
                    <a:cubicBezTo>
                      <a:pt x="88" y="50"/>
                      <a:pt x="88" y="45"/>
                      <a:pt x="91" y="44"/>
                    </a:cubicBezTo>
                    <a:close/>
                    <a:moveTo>
                      <a:pt x="79" y="19"/>
                    </a:moveTo>
                    <a:cubicBezTo>
                      <a:pt x="81" y="19"/>
                      <a:pt x="86" y="23"/>
                      <a:pt x="85" y="26"/>
                    </a:cubicBezTo>
                    <a:cubicBezTo>
                      <a:pt x="82" y="27"/>
                      <a:pt x="78" y="23"/>
                      <a:pt x="77" y="20"/>
                    </a:cubicBezTo>
                    <a:cubicBezTo>
                      <a:pt x="77" y="18"/>
                      <a:pt x="76" y="18"/>
                      <a:pt x="76" y="17"/>
                    </a:cubicBezTo>
                    <a:cubicBezTo>
                      <a:pt x="77" y="18"/>
                      <a:pt x="77" y="18"/>
                      <a:pt x="79" y="19"/>
                    </a:cubicBezTo>
                    <a:close/>
                    <a:moveTo>
                      <a:pt x="85" y="53"/>
                    </a:moveTo>
                    <a:cubicBezTo>
                      <a:pt x="85" y="55"/>
                      <a:pt x="85" y="55"/>
                      <a:pt x="85" y="56"/>
                    </a:cubicBezTo>
                    <a:cubicBezTo>
                      <a:pt x="84" y="56"/>
                      <a:pt x="84" y="55"/>
                      <a:pt x="83" y="53"/>
                    </a:cubicBezTo>
                    <a:cubicBezTo>
                      <a:pt x="82" y="51"/>
                      <a:pt x="81" y="46"/>
                      <a:pt x="83" y="44"/>
                    </a:cubicBezTo>
                    <a:cubicBezTo>
                      <a:pt x="86" y="45"/>
                      <a:pt x="86" y="51"/>
                      <a:pt x="85" y="53"/>
                    </a:cubicBezTo>
                    <a:close/>
                    <a:moveTo>
                      <a:pt x="79" y="58"/>
                    </a:moveTo>
                    <a:cubicBezTo>
                      <a:pt x="79" y="57"/>
                      <a:pt x="78" y="56"/>
                      <a:pt x="77" y="55"/>
                    </a:cubicBezTo>
                    <a:cubicBezTo>
                      <a:pt x="75" y="53"/>
                      <a:pt x="73" y="48"/>
                      <a:pt x="76" y="46"/>
                    </a:cubicBezTo>
                    <a:cubicBezTo>
                      <a:pt x="79" y="46"/>
                      <a:pt x="80" y="52"/>
                      <a:pt x="79" y="54"/>
                    </a:cubicBezTo>
                    <a:cubicBezTo>
                      <a:pt x="79" y="56"/>
                      <a:pt x="79" y="57"/>
                      <a:pt x="79" y="58"/>
                    </a:cubicBezTo>
                    <a:close/>
                    <a:moveTo>
                      <a:pt x="74" y="23"/>
                    </a:moveTo>
                    <a:cubicBezTo>
                      <a:pt x="76" y="24"/>
                      <a:pt x="80" y="28"/>
                      <a:pt x="78" y="31"/>
                    </a:cubicBezTo>
                    <a:cubicBezTo>
                      <a:pt x="75" y="31"/>
                      <a:pt x="73" y="26"/>
                      <a:pt x="72" y="24"/>
                    </a:cubicBezTo>
                    <a:cubicBezTo>
                      <a:pt x="72" y="22"/>
                      <a:pt x="72" y="21"/>
                      <a:pt x="71" y="20"/>
                    </a:cubicBezTo>
                    <a:cubicBezTo>
                      <a:pt x="72" y="21"/>
                      <a:pt x="73" y="22"/>
                      <a:pt x="74" y="23"/>
                    </a:cubicBezTo>
                    <a:close/>
                    <a:moveTo>
                      <a:pt x="74" y="60"/>
                    </a:moveTo>
                    <a:cubicBezTo>
                      <a:pt x="74" y="60"/>
                      <a:pt x="73" y="59"/>
                      <a:pt x="71" y="58"/>
                    </a:cubicBezTo>
                    <a:cubicBezTo>
                      <a:pt x="69" y="57"/>
                      <a:pt x="66" y="52"/>
                      <a:pt x="68" y="50"/>
                    </a:cubicBezTo>
                    <a:cubicBezTo>
                      <a:pt x="71" y="49"/>
                      <a:pt x="74" y="54"/>
                      <a:pt x="74" y="57"/>
                    </a:cubicBezTo>
                    <a:cubicBezTo>
                      <a:pt x="74" y="59"/>
                      <a:pt x="74" y="59"/>
                      <a:pt x="74" y="60"/>
                    </a:cubicBezTo>
                    <a:close/>
                    <a:moveTo>
                      <a:pt x="69" y="26"/>
                    </a:moveTo>
                    <a:cubicBezTo>
                      <a:pt x="71" y="27"/>
                      <a:pt x="73" y="32"/>
                      <a:pt x="71" y="34"/>
                    </a:cubicBezTo>
                    <a:cubicBezTo>
                      <a:pt x="68" y="34"/>
                      <a:pt x="66" y="29"/>
                      <a:pt x="67" y="27"/>
                    </a:cubicBezTo>
                    <a:cubicBezTo>
                      <a:pt x="67" y="24"/>
                      <a:pt x="67" y="24"/>
                      <a:pt x="66" y="23"/>
                    </a:cubicBezTo>
                    <a:cubicBezTo>
                      <a:pt x="67" y="24"/>
                      <a:pt x="67" y="24"/>
                      <a:pt x="69" y="26"/>
                    </a:cubicBezTo>
                    <a:close/>
                    <a:moveTo>
                      <a:pt x="69" y="60"/>
                    </a:moveTo>
                    <a:cubicBezTo>
                      <a:pt x="69" y="62"/>
                      <a:pt x="70" y="63"/>
                      <a:pt x="70" y="64"/>
                    </a:cubicBezTo>
                    <a:cubicBezTo>
                      <a:pt x="69" y="63"/>
                      <a:pt x="69" y="63"/>
                      <a:pt x="67" y="62"/>
                    </a:cubicBezTo>
                    <a:cubicBezTo>
                      <a:pt x="65" y="61"/>
                      <a:pt x="60" y="57"/>
                      <a:pt x="62" y="55"/>
                    </a:cubicBezTo>
                    <a:cubicBezTo>
                      <a:pt x="65" y="53"/>
                      <a:pt x="68" y="58"/>
                      <a:pt x="69" y="60"/>
                    </a:cubicBezTo>
                    <a:close/>
                    <a:moveTo>
                      <a:pt x="60" y="28"/>
                    </a:moveTo>
                    <a:cubicBezTo>
                      <a:pt x="61" y="26"/>
                      <a:pt x="61" y="25"/>
                      <a:pt x="61" y="24"/>
                    </a:cubicBezTo>
                    <a:cubicBezTo>
                      <a:pt x="61" y="25"/>
                      <a:pt x="62" y="26"/>
                      <a:pt x="63" y="27"/>
                    </a:cubicBezTo>
                    <a:cubicBezTo>
                      <a:pt x="64" y="29"/>
                      <a:pt x="66" y="35"/>
                      <a:pt x="63" y="36"/>
                    </a:cubicBezTo>
                    <a:cubicBezTo>
                      <a:pt x="60" y="36"/>
                      <a:pt x="60" y="30"/>
                      <a:pt x="60" y="28"/>
                    </a:cubicBezTo>
                    <a:close/>
                    <a:moveTo>
                      <a:pt x="54" y="28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6"/>
                      <a:pt x="57" y="28"/>
                    </a:cubicBezTo>
                    <a:cubicBezTo>
                      <a:pt x="58" y="30"/>
                      <a:pt x="58" y="35"/>
                      <a:pt x="55" y="36"/>
                    </a:cubicBezTo>
                    <a:cubicBezTo>
                      <a:pt x="52" y="35"/>
                      <a:pt x="53" y="30"/>
                      <a:pt x="54" y="28"/>
                    </a:cubicBezTo>
                    <a:close/>
                    <a:moveTo>
                      <a:pt x="59" y="73"/>
                    </a:moveTo>
                    <a:cubicBezTo>
                      <a:pt x="61" y="75"/>
                      <a:pt x="61" y="75"/>
                      <a:pt x="62" y="76"/>
                    </a:cubicBezTo>
                    <a:cubicBezTo>
                      <a:pt x="61" y="75"/>
                      <a:pt x="61" y="75"/>
                      <a:pt x="58" y="75"/>
                    </a:cubicBezTo>
                    <a:cubicBezTo>
                      <a:pt x="56" y="76"/>
                      <a:pt x="51" y="74"/>
                      <a:pt x="51" y="71"/>
                    </a:cubicBezTo>
                    <a:cubicBezTo>
                      <a:pt x="53" y="68"/>
                      <a:pt x="58" y="71"/>
                      <a:pt x="59" y="73"/>
                    </a:cubicBezTo>
                    <a:close/>
                    <a:moveTo>
                      <a:pt x="58" y="79"/>
                    </a:moveTo>
                    <a:cubicBezTo>
                      <a:pt x="59" y="80"/>
                      <a:pt x="60" y="81"/>
                      <a:pt x="61" y="81"/>
                    </a:cubicBezTo>
                    <a:cubicBezTo>
                      <a:pt x="60" y="81"/>
                      <a:pt x="59" y="81"/>
                      <a:pt x="57" y="81"/>
                    </a:cubicBezTo>
                    <a:cubicBezTo>
                      <a:pt x="55" y="82"/>
                      <a:pt x="49" y="81"/>
                      <a:pt x="49" y="78"/>
                    </a:cubicBezTo>
                    <a:cubicBezTo>
                      <a:pt x="50" y="76"/>
                      <a:pt x="56" y="77"/>
                      <a:pt x="58" y="79"/>
                    </a:cubicBezTo>
                    <a:close/>
                    <a:moveTo>
                      <a:pt x="48" y="86"/>
                    </a:moveTo>
                    <a:cubicBezTo>
                      <a:pt x="49" y="83"/>
                      <a:pt x="55" y="84"/>
                      <a:pt x="57" y="85"/>
                    </a:cubicBezTo>
                    <a:cubicBezTo>
                      <a:pt x="59" y="86"/>
                      <a:pt x="59" y="86"/>
                      <a:pt x="60" y="86"/>
                    </a:cubicBezTo>
                    <a:cubicBezTo>
                      <a:pt x="59" y="87"/>
                      <a:pt x="59" y="87"/>
                      <a:pt x="57" y="88"/>
                    </a:cubicBezTo>
                    <a:cubicBezTo>
                      <a:pt x="55" y="89"/>
                      <a:pt x="49" y="89"/>
                      <a:pt x="48" y="86"/>
                    </a:cubicBezTo>
                    <a:close/>
                    <a:moveTo>
                      <a:pt x="49" y="94"/>
                    </a:moveTo>
                    <a:cubicBezTo>
                      <a:pt x="50" y="91"/>
                      <a:pt x="55" y="91"/>
                      <a:pt x="58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0" y="92"/>
                      <a:pt x="60" y="92"/>
                      <a:pt x="58" y="94"/>
                    </a:cubicBezTo>
                    <a:cubicBezTo>
                      <a:pt x="56" y="95"/>
                      <a:pt x="51" y="97"/>
                      <a:pt x="49" y="94"/>
                    </a:cubicBezTo>
                    <a:close/>
                    <a:moveTo>
                      <a:pt x="61" y="140"/>
                    </a:moveTo>
                    <a:cubicBezTo>
                      <a:pt x="61" y="142"/>
                      <a:pt x="61" y="143"/>
                      <a:pt x="61" y="144"/>
                    </a:cubicBezTo>
                    <a:cubicBezTo>
                      <a:pt x="60" y="143"/>
                      <a:pt x="60" y="142"/>
                      <a:pt x="59" y="141"/>
                    </a:cubicBezTo>
                    <a:cubicBezTo>
                      <a:pt x="57" y="139"/>
                      <a:pt x="56" y="134"/>
                      <a:pt x="58" y="132"/>
                    </a:cubicBezTo>
                    <a:cubicBezTo>
                      <a:pt x="62" y="133"/>
                      <a:pt x="62" y="138"/>
                      <a:pt x="61" y="140"/>
                    </a:cubicBezTo>
                    <a:close/>
                    <a:moveTo>
                      <a:pt x="60" y="100"/>
                    </a:moveTo>
                    <a:cubicBezTo>
                      <a:pt x="59" y="101"/>
                      <a:pt x="54" y="104"/>
                      <a:pt x="52" y="102"/>
                    </a:cubicBezTo>
                    <a:cubicBezTo>
                      <a:pt x="52" y="99"/>
                      <a:pt x="57" y="97"/>
                      <a:pt x="59" y="97"/>
                    </a:cubicBezTo>
                    <a:cubicBezTo>
                      <a:pt x="62" y="97"/>
                      <a:pt x="62" y="97"/>
                      <a:pt x="63" y="97"/>
                    </a:cubicBezTo>
                    <a:cubicBezTo>
                      <a:pt x="62" y="98"/>
                      <a:pt x="62" y="98"/>
                      <a:pt x="60" y="100"/>
                    </a:cubicBezTo>
                    <a:close/>
                    <a:moveTo>
                      <a:pt x="68" y="140"/>
                    </a:moveTo>
                    <a:cubicBezTo>
                      <a:pt x="66" y="142"/>
                      <a:pt x="66" y="143"/>
                      <a:pt x="66" y="144"/>
                    </a:cubicBezTo>
                    <a:cubicBezTo>
                      <a:pt x="66" y="143"/>
                      <a:pt x="66" y="142"/>
                      <a:pt x="65" y="140"/>
                    </a:cubicBezTo>
                    <a:cubicBezTo>
                      <a:pt x="64" y="138"/>
                      <a:pt x="63" y="133"/>
                      <a:pt x="66" y="132"/>
                    </a:cubicBezTo>
                    <a:cubicBezTo>
                      <a:pt x="69" y="133"/>
                      <a:pt x="69" y="138"/>
                      <a:pt x="68" y="140"/>
                    </a:cubicBezTo>
                    <a:close/>
                    <a:moveTo>
                      <a:pt x="64" y="117"/>
                    </a:moveTo>
                    <a:cubicBezTo>
                      <a:pt x="62" y="114"/>
                      <a:pt x="67" y="111"/>
                      <a:pt x="69" y="110"/>
                    </a:cubicBezTo>
                    <a:cubicBezTo>
                      <a:pt x="71" y="109"/>
                      <a:pt x="71" y="109"/>
                      <a:pt x="72" y="108"/>
                    </a:cubicBezTo>
                    <a:cubicBezTo>
                      <a:pt x="72" y="109"/>
                      <a:pt x="71" y="110"/>
                      <a:pt x="71" y="112"/>
                    </a:cubicBezTo>
                    <a:cubicBezTo>
                      <a:pt x="70" y="114"/>
                      <a:pt x="67" y="118"/>
                      <a:pt x="64" y="117"/>
                    </a:cubicBezTo>
                    <a:close/>
                    <a:moveTo>
                      <a:pt x="74" y="142"/>
                    </a:moveTo>
                    <a:cubicBezTo>
                      <a:pt x="72" y="143"/>
                      <a:pt x="72" y="144"/>
                      <a:pt x="72" y="145"/>
                    </a:cubicBezTo>
                    <a:cubicBezTo>
                      <a:pt x="72" y="144"/>
                      <a:pt x="72" y="143"/>
                      <a:pt x="71" y="141"/>
                    </a:cubicBezTo>
                    <a:cubicBezTo>
                      <a:pt x="71" y="139"/>
                      <a:pt x="71" y="133"/>
                      <a:pt x="74" y="133"/>
                    </a:cubicBezTo>
                    <a:cubicBezTo>
                      <a:pt x="77" y="135"/>
                      <a:pt x="75" y="140"/>
                      <a:pt x="74" y="142"/>
                    </a:cubicBezTo>
                    <a:close/>
                    <a:moveTo>
                      <a:pt x="70" y="122"/>
                    </a:moveTo>
                    <a:cubicBezTo>
                      <a:pt x="68" y="119"/>
                      <a:pt x="72" y="115"/>
                      <a:pt x="74" y="114"/>
                    </a:cubicBezTo>
                    <a:cubicBezTo>
                      <a:pt x="76" y="112"/>
                      <a:pt x="76" y="112"/>
                      <a:pt x="77" y="111"/>
                    </a:cubicBezTo>
                    <a:cubicBezTo>
                      <a:pt x="76" y="112"/>
                      <a:pt x="76" y="113"/>
                      <a:pt x="76" y="115"/>
                    </a:cubicBezTo>
                    <a:cubicBezTo>
                      <a:pt x="76" y="117"/>
                      <a:pt x="74" y="122"/>
                      <a:pt x="70" y="122"/>
                    </a:cubicBezTo>
                    <a:close/>
                    <a:moveTo>
                      <a:pt x="79" y="144"/>
                    </a:move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6"/>
                      <a:pt x="77" y="145"/>
                      <a:pt x="77" y="143"/>
                    </a:cubicBezTo>
                    <a:cubicBezTo>
                      <a:pt x="77" y="141"/>
                      <a:pt x="79" y="136"/>
                      <a:pt x="82" y="136"/>
                    </a:cubicBezTo>
                    <a:cubicBezTo>
                      <a:pt x="84" y="138"/>
                      <a:pt x="81" y="143"/>
                      <a:pt x="79" y="144"/>
                    </a:cubicBezTo>
                    <a:close/>
                    <a:moveTo>
                      <a:pt x="82" y="117"/>
                    </a:moveTo>
                    <a:cubicBezTo>
                      <a:pt x="82" y="119"/>
                      <a:pt x="81" y="125"/>
                      <a:pt x="78" y="125"/>
                    </a:cubicBezTo>
                    <a:cubicBezTo>
                      <a:pt x="75" y="123"/>
                      <a:pt x="78" y="118"/>
                      <a:pt x="79" y="116"/>
                    </a:cubicBezTo>
                    <a:cubicBezTo>
                      <a:pt x="81" y="115"/>
                      <a:pt x="81" y="114"/>
                      <a:pt x="82" y="113"/>
                    </a:cubicBezTo>
                    <a:cubicBezTo>
                      <a:pt x="82" y="114"/>
                      <a:pt x="81" y="115"/>
                      <a:pt x="82" y="117"/>
                    </a:cubicBezTo>
                    <a:close/>
                    <a:moveTo>
                      <a:pt x="84" y="148"/>
                    </a:moveTo>
                    <a:cubicBezTo>
                      <a:pt x="82" y="149"/>
                      <a:pt x="82" y="150"/>
                      <a:pt x="81" y="150"/>
                    </a:cubicBezTo>
                    <a:cubicBezTo>
                      <a:pt x="82" y="149"/>
                      <a:pt x="82" y="149"/>
                      <a:pt x="82" y="147"/>
                    </a:cubicBezTo>
                    <a:cubicBezTo>
                      <a:pt x="83" y="144"/>
                      <a:pt x="86" y="140"/>
                      <a:pt x="89" y="140"/>
                    </a:cubicBezTo>
                    <a:cubicBezTo>
                      <a:pt x="90" y="143"/>
                      <a:pt x="86" y="147"/>
                      <a:pt x="84" y="148"/>
                    </a:cubicBezTo>
                    <a:close/>
                    <a:moveTo>
                      <a:pt x="86" y="117"/>
                    </a:move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5"/>
                      <a:pt x="87" y="116"/>
                      <a:pt x="88" y="118"/>
                    </a:cubicBezTo>
                    <a:cubicBezTo>
                      <a:pt x="89" y="120"/>
                      <a:pt x="89" y="125"/>
                      <a:pt x="86" y="126"/>
                    </a:cubicBezTo>
                    <a:cubicBezTo>
                      <a:pt x="83" y="125"/>
                      <a:pt x="84" y="119"/>
                      <a:pt x="86" y="117"/>
                    </a:cubicBezTo>
                    <a:close/>
                    <a:moveTo>
                      <a:pt x="94" y="126"/>
                    </a:moveTo>
                    <a:cubicBezTo>
                      <a:pt x="91" y="125"/>
                      <a:pt x="91" y="119"/>
                      <a:pt x="92" y="117"/>
                    </a:cubicBezTo>
                    <a:cubicBezTo>
                      <a:pt x="93" y="115"/>
                      <a:pt x="93" y="115"/>
                      <a:pt x="93" y="114"/>
                    </a:cubicBezTo>
                    <a:cubicBezTo>
                      <a:pt x="93" y="115"/>
                      <a:pt x="93" y="115"/>
                      <a:pt x="94" y="117"/>
                    </a:cubicBezTo>
                    <a:cubicBezTo>
                      <a:pt x="96" y="119"/>
                      <a:pt x="97" y="125"/>
                      <a:pt x="94" y="126"/>
                    </a:cubicBezTo>
                    <a:close/>
                    <a:moveTo>
                      <a:pt x="100" y="91"/>
                    </a:moveTo>
                    <a:cubicBezTo>
                      <a:pt x="98" y="96"/>
                      <a:pt x="97" y="100"/>
                      <a:pt x="96" y="104"/>
                    </a:cubicBezTo>
                    <a:cubicBezTo>
                      <a:pt x="93" y="101"/>
                      <a:pt x="90" y="99"/>
                      <a:pt x="85" y="96"/>
                    </a:cubicBezTo>
                    <a:cubicBezTo>
                      <a:pt x="80" y="96"/>
                      <a:pt x="75" y="96"/>
                      <a:pt x="72" y="97"/>
                    </a:cubicBezTo>
                    <a:cubicBezTo>
                      <a:pt x="73" y="93"/>
                      <a:pt x="75" y="89"/>
                      <a:pt x="75" y="84"/>
                    </a:cubicBezTo>
                    <a:cubicBezTo>
                      <a:pt x="74" y="79"/>
                      <a:pt x="73" y="74"/>
                      <a:pt x="71" y="71"/>
                    </a:cubicBezTo>
                    <a:cubicBezTo>
                      <a:pt x="75" y="72"/>
                      <a:pt x="79" y="72"/>
                      <a:pt x="85" y="71"/>
                    </a:cubicBezTo>
                    <a:cubicBezTo>
                      <a:pt x="89" y="68"/>
                      <a:pt x="93" y="65"/>
                      <a:pt x="95" y="63"/>
                    </a:cubicBezTo>
                    <a:cubicBezTo>
                      <a:pt x="96" y="66"/>
                      <a:pt x="97" y="71"/>
                      <a:pt x="100" y="75"/>
                    </a:cubicBezTo>
                    <a:cubicBezTo>
                      <a:pt x="104" y="79"/>
                      <a:pt x="107" y="81"/>
                      <a:pt x="111" y="83"/>
                    </a:cubicBezTo>
                    <a:cubicBezTo>
                      <a:pt x="107" y="85"/>
                      <a:pt x="104" y="87"/>
                      <a:pt x="100" y="91"/>
                    </a:cubicBezTo>
                    <a:close/>
                    <a:moveTo>
                      <a:pt x="112" y="119"/>
                    </a:moveTo>
                    <a:cubicBezTo>
                      <a:pt x="109" y="120"/>
                      <a:pt x="107" y="115"/>
                      <a:pt x="107" y="112"/>
                    </a:cubicBezTo>
                    <a:cubicBezTo>
                      <a:pt x="107" y="110"/>
                      <a:pt x="106" y="110"/>
                      <a:pt x="106" y="109"/>
                    </a:cubicBezTo>
                    <a:cubicBezTo>
                      <a:pt x="107" y="110"/>
                      <a:pt x="107" y="110"/>
                      <a:pt x="109" y="111"/>
                    </a:cubicBezTo>
                    <a:cubicBezTo>
                      <a:pt x="111" y="112"/>
                      <a:pt x="114" y="117"/>
                      <a:pt x="112" y="119"/>
                    </a:cubicBezTo>
                    <a:close/>
                    <a:moveTo>
                      <a:pt x="118" y="114"/>
                    </a:moveTo>
                    <a:cubicBezTo>
                      <a:pt x="115" y="116"/>
                      <a:pt x="112" y="111"/>
                      <a:pt x="112" y="109"/>
                    </a:cubicBezTo>
                    <a:cubicBezTo>
                      <a:pt x="111" y="107"/>
                      <a:pt x="111" y="106"/>
                      <a:pt x="110" y="105"/>
                    </a:cubicBezTo>
                    <a:cubicBezTo>
                      <a:pt x="111" y="106"/>
                      <a:pt x="112" y="106"/>
                      <a:pt x="114" y="107"/>
                    </a:cubicBezTo>
                    <a:cubicBezTo>
                      <a:pt x="116" y="108"/>
                      <a:pt x="120" y="112"/>
                      <a:pt x="118" y="114"/>
                    </a:cubicBezTo>
                    <a:close/>
                    <a:moveTo>
                      <a:pt x="124" y="108"/>
                    </a:moveTo>
                    <a:cubicBezTo>
                      <a:pt x="121" y="110"/>
                      <a:pt x="117" y="106"/>
                      <a:pt x="116" y="104"/>
                    </a:cubicBezTo>
                    <a:cubicBezTo>
                      <a:pt x="115" y="102"/>
                      <a:pt x="114" y="102"/>
                      <a:pt x="114" y="101"/>
                    </a:cubicBezTo>
                    <a:cubicBezTo>
                      <a:pt x="115" y="101"/>
                      <a:pt x="115" y="102"/>
                      <a:pt x="117" y="102"/>
                    </a:cubicBezTo>
                    <a:cubicBezTo>
                      <a:pt x="120" y="102"/>
                      <a:pt x="124" y="105"/>
                      <a:pt x="124" y="108"/>
                    </a:cubicBezTo>
                    <a:close/>
                    <a:moveTo>
                      <a:pt x="119" y="99"/>
                    </a:moveTo>
                    <a:cubicBezTo>
                      <a:pt x="118" y="97"/>
                      <a:pt x="117" y="97"/>
                      <a:pt x="116" y="96"/>
                    </a:cubicBezTo>
                    <a:cubicBezTo>
                      <a:pt x="117" y="96"/>
                      <a:pt x="118" y="97"/>
                      <a:pt x="120" y="96"/>
                    </a:cubicBezTo>
                    <a:cubicBezTo>
                      <a:pt x="122" y="96"/>
                      <a:pt x="128" y="98"/>
                      <a:pt x="127" y="101"/>
                    </a:cubicBezTo>
                    <a:cubicBezTo>
                      <a:pt x="125" y="104"/>
                      <a:pt x="120" y="101"/>
                      <a:pt x="119" y="99"/>
                    </a:cubicBezTo>
                    <a:close/>
                    <a:moveTo>
                      <a:pt x="135" y="129"/>
                    </a:moveTo>
                    <a:cubicBezTo>
                      <a:pt x="132" y="130"/>
                      <a:pt x="127" y="130"/>
                      <a:pt x="126" y="127"/>
                    </a:cubicBezTo>
                    <a:cubicBezTo>
                      <a:pt x="128" y="124"/>
                      <a:pt x="133" y="126"/>
                      <a:pt x="135" y="127"/>
                    </a:cubicBezTo>
                    <a:cubicBezTo>
                      <a:pt x="137" y="128"/>
                      <a:pt x="137" y="128"/>
                      <a:pt x="138" y="129"/>
                    </a:cubicBezTo>
                    <a:cubicBezTo>
                      <a:pt x="137" y="129"/>
                      <a:pt x="137" y="129"/>
                      <a:pt x="135" y="129"/>
                    </a:cubicBezTo>
                    <a:close/>
                    <a:moveTo>
                      <a:pt x="136" y="123"/>
                    </a:moveTo>
                    <a:cubicBezTo>
                      <a:pt x="134" y="124"/>
                      <a:pt x="128" y="123"/>
                      <a:pt x="128" y="119"/>
                    </a:cubicBezTo>
                    <a:cubicBezTo>
                      <a:pt x="130" y="117"/>
                      <a:pt x="135" y="119"/>
                      <a:pt x="137" y="121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39" y="123"/>
                      <a:pt x="138" y="123"/>
                      <a:pt x="136" y="123"/>
                    </a:cubicBezTo>
                    <a:close/>
                    <a:moveTo>
                      <a:pt x="139" y="118"/>
                    </a:moveTo>
                    <a:cubicBezTo>
                      <a:pt x="136" y="118"/>
                      <a:pt x="131" y="115"/>
                      <a:pt x="132" y="112"/>
                    </a:cubicBezTo>
                    <a:cubicBezTo>
                      <a:pt x="134" y="110"/>
                      <a:pt x="139" y="114"/>
                      <a:pt x="140" y="116"/>
                    </a:cubicBezTo>
                    <a:cubicBezTo>
                      <a:pt x="141" y="117"/>
                      <a:pt x="142" y="118"/>
                      <a:pt x="142" y="119"/>
                    </a:cubicBezTo>
                    <a:cubicBezTo>
                      <a:pt x="141" y="118"/>
                      <a:pt x="141" y="118"/>
                      <a:pt x="139" y="118"/>
                    </a:cubicBezTo>
                    <a:close/>
                    <a:moveTo>
                      <a:pt x="143" y="113"/>
                    </a:moveTo>
                    <a:cubicBezTo>
                      <a:pt x="140" y="112"/>
                      <a:pt x="136" y="109"/>
                      <a:pt x="137" y="106"/>
                    </a:cubicBezTo>
                    <a:cubicBezTo>
                      <a:pt x="140" y="105"/>
                      <a:pt x="144" y="109"/>
                      <a:pt x="144" y="111"/>
                    </a:cubicBezTo>
                    <a:cubicBezTo>
                      <a:pt x="145" y="113"/>
                      <a:pt x="145" y="114"/>
                      <a:pt x="146" y="114"/>
                    </a:cubicBezTo>
                    <a:cubicBezTo>
                      <a:pt x="145" y="114"/>
                      <a:pt x="145" y="113"/>
                      <a:pt x="143" y="113"/>
                    </a:cubicBezTo>
                    <a:close/>
                    <a:moveTo>
                      <a:pt x="147" y="109"/>
                    </a:moveTo>
                    <a:cubicBezTo>
                      <a:pt x="145" y="108"/>
                      <a:pt x="142" y="104"/>
                      <a:pt x="143" y="101"/>
                    </a:cubicBezTo>
                    <a:cubicBezTo>
                      <a:pt x="146" y="100"/>
                      <a:pt x="149" y="105"/>
                      <a:pt x="149" y="107"/>
                    </a:cubicBezTo>
                    <a:cubicBezTo>
                      <a:pt x="150" y="110"/>
                      <a:pt x="150" y="110"/>
                      <a:pt x="150" y="111"/>
                    </a:cubicBezTo>
                    <a:cubicBezTo>
                      <a:pt x="150" y="110"/>
                      <a:pt x="149" y="110"/>
                      <a:pt x="14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5" name="Freeform 9"/>
              <p:cNvSpPr/>
              <p:nvPr/>
            </p:nvSpPr>
            <p:spPr bwMode="auto">
              <a:xfrm>
                <a:off x="5402263" y="158432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6" name="Freeform 10"/>
              <p:cNvSpPr>
                <a:spLocks noEditPoints="1"/>
              </p:cNvSpPr>
              <p:nvPr/>
            </p:nvSpPr>
            <p:spPr bwMode="auto">
              <a:xfrm>
                <a:off x="5545138" y="1735138"/>
                <a:ext cx="106363" cy="15875"/>
              </a:xfrm>
              <a:custGeom>
                <a:avLst/>
                <a:gdLst>
                  <a:gd name="T0" fmla="*/ 1 w 28"/>
                  <a:gd name="T1" fmla="*/ 3 h 4"/>
                  <a:gd name="T2" fmla="*/ 3 w 28"/>
                  <a:gd name="T3" fmla="*/ 3 h 4"/>
                  <a:gd name="T4" fmla="*/ 3 w 28"/>
                  <a:gd name="T5" fmla="*/ 4 h 4"/>
                  <a:gd name="T6" fmla="*/ 6 w 28"/>
                  <a:gd name="T7" fmla="*/ 4 h 4"/>
                  <a:gd name="T8" fmla="*/ 8 w 28"/>
                  <a:gd name="T9" fmla="*/ 4 h 4"/>
                  <a:gd name="T10" fmla="*/ 6 w 28"/>
                  <a:gd name="T11" fmla="*/ 3 h 4"/>
                  <a:gd name="T12" fmla="*/ 8 w 28"/>
                  <a:gd name="T13" fmla="*/ 3 h 4"/>
                  <a:gd name="T14" fmla="*/ 11 w 28"/>
                  <a:gd name="T15" fmla="*/ 3 h 4"/>
                  <a:gd name="T16" fmla="*/ 11 w 28"/>
                  <a:gd name="T17" fmla="*/ 3 h 4"/>
                  <a:gd name="T18" fmla="*/ 14 w 28"/>
                  <a:gd name="T19" fmla="*/ 4 h 4"/>
                  <a:gd name="T20" fmla="*/ 13 w 28"/>
                  <a:gd name="T21" fmla="*/ 4 h 4"/>
                  <a:gd name="T22" fmla="*/ 21 w 28"/>
                  <a:gd name="T23" fmla="*/ 3 h 4"/>
                  <a:gd name="T24" fmla="*/ 22 w 28"/>
                  <a:gd name="T25" fmla="*/ 3 h 4"/>
                  <a:gd name="T26" fmla="*/ 23 w 28"/>
                  <a:gd name="T27" fmla="*/ 3 h 4"/>
                  <a:gd name="T28" fmla="*/ 25 w 28"/>
                  <a:gd name="T29" fmla="*/ 3 h 4"/>
                  <a:gd name="T30" fmla="*/ 25 w 28"/>
                  <a:gd name="T31" fmla="*/ 3 h 4"/>
                  <a:gd name="T32" fmla="*/ 27 w 28"/>
                  <a:gd name="T33" fmla="*/ 3 h 4"/>
                  <a:gd name="T34" fmla="*/ 28 w 28"/>
                  <a:gd name="T35" fmla="*/ 3 h 4"/>
                  <a:gd name="T36" fmla="*/ 28 w 28"/>
                  <a:gd name="T37" fmla="*/ 2 h 4"/>
                  <a:gd name="T38" fmla="*/ 27 w 28"/>
                  <a:gd name="T39" fmla="*/ 1 h 4"/>
                  <a:gd name="T40" fmla="*/ 26 w 28"/>
                  <a:gd name="T41" fmla="*/ 0 h 4"/>
                  <a:gd name="T42" fmla="*/ 24 w 28"/>
                  <a:gd name="T43" fmla="*/ 0 h 4"/>
                  <a:gd name="T44" fmla="*/ 24 w 28"/>
                  <a:gd name="T45" fmla="*/ 0 h 4"/>
                  <a:gd name="T46" fmla="*/ 23 w 28"/>
                  <a:gd name="T47" fmla="*/ 0 h 4"/>
                  <a:gd name="T48" fmla="*/ 23 w 28"/>
                  <a:gd name="T49" fmla="*/ 0 h 4"/>
                  <a:gd name="T50" fmla="*/ 21 w 28"/>
                  <a:gd name="T51" fmla="*/ 0 h 4"/>
                  <a:gd name="T52" fmla="*/ 20 w 28"/>
                  <a:gd name="T53" fmla="*/ 0 h 4"/>
                  <a:gd name="T54" fmla="*/ 19 w 28"/>
                  <a:gd name="T55" fmla="*/ 0 h 4"/>
                  <a:gd name="T56" fmla="*/ 17 w 28"/>
                  <a:gd name="T57" fmla="*/ 0 h 4"/>
                  <a:gd name="T58" fmla="*/ 13 w 28"/>
                  <a:gd name="T59" fmla="*/ 0 h 4"/>
                  <a:gd name="T60" fmla="*/ 11 w 28"/>
                  <a:gd name="T61" fmla="*/ 0 h 4"/>
                  <a:gd name="T62" fmla="*/ 13 w 28"/>
                  <a:gd name="T63" fmla="*/ 0 h 4"/>
                  <a:gd name="T64" fmla="*/ 12 w 28"/>
                  <a:gd name="T65" fmla="*/ 0 h 4"/>
                  <a:gd name="T66" fmla="*/ 10 w 28"/>
                  <a:gd name="T67" fmla="*/ 0 h 4"/>
                  <a:gd name="T68" fmla="*/ 9 w 28"/>
                  <a:gd name="T69" fmla="*/ 0 h 4"/>
                  <a:gd name="T70" fmla="*/ 9 w 28"/>
                  <a:gd name="T71" fmla="*/ 0 h 4"/>
                  <a:gd name="T72" fmla="*/ 8 w 28"/>
                  <a:gd name="T73" fmla="*/ 0 h 4"/>
                  <a:gd name="T74" fmla="*/ 7 w 28"/>
                  <a:gd name="T75" fmla="*/ 0 h 4"/>
                  <a:gd name="T76" fmla="*/ 2 w 28"/>
                  <a:gd name="T77" fmla="*/ 0 h 4"/>
                  <a:gd name="T78" fmla="*/ 0 w 28"/>
                  <a:gd name="T79" fmla="*/ 2 h 4"/>
                  <a:gd name="T80" fmla="*/ 1 w 28"/>
                  <a:gd name="T81" fmla="*/ 3 h 4"/>
                  <a:gd name="T82" fmla="*/ 15 w 28"/>
                  <a:gd name="T83" fmla="*/ 3 h 4"/>
                  <a:gd name="T84" fmla="*/ 14 w 28"/>
                  <a:gd name="T85" fmla="*/ 3 h 4"/>
                  <a:gd name="T86" fmla="*/ 15 w 28"/>
                  <a:gd name="T8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6" y="3"/>
                      <a:pt x="18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3" y="0"/>
                      <a:pt x="13" y="0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7" name="Freeform 11"/>
              <p:cNvSpPr/>
              <p:nvPr/>
            </p:nvSpPr>
            <p:spPr bwMode="auto">
              <a:xfrm>
                <a:off x="5467351" y="1311276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8" name="Rectangle 12"/>
              <p:cNvSpPr>
                <a:spLocks noChangeArrowheads="1"/>
              </p:cNvSpPr>
              <p:nvPr/>
            </p:nvSpPr>
            <p:spPr bwMode="auto">
              <a:xfrm>
                <a:off x="5272088" y="1322388"/>
                <a:ext cx="3175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9" name="Freeform 13"/>
              <p:cNvSpPr/>
              <p:nvPr/>
            </p:nvSpPr>
            <p:spPr bwMode="auto">
              <a:xfrm>
                <a:off x="5613401" y="1751013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0" name="Freeform 14"/>
              <p:cNvSpPr>
                <a:spLocks noEditPoints="1"/>
              </p:cNvSpPr>
              <p:nvPr/>
            </p:nvSpPr>
            <p:spPr bwMode="auto">
              <a:xfrm>
                <a:off x="5545138" y="1814513"/>
                <a:ext cx="109538" cy="19050"/>
              </a:xfrm>
              <a:custGeom>
                <a:avLst/>
                <a:gdLst>
                  <a:gd name="T0" fmla="*/ 0 w 29"/>
                  <a:gd name="T1" fmla="*/ 4 h 5"/>
                  <a:gd name="T2" fmla="*/ 0 w 29"/>
                  <a:gd name="T3" fmla="*/ 2 h 5"/>
                  <a:gd name="T4" fmla="*/ 0 w 29"/>
                  <a:gd name="T5" fmla="*/ 4 h 5"/>
                  <a:gd name="T6" fmla="*/ 2 w 29"/>
                  <a:gd name="T7" fmla="*/ 4 h 5"/>
                  <a:gd name="T8" fmla="*/ 1 w 29"/>
                  <a:gd name="T9" fmla="*/ 4 h 5"/>
                  <a:gd name="T10" fmla="*/ 3 w 29"/>
                  <a:gd name="T11" fmla="*/ 3 h 5"/>
                  <a:gd name="T12" fmla="*/ 3 w 29"/>
                  <a:gd name="T13" fmla="*/ 4 h 5"/>
                  <a:gd name="T14" fmla="*/ 5 w 29"/>
                  <a:gd name="T15" fmla="*/ 4 h 5"/>
                  <a:gd name="T16" fmla="*/ 6 w 29"/>
                  <a:gd name="T17" fmla="*/ 4 h 5"/>
                  <a:gd name="T18" fmla="*/ 8 w 29"/>
                  <a:gd name="T19" fmla="*/ 4 h 5"/>
                  <a:gd name="T20" fmla="*/ 11 w 29"/>
                  <a:gd name="T21" fmla="*/ 4 h 5"/>
                  <a:gd name="T22" fmla="*/ 14 w 29"/>
                  <a:gd name="T23" fmla="*/ 4 h 5"/>
                  <a:gd name="T24" fmla="*/ 14 w 29"/>
                  <a:gd name="T25" fmla="*/ 4 h 5"/>
                  <a:gd name="T26" fmla="*/ 15 w 29"/>
                  <a:gd name="T27" fmla="*/ 4 h 5"/>
                  <a:gd name="T28" fmla="*/ 15 w 29"/>
                  <a:gd name="T29" fmla="*/ 4 h 5"/>
                  <a:gd name="T30" fmla="*/ 15 w 29"/>
                  <a:gd name="T31" fmla="*/ 4 h 5"/>
                  <a:gd name="T32" fmla="*/ 17 w 29"/>
                  <a:gd name="T33" fmla="*/ 4 h 5"/>
                  <a:gd name="T34" fmla="*/ 19 w 29"/>
                  <a:gd name="T35" fmla="*/ 4 h 5"/>
                  <a:gd name="T36" fmla="*/ 19 w 29"/>
                  <a:gd name="T37" fmla="*/ 4 h 5"/>
                  <a:gd name="T38" fmla="*/ 21 w 29"/>
                  <a:gd name="T39" fmla="*/ 4 h 5"/>
                  <a:gd name="T40" fmla="*/ 25 w 29"/>
                  <a:gd name="T41" fmla="*/ 5 h 5"/>
                  <a:gd name="T42" fmla="*/ 27 w 29"/>
                  <a:gd name="T43" fmla="*/ 5 h 5"/>
                  <a:gd name="T44" fmla="*/ 25 w 29"/>
                  <a:gd name="T45" fmla="*/ 4 h 5"/>
                  <a:gd name="T46" fmla="*/ 27 w 29"/>
                  <a:gd name="T47" fmla="*/ 4 h 5"/>
                  <a:gd name="T48" fmla="*/ 28 w 29"/>
                  <a:gd name="T49" fmla="*/ 5 h 5"/>
                  <a:gd name="T50" fmla="*/ 29 w 29"/>
                  <a:gd name="T51" fmla="*/ 4 h 5"/>
                  <a:gd name="T52" fmla="*/ 28 w 29"/>
                  <a:gd name="T53" fmla="*/ 2 h 5"/>
                  <a:gd name="T54" fmla="*/ 25 w 29"/>
                  <a:gd name="T55" fmla="*/ 1 h 5"/>
                  <a:gd name="T56" fmla="*/ 21 w 29"/>
                  <a:gd name="T57" fmla="*/ 0 h 5"/>
                  <a:gd name="T58" fmla="*/ 17 w 29"/>
                  <a:gd name="T59" fmla="*/ 0 h 5"/>
                  <a:gd name="T60" fmla="*/ 17 w 29"/>
                  <a:gd name="T61" fmla="*/ 0 h 5"/>
                  <a:gd name="T62" fmla="*/ 12 w 29"/>
                  <a:gd name="T63" fmla="*/ 0 h 5"/>
                  <a:gd name="T64" fmla="*/ 11 w 29"/>
                  <a:gd name="T65" fmla="*/ 0 h 5"/>
                  <a:gd name="T66" fmla="*/ 12 w 29"/>
                  <a:gd name="T67" fmla="*/ 0 h 5"/>
                  <a:gd name="T68" fmla="*/ 14 w 29"/>
                  <a:gd name="T69" fmla="*/ 0 h 5"/>
                  <a:gd name="T70" fmla="*/ 10 w 29"/>
                  <a:gd name="T71" fmla="*/ 0 h 5"/>
                  <a:gd name="T72" fmla="*/ 8 w 29"/>
                  <a:gd name="T73" fmla="*/ 1 h 5"/>
                  <a:gd name="T74" fmla="*/ 8 w 29"/>
                  <a:gd name="T75" fmla="*/ 0 h 5"/>
                  <a:gd name="T76" fmla="*/ 5 w 29"/>
                  <a:gd name="T77" fmla="*/ 0 h 5"/>
                  <a:gd name="T78" fmla="*/ 6 w 29"/>
                  <a:gd name="T79" fmla="*/ 0 h 5"/>
                  <a:gd name="T80" fmla="*/ 1 w 29"/>
                  <a:gd name="T81" fmla="*/ 1 h 5"/>
                  <a:gd name="T82" fmla="*/ 1 w 29"/>
                  <a:gd name="T83" fmla="*/ 2 h 5"/>
                  <a:gd name="T84" fmla="*/ 0 w 29"/>
                  <a:gd name="T85" fmla="*/ 4 h 5"/>
                  <a:gd name="T86" fmla="*/ 5 w 29"/>
                  <a:gd name="T87" fmla="*/ 1 h 5"/>
                  <a:gd name="T88" fmla="*/ 5 w 29"/>
                  <a:gd name="T89" fmla="*/ 1 h 5"/>
                  <a:gd name="T90" fmla="*/ 5 w 29"/>
                  <a:gd name="T91" fmla="*/ 1 h 5"/>
                  <a:gd name="T92" fmla="*/ 5 w 29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5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1" y="4"/>
                      <a:pt x="21" y="4"/>
                    </a:cubicBezTo>
                    <a:cubicBezTo>
                      <a:pt x="23" y="4"/>
                      <a:pt x="24" y="4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6" y="5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8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7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1" name="Freeform 15"/>
              <p:cNvSpPr/>
              <p:nvPr/>
            </p:nvSpPr>
            <p:spPr bwMode="auto">
              <a:xfrm>
                <a:off x="5407026" y="1276351"/>
                <a:ext cx="36513" cy="38100"/>
              </a:xfrm>
              <a:custGeom>
                <a:avLst/>
                <a:gdLst>
                  <a:gd name="T0" fmla="*/ 9 w 10"/>
                  <a:gd name="T1" fmla="*/ 10 h 10"/>
                  <a:gd name="T2" fmla="*/ 2 w 10"/>
                  <a:gd name="T3" fmla="*/ 8 h 10"/>
                  <a:gd name="T4" fmla="*/ 1 w 10"/>
                  <a:gd name="T5" fmla="*/ 5 h 10"/>
                  <a:gd name="T6" fmla="*/ 1 w 10"/>
                  <a:gd name="T7" fmla="*/ 0 h 10"/>
                  <a:gd name="T8" fmla="*/ 2 w 10"/>
                  <a:gd name="T9" fmla="*/ 8 h 10"/>
                  <a:gd name="T10" fmla="*/ 7 w 10"/>
                  <a:gd name="T11" fmla="*/ 10 h 10"/>
                  <a:gd name="T12" fmla="*/ 10 w 10"/>
                  <a:gd name="T13" fmla="*/ 10 h 10"/>
                  <a:gd name="T14" fmla="*/ 9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2" y="2"/>
                      <a:pt x="0" y="7"/>
                      <a:pt x="2" y="8"/>
                    </a:cubicBezTo>
                    <a:cubicBezTo>
                      <a:pt x="3" y="10"/>
                      <a:pt x="5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9" y="9"/>
                      <a:pt x="9" y="10"/>
                      <a:pt x="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2" name="Freeform 16"/>
              <p:cNvSpPr/>
              <p:nvPr/>
            </p:nvSpPr>
            <p:spPr bwMode="auto">
              <a:xfrm>
                <a:off x="5407026" y="1363663"/>
                <a:ext cx="3175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3" name="Freeform 17"/>
              <p:cNvSpPr/>
              <p:nvPr/>
            </p:nvSpPr>
            <p:spPr bwMode="auto">
              <a:xfrm>
                <a:off x="5511801" y="1377951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4" name="Freeform 18"/>
              <p:cNvSpPr/>
              <p:nvPr/>
            </p:nvSpPr>
            <p:spPr bwMode="auto">
              <a:xfrm>
                <a:off x="5395913" y="1273176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5" name="Freeform 19"/>
              <p:cNvSpPr/>
              <p:nvPr/>
            </p:nvSpPr>
            <p:spPr bwMode="auto">
              <a:xfrm>
                <a:off x="5391151" y="1276351"/>
                <a:ext cx="476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6" name="Freeform 20"/>
              <p:cNvSpPr/>
              <p:nvPr/>
            </p:nvSpPr>
            <p:spPr bwMode="auto">
              <a:xfrm>
                <a:off x="5549901" y="181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7" name="Freeform 21"/>
              <p:cNvSpPr/>
              <p:nvPr/>
            </p:nvSpPr>
            <p:spPr bwMode="auto">
              <a:xfrm>
                <a:off x="5545138" y="1655763"/>
                <a:ext cx="4763" cy="12700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8" name="Freeform 22"/>
              <p:cNvSpPr>
                <a:spLocks noEditPoints="1"/>
              </p:cNvSpPr>
              <p:nvPr/>
            </p:nvSpPr>
            <p:spPr bwMode="auto">
              <a:xfrm>
                <a:off x="5414963" y="1731963"/>
                <a:ext cx="104775" cy="19050"/>
              </a:xfrm>
              <a:custGeom>
                <a:avLst/>
                <a:gdLst>
                  <a:gd name="T0" fmla="*/ 28 w 28"/>
                  <a:gd name="T1" fmla="*/ 2 h 5"/>
                  <a:gd name="T2" fmla="*/ 28 w 28"/>
                  <a:gd name="T3" fmla="*/ 1 h 5"/>
                  <a:gd name="T4" fmla="*/ 25 w 28"/>
                  <a:gd name="T5" fmla="*/ 1 h 5"/>
                  <a:gd name="T6" fmla="*/ 23 w 28"/>
                  <a:gd name="T7" fmla="*/ 1 h 5"/>
                  <a:gd name="T8" fmla="*/ 25 w 28"/>
                  <a:gd name="T9" fmla="*/ 1 h 5"/>
                  <a:gd name="T10" fmla="*/ 19 w 28"/>
                  <a:gd name="T11" fmla="*/ 1 h 5"/>
                  <a:gd name="T12" fmla="*/ 19 w 28"/>
                  <a:gd name="T13" fmla="*/ 1 h 5"/>
                  <a:gd name="T14" fmla="*/ 16 w 28"/>
                  <a:gd name="T15" fmla="*/ 1 h 5"/>
                  <a:gd name="T16" fmla="*/ 17 w 28"/>
                  <a:gd name="T17" fmla="*/ 1 h 5"/>
                  <a:gd name="T18" fmla="*/ 10 w 28"/>
                  <a:gd name="T19" fmla="*/ 2 h 5"/>
                  <a:gd name="T20" fmla="*/ 9 w 28"/>
                  <a:gd name="T21" fmla="*/ 1 h 5"/>
                  <a:gd name="T22" fmla="*/ 8 w 28"/>
                  <a:gd name="T23" fmla="*/ 1 h 5"/>
                  <a:gd name="T24" fmla="*/ 6 w 28"/>
                  <a:gd name="T25" fmla="*/ 1 h 5"/>
                  <a:gd name="T26" fmla="*/ 5 w 28"/>
                  <a:gd name="T27" fmla="*/ 1 h 5"/>
                  <a:gd name="T28" fmla="*/ 4 w 28"/>
                  <a:gd name="T29" fmla="*/ 1 h 5"/>
                  <a:gd name="T30" fmla="*/ 2 w 28"/>
                  <a:gd name="T31" fmla="*/ 1 h 5"/>
                  <a:gd name="T32" fmla="*/ 0 w 28"/>
                  <a:gd name="T33" fmla="*/ 2 h 5"/>
                  <a:gd name="T34" fmla="*/ 0 w 28"/>
                  <a:gd name="T35" fmla="*/ 3 h 5"/>
                  <a:gd name="T36" fmla="*/ 2 w 28"/>
                  <a:gd name="T37" fmla="*/ 4 h 5"/>
                  <a:gd name="T38" fmla="*/ 3 w 28"/>
                  <a:gd name="T39" fmla="*/ 4 h 5"/>
                  <a:gd name="T40" fmla="*/ 3 w 28"/>
                  <a:gd name="T41" fmla="*/ 4 h 5"/>
                  <a:gd name="T42" fmla="*/ 5 w 28"/>
                  <a:gd name="T43" fmla="*/ 4 h 5"/>
                  <a:gd name="T44" fmla="*/ 6 w 28"/>
                  <a:gd name="T45" fmla="*/ 4 h 5"/>
                  <a:gd name="T46" fmla="*/ 7 w 28"/>
                  <a:gd name="T47" fmla="*/ 4 h 5"/>
                  <a:gd name="T48" fmla="*/ 10 w 28"/>
                  <a:gd name="T49" fmla="*/ 4 h 5"/>
                  <a:gd name="T50" fmla="*/ 11 w 28"/>
                  <a:gd name="T51" fmla="*/ 4 h 5"/>
                  <a:gd name="T52" fmla="*/ 12 w 28"/>
                  <a:gd name="T53" fmla="*/ 5 h 5"/>
                  <a:gd name="T54" fmla="*/ 14 w 28"/>
                  <a:gd name="T55" fmla="*/ 5 h 5"/>
                  <a:gd name="T56" fmla="*/ 13 w 28"/>
                  <a:gd name="T57" fmla="*/ 4 h 5"/>
                  <a:gd name="T58" fmla="*/ 15 w 28"/>
                  <a:gd name="T59" fmla="*/ 4 h 5"/>
                  <a:gd name="T60" fmla="*/ 17 w 28"/>
                  <a:gd name="T61" fmla="*/ 5 h 5"/>
                  <a:gd name="T62" fmla="*/ 18 w 28"/>
                  <a:gd name="T63" fmla="*/ 5 h 5"/>
                  <a:gd name="T64" fmla="*/ 19 w 28"/>
                  <a:gd name="T65" fmla="*/ 5 h 5"/>
                  <a:gd name="T66" fmla="*/ 28 w 28"/>
                  <a:gd name="T67" fmla="*/ 4 h 5"/>
                  <a:gd name="T68" fmla="*/ 28 w 28"/>
                  <a:gd name="T69" fmla="*/ 2 h 5"/>
                  <a:gd name="T70" fmla="*/ 16 w 28"/>
                  <a:gd name="T71" fmla="*/ 1 h 5"/>
                  <a:gd name="T72" fmla="*/ 17 w 28"/>
                  <a:gd name="T73" fmla="*/ 1 h 5"/>
                  <a:gd name="T74" fmla="*/ 16 w 28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5">
                    <a:moveTo>
                      <a:pt x="28" y="2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3" y="1"/>
                      <a:pt x="25" y="1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2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4"/>
                      <a:pt x="18" y="5"/>
                      <a:pt x="19" y="5"/>
                    </a:cubicBezTo>
                    <a:cubicBezTo>
                      <a:pt x="22" y="4"/>
                      <a:pt x="25" y="5"/>
                      <a:pt x="28" y="4"/>
                    </a:cubicBezTo>
                    <a:cubicBezTo>
                      <a:pt x="28" y="3"/>
                      <a:pt x="28" y="2"/>
                      <a:pt x="28" y="2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7" y="1"/>
                      <a:pt x="17" y="1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9" name="Freeform 23"/>
              <p:cNvSpPr/>
              <p:nvPr/>
            </p:nvSpPr>
            <p:spPr bwMode="auto">
              <a:xfrm>
                <a:off x="5519738" y="1746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0" name="Freeform 24"/>
              <p:cNvSpPr/>
              <p:nvPr/>
            </p:nvSpPr>
            <p:spPr bwMode="auto">
              <a:xfrm>
                <a:off x="5500688" y="1933576"/>
                <a:ext cx="22225" cy="4763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1" name="Freeform 25"/>
              <p:cNvSpPr/>
              <p:nvPr/>
            </p:nvSpPr>
            <p:spPr bwMode="auto">
              <a:xfrm>
                <a:off x="5407026" y="1709738"/>
                <a:ext cx="19050" cy="3175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2" name="Freeform 26"/>
              <p:cNvSpPr/>
              <p:nvPr/>
            </p:nvSpPr>
            <p:spPr bwMode="auto">
              <a:xfrm>
                <a:off x="5549901" y="1858963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3" name="Freeform 27"/>
              <p:cNvSpPr/>
              <p:nvPr/>
            </p:nvSpPr>
            <p:spPr bwMode="auto">
              <a:xfrm>
                <a:off x="5443538" y="1735138"/>
                <a:ext cx="793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4" name="Freeform 28"/>
              <p:cNvSpPr/>
              <p:nvPr/>
            </p:nvSpPr>
            <p:spPr bwMode="auto">
              <a:xfrm>
                <a:off x="5534026" y="1622426"/>
                <a:ext cx="11113" cy="30163"/>
              </a:xfrm>
              <a:custGeom>
                <a:avLst/>
                <a:gdLst>
                  <a:gd name="T0" fmla="*/ 0 w 3"/>
                  <a:gd name="T1" fmla="*/ 1 h 8"/>
                  <a:gd name="T2" fmla="*/ 3 w 3"/>
                  <a:gd name="T3" fmla="*/ 8 h 8"/>
                  <a:gd name="T4" fmla="*/ 1 w 3"/>
                  <a:gd name="T5" fmla="*/ 0 h 8"/>
                  <a:gd name="T6" fmla="*/ 0 w 3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2" y="2"/>
                      <a:pt x="2" y="6"/>
                      <a:pt x="3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5545138" y="1858963"/>
                <a:ext cx="106363" cy="11113"/>
              </a:xfrm>
              <a:custGeom>
                <a:avLst/>
                <a:gdLst>
                  <a:gd name="T0" fmla="*/ 25 w 28"/>
                  <a:gd name="T1" fmla="*/ 1 h 3"/>
                  <a:gd name="T2" fmla="*/ 22 w 28"/>
                  <a:gd name="T3" fmla="*/ 0 h 3"/>
                  <a:gd name="T4" fmla="*/ 18 w 28"/>
                  <a:gd name="T5" fmla="*/ 0 h 3"/>
                  <a:gd name="T6" fmla="*/ 15 w 28"/>
                  <a:gd name="T7" fmla="*/ 0 h 3"/>
                  <a:gd name="T8" fmla="*/ 15 w 28"/>
                  <a:gd name="T9" fmla="*/ 0 h 3"/>
                  <a:gd name="T10" fmla="*/ 11 w 28"/>
                  <a:gd name="T11" fmla="*/ 0 h 3"/>
                  <a:gd name="T12" fmla="*/ 11 w 28"/>
                  <a:gd name="T13" fmla="*/ 0 h 3"/>
                  <a:gd name="T14" fmla="*/ 13 w 28"/>
                  <a:gd name="T15" fmla="*/ 0 h 3"/>
                  <a:gd name="T16" fmla="*/ 10 w 28"/>
                  <a:gd name="T17" fmla="*/ 0 h 3"/>
                  <a:gd name="T18" fmla="*/ 8 w 28"/>
                  <a:gd name="T19" fmla="*/ 1 h 3"/>
                  <a:gd name="T20" fmla="*/ 7 w 28"/>
                  <a:gd name="T21" fmla="*/ 0 h 3"/>
                  <a:gd name="T22" fmla="*/ 5 w 28"/>
                  <a:gd name="T23" fmla="*/ 0 h 3"/>
                  <a:gd name="T24" fmla="*/ 6 w 28"/>
                  <a:gd name="T25" fmla="*/ 0 h 3"/>
                  <a:gd name="T26" fmla="*/ 2 w 28"/>
                  <a:gd name="T27" fmla="*/ 1 h 3"/>
                  <a:gd name="T28" fmla="*/ 1 w 28"/>
                  <a:gd name="T29" fmla="*/ 1 h 3"/>
                  <a:gd name="T30" fmla="*/ 0 w 28"/>
                  <a:gd name="T31" fmla="*/ 1 h 3"/>
                  <a:gd name="T32" fmla="*/ 0 w 28"/>
                  <a:gd name="T33" fmla="*/ 2 h 3"/>
                  <a:gd name="T34" fmla="*/ 0 w 28"/>
                  <a:gd name="T35" fmla="*/ 1 h 3"/>
                  <a:gd name="T36" fmla="*/ 0 w 28"/>
                  <a:gd name="T37" fmla="*/ 3 h 3"/>
                  <a:gd name="T38" fmla="*/ 1 w 28"/>
                  <a:gd name="T39" fmla="*/ 3 h 3"/>
                  <a:gd name="T40" fmla="*/ 1 w 28"/>
                  <a:gd name="T41" fmla="*/ 2 h 3"/>
                  <a:gd name="T42" fmla="*/ 5 w 28"/>
                  <a:gd name="T43" fmla="*/ 2 h 3"/>
                  <a:gd name="T44" fmla="*/ 5 w 28"/>
                  <a:gd name="T45" fmla="*/ 2 h 3"/>
                  <a:gd name="T46" fmla="*/ 6 w 28"/>
                  <a:gd name="T47" fmla="*/ 2 h 3"/>
                  <a:gd name="T48" fmla="*/ 6 w 28"/>
                  <a:gd name="T49" fmla="*/ 2 h 3"/>
                  <a:gd name="T50" fmla="*/ 10 w 28"/>
                  <a:gd name="T51" fmla="*/ 2 h 3"/>
                  <a:gd name="T52" fmla="*/ 13 w 28"/>
                  <a:gd name="T53" fmla="*/ 3 h 3"/>
                  <a:gd name="T54" fmla="*/ 14 w 28"/>
                  <a:gd name="T55" fmla="*/ 3 h 3"/>
                  <a:gd name="T56" fmla="*/ 14 w 28"/>
                  <a:gd name="T57" fmla="*/ 2 h 3"/>
                  <a:gd name="T58" fmla="*/ 16 w 28"/>
                  <a:gd name="T59" fmla="*/ 2 h 3"/>
                  <a:gd name="T60" fmla="*/ 17 w 28"/>
                  <a:gd name="T61" fmla="*/ 3 h 3"/>
                  <a:gd name="T62" fmla="*/ 17 w 28"/>
                  <a:gd name="T63" fmla="*/ 2 h 3"/>
                  <a:gd name="T64" fmla="*/ 20 w 28"/>
                  <a:gd name="T65" fmla="*/ 3 h 3"/>
                  <a:gd name="T66" fmla="*/ 22 w 28"/>
                  <a:gd name="T67" fmla="*/ 3 h 3"/>
                  <a:gd name="T68" fmla="*/ 22 w 28"/>
                  <a:gd name="T69" fmla="*/ 3 h 3"/>
                  <a:gd name="T70" fmla="*/ 24 w 28"/>
                  <a:gd name="T71" fmla="*/ 3 h 3"/>
                  <a:gd name="T72" fmla="*/ 23 w 28"/>
                  <a:gd name="T73" fmla="*/ 2 h 3"/>
                  <a:gd name="T74" fmla="*/ 24 w 28"/>
                  <a:gd name="T75" fmla="*/ 2 h 3"/>
                  <a:gd name="T76" fmla="*/ 25 w 28"/>
                  <a:gd name="T77" fmla="*/ 2 h 3"/>
                  <a:gd name="T78" fmla="*/ 25 w 28"/>
                  <a:gd name="T79" fmla="*/ 2 h 3"/>
                  <a:gd name="T80" fmla="*/ 26 w 28"/>
                  <a:gd name="T81" fmla="*/ 2 h 3"/>
                  <a:gd name="T82" fmla="*/ 25 w 28"/>
                  <a:gd name="T83" fmla="*/ 1 h 3"/>
                  <a:gd name="T84" fmla="*/ 5 w 28"/>
                  <a:gd name="T85" fmla="*/ 1 h 3"/>
                  <a:gd name="T86" fmla="*/ 5 w 28"/>
                  <a:gd name="T87" fmla="*/ 1 h 3"/>
                  <a:gd name="T88" fmla="*/ 5 w 28"/>
                  <a:gd name="T8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3">
                    <a:moveTo>
                      <a:pt x="25" y="1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0" y="0"/>
                      <a:pt x="18" y="0"/>
                    </a:cubicBezTo>
                    <a:cubicBezTo>
                      <a:pt x="17" y="0"/>
                      <a:pt x="16" y="1"/>
                      <a:pt x="15" y="0"/>
                    </a:cubicBezTo>
                    <a:cubicBezTo>
                      <a:pt x="15" y="0"/>
                      <a:pt x="16" y="0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9" y="2"/>
                      <a:pt x="20" y="3"/>
                    </a:cubicBezTo>
                    <a:cubicBezTo>
                      <a:pt x="21" y="3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1"/>
                      <a:pt x="26" y="1"/>
                      <a:pt x="25" y="1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6" name="Freeform 30"/>
              <p:cNvSpPr/>
              <p:nvPr/>
            </p:nvSpPr>
            <p:spPr bwMode="auto">
              <a:xfrm>
                <a:off x="5530851" y="1922463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7" name="Freeform 31"/>
              <p:cNvSpPr/>
              <p:nvPr/>
            </p:nvSpPr>
            <p:spPr bwMode="auto">
              <a:xfrm>
                <a:off x="5486401" y="1633538"/>
                <a:ext cx="41275" cy="38100"/>
              </a:xfrm>
              <a:custGeom>
                <a:avLst/>
                <a:gdLst>
                  <a:gd name="T0" fmla="*/ 7 w 11"/>
                  <a:gd name="T1" fmla="*/ 9 h 10"/>
                  <a:gd name="T2" fmla="*/ 0 w 11"/>
                  <a:gd name="T3" fmla="*/ 10 h 10"/>
                  <a:gd name="T4" fmla="*/ 5 w 11"/>
                  <a:gd name="T5" fmla="*/ 9 h 10"/>
                  <a:gd name="T6" fmla="*/ 9 w 11"/>
                  <a:gd name="T7" fmla="*/ 9 h 10"/>
                  <a:gd name="T8" fmla="*/ 10 w 11"/>
                  <a:gd name="T9" fmla="*/ 8 h 10"/>
                  <a:gd name="T10" fmla="*/ 10 w 11"/>
                  <a:gd name="T11" fmla="*/ 0 h 10"/>
                  <a:gd name="T12" fmla="*/ 10 w 11"/>
                  <a:gd name="T13" fmla="*/ 0 h 10"/>
                  <a:gd name="T14" fmla="*/ 7 w 11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7" y="9"/>
                    </a:moveTo>
                    <a:cubicBezTo>
                      <a:pt x="5" y="10"/>
                      <a:pt x="3" y="9"/>
                      <a:pt x="0" y="10"/>
                    </a:cubicBezTo>
                    <a:cubicBezTo>
                      <a:pt x="2" y="10"/>
                      <a:pt x="3" y="10"/>
                      <a:pt x="5" y="9"/>
                    </a:cubicBezTo>
                    <a:cubicBezTo>
                      <a:pt x="6" y="9"/>
                      <a:pt x="8" y="10"/>
                      <a:pt x="9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5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11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8" name="Freeform 32"/>
              <p:cNvSpPr>
                <a:spLocks noEditPoints="1"/>
              </p:cNvSpPr>
              <p:nvPr/>
            </p:nvSpPr>
            <p:spPr bwMode="auto">
              <a:xfrm>
                <a:off x="5414963" y="1423988"/>
                <a:ext cx="104775" cy="14288"/>
              </a:xfrm>
              <a:custGeom>
                <a:avLst/>
                <a:gdLst>
                  <a:gd name="T0" fmla="*/ 23 w 28"/>
                  <a:gd name="T1" fmla="*/ 0 h 4"/>
                  <a:gd name="T2" fmla="*/ 20 w 28"/>
                  <a:gd name="T3" fmla="*/ 1 h 4"/>
                  <a:gd name="T4" fmla="*/ 20 w 28"/>
                  <a:gd name="T5" fmla="*/ 0 h 4"/>
                  <a:gd name="T6" fmla="*/ 18 w 28"/>
                  <a:gd name="T7" fmla="*/ 0 h 4"/>
                  <a:gd name="T8" fmla="*/ 15 w 28"/>
                  <a:gd name="T9" fmla="*/ 0 h 4"/>
                  <a:gd name="T10" fmla="*/ 18 w 28"/>
                  <a:gd name="T11" fmla="*/ 0 h 4"/>
                  <a:gd name="T12" fmla="*/ 16 w 28"/>
                  <a:gd name="T13" fmla="*/ 1 h 4"/>
                  <a:gd name="T14" fmla="*/ 15 w 28"/>
                  <a:gd name="T15" fmla="*/ 1 h 4"/>
                  <a:gd name="T16" fmla="*/ 14 w 28"/>
                  <a:gd name="T17" fmla="*/ 1 h 4"/>
                  <a:gd name="T18" fmla="*/ 12 w 28"/>
                  <a:gd name="T19" fmla="*/ 1 h 4"/>
                  <a:gd name="T20" fmla="*/ 12 w 28"/>
                  <a:gd name="T21" fmla="*/ 0 h 4"/>
                  <a:gd name="T22" fmla="*/ 9 w 28"/>
                  <a:gd name="T23" fmla="*/ 0 h 4"/>
                  <a:gd name="T24" fmla="*/ 10 w 28"/>
                  <a:gd name="T25" fmla="*/ 0 h 4"/>
                  <a:gd name="T26" fmla="*/ 6 w 28"/>
                  <a:gd name="T27" fmla="*/ 1 h 4"/>
                  <a:gd name="T28" fmla="*/ 3 w 28"/>
                  <a:gd name="T29" fmla="*/ 1 h 4"/>
                  <a:gd name="T30" fmla="*/ 2 w 28"/>
                  <a:gd name="T31" fmla="*/ 1 h 4"/>
                  <a:gd name="T32" fmla="*/ 2 w 28"/>
                  <a:gd name="T33" fmla="*/ 1 h 4"/>
                  <a:gd name="T34" fmla="*/ 1 w 28"/>
                  <a:gd name="T35" fmla="*/ 0 h 4"/>
                  <a:gd name="T36" fmla="*/ 0 w 28"/>
                  <a:gd name="T37" fmla="*/ 1 h 4"/>
                  <a:gd name="T38" fmla="*/ 1 w 28"/>
                  <a:gd name="T39" fmla="*/ 2 h 4"/>
                  <a:gd name="T40" fmla="*/ 2 w 28"/>
                  <a:gd name="T41" fmla="*/ 3 h 4"/>
                  <a:gd name="T42" fmla="*/ 2 w 28"/>
                  <a:gd name="T43" fmla="*/ 2 h 4"/>
                  <a:gd name="T44" fmla="*/ 6 w 28"/>
                  <a:gd name="T45" fmla="*/ 3 h 4"/>
                  <a:gd name="T46" fmla="*/ 9 w 28"/>
                  <a:gd name="T47" fmla="*/ 3 h 4"/>
                  <a:gd name="T48" fmla="*/ 10 w 28"/>
                  <a:gd name="T49" fmla="*/ 3 h 4"/>
                  <a:gd name="T50" fmla="*/ 10 w 28"/>
                  <a:gd name="T51" fmla="*/ 3 h 4"/>
                  <a:gd name="T52" fmla="*/ 14 w 28"/>
                  <a:gd name="T53" fmla="*/ 3 h 4"/>
                  <a:gd name="T54" fmla="*/ 17 w 28"/>
                  <a:gd name="T55" fmla="*/ 3 h 4"/>
                  <a:gd name="T56" fmla="*/ 19 w 28"/>
                  <a:gd name="T57" fmla="*/ 3 h 4"/>
                  <a:gd name="T58" fmla="*/ 20 w 28"/>
                  <a:gd name="T59" fmla="*/ 3 h 4"/>
                  <a:gd name="T60" fmla="*/ 22 w 28"/>
                  <a:gd name="T61" fmla="*/ 3 h 4"/>
                  <a:gd name="T62" fmla="*/ 20 w 28"/>
                  <a:gd name="T63" fmla="*/ 3 h 4"/>
                  <a:gd name="T64" fmla="*/ 23 w 28"/>
                  <a:gd name="T65" fmla="*/ 3 h 4"/>
                  <a:gd name="T66" fmla="*/ 24 w 28"/>
                  <a:gd name="T67" fmla="*/ 3 h 4"/>
                  <a:gd name="T68" fmla="*/ 25 w 28"/>
                  <a:gd name="T69" fmla="*/ 3 h 4"/>
                  <a:gd name="T70" fmla="*/ 28 w 28"/>
                  <a:gd name="T71" fmla="*/ 2 h 4"/>
                  <a:gd name="T72" fmla="*/ 28 w 28"/>
                  <a:gd name="T73" fmla="*/ 1 h 4"/>
                  <a:gd name="T74" fmla="*/ 23 w 28"/>
                  <a:gd name="T75" fmla="*/ 0 h 4"/>
                  <a:gd name="T76" fmla="*/ 9 w 28"/>
                  <a:gd name="T77" fmla="*/ 1 h 4"/>
                  <a:gd name="T78" fmla="*/ 10 w 28"/>
                  <a:gd name="T79" fmla="*/ 1 h 4"/>
                  <a:gd name="T80" fmla="*/ 9 w 28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">
                    <a:moveTo>
                      <a:pt x="23" y="0"/>
                    </a:moveTo>
                    <a:cubicBezTo>
                      <a:pt x="22" y="1"/>
                      <a:pt x="21" y="1"/>
                      <a:pt x="20" y="1"/>
                    </a:cubicBezTo>
                    <a:cubicBezTo>
                      <a:pt x="20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1" y="2"/>
                      <a:pt x="22" y="3"/>
                      <a:pt x="23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7" y="3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6" y="1"/>
                      <a:pt x="25" y="0"/>
                      <a:pt x="23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9" name="Freeform 33"/>
              <p:cNvSpPr/>
              <p:nvPr/>
            </p:nvSpPr>
            <p:spPr bwMode="auto">
              <a:xfrm>
                <a:off x="5467351" y="1543051"/>
                <a:ext cx="635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0" name="Freeform 34"/>
              <p:cNvSpPr/>
              <p:nvPr/>
            </p:nvSpPr>
            <p:spPr bwMode="auto">
              <a:xfrm>
                <a:off x="5451476" y="1547813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1" name="Freeform 35"/>
              <p:cNvSpPr/>
              <p:nvPr/>
            </p:nvSpPr>
            <p:spPr bwMode="auto">
              <a:xfrm>
                <a:off x="5545138" y="1377951"/>
                <a:ext cx="4763" cy="476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2" name="Freeform 36"/>
              <p:cNvSpPr>
                <a:spLocks noEditPoints="1"/>
              </p:cNvSpPr>
              <p:nvPr/>
            </p:nvSpPr>
            <p:spPr bwMode="auto">
              <a:xfrm>
                <a:off x="5456238" y="1543051"/>
                <a:ext cx="160338" cy="19050"/>
              </a:xfrm>
              <a:custGeom>
                <a:avLst/>
                <a:gdLst>
                  <a:gd name="T0" fmla="*/ 20 w 43"/>
                  <a:gd name="T1" fmla="*/ 0 h 5"/>
                  <a:gd name="T2" fmla="*/ 19 w 43"/>
                  <a:gd name="T3" fmla="*/ 0 h 5"/>
                  <a:gd name="T4" fmla="*/ 22 w 43"/>
                  <a:gd name="T5" fmla="*/ 0 h 5"/>
                  <a:gd name="T6" fmla="*/ 21 w 43"/>
                  <a:gd name="T7" fmla="*/ 0 h 5"/>
                  <a:gd name="T8" fmla="*/ 18 w 43"/>
                  <a:gd name="T9" fmla="*/ 0 h 5"/>
                  <a:gd name="T10" fmla="*/ 14 w 43"/>
                  <a:gd name="T11" fmla="*/ 1 h 5"/>
                  <a:gd name="T12" fmla="*/ 14 w 43"/>
                  <a:gd name="T13" fmla="*/ 0 h 5"/>
                  <a:gd name="T14" fmla="*/ 10 w 43"/>
                  <a:gd name="T15" fmla="*/ 0 h 5"/>
                  <a:gd name="T16" fmla="*/ 11 w 43"/>
                  <a:gd name="T17" fmla="*/ 0 h 5"/>
                  <a:gd name="T18" fmla="*/ 4 w 43"/>
                  <a:gd name="T19" fmla="*/ 1 h 5"/>
                  <a:gd name="T20" fmla="*/ 1 w 43"/>
                  <a:gd name="T21" fmla="*/ 2 h 5"/>
                  <a:gd name="T22" fmla="*/ 0 w 43"/>
                  <a:gd name="T23" fmla="*/ 2 h 5"/>
                  <a:gd name="T24" fmla="*/ 0 w 43"/>
                  <a:gd name="T25" fmla="*/ 3 h 5"/>
                  <a:gd name="T26" fmla="*/ 2 w 43"/>
                  <a:gd name="T27" fmla="*/ 3 h 5"/>
                  <a:gd name="T28" fmla="*/ 3 w 43"/>
                  <a:gd name="T29" fmla="*/ 4 h 5"/>
                  <a:gd name="T30" fmla="*/ 5 w 43"/>
                  <a:gd name="T31" fmla="*/ 4 h 5"/>
                  <a:gd name="T32" fmla="*/ 7 w 43"/>
                  <a:gd name="T33" fmla="*/ 4 h 5"/>
                  <a:gd name="T34" fmla="*/ 7 w 43"/>
                  <a:gd name="T35" fmla="*/ 4 h 5"/>
                  <a:gd name="T36" fmla="*/ 9 w 43"/>
                  <a:gd name="T37" fmla="*/ 4 h 5"/>
                  <a:gd name="T38" fmla="*/ 14 w 43"/>
                  <a:gd name="T39" fmla="*/ 4 h 5"/>
                  <a:gd name="T40" fmla="*/ 16 w 43"/>
                  <a:gd name="T41" fmla="*/ 4 h 5"/>
                  <a:gd name="T42" fmla="*/ 18 w 43"/>
                  <a:gd name="T43" fmla="*/ 4 h 5"/>
                  <a:gd name="T44" fmla="*/ 18 w 43"/>
                  <a:gd name="T45" fmla="*/ 4 h 5"/>
                  <a:gd name="T46" fmla="*/ 20 w 43"/>
                  <a:gd name="T47" fmla="*/ 4 h 5"/>
                  <a:gd name="T48" fmla="*/ 20 w 43"/>
                  <a:gd name="T49" fmla="*/ 4 h 5"/>
                  <a:gd name="T50" fmla="*/ 23 w 43"/>
                  <a:gd name="T51" fmla="*/ 4 h 5"/>
                  <a:gd name="T52" fmla="*/ 24 w 43"/>
                  <a:gd name="T53" fmla="*/ 4 h 5"/>
                  <a:gd name="T54" fmla="*/ 25 w 43"/>
                  <a:gd name="T55" fmla="*/ 4 h 5"/>
                  <a:gd name="T56" fmla="*/ 28 w 43"/>
                  <a:gd name="T57" fmla="*/ 4 h 5"/>
                  <a:gd name="T58" fmla="*/ 32 w 43"/>
                  <a:gd name="T59" fmla="*/ 4 h 5"/>
                  <a:gd name="T60" fmla="*/ 33 w 43"/>
                  <a:gd name="T61" fmla="*/ 4 h 5"/>
                  <a:gd name="T62" fmla="*/ 33 w 43"/>
                  <a:gd name="T63" fmla="*/ 4 h 5"/>
                  <a:gd name="T64" fmla="*/ 36 w 43"/>
                  <a:gd name="T65" fmla="*/ 4 h 5"/>
                  <a:gd name="T66" fmla="*/ 34 w 43"/>
                  <a:gd name="T67" fmla="*/ 4 h 5"/>
                  <a:gd name="T68" fmla="*/ 38 w 43"/>
                  <a:gd name="T69" fmla="*/ 4 h 5"/>
                  <a:gd name="T70" fmla="*/ 40 w 43"/>
                  <a:gd name="T71" fmla="*/ 4 h 5"/>
                  <a:gd name="T72" fmla="*/ 41 w 43"/>
                  <a:gd name="T73" fmla="*/ 4 h 5"/>
                  <a:gd name="T74" fmla="*/ 41 w 43"/>
                  <a:gd name="T75" fmla="*/ 3 h 5"/>
                  <a:gd name="T76" fmla="*/ 42 w 43"/>
                  <a:gd name="T77" fmla="*/ 2 h 5"/>
                  <a:gd name="T78" fmla="*/ 37 w 43"/>
                  <a:gd name="T79" fmla="*/ 0 h 5"/>
                  <a:gd name="T80" fmla="*/ 31 w 43"/>
                  <a:gd name="T81" fmla="*/ 0 h 5"/>
                  <a:gd name="T82" fmla="*/ 26 w 43"/>
                  <a:gd name="T83" fmla="*/ 0 h 5"/>
                  <a:gd name="T84" fmla="*/ 26 w 43"/>
                  <a:gd name="T85" fmla="*/ 0 h 5"/>
                  <a:gd name="T86" fmla="*/ 20 w 43"/>
                  <a:gd name="T87" fmla="*/ 0 h 5"/>
                  <a:gd name="T88" fmla="*/ 9 w 43"/>
                  <a:gd name="T89" fmla="*/ 1 h 5"/>
                  <a:gd name="T90" fmla="*/ 10 w 43"/>
                  <a:gd name="T91" fmla="*/ 1 h 5"/>
                  <a:gd name="T92" fmla="*/ 9 w 43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"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9" y="0"/>
                      <a:pt x="6" y="1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1" y="4"/>
                      <a:pt x="12" y="4"/>
                      <a:pt x="14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19" y="4"/>
                      <a:pt x="20" y="4"/>
                    </a:cubicBezTo>
                    <a:cubicBezTo>
                      <a:pt x="21" y="4"/>
                      <a:pt x="22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29" y="4"/>
                      <a:pt x="30" y="4"/>
                      <a:pt x="32" y="4"/>
                    </a:cubicBezTo>
                    <a:cubicBezTo>
                      <a:pt x="32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5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5" y="3"/>
                      <a:pt x="36" y="4"/>
                      <a:pt x="38" y="4"/>
                    </a:cubicBezTo>
                    <a:cubicBezTo>
                      <a:pt x="38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2" y="3"/>
                      <a:pt x="43" y="3"/>
                      <a:pt x="42" y="2"/>
                    </a:cubicBezTo>
                    <a:cubicBezTo>
                      <a:pt x="42" y="0"/>
                      <a:pt x="39" y="0"/>
                      <a:pt x="37" y="0"/>
                    </a:cubicBezTo>
                    <a:cubicBezTo>
                      <a:pt x="35" y="0"/>
                      <a:pt x="33" y="0"/>
                      <a:pt x="31" y="0"/>
                    </a:cubicBezTo>
                    <a:cubicBezTo>
                      <a:pt x="29" y="0"/>
                      <a:pt x="28" y="1"/>
                      <a:pt x="26" y="0"/>
                    </a:cubicBezTo>
                    <a:cubicBezTo>
                      <a:pt x="26" y="0"/>
                      <a:pt x="27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3" name="Freeform 37"/>
              <p:cNvSpPr/>
              <p:nvPr/>
            </p:nvSpPr>
            <p:spPr bwMode="auto">
              <a:xfrm>
                <a:off x="5514976" y="154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4" name="Freeform 38"/>
              <p:cNvSpPr/>
              <p:nvPr/>
            </p:nvSpPr>
            <p:spPr bwMode="auto">
              <a:xfrm>
                <a:off x="5432426" y="157797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5" name="Freeform 39"/>
              <p:cNvSpPr>
                <a:spLocks noEditPoints="1"/>
              </p:cNvSpPr>
              <p:nvPr/>
            </p:nvSpPr>
            <p:spPr bwMode="auto">
              <a:xfrm>
                <a:off x="5005388" y="1250951"/>
                <a:ext cx="723900" cy="712788"/>
              </a:xfrm>
              <a:custGeom>
                <a:avLst/>
                <a:gdLst>
                  <a:gd name="T0" fmla="*/ 150 w 193"/>
                  <a:gd name="T1" fmla="*/ 0 h 190"/>
                  <a:gd name="T2" fmla="*/ 36 w 193"/>
                  <a:gd name="T3" fmla="*/ 2 h 190"/>
                  <a:gd name="T4" fmla="*/ 0 w 193"/>
                  <a:gd name="T5" fmla="*/ 57 h 190"/>
                  <a:gd name="T6" fmla="*/ 3 w 193"/>
                  <a:gd name="T7" fmla="*/ 181 h 190"/>
                  <a:gd name="T8" fmla="*/ 185 w 193"/>
                  <a:gd name="T9" fmla="*/ 178 h 190"/>
                  <a:gd name="T10" fmla="*/ 192 w 193"/>
                  <a:gd name="T11" fmla="*/ 159 h 190"/>
                  <a:gd name="T12" fmla="*/ 31 w 193"/>
                  <a:gd name="T13" fmla="*/ 7 h 190"/>
                  <a:gd name="T14" fmla="*/ 37 w 193"/>
                  <a:gd name="T15" fmla="*/ 9 h 190"/>
                  <a:gd name="T16" fmla="*/ 67 w 193"/>
                  <a:gd name="T17" fmla="*/ 12 h 190"/>
                  <a:gd name="T18" fmla="*/ 84 w 193"/>
                  <a:gd name="T19" fmla="*/ 14 h 190"/>
                  <a:gd name="T20" fmla="*/ 91 w 193"/>
                  <a:gd name="T21" fmla="*/ 59 h 190"/>
                  <a:gd name="T22" fmla="*/ 88 w 193"/>
                  <a:gd name="T23" fmla="*/ 84 h 190"/>
                  <a:gd name="T24" fmla="*/ 60 w 193"/>
                  <a:gd name="T25" fmla="*/ 35 h 190"/>
                  <a:gd name="T26" fmla="*/ 51 w 193"/>
                  <a:gd name="T27" fmla="*/ 42 h 190"/>
                  <a:gd name="T28" fmla="*/ 53 w 193"/>
                  <a:gd name="T29" fmla="*/ 82 h 190"/>
                  <a:gd name="T30" fmla="*/ 25 w 193"/>
                  <a:gd name="T31" fmla="*/ 70 h 190"/>
                  <a:gd name="T32" fmla="*/ 28 w 193"/>
                  <a:gd name="T33" fmla="*/ 44 h 190"/>
                  <a:gd name="T34" fmla="*/ 17 w 193"/>
                  <a:gd name="T35" fmla="*/ 89 h 190"/>
                  <a:gd name="T36" fmla="*/ 39 w 193"/>
                  <a:gd name="T37" fmla="*/ 155 h 190"/>
                  <a:gd name="T38" fmla="*/ 13 w 193"/>
                  <a:gd name="T39" fmla="*/ 141 h 190"/>
                  <a:gd name="T40" fmla="*/ 25 w 193"/>
                  <a:gd name="T41" fmla="*/ 120 h 190"/>
                  <a:gd name="T42" fmla="*/ 72 w 193"/>
                  <a:gd name="T43" fmla="*/ 112 h 190"/>
                  <a:gd name="T44" fmla="*/ 84 w 193"/>
                  <a:gd name="T45" fmla="*/ 124 h 190"/>
                  <a:gd name="T46" fmla="*/ 53 w 193"/>
                  <a:gd name="T47" fmla="*/ 99 h 190"/>
                  <a:gd name="T48" fmla="*/ 89 w 193"/>
                  <a:gd name="T49" fmla="*/ 105 h 190"/>
                  <a:gd name="T50" fmla="*/ 37 w 193"/>
                  <a:gd name="T51" fmla="*/ 107 h 190"/>
                  <a:gd name="T52" fmla="*/ 13 w 193"/>
                  <a:gd name="T53" fmla="*/ 103 h 190"/>
                  <a:gd name="T54" fmla="*/ 69 w 193"/>
                  <a:gd name="T55" fmla="*/ 99 h 190"/>
                  <a:gd name="T56" fmla="*/ 74 w 193"/>
                  <a:gd name="T57" fmla="*/ 173 h 190"/>
                  <a:gd name="T58" fmla="*/ 91 w 193"/>
                  <a:gd name="T59" fmla="*/ 179 h 190"/>
                  <a:gd name="T60" fmla="*/ 31 w 193"/>
                  <a:gd name="T61" fmla="*/ 180 h 190"/>
                  <a:gd name="T62" fmla="*/ 19 w 193"/>
                  <a:gd name="T63" fmla="*/ 156 h 190"/>
                  <a:gd name="T64" fmla="*/ 46 w 193"/>
                  <a:gd name="T65" fmla="*/ 176 h 190"/>
                  <a:gd name="T66" fmla="*/ 70 w 193"/>
                  <a:gd name="T67" fmla="*/ 164 h 190"/>
                  <a:gd name="T68" fmla="*/ 163 w 193"/>
                  <a:gd name="T69" fmla="*/ 121 h 190"/>
                  <a:gd name="T70" fmla="*/ 175 w 193"/>
                  <a:gd name="T71" fmla="*/ 145 h 190"/>
                  <a:gd name="T72" fmla="*/ 144 w 193"/>
                  <a:gd name="T73" fmla="*/ 172 h 190"/>
                  <a:gd name="T74" fmla="*/ 106 w 193"/>
                  <a:gd name="T75" fmla="*/ 177 h 190"/>
                  <a:gd name="T76" fmla="*/ 127 w 193"/>
                  <a:gd name="T77" fmla="*/ 164 h 190"/>
                  <a:gd name="T78" fmla="*/ 134 w 193"/>
                  <a:gd name="T79" fmla="*/ 154 h 190"/>
                  <a:gd name="T80" fmla="*/ 111 w 193"/>
                  <a:gd name="T81" fmla="*/ 144 h 190"/>
                  <a:gd name="T82" fmla="*/ 104 w 193"/>
                  <a:gd name="T83" fmla="*/ 124 h 190"/>
                  <a:gd name="T84" fmla="*/ 102 w 193"/>
                  <a:gd name="T85" fmla="*/ 106 h 190"/>
                  <a:gd name="T86" fmla="*/ 137 w 193"/>
                  <a:gd name="T87" fmla="*/ 107 h 190"/>
                  <a:gd name="T88" fmla="*/ 157 w 193"/>
                  <a:gd name="T89" fmla="*/ 108 h 190"/>
                  <a:gd name="T90" fmla="*/ 145 w 193"/>
                  <a:gd name="T91" fmla="*/ 119 h 190"/>
                  <a:gd name="T92" fmla="*/ 136 w 193"/>
                  <a:gd name="T93" fmla="*/ 143 h 190"/>
                  <a:gd name="T94" fmla="*/ 109 w 193"/>
                  <a:gd name="T95" fmla="*/ 118 h 190"/>
                  <a:gd name="T96" fmla="*/ 178 w 193"/>
                  <a:gd name="T97" fmla="*/ 33 h 190"/>
                  <a:gd name="T98" fmla="*/ 153 w 193"/>
                  <a:gd name="T99" fmla="*/ 59 h 190"/>
                  <a:gd name="T100" fmla="*/ 174 w 193"/>
                  <a:gd name="T101" fmla="*/ 88 h 190"/>
                  <a:gd name="T102" fmla="*/ 143 w 193"/>
                  <a:gd name="T103" fmla="*/ 90 h 190"/>
                  <a:gd name="T104" fmla="*/ 136 w 193"/>
                  <a:gd name="T105" fmla="*/ 67 h 190"/>
                  <a:gd name="T106" fmla="*/ 102 w 193"/>
                  <a:gd name="T107" fmla="*/ 69 h 190"/>
                  <a:gd name="T108" fmla="*/ 114 w 193"/>
                  <a:gd name="T109" fmla="*/ 57 h 190"/>
                  <a:gd name="T110" fmla="*/ 101 w 193"/>
                  <a:gd name="T111" fmla="*/ 12 h 190"/>
                  <a:gd name="T112" fmla="*/ 118 w 193"/>
                  <a:gd name="T113" fmla="*/ 8 h 190"/>
                  <a:gd name="T114" fmla="*/ 131 w 193"/>
                  <a:gd name="T115" fmla="*/ 24 h 190"/>
                  <a:gd name="T116" fmla="*/ 150 w 193"/>
                  <a:gd name="T117" fmla="*/ 15 h 190"/>
                  <a:gd name="T118" fmla="*/ 173 w 193"/>
                  <a:gd name="T119" fmla="*/ 8 h 190"/>
                  <a:gd name="T120" fmla="*/ 124 w 193"/>
                  <a:gd name="T121" fmla="*/ 5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3" h="190">
                    <a:moveTo>
                      <a:pt x="192" y="139"/>
                    </a:moveTo>
                    <a:cubicBezTo>
                      <a:pt x="192" y="137"/>
                      <a:pt x="192" y="135"/>
                      <a:pt x="192" y="134"/>
                    </a:cubicBezTo>
                    <a:cubicBezTo>
                      <a:pt x="192" y="130"/>
                      <a:pt x="192" y="126"/>
                      <a:pt x="192" y="123"/>
                    </a:cubicBezTo>
                    <a:cubicBezTo>
                      <a:pt x="192" y="119"/>
                      <a:pt x="192" y="116"/>
                      <a:pt x="192" y="112"/>
                    </a:cubicBezTo>
                    <a:cubicBezTo>
                      <a:pt x="191" y="105"/>
                      <a:pt x="191" y="98"/>
                      <a:pt x="191" y="91"/>
                    </a:cubicBezTo>
                    <a:cubicBezTo>
                      <a:pt x="191" y="84"/>
                      <a:pt x="191" y="77"/>
                      <a:pt x="191" y="70"/>
                    </a:cubicBezTo>
                    <a:cubicBezTo>
                      <a:pt x="191" y="55"/>
                      <a:pt x="190" y="42"/>
                      <a:pt x="190" y="27"/>
                    </a:cubicBezTo>
                    <a:cubicBezTo>
                      <a:pt x="190" y="23"/>
                      <a:pt x="191" y="19"/>
                      <a:pt x="190" y="16"/>
                    </a:cubicBezTo>
                    <a:cubicBezTo>
                      <a:pt x="190" y="15"/>
                      <a:pt x="190" y="13"/>
                      <a:pt x="189" y="12"/>
                    </a:cubicBezTo>
                    <a:cubicBezTo>
                      <a:pt x="189" y="11"/>
                      <a:pt x="188" y="9"/>
                      <a:pt x="187" y="8"/>
                    </a:cubicBezTo>
                    <a:cubicBezTo>
                      <a:pt x="187" y="8"/>
                      <a:pt x="187" y="8"/>
                      <a:pt x="187" y="8"/>
                    </a:cubicBezTo>
                    <a:cubicBezTo>
                      <a:pt x="187" y="7"/>
                      <a:pt x="186" y="7"/>
                      <a:pt x="185" y="6"/>
                    </a:cubicBezTo>
                    <a:cubicBezTo>
                      <a:pt x="183" y="5"/>
                      <a:pt x="181" y="3"/>
                      <a:pt x="178" y="2"/>
                    </a:cubicBezTo>
                    <a:cubicBezTo>
                      <a:pt x="174" y="0"/>
                      <a:pt x="170" y="0"/>
                      <a:pt x="165" y="0"/>
                    </a:cubicBezTo>
                    <a:cubicBezTo>
                      <a:pt x="160" y="0"/>
                      <a:pt x="155" y="0"/>
                      <a:pt x="150" y="0"/>
                    </a:cubicBezTo>
                    <a:cubicBezTo>
                      <a:pt x="145" y="0"/>
                      <a:pt x="139" y="0"/>
                      <a:pt x="135" y="0"/>
                    </a:cubicBezTo>
                    <a:cubicBezTo>
                      <a:pt x="133" y="0"/>
                      <a:pt x="131" y="0"/>
                      <a:pt x="129" y="0"/>
                    </a:cubicBezTo>
                    <a:cubicBezTo>
                      <a:pt x="127" y="0"/>
                      <a:pt x="125" y="0"/>
                      <a:pt x="123" y="0"/>
                    </a:cubicBezTo>
                    <a:cubicBezTo>
                      <a:pt x="120" y="0"/>
                      <a:pt x="117" y="1"/>
                      <a:pt x="114" y="1"/>
                    </a:cubicBezTo>
                    <a:cubicBezTo>
                      <a:pt x="114" y="1"/>
                      <a:pt x="113" y="1"/>
                      <a:pt x="112" y="1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09" y="2"/>
                      <a:pt x="103" y="2"/>
                      <a:pt x="97" y="1"/>
                    </a:cubicBezTo>
                    <a:cubicBezTo>
                      <a:pt x="95" y="1"/>
                      <a:pt x="94" y="2"/>
                      <a:pt x="92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2" y="0"/>
                      <a:pt x="90" y="0"/>
                      <a:pt x="88" y="0"/>
                    </a:cubicBezTo>
                    <a:cubicBezTo>
                      <a:pt x="85" y="0"/>
                      <a:pt x="83" y="0"/>
                      <a:pt x="80" y="0"/>
                    </a:cubicBezTo>
                    <a:cubicBezTo>
                      <a:pt x="79" y="0"/>
                      <a:pt x="78" y="0"/>
                      <a:pt x="77" y="1"/>
                    </a:cubicBezTo>
                    <a:cubicBezTo>
                      <a:pt x="76" y="1"/>
                      <a:pt x="75" y="1"/>
                      <a:pt x="74" y="1"/>
                    </a:cubicBezTo>
                    <a:cubicBezTo>
                      <a:pt x="61" y="0"/>
                      <a:pt x="49" y="2"/>
                      <a:pt x="37" y="1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6" y="2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5" y="6"/>
                      <a:pt x="2" y="10"/>
                      <a:pt x="1" y="16"/>
                    </a:cubicBezTo>
                    <a:cubicBezTo>
                      <a:pt x="0" y="19"/>
                      <a:pt x="1" y="23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1" y="39"/>
                      <a:pt x="0" y="47"/>
                      <a:pt x="0" y="55"/>
                    </a:cubicBezTo>
                    <a:cubicBezTo>
                      <a:pt x="0" y="55"/>
                      <a:pt x="0" y="57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0" y="60"/>
                      <a:pt x="1" y="61"/>
                    </a:cubicBezTo>
                    <a:cubicBezTo>
                      <a:pt x="1" y="64"/>
                      <a:pt x="1" y="67"/>
                      <a:pt x="1" y="70"/>
                    </a:cubicBezTo>
                    <a:cubicBezTo>
                      <a:pt x="0" y="74"/>
                      <a:pt x="0" y="77"/>
                      <a:pt x="0" y="81"/>
                    </a:cubicBezTo>
                    <a:cubicBezTo>
                      <a:pt x="0" y="85"/>
                      <a:pt x="0" y="89"/>
                      <a:pt x="0" y="92"/>
                    </a:cubicBezTo>
                    <a:cubicBezTo>
                      <a:pt x="0" y="96"/>
                      <a:pt x="1" y="100"/>
                      <a:pt x="1" y="104"/>
                    </a:cubicBezTo>
                    <a:cubicBezTo>
                      <a:pt x="1" y="107"/>
                      <a:pt x="1" y="111"/>
                      <a:pt x="1" y="115"/>
                    </a:cubicBezTo>
                    <a:cubicBezTo>
                      <a:pt x="1" y="118"/>
                      <a:pt x="1" y="122"/>
                      <a:pt x="1" y="126"/>
                    </a:cubicBezTo>
                    <a:cubicBezTo>
                      <a:pt x="1" y="134"/>
                      <a:pt x="1" y="142"/>
                      <a:pt x="1" y="149"/>
                    </a:cubicBezTo>
                    <a:cubicBezTo>
                      <a:pt x="1" y="146"/>
                      <a:pt x="1" y="141"/>
                      <a:pt x="1" y="138"/>
                    </a:cubicBezTo>
                    <a:cubicBezTo>
                      <a:pt x="0" y="138"/>
                      <a:pt x="0" y="139"/>
                      <a:pt x="0" y="139"/>
                    </a:cubicBezTo>
                    <a:cubicBezTo>
                      <a:pt x="0" y="140"/>
                      <a:pt x="0" y="141"/>
                      <a:pt x="0" y="141"/>
                    </a:cubicBezTo>
                    <a:cubicBezTo>
                      <a:pt x="1" y="149"/>
                      <a:pt x="0" y="159"/>
                      <a:pt x="1" y="168"/>
                    </a:cubicBezTo>
                    <a:cubicBezTo>
                      <a:pt x="1" y="171"/>
                      <a:pt x="1" y="175"/>
                      <a:pt x="2" y="178"/>
                    </a:cubicBezTo>
                    <a:cubicBezTo>
                      <a:pt x="2" y="179"/>
                      <a:pt x="3" y="180"/>
                      <a:pt x="3" y="181"/>
                    </a:cubicBezTo>
                    <a:cubicBezTo>
                      <a:pt x="6" y="185"/>
                      <a:pt x="10" y="188"/>
                      <a:pt x="15" y="188"/>
                    </a:cubicBezTo>
                    <a:cubicBezTo>
                      <a:pt x="16" y="189"/>
                      <a:pt x="18" y="189"/>
                      <a:pt x="19" y="189"/>
                    </a:cubicBezTo>
                    <a:cubicBezTo>
                      <a:pt x="24" y="189"/>
                      <a:pt x="29" y="188"/>
                      <a:pt x="34" y="188"/>
                    </a:cubicBezTo>
                    <a:cubicBezTo>
                      <a:pt x="35" y="188"/>
                      <a:pt x="36" y="189"/>
                      <a:pt x="38" y="189"/>
                    </a:cubicBezTo>
                    <a:cubicBezTo>
                      <a:pt x="39" y="189"/>
                      <a:pt x="40" y="189"/>
                      <a:pt x="41" y="189"/>
                    </a:cubicBezTo>
                    <a:cubicBezTo>
                      <a:pt x="50" y="189"/>
                      <a:pt x="59" y="189"/>
                      <a:pt x="68" y="189"/>
                    </a:cubicBezTo>
                    <a:cubicBezTo>
                      <a:pt x="69" y="189"/>
                      <a:pt x="71" y="189"/>
                      <a:pt x="72" y="189"/>
                    </a:cubicBezTo>
                    <a:cubicBezTo>
                      <a:pt x="72" y="189"/>
                      <a:pt x="73" y="189"/>
                      <a:pt x="73" y="189"/>
                    </a:cubicBezTo>
                    <a:cubicBezTo>
                      <a:pt x="74" y="189"/>
                      <a:pt x="75" y="189"/>
                      <a:pt x="76" y="189"/>
                    </a:cubicBezTo>
                    <a:cubicBezTo>
                      <a:pt x="82" y="189"/>
                      <a:pt x="89" y="189"/>
                      <a:pt x="95" y="189"/>
                    </a:cubicBezTo>
                    <a:cubicBezTo>
                      <a:pt x="103" y="189"/>
                      <a:pt x="111" y="189"/>
                      <a:pt x="118" y="189"/>
                    </a:cubicBezTo>
                    <a:cubicBezTo>
                      <a:pt x="126" y="189"/>
                      <a:pt x="133" y="189"/>
                      <a:pt x="141" y="189"/>
                    </a:cubicBezTo>
                    <a:cubicBezTo>
                      <a:pt x="151" y="190"/>
                      <a:pt x="164" y="190"/>
                      <a:pt x="173" y="189"/>
                    </a:cubicBezTo>
                    <a:cubicBezTo>
                      <a:pt x="177" y="188"/>
                      <a:pt x="179" y="187"/>
                      <a:pt x="181" y="185"/>
                    </a:cubicBezTo>
                    <a:cubicBezTo>
                      <a:pt x="183" y="183"/>
                      <a:pt x="185" y="181"/>
                      <a:pt x="185" y="178"/>
                    </a:cubicBezTo>
                    <a:cubicBezTo>
                      <a:pt x="186" y="177"/>
                      <a:pt x="186" y="175"/>
                      <a:pt x="187" y="173"/>
                    </a:cubicBezTo>
                    <a:cubicBezTo>
                      <a:pt x="187" y="172"/>
                      <a:pt x="187" y="170"/>
                      <a:pt x="187" y="168"/>
                    </a:cubicBezTo>
                    <a:cubicBezTo>
                      <a:pt x="187" y="153"/>
                      <a:pt x="187" y="137"/>
                      <a:pt x="187" y="122"/>
                    </a:cubicBezTo>
                    <a:cubicBezTo>
                      <a:pt x="187" y="122"/>
                      <a:pt x="187" y="123"/>
                      <a:pt x="187" y="123"/>
                    </a:cubicBezTo>
                    <a:cubicBezTo>
                      <a:pt x="187" y="123"/>
                      <a:pt x="187" y="122"/>
                      <a:pt x="187" y="122"/>
                    </a:cubicBezTo>
                    <a:cubicBezTo>
                      <a:pt x="188" y="126"/>
                      <a:pt x="187" y="130"/>
                      <a:pt x="188" y="134"/>
                    </a:cubicBezTo>
                    <a:cubicBezTo>
                      <a:pt x="188" y="139"/>
                      <a:pt x="188" y="143"/>
                      <a:pt x="188" y="147"/>
                    </a:cubicBezTo>
                    <a:cubicBezTo>
                      <a:pt x="188" y="148"/>
                      <a:pt x="188" y="149"/>
                      <a:pt x="188" y="150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51"/>
                      <a:pt x="188" y="152"/>
                      <a:pt x="188" y="153"/>
                    </a:cubicBezTo>
                    <a:cubicBezTo>
                      <a:pt x="188" y="158"/>
                      <a:pt x="188" y="164"/>
                      <a:pt x="188" y="169"/>
                    </a:cubicBezTo>
                    <a:cubicBezTo>
                      <a:pt x="188" y="170"/>
                      <a:pt x="188" y="171"/>
                      <a:pt x="188" y="172"/>
                    </a:cubicBezTo>
                    <a:cubicBezTo>
                      <a:pt x="188" y="171"/>
                      <a:pt x="189" y="171"/>
                      <a:pt x="189" y="171"/>
                    </a:cubicBezTo>
                    <a:cubicBezTo>
                      <a:pt x="189" y="171"/>
                      <a:pt x="189" y="170"/>
                      <a:pt x="189" y="170"/>
                    </a:cubicBezTo>
                    <a:cubicBezTo>
                      <a:pt x="190" y="167"/>
                      <a:pt x="191" y="163"/>
                      <a:pt x="192" y="159"/>
                    </a:cubicBezTo>
                    <a:cubicBezTo>
                      <a:pt x="192" y="157"/>
                      <a:pt x="193" y="156"/>
                      <a:pt x="193" y="154"/>
                    </a:cubicBezTo>
                    <a:cubicBezTo>
                      <a:pt x="192" y="151"/>
                      <a:pt x="192" y="147"/>
                      <a:pt x="192" y="144"/>
                    </a:cubicBezTo>
                    <a:cubicBezTo>
                      <a:pt x="192" y="142"/>
                      <a:pt x="192" y="141"/>
                      <a:pt x="192" y="139"/>
                    </a:cubicBezTo>
                    <a:close/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8" y="10"/>
                      <a:pt x="38" y="10"/>
                    </a:cubicBezTo>
                    <a:close/>
                    <a:moveTo>
                      <a:pt x="13" y="26"/>
                    </a:moveTo>
                    <a:cubicBezTo>
                      <a:pt x="13" y="24"/>
                      <a:pt x="13" y="23"/>
                      <a:pt x="13" y="21"/>
                    </a:cubicBezTo>
                    <a:cubicBezTo>
                      <a:pt x="13" y="20"/>
                      <a:pt x="14" y="18"/>
                      <a:pt x="15" y="16"/>
                    </a:cubicBezTo>
                    <a:cubicBezTo>
                      <a:pt x="17" y="13"/>
                      <a:pt x="20" y="11"/>
                      <a:pt x="25" y="10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2" y="6"/>
                      <a:pt x="34" y="5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3" y="6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2" y="10"/>
                      <a:pt x="31" y="8"/>
                      <a:pt x="32" y="7"/>
                    </a:cubicBezTo>
                    <a:cubicBezTo>
                      <a:pt x="33" y="6"/>
                      <a:pt x="36" y="6"/>
                      <a:pt x="36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9"/>
                      <a:pt x="38" y="10"/>
                    </a:cubicBezTo>
                    <a:cubicBezTo>
                      <a:pt x="37" y="10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41" y="10"/>
                      <a:pt x="43" y="11"/>
                      <a:pt x="46" y="10"/>
                    </a:cubicBezTo>
                    <a:cubicBezTo>
                      <a:pt x="47" y="10"/>
                      <a:pt x="47" y="10"/>
                      <a:pt x="48" y="9"/>
                    </a:cubicBezTo>
                    <a:cubicBezTo>
                      <a:pt x="48" y="9"/>
                      <a:pt x="48" y="8"/>
                      <a:pt x="49" y="8"/>
                    </a:cubicBezTo>
                    <a:cubicBezTo>
                      <a:pt x="49" y="8"/>
                      <a:pt x="49" y="7"/>
                      <a:pt x="50" y="7"/>
                    </a:cubicBezTo>
                    <a:cubicBezTo>
                      <a:pt x="51" y="6"/>
                      <a:pt x="52" y="6"/>
                      <a:pt x="53" y="7"/>
                    </a:cubicBezTo>
                    <a:cubicBezTo>
                      <a:pt x="54" y="7"/>
                      <a:pt x="55" y="8"/>
                      <a:pt x="55" y="9"/>
                    </a:cubicBezTo>
                    <a:cubicBezTo>
                      <a:pt x="56" y="10"/>
                      <a:pt x="57" y="10"/>
                      <a:pt x="57" y="11"/>
                    </a:cubicBezTo>
                    <a:cubicBezTo>
                      <a:pt x="58" y="12"/>
                      <a:pt x="59" y="12"/>
                      <a:pt x="60" y="13"/>
                    </a:cubicBezTo>
                    <a:cubicBezTo>
                      <a:pt x="60" y="11"/>
                      <a:pt x="60" y="9"/>
                      <a:pt x="62" y="7"/>
                    </a:cubicBezTo>
                    <a:cubicBezTo>
                      <a:pt x="62" y="7"/>
                      <a:pt x="63" y="7"/>
                      <a:pt x="64" y="7"/>
                    </a:cubicBezTo>
                    <a:cubicBezTo>
                      <a:pt x="66" y="7"/>
                      <a:pt x="66" y="9"/>
                      <a:pt x="67" y="10"/>
                    </a:cubicBezTo>
                    <a:cubicBezTo>
                      <a:pt x="67" y="11"/>
                      <a:pt x="67" y="12"/>
                      <a:pt x="67" y="12"/>
                    </a:cubicBezTo>
                    <a:cubicBezTo>
                      <a:pt x="67" y="12"/>
                      <a:pt x="67" y="13"/>
                      <a:pt x="67" y="13"/>
                    </a:cubicBezTo>
                    <a:cubicBezTo>
                      <a:pt x="67" y="14"/>
                      <a:pt x="67" y="16"/>
                      <a:pt x="67" y="18"/>
                    </a:cubicBezTo>
                    <a:cubicBezTo>
                      <a:pt x="66" y="18"/>
                      <a:pt x="67" y="17"/>
                      <a:pt x="67" y="17"/>
                    </a:cubicBezTo>
                    <a:cubicBezTo>
                      <a:pt x="66" y="15"/>
                      <a:pt x="66" y="13"/>
                      <a:pt x="66" y="12"/>
                    </a:cubicBezTo>
                    <a:cubicBezTo>
                      <a:pt x="66" y="14"/>
                      <a:pt x="66" y="16"/>
                      <a:pt x="66" y="18"/>
                    </a:cubicBezTo>
                    <a:cubicBezTo>
                      <a:pt x="68" y="19"/>
                      <a:pt x="69" y="19"/>
                      <a:pt x="71" y="19"/>
                    </a:cubicBezTo>
                    <a:cubicBezTo>
                      <a:pt x="70" y="19"/>
                      <a:pt x="70" y="18"/>
                      <a:pt x="69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70" y="18"/>
                      <a:pt x="72" y="18"/>
                      <a:pt x="75" y="18"/>
                    </a:cubicBezTo>
                    <a:cubicBezTo>
                      <a:pt x="77" y="18"/>
                      <a:pt x="79" y="18"/>
                      <a:pt x="81" y="18"/>
                    </a:cubicBezTo>
                    <a:cubicBezTo>
                      <a:pt x="81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4" y="18"/>
                      <a:pt x="84" y="17"/>
                    </a:cubicBezTo>
                    <a:cubicBezTo>
                      <a:pt x="84" y="17"/>
                      <a:pt x="84" y="15"/>
                      <a:pt x="84" y="15"/>
                    </a:cubicBezTo>
                    <a:cubicBezTo>
                      <a:pt x="84" y="15"/>
                      <a:pt x="84" y="14"/>
                      <a:pt x="84" y="14"/>
                    </a:cubicBezTo>
                    <a:cubicBezTo>
                      <a:pt x="83" y="12"/>
                      <a:pt x="84" y="9"/>
                      <a:pt x="85" y="8"/>
                    </a:cubicBezTo>
                    <a:cubicBezTo>
                      <a:pt x="85" y="7"/>
                      <a:pt x="86" y="7"/>
                      <a:pt x="87" y="7"/>
                    </a:cubicBezTo>
                    <a:cubicBezTo>
                      <a:pt x="90" y="7"/>
                      <a:pt x="91" y="10"/>
                      <a:pt x="91" y="13"/>
                    </a:cubicBezTo>
                    <a:cubicBezTo>
                      <a:pt x="91" y="16"/>
                      <a:pt x="91" y="19"/>
                      <a:pt x="91" y="21"/>
                    </a:cubicBezTo>
                    <a:cubicBezTo>
                      <a:pt x="91" y="22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6"/>
                      <a:pt x="91" y="27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31"/>
                      <a:pt x="91" y="34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1"/>
                      <a:pt x="91" y="42"/>
                      <a:pt x="91" y="43"/>
                    </a:cubicBezTo>
                    <a:cubicBezTo>
                      <a:pt x="91" y="44"/>
                      <a:pt x="91" y="45"/>
                      <a:pt x="91" y="46"/>
                    </a:cubicBezTo>
                    <a:cubicBezTo>
                      <a:pt x="91" y="48"/>
                      <a:pt x="91" y="50"/>
                      <a:pt x="91" y="52"/>
                    </a:cubicBezTo>
                    <a:cubicBezTo>
                      <a:pt x="91" y="53"/>
                      <a:pt x="91" y="55"/>
                      <a:pt x="91" y="56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91" y="59"/>
                      <a:pt x="91" y="60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90" y="62"/>
                      <a:pt x="90" y="63"/>
                      <a:pt x="90" y="63"/>
                    </a:cubicBezTo>
                    <a:cubicBezTo>
                      <a:pt x="90" y="65"/>
                      <a:pt x="90" y="67"/>
                      <a:pt x="91" y="69"/>
                    </a:cubicBezTo>
                    <a:cubicBezTo>
                      <a:pt x="91" y="68"/>
                      <a:pt x="91" y="65"/>
                      <a:pt x="91" y="63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7"/>
                      <a:pt x="91" y="69"/>
                      <a:pt x="91" y="71"/>
                    </a:cubicBezTo>
                    <a:cubicBezTo>
                      <a:pt x="91" y="72"/>
                      <a:pt x="91" y="72"/>
                      <a:pt x="91" y="73"/>
                    </a:cubicBezTo>
                    <a:cubicBezTo>
                      <a:pt x="91" y="74"/>
                      <a:pt x="91" y="75"/>
                      <a:pt x="90" y="75"/>
                    </a:cubicBezTo>
                    <a:cubicBezTo>
                      <a:pt x="90" y="76"/>
                      <a:pt x="90" y="77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9"/>
                      <a:pt x="90" y="79"/>
                      <a:pt x="90" y="80"/>
                    </a:cubicBezTo>
                    <a:cubicBezTo>
                      <a:pt x="89" y="80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3"/>
                      <a:pt x="89" y="84"/>
                      <a:pt x="88" y="84"/>
                    </a:cubicBezTo>
                    <a:cubicBezTo>
                      <a:pt x="86" y="87"/>
                      <a:pt x="84" y="88"/>
                      <a:pt x="81" y="89"/>
                    </a:cubicBezTo>
                    <a:cubicBezTo>
                      <a:pt x="77" y="90"/>
                      <a:pt x="71" y="90"/>
                      <a:pt x="68" y="88"/>
                    </a:cubicBezTo>
                    <a:cubicBezTo>
                      <a:pt x="66" y="87"/>
                      <a:pt x="64" y="87"/>
                      <a:pt x="63" y="85"/>
                    </a:cubicBezTo>
                    <a:cubicBezTo>
                      <a:pt x="61" y="82"/>
                      <a:pt x="60" y="78"/>
                      <a:pt x="60" y="73"/>
                    </a:cubicBezTo>
                    <a:cubicBezTo>
                      <a:pt x="60" y="71"/>
                      <a:pt x="59" y="68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1"/>
                      <a:pt x="61" y="54"/>
                      <a:pt x="60" y="48"/>
                    </a:cubicBezTo>
                    <a:cubicBezTo>
                      <a:pt x="60" y="49"/>
                      <a:pt x="60" y="50"/>
                      <a:pt x="60" y="51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60" y="55"/>
                      <a:pt x="60" y="55"/>
                    </a:cubicBezTo>
                    <a:cubicBezTo>
                      <a:pt x="60" y="54"/>
                      <a:pt x="60" y="52"/>
                      <a:pt x="60" y="51"/>
                    </a:cubicBezTo>
                    <a:cubicBezTo>
                      <a:pt x="60" y="49"/>
                      <a:pt x="60" y="48"/>
                      <a:pt x="60" y="46"/>
                    </a:cubicBezTo>
                    <a:cubicBezTo>
                      <a:pt x="60" y="44"/>
                      <a:pt x="60" y="42"/>
                      <a:pt x="60" y="41"/>
                    </a:cubicBezTo>
                    <a:cubicBezTo>
                      <a:pt x="59" y="39"/>
                      <a:pt x="59" y="37"/>
                      <a:pt x="59" y="35"/>
                    </a:cubicBezTo>
                    <a:cubicBezTo>
                      <a:pt x="59" y="35"/>
                      <a:pt x="60" y="35"/>
                      <a:pt x="60" y="35"/>
                    </a:cubicBezTo>
                    <a:cubicBezTo>
                      <a:pt x="60" y="32"/>
                      <a:pt x="60" y="28"/>
                      <a:pt x="60" y="25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4"/>
                      <a:pt x="59" y="21"/>
                      <a:pt x="59" y="18"/>
                    </a:cubicBezTo>
                    <a:cubicBezTo>
                      <a:pt x="59" y="17"/>
                      <a:pt x="59" y="16"/>
                      <a:pt x="59" y="15"/>
                    </a:cubicBezTo>
                    <a:cubicBezTo>
                      <a:pt x="59" y="17"/>
                      <a:pt x="58" y="17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9"/>
                      <a:pt x="56" y="20"/>
                      <a:pt x="55" y="21"/>
                    </a:cubicBezTo>
                    <a:cubicBezTo>
                      <a:pt x="55" y="21"/>
                      <a:pt x="55" y="22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7"/>
                      <a:pt x="53" y="31"/>
                      <a:pt x="50" y="32"/>
                    </a:cubicBezTo>
                    <a:cubicBezTo>
                      <a:pt x="47" y="34"/>
                      <a:pt x="43" y="35"/>
                      <a:pt x="38" y="35"/>
                    </a:cubicBezTo>
                    <a:cubicBezTo>
                      <a:pt x="38" y="36"/>
                      <a:pt x="38" y="37"/>
                      <a:pt x="38" y="38"/>
                    </a:cubicBezTo>
                    <a:cubicBezTo>
                      <a:pt x="38" y="39"/>
                      <a:pt x="39" y="40"/>
                      <a:pt x="40" y="41"/>
                    </a:cubicBezTo>
                    <a:cubicBezTo>
                      <a:pt x="41" y="41"/>
                      <a:pt x="44" y="41"/>
                      <a:pt x="46" y="41"/>
                    </a:cubicBezTo>
                    <a:cubicBezTo>
                      <a:pt x="47" y="41"/>
                      <a:pt x="50" y="42"/>
                      <a:pt x="51" y="42"/>
                    </a:cubicBezTo>
                    <a:cubicBezTo>
                      <a:pt x="53" y="43"/>
                      <a:pt x="54" y="45"/>
                      <a:pt x="54" y="46"/>
                    </a:cubicBezTo>
                    <a:cubicBezTo>
                      <a:pt x="55" y="48"/>
                      <a:pt x="55" y="50"/>
                      <a:pt x="55" y="53"/>
                    </a:cubicBezTo>
                    <a:cubicBezTo>
                      <a:pt x="55" y="56"/>
                      <a:pt x="54" y="59"/>
                      <a:pt x="52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4"/>
                      <a:pt x="48" y="65"/>
                      <a:pt x="43" y="65"/>
                    </a:cubicBezTo>
                    <a:cubicBezTo>
                      <a:pt x="42" y="65"/>
                      <a:pt x="41" y="65"/>
                      <a:pt x="40" y="65"/>
                    </a:cubicBezTo>
                    <a:cubicBezTo>
                      <a:pt x="38" y="65"/>
                      <a:pt x="37" y="64"/>
                      <a:pt x="36" y="65"/>
                    </a:cubicBezTo>
                    <a:cubicBezTo>
                      <a:pt x="35" y="65"/>
                      <a:pt x="34" y="66"/>
                      <a:pt x="33" y="67"/>
                    </a:cubicBezTo>
                    <a:cubicBezTo>
                      <a:pt x="33" y="67"/>
                      <a:pt x="32" y="67"/>
                      <a:pt x="32" y="68"/>
                    </a:cubicBezTo>
                    <a:cubicBezTo>
                      <a:pt x="32" y="68"/>
                      <a:pt x="32" y="69"/>
                      <a:pt x="32" y="70"/>
                    </a:cubicBezTo>
                    <a:cubicBezTo>
                      <a:pt x="32" y="73"/>
                      <a:pt x="32" y="75"/>
                      <a:pt x="33" y="77"/>
                    </a:cubicBezTo>
                    <a:cubicBezTo>
                      <a:pt x="33" y="79"/>
                      <a:pt x="33" y="80"/>
                      <a:pt x="35" y="81"/>
                    </a:cubicBezTo>
                    <a:cubicBezTo>
                      <a:pt x="36" y="81"/>
                      <a:pt x="37" y="81"/>
                      <a:pt x="39" y="81"/>
                    </a:cubicBezTo>
                    <a:cubicBezTo>
                      <a:pt x="42" y="81"/>
                      <a:pt x="45" y="81"/>
                      <a:pt x="49" y="81"/>
                    </a:cubicBezTo>
                    <a:cubicBezTo>
                      <a:pt x="50" y="82"/>
                      <a:pt x="52" y="82"/>
                      <a:pt x="53" y="82"/>
                    </a:cubicBezTo>
                    <a:cubicBezTo>
                      <a:pt x="54" y="83"/>
                      <a:pt x="57" y="83"/>
                      <a:pt x="57" y="85"/>
                    </a:cubicBezTo>
                    <a:cubicBezTo>
                      <a:pt x="56" y="87"/>
                      <a:pt x="55" y="88"/>
                      <a:pt x="54" y="88"/>
                    </a:cubicBezTo>
                    <a:cubicBezTo>
                      <a:pt x="53" y="88"/>
                      <a:pt x="53" y="89"/>
                      <a:pt x="52" y="89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51" y="89"/>
                      <a:pt x="50" y="89"/>
                      <a:pt x="50" y="89"/>
                    </a:cubicBezTo>
                    <a:cubicBezTo>
                      <a:pt x="45" y="89"/>
                      <a:pt x="40" y="89"/>
                      <a:pt x="36" y="89"/>
                    </a:cubicBezTo>
                    <a:cubicBezTo>
                      <a:pt x="39" y="90"/>
                      <a:pt x="44" y="89"/>
                      <a:pt x="48" y="90"/>
                    </a:cubicBezTo>
                    <a:cubicBezTo>
                      <a:pt x="47" y="90"/>
                      <a:pt x="46" y="90"/>
                      <a:pt x="45" y="90"/>
                    </a:cubicBezTo>
                    <a:cubicBezTo>
                      <a:pt x="42" y="90"/>
                      <a:pt x="39" y="90"/>
                      <a:pt x="36" y="90"/>
                    </a:cubicBezTo>
                    <a:cubicBezTo>
                      <a:pt x="33" y="89"/>
                      <a:pt x="31" y="88"/>
                      <a:pt x="30" y="87"/>
                    </a:cubicBezTo>
                    <a:cubicBezTo>
                      <a:pt x="29" y="86"/>
                      <a:pt x="28" y="86"/>
                      <a:pt x="28" y="85"/>
                    </a:cubicBezTo>
                    <a:cubicBezTo>
                      <a:pt x="27" y="84"/>
                      <a:pt x="26" y="83"/>
                      <a:pt x="26" y="81"/>
                    </a:cubicBezTo>
                    <a:cubicBezTo>
                      <a:pt x="26" y="81"/>
                      <a:pt x="25" y="80"/>
                      <a:pt x="25" y="79"/>
                    </a:cubicBezTo>
                    <a:cubicBezTo>
                      <a:pt x="25" y="78"/>
                      <a:pt x="25" y="77"/>
                      <a:pt x="25" y="76"/>
                    </a:cubicBezTo>
                    <a:cubicBezTo>
                      <a:pt x="25" y="74"/>
                      <a:pt x="25" y="72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6" y="63"/>
                      <a:pt x="28" y="59"/>
                      <a:pt x="31" y="57"/>
                    </a:cubicBezTo>
                    <a:cubicBezTo>
                      <a:pt x="33" y="56"/>
                      <a:pt x="36" y="56"/>
                      <a:pt x="39" y="56"/>
                    </a:cubicBezTo>
                    <a:cubicBezTo>
                      <a:pt x="42" y="57"/>
                      <a:pt x="45" y="57"/>
                      <a:pt x="47" y="56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48" y="54"/>
                      <a:pt x="48" y="52"/>
                      <a:pt x="48" y="51"/>
                    </a:cubicBezTo>
                    <a:cubicBezTo>
                      <a:pt x="47" y="49"/>
                      <a:pt x="43" y="49"/>
                      <a:pt x="41" y="50"/>
                    </a:cubicBezTo>
                    <a:cubicBezTo>
                      <a:pt x="38" y="50"/>
                      <a:pt x="36" y="49"/>
                      <a:pt x="35" y="47"/>
                    </a:cubicBezTo>
                    <a:cubicBezTo>
                      <a:pt x="33" y="46"/>
                      <a:pt x="32" y="44"/>
                      <a:pt x="32" y="42"/>
                    </a:cubicBezTo>
                    <a:cubicBezTo>
                      <a:pt x="31" y="40"/>
                      <a:pt x="31" y="37"/>
                      <a:pt x="31" y="34"/>
                    </a:cubicBezTo>
                    <a:cubicBezTo>
                      <a:pt x="29" y="34"/>
                      <a:pt x="28" y="34"/>
                      <a:pt x="26" y="34"/>
                    </a:cubicBezTo>
                    <a:cubicBezTo>
                      <a:pt x="25" y="34"/>
                      <a:pt x="23" y="34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4" y="38"/>
                      <a:pt x="27" y="39"/>
                      <a:pt x="28" y="42"/>
                    </a:cubicBezTo>
                    <a:cubicBezTo>
                      <a:pt x="28" y="43"/>
                      <a:pt x="28" y="43"/>
                      <a:pt x="28" y="44"/>
                    </a:cubicBezTo>
                    <a:cubicBezTo>
                      <a:pt x="28" y="45"/>
                      <a:pt x="27" y="47"/>
                      <a:pt x="26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6"/>
                      <a:pt x="22" y="45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4"/>
                    </a:cubicBezTo>
                    <a:cubicBezTo>
                      <a:pt x="19" y="46"/>
                      <a:pt x="20" y="47"/>
                      <a:pt x="20" y="49"/>
                    </a:cubicBezTo>
                    <a:cubicBezTo>
                      <a:pt x="19" y="54"/>
                      <a:pt x="19" y="59"/>
                      <a:pt x="20" y="64"/>
                    </a:cubicBezTo>
                    <a:cubicBezTo>
                      <a:pt x="20" y="70"/>
                      <a:pt x="19" y="76"/>
                      <a:pt x="19" y="83"/>
                    </a:cubicBezTo>
                    <a:cubicBezTo>
                      <a:pt x="20" y="82"/>
                      <a:pt x="20" y="80"/>
                      <a:pt x="20" y="79"/>
                    </a:cubicBezTo>
                    <a:cubicBezTo>
                      <a:pt x="20" y="75"/>
                      <a:pt x="20" y="71"/>
                      <a:pt x="20" y="67"/>
                    </a:cubicBezTo>
                    <a:cubicBezTo>
                      <a:pt x="20" y="67"/>
                      <a:pt x="20" y="68"/>
                      <a:pt x="20" y="69"/>
                    </a:cubicBezTo>
                    <a:cubicBezTo>
                      <a:pt x="20" y="72"/>
                      <a:pt x="20" y="74"/>
                      <a:pt x="20" y="77"/>
                    </a:cubicBezTo>
                    <a:cubicBezTo>
                      <a:pt x="20" y="80"/>
                      <a:pt x="20" y="83"/>
                      <a:pt x="19" y="86"/>
                    </a:cubicBezTo>
                    <a:cubicBezTo>
                      <a:pt x="19" y="87"/>
                      <a:pt x="19" y="88"/>
                      <a:pt x="18" y="88"/>
                    </a:cubicBezTo>
                    <a:cubicBezTo>
                      <a:pt x="18" y="88"/>
                      <a:pt x="17" y="89"/>
                      <a:pt x="17" y="89"/>
                    </a:cubicBezTo>
                    <a:cubicBezTo>
                      <a:pt x="16" y="89"/>
                      <a:pt x="15" y="89"/>
                      <a:pt x="15" y="88"/>
                    </a:cubicBezTo>
                    <a:cubicBezTo>
                      <a:pt x="14" y="88"/>
                      <a:pt x="14" y="87"/>
                      <a:pt x="14" y="87"/>
                    </a:cubicBezTo>
                    <a:cubicBezTo>
                      <a:pt x="14" y="86"/>
                      <a:pt x="14" y="86"/>
                      <a:pt x="13" y="85"/>
                    </a:cubicBezTo>
                    <a:cubicBezTo>
                      <a:pt x="13" y="84"/>
                      <a:pt x="13" y="83"/>
                      <a:pt x="13" y="82"/>
                    </a:cubicBezTo>
                    <a:cubicBezTo>
                      <a:pt x="12" y="79"/>
                      <a:pt x="12" y="75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65"/>
                      <a:pt x="14" y="58"/>
                      <a:pt x="13" y="52"/>
                    </a:cubicBezTo>
                    <a:cubicBezTo>
                      <a:pt x="13" y="54"/>
                      <a:pt x="13" y="56"/>
                      <a:pt x="13" y="58"/>
                    </a:cubicBezTo>
                    <a:cubicBezTo>
                      <a:pt x="13" y="48"/>
                      <a:pt x="12" y="36"/>
                      <a:pt x="13" y="26"/>
                    </a:cubicBezTo>
                    <a:close/>
                    <a:moveTo>
                      <a:pt x="69" y="155"/>
                    </a:moveTo>
                    <a:cubicBezTo>
                      <a:pt x="68" y="155"/>
                      <a:pt x="68" y="155"/>
                      <a:pt x="67" y="155"/>
                    </a:cubicBezTo>
                    <a:cubicBezTo>
                      <a:pt x="64" y="155"/>
                      <a:pt x="60" y="155"/>
                      <a:pt x="57" y="155"/>
                    </a:cubicBezTo>
                    <a:cubicBezTo>
                      <a:pt x="56" y="155"/>
                      <a:pt x="55" y="154"/>
                      <a:pt x="53" y="154"/>
                    </a:cubicBezTo>
                    <a:cubicBezTo>
                      <a:pt x="52" y="154"/>
                      <a:pt x="51" y="155"/>
                      <a:pt x="50" y="155"/>
                    </a:cubicBezTo>
                    <a:cubicBezTo>
                      <a:pt x="47" y="155"/>
                      <a:pt x="43" y="155"/>
                      <a:pt x="39" y="155"/>
                    </a:cubicBezTo>
                    <a:cubicBezTo>
                      <a:pt x="36" y="155"/>
                      <a:pt x="32" y="155"/>
                      <a:pt x="29" y="155"/>
                    </a:cubicBezTo>
                    <a:cubicBezTo>
                      <a:pt x="28" y="155"/>
                      <a:pt x="26" y="154"/>
                      <a:pt x="25" y="154"/>
                    </a:cubicBezTo>
                    <a:cubicBezTo>
                      <a:pt x="25" y="154"/>
                      <a:pt x="25" y="154"/>
                      <a:pt x="25" y="154"/>
                    </a:cubicBezTo>
                    <a:cubicBezTo>
                      <a:pt x="24" y="154"/>
                      <a:pt x="24" y="154"/>
                      <a:pt x="23" y="153"/>
                    </a:cubicBezTo>
                    <a:cubicBezTo>
                      <a:pt x="20" y="153"/>
                      <a:pt x="17" y="152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0"/>
                      <a:pt x="16" y="150"/>
                      <a:pt x="16" y="151"/>
                    </a:cubicBezTo>
                    <a:cubicBezTo>
                      <a:pt x="17" y="152"/>
                      <a:pt x="19" y="153"/>
                      <a:pt x="21" y="153"/>
                    </a:cubicBezTo>
                    <a:cubicBezTo>
                      <a:pt x="21" y="153"/>
                      <a:pt x="22" y="154"/>
                      <a:pt x="22" y="154"/>
                    </a:cubicBezTo>
                    <a:cubicBezTo>
                      <a:pt x="21" y="154"/>
                      <a:pt x="20" y="153"/>
                      <a:pt x="19" y="153"/>
                    </a:cubicBezTo>
                    <a:cubicBezTo>
                      <a:pt x="17" y="152"/>
                      <a:pt x="15" y="150"/>
                      <a:pt x="14" y="148"/>
                    </a:cubicBezTo>
                    <a:cubicBezTo>
                      <a:pt x="14" y="147"/>
                      <a:pt x="14" y="146"/>
                      <a:pt x="14" y="146"/>
                    </a:cubicBezTo>
                    <a:cubicBezTo>
                      <a:pt x="14" y="145"/>
                      <a:pt x="13" y="145"/>
                      <a:pt x="13" y="144"/>
                    </a:cubicBezTo>
                    <a:cubicBezTo>
                      <a:pt x="13" y="143"/>
                      <a:pt x="13" y="142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3" y="139"/>
                      <a:pt x="13" y="139"/>
                      <a:pt x="13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7"/>
                      <a:pt x="13" y="136"/>
                      <a:pt x="14" y="136"/>
                    </a:cubicBezTo>
                    <a:cubicBezTo>
                      <a:pt x="14" y="135"/>
                      <a:pt x="14" y="134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2"/>
                      <a:pt x="14" y="130"/>
                      <a:pt x="15" y="130"/>
                    </a:cubicBezTo>
                    <a:cubicBezTo>
                      <a:pt x="16" y="127"/>
                      <a:pt x="19" y="125"/>
                      <a:pt x="22" y="124"/>
                    </a:cubicBezTo>
                    <a:cubicBezTo>
                      <a:pt x="23" y="124"/>
                      <a:pt x="24" y="124"/>
                      <a:pt x="25" y="123"/>
                    </a:cubicBezTo>
                    <a:cubicBezTo>
                      <a:pt x="26" y="123"/>
                      <a:pt x="28" y="124"/>
                      <a:pt x="29" y="124"/>
                    </a:cubicBezTo>
                    <a:cubicBezTo>
                      <a:pt x="31" y="124"/>
                      <a:pt x="33" y="124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7" y="122"/>
                      <a:pt x="37" y="121"/>
                      <a:pt x="37" y="121"/>
                    </a:cubicBezTo>
                    <a:cubicBezTo>
                      <a:pt x="36" y="120"/>
                      <a:pt x="34" y="120"/>
                      <a:pt x="32" y="120"/>
                    </a:cubicBezTo>
                    <a:cubicBezTo>
                      <a:pt x="30" y="120"/>
                      <a:pt x="27" y="120"/>
                      <a:pt x="25" y="120"/>
                    </a:cubicBezTo>
                    <a:cubicBezTo>
                      <a:pt x="22" y="120"/>
                      <a:pt x="16" y="120"/>
                      <a:pt x="14" y="118"/>
                    </a:cubicBezTo>
                    <a:cubicBezTo>
                      <a:pt x="13" y="117"/>
                      <a:pt x="13" y="116"/>
                      <a:pt x="13" y="115"/>
                    </a:cubicBezTo>
                    <a:cubicBezTo>
                      <a:pt x="13" y="114"/>
                      <a:pt x="15" y="113"/>
                      <a:pt x="17" y="112"/>
                    </a:cubicBezTo>
                    <a:cubicBezTo>
                      <a:pt x="18" y="112"/>
                      <a:pt x="20" y="111"/>
                      <a:pt x="22" y="111"/>
                    </a:cubicBezTo>
                    <a:cubicBezTo>
                      <a:pt x="22" y="112"/>
                      <a:pt x="21" y="112"/>
                      <a:pt x="21" y="112"/>
                    </a:cubicBezTo>
                    <a:cubicBezTo>
                      <a:pt x="29" y="112"/>
                      <a:pt x="38" y="112"/>
                      <a:pt x="46" y="112"/>
                    </a:cubicBezTo>
                    <a:cubicBezTo>
                      <a:pt x="43" y="111"/>
                      <a:pt x="39" y="112"/>
                      <a:pt x="36" y="112"/>
                    </a:cubicBezTo>
                    <a:cubicBezTo>
                      <a:pt x="36" y="111"/>
                      <a:pt x="37" y="111"/>
                      <a:pt x="37" y="111"/>
                    </a:cubicBezTo>
                    <a:cubicBezTo>
                      <a:pt x="39" y="111"/>
                      <a:pt x="40" y="111"/>
                      <a:pt x="42" y="111"/>
                    </a:cubicBezTo>
                    <a:cubicBezTo>
                      <a:pt x="44" y="111"/>
                      <a:pt x="46" y="111"/>
                      <a:pt x="48" y="111"/>
                    </a:cubicBezTo>
                    <a:cubicBezTo>
                      <a:pt x="50" y="111"/>
                      <a:pt x="52" y="111"/>
                      <a:pt x="54" y="111"/>
                    </a:cubicBezTo>
                    <a:cubicBezTo>
                      <a:pt x="57" y="111"/>
                      <a:pt x="59" y="111"/>
                      <a:pt x="62" y="111"/>
                    </a:cubicBezTo>
                    <a:cubicBezTo>
                      <a:pt x="63" y="111"/>
                      <a:pt x="62" y="111"/>
                      <a:pt x="63" y="111"/>
                    </a:cubicBezTo>
                    <a:cubicBezTo>
                      <a:pt x="67" y="112"/>
                      <a:pt x="72" y="112"/>
                      <a:pt x="77" y="112"/>
                    </a:cubicBezTo>
                    <a:cubicBezTo>
                      <a:pt x="75" y="111"/>
                      <a:pt x="73" y="112"/>
                      <a:pt x="72" y="112"/>
                    </a:cubicBezTo>
                    <a:cubicBezTo>
                      <a:pt x="77" y="111"/>
                      <a:pt x="84" y="111"/>
                      <a:pt x="88" y="113"/>
                    </a:cubicBezTo>
                    <a:cubicBezTo>
                      <a:pt x="88" y="113"/>
                      <a:pt x="89" y="113"/>
                      <a:pt x="90" y="113"/>
                    </a:cubicBezTo>
                    <a:cubicBezTo>
                      <a:pt x="92" y="114"/>
                      <a:pt x="91" y="119"/>
                      <a:pt x="88" y="119"/>
                    </a:cubicBezTo>
                    <a:cubicBezTo>
                      <a:pt x="88" y="119"/>
                      <a:pt x="87" y="119"/>
                      <a:pt x="87" y="119"/>
                    </a:cubicBezTo>
                    <a:cubicBezTo>
                      <a:pt x="84" y="120"/>
                      <a:pt x="81" y="120"/>
                      <a:pt x="78" y="120"/>
                    </a:cubicBezTo>
                    <a:cubicBezTo>
                      <a:pt x="78" y="120"/>
                      <a:pt x="77" y="120"/>
                      <a:pt x="76" y="120"/>
                    </a:cubicBezTo>
                    <a:cubicBezTo>
                      <a:pt x="76" y="120"/>
                      <a:pt x="75" y="120"/>
                      <a:pt x="75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3" y="120"/>
                      <a:pt x="72" y="120"/>
                      <a:pt x="71" y="120"/>
                    </a:cubicBezTo>
                    <a:cubicBezTo>
                      <a:pt x="70" y="120"/>
                      <a:pt x="68" y="120"/>
                      <a:pt x="67" y="120"/>
                    </a:cubicBezTo>
                    <a:cubicBezTo>
                      <a:pt x="67" y="121"/>
                      <a:pt x="66" y="121"/>
                      <a:pt x="66" y="122"/>
                    </a:cubicBezTo>
                    <a:cubicBezTo>
                      <a:pt x="67" y="121"/>
                      <a:pt x="67" y="121"/>
                      <a:pt x="67" y="120"/>
                    </a:cubicBezTo>
                    <a:cubicBezTo>
                      <a:pt x="67" y="121"/>
                      <a:pt x="67" y="122"/>
                      <a:pt x="67" y="123"/>
                    </a:cubicBezTo>
                    <a:cubicBezTo>
                      <a:pt x="68" y="123"/>
                      <a:pt x="69" y="123"/>
                      <a:pt x="70" y="123"/>
                    </a:cubicBezTo>
                    <a:cubicBezTo>
                      <a:pt x="75" y="123"/>
                      <a:pt x="81" y="123"/>
                      <a:pt x="84" y="124"/>
                    </a:cubicBezTo>
                    <a:cubicBezTo>
                      <a:pt x="84" y="124"/>
                      <a:pt x="84" y="125"/>
                      <a:pt x="84" y="125"/>
                    </a:cubicBezTo>
                    <a:cubicBezTo>
                      <a:pt x="85" y="125"/>
                      <a:pt x="86" y="126"/>
                      <a:pt x="87" y="126"/>
                    </a:cubicBezTo>
                    <a:cubicBezTo>
                      <a:pt x="87" y="127"/>
                      <a:pt x="87" y="127"/>
                      <a:pt x="88" y="128"/>
                    </a:cubicBezTo>
                    <a:cubicBezTo>
                      <a:pt x="88" y="128"/>
                      <a:pt x="88" y="129"/>
                      <a:pt x="89" y="129"/>
                    </a:cubicBezTo>
                    <a:cubicBezTo>
                      <a:pt x="89" y="129"/>
                      <a:pt x="89" y="129"/>
                      <a:pt x="89" y="130"/>
                    </a:cubicBezTo>
                    <a:cubicBezTo>
                      <a:pt x="90" y="130"/>
                      <a:pt x="90" y="131"/>
                      <a:pt x="90" y="132"/>
                    </a:cubicBezTo>
                    <a:cubicBezTo>
                      <a:pt x="91" y="136"/>
                      <a:pt x="92" y="141"/>
                      <a:pt x="90" y="145"/>
                    </a:cubicBezTo>
                    <a:cubicBezTo>
                      <a:pt x="90" y="147"/>
                      <a:pt x="89" y="149"/>
                      <a:pt x="89" y="150"/>
                    </a:cubicBezTo>
                    <a:cubicBezTo>
                      <a:pt x="87" y="152"/>
                      <a:pt x="84" y="154"/>
                      <a:pt x="80" y="154"/>
                    </a:cubicBezTo>
                    <a:cubicBezTo>
                      <a:pt x="77" y="154"/>
                      <a:pt x="73" y="154"/>
                      <a:pt x="69" y="154"/>
                    </a:cubicBezTo>
                    <a:cubicBezTo>
                      <a:pt x="69" y="154"/>
                      <a:pt x="69" y="154"/>
                      <a:pt x="69" y="155"/>
                    </a:cubicBezTo>
                    <a:close/>
                    <a:moveTo>
                      <a:pt x="54" y="99"/>
                    </a:moveTo>
                    <a:cubicBezTo>
                      <a:pt x="53" y="99"/>
                      <a:pt x="51" y="100"/>
                      <a:pt x="49" y="99"/>
                    </a:cubicBezTo>
                    <a:cubicBezTo>
                      <a:pt x="49" y="99"/>
                      <a:pt x="50" y="99"/>
                      <a:pt x="50" y="99"/>
                    </a:cubicBezTo>
                    <a:cubicBezTo>
                      <a:pt x="51" y="99"/>
                      <a:pt x="52" y="99"/>
                      <a:pt x="53" y="99"/>
                    </a:cubicBezTo>
                    <a:cubicBezTo>
                      <a:pt x="54" y="99"/>
                      <a:pt x="55" y="99"/>
                      <a:pt x="56" y="99"/>
                    </a:cubicBezTo>
                    <a:cubicBezTo>
                      <a:pt x="58" y="99"/>
                      <a:pt x="60" y="99"/>
                      <a:pt x="61" y="99"/>
                    </a:cubicBezTo>
                    <a:cubicBezTo>
                      <a:pt x="62" y="99"/>
                      <a:pt x="63" y="99"/>
                      <a:pt x="63" y="99"/>
                    </a:cubicBezTo>
                    <a:cubicBezTo>
                      <a:pt x="65" y="99"/>
                      <a:pt x="68" y="100"/>
                      <a:pt x="70" y="100"/>
                    </a:cubicBezTo>
                    <a:cubicBezTo>
                      <a:pt x="69" y="99"/>
                      <a:pt x="68" y="100"/>
                      <a:pt x="68" y="99"/>
                    </a:cubicBezTo>
                    <a:cubicBezTo>
                      <a:pt x="71" y="99"/>
                      <a:pt x="76" y="99"/>
                      <a:pt x="80" y="99"/>
                    </a:cubicBezTo>
                    <a:cubicBezTo>
                      <a:pt x="83" y="99"/>
                      <a:pt x="85" y="99"/>
                      <a:pt x="87" y="100"/>
                    </a:cubicBezTo>
                    <a:cubicBezTo>
                      <a:pt x="87" y="100"/>
                      <a:pt x="87" y="100"/>
                      <a:pt x="88" y="100"/>
                    </a:cubicBezTo>
                    <a:cubicBezTo>
                      <a:pt x="88" y="100"/>
                      <a:pt x="89" y="100"/>
                      <a:pt x="89" y="101"/>
                    </a:cubicBezTo>
                    <a:cubicBezTo>
                      <a:pt x="90" y="101"/>
                      <a:pt x="90" y="102"/>
                      <a:pt x="90" y="103"/>
                    </a:cubicBezTo>
                    <a:cubicBezTo>
                      <a:pt x="90" y="103"/>
                      <a:pt x="90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89" y="104"/>
                      <a:pt x="89" y="105"/>
                    </a:cubicBezTo>
                    <a:cubicBezTo>
                      <a:pt x="89" y="105"/>
                      <a:pt x="89" y="104"/>
                      <a:pt x="90" y="104"/>
                    </a:cubicBezTo>
                    <a:cubicBezTo>
                      <a:pt x="90" y="104"/>
                      <a:pt x="89" y="105"/>
                      <a:pt x="89" y="105"/>
                    </a:cubicBezTo>
                    <a:cubicBezTo>
                      <a:pt x="88" y="106"/>
                      <a:pt x="86" y="107"/>
                      <a:pt x="85" y="107"/>
                    </a:cubicBezTo>
                    <a:cubicBezTo>
                      <a:pt x="83" y="107"/>
                      <a:pt x="81" y="108"/>
                      <a:pt x="80" y="108"/>
                    </a:cubicBezTo>
                    <a:cubicBezTo>
                      <a:pt x="79" y="108"/>
                      <a:pt x="80" y="107"/>
                      <a:pt x="79" y="107"/>
                    </a:cubicBezTo>
                    <a:cubicBezTo>
                      <a:pt x="78" y="107"/>
                      <a:pt x="76" y="107"/>
                      <a:pt x="76" y="108"/>
                    </a:cubicBezTo>
                    <a:cubicBezTo>
                      <a:pt x="71" y="108"/>
                      <a:pt x="66" y="108"/>
                      <a:pt x="62" y="107"/>
                    </a:cubicBezTo>
                    <a:cubicBezTo>
                      <a:pt x="61" y="107"/>
                      <a:pt x="60" y="107"/>
                      <a:pt x="60" y="107"/>
                    </a:cubicBezTo>
                    <a:cubicBezTo>
                      <a:pt x="59" y="107"/>
                      <a:pt x="58" y="107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3" y="108"/>
                      <a:pt x="51" y="108"/>
                      <a:pt x="49" y="108"/>
                    </a:cubicBezTo>
                    <a:cubicBezTo>
                      <a:pt x="48" y="108"/>
                      <a:pt x="47" y="107"/>
                      <a:pt x="46" y="107"/>
                    </a:cubicBezTo>
                    <a:cubicBezTo>
                      <a:pt x="46" y="107"/>
                      <a:pt x="45" y="107"/>
                      <a:pt x="44" y="107"/>
                    </a:cubicBezTo>
                    <a:cubicBezTo>
                      <a:pt x="44" y="107"/>
                      <a:pt x="43" y="107"/>
                      <a:pt x="42" y="107"/>
                    </a:cubicBezTo>
                    <a:cubicBezTo>
                      <a:pt x="41" y="107"/>
                      <a:pt x="39" y="107"/>
                      <a:pt x="37" y="107"/>
                    </a:cubicBezTo>
                    <a:cubicBezTo>
                      <a:pt x="35" y="107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6" y="107"/>
                    </a:cubicBezTo>
                    <a:cubicBezTo>
                      <a:pt x="27" y="107"/>
                      <a:pt x="28" y="107"/>
                      <a:pt x="29" y="107"/>
                    </a:cubicBezTo>
                    <a:cubicBezTo>
                      <a:pt x="30" y="107"/>
                      <a:pt x="30" y="107"/>
                      <a:pt x="30" y="108"/>
                    </a:cubicBezTo>
                    <a:cubicBezTo>
                      <a:pt x="30" y="108"/>
                      <a:pt x="29" y="108"/>
                      <a:pt x="28" y="108"/>
                    </a:cubicBezTo>
                    <a:cubicBezTo>
                      <a:pt x="27" y="108"/>
                      <a:pt x="26" y="107"/>
                      <a:pt x="25" y="107"/>
                    </a:cubicBezTo>
                    <a:cubicBezTo>
                      <a:pt x="24" y="107"/>
                      <a:pt x="24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2" y="107"/>
                      <a:pt x="21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9" y="106"/>
                      <a:pt x="19" y="107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5" y="105"/>
                      <a:pt x="13" y="105"/>
                      <a:pt x="13" y="103"/>
                    </a:cubicBezTo>
                    <a:cubicBezTo>
                      <a:pt x="13" y="100"/>
                      <a:pt x="17" y="100"/>
                      <a:pt x="19" y="99"/>
                    </a:cubicBezTo>
                    <a:cubicBezTo>
                      <a:pt x="22" y="99"/>
                      <a:pt x="24" y="99"/>
                      <a:pt x="27" y="99"/>
                    </a:cubicBezTo>
                    <a:cubicBezTo>
                      <a:pt x="29" y="99"/>
                      <a:pt x="32" y="99"/>
                      <a:pt x="34" y="99"/>
                    </a:cubicBezTo>
                    <a:cubicBezTo>
                      <a:pt x="37" y="99"/>
                      <a:pt x="39" y="99"/>
                      <a:pt x="42" y="99"/>
                    </a:cubicBezTo>
                    <a:cubicBezTo>
                      <a:pt x="42" y="99"/>
                      <a:pt x="41" y="99"/>
                      <a:pt x="41" y="99"/>
                    </a:cubicBezTo>
                    <a:cubicBezTo>
                      <a:pt x="45" y="100"/>
                      <a:pt x="51" y="100"/>
                      <a:pt x="54" y="99"/>
                    </a:cubicBezTo>
                    <a:close/>
                    <a:moveTo>
                      <a:pt x="59" y="26"/>
                    </a:move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5"/>
                    </a:cubicBezTo>
                    <a:cubicBezTo>
                      <a:pt x="59" y="26"/>
                      <a:pt x="59" y="26"/>
                      <a:pt x="59" y="26"/>
                    </a:cubicBezTo>
                    <a:close/>
                    <a:moveTo>
                      <a:pt x="69" y="99"/>
                    </a:moveTo>
                    <a:cubicBezTo>
                      <a:pt x="70" y="99"/>
                      <a:pt x="71" y="99"/>
                      <a:pt x="71" y="99"/>
                    </a:cubicBezTo>
                    <a:cubicBezTo>
                      <a:pt x="70" y="99"/>
                      <a:pt x="70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lose/>
                    <a:moveTo>
                      <a:pt x="78" y="111"/>
                    </a:moveTo>
                    <a:cubicBezTo>
                      <a:pt x="77" y="111"/>
                      <a:pt x="76" y="111"/>
                      <a:pt x="75" y="111"/>
                    </a:cubicBezTo>
                    <a:cubicBezTo>
                      <a:pt x="75" y="111"/>
                      <a:pt x="75" y="111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6" y="111"/>
                      <a:pt x="77" y="111"/>
                      <a:pt x="78" y="111"/>
                    </a:cubicBezTo>
                    <a:close/>
                    <a:moveTo>
                      <a:pt x="12" y="52"/>
                    </a:moveTo>
                    <a:cubicBezTo>
                      <a:pt x="12" y="51"/>
                      <a:pt x="12" y="50"/>
                      <a:pt x="12" y="48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3" y="53"/>
                      <a:pt x="12" y="54"/>
                    </a:cubicBezTo>
                    <a:cubicBezTo>
                      <a:pt x="12" y="53"/>
                      <a:pt x="12" y="53"/>
                      <a:pt x="12" y="52"/>
                    </a:cubicBezTo>
                    <a:close/>
                    <a:moveTo>
                      <a:pt x="91" y="161"/>
                    </a:moveTo>
                    <a:cubicBezTo>
                      <a:pt x="91" y="160"/>
                      <a:pt x="91" y="159"/>
                      <a:pt x="91" y="158"/>
                    </a:cubicBezTo>
                    <a:cubicBezTo>
                      <a:pt x="91" y="159"/>
                      <a:pt x="91" y="160"/>
                      <a:pt x="91" y="161"/>
                    </a:cubicBezTo>
                    <a:cubicBezTo>
                      <a:pt x="91" y="163"/>
                      <a:pt x="91" y="166"/>
                      <a:pt x="90" y="168"/>
                    </a:cubicBezTo>
                    <a:cubicBezTo>
                      <a:pt x="88" y="173"/>
                      <a:pt x="81" y="173"/>
                      <a:pt x="74" y="173"/>
                    </a:cubicBezTo>
                    <a:cubicBezTo>
                      <a:pt x="71" y="173"/>
                      <a:pt x="69" y="173"/>
                      <a:pt x="66" y="173"/>
                    </a:cubicBezTo>
                    <a:cubicBezTo>
                      <a:pt x="65" y="173"/>
                      <a:pt x="64" y="173"/>
                      <a:pt x="64" y="173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2" y="173"/>
                      <a:pt x="60" y="173"/>
                      <a:pt x="59" y="173"/>
                    </a:cubicBezTo>
                    <a:cubicBezTo>
                      <a:pt x="58" y="173"/>
                      <a:pt x="57" y="173"/>
                      <a:pt x="56" y="173"/>
                    </a:cubicBezTo>
                    <a:cubicBezTo>
                      <a:pt x="56" y="173"/>
                      <a:pt x="55" y="175"/>
                      <a:pt x="56" y="175"/>
                    </a:cubicBezTo>
                    <a:cubicBezTo>
                      <a:pt x="56" y="176"/>
                      <a:pt x="58" y="175"/>
                      <a:pt x="59" y="175"/>
                    </a:cubicBezTo>
                    <a:cubicBezTo>
                      <a:pt x="60" y="175"/>
                      <a:pt x="62" y="176"/>
                      <a:pt x="62" y="176"/>
                    </a:cubicBezTo>
                    <a:cubicBezTo>
                      <a:pt x="66" y="176"/>
                      <a:pt x="69" y="176"/>
                      <a:pt x="73" y="176"/>
                    </a:cubicBezTo>
                    <a:cubicBezTo>
                      <a:pt x="73" y="176"/>
                      <a:pt x="74" y="176"/>
                      <a:pt x="74" y="176"/>
                    </a:cubicBezTo>
                    <a:cubicBezTo>
                      <a:pt x="74" y="176"/>
                      <a:pt x="74" y="176"/>
                      <a:pt x="74" y="176"/>
                    </a:cubicBezTo>
                    <a:cubicBezTo>
                      <a:pt x="76" y="176"/>
                      <a:pt x="79" y="176"/>
                      <a:pt x="81" y="176"/>
                    </a:cubicBezTo>
                    <a:cubicBezTo>
                      <a:pt x="81" y="176"/>
                      <a:pt x="82" y="176"/>
                      <a:pt x="82" y="176"/>
                    </a:cubicBezTo>
                    <a:cubicBezTo>
                      <a:pt x="85" y="175"/>
                      <a:pt x="89" y="177"/>
                      <a:pt x="90" y="178"/>
                    </a:cubicBezTo>
                    <a:cubicBezTo>
                      <a:pt x="91" y="178"/>
                      <a:pt x="91" y="179"/>
                      <a:pt x="91" y="179"/>
                    </a:cubicBezTo>
                    <a:cubicBezTo>
                      <a:pt x="91" y="180"/>
                      <a:pt x="91" y="181"/>
                      <a:pt x="90" y="182"/>
                    </a:cubicBezTo>
                    <a:cubicBezTo>
                      <a:pt x="90" y="182"/>
                      <a:pt x="88" y="183"/>
                      <a:pt x="87" y="183"/>
                    </a:cubicBezTo>
                    <a:cubicBezTo>
                      <a:pt x="86" y="183"/>
                      <a:pt x="86" y="183"/>
                      <a:pt x="86" y="183"/>
                    </a:cubicBezTo>
                    <a:cubicBezTo>
                      <a:pt x="84" y="184"/>
                      <a:pt x="82" y="184"/>
                      <a:pt x="80" y="184"/>
                    </a:cubicBezTo>
                    <a:cubicBezTo>
                      <a:pt x="78" y="184"/>
                      <a:pt x="76" y="184"/>
                      <a:pt x="74" y="184"/>
                    </a:cubicBezTo>
                    <a:cubicBezTo>
                      <a:pt x="72" y="184"/>
                      <a:pt x="70" y="184"/>
                      <a:pt x="68" y="184"/>
                    </a:cubicBezTo>
                    <a:cubicBezTo>
                      <a:pt x="66" y="184"/>
                      <a:pt x="64" y="184"/>
                      <a:pt x="62" y="184"/>
                    </a:cubicBezTo>
                    <a:cubicBezTo>
                      <a:pt x="61" y="183"/>
                      <a:pt x="60" y="183"/>
                      <a:pt x="59" y="183"/>
                    </a:cubicBezTo>
                    <a:cubicBezTo>
                      <a:pt x="58" y="183"/>
                      <a:pt x="57" y="183"/>
                      <a:pt x="56" y="184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1" y="184"/>
                      <a:pt x="44" y="184"/>
                      <a:pt x="39" y="183"/>
                    </a:cubicBezTo>
                    <a:cubicBezTo>
                      <a:pt x="38" y="183"/>
                      <a:pt x="37" y="183"/>
                      <a:pt x="36" y="183"/>
                    </a:cubicBezTo>
                    <a:cubicBezTo>
                      <a:pt x="35" y="182"/>
                      <a:pt x="35" y="182"/>
                      <a:pt x="34" y="182"/>
                    </a:cubicBezTo>
                    <a:cubicBezTo>
                      <a:pt x="33" y="181"/>
                      <a:pt x="32" y="181"/>
                      <a:pt x="32" y="180"/>
                    </a:cubicBezTo>
                    <a:cubicBezTo>
                      <a:pt x="32" y="180"/>
                      <a:pt x="31" y="180"/>
                      <a:pt x="31" y="180"/>
                    </a:cubicBezTo>
                    <a:cubicBezTo>
                      <a:pt x="31" y="178"/>
                      <a:pt x="28" y="178"/>
                      <a:pt x="26" y="178"/>
                    </a:cubicBezTo>
                    <a:cubicBezTo>
                      <a:pt x="25" y="179"/>
                      <a:pt x="23" y="178"/>
                      <a:pt x="22" y="178"/>
                    </a:cubicBezTo>
                    <a:cubicBezTo>
                      <a:pt x="22" y="178"/>
                      <a:pt x="22" y="178"/>
                      <a:pt x="21" y="177"/>
                    </a:cubicBezTo>
                    <a:cubicBezTo>
                      <a:pt x="20" y="177"/>
                      <a:pt x="18" y="176"/>
                      <a:pt x="17" y="176"/>
                    </a:cubicBezTo>
                    <a:cubicBezTo>
                      <a:pt x="16" y="175"/>
                      <a:pt x="15" y="174"/>
                      <a:pt x="14" y="173"/>
                    </a:cubicBezTo>
                    <a:cubicBezTo>
                      <a:pt x="14" y="172"/>
                      <a:pt x="14" y="172"/>
                      <a:pt x="14" y="171"/>
                    </a:cubicBezTo>
                    <a:cubicBezTo>
                      <a:pt x="13" y="170"/>
                      <a:pt x="13" y="170"/>
                      <a:pt x="13" y="169"/>
                    </a:cubicBezTo>
                    <a:cubicBezTo>
                      <a:pt x="13" y="169"/>
                      <a:pt x="13" y="168"/>
                      <a:pt x="13" y="168"/>
                    </a:cubicBezTo>
                    <a:cubicBezTo>
                      <a:pt x="13" y="167"/>
                      <a:pt x="13" y="166"/>
                      <a:pt x="13" y="165"/>
                    </a:cubicBezTo>
                    <a:cubicBezTo>
                      <a:pt x="13" y="162"/>
                      <a:pt x="13" y="159"/>
                      <a:pt x="14" y="157"/>
                    </a:cubicBezTo>
                    <a:cubicBezTo>
                      <a:pt x="13" y="158"/>
                      <a:pt x="13" y="162"/>
                      <a:pt x="13" y="165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2" y="162"/>
                      <a:pt x="12" y="160"/>
                      <a:pt x="13" y="158"/>
                    </a:cubicBezTo>
                    <a:cubicBezTo>
                      <a:pt x="13" y="157"/>
                      <a:pt x="13" y="157"/>
                      <a:pt x="14" y="156"/>
                    </a:cubicBezTo>
                    <a:cubicBezTo>
                      <a:pt x="14" y="155"/>
                      <a:pt x="17" y="154"/>
                      <a:pt x="19" y="156"/>
                    </a:cubicBezTo>
                    <a:cubicBezTo>
                      <a:pt x="19" y="156"/>
                      <a:pt x="20" y="157"/>
                      <a:pt x="20" y="157"/>
                    </a:cubicBezTo>
                    <a:cubicBezTo>
                      <a:pt x="20" y="158"/>
                      <a:pt x="20" y="159"/>
                      <a:pt x="20" y="160"/>
                    </a:cubicBezTo>
                    <a:cubicBezTo>
                      <a:pt x="20" y="162"/>
                      <a:pt x="20" y="163"/>
                      <a:pt x="19" y="164"/>
                    </a:cubicBezTo>
                    <a:cubicBezTo>
                      <a:pt x="19" y="166"/>
                      <a:pt x="20" y="168"/>
                      <a:pt x="21" y="169"/>
                    </a:cubicBezTo>
                    <a:cubicBezTo>
                      <a:pt x="21" y="169"/>
                      <a:pt x="22" y="169"/>
                      <a:pt x="22" y="170"/>
                    </a:cubicBezTo>
                    <a:cubicBezTo>
                      <a:pt x="24" y="171"/>
                      <a:pt x="28" y="170"/>
                      <a:pt x="30" y="171"/>
                    </a:cubicBezTo>
                    <a:cubicBezTo>
                      <a:pt x="31" y="170"/>
                      <a:pt x="31" y="168"/>
                      <a:pt x="31" y="167"/>
                    </a:cubicBezTo>
                    <a:cubicBezTo>
                      <a:pt x="31" y="166"/>
                      <a:pt x="31" y="164"/>
                      <a:pt x="31" y="163"/>
                    </a:cubicBezTo>
                    <a:cubicBezTo>
                      <a:pt x="31" y="160"/>
                      <a:pt x="31" y="157"/>
                      <a:pt x="32" y="156"/>
                    </a:cubicBezTo>
                    <a:cubicBezTo>
                      <a:pt x="33" y="155"/>
                      <a:pt x="34" y="155"/>
                      <a:pt x="35" y="155"/>
                    </a:cubicBezTo>
                    <a:cubicBezTo>
                      <a:pt x="37" y="156"/>
                      <a:pt x="37" y="158"/>
                      <a:pt x="37" y="160"/>
                    </a:cubicBezTo>
                    <a:cubicBezTo>
                      <a:pt x="38" y="163"/>
                      <a:pt x="37" y="165"/>
                      <a:pt x="37" y="168"/>
                    </a:cubicBezTo>
                    <a:cubicBezTo>
                      <a:pt x="37" y="169"/>
                      <a:pt x="37" y="170"/>
                      <a:pt x="37" y="171"/>
                    </a:cubicBezTo>
                    <a:cubicBezTo>
                      <a:pt x="38" y="174"/>
                      <a:pt x="41" y="177"/>
                      <a:pt x="45" y="176"/>
                    </a:cubicBezTo>
                    <a:cubicBezTo>
                      <a:pt x="45" y="176"/>
                      <a:pt x="45" y="176"/>
                      <a:pt x="46" y="176"/>
                    </a:cubicBezTo>
                    <a:cubicBezTo>
                      <a:pt x="47" y="176"/>
                      <a:pt x="47" y="176"/>
                      <a:pt x="48" y="176"/>
                    </a:cubicBezTo>
                    <a:cubicBezTo>
                      <a:pt x="48" y="175"/>
                      <a:pt x="48" y="173"/>
                      <a:pt x="48" y="171"/>
                    </a:cubicBezTo>
                    <a:cubicBezTo>
                      <a:pt x="48" y="168"/>
                      <a:pt x="48" y="165"/>
                      <a:pt x="48" y="162"/>
                    </a:cubicBezTo>
                    <a:cubicBezTo>
                      <a:pt x="49" y="162"/>
                      <a:pt x="48" y="162"/>
                      <a:pt x="49" y="162"/>
                    </a:cubicBezTo>
                    <a:cubicBezTo>
                      <a:pt x="49" y="161"/>
                      <a:pt x="48" y="159"/>
                      <a:pt x="49" y="158"/>
                    </a:cubicBezTo>
                    <a:cubicBezTo>
                      <a:pt x="49" y="157"/>
                      <a:pt x="50" y="156"/>
                      <a:pt x="51" y="156"/>
                    </a:cubicBezTo>
                    <a:cubicBezTo>
                      <a:pt x="52" y="156"/>
                      <a:pt x="52" y="156"/>
                      <a:pt x="53" y="156"/>
                    </a:cubicBezTo>
                    <a:cubicBezTo>
                      <a:pt x="55" y="157"/>
                      <a:pt x="55" y="161"/>
                      <a:pt x="55" y="164"/>
                    </a:cubicBezTo>
                    <a:cubicBezTo>
                      <a:pt x="55" y="165"/>
                      <a:pt x="57" y="165"/>
                      <a:pt x="58" y="165"/>
                    </a:cubicBezTo>
                    <a:cubicBezTo>
                      <a:pt x="60" y="165"/>
                      <a:pt x="63" y="165"/>
                      <a:pt x="66" y="165"/>
                    </a:cubicBezTo>
                    <a:cubicBezTo>
                      <a:pt x="65" y="164"/>
                      <a:pt x="64" y="165"/>
                      <a:pt x="63" y="165"/>
                    </a:cubicBezTo>
                    <a:cubicBezTo>
                      <a:pt x="61" y="164"/>
                      <a:pt x="58" y="164"/>
                      <a:pt x="55" y="164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6" y="164"/>
                      <a:pt x="55" y="164"/>
                      <a:pt x="56" y="164"/>
                    </a:cubicBezTo>
                    <a:cubicBezTo>
                      <a:pt x="60" y="164"/>
                      <a:pt x="65" y="164"/>
                      <a:pt x="70" y="164"/>
                    </a:cubicBezTo>
                    <a:cubicBezTo>
                      <a:pt x="71" y="164"/>
                      <a:pt x="73" y="164"/>
                      <a:pt x="74" y="164"/>
                    </a:cubicBezTo>
                    <a:cubicBezTo>
                      <a:pt x="75" y="164"/>
                      <a:pt x="76" y="164"/>
                      <a:pt x="77" y="164"/>
                    </a:cubicBezTo>
                    <a:cubicBezTo>
                      <a:pt x="80" y="164"/>
                      <a:pt x="82" y="163"/>
                      <a:pt x="83" y="162"/>
                    </a:cubicBezTo>
                    <a:cubicBezTo>
                      <a:pt x="83" y="162"/>
                      <a:pt x="83" y="162"/>
                      <a:pt x="83" y="163"/>
                    </a:cubicBezTo>
                    <a:cubicBezTo>
                      <a:pt x="84" y="162"/>
                      <a:pt x="84" y="161"/>
                      <a:pt x="84" y="160"/>
                    </a:cubicBezTo>
                    <a:cubicBezTo>
                      <a:pt x="84" y="159"/>
                      <a:pt x="84" y="159"/>
                      <a:pt x="84" y="158"/>
                    </a:cubicBezTo>
                    <a:cubicBezTo>
                      <a:pt x="84" y="158"/>
                      <a:pt x="84" y="157"/>
                      <a:pt x="85" y="156"/>
                    </a:cubicBezTo>
                    <a:cubicBezTo>
                      <a:pt x="85" y="156"/>
                      <a:pt x="85" y="156"/>
                      <a:pt x="86" y="156"/>
                    </a:cubicBezTo>
                    <a:cubicBezTo>
                      <a:pt x="86" y="155"/>
                      <a:pt x="86" y="155"/>
                      <a:pt x="87" y="155"/>
                    </a:cubicBezTo>
                    <a:cubicBezTo>
                      <a:pt x="87" y="155"/>
                      <a:pt x="87" y="155"/>
                      <a:pt x="87" y="155"/>
                    </a:cubicBezTo>
                    <a:cubicBezTo>
                      <a:pt x="89" y="155"/>
                      <a:pt x="90" y="156"/>
                      <a:pt x="90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1" y="158"/>
                      <a:pt x="92" y="160"/>
                      <a:pt x="91" y="161"/>
                    </a:cubicBezTo>
                    <a:close/>
                    <a:moveTo>
                      <a:pt x="153" y="121"/>
                    </a:moveTo>
                    <a:cubicBezTo>
                      <a:pt x="157" y="121"/>
                      <a:pt x="160" y="121"/>
                      <a:pt x="163" y="121"/>
                    </a:cubicBezTo>
                    <a:cubicBezTo>
                      <a:pt x="166" y="121"/>
                      <a:pt x="169" y="122"/>
                      <a:pt x="172" y="122"/>
                    </a:cubicBezTo>
                    <a:cubicBezTo>
                      <a:pt x="173" y="122"/>
                      <a:pt x="174" y="123"/>
                      <a:pt x="175" y="123"/>
                    </a:cubicBezTo>
                    <a:cubicBezTo>
                      <a:pt x="177" y="124"/>
                      <a:pt x="178" y="125"/>
                      <a:pt x="179" y="127"/>
                    </a:cubicBezTo>
                    <a:cubicBezTo>
                      <a:pt x="179" y="128"/>
                      <a:pt x="180" y="129"/>
                      <a:pt x="180" y="130"/>
                    </a:cubicBezTo>
                    <a:cubicBezTo>
                      <a:pt x="180" y="131"/>
                      <a:pt x="179" y="133"/>
                      <a:pt x="179" y="134"/>
                    </a:cubicBezTo>
                    <a:cubicBezTo>
                      <a:pt x="178" y="135"/>
                      <a:pt x="178" y="136"/>
                      <a:pt x="177" y="136"/>
                    </a:cubicBezTo>
                    <a:cubicBezTo>
                      <a:pt x="176" y="137"/>
                      <a:pt x="175" y="138"/>
                      <a:pt x="174" y="138"/>
                    </a:cubicBezTo>
                    <a:cubicBezTo>
                      <a:pt x="173" y="139"/>
                      <a:pt x="172" y="139"/>
                      <a:pt x="171" y="140"/>
                    </a:cubicBezTo>
                    <a:cubicBezTo>
                      <a:pt x="172" y="139"/>
                      <a:pt x="172" y="139"/>
                      <a:pt x="173" y="139"/>
                    </a:cubicBezTo>
                    <a:cubicBezTo>
                      <a:pt x="166" y="143"/>
                      <a:pt x="152" y="139"/>
                      <a:pt x="144" y="141"/>
                    </a:cubicBezTo>
                    <a:cubicBezTo>
                      <a:pt x="144" y="142"/>
                      <a:pt x="144" y="142"/>
                      <a:pt x="144" y="143"/>
                    </a:cubicBezTo>
                    <a:cubicBezTo>
                      <a:pt x="148" y="143"/>
                      <a:pt x="151" y="143"/>
                      <a:pt x="155" y="143"/>
                    </a:cubicBezTo>
                    <a:cubicBezTo>
                      <a:pt x="157" y="143"/>
                      <a:pt x="159" y="143"/>
                      <a:pt x="161" y="143"/>
                    </a:cubicBezTo>
                    <a:cubicBezTo>
                      <a:pt x="163" y="143"/>
                      <a:pt x="164" y="143"/>
                      <a:pt x="166" y="143"/>
                    </a:cubicBezTo>
                    <a:cubicBezTo>
                      <a:pt x="170" y="143"/>
                      <a:pt x="173" y="144"/>
                      <a:pt x="175" y="145"/>
                    </a:cubicBezTo>
                    <a:cubicBezTo>
                      <a:pt x="177" y="147"/>
                      <a:pt x="178" y="148"/>
                      <a:pt x="179" y="150"/>
                    </a:cubicBezTo>
                    <a:cubicBezTo>
                      <a:pt x="179" y="151"/>
                      <a:pt x="179" y="152"/>
                      <a:pt x="179" y="153"/>
                    </a:cubicBezTo>
                    <a:cubicBezTo>
                      <a:pt x="179" y="153"/>
                      <a:pt x="180" y="154"/>
                      <a:pt x="180" y="155"/>
                    </a:cubicBezTo>
                    <a:cubicBezTo>
                      <a:pt x="180" y="156"/>
                      <a:pt x="180" y="158"/>
                      <a:pt x="179" y="159"/>
                    </a:cubicBezTo>
                    <a:cubicBezTo>
                      <a:pt x="179" y="160"/>
                      <a:pt x="178" y="160"/>
                      <a:pt x="178" y="161"/>
                    </a:cubicBezTo>
                    <a:cubicBezTo>
                      <a:pt x="178" y="163"/>
                      <a:pt x="179" y="165"/>
                      <a:pt x="180" y="167"/>
                    </a:cubicBezTo>
                    <a:cubicBezTo>
                      <a:pt x="180" y="168"/>
                      <a:pt x="180" y="171"/>
                      <a:pt x="180" y="173"/>
                    </a:cubicBezTo>
                    <a:cubicBezTo>
                      <a:pt x="180" y="176"/>
                      <a:pt x="179" y="179"/>
                      <a:pt x="178" y="181"/>
                    </a:cubicBezTo>
                    <a:cubicBezTo>
                      <a:pt x="178" y="182"/>
                      <a:pt x="177" y="184"/>
                      <a:pt x="175" y="183"/>
                    </a:cubicBezTo>
                    <a:cubicBezTo>
                      <a:pt x="174" y="183"/>
                      <a:pt x="173" y="180"/>
                      <a:pt x="173" y="178"/>
                    </a:cubicBezTo>
                    <a:cubicBezTo>
                      <a:pt x="173" y="176"/>
                      <a:pt x="173" y="173"/>
                      <a:pt x="173" y="171"/>
                    </a:cubicBezTo>
                    <a:cubicBezTo>
                      <a:pt x="171" y="171"/>
                      <a:pt x="170" y="172"/>
                      <a:pt x="169" y="172"/>
                    </a:cubicBezTo>
                    <a:cubicBezTo>
                      <a:pt x="167" y="173"/>
                      <a:pt x="164" y="173"/>
                      <a:pt x="161" y="172"/>
                    </a:cubicBezTo>
                    <a:cubicBezTo>
                      <a:pt x="160" y="172"/>
                      <a:pt x="160" y="172"/>
                      <a:pt x="159" y="172"/>
                    </a:cubicBezTo>
                    <a:cubicBezTo>
                      <a:pt x="154" y="172"/>
                      <a:pt x="149" y="172"/>
                      <a:pt x="144" y="172"/>
                    </a:cubicBezTo>
                    <a:cubicBezTo>
                      <a:pt x="143" y="174"/>
                      <a:pt x="143" y="176"/>
                      <a:pt x="142" y="179"/>
                    </a:cubicBezTo>
                    <a:cubicBezTo>
                      <a:pt x="143" y="178"/>
                      <a:pt x="143" y="177"/>
                      <a:pt x="143" y="176"/>
                    </a:cubicBezTo>
                    <a:cubicBezTo>
                      <a:pt x="144" y="175"/>
                      <a:pt x="144" y="174"/>
                      <a:pt x="145" y="173"/>
                    </a:cubicBezTo>
                    <a:cubicBezTo>
                      <a:pt x="147" y="173"/>
                      <a:pt x="150" y="173"/>
                      <a:pt x="152" y="173"/>
                    </a:cubicBezTo>
                    <a:cubicBezTo>
                      <a:pt x="150" y="173"/>
                      <a:pt x="147" y="173"/>
                      <a:pt x="145" y="173"/>
                    </a:cubicBezTo>
                    <a:cubicBezTo>
                      <a:pt x="144" y="174"/>
                      <a:pt x="144" y="176"/>
                      <a:pt x="143" y="177"/>
                    </a:cubicBezTo>
                    <a:cubicBezTo>
                      <a:pt x="143" y="178"/>
                      <a:pt x="143" y="178"/>
                      <a:pt x="143" y="179"/>
                    </a:cubicBezTo>
                    <a:cubicBezTo>
                      <a:pt x="143" y="179"/>
                      <a:pt x="142" y="180"/>
                      <a:pt x="141" y="181"/>
                    </a:cubicBezTo>
                    <a:cubicBezTo>
                      <a:pt x="137" y="184"/>
                      <a:pt x="129" y="184"/>
                      <a:pt x="122" y="184"/>
                    </a:cubicBezTo>
                    <a:cubicBezTo>
                      <a:pt x="121" y="184"/>
                      <a:pt x="119" y="184"/>
                      <a:pt x="118" y="184"/>
                    </a:cubicBezTo>
                    <a:cubicBezTo>
                      <a:pt x="118" y="184"/>
                      <a:pt x="117" y="184"/>
                      <a:pt x="116" y="184"/>
                    </a:cubicBezTo>
                    <a:cubicBezTo>
                      <a:pt x="114" y="184"/>
                      <a:pt x="112" y="184"/>
                      <a:pt x="110" y="183"/>
                    </a:cubicBezTo>
                    <a:cubicBezTo>
                      <a:pt x="108" y="183"/>
                      <a:pt x="106" y="182"/>
                      <a:pt x="104" y="181"/>
                    </a:cubicBezTo>
                    <a:cubicBezTo>
                      <a:pt x="104" y="181"/>
                      <a:pt x="104" y="181"/>
                      <a:pt x="104" y="180"/>
                    </a:cubicBezTo>
                    <a:cubicBezTo>
                      <a:pt x="103" y="178"/>
                      <a:pt x="105" y="178"/>
                      <a:pt x="106" y="177"/>
                    </a:cubicBezTo>
                    <a:cubicBezTo>
                      <a:pt x="109" y="176"/>
                      <a:pt x="113" y="176"/>
                      <a:pt x="117" y="177"/>
                    </a:cubicBezTo>
                    <a:cubicBezTo>
                      <a:pt x="118" y="177"/>
                      <a:pt x="120" y="176"/>
                      <a:pt x="121" y="176"/>
                    </a:cubicBezTo>
                    <a:cubicBezTo>
                      <a:pt x="124" y="176"/>
                      <a:pt x="127" y="177"/>
                      <a:pt x="130" y="176"/>
                    </a:cubicBezTo>
                    <a:cubicBezTo>
                      <a:pt x="132" y="176"/>
                      <a:pt x="133" y="176"/>
                      <a:pt x="135" y="176"/>
                    </a:cubicBezTo>
                    <a:cubicBezTo>
                      <a:pt x="135" y="175"/>
                      <a:pt x="137" y="174"/>
                      <a:pt x="137" y="173"/>
                    </a:cubicBezTo>
                    <a:cubicBezTo>
                      <a:pt x="137" y="173"/>
                      <a:pt x="134" y="172"/>
                      <a:pt x="133" y="172"/>
                    </a:cubicBezTo>
                    <a:cubicBezTo>
                      <a:pt x="132" y="172"/>
                      <a:pt x="130" y="172"/>
                      <a:pt x="128" y="172"/>
                    </a:cubicBezTo>
                    <a:cubicBezTo>
                      <a:pt x="124" y="173"/>
                      <a:pt x="119" y="173"/>
                      <a:pt x="114" y="172"/>
                    </a:cubicBezTo>
                    <a:cubicBezTo>
                      <a:pt x="111" y="172"/>
                      <a:pt x="108" y="172"/>
                      <a:pt x="106" y="171"/>
                    </a:cubicBezTo>
                    <a:cubicBezTo>
                      <a:pt x="105" y="171"/>
                      <a:pt x="104" y="170"/>
                      <a:pt x="104" y="169"/>
                    </a:cubicBezTo>
                    <a:cubicBezTo>
                      <a:pt x="104" y="169"/>
                      <a:pt x="103" y="169"/>
                      <a:pt x="103" y="168"/>
                    </a:cubicBezTo>
                    <a:cubicBezTo>
                      <a:pt x="103" y="168"/>
                      <a:pt x="104" y="167"/>
                      <a:pt x="104" y="167"/>
                    </a:cubicBezTo>
                    <a:cubicBezTo>
                      <a:pt x="106" y="165"/>
                      <a:pt x="109" y="165"/>
                      <a:pt x="114" y="165"/>
                    </a:cubicBezTo>
                    <a:cubicBezTo>
                      <a:pt x="115" y="165"/>
                      <a:pt x="117" y="164"/>
                      <a:pt x="118" y="164"/>
                    </a:cubicBezTo>
                    <a:cubicBezTo>
                      <a:pt x="121" y="164"/>
                      <a:pt x="124" y="164"/>
                      <a:pt x="127" y="164"/>
                    </a:cubicBezTo>
                    <a:cubicBezTo>
                      <a:pt x="129" y="164"/>
                      <a:pt x="132" y="164"/>
                      <a:pt x="134" y="164"/>
                    </a:cubicBezTo>
                    <a:cubicBezTo>
                      <a:pt x="135" y="164"/>
                      <a:pt x="137" y="165"/>
                      <a:pt x="137" y="164"/>
                    </a:cubicBezTo>
                    <a:cubicBezTo>
                      <a:pt x="137" y="163"/>
                      <a:pt x="135" y="162"/>
                      <a:pt x="134" y="162"/>
                    </a:cubicBezTo>
                    <a:cubicBezTo>
                      <a:pt x="131" y="162"/>
                      <a:pt x="128" y="162"/>
                      <a:pt x="125" y="162"/>
                    </a:cubicBezTo>
                    <a:cubicBezTo>
                      <a:pt x="123" y="162"/>
                      <a:pt x="121" y="162"/>
                      <a:pt x="120" y="162"/>
                    </a:cubicBezTo>
                    <a:cubicBezTo>
                      <a:pt x="117" y="162"/>
                      <a:pt x="114" y="162"/>
                      <a:pt x="111" y="162"/>
                    </a:cubicBezTo>
                    <a:cubicBezTo>
                      <a:pt x="108" y="162"/>
                      <a:pt x="105" y="161"/>
                      <a:pt x="104" y="160"/>
                    </a:cubicBezTo>
                    <a:cubicBezTo>
                      <a:pt x="103" y="159"/>
                      <a:pt x="103" y="158"/>
                      <a:pt x="104" y="157"/>
                    </a:cubicBezTo>
                    <a:cubicBezTo>
                      <a:pt x="104" y="157"/>
                      <a:pt x="104" y="156"/>
                      <a:pt x="104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5" y="155"/>
                      <a:pt x="106" y="155"/>
                      <a:pt x="106" y="155"/>
                    </a:cubicBezTo>
                    <a:cubicBezTo>
                      <a:pt x="110" y="154"/>
                      <a:pt x="114" y="154"/>
                      <a:pt x="119" y="154"/>
                    </a:cubicBezTo>
                    <a:cubicBezTo>
                      <a:pt x="122" y="154"/>
                      <a:pt x="125" y="154"/>
                      <a:pt x="127" y="154"/>
                    </a:cubicBezTo>
                    <a:cubicBezTo>
                      <a:pt x="130" y="154"/>
                      <a:pt x="133" y="154"/>
                      <a:pt x="135" y="154"/>
                    </a:cubicBezTo>
                    <a:cubicBezTo>
                      <a:pt x="135" y="154"/>
                      <a:pt x="135" y="154"/>
                      <a:pt x="134" y="154"/>
                    </a:cubicBezTo>
                    <a:cubicBezTo>
                      <a:pt x="136" y="154"/>
                      <a:pt x="137" y="154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2"/>
                      <a:pt x="137" y="152"/>
                      <a:pt x="137" y="151"/>
                    </a:cubicBezTo>
                    <a:cubicBezTo>
                      <a:pt x="137" y="151"/>
                      <a:pt x="135" y="150"/>
                      <a:pt x="134" y="150"/>
                    </a:cubicBezTo>
                    <a:cubicBezTo>
                      <a:pt x="131" y="150"/>
                      <a:pt x="127" y="150"/>
                      <a:pt x="125" y="151"/>
                    </a:cubicBezTo>
                    <a:cubicBezTo>
                      <a:pt x="120" y="151"/>
                      <a:pt x="115" y="151"/>
                      <a:pt x="111" y="150"/>
                    </a:cubicBezTo>
                    <a:cubicBezTo>
                      <a:pt x="112" y="150"/>
                      <a:pt x="112" y="150"/>
                      <a:pt x="113" y="150"/>
                    </a:cubicBezTo>
                    <a:cubicBezTo>
                      <a:pt x="110" y="150"/>
                      <a:pt x="107" y="150"/>
                      <a:pt x="105" y="148"/>
                    </a:cubicBezTo>
                    <a:cubicBezTo>
                      <a:pt x="104" y="148"/>
                      <a:pt x="104" y="148"/>
                      <a:pt x="104" y="147"/>
                    </a:cubicBezTo>
                    <a:cubicBezTo>
                      <a:pt x="103" y="146"/>
                      <a:pt x="104" y="146"/>
                      <a:pt x="104" y="145"/>
                    </a:cubicBezTo>
                    <a:cubicBezTo>
                      <a:pt x="105" y="145"/>
                      <a:pt x="106" y="144"/>
                      <a:pt x="107" y="144"/>
                    </a:cubicBezTo>
                    <a:cubicBezTo>
                      <a:pt x="107" y="144"/>
                      <a:pt x="108" y="144"/>
                      <a:pt x="109" y="143"/>
                    </a:cubicBezTo>
                    <a:cubicBezTo>
                      <a:pt x="109" y="143"/>
                      <a:pt x="110" y="143"/>
                      <a:pt x="110" y="143"/>
                    </a:cubicBezTo>
                    <a:cubicBezTo>
                      <a:pt x="110" y="143"/>
                      <a:pt x="110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2" y="144"/>
                      <a:pt x="112" y="143"/>
                      <a:pt x="112" y="143"/>
                    </a:cubicBezTo>
                    <a:cubicBezTo>
                      <a:pt x="113" y="143"/>
                      <a:pt x="114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20" y="143"/>
                      <a:pt x="126" y="144"/>
                      <a:pt x="132" y="144"/>
                    </a:cubicBezTo>
                    <a:cubicBezTo>
                      <a:pt x="134" y="144"/>
                      <a:pt x="136" y="144"/>
                      <a:pt x="138" y="143"/>
                    </a:cubicBezTo>
                    <a:cubicBezTo>
                      <a:pt x="138" y="142"/>
                      <a:pt x="138" y="142"/>
                      <a:pt x="137" y="141"/>
                    </a:cubicBezTo>
                    <a:cubicBezTo>
                      <a:pt x="137" y="140"/>
                      <a:pt x="136" y="140"/>
                      <a:pt x="135" y="140"/>
                    </a:cubicBezTo>
                    <a:cubicBezTo>
                      <a:pt x="132" y="139"/>
                      <a:pt x="128" y="140"/>
                      <a:pt x="125" y="140"/>
                    </a:cubicBezTo>
                    <a:cubicBezTo>
                      <a:pt x="120" y="140"/>
                      <a:pt x="116" y="140"/>
                      <a:pt x="112" y="140"/>
                    </a:cubicBezTo>
                    <a:cubicBezTo>
                      <a:pt x="114" y="140"/>
                      <a:pt x="117" y="140"/>
                      <a:pt x="119" y="140"/>
                    </a:cubicBezTo>
                    <a:cubicBezTo>
                      <a:pt x="115" y="141"/>
                      <a:pt x="111" y="140"/>
                      <a:pt x="108" y="139"/>
                    </a:cubicBezTo>
                    <a:cubicBezTo>
                      <a:pt x="107" y="139"/>
                      <a:pt x="107" y="138"/>
                      <a:pt x="106" y="138"/>
                    </a:cubicBezTo>
                    <a:cubicBezTo>
                      <a:pt x="106" y="138"/>
                      <a:pt x="105" y="138"/>
                      <a:pt x="105" y="138"/>
                    </a:cubicBezTo>
                    <a:cubicBezTo>
                      <a:pt x="103" y="137"/>
                      <a:pt x="102" y="135"/>
                      <a:pt x="102" y="134"/>
                    </a:cubicBezTo>
                    <a:cubicBezTo>
                      <a:pt x="101" y="130"/>
                      <a:pt x="102" y="126"/>
                      <a:pt x="104" y="124"/>
                    </a:cubicBezTo>
                    <a:cubicBezTo>
                      <a:pt x="105" y="124"/>
                      <a:pt x="107" y="123"/>
                      <a:pt x="108" y="123"/>
                    </a:cubicBezTo>
                    <a:cubicBezTo>
                      <a:pt x="111" y="122"/>
                      <a:pt x="115" y="121"/>
                      <a:pt x="119" y="121"/>
                    </a:cubicBezTo>
                    <a:cubicBezTo>
                      <a:pt x="123" y="121"/>
                      <a:pt x="127" y="121"/>
                      <a:pt x="131" y="121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3" y="121"/>
                      <a:pt x="134" y="121"/>
                      <a:pt x="136" y="121"/>
                    </a:cubicBezTo>
                    <a:cubicBezTo>
                      <a:pt x="136" y="121"/>
                      <a:pt x="137" y="121"/>
                      <a:pt x="137" y="121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19"/>
                      <a:pt x="136" y="119"/>
                      <a:pt x="136" y="119"/>
                    </a:cubicBezTo>
                    <a:cubicBezTo>
                      <a:pt x="135" y="118"/>
                      <a:pt x="133" y="118"/>
                      <a:pt x="132" y="118"/>
                    </a:cubicBezTo>
                    <a:cubicBezTo>
                      <a:pt x="130" y="119"/>
                      <a:pt x="128" y="119"/>
                      <a:pt x="126" y="118"/>
                    </a:cubicBezTo>
                    <a:cubicBezTo>
                      <a:pt x="125" y="118"/>
                      <a:pt x="124" y="118"/>
                      <a:pt x="124" y="118"/>
                    </a:cubicBezTo>
                    <a:cubicBezTo>
                      <a:pt x="123" y="118"/>
                      <a:pt x="121" y="118"/>
                      <a:pt x="120" y="118"/>
                    </a:cubicBezTo>
                    <a:cubicBezTo>
                      <a:pt x="114" y="118"/>
                      <a:pt x="109" y="118"/>
                      <a:pt x="105" y="116"/>
                    </a:cubicBezTo>
                    <a:cubicBezTo>
                      <a:pt x="105" y="116"/>
                      <a:pt x="106" y="116"/>
                      <a:pt x="106" y="116"/>
                    </a:cubicBezTo>
                    <a:cubicBezTo>
                      <a:pt x="102" y="115"/>
                      <a:pt x="100" y="110"/>
                      <a:pt x="102" y="106"/>
                    </a:cubicBezTo>
                    <a:cubicBezTo>
                      <a:pt x="102" y="104"/>
                      <a:pt x="103" y="103"/>
                      <a:pt x="105" y="101"/>
                    </a:cubicBezTo>
                    <a:cubicBezTo>
                      <a:pt x="106" y="100"/>
                      <a:pt x="108" y="100"/>
                      <a:pt x="110" y="99"/>
                    </a:cubicBezTo>
                    <a:cubicBezTo>
                      <a:pt x="114" y="99"/>
                      <a:pt x="119" y="99"/>
                      <a:pt x="124" y="99"/>
                    </a:cubicBezTo>
                    <a:cubicBezTo>
                      <a:pt x="127" y="99"/>
                      <a:pt x="129" y="99"/>
                      <a:pt x="131" y="100"/>
                    </a:cubicBezTo>
                    <a:cubicBezTo>
                      <a:pt x="132" y="100"/>
                      <a:pt x="134" y="102"/>
                      <a:pt x="133" y="104"/>
                    </a:cubicBezTo>
                    <a:cubicBezTo>
                      <a:pt x="132" y="106"/>
                      <a:pt x="130" y="107"/>
                      <a:pt x="129" y="107"/>
                    </a:cubicBezTo>
                    <a:cubicBezTo>
                      <a:pt x="127" y="108"/>
                      <a:pt x="124" y="108"/>
                      <a:pt x="122" y="108"/>
                    </a:cubicBezTo>
                    <a:cubicBezTo>
                      <a:pt x="120" y="108"/>
                      <a:pt x="117" y="108"/>
                      <a:pt x="115" y="108"/>
                    </a:cubicBezTo>
                    <a:cubicBezTo>
                      <a:pt x="113" y="108"/>
                      <a:pt x="111" y="108"/>
                      <a:pt x="110" y="108"/>
                    </a:cubicBezTo>
                    <a:cubicBezTo>
                      <a:pt x="110" y="108"/>
                      <a:pt x="109" y="109"/>
                      <a:pt x="109" y="109"/>
                    </a:cubicBezTo>
                    <a:cubicBezTo>
                      <a:pt x="109" y="110"/>
                      <a:pt x="111" y="110"/>
                      <a:pt x="112" y="110"/>
                    </a:cubicBezTo>
                    <a:cubicBezTo>
                      <a:pt x="117" y="111"/>
                      <a:pt x="124" y="110"/>
                      <a:pt x="130" y="111"/>
                    </a:cubicBezTo>
                    <a:cubicBezTo>
                      <a:pt x="132" y="111"/>
                      <a:pt x="137" y="112"/>
                      <a:pt x="137" y="109"/>
                    </a:cubicBezTo>
                    <a:cubicBezTo>
                      <a:pt x="137" y="109"/>
                      <a:pt x="137" y="109"/>
                      <a:pt x="137" y="108"/>
                    </a:cubicBezTo>
                    <a:cubicBezTo>
                      <a:pt x="137" y="108"/>
                      <a:pt x="137" y="107"/>
                      <a:pt x="137" y="107"/>
                    </a:cubicBezTo>
                    <a:cubicBezTo>
                      <a:pt x="137" y="105"/>
                      <a:pt x="137" y="103"/>
                      <a:pt x="138" y="101"/>
                    </a:cubicBezTo>
                    <a:cubicBezTo>
                      <a:pt x="138" y="101"/>
                      <a:pt x="138" y="100"/>
                      <a:pt x="139" y="100"/>
                    </a:cubicBezTo>
                    <a:cubicBezTo>
                      <a:pt x="139" y="100"/>
                      <a:pt x="140" y="99"/>
                      <a:pt x="140" y="99"/>
                    </a:cubicBezTo>
                    <a:cubicBezTo>
                      <a:pt x="141" y="99"/>
                      <a:pt x="141" y="99"/>
                      <a:pt x="142" y="99"/>
                    </a:cubicBezTo>
                    <a:cubicBezTo>
                      <a:pt x="142" y="99"/>
                      <a:pt x="143" y="99"/>
                      <a:pt x="143" y="99"/>
                    </a:cubicBezTo>
                    <a:cubicBezTo>
                      <a:pt x="143" y="100"/>
                      <a:pt x="142" y="100"/>
                      <a:pt x="142" y="100"/>
                    </a:cubicBezTo>
                    <a:cubicBezTo>
                      <a:pt x="142" y="100"/>
                      <a:pt x="143" y="101"/>
                      <a:pt x="143" y="102"/>
                    </a:cubicBezTo>
                    <a:cubicBezTo>
                      <a:pt x="144" y="102"/>
                      <a:pt x="144" y="103"/>
                      <a:pt x="144" y="104"/>
                    </a:cubicBezTo>
                    <a:cubicBezTo>
                      <a:pt x="144" y="106"/>
                      <a:pt x="144" y="108"/>
                      <a:pt x="145" y="110"/>
                    </a:cubicBezTo>
                    <a:cubicBezTo>
                      <a:pt x="147" y="111"/>
                      <a:pt x="149" y="111"/>
                      <a:pt x="152" y="111"/>
                    </a:cubicBezTo>
                    <a:cubicBezTo>
                      <a:pt x="157" y="111"/>
                      <a:pt x="161" y="111"/>
                      <a:pt x="166" y="111"/>
                    </a:cubicBezTo>
                    <a:cubicBezTo>
                      <a:pt x="168" y="111"/>
                      <a:pt x="169" y="111"/>
                      <a:pt x="170" y="111"/>
                    </a:cubicBezTo>
                    <a:cubicBezTo>
                      <a:pt x="171" y="110"/>
                      <a:pt x="172" y="110"/>
                      <a:pt x="173" y="109"/>
                    </a:cubicBezTo>
                    <a:cubicBezTo>
                      <a:pt x="173" y="108"/>
                      <a:pt x="170" y="108"/>
                      <a:pt x="169" y="108"/>
                    </a:cubicBezTo>
                    <a:cubicBezTo>
                      <a:pt x="165" y="107"/>
                      <a:pt x="161" y="108"/>
                      <a:pt x="157" y="108"/>
                    </a:cubicBezTo>
                    <a:cubicBezTo>
                      <a:pt x="156" y="108"/>
                      <a:pt x="155" y="108"/>
                      <a:pt x="155" y="107"/>
                    </a:cubicBezTo>
                    <a:cubicBezTo>
                      <a:pt x="154" y="107"/>
                      <a:pt x="155" y="107"/>
                      <a:pt x="154" y="107"/>
                    </a:cubicBezTo>
                    <a:cubicBezTo>
                      <a:pt x="153" y="107"/>
                      <a:pt x="151" y="106"/>
                      <a:pt x="150" y="106"/>
                    </a:cubicBezTo>
                    <a:cubicBezTo>
                      <a:pt x="149" y="105"/>
                      <a:pt x="148" y="104"/>
                      <a:pt x="149" y="102"/>
                    </a:cubicBezTo>
                    <a:cubicBezTo>
                      <a:pt x="149" y="101"/>
                      <a:pt x="151" y="100"/>
                      <a:pt x="152" y="100"/>
                    </a:cubicBezTo>
                    <a:cubicBezTo>
                      <a:pt x="153" y="100"/>
                      <a:pt x="153" y="99"/>
                      <a:pt x="154" y="99"/>
                    </a:cubicBezTo>
                    <a:cubicBezTo>
                      <a:pt x="156" y="99"/>
                      <a:pt x="157" y="99"/>
                      <a:pt x="159" y="99"/>
                    </a:cubicBezTo>
                    <a:cubicBezTo>
                      <a:pt x="159" y="99"/>
                      <a:pt x="158" y="99"/>
                      <a:pt x="158" y="99"/>
                    </a:cubicBezTo>
                    <a:cubicBezTo>
                      <a:pt x="162" y="98"/>
                      <a:pt x="166" y="99"/>
                      <a:pt x="170" y="99"/>
                    </a:cubicBezTo>
                    <a:cubicBezTo>
                      <a:pt x="173" y="99"/>
                      <a:pt x="175" y="100"/>
                      <a:pt x="177" y="101"/>
                    </a:cubicBezTo>
                    <a:cubicBezTo>
                      <a:pt x="179" y="103"/>
                      <a:pt x="181" y="108"/>
                      <a:pt x="180" y="112"/>
                    </a:cubicBezTo>
                    <a:cubicBezTo>
                      <a:pt x="179" y="113"/>
                      <a:pt x="179" y="114"/>
                      <a:pt x="178" y="115"/>
                    </a:cubicBezTo>
                    <a:cubicBezTo>
                      <a:pt x="176" y="118"/>
                      <a:pt x="170" y="119"/>
                      <a:pt x="164" y="119"/>
                    </a:cubicBezTo>
                    <a:cubicBezTo>
                      <a:pt x="159" y="119"/>
                      <a:pt x="155" y="119"/>
                      <a:pt x="150" y="119"/>
                    </a:cubicBezTo>
                    <a:cubicBezTo>
                      <a:pt x="148" y="119"/>
                      <a:pt x="146" y="119"/>
                      <a:pt x="145" y="119"/>
                    </a:cubicBezTo>
                    <a:cubicBezTo>
                      <a:pt x="144" y="119"/>
                      <a:pt x="144" y="120"/>
                      <a:pt x="144" y="121"/>
                    </a:cubicBezTo>
                    <a:cubicBezTo>
                      <a:pt x="147" y="122"/>
                      <a:pt x="150" y="121"/>
                      <a:pt x="153" y="121"/>
                    </a:cubicBezTo>
                    <a:close/>
                    <a:moveTo>
                      <a:pt x="136" y="154"/>
                    </a:moveTo>
                    <a:cubicBezTo>
                      <a:pt x="136" y="153"/>
                      <a:pt x="137" y="153"/>
                      <a:pt x="137" y="153"/>
                    </a:cubicBezTo>
                    <a:cubicBezTo>
                      <a:pt x="137" y="154"/>
                      <a:pt x="136" y="154"/>
                      <a:pt x="136" y="154"/>
                    </a:cubicBezTo>
                    <a:close/>
                    <a:moveTo>
                      <a:pt x="136" y="141"/>
                    </a:moveTo>
                    <a:cubicBezTo>
                      <a:pt x="135" y="140"/>
                      <a:pt x="132" y="140"/>
                      <a:pt x="130" y="140"/>
                    </a:cubicBezTo>
                    <a:cubicBezTo>
                      <a:pt x="128" y="140"/>
                      <a:pt x="126" y="140"/>
                      <a:pt x="124" y="140"/>
                    </a:cubicBezTo>
                    <a:cubicBezTo>
                      <a:pt x="127" y="140"/>
                      <a:pt x="131" y="140"/>
                      <a:pt x="134" y="140"/>
                    </a:cubicBezTo>
                    <a:cubicBezTo>
                      <a:pt x="134" y="140"/>
                      <a:pt x="135" y="140"/>
                      <a:pt x="136" y="141"/>
                    </a:cubicBezTo>
                    <a:cubicBezTo>
                      <a:pt x="136" y="141"/>
                      <a:pt x="137" y="141"/>
                      <a:pt x="137" y="141"/>
                    </a:cubicBezTo>
                    <a:cubicBezTo>
                      <a:pt x="137" y="141"/>
                      <a:pt x="137" y="141"/>
                      <a:pt x="136" y="141"/>
                    </a:cubicBezTo>
                    <a:close/>
                    <a:moveTo>
                      <a:pt x="137" y="142"/>
                    </a:moveTo>
                    <a:cubicBezTo>
                      <a:pt x="137" y="142"/>
                      <a:pt x="137" y="143"/>
                      <a:pt x="137" y="143"/>
                    </a:cubicBezTo>
                    <a:cubicBezTo>
                      <a:pt x="137" y="143"/>
                      <a:pt x="136" y="143"/>
                      <a:pt x="136" y="143"/>
                    </a:cubicBezTo>
                    <a:cubicBezTo>
                      <a:pt x="136" y="143"/>
                      <a:pt x="137" y="143"/>
                      <a:pt x="137" y="143"/>
                    </a:cubicBezTo>
                    <a:cubicBezTo>
                      <a:pt x="137" y="142"/>
                      <a:pt x="137" y="142"/>
                      <a:pt x="137" y="142"/>
                    </a:cubicBezTo>
                    <a:close/>
                    <a:moveTo>
                      <a:pt x="125" y="143"/>
                    </a:moveTo>
                    <a:cubicBezTo>
                      <a:pt x="125" y="143"/>
                      <a:pt x="124" y="143"/>
                      <a:pt x="123" y="143"/>
                    </a:cubicBezTo>
                    <a:cubicBezTo>
                      <a:pt x="122" y="143"/>
                      <a:pt x="122" y="143"/>
                      <a:pt x="121" y="143"/>
                    </a:cubicBezTo>
                    <a:cubicBezTo>
                      <a:pt x="121" y="143"/>
                      <a:pt x="121" y="143"/>
                      <a:pt x="121" y="143"/>
                    </a:cubicBezTo>
                    <a:cubicBezTo>
                      <a:pt x="123" y="143"/>
                      <a:pt x="124" y="143"/>
                      <a:pt x="125" y="143"/>
                    </a:cubicBezTo>
                    <a:close/>
                    <a:moveTo>
                      <a:pt x="101" y="110"/>
                    </a:moveTo>
                    <a:cubicBezTo>
                      <a:pt x="102" y="112"/>
                      <a:pt x="102" y="113"/>
                      <a:pt x="103" y="114"/>
                    </a:cubicBezTo>
                    <a:cubicBezTo>
                      <a:pt x="103" y="114"/>
                      <a:pt x="103" y="114"/>
                      <a:pt x="102" y="114"/>
                    </a:cubicBezTo>
                    <a:cubicBezTo>
                      <a:pt x="102" y="113"/>
                      <a:pt x="101" y="112"/>
                      <a:pt x="101" y="110"/>
                    </a:cubicBezTo>
                    <a:close/>
                    <a:moveTo>
                      <a:pt x="109" y="118"/>
                    </a:moveTo>
                    <a:cubicBezTo>
                      <a:pt x="110" y="118"/>
                      <a:pt x="110" y="118"/>
                      <a:pt x="111" y="119"/>
                    </a:cubicBezTo>
                    <a:cubicBezTo>
                      <a:pt x="108" y="119"/>
                      <a:pt x="106" y="117"/>
                      <a:pt x="105" y="116"/>
                    </a:cubicBezTo>
                    <a:cubicBezTo>
                      <a:pt x="106" y="117"/>
                      <a:pt x="107" y="118"/>
                      <a:pt x="109" y="118"/>
                    </a:cubicBezTo>
                    <a:close/>
                    <a:moveTo>
                      <a:pt x="107" y="117"/>
                    </a:moveTo>
                    <a:cubicBezTo>
                      <a:pt x="107" y="117"/>
                      <a:pt x="108" y="117"/>
                      <a:pt x="108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lose/>
                    <a:moveTo>
                      <a:pt x="109" y="118"/>
                    </a:moveTo>
                    <a:cubicBezTo>
                      <a:pt x="112" y="118"/>
                      <a:pt x="114" y="118"/>
                      <a:pt x="117" y="119"/>
                    </a:cubicBezTo>
                    <a:cubicBezTo>
                      <a:pt x="114" y="119"/>
                      <a:pt x="112" y="118"/>
                      <a:pt x="109" y="118"/>
                    </a:cubicBezTo>
                    <a:close/>
                    <a:moveTo>
                      <a:pt x="110" y="70"/>
                    </a:moveTo>
                    <a:cubicBezTo>
                      <a:pt x="111" y="69"/>
                      <a:pt x="113" y="68"/>
                      <a:pt x="115" y="68"/>
                    </a:cubicBezTo>
                    <a:cubicBezTo>
                      <a:pt x="114" y="68"/>
                      <a:pt x="113" y="68"/>
                      <a:pt x="112" y="69"/>
                    </a:cubicBezTo>
                    <a:cubicBezTo>
                      <a:pt x="111" y="69"/>
                      <a:pt x="111" y="70"/>
                      <a:pt x="110" y="70"/>
                    </a:cubicBezTo>
                    <a:close/>
                    <a:moveTo>
                      <a:pt x="169" y="25"/>
                    </a:moveTo>
                    <a:cubicBezTo>
                      <a:pt x="168" y="25"/>
                      <a:pt x="168" y="25"/>
                      <a:pt x="167" y="25"/>
                    </a:cubicBezTo>
                    <a:cubicBezTo>
                      <a:pt x="166" y="25"/>
                      <a:pt x="166" y="25"/>
                      <a:pt x="165" y="25"/>
                    </a:cubicBezTo>
                    <a:cubicBezTo>
                      <a:pt x="165" y="26"/>
                      <a:pt x="165" y="27"/>
                      <a:pt x="165" y="28"/>
                    </a:cubicBezTo>
                    <a:cubicBezTo>
                      <a:pt x="171" y="28"/>
                      <a:pt x="175" y="29"/>
                      <a:pt x="178" y="33"/>
                    </a:cubicBezTo>
                    <a:cubicBezTo>
                      <a:pt x="179" y="35"/>
                      <a:pt x="179" y="37"/>
                      <a:pt x="179" y="40"/>
                    </a:cubicBezTo>
                    <a:cubicBezTo>
                      <a:pt x="180" y="43"/>
                      <a:pt x="180" y="46"/>
                      <a:pt x="179" y="48"/>
                    </a:cubicBezTo>
                    <a:cubicBezTo>
                      <a:pt x="178" y="52"/>
                      <a:pt x="176" y="55"/>
                      <a:pt x="173" y="56"/>
                    </a:cubicBezTo>
                    <a:cubicBezTo>
                      <a:pt x="172" y="56"/>
                      <a:pt x="170" y="56"/>
                      <a:pt x="169" y="57"/>
                    </a:cubicBezTo>
                    <a:cubicBezTo>
                      <a:pt x="165" y="57"/>
                      <a:pt x="159" y="58"/>
                      <a:pt x="154" y="57"/>
                    </a:cubicBezTo>
                    <a:cubicBezTo>
                      <a:pt x="154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2" y="57"/>
                    </a:cubicBezTo>
                    <a:cubicBezTo>
                      <a:pt x="152" y="57"/>
                      <a:pt x="151" y="57"/>
                      <a:pt x="150" y="57"/>
                    </a:cubicBezTo>
                    <a:cubicBezTo>
                      <a:pt x="148" y="57"/>
                      <a:pt x="146" y="57"/>
                      <a:pt x="144" y="57"/>
                    </a:cubicBezTo>
                    <a:cubicBezTo>
                      <a:pt x="144" y="57"/>
                      <a:pt x="143" y="59"/>
                      <a:pt x="144" y="60"/>
                    </a:cubicBezTo>
                    <a:cubicBezTo>
                      <a:pt x="149" y="60"/>
                      <a:pt x="155" y="60"/>
                      <a:pt x="161" y="60"/>
                    </a:cubicBezTo>
                    <a:cubicBezTo>
                      <a:pt x="156" y="59"/>
                      <a:pt x="149" y="60"/>
                      <a:pt x="144" y="59"/>
                    </a:cubicBezTo>
                    <a:cubicBezTo>
                      <a:pt x="144" y="59"/>
                      <a:pt x="144" y="58"/>
                      <a:pt x="144" y="58"/>
                    </a:cubicBezTo>
                    <a:cubicBezTo>
                      <a:pt x="145" y="58"/>
                      <a:pt x="144" y="59"/>
                      <a:pt x="145" y="59"/>
                    </a:cubicBezTo>
                    <a:cubicBezTo>
                      <a:pt x="147" y="59"/>
                      <a:pt x="150" y="59"/>
                      <a:pt x="153" y="59"/>
                    </a:cubicBezTo>
                    <a:cubicBezTo>
                      <a:pt x="155" y="59"/>
                      <a:pt x="158" y="59"/>
                      <a:pt x="161" y="60"/>
                    </a:cubicBezTo>
                    <a:cubicBezTo>
                      <a:pt x="163" y="60"/>
                      <a:pt x="166" y="60"/>
                      <a:pt x="168" y="60"/>
                    </a:cubicBezTo>
                    <a:cubicBezTo>
                      <a:pt x="170" y="60"/>
                      <a:pt x="172" y="61"/>
                      <a:pt x="173" y="62"/>
                    </a:cubicBezTo>
                    <a:cubicBezTo>
                      <a:pt x="174" y="62"/>
                      <a:pt x="174" y="62"/>
                      <a:pt x="175" y="62"/>
                    </a:cubicBezTo>
                    <a:cubicBezTo>
                      <a:pt x="175" y="62"/>
                      <a:pt x="175" y="63"/>
                      <a:pt x="176" y="63"/>
                    </a:cubicBezTo>
                    <a:cubicBezTo>
                      <a:pt x="177" y="65"/>
                      <a:pt x="179" y="67"/>
                      <a:pt x="179" y="70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3"/>
                      <a:pt x="179" y="74"/>
                      <a:pt x="180" y="74"/>
                    </a:cubicBezTo>
                    <a:cubicBezTo>
                      <a:pt x="180" y="75"/>
                      <a:pt x="180" y="76"/>
                      <a:pt x="180" y="77"/>
                    </a:cubicBezTo>
                    <a:cubicBezTo>
                      <a:pt x="180" y="77"/>
                      <a:pt x="180" y="77"/>
                      <a:pt x="180" y="77"/>
                    </a:cubicBezTo>
                    <a:cubicBezTo>
                      <a:pt x="179" y="78"/>
                      <a:pt x="180" y="79"/>
                      <a:pt x="180" y="80"/>
                    </a:cubicBezTo>
                    <a:cubicBezTo>
                      <a:pt x="179" y="83"/>
                      <a:pt x="179" y="86"/>
                      <a:pt x="178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7" y="89"/>
                      <a:pt x="177" y="89"/>
                      <a:pt x="176" y="89"/>
                    </a:cubicBezTo>
                    <a:cubicBezTo>
                      <a:pt x="175" y="90"/>
                      <a:pt x="174" y="89"/>
                      <a:pt x="174" y="88"/>
                    </a:cubicBezTo>
                    <a:cubicBezTo>
                      <a:pt x="174" y="88"/>
                      <a:pt x="174" y="87"/>
                      <a:pt x="174" y="87"/>
                    </a:cubicBezTo>
                    <a:cubicBezTo>
                      <a:pt x="173" y="86"/>
                      <a:pt x="173" y="85"/>
                      <a:pt x="173" y="84"/>
                    </a:cubicBezTo>
                    <a:cubicBezTo>
                      <a:pt x="172" y="80"/>
                      <a:pt x="174" y="74"/>
                      <a:pt x="172" y="71"/>
                    </a:cubicBezTo>
                    <a:cubicBezTo>
                      <a:pt x="170" y="68"/>
                      <a:pt x="166" y="67"/>
                      <a:pt x="163" y="67"/>
                    </a:cubicBezTo>
                    <a:cubicBezTo>
                      <a:pt x="157" y="67"/>
                      <a:pt x="152" y="68"/>
                      <a:pt x="146" y="68"/>
                    </a:cubicBezTo>
                    <a:cubicBezTo>
                      <a:pt x="146" y="68"/>
                      <a:pt x="145" y="67"/>
                      <a:pt x="145" y="68"/>
                    </a:cubicBezTo>
                    <a:cubicBezTo>
                      <a:pt x="144" y="68"/>
                      <a:pt x="144" y="69"/>
                      <a:pt x="144" y="69"/>
                    </a:cubicBezTo>
                    <a:cubicBezTo>
                      <a:pt x="144" y="70"/>
                      <a:pt x="145" y="70"/>
                      <a:pt x="146" y="70"/>
                    </a:cubicBezTo>
                    <a:cubicBezTo>
                      <a:pt x="147" y="70"/>
                      <a:pt x="148" y="70"/>
                      <a:pt x="149" y="70"/>
                    </a:cubicBezTo>
                    <a:cubicBezTo>
                      <a:pt x="154" y="70"/>
                      <a:pt x="159" y="70"/>
                      <a:pt x="163" y="71"/>
                    </a:cubicBezTo>
                    <a:cubicBezTo>
                      <a:pt x="164" y="72"/>
                      <a:pt x="165" y="72"/>
                      <a:pt x="166" y="72"/>
                    </a:cubicBezTo>
                    <a:cubicBezTo>
                      <a:pt x="168" y="73"/>
                      <a:pt x="170" y="76"/>
                      <a:pt x="170" y="80"/>
                    </a:cubicBezTo>
                    <a:cubicBezTo>
                      <a:pt x="170" y="85"/>
                      <a:pt x="168" y="88"/>
                      <a:pt x="164" y="89"/>
                    </a:cubicBezTo>
                    <a:cubicBezTo>
                      <a:pt x="163" y="89"/>
                      <a:pt x="162" y="89"/>
                      <a:pt x="161" y="90"/>
                    </a:cubicBezTo>
                    <a:cubicBezTo>
                      <a:pt x="155" y="90"/>
                      <a:pt x="149" y="90"/>
                      <a:pt x="143" y="90"/>
                    </a:cubicBezTo>
                    <a:cubicBezTo>
                      <a:pt x="139" y="90"/>
                      <a:pt x="135" y="90"/>
                      <a:pt x="131" y="90"/>
                    </a:cubicBezTo>
                    <a:cubicBezTo>
                      <a:pt x="128" y="90"/>
                      <a:pt x="125" y="90"/>
                      <a:pt x="122" y="90"/>
                    </a:cubicBezTo>
                    <a:cubicBezTo>
                      <a:pt x="121" y="90"/>
                      <a:pt x="120" y="90"/>
                      <a:pt x="120" y="89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5" y="88"/>
                      <a:pt x="113" y="86"/>
                      <a:pt x="112" y="84"/>
                    </a:cubicBezTo>
                    <a:cubicBezTo>
                      <a:pt x="110" y="79"/>
                      <a:pt x="112" y="73"/>
                      <a:pt x="117" y="71"/>
                    </a:cubicBezTo>
                    <a:cubicBezTo>
                      <a:pt x="118" y="71"/>
                      <a:pt x="119" y="71"/>
                      <a:pt x="120" y="71"/>
                    </a:cubicBezTo>
                    <a:cubicBezTo>
                      <a:pt x="120" y="71"/>
                      <a:pt x="121" y="71"/>
                      <a:pt x="122" y="71"/>
                    </a:cubicBezTo>
                    <a:cubicBezTo>
                      <a:pt x="126" y="70"/>
                      <a:pt x="130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5" y="71"/>
                    </a:cubicBezTo>
                    <a:cubicBezTo>
                      <a:pt x="136" y="71"/>
                      <a:pt x="137" y="70"/>
                      <a:pt x="137" y="70"/>
                    </a:cubicBezTo>
                    <a:cubicBezTo>
                      <a:pt x="137" y="69"/>
                      <a:pt x="138" y="68"/>
                      <a:pt x="137" y="68"/>
                    </a:cubicBezTo>
                    <a:cubicBezTo>
                      <a:pt x="137" y="67"/>
                      <a:pt x="136" y="67"/>
                      <a:pt x="136" y="67"/>
                    </a:cubicBezTo>
                    <a:cubicBezTo>
                      <a:pt x="134" y="67"/>
                      <a:pt x="132" y="67"/>
                      <a:pt x="130" y="67"/>
                    </a:cubicBezTo>
                    <a:cubicBezTo>
                      <a:pt x="125" y="67"/>
                      <a:pt x="120" y="67"/>
                      <a:pt x="115" y="68"/>
                    </a:cubicBezTo>
                    <a:cubicBezTo>
                      <a:pt x="114" y="68"/>
                      <a:pt x="113" y="68"/>
                      <a:pt x="112" y="68"/>
                    </a:cubicBezTo>
                    <a:cubicBezTo>
                      <a:pt x="111" y="69"/>
                      <a:pt x="110" y="69"/>
                      <a:pt x="109" y="70"/>
                    </a:cubicBezTo>
                    <a:cubicBezTo>
                      <a:pt x="109" y="70"/>
                      <a:pt x="109" y="71"/>
                      <a:pt x="109" y="72"/>
                    </a:cubicBezTo>
                    <a:cubicBezTo>
                      <a:pt x="108" y="74"/>
                      <a:pt x="108" y="77"/>
                      <a:pt x="108" y="79"/>
                    </a:cubicBezTo>
                    <a:cubicBezTo>
                      <a:pt x="109" y="83"/>
                      <a:pt x="108" y="86"/>
                      <a:pt x="107" y="88"/>
                    </a:cubicBezTo>
                    <a:cubicBezTo>
                      <a:pt x="110" y="85"/>
                      <a:pt x="108" y="78"/>
                      <a:pt x="109" y="73"/>
                    </a:cubicBezTo>
                    <a:cubicBezTo>
                      <a:pt x="109" y="72"/>
                      <a:pt x="109" y="71"/>
                      <a:pt x="110" y="71"/>
                    </a:cubicBezTo>
                    <a:cubicBezTo>
                      <a:pt x="108" y="75"/>
                      <a:pt x="110" y="82"/>
                      <a:pt x="109" y="86"/>
                    </a:cubicBezTo>
                    <a:cubicBezTo>
                      <a:pt x="108" y="88"/>
                      <a:pt x="107" y="89"/>
                      <a:pt x="106" y="90"/>
                    </a:cubicBezTo>
                    <a:cubicBezTo>
                      <a:pt x="105" y="90"/>
                      <a:pt x="105" y="90"/>
                      <a:pt x="104" y="90"/>
                    </a:cubicBezTo>
                    <a:cubicBezTo>
                      <a:pt x="102" y="88"/>
                      <a:pt x="102" y="86"/>
                      <a:pt x="101" y="83"/>
                    </a:cubicBezTo>
                    <a:cubicBezTo>
                      <a:pt x="101" y="80"/>
                      <a:pt x="101" y="76"/>
                      <a:pt x="102" y="73"/>
                    </a:cubicBezTo>
                    <a:cubicBezTo>
                      <a:pt x="102" y="72"/>
                      <a:pt x="102" y="71"/>
                      <a:pt x="102" y="69"/>
                    </a:cubicBezTo>
                    <a:cubicBezTo>
                      <a:pt x="103" y="66"/>
                      <a:pt x="104" y="64"/>
                      <a:pt x="107" y="62"/>
                    </a:cubicBezTo>
                    <a:cubicBezTo>
                      <a:pt x="107" y="62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3" y="60"/>
                      <a:pt x="117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3" y="60"/>
                      <a:pt x="126" y="60"/>
                      <a:pt x="129" y="60"/>
                    </a:cubicBezTo>
                    <a:cubicBezTo>
                      <a:pt x="130" y="60"/>
                      <a:pt x="131" y="60"/>
                      <a:pt x="133" y="60"/>
                    </a:cubicBezTo>
                    <a:cubicBezTo>
                      <a:pt x="135" y="60"/>
                      <a:pt x="137" y="60"/>
                      <a:pt x="137" y="59"/>
                    </a:cubicBezTo>
                    <a:cubicBezTo>
                      <a:pt x="138" y="58"/>
                      <a:pt x="137" y="58"/>
                      <a:pt x="137" y="57"/>
                    </a:cubicBezTo>
                    <a:cubicBezTo>
                      <a:pt x="136" y="57"/>
                      <a:pt x="135" y="57"/>
                      <a:pt x="135" y="57"/>
                    </a:cubicBezTo>
                    <a:cubicBezTo>
                      <a:pt x="134" y="57"/>
                      <a:pt x="133" y="57"/>
                      <a:pt x="132" y="57"/>
                    </a:cubicBezTo>
                    <a:cubicBezTo>
                      <a:pt x="129" y="57"/>
                      <a:pt x="125" y="57"/>
                      <a:pt x="122" y="57"/>
                    </a:cubicBezTo>
                    <a:cubicBezTo>
                      <a:pt x="125" y="57"/>
                      <a:pt x="129" y="57"/>
                      <a:pt x="132" y="57"/>
                    </a:cubicBezTo>
                    <a:cubicBezTo>
                      <a:pt x="129" y="57"/>
                      <a:pt x="126" y="57"/>
                      <a:pt x="123" y="57"/>
                    </a:cubicBezTo>
                    <a:cubicBezTo>
                      <a:pt x="120" y="58"/>
                      <a:pt x="116" y="58"/>
                      <a:pt x="114" y="57"/>
                    </a:cubicBezTo>
                    <a:cubicBezTo>
                      <a:pt x="111" y="57"/>
                      <a:pt x="108" y="56"/>
                      <a:pt x="107" y="55"/>
                    </a:cubicBezTo>
                    <a:cubicBezTo>
                      <a:pt x="105" y="53"/>
                      <a:pt x="103" y="52"/>
                      <a:pt x="102" y="49"/>
                    </a:cubicBezTo>
                    <a:cubicBezTo>
                      <a:pt x="102" y="47"/>
                      <a:pt x="101" y="44"/>
                      <a:pt x="101" y="41"/>
                    </a:cubicBezTo>
                    <a:cubicBezTo>
                      <a:pt x="101" y="39"/>
                      <a:pt x="101" y="38"/>
                      <a:pt x="102" y="37"/>
                    </a:cubicBezTo>
                    <a:cubicBezTo>
                      <a:pt x="103" y="33"/>
                      <a:pt x="105" y="30"/>
                      <a:pt x="108" y="29"/>
                    </a:cubicBezTo>
                    <a:cubicBezTo>
                      <a:pt x="110" y="28"/>
                      <a:pt x="112" y="27"/>
                      <a:pt x="115" y="27"/>
                    </a:cubicBezTo>
                    <a:cubicBezTo>
                      <a:pt x="115" y="27"/>
                      <a:pt x="116" y="27"/>
                      <a:pt x="116" y="27"/>
                    </a:cubicBezTo>
                    <a:cubicBezTo>
                      <a:pt x="116" y="28"/>
                      <a:pt x="115" y="28"/>
                      <a:pt x="114" y="28"/>
                    </a:cubicBezTo>
                    <a:cubicBezTo>
                      <a:pt x="112" y="28"/>
                      <a:pt x="110" y="28"/>
                      <a:pt x="109" y="29"/>
                    </a:cubicBezTo>
                    <a:cubicBezTo>
                      <a:pt x="111" y="28"/>
                      <a:pt x="114" y="28"/>
                      <a:pt x="117" y="28"/>
                    </a:cubicBezTo>
                    <a:cubicBezTo>
                      <a:pt x="117" y="27"/>
                      <a:pt x="117" y="26"/>
                      <a:pt x="117" y="25"/>
                    </a:cubicBezTo>
                    <a:cubicBezTo>
                      <a:pt x="117" y="26"/>
                      <a:pt x="117" y="27"/>
                      <a:pt x="116" y="27"/>
                    </a:cubicBezTo>
                    <a:cubicBezTo>
                      <a:pt x="116" y="27"/>
                      <a:pt x="116" y="26"/>
                      <a:pt x="116" y="25"/>
                    </a:cubicBezTo>
                    <a:cubicBezTo>
                      <a:pt x="109" y="25"/>
                      <a:pt x="102" y="24"/>
                      <a:pt x="101" y="17"/>
                    </a:cubicBezTo>
                    <a:cubicBezTo>
                      <a:pt x="101" y="15"/>
                      <a:pt x="101" y="14"/>
                      <a:pt x="101" y="12"/>
                    </a:cubicBezTo>
                    <a:cubicBezTo>
                      <a:pt x="101" y="11"/>
                      <a:pt x="101" y="9"/>
                      <a:pt x="102" y="8"/>
                    </a:cubicBezTo>
                    <a:cubicBezTo>
                      <a:pt x="103" y="7"/>
                      <a:pt x="103" y="7"/>
                      <a:pt x="104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6"/>
                      <a:pt x="108" y="7"/>
                      <a:pt x="108" y="7"/>
                    </a:cubicBezTo>
                    <a:cubicBezTo>
                      <a:pt x="109" y="9"/>
                      <a:pt x="109" y="10"/>
                      <a:pt x="109" y="12"/>
                    </a:cubicBezTo>
                    <a:cubicBezTo>
                      <a:pt x="109" y="12"/>
                      <a:pt x="109" y="13"/>
                      <a:pt x="109" y="13"/>
                    </a:cubicBezTo>
                    <a:cubicBezTo>
                      <a:pt x="109" y="13"/>
                      <a:pt x="109" y="14"/>
                      <a:pt x="109" y="14"/>
                    </a:cubicBezTo>
                    <a:cubicBezTo>
                      <a:pt x="109" y="14"/>
                      <a:pt x="110" y="15"/>
                      <a:pt x="110" y="15"/>
                    </a:cubicBezTo>
                    <a:cubicBezTo>
                      <a:pt x="111" y="16"/>
                      <a:pt x="114" y="16"/>
                      <a:pt x="117" y="16"/>
                    </a:cubicBezTo>
                    <a:cubicBezTo>
                      <a:pt x="117" y="15"/>
                      <a:pt x="117" y="13"/>
                      <a:pt x="117" y="12"/>
                    </a:cubicBezTo>
                    <a:cubicBezTo>
                      <a:pt x="117" y="12"/>
                      <a:pt x="117" y="13"/>
                      <a:pt x="117" y="14"/>
                    </a:cubicBez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4"/>
                      <a:pt x="117" y="12"/>
                      <a:pt x="117" y="10"/>
                    </a:cubicBezTo>
                    <a:cubicBezTo>
                      <a:pt x="117" y="9"/>
                      <a:pt x="117" y="9"/>
                      <a:pt x="118" y="8"/>
                    </a:cubicBezTo>
                    <a:cubicBezTo>
                      <a:pt x="118" y="7"/>
                      <a:pt x="121" y="6"/>
                      <a:pt x="122" y="8"/>
                    </a:cubicBezTo>
                    <a:cubicBezTo>
                      <a:pt x="124" y="10"/>
                      <a:pt x="124" y="13"/>
                      <a:pt x="124" y="16"/>
                    </a:cubicBezTo>
                    <a:cubicBezTo>
                      <a:pt x="127" y="16"/>
                      <a:pt x="130" y="16"/>
                      <a:pt x="131" y="15"/>
                    </a:cubicBezTo>
                    <a:cubicBezTo>
                      <a:pt x="132" y="13"/>
                      <a:pt x="132" y="11"/>
                      <a:pt x="132" y="10"/>
                    </a:cubicBezTo>
                    <a:cubicBezTo>
                      <a:pt x="132" y="8"/>
                      <a:pt x="133" y="7"/>
                      <a:pt x="134" y="6"/>
                    </a:cubicBezTo>
                    <a:cubicBezTo>
                      <a:pt x="135" y="6"/>
                      <a:pt x="136" y="5"/>
                      <a:pt x="137" y="6"/>
                    </a:cubicBezTo>
                    <a:cubicBezTo>
                      <a:pt x="137" y="6"/>
                      <a:pt x="138" y="7"/>
                      <a:pt x="139" y="8"/>
                    </a:cubicBezTo>
                    <a:cubicBezTo>
                      <a:pt x="140" y="10"/>
                      <a:pt x="140" y="13"/>
                      <a:pt x="140" y="15"/>
                    </a:cubicBezTo>
                    <a:cubicBezTo>
                      <a:pt x="139" y="17"/>
                      <a:pt x="139" y="18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8" y="19"/>
                      <a:pt x="138" y="20"/>
                      <a:pt x="137" y="21"/>
                    </a:cubicBezTo>
                    <a:cubicBezTo>
                      <a:pt x="137" y="21"/>
                      <a:pt x="136" y="22"/>
                      <a:pt x="136" y="22"/>
                    </a:cubicBezTo>
                    <a:cubicBezTo>
                      <a:pt x="136" y="22"/>
                      <a:pt x="135" y="23"/>
                      <a:pt x="135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3" y="23"/>
                      <a:pt x="132" y="23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29" y="24"/>
                      <a:pt x="128" y="24"/>
                      <a:pt x="128" y="24"/>
                    </a:cubicBezTo>
                    <a:cubicBezTo>
                      <a:pt x="126" y="25"/>
                      <a:pt x="125" y="25"/>
                      <a:pt x="124" y="25"/>
                    </a:cubicBezTo>
                    <a:cubicBezTo>
                      <a:pt x="124" y="25"/>
                      <a:pt x="124" y="26"/>
                      <a:pt x="124" y="27"/>
                    </a:cubicBezTo>
                    <a:cubicBezTo>
                      <a:pt x="127" y="27"/>
                      <a:pt x="129" y="27"/>
                      <a:pt x="132" y="27"/>
                    </a:cubicBezTo>
                    <a:cubicBezTo>
                      <a:pt x="138" y="27"/>
                      <a:pt x="143" y="27"/>
                      <a:pt x="149" y="27"/>
                    </a:cubicBezTo>
                    <a:cubicBezTo>
                      <a:pt x="152" y="27"/>
                      <a:pt x="155" y="27"/>
                      <a:pt x="157" y="27"/>
                    </a:cubicBezTo>
                    <a:cubicBezTo>
                      <a:pt x="158" y="25"/>
                      <a:pt x="156" y="25"/>
                      <a:pt x="154" y="25"/>
                    </a:cubicBezTo>
                    <a:cubicBezTo>
                      <a:pt x="152" y="25"/>
                      <a:pt x="151" y="25"/>
                      <a:pt x="149" y="24"/>
                    </a:cubicBezTo>
                    <a:cubicBezTo>
                      <a:pt x="148" y="24"/>
                      <a:pt x="147" y="24"/>
                      <a:pt x="146" y="23"/>
                    </a:cubicBezTo>
                    <a:cubicBezTo>
                      <a:pt x="142" y="22"/>
                      <a:pt x="141" y="18"/>
                      <a:pt x="141" y="13"/>
                    </a:cubicBezTo>
                    <a:cubicBezTo>
                      <a:pt x="142" y="11"/>
                      <a:pt x="142" y="10"/>
                      <a:pt x="143" y="9"/>
                    </a:cubicBezTo>
                    <a:cubicBezTo>
                      <a:pt x="143" y="8"/>
                      <a:pt x="144" y="7"/>
                      <a:pt x="146" y="7"/>
                    </a:cubicBezTo>
                    <a:cubicBezTo>
                      <a:pt x="148" y="7"/>
                      <a:pt x="149" y="9"/>
                      <a:pt x="148" y="11"/>
                    </a:cubicBezTo>
                    <a:cubicBezTo>
                      <a:pt x="148" y="13"/>
                      <a:pt x="148" y="15"/>
                      <a:pt x="150" y="15"/>
                    </a:cubicBezTo>
                    <a:cubicBezTo>
                      <a:pt x="150" y="16"/>
                      <a:pt x="152" y="16"/>
                      <a:pt x="153" y="16"/>
                    </a:cubicBezTo>
                    <a:cubicBezTo>
                      <a:pt x="155" y="17"/>
                      <a:pt x="157" y="17"/>
                      <a:pt x="158" y="16"/>
                    </a:cubicBezTo>
                    <a:cubicBezTo>
                      <a:pt x="158" y="15"/>
                      <a:pt x="158" y="14"/>
                      <a:pt x="158" y="13"/>
                    </a:cubicBezTo>
                    <a:cubicBezTo>
                      <a:pt x="158" y="12"/>
                      <a:pt x="158" y="10"/>
                      <a:pt x="159" y="9"/>
                    </a:cubicBezTo>
                    <a:cubicBezTo>
                      <a:pt x="159" y="9"/>
                      <a:pt x="160" y="8"/>
                      <a:pt x="160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4" y="7"/>
                      <a:pt x="164" y="11"/>
                      <a:pt x="164" y="13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3"/>
                      <a:pt x="164" y="15"/>
                      <a:pt x="165" y="16"/>
                    </a:cubicBezTo>
                    <a:cubicBezTo>
                      <a:pt x="166" y="16"/>
                      <a:pt x="168" y="16"/>
                      <a:pt x="169" y="16"/>
                    </a:cubicBezTo>
                    <a:cubicBezTo>
                      <a:pt x="170" y="16"/>
                      <a:pt x="170" y="16"/>
                      <a:pt x="171" y="16"/>
                    </a:cubicBezTo>
                    <a:cubicBezTo>
                      <a:pt x="171" y="15"/>
                      <a:pt x="172" y="15"/>
                      <a:pt x="172" y="15"/>
                    </a:cubicBezTo>
                    <a:cubicBezTo>
                      <a:pt x="172" y="15"/>
                      <a:pt x="172" y="13"/>
                      <a:pt x="172" y="12"/>
                    </a:cubicBezTo>
                    <a:cubicBezTo>
                      <a:pt x="172" y="11"/>
                      <a:pt x="172" y="11"/>
                      <a:pt x="172" y="10"/>
                    </a:cubicBezTo>
                    <a:cubicBezTo>
                      <a:pt x="173" y="9"/>
                      <a:pt x="173" y="8"/>
                      <a:pt x="173" y="8"/>
                    </a:cubicBezTo>
                    <a:cubicBezTo>
                      <a:pt x="174" y="7"/>
                      <a:pt x="175" y="7"/>
                      <a:pt x="177" y="7"/>
                    </a:cubicBezTo>
                    <a:cubicBezTo>
                      <a:pt x="178" y="7"/>
                      <a:pt x="179" y="8"/>
                      <a:pt x="179" y="9"/>
                    </a:cubicBezTo>
                    <a:cubicBezTo>
                      <a:pt x="180" y="11"/>
                      <a:pt x="180" y="13"/>
                      <a:pt x="180" y="15"/>
                    </a:cubicBezTo>
                    <a:cubicBezTo>
                      <a:pt x="180" y="21"/>
                      <a:pt x="175" y="24"/>
                      <a:pt x="169" y="25"/>
                    </a:cubicBezTo>
                    <a:close/>
                    <a:moveTo>
                      <a:pt x="145" y="57"/>
                    </a:moveTo>
                    <a:cubicBezTo>
                      <a:pt x="145" y="58"/>
                      <a:pt x="145" y="57"/>
                      <a:pt x="145" y="57"/>
                    </a:cubicBezTo>
                    <a:cubicBezTo>
                      <a:pt x="145" y="57"/>
                      <a:pt x="145" y="57"/>
                      <a:pt x="145" y="57"/>
                    </a:cubicBezTo>
                    <a:close/>
                    <a:moveTo>
                      <a:pt x="133" y="67"/>
                    </a:moveTo>
                    <a:cubicBezTo>
                      <a:pt x="134" y="67"/>
                      <a:pt x="135" y="67"/>
                      <a:pt x="135" y="68"/>
                    </a:cubicBezTo>
                    <a:cubicBezTo>
                      <a:pt x="135" y="68"/>
                      <a:pt x="134" y="68"/>
                      <a:pt x="133" y="67"/>
                    </a:cubicBezTo>
                    <a:close/>
                    <a:moveTo>
                      <a:pt x="136" y="68"/>
                    </a:moveTo>
                    <a:cubicBezTo>
                      <a:pt x="136" y="68"/>
                      <a:pt x="137" y="68"/>
                      <a:pt x="137" y="68"/>
                    </a:cubicBezTo>
                    <a:cubicBezTo>
                      <a:pt x="137" y="68"/>
                      <a:pt x="136" y="68"/>
                      <a:pt x="136" y="68"/>
                    </a:cubicBezTo>
                    <a:close/>
                    <a:moveTo>
                      <a:pt x="116" y="58"/>
                    </a:moveTo>
                    <a:cubicBezTo>
                      <a:pt x="118" y="58"/>
                      <a:pt x="122" y="58"/>
                      <a:pt x="124" y="58"/>
                    </a:cubicBezTo>
                    <a:cubicBezTo>
                      <a:pt x="124" y="58"/>
                      <a:pt x="125" y="57"/>
                      <a:pt x="125" y="58"/>
                    </a:cubicBezTo>
                    <a:cubicBezTo>
                      <a:pt x="122" y="58"/>
                      <a:pt x="119" y="58"/>
                      <a:pt x="116" y="58"/>
                    </a:cubicBezTo>
                    <a:close/>
                    <a:moveTo>
                      <a:pt x="133" y="57"/>
                    </a:move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lose/>
                    <a:moveTo>
                      <a:pt x="187" y="108"/>
                    </a:moveTo>
                    <a:cubicBezTo>
                      <a:pt x="187" y="108"/>
                      <a:pt x="187" y="109"/>
                      <a:pt x="187" y="109"/>
                    </a:cubicBezTo>
                    <a:cubicBezTo>
                      <a:pt x="187" y="99"/>
                      <a:pt x="186" y="89"/>
                      <a:pt x="187" y="79"/>
                    </a:cubicBezTo>
                    <a:cubicBezTo>
                      <a:pt x="187" y="79"/>
                      <a:pt x="187" y="79"/>
                      <a:pt x="187" y="79"/>
                    </a:cubicBezTo>
                    <a:cubicBezTo>
                      <a:pt x="187" y="84"/>
                      <a:pt x="187" y="89"/>
                      <a:pt x="187" y="94"/>
                    </a:cubicBezTo>
                    <a:cubicBezTo>
                      <a:pt x="187" y="98"/>
                      <a:pt x="187" y="102"/>
                      <a:pt x="187" y="106"/>
                    </a:cubicBezTo>
                    <a:cubicBezTo>
                      <a:pt x="187" y="106"/>
                      <a:pt x="187" y="107"/>
                      <a:pt x="18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6" name="Freeform 40"/>
              <p:cNvSpPr>
                <a:spLocks noEditPoints="1"/>
              </p:cNvSpPr>
              <p:nvPr/>
            </p:nvSpPr>
            <p:spPr bwMode="auto">
              <a:xfrm>
                <a:off x="5545138" y="1377951"/>
                <a:ext cx="109538" cy="19050"/>
              </a:xfrm>
              <a:custGeom>
                <a:avLst/>
                <a:gdLst>
                  <a:gd name="T0" fmla="*/ 16 w 29"/>
                  <a:gd name="T1" fmla="*/ 1 h 5"/>
                  <a:gd name="T2" fmla="*/ 16 w 29"/>
                  <a:gd name="T3" fmla="*/ 1 h 5"/>
                  <a:gd name="T4" fmla="*/ 12 w 29"/>
                  <a:gd name="T5" fmla="*/ 1 h 5"/>
                  <a:gd name="T6" fmla="*/ 11 w 29"/>
                  <a:gd name="T7" fmla="*/ 1 h 5"/>
                  <a:gd name="T8" fmla="*/ 13 w 29"/>
                  <a:gd name="T9" fmla="*/ 1 h 5"/>
                  <a:gd name="T10" fmla="*/ 11 w 29"/>
                  <a:gd name="T11" fmla="*/ 1 h 5"/>
                  <a:gd name="T12" fmla="*/ 8 w 29"/>
                  <a:gd name="T13" fmla="*/ 1 h 5"/>
                  <a:gd name="T14" fmla="*/ 7 w 29"/>
                  <a:gd name="T15" fmla="*/ 1 h 5"/>
                  <a:gd name="T16" fmla="*/ 4 w 29"/>
                  <a:gd name="T17" fmla="*/ 1 h 5"/>
                  <a:gd name="T18" fmla="*/ 5 w 29"/>
                  <a:gd name="T19" fmla="*/ 1 h 5"/>
                  <a:gd name="T20" fmla="*/ 1 w 29"/>
                  <a:gd name="T21" fmla="*/ 1 h 5"/>
                  <a:gd name="T22" fmla="*/ 1 w 29"/>
                  <a:gd name="T23" fmla="*/ 3 h 5"/>
                  <a:gd name="T24" fmla="*/ 0 w 29"/>
                  <a:gd name="T25" fmla="*/ 3 h 5"/>
                  <a:gd name="T26" fmla="*/ 0 w 29"/>
                  <a:gd name="T27" fmla="*/ 4 h 5"/>
                  <a:gd name="T28" fmla="*/ 0 w 29"/>
                  <a:gd name="T29" fmla="*/ 3 h 5"/>
                  <a:gd name="T30" fmla="*/ 0 w 29"/>
                  <a:gd name="T31" fmla="*/ 5 h 5"/>
                  <a:gd name="T32" fmla="*/ 1 w 29"/>
                  <a:gd name="T33" fmla="*/ 5 h 5"/>
                  <a:gd name="T34" fmla="*/ 1 w 29"/>
                  <a:gd name="T35" fmla="*/ 5 h 5"/>
                  <a:gd name="T36" fmla="*/ 5 w 29"/>
                  <a:gd name="T37" fmla="*/ 4 h 5"/>
                  <a:gd name="T38" fmla="*/ 6 w 29"/>
                  <a:gd name="T39" fmla="*/ 5 h 5"/>
                  <a:gd name="T40" fmla="*/ 7 w 29"/>
                  <a:gd name="T41" fmla="*/ 4 h 5"/>
                  <a:gd name="T42" fmla="*/ 11 w 29"/>
                  <a:gd name="T43" fmla="*/ 4 h 5"/>
                  <a:gd name="T44" fmla="*/ 13 w 29"/>
                  <a:gd name="T45" fmla="*/ 5 h 5"/>
                  <a:gd name="T46" fmla="*/ 15 w 29"/>
                  <a:gd name="T47" fmla="*/ 5 h 5"/>
                  <a:gd name="T48" fmla="*/ 15 w 29"/>
                  <a:gd name="T49" fmla="*/ 5 h 5"/>
                  <a:gd name="T50" fmla="*/ 17 w 29"/>
                  <a:gd name="T51" fmla="*/ 4 h 5"/>
                  <a:gd name="T52" fmla="*/ 18 w 29"/>
                  <a:gd name="T53" fmla="*/ 5 h 5"/>
                  <a:gd name="T54" fmla="*/ 19 w 29"/>
                  <a:gd name="T55" fmla="*/ 5 h 5"/>
                  <a:gd name="T56" fmla="*/ 23 w 29"/>
                  <a:gd name="T57" fmla="*/ 5 h 5"/>
                  <a:gd name="T58" fmla="*/ 24 w 29"/>
                  <a:gd name="T59" fmla="*/ 5 h 5"/>
                  <a:gd name="T60" fmla="*/ 25 w 29"/>
                  <a:gd name="T61" fmla="*/ 5 h 5"/>
                  <a:gd name="T62" fmla="*/ 27 w 29"/>
                  <a:gd name="T63" fmla="*/ 5 h 5"/>
                  <a:gd name="T64" fmla="*/ 25 w 29"/>
                  <a:gd name="T65" fmla="*/ 5 h 5"/>
                  <a:gd name="T66" fmla="*/ 28 w 29"/>
                  <a:gd name="T67" fmla="*/ 5 h 5"/>
                  <a:gd name="T68" fmla="*/ 29 w 29"/>
                  <a:gd name="T69" fmla="*/ 4 h 5"/>
                  <a:gd name="T70" fmla="*/ 29 w 29"/>
                  <a:gd name="T71" fmla="*/ 3 h 5"/>
                  <a:gd name="T72" fmla="*/ 28 w 29"/>
                  <a:gd name="T73" fmla="*/ 2 h 5"/>
                  <a:gd name="T74" fmla="*/ 25 w 29"/>
                  <a:gd name="T75" fmla="*/ 1 h 5"/>
                  <a:gd name="T76" fmla="*/ 20 w 29"/>
                  <a:gd name="T77" fmla="*/ 1 h 5"/>
                  <a:gd name="T78" fmla="*/ 16 w 29"/>
                  <a:gd name="T79" fmla="*/ 1 h 5"/>
                  <a:gd name="T80" fmla="*/ 4 w 29"/>
                  <a:gd name="T81" fmla="*/ 1 h 5"/>
                  <a:gd name="T82" fmla="*/ 5 w 29"/>
                  <a:gd name="T83" fmla="*/ 1 h 5"/>
                  <a:gd name="T84" fmla="*/ 4 w 29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1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6" y="4"/>
                      <a:pt x="27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9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1"/>
                      <a:pt x="22" y="1"/>
                      <a:pt x="20" y="1"/>
                    </a:cubicBezTo>
                    <a:cubicBezTo>
                      <a:pt x="19" y="1"/>
                      <a:pt x="17" y="1"/>
                      <a:pt x="16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7" name="Freeform 41"/>
              <p:cNvSpPr>
                <a:spLocks noEditPoints="1"/>
              </p:cNvSpPr>
              <p:nvPr/>
            </p:nvSpPr>
            <p:spPr bwMode="auto">
              <a:xfrm>
                <a:off x="5545138" y="1423988"/>
                <a:ext cx="109538" cy="14288"/>
              </a:xfrm>
              <a:custGeom>
                <a:avLst/>
                <a:gdLst>
                  <a:gd name="T0" fmla="*/ 24 w 29"/>
                  <a:gd name="T1" fmla="*/ 0 h 4"/>
                  <a:gd name="T2" fmla="*/ 21 w 29"/>
                  <a:gd name="T3" fmla="*/ 0 h 4"/>
                  <a:gd name="T4" fmla="*/ 20 w 29"/>
                  <a:gd name="T5" fmla="*/ 0 h 4"/>
                  <a:gd name="T6" fmla="*/ 16 w 29"/>
                  <a:gd name="T7" fmla="*/ 1 h 4"/>
                  <a:gd name="T8" fmla="*/ 16 w 29"/>
                  <a:gd name="T9" fmla="*/ 0 h 4"/>
                  <a:gd name="T10" fmla="*/ 11 w 29"/>
                  <a:gd name="T11" fmla="*/ 0 h 4"/>
                  <a:gd name="T12" fmla="*/ 13 w 29"/>
                  <a:gd name="T13" fmla="*/ 0 h 4"/>
                  <a:gd name="T14" fmla="*/ 11 w 29"/>
                  <a:gd name="T15" fmla="*/ 1 h 4"/>
                  <a:gd name="T16" fmla="*/ 8 w 29"/>
                  <a:gd name="T17" fmla="*/ 1 h 4"/>
                  <a:gd name="T18" fmla="*/ 8 w 29"/>
                  <a:gd name="T19" fmla="*/ 0 h 4"/>
                  <a:gd name="T20" fmla="*/ 5 w 29"/>
                  <a:gd name="T21" fmla="*/ 0 h 4"/>
                  <a:gd name="T22" fmla="*/ 6 w 29"/>
                  <a:gd name="T23" fmla="*/ 0 h 4"/>
                  <a:gd name="T24" fmla="*/ 1 w 29"/>
                  <a:gd name="T25" fmla="*/ 1 h 4"/>
                  <a:gd name="T26" fmla="*/ 0 w 29"/>
                  <a:gd name="T27" fmla="*/ 2 h 4"/>
                  <a:gd name="T28" fmla="*/ 0 w 29"/>
                  <a:gd name="T29" fmla="*/ 3 h 4"/>
                  <a:gd name="T30" fmla="*/ 0 w 29"/>
                  <a:gd name="T31" fmla="*/ 1 h 4"/>
                  <a:gd name="T32" fmla="*/ 0 w 29"/>
                  <a:gd name="T33" fmla="*/ 3 h 4"/>
                  <a:gd name="T34" fmla="*/ 1 w 29"/>
                  <a:gd name="T35" fmla="*/ 3 h 4"/>
                  <a:gd name="T36" fmla="*/ 1 w 29"/>
                  <a:gd name="T37" fmla="*/ 3 h 4"/>
                  <a:gd name="T38" fmla="*/ 5 w 29"/>
                  <a:gd name="T39" fmla="*/ 3 h 4"/>
                  <a:gd name="T40" fmla="*/ 6 w 29"/>
                  <a:gd name="T41" fmla="*/ 3 h 4"/>
                  <a:gd name="T42" fmla="*/ 7 w 29"/>
                  <a:gd name="T43" fmla="*/ 3 h 4"/>
                  <a:gd name="T44" fmla="*/ 11 w 29"/>
                  <a:gd name="T45" fmla="*/ 3 h 4"/>
                  <a:gd name="T46" fmla="*/ 14 w 29"/>
                  <a:gd name="T47" fmla="*/ 3 h 4"/>
                  <a:gd name="T48" fmla="*/ 15 w 29"/>
                  <a:gd name="T49" fmla="*/ 3 h 4"/>
                  <a:gd name="T50" fmla="*/ 15 w 29"/>
                  <a:gd name="T51" fmla="*/ 3 h 4"/>
                  <a:gd name="T52" fmla="*/ 17 w 29"/>
                  <a:gd name="T53" fmla="*/ 3 h 4"/>
                  <a:gd name="T54" fmla="*/ 18 w 29"/>
                  <a:gd name="T55" fmla="*/ 3 h 4"/>
                  <a:gd name="T56" fmla="*/ 19 w 29"/>
                  <a:gd name="T57" fmla="*/ 3 h 4"/>
                  <a:gd name="T58" fmla="*/ 21 w 29"/>
                  <a:gd name="T59" fmla="*/ 3 h 4"/>
                  <a:gd name="T60" fmla="*/ 23 w 29"/>
                  <a:gd name="T61" fmla="*/ 3 h 4"/>
                  <a:gd name="T62" fmla="*/ 24 w 29"/>
                  <a:gd name="T63" fmla="*/ 3 h 4"/>
                  <a:gd name="T64" fmla="*/ 26 w 29"/>
                  <a:gd name="T65" fmla="*/ 3 h 4"/>
                  <a:gd name="T66" fmla="*/ 24 w 29"/>
                  <a:gd name="T67" fmla="*/ 2 h 4"/>
                  <a:gd name="T68" fmla="*/ 26 w 29"/>
                  <a:gd name="T69" fmla="*/ 2 h 4"/>
                  <a:gd name="T70" fmla="*/ 27 w 29"/>
                  <a:gd name="T71" fmla="*/ 2 h 4"/>
                  <a:gd name="T72" fmla="*/ 28 w 29"/>
                  <a:gd name="T73" fmla="*/ 2 h 4"/>
                  <a:gd name="T74" fmla="*/ 29 w 29"/>
                  <a:gd name="T75" fmla="*/ 1 h 4"/>
                  <a:gd name="T76" fmla="*/ 24 w 29"/>
                  <a:gd name="T77" fmla="*/ 0 h 4"/>
                  <a:gd name="T78" fmla="*/ 5 w 29"/>
                  <a:gd name="T79" fmla="*/ 1 h 4"/>
                  <a:gd name="T80" fmla="*/ 5 w 29"/>
                  <a:gd name="T81" fmla="*/ 1 h 4"/>
                  <a:gd name="T82" fmla="*/ 5 w 29"/>
                  <a:gd name="T8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4">
                    <a:moveTo>
                      <a:pt x="24" y="0"/>
                    </a:moveTo>
                    <a:cubicBezTo>
                      <a:pt x="23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7" y="1"/>
                      <a:pt x="16" y="1"/>
                    </a:cubicBezTo>
                    <a:cubicBezTo>
                      <a:pt x="16" y="0"/>
                      <a:pt x="17" y="0"/>
                      <a:pt x="16" y="0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2" y="1"/>
                      <a:pt x="13" y="0"/>
                      <a:pt x="13" y="0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6" y="3"/>
                      <a:pt x="26" y="3"/>
                    </a:cubicBezTo>
                    <a:cubicBezTo>
                      <a:pt x="26" y="2"/>
                      <a:pt x="25" y="3"/>
                      <a:pt x="24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8" name="Freeform 42"/>
              <p:cNvSpPr/>
              <p:nvPr/>
            </p:nvSpPr>
            <p:spPr bwMode="auto">
              <a:xfrm>
                <a:off x="5467351" y="1355726"/>
                <a:ext cx="11113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9" name="Freeform 43"/>
              <p:cNvSpPr/>
              <p:nvPr/>
            </p:nvSpPr>
            <p:spPr bwMode="auto">
              <a:xfrm>
                <a:off x="5549901" y="142398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0" name="Freeform 44"/>
              <p:cNvSpPr/>
              <p:nvPr/>
            </p:nvSpPr>
            <p:spPr bwMode="auto">
              <a:xfrm>
                <a:off x="5443538" y="1292226"/>
                <a:ext cx="0" cy="3175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1" name="Freeform 45"/>
              <p:cNvSpPr/>
              <p:nvPr/>
            </p:nvSpPr>
            <p:spPr bwMode="auto">
              <a:xfrm>
                <a:off x="5391151" y="1490663"/>
                <a:ext cx="7938" cy="1111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2" name="Freeform 46"/>
              <p:cNvSpPr/>
              <p:nvPr/>
            </p:nvSpPr>
            <p:spPr bwMode="auto">
              <a:xfrm>
                <a:off x="5432426" y="1423988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3" name="Freeform 47"/>
              <p:cNvSpPr/>
              <p:nvPr/>
            </p:nvSpPr>
            <p:spPr bwMode="auto">
              <a:xfrm>
                <a:off x="5448301" y="1284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4" name="Freeform 48"/>
              <p:cNvSpPr/>
              <p:nvPr/>
            </p:nvSpPr>
            <p:spPr bwMode="auto">
              <a:xfrm>
                <a:off x="5443538" y="1284288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5" name="Freeform 49"/>
              <p:cNvSpPr>
                <a:spLocks noEditPoints="1"/>
              </p:cNvSpPr>
              <p:nvPr/>
            </p:nvSpPr>
            <p:spPr bwMode="auto">
              <a:xfrm>
                <a:off x="5410201" y="1377951"/>
                <a:ext cx="109538" cy="19050"/>
              </a:xfrm>
              <a:custGeom>
                <a:avLst/>
                <a:gdLst>
                  <a:gd name="T0" fmla="*/ 11 w 29"/>
                  <a:gd name="T1" fmla="*/ 5 h 5"/>
                  <a:gd name="T2" fmla="*/ 14 w 29"/>
                  <a:gd name="T3" fmla="*/ 5 h 5"/>
                  <a:gd name="T4" fmla="*/ 14 w 29"/>
                  <a:gd name="T5" fmla="*/ 5 h 5"/>
                  <a:gd name="T6" fmla="*/ 19 w 29"/>
                  <a:gd name="T7" fmla="*/ 5 h 5"/>
                  <a:gd name="T8" fmla="*/ 19 w 29"/>
                  <a:gd name="T9" fmla="*/ 5 h 5"/>
                  <a:gd name="T10" fmla="*/ 17 w 29"/>
                  <a:gd name="T11" fmla="*/ 5 h 5"/>
                  <a:gd name="T12" fmla="*/ 19 w 29"/>
                  <a:gd name="T13" fmla="*/ 5 h 5"/>
                  <a:gd name="T14" fmla="*/ 23 w 29"/>
                  <a:gd name="T15" fmla="*/ 4 h 5"/>
                  <a:gd name="T16" fmla="*/ 23 w 29"/>
                  <a:gd name="T17" fmla="*/ 5 h 5"/>
                  <a:gd name="T18" fmla="*/ 26 w 29"/>
                  <a:gd name="T19" fmla="*/ 5 h 5"/>
                  <a:gd name="T20" fmla="*/ 25 w 29"/>
                  <a:gd name="T21" fmla="*/ 5 h 5"/>
                  <a:gd name="T22" fmla="*/ 29 w 29"/>
                  <a:gd name="T23" fmla="*/ 4 h 5"/>
                  <a:gd name="T24" fmla="*/ 28 w 29"/>
                  <a:gd name="T25" fmla="*/ 1 h 5"/>
                  <a:gd name="T26" fmla="*/ 28 w 29"/>
                  <a:gd name="T27" fmla="*/ 1 h 5"/>
                  <a:gd name="T28" fmla="*/ 24 w 29"/>
                  <a:gd name="T29" fmla="*/ 1 h 5"/>
                  <a:gd name="T30" fmla="*/ 22 w 29"/>
                  <a:gd name="T31" fmla="*/ 1 h 5"/>
                  <a:gd name="T32" fmla="*/ 22 w 29"/>
                  <a:gd name="T33" fmla="*/ 1 h 5"/>
                  <a:gd name="T34" fmla="*/ 18 w 29"/>
                  <a:gd name="T35" fmla="*/ 1 h 5"/>
                  <a:gd name="T36" fmla="*/ 15 w 29"/>
                  <a:gd name="T37" fmla="*/ 1 h 5"/>
                  <a:gd name="T38" fmla="*/ 13 w 29"/>
                  <a:gd name="T39" fmla="*/ 1 h 5"/>
                  <a:gd name="T40" fmla="*/ 13 w 29"/>
                  <a:gd name="T41" fmla="*/ 1 h 5"/>
                  <a:gd name="T42" fmla="*/ 11 w 29"/>
                  <a:gd name="T43" fmla="*/ 1 h 5"/>
                  <a:gd name="T44" fmla="*/ 10 w 29"/>
                  <a:gd name="T45" fmla="*/ 1 h 5"/>
                  <a:gd name="T46" fmla="*/ 9 w 29"/>
                  <a:gd name="T47" fmla="*/ 1 h 5"/>
                  <a:gd name="T48" fmla="*/ 7 w 29"/>
                  <a:gd name="T49" fmla="*/ 1 h 5"/>
                  <a:gd name="T50" fmla="*/ 5 w 29"/>
                  <a:gd name="T51" fmla="*/ 1 h 5"/>
                  <a:gd name="T52" fmla="*/ 4 w 29"/>
                  <a:gd name="T53" fmla="*/ 1 h 5"/>
                  <a:gd name="T54" fmla="*/ 2 w 29"/>
                  <a:gd name="T55" fmla="*/ 2 h 5"/>
                  <a:gd name="T56" fmla="*/ 4 w 29"/>
                  <a:gd name="T57" fmla="*/ 2 h 5"/>
                  <a:gd name="T58" fmla="*/ 2 w 29"/>
                  <a:gd name="T59" fmla="*/ 2 h 5"/>
                  <a:gd name="T60" fmla="*/ 1 w 29"/>
                  <a:gd name="T61" fmla="*/ 3 h 5"/>
                  <a:gd name="T62" fmla="*/ 1 w 29"/>
                  <a:gd name="T63" fmla="*/ 4 h 5"/>
                  <a:gd name="T64" fmla="*/ 8 w 29"/>
                  <a:gd name="T65" fmla="*/ 5 h 5"/>
                  <a:gd name="T66" fmla="*/ 11 w 29"/>
                  <a:gd name="T67" fmla="*/ 5 h 5"/>
                  <a:gd name="T68" fmla="*/ 26 w 29"/>
                  <a:gd name="T69" fmla="*/ 4 h 5"/>
                  <a:gd name="T70" fmla="*/ 25 w 29"/>
                  <a:gd name="T71" fmla="*/ 4 h 5"/>
                  <a:gd name="T72" fmla="*/ 26 w 29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5">
                    <a:moveTo>
                      <a:pt x="11" y="5"/>
                    </a:moveTo>
                    <a:cubicBezTo>
                      <a:pt x="12" y="5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8" y="4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8" y="5"/>
                      <a:pt x="29" y="4"/>
                    </a:cubicBezTo>
                    <a:cubicBezTo>
                      <a:pt x="29" y="3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5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19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3" y="5"/>
                      <a:pt x="6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6" name="Freeform 50"/>
              <p:cNvSpPr/>
              <p:nvPr/>
            </p:nvSpPr>
            <p:spPr bwMode="auto">
              <a:xfrm>
                <a:off x="5395913" y="1584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7" name="Freeform 51"/>
              <p:cNvSpPr/>
              <p:nvPr/>
            </p:nvSpPr>
            <p:spPr bwMode="auto">
              <a:xfrm>
                <a:off x="5519738" y="139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8" name="Freeform 52"/>
              <p:cNvSpPr/>
              <p:nvPr/>
            </p:nvSpPr>
            <p:spPr bwMode="auto">
              <a:xfrm>
                <a:off x="5414963" y="1423988"/>
                <a:ext cx="1111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9" name="Freeform 53"/>
              <p:cNvSpPr/>
              <p:nvPr/>
            </p:nvSpPr>
            <p:spPr bwMode="auto">
              <a:xfrm>
                <a:off x="5459413" y="173513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0" name="Freeform 54"/>
              <p:cNvSpPr/>
              <p:nvPr/>
            </p:nvSpPr>
            <p:spPr bwMode="auto">
              <a:xfrm>
                <a:off x="5624513" y="1746251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1" name="Freeform 55"/>
              <p:cNvSpPr/>
              <p:nvPr/>
            </p:nvSpPr>
            <p:spPr bwMode="auto">
              <a:xfrm>
                <a:off x="5053013" y="1325563"/>
                <a:ext cx="4763" cy="1905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4 h 5"/>
                  <a:gd name="T8" fmla="*/ 1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2" name="Freeform 56"/>
              <p:cNvSpPr/>
              <p:nvPr/>
            </p:nvSpPr>
            <p:spPr bwMode="auto">
              <a:xfrm>
                <a:off x="5053013" y="1438276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5080001" y="133350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4" name="Freeform 58"/>
              <p:cNvSpPr/>
              <p:nvPr/>
            </p:nvSpPr>
            <p:spPr bwMode="auto">
              <a:xfrm>
                <a:off x="5343526" y="1682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5" name="Freeform 59"/>
              <p:cNvSpPr>
                <a:spLocks noEditPoints="1"/>
              </p:cNvSpPr>
              <p:nvPr/>
            </p:nvSpPr>
            <p:spPr bwMode="auto">
              <a:xfrm>
                <a:off x="5076826" y="1319213"/>
                <a:ext cx="44450" cy="28575"/>
              </a:xfrm>
              <a:custGeom>
                <a:avLst/>
                <a:gdLst>
                  <a:gd name="T0" fmla="*/ 1 w 12"/>
                  <a:gd name="T1" fmla="*/ 7 h 8"/>
                  <a:gd name="T2" fmla="*/ 1 w 12"/>
                  <a:gd name="T3" fmla="*/ 7 h 8"/>
                  <a:gd name="T4" fmla="*/ 3 w 12"/>
                  <a:gd name="T5" fmla="*/ 7 h 8"/>
                  <a:gd name="T6" fmla="*/ 3 w 12"/>
                  <a:gd name="T7" fmla="*/ 8 h 8"/>
                  <a:gd name="T8" fmla="*/ 4 w 12"/>
                  <a:gd name="T9" fmla="*/ 8 h 8"/>
                  <a:gd name="T10" fmla="*/ 4 w 12"/>
                  <a:gd name="T11" fmla="*/ 7 h 8"/>
                  <a:gd name="T12" fmla="*/ 8 w 12"/>
                  <a:gd name="T13" fmla="*/ 8 h 8"/>
                  <a:gd name="T14" fmla="*/ 9 w 12"/>
                  <a:gd name="T15" fmla="*/ 8 h 8"/>
                  <a:gd name="T16" fmla="*/ 9 w 12"/>
                  <a:gd name="T17" fmla="*/ 7 h 8"/>
                  <a:gd name="T18" fmla="*/ 10 w 12"/>
                  <a:gd name="T19" fmla="*/ 7 h 8"/>
                  <a:gd name="T20" fmla="*/ 12 w 12"/>
                  <a:gd name="T21" fmla="*/ 7 h 8"/>
                  <a:gd name="T22" fmla="*/ 12 w 12"/>
                  <a:gd name="T23" fmla="*/ 6 h 8"/>
                  <a:gd name="T24" fmla="*/ 12 w 12"/>
                  <a:gd name="T25" fmla="*/ 5 h 8"/>
                  <a:gd name="T26" fmla="*/ 11 w 12"/>
                  <a:gd name="T27" fmla="*/ 6 h 8"/>
                  <a:gd name="T28" fmla="*/ 12 w 12"/>
                  <a:gd name="T29" fmla="*/ 4 h 8"/>
                  <a:gd name="T30" fmla="*/ 12 w 12"/>
                  <a:gd name="T31" fmla="*/ 3 h 8"/>
                  <a:gd name="T32" fmla="*/ 12 w 12"/>
                  <a:gd name="T33" fmla="*/ 3 h 8"/>
                  <a:gd name="T34" fmla="*/ 11 w 12"/>
                  <a:gd name="T35" fmla="*/ 1 h 8"/>
                  <a:gd name="T36" fmla="*/ 10 w 12"/>
                  <a:gd name="T37" fmla="*/ 1 h 8"/>
                  <a:gd name="T38" fmla="*/ 9 w 12"/>
                  <a:gd name="T39" fmla="*/ 1 h 8"/>
                  <a:gd name="T40" fmla="*/ 7 w 12"/>
                  <a:gd name="T41" fmla="*/ 1 h 8"/>
                  <a:gd name="T42" fmla="*/ 7 w 12"/>
                  <a:gd name="T43" fmla="*/ 0 h 8"/>
                  <a:gd name="T44" fmla="*/ 4 w 12"/>
                  <a:gd name="T45" fmla="*/ 1 h 8"/>
                  <a:gd name="T46" fmla="*/ 5 w 12"/>
                  <a:gd name="T47" fmla="*/ 1 h 8"/>
                  <a:gd name="T48" fmla="*/ 4 w 12"/>
                  <a:gd name="T49" fmla="*/ 2 h 8"/>
                  <a:gd name="T50" fmla="*/ 3 w 12"/>
                  <a:gd name="T51" fmla="*/ 2 h 8"/>
                  <a:gd name="T52" fmla="*/ 1 w 12"/>
                  <a:gd name="T53" fmla="*/ 3 h 8"/>
                  <a:gd name="T54" fmla="*/ 2 w 12"/>
                  <a:gd name="T55" fmla="*/ 3 h 8"/>
                  <a:gd name="T56" fmla="*/ 1 w 12"/>
                  <a:gd name="T57" fmla="*/ 6 h 8"/>
                  <a:gd name="T58" fmla="*/ 1 w 12"/>
                  <a:gd name="T59" fmla="*/ 7 h 8"/>
                  <a:gd name="T60" fmla="*/ 1 w 12"/>
                  <a:gd name="T61" fmla="*/ 6 h 8"/>
                  <a:gd name="T62" fmla="*/ 1 w 12"/>
                  <a:gd name="T63" fmla="*/ 7 h 8"/>
                  <a:gd name="T64" fmla="*/ 1 w 12"/>
                  <a:gd name="T65" fmla="*/ 7 h 8"/>
                  <a:gd name="T66" fmla="*/ 2 w 12"/>
                  <a:gd name="T67" fmla="*/ 3 h 8"/>
                  <a:gd name="T68" fmla="*/ 2 w 12"/>
                  <a:gd name="T69" fmla="*/ 3 h 8"/>
                  <a:gd name="T70" fmla="*/ 2 w 12"/>
                  <a:gd name="T71" fmla="*/ 3 h 8"/>
                  <a:gd name="T72" fmla="*/ 2 w 12"/>
                  <a:gd name="T7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2" y="6"/>
                      <a:pt x="11" y="6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6" name="Freeform 60"/>
              <p:cNvSpPr/>
              <p:nvPr/>
            </p:nvSpPr>
            <p:spPr bwMode="auto">
              <a:xfrm>
                <a:off x="5053013" y="1555751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7" name="Freeform 61"/>
              <p:cNvSpPr/>
              <p:nvPr/>
            </p:nvSpPr>
            <p:spPr bwMode="auto">
              <a:xfrm>
                <a:off x="5327651" y="1690688"/>
                <a:ext cx="15875" cy="6350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8" name="Freeform 62"/>
              <p:cNvSpPr/>
              <p:nvPr/>
            </p:nvSpPr>
            <p:spPr bwMode="auto">
              <a:xfrm>
                <a:off x="5316538" y="175101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9" name="Freeform 63"/>
              <p:cNvSpPr/>
              <p:nvPr/>
            </p:nvSpPr>
            <p:spPr bwMode="auto">
              <a:xfrm>
                <a:off x="5308601" y="1798638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0" name="Freeform 64"/>
              <p:cNvSpPr/>
              <p:nvPr/>
            </p:nvSpPr>
            <p:spPr bwMode="auto">
              <a:xfrm>
                <a:off x="5256213" y="1697038"/>
                <a:ext cx="30163" cy="4763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0 h 1"/>
                  <a:gd name="T6" fmla="*/ 1 w 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1" name="Freeform 65"/>
              <p:cNvSpPr/>
              <p:nvPr/>
            </p:nvSpPr>
            <p:spPr bwMode="auto">
              <a:xfrm>
                <a:off x="5319713" y="1792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2" name="Freeform 66"/>
              <p:cNvSpPr/>
              <p:nvPr/>
            </p:nvSpPr>
            <p:spPr bwMode="auto">
              <a:xfrm>
                <a:off x="5253038" y="1360488"/>
                <a:ext cx="3175" cy="17463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3" name="Freeform 67"/>
              <p:cNvSpPr/>
              <p:nvPr/>
            </p:nvSpPr>
            <p:spPr bwMode="auto">
              <a:xfrm>
                <a:off x="5256213" y="1352551"/>
                <a:ext cx="0" cy="317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4" name="Freeform 68"/>
              <p:cNvSpPr/>
              <p:nvPr/>
            </p:nvSpPr>
            <p:spPr bwMode="auto">
              <a:xfrm>
                <a:off x="5230813" y="1289051"/>
                <a:ext cx="3175" cy="6350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5" name="Freeform 69"/>
              <p:cNvSpPr/>
              <p:nvPr/>
            </p:nvSpPr>
            <p:spPr bwMode="auto">
              <a:xfrm>
                <a:off x="5267326" y="13525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6" name="Freeform 70"/>
              <p:cNvSpPr>
                <a:spLocks noEditPoints="1"/>
              </p:cNvSpPr>
              <p:nvPr/>
            </p:nvSpPr>
            <p:spPr bwMode="auto">
              <a:xfrm>
                <a:off x="5253038" y="1347788"/>
                <a:ext cx="66675" cy="207963"/>
              </a:xfrm>
              <a:custGeom>
                <a:avLst/>
                <a:gdLst>
                  <a:gd name="T0" fmla="*/ 1 w 18"/>
                  <a:gd name="T1" fmla="*/ 7 h 55"/>
                  <a:gd name="T2" fmla="*/ 1 w 18"/>
                  <a:gd name="T3" fmla="*/ 11 h 55"/>
                  <a:gd name="T4" fmla="*/ 1 w 18"/>
                  <a:gd name="T5" fmla="*/ 12 h 55"/>
                  <a:gd name="T6" fmla="*/ 1 w 18"/>
                  <a:gd name="T7" fmla="*/ 16 h 55"/>
                  <a:gd name="T8" fmla="*/ 1 w 18"/>
                  <a:gd name="T9" fmla="*/ 17 h 55"/>
                  <a:gd name="T10" fmla="*/ 1 w 18"/>
                  <a:gd name="T11" fmla="*/ 19 h 55"/>
                  <a:gd name="T12" fmla="*/ 1 w 18"/>
                  <a:gd name="T13" fmla="*/ 20 h 55"/>
                  <a:gd name="T14" fmla="*/ 1 w 18"/>
                  <a:gd name="T15" fmla="*/ 22 h 55"/>
                  <a:gd name="T16" fmla="*/ 1 w 18"/>
                  <a:gd name="T17" fmla="*/ 28 h 55"/>
                  <a:gd name="T18" fmla="*/ 1 w 18"/>
                  <a:gd name="T19" fmla="*/ 34 h 55"/>
                  <a:gd name="T20" fmla="*/ 1 w 18"/>
                  <a:gd name="T21" fmla="*/ 36 h 55"/>
                  <a:gd name="T22" fmla="*/ 0 w 18"/>
                  <a:gd name="T23" fmla="*/ 36 h 55"/>
                  <a:gd name="T24" fmla="*/ 0 w 18"/>
                  <a:gd name="T25" fmla="*/ 38 h 55"/>
                  <a:gd name="T26" fmla="*/ 1 w 18"/>
                  <a:gd name="T27" fmla="*/ 38 h 55"/>
                  <a:gd name="T28" fmla="*/ 1 w 18"/>
                  <a:gd name="T29" fmla="*/ 42 h 55"/>
                  <a:gd name="T30" fmla="*/ 1 w 18"/>
                  <a:gd name="T31" fmla="*/ 45 h 55"/>
                  <a:gd name="T32" fmla="*/ 1 w 18"/>
                  <a:gd name="T33" fmla="*/ 47 h 55"/>
                  <a:gd name="T34" fmla="*/ 2 w 18"/>
                  <a:gd name="T35" fmla="*/ 52 h 55"/>
                  <a:gd name="T36" fmla="*/ 2 w 18"/>
                  <a:gd name="T37" fmla="*/ 53 h 55"/>
                  <a:gd name="T38" fmla="*/ 5 w 18"/>
                  <a:gd name="T39" fmla="*/ 54 h 55"/>
                  <a:gd name="T40" fmla="*/ 6 w 18"/>
                  <a:gd name="T41" fmla="*/ 54 h 55"/>
                  <a:gd name="T42" fmla="*/ 7 w 18"/>
                  <a:gd name="T43" fmla="*/ 55 h 55"/>
                  <a:gd name="T44" fmla="*/ 9 w 18"/>
                  <a:gd name="T45" fmla="*/ 55 h 55"/>
                  <a:gd name="T46" fmla="*/ 12 w 18"/>
                  <a:gd name="T47" fmla="*/ 55 h 55"/>
                  <a:gd name="T48" fmla="*/ 10 w 18"/>
                  <a:gd name="T49" fmla="*/ 54 h 55"/>
                  <a:gd name="T50" fmla="*/ 8 w 18"/>
                  <a:gd name="T51" fmla="*/ 54 h 55"/>
                  <a:gd name="T52" fmla="*/ 12 w 18"/>
                  <a:gd name="T53" fmla="*/ 54 h 55"/>
                  <a:gd name="T54" fmla="*/ 14 w 18"/>
                  <a:gd name="T55" fmla="*/ 54 h 55"/>
                  <a:gd name="T56" fmla="*/ 14 w 18"/>
                  <a:gd name="T57" fmla="*/ 54 h 55"/>
                  <a:gd name="T58" fmla="*/ 16 w 18"/>
                  <a:gd name="T59" fmla="*/ 53 h 55"/>
                  <a:gd name="T60" fmla="*/ 16 w 18"/>
                  <a:gd name="T61" fmla="*/ 53 h 55"/>
                  <a:gd name="T62" fmla="*/ 17 w 18"/>
                  <a:gd name="T63" fmla="*/ 52 h 55"/>
                  <a:gd name="T64" fmla="*/ 17 w 18"/>
                  <a:gd name="T65" fmla="*/ 52 h 55"/>
                  <a:gd name="T66" fmla="*/ 17 w 18"/>
                  <a:gd name="T67" fmla="*/ 51 h 55"/>
                  <a:gd name="T68" fmla="*/ 17 w 18"/>
                  <a:gd name="T69" fmla="*/ 49 h 55"/>
                  <a:gd name="T70" fmla="*/ 18 w 18"/>
                  <a:gd name="T71" fmla="*/ 36 h 55"/>
                  <a:gd name="T72" fmla="*/ 18 w 18"/>
                  <a:gd name="T73" fmla="*/ 25 h 55"/>
                  <a:gd name="T74" fmla="*/ 18 w 18"/>
                  <a:gd name="T75" fmla="*/ 21 h 55"/>
                  <a:gd name="T76" fmla="*/ 18 w 18"/>
                  <a:gd name="T77" fmla="*/ 21 h 55"/>
                  <a:gd name="T78" fmla="*/ 18 w 18"/>
                  <a:gd name="T79" fmla="*/ 11 h 55"/>
                  <a:gd name="T80" fmla="*/ 18 w 18"/>
                  <a:gd name="T81" fmla="*/ 10 h 55"/>
                  <a:gd name="T82" fmla="*/ 18 w 18"/>
                  <a:gd name="T83" fmla="*/ 14 h 55"/>
                  <a:gd name="T84" fmla="*/ 18 w 18"/>
                  <a:gd name="T85" fmla="*/ 15 h 55"/>
                  <a:gd name="T86" fmla="*/ 18 w 18"/>
                  <a:gd name="T87" fmla="*/ 12 h 55"/>
                  <a:gd name="T88" fmla="*/ 18 w 18"/>
                  <a:gd name="T89" fmla="*/ 9 h 55"/>
                  <a:gd name="T90" fmla="*/ 17 w 18"/>
                  <a:gd name="T91" fmla="*/ 3 h 55"/>
                  <a:gd name="T92" fmla="*/ 18 w 18"/>
                  <a:gd name="T93" fmla="*/ 3 h 55"/>
                  <a:gd name="T94" fmla="*/ 13 w 18"/>
                  <a:gd name="T95" fmla="*/ 0 h 55"/>
                  <a:gd name="T96" fmla="*/ 15 w 18"/>
                  <a:gd name="T97" fmla="*/ 1 h 55"/>
                  <a:gd name="T98" fmla="*/ 8 w 18"/>
                  <a:gd name="T99" fmla="*/ 1 h 55"/>
                  <a:gd name="T100" fmla="*/ 2 w 18"/>
                  <a:gd name="T101" fmla="*/ 2 h 55"/>
                  <a:gd name="T102" fmla="*/ 1 w 18"/>
                  <a:gd name="T103" fmla="*/ 3 h 55"/>
                  <a:gd name="T104" fmla="*/ 1 w 18"/>
                  <a:gd name="T105" fmla="*/ 4 h 55"/>
                  <a:gd name="T106" fmla="*/ 1 w 18"/>
                  <a:gd name="T107" fmla="*/ 5 h 55"/>
                  <a:gd name="T108" fmla="*/ 1 w 18"/>
                  <a:gd name="T109" fmla="*/ 7 h 55"/>
                  <a:gd name="T110" fmla="*/ 12 w 18"/>
                  <a:gd name="T111" fmla="*/ 1 h 55"/>
                  <a:gd name="T112" fmla="*/ 14 w 18"/>
                  <a:gd name="T113" fmla="*/ 1 h 55"/>
                  <a:gd name="T114" fmla="*/ 12 w 18"/>
                  <a:gd name="T115" fmla="*/ 1 h 55"/>
                  <a:gd name="T116" fmla="*/ 12 w 18"/>
                  <a:gd name="T117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55">
                    <a:moveTo>
                      <a:pt x="1" y="7"/>
                    </a:moveTo>
                    <a:cubicBezTo>
                      <a:pt x="1" y="8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4"/>
                      <a:pt x="1" y="26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1" y="34"/>
                      <a:pt x="1" y="35"/>
                      <a:pt x="1" y="36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9"/>
                      <a:pt x="1" y="41"/>
                      <a:pt x="1" y="42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1" y="46"/>
                      <a:pt x="1" y="46"/>
                      <a:pt x="1" y="47"/>
                    </a:cubicBezTo>
                    <a:cubicBezTo>
                      <a:pt x="1" y="49"/>
                      <a:pt x="1" y="51"/>
                      <a:pt x="2" y="52"/>
                    </a:cubicBezTo>
                    <a:cubicBezTo>
                      <a:pt x="2" y="52"/>
                      <a:pt x="2" y="53"/>
                      <a:pt x="2" y="53"/>
                    </a:cubicBezTo>
                    <a:cubicBezTo>
                      <a:pt x="3" y="54"/>
                      <a:pt x="4" y="54"/>
                      <a:pt x="5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7" y="55"/>
                      <a:pt x="8" y="55"/>
                      <a:pt x="9" y="55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1" y="55"/>
                      <a:pt x="11" y="54"/>
                      <a:pt x="10" y="54"/>
                    </a:cubicBezTo>
                    <a:cubicBezTo>
                      <a:pt x="9" y="54"/>
                      <a:pt x="8" y="54"/>
                      <a:pt x="8" y="54"/>
                    </a:cubicBezTo>
                    <a:cubicBezTo>
                      <a:pt x="9" y="54"/>
                      <a:pt x="11" y="54"/>
                      <a:pt x="12" y="54"/>
                    </a:cubicBezTo>
                    <a:cubicBezTo>
                      <a:pt x="13" y="54"/>
                      <a:pt x="13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5" y="54"/>
                      <a:pt x="15" y="54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8" y="45"/>
                      <a:pt x="18" y="41"/>
                      <a:pt x="18" y="36"/>
                    </a:cubicBezTo>
                    <a:cubicBezTo>
                      <a:pt x="18" y="32"/>
                      <a:pt x="18" y="28"/>
                      <a:pt x="18" y="25"/>
                    </a:cubicBezTo>
                    <a:cubicBezTo>
                      <a:pt x="18" y="24"/>
                      <a:pt x="17" y="22"/>
                      <a:pt x="18" y="21"/>
                    </a:cubicBezTo>
                    <a:cubicBezTo>
                      <a:pt x="18" y="21"/>
                      <a:pt x="18" y="22"/>
                      <a:pt x="18" y="21"/>
                    </a:cubicBezTo>
                    <a:cubicBezTo>
                      <a:pt x="18" y="18"/>
                      <a:pt x="18" y="15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1"/>
                      <a:pt x="18" y="12"/>
                      <a:pt x="18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4"/>
                      <a:pt x="17" y="13"/>
                      <a:pt x="18" y="12"/>
                    </a:cubicBezTo>
                    <a:cubicBezTo>
                      <a:pt x="18" y="11"/>
                      <a:pt x="17" y="10"/>
                      <a:pt x="18" y="9"/>
                    </a:cubicBezTo>
                    <a:cubicBezTo>
                      <a:pt x="18" y="7"/>
                      <a:pt x="18" y="5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3" y="1"/>
                      <a:pt x="14" y="0"/>
                      <a:pt x="15" y="1"/>
                    </a:cubicBezTo>
                    <a:cubicBezTo>
                      <a:pt x="13" y="1"/>
                      <a:pt x="11" y="1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7" name="Freeform 71"/>
              <p:cNvSpPr/>
              <p:nvPr/>
            </p:nvSpPr>
            <p:spPr bwMode="auto">
              <a:xfrm>
                <a:off x="5083176" y="1377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8" name="Rectangle 72"/>
              <p:cNvSpPr>
                <a:spLocks noChangeArrowheads="1"/>
              </p:cNvSpPr>
              <p:nvPr/>
            </p:nvSpPr>
            <p:spPr bwMode="auto">
              <a:xfrm>
                <a:off x="5080001" y="14160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9" name="Freeform 73"/>
              <p:cNvSpPr/>
              <p:nvPr/>
            </p:nvSpPr>
            <p:spPr bwMode="auto">
              <a:xfrm>
                <a:off x="5230813" y="14017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0" name="Freeform 74"/>
              <p:cNvSpPr>
                <a:spLocks noEditPoints="1"/>
              </p:cNvSpPr>
              <p:nvPr/>
            </p:nvSpPr>
            <p:spPr bwMode="auto">
              <a:xfrm>
                <a:off x="5143501" y="1319213"/>
                <a:ext cx="41275" cy="28575"/>
              </a:xfrm>
              <a:custGeom>
                <a:avLst/>
                <a:gdLst>
                  <a:gd name="T0" fmla="*/ 1 w 11"/>
                  <a:gd name="T1" fmla="*/ 8 h 8"/>
                  <a:gd name="T2" fmla="*/ 1 w 11"/>
                  <a:gd name="T3" fmla="*/ 7 h 8"/>
                  <a:gd name="T4" fmla="*/ 3 w 11"/>
                  <a:gd name="T5" fmla="*/ 8 h 8"/>
                  <a:gd name="T6" fmla="*/ 5 w 11"/>
                  <a:gd name="T7" fmla="*/ 7 h 8"/>
                  <a:gd name="T8" fmla="*/ 6 w 11"/>
                  <a:gd name="T9" fmla="*/ 7 h 8"/>
                  <a:gd name="T10" fmla="*/ 6 w 11"/>
                  <a:gd name="T11" fmla="*/ 8 h 8"/>
                  <a:gd name="T12" fmla="*/ 7 w 11"/>
                  <a:gd name="T13" fmla="*/ 8 h 8"/>
                  <a:gd name="T14" fmla="*/ 6 w 11"/>
                  <a:gd name="T15" fmla="*/ 7 h 8"/>
                  <a:gd name="T16" fmla="*/ 8 w 11"/>
                  <a:gd name="T17" fmla="*/ 7 h 8"/>
                  <a:gd name="T18" fmla="*/ 9 w 11"/>
                  <a:gd name="T19" fmla="*/ 8 h 8"/>
                  <a:gd name="T20" fmla="*/ 9 w 11"/>
                  <a:gd name="T21" fmla="*/ 7 h 8"/>
                  <a:gd name="T22" fmla="*/ 10 w 11"/>
                  <a:gd name="T23" fmla="*/ 6 h 8"/>
                  <a:gd name="T24" fmla="*/ 11 w 11"/>
                  <a:gd name="T25" fmla="*/ 4 h 8"/>
                  <a:gd name="T26" fmla="*/ 11 w 11"/>
                  <a:gd name="T27" fmla="*/ 2 h 8"/>
                  <a:gd name="T28" fmla="*/ 11 w 11"/>
                  <a:gd name="T29" fmla="*/ 1 h 8"/>
                  <a:gd name="T30" fmla="*/ 10 w 11"/>
                  <a:gd name="T31" fmla="*/ 0 h 8"/>
                  <a:gd name="T32" fmla="*/ 9 w 11"/>
                  <a:gd name="T33" fmla="*/ 1 h 8"/>
                  <a:gd name="T34" fmla="*/ 10 w 11"/>
                  <a:gd name="T35" fmla="*/ 1 h 8"/>
                  <a:gd name="T36" fmla="*/ 8 w 11"/>
                  <a:gd name="T37" fmla="*/ 1 h 8"/>
                  <a:gd name="T38" fmla="*/ 7 w 11"/>
                  <a:gd name="T39" fmla="*/ 1 h 8"/>
                  <a:gd name="T40" fmla="*/ 6 w 11"/>
                  <a:gd name="T41" fmla="*/ 0 h 8"/>
                  <a:gd name="T42" fmla="*/ 6 w 11"/>
                  <a:gd name="T43" fmla="*/ 1 h 8"/>
                  <a:gd name="T44" fmla="*/ 2 w 11"/>
                  <a:gd name="T45" fmla="*/ 1 h 8"/>
                  <a:gd name="T46" fmla="*/ 1 w 11"/>
                  <a:gd name="T47" fmla="*/ 1 h 8"/>
                  <a:gd name="T48" fmla="*/ 2 w 11"/>
                  <a:gd name="T49" fmla="*/ 0 h 8"/>
                  <a:gd name="T50" fmla="*/ 1 w 11"/>
                  <a:gd name="T51" fmla="*/ 0 h 8"/>
                  <a:gd name="T52" fmla="*/ 0 w 11"/>
                  <a:gd name="T53" fmla="*/ 2 h 8"/>
                  <a:gd name="T54" fmla="*/ 1 w 11"/>
                  <a:gd name="T55" fmla="*/ 1 h 8"/>
                  <a:gd name="T56" fmla="*/ 1 w 11"/>
                  <a:gd name="T57" fmla="*/ 3 h 8"/>
                  <a:gd name="T58" fmla="*/ 0 w 11"/>
                  <a:gd name="T59" fmla="*/ 4 h 8"/>
                  <a:gd name="T60" fmla="*/ 1 w 11"/>
                  <a:gd name="T61" fmla="*/ 4 h 8"/>
                  <a:gd name="T62" fmla="*/ 1 w 11"/>
                  <a:gd name="T63" fmla="*/ 8 h 8"/>
                  <a:gd name="T64" fmla="*/ 6 w 11"/>
                  <a:gd name="T65" fmla="*/ 1 h 8"/>
                  <a:gd name="T66" fmla="*/ 6 w 11"/>
                  <a:gd name="T67" fmla="*/ 1 h 8"/>
                  <a:gd name="T68" fmla="*/ 5 w 11"/>
                  <a:gd name="T69" fmla="*/ 1 h 8"/>
                  <a:gd name="T70" fmla="*/ 6 w 11"/>
                  <a:gd name="T7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8">
                    <a:moveTo>
                      <a:pt x="1" y="8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10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7"/>
                      <a:pt x="1" y="8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1" name="Freeform 75"/>
              <p:cNvSpPr/>
              <p:nvPr/>
            </p:nvSpPr>
            <p:spPr bwMode="auto">
              <a:xfrm>
                <a:off x="5448301" y="1649413"/>
                <a:ext cx="49213" cy="6350"/>
              </a:xfrm>
              <a:custGeom>
                <a:avLst/>
                <a:gdLst>
                  <a:gd name="T0" fmla="*/ 13 w 13"/>
                  <a:gd name="T1" fmla="*/ 0 h 2"/>
                  <a:gd name="T2" fmla="*/ 12 w 13"/>
                  <a:gd name="T3" fmla="*/ 0 h 2"/>
                  <a:gd name="T4" fmla="*/ 10 w 13"/>
                  <a:gd name="T5" fmla="*/ 1 h 2"/>
                  <a:gd name="T6" fmla="*/ 0 w 13"/>
                  <a:gd name="T7" fmla="*/ 1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5" y="1"/>
                      <a:pt x="10" y="2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2" name="Freeform 76"/>
              <p:cNvSpPr/>
              <p:nvPr/>
            </p:nvSpPr>
            <p:spPr bwMode="auto">
              <a:xfrm>
                <a:off x="5154613" y="13192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3" name="Freeform 77"/>
              <p:cNvSpPr/>
              <p:nvPr/>
            </p:nvSpPr>
            <p:spPr bwMode="auto">
              <a:xfrm>
                <a:off x="5286376" y="187007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4" name="Freeform 78"/>
              <p:cNvSpPr/>
              <p:nvPr/>
            </p:nvSpPr>
            <p:spPr bwMode="auto">
              <a:xfrm>
                <a:off x="5294313" y="1897063"/>
                <a:ext cx="14288" cy="0"/>
              </a:xfrm>
              <a:custGeom>
                <a:avLst/>
                <a:gdLst>
                  <a:gd name="T0" fmla="*/ 3 w 4"/>
                  <a:gd name="T1" fmla="*/ 4 w 4"/>
                  <a:gd name="T2" fmla="*/ 0 w 4"/>
                  <a:gd name="T3" fmla="*/ 3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5" name="Freeform 79"/>
              <p:cNvSpPr/>
              <p:nvPr/>
            </p:nvSpPr>
            <p:spPr bwMode="auto">
              <a:xfrm>
                <a:off x="5154613" y="19113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6" name="Freeform 80"/>
              <p:cNvSpPr/>
              <p:nvPr/>
            </p:nvSpPr>
            <p:spPr bwMode="auto">
              <a:xfrm>
                <a:off x="5319713" y="1858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7" name="Freeform 81"/>
              <p:cNvSpPr/>
              <p:nvPr/>
            </p:nvSpPr>
            <p:spPr bwMode="auto">
              <a:xfrm>
                <a:off x="5211763" y="1897063"/>
                <a:ext cx="33338" cy="0"/>
              </a:xfrm>
              <a:custGeom>
                <a:avLst/>
                <a:gdLst>
                  <a:gd name="T0" fmla="*/ 0 w 9"/>
                  <a:gd name="T1" fmla="*/ 0 w 9"/>
                  <a:gd name="T2" fmla="*/ 7 w 9"/>
                  <a:gd name="T3" fmla="*/ 9 w 9"/>
                  <a:gd name="T4" fmla="*/ 9 w 9"/>
                  <a:gd name="T5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8" name="Freeform 82"/>
              <p:cNvSpPr/>
              <p:nvPr/>
            </p:nvSpPr>
            <p:spPr bwMode="auto">
              <a:xfrm>
                <a:off x="5211763" y="1897063"/>
                <a:ext cx="0" cy="11113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9" name="Freeform 83"/>
              <p:cNvSpPr/>
              <p:nvPr/>
            </p:nvSpPr>
            <p:spPr bwMode="auto">
              <a:xfrm>
                <a:off x="5500688" y="1644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0" name="Freeform 84"/>
              <p:cNvSpPr/>
              <p:nvPr/>
            </p:nvSpPr>
            <p:spPr bwMode="auto">
              <a:xfrm>
                <a:off x="5302251" y="1787526"/>
                <a:ext cx="17463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1" y="0"/>
                      <a:pt x="4" y="0"/>
                      <a:pt x="5" y="0"/>
                    </a:cubicBezTo>
                    <a:cubicBezTo>
                      <a:pt x="4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1" name="Freeform 85"/>
              <p:cNvSpPr/>
              <p:nvPr/>
            </p:nvSpPr>
            <p:spPr bwMode="auto">
              <a:xfrm>
                <a:off x="5338763" y="1836738"/>
                <a:ext cx="4763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2" name="Freeform 86"/>
              <p:cNvSpPr/>
              <p:nvPr/>
            </p:nvSpPr>
            <p:spPr bwMode="auto">
              <a:xfrm>
                <a:off x="5564188" y="1668463"/>
                <a:ext cx="7938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3" name="Freeform 87"/>
              <p:cNvSpPr/>
              <p:nvPr/>
            </p:nvSpPr>
            <p:spPr bwMode="auto">
              <a:xfrm>
                <a:off x="5214938" y="1911351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4" name="Freeform 88"/>
              <p:cNvSpPr/>
              <p:nvPr/>
            </p:nvSpPr>
            <p:spPr bwMode="auto">
              <a:xfrm>
                <a:off x="5226051" y="17129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5" name="Freeform 89"/>
              <p:cNvSpPr/>
              <p:nvPr/>
            </p:nvSpPr>
            <p:spPr bwMode="auto">
              <a:xfrm>
                <a:off x="5222876" y="1697038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6" name="Freeform 90"/>
              <p:cNvSpPr>
                <a:spLocks noEditPoints="1"/>
              </p:cNvSpPr>
              <p:nvPr/>
            </p:nvSpPr>
            <p:spPr bwMode="auto">
              <a:xfrm>
                <a:off x="5165726" y="1697038"/>
                <a:ext cx="65088" cy="19050"/>
              </a:xfrm>
              <a:custGeom>
                <a:avLst/>
                <a:gdLst>
                  <a:gd name="T0" fmla="*/ 1 w 17"/>
                  <a:gd name="T1" fmla="*/ 1 h 5"/>
                  <a:gd name="T2" fmla="*/ 1 w 17"/>
                  <a:gd name="T3" fmla="*/ 3 h 5"/>
                  <a:gd name="T4" fmla="*/ 1 w 17"/>
                  <a:gd name="T5" fmla="*/ 4 h 5"/>
                  <a:gd name="T6" fmla="*/ 1 w 17"/>
                  <a:gd name="T7" fmla="*/ 4 h 5"/>
                  <a:gd name="T8" fmla="*/ 7 w 17"/>
                  <a:gd name="T9" fmla="*/ 5 h 5"/>
                  <a:gd name="T10" fmla="*/ 10 w 17"/>
                  <a:gd name="T11" fmla="*/ 4 h 5"/>
                  <a:gd name="T12" fmla="*/ 10 w 17"/>
                  <a:gd name="T13" fmla="*/ 5 h 5"/>
                  <a:gd name="T14" fmla="*/ 13 w 17"/>
                  <a:gd name="T15" fmla="*/ 5 h 5"/>
                  <a:gd name="T16" fmla="*/ 12 w 17"/>
                  <a:gd name="T17" fmla="*/ 4 h 5"/>
                  <a:gd name="T18" fmla="*/ 13 w 17"/>
                  <a:gd name="T19" fmla="*/ 4 h 5"/>
                  <a:gd name="T20" fmla="*/ 15 w 17"/>
                  <a:gd name="T21" fmla="*/ 4 h 5"/>
                  <a:gd name="T22" fmla="*/ 16 w 17"/>
                  <a:gd name="T23" fmla="*/ 5 h 5"/>
                  <a:gd name="T24" fmla="*/ 16 w 17"/>
                  <a:gd name="T25" fmla="*/ 2 h 5"/>
                  <a:gd name="T26" fmla="*/ 16 w 17"/>
                  <a:gd name="T27" fmla="*/ 1 h 5"/>
                  <a:gd name="T28" fmla="*/ 14 w 17"/>
                  <a:gd name="T29" fmla="*/ 1 h 5"/>
                  <a:gd name="T30" fmla="*/ 14 w 17"/>
                  <a:gd name="T31" fmla="*/ 1 h 5"/>
                  <a:gd name="T32" fmla="*/ 13 w 17"/>
                  <a:gd name="T33" fmla="*/ 1 h 5"/>
                  <a:gd name="T34" fmla="*/ 12 w 17"/>
                  <a:gd name="T35" fmla="*/ 1 h 5"/>
                  <a:gd name="T36" fmla="*/ 12 w 17"/>
                  <a:gd name="T37" fmla="*/ 1 h 5"/>
                  <a:gd name="T38" fmla="*/ 9 w 17"/>
                  <a:gd name="T39" fmla="*/ 1 h 5"/>
                  <a:gd name="T40" fmla="*/ 8 w 17"/>
                  <a:gd name="T41" fmla="*/ 1 h 5"/>
                  <a:gd name="T42" fmla="*/ 7 w 17"/>
                  <a:gd name="T43" fmla="*/ 1 h 5"/>
                  <a:gd name="T44" fmla="*/ 6 w 17"/>
                  <a:gd name="T45" fmla="*/ 0 h 5"/>
                  <a:gd name="T46" fmla="*/ 6 w 17"/>
                  <a:gd name="T47" fmla="*/ 0 h 5"/>
                  <a:gd name="T48" fmla="*/ 6 w 17"/>
                  <a:gd name="T49" fmla="*/ 1 h 5"/>
                  <a:gd name="T50" fmla="*/ 5 w 17"/>
                  <a:gd name="T51" fmla="*/ 1 h 5"/>
                  <a:gd name="T52" fmla="*/ 4 w 17"/>
                  <a:gd name="T53" fmla="*/ 1 h 5"/>
                  <a:gd name="T54" fmla="*/ 4 w 17"/>
                  <a:gd name="T55" fmla="*/ 1 h 5"/>
                  <a:gd name="T56" fmla="*/ 1 w 17"/>
                  <a:gd name="T57" fmla="*/ 1 h 5"/>
                  <a:gd name="T58" fmla="*/ 1 w 17"/>
                  <a:gd name="T59" fmla="*/ 1 h 5"/>
                  <a:gd name="T60" fmla="*/ 0 w 17"/>
                  <a:gd name="T61" fmla="*/ 2 h 5"/>
                  <a:gd name="T62" fmla="*/ 1 w 17"/>
                  <a:gd name="T63" fmla="*/ 1 h 5"/>
                  <a:gd name="T64" fmla="*/ 16 w 17"/>
                  <a:gd name="T65" fmla="*/ 4 h 5"/>
                  <a:gd name="T66" fmla="*/ 16 w 17"/>
                  <a:gd name="T67" fmla="*/ 4 h 5"/>
                  <a:gd name="T68" fmla="*/ 16 w 17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5">
                    <a:moveTo>
                      <a:pt x="1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3" y="5"/>
                      <a:pt x="13" y="5"/>
                    </a:cubicBezTo>
                    <a:cubicBezTo>
                      <a:pt x="13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7" name="Freeform 91"/>
              <p:cNvSpPr/>
              <p:nvPr/>
            </p:nvSpPr>
            <p:spPr bwMode="auto">
              <a:xfrm>
                <a:off x="5253038" y="1709738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8" name="Freeform 92"/>
              <p:cNvSpPr/>
              <p:nvPr/>
            </p:nvSpPr>
            <p:spPr bwMode="auto">
              <a:xfrm>
                <a:off x="5286376" y="1738313"/>
                <a:ext cx="19050" cy="476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9" name="Freeform 93"/>
              <p:cNvSpPr/>
              <p:nvPr/>
            </p:nvSpPr>
            <p:spPr bwMode="auto">
              <a:xfrm>
                <a:off x="5302251" y="1622426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0" name="Freeform 94"/>
              <p:cNvSpPr/>
              <p:nvPr/>
            </p:nvSpPr>
            <p:spPr bwMode="auto">
              <a:xfrm>
                <a:off x="5226051" y="1625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1" name="Freeform 95"/>
              <p:cNvSpPr/>
              <p:nvPr/>
            </p:nvSpPr>
            <p:spPr bwMode="auto">
              <a:xfrm>
                <a:off x="5327651" y="1625601"/>
                <a:ext cx="11113" cy="7938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1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2" name="Freeform 96"/>
              <p:cNvSpPr>
                <a:spLocks noEditPoints="1"/>
              </p:cNvSpPr>
              <p:nvPr/>
            </p:nvSpPr>
            <p:spPr bwMode="auto">
              <a:xfrm>
                <a:off x="5080001" y="1787526"/>
                <a:ext cx="236538" cy="19050"/>
              </a:xfrm>
              <a:custGeom>
                <a:avLst/>
                <a:gdLst>
                  <a:gd name="T0" fmla="*/ 63 w 63"/>
                  <a:gd name="T1" fmla="*/ 1 h 5"/>
                  <a:gd name="T2" fmla="*/ 62 w 63"/>
                  <a:gd name="T3" fmla="*/ 0 h 5"/>
                  <a:gd name="T4" fmla="*/ 61 w 63"/>
                  <a:gd name="T5" fmla="*/ 0 h 5"/>
                  <a:gd name="T6" fmla="*/ 60 w 63"/>
                  <a:gd name="T7" fmla="*/ 0 h 5"/>
                  <a:gd name="T8" fmla="*/ 57 w 63"/>
                  <a:gd name="T9" fmla="*/ 0 h 5"/>
                  <a:gd name="T10" fmla="*/ 54 w 63"/>
                  <a:gd name="T11" fmla="*/ 0 h 5"/>
                  <a:gd name="T12" fmla="*/ 51 w 63"/>
                  <a:gd name="T13" fmla="*/ 0 h 5"/>
                  <a:gd name="T14" fmla="*/ 50 w 63"/>
                  <a:gd name="T15" fmla="*/ 0 h 5"/>
                  <a:gd name="T16" fmla="*/ 48 w 63"/>
                  <a:gd name="T17" fmla="*/ 0 h 5"/>
                  <a:gd name="T18" fmla="*/ 47 w 63"/>
                  <a:gd name="T19" fmla="*/ 0 h 5"/>
                  <a:gd name="T20" fmla="*/ 45 w 63"/>
                  <a:gd name="T21" fmla="*/ 0 h 5"/>
                  <a:gd name="T22" fmla="*/ 39 w 63"/>
                  <a:gd name="T23" fmla="*/ 1 h 5"/>
                  <a:gd name="T24" fmla="*/ 34 w 63"/>
                  <a:gd name="T25" fmla="*/ 0 h 5"/>
                  <a:gd name="T26" fmla="*/ 32 w 63"/>
                  <a:gd name="T27" fmla="*/ 0 h 5"/>
                  <a:gd name="T28" fmla="*/ 31 w 63"/>
                  <a:gd name="T29" fmla="*/ 0 h 5"/>
                  <a:gd name="T30" fmla="*/ 29 w 63"/>
                  <a:gd name="T31" fmla="*/ 0 h 5"/>
                  <a:gd name="T32" fmla="*/ 29 w 63"/>
                  <a:gd name="T33" fmla="*/ 0 h 5"/>
                  <a:gd name="T34" fmla="*/ 26 w 63"/>
                  <a:gd name="T35" fmla="*/ 0 h 5"/>
                  <a:gd name="T36" fmla="*/ 23 w 63"/>
                  <a:gd name="T37" fmla="*/ 0 h 5"/>
                  <a:gd name="T38" fmla="*/ 21 w 63"/>
                  <a:gd name="T39" fmla="*/ 0 h 5"/>
                  <a:gd name="T40" fmla="*/ 19 w 63"/>
                  <a:gd name="T41" fmla="*/ 0 h 5"/>
                  <a:gd name="T42" fmla="*/ 15 w 63"/>
                  <a:gd name="T43" fmla="*/ 0 h 5"/>
                  <a:gd name="T44" fmla="*/ 10 w 63"/>
                  <a:gd name="T45" fmla="*/ 0 h 5"/>
                  <a:gd name="T46" fmla="*/ 10 w 63"/>
                  <a:gd name="T47" fmla="*/ 0 h 5"/>
                  <a:gd name="T48" fmla="*/ 7 w 63"/>
                  <a:gd name="T49" fmla="*/ 0 h 5"/>
                  <a:gd name="T50" fmla="*/ 5 w 63"/>
                  <a:gd name="T51" fmla="*/ 0 h 5"/>
                  <a:gd name="T52" fmla="*/ 5 w 63"/>
                  <a:gd name="T53" fmla="*/ 0 h 5"/>
                  <a:gd name="T54" fmla="*/ 7 w 63"/>
                  <a:gd name="T55" fmla="*/ 0 h 5"/>
                  <a:gd name="T56" fmla="*/ 9 w 63"/>
                  <a:gd name="T57" fmla="*/ 1 h 5"/>
                  <a:gd name="T58" fmla="*/ 6 w 63"/>
                  <a:gd name="T59" fmla="*/ 1 h 5"/>
                  <a:gd name="T60" fmla="*/ 4 w 63"/>
                  <a:gd name="T61" fmla="*/ 0 h 5"/>
                  <a:gd name="T62" fmla="*/ 3 w 63"/>
                  <a:gd name="T63" fmla="*/ 0 h 5"/>
                  <a:gd name="T64" fmla="*/ 2 w 63"/>
                  <a:gd name="T65" fmla="*/ 0 h 5"/>
                  <a:gd name="T66" fmla="*/ 1 w 63"/>
                  <a:gd name="T67" fmla="*/ 1 h 5"/>
                  <a:gd name="T68" fmla="*/ 0 w 63"/>
                  <a:gd name="T69" fmla="*/ 1 h 5"/>
                  <a:gd name="T70" fmla="*/ 0 w 63"/>
                  <a:gd name="T71" fmla="*/ 2 h 5"/>
                  <a:gd name="T72" fmla="*/ 1 w 63"/>
                  <a:gd name="T73" fmla="*/ 2 h 5"/>
                  <a:gd name="T74" fmla="*/ 15 w 63"/>
                  <a:gd name="T75" fmla="*/ 4 h 5"/>
                  <a:gd name="T76" fmla="*/ 25 w 63"/>
                  <a:gd name="T77" fmla="*/ 4 h 5"/>
                  <a:gd name="T78" fmla="*/ 29 w 63"/>
                  <a:gd name="T79" fmla="*/ 4 h 5"/>
                  <a:gd name="T80" fmla="*/ 29 w 63"/>
                  <a:gd name="T81" fmla="*/ 4 h 5"/>
                  <a:gd name="T82" fmla="*/ 38 w 63"/>
                  <a:gd name="T83" fmla="*/ 4 h 5"/>
                  <a:gd name="T84" fmla="*/ 40 w 63"/>
                  <a:gd name="T85" fmla="*/ 4 h 5"/>
                  <a:gd name="T86" fmla="*/ 36 w 63"/>
                  <a:gd name="T87" fmla="*/ 4 h 5"/>
                  <a:gd name="T88" fmla="*/ 35 w 63"/>
                  <a:gd name="T89" fmla="*/ 4 h 5"/>
                  <a:gd name="T90" fmla="*/ 38 w 63"/>
                  <a:gd name="T91" fmla="*/ 3 h 5"/>
                  <a:gd name="T92" fmla="*/ 42 w 63"/>
                  <a:gd name="T93" fmla="*/ 3 h 5"/>
                  <a:gd name="T94" fmla="*/ 47 w 63"/>
                  <a:gd name="T95" fmla="*/ 3 h 5"/>
                  <a:gd name="T96" fmla="*/ 47 w 63"/>
                  <a:gd name="T97" fmla="*/ 4 h 5"/>
                  <a:gd name="T98" fmla="*/ 53 w 63"/>
                  <a:gd name="T99" fmla="*/ 4 h 5"/>
                  <a:gd name="T100" fmla="*/ 51 w 63"/>
                  <a:gd name="T101" fmla="*/ 4 h 5"/>
                  <a:gd name="T102" fmla="*/ 58 w 63"/>
                  <a:gd name="T103" fmla="*/ 3 h 5"/>
                  <a:gd name="T104" fmla="*/ 63 w 63"/>
                  <a:gd name="T105" fmla="*/ 1 h 5"/>
                  <a:gd name="T106" fmla="*/ 52 w 63"/>
                  <a:gd name="T107" fmla="*/ 3 h 5"/>
                  <a:gd name="T108" fmla="*/ 54 w 63"/>
                  <a:gd name="T109" fmla="*/ 3 h 5"/>
                  <a:gd name="T110" fmla="*/ 52 w 63"/>
                  <a:gd name="T1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" h="5">
                    <a:moveTo>
                      <a:pt x="63" y="1"/>
                    </a:moveTo>
                    <a:cubicBezTo>
                      <a:pt x="63" y="1"/>
                      <a:pt x="63" y="1"/>
                      <a:pt x="62" y="0"/>
                    </a:cubicBezTo>
                    <a:cubicBezTo>
                      <a:pt x="62" y="0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8" y="0"/>
                      <a:pt x="57" y="0"/>
                    </a:cubicBezTo>
                    <a:cubicBezTo>
                      <a:pt x="56" y="1"/>
                      <a:pt x="55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50" y="0"/>
                      <a:pt x="51" y="0"/>
                      <a:pt x="50" y="0"/>
                    </a:cubicBezTo>
                    <a:cubicBezTo>
                      <a:pt x="50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43" y="1"/>
                      <a:pt x="41" y="1"/>
                      <a:pt x="39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30" y="0"/>
                      <a:pt x="29" y="0"/>
                    </a:cubicBezTo>
                    <a:cubicBezTo>
                      <a:pt x="28" y="0"/>
                      <a:pt x="27" y="1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" y="5"/>
                      <a:pt x="10" y="3"/>
                      <a:pt x="15" y="4"/>
                    </a:cubicBezTo>
                    <a:cubicBezTo>
                      <a:pt x="18" y="4"/>
                      <a:pt x="22" y="4"/>
                      <a:pt x="25" y="4"/>
                    </a:cubicBezTo>
                    <a:cubicBezTo>
                      <a:pt x="27" y="4"/>
                      <a:pt x="28" y="3"/>
                      <a:pt x="29" y="4"/>
                    </a:cubicBezTo>
                    <a:cubicBezTo>
                      <a:pt x="29" y="4"/>
                      <a:pt x="28" y="4"/>
                      <a:pt x="29" y="4"/>
                    </a:cubicBezTo>
                    <a:cubicBezTo>
                      <a:pt x="32" y="4"/>
                      <a:pt x="35" y="4"/>
                      <a:pt x="38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39" y="4"/>
                      <a:pt x="37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39" y="4"/>
                      <a:pt x="40" y="3"/>
                      <a:pt x="42" y="3"/>
                    </a:cubicBezTo>
                    <a:cubicBezTo>
                      <a:pt x="43" y="4"/>
                      <a:pt x="45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9" y="4"/>
                      <a:pt x="51" y="4"/>
                      <a:pt x="53" y="4"/>
                    </a:cubicBezTo>
                    <a:cubicBezTo>
                      <a:pt x="52" y="4"/>
                      <a:pt x="52" y="4"/>
                      <a:pt x="51" y="4"/>
                    </a:cubicBezTo>
                    <a:cubicBezTo>
                      <a:pt x="53" y="4"/>
                      <a:pt x="56" y="4"/>
                      <a:pt x="58" y="3"/>
                    </a:cubicBezTo>
                    <a:cubicBezTo>
                      <a:pt x="60" y="3"/>
                      <a:pt x="63" y="3"/>
                      <a:pt x="63" y="1"/>
                    </a:cubicBezTo>
                    <a:close/>
                    <a:moveTo>
                      <a:pt x="52" y="3"/>
                    </a:moveTo>
                    <a:cubicBezTo>
                      <a:pt x="53" y="3"/>
                      <a:pt x="54" y="3"/>
                      <a:pt x="54" y="3"/>
                    </a:cubicBezTo>
                    <a:cubicBezTo>
                      <a:pt x="53" y="3"/>
                      <a:pt x="53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3" name="Freeform 97"/>
              <p:cNvSpPr>
                <a:spLocks noEditPoints="1"/>
              </p:cNvSpPr>
              <p:nvPr/>
            </p:nvSpPr>
            <p:spPr bwMode="auto">
              <a:xfrm>
                <a:off x="5080001" y="1738313"/>
                <a:ext cx="236538" cy="19050"/>
              </a:xfrm>
              <a:custGeom>
                <a:avLst/>
                <a:gdLst>
                  <a:gd name="T0" fmla="*/ 1 w 63"/>
                  <a:gd name="T1" fmla="*/ 4 h 5"/>
                  <a:gd name="T2" fmla="*/ 2 w 63"/>
                  <a:gd name="T3" fmla="*/ 5 h 5"/>
                  <a:gd name="T4" fmla="*/ 3 w 63"/>
                  <a:gd name="T5" fmla="*/ 5 h 5"/>
                  <a:gd name="T6" fmla="*/ 5 w 63"/>
                  <a:gd name="T7" fmla="*/ 5 h 5"/>
                  <a:gd name="T8" fmla="*/ 17 w 63"/>
                  <a:gd name="T9" fmla="*/ 4 h 5"/>
                  <a:gd name="T10" fmla="*/ 24 w 63"/>
                  <a:gd name="T11" fmla="*/ 4 h 5"/>
                  <a:gd name="T12" fmla="*/ 31 w 63"/>
                  <a:gd name="T13" fmla="*/ 4 h 5"/>
                  <a:gd name="T14" fmla="*/ 32 w 63"/>
                  <a:gd name="T15" fmla="*/ 4 h 5"/>
                  <a:gd name="T16" fmla="*/ 32 w 63"/>
                  <a:gd name="T17" fmla="*/ 5 h 5"/>
                  <a:gd name="T18" fmla="*/ 38 w 63"/>
                  <a:gd name="T19" fmla="*/ 5 h 5"/>
                  <a:gd name="T20" fmla="*/ 43 w 63"/>
                  <a:gd name="T21" fmla="*/ 5 h 5"/>
                  <a:gd name="T22" fmla="*/ 41 w 63"/>
                  <a:gd name="T23" fmla="*/ 4 h 5"/>
                  <a:gd name="T24" fmla="*/ 38 w 63"/>
                  <a:gd name="T25" fmla="*/ 4 h 5"/>
                  <a:gd name="T26" fmla="*/ 41 w 63"/>
                  <a:gd name="T27" fmla="*/ 4 h 5"/>
                  <a:gd name="T28" fmla="*/ 44 w 63"/>
                  <a:gd name="T29" fmla="*/ 4 h 5"/>
                  <a:gd name="T30" fmla="*/ 46 w 63"/>
                  <a:gd name="T31" fmla="*/ 4 h 5"/>
                  <a:gd name="T32" fmla="*/ 50 w 63"/>
                  <a:gd name="T33" fmla="*/ 4 h 5"/>
                  <a:gd name="T34" fmla="*/ 50 w 63"/>
                  <a:gd name="T35" fmla="*/ 4 h 5"/>
                  <a:gd name="T36" fmla="*/ 56 w 63"/>
                  <a:gd name="T37" fmla="*/ 5 h 5"/>
                  <a:gd name="T38" fmla="*/ 54 w 63"/>
                  <a:gd name="T39" fmla="*/ 4 h 5"/>
                  <a:gd name="T40" fmla="*/ 63 w 63"/>
                  <a:gd name="T41" fmla="*/ 4 h 5"/>
                  <a:gd name="T42" fmla="*/ 60 w 63"/>
                  <a:gd name="T43" fmla="*/ 2 h 5"/>
                  <a:gd name="T44" fmla="*/ 59 w 63"/>
                  <a:gd name="T45" fmla="*/ 1 h 5"/>
                  <a:gd name="T46" fmla="*/ 58 w 63"/>
                  <a:gd name="T47" fmla="*/ 1 h 5"/>
                  <a:gd name="T48" fmla="*/ 56 w 63"/>
                  <a:gd name="T49" fmla="*/ 1 h 5"/>
                  <a:gd name="T50" fmla="*/ 53 w 63"/>
                  <a:gd name="T51" fmla="*/ 1 h 5"/>
                  <a:gd name="T52" fmla="*/ 51 w 63"/>
                  <a:gd name="T53" fmla="*/ 1 h 5"/>
                  <a:gd name="T54" fmla="*/ 48 w 63"/>
                  <a:gd name="T55" fmla="*/ 1 h 5"/>
                  <a:gd name="T56" fmla="*/ 47 w 63"/>
                  <a:gd name="T57" fmla="*/ 1 h 5"/>
                  <a:gd name="T58" fmla="*/ 45 w 63"/>
                  <a:gd name="T59" fmla="*/ 1 h 5"/>
                  <a:gd name="T60" fmla="*/ 44 w 63"/>
                  <a:gd name="T61" fmla="*/ 1 h 5"/>
                  <a:gd name="T62" fmla="*/ 42 w 63"/>
                  <a:gd name="T63" fmla="*/ 1 h 5"/>
                  <a:gd name="T64" fmla="*/ 36 w 63"/>
                  <a:gd name="T65" fmla="*/ 1 h 5"/>
                  <a:gd name="T66" fmla="*/ 31 w 63"/>
                  <a:gd name="T67" fmla="*/ 1 h 5"/>
                  <a:gd name="T68" fmla="*/ 29 w 63"/>
                  <a:gd name="T69" fmla="*/ 1 h 5"/>
                  <a:gd name="T70" fmla="*/ 28 w 63"/>
                  <a:gd name="T71" fmla="*/ 0 h 5"/>
                  <a:gd name="T72" fmla="*/ 26 w 63"/>
                  <a:gd name="T73" fmla="*/ 1 h 5"/>
                  <a:gd name="T74" fmla="*/ 26 w 63"/>
                  <a:gd name="T75" fmla="*/ 1 h 5"/>
                  <a:gd name="T76" fmla="*/ 22 w 63"/>
                  <a:gd name="T77" fmla="*/ 1 h 5"/>
                  <a:gd name="T78" fmla="*/ 19 w 63"/>
                  <a:gd name="T79" fmla="*/ 1 h 5"/>
                  <a:gd name="T80" fmla="*/ 17 w 63"/>
                  <a:gd name="T81" fmla="*/ 1 h 5"/>
                  <a:gd name="T82" fmla="*/ 14 w 63"/>
                  <a:gd name="T83" fmla="*/ 1 h 5"/>
                  <a:gd name="T84" fmla="*/ 8 w 63"/>
                  <a:gd name="T85" fmla="*/ 1 h 5"/>
                  <a:gd name="T86" fmla="*/ 7 w 63"/>
                  <a:gd name="T87" fmla="*/ 1 h 5"/>
                  <a:gd name="T88" fmla="*/ 7 w 63"/>
                  <a:gd name="T89" fmla="*/ 0 h 5"/>
                  <a:gd name="T90" fmla="*/ 5 w 63"/>
                  <a:gd name="T91" fmla="*/ 0 h 5"/>
                  <a:gd name="T92" fmla="*/ 2 w 63"/>
                  <a:gd name="T93" fmla="*/ 1 h 5"/>
                  <a:gd name="T94" fmla="*/ 3 w 63"/>
                  <a:gd name="T95" fmla="*/ 1 h 5"/>
                  <a:gd name="T96" fmla="*/ 6 w 63"/>
                  <a:gd name="T97" fmla="*/ 1 h 5"/>
                  <a:gd name="T98" fmla="*/ 2 w 63"/>
                  <a:gd name="T99" fmla="*/ 2 h 5"/>
                  <a:gd name="T100" fmla="*/ 1 w 63"/>
                  <a:gd name="T101" fmla="*/ 3 h 5"/>
                  <a:gd name="T102" fmla="*/ 1 w 63"/>
                  <a:gd name="T103" fmla="*/ 4 h 5"/>
                  <a:gd name="T104" fmla="*/ 57 w 63"/>
                  <a:gd name="T105" fmla="*/ 4 h 5"/>
                  <a:gd name="T106" fmla="*/ 55 w 63"/>
                  <a:gd name="T107" fmla="*/ 4 h 5"/>
                  <a:gd name="T108" fmla="*/ 57 w 63"/>
                  <a:gd name="T10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">
                    <a:moveTo>
                      <a:pt x="1" y="4"/>
                    </a:move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9" y="4"/>
                      <a:pt x="13" y="4"/>
                      <a:pt x="17" y="4"/>
                    </a:cubicBezTo>
                    <a:cubicBezTo>
                      <a:pt x="19" y="4"/>
                      <a:pt x="22" y="5"/>
                      <a:pt x="24" y="4"/>
                    </a:cubicBezTo>
                    <a:cubicBezTo>
                      <a:pt x="26" y="4"/>
                      <a:pt x="29" y="4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4" y="5"/>
                      <a:pt x="36" y="5"/>
                      <a:pt x="38" y="5"/>
                    </a:cubicBezTo>
                    <a:cubicBezTo>
                      <a:pt x="40" y="5"/>
                      <a:pt x="42" y="5"/>
                      <a:pt x="43" y="5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0" y="4"/>
                      <a:pt x="39" y="5"/>
                      <a:pt x="38" y="4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8" y="4"/>
                      <a:pt x="49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5"/>
                      <a:pt x="56" y="5"/>
                    </a:cubicBezTo>
                    <a:cubicBezTo>
                      <a:pt x="56" y="5"/>
                      <a:pt x="55" y="5"/>
                      <a:pt x="54" y="4"/>
                    </a:cubicBezTo>
                    <a:cubicBezTo>
                      <a:pt x="57" y="4"/>
                      <a:pt x="61" y="4"/>
                      <a:pt x="63" y="4"/>
                    </a:cubicBezTo>
                    <a:cubicBezTo>
                      <a:pt x="63" y="2"/>
                      <a:pt x="61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0" y="1"/>
                      <a:pt x="38" y="1"/>
                      <a:pt x="36" y="1"/>
                    </a:cubicBezTo>
                    <a:cubicBezTo>
                      <a:pt x="34" y="1"/>
                      <a:pt x="33" y="1"/>
                      <a:pt x="31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6" y="1"/>
                      <a:pt x="27" y="1"/>
                      <a:pt x="26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6" y="4"/>
                      <a:pt x="55" y="4"/>
                    </a:cubicBezTo>
                    <a:cubicBezTo>
                      <a:pt x="56" y="4"/>
                      <a:pt x="57" y="4"/>
                      <a:pt x="5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4" name="Freeform 98"/>
              <p:cNvSpPr>
                <a:spLocks noEditPoints="1"/>
              </p:cNvSpPr>
              <p:nvPr/>
            </p:nvSpPr>
            <p:spPr bwMode="auto">
              <a:xfrm>
                <a:off x="2825751" y="195263"/>
                <a:ext cx="6543675" cy="6470650"/>
              </a:xfrm>
              <a:custGeom>
                <a:avLst/>
                <a:gdLst>
                  <a:gd name="T0" fmla="*/ 1514 w 1742"/>
                  <a:gd name="T1" fmla="*/ 1210 h 1723"/>
                  <a:gd name="T2" fmla="*/ 920 w 1742"/>
                  <a:gd name="T3" fmla="*/ 697 h 1723"/>
                  <a:gd name="T4" fmla="*/ 405 w 1742"/>
                  <a:gd name="T5" fmla="*/ 1114 h 1723"/>
                  <a:gd name="T6" fmla="*/ 1527 w 1742"/>
                  <a:gd name="T7" fmla="*/ 664 h 1723"/>
                  <a:gd name="T8" fmla="*/ 545 w 1742"/>
                  <a:gd name="T9" fmla="*/ 1352 h 1723"/>
                  <a:gd name="T10" fmla="*/ 412 w 1742"/>
                  <a:gd name="T11" fmla="*/ 1472 h 1723"/>
                  <a:gd name="T12" fmla="*/ 773 w 1742"/>
                  <a:gd name="T13" fmla="*/ 1382 h 1723"/>
                  <a:gd name="T14" fmla="*/ 706 w 1742"/>
                  <a:gd name="T15" fmla="*/ 1343 h 1723"/>
                  <a:gd name="T16" fmla="*/ 694 w 1742"/>
                  <a:gd name="T17" fmla="*/ 1455 h 1723"/>
                  <a:gd name="T18" fmla="*/ 822 w 1742"/>
                  <a:gd name="T19" fmla="*/ 1429 h 1723"/>
                  <a:gd name="T20" fmla="*/ 834 w 1742"/>
                  <a:gd name="T21" fmla="*/ 721 h 1723"/>
                  <a:gd name="T22" fmla="*/ 1126 w 1742"/>
                  <a:gd name="T23" fmla="*/ 1026 h 1723"/>
                  <a:gd name="T24" fmla="*/ 978 w 1742"/>
                  <a:gd name="T25" fmla="*/ 1406 h 1723"/>
                  <a:gd name="T26" fmla="*/ 1100 w 1742"/>
                  <a:gd name="T27" fmla="*/ 1158 h 1723"/>
                  <a:gd name="T28" fmla="*/ 903 w 1742"/>
                  <a:gd name="T29" fmla="*/ 1155 h 1723"/>
                  <a:gd name="T30" fmla="*/ 982 w 1742"/>
                  <a:gd name="T31" fmla="*/ 1163 h 1723"/>
                  <a:gd name="T32" fmla="*/ 987 w 1742"/>
                  <a:gd name="T33" fmla="*/ 1123 h 1723"/>
                  <a:gd name="T34" fmla="*/ 1119 w 1742"/>
                  <a:gd name="T35" fmla="*/ 1017 h 1723"/>
                  <a:gd name="T36" fmla="*/ 876 w 1742"/>
                  <a:gd name="T37" fmla="*/ 1189 h 1723"/>
                  <a:gd name="T38" fmla="*/ 1080 w 1742"/>
                  <a:gd name="T39" fmla="*/ 1209 h 1723"/>
                  <a:gd name="T40" fmla="*/ 1074 w 1742"/>
                  <a:gd name="T41" fmla="*/ 724 h 1723"/>
                  <a:gd name="T42" fmla="*/ 884 w 1742"/>
                  <a:gd name="T43" fmla="*/ 909 h 1723"/>
                  <a:gd name="T44" fmla="*/ 1120 w 1742"/>
                  <a:gd name="T45" fmla="*/ 1348 h 1723"/>
                  <a:gd name="T46" fmla="*/ 1116 w 1742"/>
                  <a:gd name="T47" fmla="*/ 1367 h 1723"/>
                  <a:gd name="T48" fmla="*/ 1208 w 1742"/>
                  <a:gd name="T49" fmla="*/ 1249 h 1723"/>
                  <a:gd name="T50" fmla="*/ 1245 w 1742"/>
                  <a:gd name="T51" fmla="*/ 1019 h 1723"/>
                  <a:gd name="T52" fmla="*/ 1267 w 1742"/>
                  <a:gd name="T53" fmla="*/ 1129 h 1723"/>
                  <a:gd name="T54" fmla="*/ 1213 w 1742"/>
                  <a:gd name="T55" fmla="*/ 716 h 1723"/>
                  <a:gd name="T56" fmla="*/ 738 w 1742"/>
                  <a:gd name="T57" fmla="*/ 980 h 1723"/>
                  <a:gd name="T58" fmla="*/ 653 w 1742"/>
                  <a:gd name="T59" fmla="*/ 942 h 1723"/>
                  <a:gd name="T60" fmla="*/ 595 w 1742"/>
                  <a:gd name="T61" fmla="*/ 923 h 1723"/>
                  <a:gd name="T62" fmla="*/ 620 w 1742"/>
                  <a:gd name="T63" fmla="*/ 702 h 1723"/>
                  <a:gd name="T64" fmla="*/ 602 w 1742"/>
                  <a:gd name="T65" fmla="*/ 928 h 1723"/>
                  <a:gd name="T66" fmla="*/ 672 w 1742"/>
                  <a:gd name="T67" fmla="*/ 782 h 1723"/>
                  <a:gd name="T68" fmla="*/ 380 w 1742"/>
                  <a:gd name="T69" fmla="*/ 1078 h 1723"/>
                  <a:gd name="T70" fmla="*/ 406 w 1742"/>
                  <a:gd name="T71" fmla="*/ 1014 h 1723"/>
                  <a:gd name="T72" fmla="*/ 439 w 1742"/>
                  <a:gd name="T73" fmla="*/ 1039 h 1723"/>
                  <a:gd name="T74" fmla="*/ 331 w 1742"/>
                  <a:gd name="T75" fmla="*/ 1371 h 1723"/>
                  <a:gd name="T76" fmla="*/ 330 w 1742"/>
                  <a:gd name="T77" fmla="*/ 398 h 1723"/>
                  <a:gd name="T78" fmla="*/ 874 w 1742"/>
                  <a:gd name="T79" fmla="*/ 313 h 1723"/>
                  <a:gd name="T80" fmla="*/ 1170 w 1742"/>
                  <a:gd name="T81" fmla="*/ 564 h 1723"/>
                  <a:gd name="T82" fmla="*/ 1395 w 1742"/>
                  <a:gd name="T83" fmla="*/ 583 h 1723"/>
                  <a:gd name="T84" fmla="*/ 1505 w 1742"/>
                  <a:gd name="T85" fmla="*/ 473 h 1723"/>
                  <a:gd name="T86" fmla="*/ 1334 w 1742"/>
                  <a:gd name="T87" fmla="*/ 732 h 1723"/>
                  <a:gd name="T88" fmla="*/ 1615 w 1742"/>
                  <a:gd name="T89" fmla="*/ 634 h 1723"/>
                  <a:gd name="T90" fmla="*/ 1479 w 1742"/>
                  <a:gd name="T91" fmla="*/ 398 h 1723"/>
                  <a:gd name="T92" fmla="*/ 1250 w 1742"/>
                  <a:gd name="T93" fmla="*/ 257 h 1723"/>
                  <a:gd name="T94" fmla="*/ 1094 w 1742"/>
                  <a:gd name="T95" fmla="*/ 117 h 1723"/>
                  <a:gd name="T96" fmla="*/ 745 w 1742"/>
                  <a:gd name="T97" fmla="*/ 143 h 1723"/>
                  <a:gd name="T98" fmla="*/ 551 w 1742"/>
                  <a:gd name="T99" fmla="*/ 108 h 1723"/>
                  <a:gd name="T100" fmla="*/ 364 w 1742"/>
                  <a:gd name="T101" fmla="*/ 319 h 1723"/>
                  <a:gd name="T102" fmla="*/ 231 w 1742"/>
                  <a:gd name="T103" fmla="*/ 547 h 1723"/>
                  <a:gd name="T104" fmla="*/ 167 w 1742"/>
                  <a:gd name="T105" fmla="*/ 970 h 1723"/>
                  <a:gd name="T106" fmla="*/ 108 w 1742"/>
                  <a:gd name="T107" fmla="*/ 878 h 1723"/>
                  <a:gd name="T108" fmla="*/ 240 w 1742"/>
                  <a:gd name="T109" fmla="*/ 1228 h 1723"/>
                  <a:gd name="T110" fmla="*/ 254 w 1742"/>
                  <a:gd name="T111" fmla="*/ 1378 h 1723"/>
                  <a:gd name="T112" fmla="*/ 530 w 1742"/>
                  <a:gd name="T113" fmla="*/ 1545 h 1723"/>
                  <a:gd name="T114" fmla="*/ 644 w 1742"/>
                  <a:gd name="T115" fmla="*/ 1668 h 1723"/>
                  <a:gd name="T116" fmla="*/ 964 w 1742"/>
                  <a:gd name="T117" fmla="*/ 1598 h 1723"/>
                  <a:gd name="T118" fmla="*/ 1255 w 1742"/>
                  <a:gd name="T119" fmla="*/ 1583 h 1723"/>
                  <a:gd name="T120" fmla="*/ 1379 w 1742"/>
                  <a:gd name="T121" fmla="*/ 1404 h 1723"/>
                  <a:gd name="T122" fmla="*/ 1606 w 1742"/>
                  <a:gd name="T123" fmla="*/ 1221 h 1723"/>
                  <a:gd name="T124" fmla="*/ 1632 w 1742"/>
                  <a:gd name="T125" fmla="*/ 923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2" h="1723">
                    <a:moveTo>
                      <a:pt x="1732" y="824"/>
                    </a:moveTo>
                    <a:cubicBezTo>
                      <a:pt x="1722" y="600"/>
                      <a:pt x="1628" y="392"/>
                      <a:pt x="1466" y="238"/>
                    </a:cubicBezTo>
                    <a:cubicBezTo>
                      <a:pt x="1305" y="84"/>
                      <a:pt x="1094" y="0"/>
                      <a:pt x="872" y="0"/>
                    </a:cubicBezTo>
                    <a:cubicBezTo>
                      <a:pt x="859" y="0"/>
                      <a:pt x="846" y="0"/>
                      <a:pt x="834" y="0"/>
                    </a:cubicBezTo>
                    <a:cubicBezTo>
                      <a:pt x="604" y="10"/>
                      <a:pt x="391" y="109"/>
                      <a:pt x="236" y="279"/>
                    </a:cubicBezTo>
                    <a:cubicBezTo>
                      <a:pt x="80" y="449"/>
                      <a:pt x="0" y="669"/>
                      <a:pt x="10" y="899"/>
                    </a:cubicBezTo>
                    <a:cubicBezTo>
                      <a:pt x="20" y="1122"/>
                      <a:pt x="114" y="1330"/>
                      <a:pt x="276" y="1484"/>
                    </a:cubicBezTo>
                    <a:cubicBezTo>
                      <a:pt x="437" y="1638"/>
                      <a:pt x="648" y="1723"/>
                      <a:pt x="871" y="1723"/>
                    </a:cubicBezTo>
                    <a:cubicBezTo>
                      <a:pt x="883" y="1723"/>
                      <a:pt x="896" y="1723"/>
                      <a:pt x="909" y="1722"/>
                    </a:cubicBezTo>
                    <a:cubicBezTo>
                      <a:pt x="1139" y="1712"/>
                      <a:pt x="1351" y="1613"/>
                      <a:pt x="1506" y="1443"/>
                    </a:cubicBezTo>
                    <a:cubicBezTo>
                      <a:pt x="1662" y="1274"/>
                      <a:pt x="1742" y="1054"/>
                      <a:pt x="1732" y="824"/>
                    </a:cubicBezTo>
                    <a:close/>
                    <a:moveTo>
                      <a:pt x="1709" y="826"/>
                    </a:moveTo>
                    <a:cubicBezTo>
                      <a:pt x="1709" y="828"/>
                      <a:pt x="1709" y="828"/>
                      <a:pt x="1709" y="828"/>
                    </a:cubicBezTo>
                    <a:cubicBezTo>
                      <a:pt x="1688" y="828"/>
                      <a:pt x="1688" y="828"/>
                      <a:pt x="1688" y="828"/>
                    </a:cubicBezTo>
                    <a:cubicBezTo>
                      <a:pt x="1688" y="826"/>
                      <a:pt x="1688" y="826"/>
                      <a:pt x="1688" y="826"/>
                    </a:cubicBezTo>
                    <a:cubicBezTo>
                      <a:pt x="1688" y="819"/>
                      <a:pt x="1688" y="812"/>
                      <a:pt x="1687" y="805"/>
                    </a:cubicBezTo>
                    <a:cubicBezTo>
                      <a:pt x="1686" y="795"/>
                      <a:pt x="1686" y="795"/>
                      <a:pt x="1686" y="795"/>
                    </a:cubicBezTo>
                    <a:cubicBezTo>
                      <a:pt x="1686" y="794"/>
                      <a:pt x="1686" y="793"/>
                      <a:pt x="1686" y="791"/>
                    </a:cubicBezTo>
                    <a:cubicBezTo>
                      <a:pt x="1686" y="790"/>
                      <a:pt x="1686" y="790"/>
                      <a:pt x="1686" y="790"/>
                    </a:cubicBezTo>
                    <a:cubicBezTo>
                      <a:pt x="1645" y="794"/>
                      <a:pt x="1645" y="794"/>
                      <a:pt x="1645" y="794"/>
                    </a:cubicBezTo>
                    <a:cubicBezTo>
                      <a:pt x="1645" y="792"/>
                      <a:pt x="1645" y="792"/>
                      <a:pt x="1645" y="792"/>
                    </a:cubicBezTo>
                    <a:cubicBezTo>
                      <a:pt x="1645" y="787"/>
                      <a:pt x="1644" y="782"/>
                      <a:pt x="1644" y="776"/>
                    </a:cubicBezTo>
                    <a:cubicBezTo>
                      <a:pt x="1644" y="775"/>
                      <a:pt x="1644" y="775"/>
                      <a:pt x="1644" y="775"/>
                    </a:cubicBezTo>
                    <a:cubicBezTo>
                      <a:pt x="1684" y="769"/>
                      <a:pt x="1684" y="769"/>
                      <a:pt x="1684" y="769"/>
                    </a:cubicBezTo>
                    <a:cubicBezTo>
                      <a:pt x="1683" y="765"/>
                      <a:pt x="1683" y="765"/>
                      <a:pt x="1683" y="765"/>
                    </a:cubicBezTo>
                    <a:cubicBezTo>
                      <a:pt x="1681" y="750"/>
                      <a:pt x="1679" y="735"/>
                      <a:pt x="1677" y="721"/>
                    </a:cubicBezTo>
                    <a:cubicBezTo>
                      <a:pt x="1676" y="719"/>
                      <a:pt x="1676" y="719"/>
                      <a:pt x="1676" y="719"/>
                    </a:cubicBezTo>
                    <a:cubicBezTo>
                      <a:pt x="1573" y="739"/>
                      <a:pt x="1573" y="739"/>
                      <a:pt x="1573" y="739"/>
                    </a:cubicBezTo>
                    <a:cubicBezTo>
                      <a:pt x="1567" y="704"/>
                      <a:pt x="1559" y="670"/>
                      <a:pt x="1548" y="637"/>
                    </a:cubicBezTo>
                    <a:cubicBezTo>
                      <a:pt x="1563" y="631"/>
                      <a:pt x="1563" y="631"/>
                      <a:pt x="1563" y="631"/>
                    </a:cubicBezTo>
                    <a:cubicBezTo>
                      <a:pt x="1564" y="634"/>
                      <a:pt x="1564" y="634"/>
                      <a:pt x="1564" y="634"/>
                    </a:cubicBezTo>
                    <a:cubicBezTo>
                      <a:pt x="1566" y="639"/>
                      <a:pt x="1567" y="643"/>
                      <a:pt x="1569" y="648"/>
                    </a:cubicBezTo>
                    <a:cubicBezTo>
                      <a:pt x="1570" y="652"/>
                      <a:pt x="1571" y="656"/>
                      <a:pt x="1572" y="661"/>
                    </a:cubicBezTo>
                    <a:cubicBezTo>
                      <a:pt x="1573" y="662"/>
                      <a:pt x="1573" y="662"/>
                      <a:pt x="1573" y="662"/>
                    </a:cubicBezTo>
                    <a:cubicBezTo>
                      <a:pt x="1606" y="652"/>
                      <a:pt x="1606" y="652"/>
                      <a:pt x="1606" y="652"/>
                    </a:cubicBezTo>
                    <a:cubicBezTo>
                      <a:pt x="1607" y="657"/>
                      <a:pt x="1607" y="657"/>
                      <a:pt x="1607" y="657"/>
                    </a:cubicBezTo>
                    <a:cubicBezTo>
                      <a:pt x="1609" y="662"/>
                      <a:pt x="1610" y="666"/>
                      <a:pt x="1611" y="671"/>
                    </a:cubicBezTo>
                    <a:cubicBezTo>
                      <a:pt x="1611" y="673"/>
                      <a:pt x="1611" y="673"/>
                      <a:pt x="1611" y="673"/>
                    </a:cubicBezTo>
                    <a:cubicBezTo>
                      <a:pt x="1578" y="682"/>
                      <a:pt x="1578" y="682"/>
                      <a:pt x="1578" y="682"/>
                    </a:cubicBezTo>
                    <a:cubicBezTo>
                      <a:pt x="1581" y="697"/>
                      <a:pt x="1581" y="697"/>
                      <a:pt x="1581" y="697"/>
                    </a:cubicBezTo>
                    <a:cubicBezTo>
                      <a:pt x="1582" y="701"/>
                      <a:pt x="1583" y="705"/>
                      <a:pt x="1584" y="710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6" y="715"/>
                      <a:pt x="1586" y="715"/>
                      <a:pt x="1586" y="715"/>
                    </a:cubicBezTo>
                    <a:cubicBezTo>
                      <a:pt x="1586" y="718"/>
                      <a:pt x="1587" y="720"/>
                      <a:pt x="1587" y="723"/>
                    </a:cubicBezTo>
                    <a:cubicBezTo>
                      <a:pt x="1587" y="724"/>
                      <a:pt x="1587" y="724"/>
                      <a:pt x="1587" y="724"/>
                    </a:cubicBezTo>
                    <a:cubicBezTo>
                      <a:pt x="1694" y="700"/>
                      <a:pt x="1694" y="700"/>
                      <a:pt x="1694" y="700"/>
                    </a:cubicBezTo>
                    <a:cubicBezTo>
                      <a:pt x="1694" y="701"/>
                      <a:pt x="1694" y="701"/>
                      <a:pt x="1694" y="701"/>
                    </a:cubicBezTo>
                    <a:cubicBezTo>
                      <a:pt x="1701" y="737"/>
                      <a:pt x="1706" y="774"/>
                      <a:pt x="1708" y="810"/>
                    </a:cubicBezTo>
                    <a:cubicBezTo>
                      <a:pt x="1708" y="815"/>
                      <a:pt x="1708" y="821"/>
                      <a:pt x="1709" y="826"/>
                    </a:cubicBezTo>
                    <a:close/>
                    <a:moveTo>
                      <a:pt x="1629" y="765"/>
                    </a:moveTo>
                    <a:cubicBezTo>
                      <a:pt x="1630" y="774"/>
                      <a:pt x="1631" y="784"/>
                      <a:pt x="1632" y="794"/>
                    </a:cubicBezTo>
                    <a:cubicBezTo>
                      <a:pt x="1632" y="795"/>
                      <a:pt x="1632" y="795"/>
                      <a:pt x="1632" y="795"/>
                    </a:cubicBezTo>
                    <a:cubicBezTo>
                      <a:pt x="1611" y="798"/>
                      <a:pt x="1611" y="798"/>
                      <a:pt x="1611" y="798"/>
                    </a:cubicBezTo>
                    <a:cubicBezTo>
                      <a:pt x="1611" y="796"/>
                      <a:pt x="1611" y="796"/>
                      <a:pt x="1611" y="796"/>
                    </a:cubicBezTo>
                    <a:cubicBezTo>
                      <a:pt x="1611" y="791"/>
                      <a:pt x="1610" y="787"/>
                      <a:pt x="1610" y="782"/>
                    </a:cubicBezTo>
                    <a:cubicBezTo>
                      <a:pt x="1609" y="777"/>
                      <a:pt x="1609" y="771"/>
                      <a:pt x="1608" y="766"/>
                    </a:cubicBezTo>
                    <a:cubicBezTo>
                      <a:pt x="1608" y="764"/>
                      <a:pt x="1608" y="764"/>
                      <a:pt x="1608" y="764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595" y="766"/>
                      <a:pt x="1595" y="766"/>
                      <a:pt x="1595" y="766"/>
                    </a:cubicBezTo>
                    <a:cubicBezTo>
                      <a:pt x="1595" y="767"/>
                      <a:pt x="1595" y="767"/>
                      <a:pt x="1595" y="767"/>
                    </a:cubicBezTo>
                    <a:cubicBezTo>
                      <a:pt x="1593" y="767"/>
                      <a:pt x="1593" y="767"/>
                      <a:pt x="1593" y="767"/>
                    </a:cubicBezTo>
                    <a:cubicBezTo>
                      <a:pt x="1578" y="769"/>
                      <a:pt x="1578" y="769"/>
                      <a:pt x="1578" y="769"/>
                    </a:cubicBezTo>
                    <a:cubicBezTo>
                      <a:pt x="1577" y="763"/>
                      <a:pt x="1576" y="758"/>
                      <a:pt x="1576" y="752"/>
                    </a:cubicBezTo>
                    <a:cubicBezTo>
                      <a:pt x="1666" y="735"/>
                      <a:pt x="1666" y="735"/>
                      <a:pt x="1666" y="735"/>
                    </a:cubicBezTo>
                    <a:cubicBezTo>
                      <a:pt x="1666" y="737"/>
                      <a:pt x="1666" y="737"/>
                      <a:pt x="1666" y="737"/>
                    </a:cubicBezTo>
                    <a:cubicBezTo>
                      <a:pt x="1667" y="743"/>
                      <a:pt x="1668" y="750"/>
                      <a:pt x="1669" y="756"/>
                    </a:cubicBezTo>
                    <a:cubicBezTo>
                      <a:pt x="1669" y="757"/>
                      <a:pt x="1669" y="757"/>
                      <a:pt x="1669" y="757"/>
                    </a:cubicBezTo>
                    <a:cubicBezTo>
                      <a:pt x="1629" y="763"/>
                      <a:pt x="1629" y="763"/>
                      <a:pt x="1629" y="763"/>
                    </a:cubicBezTo>
                    <a:lnTo>
                      <a:pt x="1629" y="765"/>
                    </a:lnTo>
                    <a:close/>
                    <a:moveTo>
                      <a:pt x="1581" y="1072"/>
                    </a:moveTo>
                    <a:cubicBezTo>
                      <a:pt x="1581" y="1072"/>
                      <a:pt x="1581" y="1072"/>
                      <a:pt x="1581" y="1072"/>
                    </a:cubicBezTo>
                    <a:cubicBezTo>
                      <a:pt x="1554" y="1065"/>
                      <a:pt x="1554" y="1065"/>
                      <a:pt x="1554" y="1065"/>
                    </a:cubicBezTo>
                    <a:cubicBezTo>
                      <a:pt x="1556" y="1059"/>
                      <a:pt x="1558" y="1054"/>
                      <a:pt x="1559" y="1048"/>
                    </a:cubicBezTo>
                    <a:cubicBezTo>
                      <a:pt x="1648" y="1069"/>
                      <a:pt x="1648" y="1069"/>
                      <a:pt x="1648" y="1069"/>
                    </a:cubicBezTo>
                    <a:cubicBezTo>
                      <a:pt x="1648" y="1071"/>
                      <a:pt x="1648" y="1071"/>
                      <a:pt x="1648" y="1071"/>
                    </a:cubicBezTo>
                    <a:cubicBezTo>
                      <a:pt x="1646" y="1077"/>
                      <a:pt x="1644" y="1083"/>
                      <a:pt x="1643" y="1089"/>
                    </a:cubicBezTo>
                    <a:cubicBezTo>
                      <a:pt x="1642" y="1091"/>
                      <a:pt x="1642" y="1091"/>
                      <a:pt x="1642" y="1091"/>
                    </a:cubicBezTo>
                    <a:cubicBezTo>
                      <a:pt x="1603" y="1080"/>
                      <a:pt x="1603" y="1080"/>
                      <a:pt x="1603" y="1080"/>
                    </a:cubicBezTo>
                    <a:cubicBezTo>
                      <a:pt x="1603" y="1081"/>
                      <a:pt x="1603" y="1081"/>
                      <a:pt x="1603" y="1081"/>
                    </a:cubicBezTo>
                    <a:cubicBezTo>
                      <a:pt x="1600" y="1091"/>
                      <a:pt x="1597" y="1100"/>
                      <a:pt x="1594" y="1109"/>
                    </a:cubicBezTo>
                    <a:cubicBezTo>
                      <a:pt x="1593" y="1111"/>
                      <a:pt x="1593" y="1111"/>
                      <a:pt x="1593" y="1111"/>
                    </a:cubicBezTo>
                    <a:cubicBezTo>
                      <a:pt x="1573" y="1104"/>
                      <a:pt x="1573" y="1104"/>
                      <a:pt x="1573" y="1104"/>
                    </a:cubicBezTo>
                    <a:cubicBezTo>
                      <a:pt x="1574" y="1103"/>
                      <a:pt x="1574" y="1103"/>
                      <a:pt x="1574" y="1103"/>
                    </a:cubicBezTo>
                    <a:cubicBezTo>
                      <a:pt x="1575" y="1098"/>
                      <a:pt x="1577" y="1094"/>
                      <a:pt x="1578" y="1089"/>
                    </a:cubicBezTo>
                    <a:cubicBezTo>
                      <a:pt x="1580" y="1084"/>
                      <a:pt x="1581" y="1079"/>
                      <a:pt x="1583" y="1074"/>
                    </a:cubicBezTo>
                    <a:cubicBezTo>
                      <a:pt x="1583" y="1072"/>
                      <a:pt x="1583" y="1072"/>
                      <a:pt x="1583" y="1072"/>
                    </a:cubicBezTo>
                    <a:lnTo>
                      <a:pt x="1581" y="1072"/>
                    </a:lnTo>
                    <a:close/>
                    <a:moveTo>
                      <a:pt x="1522" y="1215"/>
                    </a:moveTo>
                    <a:cubicBezTo>
                      <a:pt x="1522" y="1215"/>
                      <a:pt x="1522" y="1215"/>
                      <a:pt x="1522" y="1215"/>
                    </a:cubicBezTo>
                    <a:cubicBezTo>
                      <a:pt x="1514" y="1210"/>
                      <a:pt x="1514" y="1210"/>
                      <a:pt x="1514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1" y="1209"/>
                      <a:pt x="1511" y="1209"/>
                      <a:pt x="1511" y="1209"/>
                    </a:cubicBezTo>
                    <a:cubicBezTo>
                      <a:pt x="1497" y="1202"/>
                      <a:pt x="1497" y="1202"/>
                      <a:pt x="1497" y="1202"/>
                    </a:cubicBezTo>
                    <a:cubicBezTo>
                      <a:pt x="1500" y="1197"/>
                      <a:pt x="1502" y="1192"/>
                      <a:pt x="1505" y="1187"/>
                    </a:cubicBezTo>
                    <a:cubicBezTo>
                      <a:pt x="1588" y="1226"/>
                      <a:pt x="1588" y="1226"/>
                      <a:pt x="1588" y="1226"/>
                    </a:cubicBezTo>
                    <a:cubicBezTo>
                      <a:pt x="1587" y="1227"/>
                      <a:pt x="1587" y="1227"/>
                      <a:pt x="1587" y="1227"/>
                    </a:cubicBezTo>
                    <a:cubicBezTo>
                      <a:pt x="1584" y="1233"/>
                      <a:pt x="1581" y="1239"/>
                      <a:pt x="1578" y="1245"/>
                    </a:cubicBezTo>
                    <a:cubicBezTo>
                      <a:pt x="1577" y="1246"/>
                      <a:pt x="1577" y="1246"/>
                      <a:pt x="1577" y="1246"/>
                    </a:cubicBezTo>
                    <a:cubicBezTo>
                      <a:pt x="1550" y="1232"/>
                      <a:pt x="1550" y="1232"/>
                      <a:pt x="1550" y="1232"/>
                    </a:cubicBezTo>
                    <a:cubicBezTo>
                      <a:pt x="1542" y="1227"/>
                      <a:pt x="1542" y="1227"/>
                      <a:pt x="1542" y="1227"/>
                    </a:cubicBezTo>
                    <a:cubicBezTo>
                      <a:pt x="1541" y="1229"/>
                      <a:pt x="1541" y="1229"/>
                      <a:pt x="1541" y="1229"/>
                    </a:cubicBezTo>
                    <a:cubicBezTo>
                      <a:pt x="1536" y="1237"/>
                      <a:pt x="1531" y="1246"/>
                      <a:pt x="1526" y="1254"/>
                    </a:cubicBezTo>
                    <a:cubicBezTo>
                      <a:pt x="1526" y="1255"/>
                      <a:pt x="1526" y="1255"/>
                      <a:pt x="1526" y="1255"/>
                    </a:cubicBezTo>
                    <a:cubicBezTo>
                      <a:pt x="1507" y="1245"/>
                      <a:pt x="1507" y="1245"/>
                      <a:pt x="1507" y="1245"/>
                    </a:cubicBezTo>
                    <a:cubicBezTo>
                      <a:pt x="1508" y="1243"/>
                      <a:pt x="1508" y="1243"/>
                      <a:pt x="1508" y="1243"/>
                    </a:cubicBezTo>
                    <a:cubicBezTo>
                      <a:pt x="1511" y="1239"/>
                      <a:pt x="1513" y="1235"/>
                      <a:pt x="1515" y="1231"/>
                    </a:cubicBezTo>
                    <a:cubicBezTo>
                      <a:pt x="1518" y="1227"/>
                      <a:pt x="1521" y="1222"/>
                      <a:pt x="1523" y="1217"/>
                    </a:cubicBezTo>
                    <a:cubicBezTo>
                      <a:pt x="1524" y="1216"/>
                      <a:pt x="1524" y="1216"/>
                      <a:pt x="1524" y="1216"/>
                    </a:cubicBezTo>
                    <a:lnTo>
                      <a:pt x="1522" y="1215"/>
                    </a:lnTo>
                    <a:close/>
                    <a:moveTo>
                      <a:pt x="1364" y="1339"/>
                    </a:moveTo>
                    <a:cubicBezTo>
                      <a:pt x="1305" y="1400"/>
                      <a:pt x="1235" y="1450"/>
                      <a:pt x="1160" y="1485"/>
                    </a:cubicBezTo>
                    <a:cubicBezTo>
                      <a:pt x="1162" y="1473"/>
                      <a:pt x="1148" y="1454"/>
                      <a:pt x="1148" y="1454"/>
                    </a:cubicBezTo>
                    <a:cubicBezTo>
                      <a:pt x="1141" y="1443"/>
                      <a:pt x="1141" y="1438"/>
                      <a:pt x="1158" y="1458"/>
                    </a:cubicBezTo>
                    <a:cubicBezTo>
                      <a:pt x="1175" y="1478"/>
                      <a:pt x="1187" y="1470"/>
                      <a:pt x="1172" y="1447"/>
                    </a:cubicBezTo>
                    <a:cubicBezTo>
                      <a:pt x="1157" y="1424"/>
                      <a:pt x="1146" y="1410"/>
                      <a:pt x="1147" y="1368"/>
                    </a:cubicBezTo>
                    <a:cubicBezTo>
                      <a:pt x="1148" y="1327"/>
                      <a:pt x="1118" y="1321"/>
                      <a:pt x="1108" y="1335"/>
                    </a:cubicBezTo>
                    <a:cubicBezTo>
                      <a:pt x="1097" y="1350"/>
                      <a:pt x="1061" y="1350"/>
                      <a:pt x="1047" y="1352"/>
                    </a:cubicBezTo>
                    <a:cubicBezTo>
                      <a:pt x="1033" y="1354"/>
                      <a:pt x="1027" y="1348"/>
                      <a:pt x="1027" y="1348"/>
                    </a:cubicBezTo>
                    <a:cubicBezTo>
                      <a:pt x="1055" y="1332"/>
                      <a:pt x="1072" y="1311"/>
                      <a:pt x="1082" y="1290"/>
                    </a:cubicBezTo>
                    <a:cubicBezTo>
                      <a:pt x="1183" y="1342"/>
                      <a:pt x="1266" y="1256"/>
                      <a:pt x="1285" y="1156"/>
                    </a:cubicBezTo>
                    <a:cubicBezTo>
                      <a:pt x="1307" y="1046"/>
                      <a:pt x="1214" y="891"/>
                      <a:pt x="1193" y="836"/>
                    </a:cubicBezTo>
                    <a:cubicBezTo>
                      <a:pt x="1192" y="837"/>
                      <a:pt x="1190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90" y="839"/>
                      <a:pt x="1191" y="842"/>
                      <a:pt x="1190" y="843"/>
                    </a:cubicBezTo>
                    <a:cubicBezTo>
                      <a:pt x="1189" y="844"/>
                      <a:pt x="1186" y="843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4"/>
                      <a:pt x="1183" y="846"/>
                      <a:pt x="1181" y="846"/>
                    </a:cubicBezTo>
                    <a:cubicBezTo>
                      <a:pt x="1180" y="846"/>
                      <a:pt x="1179" y="844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7" y="843"/>
                      <a:pt x="1174" y="844"/>
                      <a:pt x="1173" y="843"/>
                    </a:cubicBezTo>
                    <a:cubicBezTo>
                      <a:pt x="1172" y="842"/>
                      <a:pt x="1173" y="839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2" y="837"/>
                      <a:pt x="1170" y="836"/>
                      <a:pt x="1170" y="835"/>
                    </a:cubicBezTo>
                    <a:cubicBezTo>
                      <a:pt x="1170" y="833"/>
                      <a:pt x="1172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3" y="830"/>
                      <a:pt x="1172" y="827"/>
                      <a:pt x="1173" y="826"/>
                    </a:cubicBezTo>
                    <a:cubicBezTo>
                      <a:pt x="1174" y="825"/>
                      <a:pt x="1177" y="826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5"/>
                      <a:pt x="1180" y="823"/>
                      <a:pt x="1181" y="823"/>
                    </a:cubicBezTo>
                    <a:cubicBezTo>
                      <a:pt x="1183" y="823"/>
                      <a:pt x="1184" y="825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6" y="826"/>
                      <a:pt x="1189" y="825"/>
                      <a:pt x="1190" y="826"/>
                    </a:cubicBezTo>
                    <a:cubicBezTo>
                      <a:pt x="1176" y="777"/>
                      <a:pt x="1200" y="708"/>
                      <a:pt x="1248" y="728"/>
                    </a:cubicBezTo>
                    <a:cubicBezTo>
                      <a:pt x="1321" y="770"/>
                      <a:pt x="1267" y="801"/>
                      <a:pt x="1267" y="801"/>
                    </a:cubicBezTo>
                    <a:cubicBezTo>
                      <a:pt x="1258" y="828"/>
                      <a:pt x="1303" y="826"/>
                      <a:pt x="1312" y="799"/>
                    </a:cubicBezTo>
                    <a:cubicBezTo>
                      <a:pt x="1328" y="736"/>
                      <a:pt x="1256" y="673"/>
                      <a:pt x="1193" y="702"/>
                    </a:cubicBezTo>
                    <a:cubicBezTo>
                      <a:pt x="1123" y="750"/>
                      <a:pt x="1174" y="880"/>
                      <a:pt x="1208" y="943"/>
                    </a:cubicBezTo>
                    <a:cubicBezTo>
                      <a:pt x="1240" y="1000"/>
                      <a:pt x="1265" y="1136"/>
                      <a:pt x="1222" y="1207"/>
                    </a:cubicBezTo>
                    <a:cubicBezTo>
                      <a:pt x="1177" y="1272"/>
                      <a:pt x="1126" y="1266"/>
                      <a:pt x="1095" y="1232"/>
                    </a:cubicBezTo>
                    <a:cubicBezTo>
                      <a:pt x="1095" y="1226"/>
                      <a:pt x="1094" y="1220"/>
                      <a:pt x="1094" y="1214"/>
                    </a:cubicBezTo>
                    <a:cubicBezTo>
                      <a:pt x="1108" y="1217"/>
                      <a:pt x="1112" y="1212"/>
                      <a:pt x="1112" y="1212"/>
                    </a:cubicBezTo>
                    <a:cubicBezTo>
                      <a:pt x="1140" y="1224"/>
                      <a:pt x="1147" y="1201"/>
                      <a:pt x="1147" y="1201"/>
                    </a:cubicBezTo>
                    <a:cubicBezTo>
                      <a:pt x="1165" y="1200"/>
                      <a:pt x="1167" y="1183"/>
                      <a:pt x="1167" y="1178"/>
                    </a:cubicBezTo>
                    <a:cubicBezTo>
                      <a:pt x="1167" y="1172"/>
                      <a:pt x="1160" y="1172"/>
                      <a:pt x="1160" y="1172"/>
                    </a:cubicBezTo>
                    <a:cubicBezTo>
                      <a:pt x="1152" y="1184"/>
                      <a:pt x="1139" y="1185"/>
                      <a:pt x="1132" y="1182"/>
                    </a:cubicBezTo>
                    <a:cubicBezTo>
                      <a:pt x="1103" y="1165"/>
                      <a:pt x="1128" y="1115"/>
                      <a:pt x="1128" y="1115"/>
                    </a:cubicBezTo>
                    <a:cubicBezTo>
                      <a:pt x="1199" y="1084"/>
                      <a:pt x="1189" y="1016"/>
                      <a:pt x="1176" y="982"/>
                    </a:cubicBezTo>
                    <a:cubicBezTo>
                      <a:pt x="1163" y="947"/>
                      <a:pt x="1117" y="911"/>
                      <a:pt x="1105" y="904"/>
                    </a:cubicBezTo>
                    <a:cubicBezTo>
                      <a:pt x="1102" y="902"/>
                      <a:pt x="1097" y="900"/>
                      <a:pt x="1090" y="898"/>
                    </a:cubicBezTo>
                    <a:cubicBezTo>
                      <a:pt x="1093" y="899"/>
                      <a:pt x="1096" y="899"/>
                      <a:pt x="1099" y="899"/>
                    </a:cubicBezTo>
                    <a:cubicBezTo>
                      <a:pt x="1133" y="899"/>
                      <a:pt x="1160" y="873"/>
                      <a:pt x="1160" y="842"/>
                    </a:cubicBezTo>
                    <a:cubicBezTo>
                      <a:pt x="1160" y="818"/>
                      <a:pt x="1144" y="798"/>
                      <a:pt x="1121" y="789"/>
                    </a:cubicBezTo>
                    <a:cubicBezTo>
                      <a:pt x="1121" y="789"/>
                      <a:pt x="1121" y="788"/>
                      <a:pt x="1121" y="787"/>
                    </a:cubicBezTo>
                    <a:cubicBezTo>
                      <a:pt x="1128" y="737"/>
                      <a:pt x="1109" y="686"/>
                      <a:pt x="1080" y="665"/>
                    </a:cubicBezTo>
                    <a:cubicBezTo>
                      <a:pt x="1056" y="641"/>
                      <a:pt x="1018" y="637"/>
                      <a:pt x="996" y="637"/>
                    </a:cubicBezTo>
                    <a:cubicBezTo>
                      <a:pt x="992" y="624"/>
                      <a:pt x="984" y="606"/>
                      <a:pt x="971" y="596"/>
                    </a:cubicBezTo>
                    <a:cubicBezTo>
                      <a:pt x="971" y="596"/>
                      <a:pt x="977" y="627"/>
                      <a:pt x="976" y="631"/>
                    </a:cubicBezTo>
                    <a:cubicBezTo>
                      <a:pt x="976" y="631"/>
                      <a:pt x="962" y="611"/>
                      <a:pt x="951" y="604"/>
                    </a:cubicBezTo>
                    <a:cubicBezTo>
                      <a:pt x="951" y="604"/>
                      <a:pt x="958" y="631"/>
                      <a:pt x="958" y="635"/>
                    </a:cubicBezTo>
                    <a:cubicBezTo>
                      <a:pt x="958" y="635"/>
                      <a:pt x="939" y="613"/>
                      <a:pt x="933" y="608"/>
                    </a:cubicBezTo>
                    <a:cubicBezTo>
                      <a:pt x="933" y="608"/>
                      <a:pt x="939" y="632"/>
                      <a:pt x="937" y="640"/>
                    </a:cubicBezTo>
                    <a:cubicBezTo>
                      <a:pt x="937" y="640"/>
                      <a:pt x="914" y="613"/>
                      <a:pt x="910" y="612"/>
                    </a:cubicBezTo>
                    <a:cubicBezTo>
                      <a:pt x="910" y="612"/>
                      <a:pt x="923" y="657"/>
                      <a:pt x="924" y="687"/>
                    </a:cubicBezTo>
                    <a:cubicBezTo>
                      <a:pt x="922" y="693"/>
                      <a:pt x="920" y="697"/>
                      <a:pt x="920" y="697"/>
                    </a:cubicBezTo>
                    <a:cubicBezTo>
                      <a:pt x="914" y="714"/>
                      <a:pt x="868" y="715"/>
                      <a:pt x="845" y="714"/>
                    </a:cubicBezTo>
                    <a:cubicBezTo>
                      <a:pt x="843" y="707"/>
                      <a:pt x="836" y="703"/>
                      <a:pt x="828" y="703"/>
                    </a:cubicBezTo>
                    <a:cubicBezTo>
                      <a:pt x="818" y="703"/>
                      <a:pt x="810" y="709"/>
                      <a:pt x="810" y="717"/>
                    </a:cubicBezTo>
                    <a:cubicBezTo>
                      <a:pt x="810" y="718"/>
                      <a:pt x="810" y="720"/>
                      <a:pt x="811" y="721"/>
                    </a:cubicBezTo>
                    <a:cubicBezTo>
                      <a:pt x="800" y="727"/>
                      <a:pt x="792" y="737"/>
                      <a:pt x="790" y="754"/>
                    </a:cubicBezTo>
                    <a:cubicBezTo>
                      <a:pt x="775" y="845"/>
                      <a:pt x="851" y="888"/>
                      <a:pt x="851" y="888"/>
                    </a:cubicBezTo>
                    <a:cubicBezTo>
                      <a:pt x="851" y="888"/>
                      <a:pt x="775" y="905"/>
                      <a:pt x="746" y="906"/>
                    </a:cubicBezTo>
                    <a:cubicBezTo>
                      <a:pt x="720" y="907"/>
                      <a:pt x="670" y="919"/>
                      <a:pt x="640" y="918"/>
                    </a:cubicBezTo>
                    <a:cubicBezTo>
                      <a:pt x="617" y="916"/>
                      <a:pt x="661" y="866"/>
                      <a:pt x="673" y="850"/>
                    </a:cubicBezTo>
                    <a:cubicBezTo>
                      <a:pt x="685" y="833"/>
                      <a:pt x="714" y="822"/>
                      <a:pt x="714" y="791"/>
                    </a:cubicBezTo>
                    <a:cubicBezTo>
                      <a:pt x="714" y="773"/>
                      <a:pt x="703" y="760"/>
                      <a:pt x="695" y="754"/>
                    </a:cubicBezTo>
                    <a:cubicBezTo>
                      <a:pt x="682" y="749"/>
                      <a:pt x="648" y="749"/>
                      <a:pt x="630" y="750"/>
                    </a:cubicBezTo>
                    <a:cubicBezTo>
                      <a:pt x="641" y="747"/>
                      <a:pt x="641" y="747"/>
                      <a:pt x="641" y="747"/>
                    </a:cubicBezTo>
                    <a:cubicBezTo>
                      <a:pt x="641" y="747"/>
                      <a:pt x="642" y="747"/>
                      <a:pt x="642" y="747"/>
                    </a:cubicBezTo>
                    <a:cubicBezTo>
                      <a:pt x="658" y="750"/>
                      <a:pt x="743" y="765"/>
                      <a:pt x="768" y="672"/>
                    </a:cubicBezTo>
                    <a:cubicBezTo>
                      <a:pt x="768" y="672"/>
                      <a:pt x="762" y="674"/>
                      <a:pt x="754" y="675"/>
                    </a:cubicBezTo>
                    <a:cubicBezTo>
                      <a:pt x="759" y="666"/>
                      <a:pt x="763" y="655"/>
                      <a:pt x="764" y="640"/>
                    </a:cubicBezTo>
                    <a:cubicBezTo>
                      <a:pt x="767" y="621"/>
                      <a:pt x="759" y="595"/>
                      <a:pt x="730" y="578"/>
                    </a:cubicBezTo>
                    <a:cubicBezTo>
                      <a:pt x="699" y="560"/>
                      <a:pt x="665" y="533"/>
                      <a:pt x="665" y="520"/>
                    </a:cubicBezTo>
                    <a:cubicBezTo>
                      <a:pt x="665" y="516"/>
                      <a:pt x="665" y="516"/>
                      <a:pt x="665" y="516"/>
                    </a:cubicBezTo>
                    <a:cubicBezTo>
                      <a:pt x="661" y="517"/>
                      <a:pt x="661" y="517"/>
                      <a:pt x="661" y="517"/>
                    </a:cubicBezTo>
                    <a:cubicBezTo>
                      <a:pt x="657" y="518"/>
                      <a:pt x="564" y="541"/>
                      <a:pt x="540" y="611"/>
                    </a:cubicBezTo>
                    <a:cubicBezTo>
                      <a:pt x="534" y="626"/>
                      <a:pt x="534" y="652"/>
                      <a:pt x="547" y="672"/>
                    </a:cubicBezTo>
                    <a:cubicBezTo>
                      <a:pt x="549" y="676"/>
                      <a:pt x="551" y="678"/>
                      <a:pt x="554" y="681"/>
                    </a:cubicBezTo>
                    <a:cubicBezTo>
                      <a:pt x="554" y="681"/>
                      <a:pt x="525" y="672"/>
                      <a:pt x="525" y="672"/>
                    </a:cubicBezTo>
                    <a:cubicBezTo>
                      <a:pt x="525" y="674"/>
                      <a:pt x="526" y="677"/>
                      <a:pt x="527" y="680"/>
                    </a:cubicBezTo>
                    <a:cubicBezTo>
                      <a:pt x="522" y="676"/>
                      <a:pt x="516" y="679"/>
                      <a:pt x="514" y="681"/>
                    </a:cubicBezTo>
                    <a:cubicBezTo>
                      <a:pt x="507" y="670"/>
                      <a:pt x="497" y="670"/>
                      <a:pt x="494" y="673"/>
                    </a:cubicBezTo>
                    <a:cubicBezTo>
                      <a:pt x="490" y="676"/>
                      <a:pt x="495" y="690"/>
                      <a:pt x="501" y="728"/>
                    </a:cubicBezTo>
                    <a:cubicBezTo>
                      <a:pt x="506" y="766"/>
                      <a:pt x="538" y="773"/>
                      <a:pt x="559" y="774"/>
                    </a:cubicBezTo>
                    <a:cubicBezTo>
                      <a:pt x="573" y="780"/>
                      <a:pt x="584" y="781"/>
                      <a:pt x="595" y="786"/>
                    </a:cubicBezTo>
                    <a:cubicBezTo>
                      <a:pt x="619" y="797"/>
                      <a:pt x="619" y="824"/>
                      <a:pt x="581" y="846"/>
                    </a:cubicBezTo>
                    <a:cubicBezTo>
                      <a:pt x="529" y="877"/>
                      <a:pt x="519" y="920"/>
                      <a:pt x="535" y="969"/>
                    </a:cubicBezTo>
                    <a:cubicBezTo>
                      <a:pt x="562" y="1052"/>
                      <a:pt x="799" y="996"/>
                      <a:pt x="840" y="1043"/>
                    </a:cubicBezTo>
                    <a:cubicBezTo>
                      <a:pt x="840" y="1043"/>
                      <a:pt x="815" y="1095"/>
                      <a:pt x="821" y="1136"/>
                    </a:cubicBezTo>
                    <a:cubicBezTo>
                      <a:pt x="827" y="1181"/>
                      <a:pt x="834" y="1214"/>
                      <a:pt x="840" y="1238"/>
                    </a:cubicBezTo>
                    <a:cubicBezTo>
                      <a:pt x="830" y="1238"/>
                      <a:pt x="817" y="1233"/>
                      <a:pt x="805" y="1227"/>
                    </a:cubicBezTo>
                    <a:cubicBezTo>
                      <a:pt x="765" y="1207"/>
                      <a:pt x="739" y="1195"/>
                      <a:pt x="702" y="1218"/>
                    </a:cubicBezTo>
                    <a:cubicBezTo>
                      <a:pt x="690" y="1226"/>
                      <a:pt x="684" y="1237"/>
                      <a:pt x="680" y="1249"/>
                    </a:cubicBezTo>
                    <a:cubicBezTo>
                      <a:pt x="668" y="1240"/>
                      <a:pt x="638" y="1220"/>
                      <a:pt x="610" y="1237"/>
                    </a:cubicBezTo>
                    <a:cubicBezTo>
                      <a:pt x="612" y="1233"/>
                      <a:pt x="613" y="1229"/>
                      <a:pt x="614" y="1227"/>
                    </a:cubicBezTo>
                    <a:cubicBezTo>
                      <a:pt x="663" y="1230"/>
                      <a:pt x="664" y="1185"/>
                      <a:pt x="650" y="1164"/>
                    </a:cubicBezTo>
                    <a:cubicBezTo>
                      <a:pt x="636" y="1143"/>
                      <a:pt x="637" y="1137"/>
                      <a:pt x="635" y="1128"/>
                    </a:cubicBezTo>
                    <a:cubicBezTo>
                      <a:pt x="629" y="1135"/>
                      <a:pt x="626" y="1140"/>
                      <a:pt x="603" y="1149"/>
                    </a:cubicBezTo>
                    <a:cubicBezTo>
                      <a:pt x="577" y="1159"/>
                      <a:pt x="553" y="1200"/>
                      <a:pt x="605" y="1226"/>
                    </a:cubicBezTo>
                    <a:cubicBezTo>
                      <a:pt x="605" y="1226"/>
                      <a:pt x="605" y="1226"/>
                      <a:pt x="606" y="1226"/>
                    </a:cubicBezTo>
                    <a:cubicBezTo>
                      <a:pt x="604" y="1231"/>
                      <a:pt x="601" y="1239"/>
                      <a:pt x="597" y="1249"/>
                    </a:cubicBezTo>
                    <a:cubicBezTo>
                      <a:pt x="596" y="1250"/>
                      <a:pt x="595" y="1251"/>
                      <a:pt x="594" y="1252"/>
                    </a:cubicBezTo>
                    <a:cubicBezTo>
                      <a:pt x="594" y="1252"/>
                      <a:pt x="595" y="1252"/>
                      <a:pt x="596" y="1252"/>
                    </a:cubicBezTo>
                    <a:cubicBezTo>
                      <a:pt x="591" y="1263"/>
                      <a:pt x="584" y="1277"/>
                      <a:pt x="576" y="1292"/>
                    </a:cubicBezTo>
                    <a:cubicBezTo>
                      <a:pt x="576" y="1291"/>
                      <a:pt x="576" y="1290"/>
                      <a:pt x="575" y="1289"/>
                    </a:cubicBezTo>
                    <a:cubicBezTo>
                      <a:pt x="573" y="1280"/>
                      <a:pt x="564" y="1276"/>
                      <a:pt x="556" y="1278"/>
                    </a:cubicBezTo>
                    <a:cubicBezTo>
                      <a:pt x="547" y="1281"/>
                      <a:pt x="543" y="1290"/>
                      <a:pt x="545" y="1298"/>
                    </a:cubicBezTo>
                    <a:cubicBezTo>
                      <a:pt x="548" y="1307"/>
                      <a:pt x="557" y="1311"/>
                      <a:pt x="565" y="1308"/>
                    </a:cubicBezTo>
                    <a:cubicBezTo>
                      <a:pt x="566" y="1308"/>
                      <a:pt x="566" y="1308"/>
                      <a:pt x="567" y="1308"/>
                    </a:cubicBezTo>
                    <a:cubicBezTo>
                      <a:pt x="549" y="1336"/>
                      <a:pt x="526" y="1365"/>
                      <a:pt x="495" y="1385"/>
                    </a:cubicBezTo>
                    <a:cubicBezTo>
                      <a:pt x="505" y="1371"/>
                      <a:pt x="518" y="1333"/>
                      <a:pt x="456" y="1264"/>
                    </a:cubicBezTo>
                    <a:cubicBezTo>
                      <a:pt x="456" y="1264"/>
                      <a:pt x="483" y="1326"/>
                      <a:pt x="489" y="1388"/>
                    </a:cubicBezTo>
                    <a:cubicBezTo>
                      <a:pt x="482" y="1393"/>
                      <a:pt x="474" y="1397"/>
                      <a:pt x="465" y="1400"/>
                    </a:cubicBezTo>
                    <a:cubicBezTo>
                      <a:pt x="439" y="1361"/>
                      <a:pt x="424" y="1318"/>
                      <a:pt x="415" y="1277"/>
                    </a:cubicBezTo>
                    <a:cubicBezTo>
                      <a:pt x="422" y="1284"/>
                      <a:pt x="433" y="1285"/>
                      <a:pt x="441" y="1280"/>
                    </a:cubicBezTo>
                    <a:cubicBezTo>
                      <a:pt x="452" y="1274"/>
                      <a:pt x="455" y="1261"/>
                      <a:pt x="449" y="1250"/>
                    </a:cubicBezTo>
                    <a:cubicBezTo>
                      <a:pt x="443" y="1240"/>
                      <a:pt x="430" y="1236"/>
                      <a:pt x="419" y="1242"/>
                    </a:cubicBezTo>
                    <a:cubicBezTo>
                      <a:pt x="416" y="1244"/>
                      <a:pt x="413" y="1247"/>
                      <a:pt x="411" y="1251"/>
                    </a:cubicBezTo>
                    <a:cubicBezTo>
                      <a:pt x="410" y="1239"/>
                      <a:pt x="408" y="1228"/>
                      <a:pt x="408" y="1218"/>
                    </a:cubicBezTo>
                    <a:cubicBezTo>
                      <a:pt x="411" y="1218"/>
                      <a:pt x="414" y="1217"/>
                      <a:pt x="416" y="1216"/>
                    </a:cubicBezTo>
                    <a:cubicBezTo>
                      <a:pt x="425" y="1211"/>
                      <a:pt x="428" y="1200"/>
                      <a:pt x="423" y="1192"/>
                    </a:cubicBezTo>
                    <a:cubicBezTo>
                      <a:pt x="423" y="1192"/>
                      <a:pt x="447" y="1183"/>
                      <a:pt x="461" y="1171"/>
                    </a:cubicBezTo>
                    <a:cubicBezTo>
                      <a:pt x="512" y="1136"/>
                      <a:pt x="553" y="1102"/>
                      <a:pt x="553" y="1102"/>
                    </a:cubicBezTo>
                    <a:cubicBezTo>
                      <a:pt x="455" y="1125"/>
                      <a:pt x="423" y="1165"/>
                      <a:pt x="414" y="1184"/>
                    </a:cubicBezTo>
                    <a:cubicBezTo>
                      <a:pt x="412" y="1183"/>
                      <a:pt x="409" y="1183"/>
                      <a:pt x="407" y="1183"/>
                    </a:cubicBezTo>
                    <a:cubicBezTo>
                      <a:pt x="407" y="1148"/>
                      <a:pt x="410" y="1122"/>
                      <a:pt x="412" y="1113"/>
                    </a:cubicBezTo>
                    <a:cubicBezTo>
                      <a:pt x="419" y="1120"/>
                      <a:pt x="430" y="1124"/>
                      <a:pt x="440" y="1124"/>
                    </a:cubicBezTo>
                    <a:cubicBezTo>
                      <a:pt x="460" y="1123"/>
                      <a:pt x="464" y="1126"/>
                      <a:pt x="471" y="1129"/>
                    </a:cubicBezTo>
                    <a:cubicBezTo>
                      <a:pt x="469" y="1121"/>
                      <a:pt x="467" y="1117"/>
                      <a:pt x="471" y="1097"/>
                    </a:cubicBezTo>
                    <a:cubicBezTo>
                      <a:pt x="473" y="1086"/>
                      <a:pt x="469" y="1072"/>
                      <a:pt x="460" y="1063"/>
                    </a:cubicBezTo>
                    <a:cubicBezTo>
                      <a:pt x="472" y="1060"/>
                      <a:pt x="482" y="1048"/>
                      <a:pt x="485" y="1038"/>
                    </a:cubicBezTo>
                    <a:cubicBezTo>
                      <a:pt x="490" y="1018"/>
                      <a:pt x="494" y="1015"/>
                      <a:pt x="499" y="1009"/>
                    </a:cubicBezTo>
                    <a:cubicBezTo>
                      <a:pt x="491" y="1009"/>
                      <a:pt x="487" y="1010"/>
                      <a:pt x="469" y="1000"/>
                    </a:cubicBezTo>
                    <a:cubicBezTo>
                      <a:pt x="459" y="995"/>
                      <a:pt x="444" y="994"/>
                      <a:pt x="433" y="999"/>
                    </a:cubicBezTo>
                    <a:cubicBezTo>
                      <a:pt x="433" y="987"/>
                      <a:pt x="426" y="975"/>
                      <a:pt x="416" y="968"/>
                    </a:cubicBezTo>
                    <a:cubicBezTo>
                      <a:pt x="399" y="957"/>
                      <a:pt x="398" y="953"/>
                      <a:pt x="394" y="946"/>
                    </a:cubicBezTo>
                    <a:cubicBezTo>
                      <a:pt x="391" y="953"/>
                      <a:pt x="390" y="958"/>
                      <a:pt x="376" y="972"/>
                    </a:cubicBezTo>
                    <a:cubicBezTo>
                      <a:pt x="368" y="980"/>
                      <a:pt x="362" y="994"/>
                      <a:pt x="364" y="1006"/>
                    </a:cubicBezTo>
                    <a:cubicBezTo>
                      <a:pt x="352" y="1002"/>
                      <a:pt x="338" y="1005"/>
                      <a:pt x="329" y="1012"/>
                    </a:cubicBezTo>
                    <a:cubicBezTo>
                      <a:pt x="314" y="1025"/>
                      <a:pt x="309" y="1025"/>
                      <a:pt x="301" y="1027"/>
                    </a:cubicBezTo>
                    <a:cubicBezTo>
                      <a:pt x="307" y="1031"/>
                      <a:pt x="312" y="1034"/>
                      <a:pt x="320" y="1052"/>
                    </a:cubicBezTo>
                    <a:cubicBezTo>
                      <a:pt x="325" y="1062"/>
                      <a:pt x="337" y="1072"/>
                      <a:pt x="349" y="1073"/>
                    </a:cubicBezTo>
                    <a:cubicBezTo>
                      <a:pt x="341" y="1083"/>
                      <a:pt x="340" y="1098"/>
                      <a:pt x="344" y="1108"/>
                    </a:cubicBezTo>
                    <a:cubicBezTo>
                      <a:pt x="351" y="1127"/>
                      <a:pt x="350" y="1132"/>
                      <a:pt x="349" y="1139"/>
                    </a:cubicBezTo>
                    <a:cubicBezTo>
                      <a:pt x="356" y="1135"/>
                      <a:pt x="359" y="1132"/>
                      <a:pt x="379" y="1129"/>
                    </a:cubicBezTo>
                    <a:cubicBezTo>
                      <a:pt x="388" y="1128"/>
                      <a:pt x="399" y="1122"/>
                      <a:pt x="405" y="1114"/>
                    </a:cubicBezTo>
                    <a:cubicBezTo>
                      <a:pt x="403" y="1126"/>
                      <a:pt x="400" y="1151"/>
                      <a:pt x="400" y="1184"/>
                    </a:cubicBezTo>
                    <a:cubicBezTo>
                      <a:pt x="400" y="1184"/>
                      <a:pt x="399" y="1184"/>
                      <a:pt x="399" y="1185"/>
                    </a:cubicBezTo>
                    <a:cubicBezTo>
                      <a:pt x="356" y="1103"/>
                      <a:pt x="253" y="1153"/>
                      <a:pt x="253" y="1153"/>
                    </a:cubicBezTo>
                    <a:cubicBezTo>
                      <a:pt x="309" y="1147"/>
                      <a:pt x="366" y="1176"/>
                      <a:pt x="392" y="1192"/>
                    </a:cubicBezTo>
                    <a:cubicBezTo>
                      <a:pt x="389" y="1197"/>
                      <a:pt x="389" y="1204"/>
                      <a:pt x="392" y="1209"/>
                    </a:cubicBezTo>
                    <a:cubicBezTo>
                      <a:pt x="394" y="1213"/>
                      <a:pt x="397" y="1215"/>
                      <a:pt x="401" y="1217"/>
                    </a:cubicBezTo>
                    <a:cubicBezTo>
                      <a:pt x="401" y="1223"/>
                      <a:pt x="402" y="1229"/>
                      <a:pt x="403" y="1236"/>
                    </a:cubicBezTo>
                    <a:cubicBezTo>
                      <a:pt x="394" y="1215"/>
                      <a:pt x="368" y="1215"/>
                      <a:pt x="354" y="1225"/>
                    </a:cubicBezTo>
                    <a:cubicBezTo>
                      <a:pt x="337" y="1236"/>
                      <a:pt x="332" y="1235"/>
                      <a:pt x="325" y="1237"/>
                    </a:cubicBezTo>
                    <a:cubicBezTo>
                      <a:pt x="330" y="1242"/>
                      <a:pt x="334" y="1244"/>
                      <a:pt x="342" y="1263"/>
                    </a:cubicBezTo>
                    <a:cubicBezTo>
                      <a:pt x="350" y="1284"/>
                      <a:pt x="383" y="1306"/>
                      <a:pt x="405" y="1263"/>
                    </a:cubicBezTo>
                    <a:cubicBezTo>
                      <a:pt x="405" y="1261"/>
                      <a:pt x="405" y="1259"/>
                      <a:pt x="405" y="1257"/>
                    </a:cubicBezTo>
                    <a:cubicBezTo>
                      <a:pt x="413" y="1308"/>
                      <a:pt x="430" y="1365"/>
                      <a:pt x="467" y="1414"/>
                    </a:cubicBezTo>
                    <a:cubicBezTo>
                      <a:pt x="466" y="1414"/>
                      <a:pt x="466" y="1414"/>
                      <a:pt x="466" y="1414"/>
                    </a:cubicBezTo>
                    <a:cubicBezTo>
                      <a:pt x="300" y="1291"/>
                      <a:pt x="190" y="1095"/>
                      <a:pt x="186" y="875"/>
                    </a:cubicBezTo>
                    <a:cubicBezTo>
                      <a:pt x="183" y="692"/>
                      <a:pt x="251" y="518"/>
                      <a:pt x="378" y="387"/>
                    </a:cubicBezTo>
                    <a:cubicBezTo>
                      <a:pt x="505" y="255"/>
                      <a:pt x="676" y="181"/>
                      <a:pt x="859" y="178"/>
                    </a:cubicBezTo>
                    <a:cubicBezTo>
                      <a:pt x="863" y="177"/>
                      <a:pt x="867" y="177"/>
                      <a:pt x="871" y="177"/>
                    </a:cubicBezTo>
                    <a:cubicBezTo>
                      <a:pt x="886" y="177"/>
                      <a:pt x="901" y="178"/>
                      <a:pt x="915" y="179"/>
                    </a:cubicBezTo>
                    <a:cubicBezTo>
                      <a:pt x="916" y="184"/>
                      <a:pt x="922" y="215"/>
                      <a:pt x="909" y="237"/>
                    </a:cubicBezTo>
                    <a:cubicBezTo>
                      <a:pt x="837" y="212"/>
                      <a:pt x="822" y="273"/>
                      <a:pt x="836" y="308"/>
                    </a:cubicBezTo>
                    <a:cubicBezTo>
                      <a:pt x="849" y="339"/>
                      <a:pt x="848" y="342"/>
                      <a:pt x="848" y="354"/>
                    </a:cubicBezTo>
                    <a:cubicBezTo>
                      <a:pt x="858" y="347"/>
                      <a:pt x="862" y="346"/>
                      <a:pt x="895" y="340"/>
                    </a:cubicBezTo>
                    <a:cubicBezTo>
                      <a:pt x="931" y="334"/>
                      <a:pt x="973" y="288"/>
                      <a:pt x="915" y="240"/>
                    </a:cubicBezTo>
                    <a:cubicBezTo>
                      <a:pt x="929" y="216"/>
                      <a:pt x="924" y="185"/>
                      <a:pt x="922" y="179"/>
                    </a:cubicBezTo>
                    <a:cubicBezTo>
                      <a:pt x="985" y="184"/>
                      <a:pt x="1045" y="197"/>
                      <a:pt x="1102" y="218"/>
                    </a:cubicBezTo>
                    <a:cubicBezTo>
                      <a:pt x="1099" y="223"/>
                      <a:pt x="1088" y="241"/>
                      <a:pt x="1082" y="265"/>
                    </a:cubicBezTo>
                    <a:cubicBezTo>
                      <a:pt x="1072" y="262"/>
                      <a:pt x="949" y="236"/>
                      <a:pt x="921" y="361"/>
                    </a:cubicBezTo>
                    <a:cubicBezTo>
                      <a:pt x="921" y="361"/>
                      <a:pt x="954" y="351"/>
                      <a:pt x="976" y="351"/>
                    </a:cubicBezTo>
                    <a:cubicBezTo>
                      <a:pt x="1004" y="352"/>
                      <a:pt x="1059" y="335"/>
                      <a:pt x="1080" y="274"/>
                    </a:cubicBezTo>
                    <a:cubicBezTo>
                      <a:pt x="1076" y="294"/>
                      <a:pt x="1076" y="316"/>
                      <a:pt x="1084" y="339"/>
                    </a:cubicBezTo>
                    <a:cubicBezTo>
                      <a:pt x="1079" y="340"/>
                      <a:pt x="1005" y="347"/>
                      <a:pt x="1013" y="422"/>
                    </a:cubicBezTo>
                    <a:cubicBezTo>
                      <a:pt x="1013" y="422"/>
                      <a:pt x="1029" y="410"/>
                      <a:pt x="1042" y="406"/>
                    </a:cubicBezTo>
                    <a:cubicBezTo>
                      <a:pt x="1057" y="401"/>
                      <a:pt x="1087" y="381"/>
                      <a:pt x="1084" y="340"/>
                    </a:cubicBezTo>
                    <a:cubicBezTo>
                      <a:pt x="1090" y="356"/>
                      <a:pt x="1101" y="373"/>
                      <a:pt x="1117" y="389"/>
                    </a:cubicBezTo>
                    <a:cubicBezTo>
                      <a:pt x="1094" y="393"/>
                      <a:pt x="1075" y="400"/>
                      <a:pt x="1059" y="409"/>
                    </a:cubicBezTo>
                    <a:cubicBezTo>
                      <a:pt x="1034" y="424"/>
                      <a:pt x="1018" y="445"/>
                      <a:pt x="1015" y="470"/>
                    </a:cubicBezTo>
                    <a:cubicBezTo>
                      <a:pt x="1010" y="502"/>
                      <a:pt x="1023" y="533"/>
                      <a:pt x="1038" y="549"/>
                    </a:cubicBezTo>
                    <a:cubicBezTo>
                      <a:pt x="1104" y="622"/>
                      <a:pt x="1228" y="602"/>
                      <a:pt x="1234" y="602"/>
                    </a:cubicBezTo>
                    <a:cubicBezTo>
                      <a:pt x="1239" y="601"/>
                      <a:pt x="1239" y="601"/>
                      <a:pt x="1239" y="601"/>
                    </a:cubicBezTo>
                    <a:cubicBezTo>
                      <a:pt x="1237" y="595"/>
                      <a:pt x="1237" y="595"/>
                      <a:pt x="1237" y="595"/>
                    </a:cubicBezTo>
                    <a:cubicBezTo>
                      <a:pt x="1231" y="580"/>
                      <a:pt x="1258" y="530"/>
                      <a:pt x="1287" y="491"/>
                    </a:cubicBezTo>
                    <a:cubicBezTo>
                      <a:pt x="1291" y="485"/>
                      <a:pt x="1295" y="479"/>
                      <a:pt x="1297" y="473"/>
                    </a:cubicBezTo>
                    <a:cubicBezTo>
                      <a:pt x="1299" y="477"/>
                      <a:pt x="1300" y="481"/>
                      <a:pt x="1303" y="486"/>
                    </a:cubicBezTo>
                    <a:cubicBezTo>
                      <a:pt x="1302" y="485"/>
                      <a:pt x="1301" y="484"/>
                      <a:pt x="1300" y="482"/>
                    </a:cubicBezTo>
                    <a:cubicBezTo>
                      <a:pt x="1300" y="482"/>
                      <a:pt x="1248" y="525"/>
                      <a:pt x="1292" y="573"/>
                    </a:cubicBezTo>
                    <a:cubicBezTo>
                      <a:pt x="1292" y="573"/>
                      <a:pt x="1297" y="557"/>
                      <a:pt x="1303" y="549"/>
                    </a:cubicBezTo>
                    <a:cubicBezTo>
                      <a:pt x="1310" y="540"/>
                      <a:pt x="1318" y="519"/>
                      <a:pt x="1309" y="498"/>
                    </a:cubicBezTo>
                    <a:cubicBezTo>
                      <a:pt x="1313" y="504"/>
                      <a:pt x="1319" y="511"/>
                      <a:pt x="1325" y="516"/>
                    </a:cubicBezTo>
                    <a:cubicBezTo>
                      <a:pt x="1287" y="587"/>
                      <a:pt x="1347" y="615"/>
                      <a:pt x="1385" y="606"/>
                    </a:cubicBezTo>
                    <a:cubicBezTo>
                      <a:pt x="1420" y="598"/>
                      <a:pt x="1424" y="597"/>
                      <a:pt x="1437" y="600"/>
                    </a:cubicBezTo>
                    <a:cubicBezTo>
                      <a:pt x="1431" y="588"/>
                      <a:pt x="1430" y="585"/>
                      <a:pt x="1429" y="550"/>
                    </a:cubicBezTo>
                    <a:cubicBezTo>
                      <a:pt x="1429" y="511"/>
                      <a:pt x="1389" y="457"/>
                      <a:pt x="1330" y="510"/>
                    </a:cubicBezTo>
                    <a:cubicBezTo>
                      <a:pt x="1315" y="499"/>
                      <a:pt x="1307" y="482"/>
                      <a:pt x="1304" y="470"/>
                    </a:cubicBezTo>
                    <a:cubicBezTo>
                      <a:pt x="1313" y="482"/>
                      <a:pt x="1326" y="484"/>
                      <a:pt x="1333" y="484"/>
                    </a:cubicBezTo>
                    <a:cubicBezTo>
                      <a:pt x="1340" y="483"/>
                      <a:pt x="1351" y="486"/>
                      <a:pt x="1351" y="486"/>
                    </a:cubicBezTo>
                    <a:cubicBezTo>
                      <a:pt x="1341" y="454"/>
                      <a:pt x="1314" y="455"/>
                      <a:pt x="1303" y="458"/>
                    </a:cubicBezTo>
                    <a:cubicBezTo>
                      <a:pt x="1309" y="434"/>
                      <a:pt x="1305" y="412"/>
                      <a:pt x="1296" y="397"/>
                    </a:cubicBezTo>
                    <a:cubicBezTo>
                      <a:pt x="1251" y="321"/>
                      <a:pt x="1190" y="340"/>
                      <a:pt x="1158" y="359"/>
                    </a:cubicBezTo>
                    <a:cubicBezTo>
                      <a:pt x="1158" y="359"/>
                      <a:pt x="1158" y="359"/>
                      <a:pt x="1158" y="359"/>
                    </a:cubicBezTo>
                    <a:cubicBezTo>
                      <a:pt x="1142" y="369"/>
                      <a:pt x="1129" y="380"/>
                      <a:pt x="1123" y="386"/>
                    </a:cubicBezTo>
                    <a:cubicBezTo>
                      <a:pt x="1082" y="346"/>
                      <a:pt x="1079" y="304"/>
                      <a:pt x="1086" y="273"/>
                    </a:cubicBezTo>
                    <a:cubicBezTo>
                      <a:pt x="1095" y="314"/>
                      <a:pt x="1130" y="330"/>
                      <a:pt x="1148" y="332"/>
                    </a:cubicBezTo>
                    <a:cubicBezTo>
                      <a:pt x="1163" y="334"/>
                      <a:pt x="1184" y="344"/>
                      <a:pt x="1184" y="344"/>
                    </a:cubicBezTo>
                    <a:cubicBezTo>
                      <a:pt x="1177" y="264"/>
                      <a:pt x="1104" y="264"/>
                      <a:pt x="1088" y="265"/>
                    </a:cubicBezTo>
                    <a:cubicBezTo>
                      <a:pt x="1095" y="240"/>
                      <a:pt x="1107" y="222"/>
                      <a:pt x="1109" y="220"/>
                    </a:cubicBezTo>
                    <a:cubicBezTo>
                      <a:pt x="1258" y="276"/>
                      <a:pt x="1383" y="382"/>
                      <a:pt x="1462" y="517"/>
                    </a:cubicBezTo>
                    <a:cubicBezTo>
                      <a:pt x="1461" y="518"/>
                      <a:pt x="1461" y="518"/>
                      <a:pt x="1461" y="518"/>
                    </a:cubicBezTo>
                    <a:cubicBezTo>
                      <a:pt x="1469" y="529"/>
                      <a:pt x="1471" y="532"/>
                      <a:pt x="1471" y="532"/>
                    </a:cubicBezTo>
                    <a:cubicBezTo>
                      <a:pt x="1479" y="546"/>
                      <a:pt x="1486" y="560"/>
                      <a:pt x="1492" y="574"/>
                    </a:cubicBezTo>
                    <a:cubicBezTo>
                      <a:pt x="1492" y="606"/>
                      <a:pt x="1483" y="653"/>
                      <a:pt x="1440" y="677"/>
                    </a:cubicBezTo>
                    <a:cubicBezTo>
                      <a:pt x="1440" y="663"/>
                      <a:pt x="1435" y="628"/>
                      <a:pt x="1392" y="625"/>
                    </a:cubicBezTo>
                    <a:cubicBezTo>
                      <a:pt x="1392" y="625"/>
                      <a:pt x="1398" y="637"/>
                      <a:pt x="1399" y="646"/>
                    </a:cubicBezTo>
                    <a:cubicBezTo>
                      <a:pt x="1399" y="647"/>
                      <a:pt x="1399" y="647"/>
                      <a:pt x="1399" y="647"/>
                    </a:cubicBezTo>
                    <a:cubicBezTo>
                      <a:pt x="1379" y="639"/>
                      <a:pt x="1351" y="639"/>
                      <a:pt x="1327" y="675"/>
                    </a:cubicBezTo>
                    <a:cubicBezTo>
                      <a:pt x="1318" y="688"/>
                      <a:pt x="1314" y="711"/>
                      <a:pt x="1329" y="735"/>
                    </a:cubicBezTo>
                    <a:cubicBezTo>
                      <a:pt x="1345" y="761"/>
                      <a:pt x="1361" y="794"/>
                      <a:pt x="1356" y="804"/>
                    </a:cubicBezTo>
                    <a:cubicBezTo>
                      <a:pt x="1354" y="807"/>
                      <a:pt x="1354" y="807"/>
                      <a:pt x="1354" y="807"/>
                    </a:cubicBezTo>
                    <a:cubicBezTo>
                      <a:pt x="1358" y="808"/>
                      <a:pt x="1358" y="808"/>
                      <a:pt x="1358" y="808"/>
                    </a:cubicBezTo>
                    <a:cubicBezTo>
                      <a:pt x="1360" y="808"/>
                      <a:pt x="1403" y="818"/>
                      <a:pt x="1444" y="806"/>
                    </a:cubicBezTo>
                    <a:cubicBezTo>
                      <a:pt x="1413" y="835"/>
                      <a:pt x="1435" y="874"/>
                      <a:pt x="1461" y="888"/>
                    </a:cubicBezTo>
                    <a:cubicBezTo>
                      <a:pt x="1490" y="904"/>
                      <a:pt x="1493" y="906"/>
                      <a:pt x="1501" y="915"/>
                    </a:cubicBezTo>
                    <a:cubicBezTo>
                      <a:pt x="1504" y="903"/>
                      <a:pt x="1505" y="901"/>
                      <a:pt x="1526" y="875"/>
                    </a:cubicBezTo>
                    <a:cubicBezTo>
                      <a:pt x="1550" y="848"/>
                      <a:pt x="1554" y="786"/>
                      <a:pt x="1480" y="787"/>
                    </a:cubicBezTo>
                    <a:cubicBezTo>
                      <a:pt x="1482" y="786"/>
                      <a:pt x="1483" y="784"/>
                      <a:pt x="1485" y="783"/>
                    </a:cubicBezTo>
                    <a:cubicBezTo>
                      <a:pt x="1493" y="775"/>
                      <a:pt x="1500" y="762"/>
                      <a:pt x="1503" y="748"/>
                    </a:cubicBezTo>
                    <a:cubicBezTo>
                      <a:pt x="1513" y="752"/>
                      <a:pt x="1524" y="757"/>
                      <a:pt x="1524" y="757"/>
                    </a:cubicBezTo>
                    <a:cubicBezTo>
                      <a:pt x="1523" y="692"/>
                      <a:pt x="1470" y="681"/>
                      <a:pt x="1448" y="679"/>
                    </a:cubicBezTo>
                    <a:cubicBezTo>
                      <a:pt x="1467" y="667"/>
                      <a:pt x="1479" y="650"/>
                      <a:pt x="1486" y="633"/>
                    </a:cubicBezTo>
                    <a:cubicBezTo>
                      <a:pt x="1485" y="651"/>
                      <a:pt x="1488" y="686"/>
                      <a:pt x="1532" y="695"/>
                    </a:cubicBezTo>
                    <a:cubicBezTo>
                      <a:pt x="1532" y="695"/>
                      <a:pt x="1528" y="680"/>
                      <a:pt x="1528" y="670"/>
                    </a:cubicBezTo>
                    <a:cubicBezTo>
                      <a:pt x="1528" y="668"/>
                      <a:pt x="1527" y="666"/>
                      <a:pt x="1527" y="664"/>
                    </a:cubicBezTo>
                    <a:cubicBezTo>
                      <a:pt x="1545" y="723"/>
                      <a:pt x="1556" y="786"/>
                      <a:pt x="1557" y="851"/>
                    </a:cubicBezTo>
                    <a:cubicBezTo>
                      <a:pt x="1560" y="1034"/>
                      <a:pt x="1492" y="1207"/>
                      <a:pt x="1364" y="1339"/>
                    </a:cubicBezTo>
                    <a:close/>
                    <a:moveTo>
                      <a:pt x="1434" y="1343"/>
                    </a:moveTo>
                    <a:cubicBezTo>
                      <a:pt x="1434" y="1342"/>
                      <a:pt x="1434" y="1342"/>
                      <a:pt x="1434" y="1342"/>
                    </a:cubicBezTo>
                    <a:cubicBezTo>
                      <a:pt x="1412" y="1325"/>
                      <a:pt x="1412" y="1325"/>
                      <a:pt x="1412" y="1325"/>
                    </a:cubicBezTo>
                    <a:cubicBezTo>
                      <a:pt x="1416" y="1320"/>
                      <a:pt x="1420" y="1316"/>
                      <a:pt x="1423" y="1312"/>
                    </a:cubicBezTo>
                    <a:cubicBezTo>
                      <a:pt x="1497" y="1367"/>
                      <a:pt x="1497" y="1367"/>
                      <a:pt x="1497" y="1367"/>
                    </a:cubicBezTo>
                    <a:cubicBezTo>
                      <a:pt x="1496" y="1368"/>
                      <a:pt x="1496" y="1368"/>
                      <a:pt x="1496" y="1368"/>
                    </a:cubicBezTo>
                    <a:cubicBezTo>
                      <a:pt x="1491" y="1374"/>
                      <a:pt x="1487" y="1378"/>
                      <a:pt x="1483" y="1383"/>
                    </a:cubicBezTo>
                    <a:cubicBezTo>
                      <a:pt x="1482" y="1385"/>
                      <a:pt x="1482" y="1385"/>
                      <a:pt x="1482" y="1385"/>
                    </a:cubicBezTo>
                    <a:cubicBezTo>
                      <a:pt x="1451" y="1359"/>
                      <a:pt x="1451" y="1359"/>
                      <a:pt x="1451" y="1359"/>
                    </a:cubicBezTo>
                    <a:cubicBezTo>
                      <a:pt x="1450" y="1360"/>
                      <a:pt x="1450" y="1360"/>
                      <a:pt x="1450" y="1360"/>
                    </a:cubicBezTo>
                    <a:cubicBezTo>
                      <a:pt x="1444" y="1367"/>
                      <a:pt x="1437" y="1374"/>
                      <a:pt x="1430" y="1382"/>
                    </a:cubicBezTo>
                    <a:cubicBezTo>
                      <a:pt x="1429" y="1383"/>
                      <a:pt x="1429" y="1383"/>
                      <a:pt x="1429" y="1383"/>
                    </a:cubicBezTo>
                    <a:cubicBezTo>
                      <a:pt x="1414" y="1369"/>
                      <a:pt x="1414" y="1369"/>
                      <a:pt x="1414" y="1369"/>
                    </a:cubicBezTo>
                    <a:cubicBezTo>
                      <a:pt x="1415" y="1367"/>
                      <a:pt x="1415" y="1367"/>
                      <a:pt x="1415" y="1367"/>
                    </a:cubicBezTo>
                    <a:cubicBezTo>
                      <a:pt x="1418" y="1364"/>
                      <a:pt x="1421" y="1361"/>
                      <a:pt x="1424" y="1357"/>
                    </a:cubicBezTo>
                    <a:cubicBezTo>
                      <a:pt x="1428" y="1353"/>
                      <a:pt x="1431" y="1349"/>
                      <a:pt x="1435" y="1345"/>
                    </a:cubicBezTo>
                    <a:cubicBezTo>
                      <a:pt x="1436" y="1344"/>
                      <a:pt x="1436" y="1344"/>
                      <a:pt x="1436" y="1344"/>
                    </a:cubicBezTo>
                    <a:lnTo>
                      <a:pt x="1434" y="1343"/>
                    </a:lnTo>
                    <a:close/>
                    <a:moveTo>
                      <a:pt x="1322" y="1449"/>
                    </a:moveTo>
                    <a:cubicBezTo>
                      <a:pt x="1322" y="1449"/>
                      <a:pt x="1322" y="1449"/>
                      <a:pt x="1322" y="1449"/>
                    </a:cubicBezTo>
                    <a:cubicBezTo>
                      <a:pt x="1304" y="1427"/>
                      <a:pt x="1304" y="1427"/>
                      <a:pt x="1304" y="1427"/>
                    </a:cubicBezTo>
                    <a:cubicBezTo>
                      <a:pt x="1309" y="1424"/>
                      <a:pt x="1313" y="1420"/>
                      <a:pt x="1318" y="1417"/>
                    </a:cubicBezTo>
                    <a:cubicBezTo>
                      <a:pt x="1378" y="1486"/>
                      <a:pt x="1378" y="1486"/>
                      <a:pt x="1378" y="1486"/>
                    </a:cubicBezTo>
                    <a:cubicBezTo>
                      <a:pt x="1376" y="1487"/>
                      <a:pt x="1376" y="1487"/>
                      <a:pt x="1376" y="1487"/>
                    </a:cubicBezTo>
                    <a:cubicBezTo>
                      <a:pt x="1371" y="1491"/>
                      <a:pt x="1366" y="1495"/>
                      <a:pt x="1361" y="1499"/>
                    </a:cubicBezTo>
                    <a:cubicBezTo>
                      <a:pt x="1360" y="1500"/>
                      <a:pt x="1360" y="1500"/>
                      <a:pt x="1360" y="1500"/>
                    </a:cubicBezTo>
                    <a:cubicBezTo>
                      <a:pt x="1335" y="1468"/>
                      <a:pt x="1335" y="1468"/>
                      <a:pt x="1335" y="1468"/>
                    </a:cubicBezTo>
                    <a:cubicBezTo>
                      <a:pt x="1333" y="1469"/>
                      <a:pt x="1333" y="1469"/>
                      <a:pt x="1333" y="1469"/>
                    </a:cubicBezTo>
                    <a:cubicBezTo>
                      <a:pt x="1326" y="1475"/>
                      <a:pt x="1318" y="1481"/>
                      <a:pt x="1310" y="1487"/>
                    </a:cubicBezTo>
                    <a:cubicBezTo>
                      <a:pt x="1309" y="1487"/>
                      <a:pt x="1309" y="1487"/>
                      <a:pt x="1309" y="1487"/>
                    </a:cubicBezTo>
                    <a:cubicBezTo>
                      <a:pt x="1296" y="1470"/>
                      <a:pt x="1296" y="1470"/>
                      <a:pt x="1296" y="1470"/>
                    </a:cubicBezTo>
                    <a:cubicBezTo>
                      <a:pt x="1298" y="1469"/>
                      <a:pt x="1298" y="1469"/>
                      <a:pt x="1298" y="1469"/>
                    </a:cubicBezTo>
                    <a:cubicBezTo>
                      <a:pt x="1302" y="1467"/>
                      <a:pt x="1305" y="1464"/>
                      <a:pt x="1309" y="1461"/>
                    </a:cubicBezTo>
                    <a:cubicBezTo>
                      <a:pt x="1313" y="1458"/>
                      <a:pt x="1318" y="1455"/>
                      <a:pt x="1322" y="1452"/>
                    </a:cubicBezTo>
                    <a:cubicBezTo>
                      <a:pt x="1323" y="1451"/>
                      <a:pt x="1323" y="1451"/>
                      <a:pt x="1323" y="1451"/>
                    </a:cubicBezTo>
                    <a:lnTo>
                      <a:pt x="1322" y="1449"/>
                    </a:lnTo>
                    <a:close/>
                    <a:moveTo>
                      <a:pt x="1190" y="1530"/>
                    </a:moveTo>
                    <a:cubicBezTo>
                      <a:pt x="1190" y="1530"/>
                      <a:pt x="1190" y="1530"/>
                      <a:pt x="1190" y="1530"/>
                    </a:cubicBezTo>
                    <a:cubicBezTo>
                      <a:pt x="1177" y="1505"/>
                      <a:pt x="1177" y="1505"/>
                      <a:pt x="1177" y="1505"/>
                    </a:cubicBezTo>
                    <a:cubicBezTo>
                      <a:pt x="1182" y="1503"/>
                      <a:pt x="1187" y="1500"/>
                      <a:pt x="1192" y="1498"/>
                    </a:cubicBezTo>
                    <a:cubicBezTo>
                      <a:pt x="1237" y="1578"/>
                      <a:pt x="1237" y="1578"/>
                      <a:pt x="1237" y="1578"/>
                    </a:cubicBezTo>
                    <a:cubicBezTo>
                      <a:pt x="1235" y="1579"/>
                      <a:pt x="1235" y="1579"/>
                      <a:pt x="1235" y="1579"/>
                    </a:cubicBezTo>
                    <a:cubicBezTo>
                      <a:pt x="1230" y="1581"/>
                      <a:pt x="1224" y="1584"/>
                      <a:pt x="1218" y="1587"/>
                    </a:cubicBezTo>
                    <a:cubicBezTo>
                      <a:pt x="1216" y="1588"/>
                      <a:pt x="1216" y="1588"/>
                      <a:pt x="1216" y="1588"/>
                    </a:cubicBezTo>
                    <a:cubicBezTo>
                      <a:pt x="1198" y="1551"/>
                      <a:pt x="1198" y="1551"/>
                      <a:pt x="1198" y="1551"/>
                    </a:cubicBezTo>
                    <a:cubicBezTo>
                      <a:pt x="1197" y="1552"/>
                      <a:pt x="1197" y="1552"/>
                      <a:pt x="1197" y="1552"/>
                    </a:cubicBezTo>
                    <a:cubicBezTo>
                      <a:pt x="1188" y="1556"/>
                      <a:pt x="1179" y="1560"/>
                      <a:pt x="1170" y="1564"/>
                    </a:cubicBezTo>
                    <a:cubicBezTo>
                      <a:pt x="1169" y="1565"/>
                      <a:pt x="1169" y="1565"/>
                      <a:pt x="1169" y="1565"/>
                    </a:cubicBezTo>
                    <a:cubicBezTo>
                      <a:pt x="1160" y="1545"/>
                      <a:pt x="1160" y="1545"/>
                      <a:pt x="1160" y="1545"/>
                    </a:cubicBezTo>
                    <a:cubicBezTo>
                      <a:pt x="1162" y="1545"/>
                      <a:pt x="1162" y="1545"/>
                      <a:pt x="1162" y="1545"/>
                    </a:cubicBezTo>
                    <a:cubicBezTo>
                      <a:pt x="1166" y="1543"/>
                      <a:pt x="1171" y="1541"/>
                      <a:pt x="1175" y="1539"/>
                    </a:cubicBezTo>
                    <a:cubicBezTo>
                      <a:pt x="1180" y="1537"/>
                      <a:pt x="1185" y="1535"/>
                      <a:pt x="1189" y="1533"/>
                    </a:cubicBezTo>
                    <a:cubicBezTo>
                      <a:pt x="1191" y="1532"/>
                      <a:pt x="1191" y="1532"/>
                      <a:pt x="1191" y="1532"/>
                    </a:cubicBezTo>
                    <a:lnTo>
                      <a:pt x="1190" y="1530"/>
                    </a:lnTo>
                    <a:close/>
                    <a:moveTo>
                      <a:pt x="1044" y="1582"/>
                    </a:moveTo>
                    <a:cubicBezTo>
                      <a:pt x="1044" y="1582"/>
                      <a:pt x="1044" y="1582"/>
                      <a:pt x="1044" y="1582"/>
                    </a:cubicBezTo>
                    <a:cubicBezTo>
                      <a:pt x="1042" y="1573"/>
                      <a:pt x="1042" y="1573"/>
                      <a:pt x="1042" y="1573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69"/>
                      <a:pt x="1041" y="1569"/>
                      <a:pt x="1041" y="1569"/>
                    </a:cubicBezTo>
                    <a:cubicBezTo>
                      <a:pt x="1037" y="1555"/>
                      <a:pt x="1037" y="1555"/>
                      <a:pt x="1037" y="1555"/>
                    </a:cubicBezTo>
                    <a:cubicBezTo>
                      <a:pt x="1042" y="1553"/>
                      <a:pt x="1048" y="1552"/>
                      <a:pt x="1053" y="1551"/>
                    </a:cubicBezTo>
                    <a:cubicBezTo>
                      <a:pt x="1080" y="1638"/>
                      <a:pt x="1080" y="1638"/>
                      <a:pt x="1080" y="1638"/>
                    </a:cubicBezTo>
                    <a:cubicBezTo>
                      <a:pt x="1078" y="1639"/>
                      <a:pt x="1078" y="1639"/>
                      <a:pt x="1078" y="1639"/>
                    </a:cubicBezTo>
                    <a:cubicBezTo>
                      <a:pt x="1072" y="1640"/>
                      <a:pt x="1066" y="1642"/>
                      <a:pt x="1059" y="1643"/>
                    </a:cubicBezTo>
                    <a:cubicBezTo>
                      <a:pt x="1058" y="1644"/>
                      <a:pt x="1058" y="1644"/>
                      <a:pt x="1058" y="1644"/>
                    </a:cubicBezTo>
                    <a:cubicBezTo>
                      <a:pt x="1048" y="1604"/>
                      <a:pt x="1048" y="1604"/>
                      <a:pt x="1048" y="1604"/>
                    </a:cubicBezTo>
                    <a:cubicBezTo>
                      <a:pt x="1046" y="1605"/>
                      <a:pt x="1046" y="1605"/>
                      <a:pt x="1046" y="1605"/>
                    </a:cubicBezTo>
                    <a:cubicBezTo>
                      <a:pt x="1037" y="1607"/>
                      <a:pt x="1028" y="1609"/>
                      <a:pt x="1018" y="1611"/>
                    </a:cubicBezTo>
                    <a:cubicBezTo>
                      <a:pt x="1016" y="1611"/>
                      <a:pt x="1016" y="1611"/>
                      <a:pt x="1016" y="1611"/>
                    </a:cubicBezTo>
                    <a:cubicBezTo>
                      <a:pt x="1012" y="1591"/>
                      <a:pt x="1012" y="1591"/>
                      <a:pt x="1012" y="1591"/>
                    </a:cubicBezTo>
                    <a:cubicBezTo>
                      <a:pt x="1013" y="1590"/>
                      <a:pt x="1013" y="1590"/>
                      <a:pt x="1013" y="1590"/>
                    </a:cubicBezTo>
                    <a:cubicBezTo>
                      <a:pt x="1018" y="1589"/>
                      <a:pt x="1023" y="1589"/>
                      <a:pt x="1027" y="1588"/>
                    </a:cubicBezTo>
                    <a:cubicBezTo>
                      <a:pt x="1033" y="1586"/>
                      <a:pt x="1038" y="1585"/>
                      <a:pt x="1043" y="1584"/>
                    </a:cubicBezTo>
                    <a:cubicBezTo>
                      <a:pt x="1044" y="1584"/>
                      <a:pt x="1044" y="1584"/>
                      <a:pt x="1044" y="1584"/>
                    </a:cubicBezTo>
                    <a:lnTo>
                      <a:pt x="1044" y="1582"/>
                    </a:lnTo>
                    <a:close/>
                    <a:moveTo>
                      <a:pt x="883" y="1548"/>
                    </a:moveTo>
                    <a:cubicBezTo>
                      <a:pt x="752" y="1550"/>
                      <a:pt x="629" y="1515"/>
                      <a:pt x="523" y="1452"/>
                    </a:cubicBezTo>
                    <a:cubicBezTo>
                      <a:pt x="520" y="1450"/>
                      <a:pt x="516" y="1448"/>
                      <a:pt x="512" y="1445"/>
                    </a:cubicBezTo>
                    <a:cubicBezTo>
                      <a:pt x="512" y="1445"/>
                      <a:pt x="512" y="1445"/>
                      <a:pt x="512" y="1445"/>
                    </a:cubicBezTo>
                    <a:cubicBezTo>
                      <a:pt x="508" y="1442"/>
                      <a:pt x="504" y="1440"/>
                      <a:pt x="501" y="1438"/>
                    </a:cubicBezTo>
                    <a:cubicBezTo>
                      <a:pt x="501" y="1438"/>
                      <a:pt x="501" y="1438"/>
                      <a:pt x="501" y="1438"/>
                    </a:cubicBezTo>
                    <a:cubicBezTo>
                      <a:pt x="499" y="1437"/>
                      <a:pt x="497" y="1436"/>
                      <a:pt x="496" y="1435"/>
                    </a:cubicBezTo>
                    <a:cubicBezTo>
                      <a:pt x="494" y="1434"/>
                      <a:pt x="493" y="1433"/>
                      <a:pt x="493" y="1433"/>
                    </a:cubicBezTo>
                    <a:cubicBezTo>
                      <a:pt x="493" y="1433"/>
                      <a:pt x="492" y="1433"/>
                      <a:pt x="492" y="1432"/>
                    </a:cubicBezTo>
                    <a:cubicBezTo>
                      <a:pt x="491" y="1431"/>
                      <a:pt x="490" y="1431"/>
                      <a:pt x="489" y="1430"/>
                    </a:cubicBezTo>
                    <a:cubicBezTo>
                      <a:pt x="484" y="1425"/>
                      <a:pt x="480" y="1420"/>
                      <a:pt x="476" y="1414"/>
                    </a:cubicBezTo>
                    <a:cubicBezTo>
                      <a:pt x="552" y="1416"/>
                      <a:pt x="629" y="1440"/>
                      <a:pt x="629" y="1440"/>
                    </a:cubicBezTo>
                    <a:cubicBezTo>
                      <a:pt x="562" y="1392"/>
                      <a:pt x="520" y="1389"/>
                      <a:pt x="496" y="1395"/>
                    </a:cubicBezTo>
                    <a:cubicBezTo>
                      <a:pt x="514" y="1383"/>
                      <a:pt x="532" y="1367"/>
                      <a:pt x="545" y="1352"/>
                    </a:cubicBezTo>
                    <a:cubicBezTo>
                      <a:pt x="561" y="1348"/>
                      <a:pt x="599" y="1342"/>
                      <a:pt x="629" y="1355"/>
                    </a:cubicBezTo>
                    <a:cubicBezTo>
                      <a:pt x="629" y="1355"/>
                      <a:pt x="592" y="1320"/>
                      <a:pt x="557" y="1337"/>
                    </a:cubicBezTo>
                    <a:cubicBezTo>
                      <a:pt x="567" y="1324"/>
                      <a:pt x="575" y="1311"/>
                      <a:pt x="582" y="1299"/>
                    </a:cubicBezTo>
                    <a:cubicBezTo>
                      <a:pt x="582" y="1299"/>
                      <a:pt x="582" y="1299"/>
                      <a:pt x="582" y="1300"/>
                    </a:cubicBezTo>
                    <a:cubicBezTo>
                      <a:pt x="585" y="1309"/>
                      <a:pt x="595" y="1313"/>
                      <a:pt x="603" y="1311"/>
                    </a:cubicBezTo>
                    <a:cubicBezTo>
                      <a:pt x="612" y="1308"/>
                      <a:pt x="617" y="1298"/>
                      <a:pt x="614" y="1289"/>
                    </a:cubicBezTo>
                    <a:cubicBezTo>
                      <a:pt x="611" y="1280"/>
                      <a:pt x="602" y="1276"/>
                      <a:pt x="593" y="1278"/>
                    </a:cubicBezTo>
                    <a:cubicBezTo>
                      <a:pt x="593" y="1278"/>
                      <a:pt x="593" y="1279"/>
                      <a:pt x="593" y="1279"/>
                    </a:cubicBezTo>
                    <a:cubicBezTo>
                      <a:pt x="598" y="1268"/>
                      <a:pt x="602" y="1258"/>
                      <a:pt x="606" y="1249"/>
                    </a:cubicBezTo>
                    <a:cubicBezTo>
                      <a:pt x="622" y="1246"/>
                      <a:pt x="653" y="1241"/>
                      <a:pt x="680" y="1251"/>
                    </a:cubicBezTo>
                    <a:cubicBezTo>
                      <a:pt x="667" y="1306"/>
                      <a:pt x="725" y="1391"/>
                      <a:pt x="739" y="1401"/>
                    </a:cubicBezTo>
                    <a:cubicBezTo>
                      <a:pt x="753" y="1410"/>
                      <a:pt x="757" y="1416"/>
                      <a:pt x="742" y="1418"/>
                    </a:cubicBezTo>
                    <a:cubicBezTo>
                      <a:pt x="693" y="1425"/>
                      <a:pt x="642" y="1467"/>
                      <a:pt x="660" y="1483"/>
                    </a:cubicBezTo>
                    <a:cubicBezTo>
                      <a:pt x="679" y="1500"/>
                      <a:pt x="704" y="1475"/>
                      <a:pt x="716" y="1464"/>
                    </a:cubicBezTo>
                    <a:cubicBezTo>
                      <a:pt x="728" y="1452"/>
                      <a:pt x="727" y="1457"/>
                      <a:pt x="721" y="1465"/>
                    </a:cubicBezTo>
                    <a:cubicBezTo>
                      <a:pt x="715" y="1473"/>
                      <a:pt x="704" y="1487"/>
                      <a:pt x="706" y="1499"/>
                    </a:cubicBezTo>
                    <a:cubicBezTo>
                      <a:pt x="709" y="1511"/>
                      <a:pt x="732" y="1484"/>
                      <a:pt x="742" y="1476"/>
                    </a:cubicBezTo>
                    <a:cubicBezTo>
                      <a:pt x="751" y="1467"/>
                      <a:pt x="788" y="1449"/>
                      <a:pt x="823" y="1445"/>
                    </a:cubicBezTo>
                    <a:cubicBezTo>
                      <a:pt x="859" y="1442"/>
                      <a:pt x="839" y="1406"/>
                      <a:pt x="810" y="1386"/>
                    </a:cubicBezTo>
                    <a:cubicBezTo>
                      <a:pt x="767" y="1357"/>
                      <a:pt x="771" y="1320"/>
                      <a:pt x="771" y="1320"/>
                    </a:cubicBezTo>
                    <a:cubicBezTo>
                      <a:pt x="847" y="1411"/>
                      <a:pt x="916" y="1363"/>
                      <a:pt x="916" y="1363"/>
                    </a:cubicBezTo>
                    <a:cubicBezTo>
                      <a:pt x="900" y="1389"/>
                      <a:pt x="892" y="1413"/>
                      <a:pt x="904" y="1443"/>
                    </a:cubicBezTo>
                    <a:cubicBezTo>
                      <a:pt x="954" y="1526"/>
                      <a:pt x="1080" y="1418"/>
                      <a:pt x="1086" y="1413"/>
                    </a:cubicBezTo>
                    <a:cubicBezTo>
                      <a:pt x="1091" y="1408"/>
                      <a:pt x="1101" y="1395"/>
                      <a:pt x="1100" y="1413"/>
                    </a:cubicBezTo>
                    <a:cubicBezTo>
                      <a:pt x="1098" y="1435"/>
                      <a:pt x="1117" y="1478"/>
                      <a:pt x="1126" y="1488"/>
                    </a:cubicBezTo>
                    <a:cubicBezTo>
                      <a:pt x="1130" y="1491"/>
                      <a:pt x="1133" y="1494"/>
                      <a:pt x="1137" y="1495"/>
                    </a:cubicBezTo>
                    <a:cubicBezTo>
                      <a:pt x="1058" y="1528"/>
                      <a:pt x="972" y="1546"/>
                      <a:pt x="883" y="1548"/>
                    </a:cubicBezTo>
                    <a:close/>
                    <a:moveTo>
                      <a:pt x="890" y="1602"/>
                    </a:moveTo>
                    <a:cubicBezTo>
                      <a:pt x="891" y="1602"/>
                      <a:pt x="891" y="1602"/>
                      <a:pt x="891" y="1602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89"/>
                      <a:pt x="890" y="1589"/>
                      <a:pt x="890" y="1589"/>
                    </a:cubicBezTo>
                    <a:cubicBezTo>
                      <a:pt x="889" y="1574"/>
                      <a:pt x="889" y="1574"/>
                      <a:pt x="889" y="1574"/>
                    </a:cubicBezTo>
                    <a:cubicBezTo>
                      <a:pt x="893" y="1574"/>
                      <a:pt x="898" y="1574"/>
                      <a:pt x="902" y="1573"/>
                    </a:cubicBezTo>
                    <a:cubicBezTo>
                      <a:pt x="903" y="1573"/>
                      <a:pt x="905" y="1573"/>
                      <a:pt x="906" y="1573"/>
                    </a:cubicBezTo>
                    <a:cubicBezTo>
                      <a:pt x="914" y="1665"/>
                      <a:pt x="914" y="1665"/>
                      <a:pt x="914" y="1665"/>
                    </a:cubicBezTo>
                    <a:cubicBezTo>
                      <a:pt x="912" y="1665"/>
                      <a:pt x="912" y="1665"/>
                      <a:pt x="912" y="1665"/>
                    </a:cubicBezTo>
                    <a:cubicBezTo>
                      <a:pt x="906" y="1665"/>
                      <a:pt x="899" y="1665"/>
                      <a:pt x="893" y="1665"/>
                    </a:cubicBezTo>
                    <a:cubicBezTo>
                      <a:pt x="891" y="1665"/>
                      <a:pt x="891" y="1665"/>
                      <a:pt x="891" y="1665"/>
                    </a:cubicBezTo>
                    <a:cubicBezTo>
                      <a:pt x="889" y="1625"/>
                      <a:pt x="889" y="1625"/>
                      <a:pt x="889" y="1625"/>
                    </a:cubicBezTo>
                    <a:cubicBezTo>
                      <a:pt x="888" y="1625"/>
                      <a:pt x="888" y="1625"/>
                      <a:pt x="888" y="1625"/>
                    </a:cubicBezTo>
                    <a:cubicBezTo>
                      <a:pt x="883" y="1625"/>
                      <a:pt x="879" y="1625"/>
                      <a:pt x="875" y="1625"/>
                    </a:cubicBezTo>
                    <a:cubicBezTo>
                      <a:pt x="872" y="1625"/>
                      <a:pt x="872" y="1625"/>
                      <a:pt x="872" y="1625"/>
                    </a:cubicBezTo>
                    <a:cubicBezTo>
                      <a:pt x="867" y="1625"/>
                      <a:pt x="863" y="1625"/>
                      <a:pt x="859" y="1625"/>
                    </a:cubicBezTo>
                    <a:cubicBezTo>
                      <a:pt x="857" y="1625"/>
                      <a:pt x="857" y="1625"/>
                      <a:pt x="857" y="1625"/>
                    </a:cubicBezTo>
                    <a:cubicBezTo>
                      <a:pt x="857" y="1604"/>
                      <a:pt x="857" y="1604"/>
                      <a:pt x="857" y="1604"/>
                    </a:cubicBezTo>
                    <a:cubicBezTo>
                      <a:pt x="859" y="1604"/>
                      <a:pt x="859" y="1604"/>
                      <a:pt x="859" y="1604"/>
                    </a:cubicBezTo>
                    <a:cubicBezTo>
                      <a:pt x="863" y="1604"/>
                      <a:pt x="868" y="1604"/>
                      <a:pt x="873" y="1604"/>
                    </a:cubicBezTo>
                    <a:cubicBezTo>
                      <a:pt x="878" y="1604"/>
                      <a:pt x="884" y="1604"/>
                      <a:pt x="889" y="1604"/>
                    </a:cubicBezTo>
                    <a:cubicBezTo>
                      <a:pt x="890" y="1604"/>
                      <a:pt x="890" y="1604"/>
                      <a:pt x="890" y="1604"/>
                    </a:cubicBezTo>
                    <a:lnTo>
                      <a:pt x="890" y="1602"/>
                    </a:lnTo>
                    <a:close/>
                    <a:moveTo>
                      <a:pt x="729" y="1612"/>
                    </a:moveTo>
                    <a:cubicBezTo>
                      <a:pt x="719" y="1610"/>
                      <a:pt x="710" y="1608"/>
                      <a:pt x="700" y="1606"/>
                    </a:cubicBezTo>
                    <a:cubicBezTo>
                      <a:pt x="699" y="1605"/>
                      <a:pt x="699" y="1605"/>
                      <a:pt x="699" y="1605"/>
                    </a:cubicBezTo>
                    <a:cubicBezTo>
                      <a:pt x="703" y="1585"/>
                      <a:pt x="703" y="1585"/>
                      <a:pt x="703" y="1585"/>
                    </a:cubicBezTo>
                    <a:cubicBezTo>
                      <a:pt x="705" y="1585"/>
                      <a:pt x="705" y="1585"/>
                      <a:pt x="705" y="1585"/>
                    </a:cubicBezTo>
                    <a:cubicBezTo>
                      <a:pt x="709" y="1586"/>
                      <a:pt x="714" y="1587"/>
                      <a:pt x="718" y="1588"/>
                    </a:cubicBezTo>
                    <a:cubicBezTo>
                      <a:pt x="724" y="1589"/>
                      <a:pt x="729" y="1590"/>
                      <a:pt x="734" y="1591"/>
                    </a:cubicBezTo>
                    <a:cubicBezTo>
                      <a:pt x="736" y="1592"/>
                      <a:pt x="736" y="1592"/>
                      <a:pt x="736" y="1592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40" y="1562"/>
                      <a:pt x="740" y="1562"/>
                      <a:pt x="740" y="1562"/>
                    </a:cubicBezTo>
                    <a:cubicBezTo>
                      <a:pt x="746" y="1563"/>
                      <a:pt x="752" y="1564"/>
                      <a:pt x="757" y="1565"/>
                    </a:cubicBezTo>
                    <a:cubicBezTo>
                      <a:pt x="746" y="1656"/>
                      <a:pt x="746" y="1656"/>
                      <a:pt x="746" y="1656"/>
                    </a:cubicBezTo>
                    <a:cubicBezTo>
                      <a:pt x="744" y="1656"/>
                      <a:pt x="744" y="1656"/>
                      <a:pt x="744" y="1656"/>
                    </a:cubicBezTo>
                    <a:cubicBezTo>
                      <a:pt x="738" y="1655"/>
                      <a:pt x="732" y="1654"/>
                      <a:pt x="725" y="1652"/>
                    </a:cubicBezTo>
                    <a:cubicBezTo>
                      <a:pt x="724" y="1652"/>
                      <a:pt x="724" y="1652"/>
                      <a:pt x="724" y="1652"/>
                    </a:cubicBezTo>
                    <a:cubicBezTo>
                      <a:pt x="730" y="1612"/>
                      <a:pt x="730" y="1612"/>
                      <a:pt x="730" y="1612"/>
                    </a:cubicBezTo>
                    <a:lnTo>
                      <a:pt x="729" y="1612"/>
                    </a:lnTo>
                    <a:close/>
                    <a:moveTo>
                      <a:pt x="576" y="1566"/>
                    </a:moveTo>
                    <a:cubicBezTo>
                      <a:pt x="568" y="1562"/>
                      <a:pt x="559" y="1558"/>
                      <a:pt x="549" y="1554"/>
                    </a:cubicBezTo>
                    <a:cubicBezTo>
                      <a:pt x="548" y="1553"/>
                      <a:pt x="548" y="1553"/>
                      <a:pt x="548" y="1553"/>
                    </a:cubicBezTo>
                    <a:cubicBezTo>
                      <a:pt x="556" y="1534"/>
                      <a:pt x="556" y="1534"/>
                      <a:pt x="556" y="1534"/>
                    </a:cubicBezTo>
                    <a:cubicBezTo>
                      <a:pt x="558" y="1535"/>
                      <a:pt x="558" y="1535"/>
                      <a:pt x="558" y="1535"/>
                    </a:cubicBezTo>
                    <a:cubicBezTo>
                      <a:pt x="562" y="1537"/>
                      <a:pt x="566" y="1539"/>
                      <a:pt x="571" y="1541"/>
                    </a:cubicBezTo>
                    <a:cubicBezTo>
                      <a:pt x="575" y="1543"/>
                      <a:pt x="580" y="1545"/>
                      <a:pt x="585" y="1547"/>
                    </a:cubicBezTo>
                    <a:cubicBezTo>
                      <a:pt x="587" y="1548"/>
                      <a:pt x="587" y="1548"/>
                      <a:pt x="587" y="1548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92" y="1535"/>
                      <a:pt x="592" y="1535"/>
                      <a:pt x="592" y="1535"/>
                    </a:cubicBezTo>
                    <a:cubicBezTo>
                      <a:pt x="591" y="1535"/>
                      <a:pt x="591" y="1535"/>
                      <a:pt x="591" y="1535"/>
                    </a:cubicBezTo>
                    <a:cubicBezTo>
                      <a:pt x="592" y="1533"/>
                      <a:pt x="592" y="1533"/>
                      <a:pt x="592" y="1533"/>
                    </a:cubicBezTo>
                    <a:cubicBezTo>
                      <a:pt x="598" y="1520"/>
                      <a:pt x="598" y="1520"/>
                      <a:pt x="598" y="1520"/>
                    </a:cubicBezTo>
                    <a:cubicBezTo>
                      <a:pt x="603" y="1522"/>
                      <a:pt x="608" y="1524"/>
                      <a:pt x="613" y="1526"/>
                    </a:cubicBezTo>
                    <a:cubicBezTo>
                      <a:pt x="583" y="1612"/>
                      <a:pt x="583" y="1612"/>
                      <a:pt x="583" y="1612"/>
                    </a:cubicBezTo>
                    <a:cubicBezTo>
                      <a:pt x="582" y="1612"/>
                      <a:pt x="582" y="1612"/>
                      <a:pt x="582" y="1612"/>
                    </a:cubicBezTo>
                    <a:cubicBezTo>
                      <a:pt x="576" y="1610"/>
                      <a:pt x="570" y="1607"/>
                      <a:pt x="564" y="1605"/>
                    </a:cubicBezTo>
                    <a:cubicBezTo>
                      <a:pt x="562" y="1604"/>
                      <a:pt x="562" y="1604"/>
                      <a:pt x="562" y="1604"/>
                    </a:cubicBezTo>
                    <a:cubicBezTo>
                      <a:pt x="577" y="1566"/>
                      <a:pt x="577" y="1566"/>
                      <a:pt x="577" y="1566"/>
                    </a:cubicBezTo>
                    <a:lnTo>
                      <a:pt x="576" y="1566"/>
                    </a:lnTo>
                    <a:close/>
                    <a:moveTo>
                      <a:pt x="436" y="1489"/>
                    </a:moveTo>
                    <a:cubicBezTo>
                      <a:pt x="428" y="1484"/>
                      <a:pt x="420" y="1478"/>
                      <a:pt x="412" y="1472"/>
                    </a:cubicBezTo>
                    <a:cubicBezTo>
                      <a:pt x="411" y="1471"/>
                      <a:pt x="411" y="1471"/>
                      <a:pt x="411" y="1471"/>
                    </a:cubicBezTo>
                    <a:cubicBezTo>
                      <a:pt x="423" y="1454"/>
                      <a:pt x="423" y="1454"/>
                      <a:pt x="423" y="1454"/>
                    </a:cubicBezTo>
                    <a:cubicBezTo>
                      <a:pt x="425" y="1455"/>
                      <a:pt x="425" y="1455"/>
                      <a:pt x="425" y="1455"/>
                    </a:cubicBezTo>
                    <a:cubicBezTo>
                      <a:pt x="428" y="1458"/>
                      <a:pt x="432" y="1461"/>
                      <a:pt x="436" y="1463"/>
                    </a:cubicBezTo>
                    <a:cubicBezTo>
                      <a:pt x="440" y="1466"/>
                      <a:pt x="445" y="1469"/>
                      <a:pt x="449" y="1473"/>
                    </a:cubicBezTo>
                    <a:cubicBezTo>
                      <a:pt x="450" y="1473"/>
                      <a:pt x="450" y="1473"/>
                      <a:pt x="450" y="1473"/>
                    </a:cubicBezTo>
                    <a:cubicBezTo>
                      <a:pt x="451" y="1472"/>
                      <a:pt x="451" y="1472"/>
                      <a:pt x="451" y="1472"/>
                    </a:cubicBezTo>
                    <a:cubicBezTo>
                      <a:pt x="452" y="1472"/>
                      <a:pt x="452" y="1472"/>
                      <a:pt x="452" y="1472"/>
                    </a:cubicBezTo>
                    <a:cubicBezTo>
                      <a:pt x="457" y="1464"/>
                      <a:pt x="457" y="1464"/>
                      <a:pt x="457" y="1464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67" y="1448"/>
                      <a:pt x="467" y="1448"/>
                      <a:pt x="467" y="1448"/>
                    </a:cubicBezTo>
                    <a:cubicBezTo>
                      <a:pt x="471" y="1452"/>
                      <a:pt x="476" y="1455"/>
                      <a:pt x="481" y="1458"/>
                    </a:cubicBezTo>
                    <a:cubicBezTo>
                      <a:pt x="434" y="1536"/>
                      <a:pt x="434" y="1536"/>
                      <a:pt x="434" y="1536"/>
                    </a:cubicBezTo>
                    <a:cubicBezTo>
                      <a:pt x="432" y="1535"/>
                      <a:pt x="432" y="1535"/>
                      <a:pt x="432" y="1535"/>
                    </a:cubicBezTo>
                    <a:cubicBezTo>
                      <a:pt x="427" y="1532"/>
                      <a:pt x="421" y="1528"/>
                      <a:pt x="416" y="1524"/>
                    </a:cubicBezTo>
                    <a:cubicBezTo>
                      <a:pt x="415" y="1524"/>
                      <a:pt x="415" y="1524"/>
                      <a:pt x="415" y="1524"/>
                    </a:cubicBezTo>
                    <a:cubicBezTo>
                      <a:pt x="437" y="1490"/>
                      <a:pt x="437" y="1490"/>
                      <a:pt x="437" y="1490"/>
                    </a:cubicBezTo>
                    <a:lnTo>
                      <a:pt x="436" y="1489"/>
                    </a:lnTo>
                    <a:close/>
                    <a:moveTo>
                      <a:pt x="471" y="1409"/>
                    </a:move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9"/>
                      <a:pt x="471" y="1409"/>
                    </a:cubicBezTo>
                    <a:close/>
                    <a:moveTo>
                      <a:pt x="468" y="1415"/>
                    </a:moveTo>
                    <a:cubicBezTo>
                      <a:pt x="467" y="1415"/>
                      <a:pt x="467" y="1415"/>
                      <a:pt x="467" y="1414"/>
                    </a:cubicBezTo>
                    <a:cubicBezTo>
                      <a:pt x="467" y="1414"/>
                      <a:pt x="467" y="1414"/>
                      <a:pt x="467" y="1414"/>
                    </a:cubicBezTo>
                    <a:cubicBezTo>
                      <a:pt x="467" y="1415"/>
                      <a:pt x="468" y="1415"/>
                      <a:pt x="468" y="1415"/>
                    </a:cubicBezTo>
                    <a:close/>
                    <a:moveTo>
                      <a:pt x="625" y="1167"/>
                    </a:moveTo>
                    <a:cubicBezTo>
                      <a:pt x="626" y="1170"/>
                      <a:pt x="625" y="1178"/>
                      <a:pt x="620" y="1178"/>
                    </a:cubicBezTo>
                    <a:cubicBezTo>
                      <a:pt x="616" y="1176"/>
                      <a:pt x="619" y="1168"/>
                      <a:pt x="622" y="1166"/>
                    </a:cubicBezTo>
                    <a:cubicBezTo>
                      <a:pt x="624" y="1164"/>
                      <a:pt x="624" y="1163"/>
                      <a:pt x="625" y="1161"/>
                    </a:cubicBezTo>
                    <a:cubicBezTo>
                      <a:pt x="624" y="1163"/>
                      <a:pt x="624" y="1164"/>
                      <a:pt x="625" y="1167"/>
                    </a:cubicBezTo>
                    <a:close/>
                    <a:moveTo>
                      <a:pt x="625" y="1200"/>
                    </a:moveTo>
                    <a:cubicBezTo>
                      <a:pt x="628" y="1204"/>
                      <a:pt x="623" y="1210"/>
                      <a:pt x="620" y="1212"/>
                    </a:cubicBezTo>
                    <a:cubicBezTo>
                      <a:pt x="618" y="1213"/>
                      <a:pt x="617" y="1214"/>
                      <a:pt x="616" y="1215"/>
                    </a:cubicBezTo>
                    <a:cubicBezTo>
                      <a:pt x="616" y="1214"/>
                      <a:pt x="617" y="1213"/>
                      <a:pt x="617" y="1210"/>
                    </a:cubicBezTo>
                    <a:cubicBezTo>
                      <a:pt x="617" y="1206"/>
                      <a:pt x="621" y="1199"/>
                      <a:pt x="625" y="1200"/>
                    </a:cubicBezTo>
                    <a:close/>
                    <a:moveTo>
                      <a:pt x="635" y="1207"/>
                    </a:moveTo>
                    <a:cubicBezTo>
                      <a:pt x="637" y="1211"/>
                      <a:pt x="630" y="1216"/>
                      <a:pt x="627" y="1217"/>
                    </a:cubicBezTo>
                    <a:cubicBezTo>
                      <a:pt x="624" y="1218"/>
                      <a:pt x="624" y="1219"/>
                      <a:pt x="622" y="1219"/>
                    </a:cubicBezTo>
                    <a:cubicBezTo>
                      <a:pt x="623" y="1218"/>
                      <a:pt x="624" y="1217"/>
                      <a:pt x="625" y="1214"/>
                    </a:cubicBezTo>
                    <a:cubicBezTo>
                      <a:pt x="625" y="1211"/>
                      <a:pt x="630" y="1205"/>
                      <a:pt x="635" y="1207"/>
                    </a:cubicBezTo>
                    <a:close/>
                    <a:moveTo>
                      <a:pt x="630" y="1168"/>
                    </a:moveTo>
                    <a:cubicBezTo>
                      <a:pt x="632" y="1165"/>
                      <a:pt x="632" y="1164"/>
                      <a:pt x="632" y="1163"/>
                    </a:cubicBezTo>
                    <a:cubicBezTo>
                      <a:pt x="632" y="1164"/>
                      <a:pt x="633" y="1165"/>
                      <a:pt x="634" y="1168"/>
                    </a:cubicBezTo>
                    <a:cubicBezTo>
                      <a:pt x="635" y="1171"/>
                      <a:pt x="636" y="1179"/>
                      <a:pt x="631" y="1180"/>
                    </a:cubicBezTo>
                    <a:cubicBezTo>
                      <a:pt x="627" y="1179"/>
                      <a:pt x="628" y="1171"/>
                      <a:pt x="630" y="1168"/>
                    </a:cubicBezTo>
                    <a:close/>
                    <a:moveTo>
                      <a:pt x="609" y="1206"/>
                    </a:moveTo>
                    <a:cubicBezTo>
                      <a:pt x="608" y="1203"/>
                      <a:pt x="610" y="1195"/>
                      <a:pt x="615" y="1195"/>
                    </a:cubicBezTo>
                    <a:cubicBezTo>
                      <a:pt x="618" y="1198"/>
                      <a:pt x="615" y="1205"/>
                      <a:pt x="612" y="1208"/>
                    </a:cubicBezTo>
                    <a:cubicBezTo>
                      <a:pt x="610" y="1210"/>
                      <a:pt x="609" y="1211"/>
                      <a:pt x="609" y="1212"/>
                    </a:cubicBezTo>
                    <a:cubicBezTo>
                      <a:pt x="609" y="1210"/>
                      <a:pt x="609" y="1209"/>
                      <a:pt x="609" y="1206"/>
                    </a:cubicBezTo>
                    <a:close/>
                    <a:moveTo>
                      <a:pt x="617" y="1163"/>
                    </a:moveTo>
                    <a:cubicBezTo>
                      <a:pt x="617" y="1167"/>
                      <a:pt x="614" y="1174"/>
                      <a:pt x="609" y="1174"/>
                    </a:cubicBezTo>
                    <a:cubicBezTo>
                      <a:pt x="606" y="1170"/>
                      <a:pt x="611" y="1164"/>
                      <a:pt x="613" y="1162"/>
                    </a:cubicBezTo>
                    <a:cubicBezTo>
                      <a:pt x="616" y="1160"/>
                      <a:pt x="616" y="1159"/>
                      <a:pt x="617" y="1158"/>
                    </a:cubicBezTo>
                    <a:cubicBezTo>
                      <a:pt x="617" y="1160"/>
                      <a:pt x="617" y="1160"/>
                      <a:pt x="617" y="1163"/>
                    </a:cubicBezTo>
                    <a:close/>
                    <a:moveTo>
                      <a:pt x="609" y="1159"/>
                    </a:moveTo>
                    <a:cubicBezTo>
                      <a:pt x="609" y="1162"/>
                      <a:pt x="604" y="1169"/>
                      <a:pt x="600" y="1167"/>
                    </a:cubicBezTo>
                    <a:cubicBezTo>
                      <a:pt x="598" y="1163"/>
                      <a:pt x="603" y="1157"/>
                      <a:pt x="607" y="1156"/>
                    </a:cubicBezTo>
                    <a:cubicBezTo>
                      <a:pt x="609" y="1155"/>
                      <a:pt x="610" y="1154"/>
                      <a:pt x="611" y="1153"/>
                    </a:cubicBezTo>
                    <a:cubicBezTo>
                      <a:pt x="610" y="1155"/>
                      <a:pt x="610" y="1156"/>
                      <a:pt x="609" y="1159"/>
                    </a:cubicBezTo>
                    <a:close/>
                    <a:moveTo>
                      <a:pt x="603" y="1193"/>
                    </a:moveTo>
                    <a:cubicBezTo>
                      <a:pt x="607" y="1195"/>
                      <a:pt x="605" y="1203"/>
                      <a:pt x="603" y="1206"/>
                    </a:cubicBezTo>
                    <a:cubicBezTo>
                      <a:pt x="602" y="1208"/>
                      <a:pt x="601" y="1209"/>
                      <a:pt x="601" y="1210"/>
                    </a:cubicBezTo>
                    <a:cubicBezTo>
                      <a:pt x="601" y="1209"/>
                      <a:pt x="601" y="1208"/>
                      <a:pt x="600" y="1205"/>
                    </a:cubicBezTo>
                    <a:cubicBezTo>
                      <a:pt x="599" y="1202"/>
                      <a:pt x="599" y="1194"/>
                      <a:pt x="603" y="1193"/>
                    </a:cubicBezTo>
                    <a:close/>
                    <a:moveTo>
                      <a:pt x="712" y="1250"/>
                    </a:moveTo>
                    <a:cubicBezTo>
                      <a:pt x="717" y="1247"/>
                      <a:pt x="729" y="1273"/>
                      <a:pt x="729" y="1273"/>
                    </a:cubicBezTo>
                    <a:cubicBezTo>
                      <a:pt x="722" y="1268"/>
                      <a:pt x="707" y="1253"/>
                      <a:pt x="712" y="1250"/>
                    </a:cubicBezTo>
                    <a:close/>
                    <a:moveTo>
                      <a:pt x="712" y="1240"/>
                    </a:moveTo>
                    <a:cubicBezTo>
                      <a:pt x="714" y="1238"/>
                      <a:pt x="716" y="1238"/>
                      <a:pt x="718" y="1239"/>
                    </a:cubicBezTo>
                    <a:cubicBezTo>
                      <a:pt x="719" y="1240"/>
                      <a:pt x="719" y="1242"/>
                      <a:pt x="718" y="1244"/>
                    </a:cubicBezTo>
                    <a:cubicBezTo>
                      <a:pt x="717" y="1246"/>
                      <a:pt x="715" y="1246"/>
                      <a:pt x="713" y="1245"/>
                    </a:cubicBezTo>
                    <a:cubicBezTo>
                      <a:pt x="712" y="1244"/>
                      <a:pt x="711" y="1242"/>
                      <a:pt x="712" y="1240"/>
                    </a:cubicBezTo>
                    <a:close/>
                    <a:moveTo>
                      <a:pt x="768" y="1244"/>
                    </a:moveTo>
                    <a:cubicBezTo>
                      <a:pt x="773" y="1247"/>
                      <a:pt x="756" y="1269"/>
                      <a:pt x="756" y="1269"/>
                    </a:cubicBezTo>
                    <a:cubicBezTo>
                      <a:pt x="756" y="1261"/>
                      <a:pt x="763" y="1241"/>
                      <a:pt x="768" y="1244"/>
                    </a:cubicBezTo>
                    <a:close/>
                    <a:moveTo>
                      <a:pt x="759" y="1234"/>
                    </a:moveTo>
                    <a:cubicBezTo>
                      <a:pt x="760" y="1232"/>
                      <a:pt x="762" y="1232"/>
                      <a:pt x="764" y="1233"/>
                    </a:cubicBezTo>
                    <a:cubicBezTo>
                      <a:pt x="765" y="1234"/>
                      <a:pt x="766" y="1236"/>
                      <a:pt x="764" y="1238"/>
                    </a:cubicBezTo>
                    <a:cubicBezTo>
                      <a:pt x="763" y="1240"/>
                      <a:pt x="761" y="1240"/>
                      <a:pt x="759" y="1239"/>
                    </a:cubicBezTo>
                    <a:cubicBezTo>
                      <a:pt x="758" y="1238"/>
                      <a:pt x="757" y="1235"/>
                      <a:pt x="759" y="1234"/>
                    </a:cubicBezTo>
                    <a:close/>
                    <a:moveTo>
                      <a:pt x="781" y="1373"/>
                    </a:moveTo>
                    <a:cubicBezTo>
                      <a:pt x="781" y="1373"/>
                      <a:pt x="781" y="1373"/>
                      <a:pt x="781" y="1373"/>
                    </a:cubicBezTo>
                    <a:cubicBezTo>
                      <a:pt x="778" y="1375"/>
                      <a:pt x="778" y="1375"/>
                      <a:pt x="778" y="1375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76" y="1378"/>
                      <a:pt x="776" y="1378"/>
                      <a:pt x="776" y="1378"/>
                    </a:cubicBezTo>
                    <a:cubicBezTo>
                      <a:pt x="778" y="1382"/>
                      <a:pt x="778" y="1382"/>
                      <a:pt x="778" y="1382"/>
                    </a:cubicBezTo>
                    <a:cubicBezTo>
                      <a:pt x="778" y="1382"/>
                      <a:pt x="777" y="1382"/>
                      <a:pt x="777" y="1382"/>
                    </a:cubicBezTo>
                    <a:cubicBezTo>
                      <a:pt x="773" y="1382"/>
                      <a:pt x="773" y="1382"/>
                      <a:pt x="773" y="1382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0" y="1385"/>
                      <a:pt x="770" y="1385"/>
                      <a:pt x="770" y="1385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67" y="1387"/>
                      <a:pt x="767" y="1387"/>
                      <a:pt x="767" y="1387"/>
                    </a:cubicBezTo>
                    <a:cubicBezTo>
                      <a:pt x="766" y="1391"/>
                      <a:pt x="766" y="1391"/>
                      <a:pt x="766" y="1391"/>
                    </a:cubicBezTo>
                    <a:cubicBezTo>
                      <a:pt x="764" y="1388"/>
                      <a:pt x="764" y="1388"/>
                      <a:pt x="764" y="1388"/>
                    </a:cubicBezTo>
                    <a:cubicBezTo>
                      <a:pt x="762" y="1392"/>
                      <a:pt x="762" y="1392"/>
                      <a:pt x="762" y="1392"/>
                    </a:cubicBezTo>
                    <a:cubicBezTo>
                      <a:pt x="760" y="1388"/>
                      <a:pt x="760" y="1388"/>
                      <a:pt x="760" y="1388"/>
                    </a:cubicBezTo>
                    <a:cubicBezTo>
                      <a:pt x="758" y="1392"/>
                      <a:pt x="758" y="1392"/>
                      <a:pt x="758" y="1392"/>
                    </a:cubicBezTo>
                    <a:cubicBezTo>
                      <a:pt x="756" y="1387"/>
                      <a:pt x="756" y="1387"/>
                      <a:pt x="756" y="1387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87"/>
                      <a:pt x="753" y="1387"/>
                      <a:pt x="753" y="1387"/>
                    </a:cubicBezTo>
                    <a:cubicBezTo>
                      <a:pt x="750" y="1390"/>
                      <a:pt x="750" y="1390"/>
                      <a:pt x="750" y="1390"/>
                    </a:cubicBezTo>
                    <a:cubicBezTo>
                      <a:pt x="750" y="1386"/>
                      <a:pt x="750" y="1386"/>
                      <a:pt x="750" y="1386"/>
                    </a:cubicBezTo>
                    <a:cubicBezTo>
                      <a:pt x="746" y="1389"/>
                      <a:pt x="746" y="1389"/>
                      <a:pt x="746" y="1389"/>
                    </a:cubicBezTo>
                    <a:cubicBezTo>
                      <a:pt x="747" y="1386"/>
                      <a:pt x="747" y="1386"/>
                      <a:pt x="747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51" y="1382"/>
                      <a:pt x="751" y="1382"/>
                      <a:pt x="751" y="1382"/>
                    </a:cubicBezTo>
                    <a:cubicBezTo>
                      <a:pt x="755" y="1384"/>
                      <a:pt x="759" y="1385"/>
                      <a:pt x="764" y="1383"/>
                    </a:cubicBezTo>
                    <a:cubicBezTo>
                      <a:pt x="769" y="1382"/>
                      <a:pt x="772" y="1377"/>
                      <a:pt x="773" y="1372"/>
                    </a:cubicBezTo>
                    <a:cubicBezTo>
                      <a:pt x="781" y="1368"/>
                      <a:pt x="781" y="1368"/>
                      <a:pt x="781" y="1368"/>
                    </a:cubicBezTo>
                    <a:cubicBezTo>
                      <a:pt x="777" y="1372"/>
                      <a:pt x="777" y="1372"/>
                      <a:pt x="777" y="1372"/>
                    </a:cubicBezTo>
                    <a:lnTo>
                      <a:pt x="781" y="1373"/>
                    </a:lnTo>
                    <a:close/>
                    <a:moveTo>
                      <a:pt x="770" y="1353"/>
                    </a:moveTo>
                    <a:cubicBezTo>
                      <a:pt x="770" y="1353"/>
                      <a:pt x="770" y="1354"/>
                      <a:pt x="770" y="1354"/>
                    </a:cubicBezTo>
                    <a:cubicBezTo>
                      <a:pt x="765" y="1356"/>
                      <a:pt x="765" y="1356"/>
                      <a:pt x="765" y="1356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2" y="1359"/>
                      <a:pt x="762" y="1359"/>
                      <a:pt x="762" y="1359"/>
                    </a:cubicBezTo>
                    <a:cubicBezTo>
                      <a:pt x="764" y="1364"/>
                      <a:pt x="764" y="1364"/>
                      <a:pt x="764" y="1364"/>
                    </a:cubicBezTo>
                    <a:cubicBezTo>
                      <a:pt x="764" y="1364"/>
                      <a:pt x="764" y="1364"/>
                      <a:pt x="764" y="1365"/>
                    </a:cubicBezTo>
                    <a:cubicBezTo>
                      <a:pt x="759" y="1363"/>
                      <a:pt x="759" y="1363"/>
                      <a:pt x="759" y="1363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55" y="1367"/>
                      <a:pt x="755" y="1367"/>
                      <a:pt x="755" y="1367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1" y="1368"/>
                      <a:pt x="751" y="1368"/>
                      <a:pt x="751" y="1368"/>
                    </a:cubicBezTo>
                    <a:cubicBezTo>
                      <a:pt x="749" y="1374"/>
                      <a:pt x="749" y="1374"/>
                      <a:pt x="749" y="1374"/>
                    </a:cubicBezTo>
                    <a:cubicBezTo>
                      <a:pt x="746" y="1370"/>
                      <a:pt x="746" y="1370"/>
                      <a:pt x="746" y="1370"/>
                    </a:cubicBezTo>
                    <a:cubicBezTo>
                      <a:pt x="744" y="1374"/>
                      <a:pt x="744" y="1374"/>
                      <a:pt x="744" y="1374"/>
                    </a:cubicBezTo>
                    <a:cubicBezTo>
                      <a:pt x="742" y="1369"/>
                      <a:pt x="742" y="1369"/>
                      <a:pt x="742" y="1369"/>
                    </a:cubicBezTo>
                    <a:cubicBezTo>
                      <a:pt x="739" y="1374"/>
                      <a:pt x="739" y="1374"/>
                      <a:pt x="739" y="1374"/>
                    </a:cubicBezTo>
                    <a:cubicBezTo>
                      <a:pt x="737" y="1368"/>
                      <a:pt x="737" y="1368"/>
                      <a:pt x="737" y="1368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67"/>
                      <a:pt x="733" y="1367"/>
                      <a:pt x="733" y="1367"/>
                    </a:cubicBezTo>
                    <a:cubicBezTo>
                      <a:pt x="729" y="1371"/>
                      <a:pt x="729" y="1371"/>
                      <a:pt x="729" y="1371"/>
                    </a:cubicBezTo>
                    <a:cubicBezTo>
                      <a:pt x="729" y="1366"/>
                      <a:pt x="729" y="1366"/>
                      <a:pt x="729" y="1366"/>
                    </a:cubicBezTo>
                    <a:cubicBezTo>
                      <a:pt x="725" y="1369"/>
                      <a:pt x="725" y="1369"/>
                      <a:pt x="725" y="1369"/>
                    </a:cubicBezTo>
                    <a:cubicBezTo>
                      <a:pt x="726" y="1365"/>
                      <a:pt x="726" y="1365"/>
                      <a:pt x="726" y="1365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31" y="1361"/>
                      <a:pt x="731" y="1361"/>
                      <a:pt x="731" y="1361"/>
                    </a:cubicBezTo>
                    <a:cubicBezTo>
                      <a:pt x="736" y="1364"/>
                      <a:pt x="741" y="1365"/>
                      <a:pt x="747" y="1364"/>
                    </a:cubicBezTo>
                    <a:cubicBezTo>
                      <a:pt x="754" y="1362"/>
                      <a:pt x="759" y="1357"/>
                      <a:pt x="760" y="1351"/>
                    </a:cubicBezTo>
                    <a:cubicBezTo>
                      <a:pt x="770" y="1347"/>
                      <a:pt x="770" y="1347"/>
                      <a:pt x="770" y="1347"/>
                    </a:cubicBezTo>
                    <a:cubicBezTo>
                      <a:pt x="765" y="1351"/>
                      <a:pt x="765" y="1351"/>
                      <a:pt x="765" y="1351"/>
                    </a:cubicBezTo>
                    <a:lnTo>
                      <a:pt x="770" y="1353"/>
                    </a:lnTo>
                    <a:close/>
                    <a:moveTo>
                      <a:pt x="764" y="1319"/>
                    </a:moveTo>
                    <a:cubicBezTo>
                      <a:pt x="758" y="1324"/>
                      <a:pt x="758" y="1324"/>
                      <a:pt x="758" y="1324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57" y="1330"/>
                      <a:pt x="757" y="1330"/>
                      <a:pt x="757" y="1330"/>
                    </a:cubicBezTo>
                    <a:cubicBezTo>
                      <a:pt x="760" y="1335"/>
                      <a:pt x="760" y="1335"/>
                      <a:pt x="760" y="1335"/>
                    </a:cubicBezTo>
                    <a:cubicBezTo>
                      <a:pt x="760" y="1335"/>
                      <a:pt x="760" y="1335"/>
                      <a:pt x="759" y="1335"/>
                    </a:cubicBezTo>
                    <a:cubicBezTo>
                      <a:pt x="753" y="1334"/>
                      <a:pt x="753" y="1334"/>
                      <a:pt x="753" y="1334"/>
                    </a:cubicBezTo>
                    <a:cubicBezTo>
                      <a:pt x="755" y="1340"/>
                      <a:pt x="755" y="1340"/>
                      <a:pt x="755" y="1340"/>
                    </a:cubicBezTo>
                    <a:cubicBezTo>
                      <a:pt x="755" y="1340"/>
                      <a:pt x="755" y="1341"/>
                      <a:pt x="755" y="1341"/>
                    </a:cubicBezTo>
                    <a:cubicBezTo>
                      <a:pt x="749" y="1339"/>
                      <a:pt x="749" y="1339"/>
                      <a:pt x="749" y="1339"/>
                    </a:cubicBezTo>
                    <a:cubicBezTo>
                      <a:pt x="750" y="1346"/>
                      <a:pt x="750" y="1346"/>
                      <a:pt x="750" y="1346"/>
                    </a:cubicBezTo>
                    <a:cubicBezTo>
                      <a:pt x="749" y="1346"/>
                      <a:pt x="749" y="1346"/>
                      <a:pt x="749" y="1346"/>
                    </a:cubicBezTo>
                    <a:cubicBezTo>
                      <a:pt x="744" y="1343"/>
                      <a:pt x="744" y="1343"/>
                      <a:pt x="744" y="1343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38" y="1345"/>
                      <a:pt x="738" y="1345"/>
                      <a:pt x="738" y="1345"/>
                    </a:cubicBezTo>
                    <a:cubicBezTo>
                      <a:pt x="736" y="1351"/>
                      <a:pt x="736" y="1351"/>
                      <a:pt x="736" y="1351"/>
                    </a:cubicBezTo>
                    <a:cubicBezTo>
                      <a:pt x="733" y="1346"/>
                      <a:pt x="733" y="1346"/>
                      <a:pt x="733" y="1346"/>
                    </a:cubicBezTo>
                    <a:cubicBezTo>
                      <a:pt x="730" y="1352"/>
                      <a:pt x="730" y="1352"/>
                      <a:pt x="730" y="1352"/>
                    </a:cubicBezTo>
                    <a:cubicBezTo>
                      <a:pt x="727" y="1345"/>
                      <a:pt x="727" y="1345"/>
                      <a:pt x="727" y="1345"/>
                    </a:cubicBezTo>
                    <a:cubicBezTo>
                      <a:pt x="723" y="1351"/>
                      <a:pt x="723" y="1351"/>
                      <a:pt x="723" y="1351"/>
                    </a:cubicBezTo>
                    <a:cubicBezTo>
                      <a:pt x="722" y="1343"/>
                      <a:pt x="722" y="1343"/>
                      <a:pt x="722" y="1343"/>
                    </a:cubicBezTo>
                    <a:cubicBezTo>
                      <a:pt x="716" y="1349"/>
                      <a:pt x="716" y="1349"/>
                      <a:pt x="716" y="1349"/>
                    </a:cubicBezTo>
                    <a:cubicBezTo>
                      <a:pt x="715" y="1349"/>
                      <a:pt x="715" y="1349"/>
                      <a:pt x="715" y="1349"/>
                    </a:cubicBezTo>
                    <a:cubicBezTo>
                      <a:pt x="716" y="1342"/>
                      <a:pt x="716" y="1342"/>
                      <a:pt x="716" y="1342"/>
                    </a:cubicBezTo>
                    <a:cubicBezTo>
                      <a:pt x="710" y="1346"/>
                      <a:pt x="710" y="1346"/>
                      <a:pt x="710" y="1346"/>
                    </a:cubicBezTo>
                    <a:cubicBezTo>
                      <a:pt x="711" y="1340"/>
                      <a:pt x="711" y="1340"/>
                      <a:pt x="711" y="1340"/>
                    </a:cubicBezTo>
                    <a:cubicBezTo>
                      <a:pt x="706" y="1343"/>
                      <a:pt x="706" y="1343"/>
                      <a:pt x="706" y="1343"/>
                    </a:cubicBezTo>
                    <a:cubicBezTo>
                      <a:pt x="708" y="1339"/>
                      <a:pt x="708" y="1339"/>
                      <a:pt x="708" y="1339"/>
                    </a:cubicBezTo>
                    <a:cubicBezTo>
                      <a:pt x="702" y="1338"/>
                      <a:pt x="702" y="1338"/>
                      <a:pt x="702" y="1338"/>
                    </a:cubicBezTo>
                    <a:cubicBezTo>
                      <a:pt x="701" y="1338"/>
                      <a:pt x="701" y="1338"/>
                      <a:pt x="701" y="1338"/>
                    </a:cubicBezTo>
                    <a:cubicBezTo>
                      <a:pt x="715" y="1334"/>
                      <a:pt x="715" y="1334"/>
                      <a:pt x="715" y="1334"/>
                    </a:cubicBezTo>
                    <a:cubicBezTo>
                      <a:pt x="720" y="1338"/>
                      <a:pt x="727" y="1340"/>
                      <a:pt x="734" y="1339"/>
                    </a:cubicBezTo>
                    <a:cubicBezTo>
                      <a:pt x="742" y="1337"/>
                      <a:pt x="749" y="1331"/>
                      <a:pt x="751" y="1323"/>
                    </a:cubicBezTo>
                    <a:lnTo>
                      <a:pt x="764" y="1319"/>
                    </a:lnTo>
                    <a:close/>
                    <a:moveTo>
                      <a:pt x="733" y="1286"/>
                    </a:moveTo>
                    <a:cubicBezTo>
                      <a:pt x="735" y="1285"/>
                      <a:pt x="737" y="1285"/>
                      <a:pt x="738" y="1286"/>
                    </a:cubicBezTo>
                    <a:cubicBezTo>
                      <a:pt x="739" y="1287"/>
                      <a:pt x="737" y="1289"/>
                      <a:pt x="735" y="1291"/>
                    </a:cubicBezTo>
                    <a:cubicBezTo>
                      <a:pt x="733" y="1292"/>
                      <a:pt x="731" y="1292"/>
                      <a:pt x="730" y="1291"/>
                    </a:cubicBezTo>
                    <a:cubicBezTo>
                      <a:pt x="729" y="1289"/>
                      <a:pt x="731" y="1287"/>
                      <a:pt x="733" y="1286"/>
                    </a:cubicBezTo>
                    <a:close/>
                    <a:moveTo>
                      <a:pt x="738" y="1293"/>
                    </a:moveTo>
                    <a:cubicBezTo>
                      <a:pt x="738" y="1290"/>
                      <a:pt x="740" y="1288"/>
                      <a:pt x="741" y="1288"/>
                    </a:cubicBezTo>
                    <a:cubicBezTo>
                      <a:pt x="742" y="1288"/>
                      <a:pt x="743" y="1290"/>
                      <a:pt x="743" y="1293"/>
                    </a:cubicBezTo>
                    <a:cubicBezTo>
                      <a:pt x="743" y="1295"/>
                      <a:pt x="742" y="1297"/>
                      <a:pt x="741" y="1297"/>
                    </a:cubicBezTo>
                    <a:cubicBezTo>
                      <a:pt x="739" y="1297"/>
                      <a:pt x="738" y="1295"/>
                      <a:pt x="738" y="1293"/>
                    </a:cubicBezTo>
                    <a:close/>
                    <a:moveTo>
                      <a:pt x="744" y="1286"/>
                    </a:moveTo>
                    <a:cubicBezTo>
                      <a:pt x="745" y="1285"/>
                      <a:pt x="747" y="1285"/>
                      <a:pt x="749" y="1287"/>
                    </a:cubicBezTo>
                    <a:cubicBezTo>
                      <a:pt x="751" y="1288"/>
                      <a:pt x="753" y="1290"/>
                      <a:pt x="752" y="1291"/>
                    </a:cubicBezTo>
                    <a:cubicBezTo>
                      <a:pt x="751" y="1292"/>
                      <a:pt x="749" y="1292"/>
                      <a:pt x="747" y="1291"/>
                    </a:cubicBezTo>
                    <a:cubicBezTo>
                      <a:pt x="744" y="1290"/>
                      <a:pt x="743" y="1288"/>
                      <a:pt x="744" y="1286"/>
                    </a:cubicBezTo>
                    <a:close/>
                    <a:moveTo>
                      <a:pt x="747" y="1279"/>
                    </a:moveTo>
                    <a:cubicBezTo>
                      <a:pt x="749" y="1277"/>
                      <a:pt x="752" y="1277"/>
                      <a:pt x="752" y="1279"/>
                    </a:cubicBezTo>
                    <a:cubicBezTo>
                      <a:pt x="753" y="1280"/>
                      <a:pt x="752" y="1282"/>
                      <a:pt x="749" y="1283"/>
                    </a:cubicBezTo>
                    <a:cubicBezTo>
                      <a:pt x="747" y="1284"/>
                      <a:pt x="745" y="1284"/>
                      <a:pt x="744" y="1283"/>
                    </a:cubicBezTo>
                    <a:cubicBezTo>
                      <a:pt x="743" y="1282"/>
                      <a:pt x="745" y="1280"/>
                      <a:pt x="747" y="1279"/>
                    </a:cubicBezTo>
                    <a:close/>
                    <a:moveTo>
                      <a:pt x="748" y="1268"/>
                    </a:moveTo>
                    <a:cubicBezTo>
                      <a:pt x="746" y="1260"/>
                      <a:pt x="748" y="1239"/>
                      <a:pt x="754" y="1241"/>
                    </a:cubicBezTo>
                    <a:cubicBezTo>
                      <a:pt x="759" y="1243"/>
                      <a:pt x="748" y="1268"/>
                      <a:pt x="748" y="1268"/>
                    </a:cubicBezTo>
                    <a:close/>
                    <a:moveTo>
                      <a:pt x="750" y="1234"/>
                    </a:moveTo>
                    <a:cubicBezTo>
                      <a:pt x="748" y="1235"/>
                      <a:pt x="746" y="1236"/>
                      <a:pt x="745" y="1234"/>
                    </a:cubicBezTo>
                    <a:cubicBezTo>
                      <a:pt x="743" y="1233"/>
                      <a:pt x="743" y="1231"/>
                      <a:pt x="744" y="1229"/>
                    </a:cubicBezTo>
                    <a:cubicBezTo>
                      <a:pt x="745" y="1228"/>
                      <a:pt x="747" y="1227"/>
                      <a:pt x="749" y="1229"/>
                    </a:cubicBezTo>
                    <a:cubicBezTo>
                      <a:pt x="751" y="1230"/>
                      <a:pt x="751" y="1232"/>
                      <a:pt x="750" y="1234"/>
                    </a:cubicBezTo>
                    <a:close/>
                    <a:moveTo>
                      <a:pt x="744" y="1277"/>
                    </a:moveTo>
                    <a:cubicBezTo>
                      <a:pt x="744" y="1279"/>
                      <a:pt x="743" y="1281"/>
                      <a:pt x="741" y="1281"/>
                    </a:cubicBezTo>
                    <a:cubicBezTo>
                      <a:pt x="740" y="1281"/>
                      <a:pt x="739" y="1279"/>
                      <a:pt x="739" y="1276"/>
                    </a:cubicBezTo>
                    <a:cubicBezTo>
                      <a:pt x="739" y="1274"/>
                      <a:pt x="740" y="1272"/>
                      <a:pt x="741" y="1272"/>
                    </a:cubicBezTo>
                    <a:cubicBezTo>
                      <a:pt x="743" y="1272"/>
                      <a:pt x="744" y="1274"/>
                      <a:pt x="744" y="1277"/>
                    </a:cubicBezTo>
                    <a:close/>
                    <a:moveTo>
                      <a:pt x="742" y="1268"/>
                    </a:moveTo>
                    <a:cubicBezTo>
                      <a:pt x="738" y="1261"/>
                      <a:pt x="734" y="1240"/>
                      <a:pt x="740" y="1240"/>
                    </a:cubicBezTo>
                    <a:cubicBezTo>
                      <a:pt x="746" y="1241"/>
                      <a:pt x="742" y="1268"/>
                      <a:pt x="742" y="1268"/>
                    </a:cubicBezTo>
                    <a:close/>
                    <a:moveTo>
                      <a:pt x="738" y="1283"/>
                    </a:moveTo>
                    <a:cubicBezTo>
                      <a:pt x="737" y="1284"/>
                      <a:pt x="735" y="1284"/>
                      <a:pt x="733" y="1283"/>
                    </a:cubicBezTo>
                    <a:cubicBezTo>
                      <a:pt x="731" y="1281"/>
                      <a:pt x="730" y="1279"/>
                      <a:pt x="730" y="1278"/>
                    </a:cubicBezTo>
                    <a:cubicBezTo>
                      <a:pt x="731" y="1277"/>
                      <a:pt x="733" y="1277"/>
                      <a:pt x="736" y="1278"/>
                    </a:cubicBezTo>
                    <a:cubicBezTo>
                      <a:pt x="738" y="1280"/>
                      <a:pt x="739" y="1282"/>
                      <a:pt x="738" y="1283"/>
                    </a:cubicBezTo>
                    <a:close/>
                    <a:moveTo>
                      <a:pt x="735" y="1269"/>
                    </a:moveTo>
                    <a:cubicBezTo>
                      <a:pt x="729" y="1263"/>
                      <a:pt x="720" y="1243"/>
                      <a:pt x="726" y="1242"/>
                    </a:cubicBezTo>
                    <a:cubicBezTo>
                      <a:pt x="732" y="1241"/>
                      <a:pt x="735" y="1269"/>
                      <a:pt x="735" y="1269"/>
                    </a:cubicBezTo>
                    <a:close/>
                    <a:moveTo>
                      <a:pt x="728" y="1232"/>
                    </a:moveTo>
                    <a:cubicBezTo>
                      <a:pt x="729" y="1231"/>
                      <a:pt x="732" y="1230"/>
                      <a:pt x="733" y="1231"/>
                    </a:cubicBezTo>
                    <a:cubicBezTo>
                      <a:pt x="735" y="1233"/>
                      <a:pt x="735" y="1235"/>
                      <a:pt x="734" y="1236"/>
                    </a:cubicBezTo>
                    <a:cubicBezTo>
                      <a:pt x="733" y="1238"/>
                      <a:pt x="731" y="1238"/>
                      <a:pt x="729" y="1237"/>
                    </a:cubicBezTo>
                    <a:cubicBezTo>
                      <a:pt x="727" y="1236"/>
                      <a:pt x="727" y="1234"/>
                      <a:pt x="728" y="1232"/>
                    </a:cubicBezTo>
                    <a:close/>
                    <a:moveTo>
                      <a:pt x="727" y="1276"/>
                    </a:moveTo>
                    <a:cubicBezTo>
                      <a:pt x="719" y="1275"/>
                      <a:pt x="699" y="1267"/>
                      <a:pt x="702" y="1262"/>
                    </a:cubicBezTo>
                    <a:cubicBezTo>
                      <a:pt x="706" y="1258"/>
                      <a:pt x="727" y="1276"/>
                      <a:pt x="727" y="1276"/>
                    </a:cubicBezTo>
                    <a:close/>
                    <a:moveTo>
                      <a:pt x="705" y="1255"/>
                    </a:moveTo>
                    <a:cubicBezTo>
                      <a:pt x="704" y="1256"/>
                      <a:pt x="702" y="1257"/>
                      <a:pt x="700" y="1255"/>
                    </a:cubicBezTo>
                    <a:cubicBezTo>
                      <a:pt x="699" y="1254"/>
                      <a:pt x="698" y="1252"/>
                      <a:pt x="700" y="1250"/>
                    </a:cubicBezTo>
                    <a:cubicBezTo>
                      <a:pt x="701" y="1249"/>
                      <a:pt x="703" y="1248"/>
                      <a:pt x="705" y="1250"/>
                    </a:cubicBezTo>
                    <a:cubicBezTo>
                      <a:pt x="706" y="1251"/>
                      <a:pt x="707" y="1253"/>
                      <a:pt x="705" y="1255"/>
                    </a:cubicBezTo>
                    <a:close/>
                    <a:moveTo>
                      <a:pt x="721" y="1280"/>
                    </a:moveTo>
                    <a:cubicBezTo>
                      <a:pt x="713" y="1281"/>
                      <a:pt x="692" y="1280"/>
                      <a:pt x="693" y="1275"/>
                    </a:cubicBezTo>
                    <a:cubicBezTo>
                      <a:pt x="695" y="1269"/>
                      <a:pt x="721" y="1280"/>
                      <a:pt x="721" y="1280"/>
                    </a:cubicBezTo>
                    <a:close/>
                    <a:moveTo>
                      <a:pt x="697" y="1269"/>
                    </a:moveTo>
                    <a:cubicBezTo>
                      <a:pt x="696" y="1271"/>
                      <a:pt x="694" y="1271"/>
                      <a:pt x="692" y="1270"/>
                    </a:cubicBezTo>
                    <a:cubicBezTo>
                      <a:pt x="691" y="1269"/>
                      <a:pt x="690" y="1266"/>
                      <a:pt x="691" y="1265"/>
                    </a:cubicBezTo>
                    <a:cubicBezTo>
                      <a:pt x="693" y="1263"/>
                      <a:pt x="695" y="1263"/>
                      <a:pt x="697" y="1264"/>
                    </a:cubicBezTo>
                    <a:cubicBezTo>
                      <a:pt x="698" y="1265"/>
                      <a:pt x="698" y="1267"/>
                      <a:pt x="697" y="1269"/>
                    </a:cubicBezTo>
                    <a:close/>
                    <a:moveTo>
                      <a:pt x="740" y="1463"/>
                    </a:moveTo>
                    <a:cubicBezTo>
                      <a:pt x="740" y="1465"/>
                      <a:pt x="738" y="1466"/>
                      <a:pt x="737" y="1466"/>
                    </a:cubicBezTo>
                    <a:cubicBezTo>
                      <a:pt x="735" y="1466"/>
                      <a:pt x="734" y="1465"/>
                      <a:pt x="734" y="1463"/>
                    </a:cubicBezTo>
                    <a:cubicBezTo>
                      <a:pt x="734" y="1462"/>
                      <a:pt x="735" y="1461"/>
                      <a:pt x="737" y="1461"/>
                    </a:cubicBezTo>
                    <a:cubicBezTo>
                      <a:pt x="738" y="1461"/>
                      <a:pt x="740" y="1462"/>
                      <a:pt x="740" y="1463"/>
                    </a:cubicBezTo>
                    <a:close/>
                    <a:moveTo>
                      <a:pt x="730" y="1475"/>
                    </a:moveTo>
                    <a:cubicBezTo>
                      <a:pt x="730" y="1476"/>
                      <a:pt x="729" y="1478"/>
                      <a:pt x="727" y="1478"/>
                    </a:cubicBezTo>
                    <a:cubicBezTo>
                      <a:pt x="726" y="1478"/>
                      <a:pt x="724" y="1476"/>
                      <a:pt x="724" y="1475"/>
                    </a:cubicBezTo>
                    <a:cubicBezTo>
                      <a:pt x="724" y="1474"/>
                      <a:pt x="726" y="1472"/>
                      <a:pt x="727" y="1472"/>
                    </a:cubicBezTo>
                    <a:cubicBezTo>
                      <a:pt x="729" y="1472"/>
                      <a:pt x="730" y="1474"/>
                      <a:pt x="730" y="1475"/>
                    </a:cubicBezTo>
                    <a:close/>
                    <a:moveTo>
                      <a:pt x="711" y="1449"/>
                    </a:moveTo>
                    <a:cubicBezTo>
                      <a:pt x="713" y="1451"/>
                      <a:pt x="714" y="1454"/>
                      <a:pt x="713" y="1455"/>
                    </a:cubicBezTo>
                    <a:cubicBezTo>
                      <a:pt x="711" y="1456"/>
                      <a:pt x="709" y="1455"/>
                      <a:pt x="707" y="1453"/>
                    </a:cubicBezTo>
                    <a:cubicBezTo>
                      <a:pt x="707" y="1453"/>
                      <a:pt x="707" y="1453"/>
                      <a:pt x="706" y="1453"/>
                    </a:cubicBezTo>
                    <a:cubicBezTo>
                      <a:pt x="706" y="1453"/>
                      <a:pt x="706" y="1453"/>
                      <a:pt x="706" y="1453"/>
                    </a:cubicBezTo>
                    <a:cubicBezTo>
                      <a:pt x="706" y="1456"/>
                      <a:pt x="705" y="1459"/>
                      <a:pt x="703" y="1459"/>
                    </a:cubicBezTo>
                    <a:cubicBezTo>
                      <a:pt x="702" y="1459"/>
                      <a:pt x="700" y="1456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698" y="1455"/>
                      <a:pt x="695" y="1456"/>
                      <a:pt x="694" y="1455"/>
                    </a:cubicBezTo>
                    <a:cubicBezTo>
                      <a:pt x="693" y="1454"/>
                      <a:pt x="694" y="1451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3" y="1449"/>
                      <a:pt x="690" y="1447"/>
                      <a:pt x="690" y="1446"/>
                    </a:cubicBezTo>
                    <a:cubicBezTo>
                      <a:pt x="690" y="1444"/>
                      <a:pt x="693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4" y="1440"/>
                      <a:pt x="693" y="1438"/>
                      <a:pt x="694" y="1437"/>
                    </a:cubicBezTo>
                    <a:cubicBezTo>
                      <a:pt x="695" y="1435"/>
                      <a:pt x="698" y="1436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5"/>
                      <a:pt x="702" y="1433"/>
                      <a:pt x="703" y="1433"/>
                    </a:cubicBezTo>
                    <a:cubicBezTo>
                      <a:pt x="705" y="1433"/>
                      <a:pt x="706" y="1435"/>
                      <a:pt x="706" y="1438"/>
                    </a:cubicBezTo>
                    <a:cubicBezTo>
                      <a:pt x="706" y="1438"/>
                      <a:pt x="706" y="1438"/>
                      <a:pt x="706" y="1438"/>
                    </a:cubicBezTo>
                    <a:cubicBezTo>
                      <a:pt x="707" y="1438"/>
                      <a:pt x="707" y="1438"/>
                      <a:pt x="707" y="1438"/>
                    </a:cubicBezTo>
                    <a:cubicBezTo>
                      <a:pt x="709" y="1436"/>
                      <a:pt x="711" y="1435"/>
                      <a:pt x="713" y="1437"/>
                    </a:cubicBezTo>
                    <a:cubicBezTo>
                      <a:pt x="714" y="1438"/>
                      <a:pt x="713" y="1440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4" y="1443"/>
                      <a:pt x="716" y="1444"/>
                      <a:pt x="716" y="1446"/>
                    </a:cubicBezTo>
                    <a:cubicBezTo>
                      <a:pt x="716" y="1447"/>
                      <a:pt x="714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lose/>
                    <a:moveTo>
                      <a:pt x="687" y="1471"/>
                    </a:moveTo>
                    <a:cubicBezTo>
                      <a:pt x="690" y="1473"/>
                      <a:pt x="690" y="1476"/>
                      <a:pt x="689" y="1477"/>
                    </a:cubicBezTo>
                    <a:cubicBezTo>
                      <a:pt x="688" y="1478"/>
                      <a:pt x="685" y="1477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8"/>
                      <a:pt x="682" y="1481"/>
                      <a:pt x="680" y="1481"/>
                    </a:cubicBezTo>
                    <a:cubicBezTo>
                      <a:pt x="678" y="1481"/>
                      <a:pt x="677" y="1478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5" y="1477"/>
                      <a:pt x="672" y="1478"/>
                      <a:pt x="671" y="1477"/>
                    </a:cubicBezTo>
                    <a:cubicBezTo>
                      <a:pt x="670" y="1476"/>
                      <a:pt x="670" y="1473"/>
                      <a:pt x="672" y="1471"/>
                    </a:cubicBezTo>
                    <a:cubicBezTo>
                      <a:pt x="673" y="1471"/>
                      <a:pt x="673" y="1471"/>
                      <a:pt x="673" y="1471"/>
                    </a:cubicBezTo>
                    <a:cubicBezTo>
                      <a:pt x="673" y="1471"/>
                      <a:pt x="672" y="1471"/>
                      <a:pt x="672" y="1471"/>
                    </a:cubicBezTo>
                    <a:cubicBezTo>
                      <a:pt x="669" y="1471"/>
                      <a:pt x="667" y="1469"/>
                      <a:pt x="667" y="1468"/>
                    </a:cubicBezTo>
                    <a:cubicBezTo>
                      <a:pt x="667" y="1466"/>
                      <a:pt x="669" y="1465"/>
                      <a:pt x="672" y="1465"/>
                    </a:cubicBezTo>
                    <a:cubicBezTo>
                      <a:pt x="672" y="1465"/>
                      <a:pt x="673" y="1465"/>
                      <a:pt x="673" y="1465"/>
                    </a:cubicBezTo>
                    <a:cubicBezTo>
                      <a:pt x="673" y="1465"/>
                      <a:pt x="673" y="1465"/>
                      <a:pt x="672" y="1465"/>
                    </a:cubicBezTo>
                    <a:cubicBezTo>
                      <a:pt x="670" y="1462"/>
                      <a:pt x="670" y="1460"/>
                      <a:pt x="671" y="1459"/>
                    </a:cubicBezTo>
                    <a:cubicBezTo>
                      <a:pt x="672" y="1457"/>
                      <a:pt x="675" y="1458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57"/>
                      <a:pt x="678" y="1455"/>
                      <a:pt x="680" y="1455"/>
                    </a:cubicBezTo>
                    <a:cubicBezTo>
                      <a:pt x="682" y="1455"/>
                      <a:pt x="683" y="1457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5" y="1458"/>
                      <a:pt x="688" y="1457"/>
                      <a:pt x="689" y="1459"/>
                    </a:cubicBezTo>
                    <a:cubicBezTo>
                      <a:pt x="690" y="1460"/>
                      <a:pt x="690" y="1462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90" y="1465"/>
                      <a:pt x="693" y="1466"/>
                      <a:pt x="693" y="1468"/>
                    </a:cubicBezTo>
                    <a:cubicBezTo>
                      <a:pt x="693" y="1469"/>
                      <a:pt x="690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lose/>
                    <a:moveTo>
                      <a:pt x="720" y="1487"/>
                    </a:moveTo>
                    <a:cubicBezTo>
                      <a:pt x="720" y="1488"/>
                      <a:pt x="719" y="1489"/>
                      <a:pt x="718" y="1489"/>
                    </a:cubicBezTo>
                    <a:cubicBezTo>
                      <a:pt x="716" y="1489"/>
                      <a:pt x="715" y="1488"/>
                      <a:pt x="715" y="1487"/>
                    </a:cubicBezTo>
                    <a:cubicBezTo>
                      <a:pt x="715" y="1485"/>
                      <a:pt x="716" y="1484"/>
                      <a:pt x="718" y="1484"/>
                    </a:cubicBezTo>
                    <a:cubicBezTo>
                      <a:pt x="719" y="1484"/>
                      <a:pt x="720" y="1485"/>
                      <a:pt x="720" y="1487"/>
                    </a:cubicBezTo>
                    <a:close/>
                    <a:moveTo>
                      <a:pt x="803" y="1418"/>
                    </a:moveTo>
                    <a:cubicBezTo>
                      <a:pt x="802" y="1420"/>
                      <a:pt x="799" y="1420"/>
                      <a:pt x="796" y="1418"/>
                    </a:cubicBezTo>
                    <a:cubicBezTo>
                      <a:pt x="793" y="1416"/>
                      <a:pt x="792" y="1414"/>
                      <a:pt x="793" y="1412"/>
                    </a:cubicBezTo>
                    <a:cubicBezTo>
                      <a:pt x="794" y="1410"/>
                      <a:pt x="797" y="1410"/>
                      <a:pt x="800" y="1412"/>
                    </a:cubicBezTo>
                    <a:cubicBezTo>
                      <a:pt x="803" y="1414"/>
                      <a:pt x="804" y="1416"/>
                      <a:pt x="803" y="1418"/>
                    </a:cubicBezTo>
                    <a:close/>
                    <a:moveTo>
                      <a:pt x="800" y="1429"/>
                    </a:moveTo>
                    <a:cubicBezTo>
                      <a:pt x="797" y="1430"/>
                      <a:pt x="794" y="1430"/>
                      <a:pt x="793" y="1429"/>
                    </a:cubicBezTo>
                    <a:cubicBezTo>
                      <a:pt x="792" y="1427"/>
                      <a:pt x="793" y="1424"/>
                      <a:pt x="796" y="1423"/>
                    </a:cubicBezTo>
                    <a:cubicBezTo>
                      <a:pt x="799" y="1421"/>
                      <a:pt x="802" y="1421"/>
                      <a:pt x="803" y="1423"/>
                    </a:cubicBezTo>
                    <a:cubicBezTo>
                      <a:pt x="804" y="1424"/>
                      <a:pt x="803" y="1427"/>
                      <a:pt x="800" y="1429"/>
                    </a:cubicBezTo>
                    <a:close/>
                    <a:moveTo>
                      <a:pt x="807" y="1416"/>
                    </a:moveTo>
                    <a:cubicBezTo>
                      <a:pt x="805" y="1416"/>
                      <a:pt x="804" y="1413"/>
                      <a:pt x="804" y="1410"/>
                    </a:cubicBezTo>
                    <a:cubicBezTo>
                      <a:pt x="804" y="1406"/>
                      <a:pt x="805" y="1404"/>
                      <a:pt x="807" y="1404"/>
                    </a:cubicBezTo>
                    <a:cubicBezTo>
                      <a:pt x="809" y="1404"/>
                      <a:pt x="811" y="1406"/>
                      <a:pt x="811" y="1410"/>
                    </a:cubicBezTo>
                    <a:cubicBezTo>
                      <a:pt x="811" y="1413"/>
                      <a:pt x="809" y="1416"/>
                      <a:pt x="807" y="1416"/>
                    </a:cubicBezTo>
                    <a:close/>
                    <a:moveTo>
                      <a:pt x="810" y="1420"/>
                    </a:moveTo>
                    <a:cubicBezTo>
                      <a:pt x="810" y="1422"/>
                      <a:pt x="809" y="1423"/>
                      <a:pt x="807" y="1423"/>
                    </a:cubicBezTo>
                    <a:cubicBezTo>
                      <a:pt x="806" y="1423"/>
                      <a:pt x="804" y="1422"/>
                      <a:pt x="804" y="1420"/>
                    </a:cubicBezTo>
                    <a:cubicBezTo>
                      <a:pt x="804" y="1419"/>
                      <a:pt x="806" y="1418"/>
                      <a:pt x="807" y="1418"/>
                    </a:cubicBezTo>
                    <a:cubicBezTo>
                      <a:pt x="809" y="1418"/>
                      <a:pt x="810" y="1419"/>
                      <a:pt x="810" y="1420"/>
                    </a:cubicBezTo>
                    <a:close/>
                    <a:moveTo>
                      <a:pt x="807" y="1425"/>
                    </a:moveTo>
                    <a:cubicBezTo>
                      <a:pt x="809" y="1425"/>
                      <a:pt x="811" y="1428"/>
                      <a:pt x="811" y="1431"/>
                    </a:cubicBezTo>
                    <a:cubicBezTo>
                      <a:pt x="811" y="1434"/>
                      <a:pt x="809" y="1437"/>
                      <a:pt x="807" y="1437"/>
                    </a:cubicBezTo>
                    <a:cubicBezTo>
                      <a:pt x="805" y="1437"/>
                      <a:pt x="804" y="1434"/>
                      <a:pt x="804" y="1431"/>
                    </a:cubicBezTo>
                    <a:cubicBezTo>
                      <a:pt x="804" y="1428"/>
                      <a:pt x="805" y="1425"/>
                      <a:pt x="807" y="1425"/>
                    </a:cubicBezTo>
                    <a:close/>
                    <a:moveTo>
                      <a:pt x="818" y="1418"/>
                    </a:moveTo>
                    <a:cubicBezTo>
                      <a:pt x="815" y="1420"/>
                      <a:pt x="812" y="1420"/>
                      <a:pt x="811" y="1418"/>
                    </a:cubicBezTo>
                    <a:cubicBezTo>
                      <a:pt x="810" y="1416"/>
                      <a:pt x="812" y="1414"/>
                      <a:pt x="815" y="1412"/>
                    </a:cubicBezTo>
                    <a:cubicBezTo>
                      <a:pt x="818" y="1410"/>
                      <a:pt x="821" y="1410"/>
                      <a:pt x="822" y="1412"/>
                    </a:cubicBezTo>
                    <a:cubicBezTo>
                      <a:pt x="823" y="1414"/>
                      <a:pt x="821" y="1416"/>
                      <a:pt x="818" y="1418"/>
                    </a:cubicBezTo>
                    <a:close/>
                    <a:moveTo>
                      <a:pt x="822" y="1429"/>
                    </a:moveTo>
                    <a:cubicBezTo>
                      <a:pt x="821" y="1430"/>
                      <a:pt x="818" y="1430"/>
                      <a:pt x="815" y="1428"/>
                    </a:cubicBezTo>
                    <a:cubicBezTo>
                      <a:pt x="812" y="1427"/>
                      <a:pt x="810" y="1424"/>
                      <a:pt x="811" y="1423"/>
                    </a:cubicBezTo>
                    <a:cubicBezTo>
                      <a:pt x="812" y="1421"/>
                      <a:pt x="815" y="1421"/>
                      <a:pt x="818" y="1423"/>
                    </a:cubicBezTo>
                    <a:cubicBezTo>
                      <a:pt x="821" y="1424"/>
                      <a:pt x="823" y="1427"/>
                      <a:pt x="822" y="1429"/>
                    </a:cubicBezTo>
                    <a:close/>
                    <a:moveTo>
                      <a:pt x="772" y="1242"/>
                    </a:moveTo>
                    <a:cubicBezTo>
                      <a:pt x="773" y="1241"/>
                      <a:pt x="775" y="1240"/>
                      <a:pt x="777" y="1241"/>
                    </a:cubicBezTo>
                    <a:cubicBezTo>
                      <a:pt x="779" y="1243"/>
                      <a:pt x="779" y="1245"/>
                      <a:pt x="778" y="1246"/>
                    </a:cubicBezTo>
                    <a:cubicBezTo>
                      <a:pt x="777" y="1248"/>
                      <a:pt x="774" y="1248"/>
                      <a:pt x="773" y="1247"/>
                    </a:cubicBezTo>
                    <a:cubicBezTo>
                      <a:pt x="771" y="1246"/>
                      <a:pt x="771" y="1244"/>
                      <a:pt x="772" y="1242"/>
                    </a:cubicBezTo>
                    <a:close/>
                    <a:moveTo>
                      <a:pt x="849" y="1259"/>
                    </a:moveTo>
                    <a:cubicBezTo>
                      <a:pt x="860" y="1264"/>
                      <a:pt x="860" y="1272"/>
                      <a:pt x="859" y="1278"/>
                    </a:cubicBezTo>
                    <a:cubicBezTo>
                      <a:pt x="869" y="1266"/>
                      <a:pt x="892" y="1271"/>
                      <a:pt x="892" y="1288"/>
                    </a:cubicBezTo>
                    <a:cubicBezTo>
                      <a:pt x="891" y="1303"/>
                      <a:pt x="878" y="1304"/>
                      <a:pt x="872" y="1304"/>
                    </a:cubicBezTo>
                    <a:cubicBezTo>
                      <a:pt x="891" y="1309"/>
                      <a:pt x="890" y="1337"/>
                      <a:pt x="871" y="1338"/>
                    </a:cubicBezTo>
                    <a:cubicBezTo>
                      <a:pt x="862" y="1339"/>
                      <a:pt x="858" y="1334"/>
                      <a:pt x="856" y="1329"/>
                    </a:cubicBezTo>
                    <a:cubicBezTo>
                      <a:pt x="855" y="1345"/>
                      <a:pt x="834" y="1354"/>
                      <a:pt x="824" y="1340"/>
                    </a:cubicBezTo>
                    <a:cubicBezTo>
                      <a:pt x="818" y="1331"/>
                      <a:pt x="822" y="1324"/>
                      <a:pt x="827" y="1319"/>
                    </a:cubicBezTo>
                    <a:cubicBezTo>
                      <a:pt x="811" y="1323"/>
                      <a:pt x="796" y="1306"/>
                      <a:pt x="806" y="1293"/>
                    </a:cubicBezTo>
                    <a:cubicBezTo>
                      <a:pt x="813" y="1283"/>
                      <a:pt x="823" y="1286"/>
                      <a:pt x="828" y="1289"/>
                    </a:cubicBezTo>
                    <a:cubicBezTo>
                      <a:pt x="817" y="1274"/>
                      <a:pt x="832" y="1251"/>
                      <a:pt x="849" y="1259"/>
                    </a:cubicBezTo>
                    <a:close/>
                    <a:moveTo>
                      <a:pt x="815" y="1002"/>
                    </a:moveTo>
                    <a:cubicBezTo>
                      <a:pt x="804" y="986"/>
                      <a:pt x="813" y="978"/>
                      <a:pt x="813" y="978"/>
                    </a:cubicBezTo>
                    <a:cubicBezTo>
                      <a:pt x="819" y="982"/>
                      <a:pt x="817" y="994"/>
                      <a:pt x="817" y="994"/>
                    </a:cubicBezTo>
                    <a:cubicBezTo>
                      <a:pt x="819" y="992"/>
                      <a:pt x="820" y="985"/>
                      <a:pt x="819" y="983"/>
                    </a:cubicBezTo>
                    <a:cubicBezTo>
                      <a:pt x="818" y="981"/>
                      <a:pt x="820" y="980"/>
                      <a:pt x="820" y="980"/>
                    </a:cubicBezTo>
                    <a:cubicBezTo>
                      <a:pt x="843" y="998"/>
                      <a:pt x="821" y="1017"/>
                      <a:pt x="821" y="1017"/>
                    </a:cubicBezTo>
                    <a:cubicBezTo>
                      <a:pt x="821" y="1015"/>
                      <a:pt x="821" y="1010"/>
                      <a:pt x="815" y="1002"/>
                    </a:cubicBezTo>
                    <a:close/>
                    <a:moveTo>
                      <a:pt x="811" y="962"/>
                    </a:moveTo>
                    <a:cubicBezTo>
                      <a:pt x="811" y="962"/>
                      <a:pt x="784" y="952"/>
                      <a:pt x="790" y="926"/>
                    </a:cubicBezTo>
                    <a:cubicBezTo>
                      <a:pt x="790" y="926"/>
                      <a:pt x="794" y="931"/>
                      <a:pt x="798" y="932"/>
                    </a:cubicBezTo>
                    <a:cubicBezTo>
                      <a:pt x="802" y="933"/>
                      <a:pt x="820" y="941"/>
                      <a:pt x="813" y="958"/>
                    </a:cubicBezTo>
                    <a:cubicBezTo>
                      <a:pt x="813" y="958"/>
                      <a:pt x="804" y="954"/>
                      <a:pt x="803" y="946"/>
                    </a:cubicBezTo>
                    <a:cubicBezTo>
                      <a:pt x="803" y="946"/>
                      <a:pt x="800" y="947"/>
                      <a:pt x="811" y="962"/>
                    </a:cubicBezTo>
                    <a:close/>
                    <a:moveTo>
                      <a:pt x="803" y="962"/>
                    </a:moveTo>
                    <a:cubicBezTo>
                      <a:pt x="797" y="967"/>
                      <a:pt x="788" y="963"/>
                      <a:pt x="788" y="963"/>
                    </a:cubicBezTo>
                    <a:cubicBezTo>
                      <a:pt x="790" y="964"/>
                      <a:pt x="793" y="966"/>
                      <a:pt x="795" y="966"/>
                    </a:cubicBezTo>
                    <a:cubicBezTo>
                      <a:pt x="797" y="965"/>
                      <a:pt x="801" y="966"/>
                      <a:pt x="801" y="966"/>
                    </a:cubicBezTo>
                    <a:cubicBezTo>
                      <a:pt x="777" y="984"/>
                      <a:pt x="762" y="959"/>
                      <a:pt x="762" y="959"/>
                    </a:cubicBezTo>
                    <a:cubicBezTo>
                      <a:pt x="764" y="960"/>
                      <a:pt x="769" y="960"/>
                      <a:pt x="779" y="956"/>
                    </a:cubicBezTo>
                    <a:cubicBezTo>
                      <a:pt x="797" y="949"/>
                      <a:pt x="803" y="962"/>
                      <a:pt x="803" y="962"/>
                    </a:cubicBezTo>
                    <a:close/>
                    <a:moveTo>
                      <a:pt x="787" y="979"/>
                    </a:moveTo>
                    <a:cubicBezTo>
                      <a:pt x="794" y="971"/>
                      <a:pt x="807" y="971"/>
                      <a:pt x="807" y="971"/>
                    </a:cubicBezTo>
                    <a:cubicBezTo>
                      <a:pt x="804" y="977"/>
                      <a:pt x="795" y="981"/>
                      <a:pt x="795" y="981"/>
                    </a:cubicBezTo>
                    <a:cubicBezTo>
                      <a:pt x="799" y="982"/>
                      <a:pt x="809" y="978"/>
                      <a:pt x="809" y="978"/>
                    </a:cubicBezTo>
                    <a:cubicBezTo>
                      <a:pt x="799" y="1007"/>
                      <a:pt x="774" y="987"/>
                      <a:pt x="774" y="987"/>
                    </a:cubicBezTo>
                    <a:cubicBezTo>
                      <a:pt x="779" y="986"/>
                      <a:pt x="780" y="986"/>
                      <a:pt x="787" y="979"/>
                    </a:cubicBezTo>
                    <a:close/>
                    <a:moveTo>
                      <a:pt x="811" y="965"/>
                    </a:moveTo>
                    <a:cubicBezTo>
                      <a:pt x="813" y="963"/>
                      <a:pt x="817" y="963"/>
                      <a:pt x="818" y="966"/>
                    </a:cubicBezTo>
                    <a:cubicBezTo>
                      <a:pt x="820" y="968"/>
                      <a:pt x="820" y="972"/>
                      <a:pt x="817" y="974"/>
                    </a:cubicBezTo>
                    <a:cubicBezTo>
                      <a:pt x="815" y="975"/>
                      <a:pt x="811" y="975"/>
                      <a:pt x="810" y="972"/>
                    </a:cubicBezTo>
                    <a:cubicBezTo>
                      <a:pt x="808" y="970"/>
                      <a:pt x="808" y="966"/>
                      <a:pt x="811" y="965"/>
                    </a:cubicBezTo>
                    <a:close/>
                    <a:moveTo>
                      <a:pt x="816" y="961"/>
                    </a:moveTo>
                    <a:cubicBezTo>
                      <a:pt x="819" y="931"/>
                      <a:pt x="849" y="935"/>
                      <a:pt x="849" y="935"/>
                    </a:cubicBezTo>
                    <a:cubicBezTo>
                      <a:pt x="843" y="938"/>
                      <a:pt x="839" y="942"/>
                      <a:pt x="838" y="951"/>
                    </a:cubicBezTo>
                    <a:cubicBezTo>
                      <a:pt x="836" y="960"/>
                      <a:pt x="820" y="965"/>
                      <a:pt x="820" y="965"/>
                    </a:cubicBezTo>
                    <a:cubicBezTo>
                      <a:pt x="819" y="960"/>
                      <a:pt x="830" y="949"/>
                      <a:pt x="830" y="949"/>
                    </a:cubicBezTo>
                    <a:cubicBezTo>
                      <a:pt x="825" y="950"/>
                      <a:pt x="816" y="961"/>
                      <a:pt x="816" y="961"/>
                    </a:cubicBezTo>
                    <a:close/>
                    <a:moveTo>
                      <a:pt x="822" y="976"/>
                    </a:moveTo>
                    <a:cubicBezTo>
                      <a:pt x="827" y="972"/>
                      <a:pt x="839" y="975"/>
                      <a:pt x="839" y="975"/>
                    </a:cubicBezTo>
                    <a:cubicBezTo>
                      <a:pt x="836" y="972"/>
                      <a:pt x="823" y="969"/>
                      <a:pt x="823" y="969"/>
                    </a:cubicBezTo>
                    <a:cubicBezTo>
                      <a:pt x="847" y="949"/>
                      <a:pt x="862" y="982"/>
                      <a:pt x="862" y="982"/>
                    </a:cubicBezTo>
                    <a:cubicBezTo>
                      <a:pt x="857" y="979"/>
                      <a:pt x="853" y="975"/>
                      <a:pt x="843" y="980"/>
                    </a:cubicBezTo>
                    <a:cubicBezTo>
                      <a:pt x="833" y="984"/>
                      <a:pt x="822" y="976"/>
                      <a:pt x="822" y="976"/>
                    </a:cubicBezTo>
                    <a:close/>
                    <a:moveTo>
                      <a:pt x="830" y="724"/>
                    </a:moveTo>
                    <a:cubicBezTo>
                      <a:pt x="830" y="727"/>
                      <a:pt x="829" y="729"/>
                      <a:pt x="828" y="729"/>
                    </a:cubicBezTo>
                    <a:cubicBezTo>
                      <a:pt x="826" y="729"/>
                      <a:pt x="825" y="727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3" y="726"/>
                      <a:pt x="821" y="727"/>
                      <a:pt x="820" y="726"/>
                    </a:cubicBezTo>
                    <a:cubicBezTo>
                      <a:pt x="819" y="725"/>
                      <a:pt x="820" y="723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19" y="721"/>
                      <a:pt x="817" y="720"/>
                      <a:pt x="817" y="718"/>
                    </a:cubicBezTo>
                    <a:cubicBezTo>
                      <a:pt x="817" y="717"/>
                      <a:pt x="819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0" y="714"/>
                      <a:pt x="819" y="712"/>
                      <a:pt x="820" y="711"/>
                    </a:cubicBezTo>
                    <a:cubicBezTo>
                      <a:pt x="821" y="710"/>
                      <a:pt x="823" y="711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0"/>
                      <a:pt x="826" y="708"/>
                      <a:pt x="828" y="708"/>
                    </a:cubicBezTo>
                    <a:cubicBezTo>
                      <a:pt x="829" y="708"/>
                      <a:pt x="830" y="710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2" y="711"/>
                      <a:pt x="834" y="710"/>
                      <a:pt x="835" y="711"/>
                    </a:cubicBezTo>
                    <a:cubicBezTo>
                      <a:pt x="836" y="712"/>
                      <a:pt x="835" y="714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6" y="716"/>
                      <a:pt x="838" y="717"/>
                      <a:pt x="838" y="718"/>
                    </a:cubicBezTo>
                    <a:cubicBezTo>
                      <a:pt x="838" y="720"/>
                      <a:pt x="836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5" y="723"/>
                      <a:pt x="836" y="725"/>
                      <a:pt x="835" y="726"/>
                    </a:cubicBezTo>
                    <a:cubicBezTo>
                      <a:pt x="834" y="727"/>
                      <a:pt x="832" y="726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lose/>
                    <a:moveTo>
                      <a:pt x="831" y="774"/>
                    </a:moveTo>
                    <a:cubicBezTo>
                      <a:pt x="831" y="766"/>
                      <a:pt x="836" y="760"/>
                      <a:pt x="842" y="757"/>
                    </a:cubicBezTo>
                    <a:cubicBezTo>
                      <a:pt x="845" y="755"/>
                      <a:pt x="849" y="756"/>
                      <a:pt x="848" y="758"/>
                    </a:cubicBezTo>
                    <a:cubicBezTo>
                      <a:pt x="846" y="761"/>
                      <a:pt x="844" y="765"/>
                      <a:pt x="844" y="769"/>
                    </a:cubicBezTo>
                    <a:cubicBezTo>
                      <a:pt x="843" y="781"/>
                      <a:pt x="853" y="792"/>
                      <a:pt x="867" y="793"/>
                    </a:cubicBezTo>
                    <a:cubicBezTo>
                      <a:pt x="869" y="793"/>
                      <a:pt x="870" y="793"/>
                      <a:pt x="872" y="793"/>
                    </a:cubicBezTo>
                    <a:cubicBezTo>
                      <a:pt x="867" y="797"/>
                      <a:pt x="861" y="798"/>
                      <a:pt x="854" y="798"/>
                    </a:cubicBezTo>
                    <a:cubicBezTo>
                      <a:pt x="840" y="797"/>
                      <a:pt x="830" y="786"/>
                      <a:pt x="831" y="774"/>
                    </a:cubicBezTo>
                    <a:close/>
                    <a:moveTo>
                      <a:pt x="948" y="719"/>
                    </a:moveTo>
                    <a:cubicBezTo>
                      <a:pt x="965" y="719"/>
                      <a:pt x="979" y="733"/>
                      <a:pt x="979" y="750"/>
                    </a:cubicBezTo>
                    <a:cubicBezTo>
                      <a:pt x="979" y="767"/>
                      <a:pt x="965" y="781"/>
                      <a:pt x="948" y="781"/>
                    </a:cubicBezTo>
                    <a:cubicBezTo>
                      <a:pt x="930" y="781"/>
                      <a:pt x="916" y="767"/>
                      <a:pt x="916" y="750"/>
                    </a:cubicBezTo>
                    <a:cubicBezTo>
                      <a:pt x="916" y="746"/>
                      <a:pt x="917" y="743"/>
                      <a:pt x="918" y="739"/>
                    </a:cubicBezTo>
                    <a:cubicBezTo>
                      <a:pt x="921" y="746"/>
                      <a:pt x="928" y="751"/>
                      <a:pt x="935" y="751"/>
                    </a:cubicBezTo>
                    <a:cubicBezTo>
                      <a:pt x="945" y="751"/>
                      <a:pt x="954" y="742"/>
                      <a:pt x="954" y="732"/>
                    </a:cubicBezTo>
                    <a:cubicBezTo>
                      <a:pt x="954" y="727"/>
                      <a:pt x="952" y="722"/>
                      <a:pt x="948" y="719"/>
                    </a:cubicBezTo>
                    <a:close/>
                    <a:moveTo>
                      <a:pt x="931" y="818"/>
                    </a:moveTo>
                    <a:cubicBezTo>
                      <a:pt x="940" y="822"/>
                      <a:pt x="950" y="824"/>
                      <a:pt x="960" y="824"/>
                    </a:cubicBezTo>
                    <a:cubicBezTo>
                      <a:pt x="996" y="824"/>
                      <a:pt x="1025" y="796"/>
                      <a:pt x="1025" y="761"/>
                    </a:cubicBezTo>
                    <a:cubicBezTo>
                      <a:pt x="1025" y="733"/>
                      <a:pt x="1005" y="709"/>
                      <a:pt x="979" y="701"/>
                    </a:cubicBezTo>
                    <a:cubicBezTo>
                      <a:pt x="979" y="701"/>
                      <a:pt x="980" y="701"/>
                      <a:pt x="981" y="701"/>
                    </a:cubicBezTo>
                    <a:cubicBezTo>
                      <a:pt x="1021" y="701"/>
                      <a:pt x="1054" y="733"/>
                      <a:pt x="1054" y="773"/>
                    </a:cubicBezTo>
                    <a:cubicBezTo>
                      <a:pt x="1054" y="813"/>
                      <a:pt x="1021" y="846"/>
                      <a:pt x="981" y="846"/>
                    </a:cubicBezTo>
                    <a:cubicBezTo>
                      <a:pt x="964" y="846"/>
                      <a:pt x="948" y="840"/>
                      <a:pt x="936" y="830"/>
                    </a:cubicBezTo>
                    <a:cubicBezTo>
                      <a:pt x="930" y="846"/>
                      <a:pt x="912" y="855"/>
                      <a:pt x="896" y="850"/>
                    </a:cubicBezTo>
                    <a:cubicBezTo>
                      <a:pt x="880" y="846"/>
                      <a:pt x="870" y="829"/>
                      <a:pt x="873" y="813"/>
                    </a:cubicBezTo>
                    <a:cubicBezTo>
                      <a:pt x="877" y="823"/>
                      <a:pt x="884" y="830"/>
                      <a:pt x="895" y="833"/>
                    </a:cubicBezTo>
                    <a:cubicBezTo>
                      <a:pt x="916" y="840"/>
                      <a:pt x="930" y="820"/>
                      <a:pt x="931" y="818"/>
                    </a:cubicBezTo>
                    <a:close/>
                    <a:moveTo>
                      <a:pt x="1166" y="1033"/>
                    </a:moveTo>
                    <a:cubicBezTo>
                      <a:pt x="1164" y="1032"/>
                      <a:pt x="1165" y="1030"/>
                      <a:pt x="1166" y="1028"/>
                    </a:cubicBezTo>
                    <a:cubicBezTo>
                      <a:pt x="1168" y="1027"/>
                      <a:pt x="1170" y="1028"/>
                      <a:pt x="1172" y="1029"/>
                    </a:cubicBezTo>
                    <a:cubicBezTo>
                      <a:pt x="1173" y="1031"/>
                      <a:pt x="1172" y="1033"/>
                      <a:pt x="1171" y="1034"/>
                    </a:cubicBezTo>
                    <a:cubicBezTo>
                      <a:pt x="1169" y="1035"/>
                      <a:pt x="1167" y="1035"/>
                      <a:pt x="1166" y="1033"/>
                    </a:cubicBezTo>
                    <a:close/>
                    <a:moveTo>
                      <a:pt x="1169" y="1050"/>
                    </a:moveTo>
                    <a:cubicBezTo>
                      <a:pt x="1167" y="1051"/>
                      <a:pt x="1165" y="1051"/>
                      <a:pt x="1164" y="1049"/>
                    </a:cubicBezTo>
                    <a:cubicBezTo>
                      <a:pt x="1162" y="1048"/>
                      <a:pt x="1163" y="1045"/>
                      <a:pt x="1164" y="1044"/>
                    </a:cubicBezTo>
                    <a:cubicBezTo>
                      <a:pt x="1166" y="1043"/>
                      <a:pt x="1168" y="1043"/>
                      <a:pt x="1169" y="1045"/>
                    </a:cubicBezTo>
                    <a:cubicBezTo>
                      <a:pt x="1171" y="1047"/>
                      <a:pt x="1170" y="1049"/>
                      <a:pt x="1169" y="1050"/>
                    </a:cubicBezTo>
                    <a:close/>
                    <a:moveTo>
                      <a:pt x="1168" y="1017"/>
                    </a:moveTo>
                    <a:cubicBezTo>
                      <a:pt x="1167" y="1018"/>
                      <a:pt x="1164" y="1018"/>
                      <a:pt x="1163" y="1016"/>
                    </a:cubicBezTo>
                    <a:cubicBezTo>
                      <a:pt x="1162" y="1015"/>
                      <a:pt x="1162" y="1012"/>
                      <a:pt x="1164" y="1011"/>
                    </a:cubicBezTo>
                    <a:cubicBezTo>
                      <a:pt x="1165" y="1010"/>
                      <a:pt x="1168" y="1010"/>
                      <a:pt x="1169" y="1012"/>
                    </a:cubicBezTo>
                    <a:cubicBezTo>
                      <a:pt x="1170" y="1014"/>
                      <a:pt x="1170" y="1016"/>
                      <a:pt x="1168" y="1017"/>
                    </a:cubicBezTo>
                    <a:close/>
                    <a:moveTo>
                      <a:pt x="1144" y="1067"/>
                    </a:moveTo>
                    <a:cubicBezTo>
                      <a:pt x="1145" y="1066"/>
                      <a:pt x="1147" y="1066"/>
                      <a:pt x="1149" y="1068"/>
                    </a:cubicBezTo>
                    <a:cubicBezTo>
                      <a:pt x="1150" y="1069"/>
                      <a:pt x="1149" y="1071"/>
                      <a:pt x="1148" y="1073"/>
                    </a:cubicBezTo>
                    <a:cubicBezTo>
                      <a:pt x="1146" y="1074"/>
                      <a:pt x="1144" y="1074"/>
                      <a:pt x="1143" y="1072"/>
                    </a:cubicBezTo>
                    <a:cubicBezTo>
                      <a:pt x="1142" y="1070"/>
                      <a:pt x="1142" y="1068"/>
                      <a:pt x="1144" y="1067"/>
                    </a:cubicBezTo>
                    <a:close/>
                    <a:moveTo>
                      <a:pt x="1128" y="1044"/>
                    </a:moveTo>
                    <a:cubicBezTo>
                      <a:pt x="1135" y="1047"/>
                      <a:pt x="1153" y="1060"/>
                      <a:pt x="1148" y="1063"/>
                    </a:cubicBezTo>
                    <a:cubicBezTo>
                      <a:pt x="1144" y="1067"/>
                      <a:pt x="1128" y="1044"/>
                      <a:pt x="1128" y="1044"/>
                    </a:cubicBezTo>
                    <a:close/>
                    <a:moveTo>
                      <a:pt x="1131" y="1037"/>
                    </a:moveTo>
                    <a:cubicBezTo>
                      <a:pt x="1139" y="1038"/>
                      <a:pt x="1159" y="1046"/>
                      <a:pt x="1155" y="1051"/>
                    </a:cubicBezTo>
                    <a:cubicBezTo>
                      <a:pt x="1152" y="1055"/>
                      <a:pt x="1131" y="1037"/>
                      <a:pt x="1131" y="1037"/>
                    </a:cubicBezTo>
                    <a:close/>
                    <a:moveTo>
                      <a:pt x="1133" y="1031"/>
                    </a:moveTo>
                    <a:cubicBezTo>
                      <a:pt x="1141" y="1030"/>
                      <a:pt x="1162" y="1032"/>
                      <a:pt x="1160" y="1038"/>
                    </a:cubicBezTo>
                    <a:cubicBezTo>
                      <a:pt x="1158" y="1043"/>
                      <a:pt x="1133" y="1031"/>
                      <a:pt x="1133" y="1031"/>
                    </a:cubicBezTo>
                    <a:close/>
                    <a:moveTo>
                      <a:pt x="1156" y="1057"/>
                    </a:moveTo>
                    <a:cubicBezTo>
                      <a:pt x="1157" y="1056"/>
                      <a:pt x="1160" y="1056"/>
                      <a:pt x="1161" y="1058"/>
                    </a:cubicBezTo>
                    <a:cubicBezTo>
                      <a:pt x="1162" y="1059"/>
                      <a:pt x="1162" y="1061"/>
                      <a:pt x="1160" y="1063"/>
                    </a:cubicBezTo>
                    <a:cubicBezTo>
                      <a:pt x="1158" y="1064"/>
                      <a:pt x="1156" y="1063"/>
                      <a:pt x="1155" y="1062"/>
                    </a:cubicBezTo>
                    <a:cubicBezTo>
                      <a:pt x="1154" y="1060"/>
                      <a:pt x="1154" y="1058"/>
                      <a:pt x="1156" y="1057"/>
                    </a:cubicBezTo>
                    <a:close/>
                    <a:moveTo>
                      <a:pt x="1134" y="1024"/>
                    </a:moveTo>
                    <a:cubicBezTo>
                      <a:pt x="1142" y="1021"/>
                      <a:pt x="1164" y="1019"/>
                      <a:pt x="1163" y="1024"/>
                    </a:cubicBezTo>
                    <a:cubicBezTo>
                      <a:pt x="1162" y="1030"/>
                      <a:pt x="1134" y="1024"/>
                      <a:pt x="1134" y="1024"/>
                    </a:cubicBezTo>
                    <a:close/>
                    <a:moveTo>
                      <a:pt x="1162" y="1002"/>
                    </a:moveTo>
                    <a:cubicBezTo>
                      <a:pt x="1160" y="1003"/>
                      <a:pt x="1158" y="1003"/>
                      <a:pt x="1157" y="1001"/>
                    </a:cubicBezTo>
                    <a:cubicBezTo>
                      <a:pt x="1156" y="999"/>
                      <a:pt x="1156" y="997"/>
                      <a:pt x="1158" y="996"/>
                    </a:cubicBezTo>
                    <a:cubicBezTo>
                      <a:pt x="1159" y="995"/>
                      <a:pt x="1162" y="995"/>
                      <a:pt x="1163" y="997"/>
                    </a:cubicBezTo>
                    <a:cubicBezTo>
                      <a:pt x="1164" y="998"/>
                      <a:pt x="1164" y="1000"/>
                      <a:pt x="1162" y="1002"/>
                    </a:cubicBezTo>
                    <a:close/>
                    <a:moveTo>
                      <a:pt x="1159" y="1009"/>
                    </a:moveTo>
                    <a:cubicBezTo>
                      <a:pt x="1160" y="1014"/>
                      <a:pt x="1132" y="1018"/>
                      <a:pt x="1132" y="1018"/>
                    </a:cubicBezTo>
                    <a:cubicBezTo>
                      <a:pt x="1139" y="1013"/>
                      <a:pt x="1158" y="1003"/>
                      <a:pt x="1159" y="1009"/>
                    </a:cubicBezTo>
                    <a:close/>
                    <a:moveTo>
                      <a:pt x="1151" y="996"/>
                    </a:moveTo>
                    <a:cubicBezTo>
                      <a:pt x="1154" y="1000"/>
                      <a:pt x="1130" y="1015"/>
                      <a:pt x="1130" y="1015"/>
                    </a:cubicBezTo>
                    <a:cubicBezTo>
                      <a:pt x="1134" y="1007"/>
                      <a:pt x="1148" y="991"/>
                      <a:pt x="1151" y="996"/>
                    </a:cubicBezTo>
                    <a:close/>
                    <a:moveTo>
                      <a:pt x="1146" y="984"/>
                    </a:moveTo>
                    <a:cubicBezTo>
                      <a:pt x="1148" y="982"/>
                      <a:pt x="1150" y="983"/>
                      <a:pt x="1152" y="984"/>
                    </a:cubicBezTo>
                    <a:cubicBezTo>
                      <a:pt x="1153" y="986"/>
                      <a:pt x="1152" y="988"/>
                      <a:pt x="1151" y="990"/>
                    </a:cubicBezTo>
                    <a:cubicBezTo>
                      <a:pt x="1149" y="991"/>
                      <a:pt x="1147" y="990"/>
                      <a:pt x="1146" y="989"/>
                    </a:cubicBezTo>
                    <a:cubicBezTo>
                      <a:pt x="1144" y="987"/>
                      <a:pt x="1145" y="985"/>
                      <a:pt x="1146" y="984"/>
                    </a:cubicBezTo>
                    <a:close/>
                    <a:moveTo>
                      <a:pt x="1128" y="1008"/>
                    </a:moveTo>
                    <a:cubicBezTo>
                      <a:pt x="1129" y="1000"/>
                      <a:pt x="1137" y="980"/>
                      <a:pt x="1142" y="983"/>
                    </a:cubicBezTo>
                    <a:cubicBezTo>
                      <a:pt x="1146" y="987"/>
                      <a:pt x="1128" y="1008"/>
                      <a:pt x="1128" y="1008"/>
                    </a:cubicBezTo>
                    <a:close/>
                    <a:moveTo>
                      <a:pt x="1129" y="1030"/>
                    </a:moveTo>
                    <a:cubicBezTo>
                      <a:pt x="1129" y="1031"/>
                      <a:pt x="1127" y="1031"/>
                      <a:pt x="1124" y="1031"/>
                    </a:cubicBezTo>
                    <a:cubicBezTo>
                      <a:pt x="1122" y="1030"/>
                      <a:pt x="1120" y="1028"/>
                      <a:pt x="1121" y="1027"/>
                    </a:cubicBezTo>
                    <a:cubicBezTo>
                      <a:pt x="1121" y="1025"/>
                      <a:pt x="1124" y="1025"/>
                      <a:pt x="1126" y="1026"/>
                    </a:cubicBezTo>
                    <a:cubicBezTo>
                      <a:pt x="1128" y="1027"/>
                      <a:pt x="1130" y="1028"/>
                      <a:pt x="1129" y="1030"/>
                    </a:cubicBezTo>
                    <a:close/>
                    <a:moveTo>
                      <a:pt x="1122" y="1190"/>
                    </a:moveTo>
                    <a:cubicBezTo>
                      <a:pt x="1122" y="1187"/>
                      <a:pt x="1124" y="1184"/>
                      <a:pt x="1125" y="1184"/>
                    </a:cubicBezTo>
                    <a:cubicBezTo>
                      <a:pt x="1127" y="1184"/>
                      <a:pt x="1129" y="1187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31" y="1188"/>
                      <a:pt x="1133" y="1187"/>
                      <a:pt x="1135" y="1188"/>
                    </a:cubicBezTo>
                    <a:cubicBezTo>
                      <a:pt x="1136" y="1189"/>
                      <a:pt x="1135" y="1192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6" y="1194"/>
                      <a:pt x="1138" y="1196"/>
                      <a:pt x="1138" y="1197"/>
                    </a:cubicBezTo>
                    <a:cubicBezTo>
                      <a:pt x="1138" y="1199"/>
                      <a:pt x="1136" y="1200"/>
                      <a:pt x="1133" y="1200"/>
                    </a:cubicBezTo>
                    <a:cubicBezTo>
                      <a:pt x="1133" y="1200"/>
                      <a:pt x="1133" y="1200"/>
                      <a:pt x="1133" y="1200"/>
                    </a:cubicBezTo>
                    <a:cubicBezTo>
                      <a:pt x="1133" y="1200"/>
                      <a:pt x="1133" y="1201"/>
                      <a:pt x="1133" y="1201"/>
                    </a:cubicBezTo>
                    <a:cubicBezTo>
                      <a:pt x="1135" y="1203"/>
                      <a:pt x="1136" y="1205"/>
                      <a:pt x="1135" y="1207"/>
                    </a:cubicBezTo>
                    <a:cubicBezTo>
                      <a:pt x="1133" y="1208"/>
                      <a:pt x="1131" y="1207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8"/>
                      <a:pt x="1127" y="1210"/>
                      <a:pt x="1125" y="1210"/>
                    </a:cubicBezTo>
                    <a:cubicBezTo>
                      <a:pt x="1124" y="1210"/>
                      <a:pt x="1122" y="1208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0" y="1207"/>
                      <a:pt x="1117" y="1208"/>
                      <a:pt x="1116" y="1207"/>
                    </a:cubicBezTo>
                    <a:cubicBezTo>
                      <a:pt x="1115" y="1205"/>
                      <a:pt x="1116" y="1203"/>
                      <a:pt x="1118" y="1201"/>
                    </a:cubicBezTo>
                    <a:cubicBezTo>
                      <a:pt x="1118" y="1201"/>
                      <a:pt x="1118" y="1200"/>
                      <a:pt x="1118" y="1200"/>
                    </a:cubicBezTo>
                    <a:cubicBezTo>
                      <a:pt x="1118" y="1200"/>
                      <a:pt x="1118" y="1200"/>
                      <a:pt x="1118" y="1200"/>
                    </a:cubicBezTo>
                    <a:cubicBezTo>
                      <a:pt x="1115" y="1200"/>
                      <a:pt x="1112" y="1199"/>
                      <a:pt x="1112" y="1197"/>
                    </a:cubicBezTo>
                    <a:cubicBezTo>
                      <a:pt x="1112" y="1196"/>
                      <a:pt x="1115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6" y="1192"/>
                      <a:pt x="1115" y="1189"/>
                      <a:pt x="1116" y="1188"/>
                    </a:cubicBezTo>
                    <a:cubicBezTo>
                      <a:pt x="1117" y="1187"/>
                      <a:pt x="1120" y="1188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lose/>
                    <a:moveTo>
                      <a:pt x="1005" y="1333"/>
                    </a:moveTo>
                    <a:cubicBezTo>
                      <a:pt x="995" y="1326"/>
                      <a:pt x="997" y="1318"/>
                      <a:pt x="1000" y="1312"/>
                    </a:cubicBezTo>
                    <a:cubicBezTo>
                      <a:pt x="986" y="1321"/>
                      <a:pt x="966" y="1310"/>
                      <a:pt x="971" y="1294"/>
                    </a:cubicBezTo>
                    <a:cubicBezTo>
                      <a:pt x="975" y="1282"/>
                      <a:pt x="984" y="1282"/>
                      <a:pt x="991" y="1284"/>
                    </a:cubicBezTo>
                    <a:cubicBezTo>
                      <a:pt x="975" y="1273"/>
                      <a:pt x="981" y="1247"/>
                      <a:pt x="1000" y="1248"/>
                    </a:cubicBezTo>
                    <a:cubicBezTo>
                      <a:pt x="1012" y="1249"/>
                      <a:pt x="1015" y="1257"/>
                      <a:pt x="1016" y="1263"/>
                    </a:cubicBezTo>
                    <a:cubicBezTo>
                      <a:pt x="1021" y="1248"/>
                      <a:pt x="1045" y="1245"/>
                      <a:pt x="1050" y="1261"/>
                    </a:cubicBezTo>
                    <a:cubicBezTo>
                      <a:pt x="1055" y="1275"/>
                      <a:pt x="1043" y="1280"/>
                      <a:pt x="1037" y="1282"/>
                    </a:cubicBezTo>
                    <a:cubicBezTo>
                      <a:pt x="1056" y="1281"/>
                      <a:pt x="1065" y="1308"/>
                      <a:pt x="1048" y="1315"/>
                    </a:cubicBezTo>
                    <a:cubicBezTo>
                      <a:pt x="1040" y="1318"/>
                      <a:pt x="1035" y="1316"/>
                      <a:pt x="1031" y="1312"/>
                    </a:cubicBezTo>
                    <a:cubicBezTo>
                      <a:pt x="1035" y="1327"/>
                      <a:pt x="1018" y="1343"/>
                      <a:pt x="1005" y="1333"/>
                    </a:cubicBezTo>
                    <a:close/>
                    <a:moveTo>
                      <a:pt x="1037" y="1382"/>
                    </a:moveTo>
                    <a:cubicBezTo>
                      <a:pt x="1037" y="1382"/>
                      <a:pt x="1037" y="1382"/>
                      <a:pt x="1037" y="1382"/>
                    </a:cubicBezTo>
                    <a:cubicBezTo>
                      <a:pt x="1035" y="1388"/>
                      <a:pt x="1035" y="1388"/>
                      <a:pt x="1035" y="1388"/>
                    </a:cubicBezTo>
                    <a:cubicBezTo>
                      <a:pt x="1041" y="1388"/>
                      <a:pt x="1041" y="1388"/>
                      <a:pt x="1041" y="1388"/>
                    </a:cubicBezTo>
                    <a:cubicBezTo>
                      <a:pt x="1041" y="1388"/>
                      <a:pt x="1042" y="1389"/>
                      <a:pt x="1042" y="1389"/>
                    </a:cubicBezTo>
                    <a:cubicBezTo>
                      <a:pt x="1038" y="1394"/>
                      <a:pt x="1038" y="1394"/>
                      <a:pt x="1038" y="1394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39" y="1400"/>
                      <a:pt x="1039" y="1400"/>
                      <a:pt x="1039" y="1400"/>
                    </a:cubicBezTo>
                    <a:cubicBezTo>
                      <a:pt x="1045" y="1403"/>
                      <a:pt x="1045" y="1403"/>
                      <a:pt x="1045" y="1403"/>
                    </a:cubicBezTo>
                    <a:cubicBezTo>
                      <a:pt x="1039" y="1405"/>
                      <a:pt x="1039" y="1405"/>
                      <a:pt x="1039" y="1405"/>
                    </a:cubicBezTo>
                    <a:cubicBezTo>
                      <a:pt x="1044" y="1409"/>
                      <a:pt x="1044" y="1409"/>
                      <a:pt x="1044" y="1409"/>
                    </a:cubicBezTo>
                    <a:cubicBezTo>
                      <a:pt x="1037" y="1410"/>
                      <a:pt x="1037" y="1410"/>
                      <a:pt x="1037" y="1410"/>
                    </a:cubicBezTo>
                    <a:cubicBezTo>
                      <a:pt x="1043" y="1415"/>
                      <a:pt x="1043" y="1415"/>
                      <a:pt x="1043" y="1415"/>
                    </a:cubicBezTo>
                    <a:cubicBezTo>
                      <a:pt x="1034" y="1415"/>
                      <a:pt x="1034" y="1415"/>
                      <a:pt x="1034" y="1415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3" y="1421"/>
                      <a:pt x="1033" y="1421"/>
                      <a:pt x="1033" y="1421"/>
                    </a:cubicBezTo>
                    <a:cubicBezTo>
                      <a:pt x="1036" y="1427"/>
                      <a:pt x="1036" y="1427"/>
                      <a:pt x="1036" y="1427"/>
                    </a:cubicBezTo>
                    <a:cubicBezTo>
                      <a:pt x="1030" y="1425"/>
                      <a:pt x="1030" y="1425"/>
                      <a:pt x="1030" y="1425"/>
                    </a:cubicBezTo>
                    <a:cubicBezTo>
                      <a:pt x="1032" y="1431"/>
                      <a:pt x="1032" y="1431"/>
                      <a:pt x="1032" y="1431"/>
                    </a:cubicBezTo>
                    <a:cubicBezTo>
                      <a:pt x="1028" y="1428"/>
                      <a:pt x="1028" y="1428"/>
                      <a:pt x="1028" y="1428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4" y="1421"/>
                      <a:pt x="1024" y="1421"/>
                      <a:pt x="1024" y="1421"/>
                    </a:cubicBezTo>
                    <a:cubicBezTo>
                      <a:pt x="1029" y="1417"/>
                      <a:pt x="1033" y="1410"/>
                      <a:pt x="1032" y="1403"/>
                    </a:cubicBezTo>
                    <a:cubicBezTo>
                      <a:pt x="1032" y="1394"/>
                      <a:pt x="1027" y="1387"/>
                      <a:pt x="1019" y="1383"/>
                    </a:cubicBezTo>
                    <a:cubicBezTo>
                      <a:pt x="1018" y="1370"/>
                      <a:pt x="1018" y="1370"/>
                      <a:pt x="1018" y="1370"/>
                    </a:cubicBezTo>
                    <a:cubicBezTo>
                      <a:pt x="1021" y="1377"/>
                      <a:pt x="1021" y="1377"/>
                      <a:pt x="1021" y="1377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7" y="1378"/>
                      <a:pt x="1027" y="1378"/>
                      <a:pt x="1027" y="1378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0" y="1383"/>
                      <a:pt x="1030" y="1383"/>
                      <a:pt x="1030" y="1383"/>
                    </a:cubicBezTo>
                    <a:lnTo>
                      <a:pt x="1037" y="1382"/>
                    </a:lnTo>
                    <a:close/>
                    <a:moveTo>
                      <a:pt x="976" y="1409"/>
                    </a:moveTo>
                    <a:cubicBezTo>
                      <a:pt x="978" y="1409"/>
                      <a:pt x="980" y="1410"/>
                      <a:pt x="981" y="1412"/>
                    </a:cubicBezTo>
                    <a:cubicBezTo>
                      <a:pt x="982" y="1414"/>
                      <a:pt x="982" y="1417"/>
                      <a:pt x="981" y="1417"/>
                    </a:cubicBezTo>
                    <a:cubicBezTo>
                      <a:pt x="980" y="1418"/>
                      <a:pt x="978" y="1417"/>
                      <a:pt x="977" y="1415"/>
                    </a:cubicBezTo>
                    <a:cubicBezTo>
                      <a:pt x="975" y="1413"/>
                      <a:pt x="975" y="1410"/>
                      <a:pt x="976" y="1409"/>
                    </a:cubicBezTo>
                    <a:close/>
                    <a:moveTo>
                      <a:pt x="976" y="1398"/>
                    </a:moveTo>
                    <a:cubicBezTo>
                      <a:pt x="977" y="1396"/>
                      <a:pt x="979" y="1395"/>
                      <a:pt x="981" y="1395"/>
                    </a:cubicBezTo>
                    <a:cubicBezTo>
                      <a:pt x="982" y="1396"/>
                      <a:pt x="982" y="1398"/>
                      <a:pt x="981" y="1401"/>
                    </a:cubicBezTo>
                    <a:cubicBezTo>
                      <a:pt x="979" y="1403"/>
                      <a:pt x="977" y="1404"/>
                      <a:pt x="976" y="1404"/>
                    </a:cubicBezTo>
                    <a:cubicBezTo>
                      <a:pt x="975" y="1403"/>
                      <a:pt x="975" y="1401"/>
                      <a:pt x="976" y="1398"/>
                    </a:cubicBezTo>
                    <a:close/>
                    <a:moveTo>
                      <a:pt x="978" y="1406"/>
                    </a:moveTo>
                    <a:cubicBezTo>
                      <a:pt x="978" y="1405"/>
                      <a:pt x="980" y="1404"/>
                      <a:pt x="983" y="1404"/>
                    </a:cubicBezTo>
                    <a:cubicBezTo>
                      <a:pt x="985" y="1404"/>
                      <a:pt x="987" y="1405"/>
                      <a:pt x="987" y="1406"/>
                    </a:cubicBezTo>
                    <a:cubicBezTo>
                      <a:pt x="987" y="1408"/>
                      <a:pt x="985" y="1409"/>
                      <a:pt x="983" y="1409"/>
                    </a:cubicBezTo>
                    <a:cubicBezTo>
                      <a:pt x="980" y="1409"/>
                      <a:pt x="978" y="1408"/>
                      <a:pt x="978" y="1406"/>
                    </a:cubicBezTo>
                    <a:close/>
                    <a:moveTo>
                      <a:pt x="954" y="1446"/>
                    </a:moveTo>
                    <a:cubicBezTo>
                      <a:pt x="949" y="1443"/>
                      <a:pt x="967" y="1421"/>
                      <a:pt x="967" y="1421"/>
                    </a:cubicBezTo>
                    <a:cubicBezTo>
                      <a:pt x="966" y="1429"/>
                      <a:pt x="959" y="1449"/>
                      <a:pt x="954" y="1446"/>
                    </a:cubicBezTo>
                    <a:close/>
                    <a:moveTo>
                      <a:pt x="962" y="1456"/>
                    </a:moveTo>
                    <a:cubicBezTo>
                      <a:pt x="961" y="1458"/>
                      <a:pt x="959" y="1458"/>
                      <a:pt x="957" y="1457"/>
                    </a:cubicBezTo>
                    <a:cubicBezTo>
                      <a:pt x="956" y="1456"/>
                      <a:pt x="955" y="1454"/>
                      <a:pt x="956" y="1452"/>
                    </a:cubicBezTo>
                    <a:cubicBezTo>
                      <a:pt x="957" y="1450"/>
                      <a:pt x="960" y="1450"/>
                      <a:pt x="961" y="1451"/>
                    </a:cubicBezTo>
                    <a:cubicBezTo>
                      <a:pt x="963" y="1452"/>
                      <a:pt x="963" y="1454"/>
                      <a:pt x="962" y="1456"/>
                    </a:cubicBezTo>
                    <a:close/>
                    <a:moveTo>
                      <a:pt x="865" y="1191"/>
                    </a:moveTo>
                    <a:cubicBezTo>
                      <a:pt x="867" y="1191"/>
                      <a:pt x="869" y="1194"/>
                      <a:pt x="869" y="1197"/>
                    </a:cubicBezTo>
                    <a:cubicBezTo>
                      <a:pt x="869" y="1201"/>
                      <a:pt x="867" y="1203"/>
                      <a:pt x="865" y="1203"/>
                    </a:cubicBezTo>
                    <a:cubicBezTo>
                      <a:pt x="863" y="1203"/>
                      <a:pt x="862" y="1201"/>
                      <a:pt x="862" y="1197"/>
                    </a:cubicBezTo>
                    <a:cubicBezTo>
                      <a:pt x="862" y="1194"/>
                      <a:pt x="863" y="1191"/>
                      <a:pt x="865" y="1191"/>
                    </a:cubicBezTo>
                    <a:close/>
                    <a:moveTo>
                      <a:pt x="862" y="1187"/>
                    </a:moveTo>
                    <a:cubicBezTo>
                      <a:pt x="862" y="1185"/>
                      <a:pt x="864" y="1184"/>
                      <a:pt x="865" y="1184"/>
                    </a:cubicBezTo>
                    <a:cubicBezTo>
                      <a:pt x="867" y="1184"/>
                      <a:pt x="868" y="1185"/>
                      <a:pt x="868" y="1187"/>
                    </a:cubicBezTo>
                    <a:cubicBezTo>
                      <a:pt x="868" y="1188"/>
                      <a:pt x="867" y="1190"/>
                      <a:pt x="865" y="1190"/>
                    </a:cubicBezTo>
                    <a:cubicBezTo>
                      <a:pt x="864" y="1190"/>
                      <a:pt x="862" y="1188"/>
                      <a:pt x="862" y="1187"/>
                    </a:cubicBezTo>
                    <a:close/>
                    <a:moveTo>
                      <a:pt x="865" y="1182"/>
                    </a:moveTo>
                    <a:cubicBezTo>
                      <a:pt x="863" y="1182"/>
                      <a:pt x="862" y="1180"/>
                      <a:pt x="862" y="1176"/>
                    </a:cubicBezTo>
                    <a:cubicBezTo>
                      <a:pt x="862" y="1173"/>
                      <a:pt x="863" y="1170"/>
                      <a:pt x="865" y="1170"/>
                    </a:cubicBezTo>
                    <a:cubicBezTo>
                      <a:pt x="867" y="1170"/>
                      <a:pt x="869" y="1173"/>
                      <a:pt x="869" y="1176"/>
                    </a:cubicBezTo>
                    <a:cubicBezTo>
                      <a:pt x="869" y="1180"/>
                      <a:pt x="867" y="1182"/>
                      <a:pt x="865" y="1182"/>
                    </a:cubicBezTo>
                    <a:close/>
                    <a:moveTo>
                      <a:pt x="864" y="1098"/>
                    </a:moveTo>
                    <a:cubicBezTo>
                      <a:pt x="864" y="1098"/>
                      <a:pt x="825" y="1139"/>
                      <a:pt x="878" y="1163"/>
                    </a:cubicBezTo>
                    <a:cubicBezTo>
                      <a:pt x="878" y="1163"/>
                      <a:pt x="812" y="1147"/>
                      <a:pt x="864" y="1098"/>
                    </a:cubicBezTo>
                    <a:close/>
                    <a:moveTo>
                      <a:pt x="854" y="1189"/>
                    </a:moveTo>
                    <a:cubicBezTo>
                      <a:pt x="857" y="1188"/>
                      <a:pt x="860" y="1187"/>
                      <a:pt x="861" y="1189"/>
                    </a:cubicBezTo>
                    <a:cubicBezTo>
                      <a:pt x="862" y="1191"/>
                      <a:pt x="861" y="1193"/>
                      <a:pt x="858" y="1195"/>
                    </a:cubicBezTo>
                    <a:cubicBezTo>
                      <a:pt x="855" y="1197"/>
                      <a:pt x="852" y="1197"/>
                      <a:pt x="851" y="1195"/>
                    </a:cubicBezTo>
                    <a:cubicBezTo>
                      <a:pt x="850" y="1194"/>
                      <a:pt x="851" y="1191"/>
                      <a:pt x="854" y="1189"/>
                    </a:cubicBezTo>
                    <a:close/>
                    <a:moveTo>
                      <a:pt x="851" y="1179"/>
                    </a:moveTo>
                    <a:cubicBezTo>
                      <a:pt x="852" y="1177"/>
                      <a:pt x="855" y="1177"/>
                      <a:pt x="858" y="1179"/>
                    </a:cubicBezTo>
                    <a:cubicBezTo>
                      <a:pt x="861" y="1180"/>
                      <a:pt x="862" y="1183"/>
                      <a:pt x="861" y="1185"/>
                    </a:cubicBezTo>
                    <a:cubicBezTo>
                      <a:pt x="860" y="1186"/>
                      <a:pt x="857" y="1186"/>
                      <a:pt x="854" y="1185"/>
                    </a:cubicBezTo>
                    <a:cubicBezTo>
                      <a:pt x="851" y="1183"/>
                      <a:pt x="850" y="1180"/>
                      <a:pt x="851" y="1179"/>
                    </a:cubicBezTo>
                    <a:close/>
                    <a:moveTo>
                      <a:pt x="841" y="1088"/>
                    </a:moveTo>
                    <a:cubicBezTo>
                      <a:pt x="840" y="1087"/>
                      <a:pt x="842" y="1084"/>
                      <a:pt x="845" y="1083"/>
                    </a:cubicBezTo>
                    <a:cubicBezTo>
                      <a:pt x="848" y="1081"/>
                      <a:pt x="851" y="1081"/>
                      <a:pt x="852" y="1082"/>
                    </a:cubicBezTo>
                    <a:cubicBezTo>
                      <a:pt x="853" y="1084"/>
                      <a:pt x="851" y="1087"/>
                      <a:pt x="848" y="1088"/>
                    </a:cubicBezTo>
                    <a:cubicBezTo>
                      <a:pt x="845" y="1090"/>
                      <a:pt x="842" y="1090"/>
                      <a:pt x="841" y="1088"/>
                    </a:cubicBezTo>
                    <a:close/>
                    <a:moveTo>
                      <a:pt x="856" y="1076"/>
                    </a:moveTo>
                    <a:cubicBezTo>
                      <a:pt x="854" y="1076"/>
                      <a:pt x="852" y="1073"/>
                      <a:pt x="852" y="1070"/>
                    </a:cubicBezTo>
                    <a:cubicBezTo>
                      <a:pt x="852" y="1066"/>
                      <a:pt x="854" y="1064"/>
                      <a:pt x="856" y="1064"/>
                    </a:cubicBezTo>
                    <a:cubicBezTo>
                      <a:pt x="857" y="1064"/>
                      <a:pt x="859" y="1066"/>
                      <a:pt x="859" y="1070"/>
                    </a:cubicBezTo>
                    <a:cubicBezTo>
                      <a:pt x="859" y="1073"/>
                      <a:pt x="857" y="1076"/>
                      <a:pt x="856" y="1076"/>
                    </a:cubicBezTo>
                    <a:close/>
                    <a:moveTo>
                      <a:pt x="858" y="1080"/>
                    </a:moveTo>
                    <a:cubicBezTo>
                      <a:pt x="858" y="1082"/>
                      <a:pt x="857" y="1083"/>
                      <a:pt x="856" y="1083"/>
                    </a:cubicBezTo>
                    <a:cubicBezTo>
                      <a:pt x="854" y="1083"/>
                      <a:pt x="853" y="1082"/>
                      <a:pt x="853" y="1080"/>
                    </a:cubicBezTo>
                    <a:cubicBezTo>
                      <a:pt x="853" y="1079"/>
                      <a:pt x="854" y="1077"/>
                      <a:pt x="856" y="1077"/>
                    </a:cubicBezTo>
                    <a:cubicBezTo>
                      <a:pt x="857" y="1077"/>
                      <a:pt x="858" y="1079"/>
                      <a:pt x="858" y="1080"/>
                    </a:cubicBezTo>
                    <a:close/>
                    <a:moveTo>
                      <a:pt x="856" y="1085"/>
                    </a:moveTo>
                    <a:cubicBezTo>
                      <a:pt x="857" y="1085"/>
                      <a:pt x="859" y="1087"/>
                      <a:pt x="859" y="1091"/>
                    </a:cubicBezTo>
                    <a:cubicBezTo>
                      <a:pt x="859" y="1094"/>
                      <a:pt x="857" y="1097"/>
                      <a:pt x="856" y="1097"/>
                    </a:cubicBezTo>
                    <a:cubicBezTo>
                      <a:pt x="854" y="1097"/>
                      <a:pt x="852" y="1094"/>
                      <a:pt x="852" y="1091"/>
                    </a:cubicBezTo>
                    <a:cubicBezTo>
                      <a:pt x="852" y="1087"/>
                      <a:pt x="854" y="1085"/>
                      <a:pt x="856" y="1085"/>
                    </a:cubicBezTo>
                    <a:close/>
                    <a:moveTo>
                      <a:pt x="1086" y="930"/>
                    </a:moveTo>
                    <a:cubicBezTo>
                      <a:pt x="1090" y="938"/>
                      <a:pt x="1084" y="952"/>
                      <a:pt x="1084" y="952"/>
                    </a:cubicBezTo>
                    <a:cubicBezTo>
                      <a:pt x="1079" y="950"/>
                      <a:pt x="1079" y="936"/>
                      <a:pt x="1079" y="936"/>
                    </a:cubicBezTo>
                    <a:cubicBezTo>
                      <a:pt x="1076" y="941"/>
                      <a:pt x="1078" y="952"/>
                      <a:pt x="1078" y="952"/>
                    </a:cubicBezTo>
                    <a:cubicBezTo>
                      <a:pt x="1058" y="934"/>
                      <a:pt x="1083" y="913"/>
                      <a:pt x="1083" y="913"/>
                    </a:cubicBezTo>
                    <a:cubicBezTo>
                      <a:pt x="1080" y="919"/>
                      <a:pt x="1082" y="923"/>
                      <a:pt x="1086" y="930"/>
                    </a:cubicBezTo>
                    <a:close/>
                    <a:moveTo>
                      <a:pt x="1096" y="966"/>
                    </a:moveTo>
                    <a:cubicBezTo>
                      <a:pt x="1094" y="965"/>
                      <a:pt x="1094" y="961"/>
                      <a:pt x="1094" y="961"/>
                    </a:cubicBezTo>
                    <a:cubicBezTo>
                      <a:pt x="1123" y="957"/>
                      <a:pt x="1121" y="988"/>
                      <a:pt x="1121" y="988"/>
                    </a:cubicBezTo>
                    <a:cubicBezTo>
                      <a:pt x="1120" y="987"/>
                      <a:pt x="1117" y="984"/>
                      <a:pt x="1107" y="982"/>
                    </a:cubicBezTo>
                    <a:cubicBezTo>
                      <a:pt x="1088" y="979"/>
                      <a:pt x="1088" y="966"/>
                      <a:pt x="1088" y="966"/>
                    </a:cubicBezTo>
                    <a:cubicBezTo>
                      <a:pt x="1095" y="965"/>
                      <a:pt x="1102" y="974"/>
                      <a:pt x="1102" y="974"/>
                    </a:cubicBezTo>
                    <a:cubicBezTo>
                      <a:pt x="1102" y="972"/>
                      <a:pt x="1098" y="967"/>
                      <a:pt x="1096" y="966"/>
                    </a:cubicBezTo>
                    <a:close/>
                    <a:moveTo>
                      <a:pt x="1120" y="1038"/>
                    </a:moveTo>
                    <a:cubicBezTo>
                      <a:pt x="1118" y="1038"/>
                      <a:pt x="1117" y="1036"/>
                      <a:pt x="1116" y="1034"/>
                    </a:cubicBezTo>
                    <a:cubicBezTo>
                      <a:pt x="1116" y="1031"/>
                      <a:pt x="1117" y="1029"/>
                      <a:pt x="1118" y="1029"/>
                    </a:cubicBezTo>
                    <a:cubicBezTo>
                      <a:pt x="1119" y="1029"/>
                      <a:pt x="1121" y="1030"/>
                      <a:pt x="1121" y="1033"/>
                    </a:cubicBezTo>
                    <a:cubicBezTo>
                      <a:pt x="1122" y="1035"/>
                      <a:pt x="1121" y="1038"/>
                      <a:pt x="1120" y="1038"/>
                    </a:cubicBezTo>
                    <a:close/>
                    <a:moveTo>
                      <a:pt x="1126" y="1066"/>
                    </a:moveTo>
                    <a:cubicBezTo>
                      <a:pt x="1127" y="1067"/>
                      <a:pt x="1125" y="1070"/>
                      <a:pt x="1122" y="1072"/>
                    </a:cubicBezTo>
                    <a:cubicBezTo>
                      <a:pt x="1119" y="1073"/>
                      <a:pt x="1116" y="1073"/>
                      <a:pt x="1115" y="1072"/>
                    </a:cubicBezTo>
                    <a:cubicBezTo>
                      <a:pt x="1114" y="1070"/>
                      <a:pt x="1116" y="1068"/>
                      <a:pt x="1119" y="1066"/>
                    </a:cubicBezTo>
                    <a:cubicBezTo>
                      <a:pt x="1122" y="1064"/>
                      <a:pt x="1125" y="1064"/>
                      <a:pt x="1126" y="1066"/>
                    </a:cubicBezTo>
                    <a:close/>
                    <a:moveTo>
                      <a:pt x="1103" y="1125"/>
                    </a:moveTo>
                    <a:cubicBezTo>
                      <a:pt x="1102" y="1127"/>
                      <a:pt x="1099" y="1127"/>
                      <a:pt x="1096" y="1125"/>
                    </a:cubicBezTo>
                    <a:cubicBezTo>
                      <a:pt x="1093" y="1123"/>
                      <a:pt x="1091" y="1121"/>
                      <a:pt x="1092" y="1119"/>
                    </a:cubicBezTo>
                    <a:cubicBezTo>
                      <a:pt x="1093" y="1117"/>
                      <a:pt x="1096" y="1118"/>
                      <a:pt x="1099" y="1119"/>
                    </a:cubicBezTo>
                    <a:cubicBezTo>
                      <a:pt x="1102" y="1121"/>
                      <a:pt x="1104" y="1124"/>
                      <a:pt x="1103" y="1125"/>
                    </a:cubicBezTo>
                    <a:close/>
                    <a:moveTo>
                      <a:pt x="1107" y="1158"/>
                    </a:moveTo>
                    <a:cubicBezTo>
                      <a:pt x="1108" y="1160"/>
                      <a:pt x="1106" y="1163"/>
                      <a:pt x="1103" y="1164"/>
                    </a:cubicBezTo>
                    <a:cubicBezTo>
                      <a:pt x="1100" y="1166"/>
                      <a:pt x="1097" y="1166"/>
                      <a:pt x="1096" y="1164"/>
                    </a:cubicBezTo>
                    <a:cubicBezTo>
                      <a:pt x="1095" y="1163"/>
                      <a:pt x="1097" y="1160"/>
                      <a:pt x="1100" y="1158"/>
                    </a:cubicBezTo>
                    <a:cubicBezTo>
                      <a:pt x="1103" y="1157"/>
                      <a:pt x="1106" y="1157"/>
                      <a:pt x="1107" y="1158"/>
                    </a:cubicBezTo>
                    <a:close/>
                    <a:moveTo>
                      <a:pt x="1093" y="1162"/>
                    </a:moveTo>
                    <a:cubicBezTo>
                      <a:pt x="1091" y="1162"/>
                      <a:pt x="1089" y="1159"/>
                      <a:pt x="1089" y="1156"/>
                    </a:cubicBezTo>
                    <a:cubicBezTo>
                      <a:pt x="1089" y="1153"/>
                      <a:pt x="1091" y="1150"/>
                      <a:pt x="1093" y="1150"/>
                    </a:cubicBezTo>
                    <a:cubicBezTo>
                      <a:pt x="1094" y="1150"/>
                      <a:pt x="1096" y="1153"/>
                      <a:pt x="1096" y="1156"/>
                    </a:cubicBezTo>
                    <a:cubicBezTo>
                      <a:pt x="1096" y="1159"/>
                      <a:pt x="1094" y="1162"/>
                      <a:pt x="1093" y="1162"/>
                    </a:cubicBezTo>
                    <a:close/>
                    <a:moveTo>
                      <a:pt x="1095" y="1167"/>
                    </a:moveTo>
                    <a:cubicBezTo>
                      <a:pt x="1095" y="1168"/>
                      <a:pt x="1094" y="1169"/>
                      <a:pt x="1093" y="1169"/>
                    </a:cubicBezTo>
                    <a:cubicBezTo>
                      <a:pt x="1091" y="1169"/>
                      <a:pt x="1090" y="1168"/>
                      <a:pt x="1090" y="1167"/>
                    </a:cubicBezTo>
                    <a:cubicBezTo>
                      <a:pt x="1090" y="1165"/>
                      <a:pt x="1091" y="1164"/>
                      <a:pt x="1093" y="1164"/>
                    </a:cubicBezTo>
                    <a:cubicBezTo>
                      <a:pt x="1094" y="1164"/>
                      <a:pt x="1095" y="1165"/>
                      <a:pt x="1095" y="1167"/>
                    </a:cubicBezTo>
                    <a:close/>
                    <a:moveTo>
                      <a:pt x="1088" y="1112"/>
                    </a:moveTo>
                    <a:cubicBezTo>
                      <a:pt x="1086" y="1112"/>
                      <a:pt x="1085" y="1110"/>
                      <a:pt x="1085" y="1106"/>
                    </a:cubicBezTo>
                    <a:cubicBezTo>
                      <a:pt x="1085" y="1103"/>
                      <a:pt x="1086" y="1100"/>
                      <a:pt x="1088" y="1100"/>
                    </a:cubicBezTo>
                    <a:cubicBezTo>
                      <a:pt x="1090" y="1100"/>
                      <a:pt x="1092" y="1103"/>
                      <a:pt x="1092" y="1106"/>
                    </a:cubicBezTo>
                    <a:cubicBezTo>
                      <a:pt x="1092" y="1110"/>
                      <a:pt x="1090" y="1112"/>
                      <a:pt x="1088" y="1112"/>
                    </a:cubicBezTo>
                    <a:close/>
                    <a:moveTo>
                      <a:pt x="1091" y="1117"/>
                    </a:moveTo>
                    <a:cubicBezTo>
                      <a:pt x="1091" y="1118"/>
                      <a:pt x="1090" y="1120"/>
                      <a:pt x="1088" y="1120"/>
                    </a:cubicBezTo>
                    <a:cubicBezTo>
                      <a:pt x="1087" y="1120"/>
                      <a:pt x="1085" y="1118"/>
                      <a:pt x="1085" y="1117"/>
                    </a:cubicBezTo>
                    <a:cubicBezTo>
                      <a:pt x="1085" y="1115"/>
                      <a:pt x="1087" y="1114"/>
                      <a:pt x="1088" y="1114"/>
                    </a:cubicBezTo>
                    <a:cubicBezTo>
                      <a:pt x="1090" y="1114"/>
                      <a:pt x="1091" y="1115"/>
                      <a:pt x="1091" y="1117"/>
                    </a:cubicBezTo>
                    <a:close/>
                    <a:moveTo>
                      <a:pt x="1081" y="1125"/>
                    </a:moveTo>
                    <a:cubicBezTo>
                      <a:pt x="1078" y="1127"/>
                      <a:pt x="1075" y="1127"/>
                      <a:pt x="1074" y="1125"/>
                    </a:cubicBezTo>
                    <a:cubicBezTo>
                      <a:pt x="1073" y="1124"/>
                      <a:pt x="1074" y="1121"/>
                      <a:pt x="1077" y="1119"/>
                    </a:cubicBezTo>
                    <a:cubicBezTo>
                      <a:pt x="1080" y="1118"/>
                      <a:pt x="1083" y="1117"/>
                      <a:pt x="1084" y="1119"/>
                    </a:cubicBezTo>
                    <a:cubicBezTo>
                      <a:pt x="1085" y="1121"/>
                      <a:pt x="1084" y="1123"/>
                      <a:pt x="1081" y="1125"/>
                    </a:cubicBezTo>
                    <a:close/>
                    <a:moveTo>
                      <a:pt x="1085" y="1158"/>
                    </a:moveTo>
                    <a:cubicBezTo>
                      <a:pt x="1088" y="1160"/>
                      <a:pt x="1090" y="1163"/>
                      <a:pt x="1089" y="1164"/>
                    </a:cubicBezTo>
                    <a:cubicBezTo>
                      <a:pt x="1088" y="1166"/>
                      <a:pt x="1085" y="1166"/>
                      <a:pt x="1082" y="1164"/>
                    </a:cubicBezTo>
                    <a:cubicBezTo>
                      <a:pt x="1079" y="1163"/>
                      <a:pt x="1077" y="1160"/>
                      <a:pt x="1078" y="1158"/>
                    </a:cubicBezTo>
                    <a:cubicBezTo>
                      <a:pt x="1079" y="1157"/>
                      <a:pt x="1082" y="1157"/>
                      <a:pt x="1085" y="1158"/>
                    </a:cubicBezTo>
                    <a:close/>
                    <a:moveTo>
                      <a:pt x="1074" y="1109"/>
                    </a:moveTo>
                    <a:cubicBezTo>
                      <a:pt x="1075" y="1107"/>
                      <a:pt x="1078" y="1107"/>
                      <a:pt x="1081" y="1109"/>
                    </a:cubicBezTo>
                    <a:cubicBezTo>
                      <a:pt x="1084" y="1110"/>
                      <a:pt x="1085" y="1113"/>
                      <a:pt x="1084" y="1115"/>
                    </a:cubicBezTo>
                    <a:cubicBezTo>
                      <a:pt x="1083" y="1116"/>
                      <a:pt x="1080" y="1116"/>
                      <a:pt x="1077" y="1115"/>
                    </a:cubicBezTo>
                    <a:cubicBezTo>
                      <a:pt x="1074" y="1113"/>
                      <a:pt x="1073" y="1110"/>
                      <a:pt x="1074" y="1109"/>
                    </a:cubicBezTo>
                    <a:close/>
                    <a:moveTo>
                      <a:pt x="1058" y="1094"/>
                    </a:moveTo>
                    <a:cubicBezTo>
                      <a:pt x="1058" y="1095"/>
                      <a:pt x="1058" y="1095"/>
                      <a:pt x="1058" y="1095"/>
                    </a:cubicBezTo>
                    <a:cubicBezTo>
                      <a:pt x="1058" y="1095"/>
                      <a:pt x="1058" y="1095"/>
                      <a:pt x="1058" y="1094"/>
                    </a:cubicBezTo>
                    <a:cubicBezTo>
                      <a:pt x="1048" y="1007"/>
                      <a:pt x="1048" y="1007"/>
                      <a:pt x="1048" y="1007"/>
                    </a:cubicBezTo>
                    <a:cubicBezTo>
                      <a:pt x="1048" y="1007"/>
                      <a:pt x="1123" y="1025"/>
                      <a:pt x="1088" y="1059"/>
                    </a:cubicBezTo>
                    <a:cubicBezTo>
                      <a:pt x="1063" y="1084"/>
                      <a:pt x="1058" y="1092"/>
                      <a:pt x="1058" y="1094"/>
                    </a:cubicBezTo>
                    <a:close/>
                    <a:moveTo>
                      <a:pt x="1013" y="1180"/>
                    </a:moveTo>
                    <a:cubicBezTo>
                      <a:pt x="1016" y="1178"/>
                      <a:pt x="1019" y="1178"/>
                      <a:pt x="1020" y="1179"/>
                    </a:cubicBezTo>
                    <a:cubicBezTo>
                      <a:pt x="1021" y="1181"/>
                      <a:pt x="1020" y="1184"/>
                      <a:pt x="1017" y="1185"/>
                    </a:cubicBezTo>
                    <a:cubicBezTo>
                      <a:pt x="1014" y="1187"/>
                      <a:pt x="1011" y="1187"/>
                      <a:pt x="1010" y="1186"/>
                    </a:cubicBezTo>
                    <a:cubicBezTo>
                      <a:pt x="1009" y="1184"/>
                      <a:pt x="1010" y="1181"/>
                      <a:pt x="1013" y="1180"/>
                    </a:cubicBezTo>
                    <a:close/>
                    <a:moveTo>
                      <a:pt x="1010" y="1169"/>
                    </a:moveTo>
                    <a:cubicBezTo>
                      <a:pt x="1011" y="1167"/>
                      <a:pt x="1014" y="1167"/>
                      <a:pt x="1017" y="1169"/>
                    </a:cubicBezTo>
                    <a:cubicBezTo>
                      <a:pt x="1020" y="1171"/>
                      <a:pt x="1021" y="1173"/>
                      <a:pt x="1020" y="1175"/>
                    </a:cubicBezTo>
                    <a:cubicBezTo>
                      <a:pt x="1019" y="1177"/>
                      <a:pt x="1016" y="1177"/>
                      <a:pt x="1013" y="1175"/>
                    </a:cubicBezTo>
                    <a:cubicBezTo>
                      <a:pt x="1010" y="1173"/>
                      <a:pt x="1009" y="1171"/>
                      <a:pt x="1010" y="1169"/>
                    </a:cubicBezTo>
                    <a:close/>
                    <a:moveTo>
                      <a:pt x="1005" y="1151"/>
                    </a:moveTo>
                    <a:cubicBezTo>
                      <a:pt x="1005" y="1151"/>
                      <a:pt x="1029" y="1126"/>
                      <a:pt x="1003" y="1097"/>
                    </a:cubicBezTo>
                    <a:cubicBezTo>
                      <a:pt x="1003" y="1097"/>
                      <a:pt x="1043" y="1123"/>
                      <a:pt x="1005" y="1151"/>
                    </a:cubicBezTo>
                    <a:close/>
                    <a:moveTo>
                      <a:pt x="968" y="1401"/>
                    </a:moveTo>
                    <a:cubicBezTo>
                      <a:pt x="967" y="1399"/>
                      <a:pt x="967" y="1397"/>
                      <a:pt x="968" y="1396"/>
                    </a:cubicBezTo>
                    <a:cubicBezTo>
                      <a:pt x="969" y="1395"/>
                      <a:pt x="971" y="1396"/>
                      <a:pt x="973" y="1398"/>
                    </a:cubicBezTo>
                    <a:cubicBezTo>
                      <a:pt x="974" y="1401"/>
                      <a:pt x="974" y="1403"/>
                      <a:pt x="973" y="1404"/>
                    </a:cubicBezTo>
                    <a:cubicBezTo>
                      <a:pt x="972" y="1404"/>
                      <a:pt x="970" y="1403"/>
                      <a:pt x="968" y="1401"/>
                    </a:cubicBezTo>
                    <a:close/>
                    <a:moveTo>
                      <a:pt x="971" y="1407"/>
                    </a:moveTo>
                    <a:cubicBezTo>
                      <a:pt x="971" y="1408"/>
                      <a:pt x="969" y="1409"/>
                      <a:pt x="967" y="1409"/>
                    </a:cubicBezTo>
                    <a:cubicBezTo>
                      <a:pt x="964" y="1409"/>
                      <a:pt x="962" y="1408"/>
                      <a:pt x="962" y="1407"/>
                    </a:cubicBezTo>
                    <a:cubicBezTo>
                      <a:pt x="962" y="1405"/>
                      <a:pt x="964" y="1404"/>
                      <a:pt x="966" y="1404"/>
                    </a:cubicBezTo>
                    <a:cubicBezTo>
                      <a:pt x="969" y="1404"/>
                      <a:pt x="971" y="1405"/>
                      <a:pt x="971" y="1407"/>
                    </a:cubicBezTo>
                    <a:close/>
                    <a:moveTo>
                      <a:pt x="944" y="1184"/>
                    </a:moveTo>
                    <a:cubicBezTo>
                      <a:pt x="967" y="1201"/>
                      <a:pt x="995" y="1174"/>
                      <a:pt x="995" y="1174"/>
                    </a:cubicBezTo>
                    <a:cubicBezTo>
                      <a:pt x="973" y="1216"/>
                      <a:pt x="944" y="1184"/>
                      <a:pt x="944" y="1184"/>
                    </a:cubicBezTo>
                    <a:close/>
                    <a:moveTo>
                      <a:pt x="958" y="1406"/>
                    </a:moveTo>
                    <a:cubicBezTo>
                      <a:pt x="951" y="1410"/>
                      <a:pt x="930" y="1416"/>
                      <a:pt x="930" y="1410"/>
                    </a:cubicBezTo>
                    <a:cubicBezTo>
                      <a:pt x="930" y="1404"/>
                      <a:pt x="958" y="1406"/>
                      <a:pt x="958" y="1406"/>
                    </a:cubicBezTo>
                    <a:close/>
                    <a:moveTo>
                      <a:pt x="930" y="1396"/>
                    </a:moveTo>
                    <a:cubicBezTo>
                      <a:pt x="932" y="1391"/>
                      <a:pt x="958" y="1401"/>
                      <a:pt x="958" y="1401"/>
                    </a:cubicBezTo>
                    <a:cubicBezTo>
                      <a:pt x="950" y="1403"/>
                      <a:pt x="928" y="1402"/>
                      <a:pt x="930" y="1396"/>
                    </a:cubicBezTo>
                    <a:close/>
                    <a:moveTo>
                      <a:pt x="932" y="1382"/>
                    </a:moveTo>
                    <a:cubicBezTo>
                      <a:pt x="935" y="1377"/>
                      <a:pt x="958" y="1393"/>
                      <a:pt x="958" y="1393"/>
                    </a:cubicBezTo>
                    <a:cubicBezTo>
                      <a:pt x="950" y="1393"/>
                      <a:pt x="929" y="1387"/>
                      <a:pt x="932" y="1382"/>
                    </a:cubicBezTo>
                    <a:close/>
                    <a:moveTo>
                      <a:pt x="932" y="1299"/>
                    </a:moveTo>
                    <a:cubicBezTo>
                      <a:pt x="930" y="1299"/>
                      <a:pt x="928" y="1296"/>
                      <a:pt x="928" y="1293"/>
                    </a:cubicBezTo>
                    <a:cubicBezTo>
                      <a:pt x="928" y="1290"/>
                      <a:pt x="930" y="1287"/>
                      <a:pt x="932" y="1287"/>
                    </a:cubicBezTo>
                    <a:cubicBezTo>
                      <a:pt x="933" y="1287"/>
                      <a:pt x="935" y="1290"/>
                      <a:pt x="935" y="1293"/>
                    </a:cubicBezTo>
                    <a:cubicBezTo>
                      <a:pt x="935" y="1296"/>
                      <a:pt x="933" y="1299"/>
                      <a:pt x="932" y="1299"/>
                    </a:cubicBezTo>
                    <a:close/>
                    <a:moveTo>
                      <a:pt x="934" y="1304"/>
                    </a:moveTo>
                    <a:cubicBezTo>
                      <a:pt x="934" y="1305"/>
                      <a:pt x="933" y="1306"/>
                      <a:pt x="932" y="1306"/>
                    </a:cubicBezTo>
                    <a:cubicBezTo>
                      <a:pt x="930" y="1306"/>
                      <a:pt x="929" y="1305"/>
                      <a:pt x="929" y="1304"/>
                    </a:cubicBezTo>
                    <a:cubicBezTo>
                      <a:pt x="929" y="1302"/>
                      <a:pt x="930" y="1301"/>
                      <a:pt x="932" y="1301"/>
                    </a:cubicBezTo>
                    <a:cubicBezTo>
                      <a:pt x="933" y="1301"/>
                      <a:pt x="934" y="1302"/>
                      <a:pt x="934" y="1304"/>
                    </a:cubicBezTo>
                    <a:close/>
                    <a:moveTo>
                      <a:pt x="892" y="1162"/>
                    </a:moveTo>
                    <a:cubicBezTo>
                      <a:pt x="893" y="1164"/>
                      <a:pt x="894" y="1166"/>
                      <a:pt x="894" y="1166"/>
                    </a:cubicBezTo>
                    <a:cubicBezTo>
                      <a:pt x="894" y="1166"/>
                      <a:pt x="897" y="1156"/>
                      <a:pt x="898" y="1152"/>
                    </a:cubicBezTo>
                    <a:cubicBezTo>
                      <a:pt x="900" y="1167"/>
                      <a:pt x="900" y="1167"/>
                      <a:pt x="900" y="1167"/>
                    </a:cubicBezTo>
                    <a:cubicBezTo>
                      <a:pt x="900" y="1167"/>
                      <a:pt x="903" y="1161"/>
                      <a:pt x="903" y="1155"/>
                    </a:cubicBezTo>
                    <a:cubicBezTo>
                      <a:pt x="903" y="1155"/>
                      <a:pt x="905" y="1173"/>
                      <a:pt x="905" y="1174"/>
                    </a:cubicBezTo>
                    <a:cubicBezTo>
                      <a:pt x="905" y="1174"/>
                      <a:pt x="909" y="1164"/>
                      <a:pt x="910" y="1158"/>
                    </a:cubicBezTo>
                    <a:cubicBezTo>
                      <a:pt x="910" y="1158"/>
                      <a:pt x="911" y="1172"/>
                      <a:pt x="912" y="1175"/>
                    </a:cubicBezTo>
                    <a:cubicBezTo>
                      <a:pt x="912" y="1175"/>
                      <a:pt x="915" y="1165"/>
                      <a:pt x="916" y="1159"/>
                    </a:cubicBezTo>
                    <a:cubicBezTo>
                      <a:pt x="916" y="1159"/>
                      <a:pt x="919" y="1172"/>
                      <a:pt x="920" y="1175"/>
                    </a:cubicBezTo>
                    <a:cubicBezTo>
                      <a:pt x="920" y="1175"/>
                      <a:pt x="922" y="1167"/>
                      <a:pt x="922" y="1161"/>
                    </a:cubicBezTo>
                    <a:cubicBezTo>
                      <a:pt x="922" y="1161"/>
                      <a:pt x="924" y="1172"/>
                      <a:pt x="926" y="1175"/>
                    </a:cubicBezTo>
                    <a:cubicBezTo>
                      <a:pt x="926" y="1175"/>
                      <a:pt x="928" y="1168"/>
                      <a:pt x="928" y="1163"/>
                    </a:cubicBezTo>
                    <a:cubicBezTo>
                      <a:pt x="928" y="1163"/>
                      <a:pt x="930" y="1173"/>
                      <a:pt x="930" y="1174"/>
                    </a:cubicBezTo>
                    <a:cubicBezTo>
                      <a:pt x="930" y="1174"/>
                      <a:pt x="934" y="1165"/>
                      <a:pt x="934" y="1163"/>
                    </a:cubicBezTo>
                    <a:cubicBezTo>
                      <a:pt x="934" y="1163"/>
                      <a:pt x="938" y="1187"/>
                      <a:pt x="918" y="1188"/>
                    </a:cubicBezTo>
                    <a:cubicBezTo>
                      <a:pt x="898" y="1189"/>
                      <a:pt x="878" y="1175"/>
                      <a:pt x="893" y="1150"/>
                    </a:cubicBezTo>
                    <a:cubicBezTo>
                      <a:pt x="893" y="1150"/>
                      <a:pt x="892" y="1161"/>
                      <a:pt x="892" y="1162"/>
                    </a:cubicBezTo>
                    <a:close/>
                    <a:moveTo>
                      <a:pt x="956" y="1026"/>
                    </a:moveTo>
                    <a:cubicBezTo>
                      <a:pt x="953" y="1027"/>
                      <a:pt x="950" y="1027"/>
                      <a:pt x="949" y="1026"/>
                    </a:cubicBezTo>
                    <a:cubicBezTo>
                      <a:pt x="948" y="1024"/>
                      <a:pt x="950" y="1021"/>
                      <a:pt x="953" y="1020"/>
                    </a:cubicBezTo>
                    <a:cubicBezTo>
                      <a:pt x="956" y="1018"/>
                      <a:pt x="959" y="1018"/>
                      <a:pt x="960" y="1020"/>
                    </a:cubicBezTo>
                    <a:cubicBezTo>
                      <a:pt x="961" y="1021"/>
                      <a:pt x="959" y="1024"/>
                      <a:pt x="956" y="1026"/>
                    </a:cubicBezTo>
                    <a:close/>
                    <a:moveTo>
                      <a:pt x="960" y="1036"/>
                    </a:moveTo>
                    <a:cubicBezTo>
                      <a:pt x="959" y="1038"/>
                      <a:pt x="956" y="1038"/>
                      <a:pt x="953" y="1036"/>
                    </a:cubicBezTo>
                    <a:cubicBezTo>
                      <a:pt x="950" y="1034"/>
                      <a:pt x="948" y="1032"/>
                      <a:pt x="949" y="1030"/>
                    </a:cubicBezTo>
                    <a:cubicBezTo>
                      <a:pt x="950" y="1029"/>
                      <a:pt x="953" y="1029"/>
                      <a:pt x="956" y="1030"/>
                    </a:cubicBezTo>
                    <a:cubicBezTo>
                      <a:pt x="959" y="1032"/>
                      <a:pt x="961" y="1035"/>
                      <a:pt x="960" y="1036"/>
                    </a:cubicBezTo>
                    <a:close/>
                    <a:moveTo>
                      <a:pt x="1005" y="1087"/>
                    </a:moveTo>
                    <a:cubicBezTo>
                      <a:pt x="1005" y="1087"/>
                      <a:pt x="1005" y="1035"/>
                      <a:pt x="946" y="1051"/>
                    </a:cubicBezTo>
                    <a:cubicBezTo>
                      <a:pt x="946" y="1051"/>
                      <a:pt x="1012" y="1021"/>
                      <a:pt x="1005" y="1087"/>
                    </a:cubicBezTo>
                    <a:close/>
                    <a:moveTo>
                      <a:pt x="945" y="1023"/>
                    </a:moveTo>
                    <a:cubicBezTo>
                      <a:pt x="944" y="1023"/>
                      <a:pt x="942" y="1021"/>
                      <a:pt x="942" y="1017"/>
                    </a:cubicBezTo>
                    <a:cubicBezTo>
                      <a:pt x="942" y="1014"/>
                      <a:pt x="944" y="1011"/>
                      <a:pt x="945" y="1011"/>
                    </a:cubicBezTo>
                    <a:cubicBezTo>
                      <a:pt x="947" y="1011"/>
                      <a:pt x="949" y="1014"/>
                      <a:pt x="949" y="1017"/>
                    </a:cubicBezTo>
                    <a:cubicBezTo>
                      <a:pt x="949" y="1021"/>
                      <a:pt x="947" y="1023"/>
                      <a:pt x="945" y="1023"/>
                    </a:cubicBezTo>
                    <a:close/>
                    <a:moveTo>
                      <a:pt x="948" y="1028"/>
                    </a:moveTo>
                    <a:cubicBezTo>
                      <a:pt x="948" y="1029"/>
                      <a:pt x="947" y="1031"/>
                      <a:pt x="945" y="1031"/>
                    </a:cubicBezTo>
                    <a:cubicBezTo>
                      <a:pt x="944" y="1031"/>
                      <a:pt x="943" y="1029"/>
                      <a:pt x="943" y="1028"/>
                    </a:cubicBezTo>
                    <a:cubicBezTo>
                      <a:pt x="943" y="1026"/>
                      <a:pt x="944" y="1025"/>
                      <a:pt x="945" y="1025"/>
                    </a:cubicBezTo>
                    <a:cubicBezTo>
                      <a:pt x="947" y="1025"/>
                      <a:pt x="948" y="1026"/>
                      <a:pt x="948" y="1028"/>
                    </a:cubicBezTo>
                    <a:close/>
                    <a:moveTo>
                      <a:pt x="945" y="1032"/>
                    </a:moveTo>
                    <a:cubicBezTo>
                      <a:pt x="947" y="1032"/>
                      <a:pt x="949" y="1035"/>
                      <a:pt x="949" y="1039"/>
                    </a:cubicBezTo>
                    <a:cubicBezTo>
                      <a:pt x="949" y="1042"/>
                      <a:pt x="947" y="1045"/>
                      <a:pt x="945" y="1045"/>
                    </a:cubicBezTo>
                    <a:cubicBezTo>
                      <a:pt x="944" y="1045"/>
                      <a:pt x="942" y="1042"/>
                      <a:pt x="942" y="1039"/>
                    </a:cubicBezTo>
                    <a:cubicBezTo>
                      <a:pt x="942" y="1035"/>
                      <a:pt x="944" y="1032"/>
                      <a:pt x="945" y="1032"/>
                    </a:cubicBezTo>
                    <a:close/>
                    <a:moveTo>
                      <a:pt x="957" y="1053"/>
                    </a:moveTo>
                    <a:cubicBezTo>
                      <a:pt x="997" y="1050"/>
                      <a:pt x="999" y="1082"/>
                      <a:pt x="999" y="1082"/>
                    </a:cubicBezTo>
                    <a:cubicBezTo>
                      <a:pt x="998" y="1101"/>
                      <a:pt x="978" y="1101"/>
                      <a:pt x="978" y="1101"/>
                    </a:cubicBezTo>
                    <a:cubicBezTo>
                      <a:pt x="981" y="1100"/>
                      <a:pt x="990" y="1091"/>
                      <a:pt x="990" y="1091"/>
                    </a:cubicBezTo>
                    <a:cubicBezTo>
                      <a:pt x="989" y="1092"/>
                      <a:pt x="978" y="1096"/>
                      <a:pt x="978" y="1096"/>
                    </a:cubicBezTo>
                    <a:cubicBezTo>
                      <a:pt x="979" y="1095"/>
                      <a:pt x="988" y="1085"/>
                      <a:pt x="988" y="1085"/>
                    </a:cubicBezTo>
                    <a:cubicBezTo>
                      <a:pt x="986" y="1087"/>
                      <a:pt x="974" y="1094"/>
                      <a:pt x="974" y="1094"/>
                    </a:cubicBezTo>
                    <a:cubicBezTo>
                      <a:pt x="975" y="1092"/>
                      <a:pt x="984" y="1081"/>
                      <a:pt x="984" y="1081"/>
                    </a:cubicBezTo>
                    <a:cubicBezTo>
                      <a:pt x="982" y="1083"/>
                      <a:pt x="971" y="1090"/>
                      <a:pt x="971" y="1090"/>
                    </a:cubicBezTo>
                    <a:cubicBezTo>
                      <a:pt x="973" y="1088"/>
                      <a:pt x="978" y="1076"/>
                      <a:pt x="978" y="1076"/>
                    </a:cubicBezTo>
                    <a:cubicBezTo>
                      <a:pt x="977" y="1078"/>
                      <a:pt x="968" y="1089"/>
                      <a:pt x="968" y="1089"/>
                    </a:cubicBezTo>
                    <a:cubicBezTo>
                      <a:pt x="969" y="1087"/>
                      <a:pt x="974" y="1074"/>
                      <a:pt x="974" y="1074"/>
                    </a:cubicBezTo>
                    <a:cubicBezTo>
                      <a:pt x="972" y="1077"/>
                      <a:pt x="964" y="1086"/>
                      <a:pt x="964" y="1086"/>
                    </a:cubicBezTo>
                    <a:cubicBezTo>
                      <a:pt x="970" y="1073"/>
                      <a:pt x="970" y="1073"/>
                      <a:pt x="970" y="1073"/>
                    </a:cubicBezTo>
                    <a:cubicBezTo>
                      <a:pt x="966" y="1079"/>
                      <a:pt x="961" y="1084"/>
                      <a:pt x="961" y="1084"/>
                    </a:cubicBezTo>
                    <a:cubicBezTo>
                      <a:pt x="961" y="1081"/>
                      <a:pt x="966" y="1067"/>
                      <a:pt x="966" y="1067"/>
                    </a:cubicBezTo>
                    <a:cubicBezTo>
                      <a:pt x="963" y="1073"/>
                      <a:pt x="958" y="1083"/>
                      <a:pt x="958" y="1083"/>
                    </a:cubicBezTo>
                    <a:cubicBezTo>
                      <a:pt x="958" y="1080"/>
                      <a:pt x="959" y="1067"/>
                      <a:pt x="959" y="1067"/>
                    </a:cubicBezTo>
                    <a:cubicBezTo>
                      <a:pt x="958" y="1072"/>
                      <a:pt x="953" y="1083"/>
                      <a:pt x="953" y="1083"/>
                    </a:cubicBezTo>
                    <a:cubicBezTo>
                      <a:pt x="953" y="1080"/>
                      <a:pt x="954" y="1070"/>
                      <a:pt x="954" y="1070"/>
                    </a:cubicBezTo>
                    <a:cubicBezTo>
                      <a:pt x="953" y="1074"/>
                      <a:pt x="947" y="1083"/>
                      <a:pt x="947" y="1083"/>
                    </a:cubicBezTo>
                    <a:cubicBezTo>
                      <a:pt x="947" y="1081"/>
                      <a:pt x="948" y="1067"/>
                      <a:pt x="948" y="1067"/>
                    </a:cubicBezTo>
                    <a:cubicBezTo>
                      <a:pt x="945" y="1071"/>
                      <a:pt x="941" y="1082"/>
                      <a:pt x="941" y="1082"/>
                    </a:cubicBezTo>
                    <a:cubicBezTo>
                      <a:pt x="938" y="1079"/>
                      <a:pt x="937" y="1054"/>
                      <a:pt x="957" y="1053"/>
                    </a:cubicBezTo>
                    <a:close/>
                    <a:moveTo>
                      <a:pt x="947" y="1222"/>
                    </a:moveTo>
                    <a:cubicBezTo>
                      <a:pt x="949" y="1222"/>
                      <a:pt x="950" y="1225"/>
                      <a:pt x="950" y="1228"/>
                    </a:cubicBezTo>
                    <a:cubicBezTo>
                      <a:pt x="950" y="1232"/>
                      <a:pt x="949" y="1234"/>
                      <a:pt x="947" y="1234"/>
                    </a:cubicBezTo>
                    <a:cubicBezTo>
                      <a:pt x="945" y="1234"/>
                      <a:pt x="944" y="1232"/>
                      <a:pt x="944" y="1228"/>
                    </a:cubicBezTo>
                    <a:cubicBezTo>
                      <a:pt x="944" y="1225"/>
                      <a:pt x="945" y="1222"/>
                      <a:pt x="947" y="1222"/>
                    </a:cubicBezTo>
                    <a:close/>
                    <a:moveTo>
                      <a:pt x="944" y="1218"/>
                    </a:moveTo>
                    <a:cubicBezTo>
                      <a:pt x="944" y="1216"/>
                      <a:pt x="945" y="1215"/>
                      <a:pt x="947" y="1215"/>
                    </a:cubicBezTo>
                    <a:cubicBezTo>
                      <a:pt x="948" y="1215"/>
                      <a:pt x="950" y="1216"/>
                      <a:pt x="950" y="1218"/>
                    </a:cubicBezTo>
                    <a:cubicBezTo>
                      <a:pt x="950" y="1219"/>
                      <a:pt x="948" y="1220"/>
                      <a:pt x="947" y="1220"/>
                    </a:cubicBezTo>
                    <a:cubicBezTo>
                      <a:pt x="945" y="1220"/>
                      <a:pt x="944" y="1219"/>
                      <a:pt x="944" y="1218"/>
                    </a:cubicBezTo>
                    <a:close/>
                    <a:moveTo>
                      <a:pt x="947" y="1213"/>
                    </a:moveTo>
                    <a:cubicBezTo>
                      <a:pt x="945" y="1213"/>
                      <a:pt x="944" y="1210"/>
                      <a:pt x="944" y="1207"/>
                    </a:cubicBezTo>
                    <a:cubicBezTo>
                      <a:pt x="944" y="1204"/>
                      <a:pt x="945" y="1201"/>
                      <a:pt x="947" y="1201"/>
                    </a:cubicBezTo>
                    <a:cubicBezTo>
                      <a:pt x="949" y="1201"/>
                      <a:pt x="950" y="1204"/>
                      <a:pt x="950" y="1207"/>
                    </a:cubicBezTo>
                    <a:cubicBezTo>
                      <a:pt x="950" y="1210"/>
                      <a:pt x="949" y="1213"/>
                      <a:pt x="947" y="1213"/>
                    </a:cubicBezTo>
                    <a:close/>
                    <a:moveTo>
                      <a:pt x="937" y="1160"/>
                    </a:moveTo>
                    <a:cubicBezTo>
                      <a:pt x="950" y="1172"/>
                      <a:pt x="950" y="1172"/>
                      <a:pt x="950" y="1172"/>
                    </a:cubicBezTo>
                    <a:cubicBezTo>
                      <a:pt x="950" y="1172"/>
                      <a:pt x="948" y="1162"/>
                      <a:pt x="946" y="1159"/>
                    </a:cubicBezTo>
                    <a:cubicBezTo>
                      <a:pt x="958" y="1173"/>
                      <a:pt x="958" y="1173"/>
                      <a:pt x="958" y="1173"/>
                    </a:cubicBezTo>
                    <a:cubicBezTo>
                      <a:pt x="958" y="1173"/>
                      <a:pt x="955" y="1163"/>
                      <a:pt x="953" y="1158"/>
                    </a:cubicBezTo>
                    <a:cubicBezTo>
                      <a:pt x="953" y="1158"/>
                      <a:pt x="965" y="1172"/>
                      <a:pt x="965" y="1172"/>
                    </a:cubicBezTo>
                    <a:cubicBezTo>
                      <a:pt x="965" y="1172"/>
                      <a:pt x="962" y="1162"/>
                      <a:pt x="959" y="1157"/>
                    </a:cubicBezTo>
                    <a:cubicBezTo>
                      <a:pt x="959" y="1157"/>
                      <a:pt x="969" y="1167"/>
                      <a:pt x="971" y="1169"/>
                    </a:cubicBezTo>
                    <a:cubicBezTo>
                      <a:pt x="971" y="1169"/>
                      <a:pt x="967" y="1160"/>
                      <a:pt x="964" y="1155"/>
                    </a:cubicBezTo>
                    <a:cubicBezTo>
                      <a:pt x="964" y="1155"/>
                      <a:pt x="974" y="1164"/>
                      <a:pt x="977" y="1166"/>
                    </a:cubicBezTo>
                    <a:cubicBezTo>
                      <a:pt x="977" y="1166"/>
                      <a:pt x="974" y="1158"/>
                      <a:pt x="971" y="1153"/>
                    </a:cubicBezTo>
                    <a:cubicBezTo>
                      <a:pt x="971" y="1153"/>
                      <a:pt x="979" y="1161"/>
                      <a:pt x="982" y="1163"/>
                    </a:cubicBezTo>
                    <a:cubicBezTo>
                      <a:pt x="982" y="1163"/>
                      <a:pt x="980" y="1156"/>
                      <a:pt x="977" y="1152"/>
                    </a:cubicBezTo>
                    <a:cubicBezTo>
                      <a:pt x="977" y="1152"/>
                      <a:pt x="984" y="1159"/>
                      <a:pt x="985" y="1160"/>
                    </a:cubicBezTo>
                    <a:cubicBezTo>
                      <a:pt x="985" y="1160"/>
                      <a:pt x="983" y="1150"/>
                      <a:pt x="982" y="1149"/>
                    </a:cubicBezTo>
                    <a:cubicBezTo>
                      <a:pt x="982" y="1149"/>
                      <a:pt x="999" y="1169"/>
                      <a:pt x="982" y="1179"/>
                    </a:cubicBezTo>
                    <a:cubicBezTo>
                      <a:pt x="965" y="1190"/>
                      <a:pt x="944" y="1189"/>
                      <a:pt x="937" y="1160"/>
                    </a:cubicBezTo>
                    <a:close/>
                    <a:moveTo>
                      <a:pt x="906" y="1105"/>
                    </a:moveTo>
                    <a:cubicBezTo>
                      <a:pt x="914" y="1099"/>
                      <a:pt x="921" y="1103"/>
                      <a:pt x="924" y="1107"/>
                    </a:cubicBezTo>
                    <a:cubicBezTo>
                      <a:pt x="919" y="1093"/>
                      <a:pt x="935" y="1079"/>
                      <a:pt x="947" y="1088"/>
                    </a:cubicBezTo>
                    <a:cubicBezTo>
                      <a:pt x="954" y="1094"/>
                      <a:pt x="953" y="1101"/>
                      <a:pt x="950" y="1106"/>
                    </a:cubicBezTo>
                    <a:cubicBezTo>
                      <a:pt x="961" y="1098"/>
                      <a:pt x="977" y="1107"/>
                      <a:pt x="973" y="1120"/>
                    </a:cubicBezTo>
                    <a:cubicBezTo>
                      <a:pt x="970" y="1131"/>
                      <a:pt x="960" y="1129"/>
                      <a:pt x="955" y="1128"/>
                    </a:cubicBezTo>
                    <a:cubicBezTo>
                      <a:pt x="968" y="1136"/>
                      <a:pt x="961" y="1157"/>
                      <a:pt x="947" y="1154"/>
                    </a:cubicBezTo>
                    <a:cubicBezTo>
                      <a:pt x="940" y="1153"/>
                      <a:pt x="938" y="1148"/>
                      <a:pt x="937" y="1144"/>
                    </a:cubicBezTo>
                    <a:cubicBezTo>
                      <a:pt x="933" y="1156"/>
                      <a:pt x="914" y="1159"/>
                      <a:pt x="910" y="1146"/>
                    </a:cubicBezTo>
                    <a:cubicBezTo>
                      <a:pt x="907" y="1137"/>
                      <a:pt x="912" y="1133"/>
                      <a:pt x="917" y="1130"/>
                    </a:cubicBezTo>
                    <a:cubicBezTo>
                      <a:pt x="904" y="1130"/>
                      <a:pt x="895" y="1113"/>
                      <a:pt x="906" y="1105"/>
                    </a:cubicBezTo>
                    <a:close/>
                    <a:moveTo>
                      <a:pt x="938" y="1036"/>
                    </a:moveTo>
                    <a:cubicBezTo>
                      <a:pt x="935" y="1038"/>
                      <a:pt x="932" y="1038"/>
                      <a:pt x="931" y="1036"/>
                    </a:cubicBezTo>
                    <a:cubicBezTo>
                      <a:pt x="930" y="1035"/>
                      <a:pt x="932" y="1032"/>
                      <a:pt x="935" y="1030"/>
                    </a:cubicBezTo>
                    <a:cubicBezTo>
                      <a:pt x="937" y="1029"/>
                      <a:pt x="941" y="1029"/>
                      <a:pt x="942" y="1030"/>
                    </a:cubicBezTo>
                    <a:cubicBezTo>
                      <a:pt x="942" y="1032"/>
                      <a:pt x="941" y="1035"/>
                      <a:pt x="938" y="1036"/>
                    </a:cubicBezTo>
                    <a:close/>
                    <a:moveTo>
                      <a:pt x="942" y="1026"/>
                    </a:moveTo>
                    <a:cubicBezTo>
                      <a:pt x="941" y="1027"/>
                      <a:pt x="937" y="1027"/>
                      <a:pt x="935" y="1026"/>
                    </a:cubicBezTo>
                    <a:cubicBezTo>
                      <a:pt x="932" y="1024"/>
                      <a:pt x="930" y="1021"/>
                      <a:pt x="931" y="1020"/>
                    </a:cubicBezTo>
                    <a:cubicBezTo>
                      <a:pt x="932" y="1018"/>
                      <a:pt x="935" y="1018"/>
                      <a:pt x="938" y="1020"/>
                    </a:cubicBezTo>
                    <a:cubicBezTo>
                      <a:pt x="941" y="1021"/>
                      <a:pt x="942" y="1024"/>
                      <a:pt x="942" y="1026"/>
                    </a:cubicBezTo>
                    <a:close/>
                    <a:moveTo>
                      <a:pt x="938" y="1051"/>
                    </a:moveTo>
                    <a:cubicBezTo>
                      <a:pt x="938" y="1051"/>
                      <a:pt x="880" y="1024"/>
                      <a:pt x="876" y="1089"/>
                    </a:cubicBezTo>
                    <a:cubicBezTo>
                      <a:pt x="876" y="1089"/>
                      <a:pt x="859" y="1008"/>
                      <a:pt x="938" y="1051"/>
                    </a:cubicBezTo>
                    <a:close/>
                    <a:moveTo>
                      <a:pt x="881" y="1075"/>
                    </a:moveTo>
                    <a:cubicBezTo>
                      <a:pt x="897" y="1039"/>
                      <a:pt x="927" y="1052"/>
                      <a:pt x="927" y="1052"/>
                    </a:cubicBezTo>
                    <a:cubicBezTo>
                      <a:pt x="944" y="1062"/>
                      <a:pt x="933" y="1079"/>
                      <a:pt x="933" y="1079"/>
                    </a:cubicBezTo>
                    <a:cubicBezTo>
                      <a:pt x="933" y="1075"/>
                      <a:pt x="931" y="1064"/>
                      <a:pt x="931" y="1064"/>
                    </a:cubicBezTo>
                    <a:cubicBezTo>
                      <a:pt x="931" y="1066"/>
                      <a:pt x="929" y="1075"/>
                      <a:pt x="929" y="1075"/>
                    </a:cubicBezTo>
                    <a:cubicBezTo>
                      <a:pt x="929" y="1073"/>
                      <a:pt x="924" y="1064"/>
                      <a:pt x="924" y="1064"/>
                    </a:cubicBezTo>
                    <a:cubicBezTo>
                      <a:pt x="925" y="1066"/>
                      <a:pt x="925" y="1077"/>
                      <a:pt x="925" y="1077"/>
                    </a:cubicBezTo>
                    <a:cubicBezTo>
                      <a:pt x="925" y="1075"/>
                      <a:pt x="919" y="1065"/>
                      <a:pt x="919" y="1065"/>
                    </a:cubicBezTo>
                    <a:cubicBezTo>
                      <a:pt x="920" y="1068"/>
                      <a:pt x="921" y="1078"/>
                      <a:pt x="921" y="1078"/>
                    </a:cubicBezTo>
                    <a:cubicBezTo>
                      <a:pt x="919" y="1076"/>
                      <a:pt x="912" y="1067"/>
                      <a:pt x="912" y="1067"/>
                    </a:cubicBezTo>
                    <a:cubicBezTo>
                      <a:pt x="913" y="1069"/>
                      <a:pt x="918" y="1080"/>
                      <a:pt x="918" y="1080"/>
                    </a:cubicBezTo>
                    <a:cubicBezTo>
                      <a:pt x="917" y="1078"/>
                      <a:pt x="908" y="1070"/>
                      <a:pt x="908" y="1070"/>
                    </a:cubicBezTo>
                    <a:cubicBezTo>
                      <a:pt x="910" y="1074"/>
                      <a:pt x="913" y="1082"/>
                      <a:pt x="913" y="1082"/>
                    </a:cubicBezTo>
                    <a:cubicBezTo>
                      <a:pt x="905" y="1074"/>
                      <a:pt x="905" y="1074"/>
                      <a:pt x="905" y="1074"/>
                    </a:cubicBezTo>
                    <a:cubicBezTo>
                      <a:pt x="909" y="1079"/>
                      <a:pt x="910" y="1084"/>
                      <a:pt x="910" y="1084"/>
                    </a:cubicBezTo>
                    <a:cubicBezTo>
                      <a:pt x="908" y="1083"/>
                      <a:pt x="898" y="1074"/>
                      <a:pt x="898" y="1074"/>
                    </a:cubicBezTo>
                    <a:cubicBezTo>
                      <a:pt x="902" y="1080"/>
                      <a:pt x="909" y="1088"/>
                      <a:pt x="909" y="1088"/>
                    </a:cubicBezTo>
                    <a:cubicBezTo>
                      <a:pt x="906" y="1087"/>
                      <a:pt x="895" y="1080"/>
                      <a:pt x="895" y="1080"/>
                    </a:cubicBezTo>
                    <a:cubicBezTo>
                      <a:pt x="899" y="1084"/>
                      <a:pt x="906" y="1093"/>
                      <a:pt x="906" y="1093"/>
                    </a:cubicBezTo>
                    <a:cubicBezTo>
                      <a:pt x="904" y="1091"/>
                      <a:pt x="895" y="1086"/>
                      <a:pt x="895" y="1086"/>
                    </a:cubicBezTo>
                    <a:cubicBezTo>
                      <a:pt x="898" y="1089"/>
                      <a:pt x="905" y="1098"/>
                      <a:pt x="905" y="1098"/>
                    </a:cubicBezTo>
                    <a:cubicBezTo>
                      <a:pt x="904" y="1098"/>
                      <a:pt x="889" y="1090"/>
                      <a:pt x="889" y="1090"/>
                    </a:cubicBezTo>
                    <a:cubicBezTo>
                      <a:pt x="891" y="1094"/>
                      <a:pt x="903" y="1105"/>
                      <a:pt x="903" y="1105"/>
                    </a:cubicBezTo>
                    <a:cubicBezTo>
                      <a:pt x="899" y="1106"/>
                      <a:pt x="873" y="1094"/>
                      <a:pt x="881" y="1075"/>
                    </a:cubicBezTo>
                    <a:close/>
                    <a:moveTo>
                      <a:pt x="939" y="1209"/>
                    </a:moveTo>
                    <a:cubicBezTo>
                      <a:pt x="942" y="1211"/>
                      <a:pt x="944" y="1214"/>
                      <a:pt x="943" y="1215"/>
                    </a:cubicBezTo>
                    <a:cubicBezTo>
                      <a:pt x="942" y="1217"/>
                      <a:pt x="939" y="1217"/>
                      <a:pt x="936" y="1215"/>
                    </a:cubicBezTo>
                    <a:cubicBezTo>
                      <a:pt x="933" y="1214"/>
                      <a:pt x="932" y="1211"/>
                      <a:pt x="932" y="1209"/>
                    </a:cubicBezTo>
                    <a:cubicBezTo>
                      <a:pt x="933" y="1208"/>
                      <a:pt x="937" y="1208"/>
                      <a:pt x="939" y="1209"/>
                    </a:cubicBezTo>
                    <a:close/>
                    <a:moveTo>
                      <a:pt x="932" y="1226"/>
                    </a:moveTo>
                    <a:cubicBezTo>
                      <a:pt x="932" y="1224"/>
                      <a:pt x="933" y="1222"/>
                      <a:pt x="936" y="1220"/>
                    </a:cubicBezTo>
                    <a:cubicBezTo>
                      <a:pt x="939" y="1218"/>
                      <a:pt x="942" y="1218"/>
                      <a:pt x="943" y="1220"/>
                    </a:cubicBezTo>
                    <a:cubicBezTo>
                      <a:pt x="944" y="1222"/>
                      <a:pt x="942" y="1224"/>
                      <a:pt x="939" y="1226"/>
                    </a:cubicBezTo>
                    <a:cubicBezTo>
                      <a:pt x="937" y="1228"/>
                      <a:pt x="933" y="1228"/>
                      <a:pt x="932" y="1226"/>
                    </a:cubicBezTo>
                    <a:close/>
                    <a:moveTo>
                      <a:pt x="939" y="1295"/>
                    </a:moveTo>
                    <a:cubicBezTo>
                      <a:pt x="942" y="1294"/>
                      <a:pt x="945" y="1294"/>
                      <a:pt x="946" y="1295"/>
                    </a:cubicBezTo>
                    <a:cubicBezTo>
                      <a:pt x="947" y="1297"/>
                      <a:pt x="945" y="1300"/>
                      <a:pt x="942" y="1301"/>
                    </a:cubicBezTo>
                    <a:cubicBezTo>
                      <a:pt x="939" y="1303"/>
                      <a:pt x="936" y="1303"/>
                      <a:pt x="935" y="1301"/>
                    </a:cubicBezTo>
                    <a:cubicBezTo>
                      <a:pt x="935" y="1300"/>
                      <a:pt x="936" y="1297"/>
                      <a:pt x="939" y="1295"/>
                    </a:cubicBezTo>
                    <a:close/>
                    <a:moveTo>
                      <a:pt x="935" y="1306"/>
                    </a:moveTo>
                    <a:cubicBezTo>
                      <a:pt x="936" y="1304"/>
                      <a:pt x="940" y="1304"/>
                      <a:pt x="942" y="1306"/>
                    </a:cubicBezTo>
                    <a:cubicBezTo>
                      <a:pt x="945" y="1308"/>
                      <a:pt x="947" y="1310"/>
                      <a:pt x="946" y="1312"/>
                    </a:cubicBezTo>
                    <a:cubicBezTo>
                      <a:pt x="945" y="1314"/>
                      <a:pt x="942" y="1314"/>
                      <a:pt x="939" y="1312"/>
                    </a:cubicBezTo>
                    <a:cubicBezTo>
                      <a:pt x="936" y="1310"/>
                      <a:pt x="935" y="1308"/>
                      <a:pt x="935" y="1306"/>
                    </a:cubicBezTo>
                    <a:close/>
                    <a:moveTo>
                      <a:pt x="954" y="1226"/>
                    </a:moveTo>
                    <a:cubicBezTo>
                      <a:pt x="952" y="1224"/>
                      <a:pt x="950" y="1222"/>
                      <a:pt x="951" y="1220"/>
                    </a:cubicBezTo>
                    <a:cubicBezTo>
                      <a:pt x="952" y="1218"/>
                      <a:pt x="955" y="1218"/>
                      <a:pt x="958" y="1220"/>
                    </a:cubicBezTo>
                    <a:cubicBezTo>
                      <a:pt x="961" y="1222"/>
                      <a:pt x="962" y="1224"/>
                      <a:pt x="961" y="1226"/>
                    </a:cubicBezTo>
                    <a:cubicBezTo>
                      <a:pt x="960" y="1228"/>
                      <a:pt x="957" y="1227"/>
                      <a:pt x="954" y="1226"/>
                    </a:cubicBezTo>
                    <a:close/>
                    <a:moveTo>
                      <a:pt x="954" y="1209"/>
                    </a:moveTo>
                    <a:cubicBezTo>
                      <a:pt x="957" y="1208"/>
                      <a:pt x="960" y="1208"/>
                      <a:pt x="961" y="1209"/>
                    </a:cubicBezTo>
                    <a:cubicBezTo>
                      <a:pt x="962" y="1211"/>
                      <a:pt x="961" y="1214"/>
                      <a:pt x="958" y="1215"/>
                    </a:cubicBezTo>
                    <a:cubicBezTo>
                      <a:pt x="955" y="1217"/>
                      <a:pt x="952" y="1217"/>
                      <a:pt x="951" y="1215"/>
                    </a:cubicBezTo>
                    <a:cubicBezTo>
                      <a:pt x="950" y="1214"/>
                      <a:pt x="952" y="1211"/>
                      <a:pt x="954" y="1209"/>
                    </a:cubicBezTo>
                    <a:close/>
                    <a:moveTo>
                      <a:pt x="985" y="1147"/>
                    </a:moveTo>
                    <a:cubicBezTo>
                      <a:pt x="996" y="1140"/>
                      <a:pt x="996" y="1140"/>
                      <a:pt x="996" y="1140"/>
                    </a:cubicBezTo>
                    <a:cubicBezTo>
                      <a:pt x="996" y="1140"/>
                      <a:pt x="987" y="1139"/>
                      <a:pt x="983" y="1139"/>
                    </a:cubicBezTo>
                    <a:cubicBezTo>
                      <a:pt x="999" y="1134"/>
                      <a:pt x="999" y="1134"/>
                      <a:pt x="999" y="1134"/>
                    </a:cubicBezTo>
                    <a:cubicBezTo>
                      <a:pt x="999" y="1134"/>
                      <a:pt x="992" y="1133"/>
                      <a:pt x="987" y="1134"/>
                    </a:cubicBezTo>
                    <a:cubicBezTo>
                      <a:pt x="987" y="1134"/>
                      <a:pt x="1000" y="1128"/>
                      <a:pt x="1001" y="1127"/>
                    </a:cubicBezTo>
                    <a:cubicBezTo>
                      <a:pt x="1001" y="1127"/>
                      <a:pt x="993" y="1127"/>
                      <a:pt x="987" y="1128"/>
                    </a:cubicBezTo>
                    <a:cubicBezTo>
                      <a:pt x="987" y="1128"/>
                      <a:pt x="998" y="1122"/>
                      <a:pt x="1000" y="1121"/>
                    </a:cubicBezTo>
                    <a:cubicBezTo>
                      <a:pt x="1000" y="1121"/>
                      <a:pt x="993" y="1122"/>
                      <a:pt x="987" y="1123"/>
                    </a:cubicBezTo>
                    <a:cubicBezTo>
                      <a:pt x="987" y="1123"/>
                      <a:pt x="996" y="1117"/>
                      <a:pt x="999" y="1116"/>
                    </a:cubicBezTo>
                    <a:cubicBezTo>
                      <a:pt x="999" y="1116"/>
                      <a:pt x="993" y="1115"/>
                      <a:pt x="988" y="1117"/>
                    </a:cubicBezTo>
                    <a:cubicBezTo>
                      <a:pt x="988" y="1117"/>
                      <a:pt x="995" y="1112"/>
                      <a:pt x="998" y="1109"/>
                    </a:cubicBezTo>
                    <a:cubicBezTo>
                      <a:pt x="998" y="1109"/>
                      <a:pt x="991" y="1110"/>
                      <a:pt x="986" y="1111"/>
                    </a:cubicBezTo>
                    <a:cubicBezTo>
                      <a:pt x="986" y="1111"/>
                      <a:pt x="994" y="1107"/>
                      <a:pt x="995" y="1106"/>
                    </a:cubicBezTo>
                    <a:cubicBezTo>
                      <a:pt x="995" y="1106"/>
                      <a:pt x="987" y="1106"/>
                      <a:pt x="985" y="1106"/>
                    </a:cubicBezTo>
                    <a:cubicBezTo>
                      <a:pt x="985" y="1106"/>
                      <a:pt x="1005" y="1095"/>
                      <a:pt x="1011" y="1115"/>
                    </a:cubicBezTo>
                    <a:cubicBezTo>
                      <a:pt x="1016" y="1132"/>
                      <a:pt x="1008" y="1150"/>
                      <a:pt x="985" y="1147"/>
                    </a:cubicBezTo>
                    <a:close/>
                    <a:moveTo>
                      <a:pt x="1024" y="1182"/>
                    </a:moveTo>
                    <a:cubicBezTo>
                      <a:pt x="1026" y="1182"/>
                      <a:pt x="1028" y="1184"/>
                      <a:pt x="1028" y="1188"/>
                    </a:cubicBezTo>
                    <a:cubicBezTo>
                      <a:pt x="1028" y="1191"/>
                      <a:pt x="1026" y="1194"/>
                      <a:pt x="1024" y="1194"/>
                    </a:cubicBezTo>
                    <a:cubicBezTo>
                      <a:pt x="1022" y="1194"/>
                      <a:pt x="1021" y="1191"/>
                      <a:pt x="1021" y="1188"/>
                    </a:cubicBezTo>
                    <a:cubicBezTo>
                      <a:pt x="1021" y="1184"/>
                      <a:pt x="1022" y="1182"/>
                      <a:pt x="1024" y="1182"/>
                    </a:cubicBezTo>
                    <a:close/>
                    <a:moveTo>
                      <a:pt x="1022" y="1177"/>
                    </a:moveTo>
                    <a:cubicBezTo>
                      <a:pt x="1022" y="1176"/>
                      <a:pt x="1023" y="1175"/>
                      <a:pt x="1024" y="1175"/>
                    </a:cubicBezTo>
                    <a:cubicBezTo>
                      <a:pt x="1026" y="1175"/>
                      <a:pt x="1027" y="1176"/>
                      <a:pt x="1027" y="1177"/>
                    </a:cubicBezTo>
                    <a:cubicBezTo>
                      <a:pt x="1027" y="1179"/>
                      <a:pt x="1026" y="1180"/>
                      <a:pt x="1024" y="1180"/>
                    </a:cubicBezTo>
                    <a:cubicBezTo>
                      <a:pt x="1023" y="1180"/>
                      <a:pt x="1022" y="1179"/>
                      <a:pt x="1022" y="1177"/>
                    </a:cubicBezTo>
                    <a:close/>
                    <a:moveTo>
                      <a:pt x="1024" y="1173"/>
                    </a:moveTo>
                    <a:cubicBezTo>
                      <a:pt x="1022" y="1173"/>
                      <a:pt x="1021" y="1170"/>
                      <a:pt x="1021" y="1167"/>
                    </a:cubicBezTo>
                    <a:cubicBezTo>
                      <a:pt x="1021" y="1163"/>
                      <a:pt x="1022" y="1161"/>
                      <a:pt x="1024" y="1161"/>
                    </a:cubicBezTo>
                    <a:cubicBezTo>
                      <a:pt x="1026" y="1161"/>
                      <a:pt x="1028" y="1163"/>
                      <a:pt x="1028" y="1167"/>
                    </a:cubicBezTo>
                    <a:cubicBezTo>
                      <a:pt x="1028" y="1170"/>
                      <a:pt x="1026" y="1173"/>
                      <a:pt x="1024" y="1173"/>
                    </a:cubicBezTo>
                    <a:close/>
                    <a:moveTo>
                      <a:pt x="1026" y="1095"/>
                    </a:moveTo>
                    <a:cubicBezTo>
                      <a:pt x="1023" y="1097"/>
                      <a:pt x="1020" y="1097"/>
                      <a:pt x="1019" y="1095"/>
                    </a:cubicBezTo>
                    <a:cubicBezTo>
                      <a:pt x="1018" y="1094"/>
                      <a:pt x="1019" y="1091"/>
                      <a:pt x="1022" y="1089"/>
                    </a:cubicBezTo>
                    <a:cubicBezTo>
                      <a:pt x="1025" y="1088"/>
                      <a:pt x="1028" y="1088"/>
                      <a:pt x="1029" y="1089"/>
                    </a:cubicBezTo>
                    <a:cubicBezTo>
                      <a:pt x="1030" y="1091"/>
                      <a:pt x="1029" y="1093"/>
                      <a:pt x="1026" y="1095"/>
                    </a:cubicBezTo>
                    <a:close/>
                    <a:moveTo>
                      <a:pt x="1019" y="1079"/>
                    </a:moveTo>
                    <a:cubicBezTo>
                      <a:pt x="1020" y="1077"/>
                      <a:pt x="1023" y="1077"/>
                      <a:pt x="1026" y="1079"/>
                    </a:cubicBezTo>
                    <a:cubicBezTo>
                      <a:pt x="1029" y="1080"/>
                      <a:pt x="1030" y="1083"/>
                      <a:pt x="1029" y="1085"/>
                    </a:cubicBezTo>
                    <a:cubicBezTo>
                      <a:pt x="1028" y="1086"/>
                      <a:pt x="1025" y="1086"/>
                      <a:pt x="1022" y="1085"/>
                    </a:cubicBezTo>
                    <a:cubicBezTo>
                      <a:pt x="1019" y="1083"/>
                      <a:pt x="1018" y="1080"/>
                      <a:pt x="1019" y="1079"/>
                    </a:cubicBezTo>
                    <a:close/>
                    <a:moveTo>
                      <a:pt x="1032" y="1169"/>
                    </a:moveTo>
                    <a:cubicBezTo>
                      <a:pt x="1035" y="1167"/>
                      <a:pt x="1038" y="1167"/>
                      <a:pt x="1039" y="1169"/>
                    </a:cubicBezTo>
                    <a:cubicBezTo>
                      <a:pt x="1040" y="1171"/>
                      <a:pt x="1038" y="1173"/>
                      <a:pt x="1035" y="1175"/>
                    </a:cubicBezTo>
                    <a:cubicBezTo>
                      <a:pt x="1032" y="1177"/>
                      <a:pt x="1029" y="1177"/>
                      <a:pt x="1028" y="1175"/>
                    </a:cubicBezTo>
                    <a:cubicBezTo>
                      <a:pt x="1027" y="1173"/>
                      <a:pt x="1029" y="1171"/>
                      <a:pt x="1032" y="1169"/>
                    </a:cubicBezTo>
                    <a:close/>
                    <a:moveTo>
                      <a:pt x="1033" y="1082"/>
                    </a:moveTo>
                    <a:cubicBezTo>
                      <a:pt x="1031" y="1082"/>
                      <a:pt x="1030" y="1080"/>
                      <a:pt x="1030" y="1076"/>
                    </a:cubicBezTo>
                    <a:cubicBezTo>
                      <a:pt x="1030" y="1073"/>
                      <a:pt x="1031" y="1070"/>
                      <a:pt x="1033" y="1070"/>
                    </a:cubicBezTo>
                    <a:cubicBezTo>
                      <a:pt x="1035" y="1070"/>
                      <a:pt x="1037" y="1073"/>
                      <a:pt x="1037" y="1076"/>
                    </a:cubicBezTo>
                    <a:cubicBezTo>
                      <a:pt x="1037" y="1080"/>
                      <a:pt x="1035" y="1082"/>
                      <a:pt x="1033" y="1082"/>
                    </a:cubicBezTo>
                    <a:close/>
                    <a:moveTo>
                      <a:pt x="1036" y="1087"/>
                    </a:moveTo>
                    <a:cubicBezTo>
                      <a:pt x="1036" y="1088"/>
                      <a:pt x="1035" y="1090"/>
                      <a:pt x="1033" y="1090"/>
                    </a:cubicBezTo>
                    <a:cubicBezTo>
                      <a:pt x="1032" y="1090"/>
                      <a:pt x="1031" y="1088"/>
                      <a:pt x="1031" y="1087"/>
                    </a:cubicBezTo>
                    <a:cubicBezTo>
                      <a:pt x="1031" y="1085"/>
                      <a:pt x="1032" y="1084"/>
                      <a:pt x="1033" y="1084"/>
                    </a:cubicBezTo>
                    <a:cubicBezTo>
                      <a:pt x="1035" y="1084"/>
                      <a:pt x="1036" y="1085"/>
                      <a:pt x="1036" y="1087"/>
                    </a:cubicBezTo>
                    <a:close/>
                    <a:moveTo>
                      <a:pt x="1033" y="1091"/>
                    </a:moveTo>
                    <a:cubicBezTo>
                      <a:pt x="1035" y="1091"/>
                      <a:pt x="1037" y="1094"/>
                      <a:pt x="1037" y="1097"/>
                    </a:cubicBezTo>
                    <a:cubicBezTo>
                      <a:pt x="1037" y="1101"/>
                      <a:pt x="1035" y="1103"/>
                      <a:pt x="1033" y="1103"/>
                    </a:cubicBezTo>
                    <a:cubicBezTo>
                      <a:pt x="1031" y="1103"/>
                      <a:pt x="1030" y="1101"/>
                      <a:pt x="1030" y="1097"/>
                    </a:cubicBezTo>
                    <a:cubicBezTo>
                      <a:pt x="1030" y="1094"/>
                      <a:pt x="1031" y="1091"/>
                      <a:pt x="1033" y="1091"/>
                    </a:cubicBezTo>
                    <a:close/>
                    <a:moveTo>
                      <a:pt x="1071" y="967"/>
                    </a:moveTo>
                    <a:cubicBezTo>
                      <a:pt x="1067" y="996"/>
                      <a:pt x="1040" y="989"/>
                      <a:pt x="1040" y="989"/>
                    </a:cubicBezTo>
                    <a:cubicBezTo>
                      <a:pt x="1042" y="988"/>
                      <a:pt x="1045" y="984"/>
                      <a:pt x="1049" y="975"/>
                    </a:cubicBezTo>
                    <a:cubicBezTo>
                      <a:pt x="1057" y="958"/>
                      <a:pt x="1069" y="963"/>
                      <a:pt x="1069" y="963"/>
                    </a:cubicBezTo>
                    <a:cubicBezTo>
                      <a:pt x="1071" y="968"/>
                      <a:pt x="1060" y="974"/>
                      <a:pt x="1060" y="974"/>
                    </a:cubicBezTo>
                    <a:cubicBezTo>
                      <a:pt x="1065" y="975"/>
                      <a:pt x="1071" y="967"/>
                      <a:pt x="1071" y="967"/>
                    </a:cubicBezTo>
                    <a:close/>
                    <a:moveTo>
                      <a:pt x="1041" y="1079"/>
                    </a:moveTo>
                    <a:cubicBezTo>
                      <a:pt x="1044" y="1077"/>
                      <a:pt x="1047" y="1077"/>
                      <a:pt x="1048" y="1079"/>
                    </a:cubicBezTo>
                    <a:cubicBezTo>
                      <a:pt x="1049" y="1080"/>
                      <a:pt x="1047" y="1083"/>
                      <a:pt x="1044" y="1085"/>
                    </a:cubicBezTo>
                    <a:cubicBezTo>
                      <a:pt x="1041" y="1086"/>
                      <a:pt x="1038" y="1086"/>
                      <a:pt x="1037" y="1085"/>
                    </a:cubicBezTo>
                    <a:cubicBezTo>
                      <a:pt x="1036" y="1083"/>
                      <a:pt x="1038" y="1080"/>
                      <a:pt x="1041" y="1079"/>
                    </a:cubicBezTo>
                    <a:close/>
                    <a:moveTo>
                      <a:pt x="1028" y="1179"/>
                    </a:moveTo>
                    <a:cubicBezTo>
                      <a:pt x="1029" y="1178"/>
                      <a:pt x="1032" y="1178"/>
                      <a:pt x="1035" y="1180"/>
                    </a:cubicBezTo>
                    <a:cubicBezTo>
                      <a:pt x="1038" y="1181"/>
                      <a:pt x="1040" y="1184"/>
                      <a:pt x="1039" y="1186"/>
                    </a:cubicBezTo>
                    <a:cubicBezTo>
                      <a:pt x="1038" y="1187"/>
                      <a:pt x="1035" y="1187"/>
                      <a:pt x="1032" y="1185"/>
                    </a:cubicBezTo>
                    <a:cubicBezTo>
                      <a:pt x="1029" y="1184"/>
                      <a:pt x="1027" y="1181"/>
                      <a:pt x="1028" y="1179"/>
                    </a:cubicBezTo>
                    <a:close/>
                    <a:moveTo>
                      <a:pt x="1037" y="1089"/>
                    </a:moveTo>
                    <a:cubicBezTo>
                      <a:pt x="1038" y="1088"/>
                      <a:pt x="1041" y="1088"/>
                      <a:pt x="1044" y="1089"/>
                    </a:cubicBezTo>
                    <a:cubicBezTo>
                      <a:pt x="1047" y="1091"/>
                      <a:pt x="1049" y="1094"/>
                      <a:pt x="1048" y="1095"/>
                    </a:cubicBezTo>
                    <a:cubicBezTo>
                      <a:pt x="1047" y="1097"/>
                      <a:pt x="1044" y="1097"/>
                      <a:pt x="1041" y="1095"/>
                    </a:cubicBezTo>
                    <a:cubicBezTo>
                      <a:pt x="1038" y="1093"/>
                      <a:pt x="1036" y="1091"/>
                      <a:pt x="1037" y="1089"/>
                    </a:cubicBezTo>
                    <a:close/>
                    <a:moveTo>
                      <a:pt x="1099" y="1114"/>
                    </a:moveTo>
                    <a:cubicBezTo>
                      <a:pt x="1096" y="1116"/>
                      <a:pt x="1093" y="1116"/>
                      <a:pt x="1092" y="1115"/>
                    </a:cubicBezTo>
                    <a:cubicBezTo>
                      <a:pt x="1091" y="1113"/>
                      <a:pt x="1093" y="1110"/>
                      <a:pt x="1096" y="1109"/>
                    </a:cubicBezTo>
                    <a:cubicBezTo>
                      <a:pt x="1099" y="1107"/>
                      <a:pt x="1102" y="1107"/>
                      <a:pt x="1103" y="1109"/>
                    </a:cubicBezTo>
                    <a:cubicBezTo>
                      <a:pt x="1104" y="1110"/>
                      <a:pt x="1102" y="1113"/>
                      <a:pt x="1099" y="1114"/>
                    </a:cubicBezTo>
                    <a:close/>
                    <a:moveTo>
                      <a:pt x="1097" y="1066"/>
                    </a:moveTo>
                    <a:cubicBezTo>
                      <a:pt x="1098" y="1064"/>
                      <a:pt x="1101" y="1064"/>
                      <a:pt x="1104" y="1066"/>
                    </a:cubicBezTo>
                    <a:cubicBezTo>
                      <a:pt x="1107" y="1068"/>
                      <a:pt x="1108" y="1070"/>
                      <a:pt x="1107" y="1072"/>
                    </a:cubicBezTo>
                    <a:cubicBezTo>
                      <a:pt x="1106" y="1073"/>
                      <a:pt x="1103" y="1073"/>
                      <a:pt x="1100" y="1072"/>
                    </a:cubicBezTo>
                    <a:cubicBezTo>
                      <a:pt x="1097" y="1070"/>
                      <a:pt x="1096" y="1067"/>
                      <a:pt x="1097" y="1066"/>
                    </a:cubicBezTo>
                    <a:close/>
                    <a:moveTo>
                      <a:pt x="1105" y="1021"/>
                    </a:moveTo>
                    <a:cubicBezTo>
                      <a:pt x="1106" y="1020"/>
                      <a:pt x="1108" y="1020"/>
                      <a:pt x="1111" y="1020"/>
                    </a:cubicBezTo>
                    <a:cubicBezTo>
                      <a:pt x="1113" y="1021"/>
                      <a:pt x="1115" y="1023"/>
                      <a:pt x="1114" y="1024"/>
                    </a:cubicBezTo>
                    <a:cubicBezTo>
                      <a:pt x="1114" y="1026"/>
                      <a:pt x="1111" y="1026"/>
                      <a:pt x="1109" y="1025"/>
                    </a:cubicBezTo>
                    <a:cubicBezTo>
                      <a:pt x="1107" y="1024"/>
                      <a:pt x="1105" y="1023"/>
                      <a:pt x="1105" y="1021"/>
                    </a:cubicBezTo>
                    <a:close/>
                    <a:moveTo>
                      <a:pt x="1113" y="1018"/>
                    </a:moveTo>
                    <a:cubicBezTo>
                      <a:pt x="1113" y="1016"/>
                      <a:pt x="1114" y="1013"/>
                      <a:pt x="1115" y="1013"/>
                    </a:cubicBezTo>
                    <a:cubicBezTo>
                      <a:pt x="1117" y="1013"/>
                      <a:pt x="1118" y="1015"/>
                      <a:pt x="1119" y="1017"/>
                    </a:cubicBezTo>
                    <a:cubicBezTo>
                      <a:pt x="1119" y="1020"/>
                      <a:pt x="1118" y="1022"/>
                      <a:pt x="1117" y="1022"/>
                    </a:cubicBezTo>
                    <a:cubicBezTo>
                      <a:pt x="1115" y="1022"/>
                      <a:pt x="1114" y="1021"/>
                      <a:pt x="1113" y="1018"/>
                    </a:cubicBezTo>
                    <a:close/>
                    <a:moveTo>
                      <a:pt x="1067" y="1001"/>
                    </a:moveTo>
                    <a:cubicBezTo>
                      <a:pt x="1070" y="996"/>
                      <a:pt x="1071" y="995"/>
                      <a:pt x="1070" y="985"/>
                    </a:cubicBezTo>
                    <a:cubicBezTo>
                      <a:pt x="1070" y="975"/>
                      <a:pt x="1079" y="966"/>
                      <a:pt x="1079" y="966"/>
                    </a:cubicBezTo>
                    <a:cubicBezTo>
                      <a:pt x="1082" y="972"/>
                      <a:pt x="1080" y="980"/>
                      <a:pt x="1080" y="980"/>
                    </a:cubicBezTo>
                    <a:cubicBezTo>
                      <a:pt x="1084" y="978"/>
                      <a:pt x="1085" y="969"/>
                      <a:pt x="1085" y="969"/>
                    </a:cubicBezTo>
                    <a:cubicBezTo>
                      <a:pt x="1099" y="997"/>
                      <a:pt x="1067" y="1001"/>
                      <a:pt x="1067" y="1001"/>
                    </a:cubicBezTo>
                    <a:close/>
                    <a:moveTo>
                      <a:pt x="1088" y="960"/>
                    </a:moveTo>
                    <a:cubicBezTo>
                      <a:pt x="1087" y="963"/>
                      <a:pt x="1085" y="965"/>
                      <a:pt x="1082" y="965"/>
                    </a:cubicBezTo>
                    <a:cubicBezTo>
                      <a:pt x="1079" y="965"/>
                      <a:pt x="1076" y="962"/>
                      <a:pt x="1077" y="959"/>
                    </a:cubicBezTo>
                    <a:cubicBezTo>
                      <a:pt x="1077" y="956"/>
                      <a:pt x="1080" y="954"/>
                      <a:pt x="1083" y="954"/>
                    </a:cubicBezTo>
                    <a:cubicBezTo>
                      <a:pt x="1086" y="955"/>
                      <a:pt x="1088" y="957"/>
                      <a:pt x="1088" y="960"/>
                    </a:cubicBezTo>
                    <a:close/>
                    <a:moveTo>
                      <a:pt x="1075" y="953"/>
                    </a:moveTo>
                    <a:cubicBezTo>
                      <a:pt x="1075" y="953"/>
                      <a:pt x="1066" y="956"/>
                      <a:pt x="1060" y="951"/>
                    </a:cubicBezTo>
                    <a:cubicBezTo>
                      <a:pt x="1060" y="951"/>
                      <a:pt x="1057" y="954"/>
                      <a:pt x="1075" y="957"/>
                    </a:cubicBezTo>
                    <a:cubicBezTo>
                      <a:pt x="1075" y="957"/>
                      <a:pt x="1051" y="969"/>
                      <a:pt x="1036" y="947"/>
                    </a:cubicBezTo>
                    <a:cubicBezTo>
                      <a:pt x="1036" y="947"/>
                      <a:pt x="1041" y="947"/>
                      <a:pt x="1044" y="945"/>
                    </a:cubicBezTo>
                    <a:cubicBezTo>
                      <a:pt x="1048" y="943"/>
                      <a:pt x="1067" y="935"/>
                      <a:pt x="1075" y="953"/>
                    </a:cubicBezTo>
                    <a:close/>
                    <a:moveTo>
                      <a:pt x="1035" y="936"/>
                    </a:moveTo>
                    <a:cubicBezTo>
                      <a:pt x="1032" y="936"/>
                      <a:pt x="1032" y="936"/>
                      <a:pt x="1032" y="936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0" y="938"/>
                      <a:pt x="1030" y="938"/>
                      <a:pt x="1030" y="938"/>
                    </a:cubicBezTo>
                    <a:cubicBezTo>
                      <a:pt x="1031" y="944"/>
                      <a:pt x="1031" y="944"/>
                      <a:pt x="1031" y="944"/>
                    </a:cubicBezTo>
                    <a:cubicBezTo>
                      <a:pt x="1026" y="944"/>
                      <a:pt x="1026" y="944"/>
                      <a:pt x="1026" y="944"/>
                    </a:cubicBezTo>
                    <a:cubicBezTo>
                      <a:pt x="1029" y="950"/>
                      <a:pt x="1029" y="950"/>
                      <a:pt x="1029" y="950"/>
                    </a:cubicBezTo>
                    <a:cubicBezTo>
                      <a:pt x="1023" y="949"/>
                      <a:pt x="1023" y="949"/>
                      <a:pt x="1023" y="949"/>
                    </a:cubicBezTo>
                    <a:cubicBezTo>
                      <a:pt x="1025" y="955"/>
                      <a:pt x="1025" y="955"/>
                      <a:pt x="1025" y="955"/>
                    </a:cubicBezTo>
                    <a:cubicBezTo>
                      <a:pt x="1020" y="953"/>
                      <a:pt x="1020" y="953"/>
                      <a:pt x="1020" y="953"/>
                    </a:cubicBezTo>
                    <a:cubicBezTo>
                      <a:pt x="1021" y="962"/>
                      <a:pt x="1021" y="962"/>
                      <a:pt x="1021" y="962"/>
                    </a:cubicBezTo>
                    <a:cubicBezTo>
                      <a:pt x="1013" y="960"/>
                      <a:pt x="1013" y="960"/>
                      <a:pt x="1013" y="960"/>
                    </a:cubicBezTo>
                    <a:cubicBezTo>
                      <a:pt x="1014" y="970"/>
                      <a:pt x="1014" y="970"/>
                      <a:pt x="1014" y="970"/>
                    </a:cubicBezTo>
                    <a:cubicBezTo>
                      <a:pt x="1004" y="965"/>
                      <a:pt x="1004" y="965"/>
                      <a:pt x="1004" y="965"/>
                    </a:cubicBezTo>
                    <a:cubicBezTo>
                      <a:pt x="1005" y="976"/>
                      <a:pt x="1005" y="976"/>
                      <a:pt x="1005" y="976"/>
                    </a:cubicBezTo>
                    <a:cubicBezTo>
                      <a:pt x="996" y="973"/>
                      <a:pt x="996" y="973"/>
                      <a:pt x="996" y="973"/>
                    </a:cubicBezTo>
                    <a:cubicBezTo>
                      <a:pt x="994" y="982"/>
                      <a:pt x="994" y="982"/>
                      <a:pt x="994" y="982"/>
                    </a:cubicBezTo>
                    <a:cubicBezTo>
                      <a:pt x="986" y="977"/>
                      <a:pt x="986" y="977"/>
                      <a:pt x="986" y="977"/>
                    </a:cubicBezTo>
                    <a:cubicBezTo>
                      <a:pt x="983" y="987"/>
                      <a:pt x="983" y="987"/>
                      <a:pt x="983" y="987"/>
                    </a:cubicBezTo>
                    <a:cubicBezTo>
                      <a:pt x="975" y="981"/>
                      <a:pt x="975" y="981"/>
                      <a:pt x="975" y="981"/>
                    </a:cubicBezTo>
                    <a:cubicBezTo>
                      <a:pt x="971" y="988"/>
                      <a:pt x="971" y="988"/>
                      <a:pt x="971" y="988"/>
                    </a:cubicBezTo>
                    <a:cubicBezTo>
                      <a:pt x="965" y="983"/>
                      <a:pt x="965" y="983"/>
                      <a:pt x="965" y="983"/>
                    </a:cubicBezTo>
                    <a:cubicBezTo>
                      <a:pt x="960" y="992"/>
                      <a:pt x="960" y="992"/>
                      <a:pt x="960" y="992"/>
                    </a:cubicBezTo>
                    <a:cubicBezTo>
                      <a:pt x="955" y="985"/>
                      <a:pt x="955" y="985"/>
                      <a:pt x="955" y="985"/>
                    </a:cubicBezTo>
                    <a:cubicBezTo>
                      <a:pt x="955" y="985"/>
                      <a:pt x="950" y="992"/>
                      <a:pt x="950" y="992"/>
                    </a:cubicBezTo>
                    <a:cubicBezTo>
                      <a:pt x="945" y="982"/>
                      <a:pt x="945" y="982"/>
                      <a:pt x="945" y="982"/>
                    </a:cubicBezTo>
                    <a:cubicBezTo>
                      <a:pt x="938" y="992"/>
                      <a:pt x="938" y="992"/>
                      <a:pt x="938" y="992"/>
                    </a:cubicBezTo>
                    <a:cubicBezTo>
                      <a:pt x="935" y="981"/>
                      <a:pt x="935" y="981"/>
                      <a:pt x="935" y="981"/>
                    </a:cubicBezTo>
                    <a:cubicBezTo>
                      <a:pt x="927" y="990"/>
                      <a:pt x="927" y="990"/>
                      <a:pt x="927" y="990"/>
                    </a:cubicBezTo>
                    <a:cubicBezTo>
                      <a:pt x="924" y="979"/>
                      <a:pt x="924" y="979"/>
                      <a:pt x="924" y="979"/>
                    </a:cubicBezTo>
                    <a:cubicBezTo>
                      <a:pt x="913" y="985"/>
                      <a:pt x="913" y="985"/>
                      <a:pt x="913" y="985"/>
                    </a:cubicBezTo>
                    <a:cubicBezTo>
                      <a:pt x="910" y="976"/>
                      <a:pt x="910" y="976"/>
                      <a:pt x="910" y="976"/>
                    </a:cubicBezTo>
                    <a:cubicBezTo>
                      <a:pt x="905" y="980"/>
                      <a:pt x="905" y="980"/>
                      <a:pt x="905" y="980"/>
                    </a:cubicBezTo>
                    <a:cubicBezTo>
                      <a:pt x="901" y="972"/>
                      <a:pt x="901" y="972"/>
                      <a:pt x="901" y="972"/>
                    </a:cubicBezTo>
                    <a:cubicBezTo>
                      <a:pt x="896" y="975"/>
                      <a:pt x="896" y="975"/>
                      <a:pt x="896" y="975"/>
                    </a:cubicBezTo>
                    <a:cubicBezTo>
                      <a:pt x="896" y="975"/>
                      <a:pt x="896" y="966"/>
                      <a:pt x="895" y="966"/>
                    </a:cubicBezTo>
                    <a:cubicBezTo>
                      <a:pt x="887" y="969"/>
                      <a:pt x="887" y="969"/>
                      <a:pt x="887" y="969"/>
                    </a:cubicBezTo>
                    <a:cubicBezTo>
                      <a:pt x="887" y="961"/>
                      <a:pt x="887" y="961"/>
                      <a:pt x="887" y="961"/>
                    </a:cubicBezTo>
                    <a:cubicBezTo>
                      <a:pt x="880" y="962"/>
                      <a:pt x="880" y="962"/>
                      <a:pt x="880" y="962"/>
                    </a:cubicBezTo>
                    <a:cubicBezTo>
                      <a:pt x="882" y="955"/>
                      <a:pt x="882" y="955"/>
                      <a:pt x="882" y="955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0"/>
                      <a:pt x="878" y="950"/>
                      <a:pt x="878" y="950"/>
                    </a:cubicBezTo>
                    <a:cubicBezTo>
                      <a:pt x="873" y="953"/>
                      <a:pt x="873" y="953"/>
                      <a:pt x="873" y="953"/>
                    </a:cubicBezTo>
                    <a:cubicBezTo>
                      <a:pt x="873" y="953"/>
                      <a:pt x="874" y="947"/>
                      <a:pt x="874" y="947"/>
                    </a:cubicBezTo>
                    <a:cubicBezTo>
                      <a:pt x="870" y="946"/>
                      <a:pt x="870" y="946"/>
                      <a:pt x="870" y="946"/>
                    </a:cubicBezTo>
                    <a:cubicBezTo>
                      <a:pt x="871" y="942"/>
                      <a:pt x="871" y="942"/>
                      <a:pt x="871" y="942"/>
                    </a:cubicBezTo>
                    <a:cubicBezTo>
                      <a:pt x="867" y="939"/>
                      <a:pt x="867" y="939"/>
                      <a:pt x="867" y="939"/>
                    </a:cubicBezTo>
                    <a:cubicBezTo>
                      <a:pt x="868" y="936"/>
                      <a:pt x="868" y="936"/>
                      <a:pt x="868" y="936"/>
                    </a:cubicBezTo>
                    <a:cubicBezTo>
                      <a:pt x="865" y="935"/>
                      <a:pt x="865" y="935"/>
                      <a:pt x="865" y="935"/>
                    </a:cubicBezTo>
                    <a:cubicBezTo>
                      <a:pt x="865" y="936"/>
                      <a:pt x="865" y="936"/>
                      <a:pt x="865" y="936"/>
                    </a:cubicBezTo>
                    <a:cubicBezTo>
                      <a:pt x="863" y="930"/>
                      <a:pt x="861" y="925"/>
                      <a:pt x="860" y="919"/>
                    </a:cubicBezTo>
                    <a:cubicBezTo>
                      <a:pt x="877" y="951"/>
                      <a:pt x="911" y="973"/>
                      <a:pt x="951" y="973"/>
                    </a:cubicBezTo>
                    <a:cubicBezTo>
                      <a:pt x="990" y="973"/>
                      <a:pt x="1024" y="951"/>
                      <a:pt x="1041" y="919"/>
                    </a:cubicBezTo>
                    <a:cubicBezTo>
                      <a:pt x="1040" y="925"/>
                      <a:pt x="1038" y="931"/>
                      <a:pt x="1035" y="936"/>
                    </a:cubicBezTo>
                    <a:close/>
                    <a:moveTo>
                      <a:pt x="870" y="1072"/>
                    </a:moveTo>
                    <a:cubicBezTo>
                      <a:pt x="871" y="1073"/>
                      <a:pt x="869" y="1076"/>
                      <a:pt x="866" y="1078"/>
                    </a:cubicBezTo>
                    <a:cubicBezTo>
                      <a:pt x="864" y="1079"/>
                      <a:pt x="860" y="1080"/>
                      <a:pt x="859" y="1078"/>
                    </a:cubicBezTo>
                    <a:cubicBezTo>
                      <a:pt x="859" y="1076"/>
                      <a:pt x="860" y="1074"/>
                      <a:pt x="863" y="1072"/>
                    </a:cubicBezTo>
                    <a:cubicBezTo>
                      <a:pt x="866" y="1070"/>
                      <a:pt x="869" y="1070"/>
                      <a:pt x="870" y="1072"/>
                    </a:cubicBezTo>
                    <a:close/>
                    <a:moveTo>
                      <a:pt x="870" y="1088"/>
                    </a:moveTo>
                    <a:cubicBezTo>
                      <a:pt x="869" y="1090"/>
                      <a:pt x="866" y="1090"/>
                      <a:pt x="863" y="1088"/>
                    </a:cubicBezTo>
                    <a:cubicBezTo>
                      <a:pt x="860" y="1087"/>
                      <a:pt x="859" y="1084"/>
                      <a:pt x="859" y="1082"/>
                    </a:cubicBezTo>
                    <a:cubicBezTo>
                      <a:pt x="860" y="1081"/>
                      <a:pt x="864" y="1081"/>
                      <a:pt x="866" y="1083"/>
                    </a:cubicBezTo>
                    <a:cubicBezTo>
                      <a:pt x="869" y="1084"/>
                      <a:pt x="871" y="1087"/>
                      <a:pt x="870" y="1088"/>
                    </a:cubicBezTo>
                    <a:close/>
                    <a:moveTo>
                      <a:pt x="873" y="1179"/>
                    </a:moveTo>
                    <a:cubicBezTo>
                      <a:pt x="876" y="1177"/>
                      <a:pt x="879" y="1177"/>
                      <a:pt x="880" y="1179"/>
                    </a:cubicBezTo>
                    <a:cubicBezTo>
                      <a:pt x="881" y="1180"/>
                      <a:pt x="879" y="1183"/>
                      <a:pt x="876" y="1185"/>
                    </a:cubicBezTo>
                    <a:cubicBezTo>
                      <a:pt x="873" y="1186"/>
                      <a:pt x="870" y="1186"/>
                      <a:pt x="869" y="1185"/>
                    </a:cubicBezTo>
                    <a:cubicBezTo>
                      <a:pt x="868" y="1183"/>
                      <a:pt x="870" y="1180"/>
                      <a:pt x="873" y="1179"/>
                    </a:cubicBezTo>
                    <a:close/>
                    <a:moveTo>
                      <a:pt x="869" y="1189"/>
                    </a:moveTo>
                    <a:cubicBezTo>
                      <a:pt x="870" y="1187"/>
                      <a:pt x="873" y="1188"/>
                      <a:pt x="876" y="1189"/>
                    </a:cubicBezTo>
                    <a:cubicBezTo>
                      <a:pt x="879" y="1191"/>
                      <a:pt x="881" y="1194"/>
                      <a:pt x="880" y="1195"/>
                    </a:cubicBezTo>
                    <a:cubicBezTo>
                      <a:pt x="879" y="1197"/>
                      <a:pt x="876" y="1197"/>
                      <a:pt x="873" y="1195"/>
                    </a:cubicBezTo>
                    <a:cubicBezTo>
                      <a:pt x="870" y="1193"/>
                      <a:pt x="868" y="1191"/>
                      <a:pt x="869" y="1189"/>
                    </a:cubicBezTo>
                    <a:close/>
                    <a:moveTo>
                      <a:pt x="860" y="1147"/>
                    </a:moveTo>
                    <a:cubicBezTo>
                      <a:pt x="840" y="1116"/>
                      <a:pt x="869" y="1102"/>
                      <a:pt x="869" y="1102"/>
                    </a:cubicBezTo>
                    <a:cubicBezTo>
                      <a:pt x="886" y="1094"/>
                      <a:pt x="894" y="1110"/>
                      <a:pt x="894" y="1110"/>
                    </a:cubicBezTo>
                    <a:cubicBezTo>
                      <a:pt x="891" y="1109"/>
                      <a:pt x="881" y="1106"/>
                      <a:pt x="881" y="1106"/>
                    </a:cubicBezTo>
                    <a:cubicBezTo>
                      <a:pt x="883" y="1106"/>
                      <a:pt x="888" y="1111"/>
                      <a:pt x="888" y="1111"/>
                    </a:cubicBezTo>
                    <a:cubicBezTo>
                      <a:pt x="887" y="1111"/>
                      <a:pt x="877" y="1110"/>
                      <a:pt x="877" y="1110"/>
                    </a:cubicBezTo>
                    <a:cubicBezTo>
                      <a:pt x="879" y="1111"/>
                      <a:pt x="888" y="1115"/>
                      <a:pt x="888" y="1115"/>
                    </a:cubicBezTo>
                    <a:cubicBezTo>
                      <a:pt x="886" y="1115"/>
                      <a:pt x="874" y="1115"/>
                      <a:pt x="874" y="1115"/>
                    </a:cubicBezTo>
                    <a:cubicBezTo>
                      <a:pt x="878" y="1116"/>
                      <a:pt x="886" y="1119"/>
                      <a:pt x="886" y="1119"/>
                    </a:cubicBezTo>
                    <a:cubicBezTo>
                      <a:pt x="883" y="1119"/>
                      <a:pt x="873" y="1120"/>
                      <a:pt x="873" y="1120"/>
                    </a:cubicBezTo>
                    <a:cubicBezTo>
                      <a:pt x="876" y="1120"/>
                      <a:pt x="886" y="1122"/>
                      <a:pt x="886" y="1122"/>
                    </a:cubicBezTo>
                    <a:cubicBezTo>
                      <a:pt x="884" y="1122"/>
                      <a:pt x="873" y="1124"/>
                      <a:pt x="873" y="1124"/>
                    </a:cubicBezTo>
                    <a:cubicBezTo>
                      <a:pt x="877" y="1125"/>
                      <a:pt x="885" y="1126"/>
                      <a:pt x="885" y="1126"/>
                    </a:cubicBezTo>
                    <a:cubicBezTo>
                      <a:pt x="875" y="1128"/>
                      <a:pt x="875" y="1128"/>
                      <a:pt x="875" y="1128"/>
                    </a:cubicBezTo>
                    <a:cubicBezTo>
                      <a:pt x="881" y="1128"/>
                      <a:pt x="885" y="1130"/>
                      <a:pt x="885" y="1130"/>
                    </a:cubicBezTo>
                    <a:cubicBezTo>
                      <a:pt x="882" y="1131"/>
                      <a:pt x="874" y="1132"/>
                      <a:pt x="874" y="1132"/>
                    </a:cubicBezTo>
                    <a:cubicBezTo>
                      <a:pt x="880" y="1132"/>
                      <a:pt x="887" y="1133"/>
                      <a:pt x="887" y="1133"/>
                    </a:cubicBezTo>
                    <a:cubicBezTo>
                      <a:pt x="885" y="1134"/>
                      <a:pt x="874" y="1138"/>
                      <a:pt x="874" y="1138"/>
                    </a:cubicBezTo>
                    <a:cubicBezTo>
                      <a:pt x="879" y="1137"/>
                      <a:pt x="889" y="1137"/>
                      <a:pt x="889" y="1137"/>
                    </a:cubicBezTo>
                    <a:cubicBezTo>
                      <a:pt x="886" y="1138"/>
                      <a:pt x="877" y="1142"/>
                      <a:pt x="877" y="1142"/>
                    </a:cubicBezTo>
                    <a:cubicBezTo>
                      <a:pt x="881" y="1141"/>
                      <a:pt x="892" y="1141"/>
                      <a:pt x="892" y="1141"/>
                    </a:cubicBezTo>
                    <a:cubicBezTo>
                      <a:pt x="891" y="1142"/>
                      <a:pt x="876" y="1148"/>
                      <a:pt x="876" y="1148"/>
                    </a:cubicBezTo>
                    <a:cubicBezTo>
                      <a:pt x="881" y="1148"/>
                      <a:pt x="895" y="1145"/>
                      <a:pt x="895" y="1145"/>
                    </a:cubicBezTo>
                    <a:cubicBezTo>
                      <a:pt x="893" y="1148"/>
                      <a:pt x="869" y="1161"/>
                      <a:pt x="860" y="1147"/>
                    </a:cubicBezTo>
                    <a:close/>
                    <a:moveTo>
                      <a:pt x="933" y="1190"/>
                    </a:moveTo>
                    <a:cubicBezTo>
                      <a:pt x="934" y="1190"/>
                      <a:pt x="934" y="1190"/>
                      <a:pt x="934" y="1190"/>
                    </a:cubicBezTo>
                    <a:cubicBezTo>
                      <a:pt x="894" y="1215"/>
                      <a:pt x="888" y="1179"/>
                      <a:pt x="888" y="1179"/>
                    </a:cubicBezTo>
                    <a:cubicBezTo>
                      <a:pt x="898" y="1205"/>
                      <a:pt x="933" y="1190"/>
                      <a:pt x="933" y="1190"/>
                    </a:cubicBezTo>
                    <a:close/>
                    <a:moveTo>
                      <a:pt x="917" y="1295"/>
                    </a:moveTo>
                    <a:cubicBezTo>
                      <a:pt x="918" y="1294"/>
                      <a:pt x="921" y="1294"/>
                      <a:pt x="924" y="1295"/>
                    </a:cubicBezTo>
                    <a:cubicBezTo>
                      <a:pt x="927" y="1297"/>
                      <a:pt x="929" y="1300"/>
                      <a:pt x="928" y="1301"/>
                    </a:cubicBezTo>
                    <a:cubicBezTo>
                      <a:pt x="927" y="1303"/>
                      <a:pt x="924" y="1303"/>
                      <a:pt x="921" y="1301"/>
                    </a:cubicBezTo>
                    <a:cubicBezTo>
                      <a:pt x="918" y="1300"/>
                      <a:pt x="916" y="1297"/>
                      <a:pt x="917" y="1295"/>
                    </a:cubicBezTo>
                    <a:close/>
                    <a:moveTo>
                      <a:pt x="921" y="1306"/>
                    </a:moveTo>
                    <a:cubicBezTo>
                      <a:pt x="924" y="1304"/>
                      <a:pt x="927" y="1304"/>
                      <a:pt x="928" y="1306"/>
                    </a:cubicBezTo>
                    <a:cubicBezTo>
                      <a:pt x="929" y="1308"/>
                      <a:pt x="927" y="1310"/>
                      <a:pt x="924" y="1312"/>
                    </a:cubicBezTo>
                    <a:cubicBezTo>
                      <a:pt x="921" y="1314"/>
                      <a:pt x="918" y="1314"/>
                      <a:pt x="917" y="1312"/>
                    </a:cubicBezTo>
                    <a:cubicBezTo>
                      <a:pt x="916" y="1310"/>
                      <a:pt x="918" y="1308"/>
                      <a:pt x="921" y="1306"/>
                    </a:cubicBezTo>
                    <a:close/>
                    <a:moveTo>
                      <a:pt x="928" y="1391"/>
                    </a:moveTo>
                    <a:cubicBezTo>
                      <a:pt x="927" y="1392"/>
                      <a:pt x="924" y="1393"/>
                      <a:pt x="923" y="1392"/>
                    </a:cubicBezTo>
                    <a:cubicBezTo>
                      <a:pt x="921" y="1391"/>
                      <a:pt x="920" y="1388"/>
                      <a:pt x="921" y="1387"/>
                    </a:cubicBezTo>
                    <a:cubicBezTo>
                      <a:pt x="923" y="1385"/>
                      <a:pt x="925" y="1385"/>
                      <a:pt x="927" y="1386"/>
                    </a:cubicBezTo>
                    <a:cubicBezTo>
                      <a:pt x="928" y="1387"/>
                      <a:pt x="929" y="1389"/>
                      <a:pt x="928" y="1391"/>
                    </a:cubicBezTo>
                    <a:close/>
                    <a:moveTo>
                      <a:pt x="918" y="1402"/>
                    </a:moveTo>
                    <a:cubicBezTo>
                      <a:pt x="919" y="1400"/>
                      <a:pt x="921" y="1400"/>
                      <a:pt x="923" y="1401"/>
                    </a:cubicBezTo>
                    <a:cubicBezTo>
                      <a:pt x="925" y="1402"/>
                      <a:pt x="925" y="1404"/>
                      <a:pt x="924" y="1406"/>
                    </a:cubicBezTo>
                    <a:cubicBezTo>
                      <a:pt x="923" y="1407"/>
                      <a:pt x="921" y="1408"/>
                      <a:pt x="919" y="1407"/>
                    </a:cubicBezTo>
                    <a:cubicBezTo>
                      <a:pt x="917" y="1406"/>
                      <a:pt x="917" y="1403"/>
                      <a:pt x="918" y="1402"/>
                    </a:cubicBezTo>
                    <a:close/>
                    <a:moveTo>
                      <a:pt x="922" y="1417"/>
                    </a:moveTo>
                    <a:cubicBezTo>
                      <a:pt x="923" y="1415"/>
                      <a:pt x="925" y="1415"/>
                      <a:pt x="927" y="1416"/>
                    </a:cubicBezTo>
                    <a:cubicBezTo>
                      <a:pt x="928" y="1417"/>
                      <a:pt x="929" y="1419"/>
                      <a:pt x="928" y="1421"/>
                    </a:cubicBezTo>
                    <a:cubicBezTo>
                      <a:pt x="927" y="1423"/>
                      <a:pt x="924" y="1423"/>
                      <a:pt x="923" y="1422"/>
                    </a:cubicBezTo>
                    <a:cubicBezTo>
                      <a:pt x="921" y="1421"/>
                      <a:pt x="921" y="1419"/>
                      <a:pt x="922" y="1417"/>
                    </a:cubicBezTo>
                    <a:close/>
                    <a:moveTo>
                      <a:pt x="928" y="1314"/>
                    </a:moveTo>
                    <a:cubicBezTo>
                      <a:pt x="928" y="1311"/>
                      <a:pt x="930" y="1308"/>
                      <a:pt x="932" y="1308"/>
                    </a:cubicBezTo>
                    <a:cubicBezTo>
                      <a:pt x="933" y="1308"/>
                      <a:pt x="935" y="1311"/>
                      <a:pt x="935" y="1314"/>
                    </a:cubicBezTo>
                    <a:cubicBezTo>
                      <a:pt x="935" y="1318"/>
                      <a:pt x="933" y="1320"/>
                      <a:pt x="932" y="1320"/>
                    </a:cubicBezTo>
                    <a:cubicBezTo>
                      <a:pt x="930" y="1320"/>
                      <a:pt x="928" y="1318"/>
                      <a:pt x="928" y="1314"/>
                    </a:cubicBezTo>
                    <a:close/>
                    <a:moveTo>
                      <a:pt x="929" y="1373"/>
                    </a:moveTo>
                    <a:cubicBezTo>
                      <a:pt x="930" y="1371"/>
                      <a:pt x="933" y="1371"/>
                      <a:pt x="934" y="1372"/>
                    </a:cubicBezTo>
                    <a:cubicBezTo>
                      <a:pt x="936" y="1373"/>
                      <a:pt x="937" y="1375"/>
                      <a:pt x="935" y="1377"/>
                    </a:cubicBezTo>
                    <a:cubicBezTo>
                      <a:pt x="934" y="1379"/>
                      <a:pt x="932" y="1379"/>
                      <a:pt x="930" y="1378"/>
                    </a:cubicBezTo>
                    <a:cubicBezTo>
                      <a:pt x="929" y="1377"/>
                      <a:pt x="928" y="1375"/>
                      <a:pt x="929" y="1373"/>
                    </a:cubicBezTo>
                    <a:close/>
                    <a:moveTo>
                      <a:pt x="930" y="1432"/>
                    </a:moveTo>
                    <a:cubicBezTo>
                      <a:pt x="931" y="1431"/>
                      <a:pt x="934" y="1430"/>
                      <a:pt x="935" y="1431"/>
                    </a:cubicBezTo>
                    <a:cubicBezTo>
                      <a:pt x="937" y="1432"/>
                      <a:pt x="937" y="1435"/>
                      <a:pt x="936" y="1436"/>
                    </a:cubicBezTo>
                    <a:cubicBezTo>
                      <a:pt x="935" y="1438"/>
                      <a:pt x="933" y="1438"/>
                      <a:pt x="931" y="1437"/>
                    </a:cubicBezTo>
                    <a:cubicBezTo>
                      <a:pt x="930" y="1436"/>
                      <a:pt x="929" y="1434"/>
                      <a:pt x="930" y="1432"/>
                    </a:cubicBezTo>
                    <a:close/>
                    <a:moveTo>
                      <a:pt x="933" y="1424"/>
                    </a:moveTo>
                    <a:cubicBezTo>
                      <a:pt x="931" y="1418"/>
                      <a:pt x="959" y="1414"/>
                      <a:pt x="959" y="1414"/>
                    </a:cubicBezTo>
                    <a:cubicBezTo>
                      <a:pt x="953" y="1419"/>
                      <a:pt x="934" y="1429"/>
                      <a:pt x="933" y="1424"/>
                    </a:cubicBezTo>
                    <a:close/>
                    <a:moveTo>
                      <a:pt x="941" y="1437"/>
                    </a:moveTo>
                    <a:cubicBezTo>
                      <a:pt x="938" y="1432"/>
                      <a:pt x="963" y="1419"/>
                      <a:pt x="963" y="1419"/>
                    </a:cubicBezTo>
                    <a:cubicBezTo>
                      <a:pt x="959" y="1426"/>
                      <a:pt x="944" y="1442"/>
                      <a:pt x="941" y="1437"/>
                    </a:cubicBezTo>
                    <a:close/>
                    <a:moveTo>
                      <a:pt x="947" y="1449"/>
                    </a:moveTo>
                    <a:cubicBezTo>
                      <a:pt x="946" y="1450"/>
                      <a:pt x="944" y="1451"/>
                      <a:pt x="942" y="1450"/>
                    </a:cubicBezTo>
                    <a:cubicBezTo>
                      <a:pt x="941" y="1449"/>
                      <a:pt x="940" y="1446"/>
                      <a:pt x="941" y="1445"/>
                    </a:cubicBezTo>
                    <a:cubicBezTo>
                      <a:pt x="942" y="1443"/>
                      <a:pt x="945" y="1442"/>
                      <a:pt x="946" y="1444"/>
                    </a:cubicBezTo>
                    <a:cubicBezTo>
                      <a:pt x="948" y="1445"/>
                      <a:pt x="949" y="1447"/>
                      <a:pt x="947" y="1449"/>
                    </a:cubicBezTo>
                    <a:close/>
                    <a:moveTo>
                      <a:pt x="971" y="1426"/>
                    </a:moveTo>
                    <a:cubicBezTo>
                      <a:pt x="973" y="1434"/>
                      <a:pt x="973" y="1456"/>
                      <a:pt x="967" y="1454"/>
                    </a:cubicBezTo>
                    <a:cubicBezTo>
                      <a:pt x="961" y="1453"/>
                      <a:pt x="971" y="1426"/>
                      <a:pt x="971" y="1426"/>
                    </a:cubicBezTo>
                    <a:close/>
                    <a:moveTo>
                      <a:pt x="969" y="1418"/>
                    </a:moveTo>
                    <a:cubicBezTo>
                      <a:pt x="967" y="1417"/>
                      <a:pt x="967" y="1415"/>
                      <a:pt x="968" y="1412"/>
                    </a:cubicBezTo>
                    <a:cubicBezTo>
                      <a:pt x="970" y="1410"/>
                      <a:pt x="972" y="1409"/>
                      <a:pt x="973" y="1410"/>
                    </a:cubicBezTo>
                    <a:cubicBezTo>
                      <a:pt x="974" y="1410"/>
                      <a:pt x="974" y="1413"/>
                      <a:pt x="973" y="1415"/>
                    </a:cubicBezTo>
                    <a:cubicBezTo>
                      <a:pt x="972" y="1417"/>
                      <a:pt x="970" y="1418"/>
                      <a:pt x="969" y="1418"/>
                    </a:cubicBezTo>
                    <a:close/>
                    <a:moveTo>
                      <a:pt x="1054" y="1142"/>
                    </a:moveTo>
                    <a:cubicBezTo>
                      <a:pt x="1047" y="1198"/>
                      <a:pt x="1072" y="1208"/>
                      <a:pt x="1080" y="1209"/>
                    </a:cubicBezTo>
                    <a:cubicBezTo>
                      <a:pt x="1034" y="1203"/>
                      <a:pt x="1054" y="1142"/>
                      <a:pt x="1054" y="1142"/>
                    </a:cubicBezTo>
                    <a:close/>
                    <a:moveTo>
                      <a:pt x="1078" y="1175"/>
                    </a:moveTo>
                    <a:cubicBezTo>
                      <a:pt x="1077" y="1173"/>
                      <a:pt x="1079" y="1171"/>
                      <a:pt x="1082" y="1169"/>
                    </a:cubicBezTo>
                    <a:cubicBezTo>
                      <a:pt x="1085" y="1167"/>
                      <a:pt x="1088" y="1167"/>
                      <a:pt x="1089" y="1169"/>
                    </a:cubicBezTo>
                    <a:cubicBezTo>
                      <a:pt x="1090" y="1170"/>
                      <a:pt x="1088" y="1173"/>
                      <a:pt x="1085" y="1175"/>
                    </a:cubicBezTo>
                    <a:cubicBezTo>
                      <a:pt x="1082" y="1176"/>
                      <a:pt x="1079" y="1176"/>
                      <a:pt x="1078" y="1175"/>
                    </a:cubicBezTo>
                    <a:close/>
                    <a:moveTo>
                      <a:pt x="1088" y="1133"/>
                    </a:moveTo>
                    <a:cubicBezTo>
                      <a:pt x="1086" y="1133"/>
                      <a:pt x="1085" y="1131"/>
                      <a:pt x="1085" y="1127"/>
                    </a:cubicBezTo>
                    <a:cubicBezTo>
                      <a:pt x="1085" y="1124"/>
                      <a:pt x="1086" y="1121"/>
                      <a:pt x="1088" y="1121"/>
                    </a:cubicBezTo>
                    <a:cubicBezTo>
                      <a:pt x="1090" y="1121"/>
                      <a:pt x="1092" y="1124"/>
                      <a:pt x="1092" y="1127"/>
                    </a:cubicBezTo>
                    <a:cubicBezTo>
                      <a:pt x="1092" y="1131"/>
                      <a:pt x="1090" y="1133"/>
                      <a:pt x="1088" y="1133"/>
                    </a:cubicBezTo>
                    <a:close/>
                    <a:moveTo>
                      <a:pt x="1093" y="1171"/>
                    </a:moveTo>
                    <a:cubicBezTo>
                      <a:pt x="1094" y="1171"/>
                      <a:pt x="1096" y="1174"/>
                      <a:pt x="1096" y="1177"/>
                    </a:cubicBezTo>
                    <a:cubicBezTo>
                      <a:pt x="1096" y="1180"/>
                      <a:pt x="1094" y="1183"/>
                      <a:pt x="1093" y="1183"/>
                    </a:cubicBezTo>
                    <a:cubicBezTo>
                      <a:pt x="1091" y="1183"/>
                      <a:pt x="1089" y="1180"/>
                      <a:pt x="1089" y="1177"/>
                    </a:cubicBezTo>
                    <a:cubicBezTo>
                      <a:pt x="1089" y="1174"/>
                      <a:pt x="1091" y="1171"/>
                      <a:pt x="1093" y="1171"/>
                    </a:cubicBezTo>
                    <a:close/>
                    <a:moveTo>
                      <a:pt x="1099" y="1203"/>
                    </a:moveTo>
                    <a:cubicBezTo>
                      <a:pt x="1100" y="1203"/>
                      <a:pt x="1101" y="1204"/>
                      <a:pt x="1101" y="1205"/>
                    </a:cubicBezTo>
                    <a:cubicBezTo>
                      <a:pt x="1101" y="1207"/>
                      <a:pt x="1100" y="1208"/>
                      <a:pt x="1099" y="1208"/>
                    </a:cubicBezTo>
                    <a:cubicBezTo>
                      <a:pt x="1097" y="1208"/>
                      <a:pt x="1096" y="1207"/>
                      <a:pt x="1096" y="1205"/>
                    </a:cubicBezTo>
                    <a:cubicBezTo>
                      <a:pt x="1096" y="1204"/>
                      <a:pt x="1097" y="1203"/>
                      <a:pt x="1099" y="1203"/>
                    </a:cubicBezTo>
                    <a:close/>
                    <a:moveTo>
                      <a:pt x="1100" y="1175"/>
                    </a:moveTo>
                    <a:cubicBezTo>
                      <a:pt x="1097" y="1173"/>
                      <a:pt x="1095" y="1170"/>
                      <a:pt x="1096" y="1169"/>
                    </a:cubicBezTo>
                    <a:cubicBezTo>
                      <a:pt x="1097" y="1167"/>
                      <a:pt x="1100" y="1167"/>
                      <a:pt x="1103" y="1169"/>
                    </a:cubicBezTo>
                    <a:cubicBezTo>
                      <a:pt x="1106" y="1171"/>
                      <a:pt x="1108" y="1173"/>
                      <a:pt x="1107" y="1175"/>
                    </a:cubicBezTo>
                    <a:cubicBezTo>
                      <a:pt x="1106" y="1176"/>
                      <a:pt x="1103" y="1176"/>
                      <a:pt x="1100" y="1175"/>
                    </a:cubicBezTo>
                    <a:close/>
                    <a:moveTo>
                      <a:pt x="1104" y="1082"/>
                    </a:moveTo>
                    <a:cubicBezTo>
                      <a:pt x="1101" y="1084"/>
                      <a:pt x="1098" y="1084"/>
                      <a:pt x="1097" y="1082"/>
                    </a:cubicBezTo>
                    <a:cubicBezTo>
                      <a:pt x="1096" y="1081"/>
                      <a:pt x="1097" y="1078"/>
                      <a:pt x="1100" y="1076"/>
                    </a:cubicBezTo>
                    <a:cubicBezTo>
                      <a:pt x="1103" y="1075"/>
                      <a:pt x="1106" y="1075"/>
                      <a:pt x="1107" y="1076"/>
                    </a:cubicBezTo>
                    <a:cubicBezTo>
                      <a:pt x="1108" y="1078"/>
                      <a:pt x="1107" y="1081"/>
                      <a:pt x="1104" y="1082"/>
                    </a:cubicBezTo>
                    <a:close/>
                    <a:moveTo>
                      <a:pt x="1110" y="1029"/>
                    </a:moveTo>
                    <a:cubicBezTo>
                      <a:pt x="1112" y="1027"/>
                      <a:pt x="1114" y="1027"/>
                      <a:pt x="1115" y="1028"/>
                    </a:cubicBezTo>
                    <a:cubicBezTo>
                      <a:pt x="1116" y="1029"/>
                      <a:pt x="1115" y="1031"/>
                      <a:pt x="1113" y="1033"/>
                    </a:cubicBezTo>
                    <a:cubicBezTo>
                      <a:pt x="1111" y="1034"/>
                      <a:pt x="1109" y="1035"/>
                      <a:pt x="1108" y="1034"/>
                    </a:cubicBezTo>
                    <a:cubicBezTo>
                      <a:pt x="1107" y="1033"/>
                      <a:pt x="1108" y="1030"/>
                      <a:pt x="1110" y="1029"/>
                    </a:cubicBezTo>
                    <a:close/>
                    <a:moveTo>
                      <a:pt x="1111" y="1070"/>
                    </a:moveTo>
                    <a:cubicBezTo>
                      <a:pt x="1109" y="1070"/>
                      <a:pt x="1108" y="1067"/>
                      <a:pt x="1108" y="1064"/>
                    </a:cubicBezTo>
                    <a:cubicBezTo>
                      <a:pt x="1108" y="1060"/>
                      <a:pt x="1109" y="1057"/>
                      <a:pt x="1111" y="1057"/>
                    </a:cubicBezTo>
                    <a:cubicBezTo>
                      <a:pt x="1113" y="1057"/>
                      <a:pt x="1115" y="1060"/>
                      <a:pt x="1115" y="1064"/>
                    </a:cubicBezTo>
                    <a:cubicBezTo>
                      <a:pt x="1115" y="1067"/>
                      <a:pt x="1113" y="1070"/>
                      <a:pt x="1111" y="1070"/>
                    </a:cubicBezTo>
                    <a:close/>
                    <a:moveTo>
                      <a:pt x="1114" y="1074"/>
                    </a:moveTo>
                    <a:cubicBezTo>
                      <a:pt x="1114" y="1076"/>
                      <a:pt x="1113" y="1077"/>
                      <a:pt x="1111" y="1077"/>
                    </a:cubicBezTo>
                    <a:cubicBezTo>
                      <a:pt x="1110" y="1077"/>
                      <a:pt x="1109" y="1076"/>
                      <a:pt x="1109" y="1074"/>
                    </a:cubicBezTo>
                    <a:cubicBezTo>
                      <a:pt x="1109" y="1073"/>
                      <a:pt x="1110" y="1071"/>
                      <a:pt x="1111" y="1071"/>
                    </a:cubicBezTo>
                    <a:cubicBezTo>
                      <a:pt x="1113" y="1071"/>
                      <a:pt x="1114" y="1073"/>
                      <a:pt x="1114" y="1074"/>
                    </a:cubicBezTo>
                    <a:close/>
                    <a:moveTo>
                      <a:pt x="1111" y="1079"/>
                    </a:moveTo>
                    <a:cubicBezTo>
                      <a:pt x="1113" y="1079"/>
                      <a:pt x="1115" y="1081"/>
                      <a:pt x="1115" y="1085"/>
                    </a:cubicBezTo>
                    <a:cubicBezTo>
                      <a:pt x="1115" y="1088"/>
                      <a:pt x="1113" y="1091"/>
                      <a:pt x="1111" y="1091"/>
                    </a:cubicBezTo>
                    <a:cubicBezTo>
                      <a:pt x="1109" y="1091"/>
                      <a:pt x="1108" y="1088"/>
                      <a:pt x="1108" y="1085"/>
                    </a:cubicBezTo>
                    <a:cubicBezTo>
                      <a:pt x="1108" y="1081"/>
                      <a:pt x="1109" y="1079"/>
                      <a:pt x="1111" y="1079"/>
                    </a:cubicBezTo>
                    <a:close/>
                    <a:moveTo>
                      <a:pt x="1115" y="1076"/>
                    </a:moveTo>
                    <a:cubicBezTo>
                      <a:pt x="1116" y="1075"/>
                      <a:pt x="1119" y="1075"/>
                      <a:pt x="1122" y="1076"/>
                    </a:cubicBezTo>
                    <a:cubicBezTo>
                      <a:pt x="1125" y="1078"/>
                      <a:pt x="1127" y="1081"/>
                      <a:pt x="1126" y="1082"/>
                    </a:cubicBezTo>
                    <a:cubicBezTo>
                      <a:pt x="1125" y="1084"/>
                      <a:pt x="1122" y="1084"/>
                      <a:pt x="1119" y="1082"/>
                    </a:cubicBezTo>
                    <a:cubicBezTo>
                      <a:pt x="1116" y="1081"/>
                      <a:pt x="1114" y="1078"/>
                      <a:pt x="1115" y="1076"/>
                    </a:cubicBezTo>
                    <a:close/>
                    <a:moveTo>
                      <a:pt x="1125" y="1022"/>
                    </a:moveTo>
                    <a:cubicBezTo>
                      <a:pt x="1123" y="1024"/>
                      <a:pt x="1121" y="1024"/>
                      <a:pt x="1120" y="1023"/>
                    </a:cubicBezTo>
                    <a:cubicBezTo>
                      <a:pt x="1119" y="1022"/>
                      <a:pt x="1120" y="1020"/>
                      <a:pt x="1122" y="1018"/>
                    </a:cubicBezTo>
                    <a:cubicBezTo>
                      <a:pt x="1124" y="1017"/>
                      <a:pt x="1126" y="1016"/>
                      <a:pt x="1127" y="1017"/>
                    </a:cubicBezTo>
                    <a:cubicBezTo>
                      <a:pt x="1128" y="1018"/>
                      <a:pt x="1127" y="1021"/>
                      <a:pt x="1125" y="1022"/>
                    </a:cubicBezTo>
                    <a:close/>
                    <a:moveTo>
                      <a:pt x="1110" y="946"/>
                    </a:moveTo>
                    <a:cubicBezTo>
                      <a:pt x="1106" y="956"/>
                      <a:pt x="1092" y="958"/>
                      <a:pt x="1092" y="958"/>
                    </a:cubicBezTo>
                    <a:cubicBezTo>
                      <a:pt x="1093" y="951"/>
                      <a:pt x="1103" y="945"/>
                      <a:pt x="1103" y="945"/>
                    </a:cubicBezTo>
                    <a:cubicBezTo>
                      <a:pt x="1099" y="944"/>
                      <a:pt x="1089" y="953"/>
                      <a:pt x="1089" y="953"/>
                    </a:cubicBezTo>
                    <a:cubicBezTo>
                      <a:pt x="1091" y="922"/>
                      <a:pt x="1125" y="934"/>
                      <a:pt x="1125" y="934"/>
                    </a:cubicBezTo>
                    <a:cubicBezTo>
                      <a:pt x="1120" y="936"/>
                      <a:pt x="1114" y="936"/>
                      <a:pt x="1110" y="946"/>
                    </a:cubicBezTo>
                    <a:close/>
                    <a:moveTo>
                      <a:pt x="1084" y="870"/>
                    </a:moveTo>
                    <a:cubicBezTo>
                      <a:pt x="1083" y="870"/>
                      <a:pt x="1082" y="870"/>
                      <a:pt x="1082" y="870"/>
                    </a:cubicBezTo>
                    <a:cubicBezTo>
                      <a:pt x="1097" y="855"/>
                      <a:pt x="1108" y="837"/>
                      <a:pt x="1114" y="818"/>
                    </a:cubicBezTo>
                    <a:cubicBezTo>
                      <a:pt x="1125" y="823"/>
                      <a:pt x="1132" y="831"/>
                      <a:pt x="1132" y="841"/>
                    </a:cubicBezTo>
                    <a:cubicBezTo>
                      <a:pt x="1132" y="857"/>
                      <a:pt x="1110" y="870"/>
                      <a:pt x="1084" y="870"/>
                    </a:cubicBezTo>
                    <a:close/>
                    <a:moveTo>
                      <a:pt x="1061" y="817"/>
                    </a:moveTo>
                    <a:cubicBezTo>
                      <a:pt x="1066" y="806"/>
                      <a:pt x="1066" y="806"/>
                      <a:pt x="1066" y="806"/>
                    </a:cubicBezTo>
                    <a:cubicBezTo>
                      <a:pt x="1062" y="799"/>
                      <a:pt x="1062" y="799"/>
                      <a:pt x="1062" y="799"/>
                    </a:cubicBezTo>
                    <a:cubicBezTo>
                      <a:pt x="1073" y="799"/>
                      <a:pt x="1073" y="799"/>
                      <a:pt x="1073" y="799"/>
                    </a:cubicBezTo>
                    <a:cubicBezTo>
                      <a:pt x="1066" y="788"/>
                      <a:pt x="1066" y="788"/>
                      <a:pt x="1066" y="788"/>
                    </a:cubicBezTo>
                    <a:cubicBezTo>
                      <a:pt x="1078" y="790"/>
                      <a:pt x="1078" y="790"/>
                      <a:pt x="1078" y="790"/>
                    </a:cubicBezTo>
                    <a:cubicBezTo>
                      <a:pt x="1071" y="780"/>
                      <a:pt x="1071" y="780"/>
                      <a:pt x="1071" y="780"/>
                    </a:cubicBezTo>
                    <a:cubicBezTo>
                      <a:pt x="1081" y="780"/>
                      <a:pt x="1081" y="780"/>
                      <a:pt x="1081" y="780"/>
                    </a:cubicBezTo>
                    <a:cubicBezTo>
                      <a:pt x="1072" y="772"/>
                      <a:pt x="1072" y="772"/>
                      <a:pt x="1072" y="772"/>
                    </a:cubicBezTo>
                    <a:cubicBezTo>
                      <a:pt x="1079" y="771"/>
                      <a:pt x="1079" y="771"/>
                      <a:pt x="1079" y="771"/>
                    </a:cubicBezTo>
                    <a:cubicBezTo>
                      <a:pt x="1073" y="762"/>
                      <a:pt x="1073" y="762"/>
                      <a:pt x="1073" y="762"/>
                    </a:cubicBezTo>
                    <a:cubicBezTo>
                      <a:pt x="1084" y="761"/>
                      <a:pt x="1084" y="761"/>
                      <a:pt x="1084" y="761"/>
                    </a:cubicBezTo>
                    <a:cubicBezTo>
                      <a:pt x="1073" y="753"/>
                      <a:pt x="1073" y="753"/>
                      <a:pt x="1073" y="753"/>
                    </a:cubicBezTo>
                    <a:cubicBezTo>
                      <a:pt x="1082" y="751"/>
                      <a:pt x="1082" y="751"/>
                      <a:pt x="1082" y="751"/>
                    </a:cubicBezTo>
                    <a:cubicBezTo>
                      <a:pt x="1073" y="744"/>
                      <a:pt x="1073" y="744"/>
                      <a:pt x="1073" y="744"/>
                    </a:cubicBezTo>
                    <a:cubicBezTo>
                      <a:pt x="1080" y="740"/>
                      <a:pt x="1080" y="740"/>
                      <a:pt x="1080" y="740"/>
                    </a:cubicBezTo>
                    <a:cubicBezTo>
                      <a:pt x="1071" y="736"/>
                      <a:pt x="1071" y="736"/>
                      <a:pt x="1071" y="736"/>
                    </a:cubicBezTo>
                    <a:cubicBezTo>
                      <a:pt x="1077" y="732"/>
                      <a:pt x="1077" y="732"/>
                      <a:pt x="1077" y="732"/>
                    </a:cubicBezTo>
                    <a:cubicBezTo>
                      <a:pt x="1067" y="729"/>
                      <a:pt x="1067" y="729"/>
                      <a:pt x="1067" y="729"/>
                    </a:cubicBezTo>
                    <a:cubicBezTo>
                      <a:pt x="1074" y="724"/>
                      <a:pt x="1074" y="724"/>
                      <a:pt x="1074" y="724"/>
                    </a:cubicBezTo>
                    <a:cubicBezTo>
                      <a:pt x="1063" y="721"/>
                      <a:pt x="1063" y="721"/>
                      <a:pt x="1063" y="721"/>
                    </a:cubicBezTo>
                    <a:cubicBezTo>
                      <a:pt x="1070" y="714"/>
                      <a:pt x="1070" y="714"/>
                      <a:pt x="1070" y="714"/>
                    </a:cubicBezTo>
                    <a:cubicBezTo>
                      <a:pt x="1058" y="714"/>
                      <a:pt x="1058" y="714"/>
                      <a:pt x="1058" y="714"/>
                    </a:cubicBezTo>
                    <a:cubicBezTo>
                      <a:pt x="1063" y="706"/>
                      <a:pt x="1063" y="706"/>
                      <a:pt x="1063" y="706"/>
                    </a:cubicBezTo>
                    <a:cubicBezTo>
                      <a:pt x="1053" y="707"/>
                      <a:pt x="1053" y="707"/>
                      <a:pt x="1053" y="707"/>
                    </a:cubicBezTo>
                    <a:cubicBezTo>
                      <a:pt x="1056" y="699"/>
                      <a:pt x="1056" y="699"/>
                      <a:pt x="1056" y="699"/>
                    </a:cubicBezTo>
                    <a:cubicBezTo>
                      <a:pt x="1045" y="703"/>
                      <a:pt x="1045" y="703"/>
                      <a:pt x="1045" y="703"/>
                    </a:cubicBezTo>
                    <a:cubicBezTo>
                      <a:pt x="1049" y="693"/>
                      <a:pt x="1049" y="693"/>
                      <a:pt x="1049" y="693"/>
                    </a:cubicBezTo>
                    <a:cubicBezTo>
                      <a:pt x="1039" y="697"/>
                      <a:pt x="1039" y="697"/>
                      <a:pt x="1039" y="697"/>
                    </a:cubicBezTo>
                    <a:cubicBezTo>
                      <a:pt x="1040" y="688"/>
                      <a:pt x="1040" y="688"/>
                      <a:pt x="1040" y="688"/>
                    </a:cubicBezTo>
                    <a:cubicBezTo>
                      <a:pt x="1029" y="693"/>
                      <a:pt x="1029" y="693"/>
                      <a:pt x="1029" y="693"/>
                    </a:cubicBezTo>
                    <a:cubicBezTo>
                      <a:pt x="1034" y="687"/>
                      <a:pt x="1034" y="687"/>
                      <a:pt x="1034" y="687"/>
                    </a:cubicBezTo>
                    <a:cubicBezTo>
                      <a:pt x="1034" y="687"/>
                      <a:pt x="1020" y="683"/>
                      <a:pt x="1013" y="685"/>
                    </a:cubicBezTo>
                    <a:cubicBezTo>
                      <a:pt x="1013" y="685"/>
                      <a:pt x="1053" y="671"/>
                      <a:pt x="1080" y="703"/>
                    </a:cubicBezTo>
                    <a:cubicBezTo>
                      <a:pt x="1107" y="735"/>
                      <a:pt x="1106" y="786"/>
                      <a:pt x="1061" y="817"/>
                    </a:cubicBezTo>
                    <a:close/>
                    <a:moveTo>
                      <a:pt x="947" y="864"/>
                    </a:moveTo>
                    <a:cubicBezTo>
                      <a:pt x="950" y="866"/>
                      <a:pt x="950" y="868"/>
                      <a:pt x="949" y="870"/>
                    </a:cubicBezTo>
                    <a:cubicBezTo>
                      <a:pt x="948" y="871"/>
                      <a:pt x="945" y="870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71"/>
                      <a:pt x="942" y="873"/>
                      <a:pt x="940" y="873"/>
                    </a:cubicBezTo>
                    <a:cubicBezTo>
                      <a:pt x="938" y="873"/>
                      <a:pt x="937" y="871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5" y="870"/>
                      <a:pt x="932" y="871"/>
                      <a:pt x="931" y="870"/>
                    </a:cubicBezTo>
                    <a:cubicBezTo>
                      <a:pt x="930" y="868"/>
                      <a:pt x="930" y="866"/>
                      <a:pt x="933" y="864"/>
                    </a:cubicBezTo>
                    <a:cubicBezTo>
                      <a:pt x="933" y="863"/>
                      <a:pt x="933" y="863"/>
                      <a:pt x="933" y="863"/>
                    </a:cubicBezTo>
                    <a:cubicBezTo>
                      <a:pt x="933" y="863"/>
                      <a:pt x="933" y="863"/>
                      <a:pt x="932" y="863"/>
                    </a:cubicBezTo>
                    <a:cubicBezTo>
                      <a:pt x="929" y="863"/>
                      <a:pt x="927" y="862"/>
                      <a:pt x="927" y="860"/>
                    </a:cubicBezTo>
                    <a:cubicBezTo>
                      <a:pt x="927" y="859"/>
                      <a:pt x="929" y="857"/>
                      <a:pt x="932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0" y="855"/>
                      <a:pt x="930" y="852"/>
                      <a:pt x="931" y="851"/>
                    </a:cubicBezTo>
                    <a:cubicBezTo>
                      <a:pt x="932" y="850"/>
                      <a:pt x="935" y="851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0"/>
                      <a:pt x="938" y="847"/>
                      <a:pt x="940" y="847"/>
                    </a:cubicBezTo>
                    <a:cubicBezTo>
                      <a:pt x="942" y="847"/>
                      <a:pt x="943" y="850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5" y="851"/>
                      <a:pt x="948" y="850"/>
                      <a:pt x="949" y="851"/>
                    </a:cubicBezTo>
                    <a:cubicBezTo>
                      <a:pt x="950" y="852"/>
                      <a:pt x="950" y="855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51" y="857"/>
                      <a:pt x="953" y="859"/>
                      <a:pt x="953" y="860"/>
                    </a:cubicBezTo>
                    <a:cubicBezTo>
                      <a:pt x="953" y="862"/>
                      <a:pt x="951" y="863"/>
                      <a:pt x="947" y="863"/>
                    </a:cubicBezTo>
                    <a:cubicBezTo>
                      <a:pt x="947" y="863"/>
                      <a:pt x="947" y="863"/>
                      <a:pt x="947" y="863"/>
                    </a:cubicBezTo>
                    <a:cubicBezTo>
                      <a:pt x="947" y="863"/>
                      <a:pt x="947" y="863"/>
                      <a:pt x="947" y="864"/>
                    </a:cubicBezTo>
                    <a:close/>
                    <a:moveTo>
                      <a:pt x="966" y="919"/>
                    </a:moveTo>
                    <a:cubicBezTo>
                      <a:pt x="1010" y="914"/>
                      <a:pt x="1045" y="886"/>
                      <a:pt x="1060" y="849"/>
                    </a:cubicBezTo>
                    <a:cubicBezTo>
                      <a:pt x="1059" y="856"/>
                      <a:pt x="1058" y="862"/>
                      <a:pt x="1056" y="869"/>
                    </a:cubicBezTo>
                    <a:cubicBezTo>
                      <a:pt x="1052" y="868"/>
                      <a:pt x="1052" y="868"/>
                      <a:pt x="1052" y="868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0" y="872"/>
                      <a:pt x="1050" y="872"/>
                      <a:pt x="1050" y="872"/>
                    </a:cubicBezTo>
                    <a:cubicBezTo>
                      <a:pt x="1052" y="878"/>
                      <a:pt x="1052" y="878"/>
                      <a:pt x="1052" y="878"/>
                    </a:cubicBezTo>
                    <a:cubicBezTo>
                      <a:pt x="1046" y="878"/>
                      <a:pt x="1046" y="878"/>
                      <a:pt x="1046" y="878"/>
                    </a:cubicBezTo>
                    <a:cubicBezTo>
                      <a:pt x="1050" y="885"/>
                      <a:pt x="1050" y="885"/>
                      <a:pt x="1050" y="885"/>
                    </a:cubicBezTo>
                    <a:cubicBezTo>
                      <a:pt x="1043" y="884"/>
                      <a:pt x="1043" y="884"/>
                      <a:pt x="1043" y="884"/>
                    </a:cubicBezTo>
                    <a:cubicBezTo>
                      <a:pt x="1047" y="891"/>
                      <a:pt x="1047" y="891"/>
                      <a:pt x="1047" y="891"/>
                    </a:cubicBezTo>
                    <a:cubicBezTo>
                      <a:pt x="1041" y="888"/>
                      <a:pt x="1041" y="888"/>
                      <a:pt x="1041" y="888"/>
                    </a:cubicBezTo>
                    <a:cubicBezTo>
                      <a:pt x="1043" y="899"/>
                      <a:pt x="1043" y="899"/>
                      <a:pt x="1043" y="899"/>
                    </a:cubicBezTo>
                    <a:cubicBezTo>
                      <a:pt x="1034" y="897"/>
                      <a:pt x="1034" y="897"/>
                      <a:pt x="1034" y="897"/>
                    </a:cubicBezTo>
                    <a:cubicBezTo>
                      <a:pt x="1036" y="908"/>
                      <a:pt x="1036" y="908"/>
                      <a:pt x="1036" y="908"/>
                    </a:cubicBezTo>
                    <a:cubicBezTo>
                      <a:pt x="1024" y="904"/>
                      <a:pt x="1024" y="904"/>
                      <a:pt x="1024" y="904"/>
                    </a:cubicBezTo>
                    <a:cubicBezTo>
                      <a:pt x="1026" y="916"/>
                      <a:pt x="1026" y="916"/>
                      <a:pt x="1026" y="916"/>
                    </a:cubicBezTo>
                    <a:cubicBezTo>
                      <a:pt x="1017" y="913"/>
                      <a:pt x="1017" y="913"/>
                      <a:pt x="1017" y="913"/>
                    </a:cubicBezTo>
                    <a:cubicBezTo>
                      <a:pt x="1015" y="924"/>
                      <a:pt x="1015" y="924"/>
                      <a:pt x="1015" y="924"/>
                    </a:cubicBezTo>
                    <a:cubicBezTo>
                      <a:pt x="1005" y="919"/>
                      <a:pt x="1005" y="919"/>
                      <a:pt x="1005" y="919"/>
                    </a:cubicBezTo>
                    <a:cubicBezTo>
                      <a:pt x="1004" y="930"/>
                      <a:pt x="1004" y="930"/>
                      <a:pt x="1004" y="930"/>
                    </a:cubicBezTo>
                    <a:cubicBezTo>
                      <a:pt x="994" y="925"/>
                      <a:pt x="994" y="925"/>
                      <a:pt x="994" y="925"/>
                    </a:cubicBezTo>
                    <a:cubicBezTo>
                      <a:pt x="991" y="933"/>
                      <a:pt x="991" y="933"/>
                      <a:pt x="991" y="933"/>
                    </a:cubicBezTo>
                    <a:cubicBezTo>
                      <a:pt x="984" y="928"/>
                      <a:pt x="984" y="928"/>
                      <a:pt x="984" y="928"/>
                    </a:cubicBezTo>
                    <a:cubicBezTo>
                      <a:pt x="979" y="938"/>
                      <a:pt x="979" y="938"/>
                      <a:pt x="979" y="938"/>
                    </a:cubicBezTo>
                    <a:cubicBezTo>
                      <a:pt x="972" y="931"/>
                      <a:pt x="972" y="931"/>
                      <a:pt x="972" y="931"/>
                    </a:cubicBezTo>
                    <a:cubicBezTo>
                      <a:pt x="972" y="931"/>
                      <a:pt x="968" y="939"/>
                      <a:pt x="968" y="939"/>
                    </a:cubicBezTo>
                    <a:cubicBezTo>
                      <a:pt x="961" y="929"/>
                      <a:pt x="961" y="929"/>
                      <a:pt x="961" y="929"/>
                    </a:cubicBezTo>
                    <a:cubicBezTo>
                      <a:pt x="955" y="941"/>
                      <a:pt x="955" y="941"/>
                      <a:pt x="955" y="941"/>
                    </a:cubicBezTo>
                    <a:cubicBezTo>
                      <a:pt x="949" y="929"/>
                      <a:pt x="949" y="929"/>
                      <a:pt x="949" y="929"/>
                    </a:cubicBezTo>
                    <a:cubicBezTo>
                      <a:pt x="942" y="940"/>
                      <a:pt x="942" y="940"/>
                      <a:pt x="942" y="940"/>
                    </a:cubicBezTo>
                    <a:cubicBezTo>
                      <a:pt x="937" y="928"/>
                      <a:pt x="937" y="928"/>
                      <a:pt x="937" y="928"/>
                    </a:cubicBezTo>
                    <a:cubicBezTo>
                      <a:pt x="926" y="936"/>
                      <a:pt x="926" y="936"/>
                      <a:pt x="926" y="936"/>
                    </a:cubicBezTo>
                    <a:cubicBezTo>
                      <a:pt x="922" y="926"/>
                      <a:pt x="922" y="926"/>
                      <a:pt x="922" y="926"/>
                    </a:cubicBezTo>
                    <a:cubicBezTo>
                      <a:pt x="916" y="932"/>
                      <a:pt x="916" y="932"/>
                      <a:pt x="916" y="932"/>
                    </a:cubicBezTo>
                    <a:cubicBezTo>
                      <a:pt x="911" y="923"/>
                      <a:pt x="911" y="923"/>
                      <a:pt x="911" y="923"/>
                    </a:cubicBezTo>
                    <a:cubicBezTo>
                      <a:pt x="906" y="927"/>
                      <a:pt x="906" y="927"/>
                      <a:pt x="906" y="927"/>
                    </a:cubicBezTo>
                    <a:cubicBezTo>
                      <a:pt x="906" y="927"/>
                      <a:pt x="905" y="917"/>
                      <a:pt x="904" y="918"/>
                    </a:cubicBezTo>
                    <a:cubicBezTo>
                      <a:pt x="895" y="921"/>
                      <a:pt x="895" y="921"/>
                      <a:pt x="895" y="921"/>
                    </a:cubicBezTo>
                    <a:cubicBezTo>
                      <a:pt x="895" y="913"/>
                      <a:pt x="895" y="913"/>
                      <a:pt x="895" y="913"/>
                    </a:cubicBezTo>
                    <a:cubicBezTo>
                      <a:pt x="887" y="914"/>
                      <a:pt x="887" y="914"/>
                      <a:pt x="887" y="914"/>
                    </a:cubicBezTo>
                    <a:cubicBezTo>
                      <a:pt x="888" y="907"/>
                      <a:pt x="888" y="907"/>
                      <a:pt x="888" y="907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3" y="902"/>
                      <a:pt x="883" y="902"/>
                      <a:pt x="883" y="902"/>
                    </a:cubicBezTo>
                    <a:cubicBezTo>
                      <a:pt x="878" y="906"/>
                      <a:pt x="878" y="906"/>
                      <a:pt x="878" y="906"/>
                    </a:cubicBezTo>
                    <a:cubicBezTo>
                      <a:pt x="878" y="906"/>
                      <a:pt x="878" y="898"/>
                      <a:pt x="878" y="898"/>
                    </a:cubicBezTo>
                    <a:cubicBezTo>
                      <a:pt x="874" y="898"/>
                      <a:pt x="874" y="898"/>
                      <a:pt x="874" y="898"/>
                    </a:cubicBezTo>
                    <a:cubicBezTo>
                      <a:pt x="875" y="893"/>
                      <a:pt x="875" y="893"/>
                      <a:pt x="875" y="893"/>
                    </a:cubicBezTo>
                    <a:cubicBezTo>
                      <a:pt x="870" y="891"/>
                      <a:pt x="870" y="891"/>
                      <a:pt x="870" y="891"/>
                    </a:cubicBezTo>
                    <a:cubicBezTo>
                      <a:pt x="870" y="887"/>
                      <a:pt x="870" y="887"/>
                      <a:pt x="870" y="887"/>
                    </a:cubicBezTo>
                    <a:cubicBezTo>
                      <a:pt x="868" y="887"/>
                      <a:pt x="868" y="887"/>
                      <a:pt x="868" y="887"/>
                    </a:cubicBezTo>
                    <a:cubicBezTo>
                      <a:pt x="867" y="887"/>
                      <a:pt x="867" y="887"/>
                      <a:pt x="867" y="887"/>
                    </a:cubicBezTo>
                    <a:cubicBezTo>
                      <a:pt x="864" y="881"/>
                      <a:pt x="862" y="875"/>
                      <a:pt x="860" y="869"/>
                    </a:cubicBezTo>
                    <a:cubicBezTo>
                      <a:pt x="882" y="903"/>
                      <a:pt x="923" y="923"/>
                      <a:pt x="966" y="919"/>
                    </a:cubicBezTo>
                    <a:close/>
                    <a:moveTo>
                      <a:pt x="841" y="1072"/>
                    </a:moveTo>
                    <a:cubicBezTo>
                      <a:pt x="842" y="1070"/>
                      <a:pt x="845" y="1070"/>
                      <a:pt x="848" y="1072"/>
                    </a:cubicBezTo>
                    <a:cubicBezTo>
                      <a:pt x="851" y="1074"/>
                      <a:pt x="853" y="1076"/>
                      <a:pt x="852" y="1078"/>
                    </a:cubicBezTo>
                    <a:cubicBezTo>
                      <a:pt x="851" y="1080"/>
                      <a:pt x="848" y="1079"/>
                      <a:pt x="845" y="1078"/>
                    </a:cubicBezTo>
                    <a:cubicBezTo>
                      <a:pt x="842" y="1076"/>
                      <a:pt x="840" y="1073"/>
                      <a:pt x="841" y="1072"/>
                    </a:cubicBezTo>
                    <a:close/>
                    <a:moveTo>
                      <a:pt x="1062" y="1377"/>
                    </a:moveTo>
                    <a:cubicBezTo>
                      <a:pt x="1062" y="1377"/>
                      <a:pt x="1062" y="1377"/>
                      <a:pt x="1062" y="1377"/>
                    </a:cubicBezTo>
                    <a:cubicBezTo>
                      <a:pt x="1061" y="1382"/>
                      <a:pt x="1061" y="1382"/>
                      <a:pt x="1061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3" y="1386"/>
                      <a:pt x="1063" y="1386"/>
                      <a:pt x="1063" y="1386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4" y="1391"/>
                      <a:pt x="1064" y="1391"/>
                      <a:pt x="1064" y="1391"/>
                    </a:cubicBezTo>
                    <a:cubicBezTo>
                      <a:pt x="1069" y="1393"/>
                      <a:pt x="1069" y="1393"/>
                      <a:pt x="1069" y="1393"/>
                    </a:cubicBezTo>
                    <a:cubicBezTo>
                      <a:pt x="1065" y="1395"/>
                      <a:pt x="1065" y="1395"/>
                      <a:pt x="1065" y="1395"/>
                    </a:cubicBezTo>
                    <a:cubicBezTo>
                      <a:pt x="1069" y="1398"/>
                      <a:pt x="1069" y="1398"/>
                      <a:pt x="1069" y="1398"/>
                    </a:cubicBezTo>
                    <a:cubicBezTo>
                      <a:pt x="1063" y="1400"/>
                      <a:pt x="1063" y="1400"/>
                      <a:pt x="1063" y="1400"/>
                    </a:cubicBezTo>
                    <a:cubicBezTo>
                      <a:pt x="1068" y="1403"/>
                      <a:pt x="1068" y="1403"/>
                      <a:pt x="1068" y="1403"/>
                    </a:cubicBezTo>
                    <a:cubicBezTo>
                      <a:pt x="1061" y="1404"/>
                      <a:pt x="1061" y="1404"/>
                      <a:pt x="1061" y="1404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0" y="1408"/>
                      <a:pt x="1060" y="1408"/>
                      <a:pt x="1060" y="1408"/>
                    </a:cubicBezTo>
                    <a:cubicBezTo>
                      <a:pt x="1063" y="1413"/>
                      <a:pt x="1063" y="1413"/>
                      <a:pt x="1063" y="1413"/>
                    </a:cubicBezTo>
                    <a:cubicBezTo>
                      <a:pt x="1058" y="1412"/>
                      <a:pt x="1058" y="1412"/>
                      <a:pt x="1058" y="1412"/>
                    </a:cubicBezTo>
                    <a:cubicBezTo>
                      <a:pt x="1060" y="1416"/>
                      <a:pt x="1060" y="1416"/>
                      <a:pt x="1060" y="1416"/>
                    </a:cubicBezTo>
                    <a:cubicBezTo>
                      <a:pt x="1057" y="1414"/>
                      <a:pt x="1057" y="1414"/>
                      <a:pt x="1057" y="1414"/>
                    </a:cubicBezTo>
                    <a:cubicBezTo>
                      <a:pt x="1056" y="1419"/>
                      <a:pt x="1056" y="1419"/>
                      <a:pt x="1056" y="1419"/>
                    </a:cubicBezTo>
                    <a:cubicBezTo>
                      <a:pt x="1055" y="1419"/>
                      <a:pt x="1055" y="1419"/>
                      <a:pt x="1055" y="1419"/>
                    </a:cubicBezTo>
                    <a:cubicBezTo>
                      <a:pt x="1053" y="1408"/>
                      <a:pt x="1053" y="1408"/>
                      <a:pt x="1053" y="1408"/>
                    </a:cubicBezTo>
                    <a:cubicBezTo>
                      <a:pt x="1057" y="1405"/>
                      <a:pt x="1060" y="1400"/>
                      <a:pt x="1059" y="1394"/>
                    </a:cubicBezTo>
                    <a:cubicBezTo>
                      <a:pt x="1059" y="1387"/>
                      <a:pt x="1054" y="1381"/>
                      <a:pt x="1048" y="1379"/>
                    </a:cubicBezTo>
                    <a:cubicBezTo>
                      <a:pt x="1046" y="1368"/>
                      <a:pt x="1046" y="1368"/>
                      <a:pt x="1046" y="1368"/>
                    </a:cubicBezTo>
                    <a:cubicBezTo>
                      <a:pt x="1049" y="1374"/>
                      <a:pt x="1049" y="1374"/>
                      <a:pt x="1049" y="1374"/>
                    </a:cubicBezTo>
                    <a:cubicBezTo>
                      <a:pt x="1052" y="1370"/>
                      <a:pt x="1052" y="1370"/>
                      <a:pt x="1052" y="1370"/>
                    </a:cubicBezTo>
                    <a:cubicBezTo>
                      <a:pt x="1052" y="1370"/>
                      <a:pt x="1052" y="1370"/>
                      <a:pt x="1053" y="1370"/>
                    </a:cubicBezTo>
                    <a:cubicBezTo>
                      <a:pt x="1054" y="1374"/>
                      <a:pt x="1054" y="1374"/>
                      <a:pt x="1054" y="1374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7" y="1378"/>
                      <a:pt x="1057" y="1378"/>
                      <a:pt x="1057" y="1378"/>
                    </a:cubicBezTo>
                    <a:lnTo>
                      <a:pt x="1062" y="1377"/>
                    </a:lnTo>
                    <a:close/>
                    <a:moveTo>
                      <a:pt x="1082" y="1367"/>
                    </a:moveTo>
                    <a:cubicBezTo>
                      <a:pt x="1082" y="1367"/>
                      <a:pt x="1082" y="1367"/>
                      <a:pt x="1082" y="1367"/>
                    </a:cubicBezTo>
                    <a:cubicBezTo>
                      <a:pt x="1081" y="1371"/>
                      <a:pt x="1081" y="1371"/>
                      <a:pt x="1081" y="1371"/>
                    </a:cubicBezTo>
                    <a:cubicBezTo>
                      <a:pt x="1085" y="1370"/>
                      <a:pt x="1085" y="1370"/>
                      <a:pt x="1085" y="1370"/>
                    </a:cubicBezTo>
                    <a:cubicBezTo>
                      <a:pt x="1085" y="1371"/>
                      <a:pt x="1086" y="1371"/>
                      <a:pt x="1086" y="1371"/>
                    </a:cubicBezTo>
                    <a:cubicBezTo>
                      <a:pt x="1084" y="1374"/>
                      <a:pt x="1084" y="1374"/>
                      <a:pt x="1084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5" y="1378"/>
                      <a:pt x="1085" y="1378"/>
                      <a:pt x="1085" y="1378"/>
                    </a:cubicBezTo>
                    <a:cubicBezTo>
                      <a:pt x="1089" y="1379"/>
                      <a:pt x="1089" y="1379"/>
                      <a:pt x="1089" y="1379"/>
                    </a:cubicBezTo>
                    <a:cubicBezTo>
                      <a:pt x="1085" y="1381"/>
                      <a:pt x="1085" y="1381"/>
                      <a:pt x="1085" y="1381"/>
                    </a:cubicBezTo>
                    <a:cubicBezTo>
                      <a:pt x="1089" y="1383"/>
                      <a:pt x="1089" y="1383"/>
                      <a:pt x="1089" y="1383"/>
                    </a:cubicBezTo>
                    <a:cubicBezTo>
                      <a:pt x="1085" y="1385"/>
                      <a:pt x="1085" y="1385"/>
                      <a:pt x="1085" y="1385"/>
                    </a:cubicBezTo>
                    <a:cubicBezTo>
                      <a:pt x="1089" y="1387"/>
                      <a:pt x="1089" y="1387"/>
                      <a:pt x="1089" y="1387"/>
                    </a:cubicBezTo>
                    <a:cubicBezTo>
                      <a:pt x="1084" y="1388"/>
                      <a:pt x="1084" y="1388"/>
                      <a:pt x="1084" y="1388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3" y="1392"/>
                      <a:pt x="1083" y="1392"/>
                      <a:pt x="1083" y="1392"/>
                    </a:cubicBezTo>
                    <a:cubicBezTo>
                      <a:pt x="1086" y="1395"/>
                      <a:pt x="1086" y="1395"/>
                      <a:pt x="1086" y="1395"/>
                    </a:cubicBezTo>
                    <a:cubicBezTo>
                      <a:pt x="1082" y="1395"/>
                      <a:pt x="1082" y="1395"/>
                      <a:pt x="1082" y="1395"/>
                    </a:cubicBezTo>
                    <a:cubicBezTo>
                      <a:pt x="1084" y="1398"/>
                      <a:pt x="1084" y="1398"/>
                      <a:pt x="1084" y="1398"/>
                    </a:cubicBezTo>
                    <a:cubicBezTo>
                      <a:pt x="1081" y="1397"/>
                      <a:pt x="1081" y="1397"/>
                      <a:pt x="1081" y="1397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78" y="1393"/>
                      <a:pt x="1078" y="1393"/>
                      <a:pt x="1078" y="1393"/>
                    </a:cubicBezTo>
                    <a:cubicBezTo>
                      <a:pt x="1081" y="1389"/>
                      <a:pt x="1082" y="1385"/>
                      <a:pt x="1081" y="1381"/>
                    </a:cubicBezTo>
                    <a:cubicBezTo>
                      <a:pt x="1080" y="1375"/>
                      <a:pt x="1076" y="1371"/>
                      <a:pt x="1071" y="1369"/>
                    </a:cubicBezTo>
                    <a:cubicBezTo>
                      <a:pt x="1069" y="1361"/>
                      <a:pt x="1069" y="1361"/>
                      <a:pt x="1069" y="1361"/>
                    </a:cubicBezTo>
                    <a:cubicBezTo>
                      <a:pt x="1072" y="1365"/>
                      <a:pt x="1072" y="1365"/>
                      <a:pt x="1072" y="1365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5" y="1365"/>
                      <a:pt x="1075" y="1365"/>
                      <a:pt x="1075" y="1365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8" y="1368"/>
                      <a:pt x="1078" y="1368"/>
                      <a:pt x="1078" y="1368"/>
                    </a:cubicBezTo>
                    <a:lnTo>
                      <a:pt x="1082" y="1367"/>
                    </a:lnTo>
                    <a:close/>
                    <a:moveTo>
                      <a:pt x="1120" y="1360"/>
                    </a:moveTo>
                    <a:cubicBezTo>
                      <a:pt x="1118" y="1360"/>
                      <a:pt x="1117" y="1357"/>
                      <a:pt x="1117" y="1354"/>
                    </a:cubicBezTo>
                    <a:cubicBezTo>
                      <a:pt x="1117" y="1350"/>
                      <a:pt x="1118" y="1348"/>
                      <a:pt x="1120" y="1348"/>
                    </a:cubicBezTo>
                    <a:cubicBezTo>
                      <a:pt x="1122" y="1348"/>
                      <a:pt x="1123" y="1350"/>
                      <a:pt x="1123" y="1354"/>
                    </a:cubicBezTo>
                    <a:cubicBezTo>
                      <a:pt x="1123" y="1357"/>
                      <a:pt x="1122" y="1360"/>
                      <a:pt x="1120" y="1360"/>
                    </a:cubicBezTo>
                    <a:close/>
                    <a:moveTo>
                      <a:pt x="1123" y="1364"/>
                    </a:moveTo>
                    <a:cubicBezTo>
                      <a:pt x="1123" y="1366"/>
                      <a:pt x="1121" y="1367"/>
                      <a:pt x="1120" y="1367"/>
                    </a:cubicBezTo>
                    <a:cubicBezTo>
                      <a:pt x="1118" y="1367"/>
                      <a:pt x="1117" y="1366"/>
                      <a:pt x="1117" y="1364"/>
                    </a:cubicBezTo>
                    <a:cubicBezTo>
                      <a:pt x="1117" y="1363"/>
                      <a:pt x="1118" y="1362"/>
                      <a:pt x="1120" y="1362"/>
                    </a:cubicBezTo>
                    <a:cubicBezTo>
                      <a:pt x="1121" y="1362"/>
                      <a:pt x="1123" y="1363"/>
                      <a:pt x="1123" y="1364"/>
                    </a:cubicBezTo>
                    <a:close/>
                    <a:moveTo>
                      <a:pt x="1120" y="1369"/>
                    </a:moveTo>
                    <a:cubicBezTo>
                      <a:pt x="1122" y="1369"/>
                      <a:pt x="1123" y="1372"/>
                      <a:pt x="1123" y="1375"/>
                    </a:cubicBezTo>
                    <a:cubicBezTo>
                      <a:pt x="1123" y="1378"/>
                      <a:pt x="1122" y="1381"/>
                      <a:pt x="1120" y="1381"/>
                    </a:cubicBezTo>
                    <a:cubicBezTo>
                      <a:pt x="1118" y="1381"/>
                      <a:pt x="1117" y="1378"/>
                      <a:pt x="1117" y="1375"/>
                    </a:cubicBezTo>
                    <a:cubicBezTo>
                      <a:pt x="1117" y="1372"/>
                      <a:pt x="1118" y="1369"/>
                      <a:pt x="1120" y="1369"/>
                    </a:cubicBezTo>
                    <a:close/>
                    <a:moveTo>
                      <a:pt x="1119" y="1428"/>
                    </a:move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5"/>
                      <a:pt x="1121" y="1423"/>
                      <a:pt x="1122" y="1423"/>
                    </a:cubicBezTo>
                    <a:cubicBezTo>
                      <a:pt x="1124" y="1423"/>
                      <a:pt x="1125" y="1425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8" y="1426"/>
                      <a:pt x="1130" y="1425"/>
                      <a:pt x="1131" y="1427"/>
                    </a:cubicBezTo>
                    <a:cubicBezTo>
                      <a:pt x="1133" y="1428"/>
                      <a:pt x="1132" y="1430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3" y="1433"/>
                      <a:pt x="1135" y="1434"/>
                      <a:pt x="1135" y="1436"/>
                    </a:cubicBezTo>
                    <a:cubicBezTo>
                      <a:pt x="1135" y="1437"/>
                      <a:pt x="1133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2" y="1441"/>
                      <a:pt x="1133" y="1444"/>
                      <a:pt x="1131" y="1445"/>
                    </a:cubicBezTo>
                    <a:cubicBezTo>
                      <a:pt x="1130" y="1446"/>
                      <a:pt x="1128" y="1445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6"/>
                      <a:pt x="1124" y="1449"/>
                      <a:pt x="1122" y="1449"/>
                    </a:cubicBezTo>
                    <a:cubicBezTo>
                      <a:pt x="1121" y="1449"/>
                      <a:pt x="1119" y="1446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7" y="1445"/>
                      <a:pt x="1114" y="1446"/>
                      <a:pt x="1113" y="1445"/>
                    </a:cubicBezTo>
                    <a:cubicBezTo>
                      <a:pt x="1112" y="1444"/>
                      <a:pt x="1113" y="1441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2" y="1439"/>
                      <a:pt x="1109" y="1437"/>
                      <a:pt x="1109" y="1436"/>
                    </a:cubicBezTo>
                    <a:cubicBezTo>
                      <a:pt x="1109" y="1434"/>
                      <a:pt x="1112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3" y="1430"/>
                      <a:pt x="1112" y="1428"/>
                      <a:pt x="1113" y="1427"/>
                    </a:cubicBezTo>
                    <a:cubicBezTo>
                      <a:pt x="1114" y="1425"/>
                      <a:pt x="1117" y="1426"/>
                      <a:pt x="1119" y="1428"/>
                    </a:cubicBezTo>
                    <a:close/>
                    <a:moveTo>
                      <a:pt x="1131" y="1362"/>
                    </a:moveTo>
                    <a:cubicBezTo>
                      <a:pt x="1128" y="1364"/>
                      <a:pt x="1125" y="1364"/>
                      <a:pt x="1124" y="1362"/>
                    </a:cubicBezTo>
                    <a:cubicBezTo>
                      <a:pt x="1123" y="1360"/>
                      <a:pt x="1124" y="1358"/>
                      <a:pt x="1127" y="1356"/>
                    </a:cubicBezTo>
                    <a:cubicBezTo>
                      <a:pt x="1130" y="1354"/>
                      <a:pt x="1133" y="1354"/>
                      <a:pt x="1134" y="1356"/>
                    </a:cubicBezTo>
                    <a:cubicBezTo>
                      <a:pt x="1135" y="1358"/>
                      <a:pt x="1134" y="1360"/>
                      <a:pt x="1131" y="1362"/>
                    </a:cubicBezTo>
                    <a:close/>
                    <a:moveTo>
                      <a:pt x="1134" y="1373"/>
                    </a:moveTo>
                    <a:cubicBezTo>
                      <a:pt x="1133" y="1374"/>
                      <a:pt x="1130" y="1374"/>
                      <a:pt x="1127" y="1372"/>
                    </a:cubicBezTo>
                    <a:cubicBezTo>
                      <a:pt x="1125" y="1371"/>
                      <a:pt x="1123" y="1368"/>
                      <a:pt x="1124" y="1367"/>
                    </a:cubicBezTo>
                    <a:cubicBezTo>
                      <a:pt x="1125" y="1365"/>
                      <a:pt x="1128" y="1365"/>
                      <a:pt x="1131" y="1367"/>
                    </a:cubicBezTo>
                    <a:cubicBezTo>
                      <a:pt x="1134" y="1368"/>
                      <a:pt x="1135" y="1371"/>
                      <a:pt x="1134" y="1373"/>
                    </a:cubicBezTo>
                    <a:close/>
                    <a:moveTo>
                      <a:pt x="1138" y="1465"/>
                    </a:moveTo>
                    <a:cubicBezTo>
                      <a:pt x="1140" y="1463"/>
                      <a:pt x="1143" y="1462"/>
                      <a:pt x="1144" y="1463"/>
                    </a:cubicBezTo>
                    <a:cubicBezTo>
                      <a:pt x="1145" y="1465"/>
                      <a:pt x="1145" y="1467"/>
                      <a:pt x="1142" y="1469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6" y="1470"/>
                      <a:pt x="1148" y="1471"/>
                      <a:pt x="1148" y="1473"/>
                    </a:cubicBezTo>
                    <a:cubicBezTo>
                      <a:pt x="1148" y="1474"/>
                      <a:pt x="1146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5" y="1478"/>
                      <a:pt x="1145" y="1481"/>
                      <a:pt x="1144" y="1482"/>
                    </a:cubicBezTo>
                    <a:cubicBezTo>
                      <a:pt x="1143" y="1483"/>
                      <a:pt x="1140" y="1482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3"/>
                      <a:pt x="1137" y="1486"/>
                      <a:pt x="1135" y="1486"/>
                    </a:cubicBezTo>
                    <a:cubicBezTo>
                      <a:pt x="1133" y="1486"/>
                      <a:pt x="1132" y="1483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0" y="1482"/>
                      <a:pt x="1127" y="1483"/>
                      <a:pt x="1126" y="1482"/>
                    </a:cubicBezTo>
                    <a:cubicBezTo>
                      <a:pt x="1125" y="1481"/>
                      <a:pt x="1125" y="1478"/>
                      <a:pt x="1128" y="1476"/>
                    </a:cubicBezTo>
                    <a:cubicBezTo>
                      <a:pt x="1128" y="1476"/>
                      <a:pt x="1128" y="1476"/>
                      <a:pt x="1128" y="1476"/>
                    </a:cubicBezTo>
                    <a:cubicBezTo>
                      <a:pt x="1128" y="1476"/>
                      <a:pt x="1128" y="1476"/>
                      <a:pt x="1127" y="1476"/>
                    </a:cubicBezTo>
                    <a:cubicBezTo>
                      <a:pt x="1124" y="1476"/>
                      <a:pt x="1122" y="1474"/>
                      <a:pt x="1122" y="1473"/>
                    </a:cubicBezTo>
                    <a:cubicBezTo>
                      <a:pt x="1122" y="1471"/>
                      <a:pt x="1124" y="1470"/>
                      <a:pt x="1127" y="1470"/>
                    </a:cubicBezTo>
                    <a:cubicBezTo>
                      <a:pt x="1128" y="1470"/>
                      <a:pt x="1128" y="1470"/>
                      <a:pt x="1128" y="1470"/>
                    </a:cubicBezTo>
                    <a:cubicBezTo>
                      <a:pt x="1128" y="1470"/>
                      <a:pt x="1128" y="1470"/>
                      <a:pt x="1128" y="1469"/>
                    </a:cubicBezTo>
                    <a:cubicBezTo>
                      <a:pt x="1125" y="1467"/>
                      <a:pt x="1125" y="1465"/>
                      <a:pt x="1126" y="1463"/>
                    </a:cubicBezTo>
                    <a:cubicBezTo>
                      <a:pt x="1127" y="1462"/>
                      <a:pt x="1130" y="1463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2"/>
                      <a:pt x="1133" y="1460"/>
                      <a:pt x="1135" y="1460"/>
                    </a:cubicBezTo>
                    <a:cubicBezTo>
                      <a:pt x="1137" y="1460"/>
                      <a:pt x="1138" y="1462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lose/>
                    <a:moveTo>
                      <a:pt x="1112" y="1372"/>
                    </a:moveTo>
                    <a:cubicBezTo>
                      <a:pt x="1110" y="1374"/>
                      <a:pt x="1106" y="1374"/>
                      <a:pt x="1105" y="1373"/>
                    </a:cubicBezTo>
                    <a:cubicBezTo>
                      <a:pt x="1105" y="1371"/>
                      <a:pt x="1106" y="1368"/>
                      <a:pt x="1109" y="1367"/>
                    </a:cubicBezTo>
                    <a:cubicBezTo>
                      <a:pt x="1112" y="1365"/>
                      <a:pt x="1115" y="1365"/>
                      <a:pt x="1116" y="1367"/>
                    </a:cubicBezTo>
                    <a:cubicBezTo>
                      <a:pt x="1117" y="1368"/>
                      <a:pt x="1115" y="1371"/>
                      <a:pt x="1112" y="1372"/>
                    </a:cubicBezTo>
                    <a:close/>
                    <a:moveTo>
                      <a:pt x="1116" y="1362"/>
                    </a:moveTo>
                    <a:cubicBezTo>
                      <a:pt x="1115" y="1364"/>
                      <a:pt x="1112" y="1364"/>
                      <a:pt x="1109" y="1362"/>
                    </a:cubicBezTo>
                    <a:cubicBezTo>
                      <a:pt x="1106" y="1360"/>
                      <a:pt x="1105" y="1358"/>
                      <a:pt x="1105" y="1356"/>
                    </a:cubicBezTo>
                    <a:cubicBezTo>
                      <a:pt x="1106" y="1354"/>
                      <a:pt x="1110" y="1354"/>
                      <a:pt x="1112" y="1356"/>
                    </a:cubicBezTo>
                    <a:cubicBezTo>
                      <a:pt x="1115" y="1358"/>
                      <a:pt x="1117" y="1360"/>
                      <a:pt x="1116" y="1362"/>
                    </a:cubicBezTo>
                    <a:close/>
                    <a:moveTo>
                      <a:pt x="1152" y="1437"/>
                    </a:moveTo>
                    <a:cubicBezTo>
                      <a:pt x="1152" y="1435"/>
                      <a:pt x="1154" y="1434"/>
                      <a:pt x="1155" y="1434"/>
                    </a:cubicBezTo>
                    <a:cubicBezTo>
                      <a:pt x="1157" y="1434"/>
                      <a:pt x="1158" y="1435"/>
                      <a:pt x="1158" y="1437"/>
                    </a:cubicBezTo>
                    <a:cubicBezTo>
                      <a:pt x="1158" y="1438"/>
                      <a:pt x="1157" y="1440"/>
                      <a:pt x="1155" y="1440"/>
                    </a:cubicBezTo>
                    <a:cubicBezTo>
                      <a:pt x="1154" y="1440"/>
                      <a:pt x="1152" y="1438"/>
                      <a:pt x="1152" y="1437"/>
                    </a:cubicBezTo>
                    <a:close/>
                    <a:moveTo>
                      <a:pt x="1159" y="1445"/>
                    </a:moveTo>
                    <a:cubicBezTo>
                      <a:pt x="1159" y="1444"/>
                      <a:pt x="1160" y="1443"/>
                      <a:pt x="1162" y="1443"/>
                    </a:cubicBezTo>
                    <a:cubicBezTo>
                      <a:pt x="1163" y="1443"/>
                      <a:pt x="1164" y="1444"/>
                      <a:pt x="1164" y="1445"/>
                    </a:cubicBezTo>
                    <a:cubicBezTo>
                      <a:pt x="1164" y="1447"/>
                      <a:pt x="1163" y="1448"/>
                      <a:pt x="1162" y="1448"/>
                    </a:cubicBezTo>
                    <a:cubicBezTo>
                      <a:pt x="1160" y="1448"/>
                      <a:pt x="1159" y="1447"/>
                      <a:pt x="1159" y="1445"/>
                    </a:cubicBezTo>
                    <a:close/>
                    <a:moveTo>
                      <a:pt x="1165" y="1454"/>
                    </a:moveTo>
                    <a:cubicBezTo>
                      <a:pt x="1165" y="1452"/>
                      <a:pt x="1166" y="1451"/>
                      <a:pt x="1168" y="1451"/>
                    </a:cubicBezTo>
                    <a:cubicBezTo>
                      <a:pt x="1169" y="1451"/>
                      <a:pt x="1171" y="1452"/>
                      <a:pt x="1171" y="1454"/>
                    </a:cubicBezTo>
                    <a:cubicBezTo>
                      <a:pt x="1171" y="1455"/>
                      <a:pt x="1169" y="1456"/>
                      <a:pt x="1168" y="1456"/>
                    </a:cubicBezTo>
                    <a:cubicBezTo>
                      <a:pt x="1166" y="1456"/>
                      <a:pt x="1165" y="1455"/>
                      <a:pt x="1165" y="1454"/>
                    </a:cubicBezTo>
                    <a:close/>
                    <a:moveTo>
                      <a:pt x="1102" y="1272"/>
                    </a:moveTo>
                    <a:cubicBezTo>
                      <a:pt x="1099" y="1270"/>
                      <a:pt x="1099" y="1267"/>
                      <a:pt x="1100" y="1266"/>
                    </a:cubicBezTo>
                    <a:cubicBezTo>
                      <a:pt x="1101" y="1265"/>
                      <a:pt x="1104" y="1266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5"/>
                      <a:pt x="1107" y="1262"/>
                      <a:pt x="1109" y="1262"/>
                    </a:cubicBezTo>
                    <a:cubicBezTo>
                      <a:pt x="1111" y="1262"/>
                      <a:pt x="1112" y="1265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4" y="1266"/>
                      <a:pt x="1117" y="1265"/>
                      <a:pt x="1118" y="1266"/>
                    </a:cubicBezTo>
                    <a:cubicBezTo>
                      <a:pt x="1120" y="1267"/>
                      <a:pt x="1119" y="1270"/>
                      <a:pt x="1117" y="1272"/>
                    </a:cubicBezTo>
                    <a:cubicBezTo>
                      <a:pt x="1117" y="1272"/>
                      <a:pt x="1117" y="1272"/>
                      <a:pt x="1116" y="1272"/>
                    </a:cubicBezTo>
                    <a:cubicBezTo>
                      <a:pt x="1117" y="1272"/>
                      <a:pt x="1117" y="1272"/>
                      <a:pt x="1117" y="1272"/>
                    </a:cubicBezTo>
                    <a:cubicBezTo>
                      <a:pt x="1120" y="1272"/>
                      <a:pt x="1122" y="1273"/>
                      <a:pt x="1122" y="1275"/>
                    </a:cubicBezTo>
                    <a:cubicBezTo>
                      <a:pt x="1122" y="1277"/>
                      <a:pt x="1120" y="1278"/>
                      <a:pt x="1117" y="1278"/>
                    </a:cubicBezTo>
                    <a:cubicBezTo>
                      <a:pt x="1117" y="1278"/>
                      <a:pt x="1117" y="1278"/>
                      <a:pt x="1116" y="1278"/>
                    </a:cubicBezTo>
                    <a:cubicBezTo>
                      <a:pt x="1117" y="1278"/>
                      <a:pt x="1117" y="1278"/>
                      <a:pt x="1117" y="1278"/>
                    </a:cubicBezTo>
                    <a:cubicBezTo>
                      <a:pt x="1119" y="1280"/>
                      <a:pt x="1119" y="1283"/>
                      <a:pt x="1118" y="1284"/>
                    </a:cubicBezTo>
                    <a:cubicBezTo>
                      <a:pt x="1117" y="1285"/>
                      <a:pt x="1114" y="1285"/>
                      <a:pt x="1112" y="1283"/>
                    </a:cubicBezTo>
                    <a:cubicBezTo>
                      <a:pt x="1112" y="1282"/>
                      <a:pt x="1112" y="1282"/>
                      <a:pt x="1112" y="1282"/>
                    </a:cubicBezTo>
                    <a:cubicBezTo>
                      <a:pt x="1112" y="1282"/>
                      <a:pt x="1112" y="1283"/>
                      <a:pt x="1112" y="1283"/>
                    </a:cubicBezTo>
                    <a:cubicBezTo>
                      <a:pt x="1112" y="1286"/>
                      <a:pt x="1111" y="1288"/>
                      <a:pt x="1109" y="1288"/>
                    </a:cubicBezTo>
                    <a:cubicBezTo>
                      <a:pt x="1107" y="1288"/>
                      <a:pt x="1106" y="1286"/>
                      <a:pt x="1106" y="1283"/>
                    </a:cubicBezTo>
                    <a:cubicBezTo>
                      <a:pt x="1106" y="1283"/>
                      <a:pt x="1106" y="1282"/>
                      <a:pt x="1106" y="1282"/>
                    </a:cubicBezTo>
                    <a:cubicBezTo>
                      <a:pt x="1106" y="1282"/>
                      <a:pt x="1106" y="1282"/>
                      <a:pt x="1106" y="1283"/>
                    </a:cubicBezTo>
                    <a:cubicBezTo>
                      <a:pt x="1104" y="1285"/>
                      <a:pt x="1101" y="1285"/>
                      <a:pt x="1100" y="1284"/>
                    </a:cubicBezTo>
                    <a:cubicBezTo>
                      <a:pt x="1099" y="1283"/>
                      <a:pt x="1099" y="1280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099" y="1278"/>
                      <a:pt x="1096" y="1277"/>
                      <a:pt x="1096" y="1275"/>
                    </a:cubicBezTo>
                    <a:cubicBezTo>
                      <a:pt x="1096" y="1273"/>
                      <a:pt x="1099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lose/>
                    <a:moveTo>
                      <a:pt x="1156" y="1274"/>
                    </a:moveTo>
                    <a:cubicBezTo>
                      <a:pt x="1154" y="1272"/>
                      <a:pt x="1153" y="1269"/>
                      <a:pt x="1154" y="1268"/>
                    </a:cubicBezTo>
                    <a:cubicBezTo>
                      <a:pt x="1156" y="1267"/>
                      <a:pt x="1158" y="1268"/>
                      <a:pt x="1160" y="1270"/>
                    </a:cubicBezTo>
                    <a:cubicBezTo>
                      <a:pt x="1160" y="1270"/>
                      <a:pt x="1160" y="1270"/>
                      <a:pt x="1161" y="1270"/>
                    </a:cubicBezTo>
                    <a:cubicBezTo>
                      <a:pt x="1161" y="1270"/>
                      <a:pt x="1161" y="1270"/>
                      <a:pt x="1161" y="1270"/>
                    </a:cubicBezTo>
                    <a:cubicBezTo>
                      <a:pt x="1161" y="1267"/>
                      <a:pt x="1162" y="1264"/>
                      <a:pt x="1164" y="1264"/>
                    </a:cubicBezTo>
                    <a:cubicBezTo>
                      <a:pt x="1165" y="1264"/>
                      <a:pt x="1167" y="1267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9" y="1268"/>
                      <a:pt x="1172" y="1267"/>
                      <a:pt x="1173" y="1268"/>
                    </a:cubicBezTo>
                    <a:cubicBezTo>
                      <a:pt x="1174" y="1269"/>
                      <a:pt x="1173" y="1272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4" y="1274"/>
                      <a:pt x="1177" y="1275"/>
                      <a:pt x="1177" y="1277"/>
                    </a:cubicBezTo>
                    <a:cubicBezTo>
                      <a:pt x="1177" y="1279"/>
                      <a:pt x="1174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3" y="1282"/>
                      <a:pt x="1174" y="1285"/>
                      <a:pt x="1173" y="1286"/>
                    </a:cubicBezTo>
                    <a:cubicBezTo>
                      <a:pt x="1172" y="1287"/>
                      <a:pt x="1169" y="1287"/>
                      <a:pt x="1167" y="1285"/>
                    </a:cubicBezTo>
                    <a:cubicBezTo>
                      <a:pt x="1167" y="1285"/>
                      <a:pt x="1167" y="1284"/>
                      <a:pt x="1167" y="1284"/>
                    </a:cubicBezTo>
                    <a:cubicBezTo>
                      <a:pt x="1167" y="1284"/>
                      <a:pt x="1167" y="1285"/>
                      <a:pt x="1167" y="1285"/>
                    </a:cubicBezTo>
                    <a:cubicBezTo>
                      <a:pt x="1167" y="1288"/>
                      <a:pt x="1165" y="1290"/>
                      <a:pt x="1164" y="1290"/>
                    </a:cubicBezTo>
                    <a:cubicBezTo>
                      <a:pt x="1162" y="1290"/>
                      <a:pt x="1161" y="1288"/>
                      <a:pt x="1161" y="1285"/>
                    </a:cubicBezTo>
                    <a:cubicBezTo>
                      <a:pt x="1161" y="1285"/>
                      <a:pt x="1161" y="1284"/>
                      <a:pt x="1161" y="1284"/>
                    </a:cubicBezTo>
                    <a:cubicBezTo>
                      <a:pt x="1160" y="1284"/>
                      <a:pt x="1160" y="1285"/>
                      <a:pt x="1160" y="1285"/>
                    </a:cubicBezTo>
                    <a:cubicBezTo>
                      <a:pt x="1158" y="1287"/>
                      <a:pt x="1156" y="1287"/>
                      <a:pt x="1154" y="1286"/>
                    </a:cubicBezTo>
                    <a:cubicBezTo>
                      <a:pt x="1153" y="1285"/>
                      <a:pt x="1154" y="1282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3" y="1280"/>
                      <a:pt x="1151" y="1279"/>
                      <a:pt x="1151" y="1277"/>
                    </a:cubicBezTo>
                    <a:cubicBezTo>
                      <a:pt x="1151" y="1275"/>
                      <a:pt x="1153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lose/>
                    <a:moveTo>
                      <a:pt x="1203" y="1253"/>
                    </a:moveTo>
                    <a:cubicBezTo>
                      <a:pt x="1201" y="1251"/>
                      <a:pt x="1200" y="1248"/>
                      <a:pt x="1202" y="1247"/>
                    </a:cubicBezTo>
                    <a:cubicBezTo>
                      <a:pt x="1203" y="1246"/>
                      <a:pt x="1206" y="1247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6"/>
                      <a:pt x="1209" y="1243"/>
                      <a:pt x="1211" y="1243"/>
                    </a:cubicBezTo>
                    <a:cubicBezTo>
                      <a:pt x="1213" y="1243"/>
                      <a:pt x="1214" y="1246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6" y="1247"/>
                      <a:pt x="1219" y="1246"/>
                      <a:pt x="1220" y="1247"/>
                    </a:cubicBezTo>
                    <a:cubicBezTo>
                      <a:pt x="1221" y="1248"/>
                      <a:pt x="1220" y="1251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21" y="1253"/>
                      <a:pt x="1224" y="1255"/>
                      <a:pt x="1224" y="1256"/>
                    </a:cubicBezTo>
                    <a:cubicBezTo>
                      <a:pt x="1224" y="1258"/>
                      <a:pt x="1221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20" y="1261"/>
                      <a:pt x="1221" y="1264"/>
                      <a:pt x="1220" y="1265"/>
                    </a:cubicBezTo>
                    <a:cubicBezTo>
                      <a:pt x="1219" y="1267"/>
                      <a:pt x="1216" y="1266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7"/>
                      <a:pt x="1213" y="1269"/>
                      <a:pt x="1211" y="1269"/>
                    </a:cubicBezTo>
                    <a:cubicBezTo>
                      <a:pt x="1209" y="1269"/>
                      <a:pt x="1208" y="1267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6" y="1266"/>
                      <a:pt x="1203" y="1267"/>
                      <a:pt x="1202" y="1265"/>
                    </a:cubicBezTo>
                    <a:cubicBezTo>
                      <a:pt x="1200" y="1264"/>
                      <a:pt x="1201" y="1261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0" y="1259"/>
                      <a:pt x="1198" y="1258"/>
                      <a:pt x="1198" y="1256"/>
                    </a:cubicBezTo>
                    <a:cubicBezTo>
                      <a:pt x="1198" y="1255"/>
                      <a:pt x="1200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lose/>
                    <a:moveTo>
                      <a:pt x="1242" y="1196"/>
                    </a:moveTo>
                    <a:cubicBezTo>
                      <a:pt x="1239" y="1194"/>
                      <a:pt x="1239" y="1191"/>
                      <a:pt x="1240" y="1190"/>
                    </a:cubicBezTo>
                    <a:cubicBezTo>
                      <a:pt x="1241" y="1189"/>
                      <a:pt x="1244" y="1190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89"/>
                      <a:pt x="1247" y="1187"/>
                      <a:pt x="1249" y="1187"/>
                    </a:cubicBezTo>
                    <a:cubicBezTo>
                      <a:pt x="1251" y="1187"/>
                      <a:pt x="1252" y="1189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4" y="1190"/>
                      <a:pt x="1257" y="1189"/>
                      <a:pt x="1258" y="1190"/>
                    </a:cubicBezTo>
                    <a:cubicBezTo>
                      <a:pt x="1259" y="1191"/>
                      <a:pt x="1259" y="1194"/>
                      <a:pt x="1256" y="1196"/>
                    </a:cubicBezTo>
                    <a:cubicBezTo>
                      <a:pt x="1256" y="1196"/>
                      <a:pt x="1256" y="1196"/>
                      <a:pt x="1256" y="1196"/>
                    </a:cubicBezTo>
                    <a:cubicBezTo>
                      <a:pt x="1256" y="1196"/>
                      <a:pt x="1256" y="1196"/>
                      <a:pt x="1257" y="1196"/>
                    </a:cubicBezTo>
                    <a:cubicBezTo>
                      <a:pt x="1260" y="1196"/>
                      <a:pt x="1262" y="1198"/>
                      <a:pt x="1262" y="1199"/>
                    </a:cubicBezTo>
                    <a:cubicBezTo>
                      <a:pt x="1262" y="1201"/>
                      <a:pt x="1260" y="1202"/>
                      <a:pt x="1257" y="1202"/>
                    </a:cubicBezTo>
                    <a:cubicBezTo>
                      <a:pt x="1256" y="1202"/>
                      <a:pt x="1256" y="1202"/>
                      <a:pt x="1256" y="1202"/>
                    </a:cubicBezTo>
                    <a:cubicBezTo>
                      <a:pt x="1256" y="1203"/>
                      <a:pt x="1256" y="1203"/>
                      <a:pt x="1256" y="1203"/>
                    </a:cubicBezTo>
                    <a:cubicBezTo>
                      <a:pt x="1259" y="1205"/>
                      <a:pt x="1259" y="1207"/>
                      <a:pt x="1258" y="1209"/>
                    </a:cubicBezTo>
                    <a:cubicBezTo>
                      <a:pt x="1257" y="1210"/>
                      <a:pt x="1254" y="1209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10"/>
                      <a:pt x="1251" y="1212"/>
                      <a:pt x="1249" y="1212"/>
                    </a:cubicBezTo>
                    <a:cubicBezTo>
                      <a:pt x="1247" y="1212"/>
                      <a:pt x="1246" y="1210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4" y="1209"/>
                      <a:pt x="1241" y="1210"/>
                      <a:pt x="1240" y="1209"/>
                    </a:cubicBezTo>
                    <a:cubicBezTo>
                      <a:pt x="1239" y="1207"/>
                      <a:pt x="1239" y="1205"/>
                      <a:pt x="1242" y="1203"/>
                    </a:cubicBezTo>
                    <a:cubicBezTo>
                      <a:pt x="1242" y="1203"/>
                      <a:pt x="1242" y="1203"/>
                      <a:pt x="1242" y="1202"/>
                    </a:cubicBezTo>
                    <a:cubicBezTo>
                      <a:pt x="1242" y="1202"/>
                      <a:pt x="1242" y="1202"/>
                      <a:pt x="1241" y="1202"/>
                    </a:cubicBezTo>
                    <a:cubicBezTo>
                      <a:pt x="1238" y="1202"/>
                      <a:pt x="1236" y="1201"/>
                      <a:pt x="1236" y="1199"/>
                    </a:cubicBezTo>
                    <a:cubicBezTo>
                      <a:pt x="1236" y="1198"/>
                      <a:pt x="1238" y="1196"/>
                      <a:pt x="1241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lose/>
                    <a:moveTo>
                      <a:pt x="1245" y="1019"/>
                    </a:moveTo>
                    <a:cubicBezTo>
                      <a:pt x="1242" y="1019"/>
                      <a:pt x="1239" y="1018"/>
                      <a:pt x="1239" y="1016"/>
                    </a:cubicBezTo>
                    <a:cubicBezTo>
                      <a:pt x="1239" y="1014"/>
                      <a:pt x="1242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2" y="1011"/>
                      <a:pt x="1242" y="1008"/>
                      <a:pt x="1243" y="1007"/>
                    </a:cubicBezTo>
                    <a:cubicBezTo>
                      <a:pt x="1244" y="1006"/>
                      <a:pt x="1247" y="1006"/>
                      <a:pt x="1249" y="1008"/>
                    </a:cubicBezTo>
                    <a:cubicBezTo>
                      <a:pt x="1249" y="1009"/>
                      <a:pt x="1249" y="1009"/>
                      <a:pt x="1249" y="1009"/>
                    </a:cubicBezTo>
                    <a:cubicBezTo>
                      <a:pt x="1249" y="1009"/>
                      <a:pt x="1249" y="1009"/>
                      <a:pt x="1249" y="1008"/>
                    </a:cubicBezTo>
                    <a:cubicBezTo>
                      <a:pt x="1249" y="1005"/>
                      <a:pt x="1250" y="1003"/>
                      <a:pt x="1252" y="1003"/>
                    </a:cubicBezTo>
                    <a:cubicBezTo>
                      <a:pt x="1254" y="1003"/>
                      <a:pt x="1255" y="1005"/>
                      <a:pt x="1255" y="1008"/>
                    </a:cubicBezTo>
                    <a:cubicBezTo>
                      <a:pt x="1255" y="1009"/>
                      <a:pt x="1255" y="1009"/>
                      <a:pt x="1255" y="1009"/>
                    </a:cubicBezTo>
                    <a:cubicBezTo>
                      <a:pt x="1255" y="1009"/>
                      <a:pt x="1255" y="1009"/>
                      <a:pt x="1255" y="1008"/>
                    </a:cubicBezTo>
                    <a:cubicBezTo>
                      <a:pt x="1257" y="1006"/>
                      <a:pt x="1260" y="1006"/>
                      <a:pt x="1261" y="1007"/>
                    </a:cubicBezTo>
                    <a:cubicBezTo>
                      <a:pt x="1262" y="1008"/>
                      <a:pt x="1262" y="1011"/>
                      <a:pt x="1260" y="1013"/>
                    </a:cubicBezTo>
                    <a:cubicBezTo>
                      <a:pt x="1260" y="1013"/>
                      <a:pt x="1259" y="1013"/>
                      <a:pt x="1259" y="1013"/>
                    </a:cubicBezTo>
                    <a:cubicBezTo>
                      <a:pt x="1259" y="1013"/>
                      <a:pt x="1260" y="1013"/>
                      <a:pt x="1260" y="1013"/>
                    </a:cubicBezTo>
                    <a:cubicBezTo>
                      <a:pt x="1263" y="1013"/>
                      <a:pt x="1265" y="1014"/>
                      <a:pt x="1265" y="1016"/>
                    </a:cubicBezTo>
                    <a:cubicBezTo>
                      <a:pt x="1265" y="1018"/>
                      <a:pt x="1263" y="1019"/>
                      <a:pt x="1260" y="1019"/>
                    </a:cubicBezTo>
                    <a:cubicBezTo>
                      <a:pt x="1260" y="1019"/>
                      <a:pt x="1259" y="1019"/>
                      <a:pt x="1259" y="1019"/>
                    </a:cubicBezTo>
                    <a:cubicBezTo>
                      <a:pt x="1259" y="1019"/>
                      <a:pt x="1260" y="1019"/>
                      <a:pt x="1260" y="1019"/>
                    </a:cubicBezTo>
                    <a:cubicBezTo>
                      <a:pt x="1262" y="1021"/>
                      <a:pt x="1262" y="1024"/>
                      <a:pt x="1261" y="1025"/>
                    </a:cubicBezTo>
                    <a:cubicBezTo>
                      <a:pt x="1260" y="1026"/>
                      <a:pt x="1257" y="1026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6"/>
                      <a:pt x="1254" y="1029"/>
                      <a:pt x="1252" y="1029"/>
                    </a:cubicBezTo>
                    <a:cubicBezTo>
                      <a:pt x="1250" y="1029"/>
                      <a:pt x="1249" y="1026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7" y="1026"/>
                      <a:pt x="1244" y="1026"/>
                      <a:pt x="1243" y="1025"/>
                    </a:cubicBezTo>
                    <a:cubicBezTo>
                      <a:pt x="1242" y="1024"/>
                      <a:pt x="1242" y="1021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lose/>
                    <a:moveTo>
                      <a:pt x="1236" y="962"/>
                    </a:moveTo>
                    <a:cubicBezTo>
                      <a:pt x="1236" y="964"/>
                      <a:pt x="1235" y="966"/>
                      <a:pt x="1233" y="966"/>
                    </a:cubicBezTo>
                    <a:cubicBezTo>
                      <a:pt x="1232" y="966"/>
                      <a:pt x="1231" y="964"/>
                      <a:pt x="1231" y="962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29" y="963"/>
                      <a:pt x="1226" y="964"/>
                      <a:pt x="1225" y="963"/>
                    </a:cubicBezTo>
                    <a:cubicBezTo>
                      <a:pt x="1224" y="962"/>
                      <a:pt x="1225" y="960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4" y="958"/>
                      <a:pt x="1222" y="956"/>
                      <a:pt x="1222" y="955"/>
                    </a:cubicBezTo>
                    <a:cubicBezTo>
                      <a:pt x="1222" y="953"/>
                      <a:pt x="1224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5" y="950"/>
                      <a:pt x="1224" y="948"/>
                      <a:pt x="1225" y="947"/>
                    </a:cubicBezTo>
                    <a:cubicBezTo>
                      <a:pt x="1226" y="946"/>
                      <a:pt x="1229" y="946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5"/>
                      <a:pt x="1232" y="943"/>
                      <a:pt x="1233" y="943"/>
                    </a:cubicBezTo>
                    <a:cubicBezTo>
                      <a:pt x="1235" y="943"/>
                      <a:pt x="1236" y="945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8" y="946"/>
                      <a:pt x="1241" y="946"/>
                      <a:pt x="1242" y="947"/>
                    </a:cubicBezTo>
                    <a:cubicBezTo>
                      <a:pt x="1243" y="948"/>
                      <a:pt x="1242" y="950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3" y="952"/>
                      <a:pt x="1245" y="953"/>
                      <a:pt x="1245" y="955"/>
                    </a:cubicBezTo>
                    <a:cubicBezTo>
                      <a:pt x="1245" y="956"/>
                      <a:pt x="1243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2" y="960"/>
                      <a:pt x="1243" y="962"/>
                      <a:pt x="1242" y="963"/>
                    </a:cubicBezTo>
                    <a:cubicBezTo>
                      <a:pt x="1241" y="964"/>
                      <a:pt x="1238" y="963"/>
                      <a:pt x="1236" y="961"/>
                    </a:cubicBezTo>
                    <a:cubicBezTo>
                      <a:pt x="1236" y="961"/>
                      <a:pt x="1236" y="961"/>
                      <a:pt x="1236" y="961"/>
                    </a:cubicBezTo>
                    <a:cubicBezTo>
                      <a:pt x="1236" y="961"/>
                      <a:pt x="1236" y="961"/>
                      <a:pt x="1236" y="962"/>
                    </a:cubicBezTo>
                    <a:close/>
                    <a:moveTo>
                      <a:pt x="1269" y="1069"/>
                    </a:moveTo>
                    <a:cubicBezTo>
                      <a:pt x="1271" y="1066"/>
                      <a:pt x="1274" y="1066"/>
                      <a:pt x="1275" y="1067"/>
                    </a:cubicBezTo>
                    <a:cubicBezTo>
                      <a:pt x="1276" y="1068"/>
                      <a:pt x="1275" y="1071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6" y="1073"/>
                      <a:pt x="1279" y="1074"/>
                      <a:pt x="1279" y="1076"/>
                    </a:cubicBezTo>
                    <a:cubicBezTo>
                      <a:pt x="1279" y="1078"/>
                      <a:pt x="1276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5" y="1081"/>
                      <a:pt x="1276" y="1084"/>
                      <a:pt x="1275" y="1085"/>
                    </a:cubicBezTo>
                    <a:cubicBezTo>
                      <a:pt x="1274" y="1086"/>
                      <a:pt x="1271" y="1086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6"/>
                      <a:pt x="1267" y="1089"/>
                      <a:pt x="1266" y="1089"/>
                    </a:cubicBezTo>
                    <a:cubicBezTo>
                      <a:pt x="1264" y="1089"/>
                      <a:pt x="1262" y="1086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0" y="1086"/>
                      <a:pt x="1258" y="1086"/>
                      <a:pt x="1256" y="1085"/>
                    </a:cubicBezTo>
                    <a:cubicBezTo>
                      <a:pt x="1255" y="1084"/>
                      <a:pt x="1256" y="1081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5" y="1079"/>
                      <a:pt x="1253" y="1078"/>
                      <a:pt x="1253" y="1076"/>
                    </a:cubicBezTo>
                    <a:cubicBezTo>
                      <a:pt x="1253" y="1074"/>
                      <a:pt x="1255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6" y="1071"/>
                      <a:pt x="1255" y="1068"/>
                      <a:pt x="1256" y="1067"/>
                    </a:cubicBezTo>
                    <a:cubicBezTo>
                      <a:pt x="1258" y="1066"/>
                      <a:pt x="1260" y="1066"/>
                      <a:pt x="1262" y="1069"/>
                    </a:cubicBezTo>
                    <a:cubicBezTo>
                      <a:pt x="1262" y="1069"/>
                      <a:pt x="1262" y="1069"/>
                      <a:pt x="1262" y="1069"/>
                    </a:cubicBezTo>
                    <a:cubicBezTo>
                      <a:pt x="1262" y="1069"/>
                      <a:pt x="1262" y="1069"/>
                      <a:pt x="1262" y="1068"/>
                    </a:cubicBezTo>
                    <a:cubicBezTo>
                      <a:pt x="1262" y="1065"/>
                      <a:pt x="1264" y="1063"/>
                      <a:pt x="1266" y="1063"/>
                    </a:cubicBezTo>
                    <a:cubicBezTo>
                      <a:pt x="1267" y="1063"/>
                      <a:pt x="1269" y="1065"/>
                      <a:pt x="1269" y="1068"/>
                    </a:cubicBezTo>
                    <a:cubicBezTo>
                      <a:pt x="1269" y="1069"/>
                      <a:pt x="1269" y="1069"/>
                      <a:pt x="1269" y="1069"/>
                    </a:cubicBezTo>
                    <a:cubicBezTo>
                      <a:pt x="1269" y="1069"/>
                      <a:pt x="1269" y="1069"/>
                      <a:pt x="1269" y="1069"/>
                    </a:cubicBezTo>
                    <a:close/>
                    <a:moveTo>
                      <a:pt x="1272" y="1140"/>
                    </a:moveTo>
                    <a:cubicBezTo>
                      <a:pt x="1274" y="1142"/>
                      <a:pt x="1275" y="1145"/>
                      <a:pt x="1273" y="1146"/>
                    </a:cubicBezTo>
                    <a:cubicBezTo>
                      <a:pt x="1272" y="1147"/>
                      <a:pt x="1269" y="1146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7"/>
                      <a:pt x="1266" y="1149"/>
                      <a:pt x="1264" y="1149"/>
                    </a:cubicBezTo>
                    <a:cubicBezTo>
                      <a:pt x="1263" y="1149"/>
                      <a:pt x="1261" y="1147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59" y="1146"/>
                      <a:pt x="1256" y="1147"/>
                      <a:pt x="1255" y="1146"/>
                    </a:cubicBezTo>
                    <a:cubicBezTo>
                      <a:pt x="1254" y="1145"/>
                      <a:pt x="1255" y="1142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4" y="1140"/>
                      <a:pt x="1251" y="1138"/>
                      <a:pt x="1251" y="1137"/>
                    </a:cubicBezTo>
                    <a:cubicBezTo>
                      <a:pt x="1251" y="1135"/>
                      <a:pt x="1254" y="1133"/>
                      <a:pt x="1257" y="1133"/>
                    </a:cubicBezTo>
                    <a:cubicBezTo>
                      <a:pt x="1257" y="1133"/>
                      <a:pt x="1257" y="1134"/>
                      <a:pt x="1257" y="1134"/>
                    </a:cubicBezTo>
                    <a:cubicBezTo>
                      <a:pt x="1257" y="1133"/>
                      <a:pt x="1257" y="1133"/>
                      <a:pt x="1257" y="1133"/>
                    </a:cubicBezTo>
                    <a:cubicBezTo>
                      <a:pt x="1255" y="1131"/>
                      <a:pt x="1254" y="1129"/>
                      <a:pt x="1255" y="1127"/>
                    </a:cubicBezTo>
                    <a:cubicBezTo>
                      <a:pt x="1256" y="1126"/>
                      <a:pt x="1259" y="1127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6"/>
                      <a:pt x="1263" y="1124"/>
                      <a:pt x="1264" y="1124"/>
                    </a:cubicBezTo>
                    <a:cubicBezTo>
                      <a:pt x="1266" y="1124"/>
                      <a:pt x="1267" y="1126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9" y="1127"/>
                      <a:pt x="1272" y="1126"/>
                      <a:pt x="1273" y="1127"/>
                    </a:cubicBezTo>
                    <a:cubicBezTo>
                      <a:pt x="1275" y="1129"/>
                      <a:pt x="1274" y="1131"/>
                      <a:pt x="1272" y="1133"/>
                    </a:cubicBezTo>
                    <a:cubicBezTo>
                      <a:pt x="1272" y="1133"/>
                      <a:pt x="1272" y="1133"/>
                      <a:pt x="1272" y="1134"/>
                    </a:cubicBezTo>
                    <a:cubicBezTo>
                      <a:pt x="1272" y="1134"/>
                      <a:pt x="1272" y="1133"/>
                      <a:pt x="1272" y="1133"/>
                    </a:cubicBezTo>
                    <a:cubicBezTo>
                      <a:pt x="1275" y="1133"/>
                      <a:pt x="1277" y="1135"/>
                      <a:pt x="1277" y="1137"/>
                    </a:cubicBezTo>
                    <a:cubicBezTo>
                      <a:pt x="1277" y="1138"/>
                      <a:pt x="1275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lose/>
                    <a:moveTo>
                      <a:pt x="1214" y="902"/>
                    </a:moveTo>
                    <a:cubicBezTo>
                      <a:pt x="1216" y="904"/>
                      <a:pt x="1217" y="907"/>
                      <a:pt x="1216" y="908"/>
                    </a:cubicBezTo>
                    <a:cubicBezTo>
                      <a:pt x="1215" y="909"/>
                      <a:pt x="1213" y="908"/>
                      <a:pt x="1211" y="906"/>
                    </a:cubicBezTo>
                    <a:cubicBezTo>
                      <a:pt x="1211" y="906"/>
                      <a:pt x="1211" y="906"/>
                      <a:pt x="1210" y="906"/>
                    </a:cubicBezTo>
                    <a:cubicBezTo>
                      <a:pt x="1210" y="906"/>
                      <a:pt x="1211" y="906"/>
                      <a:pt x="1211" y="906"/>
                    </a:cubicBezTo>
                    <a:cubicBezTo>
                      <a:pt x="1211" y="909"/>
                      <a:pt x="1209" y="911"/>
                      <a:pt x="1208" y="911"/>
                    </a:cubicBezTo>
                    <a:cubicBezTo>
                      <a:pt x="1206" y="911"/>
                      <a:pt x="1205" y="909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3" y="908"/>
                      <a:pt x="1201" y="909"/>
                      <a:pt x="1199" y="908"/>
                    </a:cubicBezTo>
                    <a:cubicBezTo>
                      <a:pt x="1198" y="907"/>
                      <a:pt x="1199" y="904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198" y="902"/>
                      <a:pt x="1196" y="901"/>
                      <a:pt x="1196" y="900"/>
                    </a:cubicBezTo>
                    <a:cubicBezTo>
                      <a:pt x="1196" y="898"/>
                      <a:pt x="1198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199" y="895"/>
                      <a:pt x="1198" y="892"/>
                      <a:pt x="1199" y="891"/>
                    </a:cubicBezTo>
                    <a:cubicBezTo>
                      <a:pt x="1201" y="890"/>
                      <a:pt x="1203" y="891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0"/>
                      <a:pt x="1206" y="888"/>
                      <a:pt x="1208" y="888"/>
                    </a:cubicBezTo>
                    <a:cubicBezTo>
                      <a:pt x="1209" y="888"/>
                      <a:pt x="1211" y="890"/>
                      <a:pt x="1211" y="893"/>
                    </a:cubicBezTo>
                    <a:cubicBezTo>
                      <a:pt x="1211" y="893"/>
                      <a:pt x="1210" y="893"/>
                      <a:pt x="1210" y="893"/>
                    </a:cubicBezTo>
                    <a:cubicBezTo>
                      <a:pt x="1211" y="893"/>
                      <a:pt x="1211" y="893"/>
                      <a:pt x="1211" y="893"/>
                    </a:cubicBezTo>
                    <a:cubicBezTo>
                      <a:pt x="1213" y="891"/>
                      <a:pt x="1215" y="890"/>
                      <a:pt x="1216" y="891"/>
                    </a:cubicBezTo>
                    <a:cubicBezTo>
                      <a:pt x="1217" y="892"/>
                      <a:pt x="1216" y="895"/>
                      <a:pt x="1214" y="897"/>
                    </a:cubicBezTo>
                    <a:cubicBezTo>
                      <a:pt x="1214" y="897"/>
                      <a:pt x="1214" y="897"/>
                      <a:pt x="1214" y="897"/>
                    </a:cubicBezTo>
                    <a:cubicBezTo>
                      <a:pt x="1214" y="897"/>
                      <a:pt x="1214" y="897"/>
                      <a:pt x="1215" y="897"/>
                    </a:cubicBezTo>
                    <a:cubicBezTo>
                      <a:pt x="1217" y="897"/>
                      <a:pt x="1219" y="898"/>
                      <a:pt x="1219" y="900"/>
                    </a:cubicBezTo>
                    <a:cubicBezTo>
                      <a:pt x="1219" y="901"/>
                      <a:pt x="1217" y="902"/>
                      <a:pt x="1215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lose/>
                    <a:moveTo>
                      <a:pt x="1169" y="781"/>
                    </a:moveTo>
                    <a:cubicBezTo>
                      <a:pt x="1167" y="783"/>
                      <a:pt x="1164" y="784"/>
                      <a:pt x="1163" y="783"/>
                    </a:cubicBezTo>
                    <a:cubicBezTo>
                      <a:pt x="1162" y="782"/>
                      <a:pt x="1163" y="779"/>
                      <a:pt x="1165" y="778"/>
                    </a:cubicBezTo>
                    <a:cubicBezTo>
                      <a:pt x="1165" y="778"/>
                      <a:pt x="1165" y="778"/>
                      <a:pt x="1165" y="777"/>
                    </a:cubicBezTo>
                    <a:cubicBezTo>
                      <a:pt x="1165" y="777"/>
                      <a:pt x="1165" y="777"/>
                      <a:pt x="1165" y="777"/>
                    </a:cubicBezTo>
                    <a:cubicBezTo>
                      <a:pt x="1162" y="777"/>
                      <a:pt x="1160" y="776"/>
                      <a:pt x="1160" y="775"/>
                    </a:cubicBezTo>
                    <a:cubicBezTo>
                      <a:pt x="1160" y="773"/>
                      <a:pt x="1162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3" y="770"/>
                      <a:pt x="1162" y="768"/>
                      <a:pt x="1163" y="767"/>
                    </a:cubicBezTo>
                    <a:cubicBezTo>
                      <a:pt x="1164" y="765"/>
                      <a:pt x="1167" y="766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5"/>
                      <a:pt x="1170" y="763"/>
                      <a:pt x="1172" y="763"/>
                    </a:cubicBezTo>
                    <a:cubicBezTo>
                      <a:pt x="1173" y="763"/>
                      <a:pt x="1174" y="765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6" y="766"/>
                      <a:pt x="1179" y="765"/>
                      <a:pt x="1180" y="767"/>
                    </a:cubicBezTo>
                    <a:cubicBezTo>
                      <a:pt x="1181" y="768"/>
                      <a:pt x="1180" y="770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81" y="772"/>
                      <a:pt x="1183" y="773"/>
                      <a:pt x="1183" y="775"/>
                    </a:cubicBezTo>
                    <a:cubicBezTo>
                      <a:pt x="1183" y="776"/>
                      <a:pt x="1181" y="777"/>
                      <a:pt x="1178" y="777"/>
                    </a:cubicBezTo>
                    <a:cubicBezTo>
                      <a:pt x="1178" y="777"/>
                      <a:pt x="1178" y="777"/>
                      <a:pt x="1178" y="777"/>
                    </a:cubicBezTo>
                    <a:cubicBezTo>
                      <a:pt x="1178" y="778"/>
                      <a:pt x="1178" y="778"/>
                      <a:pt x="1178" y="778"/>
                    </a:cubicBezTo>
                    <a:cubicBezTo>
                      <a:pt x="1180" y="779"/>
                      <a:pt x="1181" y="782"/>
                      <a:pt x="1180" y="783"/>
                    </a:cubicBezTo>
                    <a:cubicBezTo>
                      <a:pt x="1179" y="784"/>
                      <a:pt x="1176" y="783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4"/>
                      <a:pt x="1173" y="786"/>
                      <a:pt x="1172" y="786"/>
                    </a:cubicBezTo>
                    <a:cubicBezTo>
                      <a:pt x="1170" y="786"/>
                      <a:pt x="1169" y="784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lose/>
                    <a:moveTo>
                      <a:pt x="1200" y="710"/>
                    </a:moveTo>
                    <a:cubicBezTo>
                      <a:pt x="1198" y="708"/>
                      <a:pt x="1197" y="706"/>
                      <a:pt x="1198" y="705"/>
                    </a:cubicBezTo>
                    <a:cubicBezTo>
                      <a:pt x="1199" y="704"/>
                      <a:pt x="1202" y="704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4"/>
                      <a:pt x="1205" y="701"/>
                      <a:pt x="1206" y="701"/>
                    </a:cubicBezTo>
                    <a:cubicBezTo>
                      <a:pt x="1208" y="701"/>
                      <a:pt x="1209" y="704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11" y="704"/>
                      <a:pt x="1214" y="704"/>
                      <a:pt x="1215" y="705"/>
                    </a:cubicBezTo>
                    <a:cubicBezTo>
                      <a:pt x="1216" y="706"/>
                      <a:pt x="1215" y="708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6" y="710"/>
                      <a:pt x="1218" y="711"/>
                      <a:pt x="1218" y="713"/>
                    </a:cubicBezTo>
                    <a:cubicBezTo>
                      <a:pt x="1218" y="715"/>
                      <a:pt x="1216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5" y="718"/>
                      <a:pt x="1216" y="720"/>
                      <a:pt x="1215" y="721"/>
                    </a:cubicBezTo>
                    <a:cubicBezTo>
                      <a:pt x="1214" y="722"/>
                      <a:pt x="1211" y="722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2"/>
                      <a:pt x="1208" y="725"/>
                      <a:pt x="1206" y="725"/>
                    </a:cubicBezTo>
                    <a:cubicBezTo>
                      <a:pt x="1205" y="725"/>
                      <a:pt x="1204" y="722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2" y="722"/>
                      <a:pt x="1199" y="722"/>
                      <a:pt x="1198" y="721"/>
                    </a:cubicBezTo>
                    <a:cubicBezTo>
                      <a:pt x="1197" y="720"/>
                      <a:pt x="1198" y="718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197" y="716"/>
                      <a:pt x="1195" y="715"/>
                      <a:pt x="1195" y="713"/>
                    </a:cubicBezTo>
                    <a:cubicBezTo>
                      <a:pt x="1195" y="711"/>
                      <a:pt x="1197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lose/>
                    <a:moveTo>
                      <a:pt x="1266" y="723"/>
                    </a:moveTo>
                    <a:cubicBezTo>
                      <a:pt x="1264" y="721"/>
                      <a:pt x="1263" y="719"/>
                      <a:pt x="1264" y="718"/>
                    </a:cubicBezTo>
                    <a:cubicBezTo>
                      <a:pt x="1265" y="717"/>
                      <a:pt x="1268" y="717"/>
                      <a:pt x="1270" y="719"/>
                    </a:cubicBezTo>
                    <a:cubicBezTo>
                      <a:pt x="1270" y="719"/>
                      <a:pt x="1270" y="719"/>
                      <a:pt x="1270" y="720"/>
                    </a:cubicBezTo>
                    <a:cubicBezTo>
                      <a:pt x="1270" y="719"/>
                      <a:pt x="1270" y="719"/>
                      <a:pt x="1270" y="719"/>
                    </a:cubicBezTo>
                    <a:cubicBezTo>
                      <a:pt x="1270" y="717"/>
                      <a:pt x="1271" y="714"/>
                      <a:pt x="1273" y="714"/>
                    </a:cubicBezTo>
                    <a:cubicBezTo>
                      <a:pt x="1274" y="714"/>
                      <a:pt x="1275" y="717"/>
                      <a:pt x="1275" y="719"/>
                    </a:cubicBezTo>
                    <a:cubicBezTo>
                      <a:pt x="1275" y="719"/>
                      <a:pt x="1275" y="719"/>
                      <a:pt x="1275" y="720"/>
                    </a:cubicBezTo>
                    <a:cubicBezTo>
                      <a:pt x="1275" y="719"/>
                      <a:pt x="1275" y="719"/>
                      <a:pt x="1275" y="719"/>
                    </a:cubicBezTo>
                    <a:cubicBezTo>
                      <a:pt x="1277" y="717"/>
                      <a:pt x="1280" y="717"/>
                      <a:pt x="1281" y="718"/>
                    </a:cubicBezTo>
                    <a:cubicBezTo>
                      <a:pt x="1282" y="719"/>
                      <a:pt x="1281" y="721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82" y="723"/>
                      <a:pt x="1284" y="725"/>
                      <a:pt x="1284" y="726"/>
                    </a:cubicBezTo>
                    <a:cubicBezTo>
                      <a:pt x="1284" y="728"/>
                      <a:pt x="1282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81" y="731"/>
                      <a:pt x="1282" y="733"/>
                      <a:pt x="1281" y="734"/>
                    </a:cubicBezTo>
                    <a:cubicBezTo>
                      <a:pt x="1280" y="735"/>
                      <a:pt x="1277" y="735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6"/>
                      <a:pt x="1274" y="738"/>
                      <a:pt x="1273" y="738"/>
                    </a:cubicBezTo>
                    <a:cubicBezTo>
                      <a:pt x="1271" y="738"/>
                      <a:pt x="1270" y="736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68" y="735"/>
                      <a:pt x="1265" y="735"/>
                      <a:pt x="1264" y="734"/>
                    </a:cubicBezTo>
                    <a:cubicBezTo>
                      <a:pt x="1263" y="733"/>
                      <a:pt x="1264" y="731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3" y="729"/>
                      <a:pt x="1261" y="728"/>
                      <a:pt x="1261" y="726"/>
                    </a:cubicBezTo>
                    <a:cubicBezTo>
                      <a:pt x="1261" y="725"/>
                      <a:pt x="1263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lose/>
                    <a:moveTo>
                      <a:pt x="1288" y="795"/>
                    </a:moveTo>
                    <a:cubicBezTo>
                      <a:pt x="1288" y="793"/>
                      <a:pt x="1289" y="790"/>
                      <a:pt x="1290" y="790"/>
                    </a:cubicBezTo>
                    <a:cubicBezTo>
                      <a:pt x="1292" y="790"/>
                      <a:pt x="1293" y="793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5" y="793"/>
                      <a:pt x="1298" y="793"/>
                      <a:pt x="1299" y="794"/>
                    </a:cubicBezTo>
                    <a:cubicBezTo>
                      <a:pt x="1300" y="795"/>
                      <a:pt x="1299" y="797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300" y="799"/>
                      <a:pt x="1302" y="801"/>
                      <a:pt x="1302" y="802"/>
                    </a:cubicBezTo>
                    <a:cubicBezTo>
                      <a:pt x="1302" y="804"/>
                      <a:pt x="1300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9" y="807"/>
                      <a:pt x="1300" y="809"/>
                      <a:pt x="1299" y="810"/>
                    </a:cubicBezTo>
                    <a:cubicBezTo>
                      <a:pt x="1298" y="811"/>
                      <a:pt x="1295" y="811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11"/>
                      <a:pt x="1292" y="814"/>
                      <a:pt x="1290" y="814"/>
                    </a:cubicBezTo>
                    <a:cubicBezTo>
                      <a:pt x="1289" y="814"/>
                      <a:pt x="1288" y="811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6" y="811"/>
                      <a:pt x="1283" y="811"/>
                      <a:pt x="1282" y="810"/>
                    </a:cubicBezTo>
                    <a:cubicBezTo>
                      <a:pt x="1281" y="809"/>
                      <a:pt x="1282" y="807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1" y="805"/>
                      <a:pt x="1279" y="804"/>
                      <a:pt x="1279" y="802"/>
                    </a:cubicBezTo>
                    <a:cubicBezTo>
                      <a:pt x="1279" y="801"/>
                      <a:pt x="1281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2" y="797"/>
                      <a:pt x="1281" y="795"/>
                      <a:pt x="1282" y="794"/>
                    </a:cubicBezTo>
                    <a:cubicBezTo>
                      <a:pt x="1283" y="793"/>
                      <a:pt x="1286" y="793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lose/>
                    <a:moveTo>
                      <a:pt x="1152" y="1187"/>
                    </a:moveTo>
                    <a:cubicBezTo>
                      <a:pt x="1152" y="1185"/>
                      <a:pt x="1153" y="1184"/>
                      <a:pt x="1155" y="1184"/>
                    </a:cubicBezTo>
                    <a:cubicBezTo>
                      <a:pt x="1156" y="1184"/>
                      <a:pt x="1157" y="1185"/>
                      <a:pt x="1157" y="1187"/>
                    </a:cubicBezTo>
                    <a:cubicBezTo>
                      <a:pt x="1157" y="1188"/>
                      <a:pt x="1156" y="1189"/>
                      <a:pt x="1155" y="1189"/>
                    </a:cubicBezTo>
                    <a:cubicBezTo>
                      <a:pt x="1153" y="1189"/>
                      <a:pt x="1152" y="1188"/>
                      <a:pt x="1152" y="1187"/>
                    </a:cubicBezTo>
                    <a:close/>
                    <a:moveTo>
                      <a:pt x="743" y="968"/>
                    </a:moveTo>
                    <a:cubicBezTo>
                      <a:pt x="736" y="969"/>
                      <a:pt x="736" y="969"/>
                      <a:pt x="736" y="969"/>
                    </a:cubicBezTo>
                    <a:cubicBezTo>
                      <a:pt x="741" y="974"/>
                      <a:pt x="741" y="974"/>
                      <a:pt x="741" y="974"/>
                    </a:cubicBezTo>
                    <a:cubicBezTo>
                      <a:pt x="734" y="974"/>
                      <a:pt x="734" y="974"/>
                      <a:pt x="734" y="974"/>
                    </a:cubicBezTo>
                    <a:cubicBezTo>
                      <a:pt x="738" y="980"/>
                      <a:pt x="738" y="980"/>
                      <a:pt x="738" y="980"/>
                    </a:cubicBezTo>
                    <a:cubicBezTo>
                      <a:pt x="730" y="978"/>
                      <a:pt x="730" y="978"/>
                      <a:pt x="730" y="978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27" y="983"/>
                      <a:pt x="727" y="983"/>
                      <a:pt x="727" y="983"/>
                    </a:cubicBezTo>
                    <a:cubicBezTo>
                      <a:pt x="729" y="990"/>
                      <a:pt x="729" y="990"/>
                      <a:pt x="729" y="990"/>
                    </a:cubicBezTo>
                    <a:cubicBezTo>
                      <a:pt x="724" y="987"/>
                      <a:pt x="724" y="987"/>
                      <a:pt x="724" y="987"/>
                    </a:cubicBezTo>
                    <a:cubicBezTo>
                      <a:pt x="725" y="993"/>
                      <a:pt x="725" y="993"/>
                      <a:pt x="725" y="993"/>
                    </a:cubicBezTo>
                    <a:cubicBezTo>
                      <a:pt x="721" y="990"/>
                      <a:pt x="721" y="990"/>
                      <a:pt x="721" y="990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9" y="982"/>
                      <a:pt x="719" y="982"/>
                      <a:pt x="719" y="982"/>
                    </a:cubicBezTo>
                    <a:cubicBezTo>
                      <a:pt x="725" y="979"/>
                      <a:pt x="729" y="973"/>
                      <a:pt x="730" y="966"/>
                    </a:cubicBezTo>
                    <a:cubicBezTo>
                      <a:pt x="732" y="957"/>
                      <a:pt x="728" y="949"/>
                      <a:pt x="721" y="944"/>
                    </a:cubicBezTo>
                    <a:cubicBezTo>
                      <a:pt x="722" y="931"/>
                      <a:pt x="722" y="931"/>
                      <a:pt x="722" y="931"/>
                    </a:cubicBezTo>
                    <a:cubicBezTo>
                      <a:pt x="725" y="938"/>
                      <a:pt x="725" y="938"/>
                      <a:pt x="725" y="938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30" y="941"/>
                      <a:pt x="730" y="941"/>
                      <a:pt x="730" y="941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2" y="945"/>
                      <a:pt x="732" y="945"/>
                      <a:pt x="732" y="945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6" y="951"/>
                      <a:pt x="736" y="951"/>
                      <a:pt x="736" y="951"/>
                    </a:cubicBezTo>
                    <a:cubicBezTo>
                      <a:pt x="742" y="953"/>
                      <a:pt x="742" y="953"/>
                      <a:pt x="742" y="953"/>
                    </a:cubicBezTo>
                    <a:cubicBezTo>
                      <a:pt x="742" y="953"/>
                      <a:pt x="742" y="953"/>
                      <a:pt x="742" y="954"/>
                    </a:cubicBezTo>
                    <a:cubicBezTo>
                      <a:pt x="737" y="958"/>
                      <a:pt x="737" y="958"/>
                      <a:pt x="737" y="958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37" y="964"/>
                      <a:pt x="737" y="964"/>
                      <a:pt x="737" y="964"/>
                    </a:cubicBezTo>
                    <a:lnTo>
                      <a:pt x="743" y="968"/>
                    </a:lnTo>
                    <a:close/>
                    <a:moveTo>
                      <a:pt x="702" y="968"/>
                    </a:moveTo>
                    <a:cubicBezTo>
                      <a:pt x="695" y="969"/>
                      <a:pt x="695" y="969"/>
                      <a:pt x="695" y="969"/>
                    </a:cubicBezTo>
                    <a:cubicBezTo>
                      <a:pt x="700" y="974"/>
                      <a:pt x="700" y="974"/>
                      <a:pt x="700" y="974"/>
                    </a:cubicBezTo>
                    <a:cubicBezTo>
                      <a:pt x="693" y="974"/>
                      <a:pt x="693" y="974"/>
                      <a:pt x="693" y="974"/>
                    </a:cubicBezTo>
                    <a:cubicBezTo>
                      <a:pt x="697" y="980"/>
                      <a:pt x="697" y="980"/>
                      <a:pt x="697" y="980"/>
                    </a:cubicBezTo>
                    <a:cubicBezTo>
                      <a:pt x="689" y="978"/>
                      <a:pt x="689" y="978"/>
                      <a:pt x="689" y="978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86" y="983"/>
                      <a:pt x="686" y="983"/>
                      <a:pt x="686" y="983"/>
                    </a:cubicBezTo>
                    <a:cubicBezTo>
                      <a:pt x="688" y="990"/>
                      <a:pt x="688" y="990"/>
                      <a:pt x="688" y="990"/>
                    </a:cubicBezTo>
                    <a:cubicBezTo>
                      <a:pt x="683" y="987"/>
                      <a:pt x="683" y="987"/>
                      <a:pt x="683" y="987"/>
                    </a:cubicBezTo>
                    <a:cubicBezTo>
                      <a:pt x="684" y="993"/>
                      <a:pt x="684" y="993"/>
                      <a:pt x="684" y="993"/>
                    </a:cubicBezTo>
                    <a:cubicBezTo>
                      <a:pt x="680" y="990"/>
                      <a:pt x="680" y="990"/>
                      <a:pt x="680" y="990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8" y="982"/>
                      <a:pt x="678" y="982"/>
                      <a:pt x="678" y="982"/>
                    </a:cubicBezTo>
                    <a:cubicBezTo>
                      <a:pt x="684" y="979"/>
                      <a:pt x="688" y="973"/>
                      <a:pt x="689" y="966"/>
                    </a:cubicBezTo>
                    <a:cubicBezTo>
                      <a:pt x="691" y="957"/>
                      <a:pt x="687" y="949"/>
                      <a:pt x="680" y="944"/>
                    </a:cubicBezTo>
                    <a:cubicBezTo>
                      <a:pt x="681" y="931"/>
                      <a:pt x="681" y="931"/>
                      <a:pt x="681" y="931"/>
                    </a:cubicBezTo>
                    <a:cubicBezTo>
                      <a:pt x="684" y="938"/>
                      <a:pt x="684" y="938"/>
                      <a:pt x="684" y="938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9" y="941"/>
                      <a:pt x="689" y="941"/>
                      <a:pt x="689" y="941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1" y="945"/>
                      <a:pt x="691" y="945"/>
                      <a:pt x="691" y="945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5" y="951"/>
                      <a:pt x="695" y="951"/>
                      <a:pt x="695" y="951"/>
                    </a:cubicBezTo>
                    <a:cubicBezTo>
                      <a:pt x="701" y="953"/>
                      <a:pt x="701" y="953"/>
                      <a:pt x="701" y="953"/>
                    </a:cubicBezTo>
                    <a:cubicBezTo>
                      <a:pt x="701" y="953"/>
                      <a:pt x="701" y="953"/>
                      <a:pt x="701" y="954"/>
                    </a:cubicBezTo>
                    <a:cubicBezTo>
                      <a:pt x="696" y="958"/>
                      <a:pt x="696" y="958"/>
                      <a:pt x="696" y="958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696" y="964"/>
                      <a:pt x="696" y="964"/>
                      <a:pt x="696" y="964"/>
                    </a:cubicBezTo>
                    <a:lnTo>
                      <a:pt x="702" y="968"/>
                    </a:lnTo>
                    <a:close/>
                    <a:moveTo>
                      <a:pt x="661" y="969"/>
                    </a:moveTo>
                    <a:cubicBezTo>
                      <a:pt x="655" y="970"/>
                      <a:pt x="655" y="970"/>
                      <a:pt x="655" y="970"/>
                    </a:cubicBezTo>
                    <a:cubicBezTo>
                      <a:pt x="659" y="975"/>
                      <a:pt x="659" y="975"/>
                      <a:pt x="659" y="975"/>
                    </a:cubicBezTo>
                    <a:cubicBezTo>
                      <a:pt x="652" y="975"/>
                      <a:pt x="652" y="975"/>
                      <a:pt x="652" y="975"/>
                    </a:cubicBezTo>
                    <a:cubicBezTo>
                      <a:pt x="656" y="981"/>
                      <a:pt x="656" y="981"/>
                      <a:pt x="656" y="981"/>
                    </a:cubicBezTo>
                    <a:cubicBezTo>
                      <a:pt x="648" y="980"/>
                      <a:pt x="648" y="980"/>
                      <a:pt x="648" y="980"/>
                    </a:cubicBezTo>
                    <a:cubicBezTo>
                      <a:pt x="652" y="988"/>
                      <a:pt x="652" y="988"/>
                      <a:pt x="652" y="988"/>
                    </a:cubicBezTo>
                    <a:cubicBezTo>
                      <a:pt x="651" y="988"/>
                      <a:pt x="651" y="988"/>
                      <a:pt x="651" y="988"/>
                    </a:cubicBezTo>
                    <a:cubicBezTo>
                      <a:pt x="645" y="985"/>
                      <a:pt x="645" y="985"/>
                      <a:pt x="645" y="985"/>
                    </a:cubicBezTo>
                    <a:cubicBezTo>
                      <a:pt x="647" y="991"/>
                      <a:pt x="647" y="991"/>
                      <a:pt x="647" y="991"/>
                    </a:cubicBezTo>
                    <a:cubicBezTo>
                      <a:pt x="642" y="989"/>
                      <a:pt x="642" y="989"/>
                      <a:pt x="642" y="989"/>
                    </a:cubicBezTo>
                    <a:cubicBezTo>
                      <a:pt x="643" y="995"/>
                      <a:pt x="643" y="995"/>
                      <a:pt x="643" y="995"/>
                    </a:cubicBezTo>
                    <a:cubicBezTo>
                      <a:pt x="639" y="991"/>
                      <a:pt x="639" y="991"/>
                      <a:pt x="639" y="991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7" y="983"/>
                      <a:pt x="637" y="983"/>
                      <a:pt x="637" y="983"/>
                    </a:cubicBezTo>
                    <a:cubicBezTo>
                      <a:pt x="643" y="980"/>
                      <a:pt x="647" y="974"/>
                      <a:pt x="648" y="967"/>
                    </a:cubicBezTo>
                    <a:cubicBezTo>
                      <a:pt x="650" y="959"/>
                      <a:pt x="646" y="950"/>
                      <a:pt x="639" y="945"/>
                    </a:cubicBezTo>
                    <a:cubicBezTo>
                      <a:pt x="640" y="932"/>
                      <a:pt x="640" y="932"/>
                      <a:pt x="640" y="932"/>
                    </a:cubicBezTo>
                    <a:cubicBezTo>
                      <a:pt x="643" y="940"/>
                      <a:pt x="643" y="940"/>
                      <a:pt x="643" y="940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8" y="942"/>
                      <a:pt x="648" y="942"/>
                      <a:pt x="648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0" y="947"/>
                      <a:pt x="650" y="947"/>
                      <a:pt x="650" y="947"/>
                    </a:cubicBezTo>
                    <a:cubicBezTo>
                      <a:pt x="657" y="947"/>
                      <a:pt x="657" y="947"/>
                      <a:pt x="657" y="947"/>
                    </a:cubicBezTo>
                    <a:cubicBezTo>
                      <a:pt x="657" y="947"/>
                      <a:pt x="657" y="948"/>
                      <a:pt x="657" y="948"/>
                    </a:cubicBezTo>
                    <a:cubicBezTo>
                      <a:pt x="654" y="953"/>
                      <a:pt x="654" y="953"/>
                      <a:pt x="654" y="953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55" y="959"/>
                      <a:pt x="655" y="959"/>
                      <a:pt x="655" y="959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55" y="965"/>
                      <a:pt x="655" y="965"/>
                      <a:pt x="655" y="965"/>
                    </a:cubicBezTo>
                    <a:lnTo>
                      <a:pt x="661" y="969"/>
                    </a:lnTo>
                    <a:close/>
                    <a:moveTo>
                      <a:pt x="585" y="977"/>
                    </a:moveTo>
                    <a:cubicBezTo>
                      <a:pt x="580" y="975"/>
                      <a:pt x="591" y="957"/>
                      <a:pt x="597" y="951"/>
                    </a:cubicBezTo>
                    <a:cubicBezTo>
                      <a:pt x="597" y="951"/>
                      <a:pt x="591" y="978"/>
                      <a:pt x="585" y="977"/>
                    </a:cubicBezTo>
                    <a:close/>
                    <a:moveTo>
                      <a:pt x="594" y="983"/>
                    </a:moveTo>
                    <a:cubicBezTo>
                      <a:pt x="593" y="985"/>
                      <a:pt x="592" y="986"/>
                      <a:pt x="590" y="985"/>
                    </a:cubicBezTo>
                    <a:cubicBezTo>
                      <a:pt x="588" y="985"/>
                      <a:pt x="586" y="983"/>
                      <a:pt x="587" y="981"/>
                    </a:cubicBezTo>
                    <a:cubicBezTo>
                      <a:pt x="587" y="979"/>
                      <a:pt x="589" y="978"/>
                      <a:pt x="591" y="978"/>
                    </a:cubicBezTo>
                    <a:cubicBezTo>
                      <a:pt x="593" y="979"/>
                      <a:pt x="594" y="981"/>
                      <a:pt x="594" y="983"/>
                    </a:cubicBezTo>
                    <a:close/>
                    <a:moveTo>
                      <a:pt x="584" y="925"/>
                    </a:moveTo>
                    <a:cubicBezTo>
                      <a:pt x="584" y="925"/>
                      <a:pt x="556" y="921"/>
                      <a:pt x="557" y="915"/>
                    </a:cubicBezTo>
                    <a:cubicBezTo>
                      <a:pt x="558" y="910"/>
                      <a:pt x="578" y="920"/>
                      <a:pt x="584" y="925"/>
                    </a:cubicBezTo>
                    <a:close/>
                    <a:moveTo>
                      <a:pt x="561" y="900"/>
                    </a:moveTo>
                    <a:cubicBezTo>
                      <a:pt x="564" y="896"/>
                      <a:pt x="579" y="911"/>
                      <a:pt x="583" y="918"/>
                    </a:cubicBezTo>
                    <a:cubicBezTo>
                      <a:pt x="583" y="918"/>
                      <a:pt x="558" y="905"/>
                      <a:pt x="561" y="900"/>
                    </a:cubicBezTo>
                    <a:close/>
                    <a:moveTo>
                      <a:pt x="583" y="929"/>
                    </a:moveTo>
                    <a:cubicBezTo>
                      <a:pt x="583" y="929"/>
                      <a:pt x="556" y="936"/>
                      <a:pt x="554" y="931"/>
                    </a:cubicBezTo>
                    <a:cubicBezTo>
                      <a:pt x="553" y="925"/>
                      <a:pt x="575" y="926"/>
                      <a:pt x="583" y="929"/>
                    </a:cubicBezTo>
                    <a:close/>
                    <a:moveTo>
                      <a:pt x="559" y="907"/>
                    </a:moveTo>
                    <a:cubicBezTo>
                      <a:pt x="559" y="909"/>
                      <a:pt x="557" y="910"/>
                      <a:pt x="555" y="910"/>
                    </a:cubicBezTo>
                    <a:cubicBezTo>
                      <a:pt x="553" y="909"/>
                      <a:pt x="552" y="907"/>
                      <a:pt x="552" y="905"/>
                    </a:cubicBezTo>
                    <a:cubicBezTo>
                      <a:pt x="553" y="903"/>
                      <a:pt x="555" y="902"/>
                      <a:pt x="557" y="902"/>
                    </a:cubicBezTo>
                    <a:cubicBezTo>
                      <a:pt x="559" y="903"/>
                      <a:pt x="560" y="905"/>
                      <a:pt x="559" y="907"/>
                    </a:cubicBezTo>
                    <a:close/>
                    <a:moveTo>
                      <a:pt x="554" y="922"/>
                    </a:moveTo>
                    <a:cubicBezTo>
                      <a:pt x="553" y="924"/>
                      <a:pt x="551" y="926"/>
                      <a:pt x="549" y="925"/>
                    </a:cubicBezTo>
                    <a:cubicBezTo>
                      <a:pt x="547" y="925"/>
                      <a:pt x="546" y="923"/>
                      <a:pt x="546" y="921"/>
                    </a:cubicBezTo>
                    <a:cubicBezTo>
                      <a:pt x="547" y="919"/>
                      <a:pt x="549" y="918"/>
                      <a:pt x="551" y="918"/>
                    </a:cubicBezTo>
                    <a:cubicBezTo>
                      <a:pt x="553" y="918"/>
                      <a:pt x="554" y="920"/>
                      <a:pt x="554" y="922"/>
                    </a:cubicBezTo>
                    <a:close/>
                    <a:moveTo>
                      <a:pt x="547" y="937"/>
                    </a:moveTo>
                    <a:cubicBezTo>
                      <a:pt x="547" y="935"/>
                      <a:pt x="549" y="934"/>
                      <a:pt x="551" y="935"/>
                    </a:cubicBezTo>
                    <a:cubicBezTo>
                      <a:pt x="553" y="935"/>
                      <a:pt x="554" y="937"/>
                      <a:pt x="554" y="939"/>
                    </a:cubicBezTo>
                    <a:cubicBezTo>
                      <a:pt x="553" y="941"/>
                      <a:pt x="551" y="942"/>
                      <a:pt x="549" y="942"/>
                    </a:cubicBezTo>
                    <a:cubicBezTo>
                      <a:pt x="547" y="941"/>
                      <a:pt x="546" y="939"/>
                      <a:pt x="547" y="937"/>
                    </a:cubicBezTo>
                    <a:close/>
                    <a:moveTo>
                      <a:pt x="551" y="954"/>
                    </a:moveTo>
                    <a:cubicBezTo>
                      <a:pt x="552" y="952"/>
                      <a:pt x="553" y="951"/>
                      <a:pt x="555" y="951"/>
                    </a:cubicBezTo>
                    <a:cubicBezTo>
                      <a:pt x="557" y="952"/>
                      <a:pt x="559" y="954"/>
                      <a:pt x="558" y="956"/>
                    </a:cubicBezTo>
                    <a:cubicBezTo>
                      <a:pt x="558" y="958"/>
                      <a:pt x="556" y="959"/>
                      <a:pt x="554" y="959"/>
                    </a:cubicBezTo>
                    <a:cubicBezTo>
                      <a:pt x="552" y="958"/>
                      <a:pt x="551" y="956"/>
                      <a:pt x="551" y="954"/>
                    </a:cubicBezTo>
                    <a:close/>
                    <a:moveTo>
                      <a:pt x="557" y="946"/>
                    </a:moveTo>
                    <a:cubicBezTo>
                      <a:pt x="554" y="941"/>
                      <a:pt x="575" y="935"/>
                      <a:pt x="583" y="935"/>
                    </a:cubicBezTo>
                    <a:cubicBezTo>
                      <a:pt x="583" y="935"/>
                      <a:pt x="560" y="951"/>
                      <a:pt x="557" y="946"/>
                    </a:cubicBezTo>
                    <a:close/>
                    <a:moveTo>
                      <a:pt x="559" y="968"/>
                    </a:moveTo>
                    <a:cubicBezTo>
                      <a:pt x="559" y="966"/>
                      <a:pt x="561" y="965"/>
                      <a:pt x="563" y="965"/>
                    </a:cubicBezTo>
                    <a:cubicBezTo>
                      <a:pt x="565" y="966"/>
                      <a:pt x="566" y="968"/>
                      <a:pt x="566" y="970"/>
                    </a:cubicBezTo>
                    <a:cubicBezTo>
                      <a:pt x="565" y="972"/>
                      <a:pt x="563" y="973"/>
                      <a:pt x="562" y="972"/>
                    </a:cubicBezTo>
                    <a:cubicBezTo>
                      <a:pt x="560" y="972"/>
                      <a:pt x="558" y="970"/>
                      <a:pt x="559" y="968"/>
                    </a:cubicBezTo>
                    <a:close/>
                    <a:moveTo>
                      <a:pt x="565" y="958"/>
                    </a:moveTo>
                    <a:cubicBezTo>
                      <a:pt x="561" y="954"/>
                      <a:pt x="580" y="943"/>
                      <a:pt x="588" y="941"/>
                    </a:cubicBezTo>
                    <a:cubicBezTo>
                      <a:pt x="588" y="941"/>
                      <a:pt x="569" y="962"/>
                      <a:pt x="565" y="958"/>
                    </a:cubicBezTo>
                    <a:close/>
                    <a:moveTo>
                      <a:pt x="600" y="871"/>
                    </a:moveTo>
                    <a:cubicBezTo>
                      <a:pt x="599" y="873"/>
                      <a:pt x="596" y="873"/>
                      <a:pt x="593" y="871"/>
                    </a:cubicBezTo>
                    <a:cubicBezTo>
                      <a:pt x="590" y="870"/>
                      <a:pt x="588" y="867"/>
                      <a:pt x="589" y="865"/>
                    </a:cubicBezTo>
                    <a:cubicBezTo>
                      <a:pt x="590" y="864"/>
                      <a:pt x="593" y="864"/>
                      <a:pt x="596" y="866"/>
                    </a:cubicBezTo>
                    <a:cubicBezTo>
                      <a:pt x="599" y="867"/>
                      <a:pt x="601" y="870"/>
                      <a:pt x="600" y="871"/>
                    </a:cubicBezTo>
                    <a:close/>
                    <a:moveTo>
                      <a:pt x="596" y="882"/>
                    </a:moveTo>
                    <a:cubicBezTo>
                      <a:pt x="593" y="884"/>
                      <a:pt x="590" y="884"/>
                      <a:pt x="589" y="882"/>
                    </a:cubicBezTo>
                    <a:cubicBezTo>
                      <a:pt x="588" y="880"/>
                      <a:pt x="590" y="878"/>
                      <a:pt x="593" y="876"/>
                    </a:cubicBezTo>
                    <a:cubicBezTo>
                      <a:pt x="596" y="874"/>
                      <a:pt x="599" y="874"/>
                      <a:pt x="600" y="876"/>
                    </a:cubicBezTo>
                    <a:cubicBezTo>
                      <a:pt x="601" y="878"/>
                      <a:pt x="599" y="880"/>
                      <a:pt x="596" y="882"/>
                    </a:cubicBezTo>
                    <a:close/>
                    <a:moveTo>
                      <a:pt x="593" y="925"/>
                    </a:moveTo>
                    <a:cubicBezTo>
                      <a:pt x="595" y="926"/>
                      <a:pt x="597" y="928"/>
                      <a:pt x="596" y="929"/>
                    </a:cubicBezTo>
                    <a:cubicBezTo>
                      <a:pt x="596" y="930"/>
                      <a:pt x="594" y="931"/>
                      <a:pt x="591" y="930"/>
                    </a:cubicBezTo>
                    <a:cubicBezTo>
                      <a:pt x="589" y="929"/>
                      <a:pt x="587" y="928"/>
                      <a:pt x="588" y="926"/>
                    </a:cubicBezTo>
                    <a:cubicBezTo>
                      <a:pt x="588" y="925"/>
                      <a:pt x="590" y="924"/>
                      <a:pt x="593" y="925"/>
                    </a:cubicBezTo>
                    <a:close/>
                    <a:moveTo>
                      <a:pt x="572" y="976"/>
                    </a:moveTo>
                    <a:cubicBezTo>
                      <a:pt x="572" y="974"/>
                      <a:pt x="574" y="973"/>
                      <a:pt x="576" y="974"/>
                    </a:cubicBezTo>
                    <a:cubicBezTo>
                      <a:pt x="578" y="974"/>
                      <a:pt x="579" y="976"/>
                      <a:pt x="579" y="978"/>
                    </a:cubicBezTo>
                    <a:cubicBezTo>
                      <a:pt x="578" y="980"/>
                      <a:pt x="576" y="981"/>
                      <a:pt x="574" y="981"/>
                    </a:cubicBezTo>
                    <a:cubicBezTo>
                      <a:pt x="572" y="980"/>
                      <a:pt x="571" y="978"/>
                      <a:pt x="572" y="976"/>
                    </a:cubicBezTo>
                    <a:close/>
                    <a:moveTo>
                      <a:pt x="574" y="968"/>
                    </a:moveTo>
                    <a:cubicBezTo>
                      <a:pt x="569" y="965"/>
                      <a:pt x="584" y="950"/>
                      <a:pt x="591" y="946"/>
                    </a:cubicBezTo>
                    <a:cubicBezTo>
                      <a:pt x="591" y="946"/>
                      <a:pt x="579" y="971"/>
                      <a:pt x="574" y="968"/>
                    </a:cubicBezTo>
                    <a:close/>
                    <a:moveTo>
                      <a:pt x="595" y="937"/>
                    </a:moveTo>
                    <a:cubicBezTo>
                      <a:pt x="593" y="939"/>
                      <a:pt x="591" y="940"/>
                      <a:pt x="590" y="939"/>
                    </a:cubicBezTo>
                    <a:cubicBezTo>
                      <a:pt x="589" y="937"/>
                      <a:pt x="590" y="935"/>
                      <a:pt x="592" y="934"/>
                    </a:cubicBezTo>
                    <a:cubicBezTo>
                      <a:pt x="594" y="932"/>
                      <a:pt x="596" y="931"/>
                      <a:pt x="597" y="932"/>
                    </a:cubicBezTo>
                    <a:cubicBezTo>
                      <a:pt x="598" y="933"/>
                      <a:pt x="597" y="936"/>
                      <a:pt x="595" y="937"/>
                    </a:cubicBezTo>
                    <a:close/>
                    <a:moveTo>
                      <a:pt x="595" y="923"/>
                    </a:moveTo>
                    <a:cubicBezTo>
                      <a:pt x="595" y="920"/>
                      <a:pt x="596" y="918"/>
                      <a:pt x="597" y="918"/>
                    </a:cubicBezTo>
                    <a:cubicBezTo>
                      <a:pt x="598" y="917"/>
                      <a:pt x="600" y="919"/>
                      <a:pt x="600" y="922"/>
                    </a:cubicBezTo>
                    <a:cubicBezTo>
                      <a:pt x="601" y="924"/>
                      <a:pt x="600" y="926"/>
                      <a:pt x="599" y="927"/>
                    </a:cubicBezTo>
                    <a:cubicBezTo>
                      <a:pt x="597" y="927"/>
                      <a:pt x="596" y="925"/>
                      <a:pt x="595" y="923"/>
                    </a:cubicBezTo>
                    <a:close/>
                    <a:moveTo>
                      <a:pt x="549" y="753"/>
                    </a:moveTo>
                    <a:cubicBezTo>
                      <a:pt x="551" y="755"/>
                      <a:pt x="552" y="758"/>
                      <a:pt x="551" y="759"/>
                    </a:cubicBezTo>
                    <a:cubicBezTo>
                      <a:pt x="549" y="760"/>
                      <a:pt x="547" y="760"/>
                      <a:pt x="545" y="757"/>
                    </a:cubicBezTo>
                    <a:cubicBezTo>
                      <a:pt x="544" y="757"/>
                      <a:pt x="544" y="757"/>
                      <a:pt x="544" y="757"/>
                    </a:cubicBezTo>
                    <a:cubicBezTo>
                      <a:pt x="544" y="757"/>
                      <a:pt x="544" y="757"/>
                      <a:pt x="544" y="758"/>
                    </a:cubicBezTo>
                    <a:cubicBezTo>
                      <a:pt x="544" y="761"/>
                      <a:pt x="543" y="763"/>
                      <a:pt x="541" y="763"/>
                    </a:cubicBezTo>
                    <a:cubicBezTo>
                      <a:pt x="540" y="763"/>
                      <a:pt x="538" y="761"/>
                      <a:pt x="538" y="758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6" y="760"/>
                      <a:pt x="533" y="760"/>
                      <a:pt x="532" y="759"/>
                    </a:cubicBezTo>
                    <a:cubicBezTo>
                      <a:pt x="531" y="758"/>
                      <a:pt x="532" y="755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1" y="753"/>
                      <a:pt x="528" y="752"/>
                      <a:pt x="528" y="750"/>
                    </a:cubicBezTo>
                    <a:cubicBezTo>
                      <a:pt x="528" y="748"/>
                      <a:pt x="531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2" y="745"/>
                      <a:pt x="531" y="742"/>
                      <a:pt x="532" y="741"/>
                    </a:cubicBezTo>
                    <a:cubicBezTo>
                      <a:pt x="533" y="740"/>
                      <a:pt x="536" y="740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0"/>
                      <a:pt x="540" y="737"/>
                      <a:pt x="541" y="737"/>
                    </a:cubicBezTo>
                    <a:cubicBezTo>
                      <a:pt x="543" y="737"/>
                      <a:pt x="544" y="740"/>
                      <a:pt x="544" y="743"/>
                    </a:cubicBezTo>
                    <a:cubicBezTo>
                      <a:pt x="544" y="743"/>
                      <a:pt x="544" y="743"/>
                      <a:pt x="544" y="743"/>
                    </a:cubicBezTo>
                    <a:cubicBezTo>
                      <a:pt x="544" y="743"/>
                      <a:pt x="544" y="743"/>
                      <a:pt x="545" y="743"/>
                    </a:cubicBezTo>
                    <a:cubicBezTo>
                      <a:pt x="547" y="740"/>
                      <a:pt x="549" y="740"/>
                      <a:pt x="551" y="741"/>
                    </a:cubicBezTo>
                    <a:cubicBezTo>
                      <a:pt x="552" y="742"/>
                      <a:pt x="551" y="745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52" y="747"/>
                      <a:pt x="554" y="748"/>
                      <a:pt x="554" y="750"/>
                    </a:cubicBezTo>
                    <a:cubicBezTo>
                      <a:pt x="554" y="752"/>
                      <a:pt x="552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lose/>
                    <a:moveTo>
                      <a:pt x="556" y="698"/>
                    </a:moveTo>
                    <a:cubicBezTo>
                      <a:pt x="560" y="702"/>
                      <a:pt x="563" y="708"/>
                      <a:pt x="564" y="710"/>
                    </a:cubicBezTo>
                    <a:cubicBezTo>
                      <a:pt x="569" y="713"/>
                      <a:pt x="575" y="717"/>
                      <a:pt x="582" y="720"/>
                    </a:cubicBezTo>
                    <a:cubicBezTo>
                      <a:pt x="581" y="712"/>
                      <a:pt x="568" y="697"/>
                      <a:pt x="568" y="697"/>
                    </a:cubicBezTo>
                    <a:cubicBezTo>
                      <a:pt x="579" y="704"/>
                      <a:pt x="584" y="717"/>
                      <a:pt x="585" y="721"/>
                    </a:cubicBezTo>
                    <a:cubicBezTo>
                      <a:pt x="592" y="724"/>
                      <a:pt x="597" y="726"/>
                      <a:pt x="606" y="729"/>
                    </a:cubicBezTo>
                    <a:cubicBezTo>
                      <a:pt x="605" y="720"/>
                      <a:pt x="596" y="708"/>
                      <a:pt x="596" y="708"/>
                    </a:cubicBezTo>
                    <a:cubicBezTo>
                      <a:pt x="604" y="714"/>
                      <a:pt x="608" y="725"/>
                      <a:pt x="609" y="729"/>
                    </a:cubicBezTo>
                    <a:cubicBezTo>
                      <a:pt x="615" y="731"/>
                      <a:pt x="623" y="734"/>
                      <a:pt x="630" y="736"/>
                    </a:cubicBezTo>
                    <a:cubicBezTo>
                      <a:pt x="638" y="738"/>
                      <a:pt x="631" y="739"/>
                      <a:pt x="634" y="740"/>
                    </a:cubicBezTo>
                    <a:cubicBezTo>
                      <a:pt x="634" y="740"/>
                      <a:pt x="625" y="738"/>
                      <a:pt x="613" y="734"/>
                    </a:cubicBezTo>
                    <a:cubicBezTo>
                      <a:pt x="607" y="740"/>
                      <a:pt x="585" y="739"/>
                      <a:pt x="585" y="739"/>
                    </a:cubicBezTo>
                    <a:cubicBezTo>
                      <a:pt x="600" y="738"/>
                      <a:pt x="607" y="735"/>
                      <a:pt x="609" y="734"/>
                    </a:cubicBezTo>
                    <a:cubicBezTo>
                      <a:pt x="602" y="732"/>
                      <a:pt x="594" y="729"/>
                      <a:pt x="586" y="725"/>
                    </a:cubicBezTo>
                    <a:cubicBezTo>
                      <a:pt x="572" y="730"/>
                      <a:pt x="562" y="726"/>
                      <a:pt x="562" y="726"/>
                    </a:cubicBezTo>
                    <a:cubicBezTo>
                      <a:pt x="570" y="728"/>
                      <a:pt x="578" y="725"/>
                      <a:pt x="582" y="724"/>
                    </a:cubicBezTo>
                    <a:cubicBezTo>
                      <a:pt x="579" y="723"/>
                      <a:pt x="577" y="721"/>
                      <a:pt x="574" y="719"/>
                    </a:cubicBezTo>
                    <a:cubicBezTo>
                      <a:pt x="569" y="719"/>
                      <a:pt x="555" y="718"/>
                      <a:pt x="547" y="713"/>
                    </a:cubicBezTo>
                    <a:cubicBezTo>
                      <a:pt x="547" y="713"/>
                      <a:pt x="566" y="719"/>
                      <a:pt x="569" y="716"/>
                    </a:cubicBezTo>
                    <a:cubicBezTo>
                      <a:pt x="554" y="708"/>
                      <a:pt x="542" y="699"/>
                      <a:pt x="538" y="686"/>
                    </a:cubicBezTo>
                    <a:cubicBezTo>
                      <a:pt x="538" y="686"/>
                      <a:pt x="542" y="697"/>
                      <a:pt x="561" y="709"/>
                    </a:cubicBezTo>
                    <a:cubicBezTo>
                      <a:pt x="561" y="705"/>
                      <a:pt x="556" y="698"/>
                      <a:pt x="556" y="698"/>
                    </a:cubicBezTo>
                    <a:close/>
                    <a:moveTo>
                      <a:pt x="600" y="563"/>
                    </a:moveTo>
                    <a:cubicBezTo>
                      <a:pt x="597" y="581"/>
                      <a:pt x="597" y="581"/>
                      <a:pt x="597" y="581"/>
                    </a:cubicBezTo>
                    <a:cubicBezTo>
                      <a:pt x="607" y="562"/>
                      <a:pt x="607" y="562"/>
                      <a:pt x="607" y="562"/>
                    </a:cubicBezTo>
                    <a:cubicBezTo>
                      <a:pt x="608" y="580"/>
                      <a:pt x="608" y="580"/>
                      <a:pt x="608" y="580"/>
                    </a:cubicBezTo>
                    <a:cubicBezTo>
                      <a:pt x="615" y="566"/>
                      <a:pt x="615" y="566"/>
                      <a:pt x="615" y="566"/>
                    </a:cubicBezTo>
                    <a:cubicBezTo>
                      <a:pt x="616" y="580"/>
                      <a:pt x="616" y="580"/>
                      <a:pt x="616" y="580"/>
                    </a:cubicBezTo>
                    <a:cubicBezTo>
                      <a:pt x="627" y="562"/>
                      <a:pt x="627" y="562"/>
                      <a:pt x="627" y="562"/>
                    </a:cubicBezTo>
                    <a:cubicBezTo>
                      <a:pt x="624" y="583"/>
                      <a:pt x="624" y="583"/>
                      <a:pt x="624" y="583"/>
                    </a:cubicBezTo>
                    <a:cubicBezTo>
                      <a:pt x="634" y="566"/>
                      <a:pt x="634" y="566"/>
                      <a:pt x="634" y="566"/>
                    </a:cubicBezTo>
                    <a:cubicBezTo>
                      <a:pt x="633" y="584"/>
                      <a:pt x="633" y="584"/>
                      <a:pt x="633" y="584"/>
                    </a:cubicBezTo>
                    <a:cubicBezTo>
                      <a:pt x="641" y="569"/>
                      <a:pt x="641" y="569"/>
                      <a:pt x="641" y="569"/>
                    </a:cubicBezTo>
                    <a:cubicBezTo>
                      <a:pt x="645" y="586"/>
                      <a:pt x="645" y="586"/>
                      <a:pt x="645" y="586"/>
                    </a:cubicBezTo>
                    <a:cubicBezTo>
                      <a:pt x="649" y="567"/>
                      <a:pt x="649" y="567"/>
                      <a:pt x="649" y="567"/>
                    </a:cubicBezTo>
                    <a:cubicBezTo>
                      <a:pt x="656" y="587"/>
                      <a:pt x="656" y="587"/>
                      <a:pt x="656" y="587"/>
                    </a:cubicBezTo>
                    <a:cubicBezTo>
                      <a:pt x="658" y="567"/>
                      <a:pt x="658" y="567"/>
                      <a:pt x="658" y="567"/>
                    </a:cubicBezTo>
                    <a:cubicBezTo>
                      <a:pt x="667" y="584"/>
                      <a:pt x="667" y="584"/>
                      <a:pt x="667" y="584"/>
                    </a:cubicBezTo>
                    <a:cubicBezTo>
                      <a:pt x="665" y="566"/>
                      <a:pt x="665" y="566"/>
                      <a:pt x="665" y="566"/>
                    </a:cubicBezTo>
                    <a:cubicBezTo>
                      <a:pt x="680" y="583"/>
                      <a:pt x="680" y="583"/>
                      <a:pt x="680" y="583"/>
                    </a:cubicBezTo>
                    <a:cubicBezTo>
                      <a:pt x="675" y="565"/>
                      <a:pt x="675" y="565"/>
                      <a:pt x="675" y="565"/>
                    </a:cubicBezTo>
                    <a:cubicBezTo>
                      <a:pt x="691" y="582"/>
                      <a:pt x="691" y="582"/>
                      <a:pt x="691" y="58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01" y="579"/>
                      <a:pt x="701" y="579"/>
                      <a:pt x="701" y="579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11" y="575"/>
                      <a:pt x="724" y="582"/>
                      <a:pt x="727" y="584"/>
                    </a:cubicBezTo>
                    <a:cubicBezTo>
                      <a:pt x="753" y="599"/>
                      <a:pt x="760" y="623"/>
                      <a:pt x="758" y="639"/>
                    </a:cubicBezTo>
                    <a:cubicBezTo>
                      <a:pt x="755" y="655"/>
                      <a:pt x="751" y="668"/>
                      <a:pt x="745" y="677"/>
                    </a:cubicBezTo>
                    <a:cubicBezTo>
                      <a:pt x="738" y="678"/>
                      <a:pt x="730" y="678"/>
                      <a:pt x="724" y="678"/>
                    </a:cubicBezTo>
                    <a:cubicBezTo>
                      <a:pt x="711" y="677"/>
                      <a:pt x="689" y="683"/>
                      <a:pt x="670" y="698"/>
                    </a:cubicBezTo>
                    <a:cubicBezTo>
                      <a:pt x="664" y="704"/>
                      <a:pt x="664" y="704"/>
                      <a:pt x="664" y="704"/>
                    </a:cubicBezTo>
                    <a:cubicBezTo>
                      <a:pt x="662" y="705"/>
                      <a:pt x="661" y="707"/>
                      <a:pt x="660" y="708"/>
                    </a:cubicBezTo>
                    <a:cubicBezTo>
                      <a:pt x="660" y="706"/>
                      <a:pt x="661" y="705"/>
                      <a:pt x="661" y="703"/>
                    </a:cubicBezTo>
                    <a:cubicBezTo>
                      <a:pt x="661" y="703"/>
                      <a:pt x="661" y="696"/>
                      <a:pt x="661" y="696"/>
                    </a:cubicBezTo>
                    <a:cubicBezTo>
                      <a:pt x="661" y="688"/>
                      <a:pt x="659" y="679"/>
                      <a:pt x="654" y="669"/>
                    </a:cubicBezTo>
                    <a:cubicBezTo>
                      <a:pt x="649" y="661"/>
                      <a:pt x="645" y="660"/>
                      <a:pt x="637" y="647"/>
                    </a:cubicBezTo>
                    <a:cubicBezTo>
                      <a:pt x="637" y="647"/>
                      <a:pt x="628" y="665"/>
                      <a:pt x="623" y="675"/>
                    </a:cubicBezTo>
                    <a:cubicBezTo>
                      <a:pt x="621" y="680"/>
                      <a:pt x="619" y="687"/>
                      <a:pt x="619" y="695"/>
                    </a:cubicBezTo>
                    <a:cubicBezTo>
                      <a:pt x="619" y="695"/>
                      <a:pt x="620" y="701"/>
                      <a:pt x="620" y="702"/>
                    </a:cubicBezTo>
                    <a:cubicBezTo>
                      <a:pt x="620" y="704"/>
                      <a:pt x="620" y="706"/>
                      <a:pt x="621" y="708"/>
                    </a:cubicBezTo>
                    <a:cubicBezTo>
                      <a:pt x="619" y="706"/>
                      <a:pt x="616" y="704"/>
                      <a:pt x="614" y="702"/>
                    </a:cubicBezTo>
                    <a:cubicBezTo>
                      <a:pt x="614" y="702"/>
                      <a:pt x="614" y="702"/>
                      <a:pt x="614" y="702"/>
                    </a:cubicBezTo>
                    <a:cubicBezTo>
                      <a:pt x="615" y="702"/>
                      <a:pt x="605" y="696"/>
                      <a:pt x="605" y="696"/>
                    </a:cubicBezTo>
                    <a:cubicBezTo>
                      <a:pt x="589" y="685"/>
                      <a:pt x="564" y="683"/>
                      <a:pt x="564" y="683"/>
                    </a:cubicBezTo>
                    <a:cubicBezTo>
                      <a:pt x="559" y="679"/>
                      <a:pt x="556" y="674"/>
                      <a:pt x="553" y="669"/>
                    </a:cubicBezTo>
                    <a:cubicBezTo>
                      <a:pt x="541" y="650"/>
                      <a:pt x="541" y="627"/>
                      <a:pt x="546" y="613"/>
                    </a:cubicBezTo>
                    <a:cubicBezTo>
                      <a:pt x="553" y="594"/>
                      <a:pt x="565" y="579"/>
                      <a:pt x="579" y="566"/>
                    </a:cubicBezTo>
                    <a:cubicBezTo>
                      <a:pt x="591" y="560"/>
                      <a:pt x="591" y="560"/>
                      <a:pt x="591" y="560"/>
                    </a:cubicBezTo>
                    <a:cubicBezTo>
                      <a:pt x="587" y="576"/>
                      <a:pt x="587" y="576"/>
                      <a:pt x="587" y="576"/>
                    </a:cubicBezTo>
                    <a:lnTo>
                      <a:pt x="600" y="563"/>
                    </a:lnTo>
                    <a:close/>
                    <a:moveTo>
                      <a:pt x="743" y="711"/>
                    </a:moveTo>
                    <a:cubicBezTo>
                      <a:pt x="734" y="717"/>
                      <a:pt x="718" y="718"/>
                      <a:pt x="712" y="718"/>
                    </a:cubicBezTo>
                    <a:cubicBezTo>
                      <a:pt x="709" y="719"/>
                      <a:pt x="706" y="721"/>
                      <a:pt x="703" y="722"/>
                    </a:cubicBezTo>
                    <a:cubicBezTo>
                      <a:pt x="707" y="724"/>
                      <a:pt x="716" y="727"/>
                      <a:pt x="725" y="726"/>
                    </a:cubicBezTo>
                    <a:cubicBezTo>
                      <a:pt x="725" y="726"/>
                      <a:pt x="714" y="730"/>
                      <a:pt x="699" y="723"/>
                    </a:cubicBezTo>
                    <a:cubicBezTo>
                      <a:pt x="690" y="726"/>
                      <a:pt x="681" y="729"/>
                      <a:pt x="674" y="731"/>
                    </a:cubicBezTo>
                    <a:cubicBezTo>
                      <a:pt x="676" y="733"/>
                      <a:pt x="684" y="736"/>
                      <a:pt x="699" y="738"/>
                    </a:cubicBezTo>
                    <a:cubicBezTo>
                      <a:pt x="699" y="738"/>
                      <a:pt x="676" y="737"/>
                      <a:pt x="670" y="732"/>
                    </a:cubicBezTo>
                    <a:cubicBezTo>
                      <a:pt x="656" y="735"/>
                      <a:pt x="646" y="736"/>
                      <a:pt x="646" y="736"/>
                    </a:cubicBezTo>
                    <a:cubicBezTo>
                      <a:pt x="650" y="735"/>
                      <a:pt x="647" y="733"/>
                      <a:pt x="651" y="732"/>
                    </a:cubicBezTo>
                    <a:cubicBezTo>
                      <a:pt x="659" y="731"/>
                      <a:pt x="668" y="727"/>
                      <a:pt x="674" y="726"/>
                    </a:cubicBezTo>
                    <a:cubicBezTo>
                      <a:pt x="675" y="721"/>
                      <a:pt x="680" y="711"/>
                      <a:pt x="689" y="704"/>
                    </a:cubicBezTo>
                    <a:cubicBezTo>
                      <a:pt x="689" y="704"/>
                      <a:pt x="678" y="716"/>
                      <a:pt x="678" y="726"/>
                    </a:cubicBezTo>
                    <a:cubicBezTo>
                      <a:pt x="686" y="723"/>
                      <a:pt x="693" y="722"/>
                      <a:pt x="700" y="719"/>
                    </a:cubicBezTo>
                    <a:cubicBezTo>
                      <a:pt x="701" y="715"/>
                      <a:pt x="708" y="700"/>
                      <a:pt x="719" y="694"/>
                    </a:cubicBezTo>
                    <a:cubicBezTo>
                      <a:pt x="719" y="694"/>
                      <a:pt x="704" y="709"/>
                      <a:pt x="703" y="718"/>
                    </a:cubicBezTo>
                    <a:cubicBezTo>
                      <a:pt x="711" y="715"/>
                      <a:pt x="717" y="711"/>
                      <a:pt x="723" y="708"/>
                    </a:cubicBezTo>
                    <a:cubicBezTo>
                      <a:pt x="724" y="705"/>
                      <a:pt x="728" y="699"/>
                      <a:pt x="732" y="695"/>
                    </a:cubicBezTo>
                    <a:cubicBezTo>
                      <a:pt x="732" y="695"/>
                      <a:pt x="727" y="703"/>
                      <a:pt x="726" y="707"/>
                    </a:cubicBezTo>
                    <a:cubicBezTo>
                      <a:pt x="747" y="695"/>
                      <a:pt x="753" y="684"/>
                      <a:pt x="753" y="684"/>
                    </a:cubicBezTo>
                    <a:cubicBezTo>
                      <a:pt x="747" y="697"/>
                      <a:pt x="735" y="706"/>
                      <a:pt x="718" y="714"/>
                    </a:cubicBezTo>
                    <a:cubicBezTo>
                      <a:pt x="727" y="715"/>
                      <a:pt x="743" y="711"/>
                      <a:pt x="743" y="711"/>
                    </a:cubicBezTo>
                    <a:close/>
                    <a:moveTo>
                      <a:pt x="640" y="737"/>
                    </a:moveTo>
                    <a:cubicBezTo>
                      <a:pt x="640" y="736"/>
                      <a:pt x="638" y="736"/>
                      <a:pt x="639" y="731"/>
                    </a:cubicBezTo>
                    <a:cubicBezTo>
                      <a:pt x="639" y="726"/>
                      <a:pt x="638" y="720"/>
                      <a:pt x="639" y="715"/>
                    </a:cubicBezTo>
                    <a:cubicBezTo>
                      <a:pt x="637" y="714"/>
                      <a:pt x="631" y="708"/>
                      <a:pt x="629" y="702"/>
                    </a:cubicBezTo>
                    <a:cubicBezTo>
                      <a:pt x="629" y="702"/>
                      <a:pt x="634" y="711"/>
                      <a:pt x="640" y="714"/>
                    </a:cubicBezTo>
                    <a:cubicBezTo>
                      <a:pt x="641" y="708"/>
                      <a:pt x="642" y="704"/>
                      <a:pt x="642" y="699"/>
                    </a:cubicBezTo>
                    <a:cubicBezTo>
                      <a:pt x="640" y="698"/>
                      <a:pt x="632" y="690"/>
                      <a:pt x="632" y="682"/>
                    </a:cubicBezTo>
                    <a:cubicBezTo>
                      <a:pt x="632" y="682"/>
                      <a:pt x="637" y="694"/>
                      <a:pt x="643" y="697"/>
                    </a:cubicBezTo>
                    <a:cubicBezTo>
                      <a:pt x="643" y="692"/>
                      <a:pt x="642" y="688"/>
                      <a:pt x="642" y="684"/>
                    </a:cubicBezTo>
                    <a:cubicBezTo>
                      <a:pt x="641" y="683"/>
                      <a:pt x="638" y="678"/>
                      <a:pt x="636" y="675"/>
                    </a:cubicBezTo>
                    <a:cubicBezTo>
                      <a:pt x="636" y="675"/>
                      <a:pt x="639" y="680"/>
                      <a:pt x="642" y="681"/>
                    </a:cubicBezTo>
                    <a:cubicBezTo>
                      <a:pt x="640" y="666"/>
                      <a:pt x="637" y="660"/>
                      <a:pt x="637" y="660"/>
                    </a:cubicBezTo>
                    <a:cubicBezTo>
                      <a:pt x="643" y="669"/>
                      <a:pt x="644" y="676"/>
                      <a:pt x="644" y="688"/>
                    </a:cubicBezTo>
                    <a:cubicBezTo>
                      <a:pt x="648" y="684"/>
                      <a:pt x="649" y="673"/>
                      <a:pt x="649" y="673"/>
                    </a:cubicBezTo>
                    <a:cubicBezTo>
                      <a:pt x="651" y="679"/>
                      <a:pt x="646" y="689"/>
                      <a:pt x="645" y="692"/>
                    </a:cubicBezTo>
                    <a:cubicBezTo>
                      <a:pt x="645" y="694"/>
                      <a:pt x="645" y="696"/>
                      <a:pt x="645" y="699"/>
                    </a:cubicBezTo>
                    <a:cubicBezTo>
                      <a:pt x="647" y="696"/>
                      <a:pt x="652" y="692"/>
                      <a:pt x="653" y="687"/>
                    </a:cubicBezTo>
                    <a:cubicBezTo>
                      <a:pt x="653" y="687"/>
                      <a:pt x="652" y="694"/>
                      <a:pt x="644" y="701"/>
                    </a:cubicBezTo>
                    <a:cubicBezTo>
                      <a:pt x="644" y="707"/>
                      <a:pt x="643" y="712"/>
                      <a:pt x="642" y="717"/>
                    </a:cubicBezTo>
                    <a:cubicBezTo>
                      <a:pt x="644" y="716"/>
                      <a:pt x="648" y="713"/>
                      <a:pt x="654" y="705"/>
                    </a:cubicBezTo>
                    <a:cubicBezTo>
                      <a:pt x="654" y="705"/>
                      <a:pt x="647" y="718"/>
                      <a:pt x="641" y="720"/>
                    </a:cubicBezTo>
                    <a:cubicBezTo>
                      <a:pt x="639" y="728"/>
                      <a:pt x="640" y="737"/>
                      <a:pt x="640" y="737"/>
                    </a:cubicBezTo>
                    <a:close/>
                    <a:moveTo>
                      <a:pt x="531" y="693"/>
                    </a:moveTo>
                    <a:cubicBezTo>
                      <a:pt x="532" y="694"/>
                      <a:pt x="533" y="696"/>
                      <a:pt x="533" y="698"/>
                    </a:cubicBezTo>
                    <a:cubicBezTo>
                      <a:pt x="532" y="696"/>
                      <a:pt x="532" y="695"/>
                      <a:pt x="532" y="695"/>
                    </a:cubicBezTo>
                    <a:cubicBezTo>
                      <a:pt x="532" y="694"/>
                      <a:pt x="531" y="694"/>
                      <a:pt x="531" y="693"/>
                    </a:cubicBezTo>
                    <a:close/>
                    <a:moveTo>
                      <a:pt x="604" y="764"/>
                    </a:moveTo>
                    <a:cubicBezTo>
                      <a:pt x="605" y="762"/>
                      <a:pt x="608" y="762"/>
                      <a:pt x="611" y="764"/>
                    </a:cubicBezTo>
                    <a:cubicBezTo>
                      <a:pt x="614" y="766"/>
                      <a:pt x="615" y="768"/>
                      <a:pt x="614" y="770"/>
                    </a:cubicBezTo>
                    <a:cubicBezTo>
                      <a:pt x="613" y="772"/>
                      <a:pt x="610" y="772"/>
                      <a:pt x="607" y="770"/>
                    </a:cubicBezTo>
                    <a:cubicBezTo>
                      <a:pt x="604" y="768"/>
                      <a:pt x="603" y="766"/>
                      <a:pt x="604" y="764"/>
                    </a:cubicBezTo>
                    <a:close/>
                    <a:moveTo>
                      <a:pt x="607" y="775"/>
                    </a:moveTo>
                    <a:cubicBezTo>
                      <a:pt x="610" y="773"/>
                      <a:pt x="613" y="773"/>
                      <a:pt x="614" y="775"/>
                    </a:cubicBezTo>
                    <a:cubicBezTo>
                      <a:pt x="615" y="776"/>
                      <a:pt x="614" y="779"/>
                      <a:pt x="611" y="780"/>
                    </a:cubicBezTo>
                    <a:cubicBezTo>
                      <a:pt x="608" y="782"/>
                      <a:pt x="605" y="782"/>
                      <a:pt x="604" y="781"/>
                    </a:cubicBezTo>
                    <a:cubicBezTo>
                      <a:pt x="603" y="779"/>
                      <a:pt x="604" y="776"/>
                      <a:pt x="607" y="775"/>
                    </a:cubicBezTo>
                    <a:close/>
                    <a:moveTo>
                      <a:pt x="618" y="865"/>
                    </a:moveTo>
                    <a:cubicBezTo>
                      <a:pt x="619" y="867"/>
                      <a:pt x="617" y="870"/>
                      <a:pt x="614" y="871"/>
                    </a:cubicBezTo>
                    <a:cubicBezTo>
                      <a:pt x="612" y="873"/>
                      <a:pt x="608" y="873"/>
                      <a:pt x="608" y="871"/>
                    </a:cubicBezTo>
                    <a:cubicBezTo>
                      <a:pt x="607" y="870"/>
                      <a:pt x="608" y="867"/>
                      <a:pt x="611" y="866"/>
                    </a:cubicBezTo>
                    <a:cubicBezTo>
                      <a:pt x="614" y="864"/>
                      <a:pt x="617" y="864"/>
                      <a:pt x="618" y="865"/>
                    </a:cubicBezTo>
                    <a:close/>
                    <a:moveTo>
                      <a:pt x="604" y="869"/>
                    </a:moveTo>
                    <a:cubicBezTo>
                      <a:pt x="602" y="869"/>
                      <a:pt x="600" y="867"/>
                      <a:pt x="600" y="863"/>
                    </a:cubicBezTo>
                    <a:cubicBezTo>
                      <a:pt x="600" y="860"/>
                      <a:pt x="602" y="857"/>
                      <a:pt x="604" y="857"/>
                    </a:cubicBezTo>
                    <a:cubicBezTo>
                      <a:pt x="606" y="857"/>
                      <a:pt x="607" y="860"/>
                      <a:pt x="607" y="863"/>
                    </a:cubicBezTo>
                    <a:cubicBezTo>
                      <a:pt x="607" y="867"/>
                      <a:pt x="606" y="869"/>
                      <a:pt x="604" y="869"/>
                    </a:cubicBezTo>
                    <a:close/>
                    <a:moveTo>
                      <a:pt x="606" y="874"/>
                    </a:moveTo>
                    <a:cubicBezTo>
                      <a:pt x="606" y="875"/>
                      <a:pt x="605" y="876"/>
                      <a:pt x="604" y="876"/>
                    </a:cubicBezTo>
                    <a:cubicBezTo>
                      <a:pt x="602" y="876"/>
                      <a:pt x="601" y="875"/>
                      <a:pt x="601" y="874"/>
                    </a:cubicBezTo>
                    <a:cubicBezTo>
                      <a:pt x="601" y="872"/>
                      <a:pt x="602" y="871"/>
                      <a:pt x="604" y="871"/>
                    </a:cubicBezTo>
                    <a:cubicBezTo>
                      <a:pt x="605" y="871"/>
                      <a:pt x="606" y="872"/>
                      <a:pt x="606" y="874"/>
                    </a:cubicBezTo>
                    <a:close/>
                    <a:moveTo>
                      <a:pt x="604" y="878"/>
                    </a:moveTo>
                    <a:cubicBezTo>
                      <a:pt x="606" y="878"/>
                      <a:pt x="607" y="881"/>
                      <a:pt x="607" y="884"/>
                    </a:cubicBezTo>
                    <a:cubicBezTo>
                      <a:pt x="607" y="888"/>
                      <a:pt x="606" y="890"/>
                      <a:pt x="604" y="890"/>
                    </a:cubicBezTo>
                    <a:cubicBezTo>
                      <a:pt x="602" y="890"/>
                      <a:pt x="600" y="888"/>
                      <a:pt x="600" y="884"/>
                    </a:cubicBezTo>
                    <a:cubicBezTo>
                      <a:pt x="600" y="881"/>
                      <a:pt x="602" y="878"/>
                      <a:pt x="604" y="878"/>
                    </a:cubicBezTo>
                    <a:close/>
                    <a:moveTo>
                      <a:pt x="609" y="922"/>
                    </a:moveTo>
                    <a:cubicBezTo>
                      <a:pt x="610" y="923"/>
                      <a:pt x="609" y="925"/>
                      <a:pt x="607" y="927"/>
                    </a:cubicBezTo>
                    <a:cubicBezTo>
                      <a:pt x="605" y="928"/>
                      <a:pt x="603" y="929"/>
                      <a:pt x="602" y="928"/>
                    </a:cubicBezTo>
                    <a:cubicBezTo>
                      <a:pt x="601" y="927"/>
                      <a:pt x="602" y="925"/>
                      <a:pt x="604" y="923"/>
                    </a:cubicBezTo>
                    <a:cubicBezTo>
                      <a:pt x="606" y="921"/>
                      <a:pt x="608" y="921"/>
                      <a:pt x="609" y="922"/>
                    </a:cubicBezTo>
                    <a:close/>
                    <a:moveTo>
                      <a:pt x="600" y="933"/>
                    </a:moveTo>
                    <a:cubicBezTo>
                      <a:pt x="602" y="933"/>
                      <a:pt x="603" y="935"/>
                      <a:pt x="604" y="937"/>
                    </a:cubicBezTo>
                    <a:cubicBezTo>
                      <a:pt x="604" y="940"/>
                      <a:pt x="604" y="942"/>
                      <a:pt x="602" y="942"/>
                    </a:cubicBezTo>
                    <a:cubicBezTo>
                      <a:pt x="601" y="943"/>
                      <a:pt x="599" y="941"/>
                      <a:pt x="599" y="939"/>
                    </a:cubicBezTo>
                    <a:cubicBezTo>
                      <a:pt x="598" y="936"/>
                      <a:pt x="599" y="934"/>
                      <a:pt x="600" y="933"/>
                    </a:cubicBezTo>
                    <a:close/>
                    <a:moveTo>
                      <a:pt x="603" y="931"/>
                    </a:moveTo>
                    <a:cubicBezTo>
                      <a:pt x="603" y="930"/>
                      <a:pt x="606" y="929"/>
                      <a:pt x="608" y="930"/>
                    </a:cubicBezTo>
                    <a:cubicBezTo>
                      <a:pt x="610" y="931"/>
                      <a:pt x="612" y="933"/>
                      <a:pt x="612" y="934"/>
                    </a:cubicBezTo>
                    <a:cubicBezTo>
                      <a:pt x="611" y="935"/>
                      <a:pt x="609" y="936"/>
                      <a:pt x="606" y="935"/>
                    </a:cubicBezTo>
                    <a:cubicBezTo>
                      <a:pt x="604" y="934"/>
                      <a:pt x="602" y="933"/>
                      <a:pt x="603" y="931"/>
                    </a:cubicBezTo>
                    <a:close/>
                    <a:moveTo>
                      <a:pt x="611" y="882"/>
                    </a:moveTo>
                    <a:cubicBezTo>
                      <a:pt x="608" y="880"/>
                      <a:pt x="607" y="878"/>
                      <a:pt x="608" y="876"/>
                    </a:cubicBezTo>
                    <a:cubicBezTo>
                      <a:pt x="608" y="874"/>
                      <a:pt x="612" y="874"/>
                      <a:pt x="615" y="876"/>
                    </a:cubicBezTo>
                    <a:cubicBezTo>
                      <a:pt x="617" y="878"/>
                      <a:pt x="619" y="880"/>
                      <a:pt x="618" y="882"/>
                    </a:cubicBezTo>
                    <a:cubicBezTo>
                      <a:pt x="617" y="884"/>
                      <a:pt x="614" y="884"/>
                      <a:pt x="611" y="882"/>
                    </a:cubicBezTo>
                    <a:close/>
                    <a:moveTo>
                      <a:pt x="618" y="789"/>
                    </a:moveTo>
                    <a:cubicBezTo>
                      <a:pt x="616" y="789"/>
                      <a:pt x="615" y="786"/>
                      <a:pt x="615" y="783"/>
                    </a:cubicBezTo>
                    <a:cubicBezTo>
                      <a:pt x="615" y="779"/>
                      <a:pt x="616" y="777"/>
                      <a:pt x="618" y="777"/>
                    </a:cubicBezTo>
                    <a:cubicBezTo>
                      <a:pt x="620" y="777"/>
                      <a:pt x="622" y="779"/>
                      <a:pt x="622" y="783"/>
                    </a:cubicBezTo>
                    <a:cubicBezTo>
                      <a:pt x="622" y="786"/>
                      <a:pt x="620" y="789"/>
                      <a:pt x="618" y="789"/>
                    </a:cubicBezTo>
                    <a:close/>
                    <a:moveTo>
                      <a:pt x="615" y="772"/>
                    </a:moveTo>
                    <a:cubicBezTo>
                      <a:pt x="615" y="771"/>
                      <a:pt x="617" y="770"/>
                      <a:pt x="618" y="770"/>
                    </a:cubicBezTo>
                    <a:cubicBezTo>
                      <a:pt x="620" y="770"/>
                      <a:pt x="621" y="771"/>
                      <a:pt x="621" y="772"/>
                    </a:cubicBezTo>
                    <a:cubicBezTo>
                      <a:pt x="621" y="774"/>
                      <a:pt x="620" y="775"/>
                      <a:pt x="618" y="775"/>
                    </a:cubicBezTo>
                    <a:cubicBezTo>
                      <a:pt x="617" y="775"/>
                      <a:pt x="615" y="774"/>
                      <a:pt x="615" y="772"/>
                    </a:cubicBezTo>
                    <a:close/>
                    <a:moveTo>
                      <a:pt x="618" y="768"/>
                    </a:moveTo>
                    <a:cubicBezTo>
                      <a:pt x="616" y="768"/>
                      <a:pt x="615" y="765"/>
                      <a:pt x="615" y="762"/>
                    </a:cubicBezTo>
                    <a:cubicBezTo>
                      <a:pt x="615" y="758"/>
                      <a:pt x="616" y="756"/>
                      <a:pt x="618" y="756"/>
                    </a:cubicBezTo>
                    <a:cubicBezTo>
                      <a:pt x="620" y="756"/>
                      <a:pt x="622" y="758"/>
                      <a:pt x="622" y="762"/>
                    </a:cubicBezTo>
                    <a:cubicBezTo>
                      <a:pt x="622" y="765"/>
                      <a:pt x="620" y="768"/>
                      <a:pt x="618" y="768"/>
                    </a:cubicBezTo>
                    <a:close/>
                    <a:moveTo>
                      <a:pt x="626" y="764"/>
                    </a:moveTo>
                    <a:cubicBezTo>
                      <a:pt x="629" y="762"/>
                      <a:pt x="632" y="762"/>
                      <a:pt x="633" y="764"/>
                    </a:cubicBezTo>
                    <a:cubicBezTo>
                      <a:pt x="634" y="766"/>
                      <a:pt x="632" y="768"/>
                      <a:pt x="629" y="770"/>
                    </a:cubicBezTo>
                    <a:cubicBezTo>
                      <a:pt x="626" y="772"/>
                      <a:pt x="623" y="772"/>
                      <a:pt x="622" y="770"/>
                    </a:cubicBezTo>
                    <a:cubicBezTo>
                      <a:pt x="621" y="768"/>
                      <a:pt x="623" y="766"/>
                      <a:pt x="626" y="764"/>
                    </a:cubicBezTo>
                    <a:close/>
                    <a:moveTo>
                      <a:pt x="622" y="775"/>
                    </a:moveTo>
                    <a:cubicBezTo>
                      <a:pt x="623" y="773"/>
                      <a:pt x="626" y="773"/>
                      <a:pt x="629" y="775"/>
                    </a:cubicBezTo>
                    <a:cubicBezTo>
                      <a:pt x="632" y="776"/>
                      <a:pt x="634" y="779"/>
                      <a:pt x="633" y="781"/>
                    </a:cubicBezTo>
                    <a:cubicBezTo>
                      <a:pt x="632" y="782"/>
                      <a:pt x="629" y="782"/>
                      <a:pt x="626" y="780"/>
                    </a:cubicBezTo>
                    <a:cubicBezTo>
                      <a:pt x="623" y="779"/>
                      <a:pt x="621" y="776"/>
                      <a:pt x="622" y="775"/>
                    </a:cubicBezTo>
                    <a:close/>
                    <a:moveTo>
                      <a:pt x="624" y="826"/>
                    </a:moveTo>
                    <a:cubicBezTo>
                      <a:pt x="625" y="825"/>
                      <a:pt x="628" y="825"/>
                      <a:pt x="631" y="827"/>
                    </a:cubicBezTo>
                    <a:cubicBezTo>
                      <a:pt x="634" y="828"/>
                      <a:pt x="635" y="831"/>
                      <a:pt x="635" y="832"/>
                    </a:cubicBezTo>
                    <a:cubicBezTo>
                      <a:pt x="634" y="834"/>
                      <a:pt x="630" y="834"/>
                      <a:pt x="628" y="832"/>
                    </a:cubicBezTo>
                    <a:cubicBezTo>
                      <a:pt x="625" y="831"/>
                      <a:pt x="623" y="828"/>
                      <a:pt x="624" y="826"/>
                    </a:cubicBezTo>
                    <a:close/>
                    <a:moveTo>
                      <a:pt x="628" y="837"/>
                    </a:moveTo>
                    <a:cubicBezTo>
                      <a:pt x="630" y="835"/>
                      <a:pt x="634" y="835"/>
                      <a:pt x="635" y="837"/>
                    </a:cubicBezTo>
                    <a:cubicBezTo>
                      <a:pt x="635" y="839"/>
                      <a:pt x="634" y="841"/>
                      <a:pt x="631" y="843"/>
                    </a:cubicBezTo>
                    <a:cubicBezTo>
                      <a:pt x="628" y="845"/>
                      <a:pt x="625" y="845"/>
                      <a:pt x="624" y="843"/>
                    </a:cubicBezTo>
                    <a:cubicBezTo>
                      <a:pt x="623" y="841"/>
                      <a:pt x="625" y="839"/>
                      <a:pt x="628" y="837"/>
                    </a:cubicBezTo>
                    <a:close/>
                    <a:moveTo>
                      <a:pt x="638" y="830"/>
                    </a:moveTo>
                    <a:cubicBezTo>
                      <a:pt x="637" y="830"/>
                      <a:pt x="635" y="828"/>
                      <a:pt x="635" y="824"/>
                    </a:cubicBezTo>
                    <a:cubicBezTo>
                      <a:pt x="635" y="821"/>
                      <a:pt x="637" y="818"/>
                      <a:pt x="638" y="818"/>
                    </a:cubicBezTo>
                    <a:cubicBezTo>
                      <a:pt x="640" y="818"/>
                      <a:pt x="642" y="821"/>
                      <a:pt x="642" y="824"/>
                    </a:cubicBezTo>
                    <a:cubicBezTo>
                      <a:pt x="642" y="828"/>
                      <a:pt x="640" y="830"/>
                      <a:pt x="638" y="830"/>
                    </a:cubicBezTo>
                    <a:close/>
                    <a:moveTo>
                      <a:pt x="641" y="835"/>
                    </a:moveTo>
                    <a:cubicBezTo>
                      <a:pt x="641" y="836"/>
                      <a:pt x="640" y="837"/>
                      <a:pt x="638" y="837"/>
                    </a:cubicBezTo>
                    <a:cubicBezTo>
                      <a:pt x="637" y="837"/>
                      <a:pt x="636" y="836"/>
                      <a:pt x="636" y="835"/>
                    </a:cubicBezTo>
                    <a:cubicBezTo>
                      <a:pt x="636" y="833"/>
                      <a:pt x="637" y="832"/>
                      <a:pt x="638" y="832"/>
                    </a:cubicBezTo>
                    <a:cubicBezTo>
                      <a:pt x="640" y="832"/>
                      <a:pt x="641" y="833"/>
                      <a:pt x="641" y="835"/>
                    </a:cubicBezTo>
                    <a:close/>
                    <a:moveTo>
                      <a:pt x="638" y="839"/>
                    </a:moveTo>
                    <a:cubicBezTo>
                      <a:pt x="640" y="839"/>
                      <a:pt x="642" y="842"/>
                      <a:pt x="642" y="845"/>
                    </a:cubicBezTo>
                    <a:cubicBezTo>
                      <a:pt x="642" y="849"/>
                      <a:pt x="640" y="851"/>
                      <a:pt x="638" y="851"/>
                    </a:cubicBezTo>
                    <a:cubicBezTo>
                      <a:pt x="637" y="851"/>
                      <a:pt x="635" y="849"/>
                      <a:pt x="635" y="845"/>
                    </a:cubicBezTo>
                    <a:cubicBezTo>
                      <a:pt x="635" y="842"/>
                      <a:pt x="637" y="839"/>
                      <a:pt x="638" y="839"/>
                    </a:cubicBezTo>
                    <a:close/>
                    <a:moveTo>
                      <a:pt x="649" y="832"/>
                    </a:moveTo>
                    <a:cubicBezTo>
                      <a:pt x="646" y="834"/>
                      <a:pt x="643" y="834"/>
                      <a:pt x="642" y="832"/>
                    </a:cubicBezTo>
                    <a:cubicBezTo>
                      <a:pt x="641" y="831"/>
                      <a:pt x="643" y="828"/>
                      <a:pt x="646" y="827"/>
                    </a:cubicBezTo>
                    <a:cubicBezTo>
                      <a:pt x="649" y="825"/>
                      <a:pt x="652" y="825"/>
                      <a:pt x="653" y="826"/>
                    </a:cubicBezTo>
                    <a:cubicBezTo>
                      <a:pt x="654" y="828"/>
                      <a:pt x="652" y="831"/>
                      <a:pt x="649" y="832"/>
                    </a:cubicBezTo>
                    <a:close/>
                    <a:moveTo>
                      <a:pt x="653" y="843"/>
                    </a:moveTo>
                    <a:cubicBezTo>
                      <a:pt x="652" y="845"/>
                      <a:pt x="649" y="845"/>
                      <a:pt x="646" y="843"/>
                    </a:cubicBezTo>
                    <a:cubicBezTo>
                      <a:pt x="643" y="841"/>
                      <a:pt x="641" y="839"/>
                      <a:pt x="642" y="837"/>
                    </a:cubicBezTo>
                    <a:cubicBezTo>
                      <a:pt x="643" y="835"/>
                      <a:pt x="646" y="835"/>
                      <a:pt x="649" y="837"/>
                    </a:cubicBezTo>
                    <a:cubicBezTo>
                      <a:pt x="652" y="839"/>
                      <a:pt x="654" y="841"/>
                      <a:pt x="653" y="843"/>
                    </a:cubicBezTo>
                    <a:close/>
                    <a:moveTo>
                      <a:pt x="668" y="784"/>
                    </a:moveTo>
                    <a:cubicBezTo>
                      <a:pt x="667" y="786"/>
                      <a:pt x="664" y="786"/>
                      <a:pt x="661" y="784"/>
                    </a:cubicBezTo>
                    <a:cubicBezTo>
                      <a:pt x="658" y="782"/>
                      <a:pt x="656" y="780"/>
                      <a:pt x="657" y="778"/>
                    </a:cubicBezTo>
                    <a:cubicBezTo>
                      <a:pt x="658" y="777"/>
                      <a:pt x="661" y="777"/>
                      <a:pt x="664" y="778"/>
                    </a:cubicBezTo>
                    <a:cubicBezTo>
                      <a:pt x="667" y="780"/>
                      <a:pt x="669" y="783"/>
                      <a:pt x="668" y="784"/>
                    </a:cubicBezTo>
                    <a:close/>
                    <a:moveTo>
                      <a:pt x="664" y="795"/>
                    </a:moveTo>
                    <a:cubicBezTo>
                      <a:pt x="661" y="796"/>
                      <a:pt x="658" y="796"/>
                      <a:pt x="657" y="795"/>
                    </a:cubicBezTo>
                    <a:cubicBezTo>
                      <a:pt x="656" y="793"/>
                      <a:pt x="658" y="790"/>
                      <a:pt x="661" y="789"/>
                    </a:cubicBezTo>
                    <a:cubicBezTo>
                      <a:pt x="664" y="787"/>
                      <a:pt x="667" y="787"/>
                      <a:pt x="668" y="789"/>
                    </a:cubicBezTo>
                    <a:cubicBezTo>
                      <a:pt x="669" y="790"/>
                      <a:pt x="667" y="793"/>
                      <a:pt x="664" y="795"/>
                    </a:cubicBezTo>
                    <a:close/>
                    <a:moveTo>
                      <a:pt x="672" y="782"/>
                    </a:moveTo>
                    <a:cubicBezTo>
                      <a:pt x="670" y="782"/>
                      <a:pt x="668" y="779"/>
                      <a:pt x="668" y="776"/>
                    </a:cubicBezTo>
                    <a:cubicBezTo>
                      <a:pt x="668" y="773"/>
                      <a:pt x="670" y="770"/>
                      <a:pt x="672" y="770"/>
                    </a:cubicBezTo>
                    <a:cubicBezTo>
                      <a:pt x="673" y="770"/>
                      <a:pt x="675" y="773"/>
                      <a:pt x="675" y="776"/>
                    </a:cubicBezTo>
                    <a:cubicBezTo>
                      <a:pt x="675" y="779"/>
                      <a:pt x="673" y="782"/>
                      <a:pt x="672" y="782"/>
                    </a:cubicBezTo>
                    <a:close/>
                    <a:moveTo>
                      <a:pt x="674" y="786"/>
                    </a:moveTo>
                    <a:cubicBezTo>
                      <a:pt x="674" y="788"/>
                      <a:pt x="673" y="789"/>
                      <a:pt x="672" y="789"/>
                    </a:cubicBezTo>
                    <a:cubicBezTo>
                      <a:pt x="670" y="789"/>
                      <a:pt x="669" y="788"/>
                      <a:pt x="669" y="786"/>
                    </a:cubicBezTo>
                    <a:cubicBezTo>
                      <a:pt x="669" y="785"/>
                      <a:pt x="670" y="784"/>
                      <a:pt x="672" y="784"/>
                    </a:cubicBezTo>
                    <a:cubicBezTo>
                      <a:pt x="673" y="784"/>
                      <a:pt x="674" y="785"/>
                      <a:pt x="674" y="786"/>
                    </a:cubicBezTo>
                    <a:close/>
                    <a:moveTo>
                      <a:pt x="672" y="791"/>
                    </a:moveTo>
                    <a:cubicBezTo>
                      <a:pt x="673" y="791"/>
                      <a:pt x="675" y="794"/>
                      <a:pt x="675" y="797"/>
                    </a:cubicBezTo>
                    <a:cubicBezTo>
                      <a:pt x="675" y="800"/>
                      <a:pt x="673" y="803"/>
                      <a:pt x="672" y="803"/>
                    </a:cubicBezTo>
                    <a:cubicBezTo>
                      <a:pt x="670" y="803"/>
                      <a:pt x="668" y="800"/>
                      <a:pt x="668" y="797"/>
                    </a:cubicBezTo>
                    <a:cubicBezTo>
                      <a:pt x="668" y="794"/>
                      <a:pt x="670" y="791"/>
                      <a:pt x="672" y="791"/>
                    </a:cubicBezTo>
                    <a:close/>
                    <a:moveTo>
                      <a:pt x="682" y="784"/>
                    </a:moveTo>
                    <a:cubicBezTo>
                      <a:pt x="679" y="786"/>
                      <a:pt x="676" y="786"/>
                      <a:pt x="675" y="784"/>
                    </a:cubicBezTo>
                    <a:cubicBezTo>
                      <a:pt x="674" y="783"/>
                      <a:pt x="676" y="780"/>
                      <a:pt x="679" y="778"/>
                    </a:cubicBezTo>
                    <a:cubicBezTo>
                      <a:pt x="682" y="777"/>
                      <a:pt x="685" y="777"/>
                      <a:pt x="686" y="778"/>
                    </a:cubicBezTo>
                    <a:cubicBezTo>
                      <a:pt x="687" y="780"/>
                      <a:pt x="685" y="782"/>
                      <a:pt x="682" y="784"/>
                    </a:cubicBezTo>
                    <a:close/>
                    <a:moveTo>
                      <a:pt x="686" y="795"/>
                    </a:moveTo>
                    <a:cubicBezTo>
                      <a:pt x="685" y="796"/>
                      <a:pt x="682" y="796"/>
                      <a:pt x="679" y="795"/>
                    </a:cubicBezTo>
                    <a:cubicBezTo>
                      <a:pt x="676" y="793"/>
                      <a:pt x="674" y="790"/>
                      <a:pt x="675" y="789"/>
                    </a:cubicBezTo>
                    <a:cubicBezTo>
                      <a:pt x="676" y="787"/>
                      <a:pt x="679" y="787"/>
                      <a:pt x="682" y="789"/>
                    </a:cubicBezTo>
                    <a:cubicBezTo>
                      <a:pt x="685" y="790"/>
                      <a:pt x="687" y="793"/>
                      <a:pt x="686" y="795"/>
                    </a:cubicBezTo>
                    <a:close/>
                    <a:moveTo>
                      <a:pt x="522" y="733"/>
                    </a:moveTo>
                    <a:cubicBezTo>
                      <a:pt x="522" y="735"/>
                      <a:pt x="521" y="736"/>
                      <a:pt x="519" y="736"/>
                    </a:cubicBezTo>
                    <a:cubicBezTo>
                      <a:pt x="518" y="736"/>
                      <a:pt x="517" y="735"/>
                      <a:pt x="517" y="733"/>
                    </a:cubicBezTo>
                    <a:cubicBezTo>
                      <a:pt x="517" y="732"/>
                      <a:pt x="518" y="731"/>
                      <a:pt x="519" y="731"/>
                    </a:cubicBezTo>
                    <a:cubicBezTo>
                      <a:pt x="521" y="731"/>
                      <a:pt x="522" y="732"/>
                      <a:pt x="522" y="733"/>
                    </a:cubicBezTo>
                    <a:close/>
                    <a:moveTo>
                      <a:pt x="514" y="721"/>
                    </a:moveTo>
                    <a:cubicBezTo>
                      <a:pt x="514" y="722"/>
                      <a:pt x="513" y="723"/>
                      <a:pt x="512" y="723"/>
                    </a:cubicBezTo>
                    <a:cubicBezTo>
                      <a:pt x="510" y="723"/>
                      <a:pt x="509" y="722"/>
                      <a:pt x="509" y="721"/>
                    </a:cubicBezTo>
                    <a:cubicBezTo>
                      <a:pt x="509" y="719"/>
                      <a:pt x="510" y="718"/>
                      <a:pt x="512" y="718"/>
                    </a:cubicBezTo>
                    <a:cubicBezTo>
                      <a:pt x="513" y="718"/>
                      <a:pt x="514" y="719"/>
                      <a:pt x="514" y="721"/>
                    </a:cubicBezTo>
                    <a:close/>
                    <a:moveTo>
                      <a:pt x="506" y="700"/>
                    </a:moveTo>
                    <a:cubicBezTo>
                      <a:pt x="507" y="700"/>
                      <a:pt x="509" y="702"/>
                      <a:pt x="509" y="703"/>
                    </a:cubicBezTo>
                    <a:cubicBezTo>
                      <a:pt x="509" y="705"/>
                      <a:pt x="507" y="706"/>
                      <a:pt x="506" y="706"/>
                    </a:cubicBezTo>
                    <a:cubicBezTo>
                      <a:pt x="504" y="706"/>
                      <a:pt x="503" y="705"/>
                      <a:pt x="503" y="703"/>
                    </a:cubicBezTo>
                    <a:cubicBezTo>
                      <a:pt x="503" y="702"/>
                      <a:pt x="504" y="700"/>
                      <a:pt x="506" y="700"/>
                    </a:cubicBezTo>
                    <a:close/>
                    <a:moveTo>
                      <a:pt x="501" y="687"/>
                    </a:moveTo>
                    <a:cubicBezTo>
                      <a:pt x="501" y="685"/>
                      <a:pt x="502" y="684"/>
                      <a:pt x="503" y="684"/>
                    </a:cubicBezTo>
                    <a:cubicBezTo>
                      <a:pt x="505" y="684"/>
                      <a:pt x="506" y="685"/>
                      <a:pt x="506" y="687"/>
                    </a:cubicBezTo>
                    <a:cubicBezTo>
                      <a:pt x="506" y="688"/>
                      <a:pt x="505" y="689"/>
                      <a:pt x="503" y="689"/>
                    </a:cubicBezTo>
                    <a:cubicBezTo>
                      <a:pt x="502" y="689"/>
                      <a:pt x="501" y="688"/>
                      <a:pt x="501" y="687"/>
                    </a:cubicBezTo>
                    <a:close/>
                    <a:moveTo>
                      <a:pt x="639" y="1168"/>
                    </a:moveTo>
                    <a:cubicBezTo>
                      <a:pt x="640" y="1165"/>
                      <a:pt x="640" y="1164"/>
                      <a:pt x="640" y="1163"/>
                    </a:cubicBezTo>
                    <a:cubicBezTo>
                      <a:pt x="641" y="1164"/>
                      <a:pt x="641" y="1165"/>
                      <a:pt x="643" y="1168"/>
                    </a:cubicBezTo>
                    <a:cubicBezTo>
                      <a:pt x="645" y="1170"/>
                      <a:pt x="647" y="1178"/>
                      <a:pt x="643" y="1180"/>
                    </a:cubicBezTo>
                    <a:cubicBezTo>
                      <a:pt x="638" y="1179"/>
                      <a:pt x="638" y="1171"/>
                      <a:pt x="639" y="1168"/>
                    </a:cubicBezTo>
                    <a:close/>
                    <a:moveTo>
                      <a:pt x="595" y="1205"/>
                    </a:moveTo>
                    <a:cubicBezTo>
                      <a:pt x="593" y="1208"/>
                      <a:pt x="593" y="1209"/>
                      <a:pt x="593" y="1211"/>
                    </a:cubicBezTo>
                    <a:cubicBezTo>
                      <a:pt x="593" y="1209"/>
                      <a:pt x="593" y="1208"/>
                      <a:pt x="591" y="1206"/>
                    </a:cubicBezTo>
                    <a:cubicBezTo>
                      <a:pt x="589" y="1203"/>
                      <a:pt x="588" y="1195"/>
                      <a:pt x="592" y="1193"/>
                    </a:cubicBezTo>
                    <a:cubicBezTo>
                      <a:pt x="596" y="1194"/>
                      <a:pt x="596" y="1202"/>
                      <a:pt x="595" y="1205"/>
                    </a:cubicBezTo>
                    <a:close/>
                    <a:moveTo>
                      <a:pt x="405" y="1076"/>
                    </a:moveTo>
                    <a:cubicBezTo>
                      <a:pt x="403" y="1072"/>
                      <a:pt x="400" y="1068"/>
                      <a:pt x="395" y="1065"/>
                    </a:cubicBezTo>
                    <a:cubicBezTo>
                      <a:pt x="389" y="1062"/>
                      <a:pt x="384" y="1061"/>
                      <a:pt x="380" y="1061"/>
                    </a:cubicBezTo>
                    <a:cubicBezTo>
                      <a:pt x="382" y="1057"/>
                      <a:pt x="385" y="1053"/>
                      <a:pt x="387" y="1047"/>
                    </a:cubicBezTo>
                    <a:cubicBezTo>
                      <a:pt x="388" y="1041"/>
                      <a:pt x="387" y="1036"/>
                      <a:pt x="386" y="1031"/>
                    </a:cubicBezTo>
                    <a:cubicBezTo>
                      <a:pt x="390" y="1033"/>
                      <a:pt x="395" y="1034"/>
                      <a:pt x="401" y="1035"/>
                    </a:cubicBezTo>
                    <a:cubicBezTo>
                      <a:pt x="407" y="1033"/>
                      <a:pt x="412" y="1031"/>
                      <a:pt x="416" y="1029"/>
                    </a:cubicBezTo>
                    <a:cubicBezTo>
                      <a:pt x="416" y="1033"/>
                      <a:pt x="416" y="1038"/>
                      <a:pt x="418" y="1044"/>
                    </a:cubicBezTo>
                    <a:cubicBezTo>
                      <a:pt x="421" y="1049"/>
                      <a:pt x="424" y="1053"/>
                      <a:pt x="428" y="1056"/>
                    </a:cubicBezTo>
                    <a:cubicBezTo>
                      <a:pt x="424" y="1057"/>
                      <a:pt x="419" y="1059"/>
                      <a:pt x="414" y="1062"/>
                    </a:cubicBezTo>
                    <a:cubicBezTo>
                      <a:pt x="410" y="1067"/>
                      <a:pt x="407" y="1072"/>
                      <a:pt x="405" y="1076"/>
                    </a:cubicBezTo>
                    <a:close/>
                    <a:moveTo>
                      <a:pt x="397" y="1100"/>
                    </a:moveTo>
                    <a:cubicBezTo>
                      <a:pt x="393" y="1099"/>
                      <a:pt x="394" y="1092"/>
                      <a:pt x="396" y="1090"/>
                    </a:cubicBezTo>
                    <a:cubicBezTo>
                      <a:pt x="397" y="1088"/>
                      <a:pt x="397" y="1087"/>
                      <a:pt x="398" y="1086"/>
                    </a:cubicBezTo>
                    <a:cubicBezTo>
                      <a:pt x="398" y="1087"/>
                      <a:pt x="398" y="1088"/>
                      <a:pt x="399" y="1090"/>
                    </a:cubicBezTo>
                    <a:cubicBezTo>
                      <a:pt x="400" y="1093"/>
                      <a:pt x="400" y="1099"/>
                      <a:pt x="397" y="1100"/>
                    </a:cubicBezTo>
                    <a:close/>
                    <a:moveTo>
                      <a:pt x="392" y="1089"/>
                    </a:moveTo>
                    <a:cubicBezTo>
                      <a:pt x="392" y="1092"/>
                      <a:pt x="391" y="1098"/>
                      <a:pt x="387" y="1098"/>
                    </a:cubicBezTo>
                    <a:cubicBezTo>
                      <a:pt x="384" y="1096"/>
                      <a:pt x="387" y="1090"/>
                      <a:pt x="389" y="1088"/>
                    </a:cubicBezTo>
                    <a:cubicBezTo>
                      <a:pt x="390" y="1086"/>
                      <a:pt x="391" y="1086"/>
                      <a:pt x="391" y="1085"/>
                    </a:cubicBezTo>
                    <a:cubicBezTo>
                      <a:pt x="391" y="1086"/>
                      <a:pt x="391" y="1087"/>
                      <a:pt x="392" y="1089"/>
                    </a:cubicBezTo>
                    <a:close/>
                    <a:moveTo>
                      <a:pt x="394" y="1020"/>
                    </a:moveTo>
                    <a:cubicBezTo>
                      <a:pt x="393" y="1019"/>
                      <a:pt x="393" y="1018"/>
                      <a:pt x="391" y="1016"/>
                    </a:cubicBezTo>
                    <a:cubicBezTo>
                      <a:pt x="389" y="1014"/>
                      <a:pt x="386" y="1008"/>
                      <a:pt x="389" y="1006"/>
                    </a:cubicBezTo>
                    <a:cubicBezTo>
                      <a:pt x="393" y="1006"/>
                      <a:pt x="395" y="1012"/>
                      <a:pt x="394" y="1015"/>
                    </a:cubicBezTo>
                    <a:cubicBezTo>
                      <a:pt x="394" y="1018"/>
                      <a:pt x="394" y="1018"/>
                      <a:pt x="394" y="1020"/>
                    </a:cubicBezTo>
                    <a:close/>
                    <a:moveTo>
                      <a:pt x="388" y="989"/>
                    </a:moveTo>
                    <a:cubicBezTo>
                      <a:pt x="384" y="987"/>
                      <a:pt x="386" y="981"/>
                      <a:pt x="388" y="978"/>
                    </a:cubicBezTo>
                    <a:cubicBezTo>
                      <a:pt x="389" y="977"/>
                      <a:pt x="390" y="976"/>
                      <a:pt x="390" y="975"/>
                    </a:cubicBezTo>
                    <a:cubicBezTo>
                      <a:pt x="390" y="976"/>
                      <a:pt x="390" y="977"/>
                      <a:pt x="391" y="979"/>
                    </a:cubicBezTo>
                    <a:cubicBezTo>
                      <a:pt x="392" y="982"/>
                      <a:pt x="391" y="988"/>
                      <a:pt x="388" y="989"/>
                    </a:cubicBezTo>
                    <a:close/>
                    <a:moveTo>
                      <a:pt x="387" y="1018"/>
                    </a:moveTo>
                    <a:cubicBezTo>
                      <a:pt x="387" y="1020"/>
                      <a:pt x="388" y="1021"/>
                      <a:pt x="388" y="1022"/>
                    </a:cubicBezTo>
                    <a:cubicBezTo>
                      <a:pt x="387" y="1021"/>
                      <a:pt x="387" y="1021"/>
                      <a:pt x="385" y="1019"/>
                    </a:cubicBezTo>
                    <a:cubicBezTo>
                      <a:pt x="382" y="1018"/>
                      <a:pt x="378" y="1013"/>
                      <a:pt x="381" y="1010"/>
                    </a:cubicBezTo>
                    <a:cubicBezTo>
                      <a:pt x="384" y="1009"/>
                      <a:pt x="387" y="1015"/>
                      <a:pt x="387" y="1018"/>
                    </a:cubicBezTo>
                    <a:close/>
                    <a:moveTo>
                      <a:pt x="384" y="978"/>
                    </a:moveTo>
                    <a:cubicBezTo>
                      <a:pt x="384" y="980"/>
                      <a:pt x="382" y="987"/>
                      <a:pt x="378" y="987"/>
                    </a:cubicBezTo>
                    <a:cubicBezTo>
                      <a:pt x="376" y="984"/>
                      <a:pt x="379" y="978"/>
                      <a:pt x="381" y="977"/>
                    </a:cubicBezTo>
                    <a:cubicBezTo>
                      <a:pt x="383" y="975"/>
                      <a:pt x="383" y="974"/>
                      <a:pt x="384" y="973"/>
                    </a:cubicBezTo>
                    <a:cubicBezTo>
                      <a:pt x="384" y="974"/>
                      <a:pt x="383" y="975"/>
                      <a:pt x="384" y="978"/>
                    </a:cubicBezTo>
                    <a:close/>
                    <a:moveTo>
                      <a:pt x="380" y="1078"/>
                    </a:moveTo>
                    <a:cubicBezTo>
                      <a:pt x="380" y="1079"/>
                      <a:pt x="379" y="1080"/>
                      <a:pt x="379" y="1082"/>
                    </a:cubicBezTo>
                    <a:cubicBezTo>
                      <a:pt x="378" y="1085"/>
                      <a:pt x="374" y="1090"/>
                      <a:pt x="371" y="1089"/>
                    </a:cubicBezTo>
                    <a:cubicBezTo>
                      <a:pt x="369" y="1086"/>
                      <a:pt x="374" y="1081"/>
                      <a:pt x="377" y="1080"/>
                    </a:cubicBezTo>
                    <a:cubicBezTo>
                      <a:pt x="379" y="1079"/>
                      <a:pt x="379" y="1079"/>
                      <a:pt x="380" y="1078"/>
                    </a:cubicBezTo>
                    <a:close/>
                    <a:moveTo>
                      <a:pt x="382" y="1085"/>
                    </a:moveTo>
                    <a:cubicBezTo>
                      <a:pt x="384" y="1083"/>
                      <a:pt x="385" y="1083"/>
                      <a:pt x="385" y="1082"/>
                    </a:cubicBezTo>
                    <a:cubicBezTo>
                      <a:pt x="385" y="1083"/>
                      <a:pt x="385" y="1084"/>
                      <a:pt x="385" y="1086"/>
                    </a:cubicBezTo>
                    <a:cubicBezTo>
                      <a:pt x="385" y="1089"/>
                      <a:pt x="382" y="1095"/>
                      <a:pt x="379" y="1094"/>
                    </a:cubicBezTo>
                    <a:cubicBezTo>
                      <a:pt x="376" y="1092"/>
                      <a:pt x="380" y="1086"/>
                      <a:pt x="382" y="1085"/>
                    </a:cubicBezTo>
                    <a:close/>
                    <a:moveTo>
                      <a:pt x="374" y="1077"/>
                    </a:moveTo>
                    <a:cubicBezTo>
                      <a:pt x="373" y="1079"/>
                      <a:pt x="368" y="1084"/>
                      <a:pt x="365" y="1082"/>
                    </a:cubicBezTo>
                    <a:cubicBezTo>
                      <a:pt x="364" y="1078"/>
                      <a:pt x="369" y="1075"/>
                      <a:pt x="372" y="1074"/>
                    </a:cubicBezTo>
                    <a:cubicBezTo>
                      <a:pt x="374" y="1074"/>
                      <a:pt x="375" y="1073"/>
                      <a:pt x="376" y="1073"/>
                    </a:cubicBezTo>
                    <a:cubicBezTo>
                      <a:pt x="375" y="1074"/>
                      <a:pt x="375" y="1074"/>
                      <a:pt x="374" y="1077"/>
                    </a:cubicBezTo>
                    <a:close/>
                    <a:moveTo>
                      <a:pt x="369" y="1036"/>
                    </a:moveTo>
                    <a:cubicBezTo>
                      <a:pt x="370" y="1037"/>
                      <a:pt x="371" y="1038"/>
                      <a:pt x="372" y="1039"/>
                    </a:cubicBezTo>
                    <a:cubicBezTo>
                      <a:pt x="371" y="1038"/>
                      <a:pt x="370" y="1038"/>
                      <a:pt x="368" y="1038"/>
                    </a:cubicBezTo>
                    <a:cubicBezTo>
                      <a:pt x="365" y="1039"/>
                      <a:pt x="359" y="1037"/>
                      <a:pt x="359" y="1033"/>
                    </a:cubicBezTo>
                    <a:cubicBezTo>
                      <a:pt x="361" y="1030"/>
                      <a:pt x="367" y="1033"/>
                      <a:pt x="369" y="1036"/>
                    </a:cubicBezTo>
                    <a:close/>
                    <a:moveTo>
                      <a:pt x="364" y="1025"/>
                    </a:moveTo>
                    <a:cubicBezTo>
                      <a:pt x="367" y="1023"/>
                      <a:pt x="372" y="1027"/>
                      <a:pt x="373" y="1029"/>
                    </a:cubicBezTo>
                    <a:cubicBezTo>
                      <a:pt x="374" y="1032"/>
                      <a:pt x="375" y="1032"/>
                      <a:pt x="375" y="1033"/>
                    </a:cubicBezTo>
                    <a:cubicBezTo>
                      <a:pt x="374" y="1033"/>
                      <a:pt x="374" y="1032"/>
                      <a:pt x="371" y="1032"/>
                    </a:cubicBezTo>
                    <a:cubicBezTo>
                      <a:pt x="369" y="1032"/>
                      <a:pt x="363" y="1029"/>
                      <a:pt x="364" y="1025"/>
                    </a:cubicBezTo>
                    <a:close/>
                    <a:moveTo>
                      <a:pt x="366" y="1042"/>
                    </a:moveTo>
                    <a:cubicBezTo>
                      <a:pt x="368" y="1044"/>
                      <a:pt x="369" y="1044"/>
                      <a:pt x="370" y="1045"/>
                    </a:cubicBezTo>
                    <a:cubicBezTo>
                      <a:pt x="369" y="1045"/>
                      <a:pt x="368" y="1045"/>
                      <a:pt x="366" y="1045"/>
                    </a:cubicBezTo>
                    <a:cubicBezTo>
                      <a:pt x="363" y="1046"/>
                      <a:pt x="356" y="1046"/>
                      <a:pt x="356" y="1042"/>
                    </a:cubicBezTo>
                    <a:cubicBezTo>
                      <a:pt x="358" y="1039"/>
                      <a:pt x="364" y="1041"/>
                      <a:pt x="366" y="1042"/>
                    </a:cubicBezTo>
                    <a:close/>
                    <a:moveTo>
                      <a:pt x="365" y="1050"/>
                    </a:moveTo>
                    <a:cubicBezTo>
                      <a:pt x="367" y="1051"/>
                      <a:pt x="368" y="1051"/>
                      <a:pt x="369" y="1051"/>
                    </a:cubicBezTo>
                    <a:cubicBezTo>
                      <a:pt x="368" y="1051"/>
                      <a:pt x="367" y="1051"/>
                      <a:pt x="365" y="1053"/>
                    </a:cubicBezTo>
                    <a:cubicBezTo>
                      <a:pt x="363" y="1054"/>
                      <a:pt x="356" y="1055"/>
                      <a:pt x="355" y="1051"/>
                    </a:cubicBezTo>
                    <a:cubicBezTo>
                      <a:pt x="356" y="1048"/>
                      <a:pt x="362" y="1048"/>
                      <a:pt x="365" y="1050"/>
                    </a:cubicBezTo>
                    <a:close/>
                    <a:moveTo>
                      <a:pt x="354" y="1107"/>
                    </a:moveTo>
                    <a:cubicBezTo>
                      <a:pt x="352" y="1109"/>
                      <a:pt x="352" y="1110"/>
                      <a:pt x="352" y="1111"/>
                    </a:cubicBezTo>
                    <a:cubicBezTo>
                      <a:pt x="351" y="1110"/>
                      <a:pt x="352" y="1109"/>
                      <a:pt x="351" y="1106"/>
                    </a:cubicBezTo>
                    <a:cubicBezTo>
                      <a:pt x="350" y="1104"/>
                      <a:pt x="350" y="1097"/>
                      <a:pt x="354" y="1097"/>
                    </a:cubicBezTo>
                    <a:cubicBezTo>
                      <a:pt x="357" y="1098"/>
                      <a:pt x="355" y="1105"/>
                      <a:pt x="354" y="1107"/>
                    </a:cubicBezTo>
                    <a:close/>
                    <a:moveTo>
                      <a:pt x="356" y="1061"/>
                    </a:moveTo>
                    <a:cubicBezTo>
                      <a:pt x="356" y="1057"/>
                      <a:pt x="363" y="1056"/>
                      <a:pt x="365" y="1057"/>
                    </a:cubicBezTo>
                    <a:cubicBezTo>
                      <a:pt x="368" y="1058"/>
                      <a:pt x="368" y="1057"/>
                      <a:pt x="370" y="1057"/>
                    </a:cubicBezTo>
                    <a:cubicBezTo>
                      <a:pt x="369" y="1058"/>
                      <a:pt x="368" y="1058"/>
                      <a:pt x="366" y="1060"/>
                    </a:cubicBezTo>
                    <a:cubicBezTo>
                      <a:pt x="364" y="1062"/>
                      <a:pt x="358" y="1064"/>
                      <a:pt x="356" y="1061"/>
                    </a:cubicBezTo>
                    <a:close/>
                    <a:moveTo>
                      <a:pt x="358" y="1108"/>
                    </a:moveTo>
                    <a:cubicBezTo>
                      <a:pt x="358" y="1105"/>
                      <a:pt x="359" y="1099"/>
                      <a:pt x="363" y="1099"/>
                    </a:cubicBezTo>
                    <a:cubicBezTo>
                      <a:pt x="366" y="1101"/>
                      <a:pt x="363" y="1107"/>
                      <a:pt x="361" y="1109"/>
                    </a:cubicBezTo>
                    <a:cubicBezTo>
                      <a:pt x="359" y="1110"/>
                      <a:pt x="359" y="1111"/>
                      <a:pt x="358" y="1112"/>
                    </a:cubicBezTo>
                    <a:cubicBezTo>
                      <a:pt x="358" y="1111"/>
                      <a:pt x="358" y="1110"/>
                      <a:pt x="358" y="1108"/>
                    </a:cubicBezTo>
                    <a:close/>
                    <a:moveTo>
                      <a:pt x="365" y="1110"/>
                    </a:moveTo>
                    <a:cubicBezTo>
                      <a:pt x="365" y="1108"/>
                      <a:pt x="368" y="1102"/>
                      <a:pt x="372" y="1103"/>
                    </a:cubicBezTo>
                    <a:cubicBezTo>
                      <a:pt x="374" y="1106"/>
                      <a:pt x="370" y="1111"/>
                      <a:pt x="367" y="1112"/>
                    </a:cubicBezTo>
                    <a:cubicBezTo>
                      <a:pt x="365" y="1113"/>
                      <a:pt x="365" y="1114"/>
                      <a:pt x="364" y="1115"/>
                    </a:cubicBezTo>
                    <a:cubicBezTo>
                      <a:pt x="364" y="1114"/>
                      <a:pt x="365" y="1113"/>
                      <a:pt x="365" y="1110"/>
                    </a:cubicBezTo>
                    <a:close/>
                    <a:moveTo>
                      <a:pt x="371" y="1115"/>
                    </a:moveTo>
                    <a:cubicBezTo>
                      <a:pt x="372" y="1112"/>
                      <a:pt x="376" y="1107"/>
                      <a:pt x="379" y="1108"/>
                    </a:cubicBezTo>
                    <a:cubicBezTo>
                      <a:pt x="381" y="1112"/>
                      <a:pt x="376" y="1116"/>
                      <a:pt x="373" y="1117"/>
                    </a:cubicBezTo>
                    <a:cubicBezTo>
                      <a:pt x="371" y="1117"/>
                      <a:pt x="370" y="1118"/>
                      <a:pt x="369" y="1119"/>
                    </a:cubicBezTo>
                    <a:cubicBezTo>
                      <a:pt x="370" y="1118"/>
                      <a:pt x="370" y="1117"/>
                      <a:pt x="371" y="1115"/>
                    </a:cubicBezTo>
                    <a:close/>
                    <a:moveTo>
                      <a:pt x="376" y="1120"/>
                    </a:moveTo>
                    <a:cubicBezTo>
                      <a:pt x="377" y="1117"/>
                      <a:pt x="383" y="1113"/>
                      <a:pt x="385" y="1116"/>
                    </a:cubicBezTo>
                    <a:cubicBezTo>
                      <a:pt x="386" y="1119"/>
                      <a:pt x="380" y="1122"/>
                      <a:pt x="378" y="1122"/>
                    </a:cubicBezTo>
                    <a:cubicBezTo>
                      <a:pt x="375" y="1123"/>
                      <a:pt x="374" y="1123"/>
                      <a:pt x="373" y="1123"/>
                    </a:cubicBezTo>
                    <a:cubicBezTo>
                      <a:pt x="374" y="1123"/>
                      <a:pt x="375" y="1122"/>
                      <a:pt x="376" y="1120"/>
                    </a:cubicBezTo>
                    <a:close/>
                    <a:moveTo>
                      <a:pt x="397" y="989"/>
                    </a:moveTo>
                    <a:cubicBezTo>
                      <a:pt x="394" y="988"/>
                      <a:pt x="394" y="981"/>
                      <a:pt x="395" y="979"/>
                    </a:cubicBezTo>
                    <a:cubicBezTo>
                      <a:pt x="396" y="977"/>
                      <a:pt x="396" y="976"/>
                      <a:pt x="396" y="975"/>
                    </a:cubicBezTo>
                    <a:cubicBezTo>
                      <a:pt x="397" y="976"/>
                      <a:pt x="397" y="977"/>
                      <a:pt x="398" y="979"/>
                    </a:cubicBezTo>
                    <a:cubicBezTo>
                      <a:pt x="400" y="981"/>
                      <a:pt x="401" y="988"/>
                      <a:pt x="397" y="989"/>
                    </a:cubicBezTo>
                    <a:close/>
                    <a:moveTo>
                      <a:pt x="401" y="1014"/>
                    </a:moveTo>
                    <a:cubicBezTo>
                      <a:pt x="401" y="1016"/>
                      <a:pt x="401" y="1017"/>
                      <a:pt x="400" y="1018"/>
                    </a:cubicBezTo>
                    <a:cubicBezTo>
                      <a:pt x="400" y="1017"/>
                      <a:pt x="400" y="1017"/>
                      <a:pt x="398" y="1015"/>
                    </a:cubicBezTo>
                    <a:cubicBezTo>
                      <a:pt x="397" y="1012"/>
                      <a:pt x="395" y="1006"/>
                      <a:pt x="399" y="1004"/>
                    </a:cubicBezTo>
                    <a:cubicBezTo>
                      <a:pt x="402" y="1005"/>
                      <a:pt x="402" y="1012"/>
                      <a:pt x="401" y="1014"/>
                    </a:cubicBezTo>
                    <a:close/>
                    <a:moveTo>
                      <a:pt x="403" y="973"/>
                    </a:moveTo>
                    <a:cubicBezTo>
                      <a:pt x="403" y="974"/>
                      <a:pt x="404" y="975"/>
                      <a:pt x="405" y="977"/>
                    </a:cubicBezTo>
                    <a:cubicBezTo>
                      <a:pt x="407" y="979"/>
                      <a:pt x="410" y="985"/>
                      <a:pt x="406" y="987"/>
                    </a:cubicBezTo>
                    <a:cubicBezTo>
                      <a:pt x="403" y="987"/>
                      <a:pt x="402" y="980"/>
                      <a:pt x="402" y="978"/>
                    </a:cubicBezTo>
                    <a:cubicBezTo>
                      <a:pt x="403" y="975"/>
                      <a:pt x="403" y="975"/>
                      <a:pt x="403" y="973"/>
                    </a:cubicBezTo>
                    <a:close/>
                    <a:moveTo>
                      <a:pt x="413" y="1016"/>
                    </a:moveTo>
                    <a:cubicBezTo>
                      <a:pt x="412" y="1013"/>
                      <a:pt x="414" y="1006"/>
                      <a:pt x="417" y="1006"/>
                    </a:cubicBezTo>
                    <a:cubicBezTo>
                      <a:pt x="420" y="1008"/>
                      <a:pt x="418" y="1015"/>
                      <a:pt x="416" y="1017"/>
                    </a:cubicBezTo>
                    <a:cubicBezTo>
                      <a:pt x="414" y="1018"/>
                      <a:pt x="414" y="1019"/>
                      <a:pt x="413" y="1020"/>
                    </a:cubicBezTo>
                    <a:cubicBezTo>
                      <a:pt x="413" y="1019"/>
                      <a:pt x="413" y="1018"/>
                      <a:pt x="413" y="1016"/>
                    </a:cubicBezTo>
                    <a:close/>
                    <a:moveTo>
                      <a:pt x="415" y="984"/>
                    </a:moveTo>
                    <a:cubicBezTo>
                      <a:pt x="412" y="984"/>
                      <a:pt x="409" y="978"/>
                      <a:pt x="409" y="975"/>
                    </a:cubicBezTo>
                    <a:cubicBezTo>
                      <a:pt x="409" y="973"/>
                      <a:pt x="409" y="972"/>
                      <a:pt x="409" y="971"/>
                    </a:cubicBezTo>
                    <a:cubicBezTo>
                      <a:pt x="409" y="972"/>
                      <a:pt x="410" y="972"/>
                      <a:pt x="412" y="974"/>
                    </a:cubicBezTo>
                    <a:cubicBezTo>
                      <a:pt x="414" y="975"/>
                      <a:pt x="418" y="981"/>
                      <a:pt x="415" y="984"/>
                    </a:cubicBezTo>
                    <a:close/>
                    <a:moveTo>
                      <a:pt x="409" y="1015"/>
                    </a:moveTo>
                    <a:cubicBezTo>
                      <a:pt x="407" y="1017"/>
                      <a:pt x="407" y="1017"/>
                      <a:pt x="407" y="1019"/>
                    </a:cubicBezTo>
                    <a:cubicBezTo>
                      <a:pt x="407" y="1017"/>
                      <a:pt x="407" y="1017"/>
                      <a:pt x="406" y="1014"/>
                    </a:cubicBezTo>
                    <a:cubicBezTo>
                      <a:pt x="405" y="1012"/>
                      <a:pt x="404" y="1005"/>
                      <a:pt x="408" y="1004"/>
                    </a:cubicBezTo>
                    <a:cubicBezTo>
                      <a:pt x="411" y="1006"/>
                      <a:pt x="410" y="1012"/>
                      <a:pt x="409" y="1015"/>
                    </a:cubicBezTo>
                    <a:close/>
                    <a:moveTo>
                      <a:pt x="473" y="1030"/>
                    </a:moveTo>
                    <a:cubicBezTo>
                      <a:pt x="472" y="1032"/>
                      <a:pt x="467" y="1036"/>
                      <a:pt x="464" y="1034"/>
                    </a:cubicBezTo>
                    <a:cubicBezTo>
                      <a:pt x="463" y="1030"/>
                      <a:pt x="469" y="1027"/>
                      <a:pt x="472" y="1027"/>
                    </a:cubicBezTo>
                    <a:cubicBezTo>
                      <a:pt x="474" y="1027"/>
                      <a:pt x="475" y="1027"/>
                      <a:pt x="476" y="1026"/>
                    </a:cubicBezTo>
                    <a:cubicBezTo>
                      <a:pt x="475" y="1027"/>
                      <a:pt x="474" y="1028"/>
                      <a:pt x="473" y="1030"/>
                    </a:cubicBezTo>
                    <a:close/>
                    <a:moveTo>
                      <a:pt x="476" y="1033"/>
                    </a:moveTo>
                    <a:cubicBezTo>
                      <a:pt x="479" y="1032"/>
                      <a:pt x="479" y="1032"/>
                      <a:pt x="480" y="1031"/>
                    </a:cubicBezTo>
                    <a:cubicBezTo>
                      <a:pt x="480" y="1032"/>
                      <a:pt x="479" y="1033"/>
                      <a:pt x="478" y="1035"/>
                    </a:cubicBezTo>
                    <a:cubicBezTo>
                      <a:pt x="478" y="1038"/>
                      <a:pt x="473" y="1043"/>
                      <a:pt x="470" y="1041"/>
                    </a:cubicBezTo>
                    <a:cubicBezTo>
                      <a:pt x="468" y="1038"/>
                      <a:pt x="474" y="1034"/>
                      <a:pt x="476" y="1033"/>
                    </a:cubicBezTo>
                    <a:close/>
                    <a:moveTo>
                      <a:pt x="469" y="1024"/>
                    </a:moveTo>
                    <a:cubicBezTo>
                      <a:pt x="468" y="1026"/>
                      <a:pt x="462" y="1029"/>
                      <a:pt x="459" y="1026"/>
                    </a:cubicBezTo>
                    <a:cubicBezTo>
                      <a:pt x="459" y="1022"/>
                      <a:pt x="466" y="1020"/>
                      <a:pt x="468" y="1021"/>
                    </a:cubicBezTo>
                    <a:cubicBezTo>
                      <a:pt x="471" y="1021"/>
                      <a:pt x="471" y="1021"/>
                      <a:pt x="473" y="1021"/>
                    </a:cubicBezTo>
                    <a:cubicBezTo>
                      <a:pt x="472" y="1021"/>
                      <a:pt x="471" y="1022"/>
                      <a:pt x="469" y="1024"/>
                    </a:cubicBezTo>
                    <a:close/>
                    <a:moveTo>
                      <a:pt x="464" y="1101"/>
                    </a:moveTo>
                    <a:cubicBezTo>
                      <a:pt x="463" y="1100"/>
                      <a:pt x="463" y="1099"/>
                      <a:pt x="461" y="1097"/>
                    </a:cubicBezTo>
                    <a:cubicBezTo>
                      <a:pt x="459" y="1095"/>
                      <a:pt x="457" y="1089"/>
                      <a:pt x="460" y="1087"/>
                    </a:cubicBezTo>
                    <a:cubicBezTo>
                      <a:pt x="464" y="1087"/>
                      <a:pt x="465" y="1094"/>
                      <a:pt x="464" y="1096"/>
                    </a:cubicBezTo>
                    <a:cubicBezTo>
                      <a:pt x="463" y="1099"/>
                      <a:pt x="464" y="1100"/>
                      <a:pt x="464" y="1101"/>
                    </a:cubicBezTo>
                    <a:close/>
                    <a:moveTo>
                      <a:pt x="467" y="1017"/>
                    </a:moveTo>
                    <a:cubicBezTo>
                      <a:pt x="465" y="1018"/>
                      <a:pt x="458" y="1020"/>
                      <a:pt x="456" y="1017"/>
                    </a:cubicBezTo>
                    <a:cubicBezTo>
                      <a:pt x="457" y="1013"/>
                      <a:pt x="464" y="1013"/>
                      <a:pt x="466" y="1014"/>
                    </a:cubicBezTo>
                    <a:cubicBezTo>
                      <a:pt x="469" y="1014"/>
                      <a:pt x="469" y="1014"/>
                      <a:pt x="471" y="1014"/>
                    </a:cubicBezTo>
                    <a:cubicBezTo>
                      <a:pt x="470" y="1015"/>
                      <a:pt x="469" y="1015"/>
                      <a:pt x="467" y="1017"/>
                    </a:cubicBezTo>
                    <a:close/>
                    <a:moveTo>
                      <a:pt x="466" y="1009"/>
                    </a:moveTo>
                    <a:cubicBezTo>
                      <a:pt x="463" y="1010"/>
                      <a:pt x="457" y="1011"/>
                      <a:pt x="456" y="1007"/>
                    </a:cubicBezTo>
                    <a:cubicBezTo>
                      <a:pt x="457" y="1004"/>
                      <a:pt x="464" y="1005"/>
                      <a:pt x="466" y="1006"/>
                    </a:cubicBezTo>
                    <a:cubicBezTo>
                      <a:pt x="468" y="1008"/>
                      <a:pt x="469" y="1008"/>
                      <a:pt x="470" y="1008"/>
                    </a:cubicBezTo>
                    <a:cubicBezTo>
                      <a:pt x="469" y="1008"/>
                      <a:pt x="468" y="1008"/>
                      <a:pt x="466" y="1009"/>
                    </a:cubicBezTo>
                    <a:close/>
                    <a:moveTo>
                      <a:pt x="457" y="1099"/>
                    </a:moveTo>
                    <a:cubicBezTo>
                      <a:pt x="457" y="1102"/>
                      <a:pt x="457" y="1102"/>
                      <a:pt x="458" y="1103"/>
                    </a:cubicBezTo>
                    <a:cubicBezTo>
                      <a:pt x="457" y="1103"/>
                      <a:pt x="457" y="1102"/>
                      <a:pt x="454" y="1100"/>
                    </a:cubicBezTo>
                    <a:cubicBezTo>
                      <a:pt x="452" y="1099"/>
                      <a:pt x="449" y="1093"/>
                      <a:pt x="451" y="1091"/>
                    </a:cubicBezTo>
                    <a:cubicBezTo>
                      <a:pt x="455" y="1090"/>
                      <a:pt x="457" y="1096"/>
                      <a:pt x="457" y="1099"/>
                    </a:cubicBezTo>
                    <a:close/>
                    <a:moveTo>
                      <a:pt x="414" y="1085"/>
                    </a:moveTo>
                    <a:cubicBezTo>
                      <a:pt x="415" y="1086"/>
                      <a:pt x="415" y="1086"/>
                      <a:pt x="417" y="1088"/>
                    </a:cubicBezTo>
                    <a:cubicBezTo>
                      <a:pt x="419" y="1090"/>
                      <a:pt x="422" y="1096"/>
                      <a:pt x="419" y="1098"/>
                    </a:cubicBezTo>
                    <a:cubicBezTo>
                      <a:pt x="415" y="1098"/>
                      <a:pt x="414" y="1092"/>
                      <a:pt x="414" y="1089"/>
                    </a:cubicBezTo>
                    <a:cubicBezTo>
                      <a:pt x="415" y="1087"/>
                      <a:pt x="414" y="1086"/>
                      <a:pt x="414" y="1085"/>
                    </a:cubicBezTo>
                    <a:close/>
                    <a:moveTo>
                      <a:pt x="420" y="1082"/>
                    </a:moveTo>
                    <a:cubicBezTo>
                      <a:pt x="421" y="1083"/>
                      <a:pt x="422" y="1084"/>
                      <a:pt x="424" y="1085"/>
                    </a:cubicBezTo>
                    <a:cubicBezTo>
                      <a:pt x="426" y="1086"/>
                      <a:pt x="430" y="1091"/>
                      <a:pt x="428" y="1094"/>
                    </a:cubicBezTo>
                    <a:cubicBezTo>
                      <a:pt x="424" y="1095"/>
                      <a:pt x="421" y="1089"/>
                      <a:pt x="421" y="1086"/>
                    </a:cubicBezTo>
                    <a:cubicBezTo>
                      <a:pt x="421" y="1084"/>
                      <a:pt x="421" y="1083"/>
                      <a:pt x="420" y="1082"/>
                    </a:cubicBezTo>
                    <a:close/>
                    <a:moveTo>
                      <a:pt x="427" y="1083"/>
                    </a:moveTo>
                    <a:cubicBezTo>
                      <a:pt x="427" y="1080"/>
                      <a:pt x="426" y="1079"/>
                      <a:pt x="426" y="1078"/>
                    </a:cubicBezTo>
                    <a:cubicBezTo>
                      <a:pt x="427" y="1079"/>
                      <a:pt x="427" y="1080"/>
                      <a:pt x="429" y="1080"/>
                    </a:cubicBezTo>
                    <a:cubicBezTo>
                      <a:pt x="432" y="1081"/>
                      <a:pt x="437" y="1086"/>
                      <a:pt x="436" y="1089"/>
                    </a:cubicBezTo>
                    <a:cubicBezTo>
                      <a:pt x="432" y="1090"/>
                      <a:pt x="428" y="1085"/>
                      <a:pt x="427" y="1083"/>
                    </a:cubicBezTo>
                    <a:close/>
                    <a:moveTo>
                      <a:pt x="434" y="1075"/>
                    </a:moveTo>
                    <a:cubicBezTo>
                      <a:pt x="437" y="1075"/>
                      <a:pt x="443" y="1078"/>
                      <a:pt x="442" y="1082"/>
                    </a:cubicBezTo>
                    <a:cubicBezTo>
                      <a:pt x="439" y="1084"/>
                      <a:pt x="434" y="1080"/>
                      <a:pt x="433" y="1077"/>
                    </a:cubicBezTo>
                    <a:cubicBezTo>
                      <a:pt x="431" y="1075"/>
                      <a:pt x="431" y="1075"/>
                      <a:pt x="430" y="1074"/>
                    </a:cubicBezTo>
                    <a:cubicBezTo>
                      <a:pt x="431" y="1074"/>
                      <a:pt x="432" y="1075"/>
                      <a:pt x="434" y="1075"/>
                    </a:cubicBezTo>
                    <a:close/>
                    <a:moveTo>
                      <a:pt x="433" y="1068"/>
                    </a:moveTo>
                    <a:cubicBezTo>
                      <a:pt x="435" y="1068"/>
                      <a:pt x="435" y="1069"/>
                      <a:pt x="438" y="1068"/>
                    </a:cubicBezTo>
                    <a:cubicBezTo>
                      <a:pt x="441" y="1068"/>
                      <a:pt x="447" y="1070"/>
                      <a:pt x="447" y="1074"/>
                    </a:cubicBezTo>
                    <a:cubicBezTo>
                      <a:pt x="444" y="1077"/>
                      <a:pt x="438" y="1073"/>
                      <a:pt x="437" y="1071"/>
                    </a:cubicBezTo>
                    <a:cubicBezTo>
                      <a:pt x="435" y="1069"/>
                      <a:pt x="434" y="1069"/>
                      <a:pt x="433" y="1068"/>
                    </a:cubicBezTo>
                    <a:close/>
                    <a:moveTo>
                      <a:pt x="442" y="1114"/>
                    </a:moveTo>
                    <a:cubicBezTo>
                      <a:pt x="443" y="1116"/>
                      <a:pt x="444" y="1117"/>
                      <a:pt x="445" y="1118"/>
                    </a:cubicBezTo>
                    <a:cubicBezTo>
                      <a:pt x="444" y="1117"/>
                      <a:pt x="443" y="1117"/>
                      <a:pt x="440" y="1117"/>
                    </a:cubicBezTo>
                    <a:cubicBezTo>
                      <a:pt x="438" y="1117"/>
                      <a:pt x="432" y="1115"/>
                      <a:pt x="432" y="1111"/>
                    </a:cubicBezTo>
                    <a:cubicBezTo>
                      <a:pt x="435" y="1108"/>
                      <a:pt x="440" y="1112"/>
                      <a:pt x="442" y="1114"/>
                    </a:cubicBezTo>
                    <a:close/>
                    <a:moveTo>
                      <a:pt x="444" y="1111"/>
                    </a:moveTo>
                    <a:cubicBezTo>
                      <a:pt x="441" y="1110"/>
                      <a:pt x="436" y="1106"/>
                      <a:pt x="437" y="1103"/>
                    </a:cubicBezTo>
                    <a:cubicBezTo>
                      <a:pt x="440" y="1101"/>
                      <a:pt x="445" y="1106"/>
                      <a:pt x="446" y="1108"/>
                    </a:cubicBezTo>
                    <a:cubicBezTo>
                      <a:pt x="447" y="1111"/>
                      <a:pt x="447" y="1111"/>
                      <a:pt x="448" y="1112"/>
                    </a:cubicBezTo>
                    <a:cubicBezTo>
                      <a:pt x="447" y="1112"/>
                      <a:pt x="446" y="1111"/>
                      <a:pt x="444" y="1111"/>
                    </a:cubicBezTo>
                    <a:close/>
                    <a:moveTo>
                      <a:pt x="443" y="1096"/>
                    </a:moveTo>
                    <a:cubicBezTo>
                      <a:pt x="447" y="1095"/>
                      <a:pt x="450" y="1100"/>
                      <a:pt x="451" y="1103"/>
                    </a:cubicBezTo>
                    <a:cubicBezTo>
                      <a:pt x="451" y="1106"/>
                      <a:pt x="452" y="1106"/>
                      <a:pt x="452" y="1107"/>
                    </a:cubicBezTo>
                    <a:cubicBezTo>
                      <a:pt x="452" y="1107"/>
                      <a:pt x="451" y="1106"/>
                      <a:pt x="449" y="1105"/>
                    </a:cubicBezTo>
                    <a:cubicBezTo>
                      <a:pt x="446" y="1104"/>
                      <a:pt x="442" y="1099"/>
                      <a:pt x="443" y="1096"/>
                    </a:cubicBezTo>
                    <a:close/>
                    <a:moveTo>
                      <a:pt x="441" y="1053"/>
                    </a:moveTo>
                    <a:cubicBezTo>
                      <a:pt x="439" y="1052"/>
                      <a:pt x="438" y="1052"/>
                      <a:pt x="437" y="1052"/>
                    </a:cubicBezTo>
                    <a:cubicBezTo>
                      <a:pt x="438" y="1052"/>
                      <a:pt x="439" y="1052"/>
                      <a:pt x="441" y="1050"/>
                    </a:cubicBezTo>
                    <a:cubicBezTo>
                      <a:pt x="444" y="1049"/>
                      <a:pt x="450" y="1048"/>
                      <a:pt x="452" y="1052"/>
                    </a:cubicBezTo>
                    <a:cubicBezTo>
                      <a:pt x="450" y="1055"/>
                      <a:pt x="444" y="1055"/>
                      <a:pt x="441" y="1053"/>
                    </a:cubicBezTo>
                    <a:close/>
                    <a:moveTo>
                      <a:pt x="441" y="1046"/>
                    </a:moveTo>
                    <a:cubicBezTo>
                      <a:pt x="439" y="1045"/>
                      <a:pt x="438" y="1046"/>
                      <a:pt x="437" y="1046"/>
                    </a:cubicBezTo>
                    <a:cubicBezTo>
                      <a:pt x="438" y="1045"/>
                      <a:pt x="439" y="1045"/>
                      <a:pt x="440" y="1043"/>
                    </a:cubicBezTo>
                    <a:cubicBezTo>
                      <a:pt x="442" y="1041"/>
                      <a:pt x="449" y="1039"/>
                      <a:pt x="451" y="1042"/>
                    </a:cubicBezTo>
                    <a:cubicBezTo>
                      <a:pt x="450" y="1046"/>
                      <a:pt x="444" y="1047"/>
                      <a:pt x="441" y="1046"/>
                    </a:cubicBezTo>
                    <a:close/>
                    <a:moveTo>
                      <a:pt x="439" y="1039"/>
                    </a:moveTo>
                    <a:cubicBezTo>
                      <a:pt x="437" y="1039"/>
                      <a:pt x="436" y="1039"/>
                      <a:pt x="435" y="1039"/>
                    </a:cubicBezTo>
                    <a:cubicBezTo>
                      <a:pt x="436" y="1039"/>
                      <a:pt x="436" y="1038"/>
                      <a:pt x="438" y="1036"/>
                    </a:cubicBezTo>
                    <a:cubicBezTo>
                      <a:pt x="440" y="1034"/>
                      <a:pt x="445" y="1030"/>
                      <a:pt x="448" y="1033"/>
                    </a:cubicBezTo>
                    <a:cubicBezTo>
                      <a:pt x="448" y="1037"/>
                      <a:pt x="442" y="1039"/>
                      <a:pt x="439" y="1039"/>
                    </a:cubicBezTo>
                    <a:close/>
                    <a:moveTo>
                      <a:pt x="436" y="1032"/>
                    </a:moveTo>
                    <a:cubicBezTo>
                      <a:pt x="434" y="1033"/>
                      <a:pt x="433" y="1033"/>
                      <a:pt x="432" y="1034"/>
                    </a:cubicBezTo>
                    <a:cubicBezTo>
                      <a:pt x="433" y="1033"/>
                      <a:pt x="433" y="1032"/>
                      <a:pt x="434" y="1030"/>
                    </a:cubicBezTo>
                    <a:cubicBezTo>
                      <a:pt x="435" y="1027"/>
                      <a:pt x="440" y="1023"/>
                      <a:pt x="443" y="1025"/>
                    </a:cubicBezTo>
                    <a:cubicBezTo>
                      <a:pt x="444" y="1028"/>
                      <a:pt x="439" y="1032"/>
                      <a:pt x="436" y="1032"/>
                    </a:cubicBezTo>
                    <a:close/>
                    <a:moveTo>
                      <a:pt x="431" y="1027"/>
                    </a:moveTo>
                    <a:cubicBezTo>
                      <a:pt x="429" y="1027"/>
                      <a:pt x="429" y="1028"/>
                      <a:pt x="428" y="1029"/>
                    </a:cubicBezTo>
                    <a:cubicBezTo>
                      <a:pt x="428" y="1028"/>
                      <a:pt x="429" y="1027"/>
                      <a:pt x="429" y="1025"/>
                    </a:cubicBezTo>
                    <a:cubicBezTo>
                      <a:pt x="430" y="1022"/>
                      <a:pt x="433" y="1016"/>
                      <a:pt x="437" y="1018"/>
                    </a:cubicBezTo>
                    <a:cubicBezTo>
                      <a:pt x="439" y="1021"/>
                      <a:pt x="434" y="1026"/>
                      <a:pt x="431" y="1027"/>
                    </a:cubicBezTo>
                    <a:close/>
                    <a:moveTo>
                      <a:pt x="330" y="1042"/>
                    </a:moveTo>
                    <a:cubicBezTo>
                      <a:pt x="329" y="1040"/>
                      <a:pt x="328" y="1040"/>
                      <a:pt x="327" y="1039"/>
                    </a:cubicBezTo>
                    <a:cubicBezTo>
                      <a:pt x="328" y="1039"/>
                      <a:pt x="329" y="1040"/>
                      <a:pt x="332" y="1040"/>
                    </a:cubicBezTo>
                    <a:cubicBezTo>
                      <a:pt x="334" y="1039"/>
                      <a:pt x="340" y="1042"/>
                      <a:pt x="340" y="1046"/>
                    </a:cubicBezTo>
                    <a:cubicBezTo>
                      <a:pt x="337" y="1048"/>
                      <a:pt x="332" y="1044"/>
                      <a:pt x="330" y="1042"/>
                    </a:cubicBezTo>
                    <a:close/>
                    <a:moveTo>
                      <a:pt x="335" y="1054"/>
                    </a:moveTo>
                    <a:cubicBezTo>
                      <a:pt x="332" y="1056"/>
                      <a:pt x="327" y="1051"/>
                      <a:pt x="326" y="1048"/>
                    </a:cubicBezTo>
                    <a:cubicBezTo>
                      <a:pt x="325" y="1046"/>
                      <a:pt x="325" y="1046"/>
                      <a:pt x="324" y="1045"/>
                    </a:cubicBezTo>
                    <a:cubicBezTo>
                      <a:pt x="325" y="1045"/>
                      <a:pt x="326" y="1046"/>
                      <a:pt x="328" y="1046"/>
                    </a:cubicBezTo>
                    <a:cubicBezTo>
                      <a:pt x="331" y="1047"/>
                      <a:pt x="336" y="1050"/>
                      <a:pt x="335" y="1054"/>
                    </a:cubicBezTo>
                    <a:close/>
                    <a:moveTo>
                      <a:pt x="333" y="1035"/>
                    </a:moveTo>
                    <a:cubicBezTo>
                      <a:pt x="331" y="1034"/>
                      <a:pt x="330" y="1033"/>
                      <a:pt x="329" y="1033"/>
                    </a:cubicBezTo>
                    <a:cubicBezTo>
                      <a:pt x="330" y="1033"/>
                      <a:pt x="331" y="1033"/>
                      <a:pt x="334" y="1032"/>
                    </a:cubicBezTo>
                    <a:cubicBezTo>
                      <a:pt x="336" y="1032"/>
                      <a:pt x="343" y="1033"/>
                      <a:pt x="343" y="1037"/>
                    </a:cubicBezTo>
                    <a:cubicBezTo>
                      <a:pt x="341" y="1040"/>
                      <a:pt x="335" y="1037"/>
                      <a:pt x="333" y="1035"/>
                    </a:cubicBezTo>
                    <a:close/>
                    <a:moveTo>
                      <a:pt x="334" y="1028"/>
                    </a:moveTo>
                    <a:cubicBezTo>
                      <a:pt x="332" y="1027"/>
                      <a:pt x="331" y="1027"/>
                      <a:pt x="330" y="1026"/>
                    </a:cubicBezTo>
                    <a:cubicBezTo>
                      <a:pt x="331" y="1026"/>
                      <a:pt x="332" y="1026"/>
                      <a:pt x="334" y="1025"/>
                    </a:cubicBezTo>
                    <a:cubicBezTo>
                      <a:pt x="337" y="1024"/>
                      <a:pt x="343" y="1024"/>
                      <a:pt x="344" y="1027"/>
                    </a:cubicBezTo>
                    <a:cubicBezTo>
                      <a:pt x="343" y="1031"/>
                      <a:pt x="336" y="1030"/>
                      <a:pt x="334" y="1028"/>
                    </a:cubicBezTo>
                    <a:close/>
                    <a:moveTo>
                      <a:pt x="329" y="1020"/>
                    </a:moveTo>
                    <a:cubicBezTo>
                      <a:pt x="330" y="1020"/>
                      <a:pt x="331" y="1019"/>
                      <a:pt x="333" y="1018"/>
                    </a:cubicBezTo>
                    <a:cubicBezTo>
                      <a:pt x="335" y="1016"/>
                      <a:pt x="342" y="1015"/>
                      <a:pt x="343" y="1018"/>
                    </a:cubicBezTo>
                    <a:cubicBezTo>
                      <a:pt x="343" y="1021"/>
                      <a:pt x="336" y="1022"/>
                      <a:pt x="334" y="1021"/>
                    </a:cubicBezTo>
                    <a:cubicBezTo>
                      <a:pt x="331" y="1020"/>
                      <a:pt x="330" y="1020"/>
                      <a:pt x="329" y="1020"/>
                    </a:cubicBezTo>
                    <a:close/>
                    <a:moveTo>
                      <a:pt x="388" y="1266"/>
                    </a:moveTo>
                    <a:cubicBezTo>
                      <a:pt x="385" y="1267"/>
                      <a:pt x="379" y="1267"/>
                      <a:pt x="378" y="1264"/>
                    </a:cubicBezTo>
                    <a:cubicBezTo>
                      <a:pt x="379" y="1260"/>
                      <a:pt x="386" y="1261"/>
                      <a:pt x="388" y="1263"/>
                    </a:cubicBezTo>
                    <a:cubicBezTo>
                      <a:pt x="390" y="1264"/>
                      <a:pt x="391" y="1264"/>
                      <a:pt x="392" y="1265"/>
                    </a:cubicBezTo>
                    <a:cubicBezTo>
                      <a:pt x="391" y="1265"/>
                      <a:pt x="390" y="1265"/>
                      <a:pt x="388" y="1266"/>
                    </a:cubicBezTo>
                    <a:close/>
                    <a:moveTo>
                      <a:pt x="392" y="1271"/>
                    </a:moveTo>
                    <a:cubicBezTo>
                      <a:pt x="391" y="1271"/>
                      <a:pt x="390" y="1272"/>
                      <a:pt x="388" y="1273"/>
                    </a:cubicBezTo>
                    <a:cubicBezTo>
                      <a:pt x="386" y="1275"/>
                      <a:pt x="380" y="1277"/>
                      <a:pt x="378" y="1273"/>
                    </a:cubicBezTo>
                    <a:cubicBezTo>
                      <a:pt x="379" y="1270"/>
                      <a:pt x="385" y="1269"/>
                      <a:pt x="388" y="1270"/>
                    </a:cubicBezTo>
                    <a:cubicBezTo>
                      <a:pt x="390" y="1271"/>
                      <a:pt x="391" y="1271"/>
                      <a:pt x="392" y="1271"/>
                    </a:cubicBezTo>
                    <a:close/>
                    <a:moveTo>
                      <a:pt x="389" y="1259"/>
                    </a:moveTo>
                    <a:cubicBezTo>
                      <a:pt x="386" y="1259"/>
                      <a:pt x="380" y="1258"/>
                      <a:pt x="380" y="1255"/>
                    </a:cubicBezTo>
                    <a:cubicBezTo>
                      <a:pt x="382" y="1252"/>
                      <a:pt x="388" y="1254"/>
                      <a:pt x="390" y="1256"/>
                    </a:cubicBezTo>
                    <a:cubicBezTo>
                      <a:pt x="392" y="1257"/>
                      <a:pt x="392" y="1258"/>
                      <a:pt x="393" y="1258"/>
                    </a:cubicBezTo>
                    <a:cubicBezTo>
                      <a:pt x="392" y="1258"/>
                      <a:pt x="391" y="1258"/>
                      <a:pt x="389" y="1259"/>
                    </a:cubicBezTo>
                    <a:close/>
                    <a:moveTo>
                      <a:pt x="392" y="1252"/>
                    </a:moveTo>
                    <a:cubicBezTo>
                      <a:pt x="389" y="1252"/>
                      <a:pt x="383" y="1250"/>
                      <a:pt x="383" y="1246"/>
                    </a:cubicBezTo>
                    <a:cubicBezTo>
                      <a:pt x="386" y="1243"/>
                      <a:pt x="391" y="1247"/>
                      <a:pt x="393" y="1249"/>
                    </a:cubicBezTo>
                    <a:cubicBezTo>
                      <a:pt x="394" y="1251"/>
                      <a:pt x="395" y="1252"/>
                      <a:pt x="396" y="1252"/>
                    </a:cubicBezTo>
                    <a:cubicBezTo>
                      <a:pt x="395" y="1252"/>
                      <a:pt x="394" y="1252"/>
                      <a:pt x="392" y="1252"/>
                    </a:cubicBezTo>
                    <a:close/>
                    <a:moveTo>
                      <a:pt x="396" y="1246"/>
                    </a:moveTo>
                    <a:cubicBezTo>
                      <a:pt x="393" y="1245"/>
                      <a:pt x="387" y="1242"/>
                      <a:pt x="389" y="1238"/>
                    </a:cubicBezTo>
                    <a:cubicBezTo>
                      <a:pt x="392" y="1236"/>
                      <a:pt x="397" y="1241"/>
                      <a:pt x="398" y="1243"/>
                    </a:cubicBezTo>
                    <a:cubicBezTo>
                      <a:pt x="399" y="1246"/>
                      <a:pt x="399" y="1246"/>
                      <a:pt x="400" y="1247"/>
                    </a:cubicBezTo>
                    <a:cubicBezTo>
                      <a:pt x="399" y="1247"/>
                      <a:pt x="398" y="1246"/>
                      <a:pt x="396" y="1246"/>
                    </a:cubicBezTo>
                    <a:close/>
                    <a:moveTo>
                      <a:pt x="352" y="1255"/>
                    </a:moveTo>
                    <a:cubicBezTo>
                      <a:pt x="351" y="1253"/>
                      <a:pt x="350" y="1252"/>
                      <a:pt x="349" y="1251"/>
                    </a:cubicBezTo>
                    <a:cubicBezTo>
                      <a:pt x="350" y="1252"/>
                      <a:pt x="351" y="1252"/>
                      <a:pt x="354" y="1252"/>
                    </a:cubicBezTo>
                    <a:cubicBezTo>
                      <a:pt x="356" y="1252"/>
                      <a:pt x="362" y="1255"/>
                      <a:pt x="362" y="1259"/>
                    </a:cubicBezTo>
                    <a:cubicBezTo>
                      <a:pt x="359" y="1261"/>
                      <a:pt x="353" y="1257"/>
                      <a:pt x="352" y="1255"/>
                    </a:cubicBezTo>
                    <a:close/>
                    <a:moveTo>
                      <a:pt x="356" y="1266"/>
                    </a:moveTo>
                    <a:cubicBezTo>
                      <a:pt x="353" y="1268"/>
                      <a:pt x="348" y="1263"/>
                      <a:pt x="348" y="1260"/>
                    </a:cubicBezTo>
                    <a:cubicBezTo>
                      <a:pt x="347" y="1258"/>
                      <a:pt x="346" y="1257"/>
                      <a:pt x="346" y="1257"/>
                    </a:cubicBezTo>
                    <a:cubicBezTo>
                      <a:pt x="347" y="1257"/>
                      <a:pt x="347" y="1258"/>
                      <a:pt x="350" y="1258"/>
                    </a:cubicBezTo>
                    <a:cubicBezTo>
                      <a:pt x="352" y="1259"/>
                      <a:pt x="358" y="1263"/>
                      <a:pt x="356" y="1266"/>
                    </a:cubicBezTo>
                    <a:close/>
                    <a:moveTo>
                      <a:pt x="355" y="1248"/>
                    </a:moveTo>
                    <a:cubicBezTo>
                      <a:pt x="354" y="1246"/>
                      <a:pt x="353" y="1246"/>
                      <a:pt x="352" y="1245"/>
                    </a:cubicBezTo>
                    <a:cubicBezTo>
                      <a:pt x="353" y="1245"/>
                      <a:pt x="354" y="1246"/>
                      <a:pt x="356" y="1245"/>
                    </a:cubicBezTo>
                    <a:cubicBezTo>
                      <a:pt x="359" y="1245"/>
                      <a:pt x="365" y="1246"/>
                      <a:pt x="365" y="1250"/>
                    </a:cubicBezTo>
                    <a:cubicBezTo>
                      <a:pt x="363" y="1253"/>
                      <a:pt x="357" y="1250"/>
                      <a:pt x="355" y="1248"/>
                    </a:cubicBezTo>
                    <a:close/>
                    <a:moveTo>
                      <a:pt x="357" y="1241"/>
                    </a:moveTo>
                    <a:cubicBezTo>
                      <a:pt x="355" y="1239"/>
                      <a:pt x="354" y="1239"/>
                      <a:pt x="353" y="1239"/>
                    </a:cubicBezTo>
                    <a:cubicBezTo>
                      <a:pt x="354" y="1239"/>
                      <a:pt x="355" y="1239"/>
                      <a:pt x="357" y="1238"/>
                    </a:cubicBezTo>
                    <a:cubicBezTo>
                      <a:pt x="360" y="1237"/>
                      <a:pt x="366" y="1237"/>
                      <a:pt x="367" y="1241"/>
                    </a:cubicBezTo>
                    <a:cubicBezTo>
                      <a:pt x="366" y="1244"/>
                      <a:pt x="359" y="1243"/>
                      <a:pt x="357" y="1241"/>
                    </a:cubicBezTo>
                    <a:close/>
                    <a:moveTo>
                      <a:pt x="353" y="1232"/>
                    </a:moveTo>
                    <a:cubicBezTo>
                      <a:pt x="354" y="1232"/>
                      <a:pt x="355" y="1232"/>
                      <a:pt x="357" y="1231"/>
                    </a:cubicBezTo>
                    <a:cubicBezTo>
                      <a:pt x="359" y="1229"/>
                      <a:pt x="366" y="1228"/>
                      <a:pt x="367" y="1231"/>
                    </a:cubicBezTo>
                    <a:cubicBezTo>
                      <a:pt x="366" y="1235"/>
                      <a:pt x="360" y="1235"/>
                      <a:pt x="357" y="1234"/>
                    </a:cubicBezTo>
                    <a:cubicBezTo>
                      <a:pt x="355" y="1233"/>
                      <a:pt x="354" y="1233"/>
                      <a:pt x="353" y="1232"/>
                    </a:cubicBezTo>
                    <a:close/>
                    <a:moveTo>
                      <a:pt x="315" y="1385"/>
                    </a:moveTo>
                    <a:cubicBezTo>
                      <a:pt x="308" y="1378"/>
                      <a:pt x="302" y="1371"/>
                      <a:pt x="295" y="1363"/>
                    </a:cubicBezTo>
                    <a:cubicBezTo>
                      <a:pt x="294" y="1362"/>
                      <a:pt x="294" y="1362"/>
                      <a:pt x="294" y="1362"/>
                    </a:cubicBezTo>
                    <a:cubicBezTo>
                      <a:pt x="310" y="1348"/>
                      <a:pt x="310" y="1348"/>
                      <a:pt x="310" y="1348"/>
                    </a:cubicBezTo>
                    <a:cubicBezTo>
                      <a:pt x="311" y="1349"/>
                      <a:pt x="311" y="1349"/>
                      <a:pt x="311" y="1349"/>
                    </a:cubicBezTo>
                    <a:cubicBezTo>
                      <a:pt x="314" y="1353"/>
                      <a:pt x="317" y="1356"/>
                      <a:pt x="320" y="1360"/>
                    </a:cubicBezTo>
                    <a:cubicBezTo>
                      <a:pt x="324" y="1364"/>
                      <a:pt x="327" y="1367"/>
                      <a:pt x="331" y="1371"/>
                    </a:cubicBezTo>
                    <a:cubicBezTo>
                      <a:pt x="332" y="1373"/>
                      <a:pt x="332" y="1373"/>
                      <a:pt x="332" y="1373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54" y="1351"/>
                      <a:pt x="354" y="1351"/>
                      <a:pt x="354" y="1351"/>
                    </a:cubicBezTo>
                    <a:cubicBezTo>
                      <a:pt x="357" y="1355"/>
                      <a:pt x="361" y="1360"/>
                      <a:pt x="365" y="1363"/>
                    </a:cubicBezTo>
                    <a:cubicBezTo>
                      <a:pt x="303" y="1430"/>
                      <a:pt x="303" y="1430"/>
                      <a:pt x="303" y="1430"/>
                    </a:cubicBezTo>
                    <a:cubicBezTo>
                      <a:pt x="302" y="1429"/>
                      <a:pt x="302" y="1429"/>
                      <a:pt x="302" y="1429"/>
                    </a:cubicBezTo>
                    <a:cubicBezTo>
                      <a:pt x="297" y="1425"/>
                      <a:pt x="292" y="1420"/>
                      <a:pt x="288" y="1415"/>
                    </a:cubicBezTo>
                    <a:cubicBezTo>
                      <a:pt x="287" y="1414"/>
                      <a:pt x="287" y="1414"/>
                      <a:pt x="287" y="1414"/>
                    </a:cubicBezTo>
                    <a:cubicBezTo>
                      <a:pt x="316" y="1386"/>
                      <a:pt x="316" y="1386"/>
                      <a:pt x="316" y="1386"/>
                    </a:cubicBezTo>
                    <a:lnTo>
                      <a:pt x="315" y="1385"/>
                    </a:lnTo>
                    <a:close/>
                    <a:moveTo>
                      <a:pt x="218" y="1258"/>
                    </a:moveTo>
                    <a:cubicBezTo>
                      <a:pt x="213" y="1250"/>
                      <a:pt x="208" y="1241"/>
                      <a:pt x="204" y="1232"/>
                    </a:cubicBezTo>
                    <a:cubicBezTo>
                      <a:pt x="203" y="1231"/>
                      <a:pt x="203" y="1231"/>
                      <a:pt x="203" y="1231"/>
                    </a:cubicBezTo>
                    <a:cubicBezTo>
                      <a:pt x="221" y="1221"/>
                      <a:pt x="221" y="1221"/>
                      <a:pt x="221" y="1221"/>
                    </a:cubicBezTo>
                    <a:cubicBezTo>
                      <a:pt x="222" y="1222"/>
                      <a:pt x="222" y="1222"/>
                      <a:pt x="222" y="1222"/>
                    </a:cubicBezTo>
                    <a:cubicBezTo>
                      <a:pt x="224" y="1226"/>
                      <a:pt x="226" y="1230"/>
                      <a:pt x="229" y="1234"/>
                    </a:cubicBezTo>
                    <a:cubicBezTo>
                      <a:pt x="231" y="1239"/>
                      <a:pt x="234" y="1243"/>
                      <a:pt x="237" y="1248"/>
                    </a:cubicBezTo>
                    <a:cubicBezTo>
                      <a:pt x="238" y="1249"/>
                      <a:pt x="238" y="1249"/>
                      <a:pt x="238" y="1249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63" y="1233"/>
                      <a:pt x="263" y="1233"/>
                      <a:pt x="263" y="1233"/>
                    </a:cubicBezTo>
                    <a:cubicBezTo>
                      <a:pt x="266" y="1238"/>
                      <a:pt x="269" y="1243"/>
                      <a:pt x="272" y="1247"/>
                    </a:cubicBezTo>
                    <a:cubicBezTo>
                      <a:pt x="197" y="1300"/>
                      <a:pt x="197" y="1300"/>
                      <a:pt x="197" y="1300"/>
                    </a:cubicBezTo>
                    <a:cubicBezTo>
                      <a:pt x="196" y="1298"/>
                      <a:pt x="196" y="1298"/>
                      <a:pt x="196" y="1298"/>
                    </a:cubicBezTo>
                    <a:cubicBezTo>
                      <a:pt x="192" y="1293"/>
                      <a:pt x="189" y="1287"/>
                      <a:pt x="186" y="1282"/>
                    </a:cubicBezTo>
                    <a:cubicBezTo>
                      <a:pt x="185" y="1281"/>
                      <a:pt x="185" y="1281"/>
                      <a:pt x="185" y="1281"/>
                    </a:cubicBezTo>
                    <a:cubicBezTo>
                      <a:pt x="219" y="1259"/>
                      <a:pt x="219" y="1259"/>
                      <a:pt x="219" y="1259"/>
                    </a:cubicBezTo>
                    <a:lnTo>
                      <a:pt x="218" y="1258"/>
                    </a:lnTo>
                    <a:close/>
                    <a:moveTo>
                      <a:pt x="150" y="1113"/>
                    </a:moveTo>
                    <a:cubicBezTo>
                      <a:pt x="147" y="1104"/>
                      <a:pt x="144" y="1095"/>
                      <a:pt x="141" y="1085"/>
                    </a:cubicBezTo>
                    <a:cubicBezTo>
                      <a:pt x="141" y="1084"/>
                      <a:pt x="141" y="1084"/>
                      <a:pt x="141" y="1084"/>
                    </a:cubicBezTo>
                    <a:cubicBezTo>
                      <a:pt x="161" y="1077"/>
                      <a:pt x="161" y="1077"/>
                      <a:pt x="161" y="1077"/>
                    </a:cubicBezTo>
                    <a:cubicBezTo>
                      <a:pt x="161" y="1079"/>
                      <a:pt x="161" y="1079"/>
                      <a:pt x="161" y="1079"/>
                    </a:cubicBezTo>
                    <a:cubicBezTo>
                      <a:pt x="162" y="1084"/>
                      <a:pt x="164" y="1088"/>
                      <a:pt x="165" y="1093"/>
                    </a:cubicBezTo>
                    <a:cubicBezTo>
                      <a:pt x="167" y="1097"/>
                      <a:pt x="169" y="1102"/>
                      <a:pt x="170" y="1108"/>
                    </a:cubicBezTo>
                    <a:cubicBezTo>
                      <a:pt x="171" y="1109"/>
                      <a:pt x="171" y="1109"/>
                      <a:pt x="171" y="1109"/>
                    </a:cubicBezTo>
                    <a:cubicBezTo>
                      <a:pt x="173" y="1108"/>
                      <a:pt x="173" y="1108"/>
                      <a:pt x="173" y="1108"/>
                    </a:cubicBezTo>
                    <a:cubicBezTo>
                      <a:pt x="173" y="1109"/>
                      <a:pt x="173" y="1109"/>
                      <a:pt x="173" y="1109"/>
                    </a:cubicBezTo>
                    <a:cubicBezTo>
                      <a:pt x="182" y="1105"/>
                      <a:pt x="182" y="1105"/>
                      <a:pt x="182" y="1105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99" y="1099"/>
                      <a:pt x="199" y="1099"/>
                      <a:pt x="199" y="1099"/>
                    </a:cubicBezTo>
                    <a:cubicBezTo>
                      <a:pt x="201" y="1104"/>
                      <a:pt x="203" y="1109"/>
                      <a:pt x="205" y="1114"/>
                    </a:cubicBezTo>
                    <a:cubicBezTo>
                      <a:pt x="120" y="1150"/>
                      <a:pt x="120" y="1150"/>
                      <a:pt x="120" y="1150"/>
                    </a:cubicBezTo>
                    <a:cubicBezTo>
                      <a:pt x="120" y="1148"/>
                      <a:pt x="120" y="1148"/>
                      <a:pt x="120" y="1148"/>
                    </a:cubicBezTo>
                    <a:cubicBezTo>
                      <a:pt x="117" y="1142"/>
                      <a:pt x="115" y="1136"/>
                      <a:pt x="113" y="1130"/>
                    </a:cubicBezTo>
                    <a:cubicBezTo>
                      <a:pt x="113" y="1129"/>
                      <a:pt x="113" y="1129"/>
                      <a:pt x="113" y="1129"/>
                    </a:cubicBezTo>
                    <a:cubicBezTo>
                      <a:pt x="151" y="1115"/>
                      <a:pt x="151" y="1115"/>
                      <a:pt x="151" y="1115"/>
                    </a:cubicBezTo>
                    <a:lnTo>
                      <a:pt x="150" y="1113"/>
                    </a:lnTo>
                    <a:close/>
                    <a:moveTo>
                      <a:pt x="161" y="651"/>
                    </a:moveTo>
                    <a:cubicBezTo>
                      <a:pt x="161" y="651"/>
                      <a:pt x="161" y="651"/>
                      <a:pt x="161" y="651"/>
                    </a:cubicBezTo>
                    <a:cubicBezTo>
                      <a:pt x="188" y="658"/>
                      <a:pt x="188" y="658"/>
                      <a:pt x="188" y="658"/>
                    </a:cubicBezTo>
                    <a:cubicBezTo>
                      <a:pt x="186" y="663"/>
                      <a:pt x="184" y="669"/>
                      <a:pt x="183" y="674"/>
                    </a:cubicBezTo>
                    <a:cubicBezTo>
                      <a:pt x="94" y="654"/>
                      <a:pt x="94" y="654"/>
                      <a:pt x="94" y="654"/>
                    </a:cubicBezTo>
                    <a:cubicBezTo>
                      <a:pt x="95" y="652"/>
                      <a:pt x="95" y="652"/>
                      <a:pt x="95" y="652"/>
                    </a:cubicBezTo>
                    <a:cubicBezTo>
                      <a:pt x="96" y="646"/>
                      <a:pt x="98" y="640"/>
                      <a:pt x="100" y="633"/>
                    </a:cubicBezTo>
                    <a:cubicBezTo>
                      <a:pt x="100" y="632"/>
                      <a:pt x="100" y="632"/>
                      <a:pt x="100" y="632"/>
                    </a:cubicBezTo>
                    <a:cubicBezTo>
                      <a:pt x="139" y="643"/>
                      <a:pt x="139" y="643"/>
                      <a:pt x="139" y="643"/>
                    </a:cubicBezTo>
                    <a:cubicBezTo>
                      <a:pt x="140" y="641"/>
                      <a:pt x="140" y="641"/>
                      <a:pt x="140" y="641"/>
                    </a:cubicBezTo>
                    <a:cubicBezTo>
                      <a:pt x="142" y="632"/>
                      <a:pt x="145" y="623"/>
                      <a:pt x="149" y="613"/>
                    </a:cubicBezTo>
                    <a:cubicBezTo>
                      <a:pt x="149" y="612"/>
                      <a:pt x="149" y="612"/>
                      <a:pt x="149" y="612"/>
                    </a:cubicBezTo>
                    <a:cubicBezTo>
                      <a:pt x="169" y="618"/>
                      <a:pt x="169" y="618"/>
                      <a:pt x="169" y="618"/>
                    </a:cubicBezTo>
                    <a:cubicBezTo>
                      <a:pt x="169" y="620"/>
                      <a:pt x="169" y="620"/>
                      <a:pt x="169" y="620"/>
                    </a:cubicBezTo>
                    <a:cubicBezTo>
                      <a:pt x="167" y="624"/>
                      <a:pt x="166" y="629"/>
                      <a:pt x="164" y="633"/>
                    </a:cubicBezTo>
                    <a:cubicBezTo>
                      <a:pt x="163" y="638"/>
                      <a:pt x="161" y="643"/>
                      <a:pt x="159" y="649"/>
                    </a:cubicBezTo>
                    <a:cubicBezTo>
                      <a:pt x="159" y="650"/>
                      <a:pt x="159" y="650"/>
                      <a:pt x="159" y="650"/>
                    </a:cubicBezTo>
                    <a:lnTo>
                      <a:pt x="161" y="651"/>
                    </a:lnTo>
                    <a:close/>
                    <a:moveTo>
                      <a:pt x="220" y="508"/>
                    </a:moveTo>
                    <a:cubicBezTo>
                      <a:pt x="220" y="508"/>
                      <a:pt x="220" y="508"/>
                      <a:pt x="220" y="508"/>
                    </a:cubicBezTo>
                    <a:cubicBezTo>
                      <a:pt x="245" y="520"/>
                      <a:pt x="245" y="520"/>
                      <a:pt x="245" y="520"/>
                    </a:cubicBezTo>
                    <a:cubicBezTo>
                      <a:pt x="242" y="525"/>
                      <a:pt x="240" y="530"/>
                      <a:pt x="237" y="535"/>
                    </a:cubicBezTo>
                    <a:cubicBezTo>
                      <a:pt x="154" y="497"/>
                      <a:pt x="154" y="497"/>
                      <a:pt x="154" y="497"/>
                    </a:cubicBezTo>
                    <a:cubicBezTo>
                      <a:pt x="155" y="495"/>
                      <a:pt x="155" y="495"/>
                      <a:pt x="155" y="495"/>
                    </a:cubicBezTo>
                    <a:cubicBezTo>
                      <a:pt x="158" y="489"/>
                      <a:pt x="161" y="483"/>
                      <a:pt x="164" y="478"/>
                    </a:cubicBezTo>
                    <a:cubicBezTo>
                      <a:pt x="165" y="476"/>
                      <a:pt x="165" y="476"/>
                      <a:pt x="165" y="476"/>
                    </a:cubicBezTo>
                    <a:cubicBezTo>
                      <a:pt x="192" y="491"/>
                      <a:pt x="192" y="491"/>
                      <a:pt x="192" y="491"/>
                    </a:cubicBezTo>
                    <a:cubicBezTo>
                      <a:pt x="201" y="495"/>
                      <a:pt x="201" y="495"/>
                      <a:pt x="201" y="495"/>
                    </a:cubicBezTo>
                    <a:cubicBezTo>
                      <a:pt x="202" y="494"/>
                      <a:pt x="202" y="494"/>
                      <a:pt x="202" y="494"/>
                    </a:cubicBezTo>
                    <a:cubicBezTo>
                      <a:pt x="206" y="486"/>
                      <a:pt x="211" y="477"/>
                      <a:pt x="216" y="469"/>
                    </a:cubicBezTo>
                    <a:cubicBezTo>
                      <a:pt x="217" y="467"/>
                      <a:pt x="217" y="467"/>
                      <a:pt x="217" y="467"/>
                    </a:cubicBezTo>
                    <a:cubicBezTo>
                      <a:pt x="235" y="478"/>
                      <a:pt x="235" y="478"/>
                      <a:pt x="235" y="478"/>
                    </a:cubicBezTo>
                    <a:cubicBezTo>
                      <a:pt x="234" y="479"/>
                      <a:pt x="234" y="479"/>
                      <a:pt x="234" y="479"/>
                    </a:cubicBezTo>
                    <a:cubicBezTo>
                      <a:pt x="232" y="483"/>
                      <a:pt x="229" y="487"/>
                      <a:pt x="227" y="491"/>
                    </a:cubicBezTo>
                    <a:cubicBezTo>
                      <a:pt x="224" y="496"/>
                      <a:pt x="222" y="500"/>
                      <a:pt x="219" y="505"/>
                    </a:cubicBezTo>
                    <a:cubicBezTo>
                      <a:pt x="218" y="507"/>
                      <a:pt x="218" y="507"/>
                      <a:pt x="218" y="507"/>
                    </a:cubicBezTo>
                    <a:lnTo>
                      <a:pt x="220" y="508"/>
                    </a:lnTo>
                    <a:close/>
                    <a:moveTo>
                      <a:pt x="308" y="380"/>
                    </a:moveTo>
                    <a:cubicBezTo>
                      <a:pt x="308" y="380"/>
                      <a:pt x="308" y="380"/>
                      <a:pt x="308" y="380"/>
                    </a:cubicBezTo>
                    <a:cubicBezTo>
                      <a:pt x="330" y="398"/>
                      <a:pt x="330" y="398"/>
                      <a:pt x="330" y="398"/>
                    </a:cubicBezTo>
                    <a:cubicBezTo>
                      <a:pt x="326" y="402"/>
                      <a:pt x="322" y="406"/>
                      <a:pt x="319" y="411"/>
                    </a:cubicBezTo>
                    <a:cubicBezTo>
                      <a:pt x="246" y="355"/>
                      <a:pt x="246" y="355"/>
                      <a:pt x="246" y="355"/>
                    </a:cubicBezTo>
                    <a:cubicBezTo>
                      <a:pt x="247" y="354"/>
                      <a:pt x="247" y="354"/>
                      <a:pt x="247" y="354"/>
                    </a:cubicBezTo>
                    <a:cubicBezTo>
                      <a:pt x="251" y="349"/>
                      <a:pt x="255" y="344"/>
                      <a:pt x="259" y="339"/>
                    </a:cubicBezTo>
                    <a:cubicBezTo>
                      <a:pt x="260" y="338"/>
                      <a:pt x="260" y="338"/>
                      <a:pt x="260" y="338"/>
                    </a:cubicBezTo>
                    <a:cubicBezTo>
                      <a:pt x="291" y="364"/>
                      <a:pt x="291" y="364"/>
                      <a:pt x="291" y="364"/>
                    </a:cubicBezTo>
                    <a:cubicBezTo>
                      <a:pt x="293" y="363"/>
                      <a:pt x="293" y="363"/>
                      <a:pt x="293" y="363"/>
                    </a:cubicBezTo>
                    <a:cubicBezTo>
                      <a:pt x="299" y="355"/>
                      <a:pt x="305" y="348"/>
                      <a:pt x="312" y="341"/>
                    </a:cubicBezTo>
                    <a:cubicBezTo>
                      <a:pt x="313" y="340"/>
                      <a:pt x="313" y="340"/>
                      <a:pt x="313" y="340"/>
                    </a:cubicBezTo>
                    <a:cubicBezTo>
                      <a:pt x="329" y="354"/>
                      <a:pt x="329" y="354"/>
                      <a:pt x="329" y="354"/>
                    </a:cubicBezTo>
                    <a:cubicBezTo>
                      <a:pt x="328" y="355"/>
                      <a:pt x="328" y="355"/>
                      <a:pt x="328" y="355"/>
                    </a:cubicBezTo>
                    <a:cubicBezTo>
                      <a:pt x="324" y="359"/>
                      <a:pt x="321" y="362"/>
                      <a:pt x="318" y="366"/>
                    </a:cubicBezTo>
                    <a:cubicBezTo>
                      <a:pt x="314" y="369"/>
                      <a:pt x="311" y="373"/>
                      <a:pt x="307" y="377"/>
                    </a:cubicBezTo>
                    <a:cubicBezTo>
                      <a:pt x="306" y="379"/>
                      <a:pt x="306" y="379"/>
                      <a:pt x="306" y="379"/>
                    </a:cubicBezTo>
                    <a:lnTo>
                      <a:pt x="308" y="380"/>
                    </a:lnTo>
                    <a:close/>
                    <a:moveTo>
                      <a:pt x="420" y="273"/>
                    </a:moveTo>
                    <a:cubicBezTo>
                      <a:pt x="420" y="273"/>
                      <a:pt x="420" y="273"/>
                      <a:pt x="420" y="273"/>
                    </a:cubicBezTo>
                    <a:cubicBezTo>
                      <a:pt x="438" y="295"/>
                      <a:pt x="438" y="295"/>
                      <a:pt x="438" y="295"/>
                    </a:cubicBezTo>
                    <a:cubicBezTo>
                      <a:pt x="433" y="299"/>
                      <a:pt x="429" y="302"/>
                      <a:pt x="425" y="306"/>
                    </a:cubicBezTo>
                    <a:cubicBezTo>
                      <a:pt x="365" y="236"/>
                      <a:pt x="365" y="236"/>
                      <a:pt x="365" y="236"/>
                    </a:cubicBezTo>
                    <a:cubicBezTo>
                      <a:pt x="366" y="235"/>
                      <a:pt x="366" y="235"/>
                      <a:pt x="366" y="235"/>
                    </a:cubicBezTo>
                    <a:cubicBezTo>
                      <a:pt x="371" y="231"/>
                      <a:pt x="376" y="227"/>
                      <a:pt x="381" y="223"/>
                    </a:cubicBezTo>
                    <a:cubicBezTo>
                      <a:pt x="382" y="222"/>
                      <a:pt x="382" y="222"/>
                      <a:pt x="382" y="222"/>
                    </a:cubicBezTo>
                    <a:cubicBezTo>
                      <a:pt x="402" y="247"/>
                      <a:pt x="402" y="247"/>
                      <a:pt x="402" y="247"/>
                    </a:cubicBezTo>
                    <a:cubicBezTo>
                      <a:pt x="408" y="254"/>
                      <a:pt x="408" y="254"/>
                      <a:pt x="408" y="254"/>
                    </a:cubicBezTo>
                    <a:cubicBezTo>
                      <a:pt x="409" y="253"/>
                      <a:pt x="409" y="253"/>
                      <a:pt x="409" y="253"/>
                    </a:cubicBezTo>
                    <a:cubicBezTo>
                      <a:pt x="416" y="247"/>
                      <a:pt x="424" y="242"/>
                      <a:pt x="432" y="236"/>
                    </a:cubicBezTo>
                    <a:cubicBezTo>
                      <a:pt x="434" y="235"/>
                      <a:pt x="434" y="235"/>
                      <a:pt x="434" y="235"/>
                    </a:cubicBezTo>
                    <a:cubicBezTo>
                      <a:pt x="446" y="252"/>
                      <a:pt x="446" y="252"/>
                      <a:pt x="446" y="252"/>
                    </a:cubicBezTo>
                    <a:cubicBezTo>
                      <a:pt x="445" y="253"/>
                      <a:pt x="445" y="253"/>
                      <a:pt x="445" y="253"/>
                    </a:cubicBezTo>
                    <a:cubicBezTo>
                      <a:pt x="441" y="256"/>
                      <a:pt x="437" y="259"/>
                      <a:pt x="433" y="261"/>
                    </a:cubicBezTo>
                    <a:cubicBezTo>
                      <a:pt x="429" y="264"/>
                      <a:pt x="425" y="267"/>
                      <a:pt x="420" y="271"/>
                    </a:cubicBezTo>
                    <a:cubicBezTo>
                      <a:pt x="419" y="272"/>
                      <a:pt x="419" y="272"/>
                      <a:pt x="419" y="272"/>
                    </a:cubicBezTo>
                    <a:lnTo>
                      <a:pt x="420" y="273"/>
                    </a:lnTo>
                    <a:close/>
                    <a:moveTo>
                      <a:pt x="552" y="193"/>
                    </a:moveTo>
                    <a:cubicBezTo>
                      <a:pt x="552" y="193"/>
                      <a:pt x="552" y="193"/>
                      <a:pt x="552" y="193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0" y="220"/>
                      <a:pt x="555" y="222"/>
                      <a:pt x="550" y="225"/>
                    </a:cubicBezTo>
                    <a:cubicBezTo>
                      <a:pt x="506" y="145"/>
                      <a:pt x="506" y="145"/>
                      <a:pt x="506" y="145"/>
                    </a:cubicBezTo>
                    <a:cubicBezTo>
                      <a:pt x="507" y="144"/>
                      <a:pt x="507" y="144"/>
                      <a:pt x="507" y="144"/>
                    </a:cubicBezTo>
                    <a:cubicBezTo>
                      <a:pt x="513" y="141"/>
                      <a:pt x="518" y="138"/>
                      <a:pt x="524" y="135"/>
                    </a:cubicBezTo>
                    <a:cubicBezTo>
                      <a:pt x="526" y="135"/>
                      <a:pt x="526" y="135"/>
                      <a:pt x="526" y="135"/>
                    </a:cubicBezTo>
                    <a:cubicBezTo>
                      <a:pt x="540" y="163"/>
                      <a:pt x="540" y="163"/>
                      <a:pt x="540" y="163"/>
                    </a:cubicBezTo>
                    <a:cubicBezTo>
                      <a:pt x="544" y="171"/>
                      <a:pt x="544" y="171"/>
                      <a:pt x="544" y="171"/>
                    </a:cubicBezTo>
                    <a:cubicBezTo>
                      <a:pt x="545" y="170"/>
                      <a:pt x="545" y="170"/>
                      <a:pt x="545" y="170"/>
                    </a:cubicBezTo>
                    <a:cubicBezTo>
                      <a:pt x="554" y="166"/>
                      <a:pt x="563" y="162"/>
                      <a:pt x="572" y="158"/>
                    </a:cubicBezTo>
                    <a:cubicBezTo>
                      <a:pt x="573" y="158"/>
                      <a:pt x="573" y="158"/>
                      <a:pt x="573" y="158"/>
                    </a:cubicBezTo>
                    <a:cubicBezTo>
                      <a:pt x="582" y="177"/>
                      <a:pt x="582" y="177"/>
                      <a:pt x="582" y="177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76" y="180"/>
                      <a:pt x="572" y="181"/>
                      <a:pt x="567" y="183"/>
                    </a:cubicBezTo>
                    <a:cubicBezTo>
                      <a:pt x="563" y="185"/>
                      <a:pt x="558" y="188"/>
                      <a:pt x="553" y="190"/>
                    </a:cubicBezTo>
                    <a:cubicBezTo>
                      <a:pt x="551" y="191"/>
                      <a:pt x="551" y="191"/>
                      <a:pt x="551" y="191"/>
                    </a:cubicBezTo>
                    <a:lnTo>
                      <a:pt x="552" y="193"/>
                    </a:lnTo>
                    <a:close/>
                    <a:moveTo>
                      <a:pt x="698" y="141"/>
                    </a:moveTo>
                    <a:cubicBezTo>
                      <a:pt x="698" y="141"/>
                      <a:pt x="698" y="141"/>
                      <a:pt x="698" y="141"/>
                    </a:cubicBezTo>
                    <a:cubicBezTo>
                      <a:pt x="705" y="168"/>
                      <a:pt x="705" y="168"/>
                      <a:pt x="705" y="168"/>
                    </a:cubicBezTo>
                    <a:cubicBezTo>
                      <a:pt x="700" y="169"/>
                      <a:pt x="695" y="170"/>
                      <a:pt x="689" y="172"/>
                    </a:cubicBezTo>
                    <a:cubicBezTo>
                      <a:pt x="662" y="84"/>
                      <a:pt x="662" y="84"/>
                      <a:pt x="662" y="84"/>
                    </a:cubicBezTo>
                    <a:cubicBezTo>
                      <a:pt x="664" y="84"/>
                      <a:pt x="664" y="84"/>
                      <a:pt x="664" y="84"/>
                    </a:cubicBezTo>
                    <a:cubicBezTo>
                      <a:pt x="671" y="82"/>
                      <a:pt x="677" y="81"/>
                      <a:pt x="683" y="79"/>
                    </a:cubicBezTo>
                    <a:cubicBezTo>
                      <a:pt x="684" y="79"/>
                      <a:pt x="684" y="79"/>
                      <a:pt x="684" y="79"/>
                    </a:cubicBezTo>
                    <a:cubicBezTo>
                      <a:pt x="695" y="118"/>
                      <a:pt x="695" y="118"/>
                      <a:pt x="695" y="118"/>
                    </a:cubicBezTo>
                    <a:cubicBezTo>
                      <a:pt x="696" y="118"/>
                      <a:pt x="696" y="118"/>
                      <a:pt x="696" y="118"/>
                    </a:cubicBezTo>
                    <a:cubicBezTo>
                      <a:pt x="705" y="116"/>
                      <a:pt x="715" y="113"/>
                      <a:pt x="725" y="112"/>
                    </a:cubicBezTo>
                    <a:cubicBezTo>
                      <a:pt x="726" y="111"/>
                      <a:pt x="726" y="111"/>
                      <a:pt x="726" y="111"/>
                    </a:cubicBezTo>
                    <a:cubicBezTo>
                      <a:pt x="730" y="132"/>
                      <a:pt x="730" y="132"/>
                      <a:pt x="730" y="132"/>
                    </a:cubicBezTo>
                    <a:cubicBezTo>
                      <a:pt x="729" y="132"/>
                      <a:pt x="729" y="132"/>
                      <a:pt x="729" y="132"/>
                    </a:cubicBezTo>
                    <a:cubicBezTo>
                      <a:pt x="724" y="133"/>
                      <a:pt x="720" y="134"/>
                      <a:pt x="715" y="135"/>
                    </a:cubicBezTo>
                    <a:cubicBezTo>
                      <a:pt x="710" y="136"/>
                      <a:pt x="705" y="137"/>
                      <a:pt x="699" y="138"/>
                    </a:cubicBezTo>
                    <a:cubicBezTo>
                      <a:pt x="698" y="139"/>
                      <a:pt x="698" y="139"/>
                      <a:pt x="698" y="139"/>
                    </a:cubicBezTo>
                    <a:lnTo>
                      <a:pt x="698" y="141"/>
                    </a:lnTo>
                    <a:close/>
                    <a:moveTo>
                      <a:pt x="852" y="121"/>
                    </a:moveTo>
                    <a:cubicBezTo>
                      <a:pt x="852" y="121"/>
                      <a:pt x="852" y="121"/>
                      <a:pt x="852" y="121"/>
                    </a:cubicBezTo>
                    <a:cubicBezTo>
                      <a:pt x="853" y="149"/>
                      <a:pt x="853" y="149"/>
                      <a:pt x="853" y="149"/>
                    </a:cubicBezTo>
                    <a:cubicBezTo>
                      <a:pt x="849" y="149"/>
                      <a:pt x="844" y="149"/>
                      <a:pt x="840" y="149"/>
                    </a:cubicBezTo>
                    <a:cubicBezTo>
                      <a:pt x="839" y="149"/>
                      <a:pt x="838" y="149"/>
                      <a:pt x="836" y="149"/>
                    </a:cubicBezTo>
                    <a:cubicBezTo>
                      <a:pt x="829" y="58"/>
                      <a:pt x="829" y="58"/>
                      <a:pt x="829" y="58"/>
                    </a:cubicBezTo>
                    <a:cubicBezTo>
                      <a:pt x="830" y="58"/>
                      <a:pt x="830" y="58"/>
                      <a:pt x="830" y="58"/>
                    </a:cubicBezTo>
                    <a:cubicBezTo>
                      <a:pt x="837" y="58"/>
                      <a:pt x="843" y="57"/>
                      <a:pt x="850" y="57"/>
                    </a:cubicBezTo>
                    <a:cubicBezTo>
                      <a:pt x="851" y="57"/>
                      <a:pt x="851" y="57"/>
                      <a:pt x="851" y="57"/>
                    </a:cubicBezTo>
                    <a:cubicBezTo>
                      <a:pt x="853" y="98"/>
                      <a:pt x="853" y="98"/>
                      <a:pt x="853" y="98"/>
                    </a:cubicBezTo>
                    <a:cubicBezTo>
                      <a:pt x="855" y="98"/>
                      <a:pt x="855" y="98"/>
                      <a:pt x="855" y="98"/>
                    </a:cubicBezTo>
                    <a:cubicBezTo>
                      <a:pt x="864" y="97"/>
                      <a:pt x="874" y="97"/>
                      <a:pt x="884" y="97"/>
                    </a:cubicBezTo>
                    <a:cubicBezTo>
                      <a:pt x="885" y="97"/>
                      <a:pt x="885" y="97"/>
                      <a:pt x="885" y="97"/>
                    </a:cubicBezTo>
                    <a:cubicBezTo>
                      <a:pt x="885" y="119"/>
                      <a:pt x="885" y="119"/>
                      <a:pt x="885" y="119"/>
                    </a:cubicBezTo>
                    <a:cubicBezTo>
                      <a:pt x="884" y="118"/>
                      <a:pt x="884" y="118"/>
                      <a:pt x="884" y="118"/>
                    </a:cubicBezTo>
                    <a:cubicBezTo>
                      <a:pt x="874" y="118"/>
                      <a:pt x="864" y="117"/>
                      <a:pt x="854" y="117"/>
                    </a:cubicBezTo>
                    <a:cubicBezTo>
                      <a:pt x="852" y="117"/>
                      <a:pt x="852" y="117"/>
                      <a:pt x="852" y="117"/>
                    </a:cubicBezTo>
                    <a:lnTo>
                      <a:pt x="852" y="121"/>
                    </a:lnTo>
                    <a:close/>
                    <a:moveTo>
                      <a:pt x="870" y="310"/>
                    </a:moveTo>
                    <a:cubicBezTo>
                      <a:pt x="870" y="306"/>
                      <a:pt x="874" y="296"/>
                      <a:pt x="880" y="296"/>
                    </a:cubicBezTo>
                    <a:cubicBezTo>
                      <a:pt x="884" y="301"/>
                      <a:pt x="878" y="310"/>
                      <a:pt x="874" y="313"/>
                    </a:cubicBezTo>
                    <a:cubicBezTo>
                      <a:pt x="871" y="315"/>
                      <a:pt x="870" y="316"/>
                      <a:pt x="869" y="318"/>
                    </a:cubicBezTo>
                    <a:cubicBezTo>
                      <a:pt x="869" y="316"/>
                      <a:pt x="870" y="315"/>
                      <a:pt x="870" y="310"/>
                    </a:cubicBezTo>
                    <a:close/>
                    <a:moveTo>
                      <a:pt x="880" y="317"/>
                    </a:moveTo>
                    <a:cubicBezTo>
                      <a:pt x="881" y="313"/>
                      <a:pt x="887" y="303"/>
                      <a:pt x="893" y="305"/>
                    </a:cubicBezTo>
                    <a:cubicBezTo>
                      <a:pt x="896" y="311"/>
                      <a:pt x="888" y="318"/>
                      <a:pt x="884" y="320"/>
                    </a:cubicBezTo>
                    <a:cubicBezTo>
                      <a:pt x="880" y="322"/>
                      <a:pt x="879" y="323"/>
                      <a:pt x="878" y="324"/>
                    </a:cubicBezTo>
                    <a:cubicBezTo>
                      <a:pt x="879" y="322"/>
                      <a:pt x="879" y="321"/>
                      <a:pt x="880" y="317"/>
                    </a:cubicBezTo>
                    <a:close/>
                    <a:moveTo>
                      <a:pt x="889" y="326"/>
                    </a:moveTo>
                    <a:cubicBezTo>
                      <a:pt x="890" y="321"/>
                      <a:pt x="898" y="314"/>
                      <a:pt x="903" y="317"/>
                    </a:cubicBezTo>
                    <a:cubicBezTo>
                      <a:pt x="905" y="323"/>
                      <a:pt x="896" y="329"/>
                      <a:pt x="892" y="330"/>
                    </a:cubicBezTo>
                    <a:cubicBezTo>
                      <a:pt x="888" y="330"/>
                      <a:pt x="887" y="331"/>
                      <a:pt x="885" y="332"/>
                    </a:cubicBezTo>
                    <a:cubicBezTo>
                      <a:pt x="886" y="330"/>
                      <a:pt x="887" y="329"/>
                      <a:pt x="889" y="326"/>
                    </a:cubicBezTo>
                    <a:close/>
                    <a:moveTo>
                      <a:pt x="858" y="306"/>
                    </a:moveTo>
                    <a:cubicBezTo>
                      <a:pt x="857" y="302"/>
                      <a:pt x="859" y="291"/>
                      <a:pt x="865" y="290"/>
                    </a:cubicBezTo>
                    <a:cubicBezTo>
                      <a:pt x="870" y="294"/>
                      <a:pt x="866" y="304"/>
                      <a:pt x="863" y="307"/>
                    </a:cubicBezTo>
                    <a:cubicBezTo>
                      <a:pt x="860" y="310"/>
                      <a:pt x="860" y="312"/>
                      <a:pt x="859" y="313"/>
                    </a:cubicBezTo>
                    <a:cubicBezTo>
                      <a:pt x="859" y="311"/>
                      <a:pt x="859" y="310"/>
                      <a:pt x="858" y="306"/>
                    </a:cubicBezTo>
                    <a:close/>
                    <a:moveTo>
                      <a:pt x="851" y="304"/>
                    </a:moveTo>
                    <a:cubicBezTo>
                      <a:pt x="849" y="308"/>
                      <a:pt x="849" y="309"/>
                      <a:pt x="849" y="311"/>
                    </a:cubicBezTo>
                    <a:cubicBezTo>
                      <a:pt x="848" y="309"/>
                      <a:pt x="848" y="308"/>
                      <a:pt x="846" y="304"/>
                    </a:cubicBezTo>
                    <a:cubicBezTo>
                      <a:pt x="845" y="300"/>
                      <a:pt x="844" y="289"/>
                      <a:pt x="850" y="287"/>
                    </a:cubicBezTo>
                    <a:cubicBezTo>
                      <a:pt x="855" y="290"/>
                      <a:pt x="854" y="301"/>
                      <a:pt x="851" y="304"/>
                    </a:cubicBezTo>
                    <a:close/>
                    <a:moveTo>
                      <a:pt x="1014" y="111"/>
                    </a:moveTo>
                    <a:cubicBezTo>
                      <a:pt x="1023" y="113"/>
                      <a:pt x="1033" y="115"/>
                      <a:pt x="1042" y="117"/>
                    </a:cubicBezTo>
                    <a:cubicBezTo>
                      <a:pt x="1044" y="117"/>
                      <a:pt x="1044" y="117"/>
                      <a:pt x="1044" y="117"/>
                    </a:cubicBezTo>
                    <a:cubicBezTo>
                      <a:pt x="1039" y="138"/>
                      <a:pt x="1039" y="138"/>
                      <a:pt x="1039" y="138"/>
                    </a:cubicBezTo>
                    <a:cubicBezTo>
                      <a:pt x="1038" y="137"/>
                      <a:pt x="1038" y="137"/>
                      <a:pt x="1038" y="137"/>
                    </a:cubicBezTo>
                    <a:cubicBezTo>
                      <a:pt x="1033" y="136"/>
                      <a:pt x="1028" y="135"/>
                      <a:pt x="1024" y="134"/>
                    </a:cubicBezTo>
                    <a:cubicBezTo>
                      <a:pt x="1019" y="133"/>
                      <a:pt x="1013" y="132"/>
                      <a:pt x="1008" y="131"/>
                    </a:cubicBezTo>
                    <a:cubicBezTo>
                      <a:pt x="1007" y="131"/>
                      <a:pt x="1007" y="131"/>
                      <a:pt x="1007" y="131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2" y="160"/>
                      <a:pt x="1002" y="160"/>
                      <a:pt x="1002" y="160"/>
                    </a:cubicBezTo>
                    <a:cubicBezTo>
                      <a:pt x="996" y="159"/>
                      <a:pt x="991" y="158"/>
                      <a:pt x="985" y="157"/>
                    </a:cubicBezTo>
                    <a:cubicBezTo>
                      <a:pt x="996" y="67"/>
                      <a:pt x="996" y="67"/>
                      <a:pt x="996" y="67"/>
                    </a:cubicBezTo>
                    <a:cubicBezTo>
                      <a:pt x="998" y="67"/>
                      <a:pt x="998" y="67"/>
                      <a:pt x="998" y="67"/>
                    </a:cubicBezTo>
                    <a:cubicBezTo>
                      <a:pt x="1005" y="68"/>
                      <a:pt x="1011" y="69"/>
                      <a:pt x="1017" y="70"/>
                    </a:cubicBezTo>
                    <a:cubicBezTo>
                      <a:pt x="1019" y="70"/>
                      <a:pt x="1019" y="70"/>
                      <a:pt x="1019" y="70"/>
                    </a:cubicBezTo>
                    <a:cubicBezTo>
                      <a:pt x="1014" y="101"/>
                      <a:pt x="1014" y="101"/>
                      <a:pt x="1014" y="101"/>
                    </a:cubicBezTo>
                    <a:cubicBezTo>
                      <a:pt x="1012" y="110"/>
                      <a:pt x="1012" y="110"/>
                      <a:pt x="1012" y="110"/>
                    </a:cubicBezTo>
                    <a:lnTo>
                      <a:pt x="1014" y="111"/>
                    </a:lnTo>
                    <a:close/>
                    <a:moveTo>
                      <a:pt x="1005" y="298"/>
                    </a:moveTo>
                    <a:cubicBezTo>
                      <a:pt x="1003" y="303"/>
                      <a:pt x="996" y="323"/>
                      <a:pt x="981" y="331"/>
                    </a:cubicBezTo>
                    <a:cubicBezTo>
                      <a:pt x="981" y="331"/>
                      <a:pt x="999" y="311"/>
                      <a:pt x="1000" y="299"/>
                    </a:cubicBezTo>
                    <a:cubicBezTo>
                      <a:pt x="990" y="304"/>
                      <a:pt x="983" y="309"/>
                      <a:pt x="976" y="313"/>
                    </a:cubicBezTo>
                    <a:cubicBezTo>
                      <a:pt x="974" y="316"/>
                      <a:pt x="970" y="325"/>
                      <a:pt x="965" y="330"/>
                    </a:cubicBezTo>
                    <a:cubicBezTo>
                      <a:pt x="965" y="330"/>
                      <a:pt x="971" y="320"/>
                      <a:pt x="972" y="315"/>
                    </a:cubicBezTo>
                    <a:cubicBezTo>
                      <a:pt x="946" y="331"/>
                      <a:pt x="939" y="346"/>
                      <a:pt x="939" y="346"/>
                    </a:cubicBezTo>
                    <a:cubicBezTo>
                      <a:pt x="946" y="328"/>
                      <a:pt x="961" y="316"/>
                      <a:pt x="981" y="305"/>
                    </a:cubicBezTo>
                    <a:cubicBezTo>
                      <a:pt x="971" y="305"/>
                      <a:pt x="951" y="310"/>
                      <a:pt x="951" y="310"/>
                    </a:cubicBezTo>
                    <a:cubicBezTo>
                      <a:pt x="961" y="302"/>
                      <a:pt x="982" y="301"/>
                      <a:pt x="989" y="300"/>
                    </a:cubicBezTo>
                    <a:cubicBezTo>
                      <a:pt x="994" y="298"/>
                      <a:pt x="996" y="296"/>
                      <a:pt x="1001" y="294"/>
                    </a:cubicBezTo>
                    <a:cubicBezTo>
                      <a:pt x="995" y="292"/>
                      <a:pt x="984" y="289"/>
                      <a:pt x="973" y="291"/>
                    </a:cubicBezTo>
                    <a:cubicBezTo>
                      <a:pt x="973" y="291"/>
                      <a:pt x="987" y="285"/>
                      <a:pt x="1006" y="293"/>
                    </a:cubicBezTo>
                    <a:cubicBezTo>
                      <a:pt x="1018" y="288"/>
                      <a:pt x="1028" y="284"/>
                      <a:pt x="1038" y="282"/>
                    </a:cubicBezTo>
                    <a:cubicBezTo>
                      <a:pt x="1034" y="280"/>
                      <a:pt x="1025" y="275"/>
                      <a:pt x="1005" y="273"/>
                    </a:cubicBezTo>
                    <a:cubicBezTo>
                      <a:pt x="1005" y="273"/>
                      <a:pt x="1035" y="274"/>
                      <a:pt x="1043" y="281"/>
                    </a:cubicBezTo>
                    <a:cubicBezTo>
                      <a:pt x="1060" y="276"/>
                      <a:pt x="1072" y="274"/>
                      <a:pt x="1072" y="274"/>
                    </a:cubicBezTo>
                    <a:cubicBezTo>
                      <a:pt x="1067" y="275"/>
                      <a:pt x="1071" y="278"/>
                      <a:pt x="1067" y="279"/>
                    </a:cubicBezTo>
                    <a:cubicBezTo>
                      <a:pt x="1057" y="281"/>
                      <a:pt x="1045" y="286"/>
                      <a:pt x="1037" y="289"/>
                    </a:cubicBezTo>
                    <a:cubicBezTo>
                      <a:pt x="1036" y="294"/>
                      <a:pt x="1030" y="308"/>
                      <a:pt x="1019" y="317"/>
                    </a:cubicBezTo>
                    <a:cubicBezTo>
                      <a:pt x="1019" y="317"/>
                      <a:pt x="1032" y="301"/>
                      <a:pt x="1033" y="289"/>
                    </a:cubicBezTo>
                    <a:cubicBezTo>
                      <a:pt x="1022" y="292"/>
                      <a:pt x="1014" y="294"/>
                      <a:pt x="1005" y="298"/>
                    </a:cubicBezTo>
                    <a:close/>
                    <a:moveTo>
                      <a:pt x="1078" y="350"/>
                    </a:moveTo>
                    <a:cubicBezTo>
                      <a:pt x="1073" y="353"/>
                      <a:pt x="1068" y="358"/>
                      <a:pt x="1064" y="361"/>
                    </a:cubicBezTo>
                    <a:cubicBezTo>
                      <a:pt x="1064" y="364"/>
                      <a:pt x="1064" y="373"/>
                      <a:pt x="1059" y="380"/>
                    </a:cubicBezTo>
                    <a:cubicBezTo>
                      <a:pt x="1059" y="380"/>
                      <a:pt x="1063" y="368"/>
                      <a:pt x="1061" y="362"/>
                    </a:cubicBezTo>
                    <a:cubicBezTo>
                      <a:pt x="1056" y="366"/>
                      <a:pt x="1052" y="368"/>
                      <a:pt x="1048" y="372"/>
                    </a:cubicBezTo>
                    <a:cubicBezTo>
                      <a:pt x="1048" y="375"/>
                      <a:pt x="1047" y="387"/>
                      <a:pt x="1041" y="394"/>
                    </a:cubicBezTo>
                    <a:cubicBezTo>
                      <a:pt x="1041" y="394"/>
                      <a:pt x="1047" y="380"/>
                      <a:pt x="1045" y="373"/>
                    </a:cubicBezTo>
                    <a:cubicBezTo>
                      <a:pt x="1041" y="378"/>
                      <a:pt x="1038" y="382"/>
                      <a:pt x="1035" y="385"/>
                    </a:cubicBezTo>
                    <a:cubicBezTo>
                      <a:pt x="1034" y="387"/>
                      <a:pt x="1033" y="393"/>
                      <a:pt x="1032" y="396"/>
                    </a:cubicBezTo>
                    <a:cubicBezTo>
                      <a:pt x="1032" y="396"/>
                      <a:pt x="1033" y="390"/>
                      <a:pt x="1033" y="387"/>
                    </a:cubicBezTo>
                    <a:cubicBezTo>
                      <a:pt x="1021" y="401"/>
                      <a:pt x="1020" y="410"/>
                      <a:pt x="1020" y="410"/>
                    </a:cubicBezTo>
                    <a:cubicBezTo>
                      <a:pt x="1021" y="399"/>
                      <a:pt x="1027" y="389"/>
                      <a:pt x="1036" y="380"/>
                    </a:cubicBezTo>
                    <a:cubicBezTo>
                      <a:pt x="1030" y="382"/>
                      <a:pt x="1020" y="388"/>
                      <a:pt x="1020" y="388"/>
                    </a:cubicBezTo>
                    <a:cubicBezTo>
                      <a:pt x="1025" y="382"/>
                      <a:pt x="1036" y="377"/>
                      <a:pt x="1039" y="376"/>
                    </a:cubicBezTo>
                    <a:cubicBezTo>
                      <a:pt x="1042" y="374"/>
                      <a:pt x="1043" y="372"/>
                      <a:pt x="1045" y="370"/>
                    </a:cubicBezTo>
                    <a:cubicBezTo>
                      <a:pt x="1041" y="370"/>
                      <a:pt x="1034" y="370"/>
                      <a:pt x="1029" y="373"/>
                    </a:cubicBezTo>
                    <a:cubicBezTo>
                      <a:pt x="1029" y="373"/>
                      <a:pt x="1036" y="368"/>
                      <a:pt x="1048" y="369"/>
                    </a:cubicBezTo>
                    <a:cubicBezTo>
                      <a:pt x="1053" y="364"/>
                      <a:pt x="1058" y="360"/>
                      <a:pt x="1063" y="357"/>
                    </a:cubicBezTo>
                    <a:cubicBezTo>
                      <a:pt x="1061" y="356"/>
                      <a:pt x="1055" y="356"/>
                      <a:pt x="1044" y="358"/>
                    </a:cubicBezTo>
                    <a:cubicBezTo>
                      <a:pt x="1044" y="358"/>
                      <a:pt x="1060" y="353"/>
                      <a:pt x="1065" y="355"/>
                    </a:cubicBezTo>
                    <a:cubicBezTo>
                      <a:pt x="1074" y="350"/>
                      <a:pt x="1080" y="346"/>
                      <a:pt x="1080" y="346"/>
                    </a:cubicBezTo>
                    <a:cubicBezTo>
                      <a:pt x="1078" y="348"/>
                      <a:pt x="1081" y="349"/>
                      <a:pt x="1078" y="350"/>
                    </a:cubicBezTo>
                    <a:close/>
                    <a:moveTo>
                      <a:pt x="1194" y="546"/>
                    </a:moveTo>
                    <a:cubicBezTo>
                      <a:pt x="1178" y="525"/>
                      <a:pt x="1178" y="525"/>
                      <a:pt x="1178" y="525"/>
                    </a:cubicBezTo>
                    <a:cubicBezTo>
                      <a:pt x="1183" y="548"/>
                      <a:pt x="1183" y="548"/>
                      <a:pt x="1183" y="548"/>
                    </a:cubicBezTo>
                    <a:cubicBezTo>
                      <a:pt x="1165" y="534"/>
                      <a:pt x="1165" y="534"/>
                      <a:pt x="1165" y="534"/>
                    </a:cubicBezTo>
                    <a:cubicBezTo>
                      <a:pt x="1176" y="556"/>
                      <a:pt x="1176" y="556"/>
                      <a:pt x="1176" y="556"/>
                    </a:cubicBezTo>
                    <a:cubicBezTo>
                      <a:pt x="1155" y="539"/>
                      <a:pt x="1155" y="539"/>
                      <a:pt x="1155" y="539"/>
                    </a:cubicBezTo>
                    <a:cubicBezTo>
                      <a:pt x="1170" y="564"/>
                      <a:pt x="1170" y="564"/>
                      <a:pt x="1170" y="564"/>
                    </a:cubicBezTo>
                    <a:cubicBezTo>
                      <a:pt x="1147" y="547"/>
                      <a:pt x="1147" y="547"/>
                      <a:pt x="1147" y="547"/>
                    </a:cubicBezTo>
                    <a:cubicBezTo>
                      <a:pt x="1153" y="566"/>
                      <a:pt x="1153" y="566"/>
                      <a:pt x="1153" y="566"/>
                    </a:cubicBezTo>
                    <a:cubicBezTo>
                      <a:pt x="1137" y="552"/>
                      <a:pt x="1137" y="552"/>
                      <a:pt x="1137" y="552"/>
                    </a:cubicBezTo>
                    <a:cubicBezTo>
                      <a:pt x="1146" y="574"/>
                      <a:pt x="1146" y="574"/>
                      <a:pt x="1146" y="574"/>
                    </a:cubicBezTo>
                    <a:cubicBezTo>
                      <a:pt x="1123" y="556"/>
                      <a:pt x="1123" y="556"/>
                      <a:pt x="1123" y="556"/>
                    </a:cubicBezTo>
                    <a:cubicBezTo>
                      <a:pt x="1136" y="577"/>
                      <a:pt x="1136" y="577"/>
                      <a:pt x="1136" y="577"/>
                    </a:cubicBezTo>
                    <a:cubicBezTo>
                      <a:pt x="1114" y="568"/>
                      <a:pt x="1114" y="568"/>
                      <a:pt x="1114" y="568"/>
                    </a:cubicBezTo>
                    <a:cubicBezTo>
                      <a:pt x="1126" y="585"/>
                      <a:pt x="1126" y="585"/>
                      <a:pt x="1126" y="585"/>
                    </a:cubicBezTo>
                    <a:cubicBezTo>
                      <a:pt x="1109" y="583"/>
                      <a:pt x="1109" y="583"/>
                      <a:pt x="1109" y="583"/>
                    </a:cubicBezTo>
                    <a:cubicBezTo>
                      <a:pt x="1086" y="575"/>
                      <a:pt x="1063" y="563"/>
                      <a:pt x="1045" y="543"/>
                    </a:cubicBezTo>
                    <a:cubicBezTo>
                      <a:pt x="1031" y="529"/>
                      <a:pt x="1019" y="500"/>
                      <a:pt x="1024" y="472"/>
                    </a:cubicBezTo>
                    <a:cubicBezTo>
                      <a:pt x="1027" y="449"/>
                      <a:pt x="1041" y="430"/>
                      <a:pt x="1064" y="417"/>
                    </a:cubicBezTo>
                    <a:cubicBezTo>
                      <a:pt x="1079" y="408"/>
                      <a:pt x="1099" y="401"/>
                      <a:pt x="1123" y="398"/>
                    </a:cubicBezTo>
                    <a:cubicBezTo>
                      <a:pt x="1124" y="397"/>
                      <a:pt x="1124" y="397"/>
                      <a:pt x="1124" y="397"/>
                    </a:cubicBezTo>
                    <a:cubicBezTo>
                      <a:pt x="1125" y="396"/>
                      <a:pt x="1125" y="396"/>
                      <a:pt x="1125" y="396"/>
                    </a:cubicBezTo>
                    <a:cubicBezTo>
                      <a:pt x="1125" y="396"/>
                      <a:pt x="1141" y="380"/>
                      <a:pt x="1163" y="367"/>
                    </a:cubicBezTo>
                    <a:cubicBezTo>
                      <a:pt x="1163" y="367"/>
                      <a:pt x="1163" y="367"/>
                      <a:pt x="1163" y="367"/>
                    </a:cubicBezTo>
                    <a:cubicBezTo>
                      <a:pt x="1198" y="346"/>
                      <a:pt x="1249" y="336"/>
                      <a:pt x="1288" y="402"/>
                    </a:cubicBezTo>
                    <a:cubicBezTo>
                      <a:pt x="1299" y="421"/>
                      <a:pt x="1303" y="453"/>
                      <a:pt x="1279" y="485"/>
                    </a:cubicBezTo>
                    <a:cubicBezTo>
                      <a:pt x="1276" y="489"/>
                      <a:pt x="1265" y="505"/>
                      <a:pt x="1253" y="524"/>
                    </a:cubicBezTo>
                    <a:cubicBezTo>
                      <a:pt x="1251" y="504"/>
                      <a:pt x="1251" y="504"/>
                      <a:pt x="1251" y="504"/>
                    </a:cubicBezTo>
                    <a:cubicBezTo>
                      <a:pt x="1241" y="533"/>
                      <a:pt x="1241" y="533"/>
                      <a:pt x="1241" y="533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26" y="536"/>
                      <a:pt x="1226" y="536"/>
                      <a:pt x="1226" y="536"/>
                    </a:cubicBezTo>
                    <a:cubicBezTo>
                      <a:pt x="1222" y="510"/>
                      <a:pt x="1222" y="510"/>
                      <a:pt x="1222" y="510"/>
                    </a:cubicBezTo>
                    <a:cubicBezTo>
                      <a:pt x="1213" y="539"/>
                      <a:pt x="1213" y="539"/>
                      <a:pt x="1213" y="539"/>
                    </a:cubicBezTo>
                    <a:cubicBezTo>
                      <a:pt x="1206" y="516"/>
                      <a:pt x="1206" y="516"/>
                      <a:pt x="1206" y="516"/>
                    </a:cubicBezTo>
                    <a:cubicBezTo>
                      <a:pt x="1204" y="542"/>
                      <a:pt x="1204" y="542"/>
                      <a:pt x="1204" y="542"/>
                    </a:cubicBezTo>
                    <a:cubicBezTo>
                      <a:pt x="1192" y="518"/>
                      <a:pt x="1192" y="518"/>
                      <a:pt x="1192" y="518"/>
                    </a:cubicBezTo>
                    <a:lnTo>
                      <a:pt x="1194" y="546"/>
                    </a:lnTo>
                    <a:close/>
                    <a:moveTo>
                      <a:pt x="1322" y="466"/>
                    </a:moveTo>
                    <a:cubicBezTo>
                      <a:pt x="1328" y="463"/>
                      <a:pt x="1333" y="464"/>
                      <a:pt x="1333" y="464"/>
                    </a:cubicBezTo>
                    <a:cubicBezTo>
                      <a:pt x="1329" y="464"/>
                      <a:pt x="1326" y="466"/>
                      <a:pt x="1324" y="466"/>
                    </a:cubicBezTo>
                    <a:cubicBezTo>
                      <a:pt x="1325" y="467"/>
                      <a:pt x="1326" y="467"/>
                      <a:pt x="1328" y="468"/>
                    </a:cubicBezTo>
                    <a:cubicBezTo>
                      <a:pt x="1330" y="468"/>
                      <a:pt x="1337" y="468"/>
                      <a:pt x="1340" y="470"/>
                    </a:cubicBezTo>
                    <a:cubicBezTo>
                      <a:pt x="1340" y="470"/>
                      <a:pt x="1334" y="469"/>
                      <a:pt x="1330" y="469"/>
                    </a:cubicBezTo>
                    <a:cubicBezTo>
                      <a:pt x="1337" y="472"/>
                      <a:pt x="1342" y="476"/>
                      <a:pt x="1345" y="481"/>
                    </a:cubicBezTo>
                    <a:cubicBezTo>
                      <a:pt x="1345" y="481"/>
                      <a:pt x="1342" y="477"/>
                      <a:pt x="1334" y="472"/>
                    </a:cubicBezTo>
                    <a:cubicBezTo>
                      <a:pt x="1334" y="474"/>
                      <a:pt x="1336" y="477"/>
                      <a:pt x="1336" y="477"/>
                    </a:cubicBezTo>
                    <a:cubicBezTo>
                      <a:pt x="1335" y="475"/>
                      <a:pt x="1333" y="473"/>
                      <a:pt x="1332" y="472"/>
                    </a:cubicBezTo>
                    <a:cubicBezTo>
                      <a:pt x="1330" y="470"/>
                      <a:pt x="1328" y="469"/>
                      <a:pt x="1324" y="468"/>
                    </a:cubicBezTo>
                    <a:cubicBezTo>
                      <a:pt x="1325" y="472"/>
                      <a:pt x="1331" y="478"/>
                      <a:pt x="1331" y="478"/>
                    </a:cubicBezTo>
                    <a:cubicBezTo>
                      <a:pt x="1326" y="475"/>
                      <a:pt x="1323" y="469"/>
                      <a:pt x="1323" y="468"/>
                    </a:cubicBezTo>
                    <a:cubicBezTo>
                      <a:pt x="1320" y="467"/>
                      <a:pt x="1317" y="466"/>
                      <a:pt x="1314" y="465"/>
                    </a:cubicBezTo>
                    <a:cubicBezTo>
                      <a:pt x="1314" y="469"/>
                      <a:pt x="1319" y="474"/>
                      <a:pt x="1319" y="474"/>
                    </a:cubicBezTo>
                    <a:cubicBezTo>
                      <a:pt x="1315" y="471"/>
                      <a:pt x="1313" y="467"/>
                      <a:pt x="1312" y="465"/>
                    </a:cubicBezTo>
                    <a:cubicBezTo>
                      <a:pt x="1310" y="465"/>
                      <a:pt x="1306" y="464"/>
                      <a:pt x="1303" y="463"/>
                    </a:cubicBezTo>
                    <a:cubicBezTo>
                      <a:pt x="1302" y="463"/>
                      <a:pt x="1302" y="462"/>
                      <a:pt x="1302" y="462"/>
                    </a:cubicBezTo>
                    <a:cubicBezTo>
                      <a:pt x="1302" y="462"/>
                      <a:pt x="1302" y="462"/>
                      <a:pt x="1302" y="462"/>
                    </a:cubicBezTo>
                    <a:cubicBezTo>
                      <a:pt x="1303" y="462"/>
                      <a:pt x="1306" y="462"/>
                      <a:pt x="1310" y="463"/>
                    </a:cubicBezTo>
                    <a:cubicBezTo>
                      <a:pt x="1313" y="461"/>
                      <a:pt x="1322" y="460"/>
                      <a:pt x="1322" y="460"/>
                    </a:cubicBezTo>
                    <a:cubicBezTo>
                      <a:pt x="1316" y="461"/>
                      <a:pt x="1313" y="462"/>
                      <a:pt x="1312" y="463"/>
                    </a:cubicBezTo>
                    <a:cubicBezTo>
                      <a:pt x="1315" y="464"/>
                      <a:pt x="1319" y="465"/>
                      <a:pt x="1322" y="466"/>
                    </a:cubicBezTo>
                    <a:close/>
                    <a:moveTo>
                      <a:pt x="1297" y="541"/>
                    </a:moveTo>
                    <a:cubicBezTo>
                      <a:pt x="1297" y="541"/>
                      <a:pt x="1294" y="528"/>
                      <a:pt x="1290" y="525"/>
                    </a:cubicBezTo>
                    <a:cubicBezTo>
                      <a:pt x="1289" y="530"/>
                      <a:pt x="1289" y="534"/>
                      <a:pt x="1288" y="538"/>
                    </a:cubicBezTo>
                    <a:cubicBezTo>
                      <a:pt x="1289" y="539"/>
                      <a:pt x="1291" y="544"/>
                      <a:pt x="1292" y="547"/>
                    </a:cubicBezTo>
                    <a:cubicBezTo>
                      <a:pt x="1292" y="547"/>
                      <a:pt x="1290" y="542"/>
                      <a:pt x="1288" y="540"/>
                    </a:cubicBezTo>
                    <a:cubicBezTo>
                      <a:pt x="1287" y="555"/>
                      <a:pt x="1291" y="562"/>
                      <a:pt x="1291" y="562"/>
                    </a:cubicBezTo>
                    <a:cubicBezTo>
                      <a:pt x="1286" y="554"/>
                      <a:pt x="1285" y="545"/>
                      <a:pt x="1287" y="533"/>
                    </a:cubicBezTo>
                    <a:cubicBezTo>
                      <a:pt x="1284" y="538"/>
                      <a:pt x="1280" y="547"/>
                      <a:pt x="1280" y="547"/>
                    </a:cubicBezTo>
                    <a:cubicBezTo>
                      <a:pt x="1280" y="541"/>
                      <a:pt x="1285" y="532"/>
                      <a:pt x="1287" y="529"/>
                    </a:cubicBezTo>
                    <a:cubicBezTo>
                      <a:pt x="1288" y="527"/>
                      <a:pt x="1287" y="525"/>
                      <a:pt x="1288" y="523"/>
                    </a:cubicBezTo>
                    <a:cubicBezTo>
                      <a:pt x="1286" y="524"/>
                      <a:pt x="1281" y="528"/>
                      <a:pt x="1279" y="533"/>
                    </a:cubicBezTo>
                    <a:cubicBezTo>
                      <a:pt x="1279" y="533"/>
                      <a:pt x="1281" y="526"/>
                      <a:pt x="1289" y="520"/>
                    </a:cubicBezTo>
                    <a:cubicBezTo>
                      <a:pt x="1290" y="515"/>
                      <a:pt x="1292" y="509"/>
                      <a:pt x="1293" y="505"/>
                    </a:cubicBezTo>
                    <a:cubicBezTo>
                      <a:pt x="1292" y="506"/>
                      <a:pt x="1287" y="508"/>
                      <a:pt x="1281" y="515"/>
                    </a:cubicBezTo>
                    <a:cubicBezTo>
                      <a:pt x="1281" y="515"/>
                      <a:pt x="1290" y="504"/>
                      <a:pt x="1295" y="503"/>
                    </a:cubicBezTo>
                    <a:cubicBezTo>
                      <a:pt x="1298" y="494"/>
                      <a:pt x="1300" y="489"/>
                      <a:pt x="1300" y="489"/>
                    </a:cubicBezTo>
                    <a:cubicBezTo>
                      <a:pt x="1299" y="491"/>
                      <a:pt x="1302" y="490"/>
                      <a:pt x="1301" y="493"/>
                    </a:cubicBezTo>
                    <a:cubicBezTo>
                      <a:pt x="1299" y="497"/>
                      <a:pt x="1297" y="503"/>
                      <a:pt x="1296" y="507"/>
                    </a:cubicBezTo>
                    <a:cubicBezTo>
                      <a:pt x="1298" y="509"/>
                      <a:pt x="1302" y="515"/>
                      <a:pt x="1302" y="522"/>
                    </a:cubicBezTo>
                    <a:cubicBezTo>
                      <a:pt x="1302" y="522"/>
                      <a:pt x="1299" y="512"/>
                      <a:pt x="1295" y="509"/>
                    </a:cubicBezTo>
                    <a:cubicBezTo>
                      <a:pt x="1293" y="514"/>
                      <a:pt x="1292" y="518"/>
                      <a:pt x="1291" y="522"/>
                    </a:cubicBezTo>
                    <a:cubicBezTo>
                      <a:pt x="1292" y="524"/>
                      <a:pt x="1298" y="533"/>
                      <a:pt x="1297" y="541"/>
                    </a:cubicBezTo>
                    <a:close/>
                    <a:moveTo>
                      <a:pt x="1418" y="558"/>
                    </a:moveTo>
                    <a:cubicBezTo>
                      <a:pt x="1417" y="557"/>
                      <a:pt x="1416" y="556"/>
                      <a:pt x="1413" y="553"/>
                    </a:cubicBezTo>
                    <a:cubicBezTo>
                      <a:pt x="1409" y="550"/>
                      <a:pt x="1403" y="540"/>
                      <a:pt x="1407" y="536"/>
                    </a:cubicBezTo>
                    <a:cubicBezTo>
                      <a:pt x="1414" y="535"/>
                      <a:pt x="1418" y="546"/>
                      <a:pt x="1417" y="551"/>
                    </a:cubicBezTo>
                    <a:cubicBezTo>
                      <a:pt x="1417" y="555"/>
                      <a:pt x="1418" y="556"/>
                      <a:pt x="1418" y="558"/>
                    </a:cubicBezTo>
                    <a:close/>
                    <a:moveTo>
                      <a:pt x="1407" y="557"/>
                    </a:moveTo>
                    <a:cubicBezTo>
                      <a:pt x="1407" y="562"/>
                      <a:pt x="1408" y="563"/>
                      <a:pt x="1409" y="565"/>
                    </a:cubicBezTo>
                    <a:cubicBezTo>
                      <a:pt x="1407" y="564"/>
                      <a:pt x="1406" y="562"/>
                      <a:pt x="1402" y="561"/>
                    </a:cubicBezTo>
                    <a:cubicBezTo>
                      <a:pt x="1398" y="559"/>
                      <a:pt x="1390" y="550"/>
                      <a:pt x="1394" y="545"/>
                    </a:cubicBezTo>
                    <a:cubicBezTo>
                      <a:pt x="1400" y="543"/>
                      <a:pt x="1406" y="553"/>
                      <a:pt x="1407" y="557"/>
                    </a:cubicBezTo>
                    <a:close/>
                    <a:moveTo>
                      <a:pt x="1397" y="566"/>
                    </a:moveTo>
                    <a:cubicBezTo>
                      <a:pt x="1399" y="570"/>
                      <a:pt x="1400" y="571"/>
                      <a:pt x="1401" y="573"/>
                    </a:cubicBezTo>
                    <a:cubicBezTo>
                      <a:pt x="1399" y="572"/>
                      <a:pt x="1398" y="571"/>
                      <a:pt x="1394" y="570"/>
                    </a:cubicBezTo>
                    <a:cubicBezTo>
                      <a:pt x="1389" y="569"/>
                      <a:pt x="1380" y="563"/>
                      <a:pt x="1382" y="557"/>
                    </a:cubicBezTo>
                    <a:cubicBezTo>
                      <a:pt x="1388" y="553"/>
                      <a:pt x="1396" y="562"/>
                      <a:pt x="1397" y="566"/>
                    </a:cubicBezTo>
                    <a:close/>
                    <a:moveTo>
                      <a:pt x="1390" y="577"/>
                    </a:moveTo>
                    <a:cubicBezTo>
                      <a:pt x="1393" y="581"/>
                      <a:pt x="1394" y="581"/>
                      <a:pt x="1395" y="583"/>
                    </a:cubicBezTo>
                    <a:cubicBezTo>
                      <a:pt x="1393" y="582"/>
                      <a:pt x="1392" y="582"/>
                      <a:pt x="1388" y="582"/>
                    </a:cubicBezTo>
                    <a:cubicBezTo>
                      <a:pt x="1383" y="582"/>
                      <a:pt x="1372" y="577"/>
                      <a:pt x="1373" y="571"/>
                    </a:cubicBezTo>
                    <a:cubicBezTo>
                      <a:pt x="1378" y="566"/>
                      <a:pt x="1387" y="573"/>
                      <a:pt x="1390" y="577"/>
                    </a:cubicBezTo>
                    <a:close/>
                    <a:moveTo>
                      <a:pt x="1385" y="589"/>
                    </a:moveTo>
                    <a:cubicBezTo>
                      <a:pt x="1388" y="592"/>
                      <a:pt x="1390" y="593"/>
                      <a:pt x="1392" y="594"/>
                    </a:cubicBezTo>
                    <a:cubicBezTo>
                      <a:pt x="1390" y="593"/>
                      <a:pt x="1388" y="593"/>
                      <a:pt x="1384" y="594"/>
                    </a:cubicBezTo>
                    <a:cubicBezTo>
                      <a:pt x="1379" y="595"/>
                      <a:pt x="1368" y="593"/>
                      <a:pt x="1367" y="586"/>
                    </a:cubicBezTo>
                    <a:cubicBezTo>
                      <a:pt x="1371" y="581"/>
                      <a:pt x="1382" y="586"/>
                      <a:pt x="1385" y="589"/>
                    </a:cubicBezTo>
                    <a:close/>
                    <a:moveTo>
                      <a:pt x="1133" y="290"/>
                    </a:moveTo>
                    <a:cubicBezTo>
                      <a:pt x="1147" y="287"/>
                      <a:pt x="1156" y="292"/>
                      <a:pt x="1156" y="292"/>
                    </a:cubicBezTo>
                    <a:cubicBezTo>
                      <a:pt x="1149" y="290"/>
                      <a:pt x="1141" y="291"/>
                      <a:pt x="1137" y="292"/>
                    </a:cubicBezTo>
                    <a:cubicBezTo>
                      <a:pt x="1140" y="294"/>
                      <a:pt x="1141" y="295"/>
                      <a:pt x="1144" y="297"/>
                    </a:cubicBezTo>
                    <a:cubicBezTo>
                      <a:pt x="1149" y="298"/>
                      <a:pt x="1163" y="301"/>
                      <a:pt x="1169" y="307"/>
                    </a:cubicBezTo>
                    <a:cubicBezTo>
                      <a:pt x="1169" y="307"/>
                      <a:pt x="1156" y="301"/>
                      <a:pt x="1149" y="301"/>
                    </a:cubicBezTo>
                    <a:cubicBezTo>
                      <a:pt x="1161" y="310"/>
                      <a:pt x="1171" y="319"/>
                      <a:pt x="1173" y="332"/>
                    </a:cubicBezTo>
                    <a:cubicBezTo>
                      <a:pt x="1173" y="332"/>
                      <a:pt x="1170" y="322"/>
                      <a:pt x="1154" y="308"/>
                    </a:cubicBezTo>
                    <a:cubicBezTo>
                      <a:pt x="1154" y="312"/>
                      <a:pt x="1157" y="319"/>
                      <a:pt x="1157" y="319"/>
                    </a:cubicBezTo>
                    <a:cubicBezTo>
                      <a:pt x="1155" y="315"/>
                      <a:pt x="1152" y="309"/>
                      <a:pt x="1152" y="307"/>
                    </a:cubicBezTo>
                    <a:cubicBezTo>
                      <a:pt x="1147" y="303"/>
                      <a:pt x="1143" y="299"/>
                      <a:pt x="1137" y="295"/>
                    </a:cubicBezTo>
                    <a:cubicBezTo>
                      <a:pt x="1136" y="303"/>
                      <a:pt x="1147" y="318"/>
                      <a:pt x="1147" y="318"/>
                    </a:cubicBezTo>
                    <a:cubicBezTo>
                      <a:pt x="1138" y="311"/>
                      <a:pt x="1134" y="298"/>
                      <a:pt x="1134" y="294"/>
                    </a:cubicBezTo>
                    <a:cubicBezTo>
                      <a:pt x="1128" y="291"/>
                      <a:pt x="1123" y="289"/>
                      <a:pt x="1116" y="285"/>
                    </a:cubicBezTo>
                    <a:cubicBezTo>
                      <a:pt x="1115" y="293"/>
                      <a:pt x="1122" y="306"/>
                      <a:pt x="1122" y="306"/>
                    </a:cubicBezTo>
                    <a:cubicBezTo>
                      <a:pt x="1116" y="299"/>
                      <a:pt x="1113" y="289"/>
                      <a:pt x="1113" y="285"/>
                    </a:cubicBezTo>
                    <a:cubicBezTo>
                      <a:pt x="1108" y="283"/>
                      <a:pt x="1101" y="278"/>
                      <a:pt x="1094" y="276"/>
                    </a:cubicBezTo>
                    <a:cubicBezTo>
                      <a:pt x="1091" y="275"/>
                      <a:pt x="1094" y="273"/>
                      <a:pt x="1091" y="272"/>
                    </a:cubicBezTo>
                    <a:cubicBezTo>
                      <a:pt x="1091" y="272"/>
                      <a:pt x="1099" y="275"/>
                      <a:pt x="1110" y="279"/>
                    </a:cubicBezTo>
                    <a:cubicBezTo>
                      <a:pt x="1116" y="275"/>
                      <a:pt x="1136" y="277"/>
                      <a:pt x="1136" y="277"/>
                    </a:cubicBezTo>
                    <a:cubicBezTo>
                      <a:pt x="1122" y="277"/>
                      <a:pt x="1116" y="279"/>
                      <a:pt x="1113" y="280"/>
                    </a:cubicBezTo>
                    <a:cubicBezTo>
                      <a:pt x="1120" y="283"/>
                      <a:pt x="1126" y="286"/>
                      <a:pt x="1133" y="290"/>
                    </a:cubicBezTo>
                    <a:close/>
                    <a:moveTo>
                      <a:pt x="1167" y="157"/>
                    </a:moveTo>
                    <a:cubicBezTo>
                      <a:pt x="1176" y="161"/>
                      <a:pt x="1184" y="165"/>
                      <a:pt x="1193" y="169"/>
                    </a:cubicBezTo>
                    <a:cubicBezTo>
                      <a:pt x="1195" y="169"/>
                      <a:pt x="1195" y="169"/>
                      <a:pt x="1195" y="169"/>
                    </a:cubicBezTo>
                    <a:cubicBezTo>
                      <a:pt x="1186" y="188"/>
                      <a:pt x="1186" y="188"/>
                      <a:pt x="1186" y="188"/>
                    </a:cubicBezTo>
                    <a:cubicBezTo>
                      <a:pt x="1185" y="188"/>
                      <a:pt x="1185" y="188"/>
                      <a:pt x="1185" y="188"/>
                    </a:cubicBezTo>
                    <a:cubicBezTo>
                      <a:pt x="1180" y="186"/>
                      <a:pt x="1176" y="184"/>
                      <a:pt x="1172" y="182"/>
                    </a:cubicBezTo>
                    <a:cubicBezTo>
                      <a:pt x="1167" y="180"/>
                      <a:pt x="1162" y="178"/>
                      <a:pt x="1157" y="176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45" y="203"/>
                      <a:pt x="1145" y="203"/>
                      <a:pt x="1145" y="203"/>
                    </a:cubicBezTo>
                    <a:cubicBezTo>
                      <a:pt x="1140" y="201"/>
                      <a:pt x="1134" y="198"/>
                      <a:pt x="1129" y="196"/>
                    </a:cubicBezTo>
                    <a:cubicBezTo>
                      <a:pt x="1159" y="110"/>
                      <a:pt x="1159" y="110"/>
                      <a:pt x="1159" y="110"/>
                    </a:cubicBezTo>
                    <a:cubicBezTo>
                      <a:pt x="1160" y="111"/>
                      <a:pt x="1160" y="111"/>
                      <a:pt x="1160" y="111"/>
                    </a:cubicBezTo>
                    <a:cubicBezTo>
                      <a:pt x="1167" y="113"/>
                      <a:pt x="1173" y="116"/>
                      <a:pt x="1179" y="118"/>
                    </a:cubicBezTo>
                    <a:cubicBezTo>
                      <a:pt x="1180" y="118"/>
                      <a:pt x="1180" y="118"/>
                      <a:pt x="1180" y="118"/>
                    </a:cubicBezTo>
                    <a:cubicBezTo>
                      <a:pt x="1165" y="156"/>
                      <a:pt x="1165" y="156"/>
                      <a:pt x="1165" y="156"/>
                    </a:cubicBezTo>
                    <a:lnTo>
                      <a:pt x="1167" y="157"/>
                    </a:lnTo>
                    <a:close/>
                    <a:moveTo>
                      <a:pt x="1307" y="234"/>
                    </a:moveTo>
                    <a:cubicBezTo>
                      <a:pt x="1314" y="239"/>
                      <a:pt x="1322" y="245"/>
                      <a:pt x="1330" y="251"/>
                    </a:cubicBezTo>
                    <a:cubicBezTo>
                      <a:pt x="1331" y="252"/>
                      <a:pt x="1331" y="252"/>
                      <a:pt x="1331" y="252"/>
                    </a:cubicBezTo>
                    <a:cubicBezTo>
                      <a:pt x="1319" y="269"/>
                      <a:pt x="1319" y="269"/>
                      <a:pt x="1319" y="269"/>
                    </a:cubicBezTo>
                    <a:cubicBezTo>
                      <a:pt x="1318" y="268"/>
                      <a:pt x="1318" y="268"/>
                      <a:pt x="1318" y="268"/>
                    </a:cubicBezTo>
                    <a:cubicBezTo>
                      <a:pt x="1314" y="265"/>
                      <a:pt x="1310" y="262"/>
                      <a:pt x="1306" y="259"/>
                    </a:cubicBezTo>
                    <a:cubicBezTo>
                      <a:pt x="1302" y="256"/>
                      <a:pt x="1298" y="253"/>
                      <a:pt x="1293" y="250"/>
                    </a:cubicBezTo>
                    <a:cubicBezTo>
                      <a:pt x="1292" y="249"/>
                      <a:pt x="1292" y="249"/>
                      <a:pt x="1292" y="249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76" y="274"/>
                      <a:pt x="1276" y="274"/>
                      <a:pt x="1276" y="274"/>
                    </a:cubicBezTo>
                    <a:cubicBezTo>
                      <a:pt x="1271" y="271"/>
                      <a:pt x="1266" y="268"/>
                      <a:pt x="1262" y="265"/>
                    </a:cubicBezTo>
                    <a:cubicBezTo>
                      <a:pt x="1309" y="186"/>
                      <a:pt x="1309" y="186"/>
                      <a:pt x="1309" y="186"/>
                    </a:cubicBezTo>
                    <a:cubicBezTo>
                      <a:pt x="1310" y="187"/>
                      <a:pt x="1310" y="187"/>
                      <a:pt x="1310" y="187"/>
                    </a:cubicBezTo>
                    <a:cubicBezTo>
                      <a:pt x="1316" y="191"/>
                      <a:pt x="1321" y="194"/>
                      <a:pt x="1326" y="198"/>
                    </a:cubicBezTo>
                    <a:cubicBezTo>
                      <a:pt x="1328" y="199"/>
                      <a:pt x="1328" y="199"/>
                      <a:pt x="1328" y="199"/>
                    </a:cubicBezTo>
                    <a:cubicBezTo>
                      <a:pt x="1305" y="233"/>
                      <a:pt x="1305" y="233"/>
                      <a:pt x="1305" y="233"/>
                    </a:cubicBezTo>
                    <a:lnTo>
                      <a:pt x="1307" y="234"/>
                    </a:lnTo>
                    <a:close/>
                    <a:moveTo>
                      <a:pt x="1428" y="338"/>
                    </a:moveTo>
                    <a:cubicBezTo>
                      <a:pt x="1434" y="345"/>
                      <a:pt x="1441" y="352"/>
                      <a:pt x="1447" y="359"/>
                    </a:cubicBezTo>
                    <a:cubicBezTo>
                      <a:pt x="1448" y="361"/>
                      <a:pt x="1448" y="361"/>
                      <a:pt x="1448" y="361"/>
                    </a:cubicBezTo>
                    <a:cubicBezTo>
                      <a:pt x="1432" y="375"/>
                      <a:pt x="1432" y="375"/>
                      <a:pt x="1432" y="375"/>
                    </a:cubicBezTo>
                    <a:cubicBezTo>
                      <a:pt x="1431" y="373"/>
                      <a:pt x="1431" y="373"/>
                      <a:pt x="1431" y="373"/>
                    </a:cubicBezTo>
                    <a:cubicBezTo>
                      <a:pt x="1428" y="370"/>
                      <a:pt x="1425" y="366"/>
                      <a:pt x="1422" y="363"/>
                    </a:cubicBezTo>
                    <a:cubicBezTo>
                      <a:pt x="1418" y="359"/>
                      <a:pt x="1415" y="355"/>
                      <a:pt x="1411" y="351"/>
                    </a:cubicBezTo>
                    <a:cubicBezTo>
                      <a:pt x="1410" y="350"/>
                      <a:pt x="1410" y="350"/>
                      <a:pt x="1410" y="350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389" y="371"/>
                      <a:pt x="1389" y="371"/>
                      <a:pt x="1389" y="371"/>
                    </a:cubicBezTo>
                    <a:cubicBezTo>
                      <a:pt x="1385" y="367"/>
                      <a:pt x="1381" y="363"/>
                      <a:pt x="1377" y="359"/>
                    </a:cubicBezTo>
                    <a:cubicBezTo>
                      <a:pt x="1440" y="292"/>
                      <a:pt x="1440" y="292"/>
                      <a:pt x="1440" y="292"/>
                    </a:cubicBezTo>
                    <a:cubicBezTo>
                      <a:pt x="1441" y="293"/>
                      <a:pt x="1441" y="293"/>
                      <a:pt x="1441" y="293"/>
                    </a:cubicBezTo>
                    <a:cubicBezTo>
                      <a:pt x="1446" y="298"/>
                      <a:pt x="1450" y="303"/>
                      <a:pt x="1454" y="307"/>
                    </a:cubicBezTo>
                    <a:cubicBezTo>
                      <a:pt x="1455" y="308"/>
                      <a:pt x="1455" y="308"/>
                      <a:pt x="1455" y="308"/>
                    </a:cubicBezTo>
                    <a:cubicBezTo>
                      <a:pt x="1426" y="337"/>
                      <a:pt x="1426" y="337"/>
                      <a:pt x="1426" y="337"/>
                    </a:cubicBezTo>
                    <a:lnTo>
                      <a:pt x="1428" y="338"/>
                    </a:lnTo>
                    <a:close/>
                    <a:moveTo>
                      <a:pt x="1524" y="465"/>
                    </a:moveTo>
                    <a:cubicBezTo>
                      <a:pt x="1529" y="473"/>
                      <a:pt x="1534" y="482"/>
                      <a:pt x="1539" y="490"/>
                    </a:cubicBezTo>
                    <a:cubicBezTo>
                      <a:pt x="1540" y="492"/>
                      <a:pt x="1540" y="492"/>
                      <a:pt x="1540" y="492"/>
                    </a:cubicBezTo>
                    <a:cubicBezTo>
                      <a:pt x="1521" y="502"/>
                      <a:pt x="1521" y="502"/>
                      <a:pt x="1521" y="502"/>
                    </a:cubicBezTo>
                    <a:cubicBezTo>
                      <a:pt x="1521" y="501"/>
                      <a:pt x="1521" y="501"/>
                      <a:pt x="1521" y="501"/>
                    </a:cubicBezTo>
                    <a:cubicBezTo>
                      <a:pt x="1518" y="496"/>
                      <a:pt x="1516" y="492"/>
                      <a:pt x="1514" y="488"/>
                    </a:cubicBezTo>
                    <a:cubicBezTo>
                      <a:pt x="1511" y="484"/>
                      <a:pt x="1508" y="479"/>
                      <a:pt x="1505" y="475"/>
                    </a:cubicBezTo>
                    <a:cubicBezTo>
                      <a:pt x="1505" y="473"/>
                      <a:pt x="1505" y="473"/>
                      <a:pt x="1505" y="473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479" y="489"/>
                      <a:pt x="1479" y="489"/>
                      <a:pt x="1479" y="489"/>
                    </a:cubicBezTo>
                    <a:cubicBezTo>
                      <a:pt x="1477" y="485"/>
                      <a:pt x="1474" y="480"/>
                      <a:pt x="1471" y="475"/>
                    </a:cubicBezTo>
                    <a:cubicBezTo>
                      <a:pt x="1545" y="423"/>
                      <a:pt x="1545" y="423"/>
                      <a:pt x="1545" y="423"/>
                    </a:cubicBezTo>
                    <a:cubicBezTo>
                      <a:pt x="1546" y="424"/>
                      <a:pt x="1546" y="424"/>
                      <a:pt x="1546" y="424"/>
                    </a:cubicBezTo>
                    <a:cubicBezTo>
                      <a:pt x="1550" y="430"/>
                      <a:pt x="1554" y="435"/>
                      <a:pt x="1557" y="441"/>
                    </a:cubicBezTo>
                    <a:cubicBezTo>
                      <a:pt x="1558" y="442"/>
                      <a:pt x="1558" y="442"/>
                      <a:pt x="1558" y="442"/>
                    </a:cubicBezTo>
                    <a:cubicBezTo>
                      <a:pt x="1523" y="464"/>
                      <a:pt x="1523" y="464"/>
                      <a:pt x="1523" y="464"/>
                    </a:cubicBezTo>
                    <a:lnTo>
                      <a:pt x="1524" y="465"/>
                    </a:lnTo>
                    <a:close/>
                    <a:moveTo>
                      <a:pt x="1509" y="682"/>
                    </a:moveTo>
                    <a:cubicBezTo>
                      <a:pt x="1505" y="677"/>
                      <a:pt x="1505" y="668"/>
                      <a:pt x="1504" y="665"/>
                    </a:cubicBezTo>
                    <a:cubicBezTo>
                      <a:pt x="1503" y="662"/>
                      <a:pt x="1502" y="661"/>
                      <a:pt x="1502" y="659"/>
                    </a:cubicBezTo>
                    <a:cubicBezTo>
                      <a:pt x="1501" y="662"/>
                      <a:pt x="1499" y="667"/>
                      <a:pt x="1500" y="672"/>
                    </a:cubicBezTo>
                    <a:cubicBezTo>
                      <a:pt x="1500" y="672"/>
                      <a:pt x="1498" y="666"/>
                      <a:pt x="1501" y="657"/>
                    </a:cubicBezTo>
                    <a:cubicBezTo>
                      <a:pt x="1499" y="652"/>
                      <a:pt x="1497" y="647"/>
                      <a:pt x="1496" y="643"/>
                    </a:cubicBezTo>
                    <a:cubicBezTo>
                      <a:pt x="1495" y="644"/>
                      <a:pt x="1493" y="649"/>
                      <a:pt x="1492" y="657"/>
                    </a:cubicBezTo>
                    <a:cubicBezTo>
                      <a:pt x="1492" y="657"/>
                      <a:pt x="1492" y="644"/>
                      <a:pt x="1495" y="640"/>
                    </a:cubicBezTo>
                    <a:cubicBezTo>
                      <a:pt x="1493" y="633"/>
                      <a:pt x="1492" y="627"/>
                      <a:pt x="1492" y="627"/>
                    </a:cubicBezTo>
                    <a:cubicBezTo>
                      <a:pt x="1493" y="629"/>
                      <a:pt x="1494" y="627"/>
                      <a:pt x="1494" y="630"/>
                    </a:cubicBezTo>
                    <a:cubicBezTo>
                      <a:pt x="1495" y="634"/>
                      <a:pt x="1498" y="639"/>
                      <a:pt x="1499" y="643"/>
                    </a:cubicBezTo>
                    <a:cubicBezTo>
                      <a:pt x="1501" y="643"/>
                      <a:pt x="1508" y="646"/>
                      <a:pt x="1512" y="651"/>
                    </a:cubicBezTo>
                    <a:cubicBezTo>
                      <a:pt x="1512" y="651"/>
                      <a:pt x="1504" y="645"/>
                      <a:pt x="1499" y="645"/>
                    </a:cubicBezTo>
                    <a:cubicBezTo>
                      <a:pt x="1501" y="650"/>
                      <a:pt x="1502" y="653"/>
                      <a:pt x="1503" y="657"/>
                    </a:cubicBezTo>
                    <a:cubicBezTo>
                      <a:pt x="1506" y="658"/>
                      <a:pt x="1514" y="661"/>
                      <a:pt x="1518" y="668"/>
                    </a:cubicBezTo>
                    <a:cubicBezTo>
                      <a:pt x="1518" y="668"/>
                      <a:pt x="1509" y="660"/>
                      <a:pt x="1504" y="660"/>
                    </a:cubicBezTo>
                    <a:cubicBezTo>
                      <a:pt x="1506" y="664"/>
                      <a:pt x="1508" y="667"/>
                      <a:pt x="1510" y="670"/>
                    </a:cubicBezTo>
                    <a:cubicBezTo>
                      <a:pt x="1512" y="671"/>
                      <a:pt x="1516" y="673"/>
                      <a:pt x="1518" y="675"/>
                    </a:cubicBezTo>
                    <a:cubicBezTo>
                      <a:pt x="1518" y="675"/>
                      <a:pt x="1513" y="673"/>
                      <a:pt x="1511" y="672"/>
                    </a:cubicBezTo>
                    <a:cubicBezTo>
                      <a:pt x="1519" y="684"/>
                      <a:pt x="1525" y="687"/>
                      <a:pt x="1525" y="687"/>
                    </a:cubicBezTo>
                    <a:cubicBezTo>
                      <a:pt x="1517" y="684"/>
                      <a:pt x="1512" y="677"/>
                      <a:pt x="1507" y="668"/>
                    </a:cubicBezTo>
                    <a:cubicBezTo>
                      <a:pt x="1506" y="673"/>
                      <a:pt x="1509" y="682"/>
                      <a:pt x="1509" y="682"/>
                    </a:cubicBezTo>
                    <a:close/>
                    <a:moveTo>
                      <a:pt x="1490" y="623"/>
                    </a:moveTo>
                    <a:cubicBezTo>
                      <a:pt x="1494" y="610"/>
                      <a:pt x="1497" y="597"/>
                      <a:pt x="1497" y="585"/>
                    </a:cubicBezTo>
                    <a:cubicBezTo>
                      <a:pt x="1507" y="606"/>
                      <a:pt x="1515" y="628"/>
                      <a:pt x="1522" y="650"/>
                    </a:cubicBezTo>
                    <a:cubicBezTo>
                      <a:pt x="1517" y="639"/>
                      <a:pt x="1507" y="628"/>
                      <a:pt x="1490" y="623"/>
                    </a:cubicBezTo>
                    <a:close/>
                    <a:moveTo>
                      <a:pt x="1481" y="705"/>
                    </a:moveTo>
                    <a:cubicBezTo>
                      <a:pt x="1493" y="703"/>
                      <a:pt x="1501" y="708"/>
                      <a:pt x="1501" y="708"/>
                    </a:cubicBezTo>
                    <a:cubicBezTo>
                      <a:pt x="1495" y="706"/>
                      <a:pt x="1487" y="706"/>
                      <a:pt x="1484" y="707"/>
                    </a:cubicBezTo>
                    <a:cubicBezTo>
                      <a:pt x="1486" y="708"/>
                      <a:pt x="1488" y="710"/>
                      <a:pt x="1490" y="712"/>
                    </a:cubicBezTo>
                    <a:cubicBezTo>
                      <a:pt x="1494" y="713"/>
                      <a:pt x="1507" y="717"/>
                      <a:pt x="1512" y="723"/>
                    </a:cubicBezTo>
                    <a:cubicBezTo>
                      <a:pt x="1512" y="723"/>
                      <a:pt x="1500" y="717"/>
                      <a:pt x="1494" y="716"/>
                    </a:cubicBezTo>
                    <a:cubicBezTo>
                      <a:pt x="1505" y="725"/>
                      <a:pt x="1513" y="734"/>
                      <a:pt x="1515" y="746"/>
                    </a:cubicBezTo>
                    <a:cubicBezTo>
                      <a:pt x="1515" y="746"/>
                      <a:pt x="1512" y="736"/>
                      <a:pt x="1499" y="723"/>
                    </a:cubicBezTo>
                    <a:cubicBezTo>
                      <a:pt x="1498" y="726"/>
                      <a:pt x="1501" y="733"/>
                      <a:pt x="1501" y="733"/>
                    </a:cubicBezTo>
                    <a:cubicBezTo>
                      <a:pt x="1499" y="729"/>
                      <a:pt x="1497" y="724"/>
                      <a:pt x="1496" y="721"/>
                    </a:cubicBezTo>
                    <a:cubicBezTo>
                      <a:pt x="1493" y="718"/>
                      <a:pt x="1489" y="714"/>
                      <a:pt x="1483" y="710"/>
                    </a:cubicBezTo>
                    <a:cubicBezTo>
                      <a:pt x="1482" y="717"/>
                      <a:pt x="1491" y="732"/>
                      <a:pt x="1491" y="732"/>
                    </a:cubicBezTo>
                    <a:cubicBezTo>
                      <a:pt x="1483" y="725"/>
                      <a:pt x="1481" y="712"/>
                      <a:pt x="1481" y="709"/>
                    </a:cubicBezTo>
                    <a:cubicBezTo>
                      <a:pt x="1476" y="705"/>
                      <a:pt x="1471" y="703"/>
                      <a:pt x="1465" y="699"/>
                    </a:cubicBezTo>
                    <a:cubicBezTo>
                      <a:pt x="1464" y="707"/>
                      <a:pt x="1470" y="718"/>
                      <a:pt x="1470" y="718"/>
                    </a:cubicBezTo>
                    <a:cubicBezTo>
                      <a:pt x="1464" y="711"/>
                      <a:pt x="1462" y="702"/>
                      <a:pt x="1462" y="699"/>
                    </a:cubicBezTo>
                    <a:cubicBezTo>
                      <a:pt x="1458" y="696"/>
                      <a:pt x="1451" y="692"/>
                      <a:pt x="1446" y="689"/>
                    </a:cubicBezTo>
                    <a:cubicBezTo>
                      <a:pt x="1443" y="688"/>
                      <a:pt x="1446" y="687"/>
                      <a:pt x="1443" y="685"/>
                    </a:cubicBezTo>
                    <a:cubicBezTo>
                      <a:pt x="1443" y="685"/>
                      <a:pt x="1450" y="688"/>
                      <a:pt x="1460" y="693"/>
                    </a:cubicBezTo>
                    <a:cubicBezTo>
                      <a:pt x="1466" y="690"/>
                      <a:pt x="1484" y="693"/>
                      <a:pt x="1484" y="693"/>
                    </a:cubicBezTo>
                    <a:cubicBezTo>
                      <a:pt x="1472" y="692"/>
                      <a:pt x="1465" y="694"/>
                      <a:pt x="1463" y="694"/>
                    </a:cubicBezTo>
                    <a:cubicBezTo>
                      <a:pt x="1469" y="697"/>
                      <a:pt x="1474" y="701"/>
                      <a:pt x="1481" y="705"/>
                    </a:cubicBezTo>
                    <a:close/>
                    <a:moveTo>
                      <a:pt x="1482" y="878"/>
                    </a:moveTo>
                    <a:cubicBezTo>
                      <a:pt x="1481" y="876"/>
                      <a:pt x="1481" y="875"/>
                      <a:pt x="1477" y="873"/>
                    </a:cubicBezTo>
                    <a:cubicBezTo>
                      <a:pt x="1474" y="870"/>
                      <a:pt x="1469" y="860"/>
                      <a:pt x="1474" y="856"/>
                    </a:cubicBezTo>
                    <a:cubicBezTo>
                      <a:pt x="1480" y="856"/>
                      <a:pt x="1483" y="866"/>
                      <a:pt x="1482" y="871"/>
                    </a:cubicBezTo>
                    <a:cubicBezTo>
                      <a:pt x="1482" y="875"/>
                      <a:pt x="1482" y="876"/>
                      <a:pt x="1482" y="878"/>
                    </a:cubicBezTo>
                    <a:close/>
                    <a:moveTo>
                      <a:pt x="1473" y="883"/>
                    </a:moveTo>
                    <a:cubicBezTo>
                      <a:pt x="1472" y="882"/>
                      <a:pt x="1471" y="881"/>
                      <a:pt x="1467" y="879"/>
                    </a:cubicBezTo>
                    <a:cubicBezTo>
                      <a:pt x="1463" y="877"/>
                      <a:pt x="1457" y="868"/>
                      <a:pt x="1460" y="863"/>
                    </a:cubicBezTo>
                    <a:cubicBezTo>
                      <a:pt x="1466" y="862"/>
                      <a:pt x="1471" y="872"/>
                      <a:pt x="1471" y="876"/>
                    </a:cubicBezTo>
                    <a:cubicBezTo>
                      <a:pt x="1472" y="880"/>
                      <a:pt x="1472" y="881"/>
                      <a:pt x="1473" y="883"/>
                    </a:cubicBezTo>
                    <a:close/>
                    <a:moveTo>
                      <a:pt x="1421" y="796"/>
                    </a:moveTo>
                    <a:cubicBezTo>
                      <a:pt x="1430" y="783"/>
                      <a:pt x="1430" y="783"/>
                      <a:pt x="1430" y="783"/>
                    </a:cubicBezTo>
                    <a:cubicBezTo>
                      <a:pt x="1415" y="794"/>
                      <a:pt x="1415" y="794"/>
                      <a:pt x="1415" y="794"/>
                    </a:cubicBezTo>
                    <a:cubicBezTo>
                      <a:pt x="1422" y="780"/>
                      <a:pt x="1422" y="780"/>
                      <a:pt x="1422" y="780"/>
                    </a:cubicBezTo>
                    <a:cubicBezTo>
                      <a:pt x="1411" y="788"/>
                      <a:pt x="1411" y="788"/>
                      <a:pt x="1411" y="788"/>
                    </a:cubicBezTo>
                    <a:cubicBezTo>
                      <a:pt x="1415" y="777"/>
                      <a:pt x="1415" y="777"/>
                      <a:pt x="1415" y="777"/>
                    </a:cubicBezTo>
                    <a:cubicBezTo>
                      <a:pt x="1400" y="787"/>
                      <a:pt x="1400" y="787"/>
                      <a:pt x="1400" y="787"/>
                    </a:cubicBezTo>
                    <a:cubicBezTo>
                      <a:pt x="1411" y="771"/>
                      <a:pt x="1411" y="771"/>
                      <a:pt x="1411" y="771"/>
                    </a:cubicBezTo>
                    <a:cubicBezTo>
                      <a:pt x="1397" y="781"/>
                      <a:pt x="1397" y="781"/>
                      <a:pt x="1397" y="781"/>
                    </a:cubicBezTo>
                    <a:cubicBezTo>
                      <a:pt x="1405" y="767"/>
                      <a:pt x="1405" y="767"/>
                      <a:pt x="1405" y="767"/>
                    </a:cubicBezTo>
                    <a:cubicBezTo>
                      <a:pt x="1392" y="776"/>
                      <a:pt x="1392" y="776"/>
                      <a:pt x="1392" y="776"/>
                    </a:cubicBezTo>
                    <a:cubicBezTo>
                      <a:pt x="1396" y="761"/>
                      <a:pt x="1396" y="761"/>
                      <a:pt x="1396" y="761"/>
                    </a:cubicBezTo>
                    <a:cubicBezTo>
                      <a:pt x="1385" y="774"/>
                      <a:pt x="1385" y="774"/>
                      <a:pt x="1385" y="774"/>
                    </a:cubicBezTo>
                    <a:cubicBezTo>
                      <a:pt x="1388" y="756"/>
                      <a:pt x="1388" y="756"/>
                      <a:pt x="1388" y="756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9" y="754"/>
                      <a:pt x="1379" y="754"/>
                      <a:pt x="1379" y="754"/>
                    </a:cubicBezTo>
                    <a:cubicBezTo>
                      <a:pt x="1374" y="769"/>
                      <a:pt x="1374" y="769"/>
                      <a:pt x="1374" y="769"/>
                    </a:cubicBezTo>
                    <a:cubicBezTo>
                      <a:pt x="1369" y="750"/>
                      <a:pt x="1369" y="750"/>
                      <a:pt x="1369" y="750"/>
                    </a:cubicBezTo>
                    <a:cubicBezTo>
                      <a:pt x="1365" y="766"/>
                      <a:pt x="1365" y="766"/>
                      <a:pt x="1365" y="766"/>
                    </a:cubicBezTo>
                    <a:cubicBezTo>
                      <a:pt x="1360" y="747"/>
                      <a:pt x="1360" y="747"/>
                      <a:pt x="1360" y="747"/>
                    </a:cubicBezTo>
                    <a:cubicBezTo>
                      <a:pt x="1356" y="764"/>
                      <a:pt x="1356" y="764"/>
                      <a:pt x="1356" y="764"/>
                    </a:cubicBezTo>
                    <a:cubicBezTo>
                      <a:pt x="1351" y="745"/>
                      <a:pt x="1351" y="745"/>
                      <a:pt x="1351" y="745"/>
                    </a:cubicBezTo>
                    <a:cubicBezTo>
                      <a:pt x="1349" y="757"/>
                      <a:pt x="1349" y="757"/>
                      <a:pt x="1349" y="757"/>
                    </a:cubicBezTo>
                    <a:cubicBezTo>
                      <a:pt x="1342" y="745"/>
                      <a:pt x="1335" y="734"/>
                      <a:pt x="1334" y="732"/>
                    </a:cubicBezTo>
                    <a:cubicBezTo>
                      <a:pt x="1320" y="710"/>
                      <a:pt x="1324" y="690"/>
                      <a:pt x="1332" y="678"/>
                    </a:cubicBezTo>
                    <a:cubicBezTo>
                      <a:pt x="1355" y="644"/>
                      <a:pt x="1381" y="645"/>
                      <a:pt x="1402" y="655"/>
                    </a:cubicBezTo>
                    <a:cubicBezTo>
                      <a:pt x="1406" y="666"/>
                      <a:pt x="1417" y="680"/>
                      <a:pt x="1438" y="682"/>
                    </a:cubicBezTo>
                    <a:cubicBezTo>
                      <a:pt x="1442" y="723"/>
                      <a:pt x="1474" y="741"/>
                      <a:pt x="1492" y="745"/>
                    </a:cubicBezTo>
                    <a:cubicBezTo>
                      <a:pt x="1493" y="745"/>
                      <a:pt x="1495" y="745"/>
                      <a:pt x="1497" y="746"/>
                    </a:cubicBezTo>
                    <a:cubicBezTo>
                      <a:pt x="1495" y="760"/>
                      <a:pt x="1488" y="772"/>
                      <a:pt x="1481" y="778"/>
                    </a:cubicBezTo>
                    <a:cubicBezTo>
                      <a:pt x="1469" y="790"/>
                      <a:pt x="1453" y="797"/>
                      <a:pt x="1438" y="801"/>
                    </a:cubicBezTo>
                    <a:cubicBezTo>
                      <a:pt x="1427" y="802"/>
                      <a:pt x="1427" y="802"/>
                      <a:pt x="1427" y="802"/>
                    </a:cubicBezTo>
                    <a:cubicBezTo>
                      <a:pt x="1436" y="791"/>
                      <a:pt x="1436" y="791"/>
                      <a:pt x="1436" y="791"/>
                    </a:cubicBezTo>
                    <a:lnTo>
                      <a:pt x="1421" y="796"/>
                    </a:lnTo>
                    <a:close/>
                    <a:moveTo>
                      <a:pt x="1414" y="634"/>
                    </a:moveTo>
                    <a:cubicBezTo>
                      <a:pt x="1418" y="637"/>
                      <a:pt x="1419" y="645"/>
                      <a:pt x="1420" y="648"/>
                    </a:cubicBezTo>
                    <a:cubicBezTo>
                      <a:pt x="1421" y="650"/>
                      <a:pt x="1422" y="651"/>
                      <a:pt x="1423" y="652"/>
                    </a:cubicBezTo>
                    <a:cubicBezTo>
                      <a:pt x="1424" y="650"/>
                      <a:pt x="1424" y="645"/>
                      <a:pt x="1423" y="641"/>
                    </a:cubicBezTo>
                    <a:cubicBezTo>
                      <a:pt x="1423" y="641"/>
                      <a:pt x="1426" y="646"/>
                      <a:pt x="1424" y="654"/>
                    </a:cubicBezTo>
                    <a:cubicBezTo>
                      <a:pt x="1427" y="659"/>
                      <a:pt x="1429" y="662"/>
                      <a:pt x="1430" y="666"/>
                    </a:cubicBezTo>
                    <a:cubicBezTo>
                      <a:pt x="1431" y="664"/>
                      <a:pt x="1432" y="661"/>
                      <a:pt x="1432" y="653"/>
                    </a:cubicBezTo>
                    <a:cubicBezTo>
                      <a:pt x="1432" y="653"/>
                      <a:pt x="1433" y="664"/>
                      <a:pt x="1431" y="668"/>
                    </a:cubicBezTo>
                    <a:cubicBezTo>
                      <a:pt x="1434" y="674"/>
                      <a:pt x="1436" y="679"/>
                      <a:pt x="1436" y="679"/>
                    </a:cubicBezTo>
                    <a:cubicBezTo>
                      <a:pt x="1435" y="677"/>
                      <a:pt x="1434" y="679"/>
                      <a:pt x="1433" y="677"/>
                    </a:cubicBezTo>
                    <a:cubicBezTo>
                      <a:pt x="1432" y="673"/>
                      <a:pt x="1429" y="669"/>
                      <a:pt x="1428" y="666"/>
                    </a:cubicBezTo>
                    <a:cubicBezTo>
                      <a:pt x="1425" y="666"/>
                      <a:pt x="1420" y="665"/>
                      <a:pt x="1415" y="661"/>
                    </a:cubicBezTo>
                    <a:cubicBezTo>
                      <a:pt x="1415" y="661"/>
                      <a:pt x="1423" y="665"/>
                      <a:pt x="1427" y="664"/>
                    </a:cubicBezTo>
                    <a:cubicBezTo>
                      <a:pt x="1425" y="660"/>
                      <a:pt x="1424" y="657"/>
                      <a:pt x="1422" y="654"/>
                    </a:cubicBezTo>
                    <a:cubicBezTo>
                      <a:pt x="1420" y="654"/>
                      <a:pt x="1412" y="652"/>
                      <a:pt x="1407" y="647"/>
                    </a:cubicBezTo>
                    <a:cubicBezTo>
                      <a:pt x="1407" y="647"/>
                      <a:pt x="1416" y="653"/>
                      <a:pt x="1421" y="652"/>
                    </a:cubicBezTo>
                    <a:cubicBezTo>
                      <a:pt x="1419" y="649"/>
                      <a:pt x="1416" y="646"/>
                      <a:pt x="1414" y="644"/>
                    </a:cubicBezTo>
                    <a:cubicBezTo>
                      <a:pt x="1413" y="643"/>
                      <a:pt x="1409" y="642"/>
                      <a:pt x="1407" y="641"/>
                    </a:cubicBezTo>
                    <a:cubicBezTo>
                      <a:pt x="1407" y="641"/>
                      <a:pt x="1411" y="642"/>
                      <a:pt x="1413" y="642"/>
                    </a:cubicBezTo>
                    <a:cubicBezTo>
                      <a:pt x="1405" y="633"/>
                      <a:pt x="1399" y="631"/>
                      <a:pt x="1399" y="631"/>
                    </a:cubicBezTo>
                    <a:cubicBezTo>
                      <a:pt x="1407" y="633"/>
                      <a:pt x="1412" y="638"/>
                      <a:pt x="1418" y="645"/>
                    </a:cubicBezTo>
                    <a:cubicBezTo>
                      <a:pt x="1417" y="641"/>
                      <a:pt x="1414" y="634"/>
                      <a:pt x="1414" y="634"/>
                    </a:cubicBezTo>
                    <a:close/>
                    <a:moveTo>
                      <a:pt x="1489" y="852"/>
                    </a:moveTo>
                    <a:cubicBezTo>
                      <a:pt x="1495" y="853"/>
                      <a:pt x="1495" y="863"/>
                      <a:pt x="1494" y="868"/>
                    </a:cubicBezTo>
                    <a:cubicBezTo>
                      <a:pt x="1492" y="872"/>
                      <a:pt x="1492" y="873"/>
                      <a:pt x="1492" y="875"/>
                    </a:cubicBezTo>
                    <a:cubicBezTo>
                      <a:pt x="1491" y="873"/>
                      <a:pt x="1491" y="872"/>
                      <a:pt x="1489" y="868"/>
                    </a:cubicBezTo>
                    <a:cubicBezTo>
                      <a:pt x="1486" y="865"/>
                      <a:pt x="1483" y="854"/>
                      <a:pt x="1489" y="852"/>
                    </a:cubicBezTo>
                    <a:close/>
                    <a:moveTo>
                      <a:pt x="1504" y="850"/>
                    </a:moveTo>
                    <a:cubicBezTo>
                      <a:pt x="1510" y="853"/>
                      <a:pt x="1508" y="863"/>
                      <a:pt x="1505" y="867"/>
                    </a:cubicBezTo>
                    <a:cubicBezTo>
                      <a:pt x="1503" y="871"/>
                      <a:pt x="1503" y="872"/>
                      <a:pt x="1503" y="874"/>
                    </a:cubicBezTo>
                    <a:cubicBezTo>
                      <a:pt x="1502" y="872"/>
                      <a:pt x="1502" y="870"/>
                      <a:pt x="1501" y="867"/>
                    </a:cubicBezTo>
                    <a:cubicBezTo>
                      <a:pt x="1499" y="863"/>
                      <a:pt x="1498" y="852"/>
                      <a:pt x="1504" y="850"/>
                    </a:cubicBezTo>
                    <a:close/>
                    <a:moveTo>
                      <a:pt x="1513" y="868"/>
                    </a:moveTo>
                    <a:cubicBezTo>
                      <a:pt x="1512" y="863"/>
                      <a:pt x="1513" y="853"/>
                      <a:pt x="1519" y="852"/>
                    </a:cubicBezTo>
                    <a:cubicBezTo>
                      <a:pt x="1524" y="856"/>
                      <a:pt x="1520" y="866"/>
                      <a:pt x="1517" y="869"/>
                    </a:cubicBezTo>
                    <a:cubicBezTo>
                      <a:pt x="1514" y="872"/>
                      <a:pt x="1514" y="873"/>
                      <a:pt x="1513" y="875"/>
                    </a:cubicBezTo>
                    <a:cubicBezTo>
                      <a:pt x="1513" y="873"/>
                      <a:pt x="1513" y="872"/>
                      <a:pt x="1513" y="868"/>
                    </a:cubicBezTo>
                    <a:close/>
                    <a:moveTo>
                      <a:pt x="1592" y="609"/>
                    </a:moveTo>
                    <a:cubicBezTo>
                      <a:pt x="1595" y="618"/>
                      <a:pt x="1598" y="628"/>
                      <a:pt x="1601" y="637"/>
                    </a:cubicBezTo>
                    <a:cubicBezTo>
                      <a:pt x="1602" y="639"/>
                      <a:pt x="1602" y="639"/>
                      <a:pt x="1602" y="639"/>
                    </a:cubicBezTo>
                    <a:cubicBezTo>
                      <a:pt x="1582" y="645"/>
                      <a:pt x="1582" y="645"/>
                      <a:pt x="1582" y="645"/>
                    </a:cubicBezTo>
                    <a:cubicBezTo>
                      <a:pt x="1581" y="644"/>
                      <a:pt x="1581" y="644"/>
                      <a:pt x="1581" y="644"/>
                    </a:cubicBezTo>
                    <a:cubicBezTo>
                      <a:pt x="1580" y="639"/>
                      <a:pt x="1579" y="634"/>
                      <a:pt x="1577" y="630"/>
                    </a:cubicBezTo>
                    <a:cubicBezTo>
                      <a:pt x="1575" y="625"/>
                      <a:pt x="1574" y="620"/>
                      <a:pt x="1572" y="615"/>
                    </a:cubicBezTo>
                    <a:cubicBezTo>
                      <a:pt x="1571" y="613"/>
                      <a:pt x="1571" y="613"/>
                      <a:pt x="1571" y="613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44" y="624"/>
                      <a:pt x="1544" y="624"/>
                      <a:pt x="1544" y="624"/>
                    </a:cubicBezTo>
                    <a:cubicBezTo>
                      <a:pt x="1542" y="619"/>
                      <a:pt x="1540" y="613"/>
                      <a:pt x="1538" y="608"/>
                    </a:cubicBezTo>
                    <a:cubicBezTo>
                      <a:pt x="1622" y="573"/>
                      <a:pt x="1622" y="573"/>
                      <a:pt x="1622" y="573"/>
                    </a:cubicBezTo>
                    <a:cubicBezTo>
                      <a:pt x="1622" y="574"/>
                      <a:pt x="1622" y="574"/>
                      <a:pt x="1622" y="574"/>
                    </a:cubicBezTo>
                    <a:cubicBezTo>
                      <a:pt x="1625" y="580"/>
                      <a:pt x="1627" y="586"/>
                      <a:pt x="1629" y="592"/>
                    </a:cubicBezTo>
                    <a:cubicBezTo>
                      <a:pt x="1630" y="594"/>
                      <a:pt x="1630" y="594"/>
                      <a:pt x="1630" y="594"/>
                    </a:cubicBezTo>
                    <a:cubicBezTo>
                      <a:pt x="1592" y="608"/>
                      <a:pt x="1592" y="608"/>
                      <a:pt x="1592" y="608"/>
                    </a:cubicBezTo>
                    <a:lnTo>
                      <a:pt x="1592" y="609"/>
                    </a:lnTo>
                    <a:close/>
                    <a:moveTo>
                      <a:pt x="1694" y="686"/>
                    </a:moveTo>
                    <a:cubicBezTo>
                      <a:pt x="1598" y="708"/>
                      <a:pt x="1598" y="708"/>
                      <a:pt x="1598" y="708"/>
                    </a:cubicBezTo>
                    <a:cubicBezTo>
                      <a:pt x="1597" y="707"/>
                      <a:pt x="1597" y="707"/>
                      <a:pt x="1597" y="707"/>
                    </a:cubicBezTo>
                    <a:cubicBezTo>
                      <a:pt x="1597" y="702"/>
                      <a:pt x="1595" y="697"/>
                      <a:pt x="1594" y="693"/>
                    </a:cubicBezTo>
                    <a:cubicBezTo>
                      <a:pt x="1594" y="691"/>
                      <a:pt x="1594" y="691"/>
                      <a:pt x="1594" y="691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28" y="682"/>
                      <a:pt x="1628" y="682"/>
                      <a:pt x="1628" y="682"/>
                    </a:cubicBezTo>
                    <a:cubicBezTo>
                      <a:pt x="1627" y="681"/>
                      <a:pt x="1627" y="681"/>
                      <a:pt x="1627" y="681"/>
                    </a:cubicBezTo>
                    <a:cubicBezTo>
                      <a:pt x="1625" y="671"/>
                      <a:pt x="1623" y="662"/>
                      <a:pt x="1620" y="654"/>
                    </a:cubicBezTo>
                    <a:cubicBezTo>
                      <a:pt x="1620" y="652"/>
                      <a:pt x="1620" y="651"/>
                      <a:pt x="1619" y="650"/>
                    </a:cubicBezTo>
                    <a:cubicBezTo>
                      <a:pt x="1618" y="647"/>
                      <a:pt x="1618" y="647"/>
                      <a:pt x="1618" y="647"/>
                    </a:cubicBezTo>
                    <a:cubicBezTo>
                      <a:pt x="1644" y="639"/>
                      <a:pt x="1644" y="639"/>
                      <a:pt x="1644" y="639"/>
                    </a:cubicBezTo>
                    <a:cubicBezTo>
                      <a:pt x="1645" y="641"/>
                      <a:pt x="1645" y="641"/>
                      <a:pt x="1645" y="641"/>
                    </a:cubicBezTo>
                    <a:cubicBezTo>
                      <a:pt x="1648" y="651"/>
                      <a:pt x="1651" y="662"/>
                      <a:pt x="1653" y="673"/>
                    </a:cubicBezTo>
                    <a:cubicBezTo>
                      <a:pt x="1654" y="675"/>
                      <a:pt x="1654" y="675"/>
                      <a:pt x="1654" y="675"/>
                    </a:cubicBezTo>
                    <a:cubicBezTo>
                      <a:pt x="1690" y="666"/>
                      <a:pt x="1690" y="666"/>
                      <a:pt x="1690" y="666"/>
                    </a:cubicBezTo>
                    <a:cubicBezTo>
                      <a:pt x="1692" y="673"/>
                      <a:pt x="1693" y="679"/>
                      <a:pt x="1694" y="686"/>
                    </a:cubicBezTo>
                    <a:close/>
                    <a:moveTo>
                      <a:pt x="1643" y="534"/>
                    </a:moveTo>
                    <a:cubicBezTo>
                      <a:pt x="1657" y="568"/>
                      <a:pt x="1669" y="602"/>
                      <a:pt x="1679" y="637"/>
                    </a:cubicBezTo>
                    <a:cubicBezTo>
                      <a:pt x="1680" y="642"/>
                      <a:pt x="1682" y="648"/>
                      <a:pt x="1683" y="653"/>
                    </a:cubicBezTo>
                    <a:cubicBezTo>
                      <a:pt x="1683" y="654"/>
                      <a:pt x="1683" y="654"/>
                      <a:pt x="1683" y="654"/>
                    </a:cubicBezTo>
                    <a:cubicBezTo>
                      <a:pt x="1664" y="659"/>
                      <a:pt x="1664" y="659"/>
                      <a:pt x="1664" y="659"/>
                    </a:cubicBezTo>
                    <a:cubicBezTo>
                      <a:pt x="1663" y="657"/>
                      <a:pt x="1663" y="657"/>
                      <a:pt x="1663" y="657"/>
                    </a:cubicBezTo>
                    <a:cubicBezTo>
                      <a:pt x="1662" y="651"/>
                      <a:pt x="1660" y="644"/>
                      <a:pt x="1657" y="636"/>
                    </a:cubicBezTo>
                    <a:cubicBezTo>
                      <a:pt x="1653" y="622"/>
                      <a:pt x="1653" y="622"/>
                      <a:pt x="1653" y="622"/>
                    </a:cubicBezTo>
                    <a:cubicBezTo>
                      <a:pt x="1615" y="634"/>
                      <a:pt x="1615" y="634"/>
                      <a:pt x="1615" y="634"/>
                    </a:cubicBezTo>
                    <a:cubicBezTo>
                      <a:pt x="1614" y="633"/>
                      <a:pt x="1614" y="633"/>
                      <a:pt x="1614" y="633"/>
                    </a:cubicBezTo>
                    <a:cubicBezTo>
                      <a:pt x="1613" y="628"/>
                      <a:pt x="1611" y="623"/>
                      <a:pt x="1609" y="617"/>
                    </a:cubicBezTo>
                    <a:cubicBezTo>
                      <a:pt x="1609" y="616"/>
                      <a:pt x="1609" y="616"/>
                      <a:pt x="1609" y="616"/>
                    </a:cubicBezTo>
                    <a:cubicBezTo>
                      <a:pt x="1647" y="602"/>
                      <a:pt x="1647" y="602"/>
                      <a:pt x="1647" y="602"/>
                    </a:cubicBezTo>
                    <a:cubicBezTo>
                      <a:pt x="1645" y="598"/>
                      <a:pt x="1645" y="598"/>
                      <a:pt x="1645" y="598"/>
                    </a:cubicBezTo>
                    <a:cubicBezTo>
                      <a:pt x="1640" y="583"/>
                      <a:pt x="1635" y="570"/>
                      <a:pt x="1630" y="557"/>
                    </a:cubicBezTo>
                    <a:cubicBezTo>
                      <a:pt x="1630" y="555"/>
                      <a:pt x="1630" y="555"/>
                      <a:pt x="1630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533" y="596"/>
                      <a:pt x="1533" y="596"/>
                      <a:pt x="1533" y="596"/>
                    </a:cubicBezTo>
                    <a:cubicBezTo>
                      <a:pt x="1520" y="563"/>
                      <a:pt x="1504" y="531"/>
                      <a:pt x="1486" y="501"/>
                    </a:cubicBezTo>
                    <a:cubicBezTo>
                      <a:pt x="1500" y="492"/>
                      <a:pt x="1500" y="492"/>
                      <a:pt x="1500" y="492"/>
                    </a:cubicBezTo>
                    <a:cubicBezTo>
                      <a:pt x="1502" y="495"/>
                      <a:pt x="1502" y="495"/>
                      <a:pt x="1502" y="495"/>
                    </a:cubicBezTo>
                    <a:cubicBezTo>
                      <a:pt x="1504" y="499"/>
                      <a:pt x="1507" y="503"/>
                      <a:pt x="1509" y="508"/>
                    </a:cubicBezTo>
                    <a:cubicBezTo>
                      <a:pt x="1511" y="512"/>
                      <a:pt x="1513" y="515"/>
                      <a:pt x="1515" y="519"/>
                    </a:cubicBezTo>
                    <a:cubicBezTo>
                      <a:pt x="1516" y="521"/>
                      <a:pt x="1516" y="521"/>
                      <a:pt x="1516" y="521"/>
                    </a:cubicBezTo>
                    <a:cubicBezTo>
                      <a:pt x="1546" y="503"/>
                      <a:pt x="1546" y="503"/>
                      <a:pt x="1546" y="503"/>
                    </a:cubicBezTo>
                    <a:cubicBezTo>
                      <a:pt x="1549" y="509"/>
                      <a:pt x="1549" y="509"/>
                      <a:pt x="1549" y="509"/>
                    </a:cubicBezTo>
                    <a:cubicBezTo>
                      <a:pt x="1551" y="513"/>
                      <a:pt x="1553" y="517"/>
                      <a:pt x="1555" y="522"/>
                    </a:cubicBezTo>
                    <a:cubicBezTo>
                      <a:pt x="1556" y="523"/>
                      <a:pt x="1556" y="523"/>
                      <a:pt x="1556" y="523"/>
                    </a:cubicBezTo>
                    <a:cubicBezTo>
                      <a:pt x="1525" y="539"/>
                      <a:pt x="1525" y="539"/>
                      <a:pt x="1525" y="539"/>
                    </a:cubicBezTo>
                    <a:cubicBezTo>
                      <a:pt x="1532" y="553"/>
                      <a:pt x="1532" y="553"/>
                      <a:pt x="1532" y="553"/>
                    </a:cubicBezTo>
                    <a:cubicBezTo>
                      <a:pt x="1534" y="557"/>
                      <a:pt x="1535" y="561"/>
                      <a:pt x="1537" y="565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40" y="571"/>
                      <a:pt x="1540" y="571"/>
                      <a:pt x="1540" y="571"/>
                    </a:cubicBezTo>
                    <a:cubicBezTo>
                      <a:pt x="1541" y="573"/>
                      <a:pt x="1542" y="575"/>
                      <a:pt x="1543" y="577"/>
                    </a:cubicBezTo>
                    <a:cubicBezTo>
                      <a:pt x="1543" y="578"/>
                      <a:pt x="1543" y="578"/>
                      <a:pt x="1543" y="578"/>
                    </a:cubicBezTo>
                    <a:cubicBezTo>
                      <a:pt x="1642" y="532"/>
                      <a:pt x="1642" y="532"/>
                      <a:pt x="1642" y="532"/>
                    </a:cubicBezTo>
                    <a:lnTo>
                      <a:pt x="1643" y="534"/>
                    </a:lnTo>
                    <a:close/>
                    <a:moveTo>
                      <a:pt x="1640" y="518"/>
                    </a:moveTo>
                    <a:cubicBezTo>
                      <a:pt x="1550" y="560"/>
                      <a:pt x="1550" y="560"/>
                      <a:pt x="1550" y="560"/>
                    </a:cubicBezTo>
                    <a:cubicBezTo>
                      <a:pt x="1549" y="559"/>
                      <a:pt x="1549" y="559"/>
                      <a:pt x="1549" y="559"/>
                    </a:cubicBezTo>
                    <a:cubicBezTo>
                      <a:pt x="1548" y="555"/>
                      <a:pt x="1546" y="550"/>
                      <a:pt x="1544" y="546"/>
                    </a:cubicBezTo>
                    <a:cubicBezTo>
                      <a:pt x="1542" y="545"/>
                      <a:pt x="1542" y="545"/>
                      <a:pt x="1542" y="54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73" y="529"/>
                      <a:pt x="1573" y="529"/>
                      <a:pt x="1573" y="529"/>
                    </a:cubicBezTo>
                    <a:cubicBezTo>
                      <a:pt x="1573" y="527"/>
                      <a:pt x="1573" y="527"/>
                      <a:pt x="1573" y="527"/>
                    </a:cubicBezTo>
                    <a:cubicBezTo>
                      <a:pt x="1568" y="518"/>
                      <a:pt x="1564" y="510"/>
                      <a:pt x="1560" y="502"/>
                    </a:cubicBezTo>
                    <a:cubicBezTo>
                      <a:pt x="1560" y="501"/>
                      <a:pt x="1559" y="500"/>
                      <a:pt x="1559" y="499"/>
                    </a:cubicBezTo>
                    <a:cubicBezTo>
                      <a:pt x="1558" y="497"/>
                      <a:pt x="1558" y="497"/>
                      <a:pt x="1558" y="497"/>
                    </a:cubicBezTo>
                    <a:cubicBezTo>
                      <a:pt x="1581" y="483"/>
                      <a:pt x="1581" y="483"/>
                      <a:pt x="1581" y="483"/>
                    </a:cubicBezTo>
                    <a:cubicBezTo>
                      <a:pt x="1582" y="485"/>
                      <a:pt x="1582" y="485"/>
                      <a:pt x="1582" y="485"/>
                    </a:cubicBezTo>
                    <a:cubicBezTo>
                      <a:pt x="1587" y="494"/>
                      <a:pt x="1592" y="505"/>
                      <a:pt x="1597" y="515"/>
                    </a:cubicBezTo>
                    <a:cubicBezTo>
                      <a:pt x="1598" y="516"/>
                      <a:pt x="1598" y="516"/>
                      <a:pt x="1598" y="516"/>
                    </a:cubicBezTo>
                    <a:cubicBezTo>
                      <a:pt x="1632" y="500"/>
                      <a:pt x="1632" y="500"/>
                      <a:pt x="1632" y="500"/>
                    </a:cubicBezTo>
                    <a:cubicBezTo>
                      <a:pt x="1635" y="506"/>
                      <a:pt x="1638" y="512"/>
                      <a:pt x="1640" y="518"/>
                    </a:cubicBezTo>
                    <a:close/>
                    <a:moveTo>
                      <a:pt x="1558" y="380"/>
                    </a:moveTo>
                    <a:cubicBezTo>
                      <a:pt x="1579" y="411"/>
                      <a:pt x="1598" y="442"/>
                      <a:pt x="1615" y="474"/>
                    </a:cubicBezTo>
                    <a:cubicBezTo>
                      <a:pt x="1617" y="479"/>
                      <a:pt x="1620" y="484"/>
                      <a:pt x="1622" y="488"/>
                    </a:cubicBezTo>
                    <a:cubicBezTo>
                      <a:pt x="1623" y="490"/>
                      <a:pt x="1623" y="490"/>
                      <a:pt x="1623" y="490"/>
                    </a:cubicBezTo>
                    <a:cubicBezTo>
                      <a:pt x="1604" y="498"/>
                      <a:pt x="1604" y="498"/>
                      <a:pt x="1604" y="498"/>
                    </a:cubicBezTo>
                    <a:cubicBezTo>
                      <a:pt x="1603" y="497"/>
                      <a:pt x="1603" y="497"/>
                      <a:pt x="1603" y="497"/>
                    </a:cubicBezTo>
                    <a:cubicBezTo>
                      <a:pt x="1600" y="491"/>
                      <a:pt x="1597" y="484"/>
                      <a:pt x="1593" y="478"/>
                    </a:cubicBezTo>
                    <a:cubicBezTo>
                      <a:pt x="1586" y="465"/>
                      <a:pt x="1586" y="465"/>
                      <a:pt x="1586" y="465"/>
                    </a:cubicBezTo>
                    <a:cubicBezTo>
                      <a:pt x="1551" y="485"/>
                      <a:pt x="1551" y="485"/>
                      <a:pt x="1551" y="485"/>
                    </a:cubicBezTo>
                    <a:cubicBezTo>
                      <a:pt x="1550" y="483"/>
                      <a:pt x="1550" y="483"/>
                      <a:pt x="1550" y="483"/>
                    </a:cubicBezTo>
                    <a:cubicBezTo>
                      <a:pt x="1548" y="479"/>
                      <a:pt x="1545" y="474"/>
                      <a:pt x="1542" y="469"/>
                    </a:cubicBezTo>
                    <a:cubicBezTo>
                      <a:pt x="1542" y="468"/>
                      <a:pt x="1542" y="468"/>
                      <a:pt x="1542" y="468"/>
                    </a:cubicBezTo>
                    <a:cubicBezTo>
                      <a:pt x="1576" y="447"/>
                      <a:pt x="1576" y="447"/>
                      <a:pt x="1576" y="447"/>
                    </a:cubicBezTo>
                    <a:cubicBezTo>
                      <a:pt x="1574" y="443"/>
                      <a:pt x="1574" y="443"/>
                      <a:pt x="1574" y="443"/>
                    </a:cubicBezTo>
                    <a:cubicBezTo>
                      <a:pt x="1566" y="430"/>
                      <a:pt x="1558" y="417"/>
                      <a:pt x="1550" y="405"/>
                    </a:cubicBezTo>
                    <a:cubicBezTo>
                      <a:pt x="1549" y="404"/>
                      <a:pt x="1549" y="404"/>
                      <a:pt x="1549" y="404"/>
                    </a:cubicBezTo>
                    <a:cubicBezTo>
                      <a:pt x="1463" y="464"/>
                      <a:pt x="1463" y="464"/>
                      <a:pt x="1463" y="464"/>
                    </a:cubicBezTo>
                    <a:cubicBezTo>
                      <a:pt x="1444" y="435"/>
                      <a:pt x="1422" y="407"/>
                      <a:pt x="1398" y="381"/>
                    </a:cubicBezTo>
                    <a:cubicBezTo>
                      <a:pt x="1410" y="369"/>
                      <a:pt x="1410" y="369"/>
                      <a:pt x="1410" y="369"/>
                    </a:cubicBezTo>
                    <a:cubicBezTo>
                      <a:pt x="1411" y="371"/>
                      <a:pt x="1411" y="371"/>
                      <a:pt x="1411" y="371"/>
                    </a:cubicBezTo>
                    <a:cubicBezTo>
                      <a:pt x="1411" y="371"/>
                      <a:pt x="1412" y="371"/>
                      <a:pt x="1412" y="372"/>
                    </a:cubicBezTo>
                    <a:cubicBezTo>
                      <a:pt x="1415" y="375"/>
                      <a:pt x="1418" y="379"/>
                      <a:pt x="1422" y="383"/>
                    </a:cubicBezTo>
                    <a:cubicBezTo>
                      <a:pt x="1424" y="386"/>
                      <a:pt x="1427" y="389"/>
                      <a:pt x="1430" y="393"/>
                    </a:cubicBezTo>
                    <a:cubicBezTo>
                      <a:pt x="1431" y="394"/>
                      <a:pt x="1431" y="394"/>
                      <a:pt x="1431" y="394"/>
                    </a:cubicBezTo>
                    <a:cubicBezTo>
                      <a:pt x="1457" y="371"/>
                      <a:pt x="1457" y="371"/>
                      <a:pt x="1457" y="371"/>
                    </a:cubicBezTo>
                    <a:cubicBezTo>
                      <a:pt x="1461" y="375"/>
                      <a:pt x="1461" y="375"/>
                      <a:pt x="1461" y="375"/>
                    </a:cubicBezTo>
                    <a:cubicBezTo>
                      <a:pt x="1464" y="379"/>
                      <a:pt x="1467" y="383"/>
                      <a:pt x="1470" y="387"/>
                    </a:cubicBezTo>
                    <a:cubicBezTo>
                      <a:pt x="1471" y="388"/>
                      <a:pt x="1471" y="388"/>
                      <a:pt x="1471" y="388"/>
                    </a:cubicBezTo>
                    <a:cubicBezTo>
                      <a:pt x="1444" y="410"/>
                      <a:pt x="1444" y="410"/>
                      <a:pt x="1444" y="410"/>
                    </a:cubicBezTo>
                    <a:cubicBezTo>
                      <a:pt x="1453" y="422"/>
                      <a:pt x="1453" y="422"/>
                      <a:pt x="1453" y="422"/>
                    </a:cubicBezTo>
                    <a:cubicBezTo>
                      <a:pt x="1456" y="425"/>
                      <a:pt x="1458" y="429"/>
                      <a:pt x="1461" y="433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4" y="437"/>
                      <a:pt x="1464" y="437"/>
                      <a:pt x="1464" y="437"/>
                    </a:cubicBezTo>
                    <a:cubicBezTo>
                      <a:pt x="1466" y="439"/>
                      <a:pt x="1467" y="441"/>
                      <a:pt x="1469" y="443"/>
                    </a:cubicBezTo>
                    <a:cubicBezTo>
                      <a:pt x="1470" y="445"/>
                      <a:pt x="1470" y="445"/>
                      <a:pt x="1470" y="445"/>
                    </a:cubicBezTo>
                    <a:cubicBezTo>
                      <a:pt x="1557" y="379"/>
                      <a:pt x="1557" y="379"/>
                      <a:pt x="1557" y="379"/>
                    </a:cubicBezTo>
                    <a:lnTo>
                      <a:pt x="1558" y="380"/>
                    </a:lnTo>
                    <a:close/>
                    <a:moveTo>
                      <a:pt x="1552" y="366"/>
                    </a:moveTo>
                    <a:cubicBezTo>
                      <a:pt x="1473" y="426"/>
                      <a:pt x="1473" y="426"/>
                      <a:pt x="1473" y="426"/>
                    </a:cubicBezTo>
                    <a:cubicBezTo>
                      <a:pt x="1472" y="424"/>
                      <a:pt x="1472" y="424"/>
                      <a:pt x="1472" y="424"/>
                    </a:cubicBezTo>
                    <a:cubicBezTo>
                      <a:pt x="1469" y="421"/>
                      <a:pt x="1466" y="417"/>
                      <a:pt x="1463" y="413"/>
                    </a:cubicBezTo>
                    <a:cubicBezTo>
                      <a:pt x="1463" y="412"/>
                      <a:pt x="1463" y="412"/>
                      <a:pt x="1463" y="412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89" y="390"/>
                      <a:pt x="1489" y="390"/>
                      <a:pt x="1489" y="390"/>
                    </a:cubicBezTo>
                    <a:cubicBezTo>
                      <a:pt x="1488" y="389"/>
                      <a:pt x="1488" y="389"/>
                      <a:pt x="1488" y="389"/>
                    </a:cubicBezTo>
                    <a:cubicBezTo>
                      <a:pt x="1482" y="380"/>
                      <a:pt x="1476" y="373"/>
                      <a:pt x="1471" y="367"/>
                    </a:cubicBezTo>
                    <a:cubicBezTo>
                      <a:pt x="1470" y="366"/>
                      <a:pt x="1469" y="365"/>
                      <a:pt x="1469" y="364"/>
                    </a:cubicBezTo>
                    <a:cubicBezTo>
                      <a:pt x="1467" y="362"/>
                      <a:pt x="1467" y="362"/>
                      <a:pt x="1467" y="362"/>
                    </a:cubicBezTo>
                    <a:cubicBezTo>
                      <a:pt x="1487" y="344"/>
                      <a:pt x="1487" y="344"/>
                      <a:pt x="1487" y="344"/>
                    </a:cubicBezTo>
                    <a:cubicBezTo>
                      <a:pt x="1488" y="345"/>
                      <a:pt x="1488" y="345"/>
                      <a:pt x="1488" y="345"/>
                    </a:cubicBezTo>
                    <a:cubicBezTo>
                      <a:pt x="1496" y="354"/>
                      <a:pt x="1503" y="363"/>
                      <a:pt x="1509" y="371"/>
                    </a:cubicBezTo>
                    <a:cubicBezTo>
                      <a:pt x="1510" y="373"/>
                      <a:pt x="1510" y="373"/>
                      <a:pt x="1510" y="373"/>
                    </a:cubicBezTo>
                    <a:cubicBezTo>
                      <a:pt x="1540" y="350"/>
                      <a:pt x="1540" y="350"/>
                      <a:pt x="1540" y="350"/>
                    </a:cubicBezTo>
                    <a:cubicBezTo>
                      <a:pt x="1544" y="355"/>
                      <a:pt x="1548" y="360"/>
                      <a:pt x="1552" y="366"/>
                    </a:cubicBezTo>
                    <a:close/>
                    <a:moveTo>
                      <a:pt x="1443" y="248"/>
                    </a:moveTo>
                    <a:cubicBezTo>
                      <a:pt x="1470" y="273"/>
                      <a:pt x="1495" y="300"/>
                      <a:pt x="1518" y="328"/>
                    </a:cubicBezTo>
                    <a:cubicBezTo>
                      <a:pt x="1521" y="332"/>
                      <a:pt x="1525" y="336"/>
                      <a:pt x="1528" y="340"/>
                    </a:cubicBezTo>
                    <a:cubicBezTo>
                      <a:pt x="1529" y="342"/>
                      <a:pt x="1529" y="342"/>
                      <a:pt x="1529" y="342"/>
                    </a:cubicBezTo>
                    <a:cubicBezTo>
                      <a:pt x="1513" y="354"/>
                      <a:pt x="1513" y="354"/>
                      <a:pt x="1513" y="354"/>
                    </a:cubicBezTo>
                    <a:cubicBezTo>
                      <a:pt x="1512" y="353"/>
                      <a:pt x="1512" y="353"/>
                      <a:pt x="1512" y="353"/>
                    </a:cubicBezTo>
                    <a:cubicBezTo>
                      <a:pt x="1507" y="347"/>
                      <a:pt x="1503" y="342"/>
                      <a:pt x="1498" y="336"/>
                    </a:cubicBezTo>
                    <a:cubicBezTo>
                      <a:pt x="1492" y="329"/>
                      <a:pt x="1492" y="329"/>
                      <a:pt x="1492" y="329"/>
                    </a:cubicBezTo>
                    <a:cubicBezTo>
                      <a:pt x="1491" y="328"/>
                      <a:pt x="1490" y="327"/>
                      <a:pt x="1489" y="326"/>
                    </a:cubicBezTo>
                    <a:cubicBezTo>
                      <a:pt x="1488" y="325"/>
                      <a:pt x="1488" y="325"/>
                      <a:pt x="1488" y="325"/>
                    </a:cubicBezTo>
                    <a:cubicBezTo>
                      <a:pt x="1458" y="352"/>
                      <a:pt x="1458" y="352"/>
                      <a:pt x="1458" y="352"/>
                    </a:cubicBezTo>
                    <a:cubicBezTo>
                      <a:pt x="1457" y="350"/>
                      <a:pt x="1457" y="350"/>
                      <a:pt x="1457" y="350"/>
                    </a:cubicBezTo>
                    <a:cubicBezTo>
                      <a:pt x="1453" y="346"/>
                      <a:pt x="1450" y="342"/>
                      <a:pt x="1446" y="338"/>
                    </a:cubicBezTo>
                    <a:cubicBezTo>
                      <a:pt x="1445" y="337"/>
                      <a:pt x="1445" y="337"/>
                      <a:pt x="1445" y="337"/>
                    </a:cubicBezTo>
                    <a:cubicBezTo>
                      <a:pt x="1474" y="309"/>
                      <a:pt x="1474" y="309"/>
                      <a:pt x="1474" y="309"/>
                    </a:cubicBezTo>
                    <a:cubicBezTo>
                      <a:pt x="1471" y="306"/>
                      <a:pt x="1471" y="306"/>
                      <a:pt x="1471" y="306"/>
                    </a:cubicBezTo>
                    <a:cubicBezTo>
                      <a:pt x="1461" y="295"/>
                      <a:pt x="1451" y="284"/>
                      <a:pt x="1441" y="274"/>
                    </a:cubicBezTo>
                    <a:cubicBezTo>
                      <a:pt x="1439" y="273"/>
                      <a:pt x="1439" y="273"/>
                      <a:pt x="1439" y="273"/>
                    </a:cubicBezTo>
                    <a:cubicBezTo>
                      <a:pt x="1367" y="350"/>
                      <a:pt x="1367" y="350"/>
                      <a:pt x="1367" y="350"/>
                    </a:cubicBezTo>
                    <a:cubicBezTo>
                      <a:pt x="1366" y="348"/>
                      <a:pt x="1365" y="347"/>
                      <a:pt x="1364" y="346"/>
                    </a:cubicBezTo>
                    <a:cubicBezTo>
                      <a:pt x="1339" y="323"/>
                      <a:pt x="1313" y="301"/>
                      <a:pt x="1287" y="282"/>
                    </a:cubicBezTo>
                    <a:cubicBezTo>
                      <a:pt x="1296" y="268"/>
                      <a:pt x="1296" y="268"/>
                      <a:pt x="1296" y="268"/>
                    </a:cubicBezTo>
                    <a:cubicBezTo>
                      <a:pt x="1298" y="269"/>
                      <a:pt x="1298" y="269"/>
                      <a:pt x="1298" y="269"/>
                    </a:cubicBezTo>
                    <a:cubicBezTo>
                      <a:pt x="1298" y="270"/>
                      <a:pt x="1298" y="270"/>
                      <a:pt x="1298" y="270"/>
                    </a:cubicBezTo>
                    <a:cubicBezTo>
                      <a:pt x="1302" y="273"/>
                      <a:pt x="1306" y="276"/>
                      <a:pt x="1310" y="279"/>
                    </a:cubicBezTo>
                    <a:cubicBezTo>
                      <a:pt x="1314" y="281"/>
                      <a:pt x="1317" y="284"/>
                      <a:pt x="1320" y="287"/>
                    </a:cubicBezTo>
                    <a:cubicBezTo>
                      <a:pt x="1322" y="288"/>
                      <a:pt x="1322" y="288"/>
                      <a:pt x="1322" y="288"/>
                    </a:cubicBezTo>
                    <a:cubicBezTo>
                      <a:pt x="1342" y="260"/>
                      <a:pt x="1342" y="260"/>
                      <a:pt x="1342" y="260"/>
                    </a:cubicBezTo>
                    <a:cubicBezTo>
                      <a:pt x="1347" y="263"/>
                      <a:pt x="1347" y="263"/>
                      <a:pt x="1347" y="263"/>
                    </a:cubicBezTo>
                    <a:cubicBezTo>
                      <a:pt x="1350" y="266"/>
                      <a:pt x="1354" y="269"/>
                      <a:pt x="1358" y="273"/>
                    </a:cubicBezTo>
                    <a:cubicBezTo>
                      <a:pt x="1359" y="274"/>
                      <a:pt x="1359" y="274"/>
                      <a:pt x="1359" y="274"/>
                    </a:cubicBezTo>
                    <a:cubicBezTo>
                      <a:pt x="1338" y="301"/>
                      <a:pt x="1338" y="301"/>
                      <a:pt x="1338" y="301"/>
                    </a:cubicBezTo>
                    <a:cubicBezTo>
                      <a:pt x="1341" y="303"/>
                      <a:pt x="1341" y="303"/>
                      <a:pt x="1341" y="303"/>
                    </a:cubicBezTo>
                    <a:cubicBezTo>
                      <a:pt x="1341" y="304"/>
                      <a:pt x="1341" y="304"/>
                      <a:pt x="1341" y="304"/>
                    </a:cubicBezTo>
                    <a:cubicBezTo>
                      <a:pt x="1342" y="304"/>
                      <a:pt x="1343" y="305"/>
                      <a:pt x="1343" y="305"/>
                    </a:cubicBezTo>
                    <a:cubicBezTo>
                      <a:pt x="1349" y="311"/>
                      <a:pt x="1349" y="311"/>
                      <a:pt x="1349" y="311"/>
                    </a:cubicBezTo>
                    <a:cubicBezTo>
                      <a:pt x="1352" y="313"/>
                      <a:pt x="1356" y="316"/>
                      <a:pt x="1359" y="319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5" y="324"/>
                      <a:pt x="1365" y="324"/>
                      <a:pt x="1365" y="324"/>
                    </a:cubicBezTo>
                    <a:cubicBezTo>
                      <a:pt x="1366" y="326"/>
                      <a:pt x="1367" y="327"/>
                      <a:pt x="1369" y="328"/>
                    </a:cubicBezTo>
                    <a:cubicBezTo>
                      <a:pt x="1370" y="329"/>
                      <a:pt x="1370" y="329"/>
                      <a:pt x="1370" y="329"/>
                    </a:cubicBezTo>
                    <a:cubicBezTo>
                      <a:pt x="1442" y="247"/>
                      <a:pt x="1442" y="247"/>
                      <a:pt x="1442" y="247"/>
                    </a:cubicBezTo>
                    <a:lnTo>
                      <a:pt x="1443" y="248"/>
                    </a:lnTo>
                    <a:close/>
                    <a:moveTo>
                      <a:pt x="1434" y="235"/>
                    </a:moveTo>
                    <a:cubicBezTo>
                      <a:pt x="1369" y="310"/>
                      <a:pt x="1369" y="310"/>
                      <a:pt x="1369" y="310"/>
                    </a:cubicBezTo>
                    <a:cubicBezTo>
                      <a:pt x="1368" y="309"/>
                      <a:pt x="1368" y="309"/>
                      <a:pt x="1368" y="309"/>
                    </a:cubicBezTo>
                    <a:cubicBezTo>
                      <a:pt x="1364" y="306"/>
                      <a:pt x="1361" y="303"/>
                      <a:pt x="1357" y="300"/>
                    </a:cubicBezTo>
                    <a:cubicBezTo>
                      <a:pt x="1356" y="299"/>
                      <a:pt x="1356" y="299"/>
                      <a:pt x="1356" y="299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8" y="272"/>
                      <a:pt x="1378" y="272"/>
                      <a:pt x="1378" y="272"/>
                    </a:cubicBezTo>
                    <a:cubicBezTo>
                      <a:pt x="1377" y="271"/>
                      <a:pt x="1377" y="271"/>
                      <a:pt x="1377" y="271"/>
                    </a:cubicBezTo>
                    <a:cubicBezTo>
                      <a:pt x="1369" y="264"/>
                      <a:pt x="1362" y="258"/>
                      <a:pt x="1355" y="253"/>
                    </a:cubicBezTo>
                    <a:cubicBezTo>
                      <a:pt x="1350" y="249"/>
                      <a:pt x="1350" y="249"/>
                      <a:pt x="1350" y="249"/>
                    </a:cubicBezTo>
                    <a:cubicBezTo>
                      <a:pt x="1366" y="227"/>
                      <a:pt x="1366" y="227"/>
                      <a:pt x="1366" y="227"/>
                    </a:cubicBezTo>
                    <a:cubicBezTo>
                      <a:pt x="1367" y="228"/>
                      <a:pt x="1367" y="228"/>
                      <a:pt x="1367" y="228"/>
                    </a:cubicBezTo>
                    <a:cubicBezTo>
                      <a:pt x="1376" y="235"/>
                      <a:pt x="1385" y="242"/>
                      <a:pt x="1393" y="249"/>
                    </a:cubicBezTo>
                    <a:cubicBezTo>
                      <a:pt x="1395" y="250"/>
                      <a:pt x="1395" y="250"/>
                      <a:pt x="1395" y="250"/>
                    </a:cubicBezTo>
                    <a:cubicBezTo>
                      <a:pt x="1420" y="222"/>
                      <a:pt x="1420" y="222"/>
                      <a:pt x="1420" y="222"/>
                    </a:cubicBezTo>
                    <a:cubicBezTo>
                      <a:pt x="1425" y="226"/>
                      <a:pt x="1430" y="230"/>
                      <a:pt x="1434" y="235"/>
                    </a:cubicBezTo>
                    <a:close/>
                    <a:moveTo>
                      <a:pt x="1303" y="143"/>
                    </a:moveTo>
                    <a:cubicBezTo>
                      <a:pt x="1334" y="162"/>
                      <a:pt x="1365" y="183"/>
                      <a:pt x="1393" y="205"/>
                    </a:cubicBezTo>
                    <a:cubicBezTo>
                      <a:pt x="1397" y="209"/>
                      <a:pt x="1401" y="212"/>
                      <a:pt x="1405" y="215"/>
                    </a:cubicBezTo>
                    <a:cubicBezTo>
                      <a:pt x="1407" y="216"/>
                      <a:pt x="1407" y="216"/>
                      <a:pt x="1407" y="216"/>
                    </a:cubicBezTo>
                    <a:cubicBezTo>
                      <a:pt x="1393" y="232"/>
                      <a:pt x="1393" y="232"/>
                      <a:pt x="1393" y="232"/>
                    </a:cubicBezTo>
                    <a:cubicBezTo>
                      <a:pt x="1392" y="231"/>
                      <a:pt x="1392" y="231"/>
                      <a:pt x="1392" y="231"/>
                    </a:cubicBezTo>
                    <a:cubicBezTo>
                      <a:pt x="1387" y="226"/>
                      <a:pt x="1381" y="222"/>
                      <a:pt x="1375" y="217"/>
                    </a:cubicBezTo>
                    <a:cubicBezTo>
                      <a:pt x="1368" y="212"/>
                      <a:pt x="1368" y="212"/>
                      <a:pt x="1368" y="212"/>
                    </a:cubicBezTo>
                    <a:cubicBezTo>
                      <a:pt x="1367" y="211"/>
                      <a:pt x="1366" y="210"/>
                      <a:pt x="1365" y="209"/>
                    </a:cubicBezTo>
                    <a:cubicBezTo>
                      <a:pt x="1363" y="208"/>
                      <a:pt x="1363" y="208"/>
                      <a:pt x="1363" y="208"/>
                    </a:cubicBezTo>
                    <a:cubicBezTo>
                      <a:pt x="1339" y="241"/>
                      <a:pt x="1339" y="241"/>
                      <a:pt x="1339" y="241"/>
                    </a:cubicBezTo>
                    <a:cubicBezTo>
                      <a:pt x="1338" y="240"/>
                      <a:pt x="1338" y="240"/>
                      <a:pt x="1338" y="240"/>
                    </a:cubicBezTo>
                    <a:cubicBezTo>
                      <a:pt x="1334" y="237"/>
                      <a:pt x="1329" y="233"/>
                      <a:pt x="1325" y="230"/>
                    </a:cubicBezTo>
                    <a:cubicBezTo>
                      <a:pt x="1324" y="229"/>
                      <a:pt x="1324" y="229"/>
                      <a:pt x="1324" y="229"/>
                    </a:cubicBezTo>
                    <a:cubicBezTo>
                      <a:pt x="1346" y="196"/>
                      <a:pt x="1346" y="196"/>
                      <a:pt x="1346" y="196"/>
                    </a:cubicBezTo>
                    <a:cubicBezTo>
                      <a:pt x="1343" y="193"/>
                      <a:pt x="1343" y="193"/>
                      <a:pt x="1343" y="193"/>
                    </a:cubicBezTo>
                    <a:cubicBezTo>
                      <a:pt x="1331" y="184"/>
                      <a:pt x="1318" y="176"/>
                      <a:pt x="1306" y="168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250" y="257"/>
                      <a:pt x="1250" y="257"/>
                      <a:pt x="1250" y="257"/>
                    </a:cubicBezTo>
                    <a:cubicBezTo>
                      <a:pt x="1220" y="239"/>
                      <a:pt x="1189" y="222"/>
                      <a:pt x="1157" y="208"/>
                    </a:cubicBezTo>
                    <a:cubicBezTo>
                      <a:pt x="1163" y="193"/>
                      <a:pt x="1163" y="193"/>
                      <a:pt x="1163" y="193"/>
                    </a:cubicBezTo>
                    <a:cubicBezTo>
                      <a:pt x="1166" y="194"/>
                      <a:pt x="1166" y="194"/>
                      <a:pt x="1166" y="194"/>
                    </a:cubicBezTo>
                    <a:cubicBezTo>
                      <a:pt x="1171" y="196"/>
                      <a:pt x="1175" y="198"/>
                      <a:pt x="1179" y="200"/>
                    </a:cubicBezTo>
                    <a:cubicBezTo>
                      <a:pt x="1183" y="202"/>
                      <a:pt x="1187" y="204"/>
                      <a:pt x="1191" y="206"/>
                    </a:cubicBezTo>
                    <a:cubicBezTo>
                      <a:pt x="1193" y="207"/>
                      <a:pt x="1193" y="207"/>
                      <a:pt x="1193" y="207"/>
                    </a:cubicBezTo>
                    <a:cubicBezTo>
                      <a:pt x="1207" y="175"/>
                      <a:pt x="1207" y="175"/>
                      <a:pt x="1207" y="175"/>
                    </a:cubicBezTo>
                    <a:cubicBezTo>
                      <a:pt x="1212" y="178"/>
                      <a:pt x="1212" y="178"/>
                      <a:pt x="1212" y="178"/>
                    </a:cubicBezTo>
                    <a:cubicBezTo>
                      <a:pt x="1216" y="180"/>
                      <a:pt x="1221" y="182"/>
                      <a:pt x="1225" y="184"/>
                    </a:cubicBezTo>
                    <a:cubicBezTo>
                      <a:pt x="1226" y="185"/>
                      <a:pt x="1226" y="185"/>
                      <a:pt x="1226" y="185"/>
                    </a:cubicBezTo>
                    <a:cubicBezTo>
                      <a:pt x="1211" y="216"/>
                      <a:pt x="1211" y="216"/>
                      <a:pt x="1211" y="216"/>
                    </a:cubicBezTo>
                    <a:cubicBezTo>
                      <a:pt x="1216" y="219"/>
                      <a:pt x="1216" y="219"/>
                      <a:pt x="1216" y="219"/>
                    </a:cubicBezTo>
                    <a:cubicBezTo>
                      <a:pt x="1216" y="219"/>
                      <a:pt x="1217" y="219"/>
                      <a:pt x="1217" y="219"/>
                    </a:cubicBezTo>
                    <a:cubicBezTo>
                      <a:pt x="1224" y="223"/>
                      <a:pt x="1224" y="223"/>
                      <a:pt x="1224" y="223"/>
                    </a:cubicBezTo>
                    <a:cubicBezTo>
                      <a:pt x="1228" y="225"/>
                      <a:pt x="1232" y="227"/>
                      <a:pt x="1236" y="230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41" y="233"/>
                      <a:pt x="1241" y="233"/>
                      <a:pt x="1241" y="233"/>
                    </a:cubicBezTo>
                    <a:cubicBezTo>
                      <a:pt x="1243" y="234"/>
                      <a:pt x="1245" y="235"/>
                      <a:pt x="1247" y="236"/>
                    </a:cubicBezTo>
                    <a:cubicBezTo>
                      <a:pt x="1249" y="237"/>
                      <a:pt x="1249" y="237"/>
                      <a:pt x="1249" y="237"/>
                    </a:cubicBezTo>
                    <a:cubicBezTo>
                      <a:pt x="1301" y="142"/>
                      <a:pt x="1301" y="142"/>
                      <a:pt x="1301" y="142"/>
                    </a:cubicBezTo>
                    <a:lnTo>
                      <a:pt x="1303" y="143"/>
                    </a:lnTo>
                    <a:close/>
                    <a:moveTo>
                      <a:pt x="1292" y="131"/>
                    </a:moveTo>
                    <a:cubicBezTo>
                      <a:pt x="1244" y="219"/>
                      <a:pt x="1244" y="219"/>
                      <a:pt x="1244" y="219"/>
                    </a:cubicBezTo>
                    <a:cubicBezTo>
                      <a:pt x="1242" y="218"/>
                      <a:pt x="1242" y="218"/>
                      <a:pt x="1242" y="218"/>
                    </a:cubicBezTo>
                    <a:cubicBezTo>
                      <a:pt x="1238" y="216"/>
                      <a:pt x="1234" y="213"/>
                      <a:pt x="1230" y="211"/>
                    </a:cubicBezTo>
                    <a:cubicBezTo>
                      <a:pt x="1229" y="210"/>
                      <a:pt x="1229" y="210"/>
                      <a:pt x="1229" y="210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44" y="179"/>
                      <a:pt x="1244" y="179"/>
                      <a:pt x="1244" y="179"/>
                    </a:cubicBezTo>
                    <a:cubicBezTo>
                      <a:pt x="1243" y="179"/>
                      <a:pt x="1243" y="179"/>
                      <a:pt x="1243" y="179"/>
                    </a:cubicBezTo>
                    <a:cubicBezTo>
                      <a:pt x="1233" y="173"/>
                      <a:pt x="1225" y="169"/>
                      <a:pt x="1218" y="166"/>
                    </a:cubicBezTo>
                    <a:cubicBezTo>
                      <a:pt x="1217" y="165"/>
                      <a:pt x="1216" y="165"/>
                      <a:pt x="1215" y="164"/>
                    </a:cubicBezTo>
                    <a:cubicBezTo>
                      <a:pt x="1212" y="163"/>
                      <a:pt x="1212" y="163"/>
                      <a:pt x="1212" y="163"/>
                    </a:cubicBezTo>
                    <a:cubicBezTo>
                      <a:pt x="1223" y="138"/>
                      <a:pt x="1223" y="138"/>
                      <a:pt x="1223" y="138"/>
                    </a:cubicBezTo>
                    <a:cubicBezTo>
                      <a:pt x="1225" y="139"/>
                      <a:pt x="1225" y="139"/>
                      <a:pt x="1225" y="139"/>
                    </a:cubicBezTo>
                    <a:cubicBezTo>
                      <a:pt x="1235" y="144"/>
                      <a:pt x="1245" y="149"/>
                      <a:pt x="1255" y="154"/>
                    </a:cubicBezTo>
                    <a:cubicBezTo>
                      <a:pt x="1256" y="155"/>
                      <a:pt x="1256" y="155"/>
                      <a:pt x="1256" y="155"/>
                    </a:cubicBezTo>
                    <a:cubicBezTo>
                      <a:pt x="1275" y="122"/>
                      <a:pt x="1275" y="122"/>
                      <a:pt x="1275" y="122"/>
                    </a:cubicBezTo>
                    <a:cubicBezTo>
                      <a:pt x="1280" y="125"/>
                      <a:pt x="1286" y="128"/>
                      <a:pt x="1292" y="131"/>
                    </a:cubicBezTo>
                    <a:close/>
                    <a:moveTo>
                      <a:pt x="1144" y="69"/>
                    </a:moveTo>
                    <a:cubicBezTo>
                      <a:pt x="1179" y="81"/>
                      <a:pt x="1213" y="95"/>
                      <a:pt x="1245" y="111"/>
                    </a:cubicBezTo>
                    <a:cubicBezTo>
                      <a:pt x="1250" y="113"/>
                      <a:pt x="1255" y="116"/>
                      <a:pt x="1259" y="118"/>
                    </a:cubicBezTo>
                    <a:cubicBezTo>
                      <a:pt x="1261" y="119"/>
                      <a:pt x="1261" y="119"/>
                      <a:pt x="1261" y="119"/>
                    </a:cubicBezTo>
                    <a:cubicBezTo>
                      <a:pt x="1251" y="137"/>
                      <a:pt x="1251" y="137"/>
                      <a:pt x="1251" y="137"/>
                    </a:cubicBezTo>
                    <a:cubicBezTo>
                      <a:pt x="1250" y="136"/>
                      <a:pt x="1250" y="136"/>
                      <a:pt x="1250" y="136"/>
                    </a:cubicBezTo>
                    <a:cubicBezTo>
                      <a:pt x="1243" y="133"/>
                      <a:pt x="1237" y="129"/>
                      <a:pt x="1230" y="126"/>
                    </a:cubicBezTo>
                    <a:cubicBezTo>
                      <a:pt x="1217" y="120"/>
                      <a:pt x="1217" y="120"/>
                      <a:pt x="1217" y="120"/>
                    </a:cubicBezTo>
                    <a:cubicBezTo>
                      <a:pt x="1200" y="157"/>
                      <a:pt x="1200" y="157"/>
                      <a:pt x="1200" y="157"/>
                    </a:cubicBezTo>
                    <a:cubicBezTo>
                      <a:pt x="1199" y="156"/>
                      <a:pt x="1199" y="156"/>
                      <a:pt x="1199" y="156"/>
                    </a:cubicBezTo>
                    <a:cubicBezTo>
                      <a:pt x="1194" y="154"/>
                      <a:pt x="1189" y="152"/>
                      <a:pt x="1184" y="150"/>
                    </a:cubicBezTo>
                    <a:cubicBezTo>
                      <a:pt x="1182" y="149"/>
                      <a:pt x="1182" y="149"/>
                      <a:pt x="1182" y="149"/>
                    </a:cubicBezTo>
                    <a:cubicBezTo>
                      <a:pt x="1198" y="111"/>
                      <a:pt x="1198" y="111"/>
                      <a:pt x="1198" y="111"/>
                    </a:cubicBezTo>
                    <a:cubicBezTo>
                      <a:pt x="1193" y="110"/>
                      <a:pt x="1193" y="110"/>
                      <a:pt x="1193" y="110"/>
                    </a:cubicBezTo>
                    <a:cubicBezTo>
                      <a:pt x="1180" y="104"/>
                      <a:pt x="1166" y="98"/>
                      <a:pt x="1153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17" y="192"/>
                      <a:pt x="1117" y="192"/>
                      <a:pt x="1117" y="192"/>
                    </a:cubicBezTo>
                    <a:cubicBezTo>
                      <a:pt x="1084" y="180"/>
                      <a:pt x="1050" y="170"/>
                      <a:pt x="1015" y="163"/>
                    </a:cubicBezTo>
                    <a:cubicBezTo>
                      <a:pt x="1018" y="147"/>
                      <a:pt x="1018" y="147"/>
                      <a:pt x="1018" y="147"/>
                    </a:cubicBezTo>
                    <a:cubicBezTo>
                      <a:pt x="1020" y="147"/>
                      <a:pt x="1020" y="147"/>
                      <a:pt x="1020" y="147"/>
                    </a:cubicBezTo>
                    <a:cubicBezTo>
                      <a:pt x="1020" y="147"/>
                      <a:pt x="1021" y="147"/>
                      <a:pt x="1021" y="147"/>
                    </a:cubicBezTo>
                    <a:cubicBezTo>
                      <a:pt x="1026" y="148"/>
                      <a:pt x="1030" y="149"/>
                      <a:pt x="1035" y="151"/>
                    </a:cubicBezTo>
                    <a:cubicBezTo>
                      <a:pt x="1040" y="152"/>
                      <a:pt x="1044" y="153"/>
                      <a:pt x="1048" y="154"/>
                    </a:cubicBezTo>
                    <a:cubicBezTo>
                      <a:pt x="1050" y="154"/>
                      <a:pt x="1050" y="154"/>
                      <a:pt x="1050" y="154"/>
                    </a:cubicBezTo>
                    <a:cubicBezTo>
                      <a:pt x="1057" y="120"/>
                      <a:pt x="1057" y="120"/>
                      <a:pt x="1057" y="120"/>
                    </a:cubicBezTo>
                    <a:cubicBezTo>
                      <a:pt x="1062" y="122"/>
                      <a:pt x="1062" y="122"/>
                      <a:pt x="1062" y="122"/>
                    </a:cubicBezTo>
                    <a:cubicBezTo>
                      <a:pt x="1067" y="123"/>
                      <a:pt x="1072" y="124"/>
                      <a:pt x="1077" y="125"/>
                    </a:cubicBezTo>
                    <a:cubicBezTo>
                      <a:pt x="1078" y="126"/>
                      <a:pt x="1078" y="126"/>
                      <a:pt x="1078" y="126"/>
                    </a:cubicBezTo>
                    <a:cubicBezTo>
                      <a:pt x="1069" y="159"/>
                      <a:pt x="1069" y="159"/>
                      <a:pt x="1069" y="159"/>
                    </a:cubicBezTo>
                    <a:cubicBezTo>
                      <a:pt x="1074" y="161"/>
                      <a:pt x="1074" y="161"/>
                      <a:pt x="1074" y="161"/>
                    </a:cubicBezTo>
                    <a:cubicBezTo>
                      <a:pt x="1075" y="161"/>
                      <a:pt x="1076" y="161"/>
                      <a:pt x="1076" y="161"/>
                    </a:cubicBezTo>
                    <a:cubicBezTo>
                      <a:pt x="1084" y="164"/>
                      <a:pt x="1084" y="164"/>
                      <a:pt x="1084" y="164"/>
                    </a:cubicBezTo>
                    <a:cubicBezTo>
                      <a:pt x="1088" y="165"/>
                      <a:pt x="1092" y="166"/>
                      <a:pt x="1096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104" y="170"/>
                      <a:pt x="1104" y="170"/>
                      <a:pt x="1104" y="170"/>
                    </a:cubicBezTo>
                    <a:cubicBezTo>
                      <a:pt x="1106" y="171"/>
                      <a:pt x="1107" y="171"/>
                      <a:pt x="1109" y="172"/>
                    </a:cubicBezTo>
                    <a:cubicBezTo>
                      <a:pt x="1111" y="172"/>
                      <a:pt x="1111" y="172"/>
                      <a:pt x="1111" y="172"/>
                    </a:cubicBezTo>
                    <a:cubicBezTo>
                      <a:pt x="1143" y="68"/>
                      <a:pt x="1143" y="68"/>
                      <a:pt x="1143" y="68"/>
                    </a:cubicBezTo>
                    <a:lnTo>
                      <a:pt x="1144" y="69"/>
                    </a:lnTo>
                    <a:close/>
                    <a:moveTo>
                      <a:pt x="1101" y="90"/>
                    </a:moveTo>
                    <a:cubicBezTo>
                      <a:pt x="1112" y="54"/>
                      <a:pt x="1112" y="54"/>
                      <a:pt x="1112" y="54"/>
                    </a:cubicBezTo>
                    <a:cubicBezTo>
                      <a:pt x="1118" y="56"/>
                      <a:pt x="1125" y="58"/>
                      <a:pt x="1131" y="60"/>
                    </a:cubicBezTo>
                    <a:cubicBezTo>
                      <a:pt x="1102" y="155"/>
                      <a:pt x="1102" y="155"/>
                      <a:pt x="1102" y="155"/>
                    </a:cubicBezTo>
                    <a:cubicBezTo>
                      <a:pt x="1100" y="155"/>
                      <a:pt x="1100" y="155"/>
                      <a:pt x="1100" y="155"/>
                    </a:cubicBezTo>
                    <a:cubicBezTo>
                      <a:pt x="1096" y="153"/>
                      <a:pt x="1091" y="152"/>
                      <a:pt x="1087" y="151"/>
                    </a:cubicBezTo>
                    <a:cubicBezTo>
                      <a:pt x="1086" y="150"/>
                      <a:pt x="1086" y="150"/>
                      <a:pt x="1086" y="150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4" y="117"/>
                      <a:pt x="1094" y="117"/>
                      <a:pt x="1094" y="117"/>
                    </a:cubicBezTo>
                    <a:cubicBezTo>
                      <a:pt x="1093" y="116"/>
                      <a:pt x="1093" y="116"/>
                      <a:pt x="1093" y="116"/>
                    </a:cubicBezTo>
                    <a:cubicBezTo>
                      <a:pt x="1083" y="113"/>
                      <a:pt x="1074" y="111"/>
                      <a:pt x="1066" y="109"/>
                    </a:cubicBezTo>
                    <a:cubicBezTo>
                      <a:pt x="1065" y="108"/>
                      <a:pt x="1064" y="108"/>
                      <a:pt x="1063" y="108"/>
                    </a:cubicBezTo>
                    <a:cubicBezTo>
                      <a:pt x="1060" y="107"/>
                      <a:pt x="1060" y="107"/>
                      <a:pt x="1060" y="107"/>
                    </a:cubicBezTo>
                    <a:cubicBezTo>
                      <a:pt x="1065" y="81"/>
                      <a:pt x="1065" y="81"/>
                      <a:pt x="1065" y="81"/>
                    </a:cubicBezTo>
                    <a:cubicBezTo>
                      <a:pt x="1067" y="81"/>
                      <a:pt x="1067" y="81"/>
                      <a:pt x="1067" y="81"/>
                    </a:cubicBezTo>
                    <a:cubicBezTo>
                      <a:pt x="1078" y="84"/>
                      <a:pt x="1089" y="87"/>
                      <a:pt x="1099" y="90"/>
                    </a:cubicBezTo>
                    <a:lnTo>
                      <a:pt x="1101" y="90"/>
                    </a:lnTo>
                    <a:close/>
                    <a:moveTo>
                      <a:pt x="962" y="138"/>
                    </a:moveTo>
                    <a:cubicBezTo>
                      <a:pt x="972" y="29"/>
                      <a:pt x="972" y="29"/>
                      <a:pt x="972" y="29"/>
                    </a:cubicBezTo>
                    <a:cubicBezTo>
                      <a:pt x="973" y="29"/>
                      <a:pt x="973" y="29"/>
                      <a:pt x="973" y="29"/>
                    </a:cubicBezTo>
                    <a:cubicBezTo>
                      <a:pt x="1010" y="34"/>
                      <a:pt x="1046" y="41"/>
                      <a:pt x="1081" y="50"/>
                    </a:cubicBezTo>
                    <a:cubicBezTo>
                      <a:pt x="1086" y="51"/>
                      <a:pt x="1091" y="52"/>
                      <a:pt x="1096" y="54"/>
                    </a:cubicBezTo>
                    <a:cubicBezTo>
                      <a:pt x="1098" y="54"/>
                      <a:pt x="1098" y="54"/>
                      <a:pt x="1098" y="54"/>
                    </a:cubicBezTo>
                    <a:cubicBezTo>
                      <a:pt x="1092" y="74"/>
                      <a:pt x="1092" y="74"/>
                      <a:pt x="1092" y="74"/>
                    </a:cubicBezTo>
                    <a:cubicBezTo>
                      <a:pt x="1091" y="73"/>
                      <a:pt x="1091" y="73"/>
                      <a:pt x="1091" y="73"/>
                    </a:cubicBezTo>
                    <a:cubicBezTo>
                      <a:pt x="1084" y="71"/>
                      <a:pt x="1077" y="70"/>
                      <a:pt x="1069" y="68"/>
                    </a:cubicBezTo>
                    <a:cubicBezTo>
                      <a:pt x="1055" y="64"/>
                      <a:pt x="1055" y="64"/>
                      <a:pt x="1055" y="64"/>
                    </a:cubicBezTo>
                    <a:cubicBezTo>
                      <a:pt x="1046" y="104"/>
                      <a:pt x="1046" y="104"/>
                      <a:pt x="1046" y="104"/>
                    </a:cubicBezTo>
                    <a:cubicBezTo>
                      <a:pt x="1045" y="104"/>
                      <a:pt x="1045" y="104"/>
                      <a:pt x="1045" y="104"/>
                    </a:cubicBezTo>
                    <a:cubicBezTo>
                      <a:pt x="1040" y="102"/>
                      <a:pt x="1034" y="101"/>
                      <a:pt x="1029" y="100"/>
                    </a:cubicBezTo>
                    <a:cubicBezTo>
                      <a:pt x="1028" y="100"/>
                      <a:pt x="1028" y="100"/>
                      <a:pt x="1028" y="100"/>
                    </a:cubicBezTo>
                    <a:cubicBezTo>
                      <a:pt x="1035" y="60"/>
                      <a:pt x="1035" y="60"/>
                      <a:pt x="1035" y="60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15" y="56"/>
                      <a:pt x="1001" y="54"/>
                      <a:pt x="987" y="52"/>
                    </a:cubicBezTo>
                    <a:cubicBezTo>
                      <a:pt x="985" y="51"/>
                      <a:pt x="985" y="51"/>
                      <a:pt x="985" y="51"/>
                    </a:cubicBezTo>
                    <a:cubicBezTo>
                      <a:pt x="972" y="155"/>
                      <a:pt x="972" y="155"/>
                      <a:pt x="972" y="155"/>
                    </a:cubicBezTo>
                    <a:cubicBezTo>
                      <a:pt x="939" y="151"/>
                      <a:pt x="906" y="148"/>
                      <a:pt x="872" y="148"/>
                    </a:cubicBezTo>
                    <a:cubicBezTo>
                      <a:pt x="870" y="148"/>
                      <a:pt x="868" y="148"/>
                      <a:pt x="867" y="148"/>
                    </a:cubicBezTo>
                    <a:cubicBezTo>
                      <a:pt x="866" y="132"/>
                      <a:pt x="866" y="132"/>
                      <a:pt x="866" y="132"/>
                    </a:cubicBezTo>
                    <a:cubicBezTo>
                      <a:pt x="869" y="132"/>
                      <a:pt x="869" y="132"/>
                      <a:pt x="869" y="132"/>
                    </a:cubicBezTo>
                    <a:cubicBezTo>
                      <a:pt x="874" y="132"/>
                      <a:pt x="879" y="132"/>
                      <a:pt x="884" y="132"/>
                    </a:cubicBezTo>
                    <a:cubicBezTo>
                      <a:pt x="888" y="132"/>
                      <a:pt x="893" y="132"/>
                      <a:pt x="897" y="132"/>
                    </a:cubicBezTo>
                    <a:cubicBezTo>
                      <a:pt x="898" y="132"/>
                      <a:pt x="898" y="132"/>
                      <a:pt x="898" y="132"/>
                    </a:cubicBezTo>
                    <a:cubicBezTo>
                      <a:pt x="898" y="98"/>
                      <a:pt x="898" y="98"/>
                      <a:pt x="898" y="98"/>
                    </a:cubicBezTo>
                    <a:cubicBezTo>
                      <a:pt x="904" y="98"/>
                      <a:pt x="904" y="98"/>
                      <a:pt x="904" y="98"/>
                    </a:cubicBezTo>
                    <a:cubicBezTo>
                      <a:pt x="909" y="98"/>
                      <a:pt x="914" y="99"/>
                      <a:pt x="919" y="99"/>
                    </a:cubicBezTo>
                    <a:cubicBezTo>
                      <a:pt x="921" y="99"/>
                      <a:pt x="921" y="99"/>
                      <a:pt x="921" y="99"/>
                    </a:cubicBezTo>
                    <a:cubicBezTo>
                      <a:pt x="919" y="133"/>
                      <a:pt x="919" y="133"/>
                      <a:pt x="919" y="133"/>
                    </a:cubicBezTo>
                    <a:cubicBezTo>
                      <a:pt x="922" y="134"/>
                      <a:pt x="922" y="134"/>
                      <a:pt x="922" y="134"/>
                    </a:cubicBezTo>
                    <a:cubicBezTo>
                      <a:pt x="923" y="134"/>
                      <a:pt x="923" y="134"/>
                      <a:pt x="924" y="134"/>
                    </a:cubicBezTo>
                    <a:cubicBezTo>
                      <a:pt x="934" y="135"/>
                      <a:pt x="934" y="135"/>
                      <a:pt x="934" y="135"/>
                    </a:cubicBezTo>
                    <a:cubicBezTo>
                      <a:pt x="939" y="135"/>
                      <a:pt x="943" y="136"/>
                      <a:pt x="947" y="136"/>
                    </a:cubicBezTo>
                    <a:cubicBezTo>
                      <a:pt x="953" y="137"/>
                      <a:pt x="953" y="137"/>
                      <a:pt x="953" y="137"/>
                    </a:cubicBezTo>
                    <a:cubicBezTo>
                      <a:pt x="956" y="137"/>
                      <a:pt x="958" y="137"/>
                      <a:pt x="961" y="137"/>
                    </a:cubicBezTo>
                    <a:lnTo>
                      <a:pt x="962" y="138"/>
                    </a:lnTo>
                    <a:close/>
                    <a:moveTo>
                      <a:pt x="936" y="59"/>
                    </a:moveTo>
                    <a:cubicBezTo>
                      <a:pt x="939" y="22"/>
                      <a:pt x="939" y="22"/>
                      <a:pt x="939" y="22"/>
                    </a:cubicBezTo>
                    <a:cubicBezTo>
                      <a:pt x="946" y="23"/>
                      <a:pt x="952" y="23"/>
                      <a:pt x="959" y="24"/>
                    </a:cubicBezTo>
                    <a:cubicBezTo>
                      <a:pt x="950" y="123"/>
                      <a:pt x="950" y="123"/>
                      <a:pt x="950" y="123"/>
                    </a:cubicBezTo>
                    <a:cubicBezTo>
                      <a:pt x="948" y="123"/>
                      <a:pt x="948" y="123"/>
                      <a:pt x="948" y="123"/>
                    </a:cubicBezTo>
                    <a:cubicBezTo>
                      <a:pt x="944" y="122"/>
                      <a:pt x="939" y="122"/>
                      <a:pt x="935" y="121"/>
                    </a:cubicBezTo>
                    <a:cubicBezTo>
                      <a:pt x="933" y="121"/>
                      <a:pt x="933" y="121"/>
                      <a:pt x="933" y="121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5" y="87"/>
                      <a:pt x="935" y="87"/>
                      <a:pt x="935" y="87"/>
                    </a:cubicBezTo>
                    <a:cubicBezTo>
                      <a:pt x="933" y="86"/>
                      <a:pt x="933" y="86"/>
                      <a:pt x="933" y="86"/>
                    </a:cubicBezTo>
                    <a:cubicBezTo>
                      <a:pt x="923" y="86"/>
                      <a:pt x="914" y="85"/>
                      <a:pt x="905" y="85"/>
                    </a:cubicBezTo>
                    <a:cubicBezTo>
                      <a:pt x="904" y="85"/>
                      <a:pt x="903" y="85"/>
                      <a:pt x="902" y="85"/>
                    </a:cubicBezTo>
                    <a:cubicBezTo>
                      <a:pt x="898" y="84"/>
                      <a:pt x="898" y="84"/>
                      <a:pt x="898" y="84"/>
                    </a:cubicBezTo>
                    <a:cubicBezTo>
                      <a:pt x="898" y="57"/>
                      <a:pt x="898" y="57"/>
                      <a:pt x="898" y="57"/>
                    </a:cubicBezTo>
                    <a:cubicBezTo>
                      <a:pt x="900" y="57"/>
                      <a:pt x="900" y="57"/>
                      <a:pt x="900" y="57"/>
                    </a:cubicBezTo>
                    <a:cubicBezTo>
                      <a:pt x="912" y="58"/>
                      <a:pt x="923" y="58"/>
                      <a:pt x="934" y="59"/>
                    </a:cubicBezTo>
                    <a:lnTo>
                      <a:pt x="936" y="59"/>
                    </a:lnTo>
                    <a:close/>
                    <a:moveTo>
                      <a:pt x="802" y="135"/>
                    </a:moveTo>
                    <a:cubicBezTo>
                      <a:pt x="804" y="135"/>
                      <a:pt x="806" y="135"/>
                      <a:pt x="808" y="135"/>
                    </a:cubicBezTo>
                    <a:cubicBezTo>
                      <a:pt x="810" y="135"/>
                      <a:pt x="810" y="135"/>
                      <a:pt x="810" y="135"/>
                    </a:cubicBezTo>
                    <a:cubicBezTo>
                      <a:pt x="796" y="26"/>
                      <a:pt x="796" y="26"/>
                      <a:pt x="796" y="26"/>
                    </a:cubicBezTo>
                    <a:cubicBezTo>
                      <a:pt x="798" y="26"/>
                      <a:pt x="798" y="26"/>
                      <a:pt x="798" y="26"/>
                    </a:cubicBezTo>
                    <a:cubicBezTo>
                      <a:pt x="834" y="23"/>
                      <a:pt x="872" y="22"/>
                      <a:pt x="908" y="24"/>
                    </a:cubicBezTo>
                    <a:cubicBezTo>
                      <a:pt x="913" y="24"/>
                      <a:pt x="918" y="24"/>
                      <a:pt x="924" y="25"/>
                    </a:cubicBezTo>
                    <a:cubicBezTo>
                      <a:pt x="925" y="25"/>
                      <a:pt x="925" y="25"/>
                      <a:pt x="925" y="25"/>
                    </a:cubicBezTo>
                    <a:cubicBezTo>
                      <a:pt x="923" y="45"/>
                      <a:pt x="923" y="45"/>
                      <a:pt x="923" y="45"/>
                    </a:cubicBezTo>
                    <a:cubicBezTo>
                      <a:pt x="922" y="45"/>
                      <a:pt x="922" y="45"/>
                      <a:pt x="922" y="45"/>
                    </a:cubicBezTo>
                    <a:cubicBezTo>
                      <a:pt x="914" y="44"/>
                      <a:pt x="907" y="44"/>
                      <a:pt x="900" y="44"/>
                    </a:cubicBezTo>
                    <a:cubicBezTo>
                      <a:pt x="885" y="43"/>
                      <a:pt x="885" y="43"/>
                      <a:pt x="885" y="43"/>
                    </a:cubicBezTo>
                    <a:cubicBezTo>
                      <a:pt x="885" y="84"/>
                      <a:pt x="885" y="84"/>
                      <a:pt x="885" y="84"/>
                    </a:cubicBezTo>
                    <a:cubicBezTo>
                      <a:pt x="884" y="84"/>
                      <a:pt x="884" y="84"/>
                      <a:pt x="884" y="84"/>
                    </a:cubicBezTo>
                    <a:cubicBezTo>
                      <a:pt x="879" y="84"/>
                      <a:pt x="875" y="84"/>
                      <a:pt x="871" y="84"/>
                    </a:cubicBezTo>
                    <a:cubicBezTo>
                      <a:pt x="866" y="84"/>
                      <a:pt x="866" y="84"/>
                      <a:pt x="866" y="84"/>
                    </a:cubicBezTo>
                    <a:cubicBezTo>
                      <a:pt x="865" y="43"/>
                      <a:pt x="865" y="43"/>
                      <a:pt x="865" y="43"/>
                    </a:cubicBezTo>
                    <a:cubicBezTo>
                      <a:pt x="860" y="43"/>
                      <a:pt x="860" y="43"/>
                      <a:pt x="860" y="43"/>
                    </a:cubicBezTo>
                    <a:cubicBezTo>
                      <a:pt x="845" y="44"/>
                      <a:pt x="830" y="44"/>
                      <a:pt x="816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4" y="45"/>
                      <a:pt x="814" y="45"/>
                      <a:pt x="814" y="45"/>
                    </a:cubicBezTo>
                    <a:cubicBezTo>
                      <a:pt x="823" y="150"/>
                      <a:pt x="823" y="150"/>
                      <a:pt x="823" y="150"/>
                    </a:cubicBezTo>
                    <a:cubicBezTo>
                      <a:pt x="788" y="152"/>
                      <a:pt x="753" y="157"/>
                      <a:pt x="719" y="165"/>
                    </a:cubicBezTo>
                    <a:cubicBezTo>
                      <a:pt x="714" y="149"/>
                      <a:pt x="714" y="149"/>
                      <a:pt x="714" y="149"/>
                    </a:cubicBezTo>
                    <a:cubicBezTo>
                      <a:pt x="718" y="148"/>
                      <a:pt x="718" y="148"/>
                      <a:pt x="718" y="148"/>
                    </a:cubicBezTo>
                    <a:cubicBezTo>
                      <a:pt x="722" y="147"/>
                      <a:pt x="727" y="146"/>
                      <a:pt x="732" y="145"/>
                    </a:cubicBezTo>
                    <a:cubicBezTo>
                      <a:pt x="736" y="144"/>
                      <a:pt x="741" y="144"/>
                      <a:pt x="745" y="143"/>
                    </a:cubicBezTo>
                    <a:cubicBezTo>
                      <a:pt x="747" y="143"/>
                      <a:pt x="747" y="143"/>
                      <a:pt x="747" y="143"/>
                    </a:cubicBezTo>
                    <a:cubicBezTo>
                      <a:pt x="739" y="109"/>
                      <a:pt x="739" y="109"/>
                      <a:pt x="739" y="109"/>
                    </a:cubicBezTo>
                    <a:cubicBezTo>
                      <a:pt x="745" y="108"/>
                      <a:pt x="745" y="108"/>
                      <a:pt x="745" y="108"/>
                    </a:cubicBezTo>
                    <a:cubicBezTo>
                      <a:pt x="750" y="107"/>
                      <a:pt x="755" y="106"/>
                      <a:pt x="759" y="106"/>
                    </a:cubicBezTo>
                    <a:cubicBezTo>
                      <a:pt x="761" y="105"/>
                      <a:pt x="761" y="105"/>
                      <a:pt x="761" y="105"/>
                    </a:cubicBezTo>
                    <a:cubicBezTo>
                      <a:pt x="767" y="139"/>
                      <a:pt x="767" y="139"/>
                      <a:pt x="767" y="139"/>
                    </a:cubicBezTo>
                    <a:cubicBezTo>
                      <a:pt x="782" y="138"/>
                      <a:pt x="782" y="138"/>
                      <a:pt x="782" y="138"/>
                    </a:cubicBezTo>
                    <a:cubicBezTo>
                      <a:pt x="786" y="137"/>
                      <a:pt x="790" y="136"/>
                      <a:pt x="795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lnTo>
                      <a:pt x="802" y="135"/>
                    </a:lnTo>
                    <a:close/>
                    <a:moveTo>
                      <a:pt x="783" y="24"/>
                    </a:moveTo>
                    <a:cubicBezTo>
                      <a:pt x="795" y="123"/>
                      <a:pt x="795" y="123"/>
                      <a:pt x="795" y="123"/>
                    </a:cubicBezTo>
                    <a:cubicBezTo>
                      <a:pt x="793" y="123"/>
                      <a:pt x="793" y="123"/>
                      <a:pt x="793" y="123"/>
                    </a:cubicBezTo>
                    <a:cubicBezTo>
                      <a:pt x="789" y="123"/>
                      <a:pt x="784" y="124"/>
                      <a:pt x="779" y="124"/>
                    </a:cubicBezTo>
                    <a:cubicBezTo>
                      <a:pt x="778" y="124"/>
                      <a:pt x="778" y="124"/>
                      <a:pt x="778" y="12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2" y="90"/>
                      <a:pt x="772" y="90"/>
                      <a:pt x="772" y="90"/>
                    </a:cubicBezTo>
                    <a:cubicBezTo>
                      <a:pt x="771" y="90"/>
                      <a:pt x="771" y="90"/>
                      <a:pt x="771" y="90"/>
                    </a:cubicBezTo>
                    <a:cubicBezTo>
                      <a:pt x="761" y="92"/>
                      <a:pt x="751" y="93"/>
                      <a:pt x="743" y="95"/>
                    </a:cubicBezTo>
                    <a:cubicBezTo>
                      <a:pt x="737" y="96"/>
                      <a:pt x="737" y="96"/>
                      <a:pt x="737" y="96"/>
                    </a:cubicBezTo>
                    <a:cubicBezTo>
                      <a:pt x="731" y="69"/>
                      <a:pt x="731" y="69"/>
                      <a:pt x="731" y="69"/>
                    </a:cubicBezTo>
                    <a:cubicBezTo>
                      <a:pt x="733" y="69"/>
                      <a:pt x="733" y="69"/>
                      <a:pt x="733" y="69"/>
                    </a:cubicBezTo>
                    <a:cubicBezTo>
                      <a:pt x="744" y="67"/>
                      <a:pt x="755" y="65"/>
                      <a:pt x="766" y="64"/>
                    </a:cubicBezTo>
                    <a:cubicBezTo>
                      <a:pt x="768" y="63"/>
                      <a:pt x="768" y="63"/>
                      <a:pt x="768" y="63"/>
                    </a:cubicBezTo>
                    <a:cubicBezTo>
                      <a:pt x="763" y="27"/>
                      <a:pt x="763" y="27"/>
                      <a:pt x="763" y="27"/>
                    </a:cubicBezTo>
                    <a:cubicBezTo>
                      <a:pt x="770" y="26"/>
                      <a:pt x="776" y="25"/>
                      <a:pt x="783" y="24"/>
                    </a:cubicBezTo>
                    <a:close/>
                    <a:moveTo>
                      <a:pt x="626" y="60"/>
                    </a:moveTo>
                    <a:cubicBezTo>
                      <a:pt x="661" y="49"/>
                      <a:pt x="697" y="40"/>
                      <a:pt x="733" y="34"/>
                    </a:cubicBezTo>
                    <a:cubicBezTo>
                      <a:pt x="738" y="34"/>
                      <a:pt x="743" y="33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3" y="52"/>
                      <a:pt x="753" y="52"/>
                      <a:pt x="753" y="52"/>
                    </a:cubicBezTo>
                    <a:cubicBezTo>
                      <a:pt x="751" y="52"/>
                      <a:pt x="751" y="52"/>
                      <a:pt x="751" y="52"/>
                    </a:cubicBezTo>
                    <a:cubicBezTo>
                      <a:pt x="743" y="53"/>
                      <a:pt x="736" y="54"/>
                      <a:pt x="730" y="56"/>
                    </a:cubicBezTo>
                    <a:cubicBezTo>
                      <a:pt x="715" y="58"/>
                      <a:pt x="715" y="58"/>
                      <a:pt x="715" y="58"/>
                    </a:cubicBezTo>
                    <a:cubicBezTo>
                      <a:pt x="723" y="98"/>
                      <a:pt x="723" y="98"/>
                      <a:pt x="723" y="98"/>
                    </a:cubicBezTo>
                    <a:cubicBezTo>
                      <a:pt x="722" y="98"/>
                      <a:pt x="722" y="98"/>
                      <a:pt x="722" y="98"/>
                    </a:cubicBezTo>
                    <a:cubicBezTo>
                      <a:pt x="716" y="99"/>
                      <a:pt x="711" y="101"/>
                      <a:pt x="706" y="102"/>
                    </a:cubicBezTo>
                    <a:cubicBezTo>
                      <a:pt x="704" y="102"/>
                      <a:pt x="704" y="102"/>
                      <a:pt x="704" y="102"/>
                    </a:cubicBezTo>
                    <a:cubicBezTo>
                      <a:pt x="695" y="63"/>
                      <a:pt x="695" y="63"/>
                      <a:pt x="695" y="63"/>
                    </a:cubicBezTo>
                    <a:cubicBezTo>
                      <a:pt x="690" y="64"/>
                      <a:pt x="690" y="64"/>
                      <a:pt x="690" y="64"/>
                    </a:cubicBezTo>
                    <a:cubicBezTo>
                      <a:pt x="676" y="67"/>
                      <a:pt x="662" y="71"/>
                      <a:pt x="648" y="74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47" y="75"/>
                      <a:pt x="647" y="75"/>
                      <a:pt x="647" y="75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76" y="175"/>
                      <a:pt x="676" y="175"/>
                      <a:pt x="676" y="175"/>
                    </a:cubicBezTo>
                    <a:cubicBezTo>
                      <a:pt x="642" y="185"/>
                      <a:pt x="609" y="197"/>
                      <a:pt x="577" y="212"/>
                    </a:cubicBezTo>
                    <a:cubicBezTo>
                      <a:pt x="570" y="197"/>
                      <a:pt x="570" y="197"/>
                      <a:pt x="570" y="197"/>
                    </a:cubicBezTo>
                    <a:cubicBezTo>
                      <a:pt x="573" y="196"/>
                      <a:pt x="573" y="196"/>
                      <a:pt x="573" y="196"/>
                    </a:cubicBezTo>
                    <a:cubicBezTo>
                      <a:pt x="577" y="194"/>
                      <a:pt x="582" y="192"/>
                      <a:pt x="586" y="190"/>
                    </a:cubicBezTo>
                    <a:cubicBezTo>
                      <a:pt x="590" y="188"/>
                      <a:pt x="594" y="186"/>
                      <a:pt x="598" y="185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586" y="153"/>
                      <a:pt x="586" y="153"/>
                      <a:pt x="586" y="153"/>
                    </a:cubicBezTo>
                    <a:cubicBezTo>
                      <a:pt x="591" y="150"/>
                      <a:pt x="591" y="150"/>
                      <a:pt x="591" y="150"/>
                    </a:cubicBezTo>
                    <a:cubicBezTo>
                      <a:pt x="596" y="149"/>
                      <a:pt x="600" y="147"/>
                      <a:pt x="605" y="145"/>
                    </a:cubicBezTo>
                    <a:cubicBezTo>
                      <a:pt x="606" y="145"/>
                      <a:pt x="606" y="145"/>
                      <a:pt x="606" y="145"/>
                    </a:cubicBezTo>
                    <a:cubicBezTo>
                      <a:pt x="619" y="177"/>
                      <a:pt x="619" y="177"/>
                      <a:pt x="619" y="177"/>
                    </a:cubicBezTo>
                    <a:cubicBezTo>
                      <a:pt x="633" y="172"/>
                      <a:pt x="633" y="172"/>
                      <a:pt x="633" y="172"/>
                    </a:cubicBezTo>
                    <a:cubicBezTo>
                      <a:pt x="637" y="170"/>
                      <a:pt x="642" y="169"/>
                      <a:pt x="646" y="168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53" y="166"/>
                      <a:pt x="653" y="166"/>
                      <a:pt x="653" y="166"/>
                    </a:cubicBezTo>
                    <a:cubicBezTo>
                      <a:pt x="655" y="165"/>
                      <a:pt x="657" y="164"/>
                      <a:pt x="658" y="164"/>
                    </a:cubicBezTo>
                    <a:cubicBezTo>
                      <a:pt x="660" y="163"/>
                      <a:pt x="660" y="163"/>
                      <a:pt x="660" y="163"/>
                    </a:cubicBezTo>
                    <a:cubicBezTo>
                      <a:pt x="625" y="60"/>
                      <a:pt x="625" y="60"/>
                      <a:pt x="625" y="60"/>
                    </a:cubicBezTo>
                    <a:lnTo>
                      <a:pt x="626" y="60"/>
                    </a:lnTo>
                    <a:close/>
                    <a:moveTo>
                      <a:pt x="611" y="61"/>
                    </a:moveTo>
                    <a:cubicBezTo>
                      <a:pt x="643" y="155"/>
                      <a:pt x="643" y="155"/>
                      <a:pt x="643" y="155"/>
                    </a:cubicBezTo>
                    <a:cubicBezTo>
                      <a:pt x="641" y="155"/>
                      <a:pt x="641" y="155"/>
                      <a:pt x="641" y="155"/>
                    </a:cubicBezTo>
                    <a:cubicBezTo>
                      <a:pt x="637" y="156"/>
                      <a:pt x="633" y="158"/>
                      <a:pt x="628" y="159"/>
                    </a:cubicBezTo>
                    <a:cubicBezTo>
                      <a:pt x="627" y="160"/>
                      <a:pt x="627" y="160"/>
                      <a:pt x="627" y="16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4" y="128"/>
                      <a:pt x="614" y="128"/>
                      <a:pt x="614" y="128"/>
                    </a:cubicBezTo>
                    <a:cubicBezTo>
                      <a:pt x="613" y="128"/>
                      <a:pt x="613" y="128"/>
                      <a:pt x="613" y="128"/>
                    </a:cubicBezTo>
                    <a:cubicBezTo>
                      <a:pt x="603" y="132"/>
                      <a:pt x="594" y="135"/>
                      <a:pt x="586" y="138"/>
                    </a:cubicBezTo>
                    <a:cubicBezTo>
                      <a:pt x="580" y="140"/>
                      <a:pt x="580" y="140"/>
                      <a:pt x="580" y="140"/>
                    </a:cubicBezTo>
                    <a:cubicBezTo>
                      <a:pt x="569" y="116"/>
                      <a:pt x="569" y="116"/>
                      <a:pt x="569" y="116"/>
                    </a:cubicBezTo>
                    <a:cubicBezTo>
                      <a:pt x="571" y="115"/>
                      <a:pt x="571" y="115"/>
                      <a:pt x="571" y="115"/>
                    </a:cubicBezTo>
                    <a:cubicBezTo>
                      <a:pt x="581" y="111"/>
                      <a:pt x="592" y="107"/>
                      <a:pt x="602" y="103"/>
                    </a:cubicBezTo>
                    <a:cubicBezTo>
                      <a:pt x="604" y="102"/>
                      <a:pt x="604" y="102"/>
                      <a:pt x="604" y="102"/>
                    </a:cubicBezTo>
                    <a:cubicBezTo>
                      <a:pt x="592" y="67"/>
                      <a:pt x="592" y="67"/>
                      <a:pt x="592" y="67"/>
                    </a:cubicBezTo>
                    <a:cubicBezTo>
                      <a:pt x="598" y="65"/>
                      <a:pt x="604" y="63"/>
                      <a:pt x="611" y="61"/>
                    </a:cubicBezTo>
                    <a:close/>
                    <a:moveTo>
                      <a:pt x="465" y="128"/>
                    </a:moveTo>
                    <a:cubicBezTo>
                      <a:pt x="497" y="110"/>
                      <a:pt x="530" y="95"/>
                      <a:pt x="564" y="81"/>
                    </a:cubicBezTo>
                    <a:cubicBezTo>
                      <a:pt x="569" y="79"/>
                      <a:pt x="574" y="77"/>
                      <a:pt x="579" y="76"/>
                    </a:cubicBezTo>
                    <a:cubicBezTo>
                      <a:pt x="580" y="75"/>
                      <a:pt x="580" y="75"/>
                      <a:pt x="580" y="75"/>
                    </a:cubicBezTo>
                    <a:cubicBezTo>
                      <a:pt x="587" y="94"/>
                      <a:pt x="587" y="94"/>
                      <a:pt x="587" y="94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78" y="97"/>
                      <a:pt x="572" y="100"/>
                      <a:pt x="565" y="103"/>
                    </a:cubicBezTo>
                    <a:cubicBezTo>
                      <a:pt x="551" y="108"/>
                      <a:pt x="551" y="108"/>
                      <a:pt x="551" y="108"/>
                    </a:cubicBezTo>
                    <a:cubicBezTo>
                      <a:pt x="568" y="146"/>
                      <a:pt x="568" y="146"/>
                      <a:pt x="568" y="146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1" y="148"/>
                      <a:pt x="557" y="150"/>
                      <a:pt x="552" y="153"/>
                    </a:cubicBezTo>
                    <a:cubicBezTo>
                      <a:pt x="550" y="153"/>
                      <a:pt x="550" y="153"/>
                      <a:pt x="550" y="153"/>
                    </a:cubicBezTo>
                    <a:cubicBezTo>
                      <a:pt x="532" y="117"/>
                      <a:pt x="532" y="117"/>
                      <a:pt x="532" y="117"/>
                    </a:cubicBezTo>
                    <a:cubicBezTo>
                      <a:pt x="528" y="119"/>
                      <a:pt x="528" y="119"/>
                      <a:pt x="528" y="119"/>
                    </a:cubicBezTo>
                    <a:cubicBezTo>
                      <a:pt x="515" y="125"/>
                      <a:pt x="502" y="132"/>
                      <a:pt x="489" y="138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7" y="139"/>
                      <a:pt x="487" y="139"/>
                      <a:pt x="487" y="139"/>
                    </a:cubicBezTo>
                    <a:cubicBezTo>
                      <a:pt x="538" y="231"/>
                      <a:pt x="538" y="231"/>
                      <a:pt x="538" y="231"/>
                    </a:cubicBezTo>
                    <a:cubicBezTo>
                      <a:pt x="507" y="247"/>
                      <a:pt x="477" y="266"/>
                      <a:pt x="448" y="287"/>
                    </a:cubicBezTo>
                    <a:cubicBezTo>
                      <a:pt x="438" y="274"/>
                      <a:pt x="438" y="274"/>
                      <a:pt x="438" y="274"/>
                    </a:cubicBezTo>
                    <a:cubicBezTo>
                      <a:pt x="441" y="272"/>
                      <a:pt x="441" y="272"/>
                      <a:pt x="441" y="272"/>
                    </a:cubicBezTo>
                    <a:cubicBezTo>
                      <a:pt x="445" y="269"/>
                      <a:pt x="449" y="267"/>
                      <a:pt x="453" y="264"/>
                    </a:cubicBezTo>
                    <a:cubicBezTo>
                      <a:pt x="456" y="261"/>
                      <a:pt x="460" y="259"/>
                      <a:pt x="464" y="256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45" y="227"/>
                      <a:pt x="445" y="227"/>
                      <a:pt x="445" y="227"/>
                    </a:cubicBezTo>
                    <a:cubicBezTo>
                      <a:pt x="450" y="224"/>
                      <a:pt x="450" y="224"/>
                      <a:pt x="450" y="224"/>
                    </a:cubicBezTo>
                    <a:cubicBezTo>
                      <a:pt x="454" y="222"/>
                      <a:pt x="458" y="219"/>
                      <a:pt x="462" y="216"/>
                    </a:cubicBezTo>
                    <a:cubicBezTo>
                      <a:pt x="463" y="215"/>
                      <a:pt x="463" y="215"/>
                      <a:pt x="463" y="215"/>
                    </a:cubicBezTo>
                    <a:cubicBezTo>
                      <a:pt x="482" y="244"/>
                      <a:pt x="482" y="244"/>
                      <a:pt x="482" y="244"/>
                    </a:cubicBezTo>
                    <a:cubicBezTo>
                      <a:pt x="495" y="236"/>
                      <a:pt x="495" y="236"/>
                      <a:pt x="495" y="236"/>
                    </a:cubicBezTo>
                    <a:cubicBezTo>
                      <a:pt x="499" y="234"/>
                      <a:pt x="503" y="232"/>
                      <a:pt x="507" y="230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13" y="226"/>
                      <a:pt x="513" y="226"/>
                      <a:pt x="513" y="226"/>
                    </a:cubicBezTo>
                    <a:cubicBezTo>
                      <a:pt x="515" y="225"/>
                      <a:pt x="516" y="224"/>
                      <a:pt x="518" y="223"/>
                    </a:cubicBezTo>
                    <a:cubicBezTo>
                      <a:pt x="520" y="222"/>
                      <a:pt x="520" y="222"/>
                      <a:pt x="520" y="222"/>
                    </a:cubicBezTo>
                    <a:cubicBezTo>
                      <a:pt x="463" y="129"/>
                      <a:pt x="463" y="129"/>
                      <a:pt x="463" y="129"/>
                    </a:cubicBezTo>
                    <a:lnTo>
                      <a:pt x="465" y="128"/>
                    </a:lnTo>
                    <a:close/>
                    <a:moveTo>
                      <a:pt x="450" y="132"/>
                    </a:moveTo>
                    <a:cubicBezTo>
                      <a:pt x="501" y="217"/>
                      <a:pt x="501" y="217"/>
                      <a:pt x="501" y="217"/>
                    </a:cubicBezTo>
                    <a:cubicBezTo>
                      <a:pt x="500" y="218"/>
                      <a:pt x="500" y="218"/>
                      <a:pt x="500" y="218"/>
                    </a:cubicBezTo>
                    <a:cubicBezTo>
                      <a:pt x="496" y="221"/>
                      <a:pt x="492" y="223"/>
                      <a:pt x="488" y="225"/>
                    </a:cubicBezTo>
                    <a:cubicBezTo>
                      <a:pt x="486" y="226"/>
                      <a:pt x="486" y="226"/>
                      <a:pt x="486" y="226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67" y="197"/>
                      <a:pt x="467" y="197"/>
                      <a:pt x="467" y="197"/>
                    </a:cubicBezTo>
                    <a:cubicBezTo>
                      <a:pt x="466" y="198"/>
                      <a:pt x="466" y="198"/>
                      <a:pt x="466" y="198"/>
                    </a:cubicBezTo>
                    <a:cubicBezTo>
                      <a:pt x="457" y="203"/>
                      <a:pt x="449" y="208"/>
                      <a:pt x="442" y="213"/>
                    </a:cubicBezTo>
                    <a:cubicBezTo>
                      <a:pt x="437" y="217"/>
                      <a:pt x="437" y="217"/>
                      <a:pt x="437" y="217"/>
                    </a:cubicBezTo>
                    <a:cubicBezTo>
                      <a:pt x="421" y="195"/>
                      <a:pt x="421" y="195"/>
                      <a:pt x="421" y="195"/>
                    </a:cubicBezTo>
                    <a:cubicBezTo>
                      <a:pt x="422" y="194"/>
                      <a:pt x="422" y="194"/>
                      <a:pt x="422" y="194"/>
                    </a:cubicBezTo>
                    <a:cubicBezTo>
                      <a:pt x="432" y="187"/>
                      <a:pt x="441" y="181"/>
                      <a:pt x="451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33" y="142"/>
                      <a:pt x="433" y="142"/>
                      <a:pt x="433" y="142"/>
                    </a:cubicBezTo>
                    <a:cubicBezTo>
                      <a:pt x="438" y="139"/>
                      <a:pt x="444" y="136"/>
                      <a:pt x="450" y="132"/>
                    </a:cubicBezTo>
                    <a:close/>
                    <a:moveTo>
                      <a:pt x="321" y="229"/>
                    </a:moveTo>
                    <a:cubicBezTo>
                      <a:pt x="349" y="205"/>
                      <a:pt x="378" y="182"/>
                      <a:pt x="409" y="162"/>
                    </a:cubicBezTo>
                    <a:cubicBezTo>
                      <a:pt x="413" y="159"/>
                      <a:pt x="417" y="156"/>
                      <a:pt x="422" y="154"/>
                    </a:cubicBezTo>
                    <a:cubicBezTo>
                      <a:pt x="423" y="153"/>
                      <a:pt x="423" y="153"/>
                      <a:pt x="423" y="153"/>
                    </a:cubicBezTo>
                    <a:cubicBezTo>
                      <a:pt x="434" y="170"/>
                      <a:pt x="434" y="170"/>
                      <a:pt x="434" y="170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26" y="175"/>
                      <a:pt x="420" y="179"/>
                      <a:pt x="414" y="183"/>
                    </a:cubicBezTo>
                    <a:cubicBezTo>
                      <a:pt x="402" y="191"/>
                      <a:pt x="402" y="191"/>
                      <a:pt x="402" y="191"/>
                    </a:cubicBezTo>
                    <a:cubicBezTo>
                      <a:pt x="426" y="224"/>
                      <a:pt x="426" y="224"/>
                      <a:pt x="426" y="224"/>
                    </a:cubicBezTo>
                    <a:cubicBezTo>
                      <a:pt x="424" y="225"/>
                      <a:pt x="424" y="225"/>
                      <a:pt x="424" y="225"/>
                    </a:cubicBezTo>
                    <a:cubicBezTo>
                      <a:pt x="420" y="228"/>
                      <a:pt x="416" y="231"/>
                      <a:pt x="411" y="235"/>
                    </a:cubicBezTo>
                    <a:cubicBezTo>
                      <a:pt x="410" y="235"/>
                      <a:pt x="410" y="235"/>
                      <a:pt x="410" y="235"/>
                    </a:cubicBezTo>
                    <a:cubicBezTo>
                      <a:pt x="385" y="203"/>
                      <a:pt x="385" y="203"/>
                      <a:pt x="385" y="203"/>
                    </a:cubicBezTo>
                    <a:cubicBezTo>
                      <a:pt x="381" y="206"/>
                      <a:pt x="381" y="206"/>
                      <a:pt x="381" y="206"/>
                    </a:cubicBezTo>
                    <a:cubicBezTo>
                      <a:pt x="370" y="215"/>
                      <a:pt x="358" y="224"/>
                      <a:pt x="347" y="233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5"/>
                      <a:pt x="346" y="235"/>
                      <a:pt x="346" y="235"/>
                    </a:cubicBezTo>
                    <a:cubicBezTo>
                      <a:pt x="414" y="314"/>
                      <a:pt x="414" y="314"/>
                      <a:pt x="414" y="314"/>
                    </a:cubicBezTo>
                    <a:cubicBezTo>
                      <a:pt x="390" y="334"/>
                      <a:pt x="367" y="356"/>
                      <a:pt x="346" y="380"/>
                    </a:cubicBezTo>
                    <a:cubicBezTo>
                      <a:pt x="343" y="382"/>
                      <a:pt x="341" y="385"/>
                      <a:pt x="338" y="388"/>
                    </a:cubicBezTo>
                    <a:cubicBezTo>
                      <a:pt x="326" y="377"/>
                      <a:pt x="326" y="377"/>
                      <a:pt x="326" y="377"/>
                    </a:cubicBezTo>
                    <a:cubicBezTo>
                      <a:pt x="328" y="374"/>
                      <a:pt x="328" y="374"/>
                      <a:pt x="328" y="374"/>
                    </a:cubicBezTo>
                    <a:cubicBezTo>
                      <a:pt x="331" y="371"/>
                      <a:pt x="334" y="367"/>
                      <a:pt x="338" y="364"/>
                    </a:cubicBezTo>
                    <a:cubicBezTo>
                      <a:pt x="341" y="361"/>
                      <a:pt x="344" y="357"/>
                      <a:pt x="347" y="354"/>
                    </a:cubicBezTo>
                    <a:cubicBezTo>
                      <a:pt x="348" y="353"/>
                      <a:pt x="348" y="353"/>
                      <a:pt x="348" y="353"/>
                    </a:cubicBezTo>
                    <a:cubicBezTo>
                      <a:pt x="322" y="330"/>
                      <a:pt x="322" y="330"/>
                      <a:pt x="322" y="330"/>
                    </a:cubicBezTo>
                    <a:cubicBezTo>
                      <a:pt x="326" y="326"/>
                      <a:pt x="326" y="326"/>
                      <a:pt x="326" y="326"/>
                    </a:cubicBezTo>
                    <a:cubicBezTo>
                      <a:pt x="330" y="322"/>
                      <a:pt x="333" y="319"/>
                      <a:pt x="337" y="316"/>
                    </a:cubicBezTo>
                    <a:cubicBezTo>
                      <a:pt x="338" y="314"/>
                      <a:pt x="338" y="314"/>
                      <a:pt x="338" y="314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73" y="328"/>
                      <a:pt x="373" y="328"/>
                      <a:pt x="373" y="328"/>
                    </a:cubicBezTo>
                    <a:cubicBezTo>
                      <a:pt x="377" y="325"/>
                      <a:pt x="380" y="322"/>
                      <a:pt x="383" y="319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8" y="315"/>
                      <a:pt x="388" y="315"/>
                      <a:pt x="388" y="315"/>
                    </a:cubicBezTo>
                    <a:cubicBezTo>
                      <a:pt x="390" y="314"/>
                      <a:pt x="391" y="312"/>
                      <a:pt x="393" y="311"/>
                    </a:cubicBezTo>
                    <a:cubicBezTo>
                      <a:pt x="394" y="309"/>
                      <a:pt x="394" y="309"/>
                      <a:pt x="394" y="309"/>
                    </a:cubicBezTo>
                    <a:cubicBezTo>
                      <a:pt x="320" y="230"/>
                      <a:pt x="320" y="230"/>
                      <a:pt x="320" y="230"/>
                    </a:cubicBezTo>
                    <a:lnTo>
                      <a:pt x="321" y="229"/>
                    </a:lnTo>
                    <a:close/>
                    <a:moveTo>
                      <a:pt x="308" y="236"/>
                    </a:moveTo>
                    <a:cubicBezTo>
                      <a:pt x="375" y="308"/>
                      <a:pt x="375" y="308"/>
                      <a:pt x="375" y="308"/>
                    </a:cubicBezTo>
                    <a:cubicBezTo>
                      <a:pt x="374" y="310"/>
                      <a:pt x="374" y="310"/>
                      <a:pt x="374" y="310"/>
                    </a:cubicBezTo>
                    <a:cubicBezTo>
                      <a:pt x="371" y="313"/>
                      <a:pt x="367" y="316"/>
                      <a:pt x="364" y="319"/>
                    </a:cubicBezTo>
                    <a:cubicBezTo>
                      <a:pt x="363" y="320"/>
                      <a:pt x="363" y="320"/>
                      <a:pt x="363" y="320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38" y="296"/>
                      <a:pt x="338" y="296"/>
                      <a:pt x="338" y="296"/>
                    </a:cubicBezTo>
                    <a:cubicBezTo>
                      <a:pt x="337" y="297"/>
                      <a:pt x="337" y="297"/>
                      <a:pt x="337" y="297"/>
                    </a:cubicBezTo>
                    <a:cubicBezTo>
                      <a:pt x="329" y="304"/>
                      <a:pt x="323" y="310"/>
                      <a:pt x="317" y="316"/>
                    </a:cubicBezTo>
                    <a:cubicBezTo>
                      <a:pt x="316" y="317"/>
                      <a:pt x="315" y="318"/>
                      <a:pt x="315" y="318"/>
                    </a:cubicBezTo>
                    <a:cubicBezTo>
                      <a:pt x="312" y="321"/>
                      <a:pt x="312" y="321"/>
                      <a:pt x="312" y="321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93" y="302"/>
                      <a:pt x="293" y="302"/>
                      <a:pt x="293" y="302"/>
                    </a:cubicBezTo>
                    <a:cubicBezTo>
                      <a:pt x="301" y="293"/>
                      <a:pt x="309" y="285"/>
                      <a:pt x="317" y="278"/>
                    </a:cubicBezTo>
                    <a:cubicBezTo>
                      <a:pt x="318" y="277"/>
                      <a:pt x="318" y="277"/>
                      <a:pt x="318" y="277"/>
                    </a:cubicBezTo>
                    <a:cubicBezTo>
                      <a:pt x="293" y="249"/>
                      <a:pt x="293" y="249"/>
                      <a:pt x="293" y="249"/>
                    </a:cubicBezTo>
                    <a:cubicBezTo>
                      <a:pt x="298" y="245"/>
                      <a:pt x="303" y="240"/>
                      <a:pt x="308" y="236"/>
                    </a:cubicBezTo>
                    <a:close/>
                    <a:moveTo>
                      <a:pt x="202" y="357"/>
                    </a:moveTo>
                    <a:cubicBezTo>
                      <a:pt x="224" y="328"/>
                      <a:pt x="248" y="300"/>
                      <a:pt x="273" y="274"/>
                    </a:cubicBezTo>
                    <a:cubicBezTo>
                      <a:pt x="277" y="270"/>
                      <a:pt x="281" y="266"/>
                      <a:pt x="285" y="262"/>
                    </a:cubicBezTo>
                    <a:cubicBezTo>
                      <a:pt x="286" y="261"/>
                      <a:pt x="286" y="261"/>
                      <a:pt x="286" y="261"/>
                    </a:cubicBezTo>
                    <a:cubicBezTo>
                      <a:pt x="300" y="276"/>
                      <a:pt x="300" y="276"/>
                      <a:pt x="300" y="276"/>
                    </a:cubicBezTo>
                    <a:cubicBezTo>
                      <a:pt x="299" y="277"/>
                      <a:pt x="299" y="277"/>
                      <a:pt x="299" y="277"/>
                    </a:cubicBezTo>
                    <a:cubicBezTo>
                      <a:pt x="293" y="282"/>
                      <a:pt x="288" y="287"/>
                      <a:pt x="283" y="293"/>
                    </a:cubicBezTo>
                    <a:cubicBezTo>
                      <a:pt x="273" y="304"/>
                      <a:pt x="273" y="304"/>
                      <a:pt x="273" y="304"/>
                    </a:cubicBezTo>
                    <a:cubicBezTo>
                      <a:pt x="303" y="331"/>
                      <a:pt x="303" y="331"/>
                      <a:pt x="303" y="331"/>
                    </a:cubicBezTo>
                    <a:cubicBezTo>
                      <a:pt x="302" y="332"/>
                      <a:pt x="302" y="332"/>
                      <a:pt x="302" y="332"/>
                    </a:cubicBezTo>
                    <a:cubicBezTo>
                      <a:pt x="298" y="336"/>
                      <a:pt x="295" y="340"/>
                      <a:pt x="291" y="344"/>
                    </a:cubicBezTo>
                    <a:cubicBezTo>
                      <a:pt x="290" y="345"/>
                      <a:pt x="290" y="345"/>
                      <a:pt x="290" y="345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46" y="334"/>
                      <a:pt x="237" y="345"/>
                      <a:pt x="228" y="356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8"/>
                      <a:pt x="227" y="358"/>
                      <a:pt x="227" y="358"/>
                    </a:cubicBezTo>
                    <a:cubicBezTo>
                      <a:pt x="310" y="421"/>
                      <a:pt x="310" y="421"/>
                      <a:pt x="310" y="421"/>
                    </a:cubicBezTo>
                    <a:cubicBezTo>
                      <a:pt x="288" y="449"/>
                      <a:pt x="269" y="478"/>
                      <a:pt x="251" y="509"/>
                    </a:cubicBezTo>
                    <a:cubicBezTo>
                      <a:pt x="237" y="501"/>
                      <a:pt x="237" y="501"/>
                      <a:pt x="237" y="501"/>
                    </a:cubicBezTo>
                    <a:cubicBezTo>
                      <a:pt x="239" y="498"/>
                      <a:pt x="239" y="498"/>
                      <a:pt x="239" y="498"/>
                    </a:cubicBezTo>
                    <a:cubicBezTo>
                      <a:pt x="241" y="494"/>
                      <a:pt x="243" y="490"/>
                      <a:pt x="246" y="486"/>
                    </a:cubicBezTo>
                    <a:cubicBezTo>
                      <a:pt x="248" y="482"/>
                      <a:pt x="251" y="478"/>
                      <a:pt x="253" y="474"/>
                    </a:cubicBezTo>
                    <a:cubicBezTo>
                      <a:pt x="254" y="473"/>
                      <a:pt x="254" y="473"/>
                      <a:pt x="254" y="473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7" y="451"/>
                      <a:pt x="227" y="451"/>
                      <a:pt x="227" y="451"/>
                    </a:cubicBezTo>
                    <a:cubicBezTo>
                      <a:pt x="230" y="447"/>
                      <a:pt x="232" y="443"/>
                      <a:pt x="235" y="439"/>
                    </a:cubicBezTo>
                    <a:cubicBezTo>
                      <a:pt x="236" y="437"/>
                      <a:pt x="236" y="437"/>
                      <a:pt x="236" y="437"/>
                    </a:cubicBezTo>
                    <a:cubicBezTo>
                      <a:pt x="265" y="456"/>
                      <a:pt x="265" y="456"/>
                      <a:pt x="265" y="456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1"/>
                      <a:pt x="269" y="450"/>
                      <a:pt x="269" y="450"/>
                    </a:cubicBezTo>
                    <a:cubicBezTo>
                      <a:pt x="274" y="443"/>
                      <a:pt x="274" y="443"/>
                      <a:pt x="274" y="443"/>
                    </a:cubicBezTo>
                    <a:cubicBezTo>
                      <a:pt x="276" y="440"/>
                      <a:pt x="279" y="436"/>
                      <a:pt x="281" y="433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5" y="427"/>
                      <a:pt x="285" y="427"/>
                      <a:pt x="285" y="427"/>
                    </a:cubicBezTo>
                    <a:cubicBezTo>
                      <a:pt x="286" y="426"/>
                      <a:pt x="288" y="424"/>
                      <a:pt x="289" y="422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01" y="358"/>
                      <a:pt x="201" y="358"/>
                      <a:pt x="201" y="358"/>
                    </a:cubicBezTo>
                    <a:lnTo>
                      <a:pt x="202" y="357"/>
                    </a:lnTo>
                    <a:close/>
                    <a:moveTo>
                      <a:pt x="190" y="367"/>
                    </a:moveTo>
                    <a:cubicBezTo>
                      <a:pt x="271" y="424"/>
                      <a:pt x="271" y="424"/>
                      <a:pt x="271" y="424"/>
                    </a:cubicBezTo>
                    <a:cubicBezTo>
                      <a:pt x="270" y="425"/>
                      <a:pt x="270" y="425"/>
                      <a:pt x="270" y="425"/>
                    </a:cubicBezTo>
                    <a:cubicBezTo>
                      <a:pt x="267" y="429"/>
                      <a:pt x="265" y="433"/>
                      <a:pt x="262" y="436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32" y="419"/>
                      <a:pt x="232" y="419"/>
                      <a:pt x="232" y="419"/>
                    </a:cubicBezTo>
                    <a:cubicBezTo>
                      <a:pt x="231" y="420"/>
                      <a:pt x="231" y="420"/>
                      <a:pt x="231" y="420"/>
                    </a:cubicBezTo>
                    <a:cubicBezTo>
                      <a:pt x="225" y="429"/>
                      <a:pt x="220" y="436"/>
                      <a:pt x="216" y="444"/>
                    </a:cubicBezTo>
                    <a:cubicBezTo>
                      <a:pt x="215" y="444"/>
                      <a:pt x="215" y="445"/>
                      <a:pt x="214" y="446"/>
                    </a:cubicBezTo>
                    <a:cubicBezTo>
                      <a:pt x="212" y="449"/>
                      <a:pt x="212" y="449"/>
                      <a:pt x="212" y="449"/>
                    </a:cubicBezTo>
                    <a:cubicBezTo>
                      <a:pt x="189" y="435"/>
                      <a:pt x="189" y="435"/>
                      <a:pt x="189" y="435"/>
                    </a:cubicBezTo>
                    <a:cubicBezTo>
                      <a:pt x="190" y="434"/>
                      <a:pt x="190" y="434"/>
                      <a:pt x="190" y="434"/>
                    </a:cubicBezTo>
                    <a:cubicBezTo>
                      <a:pt x="196" y="424"/>
                      <a:pt x="202" y="415"/>
                      <a:pt x="208" y="406"/>
                    </a:cubicBezTo>
                    <a:cubicBezTo>
                      <a:pt x="209" y="404"/>
                      <a:pt x="209" y="404"/>
                      <a:pt x="209" y="404"/>
                    </a:cubicBezTo>
                    <a:cubicBezTo>
                      <a:pt x="178" y="383"/>
                      <a:pt x="178" y="383"/>
                      <a:pt x="178" y="383"/>
                    </a:cubicBezTo>
                    <a:cubicBezTo>
                      <a:pt x="182" y="378"/>
                      <a:pt x="186" y="372"/>
                      <a:pt x="190" y="367"/>
                    </a:cubicBezTo>
                    <a:close/>
                    <a:moveTo>
                      <a:pt x="111" y="507"/>
                    </a:moveTo>
                    <a:cubicBezTo>
                      <a:pt x="127" y="474"/>
                      <a:pt x="145" y="441"/>
                      <a:pt x="164" y="411"/>
                    </a:cubicBezTo>
                    <a:cubicBezTo>
                      <a:pt x="167" y="406"/>
                      <a:pt x="170" y="402"/>
                      <a:pt x="173" y="397"/>
                    </a:cubicBezTo>
                    <a:cubicBezTo>
                      <a:pt x="174" y="396"/>
                      <a:pt x="174" y="396"/>
                      <a:pt x="174" y="396"/>
                    </a:cubicBezTo>
                    <a:cubicBezTo>
                      <a:pt x="190" y="408"/>
                      <a:pt x="190" y="408"/>
                      <a:pt x="190" y="408"/>
                    </a:cubicBezTo>
                    <a:cubicBezTo>
                      <a:pt x="190" y="409"/>
                      <a:pt x="190" y="409"/>
                      <a:pt x="190" y="409"/>
                    </a:cubicBezTo>
                    <a:cubicBezTo>
                      <a:pt x="185" y="415"/>
                      <a:pt x="182" y="421"/>
                      <a:pt x="178" y="427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205" y="460"/>
                      <a:pt x="205" y="460"/>
                      <a:pt x="205" y="460"/>
                    </a:cubicBezTo>
                    <a:cubicBezTo>
                      <a:pt x="204" y="462"/>
                      <a:pt x="204" y="462"/>
                      <a:pt x="204" y="462"/>
                    </a:cubicBezTo>
                    <a:cubicBezTo>
                      <a:pt x="202" y="466"/>
                      <a:pt x="199" y="471"/>
                      <a:pt x="196" y="476"/>
                    </a:cubicBezTo>
                    <a:cubicBezTo>
                      <a:pt x="195" y="477"/>
                      <a:pt x="195" y="477"/>
                      <a:pt x="195" y="477"/>
                    </a:cubicBezTo>
                    <a:cubicBezTo>
                      <a:pt x="160" y="458"/>
                      <a:pt x="160" y="458"/>
                      <a:pt x="160" y="458"/>
                    </a:cubicBezTo>
                    <a:cubicBezTo>
                      <a:pt x="157" y="462"/>
                      <a:pt x="157" y="462"/>
                      <a:pt x="157" y="462"/>
                    </a:cubicBezTo>
                    <a:cubicBezTo>
                      <a:pt x="150" y="475"/>
                      <a:pt x="143" y="488"/>
                      <a:pt x="137" y="501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6" y="503"/>
                      <a:pt x="136" y="503"/>
                      <a:pt x="136" y="503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15" y="579"/>
                      <a:pt x="202" y="612"/>
                      <a:pt x="192" y="645"/>
                    </a:cubicBezTo>
                    <a:cubicBezTo>
                      <a:pt x="176" y="641"/>
                      <a:pt x="176" y="641"/>
                      <a:pt x="176" y="641"/>
                    </a:cubicBezTo>
                    <a:cubicBezTo>
                      <a:pt x="177" y="638"/>
                      <a:pt x="177" y="638"/>
                      <a:pt x="177" y="638"/>
                    </a:cubicBezTo>
                    <a:cubicBezTo>
                      <a:pt x="178" y="633"/>
                      <a:pt x="180" y="628"/>
                      <a:pt x="182" y="624"/>
                    </a:cubicBezTo>
                    <a:cubicBezTo>
                      <a:pt x="183" y="620"/>
                      <a:pt x="184" y="615"/>
                      <a:pt x="186" y="611"/>
                    </a:cubicBezTo>
                    <a:cubicBezTo>
                      <a:pt x="187" y="610"/>
                      <a:pt x="187" y="610"/>
                      <a:pt x="187" y="610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56" y="594"/>
                      <a:pt x="156" y="594"/>
                      <a:pt x="156" y="594"/>
                    </a:cubicBezTo>
                    <a:cubicBezTo>
                      <a:pt x="157" y="589"/>
                      <a:pt x="159" y="585"/>
                      <a:pt x="161" y="580"/>
                    </a:cubicBezTo>
                    <a:cubicBezTo>
                      <a:pt x="162" y="579"/>
                      <a:pt x="162" y="579"/>
                      <a:pt x="162" y="579"/>
                    </a:cubicBezTo>
                    <a:cubicBezTo>
                      <a:pt x="194" y="591"/>
                      <a:pt x="194" y="591"/>
                      <a:pt x="194" y="591"/>
                    </a:cubicBezTo>
                    <a:cubicBezTo>
                      <a:pt x="195" y="588"/>
                      <a:pt x="195" y="588"/>
                      <a:pt x="195" y="588"/>
                    </a:cubicBezTo>
                    <a:cubicBezTo>
                      <a:pt x="195" y="587"/>
                      <a:pt x="195" y="587"/>
                      <a:pt x="196" y="586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1" y="573"/>
                      <a:pt x="203" y="569"/>
                      <a:pt x="205" y="565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8" y="558"/>
                      <a:pt x="208" y="558"/>
                      <a:pt x="208" y="558"/>
                    </a:cubicBezTo>
                    <a:cubicBezTo>
                      <a:pt x="209" y="556"/>
                      <a:pt x="210" y="554"/>
                      <a:pt x="211" y="553"/>
                    </a:cubicBezTo>
                    <a:cubicBezTo>
                      <a:pt x="211" y="551"/>
                      <a:pt x="211" y="551"/>
                      <a:pt x="211" y="551"/>
                    </a:cubicBezTo>
                    <a:cubicBezTo>
                      <a:pt x="111" y="508"/>
                      <a:pt x="111" y="508"/>
                      <a:pt x="111" y="508"/>
                    </a:cubicBezTo>
                    <a:lnTo>
                      <a:pt x="111" y="507"/>
                    </a:lnTo>
                    <a:close/>
                    <a:moveTo>
                      <a:pt x="102" y="519"/>
                    </a:moveTo>
                    <a:cubicBezTo>
                      <a:pt x="193" y="558"/>
                      <a:pt x="193" y="558"/>
                      <a:pt x="193" y="558"/>
                    </a:cubicBezTo>
                    <a:cubicBezTo>
                      <a:pt x="193" y="559"/>
                      <a:pt x="193" y="559"/>
                      <a:pt x="193" y="559"/>
                    </a:cubicBezTo>
                    <a:cubicBezTo>
                      <a:pt x="191" y="564"/>
                      <a:pt x="189" y="568"/>
                      <a:pt x="187" y="572"/>
                    </a:cubicBezTo>
                    <a:cubicBezTo>
                      <a:pt x="186" y="574"/>
                      <a:pt x="186" y="574"/>
                      <a:pt x="186" y="574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54" y="562"/>
                      <a:pt x="154" y="562"/>
                      <a:pt x="154" y="562"/>
                    </a:cubicBezTo>
                    <a:cubicBezTo>
                      <a:pt x="153" y="563"/>
                      <a:pt x="153" y="563"/>
                      <a:pt x="153" y="563"/>
                    </a:cubicBezTo>
                    <a:cubicBezTo>
                      <a:pt x="149" y="572"/>
                      <a:pt x="146" y="581"/>
                      <a:pt x="143" y="589"/>
                    </a:cubicBezTo>
                    <a:cubicBezTo>
                      <a:pt x="141" y="595"/>
                      <a:pt x="141" y="595"/>
                      <a:pt x="141" y="595"/>
                    </a:cubicBezTo>
                    <a:cubicBezTo>
                      <a:pt x="115" y="587"/>
                      <a:pt x="115" y="587"/>
                      <a:pt x="115" y="587"/>
                    </a:cubicBezTo>
                    <a:cubicBezTo>
                      <a:pt x="116" y="585"/>
                      <a:pt x="116" y="585"/>
                      <a:pt x="116" y="585"/>
                    </a:cubicBezTo>
                    <a:cubicBezTo>
                      <a:pt x="120" y="574"/>
                      <a:pt x="124" y="564"/>
                      <a:pt x="128" y="554"/>
                    </a:cubicBezTo>
                    <a:cubicBezTo>
                      <a:pt x="129" y="552"/>
                      <a:pt x="129" y="552"/>
                      <a:pt x="129" y="552"/>
                    </a:cubicBezTo>
                    <a:cubicBezTo>
                      <a:pt x="94" y="537"/>
                      <a:pt x="94" y="537"/>
                      <a:pt x="94" y="537"/>
                    </a:cubicBezTo>
                    <a:cubicBezTo>
                      <a:pt x="96" y="531"/>
                      <a:pt x="99" y="525"/>
                      <a:pt x="102" y="519"/>
                    </a:cubicBezTo>
                    <a:close/>
                    <a:moveTo>
                      <a:pt x="54" y="673"/>
                    </a:moveTo>
                    <a:cubicBezTo>
                      <a:pt x="63" y="637"/>
                      <a:pt x="73" y="602"/>
                      <a:pt x="86" y="568"/>
                    </a:cubicBezTo>
                    <a:cubicBezTo>
                      <a:pt x="88" y="563"/>
                      <a:pt x="90" y="558"/>
                      <a:pt x="92" y="553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111" y="559"/>
                      <a:pt x="111" y="559"/>
                      <a:pt x="111" y="559"/>
                    </a:cubicBezTo>
                    <a:cubicBezTo>
                      <a:pt x="111" y="561"/>
                      <a:pt x="111" y="561"/>
                      <a:pt x="111" y="561"/>
                    </a:cubicBezTo>
                    <a:cubicBezTo>
                      <a:pt x="108" y="568"/>
                      <a:pt x="105" y="574"/>
                      <a:pt x="103" y="581"/>
                    </a:cubicBezTo>
                    <a:cubicBezTo>
                      <a:pt x="98" y="595"/>
                      <a:pt x="98" y="595"/>
                      <a:pt x="98" y="595"/>
                    </a:cubicBezTo>
                    <a:cubicBezTo>
                      <a:pt x="136" y="608"/>
                      <a:pt x="136" y="608"/>
                      <a:pt x="136" y="608"/>
                    </a:cubicBezTo>
                    <a:cubicBezTo>
                      <a:pt x="136" y="609"/>
                      <a:pt x="136" y="609"/>
                      <a:pt x="136" y="609"/>
                    </a:cubicBezTo>
                    <a:cubicBezTo>
                      <a:pt x="134" y="614"/>
                      <a:pt x="132" y="619"/>
                      <a:pt x="131" y="625"/>
                    </a:cubicBezTo>
                    <a:cubicBezTo>
                      <a:pt x="130" y="626"/>
                      <a:pt x="130" y="626"/>
                      <a:pt x="130" y="626"/>
                    </a:cubicBezTo>
                    <a:cubicBezTo>
                      <a:pt x="91" y="615"/>
                      <a:pt x="91" y="615"/>
                      <a:pt x="91" y="615"/>
                    </a:cubicBezTo>
                    <a:cubicBezTo>
                      <a:pt x="90" y="619"/>
                      <a:pt x="90" y="619"/>
                      <a:pt x="90" y="619"/>
                    </a:cubicBezTo>
                    <a:cubicBezTo>
                      <a:pt x="86" y="633"/>
                      <a:pt x="82" y="647"/>
                      <a:pt x="78" y="661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71" y="721"/>
                      <a:pt x="165" y="756"/>
                      <a:pt x="162" y="791"/>
                    </a:cubicBezTo>
                    <a:cubicBezTo>
                      <a:pt x="145" y="790"/>
                      <a:pt x="145" y="790"/>
                      <a:pt x="145" y="790"/>
                    </a:cubicBezTo>
                    <a:cubicBezTo>
                      <a:pt x="146" y="787"/>
                      <a:pt x="146" y="787"/>
                      <a:pt x="146" y="787"/>
                    </a:cubicBezTo>
                    <a:cubicBezTo>
                      <a:pt x="146" y="782"/>
                      <a:pt x="147" y="777"/>
                      <a:pt x="147" y="772"/>
                    </a:cubicBezTo>
                    <a:cubicBezTo>
                      <a:pt x="148" y="768"/>
                      <a:pt x="148" y="764"/>
                      <a:pt x="149" y="759"/>
                    </a:cubicBezTo>
                    <a:cubicBezTo>
                      <a:pt x="149" y="758"/>
                      <a:pt x="149" y="758"/>
                      <a:pt x="149" y="758"/>
                    </a:cubicBezTo>
                    <a:cubicBezTo>
                      <a:pt x="115" y="754"/>
                      <a:pt x="115" y="754"/>
                      <a:pt x="115" y="754"/>
                    </a:cubicBezTo>
                    <a:cubicBezTo>
                      <a:pt x="116" y="748"/>
                      <a:pt x="116" y="748"/>
                      <a:pt x="116" y="748"/>
                    </a:cubicBezTo>
                    <a:cubicBezTo>
                      <a:pt x="116" y="744"/>
                      <a:pt x="117" y="739"/>
                      <a:pt x="118" y="734"/>
                    </a:cubicBezTo>
                    <a:cubicBezTo>
                      <a:pt x="118" y="732"/>
                      <a:pt x="118" y="732"/>
                      <a:pt x="118" y="732"/>
                    </a:cubicBezTo>
                    <a:cubicBezTo>
                      <a:pt x="152" y="738"/>
                      <a:pt x="152" y="738"/>
                      <a:pt x="152" y="738"/>
                    </a:cubicBezTo>
                    <a:cubicBezTo>
                      <a:pt x="153" y="733"/>
                      <a:pt x="153" y="733"/>
                      <a:pt x="153" y="733"/>
                    </a:cubicBezTo>
                    <a:cubicBezTo>
                      <a:pt x="154" y="732"/>
                      <a:pt x="154" y="731"/>
                      <a:pt x="154" y="730"/>
                    </a:cubicBezTo>
                    <a:cubicBezTo>
                      <a:pt x="155" y="723"/>
                      <a:pt x="155" y="723"/>
                      <a:pt x="155" y="723"/>
                    </a:cubicBezTo>
                    <a:cubicBezTo>
                      <a:pt x="156" y="718"/>
                      <a:pt x="157" y="714"/>
                      <a:pt x="158" y="710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60" y="702"/>
                      <a:pt x="160" y="702"/>
                      <a:pt x="160" y="702"/>
                    </a:cubicBezTo>
                    <a:cubicBezTo>
                      <a:pt x="160" y="700"/>
                      <a:pt x="160" y="699"/>
                      <a:pt x="161" y="697"/>
                    </a:cubicBezTo>
                    <a:cubicBezTo>
                      <a:pt x="161" y="695"/>
                      <a:pt x="161" y="695"/>
                      <a:pt x="161" y="695"/>
                    </a:cubicBezTo>
                    <a:cubicBezTo>
                      <a:pt x="54" y="674"/>
                      <a:pt x="54" y="674"/>
                      <a:pt x="54" y="674"/>
                    </a:cubicBezTo>
                    <a:lnTo>
                      <a:pt x="54" y="673"/>
                    </a:lnTo>
                    <a:close/>
                    <a:moveTo>
                      <a:pt x="113" y="958"/>
                    </a:moveTo>
                    <a:cubicBezTo>
                      <a:pt x="112" y="948"/>
                      <a:pt x="111" y="938"/>
                      <a:pt x="110" y="929"/>
                    </a:cubicBezTo>
                    <a:cubicBezTo>
                      <a:pt x="110" y="927"/>
                      <a:pt x="110" y="927"/>
                      <a:pt x="110" y="927"/>
                    </a:cubicBezTo>
                    <a:cubicBezTo>
                      <a:pt x="131" y="925"/>
                      <a:pt x="131" y="925"/>
                      <a:pt x="131" y="925"/>
                    </a:cubicBezTo>
                    <a:cubicBezTo>
                      <a:pt x="131" y="927"/>
                      <a:pt x="131" y="927"/>
                      <a:pt x="131" y="927"/>
                    </a:cubicBezTo>
                    <a:cubicBezTo>
                      <a:pt x="132" y="931"/>
                      <a:pt x="132" y="936"/>
                      <a:pt x="133" y="941"/>
                    </a:cubicBezTo>
                    <a:cubicBezTo>
                      <a:pt x="133" y="946"/>
                      <a:pt x="134" y="951"/>
                      <a:pt x="134" y="956"/>
                    </a:cubicBezTo>
                    <a:cubicBezTo>
                      <a:pt x="135" y="958"/>
                      <a:pt x="135" y="958"/>
                      <a:pt x="135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64" y="954"/>
                      <a:pt x="164" y="954"/>
                      <a:pt x="164" y="954"/>
                    </a:cubicBezTo>
                    <a:cubicBezTo>
                      <a:pt x="165" y="959"/>
                      <a:pt x="166" y="965"/>
                      <a:pt x="167" y="970"/>
                    </a:cubicBezTo>
                    <a:cubicBezTo>
                      <a:pt x="77" y="988"/>
                      <a:pt x="77" y="988"/>
                      <a:pt x="77" y="988"/>
                    </a:cubicBezTo>
                    <a:cubicBezTo>
                      <a:pt x="77" y="986"/>
                      <a:pt x="77" y="986"/>
                      <a:pt x="77" y="986"/>
                    </a:cubicBezTo>
                    <a:cubicBezTo>
                      <a:pt x="75" y="979"/>
                      <a:pt x="75" y="973"/>
                      <a:pt x="74" y="967"/>
                    </a:cubicBezTo>
                    <a:cubicBezTo>
                      <a:pt x="74" y="965"/>
                      <a:pt x="74" y="965"/>
                      <a:pt x="74" y="965"/>
                    </a:cubicBezTo>
                    <a:cubicBezTo>
                      <a:pt x="114" y="959"/>
                      <a:pt x="114" y="959"/>
                      <a:pt x="114" y="959"/>
                    </a:cubicBezTo>
                    <a:lnTo>
                      <a:pt x="113" y="958"/>
                    </a:lnTo>
                    <a:close/>
                    <a:moveTo>
                      <a:pt x="131" y="803"/>
                    </a:move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45" y="804"/>
                      <a:pt x="145" y="804"/>
                      <a:pt x="145" y="804"/>
                    </a:cubicBezTo>
                    <a:cubicBezTo>
                      <a:pt x="146" y="804"/>
                      <a:pt x="146" y="804"/>
                      <a:pt x="146" y="804"/>
                    </a:cubicBezTo>
                    <a:cubicBezTo>
                      <a:pt x="161" y="805"/>
                      <a:pt x="161" y="805"/>
                      <a:pt x="161" y="805"/>
                    </a:cubicBezTo>
                    <a:cubicBezTo>
                      <a:pt x="160" y="810"/>
                      <a:pt x="160" y="816"/>
                      <a:pt x="159" y="821"/>
                    </a:cubicBezTo>
                    <a:cubicBezTo>
                      <a:pt x="68" y="820"/>
                      <a:pt x="68" y="820"/>
                      <a:pt x="68" y="820"/>
                    </a:cubicBezTo>
                    <a:cubicBezTo>
                      <a:pt x="68" y="818"/>
                      <a:pt x="68" y="818"/>
                      <a:pt x="68" y="818"/>
                    </a:cubicBezTo>
                    <a:cubicBezTo>
                      <a:pt x="68" y="812"/>
                      <a:pt x="69" y="805"/>
                      <a:pt x="69" y="799"/>
                    </a:cubicBezTo>
                    <a:cubicBezTo>
                      <a:pt x="69" y="797"/>
                      <a:pt x="69" y="797"/>
                      <a:pt x="69" y="797"/>
                    </a:cubicBezTo>
                    <a:cubicBezTo>
                      <a:pt x="110" y="800"/>
                      <a:pt x="110" y="800"/>
                      <a:pt x="110" y="800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1" y="789"/>
                      <a:pt x="112" y="779"/>
                      <a:pt x="113" y="769"/>
                    </a:cubicBezTo>
                    <a:cubicBezTo>
                      <a:pt x="113" y="767"/>
                      <a:pt x="113" y="767"/>
                      <a:pt x="113" y="767"/>
                    </a:cubicBezTo>
                    <a:cubicBezTo>
                      <a:pt x="134" y="770"/>
                      <a:pt x="134" y="770"/>
                      <a:pt x="134" y="770"/>
                    </a:cubicBezTo>
                    <a:cubicBezTo>
                      <a:pt x="134" y="771"/>
                      <a:pt x="134" y="771"/>
                      <a:pt x="134" y="771"/>
                    </a:cubicBezTo>
                    <a:cubicBezTo>
                      <a:pt x="133" y="776"/>
                      <a:pt x="133" y="781"/>
                      <a:pt x="132" y="785"/>
                    </a:cubicBezTo>
                    <a:cubicBezTo>
                      <a:pt x="132" y="791"/>
                      <a:pt x="131" y="796"/>
                      <a:pt x="131" y="801"/>
                    </a:cubicBezTo>
                    <a:lnTo>
                      <a:pt x="131" y="803"/>
                    </a:lnTo>
                    <a:close/>
                    <a:moveTo>
                      <a:pt x="47" y="687"/>
                    </a:move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07"/>
                      <a:pt x="145" y="707"/>
                      <a:pt x="145" y="707"/>
                    </a:cubicBezTo>
                    <a:cubicBezTo>
                      <a:pt x="144" y="712"/>
                      <a:pt x="143" y="716"/>
                      <a:pt x="142" y="721"/>
                    </a:cubicBezTo>
                    <a:cubicBezTo>
                      <a:pt x="142" y="722"/>
                      <a:pt x="142" y="722"/>
                      <a:pt x="142" y="722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07" y="717"/>
                      <a:pt x="107" y="717"/>
                      <a:pt x="107" y="717"/>
                    </a:cubicBezTo>
                    <a:cubicBezTo>
                      <a:pt x="107" y="719"/>
                      <a:pt x="107" y="719"/>
                      <a:pt x="107" y="719"/>
                    </a:cubicBezTo>
                    <a:cubicBezTo>
                      <a:pt x="105" y="729"/>
                      <a:pt x="104" y="738"/>
                      <a:pt x="102" y="746"/>
                    </a:cubicBezTo>
                    <a:cubicBezTo>
                      <a:pt x="102" y="753"/>
                      <a:pt x="102" y="753"/>
                      <a:pt x="102" y="753"/>
                    </a:cubicBezTo>
                    <a:cubicBezTo>
                      <a:pt x="75" y="750"/>
                      <a:pt x="75" y="750"/>
                      <a:pt x="75" y="750"/>
                    </a:cubicBezTo>
                    <a:cubicBezTo>
                      <a:pt x="75" y="748"/>
                      <a:pt x="75" y="748"/>
                      <a:pt x="75" y="748"/>
                    </a:cubicBezTo>
                    <a:cubicBezTo>
                      <a:pt x="76" y="737"/>
                      <a:pt x="78" y="726"/>
                      <a:pt x="80" y="715"/>
                    </a:cubicBezTo>
                    <a:cubicBezTo>
                      <a:pt x="80" y="713"/>
                      <a:pt x="80" y="713"/>
                      <a:pt x="80" y="713"/>
                    </a:cubicBezTo>
                    <a:cubicBezTo>
                      <a:pt x="44" y="706"/>
                      <a:pt x="44" y="706"/>
                      <a:pt x="44" y="706"/>
                    </a:cubicBezTo>
                    <a:cubicBezTo>
                      <a:pt x="45" y="700"/>
                      <a:pt x="46" y="693"/>
                      <a:pt x="47" y="687"/>
                    </a:cubicBezTo>
                    <a:close/>
                    <a:moveTo>
                      <a:pt x="33" y="847"/>
                    </a:moveTo>
                    <a:cubicBezTo>
                      <a:pt x="34" y="810"/>
                      <a:pt x="37" y="773"/>
                      <a:pt x="42" y="737"/>
                    </a:cubicBezTo>
                    <a:cubicBezTo>
                      <a:pt x="43" y="732"/>
                      <a:pt x="44" y="727"/>
                      <a:pt x="45" y="722"/>
                    </a:cubicBezTo>
                    <a:cubicBezTo>
                      <a:pt x="45" y="720"/>
                      <a:pt x="45" y="720"/>
                      <a:pt x="45" y="720"/>
                    </a:cubicBezTo>
                    <a:cubicBezTo>
                      <a:pt x="65" y="724"/>
                      <a:pt x="65" y="724"/>
                      <a:pt x="65" y="724"/>
                    </a:cubicBezTo>
                    <a:cubicBezTo>
                      <a:pt x="65" y="725"/>
                      <a:pt x="65" y="725"/>
                      <a:pt x="65" y="725"/>
                    </a:cubicBezTo>
                    <a:cubicBezTo>
                      <a:pt x="63" y="733"/>
                      <a:pt x="62" y="740"/>
                      <a:pt x="61" y="747"/>
                    </a:cubicBezTo>
                    <a:cubicBezTo>
                      <a:pt x="59" y="762"/>
                      <a:pt x="59" y="762"/>
                      <a:pt x="59" y="762"/>
                    </a:cubicBezTo>
                    <a:cubicBezTo>
                      <a:pt x="100" y="766"/>
                      <a:pt x="100" y="766"/>
                      <a:pt x="100" y="766"/>
                    </a:cubicBezTo>
                    <a:cubicBezTo>
                      <a:pt x="100" y="768"/>
                      <a:pt x="100" y="768"/>
                      <a:pt x="100" y="768"/>
                    </a:cubicBezTo>
                    <a:cubicBezTo>
                      <a:pt x="99" y="773"/>
                      <a:pt x="98" y="778"/>
                      <a:pt x="98" y="784"/>
                    </a:cubicBezTo>
                    <a:cubicBezTo>
                      <a:pt x="98" y="785"/>
                      <a:pt x="98" y="785"/>
                      <a:pt x="98" y="785"/>
                    </a:cubicBezTo>
                    <a:cubicBezTo>
                      <a:pt x="57" y="782"/>
                      <a:pt x="57" y="782"/>
                      <a:pt x="57" y="782"/>
                    </a:cubicBezTo>
                    <a:cubicBezTo>
                      <a:pt x="57" y="787"/>
                      <a:pt x="57" y="787"/>
                      <a:pt x="57" y="787"/>
                    </a:cubicBezTo>
                    <a:cubicBezTo>
                      <a:pt x="55" y="802"/>
                      <a:pt x="54" y="816"/>
                      <a:pt x="54" y="830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3"/>
                      <a:pt x="54" y="833"/>
                      <a:pt x="54" y="833"/>
                    </a:cubicBezTo>
                    <a:cubicBezTo>
                      <a:pt x="159" y="835"/>
                      <a:pt x="159" y="835"/>
                      <a:pt x="159" y="835"/>
                    </a:cubicBezTo>
                    <a:cubicBezTo>
                      <a:pt x="158" y="854"/>
                      <a:pt x="158" y="873"/>
                      <a:pt x="159" y="892"/>
                    </a:cubicBezTo>
                    <a:cubicBezTo>
                      <a:pt x="160" y="908"/>
                      <a:pt x="161" y="924"/>
                      <a:pt x="163" y="940"/>
                    </a:cubicBezTo>
                    <a:cubicBezTo>
                      <a:pt x="146" y="943"/>
                      <a:pt x="146" y="943"/>
                      <a:pt x="146" y="943"/>
                    </a:cubicBezTo>
                    <a:cubicBezTo>
                      <a:pt x="146" y="939"/>
                      <a:pt x="146" y="939"/>
                      <a:pt x="146" y="939"/>
                    </a:cubicBezTo>
                    <a:cubicBezTo>
                      <a:pt x="145" y="934"/>
                      <a:pt x="145" y="930"/>
                      <a:pt x="145" y="925"/>
                    </a:cubicBezTo>
                    <a:cubicBezTo>
                      <a:pt x="144" y="921"/>
                      <a:pt x="144" y="917"/>
                      <a:pt x="144" y="913"/>
                    </a:cubicBezTo>
                    <a:cubicBezTo>
                      <a:pt x="143" y="910"/>
                      <a:pt x="143" y="910"/>
                      <a:pt x="143" y="910"/>
                    </a:cubicBezTo>
                    <a:cubicBezTo>
                      <a:pt x="109" y="914"/>
                      <a:pt x="109" y="914"/>
                      <a:pt x="109" y="914"/>
                    </a:cubicBezTo>
                    <a:cubicBezTo>
                      <a:pt x="109" y="908"/>
                      <a:pt x="109" y="908"/>
                      <a:pt x="109" y="908"/>
                    </a:cubicBezTo>
                    <a:cubicBezTo>
                      <a:pt x="108" y="903"/>
                      <a:pt x="108" y="898"/>
                      <a:pt x="108" y="893"/>
                    </a:cubicBezTo>
                    <a:cubicBezTo>
                      <a:pt x="108" y="892"/>
                      <a:pt x="108" y="892"/>
                      <a:pt x="108" y="892"/>
                    </a:cubicBezTo>
                    <a:cubicBezTo>
                      <a:pt x="142" y="890"/>
                      <a:pt x="142" y="890"/>
                      <a:pt x="142" y="890"/>
                    </a:cubicBezTo>
                    <a:cubicBezTo>
                      <a:pt x="142" y="885"/>
                      <a:pt x="142" y="885"/>
                      <a:pt x="142" y="885"/>
                    </a:cubicBezTo>
                    <a:cubicBezTo>
                      <a:pt x="142" y="884"/>
                      <a:pt x="142" y="883"/>
                      <a:pt x="142" y="882"/>
                    </a:cubicBezTo>
                    <a:cubicBezTo>
                      <a:pt x="142" y="875"/>
                      <a:pt x="142" y="875"/>
                      <a:pt x="142" y="875"/>
                    </a:cubicBezTo>
                    <a:cubicBezTo>
                      <a:pt x="142" y="870"/>
                      <a:pt x="142" y="866"/>
                      <a:pt x="142" y="861"/>
                    </a:cubicBezTo>
                    <a:cubicBezTo>
                      <a:pt x="142" y="860"/>
                      <a:pt x="142" y="860"/>
                      <a:pt x="142" y="860"/>
                    </a:cubicBezTo>
                    <a:cubicBezTo>
                      <a:pt x="142" y="858"/>
                      <a:pt x="142" y="858"/>
                      <a:pt x="142" y="858"/>
                    </a:cubicBezTo>
                    <a:cubicBezTo>
                      <a:pt x="142" y="854"/>
                      <a:pt x="142" y="854"/>
                      <a:pt x="142" y="854"/>
                    </a:cubicBezTo>
                    <a:cubicBezTo>
                      <a:pt x="142" y="852"/>
                      <a:pt x="142" y="850"/>
                      <a:pt x="142" y="848"/>
                    </a:cubicBezTo>
                    <a:cubicBezTo>
                      <a:pt x="142" y="846"/>
                      <a:pt x="142" y="846"/>
                      <a:pt x="142" y="846"/>
                    </a:cubicBezTo>
                    <a:cubicBezTo>
                      <a:pt x="33" y="848"/>
                      <a:pt x="33" y="848"/>
                      <a:pt x="33" y="848"/>
                    </a:cubicBezTo>
                    <a:lnTo>
                      <a:pt x="33" y="847"/>
                    </a:lnTo>
                    <a:close/>
                    <a:moveTo>
                      <a:pt x="29" y="862"/>
                    </a:moveTo>
                    <a:cubicBezTo>
                      <a:pt x="127" y="860"/>
                      <a:pt x="127" y="860"/>
                      <a:pt x="127" y="860"/>
                    </a:cubicBezTo>
                    <a:cubicBezTo>
                      <a:pt x="127" y="862"/>
                      <a:pt x="127" y="862"/>
                      <a:pt x="127" y="862"/>
                    </a:cubicBezTo>
                    <a:cubicBezTo>
                      <a:pt x="127" y="866"/>
                      <a:pt x="128" y="871"/>
                      <a:pt x="128" y="876"/>
                    </a:cubicBezTo>
                    <a:cubicBezTo>
                      <a:pt x="128" y="877"/>
                      <a:pt x="128" y="877"/>
                      <a:pt x="128" y="877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94" y="879"/>
                      <a:pt x="94" y="879"/>
                      <a:pt x="94" y="879"/>
                    </a:cubicBezTo>
                    <a:cubicBezTo>
                      <a:pt x="94" y="881"/>
                      <a:pt x="94" y="881"/>
                      <a:pt x="94" y="881"/>
                    </a:cubicBezTo>
                    <a:cubicBezTo>
                      <a:pt x="94" y="891"/>
                      <a:pt x="95" y="900"/>
                      <a:pt x="95" y="909"/>
                    </a:cubicBezTo>
                    <a:cubicBezTo>
                      <a:pt x="95" y="910"/>
                      <a:pt x="95" y="911"/>
                      <a:pt x="96" y="912"/>
                    </a:cubicBezTo>
                    <a:cubicBezTo>
                      <a:pt x="96" y="915"/>
                      <a:pt x="96" y="915"/>
                      <a:pt x="96" y="915"/>
                    </a:cubicBezTo>
                    <a:cubicBezTo>
                      <a:pt x="69" y="918"/>
                      <a:pt x="69" y="918"/>
                      <a:pt x="69" y="918"/>
                    </a:cubicBezTo>
                    <a:cubicBezTo>
                      <a:pt x="69" y="916"/>
                      <a:pt x="69" y="916"/>
                      <a:pt x="69" y="916"/>
                    </a:cubicBezTo>
                    <a:cubicBezTo>
                      <a:pt x="68" y="905"/>
                      <a:pt x="67" y="894"/>
                      <a:pt x="67" y="883"/>
                    </a:cubicBezTo>
                    <a:cubicBezTo>
                      <a:pt x="67" y="881"/>
                      <a:pt x="67" y="881"/>
                      <a:pt x="67" y="881"/>
                    </a:cubicBezTo>
                    <a:cubicBezTo>
                      <a:pt x="29" y="882"/>
                      <a:pt x="29" y="882"/>
                      <a:pt x="29" y="882"/>
                    </a:cubicBezTo>
                    <a:cubicBezTo>
                      <a:pt x="29" y="875"/>
                      <a:pt x="29" y="868"/>
                      <a:pt x="29" y="862"/>
                    </a:cubicBezTo>
                    <a:close/>
                    <a:moveTo>
                      <a:pt x="34" y="896"/>
                    </a:moveTo>
                    <a:cubicBezTo>
                      <a:pt x="34" y="895"/>
                      <a:pt x="34" y="895"/>
                      <a:pt x="34" y="895"/>
                    </a:cubicBezTo>
                    <a:cubicBezTo>
                      <a:pt x="54" y="895"/>
                      <a:pt x="54" y="895"/>
                      <a:pt x="54" y="895"/>
                    </a:cubicBezTo>
                    <a:cubicBezTo>
                      <a:pt x="54" y="896"/>
                      <a:pt x="54" y="896"/>
                      <a:pt x="54" y="896"/>
                    </a:cubicBezTo>
                    <a:cubicBezTo>
                      <a:pt x="54" y="904"/>
                      <a:pt x="55" y="911"/>
                      <a:pt x="55" y="918"/>
                    </a:cubicBezTo>
                    <a:cubicBezTo>
                      <a:pt x="56" y="933"/>
                      <a:pt x="56" y="933"/>
                      <a:pt x="56" y="933"/>
                    </a:cubicBezTo>
                    <a:cubicBezTo>
                      <a:pt x="97" y="929"/>
                      <a:pt x="97" y="929"/>
                      <a:pt x="97" y="929"/>
                    </a:cubicBezTo>
                    <a:cubicBezTo>
                      <a:pt x="97" y="930"/>
                      <a:pt x="97" y="930"/>
                      <a:pt x="97" y="930"/>
                    </a:cubicBezTo>
                    <a:cubicBezTo>
                      <a:pt x="97" y="936"/>
                      <a:pt x="98" y="941"/>
                      <a:pt x="99" y="946"/>
                    </a:cubicBezTo>
                    <a:cubicBezTo>
                      <a:pt x="99" y="948"/>
                      <a:pt x="99" y="948"/>
                      <a:pt x="99" y="948"/>
                    </a:cubicBezTo>
                    <a:cubicBezTo>
                      <a:pt x="59" y="953"/>
                      <a:pt x="59" y="953"/>
                      <a:pt x="59" y="953"/>
                    </a:cubicBezTo>
                    <a:cubicBezTo>
                      <a:pt x="59" y="958"/>
                      <a:pt x="59" y="958"/>
                      <a:pt x="59" y="958"/>
                    </a:cubicBezTo>
                    <a:cubicBezTo>
                      <a:pt x="61" y="973"/>
                      <a:pt x="63" y="987"/>
                      <a:pt x="65" y="1001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169" y="983"/>
                      <a:pt x="169" y="983"/>
                      <a:pt x="169" y="983"/>
                    </a:cubicBezTo>
                    <a:cubicBezTo>
                      <a:pt x="175" y="1018"/>
                      <a:pt x="183" y="1053"/>
                      <a:pt x="194" y="1086"/>
                    </a:cubicBezTo>
                    <a:cubicBezTo>
                      <a:pt x="179" y="1092"/>
                      <a:pt x="179" y="1092"/>
                      <a:pt x="179" y="1092"/>
                    </a:cubicBezTo>
                    <a:cubicBezTo>
                      <a:pt x="178" y="1088"/>
                      <a:pt x="178" y="1088"/>
                      <a:pt x="178" y="1088"/>
                    </a:cubicBezTo>
                    <a:cubicBezTo>
                      <a:pt x="177" y="1084"/>
                      <a:pt x="175" y="1079"/>
                      <a:pt x="174" y="1074"/>
                    </a:cubicBezTo>
                    <a:cubicBezTo>
                      <a:pt x="173" y="1071"/>
                      <a:pt x="171" y="1067"/>
                      <a:pt x="170" y="1063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69" y="1060"/>
                      <a:pt x="169" y="1060"/>
                      <a:pt x="169" y="1060"/>
                    </a:cubicBezTo>
                    <a:cubicBezTo>
                      <a:pt x="137" y="1071"/>
                      <a:pt x="137" y="1071"/>
                      <a:pt x="137" y="1071"/>
                    </a:cubicBezTo>
                    <a:cubicBezTo>
                      <a:pt x="135" y="1065"/>
                      <a:pt x="135" y="1065"/>
                      <a:pt x="135" y="1065"/>
                    </a:cubicBezTo>
                    <a:cubicBezTo>
                      <a:pt x="134" y="1061"/>
                      <a:pt x="133" y="1056"/>
                      <a:pt x="131" y="1051"/>
                    </a:cubicBezTo>
                    <a:cubicBezTo>
                      <a:pt x="131" y="1050"/>
                      <a:pt x="131" y="1050"/>
                      <a:pt x="131" y="1050"/>
                    </a:cubicBezTo>
                    <a:cubicBezTo>
                      <a:pt x="164" y="1041"/>
                      <a:pt x="164" y="1041"/>
                      <a:pt x="164" y="1041"/>
                    </a:cubicBezTo>
                    <a:cubicBezTo>
                      <a:pt x="161" y="1026"/>
                      <a:pt x="161" y="1026"/>
                      <a:pt x="161" y="1026"/>
                    </a:cubicBezTo>
                    <a:cubicBezTo>
                      <a:pt x="160" y="1022"/>
                      <a:pt x="159" y="1017"/>
                      <a:pt x="158" y="1013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7" y="1007"/>
                      <a:pt x="157" y="1007"/>
                      <a:pt x="157" y="1007"/>
                    </a:cubicBezTo>
                    <a:cubicBezTo>
                      <a:pt x="156" y="1004"/>
                      <a:pt x="156" y="1002"/>
                      <a:pt x="155" y="1000"/>
                    </a:cubicBezTo>
                    <a:cubicBezTo>
                      <a:pt x="155" y="998"/>
                      <a:pt x="155" y="998"/>
                      <a:pt x="155" y="998"/>
                    </a:cubicBezTo>
                    <a:cubicBezTo>
                      <a:pt x="49" y="1023"/>
                      <a:pt x="49" y="1023"/>
                      <a:pt x="49" y="1023"/>
                    </a:cubicBezTo>
                    <a:cubicBezTo>
                      <a:pt x="48" y="1021"/>
                      <a:pt x="48" y="1021"/>
                      <a:pt x="48" y="1021"/>
                    </a:cubicBezTo>
                    <a:cubicBezTo>
                      <a:pt x="41" y="985"/>
                      <a:pt x="37" y="949"/>
                      <a:pt x="35" y="912"/>
                    </a:cubicBezTo>
                    <a:cubicBezTo>
                      <a:pt x="34" y="907"/>
                      <a:pt x="34" y="902"/>
                      <a:pt x="34" y="896"/>
                    </a:cubicBezTo>
                    <a:close/>
                    <a:moveTo>
                      <a:pt x="48" y="1037"/>
                    </a:moveTo>
                    <a:cubicBezTo>
                      <a:pt x="145" y="1014"/>
                      <a:pt x="145" y="1014"/>
                      <a:pt x="145" y="1014"/>
                    </a:cubicBezTo>
                    <a:cubicBezTo>
                      <a:pt x="145" y="1016"/>
                      <a:pt x="145" y="1016"/>
                      <a:pt x="145" y="1016"/>
                    </a:cubicBezTo>
                    <a:cubicBezTo>
                      <a:pt x="146" y="1021"/>
                      <a:pt x="147" y="1025"/>
                      <a:pt x="148" y="1030"/>
                    </a:cubicBezTo>
                    <a:cubicBezTo>
                      <a:pt x="148" y="1031"/>
                      <a:pt x="148" y="1031"/>
                      <a:pt x="148" y="1031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15" y="1040"/>
                      <a:pt x="115" y="1040"/>
                      <a:pt x="115" y="1040"/>
                    </a:cubicBezTo>
                    <a:cubicBezTo>
                      <a:pt x="115" y="1042"/>
                      <a:pt x="115" y="1042"/>
                      <a:pt x="115" y="1042"/>
                    </a:cubicBezTo>
                    <a:cubicBezTo>
                      <a:pt x="118" y="1052"/>
                      <a:pt x="120" y="1061"/>
                      <a:pt x="122" y="1069"/>
                    </a:cubicBezTo>
                    <a:cubicBezTo>
                      <a:pt x="122" y="1070"/>
                      <a:pt x="123" y="1071"/>
                      <a:pt x="123" y="1072"/>
                    </a:cubicBezTo>
                    <a:cubicBezTo>
                      <a:pt x="124" y="1075"/>
                      <a:pt x="124" y="1075"/>
                      <a:pt x="124" y="1075"/>
                    </a:cubicBezTo>
                    <a:cubicBezTo>
                      <a:pt x="98" y="1084"/>
                      <a:pt x="98" y="1084"/>
                      <a:pt x="98" y="1084"/>
                    </a:cubicBezTo>
                    <a:cubicBezTo>
                      <a:pt x="98" y="1082"/>
                      <a:pt x="98" y="1082"/>
                      <a:pt x="98" y="1082"/>
                    </a:cubicBezTo>
                    <a:cubicBezTo>
                      <a:pt x="95" y="1071"/>
                      <a:pt x="92" y="1060"/>
                      <a:pt x="89" y="1049"/>
                    </a:cubicBezTo>
                    <a:cubicBezTo>
                      <a:pt x="89" y="1048"/>
                      <a:pt x="89" y="1048"/>
                      <a:pt x="89" y="1048"/>
                    </a:cubicBezTo>
                    <a:cubicBezTo>
                      <a:pt x="52" y="1056"/>
                      <a:pt x="52" y="1056"/>
                      <a:pt x="52" y="1056"/>
                    </a:cubicBezTo>
                    <a:cubicBezTo>
                      <a:pt x="51" y="1050"/>
                      <a:pt x="49" y="1043"/>
                      <a:pt x="48" y="1037"/>
                    </a:cubicBezTo>
                    <a:close/>
                    <a:moveTo>
                      <a:pt x="100" y="1189"/>
                    </a:moveTo>
                    <a:cubicBezTo>
                      <a:pt x="85" y="1155"/>
                      <a:pt x="73" y="1120"/>
                      <a:pt x="63" y="1085"/>
                    </a:cubicBezTo>
                    <a:cubicBezTo>
                      <a:pt x="62" y="1080"/>
                      <a:pt x="61" y="1075"/>
                      <a:pt x="59" y="1070"/>
                    </a:cubicBezTo>
                    <a:cubicBezTo>
                      <a:pt x="59" y="1068"/>
                      <a:pt x="59" y="1068"/>
                      <a:pt x="59" y="1068"/>
                    </a:cubicBezTo>
                    <a:cubicBezTo>
                      <a:pt x="79" y="1064"/>
                      <a:pt x="79" y="1064"/>
                      <a:pt x="79" y="1064"/>
                    </a:cubicBezTo>
                    <a:cubicBezTo>
                      <a:pt x="79" y="1065"/>
                      <a:pt x="79" y="1065"/>
                      <a:pt x="79" y="1065"/>
                    </a:cubicBezTo>
                    <a:cubicBezTo>
                      <a:pt x="81" y="1072"/>
                      <a:pt x="83" y="1079"/>
                      <a:pt x="85" y="1086"/>
                    </a:cubicBezTo>
                    <a:cubicBezTo>
                      <a:pt x="89" y="1101"/>
                      <a:pt x="89" y="1101"/>
                      <a:pt x="89" y="1101"/>
                    </a:cubicBezTo>
                    <a:cubicBezTo>
                      <a:pt x="128" y="1088"/>
                      <a:pt x="128" y="1088"/>
                      <a:pt x="128" y="1088"/>
                    </a:cubicBezTo>
                    <a:cubicBezTo>
                      <a:pt x="128" y="1090"/>
                      <a:pt x="128" y="1090"/>
                      <a:pt x="128" y="1090"/>
                    </a:cubicBezTo>
                    <a:cubicBezTo>
                      <a:pt x="130" y="1095"/>
                      <a:pt x="131" y="1100"/>
                      <a:pt x="133" y="1105"/>
                    </a:cubicBezTo>
                    <a:cubicBezTo>
                      <a:pt x="134" y="1106"/>
                      <a:pt x="134" y="1106"/>
                      <a:pt x="134" y="1106"/>
                    </a:cubicBezTo>
                    <a:cubicBezTo>
                      <a:pt x="95" y="1120"/>
                      <a:pt x="95" y="1120"/>
                      <a:pt x="95" y="1120"/>
                    </a:cubicBezTo>
                    <a:cubicBezTo>
                      <a:pt x="97" y="1125"/>
                      <a:pt x="97" y="1125"/>
                      <a:pt x="97" y="1125"/>
                    </a:cubicBezTo>
                    <a:cubicBezTo>
                      <a:pt x="102" y="1139"/>
                      <a:pt x="107" y="1153"/>
                      <a:pt x="112" y="1166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8"/>
                      <a:pt x="113" y="1168"/>
                      <a:pt x="113" y="1168"/>
                    </a:cubicBezTo>
                    <a:cubicBezTo>
                      <a:pt x="209" y="1127"/>
                      <a:pt x="209" y="1127"/>
                      <a:pt x="209" y="1127"/>
                    </a:cubicBezTo>
                    <a:cubicBezTo>
                      <a:pt x="223" y="1160"/>
                      <a:pt x="238" y="1191"/>
                      <a:pt x="256" y="1222"/>
                    </a:cubicBezTo>
                    <a:cubicBezTo>
                      <a:pt x="242" y="1231"/>
                      <a:pt x="242" y="1231"/>
                      <a:pt x="242" y="1231"/>
                    </a:cubicBezTo>
                    <a:cubicBezTo>
                      <a:pt x="240" y="1228"/>
                      <a:pt x="240" y="1228"/>
                      <a:pt x="240" y="1228"/>
                    </a:cubicBezTo>
                    <a:cubicBezTo>
                      <a:pt x="238" y="1223"/>
                      <a:pt x="236" y="1219"/>
                      <a:pt x="233" y="1215"/>
                    </a:cubicBezTo>
                    <a:cubicBezTo>
                      <a:pt x="231" y="1212"/>
                      <a:pt x="230" y="1209"/>
                      <a:pt x="228" y="1206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6" y="1203"/>
                      <a:pt x="226" y="1203"/>
                      <a:pt x="226" y="1203"/>
                    </a:cubicBezTo>
                    <a:cubicBezTo>
                      <a:pt x="196" y="1220"/>
                      <a:pt x="196" y="1220"/>
                      <a:pt x="196" y="1220"/>
                    </a:cubicBezTo>
                    <a:cubicBezTo>
                      <a:pt x="194" y="1214"/>
                      <a:pt x="194" y="1214"/>
                      <a:pt x="194" y="1214"/>
                    </a:cubicBezTo>
                    <a:cubicBezTo>
                      <a:pt x="191" y="1210"/>
                      <a:pt x="189" y="1205"/>
                      <a:pt x="187" y="1201"/>
                    </a:cubicBezTo>
                    <a:cubicBezTo>
                      <a:pt x="186" y="1200"/>
                      <a:pt x="186" y="1200"/>
                      <a:pt x="186" y="1200"/>
                    </a:cubicBezTo>
                    <a:cubicBezTo>
                      <a:pt x="217" y="1183"/>
                      <a:pt x="217" y="1183"/>
                      <a:pt x="217" y="1183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1" y="1169"/>
                      <a:pt x="211" y="1169"/>
                      <a:pt x="211" y="1169"/>
                    </a:cubicBezTo>
                    <a:cubicBezTo>
                      <a:pt x="209" y="1165"/>
                      <a:pt x="207" y="1162"/>
                      <a:pt x="205" y="1158"/>
                    </a:cubicBezTo>
                    <a:cubicBezTo>
                      <a:pt x="204" y="1156"/>
                      <a:pt x="204" y="1156"/>
                      <a:pt x="204" y="1156"/>
                    </a:cubicBezTo>
                    <a:cubicBezTo>
                      <a:pt x="205" y="1156"/>
                      <a:pt x="205" y="1156"/>
                      <a:pt x="205" y="1156"/>
                    </a:cubicBezTo>
                    <a:cubicBezTo>
                      <a:pt x="202" y="1151"/>
                      <a:pt x="202" y="1151"/>
                      <a:pt x="202" y="1151"/>
                    </a:cubicBezTo>
                    <a:cubicBezTo>
                      <a:pt x="201" y="1149"/>
                      <a:pt x="201" y="1147"/>
                      <a:pt x="200" y="1146"/>
                    </a:cubicBezTo>
                    <a:cubicBezTo>
                      <a:pt x="199" y="1144"/>
                      <a:pt x="199" y="1144"/>
                      <a:pt x="199" y="1144"/>
                    </a:cubicBezTo>
                    <a:cubicBezTo>
                      <a:pt x="100" y="1190"/>
                      <a:pt x="100" y="1190"/>
                      <a:pt x="100" y="1190"/>
                    </a:cubicBezTo>
                    <a:lnTo>
                      <a:pt x="100" y="1189"/>
                    </a:lnTo>
                    <a:close/>
                    <a:moveTo>
                      <a:pt x="102" y="1204"/>
                    </a:moveTo>
                    <a:cubicBezTo>
                      <a:pt x="192" y="1162"/>
                      <a:pt x="192" y="1162"/>
                      <a:pt x="192" y="1162"/>
                    </a:cubicBezTo>
                    <a:cubicBezTo>
                      <a:pt x="193" y="1164"/>
                      <a:pt x="193" y="1164"/>
                      <a:pt x="193" y="1164"/>
                    </a:cubicBezTo>
                    <a:cubicBezTo>
                      <a:pt x="195" y="1168"/>
                      <a:pt x="197" y="1172"/>
                      <a:pt x="199" y="1176"/>
                    </a:cubicBezTo>
                    <a:cubicBezTo>
                      <a:pt x="199" y="1178"/>
                      <a:pt x="199" y="1178"/>
                      <a:pt x="199" y="1178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69" y="1194"/>
                      <a:pt x="169" y="1194"/>
                      <a:pt x="169" y="1194"/>
                    </a:cubicBezTo>
                    <a:cubicBezTo>
                      <a:pt x="169" y="1195"/>
                      <a:pt x="169" y="1195"/>
                      <a:pt x="169" y="1195"/>
                    </a:cubicBezTo>
                    <a:cubicBezTo>
                      <a:pt x="174" y="1205"/>
                      <a:pt x="178" y="1213"/>
                      <a:pt x="182" y="1220"/>
                    </a:cubicBezTo>
                    <a:cubicBezTo>
                      <a:pt x="185" y="1226"/>
                      <a:pt x="185" y="1226"/>
                      <a:pt x="185" y="1226"/>
                    </a:cubicBezTo>
                    <a:cubicBezTo>
                      <a:pt x="161" y="1239"/>
                      <a:pt x="161" y="1239"/>
                      <a:pt x="161" y="1239"/>
                    </a:cubicBezTo>
                    <a:cubicBezTo>
                      <a:pt x="160" y="1238"/>
                      <a:pt x="160" y="1238"/>
                      <a:pt x="160" y="1238"/>
                    </a:cubicBezTo>
                    <a:cubicBezTo>
                      <a:pt x="155" y="1228"/>
                      <a:pt x="150" y="1218"/>
                      <a:pt x="145" y="1208"/>
                    </a:cubicBezTo>
                    <a:cubicBezTo>
                      <a:pt x="144" y="1206"/>
                      <a:pt x="144" y="1206"/>
                      <a:pt x="144" y="1206"/>
                    </a:cubicBezTo>
                    <a:cubicBezTo>
                      <a:pt x="110" y="1222"/>
                      <a:pt x="110" y="1222"/>
                      <a:pt x="110" y="1222"/>
                    </a:cubicBezTo>
                    <a:cubicBezTo>
                      <a:pt x="107" y="1216"/>
                      <a:pt x="105" y="1210"/>
                      <a:pt x="102" y="1204"/>
                    </a:cubicBezTo>
                    <a:close/>
                    <a:moveTo>
                      <a:pt x="185" y="1342"/>
                    </a:moveTo>
                    <a:cubicBezTo>
                      <a:pt x="164" y="1312"/>
                      <a:pt x="144" y="1280"/>
                      <a:pt x="128" y="1248"/>
                    </a:cubicBezTo>
                    <a:cubicBezTo>
                      <a:pt x="125" y="1244"/>
                      <a:pt x="123" y="1239"/>
                      <a:pt x="120" y="1234"/>
                    </a:cubicBezTo>
                    <a:cubicBezTo>
                      <a:pt x="120" y="1233"/>
                      <a:pt x="120" y="1233"/>
                      <a:pt x="120" y="1233"/>
                    </a:cubicBezTo>
                    <a:cubicBezTo>
                      <a:pt x="138" y="1224"/>
                      <a:pt x="138" y="1224"/>
                      <a:pt x="138" y="1224"/>
                    </a:cubicBezTo>
                    <a:cubicBezTo>
                      <a:pt x="139" y="1225"/>
                      <a:pt x="139" y="1225"/>
                      <a:pt x="139" y="1225"/>
                    </a:cubicBezTo>
                    <a:cubicBezTo>
                      <a:pt x="142" y="1232"/>
                      <a:pt x="145" y="1239"/>
                      <a:pt x="149" y="1245"/>
                    </a:cubicBezTo>
                    <a:cubicBezTo>
                      <a:pt x="156" y="1258"/>
                      <a:pt x="156" y="1258"/>
                      <a:pt x="156" y="1258"/>
                    </a:cubicBezTo>
                    <a:cubicBezTo>
                      <a:pt x="191" y="1238"/>
                      <a:pt x="191" y="1238"/>
                      <a:pt x="191" y="1238"/>
                    </a:cubicBezTo>
                    <a:cubicBezTo>
                      <a:pt x="192" y="1239"/>
                      <a:pt x="192" y="1239"/>
                      <a:pt x="192" y="1239"/>
                    </a:cubicBezTo>
                    <a:cubicBezTo>
                      <a:pt x="195" y="1244"/>
                      <a:pt x="197" y="1249"/>
                      <a:pt x="200" y="1253"/>
                    </a:cubicBezTo>
                    <a:cubicBezTo>
                      <a:pt x="201" y="1254"/>
                      <a:pt x="201" y="1254"/>
                      <a:pt x="201" y="1254"/>
                    </a:cubicBezTo>
                    <a:cubicBezTo>
                      <a:pt x="166" y="1276"/>
                      <a:pt x="166" y="1276"/>
                      <a:pt x="166" y="1276"/>
                    </a:cubicBezTo>
                    <a:cubicBezTo>
                      <a:pt x="169" y="1280"/>
                      <a:pt x="169" y="1280"/>
                      <a:pt x="169" y="1280"/>
                    </a:cubicBezTo>
                    <a:cubicBezTo>
                      <a:pt x="176" y="1293"/>
                      <a:pt x="184" y="1305"/>
                      <a:pt x="192" y="1316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9"/>
                      <a:pt x="193" y="1319"/>
                      <a:pt x="193" y="1319"/>
                    </a:cubicBezTo>
                    <a:cubicBezTo>
                      <a:pt x="279" y="1259"/>
                      <a:pt x="279" y="1259"/>
                      <a:pt x="279" y="1259"/>
                    </a:cubicBezTo>
                    <a:cubicBezTo>
                      <a:pt x="299" y="1288"/>
                      <a:pt x="321" y="1315"/>
                      <a:pt x="344" y="1342"/>
                    </a:cubicBezTo>
                    <a:cubicBezTo>
                      <a:pt x="333" y="1353"/>
                      <a:pt x="333" y="1353"/>
                      <a:pt x="333" y="1353"/>
                    </a:cubicBezTo>
                    <a:cubicBezTo>
                      <a:pt x="330" y="1351"/>
                      <a:pt x="330" y="1351"/>
                      <a:pt x="330" y="1351"/>
                    </a:cubicBezTo>
                    <a:cubicBezTo>
                      <a:pt x="327" y="1347"/>
                      <a:pt x="324" y="1343"/>
                      <a:pt x="321" y="1340"/>
                    </a:cubicBezTo>
                    <a:cubicBezTo>
                      <a:pt x="318" y="1337"/>
                      <a:pt x="316" y="1334"/>
                      <a:pt x="313" y="1331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1" y="1329"/>
                      <a:pt x="311" y="1329"/>
                      <a:pt x="311" y="1329"/>
                    </a:cubicBezTo>
                    <a:cubicBezTo>
                      <a:pt x="285" y="1352"/>
                      <a:pt x="285" y="1352"/>
                      <a:pt x="285" y="1352"/>
                    </a:cubicBezTo>
                    <a:cubicBezTo>
                      <a:pt x="282" y="1347"/>
                      <a:pt x="282" y="1347"/>
                      <a:pt x="282" y="1347"/>
                    </a:cubicBezTo>
                    <a:cubicBezTo>
                      <a:pt x="279" y="1343"/>
                      <a:pt x="276" y="1340"/>
                      <a:pt x="273" y="1336"/>
                    </a:cubicBezTo>
                    <a:cubicBezTo>
                      <a:pt x="272" y="1335"/>
                      <a:pt x="272" y="1335"/>
                      <a:pt x="272" y="1335"/>
                    </a:cubicBezTo>
                    <a:cubicBezTo>
                      <a:pt x="298" y="1313"/>
                      <a:pt x="298" y="1313"/>
                      <a:pt x="298" y="1313"/>
                    </a:cubicBezTo>
                    <a:cubicBezTo>
                      <a:pt x="289" y="1301"/>
                      <a:pt x="289" y="1301"/>
                      <a:pt x="289" y="1301"/>
                    </a:cubicBezTo>
                    <a:cubicBezTo>
                      <a:pt x="287" y="1297"/>
                      <a:pt x="284" y="1293"/>
                      <a:pt x="281" y="1290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77" y="1284"/>
                      <a:pt x="277" y="1284"/>
                      <a:pt x="277" y="1284"/>
                    </a:cubicBezTo>
                    <a:cubicBezTo>
                      <a:pt x="276" y="1282"/>
                      <a:pt x="275" y="1281"/>
                      <a:pt x="274" y="1279"/>
                    </a:cubicBezTo>
                    <a:cubicBezTo>
                      <a:pt x="273" y="1278"/>
                      <a:pt x="273" y="1278"/>
                      <a:pt x="273" y="1278"/>
                    </a:cubicBezTo>
                    <a:cubicBezTo>
                      <a:pt x="185" y="1343"/>
                      <a:pt x="185" y="1343"/>
                      <a:pt x="185" y="1343"/>
                    </a:cubicBezTo>
                    <a:lnTo>
                      <a:pt x="185" y="1342"/>
                    </a:lnTo>
                    <a:close/>
                    <a:moveTo>
                      <a:pt x="190" y="1357"/>
                    </a:moveTo>
                    <a:cubicBezTo>
                      <a:pt x="270" y="1297"/>
                      <a:pt x="270" y="1297"/>
                      <a:pt x="270" y="1297"/>
                    </a:cubicBezTo>
                    <a:cubicBezTo>
                      <a:pt x="271" y="1298"/>
                      <a:pt x="271" y="1298"/>
                      <a:pt x="271" y="1298"/>
                    </a:cubicBezTo>
                    <a:cubicBezTo>
                      <a:pt x="273" y="1302"/>
                      <a:pt x="276" y="1306"/>
                      <a:pt x="279" y="1309"/>
                    </a:cubicBezTo>
                    <a:cubicBezTo>
                      <a:pt x="280" y="1310"/>
                      <a:pt x="280" y="1310"/>
                      <a:pt x="280" y="1310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53" y="1333"/>
                      <a:pt x="253" y="1333"/>
                      <a:pt x="253" y="1333"/>
                    </a:cubicBezTo>
                    <a:cubicBezTo>
                      <a:pt x="254" y="1334"/>
                      <a:pt x="254" y="1334"/>
                      <a:pt x="254" y="1334"/>
                    </a:cubicBezTo>
                    <a:cubicBezTo>
                      <a:pt x="260" y="1342"/>
                      <a:pt x="266" y="1349"/>
                      <a:pt x="271" y="1356"/>
                    </a:cubicBezTo>
                    <a:cubicBezTo>
                      <a:pt x="275" y="1361"/>
                      <a:pt x="275" y="1361"/>
                      <a:pt x="275" y="1361"/>
                    </a:cubicBezTo>
                    <a:cubicBezTo>
                      <a:pt x="255" y="1379"/>
                      <a:pt x="255" y="1379"/>
                      <a:pt x="255" y="1379"/>
                    </a:cubicBezTo>
                    <a:cubicBezTo>
                      <a:pt x="254" y="1378"/>
                      <a:pt x="254" y="1378"/>
                      <a:pt x="254" y="1378"/>
                    </a:cubicBezTo>
                    <a:cubicBezTo>
                      <a:pt x="247" y="1369"/>
                      <a:pt x="240" y="1360"/>
                      <a:pt x="233" y="1351"/>
                    </a:cubicBezTo>
                    <a:cubicBezTo>
                      <a:pt x="232" y="1350"/>
                      <a:pt x="232" y="1350"/>
                      <a:pt x="232" y="1350"/>
                    </a:cubicBezTo>
                    <a:cubicBezTo>
                      <a:pt x="202" y="1373"/>
                      <a:pt x="202" y="1373"/>
                      <a:pt x="202" y="1373"/>
                    </a:cubicBezTo>
                    <a:cubicBezTo>
                      <a:pt x="198" y="1367"/>
                      <a:pt x="194" y="1362"/>
                      <a:pt x="190" y="1357"/>
                    </a:cubicBezTo>
                    <a:close/>
                    <a:moveTo>
                      <a:pt x="300" y="1474"/>
                    </a:moveTo>
                    <a:cubicBezTo>
                      <a:pt x="273" y="1449"/>
                      <a:pt x="247" y="1422"/>
                      <a:pt x="224" y="1394"/>
                    </a:cubicBezTo>
                    <a:cubicBezTo>
                      <a:pt x="221" y="1390"/>
                      <a:pt x="218" y="1386"/>
                      <a:pt x="214" y="1382"/>
                    </a:cubicBezTo>
                    <a:cubicBezTo>
                      <a:pt x="213" y="1381"/>
                      <a:pt x="213" y="1381"/>
                      <a:pt x="213" y="1381"/>
                    </a:cubicBezTo>
                    <a:cubicBezTo>
                      <a:pt x="230" y="1369"/>
                      <a:pt x="230" y="1369"/>
                      <a:pt x="230" y="1369"/>
                    </a:cubicBezTo>
                    <a:cubicBezTo>
                      <a:pt x="231" y="1370"/>
                      <a:pt x="231" y="1370"/>
                      <a:pt x="231" y="1370"/>
                    </a:cubicBezTo>
                    <a:cubicBezTo>
                      <a:pt x="235" y="1376"/>
                      <a:pt x="240" y="1381"/>
                      <a:pt x="244" y="1387"/>
                    </a:cubicBezTo>
                    <a:cubicBezTo>
                      <a:pt x="254" y="1398"/>
                      <a:pt x="254" y="1398"/>
                      <a:pt x="254" y="1398"/>
                    </a:cubicBezTo>
                    <a:cubicBezTo>
                      <a:pt x="284" y="1371"/>
                      <a:pt x="284" y="1371"/>
                      <a:pt x="284" y="1371"/>
                    </a:cubicBezTo>
                    <a:cubicBezTo>
                      <a:pt x="285" y="1372"/>
                      <a:pt x="285" y="1372"/>
                      <a:pt x="285" y="1372"/>
                    </a:cubicBezTo>
                    <a:cubicBezTo>
                      <a:pt x="289" y="1376"/>
                      <a:pt x="292" y="1380"/>
                      <a:pt x="296" y="1384"/>
                    </a:cubicBezTo>
                    <a:cubicBezTo>
                      <a:pt x="297" y="1385"/>
                      <a:pt x="297" y="1385"/>
                      <a:pt x="297" y="1385"/>
                    </a:cubicBezTo>
                    <a:cubicBezTo>
                      <a:pt x="268" y="1413"/>
                      <a:pt x="268" y="1413"/>
                      <a:pt x="268" y="1413"/>
                    </a:cubicBezTo>
                    <a:cubicBezTo>
                      <a:pt x="271" y="1417"/>
                      <a:pt x="271" y="1417"/>
                      <a:pt x="271" y="1417"/>
                    </a:cubicBezTo>
                    <a:cubicBezTo>
                      <a:pt x="281" y="1428"/>
                      <a:pt x="291" y="1438"/>
                      <a:pt x="301" y="1448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50"/>
                      <a:pt x="303" y="1450"/>
                      <a:pt x="303" y="1450"/>
                    </a:cubicBezTo>
                    <a:cubicBezTo>
                      <a:pt x="375" y="1373"/>
                      <a:pt x="375" y="1373"/>
                      <a:pt x="375" y="1373"/>
                    </a:cubicBezTo>
                    <a:cubicBezTo>
                      <a:pt x="376" y="1374"/>
                      <a:pt x="377" y="1375"/>
                      <a:pt x="379" y="1377"/>
                    </a:cubicBezTo>
                    <a:cubicBezTo>
                      <a:pt x="403" y="1400"/>
                      <a:pt x="429" y="1421"/>
                      <a:pt x="456" y="1441"/>
                    </a:cubicBezTo>
                    <a:cubicBezTo>
                      <a:pt x="447" y="1455"/>
                      <a:pt x="447" y="1455"/>
                      <a:pt x="447" y="1455"/>
                    </a:cubicBezTo>
                    <a:cubicBezTo>
                      <a:pt x="444" y="1452"/>
                      <a:pt x="444" y="1452"/>
                      <a:pt x="444" y="1452"/>
                    </a:cubicBezTo>
                    <a:cubicBezTo>
                      <a:pt x="440" y="1450"/>
                      <a:pt x="436" y="1447"/>
                      <a:pt x="432" y="1444"/>
                    </a:cubicBezTo>
                    <a:cubicBezTo>
                      <a:pt x="429" y="1441"/>
                      <a:pt x="425" y="1438"/>
                      <a:pt x="422" y="1436"/>
                    </a:cubicBezTo>
                    <a:cubicBezTo>
                      <a:pt x="421" y="1435"/>
                      <a:pt x="421" y="1435"/>
                      <a:pt x="421" y="1435"/>
                    </a:cubicBezTo>
                    <a:cubicBezTo>
                      <a:pt x="400" y="1463"/>
                      <a:pt x="400" y="1463"/>
                      <a:pt x="400" y="1463"/>
                    </a:cubicBezTo>
                    <a:cubicBezTo>
                      <a:pt x="396" y="1459"/>
                      <a:pt x="396" y="1459"/>
                      <a:pt x="396" y="1459"/>
                    </a:cubicBezTo>
                    <a:cubicBezTo>
                      <a:pt x="392" y="1456"/>
                      <a:pt x="388" y="1453"/>
                      <a:pt x="384" y="1450"/>
                    </a:cubicBezTo>
                    <a:cubicBezTo>
                      <a:pt x="383" y="1449"/>
                      <a:pt x="383" y="1449"/>
                      <a:pt x="383" y="1449"/>
                    </a:cubicBezTo>
                    <a:cubicBezTo>
                      <a:pt x="405" y="1422"/>
                      <a:pt x="405" y="1422"/>
                      <a:pt x="405" y="1422"/>
                    </a:cubicBezTo>
                    <a:cubicBezTo>
                      <a:pt x="393" y="1412"/>
                      <a:pt x="393" y="1412"/>
                      <a:pt x="393" y="1412"/>
                    </a:cubicBezTo>
                    <a:cubicBezTo>
                      <a:pt x="390" y="1409"/>
                      <a:pt x="387" y="1406"/>
                      <a:pt x="383" y="1403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77" y="1397"/>
                      <a:pt x="377" y="1397"/>
                      <a:pt x="377" y="1397"/>
                    </a:cubicBezTo>
                    <a:cubicBezTo>
                      <a:pt x="376" y="1396"/>
                      <a:pt x="375" y="1395"/>
                      <a:pt x="373" y="1394"/>
                    </a:cubicBezTo>
                    <a:cubicBezTo>
                      <a:pt x="372" y="1393"/>
                      <a:pt x="372" y="1393"/>
                      <a:pt x="372" y="1393"/>
                    </a:cubicBezTo>
                    <a:cubicBezTo>
                      <a:pt x="301" y="1475"/>
                      <a:pt x="301" y="1475"/>
                      <a:pt x="301" y="1475"/>
                    </a:cubicBezTo>
                    <a:lnTo>
                      <a:pt x="300" y="1474"/>
                    </a:lnTo>
                    <a:close/>
                    <a:moveTo>
                      <a:pt x="308" y="1488"/>
                    </a:moveTo>
                    <a:cubicBezTo>
                      <a:pt x="373" y="1412"/>
                      <a:pt x="373" y="1412"/>
                      <a:pt x="373" y="1412"/>
                    </a:cubicBezTo>
                    <a:cubicBezTo>
                      <a:pt x="374" y="1413"/>
                      <a:pt x="374" y="1413"/>
                      <a:pt x="374" y="1413"/>
                    </a:cubicBezTo>
                    <a:cubicBezTo>
                      <a:pt x="378" y="1417"/>
                      <a:pt x="381" y="1420"/>
                      <a:pt x="385" y="1423"/>
                    </a:cubicBezTo>
                    <a:cubicBezTo>
                      <a:pt x="386" y="1424"/>
                      <a:pt x="386" y="1424"/>
                      <a:pt x="386" y="1424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65" y="1451"/>
                      <a:pt x="365" y="1451"/>
                      <a:pt x="365" y="1451"/>
                    </a:cubicBezTo>
                    <a:cubicBezTo>
                      <a:pt x="366" y="1452"/>
                      <a:pt x="366" y="1452"/>
                      <a:pt x="366" y="1452"/>
                    </a:cubicBezTo>
                    <a:cubicBezTo>
                      <a:pt x="374" y="1458"/>
                      <a:pt x="381" y="1464"/>
                      <a:pt x="387" y="1470"/>
                    </a:cubicBezTo>
                    <a:cubicBezTo>
                      <a:pt x="388" y="1470"/>
                      <a:pt x="389" y="1471"/>
                      <a:pt x="390" y="1472"/>
                    </a:cubicBezTo>
                    <a:cubicBezTo>
                      <a:pt x="392" y="1474"/>
                      <a:pt x="392" y="1474"/>
                      <a:pt x="392" y="1474"/>
                    </a:cubicBezTo>
                    <a:cubicBezTo>
                      <a:pt x="376" y="1496"/>
                      <a:pt x="376" y="1496"/>
                      <a:pt x="376" y="1496"/>
                    </a:cubicBezTo>
                    <a:cubicBezTo>
                      <a:pt x="375" y="1494"/>
                      <a:pt x="375" y="1494"/>
                      <a:pt x="375" y="1494"/>
                    </a:cubicBezTo>
                    <a:cubicBezTo>
                      <a:pt x="366" y="1487"/>
                      <a:pt x="357" y="1480"/>
                      <a:pt x="349" y="1473"/>
                    </a:cubicBezTo>
                    <a:cubicBezTo>
                      <a:pt x="348" y="1472"/>
                      <a:pt x="348" y="1472"/>
                      <a:pt x="348" y="1472"/>
                    </a:cubicBezTo>
                    <a:cubicBezTo>
                      <a:pt x="323" y="1501"/>
                      <a:pt x="323" y="1501"/>
                      <a:pt x="323" y="1501"/>
                    </a:cubicBezTo>
                    <a:cubicBezTo>
                      <a:pt x="318" y="1496"/>
                      <a:pt x="313" y="1492"/>
                      <a:pt x="308" y="1488"/>
                    </a:cubicBezTo>
                    <a:close/>
                    <a:moveTo>
                      <a:pt x="439" y="1580"/>
                    </a:moveTo>
                    <a:cubicBezTo>
                      <a:pt x="408" y="1561"/>
                      <a:pt x="378" y="1540"/>
                      <a:pt x="349" y="1517"/>
                    </a:cubicBezTo>
                    <a:cubicBezTo>
                      <a:pt x="345" y="1514"/>
                      <a:pt x="341" y="1511"/>
                      <a:pt x="337" y="1507"/>
                    </a:cubicBezTo>
                    <a:cubicBezTo>
                      <a:pt x="336" y="1506"/>
                      <a:pt x="336" y="1506"/>
                      <a:pt x="336" y="1506"/>
                    </a:cubicBezTo>
                    <a:cubicBezTo>
                      <a:pt x="349" y="1491"/>
                      <a:pt x="349" y="1491"/>
                      <a:pt x="349" y="1491"/>
                    </a:cubicBezTo>
                    <a:cubicBezTo>
                      <a:pt x="350" y="1492"/>
                      <a:pt x="350" y="1492"/>
                      <a:pt x="350" y="1492"/>
                    </a:cubicBezTo>
                    <a:cubicBezTo>
                      <a:pt x="356" y="1497"/>
                      <a:pt x="362" y="1501"/>
                      <a:pt x="367" y="1505"/>
                    </a:cubicBezTo>
                    <a:cubicBezTo>
                      <a:pt x="379" y="1515"/>
                      <a:pt x="379" y="1515"/>
                      <a:pt x="379" y="1515"/>
                    </a:cubicBezTo>
                    <a:cubicBezTo>
                      <a:pt x="403" y="1482"/>
                      <a:pt x="403" y="1482"/>
                      <a:pt x="403" y="1482"/>
                    </a:cubicBezTo>
                    <a:cubicBezTo>
                      <a:pt x="404" y="1483"/>
                      <a:pt x="404" y="1483"/>
                      <a:pt x="404" y="1483"/>
                    </a:cubicBezTo>
                    <a:cubicBezTo>
                      <a:pt x="409" y="1486"/>
                      <a:pt x="413" y="1489"/>
                      <a:pt x="417" y="1492"/>
                    </a:cubicBezTo>
                    <a:cubicBezTo>
                      <a:pt x="419" y="1493"/>
                      <a:pt x="419" y="1493"/>
                      <a:pt x="419" y="1493"/>
                    </a:cubicBezTo>
                    <a:cubicBezTo>
                      <a:pt x="396" y="1527"/>
                      <a:pt x="396" y="1527"/>
                      <a:pt x="396" y="1527"/>
                    </a:cubicBezTo>
                    <a:cubicBezTo>
                      <a:pt x="400" y="1529"/>
                      <a:pt x="400" y="1529"/>
                      <a:pt x="400" y="1529"/>
                    </a:cubicBezTo>
                    <a:cubicBezTo>
                      <a:pt x="412" y="1538"/>
                      <a:pt x="424" y="1546"/>
                      <a:pt x="436" y="1554"/>
                    </a:cubicBezTo>
                    <a:cubicBezTo>
                      <a:pt x="437" y="1555"/>
                      <a:pt x="437" y="1555"/>
                      <a:pt x="437" y="1555"/>
                    </a:cubicBezTo>
                    <a:cubicBezTo>
                      <a:pt x="437" y="1554"/>
                      <a:pt x="437" y="1554"/>
                      <a:pt x="437" y="1554"/>
                    </a:cubicBezTo>
                    <a:cubicBezTo>
                      <a:pt x="438" y="1555"/>
                      <a:pt x="438" y="1555"/>
                      <a:pt x="438" y="1555"/>
                    </a:cubicBezTo>
                    <a:cubicBezTo>
                      <a:pt x="492" y="1465"/>
                      <a:pt x="492" y="1465"/>
                      <a:pt x="492" y="1465"/>
                    </a:cubicBezTo>
                    <a:cubicBezTo>
                      <a:pt x="504" y="1473"/>
                      <a:pt x="517" y="1480"/>
                      <a:pt x="529" y="1487"/>
                    </a:cubicBezTo>
                    <a:cubicBezTo>
                      <a:pt x="530" y="1488"/>
                      <a:pt x="531" y="1488"/>
                      <a:pt x="532" y="1488"/>
                    </a:cubicBezTo>
                    <a:cubicBezTo>
                      <a:pt x="532" y="1488"/>
                      <a:pt x="532" y="1488"/>
                      <a:pt x="532" y="1488"/>
                    </a:cubicBezTo>
                    <a:cubicBezTo>
                      <a:pt x="549" y="1498"/>
                      <a:pt x="567" y="1507"/>
                      <a:pt x="585" y="1515"/>
                    </a:cubicBezTo>
                    <a:cubicBezTo>
                      <a:pt x="579" y="1530"/>
                      <a:pt x="579" y="1530"/>
                      <a:pt x="579" y="1530"/>
                    </a:cubicBezTo>
                    <a:cubicBezTo>
                      <a:pt x="576" y="1528"/>
                      <a:pt x="576" y="1528"/>
                      <a:pt x="576" y="1528"/>
                    </a:cubicBezTo>
                    <a:cubicBezTo>
                      <a:pt x="572" y="1526"/>
                      <a:pt x="567" y="1524"/>
                      <a:pt x="563" y="1522"/>
                    </a:cubicBezTo>
                    <a:cubicBezTo>
                      <a:pt x="559" y="1520"/>
                      <a:pt x="555" y="1519"/>
                      <a:pt x="551" y="1517"/>
                    </a:cubicBezTo>
                    <a:cubicBezTo>
                      <a:pt x="550" y="1516"/>
                      <a:pt x="550" y="1516"/>
                      <a:pt x="550" y="1516"/>
                    </a:cubicBezTo>
                    <a:cubicBezTo>
                      <a:pt x="536" y="1547"/>
                      <a:pt x="536" y="1547"/>
                      <a:pt x="536" y="1547"/>
                    </a:cubicBezTo>
                    <a:cubicBezTo>
                      <a:pt x="530" y="1545"/>
                      <a:pt x="530" y="1545"/>
                      <a:pt x="530" y="1545"/>
                    </a:cubicBezTo>
                    <a:cubicBezTo>
                      <a:pt x="526" y="1543"/>
                      <a:pt x="522" y="1541"/>
                      <a:pt x="517" y="1538"/>
                    </a:cubicBezTo>
                    <a:cubicBezTo>
                      <a:pt x="516" y="1538"/>
                      <a:pt x="516" y="1538"/>
                      <a:pt x="516" y="1538"/>
                    </a:cubicBezTo>
                    <a:cubicBezTo>
                      <a:pt x="531" y="1507"/>
                      <a:pt x="531" y="1507"/>
                      <a:pt x="531" y="1507"/>
                    </a:cubicBezTo>
                    <a:cubicBezTo>
                      <a:pt x="527" y="1504"/>
                      <a:pt x="527" y="1504"/>
                      <a:pt x="527" y="1504"/>
                    </a:cubicBezTo>
                    <a:cubicBezTo>
                      <a:pt x="526" y="1504"/>
                      <a:pt x="526" y="1503"/>
                      <a:pt x="525" y="1503"/>
                    </a:cubicBezTo>
                    <a:cubicBezTo>
                      <a:pt x="518" y="1499"/>
                      <a:pt x="518" y="1499"/>
                      <a:pt x="518" y="1499"/>
                    </a:cubicBezTo>
                    <a:cubicBezTo>
                      <a:pt x="514" y="1497"/>
                      <a:pt x="510" y="1495"/>
                      <a:pt x="507" y="1493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1" y="1489"/>
                      <a:pt x="501" y="1489"/>
                      <a:pt x="501" y="1489"/>
                    </a:cubicBezTo>
                    <a:cubicBezTo>
                      <a:pt x="499" y="1488"/>
                      <a:pt x="497" y="1487"/>
                      <a:pt x="495" y="1486"/>
                    </a:cubicBezTo>
                    <a:cubicBezTo>
                      <a:pt x="494" y="1485"/>
                      <a:pt x="494" y="1485"/>
                      <a:pt x="494" y="1485"/>
                    </a:cubicBezTo>
                    <a:cubicBezTo>
                      <a:pt x="441" y="1581"/>
                      <a:pt x="441" y="1581"/>
                      <a:pt x="441" y="1581"/>
                    </a:cubicBezTo>
                    <a:lnTo>
                      <a:pt x="439" y="1580"/>
                    </a:lnTo>
                    <a:close/>
                    <a:moveTo>
                      <a:pt x="450" y="1591"/>
                    </a:moveTo>
                    <a:cubicBezTo>
                      <a:pt x="499" y="1504"/>
                      <a:pt x="499" y="1504"/>
                      <a:pt x="499" y="1504"/>
                    </a:cubicBezTo>
                    <a:cubicBezTo>
                      <a:pt x="500" y="1505"/>
                      <a:pt x="500" y="1505"/>
                      <a:pt x="500" y="1505"/>
                    </a:cubicBezTo>
                    <a:cubicBezTo>
                      <a:pt x="504" y="1507"/>
                      <a:pt x="508" y="1509"/>
                      <a:pt x="512" y="1511"/>
                    </a:cubicBezTo>
                    <a:cubicBezTo>
                      <a:pt x="514" y="1512"/>
                      <a:pt x="514" y="1512"/>
                      <a:pt x="514" y="1512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498" y="1543"/>
                      <a:pt x="498" y="1543"/>
                      <a:pt x="498" y="1543"/>
                    </a:cubicBezTo>
                    <a:cubicBezTo>
                      <a:pt x="500" y="1544"/>
                      <a:pt x="500" y="1544"/>
                      <a:pt x="500" y="1544"/>
                    </a:cubicBezTo>
                    <a:cubicBezTo>
                      <a:pt x="509" y="1549"/>
                      <a:pt x="517" y="1553"/>
                      <a:pt x="524" y="1557"/>
                    </a:cubicBezTo>
                    <a:cubicBezTo>
                      <a:pt x="530" y="1560"/>
                      <a:pt x="530" y="1560"/>
                      <a:pt x="530" y="1560"/>
                    </a:cubicBezTo>
                    <a:cubicBezTo>
                      <a:pt x="519" y="1585"/>
                      <a:pt x="519" y="1585"/>
                      <a:pt x="519" y="1585"/>
                    </a:cubicBezTo>
                    <a:cubicBezTo>
                      <a:pt x="518" y="1584"/>
                      <a:pt x="518" y="1584"/>
                      <a:pt x="518" y="1584"/>
                    </a:cubicBezTo>
                    <a:cubicBezTo>
                      <a:pt x="507" y="1579"/>
                      <a:pt x="497" y="1574"/>
                      <a:pt x="488" y="1568"/>
                    </a:cubicBezTo>
                    <a:cubicBezTo>
                      <a:pt x="486" y="1568"/>
                      <a:pt x="486" y="1568"/>
                      <a:pt x="486" y="1568"/>
                    </a:cubicBezTo>
                    <a:cubicBezTo>
                      <a:pt x="468" y="1601"/>
                      <a:pt x="468" y="1601"/>
                      <a:pt x="468" y="1601"/>
                    </a:cubicBezTo>
                    <a:cubicBezTo>
                      <a:pt x="462" y="1598"/>
                      <a:pt x="456" y="1594"/>
                      <a:pt x="450" y="1591"/>
                    </a:cubicBezTo>
                    <a:close/>
                    <a:moveTo>
                      <a:pt x="598" y="1654"/>
                    </a:moveTo>
                    <a:cubicBezTo>
                      <a:pt x="563" y="1642"/>
                      <a:pt x="529" y="1628"/>
                      <a:pt x="497" y="1611"/>
                    </a:cubicBezTo>
                    <a:cubicBezTo>
                      <a:pt x="492" y="1609"/>
                      <a:pt x="488" y="1607"/>
                      <a:pt x="483" y="1604"/>
                    </a:cubicBezTo>
                    <a:cubicBezTo>
                      <a:pt x="482" y="1603"/>
                      <a:pt x="482" y="1603"/>
                      <a:pt x="482" y="1603"/>
                    </a:cubicBezTo>
                    <a:cubicBezTo>
                      <a:pt x="491" y="1586"/>
                      <a:pt x="491" y="1586"/>
                      <a:pt x="491" y="1586"/>
                    </a:cubicBezTo>
                    <a:cubicBezTo>
                      <a:pt x="493" y="1586"/>
                      <a:pt x="493" y="1586"/>
                      <a:pt x="493" y="1586"/>
                    </a:cubicBezTo>
                    <a:cubicBezTo>
                      <a:pt x="500" y="1590"/>
                      <a:pt x="506" y="1593"/>
                      <a:pt x="512" y="1596"/>
                    </a:cubicBezTo>
                    <a:cubicBezTo>
                      <a:pt x="526" y="1603"/>
                      <a:pt x="526" y="1603"/>
                      <a:pt x="526" y="1603"/>
                    </a:cubicBezTo>
                    <a:cubicBezTo>
                      <a:pt x="542" y="1566"/>
                      <a:pt x="542" y="1566"/>
                      <a:pt x="542" y="1566"/>
                    </a:cubicBezTo>
                    <a:cubicBezTo>
                      <a:pt x="544" y="1566"/>
                      <a:pt x="544" y="1566"/>
                      <a:pt x="544" y="1566"/>
                    </a:cubicBezTo>
                    <a:cubicBezTo>
                      <a:pt x="549" y="1568"/>
                      <a:pt x="553" y="1571"/>
                      <a:pt x="558" y="1573"/>
                    </a:cubicBezTo>
                    <a:cubicBezTo>
                      <a:pt x="560" y="1573"/>
                      <a:pt x="560" y="1573"/>
                      <a:pt x="560" y="1573"/>
                    </a:cubicBezTo>
                    <a:cubicBezTo>
                      <a:pt x="545" y="1611"/>
                      <a:pt x="545" y="1611"/>
                      <a:pt x="545" y="1611"/>
                    </a:cubicBezTo>
                    <a:cubicBezTo>
                      <a:pt x="549" y="1613"/>
                      <a:pt x="549" y="1613"/>
                      <a:pt x="549" y="1613"/>
                    </a:cubicBezTo>
                    <a:cubicBezTo>
                      <a:pt x="563" y="1619"/>
                      <a:pt x="576" y="1624"/>
                      <a:pt x="589" y="1629"/>
                    </a:cubicBezTo>
                    <a:cubicBezTo>
                      <a:pt x="591" y="1630"/>
                      <a:pt x="591" y="1630"/>
                      <a:pt x="591" y="1630"/>
                    </a:cubicBezTo>
                    <a:cubicBezTo>
                      <a:pt x="591" y="1629"/>
                      <a:pt x="591" y="1629"/>
                      <a:pt x="591" y="1629"/>
                    </a:cubicBezTo>
                    <a:cubicBezTo>
                      <a:pt x="592" y="1630"/>
                      <a:pt x="592" y="1630"/>
                      <a:pt x="592" y="1630"/>
                    </a:cubicBezTo>
                    <a:cubicBezTo>
                      <a:pt x="626" y="1531"/>
                      <a:pt x="626" y="1531"/>
                      <a:pt x="626" y="1531"/>
                    </a:cubicBezTo>
                    <a:cubicBezTo>
                      <a:pt x="659" y="1543"/>
                      <a:pt x="693" y="1553"/>
                      <a:pt x="727" y="1560"/>
                    </a:cubicBezTo>
                    <a:cubicBezTo>
                      <a:pt x="725" y="1576"/>
                      <a:pt x="725" y="1576"/>
                      <a:pt x="725" y="1576"/>
                    </a:cubicBezTo>
                    <a:cubicBezTo>
                      <a:pt x="721" y="1575"/>
                      <a:pt x="721" y="1575"/>
                      <a:pt x="721" y="1575"/>
                    </a:cubicBezTo>
                    <a:cubicBezTo>
                      <a:pt x="717" y="1574"/>
                      <a:pt x="712" y="1573"/>
                      <a:pt x="707" y="1572"/>
                    </a:cubicBezTo>
                    <a:cubicBezTo>
                      <a:pt x="703" y="1571"/>
                      <a:pt x="699" y="1570"/>
                      <a:pt x="694" y="1569"/>
                    </a:cubicBezTo>
                    <a:cubicBezTo>
                      <a:pt x="693" y="1568"/>
                      <a:pt x="693" y="1568"/>
                      <a:pt x="693" y="1568"/>
                    </a:cubicBezTo>
                    <a:cubicBezTo>
                      <a:pt x="686" y="1602"/>
                      <a:pt x="686" y="1602"/>
                      <a:pt x="686" y="1602"/>
                    </a:cubicBezTo>
                    <a:cubicBezTo>
                      <a:pt x="680" y="1601"/>
                      <a:pt x="680" y="1601"/>
                      <a:pt x="680" y="1601"/>
                    </a:cubicBezTo>
                    <a:cubicBezTo>
                      <a:pt x="675" y="1600"/>
                      <a:pt x="670" y="1598"/>
                      <a:pt x="666" y="1597"/>
                    </a:cubicBezTo>
                    <a:cubicBezTo>
                      <a:pt x="664" y="1597"/>
                      <a:pt x="664" y="1597"/>
                      <a:pt x="664" y="1597"/>
                    </a:cubicBezTo>
                    <a:cubicBezTo>
                      <a:pt x="673" y="1563"/>
                      <a:pt x="673" y="1563"/>
                      <a:pt x="673" y="1563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59" y="1559"/>
                      <a:pt x="659" y="1559"/>
                      <a:pt x="659" y="1559"/>
                    </a:cubicBezTo>
                    <a:cubicBezTo>
                      <a:pt x="654" y="1558"/>
                      <a:pt x="650" y="1556"/>
                      <a:pt x="646" y="1555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38" y="1552"/>
                      <a:pt x="638" y="1552"/>
                      <a:pt x="638" y="1552"/>
                    </a:cubicBezTo>
                    <a:cubicBezTo>
                      <a:pt x="637" y="1552"/>
                      <a:pt x="635" y="1551"/>
                      <a:pt x="633" y="1551"/>
                    </a:cubicBez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00" y="1654"/>
                      <a:pt x="600" y="1654"/>
                      <a:pt x="600" y="1654"/>
                    </a:cubicBezTo>
                    <a:lnTo>
                      <a:pt x="598" y="1654"/>
                    </a:lnTo>
                    <a:close/>
                    <a:moveTo>
                      <a:pt x="641" y="1632"/>
                    </a:moveTo>
                    <a:cubicBezTo>
                      <a:pt x="630" y="1668"/>
                      <a:pt x="630" y="1668"/>
                      <a:pt x="630" y="1668"/>
                    </a:cubicBezTo>
                    <a:cubicBezTo>
                      <a:pt x="624" y="1666"/>
                      <a:pt x="618" y="1664"/>
                      <a:pt x="611" y="1662"/>
                    </a:cubicBezTo>
                    <a:cubicBezTo>
                      <a:pt x="640" y="1567"/>
                      <a:pt x="640" y="1567"/>
                      <a:pt x="640" y="1567"/>
                    </a:cubicBezTo>
                    <a:cubicBezTo>
                      <a:pt x="642" y="1568"/>
                      <a:pt x="642" y="1568"/>
                      <a:pt x="642" y="1568"/>
                    </a:cubicBezTo>
                    <a:cubicBezTo>
                      <a:pt x="646" y="1569"/>
                      <a:pt x="651" y="1571"/>
                      <a:pt x="655" y="1572"/>
                    </a:cubicBezTo>
                    <a:cubicBezTo>
                      <a:pt x="657" y="1572"/>
                      <a:pt x="657" y="1572"/>
                      <a:pt x="657" y="1572"/>
                    </a:cubicBezTo>
                    <a:cubicBezTo>
                      <a:pt x="648" y="1606"/>
                      <a:pt x="648" y="1606"/>
                      <a:pt x="648" y="1606"/>
                    </a:cubicBezTo>
                    <a:cubicBezTo>
                      <a:pt x="650" y="1606"/>
                      <a:pt x="650" y="1606"/>
                      <a:pt x="650" y="1606"/>
                    </a:cubicBezTo>
                    <a:cubicBezTo>
                      <a:pt x="660" y="1609"/>
                      <a:pt x="668" y="1612"/>
                      <a:pt x="677" y="1614"/>
                    </a:cubicBezTo>
                    <a:cubicBezTo>
                      <a:pt x="683" y="1615"/>
                      <a:pt x="683" y="1615"/>
                      <a:pt x="683" y="1615"/>
                    </a:cubicBezTo>
                    <a:cubicBezTo>
                      <a:pt x="677" y="1642"/>
                      <a:pt x="677" y="1642"/>
                      <a:pt x="677" y="1642"/>
                    </a:cubicBezTo>
                    <a:cubicBezTo>
                      <a:pt x="675" y="1642"/>
                      <a:pt x="675" y="1642"/>
                      <a:pt x="675" y="1642"/>
                    </a:cubicBezTo>
                    <a:cubicBezTo>
                      <a:pt x="664" y="1639"/>
                      <a:pt x="653" y="1636"/>
                      <a:pt x="643" y="1633"/>
                    </a:cubicBezTo>
                    <a:lnTo>
                      <a:pt x="641" y="1632"/>
                    </a:lnTo>
                    <a:close/>
                    <a:moveTo>
                      <a:pt x="771" y="1693"/>
                    </a:moveTo>
                    <a:cubicBezTo>
                      <a:pt x="769" y="1693"/>
                      <a:pt x="769" y="1693"/>
                      <a:pt x="769" y="1693"/>
                    </a:cubicBezTo>
                    <a:cubicBezTo>
                      <a:pt x="733" y="1689"/>
                      <a:pt x="696" y="1682"/>
                      <a:pt x="661" y="1673"/>
                    </a:cubicBezTo>
                    <a:cubicBezTo>
                      <a:pt x="656" y="1672"/>
                      <a:pt x="651" y="1670"/>
                      <a:pt x="646" y="1669"/>
                    </a:cubicBezTo>
                    <a:cubicBezTo>
                      <a:pt x="644" y="1668"/>
                      <a:pt x="644" y="1668"/>
                      <a:pt x="644" y="1668"/>
                    </a:cubicBezTo>
                    <a:cubicBezTo>
                      <a:pt x="650" y="1649"/>
                      <a:pt x="650" y="1649"/>
                      <a:pt x="650" y="1649"/>
                    </a:cubicBezTo>
                    <a:cubicBezTo>
                      <a:pt x="652" y="1649"/>
                      <a:pt x="652" y="1649"/>
                      <a:pt x="652" y="1649"/>
                    </a:cubicBezTo>
                    <a:cubicBezTo>
                      <a:pt x="659" y="1651"/>
                      <a:pt x="666" y="1653"/>
                      <a:pt x="673" y="1655"/>
                    </a:cubicBezTo>
                    <a:cubicBezTo>
                      <a:pt x="681" y="1657"/>
                      <a:pt x="681" y="1657"/>
                      <a:pt x="681" y="1657"/>
                    </a:cubicBezTo>
                    <a:cubicBezTo>
                      <a:pt x="683" y="1657"/>
                      <a:pt x="684" y="1658"/>
                      <a:pt x="686" y="1658"/>
                    </a:cubicBezTo>
                    <a:cubicBezTo>
                      <a:pt x="687" y="1658"/>
                      <a:pt x="687" y="1658"/>
                      <a:pt x="687" y="1658"/>
                    </a:cubicBezTo>
                    <a:cubicBezTo>
                      <a:pt x="696" y="1619"/>
                      <a:pt x="696" y="1619"/>
                      <a:pt x="696" y="1619"/>
                    </a:cubicBezTo>
                    <a:cubicBezTo>
                      <a:pt x="697" y="1619"/>
                      <a:pt x="697" y="1619"/>
                      <a:pt x="697" y="1619"/>
                    </a:cubicBezTo>
                    <a:cubicBezTo>
                      <a:pt x="703" y="1620"/>
                      <a:pt x="708" y="1621"/>
                      <a:pt x="713" y="1622"/>
                    </a:cubicBezTo>
                    <a:cubicBezTo>
                      <a:pt x="715" y="1623"/>
                      <a:pt x="715" y="1623"/>
                      <a:pt x="715" y="1623"/>
                    </a:cubicBezTo>
                    <a:cubicBezTo>
                      <a:pt x="708" y="1663"/>
                      <a:pt x="708" y="1663"/>
                      <a:pt x="708" y="1663"/>
                    </a:cubicBezTo>
                    <a:cubicBezTo>
                      <a:pt x="712" y="1664"/>
                      <a:pt x="712" y="1664"/>
                      <a:pt x="712" y="1664"/>
                    </a:cubicBezTo>
                    <a:cubicBezTo>
                      <a:pt x="727" y="1666"/>
                      <a:pt x="741" y="1669"/>
                      <a:pt x="755" y="1671"/>
                    </a:cubicBezTo>
                    <a:cubicBezTo>
                      <a:pt x="757" y="1671"/>
                      <a:pt x="757" y="1671"/>
                      <a:pt x="757" y="1671"/>
                    </a:cubicBezTo>
                    <a:cubicBezTo>
                      <a:pt x="770" y="1567"/>
                      <a:pt x="770" y="1567"/>
                      <a:pt x="770" y="1567"/>
                    </a:cubicBezTo>
                    <a:cubicBezTo>
                      <a:pt x="803" y="1572"/>
                      <a:pt x="837" y="1574"/>
                      <a:pt x="871" y="1574"/>
                    </a:cubicBezTo>
                    <a:cubicBezTo>
                      <a:pt x="872" y="1574"/>
                      <a:pt x="874" y="1574"/>
                      <a:pt x="876" y="1574"/>
                    </a:cubicBezTo>
                    <a:cubicBezTo>
                      <a:pt x="876" y="1591"/>
                      <a:pt x="876" y="1591"/>
                      <a:pt x="876" y="1591"/>
                    </a:cubicBezTo>
                    <a:cubicBezTo>
                      <a:pt x="873" y="1591"/>
                      <a:pt x="873" y="1591"/>
                      <a:pt x="873" y="1591"/>
                    </a:cubicBezTo>
                    <a:cubicBezTo>
                      <a:pt x="868" y="1591"/>
                      <a:pt x="863" y="1591"/>
                      <a:pt x="858" y="1591"/>
                    </a:cubicBezTo>
                    <a:cubicBezTo>
                      <a:pt x="854" y="1590"/>
                      <a:pt x="850" y="1590"/>
                      <a:pt x="845" y="1590"/>
                    </a:cubicBezTo>
                    <a:cubicBezTo>
                      <a:pt x="844" y="1590"/>
                      <a:pt x="844" y="1590"/>
                      <a:pt x="844" y="1590"/>
                    </a:cubicBezTo>
                    <a:cubicBezTo>
                      <a:pt x="844" y="1625"/>
                      <a:pt x="844" y="1625"/>
                      <a:pt x="844" y="1625"/>
                    </a:cubicBezTo>
                    <a:cubicBezTo>
                      <a:pt x="838" y="1624"/>
                      <a:pt x="838" y="1624"/>
                      <a:pt x="838" y="1624"/>
                    </a:cubicBezTo>
                    <a:cubicBezTo>
                      <a:pt x="833" y="1624"/>
                      <a:pt x="828" y="1624"/>
                      <a:pt x="823" y="1624"/>
                    </a:cubicBezTo>
                    <a:cubicBezTo>
                      <a:pt x="822" y="1624"/>
                      <a:pt x="822" y="1624"/>
                      <a:pt x="822" y="1624"/>
                    </a:cubicBezTo>
                    <a:cubicBezTo>
                      <a:pt x="823" y="1589"/>
                      <a:pt x="823" y="1589"/>
                      <a:pt x="823" y="1589"/>
                    </a:cubicBezTo>
                    <a:cubicBezTo>
                      <a:pt x="808" y="1588"/>
                      <a:pt x="808" y="1588"/>
                      <a:pt x="808" y="1588"/>
                    </a:cubicBezTo>
                    <a:cubicBezTo>
                      <a:pt x="804" y="1587"/>
                      <a:pt x="799" y="1587"/>
                      <a:pt x="795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80" y="1585"/>
                      <a:pt x="780" y="1585"/>
                      <a:pt x="780" y="1585"/>
                    </a:cubicBezTo>
                    <a:lnTo>
                      <a:pt x="771" y="1693"/>
                    </a:lnTo>
                    <a:close/>
                    <a:moveTo>
                      <a:pt x="807" y="1663"/>
                    </a:moveTo>
                    <a:cubicBezTo>
                      <a:pt x="803" y="1700"/>
                      <a:pt x="803" y="1700"/>
                      <a:pt x="803" y="1700"/>
                    </a:cubicBezTo>
                    <a:cubicBezTo>
                      <a:pt x="797" y="1700"/>
                      <a:pt x="790" y="1699"/>
                      <a:pt x="784" y="1699"/>
                    </a:cubicBezTo>
                    <a:cubicBezTo>
                      <a:pt x="792" y="1600"/>
                      <a:pt x="792" y="1600"/>
                      <a:pt x="792" y="1600"/>
                    </a:cubicBezTo>
                    <a:cubicBezTo>
                      <a:pt x="794" y="1600"/>
                      <a:pt x="794" y="1600"/>
                      <a:pt x="794" y="1600"/>
                    </a:cubicBezTo>
                    <a:cubicBezTo>
                      <a:pt x="798" y="1600"/>
                      <a:pt x="803" y="1601"/>
                      <a:pt x="808" y="1601"/>
                    </a:cubicBezTo>
                    <a:cubicBezTo>
                      <a:pt x="809" y="1601"/>
                      <a:pt x="809" y="1601"/>
                      <a:pt x="809" y="1601"/>
                    </a:cubicBezTo>
                    <a:cubicBezTo>
                      <a:pt x="808" y="1636"/>
                      <a:pt x="808" y="1636"/>
                      <a:pt x="808" y="1636"/>
                    </a:cubicBezTo>
                    <a:cubicBezTo>
                      <a:pt x="809" y="1636"/>
                      <a:pt x="809" y="1636"/>
                      <a:pt x="809" y="1636"/>
                    </a:cubicBezTo>
                    <a:cubicBezTo>
                      <a:pt x="819" y="1637"/>
                      <a:pt x="828" y="1638"/>
                      <a:pt x="837" y="1638"/>
                    </a:cubicBezTo>
                    <a:cubicBezTo>
                      <a:pt x="838" y="1638"/>
                      <a:pt x="839" y="1638"/>
                      <a:pt x="840" y="1638"/>
                    </a:cubicBezTo>
                    <a:cubicBezTo>
                      <a:pt x="844" y="1638"/>
                      <a:pt x="844" y="1638"/>
                      <a:pt x="844" y="1638"/>
                    </a:cubicBezTo>
                    <a:cubicBezTo>
                      <a:pt x="844" y="1665"/>
                      <a:pt x="844" y="1665"/>
                      <a:pt x="844" y="1665"/>
                    </a:cubicBezTo>
                    <a:cubicBezTo>
                      <a:pt x="842" y="1665"/>
                      <a:pt x="842" y="1665"/>
                      <a:pt x="842" y="1665"/>
                    </a:cubicBezTo>
                    <a:cubicBezTo>
                      <a:pt x="831" y="1665"/>
                      <a:pt x="819" y="1664"/>
                      <a:pt x="808" y="1663"/>
                    </a:cubicBezTo>
                    <a:lnTo>
                      <a:pt x="807" y="1663"/>
                    </a:lnTo>
                    <a:close/>
                    <a:moveTo>
                      <a:pt x="946" y="1587"/>
                    </a:moveTo>
                    <a:cubicBezTo>
                      <a:pt x="946" y="1587"/>
                      <a:pt x="946" y="1587"/>
                      <a:pt x="946" y="1587"/>
                    </a:cubicBezTo>
                    <a:cubicBezTo>
                      <a:pt x="932" y="1588"/>
                      <a:pt x="932" y="1588"/>
                      <a:pt x="932" y="1588"/>
                    </a:cubicBezTo>
                    <a:cubicBezTo>
                      <a:pt x="946" y="1696"/>
                      <a:pt x="946" y="1696"/>
                      <a:pt x="946" y="1696"/>
                    </a:cubicBezTo>
                    <a:cubicBezTo>
                      <a:pt x="944" y="1696"/>
                      <a:pt x="944" y="1696"/>
                      <a:pt x="944" y="1696"/>
                    </a:cubicBezTo>
                    <a:cubicBezTo>
                      <a:pt x="920" y="1698"/>
                      <a:pt x="895" y="1700"/>
                      <a:pt x="871" y="1700"/>
                    </a:cubicBezTo>
                    <a:cubicBezTo>
                      <a:pt x="859" y="1700"/>
                      <a:pt x="847" y="1699"/>
                      <a:pt x="835" y="1699"/>
                    </a:cubicBezTo>
                    <a:cubicBezTo>
                      <a:pt x="829" y="1699"/>
                      <a:pt x="824" y="1698"/>
                      <a:pt x="819" y="1698"/>
                    </a:cubicBezTo>
                    <a:cubicBezTo>
                      <a:pt x="817" y="1698"/>
                      <a:pt x="817" y="1698"/>
                      <a:pt x="817" y="1698"/>
                    </a:cubicBezTo>
                    <a:cubicBezTo>
                      <a:pt x="819" y="1678"/>
                      <a:pt x="819" y="1678"/>
                      <a:pt x="819" y="1678"/>
                    </a:cubicBezTo>
                    <a:cubicBezTo>
                      <a:pt x="820" y="1678"/>
                      <a:pt x="820" y="1678"/>
                      <a:pt x="820" y="1678"/>
                    </a:cubicBezTo>
                    <a:cubicBezTo>
                      <a:pt x="828" y="1678"/>
                      <a:pt x="835" y="1678"/>
                      <a:pt x="842" y="1679"/>
                    </a:cubicBezTo>
                    <a:cubicBezTo>
                      <a:pt x="850" y="1679"/>
                      <a:pt x="850" y="1679"/>
                      <a:pt x="850" y="1679"/>
                    </a:cubicBezTo>
                    <a:cubicBezTo>
                      <a:pt x="852" y="1679"/>
                      <a:pt x="854" y="1679"/>
                      <a:pt x="855" y="1679"/>
                    </a:cubicBezTo>
                    <a:cubicBezTo>
                      <a:pt x="857" y="1679"/>
                      <a:pt x="857" y="1679"/>
                      <a:pt x="857" y="1679"/>
                    </a:cubicBezTo>
                    <a:cubicBezTo>
                      <a:pt x="857" y="1638"/>
                      <a:pt x="857" y="1638"/>
                      <a:pt x="857" y="1638"/>
                    </a:cubicBezTo>
                    <a:cubicBezTo>
                      <a:pt x="859" y="1639"/>
                      <a:pt x="859" y="1639"/>
                      <a:pt x="859" y="1639"/>
                    </a:cubicBezTo>
                    <a:cubicBezTo>
                      <a:pt x="863" y="1639"/>
                      <a:pt x="867" y="1639"/>
                      <a:pt x="871" y="1639"/>
                    </a:cubicBezTo>
                    <a:cubicBezTo>
                      <a:pt x="876" y="1639"/>
                      <a:pt x="876" y="1639"/>
                      <a:pt x="876" y="1639"/>
                    </a:cubicBezTo>
                    <a:cubicBezTo>
                      <a:pt x="878" y="1679"/>
                      <a:pt x="878" y="1679"/>
                      <a:pt x="878" y="1679"/>
                    </a:cubicBezTo>
                    <a:cubicBezTo>
                      <a:pt x="882" y="1679"/>
                      <a:pt x="882" y="1679"/>
                      <a:pt x="882" y="1679"/>
                    </a:cubicBezTo>
                    <a:cubicBezTo>
                      <a:pt x="897" y="1679"/>
                      <a:pt x="912" y="1678"/>
                      <a:pt x="926" y="1677"/>
                    </a:cubicBezTo>
                    <a:cubicBezTo>
                      <a:pt x="928" y="1677"/>
                      <a:pt x="928" y="1677"/>
                      <a:pt x="928" y="1677"/>
                    </a:cubicBezTo>
                    <a:cubicBezTo>
                      <a:pt x="919" y="1572"/>
                      <a:pt x="919" y="1572"/>
                      <a:pt x="919" y="1572"/>
                    </a:cubicBezTo>
                    <a:cubicBezTo>
                      <a:pt x="955" y="1570"/>
                      <a:pt x="990" y="1565"/>
                      <a:pt x="1024" y="1558"/>
                    </a:cubicBezTo>
                    <a:cubicBezTo>
                      <a:pt x="1028" y="1574"/>
                      <a:pt x="1028" y="1574"/>
                      <a:pt x="1028" y="1574"/>
                    </a:cubicBezTo>
                    <a:cubicBezTo>
                      <a:pt x="1025" y="1574"/>
                      <a:pt x="1025" y="1574"/>
                      <a:pt x="1025" y="1574"/>
                    </a:cubicBezTo>
                    <a:cubicBezTo>
                      <a:pt x="1020" y="1575"/>
                      <a:pt x="1015" y="1576"/>
                      <a:pt x="1010" y="1577"/>
                    </a:cubicBezTo>
                    <a:cubicBezTo>
                      <a:pt x="1006" y="1578"/>
                      <a:pt x="1002" y="1579"/>
                      <a:pt x="997" y="1580"/>
                    </a:cubicBezTo>
                    <a:cubicBezTo>
                      <a:pt x="996" y="1580"/>
                      <a:pt x="996" y="1580"/>
                      <a:pt x="996" y="1580"/>
                    </a:cubicBezTo>
                    <a:cubicBezTo>
                      <a:pt x="1003" y="1614"/>
                      <a:pt x="1003" y="1614"/>
                      <a:pt x="1003" y="1614"/>
                    </a:cubicBezTo>
                    <a:cubicBezTo>
                      <a:pt x="997" y="1615"/>
                      <a:pt x="997" y="1615"/>
                      <a:pt x="997" y="1615"/>
                    </a:cubicBezTo>
                    <a:cubicBezTo>
                      <a:pt x="992" y="1616"/>
                      <a:pt x="988" y="1616"/>
                      <a:pt x="983" y="1617"/>
                    </a:cubicBezTo>
                    <a:cubicBezTo>
                      <a:pt x="981" y="1617"/>
                      <a:pt x="981" y="1617"/>
                      <a:pt x="981" y="1617"/>
                    </a:cubicBezTo>
                    <a:cubicBezTo>
                      <a:pt x="976" y="1583"/>
                      <a:pt x="976" y="1583"/>
                      <a:pt x="976" y="1583"/>
                    </a:cubicBezTo>
                    <a:cubicBezTo>
                      <a:pt x="961" y="1585"/>
                      <a:pt x="961" y="1585"/>
                      <a:pt x="961" y="1585"/>
                    </a:cubicBezTo>
                    <a:cubicBezTo>
                      <a:pt x="956" y="1586"/>
                      <a:pt x="952" y="1586"/>
                      <a:pt x="947" y="1586"/>
                    </a:cubicBezTo>
                    <a:lnTo>
                      <a:pt x="946" y="1587"/>
                    </a:lnTo>
                    <a:close/>
                    <a:moveTo>
                      <a:pt x="960" y="1698"/>
                    </a:moveTo>
                    <a:cubicBezTo>
                      <a:pt x="948" y="1600"/>
                      <a:pt x="948" y="1600"/>
                      <a:pt x="948" y="1600"/>
                    </a:cubicBezTo>
                    <a:cubicBezTo>
                      <a:pt x="949" y="1600"/>
                      <a:pt x="949" y="1600"/>
                      <a:pt x="949" y="1600"/>
                    </a:cubicBezTo>
                    <a:cubicBezTo>
                      <a:pt x="954" y="1599"/>
                      <a:pt x="958" y="1599"/>
                      <a:pt x="963" y="1598"/>
                    </a:cubicBezTo>
                    <a:cubicBezTo>
                      <a:pt x="964" y="1598"/>
                      <a:pt x="964" y="1598"/>
                      <a:pt x="964" y="1598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70" y="1632"/>
                      <a:pt x="970" y="1632"/>
                      <a:pt x="970" y="1632"/>
                    </a:cubicBezTo>
                    <a:cubicBezTo>
                      <a:pt x="972" y="1632"/>
                      <a:pt x="972" y="1632"/>
                      <a:pt x="972" y="1632"/>
                    </a:cubicBezTo>
                    <a:cubicBezTo>
                      <a:pt x="982" y="1631"/>
                      <a:pt x="991" y="1629"/>
                      <a:pt x="999" y="1628"/>
                    </a:cubicBezTo>
                    <a:cubicBezTo>
                      <a:pt x="1001" y="1628"/>
                      <a:pt x="1002" y="1628"/>
                      <a:pt x="1003" y="1627"/>
                    </a:cubicBezTo>
                    <a:cubicBezTo>
                      <a:pt x="1006" y="1627"/>
                      <a:pt x="1006" y="1627"/>
                      <a:pt x="1006" y="1627"/>
                    </a:cubicBezTo>
                    <a:cubicBezTo>
                      <a:pt x="1011" y="1653"/>
                      <a:pt x="1011" y="1653"/>
                      <a:pt x="1011" y="1653"/>
                    </a:cubicBezTo>
                    <a:cubicBezTo>
                      <a:pt x="1010" y="1654"/>
                      <a:pt x="1010" y="1654"/>
                      <a:pt x="1010" y="1654"/>
                    </a:cubicBezTo>
                    <a:cubicBezTo>
                      <a:pt x="999" y="1656"/>
                      <a:pt x="987" y="1657"/>
                      <a:pt x="976" y="1659"/>
                    </a:cubicBezTo>
                    <a:cubicBezTo>
                      <a:pt x="975" y="1659"/>
                      <a:pt x="975" y="1659"/>
                      <a:pt x="975" y="1659"/>
                    </a:cubicBezTo>
                    <a:cubicBezTo>
                      <a:pt x="979" y="1696"/>
                      <a:pt x="979" y="1696"/>
                      <a:pt x="979" y="1696"/>
                    </a:cubicBezTo>
                    <a:cubicBezTo>
                      <a:pt x="973" y="1697"/>
                      <a:pt x="966" y="1698"/>
                      <a:pt x="960" y="1698"/>
                    </a:cubicBezTo>
                    <a:close/>
                    <a:moveTo>
                      <a:pt x="1116" y="1663"/>
                    </a:moveTo>
                    <a:cubicBezTo>
                      <a:pt x="1081" y="1674"/>
                      <a:pt x="1045" y="1682"/>
                      <a:pt x="1009" y="1688"/>
                    </a:cubicBezTo>
                    <a:cubicBezTo>
                      <a:pt x="1004" y="1689"/>
                      <a:pt x="999" y="1690"/>
                      <a:pt x="994" y="1691"/>
                    </a:cubicBezTo>
                    <a:cubicBezTo>
                      <a:pt x="992" y="1691"/>
                      <a:pt x="992" y="1691"/>
                      <a:pt x="992" y="1691"/>
                    </a:cubicBezTo>
                    <a:cubicBezTo>
                      <a:pt x="990" y="1671"/>
                      <a:pt x="990" y="1671"/>
                      <a:pt x="990" y="1671"/>
                    </a:cubicBezTo>
                    <a:cubicBezTo>
                      <a:pt x="991" y="1670"/>
                      <a:pt x="991" y="1670"/>
                      <a:pt x="991" y="1670"/>
                    </a:cubicBezTo>
                    <a:cubicBezTo>
                      <a:pt x="998" y="1669"/>
                      <a:pt x="1006" y="1668"/>
                      <a:pt x="1013" y="1667"/>
                    </a:cubicBezTo>
                    <a:cubicBezTo>
                      <a:pt x="1021" y="1665"/>
                      <a:pt x="1021" y="1665"/>
                      <a:pt x="1021" y="1665"/>
                    </a:cubicBezTo>
                    <a:cubicBezTo>
                      <a:pt x="1022" y="1665"/>
                      <a:pt x="1024" y="1665"/>
                      <a:pt x="1026" y="1664"/>
                    </a:cubicBezTo>
                    <a:cubicBezTo>
                      <a:pt x="1027" y="1664"/>
                      <a:pt x="1027" y="1664"/>
                      <a:pt x="1027" y="1664"/>
                    </a:cubicBezTo>
                    <a:cubicBezTo>
                      <a:pt x="1019" y="1624"/>
                      <a:pt x="1019" y="1624"/>
                      <a:pt x="1019" y="1624"/>
                    </a:cubicBezTo>
                    <a:cubicBezTo>
                      <a:pt x="1021" y="1624"/>
                      <a:pt x="1021" y="1624"/>
                      <a:pt x="1021" y="1624"/>
                    </a:cubicBezTo>
                    <a:cubicBezTo>
                      <a:pt x="1026" y="1623"/>
                      <a:pt x="1031" y="1622"/>
                      <a:pt x="1036" y="1621"/>
                    </a:cubicBezTo>
                    <a:cubicBezTo>
                      <a:pt x="1038" y="1620"/>
                      <a:pt x="1038" y="1620"/>
                      <a:pt x="1038" y="1620"/>
                    </a:cubicBezTo>
                    <a:cubicBezTo>
                      <a:pt x="1048" y="1660"/>
                      <a:pt x="1048" y="1660"/>
                      <a:pt x="1048" y="1660"/>
                    </a:cubicBezTo>
                    <a:cubicBezTo>
                      <a:pt x="1052" y="1659"/>
                      <a:pt x="1052" y="1659"/>
                      <a:pt x="1052" y="1659"/>
                    </a:cubicBezTo>
                    <a:cubicBezTo>
                      <a:pt x="1067" y="1655"/>
                      <a:pt x="1081" y="1652"/>
                      <a:pt x="1094" y="1648"/>
                    </a:cubicBezTo>
                    <a:cubicBezTo>
                      <a:pt x="1096" y="1648"/>
                      <a:pt x="1096" y="1648"/>
                      <a:pt x="1096" y="1648"/>
                    </a:cubicBezTo>
                    <a:cubicBezTo>
                      <a:pt x="1096" y="1647"/>
                      <a:pt x="1096" y="1647"/>
                      <a:pt x="1096" y="1647"/>
                    </a:cubicBezTo>
                    <a:cubicBezTo>
                      <a:pt x="1097" y="1647"/>
                      <a:pt x="1097" y="1647"/>
                      <a:pt x="1097" y="1647"/>
                    </a:cubicBezTo>
                    <a:cubicBezTo>
                      <a:pt x="1066" y="1547"/>
                      <a:pt x="1066" y="1547"/>
                      <a:pt x="1066" y="1547"/>
                    </a:cubicBezTo>
                    <a:cubicBezTo>
                      <a:pt x="1100" y="1537"/>
                      <a:pt x="1133" y="1525"/>
                      <a:pt x="1165" y="1511"/>
                    </a:cubicBezTo>
                    <a:cubicBezTo>
                      <a:pt x="1173" y="1525"/>
                      <a:pt x="1173" y="1525"/>
                      <a:pt x="1173" y="1525"/>
                    </a:cubicBezTo>
                    <a:cubicBezTo>
                      <a:pt x="1170" y="1527"/>
                      <a:pt x="1170" y="1527"/>
                      <a:pt x="1170" y="1527"/>
                    </a:cubicBezTo>
                    <a:cubicBezTo>
                      <a:pt x="1165" y="1529"/>
                      <a:pt x="1161" y="1531"/>
                      <a:pt x="1156" y="1533"/>
                    </a:cubicBezTo>
                    <a:cubicBezTo>
                      <a:pt x="1152" y="1534"/>
                      <a:pt x="1148" y="1536"/>
                      <a:pt x="1144" y="1538"/>
                    </a:cubicBezTo>
                    <a:cubicBezTo>
                      <a:pt x="1142" y="1538"/>
                      <a:pt x="1142" y="1538"/>
                      <a:pt x="1142" y="1538"/>
                    </a:cubicBezTo>
                    <a:cubicBezTo>
                      <a:pt x="1156" y="1570"/>
                      <a:pt x="1156" y="1570"/>
                      <a:pt x="1156" y="1570"/>
                    </a:cubicBezTo>
                    <a:cubicBezTo>
                      <a:pt x="1151" y="1572"/>
                      <a:pt x="1151" y="1572"/>
                      <a:pt x="1151" y="1572"/>
                    </a:cubicBezTo>
                    <a:cubicBezTo>
                      <a:pt x="1147" y="1574"/>
                      <a:pt x="1142" y="1576"/>
                      <a:pt x="1137" y="1577"/>
                    </a:cubicBezTo>
                    <a:cubicBezTo>
                      <a:pt x="1136" y="1578"/>
                      <a:pt x="1136" y="1578"/>
                      <a:pt x="1136" y="1578"/>
                    </a:cubicBezTo>
                    <a:cubicBezTo>
                      <a:pt x="1123" y="1546"/>
                      <a:pt x="1123" y="1546"/>
                      <a:pt x="1123" y="1546"/>
                    </a:cubicBezTo>
                    <a:cubicBezTo>
                      <a:pt x="1109" y="1551"/>
                      <a:pt x="1109" y="1551"/>
                      <a:pt x="1109" y="1551"/>
                    </a:cubicBezTo>
                    <a:cubicBezTo>
                      <a:pt x="1105" y="1552"/>
                      <a:pt x="1101" y="1553"/>
                      <a:pt x="1096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1" y="1557"/>
                      <a:pt x="1091" y="1557"/>
                      <a:pt x="1091" y="1557"/>
                    </a:cubicBezTo>
                    <a:cubicBezTo>
                      <a:pt x="1088" y="1557"/>
                      <a:pt x="1086" y="1558"/>
                      <a:pt x="1084" y="1559"/>
                    </a:cubicBezTo>
                    <a:cubicBezTo>
                      <a:pt x="1082" y="1559"/>
                      <a:pt x="1082" y="1559"/>
                      <a:pt x="1082" y="1559"/>
                    </a:cubicBezTo>
                    <a:cubicBezTo>
                      <a:pt x="1086" y="1570"/>
                      <a:pt x="1086" y="1570"/>
                      <a:pt x="1086" y="1570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4"/>
                      <a:pt x="1087" y="1574"/>
                      <a:pt x="1087" y="1574"/>
                    </a:cubicBezTo>
                    <a:cubicBezTo>
                      <a:pt x="1118" y="1662"/>
                      <a:pt x="1118" y="1662"/>
                      <a:pt x="1118" y="1662"/>
                    </a:cubicBezTo>
                    <a:lnTo>
                      <a:pt x="1116" y="1663"/>
                    </a:lnTo>
                    <a:close/>
                    <a:moveTo>
                      <a:pt x="1132" y="1662"/>
                    </a:moveTo>
                    <a:cubicBezTo>
                      <a:pt x="1099" y="1568"/>
                      <a:pt x="1099" y="1568"/>
                      <a:pt x="1099" y="1568"/>
                    </a:cubicBezTo>
                    <a:cubicBezTo>
                      <a:pt x="1101" y="1567"/>
                      <a:pt x="1101" y="1567"/>
                      <a:pt x="1101" y="1567"/>
                    </a:cubicBezTo>
                    <a:cubicBezTo>
                      <a:pt x="1105" y="1566"/>
                      <a:pt x="1110" y="1565"/>
                      <a:pt x="1114" y="1563"/>
                    </a:cubicBezTo>
                    <a:cubicBezTo>
                      <a:pt x="1116" y="1563"/>
                      <a:pt x="1116" y="1563"/>
                      <a:pt x="1116" y="1563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8" y="1595"/>
                      <a:pt x="1128" y="1595"/>
                      <a:pt x="1128" y="1595"/>
                    </a:cubicBezTo>
                    <a:cubicBezTo>
                      <a:pt x="1130" y="1594"/>
                      <a:pt x="1130" y="1594"/>
                      <a:pt x="1130" y="1594"/>
                    </a:cubicBezTo>
                    <a:cubicBezTo>
                      <a:pt x="1139" y="1591"/>
                      <a:pt x="1148" y="1588"/>
                      <a:pt x="1156" y="1585"/>
                    </a:cubicBezTo>
                    <a:cubicBezTo>
                      <a:pt x="1157" y="1584"/>
                      <a:pt x="1158" y="1584"/>
                      <a:pt x="1160" y="1583"/>
                    </a:cubicBezTo>
                    <a:cubicBezTo>
                      <a:pt x="1162" y="1582"/>
                      <a:pt x="1162" y="1582"/>
                      <a:pt x="1162" y="1582"/>
                    </a:cubicBezTo>
                    <a:cubicBezTo>
                      <a:pt x="1173" y="1607"/>
                      <a:pt x="1173" y="1607"/>
                      <a:pt x="1173" y="1607"/>
                    </a:cubicBezTo>
                    <a:cubicBezTo>
                      <a:pt x="1171" y="1608"/>
                      <a:pt x="1171" y="1608"/>
                      <a:pt x="1171" y="1608"/>
                    </a:cubicBezTo>
                    <a:cubicBezTo>
                      <a:pt x="1161" y="1612"/>
                      <a:pt x="1150" y="1616"/>
                      <a:pt x="1140" y="1620"/>
                    </a:cubicBezTo>
                    <a:cubicBezTo>
                      <a:pt x="1138" y="1620"/>
                      <a:pt x="1138" y="1620"/>
                      <a:pt x="1138" y="1620"/>
                    </a:cubicBezTo>
                    <a:cubicBezTo>
                      <a:pt x="1150" y="1655"/>
                      <a:pt x="1150" y="1655"/>
                      <a:pt x="1150" y="1655"/>
                    </a:cubicBezTo>
                    <a:cubicBezTo>
                      <a:pt x="1144" y="1657"/>
                      <a:pt x="1138" y="1660"/>
                      <a:pt x="1132" y="1662"/>
                    </a:cubicBezTo>
                    <a:close/>
                    <a:moveTo>
                      <a:pt x="1278" y="1594"/>
                    </a:moveTo>
                    <a:cubicBezTo>
                      <a:pt x="1245" y="1612"/>
                      <a:pt x="1212" y="1628"/>
                      <a:pt x="1178" y="1641"/>
                    </a:cubicBezTo>
                    <a:cubicBezTo>
                      <a:pt x="1173" y="1643"/>
                      <a:pt x="1168" y="1645"/>
                      <a:pt x="1163" y="1647"/>
                    </a:cubicBezTo>
                    <a:cubicBezTo>
                      <a:pt x="1162" y="1647"/>
                      <a:pt x="1162" y="1647"/>
                      <a:pt x="1162" y="1647"/>
                    </a:cubicBezTo>
                    <a:cubicBezTo>
                      <a:pt x="1155" y="1628"/>
                      <a:pt x="1155" y="1628"/>
                      <a:pt x="1155" y="1628"/>
                    </a:cubicBezTo>
                    <a:cubicBezTo>
                      <a:pt x="1157" y="1628"/>
                      <a:pt x="1157" y="1628"/>
                      <a:pt x="1157" y="1628"/>
                    </a:cubicBezTo>
                    <a:cubicBezTo>
                      <a:pt x="1164" y="1625"/>
                      <a:pt x="1170" y="1623"/>
                      <a:pt x="1177" y="1620"/>
                    </a:cubicBezTo>
                    <a:cubicBezTo>
                      <a:pt x="1191" y="1614"/>
                      <a:pt x="1191" y="1614"/>
                      <a:pt x="1191" y="1614"/>
                    </a:cubicBezTo>
                    <a:cubicBezTo>
                      <a:pt x="1174" y="1577"/>
                      <a:pt x="1174" y="1577"/>
                      <a:pt x="1174" y="1577"/>
                    </a:cubicBezTo>
                    <a:cubicBezTo>
                      <a:pt x="1176" y="1576"/>
                      <a:pt x="1176" y="1576"/>
                      <a:pt x="1176" y="1576"/>
                    </a:cubicBezTo>
                    <a:cubicBezTo>
                      <a:pt x="1181" y="1574"/>
                      <a:pt x="1186" y="1572"/>
                      <a:pt x="1191" y="1570"/>
                    </a:cubicBezTo>
                    <a:cubicBezTo>
                      <a:pt x="1192" y="1569"/>
                      <a:pt x="1192" y="1569"/>
                      <a:pt x="1192" y="1569"/>
                    </a:cubicBezTo>
                    <a:cubicBezTo>
                      <a:pt x="1210" y="1606"/>
                      <a:pt x="1210" y="1606"/>
                      <a:pt x="1210" y="1606"/>
                    </a:cubicBezTo>
                    <a:cubicBezTo>
                      <a:pt x="1214" y="1604"/>
                      <a:pt x="1214" y="1604"/>
                      <a:pt x="1214" y="1604"/>
                    </a:cubicBezTo>
                    <a:cubicBezTo>
                      <a:pt x="1228" y="1598"/>
                      <a:pt x="1241" y="1591"/>
                      <a:pt x="1253" y="1584"/>
                    </a:cubicBezTo>
                    <a:cubicBezTo>
                      <a:pt x="1255" y="1583"/>
                      <a:pt x="1255" y="1583"/>
                      <a:pt x="1255" y="1583"/>
                    </a:cubicBezTo>
                    <a:cubicBezTo>
                      <a:pt x="1204" y="1491"/>
                      <a:pt x="1204" y="1491"/>
                      <a:pt x="1204" y="1491"/>
                    </a:cubicBezTo>
                    <a:cubicBezTo>
                      <a:pt x="1236" y="1475"/>
                      <a:pt x="1265" y="1456"/>
                      <a:pt x="1294" y="1435"/>
                    </a:cubicBezTo>
                    <a:cubicBezTo>
                      <a:pt x="1304" y="1448"/>
                      <a:pt x="1304" y="1448"/>
                      <a:pt x="1304" y="1448"/>
                    </a:cubicBezTo>
                    <a:cubicBezTo>
                      <a:pt x="1301" y="1450"/>
                      <a:pt x="1301" y="1450"/>
                      <a:pt x="1301" y="1450"/>
                    </a:cubicBezTo>
                    <a:cubicBezTo>
                      <a:pt x="1297" y="1453"/>
                      <a:pt x="1293" y="1456"/>
                      <a:pt x="1289" y="1459"/>
                    </a:cubicBezTo>
                    <a:cubicBezTo>
                      <a:pt x="1286" y="1461"/>
                      <a:pt x="1282" y="1464"/>
                      <a:pt x="1279" y="1466"/>
                    </a:cubicBezTo>
                    <a:cubicBezTo>
                      <a:pt x="1277" y="1467"/>
                      <a:pt x="1277" y="1467"/>
                      <a:pt x="1277" y="1467"/>
                    </a:cubicBezTo>
                    <a:cubicBezTo>
                      <a:pt x="1298" y="1495"/>
                      <a:pt x="1298" y="1495"/>
                      <a:pt x="1298" y="1495"/>
                    </a:cubicBezTo>
                    <a:cubicBezTo>
                      <a:pt x="1293" y="1498"/>
                      <a:pt x="1293" y="1498"/>
                      <a:pt x="1293" y="1498"/>
                    </a:cubicBezTo>
                    <a:cubicBezTo>
                      <a:pt x="1289" y="1501"/>
                      <a:pt x="1285" y="1504"/>
                      <a:pt x="1280" y="1506"/>
                    </a:cubicBezTo>
                    <a:cubicBezTo>
                      <a:pt x="1279" y="1507"/>
                      <a:pt x="1279" y="1507"/>
                      <a:pt x="1279" y="1507"/>
                    </a:cubicBezTo>
                    <a:cubicBezTo>
                      <a:pt x="1260" y="1478"/>
                      <a:pt x="1260" y="1478"/>
                      <a:pt x="1260" y="1478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47" y="1486"/>
                      <a:pt x="1247" y="1486"/>
                      <a:pt x="1247" y="1486"/>
                    </a:cubicBezTo>
                    <a:cubicBezTo>
                      <a:pt x="1243" y="1488"/>
                      <a:pt x="1240" y="1491"/>
                      <a:pt x="1236" y="1493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1" y="1496"/>
                      <a:pt x="1231" y="1496"/>
                      <a:pt x="1231" y="1496"/>
                    </a:cubicBezTo>
                    <a:cubicBezTo>
                      <a:pt x="1229" y="1497"/>
                      <a:pt x="1226" y="1498"/>
                      <a:pt x="1224" y="1499"/>
                    </a:cubicBezTo>
                    <a:cubicBezTo>
                      <a:pt x="1223" y="1500"/>
                      <a:pt x="1223" y="1500"/>
                      <a:pt x="1223" y="1500"/>
                    </a:cubicBezTo>
                    <a:cubicBezTo>
                      <a:pt x="1229" y="1511"/>
                      <a:pt x="1229" y="1511"/>
                      <a:pt x="1229" y="1511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1" y="1513"/>
                      <a:pt x="1231" y="1513"/>
                      <a:pt x="1231" y="1513"/>
                    </a:cubicBezTo>
                    <a:cubicBezTo>
                      <a:pt x="1279" y="1594"/>
                      <a:pt x="1279" y="1594"/>
                      <a:pt x="1279" y="1594"/>
                    </a:cubicBezTo>
                    <a:lnTo>
                      <a:pt x="1278" y="1594"/>
                    </a:lnTo>
                    <a:close/>
                    <a:moveTo>
                      <a:pt x="1292" y="1590"/>
                    </a:moveTo>
                    <a:cubicBezTo>
                      <a:pt x="1241" y="1505"/>
                      <a:pt x="1241" y="1505"/>
                      <a:pt x="1241" y="1505"/>
                    </a:cubicBezTo>
                    <a:cubicBezTo>
                      <a:pt x="1243" y="1504"/>
                      <a:pt x="1243" y="1504"/>
                      <a:pt x="1243" y="1504"/>
                    </a:cubicBezTo>
                    <a:cubicBezTo>
                      <a:pt x="1247" y="1502"/>
                      <a:pt x="1251" y="1500"/>
                      <a:pt x="1255" y="1497"/>
                    </a:cubicBezTo>
                    <a:cubicBezTo>
                      <a:pt x="1256" y="1496"/>
                      <a:pt x="1256" y="1496"/>
                      <a:pt x="1256" y="1496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75" y="1525"/>
                      <a:pt x="1275" y="1525"/>
                      <a:pt x="1275" y="1525"/>
                    </a:cubicBezTo>
                    <a:cubicBezTo>
                      <a:pt x="1277" y="1524"/>
                      <a:pt x="1277" y="1524"/>
                      <a:pt x="1277" y="1524"/>
                    </a:cubicBezTo>
                    <a:cubicBezTo>
                      <a:pt x="1286" y="1519"/>
                      <a:pt x="1293" y="1514"/>
                      <a:pt x="1300" y="1509"/>
                    </a:cubicBezTo>
                    <a:cubicBezTo>
                      <a:pt x="1301" y="1509"/>
                      <a:pt x="1302" y="1508"/>
                      <a:pt x="1303" y="1507"/>
                    </a:cubicBezTo>
                    <a:cubicBezTo>
                      <a:pt x="1305" y="1506"/>
                      <a:pt x="1305" y="1506"/>
                      <a:pt x="1305" y="1506"/>
                    </a:cubicBezTo>
                    <a:cubicBezTo>
                      <a:pt x="1321" y="1528"/>
                      <a:pt x="1321" y="1528"/>
                      <a:pt x="1321" y="1528"/>
                    </a:cubicBezTo>
                    <a:cubicBezTo>
                      <a:pt x="1320" y="1529"/>
                      <a:pt x="1320" y="1529"/>
                      <a:pt x="1320" y="1529"/>
                    </a:cubicBezTo>
                    <a:cubicBezTo>
                      <a:pt x="1310" y="1535"/>
                      <a:pt x="1301" y="1541"/>
                      <a:pt x="1292" y="1547"/>
                    </a:cubicBezTo>
                    <a:cubicBezTo>
                      <a:pt x="1290" y="1548"/>
                      <a:pt x="1290" y="1548"/>
                      <a:pt x="1290" y="1548"/>
                    </a:cubicBezTo>
                    <a:cubicBezTo>
                      <a:pt x="1309" y="1580"/>
                      <a:pt x="1309" y="1580"/>
                      <a:pt x="1309" y="1580"/>
                    </a:cubicBezTo>
                    <a:cubicBezTo>
                      <a:pt x="1304" y="1583"/>
                      <a:pt x="1298" y="1587"/>
                      <a:pt x="1292" y="1590"/>
                    </a:cubicBezTo>
                    <a:close/>
                    <a:moveTo>
                      <a:pt x="1421" y="1494"/>
                    </a:moveTo>
                    <a:cubicBezTo>
                      <a:pt x="1393" y="1518"/>
                      <a:pt x="1364" y="1540"/>
                      <a:pt x="1334" y="1560"/>
                    </a:cubicBezTo>
                    <a:cubicBezTo>
                      <a:pt x="1329" y="1563"/>
                      <a:pt x="1325" y="1566"/>
                      <a:pt x="1320" y="1569"/>
                    </a:cubicBezTo>
                    <a:cubicBezTo>
                      <a:pt x="1319" y="1570"/>
                      <a:pt x="1319" y="1570"/>
                      <a:pt x="1319" y="1570"/>
                    </a:cubicBezTo>
                    <a:cubicBezTo>
                      <a:pt x="1309" y="1552"/>
                      <a:pt x="1309" y="1552"/>
                      <a:pt x="1309" y="1552"/>
                    </a:cubicBezTo>
                    <a:cubicBezTo>
                      <a:pt x="1310" y="1552"/>
                      <a:pt x="1310" y="1552"/>
                      <a:pt x="1310" y="1552"/>
                    </a:cubicBezTo>
                    <a:cubicBezTo>
                      <a:pt x="1316" y="1548"/>
                      <a:pt x="1322" y="1544"/>
                      <a:pt x="1328" y="1540"/>
                    </a:cubicBezTo>
                    <a:cubicBezTo>
                      <a:pt x="1340" y="1531"/>
                      <a:pt x="1340" y="1531"/>
                      <a:pt x="1340" y="1531"/>
                    </a:cubicBezTo>
                    <a:cubicBezTo>
                      <a:pt x="1317" y="1498"/>
                      <a:pt x="1317" y="1498"/>
                      <a:pt x="1317" y="1498"/>
                    </a:cubicBezTo>
                    <a:cubicBezTo>
                      <a:pt x="1318" y="1497"/>
                      <a:pt x="1318" y="1497"/>
                      <a:pt x="1318" y="1497"/>
                    </a:cubicBezTo>
                    <a:cubicBezTo>
                      <a:pt x="1322" y="1494"/>
                      <a:pt x="1327" y="1491"/>
                      <a:pt x="1331" y="1488"/>
                    </a:cubicBezTo>
                    <a:cubicBezTo>
                      <a:pt x="1332" y="1487"/>
                      <a:pt x="1332" y="1487"/>
                      <a:pt x="1332" y="1487"/>
                    </a:cubicBezTo>
                    <a:cubicBezTo>
                      <a:pt x="1357" y="1519"/>
                      <a:pt x="1357" y="1519"/>
                      <a:pt x="1357" y="1519"/>
                    </a:cubicBezTo>
                    <a:cubicBezTo>
                      <a:pt x="1361" y="1516"/>
                      <a:pt x="1361" y="1516"/>
                      <a:pt x="1361" y="1516"/>
                    </a:cubicBezTo>
                    <a:cubicBezTo>
                      <a:pt x="1373" y="1507"/>
                      <a:pt x="1384" y="1498"/>
                      <a:pt x="1395" y="1489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7" y="1488"/>
                      <a:pt x="1397" y="1488"/>
                      <a:pt x="1397" y="1488"/>
                    </a:cubicBezTo>
                    <a:cubicBezTo>
                      <a:pt x="1328" y="1408"/>
                      <a:pt x="1328" y="1408"/>
                      <a:pt x="1328" y="1408"/>
                    </a:cubicBezTo>
                    <a:cubicBezTo>
                      <a:pt x="1355" y="1386"/>
                      <a:pt x="1380" y="1361"/>
                      <a:pt x="1404" y="1335"/>
                    </a:cubicBezTo>
                    <a:cubicBezTo>
                      <a:pt x="1417" y="1345"/>
                      <a:pt x="1417" y="1345"/>
                      <a:pt x="1417" y="1345"/>
                    </a:cubicBezTo>
                    <a:cubicBezTo>
                      <a:pt x="1414" y="1348"/>
                      <a:pt x="1414" y="1348"/>
                      <a:pt x="1414" y="1348"/>
                    </a:cubicBezTo>
                    <a:cubicBezTo>
                      <a:pt x="1411" y="1352"/>
                      <a:pt x="1408" y="1355"/>
                      <a:pt x="1405" y="1359"/>
                    </a:cubicBezTo>
                    <a:cubicBezTo>
                      <a:pt x="1401" y="1362"/>
                      <a:pt x="1399" y="1365"/>
                      <a:pt x="1396" y="1368"/>
                    </a:cubicBezTo>
                    <a:cubicBezTo>
                      <a:pt x="1394" y="1369"/>
                      <a:pt x="1394" y="1369"/>
                      <a:pt x="1394" y="1369"/>
                    </a:cubicBezTo>
                    <a:cubicBezTo>
                      <a:pt x="1420" y="1393"/>
                      <a:pt x="1420" y="1393"/>
                      <a:pt x="1420" y="1393"/>
                    </a:cubicBezTo>
                    <a:cubicBezTo>
                      <a:pt x="1416" y="1397"/>
                      <a:pt x="1416" y="1397"/>
                      <a:pt x="1416" y="1397"/>
                    </a:cubicBezTo>
                    <a:cubicBezTo>
                      <a:pt x="1413" y="1400"/>
                      <a:pt x="1409" y="1404"/>
                      <a:pt x="1406" y="1407"/>
                    </a:cubicBezTo>
                    <a:cubicBezTo>
                      <a:pt x="1405" y="1408"/>
                      <a:pt x="1405" y="1408"/>
                      <a:pt x="1405" y="1408"/>
                    </a:cubicBezTo>
                    <a:cubicBezTo>
                      <a:pt x="1380" y="1384"/>
                      <a:pt x="1380" y="1384"/>
                      <a:pt x="1380" y="1384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6" y="1387"/>
                      <a:pt x="1376" y="1387"/>
                      <a:pt x="1376" y="1387"/>
                    </a:cubicBezTo>
                    <a:cubicBezTo>
                      <a:pt x="1376" y="1388"/>
                      <a:pt x="1375" y="1388"/>
                      <a:pt x="1374" y="1389"/>
                    </a:cubicBezTo>
                    <a:cubicBezTo>
                      <a:pt x="1369" y="1394"/>
                      <a:pt x="1369" y="1394"/>
                      <a:pt x="1369" y="1394"/>
                    </a:cubicBezTo>
                    <a:cubicBezTo>
                      <a:pt x="1366" y="1397"/>
                      <a:pt x="1362" y="1400"/>
                      <a:pt x="1359" y="1403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2" y="1410"/>
                      <a:pt x="1352" y="1410"/>
                      <a:pt x="1352" y="1410"/>
                    </a:cubicBezTo>
                    <a:cubicBezTo>
                      <a:pt x="1351" y="1410"/>
                      <a:pt x="1350" y="1411"/>
                      <a:pt x="1349" y="1412"/>
                    </a:cubicBezTo>
                    <a:cubicBezTo>
                      <a:pt x="1348" y="1413"/>
                      <a:pt x="1348" y="1413"/>
                      <a:pt x="1348" y="1413"/>
                    </a:cubicBezTo>
                    <a:cubicBezTo>
                      <a:pt x="1422" y="1493"/>
                      <a:pt x="1422" y="1493"/>
                      <a:pt x="1422" y="1493"/>
                    </a:cubicBezTo>
                    <a:lnTo>
                      <a:pt x="1421" y="1494"/>
                    </a:lnTo>
                    <a:close/>
                    <a:moveTo>
                      <a:pt x="1434" y="1486"/>
                    </a:moveTo>
                    <a:cubicBezTo>
                      <a:pt x="1367" y="1414"/>
                      <a:pt x="1367" y="1414"/>
                      <a:pt x="1367" y="1414"/>
                    </a:cubicBezTo>
                    <a:cubicBezTo>
                      <a:pt x="1368" y="1413"/>
                      <a:pt x="1368" y="1413"/>
                      <a:pt x="1368" y="1413"/>
                    </a:cubicBezTo>
                    <a:cubicBezTo>
                      <a:pt x="1372" y="1410"/>
                      <a:pt x="1375" y="1407"/>
                      <a:pt x="1379" y="1404"/>
                    </a:cubicBezTo>
                    <a:cubicBezTo>
                      <a:pt x="1380" y="1403"/>
                      <a:pt x="1380" y="1403"/>
                      <a:pt x="1380" y="1403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404" y="1427"/>
                      <a:pt x="1404" y="1427"/>
                      <a:pt x="1404" y="1427"/>
                    </a:cubicBezTo>
                    <a:cubicBezTo>
                      <a:pt x="1406" y="1426"/>
                      <a:pt x="1406" y="1426"/>
                      <a:pt x="1406" y="1426"/>
                    </a:cubicBezTo>
                    <a:cubicBezTo>
                      <a:pt x="1413" y="1419"/>
                      <a:pt x="1420" y="1412"/>
                      <a:pt x="1426" y="1406"/>
                    </a:cubicBezTo>
                    <a:cubicBezTo>
                      <a:pt x="1426" y="1406"/>
                      <a:pt x="1427" y="1405"/>
                      <a:pt x="1427" y="1404"/>
                    </a:cubicBezTo>
                    <a:cubicBezTo>
                      <a:pt x="1430" y="1402"/>
                      <a:pt x="1430" y="1402"/>
                      <a:pt x="1430" y="1402"/>
                    </a:cubicBezTo>
                    <a:cubicBezTo>
                      <a:pt x="1450" y="1420"/>
                      <a:pt x="1450" y="1420"/>
                      <a:pt x="1450" y="1420"/>
                    </a:cubicBezTo>
                    <a:cubicBezTo>
                      <a:pt x="1449" y="1421"/>
                      <a:pt x="1449" y="1421"/>
                      <a:pt x="1449" y="1421"/>
                    </a:cubicBezTo>
                    <a:cubicBezTo>
                      <a:pt x="1441" y="1429"/>
                      <a:pt x="1433" y="1437"/>
                      <a:pt x="1425" y="1445"/>
                    </a:cubicBezTo>
                    <a:cubicBezTo>
                      <a:pt x="1424" y="1446"/>
                      <a:pt x="1424" y="1446"/>
                      <a:pt x="1424" y="1446"/>
                    </a:cubicBezTo>
                    <a:cubicBezTo>
                      <a:pt x="1449" y="1473"/>
                      <a:pt x="1449" y="1473"/>
                      <a:pt x="1449" y="1473"/>
                    </a:cubicBezTo>
                    <a:cubicBezTo>
                      <a:pt x="1444" y="1477"/>
                      <a:pt x="1439" y="1482"/>
                      <a:pt x="1434" y="1486"/>
                    </a:cubicBezTo>
                    <a:close/>
                    <a:moveTo>
                      <a:pt x="1541" y="1366"/>
                    </a:moveTo>
                    <a:cubicBezTo>
                      <a:pt x="1518" y="1395"/>
                      <a:pt x="1494" y="1423"/>
                      <a:pt x="1469" y="1449"/>
                    </a:cubicBezTo>
                    <a:cubicBezTo>
                      <a:pt x="1465" y="1453"/>
                      <a:pt x="1461" y="1456"/>
                      <a:pt x="1458" y="1460"/>
                    </a:cubicBezTo>
                    <a:cubicBezTo>
                      <a:pt x="1457" y="1461"/>
                      <a:pt x="1457" y="1461"/>
                      <a:pt x="1457" y="1461"/>
                    </a:cubicBezTo>
                    <a:cubicBezTo>
                      <a:pt x="1443" y="1446"/>
                      <a:pt x="1443" y="1446"/>
                      <a:pt x="1443" y="1446"/>
                    </a:cubicBezTo>
                    <a:cubicBezTo>
                      <a:pt x="1444" y="1445"/>
                      <a:pt x="1444" y="1445"/>
                      <a:pt x="1444" y="1445"/>
                    </a:cubicBezTo>
                    <a:cubicBezTo>
                      <a:pt x="1449" y="1440"/>
                      <a:pt x="1454" y="1435"/>
                      <a:pt x="1459" y="1430"/>
                    </a:cubicBezTo>
                    <a:cubicBezTo>
                      <a:pt x="1465" y="1423"/>
                      <a:pt x="1465" y="1423"/>
                      <a:pt x="1465" y="1423"/>
                    </a:cubicBezTo>
                    <a:cubicBezTo>
                      <a:pt x="1466" y="1423"/>
                      <a:pt x="1466" y="1422"/>
                      <a:pt x="1467" y="1421"/>
                    </a:cubicBezTo>
                    <a:cubicBezTo>
                      <a:pt x="1469" y="1419"/>
                      <a:pt x="1469" y="1419"/>
                      <a:pt x="1469" y="1419"/>
                    </a:cubicBezTo>
                    <a:cubicBezTo>
                      <a:pt x="1439" y="1392"/>
                      <a:pt x="1439" y="1392"/>
                      <a:pt x="1439" y="1392"/>
                    </a:cubicBezTo>
                    <a:cubicBezTo>
                      <a:pt x="1440" y="1391"/>
                      <a:pt x="1440" y="1391"/>
                      <a:pt x="1440" y="1391"/>
                    </a:cubicBezTo>
                    <a:cubicBezTo>
                      <a:pt x="1444" y="1387"/>
                      <a:pt x="1448" y="1383"/>
                      <a:pt x="1451" y="1379"/>
                    </a:cubicBezTo>
                    <a:cubicBezTo>
                      <a:pt x="1452" y="1377"/>
                      <a:pt x="1452" y="1377"/>
                      <a:pt x="1452" y="1377"/>
                    </a:cubicBezTo>
                    <a:cubicBezTo>
                      <a:pt x="1483" y="1404"/>
                      <a:pt x="1483" y="1404"/>
                      <a:pt x="1483" y="1404"/>
                    </a:cubicBezTo>
                    <a:cubicBezTo>
                      <a:pt x="1486" y="1400"/>
                      <a:pt x="1486" y="1400"/>
                      <a:pt x="1486" y="1400"/>
                    </a:cubicBezTo>
                    <a:cubicBezTo>
                      <a:pt x="1496" y="1389"/>
                      <a:pt x="1506" y="1378"/>
                      <a:pt x="1514" y="1366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6" y="1365"/>
                      <a:pt x="1516" y="1365"/>
                      <a:pt x="1516" y="1365"/>
                    </a:cubicBezTo>
                    <a:cubicBezTo>
                      <a:pt x="1432" y="1301"/>
                      <a:pt x="1432" y="1301"/>
                      <a:pt x="1432" y="1301"/>
                    </a:cubicBezTo>
                    <a:cubicBezTo>
                      <a:pt x="1453" y="1274"/>
                      <a:pt x="1473" y="1244"/>
                      <a:pt x="1491" y="1214"/>
                    </a:cubicBezTo>
                    <a:cubicBezTo>
                      <a:pt x="1505" y="1221"/>
                      <a:pt x="1505" y="1221"/>
                      <a:pt x="1505" y="1221"/>
                    </a:cubicBezTo>
                    <a:cubicBezTo>
                      <a:pt x="1504" y="1224"/>
                      <a:pt x="1504" y="1224"/>
                      <a:pt x="1504" y="1224"/>
                    </a:cubicBezTo>
                    <a:cubicBezTo>
                      <a:pt x="1501" y="1229"/>
                      <a:pt x="1499" y="1233"/>
                      <a:pt x="1496" y="1237"/>
                    </a:cubicBezTo>
                    <a:cubicBezTo>
                      <a:pt x="1494" y="1241"/>
                      <a:pt x="1492" y="1244"/>
                      <a:pt x="1489" y="1248"/>
                    </a:cubicBezTo>
                    <a:cubicBezTo>
                      <a:pt x="1489" y="1250"/>
                      <a:pt x="1489" y="1250"/>
                      <a:pt x="1489" y="1250"/>
                    </a:cubicBezTo>
                    <a:cubicBezTo>
                      <a:pt x="1518" y="1267"/>
                      <a:pt x="1518" y="1267"/>
                      <a:pt x="1518" y="1267"/>
                    </a:cubicBezTo>
                    <a:cubicBezTo>
                      <a:pt x="1515" y="1272"/>
                      <a:pt x="1515" y="1272"/>
                      <a:pt x="1515" y="1272"/>
                    </a:cubicBezTo>
                    <a:cubicBezTo>
                      <a:pt x="1513" y="1276"/>
                      <a:pt x="1510" y="1280"/>
                      <a:pt x="1507" y="1284"/>
                    </a:cubicBezTo>
                    <a:cubicBezTo>
                      <a:pt x="1507" y="1285"/>
                      <a:pt x="1507" y="1285"/>
                      <a:pt x="1507" y="1285"/>
                    </a:cubicBezTo>
                    <a:cubicBezTo>
                      <a:pt x="1477" y="1267"/>
                      <a:pt x="1477" y="1267"/>
                      <a:pt x="1477" y="1267"/>
                    </a:cubicBezTo>
                    <a:cubicBezTo>
                      <a:pt x="1469" y="1279"/>
                      <a:pt x="1469" y="1279"/>
                      <a:pt x="1469" y="1279"/>
                    </a:cubicBezTo>
                    <a:cubicBezTo>
                      <a:pt x="1466" y="1283"/>
                      <a:pt x="1464" y="1286"/>
                      <a:pt x="1461" y="1290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57" y="1296"/>
                      <a:pt x="1457" y="1296"/>
                      <a:pt x="1457" y="1296"/>
                    </a:cubicBezTo>
                    <a:cubicBezTo>
                      <a:pt x="1455" y="1298"/>
                      <a:pt x="1454" y="1299"/>
                      <a:pt x="1453" y="1301"/>
                    </a:cubicBezTo>
                    <a:cubicBezTo>
                      <a:pt x="1452" y="1302"/>
                      <a:pt x="1452" y="1302"/>
                      <a:pt x="1452" y="1302"/>
                    </a:cubicBezTo>
                    <a:cubicBezTo>
                      <a:pt x="1542" y="1364"/>
                      <a:pt x="1542" y="1364"/>
                      <a:pt x="1542" y="1364"/>
                    </a:cubicBezTo>
                    <a:lnTo>
                      <a:pt x="1541" y="1366"/>
                    </a:lnTo>
                    <a:close/>
                    <a:moveTo>
                      <a:pt x="1552" y="1355"/>
                    </a:moveTo>
                    <a:cubicBezTo>
                      <a:pt x="1471" y="1299"/>
                      <a:pt x="1471" y="1299"/>
                      <a:pt x="1471" y="1299"/>
                    </a:cubicBezTo>
                    <a:cubicBezTo>
                      <a:pt x="1472" y="1298"/>
                      <a:pt x="1472" y="1298"/>
                      <a:pt x="1472" y="1298"/>
                    </a:cubicBezTo>
                    <a:cubicBezTo>
                      <a:pt x="1475" y="1294"/>
                      <a:pt x="1478" y="1290"/>
                      <a:pt x="1480" y="1286"/>
                    </a:cubicBezTo>
                    <a:cubicBezTo>
                      <a:pt x="1481" y="1285"/>
                      <a:pt x="1481" y="1285"/>
                      <a:pt x="1481" y="1285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510" y="1304"/>
                      <a:pt x="1510" y="1304"/>
                      <a:pt x="1510" y="1304"/>
                    </a:cubicBezTo>
                    <a:cubicBezTo>
                      <a:pt x="1511" y="1302"/>
                      <a:pt x="1511" y="1302"/>
                      <a:pt x="1511" y="1302"/>
                    </a:cubicBezTo>
                    <a:cubicBezTo>
                      <a:pt x="1517" y="1294"/>
                      <a:pt x="1522" y="1286"/>
                      <a:pt x="1527" y="1279"/>
                    </a:cubicBezTo>
                    <a:cubicBezTo>
                      <a:pt x="1527" y="1278"/>
                      <a:pt x="1528" y="1277"/>
                      <a:pt x="1529" y="1276"/>
                    </a:cubicBezTo>
                    <a:cubicBezTo>
                      <a:pt x="1530" y="1274"/>
                      <a:pt x="1530" y="1274"/>
                      <a:pt x="1530" y="1274"/>
                    </a:cubicBezTo>
                    <a:cubicBezTo>
                      <a:pt x="1554" y="1287"/>
                      <a:pt x="1554" y="1287"/>
                      <a:pt x="1554" y="1287"/>
                    </a:cubicBezTo>
                    <a:cubicBezTo>
                      <a:pt x="1553" y="1288"/>
                      <a:pt x="1553" y="1288"/>
                      <a:pt x="1553" y="1288"/>
                    </a:cubicBezTo>
                    <a:cubicBezTo>
                      <a:pt x="1547" y="1298"/>
                      <a:pt x="1541" y="1308"/>
                      <a:pt x="1534" y="1317"/>
                    </a:cubicBezTo>
                    <a:cubicBezTo>
                      <a:pt x="1533" y="1318"/>
                      <a:pt x="1533" y="1318"/>
                      <a:pt x="1533" y="1318"/>
                    </a:cubicBezTo>
                    <a:cubicBezTo>
                      <a:pt x="1563" y="1339"/>
                      <a:pt x="1563" y="1339"/>
                      <a:pt x="1563" y="1339"/>
                    </a:cubicBezTo>
                    <a:cubicBezTo>
                      <a:pt x="1560" y="1345"/>
                      <a:pt x="1556" y="1350"/>
                      <a:pt x="1552" y="1355"/>
                    </a:cubicBezTo>
                    <a:close/>
                    <a:moveTo>
                      <a:pt x="1631" y="1216"/>
                    </a:moveTo>
                    <a:cubicBezTo>
                      <a:pt x="1615" y="1249"/>
                      <a:pt x="1597" y="1281"/>
                      <a:pt x="1578" y="1312"/>
                    </a:cubicBezTo>
                    <a:cubicBezTo>
                      <a:pt x="1575" y="1316"/>
                      <a:pt x="1572" y="1321"/>
                      <a:pt x="1569" y="1325"/>
                    </a:cubicBezTo>
                    <a:cubicBezTo>
                      <a:pt x="1568" y="1326"/>
                      <a:pt x="1568" y="1326"/>
                      <a:pt x="1568" y="1326"/>
                    </a:cubicBezTo>
                    <a:cubicBezTo>
                      <a:pt x="1552" y="1315"/>
                      <a:pt x="1552" y="1315"/>
                      <a:pt x="1552" y="1315"/>
                    </a:cubicBezTo>
                    <a:cubicBezTo>
                      <a:pt x="1553" y="1313"/>
                      <a:pt x="1553" y="1313"/>
                      <a:pt x="1553" y="1313"/>
                    </a:cubicBezTo>
                    <a:cubicBezTo>
                      <a:pt x="1557" y="1307"/>
                      <a:pt x="1561" y="1301"/>
                      <a:pt x="1564" y="1295"/>
                    </a:cubicBezTo>
                    <a:cubicBezTo>
                      <a:pt x="1569" y="1287"/>
                      <a:pt x="1569" y="1287"/>
                      <a:pt x="1569" y="1287"/>
                    </a:cubicBezTo>
                    <a:cubicBezTo>
                      <a:pt x="1570" y="1286"/>
                      <a:pt x="1571" y="1285"/>
                      <a:pt x="1571" y="1284"/>
                    </a:cubicBezTo>
                    <a:cubicBezTo>
                      <a:pt x="1572" y="1282"/>
                      <a:pt x="1572" y="1282"/>
                      <a:pt x="1572" y="1282"/>
                    </a:cubicBezTo>
                    <a:cubicBezTo>
                      <a:pt x="1537" y="1262"/>
                      <a:pt x="1537" y="1262"/>
                      <a:pt x="1537" y="1262"/>
                    </a:cubicBezTo>
                    <a:cubicBezTo>
                      <a:pt x="1538" y="1261"/>
                      <a:pt x="1538" y="1261"/>
                      <a:pt x="1538" y="1261"/>
                    </a:cubicBezTo>
                    <a:cubicBezTo>
                      <a:pt x="1541" y="1256"/>
                      <a:pt x="1543" y="1251"/>
                      <a:pt x="1546" y="1247"/>
                    </a:cubicBezTo>
                    <a:cubicBezTo>
                      <a:pt x="1547" y="1245"/>
                      <a:pt x="1547" y="1245"/>
                      <a:pt x="1547" y="1245"/>
                    </a:cubicBezTo>
                    <a:cubicBezTo>
                      <a:pt x="1583" y="1264"/>
                      <a:pt x="1583" y="1264"/>
                      <a:pt x="1583" y="1264"/>
                    </a:cubicBezTo>
                    <a:cubicBezTo>
                      <a:pt x="1585" y="1260"/>
                      <a:pt x="1585" y="1260"/>
                      <a:pt x="1585" y="1260"/>
                    </a:cubicBezTo>
                    <a:cubicBezTo>
                      <a:pt x="1592" y="1247"/>
                      <a:pt x="1599" y="1234"/>
                      <a:pt x="1605" y="1222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0"/>
                      <a:pt x="1606" y="1220"/>
                      <a:pt x="1606" y="1220"/>
                    </a:cubicBezTo>
                    <a:cubicBezTo>
                      <a:pt x="1511" y="1175"/>
                      <a:pt x="1511" y="1175"/>
                      <a:pt x="1511" y="1175"/>
                    </a:cubicBezTo>
                    <a:cubicBezTo>
                      <a:pt x="1526" y="1144"/>
                      <a:pt x="1540" y="1111"/>
                      <a:pt x="1551" y="1077"/>
                    </a:cubicBezTo>
                    <a:cubicBezTo>
                      <a:pt x="1566" y="1082"/>
                      <a:pt x="1566" y="1082"/>
                      <a:pt x="1566" y="1082"/>
                    </a:cubicBezTo>
                    <a:cubicBezTo>
                      <a:pt x="1566" y="1084"/>
                      <a:pt x="1566" y="1084"/>
                      <a:pt x="1566" y="1084"/>
                    </a:cubicBezTo>
                    <a:cubicBezTo>
                      <a:pt x="1566" y="1084"/>
                      <a:pt x="1566" y="1084"/>
                      <a:pt x="1565" y="1085"/>
                    </a:cubicBezTo>
                    <a:cubicBezTo>
                      <a:pt x="1564" y="1090"/>
                      <a:pt x="1562" y="1094"/>
                      <a:pt x="1561" y="1099"/>
                    </a:cubicBezTo>
                    <a:cubicBezTo>
                      <a:pt x="1559" y="1103"/>
                      <a:pt x="1558" y="1107"/>
                      <a:pt x="1556" y="1111"/>
                    </a:cubicBezTo>
                    <a:cubicBezTo>
                      <a:pt x="1556" y="1113"/>
                      <a:pt x="1556" y="1113"/>
                      <a:pt x="1556" y="1113"/>
                    </a:cubicBezTo>
                    <a:cubicBezTo>
                      <a:pt x="1589" y="1123"/>
                      <a:pt x="1589" y="1123"/>
                      <a:pt x="1589" y="1123"/>
                    </a:cubicBezTo>
                    <a:cubicBezTo>
                      <a:pt x="1587" y="1129"/>
                      <a:pt x="1587" y="1129"/>
                      <a:pt x="1587" y="1129"/>
                    </a:cubicBezTo>
                    <a:cubicBezTo>
                      <a:pt x="1585" y="1133"/>
                      <a:pt x="1583" y="1138"/>
                      <a:pt x="1581" y="1142"/>
                    </a:cubicBezTo>
                    <a:cubicBezTo>
                      <a:pt x="1581" y="1144"/>
                      <a:pt x="1581" y="1144"/>
                      <a:pt x="1581" y="1144"/>
                    </a:cubicBezTo>
                    <a:cubicBezTo>
                      <a:pt x="1548" y="1132"/>
                      <a:pt x="1548" y="1132"/>
                      <a:pt x="1548" y="1132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3" y="1146"/>
                      <a:pt x="1543" y="1146"/>
                      <a:pt x="1543" y="1146"/>
                    </a:cubicBezTo>
                    <a:cubicBezTo>
                      <a:pt x="1541" y="1150"/>
                      <a:pt x="1539" y="1154"/>
                      <a:pt x="1537" y="1158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4" y="1165"/>
                      <a:pt x="1534" y="1165"/>
                      <a:pt x="1534" y="1165"/>
                    </a:cubicBezTo>
                    <a:cubicBezTo>
                      <a:pt x="1533" y="1167"/>
                      <a:pt x="1533" y="1168"/>
                      <a:pt x="1532" y="1170"/>
                    </a:cubicBezTo>
                    <a:cubicBezTo>
                      <a:pt x="1531" y="1172"/>
                      <a:pt x="1531" y="1172"/>
                      <a:pt x="1531" y="1172"/>
                    </a:cubicBezTo>
                    <a:cubicBezTo>
                      <a:pt x="1631" y="1214"/>
                      <a:pt x="1631" y="1214"/>
                      <a:pt x="1631" y="1214"/>
                    </a:cubicBezTo>
                    <a:lnTo>
                      <a:pt x="1631" y="1216"/>
                    </a:lnTo>
                    <a:close/>
                    <a:moveTo>
                      <a:pt x="1640" y="1203"/>
                    </a:moveTo>
                    <a:cubicBezTo>
                      <a:pt x="1549" y="1164"/>
                      <a:pt x="1549" y="1164"/>
                      <a:pt x="1549" y="1164"/>
                    </a:cubicBezTo>
                    <a:cubicBezTo>
                      <a:pt x="1550" y="1163"/>
                      <a:pt x="1550" y="1163"/>
                      <a:pt x="1550" y="1163"/>
                    </a:cubicBezTo>
                    <a:cubicBezTo>
                      <a:pt x="1552" y="1159"/>
                      <a:pt x="1553" y="1155"/>
                      <a:pt x="1555" y="1150"/>
                    </a:cubicBezTo>
                    <a:cubicBezTo>
                      <a:pt x="1556" y="1149"/>
                      <a:pt x="1556" y="1149"/>
                      <a:pt x="1556" y="1149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88" y="1161"/>
                      <a:pt x="1588" y="1161"/>
                      <a:pt x="1588" y="1161"/>
                    </a:cubicBezTo>
                    <a:cubicBezTo>
                      <a:pt x="1589" y="1160"/>
                      <a:pt x="1589" y="1160"/>
                      <a:pt x="1589" y="1160"/>
                    </a:cubicBezTo>
                    <a:cubicBezTo>
                      <a:pt x="1593" y="1150"/>
                      <a:pt x="1596" y="1141"/>
                      <a:pt x="1599" y="1134"/>
                    </a:cubicBezTo>
                    <a:cubicBezTo>
                      <a:pt x="1600" y="1133"/>
                      <a:pt x="1600" y="1132"/>
                      <a:pt x="1600" y="1131"/>
                    </a:cubicBezTo>
                    <a:cubicBezTo>
                      <a:pt x="1601" y="1127"/>
                      <a:pt x="1601" y="1127"/>
                      <a:pt x="1601" y="1127"/>
                    </a:cubicBezTo>
                    <a:cubicBezTo>
                      <a:pt x="1627" y="1136"/>
                      <a:pt x="1627" y="1136"/>
                      <a:pt x="1627" y="1136"/>
                    </a:cubicBezTo>
                    <a:cubicBezTo>
                      <a:pt x="1627" y="1137"/>
                      <a:pt x="1627" y="1137"/>
                      <a:pt x="1627" y="1137"/>
                    </a:cubicBezTo>
                    <a:cubicBezTo>
                      <a:pt x="1623" y="1148"/>
                      <a:pt x="1619" y="1159"/>
                      <a:pt x="1614" y="1169"/>
                    </a:cubicBezTo>
                    <a:cubicBezTo>
                      <a:pt x="1614" y="1170"/>
                      <a:pt x="1614" y="1170"/>
                      <a:pt x="1614" y="1170"/>
                    </a:cubicBezTo>
                    <a:cubicBezTo>
                      <a:pt x="1648" y="1185"/>
                      <a:pt x="1648" y="1185"/>
                      <a:pt x="1648" y="1185"/>
                    </a:cubicBezTo>
                    <a:cubicBezTo>
                      <a:pt x="1645" y="1191"/>
                      <a:pt x="1643" y="1197"/>
                      <a:pt x="1640" y="1203"/>
                    </a:cubicBezTo>
                    <a:close/>
                    <a:moveTo>
                      <a:pt x="1688" y="1050"/>
                    </a:moveTo>
                    <a:cubicBezTo>
                      <a:pt x="1680" y="1086"/>
                      <a:pt x="1669" y="1121"/>
                      <a:pt x="1656" y="1155"/>
                    </a:cubicBezTo>
                    <a:cubicBezTo>
                      <a:pt x="1654" y="1160"/>
                      <a:pt x="1652" y="1165"/>
                      <a:pt x="1651" y="1170"/>
                    </a:cubicBezTo>
                    <a:cubicBezTo>
                      <a:pt x="1650" y="1171"/>
                      <a:pt x="1650" y="1171"/>
                      <a:pt x="1650" y="1171"/>
                    </a:cubicBezTo>
                    <a:cubicBezTo>
                      <a:pt x="1631" y="1163"/>
                      <a:pt x="1631" y="1163"/>
                      <a:pt x="1631" y="1163"/>
                    </a:cubicBezTo>
                    <a:cubicBezTo>
                      <a:pt x="1632" y="1162"/>
                      <a:pt x="1632" y="1162"/>
                      <a:pt x="1632" y="1162"/>
                    </a:cubicBezTo>
                    <a:cubicBezTo>
                      <a:pt x="1634" y="1155"/>
                      <a:pt x="1637" y="1148"/>
                      <a:pt x="1640" y="1141"/>
                    </a:cubicBezTo>
                    <a:cubicBezTo>
                      <a:pt x="1643" y="1133"/>
                      <a:pt x="1643" y="1133"/>
                      <a:pt x="1643" y="1133"/>
                    </a:cubicBezTo>
                    <a:cubicBezTo>
                      <a:pt x="1643" y="1132"/>
                      <a:pt x="1643" y="1130"/>
                      <a:pt x="1644" y="1129"/>
                    </a:cubicBezTo>
                    <a:cubicBezTo>
                      <a:pt x="1644" y="1127"/>
                      <a:pt x="1644" y="1127"/>
                      <a:pt x="1644" y="1127"/>
                    </a:cubicBezTo>
                    <a:cubicBezTo>
                      <a:pt x="1606" y="1115"/>
                      <a:pt x="1606" y="1115"/>
                      <a:pt x="1606" y="1115"/>
                    </a:cubicBezTo>
                    <a:cubicBezTo>
                      <a:pt x="1606" y="1113"/>
                      <a:pt x="1606" y="1113"/>
                      <a:pt x="1606" y="1113"/>
                    </a:cubicBezTo>
                    <a:cubicBezTo>
                      <a:pt x="1608" y="1108"/>
                      <a:pt x="1610" y="1103"/>
                      <a:pt x="1611" y="1098"/>
                    </a:cubicBezTo>
                    <a:cubicBezTo>
                      <a:pt x="1612" y="1096"/>
                      <a:pt x="1612" y="1096"/>
                      <a:pt x="1612" y="1096"/>
                    </a:cubicBezTo>
                    <a:cubicBezTo>
                      <a:pt x="1651" y="1108"/>
                      <a:pt x="1651" y="1108"/>
                      <a:pt x="1651" y="1108"/>
                    </a:cubicBezTo>
                    <a:cubicBezTo>
                      <a:pt x="1652" y="1103"/>
                      <a:pt x="1652" y="1103"/>
                      <a:pt x="1652" y="1103"/>
                    </a:cubicBezTo>
                    <a:cubicBezTo>
                      <a:pt x="1657" y="1089"/>
                      <a:pt x="1661" y="1075"/>
                      <a:pt x="1664" y="1061"/>
                    </a:cubicBezTo>
                    <a:cubicBezTo>
                      <a:pt x="1665" y="1060"/>
                      <a:pt x="1665" y="1060"/>
                      <a:pt x="1665" y="1060"/>
                    </a:cubicBezTo>
                    <a:cubicBezTo>
                      <a:pt x="1664" y="1060"/>
                      <a:pt x="1664" y="1060"/>
                      <a:pt x="1664" y="1060"/>
                    </a:cubicBezTo>
                    <a:cubicBezTo>
                      <a:pt x="1665" y="1059"/>
                      <a:pt x="1665" y="1059"/>
                      <a:pt x="1665" y="1059"/>
                    </a:cubicBezTo>
                    <a:cubicBezTo>
                      <a:pt x="1562" y="1035"/>
                      <a:pt x="1562" y="1035"/>
                      <a:pt x="1562" y="1035"/>
                    </a:cubicBezTo>
                    <a:cubicBezTo>
                      <a:pt x="1571" y="1001"/>
                      <a:pt x="1577" y="967"/>
                      <a:pt x="1581" y="931"/>
                    </a:cubicBezTo>
                    <a:cubicBezTo>
                      <a:pt x="1597" y="932"/>
                      <a:pt x="1597" y="932"/>
                      <a:pt x="1597" y="932"/>
                    </a:cubicBezTo>
                    <a:cubicBezTo>
                      <a:pt x="1597" y="936"/>
                      <a:pt x="1597" y="936"/>
                      <a:pt x="1597" y="936"/>
                    </a:cubicBezTo>
                    <a:cubicBezTo>
                      <a:pt x="1596" y="941"/>
                      <a:pt x="1596" y="945"/>
                      <a:pt x="1595" y="950"/>
                    </a:cubicBezTo>
                    <a:cubicBezTo>
                      <a:pt x="1594" y="955"/>
                      <a:pt x="1594" y="959"/>
                      <a:pt x="1593" y="963"/>
                    </a:cubicBezTo>
                    <a:cubicBezTo>
                      <a:pt x="1593" y="965"/>
                      <a:pt x="1593" y="965"/>
                      <a:pt x="1593" y="965"/>
                    </a:cubicBezTo>
                    <a:cubicBezTo>
                      <a:pt x="1627" y="968"/>
                      <a:pt x="1627" y="968"/>
                      <a:pt x="1627" y="968"/>
                    </a:cubicBezTo>
                    <a:cubicBezTo>
                      <a:pt x="1627" y="974"/>
                      <a:pt x="1627" y="974"/>
                      <a:pt x="1627" y="974"/>
                    </a:cubicBezTo>
                    <a:cubicBezTo>
                      <a:pt x="1626" y="979"/>
                      <a:pt x="1625" y="984"/>
                      <a:pt x="1624" y="989"/>
                    </a:cubicBezTo>
                    <a:cubicBezTo>
                      <a:pt x="1624" y="990"/>
                      <a:pt x="1624" y="990"/>
                      <a:pt x="1624" y="990"/>
                    </a:cubicBezTo>
                    <a:cubicBezTo>
                      <a:pt x="1590" y="985"/>
                      <a:pt x="1590" y="985"/>
                      <a:pt x="1590" y="985"/>
                    </a:cubicBezTo>
                    <a:cubicBezTo>
                      <a:pt x="1587" y="1000"/>
                      <a:pt x="1587" y="1000"/>
                      <a:pt x="1587" y="1000"/>
                    </a:cubicBezTo>
                    <a:cubicBezTo>
                      <a:pt x="1586" y="1004"/>
                      <a:pt x="1585" y="1009"/>
                      <a:pt x="1584" y="1013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1" y="1028"/>
                      <a:pt x="1581" y="1028"/>
                      <a:pt x="1581" y="1028"/>
                    </a:cubicBezTo>
                    <a:cubicBezTo>
                      <a:pt x="1688" y="1048"/>
                      <a:pt x="1688" y="1048"/>
                      <a:pt x="1688" y="1048"/>
                    </a:cubicBezTo>
                    <a:lnTo>
                      <a:pt x="1688" y="1050"/>
                    </a:lnTo>
                    <a:close/>
                    <a:moveTo>
                      <a:pt x="1601" y="919"/>
                    </a:move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82" y="918"/>
                      <a:pt x="1582" y="918"/>
                      <a:pt x="1582" y="918"/>
                    </a:cubicBezTo>
                    <a:cubicBezTo>
                      <a:pt x="1583" y="912"/>
                      <a:pt x="1583" y="907"/>
                      <a:pt x="1583" y="901"/>
                    </a:cubicBezTo>
                    <a:cubicBezTo>
                      <a:pt x="1675" y="903"/>
                      <a:pt x="1675" y="903"/>
                      <a:pt x="1675" y="903"/>
                    </a:cubicBezTo>
                    <a:cubicBezTo>
                      <a:pt x="1674" y="904"/>
                      <a:pt x="1674" y="904"/>
                      <a:pt x="1674" y="904"/>
                    </a:cubicBezTo>
                    <a:cubicBezTo>
                      <a:pt x="1674" y="911"/>
                      <a:pt x="1674" y="918"/>
                      <a:pt x="1673" y="924"/>
                    </a:cubicBezTo>
                    <a:cubicBezTo>
                      <a:pt x="1673" y="925"/>
                      <a:pt x="1673" y="925"/>
                      <a:pt x="1673" y="925"/>
                    </a:cubicBezTo>
                    <a:cubicBezTo>
                      <a:pt x="1632" y="923"/>
                      <a:pt x="1632" y="923"/>
                      <a:pt x="1632" y="923"/>
                    </a:cubicBezTo>
                    <a:cubicBezTo>
                      <a:pt x="1632" y="925"/>
                      <a:pt x="1632" y="925"/>
                      <a:pt x="1632" y="925"/>
                    </a:cubicBezTo>
                    <a:cubicBezTo>
                      <a:pt x="1632" y="934"/>
                      <a:pt x="1631" y="944"/>
                      <a:pt x="1629" y="953"/>
                    </a:cubicBezTo>
                    <a:cubicBezTo>
                      <a:pt x="1629" y="955"/>
                      <a:pt x="1629" y="955"/>
                      <a:pt x="1629" y="955"/>
                    </a:cubicBezTo>
                    <a:cubicBezTo>
                      <a:pt x="1608" y="953"/>
                      <a:pt x="1608" y="953"/>
                      <a:pt x="1608" y="953"/>
                    </a:cubicBezTo>
                    <a:cubicBezTo>
                      <a:pt x="1608" y="951"/>
                      <a:pt x="1608" y="951"/>
                      <a:pt x="1608" y="951"/>
                    </a:cubicBezTo>
                    <a:cubicBezTo>
                      <a:pt x="1609" y="947"/>
                      <a:pt x="1610" y="942"/>
                      <a:pt x="1610" y="937"/>
                    </a:cubicBezTo>
                    <a:cubicBezTo>
                      <a:pt x="1611" y="932"/>
                      <a:pt x="1611" y="927"/>
                      <a:pt x="1612" y="921"/>
                    </a:cubicBezTo>
                    <a:cubicBezTo>
                      <a:pt x="1612" y="920"/>
                      <a:pt x="1612" y="920"/>
                      <a:pt x="1612" y="920"/>
                    </a:cubicBezTo>
                    <a:lnTo>
                      <a:pt x="1601" y="919"/>
                    </a:lnTo>
                    <a:close/>
                    <a:moveTo>
                      <a:pt x="1695" y="1036"/>
                    </a:moveTo>
                    <a:cubicBezTo>
                      <a:pt x="1597" y="1017"/>
                      <a:pt x="1597" y="1017"/>
                      <a:pt x="1597" y="1017"/>
                    </a:cubicBezTo>
                    <a:cubicBezTo>
                      <a:pt x="1598" y="1015"/>
                      <a:pt x="1598" y="1015"/>
                      <a:pt x="1598" y="1015"/>
                    </a:cubicBezTo>
                    <a:cubicBezTo>
                      <a:pt x="1599" y="1011"/>
                      <a:pt x="1599" y="1006"/>
                      <a:pt x="1600" y="1002"/>
                    </a:cubicBezTo>
                    <a:cubicBezTo>
                      <a:pt x="1601" y="1000"/>
                      <a:pt x="1601" y="1000"/>
                      <a:pt x="1601" y="1000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35" y="1005"/>
                      <a:pt x="1635" y="1005"/>
                      <a:pt x="1635" y="1005"/>
                    </a:cubicBezTo>
                    <a:cubicBezTo>
                      <a:pt x="1635" y="1004"/>
                      <a:pt x="1635" y="1004"/>
                      <a:pt x="1635" y="1004"/>
                    </a:cubicBezTo>
                    <a:cubicBezTo>
                      <a:pt x="1637" y="994"/>
                      <a:pt x="1639" y="985"/>
                      <a:pt x="1640" y="976"/>
                    </a:cubicBezTo>
                    <a:cubicBezTo>
                      <a:pt x="1641" y="970"/>
                      <a:pt x="1641" y="970"/>
                      <a:pt x="1641" y="970"/>
                    </a:cubicBezTo>
                    <a:cubicBezTo>
                      <a:pt x="1668" y="973"/>
                      <a:pt x="1668" y="973"/>
                      <a:pt x="1668" y="973"/>
                    </a:cubicBezTo>
                    <a:cubicBezTo>
                      <a:pt x="1668" y="974"/>
                      <a:pt x="1668" y="974"/>
                      <a:pt x="1668" y="974"/>
                    </a:cubicBezTo>
                    <a:cubicBezTo>
                      <a:pt x="1666" y="986"/>
                      <a:pt x="1664" y="997"/>
                      <a:pt x="1662" y="1008"/>
                    </a:cubicBezTo>
                    <a:cubicBezTo>
                      <a:pt x="1662" y="1009"/>
                      <a:pt x="1662" y="1009"/>
                      <a:pt x="1662" y="1009"/>
                    </a:cubicBezTo>
                    <a:cubicBezTo>
                      <a:pt x="1699" y="1016"/>
                      <a:pt x="1699" y="1016"/>
                      <a:pt x="1699" y="1016"/>
                    </a:cubicBezTo>
                    <a:cubicBezTo>
                      <a:pt x="1697" y="1023"/>
                      <a:pt x="1696" y="1029"/>
                      <a:pt x="1695" y="1036"/>
                    </a:cubicBezTo>
                    <a:close/>
                    <a:moveTo>
                      <a:pt x="1709" y="876"/>
                    </a:moveTo>
                    <a:cubicBezTo>
                      <a:pt x="1709" y="913"/>
                      <a:pt x="1706" y="949"/>
                      <a:pt x="1700" y="985"/>
                    </a:cubicBezTo>
                    <a:cubicBezTo>
                      <a:pt x="1699" y="990"/>
                      <a:pt x="1699" y="996"/>
                      <a:pt x="1698" y="1001"/>
                    </a:cubicBezTo>
                    <a:cubicBezTo>
                      <a:pt x="1697" y="1003"/>
                      <a:pt x="1697" y="1003"/>
                      <a:pt x="1697" y="1003"/>
                    </a:cubicBezTo>
                    <a:cubicBezTo>
                      <a:pt x="1677" y="999"/>
                      <a:pt x="1677" y="999"/>
                      <a:pt x="1677" y="999"/>
                    </a:cubicBezTo>
                    <a:cubicBezTo>
                      <a:pt x="1678" y="997"/>
                      <a:pt x="1678" y="997"/>
                      <a:pt x="1678" y="997"/>
                    </a:cubicBezTo>
                    <a:cubicBezTo>
                      <a:pt x="1679" y="990"/>
                      <a:pt x="1680" y="983"/>
                      <a:pt x="1681" y="976"/>
                    </a:cubicBezTo>
                    <a:cubicBezTo>
                      <a:pt x="1682" y="965"/>
                      <a:pt x="1682" y="965"/>
                      <a:pt x="1682" y="965"/>
                    </a:cubicBezTo>
                    <a:cubicBezTo>
                      <a:pt x="1683" y="961"/>
                      <a:pt x="1683" y="961"/>
                      <a:pt x="1683" y="961"/>
                    </a:cubicBezTo>
                    <a:cubicBezTo>
                      <a:pt x="1643" y="956"/>
                      <a:pt x="1643" y="956"/>
                      <a:pt x="1643" y="956"/>
                    </a:cubicBezTo>
                    <a:cubicBezTo>
                      <a:pt x="1643" y="955"/>
                      <a:pt x="1643" y="955"/>
                      <a:pt x="1643" y="955"/>
                    </a:cubicBezTo>
                    <a:cubicBezTo>
                      <a:pt x="1643" y="950"/>
                      <a:pt x="1644" y="944"/>
                      <a:pt x="1645" y="939"/>
                    </a:cubicBezTo>
                    <a:cubicBezTo>
                      <a:pt x="1645" y="937"/>
                      <a:pt x="1645" y="937"/>
                      <a:pt x="1645" y="937"/>
                    </a:cubicBezTo>
                    <a:cubicBezTo>
                      <a:pt x="1685" y="940"/>
                      <a:pt x="1685" y="940"/>
                      <a:pt x="1685" y="940"/>
                    </a:cubicBezTo>
                    <a:cubicBezTo>
                      <a:pt x="1686" y="936"/>
                      <a:pt x="1686" y="936"/>
                      <a:pt x="1686" y="936"/>
                    </a:cubicBezTo>
                    <a:cubicBezTo>
                      <a:pt x="1687" y="921"/>
                      <a:pt x="1688" y="906"/>
                      <a:pt x="1688" y="892"/>
                    </a:cubicBezTo>
                    <a:cubicBezTo>
                      <a:pt x="1688" y="890"/>
                      <a:pt x="1688" y="890"/>
                      <a:pt x="1688" y="890"/>
                    </a:cubicBezTo>
                    <a:cubicBezTo>
                      <a:pt x="1583" y="888"/>
                      <a:pt x="1583" y="888"/>
                      <a:pt x="1583" y="888"/>
                    </a:cubicBezTo>
                    <a:cubicBezTo>
                      <a:pt x="1584" y="869"/>
                      <a:pt x="1584" y="850"/>
                      <a:pt x="1583" y="830"/>
                    </a:cubicBezTo>
                    <a:cubicBezTo>
                      <a:pt x="1583" y="814"/>
                      <a:pt x="1581" y="798"/>
                      <a:pt x="1580" y="782"/>
                    </a:cubicBezTo>
                    <a:cubicBezTo>
                      <a:pt x="1596" y="780"/>
                      <a:pt x="1596" y="780"/>
                      <a:pt x="1596" y="780"/>
                    </a:cubicBezTo>
                    <a:cubicBezTo>
                      <a:pt x="1596" y="783"/>
                      <a:pt x="1596" y="783"/>
                      <a:pt x="1596" y="783"/>
                    </a:cubicBezTo>
                    <a:cubicBezTo>
                      <a:pt x="1597" y="788"/>
                      <a:pt x="1597" y="793"/>
                      <a:pt x="1598" y="798"/>
                    </a:cubicBezTo>
                    <a:cubicBezTo>
                      <a:pt x="1598" y="802"/>
                      <a:pt x="1598" y="806"/>
                      <a:pt x="1599" y="811"/>
                    </a:cubicBezTo>
                    <a:cubicBezTo>
                      <a:pt x="1599" y="812"/>
                      <a:pt x="1599" y="812"/>
                      <a:pt x="1599" y="812"/>
                    </a:cubicBezTo>
                    <a:cubicBezTo>
                      <a:pt x="1633" y="809"/>
                      <a:pt x="1633" y="809"/>
                      <a:pt x="1633" y="809"/>
                    </a:cubicBezTo>
                    <a:cubicBezTo>
                      <a:pt x="1634" y="815"/>
                      <a:pt x="1634" y="815"/>
                      <a:pt x="1634" y="815"/>
                    </a:cubicBezTo>
                    <a:cubicBezTo>
                      <a:pt x="1634" y="819"/>
                      <a:pt x="1634" y="824"/>
                      <a:pt x="1634" y="829"/>
                    </a:cubicBezTo>
                    <a:cubicBezTo>
                      <a:pt x="1634" y="831"/>
                      <a:pt x="1634" y="831"/>
                      <a:pt x="1634" y="831"/>
                    </a:cubicBezTo>
                    <a:cubicBezTo>
                      <a:pt x="1600" y="834"/>
                      <a:pt x="1600" y="834"/>
                      <a:pt x="1600" y="834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49"/>
                      <a:pt x="1600" y="849"/>
                      <a:pt x="1600" y="849"/>
                    </a:cubicBezTo>
                    <a:cubicBezTo>
                      <a:pt x="1600" y="853"/>
                      <a:pt x="1600" y="857"/>
                      <a:pt x="1600" y="862"/>
                    </a:cubicBezTo>
                    <a:cubicBezTo>
                      <a:pt x="1600" y="863"/>
                      <a:pt x="1600" y="863"/>
                      <a:pt x="1600" y="863"/>
                    </a:cubicBezTo>
                    <a:cubicBezTo>
                      <a:pt x="1600" y="864"/>
                      <a:pt x="1600" y="864"/>
                      <a:pt x="1600" y="864"/>
                    </a:cubicBezTo>
                    <a:cubicBezTo>
                      <a:pt x="1600" y="867"/>
                      <a:pt x="1600" y="867"/>
                      <a:pt x="1600" y="867"/>
                    </a:cubicBezTo>
                    <a:cubicBezTo>
                      <a:pt x="1600" y="869"/>
                      <a:pt x="1600" y="872"/>
                      <a:pt x="1600" y="875"/>
                    </a:cubicBezTo>
                    <a:cubicBezTo>
                      <a:pt x="1600" y="876"/>
                      <a:pt x="1600" y="876"/>
                      <a:pt x="1600" y="876"/>
                    </a:cubicBezTo>
                    <a:cubicBezTo>
                      <a:pt x="1709" y="874"/>
                      <a:pt x="1709" y="874"/>
                      <a:pt x="1709" y="874"/>
                    </a:cubicBezTo>
                    <a:lnTo>
                      <a:pt x="1709" y="876"/>
                    </a:lnTo>
                    <a:close/>
                    <a:moveTo>
                      <a:pt x="1615" y="863"/>
                    </a:moveTo>
                    <a:cubicBezTo>
                      <a:pt x="1615" y="861"/>
                      <a:pt x="1615" y="861"/>
                      <a:pt x="1615" y="861"/>
                    </a:cubicBezTo>
                    <a:cubicBezTo>
                      <a:pt x="1615" y="856"/>
                      <a:pt x="1614" y="852"/>
                      <a:pt x="1614" y="847"/>
                    </a:cubicBezTo>
                    <a:cubicBezTo>
                      <a:pt x="1614" y="845"/>
                      <a:pt x="1614" y="845"/>
                      <a:pt x="1614" y="845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48" y="843"/>
                      <a:pt x="1648" y="843"/>
                      <a:pt x="1648" y="843"/>
                    </a:cubicBezTo>
                    <a:cubicBezTo>
                      <a:pt x="1648" y="842"/>
                      <a:pt x="1648" y="842"/>
                      <a:pt x="1648" y="842"/>
                    </a:cubicBezTo>
                    <a:cubicBezTo>
                      <a:pt x="1648" y="832"/>
                      <a:pt x="1647" y="822"/>
                      <a:pt x="1647" y="814"/>
                    </a:cubicBezTo>
                    <a:cubicBezTo>
                      <a:pt x="1647" y="813"/>
                      <a:pt x="1647" y="812"/>
                      <a:pt x="1647" y="811"/>
                    </a:cubicBezTo>
                    <a:cubicBezTo>
                      <a:pt x="1647" y="807"/>
                      <a:pt x="1647" y="807"/>
                      <a:pt x="1647" y="807"/>
                    </a:cubicBezTo>
                    <a:cubicBezTo>
                      <a:pt x="1673" y="805"/>
                      <a:pt x="1673" y="805"/>
                      <a:pt x="1673" y="805"/>
                    </a:cubicBezTo>
                    <a:cubicBezTo>
                      <a:pt x="1674" y="806"/>
                      <a:pt x="1674" y="806"/>
                      <a:pt x="1674" y="806"/>
                    </a:cubicBezTo>
                    <a:cubicBezTo>
                      <a:pt x="1674" y="818"/>
                      <a:pt x="1675" y="829"/>
                      <a:pt x="1675" y="840"/>
                    </a:cubicBezTo>
                    <a:cubicBezTo>
                      <a:pt x="1675" y="842"/>
                      <a:pt x="1675" y="842"/>
                      <a:pt x="1675" y="842"/>
                    </a:cubicBezTo>
                    <a:cubicBezTo>
                      <a:pt x="1713" y="841"/>
                      <a:pt x="1713" y="841"/>
                      <a:pt x="1713" y="841"/>
                    </a:cubicBezTo>
                    <a:cubicBezTo>
                      <a:pt x="1713" y="848"/>
                      <a:pt x="1714" y="854"/>
                      <a:pt x="1714" y="861"/>
                    </a:cubicBezTo>
                    <a:lnTo>
                      <a:pt x="1615" y="8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5" name="Freeform 99"/>
              <p:cNvSpPr/>
              <p:nvPr/>
            </p:nvSpPr>
            <p:spPr bwMode="auto">
              <a:xfrm>
                <a:off x="7510463" y="4691063"/>
                <a:ext cx="14288" cy="19050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5 h 5"/>
                  <a:gd name="T4" fmla="*/ 2 w 4"/>
                  <a:gd name="T5" fmla="*/ 4 h 5"/>
                  <a:gd name="T6" fmla="*/ 3 w 4"/>
                  <a:gd name="T7" fmla="*/ 5 h 5"/>
                  <a:gd name="T8" fmla="*/ 3 w 4"/>
                  <a:gd name="T9" fmla="*/ 4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1 h 5"/>
                  <a:gd name="T16" fmla="*/ 3 w 4"/>
                  <a:gd name="T17" fmla="*/ 1 h 5"/>
                  <a:gd name="T18" fmla="*/ 3 w 4"/>
                  <a:gd name="T19" fmla="*/ 0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1 h 5"/>
                  <a:gd name="T26" fmla="*/ 0 w 4"/>
                  <a:gd name="T27" fmla="*/ 1 h 5"/>
                  <a:gd name="T28" fmla="*/ 0 w 4"/>
                  <a:gd name="T29" fmla="*/ 2 h 5"/>
                  <a:gd name="T30" fmla="*/ 0 w 4"/>
                  <a:gd name="T31" fmla="*/ 3 h 5"/>
                  <a:gd name="T32" fmla="*/ 1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6" name="Freeform 100"/>
              <p:cNvSpPr/>
              <p:nvPr/>
            </p:nvSpPr>
            <p:spPr bwMode="auto">
              <a:xfrm>
                <a:off x="7081838" y="5716588"/>
                <a:ext cx="15875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7" name="Freeform 101"/>
              <p:cNvSpPr>
                <a:spLocks noEditPoints="1"/>
              </p:cNvSpPr>
              <p:nvPr/>
            </p:nvSpPr>
            <p:spPr bwMode="auto">
              <a:xfrm>
                <a:off x="6553201" y="4957763"/>
                <a:ext cx="176213" cy="168275"/>
              </a:xfrm>
              <a:custGeom>
                <a:avLst/>
                <a:gdLst>
                  <a:gd name="T0" fmla="*/ 36 w 47"/>
                  <a:gd name="T1" fmla="*/ 17 h 45"/>
                  <a:gd name="T2" fmla="*/ 42 w 47"/>
                  <a:gd name="T3" fmla="*/ 9 h 45"/>
                  <a:gd name="T4" fmla="*/ 41 w 47"/>
                  <a:gd name="T5" fmla="*/ 5 h 45"/>
                  <a:gd name="T6" fmla="*/ 36 w 47"/>
                  <a:gd name="T7" fmla="*/ 3 h 45"/>
                  <a:gd name="T8" fmla="*/ 33 w 47"/>
                  <a:gd name="T9" fmla="*/ 0 h 45"/>
                  <a:gd name="T10" fmla="*/ 28 w 47"/>
                  <a:gd name="T11" fmla="*/ 0 h 45"/>
                  <a:gd name="T12" fmla="*/ 23 w 47"/>
                  <a:gd name="T13" fmla="*/ 9 h 45"/>
                  <a:gd name="T14" fmla="*/ 18 w 47"/>
                  <a:gd name="T15" fmla="*/ 1 h 45"/>
                  <a:gd name="T16" fmla="*/ 13 w 47"/>
                  <a:gd name="T17" fmla="*/ 1 h 45"/>
                  <a:gd name="T18" fmla="*/ 9 w 47"/>
                  <a:gd name="T19" fmla="*/ 4 h 45"/>
                  <a:gd name="T20" fmla="*/ 5 w 47"/>
                  <a:gd name="T21" fmla="*/ 6 h 45"/>
                  <a:gd name="T22" fmla="*/ 3 w 47"/>
                  <a:gd name="T23" fmla="*/ 10 h 45"/>
                  <a:gd name="T24" fmla="*/ 10 w 47"/>
                  <a:gd name="T25" fmla="*/ 19 h 45"/>
                  <a:gd name="T26" fmla="*/ 1 w 47"/>
                  <a:gd name="T27" fmla="*/ 22 h 45"/>
                  <a:gd name="T28" fmla="*/ 0 w 47"/>
                  <a:gd name="T29" fmla="*/ 26 h 45"/>
                  <a:gd name="T30" fmla="*/ 2 w 47"/>
                  <a:gd name="T31" fmla="*/ 30 h 45"/>
                  <a:gd name="T32" fmla="*/ 3 w 47"/>
                  <a:gd name="T33" fmla="*/ 35 h 45"/>
                  <a:gd name="T34" fmla="*/ 6 w 47"/>
                  <a:gd name="T35" fmla="*/ 38 h 45"/>
                  <a:gd name="T36" fmla="*/ 15 w 47"/>
                  <a:gd name="T37" fmla="*/ 34 h 45"/>
                  <a:gd name="T38" fmla="*/ 16 w 47"/>
                  <a:gd name="T39" fmla="*/ 43 h 45"/>
                  <a:gd name="T40" fmla="*/ 19 w 47"/>
                  <a:gd name="T41" fmla="*/ 45 h 45"/>
                  <a:gd name="T42" fmla="*/ 24 w 47"/>
                  <a:gd name="T43" fmla="*/ 45 h 45"/>
                  <a:gd name="T44" fmla="*/ 28 w 47"/>
                  <a:gd name="T45" fmla="*/ 45 h 45"/>
                  <a:gd name="T46" fmla="*/ 32 w 47"/>
                  <a:gd name="T47" fmla="*/ 42 h 45"/>
                  <a:gd name="T48" fmla="*/ 30 w 47"/>
                  <a:gd name="T49" fmla="*/ 30 h 45"/>
                  <a:gd name="T50" fmla="*/ 34 w 47"/>
                  <a:gd name="T51" fmla="*/ 28 h 45"/>
                  <a:gd name="T52" fmla="*/ 35 w 47"/>
                  <a:gd name="T53" fmla="*/ 26 h 45"/>
                  <a:gd name="T54" fmla="*/ 35 w 47"/>
                  <a:gd name="T55" fmla="*/ 23 h 45"/>
                  <a:gd name="T56" fmla="*/ 36 w 47"/>
                  <a:gd name="T57" fmla="*/ 21 h 45"/>
                  <a:gd name="T58" fmla="*/ 29 w 47"/>
                  <a:gd name="T59" fmla="*/ 27 h 45"/>
                  <a:gd name="T60" fmla="*/ 18 w 47"/>
                  <a:gd name="T61" fmla="*/ 17 h 45"/>
                  <a:gd name="T62" fmla="*/ 29 w 47"/>
                  <a:gd name="T63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45">
                    <a:moveTo>
                      <a:pt x="47" y="21"/>
                    </a:moveTo>
                    <a:cubicBezTo>
                      <a:pt x="44" y="19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8" y="15"/>
                      <a:pt x="42" y="9"/>
                      <a:pt x="42" y="9"/>
                    </a:cubicBezTo>
                    <a:cubicBezTo>
                      <a:pt x="39" y="12"/>
                      <a:pt x="34" y="13"/>
                      <a:pt x="34" y="13"/>
                    </a:cubicBezTo>
                    <a:cubicBezTo>
                      <a:pt x="37" y="11"/>
                      <a:pt x="41" y="5"/>
                      <a:pt x="41" y="5"/>
                    </a:cubicBezTo>
                    <a:cubicBezTo>
                      <a:pt x="39" y="6"/>
                      <a:pt x="32" y="12"/>
                      <a:pt x="32" y="12"/>
                    </a:cubicBezTo>
                    <a:cubicBezTo>
                      <a:pt x="34" y="10"/>
                      <a:pt x="36" y="3"/>
                      <a:pt x="36" y="3"/>
                    </a:cubicBezTo>
                    <a:cubicBezTo>
                      <a:pt x="35" y="5"/>
                      <a:pt x="30" y="11"/>
                      <a:pt x="30" y="11"/>
                    </a:cubicBezTo>
                    <a:cubicBezTo>
                      <a:pt x="32" y="9"/>
                      <a:pt x="33" y="0"/>
                      <a:pt x="33" y="0"/>
                    </a:cubicBezTo>
                    <a:cubicBezTo>
                      <a:pt x="32" y="2"/>
                      <a:pt x="27" y="10"/>
                      <a:pt x="27" y="10"/>
                    </a:cubicBezTo>
                    <a:cubicBezTo>
                      <a:pt x="27" y="8"/>
                      <a:pt x="28" y="0"/>
                      <a:pt x="28" y="0"/>
                    </a:cubicBezTo>
                    <a:cubicBezTo>
                      <a:pt x="26" y="3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1" y="6"/>
                      <a:pt x="18" y="1"/>
                      <a:pt x="18" y="1"/>
                    </a:cubicBezTo>
                    <a:cubicBezTo>
                      <a:pt x="19" y="5"/>
                      <a:pt x="19" y="10"/>
                      <a:pt x="19" y="10"/>
                    </a:cubicBezTo>
                    <a:cubicBezTo>
                      <a:pt x="18" y="7"/>
                      <a:pt x="13" y="1"/>
                      <a:pt x="13" y="1"/>
                    </a:cubicBezTo>
                    <a:cubicBezTo>
                      <a:pt x="13" y="3"/>
                      <a:pt x="17" y="11"/>
                      <a:pt x="17" y="11"/>
                    </a:cubicBezTo>
                    <a:cubicBezTo>
                      <a:pt x="16" y="9"/>
                      <a:pt x="9" y="4"/>
                      <a:pt x="9" y="4"/>
                    </a:cubicBezTo>
                    <a:cubicBezTo>
                      <a:pt x="11" y="7"/>
                      <a:pt x="15" y="14"/>
                      <a:pt x="15" y="14"/>
                    </a:cubicBezTo>
                    <a:cubicBezTo>
                      <a:pt x="14" y="11"/>
                      <a:pt x="5" y="6"/>
                      <a:pt x="5" y="6"/>
                    </a:cubicBezTo>
                    <a:cubicBezTo>
                      <a:pt x="6" y="8"/>
                      <a:pt x="13" y="16"/>
                      <a:pt x="13" y="16"/>
                    </a:cubicBezTo>
                    <a:cubicBezTo>
                      <a:pt x="10" y="15"/>
                      <a:pt x="3" y="10"/>
                      <a:pt x="3" y="10"/>
                    </a:cubicBezTo>
                    <a:cubicBezTo>
                      <a:pt x="4" y="13"/>
                      <a:pt x="8" y="17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19"/>
                      <a:pt x="1" y="22"/>
                      <a:pt x="1" y="22"/>
                    </a:cubicBezTo>
                    <a:cubicBezTo>
                      <a:pt x="5" y="22"/>
                      <a:pt x="10" y="23"/>
                      <a:pt x="10" y="23"/>
                    </a:cubicBezTo>
                    <a:cubicBezTo>
                      <a:pt x="6" y="23"/>
                      <a:pt x="0" y="26"/>
                      <a:pt x="0" y="26"/>
                    </a:cubicBezTo>
                    <a:cubicBezTo>
                      <a:pt x="1" y="26"/>
                      <a:pt x="10" y="25"/>
                      <a:pt x="10" y="25"/>
                    </a:cubicBezTo>
                    <a:cubicBezTo>
                      <a:pt x="8" y="26"/>
                      <a:pt x="2" y="30"/>
                      <a:pt x="2" y="30"/>
                    </a:cubicBezTo>
                    <a:cubicBezTo>
                      <a:pt x="5" y="29"/>
                      <a:pt x="12" y="27"/>
                      <a:pt x="12" y="27"/>
                    </a:cubicBezTo>
                    <a:cubicBezTo>
                      <a:pt x="9" y="28"/>
                      <a:pt x="3" y="35"/>
                      <a:pt x="3" y="35"/>
                    </a:cubicBezTo>
                    <a:cubicBezTo>
                      <a:pt x="5" y="34"/>
                      <a:pt x="14" y="30"/>
                      <a:pt x="14" y="30"/>
                    </a:cubicBezTo>
                    <a:cubicBezTo>
                      <a:pt x="13" y="32"/>
                      <a:pt x="6" y="38"/>
                      <a:pt x="6" y="38"/>
                    </a:cubicBezTo>
                    <a:cubicBezTo>
                      <a:pt x="9" y="37"/>
                      <a:pt x="12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6" y="34"/>
                      <a:pt x="16" y="43"/>
                      <a:pt x="16" y="43"/>
                    </a:cubicBezTo>
                    <a:cubicBezTo>
                      <a:pt x="16" y="39"/>
                      <a:pt x="19" y="35"/>
                      <a:pt x="19" y="35"/>
                    </a:cubicBezTo>
                    <a:cubicBezTo>
                      <a:pt x="18" y="38"/>
                      <a:pt x="19" y="45"/>
                      <a:pt x="19" y="45"/>
                    </a:cubicBezTo>
                    <a:cubicBezTo>
                      <a:pt x="20" y="44"/>
                      <a:pt x="21" y="35"/>
                      <a:pt x="21" y="35"/>
                    </a:cubicBezTo>
                    <a:cubicBezTo>
                      <a:pt x="21" y="37"/>
                      <a:pt x="24" y="45"/>
                      <a:pt x="24" y="45"/>
                    </a:cubicBezTo>
                    <a:cubicBezTo>
                      <a:pt x="24" y="42"/>
                      <a:pt x="24" y="34"/>
                      <a:pt x="24" y="34"/>
                    </a:cubicBezTo>
                    <a:cubicBezTo>
                      <a:pt x="24" y="37"/>
                      <a:pt x="28" y="45"/>
                      <a:pt x="28" y="45"/>
                    </a:cubicBezTo>
                    <a:cubicBezTo>
                      <a:pt x="28" y="43"/>
                      <a:pt x="27" y="33"/>
                      <a:pt x="27" y="33"/>
                    </a:cubicBezTo>
                    <a:cubicBezTo>
                      <a:pt x="29" y="35"/>
                      <a:pt x="32" y="42"/>
                      <a:pt x="32" y="42"/>
                    </a:cubicBezTo>
                    <a:cubicBezTo>
                      <a:pt x="32" y="38"/>
                      <a:pt x="31" y="33"/>
                      <a:pt x="31" y="32"/>
                    </a:cubicBezTo>
                    <a:cubicBezTo>
                      <a:pt x="31" y="31"/>
                      <a:pt x="30" y="30"/>
                      <a:pt x="30" y="30"/>
                    </a:cubicBezTo>
                    <a:cubicBezTo>
                      <a:pt x="32" y="31"/>
                      <a:pt x="38" y="35"/>
                      <a:pt x="38" y="35"/>
                    </a:cubicBezTo>
                    <a:cubicBezTo>
                      <a:pt x="36" y="32"/>
                      <a:pt x="34" y="28"/>
                      <a:pt x="34" y="28"/>
                    </a:cubicBezTo>
                    <a:cubicBezTo>
                      <a:pt x="36" y="30"/>
                      <a:pt x="42" y="33"/>
                      <a:pt x="42" y="33"/>
                    </a:cubicBezTo>
                    <a:cubicBezTo>
                      <a:pt x="41" y="32"/>
                      <a:pt x="35" y="26"/>
                      <a:pt x="35" y="26"/>
                    </a:cubicBezTo>
                    <a:cubicBezTo>
                      <a:pt x="36" y="27"/>
                      <a:pt x="44" y="29"/>
                      <a:pt x="44" y="29"/>
                    </a:cubicBezTo>
                    <a:cubicBezTo>
                      <a:pt x="41" y="28"/>
                      <a:pt x="35" y="23"/>
                      <a:pt x="35" y="23"/>
                    </a:cubicBezTo>
                    <a:cubicBezTo>
                      <a:pt x="37" y="25"/>
                      <a:pt x="46" y="25"/>
                      <a:pt x="46" y="25"/>
                    </a:cubicBezTo>
                    <a:cubicBezTo>
                      <a:pt x="45" y="25"/>
                      <a:pt x="36" y="21"/>
                      <a:pt x="36" y="21"/>
                    </a:cubicBezTo>
                    <a:cubicBezTo>
                      <a:pt x="38" y="20"/>
                      <a:pt x="47" y="21"/>
                      <a:pt x="47" y="21"/>
                    </a:cubicBezTo>
                    <a:close/>
                    <a:moveTo>
                      <a:pt x="29" y="27"/>
                    </a:moveTo>
                    <a:cubicBezTo>
                      <a:pt x="26" y="30"/>
                      <a:pt x="21" y="30"/>
                      <a:pt x="18" y="27"/>
                    </a:cubicBezTo>
                    <a:cubicBezTo>
                      <a:pt x="16" y="24"/>
                      <a:pt x="16" y="20"/>
                      <a:pt x="18" y="17"/>
                    </a:cubicBezTo>
                    <a:cubicBezTo>
                      <a:pt x="21" y="14"/>
                      <a:pt x="26" y="14"/>
                      <a:pt x="29" y="17"/>
                    </a:cubicBezTo>
                    <a:cubicBezTo>
                      <a:pt x="32" y="20"/>
                      <a:pt x="32" y="25"/>
                      <a:pt x="2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8" name="Freeform 102"/>
              <p:cNvSpPr/>
              <p:nvPr/>
            </p:nvSpPr>
            <p:spPr bwMode="auto">
              <a:xfrm>
                <a:off x="6985001" y="4976813"/>
                <a:ext cx="14288" cy="1428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2 w 4"/>
                  <a:gd name="T5" fmla="*/ 4 h 4"/>
                  <a:gd name="T6" fmla="*/ 3 w 4"/>
                  <a:gd name="T7" fmla="*/ 4 h 4"/>
                  <a:gd name="T8" fmla="*/ 4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1 h 4"/>
                  <a:gd name="T28" fmla="*/ 0 w 4"/>
                  <a:gd name="T29" fmla="*/ 2 h 4"/>
                  <a:gd name="T30" fmla="*/ 0 w 4"/>
                  <a:gd name="T31" fmla="*/ 3 h 4"/>
                  <a:gd name="T32" fmla="*/ 1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9" name="Freeform 103"/>
              <p:cNvSpPr/>
              <p:nvPr/>
            </p:nvSpPr>
            <p:spPr bwMode="auto">
              <a:xfrm>
                <a:off x="7188201" y="4984751"/>
                <a:ext cx="17463" cy="14288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4 h 4"/>
                  <a:gd name="T8" fmla="*/ 4 w 5"/>
                  <a:gd name="T9" fmla="*/ 4 h 4"/>
                  <a:gd name="T10" fmla="*/ 5 w 5"/>
                  <a:gd name="T11" fmla="*/ 3 h 4"/>
                  <a:gd name="T12" fmla="*/ 5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4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0" name="Freeform 104"/>
              <p:cNvSpPr/>
              <p:nvPr/>
            </p:nvSpPr>
            <p:spPr bwMode="auto">
              <a:xfrm>
                <a:off x="7364413" y="4905376"/>
                <a:ext cx="19050" cy="19050"/>
              </a:xfrm>
              <a:custGeom>
                <a:avLst/>
                <a:gdLst>
                  <a:gd name="T0" fmla="*/ 1 w 5"/>
                  <a:gd name="T1" fmla="*/ 4 h 5"/>
                  <a:gd name="T2" fmla="*/ 2 w 5"/>
                  <a:gd name="T3" fmla="*/ 5 h 5"/>
                  <a:gd name="T4" fmla="*/ 3 w 5"/>
                  <a:gd name="T5" fmla="*/ 4 h 5"/>
                  <a:gd name="T6" fmla="*/ 4 w 5"/>
                  <a:gd name="T7" fmla="*/ 5 h 5"/>
                  <a:gd name="T8" fmla="*/ 4 w 5"/>
                  <a:gd name="T9" fmla="*/ 4 h 5"/>
                  <a:gd name="T10" fmla="*/ 5 w 5"/>
                  <a:gd name="T11" fmla="*/ 3 h 5"/>
                  <a:gd name="T12" fmla="*/ 5 w 5"/>
                  <a:gd name="T13" fmla="*/ 2 h 5"/>
                  <a:gd name="T14" fmla="*/ 5 w 5"/>
                  <a:gd name="T15" fmla="*/ 1 h 5"/>
                  <a:gd name="T16" fmla="*/ 4 w 5"/>
                  <a:gd name="T17" fmla="*/ 1 h 5"/>
                  <a:gd name="T18" fmla="*/ 4 w 5"/>
                  <a:gd name="T19" fmla="*/ 0 h 5"/>
                  <a:gd name="T20" fmla="*/ 3 w 5"/>
                  <a:gd name="T21" fmla="*/ 0 h 5"/>
                  <a:gd name="T22" fmla="*/ 2 w 5"/>
                  <a:gd name="T23" fmla="*/ 0 h 5"/>
                  <a:gd name="T24" fmla="*/ 1 w 5"/>
                  <a:gd name="T25" fmla="*/ 1 h 5"/>
                  <a:gd name="T26" fmla="*/ 0 w 5"/>
                  <a:gd name="T27" fmla="*/ 1 h 5"/>
                  <a:gd name="T28" fmla="*/ 1 w 5"/>
                  <a:gd name="T29" fmla="*/ 2 h 5"/>
                  <a:gd name="T30" fmla="*/ 0 w 5"/>
                  <a:gd name="T31" fmla="*/ 3 h 5"/>
                  <a:gd name="T32" fmla="*/ 1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1" name="Freeform 105"/>
              <p:cNvSpPr>
                <a:spLocks noEditPoints="1"/>
              </p:cNvSpPr>
              <p:nvPr/>
            </p:nvSpPr>
            <p:spPr bwMode="auto">
              <a:xfrm>
                <a:off x="5924551" y="5002213"/>
                <a:ext cx="173038" cy="177800"/>
              </a:xfrm>
              <a:custGeom>
                <a:avLst/>
                <a:gdLst>
                  <a:gd name="T0" fmla="*/ 11 w 46"/>
                  <a:gd name="T1" fmla="*/ 22 h 47"/>
                  <a:gd name="T2" fmla="*/ 12 w 46"/>
                  <a:gd name="T3" fmla="*/ 25 h 47"/>
                  <a:gd name="T4" fmla="*/ 13 w 46"/>
                  <a:gd name="T5" fmla="*/ 27 h 47"/>
                  <a:gd name="T6" fmla="*/ 12 w 46"/>
                  <a:gd name="T7" fmla="*/ 32 h 47"/>
                  <a:gd name="T8" fmla="*/ 14 w 46"/>
                  <a:gd name="T9" fmla="*/ 31 h 47"/>
                  <a:gd name="T10" fmla="*/ 15 w 46"/>
                  <a:gd name="T11" fmla="*/ 34 h 47"/>
                  <a:gd name="T12" fmla="*/ 18 w 46"/>
                  <a:gd name="T13" fmla="*/ 35 h 47"/>
                  <a:gd name="T14" fmla="*/ 21 w 46"/>
                  <a:gd name="T15" fmla="*/ 35 h 47"/>
                  <a:gd name="T16" fmla="*/ 23 w 46"/>
                  <a:gd name="T17" fmla="*/ 35 h 47"/>
                  <a:gd name="T18" fmla="*/ 28 w 46"/>
                  <a:gd name="T19" fmla="*/ 35 h 47"/>
                  <a:gd name="T20" fmla="*/ 34 w 46"/>
                  <a:gd name="T21" fmla="*/ 41 h 47"/>
                  <a:gd name="T22" fmla="*/ 38 w 46"/>
                  <a:gd name="T23" fmla="*/ 40 h 47"/>
                  <a:gd name="T24" fmla="*/ 41 w 46"/>
                  <a:gd name="T25" fmla="*/ 37 h 47"/>
                  <a:gd name="T26" fmla="*/ 44 w 46"/>
                  <a:gd name="T27" fmla="*/ 35 h 47"/>
                  <a:gd name="T28" fmla="*/ 46 w 46"/>
                  <a:gd name="T29" fmla="*/ 31 h 47"/>
                  <a:gd name="T30" fmla="*/ 38 w 46"/>
                  <a:gd name="T31" fmla="*/ 23 h 47"/>
                  <a:gd name="T32" fmla="*/ 37 w 46"/>
                  <a:gd name="T33" fmla="*/ 19 h 47"/>
                  <a:gd name="T34" fmla="*/ 36 w 46"/>
                  <a:gd name="T35" fmla="*/ 17 h 47"/>
                  <a:gd name="T36" fmla="*/ 34 w 46"/>
                  <a:gd name="T37" fmla="*/ 16 h 47"/>
                  <a:gd name="T38" fmla="*/ 31 w 46"/>
                  <a:gd name="T39" fmla="*/ 14 h 47"/>
                  <a:gd name="T40" fmla="*/ 28 w 46"/>
                  <a:gd name="T41" fmla="*/ 12 h 47"/>
                  <a:gd name="T42" fmla="*/ 28 w 46"/>
                  <a:gd name="T43" fmla="*/ 11 h 47"/>
                  <a:gd name="T44" fmla="*/ 24 w 46"/>
                  <a:gd name="T45" fmla="*/ 11 h 47"/>
                  <a:gd name="T46" fmla="*/ 22 w 46"/>
                  <a:gd name="T47" fmla="*/ 11 h 47"/>
                  <a:gd name="T48" fmla="*/ 19 w 46"/>
                  <a:gd name="T49" fmla="*/ 13 h 47"/>
                  <a:gd name="T50" fmla="*/ 17 w 46"/>
                  <a:gd name="T51" fmla="*/ 15 h 47"/>
                  <a:gd name="T52" fmla="*/ 12 w 46"/>
                  <a:gd name="T53" fmla="*/ 16 h 47"/>
                  <a:gd name="T54" fmla="*/ 13 w 46"/>
                  <a:gd name="T55" fmla="*/ 17 h 47"/>
                  <a:gd name="T56" fmla="*/ 11 w 46"/>
                  <a:gd name="T57" fmla="*/ 20 h 47"/>
                  <a:gd name="T58" fmla="*/ 21 w 46"/>
                  <a:gd name="T59" fmla="*/ 17 h 47"/>
                  <a:gd name="T60" fmla="*/ 27 w 46"/>
                  <a:gd name="T61" fmla="*/ 30 h 47"/>
                  <a:gd name="T62" fmla="*/ 21 w 46"/>
                  <a:gd name="T63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7">
                    <a:moveTo>
                      <a:pt x="0" y="19"/>
                    </a:moveTo>
                    <a:cubicBezTo>
                      <a:pt x="2" y="20"/>
                      <a:pt x="11" y="22"/>
                      <a:pt x="11" y="22"/>
                    </a:cubicBezTo>
                    <a:cubicBezTo>
                      <a:pt x="9" y="22"/>
                      <a:pt x="1" y="24"/>
                      <a:pt x="1" y="24"/>
                    </a:cubicBezTo>
                    <a:cubicBezTo>
                      <a:pt x="4" y="24"/>
                      <a:pt x="12" y="25"/>
                      <a:pt x="12" y="25"/>
                    </a:cubicBezTo>
                    <a:cubicBezTo>
                      <a:pt x="9" y="24"/>
                      <a:pt x="0" y="28"/>
                      <a:pt x="0" y="28"/>
                    </a:cubicBezTo>
                    <a:cubicBezTo>
                      <a:pt x="2" y="28"/>
                      <a:pt x="13" y="27"/>
                      <a:pt x="13" y="27"/>
                    </a:cubicBezTo>
                    <a:cubicBezTo>
                      <a:pt x="10" y="29"/>
                      <a:pt x="2" y="32"/>
                      <a:pt x="2" y="32"/>
                    </a:cubicBezTo>
                    <a:cubicBezTo>
                      <a:pt x="5" y="33"/>
                      <a:pt x="9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4" y="31"/>
                      <a:pt x="14" y="31"/>
                    </a:cubicBezTo>
                    <a:cubicBezTo>
                      <a:pt x="13" y="32"/>
                      <a:pt x="10" y="40"/>
                      <a:pt x="10" y="40"/>
                    </a:cubicBezTo>
                    <a:cubicBezTo>
                      <a:pt x="12" y="37"/>
                      <a:pt x="15" y="34"/>
                      <a:pt x="15" y="34"/>
                    </a:cubicBezTo>
                    <a:cubicBezTo>
                      <a:pt x="14" y="37"/>
                      <a:pt x="12" y="44"/>
                      <a:pt x="12" y="44"/>
                    </a:cubicBezTo>
                    <a:cubicBezTo>
                      <a:pt x="13" y="43"/>
                      <a:pt x="18" y="35"/>
                      <a:pt x="18" y="35"/>
                    </a:cubicBezTo>
                    <a:cubicBezTo>
                      <a:pt x="17" y="37"/>
                      <a:pt x="17" y="45"/>
                      <a:pt x="17" y="45"/>
                    </a:cubicBezTo>
                    <a:cubicBezTo>
                      <a:pt x="17" y="42"/>
                      <a:pt x="21" y="35"/>
                      <a:pt x="21" y="35"/>
                    </a:cubicBezTo>
                    <a:cubicBezTo>
                      <a:pt x="19" y="38"/>
                      <a:pt x="21" y="47"/>
                      <a:pt x="21" y="47"/>
                    </a:cubicBezTo>
                    <a:cubicBezTo>
                      <a:pt x="21" y="45"/>
                      <a:pt x="23" y="35"/>
                      <a:pt x="23" y="35"/>
                    </a:cubicBezTo>
                    <a:cubicBezTo>
                      <a:pt x="25" y="38"/>
                      <a:pt x="25" y="45"/>
                      <a:pt x="25" y="45"/>
                    </a:cubicBezTo>
                    <a:cubicBezTo>
                      <a:pt x="27" y="41"/>
                      <a:pt x="28" y="37"/>
                      <a:pt x="28" y="35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4" y="41"/>
                      <a:pt x="34" y="41"/>
                    </a:cubicBezTo>
                    <a:cubicBezTo>
                      <a:pt x="32" y="37"/>
                      <a:pt x="32" y="33"/>
                      <a:pt x="32" y="33"/>
                    </a:cubicBezTo>
                    <a:cubicBezTo>
                      <a:pt x="33" y="36"/>
                      <a:pt x="38" y="40"/>
                      <a:pt x="38" y="40"/>
                    </a:cubicBezTo>
                    <a:cubicBezTo>
                      <a:pt x="38" y="39"/>
                      <a:pt x="33" y="31"/>
                      <a:pt x="33" y="31"/>
                    </a:cubicBezTo>
                    <a:cubicBezTo>
                      <a:pt x="34" y="33"/>
                      <a:pt x="41" y="37"/>
                      <a:pt x="41" y="37"/>
                    </a:cubicBezTo>
                    <a:cubicBezTo>
                      <a:pt x="39" y="35"/>
                      <a:pt x="35" y="29"/>
                      <a:pt x="35" y="29"/>
                    </a:cubicBezTo>
                    <a:cubicBezTo>
                      <a:pt x="36" y="31"/>
                      <a:pt x="44" y="35"/>
                      <a:pt x="44" y="35"/>
                    </a:cubicBezTo>
                    <a:cubicBezTo>
                      <a:pt x="43" y="33"/>
                      <a:pt x="36" y="27"/>
                      <a:pt x="36" y="27"/>
                    </a:cubicBezTo>
                    <a:cubicBezTo>
                      <a:pt x="39" y="27"/>
                      <a:pt x="46" y="31"/>
                      <a:pt x="46" y="31"/>
                    </a:cubicBezTo>
                    <a:cubicBezTo>
                      <a:pt x="44" y="28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2"/>
                      <a:pt x="46" y="18"/>
                      <a:pt x="46" y="18"/>
                    </a:cubicBezTo>
                    <a:cubicBezTo>
                      <a:pt x="42" y="19"/>
                      <a:pt x="37" y="19"/>
                      <a:pt x="37" y="19"/>
                    </a:cubicBezTo>
                    <a:cubicBezTo>
                      <a:pt x="41" y="18"/>
                      <a:pt x="46" y="13"/>
                      <a:pt x="46" y="13"/>
                    </a:cubicBezTo>
                    <a:cubicBezTo>
                      <a:pt x="44" y="14"/>
                      <a:pt x="36" y="17"/>
                      <a:pt x="36" y="17"/>
                    </a:cubicBezTo>
                    <a:cubicBezTo>
                      <a:pt x="38" y="16"/>
                      <a:pt x="43" y="10"/>
                      <a:pt x="43" y="10"/>
                    </a:cubicBezTo>
                    <a:cubicBezTo>
                      <a:pt x="40" y="12"/>
                      <a:pt x="34" y="16"/>
                      <a:pt x="34" y="16"/>
                    </a:cubicBezTo>
                    <a:cubicBezTo>
                      <a:pt x="36" y="14"/>
                      <a:pt x="41" y="6"/>
                      <a:pt x="41" y="6"/>
                    </a:cubicBezTo>
                    <a:cubicBezTo>
                      <a:pt x="39" y="7"/>
                      <a:pt x="31" y="14"/>
                      <a:pt x="31" y="14"/>
                    </a:cubicBezTo>
                    <a:cubicBezTo>
                      <a:pt x="32" y="11"/>
                      <a:pt x="36" y="5"/>
                      <a:pt x="36" y="5"/>
                    </a:cubicBezTo>
                    <a:cubicBezTo>
                      <a:pt x="33" y="6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8"/>
                      <a:pt x="26" y="2"/>
                      <a:pt x="26" y="2"/>
                    </a:cubicBezTo>
                    <a:cubicBezTo>
                      <a:pt x="26" y="6"/>
                      <a:pt x="24" y="11"/>
                      <a:pt x="24" y="11"/>
                    </a:cubicBezTo>
                    <a:cubicBezTo>
                      <a:pt x="24" y="7"/>
                      <a:pt x="22" y="0"/>
                      <a:pt x="22" y="0"/>
                    </a:cubicBezTo>
                    <a:cubicBezTo>
                      <a:pt x="21" y="2"/>
                      <a:pt x="22" y="11"/>
                      <a:pt x="22" y="11"/>
                    </a:cubicBezTo>
                    <a:cubicBezTo>
                      <a:pt x="21" y="9"/>
                      <a:pt x="17" y="2"/>
                      <a:pt x="17" y="2"/>
                    </a:cubicBezTo>
                    <a:cubicBezTo>
                      <a:pt x="18" y="5"/>
                      <a:pt x="19" y="13"/>
                      <a:pt x="19" y="13"/>
                    </a:cubicBezTo>
                    <a:cubicBezTo>
                      <a:pt x="19" y="10"/>
                      <a:pt x="13" y="2"/>
                      <a:pt x="13" y="2"/>
                    </a:cubicBezTo>
                    <a:cubicBezTo>
                      <a:pt x="13" y="5"/>
                      <a:pt x="17" y="15"/>
                      <a:pt x="17" y="15"/>
                    </a:cubicBezTo>
                    <a:cubicBezTo>
                      <a:pt x="14" y="13"/>
                      <a:pt x="9" y="5"/>
                      <a:pt x="9" y="5"/>
                    </a:cubicBezTo>
                    <a:cubicBezTo>
                      <a:pt x="9" y="9"/>
                      <a:pt x="11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3" y="16"/>
                      <a:pt x="3" y="16"/>
                    </a:cubicBezTo>
                    <a:cubicBezTo>
                      <a:pt x="7" y="17"/>
                      <a:pt x="11" y="20"/>
                      <a:pt x="11" y="20"/>
                    </a:cubicBezTo>
                    <a:cubicBezTo>
                      <a:pt x="7" y="19"/>
                      <a:pt x="0" y="19"/>
                      <a:pt x="0" y="19"/>
                    </a:cubicBezTo>
                    <a:close/>
                    <a:moveTo>
                      <a:pt x="21" y="17"/>
                    </a:moveTo>
                    <a:cubicBezTo>
                      <a:pt x="25" y="15"/>
                      <a:pt x="29" y="17"/>
                      <a:pt x="31" y="21"/>
                    </a:cubicBezTo>
                    <a:cubicBezTo>
                      <a:pt x="33" y="24"/>
                      <a:pt x="31" y="29"/>
                      <a:pt x="27" y="30"/>
                    </a:cubicBezTo>
                    <a:cubicBezTo>
                      <a:pt x="24" y="32"/>
                      <a:pt x="19" y="30"/>
                      <a:pt x="18" y="27"/>
                    </a:cubicBezTo>
                    <a:cubicBezTo>
                      <a:pt x="16" y="23"/>
                      <a:pt x="18" y="19"/>
                      <a:pt x="2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2" name="Freeform 106"/>
              <p:cNvSpPr/>
              <p:nvPr/>
            </p:nvSpPr>
            <p:spPr bwMode="auto">
              <a:xfrm>
                <a:off x="5459413" y="5614988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3" name="Freeform 107"/>
              <p:cNvSpPr/>
              <p:nvPr/>
            </p:nvSpPr>
            <p:spPr bwMode="auto">
              <a:xfrm>
                <a:off x="7032626" y="5576888"/>
                <a:ext cx="19050" cy="19050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4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4 h 5"/>
                  <a:gd name="T14" fmla="*/ 4 w 5"/>
                  <a:gd name="T15" fmla="*/ 3 h 5"/>
                  <a:gd name="T16" fmla="*/ 5 w 5"/>
                  <a:gd name="T17" fmla="*/ 2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1 h 5"/>
                  <a:gd name="T24" fmla="*/ 1 w 5"/>
                  <a:gd name="T25" fmla="*/ 0 h 5"/>
                  <a:gd name="T26" fmla="*/ 1 w 5"/>
                  <a:gd name="T27" fmla="*/ 1 h 5"/>
                  <a:gd name="T28" fmla="*/ 0 w 5"/>
                  <a:gd name="T29" fmla="*/ 2 h 5"/>
                  <a:gd name="T30" fmla="*/ 0 w 5"/>
                  <a:gd name="T31" fmla="*/ 3 h 5"/>
                  <a:gd name="T32" fmla="*/ 0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4" name="Freeform 108"/>
              <p:cNvSpPr/>
              <p:nvPr/>
            </p:nvSpPr>
            <p:spPr bwMode="auto">
              <a:xfrm>
                <a:off x="7567613" y="4454526"/>
                <a:ext cx="17463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5" name="Freeform 109"/>
              <p:cNvSpPr/>
              <p:nvPr/>
            </p:nvSpPr>
            <p:spPr bwMode="auto">
              <a:xfrm>
                <a:off x="7045326" y="4683126"/>
                <a:ext cx="17463" cy="19050"/>
              </a:xfrm>
              <a:custGeom>
                <a:avLst/>
                <a:gdLst>
                  <a:gd name="T0" fmla="*/ 0 w 5"/>
                  <a:gd name="T1" fmla="*/ 3 h 5"/>
                  <a:gd name="T2" fmla="*/ 1 w 5"/>
                  <a:gd name="T3" fmla="*/ 4 h 5"/>
                  <a:gd name="T4" fmla="*/ 2 w 5"/>
                  <a:gd name="T5" fmla="*/ 5 h 5"/>
                  <a:gd name="T6" fmla="*/ 2 w 5"/>
                  <a:gd name="T7" fmla="*/ 4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2 h 5"/>
                  <a:gd name="T16" fmla="*/ 5 w 5"/>
                  <a:gd name="T17" fmla="*/ 1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1 w 5"/>
                  <a:gd name="T27" fmla="*/ 1 h 5"/>
                  <a:gd name="T28" fmla="*/ 0 w 5"/>
                  <a:gd name="T29" fmla="*/ 1 h 5"/>
                  <a:gd name="T30" fmla="*/ 0 w 5"/>
                  <a:gd name="T31" fmla="*/ 2 h 5"/>
                  <a:gd name="T32" fmla="*/ 0 w 5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6" name="Freeform 110"/>
              <p:cNvSpPr>
                <a:spLocks noEditPoints="1"/>
              </p:cNvSpPr>
              <p:nvPr/>
            </p:nvSpPr>
            <p:spPr bwMode="auto">
              <a:xfrm>
                <a:off x="6248401" y="4314826"/>
                <a:ext cx="198438" cy="184150"/>
              </a:xfrm>
              <a:custGeom>
                <a:avLst/>
                <a:gdLst>
                  <a:gd name="T0" fmla="*/ 6 w 53"/>
                  <a:gd name="T1" fmla="*/ 40 h 49"/>
                  <a:gd name="T2" fmla="*/ 14 w 53"/>
                  <a:gd name="T3" fmla="*/ 35 h 49"/>
                  <a:gd name="T4" fmla="*/ 8 w 53"/>
                  <a:gd name="T5" fmla="*/ 44 h 49"/>
                  <a:gd name="T6" fmla="*/ 16 w 53"/>
                  <a:gd name="T7" fmla="*/ 36 h 49"/>
                  <a:gd name="T8" fmla="*/ 12 w 53"/>
                  <a:gd name="T9" fmla="*/ 46 h 49"/>
                  <a:gd name="T10" fmla="*/ 19 w 53"/>
                  <a:gd name="T11" fmla="*/ 37 h 49"/>
                  <a:gd name="T12" fmla="*/ 16 w 53"/>
                  <a:gd name="T13" fmla="*/ 49 h 49"/>
                  <a:gd name="T14" fmla="*/ 22 w 53"/>
                  <a:gd name="T15" fmla="*/ 38 h 49"/>
                  <a:gd name="T16" fmla="*/ 21 w 53"/>
                  <a:gd name="T17" fmla="*/ 49 h 49"/>
                  <a:gd name="T18" fmla="*/ 27 w 53"/>
                  <a:gd name="T19" fmla="*/ 40 h 49"/>
                  <a:gd name="T20" fmla="*/ 27 w 53"/>
                  <a:gd name="T21" fmla="*/ 38 h 49"/>
                  <a:gd name="T22" fmla="*/ 32 w 53"/>
                  <a:gd name="T23" fmla="*/ 47 h 49"/>
                  <a:gd name="T24" fmla="*/ 32 w 53"/>
                  <a:gd name="T25" fmla="*/ 38 h 49"/>
                  <a:gd name="T26" fmla="*/ 36 w 53"/>
                  <a:gd name="T27" fmla="*/ 48 h 49"/>
                  <a:gd name="T28" fmla="*/ 34 w 53"/>
                  <a:gd name="T29" fmla="*/ 37 h 49"/>
                  <a:gd name="T30" fmla="*/ 40 w 53"/>
                  <a:gd name="T31" fmla="*/ 45 h 49"/>
                  <a:gd name="T32" fmla="*/ 36 w 53"/>
                  <a:gd name="T33" fmla="*/ 35 h 49"/>
                  <a:gd name="T34" fmla="*/ 45 w 53"/>
                  <a:gd name="T35" fmla="*/ 44 h 49"/>
                  <a:gd name="T36" fmla="*/ 38 w 53"/>
                  <a:gd name="T37" fmla="*/ 33 h 49"/>
                  <a:gd name="T38" fmla="*/ 48 w 53"/>
                  <a:gd name="T39" fmla="*/ 40 h 49"/>
                  <a:gd name="T40" fmla="*/ 42 w 53"/>
                  <a:gd name="T41" fmla="*/ 30 h 49"/>
                  <a:gd name="T42" fmla="*/ 41 w 53"/>
                  <a:gd name="T43" fmla="*/ 30 h 49"/>
                  <a:gd name="T44" fmla="*/ 51 w 53"/>
                  <a:gd name="T45" fmla="*/ 26 h 49"/>
                  <a:gd name="T46" fmla="*/ 42 w 53"/>
                  <a:gd name="T47" fmla="*/ 25 h 49"/>
                  <a:gd name="T48" fmla="*/ 53 w 53"/>
                  <a:gd name="T49" fmla="*/ 22 h 49"/>
                  <a:gd name="T50" fmla="*/ 41 w 53"/>
                  <a:gd name="T51" fmla="*/ 23 h 49"/>
                  <a:gd name="T52" fmla="*/ 50 w 53"/>
                  <a:gd name="T53" fmla="*/ 17 h 49"/>
                  <a:gd name="T54" fmla="*/ 39 w 53"/>
                  <a:gd name="T55" fmla="*/ 20 h 49"/>
                  <a:gd name="T56" fmla="*/ 49 w 53"/>
                  <a:gd name="T57" fmla="*/ 12 h 49"/>
                  <a:gd name="T58" fmla="*/ 37 w 53"/>
                  <a:gd name="T59" fmla="*/ 18 h 49"/>
                  <a:gd name="T60" fmla="*/ 44 w 53"/>
                  <a:gd name="T61" fmla="*/ 10 h 49"/>
                  <a:gd name="T62" fmla="*/ 34 w 53"/>
                  <a:gd name="T63" fmla="*/ 15 h 49"/>
                  <a:gd name="T64" fmla="*/ 35 w 53"/>
                  <a:gd name="T65" fmla="*/ 4 h 49"/>
                  <a:gd name="T66" fmla="*/ 30 w 53"/>
                  <a:gd name="T67" fmla="*/ 12 h 49"/>
                  <a:gd name="T68" fmla="*/ 31 w 53"/>
                  <a:gd name="T69" fmla="*/ 0 h 49"/>
                  <a:gd name="T70" fmla="*/ 27 w 53"/>
                  <a:gd name="T71" fmla="*/ 12 h 49"/>
                  <a:gd name="T72" fmla="*/ 25 w 53"/>
                  <a:gd name="T73" fmla="*/ 1 h 49"/>
                  <a:gd name="T74" fmla="*/ 24 w 53"/>
                  <a:gd name="T75" fmla="*/ 13 h 49"/>
                  <a:gd name="T76" fmla="*/ 20 w 53"/>
                  <a:gd name="T77" fmla="*/ 0 h 49"/>
                  <a:gd name="T78" fmla="*/ 21 w 53"/>
                  <a:gd name="T79" fmla="*/ 14 h 49"/>
                  <a:gd name="T80" fmla="*/ 16 w 53"/>
                  <a:gd name="T81" fmla="*/ 2 h 49"/>
                  <a:gd name="T82" fmla="*/ 16 w 53"/>
                  <a:gd name="T83" fmla="*/ 16 h 49"/>
                  <a:gd name="T84" fmla="*/ 6 w 53"/>
                  <a:gd name="T85" fmla="*/ 12 h 49"/>
                  <a:gd name="T86" fmla="*/ 13 w 53"/>
                  <a:gd name="T87" fmla="*/ 18 h 49"/>
                  <a:gd name="T88" fmla="*/ 2 w 53"/>
                  <a:gd name="T89" fmla="*/ 15 h 49"/>
                  <a:gd name="T90" fmla="*/ 13 w 53"/>
                  <a:gd name="T91" fmla="*/ 20 h 49"/>
                  <a:gd name="T92" fmla="*/ 2 w 53"/>
                  <a:gd name="T93" fmla="*/ 20 h 49"/>
                  <a:gd name="T94" fmla="*/ 13 w 53"/>
                  <a:gd name="T95" fmla="*/ 24 h 49"/>
                  <a:gd name="T96" fmla="*/ 0 w 53"/>
                  <a:gd name="T97" fmla="*/ 24 h 49"/>
                  <a:gd name="T98" fmla="*/ 13 w 53"/>
                  <a:gd name="T99" fmla="*/ 27 h 49"/>
                  <a:gd name="T100" fmla="*/ 1 w 53"/>
                  <a:gd name="T101" fmla="*/ 29 h 49"/>
                  <a:gd name="T102" fmla="*/ 12 w 53"/>
                  <a:gd name="T103" fmla="*/ 31 h 49"/>
                  <a:gd name="T104" fmla="*/ 6 w 53"/>
                  <a:gd name="T105" fmla="*/ 40 h 49"/>
                  <a:gd name="T106" fmla="*/ 23 w 53"/>
                  <a:gd name="T107" fmla="*/ 19 h 49"/>
                  <a:gd name="T108" fmla="*/ 32 w 53"/>
                  <a:gd name="T109" fmla="*/ 22 h 49"/>
                  <a:gd name="T110" fmla="*/ 29 w 53"/>
                  <a:gd name="T111" fmla="*/ 31 h 49"/>
                  <a:gd name="T112" fmla="*/ 20 w 53"/>
                  <a:gd name="T113" fmla="*/ 27 h 49"/>
                  <a:gd name="T114" fmla="*/ 23 w 53"/>
                  <a:gd name="T115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49">
                    <a:moveTo>
                      <a:pt x="6" y="40"/>
                    </a:moveTo>
                    <a:cubicBezTo>
                      <a:pt x="9" y="37"/>
                      <a:pt x="14" y="35"/>
                      <a:pt x="14" y="35"/>
                    </a:cubicBezTo>
                    <a:cubicBezTo>
                      <a:pt x="11" y="37"/>
                      <a:pt x="8" y="44"/>
                      <a:pt x="8" y="44"/>
                    </a:cubicBezTo>
                    <a:cubicBezTo>
                      <a:pt x="9" y="43"/>
                      <a:pt x="16" y="36"/>
                      <a:pt x="16" y="36"/>
                    </a:cubicBezTo>
                    <a:cubicBezTo>
                      <a:pt x="15" y="38"/>
                      <a:pt x="12" y="46"/>
                      <a:pt x="12" y="46"/>
                    </a:cubicBezTo>
                    <a:cubicBezTo>
                      <a:pt x="14" y="44"/>
                      <a:pt x="19" y="37"/>
                      <a:pt x="19" y="37"/>
                    </a:cubicBezTo>
                    <a:cubicBezTo>
                      <a:pt x="17" y="39"/>
                      <a:pt x="16" y="49"/>
                      <a:pt x="16" y="49"/>
                    </a:cubicBezTo>
                    <a:cubicBezTo>
                      <a:pt x="17" y="48"/>
                      <a:pt x="22" y="38"/>
                      <a:pt x="22" y="38"/>
                    </a:cubicBezTo>
                    <a:cubicBezTo>
                      <a:pt x="23" y="41"/>
                      <a:pt x="21" y="49"/>
                      <a:pt x="21" y="49"/>
                    </a:cubicBezTo>
                    <a:cubicBezTo>
                      <a:pt x="25" y="46"/>
                      <a:pt x="26" y="41"/>
                      <a:pt x="27" y="40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8" y="39"/>
                      <a:pt x="32" y="47"/>
                      <a:pt x="32" y="47"/>
                    </a:cubicBezTo>
                    <a:cubicBezTo>
                      <a:pt x="31" y="43"/>
                      <a:pt x="32" y="38"/>
                      <a:pt x="32" y="38"/>
                    </a:cubicBezTo>
                    <a:cubicBezTo>
                      <a:pt x="32" y="41"/>
                      <a:pt x="36" y="48"/>
                      <a:pt x="36" y="48"/>
                    </a:cubicBezTo>
                    <a:cubicBezTo>
                      <a:pt x="36" y="46"/>
                      <a:pt x="34" y="37"/>
                      <a:pt x="34" y="37"/>
                    </a:cubicBezTo>
                    <a:cubicBezTo>
                      <a:pt x="35" y="39"/>
                      <a:pt x="40" y="45"/>
                      <a:pt x="40" y="45"/>
                    </a:cubicBezTo>
                    <a:cubicBezTo>
                      <a:pt x="39" y="42"/>
                      <a:pt x="36" y="35"/>
                      <a:pt x="36" y="35"/>
                    </a:cubicBezTo>
                    <a:cubicBezTo>
                      <a:pt x="37" y="37"/>
                      <a:pt x="45" y="44"/>
                      <a:pt x="45" y="44"/>
                    </a:cubicBezTo>
                    <a:cubicBezTo>
                      <a:pt x="44" y="42"/>
                      <a:pt x="38" y="33"/>
                      <a:pt x="38" y="33"/>
                    </a:cubicBezTo>
                    <a:cubicBezTo>
                      <a:pt x="41" y="34"/>
                      <a:pt x="48" y="40"/>
                      <a:pt x="48" y="40"/>
                    </a:cubicBezTo>
                    <a:cubicBezTo>
                      <a:pt x="46" y="36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29"/>
                      <a:pt x="51" y="26"/>
                      <a:pt x="51" y="26"/>
                    </a:cubicBezTo>
                    <a:cubicBezTo>
                      <a:pt x="47" y="27"/>
                      <a:pt x="42" y="25"/>
                      <a:pt x="42" y="25"/>
                    </a:cubicBezTo>
                    <a:cubicBezTo>
                      <a:pt x="45" y="25"/>
                      <a:pt x="53" y="22"/>
                      <a:pt x="53" y="22"/>
                    </a:cubicBezTo>
                    <a:cubicBezTo>
                      <a:pt x="51" y="21"/>
                      <a:pt x="41" y="23"/>
                      <a:pt x="41" y="23"/>
                    </a:cubicBezTo>
                    <a:cubicBezTo>
                      <a:pt x="43" y="22"/>
                      <a:pt x="50" y="17"/>
                      <a:pt x="50" y="17"/>
                    </a:cubicBezTo>
                    <a:cubicBezTo>
                      <a:pt x="47" y="18"/>
                      <a:pt x="39" y="20"/>
                      <a:pt x="39" y="20"/>
                    </a:cubicBezTo>
                    <a:cubicBezTo>
                      <a:pt x="42" y="20"/>
                      <a:pt x="49" y="12"/>
                      <a:pt x="49" y="12"/>
                    </a:cubicBezTo>
                    <a:cubicBezTo>
                      <a:pt x="47" y="13"/>
                      <a:pt x="37" y="18"/>
                      <a:pt x="37" y="18"/>
                    </a:cubicBezTo>
                    <a:cubicBezTo>
                      <a:pt x="38" y="15"/>
                      <a:pt x="44" y="10"/>
                      <a:pt x="44" y="10"/>
                    </a:cubicBezTo>
                    <a:cubicBezTo>
                      <a:pt x="41" y="10"/>
                      <a:pt x="34" y="15"/>
                      <a:pt x="34" y="15"/>
                    </a:cubicBezTo>
                    <a:cubicBezTo>
                      <a:pt x="34" y="15"/>
                      <a:pt x="35" y="4"/>
                      <a:pt x="35" y="4"/>
                    </a:cubicBezTo>
                    <a:cubicBezTo>
                      <a:pt x="33" y="8"/>
                      <a:pt x="30" y="12"/>
                      <a:pt x="30" y="12"/>
                    </a:cubicBezTo>
                    <a:cubicBezTo>
                      <a:pt x="31" y="9"/>
                      <a:pt x="31" y="0"/>
                      <a:pt x="31" y="0"/>
                    </a:cubicBezTo>
                    <a:cubicBezTo>
                      <a:pt x="30" y="2"/>
                      <a:pt x="27" y="12"/>
                      <a:pt x="27" y="12"/>
                    </a:cubicBezTo>
                    <a:cubicBezTo>
                      <a:pt x="28" y="10"/>
                      <a:pt x="25" y="1"/>
                      <a:pt x="25" y="1"/>
                    </a:cubicBezTo>
                    <a:cubicBezTo>
                      <a:pt x="25" y="4"/>
                      <a:pt x="24" y="13"/>
                      <a:pt x="24" y="13"/>
                    </a:cubicBezTo>
                    <a:cubicBezTo>
                      <a:pt x="25" y="10"/>
                      <a:pt x="20" y="0"/>
                      <a:pt x="20" y="0"/>
                    </a:cubicBezTo>
                    <a:cubicBezTo>
                      <a:pt x="20" y="3"/>
                      <a:pt x="21" y="14"/>
                      <a:pt x="21" y="14"/>
                    </a:cubicBezTo>
                    <a:cubicBezTo>
                      <a:pt x="19" y="12"/>
                      <a:pt x="16" y="2"/>
                      <a:pt x="16" y="2"/>
                    </a:cubicBezTo>
                    <a:cubicBezTo>
                      <a:pt x="15" y="6"/>
                      <a:pt x="16" y="16"/>
                      <a:pt x="16" y="16"/>
                    </a:cubicBezTo>
                    <a:cubicBezTo>
                      <a:pt x="16" y="15"/>
                      <a:pt x="6" y="12"/>
                      <a:pt x="6" y="12"/>
                    </a:cubicBezTo>
                    <a:cubicBezTo>
                      <a:pt x="10" y="14"/>
                      <a:pt x="13" y="18"/>
                      <a:pt x="13" y="18"/>
                    </a:cubicBezTo>
                    <a:cubicBezTo>
                      <a:pt x="10" y="16"/>
                      <a:pt x="2" y="15"/>
                      <a:pt x="2" y="15"/>
                    </a:cubicBezTo>
                    <a:cubicBezTo>
                      <a:pt x="4" y="16"/>
                      <a:pt x="13" y="20"/>
                      <a:pt x="13" y="20"/>
                    </a:cubicBezTo>
                    <a:cubicBezTo>
                      <a:pt x="10" y="19"/>
                      <a:pt x="2" y="20"/>
                      <a:pt x="2" y="20"/>
                    </a:cubicBezTo>
                    <a:cubicBezTo>
                      <a:pt x="5" y="21"/>
                      <a:pt x="13" y="24"/>
                      <a:pt x="13" y="24"/>
                    </a:cubicBezTo>
                    <a:cubicBezTo>
                      <a:pt x="10" y="23"/>
                      <a:pt x="0" y="24"/>
                      <a:pt x="0" y="24"/>
                    </a:cubicBezTo>
                    <a:cubicBezTo>
                      <a:pt x="2" y="25"/>
                      <a:pt x="13" y="27"/>
                      <a:pt x="13" y="27"/>
                    </a:cubicBezTo>
                    <a:cubicBezTo>
                      <a:pt x="10" y="28"/>
                      <a:pt x="1" y="29"/>
                      <a:pt x="1" y="29"/>
                    </a:cubicBezTo>
                    <a:cubicBezTo>
                      <a:pt x="4" y="30"/>
                      <a:pt x="12" y="31"/>
                      <a:pt x="12" y="31"/>
                    </a:cubicBezTo>
                    <a:cubicBezTo>
                      <a:pt x="12" y="31"/>
                      <a:pt x="6" y="40"/>
                      <a:pt x="6" y="40"/>
                    </a:cubicBezTo>
                    <a:close/>
                    <a:moveTo>
                      <a:pt x="23" y="19"/>
                    </a:moveTo>
                    <a:cubicBezTo>
                      <a:pt x="27" y="17"/>
                      <a:pt x="31" y="19"/>
                      <a:pt x="32" y="22"/>
                    </a:cubicBezTo>
                    <a:cubicBezTo>
                      <a:pt x="34" y="25"/>
                      <a:pt x="32" y="29"/>
                      <a:pt x="29" y="31"/>
                    </a:cubicBezTo>
                    <a:cubicBezTo>
                      <a:pt x="26" y="32"/>
                      <a:pt x="22" y="31"/>
                      <a:pt x="20" y="27"/>
                    </a:cubicBezTo>
                    <a:cubicBezTo>
                      <a:pt x="19" y="24"/>
                      <a:pt x="20" y="20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7" name="Freeform 111"/>
              <p:cNvSpPr/>
              <p:nvPr/>
            </p:nvSpPr>
            <p:spPr bwMode="auto">
              <a:xfrm>
                <a:off x="7521576" y="4003676"/>
                <a:ext cx="15875" cy="1587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4 w 4"/>
                  <a:gd name="T19" fmla="*/ 0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0 w 4"/>
                  <a:gd name="T29" fmla="*/ 1 h 4"/>
                  <a:gd name="T30" fmla="*/ 0 w 4"/>
                  <a:gd name="T31" fmla="*/ 2 h 4"/>
                  <a:gd name="T32" fmla="*/ 0 w 4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8" name="Freeform 112"/>
              <p:cNvSpPr/>
              <p:nvPr/>
            </p:nvSpPr>
            <p:spPr bwMode="auto">
              <a:xfrm>
                <a:off x="7570788" y="4229101"/>
                <a:ext cx="19050" cy="14288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4 h 4"/>
                  <a:gd name="T22" fmla="*/ 4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5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9" name="Freeform 113"/>
              <p:cNvSpPr/>
              <p:nvPr/>
            </p:nvSpPr>
            <p:spPr bwMode="auto">
              <a:xfrm>
                <a:off x="7348538" y="2865438"/>
                <a:ext cx="19050" cy="1587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0" name="Freeform 114"/>
              <p:cNvSpPr/>
              <p:nvPr/>
            </p:nvSpPr>
            <p:spPr bwMode="auto">
              <a:xfrm>
                <a:off x="7664451" y="32004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1" name="Freeform 115"/>
              <p:cNvSpPr/>
              <p:nvPr/>
            </p:nvSpPr>
            <p:spPr bwMode="auto">
              <a:xfrm>
                <a:off x="7254876" y="3319463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  <a:gd name="T16" fmla="*/ 1 w 5"/>
                  <a:gd name="T17" fmla="*/ 4 h 5"/>
                  <a:gd name="T18" fmla="*/ 2 w 5"/>
                  <a:gd name="T19" fmla="*/ 5 h 5"/>
                  <a:gd name="T20" fmla="*/ 2 w 5"/>
                  <a:gd name="T21" fmla="*/ 4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3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2" name="Freeform 116"/>
              <p:cNvSpPr/>
              <p:nvPr/>
            </p:nvSpPr>
            <p:spPr bwMode="auto">
              <a:xfrm>
                <a:off x="6350001" y="341788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0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3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4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  <a:gd name="T30" fmla="*/ 4 w 4"/>
                  <a:gd name="T31" fmla="*/ 1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3" name="Freeform 117"/>
              <p:cNvSpPr/>
              <p:nvPr/>
            </p:nvSpPr>
            <p:spPr bwMode="auto">
              <a:xfrm>
                <a:off x="5929313" y="2884488"/>
                <a:ext cx="14288" cy="14288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3 w 4"/>
                  <a:gd name="T25" fmla="*/ 3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1 h 4"/>
                  <a:gd name="T32" fmla="*/ 3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4" name="Freeform 118"/>
              <p:cNvSpPr/>
              <p:nvPr/>
            </p:nvSpPr>
            <p:spPr bwMode="auto">
              <a:xfrm>
                <a:off x="7288213" y="3305176"/>
                <a:ext cx="15875" cy="19050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1 h 5"/>
                  <a:gd name="T8" fmla="*/ 2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5" name="Freeform 119"/>
              <p:cNvSpPr/>
              <p:nvPr/>
            </p:nvSpPr>
            <p:spPr bwMode="auto">
              <a:xfrm>
                <a:off x="4851401" y="3005138"/>
                <a:ext cx="17463" cy="14288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2 w 5"/>
                  <a:gd name="T5" fmla="*/ 0 h 4"/>
                  <a:gd name="T6" fmla="*/ 1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4 h 4"/>
                  <a:gd name="T20" fmla="*/ 2 w 5"/>
                  <a:gd name="T21" fmla="*/ 4 h 4"/>
                  <a:gd name="T22" fmla="*/ 3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4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6" name="Freeform 120"/>
              <p:cNvSpPr/>
              <p:nvPr/>
            </p:nvSpPr>
            <p:spPr bwMode="auto">
              <a:xfrm>
                <a:off x="7596188" y="291465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7" name="Freeform 121"/>
              <p:cNvSpPr/>
              <p:nvPr/>
            </p:nvSpPr>
            <p:spPr bwMode="auto">
              <a:xfrm>
                <a:off x="7356476" y="3568701"/>
                <a:ext cx="14288" cy="14288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3 h 4"/>
                  <a:gd name="T22" fmla="*/ 3 w 4"/>
                  <a:gd name="T23" fmla="*/ 4 h 4"/>
                  <a:gd name="T24" fmla="*/ 3 w 4"/>
                  <a:gd name="T25" fmla="*/ 3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1 h 4"/>
                  <a:gd name="T32" fmla="*/ 3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8" name="Freeform 122"/>
              <p:cNvSpPr/>
              <p:nvPr/>
            </p:nvSpPr>
            <p:spPr bwMode="auto">
              <a:xfrm>
                <a:off x="7216776" y="30988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0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0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9" name="Freeform 123"/>
              <p:cNvSpPr/>
              <p:nvPr/>
            </p:nvSpPr>
            <p:spPr bwMode="auto">
              <a:xfrm>
                <a:off x="7450138" y="3775076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3 h 4"/>
                  <a:gd name="T26" fmla="*/ 4 w 4"/>
                  <a:gd name="T27" fmla="*/ 3 h 4"/>
                  <a:gd name="T28" fmla="*/ 4 w 4"/>
                  <a:gd name="T29" fmla="*/ 2 h 4"/>
                  <a:gd name="T30" fmla="*/ 4 w 4"/>
                  <a:gd name="T31" fmla="*/ 1 h 4"/>
                  <a:gd name="T32" fmla="*/ 4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0" name="Freeform 124"/>
              <p:cNvSpPr/>
              <p:nvPr/>
            </p:nvSpPr>
            <p:spPr bwMode="auto">
              <a:xfrm>
                <a:off x="5373688" y="569753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0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0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1" name="Freeform 125"/>
              <p:cNvSpPr/>
              <p:nvPr/>
            </p:nvSpPr>
            <p:spPr bwMode="auto">
              <a:xfrm>
                <a:off x="7304088" y="3324226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2" name="Freeform 126"/>
              <p:cNvSpPr/>
              <p:nvPr/>
            </p:nvSpPr>
            <p:spPr bwMode="auto">
              <a:xfrm>
                <a:off x="7296151" y="3297238"/>
                <a:ext cx="0" cy="793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</p:grpSp>
      </p:grpSp>
      <p:sp>
        <p:nvSpPr>
          <p:cNvPr id="144" name="文本框 2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906253" y="3083077"/>
            <a:ext cx="863117" cy="87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第</a:t>
            </a:r>
          </a:p>
        </p:txBody>
      </p:sp>
      <p:sp>
        <p:nvSpPr>
          <p:cNvPr id="145" name="文本框 2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999314" y="1433346"/>
            <a:ext cx="1367255" cy="1482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章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2375963" y="1624475"/>
            <a:ext cx="1997075" cy="2058987"/>
            <a:chOff x="2375963" y="1624475"/>
            <a:chExt cx="1997075" cy="2058987"/>
          </a:xfrm>
        </p:grpSpPr>
        <p:sp>
          <p:nvSpPr>
            <p:cNvPr id="153" name="Freeform 5"/>
            <p:cNvSpPr/>
            <p:nvPr>
              <p:custDataLst>
                <p:tags r:id="rId6"/>
              </p:custDataLst>
            </p:nvPr>
          </p:nvSpPr>
          <p:spPr bwMode="auto">
            <a:xfrm rot="1842376">
              <a:off x="2375963" y="1624475"/>
              <a:ext cx="1997075" cy="2058987"/>
            </a:xfrm>
            <a:custGeom>
              <a:avLst/>
              <a:gdLst>
                <a:gd name="T0" fmla="*/ 1026 w 1740"/>
                <a:gd name="T1" fmla="*/ 194 h 1794"/>
                <a:gd name="T2" fmla="*/ 840 w 1740"/>
                <a:gd name="T3" fmla="*/ 232 h 1794"/>
                <a:gd name="T4" fmla="*/ 1584 w 1740"/>
                <a:gd name="T5" fmla="*/ 548 h 1794"/>
                <a:gd name="T6" fmla="*/ 122 w 1740"/>
                <a:gd name="T7" fmla="*/ 834 h 1794"/>
                <a:gd name="T8" fmla="*/ 12 w 1740"/>
                <a:gd name="T9" fmla="*/ 962 h 1794"/>
                <a:gd name="T10" fmla="*/ 1738 w 1740"/>
                <a:gd name="T11" fmla="*/ 1112 h 1794"/>
                <a:gd name="T12" fmla="*/ 132 w 1740"/>
                <a:gd name="T13" fmla="*/ 1238 h 1794"/>
                <a:gd name="T14" fmla="*/ 478 w 1740"/>
                <a:gd name="T15" fmla="*/ 1482 h 1794"/>
                <a:gd name="T16" fmla="*/ 504 w 1740"/>
                <a:gd name="T17" fmla="*/ 1554 h 1794"/>
                <a:gd name="T18" fmla="*/ 592 w 1740"/>
                <a:gd name="T19" fmla="*/ 1744 h 1794"/>
                <a:gd name="T20" fmla="*/ 928 w 1740"/>
                <a:gd name="T21" fmla="*/ 1776 h 1794"/>
                <a:gd name="T22" fmla="*/ 1034 w 1740"/>
                <a:gd name="T23" fmla="*/ 186 h 1794"/>
                <a:gd name="T24" fmla="*/ 1730 w 1740"/>
                <a:gd name="T25" fmla="*/ 1026 h 1794"/>
                <a:gd name="T26" fmla="*/ 1584 w 1740"/>
                <a:gd name="T27" fmla="*/ 582 h 1794"/>
                <a:gd name="T28" fmla="*/ 1444 w 1740"/>
                <a:gd name="T29" fmla="*/ 370 h 1794"/>
                <a:gd name="T30" fmla="*/ 1368 w 1740"/>
                <a:gd name="T31" fmla="*/ 326 h 1794"/>
                <a:gd name="T32" fmla="*/ 1078 w 1740"/>
                <a:gd name="T33" fmla="*/ 268 h 1794"/>
                <a:gd name="T34" fmla="*/ 1014 w 1740"/>
                <a:gd name="T35" fmla="*/ 196 h 1794"/>
                <a:gd name="T36" fmla="*/ 886 w 1740"/>
                <a:gd name="T37" fmla="*/ 250 h 1794"/>
                <a:gd name="T38" fmla="*/ 646 w 1740"/>
                <a:gd name="T39" fmla="*/ 268 h 1794"/>
                <a:gd name="T40" fmla="*/ 396 w 1740"/>
                <a:gd name="T41" fmla="*/ 510 h 1794"/>
                <a:gd name="T42" fmla="*/ 340 w 1740"/>
                <a:gd name="T43" fmla="*/ 648 h 1794"/>
                <a:gd name="T44" fmla="*/ 238 w 1740"/>
                <a:gd name="T45" fmla="*/ 604 h 1794"/>
                <a:gd name="T46" fmla="*/ 160 w 1740"/>
                <a:gd name="T47" fmla="*/ 768 h 1794"/>
                <a:gd name="T48" fmla="*/ 144 w 1740"/>
                <a:gd name="T49" fmla="*/ 882 h 1794"/>
                <a:gd name="T50" fmla="*/ 150 w 1740"/>
                <a:gd name="T51" fmla="*/ 922 h 1794"/>
                <a:gd name="T52" fmla="*/ 100 w 1740"/>
                <a:gd name="T53" fmla="*/ 1094 h 1794"/>
                <a:gd name="T54" fmla="*/ 110 w 1740"/>
                <a:gd name="T55" fmla="*/ 1174 h 1794"/>
                <a:gd name="T56" fmla="*/ 306 w 1740"/>
                <a:gd name="T57" fmla="*/ 1288 h 1794"/>
                <a:gd name="T58" fmla="*/ 344 w 1740"/>
                <a:gd name="T59" fmla="*/ 1376 h 1794"/>
                <a:gd name="T60" fmla="*/ 378 w 1740"/>
                <a:gd name="T61" fmla="*/ 1410 h 1794"/>
                <a:gd name="T62" fmla="*/ 408 w 1740"/>
                <a:gd name="T63" fmla="*/ 1560 h 1794"/>
                <a:gd name="T64" fmla="*/ 416 w 1740"/>
                <a:gd name="T65" fmla="*/ 1420 h 1794"/>
                <a:gd name="T66" fmla="*/ 454 w 1740"/>
                <a:gd name="T67" fmla="*/ 1492 h 1794"/>
                <a:gd name="T68" fmla="*/ 506 w 1740"/>
                <a:gd name="T69" fmla="*/ 1570 h 1794"/>
                <a:gd name="T70" fmla="*/ 494 w 1740"/>
                <a:gd name="T71" fmla="*/ 1624 h 1794"/>
                <a:gd name="T72" fmla="*/ 554 w 1740"/>
                <a:gd name="T73" fmla="*/ 1672 h 1794"/>
                <a:gd name="T74" fmla="*/ 702 w 1740"/>
                <a:gd name="T75" fmla="*/ 1648 h 1794"/>
                <a:gd name="T76" fmla="*/ 986 w 1740"/>
                <a:gd name="T77" fmla="*/ 1744 h 1794"/>
                <a:gd name="T78" fmla="*/ 1112 w 1740"/>
                <a:gd name="T79" fmla="*/ 1726 h 1794"/>
                <a:gd name="T80" fmla="*/ 1168 w 1740"/>
                <a:gd name="T81" fmla="*/ 1696 h 1794"/>
                <a:gd name="T82" fmla="*/ 1174 w 1740"/>
                <a:gd name="T83" fmla="*/ 1720 h 1794"/>
                <a:gd name="T84" fmla="*/ 1278 w 1740"/>
                <a:gd name="T85" fmla="*/ 1652 h 1794"/>
                <a:gd name="T86" fmla="*/ 1334 w 1740"/>
                <a:gd name="T87" fmla="*/ 1614 h 1794"/>
                <a:gd name="T88" fmla="*/ 1462 w 1740"/>
                <a:gd name="T89" fmla="*/ 1556 h 1794"/>
                <a:gd name="T90" fmla="*/ 1630 w 1740"/>
                <a:gd name="T91" fmla="*/ 1432 h 1794"/>
                <a:gd name="T92" fmla="*/ 1688 w 1740"/>
                <a:gd name="T93" fmla="*/ 1286 h 1794"/>
                <a:gd name="T94" fmla="*/ 122 w 1740"/>
                <a:gd name="T95" fmla="*/ 994 h 1794"/>
                <a:gd name="T96" fmla="*/ 232 w 1740"/>
                <a:gd name="T97" fmla="*/ 740 h 1794"/>
                <a:gd name="T98" fmla="*/ 338 w 1740"/>
                <a:gd name="T99" fmla="*/ 734 h 1794"/>
                <a:gd name="T100" fmla="*/ 402 w 1740"/>
                <a:gd name="T101" fmla="*/ 1502 h 1794"/>
                <a:gd name="T102" fmla="*/ 414 w 1740"/>
                <a:gd name="T103" fmla="*/ 634 h 1794"/>
                <a:gd name="T104" fmla="*/ 586 w 1740"/>
                <a:gd name="T105" fmla="*/ 450 h 1794"/>
                <a:gd name="T106" fmla="*/ 1092 w 1740"/>
                <a:gd name="T107" fmla="*/ 226 h 1794"/>
                <a:gd name="T108" fmla="*/ 1088 w 1740"/>
                <a:gd name="T109" fmla="*/ 204 h 1794"/>
                <a:gd name="T110" fmla="*/ 340 w 1740"/>
                <a:gd name="T111" fmla="*/ 582 h 1794"/>
                <a:gd name="T112" fmla="*/ 274 w 1740"/>
                <a:gd name="T113" fmla="*/ 550 h 1794"/>
                <a:gd name="T114" fmla="*/ 1728 w 1740"/>
                <a:gd name="T115" fmla="*/ 1058 h 1794"/>
                <a:gd name="T116" fmla="*/ 1646 w 1740"/>
                <a:gd name="T117" fmla="*/ 1414 h 1794"/>
                <a:gd name="T118" fmla="*/ 358 w 1740"/>
                <a:gd name="T119" fmla="*/ 1530 h 1794"/>
                <a:gd name="T120" fmla="*/ 432 w 1740"/>
                <a:gd name="T121" fmla="*/ 1630 h 1794"/>
                <a:gd name="T122" fmla="*/ 1210 w 1740"/>
                <a:gd name="T123" fmla="*/ 1724 h 1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0" h="1794">
                  <a:moveTo>
                    <a:pt x="730" y="30"/>
                  </a:moveTo>
                  <a:lnTo>
                    <a:pt x="730" y="30"/>
                  </a:lnTo>
                  <a:lnTo>
                    <a:pt x="726" y="22"/>
                  </a:lnTo>
                  <a:lnTo>
                    <a:pt x="726" y="14"/>
                  </a:lnTo>
                  <a:lnTo>
                    <a:pt x="726" y="6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8" y="2"/>
                  </a:lnTo>
                  <a:lnTo>
                    <a:pt x="716" y="4"/>
                  </a:lnTo>
                  <a:lnTo>
                    <a:pt x="716" y="4"/>
                  </a:lnTo>
                  <a:lnTo>
                    <a:pt x="718" y="6"/>
                  </a:lnTo>
                  <a:lnTo>
                    <a:pt x="720" y="10"/>
                  </a:lnTo>
                  <a:lnTo>
                    <a:pt x="722" y="20"/>
                  </a:lnTo>
                  <a:lnTo>
                    <a:pt x="724" y="26"/>
                  </a:lnTo>
                  <a:lnTo>
                    <a:pt x="726" y="28"/>
                  </a:lnTo>
                  <a:lnTo>
                    <a:pt x="730" y="30"/>
                  </a:lnTo>
                  <a:lnTo>
                    <a:pt x="730" y="30"/>
                  </a:lnTo>
                  <a:close/>
                  <a:moveTo>
                    <a:pt x="1010" y="182"/>
                  </a:moveTo>
                  <a:lnTo>
                    <a:pt x="1010" y="182"/>
                  </a:lnTo>
                  <a:lnTo>
                    <a:pt x="1002" y="182"/>
                  </a:lnTo>
                  <a:lnTo>
                    <a:pt x="996" y="180"/>
                  </a:lnTo>
                  <a:lnTo>
                    <a:pt x="984" y="176"/>
                  </a:lnTo>
                  <a:lnTo>
                    <a:pt x="974" y="172"/>
                  </a:lnTo>
                  <a:lnTo>
                    <a:pt x="970" y="172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72" y="176"/>
                  </a:lnTo>
                  <a:lnTo>
                    <a:pt x="978" y="180"/>
                  </a:lnTo>
                  <a:lnTo>
                    <a:pt x="990" y="186"/>
                  </a:lnTo>
                  <a:lnTo>
                    <a:pt x="994" y="188"/>
                  </a:lnTo>
                  <a:lnTo>
                    <a:pt x="1000" y="188"/>
                  </a:lnTo>
                  <a:lnTo>
                    <a:pt x="1004" y="186"/>
                  </a:lnTo>
                  <a:lnTo>
                    <a:pt x="1010" y="182"/>
                  </a:lnTo>
                  <a:lnTo>
                    <a:pt x="1010" y="182"/>
                  </a:lnTo>
                  <a:close/>
                  <a:moveTo>
                    <a:pt x="1062" y="198"/>
                  </a:moveTo>
                  <a:lnTo>
                    <a:pt x="1062" y="198"/>
                  </a:lnTo>
                  <a:lnTo>
                    <a:pt x="1050" y="198"/>
                  </a:lnTo>
                  <a:lnTo>
                    <a:pt x="1040" y="196"/>
                  </a:lnTo>
                  <a:lnTo>
                    <a:pt x="1030" y="194"/>
                  </a:lnTo>
                  <a:lnTo>
                    <a:pt x="1026" y="194"/>
                  </a:lnTo>
                  <a:lnTo>
                    <a:pt x="1022" y="196"/>
                  </a:lnTo>
                  <a:lnTo>
                    <a:pt x="1022" y="196"/>
                  </a:lnTo>
                  <a:lnTo>
                    <a:pt x="1032" y="200"/>
                  </a:lnTo>
                  <a:lnTo>
                    <a:pt x="1042" y="202"/>
                  </a:lnTo>
                  <a:lnTo>
                    <a:pt x="1052" y="202"/>
                  </a:lnTo>
                  <a:lnTo>
                    <a:pt x="1062" y="198"/>
                  </a:lnTo>
                  <a:lnTo>
                    <a:pt x="1062" y="198"/>
                  </a:lnTo>
                  <a:close/>
                  <a:moveTo>
                    <a:pt x="1138" y="214"/>
                  </a:moveTo>
                  <a:lnTo>
                    <a:pt x="1138" y="214"/>
                  </a:lnTo>
                  <a:lnTo>
                    <a:pt x="1138" y="210"/>
                  </a:lnTo>
                  <a:lnTo>
                    <a:pt x="1136" y="208"/>
                  </a:lnTo>
                  <a:lnTo>
                    <a:pt x="1128" y="206"/>
                  </a:lnTo>
                  <a:lnTo>
                    <a:pt x="1120" y="206"/>
                  </a:lnTo>
                  <a:lnTo>
                    <a:pt x="1118" y="208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22" y="212"/>
                  </a:lnTo>
                  <a:lnTo>
                    <a:pt x="1126" y="212"/>
                  </a:lnTo>
                  <a:lnTo>
                    <a:pt x="1130" y="214"/>
                  </a:lnTo>
                  <a:lnTo>
                    <a:pt x="1138" y="214"/>
                  </a:lnTo>
                  <a:lnTo>
                    <a:pt x="1138" y="214"/>
                  </a:lnTo>
                  <a:close/>
                  <a:moveTo>
                    <a:pt x="1038" y="230"/>
                  </a:moveTo>
                  <a:lnTo>
                    <a:pt x="1038" y="230"/>
                  </a:lnTo>
                  <a:lnTo>
                    <a:pt x="1040" y="232"/>
                  </a:lnTo>
                  <a:lnTo>
                    <a:pt x="1044" y="236"/>
                  </a:lnTo>
                  <a:lnTo>
                    <a:pt x="1054" y="238"/>
                  </a:lnTo>
                  <a:lnTo>
                    <a:pt x="1066" y="236"/>
                  </a:lnTo>
                  <a:lnTo>
                    <a:pt x="1070" y="234"/>
                  </a:lnTo>
                  <a:lnTo>
                    <a:pt x="1072" y="232"/>
                  </a:lnTo>
                  <a:lnTo>
                    <a:pt x="1072" y="232"/>
                  </a:lnTo>
                  <a:lnTo>
                    <a:pt x="1066" y="228"/>
                  </a:lnTo>
                  <a:lnTo>
                    <a:pt x="1056" y="226"/>
                  </a:lnTo>
                  <a:lnTo>
                    <a:pt x="1048" y="228"/>
                  </a:lnTo>
                  <a:lnTo>
                    <a:pt x="1038" y="230"/>
                  </a:lnTo>
                  <a:lnTo>
                    <a:pt x="1038" y="230"/>
                  </a:lnTo>
                  <a:close/>
                  <a:moveTo>
                    <a:pt x="852" y="234"/>
                  </a:moveTo>
                  <a:lnTo>
                    <a:pt x="852" y="234"/>
                  </a:lnTo>
                  <a:lnTo>
                    <a:pt x="848" y="234"/>
                  </a:lnTo>
                  <a:lnTo>
                    <a:pt x="846" y="234"/>
                  </a:lnTo>
                  <a:lnTo>
                    <a:pt x="840" y="232"/>
                  </a:lnTo>
                  <a:lnTo>
                    <a:pt x="840" y="232"/>
                  </a:lnTo>
                  <a:lnTo>
                    <a:pt x="840" y="236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48" y="240"/>
                  </a:lnTo>
                  <a:lnTo>
                    <a:pt x="850" y="238"/>
                  </a:lnTo>
                  <a:lnTo>
                    <a:pt x="852" y="234"/>
                  </a:lnTo>
                  <a:lnTo>
                    <a:pt x="852" y="234"/>
                  </a:lnTo>
                  <a:close/>
                  <a:moveTo>
                    <a:pt x="478" y="274"/>
                  </a:moveTo>
                  <a:lnTo>
                    <a:pt x="478" y="274"/>
                  </a:lnTo>
                  <a:lnTo>
                    <a:pt x="476" y="270"/>
                  </a:lnTo>
                  <a:lnTo>
                    <a:pt x="474" y="268"/>
                  </a:lnTo>
                  <a:lnTo>
                    <a:pt x="466" y="264"/>
                  </a:lnTo>
                  <a:lnTo>
                    <a:pt x="458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8" y="266"/>
                  </a:lnTo>
                  <a:lnTo>
                    <a:pt x="464" y="272"/>
                  </a:lnTo>
                  <a:lnTo>
                    <a:pt x="470" y="274"/>
                  </a:lnTo>
                  <a:lnTo>
                    <a:pt x="474" y="274"/>
                  </a:lnTo>
                  <a:lnTo>
                    <a:pt x="478" y="274"/>
                  </a:lnTo>
                  <a:lnTo>
                    <a:pt x="478" y="274"/>
                  </a:lnTo>
                  <a:close/>
                  <a:moveTo>
                    <a:pt x="456" y="434"/>
                  </a:moveTo>
                  <a:lnTo>
                    <a:pt x="456" y="434"/>
                  </a:lnTo>
                  <a:lnTo>
                    <a:pt x="456" y="430"/>
                  </a:lnTo>
                  <a:lnTo>
                    <a:pt x="452" y="426"/>
                  </a:lnTo>
                  <a:lnTo>
                    <a:pt x="444" y="424"/>
                  </a:lnTo>
                  <a:lnTo>
                    <a:pt x="444" y="424"/>
                  </a:lnTo>
                  <a:lnTo>
                    <a:pt x="444" y="430"/>
                  </a:lnTo>
                  <a:lnTo>
                    <a:pt x="448" y="434"/>
                  </a:lnTo>
                  <a:lnTo>
                    <a:pt x="452" y="436"/>
                  </a:lnTo>
                  <a:lnTo>
                    <a:pt x="456" y="434"/>
                  </a:lnTo>
                  <a:lnTo>
                    <a:pt x="456" y="434"/>
                  </a:lnTo>
                  <a:close/>
                  <a:moveTo>
                    <a:pt x="1584" y="548"/>
                  </a:moveTo>
                  <a:lnTo>
                    <a:pt x="1584" y="538"/>
                  </a:lnTo>
                  <a:lnTo>
                    <a:pt x="1574" y="538"/>
                  </a:lnTo>
                  <a:lnTo>
                    <a:pt x="1574" y="538"/>
                  </a:lnTo>
                  <a:lnTo>
                    <a:pt x="1572" y="544"/>
                  </a:lnTo>
                  <a:lnTo>
                    <a:pt x="1574" y="548"/>
                  </a:lnTo>
                  <a:lnTo>
                    <a:pt x="1578" y="550"/>
                  </a:lnTo>
                  <a:lnTo>
                    <a:pt x="1584" y="548"/>
                  </a:lnTo>
                  <a:lnTo>
                    <a:pt x="1584" y="548"/>
                  </a:lnTo>
                  <a:close/>
                  <a:moveTo>
                    <a:pt x="1626" y="588"/>
                  </a:moveTo>
                  <a:lnTo>
                    <a:pt x="1626" y="588"/>
                  </a:lnTo>
                  <a:lnTo>
                    <a:pt x="1620" y="586"/>
                  </a:lnTo>
                  <a:lnTo>
                    <a:pt x="1612" y="586"/>
                  </a:lnTo>
                  <a:lnTo>
                    <a:pt x="1612" y="586"/>
                  </a:lnTo>
                  <a:lnTo>
                    <a:pt x="1612" y="588"/>
                  </a:lnTo>
                  <a:lnTo>
                    <a:pt x="1614" y="590"/>
                  </a:lnTo>
                  <a:lnTo>
                    <a:pt x="1618" y="592"/>
                  </a:lnTo>
                  <a:lnTo>
                    <a:pt x="1622" y="592"/>
                  </a:lnTo>
                  <a:lnTo>
                    <a:pt x="1624" y="590"/>
                  </a:lnTo>
                  <a:lnTo>
                    <a:pt x="1626" y="588"/>
                  </a:lnTo>
                  <a:lnTo>
                    <a:pt x="1626" y="588"/>
                  </a:lnTo>
                  <a:close/>
                  <a:moveTo>
                    <a:pt x="1708" y="782"/>
                  </a:moveTo>
                  <a:lnTo>
                    <a:pt x="1708" y="782"/>
                  </a:lnTo>
                  <a:lnTo>
                    <a:pt x="1710" y="780"/>
                  </a:lnTo>
                  <a:lnTo>
                    <a:pt x="1712" y="778"/>
                  </a:lnTo>
                  <a:lnTo>
                    <a:pt x="1714" y="776"/>
                  </a:lnTo>
                  <a:lnTo>
                    <a:pt x="1714" y="772"/>
                  </a:lnTo>
                  <a:lnTo>
                    <a:pt x="1714" y="772"/>
                  </a:lnTo>
                  <a:lnTo>
                    <a:pt x="1710" y="772"/>
                  </a:lnTo>
                  <a:lnTo>
                    <a:pt x="1708" y="770"/>
                  </a:lnTo>
                  <a:lnTo>
                    <a:pt x="1704" y="770"/>
                  </a:lnTo>
                  <a:lnTo>
                    <a:pt x="1700" y="770"/>
                  </a:lnTo>
                  <a:lnTo>
                    <a:pt x="1700" y="770"/>
                  </a:lnTo>
                  <a:lnTo>
                    <a:pt x="1700" y="774"/>
                  </a:lnTo>
                  <a:lnTo>
                    <a:pt x="1702" y="778"/>
                  </a:lnTo>
                  <a:lnTo>
                    <a:pt x="1708" y="782"/>
                  </a:lnTo>
                  <a:lnTo>
                    <a:pt x="1708" y="782"/>
                  </a:lnTo>
                  <a:close/>
                  <a:moveTo>
                    <a:pt x="106" y="862"/>
                  </a:moveTo>
                  <a:lnTo>
                    <a:pt x="106" y="862"/>
                  </a:lnTo>
                  <a:lnTo>
                    <a:pt x="112" y="860"/>
                  </a:lnTo>
                  <a:lnTo>
                    <a:pt x="116" y="856"/>
                  </a:lnTo>
                  <a:lnTo>
                    <a:pt x="120" y="852"/>
                  </a:lnTo>
                  <a:lnTo>
                    <a:pt x="126" y="850"/>
                  </a:lnTo>
                  <a:lnTo>
                    <a:pt x="126" y="850"/>
                  </a:lnTo>
                  <a:lnTo>
                    <a:pt x="126" y="842"/>
                  </a:lnTo>
                  <a:lnTo>
                    <a:pt x="128" y="838"/>
                  </a:lnTo>
                  <a:lnTo>
                    <a:pt x="130" y="834"/>
                  </a:lnTo>
                  <a:lnTo>
                    <a:pt x="132" y="830"/>
                  </a:lnTo>
                  <a:lnTo>
                    <a:pt x="132" y="830"/>
                  </a:lnTo>
                  <a:lnTo>
                    <a:pt x="122" y="834"/>
                  </a:lnTo>
                  <a:lnTo>
                    <a:pt x="114" y="842"/>
                  </a:lnTo>
                  <a:lnTo>
                    <a:pt x="100" y="858"/>
                  </a:lnTo>
                  <a:lnTo>
                    <a:pt x="100" y="858"/>
                  </a:lnTo>
                  <a:lnTo>
                    <a:pt x="104" y="860"/>
                  </a:lnTo>
                  <a:lnTo>
                    <a:pt x="106" y="862"/>
                  </a:lnTo>
                  <a:lnTo>
                    <a:pt x="106" y="862"/>
                  </a:lnTo>
                  <a:close/>
                  <a:moveTo>
                    <a:pt x="156" y="852"/>
                  </a:moveTo>
                  <a:lnTo>
                    <a:pt x="156" y="852"/>
                  </a:lnTo>
                  <a:lnTo>
                    <a:pt x="150" y="852"/>
                  </a:lnTo>
                  <a:lnTo>
                    <a:pt x="148" y="850"/>
                  </a:lnTo>
                  <a:lnTo>
                    <a:pt x="148" y="846"/>
                  </a:lnTo>
                  <a:lnTo>
                    <a:pt x="144" y="844"/>
                  </a:lnTo>
                  <a:lnTo>
                    <a:pt x="144" y="844"/>
                  </a:lnTo>
                  <a:lnTo>
                    <a:pt x="144" y="848"/>
                  </a:lnTo>
                  <a:lnTo>
                    <a:pt x="142" y="852"/>
                  </a:lnTo>
                  <a:lnTo>
                    <a:pt x="136" y="858"/>
                  </a:lnTo>
                  <a:lnTo>
                    <a:pt x="130" y="864"/>
                  </a:lnTo>
                  <a:lnTo>
                    <a:pt x="130" y="868"/>
                  </a:lnTo>
                  <a:lnTo>
                    <a:pt x="130" y="874"/>
                  </a:lnTo>
                  <a:lnTo>
                    <a:pt x="130" y="874"/>
                  </a:lnTo>
                  <a:lnTo>
                    <a:pt x="134" y="872"/>
                  </a:lnTo>
                  <a:lnTo>
                    <a:pt x="138" y="870"/>
                  </a:lnTo>
                  <a:lnTo>
                    <a:pt x="144" y="864"/>
                  </a:lnTo>
                  <a:lnTo>
                    <a:pt x="150" y="858"/>
                  </a:lnTo>
                  <a:lnTo>
                    <a:pt x="156" y="852"/>
                  </a:lnTo>
                  <a:lnTo>
                    <a:pt x="156" y="852"/>
                  </a:lnTo>
                  <a:close/>
                  <a:moveTo>
                    <a:pt x="126" y="884"/>
                  </a:moveTo>
                  <a:lnTo>
                    <a:pt x="126" y="884"/>
                  </a:lnTo>
                  <a:lnTo>
                    <a:pt x="124" y="888"/>
                  </a:lnTo>
                  <a:lnTo>
                    <a:pt x="124" y="890"/>
                  </a:lnTo>
                  <a:lnTo>
                    <a:pt x="124" y="894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6"/>
                  </a:lnTo>
                  <a:lnTo>
                    <a:pt x="130" y="884"/>
                  </a:lnTo>
                  <a:lnTo>
                    <a:pt x="126" y="884"/>
                  </a:lnTo>
                  <a:lnTo>
                    <a:pt x="126" y="884"/>
                  </a:lnTo>
                  <a:close/>
                  <a:moveTo>
                    <a:pt x="4" y="964"/>
                  </a:moveTo>
                  <a:lnTo>
                    <a:pt x="4" y="964"/>
                  </a:lnTo>
                  <a:lnTo>
                    <a:pt x="8" y="964"/>
                  </a:lnTo>
                  <a:lnTo>
                    <a:pt x="12" y="962"/>
                  </a:lnTo>
                  <a:lnTo>
                    <a:pt x="14" y="958"/>
                  </a:lnTo>
                  <a:lnTo>
                    <a:pt x="14" y="954"/>
                  </a:lnTo>
                  <a:lnTo>
                    <a:pt x="14" y="954"/>
                  </a:lnTo>
                  <a:lnTo>
                    <a:pt x="12" y="952"/>
                  </a:lnTo>
                  <a:lnTo>
                    <a:pt x="8" y="952"/>
                  </a:lnTo>
                  <a:lnTo>
                    <a:pt x="2" y="954"/>
                  </a:lnTo>
                  <a:lnTo>
                    <a:pt x="0" y="956"/>
                  </a:lnTo>
                  <a:lnTo>
                    <a:pt x="0" y="960"/>
                  </a:lnTo>
                  <a:lnTo>
                    <a:pt x="2" y="962"/>
                  </a:lnTo>
                  <a:lnTo>
                    <a:pt x="4" y="964"/>
                  </a:lnTo>
                  <a:lnTo>
                    <a:pt x="4" y="964"/>
                  </a:lnTo>
                  <a:close/>
                  <a:moveTo>
                    <a:pt x="48" y="986"/>
                  </a:moveTo>
                  <a:lnTo>
                    <a:pt x="48" y="986"/>
                  </a:lnTo>
                  <a:lnTo>
                    <a:pt x="48" y="992"/>
                  </a:lnTo>
                  <a:lnTo>
                    <a:pt x="44" y="1000"/>
                  </a:lnTo>
                  <a:lnTo>
                    <a:pt x="38" y="1016"/>
                  </a:lnTo>
                  <a:lnTo>
                    <a:pt x="34" y="1024"/>
                  </a:lnTo>
                  <a:lnTo>
                    <a:pt x="34" y="1030"/>
                  </a:lnTo>
                  <a:lnTo>
                    <a:pt x="38" y="1034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28"/>
                  </a:lnTo>
                  <a:lnTo>
                    <a:pt x="46" y="1020"/>
                  </a:lnTo>
                  <a:lnTo>
                    <a:pt x="52" y="1006"/>
                  </a:lnTo>
                  <a:lnTo>
                    <a:pt x="54" y="1000"/>
                  </a:lnTo>
                  <a:lnTo>
                    <a:pt x="56" y="994"/>
                  </a:lnTo>
                  <a:lnTo>
                    <a:pt x="54" y="990"/>
                  </a:lnTo>
                  <a:lnTo>
                    <a:pt x="48" y="986"/>
                  </a:lnTo>
                  <a:lnTo>
                    <a:pt x="48" y="986"/>
                  </a:lnTo>
                  <a:close/>
                  <a:moveTo>
                    <a:pt x="1732" y="1110"/>
                  </a:moveTo>
                  <a:lnTo>
                    <a:pt x="1732" y="1110"/>
                  </a:lnTo>
                  <a:lnTo>
                    <a:pt x="1734" y="1112"/>
                  </a:lnTo>
                  <a:lnTo>
                    <a:pt x="1734" y="1116"/>
                  </a:lnTo>
                  <a:lnTo>
                    <a:pt x="1732" y="1124"/>
                  </a:lnTo>
                  <a:lnTo>
                    <a:pt x="1732" y="1128"/>
                  </a:lnTo>
                  <a:lnTo>
                    <a:pt x="1734" y="1132"/>
                  </a:lnTo>
                  <a:lnTo>
                    <a:pt x="1738" y="1134"/>
                  </a:lnTo>
                  <a:lnTo>
                    <a:pt x="1738" y="1134"/>
                  </a:lnTo>
                  <a:lnTo>
                    <a:pt x="1738" y="1126"/>
                  </a:lnTo>
                  <a:lnTo>
                    <a:pt x="1738" y="1118"/>
                  </a:lnTo>
                  <a:lnTo>
                    <a:pt x="1738" y="1112"/>
                  </a:lnTo>
                  <a:lnTo>
                    <a:pt x="1736" y="1110"/>
                  </a:lnTo>
                  <a:lnTo>
                    <a:pt x="1732" y="1110"/>
                  </a:lnTo>
                  <a:lnTo>
                    <a:pt x="1732" y="1110"/>
                  </a:lnTo>
                  <a:close/>
                  <a:moveTo>
                    <a:pt x="1730" y="1154"/>
                  </a:moveTo>
                  <a:lnTo>
                    <a:pt x="1730" y="1154"/>
                  </a:lnTo>
                  <a:lnTo>
                    <a:pt x="1730" y="1162"/>
                  </a:lnTo>
                  <a:lnTo>
                    <a:pt x="1728" y="1168"/>
                  </a:lnTo>
                  <a:lnTo>
                    <a:pt x="1728" y="1174"/>
                  </a:lnTo>
                  <a:lnTo>
                    <a:pt x="1730" y="1176"/>
                  </a:lnTo>
                  <a:lnTo>
                    <a:pt x="1734" y="1178"/>
                  </a:lnTo>
                  <a:lnTo>
                    <a:pt x="1734" y="1178"/>
                  </a:lnTo>
                  <a:lnTo>
                    <a:pt x="1732" y="1174"/>
                  </a:lnTo>
                  <a:lnTo>
                    <a:pt x="1732" y="1170"/>
                  </a:lnTo>
                  <a:lnTo>
                    <a:pt x="1734" y="1164"/>
                  </a:lnTo>
                  <a:lnTo>
                    <a:pt x="1734" y="1158"/>
                  </a:lnTo>
                  <a:lnTo>
                    <a:pt x="1732" y="1156"/>
                  </a:lnTo>
                  <a:lnTo>
                    <a:pt x="1730" y="1154"/>
                  </a:lnTo>
                  <a:lnTo>
                    <a:pt x="1730" y="1154"/>
                  </a:lnTo>
                  <a:close/>
                  <a:moveTo>
                    <a:pt x="106" y="1196"/>
                  </a:moveTo>
                  <a:lnTo>
                    <a:pt x="106" y="1196"/>
                  </a:lnTo>
                  <a:lnTo>
                    <a:pt x="110" y="1198"/>
                  </a:lnTo>
                  <a:lnTo>
                    <a:pt x="114" y="1200"/>
                  </a:lnTo>
                  <a:lnTo>
                    <a:pt x="114" y="1200"/>
                  </a:lnTo>
                  <a:lnTo>
                    <a:pt x="108" y="1202"/>
                  </a:lnTo>
                  <a:lnTo>
                    <a:pt x="104" y="1204"/>
                  </a:lnTo>
                  <a:lnTo>
                    <a:pt x="100" y="1212"/>
                  </a:lnTo>
                  <a:lnTo>
                    <a:pt x="94" y="1218"/>
                  </a:lnTo>
                  <a:lnTo>
                    <a:pt x="92" y="1220"/>
                  </a:lnTo>
                  <a:lnTo>
                    <a:pt x="88" y="1218"/>
                  </a:lnTo>
                  <a:lnTo>
                    <a:pt x="88" y="1218"/>
                  </a:lnTo>
                  <a:lnTo>
                    <a:pt x="86" y="1236"/>
                  </a:lnTo>
                  <a:lnTo>
                    <a:pt x="86" y="1244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0" y="1250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106" y="1246"/>
                  </a:lnTo>
                  <a:lnTo>
                    <a:pt x="118" y="1242"/>
                  </a:lnTo>
                  <a:lnTo>
                    <a:pt x="132" y="1238"/>
                  </a:lnTo>
                  <a:lnTo>
                    <a:pt x="144" y="1232"/>
                  </a:lnTo>
                  <a:lnTo>
                    <a:pt x="144" y="1232"/>
                  </a:lnTo>
                  <a:lnTo>
                    <a:pt x="146" y="1226"/>
                  </a:lnTo>
                  <a:lnTo>
                    <a:pt x="146" y="1222"/>
                  </a:lnTo>
                  <a:lnTo>
                    <a:pt x="144" y="1214"/>
                  </a:lnTo>
                  <a:lnTo>
                    <a:pt x="140" y="1208"/>
                  </a:lnTo>
                  <a:lnTo>
                    <a:pt x="136" y="1198"/>
                  </a:lnTo>
                  <a:lnTo>
                    <a:pt x="136" y="1198"/>
                  </a:lnTo>
                  <a:lnTo>
                    <a:pt x="132" y="1200"/>
                  </a:lnTo>
                  <a:lnTo>
                    <a:pt x="128" y="1200"/>
                  </a:lnTo>
                  <a:lnTo>
                    <a:pt x="120" y="1198"/>
                  </a:lnTo>
                  <a:lnTo>
                    <a:pt x="112" y="1194"/>
                  </a:lnTo>
                  <a:lnTo>
                    <a:pt x="108" y="1194"/>
                  </a:lnTo>
                  <a:lnTo>
                    <a:pt x="106" y="1196"/>
                  </a:lnTo>
                  <a:lnTo>
                    <a:pt x="106" y="1196"/>
                  </a:lnTo>
                  <a:close/>
                  <a:moveTo>
                    <a:pt x="1700" y="1296"/>
                  </a:moveTo>
                  <a:lnTo>
                    <a:pt x="1700" y="1296"/>
                  </a:lnTo>
                  <a:lnTo>
                    <a:pt x="1698" y="1300"/>
                  </a:lnTo>
                  <a:lnTo>
                    <a:pt x="1698" y="1304"/>
                  </a:lnTo>
                  <a:lnTo>
                    <a:pt x="1700" y="1308"/>
                  </a:lnTo>
                  <a:lnTo>
                    <a:pt x="1704" y="1310"/>
                  </a:lnTo>
                  <a:lnTo>
                    <a:pt x="1704" y="1310"/>
                  </a:lnTo>
                  <a:lnTo>
                    <a:pt x="1706" y="1302"/>
                  </a:lnTo>
                  <a:lnTo>
                    <a:pt x="1704" y="1298"/>
                  </a:lnTo>
                  <a:lnTo>
                    <a:pt x="1700" y="1296"/>
                  </a:lnTo>
                  <a:lnTo>
                    <a:pt x="1700" y="1296"/>
                  </a:lnTo>
                  <a:close/>
                  <a:moveTo>
                    <a:pt x="492" y="1520"/>
                  </a:moveTo>
                  <a:lnTo>
                    <a:pt x="492" y="1520"/>
                  </a:lnTo>
                  <a:lnTo>
                    <a:pt x="490" y="1500"/>
                  </a:lnTo>
                  <a:lnTo>
                    <a:pt x="486" y="1492"/>
                  </a:lnTo>
                  <a:lnTo>
                    <a:pt x="482" y="1484"/>
                  </a:lnTo>
                  <a:lnTo>
                    <a:pt x="482" y="1484"/>
                  </a:lnTo>
                  <a:lnTo>
                    <a:pt x="486" y="1486"/>
                  </a:lnTo>
                  <a:lnTo>
                    <a:pt x="488" y="1486"/>
                  </a:lnTo>
                  <a:lnTo>
                    <a:pt x="490" y="1484"/>
                  </a:lnTo>
                  <a:lnTo>
                    <a:pt x="490" y="1484"/>
                  </a:lnTo>
                  <a:lnTo>
                    <a:pt x="486" y="1482"/>
                  </a:lnTo>
                  <a:lnTo>
                    <a:pt x="484" y="1480"/>
                  </a:lnTo>
                  <a:lnTo>
                    <a:pt x="480" y="1478"/>
                  </a:lnTo>
                  <a:lnTo>
                    <a:pt x="478" y="1480"/>
                  </a:lnTo>
                  <a:lnTo>
                    <a:pt x="478" y="1482"/>
                  </a:lnTo>
                  <a:lnTo>
                    <a:pt x="478" y="1482"/>
                  </a:lnTo>
                  <a:lnTo>
                    <a:pt x="476" y="1490"/>
                  </a:lnTo>
                  <a:lnTo>
                    <a:pt x="476" y="1502"/>
                  </a:lnTo>
                  <a:lnTo>
                    <a:pt x="478" y="1510"/>
                  </a:lnTo>
                  <a:lnTo>
                    <a:pt x="482" y="1514"/>
                  </a:lnTo>
                  <a:lnTo>
                    <a:pt x="486" y="1518"/>
                  </a:lnTo>
                  <a:lnTo>
                    <a:pt x="492" y="1520"/>
                  </a:lnTo>
                  <a:lnTo>
                    <a:pt x="492" y="1520"/>
                  </a:lnTo>
                  <a:close/>
                  <a:moveTo>
                    <a:pt x="480" y="1526"/>
                  </a:moveTo>
                  <a:lnTo>
                    <a:pt x="480" y="1526"/>
                  </a:lnTo>
                  <a:lnTo>
                    <a:pt x="486" y="1538"/>
                  </a:lnTo>
                  <a:lnTo>
                    <a:pt x="492" y="1544"/>
                  </a:lnTo>
                  <a:lnTo>
                    <a:pt x="498" y="1546"/>
                  </a:lnTo>
                  <a:lnTo>
                    <a:pt x="498" y="1546"/>
                  </a:lnTo>
                  <a:lnTo>
                    <a:pt x="496" y="1534"/>
                  </a:lnTo>
                  <a:lnTo>
                    <a:pt x="492" y="1522"/>
                  </a:lnTo>
                  <a:lnTo>
                    <a:pt x="492" y="1522"/>
                  </a:lnTo>
                  <a:lnTo>
                    <a:pt x="486" y="1522"/>
                  </a:lnTo>
                  <a:lnTo>
                    <a:pt x="480" y="1526"/>
                  </a:lnTo>
                  <a:lnTo>
                    <a:pt x="480" y="1526"/>
                  </a:lnTo>
                  <a:close/>
                  <a:moveTo>
                    <a:pt x="426" y="1536"/>
                  </a:moveTo>
                  <a:lnTo>
                    <a:pt x="426" y="1536"/>
                  </a:lnTo>
                  <a:lnTo>
                    <a:pt x="420" y="1536"/>
                  </a:lnTo>
                  <a:lnTo>
                    <a:pt x="414" y="1534"/>
                  </a:lnTo>
                  <a:lnTo>
                    <a:pt x="414" y="1534"/>
                  </a:lnTo>
                  <a:lnTo>
                    <a:pt x="414" y="1540"/>
                  </a:lnTo>
                  <a:lnTo>
                    <a:pt x="416" y="1546"/>
                  </a:lnTo>
                  <a:lnTo>
                    <a:pt x="420" y="1560"/>
                  </a:lnTo>
                  <a:lnTo>
                    <a:pt x="420" y="1560"/>
                  </a:lnTo>
                  <a:lnTo>
                    <a:pt x="422" y="1554"/>
                  </a:lnTo>
                  <a:lnTo>
                    <a:pt x="424" y="1548"/>
                  </a:lnTo>
                  <a:lnTo>
                    <a:pt x="424" y="1542"/>
                  </a:lnTo>
                  <a:lnTo>
                    <a:pt x="420" y="1538"/>
                  </a:lnTo>
                  <a:lnTo>
                    <a:pt x="420" y="1538"/>
                  </a:lnTo>
                  <a:lnTo>
                    <a:pt x="424" y="1538"/>
                  </a:lnTo>
                  <a:lnTo>
                    <a:pt x="424" y="1538"/>
                  </a:lnTo>
                  <a:lnTo>
                    <a:pt x="426" y="1536"/>
                  </a:lnTo>
                  <a:lnTo>
                    <a:pt x="426" y="1536"/>
                  </a:lnTo>
                  <a:close/>
                  <a:moveTo>
                    <a:pt x="508" y="1564"/>
                  </a:moveTo>
                  <a:lnTo>
                    <a:pt x="508" y="1564"/>
                  </a:lnTo>
                  <a:lnTo>
                    <a:pt x="504" y="1554"/>
                  </a:lnTo>
                  <a:lnTo>
                    <a:pt x="500" y="1550"/>
                  </a:lnTo>
                  <a:lnTo>
                    <a:pt x="492" y="1548"/>
                  </a:lnTo>
                  <a:lnTo>
                    <a:pt x="492" y="1548"/>
                  </a:lnTo>
                  <a:lnTo>
                    <a:pt x="494" y="1554"/>
                  </a:lnTo>
                  <a:lnTo>
                    <a:pt x="498" y="1558"/>
                  </a:lnTo>
                  <a:lnTo>
                    <a:pt x="502" y="1562"/>
                  </a:lnTo>
                  <a:lnTo>
                    <a:pt x="508" y="1564"/>
                  </a:lnTo>
                  <a:lnTo>
                    <a:pt x="508" y="1564"/>
                  </a:lnTo>
                  <a:close/>
                  <a:moveTo>
                    <a:pt x="338" y="1554"/>
                  </a:moveTo>
                  <a:lnTo>
                    <a:pt x="326" y="1554"/>
                  </a:lnTo>
                  <a:lnTo>
                    <a:pt x="326" y="1554"/>
                  </a:lnTo>
                  <a:lnTo>
                    <a:pt x="326" y="1556"/>
                  </a:lnTo>
                  <a:lnTo>
                    <a:pt x="326" y="1560"/>
                  </a:lnTo>
                  <a:lnTo>
                    <a:pt x="330" y="1564"/>
                  </a:lnTo>
                  <a:lnTo>
                    <a:pt x="336" y="1564"/>
                  </a:lnTo>
                  <a:lnTo>
                    <a:pt x="338" y="1564"/>
                  </a:lnTo>
                  <a:lnTo>
                    <a:pt x="340" y="1562"/>
                  </a:lnTo>
                  <a:lnTo>
                    <a:pt x="340" y="1562"/>
                  </a:lnTo>
                  <a:lnTo>
                    <a:pt x="338" y="1560"/>
                  </a:lnTo>
                  <a:lnTo>
                    <a:pt x="338" y="1560"/>
                  </a:lnTo>
                  <a:lnTo>
                    <a:pt x="338" y="1554"/>
                  </a:lnTo>
                  <a:lnTo>
                    <a:pt x="338" y="1554"/>
                  </a:lnTo>
                  <a:close/>
                  <a:moveTo>
                    <a:pt x="584" y="1582"/>
                  </a:moveTo>
                  <a:lnTo>
                    <a:pt x="584" y="1582"/>
                  </a:lnTo>
                  <a:lnTo>
                    <a:pt x="592" y="1586"/>
                  </a:lnTo>
                  <a:lnTo>
                    <a:pt x="594" y="1586"/>
                  </a:lnTo>
                  <a:lnTo>
                    <a:pt x="596" y="1582"/>
                  </a:lnTo>
                  <a:lnTo>
                    <a:pt x="596" y="1582"/>
                  </a:lnTo>
                  <a:lnTo>
                    <a:pt x="590" y="1578"/>
                  </a:lnTo>
                  <a:lnTo>
                    <a:pt x="586" y="1578"/>
                  </a:lnTo>
                  <a:lnTo>
                    <a:pt x="584" y="1582"/>
                  </a:lnTo>
                  <a:lnTo>
                    <a:pt x="584" y="1582"/>
                  </a:lnTo>
                  <a:close/>
                  <a:moveTo>
                    <a:pt x="574" y="1740"/>
                  </a:moveTo>
                  <a:lnTo>
                    <a:pt x="574" y="1740"/>
                  </a:lnTo>
                  <a:lnTo>
                    <a:pt x="578" y="1740"/>
                  </a:lnTo>
                  <a:lnTo>
                    <a:pt x="580" y="1742"/>
                  </a:lnTo>
                  <a:lnTo>
                    <a:pt x="584" y="1746"/>
                  </a:lnTo>
                  <a:lnTo>
                    <a:pt x="588" y="1748"/>
                  </a:lnTo>
                  <a:lnTo>
                    <a:pt x="590" y="1748"/>
                  </a:lnTo>
                  <a:lnTo>
                    <a:pt x="592" y="1744"/>
                  </a:lnTo>
                  <a:lnTo>
                    <a:pt x="592" y="1744"/>
                  </a:lnTo>
                  <a:lnTo>
                    <a:pt x="588" y="1742"/>
                  </a:lnTo>
                  <a:lnTo>
                    <a:pt x="582" y="1738"/>
                  </a:lnTo>
                  <a:lnTo>
                    <a:pt x="578" y="1738"/>
                  </a:lnTo>
                  <a:lnTo>
                    <a:pt x="576" y="1738"/>
                  </a:lnTo>
                  <a:lnTo>
                    <a:pt x="574" y="1740"/>
                  </a:lnTo>
                  <a:lnTo>
                    <a:pt x="574" y="1740"/>
                  </a:lnTo>
                  <a:close/>
                  <a:moveTo>
                    <a:pt x="690" y="1740"/>
                  </a:moveTo>
                  <a:lnTo>
                    <a:pt x="690" y="1740"/>
                  </a:lnTo>
                  <a:lnTo>
                    <a:pt x="694" y="1742"/>
                  </a:lnTo>
                  <a:lnTo>
                    <a:pt x="700" y="1744"/>
                  </a:lnTo>
                  <a:lnTo>
                    <a:pt x="706" y="1744"/>
                  </a:lnTo>
                  <a:lnTo>
                    <a:pt x="708" y="1742"/>
                  </a:lnTo>
                  <a:lnTo>
                    <a:pt x="708" y="1740"/>
                  </a:lnTo>
                  <a:lnTo>
                    <a:pt x="708" y="1740"/>
                  </a:lnTo>
                  <a:lnTo>
                    <a:pt x="698" y="1738"/>
                  </a:lnTo>
                  <a:lnTo>
                    <a:pt x="694" y="1738"/>
                  </a:lnTo>
                  <a:lnTo>
                    <a:pt x="692" y="1738"/>
                  </a:lnTo>
                  <a:lnTo>
                    <a:pt x="690" y="1740"/>
                  </a:lnTo>
                  <a:lnTo>
                    <a:pt x="690" y="1740"/>
                  </a:lnTo>
                  <a:close/>
                  <a:moveTo>
                    <a:pt x="750" y="1760"/>
                  </a:moveTo>
                  <a:lnTo>
                    <a:pt x="750" y="1760"/>
                  </a:lnTo>
                  <a:lnTo>
                    <a:pt x="754" y="1760"/>
                  </a:lnTo>
                  <a:lnTo>
                    <a:pt x="756" y="1760"/>
                  </a:lnTo>
                  <a:lnTo>
                    <a:pt x="758" y="1762"/>
                  </a:lnTo>
                  <a:lnTo>
                    <a:pt x="762" y="1762"/>
                  </a:lnTo>
                  <a:lnTo>
                    <a:pt x="762" y="1762"/>
                  </a:lnTo>
                  <a:lnTo>
                    <a:pt x="762" y="1758"/>
                  </a:lnTo>
                  <a:lnTo>
                    <a:pt x="762" y="1756"/>
                  </a:lnTo>
                  <a:lnTo>
                    <a:pt x="758" y="1754"/>
                  </a:lnTo>
                  <a:lnTo>
                    <a:pt x="754" y="1756"/>
                  </a:lnTo>
                  <a:lnTo>
                    <a:pt x="750" y="1760"/>
                  </a:lnTo>
                  <a:lnTo>
                    <a:pt x="750" y="1760"/>
                  </a:lnTo>
                  <a:close/>
                  <a:moveTo>
                    <a:pt x="916" y="1770"/>
                  </a:moveTo>
                  <a:lnTo>
                    <a:pt x="916" y="1770"/>
                  </a:lnTo>
                  <a:lnTo>
                    <a:pt x="916" y="1774"/>
                  </a:lnTo>
                  <a:lnTo>
                    <a:pt x="918" y="1776"/>
                  </a:lnTo>
                  <a:lnTo>
                    <a:pt x="918" y="1778"/>
                  </a:lnTo>
                  <a:lnTo>
                    <a:pt x="916" y="1780"/>
                  </a:lnTo>
                  <a:lnTo>
                    <a:pt x="916" y="1780"/>
                  </a:lnTo>
                  <a:lnTo>
                    <a:pt x="922" y="1778"/>
                  </a:lnTo>
                  <a:lnTo>
                    <a:pt x="928" y="1776"/>
                  </a:lnTo>
                  <a:lnTo>
                    <a:pt x="940" y="1776"/>
                  </a:lnTo>
                  <a:lnTo>
                    <a:pt x="950" y="1776"/>
                  </a:lnTo>
                  <a:lnTo>
                    <a:pt x="954" y="1774"/>
                  </a:lnTo>
                  <a:lnTo>
                    <a:pt x="958" y="1772"/>
                  </a:lnTo>
                  <a:lnTo>
                    <a:pt x="958" y="1772"/>
                  </a:lnTo>
                  <a:lnTo>
                    <a:pt x="946" y="1774"/>
                  </a:lnTo>
                  <a:lnTo>
                    <a:pt x="938" y="1772"/>
                  </a:lnTo>
                  <a:lnTo>
                    <a:pt x="930" y="1770"/>
                  </a:lnTo>
                  <a:lnTo>
                    <a:pt x="916" y="1770"/>
                  </a:lnTo>
                  <a:lnTo>
                    <a:pt x="916" y="1770"/>
                  </a:lnTo>
                  <a:close/>
                  <a:moveTo>
                    <a:pt x="974" y="1774"/>
                  </a:moveTo>
                  <a:lnTo>
                    <a:pt x="974" y="1774"/>
                  </a:lnTo>
                  <a:lnTo>
                    <a:pt x="986" y="1776"/>
                  </a:lnTo>
                  <a:lnTo>
                    <a:pt x="1000" y="1776"/>
                  </a:lnTo>
                  <a:lnTo>
                    <a:pt x="1012" y="1776"/>
                  </a:lnTo>
                  <a:lnTo>
                    <a:pt x="1018" y="1776"/>
                  </a:lnTo>
                  <a:lnTo>
                    <a:pt x="1022" y="1772"/>
                  </a:lnTo>
                  <a:lnTo>
                    <a:pt x="1022" y="1772"/>
                  </a:lnTo>
                  <a:lnTo>
                    <a:pt x="1010" y="1770"/>
                  </a:lnTo>
                  <a:lnTo>
                    <a:pt x="996" y="1770"/>
                  </a:lnTo>
                  <a:lnTo>
                    <a:pt x="984" y="1770"/>
                  </a:lnTo>
                  <a:lnTo>
                    <a:pt x="974" y="1774"/>
                  </a:lnTo>
                  <a:lnTo>
                    <a:pt x="974" y="1774"/>
                  </a:lnTo>
                  <a:close/>
                  <a:moveTo>
                    <a:pt x="688" y="1780"/>
                  </a:moveTo>
                  <a:lnTo>
                    <a:pt x="688" y="1780"/>
                  </a:lnTo>
                  <a:lnTo>
                    <a:pt x="688" y="1784"/>
                  </a:lnTo>
                  <a:lnTo>
                    <a:pt x="688" y="1788"/>
                  </a:lnTo>
                  <a:lnTo>
                    <a:pt x="694" y="1792"/>
                  </a:lnTo>
                  <a:lnTo>
                    <a:pt x="700" y="1794"/>
                  </a:lnTo>
                  <a:lnTo>
                    <a:pt x="706" y="1792"/>
                  </a:lnTo>
                  <a:lnTo>
                    <a:pt x="706" y="1792"/>
                  </a:lnTo>
                  <a:lnTo>
                    <a:pt x="702" y="1790"/>
                  </a:lnTo>
                  <a:lnTo>
                    <a:pt x="698" y="1784"/>
                  </a:lnTo>
                  <a:lnTo>
                    <a:pt x="694" y="1780"/>
                  </a:lnTo>
                  <a:lnTo>
                    <a:pt x="692" y="1780"/>
                  </a:lnTo>
                  <a:lnTo>
                    <a:pt x="688" y="1780"/>
                  </a:lnTo>
                  <a:lnTo>
                    <a:pt x="688" y="1780"/>
                  </a:lnTo>
                  <a:close/>
                  <a:moveTo>
                    <a:pt x="1028" y="184"/>
                  </a:moveTo>
                  <a:lnTo>
                    <a:pt x="1028" y="184"/>
                  </a:lnTo>
                  <a:lnTo>
                    <a:pt x="1032" y="186"/>
                  </a:lnTo>
                  <a:lnTo>
                    <a:pt x="1034" y="186"/>
                  </a:lnTo>
                  <a:lnTo>
                    <a:pt x="1036" y="188"/>
                  </a:lnTo>
                  <a:lnTo>
                    <a:pt x="1036" y="188"/>
                  </a:lnTo>
                  <a:lnTo>
                    <a:pt x="1058" y="190"/>
                  </a:lnTo>
                  <a:lnTo>
                    <a:pt x="1060" y="188"/>
                  </a:lnTo>
                  <a:lnTo>
                    <a:pt x="1060" y="188"/>
                  </a:lnTo>
                  <a:lnTo>
                    <a:pt x="1050" y="186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4" y="182"/>
                  </a:lnTo>
                  <a:lnTo>
                    <a:pt x="1028" y="182"/>
                  </a:lnTo>
                  <a:lnTo>
                    <a:pt x="1026" y="184"/>
                  </a:lnTo>
                  <a:lnTo>
                    <a:pt x="1026" y="184"/>
                  </a:lnTo>
                  <a:lnTo>
                    <a:pt x="1028" y="184"/>
                  </a:lnTo>
                  <a:lnTo>
                    <a:pt x="1028" y="184"/>
                  </a:lnTo>
                  <a:close/>
                  <a:moveTo>
                    <a:pt x="1144" y="1722"/>
                  </a:moveTo>
                  <a:lnTo>
                    <a:pt x="1144" y="1722"/>
                  </a:lnTo>
                  <a:lnTo>
                    <a:pt x="1140" y="1726"/>
                  </a:lnTo>
                  <a:lnTo>
                    <a:pt x="1140" y="1726"/>
                  </a:lnTo>
                  <a:lnTo>
                    <a:pt x="1144" y="1722"/>
                  </a:lnTo>
                  <a:lnTo>
                    <a:pt x="1144" y="1722"/>
                  </a:lnTo>
                  <a:close/>
                  <a:moveTo>
                    <a:pt x="1098" y="1760"/>
                  </a:moveTo>
                  <a:lnTo>
                    <a:pt x="1098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6" y="1762"/>
                  </a:lnTo>
                  <a:lnTo>
                    <a:pt x="1096" y="1760"/>
                  </a:lnTo>
                  <a:lnTo>
                    <a:pt x="1098" y="1760"/>
                  </a:lnTo>
                  <a:lnTo>
                    <a:pt x="1098" y="1760"/>
                  </a:lnTo>
                  <a:close/>
                  <a:moveTo>
                    <a:pt x="1090" y="1760"/>
                  </a:moveTo>
                  <a:lnTo>
                    <a:pt x="1090" y="1760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0" y="1760"/>
                  </a:lnTo>
                  <a:lnTo>
                    <a:pt x="1090" y="1760"/>
                  </a:lnTo>
                  <a:close/>
                  <a:moveTo>
                    <a:pt x="1738" y="1026"/>
                  </a:moveTo>
                  <a:lnTo>
                    <a:pt x="1738" y="1026"/>
                  </a:lnTo>
                  <a:lnTo>
                    <a:pt x="1732" y="1026"/>
                  </a:lnTo>
                  <a:lnTo>
                    <a:pt x="1730" y="1026"/>
                  </a:lnTo>
                  <a:lnTo>
                    <a:pt x="1730" y="1024"/>
                  </a:lnTo>
                  <a:lnTo>
                    <a:pt x="1730" y="1024"/>
                  </a:lnTo>
                  <a:lnTo>
                    <a:pt x="1728" y="1002"/>
                  </a:lnTo>
                  <a:lnTo>
                    <a:pt x="1726" y="978"/>
                  </a:lnTo>
                  <a:lnTo>
                    <a:pt x="1716" y="928"/>
                  </a:lnTo>
                  <a:lnTo>
                    <a:pt x="1706" y="876"/>
                  </a:lnTo>
                  <a:lnTo>
                    <a:pt x="1696" y="826"/>
                  </a:lnTo>
                  <a:lnTo>
                    <a:pt x="1696" y="826"/>
                  </a:lnTo>
                  <a:lnTo>
                    <a:pt x="1700" y="816"/>
                  </a:lnTo>
                  <a:lnTo>
                    <a:pt x="1704" y="810"/>
                  </a:lnTo>
                  <a:lnTo>
                    <a:pt x="1704" y="804"/>
                  </a:lnTo>
                  <a:lnTo>
                    <a:pt x="1704" y="804"/>
                  </a:lnTo>
                  <a:lnTo>
                    <a:pt x="1696" y="804"/>
                  </a:lnTo>
                  <a:lnTo>
                    <a:pt x="1690" y="800"/>
                  </a:lnTo>
                  <a:lnTo>
                    <a:pt x="1682" y="788"/>
                  </a:lnTo>
                  <a:lnTo>
                    <a:pt x="1682" y="788"/>
                  </a:lnTo>
                  <a:lnTo>
                    <a:pt x="1682" y="790"/>
                  </a:lnTo>
                  <a:lnTo>
                    <a:pt x="1680" y="792"/>
                  </a:lnTo>
                  <a:lnTo>
                    <a:pt x="1674" y="794"/>
                  </a:lnTo>
                  <a:lnTo>
                    <a:pt x="1666" y="792"/>
                  </a:lnTo>
                  <a:lnTo>
                    <a:pt x="1662" y="788"/>
                  </a:lnTo>
                  <a:lnTo>
                    <a:pt x="1662" y="788"/>
                  </a:lnTo>
                  <a:lnTo>
                    <a:pt x="1662" y="780"/>
                  </a:lnTo>
                  <a:lnTo>
                    <a:pt x="1666" y="774"/>
                  </a:lnTo>
                  <a:lnTo>
                    <a:pt x="1666" y="774"/>
                  </a:lnTo>
                  <a:lnTo>
                    <a:pt x="1662" y="764"/>
                  </a:lnTo>
                  <a:lnTo>
                    <a:pt x="1662" y="758"/>
                  </a:lnTo>
                  <a:lnTo>
                    <a:pt x="1664" y="754"/>
                  </a:lnTo>
                  <a:lnTo>
                    <a:pt x="1664" y="754"/>
                  </a:lnTo>
                  <a:lnTo>
                    <a:pt x="1644" y="718"/>
                  </a:lnTo>
                  <a:lnTo>
                    <a:pt x="1624" y="684"/>
                  </a:lnTo>
                  <a:lnTo>
                    <a:pt x="1614" y="666"/>
                  </a:lnTo>
                  <a:lnTo>
                    <a:pt x="1606" y="646"/>
                  </a:lnTo>
                  <a:lnTo>
                    <a:pt x="1600" y="626"/>
                  </a:lnTo>
                  <a:lnTo>
                    <a:pt x="1596" y="606"/>
                  </a:lnTo>
                  <a:lnTo>
                    <a:pt x="1596" y="606"/>
                  </a:lnTo>
                  <a:lnTo>
                    <a:pt x="1590" y="602"/>
                  </a:lnTo>
                  <a:lnTo>
                    <a:pt x="1586" y="596"/>
                  </a:lnTo>
                  <a:lnTo>
                    <a:pt x="1582" y="590"/>
                  </a:lnTo>
                  <a:lnTo>
                    <a:pt x="1584" y="582"/>
                  </a:lnTo>
                  <a:lnTo>
                    <a:pt x="1584" y="582"/>
                  </a:lnTo>
                  <a:lnTo>
                    <a:pt x="1578" y="582"/>
                  </a:lnTo>
                  <a:lnTo>
                    <a:pt x="1574" y="584"/>
                  </a:lnTo>
                  <a:lnTo>
                    <a:pt x="1572" y="586"/>
                  </a:lnTo>
                  <a:lnTo>
                    <a:pt x="1568" y="588"/>
                  </a:lnTo>
                  <a:lnTo>
                    <a:pt x="1568" y="588"/>
                  </a:lnTo>
                  <a:lnTo>
                    <a:pt x="1568" y="584"/>
                  </a:lnTo>
                  <a:lnTo>
                    <a:pt x="1568" y="582"/>
                  </a:lnTo>
                  <a:lnTo>
                    <a:pt x="1572" y="580"/>
                  </a:lnTo>
                  <a:lnTo>
                    <a:pt x="1576" y="578"/>
                  </a:lnTo>
                  <a:lnTo>
                    <a:pt x="1576" y="576"/>
                  </a:lnTo>
                  <a:lnTo>
                    <a:pt x="1576" y="572"/>
                  </a:lnTo>
                  <a:lnTo>
                    <a:pt x="1576" y="572"/>
                  </a:lnTo>
                  <a:lnTo>
                    <a:pt x="1568" y="572"/>
                  </a:lnTo>
                  <a:lnTo>
                    <a:pt x="1560" y="572"/>
                  </a:lnTo>
                  <a:lnTo>
                    <a:pt x="1554" y="570"/>
                  </a:lnTo>
                  <a:lnTo>
                    <a:pt x="1550" y="566"/>
                  </a:lnTo>
                  <a:lnTo>
                    <a:pt x="1542" y="558"/>
                  </a:lnTo>
                  <a:lnTo>
                    <a:pt x="1534" y="548"/>
                  </a:lnTo>
                  <a:lnTo>
                    <a:pt x="1534" y="548"/>
                  </a:lnTo>
                  <a:lnTo>
                    <a:pt x="1530" y="536"/>
                  </a:lnTo>
                  <a:lnTo>
                    <a:pt x="1524" y="528"/>
                  </a:lnTo>
                  <a:lnTo>
                    <a:pt x="1514" y="520"/>
                  </a:lnTo>
                  <a:lnTo>
                    <a:pt x="1504" y="514"/>
                  </a:lnTo>
                  <a:lnTo>
                    <a:pt x="1494" y="508"/>
                  </a:lnTo>
                  <a:lnTo>
                    <a:pt x="1486" y="500"/>
                  </a:lnTo>
                  <a:lnTo>
                    <a:pt x="1478" y="492"/>
                  </a:lnTo>
                  <a:lnTo>
                    <a:pt x="1474" y="482"/>
                  </a:lnTo>
                  <a:lnTo>
                    <a:pt x="1474" y="482"/>
                  </a:lnTo>
                  <a:lnTo>
                    <a:pt x="1474" y="472"/>
                  </a:lnTo>
                  <a:lnTo>
                    <a:pt x="1476" y="464"/>
                  </a:lnTo>
                  <a:lnTo>
                    <a:pt x="1482" y="448"/>
                  </a:lnTo>
                  <a:lnTo>
                    <a:pt x="1500" y="416"/>
                  </a:lnTo>
                  <a:lnTo>
                    <a:pt x="1500" y="416"/>
                  </a:lnTo>
                  <a:lnTo>
                    <a:pt x="1494" y="418"/>
                  </a:lnTo>
                  <a:lnTo>
                    <a:pt x="1488" y="420"/>
                  </a:lnTo>
                  <a:lnTo>
                    <a:pt x="1474" y="424"/>
                  </a:lnTo>
                  <a:lnTo>
                    <a:pt x="1474" y="424"/>
                  </a:lnTo>
                  <a:lnTo>
                    <a:pt x="1472" y="414"/>
                  </a:lnTo>
                  <a:lnTo>
                    <a:pt x="1468" y="404"/>
                  </a:lnTo>
                  <a:lnTo>
                    <a:pt x="1458" y="386"/>
                  </a:lnTo>
                  <a:lnTo>
                    <a:pt x="1444" y="370"/>
                  </a:lnTo>
                  <a:lnTo>
                    <a:pt x="1428" y="354"/>
                  </a:lnTo>
                  <a:lnTo>
                    <a:pt x="1416" y="338"/>
                  </a:lnTo>
                  <a:lnTo>
                    <a:pt x="1410" y="330"/>
                  </a:lnTo>
                  <a:lnTo>
                    <a:pt x="1406" y="322"/>
                  </a:lnTo>
                  <a:lnTo>
                    <a:pt x="1402" y="312"/>
                  </a:lnTo>
                  <a:lnTo>
                    <a:pt x="1402" y="302"/>
                  </a:lnTo>
                  <a:lnTo>
                    <a:pt x="1402" y="292"/>
                  </a:lnTo>
                  <a:lnTo>
                    <a:pt x="1404" y="282"/>
                  </a:lnTo>
                  <a:lnTo>
                    <a:pt x="1404" y="282"/>
                  </a:lnTo>
                  <a:lnTo>
                    <a:pt x="1400" y="282"/>
                  </a:lnTo>
                  <a:lnTo>
                    <a:pt x="1396" y="284"/>
                  </a:lnTo>
                  <a:lnTo>
                    <a:pt x="1390" y="290"/>
                  </a:lnTo>
                  <a:lnTo>
                    <a:pt x="1384" y="296"/>
                  </a:lnTo>
                  <a:lnTo>
                    <a:pt x="1382" y="298"/>
                  </a:lnTo>
                  <a:lnTo>
                    <a:pt x="1376" y="300"/>
                  </a:lnTo>
                  <a:lnTo>
                    <a:pt x="1376" y="300"/>
                  </a:lnTo>
                  <a:lnTo>
                    <a:pt x="1372" y="298"/>
                  </a:lnTo>
                  <a:lnTo>
                    <a:pt x="1372" y="294"/>
                  </a:lnTo>
                  <a:lnTo>
                    <a:pt x="1370" y="288"/>
                  </a:lnTo>
                  <a:lnTo>
                    <a:pt x="1368" y="286"/>
                  </a:lnTo>
                  <a:lnTo>
                    <a:pt x="1368" y="286"/>
                  </a:lnTo>
                  <a:lnTo>
                    <a:pt x="1366" y="290"/>
                  </a:lnTo>
                  <a:lnTo>
                    <a:pt x="1364" y="294"/>
                  </a:lnTo>
                  <a:lnTo>
                    <a:pt x="1364" y="294"/>
                  </a:lnTo>
                  <a:lnTo>
                    <a:pt x="1354" y="288"/>
                  </a:lnTo>
                  <a:lnTo>
                    <a:pt x="1344" y="282"/>
                  </a:lnTo>
                  <a:lnTo>
                    <a:pt x="1338" y="278"/>
                  </a:lnTo>
                  <a:lnTo>
                    <a:pt x="1334" y="276"/>
                  </a:lnTo>
                  <a:lnTo>
                    <a:pt x="1328" y="278"/>
                  </a:lnTo>
                  <a:lnTo>
                    <a:pt x="1324" y="282"/>
                  </a:lnTo>
                  <a:lnTo>
                    <a:pt x="1324" y="282"/>
                  </a:lnTo>
                  <a:lnTo>
                    <a:pt x="1328" y="284"/>
                  </a:lnTo>
                  <a:lnTo>
                    <a:pt x="1332" y="284"/>
                  </a:lnTo>
                  <a:lnTo>
                    <a:pt x="1340" y="282"/>
                  </a:lnTo>
                  <a:lnTo>
                    <a:pt x="1340" y="282"/>
                  </a:lnTo>
                  <a:lnTo>
                    <a:pt x="1350" y="292"/>
                  </a:lnTo>
                  <a:lnTo>
                    <a:pt x="1360" y="300"/>
                  </a:lnTo>
                  <a:lnTo>
                    <a:pt x="1370" y="308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68" y="326"/>
                  </a:lnTo>
                  <a:lnTo>
                    <a:pt x="1358" y="332"/>
                  </a:lnTo>
                  <a:lnTo>
                    <a:pt x="1346" y="336"/>
                  </a:lnTo>
                  <a:lnTo>
                    <a:pt x="1338" y="344"/>
                  </a:lnTo>
                  <a:lnTo>
                    <a:pt x="1338" y="344"/>
                  </a:lnTo>
                  <a:lnTo>
                    <a:pt x="1332" y="340"/>
                  </a:lnTo>
                  <a:lnTo>
                    <a:pt x="1328" y="338"/>
                  </a:lnTo>
                  <a:lnTo>
                    <a:pt x="1322" y="334"/>
                  </a:lnTo>
                  <a:lnTo>
                    <a:pt x="1318" y="330"/>
                  </a:lnTo>
                  <a:lnTo>
                    <a:pt x="1318" y="330"/>
                  </a:lnTo>
                  <a:lnTo>
                    <a:pt x="1320" y="326"/>
                  </a:lnTo>
                  <a:lnTo>
                    <a:pt x="1322" y="324"/>
                  </a:lnTo>
                  <a:lnTo>
                    <a:pt x="1324" y="320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12" y="322"/>
                  </a:lnTo>
                  <a:lnTo>
                    <a:pt x="1298" y="322"/>
                  </a:lnTo>
                  <a:lnTo>
                    <a:pt x="1284" y="318"/>
                  </a:lnTo>
                  <a:lnTo>
                    <a:pt x="1272" y="310"/>
                  </a:lnTo>
                  <a:lnTo>
                    <a:pt x="1272" y="310"/>
                  </a:lnTo>
                  <a:lnTo>
                    <a:pt x="1276" y="304"/>
                  </a:lnTo>
                  <a:lnTo>
                    <a:pt x="1280" y="296"/>
                  </a:lnTo>
                  <a:lnTo>
                    <a:pt x="1280" y="296"/>
                  </a:lnTo>
                  <a:lnTo>
                    <a:pt x="1274" y="300"/>
                  </a:lnTo>
                  <a:lnTo>
                    <a:pt x="1270" y="302"/>
                  </a:lnTo>
                  <a:lnTo>
                    <a:pt x="1266" y="306"/>
                  </a:lnTo>
                  <a:lnTo>
                    <a:pt x="1260" y="308"/>
                  </a:lnTo>
                  <a:lnTo>
                    <a:pt x="1260" y="308"/>
                  </a:lnTo>
                  <a:lnTo>
                    <a:pt x="1238" y="300"/>
                  </a:lnTo>
                  <a:lnTo>
                    <a:pt x="1220" y="294"/>
                  </a:lnTo>
                  <a:lnTo>
                    <a:pt x="1182" y="274"/>
                  </a:lnTo>
                  <a:lnTo>
                    <a:pt x="1146" y="258"/>
                  </a:lnTo>
                  <a:lnTo>
                    <a:pt x="1126" y="250"/>
                  </a:lnTo>
                  <a:lnTo>
                    <a:pt x="1108" y="244"/>
                  </a:lnTo>
                  <a:lnTo>
                    <a:pt x="1108" y="244"/>
                  </a:lnTo>
                  <a:lnTo>
                    <a:pt x="1112" y="246"/>
                  </a:lnTo>
                  <a:lnTo>
                    <a:pt x="1114" y="250"/>
                  </a:lnTo>
                  <a:lnTo>
                    <a:pt x="1114" y="250"/>
                  </a:lnTo>
                  <a:lnTo>
                    <a:pt x="1106" y="260"/>
                  </a:lnTo>
                  <a:lnTo>
                    <a:pt x="1098" y="264"/>
                  </a:lnTo>
                  <a:lnTo>
                    <a:pt x="1090" y="268"/>
                  </a:lnTo>
                  <a:lnTo>
                    <a:pt x="1078" y="268"/>
                  </a:lnTo>
                  <a:lnTo>
                    <a:pt x="1054" y="264"/>
                  </a:lnTo>
                  <a:lnTo>
                    <a:pt x="1026" y="260"/>
                  </a:lnTo>
                  <a:lnTo>
                    <a:pt x="1026" y="260"/>
                  </a:lnTo>
                  <a:lnTo>
                    <a:pt x="1020" y="250"/>
                  </a:lnTo>
                  <a:lnTo>
                    <a:pt x="1012" y="242"/>
                  </a:lnTo>
                  <a:lnTo>
                    <a:pt x="1004" y="236"/>
                  </a:lnTo>
                  <a:lnTo>
                    <a:pt x="992" y="232"/>
                  </a:lnTo>
                  <a:lnTo>
                    <a:pt x="992" y="232"/>
                  </a:lnTo>
                  <a:lnTo>
                    <a:pt x="986" y="234"/>
                  </a:lnTo>
                  <a:lnTo>
                    <a:pt x="980" y="238"/>
                  </a:lnTo>
                  <a:lnTo>
                    <a:pt x="976" y="242"/>
                  </a:lnTo>
                  <a:lnTo>
                    <a:pt x="968" y="244"/>
                  </a:lnTo>
                  <a:lnTo>
                    <a:pt x="968" y="244"/>
                  </a:lnTo>
                  <a:lnTo>
                    <a:pt x="962" y="240"/>
                  </a:lnTo>
                  <a:lnTo>
                    <a:pt x="958" y="234"/>
                  </a:lnTo>
                  <a:lnTo>
                    <a:pt x="954" y="226"/>
                  </a:lnTo>
                  <a:lnTo>
                    <a:pt x="956" y="218"/>
                  </a:lnTo>
                  <a:lnTo>
                    <a:pt x="956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78" y="216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2" y="214"/>
                  </a:lnTo>
                  <a:lnTo>
                    <a:pt x="966" y="214"/>
                  </a:lnTo>
                  <a:lnTo>
                    <a:pt x="962" y="216"/>
                  </a:lnTo>
                  <a:lnTo>
                    <a:pt x="956" y="216"/>
                  </a:lnTo>
                  <a:lnTo>
                    <a:pt x="956" y="216"/>
                  </a:lnTo>
                  <a:lnTo>
                    <a:pt x="956" y="214"/>
                  </a:lnTo>
                  <a:lnTo>
                    <a:pt x="956" y="210"/>
                  </a:lnTo>
                  <a:lnTo>
                    <a:pt x="954" y="206"/>
                  </a:lnTo>
                  <a:lnTo>
                    <a:pt x="956" y="200"/>
                  </a:lnTo>
                  <a:lnTo>
                    <a:pt x="956" y="200"/>
                  </a:lnTo>
                  <a:lnTo>
                    <a:pt x="970" y="198"/>
                  </a:lnTo>
                  <a:lnTo>
                    <a:pt x="986" y="198"/>
                  </a:lnTo>
                  <a:lnTo>
                    <a:pt x="1002" y="198"/>
                  </a:lnTo>
                  <a:lnTo>
                    <a:pt x="1018" y="198"/>
                  </a:lnTo>
                  <a:lnTo>
                    <a:pt x="1018" y="198"/>
                  </a:lnTo>
                  <a:lnTo>
                    <a:pt x="1016" y="198"/>
                  </a:lnTo>
                  <a:lnTo>
                    <a:pt x="1014" y="196"/>
                  </a:lnTo>
                  <a:lnTo>
                    <a:pt x="1014" y="196"/>
                  </a:lnTo>
                  <a:lnTo>
                    <a:pt x="1018" y="194"/>
                  </a:lnTo>
                  <a:lnTo>
                    <a:pt x="1018" y="192"/>
                  </a:lnTo>
                  <a:lnTo>
                    <a:pt x="1018" y="192"/>
                  </a:lnTo>
                  <a:lnTo>
                    <a:pt x="980" y="192"/>
                  </a:lnTo>
                  <a:lnTo>
                    <a:pt x="960" y="194"/>
                  </a:lnTo>
                  <a:lnTo>
                    <a:pt x="940" y="198"/>
                  </a:lnTo>
                  <a:lnTo>
                    <a:pt x="940" y="198"/>
                  </a:lnTo>
                  <a:lnTo>
                    <a:pt x="944" y="200"/>
                  </a:lnTo>
                  <a:lnTo>
                    <a:pt x="946" y="204"/>
                  </a:lnTo>
                  <a:lnTo>
                    <a:pt x="948" y="210"/>
                  </a:lnTo>
                  <a:lnTo>
                    <a:pt x="948" y="216"/>
                  </a:lnTo>
                  <a:lnTo>
                    <a:pt x="948" y="216"/>
                  </a:lnTo>
                  <a:lnTo>
                    <a:pt x="944" y="214"/>
                  </a:lnTo>
                  <a:lnTo>
                    <a:pt x="942" y="214"/>
                  </a:lnTo>
                  <a:lnTo>
                    <a:pt x="934" y="214"/>
                  </a:lnTo>
                  <a:lnTo>
                    <a:pt x="932" y="216"/>
                  </a:lnTo>
                  <a:lnTo>
                    <a:pt x="928" y="214"/>
                  </a:lnTo>
                  <a:lnTo>
                    <a:pt x="928" y="212"/>
                  </a:lnTo>
                  <a:lnTo>
                    <a:pt x="926" y="208"/>
                  </a:lnTo>
                  <a:lnTo>
                    <a:pt x="926" y="208"/>
                  </a:lnTo>
                  <a:lnTo>
                    <a:pt x="928" y="206"/>
                  </a:lnTo>
                  <a:lnTo>
                    <a:pt x="932" y="206"/>
                  </a:lnTo>
                  <a:lnTo>
                    <a:pt x="936" y="204"/>
                  </a:lnTo>
                  <a:lnTo>
                    <a:pt x="938" y="200"/>
                  </a:lnTo>
                  <a:lnTo>
                    <a:pt x="938" y="200"/>
                  </a:lnTo>
                  <a:lnTo>
                    <a:pt x="928" y="198"/>
                  </a:lnTo>
                  <a:lnTo>
                    <a:pt x="920" y="194"/>
                  </a:lnTo>
                  <a:lnTo>
                    <a:pt x="916" y="194"/>
                  </a:lnTo>
                  <a:lnTo>
                    <a:pt x="916" y="194"/>
                  </a:lnTo>
                  <a:lnTo>
                    <a:pt x="916" y="198"/>
                  </a:lnTo>
                  <a:lnTo>
                    <a:pt x="916" y="198"/>
                  </a:lnTo>
                  <a:lnTo>
                    <a:pt x="912" y="196"/>
                  </a:lnTo>
                  <a:lnTo>
                    <a:pt x="908" y="194"/>
                  </a:lnTo>
                  <a:lnTo>
                    <a:pt x="900" y="194"/>
                  </a:lnTo>
                  <a:lnTo>
                    <a:pt x="890" y="196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6" y="210"/>
                  </a:lnTo>
                  <a:lnTo>
                    <a:pt x="888" y="226"/>
                  </a:lnTo>
                  <a:lnTo>
                    <a:pt x="888" y="244"/>
                  </a:lnTo>
                  <a:lnTo>
                    <a:pt x="886" y="250"/>
                  </a:lnTo>
                  <a:lnTo>
                    <a:pt x="882" y="256"/>
                  </a:lnTo>
                  <a:lnTo>
                    <a:pt x="882" y="256"/>
                  </a:lnTo>
                  <a:lnTo>
                    <a:pt x="874" y="250"/>
                  </a:lnTo>
                  <a:lnTo>
                    <a:pt x="864" y="248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30" y="256"/>
                  </a:lnTo>
                  <a:lnTo>
                    <a:pt x="814" y="266"/>
                  </a:lnTo>
                  <a:lnTo>
                    <a:pt x="798" y="274"/>
                  </a:lnTo>
                  <a:lnTo>
                    <a:pt x="778" y="280"/>
                  </a:lnTo>
                  <a:lnTo>
                    <a:pt x="758" y="286"/>
                  </a:lnTo>
                  <a:lnTo>
                    <a:pt x="738" y="288"/>
                  </a:lnTo>
                  <a:lnTo>
                    <a:pt x="718" y="290"/>
                  </a:lnTo>
                  <a:lnTo>
                    <a:pt x="700" y="288"/>
                  </a:lnTo>
                  <a:lnTo>
                    <a:pt x="700" y="288"/>
                  </a:lnTo>
                  <a:lnTo>
                    <a:pt x="712" y="278"/>
                  </a:lnTo>
                  <a:lnTo>
                    <a:pt x="726" y="268"/>
                  </a:lnTo>
                  <a:lnTo>
                    <a:pt x="744" y="262"/>
                  </a:lnTo>
                  <a:lnTo>
                    <a:pt x="762" y="258"/>
                  </a:lnTo>
                  <a:lnTo>
                    <a:pt x="800" y="248"/>
                  </a:lnTo>
                  <a:lnTo>
                    <a:pt x="818" y="244"/>
                  </a:lnTo>
                  <a:lnTo>
                    <a:pt x="836" y="236"/>
                  </a:lnTo>
                  <a:lnTo>
                    <a:pt x="836" y="236"/>
                  </a:lnTo>
                  <a:lnTo>
                    <a:pt x="818" y="236"/>
                  </a:lnTo>
                  <a:lnTo>
                    <a:pt x="812" y="234"/>
                  </a:lnTo>
                  <a:lnTo>
                    <a:pt x="804" y="232"/>
                  </a:lnTo>
                  <a:lnTo>
                    <a:pt x="804" y="232"/>
                  </a:lnTo>
                  <a:lnTo>
                    <a:pt x="806" y="228"/>
                  </a:lnTo>
                  <a:lnTo>
                    <a:pt x="810" y="226"/>
                  </a:lnTo>
                  <a:lnTo>
                    <a:pt x="816" y="222"/>
                  </a:lnTo>
                  <a:lnTo>
                    <a:pt x="824" y="218"/>
                  </a:lnTo>
                  <a:lnTo>
                    <a:pt x="828" y="216"/>
                  </a:lnTo>
                  <a:lnTo>
                    <a:pt x="830" y="214"/>
                  </a:lnTo>
                  <a:lnTo>
                    <a:pt x="830" y="214"/>
                  </a:lnTo>
                  <a:lnTo>
                    <a:pt x="806" y="218"/>
                  </a:lnTo>
                  <a:lnTo>
                    <a:pt x="782" y="226"/>
                  </a:lnTo>
                  <a:lnTo>
                    <a:pt x="734" y="240"/>
                  </a:lnTo>
                  <a:lnTo>
                    <a:pt x="690" y="256"/>
                  </a:lnTo>
                  <a:lnTo>
                    <a:pt x="668" y="262"/>
                  </a:lnTo>
                  <a:lnTo>
                    <a:pt x="646" y="268"/>
                  </a:lnTo>
                  <a:lnTo>
                    <a:pt x="646" y="268"/>
                  </a:lnTo>
                  <a:lnTo>
                    <a:pt x="620" y="272"/>
                  </a:lnTo>
                  <a:lnTo>
                    <a:pt x="606" y="274"/>
                  </a:lnTo>
                  <a:lnTo>
                    <a:pt x="594" y="278"/>
                  </a:lnTo>
                  <a:lnTo>
                    <a:pt x="594" y="278"/>
                  </a:lnTo>
                  <a:lnTo>
                    <a:pt x="596" y="282"/>
                  </a:lnTo>
                  <a:lnTo>
                    <a:pt x="598" y="286"/>
                  </a:lnTo>
                  <a:lnTo>
                    <a:pt x="600" y="294"/>
                  </a:lnTo>
                  <a:lnTo>
                    <a:pt x="600" y="294"/>
                  </a:lnTo>
                  <a:lnTo>
                    <a:pt x="588" y="300"/>
                  </a:lnTo>
                  <a:lnTo>
                    <a:pt x="578" y="306"/>
                  </a:lnTo>
                  <a:lnTo>
                    <a:pt x="552" y="314"/>
                  </a:lnTo>
                  <a:lnTo>
                    <a:pt x="526" y="322"/>
                  </a:lnTo>
                  <a:lnTo>
                    <a:pt x="514" y="328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8" y="348"/>
                  </a:lnTo>
                  <a:lnTo>
                    <a:pt x="512" y="364"/>
                  </a:lnTo>
                  <a:lnTo>
                    <a:pt x="51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6" y="406"/>
                  </a:lnTo>
                  <a:lnTo>
                    <a:pt x="504" y="416"/>
                  </a:lnTo>
                  <a:lnTo>
                    <a:pt x="504" y="416"/>
                  </a:lnTo>
                  <a:lnTo>
                    <a:pt x="514" y="416"/>
                  </a:lnTo>
                  <a:lnTo>
                    <a:pt x="518" y="418"/>
                  </a:lnTo>
                  <a:lnTo>
                    <a:pt x="518" y="424"/>
                  </a:lnTo>
                  <a:lnTo>
                    <a:pt x="518" y="424"/>
                  </a:lnTo>
                  <a:lnTo>
                    <a:pt x="522" y="424"/>
                  </a:lnTo>
                  <a:lnTo>
                    <a:pt x="526" y="422"/>
                  </a:lnTo>
                  <a:lnTo>
                    <a:pt x="530" y="420"/>
                  </a:lnTo>
                  <a:lnTo>
                    <a:pt x="534" y="422"/>
                  </a:lnTo>
                  <a:lnTo>
                    <a:pt x="534" y="422"/>
                  </a:lnTo>
                  <a:lnTo>
                    <a:pt x="532" y="426"/>
                  </a:lnTo>
                  <a:lnTo>
                    <a:pt x="534" y="428"/>
                  </a:lnTo>
                  <a:lnTo>
                    <a:pt x="538" y="428"/>
                  </a:lnTo>
                  <a:lnTo>
                    <a:pt x="542" y="430"/>
                  </a:lnTo>
                  <a:lnTo>
                    <a:pt x="542" y="430"/>
                  </a:lnTo>
                  <a:lnTo>
                    <a:pt x="506" y="450"/>
                  </a:lnTo>
                  <a:lnTo>
                    <a:pt x="470" y="470"/>
                  </a:lnTo>
                  <a:lnTo>
                    <a:pt x="434" y="49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8" y="516"/>
                  </a:lnTo>
                  <a:lnTo>
                    <a:pt x="404" y="520"/>
                  </a:lnTo>
                  <a:lnTo>
                    <a:pt x="408" y="524"/>
                  </a:lnTo>
                  <a:lnTo>
                    <a:pt x="410" y="530"/>
                  </a:lnTo>
                  <a:lnTo>
                    <a:pt x="410" y="530"/>
                  </a:lnTo>
                  <a:lnTo>
                    <a:pt x="394" y="534"/>
                  </a:lnTo>
                  <a:lnTo>
                    <a:pt x="382" y="540"/>
                  </a:lnTo>
                  <a:lnTo>
                    <a:pt x="372" y="552"/>
                  </a:lnTo>
                  <a:lnTo>
                    <a:pt x="366" y="564"/>
                  </a:lnTo>
                  <a:lnTo>
                    <a:pt x="362" y="578"/>
                  </a:lnTo>
                  <a:lnTo>
                    <a:pt x="358" y="594"/>
                  </a:lnTo>
                  <a:lnTo>
                    <a:pt x="358" y="610"/>
                  </a:lnTo>
                  <a:lnTo>
                    <a:pt x="358" y="626"/>
                  </a:lnTo>
                  <a:lnTo>
                    <a:pt x="358" y="626"/>
                  </a:lnTo>
                  <a:lnTo>
                    <a:pt x="378" y="640"/>
                  </a:lnTo>
                  <a:lnTo>
                    <a:pt x="388" y="646"/>
                  </a:lnTo>
                  <a:lnTo>
                    <a:pt x="396" y="650"/>
                  </a:lnTo>
                  <a:lnTo>
                    <a:pt x="396" y="650"/>
                  </a:lnTo>
                  <a:lnTo>
                    <a:pt x="388" y="654"/>
                  </a:lnTo>
                  <a:lnTo>
                    <a:pt x="380" y="654"/>
                  </a:lnTo>
                  <a:lnTo>
                    <a:pt x="372" y="652"/>
                  </a:lnTo>
                  <a:lnTo>
                    <a:pt x="360" y="650"/>
                  </a:lnTo>
                  <a:lnTo>
                    <a:pt x="360" y="650"/>
                  </a:lnTo>
                  <a:lnTo>
                    <a:pt x="356" y="654"/>
                  </a:lnTo>
                  <a:lnTo>
                    <a:pt x="356" y="658"/>
                  </a:lnTo>
                  <a:lnTo>
                    <a:pt x="354" y="668"/>
                  </a:lnTo>
                  <a:lnTo>
                    <a:pt x="354" y="674"/>
                  </a:lnTo>
                  <a:lnTo>
                    <a:pt x="352" y="678"/>
                  </a:lnTo>
                  <a:lnTo>
                    <a:pt x="348" y="680"/>
                  </a:lnTo>
                  <a:lnTo>
                    <a:pt x="342" y="682"/>
                  </a:lnTo>
                  <a:lnTo>
                    <a:pt x="342" y="682"/>
                  </a:lnTo>
                  <a:lnTo>
                    <a:pt x="342" y="678"/>
                  </a:lnTo>
                  <a:lnTo>
                    <a:pt x="340" y="676"/>
                  </a:lnTo>
                  <a:lnTo>
                    <a:pt x="340" y="676"/>
                  </a:lnTo>
                  <a:lnTo>
                    <a:pt x="344" y="670"/>
                  </a:lnTo>
                  <a:lnTo>
                    <a:pt x="346" y="662"/>
                  </a:lnTo>
                  <a:lnTo>
                    <a:pt x="348" y="654"/>
                  </a:lnTo>
                  <a:lnTo>
                    <a:pt x="344" y="648"/>
                  </a:lnTo>
                  <a:lnTo>
                    <a:pt x="344" y="648"/>
                  </a:lnTo>
                  <a:lnTo>
                    <a:pt x="340" y="648"/>
                  </a:lnTo>
                  <a:lnTo>
                    <a:pt x="336" y="648"/>
                  </a:lnTo>
                  <a:lnTo>
                    <a:pt x="332" y="650"/>
                  </a:lnTo>
                  <a:lnTo>
                    <a:pt x="326" y="650"/>
                  </a:lnTo>
                  <a:lnTo>
                    <a:pt x="326" y="650"/>
                  </a:lnTo>
                  <a:lnTo>
                    <a:pt x="324" y="654"/>
                  </a:lnTo>
                  <a:lnTo>
                    <a:pt x="324" y="658"/>
                  </a:lnTo>
                  <a:lnTo>
                    <a:pt x="322" y="662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08" y="646"/>
                  </a:lnTo>
                  <a:lnTo>
                    <a:pt x="304" y="638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4" y="646"/>
                  </a:lnTo>
                  <a:lnTo>
                    <a:pt x="292" y="650"/>
                  </a:lnTo>
                  <a:lnTo>
                    <a:pt x="288" y="656"/>
                  </a:lnTo>
                  <a:lnTo>
                    <a:pt x="288" y="656"/>
                  </a:lnTo>
                  <a:lnTo>
                    <a:pt x="284" y="650"/>
                  </a:lnTo>
                  <a:lnTo>
                    <a:pt x="282" y="646"/>
                  </a:lnTo>
                  <a:lnTo>
                    <a:pt x="278" y="642"/>
                  </a:lnTo>
                  <a:lnTo>
                    <a:pt x="272" y="640"/>
                  </a:lnTo>
                  <a:lnTo>
                    <a:pt x="272" y="640"/>
                  </a:lnTo>
                  <a:lnTo>
                    <a:pt x="262" y="642"/>
                  </a:lnTo>
                  <a:lnTo>
                    <a:pt x="256" y="646"/>
                  </a:lnTo>
                  <a:lnTo>
                    <a:pt x="248" y="650"/>
                  </a:lnTo>
                  <a:lnTo>
                    <a:pt x="240" y="656"/>
                  </a:lnTo>
                  <a:lnTo>
                    <a:pt x="240" y="656"/>
                  </a:lnTo>
                  <a:lnTo>
                    <a:pt x="246" y="644"/>
                  </a:lnTo>
                  <a:lnTo>
                    <a:pt x="248" y="634"/>
                  </a:lnTo>
                  <a:lnTo>
                    <a:pt x="248" y="610"/>
                  </a:lnTo>
                  <a:lnTo>
                    <a:pt x="248" y="610"/>
                  </a:lnTo>
                  <a:lnTo>
                    <a:pt x="252" y="606"/>
                  </a:lnTo>
                  <a:lnTo>
                    <a:pt x="256" y="600"/>
                  </a:lnTo>
                  <a:lnTo>
                    <a:pt x="256" y="596"/>
                  </a:lnTo>
                  <a:lnTo>
                    <a:pt x="256" y="592"/>
                  </a:lnTo>
                  <a:lnTo>
                    <a:pt x="254" y="590"/>
                  </a:lnTo>
                  <a:lnTo>
                    <a:pt x="248" y="590"/>
                  </a:lnTo>
                  <a:lnTo>
                    <a:pt x="248" y="590"/>
                  </a:lnTo>
                  <a:lnTo>
                    <a:pt x="244" y="594"/>
                  </a:lnTo>
                  <a:lnTo>
                    <a:pt x="242" y="600"/>
                  </a:lnTo>
                  <a:lnTo>
                    <a:pt x="238" y="604"/>
                  </a:lnTo>
                  <a:lnTo>
                    <a:pt x="234" y="608"/>
                  </a:lnTo>
                  <a:lnTo>
                    <a:pt x="234" y="608"/>
                  </a:lnTo>
                  <a:lnTo>
                    <a:pt x="222" y="612"/>
                  </a:lnTo>
                  <a:lnTo>
                    <a:pt x="212" y="616"/>
                  </a:lnTo>
                  <a:lnTo>
                    <a:pt x="196" y="626"/>
                  </a:lnTo>
                  <a:lnTo>
                    <a:pt x="182" y="636"/>
                  </a:lnTo>
                  <a:lnTo>
                    <a:pt x="174" y="640"/>
                  </a:lnTo>
                  <a:lnTo>
                    <a:pt x="162" y="644"/>
                  </a:lnTo>
                  <a:lnTo>
                    <a:pt x="162" y="644"/>
                  </a:lnTo>
                  <a:lnTo>
                    <a:pt x="156" y="658"/>
                  </a:lnTo>
                  <a:lnTo>
                    <a:pt x="152" y="670"/>
                  </a:lnTo>
                  <a:lnTo>
                    <a:pt x="144" y="696"/>
                  </a:lnTo>
                  <a:lnTo>
                    <a:pt x="136" y="720"/>
                  </a:lnTo>
                  <a:lnTo>
                    <a:pt x="132" y="732"/>
                  </a:lnTo>
                  <a:lnTo>
                    <a:pt x="124" y="744"/>
                  </a:lnTo>
                  <a:lnTo>
                    <a:pt x="124" y="744"/>
                  </a:lnTo>
                  <a:lnTo>
                    <a:pt x="120" y="746"/>
                  </a:lnTo>
                  <a:lnTo>
                    <a:pt x="118" y="746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4" y="746"/>
                  </a:lnTo>
                  <a:lnTo>
                    <a:pt x="124" y="748"/>
                  </a:lnTo>
                  <a:lnTo>
                    <a:pt x="128" y="750"/>
                  </a:lnTo>
                  <a:lnTo>
                    <a:pt x="132" y="762"/>
                  </a:lnTo>
                  <a:lnTo>
                    <a:pt x="132" y="762"/>
                  </a:lnTo>
                  <a:lnTo>
                    <a:pt x="136" y="762"/>
                  </a:lnTo>
                  <a:lnTo>
                    <a:pt x="138" y="762"/>
                  </a:lnTo>
                  <a:lnTo>
                    <a:pt x="144" y="760"/>
                  </a:lnTo>
                  <a:lnTo>
                    <a:pt x="148" y="758"/>
                  </a:lnTo>
                  <a:lnTo>
                    <a:pt x="150" y="758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0" y="762"/>
                  </a:lnTo>
                  <a:lnTo>
                    <a:pt x="148" y="764"/>
                  </a:lnTo>
                  <a:lnTo>
                    <a:pt x="148" y="766"/>
                  </a:lnTo>
                  <a:lnTo>
                    <a:pt x="150" y="770"/>
                  </a:lnTo>
                  <a:lnTo>
                    <a:pt x="150" y="770"/>
                  </a:lnTo>
                  <a:lnTo>
                    <a:pt x="156" y="770"/>
                  </a:lnTo>
                  <a:lnTo>
                    <a:pt x="160" y="772"/>
                  </a:lnTo>
                  <a:lnTo>
                    <a:pt x="160" y="772"/>
                  </a:lnTo>
                  <a:lnTo>
                    <a:pt x="160" y="768"/>
                  </a:lnTo>
                  <a:lnTo>
                    <a:pt x="158" y="764"/>
                  </a:lnTo>
                  <a:lnTo>
                    <a:pt x="156" y="762"/>
                  </a:lnTo>
                  <a:lnTo>
                    <a:pt x="156" y="756"/>
                  </a:lnTo>
                  <a:lnTo>
                    <a:pt x="156" y="756"/>
                  </a:lnTo>
                  <a:lnTo>
                    <a:pt x="160" y="758"/>
                  </a:lnTo>
                  <a:lnTo>
                    <a:pt x="166" y="762"/>
                  </a:lnTo>
                  <a:lnTo>
                    <a:pt x="170" y="766"/>
                  </a:lnTo>
                  <a:lnTo>
                    <a:pt x="170" y="772"/>
                  </a:lnTo>
                  <a:lnTo>
                    <a:pt x="170" y="772"/>
                  </a:lnTo>
                  <a:lnTo>
                    <a:pt x="166" y="772"/>
                  </a:lnTo>
                  <a:lnTo>
                    <a:pt x="164" y="772"/>
                  </a:lnTo>
                  <a:lnTo>
                    <a:pt x="162" y="774"/>
                  </a:lnTo>
                  <a:lnTo>
                    <a:pt x="162" y="774"/>
                  </a:lnTo>
                  <a:lnTo>
                    <a:pt x="166" y="780"/>
                  </a:lnTo>
                  <a:lnTo>
                    <a:pt x="166" y="786"/>
                  </a:lnTo>
                  <a:lnTo>
                    <a:pt x="164" y="800"/>
                  </a:lnTo>
                  <a:lnTo>
                    <a:pt x="158" y="812"/>
                  </a:lnTo>
                  <a:lnTo>
                    <a:pt x="152" y="822"/>
                  </a:lnTo>
                  <a:lnTo>
                    <a:pt x="152" y="822"/>
                  </a:lnTo>
                  <a:lnTo>
                    <a:pt x="172" y="842"/>
                  </a:lnTo>
                  <a:lnTo>
                    <a:pt x="180" y="852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186" y="872"/>
                  </a:lnTo>
                  <a:lnTo>
                    <a:pt x="180" y="884"/>
                  </a:lnTo>
                  <a:lnTo>
                    <a:pt x="174" y="896"/>
                  </a:lnTo>
                  <a:lnTo>
                    <a:pt x="170" y="900"/>
                  </a:lnTo>
                  <a:lnTo>
                    <a:pt x="166" y="904"/>
                  </a:lnTo>
                  <a:lnTo>
                    <a:pt x="166" y="904"/>
                  </a:lnTo>
                  <a:lnTo>
                    <a:pt x="166" y="894"/>
                  </a:lnTo>
                  <a:lnTo>
                    <a:pt x="164" y="882"/>
                  </a:lnTo>
                  <a:lnTo>
                    <a:pt x="158" y="872"/>
                  </a:lnTo>
                  <a:lnTo>
                    <a:pt x="154" y="868"/>
                  </a:lnTo>
                  <a:lnTo>
                    <a:pt x="150" y="866"/>
                  </a:lnTo>
                  <a:lnTo>
                    <a:pt x="150" y="866"/>
                  </a:lnTo>
                  <a:lnTo>
                    <a:pt x="148" y="870"/>
                  </a:lnTo>
                  <a:lnTo>
                    <a:pt x="148" y="874"/>
                  </a:lnTo>
                  <a:lnTo>
                    <a:pt x="150" y="884"/>
                  </a:lnTo>
                  <a:lnTo>
                    <a:pt x="150" y="884"/>
                  </a:lnTo>
                  <a:lnTo>
                    <a:pt x="148" y="882"/>
                  </a:lnTo>
                  <a:lnTo>
                    <a:pt x="144" y="882"/>
                  </a:lnTo>
                  <a:lnTo>
                    <a:pt x="138" y="884"/>
                  </a:lnTo>
                  <a:lnTo>
                    <a:pt x="136" y="890"/>
                  </a:lnTo>
                  <a:lnTo>
                    <a:pt x="136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2" y="892"/>
                  </a:lnTo>
                  <a:lnTo>
                    <a:pt x="144" y="890"/>
                  </a:lnTo>
                  <a:lnTo>
                    <a:pt x="146" y="890"/>
                  </a:lnTo>
                  <a:lnTo>
                    <a:pt x="148" y="896"/>
                  </a:lnTo>
                  <a:lnTo>
                    <a:pt x="148" y="896"/>
                  </a:lnTo>
                  <a:lnTo>
                    <a:pt x="152" y="896"/>
                  </a:lnTo>
                  <a:lnTo>
                    <a:pt x="152" y="894"/>
                  </a:lnTo>
                  <a:lnTo>
                    <a:pt x="154" y="892"/>
                  </a:lnTo>
                  <a:lnTo>
                    <a:pt x="158" y="892"/>
                  </a:lnTo>
                  <a:lnTo>
                    <a:pt x="158" y="892"/>
                  </a:lnTo>
                  <a:lnTo>
                    <a:pt x="162" y="900"/>
                  </a:lnTo>
                  <a:lnTo>
                    <a:pt x="162" y="902"/>
                  </a:lnTo>
                  <a:lnTo>
                    <a:pt x="162" y="904"/>
                  </a:lnTo>
                  <a:lnTo>
                    <a:pt x="160" y="904"/>
                  </a:lnTo>
                  <a:lnTo>
                    <a:pt x="160" y="904"/>
                  </a:lnTo>
                  <a:lnTo>
                    <a:pt x="158" y="906"/>
                  </a:lnTo>
                  <a:lnTo>
                    <a:pt x="154" y="904"/>
                  </a:lnTo>
                  <a:lnTo>
                    <a:pt x="148" y="902"/>
                  </a:lnTo>
                  <a:lnTo>
                    <a:pt x="146" y="900"/>
                  </a:lnTo>
                  <a:lnTo>
                    <a:pt x="144" y="902"/>
                  </a:lnTo>
                  <a:lnTo>
                    <a:pt x="142" y="904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6" y="910"/>
                  </a:lnTo>
                  <a:lnTo>
                    <a:pt x="148" y="912"/>
                  </a:lnTo>
                  <a:lnTo>
                    <a:pt x="150" y="914"/>
                  </a:lnTo>
                  <a:lnTo>
                    <a:pt x="150" y="914"/>
                  </a:lnTo>
                  <a:lnTo>
                    <a:pt x="142" y="926"/>
                  </a:lnTo>
                  <a:lnTo>
                    <a:pt x="140" y="932"/>
                  </a:lnTo>
                  <a:lnTo>
                    <a:pt x="142" y="934"/>
                  </a:lnTo>
                  <a:lnTo>
                    <a:pt x="144" y="936"/>
                  </a:lnTo>
                  <a:lnTo>
                    <a:pt x="144" y="936"/>
                  </a:lnTo>
                  <a:lnTo>
                    <a:pt x="144" y="928"/>
                  </a:lnTo>
                  <a:lnTo>
                    <a:pt x="146" y="924"/>
                  </a:lnTo>
                  <a:lnTo>
                    <a:pt x="150" y="922"/>
                  </a:lnTo>
                  <a:lnTo>
                    <a:pt x="156" y="920"/>
                  </a:lnTo>
                  <a:lnTo>
                    <a:pt x="156" y="920"/>
                  </a:lnTo>
                  <a:lnTo>
                    <a:pt x="158" y="924"/>
                  </a:lnTo>
                  <a:lnTo>
                    <a:pt x="160" y="928"/>
                  </a:lnTo>
                  <a:lnTo>
                    <a:pt x="164" y="932"/>
                  </a:lnTo>
                  <a:lnTo>
                    <a:pt x="162" y="938"/>
                  </a:lnTo>
                  <a:lnTo>
                    <a:pt x="162" y="938"/>
                  </a:lnTo>
                  <a:lnTo>
                    <a:pt x="158" y="944"/>
                  </a:lnTo>
                  <a:lnTo>
                    <a:pt x="152" y="948"/>
                  </a:lnTo>
                  <a:lnTo>
                    <a:pt x="146" y="948"/>
                  </a:lnTo>
                  <a:lnTo>
                    <a:pt x="142" y="946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00" y="966"/>
                  </a:lnTo>
                  <a:lnTo>
                    <a:pt x="80" y="978"/>
                  </a:lnTo>
                  <a:lnTo>
                    <a:pt x="62" y="990"/>
                  </a:lnTo>
                  <a:lnTo>
                    <a:pt x="62" y="990"/>
                  </a:lnTo>
                  <a:lnTo>
                    <a:pt x="68" y="990"/>
                  </a:lnTo>
                  <a:lnTo>
                    <a:pt x="74" y="988"/>
                  </a:lnTo>
                  <a:lnTo>
                    <a:pt x="80" y="988"/>
                  </a:lnTo>
                  <a:lnTo>
                    <a:pt x="82" y="988"/>
                  </a:lnTo>
                  <a:lnTo>
                    <a:pt x="86" y="990"/>
                  </a:lnTo>
                  <a:lnTo>
                    <a:pt x="86" y="990"/>
                  </a:lnTo>
                  <a:lnTo>
                    <a:pt x="78" y="994"/>
                  </a:lnTo>
                  <a:lnTo>
                    <a:pt x="74" y="998"/>
                  </a:lnTo>
                  <a:lnTo>
                    <a:pt x="74" y="1004"/>
                  </a:lnTo>
                  <a:lnTo>
                    <a:pt x="74" y="1004"/>
                  </a:lnTo>
                  <a:lnTo>
                    <a:pt x="90" y="1002"/>
                  </a:lnTo>
                  <a:lnTo>
                    <a:pt x="106" y="1004"/>
                  </a:lnTo>
                  <a:lnTo>
                    <a:pt x="112" y="1006"/>
                  </a:lnTo>
                  <a:lnTo>
                    <a:pt x="118" y="1010"/>
                  </a:lnTo>
                  <a:lnTo>
                    <a:pt x="122" y="1014"/>
                  </a:lnTo>
                  <a:lnTo>
                    <a:pt x="124" y="1022"/>
                  </a:lnTo>
                  <a:lnTo>
                    <a:pt x="124" y="1022"/>
                  </a:lnTo>
                  <a:lnTo>
                    <a:pt x="124" y="1030"/>
                  </a:lnTo>
                  <a:lnTo>
                    <a:pt x="120" y="1038"/>
                  </a:lnTo>
                  <a:lnTo>
                    <a:pt x="108" y="1056"/>
                  </a:lnTo>
                  <a:lnTo>
                    <a:pt x="102" y="1066"/>
                  </a:lnTo>
                  <a:lnTo>
                    <a:pt x="98" y="1074"/>
                  </a:lnTo>
                  <a:lnTo>
                    <a:pt x="98" y="1084"/>
                  </a:lnTo>
                  <a:lnTo>
                    <a:pt x="100" y="1094"/>
                  </a:lnTo>
                  <a:lnTo>
                    <a:pt x="100" y="1094"/>
                  </a:lnTo>
                  <a:lnTo>
                    <a:pt x="106" y="1078"/>
                  </a:lnTo>
                  <a:lnTo>
                    <a:pt x="112" y="1064"/>
                  </a:lnTo>
                  <a:lnTo>
                    <a:pt x="114" y="1060"/>
                  </a:lnTo>
                  <a:lnTo>
                    <a:pt x="120" y="1058"/>
                  </a:lnTo>
                  <a:lnTo>
                    <a:pt x="126" y="1058"/>
                  </a:lnTo>
                  <a:lnTo>
                    <a:pt x="132" y="1060"/>
                  </a:lnTo>
                  <a:lnTo>
                    <a:pt x="132" y="1060"/>
                  </a:lnTo>
                  <a:lnTo>
                    <a:pt x="122" y="1092"/>
                  </a:lnTo>
                  <a:lnTo>
                    <a:pt x="118" y="1104"/>
                  </a:lnTo>
                  <a:lnTo>
                    <a:pt x="112" y="1112"/>
                  </a:lnTo>
                  <a:lnTo>
                    <a:pt x="112" y="1112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6" y="1112"/>
                  </a:lnTo>
                  <a:lnTo>
                    <a:pt x="104" y="1118"/>
                  </a:lnTo>
                  <a:lnTo>
                    <a:pt x="104" y="1118"/>
                  </a:lnTo>
                  <a:lnTo>
                    <a:pt x="100" y="1132"/>
                  </a:lnTo>
                  <a:lnTo>
                    <a:pt x="96" y="1136"/>
                  </a:lnTo>
                  <a:lnTo>
                    <a:pt x="90" y="1138"/>
                  </a:lnTo>
                  <a:lnTo>
                    <a:pt x="90" y="1138"/>
                  </a:lnTo>
                  <a:lnTo>
                    <a:pt x="92" y="1148"/>
                  </a:lnTo>
                  <a:lnTo>
                    <a:pt x="90" y="1150"/>
                  </a:lnTo>
                  <a:lnTo>
                    <a:pt x="88" y="1154"/>
                  </a:lnTo>
                  <a:lnTo>
                    <a:pt x="88" y="1154"/>
                  </a:lnTo>
                  <a:lnTo>
                    <a:pt x="94" y="1154"/>
                  </a:lnTo>
                  <a:lnTo>
                    <a:pt x="96" y="1154"/>
                  </a:lnTo>
                  <a:lnTo>
                    <a:pt x="98" y="1156"/>
                  </a:lnTo>
                  <a:lnTo>
                    <a:pt x="98" y="1156"/>
                  </a:lnTo>
                  <a:lnTo>
                    <a:pt x="98" y="1162"/>
                  </a:lnTo>
                  <a:lnTo>
                    <a:pt x="94" y="1162"/>
                  </a:lnTo>
                  <a:lnTo>
                    <a:pt x="92" y="1162"/>
                  </a:lnTo>
                  <a:lnTo>
                    <a:pt x="90" y="1164"/>
                  </a:lnTo>
                  <a:lnTo>
                    <a:pt x="90" y="1164"/>
                  </a:lnTo>
                  <a:lnTo>
                    <a:pt x="94" y="1168"/>
                  </a:lnTo>
                  <a:lnTo>
                    <a:pt x="100" y="1170"/>
                  </a:lnTo>
                  <a:lnTo>
                    <a:pt x="104" y="1174"/>
                  </a:lnTo>
                  <a:lnTo>
                    <a:pt x="104" y="1178"/>
                  </a:lnTo>
                  <a:lnTo>
                    <a:pt x="104" y="1182"/>
                  </a:lnTo>
                  <a:lnTo>
                    <a:pt x="104" y="1182"/>
                  </a:lnTo>
                  <a:lnTo>
                    <a:pt x="110" y="1174"/>
                  </a:lnTo>
                  <a:lnTo>
                    <a:pt x="120" y="1170"/>
                  </a:lnTo>
                  <a:lnTo>
                    <a:pt x="130" y="1166"/>
                  </a:lnTo>
                  <a:lnTo>
                    <a:pt x="142" y="1164"/>
                  </a:lnTo>
                  <a:lnTo>
                    <a:pt x="166" y="1162"/>
                  </a:lnTo>
                  <a:lnTo>
                    <a:pt x="192" y="1162"/>
                  </a:lnTo>
                  <a:lnTo>
                    <a:pt x="192" y="1162"/>
                  </a:lnTo>
                  <a:lnTo>
                    <a:pt x="198" y="1168"/>
                  </a:lnTo>
                  <a:lnTo>
                    <a:pt x="206" y="1172"/>
                  </a:lnTo>
                  <a:lnTo>
                    <a:pt x="216" y="1174"/>
                  </a:lnTo>
                  <a:lnTo>
                    <a:pt x="226" y="1176"/>
                  </a:lnTo>
                  <a:lnTo>
                    <a:pt x="248" y="1178"/>
                  </a:lnTo>
                  <a:lnTo>
                    <a:pt x="266" y="1174"/>
                  </a:lnTo>
                  <a:lnTo>
                    <a:pt x="266" y="1174"/>
                  </a:lnTo>
                  <a:lnTo>
                    <a:pt x="262" y="1186"/>
                  </a:lnTo>
                  <a:lnTo>
                    <a:pt x="262" y="1186"/>
                  </a:lnTo>
                  <a:lnTo>
                    <a:pt x="272" y="1194"/>
                  </a:lnTo>
                  <a:lnTo>
                    <a:pt x="284" y="1202"/>
                  </a:lnTo>
                  <a:lnTo>
                    <a:pt x="310" y="1216"/>
                  </a:lnTo>
                  <a:lnTo>
                    <a:pt x="334" y="1230"/>
                  </a:lnTo>
                  <a:lnTo>
                    <a:pt x="346" y="1238"/>
                  </a:lnTo>
                  <a:lnTo>
                    <a:pt x="356" y="1248"/>
                  </a:lnTo>
                  <a:lnTo>
                    <a:pt x="356" y="1248"/>
                  </a:lnTo>
                  <a:lnTo>
                    <a:pt x="346" y="1260"/>
                  </a:lnTo>
                  <a:lnTo>
                    <a:pt x="340" y="1266"/>
                  </a:lnTo>
                  <a:lnTo>
                    <a:pt x="332" y="1270"/>
                  </a:lnTo>
                  <a:lnTo>
                    <a:pt x="332" y="1270"/>
                  </a:lnTo>
                  <a:lnTo>
                    <a:pt x="332" y="1264"/>
                  </a:lnTo>
                  <a:lnTo>
                    <a:pt x="332" y="1262"/>
                  </a:lnTo>
                  <a:lnTo>
                    <a:pt x="330" y="1260"/>
                  </a:lnTo>
                  <a:lnTo>
                    <a:pt x="330" y="1260"/>
                  </a:lnTo>
                  <a:lnTo>
                    <a:pt x="328" y="1264"/>
                  </a:lnTo>
                  <a:lnTo>
                    <a:pt x="328" y="1266"/>
                  </a:lnTo>
                  <a:lnTo>
                    <a:pt x="330" y="1272"/>
                  </a:lnTo>
                  <a:lnTo>
                    <a:pt x="332" y="1280"/>
                  </a:lnTo>
                  <a:lnTo>
                    <a:pt x="330" y="1282"/>
                  </a:lnTo>
                  <a:lnTo>
                    <a:pt x="330" y="1286"/>
                  </a:lnTo>
                  <a:lnTo>
                    <a:pt x="330" y="1286"/>
                  </a:lnTo>
                  <a:lnTo>
                    <a:pt x="324" y="1284"/>
                  </a:lnTo>
                  <a:lnTo>
                    <a:pt x="318" y="1286"/>
                  </a:lnTo>
                  <a:lnTo>
                    <a:pt x="306" y="1288"/>
                  </a:lnTo>
                  <a:lnTo>
                    <a:pt x="306" y="1288"/>
                  </a:lnTo>
                  <a:lnTo>
                    <a:pt x="308" y="1286"/>
                  </a:lnTo>
                  <a:lnTo>
                    <a:pt x="308" y="1284"/>
                  </a:lnTo>
                  <a:lnTo>
                    <a:pt x="306" y="1282"/>
                  </a:lnTo>
                  <a:lnTo>
                    <a:pt x="308" y="1278"/>
                  </a:lnTo>
                  <a:lnTo>
                    <a:pt x="308" y="1278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4" y="1282"/>
                  </a:lnTo>
                  <a:lnTo>
                    <a:pt x="304" y="1284"/>
                  </a:lnTo>
                  <a:lnTo>
                    <a:pt x="302" y="1286"/>
                  </a:lnTo>
                  <a:lnTo>
                    <a:pt x="300" y="1286"/>
                  </a:lnTo>
                  <a:lnTo>
                    <a:pt x="300" y="1286"/>
                  </a:lnTo>
                  <a:lnTo>
                    <a:pt x="300" y="1282"/>
                  </a:lnTo>
                  <a:lnTo>
                    <a:pt x="298" y="1278"/>
                  </a:lnTo>
                  <a:lnTo>
                    <a:pt x="296" y="1276"/>
                  </a:lnTo>
                  <a:lnTo>
                    <a:pt x="292" y="1278"/>
                  </a:lnTo>
                  <a:lnTo>
                    <a:pt x="292" y="1278"/>
                  </a:lnTo>
                  <a:lnTo>
                    <a:pt x="292" y="1284"/>
                  </a:lnTo>
                  <a:lnTo>
                    <a:pt x="294" y="1288"/>
                  </a:lnTo>
                  <a:lnTo>
                    <a:pt x="298" y="1290"/>
                  </a:lnTo>
                  <a:lnTo>
                    <a:pt x="302" y="1294"/>
                  </a:lnTo>
                  <a:lnTo>
                    <a:pt x="312" y="1298"/>
                  </a:lnTo>
                  <a:lnTo>
                    <a:pt x="322" y="1300"/>
                  </a:lnTo>
                  <a:lnTo>
                    <a:pt x="322" y="1300"/>
                  </a:lnTo>
                  <a:lnTo>
                    <a:pt x="318" y="1312"/>
                  </a:lnTo>
                  <a:lnTo>
                    <a:pt x="314" y="1322"/>
                  </a:lnTo>
                  <a:lnTo>
                    <a:pt x="310" y="1334"/>
                  </a:lnTo>
                  <a:lnTo>
                    <a:pt x="308" y="1348"/>
                  </a:lnTo>
                  <a:lnTo>
                    <a:pt x="308" y="1348"/>
                  </a:lnTo>
                  <a:lnTo>
                    <a:pt x="302" y="1354"/>
                  </a:lnTo>
                  <a:lnTo>
                    <a:pt x="296" y="1358"/>
                  </a:lnTo>
                  <a:lnTo>
                    <a:pt x="290" y="1366"/>
                  </a:lnTo>
                  <a:lnTo>
                    <a:pt x="288" y="1370"/>
                  </a:lnTo>
                  <a:lnTo>
                    <a:pt x="288" y="1374"/>
                  </a:lnTo>
                  <a:lnTo>
                    <a:pt x="288" y="1374"/>
                  </a:lnTo>
                  <a:lnTo>
                    <a:pt x="296" y="1374"/>
                  </a:lnTo>
                  <a:lnTo>
                    <a:pt x="306" y="1374"/>
                  </a:lnTo>
                  <a:lnTo>
                    <a:pt x="322" y="1378"/>
                  </a:lnTo>
                  <a:lnTo>
                    <a:pt x="330" y="1378"/>
                  </a:lnTo>
                  <a:lnTo>
                    <a:pt x="338" y="1378"/>
                  </a:lnTo>
                  <a:lnTo>
                    <a:pt x="344" y="1376"/>
                  </a:lnTo>
                  <a:lnTo>
                    <a:pt x="350" y="1370"/>
                  </a:lnTo>
                  <a:lnTo>
                    <a:pt x="350" y="1370"/>
                  </a:lnTo>
                  <a:lnTo>
                    <a:pt x="346" y="1368"/>
                  </a:lnTo>
                  <a:lnTo>
                    <a:pt x="344" y="1364"/>
                  </a:lnTo>
                  <a:lnTo>
                    <a:pt x="344" y="1358"/>
                  </a:lnTo>
                  <a:lnTo>
                    <a:pt x="344" y="1352"/>
                  </a:lnTo>
                  <a:lnTo>
                    <a:pt x="342" y="1346"/>
                  </a:lnTo>
                  <a:lnTo>
                    <a:pt x="342" y="1346"/>
                  </a:lnTo>
                  <a:lnTo>
                    <a:pt x="338" y="1356"/>
                  </a:lnTo>
                  <a:lnTo>
                    <a:pt x="334" y="1362"/>
                  </a:lnTo>
                  <a:lnTo>
                    <a:pt x="330" y="1364"/>
                  </a:lnTo>
                  <a:lnTo>
                    <a:pt x="330" y="1364"/>
                  </a:lnTo>
                  <a:lnTo>
                    <a:pt x="326" y="1358"/>
                  </a:lnTo>
                  <a:lnTo>
                    <a:pt x="322" y="1348"/>
                  </a:lnTo>
                  <a:lnTo>
                    <a:pt x="320" y="1338"/>
                  </a:lnTo>
                  <a:lnTo>
                    <a:pt x="320" y="1326"/>
                  </a:lnTo>
                  <a:lnTo>
                    <a:pt x="322" y="1316"/>
                  </a:lnTo>
                  <a:lnTo>
                    <a:pt x="326" y="1308"/>
                  </a:lnTo>
                  <a:lnTo>
                    <a:pt x="330" y="1304"/>
                  </a:lnTo>
                  <a:lnTo>
                    <a:pt x="332" y="1302"/>
                  </a:lnTo>
                  <a:lnTo>
                    <a:pt x="338" y="1302"/>
                  </a:lnTo>
                  <a:lnTo>
                    <a:pt x="342" y="1302"/>
                  </a:lnTo>
                  <a:lnTo>
                    <a:pt x="342" y="1302"/>
                  </a:lnTo>
                  <a:lnTo>
                    <a:pt x="346" y="1308"/>
                  </a:lnTo>
                  <a:lnTo>
                    <a:pt x="354" y="1312"/>
                  </a:lnTo>
                  <a:lnTo>
                    <a:pt x="372" y="1320"/>
                  </a:lnTo>
                  <a:lnTo>
                    <a:pt x="380" y="1324"/>
                  </a:lnTo>
                  <a:lnTo>
                    <a:pt x="386" y="1328"/>
                  </a:lnTo>
                  <a:lnTo>
                    <a:pt x="386" y="1330"/>
                  </a:lnTo>
                  <a:lnTo>
                    <a:pt x="386" y="1334"/>
                  </a:lnTo>
                  <a:lnTo>
                    <a:pt x="382" y="1340"/>
                  </a:lnTo>
                  <a:lnTo>
                    <a:pt x="382" y="1340"/>
                  </a:lnTo>
                  <a:lnTo>
                    <a:pt x="382" y="1348"/>
                  </a:lnTo>
                  <a:lnTo>
                    <a:pt x="380" y="1354"/>
                  </a:lnTo>
                  <a:lnTo>
                    <a:pt x="376" y="1368"/>
                  </a:lnTo>
                  <a:lnTo>
                    <a:pt x="368" y="1380"/>
                  </a:lnTo>
                  <a:lnTo>
                    <a:pt x="362" y="1392"/>
                  </a:lnTo>
                  <a:lnTo>
                    <a:pt x="362" y="1392"/>
                  </a:lnTo>
                  <a:lnTo>
                    <a:pt x="368" y="1396"/>
                  </a:lnTo>
                  <a:lnTo>
                    <a:pt x="372" y="1400"/>
                  </a:lnTo>
                  <a:lnTo>
                    <a:pt x="378" y="1410"/>
                  </a:lnTo>
                  <a:lnTo>
                    <a:pt x="380" y="1422"/>
                  </a:lnTo>
                  <a:lnTo>
                    <a:pt x="380" y="1434"/>
                  </a:lnTo>
                  <a:lnTo>
                    <a:pt x="376" y="1458"/>
                  </a:lnTo>
                  <a:lnTo>
                    <a:pt x="376" y="1470"/>
                  </a:lnTo>
                  <a:lnTo>
                    <a:pt x="376" y="1478"/>
                  </a:lnTo>
                  <a:lnTo>
                    <a:pt x="376" y="1478"/>
                  </a:lnTo>
                  <a:lnTo>
                    <a:pt x="374" y="1490"/>
                  </a:lnTo>
                  <a:lnTo>
                    <a:pt x="374" y="1502"/>
                  </a:lnTo>
                  <a:lnTo>
                    <a:pt x="378" y="1514"/>
                  </a:lnTo>
                  <a:lnTo>
                    <a:pt x="382" y="1528"/>
                  </a:lnTo>
                  <a:lnTo>
                    <a:pt x="390" y="1550"/>
                  </a:lnTo>
                  <a:lnTo>
                    <a:pt x="396" y="1570"/>
                  </a:lnTo>
                  <a:lnTo>
                    <a:pt x="396" y="1570"/>
                  </a:lnTo>
                  <a:lnTo>
                    <a:pt x="400" y="1572"/>
                  </a:lnTo>
                  <a:lnTo>
                    <a:pt x="404" y="1572"/>
                  </a:lnTo>
                  <a:lnTo>
                    <a:pt x="408" y="1574"/>
                  </a:lnTo>
                  <a:lnTo>
                    <a:pt x="410" y="1578"/>
                  </a:lnTo>
                  <a:lnTo>
                    <a:pt x="410" y="1578"/>
                  </a:lnTo>
                  <a:lnTo>
                    <a:pt x="406" y="1584"/>
                  </a:lnTo>
                  <a:lnTo>
                    <a:pt x="404" y="1588"/>
                  </a:lnTo>
                  <a:lnTo>
                    <a:pt x="402" y="1588"/>
                  </a:lnTo>
                  <a:lnTo>
                    <a:pt x="402" y="1588"/>
                  </a:lnTo>
                  <a:lnTo>
                    <a:pt x="406" y="1590"/>
                  </a:lnTo>
                  <a:lnTo>
                    <a:pt x="408" y="1594"/>
                  </a:lnTo>
                  <a:lnTo>
                    <a:pt x="412" y="1604"/>
                  </a:lnTo>
                  <a:lnTo>
                    <a:pt x="412" y="1604"/>
                  </a:lnTo>
                  <a:lnTo>
                    <a:pt x="410" y="1606"/>
                  </a:lnTo>
                  <a:lnTo>
                    <a:pt x="406" y="1604"/>
                  </a:lnTo>
                  <a:lnTo>
                    <a:pt x="406" y="1604"/>
                  </a:lnTo>
                  <a:lnTo>
                    <a:pt x="404" y="1608"/>
                  </a:lnTo>
                  <a:lnTo>
                    <a:pt x="404" y="1608"/>
                  </a:lnTo>
                  <a:lnTo>
                    <a:pt x="412" y="1614"/>
                  </a:lnTo>
                  <a:lnTo>
                    <a:pt x="420" y="1616"/>
                  </a:lnTo>
                  <a:lnTo>
                    <a:pt x="426" y="1616"/>
                  </a:lnTo>
                  <a:lnTo>
                    <a:pt x="436" y="1618"/>
                  </a:lnTo>
                  <a:lnTo>
                    <a:pt x="436" y="1618"/>
                  </a:lnTo>
                  <a:lnTo>
                    <a:pt x="434" y="1610"/>
                  </a:lnTo>
                  <a:lnTo>
                    <a:pt x="430" y="1600"/>
                  </a:lnTo>
                  <a:lnTo>
                    <a:pt x="420" y="1584"/>
                  </a:lnTo>
                  <a:lnTo>
                    <a:pt x="412" y="1568"/>
                  </a:lnTo>
                  <a:lnTo>
                    <a:pt x="408" y="1560"/>
                  </a:lnTo>
                  <a:lnTo>
                    <a:pt x="408" y="1552"/>
                  </a:lnTo>
                  <a:lnTo>
                    <a:pt x="408" y="1552"/>
                  </a:lnTo>
                  <a:lnTo>
                    <a:pt x="400" y="1550"/>
                  </a:lnTo>
                  <a:lnTo>
                    <a:pt x="394" y="1544"/>
                  </a:lnTo>
                  <a:lnTo>
                    <a:pt x="392" y="1538"/>
                  </a:lnTo>
                  <a:lnTo>
                    <a:pt x="392" y="1528"/>
                  </a:lnTo>
                  <a:lnTo>
                    <a:pt x="392" y="1528"/>
                  </a:lnTo>
                  <a:lnTo>
                    <a:pt x="400" y="1524"/>
                  </a:lnTo>
                  <a:lnTo>
                    <a:pt x="406" y="1524"/>
                  </a:lnTo>
                  <a:lnTo>
                    <a:pt x="420" y="1520"/>
                  </a:lnTo>
                  <a:lnTo>
                    <a:pt x="420" y="1520"/>
                  </a:lnTo>
                  <a:lnTo>
                    <a:pt x="416" y="1518"/>
                  </a:lnTo>
                  <a:lnTo>
                    <a:pt x="414" y="1516"/>
                  </a:lnTo>
                  <a:lnTo>
                    <a:pt x="412" y="1514"/>
                  </a:lnTo>
                  <a:lnTo>
                    <a:pt x="410" y="1512"/>
                  </a:lnTo>
                  <a:lnTo>
                    <a:pt x="410" y="1512"/>
                  </a:lnTo>
                  <a:lnTo>
                    <a:pt x="406" y="1512"/>
                  </a:lnTo>
                  <a:lnTo>
                    <a:pt x="406" y="1514"/>
                  </a:lnTo>
                  <a:lnTo>
                    <a:pt x="406" y="1516"/>
                  </a:lnTo>
                  <a:lnTo>
                    <a:pt x="404" y="1518"/>
                  </a:lnTo>
                  <a:lnTo>
                    <a:pt x="404" y="1518"/>
                  </a:lnTo>
                  <a:lnTo>
                    <a:pt x="402" y="1518"/>
                  </a:lnTo>
                  <a:lnTo>
                    <a:pt x="400" y="1516"/>
                  </a:lnTo>
                  <a:lnTo>
                    <a:pt x="396" y="1510"/>
                  </a:lnTo>
                  <a:lnTo>
                    <a:pt x="396" y="1506"/>
                  </a:lnTo>
                  <a:lnTo>
                    <a:pt x="396" y="1502"/>
                  </a:lnTo>
                  <a:lnTo>
                    <a:pt x="396" y="1502"/>
                  </a:lnTo>
                  <a:lnTo>
                    <a:pt x="400" y="1504"/>
                  </a:lnTo>
                  <a:lnTo>
                    <a:pt x="402" y="1506"/>
                  </a:lnTo>
                  <a:lnTo>
                    <a:pt x="404" y="1508"/>
                  </a:lnTo>
                  <a:lnTo>
                    <a:pt x="410" y="1508"/>
                  </a:lnTo>
                  <a:lnTo>
                    <a:pt x="410" y="1508"/>
                  </a:lnTo>
                  <a:lnTo>
                    <a:pt x="414" y="1496"/>
                  </a:lnTo>
                  <a:lnTo>
                    <a:pt x="416" y="1484"/>
                  </a:lnTo>
                  <a:lnTo>
                    <a:pt x="414" y="1474"/>
                  </a:lnTo>
                  <a:lnTo>
                    <a:pt x="412" y="1464"/>
                  </a:lnTo>
                  <a:lnTo>
                    <a:pt x="404" y="1442"/>
                  </a:lnTo>
                  <a:lnTo>
                    <a:pt x="404" y="1432"/>
                  </a:lnTo>
                  <a:lnTo>
                    <a:pt x="404" y="1422"/>
                  </a:lnTo>
                  <a:lnTo>
                    <a:pt x="404" y="1422"/>
                  </a:lnTo>
                  <a:lnTo>
                    <a:pt x="416" y="1420"/>
                  </a:lnTo>
                  <a:lnTo>
                    <a:pt x="426" y="1422"/>
                  </a:lnTo>
                  <a:lnTo>
                    <a:pt x="434" y="1424"/>
                  </a:lnTo>
                  <a:lnTo>
                    <a:pt x="442" y="1426"/>
                  </a:lnTo>
                  <a:lnTo>
                    <a:pt x="450" y="1432"/>
                  </a:lnTo>
                  <a:lnTo>
                    <a:pt x="456" y="1438"/>
                  </a:lnTo>
                  <a:lnTo>
                    <a:pt x="466" y="1452"/>
                  </a:lnTo>
                  <a:lnTo>
                    <a:pt x="466" y="1452"/>
                  </a:lnTo>
                  <a:lnTo>
                    <a:pt x="462" y="1456"/>
                  </a:lnTo>
                  <a:lnTo>
                    <a:pt x="458" y="1456"/>
                  </a:lnTo>
                  <a:lnTo>
                    <a:pt x="452" y="1452"/>
                  </a:lnTo>
                  <a:lnTo>
                    <a:pt x="452" y="1452"/>
                  </a:lnTo>
                  <a:lnTo>
                    <a:pt x="450" y="1470"/>
                  </a:lnTo>
                  <a:lnTo>
                    <a:pt x="448" y="1478"/>
                  </a:lnTo>
                  <a:lnTo>
                    <a:pt x="444" y="1484"/>
                  </a:lnTo>
                  <a:lnTo>
                    <a:pt x="444" y="1484"/>
                  </a:lnTo>
                  <a:lnTo>
                    <a:pt x="438" y="1480"/>
                  </a:lnTo>
                  <a:lnTo>
                    <a:pt x="438" y="1476"/>
                  </a:lnTo>
                  <a:lnTo>
                    <a:pt x="438" y="1462"/>
                  </a:lnTo>
                  <a:lnTo>
                    <a:pt x="438" y="1462"/>
                  </a:lnTo>
                  <a:lnTo>
                    <a:pt x="434" y="1464"/>
                  </a:lnTo>
                  <a:lnTo>
                    <a:pt x="434" y="1466"/>
                  </a:lnTo>
                  <a:lnTo>
                    <a:pt x="432" y="1472"/>
                  </a:lnTo>
                  <a:lnTo>
                    <a:pt x="432" y="1476"/>
                  </a:lnTo>
                  <a:lnTo>
                    <a:pt x="430" y="1480"/>
                  </a:lnTo>
                  <a:lnTo>
                    <a:pt x="428" y="1480"/>
                  </a:lnTo>
                  <a:lnTo>
                    <a:pt x="422" y="1478"/>
                  </a:lnTo>
                  <a:lnTo>
                    <a:pt x="422" y="1478"/>
                  </a:lnTo>
                  <a:lnTo>
                    <a:pt x="422" y="1484"/>
                  </a:lnTo>
                  <a:lnTo>
                    <a:pt x="424" y="1488"/>
                  </a:lnTo>
                  <a:lnTo>
                    <a:pt x="426" y="1492"/>
                  </a:lnTo>
                  <a:lnTo>
                    <a:pt x="430" y="1492"/>
                  </a:lnTo>
                  <a:lnTo>
                    <a:pt x="430" y="1492"/>
                  </a:lnTo>
                  <a:lnTo>
                    <a:pt x="430" y="1486"/>
                  </a:lnTo>
                  <a:lnTo>
                    <a:pt x="430" y="1484"/>
                  </a:lnTo>
                  <a:lnTo>
                    <a:pt x="432" y="1480"/>
                  </a:lnTo>
                  <a:lnTo>
                    <a:pt x="436" y="1478"/>
                  </a:lnTo>
                  <a:lnTo>
                    <a:pt x="436" y="1478"/>
                  </a:lnTo>
                  <a:lnTo>
                    <a:pt x="438" y="1484"/>
                  </a:lnTo>
                  <a:lnTo>
                    <a:pt x="440" y="1490"/>
                  </a:lnTo>
                  <a:lnTo>
                    <a:pt x="446" y="1492"/>
                  </a:lnTo>
                  <a:lnTo>
                    <a:pt x="454" y="1492"/>
                  </a:lnTo>
                  <a:lnTo>
                    <a:pt x="454" y="1492"/>
                  </a:lnTo>
                  <a:lnTo>
                    <a:pt x="454" y="1480"/>
                  </a:lnTo>
                  <a:lnTo>
                    <a:pt x="458" y="1472"/>
                  </a:lnTo>
                  <a:lnTo>
                    <a:pt x="462" y="1466"/>
                  </a:lnTo>
                  <a:lnTo>
                    <a:pt x="470" y="1466"/>
                  </a:lnTo>
                  <a:lnTo>
                    <a:pt x="470" y="1466"/>
                  </a:lnTo>
                  <a:lnTo>
                    <a:pt x="470" y="1462"/>
                  </a:lnTo>
                  <a:lnTo>
                    <a:pt x="468" y="1460"/>
                  </a:lnTo>
                  <a:lnTo>
                    <a:pt x="464" y="1458"/>
                  </a:lnTo>
                  <a:lnTo>
                    <a:pt x="464" y="1458"/>
                  </a:lnTo>
                  <a:lnTo>
                    <a:pt x="470" y="1458"/>
                  </a:lnTo>
                  <a:lnTo>
                    <a:pt x="474" y="1456"/>
                  </a:lnTo>
                  <a:lnTo>
                    <a:pt x="474" y="1456"/>
                  </a:lnTo>
                  <a:lnTo>
                    <a:pt x="478" y="1464"/>
                  </a:lnTo>
                  <a:lnTo>
                    <a:pt x="486" y="1470"/>
                  </a:lnTo>
                  <a:lnTo>
                    <a:pt x="492" y="1476"/>
                  </a:lnTo>
                  <a:lnTo>
                    <a:pt x="498" y="1484"/>
                  </a:lnTo>
                  <a:lnTo>
                    <a:pt x="498" y="1484"/>
                  </a:lnTo>
                  <a:lnTo>
                    <a:pt x="498" y="1496"/>
                  </a:lnTo>
                  <a:lnTo>
                    <a:pt x="500" y="1506"/>
                  </a:lnTo>
                  <a:lnTo>
                    <a:pt x="504" y="1514"/>
                  </a:lnTo>
                  <a:lnTo>
                    <a:pt x="508" y="1522"/>
                  </a:lnTo>
                  <a:lnTo>
                    <a:pt x="520" y="1538"/>
                  </a:lnTo>
                  <a:lnTo>
                    <a:pt x="526" y="1548"/>
                  </a:lnTo>
                  <a:lnTo>
                    <a:pt x="530" y="1560"/>
                  </a:lnTo>
                  <a:lnTo>
                    <a:pt x="530" y="1560"/>
                  </a:lnTo>
                  <a:lnTo>
                    <a:pt x="522" y="1560"/>
                  </a:lnTo>
                  <a:lnTo>
                    <a:pt x="520" y="1560"/>
                  </a:lnTo>
                  <a:lnTo>
                    <a:pt x="518" y="1562"/>
                  </a:lnTo>
                  <a:lnTo>
                    <a:pt x="518" y="1562"/>
                  </a:lnTo>
                  <a:lnTo>
                    <a:pt x="524" y="1562"/>
                  </a:lnTo>
                  <a:lnTo>
                    <a:pt x="528" y="1566"/>
                  </a:lnTo>
                  <a:lnTo>
                    <a:pt x="530" y="1568"/>
                  </a:lnTo>
                  <a:lnTo>
                    <a:pt x="532" y="1572"/>
                  </a:lnTo>
                  <a:lnTo>
                    <a:pt x="532" y="1582"/>
                  </a:lnTo>
                  <a:lnTo>
                    <a:pt x="530" y="1590"/>
                  </a:lnTo>
                  <a:lnTo>
                    <a:pt x="530" y="1590"/>
                  </a:lnTo>
                  <a:lnTo>
                    <a:pt x="518" y="1576"/>
                  </a:lnTo>
                  <a:lnTo>
                    <a:pt x="508" y="1566"/>
                  </a:lnTo>
                  <a:lnTo>
                    <a:pt x="508" y="1566"/>
                  </a:lnTo>
                  <a:lnTo>
                    <a:pt x="506" y="1570"/>
                  </a:lnTo>
                  <a:lnTo>
                    <a:pt x="506" y="1578"/>
                  </a:lnTo>
                  <a:lnTo>
                    <a:pt x="504" y="1584"/>
                  </a:lnTo>
                  <a:lnTo>
                    <a:pt x="504" y="1590"/>
                  </a:lnTo>
                  <a:lnTo>
                    <a:pt x="504" y="1590"/>
                  </a:lnTo>
                  <a:lnTo>
                    <a:pt x="496" y="1584"/>
                  </a:lnTo>
                  <a:lnTo>
                    <a:pt x="488" y="1576"/>
                  </a:lnTo>
                  <a:lnTo>
                    <a:pt x="484" y="1566"/>
                  </a:lnTo>
                  <a:lnTo>
                    <a:pt x="484" y="1562"/>
                  </a:lnTo>
                  <a:lnTo>
                    <a:pt x="486" y="1556"/>
                  </a:lnTo>
                  <a:lnTo>
                    <a:pt x="486" y="1556"/>
                  </a:lnTo>
                  <a:lnTo>
                    <a:pt x="480" y="1554"/>
                  </a:lnTo>
                  <a:lnTo>
                    <a:pt x="478" y="1552"/>
                  </a:lnTo>
                  <a:lnTo>
                    <a:pt x="476" y="1548"/>
                  </a:lnTo>
                  <a:lnTo>
                    <a:pt x="474" y="1540"/>
                  </a:lnTo>
                  <a:lnTo>
                    <a:pt x="474" y="1540"/>
                  </a:lnTo>
                  <a:lnTo>
                    <a:pt x="470" y="1542"/>
                  </a:lnTo>
                  <a:lnTo>
                    <a:pt x="468" y="1544"/>
                  </a:lnTo>
                  <a:lnTo>
                    <a:pt x="462" y="1548"/>
                  </a:lnTo>
                  <a:lnTo>
                    <a:pt x="462" y="1548"/>
                  </a:lnTo>
                  <a:lnTo>
                    <a:pt x="468" y="1550"/>
                  </a:lnTo>
                  <a:lnTo>
                    <a:pt x="472" y="1554"/>
                  </a:lnTo>
                  <a:lnTo>
                    <a:pt x="474" y="1564"/>
                  </a:lnTo>
                  <a:lnTo>
                    <a:pt x="466" y="1564"/>
                  </a:lnTo>
                  <a:lnTo>
                    <a:pt x="466" y="1564"/>
                  </a:lnTo>
                  <a:lnTo>
                    <a:pt x="470" y="1570"/>
                  </a:lnTo>
                  <a:lnTo>
                    <a:pt x="474" y="1574"/>
                  </a:lnTo>
                  <a:lnTo>
                    <a:pt x="486" y="1580"/>
                  </a:lnTo>
                  <a:lnTo>
                    <a:pt x="490" y="1584"/>
                  </a:lnTo>
                  <a:lnTo>
                    <a:pt x="492" y="1588"/>
                  </a:lnTo>
                  <a:lnTo>
                    <a:pt x="494" y="1594"/>
                  </a:lnTo>
                  <a:lnTo>
                    <a:pt x="490" y="1600"/>
                  </a:lnTo>
                  <a:lnTo>
                    <a:pt x="490" y="1600"/>
                  </a:lnTo>
                  <a:lnTo>
                    <a:pt x="488" y="1594"/>
                  </a:lnTo>
                  <a:lnTo>
                    <a:pt x="484" y="1592"/>
                  </a:lnTo>
                  <a:lnTo>
                    <a:pt x="482" y="1596"/>
                  </a:lnTo>
                  <a:lnTo>
                    <a:pt x="482" y="1596"/>
                  </a:lnTo>
                  <a:lnTo>
                    <a:pt x="486" y="1600"/>
                  </a:lnTo>
                  <a:lnTo>
                    <a:pt x="490" y="1604"/>
                  </a:lnTo>
                  <a:lnTo>
                    <a:pt x="492" y="1612"/>
                  </a:lnTo>
                  <a:lnTo>
                    <a:pt x="494" y="1620"/>
                  </a:lnTo>
                  <a:lnTo>
                    <a:pt x="494" y="1624"/>
                  </a:lnTo>
                  <a:lnTo>
                    <a:pt x="498" y="1630"/>
                  </a:lnTo>
                  <a:lnTo>
                    <a:pt x="498" y="1630"/>
                  </a:lnTo>
                  <a:lnTo>
                    <a:pt x="494" y="1628"/>
                  </a:lnTo>
                  <a:lnTo>
                    <a:pt x="490" y="1626"/>
                  </a:lnTo>
                  <a:lnTo>
                    <a:pt x="488" y="1624"/>
                  </a:lnTo>
                  <a:lnTo>
                    <a:pt x="482" y="1624"/>
                  </a:lnTo>
                  <a:lnTo>
                    <a:pt x="482" y="1624"/>
                  </a:lnTo>
                  <a:lnTo>
                    <a:pt x="494" y="1640"/>
                  </a:lnTo>
                  <a:lnTo>
                    <a:pt x="498" y="1644"/>
                  </a:lnTo>
                  <a:lnTo>
                    <a:pt x="500" y="1646"/>
                  </a:lnTo>
                  <a:lnTo>
                    <a:pt x="500" y="1644"/>
                  </a:lnTo>
                  <a:lnTo>
                    <a:pt x="500" y="1644"/>
                  </a:lnTo>
                  <a:lnTo>
                    <a:pt x="498" y="1638"/>
                  </a:lnTo>
                  <a:lnTo>
                    <a:pt x="498" y="1634"/>
                  </a:lnTo>
                  <a:lnTo>
                    <a:pt x="498" y="1632"/>
                  </a:lnTo>
                  <a:lnTo>
                    <a:pt x="498" y="1632"/>
                  </a:lnTo>
                  <a:lnTo>
                    <a:pt x="510" y="1660"/>
                  </a:lnTo>
                  <a:lnTo>
                    <a:pt x="516" y="1676"/>
                  </a:lnTo>
                  <a:lnTo>
                    <a:pt x="524" y="1690"/>
                  </a:lnTo>
                  <a:lnTo>
                    <a:pt x="532" y="1704"/>
                  </a:lnTo>
                  <a:lnTo>
                    <a:pt x="544" y="1714"/>
                  </a:lnTo>
                  <a:lnTo>
                    <a:pt x="558" y="1724"/>
                  </a:lnTo>
                  <a:lnTo>
                    <a:pt x="576" y="1730"/>
                  </a:lnTo>
                  <a:lnTo>
                    <a:pt x="576" y="1730"/>
                  </a:lnTo>
                  <a:lnTo>
                    <a:pt x="570" y="1722"/>
                  </a:lnTo>
                  <a:lnTo>
                    <a:pt x="562" y="1714"/>
                  </a:lnTo>
                  <a:lnTo>
                    <a:pt x="546" y="1702"/>
                  </a:lnTo>
                  <a:lnTo>
                    <a:pt x="538" y="1694"/>
                  </a:lnTo>
                  <a:lnTo>
                    <a:pt x="532" y="1688"/>
                  </a:lnTo>
                  <a:lnTo>
                    <a:pt x="526" y="1678"/>
                  </a:lnTo>
                  <a:lnTo>
                    <a:pt x="522" y="1668"/>
                  </a:lnTo>
                  <a:lnTo>
                    <a:pt x="522" y="1668"/>
                  </a:lnTo>
                  <a:lnTo>
                    <a:pt x="528" y="1668"/>
                  </a:lnTo>
                  <a:lnTo>
                    <a:pt x="530" y="1670"/>
                  </a:lnTo>
                  <a:lnTo>
                    <a:pt x="534" y="1674"/>
                  </a:lnTo>
                  <a:lnTo>
                    <a:pt x="538" y="1676"/>
                  </a:lnTo>
                  <a:lnTo>
                    <a:pt x="538" y="1676"/>
                  </a:lnTo>
                  <a:lnTo>
                    <a:pt x="540" y="1672"/>
                  </a:lnTo>
                  <a:lnTo>
                    <a:pt x="542" y="1670"/>
                  </a:lnTo>
                  <a:lnTo>
                    <a:pt x="548" y="1670"/>
                  </a:lnTo>
                  <a:lnTo>
                    <a:pt x="554" y="1672"/>
                  </a:lnTo>
                  <a:lnTo>
                    <a:pt x="558" y="1672"/>
                  </a:lnTo>
                  <a:lnTo>
                    <a:pt x="560" y="1670"/>
                  </a:lnTo>
                  <a:lnTo>
                    <a:pt x="560" y="1670"/>
                  </a:lnTo>
                  <a:lnTo>
                    <a:pt x="552" y="1662"/>
                  </a:lnTo>
                  <a:lnTo>
                    <a:pt x="548" y="1652"/>
                  </a:lnTo>
                  <a:lnTo>
                    <a:pt x="546" y="1642"/>
                  </a:lnTo>
                  <a:lnTo>
                    <a:pt x="546" y="1630"/>
                  </a:lnTo>
                  <a:lnTo>
                    <a:pt x="548" y="1606"/>
                  </a:lnTo>
                  <a:lnTo>
                    <a:pt x="548" y="1596"/>
                  </a:lnTo>
                  <a:lnTo>
                    <a:pt x="544" y="1586"/>
                  </a:lnTo>
                  <a:lnTo>
                    <a:pt x="544" y="1586"/>
                  </a:lnTo>
                  <a:lnTo>
                    <a:pt x="550" y="1584"/>
                  </a:lnTo>
                  <a:lnTo>
                    <a:pt x="552" y="1582"/>
                  </a:lnTo>
                  <a:lnTo>
                    <a:pt x="552" y="1580"/>
                  </a:lnTo>
                  <a:lnTo>
                    <a:pt x="552" y="1580"/>
                  </a:lnTo>
                  <a:lnTo>
                    <a:pt x="546" y="1570"/>
                  </a:lnTo>
                  <a:lnTo>
                    <a:pt x="542" y="1556"/>
                  </a:lnTo>
                  <a:lnTo>
                    <a:pt x="540" y="1550"/>
                  </a:lnTo>
                  <a:lnTo>
                    <a:pt x="540" y="1542"/>
                  </a:lnTo>
                  <a:lnTo>
                    <a:pt x="542" y="1536"/>
                  </a:lnTo>
                  <a:lnTo>
                    <a:pt x="544" y="1530"/>
                  </a:lnTo>
                  <a:lnTo>
                    <a:pt x="544" y="1530"/>
                  </a:lnTo>
                  <a:lnTo>
                    <a:pt x="556" y="1542"/>
                  </a:lnTo>
                  <a:lnTo>
                    <a:pt x="568" y="1552"/>
                  </a:lnTo>
                  <a:lnTo>
                    <a:pt x="592" y="1572"/>
                  </a:lnTo>
                  <a:lnTo>
                    <a:pt x="616" y="1592"/>
                  </a:lnTo>
                  <a:lnTo>
                    <a:pt x="628" y="1602"/>
                  </a:lnTo>
                  <a:lnTo>
                    <a:pt x="638" y="1614"/>
                  </a:lnTo>
                  <a:lnTo>
                    <a:pt x="638" y="1614"/>
                  </a:lnTo>
                  <a:lnTo>
                    <a:pt x="636" y="1616"/>
                  </a:lnTo>
                  <a:lnTo>
                    <a:pt x="634" y="1620"/>
                  </a:lnTo>
                  <a:lnTo>
                    <a:pt x="634" y="1632"/>
                  </a:lnTo>
                  <a:lnTo>
                    <a:pt x="634" y="1632"/>
                  </a:lnTo>
                  <a:lnTo>
                    <a:pt x="636" y="1632"/>
                  </a:lnTo>
                  <a:lnTo>
                    <a:pt x="638" y="1634"/>
                  </a:lnTo>
                  <a:lnTo>
                    <a:pt x="636" y="1638"/>
                  </a:lnTo>
                  <a:lnTo>
                    <a:pt x="636" y="1638"/>
                  </a:lnTo>
                  <a:lnTo>
                    <a:pt x="652" y="1636"/>
                  </a:lnTo>
                  <a:lnTo>
                    <a:pt x="668" y="1638"/>
                  </a:lnTo>
                  <a:lnTo>
                    <a:pt x="686" y="1642"/>
                  </a:lnTo>
                  <a:lnTo>
                    <a:pt x="702" y="1648"/>
                  </a:lnTo>
                  <a:lnTo>
                    <a:pt x="734" y="1664"/>
                  </a:lnTo>
                  <a:lnTo>
                    <a:pt x="762" y="1678"/>
                  </a:lnTo>
                  <a:lnTo>
                    <a:pt x="762" y="1678"/>
                  </a:lnTo>
                  <a:lnTo>
                    <a:pt x="766" y="1682"/>
                  </a:lnTo>
                  <a:lnTo>
                    <a:pt x="764" y="1684"/>
                  </a:lnTo>
                  <a:lnTo>
                    <a:pt x="764" y="1686"/>
                  </a:lnTo>
                  <a:lnTo>
                    <a:pt x="766" y="1688"/>
                  </a:lnTo>
                  <a:lnTo>
                    <a:pt x="766" y="1688"/>
                  </a:lnTo>
                  <a:lnTo>
                    <a:pt x="790" y="1690"/>
                  </a:lnTo>
                  <a:lnTo>
                    <a:pt x="796" y="1692"/>
                  </a:lnTo>
                  <a:lnTo>
                    <a:pt x="802" y="1694"/>
                  </a:lnTo>
                  <a:lnTo>
                    <a:pt x="806" y="1698"/>
                  </a:lnTo>
                  <a:lnTo>
                    <a:pt x="808" y="1704"/>
                  </a:lnTo>
                  <a:lnTo>
                    <a:pt x="808" y="1704"/>
                  </a:lnTo>
                  <a:lnTo>
                    <a:pt x="810" y="1702"/>
                  </a:lnTo>
                  <a:lnTo>
                    <a:pt x="812" y="1704"/>
                  </a:lnTo>
                  <a:lnTo>
                    <a:pt x="812" y="1708"/>
                  </a:lnTo>
                  <a:lnTo>
                    <a:pt x="814" y="1710"/>
                  </a:lnTo>
                  <a:lnTo>
                    <a:pt x="814" y="1710"/>
                  </a:lnTo>
                  <a:lnTo>
                    <a:pt x="842" y="1714"/>
                  </a:lnTo>
                  <a:lnTo>
                    <a:pt x="872" y="1720"/>
                  </a:lnTo>
                  <a:lnTo>
                    <a:pt x="888" y="1726"/>
                  </a:lnTo>
                  <a:lnTo>
                    <a:pt x="900" y="1732"/>
                  </a:lnTo>
                  <a:lnTo>
                    <a:pt x="910" y="1738"/>
                  </a:lnTo>
                  <a:lnTo>
                    <a:pt x="916" y="1746"/>
                  </a:lnTo>
                  <a:lnTo>
                    <a:pt x="916" y="1746"/>
                  </a:lnTo>
                  <a:lnTo>
                    <a:pt x="920" y="1742"/>
                  </a:lnTo>
                  <a:lnTo>
                    <a:pt x="924" y="1742"/>
                  </a:lnTo>
                  <a:lnTo>
                    <a:pt x="942" y="1744"/>
                  </a:lnTo>
                  <a:lnTo>
                    <a:pt x="942" y="1744"/>
                  </a:lnTo>
                  <a:lnTo>
                    <a:pt x="956" y="1742"/>
                  </a:lnTo>
                  <a:lnTo>
                    <a:pt x="968" y="1740"/>
                  </a:lnTo>
                  <a:lnTo>
                    <a:pt x="980" y="1736"/>
                  </a:lnTo>
                  <a:lnTo>
                    <a:pt x="992" y="1728"/>
                  </a:lnTo>
                  <a:lnTo>
                    <a:pt x="992" y="1728"/>
                  </a:lnTo>
                  <a:lnTo>
                    <a:pt x="988" y="1732"/>
                  </a:lnTo>
                  <a:lnTo>
                    <a:pt x="984" y="1736"/>
                  </a:lnTo>
                  <a:lnTo>
                    <a:pt x="982" y="1740"/>
                  </a:lnTo>
                  <a:lnTo>
                    <a:pt x="984" y="1742"/>
                  </a:lnTo>
                  <a:lnTo>
                    <a:pt x="986" y="1744"/>
                  </a:lnTo>
                  <a:lnTo>
                    <a:pt x="986" y="1744"/>
                  </a:lnTo>
                  <a:lnTo>
                    <a:pt x="990" y="1738"/>
                  </a:lnTo>
                  <a:lnTo>
                    <a:pt x="992" y="1736"/>
                  </a:lnTo>
                  <a:lnTo>
                    <a:pt x="996" y="1736"/>
                  </a:lnTo>
                  <a:lnTo>
                    <a:pt x="996" y="1736"/>
                  </a:lnTo>
                  <a:lnTo>
                    <a:pt x="1008" y="1746"/>
                  </a:lnTo>
                  <a:lnTo>
                    <a:pt x="1020" y="1754"/>
                  </a:lnTo>
                  <a:lnTo>
                    <a:pt x="1046" y="1770"/>
                  </a:lnTo>
                  <a:lnTo>
                    <a:pt x="1046" y="1770"/>
                  </a:lnTo>
                  <a:lnTo>
                    <a:pt x="1060" y="1770"/>
                  </a:lnTo>
                  <a:lnTo>
                    <a:pt x="1074" y="1770"/>
                  </a:lnTo>
                  <a:lnTo>
                    <a:pt x="1098" y="1766"/>
                  </a:lnTo>
                  <a:lnTo>
                    <a:pt x="1098" y="1766"/>
                  </a:lnTo>
                  <a:lnTo>
                    <a:pt x="1106" y="1766"/>
                  </a:lnTo>
                  <a:lnTo>
                    <a:pt x="1108" y="1766"/>
                  </a:lnTo>
                  <a:lnTo>
                    <a:pt x="1108" y="1762"/>
                  </a:lnTo>
                  <a:lnTo>
                    <a:pt x="1116" y="1756"/>
                  </a:lnTo>
                  <a:lnTo>
                    <a:pt x="1116" y="1756"/>
                  </a:lnTo>
                  <a:lnTo>
                    <a:pt x="1112" y="1756"/>
                  </a:lnTo>
                  <a:lnTo>
                    <a:pt x="1108" y="1758"/>
                  </a:lnTo>
                  <a:lnTo>
                    <a:pt x="1100" y="1762"/>
                  </a:lnTo>
                  <a:lnTo>
                    <a:pt x="1096" y="1764"/>
                  </a:lnTo>
                  <a:lnTo>
                    <a:pt x="1092" y="1762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72" y="1760"/>
                  </a:lnTo>
                  <a:lnTo>
                    <a:pt x="1054" y="1758"/>
                  </a:lnTo>
                  <a:lnTo>
                    <a:pt x="1048" y="1754"/>
                  </a:lnTo>
                  <a:lnTo>
                    <a:pt x="1042" y="1750"/>
                  </a:lnTo>
                  <a:lnTo>
                    <a:pt x="1036" y="1744"/>
                  </a:lnTo>
                  <a:lnTo>
                    <a:pt x="1034" y="1736"/>
                  </a:lnTo>
                  <a:lnTo>
                    <a:pt x="1034" y="1736"/>
                  </a:lnTo>
                  <a:lnTo>
                    <a:pt x="1036" y="1734"/>
                  </a:lnTo>
                  <a:lnTo>
                    <a:pt x="1036" y="1730"/>
                  </a:lnTo>
                  <a:lnTo>
                    <a:pt x="1036" y="1730"/>
                  </a:lnTo>
                  <a:lnTo>
                    <a:pt x="1046" y="1732"/>
                  </a:lnTo>
                  <a:lnTo>
                    <a:pt x="1056" y="1730"/>
                  </a:lnTo>
                  <a:lnTo>
                    <a:pt x="1074" y="1728"/>
                  </a:lnTo>
                  <a:lnTo>
                    <a:pt x="1094" y="1724"/>
                  </a:lnTo>
                  <a:lnTo>
                    <a:pt x="1102" y="1724"/>
                  </a:lnTo>
                  <a:lnTo>
                    <a:pt x="1112" y="1726"/>
                  </a:lnTo>
                  <a:lnTo>
                    <a:pt x="1112" y="1726"/>
                  </a:lnTo>
                  <a:lnTo>
                    <a:pt x="1112" y="1722"/>
                  </a:lnTo>
                  <a:lnTo>
                    <a:pt x="1110" y="1720"/>
                  </a:lnTo>
                  <a:lnTo>
                    <a:pt x="1106" y="1720"/>
                  </a:lnTo>
                  <a:lnTo>
                    <a:pt x="1102" y="1718"/>
                  </a:lnTo>
                  <a:lnTo>
                    <a:pt x="1100" y="1714"/>
                  </a:lnTo>
                  <a:lnTo>
                    <a:pt x="1100" y="1714"/>
                  </a:lnTo>
                  <a:lnTo>
                    <a:pt x="1110" y="1714"/>
                  </a:lnTo>
                  <a:lnTo>
                    <a:pt x="1116" y="1712"/>
                  </a:lnTo>
                  <a:lnTo>
                    <a:pt x="1130" y="1708"/>
                  </a:lnTo>
                  <a:lnTo>
                    <a:pt x="1130" y="1708"/>
                  </a:lnTo>
                  <a:lnTo>
                    <a:pt x="1128" y="1712"/>
                  </a:lnTo>
                  <a:lnTo>
                    <a:pt x="1126" y="1714"/>
                  </a:lnTo>
                  <a:lnTo>
                    <a:pt x="1126" y="1714"/>
                  </a:lnTo>
                  <a:lnTo>
                    <a:pt x="1130" y="1716"/>
                  </a:lnTo>
                  <a:lnTo>
                    <a:pt x="1134" y="1714"/>
                  </a:lnTo>
                  <a:lnTo>
                    <a:pt x="1138" y="1712"/>
                  </a:lnTo>
                  <a:lnTo>
                    <a:pt x="1142" y="1712"/>
                  </a:lnTo>
                  <a:lnTo>
                    <a:pt x="1144" y="1714"/>
                  </a:lnTo>
                  <a:lnTo>
                    <a:pt x="1144" y="1714"/>
                  </a:lnTo>
                  <a:lnTo>
                    <a:pt x="1146" y="1712"/>
                  </a:lnTo>
                  <a:lnTo>
                    <a:pt x="1148" y="1708"/>
                  </a:lnTo>
                  <a:lnTo>
                    <a:pt x="1154" y="1704"/>
                  </a:lnTo>
                  <a:lnTo>
                    <a:pt x="1160" y="1702"/>
                  </a:lnTo>
                  <a:lnTo>
                    <a:pt x="1160" y="1700"/>
                  </a:lnTo>
                  <a:lnTo>
                    <a:pt x="1158" y="1696"/>
                  </a:lnTo>
                  <a:lnTo>
                    <a:pt x="1158" y="1696"/>
                  </a:lnTo>
                  <a:lnTo>
                    <a:pt x="1158" y="1698"/>
                  </a:lnTo>
                  <a:lnTo>
                    <a:pt x="1156" y="1700"/>
                  </a:lnTo>
                  <a:lnTo>
                    <a:pt x="1152" y="1700"/>
                  </a:lnTo>
                  <a:lnTo>
                    <a:pt x="1148" y="1700"/>
                  </a:lnTo>
                  <a:lnTo>
                    <a:pt x="1148" y="1698"/>
                  </a:lnTo>
                  <a:lnTo>
                    <a:pt x="1148" y="1696"/>
                  </a:lnTo>
                  <a:lnTo>
                    <a:pt x="1148" y="1696"/>
                  </a:lnTo>
                  <a:lnTo>
                    <a:pt x="1154" y="1696"/>
                  </a:lnTo>
                  <a:lnTo>
                    <a:pt x="1162" y="1692"/>
                  </a:lnTo>
                  <a:lnTo>
                    <a:pt x="1168" y="1692"/>
                  </a:lnTo>
                  <a:lnTo>
                    <a:pt x="1170" y="1692"/>
                  </a:lnTo>
                  <a:lnTo>
                    <a:pt x="1174" y="1694"/>
                  </a:lnTo>
                  <a:lnTo>
                    <a:pt x="1174" y="1694"/>
                  </a:lnTo>
                  <a:lnTo>
                    <a:pt x="1170" y="1696"/>
                  </a:lnTo>
                  <a:lnTo>
                    <a:pt x="1168" y="1696"/>
                  </a:lnTo>
                  <a:lnTo>
                    <a:pt x="1164" y="1698"/>
                  </a:lnTo>
                  <a:lnTo>
                    <a:pt x="1164" y="1702"/>
                  </a:lnTo>
                  <a:lnTo>
                    <a:pt x="1164" y="1702"/>
                  </a:lnTo>
                  <a:lnTo>
                    <a:pt x="1172" y="1700"/>
                  </a:lnTo>
                  <a:lnTo>
                    <a:pt x="1180" y="1698"/>
                  </a:lnTo>
                  <a:lnTo>
                    <a:pt x="1186" y="1696"/>
                  </a:lnTo>
                  <a:lnTo>
                    <a:pt x="1192" y="1694"/>
                  </a:lnTo>
                  <a:lnTo>
                    <a:pt x="1192" y="1694"/>
                  </a:lnTo>
                  <a:lnTo>
                    <a:pt x="1192" y="1688"/>
                  </a:lnTo>
                  <a:lnTo>
                    <a:pt x="1194" y="1684"/>
                  </a:lnTo>
                  <a:lnTo>
                    <a:pt x="1196" y="1682"/>
                  </a:lnTo>
                  <a:lnTo>
                    <a:pt x="1202" y="1684"/>
                  </a:lnTo>
                  <a:lnTo>
                    <a:pt x="1202" y="1684"/>
                  </a:lnTo>
                  <a:lnTo>
                    <a:pt x="1196" y="1684"/>
                  </a:lnTo>
                  <a:lnTo>
                    <a:pt x="1194" y="1686"/>
                  </a:lnTo>
                  <a:lnTo>
                    <a:pt x="1196" y="1690"/>
                  </a:lnTo>
                  <a:lnTo>
                    <a:pt x="1196" y="1692"/>
                  </a:lnTo>
                  <a:lnTo>
                    <a:pt x="1196" y="1692"/>
                  </a:lnTo>
                  <a:lnTo>
                    <a:pt x="1212" y="1684"/>
                  </a:lnTo>
                  <a:lnTo>
                    <a:pt x="1228" y="1674"/>
                  </a:lnTo>
                  <a:lnTo>
                    <a:pt x="1236" y="1670"/>
                  </a:lnTo>
                  <a:lnTo>
                    <a:pt x="1242" y="1668"/>
                  </a:lnTo>
                  <a:lnTo>
                    <a:pt x="1248" y="1670"/>
                  </a:lnTo>
                  <a:lnTo>
                    <a:pt x="1254" y="1674"/>
                  </a:lnTo>
                  <a:lnTo>
                    <a:pt x="1254" y="1674"/>
                  </a:lnTo>
                  <a:lnTo>
                    <a:pt x="1240" y="1680"/>
                  </a:lnTo>
                  <a:lnTo>
                    <a:pt x="1226" y="1686"/>
                  </a:lnTo>
                  <a:lnTo>
                    <a:pt x="1198" y="1696"/>
                  </a:lnTo>
                  <a:lnTo>
                    <a:pt x="1170" y="1708"/>
                  </a:lnTo>
                  <a:lnTo>
                    <a:pt x="1158" y="1714"/>
                  </a:lnTo>
                  <a:lnTo>
                    <a:pt x="1144" y="1722"/>
                  </a:lnTo>
                  <a:lnTo>
                    <a:pt x="1144" y="1722"/>
                  </a:lnTo>
                  <a:lnTo>
                    <a:pt x="1150" y="1720"/>
                  </a:lnTo>
                  <a:lnTo>
                    <a:pt x="1154" y="1720"/>
                  </a:lnTo>
                  <a:lnTo>
                    <a:pt x="1164" y="1724"/>
                  </a:lnTo>
                  <a:lnTo>
                    <a:pt x="1176" y="1728"/>
                  </a:lnTo>
                  <a:lnTo>
                    <a:pt x="1180" y="1728"/>
                  </a:lnTo>
                  <a:lnTo>
                    <a:pt x="1186" y="1726"/>
                  </a:lnTo>
                  <a:lnTo>
                    <a:pt x="1186" y="1726"/>
                  </a:lnTo>
                  <a:lnTo>
                    <a:pt x="1180" y="1722"/>
                  </a:lnTo>
                  <a:lnTo>
                    <a:pt x="1174" y="1720"/>
                  </a:lnTo>
                  <a:lnTo>
                    <a:pt x="1164" y="1718"/>
                  </a:lnTo>
                  <a:lnTo>
                    <a:pt x="1164" y="1718"/>
                  </a:lnTo>
                  <a:lnTo>
                    <a:pt x="1214" y="1698"/>
                  </a:lnTo>
                  <a:lnTo>
                    <a:pt x="1238" y="1690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74" y="1690"/>
                  </a:lnTo>
                  <a:lnTo>
                    <a:pt x="1278" y="1696"/>
                  </a:lnTo>
                  <a:lnTo>
                    <a:pt x="1278" y="1700"/>
                  </a:lnTo>
                  <a:lnTo>
                    <a:pt x="1278" y="1704"/>
                  </a:lnTo>
                  <a:lnTo>
                    <a:pt x="1278" y="1704"/>
                  </a:lnTo>
                  <a:lnTo>
                    <a:pt x="1284" y="1704"/>
                  </a:lnTo>
                  <a:lnTo>
                    <a:pt x="1288" y="1704"/>
                  </a:lnTo>
                  <a:lnTo>
                    <a:pt x="1290" y="1706"/>
                  </a:lnTo>
                  <a:lnTo>
                    <a:pt x="1292" y="1708"/>
                  </a:lnTo>
                  <a:lnTo>
                    <a:pt x="1296" y="1714"/>
                  </a:lnTo>
                  <a:lnTo>
                    <a:pt x="1298" y="1716"/>
                  </a:lnTo>
                  <a:lnTo>
                    <a:pt x="1300" y="1718"/>
                  </a:lnTo>
                  <a:lnTo>
                    <a:pt x="1300" y="1718"/>
                  </a:lnTo>
                  <a:lnTo>
                    <a:pt x="1302" y="1714"/>
                  </a:lnTo>
                  <a:lnTo>
                    <a:pt x="1302" y="1710"/>
                  </a:lnTo>
                  <a:lnTo>
                    <a:pt x="1298" y="1704"/>
                  </a:lnTo>
                  <a:lnTo>
                    <a:pt x="1294" y="1700"/>
                  </a:lnTo>
                  <a:lnTo>
                    <a:pt x="1294" y="1696"/>
                  </a:lnTo>
                  <a:lnTo>
                    <a:pt x="1298" y="1694"/>
                  </a:lnTo>
                  <a:lnTo>
                    <a:pt x="1298" y="1694"/>
                  </a:lnTo>
                  <a:lnTo>
                    <a:pt x="1292" y="1694"/>
                  </a:lnTo>
                  <a:lnTo>
                    <a:pt x="1288" y="1692"/>
                  </a:lnTo>
                  <a:lnTo>
                    <a:pt x="1280" y="1686"/>
                  </a:lnTo>
                  <a:lnTo>
                    <a:pt x="1274" y="1678"/>
                  </a:lnTo>
                  <a:lnTo>
                    <a:pt x="1270" y="1670"/>
                  </a:lnTo>
                  <a:lnTo>
                    <a:pt x="1270" y="1670"/>
                  </a:lnTo>
                  <a:lnTo>
                    <a:pt x="1276" y="1668"/>
                  </a:lnTo>
                  <a:lnTo>
                    <a:pt x="1270" y="1668"/>
                  </a:lnTo>
                  <a:lnTo>
                    <a:pt x="1266" y="1668"/>
                  </a:lnTo>
                  <a:lnTo>
                    <a:pt x="1262" y="1666"/>
                  </a:lnTo>
                  <a:lnTo>
                    <a:pt x="1260" y="1662"/>
                  </a:lnTo>
                  <a:lnTo>
                    <a:pt x="1262" y="1656"/>
                  </a:lnTo>
                  <a:lnTo>
                    <a:pt x="1262" y="1656"/>
                  </a:lnTo>
                  <a:lnTo>
                    <a:pt x="1274" y="1654"/>
                  </a:lnTo>
                  <a:lnTo>
                    <a:pt x="1278" y="1652"/>
                  </a:lnTo>
                  <a:lnTo>
                    <a:pt x="1282" y="1648"/>
                  </a:lnTo>
                  <a:lnTo>
                    <a:pt x="1282" y="1648"/>
                  </a:lnTo>
                  <a:lnTo>
                    <a:pt x="1284" y="1652"/>
                  </a:lnTo>
                  <a:lnTo>
                    <a:pt x="1284" y="1656"/>
                  </a:lnTo>
                  <a:lnTo>
                    <a:pt x="1284" y="1660"/>
                  </a:lnTo>
                  <a:lnTo>
                    <a:pt x="1288" y="1664"/>
                  </a:lnTo>
                  <a:lnTo>
                    <a:pt x="1288" y="1664"/>
                  </a:lnTo>
                  <a:lnTo>
                    <a:pt x="1294" y="1656"/>
                  </a:lnTo>
                  <a:lnTo>
                    <a:pt x="1302" y="1648"/>
                  </a:lnTo>
                  <a:lnTo>
                    <a:pt x="1310" y="1644"/>
                  </a:lnTo>
                  <a:lnTo>
                    <a:pt x="1314" y="1638"/>
                  </a:lnTo>
                  <a:lnTo>
                    <a:pt x="1314" y="1638"/>
                  </a:lnTo>
                  <a:lnTo>
                    <a:pt x="1316" y="1640"/>
                  </a:lnTo>
                  <a:lnTo>
                    <a:pt x="1318" y="1640"/>
                  </a:lnTo>
                  <a:lnTo>
                    <a:pt x="1324" y="1638"/>
                  </a:lnTo>
                  <a:lnTo>
                    <a:pt x="1330" y="1634"/>
                  </a:lnTo>
                  <a:lnTo>
                    <a:pt x="1334" y="1626"/>
                  </a:lnTo>
                  <a:lnTo>
                    <a:pt x="1334" y="1626"/>
                  </a:lnTo>
                  <a:lnTo>
                    <a:pt x="1332" y="1626"/>
                  </a:lnTo>
                  <a:lnTo>
                    <a:pt x="1332" y="1626"/>
                  </a:lnTo>
                  <a:lnTo>
                    <a:pt x="1326" y="1628"/>
                  </a:lnTo>
                  <a:lnTo>
                    <a:pt x="1322" y="1630"/>
                  </a:lnTo>
                  <a:lnTo>
                    <a:pt x="1318" y="1630"/>
                  </a:lnTo>
                  <a:lnTo>
                    <a:pt x="1316" y="1626"/>
                  </a:lnTo>
                  <a:lnTo>
                    <a:pt x="1316" y="1626"/>
                  </a:lnTo>
                  <a:lnTo>
                    <a:pt x="1324" y="1620"/>
                  </a:lnTo>
                  <a:lnTo>
                    <a:pt x="1332" y="1614"/>
                  </a:lnTo>
                  <a:lnTo>
                    <a:pt x="1332" y="1614"/>
                  </a:lnTo>
                  <a:lnTo>
                    <a:pt x="1332" y="1616"/>
                  </a:lnTo>
                  <a:lnTo>
                    <a:pt x="1334" y="1618"/>
                  </a:lnTo>
                  <a:lnTo>
                    <a:pt x="1334" y="1624"/>
                  </a:lnTo>
                  <a:lnTo>
                    <a:pt x="1334" y="1624"/>
                  </a:lnTo>
                  <a:lnTo>
                    <a:pt x="1340" y="1624"/>
                  </a:lnTo>
                  <a:lnTo>
                    <a:pt x="1344" y="1622"/>
                  </a:lnTo>
                  <a:lnTo>
                    <a:pt x="1348" y="1620"/>
                  </a:lnTo>
                  <a:lnTo>
                    <a:pt x="1350" y="1616"/>
                  </a:lnTo>
                  <a:lnTo>
                    <a:pt x="1350" y="1616"/>
                  </a:lnTo>
                  <a:lnTo>
                    <a:pt x="1344" y="1616"/>
                  </a:lnTo>
                  <a:lnTo>
                    <a:pt x="1340" y="1616"/>
                  </a:lnTo>
                  <a:lnTo>
                    <a:pt x="1338" y="1616"/>
                  </a:lnTo>
                  <a:lnTo>
                    <a:pt x="1334" y="1614"/>
                  </a:lnTo>
                  <a:lnTo>
                    <a:pt x="1334" y="1614"/>
                  </a:lnTo>
                  <a:lnTo>
                    <a:pt x="1338" y="1610"/>
                  </a:lnTo>
                  <a:lnTo>
                    <a:pt x="1342" y="1606"/>
                  </a:lnTo>
                  <a:lnTo>
                    <a:pt x="1346" y="1604"/>
                  </a:lnTo>
                  <a:lnTo>
                    <a:pt x="1352" y="1604"/>
                  </a:lnTo>
                  <a:lnTo>
                    <a:pt x="1352" y="1604"/>
                  </a:lnTo>
                  <a:lnTo>
                    <a:pt x="1354" y="1606"/>
                  </a:lnTo>
                  <a:lnTo>
                    <a:pt x="1354" y="1610"/>
                  </a:lnTo>
                  <a:lnTo>
                    <a:pt x="1350" y="1614"/>
                  </a:lnTo>
                  <a:lnTo>
                    <a:pt x="1366" y="1614"/>
                  </a:lnTo>
                  <a:lnTo>
                    <a:pt x="1366" y="1614"/>
                  </a:lnTo>
                  <a:lnTo>
                    <a:pt x="1364" y="1618"/>
                  </a:lnTo>
                  <a:lnTo>
                    <a:pt x="1360" y="1620"/>
                  </a:lnTo>
                  <a:lnTo>
                    <a:pt x="1358" y="1622"/>
                  </a:lnTo>
                  <a:lnTo>
                    <a:pt x="1358" y="1626"/>
                  </a:lnTo>
                  <a:lnTo>
                    <a:pt x="1358" y="1626"/>
                  </a:lnTo>
                  <a:lnTo>
                    <a:pt x="1362" y="1626"/>
                  </a:lnTo>
                  <a:lnTo>
                    <a:pt x="1364" y="1628"/>
                  </a:lnTo>
                  <a:lnTo>
                    <a:pt x="1366" y="1632"/>
                  </a:lnTo>
                  <a:lnTo>
                    <a:pt x="1370" y="1632"/>
                  </a:lnTo>
                  <a:lnTo>
                    <a:pt x="1370" y="1632"/>
                  </a:lnTo>
                  <a:lnTo>
                    <a:pt x="1386" y="1616"/>
                  </a:lnTo>
                  <a:lnTo>
                    <a:pt x="1408" y="1598"/>
                  </a:lnTo>
                  <a:lnTo>
                    <a:pt x="1418" y="1590"/>
                  </a:lnTo>
                  <a:lnTo>
                    <a:pt x="1428" y="1584"/>
                  </a:lnTo>
                  <a:lnTo>
                    <a:pt x="1438" y="1582"/>
                  </a:lnTo>
                  <a:lnTo>
                    <a:pt x="1440" y="1582"/>
                  </a:lnTo>
                  <a:lnTo>
                    <a:pt x="1444" y="1586"/>
                  </a:lnTo>
                  <a:lnTo>
                    <a:pt x="1444" y="1586"/>
                  </a:lnTo>
                  <a:lnTo>
                    <a:pt x="1444" y="1582"/>
                  </a:lnTo>
                  <a:lnTo>
                    <a:pt x="1440" y="1580"/>
                  </a:lnTo>
                  <a:lnTo>
                    <a:pt x="1438" y="1578"/>
                  </a:lnTo>
                  <a:lnTo>
                    <a:pt x="1438" y="1572"/>
                  </a:lnTo>
                  <a:lnTo>
                    <a:pt x="1438" y="1572"/>
                  </a:lnTo>
                  <a:lnTo>
                    <a:pt x="1450" y="1574"/>
                  </a:lnTo>
                  <a:lnTo>
                    <a:pt x="1464" y="1578"/>
                  </a:lnTo>
                  <a:lnTo>
                    <a:pt x="1464" y="1578"/>
                  </a:lnTo>
                  <a:lnTo>
                    <a:pt x="1464" y="1572"/>
                  </a:lnTo>
                  <a:lnTo>
                    <a:pt x="1464" y="1566"/>
                  </a:lnTo>
                  <a:lnTo>
                    <a:pt x="1462" y="1562"/>
                  </a:lnTo>
                  <a:lnTo>
                    <a:pt x="1462" y="1556"/>
                  </a:lnTo>
                  <a:lnTo>
                    <a:pt x="1462" y="1556"/>
                  </a:lnTo>
                  <a:lnTo>
                    <a:pt x="1468" y="1554"/>
                  </a:lnTo>
                  <a:lnTo>
                    <a:pt x="1474" y="1550"/>
                  </a:lnTo>
                  <a:lnTo>
                    <a:pt x="1482" y="1538"/>
                  </a:lnTo>
                  <a:lnTo>
                    <a:pt x="1488" y="1528"/>
                  </a:lnTo>
                  <a:lnTo>
                    <a:pt x="1494" y="1522"/>
                  </a:lnTo>
                  <a:lnTo>
                    <a:pt x="1500" y="1520"/>
                  </a:lnTo>
                  <a:lnTo>
                    <a:pt x="1500" y="1520"/>
                  </a:lnTo>
                  <a:lnTo>
                    <a:pt x="1502" y="1524"/>
                  </a:lnTo>
                  <a:lnTo>
                    <a:pt x="1502" y="1530"/>
                  </a:lnTo>
                  <a:lnTo>
                    <a:pt x="1500" y="1540"/>
                  </a:lnTo>
                  <a:lnTo>
                    <a:pt x="1500" y="1548"/>
                  </a:lnTo>
                  <a:lnTo>
                    <a:pt x="1500" y="1552"/>
                  </a:lnTo>
                  <a:lnTo>
                    <a:pt x="1504" y="1556"/>
                  </a:lnTo>
                  <a:lnTo>
                    <a:pt x="1504" y="1556"/>
                  </a:lnTo>
                  <a:lnTo>
                    <a:pt x="1504" y="1544"/>
                  </a:lnTo>
                  <a:lnTo>
                    <a:pt x="1506" y="1532"/>
                  </a:lnTo>
                  <a:lnTo>
                    <a:pt x="1512" y="1522"/>
                  </a:lnTo>
                  <a:lnTo>
                    <a:pt x="1518" y="1512"/>
                  </a:lnTo>
                  <a:lnTo>
                    <a:pt x="1518" y="1512"/>
                  </a:lnTo>
                  <a:lnTo>
                    <a:pt x="1520" y="1516"/>
                  </a:lnTo>
                  <a:lnTo>
                    <a:pt x="1520" y="1520"/>
                  </a:lnTo>
                  <a:lnTo>
                    <a:pt x="1520" y="1524"/>
                  </a:lnTo>
                  <a:lnTo>
                    <a:pt x="1524" y="1526"/>
                  </a:lnTo>
                  <a:lnTo>
                    <a:pt x="1524" y="1526"/>
                  </a:lnTo>
                  <a:lnTo>
                    <a:pt x="1536" y="1518"/>
                  </a:lnTo>
                  <a:lnTo>
                    <a:pt x="1546" y="1508"/>
                  </a:lnTo>
                  <a:lnTo>
                    <a:pt x="1556" y="1496"/>
                  </a:lnTo>
                  <a:lnTo>
                    <a:pt x="1566" y="1482"/>
                  </a:lnTo>
                  <a:lnTo>
                    <a:pt x="1584" y="1456"/>
                  </a:lnTo>
                  <a:lnTo>
                    <a:pt x="1602" y="1430"/>
                  </a:lnTo>
                  <a:lnTo>
                    <a:pt x="1602" y="1430"/>
                  </a:lnTo>
                  <a:lnTo>
                    <a:pt x="1608" y="1426"/>
                  </a:lnTo>
                  <a:lnTo>
                    <a:pt x="1614" y="1426"/>
                  </a:lnTo>
                  <a:lnTo>
                    <a:pt x="1614" y="1426"/>
                  </a:lnTo>
                  <a:lnTo>
                    <a:pt x="1616" y="1434"/>
                  </a:lnTo>
                  <a:lnTo>
                    <a:pt x="1618" y="1438"/>
                  </a:lnTo>
                  <a:lnTo>
                    <a:pt x="1620" y="1440"/>
                  </a:lnTo>
                  <a:lnTo>
                    <a:pt x="1620" y="1440"/>
                  </a:lnTo>
                  <a:lnTo>
                    <a:pt x="1624" y="1436"/>
                  </a:lnTo>
                  <a:lnTo>
                    <a:pt x="1630" y="1432"/>
                  </a:lnTo>
                  <a:lnTo>
                    <a:pt x="1632" y="1428"/>
                  </a:lnTo>
                  <a:lnTo>
                    <a:pt x="1632" y="1426"/>
                  </a:lnTo>
                  <a:lnTo>
                    <a:pt x="1628" y="1424"/>
                  </a:lnTo>
                  <a:lnTo>
                    <a:pt x="1628" y="1424"/>
                  </a:lnTo>
                  <a:lnTo>
                    <a:pt x="1626" y="1426"/>
                  </a:lnTo>
                  <a:lnTo>
                    <a:pt x="1626" y="1430"/>
                  </a:lnTo>
                  <a:lnTo>
                    <a:pt x="1628" y="1432"/>
                  </a:lnTo>
                  <a:lnTo>
                    <a:pt x="1622" y="1432"/>
                  </a:lnTo>
                  <a:lnTo>
                    <a:pt x="1622" y="1432"/>
                  </a:lnTo>
                  <a:lnTo>
                    <a:pt x="1624" y="1424"/>
                  </a:lnTo>
                  <a:lnTo>
                    <a:pt x="1626" y="1422"/>
                  </a:lnTo>
                  <a:lnTo>
                    <a:pt x="1628" y="1418"/>
                  </a:lnTo>
                  <a:lnTo>
                    <a:pt x="1628" y="1418"/>
                  </a:lnTo>
                  <a:lnTo>
                    <a:pt x="1632" y="1420"/>
                  </a:lnTo>
                  <a:lnTo>
                    <a:pt x="1634" y="1422"/>
                  </a:lnTo>
                  <a:lnTo>
                    <a:pt x="1638" y="1422"/>
                  </a:lnTo>
                  <a:lnTo>
                    <a:pt x="1638" y="1422"/>
                  </a:lnTo>
                  <a:lnTo>
                    <a:pt x="1642" y="1406"/>
                  </a:lnTo>
                  <a:lnTo>
                    <a:pt x="1646" y="1384"/>
                  </a:lnTo>
                  <a:lnTo>
                    <a:pt x="1652" y="1362"/>
                  </a:lnTo>
                  <a:lnTo>
                    <a:pt x="1654" y="1352"/>
                  </a:lnTo>
                  <a:lnTo>
                    <a:pt x="1660" y="1344"/>
                  </a:lnTo>
                  <a:lnTo>
                    <a:pt x="1660" y="1344"/>
                  </a:lnTo>
                  <a:lnTo>
                    <a:pt x="1664" y="1340"/>
                  </a:lnTo>
                  <a:lnTo>
                    <a:pt x="1668" y="1338"/>
                  </a:lnTo>
                  <a:lnTo>
                    <a:pt x="1670" y="1338"/>
                  </a:lnTo>
                  <a:lnTo>
                    <a:pt x="1670" y="1336"/>
                  </a:lnTo>
                  <a:lnTo>
                    <a:pt x="1666" y="1330"/>
                  </a:lnTo>
                  <a:lnTo>
                    <a:pt x="1666" y="1330"/>
                  </a:lnTo>
                  <a:lnTo>
                    <a:pt x="1672" y="1332"/>
                  </a:lnTo>
                  <a:lnTo>
                    <a:pt x="1674" y="1334"/>
                  </a:lnTo>
                  <a:lnTo>
                    <a:pt x="1674" y="1334"/>
                  </a:lnTo>
                  <a:lnTo>
                    <a:pt x="1674" y="1330"/>
                  </a:lnTo>
                  <a:lnTo>
                    <a:pt x="1674" y="1328"/>
                  </a:lnTo>
                  <a:lnTo>
                    <a:pt x="1670" y="1326"/>
                  </a:lnTo>
                  <a:lnTo>
                    <a:pt x="1670" y="1326"/>
                  </a:lnTo>
                  <a:lnTo>
                    <a:pt x="1674" y="1320"/>
                  </a:lnTo>
                  <a:lnTo>
                    <a:pt x="1676" y="1314"/>
                  </a:lnTo>
                  <a:lnTo>
                    <a:pt x="1680" y="1302"/>
                  </a:lnTo>
                  <a:lnTo>
                    <a:pt x="1684" y="1290"/>
                  </a:lnTo>
                  <a:lnTo>
                    <a:pt x="1688" y="1286"/>
                  </a:lnTo>
                  <a:lnTo>
                    <a:pt x="1692" y="1282"/>
                  </a:lnTo>
                  <a:lnTo>
                    <a:pt x="1692" y="1282"/>
                  </a:lnTo>
                  <a:lnTo>
                    <a:pt x="1690" y="1280"/>
                  </a:lnTo>
                  <a:lnTo>
                    <a:pt x="1688" y="1276"/>
                  </a:lnTo>
                  <a:lnTo>
                    <a:pt x="1688" y="1276"/>
                  </a:lnTo>
                  <a:lnTo>
                    <a:pt x="1698" y="1250"/>
                  </a:lnTo>
                  <a:lnTo>
                    <a:pt x="1704" y="1222"/>
                  </a:lnTo>
                  <a:lnTo>
                    <a:pt x="1710" y="1194"/>
                  </a:lnTo>
                  <a:lnTo>
                    <a:pt x="1714" y="1164"/>
                  </a:lnTo>
                  <a:lnTo>
                    <a:pt x="1718" y="1098"/>
                  </a:lnTo>
                  <a:lnTo>
                    <a:pt x="1722" y="1030"/>
                  </a:lnTo>
                  <a:lnTo>
                    <a:pt x="1722" y="1030"/>
                  </a:lnTo>
                  <a:lnTo>
                    <a:pt x="1724" y="1034"/>
                  </a:lnTo>
                  <a:lnTo>
                    <a:pt x="1726" y="1036"/>
                  </a:lnTo>
                  <a:lnTo>
                    <a:pt x="1734" y="1040"/>
                  </a:lnTo>
                  <a:lnTo>
                    <a:pt x="1734" y="1040"/>
                  </a:lnTo>
                  <a:lnTo>
                    <a:pt x="1736" y="1036"/>
                  </a:lnTo>
                  <a:lnTo>
                    <a:pt x="1736" y="1034"/>
                  </a:lnTo>
                  <a:lnTo>
                    <a:pt x="1734" y="1030"/>
                  </a:lnTo>
                  <a:lnTo>
                    <a:pt x="1738" y="1026"/>
                  </a:lnTo>
                  <a:lnTo>
                    <a:pt x="1738" y="1026"/>
                  </a:lnTo>
                  <a:close/>
                  <a:moveTo>
                    <a:pt x="160" y="756"/>
                  </a:moveTo>
                  <a:lnTo>
                    <a:pt x="160" y="756"/>
                  </a:lnTo>
                  <a:lnTo>
                    <a:pt x="160" y="744"/>
                  </a:lnTo>
                  <a:lnTo>
                    <a:pt x="162" y="734"/>
                  </a:lnTo>
                  <a:lnTo>
                    <a:pt x="162" y="734"/>
                  </a:lnTo>
                  <a:lnTo>
                    <a:pt x="168" y="732"/>
                  </a:lnTo>
                  <a:lnTo>
                    <a:pt x="172" y="736"/>
                  </a:lnTo>
                  <a:lnTo>
                    <a:pt x="174" y="738"/>
                  </a:lnTo>
                  <a:lnTo>
                    <a:pt x="178" y="738"/>
                  </a:lnTo>
                  <a:lnTo>
                    <a:pt x="178" y="738"/>
                  </a:lnTo>
                  <a:lnTo>
                    <a:pt x="178" y="746"/>
                  </a:lnTo>
                  <a:lnTo>
                    <a:pt x="174" y="752"/>
                  </a:lnTo>
                  <a:lnTo>
                    <a:pt x="170" y="756"/>
                  </a:lnTo>
                  <a:lnTo>
                    <a:pt x="160" y="756"/>
                  </a:lnTo>
                  <a:lnTo>
                    <a:pt x="160" y="756"/>
                  </a:lnTo>
                  <a:close/>
                  <a:moveTo>
                    <a:pt x="126" y="998"/>
                  </a:moveTo>
                  <a:lnTo>
                    <a:pt x="126" y="998"/>
                  </a:lnTo>
                  <a:lnTo>
                    <a:pt x="128" y="996"/>
                  </a:lnTo>
                  <a:lnTo>
                    <a:pt x="128" y="994"/>
                  </a:lnTo>
                  <a:lnTo>
                    <a:pt x="122" y="994"/>
                  </a:lnTo>
                  <a:lnTo>
                    <a:pt x="114" y="994"/>
                  </a:lnTo>
                  <a:lnTo>
                    <a:pt x="112" y="992"/>
                  </a:lnTo>
                  <a:lnTo>
                    <a:pt x="112" y="988"/>
                  </a:lnTo>
                  <a:lnTo>
                    <a:pt x="112" y="988"/>
                  </a:lnTo>
                  <a:lnTo>
                    <a:pt x="126" y="990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92"/>
                  </a:lnTo>
                  <a:lnTo>
                    <a:pt x="138" y="996"/>
                  </a:lnTo>
                  <a:lnTo>
                    <a:pt x="134" y="998"/>
                  </a:lnTo>
                  <a:lnTo>
                    <a:pt x="126" y="998"/>
                  </a:lnTo>
                  <a:lnTo>
                    <a:pt x="126" y="998"/>
                  </a:lnTo>
                  <a:close/>
                  <a:moveTo>
                    <a:pt x="214" y="878"/>
                  </a:moveTo>
                  <a:lnTo>
                    <a:pt x="214" y="878"/>
                  </a:lnTo>
                  <a:lnTo>
                    <a:pt x="204" y="878"/>
                  </a:lnTo>
                  <a:lnTo>
                    <a:pt x="200" y="878"/>
                  </a:lnTo>
                  <a:lnTo>
                    <a:pt x="196" y="876"/>
                  </a:lnTo>
                  <a:lnTo>
                    <a:pt x="196" y="876"/>
                  </a:lnTo>
                  <a:lnTo>
                    <a:pt x="198" y="864"/>
                  </a:lnTo>
                  <a:lnTo>
                    <a:pt x="202" y="854"/>
                  </a:lnTo>
                  <a:lnTo>
                    <a:pt x="206" y="850"/>
                  </a:lnTo>
                  <a:lnTo>
                    <a:pt x="208" y="848"/>
                  </a:lnTo>
                  <a:lnTo>
                    <a:pt x="212" y="846"/>
                  </a:lnTo>
                  <a:lnTo>
                    <a:pt x="218" y="848"/>
                  </a:lnTo>
                  <a:lnTo>
                    <a:pt x="218" y="848"/>
                  </a:lnTo>
                  <a:lnTo>
                    <a:pt x="218" y="840"/>
                  </a:lnTo>
                  <a:lnTo>
                    <a:pt x="220" y="834"/>
                  </a:lnTo>
                  <a:lnTo>
                    <a:pt x="230" y="824"/>
                  </a:lnTo>
                  <a:lnTo>
                    <a:pt x="234" y="820"/>
                  </a:lnTo>
                  <a:lnTo>
                    <a:pt x="240" y="814"/>
                  </a:lnTo>
                  <a:lnTo>
                    <a:pt x="242" y="80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4" y="788"/>
                  </a:lnTo>
                  <a:lnTo>
                    <a:pt x="226" y="774"/>
                  </a:lnTo>
                  <a:lnTo>
                    <a:pt x="222" y="760"/>
                  </a:lnTo>
                  <a:lnTo>
                    <a:pt x="222" y="752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6" y="742"/>
                  </a:lnTo>
                  <a:lnTo>
                    <a:pt x="232" y="740"/>
                  </a:lnTo>
                  <a:lnTo>
                    <a:pt x="244" y="740"/>
                  </a:lnTo>
                  <a:lnTo>
                    <a:pt x="244" y="740"/>
                  </a:lnTo>
                  <a:lnTo>
                    <a:pt x="244" y="746"/>
                  </a:lnTo>
                  <a:lnTo>
                    <a:pt x="244" y="752"/>
                  </a:lnTo>
                  <a:lnTo>
                    <a:pt x="242" y="756"/>
                  </a:lnTo>
                  <a:lnTo>
                    <a:pt x="240" y="762"/>
                  </a:lnTo>
                  <a:lnTo>
                    <a:pt x="240" y="762"/>
                  </a:lnTo>
                  <a:lnTo>
                    <a:pt x="242" y="762"/>
                  </a:lnTo>
                  <a:lnTo>
                    <a:pt x="242" y="762"/>
                  </a:lnTo>
                  <a:lnTo>
                    <a:pt x="244" y="762"/>
                  </a:lnTo>
                  <a:lnTo>
                    <a:pt x="252" y="756"/>
                  </a:lnTo>
                  <a:lnTo>
                    <a:pt x="252" y="756"/>
                  </a:lnTo>
                  <a:lnTo>
                    <a:pt x="254" y="764"/>
                  </a:lnTo>
                  <a:lnTo>
                    <a:pt x="256" y="772"/>
                  </a:lnTo>
                  <a:lnTo>
                    <a:pt x="254" y="788"/>
                  </a:lnTo>
                  <a:lnTo>
                    <a:pt x="254" y="796"/>
                  </a:lnTo>
                  <a:lnTo>
                    <a:pt x="254" y="804"/>
                  </a:lnTo>
                  <a:lnTo>
                    <a:pt x="254" y="812"/>
                  </a:lnTo>
                  <a:lnTo>
                    <a:pt x="260" y="818"/>
                  </a:lnTo>
                  <a:lnTo>
                    <a:pt x="260" y="818"/>
                  </a:lnTo>
                  <a:lnTo>
                    <a:pt x="250" y="822"/>
                  </a:lnTo>
                  <a:lnTo>
                    <a:pt x="242" y="828"/>
                  </a:lnTo>
                  <a:lnTo>
                    <a:pt x="236" y="836"/>
                  </a:lnTo>
                  <a:lnTo>
                    <a:pt x="232" y="844"/>
                  </a:lnTo>
                  <a:lnTo>
                    <a:pt x="224" y="862"/>
                  </a:lnTo>
                  <a:lnTo>
                    <a:pt x="220" y="870"/>
                  </a:lnTo>
                  <a:lnTo>
                    <a:pt x="214" y="878"/>
                  </a:lnTo>
                  <a:lnTo>
                    <a:pt x="214" y="878"/>
                  </a:lnTo>
                  <a:close/>
                  <a:moveTo>
                    <a:pt x="318" y="754"/>
                  </a:moveTo>
                  <a:lnTo>
                    <a:pt x="318" y="754"/>
                  </a:lnTo>
                  <a:lnTo>
                    <a:pt x="306" y="770"/>
                  </a:lnTo>
                  <a:lnTo>
                    <a:pt x="300" y="774"/>
                  </a:lnTo>
                  <a:lnTo>
                    <a:pt x="298" y="776"/>
                  </a:lnTo>
                  <a:lnTo>
                    <a:pt x="296" y="774"/>
                  </a:lnTo>
                  <a:lnTo>
                    <a:pt x="296" y="774"/>
                  </a:lnTo>
                  <a:lnTo>
                    <a:pt x="304" y="754"/>
                  </a:lnTo>
                  <a:lnTo>
                    <a:pt x="310" y="744"/>
                  </a:lnTo>
                  <a:lnTo>
                    <a:pt x="316" y="736"/>
                  </a:lnTo>
                  <a:lnTo>
                    <a:pt x="316" y="736"/>
                  </a:lnTo>
                  <a:lnTo>
                    <a:pt x="326" y="734"/>
                  </a:lnTo>
                  <a:lnTo>
                    <a:pt x="338" y="734"/>
                  </a:lnTo>
                  <a:lnTo>
                    <a:pt x="338" y="734"/>
                  </a:lnTo>
                  <a:lnTo>
                    <a:pt x="338" y="738"/>
                  </a:lnTo>
                  <a:lnTo>
                    <a:pt x="338" y="742"/>
                  </a:lnTo>
                  <a:lnTo>
                    <a:pt x="336" y="744"/>
                  </a:lnTo>
                  <a:lnTo>
                    <a:pt x="332" y="746"/>
                  </a:lnTo>
                  <a:lnTo>
                    <a:pt x="326" y="750"/>
                  </a:lnTo>
                  <a:lnTo>
                    <a:pt x="318" y="754"/>
                  </a:lnTo>
                  <a:lnTo>
                    <a:pt x="318" y="754"/>
                  </a:lnTo>
                  <a:close/>
                  <a:moveTo>
                    <a:pt x="340" y="1276"/>
                  </a:moveTo>
                  <a:lnTo>
                    <a:pt x="340" y="1276"/>
                  </a:lnTo>
                  <a:lnTo>
                    <a:pt x="342" y="1272"/>
                  </a:lnTo>
                  <a:lnTo>
                    <a:pt x="342" y="1268"/>
                  </a:lnTo>
                  <a:lnTo>
                    <a:pt x="342" y="1268"/>
                  </a:lnTo>
                  <a:lnTo>
                    <a:pt x="346" y="1268"/>
                  </a:lnTo>
                  <a:lnTo>
                    <a:pt x="350" y="1268"/>
                  </a:lnTo>
                  <a:lnTo>
                    <a:pt x="352" y="1266"/>
                  </a:lnTo>
                  <a:lnTo>
                    <a:pt x="356" y="1266"/>
                  </a:lnTo>
                  <a:lnTo>
                    <a:pt x="356" y="1266"/>
                  </a:lnTo>
                  <a:lnTo>
                    <a:pt x="354" y="1270"/>
                  </a:lnTo>
                  <a:lnTo>
                    <a:pt x="350" y="1274"/>
                  </a:lnTo>
                  <a:lnTo>
                    <a:pt x="346" y="1276"/>
                  </a:lnTo>
                  <a:lnTo>
                    <a:pt x="340" y="1276"/>
                  </a:lnTo>
                  <a:lnTo>
                    <a:pt x="340" y="1276"/>
                  </a:lnTo>
                  <a:close/>
                  <a:moveTo>
                    <a:pt x="402" y="1502"/>
                  </a:moveTo>
                  <a:lnTo>
                    <a:pt x="402" y="1502"/>
                  </a:lnTo>
                  <a:lnTo>
                    <a:pt x="398" y="1500"/>
                  </a:lnTo>
                  <a:lnTo>
                    <a:pt x="396" y="1496"/>
                  </a:lnTo>
                  <a:lnTo>
                    <a:pt x="394" y="1490"/>
                  </a:lnTo>
                  <a:lnTo>
                    <a:pt x="392" y="1486"/>
                  </a:lnTo>
                  <a:lnTo>
                    <a:pt x="392" y="1486"/>
                  </a:lnTo>
                  <a:lnTo>
                    <a:pt x="392" y="1484"/>
                  </a:lnTo>
                  <a:lnTo>
                    <a:pt x="394" y="1484"/>
                  </a:lnTo>
                  <a:lnTo>
                    <a:pt x="396" y="1484"/>
                  </a:lnTo>
                  <a:lnTo>
                    <a:pt x="398" y="1486"/>
                  </a:lnTo>
                  <a:lnTo>
                    <a:pt x="400" y="1486"/>
                  </a:lnTo>
                  <a:lnTo>
                    <a:pt x="400" y="1484"/>
                  </a:lnTo>
                  <a:lnTo>
                    <a:pt x="400" y="1484"/>
                  </a:lnTo>
                  <a:lnTo>
                    <a:pt x="402" y="1488"/>
                  </a:lnTo>
                  <a:lnTo>
                    <a:pt x="402" y="1494"/>
                  </a:lnTo>
                  <a:lnTo>
                    <a:pt x="404" y="1498"/>
                  </a:lnTo>
                  <a:lnTo>
                    <a:pt x="402" y="1502"/>
                  </a:lnTo>
                  <a:lnTo>
                    <a:pt x="402" y="1502"/>
                  </a:lnTo>
                  <a:close/>
                  <a:moveTo>
                    <a:pt x="530" y="1536"/>
                  </a:moveTo>
                  <a:lnTo>
                    <a:pt x="530" y="1536"/>
                  </a:lnTo>
                  <a:lnTo>
                    <a:pt x="524" y="1534"/>
                  </a:lnTo>
                  <a:lnTo>
                    <a:pt x="520" y="1530"/>
                  </a:lnTo>
                  <a:lnTo>
                    <a:pt x="518" y="1526"/>
                  </a:lnTo>
                  <a:lnTo>
                    <a:pt x="518" y="1522"/>
                  </a:lnTo>
                  <a:lnTo>
                    <a:pt x="518" y="1514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8" y="1508"/>
                  </a:lnTo>
                  <a:lnTo>
                    <a:pt x="520" y="1508"/>
                  </a:lnTo>
                  <a:lnTo>
                    <a:pt x="526" y="1514"/>
                  </a:lnTo>
                  <a:lnTo>
                    <a:pt x="528" y="1524"/>
                  </a:lnTo>
                  <a:lnTo>
                    <a:pt x="530" y="1536"/>
                  </a:lnTo>
                  <a:lnTo>
                    <a:pt x="530" y="1536"/>
                  </a:lnTo>
                  <a:close/>
                  <a:moveTo>
                    <a:pt x="566" y="528"/>
                  </a:moveTo>
                  <a:lnTo>
                    <a:pt x="566" y="528"/>
                  </a:lnTo>
                  <a:lnTo>
                    <a:pt x="546" y="534"/>
                  </a:lnTo>
                  <a:lnTo>
                    <a:pt x="526" y="538"/>
                  </a:lnTo>
                  <a:lnTo>
                    <a:pt x="508" y="544"/>
                  </a:lnTo>
                  <a:lnTo>
                    <a:pt x="500" y="548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502" y="566"/>
                  </a:lnTo>
                  <a:lnTo>
                    <a:pt x="506" y="572"/>
                  </a:lnTo>
                  <a:lnTo>
                    <a:pt x="506" y="576"/>
                  </a:lnTo>
                  <a:lnTo>
                    <a:pt x="504" y="580"/>
                  </a:lnTo>
                  <a:lnTo>
                    <a:pt x="516" y="580"/>
                  </a:lnTo>
                  <a:lnTo>
                    <a:pt x="516" y="580"/>
                  </a:lnTo>
                  <a:lnTo>
                    <a:pt x="514" y="586"/>
                  </a:lnTo>
                  <a:lnTo>
                    <a:pt x="516" y="590"/>
                  </a:lnTo>
                  <a:lnTo>
                    <a:pt x="518" y="596"/>
                  </a:lnTo>
                  <a:lnTo>
                    <a:pt x="516" y="600"/>
                  </a:lnTo>
                  <a:lnTo>
                    <a:pt x="516" y="600"/>
                  </a:lnTo>
                  <a:lnTo>
                    <a:pt x="502" y="602"/>
                  </a:lnTo>
                  <a:lnTo>
                    <a:pt x="488" y="604"/>
                  </a:lnTo>
                  <a:lnTo>
                    <a:pt x="464" y="614"/>
                  </a:lnTo>
                  <a:lnTo>
                    <a:pt x="420" y="634"/>
                  </a:lnTo>
                  <a:lnTo>
                    <a:pt x="420" y="634"/>
                  </a:lnTo>
                  <a:lnTo>
                    <a:pt x="414" y="634"/>
                  </a:lnTo>
                  <a:lnTo>
                    <a:pt x="412" y="630"/>
                  </a:lnTo>
                  <a:lnTo>
                    <a:pt x="408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408" y="622"/>
                  </a:lnTo>
                  <a:lnTo>
                    <a:pt x="412" y="616"/>
                  </a:lnTo>
                  <a:lnTo>
                    <a:pt x="420" y="600"/>
                  </a:lnTo>
                  <a:lnTo>
                    <a:pt x="424" y="58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4" y="554"/>
                  </a:lnTo>
                  <a:lnTo>
                    <a:pt x="424" y="544"/>
                  </a:lnTo>
                  <a:lnTo>
                    <a:pt x="428" y="536"/>
                  </a:lnTo>
                  <a:lnTo>
                    <a:pt x="436" y="528"/>
                  </a:lnTo>
                  <a:lnTo>
                    <a:pt x="444" y="520"/>
                  </a:lnTo>
                  <a:lnTo>
                    <a:pt x="452" y="514"/>
                  </a:lnTo>
                  <a:lnTo>
                    <a:pt x="466" y="504"/>
                  </a:lnTo>
                  <a:lnTo>
                    <a:pt x="466" y="504"/>
                  </a:lnTo>
                  <a:lnTo>
                    <a:pt x="468" y="502"/>
                  </a:lnTo>
                  <a:lnTo>
                    <a:pt x="468" y="500"/>
                  </a:lnTo>
                  <a:lnTo>
                    <a:pt x="468" y="496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2" y="492"/>
                  </a:lnTo>
                  <a:lnTo>
                    <a:pt x="472" y="494"/>
                  </a:lnTo>
                  <a:lnTo>
                    <a:pt x="472" y="500"/>
                  </a:lnTo>
                  <a:lnTo>
                    <a:pt x="472" y="500"/>
                  </a:lnTo>
                  <a:lnTo>
                    <a:pt x="480" y="488"/>
                  </a:lnTo>
                  <a:lnTo>
                    <a:pt x="488" y="478"/>
                  </a:lnTo>
                  <a:lnTo>
                    <a:pt x="492" y="472"/>
                  </a:lnTo>
                  <a:lnTo>
                    <a:pt x="498" y="470"/>
                  </a:lnTo>
                  <a:lnTo>
                    <a:pt x="506" y="466"/>
                  </a:lnTo>
                  <a:lnTo>
                    <a:pt x="514" y="466"/>
                  </a:lnTo>
                  <a:lnTo>
                    <a:pt x="514" y="466"/>
                  </a:lnTo>
                  <a:lnTo>
                    <a:pt x="530" y="452"/>
                  </a:lnTo>
                  <a:lnTo>
                    <a:pt x="538" y="448"/>
                  </a:lnTo>
                  <a:lnTo>
                    <a:pt x="546" y="446"/>
                  </a:lnTo>
                  <a:lnTo>
                    <a:pt x="554" y="444"/>
                  </a:lnTo>
                  <a:lnTo>
                    <a:pt x="564" y="446"/>
                  </a:lnTo>
                  <a:lnTo>
                    <a:pt x="586" y="450"/>
                  </a:lnTo>
                  <a:lnTo>
                    <a:pt x="586" y="450"/>
                  </a:lnTo>
                  <a:lnTo>
                    <a:pt x="580" y="470"/>
                  </a:lnTo>
                  <a:lnTo>
                    <a:pt x="576" y="490"/>
                  </a:lnTo>
                  <a:lnTo>
                    <a:pt x="572" y="510"/>
                  </a:lnTo>
                  <a:lnTo>
                    <a:pt x="566" y="528"/>
                  </a:lnTo>
                  <a:lnTo>
                    <a:pt x="566" y="528"/>
                  </a:lnTo>
                  <a:close/>
                  <a:moveTo>
                    <a:pt x="930" y="1736"/>
                  </a:moveTo>
                  <a:lnTo>
                    <a:pt x="930" y="1736"/>
                  </a:lnTo>
                  <a:lnTo>
                    <a:pt x="926" y="1734"/>
                  </a:lnTo>
                  <a:lnTo>
                    <a:pt x="924" y="1732"/>
                  </a:lnTo>
                  <a:lnTo>
                    <a:pt x="924" y="1726"/>
                  </a:lnTo>
                  <a:lnTo>
                    <a:pt x="924" y="1726"/>
                  </a:lnTo>
                  <a:lnTo>
                    <a:pt x="928" y="1726"/>
                  </a:lnTo>
                  <a:lnTo>
                    <a:pt x="930" y="1726"/>
                  </a:lnTo>
                  <a:lnTo>
                    <a:pt x="934" y="1728"/>
                  </a:lnTo>
                  <a:lnTo>
                    <a:pt x="934" y="1728"/>
                  </a:lnTo>
                  <a:lnTo>
                    <a:pt x="932" y="1732"/>
                  </a:lnTo>
                  <a:lnTo>
                    <a:pt x="930" y="1736"/>
                  </a:lnTo>
                  <a:lnTo>
                    <a:pt x="930" y="1736"/>
                  </a:lnTo>
                  <a:close/>
                  <a:moveTo>
                    <a:pt x="1030" y="1726"/>
                  </a:moveTo>
                  <a:lnTo>
                    <a:pt x="1030" y="1726"/>
                  </a:lnTo>
                  <a:lnTo>
                    <a:pt x="1056" y="1718"/>
                  </a:lnTo>
                  <a:lnTo>
                    <a:pt x="1062" y="1716"/>
                  </a:lnTo>
                  <a:lnTo>
                    <a:pt x="1068" y="1716"/>
                  </a:lnTo>
                  <a:lnTo>
                    <a:pt x="1072" y="1718"/>
                  </a:lnTo>
                  <a:lnTo>
                    <a:pt x="1074" y="1722"/>
                  </a:lnTo>
                  <a:lnTo>
                    <a:pt x="1074" y="1722"/>
                  </a:lnTo>
                  <a:lnTo>
                    <a:pt x="1068" y="1722"/>
                  </a:lnTo>
                  <a:lnTo>
                    <a:pt x="1062" y="1722"/>
                  </a:lnTo>
                  <a:lnTo>
                    <a:pt x="1052" y="1724"/>
                  </a:lnTo>
                  <a:lnTo>
                    <a:pt x="1042" y="1726"/>
                  </a:lnTo>
                  <a:lnTo>
                    <a:pt x="1030" y="1726"/>
                  </a:lnTo>
                  <a:lnTo>
                    <a:pt x="1030" y="1726"/>
                  </a:lnTo>
                  <a:close/>
                  <a:moveTo>
                    <a:pt x="1090" y="206"/>
                  </a:moveTo>
                  <a:lnTo>
                    <a:pt x="1090" y="206"/>
                  </a:lnTo>
                  <a:lnTo>
                    <a:pt x="1086" y="206"/>
                  </a:lnTo>
                  <a:lnTo>
                    <a:pt x="1084" y="208"/>
                  </a:lnTo>
                  <a:lnTo>
                    <a:pt x="1082" y="216"/>
                  </a:lnTo>
                  <a:lnTo>
                    <a:pt x="1082" y="216"/>
                  </a:lnTo>
                  <a:lnTo>
                    <a:pt x="1086" y="224"/>
                  </a:lnTo>
                  <a:lnTo>
                    <a:pt x="1088" y="226"/>
                  </a:lnTo>
                  <a:lnTo>
                    <a:pt x="1092" y="226"/>
                  </a:lnTo>
                  <a:lnTo>
                    <a:pt x="1092" y="226"/>
                  </a:lnTo>
                  <a:lnTo>
                    <a:pt x="1094" y="222"/>
                  </a:lnTo>
                  <a:lnTo>
                    <a:pt x="1094" y="218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96" y="208"/>
                  </a:lnTo>
                  <a:lnTo>
                    <a:pt x="1100" y="208"/>
                  </a:lnTo>
                  <a:lnTo>
                    <a:pt x="1104" y="206"/>
                  </a:lnTo>
                  <a:lnTo>
                    <a:pt x="1106" y="208"/>
                  </a:lnTo>
                  <a:lnTo>
                    <a:pt x="1106" y="208"/>
                  </a:lnTo>
                  <a:lnTo>
                    <a:pt x="1106" y="216"/>
                  </a:lnTo>
                  <a:lnTo>
                    <a:pt x="1106" y="216"/>
                  </a:lnTo>
                  <a:lnTo>
                    <a:pt x="1100" y="216"/>
                  </a:lnTo>
                  <a:lnTo>
                    <a:pt x="1100" y="218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104" y="220"/>
                  </a:lnTo>
                  <a:lnTo>
                    <a:pt x="1108" y="222"/>
                  </a:lnTo>
                  <a:lnTo>
                    <a:pt x="1108" y="222"/>
                  </a:lnTo>
                  <a:lnTo>
                    <a:pt x="1108" y="214"/>
                  </a:lnTo>
                  <a:lnTo>
                    <a:pt x="1110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08" y="204"/>
                  </a:lnTo>
                  <a:lnTo>
                    <a:pt x="1104" y="204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2" y="202"/>
                  </a:lnTo>
                  <a:lnTo>
                    <a:pt x="1098" y="202"/>
                  </a:lnTo>
                  <a:lnTo>
                    <a:pt x="1090" y="202"/>
                  </a:lnTo>
                  <a:lnTo>
                    <a:pt x="1082" y="200"/>
                  </a:lnTo>
                  <a:lnTo>
                    <a:pt x="1080" y="202"/>
                  </a:lnTo>
                  <a:lnTo>
                    <a:pt x="1078" y="206"/>
                  </a:lnTo>
                  <a:lnTo>
                    <a:pt x="1078" y="206"/>
                  </a:lnTo>
                  <a:lnTo>
                    <a:pt x="1082" y="206"/>
                  </a:lnTo>
                  <a:lnTo>
                    <a:pt x="1086" y="204"/>
                  </a:lnTo>
                  <a:lnTo>
                    <a:pt x="1088" y="204"/>
                  </a:lnTo>
                  <a:lnTo>
                    <a:pt x="1090" y="206"/>
                  </a:lnTo>
                  <a:lnTo>
                    <a:pt x="1090" y="206"/>
                  </a:lnTo>
                  <a:close/>
                  <a:moveTo>
                    <a:pt x="1254" y="252"/>
                  </a:moveTo>
                  <a:lnTo>
                    <a:pt x="1254" y="252"/>
                  </a:lnTo>
                  <a:lnTo>
                    <a:pt x="1266" y="256"/>
                  </a:lnTo>
                  <a:lnTo>
                    <a:pt x="1272" y="256"/>
                  </a:lnTo>
                  <a:lnTo>
                    <a:pt x="1274" y="254"/>
                  </a:lnTo>
                  <a:lnTo>
                    <a:pt x="1274" y="254"/>
                  </a:lnTo>
                  <a:lnTo>
                    <a:pt x="1270" y="250"/>
                  </a:lnTo>
                  <a:lnTo>
                    <a:pt x="1256" y="242"/>
                  </a:lnTo>
                  <a:lnTo>
                    <a:pt x="1248" y="240"/>
                  </a:lnTo>
                  <a:lnTo>
                    <a:pt x="1238" y="236"/>
                  </a:lnTo>
                  <a:lnTo>
                    <a:pt x="1238" y="236"/>
                  </a:lnTo>
                  <a:lnTo>
                    <a:pt x="1246" y="246"/>
                  </a:lnTo>
                  <a:lnTo>
                    <a:pt x="1248" y="250"/>
                  </a:lnTo>
                  <a:lnTo>
                    <a:pt x="1254" y="252"/>
                  </a:lnTo>
                  <a:lnTo>
                    <a:pt x="1254" y="252"/>
                  </a:lnTo>
                  <a:close/>
                  <a:moveTo>
                    <a:pt x="304" y="572"/>
                  </a:moveTo>
                  <a:lnTo>
                    <a:pt x="304" y="572"/>
                  </a:lnTo>
                  <a:lnTo>
                    <a:pt x="300" y="576"/>
                  </a:lnTo>
                  <a:lnTo>
                    <a:pt x="298" y="580"/>
                  </a:lnTo>
                  <a:lnTo>
                    <a:pt x="294" y="584"/>
                  </a:lnTo>
                  <a:lnTo>
                    <a:pt x="290" y="588"/>
                  </a:lnTo>
                  <a:lnTo>
                    <a:pt x="290" y="588"/>
                  </a:lnTo>
                  <a:lnTo>
                    <a:pt x="288" y="584"/>
                  </a:lnTo>
                  <a:lnTo>
                    <a:pt x="286" y="584"/>
                  </a:lnTo>
                  <a:lnTo>
                    <a:pt x="282" y="586"/>
                  </a:lnTo>
                  <a:lnTo>
                    <a:pt x="278" y="588"/>
                  </a:lnTo>
                  <a:lnTo>
                    <a:pt x="278" y="588"/>
                  </a:lnTo>
                  <a:lnTo>
                    <a:pt x="280" y="606"/>
                  </a:lnTo>
                  <a:lnTo>
                    <a:pt x="284" y="614"/>
                  </a:lnTo>
                  <a:lnTo>
                    <a:pt x="288" y="618"/>
                  </a:lnTo>
                  <a:lnTo>
                    <a:pt x="288" y="618"/>
                  </a:lnTo>
                  <a:lnTo>
                    <a:pt x="296" y="624"/>
                  </a:lnTo>
                  <a:lnTo>
                    <a:pt x="300" y="626"/>
                  </a:lnTo>
                  <a:lnTo>
                    <a:pt x="302" y="626"/>
                  </a:lnTo>
                  <a:lnTo>
                    <a:pt x="308" y="622"/>
                  </a:lnTo>
                  <a:lnTo>
                    <a:pt x="314" y="614"/>
                  </a:lnTo>
                  <a:lnTo>
                    <a:pt x="324" y="596"/>
                  </a:lnTo>
                  <a:lnTo>
                    <a:pt x="332" y="588"/>
                  </a:lnTo>
                  <a:lnTo>
                    <a:pt x="340" y="582"/>
                  </a:lnTo>
                  <a:lnTo>
                    <a:pt x="340" y="582"/>
                  </a:lnTo>
                  <a:lnTo>
                    <a:pt x="340" y="578"/>
                  </a:lnTo>
                  <a:lnTo>
                    <a:pt x="342" y="572"/>
                  </a:lnTo>
                  <a:lnTo>
                    <a:pt x="350" y="558"/>
                  </a:lnTo>
                  <a:lnTo>
                    <a:pt x="360" y="542"/>
                  </a:lnTo>
                  <a:lnTo>
                    <a:pt x="364" y="534"/>
                  </a:lnTo>
                  <a:lnTo>
                    <a:pt x="366" y="526"/>
                  </a:lnTo>
                  <a:lnTo>
                    <a:pt x="366" y="526"/>
                  </a:lnTo>
                  <a:lnTo>
                    <a:pt x="360" y="518"/>
                  </a:lnTo>
                  <a:lnTo>
                    <a:pt x="358" y="510"/>
                  </a:lnTo>
                  <a:lnTo>
                    <a:pt x="360" y="504"/>
                  </a:lnTo>
                  <a:lnTo>
                    <a:pt x="364" y="498"/>
                  </a:lnTo>
                  <a:lnTo>
                    <a:pt x="374" y="486"/>
                  </a:lnTo>
                  <a:lnTo>
                    <a:pt x="376" y="478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72"/>
                  </a:lnTo>
                  <a:lnTo>
                    <a:pt x="368" y="476"/>
                  </a:lnTo>
                  <a:lnTo>
                    <a:pt x="360" y="486"/>
                  </a:lnTo>
                  <a:lnTo>
                    <a:pt x="358" y="490"/>
                  </a:lnTo>
                  <a:lnTo>
                    <a:pt x="354" y="492"/>
                  </a:lnTo>
                  <a:lnTo>
                    <a:pt x="350" y="494"/>
                  </a:lnTo>
                  <a:lnTo>
                    <a:pt x="344" y="492"/>
                  </a:lnTo>
                  <a:lnTo>
                    <a:pt x="344" y="492"/>
                  </a:lnTo>
                  <a:lnTo>
                    <a:pt x="348" y="496"/>
                  </a:lnTo>
                  <a:lnTo>
                    <a:pt x="346" y="502"/>
                  </a:lnTo>
                  <a:lnTo>
                    <a:pt x="344" y="506"/>
                  </a:lnTo>
                  <a:lnTo>
                    <a:pt x="338" y="512"/>
                  </a:lnTo>
                  <a:lnTo>
                    <a:pt x="328" y="520"/>
                  </a:lnTo>
                  <a:lnTo>
                    <a:pt x="322" y="526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4" y="528"/>
                  </a:lnTo>
                  <a:lnTo>
                    <a:pt x="308" y="528"/>
                  </a:lnTo>
                  <a:lnTo>
                    <a:pt x="298" y="526"/>
                  </a:lnTo>
                  <a:lnTo>
                    <a:pt x="298" y="526"/>
                  </a:lnTo>
                  <a:lnTo>
                    <a:pt x="288" y="536"/>
                  </a:lnTo>
                  <a:lnTo>
                    <a:pt x="282" y="540"/>
                  </a:lnTo>
                  <a:lnTo>
                    <a:pt x="274" y="540"/>
                  </a:lnTo>
                  <a:lnTo>
                    <a:pt x="274" y="540"/>
                  </a:lnTo>
                  <a:lnTo>
                    <a:pt x="274" y="550"/>
                  </a:lnTo>
                  <a:lnTo>
                    <a:pt x="272" y="556"/>
                  </a:lnTo>
                  <a:lnTo>
                    <a:pt x="266" y="562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78" y="570"/>
                  </a:lnTo>
                  <a:lnTo>
                    <a:pt x="288" y="572"/>
                  </a:lnTo>
                  <a:lnTo>
                    <a:pt x="296" y="572"/>
                  </a:lnTo>
                  <a:lnTo>
                    <a:pt x="304" y="572"/>
                  </a:lnTo>
                  <a:lnTo>
                    <a:pt x="304" y="572"/>
                  </a:lnTo>
                  <a:close/>
                  <a:moveTo>
                    <a:pt x="160" y="618"/>
                  </a:moveTo>
                  <a:lnTo>
                    <a:pt x="160" y="618"/>
                  </a:lnTo>
                  <a:lnTo>
                    <a:pt x="152" y="634"/>
                  </a:lnTo>
                  <a:lnTo>
                    <a:pt x="142" y="650"/>
                  </a:lnTo>
                  <a:lnTo>
                    <a:pt x="134" y="666"/>
                  </a:lnTo>
                  <a:lnTo>
                    <a:pt x="130" y="674"/>
                  </a:lnTo>
                  <a:lnTo>
                    <a:pt x="130" y="682"/>
                  </a:lnTo>
                  <a:lnTo>
                    <a:pt x="130" y="682"/>
                  </a:lnTo>
                  <a:lnTo>
                    <a:pt x="132" y="674"/>
                  </a:lnTo>
                  <a:lnTo>
                    <a:pt x="138" y="666"/>
                  </a:lnTo>
                  <a:lnTo>
                    <a:pt x="148" y="650"/>
                  </a:lnTo>
                  <a:lnTo>
                    <a:pt x="154" y="644"/>
                  </a:lnTo>
                  <a:lnTo>
                    <a:pt x="158" y="636"/>
                  </a:lnTo>
                  <a:lnTo>
                    <a:pt x="160" y="628"/>
                  </a:lnTo>
                  <a:lnTo>
                    <a:pt x="160" y="618"/>
                  </a:lnTo>
                  <a:lnTo>
                    <a:pt x="160" y="618"/>
                  </a:lnTo>
                  <a:close/>
                  <a:moveTo>
                    <a:pt x="1734" y="1078"/>
                  </a:moveTo>
                  <a:lnTo>
                    <a:pt x="1734" y="1078"/>
                  </a:lnTo>
                  <a:lnTo>
                    <a:pt x="1736" y="1076"/>
                  </a:lnTo>
                  <a:lnTo>
                    <a:pt x="1740" y="1076"/>
                  </a:lnTo>
                  <a:lnTo>
                    <a:pt x="1740" y="1076"/>
                  </a:lnTo>
                  <a:lnTo>
                    <a:pt x="1738" y="1064"/>
                  </a:lnTo>
                  <a:lnTo>
                    <a:pt x="1736" y="1056"/>
                  </a:lnTo>
                  <a:lnTo>
                    <a:pt x="1734" y="1050"/>
                  </a:lnTo>
                  <a:lnTo>
                    <a:pt x="1732" y="1048"/>
                  </a:lnTo>
                  <a:lnTo>
                    <a:pt x="1730" y="1048"/>
                  </a:lnTo>
                  <a:lnTo>
                    <a:pt x="1730" y="1048"/>
                  </a:lnTo>
                  <a:lnTo>
                    <a:pt x="1732" y="1048"/>
                  </a:lnTo>
                  <a:lnTo>
                    <a:pt x="1732" y="1050"/>
                  </a:lnTo>
                  <a:lnTo>
                    <a:pt x="1730" y="1054"/>
                  </a:lnTo>
                  <a:lnTo>
                    <a:pt x="1728" y="1056"/>
                  </a:lnTo>
                  <a:lnTo>
                    <a:pt x="1728" y="1058"/>
                  </a:lnTo>
                  <a:lnTo>
                    <a:pt x="1730" y="1058"/>
                  </a:lnTo>
                  <a:lnTo>
                    <a:pt x="1730" y="1058"/>
                  </a:lnTo>
                  <a:lnTo>
                    <a:pt x="1732" y="1058"/>
                  </a:lnTo>
                  <a:lnTo>
                    <a:pt x="1732" y="1058"/>
                  </a:lnTo>
                  <a:lnTo>
                    <a:pt x="1734" y="1066"/>
                  </a:lnTo>
                  <a:lnTo>
                    <a:pt x="1732" y="1074"/>
                  </a:lnTo>
                  <a:lnTo>
                    <a:pt x="1734" y="1076"/>
                  </a:lnTo>
                  <a:lnTo>
                    <a:pt x="1734" y="1078"/>
                  </a:lnTo>
                  <a:lnTo>
                    <a:pt x="1734" y="1078"/>
                  </a:lnTo>
                  <a:close/>
                  <a:moveTo>
                    <a:pt x="1674" y="1348"/>
                  </a:moveTo>
                  <a:lnTo>
                    <a:pt x="1674" y="1348"/>
                  </a:lnTo>
                  <a:lnTo>
                    <a:pt x="1672" y="1350"/>
                  </a:lnTo>
                  <a:lnTo>
                    <a:pt x="1670" y="1350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6"/>
                  </a:lnTo>
                  <a:lnTo>
                    <a:pt x="1668" y="1364"/>
                  </a:lnTo>
                  <a:lnTo>
                    <a:pt x="1668" y="1366"/>
                  </a:lnTo>
                  <a:lnTo>
                    <a:pt x="1668" y="1368"/>
                  </a:lnTo>
                  <a:lnTo>
                    <a:pt x="1670" y="1370"/>
                  </a:lnTo>
                  <a:lnTo>
                    <a:pt x="1674" y="1366"/>
                  </a:lnTo>
                  <a:lnTo>
                    <a:pt x="1674" y="1366"/>
                  </a:lnTo>
                  <a:lnTo>
                    <a:pt x="1672" y="1366"/>
                  </a:lnTo>
                  <a:lnTo>
                    <a:pt x="1670" y="1364"/>
                  </a:lnTo>
                  <a:lnTo>
                    <a:pt x="1672" y="1360"/>
                  </a:lnTo>
                  <a:lnTo>
                    <a:pt x="1678" y="1352"/>
                  </a:lnTo>
                  <a:lnTo>
                    <a:pt x="1678" y="1352"/>
                  </a:lnTo>
                  <a:lnTo>
                    <a:pt x="1676" y="1350"/>
                  </a:lnTo>
                  <a:lnTo>
                    <a:pt x="1674" y="1348"/>
                  </a:lnTo>
                  <a:lnTo>
                    <a:pt x="1674" y="1348"/>
                  </a:lnTo>
                  <a:close/>
                  <a:moveTo>
                    <a:pt x="1660" y="1400"/>
                  </a:moveTo>
                  <a:lnTo>
                    <a:pt x="1660" y="1400"/>
                  </a:lnTo>
                  <a:lnTo>
                    <a:pt x="1652" y="1400"/>
                  </a:lnTo>
                  <a:lnTo>
                    <a:pt x="1650" y="1402"/>
                  </a:lnTo>
                  <a:lnTo>
                    <a:pt x="1648" y="1404"/>
                  </a:lnTo>
                  <a:lnTo>
                    <a:pt x="1648" y="1404"/>
                  </a:lnTo>
                  <a:lnTo>
                    <a:pt x="1652" y="1404"/>
                  </a:lnTo>
                  <a:lnTo>
                    <a:pt x="1654" y="1404"/>
                  </a:lnTo>
                  <a:lnTo>
                    <a:pt x="1650" y="1410"/>
                  </a:lnTo>
                  <a:lnTo>
                    <a:pt x="1646" y="1414"/>
                  </a:lnTo>
                  <a:lnTo>
                    <a:pt x="1646" y="1416"/>
                  </a:lnTo>
                  <a:lnTo>
                    <a:pt x="1648" y="1418"/>
                  </a:lnTo>
                  <a:lnTo>
                    <a:pt x="1648" y="1418"/>
                  </a:lnTo>
                  <a:lnTo>
                    <a:pt x="1654" y="1414"/>
                  </a:lnTo>
                  <a:lnTo>
                    <a:pt x="1658" y="1408"/>
                  </a:lnTo>
                  <a:lnTo>
                    <a:pt x="1662" y="1396"/>
                  </a:lnTo>
                  <a:lnTo>
                    <a:pt x="1668" y="1384"/>
                  </a:lnTo>
                  <a:lnTo>
                    <a:pt x="1674" y="1372"/>
                  </a:lnTo>
                  <a:lnTo>
                    <a:pt x="1674" y="1372"/>
                  </a:lnTo>
                  <a:lnTo>
                    <a:pt x="1666" y="1376"/>
                  </a:lnTo>
                  <a:lnTo>
                    <a:pt x="1662" y="1378"/>
                  </a:lnTo>
                  <a:lnTo>
                    <a:pt x="1660" y="1382"/>
                  </a:lnTo>
                  <a:lnTo>
                    <a:pt x="1660" y="1390"/>
                  </a:lnTo>
                  <a:lnTo>
                    <a:pt x="1660" y="1400"/>
                  </a:lnTo>
                  <a:lnTo>
                    <a:pt x="1660" y="1400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8" y="1532"/>
                  </a:lnTo>
                  <a:lnTo>
                    <a:pt x="468" y="1534"/>
                  </a:lnTo>
                  <a:lnTo>
                    <a:pt x="470" y="1536"/>
                  </a:lnTo>
                  <a:lnTo>
                    <a:pt x="474" y="1538"/>
                  </a:lnTo>
                  <a:lnTo>
                    <a:pt x="474" y="1538"/>
                  </a:lnTo>
                  <a:lnTo>
                    <a:pt x="470" y="1470"/>
                  </a:lnTo>
                  <a:lnTo>
                    <a:pt x="470" y="1470"/>
                  </a:lnTo>
                  <a:lnTo>
                    <a:pt x="464" y="1476"/>
                  </a:lnTo>
                  <a:lnTo>
                    <a:pt x="462" y="1484"/>
                  </a:lnTo>
                  <a:lnTo>
                    <a:pt x="464" y="1494"/>
                  </a:lnTo>
                  <a:lnTo>
                    <a:pt x="464" y="1502"/>
                  </a:lnTo>
                  <a:lnTo>
                    <a:pt x="468" y="1520"/>
                  </a:lnTo>
                  <a:lnTo>
                    <a:pt x="466" y="1528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0" y="1534"/>
                  </a:lnTo>
                  <a:lnTo>
                    <a:pt x="460" y="1534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360" y="1526"/>
                  </a:moveTo>
                  <a:lnTo>
                    <a:pt x="360" y="1526"/>
                  </a:lnTo>
                  <a:lnTo>
                    <a:pt x="358" y="1530"/>
                  </a:lnTo>
                  <a:lnTo>
                    <a:pt x="356" y="1534"/>
                  </a:lnTo>
                  <a:lnTo>
                    <a:pt x="352" y="1536"/>
                  </a:lnTo>
                  <a:lnTo>
                    <a:pt x="348" y="1538"/>
                  </a:lnTo>
                  <a:lnTo>
                    <a:pt x="348" y="1538"/>
                  </a:lnTo>
                  <a:lnTo>
                    <a:pt x="352" y="1542"/>
                  </a:lnTo>
                  <a:lnTo>
                    <a:pt x="354" y="1548"/>
                  </a:lnTo>
                  <a:lnTo>
                    <a:pt x="358" y="1554"/>
                  </a:lnTo>
                  <a:lnTo>
                    <a:pt x="362" y="1556"/>
                  </a:lnTo>
                  <a:lnTo>
                    <a:pt x="366" y="1556"/>
                  </a:lnTo>
                  <a:lnTo>
                    <a:pt x="366" y="1556"/>
                  </a:lnTo>
                  <a:lnTo>
                    <a:pt x="368" y="1552"/>
                  </a:lnTo>
                  <a:lnTo>
                    <a:pt x="368" y="1550"/>
                  </a:lnTo>
                  <a:lnTo>
                    <a:pt x="366" y="1544"/>
                  </a:lnTo>
                  <a:lnTo>
                    <a:pt x="360" y="1540"/>
                  </a:lnTo>
                  <a:lnTo>
                    <a:pt x="358" y="1536"/>
                  </a:lnTo>
                  <a:lnTo>
                    <a:pt x="358" y="1534"/>
                  </a:lnTo>
                  <a:lnTo>
                    <a:pt x="358" y="1534"/>
                  </a:lnTo>
                  <a:lnTo>
                    <a:pt x="360" y="1532"/>
                  </a:lnTo>
                  <a:lnTo>
                    <a:pt x="362" y="1530"/>
                  </a:lnTo>
                  <a:lnTo>
                    <a:pt x="362" y="1530"/>
                  </a:lnTo>
                  <a:lnTo>
                    <a:pt x="368" y="1542"/>
                  </a:lnTo>
                  <a:lnTo>
                    <a:pt x="374" y="1546"/>
                  </a:lnTo>
                  <a:lnTo>
                    <a:pt x="376" y="1546"/>
                  </a:lnTo>
                  <a:lnTo>
                    <a:pt x="382" y="1546"/>
                  </a:lnTo>
                  <a:lnTo>
                    <a:pt x="382" y="1546"/>
                  </a:lnTo>
                  <a:lnTo>
                    <a:pt x="380" y="1542"/>
                  </a:lnTo>
                  <a:lnTo>
                    <a:pt x="380" y="1538"/>
                  </a:lnTo>
                  <a:lnTo>
                    <a:pt x="374" y="1532"/>
                  </a:lnTo>
                  <a:lnTo>
                    <a:pt x="360" y="1526"/>
                  </a:lnTo>
                  <a:lnTo>
                    <a:pt x="360" y="1526"/>
                  </a:lnTo>
                  <a:close/>
                  <a:moveTo>
                    <a:pt x="440" y="1624"/>
                  </a:moveTo>
                  <a:lnTo>
                    <a:pt x="440" y="1624"/>
                  </a:lnTo>
                  <a:lnTo>
                    <a:pt x="440" y="1626"/>
                  </a:lnTo>
                  <a:lnTo>
                    <a:pt x="440" y="1626"/>
                  </a:lnTo>
                  <a:lnTo>
                    <a:pt x="436" y="1626"/>
                  </a:lnTo>
                  <a:lnTo>
                    <a:pt x="432" y="1624"/>
                  </a:lnTo>
                  <a:lnTo>
                    <a:pt x="432" y="1624"/>
                  </a:lnTo>
                  <a:lnTo>
                    <a:pt x="430" y="1626"/>
                  </a:lnTo>
                  <a:lnTo>
                    <a:pt x="430" y="1626"/>
                  </a:lnTo>
                  <a:lnTo>
                    <a:pt x="434" y="1628"/>
                  </a:lnTo>
                  <a:lnTo>
                    <a:pt x="432" y="1630"/>
                  </a:lnTo>
                  <a:lnTo>
                    <a:pt x="428" y="1634"/>
                  </a:lnTo>
                  <a:lnTo>
                    <a:pt x="428" y="1634"/>
                  </a:lnTo>
                  <a:lnTo>
                    <a:pt x="428" y="1638"/>
                  </a:lnTo>
                  <a:lnTo>
                    <a:pt x="428" y="1638"/>
                  </a:lnTo>
                  <a:lnTo>
                    <a:pt x="424" y="1628"/>
                  </a:lnTo>
                  <a:lnTo>
                    <a:pt x="420" y="1626"/>
                  </a:lnTo>
                  <a:lnTo>
                    <a:pt x="414" y="1624"/>
                  </a:lnTo>
                  <a:lnTo>
                    <a:pt x="414" y="1624"/>
                  </a:lnTo>
                  <a:lnTo>
                    <a:pt x="416" y="1630"/>
                  </a:lnTo>
                  <a:lnTo>
                    <a:pt x="418" y="1632"/>
                  </a:lnTo>
                  <a:lnTo>
                    <a:pt x="422" y="1640"/>
                  </a:lnTo>
                  <a:lnTo>
                    <a:pt x="436" y="1640"/>
                  </a:lnTo>
                  <a:lnTo>
                    <a:pt x="436" y="1640"/>
                  </a:lnTo>
                  <a:lnTo>
                    <a:pt x="434" y="1636"/>
                  </a:lnTo>
                  <a:lnTo>
                    <a:pt x="436" y="1632"/>
                  </a:lnTo>
                  <a:lnTo>
                    <a:pt x="438" y="1630"/>
                  </a:lnTo>
                  <a:lnTo>
                    <a:pt x="442" y="1626"/>
                  </a:lnTo>
                  <a:lnTo>
                    <a:pt x="442" y="1626"/>
                  </a:lnTo>
                  <a:lnTo>
                    <a:pt x="440" y="1624"/>
                  </a:lnTo>
                  <a:lnTo>
                    <a:pt x="440" y="1624"/>
                  </a:lnTo>
                  <a:close/>
                  <a:moveTo>
                    <a:pt x="1188" y="1730"/>
                  </a:moveTo>
                  <a:lnTo>
                    <a:pt x="1188" y="1730"/>
                  </a:lnTo>
                  <a:lnTo>
                    <a:pt x="1194" y="1730"/>
                  </a:lnTo>
                  <a:lnTo>
                    <a:pt x="1196" y="1732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8" y="1734"/>
                  </a:lnTo>
                  <a:lnTo>
                    <a:pt x="1200" y="1734"/>
                  </a:lnTo>
                  <a:lnTo>
                    <a:pt x="1206" y="1732"/>
                  </a:lnTo>
                  <a:lnTo>
                    <a:pt x="1214" y="1734"/>
                  </a:lnTo>
                  <a:lnTo>
                    <a:pt x="1220" y="1734"/>
                  </a:lnTo>
                  <a:lnTo>
                    <a:pt x="1220" y="1734"/>
                  </a:lnTo>
                  <a:lnTo>
                    <a:pt x="1220" y="1728"/>
                  </a:lnTo>
                  <a:lnTo>
                    <a:pt x="1218" y="1726"/>
                  </a:lnTo>
                  <a:lnTo>
                    <a:pt x="1212" y="1720"/>
                  </a:lnTo>
                  <a:lnTo>
                    <a:pt x="1212" y="1720"/>
                  </a:lnTo>
                  <a:lnTo>
                    <a:pt x="1210" y="1724"/>
                  </a:lnTo>
                  <a:lnTo>
                    <a:pt x="1208" y="1726"/>
                  </a:lnTo>
                  <a:lnTo>
                    <a:pt x="1202" y="1726"/>
                  </a:lnTo>
                  <a:lnTo>
                    <a:pt x="1196" y="1726"/>
                  </a:lnTo>
                  <a:lnTo>
                    <a:pt x="1192" y="1728"/>
                  </a:lnTo>
                  <a:lnTo>
                    <a:pt x="1188" y="1730"/>
                  </a:lnTo>
                  <a:lnTo>
                    <a:pt x="1188" y="1730"/>
                  </a:lnTo>
                  <a:close/>
                  <a:moveTo>
                    <a:pt x="742" y="1752"/>
                  </a:moveTo>
                  <a:lnTo>
                    <a:pt x="742" y="1752"/>
                  </a:lnTo>
                  <a:lnTo>
                    <a:pt x="740" y="1750"/>
                  </a:lnTo>
                  <a:lnTo>
                    <a:pt x="740" y="1750"/>
                  </a:lnTo>
                  <a:lnTo>
                    <a:pt x="742" y="1748"/>
                  </a:lnTo>
                  <a:lnTo>
                    <a:pt x="742" y="1748"/>
                  </a:lnTo>
                  <a:lnTo>
                    <a:pt x="746" y="1748"/>
                  </a:lnTo>
                  <a:lnTo>
                    <a:pt x="746" y="1748"/>
                  </a:lnTo>
                  <a:lnTo>
                    <a:pt x="748" y="1746"/>
                  </a:lnTo>
                  <a:lnTo>
                    <a:pt x="748" y="1746"/>
                  </a:lnTo>
                  <a:lnTo>
                    <a:pt x="734" y="1748"/>
                  </a:lnTo>
                  <a:lnTo>
                    <a:pt x="728" y="1748"/>
                  </a:lnTo>
                  <a:lnTo>
                    <a:pt x="724" y="1752"/>
                  </a:lnTo>
                  <a:lnTo>
                    <a:pt x="724" y="1752"/>
                  </a:lnTo>
                  <a:lnTo>
                    <a:pt x="728" y="1754"/>
                  </a:lnTo>
                  <a:lnTo>
                    <a:pt x="734" y="1754"/>
                  </a:lnTo>
                  <a:lnTo>
                    <a:pt x="738" y="1754"/>
                  </a:lnTo>
                  <a:lnTo>
                    <a:pt x="742" y="1754"/>
                  </a:lnTo>
                  <a:lnTo>
                    <a:pt x="742" y="1752"/>
                  </a:lnTo>
                  <a:lnTo>
                    <a:pt x="742" y="1752"/>
                  </a:lnTo>
                  <a:close/>
                </a:path>
              </a:pathLst>
            </a:custGeom>
            <a:solidFill>
              <a:srgbClr val="D5011C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zh-CN" altLang="en-US" sz="900" kern="0" dirty="0">
                <a:solidFill>
                  <a:prstClr val="black"/>
                </a:solidFill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2732064" y="1813509"/>
              <a:ext cx="1415772" cy="176471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zh-CN" altLang="en-US" sz="9600" dirty="0">
                  <a:solidFill>
                    <a:srgbClr val="FFFFFF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叁</a:t>
              </a: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5713459" y="690399"/>
            <a:ext cx="923330" cy="569392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7" name="文本框 2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09626" y="2227481"/>
            <a:ext cx="2584024" cy="3465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  <a:alpha val="41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158" name="Freeform 13"/>
          <p:cNvSpPr/>
          <p:nvPr>
            <p:custDataLst>
              <p:tags r:id="rId4"/>
            </p:custDataLst>
          </p:nvPr>
        </p:nvSpPr>
        <p:spPr bwMode="auto">
          <a:xfrm rot="16555580" flipH="1" flipV="1">
            <a:off x="6774622" y="2076780"/>
            <a:ext cx="463584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59" name="Freeform 13"/>
          <p:cNvSpPr/>
          <p:nvPr>
            <p:custDataLst>
              <p:tags r:id="rId5"/>
            </p:custDataLst>
          </p:nvPr>
        </p:nvSpPr>
        <p:spPr bwMode="auto">
          <a:xfrm rot="16555580">
            <a:off x="9084242" y="5313521"/>
            <a:ext cx="418632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6613097" y="2123768"/>
            <a:ext cx="0" cy="3596909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/>
          <p:cNvCxnSpPr/>
          <p:nvPr/>
        </p:nvCxnSpPr>
        <p:spPr>
          <a:xfrm>
            <a:off x="5737070" y="781050"/>
            <a:ext cx="0" cy="4939627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u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iterate type="lt">
                                    <p:tmPct val="3584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8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4" grpId="0"/>
      <p:bldP spid="145" grpId="0"/>
      <p:bldP spid="156" grpId="0"/>
      <p:bldP spid="157" grpId="0"/>
      <p:bldP spid="158" grpId="0" animBg="1"/>
      <p:bldP spid="15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583" y="1482003"/>
            <a:ext cx="883838" cy="883838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1610648" y="1535779"/>
            <a:ext cx="5367581" cy="1690312"/>
            <a:chOff x="1599771" y="1484093"/>
            <a:chExt cx="5367581" cy="1690312"/>
          </a:xfrm>
        </p:grpSpPr>
        <p:sp>
          <p:nvSpPr>
            <p:cNvPr id="12" name="矩形 11"/>
            <p:cNvSpPr/>
            <p:nvPr/>
          </p:nvSpPr>
          <p:spPr>
            <a:xfrm>
              <a:off x="1599771" y="1881743"/>
              <a:ext cx="5367581" cy="1292662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>
                <a:lnSpc>
                  <a:spcPct val="130000"/>
                </a:lnSpc>
                <a:defRPr/>
              </a:pPr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1599772" y="1484093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sp>
        <p:nvSpPr>
          <p:cNvPr id="18" name="任意多边形 17"/>
          <p:cNvSpPr/>
          <p:nvPr/>
        </p:nvSpPr>
        <p:spPr bwMode="auto">
          <a:xfrm rot="20078100" flipH="1">
            <a:off x="12573556" y="2422868"/>
            <a:ext cx="11047383" cy="4410472"/>
          </a:xfrm>
          <a:custGeom>
            <a:avLst/>
            <a:gdLst>
              <a:gd name="connsiteX0" fmla="*/ 1398972 w 11047383"/>
              <a:gd name="connsiteY0" fmla="*/ 4399643 h 4410472"/>
              <a:gd name="connsiteX1" fmla="*/ 1354878 w 11047383"/>
              <a:gd name="connsiteY1" fmla="*/ 4409923 h 4410472"/>
              <a:gd name="connsiteX2" fmla="*/ 1352106 w 11047383"/>
              <a:gd name="connsiteY2" fmla="*/ 4403052 h 4410472"/>
              <a:gd name="connsiteX3" fmla="*/ 4997340 w 11047383"/>
              <a:gd name="connsiteY3" fmla="*/ 4273279 h 4410472"/>
              <a:gd name="connsiteX4" fmla="*/ 4998890 w 11047383"/>
              <a:gd name="connsiteY4" fmla="*/ 4273997 h 4410472"/>
              <a:gd name="connsiteX5" fmla="*/ 5016980 w 11047383"/>
              <a:gd name="connsiteY5" fmla="*/ 4277804 h 4410472"/>
              <a:gd name="connsiteX6" fmla="*/ 4992860 w 11047383"/>
              <a:gd name="connsiteY6" fmla="*/ 4277804 h 4410472"/>
              <a:gd name="connsiteX7" fmla="*/ 4993614 w 11047383"/>
              <a:gd name="connsiteY7" fmla="*/ 4277043 h 4410472"/>
              <a:gd name="connsiteX8" fmla="*/ 5571746 w 11047383"/>
              <a:gd name="connsiteY8" fmla="*/ 4180333 h 4410472"/>
              <a:gd name="connsiteX9" fmla="*/ 5571746 w 11047383"/>
              <a:gd name="connsiteY9" fmla="*/ 4180333 h 4410472"/>
              <a:gd name="connsiteX10" fmla="*/ 6077894 w 11047383"/>
              <a:gd name="connsiteY10" fmla="*/ 3975112 h 4410472"/>
              <a:gd name="connsiteX11" fmla="*/ 6078271 w 11047383"/>
              <a:gd name="connsiteY11" fmla="*/ 3985392 h 4410472"/>
              <a:gd name="connsiteX12" fmla="*/ 6072241 w 11047383"/>
              <a:gd name="connsiteY12" fmla="*/ 3979300 h 4410472"/>
              <a:gd name="connsiteX13" fmla="*/ 6071887 w 11047383"/>
              <a:gd name="connsiteY13" fmla="*/ 3978941 h 4410472"/>
              <a:gd name="connsiteX14" fmla="*/ 6075256 w 11047383"/>
              <a:gd name="connsiteY14" fmla="*/ 3976254 h 4410472"/>
              <a:gd name="connsiteX15" fmla="*/ 6077894 w 11047383"/>
              <a:gd name="connsiteY15" fmla="*/ 3975112 h 4410472"/>
              <a:gd name="connsiteX16" fmla="*/ 7742208 w 11047383"/>
              <a:gd name="connsiteY16" fmla="*/ 3692172 h 4410472"/>
              <a:gd name="connsiteX17" fmla="*/ 8153371 w 11047383"/>
              <a:gd name="connsiteY17" fmla="*/ 3814637 h 4410472"/>
              <a:gd name="connsiteX18" fmla="*/ 7838952 w 11047383"/>
              <a:gd name="connsiteY18" fmla="*/ 3741158 h 4410472"/>
              <a:gd name="connsiteX19" fmla="*/ 7742208 w 11047383"/>
              <a:gd name="connsiteY19" fmla="*/ 3692172 h 4410472"/>
              <a:gd name="connsiteX20" fmla="*/ 6370367 w 11047383"/>
              <a:gd name="connsiteY20" fmla="*/ 3677628 h 4410472"/>
              <a:gd name="connsiteX21" fmla="*/ 6385427 w 11047383"/>
              <a:gd name="connsiteY21" fmla="*/ 3682699 h 4410472"/>
              <a:gd name="connsiteX22" fmla="*/ 6415955 w 11047383"/>
              <a:gd name="connsiteY22" fmla="*/ 3692979 h 4410472"/>
              <a:gd name="connsiteX23" fmla="*/ 6371860 w 11047383"/>
              <a:gd name="connsiteY23" fmla="*/ 3682699 h 4410472"/>
              <a:gd name="connsiteX24" fmla="*/ 6367714 w 11047383"/>
              <a:gd name="connsiteY24" fmla="*/ 3668612 h 4410472"/>
              <a:gd name="connsiteX25" fmla="*/ 6370367 w 11047383"/>
              <a:gd name="connsiteY25" fmla="*/ 3677628 h 4410472"/>
              <a:gd name="connsiteX26" fmla="*/ 6352871 w 11047383"/>
              <a:gd name="connsiteY26" fmla="*/ 3671736 h 4410472"/>
              <a:gd name="connsiteX27" fmla="*/ 7694583 w 11047383"/>
              <a:gd name="connsiteY27" fmla="*/ 3644547 h 4410472"/>
              <a:gd name="connsiteX28" fmla="*/ 7646958 w 11047383"/>
              <a:gd name="connsiteY28" fmla="*/ 3668360 h 4410472"/>
              <a:gd name="connsiteX29" fmla="*/ 7621558 w 11047383"/>
              <a:gd name="connsiteY29" fmla="*/ 3668360 h 4410472"/>
              <a:gd name="connsiteX30" fmla="*/ 7862858 w 11047383"/>
              <a:gd name="connsiteY30" fmla="*/ 3619147 h 4410472"/>
              <a:gd name="connsiteX31" fmla="*/ 7718395 w 11047383"/>
              <a:gd name="connsiteY31" fmla="*/ 3668360 h 4410472"/>
              <a:gd name="connsiteX32" fmla="*/ 7862858 w 11047383"/>
              <a:gd name="connsiteY32" fmla="*/ 3619147 h 4410472"/>
              <a:gd name="connsiteX33" fmla="*/ 7912071 w 11047383"/>
              <a:gd name="connsiteY33" fmla="*/ 3595335 h 4410472"/>
              <a:gd name="connsiteX34" fmla="*/ 7912071 w 11047383"/>
              <a:gd name="connsiteY34" fmla="*/ 3619148 h 4410472"/>
              <a:gd name="connsiteX35" fmla="*/ 7862858 w 11047383"/>
              <a:gd name="connsiteY35" fmla="*/ 3619148 h 4410472"/>
              <a:gd name="connsiteX36" fmla="*/ 7912071 w 11047383"/>
              <a:gd name="connsiteY36" fmla="*/ 3595335 h 4410472"/>
              <a:gd name="connsiteX37" fmla="*/ 6797793 w 11047383"/>
              <a:gd name="connsiteY37" fmla="*/ 3469543 h 4410472"/>
              <a:gd name="connsiteX38" fmla="*/ 6801878 w 11047383"/>
              <a:gd name="connsiteY38" fmla="*/ 3469980 h 4410472"/>
              <a:gd name="connsiteX39" fmla="*/ 6801878 w 11047383"/>
              <a:gd name="connsiteY39" fmla="*/ 3473670 h 4410472"/>
              <a:gd name="connsiteX40" fmla="*/ 6798863 w 11047383"/>
              <a:gd name="connsiteY40" fmla="*/ 3470624 h 4410472"/>
              <a:gd name="connsiteX41" fmla="*/ 6922480 w 11047383"/>
              <a:gd name="connsiteY41" fmla="*/ 3449302 h 4410472"/>
              <a:gd name="connsiteX42" fmla="*/ 6946600 w 11047383"/>
              <a:gd name="connsiteY42" fmla="*/ 3473670 h 4410472"/>
              <a:gd name="connsiteX43" fmla="*/ 6898359 w 11047383"/>
              <a:gd name="connsiteY43" fmla="*/ 3522405 h 4410472"/>
              <a:gd name="connsiteX44" fmla="*/ 6874239 w 11047383"/>
              <a:gd name="connsiteY44" fmla="*/ 3522405 h 4410472"/>
              <a:gd name="connsiteX45" fmla="*/ 6850119 w 11047383"/>
              <a:gd name="connsiteY45" fmla="*/ 3522405 h 4410472"/>
              <a:gd name="connsiteX46" fmla="*/ 6777758 w 11047383"/>
              <a:gd name="connsiteY46" fmla="*/ 3546773 h 4410472"/>
              <a:gd name="connsiteX47" fmla="*/ 6874239 w 11047383"/>
              <a:gd name="connsiteY47" fmla="*/ 3473670 h 4410472"/>
              <a:gd name="connsiteX48" fmla="*/ 6860294 w 11047383"/>
              <a:gd name="connsiteY48" fmla="*/ 3459583 h 4410472"/>
              <a:gd name="connsiteX49" fmla="*/ 6858576 w 11047383"/>
              <a:gd name="connsiteY49" fmla="*/ 3457847 h 4410472"/>
              <a:gd name="connsiteX50" fmla="*/ 6862179 w 11047383"/>
              <a:gd name="connsiteY50" fmla="*/ 3458440 h 4410472"/>
              <a:gd name="connsiteX51" fmla="*/ 6922480 w 11047383"/>
              <a:gd name="connsiteY51" fmla="*/ 3449302 h 4410472"/>
              <a:gd name="connsiteX52" fmla="*/ 6850119 w 11047383"/>
              <a:gd name="connsiteY52" fmla="*/ 3449302 h 4410472"/>
              <a:gd name="connsiteX53" fmla="*/ 6853134 w 11047383"/>
              <a:gd name="connsiteY53" fmla="*/ 3452348 h 4410472"/>
              <a:gd name="connsiteX54" fmla="*/ 6858576 w 11047383"/>
              <a:gd name="connsiteY54" fmla="*/ 3457847 h 4410472"/>
              <a:gd name="connsiteX55" fmla="*/ 6848546 w 11047383"/>
              <a:gd name="connsiteY55" fmla="*/ 3456195 h 4410472"/>
              <a:gd name="connsiteX56" fmla="*/ 6801878 w 11047383"/>
              <a:gd name="connsiteY56" fmla="*/ 3449302 h 4410472"/>
              <a:gd name="connsiteX57" fmla="*/ 6827506 w 11047383"/>
              <a:gd name="connsiteY57" fmla="*/ 3452729 h 4410472"/>
              <a:gd name="connsiteX58" fmla="*/ 6848546 w 11047383"/>
              <a:gd name="connsiteY58" fmla="*/ 3456195 h 4410472"/>
              <a:gd name="connsiteX59" fmla="*/ 6846915 w 11047383"/>
              <a:gd name="connsiteY59" fmla="*/ 3463342 h 4410472"/>
              <a:gd name="connsiteX60" fmla="*/ 6807909 w 11047383"/>
              <a:gd name="connsiteY60" fmla="*/ 3470624 h 4410472"/>
              <a:gd name="connsiteX61" fmla="*/ 6801878 w 11047383"/>
              <a:gd name="connsiteY61" fmla="*/ 3469980 h 4410472"/>
              <a:gd name="connsiteX62" fmla="*/ 6801878 w 11047383"/>
              <a:gd name="connsiteY62" fmla="*/ 3459583 h 4410472"/>
              <a:gd name="connsiteX63" fmla="*/ 6801878 w 11047383"/>
              <a:gd name="connsiteY63" fmla="*/ 3449302 h 4410472"/>
              <a:gd name="connsiteX64" fmla="*/ 6801878 w 11047383"/>
              <a:gd name="connsiteY64" fmla="*/ 3351832 h 4410472"/>
              <a:gd name="connsiteX65" fmla="*/ 6850119 w 11047383"/>
              <a:gd name="connsiteY65" fmla="*/ 3376199 h 4410472"/>
              <a:gd name="connsiteX66" fmla="*/ 6801878 w 11047383"/>
              <a:gd name="connsiteY66" fmla="*/ 3376199 h 4410472"/>
              <a:gd name="connsiteX67" fmla="*/ 6801878 w 11047383"/>
              <a:gd name="connsiteY67" fmla="*/ 3351832 h 4410472"/>
              <a:gd name="connsiteX68" fmla="*/ 7959695 w 11047383"/>
              <a:gd name="connsiteY68" fmla="*/ 3084160 h 4410472"/>
              <a:gd name="connsiteX69" fmla="*/ 8007320 w 11047383"/>
              <a:gd name="connsiteY69" fmla="*/ 3107973 h 4410472"/>
              <a:gd name="connsiteX70" fmla="*/ 7959695 w 11047383"/>
              <a:gd name="connsiteY70" fmla="*/ 3107973 h 4410472"/>
              <a:gd name="connsiteX71" fmla="*/ 7983508 w 11047383"/>
              <a:gd name="connsiteY71" fmla="*/ 3034947 h 4410472"/>
              <a:gd name="connsiteX72" fmla="*/ 7597745 w 11047383"/>
              <a:gd name="connsiteY72" fmla="*/ 3157185 h 4410472"/>
              <a:gd name="connsiteX73" fmla="*/ 7983508 w 11047383"/>
              <a:gd name="connsiteY73" fmla="*/ 3034947 h 4410472"/>
              <a:gd name="connsiteX74" fmla="*/ 9142383 w 11047383"/>
              <a:gd name="connsiteY74" fmla="*/ 3011135 h 4410472"/>
              <a:gd name="connsiteX75" fmla="*/ 9166196 w 11047383"/>
              <a:gd name="connsiteY75" fmla="*/ 3011135 h 4410472"/>
              <a:gd name="connsiteX76" fmla="*/ 9166196 w 11047383"/>
              <a:gd name="connsiteY76" fmla="*/ 3012723 h 4410472"/>
              <a:gd name="connsiteX77" fmla="*/ 9142383 w 11047383"/>
              <a:gd name="connsiteY77" fmla="*/ 3012723 h 4410472"/>
              <a:gd name="connsiteX78" fmla="*/ 7356445 w 11047383"/>
              <a:gd name="connsiteY78" fmla="*/ 3011135 h 4410472"/>
              <a:gd name="connsiteX79" fmla="*/ 7429470 w 11047383"/>
              <a:gd name="connsiteY79" fmla="*/ 3034948 h 4410472"/>
              <a:gd name="connsiteX80" fmla="*/ 7380257 w 11047383"/>
              <a:gd name="connsiteY80" fmla="*/ 3034948 h 4410472"/>
              <a:gd name="connsiteX81" fmla="*/ 9069358 w 11047383"/>
              <a:gd name="connsiteY81" fmla="*/ 2985735 h 4410472"/>
              <a:gd name="connsiteX82" fmla="*/ 9116983 w 11047383"/>
              <a:gd name="connsiteY82" fmla="*/ 3011135 h 4410472"/>
              <a:gd name="connsiteX83" fmla="*/ 9069358 w 11047383"/>
              <a:gd name="connsiteY83" fmla="*/ 3011135 h 4410472"/>
              <a:gd name="connsiteX84" fmla="*/ 7405658 w 11047383"/>
              <a:gd name="connsiteY84" fmla="*/ 2985735 h 4410472"/>
              <a:gd name="connsiteX85" fmla="*/ 7429471 w 11047383"/>
              <a:gd name="connsiteY85" fmla="*/ 2985735 h 4410472"/>
              <a:gd name="connsiteX86" fmla="*/ 7429471 w 11047383"/>
              <a:gd name="connsiteY86" fmla="*/ 2987323 h 4410472"/>
              <a:gd name="connsiteX87" fmla="*/ 7405658 w 11047383"/>
              <a:gd name="connsiteY87" fmla="*/ 2987323 h 4410472"/>
              <a:gd name="connsiteX88" fmla="*/ 7500908 w 11047383"/>
              <a:gd name="connsiteY88" fmla="*/ 2961922 h 4410472"/>
              <a:gd name="connsiteX89" fmla="*/ 7477095 w 11047383"/>
              <a:gd name="connsiteY89" fmla="*/ 2985735 h 4410472"/>
              <a:gd name="connsiteX90" fmla="*/ 7453283 w 11047383"/>
              <a:gd name="connsiteY90" fmla="*/ 2985735 h 4410472"/>
              <a:gd name="connsiteX91" fmla="*/ 7621967 w 11047383"/>
              <a:gd name="connsiteY91" fmla="*/ 2913213 h 4410472"/>
              <a:gd name="connsiteX92" fmla="*/ 7597846 w 11047383"/>
              <a:gd name="connsiteY92" fmla="*/ 2961948 h 4410472"/>
              <a:gd name="connsiteX93" fmla="*/ 7621967 w 11047383"/>
              <a:gd name="connsiteY93" fmla="*/ 2913213 h 4410472"/>
              <a:gd name="connsiteX94" fmla="*/ 7553097 w 11047383"/>
              <a:gd name="connsiteY94" fmla="*/ 2840479 h 4410472"/>
              <a:gd name="connsiteX95" fmla="*/ 7591793 w 11047383"/>
              <a:gd name="connsiteY95" fmla="*/ 2840479 h 4410472"/>
              <a:gd name="connsiteX96" fmla="*/ 7597746 w 11047383"/>
              <a:gd name="connsiteY96" fmla="*/ 2840479 h 4410472"/>
              <a:gd name="connsiteX97" fmla="*/ 7550120 w 11047383"/>
              <a:gd name="connsiteY97" fmla="*/ 2865085 h 4410472"/>
              <a:gd name="connsiteX98" fmla="*/ 7553097 w 11047383"/>
              <a:gd name="connsiteY98" fmla="*/ 2840479 h 4410472"/>
              <a:gd name="connsiteX99" fmla="*/ 7553857 w 11047383"/>
              <a:gd name="connsiteY99" fmla="*/ 2839927 h 4410472"/>
              <a:gd name="connsiteX100" fmla="*/ 7553097 w 11047383"/>
              <a:gd name="connsiteY100" fmla="*/ 2840479 h 4410472"/>
              <a:gd name="connsiteX101" fmla="*/ 7550120 w 11047383"/>
              <a:gd name="connsiteY101" fmla="*/ 2840479 h 4410472"/>
              <a:gd name="connsiteX102" fmla="*/ 7573933 w 11047383"/>
              <a:gd name="connsiteY102" fmla="*/ 2815872 h 4410472"/>
              <a:gd name="connsiteX103" fmla="*/ 7570957 w 11047383"/>
              <a:gd name="connsiteY103" fmla="*/ 2837403 h 4410472"/>
              <a:gd name="connsiteX104" fmla="*/ 7553857 w 11047383"/>
              <a:gd name="connsiteY104" fmla="*/ 2839927 h 4410472"/>
              <a:gd name="connsiteX105" fmla="*/ 7566864 w 11047383"/>
              <a:gd name="connsiteY105" fmla="*/ 2830482 h 4410472"/>
              <a:gd name="connsiteX106" fmla="*/ 7573933 w 11047383"/>
              <a:gd name="connsiteY106" fmla="*/ 2815872 h 4410472"/>
              <a:gd name="connsiteX107" fmla="*/ 7763961 w 11047383"/>
              <a:gd name="connsiteY107" fmla="*/ 2780933 h 4410472"/>
              <a:gd name="connsiteX108" fmla="*/ 7769581 w 11047383"/>
              <a:gd name="connsiteY108" fmla="*/ 2781295 h 4410472"/>
              <a:gd name="connsiteX109" fmla="*/ 7770157 w 11047383"/>
              <a:gd name="connsiteY109" fmla="*/ 2781581 h 4410472"/>
              <a:gd name="connsiteX110" fmla="*/ 7766927 w 11047383"/>
              <a:gd name="connsiteY110" fmla="*/ 2792060 h 4410472"/>
              <a:gd name="connsiteX111" fmla="*/ 7718395 w 11047383"/>
              <a:gd name="connsiteY111" fmla="*/ 2767454 h 4410472"/>
              <a:gd name="connsiteX112" fmla="*/ 7742661 w 11047383"/>
              <a:gd name="connsiteY112" fmla="*/ 2767454 h 4410472"/>
              <a:gd name="connsiteX113" fmla="*/ 7763136 w 11047383"/>
              <a:gd name="connsiteY113" fmla="*/ 2777834 h 4410472"/>
              <a:gd name="connsiteX114" fmla="*/ 7763961 w 11047383"/>
              <a:gd name="connsiteY114" fmla="*/ 2780933 h 4410472"/>
              <a:gd name="connsiteX115" fmla="*/ 7745694 w 11047383"/>
              <a:gd name="connsiteY115" fmla="*/ 2779757 h 4410472"/>
              <a:gd name="connsiteX116" fmla="*/ 7718395 w 11047383"/>
              <a:gd name="connsiteY116" fmla="*/ 2767454 h 4410472"/>
              <a:gd name="connsiteX117" fmla="*/ 7791193 w 11047383"/>
              <a:gd name="connsiteY117" fmla="*/ 2761302 h 4410472"/>
              <a:gd name="connsiteX118" fmla="*/ 7815459 w 11047383"/>
              <a:gd name="connsiteY118" fmla="*/ 2767454 h 4410472"/>
              <a:gd name="connsiteX119" fmla="*/ 7888258 w 11047383"/>
              <a:gd name="connsiteY119" fmla="*/ 2767454 h 4410472"/>
              <a:gd name="connsiteX120" fmla="*/ 7888258 w 11047383"/>
              <a:gd name="connsiteY120" fmla="*/ 2792060 h 4410472"/>
              <a:gd name="connsiteX121" fmla="*/ 7791193 w 11047383"/>
              <a:gd name="connsiteY121" fmla="*/ 2767454 h 4410472"/>
              <a:gd name="connsiteX122" fmla="*/ 7791193 w 11047383"/>
              <a:gd name="connsiteY122" fmla="*/ 2792060 h 4410472"/>
              <a:gd name="connsiteX123" fmla="*/ 7770157 w 11047383"/>
              <a:gd name="connsiteY123" fmla="*/ 2781581 h 4410472"/>
              <a:gd name="connsiteX124" fmla="*/ 7774510 w 11047383"/>
              <a:gd name="connsiteY124" fmla="*/ 2767454 h 4410472"/>
              <a:gd name="connsiteX125" fmla="*/ 7791193 w 11047383"/>
              <a:gd name="connsiteY125" fmla="*/ 2761302 h 4410472"/>
              <a:gd name="connsiteX126" fmla="*/ 7922823 w 11047383"/>
              <a:gd name="connsiteY126" fmla="*/ 2755908 h 4410472"/>
              <a:gd name="connsiteX127" fmla="*/ 7915791 w 11047383"/>
              <a:gd name="connsiteY127" fmla="*/ 2762939 h 4410472"/>
              <a:gd name="connsiteX128" fmla="*/ 7912070 w 11047383"/>
              <a:gd name="connsiteY128" fmla="*/ 2766660 h 4410472"/>
              <a:gd name="connsiteX129" fmla="*/ 7935883 w 11047383"/>
              <a:gd name="connsiteY129" fmla="*/ 2742847 h 4410472"/>
              <a:gd name="connsiteX130" fmla="*/ 7923977 w 11047383"/>
              <a:gd name="connsiteY130" fmla="*/ 2754754 h 4410472"/>
              <a:gd name="connsiteX131" fmla="*/ 7922823 w 11047383"/>
              <a:gd name="connsiteY131" fmla="*/ 2755908 h 4410472"/>
              <a:gd name="connsiteX132" fmla="*/ 7925837 w 11047383"/>
              <a:gd name="connsiteY132" fmla="*/ 2752893 h 4410472"/>
              <a:gd name="connsiteX133" fmla="*/ 7935883 w 11047383"/>
              <a:gd name="connsiteY133" fmla="*/ 2742847 h 4410472"/>
              <a:gd name="connsiteX134" fmla="*/ 7979415 w 11047383"/>
              <a:gd name="connsiteY134" fmla="*/ 2721780 h 4410472"/>
              <a:gd name="connsiteX135" fmla="*/ 7983508 w 11047383"/>
              <a:gd name="connsiteY135" fmla="*/ 2742318 h 4410472"/>
              <a:gd name="connsiteX136" fmla="*/ 7935883 w 11047383"/>
              <a:gd name="connsiteY136" fmla="*/ 2742318 h 4410472"/>
              <a:gd name="connsiteX137" fmla="*/ 7979415 w 11047383"/>
              <a:gd name="connsiteY137" fmla="*/ 2721780 h 4410472"/>
              <a:gd name="connsiteX138" fmla="*/ 7767608 w 11047383"/>
              <a:gd name="connsiteY138" fmla="*/ 2717447 h 4410472"/>
              <a:gd name="connsiteX139" fmla="*/ 7767608 w 11047383"/>
              <a:gd name="connsiteY139" fmla="*/ 2742847 h 4410472"/>
              <a:gd name="connsiteX140" fmla="*/ 7742208 w 11047383"/>
              <a:gd name="connsiteY140" fmla="*/ 2742847 h 4410472"/>
              <a:gd name="connsiteX141" fmla="*/ 7876451 w 11047383"/>
              <a:gd name="connsiteY141" fmla="*/ 2662493 h 4410472"/>
              <a:gd name="connsiteX142" fmla="*/ 7887023 w 11047383"/>
              <a:gd name="connsiteY142" fmla="*/ 2669029 h 4410472"/>
              <a:gd name="connsiteX143" fmla="*/ 7911189 w 11047383"/>
              <a:gd name="connsiteY143" fmla="*/ 2669029 h 4410472"/>
              <a:gd name="connsiteX144" fmla="*/ 8080346 w 11047383"/>
              <a:gd name="connsiteY144" fmla="*/ 2669029 h 4410472"/>
              <a:gd name="connsiteX145" fmla="*/ 8056181 w 11047383"/>
              <a:gd name="connsiteY145" fmla="*/ 2693635 h 4410472"/>
              <a:gd name="connsiteX146" fmla="*/ 7862858 w 11047383"/>
              <a:gd name="connsiteY146" fmla="*/ 2693635 h 4410472"/>
              <a:gd name="connsiteX147" fmla="*/ 7876451 w 11047383"/>
              <a:gd name="connsiteY147" fmla="*/ 2662493 h 4410472"/>
              <a:gd name="connsiteX148" fmla="*/ 8466108 w 11047383"/>
              <a:gd name="connsiteY148" fmla="*/ 2644422 h 4410472"/>
              <a:gd name="connsiteX149" fmla="*/ 8442296 w 11047383"/>
              <a:gd name="connsiteY149" fmla="*/ 2669822 h 4410472"/>
              <a:gd name="connsiteX150" fmla="*/ 8345458 w 11047383"/>
              <a:gd name="connsiteY150" fmla="*/ 2669822 h 4410472"/>
              <a:gd name="connsiteX151" fmla="*/ 8248620 w 11047383"/>
              <a:gd name="connsiteY151" fmla="*/ 2644422 h 4410472"/>
              <a:gd name="connsiteX152" fmla="*/ 8321645 w 11047383"/>
              <a:gd name="connsiteY152" fmla="*/ 2644422 h 4410472"/>
              <a:gd name="connsiteX153" fmla="*/ 8248620 w 11047383"/>
              <a:gd name="connsiteY153" fmla="*/ 2669822 h 4410472"/>
              <a:gd name="connsiteX154" fmla="*/ 8135114 w 11047383"/>
              <a:gd name="connsiteY154" fmla="*/ 2634377 h 4410472"/>
              <a:gd name="connsiteX155" fmla="*/ 8153370 w 11047383"/>
              <a:gd name="connsiteY155" fmla="*/ 2644423 h 4410472"/>
              <a:gd name="connsiteX156" fmla="*/ 8080345 w 11047383"/>
              <a:gd name="connsiteY156" fmla="*/ 2644423 h 4410472"/>
              <a:gd name="connsiteX157" fmla="*/ 8135114 w 11047383"/>
              <a:gd name="connsiteY157" fmla="*/ 2634377 h 4410472"/>
              <a:gd name="connsiteX158" fmla="*/ 8321646 w 11047383"/>
              <a:gd name="connsiteY158" fmla="*/ 2596797 h 4410472"/>
              <a:gd name="connsiteX159" fmla="*/ 8345458 w 11047383"/>
              <a:gd name="connsiteY159" fmla="*/ 2596797 h 4410472"/>
              <a:gd name="connsiteX160" fmla="*/ 8297833 w 11047383"/>
              <a:gd name="connsiteY160" fmla="*/ 2620610 h 4410472"/>
              <a:gd name="connsiteX161" fmla="*/ 9237633 w 11047383"/>
              <a:gd name="connsiteY161" fmla="*/ 2158647 h 4410472"/>
              <a:gd name="connsiteX162" fmla="*/ 9407496 w 11047383"/>
              <a:gd name="connsiteY162" fmla="*/ 2182460 h 4410472"/>
              <a:gd name="connsiteX163" fmla="*/ 9237633 w 11047383"/>
              <a:gd name="connsiteY163" fmla="*/ 2158647 h 4410472"/>
              <a:gd name="connsiteX164" fmla="*/ 9407495 w 11047383"/>
              <a:gd name="connsiteY164" fmla="*/ 2084035 h 4410472"/>
              <a:gd name="connsiteX165" fmla="*/ 9382095 w 11047383"/>
              <a:gd name="connsiteY165" fmla="*/ 2109435 h 4410472"/>
              <a:gd name="connsiteX166" fmla="*/ 9407495 w 11047383"/>
              <a:gd name="connsiteY166" fmla="*/ 2084035 h 4410472"/>
              <a:gd name="connsiteX167" fmla="*/ 9292402 w 11047383"/>
              <a:gd name="connsiteY167" fmla="*/ 2074832 h 4410472"/>
              <a:gd name="connsiteX168" fmla="*/ 9310658 w 11047383"/>
              <a:gd name="connsiteY168" fmla="*/ 2084829 h 4410472"/>
              <a:gd name="connsiteX169" fmla="*/ 9237633 w 11047383"/>
              <a:gd name="connsiteY169" fmla="*/ 2109435 h 4410472"/>
              <a:gd name="connsiteX170" fmla="*/ 9292402 w 11047383"/>
              <a:gd name="connsiteY170" fmla="*/ 2074832 h 4410472"/>
              <a:gd name="connsiteX171" fmla="*/ 10065811 w 11047383"/>
              <a:gd name="connsiteY171" fmla="*/ 2074448 h 4410472"/>
              <a:gd name="connsiteX172" fmla="*/ 10105995 w 11047383"/>
              <a:gd name="connsiteY172" fmla="*/ 2084829 h 4410472"/>
              <a:gd name="connsiteX173" fmla="*/ 10058370 w 11047383"/>
              <a:gd name="connsiteY173" fmla="*/ 2084829 h 4410472"/>
              <a:gd name="connsiteX174" fmla="*/ 10065811 w 11047383"/>
              <a:gd name="connsiteY174" fmla="*/ 2074448 h 4410472"/>
              <a:gd name="connsiteX175" fmla="*/ 9989314 w 11047383"/>
              <a:gd name="connsiteY175" fmla="*/ 2053898 h 4410472"/>
              <a:gd name="connsiteX176" fmla="*/ 10010745 w 11047383"/>
              <a:gd name="connsiteY176" fmla="*/ 2084035 h 4410472"/>
              <a:gd name="connsiteX177" fmla="*/ 9985345 w 11047383"/>
              <a:gd name="connsiteY177" fmla="*/ 2060223 h 4410472"/>
              <a:gd name="connsiteX178" fmla="*/ 9989314 w 11047383"/>
              <a:gd name="connsiteY178" fmla="*/ 2053898 h 4410472"/>
              <a:gd name="connsiteX179" fmla="*/ 9411588 w 11047383"/>
              <a:gd name="connsiteY179" fmla="*/ 2050177 h 4410472"/>
              <a:gd name="connsiteX180" fmla="*/ 9455120 w 11047383"/>
              <a:gd name="connsiteY180" fmla="*/ 2060223 h 4410472"/>
              <a:gd name="connsiteX181" fmla="*/ 9407495 w 11047383"/>
              <a:gd name="connsiteY181" fmla="*/ 2060223 h 4410472"/>
              <a:gd name="connsiteX182" fmla="*/ 9411588 w 11047383"/>
              <a:gd name="connsiteY182" fmla="*/ 2050177 h 4410472"/>
              <a:gd name="connsiteX183" fmla="*/ 9249739 w 11047383"/>
              <a:gd name="connsiteY183" fmla="*/ 2047812 h 4410472"/>
              <a:gd name="connsiteX184" fmla="*/ 9286264 w 11047383"/>
              <a:gd name="connsiteY184" fmla="*/ 2060344 h 4410472"/>
              <a:gd name="connsiteX185" fmla="*/ 9262144 w 11047383"/>
              <a:gd name="connsiteY185" fmla="*/ 2060344 h 4410472"/>
              <a:gd name="connsiteX186" fmla="*/ 8251335 w 11047383"/>
              <a:gd name="connsiteY186" fmla="*/ 2047287 h 4410472"/>
              <a:gd name="connsiteX187" fmla="*/ 8199722 w 11047383"/>
              <a:gd name="connsiteY187" fmla="*/ 2063771 h 4410472"/>
              <a:gd name="connsiteX188" fmla="*/ 8152612 w 11047383"/>
              <a:gd name="connsiteY188" fmla="*/ 2084712 h 4410472"/>
              <a:gd name="connsiteX189" fmla="*/ 8128492 w 11047383"/>
              <a:gd name="connsiteY189" fmla="*/ 2084712 h 4410472"/>
              <a:gd name="connsiteX190" fmla="*/ 8128492 w 11047383"/>
              <a:gd name="connsiteY190" fmla="*/ 2060344 h 4410472"/>
              <a:gd name="connsiteX191" fmla="*/ 8224973 w 11047383"/>
              <a:gd name="connsiteY191" fmla="*/ 2048160 h 4410472"/>
              <a:gd name="connsiteX192" fmla="*/ 8293592 w 11047383"/>
              <a:gd name="connsiteY192" fmla="*/ 2041858 h 4410472"/>
              <a:gd name="connsiteX193" fmla="*/ 8270953 w 11047383"/>
              <a:gd name="connsiteY193" fmla="*/ 2046637 h 4410472"/>
              <a:gd name="connsiteX194" fmla="*/ 8251335 w 11047383"/>
              <a:gd name="connsiteY194" fmla="*/ 2047287 h 4410472"/>
              <a:gd name="connsiteX195" fmla="*/ 8258138 w 11047383"/>
              <a:gd name="connsiteY195" fmla="*/ 2045114 h 4410472"/>
              <a:gd name="connsiteX196" fmla="*/ 9238023 w 11047383"/>
              <a:gd name="connsiteY196" fmla="*/ 2035976 h 4410472"/>
              <a:gd name="connsiteX197" fmla="*/ 9248199 w 11047383"/>
              <a:gd name="connsiteY197" fmla="*/ 2046256 h 4410472"/>
              <a:gd name="connsiteX198" fmla="*/ 9249739 w 11047383"/>
              <a:gd name="connsiteY198" fmla="*/ 2047812 h 4410472"/>
              <a:gd name="connsiteX199" fmla="*/ 9246315 w 11047383"/>
              <a:gd name="connsiteY199" fmla="*/ 2046637 h 4410472"/>
              <a:gd name="connsiteX200" fmla="*/ 9221410 w 11047383"/>
              <a:gd name="connsiteY200" fmla="*/ 2044078 h 4410472"/>
              <a:gd name="connsiteX201" fmla="*/ 8369694 w 11047383"/>
              <a:gd name="connsiteY201" fmla="*/ 2011608 h 4410472"/>
              <a:gd name="connsiteX202" fmla="*/ 8442055 w 11047383"/>
              <a:gd name="connsiteY202" fmla="*/ 2011608 h 4410472"/>
              <a:gd name="connsiteX203" fmla="*/ 8369694 w 11047383"/>
              <a:gd name="connsiteY203" fmla="*/ 2011608 h 4410472"/>
              <a:gd name="connsiteX204" fmla="*/ 8562945 w 11047383"/>
              <a:gd name="connsiteY204" fmla="*/ 2011010 h 4410472"/>
              <a:gd name="connsiteX205" fmla="*/ 8610570 w 11047383"/>
              <a:gd name="connsiteY205" fmla="*/ 2011010 h 4410472"/>
              <a:gd name="connsiteX206" fmla="*/ 8586758 w 11047383"/>
              <a:gd name="connsiteY206" fmla="*/ 2036410 h 4410472"/>
              <a:gd name="connsiteX207" fmla="*/ 8562945 w 11047383"/>
              <a:gd name="connsiteY207" fmla="*/ 2011010 h 4410472"/>
              <a:gd name="connsiteX208" fmla="*/ 9937510 w 11047383"/>
              <a:gd name="connsiteY208" fmla="*/ 1987241 h 4410472"/>
              <a:gd name="connsiteX209" fmla="*/ 9961631 w 11047383"/>
              <a:gd name="connsiteY209" fmla="*/ 1987241 h 4410472"/>
              <a:gd name="connsiteX210" fmla="*/ 9937510 w 11047383"/>
              <a:gd name="connsiteY210" fmla="*/ 2011608 h 4410472"/>
              <a:gd name="connsiteX211" fmla="*/ 9937510 w 11047383"/>
              <a:gd name="connsiteY211" fmla="*/ 1987241 h 4410472"/>
              <a:gd name="connsiteX212" fmla="*/ 8321454 w 11047383"/>
              <a:gd name="connsiteY212" fmla="*/ 1987241 h 4410472"/>
              <a:gd name="connsiteX213" fmla="*/ 8369694 w 11047383"/>
              <a:gd name="connsiteY213" fmla="*/ 1987241 h 4410472"/>
              <a:gd name="connsiteX214" fmla="*/ 8369694 w 11047383"/>
              <a:gd name="connsiteY214" fmla="*/ 2011608 h 4410472"/>
              <a:gd name="connsiteX215" fmla="*/ 8345574 w 11047383"/>
              <a:gd name="connsiteY215" fmla="*/ 2011608 h 4410472"/>
              <a:gd name="connsiteX216" fmla="*/ 8345574 w 11047383"/>
              <a:gd name="connsiteY216" fmla="*/ 2060344 h 4410472"/>
              <a:gd name="connsiteX217" fmla="*/ 8312032 w 11047383"/>
              <a:gd name="connsiteY217" fmla="*/ 2040164 h 4410472"/>
              <a:gd name="connsiteX218" fmla="*/ 8293592 w 11047383"/>
              <a:gd name="connsiteY218" fmla="*/ 2041858 h 4410472"/>
              <a:gd name="connsiteX219" fmla="*/ 8321454 w 11047383"/>
              <a:gd name="connsiteY219" fmla="*/ 2035976 h 4410472"/>
              <a:gd name="connsiteX220" fmla="*/ 8321454 w 11047383"/>
              <a:gd name="connsiteY220" fmla="*/ 1987241 h 4410472"/>
              <a:gd name="connsiteX221" fmla="*/ 8996333 w 11047383"/>
              <a:gd name="connsiteY221" fmla="*/ 1987197 h 4410472"/>
              <a:gd name="connsiteX222" fmla="*/ 9020940 w 11047383"/>
              <a:gd name="connsiteY222" fmla="*/ 2011010 h 4410472"/>
              <a:gd name="connsiteX223" fmla="*/ 8996333 w 11047383"/>
              <a:gd name="connsiteY223" fmla="*/ 1987197 h 4410472"/>
              <a:gd name="connsiteX224" fmla="*/ 8683595 w 11047383"/>
              <a:gd name="connsiteY224" fmla="*/ 1987197 h 4410472"/>
              <a:gd name="connsiteX225" fmla="*/ 8635970 w 11047383"/>
              <a:gd name="connsiteY225" fmla="*/ 2011539 h 4410472"/>
              <a:gd name="connsiteX226" fmla="*/ 8683595 w 11047383"/>
              <a:gd name="connsiteY226" fmla="*/ 1987197 h 4410472"/>
              <a:gd name="connsiteX227" fmla="*/ 8177183 w 11047383"/>
              <a:gd name="connsiteY227" fmla="*/ 1963385 h 4410472"/>
              <a:gd name="connsiteX228" fmla="*/ 8274021 w 11047383"/>
              <a:gd name="connsiteY228" fmla="*/ 1987198 h 4410472"/>
              <a:gd name="connsiteX229" fmla="*/ 8177183 w 11047383"/>
              <a:gd name="connsiteY229" fmla="*/ 2011010 h 4410472"/>
              <a:gd name="connsiteX230" fmla="*/ 8177183 w 11047383"/>
              <a:gd name="connsiteY230" fmla="*/ 1963385 h 4410472"/>
              <a:gd name="connsiteX231" fmla="*/ 8996824 w 11047383"/>
              <a:gd name="connsiteY231" fmla="*/ 1934548 h 4410472"/>
              <a:gd name="connsiteX232" fmla="*/ 9020939 w 11047383"/>
              <a:gd name="connsiteY232" fmla="*/ 1937985 h 4410472"/>
              <a:gd name="connsiteX233" fmla="*/ 8996730 w 11047383"/>
              <a:gd name="connsiteY233" fmla="*/ 1937985 h 4410472"/>
              <a:gd name="connsiteX234" fmla="*/ 9020939 w 11047383"/>
              <a:gd name="connsiteY234" fmla="*/ 1914173 h 4410472"/>
              <a:gd name="connsiteX235" fmla="*/ 8998737 w 11047383"/>
              <a:gd name="connsiteY235" fmla="*/ 1919870 h 4410472"/>
              <a:gd name="connsiteX236" fmla="*/ 8999756 w 11047383"/>
              <a:gd name="connsiteY236" fmla="*/ 1917149 h 4410472"/>
              <a:gd name="connsiteX237" fmla="*/ 9020939 w 11047383"/>
              <a:gd name="connsiteY237" fmla="*/ 1914173 h 4410472"/>
              <a:gd name="connsiteX238" fmla="*/ 8803928 w 11047383"/>
              <a:gd name="connsiteY238" fmla="*/ 1914172 h 4410472"/>
              <a:gd name="connsiteX239" fmla="*/ 8822025 w 11047383"/>
              <a:gd name="connsiteY239" fmla="*/ 1914172 h 4410472"/>
              <a:gd name="connsiteX240" fmla="*/ 8828058 w 11047383"/>
              <a:gd name="connsiteY240" fmla="*/ 1914172 h 4410472"/>
              <a:gd name="connsiteX241" fmla="*/ 8803928 w 11047383"/>
              <a:gd name="connsiteY241" fmla="*/ 1938779 h 4410472"/>
              <a:gd name="connsiteX242" fmla="*/ 8828058 w 11047383"/>
              <a:gd name="connsiteY242" fmla="*/ 1938779 h 4410472"/>
              <a:gd name="connsiteX243" fmla="*/ 8707408 w 11047383"/>
              <a:gd name="connsiteY243" fmla="*/ 1938779 h 4410472"/>
              <a:gd name="connsiteX244" fmla="*/ 8803928 w 11047383"/>
              <a:gd name="connsiteY244" fmla="*/ 1914172 h 4410472"/>
              <a:gd name="connsiteX245" fmla="*/ 8683315 w 11047383"/>
              <a:gd name="connsiteY245" fmla="*/ 1913643 h 4410472"/>
              <a:gd name="connsiteX246" fmla="*/ 8662987 w 11047383"/>
              <a:gd name="connsiteY246" fmla="*/ 1923913 h 4410472"/>
              <a:gd name="connsiteX247" fmla="*/ 8659890 w 11047383"/>
              <a:gd name="connsiteY247" fmla="*/ 1915464 h 4410472"/>
              <a:gd name="connsiteX248" fmla="*/ 8915402 w 11047383"/>
              <a:gd name="connsiteY248" fmla="*/ 1907475 h 4410472"/>
              <a:gd name="connsiteX249" fmla="*/ 8994839 w 11047383"/>
              <a:gd name="connsiteY249" fmla="*/ 1920870 h 4410472"/>
              <a:gd name="connsiteX250" fmla="*/ 8998737 w 11047383"/>
              <a:gd name="connsiteY250" fmla="*/ 1919870 h 4410472"/>
              <a:gd name="connsiteX251" fmla="*/ 8997108 w 11047383"/>
              <a:gd name="connsiteY251" fmla="*/ 1924219 h 4410472"/>
              <a:gd name="connsiteX252" fmla="*/ 8996824 w 11047383"/>
              <a:gd name="connsiteY252" fmla="*/ 1934548 h 4410472"/>
              <a:gd name="connsiteX253" fmla="*/ 8994839 w 11047383"/>
              <a:gd name="connsiteY253" fmla="*/ 1934264 h 4410472"/>
              <a:gd name="connsiteX254" fmla="*/ 8875683 w 11047383"/>
              <a:gd name="connsiteY254" fmla="*/ 1914173 h 4410472"/>
              <a:gd name="connsiteX255" fmla="*/ 8915402 w 11047383"/>
              <a:gd name="connsiteY255" fmla="*/ 1907475 h 4410472"/>
              <a:gd name="connsiteX256" fmla="*/ 8490574 w 11047383"/>
              <a:gd name="connsiteY256" fmla="*/ 1864960 h 4410472"/>
              <a:gd name="connsiteX257" fmla="*/ 8514667 w 11047383"/>
              <a:gd name="connsiteY257" fmla="*/ 1889302 h 4410472"/>
              <a:gd name="connsiteX258" fmla="*/ 8514667 w 11047383"/>
              <a:gd name="connsiteY258" fmla="*/ 1864960 h 4410472"/>
              <a:gd name="connsiteX259" fmla="*/ 8586945 w 11047383"/>
              <a:gd name="connsiteY259" fmla="*/ 1913643 h 4410472"/>
              <a:gd name="connsiteX260" fmla="*/ 8707408 w 11047383"/>
              <a:gd name="connsiteY260" fmla="*/ 1889302 h 4410472"/>
              <a:gd name="connsiteX261" fmla="*/ 8707408 w 11047383"/>
              <a:gd name="connsiteY261" fmla="*/ 1913643 h 4410472"/>
              <a:gd name="connsiteX262" fmla="*/ 8659223 w 11047383"/>
              <a:gd name="connsiteY262" fmla="*/ 1913643 h 4410472"/>
              <a:gd name="connsiteX263" fmla="*/ 8659890 w 11047383"/>
              <a:gd name="connsiteY263" fmla="*/ 1915464 h 4410472"/>
              <a:gd name="connsiteX264" fmla="*/ 8639271 w 11047383"/>
              <a:gd name="connsiteY264" fmla="*/ 1917067 h 4410472"/>
              <a:gd name="connsiteX265" fmla="*/ 8466482 w 11047383"/>
              <a:gd name="connsiteY265" fmla="*/ 1913643 h 4410472"/>
              <a:gd name="connsiteX266" fmla="*/ 8394204 w 11047383"/>
              <a:gd name="connsiteY266" fmla="*/ 1913643 h 4410472"/>
              <a:gd name="connsiteX267" fmla="*/ 8321926 w 11047383"/>
              <a:gd name="connsiteY267" fmla="*/ 1889302 h 4410472"/>
              <a:gd name="connsiteX268" fmla="*/ 8490574 w 11047383"/>
              <a:gd name="connsiteY268" fmla="*/ 1864960 h 4410472"/>
              <a:gd name="connsiteX269" fmla="*/ 9165402 w 11047383"/>
              <a:gd name="connsiteY269" fmla="*/ 1823288 h 4410472"/>
              <a:gd name="connsiteX270" fmla="*/ 9213821 w 11047383"/>
              <a:gd name="connsiteY270" fmla="*/ 1841148 h 4410472"/>
              <a:gd name="connsiteX271" fmla="*/ 9116983 w 11047383"/>
              <a:gd name="connsiteY271" fmla="*/ 1841148 h 4410472"/>
              <a:gd name="connsiteX272" fmla="*/ 9165402 w 11047383"/>
              <a:gd name="connsiteY272" fmla="*/ 1823288 h 4410472"/>
              <a:gd name="connsiteX273" fmla="*/ 8442296 w 11047383"/>
              <a:gd name="connsiteY273" fmla="*/ 1718910 h 4410472"/>
              <a:gd name="connsiteX274" fmla="*/ 8442296 w 11047383"/>
              <a:gd name="connsiteY274" fmla="*/ 1744310 h 4410472"/>
              <a:gd name="connsiteX275" fmla="*/ 8345458 w 11047383"/>
              <a:gd name="connsiteY275" fmla="*/ 1744310 h 4410472"/>
              <a:gd name="connsiteX276" fmla="*/ 8442296 w 11047383"/>
              <a:gd name="connsiteY276" fmla="*/ 1718910 h 4410472"/>
              <a:gd name="connsiteX277" fmla="*/ 8707408 w 11047383"/>
              <a:gd name="connsiteY277" fmla="*/ 1671285 h 4410472"/>
              <a:gd name="connsiteX278" fmla="*/ 8611251 w 11047383"/>
              <a:gd name="connsiteY278" fmla="*/ 1695098 h 4410472"/>
              <a:gd name="connsiteX279" fmla="*/ 8587212 w 11047383"/>
              <a:gd name="connsiteY279" fmla="*/ 1718910 h 4410472"/>
              <a:gd name="connsiteX280" fmla="*/ 8539133 w 11047383"/>
              <a:gd name="connsiteY280" fmla="*/ 1695098 h 4410472"/>
              <a:gd name="connsiteX281" fmla="*/ 8707408 w 11047383"/>
              <a:gd name="connsiteY281" fmla="*/ 1671285 h 4410472"/>
              <a:gd name="connsiteX282" fmla="*/ 6829690 w 11047383"/>
              <a:gd name="connsiteY282" fmla="*/ 1642364 h 4410472"/>
              <a:gd name="connsiteX283" fmla="*/ 6829014 w 11047383"/>
              <a:gd name="connsiteY283" fmla="*/ 1643047 h 4410472"/>
              <a:gd name="connsiteX284" fmla="*/ 6825999 w 11047383"/>
              <a:gd name="connsiteY284" fmla="*/ 1646093 h 4410472"/>
              <a:gd name="connsiteX285" fmla="*/ 6836959 w 11047383"/>
              <a:gd name="connsiteY285" fmla="*/ 1635020 h 4410472"/>
              <a:gd name="connsiteX286" fmla="*/ 6829690 w 11047383"/>
              <a:gd name="connsiteY286" fmla="*/ 1642364 h 4410472"/>
              <a:gd name="connsiteX287" fmla="*/ 6836174 w 11047383"/>
              <a:gd name="connsiteY287" fmla="*/ 1635813 h 4410472"/>
              <a:gd name="connsiteX288" fmla="*/ 6846428 w 11047383"/>
              <a:gd name="connsiteY288" fmla="*/ 1625455 h 4410472"/>
              <a:gd name="connsiteX289" fmla="*/ 6836959 w 11047383"/>
              <a:gd name="connsiteY289" fmla="*/ 1635020 h 4410472"/>
              <a:gd name="connsiteX290" fmla="*/ 6839943 w 11047383"/>
              <a:gd name="connsiteY290" fmla="*/ 1632006 h 4410472"/>
              <a:gd name="connsiteX291" fmla="*/ 6850119 w 11047383"/>
              <a:gd name="connsiteY291" fmla="*/ 1621725 h 4410472"/>
              <a:gd name="connsiteX292" fmla="*/ 6846428 w 11047383"/>
              <a:gd name="connsiteY292" fmla="*/ 1625455 h 4410472"/>
              <a:gd name="connsiteX293" fmla="*/ 6847104 w 11047383"/>
              <a:gd name="connsiteY293" fmla="*/ 1624771 h 4410472"/>
              <a:gd name="connsiteX294" fmla="*/ 6850119 w 11047383"/>
              <a:gd name="connsiteY294" fmla="*/ 1621725 h 4410472"/>
              <a:gd name="connsiteX295" fmla="*/ 8731220 w 11047383"/>
              <a:gd name="connsiteY295" fmla="*/ 1573918 h 4410472"/>
              <a:gd name="connsiteX296" fmla="*/ 8731220 w 11047383"/>
              <a:gd name="connsiteY296" fmla="*/ 1598260 h 4410472"/>
              <a:gd name="connsiteX297" fmla="*/ 8707090 w 11047383"/>
              <a:gd name="connsiteY297" fmla="*/ 1598260 h 4410472"/>
              <a:gd name="connsiteX298" fmla="*/ 8731220 w 11047383"/>
              <a:gd name="connsiteY298" fmla="*/ 1573918 h 4410472"/>
              <a:gd name="connsiteX299" fmla="*/ 8658830 w 11047383"/>
              <a:gd name="connsiteY299" fmla="*/ 1573918 h 4410472"/>
              <a:gd name="connsiteX300" fmla="*/ 8707090 w 11047383"/>
              <a:gd name="connsiteY300" fmla="*/ 1598260 h 4410472"/>
              <a:gd name="connsiteX301" fmla="*/ 8658830 w 11047383"/>
              <a:gd name="connsiteY301" fmla="*/ 1598260 h 4410472"/>
              <a:gd name="connsiteX302" fmla="*/ 8658830 w 11047383"/>
              <a:gd name="connsiteY302" fmla="*/ 1622602 h 4410472"/>
              <a:gd name="connsiteX303" fmla="*/ 8634700 w 11047383"/>
              <a:gd name="connsiteY303" fmla="*/ 1598260 h 4410472"/>
              <a:gd name="connsiteX304" fmla="*/ 8538180 w 11047383"/>
              <a:gd name="connsiteY304" fmla="*/ 1622602 h 4410472"/>
              <a:gd name="connsiteX305" fmla="*/ 8538180 w 11047383"/>
              <a:gd name="connsiteY305" fmla="*/ 1598260 h 4410472"/>
              <a:gd name="connsiteX306" fmla="*/ 8658830 w 11047383"/>
              <a:gd name="connsiteY306" fmla="*/ 1573918 h 4410472"/>
              <a:gd name="connsiteX307" fmla="*/ 8827831 w 11047383"/>
              <a:gd name="connsiteY307" fmla="*/ 1548651 h 4410472"/>
              <a:gd name="connsiteX308" fmla="*/ 8755033 w 11047383"/>
              <a:gd name="connsiteY308" fmla="*/ 1572860 h 4410472"/>
              <a:gd name="connsiteX309" fmla="*/ 8827831 w 11047383"/>
              <a:gd name="connsiteY309" fmla="*/ 1548651 h 4410472"/>
              <a:gd name="connsiteX310" fmla="*/ 7115826 w 11047383"/>
              <a:gd name="connsiteY310" fmla="*/ 1548452 h 4410472"/>
              <a:gd name="connsiteX311" fmla="*/ 7091786 w 11047383"/>
              <a:gd name="connsiteY311" fmla="*/ 1572860 h 4410472"/>
              <a:gd name="connsiteX312" fmla="*/ 7115826 w 11047383"/>
              <a:gd name="connsiteY312" fmla="*/ 1548452 h 4410472"/>
              <a:gd name="connsiteX313" fmla="*/ 7100932 w 11047383"/>
              <a:gd name="connsiteY313" fmla="*/ 1540891 h 4410472"/>
              <a:gd name="connsiteX314" fmla="*/ 7115826 w 11047383"/>
              <a:gd name="connsiteY314" fmla="*/ 1548452 h 4410472"/>
              <a:gd name="connsiteX315" fmla="*/ 7102304 w 11047383"/>
              <a:gd name="connsiteY315" fmla="*/ 1544257 h 4410472"/>
              <a:gd name="connsiteX316" fmla="*/ 8562310 w 11047383"/>
              <a:gd name="connsiteY316" fmla="*/ 1525235 h 4410472"/>
              <a:gd name="connsiteX317" fmla="*/ 8586440 w 11047383"/>
              <a:gd name="connsiteY317" fmla="*/ 1525235 h 4410472"/>
              <a:gd name="connsiteX318" fmla="*/ 8538180 w 11047383"/>
              <a:gd name="connsiteY318" fmla="*/ 1598260 h 4410472"/>
              <a:gd name="connsiteX319" fmla="*/ 8417530 w 11047383"/>
              <a:gd name="connsiteY319" fmla="*/ 1646943 h 4410472"/>
              <a:gd name="connsiteX320" fmla="*/ 8393400 w 11047383"/>
              <a:gd name="connsiteY320" fmla="*/ 1622602 h 4410472"/>
              <a:gd name="connsiteX321" fmla="*/ 8248620 w 11047383"/>
              <a:gd name="connsiteY321" fmla="*/ 1646943 h 4410472"/>
              <a:gd name="connsiteX322" fmla="*/ 8489920 w 11047383"/>
              <a:gd name="connsiteY322" fmla="*/ 1573918 h 4410472"/>
              <a:gd name="connsiteX323" fmla="*/ 8393400 w 11047383"/>
              <a:gd name="connsiteY323" fmla="*/ 1573918 h 4410472"/>
              <a:gd name="connsiteX324" fmla="*/ 8562310 w 11047383"/>
              <a:gd name="connsiteY324" fmla="*/ 1525235 h 4410472"/>
              <a:gd name="connsiteX325" fmla="*/ 6874239 w 11047383"/>
              <a:gd name="connsiteY325" fmla="*/ 1524255 h 4410472"/>
              <a:gd name="connsiteX326" fmla="*/ 6898359 w 11047383"/>
              <a:gd name="connsiteY326" fmla="*/ 1548622 h 4410472"/>
              <a:gd name="connsiteX327" fmla="*/ 6874239 w 11047383"/>
              <a:gd name="connsiteY327" fmla="*/ 1548622 h 4410472"/>
              <a:gd name="connsiteX328" fmla="*/ 6874239 w 11047383"/>
              <a:gd name="connsiteY328" fmla="*/ 1524255 h 4410472"/>
              <a:gd name="connsiteX329" fmla="*/ 7109959 w 11047383"/>
              <a:gd name="connsiteY329" fmla="*/ 1510558 h 4410472"/>
              <a:gd name="connsiteX330" fmla="*/ 7097796 w 11047383"/>
              <a:gd name="connsiteY330" fmla="*/ 1533197 h 4410472"/>
              <a:gd name="connsiteX331" fmla="*/ 7100932 w 11047383"/>
              <a:gd name="connsiteY331" fmla="*/ 1540891 h 4410472"/>
              <a:gd name="connsiteX332" fmla="*/ 7088030 w 11047383"/>
              <a:gd name="connsiteY332" fmla="*/ 1534341 h 4410472"/>
              <a:gd name="connsiteX333" fmla="*/ 7067747 w 11047383"/>
              <a:gd name="connsiteY333" fmla="*/ 1524044 h 4410472"/>
              <a:gd name="connsiteX334" fmla="*/ 7100801 w 11047383"/>
              <a:gd name="connsiteY334" fmla="*/ 1511841 h 4410472"/>
              <a:gd name="connsiteX335" fmla="*/ 8802049 w 11047383"/>
              <a:gd name="connsiteY335" fmla="*/ 1504014 h 4410472"/>
              <a:gd name="connsiteX336" fmla="*/ 8924896 w 11047383"/>
              <a:gd name="connsiteY336" fmla="*/ 1524441 h 4410472"/>
              <a:gd name="connsiteX337" fmla="*/ 8852098 w 11047383"/>
              <a:gd name="connsiteY337" fmla="*/ 1572860 h 4410472"/>
              <a:gd name="connsiteX338" fmla="*/ 8827831 w 11047383"/>
              <a:gd name="connsiteY338" fmla="*/ 1548651 h 4410472"/>
              <a:gd name="connsiteX339" fmla="*/ 8803565 w 11047383"/>
              <a:gd name="connsiteY339" fmla="*/ 1548651 h 4410472"/>
              <a:gd name="connsiteX340" fmla="*/ 8803565 w 11047383"/>
              <a:gd name="connsiteY340" fmla="*/ 1524441 h 4410472"/>
              <a:gd name="connsiteX341" fmla="*/ 8779299 w 11047383"/>
              <a:gd name="connsiteY341" fmla="*/ 1524441 h 4410472"/>
              <a:gd name="connsiteX342" fmla="*/ 8802049 w 11047383"/>
              <a:gd name="connsiteY342" fmla="*/ 1504014 h 4410472"/>
              <a:gd name="connsiteX343" fmla="*/ 9045545 w 11047383"/>
              <a:gd name="connsiteY343" fmla="*/ 1499835 h 4410472"/>
              <a:gd name="connsiteX344" fmla="*/ 9069358 w 11047383"/>
              <a:gd name="connsiteY344" fmla="*/ 1499835 h 4410472"/>
              <a:gd name="connsiteX345" fmla="*/ 9069358 w 11047383"/>
              <a:gd name="connsiteY345" fmla="*/ 1501423 h 4410472"/>
              <a:gd name="connsiteX346" fmla="*/ 9045545 w 11047383"/>
              <a:gd name="connsiteY346" fmla="*/ 1501423 h 4410472"/>
              <a:gd name="connsiteX347" fmla="*/ 9021733 w 11047383"/>
              <a:gd name="connsiteY347" fmla="*/ 1499835 h 4410472"/>
              <a:gd name="connsiteX348" fmla="*/ 8996333 w 11047383"/>
              <a:gd name="connsiteY348" fmla="*/ 1525235 h 4410472"/>
              <a:gd name="connsiteX349" fmla="*/ 8924895 w 11047383"/>
              <a:gd name="connsiteY349" fmla="*/ 1525235 h 4410472"/>
              <a:gd name="connsiteX350" fmla="*/ 7356446 w 11047383"/>
              <a:gd name="connsiteY350" fmla="*/ 1499835 h 4410472"/>
              <a:gd name="connsiteX351" fmla="*/ 7332633 w 11047383"/>
              <a:gd name="connsiteY351" fmla="*/ 1525235 h 4410472"/>
              <a:gd name="connsiteX352" fmla="*/ 7356446 w 11047383"/>
              <a:gd name="connsiteY352" fmla="*/ 1499835 h 4410472"/>
              <a:gd name="connsiteX353" fmla="*/ 7115826 w 11047383"/>
              <a:gd name="connsiteY353" fmla="*/ 1499637 h 4410472"/>
              <a:gd name="connsiteX354" fmla="*/ 7111694 w 11047383"/>
              <a:gd name="connsiteY354" fmla="*/ 1510315 h 4410472"/>
              <a:gd name="connsiteX355" fmla="*/ 7109959 w 11047383"/>
              <a:gd name="connsiteY355" fmla="*/ 1510558 h 4410472"/>
              <a:gd name="connsiteX356" fmla="*/ 7550120 w 11047383"/>
              <a:gd name="connsiteY356" fmla="*/ 1476022 h 4410472"/>
              <a:gd name="connsiteX357" fmla="*/ 7573933 w 11047383"/>
              <a:gd name="connsiteY357" fmla="*/ 1476022 h 4410472"/>
              <a:gd name="connsiteX358" fmla="*/ 7573933 w 11047383"/>
              <a:gd name="connsiteY358" fmla="*/ 1499835 h 4410472"/>
              <a:gd name="connsiteX359" fmla="*/ 8755033 w 11047383"/>
              <a:gd name="connsiteY359" fmla="*/ 1476022 h 4410472"/>
              <a:gd name="connsiteX360" fmla="*/ 8635970 w 11047383"/>
              <a:gd name="connsiteY360" fmla="*/ 1525235 h 4410472"/>
              <a:gd name="connsiteX361" fmla="*/ 8755033 w 11047383"/>
              <a:gd name="connsiteY361" fmla="*/ 1476022 h 4410472"/>
              <a:gd name="connsiteX362" fmla="*/ 7407368 w 11047383"/>
              <a:gd name="connsiteY362" fmla="*/ 1452472 h 4410472"/>
              <a:gd name="connsiteX363" fmla="*/ 7405261 w 11047383"/>
              <a:gd name="connsiteY363" fmla="*/ 1476023 h 4410472"/>
              <a:gd name="connsiteX364" fmla="*/ 7401479 w 11047383"/>
              <a:gd name="connsiteY364" fmla="*/ 1461798 h 4410472"/>
              <a:gd name="connsiteX365" fmla="*/ 7395015 w 11047383"/>
              <a:gd name="connsiteY365" fmla="*/ 1456124 h 4410472"/>
              <a:gd name="connsiteX366" fmla="*/ 7332633 w 11047383"/>
              <a:gd name="connsiteY366" fmla="*/ 1451417 h 4410472"/>
              <a:gd name="connsiteX367" fmla="*/ 7381052 w 11047383"/>
              <a:gd name="connsiteY367" fmla="*/ 1451417 h 4410472"/>
              <a:gd name="connsiteX368" fmla="*/ 7393157 w 11047383"/>
              <a:gd name="connsiteY368" fmla="*/ 1454493 h 4410472"/>
              <a:gd name="connsiteX369" fmla="*/ 7395015 w 11047383"/>
              <a:gd name="connsiteY369" fmla="*/ 1456124 h 4410472"/>
              <a:gd name="connsiteX370" fmla="*/ 7390130 w 11047383"/>
              <a:gd name="connsiteY370" fmla="*/ 1457568 h 4410472"/>
              <a:gd name="connsiteX371" fmla="*/ 7332633 w 11047383"/>
              <a:gd name="connsiteY371" fmla="*/ 1451417 h 4410472"/>
              <a:gd name="connsiteX372" fmla="*/ 8466108 w 11047383"/>
              <a:gd name="connsiteY372" fmla="*/ 1450622 h 4410472"/>
              <a:gd name="connsiteX373" fmla="*/ 8489921 w 11047383"/>
              <a:gd name="connsiteY373" fmla="*/ 1450622 h 4410472"/>
              <a:gd name="connsiteX374" fmla="*/ 8489921 w 11047383"/>
              <a:gd name="connsiteY374" fmla="*/ 1452210 h 4410472"/>
              <a:gd name="connsiteX375" fmla="*/ 8466108 w 11047383"/>
              <a:gd name="connsiteY375" fmla="*/ 1452210 h 4410472"/>
              <a:gd name="connsiteX376" fmla="*/ 7260136 w 11047383"/>
              <a:gd name="connsiteY376" fmla="*/ 1450622 h 4410472"/>
              <a:gd name="connsiteX377" fmla="*/ 7308820 w 11047383"/>
              <a:gd name="connsiteY377" fmla="*/ 1475229 h 4410472"/>
              <a:gd name="connsiteX378" fmla="*/ 7284478 w 11047383"/>
              <a:gd name="connsiteY378" fmla="*/ 1475229 h 4410472"/>
              <a:gd name="connsiteX379" fmla="*/ 7253671 w 11047383"/>
              <a:gd name="connsiteY379" fmla="*/ 1489070 h 4410472"/>
              <a:gd name="connsiteX380" fmla="*/ 7235908 w 11047383"/>
              <a:gd name="connsiteY380" fmla="*/ 1475316 h 4410472"/>
              <a:gd name="connsiteX381" fmla="*/ 7180431 w 11047383"/>
              <a:gd name="connsiteY381" fmla="*/ 1517561 h 4410472"/>
              <a:gd name="connsiteX382" fmla="*/ 7139865 w 11047383"/>
              <a:gd name="connsiteY382" fmla="*/ 1548452 h 4410472"/>
              <a:gd name="connsiteX383" fmla="*/ 7115826 w 11047383"/>
              <a:gd name="connsiteY383" fmla="*/ 1499637 h 4410472"/>
              <a:gd name="connsiteX384" fmla="*/ 7211983 w 11047383"/>
              <a:gd name="connsiteY384" fmla="*/ 1450821 h 4410472"/>
              <a:gd name="connsiteX385" fmla="*/ 7233017 w 11047383"/>
              <a:gd name="connsiteY385" fmla="*/ 1472178 h 4410472"/>
              <a:gd name="connsiteX386" fmla="*/ 7235977 w 11047383"/>
              <a:gd name="connsiteY386" fmla="*/ 1475183 h 4410472"/>
              <a:gd name="connsiteX387" fmla="*/ 7247966 w 11047383"/>
              <a:gd name="connsiteY387" fmla="*/ 1472153 h 4410472"/>
              <a:gd name="connsiteX388" fmla="*/ 7260136 w 11047383"/>
              <a:gd name="connsiteY388" fmla="*/ 1450622 h 4410472"/>
              <a:gd name="connsiteX389" fmla="*/ 7107938 w 11047383"/>
              <a:gd name="connsiteY389" fmla="*/ 1444719 h 4410472"/>
              <a:gd name="connsiteX390" fmla="*/ 7115826 w 11047383"/>
              <a:gd name="connsiteY390" fmla="*/ 1450821 h 4410472"/>
              <a:gd name="connsiteX391" fmla="*/ 7115826 w 11047383"/>
              <a:gd name="connsiteY391" fmla="*/ 1499637 h 4410472"/>
              <a:gd name="connsiteX392" fmla="*/ 7043708 w 11047383"/>
              <a:gd name="connsiteY392" fmla="*/ 1499637 h 4410472"/>
              <a:gd name="connsiteX393" fmla="*/ 7107938 w 11047383"/>
              <a:gd name="connsiteY393" fmla="*/ 1444719 h 4410472"/>
              <a:gd name="connsiteX394" fmla="*/ 8948708 w 11047383"/>
              <a:gd name="connsiteY394" fmla="*/ 1426810 h 4410472"/>
              <a:gd name="connsiteX395" fmla="*/ 8851870 w 11047383"/>
              <a:gd name="connsiteY395" fmla="*/ 1451417 h 4410472"/>
              <a:gd name="connsiteX396" fmla="*/ 8948708 w 11047383"/>
              <a:gd name="connsiteY396" fmla="*/ 1426810 h 4410472"/>
              <a:gd name="connsiteX397" fmla="*/ 7429471 w 11047383"/>
              <a:gd name="connsiteY397" fmla="*/ 1426810 h 4410472"/>
              <a:gd name="connsiteX398" fmla="*/ 7410935 w 11047383"/>
              <a:gd name="connsiteY398" fmla="*/ 1451417 h 4410472"/>
              <a:gd name="connsiteX399" fmla="*/ 7407368 w 11047383"/>
              <a:gd name="connsiteY399" fmla="*/ 1452472 h 4410472"/>
              <a:gd name="connsiteX400" fmla="*/ 7408287 w 11047383"/>
              <a:gd name="connsiteY400" fmla="*/ 1442189 h 4410472"/>
              <a:gd name="connsiteX401" fmla="*/ 7429471 w 11047383"/>
              <a:gd name="connsiteY401" fmla="*/ 1426810 h 4410472"/>
              <a:gd name="connsiteX402" fmla="*/ 7911806 w 11047383"/>
              <a:gd name="connsiteY402" fmla="*/ 1408024 h 4410472"/>
              <a:gd name="connsiteX403" fmla="*/ 7935883 w 11047383"/>
              <a:gd name="connsiteY403" fmla="*/ 1426280 h 4410472"/>
              <a:gd name="connsiteX404" fmla="*/ 7887729 w 11047383"/>
              <a:gd name="connsiteY404" fmla="*/ 1450622 h 4410472"/>
              <a:gd name="connsiteX405" fmla="*/ 7887729 w 11047383"/>
              <a:gd name="connsiteY405" fmla="*/ 1426280 h 4410472"/>
              <a:gd name="connsiteX406" fmla="*/ 7911806 w 11047383"/>
              <a:gd name="connsiteY406" fmla="*/ 1408024 h 4410472"/>
              <a:gd name="connsiteX407" fmla="*/ 7413099 w 11047383"/>
              <a:gd name="connsiteY407" fmla="*/ 1384973 h 4410472"/>
              <a:gd name="connsiteX408" fmla="*/ 7429470 w 11047383"/>
              <a:gd name="connsiteY408" fmla="*/ 1390298 h 4410472"/>
              <a:gd name="connsiteX409" fmla="*/ 7444655 w 11047383"/>
              <a:gd name="connsiteY409" fmla="*/ 1395237 h 4410472"/>
              <a:gd name="connsiteX410" fmla="*/ 7438400 w 11047383"/>
              <a:gd name="connsiteY410" fmla="*/ 1399426 h 4410472"/>
              <a:gd name="connsiteX411" fmla="*/ 7405658 w 11047383"/>
              <a:gd name="connsiteY411" fmla="*/ 1402468 h 4410472"/>
              <a:gd name="connsiteX412" fmla="*/ 7413099 w 11047383"/>
              <a:gd name="connsiteY412" fmla="*/ 1384973 h 4410472"/>
              <a:gd name="connsiteX413" fmla="*/ 8690196 w 11047383"/>
              <a:gd name="connsiteY413" fmla="*/ 1381969 h 4410472"/>
              <a:gd name="connsiteX414" fmla="*/ 8658017 w 11047383"/>
              <a:gd name="connsiteY414" fmla="*/ 1395919 h 4410472"/>
              <a:gd name="connsiteX415" fmla="*/ 8586758 w 11047383"/>
              <a:gd name="connsiteY415" fmla="*/ 1426810 h 4410472"/>
              <a:gd name="connsiteX416" fmla="*/ 8685163 w 11047383"/>
              <a:gd name="connsiteY416" fmla="*/ 1383334 h 4410472"/>
              <a:gd name="connsiteX417" fmla="*/ 7453283 w 11047383"/>
              <a:gd name="connsiteY417" fmla="*/ 1378127 h 4410472"/>
              <a:gd name="connsiteX418" fmla="*/ 7445841 w 11047383"/>
              <a:gd name="connsiteY418" fmla="*/ 1395622 h 4410472"/>
              <a:gd name="connsiteX419" fmla="*/ 7444655 w 11047383"/>
              <a:gd name="connsiteY419" fmla="*/ 1395237 h 4410472"/>
              <a:gd name="connsiteX420" fmla="*/ 7449190 w 11047383"/>
              <a:gd name="connsiteY420" fmla="*/ 1392199 h 4410472"/>
              <a:gd name="connsiteX421" fmla="*/ 7453283 w 11047383"/>
              <a:gd name="connsiteY421" fmla="*/ 1378127 h 4410472"/>
              <a:gd name="connsiteX422" fmla="*/ 8828058 w 11047383"/>
              <a:gd name="connsiteY422" fmla="*/ 1377597 h 4410472"/>
              <a:gd name="connsiteX423" fmla="*/ 8804246 w 11047383"/>
              <a:gd name="connsiteY423" fmla="*/ 1402997 h 4410472"/>
              <a:gd name="connsiteX424" fmla="*/ 8755033 w 11047383"/>
              <a:gd name="connsiteY424" fmla="*/ 1402997 h 4410472"/>
              <a:gd name="connsiteX425" fmla="*/ 7863652 w 11047383"/>
              <a:gd name="connsiteY425" fmla="*/ 1377597 h 4410472"/>
              <a:gd name="connsiteX426" fmla="*/ 7887729 w 11047383"/>
              <a:gd name="connsiteY426" fmla="*/ 1426280 h 4410472"/>
              <a:gd name="connsiteX427" fmla="*/ 7815497 w 11047383"/>
              <a:gd name="connsiteY427" fmla="*/ 1426280 h 4410472"/>
              <a:gd name="connsiteX428" fmla="*/ 7863652 w 11047383"/>
              <a:gd name="connsiteY428" fmla="*/ 1377597 h 4410472"/>
              <a:gd name="connsiteX429" fmla="*/ 7791421 w 11047383"/>
              <a:gd name="connsiteY429" fmla="*/ 1377597 h 4410472"/>
              <a:gd name="connsiteX430" fmla="*/ 7767344 w 11047383"/>
              <a:gd name="connsiteY430" fmla="*/ 1426280 h 4410472"/>
              <a:gd name="connsiteX431" fmla="*/ 7791421 w 11047383"/>
              <a:gd name="connsiteY431" fmla="*/ 1426280 h 4410472"/>
              <a:gd name="connsiteX432" fmla="*/ 7695112 w 11047383"/>
              <a:gd name="connsiteY432" fmla="*/ 1426280 h 4410472"/>
              <a:gd name="connsiteX433" fmla="*/ 7646958 w 11047383"/>
              <a:gd name="connsiteY433" fmla="*/ 1450622 h 4410472"/>
              <a:gd name="connsiteX434" fmla="*/ 7646958 w 11047383"/>
              <a:gd name="connsiteY434" fmla="*/ 1426280 h 4410472"/>
              <a:gd name="connsiteX435" fmla="*/ 7791421 w 11047383"/>
              <a:gd name="connsiteY435" fmla="*/ 1377597 h 4410472"/>
              <a:gd name="connsiteX436" fmla="*/ 7380258 w 11047383"/>
              <a:gd name="connsiteY436" fmla="*/ 1377597 h 4410472"/>
              <a:gd name="connsiteX437" fmla="*/ 7236022 w 11047383"/>
              <a:gd name="connsiteY437" fmla="*/ 1450821 h 4410472"/>
              <a:gd name="connsiteX438" fmla="*/ 7211983 w 11047383"/>
              <a:gd name="connsiteY438" fmla="*/ 1426413 h 4410472"/>
              <a:gd name="connsiteX439" fmla="*/ 7211983 w 11047383"/>
              <a:gd name="connsiteY439" fmla="*/ 1450821 h 4410472"/>
              <a:gd name="connsiteX440" fmla="*/ 7163904 w 11047383"/>
              <a:gd name="connsiteY440" fmla="*/ 1426413 h 4410472"/>
              <a:gd name="connsiteX441" fmla="*/ 7380258 w 11047383"/>
              <a:gd name="connsiteY441" fmla="*/ 1377597 h 4410472"/>
              <a:gd name="connsiteX442" fmla="*/ 9237633 w 11047383"/>
              <a:gd name="connsiteY442" fmla="*/ 1353785 h 4410472"/>
              <a:gd name="connsiteX443" fmla="*/ 9142383 w 11047383"/>
              <a:gd name="connsiteY443" fmla="*/ 1402998 h 4410472"/>
              <a:gd name="connsiteX444" fmla="*/ 9142383 w 11047383"/>
              <a:gd name="connsiteY444" fmla="*/ 1378392 h 4410472"/>
              <a:gd name="connsiteX445" fmla="*/ 9237633 w 11047383"/>
              <a:gd name="connsiteY445" fmla="*/ 1353785 h 4410472"/>
              <a:gd name="connsiteX446" fmla="*/ 9093171 w 11047383"/>
              <a:gd name="connsiteY446" fmla="*/ 1353785 h 4410472"/>
              <a:gd name="connsiteX447" fmla="*/ 8996333 w 11047383"/>
              <a:gd name="connsiteY447" fmla="*/ 1402998 h 4410472"/>
              <a:gd name="connsiteX448" fmla="*/ 8996333 w 11047383"/>
              <a:gd name="connsiteY448" fmla="*/ 1426810 h 4410472"/>
              <a:gd name="connsiteX449" fmla="*/ 8948708 w 11047383"/>
              <a:gd name="connsiteY449" fmla="*/ 1426810 h 4410472"/>
              <a:gd name="connsiteX450" fmla="*/ 8996333 w 11047383"/>
              <a:gd name="connsiteY450" fmla="*/ 1402997 h 4410472"/>
              <a:gd name="connsiteX451" fmla="*/ 8996333 w 11047383"/>
              <a:gd name="connsiteY451" fmla="*/ 1388773 h 4410472"/>
              <a:gd name="connsiteX452" fmla="*/ 8996333 w 11047383"/>
              <a:gd name="connsiteY452" fmla="*/ 1378392 h 4410472"/>
              <a:gd name="connsiteX453" fmla="*/ 9093171 w 11047383"/>
              <a:gd name="connsiteY453" fmla="*/ 1353785 h 4410472"/>
              <a:gd name="connsiteX454" fmla="*/ 8104158 w 11047383"/>
              <a:gd name="connsiteY454" fmla="*/ 1353785 h 4410472"/>
              <a:gd name="connsiteX455" fmla="*/ 7959695 w 11047383"/>
              <a:gd name="connsiteY455" fmla="*/ 1426810 h 4410472"/>
              <a:gd name="connsiteX456" fmla="*/ 8104158 w 11047383"/>
              <a:gd name="connsiteY456" fmla="*/ 1353785 h 4410472"/>
              <a:gd name="connsiteX457" fmla="*/ 8437359 w 11047383"/>
              <a:gd name="connsiteY457" fmla="*/ 1347459 h 4410472"/>
              <a:gd name="connsiteX458" fmla="*/ 8466108 w 11047383"/>
              <a:gd name="connsiteY458" fmla="*/ 1353785 h 4410472"/>
              <a:gd name="connsiteX459" fmla="*/ 8436864 w 11047383"/>
              <a:gd name="connsiteY459" fmla="*/ 1347693 h 4410472"/>
              <a:gd name="connsiteX460" fmla="*/ 8433955 w 11047383"/>
              <a:gd name="connsiteY460" fmla="*/ 1347087 h 4410472"/>
              <a:gd name="connsiteX461" fmla="*/ 8436864 w 11047383"/>
              <a:gd name="connsiteY461" fmla="*/ 1347693 h 4410472"/>
              <a:gd name="connsiteX462" fmla="*/ 8417689 w 11047383"/>
              <a:gd name="connsiteY462" fmla="*/ 1356761 h 4410472"/>
              <a:gd name="connsiteX463" fmla="*/ 8369270 w 11047383"/>
              <a:gd name="connsiteY463" fmla="*/ 1377597 h 4410472"/>
              <a:gd name="connsiteX464" fmla="*/ 8369270 w 11047383"/>
              <a:gd name="connsiteY464" fmla="*/ 1353785 h 4410472"/>
              <a:gd name="connsiteX465" fmla="*/ 8433955 w 11047383"/>
              <a:gd name="connsiteY465" fmla="*/ 1347087 h 4410472"/>
              <a:gd name="connsiteX466" fmla="*/ 8840587 w 11047383"/>
              <a:gd name="connsiteY466" fmla="*/ 1341685 h 4410472"/>
              <a:gd name="connsiteX467" fmla="*/ 8794879 w 11047383"/>
              <a:gd name="connsiteY467" fmla="*/ 1353587 h 4410472"/>
              <a:gd name="connsiteX468" fmla="*/ 8690196 w 11047383"/>
              <a:gd name="connsiteY468" fmla="*/ 1381969 h 4410472"/>
              <a:gd name="connsiteX469" fmla="*/ 8755668 w 11047383"/>
              <a:gd name="connsiteY469" fmla="*/ 1353587 h 4410472"/>
              <a:gd name="connsiteX470" fmla="*/ 8805813 w 11047383"/>
              <a:gd name="connsiteY470" fmla="*/ 1342908 h 4410472"/>
              <a:gd name="connsiteX471" fmla="*/ 8514262 w 11047383"/>
              <a:gd name="connsiteY471" fmla="*/ 1332295 h 4410472"/>
              <a:gd name="connsiteX472" fmla="*/ 8514262 w 11047383"/>
              <a:gd name="connsiteY472" fmla="*/ 1343287 h 4410472"/>
              <a:gd name="connsiteX473" fmla="*/ 8514262 w 11047383"/>
              <a:gd name="connsiteY473" fmla="*/ 1353467 h 4410472"/>
              <a:gd name="connsiteX474" fmla="*/ 8538339 w 11047383"/>
              <a:gd name="connsiteY474" fmla="*/ 1353467 h 4410472"/>
              <a:gd name="connsiteX475" fmla="*/ 8538339 w 11047383"/>
              <a:gd name="connsiteY475" fmla="*/ 1377597 h 4410472"/>
              <a:gd name="connsiteX476" fmla="*/ 8466108 w 11047383"/>
              <a:gd name="connsiteY476" fmla="*/ 1353467 h 4410472"/>
              <a:gd name="connsiteX477" fmla="*/ 8513134 w 11047383"/>
              <a:gd name="connsiteY477" fmla="*/ 1332353 h 4410472"/>
              <a:gd name="connsiteX478" fmla="*/ 9696421 w 11047383"/>
              <a:gd name="connsiteY478" fmla="*/ 1329972 h 4410472"/>
              <a:gd name="connsiteX479" fmla="*/ 9576035 w 11047383"/>
              <a:gd name="connsiteY479" fmla="*/ 1377597 h 4410472"/>
              <a:gd name="connsiteX480" fmla="*/ 9551958 w 11047383"/>
              <a:gd name="connsiteY480" fmla="*/ 1353785 h 4410472"/>
              <a:gd name="connsiteX481" fmla="*/ 9696421 w 11047383"/>
              <a:gd name="connsiteY481" fmla="*/ 1329972 h 4410472"/>
              <a:gd name="connsiteX482" fmla="*/ 8127970 w 11047383"/>
              <a:gd name="connsiteY482" fmla="*/ 1329972 h 4410472"/>
              <a:gd name="connsiteX483" fmla="*/ 8224808 w 11047383"/>
              <a:gd name="connsiteY483" fmla="*/ 1354182 h 4410472"/>
              <a:gd name="connsiteX484" fmla="*/ 8127970 w 11047383"/>
              <a:gd name="connsiteY484" fmla="*/ 1378391 h 4410472"/>
              <a:gd name="connsiteX485" fmla="*/ 8127970 w 11047383"/>
              <a:gd name="connsiteY485" fmla="*/ 1329972 h 4410472"/>
              <a:gd name="connsiteX486" fmla="*/ 8514262 w 11047383"/>
              <a:gd name="connsiteY486" fmla="*/ 1329337 h 4410472"/>
              <a:gd name="connsiteX487" fmla="*/ 8519530 w 11047383"/>
              <a:gd name="connsiteY487" fmla="*/ 1332023 h 4410472"/>
              <a:gd name="connsiteX488" fmla="*/ 8514262 w 11047383"/>
              <a:gd name="connsiteY488" fmla="*/ 1332295 h 4410472"/>
              <a:gd name="connsiteX489" fmla="*/ 7887290 w 11047383"/>
              <a:gd name="connsiteY489" fmla="*/ 1329313 h 4410472"/>
              <a:gd name="connsiteX490" fmla="*/ 7899350 w 11047383"/>
              <a:gd name="connsiteY490" fmla="*/ 1329313 h 4410472"/>
              <a:gd name="connsiteX491" fmla="*/ 7908852 w 11047383"/>
              <a:gd name="connsiteY491" fmla="*/ 1329313 h 4410472"/>
              <a:gd name="connsiteX492" fmla="*/ 7911410 w 11047383"/>
              <a:gd name="connsiteY492" fmla="*/ 1353681 h 4410472"/>
              <a:gd name="connsiteX493" fmla="*/ 7887290 w 11047383"/>
              <a:gd name="connsiteY493" fmla="*/ 1329313 h 4410472"/>
              <a:gd name="connsiteX494" fmla="*/ 7910801 w 11047383"/>
              <a:gd name="connsiteY494" fmla="*/ 1327243 h 4410472"/>
              <a:gd name="connsiteX495" fmla="*/ 7911410 w 11047383"/>
              <a:gd name="connsiteY495" fmla="*/ 1329313 h 4410472"/>
              <a:gd name="connsiteX496" fmla="*/ 7908852 w 11047383"/>
              <a:gd name="connsiteY496" fmla="*/ 1329313 h 4410472"/>
              <a:gd name="connsiteX497" fmla="*/ 7908772 w 11047383"/>
              <a:gd name="connsiteY497" fmla="*/ 1328551 h 4410472"/>
              <a:gd name="connsiteX498" fmla="*/ 8684974 w 11047383"/>
              <a:gd name="connsiteY498" fmla="*/ 1322809 h 4410472"/>
              <a:gd name="connsiteX499" fmla="*/ 8682802 w 11047383"/>
              <a:gd name="connsiteY499" fmla="*/ 1329337 h 4410472"/>
              <a:gd name="connsiteX500" fmla="*/ 8682426 w 11047383"/>
              <a:gd name="connsiteY500" fmla="*/ 1325567 h 4410472"/>
              <a:gd name="connsiteX501" fmla="*/ 8681921 w 11047383"/>
              <a:gd name="connsiteY501" fmla="*/ 1323977 h 4410472"/>
              <a:gd name="connsiteX502" fmla="*/ 8658725 w 11047383"/>
              <a:gd name="connsiteY502" fmla="*/ 1305207 h 4410472"/>
              <a:gd name="connsiteX503" fmla="*/ 8679792 w 11047383"/>
              <a:gd name="connsiteY503" fmla="*/ 1317272 h 4410472"/>
              <a:gd name="connsiteX504" fmla="*/ 8681921 w 11047383"/>
              <a:gd name="connsiteY504" fmla="*/ 1323977 h 4410472"/>
              <a:gd name="connsiteX505" fmla="*/ 8676783 w 11047383"/>
              <a:gd name="connsiteY505" fmla="*/ 1325944 h 4410472"/>
              <a:gd name="connsiteX506" fmla="*/ 8541349 w 11047383"/>
              <a:gd name="connsiteY506" fmla="*/ 1343146 h 4410472"/>
              <a:gd name="connsiteX507" fmla="*/ 8519530 w 11047383"/>
              <a:gd name="connsiteY507" fmla="*/ 1332023 h 4410472"/>
              <a:gd name="connsiteX508" fmla="*/ 8571445 w 11047383"/>
              <a:gd name="connsiteY508" fmla="*/ 1329337 h 4410472"/>
              <a:gd name="connsiteX509" fmla="*/ 8658725 w 11047383"/>
              <a:gd name="connsiteY509" fmla="*/ 1305207 h 4410472"/>
              <a:gd name="connsiteX510" fmla="*/ 9166196 w 11047383"/>
              <a:gd name="connsiteY510" fmla="*/ 1304572 h 4410472"/>
              <a:gd name="connsiteX511" fmla="*/ 9190008 w 11047383"/>
              <a:gd name="connsiteY511" fmla="*/ 1329972 h 4410472"/>
              <a:gd name="connsiteX512" fmla="*/ 9116983 w 11047383"/>
              <a:gd name="connsiteY512" fmla="*/ 1329972 h 4410472"/>
              <a:gd name="connsiteX513" fmla="*/ 7573933 w 11047383"/>
              <a:gd name="connsiteY513" fmla="*/ 1304572 h 4410472"/>
              <a:gd name="connsiteX514" fmla="*/ 7573933 w 11047383"/>
              <a:gd name="connsiteY514" fmla="*/ 1329972 h 4410472"/>
              <a:gd name="connsiteX515" fmla="*/ 7550120 w 11047383"/>
              <a:gd name="connsiteY515" fmla="*/ 1329972 h 4410472"/>
              <a:gd name="connsiteX516" fmla="*/ 7476179 w 11047383"/>
              <a:gd name="connsiteY516" fmla="*/ 1289278 h 4410472"/>
              <a:gd name="connsiteX517" fmla="*/ 7465189 w 11047383"/>
              <a:gd name="connsiteY517" fmla="*/ 1296139 h 4410472"/>
              <a:gd name="connsiteX518" fmla="*/ 7429470 w 11047383"/>
              <a:gd name="connsiteY518" fmla="*/ 1329973 h 4410472"/>
              <a:gd name="connsiteX519" fmla="*/ 7429470 w 11047383"/>
              <a:gd name="connsiteY519" fmla="*/ 1305367 h 4410472"/>
              <a:gd name="connsiteX520" fmla="*/ 7470770 w 11047383"/>
              <a:gd name="connsiteY520" fmla="*/ 1291141 h 4410472"/>
              <a:gd name="connsiteX521" fmla="*/ 8682802 w 11047383"/>
              <a:gd name="connsiteY521" fmla="*/ 1281077 h 4410472"/>
              <a:gd name="connsiteX522" fmla="*/ 8658725 w 11047383"/>
              <a:gd name="connsiteY522" fmla="*/ 1305207 h 4410472"/>
              <a:gd name="connsiteX523" fmla="*/ 8682802 w 11047383"/>
              <a:gd name="connsiteY523" fmla="*/ 1281077 h 4410472"/>
              <a:gd name="connsiteX524" fmla="*/ 8780433 w 11047383"/>
              <a:gd name="connsiteY524" fmla="*/ 1280760 h 4410472"/>
              <a:gd name="connsiteX525" fmla="*/ 8875683 w 11047383"/>
              <a:gd name="connsiteY525" fmla="*/ 1280760 h 4410472"/>
              <a:gd name="connsiteX526" fmla="*/ 8780433 w 11047383"/>
              <a:gd name="connsiteY526" fmla="*/ 1304573 h 4410472"/>
              <a:gd name="connsiteX527" fmla="*/ 8780433 w 11047383"/>
              <a:gd name="connsiteY527" fmla="*/ 1280760 h 4410472"/>
              <a:gd name="connsiteX528" fmla="*/ 7791420 w 11047383"/>
              <a:gd name="connsiteY528" fmla="*/ 1280760 h 4410472"/>
              <a:gd name="connsiteX529" fmla="*/ 7597745 w 11047383"/>
              <a:gd name="connsiteY529" fmla="*/ 1305367 h 4410472"/>
              <a:gd name="connsiteX530" fmla="*/ 7791420 w 11047383"/>
              <a:gd name="connsiteY530" fmla="*/ 1280760 h 4410472"/>
              <a:gd name="connsiteX531" fmla="*/ 7500908 w 11047383"/>
              <a:gd name="connsiteY531" fmla="*/ 1280760 h 4410472"/>
              <a:gd name="connsiteX532" fmla="*/ 7491978 w 11047383"/>
              <a:gd name="connsiteY532" fmla="*/ 1283836 h 4410472"/>
              <a:gd name="connsiteX533" fmla="*/ 7476179 w 11047383"/>
              <a:gd name="connsiteY533" fmla="*/ 1289278 h 4410472"/>
              <a:gd name="connsiteX534" fmla="*/ 7483048 w 11047383"/>
              <a:gd name="connsiteY534" fmla="*/ 1284989 h 4410472"/>
              <a:gd name="connsiteX535" fmla="*/ 7500908 w 11047383"/>
              <a:gd name="connsiteY535" fmla="*/ 1280760 h 4410472"/>
              <a:gd name="connsiteX536" fmla="*/ 8297334 w 11047383"/>
              <a:gd name="connsiteY536" fmla="*/ 1280578 h 4410472"/>
              <a:gd name="connsiteX537" fmla="*/ 8321454 w 11047383"/>
              <a:gd name="connsiteY537" fmla="*/ 1304945 h 4410472"/>
              <a:gd name="connsiteX538" fmla="*/ 8273214 w 11047383"/>
              <a:gd name="connsiteY538" fmla="*/ 1304945 h 4410472"/>
              <a:gd name="connsiteX539" fmla="*/ 8297334 w 11047383"/>
              <a:gd name="connsiteY539" fmla="*/ 1280578 h 4410472"/>
              <a:gd name="connsiteX540" fmla="*/ 8730956 w 11047383"/>
              <a:gd name="connsiteY540" fmla="*/ 1256947 h 4410472"/>
              <a:gd name="connsiteX541" fmla="*/ 8755033 w 11047383"/>
              <a:gd name="connsiteY541" fmla="*/ 1281077 h 4410472"/>
              <a:gd name="connsiteX542" fmla="*/ 8730956 w 11047383"/>
              <a:gd name="connsiteY542" fmla="*/ 1269012 h 4410472"/>
              <a:gd name="connsiteX543" fmla="*/ 8724529 w 11047383"/>
              <a:gd name="connsiteY543" fmla="*/ 1263562 h 4410472"/>
              <a:gd name="connsiteX544" fmla="*/ 8706879 w 11047383"/>
              <a:gd name="connsiteY544" fmla="*/ 1256947 h 4410472"/>
              <a:gd name="connsiteX545" fmla="*/ 8721175 w 11047383"/>
              <a:gd name="connsiteY545" fmla="*/ 1260717 h 4410472"/>
              <a:gd name="connsiteX546" fmla="*/ 8724529 w 11047383"/>
              <a:gd name="connsiteY546" fmla="*/ 1263562 h 4410472"/>
              <a:gd name="connsiteX547" fmla="*/ 8717037 w 11047383"/>
              <a:gd name="connsiteY547" fmla="*/ 1271274 h 4410472"/>
              <a:gd name="connsiteX548" fmla="*/ 8706879 w 11047383"/>
              <a:gd name="connsiteY548" fmla="*/ 1305207 h 4410472"/>
              <a:gd name="connsiteX549" fmla="*/ 8730956 w 11047383"/>
              <a:gd name="connsiteY549" fmla="*/ 1305207 h 4410472"/>
              <a:gd name="connsiteX550" fmla="*/ 8684974 w 11047383"/>
              <a:gd name="connsiteY550" fmla="*/ 1322809 h 4410472"/>
              <a:gd name="connsiteX551" fmla="*/ 8694841 w 11047383"/>
              <a:gd name="connsiteY551" fmla="*/ 1293142 h 4410472"/>
              <a:gd name="connsiteX552" fmla="*/ 8706879 w 11047383"/>
              <a:gd name="connsiteY552" fmla="*/ 1256947 h 4410472"/>
              <a:gd name="connsiteX553" fmla="*/ 8249094 w 11047383"/>
              <a:gd name="connsiteY553" fmla="*/ 1256210 h 4410472"/>
              <a:gd name="connsiteX554" fmla="*/ 8224973 w 11047383"/>
              <a:gd name="connsiteY554" fmla="*/ 1304945 h 4410472"/>
              <a:gd name="connsiteX555" fmla="*/ 8172964 w 11047383"/>
              <a:gd name="connsiteY555" fmla="*/ 1304945 h 4410472"/>
              <a:gd name="connsiteX556" fmla="*/ 8080252 w 11047383"/>
              <a:gd name="connsiteY556" fmla="*/ 1304945 h 4410472"/>
              <a:gd name="connsiteX557" fmla="*/ 8224973 w 11047383"/>
              <a:gd name="connsiteY557" fmla="*/ 1280578 h 4410472"/>
              <a:gd name="connsiteX558" fmla="*/ 8249094 w 11047383"/>
              <a:gd name="connsiteY558" fmla="*/ 1256210 h 4410472"/>
              <a:gd name="connsiteX559" fmla="*/ 5501635 w 11047383"/>
              <a:gd name="connsiteY559" fmla="*/ 1251664 h 4410472"/>
              <a:gd name="connsiteX560" fmla="*/ 5502537 w 11047383"/>
              <a:gd name="connsiteY560" fmla="*/ 1255945 h 4410472"/>
              <a:gd name="connsiteX561" fmla="*/ 5499385 w 11047383"/>
              <a:gd name="connsiteY561" fmla="*/ 1256210 h 4410472"/>
              <a:gd name="connsiteX562" fmla="*/ 5499762 w 11047383"/>
              <a:gd name="connsiteY562" fmla="*/ 1255448 h 4410472"/>
              <a:gd name="connsiteX563" fmla="*/ 7851726 w 11047383"/>
              <a:gd name="connsiteY563" fmla="*/ 1244311 h 4410472"/>
              <a:gd name="connsiteX564" fmla="*/ 7869200 w 11047383"/>
              <a:gd name="connsiteY564" fmla="*/ 1252402 h 4410472"/>
              <a:gd name="connsiteX565" fmla="*/ 7887290 w 11047383"/>
              <a:gd name="connsiteY565" fmla="*/ 1256210 h 4410472"/>
              <a:gd name="connsiteX566" fmla="*/ 7853371 w 11047383"/>
              <a:gd name="connsiteY566" fmla="*/ 1245930 h 4410472"/>
              <a:gd name="connsiteX567" fmla="*/ 9119830 w 11047383"/>
              <a:gd name="connsiteY567" fmla="*/ 1241193 h 4410472"/>
              <a:gd name="connsiteX568" fmla="*/ 9115161 w 11047383"/>
              <a:gd name="connsiteY568" fmla="*/ 1245168 h 4410472"/>
              <a:gd name="connsiteX569" fmla="*/ 9093302 w 11047383"/>
              <a:gd name="connsiteY569" fmla="*/ 1256210 h 4410472"/>
              <a:gd name="connsiteX570" fmla="*/ 9069358 w 11047383"/>
              <a:gd name="connsiteY570" fmla="*/ 1231547 h 4410472"/>
              <a:gd name="connsiteX571" fmla="*/ 9061817 w 11047383"/>
              <a:gd name="connsiteY571" fmla="*/ 1242607 h 4410472"/>
              <a:gd name="connsiteX572" fmla="*/ 9057293 w 11047383"/>
              <a:gd name="connsiteY572" fmla="*/ 1243751 h 4410472"/>
              <a:gd name="connsiteX573" fmla="*/ 8996333 w 11047383"/>
              <a:gd name="connsiteY573" fmla="*/ 1231547 h 4410472"/>
              <a:gd name="connsiteX574" fmla="*/ 9017764 w 11047383"/>
              <a:gd name="connsiteY574" fmla="*/ 1266150 h 4410472"/>
              <a:gd name="connsiteX575" fmla="*/ 9021376 w 11047383"/>
              <a:gd name="connsiteY575" fmla="*/ 1279447 h 4410472"/>
              <a:gd name="connsiteX576" fmla="*/ 9028639 w 11047383"/>
              <a:gd name="connsiteY576" fmla="*/ 1255574 h 4410472"/>
              <a:gd name="connsiteX577" fmla="*/ 9045228 w 11047383"/>
              <a:gd name="connsiteY577" fmla="*/ 1246802 h 4410472"/>
              <a:gd name="connsiteX578" fmla="*/ 9057293 w 11047383"/>
              <a:gd name="connsiteY578" fmla="*/ 1243751 h 4410472"/>
              <a:gd name="connsiteX579" fmla="*/ 9045228 w 11047383"/>
              <a:gd name="connsiteY579" fmla="*/ 1255955 h 4410472"/>
              <a:gd name="connsiteX580" fmla="*/ 9069358 w 11047383"/>
              <a:gd name="connsiteY580" fmla="*/ 1280363 h 4410472"/>
              <a:gd name="connsiteX581" fmla="*/ 8924578 w 11047383"/>
              <a:gd name="connsiteY581" fmla="*/ 1329179 h 4410472"/>
              <a:gd name="connsiteX582" fmla="*/ 8849172 w 11047383"/>
              <a:gd name="connsiteY582" fmla="*/ 1341383 h 4410472"/>
              <a:gd name="connsiteX583" fmla="*/ 8840587 w 11047383"/>
              <a:gd name="connsiteY583" fmla="*/ 1341685 h 4410472"/>
              <a:gd name="connsiteX584" fmla="*/ 8909120 w 11047383"/>
              <a:gd name="connsiteY584" fmla="*/ 1323840 h 4410472"/>
              <a:gd name="connsiteX585" fmla="*/ 9020075 w 11047383"/>
              <a:gd name="connsiteY585" fmla="*/ 1280760 h 4410472"/>
              <a:gd name="connsiteX586" fmla="*/ 8996333 w 11047383"/>
              <a:gd name="connsiteY586" fmla="*/ 1280760 h 4410472"/>
              <a:gd name="connsiteX587" fmla="*/ 8996333 w 11047383"/>
              <a:gd name="connsiteY587" fmla="*/ 1231547 h 4410472"/>
              <a:gd name="connsiteX588" fmla="*/ 7332633 w 11047383"/>
              <a:gd name="connsiteY588" fmla="*/ 1231547 h 4410472"/>
              <a:gd name="connsiteX589" fmla="*/ 7332633 w 11047383"/>
              <a:gd name="connsiteY589" fmla="*/ 1256947 h 4410472"/>
              <a:gd name="connsiteX590" fmla="*/ 7115145 w 11047383"/>
              <a:gd name="connsiteY590" fmla="*/ 1280760 h 4410472"/>
              <a:gd name="connsiteX591" fmla="*/ 8000047 w 11047383"/>
              <a:gd name="connsiteY591" fmla="*/ 1223918 h 4410472"/>
              <a:gd name="connsiteX592" fmla="*/ 8007891 w 11047383"/>
              <a:gd name="connsiteY592" fmla="*/ 1231842 h 4410472"/>
              <a:gd name="connsiteX593" fmla="*/ 8004876 w 11047383"/>
              <a:gd name="connsiteY593" fmla="*/ 1228796 h 4410472"/>
              <a:gd name="connsiteX594" fmla="*/ 7431343 w 11047383"/>
              <a:gd name="connsiteY594" fmla="*/ 1222188 h 4410472"/>
              <a:gd name="connsiteX595" fmla="*/ 7453283 w 11047383"/>
              <a:gd name="connsiteY595" fmla="*/ 1232077 h 4410472"/>
              <a:gd name="connsiteX596" fmla="*/ 7356445 w 11047383"/>
              <a:gd name="connsiteY596" fmla="*/ 1256418 h 4410472"/>
              <a:gd name="connsiteX597" fmla="*/ 7431343 w 11047383"/>
              <a:gd name="connsiteY597" fmla="*/ 1222188 h 4410472"/>
              <a:gd name="connsiteX598" fmla="*/ 7991614 w 11047383"/>
              <a:gd name="connsiteY598" fmla="*/ 1215398 h 4410472"/>
              <a:gd name="connsiteX599" fmla="*/ 7997715 w 11047383"/>
              <a:gd name="connsiteY599" fmla="*/ 1221562 h 4410472"/>
              <a:gd name="connsiteX600" fmla="*/ 8000047 w 11047383"/>
              <a:gd name="connsiteY600" fmla="*/ 1223918 h 4410472"/>
              <a:gd name="connsiteX601" fmla="*/ 7993946 w 11047383"/>
              <a:gd name="connsiteY601" fmla="*/ 1217755 h 4410472"/>
              <a:gd name="connsiteX602" fmla="*/ 7555636 w 11047383"/>
              <a:gd name="connsiteY602" fmla="*/ 1211282 h 4410472"/>
              <a:gd name="connsiteX603" fmla="*/ 7573726 w 11047383"/>
              <a:gd name="connsiteY603" fmla="*/ 1231842 h 4410472"/>
              <a:gd name="connsiteX604" fmla="*/ 7549606 w 11047383"/>
              <a:gd name="connsiteY604" fmla="*/ 1256210 h 4410472"/>
              <a:gd name="connsiteX605" fmla="*/ 7501365 w 11047383"/>
              <a:gd name="connsiteY605" fmla="*/ 1231842 h 4410472"/>
              <a:gd name="connsiteX606" fmla="*/ 7555636 w 11047383"/>
              <a:gd name="connsiteY606" fmla="*/ 1211282 h 4410472"/>
              <a:gd name="connsiteX607" fmla="*/ 7983770 w 11047383"/>
              <a:gd name="connsiteY607" fmla="*/ 1207475 h 4410472"/>
              <a:gd name="connsiteX608" fmla="*/ 7991614 w 11047383"/>
              <a:gd name="connsiteY608" fmla="*/ 1215398 h 4410472"/>
              <a:gd name="connsiteX609" fmla="*/ 7986785 w 11047383"/>
              <a:gd name="connsiteY609" fmla="*/ 1210521 h 4410472"/>
              <a:gd name="connsiteX610" fmla="*/ 7983770 w 11047383"/>
              <a:gd name="connsiteY610" fmla="*/ 1207475 h 4410472"/>
              <a:gd name="connsiteX611" fmla="*/ 5523506 w 11047383"/>
              <a:gd name="connsiteY611" fmla="*/ 1207475 h 4410472"/>
              <a:gd name="connsiteX612" fmla="*/ 5502400 w 11047383"/>
              <a:gd name="connsiteY612" fmla="*/ 1250118 h 4410472"/>
              <a:gd name="connsiteX613" fmla="*/ 5501635 w 11047383"/>
              <a:gd name="connsiteY613" fmla="*/ 1251664 h 4410472"/>
              <a:gd name="connsiteX614" fmla="*/ 5499385 w 11047383"/>
              <a:gd name="connsiteY614" fmla="*/ 1240980 h 4410472"/>
              <a:gd name="connsiteX615" fmla="*/ 5523506 w 11047383"/>
              <a:gd name="connsiteY615" fmla="*/ 1207475 h 4410472"/>
              <a:gd name="connsiteX616" fmla="*/ 6174752 w 11047383"/>
              <a:gd name="connsiteY616" fmla="*/ 1158739 h 4410472"/>
              <a:gd name="connsiteX617" fmla="*/ 6134803 w 11047383"/>
              <a:gd name="connsiteY617" fmla="*/ 1172446 h 4410472"/>
              <a:gd name="connsiteX618" fmla="*/ 6119238 w 11047383"/>
              <a:gd name="connsiteY618" fmla="*/ 1167649 h 4410472"/>
              <a:gd name="connsiteX619" fmla="*/ 5571746 w 11047383"/>
              <a:gd name="connsiteY619" fmla="*/ 1158739 h 4410472"/>
              <a:gd name="connsiteX620" fmla="*/ 5524589 w 11047383"/>
              <a:gd name="connsiteY620" fmla="*/ 1172732 h 4410472"/>
              <a:gd name="connsiteX621" fmla="*/ 5523922 w 11047383"/>
              <a:gd name="connsiteY621" fmla="*/ 1164108 h 4410472"/>
              <a:gd name="connsiteX622" fmla="*/ 5544611 w 11047383"/>
              <a:gd name="connsiteY622" fmla="*/ 1161785 h 4410472"/>
              <a:gd name="connsiteX623" fmla="*/ 5571746 w 11047383"/>
              <a:gd name="connsiteY623" fmla="*/ 1158739 h 4410472"/>
              <a:gd name="connsiteX624" fmla="*/ 5523506 w 11047383"/>
              <a:gd name="connsiteY624" fmla="*/ 1158739 h 4410472"/>
              <a:gd name="connsiteX625" fmla="*/ 5523922 w 11047383"/>
              <a:gd name="connsiteY625" fmla="*/ 1164108 h 4410472"/>
              <a:gd name="connsiteX626" fmla="*/ 5495994 w 11047383"/>
              <a:gd name="connsiteY626" fmla="*/ 1167242 h 4410472"/>
              <a:gd name="connsiteX627" fmla="*/ 5918654 w 11047383"/>
              <a:gd name="connsiteY627" fmla="*/ 1140101 h 4410472"/>
              <a:gd name="connsiteX628" fmla="*/ 5909429 w 11047383"/>
              <a:gd name="connsiteY628" fmla="*/ 1158739 h 4410472"/>
              <a:gd name="connsiteX629" fmla="*/ 5912444 w 11047383"/>
              <a:gd name="connsiteY629" fmla="*/ 1152647 h 4410472"/>
              <a:gd name="connsiteX630" fmla="*/ 5924325 w 11047383"/>
              <a:gd name="connsiteY630" fmla="*/ 1128642 h 4410472"/>
              <a:gd name="connsiteX631" fmla="*/ 5919605 w 11047383"/>
              <a:gd name="connsiteY631" fmla="*/ 1138179 h 4410472"/>
              <a:gd name="connsiteX632" fmla="*/ 5918654 w 11047383"/>
              <a:gd name="connsiteY632" fmla="*/ 1140101 h 4410472"/>
              <a:gd name="connsiteX633" fmla="*/ 5923374 w 11047383"/>
              <a:gd name="connsiteY633" fmla="*/ 1130564 h 4410472"/>
              <a:gd name="connsiteX634" fmla="*/ 7151622 w 11047383"/>
              <a:gd name="connsiteY634" fmla="*/ 1119141 h 4410472"/>
              <a:gd name="connsiteX635" fmla="*/ 7151622 w 11047383"/>
              <a:gd name="connsiteY635" fmla="*/ 1119142 h 4410472"/>
              <a:gd name="connsiteX636" fmla="*/ 7151622 w 11047383"/>
              <a:gd name="connsiteY636" fmla="*/ 1119142 h 4410472"/>
              <a:gd name="connsiteX637" fmla="*/ 5931999 w 11047383"/>
              <a:gd name="connsiteY637" fmla="*/ 1113137 h 4410472"/>
              <a:gd name="connsiteX638" fmla="*/ 5924325 w 11047383"/>
              <a:gd name="connsiteY638" fmla="*/ 1128642 h 4410472"/>
              <a:gd name="connsiteX639" fmla="*/ 5930535 w 11047383"/>
              <a:gd name="connsiteY639" fmla="*/ 1116096 h 4410472"/>
              <a:gd name="connsiteX640" fmla="*/ 8851871 w 11047383"/>
              <a:gd name="connsiteY640" fmla="*/ 1110897 h 4410472"/>
              <a:gd name="connsiteX641" fmla="*/ 8828058 w 11047383"/>
              <a:gd name="connsiteY641" fmla="*/ 1134710 h 4410472"/>
              <a:gd name="connsiteX642" fmla="*/ 8851871 w 11047383"/>
              <a:gd name="connsiteY642" fmla="*/ 1110897 h 4410472"/>
              <a:gd name="connsiteX643" fmla="*/ 7187802 w 11047383"/>
              <a:gd name="connsiteY643" fmla="*/ 1110004 h 4410472"/>
              <a:gd name="connsiteX644" fmla="*/ 7151622 w 11047383"/>
              <a:gd name="connsiteY644" fmla="*/ 1119141 h 4410472"/>
              <a:gd name="connsiteX645" fmla="*/ 7169712 w 11047383"/>
              <a:gd name="connsiteY645" fmla="*/ 1113430 h 4410472"/>
              <a:gd name="connsiteX646" fmla="*/ 7187802 w 11047383"/>
              <a:gd name="connsiteY646" fmla="*/ 1110004 h 4410472"/>
              <a:gd name="connsiteX647" fmla="*/ 5933550 w 11047383"/>
              <a:gd name="connsiteY647" fmla="*/ 1110004 h 4410472"/>
              <a:gd name="connsiteX648" fmla="*/ 5933173 w 11047383"/>
              <a:gd name="connsiteY648" fmla="*/ 1110765 h 4410472"/>
              <a:gd name="connsiteX649" fmla="*/ 5931999 w 11047383"/>
              <a:gd name="connsiteY649" fmla="*/ 1113137 h 4410472"/>
              <a:gd name="connsiteX650" fmla="*/ 7628702 w 11047383"/>
              <a:gd name="connsiteY650" fmla="*/ 1090137 h 4410472"/>
              <a:gd name="connsiteX651" fmla="*/ 7646958 w 11047383"/>
              <a:gd name="connsiteY651" fmla="*/ 1110898 h 4410472"/>
              <a:gd name="connsiteX652" fmla="*/ 7573933 w 11047383"/>
              <a:gd name="connsiteY652" fmla="*/ 1110898 h 4410472"/>
              <a:gd name="connsiteX653" fmla="*/ 7628702 w 11047383"/>
              <a:gd name="connsiteY653" fmla="*/ 1090137 h 4410472"/>
              <a:gd name="connsiteX654" fmla="*/ 8007320 w 11047383"/>
              <a:gd name="connsiteY654" fmla="*/ 1085497 h 4410472"/>
              <a:gd name="connsiteX655" fmla="*/ 8104158 w 11047383"/>
              <a:gd name="connsiteY655" fmla="*/ 1085497 h 4410472"/>
              <a:gd name="connsiteX656" fmla="*/ 8031530 w 11047383"/>
              <a:gd name="connsiteY656" fmla="*/ 1110897 h 4410472"/>
              <a:gd name="connsiteX657" fmla="*/ 8007320 w 11047383"/>
              <a:gd name="connsiteY657" fmla="*/ 1085497 h 4410472"/>
              <a:gd name="connsiteX658" fmla="*/ 8707378 w 11047383"/>
              <a:gd name="connsiteY658" fmla="*/ 1061268 h 4410472"/>
              <a:gd name="connsiteX659" fmla="*/ 8707378 w 11047383"/>
              <a:gd name="connsiteY659" fmla="*/ 1085636 h 4410472"/>
              <a:gd name="connsiteX660" fmla="*/ 8659137 w 11047383"/>
              <a:gd name="connsiteY660" fmla="*/ 1134371 h 4410472"/>
              <a:gd name="connsiteX661" fmla="*/ 8659137 w 11047383"/>
              <a:gd name="connsiteY661" fmla="*/ 1110004 h 4410472"/>
              <a:gd name="connsiteX662" fmla="*/ 8586777 w 11047383"/>
              <a:gd name="connsiteY662" fmla="*/ 1158739 h 4410472"/>
              <a:gd name="connsiteX663" fmla="*/ 8610897 w 11047383"/>
              <a:gd name="connsiteY663" fmla="*/ 1134371 h 4410472"/>
              <a:gd name="connsiteX664" fmla="*/ 8490296 w 11047383"/>
              <a:gd name="connsiteY664" fmla="*/ 1134371 h 4410472"/>
              <a:gd name="connsiteX665" fmla="*/ 8490296 w 11047383"/>
              <a:gd name="connsiteY665" fmla="*/ 1158739 h 4410472"/>
              <a:gd name="connsiteX666" fmla="*/ 8466175 w 11047383"/>
              <a:gd name="connsiteY666" fmla="*/ 1134371 h 4410472"/>
              <a:gd name="connsiteX667" fmla="*/ 8152612 w 11047383"/>
              <a:gd name="connsiteY667" fmla="*/ 1183107 h 4410472"/>
              <a:gd name="connsiteX668" fmla="*/ 7983770 w 11047383"/>
              <a:gd name="connsiteY668" fmla="*/ 1207475 h 4410472"/>
              <a:gd name="connsiteX669" fmla="*/ 7983770 w 11047383"/>
              <a:gd name="connsiteY669" fmla="*/ 1256210 h 4410472"/>
              <a:gd name="connsiteX670" fmla="*/ 8032011 w 11047383"/>
              <a:gd name="connsiteY670" fmla="*/ 1256210 h 4410472"/>
              <a:gd name="connsiteX671" fmla="*/ 7983770 w 11047383"/>
              <a:gd name="connsiteY671" fmla="*/ 1304945 h 4410472"/>
              <a:gd name="connsiteX672" fmla="*/ 7959650 w 11047383"/>
              <a:gd name="connsiteY672" fmla="*/ 1280578 h 4410472"/>
              <a:gd name="connsiteX673" fmla="*/ 7926485 w 11047383"/>
              <a:gd name="connsiteY673" fmla="*/ 1317129 h 4410472"/>
              <a:gd name="connsiteX674" fmla="*/ 7910801 w 11047383"/>
              <a:gd name="connsiteY674" fmla="*/ 1327243 h 4410472"/>
              <a:gd name="connsiteX675" fmla="*/ 7907264 w 11047383"/>
              <a:gd name="connsiteY675" fmla="*/ 1315225 h 4410472"/>
              <a:gd name="connsiteX676" fmla="*/ 7863170 w 11047383"/>
              <a:gd name="connsiteY676" fmla="*/ 1304945 h 4410472"/>
              <a:gd name="connsiteX677" fmla="*/ 7959650 w 11047383"/>
              <a:gd name="connsiteY677" fmla="*/ 1231842 h 4410472"/>
              <a:gd name="connsiteX678" fmla="*/ 7863170 w 11047383"/>
              <a:gd name="connsiteY678" fmla="*/ 1207475 h 4410472"/>
              <a:gd name="connsiteX679" fmla="*/ 7839049 w 11047383"/>
              <a:gd name="connsiteY679" fmla="*/ 1231842 h 4410472"/>
              <a:gd name="connsiteX680" fmla="*/ 7851726 w 11047383"/>
              <a:gd name="connsiteY680" fmla="*/ 1244311 h 4410472"/>
              <a:gd name="connsiteX681" fmla="*/ 7851110 w 11047383"/>
              <a:gd name="connsiteY681" fmla="*/ 1244026 h 4410472"/>
              <a:gd name="connsiteX682" fmla="*/ 7814929 w 11047383"/>
              <a:gd name="connsiteY682" fmla="*/ 1231842 h 4410472"/>
              <a:gd name="connsiteX683" fmla="*/ 7718448 w 11047383"/>
              <a:gd name="connsiteY683" fmla="*/ 1256210 h 4410472"/>
              <a:gd name="connsiteX684" fmla="*/ 7839049 w 11047383"/>
              <a:gd name="connsiteY684" fmla="*/ 1207475 h 4410472"/>
              <a:gd name="connsiteX685" fmla="*/ 7573726 w 11047383"/>
              <a:gd name="connsiteY685" fmla="*/ 1231842 h 4410472"/>
              <a:gd name="connsiteX686" fmla="*/ 8032011 w 11047383"/>
              <a:gd name="connsiteY686" fmla="*/ 1134371 h 4410472"/>
              <a:gd name="connsiteX687" fmla="*/ 8032011 w 11047383"/>
              <a:gd name="connsiteY687" fmla="*/ 1158739 h 4410472"/>
              <a:gd name="connsiteX688" fmla="*/ 8273214 w 11047383"/>
              <a:gd name="connsiteY688" fmla="*/ 1134371 h 4410472"/>
              <a:gd name="connsiteX689" fmla="*/ 8273214 w 11047383"/>
              <a:gd name="connsiteY689" fmla="*/ 1110004 h 4410472"/>
              <a:gd name="connsiteX690" fmla="*/ 8297334 w 11047383"/>
              <a:gd name="connsiteY690" fmla="*/ 1110004 h 4410472"/>
              <a:gd name="connsiteX691" fmla="*/ 8297334 w 11047383"/>
              <a:gd name="connsiteY691" fmla="*/ 1134371 h 4410472"/>
              <a:gd name="connsiteX692" fmla="*/ 8490296 w 11047383"/>
              <a:gd name="connsiteY692" fmla="*/ 1110004 h 4410472"/>
              <a:gd name="connsiteX693" fmla="*/ 8490296 w 11047383"/>
              <a:gd name="connsiteY693" fmla="*/ 1085636 h 4410472"/>
              <a:gd name="connsiteX694" fmla="*/ 8683258 w 11047383"/>
              <a:gd name="connsiteY694" fmla="*/ 1085636 h 4410472"/>
              <a:gd name="connsiteX695" fmla="*/ 8707378 w 11047383"/>
              <a:gd name="connsiteY695" fmla="*/ 1061268 h 4410472"/>
              <a:gd name="connsiteX696" fmla="*/ 6488315 w 11047383"/>
              <a:gd name="connsiteY696" fmla="*/ 1061268 h 4410472"/>
              <a:gd name="connsiteX697" fmla="*/ 6488315 w 11047383"/>
              <a:gd name="connsiteY697" fmla="*/ 1085636 h 4410472"/>
              <a:gd name="connsiteX698" fmla="*/ 6415955 w 11047383"/>
              <a:gd name="connsiteY698" fmla="*/ 1085636 h 4410472"/>
              <a:gd name="connsiteX699" fmla="*/ 6488315 w 11047383"/>
              <a:gd name="connsiteY699" fmla="*/ 1061268 h 4410472"/>
              <a:gd name="connsiteX700" fmla="*/ 4510455 w 11047383"/>
              <a:gd name="connsiteY700" fmla="*/ 1012533 h 4410472"/>
              <a:gd name="connsiteX701" fmla="*/ 4534576 w 11047383"/>
              <a:gd name="connsiteY701" fmla="*/ 1012533 h 4410472"/>
              <a:gd name="connsiteX702" fmla="*/ 4512496 w 11047383"/>
              <a:gd name="connsiteY702" fmla="*/ 1014082 h 4410472"/>
              <a:gd name="connsiteX703" fmla="*/ 9102595 w 11047383"/>
              <a:gd name="connsiteY703" fmla="*/ 1008513 h 4410472"/>
              <a:gd name="connsiteX704" fmla="*/ 9075211 w 11047383"/>
              <a:gd name="connsiteY704" fmla="*/ 1021671 h 4410472"/>
              <a:gd name="connsiteX705" fmla="*/ 9045061 w 11047383"/>
              <a:gd name="connsiteY705" fmla="*/ 1085636 h 4410472"/>
              <a:gd name="connsiteX706" fmla="*/ 9045061 w 11047383"/>
              <a:gd name="connsiteY706" fmla="*/ 1036901 h 4410472"/>
              <a:gd name="connsiteX707" fmla="*/ 8948580 w 11047383"/>
              <a:gd name="connsiteY707" fmla="*/ 1085636 h 4410472"/>
              <a:gd name="connsiteX708" fmla="*/ 8948580 w 11047383"/>
              <a:gd name="connsiteY708" fmla="*/ 1110004 h 4410472"/>
              <a:gd name="connsiteX709" fmla="*/ 8900340 w 11047383"/>
              <a:gd name="connsiteY709" fmla="*/ 1061268 h 4410472"/>
              <a:gd name="connsiteX710" fmla="*/ 8731498 w 11047383"/>
              <a:gd name="connsiteY710" fmla="*/ 1110004 h 4410472"/>
              <a:gd name="connsiteX711" fmla="*/ 8707378 w 11047383"/>
              <a:gd name="connsiteY711" fmla="*/ 1085636 h 4410472"/>
              <a:gd name="connsiteX712" fmla="*/ 8803859 w 11047383"/>
              <a:gd name="connsiteY712" fmla="*/ 1061268 h 4410472"/>
              <a:gd name="connsiteX713" fmla="*/ 9075212 w 11047383"/>
              <a:gd name="connsiteY713" fmla="*/ 1009868 h 4410472"/>
              <a:gd name="connsiteX714" fmla="*/ 9120437 w 11047383"/>
              <a:gd name="connsiteY714" fmla="*/ 1007631 h 4410472"/>
              <a:gd name="connsiteX715" fmla="*/ 9165663 w 11047383"/>
              <a:gd name="connsiteY715" fmla="*/ 1012533 h 4410472"/>
              <a:gd name="connsiteX716" fmla="*/ 9141542 w 11047383"/>
              <a:gd name="connsiteY716" fmla="*/ 1036901 h 4410472"/>
              <a:gd name="connsiteX717" fmla="*/ 9117422 w 11047383"/>
              <a:gd name="connsiteY717" fmla="*/ 1061268 h 4410472"/>
              <a:gd name="connsiteX718" fmla="*/ 9093302 w 11047383"/>
              <a:gd name="connsiteY718" fmla="*/ 1036901 h 4410472"/>
              <a:gd name="connsiteX719" fmla="*/ 9141542 w 11047383"/>
              <a:gd name="connsiteY719" fmla="*/ 1012533 h 4410472"/>
              <a:gd name="connsiteX720" fmla="*/ 9113318 w 11047383"/>
              <a:gd name="connsiteY720" fmla="*/ 1007983 h 4410472"/>
              <a:gd name="connsiteX721" fmla="*/ 9106116 w 11047383"/>
              <a:gd name="connsiteY721" fmla="*/ 1006822 h 4410472"/>
              <a:gd name="connsiteX722" fmla="*/ 9113318 w 11047383"/>
              <a:gd name="connsiteY722" fmla="*/ 1007983 h 4410472"/>
              <a:gd name="connsiteX723" fmla="*/ 9102595 w 11047383"/>
              <a:gd name="connsiteY723" fmla="*/ 1008513 h 4410472"/>
              <a:gd name="connsiteX724" fmla="*/ 4992860 w 11047383"/>
              <a:gd name="connsiteY724" fmla="*/ 987658 h 4410472"/>
              <a:gd name="connsiteX725" fmla="*/ 4992860 w 11047383"/>
              <a:gd name="connsiteY725" fmla="*/ 988165 h 4410472"/>
              <a:gd name="connsiteX726" fmla="*/ 4992860 w 11047383"/>
              <a:gd name="connsiteY726" fmla="*/ 1012533 h 4410472"/>
              <a:gd name="connsiteX727" fmla="*/ 4972509 w 11047383"/>
              <a:gd name="connsiteY727" fmla="*/ 1002253 h 4410472"/>
              <a:gd name="connsiteX728" fmla="*/ 4968575 w 11047383"/>
              <a:gd name="connsiteY728" fmla="*/ 1000266 h 4410472"/>
              <a:gd name="connsiteX729" fmla="*/ 8804245 w 11047383"/>
              <a:gd name="connsiteY729" fmla="*/ 964847 h 4410472"/>
              <a:gd name="connsiteX730" fmla="*/ 8851870 w 11047383"/>
              <a:gd name="connsiteY730" fmla="*/ 988660 h 4410472"/>
              <a:gd name="connsiteX731" fmla="*/ 8804245 w 11047383"/>
              <a:gd name="connsiteY731" fmla="*/ 964847 h 4410472"/>
              <a:gd name="connsiteX732" fmla="*/ 4992860 w 11047383"/>
              <a:gd name="connsiteY732" fmla="*/ 963798 h 4410472"/>
              <a:gd name="connsiteX733" fmla="*/ 5065221 w 11047383"/>
              <a:gd name="connsiteY733" fmla="*/ 963798 h 4410472"/>
              <a:gd name="connsiteX734" fmla="*/ 5010950 w 11047383"/>
              <a:gd name="connsiteY734" fmla="*/ 978266 h 4410472"/>
              <a:gd name="connsiteX735" fmla="*/ 4992860 w 11047383"/>
              <a:gd name="connsiteY735" fmla="*/ 987658 h 4410472"/>
              <a:gd name="connsiteX736" fmla="*/ 4992860 w 11047383"/>
              <a:gd name="connsiteY736" fmla="*/ 978266 h 4410472"/>
              <a:gd name="connsiteX737" fmla="*/ 4992860 w 11047383"/>
              <a:gd name="connsiteY737" fmla="*/ 963798 h 4410472"/>
              <a:gd name="connsiteX738" fmla="*/ 9817070 w 11047383"/>
              <a:gd name="connsiteY738" fmla="*/ 939447 h 4410472"/>
              <a:gd name="connsiteX739" fmla="*/ 9840883 w 11047383"/>
              <a:gd name="connsiteY739" fmla="*/ 939447 h 4410472"/>
              <a:gd name="connsiteX740" fmla="*/ 9840883 w 11047383"/>
              <a:gd name="connsiteY740" fmla="*/ 941035 h 4410472"/>
              <a:gd name="connsiteX741" fmla="*/ 9817070 w 11047383"/>
              <a:gd name="connsiteY741" fmla="*/ 941035 h 4410472"/>
              <a:gd name="connsiteX742" fmla="*/ 9190008 w 11047383"/>
              <a:gd name="connsiteY742" fmla="*/ 939447 h 4410472"/>
              <a:gd name="connsiteX743" fmla="*/ 9142383 w 11047383"/>
              <a:gd name="connsiteY743" fmla="*/ 988660 h 4410472"/>
              <a:gd name="connsiteX744" fmla="*/ 9142383 w 11047383"/>
              <a:gd name="connsiteY744" fmla="*/ 964847 h 4410472"/>
              <a:gd name="connsiteX745" fmla="*/ 4854546 w 11047383"/>
              <a:gd name="connsiteY745" fmla="*/ 880415 h 4410472"/>
              <a:gd name="connsiteX746" fmla="*/ 4872259 w 11047383"/>
              <a:gd name="connsiteY746" fmla="*/ 890695 h 4410472"/>
              <a:gd name="connsiteX747" fmla="*/ 4863214 w 11047383"/>
              <a:gd name="connsiteY747" fmla="*/ 890695 h 4410472"/>
              <a:gd name="connsiteX748" fmla="*/ 4848139 w 11047383"/>
              <a:gd name="connsiteY748" fmla="*/ 890695 h 4410472"/>
              <a:gd name="connsiteX749" fmla="*/ 4826498 w 11047383"/>
              <a:gd name="connsiteY749" fmla="*/ 888645 h 4410472"/>
              <a:gd name="connsiteX750" fmla="*/ 4828164 w 11047383"/>
              <a:gd name="connsiteY750" fmla="*/ 887268 h 4410472"/>
              <a:gd name="connsiteX751" fmla="*/ 4854546 w 11047383"/>
              <a:gd name="connsiteY751" fmla="*/ 880415 h 4410472"/>
              <a:gd name="connsiteX752" fmla="*/ 4739598 w 11047383"/>
              <a:gd name="connsiteY752" fmla="*/ 880415 h 4410472"/>
              <a:gd name="connsiteX753" fmla="*/ 4811958 w 11047383"/>
              <a:gd name="connsiteY753" fmla="*/ 887268 h 4410472"/>
              <a:gd name="connsiteX754" fmla="*/ 4826498 w 11047383"/>
              <a:gd name="connsiteY754" fmla="*/ 888645 h 4410472"/>
              <a:gd name="connsiteX755" fmla="*/ 4824018 w 11047383"/>
              <a:gd name="connsiteY755" fmla="*/ 890695 h 4410472"/>
              <a:gd name="connsiteX756" fmla="*/ 4703417 w 11047383"/>
              <a:gd name="connsiteY756" fmla="*/ 890695 h 4410472"/>
              <a:gd name="connsiteX757" fmla="*/ 4739598 w 11047383"/>
              <a:gd name="connsiteY757" fmla="*/ 880415 h 4410472"/>
              <a:gd name="connsiteX758" fmla="*/ 10105995 w 11047383"/>
              <a:gd name="connsiteY758" fmla="*/ 866422 h 4410472"/>
              <a:gd name="connsiteX759" fmla="*/ 10082182 w 11047383"/>
              <a:gd name="connsiteY759" fmla="*/ 891822 h 4410472"/>
              <a:gd name="connsiteX760" fmla="*/ 10058370 w 11047383"/>
              <a:gd name="connsiteY760" fmla="*/ 891822 h 4410472"/>
              <a:gd name="connsiteX761" fmla="*/ 10105995 w 11047383"/>
              <a:gd name="connsiteY761" fmla="*/ 866422 h 4410472"/>
              <a:gd name="connsiteX762" fmla="*/ 9885501 w 11047383"/>
              <a:gd name="connsiteY762" fmla="*/ 856048 h 4410472"/>
              <a:gd name="connsiteX763" fmla="*/ 9865150 w 11047383"/>
              <a:gd name="connsiteY763" fmla="*/ 866327 h 4410472"/>
              <a:gd name="connsiteX764" fmla="*/ 9885501 w 11047383"/>
              <a:gd name="connsiteY764" fmla="*/ 856048 h 4410472"/>
              <a:gd name="connsiteX765" fmla="*/ 7429470 w 11047383"/>
              <a:gd name="connsiteY765" fmla="*/ 842610 h 4410472"/>
              <a:gd name="connsiteX766" fmla="*/ 7477095 w 11047383"/>
              <a:gd name="connsiteY766" fmla="*/ 842610 h 4410472"/>
              <a:gd name="connsiteX767" fmla="*/ 7477095 w 11047383"/>
              <a:gd name="connsiteY767" fmla="*/ 844199 h 4410472"/>
              <a:gd name="connsiteX768" fmla="*/ 7429470 w 11047383"/>
              <a:gd name="connsiteY768" fmla="*/ 844199 h 4410472"/>
              <a:gd name="connsiteX769" fmla="*/ 7308140 w 11047383"/>
              <a:gd name="connsiteY769" fmla="*/ 842610 h 4410472"/>
              <a:gd name="connsiteX770" fmla="*/ 7332179 w 11047383"/>
              <a:gd name="connsiteY770" fmla="*/ 842610 h 4410472"/>
              <a:gd name="connsiteX771" fmla="*/ 7380258 w 11047383"/>
              <a:gd name="connsiteY771" fmla="*/ 867217 h 4410472"/>
              <a:gd name="connsiteX772" fmla="*/ 7332179 w 11047383"/>
              <a:gd name="connsiteY772" fmla="*/ 867217 h 4410472"/>
              <a:gd name="connsiteX773" fmla="*/ 7308140 w 11047383"/>
              <a:gd name="connsiteY773" fmla="*/ 867217 h 4410472"/>
              <a:gd name="connsiteX774" fmla="*/ 7260061 w 11047383"/>
              <a:gd name="connsiteY774" fmla="*/ 891823 h 4410472"/>
              <a:gd name="connsiteX775" fmla="*/ 7236022 w 11047383"/>
              <a:gd name="connsiteY775" fmla="*/ 867217 h 4410472"/>
              <a:gd name="connsiteX776" fmla="*/ 7308140 w 11047383"/>
              <a:gd name="connsiteY776" fmla="*/ 842610 h 4410472"/>
              <a:gd name="connsiteX777" fmla="*/ 9913390 w 11047383"/>
              <a:gd name="connsiteY777" fmla="*/ 841960 h 4410472"/>
              <a:gd name="connsiteX778" fmla="*/ 9889270 w 11047383"/>
              <a:gd name="connsiteY778" fmla="*/ 866327 h 4410472"/>
              <a:gd name="connsiteX779" fmla="*/ 9885501 w 11047383"/>
              <a:gd name="connsiteY779" fmla="*/ 856048 h 4410472"/>
              <a:gd name="connsiteX780" fmla="*/ 9893039 w 11047383"/>
              <a:gd name="connsiteY780" fmla="*/ 852240 h 4410472"/>
              <a:gd name="connsiteX781" fmla="*/ 9913390 w 11047383"/>
              <a:gd name="connsiteY781" fmla="*/ 841960 h 4410472"/>
              <a:gd name="connsiteX782" fmla="*/ 7682060 w 11047383"/>
              <a:gd name="connsiteY782" fmla="*/ 818788 h 4410472"/>
              <a:gd name="connsiteX783" fmla="*/ 7703512 w 11047383"/>
              <a:gd name="connsiteY783" fmla="*/ 820781 h 4410472"/>
              <a:gd name="connsiteX784" fmla="*/ 7718395 w 11047383"/>
              <a:gd name="connsiteY784" fmla="*/ 842081 h 4410472"/>
              <a:gd name="connsiteX785" fmla="*/ 7685653 w 11047383"/>
              <a:gd name="connsiteY785" fmla="*/ 826868 h 4410472"/>
              <a:gd name="connsiteX786" fmla="*/ 7621557 w 11047383"/>
              <a:gd name="connsiteY786" fmla="*/ 817211 h 4410472"/>
              <a:gd name="connsiteX787" fmla="*/ 7646958 w 11047383"/>
              <a:gd name="connsiteY787" fmla="*/ 817211 h 4410472"/>
              <a:gd name="connsiteX788" fmla="*/ 7597745 w 11047383"/>
              <a:gd name="connsiteY788" fmla="*/ 842610 h 4410472"/>
              <a:gd name="connsiteX789" fmla="*/ 7679589 w 11047383"/>
              <a:gd name="connsiteY789" fmla="*/ 813231 h 4410472"/>
              <a:gd name="connsiteX790" fmla="*/ 7682060 w 11047383"/>
              <a:gd name="connsiteY790" fmla="*/ 818788 h 4410472"/>
              <a:gd name="connsiteX791" fmla="*/ 7670770 w 11047383"/>
              <a:gd name="connsiteY791" fmla="*/ 817739 h 4410472"/>
              <a:gd name="connsiteX792" fmla="*/ 4867165 w 11047383"/>
              <a:gd name="connsiteY792" fmla="*/ 812445 h 4410472"/>
              <a:gd name="connsiteX793" fmla="*/ 4872259 w 11047383"/>
              <a:gd name="connsiteY793" fmla="*/ 817592 h 4410472"/>
              <a:gd name="connsiteX794" fmla="*/ 4870987 w 11047383"/>
              <a:gd name="connsiteY794" fmla="*/ 816307 h 4410472"/>
              <a:gd name="connsiteX795" fmla="*/ 4856118 w 11047383"/>
              <a:gd name="connsiteY795" fmla="*/ 801286 h 4410472"/>
              <a:gd name="connsiteX796" fmla="*/ 4862083 w 11047383"/>
              <a:gd name="connsiteY796" fmla="*/ 807312 h 4410472"/>
              <a:gd name="connsiteX797" fmla="*/ 4867165 w 11047383"/>
              <a:gd name="connsiteY797" fmla="*/ 812445 h 4410472"/>
              <a:gd name="connsiteX798" fmla="*/ 4858314 w 11047383"/>
              <a:gd name="connsiteY798" fmla="*/ 803505 h 4410472"/>
              <a:gd name="connsiteX799" fmla="*/ 9213821 w 11047383"/>
              <a:gd name="connsiteY799" fmla="*/ 793397 h 4410472"/>
              <a:gd name="connsiteX800" fmla="*/ 9142383 w 11047383"/>
              <a:gd name="connsiteY800" fmla="*/ 817211 h 4410472"/>
              <a:gd name="connsiteX801" fmla="*/ 9213821 w 11047383"/>
              <a:gd name="connsiteY801" fmla="*/ 793397 h 4410472"/>
              <a:gd name="connsiteX802" fmla="*/ 7670770 w 11047383"/>
              <a:gd name="connsiteY802" fmla="*/ 793397 h 4410472"/>
              <a:gd name="connsiteX803" fmla="*/ 7718395 w 11047383"/>
              <a:gd name="connsiteY803" fmla="*/ 793397 h 4410472"/>
              <a:gd name="connsiteX804" fmla="*/ 7679589 w 11047383"/>
              <a:gd name="connsiteY804" fmla="*/ 813231 h 4410472"/>
              <a:gd name="connsiteX805" fmla="*/ 4848139 w 11047383"/>
              <a:gd name="connsiteY805" fmla="*/ 793225 h 4410472"/>
              <a:gd name="connsiteX806" fmla="*/ 4856118 w 11047383"/>
              <a:gd name="connsiteY806" fmla="*/ 801286 h 4410472"/>
              <a:gd name="connsiteX807" fmla="*/ 4851154 w 11047383"/>
              <a:gd name="connsiteY807" fmla="*/ 796271 h 4410472"/>
              <a:gd name="connsiteX808" fmla="*/ 4848139 w 11047383"/>
              <a:gd name="connsiteY808" fmla="*/ 793225 h 4410472"/>
              <a:gd name="connsiteX809" fmla="*/ 9985346 w 11047383"/>
              <a:gd name="connsiteY809" fmla="*/ 769585 h 4410472"/>
              <a:gd name="connsiteX810" fmla="*/ 9985346 w 11047383"/>
              <a:gd name="connsiteY810" fmla="*/ 793399 h 4410472"/>
              <a:gd name="connsiteX811" fmla="*/ 9961533 w 11047383"/>
              <a:gd name="connsiteY811" fmla="*/ 793399 h 4410472"/>
              <a:gd name="connsiteX812" fmla="*/ 9599583 w 11047383"/>
              <a:gd name="connsiteY812" fmla="*/ 769585 h 4410472"/>
              <a:gd name="connsiteX813" fmla="*/ 9623396 w 11047383"/>
              <a:gd name="connsiteY813" fmla="*/ 793398 h 4410472"/>
              <a:gd name="connsiteX814" fmla="*/ 9599583 w 11047383"/>
              <a:gd name="connsiteY814" fmla="*/ 793398 h 4410472"/>
              <a:gd name="connsiteX815" fmla="*/ 8056533 w 11047383"/>
              <a:gd name="connsiteY815" fmla="*/ 769585 h 4410472"/>
              <a:gd name="connsiteX816" fmla="*/ 8104158 w 11047383"/>
              <a:gd name="connsiteY816" fmla="*/ 769585 h 4410472"/>
              <a:gd name="connsiteX817" fmla="*/ 8056533 w 11047383"/>
              <a:gd name="connsiteY817" fmla="*/ 793398 h 4410472"/>
              <a:gd name="connsiteX818" fmla="*/ 8056533 w 11047383"/>
              <a:gd name="connsiteY818" fmla="*/ 769585 h 4410472"/>
              <a:gd name="connsiteX819" fmla="*/ 7742208 w 11047383"/>
              <a:gd name="connsiteY819" fmla="*/ 769585 h 4410472"/>
              <a:gd name="connsiteX820" fmla="*/ 7767608 w 11047383"/>
              <a:gd name="connsiteY820" fmla="*/ 769585 h 4410472"/>
              <a:gd name="connsiteX821" fmla="*/ 7767608 w 11047383"/>
              <a:gd name="connsiteY821" fmla="*/ 793398 h 4410472"/>
              <a:gd name="connsiteX822" fmla="*/ 4944620 w 11047383"/>
              <a:gd name="connsiteY822" fmla="*/ 768857 h 4410472"/>
              <a:gd name="connsiteX823" fmla="*/ 4896379 w 11047383"/>
              <a:gd name="connsiteY823" fmla="*/ 793225 h 4410472"/>
              <a:gd name="connsiteX824" fmla="*/ 4920499 w 11047383"/>
              <a:gd name="connsiteY824" fmla="*/ 841960 h 4410472"/>
              <a:gd name="connsiteX825" fmla="*/ 4872259 w 11047383"/>
              <a:gd name="connsiteY825" fmla="*/ 793225 h 4410472"/>
              <a:gd name="connsiteX826" fmla="*/ 4848139 w 11047383"/>
              <a:gd name="connsiteY826" fmla="*/ 793225 h 4410472"/>
              <a:gd name="connsiteX827" fmla="*/ 4775778 w 11047383"/>
              <a:gd name="connsiteY827" fmla="*/ 817592 h 4410472"/>
              <a:gd name="connsiteX828" fmla="*/ 4775778 w 11047383"/>
              <a:gd name="connsiteY828" fmla="*/ 793225 h 4410472"/>
              <a:gd name="connsiteX829" fmla="*/ 4944620 w 11047383"/>
              <a:gd name="connsiteY829" fmla="*/ 768857 h 4410472"/>
              <a:gd name="connsiteX830" fmla="*/ 7983508 w 11047383"/>
              <a:gd name="connsiteY830" fmla="*/ 768527 h 4410472"/>
              <a:gd name="connsiteX831" fmla="*/ 7965649 w 11047383"/>
              <a:gd name="connsiteY831" fmla="*/ 785262 h 4410472"/>
              <a:gd name="connsiteX832" fmla="*/ 7956023 w 11047383"/>
              <a:gd name="connsiteY832" fmla="*/ 779522 h 4410472"/>
              <a:gd name="connsiteX833" fmla="*/ 7962300 w 11047383"/>
              <a:gd name="connsiteY833" fmla="*/ 775753 h 4410472"/>
              <a:gd name="connsiteX834" fmla="*/ 7983508 w 11047383"/>
              <a:gd name="connsiteY834" fmla="*/ 768527 h 4410472"/>
              <a:gd name="connsiteX835" fmla="*/ 9294968 w 11047383"/>
              <a:gd name="connsiteY835" fmla="*/ 763630 h 4410472"/>
              <a:gd name="connsiteX836" fmla="*/ 9309937 w 11047383"/>
              <a:gd name="connsiteY836" fmla="*/ 768527 h 4410472"/>
              <a:gd name="connsiteX837" fmla="*/ 9285835 w 11047383"/>
              <a:gd name="connsiteY837" fmla="*/ 792869 h 4410472"/>
              <a:gd name="connsiteX838" fmla="*/ 9358139 w 11047383"/>
              <a:gd name="connsiteY838" fmla="*/ 792869 h 4410472"/>
              <a:gd name="connsiteX839" fmla="*/ 9406341 w 11047383"/>
              <a:gd name="connsiteY839" fmla="*/ 768527 h 4410472"/>
              <a:gd name="connsiteX840" fmla="*/ 9502746 w 11047383"/>
              <a:gd name="connsiteY840" fmla="*/ 768527 h 4410472"/>
              <a:gd name="connsiteX841" fmla="*/ 9358139 w 11047383"/>
              <a:gd name="connsiteY841" fmla="*/ 817211 h 4410472"/>
              <a:gd name="connsiteX842" fmla="*/ 9237633 w 11047383"/>
              <a:gd name="connsiteY842" fmla="*/ 817211 h 4410472"/>
              <a:gd name="connsiteX843" fmla="*/ 9294968 w 11047383"/>
              <a:gd name="connsiteY843" fmla="*/ 763630 h 4410472"/>
              <a:gd name="connsiteX844" fmla="*/ 9890095 w 11047383"/>
              <a:gd name="connsiteY844" fmla="*/ 744185 h 4410472"/>
              <a:gd name="connsiteX845" fmla="*/ 9913908 w 11047383"/>
              <a:gd name="connsiteY845" fmla="*/ 744185 h 4410472"/>
              <a:gd name="connsiteX846" fmla="*/ 9890095 w 11047383"/>
              <a:gd name="connsiteY846" fmla="*/ 769585 h 4410472"/>
              <a:gd name="connsiteX847" fmla="*/ 7912070 w 11047383"/>
              <a:gd name="connsiteY847" fmla="*/ 744185 h 4410472"/>
              <a:gd name="connsiteX848" fmla="*/ 7947789 w 11047383"/>
              <a:gd name="connsiteY848" fmla="*/ 774612 h 4410472"/>
              <a:gd name="connsiteX849" fmla="*/ 7956023 w 11047383"/>
              <a:gd name="connsiteY849" fmla="*/ 779522 h 4410472"/>
              <a:gd name="connsiteX850" fmla="*/ 7938859 w 11047383"/>
              <a:gd name="connsiteY850" fmla="*/ 789826 h 4410472"/>
              <a:gd name="connsiteX851" fmla="*/ 7912070 w 11047383"/>
              <a:gd name="connsiteY851" fmla="*/ 792869 h 4410472"/>
              <a:gd name="connsiteX852" fmla="*/ 7888258 w 11047383"/>
              <a:gd name="connsiteY852" fmla="*/ 792869 h 4410472"/>
              <a:gd name="connsiteX853" fmla="*/ 7912070 w 11047383"/>
              <a:gd name="connsiteY853" fmla="*/ 744185 h 4410472"/>
              <a:gd name="connsiteX854" fmla="*/ 7791420 w 11047383"/>
              <a:gd name="connsiteY854" fmla="*/ 744185 h 4410472"/>
              <a:gd name="connsiteX855" fmla="*/ 7815233 w 11047383"/>
              <a:gd name="connsiteY855" fmla="*/ 744185 h 4410472"/>
              <a:gd name="connsiteX856" fmla="*/ 7791420 w 11047383"/>
              <a:gd name="connsiteY856" fmla="*/ 769585 h 4410472"/>
              <a:gd name="connsiteX857" fmla="*/ 8237111 w 11047383"/>
              <a:gd name="connsiteY857" fmla="*/ 738059 h 4410472"/>
              <a:gd name="connsiteX858" fmla="*/ 8258597 w 11047383"/>
              <a:gd name="connsiteY858" fmla="*/ 742175 h 4410472"/>
              <a:gd name="connsiteX859" fmla="*/ 8200995 w 11047383"/>
              <a:gd name="connsiteY859" fmla="*/ 744979 h 4410472"/>
              <a:gd name="connsiteX860" fmla="*/ 8237111 w 11047383"/>
              <a:gd name="connsiteY860" fmla="*/ 738059 h 4410472"/>
              <a:gd name="connsiteX861" fmla="*/ 8345458 w 11047383"/>
              <a:gd name="connsiteY861" fmla="*/ 720372 h 4410472"/>
              <a:gd name="connsiteX862" fmla="*/ 8345458 w 11047383"/>
              <a:gd name="connsiteY862" fmla="*/ 744979 h 4410472"/>
              <a:gd name="connsiteX863" fmla="*/ 8273227 w 11047383"/>
              <a:gd name="connsiteY863" fmla="*/ 744979 h 4410472"/>
              <a:gd name="connsiteX864" fmla="*/ 8258597 w 11047383"/>
              <a:gd name="connsiteY864" fmla="*/ 742175 h 4410472"/>
              <a:gd name="connsiteX865" fmla="*/ 8264197 w 11047383"/>
              <a:gd name="connsiteY865" fmla="*/ 741903 h 4410472"/>
              <a:gd name="connsiteX866" fmla="*/ 8345458 w 11047383"/>
              <a:gd name="connsiteY866" fmla="*/ 720372 h 4410472"/>
              <a:gd name="connsiteX867" fmla="*/ 7285008 w 11047383"/>
              <a:gd name="connsiteY867" fmla="*/ 720372 h 4410472"/>
              <a:gd name="connsiteX868" fmla="*/ 7285008 w 11047383"/>
              <a:gd name="connsiteY868" fmla="*/ 744185 h 4410472"/>
              <a:gd name="connsiteX869" fmla="*/ 7261195 w 11047383"/>
              <a:gd name="connsiteY869" fmla="*/ 744185 h 4410472"/>
              <a:gd name="connsiteX870" fmla="*/ 8369270 w 11047383"/>
              <a:gd name="connsiteY870" fmla="*/ 719844 h 4410472"/>
              <a:gd name="connsiteX871" fmla="*/ 8393612 w 11047383"/>
              <a:gd name="connsiteY871" fmla="*/ 719844 h 4410472"/>
              <a:gd name="connsiteX872" fmla="*/ 8393612 w 11047383"/>
              <a:gd name="connsiteY872" fmla="*/ 744185 h 4410472"/>
              <a:gd name="connsiteX873" fmla="*/ 8369270 w 11047383"/>
              <a:gd name="connsiteY873" fmla="*/ 744185 h 4410472"/>
              <a:gd name="connsiteX874" fmla="*/ 8768834 w 11047383"/>
              <a:gd name="connsiteY874" fmla="*/ 682709 h 4410472"/>
              <a:gd name="connsiteX875" fmla="*/ 8756346 w 11047383"/>
              <a:gd name="connsiteY875" fmla="*/ 684709 h 4410472"/>
              <a:gd name="connsiteX876" fmla="*/ 8736979 w 11047383"/>
              <a:gd name="connsiteY876" fmla="*/ 684177 h 4410472"/>
              <a:gd name="connsiteX877" fmla="*/ 8659104 w 11047383"/>
              <a:gd name="connsiteY877" fmla="*/ 671450 h 4410472"/>
              <a:gd name="connsiteX878" fmla="*/ 8683226 w 11047383"/>
              <a:gd name="connsiteY878" fmla="*/ 671450 h 4410472"/>
              <a:gd name="connsiteX879" fmla="*/ 8675902 w 11047383"/>
              <a:gd name="connsiteY879" fmla="*/ 675679 h 4410472"/>
              <a:gd name="connsiteX880" fmla="*/ 8634982 w 11047383"/>
              <a:gd name="connsiteY880" fmla="*/ 671450 h 4410472"/>
              <a:gd name="connsiteX881" fmla="*/ 8665512 w 11047383"/>
              <a:gd name="connsiteY881" fmla="*/ 681678 h 4410472"/>
              <a:gd name="connsiteX882" fmla="*/ 8675902 w 11047383"/>
              <a:gd name="connsiteY882" fmla="*/ 675679 h 4410472"/>
              <a:gd name="connsiteX883" fmla="*/ 8706312 w 11047383"/>
              <a:gd name="connsiteY883" fmla="*/ 683336 h 4410472"/>
              <a:gd name="connsiteX884" fmla="*/ 8736979 w 11047383"/>
              <a:gd name="connsiteY884" fmla="*/ 684177 h 4410472"/>
              <a:gd name="connsiteX885" fmla="*/ 8725440 w 11047383"/>
              <a:gd name="connsiteY885" fmla="*/ 684709 h 4410472"/>
              <a:gd name="connsiteX886" fmla="*/ 8634982 w 11047383"/>
              <a:gd name="connsiteY886" fmla="*/ 695695 h 4410472"/>
              <a:gd name="connsiteX887" fmla="*/ 8634982 w 11047383"/>
              <a:gd name="connsiteY887" fmla="*/ 671450 h 4410472"/>
              <a:gd name="connsiteX888" fmla="*/ 8562549 w 11047383"/>
              <a:gd name="connsiteY888" fmla="*/ 671160 h 4410472"/>
              <a:gd name="connsiteX889" fmla="*/ 8610571 w 11047383"/>
              <a:gd name="connsiteY889" fmla="*/ 695502 h 4410472"/>
              <a:gd name="connsiteX890" fmla="*/ 8418483 w 11047383"/>
              <a:gd name="connsiteY890" fmla="*/ 744185 h 4410472"/>
              <a:gd name="connsiteX891" fmla="*/ 8418483 w 11047383"/>
              <a:gd name="connsiteY891" fmla="*/ 719844 h 4410472"/>
              <a:gd name="connsiteX892" fmla="*/ 8562549 w 11047383"/>
              <a:gd name="connsiteY892" fmla="*/ 671160 h 4410472"/>
              <a:gd name="connsiteX893" fmla="*/ 8369270 w 11047383"/>
              <a:gd name="connsiteY893" fmla="*/ 671160 h 4410472"/>
              <a:gd name="connsiteX894" fmla="*/ 8442295 w 11047383"/>
              <a:gd name="connsiteY894" fmla="*/ 671160 h 4410472"/>
              <a:gd name="connsiteX895" fmla="*/ 8369270 w 11047383"/>
              <a:gd name="connsiteY895" fmla="*/ 719844 h 4410472"/>
              <a:gd name="connsiteX896" fmla="*/ 8369270 w 11047383"/>
              <a:gd name="connsiteY896" fmla="*/ 701968 h 4410472"/>
              <a:gd name="connsiteX897" fmla="*/ 8369270 w 11047383"/>
              <a:gd name="connsiteY897" fmla="*/ 671160 h 4410472"/>
              <a:gd name="connsiteX898" fmla="*/ 9156123 w 11047383"/>
              <a:gd name="connsiteY898" fmla="*/ 664789 h 4410472"/>
              <a:gd name="connsiteX899" fmla="*/ 9162462 w 11047383"/>
              <a:gd name="connsiteY899" fmla="*/ 673770 h 4410472"/>
              <a:gd name="connsiteX900" fmla="*/ 9165666 w 11047383"/>
              <a:gd name="connsiteY900" fmla="*/ 695695 h 4410472"/>
              <a:gd name="connsiteX901" fmla="*/ 9147575 w 11047383"/>
              <a:gd name="connsiteY901" fmla="*/ 680542 h 4410472"/>
              <a:gd name="connsiteX902" fmla="*/ 7187661 w 11047383"/>
              <a:gd name="connsiteY902" fmla="*/ 647204 h 4410472"/>
              <a:gd name="connsiteX903" fmla="*/ 7187661 w 11047383"/>
              <a:gd name="connsiteY903" fmla="*/ 657433 h 4410472"/>
              <a:gd name="connsiteX904" fmla="*/ 7187661 w 11047383"/>
              <a:gd name="connsiteY904" fmla="*/ 662021 h 4410472"/>
              <a:gd name="connsiteX905" fmla="*/ 7185400 w 11047383"/>
              <a:gd name="connsiteY905" fmla="*/ 661221 h 4410472"/>
              <a:gd name="connsiteX906" fmla="*/ 7187661 w 11047383"/>
              <a:gd name="connsiteY906" fmla="*/ 647204 h 4410472"/>
              <a:gd name="connsiteX907" fmla="*/ 8792367 w 11047383"/>
              <a:gd name="connsiteY907" fmla="*/ 643552 h 4410472"/>
              <a:gd name="connsiteX908" fmla="*/ 8803836 w 11047383"/>
              <a:gd name="connsiteY908" fmla="*/ 647204 h 4410472"/>
              <a:gd name="connsiteX909" fmla="*/ 8779714 w 11047383"/>
              <a:gd name="connsiteY909" fmla="*/ 647204 h 4410472"/>
              <a:gd name="connsiteX910" fmla="*/ 7477095 w 11047383"/>
              <a:gd name="connsiteY910" fmla="*/ 623536 h 4410472"/>
              <a:gd name="connsiteX911" fmla="*/ 7500908 w 11047383"/>
              <a:gd name="connsiteY911" fmla="*/ 623536 h 4410472"/>
              <a:gd name="connsiteX912" fmla="*/ 7500908 w 11047383"/>
              <a:gd name="connsiteY912" fmla="*/ 625123 h 4410472"/>
              <a:gd name="connsiteX913" fmla="*/ 7477095 w 11047383"/>
              <a:gd name="connsiteY913" fmla="*/ 625123 h 4410472"/>
              <a:gd name="connsiteX914" fmla="*/ 7429470 w 11047383"/>
              <a:gd name="connsiteY914" fmla="*/ 623536 h 4410472"/>
              <a:gd name="connsiteX915" fmla="*/ 7453283 w 11047383"/>
              <a:gd name="connsiteY915" fmla="*/ 623536 h 4410472"/>
              <a:gd name="connsiteX916" fmla="*/ 7453283 w 11047383"/>
              <a:gd name="connsiteY916" fmla="*/ 647349 h 4410472"/>
              <a:gd name="connsiteX917" fmla="*/ 7429470 w 11047383"/>
              <a:gd name="connsiteY917" fmla="*/ 647349 h 4410472"/>
              <a:gd name="connsiteX918" fmla="*/ 7356445 w 11047383"/>
              <a:gd name="connsiteY918" fmla="*/ 623536 h 4410472"/>
              <a:gd name="connsiteX919" fmla="*/ 7380258 w 11047383"/>
              <a:gd name="connsiteY919" fmla="*/ 623536 h 4410472"/>
              <a:gd name="connsiteX920" fmla="*/ 7356445 w 11047383"/>
              <a:gd name="connsiteY920" fmla="*/ 647349 h 4410472"/>
              <a:gd name="connsiteX921" fmla="*/ 7356445 w 11047383"/>
              <a:gd name="connsiteY921" fmla="*/ 623536 h 4410472"/>
              <a:gd name="connsiteX922" fmla="*/ 7308271 w 11047383"/>
              <a:gd name="connsiteY922" fmla="*/ 622958 h 4410472"/>
              <a:gd name="connsiteX923" fmla="*/ 7284149 w 11047383"/>
              <a:gd name="connsiteY923" fmla="*/ 671450 h 4410472"/>
              <a:gd name="connsiteX924" fmla="*/ 7284149 w 11047383"/>
              <a:gd name="connsiteY924" fmla="*/ 647204 h 4410472"/>
              <a:gd name="connsiteX925" fmla="*/ 7308271 w 11047383"/>
              <a:gd name="connsiteY925" fmla="*/ 622958 h 4410472"/>
              <a:gd name="connsiteX926" fmla="*/ 10323523 w 11047383"/>
              <a:gd name="connsiteY926" fmla="*/ 598713 h 4410472"/>
              <a:gd name="connsiteX927" fmla="*/ 10333699 w 11047383"/>
              <a:gd name="connsiteY927" fmla="*/ 608941 h 4410472"/>
              <a:gd name="connsiteX928" fmla="*/ 10323523 w 11047383"/>
              <a:gd name="connsiteY928" fmla="*/ 598713 h 4410472"/>
              <a:gd name="connsiteX929" fmla="*/ 7958812 w 11047383"/>
              <a:gd name="connsiteY929" fmla="*/ 588864 h 4410472"/>
              <a:gd name="connsiteX930" fmla="*/ 7983688 w 11047383"/>
              <a:gd name="connsiteY930" fmla="*/ 598713 h 4410472"/>
              <a:gd name="connsiteX931" fmla="*/ 7911322 w 11047383"/>
              <a:gd name="connsiteY931" fmla="*/ 622958 h 4410472"/>
              <a:gd name="connsiteX932" fmla="*/ 7958812 w 11047383"/>
              <a:gd name="connsiteY932" fmla="*/ 588864 h 4410472"/>
              <a:gd name="connsiteX933" fmla="*/ 10344630 w 11047383"/>
              <a:gd name="connsiteY933" fmla="*/ 577498 h 4410472"/>
              <a:gd name="connsiteX934" fmla="*/ 10420011 w 11047383"/>
              <a:gd name="connsiteY934" fmla="*/ 598713 h 4410472"/>
              <a:gd name="connsiteX935" fmla="*/ 10444133 w 11047383"/>
              <a:gd name="connsiteY935" fmla="*/ 598713 h 4410472"/>
              <a:gd name="connsiteX936" fmla="*/ 10347645 w 11047383"/>
              <a:gd name="connsiteY936" fmla="*/ 622958 h 4410472"/>
              <a:gd name="connsiteX937" fmla="*/ 10333699 w 11047383"/>
              <a:gd name="connsiteY937" fmla="*/ 608941 h 4410472"/>
              <a:gd name="connsiteX938" fmla="*/ 10347645 w 11047383"/>
              <a:gd name="connsiteY938" fmla="*/ 598713 h 4410472"/>
              <a:gd name="connsiteX939" fmla="*/ 10343499 w 11047383"/>
              <a:gd name="connsiteY939" fmla="*/ 584696 h 4410472"/>
              <a:gd name="connsiteX940" fmla="*/ 10334105 w 11047383"/>
              <a:gd name="connsiteY940" fmla="*/ 578510 h 4410472"/>
              <a:gd name="connsiteX941" fmla="*/ 10299401 w 11047383"/>
              <a:gd name="connsiteY941" fmla="*/ 574468 h 4410472"/>
              <a:gd name="connsiteX942" fmla="*/ 10332569 w 11047383"/>
              <a:gd name="connsiteY942" fmla="*/ 577498 h 4410472"/>
              <a:gd name="connsiteX943" fmla="*/ 10334105 w 11047383"/>
              <a:gd name="connsiteY943" fmla="*/ 578510 h 4410472"/>
              <a:gd name="connsiteX944" fmla="*/ 10301285 w 11047383"/>
              <a:gd name="connsiteY944" fmla="*/ 581665 h 4410472"/>
              <a:gd name="connsiteX945" fmla="*/ 10295976 w 11047383"/>
              <a:gd name="connsiteY945" fmla="*/ 580903 h 4410472"/>
              <a:gd name="connsiteX946" fmla="*/ 8032720 w 11047383"/>
              <a:gd name="connsiteY946" fmla="*/ 574323 h 4410472"/>
              <a:gd name="connsiteX947" fmla="*/ 8032720 w 11047383"/>
              <a:gd name="connsiteY947" fmla="*/ 598135 h 4410472"/>
              <a:gd name="connsiteX948" fmla="*/ 8007320 w 11047383"/>
              <a:gd name="connsiteY948" fmla="*/ 598135 h 4410472"/>
              <a:gd name="connsiteX949" fmla="*/ 8610570 w 11047383"/>
              <a:gd name="connsiteY949" fmla="*/ 550510 h 4410472"/>
              <a:gd name="connsiteX950" fmla="*/ 8659783 w 11047383"/>
              <a:gd name="connsiteY950" fmla="*/ 550510 h 4410472"/>
              <a:gd name="connsiteX951" fmla="*/ 8659783 w 11047383"/>
              <a:gd name="connsiteY951" fmla="*/ 574323 h 4410472"/>
              <a:gd name="connsiteX952" fmla="*/ 8610570 w 11047383"/>
              <a:gd name="connsiteY952" fmla="*/ 574323 h 4410472"/>
              <a:gd name="connsiteX953" fmla="*/ 7888258 w 11047383"/>
              <a:gd name="connsiteY953" fmla="*/ 550510 h 4410472"/>
              <a:gd name="connsiteX954" fmla="*/ 7888258 w 11047383"/>
              <a:gd name="connsiteY954" fmla="*/ 574323 h 4410472"/>
              <a:gd name="connsiteX955" fmla="*/ 7862858 w 11047383"/>
              <a:gd name="connsiteY955" fmla="*/ 574323 h 4410472"/>
              <a:gd name="connsiteX956" fmla="*/ 11013771 w 11047383"/>
              <a:gd name="connsiteY956" fmla="*/ 534995 h 4410472"/>
              <a:gd name="connsiteX957" fmla="*/ 11013139 w 11047383"/>
              <a:gd name="connsiteY957" fmla="*/ 535632 h 4410472"/>
              <a:gd name="connsiteX958" fmla="*/ 11013389 w 11047383"/>
              <a:gd name="connsiteY958" fmla="*/ 535380 h 4410472"/>
              <a:gd name="connsiteX959" fmla="*/ 11023571 w 11047383"/>
              <a:gd name="connsiteY959" fmla="*/ 525111 h 4410472"/>
              <a:gd name="connsiteX960" fmla="*/ 11013771 w 11047383"/>
              <a:gd name="connsiteY960" fmla="*/ 534995 h 4410472"/>
              <a:gd name="connsiteX961" fmla="*/ 11020554 w 11047383"/>
              <a:gd name="connsiteY961" fmla="*/ 528153 h 4410472"/>
              <a:gd name="connsiteX962" fmla="*/ 11023571 w 11047383"/>
              <a:gd name="connsiteY962" fmla="*/ 525111 h 4410472"/>
              <a:gd name="connsiteX963" fmla="*/ 9142383 w 11047383"/>
              <a:gd name="connsiteY963" fmla="*/ 525111 h 4410472"/>
              <a:gd name="connsiteX964" fmla="*/ 9116983 w 11047383"/>
              <a:gd name="connsiteY964" fmla="*/ 550510 h 4410472"/>
              <a:gd name="connsiteX965" fmla="*/ 9093170 w 11047383"/>
              <a:gd name="connsiteY965" fmla="*/ 550510 h 4410472"/>
              <a:gd name="connsiteX966" fmla="*/ 9093171 w 11047383"/>
              <a:gd name="connsiteY966" fmla="*/ 525111 h 4410472"/>
              <a:gd name="connsiteX967" fmla="*/ 9045546 w 11047383"/>
              <a:gd name="connsiteY967" fmla="*/ 550510 h 4410472"/>
              <a:gd name="connsiteX968" fmla="*/ 9021733 w 11047383"/>
              <a:gd name="connsiteY968" fmla="*/ 550510 h 4410472"/>
              <a:gd name="connsiteX969" fmla="*/ 11023570 w 11047383"/>
              <a:gd name="connsiteY969" fmla="*/ 501298 h 4410472"/>
              <a:gd name="connsiteX970" fmla="*/ 11047383 w 11047383"/>
              <a:gd name="connsiteY970" fmla="*/ 501298 h 4410472"/>
              <a:gd name="connsiteX971" fmla="*/ 11023570 w 11047383"/>
              <a:gd name="connsiteY971" fmla="*/ 501298 h 4410472"/>
              <a:gd name="connsiteX972" fmla="*/ 9648796 w 11047383"/>
              <a:gd name="connsiteY972" fmla="*/ 501297 h 4410472"/>
              <a:gd name="connsiteX973" fmla="*/ 9648796 w 11047383"/>
              <a:gd name="connsiteY973" fmla="*/ 525111 h 4410472"/>
              <a:gd name="connsiteX974" fmla="*/ 9599583 w 11047383"/>
              <a:gd name="connsiteY974" fmla="*/ 525111 h 4410472"/>
              <a:gd name="connsiteX975" fmla="*/ 9503374 w 11047383"/>
              <a:gd name="connsiteY975" fmla="*/ 477485 h 4410472"/>
              <a:gd name="connsiteX976" fmla="*/ 9527496 w 11047383"/>
              <a:gd name="connsiteY976" fmla="*/ 477485 h 4410472"/>
              <a:gd name="connsiteX977" fmla="*/ 9551618 w 11047383"/>
              <a:gd name="connsiteY977" fmla="*/ 501732 h 4410472"/>
              <a:gd name="connsiteX978" fmla="*/ 9599862 w 11047383"/>
              <a:gd name="connsiteY978" fmla="*/ 501732 h 4410472"/>
              <a:gd name="connsiteX979" fmla="*/ 9527496 w 11047383"/>
              <a:gd name="connsiteY979" fmla="*/ 525977 h 4410472"/>
              <a:gd name="connsiteX980" fmla="*/ 9720472 w 11047383"/>
              <a:gd name="connsiteY980" fmla="*/ 550222 h 4410472"/>
              <a:gd name="connsiteX981" fmla="*/ 9889327 w 11047383"/>
              <a:gd name="connsiteY981" fmla="*/ 525977 h 4410472"/>
              <a:gd name="connsiteX982" fmla="*/ 9913449 w 11047383"/>
              <a:gd name="connsiteY982" fmla="*/ 550222 h 4410472"/>
              <a:gd name="connsiteX983" fmla="*/ 10178791 w 11047383"/>
              <a:gd name="connsiteY983" fmla="*/ 550222 h 4410472"/>
              <a:gd name="connsiteX984" fmla="*/ 10202913 w 11047383"/>
              <a:gd name="connsiteY984" fmla="*/ 574468 h 4410472"/>
              <a:gd name="connsiteX985" fmla="*/ 10227035 w 11047383"/>
              <a:gd name="connsiteY985" fmla="*/ 550222 h 4410472"/>
              <a:gd name="connsiteX986" fmla="*/ 10251157 w 11047383"/>
              <a:gd name="connsiteY986" fmla="*/ 574468 h 4410472"/>
              <a:gd name="connsiteX987" fmla="*/ 10295976 w 11047383"/>
              <a:gd name="connsiteY987" fmla="*/ 580903 h 4410472"/>
              <a:gd name="connsiteX988" fmla="*/ 10288235 w 11047383"/>
              <a:gd name="connsiteY988" fmla="*/ 595446 h 4410472"/>
              <a:gd name="connsiteX989" fmla="*/ 10154669 w 11047383"/>
              <a:gd name="connsiteY989" fmla="*/ 622958 h 4410472"/>
              <a:gd name="connsiteX990" fmla="*/ 10106425 w 11047383"/>
              <a:gd name="connsiteY990" fmla="*/ 598713 h 4410472"/>
              <a:gd name="connsiteX991" fmla="*/ 9841083 w 11047383"/>
              <a:gd name="connsiteY991" fmla="*/ 647204 h 4410472"/>
              <a:gd name="connsiteX992" fmla="*/ 9623984 w 11047383"/>
              <a:gd name="connsiteY992" fmla="*/ 647204 h 4410472"/>
              <a:gd name="connsiteX993" fmla="*/ 9165666 w 11047383"/>
              <a:gd name="connsiteY993" fmla="*/ 647204 h 4410472"/>
              <a:gd name="connsiteX994" fmla="*/ 9156123 w 11047383"/>
              <a:gd name="connsiteY994" fmla="*/ 664789 h 4410472"/>
              <a:gd name="connsiteX995" fmla="*/ 9153605 w 11047383"/>
              <a:gd name="connsiteY995" fmla="*/ 661221 h 4410472"/>
              <a:gd name="connsiteX996" fmla="*/ 9045056 w 11047383"/>
              <a:gd name="connsiteY996" fmla="*/ 671450 h 4410472"/>
              <a:gd name="connsiteX997" fmla="*/ 8996812 w 11047383"/>
              <a:gd name="connsiteY997" fmla="*/ 647204 h 4410472"/>
              <a:gd name="connsiteX998" fmla="*/ 8815897 w 11047383"/>
              <a:gd name="connsiteY998" fmla="*/ 680542 h 4410472"/>
              <a:gd name="connsiteX999" fmla="*/ 8768834 w 11047383"/>
              <a:gd name="connsiteY999" fmla="*/ 682709 h 4410472"/>
              <a:gd name="connsiteX1000" fmla="*/ 8858111 w 11047383"/>
              <a:gd name="connsiteY1000" fmla="*/ 668419 h 4410472"/>
              <a:gd name="connsiteX1001" fmla="*/ 9020934 w 11047383"/>
              <a:gd name="connsiteY1001" fmla="*/ 647204 h 4410472"/>
              <a:gd name="connsiteX1002" fmla="*/ 9334520 w 11047383"/>
              <a:gd name="connsiteY1002" fmla="*/ 622958 h 4410472"/>
              <a:gd name="connsiteX1003" fmla="*/ 9334520 w 11047383"/>
              <a:gd name="connsiteY1003" fmla="*/ 598713 h 4410472"/>
              <a:gd name="connsiteX1004" fmla="*/ 8924069 w 11047383"/>
              <a:gd name="connsiteY1004" fmla="*/ 605533 h 4410472"/>
              <a:gd name="connsiteX1005" fmla="*/ 8792367 w 11047383"/>
              <a:gd name="connsiteY1005" fmla="*/ 643552 h 4410472"/>
              <a:gd name="connsiteX1006" fmla="*/ 8727701 w 11047383"/>
              <a:gd name="connsiteY1006" fmla="*/ 622958 h 4410472"/>
              <a:gd name="connsiteX1007" fmla="*/ 8490250 w 11047383"/>
              <a:gd name="connsiteY1007" fmla="*/ 622958 h 4410472"/>
              <a:gd name="connsiteX1008" fmla="*/ 8297274 w 11047383"/>
              <a:gd name="connsiteY1008" fmla="*/ 671450 h 4410472"/>
              <a:gd name="connsiteX1009" fmla="*/ 8321396 w 11047383"/>
              <a:gd name="connsiteY1009" fmla="*/ 695695 h 4410472"/>
              <a:gd name="connsiteX1010" fmla="*/ 8200786 w 11047383"/>
              <a:gd name="connsiteY1010" fmla="*/ 719941 h 4410472"/>
              <a:gd name="connsiteX1011" fmla="*/ 8249030 w 11047383"/>
              <a:gd name="connsiteY1011" fmla="*/ 671450 h 4410472"/>
              <a:gd name="connsiteX1012" fmla="*/ 8080176 w 11047383"/>
              <a:gd name="connsiteY1012" fmla="*/ 695695 h 4410472"/>
              <a:gd name="connsiteX1013" fmla="*/ 8031932 w 11047383"/>
              <a:gd name="connsiteY1013" fmla="*/ 671450 h 4410472"/>
              <a:gd name="connsiteX1014" fmla="*/ 8080176 w 11047383"/>
              <a:gd name="connsiteY1014" fmla="*/ 671450 h 4410472"/>
              <a:gd name="connsiteX1015" fmla="*/ 7983688 w 11047383"/>
              <a:gd name="connsiteY1015" fmla="*/ 671450 h 4410472"/>
              <a:gd name="connsiteX1016" fmla="*/ 8007810 w 11047383"/>
              <a:gd name="connsiteY1016" fmla="*/ 695695 h 4410472"/>
              <a:gd name="connsiteX1017" fmla="*/ 7983688 w 11047383"/>
              <a:gd name="connsiteY1017" fmla="*/ 695695 h 4410472"/>
              <a:gd name="connsiteX1018" fmla="*/ 8031932 w 11047383"/>
              <a:gd name="connsiteY1018" fmla="*/ 744186 h 4410472"/>
              <a:gd name="connsiteX1019" fmla="*/ 7983688 w 11047383"/>
              <a:gd name="connsiteY1019" fmla="*/ 744186 h 4410472"/>
              <a:gd name="connsiteX1020" fmla="*/ 7959566 w 11047383"/>
              <a:gd name="connsiteY1020" fmla="*/ 719941 h 4410472"/>
              <a:gd name="connsiteX1021" fmla="*/ 7959566 w 11047383"/>
              <a:gd name="connsiteY1021" fmla="*/ 695695 h 4410472"/>
              <a:gd name="connsiteX1022" fmla="*/ 7814833 w 11047383"/>
              <a:gd name="connsiteY1022" fmla="*/ 695695 h 4410472"/>
              <a:gd name="connsiteX1023" fmla="*/ 7814833 w 11047383"/>
              <a:gd name="connsiteY1023" fmla="*/ 671450 h 4410472"/>
              <a:gd name="connsiteX1024" fmla="*/ 7790711 w 11047383"/>
              <a:gd name="connsiteY1024" fmla="*/ 695695 h 4410472"/>
              <a:gd name="connsiteX1025" fmla="*/ 7597735 w 11047383"/>
              <a:gd name="connsiteY1025" fmla="*/ 719941 h 4410472"/>
              <a:gd name="connsiteX1026" fmla="*/ 7645979 w 11047383"/>
              <a:gd name="connsiteY1026" fmla="*/ 671450 h 4410472"/>
              <a:gd name="connsiteX1027" fmla="*/ 7537430 w 11047383"/>
              <a:gd name="connsiteY1027" fmla="*/ 701757 h 4410472"/>
              <a:gd name="connsiteX1028" fmla="*/ 7496826 w 11047383"/>
              <a:gd name="connsiteY1028" fmla="*/ 710826 h 4410472"/>
              <a:gd name="connsiteX1029" fmla="*/ 7477095 w 11047383"/>
              <a:gd name="connsiteY1029" fmla="*/ 720373 h 4410472"/>
              <a:gd name="connsiteX1030" fmla="*/ 7477095 w 11047383"/>
              <a:gd name="connsiteY1030" fmla="*/ 710625 h 4410472"/>
              <a:gd name="connsiteX1031" fmla="*/ 7461955 w 11047383"/>
              <a:gd name="connsiteY1031" fmla="*/ 708575 h 4410472"/>
              <a:gd name="connsiteX1032" fmla="*/ 7428881 w 11047383"/>
              <a:gd name="connsiteY1032" fmla="*/ 695695 h 4410472"/>
              <a:gd name="connsiteX1033" fmla="*/ 7428160 w 11047383"/>
              <a:gd name="connsiteY1033" fmla="*/ 696560 h 4410472"/>
              <a:gd name="connsiteX1034" fmla="*/ 7429470 w 11047383"/>
              <a:gd name="connsiteY1034" fmla="*/ 696560 h 4410472"/>
              <a:gd name="connsiteX1035" fmla="*/ 7429470 w 11047383"/>
              <a:gd name="connsiteY1035" fmla="*/ 720373 h 4410472"/>
              <a:gd name="connsiteX1036" fmla="*/ 7356445 w 11047383"/>
              <a:gd name="connsiteY1036" fmla="*/ 720373 h 4410472"/>
              <a:gd name="connsiteX1037" fmla="*/ 7356445 w 11047383"/>
              <a:gd name="connsiteY1037" fmla="*/ 718669 h 4410472"/>
              <a:gd name="connsiteX1038" fmla="*/ 7332393 w 11047383"/>
              <a:gd name="connsiteY1038" fmla="*/ 719941 h 4410472"/>
              <a:gd name="connsiteX1039" fmla="*/ 7356515 w 11047383"/>
              <a:gd name="connsiteY1039" fmla="*/ 695695 h 4410472"/>
              <a:gd name="connsiteX1040" fmla="*/ 6753465 w 11047383"/>
              <a:gd name="connsiteY1040" fmla="*/ 719941 h 4410472"/>
              <a:gd name="connsiteX1041" fmla="*/ 6729343 w 11047383"/>
              <a:gd name="connsiteY1041" fmla="*/ 695695 h 4410472"/>
              <a:gd name="connsiteX1042" fmla="*/ 6681099 w 11047383"/>
              <a:gd name="connsiteY1042" fmla="*/ 719941 h 4410472"/>
              <a:gd name="connsiteX1043" fmla="*/ 6705221 w 11047383"/>
              <a:gd name="connsiteY1043" fmla="*/ 695695 h 4410472"/>
              <a:gd name="connsiteX1044" fmla="*/ 6608733 w 11047383"/>
              <a:gd name="connsiteY1044" fmla="*/ 671450 h 4410472"/>
              <a:gd name="connsiteX1045" fmla="*/ 6753465 w 11047383"/>
              <a:gd name="connsiteY1045" fmla="*/ 671450 h 4410472"/>
              <a:gd name="connsiteX1046" fmla="*/ 6849953 w 11047383"/>
              <a:gd name="connsiteY1046" fmla="*/ 671450 h 4410472"/>
              <a:gd name="connsiteX1047" fmla="*/ 6922319 w 11047383"/>
              <a:gd name="connsiteY1047" fmla="*/ 647204 h 4410472"/>
              <a:gd name="connsiteX1048" fmla="*/ 6898197 w 11047383"/>
              <a:gd name="connsiteY1048" fmla="*/ 671450 h 4410472"/>
              <a:gd name="connsiteX1049" fmla="*/ 6946441 w 11047383"/>
              <a:gd name="connsiteY1049" fmla="*/ 695695 h 4410472"/>
              <a:gd name="connsiteX1050" fmla="*/ 7067051 w 11047383"/>
              <a:gd name="connsiteY1050" fmla="*/ 647204 h 4410472"/>
              <a:gd name="connsiteX1051" fmla="*/ 7042929 w 11047383"/>
              <a:gd name="connsiteY1051" fmla="*/ 671450 h 4410472"/>
              <a:gd name="connsiteX1052" fmla="*/ 7091173 w 11047383"/>
              <a:gd name="connsiteY1052" fmla="*/ 671450 h 4410472"/>
              <a:gd name="connsiteX1053" fmla="*/ 7115295 w 11047383"/>
              <a:gd name="connsiteY1053" fmla="*/ 647204 h 4410472"/>
              <a:gd name="connsiteX1054" fmla="*/ 7163539 w 11047383"/>
              <a:gd name="connsiteY1054" fmla="*/ 647204 h 4410472"/>
              <a:gd name="connsiteX1055" fmla="*/ 7139417 w 11047383"/>
              <a:gd name="connsiteY1055" fmla="*/ 671450 h 4410472"/>
              <a:gd name="connsiteX1056" fmla="*/ 7187661 w 11047383"/>
              <a:gd name="connsiteY1056" fmla="*/ 671450 h 4410472"/>
              <a:gd name="connsiteX1057" fmla="*/ 7187661 w 11047383"/>
              <a:gd name="connsiteY1057" fmla="*/ 662021 h 4410472"/>
              <a:gd name="connsiteX1058" fmla="*/ 7205753 w 11047383"/>
              <a:gd name="connsiteY1058" fmla="*/ 668419 h 4410472"/>
              <a:gd name="connsiteX1059" fmla="*/ 7260027 w 11047383"/>
              <a:gd name="connsiteY1059" fmla="*/ 671450 h 4410472"/>
              <a:gd name="connsiteX1060" fmla="*/ 7284149 w 11047383"/>
              <a:gd name="connsiteY1060" fmla="*/ 671450 h 4410472"/>
              <a:gd name="connsiteX1061" fmla="*/ 7525369 w 11047383"/>
              <a:gd name="connsiteY1061" fmla="*/ 647204 h 4410472"/>
              <a:gd name="connsiteX1062" fmla="*/ 7525369 w 11047383"/>
              <a:gd name="connsiteY1062" fmla="*/ 622958 h 4410472"/>
              <a:gd name="connsiteX1063" fmla="*/ 7549491 w 11047383"/>
              <a:gd name="connsiteY1063" fmla="*/ 671450 h 4410472"/>
              <a:gd name="connsiteX1064" fmla="*/ 7573613 w 11047383"/>
              <a:gd name="connsiteY1064" fmla="*/ 622958 h 4410472"/>
              <a:gd name="connsiteX1065" fmla="*/ 7742467 w 11047383"/>
              <a:gd name="connsiteY1065" fmla="*/ 622958 h 4410472"/>
              <a:gd name="connsiteX1066" fmla="*/ 7718345 w 11047383"/>
              <a:gd name="connsiteY1066" fmla="*/ 622958 h 4410472"/>
              <a:gd name="connsiteX1067" fmla="*/ 7742467 w 11047383"/>
              <a:gd name="connsiteY1067" fmla="*/ 647204 h 4410472"/>
              <a:gd name="connsiteX1068" fmla="*/ 7766589 w 11047383"/>
              <a:gd name="connsiteY1068" fmla="*/ 622958 h 4410472"/>
              <a:gd name="connsiteX1069" fmla="*/ 7766589 w 11047383"/>
              <a:gd name="connsiteY1069" fmla="*/ 647204 h 4410472"/>
              <a:gd name="connsiteX1070" fmla="*/ 7790711 w 11047383"/>
              <a:gd name="connsiteY1070" fmla="*/ 622958 h 4410472"/>
              <a:gd name="connsiteX1071" fmla="*/ 7887200 w 11047383"/>
              <a:gd name="connsiteY1071" fmla="*/ 598713 h 4410472"/>
              <a:gd name="connsiteX1072" fmla="*/ 7838956 w 11047383"/>
              <a:gd name="connsiteY1072" fmla="*/ 622958 h 4410472"/>
              <a:gd name="connsiteX1073" fmla="*/ 7911322 w 11047383"/>
              <a:gd name="connsiteY1073" fmla="*/ 622958 h 4410472"/>
              <a:gd name="connsiteX1074" fmla="*/ 8104298 w 11047383"/>
              <a:gd name="connsiteY1074" fmla="*/ 622958 h 4410472"/>
              <a:gd name="connsiteX1075" fmla="*/ 8176664 w 11047383"/>
              <a:gd name="connsiteY1075" fmla="*/ 622958 h 4410472"/>
              <a:gd name="connsiteX1076" fmla="*/ 8200786 w 11047383"/>
              <a:gd name="connsiteY1076" fmla="*/ 598713 h 4410472"/>
              <a:gd name="connsiteX1077" fmla="*/ 8176664 w 11047383"/>
              <a:gd name="connsiteY1077" fmla="*/ 598713 h 4410472"/>
              <a:gd name="connsiteX1078" fmla="*/ 8345518 w 11047383"/>
              <a:gd name="connsiteY1078" fmla="*/ 574468 h 4410472"/>
              <a:gd name="connsiteX1079" fmla="*/ 8369640 w 11047383"/>
              <a:gd name="connsiteY1079" fmla="*/ 598713 h 4410472"/>
              <a:gd name="connsiteX1080" fmla="*/ 8852080 w 11047383"/>
              <a:gd name="connsiteY1080" fmla="*/ 598713 h 4410472"/>
              <a:gd name="connsiteX1081" fmla="*/ 9334520 w 11047383"/>
              <a:gd name="connsiteY1081" fmla="*/ 525977 h 4410472"/>
              <a:gd name="connsiteX1082" fmla="*/ 9503374 w 11047383"/>
              <a:gd name="connsiteY1082" fmla="*/ 501732 h 4410472"/>
              <a:gd name="connsiteX1083" fmla="*/ 9503374 w 11047383"/>
              <a:gd name="connsiteY1083" fmla="*/ 477485 h 4410472"/>
              <a:gd name="connsiteX1084" fmla="*/ 10589125 w 11047383"/>
              <a:gd name="connsiteY1084" fmla="*/ 452086 h 4410472"/>
              <a:gd name="connsiteX1085" fmla="*/ 10637397 w 11047383"/>
              <a:gd name="connsiteY1085" fmla="*/ 476427 h 4410472"/>
              <a:gd name="connsiteX1086" fmla="*/ 10806348 w 11047383"/>
              <a:gd name="connsiteY1086" fmla="*/ 525111 h 4410472"/>
              <a:gd name="connsiteX1087" fmla="*/ 10830484 w 11047383"/>
              <a:gd name="connsiteY1087" fmla="*/ 500769 h 4410472"/>
              <a:gd name="connsiteX1088" fmla="*/ 10999435 w 11047383"/>
              <a:gd name="connsiteY1088" fmla="*/ 549453 h 4410472"/>
              <a:gd name="connsiteX1089" fmla="*/ 11013139 w 11047383"/>
              <a:gd name="connsiteY1089" fmla="*/ 535632 h 4410472"/>
              <a:gd name="connsiteX1090" fmla="*/ 10975299 w 11047383"/>
              <a:gd name="connsiteY1090" fmla="*/ 573795 h 4410472"/>
              <a:gd name="connsiteX1091" fmla="*/ 10878756 w 11047383"/>
              <a:gd name="connsiteY1091" fmla="*/ 573795 h 4410472"/>
              <a:gd name="connsiteX1092" fmla="*/ 10830484 w 11047383"/>
              <a:gd name="connsiteY1092" fmla="*/ 573795 h 4410472"/>
              <a:gd name="connsiteX1093" fmla="*/ 10782212 w 11047383"/>
              <a:gd name="connsiteY1093" fmla="*/ 573795 h 4410472"/>
              <a:gd name="connsiteX1094" fmla="*/ 10613261 w 11047383"/>
              <a:gd name="connsiteY1094" fmla="*/ 549453 h 4410472"/>
              <a:gd name="connsiteX1095" fmla="*/ 10468446 w 11047383"/>
              <a:gd name="connsiteY1095" fmla="*/ 549453 h 4410472"/>
              <a:gd name="connsiteX1096" fmla="*/ 10323630 w 11047383"/>
              <a:gd name="connsiteY1096" fmla="*/ 525111 h 4410472"/>
              <a:gd name="connsiteX1097" fmla="*/ 10251223 w 11047383"/>
              <a:gd name="connsiteY1097" fmla="*/ 525111 h 4410472"/>
              <a:gd name="connsiteX1098" fmla="*/ 10251223 w 11047383"/>
              <a:gd name="connsiteY1098" fmla="*/ 500769 h 4410472"/>
              <a:gd name="connsiteX1099" fmla="*/ 10154679 w 11047383"/>
              <a:gd name="connsiteY1099" fmla="*/ 500769 h 4410472"/>
              <a:gd name="connsiteX1100" fmla="*/ 10154679 w 11047383"/>
              <a:gd name="connsiteY1100" fmla="*/ 525111 h 4410472"/>
              <a:gd name="connsiteX1101" fmla="*/ 9985728 w 11047383"/>
              <a:gd name="connsiteY1101" fmla="*/ 500769 h 4410472"/>
              <a:gd name="connsiteX1102" fmla="*/ 9865048 w 11047383"/>
              <a:gd name="connsiteY1102" fmla="*/ 500769 h 4410472"/>
              <a:gd name="connsiteX1103" fmla="*/ 10323630 w 11047383"/>
              <a:gd name="connsiteY1103" fmla="*/ 476427 h 4410472"/>
              <a:gd name="connsiteX1104" fmla="*/ 10347766 w 11047383"/>
              <a:gd name="connsiteY1104" fmla="*/ 476427 h 4410472"/>
              <a:gd name="connsiteX1105" fmla="*/ 10540853 w 11047383"/>
              <a:gd name="connsiteY1105" fmla="*/ 500769 h 4410472"/>
              <a:gd name="connsiteX1106" fmla="*/ 10613261 w 11047383"/>
              <a:gd name="connsiteY1106" fmla="*/ 500769 h 4410472"/>
              <a:gd name="connsiteX1107" fmla="*/ 10589125 w 11047383"/>
              <a:gd name="connsiteY1107" fmla="*/ 452086 h 4410472"/>
              <a:gd name="connsiteX1108" fmla="*/ 10299494 w 11047383"/>
              <a:gd name="connsiteY1108" fmla="*/ 452086 h 4410472"/>
              <a:gd name="connsiteX1109" fmla="*/ 10347766 w 11047383"/>
              <a:gd name="connsiteY1109" fmla="*/ 452086 h 4410472"/>
              <a:gd name="connsiteX1110" fmla="*/ 10323630 w 11047383"/>
              <a:gd name="connsiteY1110" fmla="*/ 476427 h 4410472"/>
              <a:gd name="connsiteX1111" fmla="*/ 10299494 w 11047383"/>
              <a:gd name="connsiteY1111" fmla="*/ 452086 h 4410472"/>
              <a:gd name="connsiteX1112" fmla="*/ 9816777 w 11047383"/>
              <a:gd name="connsiteY1112" fmla="*/ 452086 h 4410472"/>
              <a:gd name="connsiteX1113" fmla="*/ 9865048 w 11047383"/>
              <a:gd name="connsiteY1113" fmla="*/ 500769 h 4410472"/>
              <a:gd name="connsiteX1114" fmla="*/ 9720233 w 11047383"/>
              <a:gd name="connsiteY1114" fmla="*/ 500769 h 4410472"/>
              <a:gd name="connsiteX1115" fmla="*/ 9816777 w 11047383"/>
              <a:gd name="connsiteY1115" fmla="*/ 452086 h 4410472"/>
              <a:gd name="connsiteX1116" fmla="*/ 9599583 w 11047383"/>
              <a:gd name="connsiteY1116" fmla="*/ 452085 h 4410472"/>
              <a:gd name="connsiteX1117" fmla="*/ 9623396 w 11047383"/>
              <a:gd name="connsiteY1117" fmla="*/ 452085 h 4410472"/>
              <a:gd name="connsiteX1118" fmla="*/ 9623396 w 11047383"/>
              <a:gd name="connsiteY1118" fmla="*/ 477485 h 4410472"/>
              <a:gd name="connsiteX1119" fmla="*/ 9599583 w 11047383"/>
              <a:gd name="connsiteY1119" fmla="*/ 477485 h 4410472"/>
              <a:gd name="connsiteX1120" fmla="*/ 9599583 w 11047383"/>
              <a:gd name="connsiteY1120" fmla="*/ 452085 h 4410472"/>
              <a:gd name="connsiteX1121" fmla="*/ 10106392 w 11047383"/>
              <a:gd name="connsiteY1121" fmla="*/ 428273 h 4410472"/>
              <a:gd name="connsiteX1122" fmla="*/ 10275858 w 11047383"/>
              <a:gd name="connsiteY1122" fmla="*/ 428273 h 4410472"/>
              <a:gd name="connsiteX1123" fmla="*/ 10275858 w 11047383"/>
              <a:gd name="connsiteY1123" fmla="*/ 452879 h 4410472"/>
              <a:gd name="connsiteX1124" fmla="*/ 10179020 w 11047383"/>
              <a:gd name="connsiteY1124" fmla="*/ 452879 h 4410472"/>
              <a:gd name="connsiteX1125" fmla="*/ 10112445 w 11047383"/>
              <a:gd name="connsiteY1125" fmla="*/ 449803 h 4410472"/>
              <a:gd name="connsiteX1126" fmla="*/ 10096015 w 11047383"/>
              <a:gd name="connsiteY1126" fmla="*/ 444333 h 4410472"/>
              <a:gd name="connsiteX1127" fmla="*/ 10102609 w 11047383"/>
              <a:gd name="connsiteY1127" fmla="*/ 435194 h 4410472"/>
              <a:gd name="connsiteX1128" fmla="*/ 10106392 w 11047383"/>
              <a:gd name="connsiteY1128" fmla="*/ 428273 h 4410472"/>
              <a:gd name="connsiteX1129" fmla="*/ 10082183 w 11047383"/>
              <a:gd name="connsiteY1129" fmla="*/ 428273 h 4410472"/>
              <a:gd name="connsiteX1130" fmla="*/ 10090505 w 11047383"/>
              <a:gd name="connsiteY1130" fmla="*/ 442498 h 4410472"/>
              <a:gd name="connsiteX1131" fmla="*/ 10096015 w 11047383"/>
              <a:gd name="connsiteY1131" fmla="*/ 444333 h 4410472"/>
              <a:gd name="connsiteX1132" fmla="*/ 10094288 w 11047383"/>
              <a:gd name="connsiteY1132" fmla="*/ 446728 h 4410472"/>
              <a:gd name="connsiteX1133" fmla="*/ 10082183 w 11047383"/>
              <a:gd name="connsiteY1133" fmla="*/ 428273 h 4410472"/>
              <a:gd name="connsiteX1134" fmla="*/ 9720232 w 11047383"/>
              <a:gd name="connsiteY1134" fmla="*/ 428272 h 4410472"/>
              <a:gd name="connsiteX1135" fmla="*/ 9744045 w 11047383"/>
              <a:gd name="connsiteY1135" fmla="*/ 428272 h 4410472"/>
              <a:gd name="connsiteX1136" fmla="*/ 9696420 w 11047383"/>
              <a:gd name="connsiteY1136" fmla="*/ 452085 h 4410472"/>
              <a:gd name="connsiteX1137" fmla="*/ 9720232 w 11047383"/>
              <a:gd name="connsiteY1137" fmla="*/ 428272 h 4410472"/>
              <a:gd name="connsiteX1138" fmla="*/ 1888912 w 11047383"/>
              <a:gd name="connsiteY1138" fmla="*/ 893 h 4410472"/>
              <a:gd name="connsiteX1139" fmla="*/ 1953736 w 11047383"/>
              <a:gd name="connsiteY1139" fmla="*/ 13458 h 4410472"/>
              <a:gd name="connsiteX1140" fmla="*/ 2026098 w 11047383"/>
              <a:gd name="connsiteY1140" fmla="*/ 62193 h 4410472"/>
              <a:gd name="connsiteX1141" fmla="*/ 2194940 w 11047383"/>
              <a:gd name="connsiteY1141" fmla="*/ 62193 h 4410472"/>
              <a:gd name="connsiteX1142" fmla="*/ 2508502 w 11047383"/>
              <a:gd name="connsiteY1142" fmla="*/ 159665 h 4410472"/>
              <a:gd name="connsiteX1143" fmla="*/ 2532623 w 11047383"/>
              <a:gd name="connsiteY1143" fmla="*/ 159665 h 4410472"/>
              <a:gd name="connsiteX1144" fmla="*/ 2532623 w 11047383"/>
              <a:gd name="connsiteY1144" fmla="*/ 184032 h 4410472"/>
              <a:gd name="connsiteX1145" fmla="*/ 2387903 w 11047383"/>
              <a:gd name="connsiteY1145" fmla="*/ 184032 h 4410472"/>
              <a:gd name="connsiteX1146" fmla="*/ 2460262 w 11047383"/>
              <a:gd name="connsiteY1146" fmla="*/ 257135 h 4410472"/>
              <a:gd name="connsiteX1147" fmla="*/ 2918549 w 11047383"/>
              <a:gd name="connsiteY1147" fmla="*/ 598283 h 4410472"/>
              <a:gd name="connsiteX1148" fmla="*/ 3063272 w 11047383"/>
              <a:gd name="connsiteY1148" fmla="*/ 744490 h 4410472"/>
              <a:gd name="connsiteX1149" fmla="*/ 3159754 w 11047383"/>
              <a:gd name="connsiteY1149" fmla="*/ 817592 h 4410472"/>
              <a:gd name="connsiteX1150" fmla="*/ 3159754 w 11047383"/>
              <a:gd name="connsiteY1150" fmla="*/ 793225 h 4410472"/>
              <a:gd name="connsiteX1151" fmla="*/ 3280356 w 11047383"/>
              <a:gd name="connsiteY1151" fmla="*/ 915062 h 4410472"/>
              <a:gd name="connsiteX1152" fmla="*/ 3328597 w 11047383"/>
              <a:gd name="connsiteY1152" fmla="*/ 915062 h 4410472"/>
              <a:gd name="connsiteX1153" fmla="*/ 3304476 w 11047383"/>
              <a:gd name="connsiteY1153" fmla="*/ 939430 h 4410472"/>
              <a:gd name="connsiteX1154" fmla="*/ 3449199 w 11047383"/>
              <a:gd name="connsiteY1154" fmla="*/ 963798 h 4410472"/>
              <a:gd name="connsiteX1155" fmla="*/ 3425078 w 11047383"/>
              <a:gd name="connsiteY1155" fmla="*/ 963798 h 4410472"/>
              <a:gd name="connsiteX1156" fmla="*/ 3738608 w 11047383"/>
              <a:gd name="connsiteY1156" fmla="*/ 988165 h 4410472"/>
              <a:gd name="connsiteX1157" fmla="*/ 3931570 w 11047383"/>
              <a:gd name="connsiteY1157" fmla="*/ 963798 h 4410472"/>
              <a:gd name="connsiteX1158" fmla="*/ 3955690 w 11047383"/>
              <a:gd name="connsiteY1158" fmla="*/ 939430 h 4410472"/>
              <a:gd name="connsiteX1159" fmla="*/ 4076291 w 11047383"/>
              <a:gd name="connsiteY1159" fmla="*/ 939430 h 4410472"/>
              <a:gd name="connsiteX1160" fmla="*/ 4076291 w 11047383"/>
              <a:gd name="connsiteY1160" fmla="*/ 988165 h 4410472"/>
              <a:gd name="connsiteX1161" fmla="*/ 3931570 w 11047383"/>
              <a:gd name="connsiteY1161" fmla="*/ 1012533 h 4410472"/>
              <a:gd name="connsiteX1162" fmla="*/ 4124532 w 11047383"/>
              <a:gd name="connsiteY1162" fmla="*/ 988165 h 4410472"/>
              <a:gd name="connsiteX1163" fmla="*/ 4124532 w 11047383"/>
              <a:gd name="connsiteY1163" fmla="*/ 963798 h 4410472"/>
              <a:gd name="connsiteX1164" fmla="*/ 4196892 w 11047383"/>
              <a:gd name="connsiteY1164" fmla="*/ 939430 h 4410472"/>
              <a:gd name="connsiteX1165" fmla="*/ 4293373 w 11047383"/>
              <a:gd name="connsiteY1165" fmla="*/ 841960 h 4410472"/>
              <a:gd name="connsiteX1166" fmla="*/ 4438095 w 11047383"/>
              <a:gd name="connsiteY1166" fmla="*/ 549547 h 4410472"/>
              <a:gd name="connsiteX1167" fmla="*/ 4486335 w 11047383"/>
              <a:gd name="connsiteY1167" fmla="*/ 549547 h 4410472"/>
              <a:gd name="connsiteX1168" fmla="*/ 4365734 w 11047383"/>
              <a:gd name="connsiteY1168" fmla="*/ 793225 h 4410472"/>
              <a:gd name="connsiteX1169" fmla="*/ 4365734 w 11047383"/>
              <a:gd name="connsiteY1169" fmla="*/ 866327 h 4410472"/>
              <a:gd name="connsiteX1170" fmla="*/ 4341614 w 11047383"/>
              <a:gd name="connsiteY1170" fmla="*/ 841960 h 4410472"/>
              <a:gd name="connsiteX1171" fmla="*/ 4293373 w 11047383"/>
              <a:gd name="connsiteY1171" fmla="*/ 939430 h 4410472"/>
              <a:gd name="connsiteX1172" fmla="*/ 4365734 w 11047383"/>
              <a:gd name="connsiteY1172" fmla="*/ 915062 h 4410472"/>
              <a:gd name="connsiteX1173" fmla="*/ 4317493 w 11047383"/>
              <a:gd name="connsiteY1173" fmla="*/ 915062 h 4410472"/>
              <a:gd name="connsiteX1174" fmla="*/ 4365734 w 11047383"/>
              <a:gd name="connsiteY1174" fmla="*/ 890695 h 4410472"/>
              <a:gd name="connsiteX1175" fmla="*/ 4389854 w 11047383"/>
              <a:gd name="connsiteY1175" fmla="*/ 939430 h 4410472"/>
              <a:gd name="connsiteX1176" fmla="*/ 4245133 w 11047383"/>
              <a:gd name="connsiteY1176" fmla="*/ 963798 h 4410472"/>
              <a:gd name="connsiteX1177" fmla="*/ 4269253 w 11047383"/>
              <a:gd name="connsiteY1177" fmla="*/ 988165 h 4410472"/>
              <a:gd name="connsiteX1178" fmla="*/ 4848139 w 11047383"/>
              <a:gd name="connsiteY1178" fmla="*/ 915062 h 4410472"/>
              <a:gd name="connsiteX1179" fmla="*/ 4872259 w 11047383"/>
              <a:gd name="connsiteY1179" fmla="*/ 890695 h 4410472"/>
              <a:gd name="connsiteX1180" fmla="*/ 4896379 w 11047383"/>
              <a:gd name="connsiteY1180" fmla="*/ 890695 h 4410472"/>
              <a:gd name="connsiteX1181" fmla="*/ 4896379 w 11047383"/>
              <a:gd name="connsiteY1181" fmla="*/ 841960 h 4410472"/>
              <a:gd name="connsiteX1182" fmla="*/ 4920499 w 11047383"/>
              <a:gd name="connsiteY1182" fmla="*/ 841960 h 4410472"/>
              <a:gd name="connsiteX1183" fmla="*/ 4920499 w 11047383"/>
              <a:gd name="connsiteY1183" fmla="*/ 866327 h 4410472"/>
              <a:gd name="connsiteX1184" fmla="*/ 5041101 w 11047383"/>
              <a:gd name="connsiteY1184" fmla="*/ 841960 h 4410472"/>
              <a:gd name="connsiteX1185" fmla="*/ 5161702 w 11047383"/>
              <a:gd name="connsiteY1185" fmla="*/ 817592 h 4410472"/>
              <a:gd name="connsiteX1186" fmla="*/ 5161702 w 11047383"/>
              <a:gd name="connsiteY1186" fmla="*/ 841960 h 4410472"/>
              <a:gd name="connsiteX1187" fmla="*/ 4920499 w 11047383"/>
              <a:gd name="connsiteY1187" fmla="*/ 915062 h 4410472"/>
              <a:gd name="connsiteX1188" fmla="*/ 4341614 w 11047383"/>
              <a:gd name="connsiteY1188" fmla="*/ 1012533 h 4410472"/>
              <a:gd name="connsiteX1189" fmla="*/ 4317493 w 11047383"/>
              <a:gd name="connsiteY1189" fmla="*/ 1036901 h 4410472"/>
              <a:gd name="connsiteX1190" fmla="*/ 4480305 w 11047383"/>
              <a:gd name="connsiteY1190" fmla="*/ 1016340 h 4410472"/>
              <a:gd name="connsiteX1191" fmla="*/ 4512496 w 11047383"/>
              <a:gd name="connsiteY1191" fmla="*/ 1014082 h 4410472"/>
              <a:gd name="connsiteX1192" fmla="*/ 4527509 w 11047383"/>
              <a:gd name="connsiteY1192" fmla="*/ 1025478 h 4410472"/>
              <a:gd name="connsiteX1193" fmla="*/ 4631057 w 11047383"/>
              <a:gd name="connsiteY1193" fmla="*/ 988165 h 4410472"/>
              <a:gd name="connsiteX1194" fmla="*/ 4631057 w 11047383"/>
              <a:gd name="connsiteY1194" fmla="*/ 1012533 h 4410472"/>
              <a:gd name="connsiteX1195" fmla="*/ 4751658 w 11047383"/>
              <a:gd name="connsiteY1195" fmla="*/ 988165 h 4410472"/>
              <a:gd name="connsiteX1196" fmla="*/ 4968740 w 11047383"/>
              <a:gd name="connsiteY1196" fmla="*/ 963798 h 4410472"/>
              <a:gd name="connsiteX1197" fmla="*/ 4944620 w 11047383"/>
              <a:gd name="connsiteY1197" fmla="*/ 988165 h 4410472"/>
              <a:gd name="connsiteX1198" fmla="*/ 4968575 w 11047383"/>
              <a:gd name="connsiteY1198" fmla="*/ 1000266 h 4410472"/>
              <a:gd name="connsiteX1199" fmla="*/ 4956680 w 11047383"/>
              <a:gd name="connsiteY1199" fmla="*/ 1006441 h 4410472"/>
              <a:gd name="connsiteX1200" fmla="*/ 4848139 w 11047383"/>
              <a:gd name="connsiteY1200" fmla="*/ 1012533 h 4410472"/>
              <a:gd name="connsiteX1201" fmla="*/ 4727537 w 11047383"/>
              <a:gd name="connsiteY1201" fmla="*/ 1036901 h 4410472"/>
              <a:gd name="connsiteX1202" fmla="*/ 4582816 w 11047383"/>
              <a:gd name="connsiteY1202" fmla="*/ 1061268 h 4410472"/>
              <a:gd name="connsiteX1203" fmla="*/ 4582816 w 11047383"/>
              <a:gd name="connsiteY1203" fmla="*/ 1036901 h 4410472"/>
              <a:gd name="connsiteX1204" fmla="*/ 4487843 w 11047383"/>
              <a:gd name="connsiteY1204" fmla="*/ 1084875 h 4410472"/>
              <a:gd name="connsiteX1205" fmla="*/ 4464704 w 11047383"/>
              <a:gd name="connsiteY1205" fmla="*/ 1107563 h 4410472"/>
              <a:gd name="connsiteX1206" fmla="*/ 4462153 w 11047383"/>
              <a:gd name="connsiteY1206" fmla="*/ 1107686 h 4410472"/>
              <a:gd name="connsiteX1207" fmla="*/ 4461838 w 11047383"/>
              <a:gd name="connsiteY1207" fmla="*/ 1095916 h 4410472"/>
              <a:gd name="connsiteX1208" fmla="*/ 4438095 w 11047383"/>
              <a:gd name="connsiteY1208" fmla="*/ 1085636 h 4410472"/>
              <a:gd name="connsiteX1209" fmla="*/ 4413974 w 11047383"/>
              <a:gd name="connsiteY1209" fmla="*/ 1085636 h 4410472"/>
              <a:gd name="connsiteX1210" fmla="*/ 4413974 w 11047383"/>
              <a:gd name="connsiteY1210" fmla="*/ 1110004 h 4410472"/>
              <a:gd name="connsiteX1211" fmla="*/ 4462153 w 11047383"/>
              <a:gd name="connsiteY1211" fmla="*/ 1107686 h 4410472"/>
              <a:gd name="connsiteX1212" fmla="*/ 4462215 w 11047383"/>
              <a:gd name="connsiteY1212" fmla="*/ 1110004 h 4410472"/>
              <a:gd name="connsiteX1213" fmla="*/ 4464704 w 11047383"/>
              <a:gd name="connsiteY1213" fmla="*/ 1107563 h 4410472"/>
              <a:gd name="connsiteX1214" fmla="*/ 4572264 w 11047383"/>
              <a:gd name="connsiteY1214" fmla="*/ 1102389 h 4410472"/>
              <a:gd name="connsiteX1215" fmla="*/ 4992860 w 11047383"/>
              <a:gd name="connsiteY1215" fmla="*/ 1061268 h 4410472"/>
              <a:gd name="connsiteX1216" fmla="*/ 4992860 w 11047383"/>
              <a:gd name="connsiteY1216" fmla="*/ 1012533 h 4410472"/>
              <a:gd name="connsiteX1217" fmla="*/ 5185822 w 11047383"/>
              <a:gd name="connsiteY1217" fmla="*/ 988165 h 4410472"/>
              <a:gd name="connsiteX1218" fmla="*/ 5209942 w 11047383"/>
              <a:gd name="connsiteY1218" fmla="*/ 1012533 h 4410472"/>
              <a:gd name="connsiteX1219" fmla="*/ 5234063 w 11047383"/>
              <a:gd name="connsiteY1219" fmla="*/ 988165 h 4410472"/>
              <a:gd name="connsiteX1220" fmla="*/ 5258183 w 11047383"/>
              <a:gd name="connsiteY1220" fmla="*/ 988165 h 4410472"/>
              <a:gd name="connsiteX1221" fmla="*/ 5330544 w 11047383"/>
              <a:gd name="connsiteY1221" fmla="*/ 1012533 h 4410472"/>
              <a:gd name="connsiteX1222" fmla="*/ 5475265 w 11047383"/>
              <a:gd name="connsiteY1222" fmla="*/ 1012533 h 4410472"/>
              <a:gd name="connsiteX1223" fmla="*/ 5475265 w 11047383"/>
              <a:gd name="connsiteY1223" fmla="*/ 963798 h 4410472"/>
              <a:gd name="connsiteX1224" fmla="*/ 5547626 w 11047383"/>
              <a:gd name="connsiteY1224" fmla="*/ 963798 h 4410472"/>
              <a:gd name="connsiteX1225" fmla="*/ 5571746 w 11047383"/>
              <a:gd name="connsiteY1225" fmla="*/ 988165 h 4410472"/>
              <a:gd name="connsiteX1226" fmla="*/ 5571746 w 11047383"/>
              <a:gd name="connsiteY1226" fmla="*/ 963798 h 4410472"/>
              <a:gd name="connsiteX1227" fmla="*/ 5595866 w 11047383"/>
              <a:gd name="connsiteY1227" fmla="*/ 963798 h 4410472"/>
              <a:gd name="connsiteX1228" fmla="*/ 5595866 w 11047383"/>
              <a:gd name="connsiteY1228" fmla="*/ 988165 h 4410472"/>
              <a:gd name="connsiteX1229" fmla="*/ 5619986 w 11047383"/>
              <a:gd name="connsiteY1229" fmla="*/ 963798 h 4410472"/>
              <a:gd name="connsiteX1230" fmla="*/ 5668227 w 11047383"/>
              <a:gd name="connsiteY1230" fmla="*/ 963798 h 4410472"/>
              <a:gd name="connsiteX1231" fmla="*/ 5668227 w 11047383"/>
              <a:gd name="connsiteY1231" fmla="*/ 939430 h 4410472"/>
              <a:gd name="connsiteX1232" fmla="*/ 5812948 w 11047383"/>
              <a:gd name="connsiteY1232" fmla="*/ 939430 h 4410472"/>
              <a:gd name="connsiteX1233" fmla="*/ 5764708 w 11047383"/>
              <a:gd name="connsiteY1233" fmla="*/ 988165 h 4410472"/>
              <a:gd name="connsiteX1234" fmla="*/ 5861189 w 11047383"/>
              <a:gd name="connsiteY1234" fmla="*/ 963798 h 4410472"/>
              <a:gd name="connsiteX1235" fmla="*/ 5909429 w 11047383"/>
              <a:gd name="connsiteY1235" fmla="*/ 963798 h 4410472"/>
              <a:gd name="connsiteX1236" fmla="*/ 5933550 w 11047383"/>
              <a:gd name="connsiteY1236" fmla="*/ 963798 h 4410472"/>
              <a:gd name="connsiteX1237" fmla="*/ 5909429 w 11047383"/>
              <a:gd name="connsiteY1237" fmla="*/ 988165 h 4410472"/>
              <a:gd name="connsiteX1238" fmla="*/ 5933550 w 11047383"/>
              <a:gd name="connsiteY1238" fmla="*/ 1012533 h 4410472"/>
              <a:gd name="connsiteX1239" fmla="*/ 5909429 w 11047383"/>
              <a:gd name="connsiteY1239" fmla="*/ 1036901 h 4410472"/>
              <a:gd name="connsiteX1240" fmla="*/ 5885309 w 11047383"/>
              <a:gd name="connsiteY1240" fmla="*/ 1012533 h 4410472"/>
              <a:gd name="connsiteX1241" fmla="*/ 5885309 w 11047383"/>
              <a:gd name="connsiteY1241" fmla="*/ 1036901 h 4410472"/>
              <a:gd name="connsiteX1242" fmla="*/ 5861189 w 11047383"/>
              <a:gd name="connsiteY1242" fmla="*/ 1012533 h 4410472"/>
              <a:gd name="connsiteX1243" fmla="*/ 5716467 w 11047383"/>
              <a:gd name="connsiteY1243" fmla="*/ 1012533 h 4410472"/>
              <a:gd name="connsiteX1244" fmla="*/ 5740588 w 11047383"/>
              <a:gd name="connsiteY1244" fmla="*/ 988165 h 4410472"/>
              <a:gd name="connsiteX1245" fmla="*/ 5644107 w 11047383"/>
              <a:gd name="connsiteY1245" fmla="*/ 1012533 h 4410472"/>
              <a:gd name="connsiteX1246" fmla="*/ 5595866 w 11047383"/>
              <a:gd name="connsiteY1246" fmla="*/ 1012533 h 4410472"/>
              <a:gd name="connsiteX1247" fmla="*/ 5427025 w 11047383"/>
              <a:gd name="connsiteY1247" fmla="*/ 1061268 h 4410472"/>
              <a:gd name="connsiteX1248" fmla="*/ 5427025 w 11047383"/>
              <a:gd name="connsiteY1248" fmla="*/ 1036901 h 4410472"/>
              <a:gd name="connsiteX1249" fmla="*/ 5282303 w 11047383"/>
              <a:gd name="connsiteY1249" fmla="*/ 1085636 h 4410472"/>
              <a:gd name="connsiteX1250" fmla="*/ 4944620 w 11047383"/>
              <a:gd name="connsiteY1250" fmla="*/ 1134371 h 4410472"/>
              <a:gd name="connsiteX1251" fmla="*/ 4920499 w 11047383"/>
              <a:gd name="connsiteY1251" fmla="*/ 1158739 h 4410472"/>
              <a:gd name="connsiteX1252" fmla="*/ 5547626 w 11047383"/>
              <a:gd name="connsiteY1252" fmla="*/ 1085636 h 4410472"/>
              <a:gd name="connsiteX1253" fmla="*/ 5595866 w 11047383"/>
              <a:gd name="connsiteY1253" fmla="*/ 1085636 h 4410472"/>
              <a:gd name="connsiteX1254" fmla="*/ 5571746 w 11047383"/>
              <a:gd name="connsiteY1254" fmla="*/ 1110004 h 4410472"/>
              <a:gd name="connsiteX1255" fmla="*/ 5547626 w 11047383"/>
              <a:gd name="connsiteY1255" fmla="*/ 1110004 h 4410472"/>
              <a:gd name="connsiteX1256" fmla="*/ 5499385 w 11047383"/>
              <a:gd name="connsiteY1256" fmla="*/ 1134371 h 4410472"/>
              <a:gd name="connsiteX1257" fmla="*/ 5354664 w 11047383"/>
              <a:gd name="connsiteY1257" fmla="*/ 1183107 h 4410472"/>
              <a:gd name="connsiteX1258" fmla="*/ 5480164 w 11047383"/>
              <a:gd name="connsiteY1258" fmla="*/ 1169019 h 4410472"/>
              <a:gd name="connsiteX1259" fmla="*/ 5495994 w 11047383"/>
              <a:gd name="connsiteY1259" fmla="*/ 1167242 h 4410472"/>
              <a:gd name="connsiteX1260" fmla="*/ 5440969 w 11047383"/>
              <a:gd name="connsiteY1260" fmla="*/ 1184249 h 4410472"/>
              <a:gd name="connsiteX1261" fmla="*/ 5234063 w 11047383"/>
              <a:gd name="connsiteY1261" fmla="*/ 1256210 h 4410472"/>
              <a:gd name="connsiteX1262" fmla="*/ 5427025 w 11047383"/>
              <a:gd name="connsiteY1262" fmla="*/ 1280578 h 4410472"/>
              <a:gd name="connsiteX1263" fmla="*/ 5451145 w 11047383"/>
              <a:gd name="connsiteY1263" fmla="*/ 1256210 h 4410472"/>
              <a:gd name="connsiteX1264" fmla="*/ 5475265 w 11047383"/>
              <a:gd name="connsiteY1264" fmla="*/ 1256210 h 4410472"/>
              <a:gd name="connsiteX1265" fmla="*/ 5503154 w 11047383"/>
              <a:gd name="connsiteY1265" fmla="*/ 1258875 h 4410472"/>
              <a:gd name="connsiteX1266" fmla="*/ 5502537 w 11047383"/>
              <a:gd name="connsiteY1266" fmla="*/ 1255945 h 4410472"/>
              <a:gd name="connsiteX1267" fmla="*/ 5589836 w 11047383"/>
              <a:gd name="connsiteY1267" fmla="*/ 1248595 h 4410472"/>
              <a:gd name="connsiteX1268" fmla="*/ 5861189 w 11047383"/>
              <a:gd name="connsiteY1268" fmla="*/ 1207475 h 4410472"/>
              <a:gd name="connsiteX1269" fmla="*/ 5716467 w 11047383"/>
              <a:gd name="connsiteY1269" fmla="*/ 1158739 h 4410472"/>
              <a:gd name="connsiteX1270" fmla="*/ 5812948 w 11047383"/>
              <a:gd name="connsiteY1270" fmla="*/ 1134371 h 4410472"/>
              <a:gd name="connsiteX1271" fmla="*/ 5788828 w 11047383"/>
              <a:gd name="connsiteY1271" fmla="*/ 1158739 h 4410472"/>
              <a:gd name="connsiteX1272" fmla="*/ 5861189 w 11047383"/>
              <a:gd name="connsiteY1272" fmla="*/ 1183107 h 4410472"/>
              <a:gd name="connsiteX1273" fmla="*/ 5909429 w 11047383"/>
              <a:gd name="connsiteY1273" fmla="*/ 1183107 h 4410472"/>
              <a:gd name="connsiteX1274" fmla="*/ 5909429 w 11047383"/>
              <a:gd name="connsiteY1274" fmla="*/ 1158739 h 4410472"/>
              <a:gd name="connsiteX1275" fmla="*/ 5957670 w 11047383"/>
              <a:gd name="connsiteY1275" fmla="*/ 1158739 h 4410472"/>
              <a:gd name="connsiteX1276" fmla="*/ 5981790 w 11047383"/>
              <a:gd name="connsiteY1276" fmla="*/ 1183107 h 4410472"/>
              <a:gd name="connsiteX1277" fmla="*/ 6005910 w 11047383"/>
              <a:gd name="connsiteY1277" fmla="*/ 1134371 h 4410472"/>
              <a:gd name="connsiteX1278" fmla="*/ 5981790 w 11047383"/>
              <a:gd name="connsiteY1278" fmla="*/ 1134371 h 4410472"/>
              <a:gd name="connsiteX1279" fmla="*/ 6005910 w 11047383"/>
              <a:gd name="connsiteY1279" fmla="*/ 1110004 h 4410472"/>
              <a:gd name="connsiteX1280" fmla="*/ 6030031 w 11047383"/>
              <a:gd name="connsiteY1280" fmla="*/ 1134371 h 4410472"/>
              <a:gd name="connsiteX1281" fmla="*/ 6005910 w 11047383"/>
              <a:gd name="connsiteY1281" fmla="*/ 1158739 h 4410472"/>
              <a:gd name="connsiteX1282" fmla="*/ 6090331 w 11047383"/>
              <a:gd name="connsiteY1282" fmla="*/ 1158739 h 4410472"/>
              <a:gd name="connsiteX1283" fmla="*/ 6119238 w 11047383"/>
              <a:gd name="connsiteY1283" fmla="*/ 1167649 h 4410472"/>
              <a:gd name="connsiteX1284" fmla="*/ 5989705 w 11047383"/>
              <a:gd name="connsiteY1284" fmla="*/ 1188437 h 4410472"/>
              <a:gd name="connsiteX1285" fmla="*/ 5402904 w 11047383"/>
              <a:gd name="connsiteY1285" fmla="*/ 1304945 h 4410472"/>
              <a:gd name="connsiteX1286" fmla="*/ 5378784 w 11047383"/>
              <a:gd name="connsiteY1286" fmla="*/ 1353681 h 4410472"/>
              <a:gd name="connsiteX1287" fmla="*/ 5427025 w 11047383"/>
              <a:gd name="connsiteY1287" fmla="*/ 1353681 h 4410472"/>
              <a:gd name="connsiteX1288" fmla="*/ 5282303 w 11047383"/>
              <a:gd name="connsiteY1288" fmla="*/ 1353681 h 4410472"/>
              <a:gd name="connsiteX1289" fmla="*/ 5113461 w 11047383"/>
              <a:gd name="connsiteY1289" fmla="*/ 1426784 h 4410472"/>
              <a:gd name="connsiteX1290" fmla="*/ 5113461 w 11047383"/>
              <a:gd name="connsiteY1290" fmla="*/ 1451152 h 4410472"/>
              <a:gd name="connsiteX1291" fmla="*/ 5378784 w 11047383"/>
              <a:gd name="connsiteY1291" fmla="*/ 1426784 h 4410472"/>
              <a:gd name="connsiteX1292" fmla="*/ 5209942 w 11047383"/>
              <a:gd name="connsiteY1292" fmla="*/ 1475519 h 4410472"/>
              <a:gd name="connsiteX1293" fmla="*/ 5282303 w 11047383"/>
              <a:gd name="connsiteY1293" fmla="*/ 1499887 h 4410472"/>
              <a:gd name="connsiteX1294" fmla="*/ 5282303 w 11047383"/>
              <a:gd name="connsiteY1294" fmla="*/ 1524255 h 4410472"/>
              <a:gd name="connsiteX1295" fmla="*/ 5354664 w 11047383"/>
              <a:gd name="connsiteY1295" fmla="*/ 1524255 h 4410472"/>
              <a:gd name="connsiteX1296" fmla="*/ 5475265 w 11047383"/>
              <a:gd name="connsiteY1296" fmla="*/ 1548622 h 4410472"/>
              <a:gd name="connsiteX1297" fmla="*/ 6222993 w 11047383"/>
              <a:gd name="connsiteY1297" fmla="*/ 1475519 h 4410472"/>
              <a:gd name="connsiteX1298" fmla="*/ 6198872 w 11047383"/>
              <a:gd name="connsiteY1298" fmla="*/ 1499887 h 4410472"/>
              <a:gd name="connsiteX1299" fmla="*/ 5837069 w 11047383"/>
              <a:gd name="connsiteY1299" fmla="*/ 1572990 h 4410472"/>
              <a:gd name="connsiteX1300" fmla="*/ 6078271 w 11047383"/>
              <a:gd name="connsiteY1300" fmla="*/ 1597358 h 4410472"/>
              <a:gd name="connsiteX1301" fmla="*/ 6343594 w 11047383"/>
              <a:gd name="connsiteY1301" fmla="*/ 1597358 h 4410472"/>
              <a:gd name="connsiteX1302" fmla="*/ 6512435 w 11047383"/>
              <a:gd name="connsiteY1302" fmla="*/ 1499887 h 4410472"/>
              <a:gd name="connsiteX1303" fmla="*/ 6560676 w 11047383"/>
              <a:gd name="connsiteY1303" fmla="*/ 1475519 h 4410472"/>
              <a:gd name="connsiteX1304" fmla="*/ 6536556 w 11047383"/>
              <a:gd name="connsiteY1304" fmla="*/ 1451152 h 4410472"/>
              <a:gd name="connsiteX1305" fmla="*/ 6584796 w 11047383"/>
              <a:gd name="connsiteY1305" fmla="*/ 1426784 h 4410472"/>
              <a:gd name="connsiteX1306" fmla="*/ 6536556 w 11047383"/>
              <a:gd name="connsiteY1306" fmla="*/ 1378048 h 4410472"/>
              <a:gd name="connsiteX1307" fmla="*/ 6536556 w 11047383"/>
              <a:gd name="connsiteY1307" fmla="*/ 1402416 h 4410472"/>
              <a:gd name="connsiteX1308" fmla="*/ 6512435 w 11047383"/>
              <a:gd name="connsiteY1308" fmla="*/ 1402416 h 4410472"/>
              <a:gd name="connsiteX1309" fmla="*/ 6560676 w 11047383"/>
              <a:gd name="connsiteY1309" fmla="*/ 1353681 h 4410472"/>
              <a:gd name="connsiteX1310" fmla="*/ 6584796 w 11047383"/>
              <a:gd name="connsiteY1310" fmla="*/ 1353681 h 4410472"/>
              <a:gd name="connsiteX1311" fmla="*/ 6536556 w 11047383"/>
              <a:gd name="connsiteY1311" fmla="*/ 1329313 h 4410472"/>
              <a:gd name="connsiteX1312" fmla="*/ 6512435 w 11047383"/>
              <a:gd name="connsiteY1312" fmla="*/ 1329313 h 4410472"/>
              <a:gd name="connsiteX1313" fmla="*/ 6633037 w 11047383"/>
              <a:gd name="connsiteY1313" fmla="*/ 1280578 h 4410472"/>
              <a:gd name="connsiteX1314" fmla="*/ 6657157 w 11047383"/>
              <a:gd name="connsiteY1314" fmla="*/ 1280578 h 4410472"/>
              <a:gd name="connsiteX1315" fmla="*/ 6536556 w 11047383"/>
              <a:gd name="connsiteY1315" fmla="*/ 1231842 h 4410472"/>
              <a:gd name="connsiteX1316" fmla="*/ 6633037 w 11047383"/>
              <a:gd name="connsiteY1316" fmla="*/ 1134371 h 4410472"/>
              <a:gd name="connsiteX1317" fmla="*/ 6536556 w 11047383"/>
              <a:gd name="connsiteY1317" fmla="*/ 1183107 h 4410472"/>
              <a:gd name="connsiteX1318" fmla="*/ 6488315 w 11047383"/>
              <a:gd name="connsiteY1318" fmla="*/ 1158739 h 4410472"/>
              <a:gd name="connsiteX1319" fmla="*/ 6512435 w 11047383"/>
              <a:gd name="connsiteY1319" fmla="*/ 1134371 h 4410472"/>
              <a:gd name="connsiteX1320" fmla="*/ 6488315 w 11047383"/>
              <a:gd name="connsiteY1320" fmla="*/ 1134371 h 4410472"/>
              <a:gd name="connsiteX1321" fmla="*/ 6415955 w 11047383"/>
              <a:gd name="connsiteY1321" fmla="*/ 1183107 h 4410472"/>
              <a:gd name="connsiteX1322" fmla="*/ 6343594 w 11047383"/>
              <a:gd name="connsiteY1322" fmla="*/ 1183107 h 4410472"/>
              <a:gd name="connsiteX1323" fmla="*/ 6391834 w 11047383"/>
              <a:gd name="connsiteY1323" fmla="*/ 1110004 h 4410472"/>
              <a:gd name="connsiteX1324" fmla="*/ 6367714 w 11047383"/>
              <a:gd name="connsiteY1324" fmla="*/ 1134371 h 4410472"/>
              <a:gd name="connsiteX1325" fmla="*/ 6488315 w 11047383"/>
              <a:gd name="connsiteY1325" fmla="*/ 1085636 h 4410472"/>
              <a:gd name="connsiteX1326" fmla="*/ 6536556 w 11047383"/>
              <a:gd name="connsiteY1326" fmla="*/ 1085636 h 4410472"/>
              <a:gd name="connsiteX1327" fmla="*/ 6536556 w 11047383"/>
              <a:gd name="connsiteY1327" fmla="*/ 1061268 h 4410472"/>
              <a:gd name="connsiteX1328" fmla="*/ 6584796 w 11047383"/>
              <a:gd name="connsiteY1328" fmla="*/ 1110004 h 4410472"/>
              <a:gd name="connsiteX1329" fmla="*/ 6633037 w 11047383"/>
              <a:gd name="connsiteY1329" fmla="*/ 1036901 h 4410472"/>
              <a:gd name="connsiteX1330" fmla="*/ 6584796 w 11047383"/>
              <a:gd name="connsiteY1330" fmla="*/ 1036901 h 4410472"/>
              <a:gd name="connsiteX1331" fmla="*/ 6584796 w 11047383"/>
              <a:gd name="connsiteY1331" fmla="*/ 1012533 h 4410472"/>
              <a:gd name="connsiteX1332" fmla="*/ 6946600 w 11047383"/>
              <a:gd name="connsiteY1332" fmla="*/ 963798 h 4410472"/>
              <a:gd name="connsiteX1333" fmla="*/ 6946600 w 11047383"/>
              <a:gd name="connsiteY1333" fmla="*/ 939430 h 4410472"/>
              <a:gd name="connsiteX1334" fmla="*/ 7091321 w 11047383"/>
              <a:gd name="connsiteY1334" fmla="*/ 963798 h 4410472"/>
              <a:gd name="connsiteX1335" fmla="*/ 7091321 w 11047383"/>
              <a:gd name="connsiteY1335" fmla="*/ 988165 h 4410472"/>
              <a:gd name="connsiteX1336" fmla="*/ 7163682 w 11047383"/>
              <a:gd name="connsiteY1336" fmla="*/ 988165 h 4410472"/>
              <a:gd name="connsiteX1337" fmla="*/ 7163682 w 11047383"/>
              <a:gd name="connsiteY1337" fmla="*/ 939430 h 4410472"/>
              <a:gd name="connsiteX1338" fmla="*/ 7211923 w 11047383"/>
              <a:gd name="connsiteY1338" fmla="*/ 963798 h 4410472"/>
              <a:gd name="connsiteX1339" fmla="*/ 7429005 w 11047383"/>
              <a:gd name="connsiteY1339" fmla="*/ 963798 h 4410472"/>
              <a:gd name="connsiteX1340" fmla="*/ 8176732 w 11047383"/>
              <a:gd name="connsiteY1340" fmla="*/ 890695 h 4410472"/>
              <a:gd name="connsiteX1341" fmla="*/ 8200853 w 11047383"/>
              <a:gd name="connsiteY1341" fmla="*/ 915062 h 4410472"/>
              <a:gd name="connsiteX1342" fmla="*/ 8948580 w 11047383"/>
              <a:gd name="connsiteY1342" fmla="*/ 817592 h 4410472"/>
              <a:gd name="connsiteX1343" fmla="*/ 8924460 w 11047383"/>
              <a:gd name="connsiteY1343" fmla="*/ 793225 h 4410472"/>
              <a:gd name="connsiteX1344" fmla="*/ 8948580 w 11047383"/>
              <a:gd name="connsiteY1344" fmla="*/ 793225 h 4410472"/>
              <a:gd name="connsiteX1345" fmla="*/ 8996821 w 11047383"/>
              <a:gd name="connsiteY1345" fmla="*/ 817592 h 4410472"/>
              <a:gd name="connsiteX1346" fmla="*/ 8924460 w 11047383"/>
              <a:gd name="connsiteY1346" fmla="*/ 866327 h 4410472"/>
              <a:gd name="connsiteX1347" fmla="*/ 9020941 w 11047383"/>
              <a:gd name="connsiteY1347" fmla="*/ 866327 h 4410472"/>
              <a:gd name="connsiteX1348" fmla="*/ 9020941 w 11047383"/>
              <a:gd name="connsiteY1348" fmla="*/ 890695 h 4410472"/>
              <a:gd name="connsiteX1349" fmla="*/ 9165663 w 11047383"/>
              <a:gd name="connsiteY1349" fmla="*/ 866327 h 4410472"/>
              <a:gd name="connsiteX1350" fmla="*/ 9165663 w 11047383"/>
              <a:gd name="connsiteY1350" fmla="*/ 890695 h 4410472"/>
              <a:gd name="connsiteX1351" fmla="*/ 9503346 w 11047383"/>
              <a:gd name="connsiteY1351" fmla="*/ 866327 h 4410472"/>
              <a:gd name="connsiteX1352" fmla="*/ 9575707 w 11047383"/>
              <a:gd name="connsiteY1352" fmla="*/ 841960 h 4410472"/>
              <a:gd name="connsiteX1353" fmla="*/ 9599827 w 11047383"/>
              <a:gd name="connsiteY1353" fmla="*/ 841960 h 4410472"/>
              <a:gd name="connsiteX1354" fmla="*/ 9599827 w 11047383"/>
              <a:gd name="connsiteY1354" fmla="*/ 817592 h 4410472"/>
              <a:gd name="connsiteX1355" fmla="*/ 9672188 w 11047383"/>
              <a:gd name="connsiteY1355" fmla="*/ 793225 h 4410472"/>
              <a:gd name="connsiteX1356" fmla="*/ 9816909 w 11047383"/>
              <a:gd name="connsiteY1356" fmla="*/ 768857 h 4410472"/>
              <a:gd name="connsiteX1357" fmla="*/ 9816909 w 11047383"/>
              <a:gd name="connsiteY1357" fmla="*/ 817592 h 4410472"/>
              <a:gd name="connsiteX1358" fmla="*/ 9792789 w 11047383"/>
              <a:gd name="connsiteY1358" fmla="*/ 793225 h 4410472"/>
              <a:gd name="connsiteX1359" fmla="*/ 9792789 w 11047383"/>
              <a:gd name="connsiteY1359" fmla="*/ 915062 h 4410472"/>
              <a:gd name="connsiteX1360" fmla="*/ 9841029 w 11047383"/>
              <a:gd name="connsiteY1360" fmla="*/ 841960 h 4410472"/>
              <a:gd name="connsiteX1361" fmla="*/ 9841057 w 11047383"/>
              <a:gd name="connsiteY1361" fmla="*/ 842277 h 4410472"/>
              <a:gd name="connsiteX1362" fmla="*/ 9848449 w 11047383"/>
              <a:gd name="connsiteY1362" fmla="*/ 828157 h 4410472"/>
              <a:gd name="connsiteX1363" fmla="*/ 9889302 w 11047383"/>
              <a:gd name="connsiteY1363" fmla="*/ 793927 h 4410472"/>
              <a:gd name="connsiteX1364" fmla="*/ 9937721 w 11047383"/>
              <a:gd name="connsiteY1364" fmla="*/ 769585 h 4410472"/>
              <a:gd name="connsiteX1365" fmla="*/ 9883250 w 11047383"/>
              <a:gd name="connsiteY1365" fmla="*/ 831200 h 4410472"/>
              <a:gd name="connsiteX1366" fmla="*/ 9841083 w 11047383"/>
              <a:gd name="connsiteY1366" fmla="*/ 842556 h 4410472"/>
              <a:gd name="connsiteX1367" fmla="*/ 9844044 w 11047383"/>
              <a:gd name="connsiteY1367" fmla="*/ 875465 h 4410472"/>
              <a:gd name="connsiteX1368" fmla="*/ 9865150 w 11047383"/>
              <a:gd name="connsiteY1368" fmla="*/ 890695 h 4410472"/>
              <a:gd name="connsiteX1369" fmla="*/ 9889270 w 11047383"/>
              <a:gd name="connsiteY1369" fmla="*/ 866327 h 4410472"/>
              <a:gd name="connsiteX1370" fmla="*/ 9985751 w 11047383"/>
              <a:gd name="connsiteY1370" fmla="*/ 866327 h 4410472"/>
              <a:gd name="connsiteX1371" fmla="*/ 9937510 w 11047383"/>
              <a:gd name="connsiteY1371" fmla="*/ 890695 h 4410472"/>
              <a:gd name="connsiteX1372" fmla="*/ 9744548 w 11047383"/>
              <a:gd name="connsiteY1372" fmla="*/ 963798 h 4410472"/>
              <a:gd name="connsiteX1373" fmla="*/ 9937510 w 11047383"/>
              <a:gd name="connsiteY1373" fmla="*/ 988165 h 4410472"/>
              <a:gd name="connsiteX1374" fmla="*/ 9841029 w 11047383"/>
              <a:gd name="connsiteY1374" fmla="*/ 1036901 h 4410472"/>
              <a:gd name="connsiteX1375" fmla="*/ 9816909 w 11047383"/>
              <a:gd name="connsiteY1375" fmla="*/ 1012533 h 4410472"/>
              <a:gd name="connsiteX1376" fmla="*/ 9768669 w 11047383"/>
              <a:gd name="connsiteY1376" fmla="*/ 1061268 h 4410472"/>
              <a:gd name="connsiteX1377" fmla="*/ 9744548 w 11047383"/>
              <a:gd name="connsiteY1377" fmla="*/ 1061268 h 4410472"/>
              <a:gd name="connsiteX1378" fmla="*/ 9696308 w 11047383"/>
              <a:gd name="connsiteY1378" fmla="*/ 1110004 h 4410472"/>
              <a:gd name="connsiteX1379" fmla="*/ 9672188 w 11047383"/>
              <a:gd name="connsiteY1379" fmla="*/ 1110004 h 4410472"/>
              <a:gd name="connsiteX1380" fmla="*/ 9479226 w 11047383"/>
              <a:gd name="connsiteY1380" fmla="*/ 1158739 h 4410472"/>
              <a:gd name="connsiteX1381" fmla="*/ 9648067 w 11047383"/>
              <a:gd name="connsiteY1381" fmla="*/ 1158739 h 4410472"/>
              <a:gd name="connsiteX1382" fmla="*/ 9434000 w 11047383"/>
              <a:gd name="connsiteY1382" fmla="*/ 1189199 h 4410472"/>
              <a:gd name="connsiteX1383" fmla="*/ 9358283 w 11047383"/>
              <a:gd name="connsiteY1383" fmla="*/ 1207398 h 4410472"/>
              <a:gd name="connsiteX1384" fmla="*/ 9358283 w 11047383"/>
              <a:gd name="connsiteY1384" fmla="*/ 1207735 h 4410472"/>
              <a:gd name="connsiteX1385" fmla="*/ 9356881 w 11047383"/>
              <a:gd name="connsiteY1385" fmla="*/ 1207735 h 4410472"/>
              <a:gd name="connsiteX1386" fmla="*/ 9332620 w 11047383"/>
              <a:gd name="connsiteY1386" fmla="*/ 1213567 h 4410472"/>
              <a:gd name="connsiteX1387" fmla="*/ 9238023 w 11047383"/>
              <a:gd name="connsiteY1387" fmla="*/ 1256210 h 4410472"/>
              <a:gd name="connsiteX1388" fmla="*/ 9286264 w 11047383"/>
              <a:gd name="connsiteY1388" fmla="*/ 1207475 h 4410472"/>
              <a:gd name="connsiteX1389" fmla="*/ 9137020 w 11047383"/>
              <a:gd name="connsiteY1389" fmla="*/ 1231462 h 4410472"/>
              <a:gd name="connsiteX1390" fmla="*/ 9119830 w 11047383"/>
              <a:gd name="connsiteY1390" fmla="*/ 1241193 h 4410472"/>
              <a:gd name="connsiteX1391" fmla="*/ 9141542 w 11047383"/>
              <a:gd name="connsiteY1391" fmla="*/ 1222704 h 4410472"/>
              <a:gd name="connsiteX1392" fmla="*/ 9189783 w 11047383"/>
              <a:gd name="connsiteY1392" fmla="*/ 1207475 h 4410472"/>
              <a:gd name="connsiteX1393" fmla="*/ 9334504 w 11047383"/>
              <a:gd name="connsiteY1393" fmla="*/ 1158739 h 4410472"/>
              <a:gd name="connsiteX1394" fmla="*/ 9599827 w 11047383"/>
              <a:gd name="connsiteY1394" fmla="*/ 1061268 h 4410472"/>
              <a:gd name="connsiteX1395" fmla="*/ 9406865 w 11047383"/>
              <a:gd name="connsiteY1395" fmla="*/ 1085636 h 4410472"/>
              <a:gd name="connsiteX1396" fmla="*/ 9406865 w 11047383"/>
              <a:gd name="connsiteY1396" fmla="*/ 1061268 h 4410472"/>
              <a:gd name="connsiteX1397" fmla="*/ 9332243 w 11047383"/>
              <a:gd name="connsiteY1397" fmla="*/ 1071549 h 4410472"/>
              <a:gd name="connsiteX1398" fmla="*/ 9310600 w 11047383"/>
              <a:gd name="connsiteY1398" fmla="*/ 1085497 h 4410472"/>
              <a:gd name="connsiteX1399" fmla="*/ 9310658 w 11047383"/>
              <a:gd name="connsiteY1399" fmla="*/ 1085497 h 4410472"/>
              <a:gd name="connsiteX1400" fmla="*/ 9310658 w 11047383"/>
              <a:gd name="connsiteY1400" fmla="*/ 1085692 h 4410472"/>
              <a:gd name="connsiteX1401" fmla="*/ 9380106 w 11047383"/>
              <a:gd name="connsiteY1401" fmla="*/ 1099724 h 4410472"/>
              <a:gd name="connsiteX1402" fmla="*/ 9430985 w 11047383"/>
              <a:gd name="connsiteY1402" fmla="*/ 1110004 h 4410472"/>
              <a:gd name="connsiteX1403" fmla="*/ 9358624 w 11047383"/>
              <a:gd name="connsiteY1403" fmla="*/ 1134371 h 4410472"/>
              <a:gd name="connsiteX1404" fmla="*/ 9334504 w 11047383"/>
              <a:gd name="connsiteY1404" fmla="*/ 1110004 h 4410472"/>
              <a:gd name="connsiteX1405" fmla="*/ 9310384 w 11047383"/>
              <a:gd name="connsiteY1405" fmla="*/ 1134371 h 4410472"/>
              <a:gd name="connsiteX1406" fmla="*/ 9310384 w 11047383"/>
              <a:gd name="connsiteY1406" fmla="*/ 1113050 h 4410472"/>
              <a:gd name="connsiteX1407" fmla="*/ 9310384 w 11047383"/>
              <a:gd name="connsiteY1407" fmla="*/ 1110897 h 4410472"/>
              <a:gd name="connsiteX1408" fmla="*/ 9309459 w 11047383"/>
              <a:gd name="connsiteY1408" fmla="*/ 1110897 h 4410472"/>
              <a:gd name="connsiteX1409" fmla="*/ 9284756 w 11047383"/>
              <a:gd name="connsiteY1409" fmla="*/ 1134752 h 4410472"/>
              <a:gd name="connsiteX1410" fmla="*/ 9189783 w 11047383"/>
              <a:gd name="connsiteY1410" fmla="*/ 1158739 h 4410472"/>
              <a:gd name="connsiteX1411" fmla="*/ 9093302 w 11047383"/>
              <a:gd name="connsiteY1411" fmla="*/ 1183107 h 4410472"/>
              <a:gd name="connsiteX1412" fmla="*/ 9069182 w 11047383"/>
              <a:gd name="connsiteY1412" fmla="*/ 1207475 h 4410472"/>
              <a:gd name="connsiteX1413" fmla="*/ 9045061 w 11047383"/>
              <a:gd name="connsiteY1413" fmla="*/ 1158739 h 4410472"/>
              <a:gd name="connsiteX1414" fmla="*/ 8965446 w 11047383"/>
              <a:gd name="connsiteY1414" fmla="*/ 1174826 h 4410472"/>
              <a:gd name="connsiteX1415" fmla="*/ 8955317 w 11047383"/>
              <a:gd name="connsiteY1415" fmla="*/ 1176872 h 4410472"/>
              <a:gd name="connsiteX1416" fmla="*/ 8948708 w 11047383"/>
              <a:gd name="connsiteY1416" fmla="*/ 1183922 h 4410472"/>
              <a:gd name="connsiteX1417" fmla="*/ 8944204 w 11047383"/>
              <a:gd name="connsiteY1417" fmla="*/ 1179118 h 4410472"/>
              <a:gd name="connsiteX1418" fmla="*/ 8905616 w 11047383"/>
              <a:gd name="connsiteY1418" fmla="*/ 1186914 h 4410472"/>
              <a:gd name="connsiteX1419" fmla="*/ 8803859 w 11047383"/>
              <a:gd name="connsiteY1419" fmla="*/ 1207475 h 4410472"/>
              <a:gd name="connsiteX1420" fmla="*/ 8827979 w 11047383"/>
              <a:gd name="connsiteY1420" fmla="*/ 1207475 h 4410472"/>
              <a:gd name="connsiteX1421" fmla="*/ 8466175 w 11047383"/>
              <a:gd name="connsiteY1421" fmla="*/ 1304945 h 4410472"/>
              <a:gd name="connsiteX1422" fmla="*/ 8393815 w 11047383"/>
              <a:gd name="connsiteY1422" fmla="*/ 1280578 h 4410472"/>
              <a:gd name="connsiteX1423" fmla="*/ 8369694 w 11047383"/>
              <a:gd name="connsiteY1423" fmla="*/ 1304945 h 4410472"/>
              <a:gd name="connsiteX1424" fmla="*/ 8321454 w 11047383"/>
              <a:gd name="connsiteY1424" fmla="*/ 1304945 h 4410472"/>
              <a:gd name="connsiteX1425" fmla="*/ 8369694 w 11047383"/>
              <a:gd name="connsiteY1425" fmla="*/ 1256210 h 4410472"/>
              <a:gd name="connsiteX1426" fmla="*/ 8345574 w 11047383"/>
              <a:gd name="connsiteY1426" fmla="*/ 1280578 h 4410472"/>
              <a:gd name="connsiteX1427" fmla="*/ 8369694 w 11047383"/>
              <a:gd name="connsiteY1427" fmla="*/ 1280578 h 4410472"/>
              <a:gd name="connsiteX1428" fmla="*/ 8562656 w 11047383"/>
              <a:gd name="connsiteY1428" fmla="*/ 1231842 h 4410472"/>
              <a:gd name="connsiteX1429" fmla="*/ 8731498 w 11047383"/>
              <a:gd name="connsiteY1429" fmla="*/ 1183107 h 4410472"/>
              <a:gd name="connsiteX1430" fmla="*/ 8779739 w 11047383"/>
              <a:gd name="connsiteY1430" fmla="*/ 1158739 h 4410472"/>
              <a:gd name="connsiteX1431" fmla="*/ 9165663 w 11047383"/>
              <a:gd name="connsiteY1431" fmla="*/ 1085636 h 4410472"/>
              <a:gd name="connsiteX1432" fmla="*/ 9141542 w 11047383"/>
              <a:gd name="connsiteY1432" fmla="*/ 1036901 h 4410472"/>
              <a:gd name="connsiteX1433" fmla="*/ 9189783 w 11047383"/>
              <a:gd name="connsiteY1433" fmla="*/ 1012533 h 4410472"/>
              <a:gd name="connsiteX1434" fmla="*/ 9189783 w 11047383"/>
              <a:gd name="connsiteY1434" fmla="*/ 988165 h 4410472"/>
              <a:gd name="connsiteX1435" fmla="*/ 9262144 w 11047383"/>
              <a:gd name="connsiteY1435" fmla="*/ 963798 h 4410472"/>
              <a:gd name="connsiteX1436" fmla="*/ 9238023 w 11047383"/>
              <a:gd name="connsiteY1436" fmla="*/ 939430 h 4410472"/>
              <a:gd name="connsiteX1437" fmla="*/ 9310384 w 11047383"/>
              <a:gd name="connsiteY1437" fmla="*/ 939430 h 4410472"/>
              <a:gd name="connsiteX1438" fmla="*/ 9334504 w 11047383"/>
              <a:gd name="connsiteY1438" fmla="*/ 915062 h 4410472"/>
              <a:gd name="connsiteX1439" fmla="*/ 9406865 w 11047383"/>
              <a:gd name="connsiteY1439" fmla="*/ 939430 h 4410472"/>
              <a:gd name="connsiteX1440" fmla="*/ 9430985 w 11047383"/>
              <a:gd name="connsiteY1440" fmla="*/ 915062 h 4410472"/>
              <a:gd name="connsiteX1441" fmla="*/ 9406865 w 11047383"/>
              <a:gd name="connsiteY1441" fmla="*/ 915062 h 4410472"/>
              <a:gd name="connsiteX1442" fmla="*/ 9382745 w 11047383"/>
              <a:gd name="connsiteY1442" fmla="*/ 915062 h 4410472"/>
              <a:gd name="connsiteX1443" fmla="*/ 9406865 w 11047383"/>
              <a:gd name="connsiteY1443" fmla="*/ 890695 h 4410472"/>
              <a:gd name="connsiteX1444" fmla="*/ 9238023 w 11047383"/>
              <a:gd name="connsiteY1444" fmla="*/ 915062 h 4410472"/>
              <a:gd name="connsiteX1445" fmla="*/ 9213903 w 11047383"/>
              <a:gd name="connsiteY1445" fmla="*/ 890695 h 4410472"/>
              <a:gd name="connsiteX1446" fmla="*/ 8972701 w 11047383"/>
              <a:gd name="connsiteY1446" fmla="*/ 939430 h 4410472"/>
              <a:gd name="connsiteX1447" fmla="*/ 8924460 w 11047383"/>
              <a:gd name="connsiteY1447" fmla="*/ 939430 h 4410472"/>
              <a:gd name="connsiteX1448" fmla="*/ 8224973 w 11047383"/>
              <a:gd name="connsiteY1448" fmla="*/ 1012533 h 4410472"/>
              <a:gd name="connsiteX1449" fmla="*/ 8224973 w 11047383"/>
              <a:gd name="connsiteY1449" fmla="*/ 988165 h 4410472"/>
              <a:gd name="connsiteX1450" fmla="*/ 8345574 w 11047383"/>
              <a:gd name="connsiteY1450" fmla="*/ 939430 h 4410472"/>
              <a:gd name="connsiteX1451" fmla="*/ 8224973 w 11047383"/>
              <a:gd name="connsiteY1451" fmla="*/ 963798 h 4410472"/>
              <a:gd name="connsiteX1452" fmla="*/ 8200853 w 11047383"/>
              <a:gd name="connsiteY1452" fmla="*/ 963798 h 4410472"/>
              <a:gd name="connsiteX1453" fmla="*/ 8104372 w 11047383"/>
              <a:gd name="connsiteY1453" fmla="*/ 988165 h 4410472"/>
              <a:gd name="connsiteX1454" fmla="*/ 8104372 w 11047383"/>
              <a:gd name="connsiteY1454" fmla="*/ 963798 h 4410472"/>
              <a:gd name="connsiteX1455" fmla="*/ 8176732 w 11047383"/>
              <a:gd name="connsiteY1455" fmla="*/ 939430 h 4410472"/>
              <a:gd name="connsiteX1456" fmla="*/ 8104372 w 11047383"/>
              <a:gd name="connsiteY1456" fmla="*/ 939430 h 4410472"/>
              <a:gd name="connsiteX1457" fmla="*/ 8080252 w 11047383"/>
              <a:gd name="connsiteY1457" fmla="*/ 988165 h 4410472"/>
              <a:gd name="connsiteX1458" fmla="*/ 8032011 w 11047383"/>
              <a:gd name="connsiteY1458" fmla="*/ 988165 h 4410472"/>
              <a:gd name="connsiteX1459" fmla="*/ 8007891 w 11047383"/>
              <a:gd name="connsiteY1459" fmla="*/ 963798 h 4410472"/>
              <a:gd name="connsiteX1460" fmla="*/ 7983770 w 11047383"/>
              <a:gd name="connsiteY1460" fmla="*/ 988165 h 4410472"/>
              <a:gd name="connsiteX1461" fmla="*/ 7983770 w 11047383"/>
              <a:gd name="connsiteY1461" fmla="*/ 1012533 h 4410472"/>
              <a:gd name="connsiteX1462" fmla="*/ 7911410 w 11047383"/>
              <a:gd name="connsiteY1462" fmla="*/ 1012533 h 4410472"/>
              <a:gd name="connsiteX1463" fmla="*/ 7959650 w 11047383"/>
              <a:gd name="connsiteY1463" fmla="*/ 988165 h 4410472"/>
              <a:gd name="connsiteX1464" fmla="*/ 7694327 w 11047383"/>
              <a:gd name="connsiteY1464" fmla="*/ 1036901 h 4410472"/>
              <a:gd name="connsiteX1465" fmla="*/ 7573726 w 11047383"/>
              <a:gd name="connsiteY1465" fmla="*/ 1036901 h 4410472"/>
              <a:gd name="connsiteX1466" fmla="*/ 7621967 w 11047383"/>
              <a:gd name="connsiteY1466" fmla="*/ 988165 h 4410472"/>
              <a:gd name="connsiteX1467" fmla="*/ 7573726 w 11047383"/>
              <a:gd name="connsiteY1467" fmla="*/ 988165 h 4410472"/>
              <a:gd name="connsiteX1468" fmla="*/ 7501365 w 11047383"/>
              <a:gd name="connsiteY1468" fmla="*/ 1036901 h 4410472"/>
              <a:gd name="connsiteX1469" fmla="*/ 7501365 w 11047383"/>
              <a:gd name="connsiteY1469" fmla="*/ 1061268 h 4410472"/>
              <a:gd name="connsiteX1470" fmla="*/ 7429005 w 11047383"/>
              <a:gd name="connsiteY1470" fmla="*/ 1085636 h 4410472"/>
              <a:gd name="connsiteX1471" fmla="*/ 7429005 w 11047383"/>
              <a:gd name="connsiteY1471" fmla="*/ 1061268 h 4410472"/>
              <a:gd name="connsiteX1472" fmla="*/ 7429005 w 11047383"/>
              <a:gd name="connsiteY1472" fmla="*/ 1012533 h 4410472"/>
              <a:gd name="connsiteX1473" fmla="*/ 7380764 w 11047383"/>
              <a:gd name="connsiteY1473" fmla="*/ 1061268 h 4410472"/>
              <a:gd name="connsiteX1474" fmla="*/ 7380764 w 11047383"/>
              <a:gd name="connsiteY1474" fmla="*/ 1036901 h 4410472"/>
              <a:gd name="connsiteX1475" fmla="*/ 7356644 w 11047383"/>
              <a:gd name="connsiteY1475" fmla="*/ 1061268 h 4410472"/>
              <a:gd name="connsiteX1476" fmla="*/ 7308404 w 11047383"/>
              <a:gd name="connsiteY1476" fmla="*/ 1085636 h 4410472"/>
              <a:gd name="connsiteX1477" fmla="*/ 7260163 w 11047383"/>
              <a:gd name="connsiteY1477" fmla="*/ 1085636 h 4410472"/>
              <a:gd name="connsiteX1478" fmla="*/ 7115442 w 11047383"/>
              <a:gd name="connsiteY1478" fmla="*/ 1110004 h 4410472"/>
              <a:gd name="connsiteX1479" fmla="*/ 7133532 w 11047383"/>
              <a:gd name="connsiteY1479" fmla="*/ 1120284 h 4410472"/>
              <a:gd name="connsiteX1480" fmla="*/ 7151622 w 11047383"/>
              <a:gd name="connsiteY1480" fmla="*/ 1119142 h 4410472"/>
              <a:gd name="connsiteX1481" fmla="*/ 7132024 w 11047383"/>
              <a:gd name="connsiteY1481" fmla="*/ 1124091 h 4410472"/>
              <a:gd name="connsiteX1482" fmla="*/ 7091321 w 11047383"/>
              <a:gd name="connsiteY1482" fmla="*/ 1134371 h 4410472"/>
              <a:gd name="connsiteX1483" fmla="*/ 6946600 w 11047383"/>
              <a:gd name="connsiteY1483" fmla="*/ 1158739 h 4410472"/>
              <a:gd name="connsiteX1484" fmla="*/ 6970720 w 11047383"/>
              <a:gd name="connsiteY1484" fmla="*/ 1158739 h 4410472"/>
              <a:gd name="connsiteX1485" fmla="*/ 7018961 w 11047383"/>
              <a:gd name="connsiteY1485" fmla="*/ 1158739 h 4410472"/>
              <a:gd name="connsiteX1486" fmla="*/ 7043081 w 11047383"/>
              <a:gd name="connsiteY1486" fmla="*/ 1134371 h 4410472"/>
              <a:gd name="connsiteX1487" fmla="*/ 7067201 w 11047383"/>
              <a:gd name="connsiteY1487" fmla="*/ 1158739 h 4410472"/>
              <a:gd name="connsiteX1488" fmla="*/ 6922480 w 11047383"/>
              <a:gd name="connsiteY1488" fmla="*/ 1207475 h 4410472"/>
              <a:gd name="connsiteX1489" fmla="*/ 6898359 w 11047383"/>
              <a:gd name="connsiteY1489" fmla="*/ 1183107 h 4410472"/>
              <a:gd name="connsiteX1490" fmla="*/ 6874239 w 11047383"/>
              <a:gd name="connsiteY1490" fmla="*/ 1207475 h 4410472"/>
              <a:gd name="connsiteX1491" fmla="*/ 6898359 w 11047383"/>
              <a:gd name="connsiteY1491" fmla="*/ 1231842 h 4410472"/>
              <a:gd name="connsiteX1492" fmla="*/ 6874239 w 11047383"/>
              <a:gd name="connsiteY1492" fmla="*/ 1231842 h 4410472"/>
              <a:gd name="connsiteX1493" fmla="*/ 6850119 w 11047383"/>
              <a:gd name="connsiteY1493" fmla="*/ 1207475 h 4410472"/>
              <a:gd name="connsiteX1494" fmla="*/ 6825999 w 11047383"/>
              <a:gd name="connsiteY1494" fmla="*/ 1231842 h 4410472"/>
              <a:gd name="connsiteX1495" fmla="*/ 6801878 w 11047383"/>
              <a:gd name="connsiteY1495" fmla="*/ 1207475 h 4410472"/>
              <a:gd name="connsiteX1496" fmla="*/ 6681277 w 11047383"/>
              <a:gd name="connsiteY1496" fmla="*/ 1256210 h 4410472"/>
              <a:gd name="connsiteX1497" fmla="*/ 6729518 w 11047383"/>
              <a:gd name="connsiteY1497" fmla="*/ 1256210 h 4410472"/>
              <a:gd name="connsiteX1498" fmla="*/ 6729518 w 11047383"/>
              <a:gd name="connsiteY1498" fmla="*/ 1280578 h 4410472"/>
              <a:gd name="connsiteX1499" fmla="*/ 7018961 w 11047383"/>
              <a:gd name="connsiteY1499" fmla="*/ 1280578 h 4410472"/>
              <a:gd name="connsiteX1500" fmla="*/ 6801878 w 11047383"/>
              <a:gd name="connsiteY1500" fmla="*/ 1304945 h 4410472"/>
              <a:gd name="connsiteX1501" fmla="*/ 7018961 w 11047383"/>
              <a:gd name="connsiteY1501" fmla="*/ 1304945 h 4410472"/>
              <a:gd name="connsiteX1502" fmla="*/ 7043081 w 11047383"/>
              <a:gd name="connsiteY1502" fmla="*/ 1329313 h 4410472"/>
              <a:gd name="connsiteX1503" fmla="*/ 6898359 w 11047383"/>
              <a:gd name="connsiteY1503" fmla="*/ 1353681 h 4410472"/>
              <a:gd name="connsiteX1504" fmla="*/ 7091321 w 11047383"/>
              <a:gd name="connsiteY1504" fmla="*/ 1304945 h 4410472"/>
              <a:gd name="connsiteX1505" fmla="*/ 7139562 w 11047383"/>
              <a:gd name="connsiteY1505" fmla="*/ 1304945 h 4410472"/>
              <a:gd name="connsiteX1506" fmla="*/ 7091321 w 11047383"/>
              <a:gd name="connsiteY1506" fmla="*/ 1378048 h 4410472"/>
              <a:gd name="connsiteX1507" fmla="*/ 7043081 w 11047383"/>
              <a:gd name="connsiteY1507" fmla="*/ 1353681 h 4410472"/>
              <a:gd name="connsiteX1508" fmla="*/ 6825999 w 11047383"/>
              <a:gd name="connsiteY1508" fmla="*/ 1402416 h 4410472"/>
              <a:gd name="connsiteX1509" fmla="*/ 6753638 w 11047383"/>
              <a:gd name="connsiteY1509" fmla="*/ 1426784 h 4410472"/>
              <a:gd name="connsiteX1510" fmla="*/ 6801878 w 11047383"/>
              <a:gd name="connsiteY1510" fmla="*/ 1426784 h 4410472"/>
              <a:gd name="connsiteX1511" fmla="*/ 6777758 w 11047383"/>
              <a:gd name="connsiteY1511" fmla="*/ 1451152 h 4410472"/>
              <a:gd name="connsiteX1512" fmla="*/ 7211923 w 11047383"/>
              <a:gd name="connsiteY1512" fmla="*/ 1353681 h 4410472"/>
              <a:gd name="connsiteX1513" fmla="*/ 7067201 w 11047383"/>
              <a:gd name="connsiteY1513" fmla="*/ 1426784 h 4410472"/>
              <a:gd name="connsiteX1514" fmla="*/ 7018961 w 11047383"/>
              <a:gd name="connsiteY1514" fmla="*/ 1475519 h 4410472"/>
              <a:gd name="connsiteX1515" fmla="*/ 6994840 w 11047383"/>
              <a:gd name="connsiteY1515" fmla="*/ 1451152 h 4410472"/>
              <a:gd name="connsiteX1516" fmla="*/ 6874239 w 11047383"/>
              <a:gd name="connsiteY1516" fmla="*/ 1524255 h 4410472"/>
              <a:gd name="connsiteX1517" fmla="*/ 6729518 w 11047383"/>
              <a:gd name="connsiteY1517" fmla="*/ 1548622 h 4410472"/>
              <a:gd name="connsiteX1518" fmla="*/ 6777758 w 11047383"/>
              <a:gd name="connsiteY1518" fmla="*/ 1548622 h 4410472"/>
              <a:gd name="connsiteX1519" fmla="*/ 6584796 w 11047383"/>
              <a:gd name="connsiteY1519" fmla="*/ 1621725 h 4410472"/>
              <a:gd name="connsiteX1520" fmla="*/ 6801878 w 11047383"/>
              <a:gd name="connsiteY1520" fmla="*/ 1597358 h 4410472"/>
              <a:gd name="connsiteX1521" fmla="*/ 6777758 w 11047383"/>
              <a:gd name="connsiteY1521" fmla="*/ 1597358 h 4410472"/>
              <a:gd name="connsiteX1522" fmla="*/ 6825999 w 11047383"/>
              <a:gd name="connsiteY1522" fmla="*/ 1646093 h 4410472"/>
              <a:gd name="connsiteX1523" fmla="*/ 6898359 w 11047383"/>
              <a:gd name="connsiteY1523" fmla="*/ 1670461 h 4410472"/>
              <a:gd name="connsiteX1524" fmla="*/ 7043081 w 11047383"/>
              <a:gd name="connsiteY1524" fmla="*/ 1694828 h 4410472"/>
              <a:gd name="connsiteX1525" fmla="*/ 7163682 w 11047383"/>
              <a:gd name="connsiteY1525" fmla="*/ 1694828 h 4410472"/>
              <a:gd name="connsiteX1526" fmla="*/ 7501365 w 11047383"/>
              <a:gd name="connsiteY1526" fmla="*/ 1719196 h 4410472"/>
              <a:gd name="connsiteX1527" fmla="*/ 7911410 w 11047383"/>
              <a:gd name="connsiteY1527" fmla="*/ 1719196 h 4410472"/>
              <a:gd name="connsiteX1528" fmla="*/ 7935530 w 11047383"/>
              <a:gd name="connsiteY1528" fmla="*/ 1670461 h 4410472"/>
              <a:gd name="connsiteX1529" fmla="*/ 7959650 w 11047383"/>
              <a:gd name="connsiteY1529" fmla="*/ 1694828 h 4410472"/>
              <a:gd name="connsiteX1530" fmla="*/ 7935530 w 11047383"/>
              <a:gd name="connsiteY1530" fmla="*/ 1719196 h 4410472"/>
              <a:gd name="connsiteX1531" fmla="*/ 8007891 w 11047383"/>
              <a:gd name="connsiteY1531" fmla="*/ 1719196 h 4410472"/>
              <a:gd name="connsiteX1532" fmla="*/ 8007891 w 11047383"/>
              <a:gd name="connsiteY1532" fmla="*/ 1694828 h 4410472"/>
              <a:gd name="connsiteX1533" fmla="*/ 8176732 w 11047383"/>
              <a:gd name="connsiteY1533" fmla="*/ 1670461 h 4410472"/>
              <a:gd name="connsiteX1534" fmla="*/ 8080252 w 11047383"/>
              <a:gd name="connsiteY1534" fmla="*/ 1670461 h 4410472"/>
              <a:gd name="connsiteX1535" fmla="*/ 8369694 w 11047383"/>
              <a:gd name="connsiteY1535" fmla="*/ 1597358 h 4410472"/>
              <a:gd name="connsiteX1536" fmla="*/ 8224973 w 11047383"/>
              <a:gd name="connsiteY1536" fmla="*/ 1670461 h 4410472"/>
              <a:gd name="connsiteX1537" fmla="*/ 8128492 w 11047383"/>
              <a:gd name="connsiteY1537" fmla="*/ 1719196 h 4410472"/>
              <a:gd name="connsiteX1538" fmla="*/ 8321454 w 11047383"/>
              <a:gd name="connsiteY1538" fmla="*/ 1719196 h 4410472"/>
              <a:gd name="connsiteX1539" fmla="*/ 8321454 w 11047383"/>
              <a:gd name="connsiteY1539" fmla="*/ 1767932 h 4410472"/>
              <a:gd name="connsiteX1540" fmla="*/ 8393815 w 11047383"/>
              <a:gd name="connsiteY1540" fmla="*/ 1767932 h 4410472"/>
              <a:gd name="connsiteX1541" fmla="*/ 8755618 w 11047383"/>
              <a:gd name="connsiteY1541" fmla="*/ 1816667 h 4410472"/>
              <a:gd name="connsiteX1542" fmla="*/ 9020941 w 11047383"/>
              <a:gd name="connsiteY1542" fmla="*/ 1841035 h 4410472"/>
              <a:gd name="connsiteX1543" fmla="*/ 9117422 w 11047383"/>
              <a:gd name="connsiteY1543" fmla="*/ 1889770 h 4410472"/>
              <a:gd name="connsiteX1544" fmla="*/ 9503346 w 11047383"/>
              <a:gd name="connsiteY1544" fmla="*/ 1938505 h 4410472"/>
              <a:gd name="connsiteX1545" fmla="*/ 9479226 w 11047383"/>
              <a:gd name="connsiteY1545" fmla="*/ 1914138 h 4410472"/>
              <a:gd name="connsiteX1546" fmla="*/ 9768669 w 11047383"/>
              <a:gd name="connsiteY1546" fmla="*/ 1962873 h 4410472"/>
              <a:gd name="connsiteX1547" fmla="*/ 9792789 w 11047383"/>
              <a:gd name="connsiteY1547" fmla="*/ 1938505 h 4410472"/>
              <a:gd name="connsiteX1548" fmla="*/ 9792789 w 11047383"/>
              <a:gd name="connsiteY1548" fmla="*/ 1962873 h 4410472"/>
              <a:gd name="connsiteX1549" fmla="*/ 9937510 w 11047383"/>
              <a:gd name="connsiteY1549" fmla="*/ 2011608 h 4410472"/>
              <a:gd name="connsiteX1550" fmla="*/ 10058112 w 11047383"/>
              <a:gd name="connsiteY1550" fmla="*/ 2035976 h 4410472"/>
              <a:gd name="connsiteX1551" fmla="*/ 10058112 w 11047383"/>
              <a:gd name="connsiteY1551" fmla="*/ 2011608 h 4410472"/>
              <a:gd name="connsiteX1552" fmla="*/ 10202833 w 11047383"/>
              <a:gd name="connsiteY1552" fmla="*/ 2084712 h 4410472"/>
              <a:gd name="connsiteX1553" fmla="*/ 9989143 w 11047383"/>
              <a:gd name="connsiteY1553" fmla="*/ 2040164 h 4410472"/>
              <a:gd name="connsiteX1554" fmla="*/ 9936783 w 11047383"/>
              <a:gd name="connsiteY1554" fmla="*/ 2037270 h 4410472"/>
              <a:gd name="connsiteX1555" fmla="*/ 9937510 w 11047383"/>
              <a:gd name="connsiteY1555" fmla="*/ 2035976 h 4410472"/>
              <a:gd name="connsiteX1556" fmla="*/ 9913390 w 11047383"/>
              <a:gd name="connsiteY1556" fmla="*/ 2035976 h 4410472"/>
              <a:gd name="connsiteX1557" fmla="*/ 9936783 w 11047383"/>
              <a:gd name="connsiteY1557" fmla="*/ 2037270 h 4410472"/>
              <a:gd name="connsiteX1558" fmla="*/ 9929596 w 11047383"/>
              <a:gd name="connsiteY1558" fmla="*/ 2050064 h 4410472"/>
              <a:gd name="connsiteX1559" fmla="*/ 9865150 w 11047383"/>
              <a:gd name="connsiteY1559" fmla="*/ 2060344 h 4410472"/>
              <a:gd name="connsiteX1560" fmla="*/ 9623947 w 11047383"/>
              <a:gd name="connsiteY1560" fmla="*/ 1987241 h 4410472"/>
              <a:gd name="connsiteX1561" fmla="*/ 9575707 w 11047383"/>
              <a:gd name="connsiteY1561" fmla="*/ 2011608 h 4410472"/>
              <a:gd name="connsiteX1562" fmla="*/ 9503346 w 11047383"/>
              <a:gd name="connsiteY1562" fmla="*/ 1962873 h 4410472"/>
              <a:gd name="connsiteX1563" fmla="*/ 9406865 w 11047383"/>
              <a:gd name="connsiteY1563" fmla="*/ 1938505 h 4410472"/>
              <a:gd name="connsiteX1564" fmla="*/ 9020941 w 11047383"/>
              <a:gd name="connsiteY1564" fmla="*/ 1889770 h 4410472"/>
              <a:gd name="connsiteX1565" fmla="*/ 8827979 w 11047383"/>
              <a:gd name="connsiteY1565" fmla="*/ 1841035 h 4410472"/>
              <a:gd name="connsiteX1566" fmla="*/ 8755618 w 11047383"/>
              <a:gd name="connsiteY1566" fmla="*/ 1841035 h 4410472"/>
              <a:gd name="connsiteX1567" fmla="*/ 8538536 w 11047383"/>
              <a:gd name="connsiteY1567" fmla="*/ 1816667 h 4410472"/>
              <a:gd name="connsiteX1568" fmla="*/ 8538536 w 11047383"/>
              <a:gd name="connsiteY1568" fmla="*/ 1841035 h 4410472"/>
              <a:gd name="connsiteX1569" fmla="*/ 8514416 w 11047383"/>
              <a:gd name="connsiteY1569" fmla="*/ 1816667 h 4410472"/>
              <a:gd name="connsiteX1570" fmla="*/ 8321454 w 11047383"/>
              <a:gd name="connsiteY1570" fmla="*/ 1816667 h 4410472"/>
              <a:gd name="connsiteX1571" fmla="*/ 8297334 w 11047383"/>
              <a:gd name="connsiteY1571" fmla="*/ 1816667 h 4410472"/>
              <a:gd name="connsiteX1572" fmla="*/ 8297334 w 11047383"/>
              <a:gd name="connsiteY1572" fmla="*/ 1792299 h 4410472"/>
              <a:gd name="connsiteX1573" fmla="*/ 8224973 w 11047383"/>
              <a:gd name="connsiteY1573" fmla="*/ 1865402 h 4410472"/>
              <a:gd name="connsiteX1574" fmla="*/ 8273214 w 11047383"/>
              <a:gd name="connsiteY1574" fmla="*/ 1889770 h 4410472"/>
              <a:gd name="connsiteX1575" fmla="*/ 8176732 w 11047383"/>
              <a:gd name="connsiteY1575" fmla="*/ 1865402 h 4410472"/>
              <a:gd name="connsiteX1576" fmla="*/ 8152612 w 11047383"/>
              <a:gd name="connsiteY1576" fmla="*/ 1889770 h 4410472"/>
              <a:gd name="connsiteX1577" fmla="*/ 7983770 w 11047383"/>
              <a:gd name="connsiteY1577" fmla="*/ 1914138 h 4410472"/>
              <a:gd name="connsiteX1578" fmla="*/ 8032011 w 11047383"/>
              <a:gd name="connsiteY1578" fmla="*/ 1914138 h 4410472"/>
              <a:gd name="connsiteX1579" fmla="*/ 8007891 w 11047383"/>
              <a:gd name="connsiteY1579" fmla="*/ 1938505 h 4410472"/>
              <a:gd name="connsiteX1580" fmla="*/ 8056132 w 11047383"/>
              <a:gd name="connsiteY1580" fmla="*/ 1938505 h 4410472"/>
              <a:gd name="connsiteX1581" fmla="*/ 8056132 w 11047383"/>
              <a:gd name="connsiteY1581" fmla="*/ 1962873 h 4410472"/>
              <a:gd name="connsiteX1582" fmla="*/ 8152612 w 11047383"/>
              <a:gd name="connsiteY1582" fmla="*/ 1962873 h 4410472"/>
              <a:gd name="connsiteX1583" fmla="*/ 8152612 w 11047383"/>
              <a:gd name="connsiteY1583" fmla="*/ 1987241 h 4410472"/>
              <a:gd name="connsiteX1584" fmla="*/ 8104372 w 11047383"/>
              <a:gd name="connsiteY1584" fmla="*/ 1987241 h 4410472"/>
              <a:gd name="connsiteX1585" fmla="*/ 8080252 w 11047383"/>
              <a:gd name="connsiteY1585" fmla="*/ 2060344 h 4410472"/>
              <a:gd name="connsiteX1586" fmla="*/ 8128492 w 11047383"/>
              <a:gd name="connsiteY1586" fmla="*/ 2084712 h 4410472"/>
              <a:gd name="connsiteX1587" fmla="*/ 8297334 w 11047383"/>
              <a:gd name="connsiteY1587" fmla="*/ 2084712 h 4410472"/>
              <a:gd name="connsiteX1588" fmla="*/ 8442055 w 11047383"/>
              <a:gd name="connsiteY1588" fmla="*/ 2084712 h 4410472"/>
              <a:gd name="connsiteX1589" fmla="*/ 8514416 w 11047383"/>
              <a:gd name="connsiteY1589" fmla="*/ 2109079 h 4410472"/>
              <a:gd name="connsiteX1590" fmla="*/ 8562656 w 11047383"/>
              <a:gd name="connsiteY1590" fmla="*/ 2060344 h 4410472"/>
              <a:gd name="connsiteX1591" fmla="*/ 8586777 w 11047383"/>
              <a:gd name="connsiteY1591" fmla="*/ 2084712 h 4410472"/>
              <a:gd name="connsiteX1592" fmla="*/ 8610897 w 11047383"/>
              <a:gd name="connsiteY1592" fmla="*/ 2060344 h 4410472"/>
              <a:gd name="connsiteX1593" fmla="*/ 8610897 w 11047383"/>
              <a:gd name="connsiteY1593" fmla="*/ 2084712 h 4410472"/>
              <a:gd name="connsiteX1594" fmla="*/ 8659137 w 11047383"/>
              <a:gd name="connsiteY1594" fmla="*/ 2084712 h 4410472"/>
              <a:gd name="connsiteX1595" fmla="*/ 8659137 w 11047383"/>
              <a:gd name="connsiteY1595" fmla="*/ 2109079 h 4410472"/>
              <a:gd name="connsiteX1596" fmla="*/ 8635017 w 11047383"/>
              <a:gd name="connsiteY1596" fmla="*/ 2109079 h 4410472"/>
              <a:gd name="connsiteX1597" fmla="*/ 8803859 w 11047383"/>
              <a:gd name="connsiteY1597" fmla="*/ 2084712 h 4410472"/>
              <a:gd name="connsiteX1598" fmla="*/ 8755618 w 11047383"/>
              <a:gd name="connsiteY1598" fmla="*/ 2060344 h 4410472"/>
              <a:gd name="connsiteX1599" fmla="*/ 8803859 w 11047383"/>
              <a:gd name="connsiteY1599" fmla="*/ 2060344 h 4410472"/>
              <a:gd name="connsiteX1600" fmla="*/ 8827979 w 11047383"/>
              <a:gd name="connsiteY1600" fmla="*/ 2060344 h 4410472"/>
              <a:gd name="connsiteX1601" fmla="*/ 8779739 w 11047383"/>
              <a:gd name="connsiteY1601" fmla="*/ 2035976 h 4410472"/>
              <a:gd name="connsiteX1602" fmla="*/ 8852099 w 11047383"/>
              <a:gd name="connsiteY1602" fmla="*/ 2011608 h 4410472"/>
              <a:gd name="connsiteX1603" fmla="*/ 8852099 w 11047383"/>
              <a:gd name="connsiteY1603" fmla="*/ 2035976 h 4410472"/>
              <a:gd name="connsiteX1604" fmla="*/ 8948580 w 11047383"/>
              <a:gd name="connsiteY1604" fmla="*/ 2035976 h 4410472"/>
              <a:gd name="connsiteX1605" fmla="*/ 9117422 w 11047383"/>
              <a:gd name="connsiteY1605" fmla="*/ 2035976 h 4410472"/>
              <a:gd name="connsiteX1606" fmla="*/ 9117422 w 11047383"/>
              <a:gd name="connsiteY1606" fmla="*/ 2060344 h 4410472"/>
              <a:gd name="connsiteX1607" fmla="*/ 9201843 w 11047383"/>
              <a:gd name="connsiteY1607" fmla="*/ 2042068 h 4410472"/>
              <a:gd name="connsiteX1608" fmla="*/ 9221410 w 11047383"/>
              <a:gd name="connsiteY1608" fmla="*/ 2044078 h 4410472"/>
              <a:gd name="connsiteX1609" fmla="*/ 9216164 w 11047383"/>
              <a:gd name="connsiteY1609" fmla="*/ 2046637 h 4410472"/>
              <a:gd name="connsiteX1610" fmla="*/ 9141542 w 11047383"/>
              <a:gd name="connsiteY1610" fmla="*/ 2060344 h 4410472"/>
              <a:gd name="connsiteX1611" fmla="*/ 9093302 w 11047383"/>
              <a:gd name="connsiteY1611" fmla="*/ 2084712 h 4410472"/>
              <a:gd name="connsiteX1612" fmla="*/ 8996821 w 11047383"/>
              <a:gd name="connsiteY1612" fmla="*/ 2109079 h 4410472"/>
              <a:gd name="connsiteX1613" fmla="*/ 9117422 w 11047383"/>
              <a:gd name="connsiteY1613" fmla="*/ 2109079 h 4410472"/>
              <a:gd name="connsiteX1614" fmla="*/ 9069182 w 11047383"/>
              <a:gd name="connsiteY1614" fmla="*/ 2133447 h 4410472"/>
              <a:gd name="connsiteX1615" fmla="*/ 9213903 w 11047383"/>
              <a:gd name="connsiteY1615" fmla="*/ 2157815 h 4410472"/>
              <a:gd name="connsiteX1616" fmla="*/ 9189783 w 11047383"/>
              <a:gd name="connsiteY1616" fmla="*/ 2182182 h 4410472"/>
              <a:gd name="connsiteX1617" fmla="*/ 9069182 w 11047383"/>
              <a:gd name="connsiteY1617" fmla="*/ 2230918 h 4410472"/>
              <a:gd name="connsiteX1618" fmla="*/ 8996821 w 11047383"/>
              <a:gd name="connsiteY1618" fmla="*/ 2279653 h 4410472"/>
              <a:gd name="connsiteX1619" fmla="*/ 7983770 w 11047383"/>
              <a:gd name="connsiteY1619" fmla="*/ 2620801 h 4410472"/>
              <a:gd name="connsiteX1620" fmla="*/ 7814929 w 11047383"/>
              <a:gd name="connsiteY1620" fmla="*/ 2669536 h 4410472"/>
              <a:gd name="connsiteX1621" fmla="*/ 7839049 w 11047383"/>
              <a:gd name="connsiteY1621" fmla="*/ 2693904 h 4410472"/>
              <a:gd name="connsiteX1622" fmla="*/ 7790808 w 11047383"/>
              <a:gd name="connsiteY1622" fmla="*/ 2693904 h 4410472"/>
              <a:gd name="connsiteX1623" fmla="*/ 7790808 w 11047383"/>
              <a:gd name="connsiteY1623" fmla="*/ 2669536 h 4410472"/>
              <a:gd name="connsiteX1624" fmla="*/ 7742568 w 11047383"/>
              <a:gd name="connsiteY1624" fmla="*/ 2693904 h 4410472"/>
              <a:gd name="connsiteX1625" fmla="*/ 7742568 w 11047383"/>
              <a:gd name="connsiteY1625" fmla="*/ 2718272 h 4410472"/>
              <a:gd name="connsiteX1626" fmla="*/ 7621967 w 11047383"/>
              <a:gd name="connsiteY1626" fmla="*/ 2742639 h 4410472"/>
              <a:gd name="connsiteX1627" fmla="*/ 7646087 w 11047383"/>
              <a:gd name="connsiteY1627" fmla="*/ 2742639 h 4410472"/>
              <a:gd name="connsiteX1628" fmla="*/ 7549606 w 11047383"/>
              <a:gd name="connsiteY1628" fmla="*/ 2791375 h 4410472"/>
              <a:gd name="connsiteX1629" fmla="*/ 7694327 w 11047383"/>
              <a:gd name="connsiteY1629" fmla="*/ 2791375 h 4410472"/>
              <a:gd name="connsiteX1630" fmla="*/ 7501365 w 11047383"/>
              <a:gd name="connsiteY1630" fmla="*/ 2840110 h 4410472"/>
              <a:gd name="connsiteX1631" fmla="*/ 7429005 w 11047383"/>
              <a:gd name="connsiteY1631" fmla="*/ 2815742 h 4410472"/>
              <a:gd name="connsiteX1632" fmla="*/ 7429005 w 11047383"/>
              <a:gd name="connsiteY1632" fmla="*/ 2840110 h 4410472"/>
              <a:gd name="connsiteX1633" fmla="*/ 7453125 w 11047383"/>
              <a:gd name="connsiteY1633" fmla="*/ 2864478 h 4410472"/>
              <a:gd name="connsiteX1634" fmla="*/ 7356644 w 11047383"/>
              <a:gd name="connsiteY1634" fmla="*/ 2864478 h 4410472"/>
              <a:gd name="connsiteX1635" fmla="*/ 7356644 w 11047383"/>
              <a:gd name="connsiteY1635" fmla="*/ 2888845 h 4410472"/>
              <a:gd name="connsiteX1636" fmla="*/ 7380764 w 11047383"/>
              <a:gd name="connsiteY1636" fmla="*/ 2913213 h 4410472"/>
              <a:gd name="connsiteX1637" fmla="*/ 7646087 w 11047383"/>
              <a:gd name="connsiteY1637" fmla="*/ 2864478 h 4410472"/>
              <a:gd name="connsiteX1638" fmla="*/ 7621967 w 11047383"/>
              <a:gd name="connsiteY1638" fmla="*/ 2864478 h 4410472"/>
              <a:gd name="connsiteX1639" fmla="*/ 7646087 w 11047383"/>
              <a:gd name="connsiteY1639" fmla="*/ 2840110 h 4410472"/>
              <a:gd name="connsiteX1640" fmla="*/ 7670207 w 11047383"/>
              <a:gd name="connsiteY1640" fmla="*/ 2864478 h 4410472"/>
              <a:gd name="connsiteX1641" fmla="*/ 7694327 w 11047383"/>
              <a:gd name="connsiteY1641" fmla="*/ 2815742 h 4410472"/>
              <a:gd name="connsiteX1642" fmla="*/ 7718448 w 11047383"/>
              <a:gd name="connsiteY1642" fmla="*/ 2840110 h 4410472"/>
              <a:gd name="connsiteX1643" fmla="*/ 7621967 w 11047383"/>
              <a:gd name="connsiteY1643" fmla="*/ 2913213 h 4410472"/>
              <a:gd name="connsiteX1644" fmla="*/ 7597846 w 11047383"/>
              <a:gd name="connsiteY1644" fmla="*/ 2913213 h 4410472"/>
              <a:gd name="connsiteX1645" fmla="*/ 7260163 w 11047383"/>
              <a:gd name="connsiteY1645" fmla="*/ 2986316 h 4410472"/>
              <a:gd name="connsiteX1646" fmla="*/ 7356644 w 11047383"/>
              <a:gd name="connsiteY1646" fmla="*/ 3035052 h 4410472"/>
              <a:gd name="connsiteX1647" fmla="*/ 7308404 w 11047383"/>
              <a:gd name="connsiteY1647" fmla="*/ 3035052 h 4410472"/>
              <a:gd name="connsiteX1648" fmla="*/ 7139562 w 11047383"/>
              <a:gd name="connsiteY1648" fmla="*/ 3083787 h 4410472"/>
              <a:gd name="connsiteX1649" fmla="*/ 7236043 w 11047383"/>
              <a:gd name="connsiteY1649" fmla="*/ 3083787 h 4410472"/>
              <a:gd name="connsiteX1650" fmla="*/ 7284283 w 11047383"/>
              <a:gd name="connsiteY1650" fmla="*/ 3083787 h 4410472"/>
              <a:gd name="connsiteX1651" fmla="*/ 7332524 w 11047383"/>
              <a:gd name="connsiteY1651" fmla="*/ 3083787 h 4410472"/>
              <a:gd name="connsiteX1652" fmla="*/ 7429005 w 11047383"/>
              <a:gd name="connsiteY1652" fmla="*/ 3108155 h 4410472"/>
              <a:gd name="connsiteX1653" fmla="*/ 7525486 w 11047383"/>
              <a:gd name="connsiteY1653" fmla="*/ 3083787 h 4410472"/>
              <a:gd name="connsiteX1654" fmla="*/ 7525486 w 11047383"/>
              <a:gd name="connsiteY1654" fmla="*/ 3108155 h 4410472"/>
              <a:gd name="connsiteX1655" fmla="*/ 7332524 w 11047383"/>
              <a:gd name="connsiteY1655" fmla="*/ 3156890 h 4410472"/>
              <a:gd name="connsiteX1656" fmla="*/ 7260163 w 11047383"/>
              <a:gd name="connsiteY1656" fmla="*/ 3205625 h 4410472"/>
              <a:gd name="connsiteX1657" fmla="*/ 7236043 w 11047383"/>
              <a:gd name="connsiteY1657" fmla="*/ 3229993 h 4410472"/>
              <a:gd name="connsiteX1658" fmla="*/ 7115442 w 11047383"/>
              <a:gd name="connsiteY1658" fmla="*/ 3303096 h 4410472"/>
              <a:gd name="connsiteX1659" fmla="*/ 7018961 w 11047383"/>
              <a:gd name="connsiteY1659" fmla="*/ 3278729 h 4410472"/>
              <a:gd name="connsiteX1660" fmla="*/ 6874239 w 11047383"/>
              <a:gd name="connsiteY1660" fmla="*/ 3303096 h 4410472"/>
              <a:gd name="connsiteX1661" fmla="*/ 6801878 w 11047383"/>
              <a:gd name="connsiteY1661" fmla="*/ 3303096 h 4410472"/>
              <a:gd name="connsiteX1662" fmla="*/ 6825999 w 11047383"/>
              <a:gd name="connsiteY1662" fmla="*/ 3278729 h 4410472"/>
              <a:gd name="connsiteX1663" fmla="*/ 6633037 w 11047383"/>
              <a:gd name="connsiteY1663" fmla="*/ 3303096 h 4410472"/>
              <a:gd name="connsiteX1664" fmla="*/ 6584796 w 11047383"/>
              <a:gd name="connsiteY1664" fmla="*/ 3327464 h 4410472"/>
              <a:gd name="connsiteX1665" fmla="*/ 6705397 w 11047383"/>
              <a:gd name="connsiteY1665" fmla="*/ 3327464 h 4410472"/>
              <a:gd name="connsiteX1666" fmla="*/ 6729518 w 11047383"/>
              <a:gd name="connsiteY1666" fmla="*/ 3327464 h 4410472"/>
              <a:gd name="connsiteX1667" fmla="*/ 6753638 w 11047383"/>
              <a:gd name="connsiteY1667" fmla="*/ 3376199 h 4410472"/>
              <a:gd name="connsiteX1668" fmla="*/ 6801878 w 11047383"/>
              <a:gd name="connsiteY1668" fmla="*/ 3327464 h 4410472"/>
              <a:gd name="connsiteX1669" fmla="*/ 6825999 w 11047383"/>
              <a:gd name="connsiteY1669" fmla="*/ 3327464 h 4410472"/>
              <a:gd name="connsiteX1670" fmla="*/ 6801878 w 11047383"/>
              <a:gd name="connsiteY1670" fmla="*/ 3351832 h 4410472"/>
              <a:gd name="connsiteX1671" fmla="*/ 6777758 w 11047383"/>
              <a:gd name="connsiteY1671" fmla="*/ 3449302 h 4410472"/>
              <a:gd name="connsiteX1672" fmla="*/ 6791703 w 11047383"/>
              <a:gd name="connsiteY1672" fmla="*/ 3463390 h 4410472"/>
              <a:gd name="connsiteX1673" fmla="*/ 6797793 w 11047383"/>
              <a:gd name="connsiteY1673" fmla="*/ 3469543 h 4410472"/>
              <a:gd name="connsiteX1674" fmla="*/ 6768713 w 11047383"/>
              <a:gd name="connsiteY1674" fmla="*/ 3466436 h 4410472"/>
              <a:gd name="connsiteX1675" fmla="*/ 6729518 w 11047383"/>
              <a:gd name="connsiteY1675" fmla="*/ 3473670 h 4410472"/>
              <a:gd name="connsiteX1676" fmla="*/ 6753638 w 11047383"/>
              <a:gd name="connsiteY1676" fmla="*/ 3498038 h 4410472"/>
              <a:gd name="connsiteX1677" fmla="*/ 6657157 w 11047383"/>
              <a:gd name="connsiteY1677" fmla="*/ 3522405 h 4410472"/>
              <a:gd name="connsiteX1678" fmla="*/ 6729518 w 11047383"/>
              <a:gd name="connsiteY1678" fmla="*/ 3546773 h 4410472"/>
              <a:gd name="connsiteX1679" fmla="*/ 6633037 w 11047383"/>
              <a:gd name="connsiteY1679" fmla="*/ 3571141 h 4410472"/>
              <a:gd name="connsiteX1680" fmla="*/ 6608916 w 11047383"/>
              <a:gd name="connsiteY1680" fmla="*/ 3595509 h 4410472"/>
              <a:gd name="connsiteX1681" fmla="*/ 6681277 w 11047383"/>
              <a:gd name="connsiteY1681" fmla="*/ 3595509 h 4410472"/>
              <a:gd name="connsiteX1682" fmla="*/ 6608916 w 11047383"/>
              <a:gd name="connsiteY1682" fmla="*/ 3619876 h 4410472"/>
              <a:gd name="connsiteX1683" fmla="*/ 6657157 w 11047383"/>
              <a:gd name="connsiteY1683" fmla="*/ 3619876 h 4410472"/>
              <a:gd name="connsiteX1684" fmla="*/ 6464195 w 11047383"/>
              <a:gd name="connsiteY1684" fmla="*/ 3644244 h 4410472"/>
              <a:gd name="connsiteX1685" fmla="*/ 6343594 w 11047383"/>
              <a:gd name="connsiteY1685" fmla="*/ 3668612 h 4410472"/>
              <a:gd name="connsiteX1686" fmla="*/ 6352871 w 11047383"/>
              <a:gd name="connsiteY1686" fmla="*/ 3671736 h 4410472"/>
              <a:gd name="connsiteX1687" fmla="*/ 6349624 w 11047383"/>
              <a:gd name="connsiteY1687" fmla="*/ 3672419 h 4410472"/>
              <a:gd name="connsiteX1688" fmla="*/ 6295353 w 11047383"/>
              <a:gd name="connsiteY1688" fmla="*/ 3692979 h 4410472"/>
              <a:gd name="connsiteX1689" fmla="*/ 6319474 w 11047383"/>
              <a:gd name="connsiteY1689" fmla="*/ 3717347 h 4410472"/>
              <a:gd name="connsiteX1690" fmla="*/ 6247113 w 11047383"/>
              <a:gd name="connsiteY1690" fmla="*/ 3717347 h 4410472"/>
              <a:gd name="connsiteX1691" fmla="*/ 6174752 w 11047383"/>
              <a:gd name="connsiteY1691" fmla="*/ 3717347 h 4410472"/>
              <a:gd name="connsiteX1692" fmla="*/ 6198872 w 11047383"/>
              <a:gd name="connsiteY1692" fmla="*/ 3741715 h 4410472"/>
              <a:gd name="connsiteX1693" fmla="*/ 6054151 w 11047383"/>
              <a:gd name="connsiteY1693" fmla="*/ 3766082 h 4410472"/>
              <a:gd name="connsiteX1694" fmla="*/ 6078271 w 11047383"/>
              <a:gd name="connsiteY1694" fmla="*/ 3814818 h 4410472"/>
              <a:gd name="connsiteX1695" fmla="*/ 6102391 w 11047383"/>
              <a:gd name="connsiteY1695" fmla="*/ 3790450 h 4410472"/>
              <a:gd name="connsiteX1696" fmla="*/ 6222993 w 11047383"/>
              <a:gd name="connsiteY1696" fmla="*/ 3814818 h 4410472"/>
              <a:gd name="connsiteX1697" fmla="*/ 6126512 w 11047383"/>
              <a:gd name="connsiteY1697" fmla="*/ 3863553 h 4410472"/>
              <a:gd name="connsiteX1698" fmla="*/ 6070734 w 11047383"/>
              <a:gd name="connsiteY1698" fmla="*/ 3877641 h 4410472"/>
              <a:gd name="connsiteX1699" fmla="*/ 6048329 w 11047383"/>
              <a:gd name="connsiteY1699" fmla="*/ 3883300 h 4410472"/>
              <a:gd name="connsiteX1700" fmla="*/ 6046095 w 11047383"/>
              <a:gd name="connsiteY1700" fmla="*/ 3882971 h 4410472"/>
              <a:gd name="connsiteX1701" fmla="*/ 6030031 w 11047383"/>
              <a:gd name="connsiteY1701" fmla="*/ 3887921 h 4410472"/>
              <a:gd name="connsiteX1702" fmla="*/ 6042091 w 11047383"/>
              <a:gd name="connsiteY1702" fmla="*/ 3884875 h 4410472"/>
              <a:gd name="connsiteX1703" fmla="*/ 6048329 w 11047383"/>
              <a:gd name="connsiteY1703" fmla="*/ 3883300 h 4410472"/>
              <a:gd name="connsiteX1704" fmla="*/ 6059050 w 11047383"/>
              <a:gd name="connsiteY1704" fmla="*/ 3884875 h 4410472"/>
              <a:gd name="connsiteX1705" fmla="*/ 6150632 w 11047383"/>
              <a:gd name="connsiteY1705" fmla="*/ 3912289 h 4410472"/>
              <a:gd name="connsiteX1706" fmla="*/ 6174752 w 11047383"/>
              <a:gd name="connsiteY1706" fmla="*/ 3936656 h 4410472"/>
              <a:gd name="connsiteX1707" fmla="*/ 6030031 w 11047383"/>
              <a:gd name="connsiteY1707" fmla="*/ 3936656 h 4410472"/>
              <a:gd name="connsiteX1708" fmla="*/ 6057920 w 11047383"/>
              <a:gd name="connsiteY1708" fmla="*/ 3964831 h 4410472"/>
              <a:gd name="connsiteX1709" fmla="*/ 6071887 w 11047383"/>
              <a:gd name="connsiteY1709" fmla="*/ 3978941 h 4410472"/>
              <a:gd name="connsiteX1710" fmla="*/ 6068095 w 11047383"/>
              <a:gd name="connsiteY1710" fmla="*/ 3981965 h 4410472"/>
              <a:gd name="connsiteX1711" fmla="*/ 6054151 w 11047383"/>
              <a:gd name="connsiteY1711" fmla="*/ 3985392 h 4410472"/>
              <a:gd name="connsiteX1712" fmla="*/ 6102391 w 11047383"/>
              <a:gd name="connsiteY1712" fmla="*/ 4034127 h 4410472"/>
              <a:gd name="connsiteX1713" fmla="*/ 6512435 w 11047383"/>
              <a:gd name="connsiteY1713" fmla="*/ 4034127 h 4410472"/>
              <a:gd name="connsiteX1714" fmla="*/ 6030031 w 11047383"/>
              <a:gd name="connsiteY1714" fmla="*/ 4082862 h 4410472"/>
              <a:gd name="connsiteX1715" fmla="*/ 6054151 w 11047383"/>
              <a:gd name="connsiteY1715" fmla="*/ 4107230 h 4410472"/>
              <a:gd name="connsiteX1716" fmla="*/ 6030031 w 11047383"/>
              <a:gd name="connsiteY1716" fmla="*/ 4107230 h 4410472"/>
              <a:gd name="connsiteX1717" fmla="*/ 6030031 w 11047383"/>
              <a:gd name="connsiteY1717" fmla="*/ 4131598 h 4410472"/>
              <a:gd name="connsiteX1718" fmla="*/ 5885309 w 11047383"/>
              <a:gd name="connsiteY1718" fmla="*/ 4131598 h 4410472"/>
              <a:gd name="connsiteX1719" fmla="*/ 5812948 w 11047383"/>
              <a:gd name="connsiteY1719" fmla="*/ 4204701 h 4410472"/>
              <a:gd name="connsiteX1720" fmla="*/ 5595866 w 11047383"/>
              <a:gd name="connsiteY1720" fmla="*/ 4180333 h 4410472"/>
              <a:gd name="connsiteX1721" fmla="*/ 5571746 w 11047383"/>
              <a:gd name="connsiteY1721" fmla="*/ 4180333 h 4410472"/>
              <a:gd name="connsiteX1722" fmla="*/ 5402904 w 11047383"/>
              <a:gd name="connsiteY1722" fmla="*/ 4155965 h 4410472"/>
              <a:gd name="connsiteX1723" fmla="*/ 5282303 w 11047383"/>
              <a:gd name="connsiteY1723" fmla="*/ 4229069 h 4410472"/>
              <a:gd name="connsiteX1724" fmla="*/ 5209942 w 11047383"/>
              <a:gd name="connsiteY1724" fmla="*/ 4204701 h 4410472"/>
              <a:gd name="connsiteX1725" fmla="*/ 5258183 w 11047383"/>
              <a:gd name="connsiteY1725" fmla="*/ 4204701 h 4410472"/>
              <a:gd name="connsiteX1726" fmla="*/ 5209942 w 11047383"/>
              <a:gd name="connsiteY1726" fmla="*/ 4155965 h 4410472"/>
              <a:gd name="connsiteX1727" fmla="*/ 5161702 w 11047383"/>
              <a:gd name="connsiteY1727" fmla="*/ 4204701 h 4410472"/>
              <a:gd name="connsiteX1728" fmla="*/ 5185822 w 11047383"/>
              <a:gd name="connsiteY1728" fmla="*/ 4204701 h 4410472"/>
              <a:gd name="connsiteX1729" fmla="*/ 5185822 w 11047383"/>
              <a:gd name="connsiteY1729" fmla="*/ 4277804 h 4410472"/>
              <a:gd name="connsiteX1730" fmla="*/ 5113461 w 11047383"/>
              <a:gd name="connsiteY1730" fmla="*/ 4253436 h 4410472"/>
              <a:gd name="connsiteX1731" fmla="*/ 5137582 w 11047383"/>
              <a:gd name="connsiteY1731" fmla="*/ 4229069 h 4410472"/>
              <a:gd name="connsiteX1732" fmla="*/ 5113461 w 11047383"/>
              <a:gd name="connsiteY1732" fmla="*/ 4204701 h 4410472"/>
              <a:gd name="connsiteX1733" fmla="*/ 5089341 w 11047383"/>
              <a:gd name="connsiteY1733" fmla="*/ 4277804 h 4410472"/>
              <a:gd name="connsiteX1734" fmla="*/ 5089341 w 11047383"/>
              <a:gd name="connsiteY1734" fmla="*/ 4253436 h 4410472"/>
              <a:gd name="connsiteX1735" fmla="*/ 5041101 w 11047383"/>
              <a:gd name="connsiteY1735" fmla="*/ 4229069 h 4410472"/>
              <a:gd name="connsiteX1736" fmla="*/ 4998890 w 11047383"/>
              <a:gd name="connsiteY1736" fmla="*/ 4271712 h 4410472"/>
              <a:gd name="connsiteX1737" fmla="*/ 4997340 w 11047383"/>
              <a:gd name="connsiteY1737" fmla="*/ 4273279 h 4410472"/>
              <a:gd name="connsiteX1738" fmla="*/ 4980800 w 11047383"/>
              <a:gd name="connsiteY1738" fmla="*/ 4265620 h 4410472"/>
              <a:gd name="connsiteX1739" fmla="*/ 4944620 w 11047383"/>
              <a:gd name="connsiteY1739" fmla="*/ 4253436 h 4410472"/>
              <a:gd name="connsiteX1740" fmla="*/ 4944620 w 11047383"/>
              <a:gd name="connsiteY1740" fmla="*/ 4277804 h 4410472"/>
              <a:gd name="connsiteX1741" fmla="*/ 4799898 w 11047383"/>
              <a:gd name="connsiteY1741" fmla="*/ 4302172 h 4410472"/>
              <a:gd name="connsiteX1742" fmla="*/ 4824018 w 11047383"/>
              <a:gd name="connsiteY1742" fmla="*/ 4302172 h 4410472"/>
              <a:gd name="connsiteX1743" fmla="*/ 4727537 w 11047383"/>
              <a:gd name="connsiteY1743" fmla="*/ 4302172 h 4410472"/>
              <a:gd name="connsiteX1744" fmla="*/ 4679297 w 11047383"/>
              <a:gd name="connsiteY1744" fmla="*/ 4326539 h 4410472"/>
              <a:gd name="connsiteX1745" fmla="*/ 4703417 w 11047383"/>
              <a:gd name="connsiteY1745" fmla="*/ 4302172 h 4410472"/>
              <a:gd name="connsiteX1746" fmla="*/ 4582816 w 11047383"/>
              <a:gd name="connsiteY1746" fmla="*/ 4302172 h 4410472"/>
              <a:gd name="connsiteX1747" fmla="*/ 3159754 w 11047383"/>
              <a:gd name="connsiteY1747" fmla="*/ 4229069 h 4410472"/>
              <a:gd name="connsiteX1748" fmla="*/ 3135634 w 11047383"/>
              <a:gd name="connsiteY1748" fmla="*/ 4253436 h 4410472"/>
              <a:gd name="connsiteX1749" fmla="*/ 3015031 w 11047383"/>
              <a:gd name="connsiteY1749" fmla="*/ 4229069 h 4410472"/>
              <a:gd name="connsiteX1750" fmla="*/ 2894429 w 11047383"/>
              <a:gd name="connsiteY1750" fmla="*/ 4277804 h 4410472"/>
              <a:gd name="connsiteX1751" fmla="*/ 2822067 w 11047383"/>
              <a:gd name="connsiteY1751" fmla="*/ 4302172 h 4410472"/>
              <a:gd name="connsiteX1752" fmla="*/ 2894429 w 11047383"/>
              <a:gd name="connsiteY1752" fmla="*/ 4253436 h 4410472"/>
              <a:gd name="connsiteX1753" fmla="*/ 2846188 w 11047383"/>
              <a:gd name="connsiteY1753" fmla="*/ 4229069 h 4410472"/>
              <a:gd name="connsiteX1754" fmla="*/ 2822067 w 11047383"/>
              <a:gd name="connsiteY1754" fmla="*/ 4253436 h 4410472"/>
              <a:gd name="connsiteX1755" fmla="*/ 2870308 w 11047383"/>
              <a:gd name="connsiteY1755" fmla="*/ 4253436 h 4410472"/>
              <a:gd name="connsiteX1756" fmla="*/ 2822067 w 11047383"/>
              <a:gd name="connsiteY1756" fmla="*/ 4277804 h 4410472"/>
              <a:gd name="connsiteX1757" fmla="*/ 2725586 w 11047383"/>
              <a:gd name="connsiteY1757" fmla="*/ 4229069 h 4410472"/>
              <a:gd name="connsiteX1758" fmla="*/ 2653224 w 11047383"/>
              <a:gd name="connsiteY1758" fmla="*/ 4277804 h 4410472"/>
              <a:gd name="connsiteX1759" fmla="*/ 2532623 w 11047383"/>
              <a:gd name="connsiteY1759" fmla="*/ 4277804 h 4410472"/>
              <a:gd name="connsiteX1760" fmla="*/ 2339660 w 11047383"/>
              <a:gd name="connsiteY1760" fmla="*/ 4253436 h 4410472"/>
              <a:gd name="connsiteX1761" fmla="*/ 2339660 w 11047383"/>
              <a:gd name="connsiteY1761" fmla="*/ 4277804 h 4410472"/>
              <a:gd name="connsiteX1762" fmla="*/ 2219056 w 11047383"/>
              <a:gd name="connsiteY1762" fmla="*/ 4277804 h 4410472"/>
              <a:gd name="connsiteX1763" fmla="*/ 2194940 w 11047383"/>
              <a:gd name="connsiteY1763" fmla="*/ 4302172 h 4410472"/>
              <a:gd name="connsiteX1764" fmla="*/ 2194940 w 11047383"/>
              <a:gd name="connsiteY1764" fmla="*/ 4277804 h 4410472"/>
              <a:gd name="connsiteX1765" fmla="*/ 2170824 w 11047383"/>
              <a:gd name="connsiteY1765" fmla="*/ 4277804 h 4410472"/>
              <a:gd name="connsiteX1766" fmla="*/ 1953736 w 11047383"/>
              <a:gd name="connsiteY1766" fmla="*/ 4302172 h 4410472"/>
              <a:gd name="connsiteX1767" fmla="*/ 1616054 w 11047383"/>
              <a:gd name="connsiteY1767" fmla="*/ 4350907 h 4410472"/>
              <a:gd name="connsiteX1768" fmla="*/ 1206013 w 11047383"/>
              <a:gd name="connsiteY1768" fmla="*/ 4375275 h 4410472"/>
              <a:gd name="connsiteX1769" fmla="*/ 1350731 w 11047383"/>
              <a:gd name="connsiteY1769" fmla="*/ 4399643 h 4410472"/>
              <a:gd name="connsiteX1770" fmla="*/ 1352106 w 11047383"/>
              <a:gd name="connsiteY1770" fmla="*/ 4403052 h 4410472"/>
              <a:gd name="connsiteX1771" fmla="*/ 1304753 w 11047383"/>
              <a:gd name="connsiteY1771" fmla="*/ 4406496 h 4410472"/>
              <a:gd name="connsiteX1772" fmla="*/ 1013048 w 11047383"/>
              <a:gd name="connsiteY1772" fmla="*/ 4399643 h 4410472"/>
              <a:gd name="connsiteX1773" fmla="*/ 699485 w 11047383"/>
              <a:gd name="connsiteY1773" fmla="*/ 4229069 h 4410472"/>
              <a:gd name="connsiteX1774" fmla="*/ 578884 w 11047383"/>
              <a:gd name="connsiteY1774" fmla="*/ 3936656 h 4410472"/>
              <a:gd name="connsiteX1775" fmla="*/ 530644 w 11047383"/>
              <a:gd name="connsiteY1775" fmla="*/ 3985392 h 4410472"/>
              <a:gd name="connsiteX1776" fmla="*/ 458283 w 11047383"/>
              <a:gd name="connsiteY1776" fmla="*/ 3912289 h 4410472"/>
              <a:gd name="connsiteX1777" fmla="*/ 482403 w 11047383"/>
              <a:gd name="connsiteY1777" fmla="*/ 3814818 h 4410472"/>
              <a:gd name="connsiteX1778" fmla="*/ 410043 w 11047383"/>
              <a:gd name="connsiteY1778" fmla="*/ 3814818 h 4410472"/>
              <a:gd name="connsiteX1779" fmla="*/ 385923 w 11047383"/>
              <a:gd name="connsiteY1779" fmla="*/ 3790450 h 4410472"/>
              <a:gd name="connsiteX1780" fmla="*/ 385923 w 11047383"/>
              <a:gd name="connsiteY1780" fmla="*/ 3692979 h 4410472"/>
              <a:gd name="connsiteX1781" fmla="*/ 313562 w 11047383"/>
              <a:gd name="connsiteY1781" fmla="*/ 3644244 h 4410472"/>
              <a:gd name="connsiteX1782" fmla="*/ 385923 w 11047383"/>
              <a:gd name="connsiteY1782" fmla="*/ 3571141 h 4410472"/>
              <a:gd name="connsiteX1783" fmla="*/ 313562 w 11047383"/>
              <a:gd name="connsiteY1783" fmla="*/ 3571141 h 4410472"/>
              <a:gd name="connsiteX1784" fmla="*/ 265322 w 11047383"/>
              <a:gd name="connsiteY1784" fmla="*/ 3546773 h 4410472"/>
              <a:gd name="connsiteX1785" fmla="*/ 337682 w 11047383"/>
              <a:gd name="connsiteY1785" fmla="*/ 3376199 h 4410472"/>
              <a:gd name="connsiteX1786" fmla="*/ 313562 w 11047383"/>
              <a:gd name="connsiteY1786" fmla="*/ 3351832 h 4410472"/>
              <a:gd name="connsiteX1787" fmla="*/ 361802 w 11047383"/>
              <a:gd name="connsiteY1787" fmla="*/ 3303096 h 4410472"/>
              <a:gd name="connsiteX1788" fmla="*/ 289442 w 11047383"/>
              <a:gd name="connsiteY1788" fmla="*/ 3303096 h 4410472"/>
              <a:gd name="connsiteX1789" fmla="*/ 289442 w 11047383"/>
              <a:gd name="connsiteY1789" fmla="*/ 3156890 h 4410472"/>
              <a:gd name="connsiteX1790" fmla="*/ 289442 w 11047383"/>
              <a:gd name="connsiteY1790" fmla="*/ 3083787 h 4410472"/>
              <a:gd name="connsiteX1791" fmla="*/ 265322 w 11047383"/>
              <a:gd name="connsiteY1791" fmla="*/ 3108155 h 4410472"/>
              <a:gd name="connsiteX1792" fmla="*/ 313562 w 11047383"/>
              <a:gd name="connsiteY1792" fmla="*/ 3010684 h 4410472"/>
              <a:gd name="connsiteX1793" fmla="*/ 0 w 11047383"/>
              <a:gd name="connsiteY1793" fmla="*/ 3010684 h 4410472"/>
              <a:gd name="connsiteX1794" fmla="*/ 337682 w 11047383"/>
              <a:gd name="connsiteY1794" fmla="*/ 3010684 h 4410472"/>
              <a:gd name="connsiteX1795" fmla="*/ 385923 w 11047383"/>
              <a:gd name="connsiteY1795" fmla="*/ 2888845 h 4410472"/>
              <a:gd name="connsiteX1796" fmla="*/ 410043 w 11047383"/>
              <a:gd name="connsiteY1796" fmla="*/ 2864478 h 4410472"/>
              <a:gd name="connsiteX1797" fmla="*/ 385923 w 11047383"/>
              <a:gd name="connsiteY1797" fmla="*/ 2864478 h 4410472"/>
              <a:gd name="connsiteX1798" fmla="*/ 434163 w 11047383"/>
              <a:gd name="connsiteY1798" fmla="*/ 2742639 h 4410472"/>
              <a:gd name="connsiteX1799" fmla="*/ 434163 w 11047383"/>
              <a:gd name="connsiteY1799" fmla="*/ 2718272 h 4410472"/>
              <a:gd name="connsiteX1800" fmla="*/ 506524 w 11047383"/>
              <a:gd name="connsiteY1800" fmla="*/ 2498962 h 4410472"/>
              <a:gd name="connsiteX1801" fmla="*/ 506524 w 11047383"/>
              <a:gd name="connsiteY1801" fmla="*/ 2328388 h 4410472"/>
              <a:gd name="connsiteX1802" fmla="*/ 289442 w 11047383"/>
              <a:gd name="connsiteY1802" fmla="*/ 2328388 h 4410472"/>
              <a:gd name="connsiteX1803" fmla="*/ 506524 w 11047383"/>
              <a:gd name="connsiteY1803" fmla="*/ 2304021 h 4410472"/>
              <a:gd name="connsiteX1804" fmla="*/ 651245 w 11047383"/>
              <a:gd name="connsiteY1804" fmla="*/ 1719196 h 4410472"/>
              <a:gd name="connsiteX1805" fmla="*/ 651245 w 11047383"/>
              <a:gd name="connsiteY1805" fmla="*/ 1743564 h 4410472"/>
              <a:gd name="connsiteX1806" fmla="*/ 940688 w 11047383"/>
              <a:gd name="connsiteY1806" fmla="*/ 1256210 h 4410472"/>
              <a:gd name="connsiteX1807" fmla="*/ 964807 w 11047383"/>
              <a:gd name="connsiteY1807" fmla="*/ 1207475 h 4410472"/>
              <a:gd name="connsiteX1808" fmla="*/ 916568 w 11047383"/>
              <a:gd name="connsiteY1808" fmla="*/ 1158739 h 4410472"/>
              <a:gd name="connsiteX1809" fmla="*/ 699485 w 11047383"/>
              <a:gd name="connsiteY1809" fmla="*/ 1572990 h 4410472"/>
              <a:gd name="connsiteX1810" fmla="*/ 868327 w 11047383"/>
              <a:gd name="connsiteY1810" fmla="*/ 1183107 h 4410472"/>
              <a:gd name="connsiteX1811" fmla="*/ 1447214 w 11047383"/>
              <a:gd name="connsiteY1811" fmla="*/ 500812 h 4410472"/>
              <a:gd name="connsiteX1812" fmla="*/ 1543691 w 11047383"/>
              <a:gd name="connsiteY1812" fmla="*/ 305871 h 4410472"/>
              <a:gd name="connsiteX1813" fmla="*/ 1712533 w 11047383"/>
              <a:gd name="connsiteY1813" fmla="*/ 86561 h 4410472"/>
              <a:gd name="connsiteX1814" fmla="*/ 1888912 w 11047383"/>
              <a:gd name="connsiteY1814" fmla="*/ 893 h 441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</a:cxnLst>
            <a:rect l="l" t="t" r="r" b="b"/>
            <a:pathLst>
              <a:path w="11047383" h="4410472">
                <a:moveTo>
                  <a:pt x="1398972" y="4399643"/>
                </a:moveTo>
                <a:cubicBezTo>
                  <a:pt x="1380882" y="4399643"/>
                  <a:pt x="1362793" y="4413349"/>
                  <a:pt x="1354878" y="4409923"/>
                </a:cubicBezTo>
                <a:lnTo>
                  <a:pt x="1352106" y="4403052"/>
                </a:lnTo>
                <a:close/>
                <a:moveTo>
                  <a:pt x="4997340" y="4273279"/>
                </a:moveTo>
                <a:lnTo>
                  <a:pt x="4998890" y="4273997"/>
                </a:lnTo>
                <a:cubicBezTo>
                  <a:pt x="5004920" y="4276281"/>
                  <a:pt x="5010950" y="4277804"/>
                  <a:pt x="5016980" y="4277804"/>
                </a:cubicBezTo>
                <a:cubicBezTo>
                  <a:pt x="5016980" y="4277804"/>
                  <a:pt x="5016980" y="4277804"/>
                  <a:pt x="4992860" y="4277804"/>
                </a:cubicBezTo>
                <a:cubicBezTo>
                  <a:pt x="4992860" y="4277804"/>
                  <a:pt x="4992860" y="4277804"/>
                  <a:pt x="4993614" y="4277043"/>
                </a:cubicBezTo>
                <a:close/>
                <a:moveTo>
                  <a:pt x="5571746" y="4180333"/>
                </a:moveTo>
                <a:cubicBezTo>
                  <a:pt x="5571746" y="4204701"/>
                  <a:pt x="5523506" y="4180333"/>
                  <a:pt x="5571746" y="4180333"/>
                </a:cubicBezTo>
                <a:close/>
                <a:moveTo>
                  <a:pt x="6077894" y="3975112"/>
                </a:moveTo>
                <a:cubicBezTo>
                  <a:pt x="6078271" y="3976254"/>
                  <a:pt x="6078271" y="3979300"/>
                  <a:pt x="6078271" y="3985392"/>
                </a:cubicBezTo>
                <a:cubicBezTo>
                  <a:pt x="6078271" y="3985392"/>
                  <a:pt x="6078271" y="3985392"/>
                  <a:pt x="6072241" y="3979300"/>
                </a:cubicBezTo>
                <a:lnTo>
                  <a:pt x="6071887" y="3978941"/>
                </a:lnTo>
                <a:lnTo>
                  <a:pt x="6075256" y="3976254"/>
                </a:lnTo>
                <a:cubicBezTo>
                  <a:pt x="6076764" y="3974731"/>
                  <a:pt x="6077517" y="3973969"/>
                  <a:pt x="6077894" y="3975112"/>
                </a:cubicBezTo>
                <a:close/>
                <a:moveTo>
                  <a:pt x="7742208" y="3692172"/>
                </a:moveTo>
                <a:cubicBezTo>
                  <a:pt x="7838952" y="3716665"/>
                  <a:pt x="8008255" y="3790144"/>
                  <a:pt x="8153371" y="3814637"/>
                </a:cubicBezTo>
                <a:cubicBezTo>
                  <a:pt x="8032441" y="3863622"/>
                  <a:pt x="7935696" y="3765651"/>
                  <a:pt x="7838952" y="3741158"/>
                </a:cubicBezTo>
                <a:cubicBezTo>
                  <a:pt x="7742208" y="3692172"/>
                  <a:pt x="7742208" y="3692172"/>
                  <a:pt x="7742208" y="3692172"/>
                </a:cubicBezTo>
                <a:close/>
                <a:moveTo>
                  <a:pt x="6370367" y="3677628"/>
                </a:moveTo>
                <a:lnTo>
                  <a:pt x="6385427" y="3682699"/>
                </a:lnTo>
                <a:cubicBezTo>
                  <a:pt x="6415955" y="3692979"/>
                  <a:pt x="6415955" y="3692979"/>
                  <a:pt x="6415955" y="3692979"/>
                </a:cubicBezTo>
                <a:cubicBezTo>
                  <a:pt x="6397864" y="3692979"/>
                  <a:pt x="6379774" y="3692979"/>
                  <a:pt x="6371860" y="3682699"/>
                </a:cubicBezTo>
                <a:close/>
                <a:moveTo>
                  <a:pt x="6367714" y="3668612"/>
                </a:moveTo>
                <a:lnTo>
                  <a:pt x="6370367" y="3677628"/>
                </a:lnTo>
                <a:lnTo>
                  <a:pt x="6352871" y="3671736"/>
                </a:lnTo>
                <a:close/>
                <a:moveTo>
                  <a:pt x="7694583" y="3644547"/>
                </a:moveTo>
                <a:lnTo>
                  <a:pt x="7646958" y="3668360"/>
                </a:lnTo>
                <a:lnTo>
                  <a:pt x="7621558" y="3668360"/>
                </a:lnTo>
                <a:close/>
                <a:moveTo>
                  <a:pt x="7862858" y="3619147"/>
                </a:moveTo>
                <a:lnTo>
                  <a:pt x="7718395" y="3668360"/>
                </a:lnTo>
                <a:cubicBezTo>
                  <a:pt x="7742472" y="3619147"/>
                  <a:pt x="7814703" y="3619147"/>
                  <a:pt x="7862858" y="3619147"/>
                </a:cubicBezTo>
                <a:close/>
                <a:moveTo>
                  <a:pt x="7912071" y="3595335"/>
                </a:moveTo>
                <a:cubicBezTo>
                  <a:pt x="7912071" y="3619148"/>
                  <a:pt x="7912071" y="3619148"/>
                  <a:pt x="7912071" y="3619148"/>
                </a:cubicBezTo>
                <a:cubicBezTo>
                  <a:pt x="7862858" y="3619148"/>
                  <a:pt x="7862858" y="3619148"/>
                  <a:pt x="7862858" y="3619148"/>
                </a:cubicBezTo>
                <a:cubicBezTo>
                  <a:pt x="7862858" y="3595335"/>
                  <a:pt x="7887464" y="3619148"/>
                  <a:pt x="7912071" y="3595335"/>
                </a:cubicBezTo>
                <a:close/>
                <a:moveTo>
                  <a:pt x="6797793" y="3469543"/>
                </a:moveTo>
                <a:lnTo>
                  <a:pt x="6801878" y="3469980"/>
                </a:lnTo>
                <a:lnTo>
                  <a:pt x="6801878" y="3473670"/>
                </a:lnTo>
                <a:cubicBezTo>
                  <a:pt x="6801878" y="3473670"/>
                  <a:pt x="6801878" y="3473670"/>
                  <a:pt x="6798863" y="3470624"/>
                </a:cubicBezTo>
                <a:close/>
                <a:moveTo>
                  <a:pt x="6922480" y="3449302"/>
                </a:moveTo>
                <a:cubicBezTo>
                  <a:pt x="6946600" y="3473670"/>
                  <a:pt x="6946600" y="3473670"/>
                  <a:pt x="6946600" y="3473670"/>
                </a:cubicBezTo>
                <a:cubicBezTo>
                  <a:pt x="6946600" y="3498038"/>
                  <a:pt x="6850119" y="3473670"/>
                  <a:pt x="6898359" y="3522405"/>
                </a:cubicBezTo>
                <a:lnTo>
                  <a:pt x="6874239" y="3522405"/>
                </a:lnTo>
                <a:cubicBezTo>
                  <a:pt x="6874239" y="3522405"/>
                  <a:pt x="6874239" y="3522405"/>
                  <a:pt x="6850119" y="3522405"/>
                </a:cubicBezTo>
                <a:cubicBezTo>
                  <a:pt x="6850119" y="3546773"/>
                  <a:pt x="6801878" y="3546773"/>
                  <a:pt x="6777758" y="3546773"/>
                </a:cubicBezTo>
                <a:cubicBezTo>
                  <a:pt x="6801878" y="3522405"/>
                  <a:pt x="6874239" y="3546773"/>
                  <a:pt x="6874239" y="3473670"/>
                </a:cubicBezTo>
                <a:cubicBezTo>
                  <a:pt x="6868209" y="3467578"/>
                  <a:pt x="6863686" y="3463009"/>
                  <a:pt x="6860294" y="3459583"/>
                </a:cubicBezTo>
                <a:lnTo>
                  <a:pt x="6858576" y="3457847"/>
                </a:lnTo>
                <a:lnTo>
                  <a:pt x="6862179" y="3458440"/>
                </a:lnTo>
                <a:cubicBezTo>
                  <a:pt x="6886299" y="3461486"/>
                  <a:pt x="6910419" y="3461486"/>
                  <a:pt x="6922480" y="3449302"/>
                </a:cubicBezTo>
                <a:close/>
                <a:moveTo>
                  <a:pt x="6850119" y="3449302"/>
                </a:moveTo>
                <a:cubicBezTo>
                  <a:pt x="6850119" y="3449302"/>
                  <a:pt x="6850119" y="3449302"/>
                  <a:pt x="6853134" y="3452348"/>
                </a:cubicBezTo>
                <a:lnTo>
                  <a:pt x="6858576" y="3457847"/>
                </a:lnTo>
                <a:lnTo>
                  <a:pt x="6848546" y="3456195"/>
                </a:lnTo>
                <a:close/>
                <a:moveTo>
                  <a:pt x="6801878" y="3449302"/>
                </a:moveTo>
                <a:cubicBezTo>
                  <a:pt x="6807908" y="3449302"/>
                  <a:pt x="6816953" y="3450825"/>
                  <a:pt x="6827506" y="3452729"/>
                </a:cubicBezTo>
                <a:lnTo>
                  <a:pt x="6848546" y="3456195"/>
                </a:lnTo>
                <a:lnTo>
                  <a:pt x="6846915" y="3463342"/>
                </a:lnTo>
                <a:cubicBezTo>
                  <a:pt x="6840697" y="3473480"/>
                  <a:pt x="6825999" y="3472909"/>
                  <a:pt x="6807909" y="3470624"/>
                </a:cubicBezTo>
                <a:lnTo>
                  <a:pt x="6801878" y="3469980"/>
                </a:lnTo>
                <a:lnTo>
                  <a:pt x="6801878" y="3459583"/>
                </a:lnTo>
                <a:cubicBezTo>
                  <a:pt x="6801878" y="3449302"/>
                  <a:pt x="6801878" y="3449302"/>
                  <a:pt x="6801878" y="3449302"/>
                </a:cubicBezTo>
                <a:close/>
                <a:moveTo>
                  <a:pt x="6801878" y="3351832"/>
                </a:moveTo>
                <a:cubicBezTo>
                  <a:pt x="6850119" y="3376199"/>
                  <a:pt x="6850119" y="3376199"/>
                  <a:pt x="6850119" y="3376199"/>
                </a:cubicBezTo>
                <a:cubicBezTo>
                  <a:pt x="6801878" y="3376199"/>
                  <a:pt x="6801878" y="3376199"/>
                  <a:pt x="6801878" y="3376199"/>
                </a:cubicBezTo>
                <a:cubicBezTo>
                  <a:pt x="6825999" y="3376199"/>
                  <a:pt x="6801878" y="3351832"/>
                  <a:pt x="6801878" y="3351832"/>
                </a:cubicBezTo>
                <a:close/>
                <a:moveTo>
                  <a:pt x="7959695" y="3084160"/>
                </a:moveTo>
                <a:lnTo>
                  <a:pt x="8007320" y="3107973"/>
                </a:lnTo>
                <a:lnTo>
                  <a:pt x="7959695" y="3107973"/>
                </a:lnTo>
                <a:close/>
                <a:moveTo>
                  <a:pt x="7983508" y="3034947"/>
                </a:moveTo>
                <a:cubicBezTo>
                  <a:pt x="7838847" y="3059395"/>
                  <a:pt x="7742406" y="3157185"/>
                  <a:pt x="7597745" y="3157185"/>
                </a:cubicBezTo>
                <a:cubicBezTo>
                  <a:pt x="7718296" y="3132738"/>
                  <a:pt x="7838847" y="3034947"/>
                  <a:pt x="7983508" y="3034947"/>
                </a:cubicBezTo>
                <a:close/>
                <a:moveTo>
                  <a:pt x="9142383" y="3011135"/>
                </a:moveTo>
                <a:lnTo>
                  <a:pt x="9166196" y="3011135"/>
                </a:lnTo>
                <a:lnTo>
                  <a:pt x="9166196" y="3012723"/>
                </a:lnTo>
                <a:lnTo>
                  <a:pt x="9142383" y="3012723"/>
                </a:lnTo>
                <a:close/>
                <a:moveTo>
                  <a:pt x="7356445" y="3011135"/>
                </a:moveTo>
                <a:lnTo>
                  <a:pt x="7429470" y="3034948"/>
                </a:lnTo>
                <a:lnTo>
                  <a:pt x="7380257" y="3034948"/>
                </a:lnTo>
                <a:close/>
                <a:moveTo>
                  <a:pt x="9069358" y="2985735"/>
                </a:moveTo>
                <a:lnTo>
                  <a:pt x="9116983" y="3011135"/>
                </a:lnTo>
                <a:lnTo>
                  <a:pt x="9069358" y="3011135"/>
                </a:lnTo>
                <a:close/>
                <a:moveTo>
                  <a:pt x="7405658" y="2985735"/>
                </a:moveTo>
                <a:lnTo>
                  <a:pt x="7429471" y="2985735"/>
                </a:lnTo>
                <a:lnTo>
                  <a:pt x="7429471" y="2987323"/>
                </a:lnTo>
                <a:lnTo>
                  <a:pt x="7405658" y="2987323"/>
                </a:lnTo>
                <a:close/>
                <a:moveTo>
                  <a:pt x="7500908" y="2961922"/>
                </a:moveTo>
                <a:lnTo>
                  <a:pt x="7477095" y="2985735"/>
                </a:lnTo>
                <a:lnTo>
                  <a:pt x="7453283" y="2985735"/>
                </a:lnTo>
                <a:close/>
                <a:moveTo>
                  <a:pt x="7621967" y="2913213"/>
                </a:moveTo>
                <a:cubicBezTo>
                  <a:pt x="7646087" y="2937581"/>
                  <a:pt x="7621967" y="2961948"/>
                  <a:pt x="7597846" y="2961948"/>
                </a:cubicBezTo>
                <a:cubicBezTo>
                  <a:pt x="7621967" y="2913213"/>
                  <a:pt x="7621967" y="2913213"/>
                  <a:pt x="7621967" y="2913213"/>
                </a:cubicBezTo>
                <a:close/>
                <a:moveTo>
                  <a:pt x="7553097" y="2840479"/>
                </a:moveTo>
                <a:lnTo>
                  <a:pt x="7591793" y="2840479"/>
                </a:lnTo>
                <a:cubicBezTo>
                  <a:pt x="7597746" y="2840479"/>
                  <a:pt x="7597746" y="2840479"/>
                  <a:pt x="7597746" y="2840479"/>
                </a:cubicBezTo>
                <a:cubicBezTo>
                  <a:pt x="7597746" y="2865085"/>
                  <a:pt x="7573933" y="2865085"/>
                  <a:pt x="7550120" y="2865085"/>
                </a:cubicBezTo>
                <a:cubicBezTo>
                  <a:pt x="7538214" y="2852782"/>
                  <a:pt x="7544167" y="2846630"/>
                  <a:pt x="7553097" y="2840479"/>
                </a:cubicBezTo>
                <a:close/>
                <a:moveTo>
                  <a:pt x="7553857" y="2839927"/>
                </a:moveTo>
                <a:lnTo>
                  <a:pt x="7553097" y="2840479"/>
                </a:lnTo>
                <a:lnTo>
                  <a:pt x="7550120" y="2840479"/>
                </a:lnTo>
                <a:close/>
                <a:moveTo>
                  <a:pt x="7573933" y="2815872"/>
                </a:moveTo>
                <a:cubicBezTo>
                  <a:pt x="7573933" y="2828175"/>
                  <a:pt x="7573933" y="2834327"/>
                  <a:pt x="7570957" y="2837403"/>
                </a:cubicBezTo>
                <a:lnTo>
                  <a:pt x="7553857" y="2839927"/>
                </a:lnTo>
                <a:lnTo>
                  <a:pt x="7566864" y="2830482"/>
                </a:lnTo>
                <a:cubicBezTo>
                  <a:pt x="7570957" y="2826637"/>
                  <a:pt x="7573933" y="2822024"/>
                  <a:pt x="7573933" y="2815872"/>
                </a:cubicBezTo>
                <a:close/>
                <a:moveTo>
                  <a:pt x="7763961" y="2780933"/>
                </a:moveTo>
                <a:lnTo>
                  <a:pt x="7769581" y="2781295"/>
                </a:lnTo>
                <a:lnTo>
                  <a:pt x="7770157" y="2781581"/>
                </a:lnTo>
                <a:lnTo>
                  <a:pt x="7766927" y="2792060"/>
                </a:lnTo>
                <a:close/>
                <a:moveTo>
                  <a:pt x="7718395" y="2767454"/>
                </a:moveTo>
                <a:cubicBezTo>
                  <a:pt x="7718395" y="2767454"/>
                  <a:pt x="7742661" y="2767454"/>
                  <a:pt x="7742661" y="2767454"/>
                </a:cubicBezTo>
                <a:cubicBezTo>
                  <a:pt x="7742661" y="2767454"/>
                  <a:pt x="7756311" y="2767454"/>
                  <a:pt x="7763136" y="2777834"/>
                </a:cubicBezTo>
                <a:lnTo>
                  <a:pt x="7763961" y="2780933"/>
                </a:lnTo>
                <a:lnTo>
                  <a:pt x="7745694" y="2779757"/>
                </a:lnTo>
                <a:cubicBezTo>
                  <a:pt x="7730528" y="2779757"/>
                  <a:pt x="7718395" y="2779757"/>
                  <a:pt x="7718395" y="2767454"/>
                </a:cubicBezTo>
                <a:close/>
                <a:moveTo>
                  <a:pt x="7791193" y="2761302"/>
                </a:moveTo>
                <a:cubicBezTo>
                  <a:pt x="7803326" y="2761302"/>
                  <a:pt x="7815459" y="2767454"/>
                  <a:pt x="7815459" y="2767454"/>
                </a:cubicBezTo>
                <a:cubicBezTo>
                  <a:pt x="7839726" y="2767454"/>
                  <a:pt x="7863992" y="2767454"/>
                  <a:pt x="7888258" y="2767454"/>
                </a:cubicBezTo>
                <a:lnTo>
                  <a:pt x="7888258" y="2792060"/>
                </a:lnTo>
                <a:cubicBezTo>
                  <a:pt x="7863992" y="2767454"/>
                  <a:pt x="7815459" y="2792060"/>
                  <a:pt x="7791193" y="2767454"/>
                </a:cubicBezTo>
                <a:cubicBezTo>
                  <a:pt x="7791193" y="2792060"/>
                  <a:pt x="7791193" y="2792060"/>
                  <a:pt x="7791193" y="2792060"/>
                </a:cubicBezTo>
                <a:lnTo>
                  <a:pt x="7770157" y="2781581"/>
                </a:lnTo>
                <a:lnTo>
                  <a:pt x="7774510" y="2767454"/>
                </a:lnTo>
                <a:cubicBezTo>
                  <a:pt x="7779060" y="2762840"/>
                  <a:pt x="7785127" y="2761302"/>
                  <a:pt x="7791193" y="2761302"/>
                </a:cubicBezTo>
                <a:close/>
                <a:moveTo>
                  <a:pt x="7922823" y="2755908"/>
                </a:moveTo>
                <a:lnTo>
                  <a:pt x="7915791" y="2762939"/>
                </a:lnTo>
                <a:cubicBezTo>
                  <a:pt x="7913558" y="2765172"/>
                  <a:pt x="7912070" y="2766660"/>
                  <a:pt x="7912070" y="2766660"/>
                </a:cubicBezTo>
                <a:close/>
                <a:moveTo>
                  <a:pt x="7935883" y="2742847"/>
                </a:moveTo>
                <a:cubicBezTo>
                  <a:pt x="7935883" y="2742847"/>
                  <a:pt x="7929930" y="2748800"/>
                  <a:pt x="7923977" y="2754754"/>
                </a:cubicBezTo>
                <a:lnTo>
                  <a:pt x="7922823" y="2755908"/>
                </a:lnTo>
                <a:lnTo>
                  <a:pt x="7925837" y="2752893"/>
                </a:lnTo>
                <a:cubicBezTo>
                  <a:pt x="7935883" y="2742847"/>
                  <a:pt x="7935883" y="2742847"/>
                  <a:pt x="7935883" y="2742847"/>
                </a:cubicBezTo>
                <a:close/>
                <a:moveTo>
                  <a:pt x="7979415" y="2721780"/>
                </a:moveTo>
                <a:cubicBezTo>
                  <a:pt x="7982020" y="2724062"/>
                  <a:pt x="7983508" y="2730148"/>
                  <a:pt x="7983508" y="2742318"/>
                </a:cubicBezTo>
                <a:cubicBezTo>
                  <a:pt x="7983508" y="2742318"/>
                  <a:pt x="7959696" y="2766660"/>
                  <a:pt x="7935883" y="2742318"/>
                </a:cubicBezTo>
                <a:cubicBezTo>
                  <a:pt x="7953743" y="2742318"/>
                  <a:pt x="7971602" y="2714934"/>
                  <a:pt x="7979415" y="2721780"/>
                </a:cubicBezTo>
                <a:close/>
                <a:moveTo>
                  <a:pt x="7767608" y="2717447"/>
                </a:moveTo>
                <a:lnTo>
                  <a:pt x="7767608" y="2742847"/>
                </a:lnTo>
                <a:lnTo>
                  <a:pt x="7742208" y="2742847"/>
                </a:lnTo>
                <a:close/>
                <a:moveTo>
                  <a:pt x="7876451" y="2662493"/>
                </a:moveTo>
                <a:cubicBezTo>
                  <a:pt x="7877961" y="2661339"/>
                  <a:pt x="7880982" y="2662877"/>
                  <a:pt x="7887023" y="2669029"/>
                </a:cubicBezTo>
                <a:cubicBezTo>
                  <a:pt x="7911189" y="2669029"/>
                  <a:pt x="7911189" y="2669029"/>
                  <a:pt x="7911189" y="2669029"/>
                </a:cubicBezTo>
                <a:cubicBezTo>
                  <a:pt x="8080346" y="2669029"/>
                  <a:pt x="8080346" y="2669029"/>
                  <a:pt x="8080346" y="2669029"/>
                </a:cubicBezTo>
                <a:cubicBezTo>
                  <a:pt x="8056181" y="2693635"/>
                  <a:pt x="8056181" y="2693635"/>
                  <a:pt x="8056181" y="2693635"/>
                </a:cubicBezTo>
                <a:cubicBezTo>
                  <a:pt x="7862858" y="2693635"/>
                  <a:pt x="7862858" y="2693635"/>
                  <a:pt x="7862858" y="2693635"/>
                </a:cubicBezTo>
                <a:cubicBezTo>
                  <a:pt x="7880982" y="2693635"/>
                  <a:pt x="7871920" y="2665953"/>
                  <a:pt x="7876451" y="2662493"/>
                </a:cubicBezTo>
                <a:close/>
                <a:moveTo>
                  <a:pt x="8466108" y="2644422"/>
                </a:moveTo>
                <a:lnTo>
                  <a:pt x="8442296" y="2669822"/>
                </a:lnTo>
                <a:lnTo>
                  <a:pt x="8345458" y="2669822"/>
                </a:lnTo>
                <a:close/>
                <a:moveTo>
                  <a:pt x="8248620" y="2644422"/>
                </a:moveTo>
                <a:lnTo>
                  <a:pt x="8321645" y="2644422"/>
                </a:lnTo>
                <a:lnTo>
                  <a:pt x="8248620" y="2669822"/>
                </a:lnTo>
                <a:close/>
                <a:moveTo>
                  <a:pt x="8135114" y="2634377"/>
                </a:moveTo>
                <a:cubicBezTo>
                  <a:pt x="8141199" y="2635493"/>
                  <a:pt x="8147284" y="2638470"/>
                  <a:pt x="8153370" y="2644423"/>
                </a:cubicBezTo>
                <a:cubicBezTo>
                  <a:pt x="8153370" y="2644423"/>
                  <a:pt x="8104687" y="2644423"/>
                  <a:pt x="8080345" y="2644423"/>
                </a:cubicBezTo>
                <a:cubicBezTo>
                  <a:pt x="8098602" y="2644423"/>
                  <a:pt x="8116857" y="2631028"/>
                  <a:pt x="8135114" y="2634377"/>
                </a:cubicBezTo>
                <a:close/>
                <a:moveTo>
                  <a:pt x="8321646" y="2596797"/>
                </a:moveTo>
                <a:lnTo>
                  <a:pt x="8345458" y="2596797"/>
                </a:lnTo>
                <a:lnTo>
                  <a:pt x="8297833" y="2620610"/>
                </a:lnTo>
                <a:close/>
                <a:moveTo>
                  <a:pt x="9237633" y="2158647"/>
                </a:moveTo>
                <a:cubicBezTo>
                  <a:pt x="9286165" y="2158647"/>
                  <a:pt x="9358964" y="2158647"/>
                  <a:pt x="9407496" y="2182460"/>
                </a:cubicBezTo>
                <a:cubicBezTo>
                  <a:pt x="9358964" y="2206272"/>
                  <a:pt x="9286165" y="2158647"/>
                  <a:pt x="9237633" y="2158647"/>
                </a:cubicBezTo>
                <a:close/>
                <a:moveTo>
                  <a:pt x="9407495" y="2084035"/>
                </a:moveTo>
                <a:cubicBezTo>
                  <a:pt x="9407495" y="2109435"/>
                  <a:pt x="9382095" y="2109435"/>
                  <a:pt x="9382095" y="2109435"/>
                </a:cubicBezTo>
                <a:cubicBezTo>
                  <a:pt x="9407495" y="2084035"/>
                  <a:pt x="9407495" y="2084035"/>
                  <a:pt x="9407495" y="2084035"/>
                </a:cubicBezTo>
                <a:close/>
                <a:moveTo>
                  <a:pt x="9292402" y="2074832"/>
                </a:moveTo>
                <a:cubicBezTo>
                  <a:pt x="9298487" y="2075601"/>
                  <a:pt x="9304573" y="2078677"/>
                  <a:pt x="9310658" y="2084829"/>
                </a:cubicBezTo>
                <a:lnTo>
                  <a:pt x="9237633" y="2109435"/>
                </a:lnTo>
                <a:cubicBezTo>
                  <a:pt x="9255890" y="2090980"/>
                  <a:pt x="9274145" y="2072525"/>
                  <a:pt x="9292402" y="2074832"/>
                </a:cubicBezTo>
                <a:close/>
                <a:moveTo>
                  <a:pt x="10065811" y="2074448"/>
                </a:moveTo>
                <a:cubicBezTo>
                  <a:pt x="10079206" y="2070988"/>
                  <a:pt x="10105995" y="2084829"/>
                  <a:pt x="10105995" y="2084829"/>
                </a:cubicBezTo>
                <a:cubicBezTo>
                  <a:pt x="10105995" y="2109435"/>
                  <a:pt x="10082182" y="2109435"/>
                  <a:pt x="10058370" y="2084829"/>
                </a:cubicBezTo>
                <a:cubicBezTo>
                  <a:pt x="10058370" y="2078677"/>
                  <a:pt x="10061347" y="2075601"/>
                  <a:pt x="10065811" y="2074448"/>
                </a:cubicBezTo>
                <a:close/>
                <a:moveTo>
                  <a:pt x="9989314" y="2053898"/>
                </a:moveTo>
                <a:cubicBezTo>
                  <a:pt x="9996457" y="2057246"/>
                  <a:pt x="10010745" y="2084035"/>
                  <a:pt x="10010745" y="2084035"/>
                </a:cubicBezTo>
                <a:cubicBezTo>
                  <a:pt x="10010745" y="2084035"/>
                  <a:pt x="9985345" y="2084035"/>
                  <a:pt x="9985345" y="2060223"/>
                </a:cubicBezTo>
                <a:cubicBezTo>
                  <a:pt x="9985345" y="2054270"/>
                  <a:pt x="9986932" y="2052781"/>
                  <a:pt x="9989314" y="2053898"/>
                </a:cubicBezTo>
                <a:close/>
                <a:moveTo>
                  <a:pt x="9411588" y="2050177"/>
                </a:moveTo>
                <a:cubicBezTo>
                  <a:pt x="9419401" y="2046828"/>
                  <a:pt x="9437261" y="2060223"/>
                  <a:pt x="9455120" y="2060223"/>
                </a:cubicBezTo>
                <a:lnTo>
                  <a:pt x="9407495" y="2060223"/>
                </a:lnTo>
                <a:cubicBezTo>
                  <a:pt x="9407495" y="2054270"/>
                  <a:pt x="9408983" y="2051293"/>
                  <a:pt x="9411588" y="2050177"/>
                </a:cubicBezTo>
                <a:close/>
                <a:moveTo>
                  <a:pt x="9249739" y="2047812"/>
                </a:moveTo>
                <a:lnTo>
                  <a:pt x="9286264" y="2060344"/>
                </a:lnTo>
                <a:cubicBezTo>
                  <a:pt x="9286264" y="2060344"/>
                  <a:pt x="9262144" y="2060344"/>
                  <a:pt x="9262144" y="2060344"/>
                </a:cubicBezTo>
                <a:close/>
                <a:moveTo>
                  <a:pt x="8251335" y="2047287"/>
                </a:moveTo>
                <a:lnTo>
                  <a:pt x="8199722" y="2063771"/>
                </a:lnTo>
                <a:cubicBezTo>
                  <a:pt x="8181255" y="2071005"/>
                  <a:pt x="8164672" y="2078620"/>
                  <a:pt x="8152612" y="2084712"/>
                </a:cubicBezTo>
                <a:cubicBezTo>
                  <a:pt x="8128492" y="2084712"/>
                  <a:pt x="8128492" y="2084712"/>
                  <a:pt x="8128492" y="2084712"/>
                </a:cubicBezTo>
                <a:cubicBezTo>
                  <a:pt x="8128492" y="2084712"/>
                  <a:pt x="8128492" y="2060344"/>
                  <a:pt x="8128492" y="2060344"/>
                </a:cubicBezTo>
                <a:cubicBezTo>
                  <a:pt x="8164672" y="2048160"/>
                  <a:pt x="8194823" y="2048160"/>
                  <a:pt x="8224973" y="2048160"/>
                </a:cubicBezTo>
                <a:close/>
                <a:moveTo>
                  <a:pt x="8293592" y="2041858"/>
                </a:moveTo>
                <a:lnTo>
                  <a:pt x="8270953" y="2046637"/>
                </a:lnTo>
                <a:lnTo>
                  <a:pt x="8251335" y="2047287"/>
                </a:lnTo>
                <a:lnTo>
                  <a:pt x="8258138" y="2045114"/>
                </a:lnTo>
                <a:close/>
                <a:moveTo>
                  <a:pt x="9238023" y="2035976"/>
                </a:moveTo>
                <a:cubicBezTo>
                  <a:pt x="9238023" y="2035976"/>
                  <a:pt x="9238023" y="2035976"/>
                  <a:pt x="9248199" y="2046256"/>
                </a:cubicBezTo>
                <a:lnTo>
                  <a:pt x="9249739" y="2047812"/>
                </a:lnTo>
                <a:lnTo>
                  <a:pt x="9246315" y="2046637"/>
                </a:lnTo>
                <a:lnTo>
                  <a:pt x="9221410" y="2044078"/>
                </a:lnTo>
                <a:close/>
                <a:moveTo>
                  <a:pt x="8369694" y="2011608"/>
                </a:moveTo>
                <a:cubicBezTo>
                  <a:pt x="8442055" y="2011608"/>
                  <a:pt x="8442055" y="2011608"/>
                  <a:pt x="8442055" y="2011608"/>
                </a:cubicBezTo>
                <a:cubicBezTo>
                  <a:pt x="8417935" y="2011608"/>
                  <a:pt x="8393815" y="2035976"/>
                  <a:pt x="8369694" y="2011608"/>
                </a:cubicBezTo>
                <a:close/>
                <a:moveTo>
                  <a:pt x="8562945" y="2011010"/>
                </a:moveTo>
                <a:cubicBezTo>
                  <a:pt x="8610570" y="2011010"/>
                  <a:pt x="8610570" y="2011010"/>
                  <a:pt x="8610570" y="2011010"/>
                </a:cubicBezTo>
                <a:cubicBezTo>
                  <a:pt x="8610570" y="2011010"/>
                  <a:pt x="8586758" y="2011010"/>
                  <a:pt x="8586758" y="2036410"/>
                </a:cubicBezTo>
                <a:cubicBezTo>
                  <a:pt x="8586758" y="2036410"/>
                  <a:pt x="8562945" y="2011010"/>
                  <a:pt x="8562945" y="2011010"/>
                </a:cubicBezTo>
                <a:close/>
                <a:moveTo>
                  <a:pt x="9937510" y="1987241"/>
                </a:moveTo>
                <a:cubicBezTo>
                  <a:pt x="9937510" y="1987241"/>
                  <a:pt x="9961631" y="1987241"/>
                  <a:pt x="9961631" y="1987241"/>
                </a:cubicBezTo>
                <a:cubicBezTo>
                  <a:pt x="9937510" y="2011608"/>
                  <a:pt x="9937510" y="2011608"/>
                  <a:pt x="9937510" y="2011608"/>
                </a:cubicBezTo>
                <a:cubicBezTo>
                  <a:pt x="9937510" y="1987241"/>
                  <a:pt x="9937510" y="1987241"/>
                  <a:pt x="9937510" y="1987241"/>
                </a:cubicBezTo>
                <a:close/>
                <a:moveTo>
                  <a:pt x="8321454" y="1987241"/>
                </a:moveTo>
                <a:cubicBezTo>
                  <a:pt x="8369694" y="1987241"/>
                  <a:pt x="8369694" y="1987241"/>
                  <a:pt x="8369694" y="1987241"/>
                </a:cubicBezTo>
                <a:cubicBezTo>
                  <a:pt x="8369694" y="2011608"/>
                  <a:pt x="8369694" y="2011608"/>
                  <a:pt x="8369694" y="2011608"/>
                </a:cubicBezTo>
                <a:cubicBezTo>
                  <a:pt x="8369694" y="2011608"/>
                  <a:pt x="8345574" y="2011608"/>
                  <a:pt x="8345574" y="2011608"/>
                </a:cubicBezTo>
                <a:cubicBezTo>
                  <a:pt x="8321454" y="2011608"/>
                  <a:pt x="8345574" y="2035976"/>
                  <a:pt x="8345574" y="2060344"/>
                </a:cubicBezTo>
                <a:cubicBezTo>
                  <a:pt x="8339544" y="2048160"/>
                  <a:pt x="8327484" y="2042068"/>
                  <a:pt x="8312032" y="2040164"/>
                </a:cubicBezTo>
                <a:lnTo>
                  <a:pt x="8293592" y="2041858"/>
                </a:lnTo>
                <a:lnTo>
                  <a:pt x="8321454" y="2035976"/>
                </a:lnTo>
                <a:cubicBezTo>
                  <a:pt x="8345574" y="2011608"/>
                  <a:pt x="8321454" y="2011608"/>
                  <a:pt x="8321454" y="1987241"/>
                </a:cubicBezTo>
                <a:close/>
                <a:moveTo>
                  <a:pt x="8996333" y="1987197"/>
                </a:moveTo>
                <a:cubicBezTo>
                  <a:pt x="9020940" y="1987197"/>
                  <a:pt x="9045546" y="1987197"/>
                  <a:pt x="9020940" y="2011010"/>
                </a:cubicBezTo>
                <a:cubicBezTo>
                  <a:pt x="8996333" y="1987197"/>
                  <a:pt x="8996333" y="1987197"/>
                  <a:pt x="8996333" y="1987197"/>
                </a:cubicBezTo>
                <a:close/>
                <a:moveTo>
                  <a:pt x="8683595" y="1987197"/>
                </a:moveTo>
                <a:cubicBezTo>
                  <a:pt x="8659782" y="1987197"/>
                  <a:pt x="8659782" y="2060222"/>
                  <a:pt x="8635970" y="2011539"/>
                </a:cubicBezTo>
                <a:cubicBezTo>
                  <a:pt x="8659782" y="2035880"/>
                  <a:pt x="8659782" y="1987197"/>
                  <a:pt x="8683595" y="1987197"/>
                </a:cubicBezTo>
                <a:close/>
                <a:moveTo>
                  <a:pt x="8177183" y="1963385"/>
                </a:moveTo>
                <a:cubicBezTo>
                  <a:pt x="8201392" y="2011010"/>
                  <a:pt x="8249812" y="1963385"/>
                  <a:pt x="8274021" y="1987198"/>
                </a:cubicBezTo>
                <a:cubicBezTo>
                  <a:pt x="8274021" y="2011010"/>
                  <a:pt x="8201392" y="1963385"/>
                  <a:pt x="8177183" y="2011010"/>
                </a:cubicBezTo>
                <a:cubicBezTo>
                  <a:pt x="8177183" y="2011010"/>
                  <a:pt x="8177183" y="1987198"/>
                  <a:pt x="8177183" y="1963385"/>
                </a:cubicBezTo>
                <a:close/>
                <a:moveTo>
                  <a:pt x="8996824" y="1934548"/>
                </a:moveTo>
                <a:lnTo>
                  <a:pt x="9020939" y="1937985"/>
                </a:lnTo>
                <a:lnTo>
                  <a:pt x="8996730" y="1937985"/>
                </a:lnTo>
                <a:close/>
                <a:moveTo>
                  <a:pt x="9020939" y="1914173"/>
                </a:moveTo>
                <a:lnTo>
                  <a:pt x="8998737" y="1919870"/>
                </a:lnTo>
                <a:lnTo>
                  <a:pt x="8999756" y="1917149"/>
                </a:lnTo>
                <a:cubicBezTo>
                  <a:pt x="9002782" y="1914173"/>
                  <a:pt x="9008835" y="1914173"/>
                  <a:pt x="9020939" y="1914173"/>
                </a:cubicBezTo>
                <a:close/>
                <a:moveTo>
                  <a:pt x="8803928" y="1914172"/>
                </a:moveTo>
                <a:lnTo>
                  <a:pt x="8822025" y="1914172"/>
                </a:lnTo>
                <a:cubicBezTo>
                  <a:pt x="8828058" y="1914172"/>
                  <a:pt x="8828058" y="1914172"/>
                  <a:pt x="8828058" y="1914172"/>
                </a:cubicBezTo>
                <a:cubicBezTo>
                  <a:pt x="8803928" y="1938779"/>
                  <a:pt x="8803928" y="1938779"/>
                  <a:pt x="8803928" y="1938779"/>
                </a:cubicBezTo>
                <a:lnTo>
                  <a:pt x="8828058" y="1938779"/>
                </a:lnTo>
                <a:cubicBezTo>
                  <a:pt x="8803928" y="1963385"/>
                  <a:pt x="8755668" y="1938779"/>
                  <a:pt x="8707408" y="1938779"/>
                </a:cubicBezTo>
                <a:cubicBezTo>
                  <a:pt x="8731538" y="1914172"/>
                  <a:pt x="8779798" y="1963385"/>
                  <a:pt x="8803928" y="1914172"/>
                </a:cubicBezTo>
                <a:close/>
                <a:moveTo>
                  <a:pt x="8683315" y="1913643"/>
                </a:moveTo>
                <a:cubicBezTo>
                  <a:pt x="8683315" y="1913643"/>
                  <a:pt x="8669763" y="1927336"/>
                  <a:pt x="8662987" y="1923913"/>
                </a:cubicBezTo>
                <a:lnTo>
                  <a:pt x="8659890" y="1915464"/>
                </a:lnTo>
                <a:close/>
                <a:moveTo>
                  <a:pt x="8915402" y="1907475"/>
                </a:moveTo>
                <a:cubicBezTo>
                  <a:pt x="8943394" y="1908964"/>
                  <a:pt x="8972899" y="1919382"/>
                  <a:pt x="8994839" y="1920870"/>
                </a:cubicBezTo>
                <a:lnTo>
                  <a:pt x="8998737" y="1919870"/>
                </a:lnTo>
                <a:lnTo>
                  <a:pt x="8997108" y="1924219"/>
                </a:lnTo>
                <a:lnTo>
                  <a:pt x="8996824" y="1934548"/>
                </a:lnTo>
                <a:lnTo>
                  <a:pt x="8994839" y="1934264"/>
                </a:lnTo>
                <a:cubicBezTo>
                  <a:pt x="8961929" y="1927567"/>
                  <a:pt x="8911997" y="1914173"/>
                  <a:pt x="8875683" y="1914173"/>
                </a:cubicBezTo>
                <a:cubicBezTo>
                  <a:pt x="8887788" y="1908220"/>
                  <a:pt x="8901406" y="1906731"/>
                  <a:pt x="8915402" y="1907475"/>
                </a:cubicBezTo>
                <a:close/>
                <a:moveTo>
                  <a:pt x="8490574" y="1864960"/>
                </a:moveTo>
                <a:cubicBezTo>
                  <a:pt x="8490574" y="1889302"/>
                  <a:pt x="8490574" y="1889302"/>
                  <a:pt x="8514667" y="1889302"/>
                </a:cubicBezTo>
                <a:cubicBezTo>
                  <a:pt x="8514667" y="1889302"/>
                  <a:pt x="8514667" y="1889302"/>
                  <a:pt x="8514667" y="1864960"/>
                </a:cubicBezTo>
                <a:cubicBezTo>
                  <a:pt x="8514667" y="1889302"/>
                  <a:pt x="8538759" y="1913643"/>
                  <a:pt x="8586945" y="1913643"/>
                </a:cubicBezTo>
                <a:cubicBezTo>
                  <a:pt x="8611037" y="1864960"/>
                  <a:pt x="8683315" y="1889302"/>
                  <a:pt x="8707408" y="1889302"/>
                </a:cubicBezTo>
                <a:lnTo>
                  <a:pt x="8707408" y="1913643"/>
                </a:lnTo>
                <a:cubicBezTo>
                  <a:pt x="8707408" y="1913643"/>
                  <a:pt x="8659223" y="1889302"/>
                  <a:pt x="8659223" y="1913643"/>
                </a:cubicBezTo>
                <a:lnTo>
                  <a:pt x="8659890" y="1915464"/>
                </a:lnTo>
                <a:lnTo>
                  <a:pt x="8639271" y="1917067"/>
                </a:lnTo>
                <a:cubicBezTo>
                  <a:pt x="8588450" y="1922772"/>
                  <a:pt x="8520690" y="1931900"/>
                  <a:pt x="8466482" y="1913643"/>
                </a:cubicBezTo>
                <a:cubicBezTo>
                  <a:pt x="8466482" y="1889302"/>
                  <a:pt x="8418296" y="1913643"/>
                  <a:pt x="8394204" y="1913643"/>
                </a:cubicBezTo>
                <a:cubicBezTo>
                  <a:pt x="8370111" y="1889302"/>
                  <a:pt x="8297833" y="1889302"/>
                  <a:pt x="8321926" y="1889302"/>
                </a:cubicBezTo>
                <a:cubicBezTo>
                  <a:pt x="8394204" y="1889302"/>
                  <a:pt x="8418296" y="1889302"/>
                  <a:pt x="8490574" y="1864960"/>
                </a:cubicBezTo>
                <a:close/>
                <a:moveTo>
                  <a:pt x="9165402" y="1823288"/>
                </a:moveTo>
                <a:cubicBezTo>
                  <a:pt x="9183559" y="1823288"/>
                  <a:pt x="9201716" y="1829242"/>
                  <a:pt x="9213821" y="1841148"/>
                </a:cubicBezTo>
                <a:lnTo>
                  <a:pt x="9116983" y="1841148"/>
                </a:lnTo>
                <a:cubicBezTo>
                  <a:pt x="9129087" y="1829242"/>
                  <a:pt x="9147245" y="1823288"/>
                  <a:pt x="9165402" y="1823288"/>
                </a:cubicBezTo>
                <a:close/>
                <a:moveTo>
                  <a:pt x="8442296" y="1718910"/>
                </a:moveTo>
                <a:lnTo>
                  <a:pt x="8442296" y="1744310"/>
                </a:lnTo>
                <a:cubicBezTo>
                  <a:pt x="8418086" y="1718910"/>
                  <a:pt x="8369668" y="1744310"/>
                  <a:pt x="8345458" y="1744310"/>
                </a:cubicBezTo>
                <a:cubicBezTo>
                  <a:pt x="8345458" y="1718910"/>
                  <a:pt x="8393877" y="1718910"/>
                  <a:pt x="8442296" y="1718910"/>
                </a:cubicBezTo>
                <a:close/>
                <a:moveTo>
                  <a:pt x="8707408" y="1671285"/>
                </a:moveTo>
                <a:cubicBezTo>
                  <a:pt x="8683369" y="1695098"/>
                  <a:pt x="8635290" y="1695098"/>
                  <a:pt x="8611251" y="1695098"/>
                </a:cubicBezTo>
                <a:cubicBezTo>
                  <a:pt x="8587212" y="1718910"/>
                  <a:pt x="8587212" y="1718910"/>
                  <a:pt x="8587212" y="1718910"/>
                </a:cubicBezTo>
                <a:cubicBezTo>
                  <a:pt x="8587212" y="1695098"/>
                  <a:pt x="8539133" y="1695098"/>
                  <a:pt x="8539133" y="1695098"/>
                </a:cubicBezTo>
                <a:cubicBezTo>
                  <a:pt x="8707408" y="1671285"/>
                  <a:pt x="8707408" y="1671285"/>
                  <a:pt x="8707408" y="1671285"/>
                </a:cubicBezTo>
                <a:close/>
                <a:moveTo>
                  <a:pt x="6829690" y="1642364"/>
                </a:moveTo>
                <a:lnTo>
                  <a:pt x="6829014" y="1643047"/>
                </a:lnTo>
                <a:cubicBezTo>
                  <a:pt x="6825999" y="1646093"/>
                  <a:pt x="6825999" y="1646093"/>
                  <a:pt x="6825999" y="1646093"/>
                </a:cubicBezTo>
                <a:close/>
                <a:moveTo>
                  <a:pt x="6836959" y="1635020"/>
                </a:moveTo>
                <a:lnTo>
                  <a:pt x="6829690" y="1642364"/>
                </a:lnTo>
                <a:lnTo>
                  <a:pt x="6836174" y="1635813"/>
                </a:lnTo>
                <a:close/>
                <a:moveTo>
                  <a:pt x="6846428" y="1625455"/>
                </a:moveTo>
                <a:lnTo>
                  <a:pt x="6836959" y="1635020"/>
                </a:lnTo>
                <a:lnTo>
                  <a:pt x="6839943" y="1632006"/>
                </a:lnTo>
                <a:close/>
                <a:moveTo>
                  <a:pt x="6850119" y="1621725"/>
                </a:moveTo>
                <a:lnTo>
                  <a:pt x="6846428" y="1625455"/>
                </a:lnTo>
                <a:lnTo>
                  <a:pt x="6847104" y="1624771"/>
                </a:lnTo>
                <a:cubicBezTo>
                  <a:pt x="6850119" y="1621725"/>
                  <a:pt x="6850119" y="1621725"/>
                  <a:pt x="6850119" y="1621725"/>
                </a:cubicBezTo>
                <a:close/>
                <a:moveTo>
                  <a:pt x="8731220" y="1573918"/>
                </a:moveTo>
                <a:lnTo>
                  <a:pt x="8731220" y="1598260"/>
                </a:lnTo>
                <a:lnTo>
                  <a:pt x="8707090" y="1598260"/>
                </a:lnTo>
                <a:cubicBezTo>
                  <a:pt x="8731220" y="1573918"/>
                  <a:pt x="8731220" y="1573918"/>
                  <a:pt x="8731220" y="1573918"/>
                </a:cubicBezTo>
                <a:close/>
                <a:moveTo>
                  <a:pt x="8658830" y="1573918"/>
                </a:moveTo>
                <a:cubicBezTo>
                  <a:pt x="8658830" y="1598260"/>
                  <a:pt x="8707090" y="1573918"/>
                  <a:pt x="8707090" y="1598260"/>
                </a:cubicBezTo>
                <a:lnTo>
                  <a:pt x="8658830" y="1598260"/>
                </a:lnTo>
                <a:cubicBezTo>
                  <a:pt x="8658830" y="1622602"/>
                  <a:pt x="8658830" y="1622602"/>
                  <a:pt x="8658830" y="1622602"/>
                </a:cubicBezTo>
                <a:cubicBezTo>
                  <a:pt x="8658830" y="1622602"/>
                  <a:pt x="8658830" y="1598260"/>
                  <a:pt x="8634700" y="1598260"/>
                </a:cubicBezTo>
                <a:cubicBezTo>
                  <a:pt x="8610570" y="1671285"/>
                  <a:pt x="8586440" y="1573918"/>
                  <a:pt x="8538180" y="1622602"/>
                </a:cubicBezTo>
                <a:cubicBezTo>
                  <a:pt x="8538180" y="1598260"/>
                  <a:pt x="8538180" y="1598260"/>
                  <a:pt x="8538180" y="1598260"/>
                </a:cubicBezTo>
                <a:cubicBezTo>
                  <a:pt x="8586440" y="1598260"/>
                  <a:pt x="8610570" y="1573918"/>
                  <a:pt x="8658830" y="1573918"/>
                </a:cubicBezTo>
                <a:close/>
                <a:moveTo>
                  <a:pt x="8827831" y="1548651"/>
                </a:moveTo>
                <a:cubicBezTo>
                  <a:pt x="8827831" y="1572860"/>
                  <a:pt x="8779299" y="1572860"/>
                  <a:pt x="8755033" y="1572860"/>
                </a:cubicBezTo>
                <a:cubicBezTo>
                  <a:pt x="8827831" y="1548651"/>
                  <a:pt x="8827831" y="1548651"/>
                  <a:pt x="8827831" y="1548651"/>
                </a:cubicBezTo>
                <a:close/>
                <a:moveTo>
                  <a:pt x="7115826" y="1548452"/>
                </a:moveTo>
                <a:cubicBezTo>
                  <a:pt x="7091786" y="1572860"/>
                  <a:pt x="7091786" y="1572860"/>
                  <a:pt x="7091786" y="1572860"/>
                </a:cubicBezTo>
                <a:cubicBezTo>
                  <a:pt x="7091786" y="1572860"/>
                  <a:pt x="7091786" y="1548452"/>
                  <a:pt x="7115826" y="1548452"/>
                </a:cubicBezTo>
                <a:close/>
                <a:moveTo>
                  <a:pt x="7100932" y="1540891"/>
                </a:moveTo>
                <a:lnTo>
                  <a:pt x="7115826" y="1548452"/>
                </a:lnTo>
                <a:cubicBezTo>
                  <a:pt x="7109816" y="1548452"/>
                  <a:pt x="7105308" y="1546927"/>
                  <a:pt x="7102304" y="1544257"/>
                </a:cubicBezTo>
                <a:close/>
                <a:moveTo>
                  <a:pt x="8562310" y="1525235"/>
                </a:moveTo>
                <a:cubicBezTo>
                  <a:pt x="8586440" y="1525235"/>
                  <a:pt x="8586440" y="1525235"/>
                  <a:pt x="8586440" y="1525235"/>
                </a:cubicBezTo>
                <a:cubicBezTo>
                  <a:pt x="8562310" y="1525235"/>
                  <a:pt x="8489920" y="1573918"/>
                  <a:pt x="8538180" y="1598260"/>
                </a:cubicBezTo>
                <a:cubicBezTo>
                  <a:pt x="8489920" y="1598260"/>
                  <a:pt x="8465790" y="1622602"/>
                  <a:pt x="8417530" y="1646943"/>
                </a:cubicBezTo>
                <a:cubicBezTo>
                  <a:pt x="8393400" y="1622602"/>
                  <a:pt x="8393400" y="1622602"/>
                  <a:pt x="8393400" y="1622602"/>
                </a:cubicBezTo>
                <a:cubicBezTo>
                  <a:pt x="8369270" y="1671285"/>
                  <a:pt x="8272750" y="1646943"/>
                  <a:pt x="8248620" y="1646943"/>
                </a:cubicBezTo>
                <a:cubicBezTo>
                  <a:pt x="8345140" y="1622602"/>
                  <a:pt x="8417530" y="1622602"/>
                  <a:pt x="8489920" y="1573918"/>
                </a:cubicBezTo>
                <a:cubicBezTo>
                  <a:pt x="8465790" y="1573918"/>
                  <a:pt x="8417530" y="1573918"/>
                  <a:pt x="8393400" y="1573918"/>
                </a:cubicBezTo>
                <a:cubicBezTo>
                  <a:pt x="8441660" y="1549577"/>
                  <a:pt x="8489920" y="1573918"/>
                  <a:pt x="8562310" y="1525235"/>
                </a:cubicBezTo>
                <a:close/>
                <a:moveTo>
                  <a:pt x="6874239" y="1524255"/>
                </a:moveTo>
                <a:cubicBezTo>
                  <a:pt x="6898359" y="1548622"/>
                  <a:pt x="6898359" y="1548622"/>
                  <a:pt x="6898359" y="1548622"/>
                </a:cubicBezTo>
                <a:cubicBezTo>
                  <a:pt x="6874239" y="1548622"/>
                  <a:pt x="6874239" y="1548622"/>
                  <a:pt x="6874239" y="1548622"/>
                </a:cubicBezTo>
                <a:cubicBezTo>
                  <a:pt x="6874239" y="1524255"/>
                  <a:pt x="6874239" y="1524255"/>
                  <a:pt x="6874239" y="1524255"/>
                </a:cubicBezTo>
                <a:close/>
                <a:moveTo>
                  <a:pt x="7109959" y="1510558"/>
                </a:moveTo>
                <a:lnTo>
                  <a:pt x="7097796" y="1533197"/>
                </a:lnTo>
                <a:lnTo>
                  <a:pt x="7100932" y="1540891"/>
                </a:lnTo>
                <a:lnTo>
                  <a:pt x="7088030" y="1534341"/>
                </a:lnTo>
                <a:cubicBezTo>
                  <a:pt x="7067747" y="1524044"/>
                  <a:pt x="7067747" y="1524044"/>
                  <a:pt x="7067747" y="1524044"/>
                </a:cubicBezTo>
                <a:cubicBezTo>
                  <a:pt x="7079767" y="1511841"/>
                  <a:pt x="7091786" y="1511841"/>
                  <a:pt x="7100801" y="1511841"/>
                </a:cubicBezTo>
                <a:close/>
                <a:moveTo>
                  <a:pt x="8802049" y="1504014"/>
                </a:moveTo>
                <a:cubicBezTo>
                  <a:pt x="8829348" y="1497205"/>
                  <a:pt x="8870298" y="1524441"/>
                  <a:pt x="8924896" y="1524441"/>
                </a:cubicBezTo>
                <a:cubicBezTo>
                  <a:pt x="8852098" y="1572860"/>
                  <a:pt x="8852098" y="1572860"/>
                  <a:pt x="8852098" y="1572860"/>
                </a:cubicBezTo>
                <a:lnTo>
                  <a:pt x="8827831" y="1548651"/>
                </a:lnTo>
                <a:cubicBezTo>
                  <a:pt x="8803565" y="1548651"/>
                  <a:pt x="8803565" y="1548651"/>
                  <a:pt x="8803565" y="1548651"/>
                </a:cubicBezTo>
                <a:cubicBezTo>
                  <a:pt x="8803565" y="1524441"/>
                  <a:pt x="8803565" y="1524441"/>
                  <a:pt x="8803565" y="1524441"/>
                </a:cubicBezTo>
                <a:cubicBezTo>
                  <a:pt x="8803565" y="1524441"/>
                  <a:pt x="8803565" y="1524441"/>
                  <a:pt x="8779299" y="1524441"/>
                </a:cubicBezTo>
                <a:cubicBezTo>
                  <a:pt x="8785365" y="1512336"/>
                  <a:pt x="8792949" y="1506284"/>
                  <a:pt x="8802049" y="1504014"/>
                </a:cubicBezTo>
                <a:close/>
                <a:moveTo>
                  <a:pt x="9045545" y="1499835"/>
                </a:moveTo>
                <a:lnTo>
                  <a:pt x="9069358" y="1499835"/>
                </a:lnTo>
                <a:lnTo>
                  <a:pt x="9069358" y="1501423"/>
                </a:lnTo>
                <a:lnTo>
                  <a:pt x="9045545" y="1501423"/>
                </a:lnTo>
                <a:close/>
                <a:moveTo>
                  <a:pt x="9021733" y="1499835"/>
                </a:moveTo>
                <a:lnTo>
                  <a:pt x="8996333" y="1525235"/>
                </a:lnTo>
                <a:lnTo>
                  <a:pt x="8924895" y="1525235"/>
                </a:lnTo>
                <a:close/>
                <a:moveTo>
                  <a:pt x="7356446" y="1499835"/>
                </a:moveTo>
                <a:cubicBezTo>
                  <a:pt x="7356446" y="1499835"/>
                  <a:pt x="7356446" y="1525235"/>
                  <a:pt x="7332633" y="1525235"/>
                </a:cubicBezTo>
                <a:cubicBezTo>
                  <a:pt x="7356446" y="1499835"/>
                  <a:pt x="7356446" y="1499835"/>
                  <a:pt x="7356446" y="1499835"/>
                </a:cubicBezTo>
                <a:close/>
                <a:moveTo>
                  <a:pt x="7115826" y="1499637"/>
                </a:moveTo>
                <a:cubicBezTo>
                  <a:pt x="7115826" y="1505739"/>
                  <a:pt x="7114323" y="1508790"/>
                  <a:pt x="7111694" y="1510315"/>
                </a:cubicBezTo>
                <a:lnTo>
                  <a:pt x="7109959" y="1510558"/>
                </a:lnTo>
                <a:close/>
                <a:moveTo>
                  <a:pt x="7550120" y="1476022"/>
                </a:moveTo>
                <a:lnTo>
                  <a:pt x="7573933" y="1476022"/>
                </a:lnTo>
                <a:lnTo>
                  <a:pt x="7573933" y="1499835"/>
                </a:lnTo>
                <a:close/>
                <a:moveTo>
                  <a:pt x="8755033" y="1476022"/>
                </a:moveTo>
                <a:cubicBezTo>
                  <a:pt x="8707408" y="1500629"/>
                  <a:pt x="8659783" y="1525235"/>
                  <a:pt x="8635970" y="1525235"/>
                </a:cubicBezTo>
                <a:cubicBezTo>
                  <a:pt x="8659783" y="1500629"/>
                  <a:pt x="8707408" y="1476022"/>
                  <a:pt x="8755033" y="1476022"/>
                </a:cubicBezTo>
                <a:close/>
                <a:moveTo>
                  <a:pt x="7407368" y="1452472"/>
                </a:moveTo>
                <a:lnTo>
                  <a:pt x="7405261" y="1476023"/>
                </a:lnTo>
                <a:cubicBezTo>
                  <a:pt x="7405261" y="1469872"/>
                  <a:pt x="7403748" y="1465258"/>
                  <a:pt x="7401479" y="1461798"/>
                </a:cubicBezTo>
                <a:lnTo>
                  <a:pt x="7395015" y="1456124"/>
                </a:lnTo>
                <a:close/>
                <a:moveTo>
                  <a:pt x="7332633" y="1451417"/>
                </a:moveTo>
                <a:cubicBezTo>
                  <a:pt x="7381052" y="1451417"/>
                  <a:pt x="7381052" y="1451417"/>
                  <a:pt x="7381052" y="1451417"/>
                </a:cubicBezTo>
                <a:cubicBezTo>
                  <a:pt x="7381052" y="1451417"/>
                  <a:pt x="7387104" y="1451417"/>
                  <a:pt x="7393157" y="1454493"/>
                </a:cubicBezTo>
                <a:lnTo>
                  <a:pt x="7395015" y="1456124"/>
                </a:lnTo>
                <a:lnTo>
                  <a:pt x="7390130" y="1457568"/>
                </a:lnTo>
                <a:cubicBezTo>
                  <a:pt x="7374999" y="1457568"/>
                  <a:pt x="7356842" y="1451417"/>
                  <a:pt x="7332633" y="1451417"/>
                </a:cubicBezTo>
                <a:close/>
                <a:moveTo>
                  <a:pt x="8466108" y="1450622"/>
                </a:moveTo>
                <a:lnTo>
                  <a:pt x="8489921" y="1450622"/>
                </a:lnTo>
                <a:lnTo>
                  <a:pt x="8489921" y="1452210"/>
                </a:lnTo>
                <a:lnTo>
                  <a:pt x="8466108" y="1452210"/>
                </a:lnTo>
                <a:close/>
                <a:moveTo>
                  <a:pt x="7260136" y="1450622"/>
                </a:moveTo>
                <a:cubicBezTo>
                  <a:pt x="7284478" y="1450622"/>
                  <a:pt x="7308820" y="1450622"/>
                  <a:pt x="7308820" y="1475229"/>
                </a:cubicBezTo>
                <a:cubicBezTo>
                  <a:pt x="7308820" y="1475229"/>
                  <a:pt x="7308820" y="1475229"/>
                  <a:pt x="7284478" y="1475229"/>
                </a:cubicBezTo>
                <a:cubicBezTo>
                  <a:pt x="7284478" y="1493684"/>
                  <a:pt x="7270786" y="1498297"/>
                  <a:pt x="7253671" y="1489070"/>
                </a:cubicBezTo>
                <a:lnTo>
                  <a:pt x="7235908" y="1475316"/>
                </a:lnTo>
                <a:lnTo>
                  <a:pt x="7180431" y="1517561"/>
                </a:lnTo>
                <a:cubicBezTo>
                  <a:pt x="7139865" y="1548452"/>
                  <a:pt x="7139865" y="1548452"/>
                  <a:pt x="7139865" y="1548452"/>
                </a:cubicBezTo>
                <a:cubicBezTo>
                  <a:pt x="7139865" y="1524044"/>
                  <a:pt x="7115826" y="1524044"/>
                  <a:pt x="7115826" y="1499637"/>
                </a:cubicBezTo>
                <a:cubicBezTo>
                  <a:pt x="7139865" y="1450821"/>
                  <a:pt x="7163904" y="1450821"/>
                  <a:pt x="7211983" y="1450821"/>
                </a:cubicBezTo>
                <a:cubicBezTo>
                  <a:pt x="7224003" y="1463025"/>
                  <a:pt x="7230012" y="1469127"/>
                  <a:pt x="7233017" y="1472178"/>
                </a:cubicBezTo>
                <a:lnTo>
                  <a:pt x="7235977" y="1475183"/>
                </a:lnTo>
                <a:lnTo>
                  <a:pt x="7247966" y="1472153"/>
                </a:lnTo>
                <a:cubicBezTo>
                  <a:pt x="7254051" y="1469077"/>
                  <a:pt x="7260136" y="1462925"/>
                  <a:pt x="7260136" y="1450622"/>
                </a:cubicBezTo>
                <a:close/>
                <a:moveTo>
                  <a:pt x="7107938" y="1444719"/>
                </a:moveTo>
                <a:cubicBezTo>
                  <a:pt x="7112821" y="1443193"/>
                  <a:pt x="7115826" y="1444719"/>
                  <a:pt x="7115826" y="1450821"/>
                </a:cubicBezTo>
                <a:cubicBezTo>
                  <a:pt x="7115826" y="1475229"/>
                  <a:pt x="7091786" y="1475229"/>
                  <a:pt x="7115826" y="1499637"/>
                </a:cubicBezTo>
                <a:cubicBezTo>
                  <a:pt x="7091786" y="1475229"/>
                  <a:pt x="7067747" y="1499637"/>
                  <a:pt x="7043708" y="1499637"/>
                </a:cubicBezTo>
                <a:cubicBezTo>
                  <a:pt x="7061737" y="1481331"/>
                  <a:pt x="7093289" y="1449295"/>
                  <a:pt x="7107938" y="1444719"/>
                </a:cubicBezTo>
                <a:close/>
                <a:moveTo>
                  <a:pt x="8948708" y="1426810"/>
                </a:moveTo>
                <a:cubicBezTo>
                  <a:pt x="8924498" y="1476023"/>
                  <a:pt x="8851870" y="1451417"/>
                  <a:pt x="8851870" y="1451417"/>
                </a:cubicBezTo>
                <a:cubicBezTo>
                  <a:pt x="8851870" y="1426810"/>
                  <a:pt x="8900289" y="1451417"/>
                  <a:pt x="8948708" y="1426810"/>
                </a:cubicBezTo>
                <a:close/>
                <a:moveTo>
                  <a:pt x="7429471" y="1426810"/>
                </a:moveTo>
                <a:cubicBezTo>
                  <a:pt x="7423418" y="1439113"/>
                  <a:pt x="7417366" y="1446803"/>
                  <a:pt x="7410935" y="1451417"/>
                </a:cubicBezTo>
                <a:lnTo>
                  <a:pt x="7407368" y="1452472"/>
                </a:lnTo>
                <a:lnTo>
                  <a:pt x="7408287" y="1442189"/>
                </a:lnTo>
                <a:cubicBezTo>
                  <a:pt x="7411314" y="1432962"/>
                  <a:pt x="7417366" y="1426810"/>
                  <a:pt x="7429471" y="1426810"/>
                </a:cubicBezTo>
                <a:close/>
                <a:moveTo>
                  <a:pt x="7911806" y="1408024"/>
                </a:moveTo>
                <a:cubicBezTo>
                  <a:pt x="7917825" y="1408024"/>
                  <a:pt x="7923844" y="1414110"/>
                  <a:pt x="7935883" y="1426280"/>
                </a:cubicBezTo>
                <a:lnTo>
                  <a:pt x="7887729" y="1450622"/>
                </a:lnTo>
                <a:cubicBezTo>
                  <a:pt x="7887729" y="1426280"/>
                  <a:pt x="7887729" y="1426280"/>
                  <a:pt x="7887729" y="1426280"/>
                </a:cubicBezTo>
                <a:cubicBezTo>
                  <a:pt x="7899767" y="1414110"/>
                  <a:pt x="7905787" y="1408024"/>
                  <a:pt x="7911806" y="1408024"/>
                </a:cubicBezTo>
                <a:close/>
                <a:moveTo>
                  <a:pt x="7413099" y="1384973"/>
                </a:moveTo>
                <a:cubicBezTo>
                  <a:pt x="7417564" y="1384212"/>
                  <a:pt x="7423517" y="1387255"/>
                  <a:pt x="7429470" y="1390298"/>
                </a:cubicBezTo>
                <a:lnTo>
                  <a:pt x="7444655" y="1395237"/>
                </a:lnTo>
                <a:lnTo>
                  <a:pt x="7438400" y="1399426"/>
                </a:lnTo>
                <a:cubicBezTo>
                  <a:pt x="7429470" y="1402468"/>
                  <a:pt x="7417564" y="1402468"/>
                  <a:pt x="7405658" y="1402468"/>
                </a:cubicBezTo>
                <a:cubicBezTo>
                  <a:pt x="7405658" y="1390298"/>
                  <a:pt x="7408634" y="1385734"/>
                  <a:pt x="7413099" y="1384973"/>
                </a:cubicBezTo>
                <a:close/>
                <a:moveTo>
                  <a:pt x="8690196" y="1381969"/>
                </a:moveTo>
                <a:lnTo>
                  <a:pt x="8658017" y="1395919"/>
                </a:lnTo>
                <a:cubicBezTo>
                  <a:pt x="8586758" y="1426810"/>
                  <a:pt x="8586758" y="1426810"/>
                  <a:pt x="8586758" y="1426810"/>
                </a:cubicBezTo>
                <a:cubicBezTo>
                  <a:pt x="8616920" y="1408504"/>
                  <a:pt x="8650099" y="1394775"/>
                  <a:pt x="8685163" y="1383334"/>
                </a:cubicBezTo>
                <a:close/>
                <a:moveTo>
                  <a:pt x="7453283" y="1378127"/>
                </a:moveTo>
                <a:cubicBezTo>
                  <a:pt x="7453283" y="1390298"/>
                  <a:pt x="7450306" y="1394862"/>
                  <a:pt x="7445841" y="1395622"/>
                </a:cubicBezTo>
                <a:lnTo>
                  <a:pt x="7444655" y="1395237"/>
                </a:lnTo>
                <a:lnTo>
                  <a:pt x="7449190" y="1392199"/>
                </a:lnTo>
                <a:cubicBezTo>
                  <a:pt x="7451794" y="1388776"/>
                  <a:pt x="7453283" y="1384212"/>
                  <a:pt x="7453283" y="1378127"/>
                </a:cubicBezTo>
                <a:close/>
                <a:moveTo>
                  <a:pt x="8828058" y="1377597"/>
                </a:moveTo>
                <a:lnTo>
                  <a:pt x="8804246" y="1402997"/>
                </a:lnTo>
                <a:lnTo>
                  <a:pt x="8755033" y="1402997"/>
                </a:lnTo>
                <a:close/>
                <a:moveTo>
                  <a:pt x="7863652" y="1377597"/>
                </a:moveTo>
                <a:cubicBezTo>
                  <a:pt x="7887729" y="1401939"/>
                  <a:pt x="7887729" y="1401939"/>
                  <a:pt x="7887729" y="1426280"/>
                </a:cubicBezTo>
                <a:cubicBezTo>
                  <a:pt x="7863652" y="1401939"/>
                  <a:pt x="7815497" y="1426280"/>
                  <a:pt x="7815497" y="1426280"/>
                </a:cubicBezTo>
                <a:cubicBezTo>
                  <a:pt x="7791420" y="1377597"/>
                  <a:pt x="7839574" y="1401939"/>
                  <a:pt x="7863652" y="1377597"/>
                </a:cubicBezTo>
                <a:close/>
                <a:moveTo>
                  <a:pt x="7791421" y="1377597"/>
                </a:moveTo>
                <a:cubicBezTo>
                  <a:pt x="7767344" y="1426280"/>
                  <a:pt x="7767344" y="1426280"/>
                  <a:pt x="7767344" y="1426280"/>
                </a:cubicBezTo>
                <a:lnTo>
                  <a:pt x="7791421" y="1426280"/>
                </a:lnTo>
                <a:cubicBezTo>
                  <a:pt x="7743266" y="1450622"/>
                  <a:pt x="7719189" y="1426280"/>
                  <a:pt x="7695112" y="1426280"/>
                </a:cubicBezTo>
                <a:cubicBezTo>
                  <a:pt x="7695112" y="1450622"/>
                  <a:pt x="7671035" y="1450622"/>
                  <a:pt x="7646958" y="1450622"/>
                </a:cubicBezTo>
                <a:cubicBezTo>
                  <a:pt x="7646958" y="1426280"/>
                  <a:pt x="7646958" y="1426280"/>
                  <a:pt x="7646958" y="1426280"/>
                </a:cubicBezTo>
                <a:cubicBezTo>
                  <a:pt x="7671035" y="1450622"/>
                  <a:pt x="7743266" y="1401939"/>
                  <a:pt x="7791421" y="1377597"/>
                </a:cubicBezTo>
                <a:close/>
                <a:moveTo>
                  <a:pt x="7380258" y="1377597"/>
                </a:moveTo>
                <a:cubicBezTo>
                  <a:pt x="7332179" y="1450821"/>
                  <a:pt x="7260061" y="1402005"/>
                  <a:pt x="7236022" y="1450821"/>
                </a:cubicBezTo>
                <a:cubicBezTo>
                  <a:pt x="7211983" y="1426413"/>
                  <a:pt x="7211983" y="1426413"/>
                  <a:pt x="7211983" y="1426413"/>
                </a:cubicBezTo>
                <a:cubicBezTo>
                  <a:pt x="7211983" y="1450821"/>
                  <a:pt x="7211983" y="1450821"/>
                  <a:pt x="7211983" y="1450821"/>
                </a:cubicBezTo>
                <a:cubicBezTo>
                  <a:pt x="7187943" y="1426413"/>
                  <a:pt x="7187943" y="1426413"/>
                  <a:pt x="7163904" y="1426413"/>
                </a:cubicBezTo>
                <a:cubicBezTo>
                  <a:pt x="7236022" y="1402005"/>
                  <a:pt x="7308140" y="1426413"/>
                  <a:pt x="7380258" y="1377597"/>
                </a:cubicBezTo>
                <a:close/>
                <a:moveTo>
                  <a:pt x="9237633" y="1353785"/>
                </a:moveTo>
                <a:cubicBezTo>
                  <a:pt x="9213820" y="1378392"/>
                  <a:pt x="9166196" y="1378392"/>
                  <a:pt x="9142383" y="1402998"/>
                </a:cubicBezTo>
                <a:cubicBezTo>
                  <a:pt x="9142383" y="1378392"/>
                  <a:pt x="9142383" y="1378392"/>
                  <a:pt x="9142383" y="1378392"/>
                </a:cubicBezTo>
                <a:cubicBezTo>
                  <a:pt x="9237633" y="1353785"/>
                  <a:pt x="9237633" y="1353785"/>
                  <a:pt x="9237633" y="1353785"/>
                </a:cubicBezTo>
                <a:close/>
                <a:moveTo>
                  <a:pt x="9093171" y="1353785"/>
                </a:moveTo>
                <a:cubicBezTo>
                  <a:pt x="9093171" y="1402998"/>
                  <a:pt x="9020542" y="1378392"/>
                  <a:pt x="8996333" y="1402998"/>
                </a:cubicBezTo>
                <a:lnTo>
                  <a:pt x="8996333" y="1426810"/>
                </a:lnTo>
                <a:lnTo>
                  <a:pt x="8948708" y="1426810"/>
                </a:lnTo>
                <a:lnTo>
                  <a:pt x="8996333" y="1402997"/>
                </a:lnTo>
                <a:lnTo>
                  <a:pt x="8996333" y="1388773"/>
                </a:lnTo>
                <a:cubicBezTo>
                  <a:pt x="8996333" y="1378392"/>
                  <a:pt x="8996333" y="1378392"/>
                  <a:pt x="8996333" y="1378392"/>
                </a:cubicBezTo>
                <a:cubicBezTo>
                  <a:pt x="9093171" y="1353785"/>
                  <a:pt x="9093171" y="1353785"/>
                  <a:pt x="9093171" y="1353785"/>
                </a:cubicBezTo>
                <a:close/>
                <a:moveTo>
                  <a:pt x="8104158" y="1353785"/>
                </a:moveTo>
                <a:cubicBezTo>
                  <a:pt x="8080081" y="1378127"/>
                  <a:pt x="8031926" y="1426810"/>
                  <a:pt x="7959695" y="1426810"/>
                </a:cubicBezTo>
                <a:cubicBezTo>
                  <a:pt x="8007849" y="1378127"/>
                  <a:pt x="8080081" y="1378127"/>
                  <a:pt x="8104158" y="1353785"/>
                </a:cubicBezTo>
                <a:close/>
                <a:moveTo>
                  <a:pt x="8437359" y="1347459"/>
                </a:moveTo>
                <a:cubicBezTo>
                  <a:pt x="8444925" y="1346343"/>
                  <a:pt x="8454003" y="1347832"/>
                  <a:pt x="8466108" y="1353785"/>
                </a:cubicBezTo>
                <a:lnTo>
                  <a:pt x="8436864" y="1347693"/>
                </a:lnTo>
                <a:close/>
                <a:moveTo>
                  <a:pt x="8433955" y="1347087"/>
                </a:moveTo>
                <a:lnTo>
                  <a:pt x="8436864" y="1347693"/>
                </a:lnTo>
                <a:lnTo>
                  <a:pt x="8417689" y="1356761"/>
                </a:lnTo>
                <a:cubicBezTo>
                  <a:pt x="8405584" y="1365691"/>
                  <a:pt x="8393480" y="1377597"/>
                  <a:pt x="8369270" y="1377597"/>
                </a:cubicBezTo>
                <a:cubicBezTo>
                  <a:pt x="8369270" y="1377597"/>
                  <a:pt x="8369270" y="1377597"/>
                  <a:pt x="8369270" y="1353785"/>
                </a:cubicBezTo>
                <a:cubicBezTo>
                  <a:pt x="8387428" y="1371644"/>
                  <a:pt x="8405584" y="1349320"/>
                  <a:pt x="8433955" y="1347087"/>
                </a:cubicBezTo>
                <a:close/>
                <a:moveTo>
                  <a:pt x="8840587" y="1341685"/>
                </a:moveTo>
                <a:lnTo>
                  <a:pt x="8794879" y="1353587"/>
                </a:lnTo>
                <a:lnTo>
                  <a:pt x="8690196" y="1381969"/>
                </a:lnTo>
                <a:lnTo>
                  <a:pt x="8755668" y="1353587"/>
                </a:lnTo>
                <a:cubicBezTo>
                  <a:pt x="8773765" y="1347485"/>
                  <a:pt x="8790355" y="1344434"/>
                  <a:pt x="8805813" y="1342908"/>
                </a:cubicBezTo>
                <a:close/>
                <a:moveTo>
                  <a:pt x="8514262" y="1332295"/>
                </a:moveTo>
                <a:lnTo>
                  <a:pt x="8514262" y="1343287"/>
                </a:lnTo>
                <a:cubicBezTo>
                  <a:pt x="8514262" y="1353467"/>
                  <a:pt x="8514262" y="1353467"/>
                  <a:pt x="8514262" y="1353467"/>
                </a:cubicBezTo>
                <a:cubicBezTo>
                  <a:pt x="8514262" y="1353467"/>
                  <a:pt x="8514262" y="1353467"/>
                  <a:pt x="8538339" y="1353467"/>
                </a:cubicBezTo>
                <a:cubicBezTo>
                  <a:pt x="8538339" y="1377597"/>
                  <a:pt x="8538339" y="1377597"/>
                  <a:pt x="8538339" y="1377597"/>
                </a:cubicBezTo>
                <a:cubicBezTo>
                  <a:pt x="8514262" y="1353467"/>
                  <a:pt x="8490185" y="1353467"/>
                  <a:pt x="8466108" y="1353467"/>
                </a:cubicBezTo>
                <a:cubicBezTo>
                  <a:pt x="8478146" y="1341402"/>
                  <a:pt x="8494699" y="1335370"/>
                  <a:pt x="8513134" y="1332353"/>
                </a:cubicBezTo>
                <a:close/>
                <a:moveTo>
                  <a:pt x="9696421" y="1329972"/>
                </a:moveTo>
                <a:cubicBezTo>
                  <a:pt x="9672344" y="1353785"/>
                  <a:pt x="9600112" y="1353785"/>
                  <a:pt x="9576035" y="1377597"/>
                </a:cubicBezTo>
                <a:cubicBezTo>
                  <a:pt x="9551958" y="1353785"/>
                  <a:pt x="9551958" y="1353785"/>
                  <a:pt x="9551958" y="1353785"/>
                </a:cubicBezTo>
                <a:cubicBezTo>
                  <a:pt x="9696421" y="1329972"/>
                  <a:pt x="9696421" y="1329972"/>
                  <a:pt x="9696421" y="1329972"/>
                </a:cubicBezTo>
                <a:close/>
                <a:moveTo>
                  <a:pt x="8127970" y="1329972"/>
                </a:moveTo>
                <a:cubicBezTo>
                  <a:pt x="8152180" y="1378391"/>
                  <a:pt x="8176389" y="1354182"/>
                  <a:pt x="8224808" y="1354182"/>
                </a:cubicBezTo>
                <a:cubicBezTo>
                  <a:pt x="8224808" y="1426810"/>
                  <a:pt x="8152180" y="1378391"/>
                  <a:pt x="8127970" y="1378391"/>
                </a:cubicBezTo>
                <a:cubicBezTo>
                  <a:pt x="8127970" y="1329972"/>
                  <a:pt x="8127970" y="1329972"/>
                  <a:pt x="8127970" y="1329972"/>
                </a:cubicBezTo>
                <a:close/>
                <a:moveTo>
                  <a:pt x="8514262" y="1329337"/>
                </a:moveTo>
                <a:lnTo>
                  <a:pt x="8519530" y="1332023"/>
                </a:lnTo>
                <a:lnTo>
                  <a:pt x="8514262" y="1332295"/>
                </a:lnTo>
                <a:close/>
                <a:moveTo>
                  <a:pt x="7887290" y="1329313"/>
                </a:moveTo>
                <a:cubicBezTo>
                  <a:pt x="7887290" y="1329313"/>
                  <a:pt x="7893320" y="1329313"/>
                  <a:pt x="7899350" y="1329313"/>
                </a:cubicBezTo>
                <a:lnTo>
                  <a:pt x="7908852" y="1329313"/>
                </a:lnTo>
                <a:lnTo>
                  <a:pt x="7911410" y="1353681"/>
                </a:lnTo>
                <a:cubicBezTo>
                  <a:pt x="7887290" y="1329313"/>
                  <a:pt x="7887290" y="1329313"/>
                  <a:pt x="7887290" y="1329313"/>
                </a:cubicBezTo>
                <a:close/>
                <a:moveTo>
                  <a:pt x="7910801" y="1327243"/>
                </a:moveTo>
                <a:lnTo>
                  <a:pt x="7911410" y="1329313"/>
                </a:lnTo>
                <a:lnTo>
                  <a:pt x="7908852" y="1329313"/>
                </a:lnTo>
                <a:lnTo>
                  <a:pt x="7908772" y="1328551"/>
                </a:lnTo>
                <a:close/>
                <a:moveTo>
                  <a:pt x="8684974" y="1322809"/>
                </a:moveTo>
                <a:lnTo>
                  <a:pt x="8682802" y="1329337"/>
                </a:lnTo>
                <a:cubicBezTo>
                  <a:pt x="8682802" y="1329337"/>
                  <a:pt x="8682802" y="1327829"/>
                  <a:pt x="8682426" y="1325567"/>
                </a:cubicBezTo>
                <a:lnTo>
                  <a:pt x="8681921" y="1323977"/>
                </a:lnTo>
                <a:close/>
                <a:moveTo>
                  <a:pt x="8658725" y="1305207"/>
                </a:moveTo>
                <a:cubicBezTo>
                  <a:pt x="8670764" y="1305207"/>
                  <a:pt x="8676783" y="1311240"/>
                  <a:pt x="8679792" y="1317272"/>
                </a:cubicBezTo>
                <a:lnTo>
                  <a:pt x="8681921" y="1323977"/>
                </a:lnTo>
                <a:lnTo>
                  <a:pt x="8676783" y="1325944"/>
                </a:lnTo>
                <a:cubicBezTo>
                  <a:pt x="8631638" y="1343853"/>
                  <a:pt x="8586493" y="1359405"/>
                  <a:pt x="8541349" y="1343146"/>
                </a:cubicBezTo>
                <a:lnTo>
                  <a:pt x="8519530" y="1332023"/>
                </a:lnTo>
                <a:lnTo>
                  <a:pt x="8571445" y="1329337"/>
                </a:lnTo>
                <a:cubicBezTo>
                  <a:pt x="8610571" y="1329337"/>
                  <a:pt x="8646687" y="1329337"/>
                  <a:pt x="8658725" y="1305207"/>
                </a:cubicBezTo>
                <a:close/>
                <a:moveTo>
                  <a:pt x="9166196" y="1304572"/>
                </a:moveTo>
                <a:lnTo>
                  <a:pt x="9190008" y="1329972"/>
                </a:lnTo>
                <a:lnTo>
                  <a:pt x="9116983" y="1329972"/>
                </a:lnTo>
                <a:close/>
                <a:moveTo>
                  <a:pt x="7573933" y="1304572"/>
                </a:moveTo>
                <a:lnTo>
                  <a:pt x="7573933" y="1329972"/>
                </a:lnTo>
                <a:lnTo>
                  <a:pt x="7550120" y="1329972"/>
                </a:lnTo>
                <a:close/>
                <a:moveTo>
                  <a:pt x="7476179" y="1289278"/>
                </a:moveTo>
                <a:lnTo>
                  <a:pt x="7465189" y="1296139"/>
                </a:lnTo>
                <a:cubicBezTo>
                  <a:pt x="7453282" y="1305367"/>
                  <a:pt x="7441376" y="1317670"/>
                  <a:pt x="7429470" y="1329973"/>
                </a:cubicBezTo>
                <a:cubicBezTo>
                  <a:pt x="7429470" y="1305367"/>
                  <a:pt x="7429470" y="1305367"/>
                  <a:pt x="7429470" y="1305367"/>
                </a:cubicBezTo>
                <a:cubicBezTo>
                  <a:pt x="7447329" y="1299215"/>
                  <a:pt x="7460724" y="1294601"/>
                  <a:pt x="7470770" y="1291141"/>
                </a:cubicBezTo>
                <a:close/>
                <a:moveTo>
                  <a:pt x="8682802" y="1281077"/>
                </a:moveTo>
                <a:cubicBezTo>
                  <a:pt x="8682802" y="1305207"/>
                  <a:pt x="8658725" y="1305207"/>
                  <a:pt x="8658725" y="1305207"/>
                </a:cubicBezTo>
                <a:cubicBezTo>
                  <a:pt x="8682802" y="1281077"/>
                  <a:pt x="8682802" y="1281077"/>
                  <a:pt x="8682802" y="1281077"/>
                </a:cubicBezTo>
                <a:close/>
                <a:moveTo>
                  <a:pt x="8780433" y="1280760"/>
                </a:moveTo>
                <a:cubicBezTo>
                  <a:pt x="8804246" y="1280760"/>
                  <a:pt x="8851870" y="1280760"/>
                  <a:pt x="8875683" y="1280760"/>
                </a:cubicBezTo>
                <a:cubicBezTo>
                  <a:pt x="8851870" y="1280760"/>
                  <a:pt x="8828058" y="1304573"/>
                  <a:pt x="8780433" y="1304573"/>
                </a:cubicBezTo>
                <a:cubicBezTo>
                  <a:pt x="8780433" y="1280760"/>
                  <a:pt x="8780433" y="1280760"/>
                  <a:pt x="8780433" y="1280760"/>
                </a:cubicBezTo>
                <a:close/>
                <a:moveTo>
                  <a:pt x="7791420" y="1280760"/>
                </a:moveTo>
                <a:cubicBezTo>
                  <a:pt x="7743001" y="1329973"/>
                  <a:pt x="7670373" y="1305367"/>
                  <a:pt x="7597745" y="1305367"/>
                </a:cubicBezTo>
                <a:cubicBezTo>
                  <a:pt x="7791420" y="1280760"/>
                  <a:pt x="7791420" y="1280760"/>
                  <a:pt x="7791420" y="1280760"/>
                </a:cubicBezTo>
                <a:close/>
                <a:moveTo>
                  <a:pt x="7500908" y="1280760"/>
                </a:moveTo>
                <a:cubicBezTo>
                  <a:pt x="7500908" y="1280760"/>
                  <a:pt x="7500908" y="1280760"/>
                  <a:pt x="7491978" y="1283836"/>
                </a:cubicBezTo>
                <a:lnTo>
                  <a:pt x="7476179" y="1289278"/>
                </a:lnTo>
                <a:lnTo>
                  <a:pt x="7483048" y="1284989"/>
                </a:lnTo>
                <a:cubicBezTo>
                  <a:pt x="7489002" y="1282298"/>
                  <a:pt x="7494955" y="1280760"/>
                  <a:pt x="7500908" y="1280760"/>
                </a:cubicBezTo>
                <a:close/>
                <a:moveTo>
                  <a:pt x="8297334" y="1280578"/>
                </a:moveTo>
                <a:cubicBezTo>
                  <a:pt x="8321454" y="1304945"/>
                  <a:pt x="8321454" y="1304945"/>
                  <a:pt x="8321454" y="1304945"/>
                </a:cubicBezTo>
                <a:lnTo>
                  <a:pt x="8273214" y="1304945"/>
                </a:lnTo>
                <a:cubicBezTo>
                  <a:pt x="8297334" y="1304945"/>
                  <a:pt x="8297334" y="1280578"/>
                  <a:pt x="8297334" y="1280578"/>
                </a:cubicBezTo>
                <a:close/>
                <a:moveTo>
                  <a:pt x="8730956" y="1256947"/>
                </a:moveTo>
                <a:lnTo>
                  <a:pt x="8755033" y="1281077"/>
                </a:lnTo>
                <a:cubicBezTo>
                  <a:pt x="8742994" y="1281077"/>
                  <a:pt x="8736975" y="1275045"/>
                  <a:pt x="8730956" y="1269012"/>
                </a:cubicBezTo>
                <a:lnTo>
                  <a:pt x="8724529" y="1263562"/>
                </a:lnTo>
                <a:close/>
                <a:moveTo>
                  <a:pt x="8706879" y="1256947"/>
                </a:moveTo>
                <a:cubicBezTo>
                  <a:pt x="8712898" y="1256947"/>
                  <a:pt x="8717413" y="1258455"/>
                  <a:pt x="8721175" y="1260717"/>
                </a:cubicBezTo>
                <a:lnTo>
                  <a:pt x="8724529" y="1263562"/>
                </a:lnTo>
                <a:lnTo>
                  <a:pt x="8717037" y="1271274"/>
                </a:lnTo>
                <a:cubicBezTo>
                  <a:pt x="8706879" y="1282585"/>
                  <a:pt x="8706879" y="1287110"/>
                  <a:pt x="8706879" y="1305207"/>
                </a:cubicBezTo>
                <a:cubicBezTo>
                  <a:pt x="8730956" y="1305207"/>
                  <a:pt x="8730956" y="1305207"/>
                  <a:pt x="8730956" y="1305207"/>
                </a:cubicBezTo>
                <a:lnTo>
                  <a:pt x="8684974" y="1322809"/>
                </a:lnTo>
                <a:lnTo>
                  <a:pt x="8694841" y="1293142"/>
                </a:lnTo>
                <a:cubicBezTo>
                  <a:pt x="8694841" y="1281077"/>
                  <a:pt x="8694841" y="1269012"/>
                  <a:pt x="8706879" y="1256947"/>
                </a:cubicBezTo>
                <a:close/>
                <a:moveTo>
                  <a:pt x="8249094" y="1256210"/>
                </a:moveTo>
                <a:cubicBezTo>
                  <a:pt x="8224973" y="1304945"/>
                  <a:pt x="8224973" y="1304945"/>
                  <a:pt x="8224973" y="1304945"/>
                </a:cubicBezTo>
                <a:lnTo>
                  <a:pt x="8172964" y="1304945"/>
                </a:lnTo>
                <a:cubicBezTo>
                  <a:pt x="8146582" y="1304945"/>
                  <a:pt x="8116432" y="1304945"/>
                  <a:pt x="8080252" y="1304945"/>
                </a:cubicBezTo>
                <a:cubicBezTo>
                  <a:pt x="8224973" y="1280578"/>
                  <a:pt x="8224973" y="1280578"/>
                  <a:pt x="8224973" y="1280578"/>
                </a:cubicBezTo>
                <a:cubicBezTo>
                  <a:pt x="8249094" y="1256210"/>
                  <a:pt x="8249094" y="1256210"/>
                  <a:pt x="8249094" y="1256210"/>
                </a:cubicBezTo>
                <a:close/>
                <a:moveTo>
                  <a:pt x="5501635" y="1251664"/>
                </a:moveTo>
                <a:lnTo>
                  <a:pt x="5502537" y="1255945"/>
                </a:lnTo>
                <a:lnTo>
                  <a:pt x="5499385" y="1256210"/>
                </a:lnTo>
                <a:cubicBezTo>
                  <a:pt x="5499385" y="1256210"/>
                  <a:pt x="5499385" y="1256210"/>
                  <a:pt x="5499762" y="1255448"/>
                </a:cubicBezTo>
                <a:close/>
                <a:moveTo>
                  <a:pt x="7851726" y="1244311"/>
                </a:moveTo>
                <a:lnTo>
                  <a:pt x="7869200" y="1252402"/>
                </a:lnTo>
                <a:cubicBezTo>
                  <a:pt x="7875230" y="1254687"/>
                  <a:pt x="7881260" y="1256210"/>
                  <a:pt x="7887290" y="1256210"/>
                </a:cubicBezTo>
                <a:cubicBezTo>
                  <a:pt x="7869200" y="1256210"/>
                  <a:pt x="7864678" y="1256210"/>
                  <a:pt x="7853371" y="1245930"/>
                </a:cubicBezTo>
                <a:close/>
                <a:moveTo>
                  <a:pt x="9119830" y="1241193"/>
                </a:moveTo>
                <a:lnTo>
                  <a:pt x="9115161" y="1245168"/>
                </a:lnTo>
                <a:cubicBezTo>
                  <a:pt x="9106870" y="1251641"/>
                  <a:pt x="9099332" y="1256210"/>
                  <a:pt x="9093302" y="1256210"/>
                </a:cubicBezTo>
                <a:close/>
                <a:moveTo>
                  <a:pt x="9069358" y="1231547"/>
                </a:moveTo>
                <a:cubicBezTo>
                  <a:pt x="9069358" y="1237649"/>
                  <a:pt x="9066342" y="1240700"/>
                  <a:pt x="9061817" y="1242607"/>
                </a:cubicBezTo>
                <a:lnTo>
                  <a:pt x="9057293" y="1243751"/>
                </a:lnTo>
                <a:close/>
                <a:moveTo>
                  <a:pt x="8996333" y="1231547"/>
                </a:moveTo>
                <a:cubicBezTo>
                  <a:pt x="8996333" y="1250002"/>
                  <a:pt x="9010621" y="1254616"/>
                  <a:pt x="9017764" y="1266150"/>
                </a:cubicBezTo>
                <a:lnTo>
                  <a:pt x="9021376" y="1279447"/>
                </a:lnTo>
                <a:lnTo>
                  <a:pt x="9028639" y="1255574"/>
                </a:lnTo>
                <a:cubicBezTo>
                  <a:pt x="9033163" y="1250616"/>
                  <a:pt x="9039196" y="1248328"/>
                  <a:pt x="9045228" y="1246802"/>
                </a:cubicBezTo>
                <a:lnTo>
                  <a:pt x="9057293" y="1243751"/>
                </a:lnTo>
                <a:lnTo>
                  <a:pt x="9045228" y="1255955"/>
                </a:lnTo>
                <a:cubicBezTo>
                  <a:pt x="9069358" y="1280363"/>
                  <a:pt x="9069358" y="1280363"/>
                  <a:pt x="9069358" y="1280363"/>
                </a:cubicBezTo>
                <a:cubicBezTo>
                  <a:pt x="9021098" y="1255955"/>
                  <a:pt x="8996968" y="1377994"/>
                  <a:pt x="8924578" y="1329179"/>
                </a:cubicBezTo>
                <a:cubicBezTo>
                  <a:pt x="8900448" y="1341383"/>
                  <a:pt x="8876318" y="1341383"/>
                  <a:pt x="8849172" y="1341383"/>
                </a:cubicBezTo>
                <a:lnTo>
                  <a:pt x="8840587" y="1341685"/>
                </a:lnTo>
                <a:lnTo>
                  <a:pt x="8909120" y="1323840"/>
                </a:lnTo>
                <a:lnTo>
                  <a:pt x="9020075" y="1280760"/>
                </a:lnTo>
                <a:lnTo>
                  <a:pt x="8996333" y="1280760"/>
                </a:lnTo>
                <a:cubicBezTo>
                  <a:pt x="8996333" y="1231547"/>
                  <a:pt x="8996333" y="1231547"/>
                  <a:pt x="8996333" y="1231547"/>
                </a:cubicBezTo>
                <a:close/>
                <a:moveTo>
                  <a:pt x="7332633" y="1231547"/>
                </a:moveTo>
                <a:lnTo>
                  <a:pt x="7332633" y="1256947"/>
                </a:lnTo>
                <a:lnTo>
                  <a:pt x="7115145" y="1280760"/>
                </a:lnTo>
                <a:close/>
                <a:moveTo>
                  <a:pt x="8000047" y="1223918"/>
                </a:moveTo>
                <a:lnTo>
                  <a:pt x="8007891" y="1231842"/>
                </a:lnTo>
                <a:cubicBezTo>
                  <a:pt x="8007891" y="1231842"/>
                  <a:pt x="8007891" y="1231842"/>
                  <a:pt x="8004876" y="1228796"/>
                </a:cubicBezTo>
                <a:close/>
                <a:moveTo>
                  <a:pt x="7431343" y="1222188"/>
                </a:moveTo>
                <a:cubicBezTo>
                  <a:pt x="7439665" y="1222949"/>
                  <a:pt x="7447230" y="1225991"/>
                  <a:pt x="7453283" y="1232077"/>
                </a:cubicBezTo>
                <a:cubicBezTo>
                  <a:pt x="7453283" y="1280760"/>
                  <a:pt x="7380654" y="1232077"/>
                  <a:pt x="7356445" y="1256418"/>
                </a:cubicBezTo>
                <a:cubicBezTo>
                  <a:pt x="7374602" y="1238162"/>
                  <a:pt x="7406377" y="1219906"/>
                  <a:pt x="7431343" y="1222188"/>
                </a:cubicBezTo>
                <a:close/>
                <a:moveTo>
                  <a:pt x="7991614" y="1215398"/>
                </a:moveTo>
                <a:lnTo>
                  <a:pt x="7997715" y="1221562"/>
                </a:lnTo>
                <a:lnTo>
                  <a:pt x="8000047" y="1223918"/>
                </a:lnTo>
                <a:lnTo>
                  <a:pt x="7993946" y="1217755"/>
                </a:lnTo>
                <a:close/>
                <a:moveTo>
                  <a:pt x="7555636" y="1211282"/>
                </a:moveTo>
                <a:cubicBezTo>
                  <a:pt x="7561666" y="1213566"/>
                  <a:pt x="7567696" y="1219658"/>
                  <a:pt x="7573726" y="1231842"/>
                </a:cubicBezTo>
                <a:cubicBezTo>
                  <a:pt x="7573726" y="1231842"/>
                  <a:pt x="7549606" y="1256210"/>
                  <a:pt x="7549606" y="1256210"/>
                </a:cubicBezTo>
                <a:cubicBezTo>
                  <a:pt x="7525486" y="1207475"/>
                  <a:pt x="7501365" y="1256210"/>
                  <a:pt x="7501365" y="1231842"/>
                </a:cubicBezTo>
                <a:cubicBezTo>
                  <a:pt x="7519456" y="1231842"/>
                  <a:pt x="7537546" y="1204429"/>
                  <a:pt x="7555636" y="1211282"/>
                </a:cubicBezTo>
                <a:close/>
                <a:moveTo>
                  <a:pt x="7983770" y="1207475"/>
                </a:moveTo>
                <a:lnTo>
                  <a:pt x="7991614" y="1215398"/>
                </a:lnTo>
                <a:lnTo>
                  <a:pt x="7986785" y="1210521"/>
                </a:lnTo>
                <a:cubicBezTo>
                  <a:pt x="7983770" y="1207475"/>
                  <a:pt x="7983770" y="1207475"/>
                  <a:pt x="7983770" y="1207475"/>
                </a:cubicBezTo>
                <a:close/>
                <a:moveTo>
                  <a:pt x="5523506" y="1207475"/>
                </a:moveTo>
                <a:cubicBezTo>
                  <a:pt x="5511446" y="1231842"/>
                  <a:pt x="5505416" y="1244026"/>
                  <a:pt x="5502400" y="1250118"/>
                </a:cubicBezTo>
                <a:lnTo>
                  <a:pt x="5501635" y="1251664"/>
                </a:lnTo>
                <a:lnTo>
                  <a:pt x="5499385" y="1240980"/>
                </a:lnTo>
                <a:cubicBezTo>
                  <a:pt x="5493355" y="1225750"/>
                  <a:pt x="5487325" y="1207475"/>
                  <a:pt x="5523506" y="1207475"/>
                </a:cubicBezTo>
                <a:close/>
                <a:moveTo>
                  <a:pt x="6174752" y="1158739"/>
                </a:moveTo>
                <a:cubicBezTo>
                  <a:pt x="6162692" y="1170923"/>
                  <a:pt x="6149124" y="1173969"/>
                  <a:pt x="6134803" y="1172446"/>
                </a:cubicBezTo>
                <a:lnTo>
                  <a:pt x="6119238" y="1167649"/>
                </a:lnTo>
                <a:close/>
                <a:moveTo>
                  <a:pt x="5571746" y="1158739"/>
                </a:moveTo>
                <a:cubicBezTo>
                  <a:pt x="5550641" y="1158739"/>
                  <a:pt x="5529536" y="1196052"/>
                  <a:pt x="5524589" y="1172732"/>
                </a:cubicBezTo>
                <a:lnTo>
                  <a:pt x="5523922" y="1164108"/>
                </a:lnTo>
                <a:lnTo>
                  <a:pt x="5544611" y="1161785"/>
                </a:lnTo>
                <a:cubicBezTo>
                  <a:pt x="5571746" y="1158739"/>
                  <a:pt x="5571746" y="1158739"/>
                  <a:pt x="5571746" y="1158739"/>
                </a:cubicBezTo>
                <a:close/>
                <a:moveTo>
                  <a:pt x="5523506" y="1158739"/>
                </a:moveTo>
                <a:lnTo>
                  <a:pt x="5523922" y="1164108"/>
                </a:lnTo>
                <a:lnTo>
                  <a:pt x="5495994" y="1167242"/>
                </a:lnTo>
                <a:close/>
                <a:moveTo>
                  <a:pt x="5918654" y="1140101"/>
                </a:moveTo>
                <a:lnTo>
                  <a:pt x="5909429" y="1158739"/>
                </a:lnTo>
                <a:cubicBezTo>
                  <a:pt x="5909429" y="1158739"/>
                  <a:pt x="5909429" y="1158739"/>
                  <a:pt x="5912444" y="1152647"/>
                </a:cubicBezTo>
                <a:close/>
                <a:moveTo>
                  <a:pt x="5924325" y="1128642"/>
                </a:moveTo>
                <a:lnTo>
                  <a:pt x="5919605" y="1138179"/>
                </a:lnTo>
                <a:lnTo>
                  <a:pt x="5918654" y="1140101"/>
                </a:lnTo>
                <a:lnTo>
                  <a:pt x="5923374" y="1130564"/>
                </a:lnTo>
                <a:close/>
                <a:moveTo>
                  <a:pt x="7151622" y="1119141"/>
                </a:moveTo>
                <a:lnTo>
                  <a:pt x="7151622" y="1119142"/>
                </a:lnTo>
                <a:lnTo>
                  <a:pt x="7151622" y="1119142"/>
                </a:lnTo>
                <a:close/>
                <a:moveTo>
                  <a:pt x="5931999" y="1113137"/>
                </a:moveTo>
                <a:lnTo>
                  <a:pt x="5924325" y="1128642"/>
                </a:lnTo>
                <a:lnTo>
                  <a:pt x="5930535" y="1116096"/>
                </a:lnTo>
                <a:close/>
                <a:moveTo>
                  <a:pt x="8851871" y="1110897"/>
                </a:moveTo>
                <a:cubicBezTo>
                  <a:pt x="8851871" y="1134710"/>
                  <a:pt x="8851871" y="1134710"/>
                  <a:pt x="8828058" y="1134710"/>
                </a:cubicBezTo>
                <a:cubicBezTo>
                  <a:pt x="8851871" y="1110897"/>
                  <a:pt x="8851871" y="1110897"/>
                  <a:pt x="8851871" y="1110897"/>
                </a:cubicBezTo>
                <a:close/>
                <a:moveTo>
                  <a:pt x="7187802" y="1110004"/>
                </a:moveTo>
                <a:lnTo>
                  <a:pt x="7151622" y="1119141"/>
                </a:lnTo>
                <a:lnTo>
                  <a:pt x="7169712" y="1113430"/>
                </a:lnTo>
                <a:cubicBezTo>
                  <a:pt x="7175742" y="1111527"/>
                  <a:pt x="7181772" y="1110004"/>
                  <a:pt x="7187802" y="1110004"/>
                </a:cubicBezTo>
                <a:close/>
                <a:moveTo>
                  <a:pt x="5933550" y="1110004"/>
                </a:moveTo>
                <a:cubicBezTo>
                  <a:pt x="5933550" y="1110004"/>
                  <a:pt x="5933550" y="1110004"/>
                  <a:pt x="5933173" y="1110765"/>
                </a:cubicBezTo>
                <a:lnTo>
                  <a:pt x="5931999" y="1113137"/>
                </a:lnTo>
                <a:close/>
                <a:moveTo>
                  <a:pt x="7628702" y="1090137"/>
                </a:moveTo>
                <a:cubicBezTo>
                  <a:pt x="7634787" y="1092443"/>
                  <a:pt x="7640872" y="1098595"/>
                  <a:pt x="7646958" y="1110898"/>
                </a:cubicBezTo>
                <a:lnTo>
                  <a:pt x="7573933" y="1110898"/>
                </a:lnTo>
                <a:cubicBezTo>
                  <a:pt x="7592189" y="1110898"/>
                  <a:pt x="7610445" y="1083216"/>
                  <a:pt x="7628702" y="1090137"/>
                </a:cubicBezTo>
                <a:close/>
                <a:moveTo>
                  <a:pt x="8007320" y="1085497"/>
                </a:moveTo>
                <a:cubicBezTo>
                  <a:pt x="8104158" y="1085497"/>
                  <a:pt x="8104158" y="1085497"/>
                  <a:pt x="8104158" y="1085497"/>
                </a:cubicBezTo>
                <a:cubicBezTo>
                  <a:pt x="8079948" y="1110897"/>
                  <a:pt x="8055739" y="1085497"/>
                  <a:pt x="8031530" y="1110897"/>
                </a:cubicBezTo>
                <a:cubicBezTo>
                  <a:pt x="8007320" y="1085497"/>
                  <a:pt x="8007320" y="1085497"/>
                  <a:pt x="8007320" y="1085497"/>
                </a:cubicBezTo>
                <a:close/>
                <a:moveTo>
                  <a:pt x="8707378" y="1061268"/>
                </a:moveTo>
                <a:cubicBezTo>
                  <a:pt x="8731498" y="1061268"/>
                  <a:pt x="8707378" y="1061268"/>
                  <a:pt x="8707378" y="1085636"/>
                </a:cubicBezTo>
                <a:cubicBezTo>
                  <a:pt x="8707378" y="1110004"/>
                  <a:pt x="8683258" y="1134371"/>
                  <a:pt x="8659137" y="1134371"/>
                </a:cubicBezTo>
                <a:cubicBezTo>
                  <a:pt x="8659137" y="1110004"/>
                  <a:pt x="8659137" y="1110004"/>
                  <a:pt x="8659137" y="1110004"/>
                </a:cubicBezTo>
                <a:cubicBezTo>
                  <a:pt x="8635017" y="1110004"/>
                  <a:pt x="8635017" y="1158739"/>
                  <a:pt x="8586777" y="1158739"/>
                </a:cubicBezTo>
                <a:cubicBezTo>
                  <a:pt x="8610897" y="1134371"/>
                  <a:pt x="8610897" y="1134371"/>
                  <a:pt x="8610897" y="1134371"/>
                </a:cubicBezTo>
                <a:cubicBezTo>
                  <a:pt x="8586777" y="1110004"/>
                  <a:pt x="8514416" y="1110004"/>
                  <a:pt x="8490296" y="1134371"/>
                </a:cubicBezTo>
                <a:cubicBezTo>
                  <a:pt x="8490296" y="1158739"/>
                  <a:pt x="8490296" y="1158739"/>
                  <a:pt x="8490296" y="1158739"/>
                </a:cubicBezTo>
                <a:cubicBezTo>
                  <a:pt x="8490296" y="1134371"/>
                  <a:pt x="8466175" y="1134371"/>
                  <a:pt x="8466175" y="1134371"/>
                </a:cubicBezTo>
                <a:cubicBezTo>
                  <a:pt x="8369694" y="1158739"/>
                  <a:pt x="8249094" y="1158739"/>
                  <a:pt x="8152612" y="1183107"/>
                </a:cubicBezTo>
                <a:cubicBezTo>
                  <a:pt x="8104372" y="1183107"/>
                  <a:pt x="8032011" y="1183107"/>
                  <a:pt x="7983770" y="1207475"/>
                </a:cubicBezTo>
                <a:cubicBezTo>
                  <a:pt x="7959650" y="1231842"/>
                  <a:pt x="7959650" y="1256210"/>
                  <a:pt x="7983770" y="1256210"/>
                </a:cubicBezTo>
                <a:cubicBezTo>
                  <a:pt x="7983770" y="1280578"/>
                  <a:pt x="8007891" y="1256210"/>
                  <a:pt x="8032011" y="1256210"/>
                </a:cubicBezTo>
                <a:cubicBezTo>
                  <a:pt x="8032011" y="1280578"/>
                  <a:pt x="7983770" y="1280578"/>
                  <a:pt x="7983770" y="1304945"/>
                </a:cubicBezTo>
                <a:cubicBezTo>
                  <a:pt x="7959650" y="1280578"/>
                  <a:pt x="7959650" y="1280578"/>
                  <a:pt x="7959650" y="1280578"/>
                </a:cubicBezTo>
                <a:cubicBezTo>
                  <a:pt x="7959650" y="1304945"/>
                  <a:pt x="7941560" y="1311037"/>
                  <a:pt x="7926485" y="1317129"/>
                </a:cubicBezTo>
                <a:lnTo>
                  <a:pt x="7910801" y="1327243"/>
                </a:lnTo>
                <a:lnTo>
                  <a:pt x="7907264" y="1315225"/>
                </a:lnTo>
                <a:cubicBezTo>
                  <a:pt x="7899350" y="1304945"/>
                  <a:pt x="7881260" y="1304945"/>
                  <a:pt x="7863170" y="1304945"/>
                </a:cubicBezTo>
                <a:cubicBezTo>
                  <a:pt x="7911410" y="1304945"/>
                  <a:pt x="7935530" y="1256210"/>
                  <a:pt x="7959650" y="1231842"/>
                </a:cubicBezTo>
                <a:cubicBezTo>
                  <a:pt x="7959650" y="1231842"/>
                  <a:pt x="7887290" y="1256210"/>
                  <a:pt x="7863170" y="1207475"/>
                </a:cubicBezTo>
                <a:cubicBezTo>
                  <a:pt x="7839049" y="1231842"/>
                  <a:pt x="7839049" y="1231842"/>
                  <a:pt x="7839049" y="1231842"/>
                </a:cubicBezTo>
                <a:lnTo>
                  <a:pt x="7851726" y="1244311"/>
                </a:lnTo>
                <a:lnTo>
                  <a:pt x="7851110" y="1244026"/>
                </a:lnTo>
                <a:cubicBezTo>
                  <a:pt x="7839049" y="1237934"/>
                  <a:pt x="7826989" y="1231842"/>
                  <a:pt x="7814929" y="1231842"/>
                </a:cubicBezTo>
                <a:cubicBezTo>
                  <a:pt x="7790808" y="1280578"/>
                  <a:pt x="7766688" y="1231842"/>
                  <a:pt x="7718448" y="1256210"/>
                </a:cubicBezTo>
                <a:cubicBezTo>
                  <a:pt x="7742568" y="1207475"/>
                  <a:pt x="7814929" y="1256210"/>
                  <a:pt x="7839049" y="1207475"/>
                </a:cubicBezTo>
                <a:cubicBezTo>
                  <a:pt x="7766688" y="1207475"/>
                  <a:pt x="7670207" y="1231842"/>
                  <a:pt x="7573726" y="1231842"/>
                </a:cubicBezTo>
                <a:cubicBezTo>
                  <a:pt x="7670207" y="1158739"/>
                  <a:pt x="7911410" y="1231842"/>
                  <a:pt x="8032011" y="1134371"/>
                </a:cubicBezTo>
                <a:cubicBezTo>
                  <a:pt x="8007891" y="1158739"/>
                  <a:pt x="8032011" y="1158739"/>
                  <a:pt x="8032011" y="1158739"/>
                </a:cubicBezTo>
                <a:cubicBezTo>
                  <a:pt x="8273214" y="1134371"/>
                  <a:pt x="8273214" y="1134371"/>
                  <a:pt x="8273214" y="1134371"/>
                </a:cubicBezTo>
                <a:cubicBezTo>
                  <a:pt x="8273214" y="1110004"/>
                  <a:pt x="8273214" y="1110004"/>
                  <a:pt x="8273214" y="1110004"/>
                </a:cubicBezTo>
                <a:cubicBezTo>
                  <a:pt x="8297334" y="1110004"/>
                  <a:pt x="8297334" y="1110004"/>
                  <a:pt x="8297334" y="1110004"/>
                </a:cubicBezTo>
                <a:cubicBezTo>
                  <a:pt x="8297334" y="1134371"/>
                  <a:pt x="8297334" y="1134371"/>
                  <a:pt x="8297334" y="1134371"/>
                </a:cubicBezTo>
                <a:cubicBezTo>
                  <a:pt x="8345574" y="1110004"/>
                  <a:pt x="8442055" y="1134371"/>
                  <a:pt x="8490296" y="1110004"/>
                </a:cubicBezTo>
                <a:cubicBezTo>
                  <a:pt x="8490296" y="1085636"/>
                  <a:pt x="8490296" y="1085636"/>
                  <a:pt x="8490296" y="1085636"/>
                </a:cubicBezTo>
                <a:cubicBezTo>
                  <a:pt x="8562656" y="1110004"/>
                  <a:pt x="8635017" y="1085636"/>
                  <a:pt x="8683258" y="1085636"/>
                </a:cubicBezTo>
                <a:cubicBezTo>
                  <a:pt x="8683258" y="1061268"/>
                  <a:pt x="8683258" y="1061268"/>
                  <a:pt x="8707378" y="1061268"/>
                </a:cubicBezTo>
                <a:close/>
                <a:moveTo>
                  <a:pt x="6488315" y="1061268"/>
                </a:moveTo>
                <a:cubicBezTo>
                  <a:pt x="6488315" y="1085636"/>
                  <a:pt x="6488315" y="1085636"/>
                  <a:pt x="6488315" y="1085636"/>
                </a:cubicBezTo>
                <a:cubicBezTo>
                  <a:pt x="6464195" y="1061268"/>
                  <a:pt x="6440075" y="1085636"/>
                  <a:pt x="6415955" y="1085636"/>
                </a:cubicBezTo>
                <a:cubicBezTo>
                  <a:pt x="6440075" y="1061268"/>
                  <a:pt x="6464195" y="1061268"/>
                  <a:pt x="6488315" y="1061268"/>
                </a:cubicBezTo>
                <a:close/>
                <a:moveTo>
                  <a:pt x="4510455" y="1012533"/>
                </a:moveTo>
                <a:cubicBezTo>
                  <a:pt x="4510455" y="1012533"/>
                  <a:pt x="4510455" y="1012533"/>
                  <a:pt x="4534576" y="1012533"/>
                </a:cubicBezTo>
                <a:lnTo>
                  <a:pt x="4512496" y="1014082"/>
                </a:lnTo>
                <a:close/>
                <a:moveTo>
                  <a:pt x="9102595" y="1008513"/>
                </a:moveTo>
                <a:lnTo>
                  <a:pt x="9075211" y="1021671"/>
                </a:lnTo>
                <a:cubicBezTo>
                  <a:pt x="9057121" y="1036901"/>
                  <a:pt x="9045061" y="1061268"/>
                  <a:pt x="9045061" y="1085636"/>
                </a:cubicBezTo>
                <a:cubicBezTo>
                  <a:pt x="9045061" y="1036901"/>
                  <a:pt x="9045061" y="1036901"/>
                  <a:pt x="9045061" y="1036901"/>
                </a:cubicBezTo>
                <a:cubicBezTo>
                  <a:pt x="8996821" y="1036901"/>
                  <a:pt x="8972701" y="1061268"/>
                  <a:pt x="8948580" y="1085636"/>
                </a:cubicBezTo>
                <a:cubicBezTo>
                  <a:pt x="8948580" y="1110004"/>
                  <a:pt x="8948580" y="1110004"/>
                  <a:pt x="8948580" y="1110004"/>
                </a:cubicBezTo>
                <a:cubicBezTo>
                  <a:pt x="8924460" y="1085636"/>
                  <a:pt x="8924460" y="1085636"/>
                  <a:pt x="8900340" y="1061268"/>
                </a:cubicBezTo>
                <a:cubicBezTo>
                  <a:pt x="8731498" y="1110004"/>
                  <a:pt x="8731498" y="1110004"/>
                  <a:pt x="8731498" y="1110004"/>
                </a:cubicBezTo>
                <a:cubicBezTo>
                  <a:pt x="8731498" y="1085636"/>
                  <a:pt x="8707378" y="1110004"/>
                  <a:pt x="8707378" y="1085636"/>
                </a:cubicBezTo>
                <a:cubicBezTo>
                  <a:pt x="8731498" y="1085636"/>
                  <a:pt x="8779739" y="1061268"/>
                  <a:pt x="8803859" y="1061268"/>
                </a:cubicBezTo>
                <a:cubicBezTo>
                  <a:pt x="8894310" y="1061268"/>
                  <a:pt x="8984760" y="1020148"/>
                  <a:pt x="9075212" y="1009868"/>
                </a:cubicBezTo>
                <a:close/>
                <a:moveTo>
                  <a:pt x="9120437" y="1007631"/>
                </a:moveTo>
                <a:cubicBezTo>
                  <a:pt x="9135512" y="1007964"/>
                  <a:pt x="9150588" y="1009487"/>
                  <a:pt x="9165663" y="1012533"/>
                </a:cubicBezTo>
                <a:cubicBezTo>
                  <a:pt x="9165663" y="1012533"/>
                  <a:pt x="9141542" y="1012533"/>
                  <a:pt x="9141542" y="1036901"/>
                </a:cubicBezTo>
                <a:cubicBezTo>
                  <a:pt x="9141542" y="1061268"/>
                  <a:pt x="9117422" y="1061268"/>
                  <a:pt x="9117422" y="1061268"/>
                </a:cubicBezTo>
                <a:cubicBezTo>
                  <a:pt x="9093302" y="1036901"/>
                  <a:pt x="9093302" y="1036901"/>
                  <a:pt x="9093302" y="1036901"/>
                </a:cubicBezTo>
                <a:cubicBezTo>
                  <a:pt x="9141542" y="1012533"/>
                  <a:pt x="9141542" y="1012533"/>
                  <a:pt x="9141542" y="1012533"/>
                </a:cubicBezTo>
                <a:lnTo>
                  <a:pt x="9113318" y="1007983"/>
                </a:lnTo>
                <a:close/>
                <a:moveTo>
                  <a:pt x="9106116" y="1006822"/>
                </a:moveTo>
                <a:lnTo>
                  <a:pt x="9113318" y="1007983"/>
                </a:lnTo>
                <a:lnTo>
                  <a:pt x="9102595" y="1008513"/>
                </a:lnTo>
                <a:close/>
                <a:moveTo>
                  <a:pt x="4992860" y="987658"/>
                </a:moveTo>
                <a:lnTo>
                  <a:pt x="4992860" y="988165"/>
                </a:lnTo>
                <a:cubicBezTo>
                  <a:pt x="4992860" y="994257"/>
                  <a:pt x="4992860" y="1000349"/>
                  <a:pt x="4992860" y="1012533"/>
                </a:cubicBezTo>
                <a:cubicBezTo>
                  <a:pt x="4992860" y="1012533"/>
                  <a:pt x="4992860" y="1012533"/>
                  <a:pt x="4972509" y="1002253"/>
                </a:cubicBezTo>
                <a:lnTo>
                  <a:pt x="4968575" y="1000266"/>
                </a:lnTo>
                <a:close/>
                <a:moveTo>
                  <a:pt x="8804245" y="964847"/>
                </a:moveTo>
                <a:cubicBezTo>
                  <a:pt x="8804245" y="988660"/>
                  <a:pt x="8828058" y="988660"/>
                  <a:pt x="8851870" y="988660"/>
                </a:cubicBezTo>
                <a:cubicBezTo>
                  <a:pt x="8804245" y="1012472"/>
                  <a:pt x="8804245" y="964847"/>
                  <a:pt x="8804245" y="964847"/>
                </a:cubicBezTo>
                <a:close/>
                <a:moveTo>
                  <a:pt x="4992860" y="963798"/>
                </a:moveTo>
                <a:cubicBezTo>
                  <a:pt x="5065221" y="963798"/>
                  <a:pt x="5065221" y="963798"/>
                  <a:pt x="5065221" y="963798"/>
                </a:cubicBezTo>
                <a:cubicBezTo>
                  <a:pt x="5047131" y="963798"/>
                  <a:pt x="5029041" y="969890"/>
                  <a:pt x="5010950" y="978266"/>
                </a:cubicBezTo>
                <a:lnTo>
                  <a:pt x="4992860" y="987658"/>
                </a:lnTo>
                <a:lnTo>
                  <a:pt x="4992860" y="978266"/>
                </a:lnTo>
                <a:cubicBezTo>
                  <a:pt x="4992860" y="974458"/>
                  <a:pt x="4992860" y="969890"/>
                  <a:pt x="4992860" y="963798"/>
                </a:cubicBezTo>
                <a:close/>
                <a:moveTo>
                  <a:pt x="9817070" y="939447"/>
                </a:moveTo>
                <a:lnTo>
                  <a:pt x="9840883" y="939447"/>
                </a:lnTo>
                <a:lnTo>
                  <a:pt x="9840883" y="941035"/>
                </a:lnTo>
                <a:lnTo>
                  <a:pt x="9817070" y="941035"/>
                </a:lnTo>
                <a:close/>
                <a:moveTo>
                  <a:pt x="9190008" y="939447"/>
                </a:moveTo>
                <a:lnTo>
                  <a:pt x="9142383" y="988660"/>
                </a:lnTo>
                <a:lnTo>
                  <a:pt x="9142383" y="964847"/>
                </a:lnTo>
                <a:close/>
                <a:moveTo>
                  <a:pt x="4854546" y="880415"/>
                </a:moveTo>
                <a:cubicBezTo>
                  <a:pt x="4860199" y="881557"/>
                  <a:pt x="4866229" y="884603"/>
                  <a:pt x="4872259" y="890695"/>
                </a:cubicBezTo>
                <a:lnTo>
                  <a:pt x="4863214" y="890695"/>
                </a:lnTo>
                <a:cubicBezTo>
                  <a:pt x="4854169" y="890695"/>
                  <a:pt x="4848139" y="890695"/>
                  <a:pt x="4848139" y="890695"/>
                </a:cubicBezTo>
                <a:lnTo>
                  <a:pt x="4826498" y="888645"/>
                </a:lnTo>
                <a:lnTo>
                  <a:pt x="4828164" y="887268"/>
                </a:lnTo>
                <a:cubicBezTo>
                  <a:pt x="4833440" y="883460"/>
                  <a:pt x="4843239" y="878130"/>
                  <a:pt x="4854546" y="880415"/>
                </a:cubicBezTo>
                <a:close/>
                <a:moveTo>
                  <a:pt x="4739598" y="880415"/>
                </a:moveTo>
                <a:cubicBezTo>
                  <a:pt x="4763718" y="878130"/>
                  <a:pt x="4787838" y="883460"/>
                  <a:pt x="4811958" y="887268"/>
                </a:cubicBezTo>
                <a:lnTo>
                  <a:pt x="4826498" y="888645"/>
                </a:lnTo>
                <a:lnTo>
                  <a:pt x="4824018" y="890695"/>
                </a:lnTo>
                <a:cubicBezTo>
                  <a:pt x="4775778" y="890695"/>
                  <a:pt x="4727537" y="915062"/>
                  <a:pt x="4703417" y="890695"/>
                </a:cubicBezTo>
                <a:cubicBezTo>
                  <a:pt x="4715478" y="884603"/>
                  <a:pt x="4727538" y="881557"/>
                  <a:pt x="4739598" y="880415"/>
                </a:cubicBezTo>
                <a:close/>
                <a:moveTo>
                  <a:pt x="10105995" y="866422"/>
                </a:moveTo>
                <a:lnTo>
                  <a:pt x="10082182" y="891822"/>
                </a:lnTo>
                <a:cubicBezTo>
                  <a:pt x="10082182" y="891822"/>
                  <a:pt x="10058370" y="891822"/>
                  <a:pt x="10058370" y="891822"/>
                </a:cubicBezTo>
                <a:cubicBezTo>
                  <a:pt x="10105995" y="866422"/>
                  <a:pt x="10105995" y="866422"/>
                  <a:pt x="10105995" y="866422"/>
                </a:cubicBezTo>
                <a:close/>
                <a:moveTo>
                  <a:pt x="9885501" y="856048"/>
                </a:moveTo>
                <a:lnTo>
                  <a:pt x="9865150" y="866327"/>
                </a:lnTo>
                <a:cubicBezTo>
                  <a:pt x="9865150" y="866327"/>
                  <a:pt x="9878717" y="852620"/>
                  <a:pt x="9885501" y="856048"/>
                </a:cubicBezTo>
                <a:close/>
                <a:moveTo>
                  <a:pt x="7429470" y="842610"/>
                </a:moveTo>
                <a:lnTo>
                  <a:pt x="7477095" y="842610"/>
                </a:lnTo>
                <a:lnTo>
                  <a:pt x="7477095" y="844199"/>
                </a:lnTo>
                <a:lnTo>
                  <a:pt x="7429470" y="844199"/>
                </a:lnTo>
                <a:close/>
                <a:moveTo>
                  <a:pt x="7308140" y="842610"/>
                </a:moveTo>
                <a:cubicBezTo>
                  <a:pt x="7332179" y="842610"/>
                  <a:pt x="7332179" y="842610"/>
                  <a:pt x="7332179" y="842610"/>
                </a:cubicBezTo>
                <a:cubicBezTo>
                  <a:pt x="7380258" y="867217"/>
                  <a:pt x="7380258" y="867217"/>
                  <a:pt x="7380258" y="867217"/>
                </a:cubicBezTo>
                <a:cubicBezTo>
                  <a:pt x="7380258" y="867217"/>
                  <a:pt x="7356218" y="867217"/>
                  <a:pt x="7332179" y="867217"/>
                </a:cubicBezTo>
                <a:cubicBezTo>
                  <a:pt x="7332179" y="867217"/>
                  <a:pt x="7332179" y="867217"/>
                  <a:pt x="7308140" y="867217"/>
                </a:cubicBezTo>
                <a:cubicBezTo>
                  <a:pt x="7260061" y="891823"/>
                  <a:pt x="7260061" y="891823"/>
                  <a:pt x="7260061" y="891823"/>
                </a:cubicBezTo>
                <a:cubicBezTo>
                  <a:pt x="7260061" y="891823"/>
                  <a:pt x="7260061" y="867217"/>
                  <a:pt x="7236022" y="867217"/>
                </a:cubicBezTo>
                <a:cubicBezTo>
                  <a:pt x="7211983" y="867217"/>
                  <a:pt x="7284101" y="867217"/>
                  <a:pt x="7308140" y="842610"/>
                </a:cubicBezTo>
                <a:close/>
                <a:moveTo>
                  <a:pt x="9913390" y="841960"/>
                </a:moveTo>
                <a:cubicBezTo>
                  <a:pt x="9889270" y="866327"/>
                  <a:pt x="9889270" y="866327"/>
                  <a:pt x="9889270" y="866327"/>
                </a:cubicBezTo>
                <a:lnTo>
                  <a:pt x="9885501" y="856048"/>
                </a:lnTo>
                <a:lnTo>
                  <a:pt x="9893039" y="852240"/>
                </a:lnTo>
                <a:cubicBezTo>
                  <a:pt x="9913390" y="841960"/>
                  <a:pt x="9913390" y="841960"/>
                  <a:pt x="9913390" y="841960"/>
                </a:cubicBezTo>
                <a:close/>
                <a:moveTo>
                  <a:pt x="7682060" y="818788"/>
                </a:moveTo>
                <a:lnTo>
                  <a:pt x="7703512" y="820781"/>
                </a:lnTo>
                <a:cubicBezTo>
                  <a:pt x="7712442" y="823824"/>
                  <a:pt x="7718395" y="829910"/>
                  <a:pt x="7718395" y="842081"/>
                </a:cubicBezTo>
                <a:cubicBezTo>
                  <a:pt x="7706488" y="842081"/>
                  <a:pt x="7694582" y="835995"/>
                  <a:pt x="7685653" y="826868"/>
                </a:cubicBezTo>
                <a:close/>
                <a:moveTo>
                  <a:pt x="7621557" y="817211"/>
                </a:moveTo>
                <a:lnTo>
                  <a:pt x="7646958" y="817211"/>
                </a:lnTo>
                <a:lnTo>
                  <a:pt x="7597745" y="842610"/>
                </a:lnTo>
                <a:close/>
                <a:moveTo>
                  <a:pt x="7679589" y="813231"/>
                </a:moveTo>
                <a:lnTo>
                  <a:pt x="7682060" y="818788"/>
                </a:lnTo>
                <a:lnTo>
                  <a:pt x="7670770" y="817739"/>
                </a:lnTo>
                <a:close/>
                <a:moveTo>
                  <a:pt x="4867165" y="812445"/>
                </a:moveTo>
                <a:lnTo>
                  <a:pt x="4872259" y="817592"/>
                </a:lnTo>
                <a:cubicBezTo>
                  <a:pt x="4872259" y="817592"/>
                  <a:pt x="4872259" y="817592"/>
                  <a:pt x="4870987" y="816307"/>
                </a:cubicBezTo>
                <a:close/>
                <a:moveTo>
                  <a:pt x="4856118" y="801286"/>
                </a:moveTo>
                <a:lnTo>
                  <a:pt x="4862083" y="807312"/>
                </a:lnTo>
                <a:lnTo>
                  <a:pt x="4867165" y="812445"/>
                </a:lnTo>
                <a:lnTo>
                  <a:pt x="4858314" y="803505"/>
                </a:lnTo>
                <a:close/>
                <a:moveTo>
                  <a:pt x="9213821" y="793397"/>
                </a:moveTo>
                <a:cubicBezTo>
                  <a:pt x="9213821" y="817211"/>
                  <a:pt x="9166196" y="817211"/>
                  <a:pt x="9142383" y="817211"/>
                </a:cubicBezTo>
                <a:cubicBezTo>
                  <a:pt x="9166196" y="817211"/>
                  <a:pt x="9190008" y="793397"/>
                  <a:pt x="9213821" y="793397"/>
                </a:cubicBezTo>
                <a:close/>
                <a:moveTo>
                  <a:pt x="7670770" y="793397"/>
                </a:moveTo>
                <a:cubicBezTo>
                  <a:pt x="7718395" y="793397"/>
                  <a:pt x="7718395" y="793397"/>
                  <a:pt x="7718395" y="793397"/>
                </a:cubicBezTo>
                <a:lnTo>
                  <a:pt x="7679589" y="813231"/>
                </a:lnTo>
                <a:close/>
                <a:moveTo>
                  <a:pt x="4848139" y="793225"/>
                </a:moveTo>
                <a:lnTo>
                  <a:pt x="4856118" y="801286"/>
                </a:lnTo>
                <a:lnTo>
                  <a:pt x="4851154" y="796271"/>
                </a:lnTo>
                <a:cubicBezTo>
                  <a:pt x="4848139" y="793225"/>
                  <a:pt x="4848139" y="793225"/>
                  <a:pt x="4848139" y="793225"/>
                </a:cubicBezTo>
                <a:close/>
                <a:moveTo>
                  <a:pt x="9985346" y="769585"/>
                </a:moveTo>
                <a:lnTo>
                  <a:pt x="9985346" y="793399"/>
                </a:lnTo>
                <a:lnTo>
                  <a:pt x="9961533" y="793399"/>
                </a:lnTo>
                <a:close/>
                <a:moveTo>
                  <a:pt x="9599583" y="769585"/>
                </a:moveTo>
                <a:lnTo>
                  <a:pt x="9623396" y="793398"/>
                </a:lnTo>
                <a:lnTo>
                  <a:pt x="9599583" y="793398"/>
                </a:lnTo>
                <a:close/>
                <a:moveTo>
                  <a:pt x="8056533" y="769585"/>
                </a:moveTo>
                <a:cubicBezTo>
                  <a:pt x="8104158" y="769585"/>
                  <a:pt x="8104158" y="769585"/>
                  <a:pt x="8104158" y="769585"/>
                </a:cubicBezTo>
                <a:cubicBezTo>
                  <a:pt x="8104158" y="769585"/>
                  <a:pt x="8080346" y="769585"/>
                  <a:pt x="8056533" y="793398"/>
                </a:cubicBezTo>
                <a:cubicBezTo>
                  <a:pt x="8056533" y="769585"/>
                  <a:pt x="8056533" y="769585"/>
                  <a:pt x="8056533" y="769585"/>
                </a:cubicBezTo>
                <a:close/>
                <a:moveTo>
                  <a:pt x="7742208" y="769585"/>
                </a:moveTo>
                <a:lnTo>
                  <a:pt x="7767608" y="769585"/>
                </a:lnTo>
                <a:lnTo>
                  <a:pt x="7767608" y="793398"/>
                </a:lnTo>
                <a:close/>
                <a:moveTo>
                  <a:pt x="4944620" y="768857"/>
                </a:moveTo>
                <a:cubicBezTo>
                  <a:pt x="4920499" y="793225"/>
                  <a:pt x="4896379" y="768857"/>
                  <a:pt x="4896379" y="793225"/>
                </a:cubicBezTo>
                <a:cubicBezTo>
                  <a:pt x="4920499" y="841960"/>
                  <a:pt x="4920499" y="841960"/>
                  <a:pt x="4920499" y="841960"/>
                </a:cubicBezTo>
                <a:cubicBezTo>
                  <a:pt x="4872259" y="841960"/>
                  <a:pt x="4920499" y="793225"/>
                  <a:pt x="4872259" y="793225"/>
                </a:cubicBezTo>
                <a:cubicBezTo>
                  <a:pt x="4848139" y="793225"/>
                  <a:pt x="4848139" y="793225"/>
                  <a:pt x="4848139" y="793225"/>
                </a:cubicBezTo>
                <a:cubicBezTo>
                  <a:pt x="4848139" y="841960"/>
                  <a:pt x="4799898" y="793225"/>
                  <a:pt x="4775778" y="817592"/>
                </a:cubicBezTo>
                <a:cubicBezTo>
                  <a:pt x="4775778" y="793225"/>
                  <a:pt x="4775778" y="793225"/>
                  <a:pt x="4775778" y="793225"/>
                </a:cubicBezTo>
                <a:cubicBezTo>
                  <a:pt x="4944620" y="768857"/>
                  <a:pt x="4944620" y="768857"/>
                  <a:pt x="4944620" y="768857"/>
                </a:cubicBezTo>
                <a:close/>
                <a:moveTo>
                  <a:pt x="7983508" y="768527"/>
                </a:moveTo>
                <a:cubicBezTo>
                  <a:pt x="7977555" y="780698"/>
                  <a:pt x="7971602" y="785262"/>
                  <a:pt x="7965649" y="785262"/>
                </a:cubicBezTo>
                <a:lnTo>
                  <a:pt x="7956023" y="779522"/>
                </a:lnTo>
                <a:lnTo>
                  <a:pt x="7962300" y="775753"/>
                </a:lnTo>
                <a:cubicBezTo>
                  <a:pt x="7970114" y="771569"/>
                  <a:pt x="7977555" y="768527"/>
                  <a:pt x="7983508" y="768527"/>
                </a:cubicBezTo>
                <a:close/>
                <a:moveTo>
                  <a:pt x="9294968" y="763630"/>
                </a:moveTo>
                <a:cubicBezTo>
                  <a:pt x="9299016" y="763963"/>
                  <a:pt x="9303912" y="765484"/>
                  <a:pt x="9309937" y="768527"/>
                </a:cubicBezTo>
                <a:cubicBezTo>
                  <a:pt x="9309937" y="768527"/>
                  <a:pt x="9309937" y="768527"/>
                  <a:pt x="9285835" y="792869"/>
                </a:cubicBezTo>
                <a:cubicBezTo>
                  <a:pt x="9309937" y="792869"/>
                  <a:pt x="9334038" y="792869"/>
                  <a:pt x="9358139" y="792869"/>
                </a:cubicBezTo>
                <a:cubicBezTo>
                  <a:pt x="9334038" y="768527"/>
                  <a:pt x="9406341" y="817211"/>
                  <a:pt x="9406341" y="768527"/>
                </a:cubicBezTo>
                <a:cubicBezTo>
                  <a:pt x="9430442" y="768527"/>
                  <a:pt x="9478645" y="768527"/>
                  <a:pt x="9502746" y="768527"/>
                </a:cubicBezTo>
                <a:cubicBezTo>
                  <a:pt x="9358139" y="817211"/>
                  <a:pt x="9358139" y="817211"/>
                  <a:pt x="9358139" y="817211"/>
                </a:cubicBezTo>
                <a:cubicBezTo>
                  <a:pt x="9334038" y="768527"/>
                  <a:pt x="9285835" y="817211"/>
                  <a:pt x="9237633" y="817211"/>
                </a:cubicBezTo>
                <a:cubicBezTo>
                  <a:pt x="9279810" y="817211"/>
                  <a:pt x="9266630" y="761300"/>
                  <a:pt x="9294968" y="763630"/>
                </a:cubicBezTo>
                <a:close/>
                <a:moveTo>
                  <a:pt x="9890095" y="744185"/>
                </a:moveTo>
                <a:lnTo>
                  <a:pt x="9913908" y="744185"/>
                </a:lnTo>
                <a:lnTo>
                  <a:pt x="9890095" y="769585"/>
                </a:lnTo>
                <a:close/>
                <a:moveTo>
                  <a:pt x="7912070" y="744185"/>
                </a:moveTo>
                <a:cubicBezTo>
                  <a:pt x="7923977" y="744185"/>
                  <a:pt x="7935883" y="762442"/>
                  <a:pt x="7947789" y="774612"/>
                </a:cubicBezTo>
                <a:lnTo>
                  <a:pt x="7956023" y="779522"/>
                </a:lnTo>
                <a:lnTo>
                  <a:pt x="7938859" y="789826"/>
                </a:lnTo>
                <a:cubicBezTo>
                  <a:pt x="7923977" y="798954"/>
                  <a:pt x="7912070" y="805039"/>
                  <a:pt x="7912070" y="792869"/>
                </a:cubicBezTo>
                <a:cubicBezTo>
                  <a:pt x="7888258" y="792869"/>
                  <a:pt x="7888258" y="792869"/>
                  <a:pt x="7888258" y="792869"/>
                </a:cubicBezTo>
                <a:cubicBezTo>
                  <a:pt x="7888258" y="768527"/>
                  <a:pt x="7888258" y="768527"/>
                  <a:pt x="7912070" y="744185"/>
                </a:cubicBezTo>
                <a:close/>
                <a:moveTo>
                  <a:pt x="7791420" y="744185"/>
                </a:moveTo>
                <a:lnTo>
                  <a:pt x="7815233" y="744185"/>
                </a:lnTo>
                <a:lnTo>
                  <a:pt x="7791420" y="769585"/>
                </a:lnTo>
                <a:close/>
                <a:moveTo>
                  <a:pt x="8237111" y="738059"/>
                </a:moveTo>
                <a:lnTo>
                  <a:pt x="8258597" y="742175"/>
                </a:lnTo>
                <a:lnTo>
                  <a:pt x="8200995" y="744979"/>
                </a:lnTo>
                <a:cubicBezTo>
                  <a:pt x="8213033" y="738827"/>
                  <a:pt x="8225072" y="737289"/>
                  <a:pt x="8237111" y="738059"/>
                </a:cubicBezTo>
                <a:close/>
                <a:moveTo>
                  <a:pt x="8345458" y="720372"/>
                </a:moveTo>
                <a:lnTo>
                  <a:pt x="8345458" y="744979"/>
                </a:lnTo>
                <a:cubicBezTo>
                  <a:pt x="8321381" y="757282"/>
                  <a:pt x="8297304" y="751131"/>
                  <a:pt x="8273227" y="744979"/>
                </a:cubicBezTo>
                <a:lnTo>
                  <a:pt x="8258597" y="742175"/>
                </a:lnTo>
                <a:lnTo>
                  <a:pt x="8264197" y="741903"/>
                </a:lnTo>
                <a:cubicBezTo>
                  <a:pt x="8285265" y="738827"/>
                  <a:pt x="8309342" y="732675"/>
                  <a:pt x="8345458" y="720372"/>
                </a:cubicBezTo>
                <a:close/>
                <a:moveTo>
                  <a:pt x="7285008" y="720372"/>
                </a:moveTo>
                <a:lnTo>
                  <a:pt x="7285008" y="744185"/>
                </a:lnTo>
                <a:lnTo>
                  <a:pt x="7261195" y="744185"/>
                </a:lnTo>
                <a:close/>
                <a:moveTo>
                  <a:pt x="8369270" y="719844"/>
                </a:moveTo>
                <a:cubicBezTo>
                  <a:pt x="8369270" y="719844"/>
                  <a:pt x="8369270" y="719844"/>
                  <a:pt x="8393612" y="719844"/>
                </a:cubicBezTo>
                <a:cubicBezTo>
                  <a:pt x="8393612" y="744185"/>
                  <a:pt x="8393612" y="744185"/>
                  <a:pt x="8393612" y="744185"/>
                </a:cubicBezTo>
                <a:cubicBezTo>
                  <a:pt x="8369270" y="744185"/>
                  <a:pt x="8369270" y="744185"/>
                  <a:pt x="8369270" y="744185"/>
                </a:cubicBezTo>
                <a:close/>
                <a:moveTo>
                  <a:pt x="8768834" y="682709"/>
                </a:moveTo>
                <a:lnTo>
                  <a:pt x="8756346" y="684709"/>
                </a:lnTo>
                <a:lnTo>
                  <a:pt x="8736979" y="684177"/>
                </a:lnTo>
                <a:close/>
                <a:moveTo>
                  <a:pt x="8659104" y="671450"/>
                </a:moveTo>
                <a:cubicBezTo>
                  <a:pt x="8659104" y="671450"/>
                  <a:pt x="8659104" y="671450"/>
                  <a:pt x="8683226" y="671450"/>
                </a:cubicBezTo>
                <a:lnTo>
                  <a:pt x="8675902" y="675679"/>
                </a:lnTo>
                <a:close/>
                <a:moveTo>
                  <a:pt x="8634982" y="671450"/>
                </a:moveTo>
                <a:cubicBezTo>
                  <a:pt x="8634982" y="671450"/>
                  <a:pt x="8648551" y="685088"/>
                  <a:pt x="8665512" y="681678"/>
                </a:cubicBezTo>
                <a:lnTo>
                  <a:pt x="8675902" y="675679"/>
                </a:lnTo>
                <a:lnTo>
                  <a:pt x="8706312" y="683336"/>
                </a:lnTo>
                <a:lnTo>
                  <a:pt x="8736979" y="684177"/>
                </a:lnTo>
                <a:lnTo>
                  <a:pt x="8725440" y="684709"/>
                </a:lnTo>
                <a:cubicBezTo>
                  <a:pt x="8695287" y="686603"/>
                  <a:pt x="8665135" y="689634"/>
                  <a:pt x="8634982" y="695695"/>
                </a:cubicBezTo>
                <a:cubicBezTo>
                  <a:pt x="8634982" y="671450"/>
                  <a:pt x="8634982" y="671450"/>
                  <a:pt x="8634982" y="671450"/>
                </a:cubicBezTo>
                <a:close/>
                <a:moveTo>
                  <a:pt x="8562549" y="671160"/>
                </a:moveTo>
                <a:cubicBezTo>
                  <a:pt x="8610571" y="695502"/>
                  <a:pt x="8610571" y="695502"/>
                  <a:pt x="8610571" y="695502"/>
                </a:cubicBezTo>
                <a:cubicBezTo>
                  <a:pt x="8418483" y="744185"/>
                  <a:pt x="8418483" y="744185"/>
                  <a:pt x="8418483" y="744185"/>
                </a:cubicBezTo>
                <a:lnTo>
                  <a:pt x="8418483" y="719844"/>
                </a:lnTo>
                <a:cubicBezTo>
                  <a:pt x="8466505" y="695502"/>
                  <a:pt x="8538538" y="719844"/>
                  <a:pt x="8562549" y="671160"/>
                </a:cubicBezTo>
                <a:close/>
                <a:moveTo>
                  <a:pt x="8369270" y="671160"/>
                </a:moveTo>
                <a:cubicBezTo>
                  <a:pt x="8369270" y="695502"/>
                  <a:pt x="8417953" y="671160"/>
                  <a:pt x="8442295" y="671160"/>
                </a:cubicBezTo>
                <a:cubicBezTo>
                  <a:pt x="8442295" y="695502"/>
                  <a:pt x="8369270" y="671160"/>
                  <a:pt x="8369270" y="719844"/>
                </a:cubicBezTo>
                <a:lnTo>
                  <a:pt x="8369270" y="701968"/>
                </a:lnTo>
                <a:cubicBezTo>
                  <a:pt x="8369270" y="671160"/>
                  <a:pt x="8369270" y="671160"/>
                  <a:pt x="8369270" y="671160"/>
                </a:cubicBezTo>
                <a:close/>
                <a:moveTo>
                  <a:pt x="9156123" y="664789"/>
                </a:moveTo>
                <a:lnTo>
                  <a:pt x="9162462" y="673770"/>
                </a:lnTo>
                <a:cubicBezTo>
                  <a:pt x="9164535" y="679405"/>
                  <a:pt x="9165666" y="686603"/>
                  <a:pt x="9165666" y="695695"/>
                </a:cubicBezTo>
                <a:cubicBezTo>
                  <a:pt x="9153605" y="695695"/>
                  <a:pt x="9147574" y="689634"/>
                  <a:pt x="9147575" y="680542"/>
                </a:cubicBezTo>
                <a:close/>
                <a:moveTo>
                  <a:pt x="7187661" y="647204"/>
                </a:moveTo>
                <a:cubicBezTo>
                  <a:pt x="7187661" y="647204"/>
                  <a:pt x="7187661" y="647204"/>
                  <a:pt x="7187661" y="657433"/>
                </a:cubicBezTo>
                <a:lnTo>
                  <a:pt x="7187661" y="662021"/>
                </a:lnTo>
                <a:lnTo>
                  <a:pt x="7185400" y="661221"/>
                </a:lnTo>
                <a:cubicBezTo>
                  <a:pt x="7181631" y="657811"/>
                  <a:pt x="7181631" y="653265"/>
                  <a:pt x="7187661" y="647204"/>
                </a:cubicBezTo>
                <a:close/>
                <a:moveTo>
                  <a:pt x="8792367" y="643552"/>
                </a:moveTo>
                <a:lnTo>
                  <a:pt x="8803836" y="647204"/>
                </a:lnTo>
                <a:cubicBezTo>
                  <a:pt x="8779714" y="647204"/>
                  <a:pt x="8779714" y="671450"/>
                  <a:pt x="8779714" y="647204"/>
                </a:cubicBezTo>
                <a:close/>
                <a:moveTo>
                  <a:pt x="7477095" y="623536"/>
                </a:moveTo>
                <a:lnTo>
                  <a:pt x="7500908" y="623536"/>
                </a:lnTo>
                <a:lnTo>
                  <a:pt x="7500908" y="625123"/>
                </a:lnTo>
                <a:lnTo>
                  <a:pt x="7477095" y="625123"/>
                </a:lnTo>
                <a:close/>
                <a:moveTo>
                  <a:pt x="7429470" y="623536"/>
                </a:moveTo>
                <a:lnTo>
                  <a:pt x="7453283" y="623536"/>
                </a:lnTo>
                <a:lnTo>
                  <a:pt x="7453283" y="647349"/>
                </a:lnTo>
                <a:lnTo>
                  <a:pt x="7429470" y="647349"/>
                </a:lnTo>
                <a:close/>
                <a:moveTo>
                  <a:pt x="7356445" y="623536"/>
                </a:moveTo>
                <a:cubicBezTo>
                  <a:pt x="7380258" y="623536"/>
                  <a:pt x="7380258" y="623536"/>
                  <a:pt x="7380258" y="623536"/>
                </a:cubicBezTo>
                <a:cubicBezTo>
                  <a:pt x="7380258" y="647349"/>
                  <a:pt x="7380258" y="647349"/>
                  <a:pt x="7356445" y="647349"/>
                </a:cubicBezTo>
                <a:cubicBezTo>
                  <a:pt x="7356445" y="623536"/>
                  <a:pt x="7356445" y="623536"/>
                  <a:pt x="7356445" y="623536"/>
                </a:cubicBezTo>
                <a:close/>
                <a:moveTo>
                  <a:pt x="7308271" y="622958"/>
                </a:moveTo>
                <a:cubicBezTo>
                  <a:pt x="7284149" y="671450"/>
                  <a:pt x="7284149" y="671450"/>
                  <a:pt x="7284149" y="671450"/>
                </a:cubicBezTo>
                <a:cubicBezTo>
                  <a:pt x="7284149" y="647204"/>
                  <a:pt x="7284149" y="647204"/>
                  <a:pt x="7284149" y="647204"/>
                </a:cubicBezTo>
                <a:cubicBezTo>
                  <a:pt x="7308271" y="622958"/>
                  <a:pt x="7308271" y="622958"/>
                  <a:pt x="7308271" y="622958"/>
                </a:cubicBezTo>
                <a:close/>
                <a:moveTo>
                  <a:pt x="10323523" y="598713"/>
                </a:moveTo>
                <a:cubicBezTo>
                  <a:pt x="10323523" y="598713"/>
                  <a:pt x="10323523" y="598713"/>
                  <a:pt x="10333699" y="608941"/>
                </a:cubicBezTo>
                <a:cubicBezTo>
                  <a:pt x="10323523" y="612351"/>
                  <a:pt x="10323523" y="598713"/>
                  <a:pt x="10323523" y="598713"/>
                </a:cubicBezTo>
                <a:close/>
                <a:moveTo>
                  <a:pt x="7958812" y="588864"/>
                </a:moveTo>
                <a:cubicBezTo>
                  <a:pt x="7968612" y="589621"/>
                  <a:pt x="7977658" y="592652"/>
                  <a:pt x="7983688" y="598713"/>
                </a:cubicBezTo>
                <a:cubicBezTo>
                  <a:pt x="7911322" y="622958"/>
                  <a:pt x="7911322" y="622958"/>
                  <a:pt x="7911322" y="622958"/>
                </a:cubicBezTo>
                <a:cubicBezTo>
                  <a:pt x="7893231" y="604774"/>
                  <a:pt x="7929414" y="586591"/>
                  <a:pt x="7958812" y="588864"/>
                </a:cubicBezTo>
                <a:close/>
                <a:moveTo>
                  <a:pt x="10344630" y="577498"/>
                </a:moveTo>
                <a:cubicBezTo>
                  <a:pt x="10371767" y="574468"/>
                  <a:pt x="10395889" y="574468"/>
                  <a:pt x="10420011" y="598713"/>
                </a:cubicBezTo>
                <a:cubicBezTo>
                  <a:pt x="10420011" y="598713"/>
                  <a:pt x="10420011" y="598713"/>
                  <a:pt x="10444133" y="598713"/>
                </a:cubicBezTo>
                <a:cubicBezTo>
                  <a:pt x="10420011" y="647204"/>
                  <a:pt x="10371767" y="622958"/>
                  <a:pt x="10347645" y="622958"/>
                </a:cubicBezTo>
                <a:cubicBezTo>
                  <a:pt x="10341614" y="616897"/>
                  <a:pt x="10337092" y="612351"/>
                  <a:pt x="10333699" y="608941"/>
                </a:cubicBezTo>
                <a:cubicBezTo>
                  <a:pt x="10337092" y="607805"/>
                  <a:pt x="10341614" y="604774"/>
                  <a:pt x="10347645" y="598713"/>
                </a:cubicBezTo>
                <a:cubicBezTo>
                  <a:pt x="10347645" y="592652"/>
                  <a:pt x="10346137" y="588106"/>
                  <a:pt x="10343499" y="584696"/>
                </a:cubicBezTo>
                <a:lnTo>
                  <a:pt x="10334105" y="578510"/>
                </a:lnTo>
                <a:close/>
                <a:moveTo>
                  <a:pt x="10299401" y="574468"/>
                </a:moveTo>
                <a:cubicBezTo>
                  <a:pt x="10311462" y="574468"/>
                  <a:pt x="10323523" y="574468"/>
                  <a:pt x="10332569" y="577498"/>
                </a:cubicBezTo>
                <a:lnTo>
                  <a:pt x="10334105" y="578510"/>
                </a:lnTo>
                <a:lnTo>
                  <a:pt x="10301285" y="581665"/>
                </a:lnTo>
                <a:lnTo>
                  <a:pt x="10295976" y="580903"/>
                </a:lnTo>
                <a:close/>
                <a:moveTo>
                  <a:pt x="8032720" y="574323"/>
                </a:moveTo>
                <a:lnTo>
                  <a:pt x="8032720" y="598135"/>
                </a:lnTo>
                <a:lnTo>
                  <a:pt x="8007320" y="598135"/>
                </a:lnTo>
                <a:close/>
                <a:moveTo>
                  <a:pt x="8610570" y="550510"/>
                </a:moveTo>
                <a:lnTo>
                  <a:pt x="8659783" y="550510"/>
                </a:lnTo>
                <a:lnTo>
                  <a:pt x="8659783" y="574323"/>
                </a:lnTo>
                <a:lnTo>
                  <a:pt x="8610570" y="574323"/>
                </a:lnTo>
                <a:close/>
                <a:moveTo>
                  <a:pt x="7888258" y="550510"/>
                </a:moveTo>
                <a:lnTo>
                  <a:pt x="7888258" y="574323"/>
                </a:lnTo>
                <a:lnTo>
                  <a:pt x="7862858" y="574323"/>
                </a:lnTo>
                <a:close/>
                <a:moveTo>
                  <a:pt x="11013771" y="534995"/>
                </a:moveTo>
                <a:lnTo>
                  <a:pt x="11013139" y="535632"/>
                </a:lnTo>
                <a:lnTo>
                  <a:pt x="11013389" y="535380"/>
                </a:lnTo>
                <a:close/>
                <a:moveTo>
                  <a:pt x="11023571" y="525111"/>
                </a:moveTo>
                <a:lnTo>
                  <a:pt x="11013771" y="534995"/>
                </a:lnTo>
                <a:lnTo>
                  <a:pt x="11020554" y="528153"/>
                </a:lnTo>
                <a:cubicBezTo>
                  <a:pt x="11023571" y="525111"/>
                  <a:pt x="11023571" y="525111"/>
                  <a:pt x="11023571" y="525111"/>
                </a:cubicBezTo>
                <a:close/>
                <a:moveTo>
                  <a:pt x="9142383" y="525111"/>
                </a:moveTo>
                <a:lnTo>
                  <a:pt x="9116983" y="550510"/>
                </a:lnTo>
                <a:lnTo>
                  <a:pt x="9093170" y="550510"/>
                </a:lnTo>
                <a:close/>
                <a:moveTo>
                  <a:pt x="9093171" y="525111"/>
                </a:moveTo>
                <a:lnTo>
                  <a:pt x="9045546" y="550510"/>
                </a:lnTo>
                <a:lnTo>
                  <a:pt x="9021733" y="550510"/>
                </a:lnTo>
                <a:close/>
                <a:moveTo>
                  <a:pt x="11023570" y="501298"/>
                </a:moveTo>
                <a:cubicBezTo>
                  <a:pt x="11047383" y="501298"/>
                  <a:pt x="11047383" y="501298"/>
                  <a:pt x="11047383" y="501298"/>
                </a:cubicBezTo>
                <a:cubicBezTo>
                  <a:pt x="11023570" y="525111"/>
                  <a:pt x="11023570" y="501298"/>
                  <a:pt x="11023570" y="501298"/>
                </a:cubicBezTo>
                <a:close/>
                <a:moveTo>
                  <a:pt x="9648796" y="501297"/>
                </a:moveTo>
                <a:lnTo>
                  <a:pt x="9648796" y="525111"/>
                </a:lnTo>
                <a:lnTo>
                  <a:pt x="9599583" y="525111"/>
                </a:lnTo>
                <a:close/>
                <a:moveTo>
                  <a:pt x="9503374" y="477485"/>
                </a:moveTo>
                <a:cubicBezTo>
                  <a:pt x="9527496" y="477485"/>
                  <a:pt x="9527496" y="477485"/>
                  <a:pt x="9527496" y="477485"/>
                </a:cubicBezTo>
                <a:cubicBezTo>
                  <a:pt x="9503374" y="501732"/>
                  <a:pt x="9551618" y="501732"/>
                  <a:pt x="9551618" y="501732"/>
                </a:cubicBezTo>
                <a:cubicBezTo>
                  <a:pt x="9599862" y="501732"/>
                  <a:pt x="9599862" y="501732"/>
                  <a:pt x="9599862" y="501732"/>
                </a:cubicBezTo>
                <a:cubicBezTo>
                  <a:pt x="9527496" y="525977"/>
                  <a:pt x="9527496" y="525977"/>
                  <a:pt x="9527496" y="525977"/>
                </a:cubicBezTo>
                <a:cubicBezTo>
                  <a:pt x="9599862" y="550222"/>
                  <a:pt x="9672228" y="525977"/>
                  <a:pt x="9720472" y="550222"/>
                </a:cubicBezTo>
                <a:cubicBezTo>
                  <a:pt x="9768717" y="550222"/>
                  <a:pt x="9841083" y="574468"/>
                  <a:pt x="9889327" y="525977"/>
                </a:cubicBezTo>
                <a:cubicBezTo>
                  <a:pt x="9913449" y="550222"/>
                  <a:pt x="9913449" y="550222"/>
                  <a:pt x="9913449" y="550222"/>
                </a:cubicBezTo>
                <a:cubicBezTo>
                  <a:pt x="9985815" y="525977"/>
                  <a:pt x="10106425" y="550222"/>
                  <a:pt x="10178791" y="550222"/>
                </a:cubicBezTo>
                <a:cubicBezTo>
                  <a:pt x="10178791" y="550222"/>
                  <a:pt x="10202913" y="550222"/>
                  <a:pt x="10202913" y="574468"/>
                </a:cubicBezTo>
                <a:cubicBezTo>
                  <a:pt x="10227035" y="550222"/>
                  <a:pt x="10227035" y="550222"/>
                  <a:pt x="10227035" y="550222"/>
                </a:cubicBezTo>
                <a:cubicBezTo>
                  <a:pt x="10227035" y="574468"/>
                  <a:pt x="10251157" y="574468"/>
                  <a:pt x="10251157" y="574468"/>
                </a:cubicBezTo>
                <a:lnTo>
                  <a:pt x="10295976" y="580903"/>
                </a:lnTo>
                <a:lnTo>
                  <a:pt x="10288235" y="595446"/>
                </a:lnTo>
                <a:cubicBezTo>
                  <a:pt x="10257564" y="630914"/>
                  <a:pt x="10196883" y="580529"/>
                  <a:pt x="10154669" y="622958"/>
                </a:cubicBezTo>
                <a:cubicBezTo>
                  <a:pt x="10154669" y="598713"/>
                  <a:pt x="10130547" y="598713"/>
                  <a:pt x="10106425" y="598713"/>
                </a:cubicBezTo>
                <a:cubicBezTo>
                  <a:pt x="10034059" y="647204"/>
                  <a:pt x="9937571" y="622958"/>
                  <a:pt x="9841083" y="647204"/>
                </a:cubicBezTo>
                <a:cubicBezTo>
                  <a:pt x="9768717" y="647204"/>
                  <a:pt x="9696350" y="622958"/>
                  <a:pt x="9623984" y="647204"/>
                </a:cubicBezTo>
                <a:cubicBezTo>
                  <a:pt x="9455130" y="647204"/>
                  <a:pt x="9334520" y="647204"/>
                  <a:pt x="9165666" y="647204"/>
                </a:cubicBezTo>
                <a:lnTo>
                  <a:pt x="9156123" y="664789"/>
                </a:lnTo>
                <a:lnTo>
                  <a:pt x="9153605" y="661221"/>
                </a:lnTo>
                <a:cubicBezTo>
                  <a:pt x="9130991" y="644173"/>
                  <a:pt x="9081239" y="671450"/>
                  <a:pt x="9045056" y="671450"/>
                </a:cubicBezTo>
                <a:cubicBezTo>
                  <a:pt x="8996812" y="647204"/>
                  <a:pt x="8996812" y="647204"/>
                  <a:pt x="8996812" y="647204"/>
                </a:cubicBezTo>
                <a:cubicBezTo>
                  <a:pt x="8936507" y="671450"/>
                  <a:pt x="8876202" y="677511"/>
                  <a:pt x="8815897" y="680542"/>
                </a:cubicBezTo>
                <a:lnTo>
                  <a:pt x="8768834" y="682709"/>
                </a:lnTo>
                <a:lnTo>
                  <a:pt x="8858111" y="668419"/>
                </a:lnTo>
                <a:cubicBezTo>
                  <a:pt x="8924446" y="653265"/>
                  <a:pt x="8984751" y="635081"/>
                  <a:pt x="9020934" y="647204"/>
                </a:cubicBezTo>
                <a:cubicBezTo>
                  <a:pt x="9117422" y="647204"/>
                  <a:pt x="9238032" y="598713"/>
                  <a:pt x="9334520" y="622958"/>
                </a:cubicBezTo>
                <a:cubicBezTo>
                  <a:pt x="9334520" y="622958"/>
                  <a:pt x="9358642" y="622958"/>
                  <a:pt x="9334520" y="598713"/>
                </a:cubicBezTo>
                <a:cubicBezTo>
                  <a:pt x="9207880" y="580529"/>
                  <a:pt x="9067670" y="575983"/>
                  <a:pt x="8924069" y="605533"/>
                </a:cubicBezTo>
                <a:lnTo>
                  <a:pt x="8792367" y="643552"/>
                </a:lnTo>
                <a:lnTo>
                  <a:pt x="8727701" y="622958"/>
                </a:lnTo>
                <a:cubicBezTo>
                  <a:pt x="8648551" y="609320"/>
                  <a:pt x="8562616" y="622958"/>
                  <a:pt x="8490250" y="622958"/>
                </a:cubicBezTo>
                <a:cubicBezTo>
                  <a:pt x="8442006" y="671450"/>
                  <a:pt x="8345518" y="598713"/>
                  <a:pt x="8297274" y="671450"/>
                </a:cubicBezTo>
                <a:cubicBezTo>
                  <a:pt x="8321396" y="671450"/>
                  <a:pt x="8321396" y="695695"/>
                  <a:pt x="8321396" y="695695"/>
                </a:cubicBezTo>
                <a:cubicBezTo>
                  <a:pt x="8273152" y="671450"/>
                  <a:pt x="8249030" y="744186"/>
                  <a:pt x="8200786" y="719941"/>
                </a:cubicBezTo>
                <a:cubicBezTo>
                  <a:pt x="8249030" y="671450"/>
                  <a:pt x="8249030" y="671450"/>
                  <a:pt x="8249030" y="671450"/>
                </a:cubicBezTo>
                <a:cubicBezTo>
                  <a:pt x="8176664" y="671450"/>
                  <a:pt x="8128420" y="671450"/>
                  <a:pt x="8080176" y="695695"/>
                </a:cubicBezTo>
                <a:cubicBezTo>
                  <a:pt x="8031932" y="671450"/>
                  <a:pt x="8031932" y="671450"/>
                  <a:pt x="8031932" y="671450"/>
                </a:cubicBezTo>
                <a:cubicBezTo>
                  <a:pt x="8056054" y="671450"/>
                  <a:pt x="8080176" y="695695"/>
                  <a:pt x="8080176" y="671450"/>
                </a:cubicBezTo>
                <a:cubicBezTo>
                  <a:pt x="8056054" y="647204"/>
                  <a:pt x="8007810" y="671450"/>
                  <a:pt x="7983688" y="671450"/>
                </a:cubicBezTo>
                <a:cubicBezTo>
                  <a:pt x="7983688" y="671450"/>
                  <a:pt x="8007810" y="695695"/>
                  <a:pt x="8007810" y="695695"/>
                </a:cubicBezTo>
                <a:cubicBezTo>
                  <a:pt x="8007810" y="695695"/>
                  <a:pt x="7983688" y="695695"/>
                  <a:pt x="7983688" y="695695"/>
                </a:cubicBezTo>
                <a:cubicBezTo>
                  <a:pt x="7983688" y="744186"/>
                  <a:pt x="8007810" y="719941"/>
                  <a:pt x="8031932" y="744186"/>
                </a:cubicBezTo>
                <a:cubicBezTo>
                  <a:pt x="8031932" y="744186"/>
                  <a:pt x="8007810" y="744186"/>
                  <a:pt x="7983688" y="744186"/>
                </a:cubicBezTo>
                <a:cubicBezTo>
                  <a:pt x="7983688" y="744186"/>
                  <a:pt x="7983688" y="719941"/>
                  <a:pt x="7959566" y="719941"/>
                </a:cubicBezTo>
                <a:cubicBezTo>
                  <a:pt x="7959566" y="744186"/>
                  <a:pt x="7935444" y="695695"/>
                  <a:pt x="7959566" y="695695"/>
                </a:cubicBezTo>
                <a:cubicBezTo>
                  <a:pt x="7814833" y="695695"/>
                  <a:pt x="7814833" y="695695"/>
                  <a:pt x="7814833" y="695695"/>
                </a:cubicBezTo>
                <a:cubicBezTo>
                  <a:pt x="7814833" y="695695"/>
                  <a:pt x="7814833" y="671450"/>
                  <a:pt x="7814833" y="671450"/>
                </a:cubicBezTo>
                <a:cubicBezTo>
                  <a:pt x="7790711" y="671450"/>
                  <a:pt x="7790711" y="671450"/>
                  <a:pt x="7790711" y="695695"/>
                </a:cubicBezTo>
                <a:cubicBezTo>
                  <a:pt x="7718345" y="647204"/>
                  <a:pt x="7670101" y="719941"/>
                  <a:pt x="7597735" y="719941"/>
                </a:cubicBezTo>
                <a:cubicBezTo>
                  <a:pt x="7597735" y="695695"/>
                  <a:pt x="7670101" y="719941"/>
                  <a:pt x="7645979" y="671450"/>
                </a:cubicBezTo>
                <a:cubicBezTo>
                  <a:pt x="7597735" y="671450"/>
                  <a:pt x="7567583" y="689634"/>
                  <a:pt x="7537430" y="701757"/>
                </a:cubicBezTo>
                <a:lnTo>
                  <a:pt x="7496826" y="710826"/>
                </a:lnTo>
                <a:lnTo>
                  <a:pt x="7477095" y="720373"/>
                </a:lnTo>
                <a:lnTo>
                  <a:pt x="7477095" y="710625"/>
                </a:lnTo>
                <a:lnTo>
                  <a:pt x="7461955" y="708575"/>
                </a:lnTo>
                <a:cubicBezTo>
                  <a:pt x="7451873" y="705924"/>
                  <a:pt x="7440942" y="701757"/>
                  <a:pt x="7428881" y="695695"/>
                </a:cubicBezTo>
                <a:lnTo>
                  <a:pt x="7428160" y="696560"/>
                </a:lnTo>
                <a:lnTo>
                  <a:pt x="7429470" y="696560"/>
                </a:lnTo>
                <a:lnTo>
                  <a:pt x="7429470" y="720373"/>
                </a:lnTo>
                <a:lnTo>
                  <a:pt x="7356445" y="720373"/>
                </a:lnTo>
                <a:lnTo>
                  <a:pt x="7356445" y="718669"/>
                </a:lnTo>
                <a:lnTo>
                  <a:pt x="7332393" y="719941"/>
                </a:lnTo>
                <a:cubicBezTo>
                  <a:pt x="7308271" y="719941"/>
                  <a:pt x="7356515" y="695695"/>
                  <a:pt x="7356515" y="695695"/>
                </a:cubicBezTo>
                <a:cubicBezTo>
                  <a:pt x="7187661" y="719941"/>
                  <a:pt x="6946441" y="671450"/>
                  <a:pt x="6753465" y="719941"/>
                </a:cubicBezTo>
                <a:cubicBezTo>
                  <a:pt x="6753465" y="719941"/>
                  <a:pt x="6729343" y="719941"/>
                  <a:pt x="6729343" y="695695"/>
                </a:cubicBezTo>
                <a:cubicBezTo>
                  <a:pt x="6729343" y="719941"/>
                  <a:pt x="6705221" y="719941"/>
                  <a:pt x="6681099" y="719941"/>
                </a:cubicBezTo>
                <a:cubicBezTo>
                  <a:pt x="6705221" y="695695"/>
                  <a:pt x="6705221" y="695695"/>
                  <a:pt x="6705221" y="695695"/>
                </a:cubicBezTo>
                <a:cubicBezTo>
                  <a:pt x="6608733" y="671450"/>
                  <a:pt x="6608733" y="671450"/>
                  <a:pt x="6608733" y="671450"/>
                </a:cubicBezTo>
                <a:cubicBezTo>
                  <a:pt x="6705221" y="695695"/>
                  <a:pt x="6681099" y="647204"/>
                  <a:pt x="6753465" y="671450"/>
                </a:cubicBezTo>
                <a:cubicBezTo>
                  <a:pt x="6849953" y="671450"/>
                  <a:pt x="6849953" y="671450"/>
                  <a:pt x="6849953" y="671450"/>
                </a:cubicBezTo>
                <a:cubicBezTo>
                  <a:pt x="6849953" y="647204"/>
                  <a:pt x="6898197" y="671450"/>
                  <a:pt x="6922319" y="647204"/>
                </a:cubicBezTo>
                <a:cubicBezTo>
                  <a:pt x="6898197" y="671450"/>
                  <a:pt x="6898197" y="671450"/>
                  <a:pt x="6898197" y="671450"/>
                </a:cubicBezTo>
                <a:cubicBezTo>
                  <a:pt x="6922319" y="695695"/>
                  <a:pt x="6946441" y="671450"/>
                  <a:pt x="6946441" y="695695"/>
                </a:cubicBezTo>
                <a:cubicBezTo>
                  <a:pt x="6922319" y="647204"/>
                  <a:pt x="7018807" y="671450"/>
                  <a:pt x="7067051" y="647204"/>
                </a:cubicBezTo>
                <a:cubicBezTo>
                  <a:pt x="7042929" y="671450"/>
                  <a:pt x="7042929" y="671450"/>
                  <a:pt x="7042929" y="671450"/>
                </a:cubicBezTo>
                <a:cubicBezTo>
                  <a:pt x="7067051" y="671450"/>
                  <a:pt x="7091173" y="671450"/>
                  <a:pt x="7091173" y="671450"/>
                </a:cubicBezTo>
                <a:cubicBezTo>
                  <a:pt x="7115295" y="671450"/>
                  <a:pt x="7115295" y="647204"/>
                  <a:pt x="7115295" y="647204"/>
                </a:cubicBezTo>
                <a:cubicBezTo>
                  <a:pt x="7163539" y="647204"/>
                  <a:pt x="7163539" y="647204"/>
                  <a:pt x="7163539" y="647204"/>
                </a:cubicBezTo>
                <a:cubicBezTo>
                  <a:pt x="7163539" y="647204"/>
                  <a:pt x="7163539" y="647204"/>
                  <a:pt x="7139417" y="671450"/>
                </a:cubicBezTo>
                <a:cubicBezTo>
                  <a:pt x="7163539" y="671450"/>
                  <a:pt x="7163539" y="671450"/>
                  <a:pt x="7187661" y="671450"/>
                </a:cubicBezTo>
                <a:lnTo>
                  <a:pt x="7187661" y="662021"/>
                </a:lnTo>
                <a:lnTo>
                  <a:pt x="7205753" y="668419"/>
                </a:lnTo>
                <a:cubicBezTo>
                  <a:pt x="7223844" y="671450"/>
                  <a:pt x="7247966" y="671450"/>
                  <a:pt x="7260027" y="671450"/>
                </a:cubicBezTo>
                <a:cubicBezTo>
                  <a:pt x="7284149" y="671450"/>
                  <a:pt x="7284149" y="671450"/>
                  <a:pt x="7284149" y="671450"/>
                </a:cubicBezTo>
                <a:cubicBezTo>
                  <a:pt x="7380637" y="671450"/>
                  <a:pt x="7453003" y="671450"/>
                  <a:pt x="7525369" y="647204"/>
                </a:cubicBezTo>
                <a:cubicBezTo>
                  <a:pt x="7525369" y="622958"/>
                  <a:pt x="7525369" y="622958"/>
                  <a:pt x="7525369" y="622958"/>
                </a:cubicBezTo>
                <a:cubicBezTo>
                  <a:pt x="7549491" y="671450"/>
                  <a:pt x="7549491" y="671450"/>
                  <a:pt x="7549491" y="671450"/>
                </a:cubicBezTo>
                <a:cubicBezTo>
                  <a:pt x="7573613" y="647204"/>
                  <a:pt x="7597735" y="671450"/>
                  <a:pt x="7573613" y="622958"/>
                </a:cubicBezTo>
                <a:cubicBezTo>
                  <a:pt x="7645979" y="622958"/>
                  <a:pt x="7694223" y="574468"/>
                  <a:pt x="7742467" y="622958"/>
                </a:cubicBezTo>
                <a:cubicBezTo>
                  <a:pt x="7718345" y="622958"/>
                  <a:pt x="7718345" y="622958"/>
                  <a:pt x="7718345" y="622958"/>
                </a:cubicBezTo>
                <a:cubicBezTo>
                  <a:pt x="7742467" y="647204"/>
                  <a:pt x="7742467" y="647204"/>
                  <a:pt x="7742467" y="647204"/>
                </a:cubicBezTo>
                <a:cubicBezTo>
                  <a:pt x="7766589" y="622958"/>
                  <a:pt x="7766589" y="622958"/>
                  <a:pt x="7766589" y="622958"/>
                </a:cubicBezTo>
                <a:cubicBezTo>
                  <a:pt x="7766589" y="647204"/>
                  <a:pt x="7766589" y="647204"/>
                  <a:pt x="7766589" y="647204"/>
                </a:cubicBezTo>
                <a:cubicBezTo>
                  <a:pt x="7790711" y="647204"/>
                  <a:pt x="7790711" y="647204"/>
                  <a:pt x="7790711" y="622958"/>
                </a:cubicBezTo>
                <a:cubicBezTo>
                  <a:pt x="7838956" y="647204"/>
                  <a:pt x="7838956" y="574468"/>
                  <a:pt x="7887200" y="598713"/>
                </a:cubicBezTo>
                <a:cubicBezTo>
                  <a:pt x="7838956" y="622958"/>
                  <a:pt x="7838956" y="622958"/>
                  <a:pt x="7838956" y="622958"/>
                </a:cubicBezTo>
                <a:cubicBezTo>
                  <a:pt x="7863078" y="647204"/>
                  <a:pt x="7887200" y="622958"/>
                  <a:pt x="7911322" y="622958"/>
                </a:cubicBezTo>
                <a:cubicBezTo>
                  <a:pt x="7983688" y="647204"/>
                  <a:pt x="8031932" y="622958"/>
                  <a:pt x="8104298" y="622958"/>
                </a:cubicBezTo>
                <a:cubicBezTo>
                  <a:pt x="8104298" y="647204"/>
                  <a:pt x="8152542" y="622958"/>
                  <a:pt x="8176664" y="622958"/>
                </a:cubicBezTo>
                <a:cubicBezTo>
                  <a:pt x="8200786" y="598713"/>
                  <a:pt x="8200786" y="598713"/>
                  <a:pt x="8200786" y="598713"/>
                </a:cubicBezTo>
                <a:cubicBezTo>
                  <a:pt x="8176664" y="598713"/>
                  <a:pt x="8176664" y="598713"/>
                  <a:pt x="8176664" y="598713"/>
                </a:cubicBezTo>
                <a:cubicBezTo>
                  <a:pt x="8200786" y="598713"/>
                  <a:pt x="8297274" y="598713"/>
                  <a:pt x="8345518" y="574468"/>
                </a:cubicBezTo>
                <a:cubicBezTo>
                  <a:pt x="8345518" y="598713"/>
                  <a:pt x="8369640" y="598713"/>
                  <a:pt x="8369640" y="598713"/>
                </a:cubicBezTo>
                <a:cubicBezTo>
                  <a:pt x="8538494" y="622958"/>
                  <a:pt x="8707348" y="550222"/>
                  <a:pt x="8852080" y="598713"/>
                </a:cubicBezTo>
                <a:cubicBezTo>
                  <a:pt x="8972690" y="574468"/>
                  <a:pt x="9189788" y="550222"/>
                  <a:pt x="9334520" y="525977"/>
                </a:cubicBezTo>
                <a:cubicBezTo>
                  <a:pt x="9503374" y="501732"/>
                  <a:pt x="9503374" y="501732"/>
                  <a:pt x="9503374" y="501732"/>
                </a:cubicBezTo>
                <a:cubicBezTo>
                  <a:pt x="9503374" y="477485"/>
                  <a:pt x="9503374" y="477485"/>
                  <a:pt x="9503374" y="477485"/>
                </a:cubicBezTo>
                <a:close/>
                <a:moveTo>
                  <a:pt x="10589125" y="452086"/>
                </a:moveTo>
                <a:cubicBezTo>
                  <a:pt x="10613261" y="452086"/>
                  <a:pt x="10613261" y="476427"/>
                  <a:pt x="10637397" y="476427"/>
                </a:cubicBezTo>
                <a:cubicBezTo>
                  <a:pt x="10685669" y="476427"/>
                  <a:pt x="10758076" y="500769"/>
                  <a:pt x="10806348" y="525111"/>
                </a:cubicBezTo>
                <a:cubicBezTo>
                  <a:pt x="10830484" y="500769"/>
                  <a:pt x="10830484" y="500769"/>
                  <a:pt x="10830484" y="500769"/>
                </a:cubicBezTo>
                <a:cubicBezTo>
                  <a:pt x="10854620" y="573795"/>
                  <a:pt x="10951163" y="476427"/>
                  <a:pt x="10999435" y="549453"/>
                </a:cubicBezTo>
                <a:lnTo>
                  <a:pt x="11013139" y="535632"/>
                </a:lnTo>
                <a:lnTo>
                  <a:pt x="10975299" y="573795"/>
                </a:lnTo>
                <a:cubicBezTo>
                  <a:pt x="10975299" y="525111"/>
                  <a:pt x="10927028" y="549453"/>
                  <a:pt x="10878756" y="573795"/>
                </a:cubicBezTo>
                <a:cubicBezTo>
                  <a:pt x="10878756" y="573795"/>
                  <a:pt x="10854620" y="573795"/>
                  <a:pt x="10830484" y="573795"/>
                </a:cubicBezTo>
                <a:cubicBezTo>
                  <a:pt x="10806348" y="549453"/>
                  <a:pt x="10782212" y="573795"/>
                  <a:pt x="10782212" y="573795"/>
                </a:cubicBezTo>
                <a:cubicBezTo>
                  <a:pt x="10613261" y="549453"/>
                  <a:pt x="10613261" y="549453"/>
                  <a:pt x="10613261" y="549453"/>
                </a:cubicBezTo>
                <a:cubicBezTo>
                  <a:pt x="10564989" y="500769"/>
                  <a:pt x="10516717" y="598135"/>
                  <a:pt x="10468446" y="549453"/>
                </a:cubicBezTo>
                <a:cubicBezTo>
                  <a:pt x="10420174" y="549453"/>
                  <a:pt x="10371902" y="573795"/>
                  <a:pt x="10323630" y="525111"/>
                </a:cubicBezTo>
                <a:cubicBezTo>
                  <a:pt x="10299494" y="525111"/>
                  <a:pt x="10275358" y="549453"/>
                  <a:pt x="10251223" y="525111"/>
                </a:cubicBezTo>
                <a:cubicBezTo>
                  <a:pt x="10251223" y="500769"/>
                  <a:pt x="10251223" y="500769"/>
                  <a:pt x="10251223" y="500769"/>
                </a:cubicBezTo>
                <a:cubicBezTo>
                  <a:pt x="10227087" y="500769"/>
                  <a:pt x="10178815" y="500769"/>
                  <a:pt x="10154679" y="500769"/>
                </a:cubicBezTo>
                <a:cubicBezTo>
                  <a:pt x="10154679" y="500769"/>
                  <a:pt x="10154679" y="500769"/>
                  <a:pt x="10154679" y="525111"/>
                </a:cubicBezTo>
                <a:cubicBezTo>
                  <a:pt x="10130543" y="500769"/>
                  <a:pt x="10009864" y="500769"/>
                  <a:pt x="9985728" y="500769"/>
                </a:cubicBezTo>
                <a:lnTo>
                  <a:pt x="9865048" y="500769"/>
                </a:lnTo>
                <a:cubicBezTo>
                  <a:pt x="10009864" y="452086"/>
                  <a:pt x="10154679" y="500769"/>
                  <a:pt x="10323630" y="476427"/>
                </a:cubicBezTo>
                <a:cubicBezTo>
                  <a:pt x="10323630" y="476427"/>
                  <a:pt x="10347766" y="476427"/>
                  <a:pt x="10347766" y="476427"/>
                </a:cubicBezTo>
                <a:cubicBezTo>
                  <a:pt x="10396038" y="549453"/>
                  <a:pt x="10492581" y="476427"/>
                  <a:pt x="10540853" y="500769"/>
                </a:cubicBezTo>
                <a:cubicBezTo>
                  <a:pt x="10564989" y="500769"/>
                  <a:pt x="10589125" y="525111"/>
                  <a:pt x="10613261" y="500769"/>
                </a:cubicBezTo>
                <a:cubicBezTo>
                  <a:pt x="10613261" y="476427"/>
                  <a:pt x="10589125" y="476427"/>
                  <a:pt x="10589125" y="452086"/>
                </a:cubicBezTo>
                <a:close/>
                <a:moveTo>
                  <a:pt x="10299494" y="452086"/>
                </a:moveTo>
                <a:cubicBezTo>
                  <a:pt x="10347766" y="452086"/>
                  <a:pt x="10347766" y="452086"/>
                  <a:pt x="10347766" y="452086"/>
                </a:cubicBezTo>
                <a:cubicBezTo>
                  <a:pt x="10323630" y="452086"/>
                  <a:pt x="10323630" y="452086"/>
                  <a:pt x="10323630" y="476427"/>
                </a:cubicBezTo>
                <a:cubicBezTo>
                  <a:pt x="10299494" y="452086"/>
                  <a:pt x="10299494" y="452086"/>
                  <a:pt x="10299494" y="452086"/>
                </a:cubicBezTo>
                <a:close/>
                <a:moveTo>
                  <a:pt x="9816777" y="452086"/>
                </a:moveTo>
                <a:cubicBezTo>
                  <a:pt x="9816777" y="476427"/>
                  <a:pt x="9840912" y="476427"/>
                  <a:pt x="9865048" y="500769"/>
                </a:cubicBezTo>
                <a:lnTo>
                  <a:pt x="9720233" y="500769"/>
                </a:lnTo>
                <a:cubicBezTo>
                  <a:pt x="9816777" y="452086"/>
                  <a:pt x="9816777" y="452086"/>
                  <a:pt x="9816777" y="452086"/>
                </a:cubicBezTo>
                <a:close/>
                <a:moveTo>
                  <a:pt x="9599583" y="452085"/>
                </a:moveTo>
                <a:cubicBezTo>
                  <a:pt x="9623396" y="452085"/>
                  <a:pt x="9623396" y="452085"/>
                  <a:pt x="9623396" y="452085"/>
                </a:cubicBezTo>
                <a:cubicBezTo>
                  <a:pt x="9623396" y="452085"/>
                  <a:pt x="9599583" y="477485"/>
                  <a:pt x="9623396" y="477485"/>
                </a:cubicBezTo>
                <a:cubicBezTo>
                  <a:pt x="9599583" y="477485"/>
                  <a:pt x="9599583" y="477485"/>
                  <a:pt x="9599583" y="477485"/>
                </a:cubicBezTo>
                <a:cubicBezTo>
                  <a:pt x="9599583" y="452085"/>
                  <a:pt x="9599583" y="452085"/>
                  <a:pt x="9599583" y="452085"/>
                </a:cubicBezTo>
                <a:close/>
                <a:moveTo>
                  <a:pt x="10106392" y="428273"/>
                </a:moveTo>
                <a:cubicBezTo>
                  <a:pt x="10275858" y="428273"/>
                  <a:pt x="10275858" y="428273"/>
                  <a:pt x="10275858" y="428273"/>
                </a:cubicBezTo>
                <a:lnTo>
                  <a:pt x="10275858" y="452879"/>
                </a:lnTo>
                <a:cubicBezTo>
                  <a:pt x="10251649" y="428273"/>
                  <a:pt x="10203230" y="452879"/>
                  <a:pt x="10179020" y="452879"/>
                </a:cubicBezTo>
                <a:cubicBezTo>
                  <a:pt x="10154811" y="452879"/>
                  <a:pt x="10130602" y="452879"/>
                  <a:pt x="10112445" y="449803"/>
                </a:cubicBezTo>
                <a:lnTo>
                  <a:pt x="10096015" y="444333"/>
                </a:lnTo>
                <a:lnTo>
                  <a:pt x="10102609" y="435194"/>
                </a:lnTo>
                <a:cubicBezTo>
                  <a:pt x="10104879" y="431349"/>
                  <a:pt x="10106392" y="428273"/>
                  <a:pt x="10106392" y="428273"/>
                </a:cubicBezTo>
                <a:close/>
                <a:moveTo>
                  <a:pt x="10082183" y="428273"/>
                </a:moveTo>
                <a:cubicBezTo>
                  <a:pt x="10082183" y="434425"/>
                  <a:pt x="10085209" y="439038"/>
                  <a:pt x="10090505" y="442498"/>
                </a:cubicBezTo>
                <a:lnTo>
                  <a:pt x="10096015" y="444333"/>
                </a:lnTo>
                <a:lnTo>
                  <a:pt x="10094288" y="446728"/>
                </a:lnTo>
                <a:cubicBezTo>
                  <a:pt x="10088235" y="452879"/>
                  <a:pt x="10082183" y="452879"/>
                  <a:pt x="10082183" y="428273"/>
                </a:cubicBezTo>
                <a:close/>
                <a:moveTo>
                  <a:pt x="9720232" y="428272"/>
                </a:moveTo>
                <a:cubicBezTo>
                  <a:pt x="9744045" y="428272"/>
                  <a:pt x="9744045" y="428272"/>
                  <a:pt x="9744045" y="428272"/>
                </a:cubicBezTo>
                <a:cubicBezTo>
                  <a:pt x="9744045" y="452085"/>
                  <a:pt x="9720232" y="452085"/>
                  <a:pt x="9696420" y="452085"/>
                </a:cubicBezTo>
                <a:cubicBezTo>
                  <a:pt x="9696420" y="452085"/>
                  <a:pt x="9696420" y="428272"/>
                  <a:pt x="9720232" y="428272"/>
                </a:cubicBezTo>
                <a:close/>
                <a:moveTo>
                  <a:pt x="1888912" y="893"/>
                </a:moveTo>
                <a:cubicBezTo>
                  <a:pt x="1908510" y="-1772"/>
                  <a:pt x="1929616" y="1274"/>
                  <a:pt x="1953736" y="13458"/>
                </a:cubicBezTo>
                <a:cubicBezTo>
                  <a:pt x="1977856" y="-10909"/>
                  <a:pt x="2001977" y="62193"/>
                  <a:pt x="2026098" y="62193"/>
                </a:cubicBezTo>
                <a:cubicBezTo>
                  <a:pt x="2098460" y="13458"/>
                  <a:pt x="2146708" y="86561"/>
                  <a:pt x="2194940" y="62193"/>
                </a:cubicBezTo>
                <a:cubicBezTo>
                  <a:pt x="2291420" y="135296"/>
                  <a:pt x="2436142" y="62193"/>
                  <a:pt x="2508502" y="159665"/>
                </a:cubicBezTo>
                <a:cubicBezTo>
                  <a:pt x="2532623" y="159665"/>
                  <a:pt x="2532623" y="159665"/>
                  <a:pt x="2532623" y="159665"/>
                </a:cubicBezTo>
                <a:cubicBezTo>
                  <a:pt x="2532623" y="184032"/>
                  <a:pt x="2532623" y="184032"/>
                  <a:pt x="2532623" y="184032"/>
                </a:cubicBezTo>
                <a:cubicBezTo>
                  <a:pt x="2484381" y="232767"/>
                  <a:pt x="2436142" y="135296"/>
                  <a:pt x="2387903" y="184032"/>
                </a:cubicBezTo>
                <a:cubicBezTo>
                  <a:pt x="2412022" y="208400"/>
                  <a:pt x="2484381" y="184032"/>
                  <a:pt x="2460262" y="257135"/>
                </a:cubicBezTo>
                <a:cubicBezTo>
                  <a:pt x="2629104" y="378973"/>
                  <a:pt x="2797947" y="427708"/>
                  <a:pt x="2918549" y="598283"/>
                </a:cubicBezTo>
                <a:cubicBezTo>
                  <a:pt x="2990911" y="622651"/>
                  <a:pt x="3063272" y="671386"/>
                  <a:pt x="3063272" y="744490"/>
                </a:cubicBezTo>
                <a:cubicBezTo>
                  <a:pt x="3087392" y="768857"/>
                  <a:pt x="3111513" y="793225"/>
                  <a:pt x="3159754" y="817592"/>
                </a:cubicBezTo>
                <a:cubicBezTo>
                  <a:pt x="3159754" y="817592"/>
                  <a:pt x="3159754" y="817592"/>
                  <a:pt x="3159754" y="793225"/>
                </a:cubicBezTo>
                <a:cubicBezTo>
                  <a:pt x="3159754" y="841960"/>
                  <a:pt x="3232115" y="866327"/>
                  <a:pt x="3280356" y="915062"/>
                </a:cubicBezTo>
                <a:cubicBezTo>
                  <a:pt x="3280356" y="915062"/>
                  <a:pt x="3304476" y="890695"/>
                  <a:pt x="3328597" y="915062"/>
                </a:cubicBezTo>
                <a:cubicBezTo>
                  <a:pt x="3304476" y="939430"/>
                  <a:pt x="3304476" y="939430"/>
                  <a:pt x="3304476" y="939430"/>
                </a:cubicBezTo>
                <a:cubicBezTo>
                  <a:pt x="3352717" y="963798"/>
                  <a:pt x="3400958" y="915062"/>
                  <a:pt x="3449199" y="963798"/>
                </a:cubicBezTo>
                <a:cubicBezTo>
                  <a:pt x="3449199" y="963798"/>
                  <a:pt x="3425078" y="963798"/>
                  <a:pt x="3425078" y="963798"/>
                </a:cubicBezTo>
                <a:cubicBezTo>
                  <a:pt x="3521561" y="988165"/>
                  <a:pt x="3618042" y="1012533"/>
                  <a:pt x="3738608" y="988165"/>
                </a:cubicBezTo>
                <a:cubicBezTo>
                  <a:pt x="3810968" y="988165"/>
                  <a:pt x="3883329" y="963798"/>
                  <a:pt x="3931570" y="963798"/>
                </a:cubicBezTo>
                <a:cubicBezTo>
                  <a:pt x="3955690" y="939430"/>
                  <a:pt x="3955690" y="939430"/>
                  <a:pt x="3955690" y="939430"/>
                </a:cubicBezTo>
                <a:cubicBezTo>
                  <a:pt x="4003930" y="988165"/>
                  <a:pt x="4052171" y="939430"/>
                  <a:pt x="4076291" y="939430"/>
                </a:cubicBezTo>
                <a:cubicBezTo>
                  <a:pt x="4100411" y="963798"/>
                  <a:pt x="4100411" y="988165"/>
                  <a:pt x="4076291" y="988165"/>
                </a:cubicBezTo>
                <a:cubicBezTo>
                  <a:pt x="4028051" y="963798"/>
                  <a:pt x="3979810" y="963798"/>
                  <a:pt x="3931570" y="1012533"/>
                </a:cubicBezTo>
                <a:cubicBezTo>
                  <a:pt x="3979810" y="1036901"/>
                  <a:pt x="4076291" y="1012533"/>
                  <a:pt x="4124532" y="988165"/>
                </a:cubicBezTo>
                <a:cubicBezTo>
                  <a:pt x="4124532" y="963798"/>
                  <a:pt x="4124532" y="963798"/>
                  <a:pt x="4124532" y="963798"/>
                </a:cubicBezTo>
                <a:cubicBezTo>
                  <a:pt x="4148652" y="915062"/>
                  <a:pt x="4196892" y="988165"/>
                  <a:pt x="4196892" y="939430"/>
                </a:cubicBezTo>
                <a:cubicBezTo>
                  <a:pt x="4245133" y="939430"/>
                  <a:pt x="4269253" y="890695"/>
                  <a:pt x="4293373" y="841960"/>
                </a:cubicBezTo>
                <a:cubicBezTo>
                  <a:pt x="4317493" y="744490"/>
                  <a:pt x="4413974" y="671386"/>
                  <a:pt x="4438095" y="549547"/>
                </a:cubicBezTo>
                <a:cubicBezTo>
                  <a:pt x="4486335" y="549547"/>
                  <a:pt x="4486335" y="549547"/>
                  <a:pt x="4486335" y="549547"/>
                </a:cubicBezTo>
                <a:cubicBezTo>
                  <a:pt x="4462215" y="647018"/>
                  <a:pt x="4389854" y="695754"/>
                  <a:pt x="4365734" y="793225"/>
                </a:cubicBezTo>
                <a:cubicBezTo>
                  <a:pt x="4341614" y="817592"/>
                  <a:pt x="4389854" y="841960"/>
                  <a:pt x="4365734" y="866327"/>
                </a:cubicBezTo>
                <a:cubicBezTo>
                  <a:pt x="4341614" y="841960"/>
                  <a:pt x="4341614" y="841960"/>
                  <a:pt x="4341614" y="841960"/>
                </a:cubicBezTo>
                <a:cubicBezTo>
                  <a:pt x="4317493" y="866327"/>
                  <a:pt x="4293373" y="890695"/>
                  <a:pt x="4293373" y="939430"/>
                </a:cubicBezTo>
                <a:cubicBezTo>
                  <a:pt x="4317493" y="915062"/>
                  <a:pt x="4365734" y="939430"/>
                  <a:pt x="4365734" y="915062"/>
                </a:cubicBezTo>
                <a:cubicBezTo>
                  <a:pt x="4365734" y="890695"/>
                  <a:pt x="4341614" y="915062"/>
                  <a:pt x="4317493" y="915062"/>
                </a:cubicBezTo>
                <a:cubicBezTo>
                  <a:pt x="4317493" y="890695"/>
                  <a:pt x="4341614" y="890695"/>
                  <a:pt x="4365734" y="890695"/>
                </a:cubicBezTo>
                <a:cubicBezTo>
                  <a:pt x="4365734" y="915062"/>
                  <a:pt x="4389854" y="915062"/>
                  <a:pt x="4389854" y="939430"/>
                </a:cubicBezTo>
                <a:cubicBezTo>
                  <a:pt x="4341614" y="939430"/>
                  <a:pt x="4293373" y="963798"/>
                  <a:pt x="4245133" y="963798"/>
                </a:cubicBezTo>
                <a:cubicBezTo>
                  <a:pt x="4269253" y="988165"/>
                  <a:pt x="4269253" y="988165"/>
                  <a:pt x="4269253" y="988165"/>
                </a:cubicBezTo>
                <a:cubicBezTo>
                  <a:pt x="4848139" y="915062"/>
                  <a:pt x="4848139" y="915062"/>
                  <a:pt x="4848139" y="915062"/>
                </a:cubicBezTo>
                <a:cubicBezTo>
                  <a:pt x="4872259" y="890695"/>
                  <a:pt x="4872259" y="890695"/>
                  <a:pt x="4872259" y="890695"/>
                </a:cubicBezTo>
                <a:lnTo>
                  <a:pt x="4896379" y="890695"/>
                </a:lnTo>
                <a:cubicBezTo>
                  <a:pt x="4896379" y="866327"/>
                  <a:pt x="4896379" y="866327"/>
                  <a:pt x="4896379" y="841960"/>
                </a:cubicBezTo>
                <a:cubicBezTo>
                  <a:pt x="4920499" y="841960"/>
                  <a:pt x="4920499" y="841960"/>
                  <a:pt x="4920499" y="841960"/>
                </a:cubicBezTo>
                <a:cubicBezTo>
                  <a:pt x="4920499" y="866327"/>
                  <a:pt x="4920499" y="866327"/>
                  <a:pt x="4920499" y="866327"/>
                </a:cubicBezTo>
                <a:cubicBezTo>
                  <a:pt x="4968740" y="841960"/>
                  <a:pt x="4992860" y="890695"/>
                  <a:pt x="5041101" y="841960"/>
                </a:cubicBezTo>
                <a:cubicBezTo>
                  <a:pt x="5065221" y="866327"/>
                  <a:pt x="5113461" y="817592"/>
                  <a:pt x="5161702" y="817592"/>
                </a:cubicBezTo>
                <a:cubicBezTo>
                  <a:pt x="5161702" y="841960"/>
                  <a:pt x="5161702" y="841960"/>
                  <a:pt x="5161702" y="841960"/>
                </a:cubicBezTo>
                <a:cubicBezTo>
                  <a:pt x="5065221" y="866327"/>
                  <a:pt x="4992860" y="866327"/>
                  <a:pt x="4920499" y="915062"/>
                </a:cubicBezTo>
                <a:cubicBezTo>
                  <a:pt x="4341614" y="1012533"/>
                  <a:pt x="4341614" y="1012533"/>
                  <a:pt x="4341614" y="1012533"/>
                </a:cubicBezTo>
                <a:cubicBezTo>
                  <a:pt x="4317493" y="1036901"/>
                  <a:pt x="4317493" y="1036901"/>
                  <a:pt x="4317493" y="1036901"/>
                </a:cubicBezTo>
                <a:cubicBezTo>
                  <a:pt x="4371764" y="1036901"/>
                  <a:pt x="4426035" y="1023194"/>
                  <a:pt x="4480305" y="1016340"/>
                </a:cubicBezTo>
                <a:lnTo>
                  <a:pt x="4512496" y="1014082"/>
                </a:lnTo>
                <a:lnTo>
                  <a:pt x="4527509" y="1025478"/>
                </a:lnTo>
                <a:cubicBezTo>
                  <a:pt x="4565103" y="1044135"/>
                  <a:pt x="4588846" y="988165"/>
                  <a:pt x="4631057" y="988165"/>
                </a:cubicBezTo>
                <a:cubicBezTo>
                  <a:pt x="4631057" y="1012533"/>
                  <a:pt x="4631057" y="1012533"/>
                  <a:pt x="4631057" y="1012533"/>
                </a:cubicBezTo>
                <a:cubicBezTo>
                  <a:pt x="4655177" y="1012533"/>
                  <a:pt x="4751658" y="1012533"/>
                  <a:pt x="4751658" y="988165"/>
                </a:cubicBezTo>
                <a:cubicBezTo>
                  <a:pt x="4799898" y="1012533"/>
                  <a:pt x="4896379" y="988165"/>
                  <a:pt x="4968740" y="963798"/>
                </a:cubicBezTo>
                <a:cubicBezTo>
                  <a:pt x="4968740" y="963798"/>
                  <a:pt x="4968740" y="963798"/>
                  <a:pt x="4944620" y="988165"/>
                </a:cubicBezTo>
                <a:lnTo>
                  <a:pt x="4968575" y="1000266"/>
                </a:lnTo>
                <a:lnTo>
                  <a:pt x="4956680" y="1006441"/>
                </a:lnTo>
                <a:cubicBezTo>
                  <a:pt x="4920500" y="1024717"/>
                  <a:pt x="4884319" y="1036901"/>
                  <a:pt x="4848139" y="1012533"/>
                </a:cubicBezTo>
                <a:cubicBezTo>
                  <a:pt x="4799898" y="988165"/>
                  <a:pt x="4775778" y="1085636"/>
                  <a:pt x="4727537" y="1036901"/>
                </a:cubicBezTo>
                <a:cubicBezTo>
                  <a:pt x="4655177" y="1036901"/>
                  <a:pt x="4631057" y="1036901"/>
                  <a:pt x="4582816" y="1061268"/>
                </a:cubicBezTo>
                <a:cubicBezTo>
                  <a:pt x="4582816" y="1036901"/>
                  <a:pt x="4582816" y="1036901"/>
                  <a:pt x="4582816" y="1036901"/>
                </a:cubicBezTo>
                <a:cubicBezTo>
                  <a:pt x="4564726" y="1073452"/>
                  <a:pt x="4519501" y="1068883"/>
                  <a:pt x="4487843" y="1084875"/>
                </a:cubicBezTo>
                <a:lnTo>
                  <a:pt x="4464704" y="1107563"/>
                </a:lnTo>
                <a:lnTo>
                  <a:pt x="4462153" y="1107686"/>
                </a:lnTo>
                <a:lnTo>
                  <a:pt x="4461838" y="1095916"/>
                </a:lnTo>
                <a:cubicBezTo>
                  <a:pt x="4460707" y="1085636"/>
                  <a:pt x="4456185" y="1085636"/>
                  <a:pt x="4438095" y="1085636"/>
                </a:cubicBezTo>
                <a:cubicBezTo>
                  <a:pt x="4413974" y="1085636"/>
                  <a:pt x="4413974" y="1085636"/>
                  <a:pt x="4413974" y="1085636"/>
                </a:cubicBezTo>
                <a:cubicBezTo>
                  <a:pt x="4413974" y="1110004"/>
                  <a:pt x="4413974" y="1110004"/>
                  <a:pt x="4413974" y="1110004"/>
                </a:cubicBezTo>
                <a:lnTo>
                  <a:pt x="4462153" y="1107686"/>
                </a:lnTo>
                <a:lnTo>
                  <a:pt x="4462215" y="1110004"/>
                </a:lnTo>
                <a:lnTo>
                  <a:pt x="4464704" y="1107563"/>
                </a:lnTo>
                <a:lnTo>
                  <a:pt x="4572264" y="1102389"/>
                </a:lnTo>
                <a:cubicBezTo>
                  <a:pt x="4726030" y="1088682"/>
                  <a:pt x="4866229" y="1061268"/>
                  <a:pt x="4992860" y="1061268"/>
                </a:cubicBezTo>
                <a:cubicBezTo>
                  <a:pt x="4992860" y="1012533"/>
                  <a:pt x="4992860" y="1012533"/>
                  <a:pt x="4992860" y="1012533"/>
                </a:cubicBezTo>
                <a:cubicBezTo>
                  <a:pt x="5041101" y="1036901"/>
                  <a:pt x="5137582" y="1036901"/>
                  <a:pt x="5185822" y="988165"/>
                </a:cubicBezTo>
                <a:cubicBezTo>
                  <a:pt x="5209942" y="1012533"/>
                  <a:pt x="5209942" y="1012533"/>
                  <a:pt x="5209942" y="1012533"/>
                </a:cubicBezTo>
                <a:cubicBezTo>
                  <a:pt x="5209942" y="988165"/>
                  <a:pt x="5209942" y="988165"/>
                  <a:pt x="5234063" y="988165"/>
                </a:cubicBezTo>
                <a:cubicBezTo>
                  <a:pt x="5258183" y="988165"/>
                  <a:pt x="5258183" y="988165"/>
                  <a:pt x="5258183" y="988165"/>
                </a:cubicBezTo>
                <a:cubicBezTo>
                  <a:pt x="5258183" y="1012533"/>
                  <a:pt x="5306423" y="988165"/>
                  <a:pt x="5330544" y="1012533"/>
                </a:cubicBezTo>
                <a:cubicBezTo>
                  <a:pt x="5378784" y="1012533"/>
                  <a:pt x="5475265" y="963798"/>
                  <a:pt x="5475265" y="1012533"/>
                </a:cubicBezTo>
                <a:cubicBezTo>
                  <a:pt x="5475265" y="963798"/>
                  <a:pt x="5475265" y="963798"/>
                  <a:pt x="5475265" y="963798"/>
                </a:cubicBezTo>
                <a:cubicBezTo>
                  <a:pt x="5523506" y="988165"/>
                  <a:pt x="5547626" y="1012533"/>
                  <a:pt x="5547626" y="963798"/>
                </a:cubicBezTo>
                <a:cubicBezTo>
                  <a:pt x="5547626" y="963798"/>
                  <a:pt x="5547626" y="988165"/>
                  <a:pt x="5571746" y="988165"/>
                </a:cubicBezTo>
                <a:cubicBezTo>
                  <a:pt x="5571746" y="988165"/>
                  <a:pt x="5571746" y="963798"/>
                  <a:pt x="5571746" y="963798"/>
                </a:cubicBezTo>
                <a:cubicBezTo>
                  <a:pt x="5595866" y="963798"/>
                  <a:pt x="5595866" y="963798"/>
                  <a:pt x="5595866" y="963798"/>
                </a:cubicBezTo>
                <a:cubicBezTo>
                  <a:pt x="5595866" y="963798"/>
                  <a:pt x="5595866" y="963798"/>
                  <a:pt x="5595866" y="988165"/>
                </a:cubicBezTo>
                <a:cubicBezTo>
                  <a:pt x="5619986" y="963798"/>
                  <a:pt x="5619986" y="963798"/>
                  <a:pt x="5619986" y="963798"/>
                </a:cubicBezTo>
                <a:cubicBezTo>
                  <a:pt x="5619986" y="963798"/>
                  <a:pt x="5644107" y="988165"/>
                  <a:pt x="5668227" y="963798"/>
                </a:cubicBezTo>
                <a:cubicBezTo>
                  <a:pt x="5668227" y="963798"/>
                  <a:pt x="5668227" y="963798"/>
                  <a:pt x="5668227" y="939430"/>
                </a:cubicBezTo>
                <a:cubicBezTo>
                  <a:pt x="5740588" y="1012533"/>
                  <a:pt x="5788828" y="915062"/>
                  <a:pt x="5812948" y="939430"/>
                </a:cubicBezTo>
                <a:cubicBezTo>
                  <a:pt x="5812948" y="988165"/>
                  <a:pt x="5788828" y="939430"/>
                  <a:pt x="5764708" y="988165"/>
                </a:cubicBezTo>
                <a:cubicBezTo>
                  <a:pt x="5788828" y="1012533"/>
                  <a:pt x="5837069" y="963798"/>
                  <a:pt x="5861189" y="963798"/>
                </a:cubicBezTo>
                <a:cubicBezTo>
                  <a:pt x="5885309" y="963798"/>
                  <a:pt x="5909429" y="963798"/>
                  <a:pt x="5909429" y="963798"/>
                </a:cubicBezTo>
                <a:cubicBezTo>
                  <a:pt x="5933550" y="963798"/>
                  <a:pt x="5933550" y="963798"/>
                  <a:pt x="5933550" y="963798"/>
                </a:cubicBezTo>
                <a:cubicBezTo>
                  <a:pt x="5909429" y="988165"/>
                  <a:pt x="5909429" y="988165"/>
                  <a:pt x="5909429" y="988165"/>
                </a:cubicBezTo>
                <a:cubicBezTo>
                  <a:pt x="5933550" y="1012533"/>
                  <a:pt x="5933550" y="1012533"/>
                  <a:pt x="5933550" y="1012533"/>
                </a:cubicBezTo>
                <a:cubicBezTo>
                  <a:pt x="5909429" y="1036901"/>
                  <a:pt x="5909429" y="1036901"/>
                  <a:pt x="5909429" y="1036901"/>
                </a:cubicBezTo>
                <a:cubicBezTo>
                  <a:pt x="5885309" y="1012533"/>
                  <a:pt x="5885309" y="1012533"/>
                  <a:pt x="5885309" y="1012533"/>
                </a:cubicBezTo>
                <a:cubicBezTo>
                  <a:pt x="5861189" y="1012533"/>
                  <a:pt x="5885309" y="1036901"/>
                  <a:pt x="5885309" y="1036901"/>
                </a:cubicBezTo>
                <a:cubicBezTo>
                  <a:pt x="5885309" y="1061268"/>
                  <a:pt x="5837069" y="1036901"/>
                  <a:pt x="5861189" y="1012533"/>
                </a:cubicBezTo>
                <a:cubicBezTo>
                  <a:pt x="5716467" y="1012533"/>
                  <a:pt x="5716467" y="1012533"/>
                  <a:pt x="5716467" y="1012533"/>
                </a:cubicBezTo>
                <a:cubicBezTo>
                  <a:pt x="5740588" y="1012533"/>
                  <a:pt x="5740588" y="988165"/>
                  <a:pt x="5740588" y="988165"/>
                </a:cubicBezTo>
                <a:cubicBezTo>
                  <a:pt x="5716467" y="963798"/>
                  <a:pt x="5692347" y="1061268"/>
                  <a:pt x="5644107" y="1012533"/>
                </a:cubicBezTo>
                <a:cubicBezTo>
                  <a:pt x="5619986" y="1012533"/>
                  <a:pt x="5595866" y="1012533"/>
                  <a:pt x="5595866" y="1012533"/>
                </a:cubicBezTo>
                <a:cubicBezTo>
                  <a:pt x="5571746" y="1012533"/>
                  <a:pt x="5499385" y="1061268"/>
                  <a:pt x="5427025" y="1061268"/>
                </a:cubicBezTo>
                <a:cubicBezTo>
                  <a:pt x="5427025" y="1036901"/>
                  <a:pt x="5427025" y="1036901"/>
                  <a:pt x="5427025" y="1036901"/>
                </a:cubicBezTo>
                <a:cubicBezTo>
                  <a:pt x="5402904" y="1061268"/>
                  <a:pt x="5306423" y="1036901"/>
                  <a:pt x="5282303" y="1085636"/>
                </a:cubicBezTo>
                <a:cubicBezTo>
                  <a:pt x="5185822" y="1110004"/>
                  <a:pt x="5065221" y="1134371"/>
                  <a:pt x="4944620" y="1134371"/>
                </a:cubicBezTo>
                <a:cubicBezTo>
                  <a:pt x="4920499" y="1158739"/>
                  <a:pt x="4920499" y="1158739"/>
                  <a:pt x="4920499" y="1158739"/>
                </a:cubicBezTo>
                <a:cubicBezTo>
                  <a:pt x="5137582" y="1134371"/>
                  <a:pt x="5354664" y="1158739"/>
                  <a:pt x="5547626" y="1085636"/>
                </a:cubicBezTo>
                <a:cubicBezTo>
                  <a:pt x="5571746" y="1110004"/>
                  <a:pt x="5595866" y="1085636"/>
                  <a:pt x="5595866" y="1085636"/>
                </a:cubicBezTo>
                <a:cubicBezTo>
                  <a:pt x="5619986" y="1110004"/>
                  <a:pt x="5595866" y="1110004"/>
                  <a:pt x="5571746" y="1110004"/>
                </a:cubicBezTo>
                <a:cubicBezTo>
                  <a:pt x="5547626" y="1110004"/>
                  <a:pt x="5547626" y="1110004"/>
                  <a:pt x="5547626" y="1110004"/>
                </a:cubicBezTo>
                <a:cubicBezTo>
                  <a:pt x="5547626" y="1158739"/>
                  <a:pt x="5523506" y="1110004"/>
                  <a:pt x="5499385" y="1134371"/>
                </a:cubicBezTo>
                <a:cubicBezTo>
                  <a:pt x="5451145" y="1134371"/>
                  <a:pt x="5402904" y="1158739"/>
                  <a:pt x="5354664" y="1183107"/>
                </a:cubicBezTo>
                <a:cubicBezTo>
                  <a:pt x="5408934" y="1177015"/>
                  <a:pt x="5449637" y="1172446"/>
                  <a:pt x="5480164" y="1169019"/>
                </a:cubicBezTo>
                <a:lnTo>
                  <a:pt x="5495994" y="1167242"/>
                </a:lnTo>
                <a:lnTo>
                  <a:pt x="5440969" y="1184249"/>
                </a:lnTo>
                <a:cubicBezTo>
                  <a:pt x="5365217" y="1201383"/>
                  <a:pt x="5306424" y="1201383"/>
                  <a:pt x="5234063" y="1256210"/>
                </a:cubicBezTo>
                <a:cubicBezTo>
                  <a:pt x="5306423" y="1280578"/>
                  <a:pt x="5378784" y="1256210"/>
                  <a:pt x="5427025" y="1280578"/>
                </a:cubicBezTo>
                <a:cubicBezTo>
                  <a:pt x="5451145" y="1256210"/>
                  <a:pt x="5451145" y="1256210"/>
                  <a:pt x="5451145" y="1256210"/>
                </a:cubicBezTo>
                <a:cubicBezTo>
                  <a:pt x="5451145" y="1256210"/>
                  <a:pt x="5451145" y="1256210"/>
                  <a:pt x="5475265" y="1256210"/>
                </a:cubicBezTo>
                <a:cubicBezTo>
                  <a:pt x="5493355" y="1262302"/>
                  <a:pt x="5500893" y="1262302"/>
                  <a:pt x="5503154" y="1258875"/>
                </a:cubicBezTo>
                <a:lnTo>
                  <a:pt x="5502537" y="1255945"/>
                </a:lnTo>
                <a:lnTo>
                  <a:pt x="5589836" y="1248595"/>
                </a:lnTo>
                <a:cubicBezTo>
                  <a:pt x="5680287" y="1234888"/>
                  <a:pt x="5770738" y="1207475"/>
                  <a:pt x="5861189" y="1207475"/>
                </a:cubicBezTo>
                <a:cubicBezTo>
                  <a:pt x="5788828" y="1158739"/>
                  <a:pt x="5764708" y="1207475"/>
                  <a:pt x="5716467" y="1158739"/>
                </a:cubicBezTo>
                <a:cubicBezTo>
                  <a:pt x="5812948" y="1134371"/>
                  <a:pt x="5812948" y="1134371"/>
                  <a:pt x="5812948" y="1134371"/>
                </a:cubicBezTo>
                <a:cubicBezTo>
                  <a:pt x="5812948" y="1158739"/>
                  <a:pt x="5788828" y="1158739"/>
                  <a:pt x="5788828" y="1158739"/>
                </a:cubicBezTo>
                <a:cubicBezTo>
                  <a:pt x="5812948" y="1158739"/>
                  <a:pt x="5837069" y="1183107"/>
                  <a:pt x="5861189" y="1183107"/>
                </a:cubicBezTo>
                <a:cubicBezTo>
                  <a:pt x="5885309" y="1207475"/>
                  <a:pt x="5885309" y="1207475"/>
                  <a:pt x="5909429" y="1183107"/>
                </a:cubicBezTo>
                <a:cubicBezTo>
                  <a:pt x="5933550" y="1183107"/>
                  <a:pt x="5909429" y="1158739"/>
                  <a:pt x="5909429" y="1158739"/>
                </a:cubicBezTo>
                <a:cubicBezTo>
                  <a:pt x="5933550" y="1158739"/>
                  <a:pt x="5933550" y="1183107"/>
                  <a:pt x="5957670" y="1158739"/>
                </a:cubicBezTo>
                <a:cubicBezTo>
                  <a:pt x="5981790" y="1183107"/>
                  <a:pt x="5981790" y="1183107"/>
                  <a:pt x="5981790" y="1183107"/>
                </a:cubicBezTo>
                <a:cubicBezTo>
                  <a:pt x="6005910" y="1134371"/>
                  <a:pt x="6005910" y="1134371"/>
                  <a:pt x="6005910" y="1134371"/>
                </a:cubicBezTo>
                <a:cubicBezTo>
                  <a:pt x="6005910" y="1134371"/>
                  <a:pt x="5981790" y="1134371"/>
                  <a:pt x="5981790" y="1134371"/>
                </a:cubicBezTo>
                <a:cubicBezTo>
                  <a:pt x="6005910" y="1110004"/>
                  <a:pt x="6005910" y="1110004"/>
                  <a:pt x="6005910" y="1110004"/>
                </a:cubicBezTo>
                <a:cubicBezTo>
                  <a:pt x="6030031" y="1110004"/>
                  <a:pt x="6030031" y="1134371"/>
                  <a:pt x="6030031" y="1134371"/>
                </a:cubicBezTo>
                <a:cubicBezTo>
                  <a:pt x="6005910" y="1134371"/>
                  <a:pt x="6005910" y="1134371"/>
                  <a:pt x="6005910" y="1158739"/>
                </a:cubicBezTo>
                <a:cubicBezTo>
                  <a:pt x="6030030" y="1134371"/>
                  <a:pt x="6060181" y="1146555"/>
                  <a:pt x="6090331" y="1158739"/>
                </a:cubicBezTo>
                <a:lnTo>
                  <a:pt x="6119238" y="1167649"/>
                </a:lnTo>
                <a:lnTo>
                  <a:pt x="5989705" y="1188437"/>
                </a:lnTo>
                <a:cubicBezTo>
                  <a:pt x="5800888" y="1227273"/>
                  <a:pt x="5601896" y="1286670"/>
                  <a:pt x="5402904" y="1304945"/>
                </a:cubicBezTo>
                <a:cubicBezTo>
                  <a:pt x="5378784" y="1329313"/>
                  <a:pt x="5378784" y="1329313"/>
                  <a:pt x="5378784" y="1353681"/>
                </a:cubicBezTo>
                <a:cubicBezTo>
                  <a:pt x="5427025" y="1353681"/>
                  <a:pt x="5427025" y="1353681"/>
                  <a:pt x="5427025" y="1353681"/>
                </a:cubicBezTo>
                <a:cubicBezTo>
                  <a:pt x="5354664" y="1402416"/>
                  <a:pt x="5354664" y="1329313"/>
                  <a:pt x="5282303" y="1353681"/>
                </a:cubicBezTo>
                <a:cubicBezTo>
                  <a:pt x="5234063" y="1378048"/>
                  <a:pt x="5161702" y="1402416"/>
                  <a:pt x="5113461" y="1426784"/>
                </a:cubicBezTo>
                <a:cubicBezTo>
                  <a:pt x="5113461" y="1451152"/>
                  <a:pt x="5113461" y="1451152"/>
                  <a:pt x="5113461" y="1451152"/>
                </a:cubicBezTo>
                <a:cubicBezTo>
                  <a:pt x="5209942" y="1451152"/>
                  <a:pt x="5282303" y="1402416"/>
                  <a:pt x="5378784" y="1426784"/>
                </a:cubicBezTo>
                <a:cubicBezTo>
                  <a:pt x="5209942" y="1475519"/>
                  <a:pt x="5209942" y="1475519"/>
                  <a:pt x="5209942" y="1475519"/>
                </a:cubicBezTo>
                <a:cubicBezTo>
                  <a:pt x="5185822" y="1524255"/>
                  <a:pt x="5282303" y="1499887"/>
                  <a:pt x="5282303" y="1499887"/>
                </a:cubicBezTo>
                <a:cubicBezTo>
                  <a:pt x="5282303" y="1524255"/>
                  <a:pt x="5282303" y="1524255"/>
                  <a:pt x="5282303" y="1524255"/>
                </a:cubicBezTo>
                <a:cubicBezTo>
                  <a:pt x="5306423" y="1548622"/>
                  <a:pt x="5330544" y="1524255"/>
                  <a:pt x="5354664" y="1524255"/>
                </a:cubicBezTo>
                <a:cubicBezTo>
                  <a:pt x="5378784" y="1548622"/>
                  <a:pt x="5427025" y="1548622"/>
                  <a:pt x="5475265" y="1548622"/>
                </a:cubicBezTo>
                <a:cubicBezTo>
                  <a:pt x="5716467" y="1548622"/>
                  <a:pt x="5981790" y="1499887"/>
                  <a:pt x="6222993" y="1475519"/>
                </a:cubicBezTo>
                <a:cubicBezTo>
                  <a:pt x="6198872" y="1499887"/>
                  <a:pt x="6198872" y="1499887"/>
                  <a:pt x="6198872" y="1499887"/>
                </a:cubicBezTo>
                <a:cubicBezTo>
                  <a:pt x="6078271" y="1548622"/>
                  <a:pt x="5933550" y="1548622"/>
                  <a:pt x="5837069" y="1572990"/>
                </a:cubicBezTo>
                <a:cubicBezTo>
                  <a:pt x="5909429" y="1572990"/>
                  <a:pt x="6005910" y="1597358"/>
                  <a:pt x="6078271" y="1597358"/>
                </a:cubicBezTo>
                <a:cubicBezTo>
                  <a:pt x="6126512" y="1621725"/>
                  <a:pt x="6271233" y="1572990"/>
                  <a:pt x="6343594" y="1597358"/>
                </a:cubicBezTo>
                <a:cubicBezTo>
                  <a:pt x="6367714" y="1524255"/>
                  <a:pt x="6464195" y="1548622"/>
                  <a:pt x="6512435" y="1499887"/>
                </a:cubicBezTo>
                <a:cubicBezTo>
                  <a:pt x="6536556" y="1524255"/>
                  <a:pt x="6560676" y="1475519"/>
                  <a:pt x="6560676" y="1475519"/>
                </a:cubicBezTo>
                <a:cubicBezTo>
                  <a:pt x="6536556" y="1451152"/>
                  <a:pt x="6536556" y="1451152"/>
                  <a:pt x="6536556" y="1451152"/>
                </a:cubicBezTo>
                <a:cubicBezTo>
                  <a:pt x="6584796" y="1426784"/>
                  <a:pt x="6584796" y="1426784"/>
                  <a:pt x="6584796" y="1426784"/>
                </a:cubicBezTo>
                <a:cubicBezTo>
                  <a:pt x="6560676" y="1426784"/>
                  <a:pt x="6584796" y="1378048"/>
                  <a:pt x="6536556" y="1378048"/>
                </a:cubicBezTo>
                <a:cubicBezTo>
                  <a:pt x="6536556" y="1378048"/>
                  <a:pt x="6536556" y="1378048"/>
                  <a:pt x="6536556" y="1402416"/>
                </a:cubicBezTo>
                <a:cubicBezTo>
                  <a:pt x="6512435" y="1402416"/>
                  <a:pt x="6512435" y="1402416"/>
                  <a:pt x="6512435" y="1402416"/>
                </a:cubicBezTo>
                <a:cubicBezTo>
                  <a:pt x="6536556" y="1378048"/>
                  <a:pt x="6536556" y="1353681"/>
                  <a:pt x="6560676" y="1353681"/>
                </a:cubicBezTo>
                <a:cubicBezTo>
                  <a:pt x="6584796" y="1353681"/>
                  <a:pt x="6584796" y="1353681"/>
                  <a:pt x="6584796" y="1353681"/>
                </a:cubicBezTo>
                <a:cubicBezTo>
                  <a:pt x="6584796" y="1329313"/>
                  <a:pt x="6560676" y="1329313"/>
                  <a:pt x="6536556" y="1329313"/>
                </a:cubicBezTo>
                <a:cubicBezTo>
                  <a:pt x="6512435" y="1329313"/>
                  <a:pt x="6512435" y="1329313"/>
                  <a:pt x="6512435" y="1329313"/>
                </a:cubicBezTo>
                <a:cubicBezTo>
                  <a:pt x="6536556" y="1256210"/>
                  <a:pt x="6608916" y="1353681"/>
                  <a:pt x="6633037" y="1280578"/>
                </a:cubicBezTo>
                <a:cubicBezTo>
                  <a:pt x="6633037" y="1280578"/>
                  <a:pt x="6633037" y="1280578"/>
                  <a:pt x="6657157" y="1280578"/>
                </a:cubicBezTo>
                <a:cubicBezTo>
                  <a:pt x="6633037" y="1231842"/>
                  <a:pt x="6608916" y="1207475"/>
                  <a:pt x="6536556" y="1231842"/>
                </a:cubicBezTo>
                <a:cubicBezTo>
                  <a:pt x="6560676" y="1183107"/>
                  <a:pt x="6657157" y="1207475"/>
                  <a:pt x="6633037" y="1134371"/>
                </a:cubicBezTo>
                <a:cubicBezTo>
                  <a:pt x="6633037" y="1183107"/>
                  <a:pt x="6560676" y="1134371"/>
                  <a:pt x="6536556" y="1183107"/>
                </a:cubicBezTo>
                <a:cubicBezTo>
                  <a:pt x="6536556" y="1134371"/>
                  <a:pt x="6512435" y="1207475"/>
                  <a:pt x="6488315" y="1158739"/>
                </a:cubicBezTo>
                <a:cubicBezTo>
                  <a:pt x="6512435" y="1158739"/>
                  <a:pt x="6512435" y="1158739"/>
                  <a:pt x="6512435" y="1134371"/>
                </a:cubicBezTo>
                <a:cubicBezTo>
                  <a:pt x="6512435" y="1134371"/>
                  <a:pt x="6488315" y="1134371"/>
                  <a:pt x="6488315" y="1134371"/>
                </a:cubicBezTo>
                <a:cubicBezTo>
                  <a:pt x="6488315" y="1183107"/>
                  <a:pt x="6440075" y="1134371"/>
                  <a:pt x="6415955" y="1183107"/>
                </a:cubicBezTo>
                <a:cubicBezTo>
                  <a:pt x="6415955" y="1183107"/>
                  <a:pt x="6367714" y="1183107"/>
                  <a:pt x="6343594" y="1183107"/>
                </a:cubicBezTo>
                <a:cubicBezTo>
                  <a:pt x="6343594" y="1158739"/>
                  <a:pt x="6391834" y="1158739"/>
                  <a:pt x="6391834" y="1110004"/>
                </a:cubicBezTo>
                <a:cubicBezTo>
                  <a:pt x="6367714" y="1134371"/>
                  <a:pt x="6367714" y="1134371"/>
                  <a:pt x="6367714" y="1134371"/>
                </a:cubicBezTo>
                <a:cubicBezTo>
                  <a:pt x="6391834" y="1061268"/>
                  <a:pt x="6440075" y="1134371"/>
                  <a:pt x="6488315" y="1085636"/>
                </a:cubicBezTo>
                <a:cubicBezTo>
                  <a:pt x="6512435" y="1110004"/>
                  <a:pt x="6512435" y="1085636"/>
                  <a:pt x="6536556" y="1085636"/>
                </a:cubicBezTo>
                <a:cubicBezTo>
                  <a:pt x="6536556" y="1061268"/>
                  <a:pt x="6536556" y="1061268"/>
                  <a:pt x="6536556" y="1061268"/>
                </a:cubicBezTo>
                <a:cubicBezTo>
                  <a:pt x="6584796" y="1036901"/>
                  <a:pt x="6560676" y="1085636"/>
                  <a:pt x="6584796" y="1110004"/>
                </a:cubicBezTo>
                <a:cubicBezTo>
                  <a:pt x="6584796" y="1061268"/>
                  <a:pt x="6633037" y="1085636"/>
                  <a:pt x="6633037" y="1036901"/>
                </a:cubicBezTo>
                <a:cubicBezTo>
                  <a:pt x="6608916" y="1012533"/>
                  <a:pt x="6584796" y="1036901"/>
                  <a:pt x="6584796" y="1036901"/>
                </a:cubicBezTo>
                <a:cubicBezTo>
                  <a:pt x="6584796" y="1012533"/>
                  <a:pt x="6584796" y="1012533"/>
                  <a:pt x="6584796" y="1012533"/>
                </a:cubicBezTo>
                <a:cubicBezTo>
                  <a:pt x="6705397" y="988165"/>
                  <a:pt x="6825999" y="1012533"/>
                  <a:pt x="6946600" y="963798"/>
                </a:cubicBezTo>
                <a:cubicBezTo>
                  <a:pt x="6946600" y="939430"/>
                  <a:pt x="6946600" y="939430"/>
                  <a:pt x="6946600" y="939430"/>
                </a:cubicBezTo>
                <a:cubicBezTo>
                  <a:pt x="6994840" y="988165"/>
                  <a:pt x="7067201" y="939430"/>
                  <a:pt x="7091321" y="963798"/>
                </a:cubicBezTo>
                <a:cubicBezTo>
                  <a:pt x="7091321" y="988165"/>
                  <a:pt x="7091321" y="988165"/>
                  <a:pt x="7091321" y="988165"/>
                </a:cubicBezTo>
                <a:cubicBezTo>
                  <a:pt x="7115442" y="988165"/>
                  <a:pt x="7139562" y="988165"/>
                  <a:pt x="7163682" y="988165"/>
                </a:cubicBezTo>
                <a:cubicBezTo>
                  <a:pt x="7163682" y="963798"/>
                  <a:pt x="7163682" y="963798"/>
                  <a:pt x="7163682" y="939430"/>
                </a:cubicBezTo>
                <a:cubicBezTo>
                  <a:pt x="7187802" y="939430"/>
                  <a:pt x="7187802" y="963798"/>
                  <a:pt x="7211923" y="963798"/>
                </a:cubicBezTo>
                <a:cubicBezTo>
                  <a:pt x="7429005" y="963798"/>
                  <a:pt x="7429005" y="963798"/>
                  <a:pt x="7429005" y="963798"/>
                </a:cubicBezTo>
                <a:cubicBezTo>
                  <a:pt x="7694327" y="939430"/>
                  <a:pt x="7935530" y="939430"/>
                  <a:pt x="8176732" y="890695"/>
                </a:cubicBezTo>
                <a:cubicBezTo>
                  <a:pt x="8200853" y="915062"/>
                  <a:pt x="8200853" y="915062"/>
                  <a:pt x="8200853" y="915062"/>
                </a:cubicBezTo>
                <a:cubicBezTo>
                  <a:pt x="8417935" y="866327"/>
                  <a:pt x="8707378" y="890695"/>
                  <a:pt x="8948580" y="817592"/>
                </a:cubicBezTo>
                <a:cubicBezTo>
                  <a:pt x="8924460" y="793225"/>
                  <a:pt x="8924460" y="793225"/>
                  <a:pt x="8924460" y="793225"/>
                </a:cubicBezTo>
                <a:cubicBezTo>
                  <a:pt x="8948580" y="793225"/>
                  <a:pt x="8948580" y="793225"/>
                  <a:pt x="8948580" y="793225"/>
                </a:cubicBezTo>
                <a:cubicBezTo>
                  <a:pt x="8948580" y="817592"/>
                  <a:pt x="8972701" y="817592"/>
                  <a:pt x="8996821" y="817592"/>
                </a:cubicBezTo>
                <a:cubicBezTo>
                  <a:pt x="8996821" y="841960"/>
                  <a:pt x="8948580" y="817592"/>
                  <a:pt x="8924460" y="866327"/>
                </a:cubicBezTo>
                <a:cubicBezTo>
                  <a:pt x="8948580" y="890695"/>
                  <a:pt x="8996821" y="890695"/>
                  <a:pt x="9020941" y="866327"/>
                </a:cubicBezTo>
                <a:cubicBezTo>
                  <a:pt x="9045061" y="866327"/>
                  <a:pt x="9020941" y="890695"/>
                  <a:pt x="9020941" y="890695"/>
                </a:cubicBezTo>
                <a:cubicBezTo>
                  <a:pt x="9069182" y="890695"/>
                  <a:pt x="9117422" y="890695"/>
                  <a:pt x="9165663" y="866327"/>
                </a:cubicBezTo>
                <a:cubicBezTo>
                  <a:pt x="9165663" y="890695"/>
                  <a:pt x="9165663" y="890695"/>
                  <a:pt x="9165663" y="890695"/>
                </a:cubicBezTo>
                <a:cubicBezTo>
                  <a:pt x="9286264" y="890695"/>
                  <a:pt x="9406865" y="817592"/>
                  <a:pt x="9503346" y="866327"/>
                </a:cubicBezTo>
                <a:cubicBezTo>
                  <a:pt x="9527466" y="793225"/>
                  <a:pt x="9551586" y="890695"/>
                  <a:pt x="9575707" y="841960"/>
                </a:cubicBezTo>
                <a:cubicBezTo>
                  <a:pt x="9575707" y="817592"/>
                  <a:pt x="9599827" y="841960"/>
                  <a:pt x="9599827" y="841960"/>
                </a:cubicBezTo>
                <a:cubicBezTo>
                  <a:pt x="9599827" y="817592"/>
                  <a:pt x="9599827" y="817592"/>
                  <a:pt x="9599827" y="817592"/>
                </a:cubicBezTo>
                <a:cubicBezTo>
                  <a:pt x="9599827" y="817592"/>
                  <a:pt x="9648067" y="817592"/>
                  <a:pt x="9672188" y="793225"/>
                </a:cubicBezTo>
                <a:cubicBezTo>
                  <a:pt x="9720428" y="817592"/>
                  <a:pt x="9744548" y="768857"/>
                  <a:pt x="9816909" y="768857"/>
                </a:cubicBezTo>
                <a:cubicBezTo>
                  <a:pt x="9816909" y="817592"/>
                  <a:pt x="9816909" y="817592"/>
                  <a:pt x="9816909" y="817592"/>
                </a:cubicBezTo>
                <a:cubicBezTo>
                  <a:pt x="9792789" y="793225"/>
                  <a:pt x="9792789" y="793225"/>
                  <a:pt x="9792789" y="793225"/>
                </a:cubicBezTo>
                <a:cubicBezTo>
                  <a:pt x="9792789" y="841960"/>
                  <a:pt x="9744548" y="866327"/>
                  <a:pt x="9792789" y="915062"/>
                </a:cubicBezTo>
                <a:cubicBezTo>
                  <a:pt x="9841029" y="915062"/>
                  <a:pt x="9792789" y="841960"/>
                  <a:pt x="9841029" y="841960"/>
                </a:cubicBezTo>
                <a:lnTo>
                  <a:pt x="9841057" y="842277"/>
                </a:lnTo>
                <a:lnTo>
                  <a:pt x="9848449" y="828157"/>
                </a:lnTo>
                <a:cubicBezTo>
                  <a:pt x="9862066" y="816748"/>
                  <a:pt x="9889302" y="812183"/>
                  <a:pt x="9889302" y="793927"/>
                </a:cubicBezTo>
                <a:cubicBezTo>
                  <a:pt x="9937721" y="769585"/>
                  <a:pt x="9937721" y="769585"/>
                  <a:pt x="9937721" y="769585"/>
                </a:cubicBezTo>
                <a:cubicBezTo>
                  <a:pt x="9919564" y="769585"/>
                  <a:pt x="9915025" y="810662"/>
                  <a:pt x="9883250" y="831200"/>
                </a:cubicBezTo>
                <a:lnTo>
                  <a:pt x="9841083" y="842556"/>
                </a:lnTo>
                <a:lnTo>
                  <a:pt x="9844044" y="875465"/>
                </a:lnTo>
                <a:cubicBezTo>
                  <a:pt x="9847059" y="884603"/>
                  <a:pt x="9853089" y="890695"/>
                  <a:pt x="9865150" y="890695"/>
                </a:cubicBezTo>
                <a:cubicBezTo>
                  <a:pt x="9889270" y="890695"/>
                  <a:pt x="9865150" y="866327"/>
                  <a:pt x="9889270" y="866327"/>
                </a:cubicBezTo>
                <a:cubicBezTo>
                  <a:pt x="9913390" y="890695"/>
                  <a:pt x="9961631" y="890695"/>
                  <a:pt x="9985751" y="866327"/>
                </a:cubicBezTo>
                <a:cubicBezTo>
                  <a:pt x="10009871" y="866327"/>
                  <a:pt x="9961631" y="890695"/>
                  <a:pt x="9937510" y="890695"/>
                </a:cubicBezTo>
                <a:cubicBezTo>
                  <a:pt x="9865150" y="939430"/>
                  <a:pt x="9792789" y="866327"/>
                  <a:pt x="9744548" y="963798"/>
                </a:cubicBezTo>
                <a:cubicBezTo>
                  <a:pt x="9792789" y="988165"/>
                  <a:pt x="9913390" y="939430"/>
                  <a:pt x="9937510" y="988165"/>
                </a:cubicBezTo>
                <a:cubicBezTo>
                  <a:pt x="9913390" y="1012533"/>
                  <a:pt x="9841029" y="1012533"/>
                  <a:pt x="9841029" y="1036901"/>
                </a:cubicBezTo>
                <a:cubicBezTo>
                  <a:pt x="9841029" y="1036901"/>
                  <a:pt x="9841029" y="1012533"/>
                  <a:pt x="9816909" y="1012533"/>
                </a:cubicBezTo>
                <a:cubicBezTo>
                  <a:pt x="9768669" y="1012533"/>
                  <a:pt x="9792789" y="1061268"/>
                  <a:pt x="9768669" y="1061268"/>
                </a:cubicBezTo>
                <a:cubicBezTo>
                  <a:pt x="9744548" y="1061268"/>
                  <a:pt x="9744548" y="1061268"/>
                  <a:pt x="9744548" y="1061268"/>
                </a:cubicBezTo>
                <a:cubicBezTo>
                  <a:pt x="9768669" y="1110004"/>
                  <a:pt x="9696308" y="1085636"/>
                  <a:pt x="9696308" y="1110004"/>
                </a:cubicBezTo>
                <a:cubicBezTo>
                  <a:pt x="9672188" y="1110004"/>
                  <a:pt x="9672188" y="1110004"/>
                  <a:pt x="9672188" y="1110004"/>
                </a:cubicBezTo>
                <a:cubicBezTo>
                  <a:pt x="9623947" y="1134371"/>
                  <a:pt x="9527466" y="1134371"/>
                  <a:pt x="9479226" y="1158739"/>
                </a:cubicBezTo>
                <a:cubicBezTo>
                  <a:pt x="9648067" y="1158739"/>
                  <a:pt x="9648067" y="1158739"/>
                  <a:pt x="9648067" y="1158739"/>
                </a:cubicBezTo>
                <a:cubicBezTo>
                  <a:pt x="9575706" y="1170923"/>
                  <a:pt x="9503346" y="1177015"/>
                  <a:pt x="9434000" y="1189199"/>
                </a:cubicBezTo>
                <a:lnTo>
                  <a:pt x="9358283" y="1207398"/>
                </a:lnTo>
                <a:lnTo>
                  <a:pt x="9358283" y="1207735"/>
                </a:lnTo>
                <a:lnTo>
                  <a:pt x="9356881" y="1207735"/>
                </a:lnTo>
                <a:lnTo>
                  <a:pt x="9332620" y="1213567"/>
                </a:lnTo>
                <a:cubicBezTo>
                  <a:pt x="9299831" y="1224227"/>
                  <a:pt x="9268173" y="1237934"/>
                  <a:pt x="9238023" y="1256210"/>
                </a:cubicBezTo>
                <a:cubicBezTo>
                  <a:pt x="9286264" y="1207475"/>
                  <a:pt x="9286264" y="1207475"/>
                  <a:pt x="9286264" y="1207475"/>
                </a:cubicBezTo>
                <a:cubicBezTo>
                  <a:pt x="9250083" y="1225750"/>
                  <a:pt x="9186768" y="1216613"/>
                  <a:pt x="9137020" y="1231462"/>
                </a:cubicBezTo>
                <a:lnTo>
                  <a:pt x="9119830" y="1241193"/>
                </a:lnTo>
                <a:lnTo>
                  <a:pt x="9141542" y="1222704"/>
                </a:lnTo>
                <a:cubicBezTo>
                  <a:pt x="9159633" y="1207475"/>
                  <a:pt x="9177723" y="1195291"/>
                  <a:pt x="9189783" y="1207475"/>
                </a:cubicBezTo>
                <a:cubicBezTo>
                  <a:pt x="9262144" y="1231842"/>
                  <a:pt x="9286264" y="1110004"/>
                  <a:pt x="9334504" y="1158739"/>
                </a:cubicBezTo>
                <a:cubicBezTo>
                  <a:pt x="9430985" y="1110004"/>
                  <a:pt x="9527466" y="1134371"/>
                  <a:pt x="9599827" y="1061268"/>
                </a:cubicBezTo>
                <a:cubicBezTo>
                  <a:pt x="9406865" y="1085636"/>
                  <a:pt x="9406865" y="1085636"/>
                  <a:pt x="9406865" y="1085636"/>
                </a:cubicBezTo>
                <a:cubicBezTo>
                  <a:pt x="9406865" y="1061268"/>
                  <a:pt x="9406865" y="1061268"/>
                  <a:pt x="9406865" y="1061268"/>
                </a:cubicBezTo>
                <a:cubicBezTo>
                  <a:pt x="9388775" y="1061268"/>
                  <a:pt x="9357117" y="1061268"/>
                  <a:pt x="9332243" y="1071549"/>
                </a:cubicBezTo>
                <a:lnTo>
                  <a:pt x="9310600" y="1085497"/>
                </a:lnTo>
                <a:lnTo>
                  <a:pt x="9310658" y="1085497"/>
                </a:lnTo>
                <a:lnTo>
                  <a:pt x="9310658" y="1085692"/>
                </a:lnTo>
                <a:lnTo>
                  <a:pt x="9380106" y="1099724"/>
                </a:lnTo>
                <a:cubicBezTo>
                  <a:pt x="9430985" y="1110004"/>
                  <a:pt x="9430985" y="1110004"/>
                  <a:pt x="9430985" y="1110004"/>
                </a:cubicBezTo>
                <a:cubicBezTo>
                  <a:pt x="9406865" y="1134371"/>
                  <a:pt x="9382745" y="1110004"/>
                  <a:pt x="9358624" y="1134371"/>
                </a:cubicBezTo>
                <a:cubicBezTo>
                  <a:pt x="9358624" y="1110004"/>
                  <a:pt x="9334504" y="1110004"/>
                  <a:pt x="9334504" y="1110004"/>
                </a:cubicBezTo>
                <a:cubicBezTo>
                  <a:pt x="9310384" y="1134371"/>
                  <a:pt x="9310384" y="1134371"/>
                  <a:pt x="9310384" y="1134371"/>
                </a:cubicBezTo>
                <a:cubicBezTo>
                  <a:pt x="9310384" y="1122188"/>
                  <a:pt x="9310384" y="1116096"/>
                  <a:pt x="9310384" y="1113050"/>
                </a:cubicBezTo>
                <a:lnTo>
                  <a:pt x="9310384" y="1110897"/>
                </a:lnTo>
                <a:lnTo>
                  <a:pt x="9309459" y="1110897"/>
                </a:lnTo>
                <a:lnTo>
                  <a:pt x="9284756" y="1134752"/>
                </a:lnTo>
                <a:cubicBezTo>
                  <a:pt x="9253098" y="1149601"/>
                  <a:pt x="9207873" y="1140463"/>
                  <a:pt x="9189783" y="1158739"/>
                </a:cubicBezTo>
                <a:cubicBezTo>
                  <a:pt x="9165663" y="1183107"/>
                  <a:pt x="9093302" y="1110004"/>
                  <a:pt x="9093302" y="1183107"/>
                </a:cubicBezTo>
                <a:cubicBezTo>
                  <a:pt x="9069182" y="1207475"/>
                  <a:pt x="9069182" y="1207475"/>
                  <a:pt x="9069182" y="1207475"/>
                </a:cubicBezTo>
                <a:cubicBezTo>
                  <a:pt x="9045061" y="1158739"/>
                  <a:pt x="9045061" y="1158739"/>
                  <a:pt x="9045061" y="1158739"/>
                </a:cubicBezTo>
                <a:cubicBezTo>
                  <a:pt x="9014911" y="1164831"/>
                  <a:pt x="8988529" y="1170162"/>
                  <a:pt x="8965446" y="1174826"/>
                </a:cubicBezTo>
                <a:lnTo>
                  <a:pt x="8955317" y="1176872"/>
                </a:lnTo>
                <a:lnTo>
                  <a:pt x="8948708" y="1183922"/>
                </a:lnTo>
                <a:lnTo>
                  <a:pt x="8944204" y="1179118"/>
                </a:lnTo>
                <a:lnTo>
                  <a:pt x="8905616" y="1186914"/>
                </a:lnTo>
                <a:cubicBezTo>
                  <a:pt x="8803859" y="1207475"/>
                  <a:pt x="8803859" y="1207475"/>
                  <a:pt x="8803859" y="1207475"/>
                </a:cubicBezTo>
                <a:cubicBezTo>
                  <a:pt x="8827979" y="1207475"/>
                  <a:pt x="8827979" y="1207475"/>
                  <a:pt x="8827979" y="1207475"/>
                </a:cubicBezTo>
                <a:cubicBezTo>
                  <a:pt x="8683258" y="1207475"/>
                  <a:pt x="8610897" y="1256210"/>
                  <a:pt x="8466175" y="1304945"/>
                </a:cubicBezTo>
                <a:cubicBezTo>
                  <a:pt x="8442055" y="1304945"/>
                  <a:pt x="8417935" y="1280578"/>
                  <a:pt x="8393815" y="1280578"/>
                </a:cubicBezTo>
                <a:cubicBezTo>
                  <a:pt x="8369694" y="1304945"/>
                  <a:pt x="8369694" y="1304945"/>
                  <a:pt x="8369694" y="1304945"/>
                </a:cubicBezTo>
                <a:lnTo>
                  <a:pt x="8321454" y="1304945"/>
                </a:lnTo>
                <a:cubicBezTo>
                  <a:pt x="8321454" y="1280578"/>
                  <a:pt x="8321454" y="1256210"/>
                  <a:pt x="8369694" y="1256210"/>
                </a:cubicBezTo>
                <a:cubicBezTo>
                  <a:pt x="8369694" y="1256210"/>
                  <a:pt x="8369694" y="1256210"/>
                  <a:pt x="8345574" y="1280578"/>
                </a:cubicBezTo>
                <a:cubicBezTo>
                  <a:pt x="8369694" y="1280578"/>
                  <a:pt x="8369694" y="1280578"/>
                  <a:pt x="8369694" y="1280578"/>
                </a:cubicBezTo>
                <a:cubicBezTo>
                  <a:pt x="8417935" y="1256210"/>
                  <a:pt x="8490296" y="1280578"/>
                  <a:pt x="8562656" y="1231842"/>
                </a:cubicBezTo>
                <a:cubicBezTo>
                  <a:pt x="8731498" y="1183107"/>
                  <a:pt x="8731498" y="1183107"/>
                  <a:pt x="8731498" y="1183107"/>
                </a:cubicBezTo>
                <a:cubicBezTo>
                  <a:pt x="8731498" y="1158739"/>
                  <a:pt x="8755618" y="1158739"/>
                  <a:pt x="8779739" y="1158739"/>
                </a:cubicBezTo>
                <a:cubicBezTo>
                  <a:pt x="8900340" y="1134371"/>
                  <a:pt x="9045061" y="1110004"/>
                  <a:pt x="9165663" y="1085636"/>
                </a:cubicBezTo>
                <a:cubicBezTo>
                  <a:pt x="9141542" y="1036901"/>
                  <a:pt x="9141542" y="1036901"/>
                  <a:pt x="9141542" y="1036901"/>
                </a:cubicBezTo>
                <a:cubicBezTo>
                  <a:pt x="9189783" y="1061268"/>
                  <a:pt x="9165663" y="1012533"/>
                  <a:pt x="9189783" y="1012533"/>
                </a:cubicBezTo>
                <a:cubicBezTo>
                  <a:pt x="9189783" y="988165"/>
                  <a:pt x="9189783" y="988165"/>
                  <a:pt x="9189783" y="988165"/>
                </a:cubicBezTo>
                <a:cubicBezTo>
                  <a:pt x="9165663" y="988165"/>
                  <a:pt x="9262144" y="988165"/>
                  <a:pt x="9262144" y="963798"/>
                </a:cubicBezTo>
                <a:cubicBezTo>
                  <a:pt x="9238023" y="939430"/>
                  <a:pt x="9238023" y="939430"/>
                  <a:pt x="9238023" y="939430"/>
                </a:cubicBezTo>
                <a:cubicBezTo>
                  <a:pt x="9262144" y="963798"/>
                  <a:pt x="9286264" y="890695"/>
                  <a:pt x="9310384" y="939430"/>
                </a:cubicBezTo>
                <a:cubicBezTo>
                  <a:pt x="9334504" y="963798"/>
                  <a:pt x="9334504" y="915062"/>
                  <a:pt x="9334504" y="915062"/>
                </a:cubicBezTo>
                <a:cubicBezTo>
                  <a:pt x="9334504" y="939430"/>
                  <a:pt x="9382745" y="939430"/>
                  <a:pt x="9406865" y="939430"/>
                </a:cubicBezTo>
                <a:cubicBezTo>
                  <a:pt x="9430985" y="915062"/>
                  <a:pt x="9430985" y="915062"/>
                  <a:pt x="9430985" y="915062"/>
                </a:cubicBezTo>
                <a:cubicBezTo>
                  <a:pt x="9406865" y="915062"/>
                  <a:pt x="9406865" y="915062"/>
                  <a:pt x="9406865" y="915062"/>
                </a:cubicBezTo>
                <a:cubicBezTo>
                  <a:pt x="9406865" y="915062"/>
                  <a:pt x="9406865" y="915062"/>
                  <a:pt x="9382745" y="915062"/>
                </a:cubicBezTo>
                <a:cubicBezTo>
                  <a:pt x="9406865" y="890695"/>
                  <a:pt x="9406865" y="890695"/>
                  <a:pt x="9406865" y="890695"/>
                </a:cubicBezTo>
                <a:cubicBezTo>
                  <a:pt x="9334504" y="915062"/>
                  <a:pt x="9310384" y="866327"/>
                  <a:pt x="9238023" y="915062"/>
                </a:cubicBezTo>
                <a:cubicBezTo>
                  <a:pt x="9213903" y="890695"/>
                  <a:pt x="9213903" y="890695"/>
                  <a:pt x="9213903" y="890695"/>
                </a:cubicBezTo>
                <a:cubicBezTo>
                  <a:pt x="9117422" y="915062"/>
                  <a:pt x="9045061" y="915062"/>
                  <a:pt x="8972701" y="939430"/>
                </a:cubicBezTo>
                <a:cubicBezTo>
                  <a:pt x="8948580" y="939430"/>
                  <a:pt x="8948580" y="939430"/>
                  <a:pt x="8924460" y="939430"/>
                </a:cubicBezTo>
                <a:cubicBezTo>
                  <a:pt x="8731498" y="963798"/>
                  <a:pt x="8442055" y="988165"/>
                  <a:pt x="8224973" y="1012533"/>
                </a:cubicBezTo>
                <a:cubicBezTo>
                  <a:pt x="8224973" y="988165"/>
                  <a:pt x="8224973" y="988165"/>
                  <a:pt x="8224973" y="988165"/>
                </a:cubicBezTo>
                <a:cubicBezTo>
                  <a:pt x="8273214" y="963798"/>
                  <a:pt x="8321454" y="988165"/>
                  <a:pt x="8345574" y="939430"/>
                </a:cubicBezTo>
                <a:cubicBezTo>
                  <a:pt x="8321454" y="988165"/>
                  <a:pt x="8249094" y="890695"/>
                  <a:pt x="8224973" y="963798"/>
                </a:cubicBezTo>
                <a:cubicBezTo>
                  <a:pt x="8200853" y="963798"/>
                  <a:pt x="8200853" y="963798"/>
                  <a:pt x="8200853" y="963798"/>
                </a:cubicBezTo>
                <a:cubicBezTo>
                  <a:pt x="8176732" y="963798"/>
                  <a:pt x="8152612" y="963798"/>
                  <a:pt x="8104372" y="988165"/>
                </a:cubicBezTo>
                <a:cubicBezTo>
                  <a:pt x="8104372" y="963798"/>
                  <a:pt x="8104372" y="963798"/>
                  <a:pt x="8104372" y="963798"/>
                </a:cubicBezTo>
                <a:cubicBezTo>
                  <a:pt x="8128492" y="988165"/>
                  <a:pt x="8152612" y="963798"/>
                  <a:pt x="8176732" y="939430"/>
                </a:cubicBezTo>
                <a:cubicBezTo>
                  <a:pt x="8152612" y="939430"/>
                  <a:pt x="8128492" y="939430"/>
                  <a:pt x="8104372" y="939430"/>
                </a:cubicBezTo>
                <a:cubicBezTo>
                  <a:pt x="8104372" y="963798"/>
                  <a:pt x="8080252" y="963798"/>
                  <a:pt x="8080252" y="988165"/>
                </a:cubicBezTo>
                <a:cubicBezTo>
                  <a:pt x="8080252" y="939430"/>
                  <a:pt x="8056132" y="988165"/>
                  <a:pt x="8032011" y="988165"/>
                </a:cubicBezTo>
                <a:cubicBezTo>
                  <a:pt x="8007891" y="963798"/>
                  <a:pt x="8007891" y="963798"/>
                  <a:pt x="8007891" y="963798"/>
                </a:cubicBezTo>
                <a:cubicBezTo>
                  <a:pt x="7983770" y="988165"/>
                  <a:pt x="7959650" y="963798"/>
                  <a:pt x="7983770" y="988165"/>
                </a:cubicBezTo>
                <a:cubicBezTo>
                  <a:pt x="7983770" y="1012533"/>
                  <a:pt x="7983770" y="1012533"/>
                  <a:pt x="7983770" y="1012533"/>
                </a:cubicBezTo>
                <a:cubicBezTo>
                  <a:pt x="7911410" y="1012533"/>
                  <a:pt x="7911410" y="1012533"/>
                  <a:pt x="7911410" y="1012533"/>
                </a:cubicBezTo>
                <a:cubicBezTo>
                  <a:pt x="7911410" y="988165"/>
                  <a:pt x="7983770" y="1012533"/>
                  <a:pt x="7959650" y="988165"/>
                </a:cubicBezTo>
                <a:cubicBezTo>
                  <a:pt x="7839049" y="1012533"/>
                  <a:pt x="7790808" y="988165"/>
                  <a:pt x="7694327" y="1036901"/>
                </a:cubicBezTo>
                <a:cubicBezTo>
                  <a:pt x="7646087" y="988165"/>
                  <a:pt x="7573726" y="1036901"/>
                  <a:pt x="7573726" y="1036901"/>
                </a:cubicBezTo>
                <a:cubicBezTo>
                  <a:pt x="7573726" y="1012533"/>
                  <a:pt x="7621967" y="1012533"/>
                  <a:pt x="7621967" y="988165"/>
                </a:cubicBezTo>
                <a:cubicBezTo>
                  <a:pt x="7597846" y="963798"/>
                  <a:pt x="7573726" y="988165"/>
                  <a:pt x="7573726" y="988165"/>
                </a:cubicBezTo>
                <a:cubicBezTo>
                  <a:pt x="7549606" y="988165"/>
                  <a:pt x="7525486" y="1012533"/>
                  <a:pt x="7501365" y="1036901"/>
                </a:cubicBezTo>
                <a:cubicBezTo>
                  <a:pt x="7501365" y="1061268"/>
                  <a:pt x="7501365" y="1061268"/>
                  <a:pt x="7501365" y="1061268"/>
                </a:cubicBezTo>
                <a:cubicBezTo>
                  <a:pt x="7453125" y="1036901"/>
                  <a:pt x="7453125" y="1085636"/>
                  <a:pt x="7429005" y="1085636"/>
                </a:cubicBezTo>
                <a:cubicBezTo>
                  <a:pt x="7429005" y="1061268"/>
                  <a:pt x="7429005" y="1061268"/>
                  <a:pt x="7429005" y="1061268"/>
                </a:cubicBezTo>
                <a:cubicBezTo>
                  <a:pt x="7453125" y="1061268"/>
                  <a:pt x="7429005" y="1036901"/>
                  <a:pt x="7429005" y="1012533"/>
                </a:cubicBezTo>
                <a:cubicBezTo>
                  <a:pt x="7404885" y="1036901"/>
                  <a:pt x="7404885" y="1036901"/>
                  <a:pt x="7380764" y="1061268"/>
                </a:cubicBezTo>
                <a:cubicBezTo>
                  <a:pt x="7380764" y="1036901"/>
                  <a:pt x="7380764" y="1036901"/>
                  <a:pt x="7380764" y="1036901"/>
                </a:cubicBezTo>
                <a:cubicBezTo>
                  <a:pt x="7380764" y="1036901"/>
                  <a:pt x="7356644" y="1036901"/>
                  <a:pt x="7356644" y="1061268"/>
                </a:cubicBezTo>
                <a:cubicBezTo>
                  <a:pt x="7356644" y="1085636"/>
                  <a:pt x="7332524" y="1085636"/>
                  <a:pt x="7308404" y="1085636"/>
                </a:cubicBezTo>
                <a:cubicBezTo>
                  <a:pt x="7308404" y="1036901"/>
                  <a:pt x="7284283" y="1085636"/>
                  <a:pt x="7260163" y="1085636"/>
                </a:cubicBezTo>
                <a:cubicBezTo>
                  <a:pt x="7211923" y="1085636"/>
                  <a:pt x="7139562" y="1085636"/>
                  <a:pt x="7115442" y="1110004"/>
                </a:cubicBezTo>
                <a:cubicBezTo>
                  <a:pt x="7121472" y="1116096"/>
                  <a:pt x="7127502" y="1119142"/>
                  <a:pt x="7133532" y="1120284"/>
                </a:cubicBezTo>
                <a:lnTo>
                  <a:pt x="7151622" y="1119142"/>
                </a:lnTo>
                <a:lnTo>
                  <a:pt x="7132024" y="1124091"/>
                </a:lnTo>
                <a:cubicBezTo>
                  <a:pt x="7091321" y="1134371"/>
                  <a:pt x="7091321" y="1134371"/>
                  <a:pt x="7091321" y="1134371"/>
                </a:cubicBezTo>
                <a:cubicBezTo>
                  <a:pt x="7043081" y="1134371"/>
                  <a:pt x="6970720" y="1110004"/>
                  <a:pt x="6946600" y="1158739"/>
                </a:cubicBezTo>
                <a:lnTo>
                  <a:pt x="6970720" y="1158739"/>
                </a:lnTo>
                <a:cubicBezTo>
                  <a:pt x="6994840" y="1183107"/>
                  <a:pt x="6994840" y="1158739"/>
                  <a:pt x="7018961" y="1158739"/>
                </a:cubicBezTo>
                <a:cubicBezTo>
                  <a:pt x="7043081" y="1134371"/>
                  <a:pt x="7043081" y="1134371"/>
                  <a:pt x="7043081" y="1134371"/>
                </a:cubicBezTo>
                <a:cubicBezTo>
                  <a:pt x="7043081" y="1158739"/>
                  <a:pt x="7043081" y="1158739"/>
                  <a:pt x="7067201" y="1158739"/>
                </a:cubicBezTo>
                <a:cubicBezTo>
                  <a:pt x="7043081" y="1207475"/>
                  <a:pt x="6970720" y="1183107"/>
                  <a:pt x="6922480" y="1207475"/>
                </a:cubicBezTo>
                <a:cubicBezTo>
                  <a:pt x="6946600" y="1183107"/>
                  <a:pt x="6922480" y="1183107"/>
                  <a:pt x="6898359" y="1183107"/>
                </a:cubicBezTo>
                <a:cubicBezTo>
                  <a:pt x="6898359" y="1207475"/>
                  <a:pt x="6874239" y="1183107"/>
                  <a:pt x="6874239" y="1207475"/>
                </a:cubicBezTo>
                <a:cubicBezTo>
                  <a:pt x="6874239" y="1231842"/>
                  <a:pt x="6898359" y="1231842"/>
                  <a:pt x="6898359" y="1231842"/>
                </a:cubicBezTo>
                <a:cubicBezTo>
                  <a:pt x="6874239" y="1231842"/>
                  <a:pt x="6874239" y="1231842"/>
                  <a:pt x="6874239" y="1231842"/>
                </a:cubicBezTo>
                <a:cubicBezTo>
                  <a:pt x="6874239" y="1231842"/>
                  <a:pt x="6850119" y="1207475"/>
                  <a:pt x="6850119" y="1207475"/>
                </a:cubicBezTo>
                <a:cubicBezTo>
                  <a:pt x="6825999" y="1231842"/>
                  <a:pt x="6825999" y="1231842"/>
                  <a:pt x="6825999" y="1231842"/>
                </a:cubicBezTo>
                <a:cubicBezTo>
                  <a:pt x="6825999" y="1207475"/>
                  <a:pt x="6801878" y="1207475"/>
                  <a:pt x="6801878" y="1207475"/>
                </a:cubicBezTo>
                <a:cubicBezTo>
                  <a:pt x="6777758" y="1256210"/>
                  <a:pt x="6705397" y="1207475"/>
                  <a:pt x="6681277" y="1256210"/>
                </a:cubicBezTo>
                <a:cubicBezTo>
                  <a:pt x="6681277" y="1280578"/>
                  <a:pt x="6705397" y="1256210"/>
                  <a:pt x="6729518" y="1256210"/>
                </a:cubicBezTo>
                <a:cubicBezTo>
                  <a:pt x="6729518" y="1280578"/>
                  <a:pt x="6729518" y="1280578"/>
                  <a:pt x="6729518" y="1280578"/>
                </a:cubicBezTo>
                <a:cubicBezTo>
                  <a:pt x="6801878" y="1280578"/>
                  <a:pt x="6922480" y="1280578"/>
                  <a:pt x="7018961" y="1280578"/>
                </a:cubicBezTo>
                <a:cubicBezTo>
                  <a:pt x="6946600" y="1353681"/>
                  <a:pt x="6874239" y="1256210"/>
                  <a:pt x="6801878" y="1304945"/>
                </a:cubicBezTo>
                <a:cubicBezTo>
                  <a:pt x="6850119" y="1353681"/>
                  <a:pt x="6970720" y="1304945"/>
                  <a:pt x="7018961" y="1304945"/>
                </a:cubicBezTo>
                <a:cubicBezTo>
                  <a:pt x="7043081" y="1329313"/>
                  <a:pt x="7043081" y="1329313"/>
                  <a:pt x="7043081" y="1329313"/>
                </a:cubicBezTo>
                <a:cubicBezTo>
                  <a:pt x="6994840" y="1353681"/>
                  <a:pt x="6922480" y="1329313"/>
                  <a:pt x="6898359" y="1353681"/>
                </a:cubicBezTo>
                <a:cubicBezTo>
                  <a:pt x="6970720" y="1378048"/>
                  <a:pt x="7043081" y="1353681"/>
                  <a:pt x="7091321" y="1304945"/>
                </a:cubicBezTo>
                <a:cubicBezTo>
                  <a:pt x="7115442" y="1304945"/>
                  <a:pt x="7139562" y="1329313"/>
                  <a:pt x="7139562" y="1304945"/>
                </a:cubicBezTo>
                <a:cubicBezTo>
                  <a:pt x="7139562" y="1353681"/>
                  <a:pt x="7115442" y="1353681"/>
                  <a:pt x="7091321" y="1378048"/>
                </a:cubicBezTo>
                <a:cubicBezTo>
                  <a:pt x="7043081" y="1353681"/>
                  <a:pt x="7043081" y="1353681"/>
                  <a:pt x="7043081" y="1353681"/>
                </a:cubicBezTo>
                <a:cubicBezTo>
                  <a:pt x="6994840" y="1402416"/>
                  <a:pt x="6874239" y="1329313"/>
                  <a:pt x="6825999" y="1402416"/>
                </a:cubicBezTo>
                <a:cubicBezTo>
                  <a:pt x="6801878" y="1378048"/>
                  <a:pt x="6777758" y="1426784"/>
                  <a:pt x="6753638" y="1426784"/>
                </a:cubicBezTo>
                <a:cubicBezTo>
                  <a:pt x="6777758" y="1451152"/>
                  <a:pt x="6777758" y="1426784"/>
                  <a:pt x="6801878" y="1426784"/>
                </a:cubicBezTo>
                <a:cubicBezTo>
                  <a:pt x="6777758" y="1451152"/>
                  <a:pt x="6777758" y="1451152"/>
                  <a:pt x="6777758" y="1451152"/>
                </a:cubicBezTo>
                <a:cubicBezTo>
                  <a:pt x="6898359" y="1426784"/>
                  <a:pt x="7067201" y="1402416"/>
                  <a:pt x="7211923" y="1353681"/>
                </a:cubicBezTo>
                <a:cubicBezTo>
                  <a:pt x="7187802" y="1402416"/>
                  <a:pt x="7115442" y="1402416"/>
                  <a:pt x="7067201" y="1426784"/>
                </a:cubicBezTo>
                <a:cubicBezTo>
                  <a:pt x="7018961" y="1475519"/>
                  <a:pt x="7018961" y="1475519"/>
                  <a:pt x="7018961" y="1475519"/>
                </a:cubicBezTo>
                <a:cubicBezTo>
                  <a:pt x="6994840" y="1451152"/>
                  <a:pt x="6994840" y="1451152"/>
                  <a:pt x="6994840" y="1451152"/>
                </a:cubicBezTo>
                <a:cubicBezTo>
                  <a:pt x="7018961" y="1524255"/>
                  <a:pt x="6922480" y="1499887"/>
                  <a:pt x="6874239" y="1524255"/>
                </a:cubicBezTo>
                <a:cubicBezTo>
                  <a:pt x="6825999" y="1524255"/>
                  <a:pt x="6777758" y="1524255"/>
                  <a:pt x="6729518" y="1548622"/>
                </a:cubicBezTo>
                <a:cubicBezTo>
                  <a:pt x="6777758" y="1548622"/>
                  <a:pt x="6777758" y="1548622"/>
                  <a:pt x="6777758" y="1548622"/>
                </a:cubicBezTo>
                <a:cubicBezTo>
                  <a:pt x="6729518" y="1597358"/>
                  <a:pt x="6608916" y="1572990"/>
                  <a:pt x="6584796" y="1621725"/>
                </a:cubicBezTo>
                <a:cubicBezTo>
                  <a:pt x="6657157" y="1670461"/>
                  <a:pt x="6705397" y="1572990"/>
                  <a:pt x="6801878" y="1597358"/>
                </a:cubicBezTo>
                <a:cubicBezTo>
                  <a:pt x="6801878" y="1597358"/>
                  <a:pt x="6801878" y="1597358"/>
                  <a:pt x="6777758" y="1597358"/>
                </a:cubicBezTo>
                <a:cubicBezTo>
                  <a:pt x="6801878" y="1621725"/>
                  <a:pt x="6801878" y="1646093"/>
                  <a:pt x="6825999" y="1646093"/>
                </a:cubicBezTo>
                <a:cubicBezTo>
                  <a:pt x="6850119" y="1670461"/>
                  <a:pt x="6874239" y="1670461"/>
                  <a:pt x="6898359" y="1670461"/>
                </a:cubicBezTo>
                <a:cubicBezTo>
                  <a:pt x="6922480" y="1694828"/>
                  <a:pt x="7018961" y="1646093"/>
                  <a:pt x="7043081" y="1694828"/>
                </a:cubicBezTo>
                <a:cubicBezTo>
                  <a:pt x="7067201" y="1694828"/>
                  <a:pt x="7139562" y="1646093"/>
                  <a:pt x="7163682" y="1694828"/>
                </a:cubicBezTo>
                <a:cubicBezTo>
                  <a:pt x="7284283" y="1670461"/>
                  <a:pt x="7404885" y="1670461"/>
                  <a:pt x="7501365" y="1719196"/>
                </a:cubicBezTo>
                <a:cubicBezTo>
                  <a:pt x="7621967" y="1743564"/>
                  <a:pt x="7766688" y="1694828"/>
                  <a:pt x="7911410" y="1719196"/>
                </a:cubicBezTo>
                <a:cubicBezTo>
                  <a:pt x="7959650" y="1719196"/>
                  <a:pt x="7935530" y="1694828"/>
                  <a:pt x="7935530" y="1670461"/>
                </a:cubicBezTo>
                <a:cubicBezTo>
                  <a:pt x="7959650" y="1694828"/>
                  <a:pt x="7959650" y="1694828"/>
                  <a:pt x="7959650" y="1694828"/>
                </a:cubicBezTo>
                <a:cubicBezTo>
                  <a:pt x="7935530" y="1719196"/>
                  <a:pt x="7935530" y="1719196"/>
                  <a:pt x="7935530" y="1719196"/>
                </a:cubicBezTo>
                <a:cubicBezTo>
                  <a:pt x="7959650" y="1719196"/>
                  <a:pt x="7983770" y="1719196"/>
                  <a:pt x="8007891" y="1719196"/>
                </a:cubicBezTo>
                <a:cubicBezTo>
                  <a:pt x="8007891" y="1719196"/>
                  <a:pt x="8007891" y="1694828"/>
                  <a:pt x="8007891" y="1694828"/>
                </a:cubicBezTo>
                <a:cubicBezTo>
                  <a:pt x="8056132" y="1719196"/>
                  <a:pt x="8128492" y="1694828"/>
                  <a:pt x="8176732" y="1670461"/>
                </a:cubicBezTo>
                <a:cubicBezTo>
                  <a:pt x="8080252" y="1670461"/>
                  <a:pt x="8080252" y="1670461"/>
                  <a:pt x="8080252" y="1670461"/>
                </a:cubicBezTo>
                <a:cubicBezTo>
                  <a:pt x="8152612" y="1621725"/>
                  <a:pt x="8273214" y="1597358"/>
                  <a:pt x="8369694" y="1597358"/>
                </a:cubicBezTo>
                <a:cubicBezTo>
                  <a:pt x="8321454" y="1646093"/>
                  <a:pt x="8224973" y="1572990"/>
                  <a:pt x="8224973" y="1670461"/>
                </a:cubicBezTo>
                <a:cubicBezTo>
                  <a:pt x="8176732" y="1670461"/>
                  <a:pt x="8152612" y="1694828"/>
                  <a:pt x="8128492" y="1719196"/>
                </a:cubicBezTo>
                <a:cubicBezTo>
                  <a:pt x="8176732" y="1792299"/>
                  <a:pt x="8273214" y="1719196"/>
                  <a:pt x="8321454" y="1719196"/>
                </a:cubicBezTo>
                <a:cubicBezTo>
                  <a:pt x="8321454" y="1719196"/>
                  <a:pt x="8321454" y="1743564"/>
                  <a:pt x="8321454" y="1767932"/>
                </a:cubicBezTo>
                <a:cubicBezTo>
                  <a:pt x="8345574" y="1767932"/>
                  <a:pt x="8369694" y="1792299"/>
                  <a:pt x="8393815" y="1767932"/>
                </a:cubicBezTo>
                <a:cubicBezTo>
                  <a:pt x="8490296" y="1792299"/>
                  <a:pt x="8635017" y="1792299"/>
                  <a:pt x="8755618" y="1816667"/>
                </a:cubicBezTo>
                <a:cubicBezTo>
                  <a:pt x="8852099" y="1841035"/>
                  <a:pt x="8948580" y="1841035"/>
                  <a:pt x="9020941" y="1841035"/>
                </a:cubicBezTo>
                <a:cubicBezTo>
                  <a:pt x="9069182" y="1865402"/>
                  <a:pt x="9069182" y="1865402"/>
                  <a:pt x="9117422" y="1889770"/>
                </a:cubicBezTo>
                <a:cubicBezTo>
                  <a:pt x="9238023" y="1889770"/>
                  <a:pt x="9358624" y="1914138"/>
                  <a:pt x="9503346" y="1938505"/>
                </a:cubicBezTo>
                <a:cubicBezTo>
                  <a:pt x="9503346" y="1914138"/>
                  <a:pt x="9479226" y="1914138"/>
                  <a:pt x="9479226" y="1914138"/>
                </a:cubicBezTo>
                <a:cubicBezTo>
                  <a:pt x="9551586" y="1914138"/>
                  <a:pt x="9672188" y="1962873"/>
                  <a:pt x="9768669" y="1962873"/>
                </a:cubicBezTo>
                <a:cubicBezTo>
                  <a:pt x="9768669" y="1962873"/>
                  <a:pt x="9768669" y="1938505"/>
                  <a:pt x="9792789" y="1938505"/>
                </a:cubicBezTo>
                <a:cubicBezTo>
                  <a:pt x="9792789" y="1962873"/>
                  <a:pt x="9792789" y="1962873"/>
                  <a:pt x="9792789" y="1962873"/>
                </a:cubicBezTo>
                <a:cubicBezTo>
                  <a:pt x="9937510" y="2011608"/>
                  <a:pt x="9937510" y="2011608"/>
                  <a:pt x="9937510" y="2011608"/>
                </a:cubicBezTo>
                <a:cubicBezTo>
                  <a:pt x="9985751" y="2035976"/>
                  <a:pt x="10033991" y="2011608"/>
                  <a:pt x="10058112" y="2035976"/>
                </a:cubicBezTo>
                <a:cubicBezTo>
                  <a:pt x="10058112" y="2011608"/>
                  <a:pt x="10058112" y="2011608"/>
                  <a:pt x="10058112" y="2011608"/>
                </a:cubicBezTo>
                <a:cubicBezTo>
                  <a:pt x="10082232" y="2060344"/>
                  <a:pt x="10154593" y="2060344"/>
                  <a:pt x="10202833" y="2084712"/>
                </a:cubicBezTo>
                <a:cubicBezTo>
                  <a:pt x="10148562" y="2066436"/>
                  <a:pt x="10067157" y="2048160"/>
                  <a:pt x="9989143" y="2040164"/>
                </a:cubicBezTo>
                <a:lnTo>
                  <a:pt x="9936783" y="2037270"/>
                </a:lnTo>
                <a:lnTo>
                  <a:pt x="9937510" y="2035976"/>
                </a:lnTo>
                <a:cubicBezTo>
                  <a:pt x="9937510" y="2035976"/>
                  <a:pt x="9937510" y="2035976"/>
                  <a:pt x="9913390" y="2035976"/>
                </a:cubicBezTo>
                <a:lnTo>
                  <a:pt x="9936783" y="2037270"/>
                </a:lnTo>
                <a:lnTo>
                  <a:pt x="9929596" y="2050064"/>
                </a:lnTo>
                <a:cubicBezTo>
                  <a:pt x="9914897" y="2060344"/>
                  <a:pt x="9883240" y="2060344"/>
                  <a:pt x="9865150" y="2060344"/>
                </a:cubicBezTo>
                <a:cubicBezTo>
                  <a:pt x="9792789" y="2011608"/>
                  <a:pt x="9696308" y="2011608"/>
                  <a:pt x="9623947" y="1987241"/>
                </a:cubicBezTo>
                <a:cubicBezTo>
                  <a:pt x="9575707" y="2011608"/>
                  <a:pt x="9575707" y="2011608"/>
                  <a:pt x="9575707" y="2011608"/>
                </a:cubicBezTo>
                <a:cubicBezTo>
                  <a:pt x="9599827" y="1962873"/>
                  <a:pt x="9527466" y="1987241"/>
                  <a:pt x="9503346" y="1962873"/>
                </a:cubicBezTo>
                <a:cubicBezTo>
                  <a:pt x="9455105" y="1962873"/>
                  <a:pt x="9430985" y="1962873"/>
                  <a:pt x="9406865" y="1938505"/>
                </a:cubicBezTo>
                <a:cubicBezTo>
                  <a:pt x="9262144" y="1962873"/>
                  <a:pt x="9165663" y="1865402"/>
                  <a:pt x="9020941" y="1889770"/>
                </a:cubicBezTo>
                <a:cubicBezTo>
                  <a:pt x="8972701" y="1865402"/>
                  <a:pt x="8900340" y="1865402"/>
                  <a:pt x="8827979" y="1841035"/>
                </a:cubicBezTo>
                <a:cubicBezTo>
                  <a:pt x="8803859" y="1889770"/>
                  <a:pt x="8779739" y="1841035"/>
                  <a:pt x="8755618" y="1841035"/>
                </a:cubicBezTo>
                <a:cubicBezTo>
                  <a:pt x="8683258" y="1816667"/>
                  <a:pt x="8610897" y="1841035"/>
                  <a:pt x="8538536" y="1816667"/>
                </a:cubicBezTo>
                <a:cubicBezTo>
                  <a:pt x="8538536" y="1816667"/>
                  <a:pt x="8538536" y="1816667"/>
                  <a:pt x="8538536" y="1841035"/>
                </a:cubicBezTo>
                <a:cubicBezTo>
                  <a:pt x="8514416" y="1816667"/>
                  <a:pt x="8514416" y="1816667"/>
                  <a:pt x="8514416" y="1816667"/>
                </a:cubicBezTo>
                <a:cubicBezTo>
                  <a:pt x="8442055" y="1792299"/>
                  <a:pt x="8369694" y="1841035"/>
                  <a:pt x="8321454" y="1816667"/>
                </a:cubicBezTo>
                <a:cubicBezTo>
                  <a:pt x="8297334" y="1816667"/>
                  <a:pt x="8297334" y="1816667"/>
                  <a:pt x="8297334" y="1816667"/>
                </a:cubicBezTo>
                <a:cubicBezTo>
                  <a:pt x="8297334" y="1816667"/>
                  <a:pt x="8321454" y="1792299"/>
                  <a:pt x="8297334" y="1792299"/>
                </a:cubicBezTo>
                <a:cubicBezTo>
                  <a:pt x="8273214" y="1816667"/>
                  <a:pt x="8273214" y="1841035"/>
                  <a:pt x="8224973" y="1865402"/>
                </a:cubicBezTo>
                <a:cubicBezTo>
                  <a:pt x="8273214" y="1889770"/>
                  <a:pt x="8273214" y="1889770"/>
                  <a:pt x="8273214" y="1889770"/>
                </a:cubicBezTo>
                <a:cubicBezTo>
                  <a:pt x="8249094" y="1889770"/>
                  <a:pt x="8176732" y="1914138"/>
                  <a:pt x="8176732" y="1865402"/>
                </a:cubicBezTo>
                <a:cubicBezTo>
                  <a:pt x="8152612" y="1889770"/>
                  <a:pt x="8152612" y="1889770"/>
                  <a:pt x="8152612" y="1889770"/>
                </a:cubicBezTo>
                <a:cubicBezTo>
                  <a:pt x="8080252" y="1865402"/>
                  <a:pt x="8056132" y="1889770"/>
                  <a:pt x="7983770" y="1914138"/>
                </a:cubicBezTo>
                <a:cubicBezTo>
                  <a:pt x="8032011" y="1914138"/>
                  <a:pt x="8032011" y="1914138"/>
                  <a:pt x="8032011" y="1914138"/>
                </a:cubicBezTo>
                <a:cubicBezTo>
                  <a:pt x="8032011" y="1914138"/>
                  <a:pt x="8007891" y="1938505"/>
                  <a:pt x="8007891" y="1938505"/>
                </a:cubicBezTo>
                <a:cubicBezTo>
                  <a:pt x="8032011" y="1962873"/>
                  <a:pt x="8032011" y="1938505"/>
                  <a:pt x="8056132" y="1938505"/>
                </a:cubicBezTo>
                <a:cubicBezTo>
                  <a:pt x="8056132" y="1962873"/>
                  <a:pt x="8056132" y="1962873"/>
                  <a:pt x="8056132" y="1962873"/>
                </a:cubicBezTo>
                <a:cubicBezTo>
                  <a:pt x="8080252" y="1962873"/>
                  <a:pt x="8128492" y="1987241"/>
                  <a:pt x="8152612" y="1962873"/>
                </a:cubicBezTo>
                <a:cubicBezTo>
                  <a:pt x="8152612" y="1987241"/>
                  <a:pt x="8152612" y="1987241"/>
                  <a:pt x="8152612" y="1987241"/>
                </a:cubicBezTo>
                <a:cubicBezTo>
                  <a:pt x="8128492" y="1987241"/>
                  <a:pt x="8128492" y="2011608"/>
                  <a:pt x="8104372" y="1987241"/>
                </a:cubicBezTo>
                <a:cubicBezTo>
                  <a:pt x="8104372" y="2011608"/>
                  <a:pt x="8104372" y="2060344"/>
                  <a:pt x="8080252" y="2060344"/>
                </a:cubicBezTo>
                <a:cubicBezTo>
                  <a:pt x="8080252" y="2084712"/>
                  <a:pt x="8104372" y="2109079"/>
                  <a:pt x="8128492" y="2084712"/>
                </a:cubicBezTo>
                <a:cubicBezTo>
                  <a:pt x="8176732" y="2109079"/>
                  <a:pt x="8249094" y="2084712"/>
                  <a:pt x="8297334" y="2084712"/>
                </a:cubicBezTo>
                <a:cubicBezTo>
                  <a:pt x="8345574" y="2133447"/>
                  <a:pt x="8442055" y="2011608"/>
                  <a:pt x="8442055" y="2084712"/>
                </a:cubicBezTo>
                <a:cubicBezTo>
                  <a:pt x="8466175" y="2109079"/>
                  <a:pt x="8490296" y="2109079"/>
                  <a:pt x="8514416" y="2109079"/>
                </a:cubicBezTo>
                <a:cubicBezTo>
                  <a:pt x="8514416" y="2084712"/>
                  <a:pt x="8538536" y="2060344"/>
                  <a:pt x="8562656" y="2060344"/>
                </a:cubicBezTo>
                <a:cubicBezTo>
                  <a:pt x="8586777" y="2084712"/>
                  <a:pt x="8586777" y="2084712"/>
                  <a:pt x="8586777" y="2084712"/>
                </a:cubicBezTo>
                <a:cubicBezTo>
                  <a:pt x="8610897" y="2060344"/>
                  <a:pt x="8610897" y="2060344"/>
                  <a:pt x="8610897" y="2060344"/>
                </a:cubicBezTo>
                <a:cubicBezTo>
                  <a:pt x="8610897" y="2060344"/>
                  <a:pt x="8610897" y="2060344"/>
                  <a:pt x="8610897" y="2084712"/>
                </a:cubicBezTo>
                <a:cubicBezTo>
                  <a:pt x="8610897" y="2084712"/>
                  <a:pt x="8635017" y="2084712"/>
                  <a:pt x="8659137" y="2084712"/>
                </a:cubicBezTo>
                <a:cubicBezTo>
                  <a:pt x="8659137" y="2109079"/>
                  <a:pt x="8659137" y="2109079"/>
                  <a:pt x="8659137" y="2109079"/>
                </a:cubicBezTo>
                <a:cubicBezTo>
                  <a:pt x="8635017" y="2109079"/>
                  <a:pt x="8635017" y="2109079"/>
                  <a:pt x="8635017" y="2109079"/>
                </a:cubicBezTo>
                <a:cubicBezTo>
                  <a:pt x="8683258" y="2133447"/>
                  <a:pt x="8755618" y="2084712"/>
                  <a:pt x="8803859" y="2084712"/>
                </a:cubicBezTo>
                <a:cubicBezTo>
                  <a:pt x="8779739" y="2060344"/>
                  <a:pt x="8755618" y="2084712"/>
                  <a:pt x="8755618" y="2060344"/>
                </a:cubicBezTo>
                <a:cubicBezTo>
                  <a:pt x="8755618" y="2035976"/>
                  <a:pt x="8779739" y="2084712"/>
                  <a:pt x="8803859" y="2060344"/>
                </a:cubicBezTo>
                <a:cubicBezTo>
                  <a:pt x="8827979" y="2060344"/>
                  <a:pt x="8827979" y="2060344"/>
                  <a:pt x="8827979" y="2060344"/>
                </a:cubicBezTo>
                <a:cubicBezTo>
                  <a:pt x="8779739" y="2035976"/>
                  <a:pt x="8779739" y="2035976"/>
                  <a:pt x="8779739" y="2035976"/>
                </a:cubicBezTo>
                <a:cubicBezTo>
                  <a:pt x="8779739" y="2011608"/>
                  <a:pt x="8852099" y="2060344"/>
                  <a:pt x="8852099" y="2011608"/>
                </a:cubicBezTo>
                <a:cubicBezTo>
                  <a:pt x="8852099" y="2035976"/>
                  <a:pt x="8852099" y="2035976"/>
                  <a:pt x="8852099" y="2035976"/>
                </a:cubicBezTo>
                <a:cubicBezTo>
                  <a:pt x="8876220" y="2084712"/>
                  <a:pt x="8924460" y="2060344"/>
                  <a:pt x="8948580" y="2035976"/>
                </a:cubicBezTo>
                <a:cubicBezTo>
                  <a:pt x="9117422" y="2035976"/>
                  <a:pt x="9117422" y="2035976"/>
                  <a:pt x="9117422" y="2035976"/>
                </a:cubicBezTo>
                <a:cubicBezTo>
                  <a:pt x="9117422" y="2060344"/>
                  <a:pt x="9117422" y="2060344"/>
                  <a:pt x="9117422" y="2060344"/>
                </a:cubicBezTo>
                <a:cubicBezTo>
                  <a:pt x="9141542" y="2048160"/>
                  <a:pt x="9171693" y="2042068"/>
                  <a:pt x="9201843" y="2042068"/>
                </a:cubicBezTo>
                <a:lnTo>
                  <a:pt x="9221410" y="2044078"/>
                </a:lnTo>
                <a:lnTo>
                  <a:pt x="9216164" y="2046637"/>
                </a:lnTo>
                <a:cubicBezTo>
                  <a:pt x="9191290" y="2064913"/>
                  <a:pt x="9159633" y="2096895"/>
                  <a:pt x="9141542" y="2060344"/>
                </a:cubicBezTo>
                <a:cubicBezTo>
                  <a:pt x="9117422" y="2109079"/>
                  <a:pt x="9093302" y="2084712"/>
                  <a:pt x="9093302" y="2084712"/>
                </a:cubicBezTo>
                <a:cubicBezTo>
                  <a:pt x="9069182" y="2109079"/>
                  <a:pt x="9020941" y="2060344"/>
                  <a:pt x="8996821" y="2109079"/>
                </a:cubicBezTo>
                <a:cubicBezTo>
                  <a:pt x="9045061" y="2109079"/>
                  <a:pt x="9069182" y="2109079"/>
                  <a:pt x="9117422" y="2109079"/>
                </a:cubicBezTo>
                <a:cubicBezTo>
                  <a:pt x="9093302" y="2157815"/>
                  <a:pt x="9069182" y="2084712"/>
                  <a:pt x="9069182" y="2133447"/>
                </a:cubicBezTo>
                <a:cubicBezTo>
                  <a:pt x="9213903" y="2157815"/>
                  <a:pt x="9213903" y="2157815"/>
                  <a:pt x="9213903" y="2157815"/>
                </a:cubicBezTo>
                <a:cubicBezTo>
                  <a:pt x="9213903" y="2157815"/>
                  <a:pt x="9189783" y="2182182"/>
                  <a:pt x="9189783" y="2182182"/>
                </a:cubicBezTo>
                <a:cubicBezTo>
                  <a:pt x="9141542" y="2182182"/>
                  <a:pt x="9093302" y="2206550"/>
                  <a:pt x="9069182" y="2230918"/>
                </a:cubicBezTo>
                <a:cubicBezTo>
                  <a:pt x="9045061" y="2230918"/>
                  <a:pt x="9020941" y="2279653"/>
                  <a:pt x="8996821" y="2279653"/>
                </a:cubicBezTo>
                <a:cubicBezTo>
                  <a:pt x="8659137" y="2377124"/>
                  <a:pt x="8297334" y="2498962"/>
                  <a:pt x="7983770" y="2620801"/>
                </a:cubicBezTo>
                <a:cubicBezTo>
                  <a:pt x="7935530" y="2645168"/>
                  <a:pt x="7863170" y="2620801"/>
                  <a:pt x="7814929" y="2669536"/>
                </a:cubicBezTo>
                <a:cubicBezTo>
                  <a:pt x="7839049" y="2693904"/>
                  <a:pt x="7839049" y="2693904"/>
                  <a:pt x="7839049" y="2693904"/>
                </a:cubicBezTo>
                <a:cubicBezTo>
                  <a:pt x="7790808" y="2693904"/>
                  <a:pt x="7790808" y="2693904"/>
                  <a:pt x="7790808" y="2693904"/>
                </a:cubicBezTo>
                <a:cubicBezTo>
                  <a:pt x="7790808" y="2669536"/>
                  <a:pt x="7790808" y="2669536"/>
                  <a:pt x="7790808" y="2669536"/>
                </a:cubicBezTo>
                <a:cubicBezTo>
                  <a:pt x="7766688" y="2669536"/>
                  <a:pt x="7742568" y="2693904"/>
                  <a:pt x="7742568" y="2693904"/>
                </a:cubicBezTo>
                <a:cubicBezTo>
                  <a:pt x="7742568" y="2718272"/>
                  <a:pt x="7742568" y="2718272"/>
                  <a:pt x="7742568" y="2718272"/>
                </a:cubicBezTo>
                <a:cubicBezTo>
                  <a:pt x="7718448" y="2693904"/>
                  <a:pt x="7646087" y="2718272"/>
                  <a:pt x="7621967" y="2742639"/>
                </a:cubicBezTo>
                <a:cubicBezTo>
                  <a:pt x="7646087" y="2742639"/>
                  <a:pt x="7646087" y="2742639"/>
                  <a:pt x="7646087" y="2742639"/>
                </a:cubicBezTo>
                <a:cubicBezTo>
                  <a:pt x="7621967" y="2767007"/>
                  <a:pt x="7573726" y="2742639"/>
                  <a:pt x="7549606" y="2791375"/>
                </a:cubicBezTo>
                <a:cubicBezTo>
                  <a:pt x="7694327" y="2791375"/>
                  <a:pt x="7694327" y="2791375"/>
                  <a:pt x="7694327" y="2791375"/>
                </a:cubicBezTo>
                <a:cubicBezTo>
                  <a:pt x="7646087" y="2815742"/>
                  <a:pt x="7549606" y="2791375"/>
                  <a:pt x="7501365" y="2840110"/>
                </a:cubicBezTo>
                <a:cubicBezTo>
                  <a:pt x="7477245" y="2815742"/>
                  <a:pt x="7453125" y="2840110"/>
                  <a:pt x="7429005" y="2815742"/>
                </a:cubicBezTo>
                <a:cubicBezTo>
                  <a:pt x="7429005" y="2815742"/>
                  <a:pt x="7429005" y="2840110"/>
                  <a:pt x="7429005" y="2840110"/>
                </a:cubicBezTo>
                <a:cubicBezTo>
                  <a:pt x="7429005" y="2840110"/>
                  <a:pt x="7453125" y="2864478"/>
                  <a:pt x="7453125" y="2864478"/>
                </a:cubicBezTo>
                <a:cubicBezTo>
                  <a:pt x="7429005" y="2888845"/>
                  <a:pt x="7404885" y="2864478"/>
                  <a:pt x="7356644" y="2864478"/>
                </a:cubicBezTo>
                <a:cubicBezTo>
                  <a:pt x="7356644" y="2864478"/>
                  <a:pt x="7356644" y="2864478"/>
                  <a:pt x="7356644" y="2888845"/>
                </a:cubicBezTo>
                <a:cubicBezTo>
                  <a:pt x="7356644" y="2888845"/>
                  <a:pt x="7404885" y="2864478"/>
                  <a:pt x="7380764" y="2913213"/>
                </a:cubicBezTo>
                <a:cubicBezTo>
                  <a:pt x="7477245" y="2937581"/>
                  <a:pt x="7549606" y="2888845"/>
                  <a:pt x="7646087" y="2864478"/>
                </a:cubicBezTo>
                <a:cubicBezTo>
                  <a:pt x="7621967" y="2864478"/>
                  <a:pt x="7621967" y="2864478"/>
                  <a:pt x="7621967" y="2864478"/>
                </a:cubicBezTo>
                <a:cubicBezTo>
                  <a:pt x="7646087" y="2840110"/>
                  <a:pt x="7646087" y="2840110"/>
                  <a:pt x="7646087" y="2840110"/>
                </a:cubicBezTo>
                <a:cubicBezTo>
                  <a:pt x="7646087" y="2864478"/>
                  <a:pt x="7646087" y="2864478"/>
                  <a:pt x="7670207" y="2864478"/>
                </a:cubicBezTo>
                <a:cubicBezTo>
                  <a:pt x="7670207" y="2840110"/>
                  <a:pt x="7694327" y="2840110"/>
                  <a:pt x="7694327" y="2815742"/>
                </a:cubicBezTo>
                <a:cubicBezTo>
                  <a:pt x="7718448" y="2840110"/>
                  <a:pt x="7718448" y="2840110"/>
                  <a:pt x="7718448" y="2840110"/>
                </a:cubicBezTo>
                <a:cubicBezTo>
                  <a:pt x="7670207" y="2864478"/>
                  <a:pt x="7670207" y="2913213"/>
                  <a:pt x="7621967" y="2913213"/>
                </a:cubicBezTo>
                <a:cubicBezTo>
                  <a:pt x="7597846" y="2913213"/>
                  <a:pt x="7597846" y="2913213"/>
                  <a:pt x="7597846" y="2913213"/>
                </a:cubicBezTo>
                <a:cubicBezTo>
                  <a:pt x="7477245" y="2937581"/>
                  <a:pt x="7356644" y="2937581"/>
                  <a:pt x="7260163" y="2986316"/>
                </a:cubicBezTo>
                <a:cubicBezTo>
                  <a:pt x="7356644" y="3035052"/>
                  <a:pt x="7356644" y="3035052"/>
                  <a:pt x="7356644" y="3035052"/>
                </a:cubicBezTo>
                <a:cubicBezTo>
                  <a:pt x="7308404" y="3035052"/>
                  <a:pt x="7308404" y="3035052"/>
                  <a:pt x="7308404" y="3035052"/>
                </a:cubicBezTo>
                <a:cubicBezTo>
                  <a:pt x="7236043" y="3010684"/>
                  <a:pt x="7187802" y="3059419"/>
                  <a:pt x="7139562" y="3083787"/>
                </a:cubicBezTo>
                <a:cubicBezTo>
                  <a:pt x="7163682" y="3083787"/>
                  <a:pt x="7236043" y="3108155"/>
                  <a:pt x="7236043" y="3083787"/>
                </a:cubicBezTo>
                <a:cubicBezTo>
                  <a:pt x="7260163" y="3035052"/>
                  <a:pt x="7236043" y="3108155"/>
                  <a:pt x="7284283" y="3083787"/>
                </a:cubicBezTo>
                <a:cubicBezTo>
                  <a:pt x="7332524" y="3083787"/>
                  <a:pt x="7332524" y="3083787"/>
                  <a:pt x="7332524" y="3083787"/>
                </a:cubicBezTo>
                <a:cubicBezTo>
                  <a:pt x="7356644" y="3108155"/>
                  <a:pt x="7404885" y="3083787"/>
                  <a:pt x="7429005" y="3108155"/>
                </a:cubicBezTo>
                <a:cubicBezTo>
                  <a:pt x="7453125" y="3059419"/>
                  <a:pt x="7501365" y="3108155"/>
                  <a:pt x="7525486" y="3083787"/>
                </a:cubicBezTo>
                <a:cubicBezTo>
                  <a:pt x="7525486" y="3083787"/>
                  <a:pt x="7501365" y="3083787"/>
                  <a:pt x="7525486" y="3108155"/>
                </a:cubicBezTo>
                <a:cubicBezTo>
                  <a:pt x="7477245" y="3132522"/>
                  <a:pt x="7356644" y="3083787"/>
                  <a:pt x="7332524" y="3156890"/>
                </a:cubicBezTo>
                <a:cubicBezTo>
                  <a:pt x="7308404" y="3181258"/>
                  <a:pt x="7284283" y="3205625"/>
                  <a:pt x="7260163" y="3205625"/>
                </a:cubicBezTo>
                <a:cubicBezTo>
                  <a:pt x="7260163" y="3205625"/>
                  <a:pt x="7260163" y="3229993"/>
                  <a:pt x="7236043" y="3229993"/>
                </a:cubicBezTo>
                <a:cubicBezTo>
                  <a:pt x="7211923" y="3303096"/>
                  <a:pt x="7163682" y="3278729"/>
                  <a:pt x="7115442" y="3303096"/>
                </a:cubicBezTo>
                <a:cubicBezTo>
                  <a:pt x="7091321" y="3278729"/>
                  <a:pt x="7067201" y="3327464"/>
                  <a:pt x="7018961" y="3278729"/>
                </a:cubicBezTo>
                <a:cubicBezTo>
                  <a:pt x="6994840" y="3351832"/>
                  <a:pt x="6922480" y="3303096"/>
                  <a:pt x="6874239" y="3303096"/>
                </a:cubicBezTo>
                <a:cubicBezTo>
                  <a:pt x="6850119" y="3303096"/>
                  <a:pt x="6825999" y="3278729"/>
                  <a:pt x="6801878" y="3303096"/>
                </a:cubicBezTo>
                <a:cubicBezTo>
                  <a:pt x="6825999" y="3278729"/>
                  <a:pt x="6825999" y="3278729"/>
                  <a:pt x="6825999" y="3278729"/>
                </a:cubicBezTo>
                <a:cubicBezTo>
                  <a:pt x="6753638" y="3254361"/>
                  <a:pt x="6705397" y="3278729"/>
                  <a:pt x="6633037" y="3303096"/>
                </a:cubicBezTo>
                <a:cubicBezTo>
                  <a:pt x="6608916" y="3327464"/>
                  <a:pt x="6584796" y="3278729"/>
                  <a:pt x="6584796" y="3327464"/>
                </a:cubicBezTo>
                <a:cubicBezTo>
                  <a:pt x="6608916" y="3376199"/>
                  <a:pt x="6657157" y="3327464"/>
                  <a:pt x="6705397" y="3327464"/>
                </a:cubicBezTo>
                <a:cubicBezTo>
                  <a:pt x="6729518" y="3327464"/>
                  <a:pt x="6729518" y="3327464"/>
                  <a:pt x="6729518" y="3327464"/>
                </a:cubicBezTo>
                <a:cubicBezTo>
                  <a:pt x="6729518" y="3327464"/>
                  <a:pt x="6801878" y="3351832"/>
                  <a:pt x="6753638" y="3376199"/>
                </a:cubicBezTo>
                <a:cubicBezTo>
                  <a:pt x="6777758" y="3400567"/>
                  <a:pt x="6801878" y="3351832"/>
                  <a:pt x="6801878" y="3327464"/>
                </a:cubicBezTo>
                <a:cubicBezTo>
                  <a:pt x="6825999" y="3327464"/>
                  <a:pt x="6825999" y="3327464"/>
                  <a:pt x="6825999" y="3327464"/>
                </a:cubicBezTo>
                <a:cubicBezTo>
                  <a:pt x="6801878" y="3351832"/>
                  <a:pt x="6801878" y="3351832"/>
                  <a:pt x="6801878" y="3351832"/>
                </a:cubicBezTo>
                <a:cubicBezTo>
                  <a:pt x="6801878" y="3400567"/>
                  <a:pt x="6801878" y="3424935"/>
                  <a:pt x="6777758" y="3449302"/>
                </a:cubicBezTo>
                <a:cubicBezTo>
                  <a:pt x="6783788" y="3455394"/>
                  <a:pt x="6788311" y="3459963"/>
                  <a:pt x="6791703" y="3463390"/>
                </a:cubicBezTo>
                <a:lnTo>
                  <a:pt x="6797793" y="3469543"/>
                </a:lnTo>
                <a:lnTo>
                  <a:pt x="6768713" y="3466436"/>
                </a:lnTo>
                <a:cubicBezTo>
                  <a:pt x="6755146" y="3466055"/>
                  <a:pt x="6741578" y="3467578"/>
                  <a:pt x="6729518" y="3473670"/>
                </a:cubicBezTo>
                <a:cubicBezTo>
                  <a:pt x="6753638" y="3498038"/>
                  <a:pt x="6753638" y="3498038"/>
                  <a:pt x="6753638" y="3498038"/>
                </a:cubicBezTo>
                <a:cubicBezTo>
                  <a:pt x="6729518" y="3473670"/>
                  <a:pt x="6681277" y="3546773"/>
                  <a:pt x="6657157" y="3522405"/>
                </a:cubicBezTo>
                <a:cubicBezTo>
                  <a:pt x="6681277" y="3546773"/>
                  <a:pt x="6705397" y="3546773"/>
                  <a:pt x="6729518" y="3546773"/>
                </a:cubicBezTo>
                <a:cubicBezTo>
                  <a:pt x="6633037" y="3571141"/>
                  <a:pt x="6633037" y="3571141"/>
                  <a:pt x="6633037" y="3571141"/>
                </a:cubicBezTo>
                <a:cubicBezTo>
                  <a:pt x="6608916" y="3571141"/>
                  <a:pt x="6608916" y="3571141"/>
                  <a:pt x="6608916" y="3595509"/>
                </a:cubicBezTo>
                <a:cubicBezTo>
                  <a:pt x="6633037" y="3619876"/>
                  <a:pt x="6657157" y="3595509"/>
                  <a:pt x="6681277" y="3595509"/>
                </a:cubicBezTo>
                <a:cubicBezTo>
                  <a:pt x="6608916" y="3619876"/>
                  <a:pt x="6608916" y="3619876"/>
                  <a:pt x="6608916" y="3619876"/>
                </a:cubicBezTo>
                <a:cubicBezTo>
                  <a:pt x="6608916" y="3644244"/>
                  <a:pt x="6633037" y="3619876"/>
                  <a:pt x="6657157" y="3619876"/>
                </a:cubicBezTo>
                <a:cubicBezTo>
                  <a:pt x="6608916" y="3644244"/>
                  <a:pt x="6536556" y="3644244"/>
                  <a:pt x="6464195" y="3644244"/>
                </a:cubicBezTo>
                <a:cubicBezTo>
                  <a:pt x="6440075" y="3668612"/>
                  <a:pt x="6367714" y="3595509"/>
                  <a:pt x="6343594" y="3668612"/>
                </a:cubicBezTo>
                <a:lnTo>
                  <a:pt x="6352871" y="3671736"/>
                </a:lnTo>
                <a:lnTo>
                  <a:pt x="6349624" y="3672419"/>
                </a:lnTo>
                <a:cubicBezTo>
                  <a:pt x="6331534" y="3679273"/>
                  <a:pt x="6313444" y="3692979"/>
                  <a:pt x="6295353" y="3692979"/>
                </a:cubicBezTo>
                <a:cubicBezTo>
                  <a:pt x="6319474" y="3717347"/>
                  <a:pt x="6319474" y="3717347"/>
                  <a:pt x="6319474" y="3717347"/>
                </a:cubicBezTo>
                <a:cubicBezTo>
                  <a:pt x="6295353" y="3741715"/>
                  <a:pt x="6295353" y="3692979"/>
                  <a:pt x="6247113" y="3717347"/>
                </a:cubicBezTo>
                <a:cubicBezTo>
                  <a:pt x="6247113" y="3717347"/>
                  <a:pt x="6198872" y="3717347"/>
                  <a:pt x="6174752" y="3717347"/>
                </a:cubicBezTo>
                <a:cubicBezTo>
                  <a:pt x="6198872" y="3741715"/>
                  <a:pt x="6198872" y="3741715"/>
                  <a:pt x="6198872" y="3741715"/>
                </a:cubicBezTo>
                <a:cubicBezTo>
                  <a:pt x="6150632" y="3766082"/>
                  <a:pt x="6078271" y="3766082"/>
                  <a:pt x="6054151" y="3766082"/>
                </a:cubicBezTo>
                <a:cubicBezTo>
                  <a:pt x="6030031" y="3814818"/>
                  <a:pt x="6054151" y="3790450"/>
                  <a:pt x="6078271" y="3814818"/>
                </a:cubicBezTo>
                <a:cubicBezTo>
                  <a:pt x="6102391" y="3790450"/>
                  <a:pt x="6102391" y="3790450"/>
                  <a:pt x="6102391" y="3790450"/>
                </a:cubicBezTo>
                <a:cubicBezTo>
                  <a:pt x="6126512" y="3814818"/>
                  <a:pt x="6174752" y="3766082"/>
                  <a:pt x="6222993" y="3814818"/>
                </a:cubicBezTo>
                <a:cubicBezTo>
                  <a:pt x="6198872" y="3839185"/>
                  <a:pt x="6102391" y="3814818"/>
                  <a:pt x="6126512" y="3863553"/>
                </a:cubicBezTo>
                <a:cubicBezTo>
                  <a:pt x="6102392" y="3869645"/>
                  <a:pt x="6084301" y="3874214"/>
                  <a:pt x="6070734" y="3877641"/>
                </a:cubicBezTo>
                <a:lnTo>
                  <a:pt x="6048329" y="3883300"/>
                </a:lnTo>
                <a:lnTo>
                  <a:pt x="6046095" y="3882971"/>
                </a:lnTo>
                <a:cubicBezTo>
                  <a:pt x="6041337" y="3883352"/>
                  <a:pt x="6036061" y="3884875"/>
                  <a:pt x="6030031" y="3887921"/>
                </a:cubicBezTo>
                <a:cubicBezTo>
                  <a:pt x="6030031" y="3887921"/>
                  <a:pt x="6030031" y="3887921"/>
                  <a:pt x="6042091" y="3884875"/>
                </a:cubicBezTo>
                <a:lnTo>
                  <a:pt x="6048329" y="3883300"/>
                </a:lnTo>
                <a:lnTo>
                  <a:pt x="6059050" y="3884875"/>
                </a:lnTo>
                <a:cubicBezTo>
                  <a:pt x="6082794" y="3894013"/>
                  <a:pt x="6096361" y="3930564"/>
                  <a:pt x="6150632" y="3912289"/>
                </a:cubicBezTo>
                <a:cubicBezTo>
                  <a:pt x="6174752" y="3936656"/>
                  <a:pt x="6174752" y="3936656"/>
                  <a:pt x="6174752" y="3936656"/>
                </a:cubicBezTo>
                <a:cubicBezTo>
                  <a:pt x="6126512" y="3912289"/>
                  <a:pt x="6078271" y="3936656"/>
                  <a:pt x="6030031" y="3936656"/>
                </a:cubicBezTo>
                <a:cubicBezTo>
                  <a:pt x="6042091" y="3948840"/>
                  <a:pt x="6051136" y="3957978"/>
                  <a:pt x="6057920" y="3964831"/>
                </a:cubicBezTo>
                <a:lnTo>
                  <a:pt x="6071887" y="3978941"/>
                </a:lnTo>
                <a:lnTo>
                  <a:pt x="6068095" y="3981965"/>
                </a:lnTo>
                <a:cubicBezTo>
                  <a:pt x="6064703" y="3983869"/>
                  <a:pt x="6060181" y="3985392"/>
                  <a:pt x="6054151" y="3985392"/>
                </a:cubicBezTo>
                <a:cubicBezTo>
                  <a:pt x="6102391" y="4034127"/>
                  <a:pt x="6102391" y="4034127"/>
                  <a:pt x="6102391" y="4034127"/>
                </a:cubicBezTo>
                <a:cubicBezTo>
                  <a:pt x="6247113" y="4034127"/>
                  <a:pt x="6367714" y="4034127"/>
                  <a:pt x="6512435" y="4034127"/>
                </a:cubicBezTo>
                <a:cubicBezTo>
                  <a:pt x="6343594" y="4058495"/>
                  <a:pt x="6174752" y="4009759"/>
                  <a:pt x="6030031" y="4082862"/>
                </a:cubicBezTo>
                <a:cubicBezTo>
                  <a:pt x="6054151" y="4107230"/>
                  <a:pt x="6054151" y="4107230"/>
                  <a:pt x="6054151" y="4107230"/>
                </a:cubicBezTo>
                <a:cubicBezTo>
                  <a:pt x="6054151" y="4107230"/>
                  <a:pt x="6030031" y="4107230"/>
                  <a:pt x="6030031" y="4107230"/>
                </a:cubicBezTo>
                <a:cubicBezTo>
                  <a:pt x="6030031" y="4131598"/>
                  <a:pt x="6030031" y="4131598"/>
                  <a:pt x="6030031" y="4131598"/>
                </a:cubicBezTo>
                <a:cubicBezTo>
                  <a:pt x="5981790" y="4131598"/>
                  <a:pt x="5981790" y="4155965"/>
                  <a:pt x="5885309" y="4131598"/>
                </a:cubicBezTo>
                <a:cubicBezTo>
                  <a:pt x="5837069" y="4131598"/>
                  <a:pt x="5812948" y="4180333"/>
                  <a:pt x="5812948" y="4204701"/>
                </a:cubicBezTo>
                <a:cubicBezTo>
                  <a:pt x="5764708" y="4155965"/>
                  <a:pt x="5668227" y="4180333"/>
                  <a:pt x="5595866" y="4180333"/>
                </a:cubicBezTo>
                <a:cubicBezTo>
                  <a:pt x="5571746" y="4180333"/>
                  <a:pt x="5571746" y="4180333"/>
                  <a:pt x="5571746" y="4180333"/>
                </a:cubicBezTo>
                <a:cubicBezTo>
                  <a:pt x="5523506" y="4155965"/>
                  <a:pt x="5451145" y="4180333"/>
                  <a:pt x="5402904" y="4155965"/>
                </a:cubicBezTo>
                <a:cubicBezTo>
                  <a:pt x="5378784" y="4229069"/>
                  <a:pt x="5282303" y="4180333"/>
                  <a:pt x="5282303" y="4229069"/>
                </a:cubicBezTo>
                <a:cubicBezTo>
                  <a:pt x="5209942" y="4204701"/>
                  <a:pt x="5209942" y="4204701"/>
                  <a:pt x="5209942" y="4204701"/>
                </a:cubicBezTo>
                <a:cubicBezTo>
                  <a:pt x="5234063" y="4204701"/>
                  <a:pt x="5258183" y="4229069"/>
                  <a:pt x="5258183" y="4204701"/>
                </a:cubicBezTo>
                <a:cubicBezTo>
                  <a:pt x="5258183" y="4155965"/>
                  <a:pt x="5209942" y="4180333"/>
                  <a:pt x="5209942" y="4155965"/>
                </a:cubicBezTo>
                <a:cubicBezTo>
                  <a:pt x="5161702" y="4204701"/>
                  <a:pt x="5161702" y="4204701"/>
                  <a:pt x="5161702" y="4204701"/>
                </a:cubicBezTo>
                <a:cubicBezTo>
                  <a:pt x="5161702" y="4204701"/>
                  <a:pt x="5185822" y="4229069"/>
                  <a:pt x="5185822" y="4204701"/>
                </a:cubicBezTo>
                <a:cubicBezTo>
                  <a:pt x="5161702" y="4229069"/>
                  <a:pt x="5185822" y="4253436"/>
                  <a:pt x="5185822" y="4277804"/>
                </a:cubicBezTo>
                <a:cubicBezTo>
                  <a:pt x="5161702" y="4302172"/>
                  <a:pt x="5113461" y="4277804"/>
                  <a:pt x="5113461" y="4253436"/>
                </a:cubicBezTo>
                <a:cubicBezTo>
                  <a:pt x="5137582" y="4229069"/>
                  <a:pt x="5137582" y="4229069"/>
                  <a:pt x="5137582" y="4229069"/>
                </a:cubicBezTo>
                <a:cubicBezTo>
                  <a:pt x="5137582" y="4204701"/>
                  <a:pt x="5113461" y="4204701"/>
                  <a:pt x="5113461" y="4204701"/>
                </a:cubicBezTo>
                <a:cubicBezTo>
                  <a:pt x="5089341" y="4253436"/>
                  <a:pt x="5113461" y="4253436"/>
                  <a:pt x="5089341" y="4277804"/>
                </a:cubicBezTo>
                <a:cubicBezTo>
                  <a:pt x="5089341" y="4253436"/>
                  <a:pt x="5089341" y="4253436"/>
                  <a:pt x="5089341" y="4253436"/>
                </a:cubicBezTo>
                <a:cubicBezTo>
                  <a:pt x="5065221" y="4253436"/>
                  <a:pt x="5065221" y="4204701"/>
                  <a:pt x="5041101" y="4229069"/>
                </a:cubicBezTo>
                <a:cubicBezTo>
                  <a:pt x="5016981" y="4253437"/>
                  <a:pt x="5004921" y="4265620"/>
                  <a:pt x="4998890" y="4271712"/>
                </a:cubicBezTo>
                <a:lnTo>
                  <a:pt x="4997340" y="4273279"/>
                </a:lnTo>
                <a:lnTo>
                  <a:pt x="4980800" y="4265620"/>
                </a:lnTo>
                <a:cubicBezTo>
                  <a:pt x="4968740" y="4259528"/>
                  <a:pt x="4956680" y="4253436"/>
                  <a:pt x="4944620" y="4253436"/>
                </a:cubicBezTo>
                <a:cubicBezTo>
                  <a:pt x="4944620" y="4277804"/>
                  <a:pt x="4944620" y="4277804"/>
                  <a:pt x="4944620" y="4277804"/>
                </a:cubicBezTo>
                <a:cubicBezTo>
                  <a:pt x="4896379" y="4277804"/>
                  <a:pt x="4848139" y="4253436"/>
                  <a:pt x="4799898" y="4302172"/>
                </a:cubicBezTo>
                <a:cubicBezTo>
                  <a:pt x="4824018" y="4302172"/>
                  <a:pt x="4824018" y="4302172"/>
                  <a:pt x="4824018" y="4302172"/>
                </a:cubicBezTo>
                <a:cubicBezTo>
                  <a:pt x="4824018" y="4302172"/>
                  <a:pt x="4775778" y="4326539"/>
                  <a:pt x="4727537" y="4302172"/>
                </a:cubicBezTo>
                <a:cubicBezTo>
                  <a:pt x="4703417" y="4326539"/>
                  <a:pt x="4727537" y="4350907"/>
                  <a:pt x="4679297" y="4326539"/>
                </a:cubicBezTo>
                <a:cubicBezTo>
                  <a:pt x="4703417" y="4326539"/>
                  <a:pt x="4703417" y="4326539"/>
                  <a:pt x="4703417" y="4302172"/>
                </a:cubicBezTo>
                <a:cubicBezTo>
                  <a:pt x="4655177" y="4302172"/>
                  <a:pt x="4631057" y="4277804"/>
                  <a:pt x="4582816" y="4302172"/>
                </a:cubicBezTo>
                <a:cubicBezTo>
                  <a:pt x="4124532" y="4253436"/>
                  <a:pt x="3618042" y="4253436"/>
                  <a:pt x="3159754" y="4229069"/>
                </a:cubicBezTo>
                <a:cubicBezTo>
                  <a:pt x="3135634" y="4253436"/>
                  <a:pt x="3135634" y="4253436"/>
                  <a:pt x="3135634" y="4253436"/>
                </a:cubicBezTo>
                <a:cubicBezTo>
                  <a:pt x="3111513" y="4229069"/>
                  <a:pt x="3039151" y="4229069"/>
                  <a:pt x="3015031" y="4229069"/>
                </a:cubicBezTo>
                <a:cubicBezTo>
                  <a:pt x="2966790" y="4253436"/>
                  <a:pt x="2942670" y="4253436"/>
                  <a:pt x="2894429" y="4277804"/>
                </a:cubicBezTo>
                <a:cubicBezTo>
                  <a:pt x="2894429" y="4302172"/>
                  <a:pt x="2846188" y="4326539"/>
                  <a:pt x="2822067" y="4302172"/>
                </a:cubicBezTo>
                <a:cubicBezTo>
                  <a:pt x="2822067" y="4277804"/>
                  <a:pt x="2870308" y="4277804"/>
                  <a:pt x="2894429" y="4253436"/>
                </a:cubicBezTo>
                <a:cubicBezTo>
                  <a:pt x="2870308" y="4253436"/>
                  <a:pt x="2870308" y="4229069"/>
                  <a:pt x="2846188" y="4229069"/>
                </a:cubicBezTo>
                <a:cubicBezTo>
                  <a:pt x="2822067" y="4253436"/>
                  <a:pt x="2822067" y="4253436"/>
                  <a:pt x="2822067" y="4253436"/>
                </a:cubicBezTo>
                <a:cubicBezTo>
                  <a:pt x="2870308" y="4253436"/>
                  <a:pt x="2870308" y="4253436"/>
                  <a:pt x="2870308" y="4253436"/>
                </a:cubicBezTo>
                <a:cubicBezTo>
                  <a:pt x="2822067" y="4277804"/>
                  <a:pt x="2822067" y="4277804"/>
                  <a:pt x="2822067" y="4277804"/>
                </a:cubicBezTo>
                <a:cubicBezTo>
                  <a:pt x="2822067" y="4204701"/>
                  <a:pt x="2749706" y="4253436"/>
                  <a:pt x="2725586" y="4229069"/>
                </a:cubicBezTo>
                <a:cubicBezTo>
                  <a:pt x="2701465" y="4277804"/>
                  <a:pt x="2604985" y="4204701"/>
                  <a:pt x="2653224" y="4277804"/>
                </a:cubicBezTo>
                <a:cubicBezTo>
                  <a:pt x="2629104" y="4277804"/>
                  <a:pt x="2556744" y="4204701"/>
                  <a:pt x="2532623" y="4277804"/>
                </a:cubicBezTo>
                <a:cubicBezTo>
                  <a:pt x="2484381" y="4302172"/>
                  <a:pt x="2412022" y="4229069"/>
                  <a:pt x="2339660" y="4253436"/>
                </a:cubicBezTo>
                <a:cubicBezTo>
                  <a:pt x="2339660" y="4277804"/>
                  <a:pt x="2339660" y="4277804"/>
                  <a:pt x="2339660" y="4277804"/>
                </a:cubicBezTo>
                <a:cubicBezTo>
                  <a:pt x="2291420" y="4253436"/>
                  <a:pt x="2267298" y="4277804"/>
                  <a:pt x="2219056" y="4277804"/>
                </a:cubicBezTo>
                <a:cubicBezTo>
                  <a:pt x="2194940" y="4302172"/>
                  <a:pt x="2194940" y="4302172"/>
                  <a:pt x="2194940" y="4302172"/>
                </a:cubicBezTo>
                <a:cubicBezTo>
                  <a:pt x="2194940" y="4277804"/>
                  <a:pt x="2194940" y="4277804"/>
                  <a:pt x="2194940" y="4277804"/>
                </a:cubicBezTo>
                <a:cubicBezTo>
                  <a:pt x="2194940" y="4277804"/>
                  <a:pt x="2170824" y="4277804"/>
                  <a:pt x="2170824" y="4277804"/>
                </a:cubicBezTo>
                <a:cubicBezTo>
                  <a:pt x="2122592" y="4302172"/>
                  <a:pt x="2026098" y="4277804"/>
                  <a:pt x="1953736" y="4302172"/>
                </a:cubicBezTo>
                <a:cubicBezTo>
                  <a:pt x="1857254" y="4350907"/>
                  <a:pt x="1712533" y="4302172"/>
                  <a:pt x="1616054" y="4350907"/>
                </a:cubicBezTo>
                <a:cubicBezTo>
                  <a:pt x="1471334" y="4399643"/>
                  <a:pt x="1326612" y="4350907"/>
                  <a:pt x="1206013" y="4375275"/>
                </a:cubicBezTo>
                <a:cubicBezTo>
                  <a:pt x="1254252" y="4399643"/>
                  <a:pt x="1302492" y="4399643"/>
                  <a:pt x="1350731" y="4399643"/>
                </a:cubicBezTo>
                <a:lnTo>
                  <a:pt x="1352106" y="4403052"/>
                </a:lnTo>
                <a:lnTo>
                  <a:pt x="1304753" y="4406496"/>
                </a:lnTo>
                <a:cubicBezTo>
                  <a:pt x="1207520" y="4404211"/>
                  <a:pt x="1103499" y="4381367"/>
                  <a:pt x="1013048" y="4399643"/>
                </a:cubicBezTo>
                <a:cubicBezTo>
                  <a:pt x="940688" y="4253436"/>
                  <a:pt x="771846" y="4350907"/>
                  <a:pt x="699485" y="4229069"/>
                </a:cubicBezTo>
                <a:cubicBezTo>
                  <a:pt x="627124" y="4155965"/>
                  <a:pt x="578884" y="4058495"/>
                  <a:pt x="578884" y="3936656"/>
                </a:cubicBezTo>
                <a:cubicBezTo>
                  <a:pt x="530644" y="3985392"/>
                  <a:pt x="530644" y="3985392"/>
                  <a:pt x="530644" y="3985392"/>
                </a:cubicBezTo>
                <a:cubicBezTo>
                  <a:pt x="506524" y="3961024"/>
                  <a:pt x="482403" y="3912289"/>
                  <a:pt x="458283" y="3912289"/>
                </a:cubicBezTo>
                <a:cubicBezTo>
                  <a:pt x="482403" y="3887921"/>
                  <a:pt x="482403" y="3839185"/>
                  <a:pt x="482403" y="3814818"/>
                </a:cubicBezTo>
                <a:cubicBezTo>
                  <a:pt x="458283" y="3766082"/>
                  <a:pt x="410043" y="3887921"/>
                  <a:pt x="410043" y="3814818"/>
                </a:cubicBezTo>
                <a:cubicBezTo>
                  <a:pt x="385923" y="3790450"/>
                  <a:pt x="385923" y="3790450"/>
                  <a:pt x="385923" y="3790450"/>
                </a:cubicBezTo>
                <a:cubicBezTo>
                  <a:pt x="410043" y="3766082"/>
                  <a:pt x="361802" y="3717347"/>
                  <a:pt x="385923" y="3692979"/>
                </a:cubicBezTo>
                <a:cubicBezTo>
                  <a:pt x="410043" y="3644244"/>
                  <a:pt x="313562" y="3644244"/>
                  <a:pt x="313562" y="3644244"/>
                </a:cubicBezTo>
                <a:cubicBezTo>
                  <a:pt x="361802" y="3644244"/>
                  <a:pt x="361802" y="3595509"/>
                  <a:pt x="385923" y="3571141"/>
                </a:cubicBezTo>
                <a:cubicBezTo>
                  <a:pt x="313562" y="3571141"/>
                  <a:pt x="313562" y="3571141"/>
                  <a:pt x="313562" y="3571141"/>
                </a:cubicBezTo>
                <a:cubicBezTo>
                  <a:pt x="313562" y="3522405"/>
                  <a:pt x="289442" y="3546773"/>
                  <a:pt x="265322" y="3546773"/>
                </a:cubicBezTo>
                <a:cubicBezTo>
                  <a:pt x="313562" y="3473670"/>
                  <a:pt x="265322" y="3424935"/>
                  <a:pt x="337682" y="3376199"/>
                </a:cubicBezTo>
                <a:cubicBezTo>
                  <a:pt x="313562" y="3351832"/>
                  <a:pt x="313562" y="3351832"/>
                  <a:pt x="313562" y="3351832"/>
                </a:cubicBezTo>
                <a:cubicBezTo>
                  <a:pt x="337682" y="3327464"/>
                  <a:pt x="361802" y="3327464"/>
                  <a:pt x="361802" y="3303096"/>
                </a:cubicBezTo>
                <a:cubicBezTo>
                  <a:pt x="289442" y="3303096"/>
                  <a:pt x="289442" y="3303096"/>
                  <a:pt x="289442" y="3303096"/>
                </a:cubicBezTo>
                <a:cubicBezTo>
                  <a:pt x="241202" y="3254361"/>
                  <a:pt x="434163" y="3132522"/>
                  <a:pt x="289442" y="3156890"/>
                </a:cubicBezTo>
                <a:cubicBezTo>
                  <a:pt x="289442" y="3132522"/>
                  <a:pt x="337682" y="3108155"/>
                  <a:pt x="289442" y="3083787"/>
                </a:cubicBezTo>
                <a:cubicBezTo>
                  <a:pt x="289442" y="3083787"/>
                  <a:pt x="289442" y="3108155"/>
                  <a:pt x="265322" y="3108155"/>
                </a:cubicBezTo>
                <a:cubicBezTo>
                  <a:pt x="289442" y="3083787"/>
                  <a:pt x="289442" y="3035052"/>
                  <a:pt x="313562" y="3010684"/>
                </a:cubicBezTo>
                <a:cubicBezTo>
                  <a:pt x="217082" y="3010684"/>
                  <a:pt x="96481" y="2986316"/>
                  <a:pt x="0" y="3010684"/>
                </a:cubicBezTo>
                <a:cubicBezTo>
                  <a:pt x="96481" y="2986316"/>
                  <a:pt x="217082" y="2986316"/>
                  <a:pt x="337682" y="3010684"/>
                </a:cubicBezTo>
                <a:cubicBezTo>
                  <a:pt x="337682" y="2961948"/>
                  <a:pt x="337682" y="2913213"/>
                  <a:pt x="385923" y="2888845"/>
                </a:cubicBezTo>
                <a:cubicBezTo>
                  <a:pt x="385923" y="2888845"/>
                  <a:pt x="410043" y="2888845"/>
                  <a:pt x="410043" y="2864478"/>
                </a:cubicBezTo>
                <a:cubicBezTo>
                  <a:pt x="385923" y="2864478"/>
                  <a:pt x="385923" y="2864478"/>
                  <a:pt x="385923" y="2864478"/>
                </a:cubicBezTo>
                <a:cubicBezTo>
                  <a:pt x="385923" y="2815742"/>
                  <a:pt x="434163" y="2791375"/>
                  <a:pt x="434163" y="2742639"/>
                </a:cubicBezTo>
                <a:cubicBezTo>
                  <a:pt x="434163" y="2718272"/>
                  <a:pt x="434163" y="2718272"/>
                  <a:pt x="434163" y="2718272"/>
                </a:cubicBezTo>
                <a:cubicBezTo>
                  <a:pt x="434163" y="2645168"/>
                  <a:pt x="482403" y="2572065"/>
                  <a:pt x="506524" y="2498962"/>
                </a:cubicBezTo>
                <a:cubicBezTo>
                  <a:pt x="458283" y="2450227"/>
                  <a:pt x="554764" y="2401492"/>
                  <a:pt x="506524" y="2328388"/>
                </a:cubicBezTo>
                <a:cubicBezTo>
                  <a:pt x="434163" y="2328388"/>
                  <a:pt x="361802" y="2304021"/>
                  <a:pt x="289442" y="2328388"/>
                </a:cubicBezTo>
                <a:cubicBezTo>
                  <a:pt x="337682" y="2304021"/>
                  <a:pt x="434163" y="2304021"/>
                  <a:pt x="506524" y="2304021"/>
                </a:cubicBezTo>
                <a:cubicBezTo>
                  <a:pt x="578884" y="2109079"/>
                  <a:pt x="482403" y="1889770"/>
                  <a:pt x="651245" y="1719196"/>
                </a:cubicBezTo>
                <a:cubicBezTo>
                  <a:pt x="651245" y="1743564"/>
                  <a:pt x="651245" y="1743564"/>
                  <a:pt x="651245" y="1743564"/>
                </a:cubicBezTo>
                <a:cubicBezTo>
                  <a:pt x="699485" y="1572990"/>
                  <a:pt x="844207" y="1426784"/>
                  <a:pt x="940688" y="1256210"/>
                </a:cubicBezTo>
                <a:cubicBezTo>
                  <a:pt x="964807" y="1207475"/>
                  <a:pt x="964807" y="1207475"/>
                  <a:pt x="964807" y="1207475"/>
                </a:cubicBezTo>
                <a:cubicBezTo>
                  <a:pt x="964807" y="1183107"/>
                  <a:pt x="940688" y="1183107"/>
                  <a:pt x="916568" y="1158739"/>
                </a:cubicBezTo>
                <a:cubicBezTo>
                  <a:pt x="820086" y="1280578"/>
                  <a:pt x="747725" y="1426784"/>
                  <a:pt x="699485" y="1572990"/>
                </a:cubicBezTo>
                <a:cubicBezTo>
                  <a:pt x="723605" y="1451152"/>
                  <a:pt x="795966" y="1329313"/>
                  <a:pt x="868327" y="1183107"/>
                </a:cubicBezTo>
                <a:cubicBezTo>
                  <a:pt x="1037169" y="963798"/>
                  <a:pt x="1302492" y="768857"/>
                  <a:pt x="1447214" y="500812"/>
                </a:cubicBezTo>
                <a:cubicBezTo>
                  <a:pt x="1495454" y="452077"/>
                  <a:pt x="1591932" y="403341"/>
                  <a:pt x="1543691" y="305871"/>
                </a:cubicBezTo>
                <a:cubicBezTo>
                  <a:pt x="1640171" y="257135"/>
                  <a:pt x="1664291" y="159665"/>
                  <a:pt x="1712533" y="86561"/>
                </a:cubicBezTo>
                <a:cubicBezTo>
                  <a:pt x="1784893" y="68285"/>
                  <a:pt x="1830118" y="8889"/>
                  <a:pt x="1888912" y="8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pic>
        <p:nvPicPr>
          <p:cNvPr id="20" name="图片 19" descr="http://img.taopic.com/uploads/allimg/130513/240422-1305130A44555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69" b="30435"/>
          <a:stretch>
            <a:fillRect/>
          </a:stretch>
        </p:blipFill>
        <p:spPr bwMode="auto">
          <a:xfrm rot="20358172">
            <a:off x="1106281" y="2036260"/>
            <a:ext cx="10830538" cy="4550797"/>
          </a:xfrm>
          <a:custGeom>
            <a:avLst/>
            <a:gdLst>
              <a:gd name="connsiteX0" fmla="*/ 3499980 w 10830538"/>
              <a:gd name="connsiteY0" fmla="*/ 4155518 h 4550797"/>
              <a:gd name="connsiteX1" fmla="*/ 3407543 w 10830538"/>
              <a:gd name="connsiteY1" fmla="*/ 4212214 h 4550797"/>
              <a:gd name="connsiteX2" fmla="*/ 3100147 w 10830538"/>
              <a:gd name="connsiteY2" fmla="*/ 4311037 h 4550797"/>
              <a:gd name="connsiteX3" fmla="*/ 3499980 w 10830538"/>
              <a:gd name="connsiteY3" fmla="*/ 4155518 h 4550797"/>
              <a:gd name="connsiteX4" fmla="*/ 2049026 w 10830538"/>
              <a:gd name="connsiteY4" fmla="*/ 3590685 h 4550797"/>
              <a:gd name="connsiteX5" fmla="*/ 2049156 w 10830538"/>
              <a:gd name="connsiteY5" fmla="*/ 3592267 h 4550797"/>
              <a:gd name="connsiteX6" fmla="*/ 2025421 w 10830538"/>
              <a:gd name="connsiteY6" fmla="*/ 3594206 h 4550797"/>
              <a:gd name="connsiteX7" fmla="*/ 2025292 w 10830538"/>
              <a:gd name="connsiteY7" fmla="*/ 3592623 h 4550797"/>
              <a:gd name="connsiteX8" fmla="*/ 3368724 w 10830538"/>
              <a:gd name="connsiteY8" fmla="*/ 4082515 h 4550797"/>
              <a:gd name="connsiteX9" fmla="*/ 3373787 w 10830538"/>
              <a:gd name="connsiteY9" fmla="*/ 4092554 h 4550797"/>
              <a:gd name="connsiteX10" fmla="*/ 3324738 w 10830538"/>
              <a:gd name="connsiteY10" fmla="*/ 4096559 h 4550797"/>
              <a:gd name="connsiteX11" fmla="*/ 3322799 w 10830538"/>
              <a:gd name="connsiteY11" fmla="*/ 4072825 h 4550797"/>
              <a:gd name="connsiteX12" fmla="*/ 3368724 w 10830538"/>
              <a:gd name="connsiteY12" fmla="*/ 4082515 h 4550797"/>
              <a:gd name="connsiteX13" fmla="*/ 3493589 w 10830538"/>
              <a:gd name="connsiteY13" fmla="*/ 4103602 h 4550797"/>
              <a:gd name="connsiteX14" fmla="*/ 3521776 w 10830538"/>
              <a:gd name="connsiteY14" fmla="*/ 4129847 h 4550797"/>
              <a:gd name="connsiteX15" fmla="*/ 3373787 w 10830538"/>
              <a:gd name="connsiteY15" fmla="*/ 4092553 h 4550797"/>
              <a:gd name="connsiteX16" fmla="*/ 3493589 w 10830538"/>
              <a:gd name="connsiteY16" fmla="*/ 4103602 h 4550797"/>
              <a:gd name="connsiteX17" fmla="*/ 2119742 w 10830538"/>
              <a:gd name="connsiteY17" fmla="*/ 3559427 h 4550797"/>
              <a:gd name="connsiteX18" fmla="*/ 2121809 w 10830538"/>
              <a:gd name="connsiteY18" fmla="*/ 3584742 h 4550797"/>
              <a:gd name="connsiteX19" fmla="*/ 2074342 w 10830538"/>
              <a:gd name="connsiteY19" fmla="*/ 3588618 h 4550797"/>
              <a:gd name="connsiteX20" fmla="*/ 3618291 w 10830538"/>
              <a:gd name="connsiteY20" fmla="*/ 4121966 h 4550797"/>
              <a:gd name="connsiteX21" fmla="*/ 3592976 w 10830538"/>
              <a:gd name="connsiteY21" fmla="*/ 4124033 h 4550797"/>
              <a:gd name="connsiteX22" fmla="*/ 3543571 w 10830538"/>
              <a:gd name="connsiteY22" fmla="*/ 4104175 h 4550797"/>
              <a:gd name="connsiteX23" fmla="*/ 3233735 w 10830538"/>
              <a:gd name="connsiteY23" fmla="*/ 3567221 h 4550797"/>
              <a:gd name="connsiteX24" fmla="*/ 3235672 w 10830538"/>
              <a:gd name="connsiteY24" fmla="*/ 3590955 h 4550797"/>
              <a:gd name="connsiteX25" fmla="*/ 3188205 w 10830538"/>
              <a:gd name="connsiteY25" fmla="*/ 3594831 h 4550797"/>
              <a:gd name="connsiteX26" fmla="*/ 5184521 w 10830538"/>
              <a:gd name="connsiteY26" fmla="*/ 4303002 h 4550797"/>
              <a:gd name="connsiteX27" fmla="*/ 5188098 w 10830538"/>
              <a:gd name="connsiteY27" fmla="*/ 4305405 h 4550797"/>
              <a:gd name="connsiteX28" fmla="*/ 5187774 w 10830538"/>
              <a:gd name="connsiteY28" fmla="*/ 4305792 h 4550797"/>
              <a:gd name="connsiteX29" fmla="*/ 5182260 w 10830538"/>
              <a:gd name="connsiteY29" fmla="*/ 4312355 h 4550797"/>
              <a:gd name="connsiteX30" fmla="*/ 5181799 w 10830538"/>
              <a:gd name="connsiteY30" fmla="*/ 4302078 h 4550797"/>
              <a:gd name="connsiteX31" fmla="*/ 5184521 w 10830538"/>
              <a:gd name="connsiteY31" fmla="*/ 4303002 h 4550797"/>
              <a:gd name="connsiteX32" fmla="*/ 1052434 w 10830538"/>
              <a:gd name="connsiteY32" fmla="*/ 2732253 h 4550797"/>
              <a:gd name="connsiteX33" fmla="*/ 1060695 w 10830538"/>
              <a:gd name="connsiteY33" fmla="*/ 2741994 h 4550797"/>
              <a:gd name="connsiteX34" fmla="*/ 1013228 w 10830538"/>
              <a:gd name="connsiteY34" fmla="*/ 2745870 h 4550797"/>
              <a:gd name="connsiteX35" fmla="*/ 1052434 w 10830538"/>
              <a:gd name="connsiteY35" fmla="*/ 2732253 h 4550797"/>
              <a:gd name="connsiteX36" fmla="*/ 5723531 w 10830538"/>
              <a:gd name="connsiteY36" fmla="*/ 4467187 h 4550797"/>
              <a:gd name="connsiteX37" fmla="*/ 5702969 w 10830538"/>
              <a:gd name="connsiteY37" fmla="*/ 4465428 h 4550797"/>
              <a:gd name="connsiteX38" fmla="*/ 5723531 w 10830538"/>
              <a:gd name="connsiteY38" fmla="*/ 4467187 h 4550797"/>
              <a:gd name="connsiteX39" fmla="*/ 1127005 w 10830538"/>
              <a:gd name="connsiteY39" fmla="*/ 2705546 h 4550797"/>
              <a:gd name="connsiteX40" fmla="*/ 1131476 w 10830538"/>
              <a:gd name="connsiteY40" fmla="*/ 2711527 h 4550797"/>
              <a:gd name="connsiteX41" fmla="*/ 1108098 w 10830538"/>
              <a:gd name="connsiteY41" fmla="*/ 2737327 h 4550797"/>
              <a:gd name="connsiteX42" fmla="*/ 1127005 w 10830538"/>
              <a:gd name="connsiteY42" fmla="*/ 2705546 h 4550797"/>
              <a:gd name="connsiteX43" fmla="*/ 3600426 w 10830538"/>
              <a:gd name="connsiteY43" fmla="*/ 3610548 h 4550797"/>
              <a:gd name="connsiteX44" fmla="*/ 3205995 w 10830538"/>
              <a:gd name="connsiteY44" fmla="*/ 3520109 h 4550797"/>
              <a:gd name="connsiteX45" fmla="*/ 3600426 w 10830538"/>
              <a:gd name="connsiteY45" fmla="*/ 3610548 h 4550797"/>
              <a:gd name="connsiteX46" fmla="*/ 4361611 w 10830538"/>
              <a:gd name="connsiteY46" fmla="*/ 3850060 h 4550797"/>
              <a:gd name="connsiteX47" fmla="*/ 4360041 w 10830538"/>
              <a:gd name="connsiteY47" fmla="*/ 3851930 h 4550797"/>
              <a:gd name="connsiteX48" fmla="*/ 4347288 w 10830538"/>
              <a:gd name="connsiteY48" fmla="*/ 3867106 h 4550797"/>
              <a:gd name="connsiteX49" fmla="*/ 4449398 w 10830538"/>
              <a:gd name="connsiteY49" fmla="*/ 3932114 h 4550797"/>
              <a:gd name="connsiteX50" fmla="*/ 4375295 w 10830538"/>
              <a:gd name="connsiteY50" fmla="*/ 3913716 h 4550797"/>
              <a:gd name="connsiteX51" fmla="*/ 4351254 w 10830538"/>
              <a:gd name="connsiteY51" fmla="*/ 3915679 h 4550797"/>
              <a:gd name="connsiteX52" fmla="*/ 4327214 w 10830538"/>
              <a:gd name="connsiteY52" fmla="*/ 3917641 h 4550797"/>
              <a:gd name="connsiteX53" fmla="*/ 4275167 w 10830538"/>
              <a:gd name="connsiteY53" fmla="*/ 3872994 h 4550797"/>
              <a:gd name="connsiteX54" fmla="*/ 4297224 w 10830538"/>
              <a:gd name="connsiteY54" fmla="*/ 3846744 h 4550797"/>
              <a:gd name="connsiteX55" fmla="*/ 4358069 w 10830538"/>
              <a:gd name="connsiteY55" fmla="*/ 3850944 h 4550797"/>
              <a:gd name="connsiteX56" fmla="*/ 1173213 w 10830538"/>
              <a:gd name="connsiteY56" fmla="*/ 2634894 h 4550797"/>
              <a:gd name="connsiteX57" fmla="*/ 1175196 w 10830538"/>
              <a:gd name="connsiteY57" fmla="*/ 2659180 h 4550797"/>
              <a:gd name="connsiteX58" fmla="*/ 1149172 w 10830538"/>
              <a:gd name="connsiteY58" fmla="*/ 2636857 h 4550797"/>
              <a:gd name="connsiteX59" fmla="*/ 1173213 w 10830538"/>
              <a:gd name="connsiteY59" fmla="*/ 2634894 h 4550797"/>
              <a:gd name="connsiteX60" fmla="*/ 4866087 w 10830538"/>
              <a:gd name="connsiteY60" fmla="*/ 4029382 h 4550797"/>
              <a:gd name="connsiteX61" fmla="*/ 4865011 w 10830538"/>
              <a:gd name="connsiteY61" fmla="*/ 4034558 h 4550797"/>
              <a:gd name="connsiteX62" fmla="*/ 4821899 w 10830538"/>
              <a:gd name="connsiteY62" fmla="*/ 4048392 h 4550797"/>
              <a:gd name="connsiteX63" fmla="*/ 4851490 w 10830538"/>
              <a:gd name="connsiteY63" fmla="*/ 4035662 h 4550797"/>
              <a:gd name="connsiteX64" fmla="*/ 4369345 w 10830538"/>
              <a:gd name="connsiteY64" fmla="*/ 3840856 h 4550797"/>
              <a:gd name="connsiteX65" fmla="*/ 4371474 w 10830538"/>
              <a:gd name="connsiteY65" fmla="*/ 3847597 h 4550797"/>
              <a:gd name="connsiteX66" fmla="*/ 4361611 w 10830538"/>
              <a:gd name="connsiteY66" fmla="*/ 3850060 h 4550797"/>
              <a:gd name="connsiteX67" fmla="*/ 4366588 w 10830538"/>
              <a:gd name="connsiteY67" fmla="*/ 3844136 h 4550797"/>
              <a:gd name="connsiteX68" fmla="*/ 4369345 w 10830538"/>
              <a:gd name="connsiteY68" fmla="*/ 3840856 h 4550797"/>
              <a:gd name="connsiteX69" fmla="*/ 4423145 w 10830538"/>
              <a:gd name="connsiteY69" fmla="*/ 3856771 h 4550797"/>
              <a:gd name="connsiteX70" fmla="*/ 4422166 w 10830538"/>
              <a:gd name="connsiteY70" fmla="*/ 3857935 h 4550797"/>
              <a:gd name="connsiteX71" fmla="*/ 4419409 w 10830538"/>
              <a:gd name="connsiteY71" fmla="*/ 3861217 h 4550797"/>
              <a:gd name="connsiteX72" fmla="*/ 4419109 w 10830538"/>
              <a:gd name="connsiteY72" fmla="*/ 3857539 h 4550797"/>
              <a:gd name="connsiteX73" fmla="*/ 4883046 w 10830538"/>
              <a:gd name="connsiteY73" fmla="*/ 4022086 h 4550797"/>
              <a:gd name="connsiteX74" fmla="*/ 4866087 w 10830538"/>
              <a:gd name="connsiteY74" fmla="*/ 4029382 h 4550797"/>
              <a:gd name="connsiteX75" fmla="*/ 4867997 w 10830538"/>
              <a:gd name="connsiteY75" fmla="*/ 4020180 h 4550797"/>
              <a:gd name="connsiteX76" fmla="*/ 4417426 w 10830538"/>
              <a:gd name="connsiteY76" fmla="*/ 3836929 h 4550797"/>
              <a:gd name="connsiteX77" fmla="*/ 4418263 w 10830538"/>
              <a:gd name="connsiteY77" fmla="*/ 3847176 h 4550797"/>
              <a:gd name="connsiteX78" fmla="*/ 4419109 w 10830538"/>
              <a:gd name="connsiteY78" fmla="*/ 3857539 h 4550797"/>
              <a:gd name="connsiteX79" fmla="*/ 4413151 w 10830538"/>
              <a:gd name="connsiteY79" fmla="*/ 3858671 h 4550797"/>
              <a:gd name="connsiteX80" fmla="*/ 4373681 w 10830538"/>
              <a:gd name="connsiteY80" fmla="*/ 3854588 h 4550797"/>
              <a:gd name="connsiteX81" fmla="*/ 4371474 w 10830538"/>
              <a:gd name="connsiteY81" fmla="*/ 3847597 h 4550797"/>
              <a:gd name="connsiteX82" fmla="*/ 4392162 w 10830538"/>
              <a:gd name="connsiteY82" fmla="*/ 3842431 h 4550797"/>
              <a:gd name="connsiteX83" fmla="*/ 4417426 w 10830538"/>
              <a:gd name="connsiteY83" fmla="*/ 3836929 h 4550797"/>
              <a:gd name="connsiteX84" fmla="*/ 6089596 w 10830538"/>
              <a:gd name="connsiteY84" fmla="*/ 4458309 h 4550797"/>
              <a:gd name="connsiteX85" fmla="*/ 6095978 w 10830538"/>
              <a:gd name="connsiteY85" fmla="*/ 4467851 h 4550797"/>
              <a:gd name="connsiteX86" fmla="*/ 6094189 w 10830538"/>
              <a:gd name="connsiteY86" fmla="*/ 4468248 h 4550797"/>
              <a:gd name="connsiteX87" fmla="*/ 6089596 w 10830538"/>
              <a:gd name="connsiteY87" fmla="*/ 4458309 h 4550797"/>
              <a:gd name="connsiteX88" fmla="*/ 6283034 w 10830538"/>
              <a:gd name="connsiteY88" fmla="*/ 4511321 h 4550797"/>
              <a:gd name="connsiteX89" fmla="*/ 6287054 w 10830538"/>
              <a:gd name="connsiteY89" fmla="*/ 4514769 h 4550797"/>
              <a:gd name="connsiteX90" fmla="*/ 6287867 w 10830538"/>
              <a:gd name="connsiteY90" fmla="*/ 4515466 h 4550797"/>
              <a:gd name="connsiteX91" fmla="*/ 6263827 w 10830538"/>
              <a:gd name="connsiteY91" fmla="*/ 4517429 h 4550797"/>
              <a:gd name="connsiteX92" fmla="*/ 6281547 w 10830538"/>
              <a:gd name="connsiteY92" fmla="*/ 4512163 h 4550797"/>
              <a:gd name="connsiteX93" fmla="*/ 2815532 w 10830538"/>
              <a:gd name="connsiteY93" fmla="*/ 3185651 h 4550797"/>
              <a:gd name="connsiteX94" fmla="*/ 2719015 w 10830538"/>
              <a:gd name="connsiteY94" fmla="*/ 3193531 h 4550797"/>
              <a:gd name="connsiteX95" fmla="*/ 2693215 w 10830538"/>
              <a:gd name="connsiteY95" fmla="*/ 3170153 h 4550797"/>
              <a:gd name="connsiteX96" fmla="*/ 4409495 w 10830538"/>
              <a:gd name="connsiteY96" fmla="*/ 3739783 h 4550797"/>
              <a:gd name="connsiteX97" fmla="*/ 4411477 w 10830538"/>
              <a:gd name="connsiteY97" fmla="*/ 3764069 h 4550797"/>
              <a:gd name="connsiteX98" fmla="*/ 4363396 w 10830538"/>
              <a:gd name="connsiteY98" fmla="*/ 3767995 h 4550797"/>
              <a:gd name="connsiteX99" fmla="*/ 4409495 w 10830538"/>
              <a:gd name="connsiteY99" fmla="*/ 3739783 h 4550797"/>
              <a:gd name="connsiteX100" fmla="*/ 2909982 w 10830538"/>
              <a:gd name="connsiteY100" fmla="*/ 3152454 h 4550797"/>
              <a:gd name="connsiteX101" fmla="*/ 2912049 w 10830538"/>
              <a:gd name="connsiteY101" fmla="*/ 3177770 h 4550797"/>
              <a:gd name="connsiteX102" fmla="*/ 2837199 w 10830538"/>
              <a:gd name="connsiteY102" fmla="*/ 3158397 h 4550797"/>
              <a:gd name="connsiteX103" fmla="*/ 1709347 w 10830538"/>
              <a:gd name="connsiteY103" fmla="*/ 2688235 h 4550797"/>
              <a:gd name="connsiteX104" fmla="*/ 1736729 w 10830538"/>
              <a:gd name="connsiteY104" fmla="*/ 2711484 h 4550797"/>
              <a:gd name="connsiteX105" fmla="*/ 1709347 w 10830538"/>
              <a:gd name="connsiteY105" fmla="*/ 2688235 h 4550797"/>
              <a:gd name="connsiteX106" fmla="*/ 2833322 w 10830538"/>
              <a:gd name="connsiteY106" fmla="*/ 3110930 h 4550797"/>
              <a:gd name="connsiteX107" fmla="*/ 2858994 w 10830538"/>
              <a:gd name="connsiteY107" fmla="*/ 3132726 h 4550797"/>
              <a:gd name="connsiteX108" fmla="*/ 2809590 w 10830538"/>
              <a:gd name="connsiteY108" fmla="*/ 3112868 h 4550797"/>
              <a:gd name="connsiteX109" fmla="*/ 1884717 w 10830538"/>
              <a:gd name="connsiteY109" fmla="*/ 2748776 h 4550797"/>
              <a:gd name="connsiteX110" fmla="*/ 1717355 w 10830538"/>
              <a:gd name="connsiteY110" fmla="*/ 2786333 h 4550797"/>
              <a:gd name="connsiteX111" fmla="*/ 1884717 w 10830538"/>
              <a:gd name="connsiteY111" fmla="*/ 2748776 h 4550797"/>
              <a:gd name="connsiteX112" fmla="*/ 3556431 w 10830538"/>
              <a:gd name="connsiteY112" fmla="*/ 3369357 h 4550797"/>
              <a:gd name="connsiteX113" fmla="*/ 3584438 w 10830538"/>
              <a:gd name="connsiteY113" fmla="*/ 3415968 h 4550797"/>
              <a:gd name="connsiteX114" fmla="*/ 3556431 w 10830538"/>
              <a:gd name="connsiteY114" fmla="*/ 3369357 h 4550797"/>
              <a:gd name="connsiteX115" fmla="*/ 3681052 w 10830538"/>
              <a:gd name="connsiteY115" fmla="*/ 3408052 h 4550797"/>
              <a:gd name="connsiteX116" fmla="*/ 3730457 w 10830538"/>
              <a:gd name="connsiteY116" fmla="*/ 3427911 h 4550797"/>
              <a:gd name="connsiteX117" fmla="*/ 3706724 w 10830538"/>
              <a:gd name="connsiteY117" fmla="*/ 3429849 h 4550797"/>
              <a:gd name="connsiteX118" fmla="*/ 1702512 w 10830538"/>
              <a:gd name="connsiteY118" fmla="*/ 2654822 h 4550797"/>
              <a:gd name="connsiteX119" fmla="*/ 1707409 w 10830538"/>
              <a:gd name="connsiteY119" fmla="*/ 2664502 h 4550797"/>
              <a:gd name="connsiteX120" fmla="*/ 1659942 w 10830538"/>
              <a:gd name="connsiteY120" fmla="*/ 2668377 h 4550797"/>
              <a:gd name="connsiteX121" fmla="*/ 1702512 w 10830538"/>
              <a:gd name="connsiteY121" fmla="*/ 2654822 h 4550797"/>
              <a:gd name="connsiteX122" fmla="*/ 3243771 w 10830538"/>
              <a:gd name="connsiteY122" fmla="*/ 3237057 h 4550797"/>
              <a:gd name="connsiteX123" fmla="*/ 3251352 w 10830538"/>
              <a:gd name="connsiteY123" fmla="*/ 3243493 h 4550797"/>
              <a:gd name="connsiteX124" fmla="*/ 3255363 w 10830538"/>
              <a:gd name="connsiteY124" fmla="*/ 3246898 h 4550797"/>
              <a:gd name="connsiteX125" fmla="*/ 3229692 w 10830538"/>
              <a:gd name="connsiteY125" fmla="*/ 3225102 h 4550797"/>
              <a:gd name="connsiteX126" fmla="*/ 3240522 w 10830538"/>
              <a:gd name="connsiteY126" fmla="*/ 3234297 h 4550797"/>
              <a:gd name="connsiteX127" fmla="*/ 3243771 w 10830538"/>
              <a:gd name="connsiteY127" fmla="*/ 3237057 h 4550797"/>
              <a:gd name="connsiteX128" fmla="*/ 3242527 w 10830538"/>
              <a:gd name="connsiteY128" fmla="*/ 3236001 h 4550797"/>
              <a:gd name="connsiteX129" fmla="*/ 3229692 w 10830538"/>
              <a:gd name="connsiteY129" fmla="*/ 3225102 h 4550797"/>
              <a:gd name="connsiteX130" fmla="*/ 3192177 w 10830538"/>
              <a:gd name="connsiteY130" fmla="*/ 3207350 h 4550797"/>
              <a:gd name="connsiteX131" fmla="*/ 3229648 w 10830538"/>
              <a:gd name="connsiteY131" fmla="*/ 3224575 h 4550797"/>
              <a:gd name="connsiteX132" fmla="*/ 3182181 w 10830538"/>
              <a:gd name="connsiteY132" fmla="*/ 3228451 h 4550797"/>
              <a:gd name="connsiteX133" fmla="*/ 3184589 w 10830538"/>
              <a:gd name="connsiteY133" fmla="*/ 3207648 h 4550797"/>
              <a:gd name="connsiteX134" fmla="*/ 3192177 w 10830538"/>
              <a:gd name="connsiteY134" fmla="*/ 3207350 h 4550797"/>
              <a:gd name="connsiteX135" fmla="*/ 3829041 w 10830538"/>
              <a:gd name="connsiteY135" fmla="*/ 3445346 h 4550797"/>
              <a:gd name="connsiteX136" fmla="*/ 3807245 w 10830538"/>
              <a:gd name="connsiteY136" fmla="*/ 3471018 h 4550797"/>
              <a:gd name="connsiteX137" fmla="*/ 3758195 w 10830538"/>
              <a:gd name="connsiteY137" fmla="*/ 3475023 h 4550797"/>
              <a:gd name="connsiteX138" fmla="*/ 3777924 w 10830538"/>
              <a:gd name="connsiteY138" fmla="*/ 3424035 h 4550797"/>
              <a:gd name="connsiteX139" fmla="*/ 3778053 w 10830538"/>
              <a:gd name="connsiteY139" fmla="*/ 3425618 h 4550797"/>
              <a:gd name="connsiteX140" fmla="*/ 3754319 w 10830538"/>
              <a:gd name="connsiteY140" fmla="*/ 3427556 h 4550797"/>
              <a:gd name="connsiteX141" fmla="*/ 3754190 w 10830538"/>
              <a:gd name="connsiteY141" fmla="*/ 3425973 h 4550797"/>
              <a:gd name="connsiteX142" fmla="*/ 1851377 w 10830538"/>
              <a:gd name="connsiteY142" fmla="*/ 2676952 h 4550797"/>
              <a:gd name="connsiteX143" fmla="*/ 1880712 w 10830538"/>
              <a:gd name="connsiteY143" fmla="*/ 2699727 h 4550797"/>
              <a:gd name="connsiteX144" fmla="*/ 1805927 w 10830538"/>
              <a:gd name="connsiteY144" fmla="*/ 2681145 h 4550797"/>
              <a:gd name="connsiteX145" fmla="*/ 1823309 w 10830538"/>
              <a:gd name="connsiteY145" fmla="*/ 2669696 h 4550797"/>
              <a:gd name="connsiteX146" fmla="*/ 1851377 w 10830538"/>
              <a:gd name="connsiteY146" fmla="*/ 2676952 h 4550797"/>
              <a:gd name="connsiteX147" fmla="*/ 3077699 w 10830538"/>
              <a:gd name="connsiteY147" fmla="*/ 3138761 h 4550797"/>
              <a:gd name="connsiteX148" fmla="*/ 3004916 w 10830538"/>
              <a:gd name="connsiteY148" fmla="*/ 3144704 h 4550797"/>
              <a:gd name="connsiteX149" fmla="*/ 3022294 w 10830538"/>
              <a:gd name="connsiteY149" fmla="*/ 3133205 h 4550797"/>
              <a:gd name="connsiteX150" fmla="*/ 3077699 w 10830538"/>
              <a:gd name="connsiteY150" fmla="*/ 3138761 h 4550797"/>
              <a:gd name="connsiteX151" fmla="*/ 3404143 w 10830538"/>
              <a:gd name="connsiteY151" fmla="*/ 3249071 h 4550797"/>
              <a:gd name="connsiteX152" fmla="*/ 3402092 w 10830538"/>
              <a:gd name="connsiteY152" fmla="*/ 3260403 h 4550797"/>
              <a:gd name="connsiteX153" fmla="*/ 3398019 w 10830538"/>
              <a:gd name="connsiteY153" fmla="*/ 3250221 h 4550797"/>
              <a:gd name="connsiteX154" fmla="*/ 3398570 w 10830538"/>
              <a:gd name="connsiteY154" fmla="*/ 3249889 h 4550797"/>
              <a:gd name="connsiteX155" fmla="*/ 3392531 w 10830538"/>
              <a:gd name="connsiteY155" fmla="*/ 3236495 h 4550797"/>
              <a:gd name="connsiteX156" fmla="*/ 3398019 w 10830538"/>
              <a:gd name="connsiteY156" fmla="*/ 3250221 h 4550797"/>
              <a:gd name="connsiteX157" fmla="*/ 3377906 w 10830538"/>
              <a:gd name="connsiteY157" fmla="*/ 3262377 h 4550797"/>
              <a:gd name="connsiteX158" fmla="*/ 3375904 w 10830538"/>
              <a:gd name="connsiteY158" fmla="*/ 3237853 h 4550797"/>
              <a:gd name="connsiteX159" fmla="*/ 3281163 w 10830538"/>
              <a:gd name="connsiteY159" fmla="*/ 3270276 h 4550797"/>
              <a:gd name="connsiteX160" fmla="*/ 3279161 w 10830538"/>
              <a:gd name="connsiteY160" fmla="*/ 3245752 h 4550797"/>
              <a:gd name="connsiteX161" fmla="*/ 3351718 w 10830538"/>
              <a:gd name="connsiteY161" fmla="*/ 3239828 h 4550797"/>
              <a:gd name="connsiteX162" fmla="*/ 3375403 w 10830538"/>
              <a:gd name="connsiteY162" fmla="*/ 3231722 h 4550797"/>
              <a:gd name="connsiteX163" fmla="*/ 3392531 w 10830538"/>
              <a:gd name="connsiteY163" fmla="*/ 3236495 h 4550797"/>
              <a:gd name="connsiteX164" fmla="*/ 1863632 w 10830538"/>
              <a:gd name="connsiteY164" fmla="*/ 2639294 h 4550797"/>
              <a:gd name="connsiteX165" fmla="*/ 1852288 w 10830538"/>
              <a:gd name="connsiteY165" fmla="*/ 2652794 h 4550797"/>
              <a:gd name="connsiteX166" fmla="*/ 1828247 w 10830538"/>
              <a:gd name="connsiteY166" fmla="*/ 2654756 h 4550797"/>
              <a:gd name="connsiteX167" fmla="*/ 3448460 w 10830538"/>
              <a:gd name="connsiteY167" fmla="*/ 3231929 h 4550797"/>
              <a:gd name="connsiteX168" fmla="*/ 3422253 w 10830538"/>
              <a:gd name="connsiteY168" fmla="*/ 3246412 h 4550797"/>
              <a:gd name="connsiteX169" fmla="*/ 3404143 w 10830538"/>
              <a:gd name="connsiteY169" fmla="*/ 3249071 h 4550797"/>
              <a:gd name="connsiteX170" fmla="*/ 3404712 w 10830538"/>
              <a:gd name="connsiteY170" fmla="*/ 3245915 h 4550797"/>
              <a:gd name="connsiteX171" fmla="*/ 3424275 w 10830538"/>
              <a:gd name="connsiteY171" fmla="*/ 3233904 h 4550797"/>
              <a:gd name="connsiteX172" fmla="*/ 3448460 w 10830538"/>
              <a:gd name="connsiteY172" fmla="*/ 3231929 h 4550797"/>
              <a:gd name="connsiteX173" fmla="*/ 3619153 w 10830538"/>
              <a:gd name="connsiteY173" fmla="*/ 3291260 h 4550797"/>
              <a:gd name="connsiteX174" fmla="*/ 3624122 w 10830538"/>
              <a:gd name="connsiteY174" fmla="*/ 3315541 h 4550797"/>
              <a:gd name="connsiteX175" fmla="*/ 3574652 w 10830538"/>
              <a:gd name="connsiteY175" fmla="*/ 3294893 h 4550797"/>
              <a:gd name="connsiteX176" fmla="*/ 3580585 w 10830538"/>
              <a:gd name="connsiteY176" fmla="*/ 3294409 h 4550797"/>
              <a:gd name="connsiteX177" fmla="*/ 3622120 w 10830538"/>
              <a:gd name="connsiteY177" fmla="*/ 3291018 h 4550797"/>
              <a:gd name="connsiteX178" fmla="*/ 3619153 w 10830538"/>
              <a:gd name="connsiteY178" fmla="*/ 3291260 h 4550797"/>
              <a:gd name="connsiteX179" fmla="*/ 3618351 w 10830538"/>
              <a:gd name="connsiteY179" fmla="*/ 3290771 h 4550797"/>
              <a:gd name="connsiteX180" fmla="*/ 1874346 w 10830538"/>
              <a:gd name="connsiteY180" fmla="*/ 2626544 h 4550797"/>
              <a:gd name="connsiteX181" fmla="*/ 1891563 w 10830538"/>
              <a:gd name="connsiteY181" fmla="*/ 2633267 h 4550797"/>
              <a:gd name="connsiteX182" fmla="*/ 1866949 w 10830538"/>
              <a:gd name="connsiteY182" fmla="*/ 2637844 h 4550797"/>
              <a:gd name="connsiteX183" fmla="*/ 1863632 w 10830538"/>
              <a:gd name="connsiteY183" fmla="*/ 2639294 h 4550797"/>
              <a:gd name="connsiteX184" fmla="*/ 1865040 w 10830538"/>
              <a:gd name="connsiteY184" fmla="*/ 2637617 h 4550797"/>
              <a:gd name="connsiteX185" fmla="*/ 1874346 w 10830538"/>
              <a:gd name="connsiteY185" fmla="*/ 2626544 h 4550797"/>
              <a:gd name="connsiteX186" fmla="*/ 3596384 w 10830538"/>
              <a:gd name="connsiteY186" fmla="*/ 3268430 h 4550797"/>
              <a:gd name="connsiteX187" fmla="*/ 3604618 w 10830538"/>
              <a:gd name="connsiteY187" fmla="*/ 3282416 h 4550797"/>
              <a:gd name="connsiteX188" fmla="*/ 3618351 w 10830538"/>
              <a:gd name="connsiteY188" fmla="*/ 3290771 h 4550797"/>
              <a:gd name="connsiteX189" fmla="*/ 3601102 w 10830538"/>
              <a:gd name="connsiteY189" fmla="*/ 3289647 h 4550797"/>
              <a:gd name="connsiteX190" fmla="*/ 3596384 w 10830538"/>
              <a:gd name="connsiteY190" fmla="*/ 3268430 h 4550797"/>
              <a:gd name="connsiteX191" fmla="*/ 3395341 w 10830538"/>
              <a:gd name="connsiteY191" fmla="*/ 3186092 h 4550797"/>
              <a:gd name="connsiteX192" fmla="*/ 3422724 w 10830538"/>
              <a:gd name="connsiteY192" fmla="*/ 3209341 h 4550797"/>
              <a:gd name="connsiteX193" fmla="*/ 3397408 w 10830538"/>
              <a:gd name="connsiteY193" fmla="*/ 3211408 h 4550797"/>
              <a:gd name="connsiteX194" fmla="*/ 3282387 w 10830538"/>
              <a:gd name="connsiteY194" fmla="*/ 3140178 h 4550797"/>
              <a:gd name="connsiteX195" fmla="*/ 3298470 w 10830538"/>
              <a:gd name="connsiteY195" fmla="*/ 3170111 h 4550797"/>
              <a:gd name="connsiteX196" fmla="*/ 3105787 w 10830538"/>
              <a:gd name="connsiteY196" fmla="*/ 3185843 h 4550797"/>
              <a:gd name="connsiteX197" fmla="*/ 3079701 w 10830538"/>
              <a:gd name="connsiteY197" fmla="*/ 3163286 h 4550797"/>
              <a:gd name="connsiteX198" fmla="*/ 3248296 w 10830538"/>
              <a:gd name="connsiteY198" fmla="*/ 3149520 h 4550797"/>
              <a:gd name="connsiteX199" fmla="*/ 3272382 w 10830538"/>
              <a:gd name="connsiteY199" fmla="*/ 3147553 h 4550797"/>
              <a:gd name="connsiteX200" fmla="*/ 3282387 w 10830538"/>
              <a:gd name="connsiteY200" fmla="*/ 3140178 h 4550797"/>
              <a:gd name="connsiteX201" fmla="*/ 2111264 w 10830538"/>
              <a:gd name="connsiteY201" fmla="*/ 2558258 h 4550797"/>
              <a:gd name="connsiteX202" fmla="*/ 2088677 w 10830538"/>
              <a:gd name="connsiteY202" fmla="*/ 2583994 h 4550797"/>
              <a:gd name="connsiteX203" fmla="*/ 2111264 w 10830538"/>
              <a:gd name="connsiteY203" fmla="*/ 2558258 h 4550797"/>
              <a:gd name="connsiteX204" fmla="*/ 2106490 w 10830538"/>
              <a:gd name="connsiteY204" fmla="*/ 2505823 h 4550797"/>
              <a:gd name="connsiteX205" fmla="*/ 2106864 w 10830538"/>
              <a:gd name="connsiteY205" fmla="*/ 2509241 h 4550797"/>
              <a:gd name="connsiteX206" fmla="*/ 2082735 w 10830538"/>
              <a:gd name="connsiteY206" fmla="*/ 2511211 h 4550797"/>
              <a:gd name="connsiteX207" fmla="*/ 2102152 w 10830538"/>
              <a:gd name="connsiteY207" fmla="*/ 2488720 h 4550797"/>
              <a:gd name="connsiteX208" fmla="*/ 2103389 w 10830538"/>
              <a:gd name="connsiteY208" fmla="*/ 2491350 h 4550797"/>
              <a:gd name="connsiteX209" fmla="*/ 2080797 w 10830538"/>
              <a:gd name="connsiteY209" fmla="*/ 2487478 h 4550797"/>
              <a:gd name="connsiteX210" fmla="*/ 2102152 w 10830538"/>
              <a:gd name="connsiteY210" fmla="*/ 2488720 h 4550797"/>
              <a:gd name="connsiteX211" fmla="*/ 1956172 w 10830538"/>
              <a:gd name="connsiteY211" fmla="*/ 2410947 h 4550797"/>
              <a:gd name="connsiteX212" fmla="*/ 1979129 w 10830538"/>
              <a:gd name="connsiteY212" fmla="*/ 2422512 h 4550797"/>
              <a:gd name="connsiteX213" fmla="*/ 1882612 w 10830538"/>
              <a:gd name="connsiteY213" fmla="*/ 2430392 h 4550797"/>
              <a:gd name="connsiteX214" fmla="*/ 1929417 w 10830538"/>
              <a:gd name="connsiteY214" fmla="*/ 2408651 h 4550797"/>
              <a:gd name="connsiteX215" fmla="*/ 1956172 w 10830538"/>
              <a:gd name="connsiteY215" fmla="*/ 2410947 h 4550797"/>
              <a:gd name="connsiteX216" fmla="*/ 2225571 w 10830538"/>
              <a:gd name="connsiteY216" fmla="*/ 2475658 h 4550797"/>
              <a:gd name="connsiteX217" fmla="*/ 2108446 w 10830538"/>
              <a:gd name="connsiteY217" fmla="*/ 2505379 h 4550797"/>
              <a:gd name="connsiteX218" fmla="*/ 2106490 w 10830538"/>
              <a:gd name="connsiteY218" fmla="*/ 2505823 h 4550797"/>
              <a:gd name="connsiteX219" fmla="*/ 2105367 w 10830538"/>
              <a:gd name="connsiteY219" fmla="*/ 2495551 h 4550797"/>
              <a:gd name="connsiteX220" fmla="*/ 2103389 w 10830538"/>
              <a:gd name="connsiteY220" fmla="*/ 2491350 h 4550797"/>
              <a:gd name="connsiteX221" fmla="*/ 2107356 w 10830538"/>
              <a:gd name="connsiteY221" fmla="*/ 2492029 h 4550797"/>
              <a:gd name="connsiteX222" fmla="*/ 2185439 w 10830538"/>
              <a:gd name="connsiteY222" fmla="*/ 2472214 h 4550797"/>
              <a:gd name="connsiteX223" fmla="*/ 2225571 w 10830538"/>
              <a:gd name="connsiteY223" fmla="*/ 2475658 h 4550797"/>
              <a:gd name="connsiteX224" fmla="*/ 2422965 w 10830538"/>
              <a:gd name="connsiteY224" fmla="*/ 2532807 h 4550797"/>
              <a:gd name="connsiteX225" fmla="*/ 2472413 w 10830538"/>
              <a:gd name="connsiteY225" fmla="*/ 2553193 h 4550797"/>
              <a:gd name="connsiteX226" fmla="*/ 2422965 w 10830538"/>
              <a:gd name="connsiteY226" fmla="*/ 2532807 h 4550797"/>
              <a:gd name="connsiteX227" fmla="*/ 2545153 w 10830538"/>
              <a:gd name="connsiteY227" fmla="*/ 2546723 h 4550797"/>
              <a:gd name="connsiteX228" fmla="*/ 2523486 w 10830538"/>
              <a:gd name="connsiteY228" fmla="*/ 2573976 h 4550797"/>
              <a:gd name="connsiteX229" fmla="*/ 2497686 w 10830538"/>
              <a:gd name="connsiteY229" fmla="*/ 2550599 h 4550797"/>
              <a:gd name="connsiteX230" fmla="*/ 2545153 w 10830538"/>
              <a:gd name="connsiteY230" fmla="*/ 2546723 h 4550797"/>
              <a:gd name="connsiteX231" fmla="*/ 2395291 w 10830538"/>
              <a:gd name="connsiteY231" fmla="*/ 2486488 h 4550797"/>
              <a:gd name="connsiteX232" fmla="*/ 2275041 w 10830538"/>
              <a:gd name="connsiteY232" fmla="*/ 2496306 h 4550797"/>
              <a:gd name="connsiteX233" fmla="*/ 2299091 w 10830538"/>
              <a:gd name="connsiteY233" fmla="*/ 2494342 h 4550797"/>
              <a:gd name="connsiteX234" fmla="*/ 2273039 w 10830538"/>
              <a:gd name="connsiteY234" fmla="*/ 2471781 h 4550797"/>
              <a:gd name="connsiteX235" fmla="*/ 2279051 w 10830538"/>
              <a:gd name="connsiteY235" fmla="*/ 2471290 h 4550797"/>
              <a:gd name="connsiteX236" fmla="*/ 2297089 w 10830538"/>
              <a:gd name="connsiteY236" fmla="*/ 2469817 h 4550797"/>
              <a:gd name="connsiteX237" fmla="*/ 2395291 w 10830538"/>
              <a:gd name="connsiteY237" fmla="*/ 2486488 h 4550797"/>
              <a:gd name="connsiteX238" fmla="*/ 2440754 w 10830538"/>
              <a:gd name="connsiteY238" fmla="*/ 2459383 h 4550797"/>
              <a:gd name="connsiteX239" fmla="*/ 2438355 w 10830538"/>
              <a:gd name="connsiteY239" fmla="*/ 2468056 h 4550797"/>
              <a:gd name="connsiteX240" fmla="*/ 2417258 w 10830538"/>
              <a:gd name="connsiteY240" fmla="*/ 2459474 h 4550797"/>
              <a:gd name="connsiteX241" fmla="*/ 2737811 w 10830538"/>
              <a:gd name="connsiteY241" fmla="*/ 2531592 h 4550797"/>
              <a:gd name="connsiteX242" fmla="*/ 2665690 w 10830538"/>
              <a:gd name="connsiteY242" fmla="*/ 2537481 h 4550797"/>
              <a:gd name="connsiteX243" fmla="*/ 2737811 w 10830538"/>
              <a:gd name="connsiteY243" fmla="*/ 2531592 h 4550797"/>
              <a:gd name="connsiteX244" fmla="*/ 2858681 w 10830538"/>
              <a:gd name="connsiteY244" fmla="*/ 2557521 h 4550797"/>
              <a:gd name="connsiteX245" fmla="*/ 2839075 w 10830538"/>
              <a:gd name="connsiteY245" fmla="*/ 2558469 h 4550797"/>
              <a:gd name="connsiteX246" fmla="*/ 2816123 w 10830538"/>
              <a:gd name="connsiteY246" fmla="*/ 2555549 h 4550797"/>
              <a:gd name="connsiteX247" fmla="*/ 2851724 w 10830538"/>
              <a:gd name="connsiteY247" fmla="*/ 2555909 h 4550797"/>
              <a:gd name="connsiteX248" fmla="*/ 2783909 w 10830538"/>
              <a:gd name="connsiteY248" fmla="*/ 2503380 h 4550797"/>
              <a:gd name="connsiteX249" fmla="*/ 2787874 w 10830538"/>
              <a:gd name="connsiteY249" fmla="*/ 2551953 h 4550797"/>
              <a:gd name="connsiteX250" fmla="*/ 2816123 w 10830538"/>
              <a:gd name="connsiteY250" fmla="*/ 2555549 h 4550797"/>
              <a:gd name="connsiteX251" fmla="*/ 2797606 w 10830538"/>
              <a:gd name="connsiteY251" fmla="*/ 2555361 h 4550797"/>
              <a:gd name="connsiteX252" fmla="*/ 2765817 w 10830538"/>
              <a:gd name="connsiteY252" fmla="*/ 2578203 h 4550797"/>
              <a:gd name="connsiteX253" fmla="*/ 2761852 w 10830538"/>
              <a:gd name="connsiteY253" fmla="*/ 2529629 h 4550797"/>
              <a:gd name="connsiteX254" fmla="*/ 2737811 w 10830538"/>
              <a:gd name="connsiteY254" fmla="*/ 2531592 h 4550797"/>
              <a:gd name="connsiteX255" fmla="*/ 2735828 w 10830538"/>
              <a:gd name="connsiteY255" fmla="*/ 2507306 h 4550797"/>
              <a:gd name="connsiteX256" fmla="*/ 2783909 w 10830538"/>
              <a:gd name="connsiteY256" fmla="*/ 2503380 h 4550797"/>
              <a:gd name="connsiteX257" fmla="*/ 2982179 w 10830538"/>
              <a:gd name="connsiteY257" fmla="*/ 2560538 h 4550797"/>
              <a:gd name="connsiteX258" fmla="*/ 2984163 w 10830538"/>
              <a:gd name="connsiteY258" fmla="*/ 2584825 h 4550797"/>
              <a:gd name="connsiteX259" fmla="*/ 2960122 w 10830538"/>
              <a:gd name="connsiteY259" fmla="*/ 2586788 h 4550797"/>
              <a:gd name="connsiteX260" fmla="*/ 2911465 w 10830538"/>
              <a:gd name="connsiteY260" fmla="*/ 2569750 h 4550797"/>
              <a:gd name="connsiteX261" fmla="*/ 2858681 w 10830538"/>
              <a:gd name="connsiteY261" fmla="*/ 2557521 h 4550797"/>
              <a:gd name="connsiteX262" fmla="*/ 2885027 w 10830538"/>
              <a:gd name="connsiteY262" fmla="*/ 2556246 h 4550797"/>
              <a:gd name="connsiteX263" fmla="*/ 2982179 w 10830538"/>
              <a:gd name="connsiteY263" fmla="*/ 2560538 h 4550797"/>
              <a:gd name="connsiteX264" fmla="*/ 1505935 w 10830538"/>
              <a:gd name="connsiteY264" fmla="*/ 1972163 h 4550797"/>
              <a:gd name="connsiteX265" fmla="*/ 1483876 w 10830538"/>
              <a:gd name="connsiteY265" fmla="*/ 1997856 h 4550797"/>
              <a:gd name="connsiteX266" fmla="*/ 1360014 w 10830538"/>
              <a:gd name="connsiteY266" fmla="*/ 1960186 h 4550797"/>
              <a:gd name="connsiteX267" fmla="*/ 1505935 w 10830538"/>
              <a:gd name="connsiteY267" fmla="*/ 1972163 h 4550797"/>
              <a:gd name="connsiteX268" fmla="*/ 2925759 w 10830538"/>
              <a:gd name="connsiteY268" fmla="*/ 2467863 h 4550797"/>
              <a:gd name="connsiteX269" fmla="*/ 2929636 w 10830538"/>
              <a:gd name="connsiteY269" fmla="*/ 2515330 h 4550797"/>
              <a:gd name="connsiteX270" fmla="*/ 2831181 w 10830538"/>
              <a:gd name="connsiteY270" fmla="*/ 2499477 h 4550797"/>
              <a:gd name="connsiteX271" fmla="*/ 2925759 w 10830538"/>
              <a:gd name="connsiteY271" fmla="*/ 2467863 h 4550797"/>
              <a:gd name="connsiteX272" fmla="*/ 2777750 w 10830538"/>
              <a:gd name="connsiteY272" fmla="*/ 2406000 h 4550797"/>
              <a:gd name="connsiteX273" fmla="*/ 2705410 w 10830538"/>
              <a:gd name="connsiteY273" fmla="*/ 2435947 h 4550797"/>
              <a:gd name="connsiteX274" fmla="*/ 2633372 w 10830538"/>
              <a:gd name="connsiteY274" fmla="*/ 2441829 h 4550797"/>
              <a:gd name="connsiteX275" fmla="*/ 2461435 w 10830538"/>
              <a:gd name="connsiteY275" fmla="*/ 2459303 h 4550797"/>
              <a:gd name="connsiteX276" fmla="*/ 2440754 w 10830538"/>
              <a:gd name="connsiteY276" fmla="*/ 2459383 h 4550797"/>
              <a:gd name="connsiteX277" fmla="*/ 2441270 w 10830538"/>
              <a:gd name="connsiteY277" fmla="*/ 2457514 h 4550797"/>
              <a:gd name="connsiteX278" fmla="*/ 2393245 w 10830538"/>
              <a:gd name="connsiteY278" fmla="*/ 2461435 h 4550797"/>
              <a:gd name="connsiteX279" fmla="*/ 2391264 w 10830538"/>
              <a:gd name="connsiteY279" fmla="*/ 2437175 h 4550797"/>
              <a:gd name="connsiteX280" fmla="*/ 2513309 w 10830538"/>
              <a:gd name="connsiteY280" fmla="*/ 2451632 h 4550797"/>
              <a:gd name="connsiteX281" fmla="*/ 2581385 w 10830538"/>
              <a:gd name="connsiteY281" fmla="*/ 2397229 h 4550797"/>
              <a:gd name="connsiteX282" fmla="*/ 2583366 w 10830538"/>
              <a:gd name="connsiteY282" fmla="*/ 2421489 h 4550797"/>
              <a:gd name="connsiteX283" fmla="*/ 2605398 w 10830538"/>
              <a:gd name="connsiteY283" fmla="*/ 2395268 h 4550797"/>
              <a:gd name="connsiteX284" fmla="*/ 2775468 w 10830538"/>
              <a:gd name="connsiteY284" fmla="*/ 2405804 h 4550797"/>
              <a:gd name="connsiteX285" fmla="*/ 2777750 w 10830538"/>
              <a:gd name="connsiteY285" fmla="*/ 2406000 h 4550797"/>
              <a:gd name="connsiteX286" fmla="*/ 2022554 w 10830538"/>
              <a:gd name="connsiteY286" fmla="*/ 2076517 h 4550797"/>
              <a:gd name="connsiteX287" fmla="*/ 2022683 w 10830538"/>
              <a:gd name="connsiteY287" fmla="*/ 2078100 h 4550797"/>
              <a:gd name="connsiteX288" fmla="*/ 1998950 w 10830538"/>
              <a:gd name="connsiteY288" fmla="*/ 2080038 h 4550797"/>
              <a:gd name="connsiteX289" fmla="*/ 1998820 w 10830538"/>
              <a:gd name="connsiteY289" fmla="*/ 2078455 h 4550797"/>
              <a:gd name="connsiteX290" fmla="*/ 2144871 w 10830538"/>
              <a:gd name="connsiteY290" fmla="*/ 2092014 h 4550797"/>
              <a:gd name="connsiteX291" fmla="*/ 2073670 w 10830538"/>
              <a:gd name="connsiteY291" fmla="*/ 2097828 h 4550797"/>
              <a:gd name="connsiteX292" fmla="*/ 2046287 w 10830538"/>
              <a:gd name="connsiteY292" fmla="*/ 2074579 h 4550797"/>
              <a:gd name="connsiteX293" fmla="*/ 2543177 w 10830538"/>
              <a:gd name="connsiteY293" fmla="*/ 2229921 h 4550797"/>
              <a:gd name="connsiteX294" fmla="*/ 2497195 w 10830538"/>
              <a:gd name="connsiteY294" fmla="*/ 2257566 h 4550797"/>
              <a:gd name="connsiteX295" fmla="*/ 2471298 w 10830538"/>
              <a:gd name="connsiteY295" fmla="*/ 2235790 h 4550797"/>
              <a:gd name="connsiteX296" fmla="*/ 2373522 w 10830538"/>
              <a:gd name="connsiteY296" fmla="*/ 2219881 h 4550797"/>
              <a:gd name="connsiteX297" fmla="*/ 2543177 w 10830538"/>
              <a:gd name="connsiteY297" fmla="*/ 2229921 h 4550797"/>
              <a:gd name="connsiteX298" fmla="*/ 2318045 w 10830538"/>
              <a:gd name="connsiteY298" fmla="*/ 2125658 h 4550797"/>
              <a:gd name="connsiteX299" fmla="*/ 2243519 w 10830538"/>
              <a:gd name="connsiteY299" fmla="*/ 2107454 h 4550797"/>
              <a:gd name="connsiteX300" fmla="*/ 2318045 w 10830538"/>
              <a:gd name="connsiteY300" fmla="*/ 2125658 h 4550797"/>
              <a:gd name="connsiteX301" fmla="*/ 2341865 w 10830538"/>
              <a:gd name="connsiteY301" fmla="*/ 2124775 h 4550797"/>
              <a:gd name="connsiteX302" fmla="*/ 2367896 w 10830538"/>
              <a:gd name="connsiteY302" fmla="*/ 2147072 h 4550797"/>
              <a:gd name="connsiteX303" fmla="*/ 2343847 w 10830538"/>
              <a:gd name="connsiteY303" fmla="*/ 2149036 h 4550797"/>
              <a:gd name="connsiteX304" fmla="*/ 1916154 w 10830538"/>
              <a:gd name="connsiteY304" fmla="*/ 1963358 h 4550797"/>
              <a:gd name="connsiteX305" fmla="*/ 1918157 w 10830538"/>
              <a:gd name="connsiteY305" fmla="*/ 1987882 h 4550797"/>
              <a:gd name="connsiteX306" fmla="*/ 1819218 w 10830538"/>
              <a:gd name="connsiteY306" fmla="*/ 1946583 h 4550797"/>
              <a:gd name="connsiteX307" fmla="*/ 1916154 w 10830538"/>
              <a:gd name="connsiteY307" fmla="*/ 1963358 h 4550797"/>
              <a:gd name="connsiteX308" fmla="*/ 2730725 w 10830538"/>
              <a:gd name="connsiteY308" fmla="*/ 2249250 h 4550797"/>
              <a:gd name="connsiteX309" fmla="*/ 2740214 w 10830538"/>
              <a:gd name="connsiteY309" fmla="*/ 2263208 h 4550797"/>
              <a:gd name="connsiteX310" fmla="*/ 2643698 w 10830538"/>
              <a:gd name="connsiteY310" fmla="*/ 2271089 h 4550797"/>
              <a:gd name="connsiteX311" fmla="*/ 2641631 w 10830538"/>
              <a:gd name="connsiteY311" fmla="*/ 2245773 h 4550797"/>
              <a:gd name="connsiteX312" fmla="*/ 2730725 w 10830538"/>
              <a:gd name="connsiteY312" fmla="*/ 2249250 h 4550797"/>
              <a:gd name="connsiteX313" fmla="*/ 2265583 w 10830538"/>
              <a:gd name="connsiteY313" fmla="*/ 2060866 h 4550797"/>
              <a:gd name="connsiteX314" fmla="*/ 2289920 w 10830538"/>
              <a:gd name="connsiteY314" fmla="*/ 2079375 h 4550797"/>
              <a:gd name="connsiteX315" fmla="*/ 2265734 w 10830538"/>
              <a:gd name="connsiteY315" fmla="*/ 2081349 h 4550797"/>
              <a:gd name="connsiteX316" fmla="*/ 2267704 w 10830538"/>
              <a:gd name="connsiteY316" fmla="*/ 2105479 h 4550797"/>
              <a:gd name="connsiteX317" fmla="*/ 2243519 w 10830538"/>
              <a:gd name="connsiteY317" fmla="*/ 2107454 h 4550797"/>
              <a:gd name="connsiteX318" fmla="*/ 2221302 w 10830538"/>
              <a:gd name="connsiteY318" fmla="*/ 2133557 h 4550797"/>
              <a:gd name="connsiteX319" fmla="*/ 2144806 w 10830538"/>
              <a:gd name="connsiteY319" fmla="*/ 2091223 h 4550797"/>
              <a:gd name="connsiteX320" fmla="*/ 2265583 w 10830538"/>
              <a:gd name="connsiteY320" fmla="*/ 2060866 h 4550797"/>
              <a:gd name="connsiteX321" fmla="*/ 914075 w 10830538"/>
              <a:gd name="connsiteY321" fmla="*/ 1531504 h 4550797"/>
              <a:gd name="connsiteX322" fmla="*/ 963609 w 10830538"/>
              <a:gd name="connsiteY322" fmla="*/ 1552944 h 4550797"/>
              <a:gd name="connsiteX323" fmla="*/ 939876 w 10830538"/>
              <a:gd name="connsiteY323" fmla="*/ 1554882 h 4550797"/>
              <a:gd name="connsiteX324" fmla="*/ 1886413 w 10830538"/>
              <a:gd name="connsiteY324" fmla="*/ 1891720 h 4550797"/>
              <a:gd name="connsiteX325" fmla="*/ 1937530 w 10830538"/>
              <a:gd name="connsiteY325" fmla="*/ 1913031 h 4550797"/>
              <a:gd name="connsiteX326" fmla="*/ 1864747 w 10830538"/>
              <a:gd name="connsiteY326" fmla="*/ 1918974 h 4550797"/>
              <a:gd name="connsiteX327" fmla="*/ 2536246 w 10830538"/>
              <a:gd name="connsiteY327" fmla="*/ 2133326 h 4550797"/>
              <a:gd name="connsiteX328" fmla="*/ 2538227 w 10830538"/>
              <a:gd name="connsiteY328" fmla="*/ 2157588 h 4550797"/>
              <a:gd name="connsiteX329" fmla="*/ 2440046 w 10830538"/>
              <a:gd name="connsiteY329" fmla="*/ 2141181 h 4550797"/>
              <a:gd name="connsiteX330" fmla="*/ 2417977 w 10830538"/>
              <a:gd name="connsiteY330" fmla="*/ 2167406 h 4550797"/>
              <a:gd name="connsiteX331" fmla="*/ 2415996 w 10830538"/>
              <a:gd name="connsiteY331" fmla="*/ 2143145 h 4550797"/>
              <a:gd name="connsiteX332" fmla="*/ 2367896 w 10830538"/>
              <a:gd name="connsiteY332" fmla="*/ 2147072 h 4550797"/>
              <a:gd name="connsiteX333" fmla="*/ 2414016 w 10830538"/>
              <a:gd name="connsiteY333" fmla="*/ 2118884 h 4550797"/>
              <a:gd name="connsiteX334" fmla="*/ 2536246 w 10830538"/>
              <a:gd name="connsiteY334" fmla="*/ 2133326 h 4550797"/>
              <a:gd name="connsiteX335" fmla="*/ 2061720 w 10830538"/>
              <a:gd name="connsiteY335" fmla="*/ 1951472 h 4550797"/>
              <a:gd name="connsiteX336" fmla="*/ 2062565 w 10830538"/>
              <a:gd name="connsiteY336" fmla="*/ 1961819 h 4550797"/>
              <a:gd name="connsiteX337" fmla="*/ 2063722 w 10830538"/>
              <a:gd name="connsiteY337" fmla="*/ 1975995 h 4550797"/>
              <a:gd name="connsiteX338" fmla="*/ 2113127 w 10830538"/>
              <a:gd name="connsiteY338" fmla="*/ 1995854 h 4550797"/>
              <a:gd name="connsiteX339" fmla="*/ 2065660 w 10830538"/>
              <a:gd name="connsiteY339" fmla="*/ 1999730 h 4550797"/>
              <a:gd name="connsiteX340" fmla="*/ 2063722 w 10830538"/>
              <a:gd name="connsiteY340" fmla="*/ 1975996 h 4550797"/>
              <a:gd name="connsiteX341" fmla="*/ 1963201 w 10830538"/>
              <a:gd name="connsiteY341" fmla="*/ 1934827 h 4550797"/>
              <a:gd name="connsiteX342" fmla="*/ 2061720 w 10830538"/>
              <a:gd name="connsiteY342" fmla="*/ 1951472 h 4550797"/>
              <a:gd name="connsiteX343" fmla="*/ 2202476 w 10830538"/>
              <a:gd name="connsiteY343" fmla="*/ 2002446 h 4550797"/>
              <a:gd name="connsiteX344" fmla="*/ 2211647 w 10830538"/>
              <a:gd name="connsiteY344" fmla="*/ 2012498 h 4550797"/>
              <a:gd name="connsiteX345" fmla="*/ 2113127 w 10830538"/>
              <a:gd name="connsiteY345" fmla="*/ 1995854 h 4550797"/>
              <a:gd name="connsiteX346" fmla="*/ 2202476 w 10830538"/>
              <a:gd name="connsiteY346" fmla="*/ 2002446 h 4550797"/>
              <a:gd name="connsiteX347" fmla="*/ 2379650 w 10830538"/>
              <a:gd name="connsiteY347" fmla="*/ 2038898 h 4550797"/>
              <a:gd name="connsiteX348" fmla="*/ 2432838 w 10830538"/>
              <a:gd name="connsiteY348" fmla="*/ 2068502 h 4550797"/>
              <a:gd name="connsiteX349" fmla="*/ 2310165 w 10830538"/>
              <a:gd name="connsiteY349" fmla="*/ 2029141 h 4550797"/>
              <a:gd name="connsiteX350" fmla="*/ 2379650 w 10830538"/>
              <a:gd name="connsiteY350" fmla="*/ 2038898 h 4550797"/>
              <a:gd name="connsiteX351" fmla="*/ 1207984 w 10830538"/>
              <a:gd name="connsiteY351" fmla="*/ 1580774 h 4550797"/>
              <a:gd name="connsiteX352" fmla="*/ 1208113 w 10830538"/>
              <a:gd name="connsiteY352" fmla="*/ 1582357 h 4550797"/>
              <a:gd name="connsiteX353" fmla="*/ 1184379 w 10830538"/>
              <a:gd name="connsiteY353" fmla="*/ 1584295 h 4550797"/>
              <a:gd name="connsiteX354" fmla="*/ 1184250 w 10830538"/>
              <a:gd name="connsiteY354" fmla="*/ 1582712 h 4550797"/>
              <a:gd name="connsiteX355" fmla="*/ 1927468 w 10830538"/>
              <a:gd name="connsiteY355" fmla="*/ 1824778 h 4550797"/>
              <a:gd name="connsiteX356" fmla="*/ 1955130 w 10830538"/>
              <a:gd name="connsiteY356" fmla="*/ 1837586 h 4550797"/>
              <a:gd name="connsiteX357" fmla="*/ 1932444 w 10830538"/>
              <a:gd name="connsiteY357" fmla="*/ 1828360 h 4550797"/>
              <a:gd name="connsiteX358" fmla="*/ 1225371 w 10830538"/>
              <a:gd name="connsiteY358" fmla="*/ 1553813 h 4550797"/>
              <a:gd name="connsiteX359" fmla="*/ 1216046 w 10830538"/>
              <a:gd name="connsiteY359" fmla="*/ 1552498 h 4550797"/>
              <a:gd name="connsiteX360" fmla="*/ 1214874 w 10830538"/>
              <a:gd name="connsiteY360" fmla="*/ 1551347 h 4550797"/>
              <a:gd name="connsiteX361" fmla="*/ 1214960 w 10830538"/>
              <a:gd name="connsiteY361" fmla="*/ 1551346 h 4550797"/>
              <a:gd name="connsiteX362" fmla="*/ 2304222 w 10830538"/>
              <a:gd name="connsiteY362" fmla="*/ 1956358 h 4550797"/>
              <a:gd name="connsiteX363" fmla="*/ 2255172 w 10830538"/>
              <a:gd name="connsiteY363" fmla="*/ 1960363 h 4550797"/>
              <a:gd name="connsiteX364" fmla="*/ 2229372 w 10830538"/>
              <a:gd name="connsiteY364" fmla="*/ 1936986 h 4550797"/>
              <a:gd name="connsiteX365" fmla="*/ 2678565 w 10830538"/>
              <a:gd name="connsiteY365" fmla="*/ 2097283 h 4550797"/>
              <a:gd name="connsiteX366" fmla="*/ 2582365 w 10830538"/>
              <a:gd name="connsiteY366" fmla="*/ 2105138 h 4550797"/>
              <a:gd name="connsiteX367" fmla="*/ 2828807 w 10830538"/>
              <a:gd name="connsiteY367" fmla="*/ 2158283 h 4550797"/>
              <a:gd name="connsiteX368" fmla="*/ 2682527 w 10830538"/>
              <a:gd name="connsiteY368" fmla="*/ 2145806 h 4550797"/>
              <a:gd name="connsiteX369" fmla="*/ 2660458 w 10830538"/>
              <a:gd name="connsiteY369" fmla="*/ 2172030 h 4550797"/>
              <a:gd name="connsiteX370" fmla="*/ 2536246 w 10830538"/>
              <a:gd name="connsiteY370" fmla="*/ 2133326 h 4550797"/>
              <a:gd name="connsiteX371" fmla="*/ 2482204 w 10830538"/>
              <a:gd name="connsiteY371" fmla="*/ 2064471 h 4550797"/>
              <a:gd name="connsiteX372" fmla="*/ 2506253 w 10830538"/>
              <a:gd name="connsiteY372" fmla="*/ 2062508 h 4550797"/>
              <a:gd name="connsiteX373" fmla="*/ 2678565 w 10830538"/>
              <a:gd name="connsiteY373" fmla="*/ 2097283 h 4550797"/>
              <a:gd name="connsiteX374" fmla="*/ 1104050 w 10830538"/>
              <a:gd name="connsiteY374" fmla="*/ 1491449 h 4550797"/>
              <a:gd name="connsiteX375" fmla="*/ 1125170 w 10830538"/>
              <a:gd name="connsiteY375" fmla="*/ 1500039 h 4550797"/>
              <a:gd name="connsiteX376" fmla="*/ 1132993 w 10830538"/>
              <a:gd name="connsiteY376" fmla="*/ 1503220 h 4550797"/>
              <a:gd name="connsiteX377" fmla="*/ 1130073 w 10830538"/>
              <a:gd name="connsiteY377" fmla="*/ 1513772 h 4550797"/>
              <a:gd name="connsiteX378" fmla="*/ 1104050 w 10830538"/>
              <a:gd name="connsiteY378" fmla="*/ 1491449 h 4550797"/>
              <a:gd name="connsiteX379" fmla="*/ 1145984 w 10830538"/>
              <a:gd name="connsiteY379" fmla="*/ 1506027 h 4550797"/>
              <a:gd name="connsiteX380" fmla="*/ 1154113 w 10830538"/>
              <a:gd name="connsiteY380" fmla="*/ 1511809 h 4550797"/>
              <a:gd name="connsiteX381" fmla="*/ 1132993 w 10830538"/>
              <a:gd name="connsiteY381" fmla="*/ 1503220 h 4550797"/>
              <a:gd name="connsiteX382" fmla="*/ 1145984 w 10830538"/>
              <a:gd name="connsiteY382" fmla="*/ 1506027 h 4550797"/>
              <a:gd name="connsiteX383" fmla="*/ 1976987 w 10830538"/>
              <a:gd name="connsiteY383" fmla="*/ 1811057 h 4550797"/>
              <a:gd name="connsiteX384" fmla="*/ 1990005 w 10830538"/>
              <a:gd name="connsiteY384" fmla="*/ 1822238 h 4550797"/>
              <a:gd name="connsiteX385" fmla="*/ 1985403 w 10830538"/>
              <a:gd name="connsiteY385" fmla="*/ 1821467 h 4550797"/>
              <a:gd name="connsiteX386" fmla="*/ 1976987 w 10830538"/>
              <a:gd name="connsiteY386" fmla="*/ 1811057 h 4550797"/>
              <a:gd name="connsiteX387" fmla="*/ 1026443 w 10830538"/>
              <a:gd name="connsiteY387" fmla="*/ 1425170 h 4550797"/>
              <a:gd name="connsiteX388" fmla="*/ 1052115 w 10830538"/>
              <a:gd name="connsiteY388" fmla="*/ 1446967 h 4550797"/>
              <a:gd name="connsiteX389" fmla="*/ 1028381 w 10830538"/>
              <a:gd name="connsiteY389" fmla="*/ 1448905 h 4550797"/>
              <a:gd name="connsiteX390" fmla="*/ 2367133 w 10830538"/>
              <a:gd name="connsiteY390" fmla="*/ 1930124 h 4550797"/>
              <a:gd name="connsiteX391" fmla="*/ 2260487 w 10830538"/>
              <a:gd name="connsiteY391" fmla="*/ 1910355 h 4550797"/>
              <a:gd name="connsiteX392" fmla="*/ 2213962 w 10830538"/>
              <a:gd name="connsiteY392" fmla="*/ 1902212 h 4550797"/>
              <a:gd name="connsiteX393" fmla="*/ 2248721 w 10830538"/>
              <a:gd name="connsiteY393" fmla="*/ 1900601 h 4550797"/>
              <a:gd name="connsiteX394" fmla="*/ 2299568 w 10830538"/>
              <a:gd name="connsiteY394" fmla="*/ 1907164 h 4550797"/>
              <a:gd name="connsiteX395" fmla="*/ 2049770 w 10830538"/>
              <a:gd name="connsiteY395" fmla="*/ 1805114 h 4550797"/>
              <a:gd name="connsiteX396" fmla="*/ 2053775 w 10830538"/>
              <a:gd name="connsiteY396" fmla="*/ 1854164 h 4550797"/>
              <a:gd name="connsiteX397" fmla="*/ 2030112 w 10830538"/>
              <a:gd name="connsiteY397" fmla="*/ 1856096 h 4550797"/>
              <a:gd name="connsiteX398" fmla="*/ 2144204 w 10830538"/>
              <a:gd name="connsiteY398" fmla="*/ 1890004 h 4550797"/>
              <a:gd name="connsiteX399" fmla="*/ 2213962 w 10830538"/>
              <a:gd name="connsiteY399" fmla="*/ 1902212 h 4550797"/>
              <a:gd name="connsiteX400" fmla="*/ 2205381 w 10830538"/>
              <a:gd name="connsiteY400" fmla="*/ 1902610 h 4550797"/>
              <a:gd name="connsiteX401" fmla="*/ 2129232 w 10830538"/>
              <a:gd name="connsiteY401" fmla="*/ 1896583 h 4550797"/>
              <a:gd name="connsiteX402" fmla="*/ 1980960 w 10830538"/>
              <a:gd name="connsiteY402" fmla="*/ 1859711 h 4550797"/>
              <a:gd name="connsiteX403" fmla="*/ 2003023 w 10830538"/>
              <a:gd name="connsiteY403" fmla="*/ 1833420 h 4550797"/>
              <a:gd name="connsiteX404" fmla="*/ 1990005 w 10830538"/>
              <a:gd name="connsiteY404" fmla="*/ 1822238 h 4550797"/>
              <a:gd name="connsiteX405" fmla="*/ 2002278 w 10830538"/>
              <a:gd name="connsiteY405" fmla="*/ 1824297 h 4550797"/>
              <a:gd name="connsiteX406" fmla="*/ 2019526 w 10830538"/>
              <a:gd name="connsiteY406" fmla="*/ 1831690 h 4550797"/>
              <a:gd name="connsiteX407" fmla="*/ 2028708 w 10830538"/>
              <a:gd name="connsiteY407" fmla="*/ 1854893 h 4550797"/>
              <a:gd name="connsiteX408" fmla="*/ 2031226 w 10830538"/>
              <a:gd name="connsiteY408" fmla="*/ 1841346 h 4550797"/>
              <a:gd name="connsiteX409" fmla="*/ 2049770 w 10830538"/>
              <a:gd name="connsiteY409" fmla="*/ 1805114 h 4550797"/>
              <a:gd name="connsiteX410" fmla="*/ 2424691 w 10830538"/>
              <a:gd name="connsiteY410" fmla="*/ 1946021 h 4550797"/>
              <a:gd name="connsiteX411" fmla="*/ 2473877 w 10830538"/>
              <a:gd name="connsiteY411" fmla="*/ 1966399 h 4550797"/>
              <a:gd name="connsiteX412" fmla="*/ 2400340 w 10830538"/>
              <a:gd name="connsiteY412" fmla="*/ 1941409 h 4550797"/>
              <a:gd name="connsiteX413" fmla="*/ 2367133 w 10830538"/>
              <a:gd name="connsiteY413" fmla="*/ 1930124 h 4550797"/>
              <a:gd name="connsiteX414" fmla="*/ 2372260 w 10830538"/>
              <a:gd name="connsiteY414" fmla="*/ 1931075 h 4550797"/>
              <a:gd name="connsiteX415" fmla="*/ 2424691 w 10830538"/>
              <a:gd name="connsiteY415" fmla="*/ 1946021 h 4550797"/>
              <a:gd name="connsiteX416" fmla="*/ 675482 w 10830538"/>
              <a:gd name="connsiteY416" fmla="*/ 1282385 h 4550797"/>
              <a:gd name="connsiteX417" fmla="*/ 666172 w 10830538"/>
              <a:gd name="connsiteY417" fmla="*/ 1293407 h 4550797"/>
              <a:gd name="connsiteX418" fmla="*/ 675482 w 10830538"/>
              <a:gd name="connsiteY418" fmla="*/ 1282385 h 4550797"/>
              <a:gd name="connsiteX419" fmla="*/ 1073910 w 10830538"/>
              <a:gd name="connsiteY419" fmla="*/ 1421294 h 4550797"/>
              <a:gd name="connsiteX420" fmla="*/ 1124149 w 10830538"/>
              <a:gd name="connsiteY420" fmla="*/ 1441615 h 4550797"/>
              <a:gd name="connsiteX421" fmla="*/ 1167653 w 10830538"/>
              <a:gd name="connsiteY421" fmla="*/ 1472407 h 4550797"/>
              <a:gd name="connsiteX422" fmla="*/ 1176169 w 10830538"/>
              <a:gd name="connsiteY422" fmla="*/ 1485878 h 4550797"/>
              <a:gd name="connsiteX423" fmla="*/ 1176171 w 10830538"/>
              <a:gd name="connsiteY423" fmla="*/ 1485560 h 4550797"/>
              <a:gd name="connsiteX424" fmla="*/ 1208235 w 10830538"/>
              <a:gd name="connsiteY424" fmla="*/ 1544827 h 4550797"/>
              <a:gd name="connsiteX425" fmla="*/ 1214874 w 10830538"/>
              <a:gd name="connsiteY425" fmla="*/ 1551347 h 4550797"/>
              <a:gd name="connsiteX426" fmla="*/ 1190639 w 10830538"/>
              <a:gd name="connsiteY426" fmla="*/ 1551613 h 4550797"/>
              <a:gd name="connsiteX427" fmla="*/ 1083976 w 10830538"/>
              <a:gd name="connsiteY427" fmla="*/ 1541985 h 4550797"/>
              <a:gd name="connsiteX428" fmla="*/ 1033912 w 10830538"/>
              <a:gd name="connsiteY428" fmla="*/ 1521624 h 4550797"/>
              <a:gd name="connsiteX429" fmla="*/ 1130073 w 10830538"/>
              <a:gd name="connsiteY429" fmla="*/ 1513772 h 4550797"/>
              <a:gd name="connsiteX430" fmla="*/ 1156096 w 10830538"/>
              <a:gd name="connsiteY430" fmla="*/ 1536096 h 4550797"/>
              <a:gd name="connsiteX431" fmla="*/ 1175893 w 10830538"/>
              <a:gd name="connsiteY431" fmla="*/ 1519200 h 4550797"/>
              <a:gd name="connsiteX432" fmla="*/ 1176166 w 10830538"/>
              <a:gd name="connsiteY432" fmla="*/ 1486159 h 4550797"/>
              <a:gd name="connsiteX433" fmla="*/ 1133215 w 10830538"/>
              <a:gd name="connsiteY433" fmla="*/ 1478272 h 4550797"/>
              <a:gd name="connsiteX434" fmla="*/ 1073910 w 10830538"/>
              <a:gd name="connsiteY434" fmla="*/ 1421294 h 4550797"/>
              <a:gd name="connsiteX435" fmla="*/ 663291 w 10830538"/>
              <a:gd name="connsiteY435" fmla="*/ 1263110 h 4550797"/>
              <a:gd name="connsiteX436" fmla="*/ 654431 w 10830538"/>
              <a:gd name="connsiteY436" fmla="*/ 1270040 h 4550797"/>
              <a:gd name="connsiteX437" fmla="*/ 651440 w 10830538"/>
              <a:gd name="connsiteY437" fmla="*/ 1284348 h 4550797"/>
              <a:gd name="connsiteX438" fmla="*/ 666172 w 10830538"/>
              <a:gd name="connsiteY438" fmla="*/ 1293407 h 4550797"/>
              <a:gd name="connsiteX439" fmla="*/ 653413 w 10830538"/>
              <a:gd name="connsiteY439" fmla="*/ 1308513 h 4550797"/>
              <a:gd name="connsiteX440" fmla="*/ 555272 w 10830538"/>
              <a:gd name="connsiteY440" fmla="*/ 1292200 h 4550797"/>
              <a:gd name="connsiteX441" fmla="*/ 579314 w 10830538"/>
              <a:gd name="connsiteY441" fmla="*/ 1290237 h 4550797"/>
              <a:gd name="connsiteX442" fmla="*/ 652718 w 10830538"/>
              <a:gd name="connsiteY442" fmla="*/ 1262958 h 4550797"/>
              <a:gd name="connsiteX443" fmla="*/ 2596064 w 10830538"/>
              <a:gd name="connsiteY443" fmla="*/ 1980313 h 4550797"/>
              <a:gd name="connsiteX444" fmla="*/ 2596194 w 10830538"/>
              <a:gd name="connsiteY444" fmla="*/ 1981896 h 4550797"/>
              <a:gd name="connsiteX445" fmla="*/ 2572460 w 10830538"/>
              <a:gd name="connsiteY445" fmla="*/ 1983834 h 4550797"/>
              <a:gd name="connsiteX446" fmla="*/ 2572330 w 10830538"/>
              <a:gd name="connsiteY446" fmla="*/ 1982251 h 4550797"/>
              <a:gd name="connsiteX447" fmla="*/ 697551 w 10830538"/>
              <a:gd name="connsiteY447" fmla="*/ 1256257 h 4550797"/>
              <a:gd name="connsiteX448" fmla="*/ 701488 w 10830538"/>
              <a:gd name="connsiteY448" fmla="*/ 1262392 h 4550797"/>
              <a:gd name="connsiteX449" fmla="*/ 696259 w 10830538"/>
              <a:gd name="connsiteY449" fmla="*/ 1263584 h 4550797"/>
              <a:gd name="connsiteX450" fmla="*/ 663291 w 10830538"/>
              <a:gd name="connsiteY450" fmla="*/ 1263110 h 4550797"/>
              <a:gd name="connsiteX451" fmla="*/ 664740 w 10830538"/>
              <a:gd name="connsiteY451" fmla="*/ 1261977 h 4550797"/>
              <a:gd name="connsiteX452" fmla="*/ 697551 w 10830538"/>
              <a:gd name="connsiteY452" fmla="*/ 1256257 h 4550797"/>
              <a:gd name="connsiteX453" fmla="*/ 2268959 w 10830538"/>
              <a:gd name="connsiteY453" fmla="*/ 1836594 h 4550797"/>
              <a:gd name="connsiteX454" fmla="*/ 2270897 w 10830538"/>
              <a:gd name="connsiteY454" fmla="*/ 1860328 h 4550797"/>
              <a:gd name="connsiteX455" fmla="*/ 2174025 w 10830538"/>
              <a:gd name="connsiteY455" fmla="*/ 1844345 h 4550797"/>
              <a:gd name="connsiteX456" fmla="*/ 2268959 w 10830538"/>
              <a:gd name="connsiteY456" fmla="*/ 1836594 h 4550797"/>
              <a:gd name="connsiteX457" fmla="*/ 2370661 w 10830538"/>
              <a:gd name="connsiteY457" fmla="*/ 1871651 h 4550797"/>
              <a:gd name="connsiteX458" fmla="*/ 2370287 w 10830538"/>
              <a:gd name="connsiteY458" fmla="*/ 1873277 h 4550797"/>
              <a:gd name="connsiteX459" fmla="*/ 2370219 w 10830538"/>
              <a:gd name="connsiteY459" fmla="*/ 1877065 h 4550797"/>
              <a:gd name="connsiteX460" fmla="*/ 2367523 w 10830538"/>
              <a:gd name="connsiteY460" fmla="*/ 1870735 h 4550797"/>
              <a:gd name="connsiteX461" fmla="*/ 1119311 w 10830538"/>
              <a:gd name="connsiteY461" fmla="*/ 1392102 h 4550797"/>
              <a:gd name="connsiteX462" fmla="*/ 1121378 w 10830538"/>
              <a:gd name="connsiteY462" fmla="*/ 1417418 h 4550797"/>
              <a:gd name="connsiteX463" fmla="*/ 1095577 w 10830538"/>
              <a:gd name="connsiteY463" fmla="*/ 1394040 h 4550797"/>
              <a:gd name="connsiteX464" fmla="*/ 2366292 w 10830538"/>
              <a:gd name="connsiteY464" fmla="*/ 1828965 h 4550797"/>
              <a:gd name="connsiteX465" fmla="*/ 2392252 w 10830538"/>
              <a:gd name="connsiteY465" fmla="*/ 1851055 h 4550797"/>
              <a:gd name="connsiteX466" fmla="*/ 2366292 w 10830538"/>
              <a:gd name="connsiteY466" fmla="*/ 1828965 h 4550797"/>
              <a:gd name="connsiteX467" fmla="*/ 2316334 w 10830538"/>
              <a:gd name="connsiteY467" fmla="*/ 1808833 h 4550797"/>
              <a:gd name="connsiteX468" fmla="*/ 2323278 w 10830538"/>
              <a:gd name="connsiteY468" fmla="*/ 1814903 h 4550797"/>
              <a:gd name="connsiteX469" fmla="*/ 2317316 w 10830538"/>
              <a:gd name="connsiteY469" fmla="*/ 1820859 h 4550797"/>
              <a:gd name="connsiteX470" fmla="*/ 2294300 w 10830538"/>
              <a:gd name="connsiteY470" fmla="*/ 1834843 h 4550797"/>
              <a:gd name="connsiteX471" fmla="*/ 2340331 w 10830538"/>
              <a:gd name="connsiteY471" fmla="*/ 1806874 h 4550797"/>
              <a:gd name="connsiteX472" fmla="*/ 2355274 w 10830538"/>
              <a:gd name="connsiteY472" fmla="*/ 1841970 h 4550797"/>
              <a:gd name="connsiteX473" fmla="*/ 2367523 w 10830538"/>
              <a:gd name="connsiteY473" fmla="*/ 1870735 h 4550797"/>
              <a:gd name="connsiteX474" fmla="*/ 2320261 w 10830538"/>
              <a:gd name="connsiteY474" fmla="*/ 1856933 h 4550797"/>
              <a:gd name="connsiteX475" fmla="*/ 2344258 w 10830538"/>
              <a:gd name="connsiteY475" fmla="*/ 1854974 h 4550797"/>
              <a:gd name="connsiteX476" fmla="*/ 2331372 w 10830538"/>
              <a:gd name="connsiteY476" fmla="*/ 1821981 h 4550797"/>
              <a:gd name="connsiteX477" fmla="*/ 2323278 w 10830538"/>
              <a:gd name="connsiteY477" fmla="*/ 1814903 h 4550797"/>
              <a:gd name="connsiteX478" fmla="*/ 2326389 w 10830538"/>
              <a:gd name="connsiteY478" fmla="*/ 1811795 h 4550797"/>
              <a:gd name="connsiteX479" fmla="*/ 2340331 w 10830538"/>
              <a:gd name="connsiteY479" fmla="*/ 1806874 h 4550797"/>
              <a:gd name="connsiteX480" fmla="*/ 2533168 w 10830538"/>
              <a:gd name="connsiteY480" fmla="*/ 1866455 h 4550797"/>
              <a:gd name="connsiteX481" fmla="*/ 2512327 w 10830538"/>
              <a:gd name="connsiteY481" fmla="*/ 1879317 h 4550797"/>
              <a:gd name="connsiteX482" fmla="*/ 2375942 w 10830538"/>
              <a:gd name="connsiteY482" fmla="*/ 1873193 h 4550797"/>
              <a:gd name="connsiteX483" fmla="*/ 2370661 w 10830538"/>
              <a:gd name="connsiteY483" fmla="*/ 1871651 h 4550797"/>
              <a:gd name="connsiteX484" fmla="*/ 2372237 w 10830538"/>
              <a:gd name="connsiteY484" fmla="*/ 1864795 h 4550797"/>
              <a:gd name="connsiteX485" fmla="*/ 2392252 w 10830538"/>
              <a:gd name="connsiteY485" fmla="*/ 1851055 h 4550797"/>
              <a:gd name="connsiteX486" fmla="*/ 2481207 w 10830538"/>
              <a:gd name="connsiteY486" fmla="*/ 1868002 h 4550797"/>
              <a:gd name="connsiteX487" fmla="*/ 2538200 w 10830538"/>
              <a:gd name="connsiteY487" fmla="*/ 1863349 h 4550797"/>
              <a:gd name="connsiteX488" fmla="*/ 2538440 w 10830538"/>
              <a:gd name="connsiteY488" fmla="*/ 1866297 h 4550797"/>
              <a:gd name="connsiteX489" fmla="*/ 2533168 w 10830538"/>
              <a:gd name="connsiteY489" fmla="*/ 1866455 h 4550797"/>
              <a:gd name="connsiteX490" fmla="*/ 2565978 w 10830538"/>
              <a:gd name="connsiteY490" fmla="*/ 1871295 h 4550797"/>
              <a:gd name="connsiteX491" fmla="*/ 2588158 w 10830538"/>
              <a:gd name="connsiteY491" fmla="*/ 1883480 h 4550797"/>
              <a:gd name="connsiteX492" fmla="*/ 2518130 w 10830538"/>
              <a:gd name="connsiteY492" fmla="*/ 1913408 h 4550797"/>
              <a:gd name="connsiteX493" fmla="*/ 2516166 w 10830538"/>
              <a:gd name="connsiteY493" fmla="*/ 1889358 h 4550797"/>
              <a:gd name="connsiteX494" fmla="*/ 2540164 w 10830538"/>
              <a:gd name="connsiteY494" fmla="*/ 1887399 h 4550797"/>
              <a:gd name="connsiteX495" fmla="*/ 2539335 w 10830538"/>
              <a:gd name="connsiteY495" fmla="*/ 1877253 h 4550797"/>
              <a:gd name="connsiteX496" fmla="*/ 2538440 w 10830538"/>
              <a:gd name="connsiteY496" fmla="*/ 1866297 h 4550797"/>
              <a:gd name="connsiteX497" fmla="*/ 2539570 w 10830538"/>
              <a:gd name="connsiteY497" fmla="*/ 1866263 h 4550797"/>
              <a:gd name="connsiteX498" fmla="*/ 2565978 w 10830538"/>
              <a:gd name="connsiteY498" fmla="*/ 1871295 h 4550797"/>
              <a:gd name="connsiteX499" fmla="*/ 2616835 w 10830538"/>
              <a:gd name="connsiteY499" fmla="*/ 1875346 h 4550797"/>
              <a:gd name="connsiteX500" fmla="*/ 2588184 w 10830538"/>
              <a:gd name="connsiteY500" fmla="*/ 1883797 h 4550797"/>
              <a:gd name="connsiteX501" fmla="*/ 2616323 w 10830538"/>
              <a:gd name="connsiteY501" fmla="*/ 1875153 h 4550797"/>
              <a:gd name="connsiteX502" fmla="*/ 687499 w 10830538"/>
              <a:gd name="connsiteY502" fmla="*/ 1134289 h 4550797"/>
              <a:gd name="connsiteX503" fmla="*/ 665424 w 10830538"/>
              <a:gd name="connsiteY503" fmla="*/ 1160514 h 4550797"/>
              <a:gd name="connsiteX504" fmla="*/ 639387 w 10830538"/>
              <a:gd name="connsiteY504" fmla="*/ 1138217 h 4550797"/>
              <a:gd name="connsiteX505" fmla="*/ 687499 w 10830538"/>
              <a:gd name="connsiteY505" fmla="*/ 1134289 h 4550797"/>
              <a:gd name="connsiteX506" fmla="*/ 1914979 w 10830538"/>
              <a:gd name="connsiteY506" fmla="*/ 1591812 h 4550797"/>
              <a:gd name="connsiteX507" fmla="*/ 1887219 w 10830538"/>
              <a:gd name="connsiteY507" fmla="*/ 1598644 h 4550797"/>
              <a:gd name="connsiteX508" fmla="*/ 1937282 w 10830538"/>
              <a:gd name="connsiteY508" fmla="*/ 1619005 h 4550797"/>
              <a:gd name="connsiteX509" fmla="*/ 1915225 w 10830538"/>
              <a:gd name="connsiteY509" fmla="*/ 1645254 h 4550797"/>
              <a:gd name="connsiteX510" fmla="*/ 1889202 w 10830538"/>
              <a:gd name="connsiteY510" fmla="*/ 1622931 h 4550797"/>
              <a:gd name="connsiteX511" fmla="*/ 1863178 w 10830538"/>
              <a:gd name="connsiteY511" fmla="*/ 1600606 h 4550797"/>
              <a:gd name="connsiteX512" fmla="*/ 1907855 w 10830538"/>
              <a:gd name="connsiteY512" fmla="*/ 1592040 h 4550797"/>
              <a:gd name="connsiteX513" fmla="*/ 1922063 w 10830538"/>
              <a:gd name="connsiteY513" fmla="*/ 1590068 h 4550797"/>
              <a:gd name="connsiteX514" fmla="*/ 1925710 w 10830538"/>
              <a:gd name="connsiteY514" fmla="*/ 1591468 h 4550797"/>
              <a:gd name="connsiteX515" fmla="*/ 1914979 w 10830538"/>
              <a:gd name="connsiteY515" fmla="*/ 1591812 h 4550797"/>
              <a:gd name="connsiteX516" fmla="*/ 2684700 w 10830538"/>
              <a:gd name="connsiteY516" fmla="*/ 1875916 h 4550797"/>
              <a:gd name="connsiteX517" fmla="*/ 2686639 w 10830538"/>
              <a:gd name="connsiteY517" fmla="*/ 1899650 h 4550797"/>
              <a:gd name="connsiteX518" fmla="*/ 2636684 w 10830538"/>
              <a:gd name="connsiteY518" fmla="*/ 1882823 h 4550797"/>
              <a:gd name="connsiteX519" fmla="*/ 2616835 w 10830538"/>
              <a:gd name="connsiteY519" fmla="*/ 1875346 h 4550797"/>
              <a:gd name="connsiteX520" fmla="*/ 2619685 w 10830538"/>
              <a:gd name="connsiteY520" fmla="*/ 1874505 h 4550797"/>
              <a:gd name="connsiteX521" fmla="*/ 2684700 w 10830538"/>
              <a:gd name="connsiteY521" fmla="*/ 1875916 h 4550797"/>
              <a:gd name="connsiteX522" fmla="*/ 1410926 w 10830538"/>
              <a:gd name="connsiteY522" fmla="*/ 1393777 h 4550797"/>
              <a:gd name="connsiteX523" fmla="*/ 1412864 w 10830538"/>
              <a:gd name="connsiteY523" fmla="*/ 1417511 h 4550797"/>
              <a:gd name="connsiteX524" fmla="*/ 1389130 w 10830538"/>
              <a:gd name="connsiteY524" fmla="*/ 1419448 h 4550797"/>
              <a:gd name="connsiteX525" fmla="*/ 2183934 w 10830538"/>
              <a:gd name="connsiteY525" fmla="*/ 1673108 h 4550797"/>
              <a:gd name="connsiteX526" fmla="*/ 2209606 w 10830538"/>
              <a:gd name="connsiteY526" fmla="*/ 1694904 h 4550797"/>
              <a:gd name="connsiteX527" fmla="*/ 2183934 w 10830538"/>
              <a:gd name="connsiteY527" fmla="*/ 1673108 h 4550797"/>
              <a:gd name="connsiteX528" fmla="*/ 1832966 w 10830538"/>
              <a:gd name="connsiteY528" fmla="*/ 1529744 h 4550797"/>
              <a:gd name="connsiteX529" fmla="*/ 1882500 w 10830538"/>
              <a:gd name="connsiteY529" fmla="*/ 1551184 h 4550797"/>
              <a:gd name="connsiteX530" fmla="*/ 1884438 w 10830538"/>
              <a:gd name="connsiteY530" fmla="*/ 1574918 h 4550797"/>
              <a:gd name="connsiteX531" fmla="*/ 878023 w 10830538"/>
              <a:gd name="connsiteY531" fmla="*/ 1094841 h 4550797"/>
              <a:gd name="connsiteX532" fmla="*/ 882356 w 10830538"/>
              <a:gd name="connsiteY532" fmla="*/ 1101430 h 4550797"/>
              <a:gd name="connsiteX533" fmla="*/ 889672 w 10830538"/>
              <a:gd name="connsiteY533" fmla="*/ 1110003 h 4550797"/>
              <a:gd name="connsiteX534" fmla="*/ 873742 w 10830538"/>
              <a:gd name="connsiteY534" fmla="*/ 1116792 h 4550797"/>
              <a:gd name="connsiteX535" fmla="*/ 807638 w 10830538"/>
              <a:gd name="connsiteY535" fmla="*/ 1125275 h 4550797"/>
              <a:gd name="connsiteX536" fmla="*/ 711121 w 10830538"/>
              <a:gd name="connsiteY536" fmla="*/ 1133156 h 4550797"/>
              <a:gd name="connsiteX537" fmla="*/ 709119 w 10830538"/>
              <a:gd name="connsiteY537" fmla="*/ 1108632 h 4550797"/>
              <a:gd name="connsiteX538" fmla="*/ 878023 w 10830538"/>
              <a:gd name="connsiteY538" fmla="*/ 1094841 h 4550797"/>
              <a:gd name="connsiteX539" fmla="*/ 2750441 w 10830538"/>
              <a:gd name="connsiteY539" fmla="*/ 1797098 h 4550797"/>
              <a:gd name="connsiteX540" fmla="*/ 2776464 w 10830538"/>
              <a:gd name="connsiteY540" fmla="*/ 1819422 h 4550797"/>
              <a:gd name="connsiteX541" fmla="*/ 2728384 w 10830538"/>
              <a:gd name="connsiteY541" fmla="*/ 1823347 h 4550797"/>
              <a:gd name="connsiteX542" fmla="*/ 2750441 w 10830538"/>
              <a:gd name="connsiteY542" fmla="*/ 1797098 h 4550797"/>
              <a:gd name="connsiteX543" fmla="*/ 2325892 w 10830538"/>
              <a:gd name="connsiteY543" fmla="*/ 1636172 h 4550797"/>
              <a:gd name="connsiteX544" fmla="*/ 2303835 w 10830538"/>
              <a:gd name="connsiteY544" fmla="*/ 1662422 h 4550797"/>
              <a:gd name="connsiteX545" fmla="*/ 2131587 w 10830538"/>
              <a:gd name="connsiteY545" fmla="*/ 1627588 h 4550797"/>
              <a:gd name="connsiteX546" fmla="*/ 2087473 w 10830538"/>
              <a:gd name="connsiteY546" fmla="*/ 1680088 h 4550797"/>
              <a:gd name="connsiteX547" fmla="*/ 2085490 w 10830538"/>
              <a:gd name="connsiteY547" fmla="*/ 1655801 h 4550797"/>
              <a:gd name="connsiteX548" fmla="*/ 1985363 w 10830538"/>
              <a:gd name="connsiteY548" fmla="*/ 1615079 h 4550797"/>
              <a:gd name="connsiteX549" fmla="*/ 1989329 w 10830538"/>
              <a:gd name="connsiteY549" fmla="*/ 1663653 h 4550797"/>
              <a:gd name="connsiteX550" fmla="*/ 1954074 w 10830538"/>
              <a:gd name="connsiteY550" fmla="*/ 1602353 h 4550797"/>
              <a:gd name="connsiteX551" fmla="*/ 1925710 w 10830538"/>
              <a:gd name="connsiteY551" fmla="*/ 1591468 h 4550797"/>
              <a:gd name="connsiteX552" fmla="*/ 1953112 w 10830538"/>
              <a:gd name="connsiteY552" fmla="*/ 1590589 h 4550797"/>
              <a:gd name="connsiteX553" fmla="*/ 2227748 w 10830538"/>
              <a:gd name="connsiteY553" fmla="*/ 1619736 h 4550797"/>
              <a:gd name="connsiteX554" fmla="*/ 2325892 w 10830538"/>
              <a:gd name="connsiteY554" fmla="*/ 1636172 h 4550797"/>
              <a:gd name="connsiteX555" fmla="*/ 902151 w 10830538"/>
              <a:gd name="connsiteY555" fmla="*/ 1092870 h 4550797"/>
              <a:gd name="connsiteX556" fmla="*/ 891588 w 10830538"/>
              <a:gd name="connsiteY556" fmla="*/ 1112249 h 4550797"/>
              <a:gd name="connsiteX557" fmla="*/ 889672 w 10830538"/>
              <a:gd name="connsiteY557" fmla="*/ 1110003 h 4550797"/>
              <a:gd name="connsiteX558" fmla="*/ 895014 w 10830538"/>
              <a:gd name="connsiteY558" fmla="*/ 1107725 h 4550797"/>
              <a:gd name="connsiteX559" fmla="*/ 902151 w 10830538"/>
              <a:gd name="connsiteY559" fmla="*/ 1092870 h 4550797"/>
              <a:gd name="connsiteX560" fmla="*/ 3057168 w 10830538"/>
              <a:gd name="connsiteY560" fmla="*/ 1890153 h 4550797"/>
              <a:gd name="connsiteX561" fmla="*/ 3098860 w 10830538"/>
              <a:gd name="connsiteY561" fmla="*/ 1915368 h 4550797"/>
              <a:gd name="connsiteX562" fmla="*/ 2948933 w 10830538"/>
              <a:gd name="connsiteY562" fmla="*/ 1854342 h 4550797"/>
              <a:gd name="connsiteX563" fmla="*/ 3057168 w 10830538"/>
              <a:gd name="connsiteY563" fmla="*/ 1890153 h 4550797"/>
              <a:gd name="connsiteX564" fmla="*/ 2923262 w 10830538"/>
              <a:gd name="connsiteY564" fmla="*/ 1832545 h 4550797"/>
              <a:gd name="connsiteX565" fmla="*/ 2927203 w 10830538"/>
              <a:gd name="connsiteY565" fmla="*/ 1880804 h 4550797"/>
              <a:gd name="connsiteX566" fmla="*/ 2828716 w 10830538"/>
              <a:gd name="connsiteY566" fmla="*/ 1864556 h 4550797"/>
              <a:gd name="connsiteX567" fmla="*/ 2923262 w 10830538"/>
              <a:gd name="connsiteY567" fmla="*/ 1832545 h 4550797"/>
              <a:gd name="connsiteX568" fmla="*/ 1124465 w 10830538"/>
              <a:gd name="connsiteY568" fmla="*/ 1147456 h 4550797"/>
              <a:gd name="connsiteX569" fmla="*/ 1004186 w 10830538"/>
              <a:gd name="connsiteY569" fmla="*/ 1157276 h 4550797"/>
              <a:gd name="connsiteX570" fmla="*/ 837776 w 10830538"/>
              <a:gd name="connsiteY570" fmla="*/ 1195287 h 4550797"/>
              <a:gd name="connsiteX571" fmla="*/ 835795 w 10830538"/>
              <a:gd name="connsiteY571" fmla="*/ 1171026 h 4550797"/>
              <a:gd name="connsiteX572" fmla="*/ 739572 w 10830538"/>
              <a:gd name="connsiteY572" fmla="*/ 1178882 h 4550797"/>
              <a:gd name="connsiteX573" fmla="*/ 741553 w 10830538"/>
              <a:gd name="connsiteY573" fmla="*/ 1203143 h 4550797"/>
              <a:gd name="connsiteX574" fmla="*/ 669386 w 10830538"/>
              <a:gd name="connsiteY574" fmla="*/ 1209036 h 4550797"/>
              <a:gd name="connsiteX575" fmla="*/ 527031 w 10830538"/>
              <a:gd name="connsiteY575" fmla="*/ 1245082 h 4550797"/>
              <a:gd name="connsiteX576" fmla="*/ 382696 w 10830538"/>
              <a:gd name="connsiteY576" fmla="*/ 1256867 h 4550797"/>
              <a:gd name="connsiteX577" fmla="*/ 216287 w 10830538"/>
              <a:gd name="connsiteY577" fmla="*/ 1294878 h 4550797"/>
              <a:gd name="connsiteX578" fmla="*/ 168175 w 10830538"/>
              <a:gd name="connsiteY578" fmla="*/ 1298806 h 4550797"/>
              <a:gd name="connsiteX579" fmla="*/ 120063 w 10830538"/>
              <a:gd name="connsiteY579" fmla="*/ 1302734 h 4550797"/>
              <a:gd name="connsiteX580" fmla="*/ 23840 w 10830538"/>
              <a:gd name="connsiteY580" fmla="*/ 1310591 h 4550797"/>
              <a:gd name="connsiteX581" fmla="*/ 0 w 10830538"/>
              <a:gd name="connsiteY581" fmla="*/ 1290175 h 4550797"/>
              <a:gd name="connsiteX582" fmla="*/ 0 w 10830538"/>
              <a:gd name="connsiteY582" fmla="*/ 1285715 h 4550797"/>
              <a:gd name="connsiteX583" fmla="*/ 16233 w 10830538"/>
              <a:gd name="connsiteY583" fmla="*/ 1266659 h 4550797"/>
              <a:gd name="connsiteX584" fmla="*/ 162232 w 10830538"/>
              <a:gd name="connsiteY584" fmla="*/ 1226022 h 4550797"/>
              <a:gd name="connsiteX585" fmla="*/ 188269 w 10830538"/>
              <a:gd name="connsiteY585" fmla="*/ 1248319 h 4550797"/>
              <a:gd name="connsiteX586" fmla="*/ 352698 w 10830538"/>
              <a:gd name="connsiteY586" fmla="*/ 1186048 h 4550797"/>
              <a:gd name="connsiteX587" fmla="*/ 398828 w 10830538"/>
              <a:gd name="connsiteY587" fmla="*/ 1157859 h 4550797"/>
              <a:gd name="connsiteX588" fmla="*/ 378734 w 10830538"/>
              <a:gd name="connsiteY588" fmla="*/ 1208344 h 4550797"/>
              <a:gd name="connsiteX589" fmla="*/ 450902 w 10830538"/>
              <a:gd name="connsiteY589" fmla="*/ 1202452 h 4550797"/>
              <a:gd name="connsiteX590" fmla="*/ 641368 w 10830538"/>
              <a:gd name="connsiteY590" fmla="*/ 1162478 h 4550797"/>
              <a:gd name="connsiteX591" fmla="*/ 665424 w 10830538"/>
              <a:gd name="connsiteY591" fmla="*/ 1160514 h 4550797"/>
              <a:gd name="connsiteX592" fmla="*/ 1124465 w 10830538"/>
              <a:gd name="connsiteY592" fmla="*/ 1147456 h 4550797"/>
              <a:gd name="connsiteX593" fmla="*/ 1714046 w 10830538"/>
              <a:gd name="connsiteY593" fmla="*/ 1363052 h 4550797"/>
              <a:gd name="connsiteX594" fmla="*/ 1775552 w 10830538"/>
              <a:gd name="connsiteY594" fmla="*/ 1411789 h 4550797"/>
              <a:gd name="connsiteX595" fmla="*/ 1655445 w 10830538"/>
              <a:gd name="connsiteY595" fmla="*/ 1421596 h 4550797"/>
              <a:gd name="connsiteX596" fmla="*/ 1507356 w 10830538"/>
              <a:gd name="connsiteY596" fmla="*/ 1384841 h 4550797"/>
              <a:gd name="connsiteX597" fmla="*/ 1603441 w 10830538"/>
              <a:gd name="connsiteY597" fmla="*/ 1376996 h 4550797"/>
              <a:gd name="connsiteX598" fmla="*/ 1653464 w 10830538"/>
              <a:gd name="connsiteY598" fmla="*/ 1397334 h 4550797"/>
              <a:gd name="connsiteX599" fmla="*/ 1725529 w 10830538"/>
              <a:gd name="connsiteY599" fmla="*/ 1391451 h 4550797"/>
              <a:gd name="connsiteX600" fmla="*/ 1699526 w 10830538"/>
              <a:gd name="connsiteY600" fmla="*/ 1369151 h 4550797"/>
              <a:gd name="connsiteX601" fmla="*/ 1714046 w 10830538"/>
              <a:gd name="connsiteY601" fmla="*/ 1363052 h 4550797"/>
              <a:gd name="connsiteX602" fmla="*/ 3155181 w 10830538"/>
              <a:gd name="connsiteY602" fmla="*/ 1896501 h 4550797"/>
              <a:gd name="connsiteX603" fmla="*/ 3170544 w 10830538"/>
              <a:gd name="connsiteY603" fmla="*/ 1908983 h 4550797"/>
              <a:gd name="connsiteX604" fmla="*/ 3172525 w 10830538"/>
              <a:gd name="connsiteY604" fmla="*/ 1933245 h 4550797"/>
              <a:gd name="connsiteX605" fmla="*/ 3122550 w 10830538"/>
              <a:gd name="connsiteY605" fmla="*/ 1912902 h 4550797"/>
              <a:gd name="connsiteX606" fmla="*/ 3145061 w 10830538"/>
              <a:gd name="connsiteY606" fmla="*/ 1892747 h 4550797"/>
              <a:gd name="connsiteX607" fmla="*/ 3155181 w 10830538"/>
              <a:gd name="connsiteY607" fmla="*/ 1896501 h 4550797"/>
              <a:gd name="connsiteX608" fmla="*/ 1870486 w 10830538"/>
              <a:gd name="connsiteY608" fmla="*/ 1404038 h 4550797"/>
              <a:gd name="connsiteX609" fmla="*/ 1797347 w 10830538"/>
              <a:gd name="connsiteY609" fmla="*/ 1386116 h 4550797"/>
              <a:gd name="connsiteX610" fmla="*/ 1870486 w 10830538"/>
              <a:gd name="connsiteY610" fmla="*/ 1404038 h 4550797"/>
              <a:gd name="connsiteX611" fmla="*/ 2219517 w 10830538"/>
              <a:gd name="connsiteY611" fmla="*/ 1523666 h 4550797"/>
              <a:gd name="connsiteX612" fmla="*/ 2173988 w 10830538"/>
              <a:gd name="connsiteY612" fmla="*/ 1551277 h 4550797"/>
              <a:gd name="connsiteX613" fmla="*/ 2219517 w 10830538"/>
              <a:gd name="connsiteY613" fmla="*/ 1523666 h 4550797"/>
              <a:gd name="connsiteX614" fmla="*/ 2968785 w 10830538"/>
              <a:gd name="connsiteY614" fmla="*/ 1803718 h 4550797"/>
              <a:gd name="connsiteX615" fmla="*/ 2876381 w 10830538"/>
              <a:gd name="connsiteY615" fmla="*/ 1811263 h 4550797"/>
              <a:gd name="connsiteX616" fmla="*/ 2824545 w 10830538"/>
              <a:gd name="connsiteY616" fmla="*/ 1815496 h 4550797"/>
              <a:gd name="connsiteX617" fmla="*/ 2796538 w 10830538"/>
              <a:gd name="connsiteY617" fmla="*/ 1768885 h 4550797"/>
              <a:gd name="connsiteX618" fmla="*/ 2822561 w 10830538"/>
              <a:gd name="connsiteY618" fmla="*/ 1791210 h 4550797"/>
              <a:gd name="connsiteX619" fmla="*/ 2968785 w 10830538"/>
              <a:gd name="connsiteY619" fmla="*/ 1803718 h 4550797"/>
              <a:gd name="connsiteX620" fmla="*/ 1168615 w 10830538"/>
              <a:gd name="connsiteY620" fmla="*/ 1095006 h 4550797"/>
              <a:gd name="connsiteX621" fmla="*/ 1268800 w 10830538"/>
              <a:gd name="connsiteY621" fmla="*/ 1135670 h 4550797"/>
              <a:gd name="connsiteX622" fmla="*/ 1124465 w 10830538"/>
              <a:gd name="connsiteY622" fmla="*/ 1147456 h 4550797"/>
              <a:gd name="connsiteX623" fmla="*/ 1168615 w 10830538"/>
              <a:gd name="connsiteY623" fmla="*/ 1095006 h 4550797"/>
              <a:gd name="connsiteX624" fmla="*/ 3233814 w 10830538"/>
              <a:gd name="connsiteY624" fmla="*/ 1870237 h 4550797"/>
              <a:gd name="connsiteX625" fmla="*/ 3242536 w 10830538"/>
              <a:gd name="connsiteY625" fmla="*/ 1903105 h 4550797"/>
              <a:gd name="connsiteX626" fmla="*/ 3170544 w 10830538"/>
              <a:gd name="connsiteY626" fmla="*/ 1908983 h 4550797"/>
              <a:gd name="connsiteX627" fmla="*/ 3190579 w 10830538"/>
              <a:gd name="connsiteY627" fmla="*/ 1858502 h 4550797"/>
              <a:gd name="connsiteX628" fmla="*/ 3233814 w 10830538"/>
              <a:gd name="connsiteY628" fmla="*/ 1870237 h 4550797"/>
              <a:gd name="connsiteX629" fmla="*/ 3139489 w 10830538"/>
              <a:gd name="connsiteY629" fmla="*/ 1812152 h 4550797"/>
              <a:gd name="connsiteX630" fmla="*/ 3141618 w 10830538"/>
              <a:gd name="connsiteY630" fmla="*/ 1813291 h 4550797"/>
              <a:gd name="connsiteX631" fmla="*/ 3141600 w 10830538"/>
              <a:gd name="connsiteY631" fmla="*/ 1814057 h 4550797"/>
              <a:gd name="connsiteX632" fmla="*/ 3139050 w 10830538"/>
              <a:gd name="connsiteY632" fmla="*/ 1814265 h 4550797"/>
              <a:gd name="connsiteX633" fmla="*/ 1340044 w 10830538"/>
              <a:gd name="connsiteY633" fmla="*/ 1130383 h 4550797"/>
              <a:gd name="connsiteX634" fmla="*/ 1391031 w 10830538"/>
              <a:gd name="connsiteY634" fmla="*/ 1150113 h 4550797"/>
              <a:gd name="connsiteX635" fmla="*/ 1341982 w 10830538"/>
              <a:gd name="connsiteY635" fmla="*/ 1154118 h 4550797"/>
              <a:gd name="connsiteX636" fmla="*/ 3163090 w 10830538"/>
              <a:gd name="connsiteY636" fmla="*/ 1812302 h 4550797"/>
              <a:gd name="connsiteX637" fmla="*/ 3141033 w 10830538"/>
              <a:gd name="connsiteY637" fmla="*/ 1838552 h 4550797"/>
              <a:gd name="connsiteX638" fmla="*/ 3141600 w 10830538"/>
              <a:gd name="connsiteY638" fmla="*/ 1814057 h 4550797"/>
              <a:gd name="connsiteX639" fmla="*/ 3151070 w 10830538"/>
              <a:gd name="connsiteY639" fmla="*/ 1813284 h 4550797"/>
              <a:gd name="connsiteX640" fmla="*/ 3163090 w 10830538"/>
              <a:gd name="connsiteY640" fmla="*/ 1812302 h 4550797"/>
              <a:gd name="connsiteX641" fmla="*/ 3511082 w 10830538"/>
              <a:gd name="connsiteY641" fmla="*/ 1931086 h 4550797"/>
              <a:gd name="connsiteX642" fmla="*/ 3489285 w 10830538"/>
              <a:gd name="connsiteY642" fmla="*/ 1956758 h 4550797"/>
              <a:gd name="connsiteX643" fmla="*/ 3487347 w 10830538"/>
              <a:gd name="connsiteY643" fmla="*/ 1933024 h 4550797"/>
              <a:gd name="connsiteX644" fmla="*/ 3410516 w 10830538"/>
              <a:gd name="connsiteY644" fmla="*/ 1889390 h 4550797"/>
              <a:gd name="connsiteX645" fmla="*/ 3412497 w 10830538"/>
              <a:gd name="connsiteY645" fmla="*/ 1913651 h 4550797"/>
              <a:gd name="connsiteX646" fmla="*/ 3362523 w 10830538"/>
              <a:gd name="connsiteY646" fmla="*/ 1893308 h 4550797"/>
              <a:gd name="connsiteX647" fmla="*/ 3266533 w 10830538"/>
              <a:gd name="connsiteY647" fmla="*/ 1901146 h 4550797"/>
              <a:gd name="connsiteX648" fmla="*/ 3290530 w 10830538"/>
              <a:gd name="connsiteY648" fmla="*/ 1899186 h 4550797"/>
              <a:gd name="connsiteX649" fmla="*/ 3262571 w 10830538"/>
              <a:gd name="connsiteY649" fmla="*/ 1852624 h 4550797"/>
              <a:gd name="connsiteX650" fmla="*/ 3410516 w 10830538"/>
              <a:gd name="connsiteY650" fmla="*/ 1889390 h 4550797"/>
              <a:gd name="connsiteX651" fmla="*/ 9926738 w 10830538"/>
              <a:gd name="connsiteY651" fmla="*/ 4344016 h 4550797"/>
              <a:gd name="connsiteX652" fmla="*/ 9924534 w 10830538"/>
              <a:gd name="connsiteY652" fmla="*/ 4351090 h 4550797"/>
              <a:gd name="connsiteX653" fmla="*/ 9879749 w 10830538"/>
              <a:gd name="connsiteY653" fmla="*/ 4344432 h 4550797"/>
              <a:gd name="connsiteX654" fmla="*/ 1276925 w 10830538"/>
              <a:gd name="connsiteY654" fmla="*/ 1066002 h 4550797"/>
              <a:gd name="connsiteX655" fmla="*/ 1288573 w 10830538"/>
              <a:gd name="connsiteY655" fmla="*/ 1085210 h 4550797"/>
              <a:gd name="connsiteX656" fmla="*/ 1239168 w 10830538"/>
              <a:gd name="connsiteY656" fmla="*/ 1065352 h 4550797"/>
              <a:gd name="connsiteX657" fmla="*/ 1262902 w 10830538"/>
              <a:gd name="connsiteY657" fmla="*/ 1063414 h 4550797"/>
              <a:gd name="connsiteX658" fmla="*/ 1276925 w 10830538"/>
              <a:gd name="connsiteY658" fmla="*/ 1066002 h 4550797"/>
              <a:gd name="connsiteX659" fmla="*/ 3042131 w 10830538"/>
              <a:gd name="connsiteY659" fmla="*/ 1716433 h 4550797"/>
              <a:gd name="connsiteX660" fmla="*/ 3034957 w 10830538"/>
              <a:gd name="connsiteY660" fmla="*/ 1724969 h 4550797"/>
              <a:gd name="connsiteX661" fmla="*/ 3037714 w 10830538"/>
              <a:gd name="connsiteY661" fmla="*/ 1721688 h 4550797"/>
              <a:gd name="connsiteX662" fmla="*/ 1844387 w 10830538"/>
              <a:gd name="connsiteY662" fmla="*/ 1253240 h 4550797"/>
              <a:gd name="connsiteX663" fmla="*/ 1854189 w 10830538"/>
              <a:gd name="connsiteY663" fmla="*/ 1268245 h 4550797"/>
              <a:gd name="connsiteX664" fmla="*/ 1837391 w 10830538"/>
              <a:gd name="connsiteY664" fmla="*/ 1284820 h 4550797"/>
              <a:gd name="connsiteX665" fmla="*/ 1838800 w 10830538"/>
              <a:gd name="connsiteY665" fmla="*/ 1262707 h 4550797"/>
              <a:gd name="connsiteX666" fmla="*/ 3049843 w 10830538"/>
              <a:gd name="connsiteY666" fmla="*/ 1707255 h 4550797"/>
              <a:gd name="connsiteX667" fmla="*/ 3047710 w 10830538"/>
              <a:gd name="connsiteY667" fmla="*/ 1709794 h 4550797"/>
              <a:gd name="connsiteX668" fmla="*/ 3042131 w 10830538"/>
              <a:gd name="connsiteY668" fmla="*/ 1716433 h 4550797"/>
              <a:gd name="connsiteX669" fmla="*/ 3044263 w 10830538"/>
              <a:gd name="connsiteY669" fmla="*/ 1713895 h 4550797"/>
              <a:gd name="connsiteX670" fmla="*/ 1385088 w 10830538"/>
              <a:gd name="connsiteY670" fmla="*/ 1077330 h 4550797"/>
              <a:gd name="connsiteX671" fmla="*/ 1387156 w 10830538"/>
              <a:gd name="connsiteY671" fmla="*/ 1102645 h 4550797"/>
              <a:gd name="connsiteX672" fmla="*/ 1363421 w 10830538"/>
              <a:gd name="connsiteY672" fmla="*/ 1104583 h 4550797"/>
              <a:gd name="connsiteX673" fmla="*/ 1361354 w 10830538"/>
              <a:gd name="connsiteY673" fmla="*/ 1079268 h 4550797"/>
              <a:gd name="connsiteX674" fmla="*/ 1385088 w 10830538"/>
              <a:gd name="connsiteY674" fmla="*/ 1077330 h 4550797"/>
              <a:gd name="connsiteX675" fmla="*/ 3057015 w 10830538"/>
              <a:gd name="connsiteY675" fmla="*/ 1698720 h 4550797"/>
              <a:gd name="connsiteX676" fmla="*/ 3054258 w 10830538"/>
              <a:gd name="connsiteY676" fmla="*/ 1702001 h 4550797"/>
              <a:gd name="connsiteX677" fmla="*/ 3049843 w 10830538"/>
              <a:gd name="connsiteY677" fmla="*/ 1707255 h 4550797"/>
              <a:gd name="connsiteX678" fmla="*/ 3706051 w 10830538"/>
              <a:gd name="connsiteY678" fmla="*/ 1939059 h 4550797"/>
              <a:gd name="connsiteX679" fmla="*/ 3731851 w 10830538"/>
              <a:gd name="connsiteY679" fmla="*/ 1962437 h 4550797"/>
              <a:gd name="connsiteX680" fmla="*/ 3706051 w 10830538"/>
              <a:gd name="connsiteY680" fmla="*/ 1939059 h 4550797"/>
              <a:gd name="connsiteX681" fmla="*/ 3191619 w 10830538"/>
              <a:gd name="connsiteY681" fmla="*/ 1724688 h 4550797"/>
              <a:gd name="connsiteX682" fmla="*/ 3190111 w 10830538"/>
              <a:gd name="connsiteY682" fmla="*/ 1726436 h 4550797"/>
              <a:gd name="connsiteX683" fmla="*/ 3157141 w 10830538"/>
              <a:gd name="connsiteY683" fmla="*/ 1739442 h 4550797"/>
              <a:gd name="connsiteX684" fmla="*/ 3174861 w 10830538"/>
              <a:gd name="connsiteY684" fmla="*/ 1734174 h 4550797"/>
              <a:gd name="connsiteX685" fmla="*/ 3664053 w 10830538"/>
              <a:gd name="connsiteY685" fmla="*/ 1898632 h 4550797"/>
              <a:gd name="connsiteX686" fmla="*/ 3658071 w 10830538"/>
              <a:gd name="connsiteY686" fmla="*/ 1904812 h 4550797"/>
              <a:gd name="connsiteX687" fmla="*/ 3655460 w 10830538"/>
              <a:gd name="connsiteY687" fmla="*/ 1919298 h 4550797"/>
              <a:gd name="connsiteX688" fmla="*/ 3651444 w 10830538"/>
              <a:gd name="connsiteY688" fmla="*/ 1895997 h 4550797"/>
              <a:gd name="connsiteX689" fmla="*/ 3641619 w 10830538"/>
              <a:gd name="connsiteY689" fmla="*/ 1875295 h 4550797"/>
              <a:gd name="connsiteX690" fmla="*/ 3649691 w 10830538"/>
              <a:gd name="connsiteY690" fmla="*/ 1885823 h 4550797"/>
              <a:gd name="connsiteX691" fmla="*/ 3651444 w 10830538"/>
              <a:gd name="connsiteY691" fmla="*/ 1895997 h 4550797"/>
              <a:gd name="connsiteX692" fmla="*/ 3647802 w 10830538"/>
              <a:gd name="connsiteY692" fmla="*/ 1895236 h 4550797"/>
              <a:gd name="connsiteX693" fmla="*/ 3627326 w 10830538"/>
              <a:gd name="connsiteY693" fmla="*/ 1872219 h 4550797"/>
              <a:gd name="connsiteX694" fmla="*/ 3641619 w 10830538"/>
              <a:gd name="connsiteY694" fmla="*/ 1875295 h 4550797"/>
              <a:gd name="connsiteX695" fmla="*/ 3725844 w 10830538"/>
              <a:gd name="connsiteY695" fmla="*/ 1888863 h 4550797"/>
              <a:gd name="connsiteX696" fmla="*/ 3669039 w 10830538"/>
              <a:gd name="connsiteY696" fmla="*/ 1899673 h 4550797"/>
              <a:gd name="connsiteX697" fmla="*/ 3664053 w 10830538"/>
              <a:gd name="connsiteY697" fmla="*/ 1898632 h 4550797"/>
              <a:gd name="connsiteX698" fmla="*/ 3665771 w 10830538"/>
              <a:gd name="connsiteY698" fmla="*/ 1896855 h 4550797"/>
              <a:gd name="connsiteX699" fmla="*/ 3677586 w 10830538"/>
              <a:gd name="connsiteY699" fmla="*/ 1892804 h 4550797"/>
              <a:gd name="connsiteX700" fmla="*/ 3725844 w 10830538"/>
              <a:gd name="connsiteY700" fmla="*/ 1888863 h 4550797"/>
              <a:gd name="connsiteX701" fmla="*/ 3963991 w 10830538"/>
              <a:gd name="connsiteY701" fmla="*/ 1970603 h 4550797"/>
              <a:gd name="connsiteX702" fmla="*/ 3975776 w 10830538"/>
              <a:gd name="connsiteY702" fmla="*/ 1990303 h 4550797"/>
              <a:gd name="connsiteX703" fmla="*/ 3949829 w 10830538"/>
              <a:gd name="connsiteY703" fmla="*/ 1967933 h 4550797"/>
              <a:gd name="connsiteX704" fmla="*/ 3963991 w 10830538"/>
              <a:gd name="connsiteY704" fmla="*/ 1970603 h 4550797"/>
              <a:gd name="connsiteX705" fmla="*/ 3599630 w 10830538"/>
              <a:gd name="connsiteY705" fmla="*/ 1825635 h 4550797"/>
              <a:gd name="connsiteX706" fmla="*/ 3604855 w 10830538"/>
              <a:gd name="connsiteY706" fmla="*/ 1839327 h 4550797"/>
              <a:gd name="connsiteX707" fmla="*/ 3609622 w 10830538"/>
              <a:gd name="connsiteY707" fmla="*/ 1841986 h 4550797"/>
              <a:gd name="connsiteX708" fmla="*/ 3608471 w 10830538"/>
              <a:gd name="connsiteY708" fmla="*/ 1842466 h 4550797"/>
              <a:gd name="connsiteX709" fmla="*/ 3599630 w 10830538"/>
              <a:gd name="connsiteY709" fmla="*/ 1825635 h 4550797"/>
              <a:gd name="connsiteX710" fmla="*/ 3449727 w 10830538"/>
              <a:gd name="connsiteY710" fmla="*/ 1764873 h 4550797"/>
              <a:gd name="connsiteX711" fmla="*/ 3254691 w 10830538"/>
              <a:gd name="connsiteY711" fmla="*/ 1756108 h 4550797"/>
              <a:gd name="connsiteX712" fmla="*/ 3449727 w 10830538"/>
              <a:gd name="connsiteY712" fmla="*/ 1764873 h 4550797"/>
              <a:gd name="connsiteX713" fmla="*/ 3964058 w 10830538"/>
              <a:gd name="connsiteY713" fmla="*/ 1959185 h 4550797"/>
              <a:gd name="connsiteX714" fmla="*/ 3962965 w 10830538"/>
              <a:gd name="connsiteY714" fmla="*/ 1962652 h 4550797"/>
              <a:gd name="connsiteX715" fmla="*/ 3949829 w 10830538"/>
              <a:gd name="connsiteY715" fmla="*/ 1967933 h 4550797"/>
              <a:gd name="connsiteX716" fmla="*/ 3640238 w 10830538"/>
              <a:gd name="connsiteY716" fmla="*/ 1829188 h 4550797"/>
              <a:gd name="connsiteX717" fmla="*/ 3649078 w 10830538"/>
              <a:gd name="connsiteY717" fmla="*/ 1846020 h 4550797"/>
              <a:gd name="connsiteX718" fmla="*/ 3616197 w 10830538"/>
              <a:gd name="connsiteY718" fmla="*/ 1845652 h 4550797"/>
              <a:gd name="connsiteX719" fmla="*/ 3609622 w 10830538"/>
              <a:gd name="connsiteY719" fmla="*/ 1841986 h 4550797"/>
              <a:gd name="connsiteX720" fmla="*/ 3624355 w 10830538"/>
              <a:gd name="connsiteY720" fmla="*/ 1835828 h 4550797"/>
              <a:gd name="connsiteX721" fmla="*/ 3640238 w 10830538"/>
              <a:gd name="connsiteY721" fmla="*/ 1829188 h 4550797"/>
              <a:gd name="connsiteX722" fmla="*/ 3473395 w 10830538"/>
              <a:gd name="connsiteY722" fmla="*/ 1762142 h 4550797"/>
              <a:gd name="connsiteX723" fmla="*/ 3499196 w 10830538"/>
              <a:gd name="connsiteY723" fmla="*/ 1785521 h 4550797"/>
              <a:gd name="connsiteX724" fmla="*/ 3475462 w 10830538"/>
              <a:gd name="connsiteY724" fmla="*/ 1787458 h 4550797"/>
              <a:gd name="connsiteX725" fmla="*/ 3023617 w 10830538"/>
              <a:gd name="connsiteY725" fmla="*/ 1579063 h 4550797"/>
              <a:gd name="connsiteX726" fmla="*/ 3001554 w 10830538"/>
              <a:gd name="connsiteY726" fmla="*/ 1606349 h 4550797"/>
              <a:gd name="connsiteX727" fmla="*/ 2927100 w 10830538"/>
              <a:gd name="connsiteY727" fmla="*/ 1586943 h 4550797"/>
              <a:gd name="connsiteX728" fmla="*/ 3023617 w 10830538"/>
              <a:gd name="connsiteY728" fmla="*/ 1579063 h 4550797"/>
              <a:gd name="connsiteX729" fmla="*/ 4242658 w 10830538"/>
              <a:gd name="connsiteY729" fmla="*/ 2038248 h 4550797"/>
              <a:gd name="connsiteX730" fmla="*/ 4243388 w 10830538"/>
              <a:gd name="connsiteY730" fmla="*/ 2038874 h 4550797"/>
              <a:gd name="connsiteX731" fmla="*/ 4246641 w 10830538"/>
              <a:gd name="connsiteY731" fmla="*/ 2041664 h 4550797"/>
              <a:gd name="connsiteX732" fmla="*/ 4234817 w 10830538"/>
              <a:gd name="connsiteY732" fmla="*/ 2031520 h 4550797"/>
              <a:gd name="connsiteX733" fmla="*/ 4242658 w 10830538"/>
              <a:gd name="connsiteY733" fmla="*/ 2038248 h 4550797"/>
              <a:gd name="connsiteX734" fmla="*/ 4235663 w 10830538"/>
              <a:gd name="connsiteY734" fmla="*/ 2032246 h 4550797"/>
              <a:gd name="connsiteX735" fmla="*/ 3945856 w 10830538"/>
              <a:gd name="connsiteY735" fmla="*/ 1919280 h 4550797"/>
              <a:gd name="connsiteX736" fmla="*/ 3952593 w 10830538"/>
              <a:gd name="connsiteY736" fmla="*/ 1929687 h 4550797"/>
              <a:gd name="connsiteX737" fmla="*/ 3950844 w 10830538"/>
              <a:gd name="connsiteY737" fmla="*/ 1929586 h 4550797"/>
              <a:gd name="connsiteX738" fmla="*/ 3945856 w 10830538"/>
              <a:gd name="connsiteY738" fmla="*/ 1919280 h 4550797"/>
              <a:gd name="connsiteX739" fmla="*/ 3977298 w 10830538"/>
              <a:gd name="connsiteY739" fmla="*/ 1930488 h 4550797"/>
              <a:gd name="connsiteX740" fmla="*/ 3995762 w 10830538"/>
              <a:gd name="connsiteY740" fmla="*/ 1939693 h 4550797"/>
              <a:gd name="connsiteX741" fmla="*/ 3976384 w 10830538"/>
              <a:gd name="connsiteY741" fmla="*/ 1951607 h 4550797"/>
              <a:gd name="connsiteX742" fmla="*/ 3964058 w 10830538"/>
              <a:gd name="connsiteY742" fmla="*/ 1959185 h 4550797"/>
              <a:gd name="connsiteX743" fmla="*/ 3966558 w 10830538"/>
              <a:gd name="connsiteY743" fmla="*/ 1951261 h 4550797"/>
              <a:gd name="connsiteX744" fmla="*/ 3952593 w 10830538"/>
              <a:gd name="connsiteY744" fmla="*/ 1929687 h 4550797"/>
              <a:gd name="connsiteX745" fmla="*/ 3961825 w 10830538"/>
              <a:gd name="connsiteY745" fmla="*/ 1930221 h 4550797"/>
              <a:gd name="connsiteX746" fmla="*/ 3977298 w 10830538"/>
              <a:gd name="connsiteY746" fmla="*/ 1930488 h 4550797"/>
              <a:gd name="connsiteX747" fmla="*/ 4224600 w 10830538"/>
              <a:gd name="connsiteY747" fmla="*/ 2022757 h 4550797"/>
              <a:gd name="connsiteX748" fmla="*/ 4234817 w 10830538"/>
              <a:gd name="connsiteY748" fmla="*/ 2031520 h 4550797"/>
              <a:gd name="connsiteX749" fmla="*/ 4231597 w 10830538"/>
              <a:gd name="connsiteY749" fmla="*/ 2028759 h 4550797"/>
              <a:gd name="connsiteX750" fmla="*/ 4220618 w 10830538"/>
              <a:gd name="connsiteY750" fmla="*/ 2019340 h 4550797"/>
              <a:gd name="connsiteX751" fmla="*/ 4223871 w 10830538"/>
              <a:gd name="connsiteY751" fmla="*/ 2022130 h 4550797"/>
              <a:gd name="connsiteX752" fmla="*/ 4224600 w 10830538"/>
              <a:gd name="connsiteY752" fmla="*/ 2022757 h 4550797"/>
              <a:gd name="connsiteX753" fmla="*/ 1846715 w 10830538"/>
              <a:gd name="connsiteY753" fmla="*/ 1112906 h 4550797"/>
              <a:gd name="connsiteX754" fmla="*/ 1897832 w 10830538"/>
              <a:gd name="connsiteY754" fmla="*/ 1134216 h 4550797"/>
              <a:gd name="connsiteX755" fmla="*/ 1874098 w 10830538"/>
              <a:gd name="connsiteY755" fmla="*/ 1136154 h 4550797"/>
              <a:gd name="connsiteX756" fmla="*/ 3903446 w 10830538"/>
              <a:gd name="connsiteY756" fmla="*/ 1879887 h 4550797"/>
              <a:gd name="connsiteX757" fmla="*/ 3945856 w 10830538"/>
              <a:gd name="connsiteY757" fmla="*/ 1919280 h 4550797"/>
              <a:gd name="connsiteX758" fmla="*/ 3925870 w 10830538"/>
              <a:gd name="connsiteY758" fmla="*/ 1969889 h 4550797"/>
              <a:gd name="connsiteX759" fmla="*/ 3882925 w 10830538"/>
              <a:gd name="connsiteY759" fmla="*/ 1942402 h 4550797"/>
              <a:gd name="connsiteX760" fmla="*/ 3824193 w 10830538"/>
              <a:gd name="connsiteY760" fmla="*/ 1904812 h 4550797"/>
              <a:gd name="connsiteX761" fmla="*/ 3807609 w 10830538"/>
              <a:gd name="connsiteY761" fmla="*/ 1919966 h 4550797"/>
              <a:gd name="connsiteX762" fmla="*/ 3775777 w 10830538"/>
              <a:gd name="connsiteY762" fmla="*/ 1908678 h 4550797"/>
              <a:gd name="connsiteX763" fmla="*/ 3751516 w 10830538"/>
              <a:gd name="connsiteY763" fmla="*/ 1910659 h 4550797"/>
              <a:gd name="connsiteX764" fmla="*/ 3798036 w 10830538"/>
              <a:gd name="connsiteY764" fmla="*/ 1882171 h 4550797"/>
              <a:gd name="connsiteX765" fmla="*/ 3811918 w 10830538"/>
              <a:gd name="connsiteY765" fmla="*/ 1902641 h 4550797"/>
              <a:gd name="connsiteX766" fmla="*/ 3824114 w 10830538"/>
              <a:gd name="connsiteY766" fmla="*/ 1904685 h 4550797"/>
              <a:gd name="connsiteX767" fmla="*/ 3826819 w 10830538"/>
              <a:gd name="connsiteY767" fmla="*/ 1901449 h 4550797"/>
              <a:gd name="connsiteX768" fmla="*/ 3846046 w 10830538"/>
              <a:gd name="connsiteY768" fmla="*/ 1878451 h 4550797"/>
              <a:gd name="connsiteX769" fmla="*/ 3903446 w 10830538"/>
              <a:gd name="connsiteY769" fmla="*/ 1879887 h 4550797"/>
              <a:gd name="connsiteX770" fmla="*/ 3562384 w 10830538"/>
              <a:gd name="connsiteY770" fmla="*/ 1735228 h 4550797"/>
              <a:gd name="connsiteX771" fmla="*/ 3569580 w 10830538"/>
              <a:gd name="connsiteY771" fmla="*/ 1738944 h 4550797"/>
              <a:gd name="connsiteX772" fmla="*/ 3553390 w 10830538"/>
              <a:gd name="connsiteY772" fmla="*/ 1734806 h 4550797"/>
              <a:gd name="connsiteX773" fmla="*/ 3544240 w 10830538"/>
              <a:gd name="connsiteY773" fmla="*/ 1732467 h 4550797"/>
              <a:gd name="connsiteX774" fmla="*/ 3562384 w 10830538"/>
              <a:gd name="connsiteY774" fmla="*/ 1735228 h 4550797"/>
              <a:gd name="connsiteX775" fmla="*/ 1969032 w 10830538"/>
              <a:gd name="connsiteY775" fmla="*/ 1128403 h 4550797"/>
              <a:gd name="connsiteX776" fmla="*/ 1945298 w 10830538"/>
              <a:gd name="connsiteY776" fmla="*/ 1130341 h 4550797"/>
              <a:gd name="connsiteX777" fmla="*/ 1895764 w 10830538"/>
              <a:gd name="connsiteY777" fmla="*/ 1108902 h 4550797"/>
              <a:gd name="connsiteX778" fmla="*/ 3617443 w 10830538"/>
              <a:gd name="connsiteY778" fmla="*/ 1751178 h 4550797"/>
              <a:gd name="connsiteX779" fmla="*/ 3619446 w 10830538"/>
              <a:gd name="connsiteY779" fmla="*/ 1775703 h 4550797"/>
              <a:gd name="connsiteX780" fmla="*/ 3581092 w 10830538"/>
              <a:gd name="connsiteY780" fmla="*/ 1744888 h 4550797"/>
              <a:gd name="connsiteX781" fmla="*/ 3569580 w 10830538"/>
              <a:gd name="connsiteY781" fmla="*/ 1738944 h 4550797"/>
              <a:gd name="connsiteX782" fmla="*/ 3575122 w 10830538"/>
              <a:gd name="connsiteY782" fmla="*/ 1740361 h 4550797"/>
              <a:gd name="connsiteX783" fmla="*/ 3617443 w 10830538"/>
              <a:gd name="connsiteY783" fmla="*/ 1751178 h 4550797"/>
              <a:gd name="connsiteX784" fmla="*/ 2263719 w 10830538"/>
              <a:gd name="connsiteY784" fmla="*/ 1238454 h 4550797"/>
              <a:gd name="connsiteX785" fmla="*/ 2244459 w 10830538"/>
              <a:gd name="connsiteY785" fmla="*/ 1240559 h 4550797"/>
              <a:gd name="connsiteX786" fmla="*/ 2231850 w 10830538"/>
              <a:gd name="connsiteY786" fmla="*/ 1239582 h 4550797"/>
              <a:gd name="connsiteX787" fmla="*/ 3891979 w 10830538"/>
              <a:gd name="connsiteY787" fmla="*/ 1850212 h 4550797"/>
              <a:gd name="connsiteX788" fmla="*/ 3846046 w 10830538"/>
              <a:gd name="connsiteY788" fmla="*/ 1878451 h 4550797"/>
              <a:gd name="connsiteX789" fmla="*/ 3844060 w 10830538"/>
              <a:gd name="connsiteY789" fmla="*/ 1854124 h 4550797"/>
              <a:gd name="connsiteX790" fmla="*/ 3822087 w 10830538"/>
              <a:gd name="connsiteY790" fmla="*/ 1880407 h 4550797"/>
              <a:gd name="connsiteX791" fmla="*/ 3672370 w 10830538"/>
              <a:gd name="connsiteY791" fmla="*/ 1819164 h 4550797"/>
              <a:gd name="connsiteX792" fmla="*/ 3891979 w 10830538"/>
              <a:gd name="connsiteY792" fmla="*/ 1850212 h 4550797"/>
              <a:gd name="connsiteX793" fmla="*/ 3423654 w 10830538"/>
              <a:gd name="connsiteY793" fmla="*/ 1671983 h 4550797"/>
              <a:gd name="connsiteX794" fmla="*/ 3467682 w 10830538"/>
              <a:gd name="connsiteY794" fmla="*/ 1689637 h 4550797"/>
              <a:gd name="connsiteX795" fmla="*/ 3201257 w 10830538"/>
              <a:gd name="connsiteY795" fmla="*/ 1686943 h 4550797"/>
              <a:gd name="connsiteX796" fmla="*/ 3325423 w 10830538"/>
              <a:gd name="connsiteY796" fmla="*/ 1725701 h 4550797"/>
              <a:gd name="connsiteX797" fmla="*/ 3227279 w 10830538"/>
              <a:gd name="connsiteY797" fmla="*/ 1709266 h 4550797"/>
              <a:gd name="connsiteX798" fmla="*/ 3192210 w 10830538"/>
              <a:gd name="connsiteY798" fmla="*/ 1724354 h 4550797"/>
              <a:gd name="connsiteX799" fmla="*/ 3191619 w 10830538"/>
              <a:gd name="connsiteY799" fmla="*/ 1724688 h 4550797"/>
              <a:gd name="connsiteX800" fmla="*/ 3203239 w 10830538"/>
              <a:gd name="connsiteY800" fmla="*/ 1711229 h 4550797"/>
              <a:gd name="connsiteX801" fmla="*/ 3177215 w 10830538"/>
              <a:gd name="connsiteY801" fmla="*/ 1688906 h 4550797"/>
              <a:gd name="connsiteX802" fmla="*/ 3083038 w 10830538"/>
              <a:gd name="connsiteY802" fmla="*/ 1721043 h 4550797"/>
              <a:gd name="connsiteX803" fmla="*/ 3185147 w 10830538"/>
              <a:gd name="connsiteY803" fmla="*/ 1786052 h 4550797"/>
              <a:gd name="connsiteX804" fmla="*/ 3142036 w 10830538"/>
              <a:gd name="connsiteY804" fmla="*/ 1799886 h 4550797"/>
              <a:gd name="connsiteX805" fmla="*/ 3139489 w 10830538"/>
              <a:gd name="connsiteY805" fmla="*/ 1812152 h 4550797"/>
              <a:gd name="connsiteX806" fmla="*/ 3123034 w 10830538"/>
              <a:gd name="connsiteY806" fmla="*/ 1803348 h 4550797"/>
              <a:gd name="connsiteX807" fmla="*/ 3087004 w 10830538"/>
              <a:gd name="connsiteY807" fmla="*/ 1769618 h 4550797"/>
              <a:gd name="connsiteX808" fmla="*/ 3064947 w 10830538"/>
              <a:gd name="connsiteY808" fmla="*/ 1795867 h 4550797"/>
              <a:gd name="connsiteX809" fmla="*/ 3012900 w 10830538"/>
              <a:gd name="connsiteY809" fmla="*/ 1751219 h 4550797"/>
              <a:gd name="connsiteX810" fmla="*/ 3060982 w 10830538"/>
              <a:gd name="connsiteY810" fmla="*/ 1747293 h 4550797"/>
              <a:gd name="connsiteX811" fmla="*/ 3057015 w 10830538"/>
              <a:gd name="connsiteY811" fmla="*/ 1698720 h 4550797"/>
              <a:gd name="connsiteX812" fmla="*/ 2886750 w 10830538"/>
              <a:gd name="connsiteY812" fmla="*/ 1688173 h 4550797"/>
              <a:gd name="connsiteX813" fmla="*/ 2570261 w 10830538"/>
              <a:gd name="connsiteY813" fmla="*/ 1665116 h 4550797"/>
              <a:gd name="connsiteX814" fmla="*/ 2548203 w 10830538"/>
              <a:gd name="connsiteY814" fmla="*/ 1691366 h 4550797"/>
              <a:gd name="connsiteX815" fmla="*/ 2546220 w 10830538"/>
              <a:gd name="connsiteY815" fmla="*/ 1667079 h 4550797"/>
              <a:gd name="connsiteX816" fmla="*/ 2426019 w 10830538"/>
              <a:gd name="connsiteY816" fmla="*/ 1676894 h 4550797"/>
              <a:gd name="connsiteX817" fmla="*/ 2452042 w 10830538"/>
              <a:gd name="connsiteY817" fmla="*/ 1699218 h 4550797"/>
              <a:gd name="connsiteX818" fmla="*/ 2375956 w 10830538"/>
              <a:gd name="connsiteY818" fmla="*/ 1656534 h 4550797"/>
              <a:gd name="connsiteX819" fmla="*/ 2377939 w 10830538"/>
              <a:gd name="connsiteY819" fmla="*/ 1680819 h 4550797"/>
              <a:gd name="connsiteX820" fmla="*/ 2325892 w 10830538"/>
              <a:gd name="connsiteY820" fmla="*/ 1636172 h 4550797"/>
              <a:gd name="connsiteX821" fmla="*/ 2323909 w 10830538"/>
              <a:gd name="connsiteY821" fmla="*/ 1611885 h 4550797"/>
              <a:gd name="connsiteX822" fmla="*/ 2349932 w 10830538"/>
              <a:gd name="connsiteY822" fmla="*/ 1634209 h 4550797"/>
              <a:gd name="connsiteX823" fmla="*/ 2542254 w 10830538"/>
              <a:gd name="connsiteY823" fmla="*/ 1618506 h 4550797"/>
              <a:gd name="connsiteX824" fmla="*/ 2544237 w 10830538"/>
              <a:gd name="connsiteY824" fmla="*/ 1642793 h 4550797"/>
              <a:gd name="connsiteX825" fmla="*/ 2738542 w 10830538"/>
              <a:gd name="connsiteY825" fmla="*/ 1651376 h 4550797"/>
              <a:gd name="connsiteX826" fmla="*/ 2736559 w 10830538"/>
              <a:gd name="connsiteY826" fmla="*/ 1627090 h 4550797"/>
              <a:gd name="connsiteX827" fmla="*/ 2760599 w 10830538"/>
              <a:gd name="connsiteY827" fmla="*/ 1625127 h 4550797"/>
              <a:gd name="connsiteX828" fmla="*/ 2762582 w 10830538"/>
              <a:gd name="connsiteY828" fmla="*/ 1649413 h 4550797"/>
              <a:gd name="connsiteX829" fmla="*/ 3004968 w 10830538"/>
              <a:gd name="connsiteY829" fmla="*/ 1654072 h 4550797"/>
              <a:gd name="connsiteX830" fmla="*/ 3002985 w 10830538"/>
              <a:gd name="connsiteY830" fmla="*/ 1629784 h 4550797"/>
              <a:gd name="connsiteX831" fmla="*/ 3423654 w 10830538"/>
              <a:gd name="connsiteY831" fmla="*/ 1671983 h 4550797"/>
              <a:gd name="connsiteX832" fmla="*/ 3949249 w 10830538"/>
              <a:gd name="connsiteY832" fmla="*/ 1863902 h 4550797"/>
              <a:gd name="connsiteX833" fmla="*/ 4017735 w 10830538"/>
              <a:gd name="connsiteY833" fmla="*/ 1913411 h 4550797"/>
              <a:gd name="connsiteX834" fmla="*/ 3945856 w 10830538"/>
              <a:gd name="connsiteY834" fmla="*/ 1919280 h 4550797"/>
              <a:gd name="connsiteX835" fmla="*/ 3941884 w 10830538"/>
              <a:gd name="connsiteY835" fmla="*/ 1870626 h 4550797"/>
              <a:gd name="connsiteX836" fmla="*/ 3949249 w 10830538"/>
              <a:gd name="connsiteY836" fmla="*/ 1863902 h 4550797"/>
              <a:gd name="connsiteX837" fmla="*/ 2218117 w 10830538"/>
              <a:gd name="connsiteY837" fmla="*/ 1205081 h 4550797"/>
              <a:gd name="connsiteX838" fmla="*/ 2194075 w 10830538"/>
              <a:gd name="connsiteY838" fmla="*/ 1207044 h 4550797"/>
              <a:gd name="connsiteX839" fmla="*/ 2205209 w 10830538"/>
              <a:gd name="connsiteY839" fmla="*/ 1202470 h 4550797"/>
              <a:gd name="connsiteX840" fmla="*/ 3497588 w 10830538"/>
              <a:gd name="connsiteY840" fmla="*/ 1666889 h 4550797"/>
              <a:gd name="connsiteX841" fmla="*/ 3539803 w 10830538"/>
              <a:gd name="connsiteY841" fmla="*/ 1683748 h 4550797"/>
              <a:gd name="connsiteX842" fmla="*/ 3493705 w 10830538"/>
              <a:gd name="connsiteY842" fmla="*/ 1711961 h 4550797"/>
              <a:gd name="connsiteX843" fmla="*/ 3467682 w 10830538"/>
              <a:gd name="connsiteY843" fmla="*/ 1689637 h 4550797"/>
              <a:gd name="connsiteX844" fmla="*/ 3484039 w 10830538"/>
              <a:gd name="connsiteY844" fmla="*/ 1667673 h 4550797"/>
              <a:gd name="connsiteX845" fmla="*/ 3497588 w 10830538"/>
              <a:gd name="connsiteY845" fmla="*/ 1666889 h 4550797"/>
              <a:gd name="connsiteX846" fmla="*/ 4188646 w 10830538"/>
              <a:gd name="connsiteY846" fmla="*/ 1924156 h 4550797"/>
              <a:gd name="connsiteX847" fmla="*/ 4190629 w 10830538"/>
              <a:gd name="connsiteY847" fmla="*/ 1948442 h 4550797"/>
              <a:gd name="connsiteX848" fmla="*/ 4166589 w 10830538"/>
              <a:gd name="connsiteY848" fmla="*/ 1950405 h 4550797"/>
              <a:gd name="connsiteX849" fmla="*/ 4188646 w 10830538"/>
              <a:gd name="connsiteY849" fmla="*/ 1924156 h 4550797"/>
              <a:gd name="connsiteX850" fmla="*/ 2340300 w 10830538"/>
              <a:gd name="connsiteY850" fmla="*/ 1219431 h 4550797"/>
              <a:gd name="connsiteX851" fmla="*/ 2323902 w 10830538"/>
              <a:gd name="connsiteY851" fmla="*/ 1225013 h 4550797"/>
              <a:gd name="connsiteX852" fmla="*/ 2316258 w 10830538"/>
              <a:gd name="connsiteY852" fmla="*/ 1221394 h 4550797"/>
              <a:gd name="connsiteX853" fmla="*/ 2340300 w 10830538"/>
              <a:gd name="connsiteY853" fmla="*/ 1219431 h 4550797"/>
              <a:gd name="connsiteX854" fmla="*/ 2364342 w 10830538"/>
              <a:gd name="connsiteY854" fmla="*/ 1217468 h 4550797"/>
              <a:gd name="connsiteX855" fmla="*/ 2366315 w 10830538"/>
              <a:gd name="connsiteY855" fmla="*/ 1241633 h 4550797"/>
              <a:gd name="connsiteX856" fmla="*/ 2275263 w 10830538"/>
              <a:gd name="connsiteY856" fmla="*/ 1238045 h 4550797"/>
              <a:gd name="connsiteX857" fmla="*/ 2263719 w 10830538"/>
              <a:gd name="connsiteY857" fmla="*/ 1238454 h 4550797"/>
              <a:gd name="connsiteX858" fmla="*/ 2294216 w 10830538"/>
              <a:gd name="connsiteY858" fmla="*/ 1235120 h 4550797"/>
              <a:gd name="connsiteX859" fmla="*/ 2323902 w 10830538"/>
              <a:gd name="connsiteY859" fmla="*/ 1225013 h 4550797"/>
              <a:gd name="connsiteX860" fmla="*/ 2334745 w 10830538"/>
              <a:gd name="connsiteY860" fmla="*/ 1230147 h 4550797"/>
              <a:gd name="connsiteX861" fmla="*/ 2364342 w 10830538"/>
              <a:gd name="connsiteY861" fmla="*/ 1217468 h 4550797"/>
              <a:gd name="connsiteX862" fmla="*/ 3649444 w 10830538"/>
              <a:gd name="connsiteY862" fmla="*/ 1674555 h 4550797"/>
              <a:gd name="connsiteX863" fmla="*/ 3686243 w 10830538"/>
              <a:gd name="connsiteY863" fmla="*/ 1696449 h 4550797"/>
              <a:gd name="connsiteX864" fmla="*/ 3587745 w 10830538"/>
              <a:gd name="connsiteY864" fmla="*/ 1680069 h 4550797"/>
              <a:gd name="connsiteX865" fmla="*/ 3608807 w 10830538"/>
              <a:gd name="connsiteY865" fmla="*/ 1668428 h 4550797"/>
              <a:gd name="connsiteX866" fmla="*/ 3649444 w 10830538"/>
              <a:gd name="connsiteY866" fmla="*/ 1674555 h 4550797"/>
              <a:gd name="connsiteX867" fmla="*/ 2584061 w 10830538"/>
              <a:gd name="connsiteY867" fmla="*/ 1248083 h 4550797"/>
              <a:gd name="connsiteX868" fmla="*/ 2586042 w 10830538"/>
              <a:gd name="connsiteY868" fmla="*/ 1272343 h 4550797"/>
              <a:gd name="connsiteX869" fmla="*/ 2390629 w 10830538"/>
              <a:gd name="connsiteY869" fmla="*/ 1239454 h 4550797"/>
              <a:gd name="connsiteX870" fmla="*/ 2436511 w 10830538"/>
              <a:gd name="connsiteY870" fmla="*/ 1211285 h 4550797"/>
              <a:gd name="connsiteX871" fmla="*/ 2584061 w 10830538"/>
              <a:gd name="connsiteY871" fmla="*/ 1248083 h 4550797"/>
              <a:gd name="connsiteX872" fmla="*/ 3415030 w 10830538"/>
              <a:gd name="connsiteY872" fmla="*/ 1552084 h 4550797"/>
              <a:gd name="connsiteX873" fmla="*/ 3457633 w 10830538"/>
              <a:gd name="connsiteY873" fmla="*/ 1569111 h 4550797"/>
              <a:gd name="connsiteX874" fmla="*/ 3384851 w 10830538"/>
              <a:gd name="connsiteY874" fmla="*/ 1575054 h 4550797"/>
              <a:gd name="connsiteX875" fmla="*/ 3401357 w 10830538"/>
              <a:gd name="connsiteY875" fmla="*/ 1552876 h 4550797"/>
              <a:gd name="connsiteX876" fmla="*/ 3415030 w 10830538"/>
              <a:gd name="connsiteY876" fmla="*/ 1552084 h 4550797"/>
              <a:gd name="connsiteX877" fmla="*/ 2633111 w 10830538"/>
              <a:gd name="connsiteY877" fmla="*/ 1244078 h 4550797"/>
              <a:gd name="connsiteX878" fmla="*/ 2635092 w 10830538"/>
              <a:gd name="connsiteY878" fmla="*/ 1268338 h 4550797"/>
              <a:gd name="connsiteX879" fmla="*/ 2610830 w 10830538"/>
              <a:gd name="connsiteY879" fmla="*/ 1270319 h 4550797"/>
              <a:gd name="connsiteX880" fmla="*/ 2608850 w 10830538"/>
              <a:gd name="connsiteY880" fmla="*/ 1246059 h 4550797"/>
              <a:gd name="connsiteX881" fmla="*/ 2633111 w 10830538"/>
              <a:gd name="connsiteY881" fmla="*/ 1244078 h 4550797"/>
              <a:gd name="connsiteX882" fmla="*/ 2745234 w 10830538"/>
              <a:gd name="connsiteY882" fmla="*/ 1257329 h 4550797"/>
              <a:gd name="connsiteX883" fmla="*/ 2730881 w 10830538"/>
              <a:gd name="connsiteY883" fmla="*/ 1261314 h 4550797"/>
              <a:gd name="connsiteX884" fmla="*/ 2658889 w 10830538"/>
              <a:gd name="connsiteY884" fmla="*/ 1267192 h 4550797"/>
              <a:gd name="connsiteX885" fmla="*/ 2656887 w 10830538"/>
              <a:gd name="connsiteY885" fmla="*/ 1242666 h 4550797"/>
              <a:gd name="connsiteX886" fmla="*/ 2739631 w 10830538"/>
              <a:gd name="connsiteY886" fmla="*/ 1257513 h 4550797"/>
              <a:gd name="connsiteX887" fmla="*/ 3928723 w 10830538"/>
              <a:gd name="connsiteY887" fmla="*/ 1701073 h 4550797"/>
              <a:gd name="connsiteX888" fmla="*/ 3710019 w 10830538"/>
              <a:gd name="connsiteY888" fmla="*/ 1695039 h 4550797"/>
              <a:gd name="connsiteX889" fmla="*/ 3707952 w 10830538"/>
              <a:gd name="connsiteY889" fmla="*/ 1669723 h 4550797"/>
              <a:gd name="connsiteX890" fmla="*/ 2629149 w 10830538"/>
              <a:gd name="connsiteY890" fmla="*/ 1195556 h 4550797"/>
              <a:gd name="connsiteX891" fmla="*/ 2631656 w 10830538"/>
              <a:gd name="connsiteY891" fmla="*/ 1226261 h 4550797"/>
              <a:gd name="connsiteX892" fmla="*/ 2633111 w 10830538"/>
              <a:gd name="connsiteY892" fmla="*/ 1244078 h 4550797"/>
              <a:gd name="connsiteX893" fmla="*/ 2556366 w 10830538"/>
              <a:gd name="connsiteY893" fmla="*/ 1201498 h 4550797"/>
              <a:gd name="connsiteX894" fmla="*/ 2629149 w 10830538"/>
              <a:gd name="connsiteY894" fmla="*/ 1195556 h 4550797"/>
              <a:gd name="connsiteX895" fmla="*/ 2802873 w 10830538"/>
              <a:gd name="connsiteY895" fmla="*/ 1255436 h 4550797"/>
              <a:gd name="connsiteX896" fmla="*/ 2745234 w 10830538"/>
              <a:gd name="connsiteY896" fmla="*/ 1257329 h 4550797"/>
              <a:gd name="connsiteX897" fmla="*/ 2766314 w 10830538"/>
              <a:gd name="connsiteY897" fmla="*/ 1251478 h 4550797"/>
              <a:gd name="connsiteX898" fmla="*/ 2802873 w 10830538"/>
              <a:gd name="connsiteY898" fmla="*/ 1255436 h 4550797"/>
              <a:gd name="connsiteX899" fmla="*/ 2378831 w 10830538"/>
              <a:gd name="connsiteY899" fmla="*/ 1094943 h 4550797"/>
              <a:gd name="connsiteX900" fmla="*/ 2380769 w 10830538"/>
              <a:gd name="connsiteY900" fmla="*/ 1118676 h 4550797"/>
              <a:gd name="connsiteX901" fmla="*/ 2331719 w 10830538"/>
              <a:gd name="connsiteY901" fmla="*/ 1122681 h 4550797"/>
              <a:gd name="connsiteX902" fmla="*/ 2329781 w 10830538"/>
              <a:gd name="connsiteY902" fmla="*/ 1098948 h 4550797"/>
              <a:gd name="connsiteX903" fmla="*/ 2948858 w 10830538"/>
              <a:gd name="connsiteY903" fmla="*/ 1268204 h 4550797"/>
              <a:gd name="connsiteX904" fmla="*/ 2950796 w 10830538"/>
              <a:gd name="connsiteY904" fmla="*/ 1291938 h 4550797"/>
              <a:gd name="connsiteX905" fmla="*/ 2901391 w 10830538"/>
              <a:gd name="connsiteY905" fmla="*/ 1272079 h 4550797"/>
              <a:gd name="connsiteX906" fmla="*/ 2948858 w 10830538"/>
              <a:gd name="connsiteY906" fmla="*/ 1268204 h 4550797"/>
              <a:gd name="connsiteX907" fmla="*/ 3043281 w 10830538"/>
              <a:gd name="connsiteY907" fmla="*/ 1266682 h 4550797"/>
              <a:gd name="connsiteX908" fmla="*/ 3049844 w 10830538"/>
              <a:gd name="connsiteY908" fmla="*/ 1269928 h 4550797"/>
              <a:gd name="connsiteX909" fmla="*/ 3040717 w 10830538"/>
              <a:gd name="connsiteY909" fmla="*/ 1276432 h 4550797"/>
              <a:gd name="connsiteX910" fmla="*/ 3021555 w 10830538"/>
              <a:gd name="connsiteY910" fmla="*/ 1261206 h 4550797"/>
              <a:gd name="connsiteX911" fmla="*/ 3043281 w 10830538"/>
              <a:gd name="connsiteY911" fmla="*/ 1266682 h 4550797"/>
              <a:gd name="connsiteX912" fmla="*/ 3879215 w 10830538"/>
              <a:gd name="connsiteY912" fmla="*/ 1542959 h 4550797"/>
              <a:gd name="connsiteX913" fmla="*/ 3842411 w 10830538"/>
              <a:gd name="connsiteY913" fmla="*/ 1536797 h 4550797"/>
              <a:gd name="connsiteX914" fmla="*/ 3860720 w 10830538"/>
              <a:gd name="connsiteY914" fmla="*/ 1538739 h 4550797"/>
              <a:gd name="connsiteX915" fmla="*/ 3090775 w 10830538"/>
              <a:gd name="connsiteY915" fmla="*/ 1231132 h 4550797"/>
              <a:gd name="connsiteX916" fmla="*/ 3118470 w 10830538"/>
              <a:gd name="connsiteY916" fmla="*/ 1277716 h 4550797"/>
              <a:gd name="connsiteX917" fmla="*/ 3094737 w 10830538"/>
              <a:gd name="connsiteY917" fmla="*/ 1279654 h 4550797"/>
              <a:gd name="connsiteX918" fmla="*/ 3067789 w 10830538"/>
              <a:gd name="connsiteY918" fmla="*/ 1278801 h 4550797"/>
              <a:gd name="connsiteX919" fmla="*/ 3049844 w 10830538"/>
              <a:gd name="connsiteY919" fmla="*/ 1269928 h 4550797"/>
              <a:gd name="connsiteX920" fmla="*/ 3057651 w 10830538"/>
              <a:gd name="connsiteY920" fmla="*/ 1264365 h 4550797"/>
              <a:gd name="connsiteX921" fmla="*/ 3090775 w 10830538"/>
              <a:gd name="connsiteY921" fmla="*/ 1231132 h 4550797"/>
              <a:gd name="connsiteX922" fmla="*/ 3326093 w 10830538"/>
              <a:gd name="connsiteY922" fmla="*/ 1286769 h 4550797"/>
              <a:gd name="connsiteX923" fmla="*/ 3323170 w 10830538"/>
              <a:gd name="connsiteY923" fmla="*/ 1295114 h 4550797"/>
              <a:gd name="connsiteX924" fmla="*/ 3291775 w 10830538"/>
              <a:gd name="connsiteY924" fmla="*/ 1312942 h 4550797"/>
              <a:gd name="connsiteX925" fmla="*/ 3304875 w 10830538"/>
              <a:gd name="connsiteY925" fmla="*/ 1290501 h 4550797"/>
              <a:gd name="connsiteX926" fmla="*/ 3328104 w 10830538"/>
              <a:gd name="connsiteY926" fmla="*/ 1281029 h 4550797"/>
              <a:gd name="connsiteX927" fmla="*/ 3337261 w 10830538"/>
              <a:gd name="connsiteY927" fmla="*/ 1284805 h 4550797"/>
              <a:gd name="connsiteX928" fmla="*/ 3326093 w 10830538"/>
              <a:gd name="connsiteY928" fmla="*/ 1286769 h 4550797"/>
              <a:gd name="connsiteX929" fmla="*/ 3262141 w 10830538"/>
              <a:gd name="connsiteY929" fmla="*/ 1242624 h 4550797"/>
              <a:gd name="connsiteX930" fmla="*/ 3238763 w 10830538"/>
              <a:gd name="connsiteY930" fmla="*/ 1268425 h 4550797"/>
              <a:gd name="connsiteX931" fmla="*/ 3236825 w 10830538"/>
              <a:gd name="connsiteY931" fmla="*/ 1244691 h 4550797"/>
              <a:gd name="connsiteX932" fmla="*/ 3211025 w 10830538"/>
              <a:gd name="connsiteY932" fmla="*/ 1221313 h 4550797"/>
              <a:gd name="connsiteX933" fmla="*/ 3213092 w 10830538"/>
              <a:gd name="connsiteY933" fmla="*/ 1246629 h 4550797"/>
              <a:gd name="connsiteX934" fmla="*/ 3187291 w 10830538"/>
              <a:gd name="connsiteY934" fmla="*/ 1223251 h 4550797"/>
              <a:gd name="connsiteX935" fmla="*/ 3386267 w 10830538"/>
              <a:gd name="connsiteY935" fmla="*/ 1280274 h 4550797"/>
              <a:gd name="connsiteX936" fmla="*/ 3412067 w 10830538"/>
              <a:gd name="connsiteY936" fmla="*/ 1303651 h 4550797"/>
              <a:gd name="connsiteX937" fmla="*/ 3360951 w 10830538"/>
              <a:gd name="connsiteY937" fmla="*/ 1282341 h 4550797"/>
              <a:gd name="connsiteX938" fmla="*/ 3335280 w 10830538"/>
              <a:gd name="connsiteY938" fmla="*/ 1260543 h 4550797"/>
              <a:gd name="connsiteX939" fmla="*/ 3328104 w 10830538"/>
              <a:gd name="connsiteY939" fmla="*/ 1281029 h 4550797"/>
              <a:gd name="connsiteX940" fmla="*/ 3287813 w 10830538"/>
              <a:gd name="connsiteY940" fmla="*/ 1264419 h 4550797"/>
              <a:gd name="connsiteX941" fmla="*/ 3335280 w 10830538"/>
              <a:gd name="connsiteY941" fmla="*/ 1260543 h 4550797"/>
              <a:gd name="connsiteX942" fmla="*/ 2956702 w 10830538"/>
              <a:gd name="connsiteY942" fmla="*/ 1071652 h 4550797"/>
              <a:gd name="connsiteX943" fmla="*/ 2983956 w 10830538"/>
              <a:gd name="connsiteY943" fmla="*/ 1093318 h 4550797"/>
              <a:gd name="connsiteX944" fmla="*/ 2958640 w 10830538"/>
              <a:gd name="connsiteY944" fmla="*/ 1095385 h 4550797"/>
              <a:gd name="connsiteX945" fmla="*/ 3579784 w 10830538"/>
              <a:gd name="connsiteY945" fmla="*/ 1289956 h 4550797"/>
              <a:gd name="connsiteX946" fmla="*/ 3579913 w 10830538"/>
              <a:gd name="connsiteY946" fmla="*/ 1291540 h 4550797"/>
              <a:gd name="connsiteX947" fmla="*/ 3532446 w 10830538"/>
              <a:gd name="connsiteY947" fmla="*/ 1295416 h 4550797"/>
              <a:gd name="connsiteX948" fmla="*/ 3532317 w 10830538"/>
              <a:gd name="connsiteY948" fmla="*/ 1293832 h 4550797"/>
              <a:gd name="connsiteX949" fmla="*/ 3073727 w 10830538"/>
              <a:gd name="connsiteY949" fmla="*/ 1086092 h 4550797"/>
              <a:gd name="connsiteX950" fmla="*/ 3081655 w 10830538"/>
              <a:gd name="connsiteY950" fmla="*/ 1110246 h 4550797"/>
              <a:gd name="connsiteX951" fmla="*/ 3007557 w 10830538"/>
              <a:gd name="connsiteY951" fmla="*/ 1091970 h 4550797"/>
              <a:gd name="connsiteX952" fmla="*/ 3031549 w 10830538"/>
              <a:gd name="connsiteY952" fmla="*/ 1080130 h 4550797"/>
              <a:gd name="connsiteX953" fmla="*/ 3073727 w 10830538"/>
              <a:gd name="connsiteY953" fmla="*/ 1086092 h 4550797"/>
              <a:gd name="connsiteX954" fmla="*/ 3776808 w 10830538"/>
              <a:gd name="connsiteY954" fmla="*/ 1298173 h 4550797"/>
              <a:gd name="connsiteX955" fmla="*/ 3774593 w 10830538"/>
              <a:gd name="connsiteY955" fmla="*/ 1298739 h 4550797"/>
              <a:gd name="connsiteX956" fmla="*/ 3752637 w 10830538"/>
              <a:gd name="connsiteY956" fmla="*/ 1325220 h 4550797"/>
              <a:gd name="connsiteX957" fmla="*/ 3702714 w 10830538"/>
              <a:gd name="connsiteY957" fmla="*/ 1304608 h 4550797"/>
              <a:gd name="connsiteX958" fmla="*/ 3678755 w 10830538"/>
              <a:gd name="connsiteY958" fmla="*/ 1306564 h 4550797"/>
              <a:gd name="connsiteX959" fmla="*/ 3630835 w 10830538"/>
              <a:gd name="connsiteY959" fmla="*/ 1310477 h 4550797"/>
              <a:gd name="connsiteX960" fmla="*/ 3676752 w 10830538"/>
              <a:gd name="connsiteY960" fmla="*/ 1282039 h 4550797"/>
              <a:gd name="connsiteX961" fmla="*/ 3700712 w 10830538"/>
              <a:gd name="connsiteY961" fmla="*/ 1280083 h 4550797"/>
              <a:gd name="connsiteX962" fmla="*/ 3776808 w 10830538"/>
              <a:gd name="connsiteY962" fmla="*/ 1298173 h 4550797"/>
              <a:gd name="connsiteX963" fmla="*/ 3098747 w 10830538"/>
              <a:gd name="connsiteY963" fmla="*/ 1036161 h 4550797"/>
              <a:gd name="connsiteX964" fmla="*/ 3126001 w 10830538"/>
              <a:gd name="connsiteY964" fmla="*/ 1057829 h 4550797"/>
              <a:gd name="connsiteX965" fmla="*/ 3100685 w 10830538"/>
              <a:gd name="connsiteY965" fmla="*/ 1059895 h 4550797"/>
              <a:gd name="connsiteX966" fmla="*/ 3713820 w 10830538"/>
              <a:gd name="connsiteY966" fmla="*/ 1156368 h 4550797"/>
              <a:gd name="connsiteX967" fmla="*/ 3739491 w 10830538"/>
              <a:gd name="connsiteY967" fmla="*/ 1178164 h 4550797"/>
              <a:gd name="connsiteX968" fmla="*/ 3715757 w 10830538"/>
              <a:gd name="connsiteY968" fmla="*/ 1180102 h 4550797"/>
              <a:gd name="connsiteX969" fmla="*/ 3514489 w 10830538"/>
              <a:gd name="connsiteY969" fmla="*/ 1075485 h 4550797"/>
              <a:gd name="connsiteX970" fmla="*/ 3514618 w 10830538"/>
              <a:gd name="connsiteY970" fmla="*/ 1077067 h 4550797"/>
              <a:gd name="connsiteX971" fmla="*/ 3490884 w 10830538"/>
              <a:gd name="connsiteY971" fmla="*/ 1079004 h 4550797"/>
              <a:gd name="connsiteX972" fmla="*/ 3490755 w 10830538"/>
              <a:gd name="connsiteY972" fmla="*/ 1077422 h 4550797"/>
              <a:gd name="connsiteX973" fmla="*/ 3561956 w 10830538"/>
              <a:gd name="connsiteY973" fmla="*/ 1071609 h 4550797"/>
              <a:gd name="connsiteX974" fmla="*/ 3563894 w 10830538"/>
              <a:gd name="connsiteY974" fmla="*/ 1095343 h 4550797"/>
              <a:gd name="connsiteX975" fmla="*/ 3540160 w 10830538"/>
              <a:gd name="connsiteY975" fmla="*/ 1097281 h 4550797"/>
              <a:gd name="connsiteX976" fmla="*/ 3538223 w 10830538"/>
              <a:gd name="connsiteY976" fmla="*/ 1073547 h 4550797"/>
              <a:gd name="connsiteX977" fmla="*/ 4590539 w 10830538"/>
              <a:gd name="connsiteY977" fmla="*/ 1437128 h 4550797"/>
              <a:gd name="connsiteX978" fmla="*/ 4609716 w 10830538"/>
              <a:gd name="connsiteY978" fmla="*/ 1449697 h 4550797"/>
              <a:gd name="connsiteX979" fmla="*/ 4537595 w 10830538"/>
              <a:gd name="connsiteY979" fmla="*/ 1455586 h 4550797"/>
              <a:gd name="connsiteX980" fmla="*/ 4535612 w 10830538"/>
              <a:gd name="connsiteY980" fmla="*/ 1431298 h 4550797"/>
              <a:gd name="connsiteX981" fmla="*/ 4590539 w 10830538"/>
              <a:gd name="connsiteY981" fmla="*/ 1437128 h 4550797"/>
              <a:gd name="connsiteX982" fmla="*/ 3634739 w 10830538"/>
              <a:gd name="connsiteY982" fmla="*/ 1065666 h 4550797"/>
              <a:gd name="connsiteX983" fmla="*/ 3636677 w 10830538"/>
              <a:gd name="connsiteY983" fmla="*/ 1089401 h 4550797"/>
              <a:gd name="connsiteX984" fmla="*/ 3611005 w 10830538"/>
              <a:gd name="connsiteY984" fmla="*/ 1067604 h 4550797"/>
              <a:gd name="connsiteX985" fmla="*/ 3634739 w 10830538"/>
              <a:gd name="connsiteY985" fmla="*/ 1065666 h 4550797"/>
              <a:gd name="connsiteX986" fmla="*/ 3682706 w 10830538"/>
              <a:gd name="connsiteY986" fmla="*/ 1061170 h 4550797"/>
              <a:gd name="connsiteX987" fmla="*/ 3708721 w 10830538"/>
              <a:gd name="connsiteY987" fmla="*/ 1083373 h 4550797"/>
              <a:gd name="connsiteX988" fmla="*/ 3710694 w 10830538"/>
              <a:gd name="connsiteY988" fmla="*/ 1107538 h 4550797"/>
              <a:gd name="connsiteX989" fmla="*/ 3682706 w 10830538"/>
              <a:gd name="connsiteY989" fmla="*/ 1061170 h 4550797"/>
              <a:gd name="connsiteX990" fmla="*/ 4912122 w 10830538"/>
              <a:gd name="connsiteY990" fmla="*/ 1507291 h 4550797"/>
              <a:gd name="connsiteX991" fmla="*/ 4896999 w 10830538"/>
              <a:gd name="connsiteY991" fmla="*/ 1513339 h 4550797"/>
              <a:gd name="connsiteX992" fmla="*/ 4856067 w 10830538"/>
              <a:gd name="connsiteY992" fmla="*/ 1502929 h 4550797"/>
              <a:gd name="connsiteX993" fmla="*/ 3804889 w 10830538"/>
              <a:gd name="connsiteY993" fmla="*/ 1075520 h 4550797"/>
              <a:gd name="connsiteX994" fmla="*/ 3808283 w 10830538"/>
              <a:gd name="connsiteY994" fmla="*/ 1089307 h 4550797"/>
              <a:gd name="connsiteX995" fmla="*/ 3806095 w 10830538"/>
              <a:gd name="connsiteY995" fmla="*/ 1090288 h 4550797"/>
              <a:gd name="connsiteX996" fmla="*/ 3805721 w 10830538"/>
              <a:gd name="connsiteY996" fmla="*/ 1085715 h 4550797"/>
              <a:gd name="connsiteX997" fmla="*/ 3804889 w 10830538"/>
              <a:gd name="connsiteY997" fmla="*/ 1075520 h 4550797"/>
              <a:gd name="connsiteX998" fmla="*/ 5109799 w 10830538"/>
              <a:gd name="connsiteY998" fmla="*/ 1463511 h 4550797"/>
              <a:gd name="connsiteX999" fmla="*/ 5117010 w 10830538"/>
              <a:gd name="connsiteY999" fmla="*/ 1475511 h 4550797"/>
              <a:gd name="connsiteX1000" fmla="*/ 5120510 w 10830538"/>
              <a:gd name="connsiteY1000" fmla="*/ 1481337 h 4550797"/>
              <a:gd name="connsiteX1001" fmla="*/ 5103214 w 10830538"/>
              <a:gd name="connsiteY1001" fmla="*/ 1452552 h 4550797"/>
              <a:gd name="connsiteX1002" fmla="*/ 5108695 w 10830538"/>
              <a:gd name="connsiteY1002" fmla="*/ 1461673 h 4550797"/>
              <a:gd name="connsiteX1003" fmla="*/ 5109799 w 10830538"/>
              <a:gd name="connsiteY1003" fmla="*/ 1463511 h 4550797"/>
              <a:gd name="connsiteX1004" fmla="*/ 5104318 w 10830538"/>
              <a:gd name="connsiteY1004" fmla="*/ 1454390 h 4550797"/>
              <a:gd name="connsiteX1005" fmla="*/ 5094304 w 10830538"/>
              <a:gd name="connsiteY1005" fmla="*/ 1437723 h 4550797"/>
              <a:gd name="connsiteX1006" fmla="*/ 5103214 w 10830538"/>
              <a:gd name="connsiteY1006" fmla="*/ 1452552 h 4550797"/>
              <a:gd name="connsiteX1007" fmla="*/ 5096004 w 10830538"/>
              <a:gd name="connsiteY1007" fmla="*/ 1440553 h 4550797"/>
              <a:gd name="connsiteX1008" fmla="*/ 5092503 w 10830538"/>
              <a:gd name="connsiteY1008" fmla="*/ 1434726 h 4550797"/>
              <a:gd name="connsiteX1009" fmla="*/ 5092941 w 10830538"/>
              <a:gd name="connsiteY1009" fmla="*/ 1435454 h 4550797"/>
              <a:gd name="connsiteX1010" fmla="*/ 5094304 w 10830538"/>
              <a:gd name="connsiteY1010" fmla="*/ 1437723 h 4550797"/>
              <a:gd name="connsiteX1011" fmla="*/ 5534514 w 10830538"/>
              <a:gd name="connsiteY1011" fmla="*/ 1540768 h 4550797"/>
              <a:gd name="connsiteX1012" fmla="*/ 5536688 w 10830538"/>
              <a:gd name="connsiteY1012" fmla="*/ 1544387 h 4550797"/>
              <a:gd name="connsiteX1013" fmla="*/ 5537126 w 10830538"/>
              <a:gd name="connsiteY1013" fmla="*/ 1545115 h 4550797"/>
              <a:gd name="connsiteX1014" fmla="*/ 5533963 w 10830538"/>
              <a:gd name="connsiteY1014" fmla="*/ 1545108 h 4550797"/>
              <a:gd name="connsiteX1015" fmla="*/ 5529186 w 10830538"/>
              <a:gd name="connsiteY1015" fmla="*/ 1499970 h 4550797"/>
              <a:gd name="connsiteX1016" fmla="*/ 5535887 w 10830538"/>
              <a:gd name="connsiteY1016" fmla="*/ 1529935 h 4550797"/>
              <a:gd name="connsiteX1017" fmla="*/ 5534514 w 10830538"/>
              <a:gd name="connsiteY1017" fmla="*/ 1540768 h 4550797"/>
              <a:gd name="connsiteX1018" fmla="*/ 5533625 w 10830538"/>
              <a:gd name="connsiteY1018" fmla="*/ 1539289 h 4550797"/>
              <a:gd name="connsiteX1019" fmla="*/ 5509119 w 10830538"/>
              <a:gd name="connsiteY1019" fmla="*/ 1498505 h 4550797"/>
              <a:gd name="connsiteX1020" fmla="*/ 5529186 w 10830538"/>
              <a:gd name="connsiteY1020" fmla="*/ 1499970 h 4550797"/>
              <a:gd name="connsiteX1021" fmla="*/ 4383870 w 10830538"/>
              <a:gd name="connsiteY1021" fmla="*/ 1052573 h 4550797"/>
              <a:gd name="connsiteX1022" fmla="*/ 4289675 w 10830538"/>
              <a:gd name="connsiteY1022" fmla="*/ 1084590 h 4550797"/>
              <a:gd name="connsiteX1023" fmla="*/ 4315690 w 10830538"/>
              <a:gd name="connsiteY1023" fmla="*/ 1106792 h 4550797"/>
              <a:gd name="connsiteX1024" fmla="*/ 4265633 w 10830538"/>
              <a:gd name="connsiteY1024" fmla="*/ 1086553 h 4550797"/>
              <a:gd name="connsiteX1025" fmla="*/ 4243564 w 10830538"/>
              <a:gd name="connsiteY1025" fmla="*/ 1112681 h 4550797"/>
              <a:gd name="connsiteX1026" fmla="*/ 3640542 w 10830538"/>
              <a:gd name="connsiteY1026" fmla="*/ 1137592 h 4550797"/>
              <a:gd name="connsiteX1027" fmla="*/ 3666556 w 10830538"/>
              <a:gd name="connsiteY1027" fmla="*/ 1159794 h 4550797"/>
              <a:gd name="connsiteX1028" fmla="*/ 3642481 w 10830538"/>
              <a:gd name="connsiteY1028" fmla="*/ 1160484 h 4550797"/>
              <a:gd name="connsiteX1029" fmla="*/ 3642619 w 10830538"/>
              <a:gd name="connsiteY1029" fmla="*/ 1162182 h 4550797"/>
              <a:gd name="connsiteX1030" fmla="*/ 3569836 w 10830538"/>
              <a:gd name="connsiteY1030" fmla="*/ 1168125 h 4550797"/>
              <a:gd name="connsiteX1031" fmla="*/ 3567899 w 10830538"/>
              <a:gd name="connsiteY1031" fmla="*/ 1144391 h 4550797"/>
              <a:gd name="connsiteX1032" fmla="*/ 3569204 w 10830538"/>
              <a:gd name="connsiteY1032" fmla="*/ 1144284 h 4550797"/>
              <a:gd name="connsiteX1033" fmla="*/ 3568416 w 10830538"/>
              <a:gd name="connsiteY1033" fmla="*/ 1143481 h 4550797"/>
              <a:gd name="connsiteX1034" fmla="*/ 3536499 w 10830538"/>
              <a:gd name="connsiteY1034" fmla="*/ 1159010 h 4550797"/>
              <a:gd name="connsiteX1035" fmla="*/ 3521576 w 10830538"/>
              <a:gd name="connsiteY1035" fmla="*/ 1162285 h 4550797"/>
              <a:gd name="connsiteX1036" fmla="*/ 3522370 w 10830538"/>
              <a:gd name="connsiteY1036" fmla="*/ 1172001 h 4550797"/>
              <a:gd name="connsiteX1037" fmla="*/ 3501927 w 10830538"/>
              <a:gd name="connsiteY1037" fmla="*/ 1164091 h 4550797"/>
              <a:gd name="connsiteX1038" fmla="*/ 3460720 w 10830538"/>
              <a:gd name="connsiteY1038" fmla="*/ 1158357 h 4550797"/>
              <a:gd name="connsiteX1039" fmla="*/ 3350064 w 10830538"/>
              <a:gd name="connsiteY1039" fmla="*/ 1136984 h 4550797"/>
              <a:gd name="connsiteX1040" fmla="*/ 3402094 w 10830538"/>
              <a:gd name="connsiteY1040" fmla="*/ 1181388 h 4550797"/>
              <a:gd name="connsiteX1041" fmla="*/ 3207786 w 10830538"/>
              <a:gd name="connsiteY1041" fmla="*/ 1172926 h 4550797"/>
              <a:gd name="connsiteX1042" fmla="*/ 3181771 w 10830538"/>
              <a:gd name="connsiteY1042" fmla="*/ 1150725 h 4550797"/>
              <a:gd name="connsiteX1043" fmla="*/ 3183743 w 10830538"/>
              <a:gd name="connsiteY1043" fmla="*/ 1174889 h 4550797"/>
              <a:gd name="connsiteX1044" fmla="*/ 3039491 w 10830538"/>
              <a:gd name="connsiteY1044" fmla="*/ 1186668 h 4550797"/>
              <a:gd name="connsiteX1045" fmla="*/ 3041464 w 10830538"/>
              <a:gd name="connsiteY1045" fmla="*/ 1210833 h 4550797"/>
              <a:gd name="connsiteX1046" fmla="*/ 3019395 w 10830538"/>
              <a:gd name="connsiteY1046" fmla="*/ 1236961 h 4550797"/>
              <a:gd name="connsiteX1047" fmla="*/ 2971311 w 10830538"/>
              <a:gd name="connsiteY1047" fmla="*/ 1240887 h 4550797"/>
              <a:gd name="connsiteX1048" fmla="*/ 3015449 w 10830538"/>
              <a:gd name="connsiteY1048" fmla="*/ 1188631 h 4550797"/>
              <a:gd name="connsiteX1049" fmla="*/ 2991407 w 10830538"/>
              <a:gd name="connsiteY1049" fmla="*/ 1190594 h 4550797"/>
              <a:gd name="connsiteX1050" fmla="*/ 3013476 w 10830538"/>
              <a:gd name="connsiteY1050" fmla="*/ 1164466 h 4550797"/>
              <a:gd name="connsiteX1051" fmla="*/ 2917308 w 10830538"/>
              <a:gd name="connsiteY1051" fmla="*/ 1172318 h 4550797"/>
              <a:gd name="connsiteX1052" fmla="*/ 2965392 w 10830538"/>
              <a:gd name="connsiteY1052" fmla="*/ 1168392 h 4550797"/>
              <a:gd name="connsiteX1053" fmla="*/ 2919281 w 10830538"/>
              <a:gd name="connsiteY1053" fmla="*/ 1196483 h 4550797"/>
              <a:gd name="connsiteX1054" fmla="*/ 2749014 w 10830538"/>
              <a:gd name="connsiteY1054" fmla="*/ 1186059 h 4550797"/>
              <a:gd name="connsiteX1055" fmla="*/ 2801044 w 10830538"/>
              <a:gd name="connsiteY1055" fmla="*/ 1230464 h 4550797"/>
              <a:gd name="connsiteX1056" fmla="*/ 2678861 w 10830538"/>
              <a:gd name="connsiteY1056" fmla="*/ 1216114 h 4550797"/>
              <a:gd name="connsiteX1057" fmla="*/ 2700930 w 10830538"/>
              <a:gd name="connsiteY1057" fmla="*/ 1189985 h 4550797"/>
              <a:gd name="connsiteX1058" fmla="*/ 2504648 w 10830538"/>
              <a:gd name="connsiteY1058" fmla="*/ 1157359 h 4550797"/>
              <a:gd name="connsiteX1059" fmla="*/ 2267984 w 10830538"/>
              <a:gd name="connsiteY1059" fmla="*/ 1176682 h 4550797"/>
              <a:gd name="connsiteX1060" fmla="*/ 2205209 w 10830538"/>
              <a:gd name="connsiteY1060" fmla="*/ 1202470 h 4550797"/>
              <a:gd name="connsiteX1061" fmla="*/ 2070850 w 10830538"/>
              <a:gd name="connsiteY1061" fmla="*/ 1175295 h 4550797"/>
              <a:gd name="connsiteX1062" fmla="*/ 1661205 w 10830538"/>
              <a:gd name="connsiteY1062" fmla="*/ 1201901 h 4550797"/>
              <a:gd name="connsiteX1063" fmla="*/ 1663178 w 10830538"/>
              <a:gd name="connsiteY1063" fmla="*/ 1226065 h 4550797"/>
              <a:gd name="connsiteX1064" fmla="*/ 1977697 w 10830538"/>
              <a:gd name="connsiteY1064" fmla="*/ 1224711 h 4550797"/>
              <a:gd name="connsiteX1065" fmla="*/ 2141706 w 10830538"/>
              <a:gd name="connsiteY1065" fmla="*/ 1232605 h 4550797"/>
              <a:gd name="connsiteX1066" fmla="*/ 2231850 w 10830538"/>
              <a:gd name="connsiteY1066" fmla="*/ 1239582 h 4550797"/>
              <a:gd name="connsiteX1067" fmla="*/ 2184767 w 10830538"/>
              <a:gd name="connsiteY1067" fmla="*/ 1241253 h 4550797"/>
              <a:gd name="connsiteX1068" fmla="*/ 2001739 w 10830538"/>
              <a:gd name="connsiteY1068" fmla="*/ 1222748 h 4550797"/>
              <a:gd name="connsiteX1069" fmla="*/ 1955628 w 10830538"/>
              <a:gd name="connsiteY1069" fmla="*/ 1250840 h 4550797"/>
              <a:gd name="connsiteX1070" fmla="*/ 1846607 w 10830538"/>
              <a:gd name="connsiteY1070" fmla="*/ 1249478 h 4550797"/>
              <a:gd name="connsiteX1071" fmla="*/ 1844387 w 10830538"/>
              <a:gd name="connsiteY1071" fmla="*/ 1253240 h 4550797"/>
              <a:gd name="connsiteX1072" fmla="*/ 1833445 w 10830538"/>
              <a:gd name="connsiteY1072" fmla="*/ 1236489 h 4550797"/>
              <a:gd name="connsiteX1073" fmla="*/ 1376647 w 10830538"/>
              <a:gd name="connsiteY1073" fmla="*/ 1273787 h 4550797"/>
              <a:gd name="connsiteX1074" fmla="*/ 1160268 w 10830538"/>
              <a:gd name="connsiteY1074" fmla="*/ 1291455 h 4550797"/>
              <a:gd name="connsiteX1075" fmla="*/ 891860 w 10830538"/>
              <a:gd name="connsiteY1075" fmla="*/ 1264718 h 4550797"/>
              <a:gd name="connsiteX1076" fmla="*/ 845749 w 10830538"/>
              <a:gd name="connsiteY1076" fmla="*/ 1292808 h 4550797"/>
              <a:gd name="connsiteX1077" fmla="*/ 710387 w 10830538"/>
              <a:gd name="connsiteY1077" fmla="*/ 1276257 h 4550797"/>
              <a:gd name="connsiteX1078" fmla="*/ 701488 w 10830538"/>
              <a:gd name="connsiteY1078" fmla="*/ 1262392 h 4550797"/>
              <a:gd name="connsiteX1079" fmla="*/ 745635 w 10830538"/>
              <a:gd name="connsiteY1079" fmla="*/ 1252331 h 4550797"/>
              <a:gd name="connsiteX1080" fmla="*/ 767704 w 10830538"/>
              <a:gd name="connsiteY1080" fmla="*/ 1226203 h 4550797"/>
              <a:gd name="connsiteX1081" fmla="*/ 793719 w 10830538"/>
              <a:gd name="connsiteY1081" fmla="*/ 1248405 h 4550797"/>
              <a:gd name="connsiteX1082" fmla="*/ 815788 w 10830538"/>
              <a:gd name="connsiteY1082" fmla="*/ 1222277 h 4550797"/>
              <a:gd name="connsiteX1083" fmla="*/ 1080250 w 10830538"/>
              <a:gd name="connsiteY1083" fmla="*/ 1200683 h 4550797"/>
              <a:gd name="connsiteX1084" fmla="*/ 1102319 w 10830538"/>
              <a:gd name="connsiteY1084" fmla="*/ 1174556 h 4550797"/>
              <a:gd name="connsiteX1085" fmla="*/ 1272587 w 10830538"/>
              <a:gd name="connsiteY1085" fmla="*/ 1184979 h 4550797"/>
              <a:gd name="connsiteX1086" fmla="*/ 1462949 w 10830538"/>
              <a:gd name="connsiteY1086" fmla="*/ 1145110 h 4550797"/>
              <a:gd name="connsiteX1087" fmla="*/ 1388851 w 10830538"/>
              <a:gd name="connsiteY1087" fmla="*/ 1126835 h 4550797"/>
              <a:gd name="connsiteX1088" fmla="*/ 1436934 w 10830538"/>
              <a:gd name="connsiteY1088" fmla="*/ 1122909 h 4550797"/>
              <a:gd name="connsiteX1089" fmla="*/ 1459003 w 10830538"/>
              <a:gd name="connsiteY1089" fmla="*/ 1096779 h 4550797"/>
              <a:gd name="connsiteX1090" fmla="*/ 1483045 w 10830538"/>
              <a:gd name="connsiteY1090" fmla="*/ 1094816 h 4550797"/>
              <a:gd name="connsiteX1091" fmla="*/ 1485019 w 10830538"/>
              <a:gd name="connsiteY1091" fmla="*/ 1118983 h 4550797"/>
              <a:gd name="connsiteX1092" fmla="*/ 1655285 w 10830538"/>
              <a:gd name="connsiteY1092" fmla="*/ 1129406 h 4550797"/>
              <a:gd name="connsiteX1093" fmla="*/ 2142045 w 10830538"/>
              <a:gd name="connsiteY1093" fmla="*/ 1162640 h 4550797"/>
              <a:gd name="connsiteX1094" fmla="*/ 2622885 w 10830538"/>
              <a:gd name="connsiteY1094" fmla="*/ 1123379 h 4550797"/>
              <a:gd name="connsiteX1095" fmla="*/ 2644953 w 10830538"/>
              <a:gd name="connsiteY1095" fmla="*/ 1097251 h 4550797"/>
              <a:gd name="connsiteX1096" fmla="*/ 2815220 w 10830538"/>
              <a:gd name="connsiteY1096" fmla="*/ 1107675 h 4550797"/>
              <a:gd name="connsiteX1097" fmla="*/ 2791178 w 10830538"/>
              <a:gd name="connsiteY1097" fmla="*/ 1109638 h 4550797"/>
              <a:gd name="connsiteX1098" fmla="*/ 2817194 w 10830538"/>
              <a:gd name="connsiteY1098" fmla="*/ 1131839 h 4550797"/>
              <a:gd name="connsiteX1099" fmla="*/ 2889320 w 10830538"/>
              <a:gd name="connsiteY1099" fmla="*/ 1125950 h 4550797"/>
              <a:gd name="connsiteX1100" fmla="*/ 3081655 w 10830538"/>
              <a:gd name="connsiteY1100" fmla="*/ 1110246 h 4550797"/>
              <a:gd name="connsiteX1101" fmla="*/ 3153781 w 10830538"/>
              <a:gd name="connsiteY1101" fmla="*/ 1104357 h 4550797"/>
              <a:gd name="connsiteX1102" fmla="*/ 3103724 w 10830538"/>
              <a:gd name="connsiteY1102" fmla="*/ 1084118 h 4550797"/>
              <a:gd name="connsiteX1103" fmla="*/ 3201866 w 10830538"/>
              <a:gd name="connsiteY1103" fmla="*/ 1100431 h 4550797"/>
              <a:gd name="connsiteX1104" fmla="*/ 3227881 w 10830538"/>
              <a:gd name="connsiteY1104" fmla="*/ 1122633 h 4550797"/>
              <a:gd name="connsiteX1105" fmla="*/ 3225908 w 10830538"/>
              <a:gd name="connsiteY1105" fmla="*/ 1098468 h 4550797"/>
              <a:gd name="connsiteX1106" fmla="*/ 3251923 w 10830538"/>
              <a:gd name="connsiteY1106" fmla="*/ 1120670 h 4550797"/>
              <a:gd name="connsiteX1107" fmla="*/ 3273992 w 10830538"/>
              <a:gd name="connsiteY1107" fmla="*/ 1094542 h 4550797"/>
              <a:gd name="connsiteX1108" fmla="*/ 3249950 w 10830538"/>
              <a:gd name="connsiteY1108" fmla="*/ 1096505 h 4550797"/>
              <a:gd name="connsiteX1109" fmla="*/ 3418244 w 10830538"/>
              <a:gd name="connsiteY1109" fmla="*/ 1082763 h 4550797"/>
              <a:gd name="connsiteX1110" fmla="*/ 3446232 w 10830538"/>
              <a:gd name="connsiteY1110" fmla="*/ 1129131 h 4550797"/>
              <a:gd name="connsiteX1111" fmla="*/ 3466328 w 10830538"/>
              <a:gd name="connsiteY1111" fmla="*/ 1078837 h 4550797"/>
              <a:gd name="connsiteX1112" fmla="*/ 3468301 w 10830538"/>
              <a:gd name="connsiteY1112" fmla="*/ 1103003 h 4550797"/>
              <a:gd name="connsiteX1113" fmla="*/ 3710694 w 10830538"/>
              <a:gd name="connsiteY1113" fmla="*/ 1107538 h 4550797"/>
              <a:gd name="connsiteX1114" fmla="*/ 3734736 w 10830538"/>
              <a:gd name="connsiteY1114" fmla="*/ 1105575 h 4550797"/>
              <a:gd name="connsiteX1115" fmla="*/ 3788584 w 10830538"/>
              <a:gd name="connsiteY1115" fmla="*/ 1098137 h 4550797"/>
              <a:gd name="connsiteX1116" fmla="*/ 3806095 w 10830538"/>
              <a:gd name="connsiteY1116" fmla="*/ 1090288 h 4550797"/>
              <a:gd name="connsiteX1117" fmla="*/ 3806862 w 10830538"/>
              <a:gd name="connsiteY1117" fmla="*/ 1099686 h 4550797"/>
              <a:gd name="connsiteX1118" fmla="*/ 3854946 w 10830538"/>
              <a:gd name="connsiteY1118" fmla="*/ 1095760 h 4550797"/>
              <a:gd name="connsiteX1119" fmla="*/ 3828931 w 10830538"/>
              <a:gd name="connsiteY1119" fmla="*/ 1073557 h 4550797"/>
              <a:gd name="connsiteX1120" fmla="*/ 3877016 w 10830538"/>
              <a:gd name="connsiteY1120" fmla="*/ 1069631 h 4550797"/>
              <a:gd name="connsiteX1121" fmla="*/ 3903030 w 10830538"/>
              <a:gd name="connsiteY1121" fmla="*/ 1091834 h 4550797"/>
              <a:gd name="connsiteX1122" fmla="*/ 3951114 w 10830538"/>
              <a:gd name="connsiteY1122" fmla="*/ 1087908 h 4550797"/>
              <a:gd name="connsiteX1123" fmla="*/ 3925099 w 10830538"/>
              <a:gd name="connsiteY1123" fmla="*/ 1065705 h 4550797"/>
              <a:gd name="connsiteX1124" fmla="*/ 4049255 w 10830538"/>
              <a:gd name="connsiteY1124" fmla="*/ 1104220 h 4550797"/>
              <a:gd name="connsiteX1125" fmla="*/ 4095366 w 10830538"/>
              <a:gd name="connsiteY1125" fmla="*/ 1076130 h 4550797"/>
              <a:gd name="connsiteX1126" fmla="*/ 4069351 w 10830538"/>
              <a:gd name="connsiteY1126" fmla="*/ 1053927 h 4550797"/>
              <a:gd name="connsiteX1127" fmla="*/ 4143450 w 10830538"/>
              <a:gd name="connsiteY1127" fmla="*/ 1072203 h 4550797"/>
              <a:gd name="connsiteX1128" fmla="*/ 4239618 w 10830538"/>
              <a:gd name="connsiteY1128" fmla="*/ 1064351 h 4550797"/>
              <a:gd name="connsiteX1129" fmla="*/ 4383870 w 10830538"/>
              <a:gd name="connsiteY1129" fmla="*/ 1052573 h 4550797"/>
              <a:gd name="connsiteX1130" fmla="*/ 5505175 w 10830538"/>
              <a:gd name="connsiteY1130" fmla="*/ 1455315 h 4550797"/>
              <a:gd name="connsiteX1131" fmla="*/ 5505213 w 10830538"/>
              <a:gd name="connsiteY1131" fmla="*/ 1463965 h 4550797"/>
              <a:gd name="connsiteX1132" fmla="*/ 5457073 w 10830538"/>
              <a:gd name="connsiteY1132" fmla="*/ 1453856 h 4550797"/>
              <a:gd name="connsiteX1133" fmla="*/ 5484366 w 10830538"/>
              <a:gd name="connsiteY1133" fmla="*/ 1454684 h 4550797"/>
              <a:gd name="connsiteX1134" fmla="*/ 5533265 w 10830538"/>
              <a:gd name="connsiteY1134" fmla="*/ 1456166 h 4550797"/>
              <a:gd name="connsiteX1135" fmla="*/ 5505175 w 10830538"/>
              <a:gd name="connsiteY1135" fmla="*/ 1455315 h 4550797"/>
              <a:gd name="connsiteX1136" fmla="*/ 5505153 w 10830538"/>
              <a:gd name="connsiteY1136" fmla="*/ 1449930 h 4550797"/>
              <a:gd name="connsiteX1137" fmla="*/ 6020116 w 10830538"/>
              <a:gd name="connsiteY1137" fmla="*/ 1236233 h 4550797"/>
              <a:gd name="connsiteX1138" fmla="*/ 6045347 w 10830538"/>
              <a:gd name="connsiteY1138" fmla="*/ 1246823 h 4550797"/>
              <a:gd name="connsiteX1139" fmla="*/ 6041587 w 10830538"/>
              <a:gd name="connsiteY1139" fmla="*/ 1249124 h 4550797"/>
              <a:gd name="connsiteX1140" fmla="*/ 6022141 w 10830538"/>
              <a:gd name="connsiteY1140" fmla="*/ 1261026 h 4550797"/>
              <a:gd name="connsiteX1141" fmla="*/ 6020158 w 10830538"/>
              <a:gd name="connsiteY1141" fmla="*/ 1236738 h 4550797"/>
              <a:gd name="connsiteX1142" fmla="*/ 6018175 w 10830538"/>
              <a:gd name="connsiteY1142" fmla="*/ 1212452 h 4550797"/>
              <a:gd name="connsiteX1143" fmla="*/ 6019352 w 10830538"/>
              <a:gd name="connsiteY1143" fmla="*/ 1226872 h 4550797"/>
              <a:gd name="connsiteX1144" fmla="*/ 6020116 w 10830538"/>
              <a:gd name="connsiteY1144" fmla="*/ 1236233 h 4550797"/>
              <a:gd name="connsiteX1145" fmla="*/ 6001323 w 10830538"/>
              <a:gd name="connsiteY1145" fmla="*/ 1228345 h 4550797"/>
              <a:gd name="connsiteX1146" fmla="*/ 5946054 w 10830538"/>
              <a:gd name="connsiteY1146" fmla="*/ 1218341 h 4550797"/>
              <a:gd name="connsiteX1147" fmla="*/ 6018175 w 10830538"/>
              <a:gd name="connsiteY1147" fmla="*/ 1212452 h 4550797"/>
              <a:gd name="connsiteX1148" fmla="*/ 6164739 w 10830538"/>
              <a:gd name="connsiteY1148" fmla="*/ 1117970 h 4550797"/>
              <a:gd name="connsiteX1149" fmla="*/ 6176097 w 10830538"/>
              <a:gd name="connsiteY1149" fmla="*/ 1122773 h 4550797"/>
              <a:gd name="connsiteX1150" fmla="*/ 6177869 w 10830538"/>
              <a:gd name="connsiteY1150" fmla="*/ 1124010 h 4550797"/>
              <a:gd name="connsiteX1151" fmla="*/ 6156466 w 10830538"/>
              <a:gd name="connsiteY1151" fmla="*/ 1127815 h 4550797"/>
              <a:gd name="connsiteX1152" fmla="*/ 6141442 w 10830538"/>
              <a:gd name="connsiteY1152" fmla="*/ 1129041 h 4550797"/>
              <a:gd name="connsiteX1153" fmla="*/ 6132426 w 10830538"/>
              <a:gd name="connsiteY1153" fmla="*/ 1129777 h 4550797"/>
              <a:gd name="connsiteX1154" fmla="*/ 6149245 w 10830538"/>
              <a:gd name="connsiteY1154" fmla="*/ 1118090 h 4550797"/>
              <a:gd name="connsiteX1155" fmla="*/ 6164739 w 10830538"/>
              <a:gd name="connsiteY1155" fmla="*/ 1117970 h 4550797"/>
              <a:gd name="connsiteX1156" fmla="*/ 6502945 w 10830538"/>
              <a:gd name="connsiteY1156" fmla="*/ 1221768 h 4550797"/>
              <a:gd name="connsiteX1157" fmla="*/ 6501037 w 10830538"/>
              <a:gd name="connsiteY1157" fmla="*/ 1223478 h 4550797"/>
              <a:gd name="connsiteX1158" fmla="*/ 6478905 w 10830538"/>
              <a:gd name="connsiteY1158" fmla="*/ 1223731 h 4550797"/>
              <a:gd name="connsiteX1159" fmla="*/ 6502945 w 10830538"/>
              <a:gd name="connsiteY1159" fmla="*/ 1221768 h 4550797"/>
              <a:gd name="connsiteX1160" fmla="*/ 6300709 w 10830538"/>
              <a:gd name="connsiteY1160" fmla="*/ 1116037 h 4550797"/>
              <a:gd name="connsiteX1161" fmla="*/ 6180508 w 10830538"/>
              <a:gd name="connsiteY1161" fmla="*/ 1125851 h 4550797"/>
              <a:gd name="connsiteX1162" fmla="*/ 6177869 w 10830538"/>
              <a:gd name="connsiteY1162" fmla="*/ 1124010 h 4550797"/>
              <a:gd name="connsiteX1163" fmla="*/ 6192249 w 10830538"/>
              <a:gd name="connsiteY1163" fmla="*/ 1121454 h 4550797"/>
              <a:gd name="connsiteX1164" fmla="*/ 6263811 w 10830538"/>
              <a:gd name="connsiteY1164" fmla="*/ 1108736 h 4550797"/>
              <a:gd name="connsiteX1165" fmla="*/ 6300709 w 10830538"/>
              <a:gd name="connsiteY1165" fmla="*/ 1116037 h 4550797"/>
              <a:gd name="connsiteX1166" fmla="*/ 6131136 w 10830538"/>
              <a:gd name="connsiteY1166" fmla="*/ 1051372 h 4550797"/>
              <a:gd name="connsiteX1167" fmla="*/ 6127641 w 10830538"/>
              <a:gd name="connsiteY1167" fmla="*/ 1055533 h 4550797"/>
              <a:gd name="connsiteX1168" fmla="*/ 6126478 w 10830538"/>
              <a:gd name="connsiteY1168" fmla="*/ 1056917 h 4550797"/>
              <a:gd name="connsiteX1169" fmla="*/ 6138980 w 10830538"/>
              <a:gd name="connsiteY1169" fmla="*/ 1042039 h 4550797"/>
              <a:gd name="connsiteX1170" fmla="*/ 6135783 w 10830538"/>
              <a:gd name="connsiteY1170" fmla="*/ 1045843 h 4550797"/>
              <a:gd name="connsiteX1171" fmla="*/ 6131136 w 10830538"/>
              <a:gd name="connsiteY1171" fmla="*/ 1051372 h 4550797"/>
              <a:gd name="connsiteX1172" fmla="*/ 6141239 w 10830538"/>
              <a:gd name="connsiteY1172" fmla="*/ 1039352 h 4550797"/>
              <a:gd name="connsiteX1173" fmla="*/ 6139230 w 10830538"/>
              <a:gd name="connsiteY1173" fmla="*/ 1041741 h 4550797"/>
              <a:gd name="connsiteX1174" fmla="*/ 6138980 w 10830538"/>
              <a:gd name="connsiteY1174" fmla="*/ 1042039 h 4550797"/>
              <a:gd name="connsiteX1175" fmla="*/ 6148534 w 10830538"/>
              <a:gd name="connsiteY1175" fmla="*/ 1030668 h 4550797"/>
              <a:gd name="connsiteX1176" fmla="*/ 6145778 w 10830538"/>
              <a:gd name="connsiteY1176" fmla="*/ 1033949 h 4550797"/>
              <a:gd name="connsiteX1177" fmla="*/ 6141239 w 10830538"/>
              <a:gd name="connsiteY1177" fmla="*/ 1039352 h 4550797"/>
              <a:gd name="connsiteX1178" fmla="*/ 6220655 w 10830538"/>
              <a:gd name="connsiteY1178" fmla="*/ 1024779 h 4550797"/>
              <a:gd name="connsiteX1179" fmla="*/ 6222638 w 10830538"/>
              <a:gd name="connsiteY1179" fmla="*/ 1049065 h 4550797"/>
              <a:gd name="connsiteX1180" fmla="*/ 6148534 w 10830538"/>
              <a:gd name="connsiteY1180" fmla="*/ 1030668 h 4550797"/>
              <a:gd name="connsiteX1181" fmla="*/ 6124494 w 10830538"/>
              <a:gd name="connsiteY1181" fmla="*/ 1032631 h 4550797"/>
              <a:gd name="connsiteX1182" fmla="*/ 6080381 w 10830538"/>
              <a:gd name="connsiteY1182" fmla="*/ 1085130 h 4550797"/>
              <a:gd name="connsiteX1183" fmla="*/ 6100455 w 10830538"/>
              <a:gd name="connsiteY1183" fmla="*/ 1034594 h 4550797"/>
              <a:gd name="connsiteX1184" fmla="*/ 6050390 w 10830538"/>
              <a:gd name="connsiteY1184" fmla="*/ 1014232 h 4550797"/>
              <a:gd name="connsiteX1185" fmla="*/ 6220655 w 10830538"/>
              <a:gd name="connsiteY1185" fmla="*/ 1024779 h 4550797"/>
              <a:gd name="connsiteX1186" fmla="*/ 9076669 w 10830538"/>
              <a:gd name="connsiteY1186" fmla="*/ 10852 h 4550797"/>
              <a:gd name="connsiteX1187" fmla="*/ 9216232 w 10830538"/>
              <a:gd name="connsiteY1187" fmla="*/ 71174 h 4550797"/>
              <a:gd name="connsiteX1188" fmla="*/ 9402361 w 10830538"/>
              <a:gd name="connsiteY1188" fmla="*/ 276016 h 4550797"/>
              <a:gd name="connsiteX1189" fmla="*/ 9514382 w 10830538"/>
              <a:gd name="connsiteY1189" fmla="*/ 462459 h 4550797"/>
              <a:gd name="connsiteX1190" fmla="*/ 10146875 w 10830538"/>
              <a:gd name="connsiteY1190" fmla="*/ 1095381 h 4550797"/>
              <a:gd name="connsiteX1191" fmla="*/ 10346885 w 10830538"/>
              <a:gd name="connsiteY1191" fmla="*/ 1470231 h 4550797"/>
              <a:gd name="connsiteX1192" fmla="*/ 10096810 w 10830538"/>
              <a:gd name="connsiteY1192" fmla="*/ 1075020 h 4550797"/>
              <a:gd name="connsiteX1193" fmla="*/ 10052697 w 10830538"/>
              <a:gd name="connsiteY1193" fmla="*/ 1127520 h 4550797"/>
              <a:gd name="connsiteX1194" fmla="*/ 10080703 w 10830538"/>
              <a:gd name="connsiteY1194" fmla="*/ 1174131 h 4550797"/>
              <a:gd name="connsiteX1195" fmla="*/ 10408846 w 10830538"/>
              <a:gd name="connsiteY1195" fmla="*/ 1636313 h 4550797"/>
              <a:gd name="connsiteX1196" fmla="*/ 10406863 w 10830538"/>
              <a:gd name="connsiteY1196" fmla="*/ 1612026 h 4550797"/>
              <a:gd name="connsiteX1197" fmla="*/ 10598697 w 10830538"/>
              <a:gd name="connsiteY1197" fmla="*/ 2183134 h 4550797"/>
              <a:gd name="connsiteX1198" fmla="*/ 10817042 w 10830538"/>
              <a:gd name="connsiteY1198" fmla="*/ 2189754 h 4550797"/>
              <a:gd name="connsiteX1199" fmla="*/ 10600680 w 10830538"/>
              <a:gd name="connsiteY1199" fmla="*/ 2207420 h 4550797"/>
              <a:gd name="connsiteX1200" fmla="*/ 10614561 w 10830538"/>
              <a:gd name="connsiteY1200" fmla="*/ 2377429 h 4550797"/>
              <a:gd name="connsiteX1201" fmla="*/ 10704529 w 10830538"/>
              <a:gd name="connsiteY1201" fmla="*/ 2590123 h 4550797"/>
              <a:gd name="connsiteX1202" fmla="*/ 10706512 w 10830538"/>
              <a:gd name="connsiteY1202" fmla="*/ 2614408 h 4550797"/>
              <a:gd name="connsiteX1203" fmla="*/ 10764508 w 10830538"/>
              <a:gd name="connsiteY1203" fmla="*/ 2731918 h 4550797"/>
              <a:gd name="connsiteX1204" fmla="*/ 10740468 w 10830538"/>
              <a:gd name="connsiteY1204" fmla="*/ 2733881 h 4550797"/>
              <a:gd name="connsiteX1205" fmla="*/ 10766490 w 10830538"/>
              <a:gd name="connsiteY1205" fmla="*/ 2756204 h 4550797"/>
              <a:gd name="connsiteX1206" fmla="*/ 10824486 w 10830538"/>
              <a:gd name="connsiteY1206" fmla="*/ 2873713 h 4550797"/>
              <a:gd name="connsiteX1207" fmla="*/ 10830537 w 10830538"/>
              <a:gd name="connsiteY1207" fmla="*/ 2872280 h 4550797"/>
              <a:gd name="connsiteX1208" fmla="*/ 10830538 w 10830538"/>
              <a:gd name="connsiteY1208" fmla="*/ 3166604 h 4550797"/>
              <a:gd name="connsiteX1209" fmla="*/ 10824243 w 10830538"/>
              <a:gd name="connsiteY1209" fmla="*/ 3167118 h 4550797"/>
              <a:gd name="connsiteX1210" fmla="*/ 10829552 w 10830538"/>
              <a:gd name="connsiteY1210" fmla="*/ 3181201 h 4550797"/>
              <a:gd name="connsiteX1211" fmla="*/ 10830538 w 10830538"/>
              <a:gd name="connsiteY1211" fmla="*/ 3181957 h 4550797"/>
              <a:gd name="connsiteX1212" fmla="*/ 10830537 w 10830538"/>
              <a:gd name="connsiteY1212" fmla="*/ 3435541 h 4550797"/>
              <a:gd name="connsiteX1213" fmla="*/ 10822015 w 10830538"/>
              <a:gd name="connsiteY1213" fmla="*/ 3436237 h 4550797"/>
              <a:gd name="connsiteX1214" fmla="*/ 10830538 w 10830538"/>
              <a:gd name="connsiteY1214" fmla="*/ 3446845 h 4550797"/>
              <a:gd name="connsiteX1215" fmla="*/ 10830538 w 10830538"/>
              <a:gd name="connsiteY1215" fmla="*/ 3530215 h 4550797"/>
              <a:gd name="connsiteX1216" fmla="*/ 10826819 w 10830538"/>
              <a:gd name="connsiteY1216" fmla="*/ 3541949 h 4550797"/>
              <a:gd name="connsiteX1217" fmla="*/ 10830537 w 10830538"/>
              <a:gd name="connsiteY1217" fmla="*/ 3553386 h 4550797"/>
              <a:gd name="connsiteX1218" fmla="*/ 10830538 w 10830538"/>
              <a:gd name="connsiteY1218" fmla="*/ 3665917 h 4550797"/>
              <a:gd name="connsiteX1219" fmla="*/ 10817806 w 10830538"/>
              <a:gd name="connsiteY1219" fmla="*/ 3681069 h 4550797"/>
              <a:gd name="connsiteX1220" fmla="*/ 10745685 w 10830538"/>
              <a:gd name="connsiteY1220" fmla="*/ 3686957 h 4550797"/>
              <a:gd name="connsiteX1221" fmla="*/ 10777658 w 10830538"/>
              <a:gd name="connsiteY1221" fmla="*/ 3782142 h 4550797"/>
              <a:gd name="connsiteX1222" fmla="*/ 10711486 w 10830538"/>
              <a:gd name="connsiteY1222" fmla="*/ 3860891 h 4550797"/>
              <a:gd name="connsiteX1223" fmla="*/ 10659440 w 10830538"/>
              <a:gd name="connsiteY1223" fmla="*/ 3816243 h 4550797"/>
              <a:gd name="connsiteX1224" fmla="*/ 10563036 w 10830538"/>
              <a:gd name="connsiteY1224" fmla="*/ 4117500 h 4550797"/>
              <a:gd name="connsiteX1225" fmla="*/ 10264393 w 10830538"/>
              <a:gd name="connsiteY1225" fmla="*/ 4313026 h 4550797"/>
              <a:gd name="connsiteX1226" fmla="*/ 9974214 w 10830538"/>
              <a:gd name="connsiteY1226" fmla="*/ 4343595 h 4550797"/>
              <a:gd name="connsiteX1227" fmla="*/ 9926738 w 10830538"/>
              <a:gd name="connsiteY1227" fmla="*/ 4344016 h 4550797"/>
              <a:gd name="connsiteX1228" fmla="*/ 9927831 w 10830538"/>
              <a:gd name="connsiteY1228" fmla="*/ 4340506 h 4550797"/>
              <a:gd name="connsiteX1229" fmla="*/ 10070086 w 10830538"/>
              <a:gd name="connsiteY1229" fmla="*/ 4304442 h 4550797"/>
              <a:gd name="connsiteX1230" fmla="*/ 9659421 w 10830538"/>
              <a:gd name="connsiteY1230" fmla="*/ 4313524 h 4550797"/>
              <a:gd name="connsiteX1231" fmla="*/ 9318893 w 10830538"/>
              <a:gd name="connsiteY1231" fmla="*/ 4292431 h 4550797"/>
              <a:gd name="connsiteX1232" fmla="*/ 9100542 w 10830538"/>
              <a:gd name="connsiteY1232" fmla="*/ 4285810 h 4550797"/>
              <a:gd name="connsiteX1233" fmla="*/ 9076506 w 10830538"/>
              <a:gd name="connsiteY1233" fmla="*/ 4287773 h 4550797"/>
              <a:gd name="connsiteX1234" fmla="*/ 9078490 w 10830538"/>
              <a:gd name="connsiteY1234" fmla="*/ 4312060 h 4550797"/>
              <a:gd name="connsiteX1235" fmla="*/ 9052471 w 10830538"/>
              <a:gd name="connsiteY1235" fmla="*/ 4289735 h 4550797"/>
              <a:gd name="connsiteX1236" fmla="*/ 8932267 w 10830538"/>
              <a:gd name="connsiteY1236" fmla="*/ 4299550 h 4550797"/>
              <a:gd name="connsiteX1237" fmla="*/ 8930284 w 10830538"/>
              <a:gd name="connsiteY1237" fmla="*/ 4275263 h 4550797"/>
              <a:gd name="connsiteX1238" fmla="*/ 8739944 w 10830538"/>
              <a:gd name="connsiteY1238" fmla="*/ 4315254 h 4550797"/>
              <a:gd name="connsiteX1239" fmla="*/ 8619742 w 10830538"/>
              <a:gd name="connsiteY1239" fmla="*/ 4325068 h 4550797"/>
              <a:gd name="connsiteX1240" fmla="*/ 8543655 w 10830538"/>
              <a:gd name="connsiteY1240" fmla="*/ 4282383 h 4550797"/>
              <a:gd name="connsiteX1241" fmla="*/ 8451460 w 10830538"/>
              <a:gd name="connsiteY1241" fmla="*/ 4338808 h 4550797"/>
              <a:gd name="connsiteX1242" fmla="*/ 8401396 w 10830538"/>
              <a:gd name="connsiteY1242" fmla="*/ 4318447 h 4550797"/>
              <a:gd name="connsiteX1243" fmla="*/ 8449476 w 10830538"/>
              <a:gd name="connsiteY1243" fmla="*/ 4314521 h 4550797"/>
              <a:gd name="connsiteX1244" fmla="*/ 8423453 w 10830538"/>
              <a:gd name="connsiteY1244" fmla="*/ 4292198 h 4550797"/>
              <a:gd name="connsiteX1245" fmla="*/ 8377355 w 10830538"/>
              <a:gd name="connsiteY1245" fmla="*/ 4320410 h 4550797"/>
              <a:gd name="connsiteX1246" fmla="*/ 8453443 w 10830538"/>
              <a:gd name="connsiteY1246" fmla="*/ 4363095 h 4550797"/>
              <a:gd name="connsiteX1247" fmla="*/ 8379338 w 10830538"/>
              <a:gd name="connsiteY1247" fmla="*/ 4344697 h 4550797"/>
              <a:gd name="connsiteX1248" fmla="*/ 8255170 w 10830538"/>
              <a:gd name="connsiteY1248" fmla="*/ 4305938 h 4550797"/>
              <a:gd name="connsiteX1249" fmla="*/ 8136950 w 10830538"/>
              <a:gd name="connsiteY1249" fmla="*/ 4340039 h 4550797"/>
              <a:gd name="connsiteX1250" fmla="*/ 8110927 w 10830538"/>
              <a:gd name="connsiteY1250" fmla="*/ 4317716 h 4550797"/>
              <a:gd name="connsiteX1251" fmla="*/ 6698534 w 10830538"/>
              <a:gd name="connsiteY1251" fmla="*/ 4506384 h 4550797"/>
              <a:gd name="connsiteX1252" fmla="*/ 6578333 w 10830538"/>
              <a:gd name="connsiteY1252" fmla="*/ 4516199 h 4550797"/>
              <a:gd name="connsiteX1253" fmla="*/ 6604356 w 10830538"/>
              <a:gd name="connsiteY1253" fmla="*/ 4538522 h 4550797"/>
              <a:gd name="connsiteX1254" fmla="*/ 6554293 w 10830538"/>
              <a:gd name="connsiteY1254" fmla="*/ 4518162 h 4550797"/>
              <a:gd name="connsiteX1255" fmla="*/ 6458132 w 10830538"/>
              <a:gd name="connsiteY1255" fmla="*/ 4526013 h 4550797"/>
              <a:gd name="connsiteX1256" fmla="*/ 6482172 w 10830538"/>
              <a:gd name="connsiteY1256" fmla="*/ 4524050 h 4550797"/>
              <a:gd name="connsiteX1257" fmla="*/ 6335947 w 10830538"/>
              <a:gd name="connsiteY1257" fmla="*/ 4511541 h 4550797"/>
              <a:gd name="connsiteX1258" fmla="*/ 6333964 w 10830538"/>
              <a:gd name="connsiteY1258" fmla="*/ 4487253 h 4550797"/>
              <a:gd name="connsiteX1259" fmla="*/ 6298895 w 10830538"/>
              <a:gd name="connsiteY1259" fmla="*/ 4502341 h 4550797"/>
              <a:gd name="connsiteX1260" fmla="*/ 6283034 w 10830538"/>
              <a:gd name="connsiteY1260" fmla="*/ 4511321 h 4550797"/>
              <a:gd name="connsiteX1261" fmla="*/ 6281361 w 10830538"/>
              <a:gd name="connsiteY1261" fmla="*/ 4509885 h 4550797"/>
              <a:gd name="connsiteX1262" fmla="*/ 6235820 w 10830538"/>
              <a:gd name="connsiteY1262" fmla="*/ 4470819 h 4550797"/>
              <a:gd name="connsiteX1263" fmla="*/ 6189723 w 10830538"/>
              <a:gd name="connsiteY1263" fmla="*/ 4499031 h 4550797"/>
              <a:gd name="connsiteX1264" fmla="*/ 6191706 w 10830538"/>
              <a:gd name="connsiteY1264" fmla="*/ 4523318 h 4550797"/>
              <a:gd name="connsiteX1265" fmla="*/ 6161717 w 10830538"/>
              <a:gd name="connsiteY1265" fmla="*/ 4452420 h 4550797"/>
              <a:gd name="connsiteX1266" fmla="*/ 6139659 w 10830538"/>
              <a:gd name="connsiteY1266" fmla="*/ 4478671 h 4550797"/>
              <a:gd name="connsiteX1267" fmla="*/ 6165683 w 10830538"/>
              <a:gd name="connsiteY1267" fmla="*/ 4500994 h 4550797"/>
              <a:gd name="connsiteX1268" fmla="*/ 6095545 w 10830538"/>
              <a:gd name="connsiteY1268" fmla="*/ 4531170 h 4550797"/>
              <a:gd name="connsiteX1269" fmla="*/ 6101225 w 10830538"/>
              <a:gd name="connsiteY1269" fmla="*/ 4475696 h 4550797"/>
              <a:gd name="connsiteX1270" fmla="*/ 6095978 w 10830538"/>
              <a:gd name="connsiteY1270" fmla="*/ 4467851 h 4550797"/>
              <a:gd name="connsiteX1271" fmla="*/ 6102359 w 10830538"/>
              <a:gd name="connsiteY1271" fmla="*/ 4466435 h 4550797"/>
              <a:gd name="connsiteX1272" fmla="*/ 6113636 w 10830538"/>
              <a:gd name="connsiteY1272" fmla="*/ 4456346 h 4550797"/>
              <a:gd name="connsiteX1273" fmla="*/ 6061590 w 10830538"/>
              <a:gd name="connsiteY1273" fmla="*/ 4411698 h 4550797"/>
              <a:gd name="connsiteX1274" fmla="*/ 6017475 w 10830538"/>
              <a:gd name="connsiteY1274" fmla="*/ 4464198 h 4550797"/>
              <a:gd name="connsiteX1275" fmla="*/ 6065556 w 10830538"/>
              <a:gd name="connsiteY1275" fmla="*/ 4460272 h 4550797"/>
              <a:gd name="connsiteX1276" fmla="*/ 5995418 w 10830538"/>
              <a:gd name="connsiteY1276" fmla="*/ 4490448 h 4550797"/>
              <a:gd name="connsiteX1277" fmla="*/ 5869268 w 10830538"/>
              <a:gd name="connsiteY1277" fmla="*/ 4427401 h 4550797"/>
              <a:gd name="connsiteX1278" fmla="*/ 5702969 w 10830538"/>
              <a:gd name="connsiteY1278" fmla="*/ 4465428 h 4550797"/>
              <a:gd name="connsiteX1279" fmla="*/ 5678929 w 10830538"/>
              <a:gd name="connsiteY1279" fmla="*/ 4467391 h 4550797"/>
              <a:gd name="connsiteX1280" fmla="*/ 5464550 w 10830538"/>
              <a:gd name="connsiteY1280" fmla="*/ 4509344 h 4550797"/>
              <a:gd name="connsiteX1281" fmla="*/ 5386480 w 10830538"/>
              <a:gd name="connsiteY1281" fmla="*/ 4442372 h 4550797"/>
              <a:gd name="connsiteX1282" fmla="*/ 5242238 w 10830538"/>
              <a:gd name="connsiteY1282" fmla="*/ 4454150 h 4550797"/>
              <a:gd name="connsiteX1283" fmla="*/ 5240255 w 10830538"/>
              <a:gd name="connsiteY1283" fmla="*/ 4429863 h 4550797"/>
              <a:gd name="connsiteX1284" fmla="*/ 5216215 w 10830538"/>
              <a:gd name="connsiteY1284" fmla="*/ 4431826 h 4550797"/>
              <a:gd name="connsiteX1285" fmla="*/ 5238272 w 10830538"/>
              <a:gd name="connsiteY1285" fmla="*/ 4405576 h 4550797"/>
              <a:gd name="connsiteX1286" fmla="*/ 4753502 w 10830538"/>
              <a:gd name="connsiteY1286" fmla="*/ 4396260 h 4550797"/>
              <a:gd name="connsiteX1287" fmla="*/ 5162186 w 10830538"/>
              <a:gd name="connsiteY1287" fmla="*/ 4362891 h 4550797"/>
              <a:gd name="connsiteX1288" fmla="*/ 5206300 w 10830538"/>
              <a:gd name="connsiteY1288" fmla="*/ 4310392 h 4550797"/>
              <a:gd name="connsiteX1289" fmla="*/ 5192123 w 10830538"/>
              <a:gd name="connsiteY1289" fmla="*/ 4308111 h 4550797"/>
              <a:gd name="connsiteX1290" fmla="*/ 5188098 w 10830538"/>
              <a:gd name="connsiteY1290" fmla="*/ 4305405 h 4550797"/>
              <a:gd name="connsiteX1291" fmla="*/ 5200870 w 10830538"/>
              <a:gd name="connsiteY1291" fmla="*/ 4290205 h 4550797"/>
              <a:gd name="connsiteX1292" fmla="*/ 5226374 w 10830538"/>
              <a:gd name="connsiteY1292" fmla="*/ 4259854 h 4550797"/>
              <a:gd name="connsiteX1293" fmla="*/ 5082133 w 10830538"/>
              <a:gd name="connsiteY1293" fmla="*/ 4271632 h 4550797"/>
              <a:gd name="connsiteX1294" fmla="*/ 5104189 w 10830538"/>
              <a:gd name="connsiteY1294" fmla="*/ 4245383 h 4550797"/>
              <a:gd name="connsiteX1295" fmla="*/ 5193237 w 10830538"/>
              <a:gd name="connsiteY1295" fmla="*/ 4210607 h 4550797"/>
              <a:gd name="connsiteX1296" fmla="*/ 5203794 w 10830538"/>
              <a:gd name="connsiteY1296" fmla="*/ 4208165 h 4550797"/>
              <a:gd name="connsiteX1297" fmla="*/ 5210140 w 10830538"/>
              <a:gd name="connsiteY1297" fmla="*/ 4209227 h 4550797"/>
              <a:gd name="connsiteX1298" fmla="*/ 5222408 w 10830538"/>
              <a:gd name="connsiteY1298" fmla="*/ 4211281 h 4550797"/>
              <a:gd name="connsiteX1299" fmla="*/ 5205994 w 10830538"/>
              <a:gd name="connsiteY1299" fmla="*/ 4207655 h 4550797"/>
              <a:gd name="connsiteX1300" fmla="*/ 5203794 w 10830538"/>
              <a:gd name="connsiteY1300" fmla="*/ 4208165 h 4550797"/>
              <a:gd name="connsiteX1301" fmla="*/ 5181003 w 10830538"/>
              <a:gd name="connsiteY1301" fmla="*/ 4204347 h 4550797"/>
              <a:gd name="connsiteX1302" fmla="*/ 5124264 w 10830538"/>
              <a:gd name="connsiteY1302" fmla="*/ 4194845 h 4550797"/>
              <a:gd name="connsiteX1303" fmla="*/ 5024137 w 10830538"/>
              <a:gd name="connsiteY1303" fmla="*/ 4154124 h 4550797"/>
              <a:gd name="connsiteX1304" fmla="*/ 5142356 w 10830538"/>
              <a:gd name="connsiteY1304" fmla="*/ 4120022 h 4550797"/>
              <a:gd name="connsiteX1305" fmla="*/ 5168378 w 10830538"/>
              <a:gd name="connsiteY1305" fmla="*/ 4142347 h 4550797"/>
              <a:gd name="connsiteX1306" fmla="*/ 5188452 w 10830538"/>
              <a:gd name="connsiteY1306" fmla="*/ 4091809 h 4550797"/>
              <a:gd name="connsiteX1307" fmla="*/ 5042228 w 10830538"/>
              <a:gd name="connsiteY1307" fmla="*/ 4079300 h 4550797"/>
              <a:gd name="connsiteX1308" fmla="*/ 5064285 w 10830538"/>
              <a:gd name="connsiteY1308" fmla="*/ 4053050 h 4550797"/>
              <a:gd name="connsiteX1309" fmla="*/ 4992164 w 10830538"/>
              <a:gd name="connsiteY1309" fmla="*/ 4058939 h 4550797"/>
              <a:gd name="connsiteX1310" fmla="*/ 4920044 w 10830538"/>
              <a:gd name="connsiteY1310" fmla="*/ 4064828 h 4550797"/>
              <a:gd name="connsiteX1311" fmla="*/ 4942101 w 10830538"/>
              <a:gd name="connsiteY1311" fmla="*/ 4038577 h 4550797"/>
              <a:gd name="connsiteX1312" fmla="*/ 4886337 w 10830538"/>
              <a:gd name="connsiteY1312" fmla="*/ 4022502 h 4550797"/>
              <a:gd name="connsiteX1313" fmla="*/ 4883046 w 10830538"/>
              <a:gd name="connsiteY1313" fmla="*/ 4022086 h 4550797"/>
              <a:gd name="connsiteX1314" fmla="*/ 4892037 w 10830538"/>
              <a:gd name="connsiteY1314" fmla="*/ 4018217 h 4550797"/>
              <a:gd name="connsiteX1315" fmla="*/ 4769853 w 10830538"/>
              <a:gd name="connsiteY1315" fmla="*/ 4003744 h 4550797"/>
              <a:gd name="connsiteX1316" fmla="*/ 4575548 w 10830538"/>
              <a:gd name="connsiteY1316" fmla="*/ 3995161 h 4550797"/>
              <a:gd name="connsiteX1317" fmla="*/ 4623630 w 10830538"/>
              <a:gd name="connsiteY1317" fmla="*/ 3991234 h 4550797"/>
              <a:gd name="connsiteX1318" fmla="*/ 4549525 w 10830538"/>
              <a:gd name="connsiteY1318" fmla="*/ 3972837 h 4550797"/>
              <a:gd name="connsiteX1319" fmla="*/ 4621647 w 10830538"/>
              <a:gd name="connsiteY1319" fmla="*/ 3966948 h 4550797"/>
              <a:gd name="connsiteX1320" fmla="*/ 4595622 w 10830538"/>
              <a:gd name="connsiteY1320" fmla="*/ 3944624 h 4550797"/>
              <a:gd name="connsiteX1321" fmla="*/ 4497478 w 10830538"/>
              <a:gd name="connsiteY1321" fmla="*/ 3928189 h 4550797"/>
              <a:gd name="connsiteX1322" fmla="*/ 4567616 w 10830538"/>
              <a:gd name="connsiteY1322" fmla="*/ 3898013 h 4550797"/>
              <a:gd name="connsiteX1323" fmla="*/ 4469472 w 10830538"/>
              <a:gd name="connsiteY1323" fmla="*/ 3881578 h 4550797"/>
              <a:gd name="connsiteX1324" fmla="*/ 4491529 w 10830538"/>
              <a:gd name="connsiteY1324" fmla="*/ 3855328 h 4550797"/>
              <a:gd name="connsiteX1325" fmla="*/ 4451875 w 10830538"/>
              <a:gd name="connsiteY1325" fmla="*/ 3851308 h 4550797"/>
              <a:gd name="connsiteX1326" fmla="*/ 4423145 w 10830538"/>
              <a:gd name="connsiteY1326" fmla="*/ 3856771 h 4550797"/>
              <a:gd name="connsiteX1327" fmla="*/ 4428714 w 10830538"/>
              <a:gd name="connsiteY1327" fmla="*/ 3850142 h 4550797"/>
              <a:gd name="connsiteX1328" fmla="*/ 4441466 w 10830538"/>
              <a:gd name="connsiteY1328" fmla="*/ 3834966 h 4550797"/>
              <a:gd name="connsiteX1329" fmla="*/ 4409495 w 10830538"/>
              <a:gd name="connsiteY1329" fmla="*/ 3739783 h 4550797"/>
              <a:gd name="connsiteX1330" fmla="*/ 4383470 w 10830538"/>
              <a:gd name="connsiteY1330" fmla="*/ 3717458 h 4550797"/>
              <a:gd name="connsiteX1331" fmla="*/ 4407511 w 10830538"/>
              <a:gd name="connsiteY1331" fmla="*/ 3715495 h 4550797"/>
              <a:gd name="connsiteX1332" fmla="*/ 4459558 w 10830538"/>
              <a:gd name="connsiteY1332" fmla="*/ 3760144 h 4550797"/>
              <a:gd name="connsiteX1333" fmla="*/ 4479632 w 10830538"/>
              <a:gd name="connsiteY1333" fmla="*/ 3709607 h 4550797"/>
              <a:gd name="connsiteX1334" fmla="*/ 4503672 w 10830538"/>
              <a:gd name="connsiteY1334" fmla="*/ 3707644 h 4550797"/>
              <a:gd name="connsiteX1335" fmla="*/ 4623873 w 10830538"/>
              <a:gd name="connsiteY1335" fmla="*/ 3697829 h 4550797"/>
              <a:gd name="connsiteX1336" fmla="*/ 4573809 w 10830538"/>
              <a:gd name="connsiteY1336" fmla="*/ 3677468 h 4550797"/>
              <a:gd name="connsiteX1337" fmla="*/ 4379504 w 10830538"/>
              <a:gd name="connsiteY1337" fmla="*/ 3668885 h 4550797"/>
              <a:gd name="connsiteX1338" fmla="*/ 4405528 w 10830538"/>
              <a:gd name="connsiteY1338" fmla="*/ 3691208 h 4550797"/>
              <a:gd name="connsiteX1339" fmla="*/ 4333407 w 10830538"/>
              <a:gd name="connsiteY1339" fmla="*/ 3697097 h 4550797"/>
              <a:gd name="connsiteX1340" fmla="*/ 4187182 w 10830538"/>
              <a:gd name="connsiteY1340" fmla="*/ 3684588 h 4550797"/>
              <a:gd name="connsiteX1341" fmla="*/ 4093004 w 10830538"/>
              <a:gd name="connsiteY1341" fmla="*/ 3716726 h 4550797"/>
              <a:gd name="connsiteX1342" fmla="*/ 3966854 w 10830538"/>
              <a:gd name="connsiteY1342" fmla="*/ 3653680 h 4550797"/>
              <a:gd name="connsiteX1343" fmla="*/ 3940830 w 10830538"/>
              <a:gd name="connsiteY1343" fmla="*/ 3631356 h 4550797"/>
              <a:gd name="connsiteX1344" fmla="*/ 3864744 w 10830538"/>
              <a:gd name="connsiteY1344" fmla="*/ 3588671 h 4550797"/>
              <a:gd name="connsiteX1345" fmla="*/ 3668456 w 10830538"/>
              <a:gd name="connsiteY1345" fmla="*/ 3555800 h 4550797"/>
              <a:gd name="connsiteX1346" fmla="*/ 3666472 w 10830538"/>
              <a:gd name="connsiteY1346" fmla="*/ 3531514 h 4550797"/>
              <a:gd name="connsiteX1347" fmla="*/ 3764617 w 10830538"/>
              <a:gd name="connsiteY1347" fmla="*/ 3547949 h 4550797"/>
              <a:gd name="connsiteX1348" fmla="*/ 3858795 w 10830538"/>
              <a:gd name="connsiteY1348" fmla="*/ 3515810 h 4550797"/>
              <a:gd name="connsiteX1349" fmla="*/ 3906876 w 10830538"/>
              <a:gd name="connsiteY1349" fmla="*/ 3511884 h 4550797"/>
              <a:gd name="connsiteX1350" fmla="*/ 3954955 w 10830538"/>
              <a:gd name="connsiteY1350" fmla="*/ 3507959 h 4550797"/>
              <a:gd name="connsiteX1351" fmla="*/ 4051117 w 10830538"/>
              <a:gd name="connsiteY1351" fmla="*/ 3500107 h 4550797"/>
              <a:gd name="connsiteX1352" fmla="*/ 3878868 w 10830538"/>
              <a:gd name="connsiteY1352" fmla="*/ 3465274 h 4550797"/>
              <a:gd name="connsiteX1353" fmla="*/ 3830789 w 10830538"/>
              <a:gd name="connsiteY1353" fmla="*/ 3469200 h 4550797"/>
              <a:gd name="connsiteX1354" fmla="*/ 3922984 w 10830538"/>
              <a:gd name="connsiteY1354" fmla="*/ 3412774 h 4550797"/>
              <a:gd name="connsiteX1355" fmla="*/ 3580471 w 10830538"/>
              <a:gd name="connsiteY1355" fmla="*/ 3367394 h 4550797"/>
              <a:gd name="connsiteX1356" fmla="*/ 3556431 w 10830538"/>
              <a:gd name="connsiteY1356" fmla="*/ 3369357 h 4550797"/>
              <a:gd name="connsiteX1357" fmla="*/ 3454321 w 10830538"/>
              <a:gd name="connsiteY1357" fmla="*/ 3304348 h 4550797"/>
              <a:gd name="connsiteX1358" fmla="*/ 3476378 w 10830538"/>
              <a:gd name="connsiteY1358" fmla="*/ 3278098 h 4550797"/>
              <a:gd name="connsiteX1359" fmla="*/ 3504384 w 10830538"/>
              <a:gd name="connsiteY1359" fmla="*/ 3324709 h 4550797"/>
              <a:gd name="connsiteX1360" fmla="*/ 3526441 w 10830538"/>
              <a:gd name="connsiteY1360" fmla="*/ 3298459 h 4550797"/>
              <a:gd name="connsiteX1361" fmla="*/ 3552464 w 10830538"/>
              <a:gd name="connsiteY1361" fmla="*/ 3320783 h 4550797"/>
              <a:gd name="connsiteX1362" fmla="*/ 3528424 w 10830538"/>
              <a:gd name="connsiteY1362" fmla="*/ 3322747 h 4550797"/>
              <a:gd name="connsiteX1363" fmla="*/ 3796833 w 10830538"/>
              <a:gd name="connsiteY1363" fmla="*/ 3349728 h 4550797"/>
              <a:gd name="connsiteX1364" fmla="*/ 3818890 w 10830538"/>
              <a:gd name="connsiteY1364" fmla="*/ 3323478 h 4550797"/>
              <a:gd name="connsiteX1365" fmla="*/ 3816907 w 10830538"/>
              <a:gd name="connsiteY1365" fmla="*/ 3299192 h 4550797"/>
              <a:gd name="connsiteX1366" fmla="*/ 3720746 w 10830538"/>
              <a:gd name="connsiteY1366" fmla="*/ 3307043 h 4550797"/>
              <a:gd name="connsiteX1367" fmla="*/ 3742803 w 10830538"/>
              <a:gd name="connsiteY1367" fmla="*/ 3280793 h 4550797"/>
              <a:gd name="connsiteX1368" fmla="*/ 3740820 w 10830538"/>
              <a:gd name="connsiteY1368" fmla="*/ 3256506 h 4550797"/>
              <a:gd name="connsiteX1369" fmla="*/ 3670683 w 10830538"/>
              <a:gd name="connsiteY1369" fmla="*/ 3286682 h 4550797"/>
              <a:gd name="connsiteX1370" fmla="*/ 3474395 w 10830538"/>
              <a:gd name="connsiteY1370" fmla="*/ 3253812 h 4550797"/>
              <a:gd name="connsiteX1371" fmla="*/ 3618636 w 10830538"/>
              <a:gd name="connsiteY1371" fmla="*/ 3242034 h 4550797"/>
              <a:gd name="connsiteX1372" fmla="*/ 3518510 w 10830538"/>
              <a:gd name="connsiteY1372" fmla="*/ 3201312 h 4550797"/>
              <a:gd name="connsiteX1373" fmla="*/ 3542549 w 10830538"/>
              <a:gd name="connsiteY1373" fmla="*/ 3199349 h 4550797"/>
              <a:gd name="connsiteX1374" fmla="*/ 3420366 w 10830538"/>
              <a:gd name="connsiteY1374" fmla="*/ 3184877 h 4550797"/>
              <a:gd name="connsiteX1375" fmla="*/ 3418382 w 10830538"/>
              <a:gd name="connsiteY1375" fmla="*/ 3160590 h 4550797"/>
              <a:gd name="connsiteX1376" fmla="*/ 3368319 w 10830538"/>
              <a:gd name="connsiteY1376" fmla="*/ 3140229 h 4550797"/>
              <a:gd name="connsiteX1377" fmla="*/ 3370302 w 10830538"/>
              <a:gd name="connsiteY1377" fmla="*/ 3164515 h 4550797"/>
              <a:gd name="connsiteX1378" fmla="*/ 3322222 w 10830538"/>
              <a:gd name="connsiteY1378" fmla="*/ 3168442 h 4550797"/>
              <a:gd name="connsiteX1379" fmla="*/ 3344278 w 10830538"/>
              <a:gd name="connsiteY1379" fmla="*/ 3142191 h 4550797"/>
              <a:gd name="connsiteX1380" fmla="*/ 3172031 w 10830538"/>
              <a:gd name="connsiteY1380" fmla="*/ 3107358 h 4550797"/>
              <a:gd name="connsiteX1381" fmla="*/ 2134578 w 10830538"/>
              <a:gd name="connsiteY1381" fmla="*/ 2849783 h 4550797"/>
              <a:gd name="connsiteX1382" fmla="*/ 2058491 w 10830538"/>
              <a:gd name="connsiteY1382" fmla="*/ 2807099 h 4550797"/>
              <a:gd name="connsiteX1383" fmla="*/ 1934324 w 10830538"/>
              <a:gd name="connsiteY1383" fmla="*/ 2768339 h 4550797"/>
              <a:gd name="connsiteX1384" fmla="*/ 1908301 w 10830538"/>
              <a:gd name="connsiteY1384" fmla="*/ 2746016 h 4550797"/>
              <a:gd name="connsiteX1385" fmla="*/ 2050559 w 10830538"/>
              <a:gd name="connsiteY1385" fmla="*/ 2709951 h 4550797"/>
              <a:gd name="connsiteX1386" fmla="*/ 2000496 w 10830538"/>
              <a:gd name="connsiteY1386" fmla="*/ 2689589 h 4550797"/>
              <a:gd name="connsiteX1387" fmla="*/ 2120697 w 10830538"/>
              <a:gd name="connsiteY1387" fmla="*/ 2679775 h 4550797"/>
              <a:gd name="connsiteX1388" fmla="*/ 2022553 w 10830538"/>
              <a:gd name="connsiteY1388" fmla="*/ 2663340 h 4550797"/>
              <a:gd name="connsiteX1389" fmla="*/ 1972490 w 10830538"/>
              <a:gd name="connsiteY1389" fmla="*/ 2642979 h 4550797"/>
              <a:gd name="connsiteX1390" fmla="*/ 1897000 w 10830538"/>
              <a:gd name="connsiteY1390" fmla="*/ 2635390 h 4550797"/>
              <a:gd name="connsiteX1391" fmla="*/ 1891563 w 10830538"/>
              <a:gd name="connsiteY1391" fmla="*/ 2633267 h 4550797"/>
              <a:gd name="connsiteX1392" fmla="*/ 1910901 w 10830538"/>
              <a:gd name="connsiteY1392" fmla="*/ 2629671 h 4550797"/>
              <a:gd name="connsiteX1393" fmla="*/ 1996529 w 10830538"/>
              <a:gd name="connsiteY1393" fmla="*/ 2641016 h 4550797"/>
              <a:gd name="connsiteX1394" fmla="*/ 1994547 w 10830538"/>
              <a:gd name="connsiteY1394" fmla="*/ 2616729 h 4550797"/>
              <a:gd name="connsiteX1395" fmla="*/ 2162829 w 10830538"/>
              <a:gd name="connsiteY1395" fmla="*/ 2602989 h 4550797"/>
              <a:gd name="connsiteX1396" fmla="*/ 2258990 w 10830538"/>
              <a:gd name="connsiteY1396" fmla="*/ 2595137 h 4550797"/>
              <a:gd name="connsiteX1397" fmla="*/ 2257006 w 10830538"/>
              <a:gd name="connsiteY1397" fmla="*/ 2570850 h 4550797"/>
              <a:gd name="connsiteX1398" fmla="*/ 2331110 w 10830538"/>
              <a:gd name="connsiteY1398" fmla="*/ 2589249 h 4550797"/>
              <a:gd name="connsiteX1399" fmla="*/ 2285013 w 10830538"/>
              <a:gd name="connsiteY1399" fmla="*/ 2617462 h 4550797"/>
              <a:gd name="connsiteX1400" fmla="*/ 2309053 w 10830538"/>
              <a:gd name="connsiteY1400" fmla="*/ 2615499 h 4550797"/>
              <a:gd name="connsiteX1401" fmla="*/ 2357134 w 10830538"/>
              <a:gd name="connsiteY1401" fmla="*/ 2611573 h 4550797"/>
              <a:gd name="connsiteX1402" fmla="*/ 2311036 w 10830538"/>
              <a:gd name="connsiteY1402" fmla="*/ 2639786 h 4550797"/>
              <a:gd name="connsiteX1403" fmla="*/ 2481301 w 10830538"/>
              <a:gd name="connsiteY1403" fmla="*/ 2650332 h 4550797"/>
              <a:gd name="connsiteX1404" fmla="*/ 2457261 w 10830538"/>
              <a:gd name="connsiteY1404" fmla="*/ 2652294 h 4550797"/>
              <a:gd name="connsiteX1405" fmla="*/ 2455278 w 10830538"/>
              <a:gd name="connsiteY1405" fmla="*/ 2628008 h 4550797"/>
              <a:gd name="connsiteX1406" fmla="*/ 2503358 w 10830538"/>
              <a:gd name="connsiteY1406" fmla="*/ 2624083 h 4550797"/>
              <a:gd name="connsiteX1407" fmla="*/ 2501375 w 10830538"/>
              <a:gd name="connsiteY1407" fmla="*/ 2599795 h 4550797"/>
              <a:gd name="connsiteX1408" fmla="*/ 2527398 w 10830538"/>
              <a:gd name="connsiteY1408" fmla="*/ 2622120 h 4550797"/>
              <a:gd name="connsiteX1409" fmla="*/ 2549456 w 10830538"/>
              <a:gd name="connsiteY1409" fmla="*/ 2595870 h 4550797"/>
              <a:gd name="connsiteX1410" fmla="*/ 2601502 w 10830538"/>
              <a:gd name="connsiteY1410" fmla="*/ 2640517 h 4550797"/>
              <a:gd name="connsiteX1411" fmla="*/ 2671639 w 10830538"/>
              <a:gd name="connsiteY1411" fmla="*/ 2610342 h 4550797"/>
              <a:gd name="connsiteX1412" fmla="*/ 2815880 w 10830538"/>
              <a:gd name="connsiteY1412" fmla="*/ 2598565 h 4550797"/>
              <a:gd name="connsiteX1413" fmla="*/ 2984163 w 10830538"/>
              <a:gd name="connsiteY1413" fmla="*/ 2584825 h 4550797"/>
              <a:gd name="connsiteX1414" fmla="*/ 3030259 w 10830538"/>
              <a:gd name="connsiteY1414" fmla="*/ 2556612 h 4550797"/>
              <a:gd name="connsiteX1415" fmla="*/ 3000271 w 10830538"/>
              <a:gd name="connsiteY1415" fmla="*/ 2485714 h 4550797"/>
              <a:gd name="connsiteX1416" fmla="*/ 2952190 w 10830538"/>
              <a:gd name="connsiteY1416" fmla="*/ 2489640 h 4550797"/>
              <a:gd name="connsiteX1417" fmla="*/ 2950207 w 10830538"/>
              <a:gd name="connsiteY1417" fmla="*/ 2465353 h 4550797"/>
              <a:gd name="connsiteX1418" fmla="*/ 3046367 w 10830538"/>
              <a:gd name="connsiteY1418" fmla="*/ 2457501 h 4550797"/>
              <a:gd name="connsiteX1419" fmla="*/ 3044384 w 10830538"/>
              <a:gd name="connsiteY1419" fmla="*/ 2433214 h 4550797"/>
              <a:gd name="connsiteX1420" fmla="*/ 3092465 w 10830538"/>
              <a:gd name="connsiteY1420" fmla="*/ 2429288 h 4550797"/>
              <a:gd name="connsiteX1421" fmla="*/ 3066442 w 10830538"/>
              <a:gd name="connsiteY1421" fmla="*/ 2406965 h 4550797"/>
              <a:gd name="connsiteX1422" fmla="*/ 3114523 w 10830538"/>
              <a:gd name="connsiteY1422" fmla="*/ 2403039 h 4550797"/>
              <a:gd name="connsiteX1423" fmla="*/ 2944258 w 10830538"/>
              <a:gd name="connsiteY1423" fmla="*/ 2392492 h 4550797"/>
              <a:gd name="connsiteX1424" fmla="*/ 2918235 w 10830538"/>
              <a:gd name="connsiteY1424" fmla="*/ 2370168 h 4550797"/>
              <a:gd name="connsiteX1425" fmla="*/ 2824056 w 10830538"/>
              <a:gd name="connsiteY1425" fmla="*/ 2402307 h 4550797"/>
              <a:gd name="connsiteX1426" fmla="*/ 2870154 w 10830538"/>
              <a:gd name="connsiteY1426" fmla="*/ 2374093 h 4550797"/>
              <a:gd name="connsiteX1427" fmla="*/ 2792084 w 10830538"/>
              <a:gd name="connsiteY1427" fmla="*/ 2307122 h 4550797"/>
              <a:gd name="connsiteX1428" fmla="*/ 2794067 w 10830538"/>
              <a:gd name="connsiteY1428" fmla="*/ 2331409 h 4550797"/>
              <a:gd name="connsiteX1429" fmla="*/ 2770027 w 10830538"/>
              <a:gd name="connsiteY1429" fmla="*/ 2333372 h 4550797"/>
              <a:gd name="connsiteX1430" fmla="*/ 2577705 w 10830538"/>
              <a:gd name="connsiteY1430" fmla="*/ 2349075 h 4550797"/>
              <a:gd name="connsiteX1431" fmla="*/ 2555648 w 10830538"/>
              <a:gd name="connsiteY1431" fmla="*/ 2375325 h 4550797"/>
              <a:gd name="connsiteX1432" fmla="*/ 2553665 w 10830538"/>
              <a:gd name="connsiteY1432" fmla="*/ 2351038 h 4550797"/>
              <a:gd name="connsiteX1433" fmla="*/ 2339286 w 10830538"/>
              <a:gd name="connsiteY1433" fmla="*/ 2392991 h 4550797"/>
              <a:gd name="connsiteX1434" fmla="*/ 2267165 w 10830538"/>
              <a:gd name="connsiteY1434" fmla="*/ 2398880 h 4550797"/>
              <a:gd name="connsiteX1435" fmla="*/ 2078809 w 10830538"/>
              <a:gd name="connsiteY1435" fmla="*/ 2463157 h 4550797"/>
              <a:gd name="connsiteX1436" fmla="*/ 1698132 w 10830538"/>
              <a:gd name="connsiteY1436" fmla="*/ 2543136 h 4550797"/>
              <a:gd name="connsiteX1437" fmla="*/ 1603953 w 10830538"/>
              <a:gd name="connsiteY1437" fmla="*/ 2575275 h 4550797"/>
              <a:gd name="connsiteX1438" fmla="*/ 1535798 w 10830538"/>
              <a:gd name="connsiteY1438" fmla="*/ 2629737 h 4550797"/>
              <a:gd name="connsiteX1439" fmla="*/ 1485736 w 10830538"/>
              <a:gd name="connsiteY1439" fmla="*/ 2609376 h 4550797"/>
              <a:gd name="connsiteX1440" fmla="*/ 1251282 w 10830538"/>
              <a:gd name="connsiteY1440" fmla="*/ 2701866 h 4550797"/>
              <a:gd name="connsiteX1441" fmla="*/ 1186213 w 10830538"/>
              <a:gd name="connsiteY1441" fmla="*/ 2696865 h 4550797"/>
              <a:gd name="connsiteX1442" fmla="*/ 1178008 w 10830538"/>
              <a:gd name="connsiteY1442" fmla="*/ 2684698 h 4550797"/>
              <a:gd name="connsiteX1443" fmla="*/ 1201219 w 10830538"/>
              <a:gd name="connsiteY1443" fmla="*/ 2681505 h 4550797"/>
              <a:gd name="connsiteX1444" fmla="*/ 1177179 w 10830538"/>
              <a:gd name="connsiteY1444" fmla="*/ 2683467 h 4550797"/>
              <a:gd name="connsiteX1445" fmla="*/ 1178008 w 10830538"/>
              <a:gd name="connsiteY1445" fmla="*/ 2684698 h 4550797"/>
              <a:gd name="connsiteX1446" fmla="*/ 1126058 w 10830538"/>
              <a:gd name="connsiteY1446" fmla="*/ 2691843 h 4550797"/>
              <a:gd name="connsiteX1447" fmla="*/ 916702 w 10830538"/>
              <a:gd name="connsiteY1447" fmla="*/ 2753634 h 4550797"/>
              <a:gd name="connsiteX1448" fmla="*/ 1054994 w 10830538"/>
              <a:gd name="connsiteY1448" fmla="*/ 2668995 h 4550797"/>
              <a:gd name="connsiteX1449" fmla="*/ 1056977 w 10830538"/>
              <a:gd name="connsiteY1449" fmla="*/ 2693282 h 4550797"/>
              <a:gd name="connsiteX1450" fmla="*/ 1175196 w 10830538"/>
              <a:gd name="connsiteY1450" fmla="*/ 2659180 h 4550797"/>
              <a:gd name="connsiteX1451" fmla="*/ 1315471 w 10830538"/>
              <a:gd name="connsiteY1451" fmla="*/ 2598830 h 4550797"/>
              <a:gd name="connsiteX1452" fmla="*/ 1313487 w 10830538"/>
              <a:gd name="connsiteY1452" fmla="*/ 2574542 h 4550797"/>
              <a:gd name="connsiteX1453" fmla="*/ 1339511 w 10830538"/>
              <a:gd name="connsiteY1453" fmla="*/ 2596867 h 4550797"/>
              <a:gd name="connsiteX1454" fmla="*/ 1624027 w 10830538"/>
              <a:gd name="connsiteY1454" fmla="*/ 2524739 h 4550797"/>
              <a:gd name="connsiteX1455" fmla="*/ 1601970 w 10830538"/>
              <a:gd name="connsiteY1455" fmla="*/ 2550988 h 4550797"/>
              <a:gd name="connsiteX1456" fmla="*/ 1982648 w 10830538"/>
              <a:gd name="connsiteY1456" fmla="*/ 2471008 h 4550797"/>
              <a:gd name="connsiteX1457" fmla="*/ 2074843 w 10830538"/>
              <a:gd name="connsiteY1457" fmla="*/ 2414583 h 4550797"/>
              <a:gd name="connsiteX1458" fmla="*/ 2337303 w 10830538"/>
              <a:gd name="connsiteY1458" fmla="*/ 2368704 h 4550797"/>
              <a:gd name="connsiteX1459" fmla="*/ 2693940 w 10830538"/>
              <a:gd name="connsiteY1459" fmla="*/ 2290687 h 4550797"/>
              <a:gd name="connsiteX1460" fmla="*/ 2766061 w 10830538"/>
              <a:gd name="connsiteY1460" fmla="*/ 2284799 h 4550797"/>
              <a:gd name="connsiteX1461" fmla="*/ 2762095 w 10830538"/>
              <a:gd name="connsiteY1461" fmla="*/ 2236224 h 4550797"/>
              <a:gd name="connsiteX1462" fmla="*/ 2954417 w 10830538"/>
              <a:gd name="connsiteY1462" fmla="*/ 2220521 h 4550797"/>
              <a:gd name="connsiteX1463" fmla="*/ 2854290 w 10830538"/>
              <a:gd name="connsiteY1463" fmla="*/ 2179799 h 4550797"/>
              <a:gd name="connsiteX1464" fmla="*/ 2704100 w 10830538"/>
              <a:gd name="connsiteY1464" fmla="*/ 2118716 h 4550797"/>
              <a:gd name="connsiteX1465" fmla="*/ 2998531 w 10830538"/>
              <a:gd name="connsiteY1465" fmla="*/ 2168022 h 4550797"/>
              <a:gd name="connsiteX1466" fmla="*/ 2902371 w 10830538"/>
              <a:gd name="connsiteY1466" fmla="*/ 2175873 h 4550797"/>
              <a:gd name="connsiteX1467" fmla="*/ 3072635 w 10830538"/>
              <a:gd name="connsiteY1467" fmla="*/ 2186419 h 4550797"/>
              <a:gd name="connsiteX1468" fmla="*/ 3074618 w 10830538"/>
              <a:gd name="connsiteY1468" fmla="*/ 2210706 h 4550797"/>
              <a:gd name="connsiteX1469" fmla="*/ 3146739 w 10830538"/>
              <a:gd name="connsiteY1469" fmla="*/ 2204818 h 4550797"/>
              <a:gd name="connsiteX1470" fmla="*/ 3120716 w 10830538"/>
              <a:gd name="connsiteY1470" fmla="*/ 2182494 h 4550797"/>
              <a:gd name="connsiteX1471" fmla="*/ 3142773 w 10830538"/>
              <a:gd name="connsiteY1471" fmla="*/ 2156244 h 4550797"/>
              <a:gd name="connsiteX1472" fmla="*/ 3170779 w 10830538"/>
              <a:gd name="connsiteY1472" fmla="*/ 2202855 h 4550797"/>
              <a:gd name="connsiteX1473" fmla="*/ 3579464 w 10830538"/>
              <a:gd name="connsiteY1473" fmla="*/ 2169486 h 4550797"/>
              <a:gd name="connsiteX1474" fmla="*/ 3914044 w 10830538"/>
              <a:gd name="connsiteY1474" fmla="*/ 2117718 h 4550797"/>
              <a:gd name="connsiteX1475" fmla="*/ 4034245 w 10830538"/>
              <a:gd name="connsiteY1475" fmla="*/ 2107904 h 4550797"/>
              <a:gd name="connsiteX1476" fmla="*/ 4176503 w 10830538"/>
              <a:gd name="connsiteY1476" fmla="*/ 2071840 h 4550797"/>
              <a:gd name="connsiteX1477" fmla="*/ 4246641 w 10830538"/>
              <a:gd name="connsiteY1477" fmla="*/ 2041664 h 4550797"/>
              <a:gd name="connsiteX1478" fmla="*/ 4290756 w 10830538"/>
              <a:gd name="connsiteY1478" fmla="*/ 1989165 h 4550797"/>
              <a:gd name="connsiteX1479" fmla="*/ 4266716 w 10830538"/>
              <a:gd name="connsiteY1479" fmla="*/ 1991128 h 4550797"/>
              <a:gd name="connsiteX1480" fmla="*/ 4485061 w 10830538"/>
              <a:gd name="connsiteY1480" fmla="*/ 1997748 h 4550797"/>
              <a:gd name="connsiteX1481" fmla="*/ 4286789 w 10830538"/>
              <a:gd name="connsiteY1481" fmla="*/ 1940591 h 4550797"/>
              <a:gd name="connsiteX1482" fmla="*/ 4334869 w 10830538"/>
              <a:gd name="connsiteY1482" fmla="*/ 1936665 h 4550797"/>
              <a:gd name="connsiteX1483" fmla="*/ 4188646 w 10830538"/>
              <a:gd name="connsiteY1483" fmla="*/ 1924156 h 4550797"/>
              <a:gd name="connsiteX1484" fmla="*/ 4062496 w 10830538"/>
              <a:gd name="connsiteY1484" fmla="*/ 1861110 h 4550797"/>
              <a:gd name="connsiteX1485" fmla="*/ 4040437 w 10830538"/>
              <a:gd name="connsiteY1485" fmla="*/ 1887359 h 4550797"/>
              <a:gd name="connsiteX1486" fmla="*/ 3988391 w 10830538"/>
              <a:gd name="connsiteY1486" fmla="*/ 1842711 h 4550797"/>
              <a:gd name="connsiteX1487" fmla="*/ 3838200 w 10830538"/>
              <a:gd name="connsiteY1487" fmla="*/ 1781629 h 4550797"/>
              <a:gd name="connsiteX1488" fmla="*/ 4278858 w 10830538"/>
              <a:gd name="connsiteY1488" fmla="*/ 1843444 h 4550797"/>
              <a:gd name="connsiteX1489" fmla="*/ 4252835 w 10830538"/>
              <a:gd name="connsiteY1489" fmla="*/ 1821119 h 4550797"/>
              <a:gd name="connsiteX1490" fmla="*/ 4300914 w 10830538"/>
              <a:gd name="connsiteY1490" fmla="*/ 1817194 h 4550797"/>
              <a:gd name="connsiteX1491" fmla="*/ 4226811 w 10830538"/>
              <a:gd name="connsiteY1491" fmla="*/ 1798796 h 4550797"/>
              <a:gd name="connsiteX1492" fmla="*/ 4006482 w 10830538"/>
              <a:gd name="connsiteY1492" fmla="*/ 1767888 h 4550797"/>
              <a:gd name="connsiteX1493" fmla="*/ 3960385 w 10830538"/>
              <a:gd name="connsiteY1493" fmla="*/ 1796100 h 4550797"/>
              <a:gd name="connsiteX1494" fmla="*/ 3906356 w 10830538"/>
              <a:gd name="connsiteY1494" fmla="*/ 1727166 h 4550797"/>
              <a:gd name="connsiteX1495" fmla="*/ 3954437 w 10830538"/>
              <a:gd name="connsiteY1495" fmla="*/ 1723240 h 4550797"/>
              <a:gd name="connsiteX1496" fmla="*/ 4150724 w 10830538"/>
              <a:gd name="connsiteY1496" fmla="*/ 1756111 h 4550797"/>
              <a:gd name="connsiteX1497" fmla="*/ 4004499 w 10830538"/>
              <a:gd name="connsiteY1497" fmla="*/ 1743601 h 4550797"/>
              <a:gd name="connsiteX1498" fmla="*/ 4026556 w 10830538"/>
              <a:gd name="connsiteY1498" fmla="*/ 1717351 h 4550797"/>
              <a:gd name="connsiteX1499" fmla="*/ 4242919 w 10830538"/>
              <a:gd name="connsiteY1499" fmla="*/ 1699685 h 4550797"/>
              <a:gd name="connsiteX1500" fmla="*/ 4024573 w 10830538"/>
              <a:gd name="connsiteY1500" fmla="*/ 1693065 h 4550797"/>
              <a:gd name="connsiteX1501" fmla="*/ 4313056 w 10830538"/>
              <a:gd name="connsiteY1501" fmla="*/ 1669510 h 4550797"/>
              <a:gd name="connsiteX1502" fmla="*/ 4311074 w 10830538"/>
              <a:gd name="connsiteY1502" fmla="*/ 1645223 h 4550797"/>
              <a:gd name="connsiteX1503" fmla="*/ 4359154 w 10830538"/>
              <a:gd name="connsiteY1503" fmla="*/ 1641297 h 4550797"/>
              <a:gd name="connsiteX1504" fmla="*/ 4234988 w 10830538"/>
              <a:gd name="connsiteY1504" fmla="*/ 1602538 h 4550797"/>
              <a:gd name="connsiteX1505" fmla="*/ 4212929 w 10830538"/>
              <a:gd name="connsiteY1505" fmla="*/ 1628787 h 4550797"/>
              <a:gd name="connsiteX1506" fmla="*/ 4186906 w 10830538"/>
              <a:gd name="connsiteY1506" fmla="*/ 1606464 h 4550797"/>
              <a:gd name="connsiteX1507" fmla="*/ 4164849 w 10830538"/>
              <a:gd name="connsiteY1507" fmla="*/ 1632713 h 4550797"/>
              <a:gd name="connsiteX1508" fmla="*/ 4140809 w 10830538"/>
              <a:gd name="connsiteY1508" fmla="*/ 1634676 h 4550797"/>
              <a:gd name="connsiteX1509" fmla="*/ 4162866 w 10830538"/>
              <a:gd name="connsiteY1509" fmla="*/ 1608427 h 4550797"/>
              <a:gd name="connsiteX1510" fmla="*/ 4136844 w 10830538"/>
              <a:gd name="connsiteY1510" fmla="*/ 1586102 h 4550797"/>
              <a:gd name="connsiteX1511" fmla="*/ 4114785 w 10830538"/>
              <a:gd name="connsiteY1511" fmla="*/ 1612352 h 4550797"/>
              <a:gd name="connsiteX1512" fmla="*/ 3966578 w 10830538"/>
              <a:gd name="connsiteY1512" fmla="*/ 1575556 h 4550797"/>
              <a:gd name="connsiteX1513" fmla="*/ 3988635 w 10830538"/>
              <a:gd name="connsiteY1513" fmla="*/ 1549306 h 4550797"/>
              <a:gd name="connsiteX1514" fmla="*/ 4014658 w 10830538"/>
              <a:gd name="connsiteY1514" fmla="*/ 1571630 h 4550797"/>
              <a:gd name="connsiteX1515" fmla="*/ 4062739 w 10830538"/>
              <a:gd name="connsiteY1515" fmla="*/ 1567704 h 4550797"/>
              <a:gd name="connsiteX1516" fmla="*/ 4086779 w 10830538"/>
              <a:gd name="connsiteY1516" fmla="*/ 1565741 h 4550797"/>
              <a:gd name="connsiteX1517" fmla="*/ 3940555 w 10830538"/>
              <a:gd name="connsiteY1517" fmla="*/ 1553231 h 4550797"/>
              <a:gd name="connsiteX1518" fmla="*/ 3899150 w 10830538"/>
              <a:gd name="connsiteY1518" fmla="*/ 1546298 h 4550797"/>
              <a:gd name="connsiteX1519" fmla="*/ 3879215 w 10830538"/>
              <a:gd name="connsiteY1519" fmla="*/ 1542960 h 4550797"/>
              <a:gd name="connsiteX1520" fmla="*/ 3897338 w 10830538"/>
              <a:gd name="connsiteY1520" fmla="*/ 1542626 h 4550797"/>
              <a:gd name="connsiteX1521" fmla="*/ 3914531 w 10830538"/>
              <a:gd name="connsiteY1521" fmla="*/ 1530908 h 4550797"/>
              <a:gd name="connsiteX1522" fmla="*/ 3768307 w 10830538"/>
              <a:gd name="connsiteY1522" fmla="*/ 1518398 h 4550797"/>
              <a:gd name="connsiteX1523" fmla="*/ 3720226 w 10830538"/>
              <a:gd name="connsiteY1523" fmla="*/ 1522324 h 4550797"/>
              <a:gd name="connsiteX1524" fmla="*/ 3670163 w 10830538"/>
              <a:gd name="connsiteY1524" fmla="*/ 1501963 h 4550797"/>
              <a:gd name="connsiteX1525" fmla="*/ 3644140 w 10830538"/>
              <a:gd name="connsiteY1525" fmla="*/ 1479639 h 4550797"/>
              <a:gd name="connsiteX1526" fmla="*/ 3646123 w 10830538"/>
              <a:gd name="connsiteY1526" fmla="*/ 1503926 h 4550797"/>
              <a:gd name="connsiteX1527" fmla="*/ 3594076 w 10830538"/>
              <a:gd name="connsiteY1527" fmla="*/ 1459278 h 4550797"/>
              <a:gd name="connsiteX1528" fmla="*/ 3598042 w 10830538"/>
              <a:gd name="connsiteY1528" fmla="*/ 1507851 h 4550797"/>
              <a:gd name="connsiteX1529" fmla="*/ 3600025 w 10830538"/>
              <a:gd name="connsiteY1529" fmla="*/ 1532139 h 4550797"/>
              <a:gd name="connsiteX1530" fmla="*/ 3525922 w 10830538"/>
              <a:gd name="connsiteY1530" fmla="*/ 1513740 h 4550797"/>
              <a:gd name="connsiteX1531" fmla="*/ 3523939 w 10830538"/>
              <a:gd name="connsiteY1531" fmla="*/ 1489454 h 4550797"/>
              <a:gd name="connsiteX1532" fmla="*/ 3447852 w 10830538"/>
              <a:gd name="connsiteY1532" fmla="*/ 1446768 h 4550797"/>
              <a:gd name="connsiteX1533" fmla="*/ 3399771 w 10830538"/>
              <a:gd name="connsiteY1533" fmla="*/ 1450694 h 4550797"/>
              <a:gd name="connsiteX1534" fmla="*/ 3451818 w 10830538"/>
              <a:gd name="connsiteY1534" fmla="*/ 1495342 h 4550797"/>
              <a:gd name="connsiteX1535" fmla="*/ 3331617 w 10830538"/>
              <a:gd name="connsiteY1535" fmla="*/ 1505157 h 4550797"/>
              <a:gd name="connsiteX1536" fmla="*/ 3063208 w 10830538"/>
              <a:gd name="connsiteY1536" fmla="*/ 1478174 h 4550797"/>
              <a:gd name="connsiteX1537" fmla="*/ 3113271 w 10830538"/>
              <a:gd name="connsiteY1537" fmla="*/ 1498536 h 4550797"/>
              <a:gd name="connsiteX1538" fmla="*/ 3041151 w 10830538"/>
              <a:gd name="connsiteY1538" fmla="*/ 1504425 h 4550797"/>
              <a:gd name="connsiteX1539" fmla="*/ 3039168 w 10830538"/>
              <a:gd name="connsiteY1539" fmla="*/ 1480137 h 4550797"/>
              <a:gd name="connsiteX1540" fmla="*/ 3013144 w 10830538"/>
              <a:gd name="connsiteY1540" fmla="*/ 1457814 h 4550797"/>
              <a:gd name="connsiteX1541" fmla="*/ 2991087 w 10830538"/>
              <a:gd name="connsiteY1541" fmla="*/ 1484063 h 4550797"/>
              <a:gd name="connsiteX1542" fmla="*/ 2943006 w 10830538"/>
              <a:gd name="connsiteY1542" fmla="*/ 1487989 h 4550797"/>
              <a:gd name="connsiteX1543" fmla="*/ 2915000 w 10830538"/>
              <a:gd name="connsiteY1543" fmla="*/ 1441378 h 4550797"/>
              <a:gd name="connsiteX1544" fmla="*/ 2842880 w 10830538"/>
              <a:gd name="connsiteY1544" fmla="*/ 1447267 h 4550797"/>
              <a:gd name="connsiteX1545" fmla="*/ 2916983 w 10830538"/>
              <a:gd name="connsiteY1545" fmla="*/ 1465666 h 4550797"/>
              <a:gd name="connsiteX1546" fmla="*/ 2918966 w 10830538"/>
              <a:gd name="connsiteY1546" fmla="*/ 1489952 h 4550797"/>
              <a:gd name="connsiteX1547" fmla="*/ 2820822 w 10830538"/>
              <a:gd name="connsiteY1547" fmla="*/ 1473517 h 4550797"/>
              <a:gd name="connsiteX1548" fmla="*/ 2796782 w 10830538"/>
              <a:gd name="connsiteY1548" fmla="*/ 1475480 h 4550797"/>
              <a:gd name="connsiteX1549" fmla="*/ 2674598 w 10830538"/>
              <a:gd name="connsiteY1549" fmla="*/ 1461007 h 4550797"/>
              <a:gd name="connsiteX1550" fmla="*/ 2798765 w 10830538"/>
              <a:gd name="connsiteY1550" fmla="*/ 1499767 h 4550797"/>
              <a:gd name="connsiteX1551" fmla="*/ 2800748 w 10830538"/>
              <a:gd name="connsiteY1551" fmla="*/ 1524053 h 4550797"/>
              <a:gd name="connsiteX1552" fmla="*/ 2097632 w 10830538"/>
              <a:gd name="connsiteY1552" fmla="*/ 1508117 h 4550797"/>
              <a:gd name="connsiteX1553" fmla="*/ 2049551 w 10830538"/>
              <a:gd name="connsiteY1553" fmla="*/ 1512043 h 4550797"/>
              <a:gd name="connsiteX1554" fmla="*/ 1805183 w 10830538"/>
              <a:gd name="connsiteY1554" fmla="*/ 1483098 h 4550797"/>
              <a:gd name="connsiteX1555" fmla="*/ 1783126 w 10830538"/>
              <a:gd name="connsiteY1555" fmla="*/ 1509348 h 4550797"/>
              <a:gd name="connsiteX1556" fmla="*/ 1612861 w 10830538"/>
              <a:gd name="connsiteY1556" fmla="*/ 1498802 h 4550797"/>
              <a:gd name="connsiteX1557" fmla="*/ 1638884 w 10830538"/>
              <a:gd name="connsiteY1557" fmla="*/ 1521125 h 4550797"/>
              <a:gd name="connsiteX1558" fmla="*/ 1614844 w 10830538"/>
              <a:gd name="connsiteY1558" fmla="*/ 1523088 h 4550797"/>
              <a:gd name="connsiteX1559" fmla="*/ 1590804 w 10830538"/>
              <a:gd name="connsiteY1559" fmla="*/ 1525050 h 4550797"/>
              <a:gd name="connsiteX1560" fmla="*/ 1616827 w 10830538"/>
              <a:gd name="connsiteY1560" fmla="*/ 1547375 h 4550797"/>
              <a:gd name="connsiteX1561" fmla="*/ 1686965 w 10830538"/>
              <a:gd name="connsiteY1561" fmla="*/ 1517199 h 4550797"/>
              <a:gd name="connsiteX1562" fmla="*/ 1712988 w 10830538"/>
              <a:gd name="connsiteY1562" fmla="*/ 1539523 h 4550797"/>
              <a:gd name="connsiteX1563" fmla="*/ 1785109 w 10830538"/>
              <a:gd name="connsiteY1563" fmla="*/ 1533634 h 4550797"/>
              <a:gd name="connsiteX1564" fmla="*/ 1763051 w 10830538"/>
              <a:gd name="connsiteY1564" fmla="*/ 1559885 h 4550797"/>
              <a:gd name="connsiteX1565" fmla="*/ 1837155 w 10830538"/>
              <a:gd name="connsiteY1565" fmla="*/ 1578282 h 4550797"/>
              <a:gd name="connsiteX1566" fmla="*/ 1839138 w 10830538"/>
              <a:gd name="connsiteY1566" fmla="*/ 1602569 h 4550797"/>
              <a:gd name="connsiteX1567" fmla="*/ 1889202 w 10830538"/>
              <a:gd name="connsiteY1567" fmla="*/ 1622931 h 4550797"/>
              <a:gd name="connsiteX1568" fmla="*/ 1869127 w 10830538"/>
              <a:gd name="connsiteY1568" fmla="*/ 1673467 h 4550797"/>
              <a:gd name="connsiteX1569" fmla="*/ 2259720 w 10830538"/>
              <a:gd name="connsiteY1569" fmla="*/ 1714921 h 4550797"/>
              <a:gd name="connsiteX1570" fmla="*/ 2309785 w 10830538"/>
              <a:gd name="connsiteY1570" fmla="*/ 1735282 h 4550797"/>
              <a:gd name="connsiteX1571" fmla="*/ 2482032 w 10830538"/>
              <a:gd name="connsiteY1571" fmla="*/ 1770116 h 4550797"/>
              <a:gd name="connsiteX1572" fmla="*/ 2678321 w 10830538"/>
              <a:gd name="connsiteY1572" fmla="*/ 1802987 h 4550797"/>
              <a:gd name="connsiteX1573" fmla="*/ 2702360 w 10830538"/>
              <a:gd name="connsiteY1573" fmla="*/ 1801024 h 4550797"/>
              <a:gd name="connsiteX1574" fmla="*/ 2676337 w 10830538"/>
              <a:gd name="connsiteY1574" fmla="*/ 1778700 h 4550797"/>
              <a:gd name="connsiteX1575" fmla="*/ 2728384 w 10830538"/>
              <a:gd name="connsiteY1575" fmla="*/ 1823347 h 4550797"/>
              <a:gd name="connsiteX1576" fmla="*/ 2680304 w 10830538"/>
              <a:gd name="connsiteY1576" fmla="*/ 1827273 h 4550797"/>
              <a:gd name="connsiteX1577" fmla="*/ 2654279 w 10830538"/>
              <a:gd name="connsiteY1577" fmla="*/ 1804950 h 4550797"/>
              <a:gd name="connsiteX1578" fmla="*/ 2584143 w 10830538"/>
              <a:gd name="connsiteY1578" fmla="*/ 1835124 h 4550797"/>
              <a:gd name="connsiteX1579" fmla="*/ 2215607 w 10830538"/>
              <a:gd name="connsiteY1579" fmla="*/ 1767421 h 4550797"/>
              <a:gd name="connsiteX1580" fmla="*/ 2239647 w 10830538"/>
              <a:gd name="connsiteY1580" fmla="*/ 1765459 h 4550797"/>
              <a:gd name="connsiteX1581" fmla="*/ 2136554 w 10830538"/>
              <a:gd name="connsiteY1581" fmla="*/ 1753247 h 4550797"/>
              <a:gd name="connsiteX1582" fmla="*/ 2097459 w 10830538"/>
              <a:gd name="connsiteY1582" fmla="*/ 1748617 h 4550797"/>
              <a:gd name="connsiteX1583" fmla="*/ 2093361 w 10830538"/>
              <a:gd name="connsiteY1583" fmla="*/ 1753771 h 4550797"/>
              <a:gd name="connsiteX1584" fmla="*/ 2086200 w 10830538"/>
              <a:gd name="connsiteY1584" fmla="*/ 1747282 h 4550797"/>
              <a:gd name="connsiteX1585" fmla="*/ 2075938 w 10830538"/>
              <a:gd name="connsiteY1585" fmla="*/ 1746068 h 4550797"/>
              <a:gd name="connsiteX1586" fmla="*/ 1995278 w 10830538"/>
              <a:gd name="connsiteY1586" fmla="*/ 1736513 h 4550797"/>
              <a:gd name="connsiteX1587" fmla="*/ 1975204 w 10830538"/>
              <a:gd name="connsiteY1587" fmla="*/ 1787050 h 4550797"/>
              <a:gd name="connsiteX1588" fmla="*/ 1949180 w 10830538"/>
              <a:gd name="connsiteY1588" fmla="*/ 1764726 h 4550797"/>
              <a:gd name="connsiteX1589" fmla="*/ 1851036 w 10830538"/>
              <a:gd name="connsiteY1589" fmla="*/ 1748291 h 4550797"/>
              <a:gd name="connsiteX1590" fmla="*/ 1754426 w 10830538"/>
              <a:gd name="connsiteY1590" fmla="*/ 1732112 h 4550797"/>
              <a:gd name="connsiteX1591" fmla="*/ 1727864 w 10830538"/>
              <a:gd name="connsiteY1591" fmla="*/ 1710346 h 4550797"/>
              <a:gd name="connsiteX1592" fmla="*/ 1726942 w 10830538"/>
              <a:gd name="connsiteY1592" fmla="*/ 1710421 h 4550797"/>
              <a:gd name="connsiteX1593" fmla="*/ 1727117 w 10830538"/>
              <a:gd name="connsiteY1593" fmla="*/ 1712567 h 4550797"/>
              <a:gd name="connsiteX1594" fmla="*/ 1728852 w 10830538"/>
              <a:gd name="connsiteY1594" fmla="*/ 1733818 h 4550797"/>
              <a:gd name="connsiteX1595" fmla="*/ 1702830 w 10830538"/>
              <a:gd name="connsiteY1595" fmla="*/ 1711494 h 4550797"/>
              <a:gd name="connsiteX1596" fmla="*/ 1680772 w 10830538"/>
              <a:gd name="connsiteY1596" fmla="*/ 1737743 h 4550797"/>
              <a:gd name="connsiteX1597" fmla="*/ 1606668 w 10830538"/>
              <a:gd name="connsiteY1597" fmla="*/ 1719346 h 4550797"/>
              <a:gd name="connsiteX1598" fmla="*/ 1656542 w 10830538"/>
              <a:gd name="connsiteY1598" fmla="*/ 1704960 h 4550797"/>
              <a:gd name="connsiteX1599" fmla="*/ 1724618 w 10830538"/>
              <a:gd name="connsiteY1599" fmla="*/ 1685322 h 4550797"/>
              <a:gd name="connsiteX1600" fmla="*/ 1724602 w 10830538"/>
              <a:gd name="connsiteY1600" fmla="*/ 1685128 h 4550797"/>
              <a:gd name="connsiteX1601" fmla="*/ 1724660 w 10830538"/>
              <a:gd name="connsiteY1601" fmla="*/ 1685123 h 4550797"/>
              <a:gd name="connsiteX1602" fmla="*/ 1701953 w 10830538"/>
              <a:gd name="connsiteY1602" fmla="*/ 1672983 h 4550797"/>
              <a:gd name="connsiteX1603" fmla="*/ 1626742 w 10830538"/>
              <a:gd name="connsiteY1603" fmla="*/ 1668809 h 4550797"/>
              <a:gd name="connsiteX1604" fmla="*/ 1628725 w 10830538"/>
              <a:gd name="connsiteY1604" fmla="*/ 1693096 h 4550797"/>
              <a:gd name="connsiteX1605" fmla="*/ 1434420 w 10830538"/>
              <a:gd name="connsiteY1605" fmla="*/ 1684512 h 4550797"/>
              <a:gd name="connsiteX1606" fmla="*/ 1706795 w 10830538"/>
              <a:gd name="connsiteY1606" fmla="*/ 1760068 h 4550797"/>
              <a:gd name="connsiteX1607" fmla="*/ 1855002 w 10830538"/>
              <a:gd name="connsiteY1607" fmla="*/ 1796865 h 4550797"/>
              <a:gd name="connsiteX1608" fmla="*/ 1904323 w 10830538"/>
              <a:gd name="connsiteY1608" fmla="*/ 1808118 h 4550797"/>
              <a:gd name="connsiteX1609" fmla="*/ 1927468 w 10830538"/>
              <a:gd name="connsiteY1609" fmla="*/ 1824778 h 4550797"/>
              <a:gd name="connsiteX1610" fmla="*/ 1909543 w 10830538"/>
              <a:gd name="connsiteY1610" fmla="*/ 1816478 h 4550797"/>
              <a:gd name="connsiteX1611" fmla="*/ 1758842 w 10830538"/>
              <a:gd name="connsiteY1611" fmla="*/ 1804716 h 4550797"/>
              <a:gd name="connsiteX1612" fmla="*/ 1810888 w 10830538"/>
              <a:gd name="connsiteY1612" fmla="*/ 1849364 h 4550797"/>
              <a:gd name="connsiteX1613" fmla="*/ 1713135 w 10830538"/>
              <a:gd name="connsiteY1613" fmla="*/ 1814561 h 4550797"/>
              <a:gd name="connsiteX1614" fmla="*/ 1688480 w 10830538"/>
              <a:gd name="connsiteY1614" fmla="*/ 1810722 h 4550797"/>
              <a:gd name="connsiteX1615" fmla="*/ 1687082 w 10830538"/>
              <a:gd name="connsiteY1615" fmla="*/ 1810836 h 4550797"/>
              <a:gd name="connsiteX1616" fmla="*/ 1687055 w 10830538"/>
              <a:gd name="connsiteY1616" fmla="*/ 1810500 h 4550797"/>
              <a:gd name="connsiteX1617" fmla="*/ 1610108 w 10830538"/>
              <a:gd name="connsiteY1617" fmla="*/ 1798524 h 4550797"/>
              <a:gd name="connsiteX1618" fmla="*/ 1394272 w 10830538"/>
              <a:gd name="connsiteY1618" fmla="*/ 1785585 h 4550797"/>
              <a:gd name="connsiteX1619" fmla="*/ 1562553 w 10830538"/>
              <a:gd name="connsiteY1619" fmla="*/ 1771845 h 4550797"/>
              <a:gd name="connsiteX1620" fmla="*/ 1366265 w 10830538"/>
              <a:gd name="connsiteY1620" fmla="*/ 1738975 h 4550797"/>
              <a:gd name="connsiteX1621" fmla="*/ 1342225 w 10830538"/>
              <a:gd name="connsiteY1621" fmla="*/ 1740938 h 4550797"/>
              <a:gd name="connsiteX1622" fmla="*/ 1290179 w 10830538"/>
              <a:gd name="connsiteY1622" fmla="*/ 1696289 h 4550797"/>
              <a:gd name="connsiteX1623" fmla="*/ 1266138 w 10830538"/>
              <a:gd name="connsiteY1623" fmla="*/ 1698252 h 4550797"/>
              <a:gd name="connsiteX1624" fmla="*/ 1214092 w 10830538"/>
              <a:gd name="connsiteY1624" fmla="*/ 1653605 h 4550797"/>
              <a:gd name="connsiteX1625" fmla="*/ 1192035 w 10830538"/>
              <a:gd name="connsiteY1625" fmla="*/ 1679855 h 4550797"/>
              <a:gd name="connsiteX1626" fmla="*/ 1091908 w 10830538"/>
              <a:gd name="connsiteY1626" fmla="*/ 1639132 h 4550797"/>
              <a:gd name="connsiteX1627" fmla="*/ 1282247 w 10830538"/>
              <a:gd name="connsiteY1627" fmla="*/ 1599143 h 4550797"/>
              <a:gd name="connsiteX1628" fmla="*/ 1238336 w 10830538"/>
              <a:gd name="connsiteY1628" fmla="*/ 1556886 h 4550797"/>
              <a:gd name="connsiteX1629" fmla="*/ 1225371 w 10830538"/>
              <a:gd name="connsiteY1629" fmla="*/ 1553813 h 4550797"/>
              <a:gd name="connsiteX1630" fmla="*/ 1230200 w 10830538"/>
              <a:gd name="connsiteY1630" fmla="*/ 1554494 h 4550797"/>
              <a:gd name="connsiteX1631" fmla="*/ 1220285 w 10830538"/>
              <a:gd name="connsiteY1631" fmla="*/ 1433061 h 4550797"/>
              <a:gd name="connsiteX1632" fmla="*/ 1198228 w 10830538"/>
              <a:gd name="connsiteY1632" fmla="*/ 1459310 h 4550797"/>
              <a:gd name="connsiteX1633" fmla="*/ 1194262 w 10830538"/>
              <a:gd name="connsiteY1633" fmla="*/ 1410737 h 4550797"/>
              <a:gd name="connsiteX1634" fmla="*/ 1340486 w 10830538"/>
              <a:gd name="connsiteY1634" fmla="*/ 1423247 h 4550797"/>
              <a:gd name="connsiteX1635" fmla="*/ 1414590 w 10830538"/>
              <a:gd name="connsiteY1635" fmla="*/ 1441644 h 4550797"/>
              <a:gd name="connsiteX1636" fmla="*/ 1416573 w 10830538"/>
              <a:gd name="connsiteY1636" fmla="*/ 1465931 h 4550797"/>
              <a:gd name="connsiteX1637" fmla="*/ 1440613 w 10830538"/>
              <a:gd name="connsiteY1637" fmla="*/ 1463968 h 4550797"/>
              <a:gd name="connsiteX1638" fmla="*/ 1514717 w 10830538"/>
              <a:gd name="connsiteY1638" fmla="*/ 1482366 h 4550797"/>
              <a:gd name="connsiteX1639" fmla="*/ 1853263 w 10830538"/>
              <a:gd name="connsiteY1639" fmla="*/ 1479172 h 4550797"/>
              <a:gd name="connsiteX1640" fmla="*/ 1851280 w 10830538"/>
              <a:gd name="connsiteY1640" fmla="*/ 1454885 h 4550797"/>
              <a:gd name="connsiteX1641" fmla="*/ 1997505 w 10830538"/>
              <a:gd name="connsiteY1641" fmla="*/ 1467395 h 4550797"/>
              <a:gd name="connsiteX1642" fmla="*/ 1995522 w 10830538"/>
              <a:gd name="connsiteY1642" fmla="*/ 1443108 h 4550797"/>
              <a:gd name="connsiteX1643" fmla="*/ 2091683 w 10830538"/>
              <a:gd name="connsiteY1643" fmla="*/ 1435256 h 4550797"/>
              <a:gd name="connsiteX1644" fmla="*/ 2015596 w 10830538"/>
              <a:gd name="connsiteY1644" fmla="*/ 1392572 h 4550797"/>
              <a:gd name="connsiteX1645" fmla="*/ 2061694 w 10830538"/>
              <a:gd name="connsiteY1645" fmla="*/ 1364360 h 4550797"/>
              <a:gd name="connsiteX1646" fmla="*/ 2085734 w 10830538"/>
              <a:gd name="connsiteY1646" fmla="*/ 1362397 h 4550797"/>
              <a:gd name="connsiteX1647" fmla="*/ 2063677 w 10830538"/>
              <a:gd name="connsiteY1647" fmla="*/ 1388646 h 4550797"/>
              <a:gd name="connsiteX1648" fmla="*/ 2816856 w 10830538"/>
              <a:gd name="connsiteY1648" fmla="*/ 1424943 h 4550797"/>
              <a:gd name="connsiteX1649" fmla="*/ 2838914 w 10830538"/>
              <a:gd name="connsiteY1649" fmla="*/ 1398694 h 4550797"/>
              <a:gd name="connsiteX1650" fmla="*/ 3590110 w 10830538"/>
              <a:gd name="connsiteY1650" fmla="*/ 1410705 h 4550797"/>
              <a:gd name="connsiteX1651" fmla="*/ 3806472 w 10830538"/>
              <a:gd name="connsiteY1651" fmla="*/ 1393038 h 4550797"/>
              <a:gd name="connsiteX1652" fmla="*/ 3852569 w 10830538"/>
              <a:gd name="connsiteY1652" fmla="*/ 1364826 h 4550797"/>
              <a:gd name="connsiteX1653" fmla="*/ 3856536 w 10830538"/>
              <a:gd name="connsiteY1653" fmla="*/ 1413399 h 4550797"/>
              <a:gd name="connsiteX1654" fmla="*/ 3928657 w 10830538"/>
              <a:gd name="connsiteY1654" fmla="*/ 1407510 h 4550797"/>
              <a:gd name="connsiteX1655" fmla="*/ 3926674 w 10830538"/>
              <a:gd name="connsiteY1655" fmla="*/ 1383224 h 4550797"/>
              <a:gd name="connsiteX1656" fmla="*/ 4068932 w 10830538"/>
              <a:gd name="connsiteY1656" fmla="*/ 1347160 h 4550797"/>
              <a:gd name="connsiteX1657" fmla="*/ 4070915 w 10830538"/>
              <a:gd name="connsiteY1657" fmla="*/ 1371447 h 4550797"/>
              <a:gd name="connsiteX1658" fmla="*/ 4435485 w 10830538"/>
              <a:gd name="connsiteY1658" fmla="*/ 1390577 h 4550797"/>
              <a:gd name="connsiteX1659" fmla="*/ 4437468 w 10830538"/>
              <a:gd name="connsiteY1659" fmla="*/ 1414864 h 4550797"/>
              <a:gd name="connsiteX1660" fmla="*/ 4389388 w 10830538"/>
              <a:gd name="connsiteY1660" fmla="*/ 1418790 h 4550797"/>
              <a:gd name="connsiteX1661" fmla="*/ 4443417 w 10830538"/>
              <a:gd name="connsiteY1661" fmla="*/ 1487724 h 4550797"/>
              <a:gd name="connsiteX1662" fmla="*/ 4487531 w 10830538"/>
              <a:gd name="connsiteY1662" fmla="*/ 1435225 h 4550797"/>
              <a:gd name="connsiteX1663" fmla="*/ 4489514 w 10830538"/>
              <a:gd name="connsiteY1663" fmla="*/ 1459511 h 4550797"/>
              <a:gd name="connsiteX1664" fmla="*/ 4537595 w 10830538"/>
              <a:gd name="connsiteY1664" fmla="*/ 1455586 h 4550797"/>
              <a:gd name="connsiteX1665" fmla="*/ 4661762 w 10830538"/>
              <a:gd name="connsiteY1665" fmla="*/ 1494345 h 4550797"/>
              <a:gd name="connsiteX1666" fmla="*/ 4635739 w 10830538"/>
              <a:gd name="connsiteY1666" fmla="*/ 1472021 h 4550797"/>
              <a:gd name="connsiteX1667" fmla="*/ 4689768 w 10830538"/>
              <a:gd name="connsiteY1667" fmla="*/ 1540956 h 4550797"/>
              <a:gd name="connsiteX1668" fmla="*/ 4617647 w 10830538"/>
              <a:gd name="connsiteY1668" fmla="*/ 1546845 h 4550797"/>
              <a:gd name="connsiteX1669" fmla="*/ 4541561 w 10830538"/>
              <a:gd name="connsiteY1669" fmla="*/ 1504159 h 4550797"/>
              <a:gd name="connsiteX1670" fmla="*/ 4517521 w 10830538"/>
              <a:gd name="connsiteY1670" fmla="*/ 1506122 h 4550797"/>
              <a:gd name="connsiteX1671" fmla="*/ 4543544 w 10830538"/>
              <a:gd name="connsiteY1671" fmla="*/ 1528446 h 4550797"/>
              <a:gd name="connsiteX1672" fmla="*/ 4497446 w 10830538"/>
              <a:gd name="connsiteY1672" fmla="*/ 1556659 h 4550797"/>
              <a:gd name="connsiteX1673" fmla="*/ 4397319 w 10830538"/>
              <a:gd name="connsiteY1673" fmla="*/ 1515937 h 4550797"/>
              <a:gd name="connsiteX1674" fmla="*/ 4501412 w 10830538"/>
              <a:gd name="connsiteY1674" fmla="*/ 1605233 h 4550797"/>
              <a:gd name="connsiteX1675" fmla="*/ 4385177 w 10830538"/>
              <a:gd name="connsiteY1675" fmla="*/ 1663622 h 4550797"/>
              <a:gd name="connsiteX1676" fmla="*/ 4409218 w 10830538"/>
              <a:gd name="connsiteY1676" fmla="*/ 1661658 h 4550797"/>
              <a:gd name="connsiteX1677" fmla="*/ 4533385 w 10830538"/>
              <a:gd name="connsiteY1677" fmla="*/ 1700417 h 4550797"/>
              <a:gd name="connsiteX1678" fmla="*/ 4509345 w 10830538"/>
              <a:gd name="connsiteY1678" fmla="*/ 1702380 h 4550797"/>
              <a:gd name="connsiteX1679" fmla="*/ 4463247 w 10830538"/>
              <a:gd name="connsiteY1679" fmla="*/ 1730593 h 4550797"/>
              <a:gd name="connsiteX1680" fmla="*/ 4487288 w 10830538"/>
              <a:gd name="connsiteY1680" fmla="*/ 1728630 h 4550797"/>
              <a:gd name="connsiteX1681" fmla="*/ 4539334 w 10830538"/>
              <a:gd name="connsiteY1681" fmla="*/ 1773278 h 4550797"/>
              <a:gd name="connsiteX1682" fmla="*/ 4515294 w 10830538"/>
              <a:gd name="connsiteY1682" fmla="*/ 1775241 h 4550797"/>
              <a:gd name="connsiteX1683" fmla="*/ 4513310 w 10830538"/>
              <a:gd name="connsiteY1683" fmla="*/ 1750954 h 4550797"/>
              <a:gd name="connsiteX1684" fmla="*/ 4469196 w 10830538"/>
              <a:gd name="connsiteY1684" fmla="*/ 1803454 h 4550797"/>
              <a:gd name="connsiteX1685" fmla="*/ 4519259 w 10830538"/>
              <a:gd name="connsiteY1685" fmla="*/ 1823815 h 4550797"/>
              <a:gd name="connsiteX1686" fmla="*/ 4497202 w 10830538"/>
              <a:gd name="connsiteY1686" fmla="*/ 1850064 h 4550797"/>
              <a:gd name="connsiteX1687" fmla="*/ 4547266 w 10830538"/>
              <a:gd name="connsiteY1687" fmla="*/ 1870426 h 4550797"/>
              <a:gd name="connsiteX1688" fmla="*/ 4723480 w 10830538"/>
              <a:gd name="connsiteY1688" fmla="*/ 1953833 h 4550797"/>
              <a:gd name="connsiteX1689" fmla="*/ 4987923 w 10830538"/>
              <a:gd name="connsiteY1689" fmla="*/ 1932241 h 4550797"/>
              <a:gd name="connsiteX1690" fmla="*/ 5226342 w 10830538"/>
              <a:gd name="connsiteY1690" fmla="*/ 1888325 h 4550797"/>
              <a:gd name="connsiteX1691" fmla="*/ 4859789 w 10830538"/>
              <a:gd name="connsiteY1691" fmla="*/ 1844908 h 4550797"/>
              <a:gd name="connsiteX1692" fmla="*/ 4833766 w 10830538"/>
              <a:gd name="connsiteY1692" fmla="*/ 1822584 h 4550797"/>
              <a:gd name="connsiteX1693" fmla="*/ 5584963 w 10830538"/>
              <a:gd name="connsiteY1693" fmla="*/ 1834594 h 4550797"/>
              <a:gd name="connsiteX1694" fmla="*/ 5703181 w 10830538"/>
              <a:gd name="connsiteY1694" fmla="*/ 1800494 h 4550797"/>
              <a:gd name="connsiteX1695" fmla="*/ 5775301 w 10830538"/>
              <a:gd name="connsiteY1695" fmla="*/ 1794605 h 4550797"/>
              <a:gd name="connsiteX1696" fmla="*/ 5773319 w 10830538"/>
              <a:gd name="connsiteY1696" fmla="*/ 1770318 h 4550797"/>
              <a:gd name="connsiteX1697" fmla="*/ 5843456 w 10830538"/>
              <a:gd name="connsiteY1697" fmla="*/ 1740142 h 4550797"/>
              <a:gd name="connsiteX1698" fmla="*/ 5671208 w 10830538"/>
              <a:gd name="connsiteY1698" fmla="*/ 1705309 h 4550797"/>
              <a:gd name="connsiteX1699" fmla="*/ 5937635 w 10830538"/>
              <a:gd name="connsiteY1699" fmla="*/ 1708005 h 4550797"/>
              <a:gd name="connsiteX1700" fmla="*/ 5935651 w 10830538"/>
              <a:gd name="connsiteY1700" fmla="*/ 1683717 h 4550797"/>
              <a:gd name="connsiteX1701" fmla="*/ 5761420 w 10830538"/>
              <a:gd name="connsiteY1701" fmla="*/ 1624597 h 4550797"/>
              <a:gd name="connsiteX1702" fmla="*/ 5617178 w 10830538"/>
              <a:gd name="connsiteY1702" fmla="*/ 1636374 h 4550797"/>
              <a:gd name="connsiteX1703" fmla="*/ 5665259 w 10830538"/>
              <a:gd name="connsiteY1703" fmla="*/ 1632449 h 4550797"/>
              <a:gd name="connsiteX1704" fmla="*/ 5637253 w 10830538"/>
              <a:gd name="connsiteY1704" fmla="*/ 1585837 h 4550797"/>
              <a:gd name="connsiteX1705" fmla="*/ 5042917 w 10830538"/>
              <a:gd name="connsiteY1705" fmla="*/ 1517469 h 4550797"/>
              <a:gd name="connsiteX1706" fmla="*/ 4912122 w 10830538"/>
              <a:gd name="connsiteY1706" fmla="*/ 1507291 h 4550797"/>
              <a:gd name="connsiteX1707" fmla="*/ 4940208 w 10830538"/>
              <a:gd name="connsiteY1707" fmla="*/ 1496059 h 4550797"/>
              <a:gd name="connsiteX1708" fmla="*/ 5024349 w 10830538"/>
              <a:gd name="connsiteY1708" fmla="*/ 1489188 h 4550797"/>
              <a:gd name="connsiteX1709" fmla="*/ 4998325 w 10830538"/>
              <a:gd name="connsiteY1709" fmla="*/ 1466864 h 4550797"/>
              <a:gd name="connsiteX1710" fmla="*/ 5020383 w 10830538"/>
              <a:gd name="connsiteY1710" fmla="*/ 1440615 h 4550797"/>
              <a:gd name="connsiteX1711" fmla="*/ 5046406 w 10830538"/>
              <a:gd name="connsiteY1711" fmla="*/ 1462938 h 4550797"/>
              <a:gd name="connsiteX1712" fmla="*/ 5022366 w 10830538"/>
              <a:gd name="connsiteY1712" fmla="*/ 1464901 h 4550797"/>
              <a:gd name="connsiteX1713" fmla="*/ 5050372 w 10830538"/>
              <a:gd name="connsiteY1713" fmla="*/ 1511513 h 4550797"/>
              <a:gd name="connsiteX1714" fmla="*/ 5072429 w 10830538"/>
              <a:gd name="connsiteY1714" fmla="*/ 1485263 h 4550797"/>
              <a:gd name="connsiteX1715" fmla="*/ 5120510 w 10830538"/>
              <a:gd name="connsiteY1715" fmla="*/ 1481337 h 4550797"/>
              <a:gd name="connsiteX1716" fmla="*/ 5122493 w 10830538"/>
              <a:gd name="connsiteY1716" fmla="*/ 1505624 h 4550797"/>
              <a:gd name="connsiteX1717" fmla="*/ 5170573 w 10830538"/>
              <a:gd name="connsiteY1717" fmla="*/ 1501698 h 4550797"/>
              <a:gd name="connsiteX1718" fmla="*/ 5240711 w 10830538"/>
              <a:gd name="connsiteY1718" fmla="*/ 1471522 h 4550797"/>
              <a:gd name="connsiteX1719" fmla="*/ 5214688 w 10830538"/>
              <a:gd name="connsiteY1719" fmla="*/ 1449198 h 4550797"/>
              <a:gd name="connsiteX1720" fmla="*/ 5312832 w 10830538"/>
              <a:gd name="connsiteY1720" fmla="*/ 1465634 h 4550797"/>
              <a:gd name="connsiteX1721" fmla="*/ 5172556 w 10830538"/>
              <a:gd name="connsiteY1721" fmla="*/ 1525985 h 4550797"/>
              <a:gd name="connsiteX1722" fmla="*/ 5446355 w 10830538"/>
              <a:gd name="connsiteY1722" fmla="*/ 1544886 h 4550797"/>
              <a:gd name="connsiteX1723" fmla="*/ 5533963 w 10830538"/>
              <a:gd name="connsiteY1723" fmla="*/ 1545108 h 4550797"/>
              <a:gd name="connsiteX1724" fmla="*/ 5533586 w 10830538"/>
              <a:gd name="connsiteY1724" fmla="*/ 1548078 h 4550797"/>
              <a:gd name="connsiteX1725" fmla="*/ 5561166 w 10830538"/>
              <a:gd name="connsiteY1725" fmla="*/ 1543152 h 4550797"/>
              <a:gd name="connsiteX1726" fmla="*/ 5585207 w 10830538"/>
              <a:gd name="connsiteY1726" fmla="*/ 1541189 h 4550797"/>
              <a:gd name="connsiteX1727" fmla="*/ 5611229 w 10830538"/>
              <a:gd name="connsiteY1727" fmla="*/ 1563513 h 4550797"/>
              <a:gd name="connsiteX1728" fmla="*/ 5801568 w 10830538"/>
              <a:gd name="connsiteY1728" fmla="*/ 1523524 h 4550797"/>
              <a:gd name="connsiteX1729" fmla="*/ 5589492 w 10830538"/>
              <a:gd name="connsiteY1729" fmla="*/ 1468639 h 4550797"/>
              <a:gd name="connsiteX1730" fmla="*/ 5533265 w 10830538"/>
              <a:gd name="connsiteY1730" fmla="*/ 1456166 h 4550797"/>
              <a:gd name="connsiteX1731" fmla="*/ 5549188 w 10830538"/>
              <a:gd name="connsiteY1731" fmla="*/ 1456649 h 4550797"/>
              <a:gd name="connsiteX1732" fmla="*/ 5675418 w 10830538"/>
              <a:gd name="connsiteY1732" fmla="*/ 1460477 h 4550797"/>
              <a:gd name="connsiteX1733" fmla="*/ 5527211 w 10830538"/>
              <a:gd name="connsiteY1733" fmla="*/ 1423680 h 4550797"/>
              <a:gd name="connsiteX1734" fmla="*/ 5477147 w 10830538"/>
              <a:gd name="connsiteY1734" fmla="*/ 1403320 h 4550797"/>
              <a:gd name="connsiteX1735" fmla="*/ 5453107 w 10830538"/>
              <a:gd name="connsiteY1735" fmla="*/ 1405283 h 4550797"/>
              <a:gd name="connsiteX1736" fmla="*/ 5427084 w 10830538"/>
              <a:gd name="connsiteY1736" fmla="*/ 1382959 h 4550797"/>
              <a:gd name="connsiteX1737" fmla="*/ 5475164 w 10830538"/>
              <a:gd name="connsiteY1737" fmla="*/ 1379033 h 4550797"/>
              <a:gd name="connsiteX1738" fmla="*/ 6106160 w 10830538"/>
              <a:gd name="connsiteY1738" fmla="*/ 1400858 h 4550797"/>
              <a:gd name="connsiteX1739" fmla="*/ 6080136 w 10830538"/>
              <a:gd name="connsiteY1739" fmla="*/ 1378534 h 4550797"/>
              <a:gd name="connsiteX1740" fmla="*/ 5739607 w 10830538"/>
              <a:gd name="connsiteY1740" fmla="*/ 1357441 h 4550797"/>
              <a:gd name="connsiteX1741" fmla="*/ 5591399 w 10830538"/>
              <a:gd name="connsiteY1741" fmla="*/ 1320645 h 4550797"/>
              <a:gd name="connsiteX1742" fmla="*/ 5593382 w 10830538"/>
              <a:gd name="connsiteY1742" fmla="*/ 1344931 h 4550797"/>
              <a:gd name="connsiteX1743" fmla="*/ 5421135 w 10830538"/>
              <a:gd name="connsiteY1743" fmla="*/ 1310098 h 4550797"/>
              <a:gd name="connsiteX1744" fmla="*/ 5373054 w 10830538"/>
              <a:gd name="connsiteY1744" fmla="*/ 1314024 h 4550797"/>
              <a:gd name="connsiteX1745" fmla="*/ 5274910 w 10830538"/>
              <a:gd name="connsiteY1745" fmla="*/ 1297588 h 4550797"/>
              <a:gd name="connsiteX1746" fmla="*/ 5300934 w 10830538"/>
              <a:gd name="connsiteY1746" fmla="*/ 1319912 h 4550797"/>
              <a:gd name="connsiteX1747" fmla="*/ 5156692 w 10830538"/>
              <a:gd name="connsiteY1747" fmla="*/ 1331690 h 4550797"/>
              <a:gd name="connsiteX1748" fmla="*/ 5134635 w 10830538"/>
              <a:gd name="connsiteY1748" fmla="*/ 1357940 h 4550797"/>
              <a:gd name="connsiteX1749" fmla="*/ 5132652 w 10830538"/>
              <a:gd name="connsiteY1749" fmla="*/ 1333653 h 4550797"/>
              <a:gd name="connsiteX1750" fmla="*/ 5110595 w 10830538"/>
              <a:gd name="connsiteY1750" fmla="*/ 1359903 h 4550797"/>
              <a:gd name="connsiteX1751" fmla="*/ 5084571 w 10830538"/>
              <a:gd name="connsiteY1751" fmla="*/ 1337578 h 4550797"/>
              <a:gd name="connsiteX1752" fmla="*/ 5106629 w 10830538"/>
              <a:gd name="connsiteY1752" fmla="*/ 1311328 h 4550797"/>
              <a:gd name="connsiteX1753" fmla="*/ 5080605 w 10830538"/>
              <a:gd name="connsiteY1753" fmla="*/ 1289005 h 4550797"/>
              <a:gd name="connsiteX1754" fmla="*/ 5104646 w 10830538"/>
              <a:gd name="connsiteY1754" fmla="*/ 1287043 h 4550797"/>
              <a:gd name="connsiteX1755" fmla="*/ 5152726 w 10830538"/>
              <a:gd name="connsiteY1755" fmla="*/ 1283117 h 4550797"/>
              <a:gd name="connsiteX1756" fmla="*/ 5250870 w 10830538"/>
              <a:gd name="connsiteY1756" fmla="*/ 1299551 h 4550797"/>
              <a:gd name="connsiteX1757" fmla="*/ 5198824 w 10830538"/>
              <a:gd name="connsiteY1757" fmla="*/ 1254904 h 4550797"/>
              <a:gd name="connsiteX1758" fmla="*/ 5343065 w 10830538"/>
              <a:gd name="connsiteY1758" fmla="*/ 1243126 h 4550797"/>
              <a:gd name="connsiteX1759" fmla="*/ 5345048 w 10830538"/>
              <a:gd name="connsiteY1759" fmla="*/ 1267414 h 4550797"/>
              <a:gd name="connsiteX1760" fmla="*/ 5393129 w 10830538"/>
              <a:gd name="connsiteY1760" fmla="*/ 1263488 h 4550797"/>
              <a:gd name="connsiteX1761" fmla="*/ 5419152 w 10830538"/>
              <a:gd name="connsiteY1761" fmla="*/ 1285811 h 4550797"/>
              <a:gd name="connsiteX1762" fmla="*/ 5417169 w 10830538"/>
              <a:gd name="connsiteY1762" fmla="*/ 1261524 h 4550797"/>
              <a:gd name="connsiteX1763" fmla="*/ 5441209 w 10830538"/>
              <a:gd name="connsiteY1763" fmla="*/ 1259562 h 4550797"/>
              <a:gd name="connsiteX1764" fmla="*/ 5443192 w 10830538"/>
              <a:gd name="connsiteY1764" fmla="*/ 1283848 h 4550797"/>
              <a:gd name="connsiteX1765" fmla="*/ 5465249 w 10830538"/>
              <a:gd name="connsiteY1765" fmla="*/ 1257599 h 4550797"/>
              <a:gd name="connsiteX1766" fmla="*/ 5537370 w 10830538"/>
              <a:gd name="connsiteY1766" fmla="*/ 1251710 h 4550797"/>
              <a:gd name="connsiteX1767" fmla="*/ 5541336 w 10830538"/>
              <a:gd name="connsiteY1767" fmla="*/ 1300283 h 4550797"/>
              <a:gd name="connsiteX1768" fmla="*/ 5685577 w 10830538"/>
              <a:gd name="connsiteY1768" fmla="*/ 1288506 h 4550797"/>
              <a:gd name="connsiteX1769" fmla="*/ 5755715 w 10830538"/>
              <a:gd name="connsiteY1769" fmla="*/ 1258330 h 4550797"/>
              <a:gd name="connsiteX1770" fmla="*/ 5779755 w 10830538"/>
              <a:gd name="connsiteY1770" fmla="*/ 1256367 h 4550797"/>
              <a:gd name="connsiteX1771" fmla="*/ 5805779 w 10830538"/>
              <a:gd name="connsiteY1771" fmla="*/ 1278692 h 4550797"/>
              <a:gd name="connsiteX1772" fmla="*/ 5827836 w 10830538"/>
              <a:gd name="connsiteY1772" fmla="*/ 1252442 h 4550797"/>
              <a:gd name="connsiteX1773" fmla="*/ 6022141 w 10830538"/>
              <a:gd name="connsiteY1773" fmla="*/ 1261026 h 4550797"/>
              <a:gd name="connsiteX1774" fmla="*/ 6026107 w 10830538"/>
              <a:gd name="connsiteY1774" fmla="*/ 1309599 h 4550797"/>
              <a:gd name="connsiteX1775" fmla="*/ 6448654 w 10830538"/>
              <a:gd name="connsiteY1775" fmla="*/ 1316356 h 4550797"/>
              <a:gd name="connsiteX1776" fmla="*/ 6556279 w 10830538"/>
              <a:gd name="connsiteY1776" fmla="*/ 1312759 h 4550797"/>
              <a:gd name="connsiteX1777" fmla="*/ 6558958 w 10830538"/>
              <a:gd name="connsiteY1777" fmla="*/ 1314990 h 4550797"/>
              <a:gd name="connsiteX1778" fmla="*/ 6558831 w 10830538"/>
              <a:gd name="connsiteY1778" fmla="*/ 1312674 h 4550797"/>
              <a:gd name="connsiteX1779" fmla="*/ 6607039 w 10830538"/>
              <a:gd name="connsiteY1779" fmla="*/ 1311064 h 4550797"/>
              <a:gd name="connsiteX1780" fmla="*/ 6605056 w 10830538"/>
              <a:gd name="connsiteY1780" fmla="*/ 1286777 h 4550797"/>
              <a:gd name="connsiteX1781" fmla="*/ 6581015 w 10830538"/>
              <a:gd name="connsiteY1781" fmla="*/ 1288740 h 4550797"/>
              <a:gd name="connsiteX1782" fmla="*/ 6558187 w 10830538"/>
              <a:gd name="connsiteY1782" fmla="*/ 1300918 h 4550797"/>
              <a:gd name="connsiteX1783" fmla="*/ 6558831 w 10830538"/>
              <a:gd name="connsiteY1783" fmla="*/ 1312674 h 4550797"/>
              <a:gd name="connsiteX1784" fmla="*/ 6556279 w 10830538"/>
              <a:gd name="connsiteY1784" fmla="*/ 1312759 h 4550797"/>
              <a:gd name="connsiteX1785" fmla="*/ 6531370 w 10830538"/>
              <a:gd name="connsiteY1785" fmla="*/ 1292030 h 4550797"/>
              <a:gd name="connsiteX1786" fmla="*/ 6432808 w 10830538"/>
              <a:gd name="connsiteY1786" fmla="*/ 1251944 h 4550797"/>
              <a:gd name="connsiteX1787" fmla="*/ 6434790 w 10830538"/>
              <a:gd name="connsiteY1787" fmla="*/ 1276230 h 4550797"/>
              <a:gd name="connsiteX1788" fmla="*/ 6288567 w 10830538"/>
              <a:gd name="connsiteY1788" fmla="*/ 1263721 h 4550797"/>
              <a:gd name="connsiteX1789" fmla="*/ 6166382 w 10830538"/>
              <a:gd name="connsiteY1789" fmla="*/ 1249248 h 4550797"/>
              <a:gd name="connsiteX1790" fmla="*/ 6057706 w 10830538"/>
              <a:gd name="connsiteY1790" fmla="*/ 1252010 h 4550797"/>
              <a:gd name="connsiteX1791" fmla="*/ 6045347 w 10830538"/>
              <a:gd name="connsiteY1791" fmla="*/ 1246823 h 4550797"/>
              <a:gd name="connsiteX1792" fmla="*/ 6068238 w 10830538"/>
              <a:gd name="connsiteY1792" fmla="*/ 1232813 h 4550797"/>
              <a:gd name="connsiteX1793" fmla="*/ 6042215 w 10830538"/>
              <a:gd name="connsiteY1793" fmla="*/ 1210490 h 4550797"/>
              <a:gd name="connsiteX1794" fmla="*/ 6260560 w 10830538"/>
              <a:gd name="connsiteY1794" fmla="*/ 1217110 h 4550797"/>
              <a:gd name="connsiteX1795" fmla="*/ 6382744 w 10830538"/>
              <a:gd name="connsiteY1795" fmla="*/ 1231582 h 4550797"/>
              <a:gd name="connsiteX1796" fmla="*/ 6380760 w 10830538"/>
              <a:gd name="connsiteY1796" fmla="*/ 1207295 h 4550797"/>
              <a:gd name="connsiteX1797" fmla="*/ 6487001 w 10830538"/>
              <a:gd name="connsiteY1797" fmla="*/ 1236058 h 4550797"/>
              <a:gd name="connsiteX1798" fmla="*/ 6501037 w 10830538"/>
              <a:gd name="connsiteY1798" fmla="*/ 1223478 h 4550797"/>
              <a:gd name="connsiteX1799" fmla="*/ 6533305 w 10830538"/>
              <a:gd name="connsiteY1799" fmla="*/ 1223109 h 4550797"/>
              <a:gd name="connsiteX1800" fmla="*/ 6697251 w 10830538"/>
              <a:gd name="connsiteY1800" fmla="*/ 1230352 h 4550797"/>
              <a:gd name="connsiteX1801" fmla="*/ 6671227 w 10830538"/>
              <a:gd name="connsiteY1801" fmla="*/ 1208028 h 4550797"/>
              <a:gd name="connsiteX1802" fmla="*/ 6086329 w 10830538"/>
              <a:gd name="connsiteY1802" fmla="*/ 1157989 h 4550797"/>
              <a:gd name="connsiteX1803" fmla="*/ 5839978 w 10830538"/>
              <a:gd name="connsiteY1803" fmla="*/ 1104759 h 4550797"/>
              <a:gd name="connsiteX1804" fmla="*/ 5837995 w 10830538"/>
              <a:gd name="connsiteY1804" fmla="*/ 1080472 h 4550797"/>
              <a:gd name="connsiteX1805" fmla="*/ 5960179 w 10830538"/>
              <a:gd name="connsiteY1805" fmla="*/ 1094944 h 4550797"/>
              <a:gd name="connsiteX1806" fmla="*/ 6082364 w 10830538"/>
              <a:gd name="connsiteY1806" fmla="*/ 1109416 h 4550797"/>
              <a:gd name="connsiteX1807" fmla="*/ 6080381 w 10830538"/>
              <a:gd name="connsiteY1807" fmla="*/ 1085130 h 4550797"/>
              <a:gd name="connsiteX1808" fmla="*/ 6104420 w 10830538"/>
              <a:gd name="connsiteY1808" fmla="*/ 1083167 h 4550797"/>
              <a:gd name="connsiteX1809" fmla="*/ 6108387 w 10830538"/>
              <a:gd name="connsiteY1809" fmla="*/ 1131740 h 4550797"/>
              <a:gd name="connsiteX1810" fmla="*/ 6132426 w 10830538"/>
              <a:gd name="connsiteY1810" fmla="*/ 1129777 h 4550797"/>
              <a:gd name="connsiteX1811" fmla="*/ 6158450 w 10830538"/>
              <a:gd name="connsiteY1811" fmla="*/ 1152101 h 4550797"/>
              <a:gd name="connsiteX1812" fmla="*/ 6741364 w 10830538"/>
              <a:gd name="connsiteY1812" fmla="*/ 1177851 h 4550797"/>
              <a:gd name="connsiteX1813" fmla="*/ 6763421 w 10830538"/>
              <a:gd name="connsiteY1813" fmla="*/ 1151603 h 4550797"/>
              <a:gd name="connsiteX1814" fmla="*/ 6617198 w 10830538"/>
              <a:gd name="connsiteY1814" fmla="*/ 1139093 h 4550797"/>
              <a:gd name="connsiteX1815" fmla="*/ 6637272 w 10830538"/>
              <a:gd name="connsiteY1815" fmla="*/ 1088557 h 4550797"/>
              <a:gd name="connsiteX1816" fmla="*/ 6687335 w 10830538"/>
              <a:gd name="connsiteY1816" fmla="*/ 1108917 h 4550797"/>
              <a:gd name="connsiteX1817" fmla="*/ 6639254 w 10830538"/>
              <a:gd name="connsiteY1817" fmla="*/ 1112843 h 4550797"/>
              <a:gd name="connsiteX1818" fmla="*/ 6713358 w 10830538"/>
              <a:gd name="connsiteY1818" fmla="*/ 1131241 h 4550797"/>
              <a:gd name="connsiteX1819" fmla="*/ 6657346 w 10830538"/>
              <a:gd name="connsiteY1819" fmla="*/ 1038020 h 4550797"/>
              <a:gd name="connsiteX1820" fmla="*/ 6635289 w 10830538"/>
              <a:gd name="connsiteY1820" fmla="*/ 1064269 h 4550797"/>
              <a:gd name="connsiteX1821" fmla="*/ 6629339 w 10830538"/>
              <a:gd name="connsiteY1821" fmla="*/ 991410 h 4550797"/>
              <a:gd name="connsiteX1822" fmla="*/ 6489308 w 10830538"/>
              <a:gd name="connsiteY1822" fmla="*/ 758354 h 4550797"/>
              <a:gd name="connsiteX1823" fmla="*/ 6537388 w 10830538"/>
              <a:gd name="connsiteY1823" fmla="*/ 754429 h 4550797"/>
              <a:gd name="connsiteX1824" fmla="*/ 6705426 w 10830538"/>
              <a:gd name="connsiteY1824" fmla="*/ 1034095 h 4550797"/>
              <a:gd name="connsiteX1825" fmla="*/ 6809519 w 10830538"/>
              <a:gd name="connsiteY1825" fmla="*/ 1123390 h 4550797"/>
              <a:gd name="connsiteX1826" fmla="*/ 6883623 w 10830538"/>
              <a:gd name="connsiteY1826" fmla="*/ 1141788 h 4550797"/>
              <a:gd name="connsiteX1827" fmla="*/ 6885605 w 10830538"/>
              <a:gd name="connsiteY1827" fmla="*/ 1166074 h 4550797"/>
              <a:gd name="connsiteX1828" fmla="*/ 7079911 w 10830538"/>
              <a:gd name="connsiteY1828" fmla="*/ 1174658 h 4550797"/>
              <a:gd name="connsiteX1829" fmla="*/ 6933686 w 10830538"/>
              <a:gd name="connsiteY1829" fmla="*/ 1162149 h 4550797"/>
              <a:gd name="connsiteX1830" fmla="*/ 6929721 w 10830538"/>
              <a:gd name="connsiteY1830" fmla="*/ 1113575 h 4550797"/>
              <a:gd name="connsiteX1831" fmla="*/ 7049921 w 10830538"/>
              <a:gd name="connsiteY1831" fmla="*/ 1103761 h 4550797"/>
              <a:gd name="connsiteX1832" fmla="*/ 7075944 w 10830538"/>
              <a:gd name="connsiteY1832" fmla="*/ 1126085 h 4550797"/>
              <a:gd name="connsiteX1833" fmla="*/ 7270249 w 10830538"/>
              <a:gd name="connsiteY1833" fmla="*/ 1134668 h 4550797"/>
              <a:gd name="connsiteX1834" fmla="*/ 7580757 w 10830538"/>
              <a:gd name="connsiteY1834" fmla="*/ 1084867 h 4550797"/>
              <a:gd name="connsiteX1835" fmla="*/ 7556716 w 10830538"/>
              <a:gd name="connsiteY1835" fmla="*/ 1086830 h 4550797"/>
              <a:gd name="connsiteX1836" fmla="*/ 7698975 w 10830538"/>
              <a:gd name="connsiteY1836" fmla="*/ 1050765 h 4550797"/>
              <a:gd name="connsiteX1837" fmla="*/ 7672952 w 10830538"/>
              <a:gd name="connsiteY1837" fmla="*/ 1028441 h 4550797"/>
              <a:gd name="connsiteX1838" fmla="*/ 7721032 w 10830538"/>
              <a:gd name="connsiteY1838" fmla="*/ 1024515 h 4550797"/>
              <a:gd name="connsiteX1839" fmla="*/ 7831320 w 10830538"/>
              <a:gd name="connsiteY1839" fmla="*/ 893268 h 4550797"/>
              <a:gd name="connsiteX1840" fmla="*/ 7833302 w 10830538"/>
              <a:gd name="connsiteY1840" fmla="*/ 917554 h 4550797"/>
              <a:gd name="connsiteX1841" fmla="*/ 7923515 w 10830538"/>
              <a:gd name="connsiteY1841" fmla="*/ 836842 h 4550797"/>
              <a:gd name="connsiteX1842" fmla="*/ 8055860 w 10830538"/>
              <a:gd name="connsiteY1842" fmla="*/ 679343 h 4550797"/>
              <a:gd name="connsiteX1843" fmla="*/ 8484864 w 10830538"/>
              <a:gd name="connsiteY1843" fmla="*/ 302032 h 4550797"/>
              <a:gd name="connsiteX1844" fmla="*/ 8551034 w 10830538"/>
              <a:gd name="connsiteY1844" fmla="*/ 223282 h 4550797"/>
              <a:gd name="connsiteX1845" fmla="*/ 8406795 w 10830538"/>
              <a:gd name="connsiteY1845" fmla="*/ 235060 h 4550797"/>
              <a:gd name="connsiteX1846" fmla="*/ 8404811 w 10830538"/>
              <a:gd name="connsiteY1846" fmla="*/ 210773 h 4550797"/>
              <a:gd name="connsiteX1847" fmla="*/ 8428852 w 10830538"/>
              <a:gd name="connsiteY1847" fmla="*/ 208811 h 4550797"/>
              <a:gd name="connsiteX1848" fmla="*/ 8733442 w 10830538"/>
              <a:gd name="connsiteY1848" fmla="*/ 86144 h 4550797"/>
              <a:gd name="connsiteX1849" fmla="*/ 8901724 w 10830538"/>
              <a:gd name="connsiteY1849" fmla="*/ 72404 h 4550797"/>
              <a:gd name="connsiteX1850" fmla="*/ 8969880 w 10830538"/>
              <a:gd name="connsiteY1850" fmla="*/ 17942 h 4550797"/>
              <a:gd name="connsiteX1851" fmla="*/ 9033466 w 10830538"/>
              <a:gd name="connsiteY1851" fmla="*/ 143 h 4550797"/>
              <a:gd name="connsiteX1852" fmla="*/ 9076669 w 10830538"/>
              <a:gd name="connsiteY1852" fmla="*/ 10852 h 455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</a:cxnLst>
            <a:rect l="l" t="t" r="r" b="b"/>
            <a:pathLst>
              <a:path w="10830538" h="4550797">
                <a:moveTo>
                  <a:pt x="3499980" y="4155518"/>
                </a:moveTo>
                <a:cubicBezTo>
                  <a:pt x="3499980" y="4155518"/>
                  <a:pt x="3499980" y="4155518"/>
                  <a:pt x="3407543" y="4212214"/>
                </a:cubicBezTo>
                <a:cubicBezTo>
                  <a:pt x="3313113" y="4244499"/>
                  <a:pt x="3224662" y="4350018"/>
                  <a:pt x="3100147" y="4311037"/>
                </a:cubicBezTo>
                <a:cubicBezTo>
                  <a:pt x="3242788" y="4274815"/>
                  <a:pt x="3405550" y="4187802"/>
                  <a:pt x="3499980" y="4155518"/>
                </a:cubicBezTo>
                <a:close/>
                <a:moveTo>
                  <a:pt x="2049026" y="3590685"/>
                </a:moveTo>
                <a:lnTo>
                  <a:pt x="2049156" y="3592267"/>
                </a:lnTo>
                <a:lnTo>
                  <a:pt x="2025421" y="3594206"/>
                </a:lnTo>
                <a:lnTo>
                  <a:pt x="2025292" y="3592623"/>
                </a:lnTo>
                <a:close/>
                <a:moveTo>
                  <a:pt x="3368724" y="4082515"/>
                </a:moveTo>
                <a:cubicBezTo>
                  <a:pt x="3371527" y="4083779"/>
                  <a:pt x="3373303" y="4086621"/>
                  <a:pt x="3373787" y="4092554"/>
                </a:cubicBezTo>
                <a:cubicBezTo>
                  <a:pt x="3373787" y="4092554"/>
                  <a:pt x="3373787" y="4092554"/>
                  <a:pt x="3324738" y="4096559"/>
                </a:cubicBezTo>
                <a:cubicBezTo>
                  <a:pt x="3324738" y="4096559"/>
                  <a:pt x="3324738" y="4096559"/>
                  <a:pt x="3322799" y="4072825"/>
                </a:cubicBezTo>
                <a:cubicBezTo>
                  <a:pt x="3342647" y="4089124"/>
                  <a:pt x="3360314" y="4078722"/>
                  <a:pt x="3368724" y="4082515"/>
                </a:cubicBezTo>
                <a:close/>
                <a:moveTo>
                  <a:pt x="3493589" y="4103602"/>
                </a:moveTo>
                <a:cubicBezTo>
                  <a:pt x="3505026" y="4109612"/>
                  <a:pt x="3514775" y="4118074"/>
                  <a:pt x="3521776" y="4129847"/>
                </a:cubicBezTo>
                <a:lnTo>
                  <a:pt x="3373787" y="4092553"/>
                </a:lnTo>
                <a:cubicBezTo>
                  <a:pt x="3409784" y="4089614"/>
                  <a:pt x="3459278" y="4085573"/>
                  <a:pt x="3493589" y="4103602"/>
                </a:cubicBezTo>
                <a:close/>
                <a:moveTo>
                  <a:pt x="2119742" y="3559427"/>
                </a:moveTo>
                <a:lnTo>
                  <a:pt x="2121809" y="3584742"/>
                </a:lnTo>
                <a:lnTo>
                  <a:pt x="2074342" y="3588618"/>
                </a:lnTo>
                <a:close/>
                <a:moveTo>
                  <a:pt x="3618291" y="4121966"/>
                </a:moveTo>
                <a:lnTo>
                  <a:pt x="3592976" y="4124033"/>
                </a:lnTo>
                <a:lnTo>
                  <a:pt x="3543571" y="4104175"/>
                </a:lnTo>
                <a:close/>
                <a:moveTo>
                  <a:pt x="3233735" y="3567221"/>
                </a:moveTo>
                <a:lnTo>
                  <a:pt x="3235672" y="3590955"/>
                </a:lnTo>
                <a:lnTo>
                  <a:pt x="3188205" y="3594831"/>
                </a:lnTo>
                <a:close/>
                <a:moveTo>
                  <a:pt x="5184521" y="4303002"/>
                </a:moveTo>
                <a:lnTo>
                  <a:pt x="5188098" y="4305405"/>
                </a:lnTo>
                <a:lnTo>
                  <a:pt x="5187774" y="4305792"/>
                </a:lnTo>
                <a:cubicBezTo>
                  <a:pt x="5182260" y="4312355"/>
                  <a:pt x="5182260" y="4312355"/>
                  <a:pt x="5182260" y="4312355"/>
                </a:cubicBezTo>
                <a:cubicBezTo>
                  <a:pt x="5181764" y="4306283"/>
                  <a:pt x="5181516" y="4303247"/>
                  <a:pt x="5181799" y="4302078"/>
                </a:cubicBezTo>
                <a:cubicBezTo>
                  <a:pt x="5182082" y="4300908"/>
                  <a:pt x="5182894" y="4301606"/>
                  <a:pt x="5184521" y="4303002"/>
                </a:cubicBezTo>
                <a:close/>
                <a:moveTo>
                  <a:pt x="1052434" y="2732253"/>
                </a:moveTo>
                <a:cubicBezTo>
                  <a:pt x="1056977" y="2733039"/>
                  <a:pt x="1060194" y="2735862"/>
                  <a:pt x="1060695" y="2741994"/>
                </a:cubicBezTo>
                <a:cubicBezTo>
                  <a:pt x="1038965" y="2768456"/>
                  <a:pt x="1015230" y="2770394"/>
                  <a:pt x="1013228" y="2745870"/>
                </a:cubicBezTo>
                <a:cubicBezTo>
                  <a:pt x="1013228" y="2745870"/>
                  <a:pt x="1038802" y="2729894"/>
                  <a:pt x="1052434" y="2732253"/>
                </a:cubicBezTo>
                <a:close/>
                <a:moveTo>
                  <a:pt x="5723531" y="4467187"/>
                </a:moveTo>
                <a:cubicBezTo>
                  <a:pt x="5730757" y="4472327"/>
                  <a:pt x="5704457" y="4483644"/>
                  <a:pt x="5702969" y="4465428"/>
                </a:cubicBezTo>
                <a:cubicBezTo>
                  <a:pt x="5714989" y="4464447"/>
                  <a:pt x="5721123" y="4465474"/>
                  <a:pt x="5723531" y="4467187"/>
                </a:cubicBezTo>
                <a:close/>
                <a:moveTo>
                  <a:pt x="1127005" y="2705546"/>
                </a:moveTo>
                <a:cubicBezTo>
                  <a:pt x="1129288" y="2704239"/>
                  <a:pt x="1130991" y="2705593"/>
                  <a:pt x="1131476" y="2711527"/>
                </a:cubicBezTo>
                <a:cubicBezTo>
                  <a:pt x="1133413" y="2735260"/>
                  <a:pt x="1108098" y="2737327"/>
                  <a:pt x="1108098" y="2737327"/>
                </a:cubicBezTo>
                <a:cubicBezTo>
                  <a:pt x="1108098" y="2737327"/>
                  <a:pt x="1120158" y="2709464"/>
                  <a:pt x="1127005" y="2705546"/>
                </a:cubicBezTo>
                <a:close/>
                <a:moveTo>
                  <a:pt x="3600426" y="3610548"/>
                </a:moveTo>
                <a:cubicBezTo>
                  <a:pt x="3456246" y="3622321"/>
                  <a:pt x="3352166" y="3532704"/>
                  <a:pt x="3205995" y="3520109"/>
                </a:cubicBezTo>
                <a:cubicBezTo>
                  <a:pt x="3350176" y="3508337"/>
                  <a:pt x="3478286" y="3595993"/>
                  <a:pt x="3600426" y="3610548"/>
                </a:cubicBezTo>
                <a:close/>
                <a:moveTo>
                  <a:pt x="4361611" y="3850060"/>
                </a:moveTo>
                <a:lnTo>
                  <a:pt x="4360041" y="3851930"/>
                </a:lnTo>
                <a:cubicBezTo>
                  <a:pt x="4356938" y="3855621"/>
                  <a:pt x="4352802" y="3860543"/>
                  <a:pt x="4347288" y="3867106"/>
                </a:cubicBezTo>
                <a:cubicBezTo>
                  <a:pt x="4353237" y="3939966"/>
                  <a:pt x="4423376" y="3909790"/>
                  <a:pt x="4449398" y="3932114"/>
                </a:cubicBezTo>
                <a:cubicBezTo>
                  <a:pt x="4425358" y="3934077"/>
                  <a:pt x="4377277" y="3938003"/>
                  <a:pt x="4375295" y="3913716"/>
                </a:cubicBezTo>
                <a:cubicBezTo>
                  <a:pt x="4351254" y="3915679"/>
                  <a:pt x="4351254" y="3915679"/>
                  <a:pt x="4351254" y="3915679"/>
                </a:cubicBezTo>
                <a:lnTo>
                  <a:pt x="4327214" y="3917641"/>
                </a:lnTo>
                <a:cubicBezTo>
                  <a:pt x="4371328" y="3865142"/>
                  <a:pt x="4277150" y="3897281"/>
                  <a:pt x="4275167" y="3872994"/>
                </a:cubicBezTo>
                <a:cubicBezTo>
                  <a:pt x="4275167" y="3872994"/>
                  <a:pt x="4275167" y="3872994"/>
                  <a:pt x="4297224" y="3846744"/>
                </a:cubicBezTo>
                <a:cubicBezTo>
                  <a:pt x="4310237" y="3857906"/>
                  <a:pt x="4334276" y="3855943"/>
                  <a:pt x="4358069" y="3850944"/>
                </a:cubicBezTo>
                <a:close/>
                <a:moveTo>
                  <a:pt x="1173213" y="2634894"/>
                </a:moveTo>
                <a:cubicBezTo>
                  <a:pt x="1173213" y="2634894"/>
                  <a:pt x="1173213" y="2634894"/>
                  <a:pt x="1175196" y="2659180"/>
                </a:cubicBezTo>
                <a:cubicBezTo>
                  <a:pt x="1175196" y="2659180"/>
                  <a:pt x="1175196" y="2659180"/>
                  <a:pt x="1149172" y="2636857"/>
                </a:cubicBezTo>
                <a:cubicBezTo>
                  <a:pt x="1149172" y="2636857"/>
                  <a:pt x="1173213" y="2634894"/>
                  <a:pt x="1173213" y="2634894"/>
                </a:cubicBezTo>
                <a:close/>
                <a:moveTo>
                  <a:pt x="4866087" y="4029382"/>
                </a:moveTo>
                <a:lnTo>
                  <a:pt x="4865011" y="4034558"/>
                </a:lnTo>
                <a:cubicBezTo>
                  <a:pt x="4857960" y="4045447"/>
                  <a:pt x="4839931" y="4046920"/>
                  <a:pt x="4821899" y="4048392"/>
                </a:cubicBezTo>
                <a:cubicBezTo>
                  <a:pt x="4821899" y="4048392"/>
                  <a:pt x="4821899" y="4048392"/>
                  <a:pt x="4851490" y="4035662"/>
                </a:cubicBezTo>
                <a:close/>
                <a:moveTo>
                  <a:pt x="4369345" y="3840856"/>
                </a:moveTo>
                <a:lnTo>
                  <a:pt x="4371474" y="3847597"/>
                </a:lnTo>
                <a:lnTo>
                  <a:pt x="4361611" y="3850060"/>
                </a:lnTo>
                <a:lnTo>
                  <a:pt x="4366588" y="3844136"/>
                </a:lnTo>
                <a:cubicBezTo>
                  <a:pt x="4369345" y="3840856"/>
                  <a:pt x="4369345" y="3840856"/>
                  <a:pt x="4369345" y="3840856"/>
                </a:cubicBezTo>
                <a:close/>
                <a:moveTo>
                  <a:pt x="4423145" y="3856771"/>
                </a:moveTo>
                <a:lnTo>
                  <a:pt x="4422166" y="3857935"/>
                </a:lnTo>
                <a:cubicBezTo>
                  <a:pt x="4419409" y="3861217"/>
                  <a:pt x="4419409" y="3861217"/>
                  <a:pt x="4419409" y="3861217"/>
                </a:cubicBezTo>
                <a:lnTo>
                  <a:pt x="4419109" y="3857539"/>
                </a:lnTo>
                <a:close/>
                <a:moveTo>
                  <a:pt x="4883046" y="4022086"/>
                </a:moveTo>
                <a:lnTo>
                  <a:pt x="4866087" y="4029382"/>
                </a:lnTo>
                <a:lnTo>
                  <a:pt x="4867997" y="4020180"/>
                </a:lnTo>
                <a:close/>
                <a:moveTo>
                  <a:pt x="4417426" y="3836929"/>
                </a:moveTo>
                <a:cubicBezTo>
                  <a:pt x="4417426" y="3836929"/>
                  <a:pt x="4417426" y="3836929"/>
                  <a:pt x="4418263" y="3847176"/>
                </a:cubicBezTo>
                <a:lnTo>
                  <a:pt x="4419109" y="3857539"/>
                </a:lnTo>
                <a:lnTo>
                  <a:pt x="4413151" y="3858671"/>
                </a:lnTo>
                <a:cubicBezTo>
                  <a:pt x="4395306" y="3862421"/>
                  <a:pt x="4380703" y="3864186"/>
                  <a:pt x="4373681" y="3854588"/>
                </a:cubicBezTo>
                <a:lnTo>
                  <a:pt x="4371474" y="3847597"/>
                </a:lnTo>
                <a:lnTo>
                  <a:pt x="4392162" y="3842431"/>
                </a:lnTo>
                <a:cubicBezTo>
                  <a:pt x="4402526" y="3839674"/>
                  <a:pt x="4411416" y="3837420"/>
                  <a:pt x="4417426" y="3836929"/>
                </a:cubicBezTo>
                <a:close/>
                <a:moveTo>
                  <a:pt x="6089596" y="4458309"/>
                </a:moveTo>
                <a:lnTo>
                  <a:pt x="6095978" y="4467851"/>
                </a:lnTo>
                <a:lnTo>
                  <a:pt x="6094189" y="4468248"/>
                </a:lnTo>
                <a:cubicBezTo>
                  <a:pt x="6091842" y="4467294"/>
                  <a:pt x="6090092" y="4464380"/>
                  <a:pt x="6089596" y="4458309"/>
                </a:cubicBezTo>
                <a:close/>
                <a:moveTo>
                  <a:pt x="6283034" y="4511321"/>
                </a:moveTo>
                <a:lnTo>
                  <a:pt x="6287054" y="4514769"/>
                </a:lnTo>
                <a:cubicBezTo>
                  <a:pt x="6287867" y="4515466"/>
                  <a:pt x="6287867" y="4515466"/>
                  <a:pt x="6287867" y="4515466"/>
                </a:cubicBezTo>
                <a:cubicBezTo>
                  <a:pt x="6263827" y="4517429"/>
                  <a:pt x="6263827" y="4517429"/>
                  <a:pt x="6263827" y="4517429"/>
                </a:cubicBezTo>
                <a:cubicBezTo>
                  <a:pt x="6269837" y="4516938"/>
                  <a:pt x="6275723" y="4514930"/>
                  <a:pt x="6281547" y="4512163"/>
                </a:cubicBezTo>
                <a:close/>
                <a:moveTo>
                  <a:pt x="2815532" y="3185651"/>
                </a:moveTo>
                <a:lnTo>
                  <a:pt x="2719015" y="3193531"/>
                </a:lnTo>
                <a:lnTo>
                  <a:pt x="2693215" y="3170153"/>
                </a:lnTo>
                <a:close/>
                <a:moveTo>
                  <a:pt x="4409495" y="3739783"/>
                </a:moveTo>
                <a:cubicBezTo>
                  <a:pt x="4409495" y="3739783"/>
                  <a:pt x="4387436" y="3766032"/>
                  <a:pt x="4411477" y="3764069"/>
                </a:cubicBezTo>
                <a:cubicBezTo>
                  <a:pt x="4411477" y="3764069"/>
                  <a:pt x="4411477" y="3764069"/>
                  <a:pt x="4363396" y="3767995"/>
                </a:cubicBezTo>
                <a:cubicBezTo>
                  <a:pt x="4363396" y="3767995"/>
                  <a:pt x="4363396" y="3767995"/>
                  <a:pt x="4409495" y="3739783"/>
                </a:cubicBezTo>
                <a:close/>
                <a:moveTo>
                  <a:pt x="2909982" y="3152454"/>
                </a:moveTo>
                <a:lnTo>
                  <a:pt x="2912049" y="3177770"/>
                </a:lnTo>
                <a:lnTo>
                  <a:pt x="2837199" y="3158397"/>
                </a:lnTo>
                <a:close/>
                <a:moveTo>
                  <a:pt x="1709347" y="2688235"/>
                </a:moveTo>
                <a:cubicBezTo>
                  <a:pt x="1709347" y="2688235"/>
                  <a:pt x="1709347" y="2688235"/>
                  <a:pt x="1736729" y="2711484"/>
                </a:cubicBezTo>
                <a:cubicBezTo>
                  <a:pt x="1736729" y="2711484"/>
                  <a:pt x="1711414" y="2713551"/>
                  <a:pt x="1709347" y="2688235"/>
                </a:cubicBezTo>
                <a:close/>
                <a:moveTo>
                  <a:pt x="2833322" y="3110930"/>
                </a:moveTo>
                <a:lnTo>
                  <a:pt x="2858994" y="3132726"/>
                </a:lnTo>
                <a:lnTo>
                  <a:pt x="2809590" y="3112868"/>
                </a:lnTo>
                <a:close/>
                <a:moveTo>
                  <a:pt x="1884717" y="2748776"/>
                </a:moveTo>
                <a:cubicBezTo>
                  <a:pt x="1836346" y="2752726"/>
                  <a:pt x="1767664" y="2806117"/>
                  <a:pt x="1717355" y="2786333"/>
                </a:cubicBezTo>
                <a:cubicBezTo>
                  <a:pt x="1763788" y="2758650"/>
                  <a:pt x="1836346" y="2752726"/>
                  <a:pt x="1884717" y="2748776"/>
                </a:cubicBezTo>
                <a:close/>
                <a:moveTo>
                  <a:pt x="3556431" y="3369357"/>
                </a:moveTo>
                <a:cubicBezTo>
                  <a:pt x="3556431" y="3369357"/>
                  <a:pt x="3556431" y="3369357"/>
                  <a:pt x="3584438" y="3415968"/>
                </a:cubicBezTo>
                <a:cubicBezTo>
                  <a:pt x="3560396" y="3417930"/>
                  <a:pt x="3534374" y="3395607"/>
                  <a:pt x="3556431" y="3369357"/>
                </a:cubicBezTo>
                <a:close/>
                <a:moveTo>
                  <a:pt x="3681052" y="3408052"/>
                </a:moveTo>
                <a:lnTo>
                  <a:pt x="3730457" y="3427911"/>
                </a:lnTo>
                <a:lnTo>
                  <a:pt x="3706724" y="3429849"/>
                </a:lnTo>
                <a:close/>
                <a:moveTo>
                  <a:pt x="1702512" y="2654822"/>
                </a:moveTo>
                <a:cubicBezTo>
                  <a:pt x="1705199" y="2655723"/>
                  <a:pt x="1706924" y="2658569"/>
                  <a:pt x="1707409" y="2664502"/>
                </a:cubicBezTo>
                <a:lnTo>
                  <a:pt x="1659942" y="2668377"/>
                </a:lnTo>
                <a:cubicBezTo>
                  <a:pt x="1677742" y="2666924"/>
                  <a:pt x="1694452" y="2652120"/>
                  <a:pt x="1702512" y="2654822"/>
                </a:cubicBezTo>
                <a:close/>
                <a:moveTo>
                  <a:pt x="3243771" y="3237057"/>
                </a:moveTo>
                <a:lnTo>
                  <a:pt x="3251352" y="3243493"/>
                </a:lnTo>
                <a:cubicBezTo>
                  <a:pt x="3253759" y="3245537"/>
                  <a:pt x="3255363" y="3246898"/>
                  <a:pt x="3255363" y="3246898"/>
                </a:cubicBezTo>
                <a:close/>
                <a:moveTo>
                  <a:pt x="3229692" y="3225102"/>
                </a:moveTo>
                <a:cubicBezTo>
                  <a:pt x="3229692" y="3225102"/>
                  <a:pt x="3229692" y="3225102"/>
                  <a:pt x="3240522" y="3234297"/>
                </a:cubicBezTo>
                <a:lnTo>
                  <a:pt x="3243771" y="3237057"/>
                </a:lnTo>
                <a:lnTo>
                  <a:pt x="3242527" y="3236001"/>
                </a:lnTo>
                <a:cubicBezTo>
                  <a:pt x="3236109" y="3230551"/>
                  <a:pt x="3229692" y="3225102"/>
                  <a:pt x="3229692" y="3225102"/>
                </a:cubicBezTo>
                <a:close/>
                <a:moveTo>
                  <a:pt x="3192177" y="3207350"/>
                </a:moveTo>
                <a:cubicBezTo>
                  <a:pt x="3201695" y="3211403"/>
                  <a:pt x="3216298" y="3225665"/>
                  <a:pt x="3229648" y="3224575"/>
                </a:cubicBezTo>
                <a:cubicBezTo>
                  <a:pt x="3207895" y="3250774"/>
                  <a:pt x="3182181" y="3228451"/>
                  <a:pt x="3182181" y="3228451"/>
                </a:cubicBezTo>
                <a:cubicBezTo>
                  <a:pt x="3181191" y="3216321"/>
                  <a:pt x="3182178" y="3210134"/>
                  <a:pt x="3184589" y="3207648"/>
                </a:cubicBezTo>
                <a:cubicBezTo>
                  <a:pt x="3186397" y="3205783"/>
                  <a:pt x="3189004" y="3205999"/>
                  <a:pt x="3192177" y="3207350"/>
                </a:cubicBezTo>
                <a:close/>
                <a:moveTo>
                  <a:pt x="3829041" y="3445346"/>
                </a:moveTo>
                <a:lnTo>
                  <a:pt x="3807245" y="3471018"/>
                </a:lnTo>
                <a:lnTo>
                  <a:pt x="3758195" y="3475023"/>
                </a:lnTo>
                <a:close/>
                <a:moveTo>
                  <a:pt x="3777924" y="3424035"/>
                </a:moveTo>
                <a:lnTo>
                  <a:pt x="3778053" y="3425618"/>
                </a:lnTo>
                <a:lnTo>
                  <a:pt x="3754319" y="3427556"/>
                </a:lnTo>
                <a:lnTo>
                  <a:pt x="3754190" y="3425973"/>
                </a:lnTo>
                <a:close/>
                <a:moveTo>
                  <a:pt x="1851377" y="2676952"/>
                </a:moveTo>
                <a:cubicBezTo>
                  <a:pt x="1861014" y="2682819"/>
                  <a:pt x="1870863" y="2691273"/>
                  <a:pt x="1880712" y="2699727"/>
                </a:cubicBezTo>
                <a:lnTo>
                  <a:pt x="1805927" y="2681145"/>
                </a:lnTo>
                <a:cubicBezTo>
                  <a:pt x="1811491" y="2674519"/>
                  <a:pt x="1817306" y="2670958"/>
                  <a:pt x="1823309" y="2669696"/>
                </a:cubicBezTo>
                <a:cubicBezTo>
                  <a:pt x="1832313" y="2667803"/>
                  <a:pt x="1841740" y="2671084"/>
                  <a:pt x="1851377" y="2676952"/>
                </a:cubicBezTo>
                <a:close/>
                <a:moveTo>
                  <a:pt x="3077699" y="3138761"/>
                </a:moveTo>
                <a:cubicBezTo>
                  <a:pt x="3053437" y="3140742"/>
                  <a:pt x="3004916" y="3144704"/>
                  <a:pt x="3004916" y="3144704"/>
                </a:cubicBezTo>
                <a:cubicBezTo>
                  <a:pt x="3010497" y="3138275"/>
                  <a:pt x="3016320" y="3134813"/>
                  <a:pt x="3022294" y="3133205"/>
                </a:cubicBezTo>
                <a:cubicBezTo>
                  <a:pt x="3040218" y="3128382"/>
                  <a:pt x="3059502" y="3140247"/>
                  <a:pt x="3077699" y="3138761"/>
                </a:cubicBezTo>
                <a:close/>
                <a:moveTo>
                  <a:pt x="3404143" y="3249071"/>
                </a:moveTo>
                <a:lnTo>
                  <a:pt x="3402092" y="3260403"/>
                </a:lnTo>
                <a:lnTo>
                  <a:pt x="3398019" y="3250221"/>
                </a:lnTo>
                <a:lnTo>
                  <a:pt x="3398570" y="3249889"/>
                </a:lnTo>
                <a:close/>
                <a:moveTo>
                  <a:pt x="3392531" y="3236495"/>
                </a:moveTo>
                <a:lnTo>
                  <a:pt x="3398019" y="3250221"/>
                </a:lnTo>
                <a:lnTo>
                  <a:pt x="3377906" y="3262377"/>
                </a:lnTo>
                <a:cubicBezTo>
                  <a:pt x="3377906" y="3262377"/>
                  <a:pt x="3377906" y="3262377"/>
                  <a:pt x="3375904" y="3237853"/>
                </a:cubicBezTo>
                <a:cubicBezTo>
                  <a:pt x="3353721" y="3264352"/>
                  <a:pt x="3303346" y="3243777"/>
                  <a:pt x="3281163" y="3270276"/>
                </a:cubicBezTo>
                <a:lnTo>
                  <a:pt x="3279161" y="3245752"/>
                </a:lnTo>
                <a:cubicBezTo>
                  <a:pt x="3303346" y="3243777"/>
                  <a:pt x="3327532" y="3241803"/>
                  <a:pt x="3351718" y="3239828"/>
                </a:cubicBezTo>
                <a:cubicBezTo>
                  <a:pt x="3351718" y="3239828"/>
                  <a:pt x="3363310" y="3232709"/>
                  <a:pt x="3375403" y="3231722"/>
                </a:cubicBezTo>
                <a:cubicBezTo>
                  <a:pt x="3381449" y="3231227"/>
                  <a:pt x="3387621" y="3232267"/>
                  <a:pt x="3392531" y="3236495"/>
                </a:cubicBezTo>
                <a:close/>
                <a:moveTo>
                  <a:pt x="1863632" y="2639294"/>
                </a:moveTo>
                <a:lnTo>
                  <a:pt x="1852288" y="2652794"/>
                </a:lnTo>
                <a:cubicBezTo>
                  <a:pt x="1852288" y="2652794"/>
                  <a:pt x="1828247" y="2654756"/>
                  <a:pt x="1828247" y="2654756"/>
                </a:cubicBezTo>
                <a:close/>
                <a:moveTo>
                  <a:pt x="3448460" y="3231929"/>
                </a:moveTo>
                <a:cubicBezTo>
                  <a:pt x="3449462" y="3244191"/>
                  <a:pt x="3437369" y="3245178"/>
                  <a:pt x="3422253" y="3246412"/>
                </a:cubicBezTo>
                <a:lnTo>
                  <a:pt x="3404143" y="3249071"/>
                </a:lnTo>
                <a:lnTo>
                  <a:pt x="3404712" y="3245915"/>
                </a:lnTo>
                <a:cubicBezTo>
                  <a:pt x="3410670" y="3235014"/>
                  <a:pt x="3424275" y="3233904"/>
                  <a:pt x="3424275" y="3233904"/>
                </a:cubicBezTo>
                <a:cubicBezTo>
                  <a:pt x="3424275" y="3233904"/>
                  <a:pt x="3448460" y="3231929"/>
                  <a:pt x="3448460" y="3231929"/>
                </a:cubicBezTo>
                <a:close/>
                <a:moveTo>
                  <a:pt x="3619153" y="3291260"/>
                </a:moveTo>
                <a:cubicBezTo>
                  <a:pt x="3628554" y="3296663"/>
                  <a:pt x="3634988" y="3302311"/>
                  <a:pt x="3624122" y="3315541"/>
                </a:cubicBezTo>
                <a:cubicBezTo>
                  <a:pt x="3600388" y="3317480"/>
                  <a:pt x="3576654" y="3319418"/>
                  <a:pt x="3574652" y="3294893"/>
                </a:cubicBezTo>
                <a:cubicBezTo>
                  <a:pt x="3574652" y="3294893"/>
                  <a:pt x="3574652" y="3294893"/>
                  <a:pt x="3580585" y="3294409"/>
                </a:cubicBezTo>
                <a:close/>
                <a:moveTo>
                  <a:pt x="3622120" y="3291018"/>
                </a:moveTo>
                <a:lnTo>
                  <a:pt x="3619153" y="3291260"/>
                </a:lnTo>
                <a:lnTo>
                  <a:pt x="3618351" y="3290771"/>
                </a:lnTo>
                <a:close/>
                <a:moveTo>
                  <a:pt x="1874346" y="2626544"/>
                </a:moveTo>
                <a:lnTo>
                  <a:pt x="1891563" y="2633267"/>
                </a:lnTo>
                <a:lnTo>
                  <a:pt x="1866949" y="2637844"/>
                </a:lnTo>
                <a:lnTo>
                  <a:pt x="1863632" y="2639294"/>
                </a:lnTo>
                <a:lnTo>
                  <a:pt x="1865040" y="2637617"/>
                </a:lnTo>
                <a:cubicBezTo>
                  <a:pt x="1874346" y="2626544"/>
                  <a:pt x="1874346" y="2626544"/>
                  <a:pt x="1874346" y="2626544"/>
                </a:cubicBezTo>
                <a:close/>
                <a:moveTo>
                  <a:pt x="3596384" y="3268430"/>
                </a:moveTo>
                <a:cubicBezTo>
                  <a:pt x="3596885" y="3274562"/>
                  <a:pt x="3600226" y="3278917"/>
                  <a:pt x="3604618" y="3282416"/>
                </a:cubicBezTo>
                <a:lnTo>
                  <a:pt x="3618351" y="3290771"/>
                </a:lnTo>
                <a:lnTo>
                  <a:pt x="3601102" y="3289647"/>
                </a:lnTo>
                <a:cubicBezTo>
                  <a:pt x="3597886" y="3286824"/>
                  <a:pt x="3597385" y="3280692"/>
                  <a:pt x="3596384" y="3268430"/>
                </a:cubicBezTo>
                <a:close/>
                <a:moveTo>
                  <a:pt x="3395341" y="3186092"/>
                </a:moveTo>
                <a:lnTo>
                  <a:pt x="3422724" y="3209341"/>
                </a:lnTo>
                <a:lnTo>
                  <a:pt x="3397408" y="3211408"/>
                </a:lnTo>
                <a:close/>
                <a:moveTo>
                  <a:pt x="3282387" y="3140178"/>
                </a:moveTo>
                <a:cubicBezTo>
                  <a:pt x="3287185" y="3143258"/>
                  <a:pt x="3280406" y="3171586"/>
                  <a:pt x="3298470" y="3170111"/>
                </a:cubicBezTo>
                <a:cubicBezTo>
                  <a:pt x="3298470" y="3170111"/>
                  <a:pt x="3298470" y="3170111"/>
                  <a:pt x="3105787" y="3185843"/>
                </a:cubicBezTo>
                <a:cubicBezTo>
                  <a:pt x="3105787" y="3185843"/>
                  <a:pt x="3105787" y="3185843"/>
                  <a:pt x="3079701" y="3163286"/>
                </a:cubicBezTo>
                <a:cubicBezTo>
                  <a:pt x="3079701" y="3163286"/>
                  <a:pt x="3079701" y="3163286"/>
                  <a:pt x="3248296" y="3149520"/>
                </a:cubicBezTo>
                <a:cubicBezTo>
                  <a:pt x="3248296" y="3149520"/>
                  <a:pt x="3248296" y="3149520"/>
                  <a:pt x="3272382" y="3147553"/>
                </a:cubicBezTo>
                <a:cubicBezTo>
                  <a:pt x="3277903" y="3140930"/>
                  <a:pt x="3280788" y="3139151"/>
                  <a:pt x="3282387" y="3140178"/>
                </a:cubicBezTo>
                <a:close/>
                <a:moveTo>
                  <a:pt x="2111264" y="2558258"/>
                </a:moveTo>
                <a:cubicBezTo>
                  <a:pt x="2111264" y="2558258"/>
                  <a:pt x="2111264" y="2558258"/>
                  <a:pt x="2088677" y="2583994"/>
                </a:cubicBezTo>
                <a:cubicBezTo>
                  <a:pt x="2062214" y="2562263"/>
                  <a:pt x="2086739" y="2560260"/>
                  <a:pt x="2111264" y="2558258"/>
                </a:cubicBezTo>
                <a:close/>
                <a:moveTo>
                  <a:pt x="2106490" y="2505823"/>
                </a:moveTo>
                <a:lnTo>
                  <a:pt x="2106864" y="2509241"/>
                </a:lnTo>
                <a:lnTo>
                  <a:pt x="2082735" y="2511211"/>
                </a:lnTo>
                <a:close/>
                <a:moveTo>
                  <a:pt x="2102152" y="2488720"/>
                </a:moveTo>
                <a:lnTo>
                  <a:pt x="2103389" y="2491350"/>
                </a:lnTo>
                <a:lnTo>
                  <a:pt x="2080797" y="2487478"/>
                </a:lnTo>
                <a:cubicBezTo>
                  <a:pt x="2092861" y="2486493"/>
                  <a:pt x="2098894" y="2486001"/>
                  <a:pt x="2102152" y="2488720"/>
                </a:cubicBezTo>
                <a:close/>
                <a:moveTo>
                  <a:pt x="1956172" y="2410947"/>
                </a:moveTo>
                <a:cubicBezTo>
                  <a:pt x="1964709" y="2413237"/>
                  <a:pt x="1972613" y="2417071"/>
                  <a:pt x="1979129" y="2422512"/>
                </a:cubicBezTo>
                <a:lnTo>
                  <a:pt x="1882612" y="2430392"/>
                </a:lnTo>
                <a:cubicBezTo>
                  <a:pt x="1893708" y="2417541"/>
                  <a:pt x="1911320" y="2410129"/>
                  <a:pt x="1929417" y="2408651"/>
                </a:cubicBezTo>
                <a:cubicBezTo>
                  <a:pt x="1938466" y="2407912"/>
                  <a:pt x="1947635" y="2408657"/>
                  <a:pt x="1956172" y="2410947"/>
                </a:cubicBezTo>
                <a:close/>
                <a:moveTo>
                  <a:pt x="2225571" y="2475658"/>
                </a:moveTo>
                <a:cubicBezTo>
                  <a:pt x="2189378" y="2478613"/>
                  <a:pt x="2140702" y="2496026"/>
                  <a:pt x="2108446" y="2505379"/>
                </a:cubicBezTo>
                <a:lnTo>
                  <a:pt x="2106490" y="2505823"/>
                </a:lnTo>
                <a:lnTo>
                  <a:pt x="2105367" y="2495551"/>
                </a:lnTo>
                <a:lnTo>
                  <a:pt x="2103389" y="2491350"/>
                </a:lnTo>
                <a:lnTo>
                  <a:pt x="2107356" y="2492029"/>
                </a:lnTo>
                <a:cubicBezTo>
                  <a:pt x="2129102" y="2488761"/>
                  <a:pt x="2157661" y="2475976"/>
                  <a:pt x="2185439" y="2472214"/>
                </a:cubicBezTo>
                <a:cubicBezTo>
                  <a:pt x="2199328" y="2470333"/>
                  <a:pt x="2213022" y="2470709"/>
                  <a:pt x="2225571" y="2475658"/>
                </a:cubicBezTo>
                <a:close/>
                <a:moveTo>
                  <a:pt x="2422965" y="2532807"/>
                </a:moveTo>
                <a:cubicBezTo>
                  <a:pt x="2446699" y="2530869"/>
                  <a:pt x="2450661" y="2579391"/>
                  <a:pt x="2472413" y="2553193"/>
                </a:cubicBezTo>
                <a:cubicBezTo>
                  <a:pt x="2452642" y="2603652"/>
                  <a:pt x="2446699" y="2530869"/>
                  <a:pt x="2422965" y="2532807"/>
                </a:cubicBezTo>
                <a:close/>
                <a:moveTo>
                  <a:pt x="2545153" y="2546723"/>
                </a:moveTo>
                <a:cubicBezTo>
                  <a:pt x="2545153" y="2546723"/>
                  <a:pt x="2523486" y="2573976"/>
                  <a:pt x="2523486" y="2573976"/>
                </a:cubicBezTo>
                <a:cubicBezTo>
                  <a:pt x="2521419" y="2548661"/>
                  <a:pt x="2497686" y="2550599"/>
                  <a:pt x="2497686" y="2550599"/>
                </a:cubicBezTo>
                <a:cubicBezTo>
                  <a:pt x="2497686" y="2550599"/>
                  <a:pt x="2497686" y="2550599"/>
                  <a:pt x="2545153" y="2546723"/>
                </a:cubicBezTo>
                <a:close/>
                <a:moveTo>
                  <a:pt x="2395291" y="2486488"/>
                </a:moveTo>
                <a:cubicBezTo>
                  <a:pt x="2347191" y="2490415"/>
                  <a:pt x="2301093" y="2518867"/>
                  <a:pt x="2275041" y="2496306"/>
                </a:cubicBezTo>
                <a:lnTo>
                  <a:pt x="2299091" y="2494342"/>
                </a:lnTo>
                <a:cubicBezTo>
                  <a:pt x="2299091" y="2494342"/>
                  <a:pt x="2299091" y="2494342"/>
                  <a:pt x="2273039" y="2471781"/>
                </a:cubicBezTo>
                <a:cubicBezTo>
                  <a:pt x="2273039" y="2471781"/>
                  <a:pt x="2273039" y="2471781"/>
                  <a:pt x="2279051" y="2471290"/>
                </a:cubicBezTo>
                <a:lnTo>
                  <a:pt x="2297089" y="2469817"/>
                </a:lnTo>
                <a:cubicBezTo>
                  <a:pt x="2325143" y="2516903"/>
                  <a:pt x="2369238" y="2463926"/>
                  <a:pt x="2395291" y="2486488"/>
                </a:cubicBezTo>
                <a:close/>
                <a:moveTo>
                  <a:pt x="2440754" y="2459383"/>
                </a:moveTo>
                <a:lnTo>
                  <a:pt x="2438355" y="2468056"/>
                </a:lnTo>
                <a:cubicBezTo>
                  <a:pt x="2431879" y="2472019"/>
                  <a:pt x="2417258" y="2459474"/>
                  <a:pt x="2417258" y="2459474"/>
                </a:cubicBezTo>
                <a:close/>
                <a:moveTo>
                  <a:pt x="2737811" y="2531592"/>
                </a:moveTo>
                <a:cubicBezTo>
                  <a:pt x="2715753" y="2557842"/>
                  <a:pt x="2689730" y="2535518"/>
                  <a:pt x="2665690" y="2537481"/>
                </a:cubicBezTo>
                <a:cubicBezTo>
                  <a:pt x="2665690" y="2537481"/>
                  <a:pt x="2665690" y="2537481"/>
                  <a:pt x="2737811" y="2531592"/>
                </a:cubicBezTo>
                <a:close/>
                <a:moveTo>
                  <a:pt x="2858681" y="2557521"/>
                </a:moveTo>
                <a:lnTo>
                  <a:pt x="2839075" y="2558469"/>
                </a:lnTo>
                <a:lnTo>
                  <a:pt x="2816123" y="2555549"/>
                </a:lnTo>
                <a:lnTo>
                  <a:pt x="2851724" y="2555909"/>
                </a:lnTo>
                <a:close/>
                <a:moveTo>
                  <a:pt x="2783909" y="2503380"/>
                </a:moveTo>
                <a:cubicBezTo>
                  <a:pt x="2785891" y="2527667"/>
                  <a:pt x="2761852" y="2529629"/>
                  <a:pt x="2787874" y="2551953"/>
                </a:cubicBezTo>
                <a:lnTo>
                  <a:pt x="2816123" y="2555549"/>
                </a:lnTo>
                <a:lnTo>
                  <a:pt x="2797606" y="2555361"/>
                </a:lnTo>
                <a:cubicBezTo>
                  <a:pt x="2782360" y="2558516"/>
                  <a:pt x="2770836" y="2565569"/>
                  <a:pt x="2765817" y="2578203"/>
                </a:cubicBezTo>
                <a:cubicBezTo>
                  <a:pt x="2763834" y="2553917"/>
                  <a:pt x="2785891" y="2527667"/>
                  <a:pt x="2761852" y="2529629"/>
                </a:cubicBezTo>
                <a:cubicBezTo>
                  <a:pt x="2761852" y="2529629"/>
                  <a:pt x="2737811" y="2531592"/>
                  <a:pt x="2737811" y="2531592"/>
                </a:cubicBezTo>
                <a:cubicBezTo>
                  <a:pt x="2737811" y="2531592"/>
                  <a:pt x="2737811" y="2531592"/>
                  <a:pt x="2735828" y="2507306"/>
                </a:cubicBezTo>
                <a:cubicBezTo>
                  <a:pt x="2735828" y="2507306"/>
                  <a:pt x="2735828" y="2507306"/>
                  <a:pt x="2783909" y="2503380"/>
                </a:cubicBezTo>
                <a:close/>
                <a:moveTo>
                  <a:pt x="2982179" y="2560538"/>
                </a:moveTo>
                <a:cubicBezTo>
                  <a:pt x="2982179" y="2560538"/>
                  <a:pt x="2984163" y="2584825"/>
                  <a:pt x="2984163" y="2584825"/>
                </a:cubicBezTo>
                <a:cubicBezTo>
                  <a:pt x="2984163" y="2584825"/>
                  <a:pt x="2984163" y="2584825"/>
                  <a:pt x="2960122" y="2586788"/>
                </a:cubicBezTo>
                <a:cubicBezTo>
                  <a:pt x="2947607" y="2581697"/>
                  <a:pt x="2930459" y="2575457"/>
                  <a:pt x="2911465" y="2569750"/>
                </a:cubicBezTo>
                <a:lnTo>
                  <a:pt x="2858681" y="2557521"/>
                </a:lnTo>
                <a:lnTo>
                  <a:pt x="2885027" y="2556246"/>
                </a:lnTo>
                <a:cubicBezTo>
                  <a:pt x="2915077" y="2553792"/>
                  <a:pt x="2945128" y="2551338"/>
                  <a:pt x="2982179" y="2560538"/>
                </a:cubicBezTo>
                <a:close/>
                <a:moveTo>
                  <a:pt x="1505935" y="1972163"/>
                </a:moveTo>
                <a:cubicBezTo>
                  <a:pt x="1505935" y="1972163"/>
                  <a:pt x="1505935" y="1972163"/>
                  <a:pt x="1483876" y="1997856"/>
                </a:cubicBezTo>
                <a:cubicBezTo>
                  <a:pt x="1457941" y="1976082"/>
                  <a:pt x="1385949" y="1981960"/>
                  <a:pt x="1360014" y="1960186"/>
                </a:cubicBezTo>
                <a:cubicBezTo>
                  <a:pt x="1360014" y="1960186"/>
                  <a:pt x="1360014" y="1960186"/>
                  <a:pt x="1505935" y="1972163"/>
                </a:cubicBezTo>
                <a:close/>
                <a:moveTo>
                  <a:pt x="2925759" y="2467863"/>
                </a:moveTo>
                <a:cubicBezTo>
                  <a:pt x="2927698" y="2491597"/>
                  <a:pt x="2929636" y="2515330"/>
                  <a:pt x="2929636" y="2515330"/>
                </a:cubicBezTo>
                <a:cubicBezTo>
                  <a:pt x="2901631" y="2469833"/>
                  <a:pt x="2833118" y="2523210"/>
                  <a:pt x="2831181" y="2499477"/>
                </a:cubicBezTo>
                <a:cubicBezTo>
                  <a:pt x="2853371" y="2473773"/>
                  <a:pt x="2905507" y="2517300"/>
                  <a:pt x="2925759" y="2467863"/>
                </a:cubicBezTo>
                <a:close/>
                <a:moveTo>
                  <a:pt x="2777750" y="2406000"/>
                </a:moveTo>
                <a:cubicBezTo>
                  <a:pt x="2766587" y="2408056"/>
                  <a:pt x="2721934" y="2416281"/>
                  <a:pt x="2705410" y="2435947"/>
                </a:cubicBezTo>
                <a:cubicBezTo>
                  <a:pt x="2681398" y="2437907"/>
                  <a:pt x="2631391" y="2417568"/>
                  <a:pt x="2633372" y="2441829"/>
                </a:cubicBezTo>
                <a:cubicBezTo>
                  <a:pt x="2580830" y="2464437"/>
                  <a:pt x="2512551" y="2460853"/>
                  <a:pt x="2461435" y="2459303"/>
                </a:cubicBezTo>
                <a:lnTo>
                  <a:pt x="2440754" y="2459383"/>
                </a:lnTo>
                <a:lnTo>
                  <a:pt x="2441270" y="2457514"/>
                </a:lnTo>
                <a:cubicBezTo>
                  <a:pt x="2439289" y="2433253"/>
                  <a:pt x="2393245" y="2461435"/>
                  <a:pt x="2393245" y="2461435"/>
                </a:cubicBezTo>
                <a:lnTo>
                  <a:pt x="2391264" y="2437175"/>
                </a:lnTo>
                <a:cubicBezTo>
                  <a:pt x="2415277" y="2435214"/>
                  <a:pt x="2485335" y="2405071"/>
                  <a:pt x="2513309" y="2451632"/>
                </a:cubicBezTo>
                <a:cubicBezTo>
                  <a:pt x="2561335" y="2447711"/>
                  <a:pt x="2583366" y="2421489"/>
                  <a:pt x="2581385" y="2397229"/>
                </a:cubicBezTo>
                <a:cubicBezTo>
                  <a:pt x="2583366" y="2421489"/>
                  <a:pt x="2583366" y="2421489"/>
                  <a:pt x="2583366" y="2421489"/>
                </a:cubicBezTo>
                <a:cubicBezTo>
                  <a:pt x="2607379" y="2419529"/>
                  <a:pt x="2607379" y="2419529"/>
                  <a:pt x="2605398" y="2395268"/>
                </a:cubicBezTo>
                <a:cubicBezTo>
                  <a:pt x="2679417" y="2413647"/>
                  <a:pt x="2703429" y="2411687"/>
                  <a:pt x="2775468" y="2405804"/>
                </a:cubicBezTo>
                <a:cubicBezTo>
                  <a:pt x="2781471" y="2405314"/>
                  <a:pt x="2781471" y="2405314"/>
                  <a:pt x="2777750" y="2406000"/>
                </a:cubicBezTo>
                <a:close/>
                <a:moveTo>
                  <a:pt x="2022554" y="2076517"/>
                </a:moveTo>
                <a:lnTo>
                  <a:pt x="2022683" y="2078100"/>
                </a:lnTo>
                <a:lnTo>
                  <a:pt x="1998950" y="2080038"/>
                </a:lnTo>
                <a:lnTo>
                  <a:pt x="1998820" y="2078455"/>
                </a:lnTo>
                <a:close/>
                <a:moveTo>
                  <a:pt x="2144871" y="2092014"/>
                </a:moveTo>
                <a:lnTo>
                  <a:pt x="2073670" y="2097828"/>
                </a:lnTo>
                <a:lnTo>
                  <a:pt x="2046287" y="2074579"/>
                </a:lnTo>
                <a:close/>
                <a:moveTo>
                  <a:pt x="2543177" y="2229921"/>
                </a:moveTo>
                <a:cubicBezTo>
                  <a:pt x="2543177" y="2229921"/>
                  <a:pt x="2495257" y="2233833"/>
                  <a:pt x="2497195" y="2257566"/>
                </a:cubicBezTo>
                <a:cubicBezTo>
                  <a:pt x="2497195" y="2257566"/>
                  <a:pt x="2497195" y="2257566"/>
                  <a:pt x="2471298" y="2235790"/>
                </a:cubicBezTo>
                <a:cubicBezTo>
                  <a:pt x="2447339" y="2237746"/>
                  <a:pt x="2399419" y="2241659"/>
                  <a:pt x="2373522" y="2219881"/>
                </a:cubicBezTo>
                <a:cubicBezTo>
                  <a:pt x="2373522" y="2219881"/>
                  <a:pt x="2373522" y="2219881"/>
                  <a:pt x="2543177" y="2229921"/>
                </a:cubicBezTo>
                <a:close/>
                <a:moveTo>
                  <a:pt x="2318045" y="2125658"/>
                </a:moveTo>
                <a:cubicBezTo>
                  <a:pt x="2293860" y="2127633"/>
                  <a:pt x="2245489" y="2131582"/>
                  <a:pt x="2243519" y="2107454"/>
                </a:cubicBezTo>
                <a:cubicBezTo>
                  <a:pt x="2243519" y="2107454"/>
                  <a:pt x="2243519" y="2107454"/>
                  <a:pt x="2318045" y="2125658"/>
                </a:cubicBezTo>
                <a:close/>
                <a:moveTo>
                  <a:pt x="2341865" y="2124775"/>
                </a:moveTo>
                <a:cubicBezTo>
                  <a:pt x="2341865" y="2124775"/>
                  <a:pt x="2341865" y="2124775"/>
                  <a:pt x="2367896" y="2147072"/>
                </a:cubicBezTo>
                <a:lnTo>
                  <a:pt x="2343847" y="2149036"/>
                </a:lnTo>
                <a:close/>
                <a:moveTo>
                  <a:pt x="1916154" y="1963358"/>
                </a:moveTo>
                <a:cubicBezTo>
                  <a:pt x="1916154" y="1963358"/>
                  <a:pt x="1916154" y="1963358"/>
                  <a:pt x="1918157" y="1987882"/>
                </a:cubicBezTo>
                <a:cubicBezTo>
                  <a:pt x="1892420" y="1965295"/>
                  <a:pt x="1844954" y="1969171"/>
                  <a:pt x="1819218" y="1946583"/>
                </a:cubicBezTo>
                <a:cubicBezTo>
                  <a:pt x="1819218" y="1946583"/>
                  <a:pt x="1819218" y="1946583"/>
                  <a:pt x="1916154" y="1963358"/>
                </a:cubicBezTo>
                <a:close/>
                <a:moveTo>
                  <a:pt x="2730725" y="2249250"/>
                </a:moveTo>
                <a:cubicBezTo>
                  <a:pt x="2736294" y="2252379"/>
                  <a:pt x="2739698" y="2256879"/>
                  <a:pt x="2740214" y="2263208"/>
                </a:cubicBezTo>
                <a:cubicBezTo>
                  <a:pt x="2716085" y="2265179"/>
                  <a:pt x="2665760" y="2243803"/>
                  <a:pt x="2643698" y="2271089"/>
                </a:cubicBezTo>
                <a:lnTo>
                  <a:pt x="2641631" y="2245773"/>
                </a:lnTo>
                <a:cubicBezTo>
                  <a:pt x="2677825" y="2242818"/>
                  <a:pt x="2714018" y="2239863"/>
                  <a:pt x="2730725" y="2249250"/>
                </a:cubicBezTo>
                <a:close/>
                <a:moveTo>
                  <a:pt x="2265583" y="2060866"/>
                </a:moveTo>
                <a:cubicBezTo>
                  <a:pt x="2274837" y="2062388"/>
                  <a:pt x="2282889" y="2067803"/>
                  <a:pt x="2289920" y="2079375"/>
                </a:cubicBezTo>
                <a:cubicBezTo>
                  <a:pt x="2265734" y="2081349"/>
                  <a:pt x="2265734" y="2081349"/>
                  <a:pt x="2265734" y="2081349"/>
                </a:cubicBezTo>
                <a:cubicBezTo>
                  <a:pt x="2265734" y="2081349"/>
                  <a:pt x="2265734" y="2081349"/>
                  <a:pt x="2267704" y="2105479"/>
                </a:cubicBezTo>
                <a:cubicBezTo>
                  <a:pt x="2267704" y="2105479"/>
                  <a:pt x="2267704" y="2105479"/>
                  <a:pt x="2243519" y="2107454"/>
                </a:cubicBezTo>
                <a:lnTo>
                  <a:pt x="2221302" y="2133557"/>
                </a:lnTo>
                <a:cubicBezTo>
                  <a:pt x="2221302" y="2133557"/>
                  <a:pt x="2221302" y="2133557"/>
                  <a:pt x="2144806" y="2091223"/>
                </a:cubicBezTo>
                <a:cubicBezTo>
                  <a:pt x="2199222" y="2086780"/>
                  <a:pt x="2237820" y="2056302"/>
                  <a:pt x="2265583" y="2060866"/>
                </a:cubicBezTo>
                <a:close/>
                <a:moveTo>
                  <a:pt x="914075" y="1531504"/>
                </a:moveTo>
                <a:cubicBezTo>
                  <a:pt x="914075" y="1531504"/>
                  <a:pt x="914075" y="1531504"/>
                  <a:pt x="963609" y="1552944"/>
                </a:cubicBezTo>
                <a:cubicBezTo>
                  <a:pt x="963609" y="1552944"/>
                  <a:pt x="939876" y="1554882"/>
                  <a:pt x="939876" y="1554882"/>
                </a:cubicBezTo>
                <a:close/>
                <a:moveTo>
                  <a:pt x="1886413" y="1891720"/>
                </a:moveTo>
                <a:lnTo>
                  <a:pt x="1937530" y="1913031"/>
                </a:lnTo>
                <a:lnTo>
                  <a:pt x="1864747" y="1918974"/>
                </a:lnTo>
                <a:close/>
                <a:moveTo>
                  <a:pt x="2536246" y="2133326"/>
                </a:moveTo>
                <a:cubicBezTo>
                  <a:pt x="2536246" y="2133326"/>
                  <a:pt x="2536246" y="2133326"/>
                  <a:pt x="2538227" y="2157588"/>
                </a:cubicBezTo>
                <a:cubicBezTo>
                  <a:pt x="2486165" y="2112993"/>
                  <a:pt x="2470039" y="2212000"/>
                  <a:pt x="2440046" y="2141181"/>
                </a:cubicBezTo>
                <a:cubicBezTo>
                  <a:pt x="2415996" y="2143145"/>
                  <a:pt x="2417977" y="2167406"/>
                  <a:pt x="2417977" y="2167406"/>
                </a:cubicBezTo>
                <a:cubicBezTo>
                  <a:pt x="2417977" y="2167406"/>
                  <a:pt x="2417977" y="2167406"/>
                  <a:pt x="2415996" y="2143145"/>
                </a:cubicBezTo>
                <a:lnTo>
                  <a:pt x="2367896" y="2147072"/>
                </a:lnTo>
                <a:cubicBezTo>
                  <a:pt x="2365916" y="2122811"/>
                  <a:pt x="2415996" y="2143145"/>
                  <a:pt x="2414016" y="2118884"/>
                </a:cubicBezTo>
                <a:cubicBezTo>
                  <a:pt x="2462115" y="2114956"/>
                  <a:pt x="2488146" y="2137254"/>
                  <a:pt x="2536246" y="2133326"/>
                </a:cubicBezTo>
                <a:close/>
                <a:moveTo>
                  <a:pt x="2061720" y="1951472"/>
                </a:moveTo>
                <a:cubicBezTo>
                  <a:pt x="2061720" y="1951472"/>
                  <a:pt x="2061720" y="1951472"/>
                  <a:pt x="2062565" y="1961819"/>
                </a:cubicBezTo>
                <a:lnTo>
                  <a:pt x="2063722" y="1975995"/>
                </a:lnTo>
                <a:lnTo>
                  <a:pt x="2113127" y="1995854"/>
                </a:lnTo>
                <a:lnTo>
                  <a:pt x="2065660" y="1999730"/>
                </a:lnTo>
                <a:lnTo>
                  <a:pt x="2063722" y="1975996"/>
                </a:lnTo>
                <a:cubicBezTo>
                  <a:pt x="2037591" y="1953442"/>
                  <a:pt x="1967206" y="1983877"/>
                  <a:pt x="1963201" y="1934827"/>
                </a:cubicBezTo>
                <a:cubicBezTo>
                  <a:pt x="1963201" y="1934827"/>
                  <a:pt x="1963201" y="1934827"/>
                  <a:pt x="2061720" y="1951472"/>
                </a:cubicBezTo>
                <a:close/>
                <a:moveTo>
                  <a:pt x="2202476" y="2002446"/>
                </a:moveTo>
                <a:cubicBezTo>
                  <a:pt x="2207880" y="2003548"/>
                  <a:pt x="2211146" y="2006367"/>
                  <a:pt x="2211647" y="2012498"/>
                </a:cubicBezTo>
                <a:cubicBezTo>
                  <a:pt x="2211647" y="2012498"/>
                  <a:pt x="2141262" y="2042933"/>
                  <a:pt x="2113127" y="1995854"/>
                </a:cubicBezTo>
                <a:cubicBezTo>
                  <a:pt x="2150823" y="2011292"/>
                  <a:pt x="2186266" y="1999140"/>
                  <a:pt x="2202476" y="2002446"/>
                </a:cubicBezTo>
                <a:close/>
                <a:moveTo>
                  <a:pt x="2379650" y="2038898"/>
                </a:moveTo>
                <a:cubicBezTo>
                  <a:pt x="2401168" y="2046399"/>
                  <a:pt x="2419969" y="2057208"/>
                  <a:pt x="2432838" y="2068502"/>
                </a:cubicBezTo>
                <a:cubicBezTo>
                  <a:pt x="2409104" y="2070440"/>
                  <a:pt x="2359634" y="2049791"/>
                  <a:pt x="2310165" y="2029141"/>
                </a:cubicBezTo>
                <a:cubicBezTo>
                  <a:pt x="2333898" y="2027203"/>
                  <a:pt x="2358132" y="2031397"/>
                  <a:pt x="2379650" y="2038898"/>
                </a:cubicBezTo>
                <a:close/>
                <a:moveTo>
                  <a:pt x="1207984" y="1580774"/>
                </a:moveTo>
                <a:lnTo>
                  <a:pt x="1208113" y="1582357"/>
                </a:lnTo>
                <a:lnTo>
                  <a:pt x="1184379" y="1584295"/>
                </a:lnTo>
                <a:lnTo>
                  <a:pt x="1184250" y="1582712"/>
                </a:lnTo>
                <a:close/>
                <a:moveTo>
                  <a:pt x="1927468" y="1824778"/>
                </a:moveTo>
                <a:lnTo>
                  <a:pt x="1955130" y="1837586"/>
                </a:lnTo>
                <a:cubicBezTo>
                  <a:pt x="1949119" y="1838077"/>
                  <a:pt x="1941235" y="1834137"/>
                  <a:pt x="1932444" y="1828360"/>
                </a:cubicBezTo>
                <a:close/>
                <a:moveTo>
                  <a:pt x="1225371" y="1553813"/>
                </a:moveTo>
                <a:lnTo>
                  <a:pt x="1216046" y="1552498"/>
                </a:lnTo>
                <a:lnTo>
                  <a:pt x="1214874" y="1551347"/>
                </a:lnTo>
                <a:lnTo>
                  <a:pt x="1214960" y="1551346"/>
                </a:lnTo>
                <a:close/>
                <a:moveTo>
                  <a:pt x="2304222" y="1956358"/>
                </a:moveTo>
                <a:lnTo>
                  <a:pt x="2255172" y="1960363"/>
                </a:lnTo>
                <a:lnTo>
                  <a:pt x="2229372" y="1936986"/>
                </a:lnTo>
                <a:close/>
                <a:moveTo>
                  <a:pt x="2678565" y="2097283"/>
                </a:moveTo>
                <a:cubicBezTo>
                  <a:pt x="2654515" y="2099247"/>
                  <a:pt x="2606415" y="2103174"/>
                  <a:pt x="2582365" y="2105138"/>
                </a:cubicBezTo>
                <a:cubicBezTo>
                  <a:pt x="2658477" y="2147769"/>
                  <a:pt x="2730627" y="2141878"/>
                  <a:pt x="2828807" y="2158283"/>
                </a:cubicBezTo>
                <a:cubicBezTo>
                  <a:pt x="2804758" y="2160247"/>
                  <a:pt x="2710539" y="2192363"/>
                  <a:pt x="2682527" y="2145806"/>
                </a:cubicBezTo>
                <a:cubicBezTo>
                  <a:pt x="2682527" y="2145806"/>
                  <a:pt x="2682527" y="2145806"/>
                  <a:pt x="2660458" y="2172030"/>
                </a:cubicBezTo>
                <a:cubicBezTo>
                  <a:pt x="2610377" y="2151697"/>
                  <a:pt x="2584346" y="2129399"/>
                  <a:pt x="2536246" y="2133326"/>
                </a:cubicBezTo>
                <a:cubicBezTo>
                  <a:pt x="2582365" y="2105138"/>
                  <a:pt x="2506253" y="2062508"/>
                  <a:pt x="2482204" y="2064471"/>
                </a:cubicBezTo>
                <a:cubicBezTo>
                  <a:pt x="2482204" y="2064471"/>
                  <a:pt x="2482204" y="2064471"/>
                  <a:pt x="2506253" y="2062508"/>
                </a:cubicBezTo>
                <a:cubicBezTo>
                  <a:pt x="2582365" y="2105138"/>
                  <a:pt x="2628484" y="2076950"/>
                  <a:pt x="2678565" y="2097283"/>
                </a:cubicBezTo>
                <a:close/>
                <a:moveTo>
                  <a:pt x="1104050" y="1491449"/>
                </a:moveTo>
                <a:cubicBezTo>
                  <a:pt x="1104050" y="1491449"/>
                  <a:pt x="1104050" y="1491449"/>
                  <a:pt x="1125170" y="1500039"/>
                </a:cubicBezTo>
                <a:lnTo>
                  <a:pt x="1132993" y="1503220"/>
                </a:lnTo>
                <a:lnTo>
                  <a:pt x="1130073" y="1513772"/>
                </a:lnTo>
                <a:cubicBezTo>
                  <a:pt x="1130073" y="1513772"/>
                  <a:pt x="1130073" y="1513772"/>
                  <a:pt x="1104050" y="1491449"/>
                </a:cubicBezTo>
                <a:close/>
                <a:moveTo>
                  <a:pt x="1145984" y="1506027"/>
                </a:moveTo>
                <a:cubicBezTo>
                  <a:pt x="1150454" y="1508670"/>
                  <a:pt x="1154113" y="1511809"/>
                  <a:pt x="1154113" y="1511809"/>
                </a:cubicBezTo>
                <a:lnTo>
                  <a:pt x="1132993" y="1503220"/>
                </a:lnTo>
                <a:cubicBezTo>
                  <a:pt x="1136234" y="1501236"/>
                  <a:pt x="1141514" y="1503383"/>
                  <a:pt x="1145984" y="1506027"/>
                </a:cubicBezTo>
                <a:close/>
                <a:moveTo>
                  <a:pt x="1976987" y="1811057"/>
                </a:moveTo>
                <a:lnTo>
                  <a:pt x="1990005" y="1822238"/>
                </a:lnTo>
                <a:lnTo>
                  <a:pt x="1985403" y="1821467"/>
                </a:lnTo>
                <a:cubicBezTo>
                  <a:pt x="1980738" y="1819934"/>
                  <a:pt x="1977484" y="1817138"/>
                  <a:pt x="1976987" y="1811057"/>
                </a:cubicBezTo>
                <a:close/>
                <a:moveTo>
                  <a:pt x="1026443" y="1425170"/>
                </a:moveTo>
                <a:lnTo>
                  <a:pt x="1052115" y="1446967"/>
                </a:lnTo>
                <a:lnTo>
                  <a:pt x="1028381" y="1448905"/>
                </a:lnTo>
                <a:close/>
                <a:moveTo>
                  <a:pt x="2367133" y="1930124"/>
                </a:moveTo>
                <a:lnTo>
                  <a:pt x="2260487" y="1910355"/>
                </a:lnTo>
                <a:lnTo>
                  <a:pt x="2213962" y="1902212"/>
                </a:lnTo>
                <a:lnTo>
                  <a:pt x="2248721" y="1900601"/>
                </a:lnTo>
                <a:cubicBezTo>
                  <a:pt x="2264251" y="1900864"/>
                  <a:pt x="2281035" y="1902555"/>
                  <a:pt x="2299568" y="1907164"/>
                </a:cubicBezTo>
                <a:close/>
                <a:moveTo>
                  <a:pt x="2049770" y="1805114"/>
                </a:moveTo>
                <a:cubicBezTo>
                  <a:pt x="2049770" y="1805114"/>
                  <a:pt x="2049770" y="1805114"/>
                  <a:pt x="2053775" y="1854164"/>
                </a:cubicBezTo>
                <a:lnTo>
                  <a:pt x="2030112" y="1856096"/>
                </a:lnTo>
                <a:lnTo>
                  <a:pt x="2144204" y="1890004"/>
                </a:lnTo>
                <a:lnTo>
                  <a:pt x="2213962" y="1902212"/>
                </a:lnTo>
                <a:lnTo>
                  <a:pt x="2205381" y="1902610"/>
                </a:lnTo>
                <a:cubicBezTo>
                  <a:pt x="2178325" y="1904819"/>
                  <a:pt x="2154275" y="1906783"/>
                  <a:pt x="2129232" y="1896583"/>
                </a:cubicBezTo>
                <a:cubicBezTo>
                  <a:pt x="2061055" y="1951127"/>
                  <a:pt x="2027073" y="1831456"/>
                  <a:pt x="1980960" y="1859711"/>
                </a:cubicBezTo>
                <a:cubicBezTo>
                  <a:pt x="1980960" y="1859711"/>
                  <a:pt x="1980960" y="1859711"/>
                  <a:pt x="2003023" y="1833420"/>
                </a:cubicBezTo>
                <a:lnTo>
                  <a:pt x="1990005" y="1822238"/>
                </a:lnTo>
                <a:lnTo>
                  <a:pt x="2002278" y="1824297"/>
                </a:lnTo>
                <a:cubicBezTo>
                  <a:pt x="2008415" y="1825328"/>
                  <a:pt x="2014614" y="1827117"/>
                  <a:pt x="2019526" y="1831690"/>
                </a:cubicBezTo>
                <a:lnTo>
                  <a:pt x="2028708" y="1854893"/>
                </a:lnTo>
                <a:lnTo>
                  <a:pt x="2031226" y="1841346"/>
                </a:lnTo>
                <a:cubicBezTo>
                  <a:pt x="2037407" y="1829269"/>
                  <a:pt x="2051271" y="1823508"/>
                  <a:pt x="2049770" y="1805114"/>
                </a:cubicBezTo>
                <a:close/>
                <a:moveTo>
                  <a:pt x="2424691" y="1946021"/>
                </a:moveTo>
                <a:cubicBezTo>
                  <a:pt x="2441666" y="1951809"/>
                  <a:pt x="2458101" y="1958503"/>
                  <a:pt x="2473877" y="1966399"/>
                </a:cubicBezTo>
                <a:cubicBezTo>
                  <a:pt x="2473877" y="1966399"/>
                  <a:pt x="2473877" y="1966399"/>
                  <a:pt x="2400340" y="1941409"/>
                </a:cubicBezTo>
                <a:lnTo>
                  <a:pt x="2367133" y="1930124"/>
                </a:lnTo>
                <a:lnTo>
                  <a:pt x="2372260" y="1931075"/>
                </a:lnTo>
                <a:cubicBezTo>
                  <a:pt x="2390199" y="1935350"/>
                  <a:pt x="2407716" y="1940233"/>
                  <a:pt x="2424691" y="1946021"/>
                </a:cubicBezTo>
                <a:close/>
                <a:moveTo>
                  <a:pt x="675482" y="1282385"/>
                </a:moveTo>
                <a:cubicBezTo>
                  <a:pt x="675482" y="1282385"/>
                  <a:pt x="676592" y="1295978"/>
                  <a:pt x="666172" y="1293407"/>
                </a:cubicBezTo>
                <a:cubicBezTo>
                  <a:pt x="675482" y="1282385"/>
                  <a:pt x="675482" y="1282385"/>
                  <a:pt x="675482" y="1282385"/>
                </a:cubicBezTo>
                <a:close/>
                <a:moveTo>
                  <a:pt x="1073910" y="1421294"/>
                </a:moveTo>
                <a:cubicBezTo>
                  <a:pt x="1073910" y="1421294"/>
                  <a:pt x="1073910" y="1421294"/>
                  <a:pt x="1124149" y="1441615"/>
                </a:cubicBezTo>
                <a:cubicBezTo>
                  <a:pt x="1125635" y="1459810"/>
                  <a:pt x="1153152" y="1462144"/>
                  <a:pt x="1167653" y="1472407"/>
                </a:cubicBezTo>
                <a:lnTo>
                  <a:pt x="1176169" y="1485878"/>
                </a:lnTo>
                <a:lnTo>
                  <a:pt x="1176171" y="1485560"/>
                </a:lnTo>
                <a:cubicBezTo>
                  <a:pt x="1212231" y="1482616"/>
                  <a:pt x="1197547" y="1525071"/>
                  <a:pt x="1208235" y="1544827"/>
                </a:cubicBezTo>
                <a:lnTo>
                  <a:pt x="1214874" y="1551347"/>
                </a:lnTo>
                <a:lnTo>
                  <a:pt x="1190639" y="1551613"/>
                </a:lnTo>
                <a:cubicBezTo>
                  <a:pt x="1157583" y="1554312"/>
                  <a:pt x="1122019" y="1563328"/>
                  <a:pt x="1083976" y="1541985"/>
                </a:cubicBezTo>
                <a:cubicBezTo>
                  <a:pt x="1059935" y="1543948"/>
                  <a:pt x="1009872" y="1523586"/>
                  <a:pt x="1033912" y="1521624"/>
                </a:cubicBezTo>
                <a:cubicBezTo>
                  <a:pt x="1059935" y="1543948"/>
                  <a:pt x="1108016" y="1540022"/>
                  <a:pt x="1130073" y="1513772"/>
                </a:cubicBezTo>
                <a:cubicBezTo>
                  <a:pt x="1154113" y="1511809"/>
                  <a:pt x="1132056" y="1538059"/>
                  <a:pt x="1156096" y="1536096"/>
                </a:cubicBezTo>
                <a:cubicBezTo>
                  <a:pt x="1168117" y="1535115"/>
                  <a:pt x="1173631" y="1528553"/>
                  <a:pt x="1175893" y="1519200"/>
                </a:cubicBezTo>
                <a:lnTo>
                  <a:pt x="1176166" y="1486159"/>
                </a:lnTo>
                <a:lnTo>
                  <a:pt x="1133215" y="1478272"/>
                </a:lnTo>
                <a:cubicBezTo>
                  <a:pt x="1099874" y="1460388"/>
                  <a:pt x="1092007" y="1419816"/>
                  <a:pt x="1073910" y="1421294"/>
                </a:cubicBezTo>
                <a:close/>
                <a:moveTo>
                  <a:pt x="663291" y="1263110"/>
                </a:moveTo>
                <a:lnTo>
                  <a:pt x="654431" y="1270040"/>
                </a:lnTo>
                <a:cubicBezTo>
                  <a:pt x="652080" y="1273654"/>
                  <a:pt x="650947" y="1278307"/>
                  <a:pt x="651440" y="1284348"/>
                </a:cubicBezTo>
                <a:cubicBezTo>
                  <a:pt x="657944" y="1289898"/>
                  <a:pt x="662698" y="1292551"/>
                  <a:pt x="666172" y="1293407"/>
                </a:cubicBezTo>
                <a:cubicBezTo>
                  <a:pt x="663068" y="1297082"/>
                  <a:pt x="658931" y="1301981"/>
                  <a:pt x="653413" y="1308513"/>
                </a:cubicBezTo>
                <a:cubicBezTo>
                  <a:pt x="629371" y="1310476"/>
                  <a:pt x="583260" y="1338567"/>
                  <a:pt x="555272" y="1292200"/>
                </a:cubicBezTo>
                <a:cubicBezTo>
                  <a:pt x="579314" y="1290237"/>
                  <a:pt x="579314" y="1290237"/>
                  <a:pt x="579314" y="1290237"/>
                </a:cubicBezTo>
                <a:cubicBezTo>
                  <a:pt x="601383" y="1264110"/>
                  <a:pt x="625425" y="1262147"/>
                  <a:pt x="652718" y="1262958"/>
                </a:cubicBezTo>
                <a:close/>
                <a:moveTo>
                  <a:pt x="2596064" y="1980313"/>
                </a:moveTo>
                <a:lnTo>
                  <a:pt x="2596194" y="1981896"/>
                </a:lnTo>
                <a:lnTo>
                  <a:pt x="2572460" y="1983834"/>
                </a:lnTo>
                <a:lnTo>
                  <a:pt x="2572330" y="1982251"/>
                </a:lnTo>
                <a:close/>
                <a:moveTo>
                  <a:pt x="697551" y="1256257"/>
                </a:moveTo>
                <a:lnTo>
                  <a:pt x="701488" y="1262392"/>
                </a:lnTo>
                <a:lnTo>
                  <a:pt x="696259" y="1263584"/>
                </a:lnTo>
                <a:lnTo>
                  <a:pt x="663291" y="1263110"/>
                </a:lnTo>
                <a:lnTo>
                  <a:pt x="664740" y="1261977"/>
                </a:lnTo>
                <a:cubicBezTo>
                  <a:pt x="673509" y="1258220"/>
                  <a:pt x="685530" y="1257239"/>
                  <a:pt x="697551" y="1256257"/>
                </a:cubicBezTo>
                <a:close/>
                <a:moveTo>
                  <a:pt x="2268959" y="1836594"/>
                </a:moveTo>
                <a:cubicBezTo>
                  <a:pt x="2268959" y="1836594"/>
                  <a:pt x="2268959" y="1836594"/>
                  <a:pt x="2270897" y="1860328"/>
                </a:cubicBezTo>
                <a:cubicBezTo>
                  <a:pt x="2223430" y="1864204"/>
                  <a:pt x="2197759" y="1842408"/>
                  <a:pt x="2174025" y="1844345"/>
                </a:cubicBezTo>
                <a:cubicBezTo>
                  <a:pt x="2197759" y="1842408"/>
                  <a:pt x="2245225" y="1838532"/>
                  <a:pt x="2268959" y="1836594"/>
                </a:cubicBezTo>
                <a:close/>
                <a:moveTo>
                  <a:pt x="2370661" y="1871651"/>
                </a:moveTo>
                <a:lnTo>
                  <a:pt x="2370287" y="1873277"/>
                </a:lnTo>
                <a:cubicBezTo>
                  <a:pt x="2370096" y="1875562"/>
                  <a:pt x="2370219" y="1877065"/>
                  <a:pt x="2370219" y="1877065"/>
                </a:cubicBezTo>
                <a:lnTo>
                  <a:pt x="2367523" y="1870735"/>
                </a:lnTo>
                <a:close/>
                <a:moveTo>
                  <a:pt x="1119311" y="1392102"/>
                </a:moveTo>
                <a:lnTo>
                  <a:pt x="1121378" y="1417418"/>
                </a:lnTo>
                <a:lnTo>
                  <a:pt x="1095577" y="1394040"/>
                </a:lnTo>
                <a:close/>
                <a:moveTo>
                  <a:pt x="2366292" y="1828965"/>
                </a:moveTo>
                <a:cubicBezTo>
                  <a:pt x="2366292" y="1828965"/>
                  <a:pt x="2366292" y="1828965"/>
                  <a:pt x="2392252" y="1851055"/>
                </a:cubicBezTo>
                <a:cubicBezTo>
                  <a:pt x="2392252" y="1851055"/>
                  <a:pt x="2368255" y="1853015"/>
                  <a:pt x="2366292" y="1828965"/>
                </a:cubicBezTo>
                <a:close/>
                <a:moveTo>
                  <a:pt x="2316334" y="1808833"/>
                </a:moveTo>
                <a:lnTo>
                  <a:pt x="2323278" y="1814903"/>
                </a:lnTo>
                <a:lnTo>
                  <a:pt x="2317316" y="1820859"/>
                </a:lnTo>
                <a:cubicBezTo>
                  <a:pt x="2311807" y="1827361"/>
                  <a:pt x="2306299" y="1833863"/>
                  <a:pt x="2294300" y="1834843"/>
                </a:cubicBezTo>
                <a:close/>
                <a:moveTo>
                  <a:pt x="2340331" y="1806874"/>
                </a:moveTo>
                <a:cubicBezTo>
                  <a:pt x="2353311" y="1817920"/>
                  <a:pt x="2354293" y="1829945"/>
                  <a:pt x="2355274" y="1841970"/>
                </a:cubicBezTo>
                <a:lnTo>
                  <a:pt x="2367523" y="1870735"/>
                </a:lnTo>
                <a:lnTo>
                  <a:pt x="2320261" y="1856933"/>
                </a:lnTo>
                <a:cubicBezTo>
                  <a:pt x="2320261" y="1856933"/>
                  <a:pt x="2320261" y="1856933"/>
                  <a:pt x="2344258" y="1854974"/>
                </a:cubicBezTo>
                <a:cubicBezTo>
                  <a:pt x="2342786" y="1836937"/>
                  <a:pt x="2342417" y="1832427"/>
                  <a:pt x="2331372" y="1821981"/>
                </a:cubicBezTo>
                <a:lnTo>
                  <a:pt x="2323278" y="1814903"/>
                </a:lnTo>
                <a:lnTo>
                  <a:pt x="2326389" y="1811795"/>
                </a:lnTo>
                <a:cubicBezTo>
                  <a:pt x="2329955" y="1809234"/>
                  <a:pt x="2334332" y="1807364"/>
                  <a:pt x="2340331" y="1806874"/>
                </a:cubicBezTo>
                <a:close/>
                <a:moveTo>
                  <a:pt x="2533168" y="1866455"/>
                </a:moveTo>
                <a:lnTo>
                  <a:pt x="2512327" y="1879317"/>
                </a:lnTo>
                <a:cubicBezTo>
                  <a:pt x="2468656" y="1899196"/>
                  <a:pt x="2422395" y="1887369"/>
                  <a:pt x="2375942" y="1873193"/>
                </a:cubicBezTo>
                <a:lnTo>
                  <a:pt x="2370661" y="1871651"/>
                </a:lnTo>
                <a:lnTo>
                  <a:pt x="2372237" y="1864795"/>
                </a:lnTo>
                <a:cubicBezTo>
                  <a:pt x="2374745" y="1858538"/>
                  <a:pt x="2380254" y="1852035"/>
                  <a:pt x="2392252" y="1851055"/>
                </a:cubicBezTo>
                <a:cubicBezTo>
                  <a:pt x="2406214" y="1874126"/>
                  <a:pt x="2442210" y="1871186"/>
                  <a:pt x="2481207" y="1868002"/>
                </a:cubicBezTo>
                <a:close/>
                <a:moveTo>
                  <a:pt x="2538200" y="1863349"/>
                </a:moveTo>
                <a:lnTo>
                  <a:pt x="2538440" y="1866297"/>
                </a:lnTo>
                <a:lnTo>
                  <a:pt x="2533168" y="1866455"/>
                </a:lnTo>
                <a:close/>
                <a:moveTo>
                  <a:pt x="2565978" y="1871295"/>
                </a:moveTo>
                <a:cubicBezTo>
                  <a:pt x="2574176" y="1874030"/>
                  <a:pt x="2581668" y="1877958"/>
                  <a:pt x="2588158" y="1883480"/>
                </a:cubicBezTo>
                <a:cubicBezTo>
                  <a:pt x="2564161" y="1885440"/>
                  <a:pt x="2540164" y="1887399"/>
                  <a:pt x="2518130" y="1913408"/>
                </a:cubicBezTo>
                <a:cubicBezTo>
                  <a:pt x="2518130" y="1913408"/>
                  <a:pt x="2518130" y="1913408"/>
                  <a:pt x="2516166" y="1889358"/>
                </a:cubicBezTo>
                <a:cubicBezTo>
                  <a:pt x="2540164" y="1887399"/>
                  <a:pt x="2540164" y="1887399"/>
                  <a:pt x="2540164" y="1887399"/>
                </a:cubicBezTo>
                <a:cubicBezTo>
                  <a:pt x="2540164" y="1887399"/>
                  <a:pt x="2540164" y="1887399"/>
                  <a:pt x="2539335" y="1877253"/>
                </a:cubicBezTo>
                <a:lnTo>
                  <a:pt x="2538440" y="1866297"/>
                </a:lnTo>
                <a:lnTo>
                  <a:pt x="2539570" y="1866263"/>
                </a:lnTo>
                <a:cubicBezTo>
                  <a:pt x="2548879" y="1867017"/>
                  <a:pt x="2557781" y="1868560"/>
                  <a:pt x="2565978" y="1871295"/>
                </a:cubicBezTo>
                <a:close/>
                <a:moveTo>
                  <a:pt x="2616835" y="1875346"/>
                </a:moveTo>
                <a:lnTo>
                  <a:pt x="2588184" y="1883797"/>
                </a:lnTo>
                <a:cubicBezTo>
                  <a:pt x="2599764" y="1876879"/>
                  <a:pt x="2608691" y="1874656"/>
                  <a:pt x="2616323" y="1875153"/>
                </a:cubicBezTo>
                <a:close/>
                <a:moveTo>
                  <a:pt x="687499" y="1134289"/>
                </a:moveTo>
                <a:cubicBezTo>
                  <a:pt x="687499" y="1134289"/>
                  <a:pt x="687499" y="1134289"/>
                  <a:pt x="665424" y="1160514"/>
                </a:cubicBezTo>
                <a:cubicBezTo>
                  <a:pt x="663443" y="1136253"/>
                  <a:pt x="663443" y="1136253"/>
                  <a:pt x="639387" y="1138217"/>
                </a:cubicBezTo>
                <a:cubicBezTo>
                  <a:pt x="639387" y="1138217"/>
                  <a:pt x="639387" y="1138217"/>
                  <a:pt x="687499" y="1134289"/>
                </a:cubicBezTo>
                <a:close/>
                <a:moveTo>
                  <a:pt x="1914979" y="1591812"/>
                </a:moveTo>
                <a:lnTo>
                  <a:pt x="1887219" y="1598644"/>
                </a:lnTo>
                <a:cubicBezTo>
                  <a:pt x="1887219" y="1598644"/>
                  <a:pt x="1887219" y="1598644"/>
                  <a:pt x="1937282" y="1619005"/>
                </a:cubicBezTo>
                <a:cubicBezTo>
                  <a:pt x="1937282" y="1619005"/>
                  <a:pt x="1937282" y="1619005"/>
                  <a:pt x="1915225" y="1645254"/>
                </a:cubicBezTo>
                <a:cubicBezTo>
                  <a:pt x="1915225" y="1645254"/>
                  <a:pt x="1891185" y="1647217"/>
                  <a:pt x="1889202" y="1622931"/>
                </a:cubicBezTo>
                <a:cubicBezTo>
                  <a:pt x="1887219" y="1598644"/>
                  <a:pt x="1863178" y="1600606"/>
                  <a:pt x="1863178" y="1600606"/>
                </a:cubicBezTo>
                <a:cubicBezTo>
                  <a:pt x="1877955" y="1596344"/>
                  <a:pt x="1892857" y="1593599"/>
                  <a:pt x="1907855" y="1592040"/>
                </a:cubicBezTo>
                <a:close/>
                <a:moveTo>
                  <a:pt x="1922063" y="1590068"/>
                </a:moveTo>
                <a:lnTo>
                  <a:pt x="1925710" y="1591468"/>
                </a:lnTo>
                <a:lnTo>
                  <a:pt x="1914979" y="1591812"/>
                </a:lnTo>
                <a:close/>
                <a:moveTo>
                  <a:pt x="2684700" y="1875916"/>
                </a:moveTo>
                <a:cubicBezTo>
                  <a:pt x="2686639" y="1899650"/>
                  <a:pt x="2686639" y="1899650"/>
                  <a:pt x="2686639" y="1899650"/>
                </a:cubicBezTo>
                <a:cubicBezTo>
                  <a:pt x="2662509" y="1901620"/>
                  <a:pt x="2649476" y="1890738"/>
                  <a:pt x="2636684" y="1882823"/>
                </a:cubicBezTo>
                <a:lnTo>
                  <a:pt x="2616835" y="1875346"/>
                </a:lnTo>
                <a:lnTo>
                  <a:pt x="2619685" y="1874505"/>
                </a:lnTo>
                <a:cubicBezTo>
                  <a:pt x="2648144" y="1874421"/>
                  <a:pt x="2668056" y="1895194"/>
                  <a:pt x="2684700" y="1875916"/>
                </a:cubicBezTo>
                <a:close/>
                <a:moveTo>
                  <a:pt x="1410926" y="1393777"/>
                </a:moveTo>
                <a:lnTo>
                  <a:pt x="1412864" y="1417511"/>
                </a:lnTo>
                <a:lnTo>
                  <a:pt x="1389130" y="1419448"/>
                </a:lnTo>
                <a:close/>
                <a:moveTo>
                  <a:pt x="2183934" y="1673108"/>
                </a:moveTo>
                <a:cubicBezTo>
                  <a:pt x="2183934" y="1673108"/>
                  <a:pt x="2183934" y="1673108"/>
                  <a:pt x="2209606" y="1694904"/>
                </a:cubicBezTo>
                <a:cubicBezTo>
                  <a:pt x="2185872" y="1696842"/>
                  <a:pt x="2185872" y="1696842"/>
                  <a:pt x="2183934" y="1673108"/>
                </a:cubicBezTo>
                <a:close/>
                <a:moveTo>
                  <a:pt x="1832966" y="1529744"/>
                </a:moveTo>
                <a:lnTo>
                  <a:pt x="1882500" y="1551184"/>
                </a:lnTo>
                <a:lnTo>
                  <a:pt x="1884438" y="1574918"/>
                </a:lnTo>
                <a:close/>
                <a:moveTo>
                  <a:pt x="878023" y="1094841"/>
                </a:moveTo>
                <a:cubicBezTo>
                  <a:pt x="878023" y="1094841"/>
                  <a:pt x="879781" y="1097783"/>
                  <a:pt x="882356" y="1101430"/>
                </a:cubicBezTo>
                <a:lnTo>
                  <a:pt x="889672" y="1110003"/>
                </a:lnTo>
                <a:lnTo>
                  <a:pt x="873742" y="1116792"/>
                </a:lnTo>
                <a:cubicBezTo>
                  <a:pt x="855895" y="1121335"/>
                  <a:pt x="831767" y="1123305"/>
                  <a:pt x="807638" y="1125275"/>
                </a:cubicBezTo>
                <a:cubicBezTo>
                  <a:pt x="783508" y="1127245"/>
                  <a:pt x="733247" y="1106661"/>
                  <a:pt x="711121" y="1133156"/>
                </a:cubicBezTo>
                <a:lnTo>
                  <a:pt x="709119" y="1108632"/>
                </a:lnTo>
                <a:cubicBezTo>
                  <a:pt x="709119" y="1108632"/>
                  <a:pt x="709119" y="1108632"/>
                  <a:pt x="878023" y="1094841"/>
                </a:cubicBezTo>
                <a:close/>
                <a:moveTo>
                  <a:pt x="2750441" y="1797098"/>
                </a:moveTo>
                <a:cubicBezTo>
                  <a:pt x="2750441" y="1797098"/>
                  <a:pt x="2752424" y="1821384"/>
                  <a:pt x="2776464" y="1819422"/>
                </a:cubicBezTo>
                <a:lnTo>
                  <a:pt x="2728384" y="1823347"/>
                </a:lnTo>
                <a:cubicBezTo>
                  <a:pt x="2728384" y="1823347"/>
                  <a:pt x="2728384" y="1823347"/>
                  <a:pt x="2750441" y="1797098"/>
                </a:cubicBezTo>
                <a:close/>
                <a:moveTo>
                  <a:pt x="2325892" y="1636172"/>
                </a:moveTo>
                <a:cubicBezTo>
                  <a:pt x="2327875" y="1660459"/>
                  <a:pt x="2301852" y="1638135"/>
                  <a:pt x="2303835" y="1662422"/>
                </a:cubicBezTo>
                <a:cubicBezTo>
                  <a:pt x="2303835" y="1662422"/>
                  <a:pt x="2303835" y="1662422"/>
                  <a:pt x="2131587" y="1627588"/>
                </a:cubicBezTo>
                <a:cubicBezTo>
                  <a:pt x="2109530" y="1653838"/>
                  <a:pt x="2109530" y="1653838"/>
                  <a:pt x="2087473" y="1680088"/>
                </a:cubicBezTo>
                <a:cubicBezTo>
                  <a:pt x="2087473" y="1680088"/>
                  <a:pt x="2087473" y="1680088"/>
                  <a:pt x="2085490" y="1655801"/>
                </a:cubicBezTo>
                <a:cubicBezTo>
                  <a:pt x="2059466" y="1633477"/>
                  <a:pt x="2033443" y="1611154"/>
                  <a:pt x="1985363" y="1615079"/>
                </a:cubicBezTo>
                <a:cubicBezTo>
                  <a:pt x="1985363" y="1615079"/>
                  <a:pt x="1985363" y="1615079"/>
                  <a:pt x="1989329" y="1663653"/>
                </a:cubicBezTo>
                <a:cubicBezTo>
                  <a:pt x="1987346" y="1639365"/>
                  <a:pt x="1973343" y="1616061"/>
                  <a:pt x="1954074" y="1602353"/>
                </a:cubicBezTo>
                <a:lnTo>
                  <a:pt x="1925710" y="1591468"/>
                </a:lnTo>
                <a:lnTo>
                  <a:pt x="1953112" y="1590589"/>
                </a:lnTo>
                <a:cubicBezTo>
                  <a:pt x="2044101" y="1593474"/>
                  <a:pt x="2137597" y="1627097"/>
                  <a:pt x="2227748" y="1619736"/>
                </a:cubicBezTo>
                <a:cubicBezTo>
                  <a:pt x="2251788" y="1617773"/>
                  <a:pt x="2301852" y="1638135"/>
                  <a:pt x="2325892" y="1636172"/>
                </a:cubicBezTo>
                <a:close/>
                <a:moveTo>
                  <a:pt x="902151" y="1092870"/>
                </a:moveTo>
                <a:cubicBezTo>
                  <a:pt x="904154" y="1117395"/>
                  <a:pt x="898122" y="1117887"/>
                  <a:pt x="891588" y="1112249"/>
                </a:cubicBezTo>
                <a:lnTo>
                  <a:pt x="889672" y="1110003"/>
                </a:lnTo>
                <a:lnTo>
                  <a:pt x="895014" y="1107725"/>
                </a:lnTo>
                <a:cubicBezTo>
                  <a:pt x="900011" y="1103846"/>
                  <a:pt x="902652" y="1099002"/>
                  <a:pt x="902151" y="1092870"/>
                </a:cubicBezTo>
                <a:close/>
                <a:moveTo>
                  <a:pt x="3057168" y="1890153"/>
                </a:moveTo>
                <a:cubicBezTo>
                  <a:pt x="3071630" y="1896222"/>
                  <a:pt x="3085871" y="1904218"/>
                  <a:pt x="3098860" y="1915368"/>
                </a:cubicBezTo>
                <a:cubicBezTo>
                  <a:pt x="3026869" y="1921246"/>
                  <a:pt x="2974911" y="1876644"/>
                  <a:pt x="2948933" y="1854342"/>
                </a:cubicBezTo>
                <a:cubicBezTo>
                  <a:pt x="2968416" y="1871068"/>
                  <a:pt x="3013784" y="1871943"/>
                  <a:pt x="3057168" y="1890153"/>
                </a:cubicBezTo>
                <a:close/>
                <a:moveTo>
                  <a:pt x="2923262" y="1832545"/>
                </a:moveTo>
                <a:cubicBezTo>
                  <a:pt x="2923262" y="1832545"/>
                  <a:pt x="2923262" y="1832545"/>
                  <a:pt x="2927203" y="1880804"/>
                </a:cubicBezTo>
                <a:cubicBezTo>
                  <a:pt x="2903074" y="1882774"/>
                  <a:pt x="2834626" y="1936943"/>
                  <a:pt x="2828716" y="1864556"/>
                </a:cubicBezTo>
                <a:cubicBezTo>
                  <a:pt x="2876974" y="1860615"/>
                  <a:pt x="2903074" y="1882774"/>
                  <a:pt x="2923262" y="1832545"/>
                </a:cubicBezTo>
                <a:close/>
                <a:moveTo>
                  <a:pt x="1124465" y="1147456"/>
                </a:moveTo>
                <a:lnTo>
                  <a:pt x="1004186" y="1157276"/>
                </a:lnTo>
                <a:cubicBezTo>
                  <a:pt x="980130" y="1159240"/>
                  <a:pt x="859851" y="1169061"/>
                  <a:pt x="837776" y="1195287"/>
                </a:cubicBezTo>
                <a:cubicBezTo>
                  <a:pt x="835795" y="1171026"/>
                  <a:pt x="835795" y="1171026"/>
                  <a:pt x="835795" y="1171026"/>
                </a:cubicBezTo>
                <a:cubicBezTo>
                  <a:pt x="811739" y="1172990"/>
                  <a:pt x="763627" y="1176918"/>
                  <a:pt x="739572" y="1178882"/>
                </a:cubicBezTo>
                <a:cubicBezTo>
                  <a:pt x="739572" y="1178882"/>
                  <a:pt x="739572" y="1178882"/>
                  <a:pt x="741553" y="1203143"/>
                </a:cubicBezTo>
                <a:cubicBezTo>
                  <a:pt x="719478" y="1229369"/>
                  <a:pt x="693442" y="1207072"/>
                  <a:pt x="669386" y="1209036"/>
                </a:cubicBezTo>
                <a:cubicBezTo>
                  <a:pt x="625236" y="1261487"/>
                  <a:pt x="575143" y="1241154"/>
                  <a:pt x="527031" y="1245082"/>
                </a:cubicBezTo>
                <a:cubicBezTo>
                  <a:pt x="482882" y="1297531"/>
                  <a:pt x="426846" y="1204416"/>
                  <a:pt x="382696" y="1256867"/>
                </a:cubicBezTo>
                <a:cubicBezTo>
                  <a:pt x="382696" y="1256867"/>
                  <a:pt x="382696" y="1256867"/>
                  <a:pt x="216287" y="1294878"/>
                </a:cubicBezTo>
                <a:cubicBezTo>
                  <a:pt x="216287" y="1294878"/>
                  <a:pt x="190250" y="1272580"/>
                  <a:pt x="168175" y="1298806"/>
                </a:cubicBezTo>
                <a:cubicBezTo>
                  <a:pt x="144119" y="1300770"/>
                  <a:pt x="120063" y="1302734"/>
                  <a:pt x="120063" y="1302734"/>
                </a:cubicBezTo>
                <a:cubicBezTo>
                  <a:pt x="69970" y="1282401"/>
                  <a:pt x="19878" y="1262068"/>
                  <a:pt x="23840" y="1310591"/>
                </a:cubicBezTo>
                <a:lnTo>
                  <a:pt x="0" y="1290175"/>
                </a:lnTo>
                <a:lnTo>
                  <a:pt x="0" y="1285715"/>
                </a:lnTo>
                <a:lnTo>
                  <a:pt x="16233" y="1266659"/>
                </a:lnTo>
                <a:cubicBezTo>
                  <a:pt x="64665" y="1231317"/>
                  <a:pt x="146383" y="1291427"/>
                  <a:pt x="162232" y="1226022"/>
                </a:cubicBezTo>
                <a:cubicBezTo>
                  <a:pt x="162232" y="1226022"/>
                  <a:pt x="162232" y="1226022"/>
                  <a:pt x="188269" y="1248319"/>
                </a:cubicBezTo>
                <a:cubicBezTo>
                  <a:pt x="234400" y="1220130"/>
                  <a:pt x="304586" y="1189976"/>
                  <a:pt x="352698" y="1186048"/>
                </a:cubicBezTo>
                <a:cubicBezTo>
                  <a:pt x="376753" y="1184084"/>
                  <a:pt x="374773" y="1159823"/>
                  <a:pt x="398828" y="1157859"/>
                </a:cubicBezTo>
                <a:cubicBezTo>
                  <a:pt x="400809" y="1182119"/>
                  <a:pt x="376753" y="1184084"/>
                  <a:pt x="378734" y="1208344"/>
                </a:cubicBezTo>
                <a:cubicBezTo>
                  <a:pt x="404771" y="1230642"/>
                  <a:pt x="426846" y="1204416"/>
                  <a:pt x="450902" y="1202452"/>
                </a:cubicBezTo>
                <a:cubicBezTo>
                  <a:pt x="497033" y="1174262"/>
                  <a:pt x="599199" y="1239190"/>
                  <a:pt x="641368" y="1162478"/>
                </a:cubicBezTo>
                <a:cubicBezTo>
                  <a:pt x="641368" y="1162478"/>
                  <a:pt x="665424" y="1160514"/>
                  <a:pt x="665424" y="1160514"/>
                </a:cubicBezTo>
                <a:cubicBezTo>
                  <a:pt x="835795" y="1171026"/>
                  <a:pt x="976168" y="1110719"/>
                  <a:pt x="1124465" y="1147456"/>
                </a:cubicBezTo>
                <a:close/>
                <a:moveTo>
                  <a:pt x="1714046" y="1363052"/>
                </a:moveTo>
                <a:cubicBezTo>
                  <a:pt x="1742101" y="1358423"/>
                  <a:pt x="1733514" y="1415222"/>
                  <a:pt x="1775552" y="1411789"/>
                </a:cubicBezTo>
                <a:cubicBezTo>
                  <a:pt x="1727509" y="1415712"/>
                  <a:pt x="1675505" y="1371112"/>
                  <a:pt x="1655445" y="1421596"/>
                </a:cubicBezTo>
                <a:cubicBezTo>
                  <a:pt x="1655445" y="1421596"/>
                  <a:pt x="1655445" y="1421596"/>
                  <a:pt x="1507356" y="1384841"/>
                </a:cubicBezTo>
                <a:cubicBezTo>
                  <a:pt x="1531377" y="1382880"/>
                  <a:pt x="1579420" y="1378958"/>
                  <a:pt x="1603441" y="1376996"/>
                </a:cubicBezTo>
                <a:cubicBezTo>
                  <a:pt x="1607403" y="1425518"/>
                  <a:pt x="1675505" y="1371112"/>
                  <a:pt x="1653464" y="1397334"/>
                </a:cubicBezTo>
                <a:cubicBezTo>
                  <a:pt x="1677486" y="1395374"/>
                  <a:pt x="1701506" y="1393412"/>
                  <a:pt x="1725529" y="1391451"/>
                </a:cubicBezTo>
                <a:cubicBezTo>
                  <a:pt x="1699526" y="1369151"/>
                  <a:pt x="1699526" y="1369151"/>
                  <a:pt x="1699526" y="1369151"/>
                </a:cubicBezTo>
                <a:cubicBezTo>
                  <a:pt x="1705283" y="1365628"/>
                  <a:pt x="1710039" y="1363713"/>
                  <a:pt x="1714046" y="1363052"/>
                </a:cubicBezTo>
                <a:close/>
                <a:moveTo>
                  <a:pt x="3155181" y="1896501"/>
                </a:moveTo>
                <a:cubicBezTo>
                  <a:pt x="3159179" y="1899227"/>
                  <a:pt x="3164050" y="1903408"/>
                  <a:pt x="3170544" y="1908983"/>
                </a:cubicBezTo>
                <a:cubicBezTo>
                  <a:pt x="3170544" y="1908983"/>
                  <a:pt x="3170544" y="1908983"/>
                  <a:pt x="3172525" y="1933245"/>
                </a:cubicBezTo>
                <a:lnTo>
                  <a:pt x="3122550" y="1912902"/>
                </a:lnTo>
                <a:cubicBezTo>
                  <a:pt x="3133558" y="1899793"/>
                  <a:pt x="3139062" y="1893237"/>
                  <a:pt x="3145061" y="1892747"/>
                </a:cubicBezTo>
                <a:cubicBezTo>
                  <a:pt x="3148061" y="1892503"/>
                  <a:pt x="3151185" y="1893774"/>
                  <a:pt x="3155181" y="1896501"/>
                </a:cubicBezTo>
                <a:close/>
                <a:moveTo>
                  <a:pt x="1870486" y="1404038"/>
                </a:moveTo>
                <a:cubicBezTo>
                  <a:pt x="1846752" y="1405976"/>
                  <a:pt x="1799284" y="1409851"/>
                  <a:pt x="1797347" y="1386116"/>
                </a:cubicBezTo>
                <a:cubicBezTo>
                  <a:pt x="1821081" y="1384179"/>
                  <a:pt x="1846752" y="1405976"/>
                  <a:pt x="1870486" y="1404038"/>
                </a:cubicBezTo>
                <a:close/>
                <a:moveTo>
                  <a:pt x="2219517" y="1523666"/>
                </a:moveTo>
                <a:cubicBezTo>
                  <a:pt x="2219517" y="1523666"/>
                  <a:pt x="2223392" y="1571134"/>
                  <a:pt x="2173988" y="1551277"/>
                </a:cubicBezTo>
                <a:cubicBezTo>
                  <a:pt x="2197721" y="1549338"/>
                  <a:pt x="2221455" y="1547401"/>
                  <a:pt x="2219517" y="1523666"/>
                </a:cubicBezTo>
                <a:close/>
                <a:moveTo>
                  <a:pt x="2968785" y="1803718"/>
                </a:moveTo>
                <a:cubicBezTo>
                  <a:pt x="2932726" y="1806663"/>
                  <a:pt x="2902675" y="1809116"/>
                  <a:pt x="2876381" y="1811263"/>
                </a:cubicBezTo>
                <a:lnTo>
                  <a:pt x="2824545" y="1815496"/>
                </a:lnTo>
                <a:cubicBezTo>
                  <a:pt x="2824545" y="1815496"/>
                  <a:pt x="2824545" y="1815496"/>
                  <a:pt x="2796538" y="1768885"/>
                </a:cubicBezTo>
                <a:cubicBezTo>
                  <a:pt x="2796538" y="1768885"/>
                  <a:pt x="2796538" y="1768885"/>
                  <a:pt x="2822561" y="1791210"/>
                </a:cubicBezTo>
                <a:cubicBezTo>
                  <a:pt x="2822561" y="1791210"/>
                  <a:pt x="2822561" y="1791210"/>
                  <a:pt x="2968785" y="1803718"/>
                </a:cubicBezTo>
                <a:close/>
                <a:moveTo>
                  <a:pt x="1168615" y="1095006"/>
                </a:moveTo>
                <a:cubicBezTo>
                  <a:pt x="1168615" y="1095006"/>
                  <a:pt x="1168615" y="1095006"/>
                  <a:pt x="1268800" y="1135670"/>
                </a:cubicBezTo>
                <a:lnTo>
                  <a:pt x="1124465" y="1147456"/>
                </a:lnTo>
                <a:cubicBezTo>
                  <a:pt x="1146541" y="1121230"/>
                  <a:pt x="1170596" y="1119266"/>
                  <a:pt x="1168615" y="1095006"/>
                </a:cubicBezTo>
                <a:close/>
                <a:moveTo>
                  <a:pt x="3233814" y="1870237"/>
                </a:moveTo>
                <a:cubicBezTo>
                  <a:pt x="3246060" y="1872290"/>
                  <a:pt x="3252554" y="1877865"/>
                  <a:pt x="3242536" y="1903105"/>
                </a:cubicBezTo>
                <a:cubicBezTo>
                  <a:pt x="3242536" y="1903105"/>
                  <a:pt x="3192561" y="1882764"/>
                  <a:pt x="3170544" y="1908983"/>
                </a:cubicBezTo>
                <a:cubicBezTo>
                  <a:pt x="3168563" y="1884723"/>
                  <a:pt x="3168563" y="1884723"/>
                  <a:pt x="3190579" y="1858502"/>
                </a:cubicBezTo>
                <a:cubicBezTo>
                  <a:pt x="3203569" y="1869653"/>
                  <a:pt x="3221567" y="1868184"/>
                  <a:pt x="3233814" y="1870237"/>
                </a:cubicBezTo>
                <a:close/>
                <a:moveTo>
                  <a:pt x="3139489" y="1812152"/>
                </a:moveTo>
                <a:lnTo>
                  <a:pt x="3141618" y="1813291"/>
                </a:lnTo>
                <a:lnTo>
                  <a:pt x="3141600" y="1814057"/>
                </a:lnTo>
                <a:lnTo>
                  <a:pt x="3139050" y="1814265"/>
                </a:lnTo>
                <a:close/>
                <a:moveTo>
                  <a:pt x="1340044" y="1130383"/>
                </a:moveTo>
                <a:lnTo>
                  <a:pt x="1391031" y="1150113"/>
                </a:lnTo>
                <a:lnTo>
                  <a:pt x="1341982" y="1154118"/>
                </a:lnTo>
                <a:close/>
                <a:moveTo>
                  <a:pt x="3163090" y="1812302"/>
                </a:moveTo>
                <a:cubicBezTo>
                  <a:pt x="3163090" y="1812302"/>
                  <a:pt x="3163090" y="1812302"/>
                  <a:pt x="3141033" y="1838552"/>
                </a:cubicBezTo>
                <a:lnTo>
                  <a:pt x="3141600" y="1814057"/>
                </a:lnTo>
                <a:lnTo>
                  <a:pt x="3151070" y="1813284"/>
                </a:lnTo>
                <a:cubicBezTo>
                  <a:pt x="3157080" y="1812793"/>
                  <a:pt x="3163090" y="1812302"/>
                  <a:pt x="3163090" y="1812302"/>
                </a:cubicBezTo>
                <a:close/>
                <a:moveTo>
                  <a:pt x="3511082" y="1931086"/>
                </a:moveTo>
                <a:lnTo>
                  <a:pt x="3489285" y="1956758"/>
                </a:lnTo>
                <a:lnTo>
                  <a:pt x="3487347" y="1933024"/>
                </a:lnTo>
                <a:close/>
                <a:moveTo>
                  <a:pt x="3410516" y="1889390"/>
                </a:moveTo>
                <a:cubicBezTo>
                  <a:pt x="3410516" y="1889390"/>
                  <a:pt x="3410516" y="1889390"/>
                  <a:pt x="3412497" y="1913651"/>
                </a:cubicBezTo>
                <a:cubicBezTo>
                  <a:pt x="3388500" y="1915610"/>
                  <a:pt x="3364503" y="1917570"/>
                  <a:pt x="3362523" y="1893308"/>
                </a:cubicBezTo>
                <a:cubicBezTo>
                  <a:pt x="3338525" y="1895268"/>
                  <a:pt x="3316509" y="1921489"/>
                  <a:pt x="3266533" y="1901146"/>
                </a:cubicBezTo>
                <a:lnTo>
                  <a:pt x="3290530" y="1899186"/>
                </a:lnTo>
                <a:cubicBezTo>
                  <a:pt x="3290530" y="1899186"/>
                  <a:pt x="3290530" y="1899186"/>
                  <a:pt x="3262571" y="1852624"/>
                </a:cubicBezTo>
                <a:cubicBezTo>
                  <a:pt x="3312548" y="1872967"/>
                  <a:pt x="3388500" y="1915610"/>
                  <a:pt x="3410516" y="1889390"/>
                </a:cubicBezTo>
                <a:close/>
                <a:moveTo>
                  <a:pt x="9926738" y="4344016"/>
                </a:moveTo>
                <a:lnTo>
                  <a:pt x="9924534" y="4351090"/>
                </a:lnTo>
                <a:cubicBezTo>
                  <a:pt x="9916924" y="4355149"/>
                  <a:pt x="9897780" y="4342961"/>
                  <a:pt x="9879749" y="4344432"/>
                </a:cubicBezTo>
                <a:close/>
                <a:moveTo>
                  <a:pt x="1276925" y="1066002"/>
                </a:moveTo>
                <a:cubicBezTo>
                  <a:pt x="1287482" y="1071860"/>
                  <a:pt x="1288573" y="1085210"/>
                  <a:pt x="1288573" y="1085210"/>
                </a:cubicBezTo>
                <a:cubicBezTo>
                  <a:pt x="1264840" y="1087148"/>
                  <a:pt x="1241105" y="1089086"/>
                  <a:pt x="1239168" y="1065352"/>
                </a:cubicBezTo>
                <a:cubicBezTo>
                  <a:pt x="1239168" y="1065352"/>
                  <a:pt x="1239168" y="1065352"/>
                  <a:pt x="1262902" y="1063414"/>
                </a:cubicBezTo>
                <a:cubicBezTo>
                  <a:pt x="1268835" y="1062930"/>
                  <a:pt x="1273406" y="1064050"/>
                  <a:pt x="1276925" y="1066002"/>
                </a:cubicBezTo>
                <a:close/>
                <a:moveTo>
                  <a:pt x="3042131" y="1716433"/>
                </a:moveTo>
                <a:lnTo>
                  <a:pt x="3034957" y="1724969"/>
                </a:lnTo>
                <a:cubicBezTo>
                  <a:pt x="3034957" y="1724969"/>
                  <a:pt x="3034957" y="1724969"/>
                  <a:pt x="3037714" y="1721688"/>
                </a:cubicBezTo>
                <a:close/>
                <a:moveTo>
                  <a:pt x="1844387" y="1253240"/>
                </a:moveTo>
                <a:lnTo>
                  <a:pt x="1854189" y="1268245"/>
                </a:lnTo>
                <a:cubicBezTo>
                  <a:pt x="1854929" y="1277306"/>
                  <a:pt x="1849412" y="1283838"/>
                  <a:pt x="1837391" y="1284820"/>
                </a:cubicBezTo>
                <a:cubicBezTo>
                  <a:pt x="1836651" y="1275758"/>
                  <a:pt x="1837193" y="1268492"/>
                  <a:pt x="1838800" y="1262707"/>
                </a:cubicBezTo>
                <a:close/>
                <a:moveTo>
                  <a:pt x="3049843" y="1707255"/>
                </a:moveTo>
                <a:lnTo>
                  <a:pt x="3047710" y="1709794"/>
                </a:lnTo>
                <a:lnTo>
                  <a:pt x="3042131" y="1716433"/>
                </a:lnTo>
                <a:lnTo>
                  <a:pt x="3044263" y="1713895"/>
                </a:lnTo>
                <a:close/>
                <a:moveTo>
                  <a:pt x="1385088" y="1077330"/>
                </a:moveTo>
                <a:cubicBezTo>
                  <a:pt x="1385088" y="1077330"/>
                  <a:pt x="1385088" y="1077330"/>
                  <a:pt x="1387156" y="1102645"/>
                </a:cubicBezTo>
                <a:cubicBezTo>
                  <a:pt x="1387156" y="1102645"/>
                  <a:pt x="1387156" y="1102645"/>
                  <a:pt x="1363421" y="1104583"/>
                </a:cubicBezTo>
                <a:cubicBezTo>
                  <a:pt x="1387156" y="1102645"/>
                  <a:pt x="1361354" y="1079268"/>
                  <a:pt x="1361354" y="1079268"/>
                </a:cubicBezTo>
                <a:cubicBezTo>
                  <a:pt x="1361354" y="1079268"/>
                  <a:pt x="1361354" y="1079268"/>
                  <a:pt x="1385088" y="1077330"/>
                </a:cubicBezTo>
                <a:close/>
                <a:moveTo>
                  <a:pt x="3057015" y="1698720"/>
                </a:moveTo>
                <a:cubicBezTo>
                  <a:pt x="3057015" y="1698720"/>
                  <a:pt x="3057015" y="1698720"/>
                  <a:pt x="3054258" y="1702001"/>
                </a:cubicBezTo>
                <a:lnTo>
                  <a:pt x="3049843" y="1707255"/>
                </a:lnTo>
                <a:close/>
                <a:moveTo>
                  <a:pt x="3706051" y="1939059"/>
                </a:moveTo>
                <a:cubicBezTo>
                  <a:pt x="3706051" y="1939059"/>
                  <a:pt x="3706051" y="1939059"/>
                  <a:pt x="3731851" y="1962437"/>
                </a:cubicBezTo>
                <a:cubicBezTo>
                  <a:pt x="3708117" y="1964375"/>
                  <a:pt x="3706051" y="1939059"/>
                  <a:pt x="3706051" y="1939059"/>
                </a:cubicBezTo>
                <a:close/>
                <a:moveTo>
                  <a:pt x="3191619" y="1724688"/>
                </a:moveTo>
                <a:lnTo>
                  <a:pt x="3190111" y="1726436"/>
                </a:lnTo>
                <a:cubicBezTo>
                  <a:pt x="3179678" y="1737601"/>
                  <a:pt x="3175171" y="1737970"/>
                  <a:pt x="3157141" y="1739442"/>
                </a:cubicBezTo>
                <a:cubicBezTo>
                  <a:pt x="3163151" y="1738951"/>
                  <a:pt x="3169037" y="1736943"/>
                  <a:pt x="3174861" y="1734174"/>
                </a:cubicBezTo>
                <a:close/>
                <a:moveTo>
                  <a:pt x="3664053" y="1898632"/>
                </a:moveTo>
                <a:lnTo>
                  <a:pt x="3658071" y="1904812"/>
                </a:lnTo>
                <a:cubicBezTo>
                  <a:pt x="3656092" y="1908446"/>
                  <a:pt x="3654959" y="1913168"/>
                  <a:pt x="3655460" y="1919298"/>
                </a:cubicBezTo>
                <a:lnTo>
                  <a:pt x="3651444" y="1895997"/>
                </a:lnTo>
                <a:close/>
                <a:moveTo>
                  <a:pt x="3641619" y="1875295"/>
                </a:moveTo>
                <a:cubicBezTo>
                  <a:pt x="3645231" y="1877701"/>
                  <a:pt x="3647806" y="1881348"/>
                  <a:pt x="3649691" y="1885823"/>
                </a:cubicBezTo>
                <a:lnTo>
                  <a:pt x="3651444" y="1895997"/>
                </a:lnTo>
                <a:lnTo>
                  <a:pt x="3647802" y="1895236"/>
                </a:lnTo>
                <a:cubicBezTo>
                  <a:pt x="3641017" y="1891160"/>
                  <a:pt x="3634359" y="1883989"/>
                  <a:pt x="3627326" y="1872219"/>
                </a:cubicBezTo>
                <a:cubicBezTo>
                  <a:pt x="3633357" y="1871727"/>
                  <a:pt x="3638007" y="1872890"/>
                  <a:pt x="3641619" y="1875295"/>
                </a:cubicBezTo>
                <a:close/>
                <a:moveTo>
                  <a:pt x="3725844" y="1888863"/>
                </a:moveTo>
                <a:cubicBezTo>
                  <a:pt x="3701716" y="1890834"/>
                  <a:pt x="3684120" y="1898442"/>
                  <a:pt x="3669039" y="1899673"/>
                </a:cubicBezTo>
                <a:lnTo>
                  <a:pt x="3664053" y="1898632"/>
                </a:lnTo>
                <a:lnTo>
                  <a:pt x="3665771" y="1896855"/>
                </a:lnTo>
                <a:cubicBezTo>
                  <a:pt x="3671555" y="1893297"/>
                  <a:pt x="3677586" y="1892804"/>
                  <a:pt x="3677586" y="1892804"/>
                </a:cubicBezTo>
                <a:cubicBezTo>
                  <a:pt x="3677586" y="1892804"/>
                  <a:pt x="3677586" y="1892804"/>
                  <a:pt x="3725844" y="1888863"/>
                </a:cubicBezTo>
                <a:close/>
                <a:moveTo>
                  <a:pt x="3963991" y="1970603"/>
                </a:moveTo>
                <a:cubicBezTo>
                  <a:pt x="3974658" y="1976620"/>
                  <a:pt x="3975776" y="1990303"/>
                  <a:pt x="3975776" y="1990303"/>
                </a:cubicBezTo>
                <a:cubicBezTo>
                  <a:pt x="3975776" y="1990303"/>
                  <a:pt x="3975776" y="1990303"/>
                  <a:pt x="3949829" y="1967933"/>
                </a:cubicBezTo>
                <a:cubicBezTo>
                  <a:pt x="3955819" y="1967444"/>
                  <a:pt x="3960436" y="1968598"/>
                  <a:pt x="3963991" y="1970603"/>
                </a:cubicBezTo>
                <a:close/>
                <a:moveTo>
                  <a:pt x="3599630" y="1825635"/>
                </a:moveTo>
                <a:cubicBezTo>
                  <a:pt x="3600125" y="1831700"/>
                  <a:pt x="3601982" y="1836128"/>
                  <a:pt x="3604855" y="1839327"/>
                </a:cubicBezTo>
                <a:lnTo>
                  <a:pt x="3609622" y="1841986"/>
                </a:lnTo>
                <a:lnTo>
                  <a:pt x="3608471" y="1842466"/>
                </a:lnTo>
                <a:cubicBezTo>
                  <a:pt x="3603959" y="1842072"/>
                  <a:pt x="3600621" y="1837766"/>
                  <a:pt x="3599630" y="1825635"/>
                </a:cubicBezTo>
                <a:close/>
                <a:moveTo>
                  <a:pt x="3449727" y="1764873"/>
                </a:moveTo>
                <a:cubicBezTo>
                  <a:pt x="3377339" y="1770783"/>
                  <a:pt x="3306955" y="1801218"/>
                  <a:pt x="3254691" y="1756108"/>
                </a:cubicBezTo>
                <a:cubicBezTo>
                  <a:pt x="3254691" y="1756108"/>
                  <a:pt x="3254691" y="1756108"/>
                  <a:pt x="3449727" y="1764873"/>
                </a:cubicBezTo>
                <a:close/>
                <a:moveTo>
                  <a:pt x="3964058" y="1959185"/>
                </a:moveTo>
                <a:lnTo>
                  <a:pt x="3962965" y="1962652"/>
                </a:lnTo>
                <a:cubicBezTo>
                  <a:pt x="3960188" y="1965557"/>
                  <a:pt x="3955819" y="1967444"/>
                  <a:pt x="3949829" y="1967933"/>
                </a:cubicBezTo>
                <a:close/>
                <a:moveTo>
                  <a:pt x="3640238" y="1829188"/>
                </a:moveTo>
                <a:cubicBezTo>
                  <a:pt x="3644750" y="1829583"/>
                  <a:pt x="3648088" y="1833890"/>
                  <a:pt x="3649078" y="1846020"/>
                </a:cubicBezTo>
                <a:cubicBezTo>
                  <a:pt x="3637212" y="1846989"/>
                  <a:pt x="3625345" y="1847957"/>
                  <a:pt x="3616197" y="1845652"/>
                </a:cubicBezTo>
                <a:lnTo>
                  <a:pt x="3609622" y="1841986"/>
                </a:lnTo>
                <a:lnTo>
                  <a:pt x="3624355" y="1835828"/>
                </a:lnTo>
                <a:cubicBezTo>
                  <a:pt x="3630041" y="1832310"/>
                  <a:pt x="3635726" y="1828793"/>
                  <a:pt x="3640238" y="1829188"/>
                </a:cubicBezTo>
                <a:close/>
                <a:moveTo>
                  <a:pt x="3473395" y="1762142"/>
                </a:moveTo>
                <a:lnTo>
                  <a:pt x="3499196" y="1785521"/>
                </a:lnTo>
                <a:lnTo>
                  <a:pt x="3475462" y="1787458"/>
                </a:lnTo>
                <a:close/>
                <a:moveTo>
                  <a:pt x="3023617" y="1579063"/>
                </a:moveTo>
                <a:cubicBezTo>
                  <a:pt x="3023617" y="1579063"/>
                  <a:pt x="3023617" y="1579063"/>
                  <a:pt x="3001554" y="1606349"/>
                </a:cubicBezTo>
                <a:cubicBezTo>
                  <a:pt x="2975359" y="1583003"/>
                  <a:pt x="2953297" y="1610289"/>
                  <a:pt x="2927100" y="1586943"/>
                </a:cubicBezTo>
                <a:cubicBezTo>
                  <a:pt x="2927100" y="1586943"/>
                  <a:pt x="2927100" y="1586943"/>
                  <a:pt x="3023617" y="1579063"/>
                </a:cubicBezTo>
                <a:close/>
                <a:moveTo>
                  <a:pt x="4242658" y="2038248"/>
                </a:moveTo>
                <a:lnTo>
                  <a:pt x="4243388" y="2038874"/>
                </a:lnTo>
                <a:cubicBezTo>
                  <a:pt x="4246641" y="2041664"/>
                  <a:pt x="4246641" y="2041664"/>
                  <a:pt x="4246641" y="2041664"/>
                </a:cubicBezTo>
                <a:close/>
                <a:moveTo>
                  <a:pt x="4234817" y="2031520"/>
                </a:moveTo>
                <a:lnTo>
                  <a:pt x="4242658" y="2038248"/>
                </a:lnTo>
                <a:lnTo>
                  <a:pt x="4235663" y="2032246"/>
                </a:lnTo>
                <a:close/>
                <a:moveTo>
                  <a:pt x="3945856" y="1919280"/>
                </a:moveTo>
                <a:lnTo>
                  <a:pt x="3952593" y="1929687"/>
                </a:lnTo>
                <a:lnTo>
                  <a:pt x="3950844" y="1929586"/>
                </a:lnTo>
                <a:cubicBezTo>
                  <a:pt x="3948099" y="1928280"/>
                  <a:pt x="3946353" y="1925361"/>
                  <a:pt x="3945856" y="1919280"/>
                </a:cubicBezTo>
                <a:close/>
                <a:moveTo>
                  <a:pt x="3977298" y="1930488"/>
                </a:moveTo>
                <a:cubicBezTo>
                  <a:pt x="3983038" y="1931550"/>
                  <a:pt x="3989276" y="1934102"/>
                  <a:pt x="3995762" y="1939693"/>
                </a:cubicBezTo>
                <a:cubicBezTo>
                  <a:pt x="3995762" y="1939693"/>
                  <a:pt x="3995762" y="1939693"/>
                  <a:pt x="3976384" y="1951607"/>
                </a:cubicBezTo>
                <a:lnTo>
                  <a:pt x="3964058" y="1959185"/>
                </a:lnTo>
                <a:lnTo>
                  <a:pt x="3966558" y="1951261"/>
                </a:lnTo>
                <a:lnTo>
                  <a:pt x="3952593" y="1929687"/>
                </a:lnTo>
                <a:lnTo>
                  <a:pt x="3961825" y="1930221"/>
                </a:lnTo>
                <a:cubicBezTo>
                  <a:pt x="3966317" y="1929854"/>
                  <a:pt x="3971559" y="1929426"/>
                  <a:pt x="3977298" y="1930488"/>
                </a:cubicBezTo>
                <a:close/>
                <a:moveTo>
                  <a:pt x="4224600" y="2022757"/>
                </a:moveTo>
                <a:lnTo>
                  <a:pt x="4234817" y="2031520"/>
                </a:lnTo>
                <a:lnTo>
                  <a:pt x="4231597" y="2028759"/>
                </a:lnTo>
                <a:close/>
                <a:moveTo>
                  <a:pt x="4220618" y="2019340"/>
                </a:moveTo>
                <a:cubicBezTo>
                  <a:pt x="4220618" y="2019340"/>
                  <a:pt x="4220618" y="2019340"/>
                  <a:pt x="4223871" y="2022130"/>
                </a:cubicBezTo>
                <a:lnTo>
                  <a:pt x="4224600" y="2022757"/>
                </a:lnTo>
                <a:close/>
                <a:moveTo>
                  <a:pt x="1846715" y="1112906"/>
                </a:moveTo>
                <a:lnTo>
                  <a:pt x="1897832" y="1134216"/>
                </a:lnTo>
                <a:lnTo>
                  <a:pt x="1874098" y="1136154"/>
                </a:lnTo>
                <a:close/>
                <a:moveTo>
                  <a:pt x="3903446" y="1879887"/>
                </a:moveTo>
                <a:cubicBezTo>
                  <a:pt x="3918918" y="1884746"/>
                  <a:pt x="3931891" y="1895931"/>
                  <a:pt x="3945856" y="1919280"/>
                </a:cubicBezTo>
                <a:cubicBezTo>
                  <a:pt x="3947843" y="1943606"/>
                  <a:pt x="3923884" y="1945562"/>
                  <a:pt x="3925870" y="1969889"/>
                </a:cubicBezTo>
                <a:cubicBezTo>
                  <a:pt x="3925870" y="1969889"/>
                  <a:pt x="3925870" y="1969889"/>
                  <a:pt x="3882925" y="1942402"/>
                </a:cubicBezTo>
                <a:lnTo>
                  <a:pt x="3824193" y="1904812"/>
                </a:lnTo>
                <a:lnTo>
                  <a:pt x="3807609" y="1919966"/>
                </a:lnTo>
                <a:cubicBezTo>
                  <a:pt x="3791302" y="1930555"/>
                  <a:pt x="3777279" y="1927072"/>
                  <a:pt x="3775777" y="1908678"/>
                </a:cubicBezTo>
                <a:cubicBezTo>
                  <a:pt x="3751516" y="1910659"/>
                  <a:pt x="3751516" y="1910659"/>
                  <a:pt x="3751516" y="1910659"/>
                </a:cubicBezTo>
                <a:cubicBezTo>
                  <a:pt x="3749514" y="1886133"/>
                  <a:pt x="3773775" y="1884153"/>
                  <a:pt x="3798036" y="1882171"/>
                </a:cubicBezTo>
                <a:cubicBezTo>
                  <a:pt x="3799038" y="1894434"/>
                  <a:pt x="3805603" y="1900070"/>
                  <a:pt x="3811918" y="1902641"/>
                </a:cubicBezTo>
                <a:lnTo>
                  <a:pt x="3824114" y="1904685"/>
                </a:lnTo>
                <a:lnTo>
                  <a:pt x="3826819" y="1901449"/>
                </a:lnTo>
                <a:cubicBezTo>
                  <a:pt x="3829566" y="1898163"/>
                  <a:pt x="3835059" y="1891593"/>
                  <a:pt x="3846046" y="1878451"/>
                </a:cubicBezTo>
                <a:cubicBezTo>
                  <a:pt x="3870006" y="1876495"/>
                  <a:pt x="3887975" y="1875028"/>
                  <a:pt x="3903446" y="1879887"/>
                </a:cubicBezTo>
                <a:close/>
                <a:moveTo>
                  <a:pt x="3562384" y="1735228"/>
                </a:moveTo>
                <a:lnTo>
                  <a:pt x="3569580" y="1738944"/>
                </a:lnTo>
                <a:lnTo>
                  <a:pt x="3553390" y="1734806"/>
                </a:lnTo>
                <a:cubicBezTo>
                  <a:pt x="3544240" y="1732467"/>
                  <a:pt x="3544240" y="1732467"/>
                  <a:pt x="3544240" y="1732467"/>
                </a:cubicBezTo>
                <a:cubicBezTo>
                  <a:pt x="3550173" y="1731982"/>
                  <a:pt x="3556231" y="1733031"/>
                  <a:pt x="3562384" y="1735228"/>
                </a:cubicBezTo>
                <a:close/>
                <a:moveTo>
                  <a:pt x="1969032" y="1128403"/>
                </a:moveTo>
                <a:lnTo>
                  <a:pt x="1945298" y="1130341"/>
                </a:lnTo>
                <a:lnTo>
                  <a:pt x="1895764" y="1108902"/>
                </a:lnTo>
                <a:close/>
                <a:moveTo>
                  <a:pt x="3617443" y="1751178"/>
                </a:moveTo>
                <a:cubicBezTo>
                  <a:pt x="3617443" y="1751178"/>
                  <a:pt x="3617443" y="1751178"/>
                  <a:pt x="3619446" y="1775703"/>
                </a:cubicBezTo>
                <a:cubicBezTo>
                  <a:pt x="3606578" y="1764410"/>
                  <a:pt x="3593710" y="1753116"/>
                  <a:pt x="3581092" y="1744888"/>
                </a:cubicBezTo>
                <a:lnTo>
                  <a:pt x="3569580" y="1738944"/>
                </a:lnTo>
                <a:lnTo>
                  <a:pt x="3575122" y="1740361"/>
                </a:lnTo>
                <a:cubicBezTo>
                  <a:pt x="3585417" y="1742992"/>
                  <a:pt x="3599143" y="1746500"/>
                  <a:pt x="3617443" y="1751178"/>
                </a:cubicBezTo>
                <a:close/>
                <a:moveTo>
                  <a:pt x="2263719" y="1238454"/>
                </a:moveTo>
                <a:lnTo>
                  <a:pt x="2244459" y="1240559"/>
                </a:lnTo>
                <a:lnTo>
                  <a:pt x="2231850" y="1239582"/>
                </a:lnTo>
                <a:close/>
                <a:moveTo>
                  <a:pt x="3891979" y="1850212"/>
                </a:moveTo>
                <a:cubicBezTo>
                  <a:pt x="3868020" y="1852168"/>
                  <a:pt x="3868020" y="1852168"/>
                  <a:pt x="3846046" y="1878451"/>
                </a:cubicBezTo>
                <a:cubicBezTo>
                  <a:pt x="3846046" y="1878451"/>
                  <a:pt x="3846046" y="1878451"/>
                  <a:pt x="3844060" y="1854124"/>
                </a:cubicBezTo>
                <a:cubicBezTo>
                  <a:pt x="3844060" y="1854124"/>
                  <a:pt x="3844060" y="1854124"/>
                  <a:pt x="3822087" y="1880407"/>
                </a:cubicBezTo>
                <a:cubicBezTo>
                  <a:pt x="3794155" y="1833710"/>
                  <a:pt x="3726248" y="1888233"/>
                  <a:pt x="3672370" y="1819164"/>
                </a:cubicBezTo>
                <a:cubicBezTo>
                  <a:pt x="3748221" y="1861949"/>
                  <a:pt x="3818114" y="1831754"/>
                  <a:pt x="3891979" y="1850212"/>
                </a:cubicBezTo>
                <a:close/>
                <a:moveTo>
                  <a:pt x="3423654" y="1671983"/>
                </a:moveTo>
                <a:cubicBezTo>
                  <a:pt x="3440087" y="1675846"/>
                  <a:pt x="3454918" y="1681511"/>
                  <a:pt x="3467682" y="1689637"/>
                </a:cubicBezTo>
                <a:cubicBezTo>
                  <a:pt x="3371521" y="1697488"/>
                  <a:pt x="3273377" y="1681054"/>
                  <a:pt x="3201257" y="1686943"/>
                </a:cubicBezTo>
                <a:cubicBezTo>
                  <a:pt x="3229262" y="1733553"/>
                  <a:pt x="3297417" y="1679091"/>
                  <a:pt x="3325423" y="1725701"/>
                </a:cubicBezTo>
                <a:cubicBezTo>
                  <a:pt x="3275360" y="1705340"/>
                  <a:pt x="3255286" y="1755877"/>
                  <a:pt x="3227279" y="1709266"/>
                </a:cubicBezTo>
                <a:cubicBezTo>
                  <a:pt x="3215259" y="1710247"/>
                  <a:pt x="3203735" y="1717300"/>
                  <a:pt x="3192210" y="1724354"/>
                </a:cubicBezTo>
                <a:lnTo>
                  <a:pt x="3191619" y="1724688"/>
                </a:lnTo>
                <a:lnTo>
                  <a:pt x="3203239" y="1711229"/>
                </a:lnTo>
                <a:cubicBezTo>
                  <a:pt x="3203239" y="1711229"/>
                  <a:pt x="3203239" y="1711229"/>
                  <a:pt x="3177215" y="1688906"/>
                </a:cubicBezTo>
                <a:cubicBezTo>
                  <a:pt x="3157141" y="1739442"/>
                  <a:pt x="3083038" y="1721043"/>
                  <a:pt x="3083038" y="1721043"/>
                </a:cubicBezTo>
                <a:cubicBezTo>
                  <a:pt x="3109061" y="1743368"/>
                  <a:pt x="3137068" y="1789978"/>
                  <a:pt x="3185147" y="1786052"/>
                </a:cubicBezTo>
                <a:cubicBezTo>
                  <a:pt x="3167117" y="1787525"/>
                  <a:pt x="3149088" y="1788997"/>
                  <a:pt x="3142036" y="1799886"/>
                </a:cubicBezTo>
                <a:lnTo>
                  <a:pt x="3139489" y="1812152"/>
                </a:lnTo>
                <a:lnTo>
                  <a:pt x="3123034" y="1803348"/>
                </a:lnTo>
                <a:cubicBezTo>
                  <a:pt x="3107514" y="1798503"/>
                  <a:pt x="3088987" y="1793904"/>
                  <a:pt x="3087004" y="1769618"/>
                </a:cubicBezTo>
                <a:cubicBezTo>
                  <a:pt x="3087004" y="1769618"/>
                  <a:pt x="3087004" y="1769618"/>
                  <a:pt x="3064947" y="1795867"/>
                </a:cubicBezTo>
                <a:cubicBezTo>
                  <a:pt x="3062965" y="1771581"/>
                  <a:pt x="3014884" y="1775506"/>
                  <a:pt x="3012900" y="1751219"/>
                </a:cubicBezTo>
                <a:cubicBezTo>
                  <a:pt x="3036940" y="1749256"/>
                  <a:pt x="3062965" y="1771581"/>
                  <a:pt x="3060982" y="1747293"/>
                </a:cubicBezTo>
                <a:cubicBezTo>
                  <a:pt x="3085021" y="1745330"/>
                  <a:pt x="3083038" y="1721043"/>
                  <a:pt x="3057015" y="1698720"/>
                </a:cubicBezTo>
                <a:cubicBezTo>
                  <a:pt x="3006951" y="1678358"/>
                  <a:pt x="2934830" y="1684247"/>
                  <a:pt x="2886750" y="1688173"/>
                </a:cubicBezTo>
                <a:cubicBezTo>
                  <a:pt x="2788605" y="1671738"/>
                  <a:pt x="2668405" y="1681552"/>
                  <a:pt x="2570261" y="1665116"/>
                </a:cubicBezTo>
                <a:cubicBezTo>
                  <a:pt x="2570261" y="1665116"/>
                  <a:pt x="2546220" y="1667079"/>
                  <a:pt x="2548203" y="1691366"/>
                </a:cubicBezTo>
                <a:cubicBezTo>
                  <a:pt x="2548203" y="1691366"/>
                  <a:pt x="2548203" y="1691366"/>
                  <a:pt x="2546220" y="1667079"/>
                </a:cubicBezTo>
                <a:cubicBezTo>
                  <a:pt x="2520197" y="1644756"/>
                  <a:pt x="2448076" y="1650645"/>
                  <a:pt x="2426019" y="1676894"/>
                </a:cubicBezTo>
                <a:cubicBezTo>
                  <a:pt x="2426019" y="1676894"/>
                  <a:pt x="2426019" y="1676894"/>
                  <a:pt x="2452042" y="1699218"/>
                </a:cubicBezTo>
                <a:cubicBezTo>
                  <a:pt x="2403963" y="1703144"/>
                  <a:pt x="2399996" y="1654570"/>
                  <a:pt x="2375956" y="1656534"/>
                </a:cubicBezTo>
                <a:cubicBezTo>
                  <a:pt x="2375956" y="1656534"/>
                  <a:pt x="2375956" y="1656534"/>
                  <a:pt x="2377939" y="1680819"/>
                </a:cubicBezTo>
                <a:cubicBezTo>
                  <a:pt x="2353898" y="1682783"/>
                  <a:pt x="2327875" y="1660459"/>
                  <a:pt x="2325892" y="1636172"/>
                </a:cubicBezTo>
                <a:cubicBezTo>
                  <a:pt x="2323909" y="1611885"/>
                  <a:pt x="2299869" y="1613848"/>
                  <a:pt x="2323909" y="1611885"/>
                </a:cubicBezTo>
                <a:cubicBezTo>
                  <a:pt x="2347949" y="1609922"/>
                  <a:pt x="2347949" y="1609922"/>
                  <a:pt x="2349932" y="1634209"/>
                </a:cubicBezTo>
                <a:cubicBezTo>
                  <a:pt x="2398013" y="1630283"/>
                  <a:pt x="2472117" y="1648682"/>
                  <a:pt x="2542254" y="1618506"/>
                </a:cubicBezTo>
                <a:cubicBezTo>
                  <a:pt x="2542254" y="1618506"/>
                  <a:pt x="2542254" y="1618506"/>
                  <a:pt x="2544237" y="1642793"/>
                </a:cubicBezTo>
                <a:cubicBezTo>
                  <a:pt x="2594301" y="1663154"/>
                  <a:pt x="2688479" y="1631016"/>
                  <a:pt x="2738542" y="1651376"/>
                </a:cubicBezTo>
                <a:cubicBezTo>
                  <a:pt x="2738542" y="1651376"/>
                  <a:pt x="2738542" y="1651376"/>
                  <a:pt x="2736559" y="1627090"/>
                </a:cubicBezTo>
                <a:cubicBezTo>
                  <a:pt x="2736559" y="1627090"/>
                  <a:pt x="2736559" y="1627090"/>
                  <a:pt x="2760599" y="1625127"/>
                </a:cubicBezTo>
                <a:cubicBezTo>
                  <a:pt x="2760599" y="1625127"/>
                  <a:pt x="2760599" y="1625127"/>
                  <a:pt x="2762582" y="1649413"/>
                </a:cubicBezTo>
                <a:cubicBezTo>
                  <a:pt x="2762582" y="1649413"/>
                  <a:pt x="2762582" y="1649413"/>
                  <a:pt x="3004968" y="1654072"/>
                </a:cubicBezTo>
                <a:cubicBezTo>
                  <a:pt x="3004968" y="1654072"/>
                  <a:pt x="3029009" y="1652108"/>
                  <a:pt x="3002985" y="1629784"/>
                </a:cubicBezTo>
                <a:cubicBezTo>
                  <a:pt x="3115101" y="1706201"/>
                  <a:pt x="3308620" y="1644941"/>
                  <a:pt x="3423654" y="1671983"/>
                </a:cubicBezTo>
                <a:close/>
                <a:moveTo>
                  <a:pt x="3949249" y="1863902"/>
                </a:moveTo>
                <a:cubicBezTo>
                  <a:pt x="3964222" y="1867271"/>
                  <a:pt x="3998277" y="1896633"/>
                  <a:pt x="4017735" y="1913411"/>
                </a:cubicBezTo>
                <a:cubicBezTo>
                  <a:pt x="3993776" y="1915368"/>
                  <a:pt x="3967831" y="1892997"/>
                  <a:pt x="3945856" y="1919280"/>
                </a:cubicBezTo>
                <a:cubicBezTo>
                  <a:pt x="3967831" y="1892997"/>
                  <a:pt x="3943870" y="1894953"/>
                  <a:pt x="3941884" y="1870626"/>
                </a:cubicBezTo>
                <a:cubicBezTo>
                  <a:pt x="3941388" y="1864544"/>
                  <a:pt x="3944258" y="1862779"/>
                  <a:pt x="3949249" y="1863902"/>
                </a:cubicBezTo>
                <a:close/>
                <a:moveTo>
                  <a:pt x="2218117" y="1205081"/>
                </a:moveTo>
                <a:cubicBezTo>
                  <a:pt x="2220090" y="1229247"/>
                  <a:pt x="2218117" y="1205081"/>
                  <a:pt x="2194075" y="1207044"/>
                </a:cubicBezTo>
                <a:lnTo>
                  <a:pt x="2205209" y="1202470"/>
                </a:lnTo>
                <a:close/>
                <a:moveTo>
                  <a:pt x="3497588" y="1666889"/>
                </a:moveTo>
                <a:cubicBezTo>
                  <a:pt x="3511503" y="1670588"/>
                  <a:pt x="3526280" y="1684852"/>
                  <a:pt x="3539803" y="1683748"/>
                </a:cubicBezTo>
                <a:cubicBezTo>
                  <a:pt x="3541786" y="1708035"/>
                  <a:pt x="3513779" y="1661425"/>
                  <a:pt x="3493705" y="1711961"/>
                </a:cubicBezTo>
                <a:cubicBezTo>
                  <a:pt x="3493705" y="1711961"/>
                  <a:pt x="3467682" y="1689637"/>
                  <a:pt x="3467682" y="1689637"/>
                </a:cubicBezTo>
                <a:cubicBezTo>
                  <a:pt x="3472701" y="1677003"/>
                  <a:pt x="3478215" y="1670440"/>
                  <a:pt x="3484039" y="1667673"/>
                </a:cubicBezTo>
                <a:cubicBezTo>
                  <a:pt x="3488407" y="1665597"/>
                  <a:pt x="3492950" y="1665657"/>
                  <a:pt x="3497588" y="1666889"/>
                </a:cubicBezTo>
                <a:close/>
                <a:moveTo>
                  <a:pt x="4188646" y="1924156"/>
                </a:moveTo>
                <a:cubicBezTo>
                  <a:pt x="4188646" y="1924156"/>
                  <a:pt x="4188646" y="1924156"/>
                  <a:pt x="4190629" y="1948442"/>
                </a:cubicBezTo>
                <a:cubicBezTo>
                  <a:pt x="4190629" y="1948442"/>
                  <a:pt x="4190629" y="1948442"/>
                  <a:pt x="4166589" y="1950405"/>
                </a:cubicBezTo>
                <a:cubicBezTo>
                  <a:pt x="4166589" y="1950405"/>
                  <a:pt x="4166589" y="1950405"/>
                  <a:pt x="4188646" y="1924156"/>
                </a:cubicBezTo>
                <a:close/>
                <a:moveTo>
                  <a:pt x="2340300" y="1219431"/>
                </a:moveTo>
                <a:lnTo>
                  <a:pt x="2323902" y="1225013"/>
                </a:lnTo>
                <a:lnTo>
                  <a:pt x="2316258" y="1221394"/>
                </a:lnTo>
                <a:cubicBezTo>
                  <a:pt x="2340300" y="1219431"/>
                  <a:pt x="2340300" y="1219431"/>
                  <a:pt x="2340300" y="1219431"/>
                </a:cubicBezTo>
                <a:close/>
                <a:moveTo>
                  <a:pt x="2364342" y="1217468"/>
                </a:moveTo>
                <a:cubicBezTo>
                  <a:pt x="2364342" y="1217468"/>
                  <a:pt x="2364342" y="1217468"/>
                  <a:pt x="2366315" y="1241633"/>
                </a:cubicBezTo>
                <a:cubicBezTo>
                  <a:pt x="2335769" y="1238046"/>
                  <a:pt x="2305470" y="1237479"/>
                  <a:pt x="2275263" y="1238045"/>
                </a:cubicBezTo>
                <a:lnTo>
                  <a:pt x="2263719" y="1238454"/>
                </a:lnTo>
                <a:lnTo>
                  <a:pt x="2294216" y="1235120"/>
                </a:lnTo>
                <a:lnTo>
                  <a:pt x="2323902" y="1225013"/>
                </a:lnTo>
                <a:lnTo>
                  <a:pt x="2334745" y="1230147"/>
                </a:lnTo>
                <a:cubicBezTo>
                  <a:pt x="2351928" y="1232165"/>
                  <a:pt x="2364342" y="1217468"/>
                  <a:pt x="2364342" y="1217468"/>
                </a:cubicBezTo>
                <a:close/>
                <a:moveTo>
                  <a:pt x="3649444" y="1674555"/>
                </a:moveTo>
                <a:cubicBezTo>
                  <a:pt x="3663267" y="1680008"/>
                  <a:pt x="3676451" y="1688090"/>
                  <a:pt x="3686243" y="1696449"/>
                </a:cubicBezTo>
                <a:cubicBezTo>
                  <a:pt x="3660133" y="1674159"/>
                  <a:pt x="3591706" y="1728591"/>
                  <a:pt x="3587745" y="1680069"/>
                </a:cubicBezTo>
                <a:cubicBezTo>
                  <a:pt x="3593283" y="1673511"/>
                  <a:pt x="3600575" y="1669863"/>
                  <a:pt x="3608807" y="1668428"/>
                </a:cubicBezTo>
                <a:cubicBezTo>
                  <a:pt x="3621156" y="1666275"/>
                  <a:pt x="3635620" y="1669101"/>
                  <a:pt x="3649444" y="1674555"/>
                </a:cubicBezTo>
                <a:close/>
                <a:moveTo>
                  <a:pt x="2584061" y="1248083"/>
                </a:moveTo>
                <a:lnTo>
                  <a:pt x="2586042" y="1272343"/>
                </a:lnTo>
                <a:cubicBezTo>
                  <a:pt x="2586042" y="1272343"/>
                  <a:pt x="2586042" y="1272343"/>
                  <a:pt x="2390629" y="1239454"/>
                </a:cubicBezTo>
                <a:cubicBezTo>
                  <a:pt x="2390629" y="1239454"/>
                  <a:pt x="2390629" y="1239454"/>
                  <a:pt x="2436511" y="1211285"/>
                </a:cubicBezTo>
                <a:cubicBezTo>
                  <a:pt x="2464404" y="1257853"/>
                  <a:pt x="2534218" y="1227730"/>
                  <a:pt x="2584061" y="1248083"/>
                </a:cubicBezTo>
                <a:close/>
                <a:moveTo>
                  <a:pt x="3415030" y="1552084"/>
                </a:moveTo>
                <a:cubicBezTo>
                  <a:pt x="3429073" y="1555820"/>
                  <a:pt x="3443987" y="1570225"/>
                  <a:pt x="3457633" y="1569111"/>
                </a:cubicBezTo>
                <a:lnTo>
                  <a:pt x="3384851" y="1575054"/>
                </a:lnTo>
                <a:cubicBezTo>
                  <a:pt x="3389915" y="1562296"/>
                  <a:pt x="3395480" y="1555670"/>
                  <a:pt x="3401357" y="1552876"/>
                </a:cubicBezTo>
                <a:cubicBezTo>
                  <a:pt x="3405765" y="1550780"/>
                  <a:pt x="3410349" y="1550840"/>
                  <a:pt x="3415030" y="1552084"/>
                </a:cubicBezTo>
                <a:close/>
                <a:moveTo>
                  <a:pt x="2633111" y="1244078"/>
                </a:moveTo>
                <a:lnTo>
                  <a:pt x="2635092" y="1268338"/>
                </a:lnTo>
                <a:cubicBezTo>
                  <a:pt x="2635092" y="1268338"/>
                  <a:pt x="2635092" y="1268338"/>
                  <a:pt x="2610830" y="1270319"/>
                </a:cubicBezTo>
                <a:cubicBezTo>
                  <a:pt x="2610830" y="1270319"/>
                  <a:pt x="2610830" y="1270319"/>
                  <a:pt x="2608850" y="1246059"/>
                </a:cubicBezTo>
                <a:cubicBezTo>
                  <a:pt x="2633111" y="1244078"/>
                  <a:pt x="2633111" y="1244078"/>
                  <a:pt x="2633111" y="1244078"/>
                </a:cubicBezTo>
                <a:close/>
                <a:moveTo>
                  <a:pt x="2745234" y="1257329"/>
                </a:moveTo>
                <a:lnTo>
                  <a:pt x="2730881" y="1261314"/>
                </a:lnTo>
                <a:cubicBezTo>
                  <a:pt x="2707384" y="1269405"/>
                  <a:pt x="2683888" y="1277494"/>
                  <a:pt x="2658889" y="1267192"/>
                </a:cubicBezTo>
                <a:lnTo>
                  <a:pt x="2656887" y="1242666"/>
                </a:lnTo>
                <a:cubicBezTo>
                  <a:pt x="2693884" y="1251990"/>
                  <a:pt x="2718382" y="1256162"/>
                  <a:pt x="2739631" y="1257513"/>
                </a:cubicBezTo>
                <a:close/>
                <a:moveTo>
                  <a:pt x="3928723" y="1701073"/>
                </a:moveTo>
                <a:lnTo>
                  <a:pt x="3710019" y="1695039"/>
                </a:lnTo>
                <a:lnTo>
                  <a:pt x="3707952" y="1669723"/>
                </a:lnTo>
                <a:close/>
                <a:moveTo>
                  <a:pt x="2629149" y="1195556"/>
                </a:moveTo>
                <a:cubicBezTo>
                  <a:pt x="2629149" y="1195556"/>
                  <a:pt x="2629149" y="1195556"/>
                  <a:pt x="2631656" y="1226261"/>
                </a:cubicBezTo>
                <a:lnTo>
                  <a:pt x="2633111" y="1244078"/>
                </a:lnTo>
                <a:cubicBezTo>
                  <a:pt x="2629149" y="1195556"/>
                  <a:pt x="2558347" y="1225760"/>
                  <a:pt x="2556366" y="1201498"/>
                </a:cubicBezTo>
                <a:cubicBezTo>
                  <a:pt x="2580628" y="1199518"/>
                  <a:pt x="2631130" y="1219817"/>
                  <a:pt x="2629149" y="1195556"/>
                </a:cubicBezTo>
                <a:close/>
                <a:moveTo>
                  <a:pt x="2802873" y="1255436"/>
                </a:moveTo>
                <a:lnTo>
                  <a:pt x="2745234" y="1257329"/>
                </a:lnTo>
                <a:lnTo>
                  <a:pt x="2766314" y="1251478"/>
                </a:lnTo>
                <a:cubicBezTo>
                  <a:pt x="2778250" y="1249731"/>
                  <a:pt x="2790375" y="1250284"/>
                  <a:pt x="2802873" y="1255436"/>
                </a:cubicBezTo>
                <a:close/>
                <a:moveTo>
                  <a:pt x="2378831" y="1094943"/>
                </a:moveTo>
                <a:lnTo>
                  <a:pt x="2380769" y="1118676"/>
                </a:lnTo>
                <a:lnTo>
                  <a:pt x="2331719" y="1122681"/>
                </a:lnTo>
                <a:lnTo>
                  <a:pt x="2329781" y="1098948"/>
                </a:lnTo>
                <a:close/>
                <a:moveTo>
                  <a:pt x="2948858" y="1268204"/>
                </a:moveTo>
                <a:cubicBezTo>
                  <a:pt x="2948858" y="1268204"/>
                  <a:pt x="2948858" y="1268204"/>
                  <a:pt x="2950796" y="1291938"/>
                </a:cubicBezTo>
                <a:cubicBezTo>
                  <a:pt x="2925124" y="1270142"/>
                  <a:pt x="2901391" y="1272079"/>
                  <a:pt x="2901391" y="1272079"/>
                </a:cubicBezTo>
                <a:cubicBezTo>
                  <a:pt x="2901391" y="1272079"/>
                  <a:pt x="2901391" y="1272079"/>
                  <a:pt x="2948858" y="1268204"/>
                </a:cubicBezTo>
                <a:close/>
                <a:moveTo>
                  <a:pt x="3043281" y="1266682"/>
                </a:moveTo>
                <a:lnTo>
                  <a:pt x="3049844" y="1269928"/>
                </a:lnTo>
                <a:lnTo>
                  <a:pt x="3040717" y="1276432"/>
                </a:lnTo>
                <a:cubicBezTo>
                  <a:pt x="3034784" y="1276917"/>
                  <a:pt x="3028479" y="1272853"/>
                  <a:pt x="3021555" y="1261206"/>
                </a:cubicBezTo>
                <a:cubicBezTo>
                  <a:pt x="3027488" y="1260722"/>
                  <a:pt x="3035152" y="1263148"/>
                  <a:pt x="3043281" y="1266682"/>
                </a:cubicBezTo>
                <a:close/>
                <a:moveTo>
                  <a:pt x="3879215" y="1542959"/>
                </a:moveTo>
                <a:lnTo>
                  <a:pt x="3842411" y="1536797"/>
                </a:lnTo>
                <a:cubicBezTo>
                  <a:pt x="3848421" y="1536306"/>
                  <a:pt x="3854555" y="1537333"/>
                  <a:pt x="3860720" y="1538739"/>
                </a:cubicBezTo>
                <a:close/>
                <a:moveTo>
                  <a:pt x="3090775" y="1231132"/>
                </a:moveTo>
                <a:cubicBezTo>
                  <a:pt x="3116489" y="1253455"/>
                  <a:pt x="3116489" y="1253455"/>
                  <a:pt x="3118470" y="1277716"/>
                </a:cubicBezTo>
                <a:cubicBezTo>
                  <a:pt x="3118470" y="1277716"/>
                  <a:pt x="3118470" y="1277716"/>
                  <a:pt x="3094737" y="1279654"/>
                </a:cubicBezTo>
                <a:cubicBezTo>
                  <a:pt x="3095727" y="1291784"/>
                  <a:pt x="3083364" y="1286688"/>
                  <a:pt x="3067789" y="1278801"/>
                </a:cubicBezTo>
                <a:lnTo>
                  <a:pt x="3049844" y="1269928"/>
                </a:lnTo>
                <a:lnTo>
                  <a:pt x="3057651" y="1264365"/>
                </a:lnTo>
                <a:cubicBezTo>
                  <a:pt x="3068527" y="1251266"/>
                  <a:pt x="3078907" y="1232100"/>
                  <a:pt x="3090775" y="1231132"/>
                </a:cubicBezTo>
                <a:close/>
                <a:moveTo>
                  <a:pt x="3326093" y="1286769"/>
                </a:moveTo>
                <a:lnTo>
                  <a:pt x="3323170" y="1295114"/>
                </a:lnTo>
                <a:cubicBezTo>
                  <a:pt x="3315013" y="1304938"/>
                  <a:pt x="3303642" y="1311973"/>
                  <a:pt x="3291775" y="1312942"/>
                </a:cubicBezTo>
                <a:cubicBezTo>
                  <a:pt x="3290784" y="1300811"/>
                  <a:pt x="3296222" y="1294261"/>
                  <a:pt x="3304875" y="1290501"/>
                </a:cubicBezTo>
                <a:close/>
                <a:moveTo>
                  <a:pt x="3328104" y="1281029"/>
                </a:moveTo>
                <a:lnTo>
                  <a:pt x="3337261" y="1284805"/>
                </a:lnTo>
                <a:lnTo>
                  <a:pt x="3326093" y="1286769"/>
                </a:lnTo>
                <a:close/>
                <a:moveTo>
                  <a:pt x="3262141" y="1242624"/>
                </a:moveTo>
                <a:lnTo>
                  <a:pt x="3238763" y="1268425"/>
                </a:lnTo>
                <a:lnTo>
                  <a:pt x="3236825" y="1244691"/>
                </a:lnTo>
                <a:close/>
                <a:moveTo>
                  <a:pt x="3211025" y="1221313"/>
                </a:moveTo>
                <a:lnTo>
                  <a:pt x="3213092" y="1246629"/>
                </a:lnTo>
                <a:lnTo>
                  <a:pt x="3187291" y="1223251"/>
                </a:lnTo>
                <a:close/>
                <a:moveTo>
                  <a:pt x="3386267" y="1280274"/>
                </a:moveTo>
                <a:lnTo>
                  <a:pt x="3412067" y="1303651"/>
                </a:lnTo>
                <a:lnTo>
                  <a:pt x="3360951" y="1282341"/>
                </a:lnTo>
                <a:close/>
                <a:moveTo>
                  <a:pt x="3335280" y="1260543"/>
                </a:moveTo>
                <a:lnTo>
                  <a:pt x="3328104" y="1281029"/>
                </a:lnTo>
                <a:lnTo>
                  <a:pt x="3287813" y="1264419"/>
                </a:lnTo>
                <a:cubicBezTo>
                  <a:pt x="3287813" y="1264419"/>
                  <a:pt x="3287813" y="1264419"/>
                  <a:pt x="3335280" y="1260543"/>
                </a:cubicBezTo>
                <a:close/>
                <a:moveTo>
                  <a:pt x="2956702" y="1071652"/>
                </a:moveTo>
                <a:lnTo>
                  <a:pt x="2983956" y="1093318"/>
                </a:lnTo>
                <a:lnTo>
                  <a:pt x="2958640" y="1095385"/>
                </a:lnTo>
                <a:close/>
                <a:moveTo>
                  <a:pt x="3579784" y="1289956"/>
                </a:moveTo>
                <a:lnTo>
                  <a:pt x="3579913" y="1291540"/>
                </a:lnTo>
                <a:lnTo>
                  <a:pt x="3532446" y="1295416"/>
                </a:lnTo>
                <a:lnTo>
                  <a:pt x="3532317" y="1293832"/>
                </a:lnTo>
                <a:close/>
                <a:moveTo>
                  <a:pt x="3073727" y="1086092"/>
                </a:moveTo>
                <a:cubicBezTo>
                  <a:pt x="3084683" y="1091755"/>
                  <a:pt x="3089931" y="1100448"/>
                  <a:pt x="3081655" y="1110246"/>
                </a:cubicBezTo>
                <a:cubicBezTo>
                  <a:pt x="3081655" y="1110246"/>
                  <a:pt x="3081655" y="1110246"/>
                  <a:pt x="3007557" y="1091970"/>
                </a:cubicBezTo>
                <a:cubicBezTo>
                  <a:pt x="3013073" y="1085439"/>
                  <a:pt x="3021843" y="1081682"/>
                  <a:pt x="3031549" y="1080130"/>
                </a:cubicBezTo>
                <a:cubicBezTo>
                  <a:pt x="3046106" y="1077801"/>
                  <a:pt x="3062771" y="1080431"/>
                  <a:pt x="3073727" y="1086092"/>
                </a:cubicBezTo>
                <a:close/>
                <a:moveTo>
                  <a:pt x="3776808" y="1298173"/>
                </a:moveTo>
                <a:cubicBezTo>
                  <a:pt x="3780583" y="1298250"/>
                  <a:pt x="3780583" y="1298250"/>
                  <a:pt x="3774593" y="1298739"/>
                </a:cubicBezTo>
                <a:cubicBezTo>
                  <a:pt x="3750634" y="1300696"/>
                  <a:pt x="3752637" y="1325220"/>
                  <a:pt x="3752637" y="1325220"/>
                </a:cubicBezTo>
                <a:cubicBezTo>
                  <a:pt x="3752637" y="1325220"/>
                  <a:pt x="3752637" y="1325220"/>
                  <a:pt x="3702714" y="1304608"/>
                </a:cubicBezTo>
                <a:cubicBezTo>
                  <a:pt x="3678755" y="1306564"/>
                  <a:pt x="3678755" y="1306564"/>
                  <a:pt x="3678755" y="1306564"/>
                </a:cubicBezTo>
                <a:cubicBezTo>
                  <a:pt x="3654796" y="1308521"/>
                  <a:pt x="3630835" y="1310477"/>
                  <a:pt x="3630835" y="1310477"/>
                </a:cubicBezTo>
                <a:cubicBezTo>
                  <a:pt x="3630835" y="1310477"/>
                  <a:pt x="3630835" y="1310477"/>
                  <a:pt x="3676752" y="1282039"/>
                </a:cubicBezTo>
                <a:cubicBezTo>
                  <a:pt x="3676752" y="1282039"/>
                  <a:pt x="3676752" y="1282039"/>
                  <a:pt x="3700712" y="1280083"/>
                </a:cubicBezTo>
                <a:cubicBezTo>
                  <a:pt x="3720183" y="1297010"/>
                  <a:pt x="3765483" y="1297940"/>
                  <a:pt x="3776808" y="1298173"/>
                </a:cubicBezTo>
                <a:close/>
                <a:moveTo>
                  <a:pt x="3098747" y="1036161"/>
                </a:moveTo>
                <a:lnTo>
                  <a:pt x="3126001" y="1057829"/>
                </a:lnTo>
                <a:lnTo>
                  <a:pt x="3100685" y="1059895"/>
                </a:lnTo>
                <a:close/>
                <a:moveTo>
                  <a:pt x="3713820" y="1156368"/>
                </a:moveTo>
                <a:lnTo>
                  <a:pt x="3739491" y="1178164"/>
                </a:lnTo>
                <a:lnTo>
                  <a:pt x="3715757" y="1180102"/>
                </a:lnTo>
                <a:close/>
                <a:moveTo>
                  <a:pt x="3514489" y="1075485"/>
                </a:moveTo>
                <a:lnTo>
                  <a:pt x="3514618" y="1077067"/>
                </a:lnTo>
                <a:lnTo>
                  <a:pt x="3490884" y="1079004"/>
                </a:lnTo>
                <a:lnTo>
                  <a:pt x="3490755" y="1077422"/>
                </a:lnTo>
                <a:close/>
                <a:moveTo>
                  <a:pt x="3561956" y="1071609"/>
                </a:moveTo>
                <a:lnTo>
                  <a:pt x="3563894" y="1095343"/>
                </a:lnTo>
                <a:lnTo>
                  <a:pt x="3540160" y="1097281"/>
                </a:lnTo>
                <a:lnTo>
                  <a:pt x="3538223" y="1073547"/>
                </a:lnTo>
                <a:close/>
                <a:moveTo>
                  <a:pt x="4590539" y="1437128"/>
                </a:moveTo>
                <a:cubicBezTo>
                  <a:pt x="4596828" y="1440053"/>
                  <a:pt x="4603210" y="1444116"/>
                  <a:pt x="4609716" y="1449697"/>
                </a:cubicBezTo>
                <a:cubicBezTo>
                  <a:pt x="4585675" y="1451660"/>
                  <a:pt x="4559652" y="1429336"/>
                  <a:pt x="4537595" y="1455586"/>
                </a:cubicBezTo>
                <a:cubicBezTo>
                  <a:pt x="4537595" y="1455586"/>
                  <a:pt x="4537595" y="1455586"/>
                  <a:pt x="4535612" y="1431298"/>
                </a:cubicBezTo>
                <a:cubicBezTo>
                  <a:pt x="4553642" y="1429826"/>
                  <a:pt x="4571672" y="1428354"/>
                  <a:pt x="4590539" y="1437128"/>
                </a:cubicBezTo>
                <a:close/>
                <a:moveTo>
                  <a:pt x="3634739" y="1065666"/>
                </a:moveTo>
                <a:cubicBezTo>
                  <a:pt x="3634739" y="1065666"/>
                  <a:pt x="3634739" y="1065666"/>
                  <a:pt x="3636677" y="1089401"/>
                </a:cubicBezTo>
                <a:cubicBezTo>
                  <a:pt x="3612942" y="1091338"/>
                  <a:pt x="3612942" y="1091338"/>
                  <a:pt x="3611005" y="1067604"/>
                </a:cubicBezTo>
                <a:cubicBezTo>
                  <a:pt x="3611005" y="1067604"/>
                  <a:pt x="3611005" y="1067604"/>
                  <a:pt x="3634739" y="1065666"/>
                </a:cubicBezTo>
                <a:close/>
                <a:moveTo>
                  <a:pt x="3682706" y="1061170"/>
                </a:moveTo>
                <a:cubicBezTo>
                  <a:pt x="3682706" y="1061170"/>
                  <a:pt x="3682706" y="1061170"/>
                  <a:pt x="3708721" y="1083373"/>
                </a:cubicBezTo>
                <a:cubicBezTo>
                  <a:pt x="3708721" y="1083373"/>
                  <a:pt x="3708721" y="1083373"/>
                  <a:pt x="3710694" y="1107538"/>
                </a:cubicBezTo>
                <a:cubicBezTo>
                  <a:pt x="3710694" y="1107538"/>
                  <a:pt x="3710694" y="1107538"/>
                  <a:pt x="3682706" y="1061170"/>
                </a:cubicBezTo>
                <a:close/>
                <a:moveTo>
                  <a:pt x="4912122" y="1507291"/>
                </a:moveTo>
                <a:lnTo>
                  <a:pt x="4896999" y="1513339"/>
                </a:lnTo>
                <a:cubicBezTo>
                  <a:pt x="4882849" y="1516023"/>
                  <a:pt x="4869078" y="1514090"/>
                  <a:pt x="4856067" y="1502929"/>
                </a:cubicBezTo>
                <a:close/>
                <a:moveTo>
                  <a:pt x="3804889" y="1075520"/>
                </a:moveTo>
                <a:cubicBezTo>
                  <a:pt x="3811392" y="1081071"/>
                  <a:pt x="3811762" y="1085602"/>
                  <a:pt x="3808283" y="1089307"/>
                </a:cubicBezTo>
                <a:lnTo>
                  <a:pt x="3806095" y="1090288"/>
                </a:lnTo>
                <a:lnTo>
                  <a:pt x="3805721" y="1085715"/>
                </a:lnTo>
                <a:cubicBezTo>
                  <a:pt x="3804889" y="1075520"/>
                  <a:pt x="3804889" y="1075520"/>
                  <a:pt x="3804889" y="1075520"/>
                </a:cubicBezTo>
                <a:close/>
                <a:moveTo>
                  <a:pt x="5109799" y="1463511"/>
                </a:moveTo>
                <a:lnTo>
                  <a:pt x="5117010" y="1475511"/>
                </a:lnTo>
                <a:cubicBezTo>
                  <a:pt x="5120510" y="1481337"/>
                  <a:pt x="5120510" y="1481337"/>
                  <a:pt x="5120510" y="1481337"/>
                </a:cubicBezTo>
                <a:close/>
                <a:moveTo>
                  <a:pt x="5103214" y="1452552"/>
                </a:moveTo>
                <a:lnTo>
                  <a:pt x="5108695" y="1461673"/>
                </a:lnTo>
                <a:lnTo>
                  <a:pt x="5109799" y="1463511"/>
                </a:lnTo>
                <a:lnTo>
                  <a:pt x="5104318" y="1454390"/>
                </a:lnTo>
                <a:close/>
                <a:moveTo>
                  <a:pt x="5094304" y="1437723"/>
                </a:moveTo>
                <a:lnTo>
                  <a:pt x="5103214" y="1452552"/>
                </a:lnTo>
                <a:lnTo>
                  <a:pt x="5096004" y="1440553"/>
                </a:lnTo>
                <a:close/>
                <a:moveTo>
                  <a:pt x="5092503" y="1434726"/>
                </a:moveTo>
                <a:cubicBezTo>
                  <a:pt x="5092503" y="1434726"/>
                  <a:pt x="5092503" y="1434726"/>
                  <a:pt x="5092941" y="1435454"/>
                </a:cubicBezTo>
                <a:lnTo>
                  <a:pt x="5094304" y="1437723"/>
                </a:lnTo>
                <a:close/>
                <a:moveTo>
                  <a:pt x="5534514" y="1540768"/>
                </a:moveTo>
                <a:lnTo>
                  <a:pt x="5536688" y="1544387"/>
                </a:lnTo>
                <a:cubicBezTo>
                  <a:pt x="5537126" y="1545115"/>
                  <a:pt x="5537126" y="1545115"/>
                  <a:pt x="5537126" y="1545115"/>
                </a:cubicBezTo>
                <a:lnTo>
                  <a:pt x="5533963" y="1545108"/>
                </a:lnTo>
                <a:close/>
                <a:moveTo>
                  <a:pt x="5529186" y="1499970"/>
                </a:moveTo>
                <a:cubicBezTo>
                  <a:pt x="5542903" y="1504723"/>
                  <a:pt x="5539465" y="1518183"/>
                  <a:pt x="5535887" y="1529935"/>
                </a:cubicBezTo>
                <a:lnTo>
                  <a:pt x="5534514" y="1540768"/>
                </a:lnTo>
                <a:lnTo>
                  <a:pt x="5533625" y="1539289"/>
                </a:lnTo>
                <a:cubicBezTo>
                  <a:pt x="5530124" y="1533463"/>
                  <a:pt x="5523122" y="1521810"/>
                  <a:pt x="5509119" y="1498505"/>
                </a:cubicBezTo>
                <a:cubicBezTo>
                  <a:pt x="5518134" y="1497769"/>
                  <a:pt x="5524613" y="1498386"/>
                  <a:pt x="5529186" y="1499970"/>
                </a:cubicBezTo>
                <a:close/>
                <a:moveTo>
                  <a:pt x="4383870" y="1052573"/>
                </a:moveTo>
                <a:cubicBezTo>
                  <a:pt x="4383870" y="1052573"/>
                  <a:pt x="4383870" y="1052573"/>
                  <a:pt x="4289675" y="1084590"/>
                </a:cubicBezTo>
                <a:cubicBezTo>
                  <a:pt x="4289675" y="1084590"/>
                  <a:pt x="4289675" y="1084590"/>
                  <a:pt x="4315690" y="1106792"/>
                </a:cubicBezTo>
                <a:cubicBezTo>
                  <a:pt x="4291648" y="1108755"/>
                  <a:pt x="4267606" y="1110718"/>
                  <a:pt x="4265633" y="1086553"/>
                </a:cubicBezTo>
                <a:cubicBezTo>
                  <a:pt x="4267606" y="1110718"/>
                  <a:pt x="4243564" y="1112681"/>
                  <a:pt x="4243564" y="1112681"/>
                </a:cubicBezTo>
                <a:cubicBezTo>
                  <a:pt x="4047282" y="1080056"/>
                  <a:pt x="3810808" y="1148016"/>
                  <a:pt x="3640542" y="1137592"/>
                </a:cubicBezTo>
                <a:cubicBezTo>
                  <a:pt x="3640542" y="1137592"/>
                  <a:pt x="3690598" y="1157831"/>
                  <a:pt x="3666556" y="1159794"/>
                </a:cubicBezTo>
                <a:lnTo>
                  <a:pt x="3642481" y="1160484"/>
                </a:lnTo>
                <a:lnTo>
                  <a:pt x="3642619" y="1162182"/>
                </a:lnTo>
                <a:lnTo>
                  <a:pt x="3569836" y="1168125"/>
                </a:lnTo>
                <a:lnTo>
                  <a:pt x="3567899" y="1144391"/>
                </a:lnTo>
                <a:lnTo>
                  <a:pt x="3569204" y="1144284"/>
                </a:lnTo>
                <a:lnTo>
                  <a:pt x="3568416" y="1143481"/>
                </a:lnTo>
                <a:cubicBezTo>
                  <a:pt x="3556887" y="1150504"/>
                  <a:pt x="3546332" y="1155547"/>
                  <a:pt x="3536499" y="1159010"/>
                </a:cubicBezTo>
                <a:lnTo>
                  <a:pt x="3521576" y="1162285"/>
                </a:lnTo>
                <a:lnTo>
                  <a:pt x="3522370" y="1172001"/>
                </a:lnTo>
                <a:lnTo>
                  <a:pt x="3501927" y="1164091"/>
                </a:lnTo>
                <a:lnTo>
                  <a:pt x="3460720" y="1158357"/>
                </a:lnTo>
                <a:cubicBezTo>
                  <a:pt x="3429680" y="1148727"/>
                  <a:pt x="3398149" y="1133058"/>
                  <a:pt x="3350064" y="1136984"/>
                </a:cubicBezTo>
                <a:cubicBezTo>
                  <a:pt x="3329969" y="1187277"/>
                  <a:pt x="3400121" y="1157222"/>
                  <a:pt x="3402094" y="1181388"/>
                </a:cubicBezTo>
                <a:cubicBezTo>
                  <a:pt x="3329969" y="1187277"/>
                  <a:pt x="3275965" y="1118707"/>
                  <a:pt x="3207786" y="1172926"/>
                </a:cubicBezTo>
                <a:cubicBezTo>
                  <a:pt x="3205812" y="1148762"/>
                  <a:pt x="3205812" y="1148762"/>
                  <a:pt x="3181771" y="1150725"/>
                </a:cubicBezTo>
                <a:cubicBezTo>
                  <a:pt x="3181771" y="1150725"/>
                  <a:pt x="3183743" y="1174889"/>
                  <a:pt x="3183743" y="1174889"/>
                </a:cubicBezTo>
                <a:cubicBezTo>
                  <a:pt x="3183743" y="1174889"/>
                  <a:pt x="3183743" y="1174889"/>
                  <a:pt x="3039491" y="1186668"/>
                </a:cubicBezTo>
                <a:cubicBezTo>
                  <a:pt x="3063533" y="1184705"/>
                  <a:pt x="3043437" y="1234998"/>
                  <a:pt x="3041464" y="1210833"/>
                </a:cubicBezTo>
                <a:cubicBezTo>
                  <a:pt x="3017422" y="1212796"/>
                  <a:pt x="3019395" y="1236961"/>
                  <a:pt x="3019395" y="1236961"/>
                </a:cubicBezTo>
                <a:cubicBezTo>
                  <a:pt x="2995353" y="1238924"/>
                  <a:pt x="2971311" y="1240887"/>
                  <a:pt x="2971311" y="1240887"/>
                </a:cubicBezTo>
                <a:cubicBezTo>
                  <a:pt x="2993380" y="1214759"/>
                  <a:pt x="3019395" y="1236961"/>
                  <a:pt x="3015449" y="1188631"/>
                </a:cubicBezTo>
                <a:cubicBezTo>
                  <a:pt x="3015449" y="1188631"/>
                  <a:pt x="2991407" y="1190594"/>
                  <a:pt x="2991407" y="1190594"/>
                </a:cubicBezTo>
                <a:cubicBezTo>
                  <a:pt x="2991407" y="1190594"/>
                  <a:pt x="3013476" y="1164466"/>
                  <a:pt x="3013476" y="1164466"/>
                </a:cubicBezTo>
                <a:cubicBezTo>
                  <a:pt x="2989434" y="1166429"/>
                  <a:pt x="2939376" y="1146190"/>
                  <a:pt x="2917308" y="1172318"/>
                </a:cubicBezTo>
                <a:cubicBezTo>
                  <a:pt x="2919281" y="1196483"/>
                  <a:pt x="2941350" y="1170355"/>
                  <a:pt x="2965392" y="1168392"/>
                </a:cubicBezTo>
                <a:cubicBezTo>
                  <a:pt x="2965392" y="1168392"/>
                  <a:pt x="2965392" y="1168392"/>
                  <a:pt x="2919281" y="1196483"/>
                </a:cubicBezTo>
                <a:cubicBezTo>
                  <a:pt x="2869224" y="1176244"/>
                  <a:pt x="2821140" y="1180171"/>
                  <a:pt x="2749014" y="1186059"/>
                </a:cubicBezTo>
                <a:cubicBezTo>
                  <a:pt x="2749014" y="1186059"/>
                  <a:pt x="2749014" y="1186059"/>
                  <a:pt x="2801044" y="1230464"/>
                </a:cubicBezTo>
                <a:cubicBezTo>
                  <a:pt x="2754933" y="1258554"/>
                  <a:pt x="2724972" y="1188023"/>
                  <a:pt x="2678861" y="1216114"/>
                </a:cubicBezTo>
                <a:cubicBezTo>
                  <a:pt x="2678861" y="1216114"/>
                  <a:pt x="2676888" y="1191949"/>
                  <a:pt x="2700930" y="1189985"/>
                </a:cubicBezTo>
                <a:cubicBezTo>
                  <a:pt x="2646926" y="1121416"/>
                  <a:pt x="2556678" y="1201764"/>
                  <a:pt x="2504648" y="1157359"/>
                </a:cubicBezTo>
                <a:cubicBezTo>
                  <a:pt x="2432522" y="1163248"/>
                  <a:pt x="2345762" y="1156649"/>
                  <a:pt x="2267984" y="1176682"/>
                </a:cubicBezTo>
                <a:lnTo>
                  <a:pt x="2205209" y="1202470"/>
                </a:lnTo>
                <a:lnTo>
                  <a:pt x="2070850" y="1175295"/>
                </a:lnTo>
                <a:cubicBezTo>
                  <a:pt x="1925320" y="1157530"/>
                  <a:pt x="1785945" y="1173471"/>
                  <a:pt x="1661205" y="1201901"/>
                </a:cubicBezTo>
                <a:cubicBezTo>
                  <a:pt x="1639136" y="1228028"/>
                  <a:pt x="1663178" y="1226065"/>
                  <a:pt x="1663178" y="1226065"/>
                </a:cubicBezTo>
                <a:cubicBezTo>
                  <a:pt x="1757373" y="1194048"/>
                  <a:pt x="1881529" y="1232563"/>
                  <a:pt x="1977697" y="1224711"/>
                </a:cubicBezTo>
                <a:cubicBezTo>
                  <a:pt x="2012773" y="1209684"/>
                  <a:pt x="2074358" y="1222900"/>
                  <a:pt x="2141706" y="1232605"/>
                </a:cubicBezTo>
                <a:lnTo>
                  <a:pt x="2231850" y="1239582"/>
                </a:lnTo>
                <a:lnTo>
                  <a:pt x="2184767" y="1241253"/>
                </a:lnTo>
                <a:cubicBezTo>
                  <a:pt x="2124415" y="1243139"/>
                  <a:pt x="2063817" y="1242006"/>
                  <a:pt x="2001739" y="1222748"/>
                </a:cubicBezTo>
                <a:cubicBezTo>
                  <a:pt x="2001739" y="1222748"/>
                  <a:pt x="2001739" y="1222748"/>
                  <a:pt x="1955628" y="1250840"/>
                </a:cubicBezTo>
                <a:cubicBezTo>
                  <a:pt x="1919565" y="1253784"/>
                  <a:pt x="1867758" y="1230647"/>
                  <a:pt x="1846607" y="1249478"/>
                </a:cubicBezTo>
                <a:lnTo>
                  <a:pt x="1844387" y="1253240"/>
                </a:lnTo>
                <a:lnTo>
                  <a:pt x="1833445" y="1236489"/>
                </a:lnTo>
                <a:cubicBezTo>
                  <a:pt x="1665151" y="1250231"/>
                  <a:pt x="1544941" y="1260046"/>
                  <a:pt x="1376647" y="1273787"/>
                </a:cubicBezTo>
                <a:cubicBezTo>
                  <a:pt x="1302548" y="1255511"/>
                  <a:pt x="1232394" y="1285565"/>
                  <a:pt x="1160268" y="1291455"/>
                </a:cubicBezTo>
                <a:cubicBezTo>
                  <a:pt x="1062127" y="1275141"/>
                  <a:pt x="967932" y="1307159"/>
                  <a:pt x="891860" y="1264718"/>
                </a:cubicBezTo>
                <a:cubicBezTo>
                  <a:pt x="867818" y="1266681"/>
                  <a:pt x="843776" y="1268644"/>
                  <a:pt x="845749" y="1292808"/>
                </a:cubicBezTo>
                <a:cubicBezTo>
                  <a:pt x="800222" y="1253956"/>
                  <a:pt x="743843" y="1309112"/>
                  <a:pt x="710387" y="1276257"/>
                </a:cubicBezTo>
                <a:lnTo>
                  <a:pt x="701488" y="1262392"/>
                </a:lnTo>
                <a:lnTo>
                  <a:pt x="745635" y="1252331"/>
                </a:lnTo>
                <a:cubicBezTo>
                  <a:pt x="745635" y="1252331"/>
                  <a:pt x="769677" y="1250368"/>
                  <a:pt x="767704" y="1226203"/>
                </a:cubicBezTo>
                <a:cubicBezTo>
                  <a:pt x="767704" y="1226203"/>
                  <a:pt x="767704" y="1226203"/>
                  <a:pt x="793719" y="1248405"/>
                </a:cubicBezTo>
                <a:cubicBezTo>
                  <a:pt x="791746" y="1224240"/>
                  <a:pt x="815788" y="1222277"/>
                  <a:pt x="815788" y="1222277"/>
                </a:cubicBezTo>
                <a:cubicBezTo>
                  <a:pt x="887914" y="1216388"/>
                  <a:pt x="1006150" y="1182408"/>
                  <a:pt x="1080250" y="1200683"/>
                </a:cubicBezTo>
                <a:cubicBezTo>
                  <a:pt x="1080250" y="1200683"/>
                  <a:pt x="1080250" y="1200683"/>
                  <a:pt x="1102319" y="1174556"/>
                </a:cubicBezTo>
                <a:cubicBezTo>
                  <a:pt x="1154349" y="1218960"/>
                  <a:pt x="1224502" y="1188905"/>
                  <a:pt x="1272587" y="1184979"/>
                </a:cubicBezTo>
                <a:cubicBezTo>
                  <a:pt x="1318698" y="1156888"/>
                  <a:pt x="1392797" y="1175164"/>
                  <a:pt x="1462949" y="1145110"/>
                </a:cubicBezTo>
                <a:cubicBezTo>
                  <a:pt x="1462949" y="1145110"/>
                  <a:pt x="1462949" y="1145110"/>
                  <a:pt x="1388851" y="1126835"/>
                </a:cubicBezTo>
                <a:cubicBezTo>
                  <a:pt x="1388851" y="1126835"/>
                  <a:pt x="1388851" y="1126835"/>
                  <a:pt x="1436934" y="1122909"/>
                </a:cubicBezTo>
                <a:cubicBezTo>
                  <a:pt x="1436934" y="1122909"/>
                  <a:pt x="1485019" y="1118983"/>
                  <a:pt x="1459003" y="1096779"/>
                </a:cubicBezTo>
                <a:cubicBezTo>
                  <a:pt x="1459003" y="1096779"/>
                  <a:pt x="1459003" y="1096779"/>
                  <a:pt x="1483045" y="1094816"/>
                </a:cubicBezTo>
                <a:cubicBezTo>
                  <a:pt x="1483045" y="1094816"/>
                  <a:pt x="1483045" y="1094816"/>
                  <a:pt x="1485019" y="1118983"/>
                </a:cubicBezTo>
                <a:cubicBezTo>
                  <a:pt x="1485019" y="1118983"/>
                  <a:pt x="1485019" y="1118983"/>
                  <a:pt x="1655285" y="1129406"/>
                </a:cubicBezTo>
                <a:cubicBezTo>
                  <a:pt x="1801511" y="1141792"/>
                  <a:pt x="2019861" y="1148290"/>
                  <a:pt x="2142045" y="1162640"/>
                </a:cubicBezTo>
                <a:cubicBezTo>
                  <a:pt x="2282350" y="1102531"/>
                  <a:pt x="2456564" y="1161285"/>
                  <a:pt x="2622885" y="1123379"/>
                </a:cubicBezTo>
                <a:cubicBezTo>
                  <a:pt x="2622885" y="1123379"/>
                  <a:pt x="2646926" y="1121416"/>
                  <a:pt x="2644953" y="1097251"/>
                </a:cubicBezTo>
                <a:cubicBezTo>
                  <a:pt x="2695010" y="1117490"/>
                  <a:pt x="2791178" y="1109638"/>
                  <a:pt x="2815220" y="1107675"/>
                </a:cubicBezTo>
                <a:cubicBezTo>
                  <a:pt x="2815220" y="1107675"/>
                  <a:pt x="2815220" y="1107675"/>
                  <a:pt x="2791178" y="1109638"/>
                </a:cubicBezTo>
                <a:cubicBezTo>
                  <a:pt x="2791178" y="1109638"/>
                  <a:pt x="2791178" y="1109638"/>
                  <a:pt x="2817194" y="1131839"/>
                </a:cubicBezTo>
                <a:cubicBezTo>
                  <a:pt x="2841235" y="1129876"/>
                  <a:pt x="2891293" y="1150116"/>
                  <a:pt x="2889320" y="1125950"/>
                </a:cubicBezTo>
                <a:cubicBezTo>
                  <a:pt x="2961445" y="1120061"/>
                  <a:pt x="3011503" y="1140301"/>
                  <a:pt x="3081655" y="1110246"/>
                </a:cubicBezTo>
                <a:cubicBezTo>
                  <a:pt x="3105697" y="1108283"/>
                  <a:pt x="3131713" y="1130485"/>
                  <a:pt x="3153781" y="1104357"/>
                </a:cubicBezTo>
                <a:cubicBezTo>
                  <a:pt x="3153781" y="1104357"/>
                  <a:pt x="3153781" y="1104357"/>
                  <a:pt x="3103724" y="1084118"/>
                </a:cubicBezTo>
                <a:cubicBezTo>
                  <a:pt x="3149835" y="1056028"/>
                  <a:pt x="3155755" y="1128522"/>
                  <a:pt x="3201866" y="1100431"/>
                </a:cubicBezTo>
                <a:cubicBezTo>
                  <a:pt x="3203839" y="1124596"/>
                  <a:pt x="3203839" y="1124596"/>
                  <a:pt x="3227881" y="1122633"/>
                </a:cubicBezTo>
                <a:cubicBezTo>
                  <a:pt x="3227881" y="1122633"/>
                  <a:pt x="3227881" y="1122633"/>
                  <a:pt x="3225908" y="1098468"/>
                </a:cubicBezTo>
                <a:cubicBezTo>
                  <a:pt x="3225908" y="1098468"/>
                  <a:pt x="3225908" y="1098468"/>
                  <a:pt x="3251923" y="1120670"/>
                </a:cubicBezTo>
                <a:cubicBezTo>
                  <a:pt x="3251923" y="1120670"/>
                  <a:pt x="3251923" y="1120670"/>
                  <a:pt x="3273992" y="1094542"/>
                </a:cubicBezTo>
                <a:cubicBezTo>
                  <a:pt x="3273992" y="1094542"/>
                  <a:pt x="3273992" y="1094542"/>
                  <a:pt x="3249950" y="1096505"/>
                </a:cubicBezTo>
                <a:cubicBezTo>
                  <a:pt x="3294088" y="1044249"/>
                  <a:pt x="3346118" y="1088652"/>
                  <a:pt x="3418244" y="1082763"/>
                </a:cubicBezTo>
                <a:cubicBezTo>
                  <a:pt x="3398149" y="1133058"/>
                  <a:pt x="3420218" y="1106929"/>
                  <a:pt x="3446232" y="1129131"/>
                </a:cubicBezTo>
                <a:cubicBezTo>
                  <a:pt x="3446232" y="1129131"/>
                  <a:pt x="3446232" y="1129131"/>
                  <a:pt x="3466328" y="1078837"/>
                </a:cubicBezTo>
                <a:cubicBezTo>
                  <a:pt x="3466328" y="1078837"/>
                  <a:pt x="3466328" y="1078837"/>
                  <a:pt x="3468301" y="1103003"/>
                </a:cubicBezTo>
                <a:cubicBezTo>
                  <a:pt x="3542400" y="1121279"/>
                  <a:pt x="3614526" y="1115390"/>
                  <a:pt x="3710694" y="1107538"/>
                </a:cubicBezTo>
                <a:cubicBezTo>
                  <a:pt x="3710694" y="1107538"/>
                  <a:pt x="3710694" y="1107538"/>
                  <a:pt x="3734736" y="1105575"/>
                </a:cubicBezTo>
                <a:cubicBezTo>
                  <a:pt x="3746757" y="1104594"/>
                  <a:pt x="3770799" y="1102631"/>
                  <a:pt x="3788584" y="1098137"/>
                </a:cubicBezTo>
                <a:lnTo>
                  <a:pt x="3806095" y="1090288"/>
                </a:lnTo>
                <a:lnTo>
                  <a:pt x="3806862" y="1099686"/>
                </a:lnTo>
                <a:cubicBezTo>
                  <a:pt x="3830905" y="1097723"/>
                  <a:pt x="3830905" y="1097723"/>
                  <a:pt x="3854946" y="1095760"/>
                </a:cubicBezTo>
                <a:cubicBezTo>
                  <a:pt x="3828931" y="1073557"/>
                  <a:pt x="3828931" y="1073557"/>
                  <a:pt x="3828931" y="1073557"/>
                </a:cubicBezTo>
                <a:cubicBezTo>
                  <a:pt x="3828931" y="1073557"/>
                  <a:pt x="3828931" y="1073557"/>
                  <a:pt x="3877016" y="1069631"/>
                </a:cubicBezTo>
                <a:cubicBezTo>
                  <a:pt x="3877016" y="1069631"/>
                  <a:pt x="3878988" y="1093797"/>
                  <a:pt x="3903030" y="1091834"/>
                </a:cubicBezTo>
                <a:cubicBezTo>
                  <a:pt x="3903030" y="1091834"/>
                  <a:pt x="3927072" y="1089871"/>
                  <a:pt x="3951114" y="1087908"/>
                </a:cubicBezTo>
                <a:cubicBezTo>
                  <a:pt x="3951114" y="1087908"/>
                  <a:pt x="3951114" y="1087908"/>
                  <a:pt x="3925099" y="1065705"/>
                </a:cubicBezTo>
                <a:cubicBezTo>
                  <a:pt x="3975156" y="1085945"/>
                  <a:pt x="4069351" y="1053927"/>
                  <a:pt x="4049255" y="1104220"/>
                </a:cubicBezTo>
                <a:cubicBezTo>
                  <a:pt x="4047282" y="1080056"/>
                  <a:pt x="4073297" y="1102257"/>
                  <a:pt x="4095366" y="1076130"/>
                </a:cubicBezTo>
                <a:cubicBezTo>
                  <a:pt x="4095366" y="1076130"/>
                  <a:pt x="4095366" y="1076130"/>
                  <a:pt x="4069351" y="1053927"/>
                </a:cubicBezTo>
                <a:cubicBezTo>
                  <a:pt x="4095366" y="1076130"/>
                  <a:pt x="4141477" y="1048038"/>
                  <a:pt x="4143450" y="1072203"/>
                </a:cubicBezTo>
                <a:cubicBezTo>
                  <a:pt x="4143450" y="1072203"/>
                  <a:pt x="4143450" y="1072203"/>
                  <a:pt x="4239618" y="1064351"/>
                </a:cubicBezTo>
                <a:cubicBezTo>
                  <a:pt x="4309771" y="1034296"/>
                  <a:pt x="4289675" y="1084590"/>
                  <a:pt x="4383870" y="1052573"/>
                </a:cubicBezTo>
                <a:close/>
                <a:moveTo>
                  <a:pt x="5505175" y="1455315"/>
                </a:moveTo>
                <a:lnTo>
                  <a:pt x="5505213" y="1463965"/>
                </a:lnTo>
                <a:cubicBezTo>
                  <a:pt x="5502180" y="1487610"/>
                  <a:pt x="5478108" y="1452139"/>
                  <a:pt x="5457073" y="1453856"/>
                </a:cubicBezTo>
                <a:cubicBezTo>
                  <a:pt x="5457073" y="1453856"/>
                  <a:pt x="5457073" y="1453856"/>
                  <a:pt x="5484366" y="1454684"/>
                </a:cubicBezTo>
                <a:close/>
                <a:moveTo>
                  <a:pt x="5533265" y="1456166"/>
                </a:moveTo>
                <a:lnTo>
                  <a:pt x="5505175" y="1455315"/>
                </a:lnTo>
                <a:lnTo>
                  <a:pt x="5505153" y="1449930"/>
                </a:lnTo>
                <a:close/>
                <a:moveTo>
                  <a:pt x="6020116" y="1236233"/>
                </a:moveTo>
                <a:lnTo>
                  <a:pt x="6045347" y="1246823"/>
                </a:lnTo>
                <a:lnTo>
                  <a:pt x="6041587" y="1249124"/>
                </a:lnTo>
                <a:cubicBezTo>
                  <a:pt x="6022141" y="1261026"/>
                  <a:pt x="6022141" y="1261026"/>
                  <a:pt x="6022141" y="1261026"/>
                </a:cubicBezTo>
                <a:cubicBezTo>
                  <a:pt x="6021149" y="1248882"/>
                  <a:pt x="6020653" y="1242810"/>
                  <a:pt x="6020158" y="1236738"/>
                </a:cubicBezTo>
                <a:close/>
                <a:moveTo>
                  <a:pt x="6018175" y="1212452"/>
                </a:moveTo>
                <a:cubicBezTo>
                  <a:pt x="6018671" y="1218524"/>
                  <a:pt x="6019042" y="1223077"/>
                  <a:pt x="6019352" y="1226872"/>
                </a:cubicBezTo>
                <a:lnTo>
                  <a:pt x="6020116" y="1236233"/>
                </a:lnTo>
                <a:lnTo>
                  <a:pt x="6001323" y="1228345"/>
                </a:lnTo>
                <a:cubicBezTo>
                  <a:pt x="5982610" y="1221469"/>
                  <a:pt x="5964084" y="1216869"/>
                  <a:pt x="5946054" y="1218341"/>
                </a:cubicBezTo>
                <a:cubicBezTo>
                  <a:pt x="5946054" y="1218341"/>
                  <a:pt x="5946054" y="1218341"/>
                  <a:pt x="6018175" y="1212452"/>
                </a:cubicBezTo>
                <a:close/>
                <a:moveTo>
                  <a:pt x="6164739" y="1117970"/>
                </a:moveTo>
                <a:cubicBezTo>
                  <a:pt x="6169370" y="1119120"/>
                  <a:pt x="6173312" y="1121090"/>
                  <a:pt x="6176097" y="1122773"/>
                </a:cubicBezTo>
                <a:lnTo>
                  <a:pt x="6177869" y="1124010"/>
                </a:lnTo>
                <a:lnTo>
                  <a:pt x="6156466" y="1127815"/>
                </a:lnTo>
                <a:cubicBezTo>
                  <a:pt x="6156466" y="1127815"/>
                  <a:pt x="6150457" y="1128305"/>
                  <a:pt x="6141442" y="1129041"/>
                </a:cubicBezTo>
                <a:lnTo>
                  <a:pt x="6132426" y="1129777"/>
                </a:lnTo>
                <a:cubicBezTo>
                  <a:pt x="6137941" y="1123215"/>
                  <a:pt x="6143703" y="1119688"/>
                  <a:pt x="6149245" y="1118090"/>
                </a:cubicBezTo>
                <a:cubicBezTo>
                  <a:pt x="6154787" y="1116491"/>
                  <a:pt x="6160107" y="1116821"/>
                  <a:pt x="6164739" y="1117970"/>
                </a:cubicBezTo>
                <a:close/>
                <a:moveTo>
                  <a:pt x="6502945" y="1221768"/>
                </a:moveTo>
                <a:lnTo>
                  <a:pt x="6501037" y="1223478"/>
                </a:lnTo>
                <a:lnTo>
                  <a:pt x="6478905" y="1223731"/>
                </a:lnTo>
                <a:cubicBezTo>
                  <a:pt x="6502945" y="1221768"/>
                  <a:pt x="6502945" y="1221768"/>
                  <a:pt x="6502945" y="1221768"/>
                </a:cubicBezTo>
                <a:close/>
                <a:moveTo>
                  <a:pt x="6300709" y="1116037"/>
                </a:moveTo>
                <a:cubicBezTo>
                  <a:pt x="6278651" y="1142286"/>
                  <a:pt x="6228587" y="1121926"/>
                  <a:pt x="6180508" y="1125851"/>
                </a:cubicBezTo>
                <a:lnTo>
                  <a:pt x="6177869" y="1124010"/>
                </a:lnTo>
                <a:lnTo>
                  <a:pt x="6192249" y="1121454"/>
                </a:lnTo>
                <a:cubicBezTo>
                  <a:pt x="6215979" y="1115696"/>
                  <a:pt x="6239585" y="1108421"/>
                  <a:pt x="6263811" y="1108736"/>
                </a:cubicBezTo>
                <a:cubicBezTo>
                  <a:pt x="6275924" y="1108892"/>
                  <a:pt x="6288192" y="1110947"/>
                  <a:pt x="6300709" y="1116037"/>
                </a:cubicBezTo>
                <a:close/>
                <a:moveTo>
                  <a:pt x="6131136" y="1051372"/>
                </a:moveTo>
                <a:lnTo>
                  <a:pt x="6127641" y="1055533"/>
                </a:lnTo>
                <a:cubicBezTo>
                  <a:pt x="6126478" y="1056917"/>
                  <a:pt x="6126478" y="1056917"/>
                  <a:pt x="6126478" y="1056917"/>
                </a:cubicBezTo>
                <a:close/>
                <a:moveTo>
                  <a:pt x="6138980" y="1042039"/>
                </a:moveTo>
                <a:lnTo>
                  <a:pt x="6135783" y="1045843"/>
                </a:lnTo>
                <a:lnTo>
                  <a:pt x="6131136" y="1051372"/>
                </a:lnTo>
                <a:close/>
                <a:moveTo>
                  <a:pt x="6141239" y="1039352"/>
                </a:moveTo>
                <a:lnTo>
                  <a:pt x="6139230" y="1041741"/>
                </a:lnTo>
                <a:lnTo>
                  <a:pt x="6138980" y="1042039"/>
                </a:lnTo>
                <a:close/>
                <a:moveTo>
                  <a:pt x="6148534" y="1030668"/>
                </a:moveTo>
                <a:cubicBezTo>
                  <a:pt x="6148534" y="1030668"/>
                  <a:pt x="6148534" y="1030668"/>
                  <a:pt x="6145778" y="1033949"/>
                </a:cubicBezTo>
                <a:lnTo>
                  <a:pt x="6141239" y="1039352"/>
                </a:lnTo>
                <a:close/>
                <a:moveTo>
                  <a:pt x="6220655" y="1024779"/>
                </a:moveTo>
                <a:cubicBezTo>
                  <a:pt x="6220655" y="1024779"/>
                  <a:pt x="6220655" y="1024779"/>
                  <a:pt x="6222638" y="1049065"/>
                </a:cubicBezTo>
                <a:cubicBezTo>
                  <a:pt x="6196616" y="1026742"/>
                  <a:pt x="6152500" y="1079241"/>
                  <a:pt x="6148534" y="1030668"/>
                </a:cubicBezTo>
                <a:cubicBezTo>
                  <a:pt x="6148534" y="1030668"/>
                  <a:pt x="6148534" y="1030668"/>
                  <a:pt x="6124494" y="1032631"/>
                </a:cubicBezTo>
                <a:cubicBezTo>
                  <a:pt x="6076415" y="1036556"/>
                  <a:pt x="6128461" y="1081204"/>
                  <a:pt x="6080381" y="1085130"/>
                </a:cubicBezTo>
                <a:cubicBezTo>
                  <a:pt x="6080381" y="1085130"/>
                  <a:pt x="6080381" y="1085130"/>
                  <a:pt x="6100455" y="1034594"/>
                </a:cubicBezTo>
                <a:cubicBezTo>
                  <a:pt x="6098471" y="1010306"/>
                  <a:pt x="6076415" y="1036556"/>
                  <a:pt x="6050390" y="1014232"/>
                </a:cubicBezTo>
                <a:cubicBezTo>
                  <a:pt x="6050390" y="1014232"/>
                  <a:pt x="6050390" y="1014232"/>
                  <a:pt x="6220655" y="1024779"/>
                </a:cubicBezTo>
                <a:close/>
                <a:moveTo>
                  <a:pt x="9076669" y="10852"/>
                </a:moveTo>
                <a:cubicBezTo>
                  <a:pt x="9119152" y="28388"/>
                  <a:pt x="9161027" y="61929"/>
                  <a:pt x="9216232" y="71174"/>
                </a:cubicBezTo>
                <a:cubicBezTo>
                  <a:pt x="9270263" y="140109"/>
                  <a:pt x="9302236" y="235293"/>
                  <a:pt x="9402361" y="276016"/>
                </a:cubicBezTo>
                <a:cubicBezTo>
                  <a:pt x="9362213" y="377088"/>
                  <a:pt x="9462336" y="417811"/>
                  <a:pt x="9514382" y="462459"/>
                </a:cubicBezTo>
                <a:cubicBezTo>
                  <a:pt x="9680438" y="717837"/>
                  <a:pt x="9960745" y="890540"/>
                  <a:pt x="10146875" y="1095381"/>
                </a:cubicBezTo>
                <a:cubicBezTo>
                  <a:pt x="10230894" y="1235214"/>
                  <a:pt x="10312930" y="1350760"/>
                  <a:pt x="10346885" y="1470231"/>
                </a:cubicBezTo>
                <a:cubicBezTo>
                  <a:pt x="10286906" y="1328435"/>
                  <a:pt x="10202887" y="1188603"/>
                  <a:pt x="10096810" y="1075020"/>
                </a:cubicBezTo>
                <a:cubicBezTo>
                  <a:pt x="10074753" y="1101270"/>
                  <a:pt x="10050715" y="1103233"/>
                  <a:pt x="10052697" y="1127520"/>
                </a:cubicBezTo>
                <a:cubicBezTo>
                  <a:pt x="10052697" y="1127520"/>
                  <a:pt x="10052697" y="1127520"/>
                  <a:pt x="10080703" y="1174131"/>
                </a:cubicBezTo>
                <a:cubicBezTo>
                  <a:pt x="10190745" y="1336287"/>
                  <a:pt x="10346885" y="1470231"/>
                  <a:pt x="10408846" y="1636313"/>
                </a:cubicBezTo>
                <a:cubicBezTo>
                  <a:pt x="10408846" y="1636313"/>
                  <a:pt x="10408846" y="1636313"/>
                  <a:pt x="10406863" y="1612026"/>
                </a:cubicBezTo>
                <a:cubicBezTo>
                  <a:pt x="10589026" y="1768294"/>
                  <a:pt x="10510712" y="1994727"/>
                  <a:pt x="10598697" y="2183134"/>
                </a:cubicBezTo>
                <a:cubicBezTo>
                  <a:pt x="10670818" y="2177246"/>
                  <a:pt x="10766979" y="2169394"/>
                  <a:pt x="10817042" y="2189754"/>
                </a:cubicBezTo>
                <a:cubicBezTo>
                  <a:pt x="10742939" y="2171357"/>
                  <a:pt x="10672801" y="2201531"/>
                  <a:pt x="10600680" y="2207420"/>
                </a:cubicBezTo>
                <a:cubicBezTo>
                  <a:pt x="10558549" y="2284208"/>
                  <a:pt x="10658676" y="2324929"/>
                  <a:pt x="10614561" y="2377429"/>
                </a:cubicBezTo>
                <a:cubicBezTo>
                  <a:pt x="10644551" y="2448326"/>
                  <a:pt x="10698580" y="2517261"/>
                  <a:pt x="10704529" y="2590123"/>
                </a:cubicBezTo>
                <a:cubicBezTo>
                  <a:pt x="10704529" y="2590123"/>
                  <a:pt x="10704529" y="2590123"/>
                  <a:pt x="10706512" y="2614408"/>
                </a:cubicBezTo>
                <a:cubicBezTo>
                  <a:pt x="10710478" y="2662983"/>
                  <a:pt x="10760542" y="2683343"/>
                  <a:pt x="10764508" y="2731918"/>
                </a:cubicBezTo>
                <a:cubicBezTo>
                  <a:pt x="10764508" y="2731918"/>
                  <a:pt x="10764508" y="2731918"/>
                  <a:pt x="10740468" y="2733881"/>
                </a:cubicBezTo>
                <a:cubicBezTo>
                  <a:pt x="10742450" y="2758167"/>
                  <a:pt x="10766490" y="2756204"/>
                  <a:pt x="10766490" y="2756204"/>
                </a:cubicBezTo>
                <a:cubicBezTo>
                  <a:pt x="10816554" y="2776565"/>
                  <a:pt x="10820521" y="2825139"/>
                  <a:pt x="10824486" y="2873713"/>
                </a:cubicBezTo>
                <a:lnTo>
                  <a:pt x="10830537" y="2872280"/>
                </a:lnTo>
                <a:lnTo>
                  <a:pt x="10830538" y="3166604"/>
                </a:lnTo>
                <a:lnTo>
                  <a:pt x="10824243" y="3167118"/>
                </a:lnTo>
                <a:cubicBezTo>
                  <a:pt x="10824739" y="3173190"/>
                  <a:pt x="10826613" y="3177621"/>
                  <a:pt x="10829552" y="3181201"/>
                </a:cubicBezTo>
                <a:lnTo>
                  <a:pt x="10830538" y="3181957"/>
                </a:lnTo>
                <a:lnTo>
                  <a:pt x="10830537" y="3435541"/>
                </a:lnTo>
                <a:lnTo>
                  <a:pt x="10822015" y="3436237"/>
                </a:lnTo>
                <a:lnTo>
                  <a:pt x="10830538" y="3446845"/>
                </a:lnTo>
                <a:lnTo>
                  <a:pt x="10830538" y="3530215"/>
                </a:lnTo>
                <a:lnTo>
                  <a:pt x="10826819" y="3541949"/>
                </a:lnTo>
                <a:lnTo>
                  <a:pt x="10830537" y="3553386"/>
                </a:lnTo>
                <a:lnTo>
                  <a:pt x="10830538" y="3665917"/>
                </a:lnTo>
                <a:lnTo>
                  <a:pt x="10817806" y="3681069"/>
                </a:lnTo>
                <a:cubicBezTo>
                  <a:pt x="10823755" y="3753929"/>
                  <a:pt x="10765759" y="3636420"/>
                  <a:pt x="10745685" y="3686957"/>
                </a:cubicBezTo>
                <a:cubicBezTo>
                  <a:pt x="10747669" y="3711244"/>
                  <a:pt x="10751634" y="3759818"/>
                  <a:pt x="10777658" y="3782142"/>
                </a:cubicBezTo>
                <a:cubicBezTo>
                  <a:pt x="10753618" y="3784105"/>
                  <a:pt x="10733543" y="3834641"/>
                  <a:pt x="10711486" y="3860891"/>
                </a:cubicBezTo>
                <a:cubicBezTo>
                  <a:pt x="10711486" y="3860891"/>
                  <a:pt x="10711486" y="3860891"/>
                  <a:pt x="10659440" y="3816243"/>
                </a:cubicBezTo>
                <a:cubicBezTo>
                  <a:pt x="10669356" y="3937678"/>
                  <a:pt x="10629208" y="4038750"/>
                  <a:pt x="10563036" y="4117500"/>
                </a:cubicBezTo>
                <a:cubicBezTo>
                  <a:pt x="10500830" y="4244822"/>
                  <a:pt x="10324615" y="4161416"/>
                  <a:pt x="10264393" y="4313026"/>
                </a:cubicBezTo>
                <a:cubicBezTo>
                  <a:pt x="10172755" y="4302172"/>
                  <a:pt x="10070939" y="4333405"/>
                  <a:pt x="9974214" y="4343595"/>
                </a:cubicBezTo>
                <a:lnTo>
                  <a:pt x="9926738" y="4344016"/>
                </a:lnTo>
                <a:lnTo>
                  <a:pt x="9927831" y="4340506"/>
                </a:lnTo>
                <a:cubicBezTo>
                  <a:pt x="9975909" y="4336581"/>
                  <a:pt x="10023990" y="4332655"/>
                  <a:pt x="10070086" y="4304442"/>
                </a:cubicBezTo>
                <a:cubicBezTo>
                  <a:pt x="9947904" y="4289969"/>
                  <a:pt x="9807627" y="4350321"/>
                  <a:pt x="9659421" y="4313524"/>
                </a:cubicBezTo>
                <a:cubicBezTo>
                  <a:pt x="9559297" y="4272802"/>
                  <a:pt x="9419021" y="4333153"/>
                  <a:pt x="9318893" y="4292431"/>
                </a:cubicBezTo>
                <a:cubicBezTo>
                  <a:pt x="9244788" y="4274032"/>
                  <a:pt x="9150598" y="4306173"/>
                  <a:pt x="9100542" y="4285810"/>
                </a:cubicBezTo>
                <a:cubicBezTo>
                  <a:pt x="9100542" y="4285810"/>
                  <a:pt x="9076506" y="4287773"/>
                  <a:pt x="9076506" y="4287773"/>
                </a:cubicBezTo>
                <a:cubicBezTo>
                  <a:pt x="9076506" y="4287773"/>
                  <a:pt x="9076506" y="4287773"/>
                  <a:pt x="9078490" y="4312060"/>
                </a:cubicBezTo>
                <a:cubicBezTo>
                  <a:pt x="9078490" y="4312060"/>
                  <a:pt x="9078490" y="4312060"/>
                  <a:pt x="9052471" y="4289735"/>
                </a:cubicBezTo>
                <a:cubicBezTo>
                  <a:pt x="9004389" y="4293661"/>
                  <a:pt x="8978363" y="4271337"/>
                  <a:pt x="8932267" y="4299550"/>
                </a:cubicBezTo>
                <a:cubicBezTo>
                  <a:pt x="8932267" y="4299550"/>
                  <a:pt x="8932267" y="4299550"/>
                  <a:pt x="8930284" y="4275263"/>
                </a:cubicBezTo>
                <a:cubicBezTo>
                  <a:pt x="8856178" y="4256865"/>
                  <a:pt x="8790009" y="4335614"/>
                  <a:pt x="8739944" y="4315254"/>
                </a:cubicBezTo>
                <a:cubicBezTo>
                  <a:pt x="8709953" y="4244356"/>
                  <a:pt x="8643783" y="4323105"/>
                  <a:pt x="8619742" y="4325068"/>
                </a:cubicBezTo>
                <a:cubicBezTo>
                  <a:pt x="8661873" y="4248282"/>
                  <a:pt x="8571662" y="4328994"/>
                  <a:pt x="8543655" y="4282383"/>
                </a:cubicBezTo>
                <a:cubicBezTo>
                  <a:pt x="8521597" y="4308632"/>
                  <a:pt x="8445511" y="4265948"/>
                  <a:pt x="8451460" y="4338808"/>
                </a:cubicBezTo>
                <a:cubicBezTo>
                  <a:pt x="8451460" y="4338808"/>
                  <a:pt x="8451460" y="4338808"/>
                  <a:pt x="8401396" y="4318447"/>
                </a:cubicBezTo>
                <a:cubicBezTo>
                  <a:pt x="8401396" y="4318447"/>
                  <a:pt x="8401396" y="4318447"/>
                  <a:pt x="8449476" y="4314521"/>
                </a:cubicBezTo>
                <a:cubicBezTo>
                  <a:pt x="8449476" y="4314521"/>
                  <a:pt x="8449476" y="4314521"/>
                  <a:pt x="8423453" y="4292198"/>
                </a:cubicBezTo>
                <a:cubicBezTo>
                  <a:pt x="8399412" y="4294160"/>
                  <a:pt x="8401396" y="4318447"/>
                  <a:pt x="8377355" y="4320410"/>
                </a:cubicBezTo>
                <a:cubicBezTo>
                  <a:pt x="8403379" y="4342734"/>
                  <a:pt x="8451460" y="4338808"/>
                  <a:pt x="8453443" y="4363095"/>
                </a:cubicBezTo>
                <a:cubicBezTo>
                  <a:pt x="8431385" y="4389344"/>
                  <a:pt x="8381321" y="4368984"/>
                  <a:pt x="8379338" y="4344697"/>
                </a:cubicBezTo>
                <a:cubicBezTo>
                  <a:pt x="8329274" y="4324336"/>
                  <a:pt x="8305234" y="4326299"/>
                  <a:pt x="8255170" y="4305938"/>
                </a:cubicBezTo>
                <a:cubicBezTo>
                  <a:pt x="8231130" y="4307901"/>
                  <a:pt x="8159008" y="4313790"/>
                  <a:pt x="8136950" y="4340039"/>
                </a:cubicBezTo>
                <a:cubicBezTo>
                  <a:pt x="8136950" y="4340039"/>
                  <a:pt x="8136950" y="4340039"/>
                  <a:pt x="8110927" y="4317716"/>
                </a:cubicBezTo>
                <a:cubicBezTo>
                  <a:pt x="7656141" y="4379297"/>
                  <a:pt x="7151332" y="4420515"/>
                  <a:pt x="6698534" y="4506384"/>
                </a:cubicBezTo>
                <a:cubicBezTo>
                  <a:pt x="6648470" y="4486023"/>
                  <a:pt x="6626413" y="4512273"/>
                  <a:pt x="6578333" y="4516199"/>
                </a:cubicBezTo>
                <a:cubicBezTo>
                  <a:pt x="6580316" y="4540485"/>
                  <a:pt x="6580316" y="4540485"/>
                  <a:pt x="6604356" y="4538522"/>
                </a:cubicBezTo>
                <a:cubicBezTo>
                  <a:pt x="6558259" y="4566735"/>
                  <a:pt x="6580316" y="4540485"/>
                  <a:pt x="6554293" y="4518162"/>
                </a:cubicBezTo>
                <a:cubicBezTo>
                  <a:pt x="6508195" y="4546374"/>
                  <a:pt x="6458132" y="4526013"/>
                  <a:pt x="6458132" y="4526013"/>
                </a:cubicBezTo>
                <a:cubicBezTo>
                  <a:pt x="6458132" y="4526013"/>
                  <a:pt x="6458132" y="4526013"/>
                  <a:pt x="6482172" y="4524050"/>
                </a:cubicBezTo>
                <a:cubicBezTo>
                  <a:pt x="6430125" y="4479402"/>
                  <a:pt x="6384028" y="4507615"/>
                  <a:pt x="6335947" y="4511541"/>
                </a:cubicBezTo>
                <a:cubicBezTo>
                  <a:pt x="6335947" y="4511541"/>
                  <a:pt x="6335947" y="4511541"/>
                  <a:pt x="6333964" y="4487253"/>
                </a:cubicBezTo>
                <a:cubicBezTo>
                  <a:pt x="6321944" y="4488235"/>
                  <a:pt x="6310420" y="4495288"/>
                  <a:pt x="6298895" y="4502341"/>
                </a:cubicBezTo>
                <a:lnTo>
                  <a:pt x="6283034" y="4511321"/>
                </a:lnTo>
                <a:lnTo>
                  <a:pt x="6281361" y="4509885"/>
                </a:lnTo>
                <a:cubicBezTo>
                  <a:pt x="6274854" y="4504304"/>
                  <a:pt x="6261843" y="4493143"/>
                  <a:pt x="6235820" y="4470819"/>
                </a:cubicBezTo>
                <a:cubicBezTo>
                  <a:pt x="6209797" y="4448495"/>
                  <a:pt x="6213763" y="4497068"/>
                  <a:pt x="6189723" y="4499031"/>
                </a:cubicBezTo>
                <a:cubicBezTo>
                  <a:pt x="6189723" y="4499031"/>
                  <a:pt x="6189723" y="4499031"/>
                  <a:pt x="6191706" y="4523318"/>
                </a:cubicBezTo>
                <a:cubicBezTo>
                  <a:pt x="6165683" y="4500994"/>
                  <a:pt x="6189723" y="4499031"/>
                  <a:pt x="6161717" y="4452420"/>
                </a:cubicBezTo>
                <a:cubicBezTo>
                  <a:pt x="6161717" y="4452420"/>
                  <a:pt x="6137676" y="4454383"/>
                  <a:pt x="6139659" y="4478671"/>
                </a:cubicBezTo>
                <a:cubicBezTo>
                  <a:pt x="6139659" y="4478671"/>
                  <a:pt x="6139659" y="4478671"/>
                  <a:pt x="6165683" y="4500994"/>
                </a:cubicBezTo>
                <a:cubicBezTo>
                  <a:pt x="6167666" y="4525281"/>
                  <a:pt x="6121568" y="4553494"/>
                  <a:pt x="6095545" y="4531170"/>
                </a:cubicBezTo>
                <a:cubicBezTo>
                  <a:pt x="6094058" y="4512955"/>
                  <a:pt x="6106093" y="4493635"/>
                  <a:pt x="6101225" y="4475696"/>
                </a:cubicBezTo>
                <a:lnTo>
                  <a:pt x="6095978" y="4467851"/>
                </a:lnTo>
                <a:lnTo>
                  <a:pt x="6102359" y="4466435"/>
                </a:lnTo>
                <a:cubicBezTo>
                  <a:pt x="6108122" y="4462909"/>
                  <a:pt x="6113636" y="4456346"/>
                  <a:pt x="6113636" y="4456346"/>
                </a:cubicBezTo>
                <a:cubicBezTo>
                  <a:pt x="6113636" y="4456346"/>
                  <a:pt x="6113636" y="4456346"/>
                  <a:pt x="6061590" y="4411698"/>
                </a:cubicBezTo>
                <a:cubicBezTo>
                  <a:pt x="6063573" y="4435985"/>
                  <a:pt x="6013509" y="4415624"/>
                  <a:pt x="6017475" y="4464198"/>
                </a:cubicBezTo>
                <a:cubicBezTo>
                  <a:pt x="6019458" y="4488485"/>
                  <a:pt x="6041515" y="4462235"/>
                  <a:pt x="6065556" y="4460272"/>
                </a:cubicBezTo>
                <a:cubicBezTo>
                  <a:pt x="6065556" y="4460272"/>
                  <a:pt x="6065556" y="4460272"/>
                  <a:pt x="5995418" y="4490448"/>
                </a:cubicBezTo>
                <a:cubicBezTo>
                  <a:pt x="5991452" y="4441873"/>
                  <a:pt x="5899257" y="4498300"/>
                  <a:pt x="5869268" y="4427401"/>
                </a:cubicBezTo>
                <a:cubicBezTo>
                  <a:pt x="5823170" y="4455614"/>
                  <a:pt x="5749066" y="4437215"/>
                  <a:pt x="5702969" y="4465428"/>
                </a:cubicBezTo>
                <a:cubicBezTo>
                  <a:pt x="5702969" y="4465428"/>
                  <a:pt x="5702969" y="4465428"/>
                  <a:pt x="5678929" y="4467391"/>
                </a:cubicBezTo>
                <a:cubicBezTo>
                  <a:pt x="5606808" y="4473280"/>
                  <a:pt x="5508664" y="4456844"/>
                  <a:pt x="5464550" y="4509344"/>
                </a:cubicBezTo>
                <a:cubicBezTo>
                  <a:pt x="5462567" y="4485057"/>
                  <a:pt x="5434560" y="4438447"/>
                  <a:pt x="5386480" y="4442372"/>
                </a:cubicBezTo>
                <a:cubicBezTo>
                  <a:pt x="5292302" y="4474510"/>
                  <a:pt x="5290319" y="4450224"/>
                  <a:pt x="5242238" y="4454150"/>
                </a:cubicBezTo>
                <a:cubicBezTo>
                  <a:pt x="5242238" y="4454150"/>
                  <a:pt x="5242238" y="4454150"/>
                  <a:pt x="5240255" y="4429863"/>
                </a:cubicBezTo>
                <a:cubicBezTo>
                  <a:pt x="5240255" y="4429863"/>
                  <a:pt x="5216215" y="4431826"/>
                  <a:pt x="5216215" y="4431826"/>
                </a:cubicBezTo>
                <a:cubicBezTo>
                  <a:pt x="5216215" y="4431826"/>
                  <a:pt x="5216215" y="4431826"/>
                  <a:pt x="5238272" y="4405576"/>
                </a:cubicBezTo>
                <a:cubicBezTo>
                  <a:pt x="5088082" y="4344492"/>
                  <a:pt x="4923766" y="4406807"/>
                  <a:pt x="4753502" y="4396260"/>
                </a:cubicBezTo>
                <a:cubicBezTo>
                  <a:pt x="4897743" y="4384483"/>
                  <a:pt x="5017944" y="4374668"/>
                  <a:pt x="5162186" y="4362891"/>
                </a:cubicBezTo>
                <a:cubicBezTo>
                  <a:pt x="5162186" y="4362891"/>
                  <a:pt x="5162186" y="4362891"/>
                  <a:pt x="5206300" y="4310392"/>
                </a:cubicBezTo>
                <a:cubicBezTo>
                  <a:pt x="5200290" y="4310882"/>
                  <a:pt x="5195659" y="4309732"/>
                  <a:pt x="5192123" y="4308111"/>
                </a:cubicBezTo>
                <a:lnTo>
                  <a:pt x="5188098" y="4305405"/>
                </a:lnTo>
                <a:lnTo>
                  <a:pt x="5200870" y="4290205"/>
                </a:lnTo>
                <a:cubicBezTo>
                  <a:pt x="5207074" y="4282823"/>
                  <a:pt x="5215345" y="4272980"/>
                  <a:pt x="5226374" y="4259854"/>
                </a:cubicBezTo>
                <a:cubicBezTo>
                  <a:pt x="5178294" y="4263780"/>
                  <a:pt x="5128230" y="4243420"/>
                  <a:pt x="5082133" y="4271632"/>
                </a:cubicBezTo>
                <a:cubicBezTo>
                  <a:pt x="5082133" y="4271632"/>
                  <a:pt x="5082133" y="4271632"/>
                  <a:pt x="5104189" y="4245383"/>
                </a:cubicBezTo>
                <a:cubicBezTo>
                  <a:pt x="5159768" y="4259181"/>
                  <a:pt x="5170316" y="4221647"/>
                  <a:pt x="5193237" y="4210607"/>
                </a:cubicBezTo>
                <a:lnTo>
                  <a:pt x="5203794" y="4208165"/>
                </a:lnTo>
                <a:lnTo>
                  <a:pt x="5210140" y="4209227"/>
                </a:lnTo>
                <a:cubicBezTo>
                  <a:pt x="5222408" y="4211281"/>
                  <a:pt x="5222408" y="4211281"/>
                  <a:pt x="5222408" y="4211281"/>
                </a:cubicBezTo>
                <a:cubicBezTo>
                  <a:pt x="5216150" y="4208736"/>
                  <a:pt x="5210768" y="4207647"/>
                  <a:pt x="5205994" y="4207655"/>
                </a:cubicBezTo>
                <a:lnTo>
                  <a:pt x="5203794" y="4208165"/>
                </a:lnTo>
                <a:lnTo>
                  <a:pt x="5181003" y="4204347"/>
                </a:lnTo>
                <a:cubicBezTo>
                  <a:pt x="5167202" y="4202036"/>
                  <a:pt x="5148799" y="4198955"/>
                  <a:pt x="5124264" y="4194845"/>
                </a:cubicBezTo>
                <a:cubicBezTo>
                  <a:pt x="5144338" y="4144309"/>
                  <a:pt x="5050160" y="4176447"/>
                  <a:pt x="5024137" y="4154124"/>
                </a:cubicBezTo>
                <a:cubicBezTo>
                  <a:pt x="5068252" y="4101624"/>
                  <a:pt x="5120297" y="4146272"/>
                  <a:pt x="5142356" y="4120022"/>
                </a:cubicBezTo>
                <a:cubicBezTo>
                  <a:pt x="5142356" y="4120022"/>
                  <a:pt x="5142356" y="4120022"/>
                  <a:pt x="5168378" y="4142347"/>
                </a:cubicBezTo>
                <a:cubicBezTo>
                  <a:pt x="5190435" y="4116096"/>
                  <a:pt x="5216459" y="4138420"/>
                  <a:pt x="5188452" y="4091809"/>
                </a:cubicBezTo>
                <a:cubicBezTo>
                  <a:pt x="5164413" y="4093772"/>
                  <a:pt x="5092291" y="4099661"/>
                  <a:pt x="5042228" y="4079300"/>
                </a:cubicBezTo>
                <a:cubicBezTo>
                  <a:pt x="5042228" y="4079300"/>
                  <a:pt x="5042228" y="4079300"/>
                  <a:pt x="5064285" y="4053050"/>
                </a:cubicBezTo>
                <a:cubicBezTo>
                  <a:pt x="5040246" y="4055013"/>
                  <a:pt x="4992164" y="4058939"/>
                  <a:pt x="4992164" y="4058939"/>
                </a:cubicBezTo>
                <a:cubicBezTo>
                  <a:pt x="4942101" y="4038577"/>
                  <a:pt x="4946067" y="4087152"/>
                  <a:pt x="4920044" y="4064828"/>
                </a:cubicBezTo>
                <a:cubicBezTo>
                  <a:pt x="4920044" y="4064828"/>
                  <a:pt x="4920044" y="4064828"/>
                  <a:pt x="4942101" y="4038577"/>
                </a:cubicBezTo>
                <a:cubicBezTo>
                  <a:pt x="4924070" y="4040050"/>
                  <a:pt x="4904925" y="4027861"/>
                  <a:pt x="4886337" y="4022502"/>
                </a:cubicBezTo>
                <a:lnTo>
                  <a:pt x="4883046" y="4022086"/>
                </a:lnTo>
                <a:lnTo>
                  <a:pt x="4892037" y="4018217"/>
                </a:lnTo>
                <a:cubicBezTo>
                  <a:pt x="4862048" y="3947320"/>
                  <a:pt x="4795876" y="4026068"/>
                  <a:pt x="4769853" y="4003744"/>
                </a:cubicBezTo>
                <a:cubicBezTo>
                  <a:pt x="4697732" y="4009633"/>
                  <a:pt x="4625612" y="4015522"/>
                  <a:pt x="4575548" y="3995161"/>
                </a:cubicBezTo>
                <a:cubicBezTo>
                  <a:pt x="4599588" y="3993197"/>
                  <a:pt x="4625612" y="4015522"/>
                  <a:pt x="4623630" y="3991234"/>
                </a:cubicBezTo>
                <a:cubicBezTo>
                  <a:pt x="4623630" y="3991234"/>
                  <a:pt x="4623630" y="3991234"/>
                  <a:pt x="4549525" y="3972837"/>
                </a:cubicBezTo>
                <a:cubicBezTo>
                  <a:pt x="4573565" y="3970874"/>
                  <a:pt x="4599588" y="3993197"/>
                  <a:pt x="4621647" y="3966948"/>
                </a:cubicBezTo>
                <a:cubicBezTo>
                  <a:pt x="4619663" y="3942661"/>
                  <a:pt x="4619663" y="3942661"/>
                  <a:pt x="4595622" y="3944624"/>
                </a:cubicBezTo>
                <a:cubicBezTo>
                  <a:pt x="4595622" y="3944624"/>
                  <a:pt x="4595622" y="3944624"/>
                  <a:pt x="4497478" y="3928189"/>
                </a:cubicBezTo>
                <a:cubicBezTo>
                  <a:pt x="4521519" y="3926226"/>
                  <a:pt x="4545559" y="3924262"/>
                  <a:pt x="4567616" y="3898013"/>
                </a:cubicBezTo>
                <a:cubicBezTo>
                  <a:pt x="4545559" y="3924262"/>
                  <a:pt x="4491529" y="3855328"/>
                  <a:pt x="4469472" y="3881578"/>
                </a:cubicBezTo>
                <a:cubicBezTo>
                  <a:pt x="4469472" y="3881578"/>
                  <a:pt x="4469472" y="3881578"/>
                  <a:pt x="4491529" y="3855328"/>
                </a:cubicBezTo>
                <a:cubicBezTo>
                  <a:pt x="4479013" y="3850238"/>
                  <a:pt x="4465366" y="3849824"/>
                  <a:pt x="4451875" y="3851308"/>
                </a:cubicBezTo>
                <a:lnTo>
                  <a:pt x="4423145" y="3856771"/>
                </a:lnTo>
                <a:lnTo>
                  <a:pt x="4428714" y="3850142"/>
                </a:lnTo>
                <a:cubicBezTo>
                  <a:pt x="4431816" y="3846451"/>
                  <a:pt x="4435952" y="3841529"/>
                  <a:pt x="4441466" y="3834966"/>
                </a:cubicBezTo>
                <a:cubicBezTo>
                  <a:pt x="4415443" y="3812643"/>
                  <a:pt x="4413460" y="3788356"/>
                  <a:pt x="4409495" y="3739783"/>
                </a:cubicBezTo>
                <a:cubicBezTo>
                  <a:pt x="4409495" y="3739783"/>
                  <a:pt x="4409495" y="3739783"/>
                  <a:pt x="4383470" y="3717458"/>
                </a:cubicBezTo>
                <a:cubicBezTo>
                  <a:pt x="4383470" y="3717458"/>
                  <a:pt x="4383470" y="3717458"/>
                  <a:pt x="4407511" y="3715495"/>
                </a:cubicBezTo>
                <a:cubicBezTo>
                  <a:pt x="4409495" y="3739783"/>
                  <a:pt x="4437500" y="3786393"/>
                  <a:pt x="4459558" y="3760144"/>
                </a:cubicBezTo>
                <a:cubicBezTo>
                  <a:pt x="4409495" y="3739783"/>
                  <a:pt x="4479632" y="3709607"/>
                  <a:pt x="4479632" y="3709607"/>
                </a:cubicBezTo>
                <a:cubicBezTo>
                  <a:pt x="4479632" y="3709607"/>
                  <a:pt x="4479632" y="3709607"/>
                  <a:pt x="4503672" y="3707644"/>
                </a:cubicBezTo>
                <a:cubicBezTo>
                  <a:pt x="4551752" y="3703718"/>
                  <a:pt x="4603799" y="3748366"/>
                  <a:pt x="4623873" y="3697829"/>
                </a:cubicBezTo>
                <a:cubicBezTo>
                  <a:pt x="4619907" y="3649256"/>
                  <a:pt x="4599833" y="3699792"/>
                  <a:pt x="4573809" y="3677468"/>
                </a:cubicBezTo>
                <a:cubicBezTo>
                  <a:pt x="4499706" y="3659070"/>
                  <a:pt x="4449642" y="3638709"/>
                  <a:pt x="4379504" y="3668885"/>
                </a:cubicBezTo>
                <a:cubicBezTo>
                  <a:pt x="4379504" y="3668885"/>
                  <a:pt x="4379504" y="3668885"/>
                  <a:pt x="4405528" y="3691208"/>
                </a:cubicBezTo>
                <a:cubicBezTo>
                  <a:pt x="4379504" y="3668885"/>
                  <a:pt x="4357447" y="3695134"/>
                  <a:pt x="4333407" y="3697097"/>
                </a:cubicBezTo>
                <a:cubicBezTo>
                  <a:pt x="4285326" y="3701023"/>
                  <a:pt x="4217172" y="3755486"/>
                  <a:pt x="4187182" y="3684588"/>
                </a:cubicBezTo>
                <a:cubicBezTo>
                  <a:pt x="4143068" y="3737087"/>
                  <a:pt x="4115062" y="3690477"/>
                  <a:pt x="4093004" y="3716726"/>
                </a:cubicBezTo>
                <a:cubicBezTo>
                  <a:pt x="4042941" y="3696365"/>
                  <a:pt x="3996843" y="3724577"/>
                  <a:pt x="3966854" y="3653680"/>
                </a:cubicBezTo>
                <a:cubicBezTo>
                  <a:pt x="3942814" y="3655643"/>
                  <a:pt x="3940830" y="3631356"/>
                  <a:pt x="3940830" y="3631356"/>
                </a:cubicBezTo>
                <a:cubicBezTo>
                  <a:pt x="3916791" y="3633318"/>
                  <a:pt x="3890767" y="3610995"/>
                  <a:pt x="3864744" y="3588671"/>
                </a:cubicBezTo>
                <a:cubicBezTo>
                  <a:pt x="3834755" y="3517774"/>
                  <a:pt x="3718520" y="3576161"/>
                  <a:pt x="3668456" y="3555800"/>
                </a:cubicBezTo>
                <a:cubicBezTo>
                  <a:pt x="3690514" y="3529551"/>
                  <a:pt x="3666472" y="3531514"/>
                  <a:pt x="3666472" y="3531514"/>
                </a:cubicBezTo>
                <a:cubicBezTo>
                  <a:pt x="3692497" y="3553838"/>
                  <a:pt x="3736610" y="3501338"/>
                  <a:pt x="3764617" y="3547949"/>
                </a:cubicBezTo>
                <a:cubicBezTo>
                  <a:pt x="3786674" y="3521699"/>
                  <a:pt x="3836737" y="3542060"/>
                  <a:pt x="3858795" y="3515810"/>
                </a:cubicBezTo>
                <a:cubicBezTo>
                  <a:pt x="3858795" y="3515810"/>
                  <a:pt x="3858795" y="3515810"/>
                  <a:pt x="3906876" y="3511884"/>
                </a:cubicBezTo>
                <a:cubicBezTo>
                  <a:pt x="3956939" y="3532246"/>
                  <a:pt x="3926950" y="3461348"/>
                  <a:pt x="3954955" y="3507959"/>
                </a:cubicBezTo>
                <a:cubicBezTo>
                  <a:pt x="3956939" y="3532246"/>
                  <a:pt x="4027077" y="3502070"/>
                  <a:pt x="4051117" y="3500107"/>
                </a:cubicBezTo>
                <a:cubicBezTo>
                  <a:pt x="4001053" y="3479746"/>
                  <a:pt x="3949007" y="3435098"/>
                  <a:pt x="3878868" y="3465274"/>
                </a:cubicBezTo>
                <a:cubicBezTo>
                  <a:pt x="3878868" y="3465274"/>
                  <a:pt x="3878868" y="3465274"/>
                  <a:pt x="3830789" y="3469200"/>
                </a:cubicBezTo>
                <a:cubicBezTo>
                  <a:pt x="3830789" y="3469200"/>
                  <a:pt x="3830789" y="3469200"/>
                  <a:pt x="3922984" y="3412774"/>
                </a:cubicBezTo>
                <a:cubicBezTo>
                  <a:pt x="3822856" y="3372052"/>
                  <a:pt x="3702655" y="3381867"/>
                  <a:pt x="3580471" y="3367394"/>
                </a:cubicBezTo>
                <a:cubicBezTo>
                  <a:pt x="3580471" y="3367394"/>
                  <a:pt x="3580471" y="3367394"/>
                  <a:pt x="3556431" y="3369357"/>
                </a:cubicBezTo>
                <a:cubicBezTo>
                  <a:pt x="3508350" y="3373283"/>
                  <a:pt x="3504384" y="3324709"/>
                  <a:pt x="3454321" y="3304348"/>
                </a:cubicBezTo>
                <a:cubicBezTo>
                  <a:pt x="3454321" y="3304348"/>
                  <a:pt x="3454321" y="3304348"/>
                  <a:pt x="3476378" y="3278098"/>
                </a:cubicBezTo>
                <a:cubicBezTo>
                  <a:pt x="3478362" y="3302385"/>
                  <a:pt x="3502402" y="3300422"/>
                  <a:pt x="3504384" y="3324709"/>
                </a:cubicBezTo>
                <a:cubicBezTo>
                  <a:pt x="3528424" y="3322747"/>
                  <a:pt x="3528424" y="3322747"/>
                  <a:pt x="3526441" y="3298459"/>
                </a:cubicBezTo>
                <a:cubicBezTo>
                  <a:pt x="3526441" y="3298459"/>
                  <a:pt x="3526441" y="3298459"/>
                  <a:pt x="3552464" y="3320783"/>
                </a:cubicBezTo>
                <a:cubicBezTo>
                  <a:pt x="3552464" y="3320783"/>
                  <a:pt x="3552464" y="3320783"/>
                  <a:pt x="3528424" y="3322747"/>
                </a:cubicBezTo>
                <a:cubicBezTo>
                  <a:pt x="3626568" y="3339181"/>
                  <a:pt x="3702655" y="3381867"/>
                  <a:pt x="3796833" y="3349728"/>
                </a:cubicBezTo>
                <a:cubicBezTo>
                  <a:pt x="3768826" y="3303118"/>
                  <a:pt x="3818890" y="3323478"/>
                  <a:pt x="3818890" y="3323478"/>
                </a:cubicBezTo>
                <a:cubicBezTo>
                  <a:pt x="3816907" y="3299192"/>
                  <a:pt x="3816907" y="3299192"/>
                  <a:pt x="3816907" y="3299192"/>
                </a:cubicBezTo>
                <a:cubicBezTo>
                  <a:pt x="3768826" y="3303118"/>
                  <a:pt x="3746769" y="3329367"/>
                  <a:pt x="3720746" y="3307043"/>
                </a:cubicBezTo>
                <a:cubicBezTo>
                  <a:pt x="3720746" y="3307043"/>
                  <a:pt x="3742803" y="3280793"/>
                  <a:pt x="3742803" y="3280793"/>
                </a:cubicBezTo>
                <a:cubicBezTo>
                  <a:pt x="3742803" y="3280793"/>
                  <a:pt x="3740820" y="3256506"/>
                  <a:pt x="3740820" y="3256506"/>
                </a:cubicBezTo>
                <a:cubicBezTo>
                  <a:pt x="3718763" y="3282756"/>
                  <a:pt x="3692740" y="3260432"/>
                  <a:pt x="3670683" y="3286682"/>
                </a:cubicBezTo>
                <a:cubicBezTo>
                  <a:pt x="3618636" y="3242034"/>
                  <a:pt x="3524458" y="3274172"/>
                  <a:pt x="3474395" y="3253812"/>
                </a:cubicBezTo>
                <a:cubicBezTo>
                  <a:pt x="3474395" y="3253812"/>
                  <a:pt x="3474395" y="3253812"/>
                  <a:pt x="3618636" y="3242034"/>
                </a:cubicBezTo>
                <a:cubicBezTo>
                  <a:pt x="3590630" y="3195423"/>
                  <a:pt x="3544532" y="3223636"/>
                  <a:pt x="3518510" y="3201312"/>
                </a:cubicBezTo>
                <a:cubicBezTo>
                  <a:pt x="3518510" y="3201312"/>
                  <a:pt x="3518510" y="3201312"/>
                  <a:pt x="3542549" y="3199349"/>
                </a:cubicBezTo>
                <a:cubicBezTo>
                  <a:pt x="3516526" y="3177025"/>
                  <a:pt x="3442422" y="3158627"/>
                  <a:pt x="3420366" y="3184877"/>
                </a:cubicBezTo>
                <a:cubicBezTo>
                  <a:pt x="3420366" y="3184877"/>
                  <a:pt x="3420366" y="3184877"/>
                  <a:pt x="3418382" y="3160590"/>
                </a:cubicBezTo>
                <a:cubicBezTo>
                  <a:pt x="3418382" y="3160590"/>
                  <a:pt x="3392359" y="3138266"/>
                  <a:pt x="3368319" y="3140229"/>
                </a:cubicBezTo>
                <a:cubicBezTo>
                  <a:pt x="3368319" y="3140229"/>
                  <a:pt x="3368319" y="3140229"/>
                  <a:pt x="3370302" y="3164515"/>
                </a:cubicBezTo>
                <a:cubicBezTo>
                  <a:pt x="3370302" y="3164515"/>
                  <a:pt x="3370302" y="3164515"/>
                  <a:pt x="3322222" y="3168442"/>
                </a:cubicBezTo>
                <a:cubicBezTo>
                  <a:pt x="3322222" y="3168442"/>
                  <a:pt x="3322222" y="3168442"/>
                  <a:pt x="3344278" y="3142191"/>
                </a:cubicBezTo>
                <a:cubicBezTo>
                  <a:pt x="3292231" y="3097544"/>
                  <a:pt x="3222094" y="3127719"/>
                  <a:pt x="3172031" y="3107358"/>
                </a:cubicBezTo>
                <a:cubicBezTo>
                  <a:pt x="2849592" y="3011441"/>
                  <a:pt x="2479074" y="2919451"/>
                  <a:pt x="2134578" y="2849783"/>
                </a:cubicBezTo>
                <a:cubicBezTo>
                  <a:pt x="2110538" y="2851746"/>
                  <a:pt x="2082532" y="2805136"/>
                  <a:pt x="2058491" y="2807099"/>
                </a:cubicBezTo>
                <a:cubicBezTo>
                  <a:pt x="2032468" y="2784774"/>
                  <a:pt x="1982405" y="2764413"/>
                  <a:pt x="1934324" y="2768339"/>
                </a:cubicBezTo>
                <a:cubicBezTo>
                  <a:pt x="1934324" y="2768339"/>
                  <a:pt x="1908301" y="2746016"/>
                  <a:pt x="1908301" y="2746016"/>
                </a:cubicBezTo>
                <a:cubicBezTo>
                  <a:pt x="1908301" y="2746016"/>
                  <a:pt x="1908301" y="2746016"/>
                  <a:pt x="2050559" y="2709951"/>
                </a:cubicBezTo>
                <a:cubicBezTo>
                  <a:pt x="2046593" y="2661378"/>
                  <a:pt x="2028502" y="2736201"/>
                  <a:pt x="2000496" y="2689589"/>
                </a:cubicBezTo>
                <a:cubicBezTo>
                  <a:pt x="2048576" y="2685664"/>
                  <a:pt x="2072616" y="2683701"/>
                  <a:pt x="2120697" y="2679775"/>
                </a:cubicBezTo>
                <a:cubicBezTo>
                  <a:pt x="2092690" y="2633165"/>
                  <a:pt x="2048576" y="2685664"/>
                  <a:pt x="2022553" y="2663340"/>
                </a:cubicBezTo>
                <a:cubicBezTo>
                  <a:pt x="2022553" y="2663340"/>
                  <a:pt x="2000496" y="2689589"/>
                  <a:pt x="1972490" y="2642979"/>
                </a:cubicBezTo>
                <a:cubicBezTo>
                  <a:pt x="1957433" y="2680881"/>
                  <a:pt x="1923278" y="2651582"/>
                  <a:pt x="1897000" y="2635390"/>
                </a:cubicBezTo>
                <a:lnTo>
                  <a:pt x="1891563" y="2633267"/>
                </a:lnTo>
                <a:lnTo>
                  <a:pt x="1910901" y="2629671"/>
                </a:lnTo>
                <a:cubicBezTo>
                  <a:pt x="1940951" y="2627217"/>
                  <a:pt x="1971498" y="2630836"/>
                  <a:pt x="1996529" y="2641016"/>
                </a:cubicBezTo>
                <a:cubicBezTo>
                  <a:pt x="1996529" y="2641016"/>
                  <a:pt x="1996529" y="2641016"/>
                  <a:pt x="1994547" y="2616729"/>
                </a:cubicBezTo>
                <a:cubicBezTo>
                  <a:pt x="1994547" y="2616729"/>
                  <a:pt x="1994547" y="2616729"/>
                  <a:pt x="2162829" y="2602989"/>
                </a:cubicBezTo>
                <a:cubicBezTo>
                  <a:pt x="2188852" y="2625313"/>
                  <a:pt x="2238914" y="2645675"/>
                  <a:pt x="2258990" y="2595137"/>
                </a:cubicBezTo>
                <a:cubicBezTo>
                  <a:pt x="2258990" y="2595137"/>
                  <a:pt x="2258990" y="2595137"/>
                  <a:pt x="2257006" y="2570850"/>
                </a:cubicBezTo>
                <a:cubicBezTo>
                  <a:pt x="2260973" y="2619424"/>
                  <a:pt x="2329126" y="2564961"/>
                  <a:pt x="2331110" y="2589249"/>
                </a:cubicBezTo>
                <a:cubicBezTo>
                  <a:pt x="2331110" y="2589249"/>
                  <a:pt x="2331110" y="2589249"/>
                  <a:pt x="2285013" y="2617462"/>
                </a:cubicBezTo>
                <a:cubicBezTo>
                  <a:pt x="2285013" y="2617462"/>
                  <a:pt x="2285013" y="2617462"/>
                  <a:pt x="2309053" y="2615499"/>
                </a:cubicBezTo>
                <a:cubicBezTo>
                  <a:pt x="2335076" y="2637823"/>
                  <a:pt x="2355150" y="2587286"/>
                  <a:pt x="2357134" y="2611573"/>
                </a:cubicBezTo>
                <a:cubicBezTo>
                  <a:pt x="2359117" y="2635860"/>
                  <a:pt x="2333093" y="2613536"/>
                  <a:pt x="2311036" y="2639786"/>
                </a:cubicBezTo>
                <a:cubicBezTo>
                  <a:pt x="2359117" y="2635860"/>
                  <a:pt x="2435203" y="2678545"/>
                  <a:pt x="2481301" y="2650332"/>
                </a:cubicBezTo>
                <a:cubicBezTo>
                  <a:pt x="2481301" y="2650332"/>
                  <a:pt x="2481301" y="2650332"/>
                  <a:pt x="2457261" y="2652294"/>
                </a:cubicBezTo>
                <a:cubicBezTo>
                  <a:pt x="2457261" y="2652294"/>
                  <a:pt x="2457261" y="2652294"/>
                  <a:pt x="2455278" y="2628008"/>
                </a:cubicBezTo>
                <a:cubicBezTo>
                  <a:pt x="2479318" y="2626046"/>
                  <a:pt x="2503358" y="2624083"/>
                  <a:pt x="2503358" y="2624083"/>
                </a:cubicBezTo>
                <a:cubicBezTo>
                  <a:pt x="2501375" y="2599795"/>
                  <a:pt x="2501375" y="2599795"/>
                  <a:pt x="2501375" y="2599795"/>
                </a:cubicBezTo>
                <a:cubicBezTo>
                  <a:pt x="2501375" y="2599795"/>
                  <a:pt x="2501375" y="2599795"/>
                  <a:pt x="2527398" y="2622120"/>
                </a:cubicBezTo>
                <a:cubicBezTo>
                  <a:pt x="2527398" y="2622120"/>
                  <a:pt x="2527398" y="2622120"/>
                  <a:pt x="2549456" y="2595870"/>
                </a:cubicBezTo>
                <a:cubicBezTo>
                  <a:pt x="2573495" y="2593907"/>
                  <a:pt x="2599519" y="2616231"/>
                  <a:pt x="2601502" y="2640517"/>
                </a:cubicBezTo>
                <a:cubicBezTo>
                  <a:pt x="2625541" y="2638554"/>
                  <a:pt x="2649583" y="2636592"/>
                  <a:pt x="2671639" y="2610342"/>
                </a:cubicBezTo>
                <a:cubicBezTo>
                  <a:pt x="2665690" y="2537481"/>
                  <a:pt x="2771767" y="2651064"/>
                  <a:pt x="2815880" y="2598565"/>
                </a:cubicBezTo>
                <a:cubicBezTo>
                  <a:pt x="2863960" y="2594639"/>
                  <a:pt x="2938065" y="2613037"/>
                  <a:pt x="2984163" y="2584825"/>
                </a:cubicBezTo>
                <a:cubicBezTo>
                  <a:pt x="3010185" y="2607148"/>
                  <a:pt x="3032243" y="2580899"/>
                  <a:pt x="3030259" y="2556612"/>
                </a:cubicBezTo>
                <a:cubicBezTo>
                  <a:pt x="3006219" y="2558575"/>
                  <a:pt x="3002253" y="2510000"/>
                  <a:pt x="3000271" y="2485714"/>
                </a:cubicBezTo>
                <a:cubicBezTo>
                  <a:pt x="2978214" y="2511963"/>
                  <a:pt x="2976230" y="2487677"/>
                  <a:pt x="2952190" y="2489640"/>
                </a:cubicBezTo>
                <a:cubicBezTo>
                  <a:pt x="2952190" y="2489640"/>
                  <a:pt x="2952190" y="2489640"/>
                  <a:pt x="2950207" y="2465353"/>
                </a:cubicBezTo>
                <a:cubicBezTo>
                  <a:pt x="2976230" y="2487677"/>
                  <a:pt x="3022327" y="2459464"/>
                  <a:pt x="3046367" y="2457501"/>
                </a:cubicBezTo>
                <a:cubicBezTo>
                  <a:pt x="3046367" y="2457501"/>
                  <a:pt x="3046367" y="2457501"/>
                  <a:pt x="3044384" y="2433214"/>
                </a:cubicBezTo>
                <a:cubicBezTo>
                  <a:pt x="3068425" y="2431251"/>
                  <a:pt x="3070408" y="2455538"/>
                  <a:pt x="3092465" y="2429288"/>
                </a:cubicBezTo>
                <a:cubicBezTo>
                  <a:pt x="3092465" y="2429288"/>
                  <a:pt x="3066442" y="2406965"/>
                  <a:pt x="3066442" y="2406965"/>
                </a:cubicBezTo>
                <a:cubicBezTo>
                  <a:pt x="3066442" y="2406965"/>
                  <a:pt x="3066442" y="2406965"/>
                  <a:pt x="3114523" y="2403039"/>
                </a:cubicBezTo>
                <a:cubicBezTo>
                  <a:pt x="3040418" y="2384641"/>
                  <a:pt x="3014396" y="2362316"/>
                  <a:pt x="2944258" y="2392492"/>
                </a:cubicBezTo>
                <a:cubicBezTo>
                  <a:pt x="2944258" y="2392492"/>
                  <a:pt x="2944258" y="2392492"/>
                  <a:pt x="2918235" y="2370168"/>
                </a:cubicBezTo>
                <a:cubicBezTo>
                  <a:pt x="2922201" y="2418742"/>
                  <a:pt x="2848096" y="2400344"/>
                  <a:pt x="2824056" y="2402307"/>
                </a:cubicBezTo>
                <a:cubicBezTo>
                  <a:pt x="2824056" y="2402307"/>
                  <a:pt x="2824056" y="2402307"/>
                  <a:pt x="2870154" y="2374093"/>
                </a:cubicBezTo>
                <a:cubicBezTo>
                  <a:pt x="2820090" y="2353733"/>
                  <a:pt x="2818107" y="2329446"/>
                  <a:pt x="2792084" y="2307122"/>
                </a:cubicBezTo>
                <a:cubicBezTo>
                  <a:pt x="2768044" y="2309085"/>
                  <a:pt x="2794067" y="2331409"/>
                  <a:pt x="2794067" y="2331409"/>
                </a:cubicBezTo>
                <a:cubicBezTo>
                  <a:pt x="2794067" y="2331409"/>
                  <a:pt x="2794067" y="2331409"/>
                  <a:pt x="2770027" y="2333372"/>
                </a:cubicBezTo>
                <a:cubicBezTo>
                  <a:pt x="2723930" y="2361585"/>
                  <a:pt x="2647843" y="2318899"/>
                  <a:pt x="2577705" y="2349075"/>
                </a:cubicBezTo>
                <a:cubicBezTo>
                  <a:pt x="2577705" y="2349075"/>
                  <a:pt x="2577705" y="2349075"/>
                  <a:pt x="2555648" y="2375325"/>
                </a:cubicBezTo>
                <a:cubicBezTo>
                  <a:pt x="2553665" y="2351038"/>
                  <a:pt x="2553665" y="2351038"/>
                  <a:pt x="2553665" y="2351038"/>
                </a:cubicBezTo>
                <a:cubicBezTo>
                  <a:pt x="2483527" y="2381214"/>
                  <a:pt x="2409423" y="2362815"/>
                  <a:pt x="2339286" y="2392991"/>
                </a:cubicBezTo>
                <a:cubicBezTo>
                  <a:pt x="2315245" y="2394954"/>
                  <a:pt x="2295172" y="2445490"/>
                  <a:pt x="2267165" y="2398880"/>
                </a:cubicBezTo>
                <a:cubicBezTo>
                  <a:pt x="2197027" y="2429055"/>
                  <a:pt x="2124906" y="2434944"/>
                  <a:pt x="2078809" y="2463157"/>
                </a:cubicBezTo>
                <a:cubicBezTo>
                  <a:pt x="1932584" y="2450647"/>
                  <a:pt x="1844355" y="2555646"/>
                  <a:pt x="1698132" y="2543136"/>
                </a:cubicBezTo>
                <a:cubicBezTo>
                  <a:pt x="1676074" y="2569386"/>
                  <a:pt x="1652035" y="2571349"/>
                  <a:pt x="1603953" y="2575275"/>
                </a:cubicBezTo>
                <a:cubicBezTo>
                  <a:pt x="1581897" y="2601525"/>
                  <a:pt x="1507792" y="2583126"/>
                  <a:pt x="1535798" y="2629737"/>
                </a:cubicBezTo>
                <a:cubicBezTo>
                  <a:pt x="1535798" y="2629737"/>
                  <a:pt x="1535798" y="2629737"/>
                  <a:pt x="1485736" y="2609376"/>
                </a:cubicBezTo>
                <a:cubicBezTo>
                  <a:pt x="1415598" y="2639552"/>
                  <a:pt x="1319437" y="2647403"/>
                  <a:pt x="1251282" y="2701866"/>
                </a:cubicBezTo>
                <a:cubicBezTo>
                  <a:pt x="1233252" y="2703338"/>
                  <a:pt x="1201699" y="2705915"/>
                  <a:pt x="1186213" y="2696865"/>
                </a:cubicBezTo>
                <a:lnTo>
                  <a:pt x="1178008" y="2684698"/>
                </a:lnTo>
                <a:lnTo>
                  <a:pt x="1201219" y="2681505"/>
                </a:lnTo>
                <a:cubicBezTo>
                  <a:pt x="1177179" y="2683467"/>
                  <a:pt x="1177179" y="2683467"/>
                  <a:pt x="1177179" y="2683467"/>
                </a:cubicBezTo>
                <a:lnTo>
                  <a:pt x="1178008" y="2684698"/>
                </a:lnTo>
                <a:lnTo>
                  <a:pt x="1126058" y="2691843"/>
                </a:lnTo>
                <a:cubicBezTo>
                  <a:pt x="1048953" y="2706162"/>
                  <a:pt x="969305" y="2731002"/>
                  <a:pt x="916702" y="2753634"/>
                </a:cubicBezTo>
                <a:cubicBezTo>
                  <a:pt x="962798" y="2725421"/>
                  <a:pt x="1034920" y="2719532"/>
                  <a:pt x="1054994" y="2668995"/>
                </a:cubicBezTo>
                <a:cubicBezTo>
                  <a:pt x="1054994" y="2668995"/>
                  <a:pt x="1054994" y="2668995"/>
                  <a:pt x="1056977" y="2693282"/>
                </a:cubicBezTo>
                <a:cubicBezTo>
                  <a:pt x="1079035" y="2667032"/>
                  <a:pt x="1129098" y="2687393"/>
                  <a:pt x="1175196" y="2659180"/>
                </a:cubicBezTo>
                <a:cubicBezTo>
                  <a:pt x="1175196" y="2659180"/>
                  <a:pt x="1175196" y="2659180"/>
                  <a:pt x="1315471" y="2598830"/>
                </a:cubicBezTo>
                <a:cubicBezTo>
                  <a:pt x="1315471" y="2598830"/>
                  <a:pt x="1315471" y="2598830"/>
                  <a:pt x="1313487" y="2574542"/>
                </a:cubicBezTo>
                <a:cubicBezTo>
                  <a:pt x="1337527" y="2572580"/>
                  <a:pt x="1339511" y="2596867"/>
                  <a:pt x="1339511" y="2596867"/>
                </a:cubicBezTo>
                <a:cubicBezTo>
                  <a:pt x="1435672" y="2589015"/>
                  <a:pt x="1551907" y="2530627"/>
                  <a:pt x="1624027" y="2524739"/>
                </a:cubicBezTo>
                <a:cubicBezTo>
                  <a:pt x="1624027" y="2524739"/>
                  <a:pt x="1599987" y="2526702"/>
                  <a:pt x="1601970" y="2550988"/>
                </a:cubicBezTo>
                <a:cubicBezTo>
                  <a:pt x="1744229" y="2514924"/>
                  <a:pt x="1862447" y="2480822"/>
                  <a:pt x="1982648" y="2471008"/>
                </a:cubicBezTo>
                <a:cubicBezTo>
                  <a:pt x="2028745" y="2442795"/>
                  <a:pt x="2028745" y="2442795"/>
                  <a:pt x="2074843" y="2414583"/>
                </a:cubicBezTo>
                <a:cubicBezTo>
                  <a:pt x="2146964" y="2408695"/>
                  <a:pt x="2243125" y="2400843"/>
                  <a:pt x="2337303" y="2368704"/>
                </a:cubicBezTo>
                <a:cubicBezTo>
                  <a:pt x="2455521" y="2334602"/>
                  <a:pt x="2599762" y="2322825"/>
                  <a:pt x="2693940" y="2290687"/>
                </a:cubicBezTo>
                <a:cubicBezTo>
                  <a:pt x="2719964" y="2313010"/>
                  <a:pt x="2742021" y="2286761"/>
                  <a:pt x="2766061" y="2284799"/>
                </a:cubicBezTo>
                <a:cubicBezTo>
                  <a:pt x="2764078" y="2260511"/>
                  <a:pt x="2762095" y="2236224"/>
                  <a:pt x="2762095" y="2236224"/>
                </a:cubicBezTo>
                <a:cubicBezTo>
                  <a:pt x="2810175" y="2232298"/>
                  <a:pt x="2912286" y="2297307"/>
                  <a:pt x="2954417" y="2220521"/>
                </a:cubicBezTo>
                <a:cubicBezTo>
                  <a:pt x="2928394" y="2198197"/>
                  <a:pt x="2902371" y="2175873"/>
                  <a:pt x="2854290" y="2179799"/>
                </a:cubicBezTo>
                <a:cubicBezTo>
                  <a:pt x="2846358" y="2082651"/>
                  <a:pt x="2756146" y="2163364"/>
                  <a:pt x="2704100" y="2118716"/>
                </a:cubicBezTo>
                <a:cubicBezTo>
                  <a:pt x="2800260" y="2110865"/>
                  <a:pt x="2922445" y="2125336"/>
                  <a:pt x="2998531" y="2168022"/>
                </a:cubicBezTo>
                <a:cubicBezTo>
                  <a:pt x="2998531" y="2168022"/>
                  <a:pt x="2998531" y="2168022"/>
                  <a:pt x="2902371" y="2175873"/>
                </a:cubicBezTo>
                <a:cubicBezTo>
                  <a:pt x="2952434" y="2196234"/>
                  <a:pt x="3026537" y="2214632"/>
                  <a:pt x="3072635" y="2186419"/>
                </a:cubicBezTo>
                <a:cubicBezTo>
                  <a:pt x="3072635" y="2186419"/>
                  <a:pt x="3074618" y="2210706"/>
                  <a:pt x="3074618" y="2210706"/>
                </a:cubicBezTo>
                <a:cubicBezTo>
                  <a:pt x="3098659" y="2208744"/>
                  <a:pt x="3122699" y="2206781"/>
                  <a:pt x="3146739" y="2204818"/>
                </a:cubicBezTo>
                <a:cubicBezTo>
                  <a:pt x="3146739" y="2204818"/>
                  <a:pt x="3146739" y="2204818"/>
                  <a:pt x="3120716" y="2182494"/>
                </a:cubicBezTo>
                <a:cubicBezTo>
                  <a:pt x="3120716" y="2182494"/>
                  <a:pt x="3120716" y="2182494"/>
                  <a:pt x="3142773" y="2156244"/>
                </a:cubicBezTo>
                <a:cubicBezTo>
                  <a:pt x="3144756" y="2180531"/>
                  <a:pt x="3122699" y="2206781"/>
                  <a:pt x="3170779" y="2202855"/>
                </a:cubicBezTo>
                <a:cubicBezTo>
                  <a:pt x="3313038" y="2166790"/>
                  <a:pt x="3461245" y="2203587"/>
                  <a:pt x="3579464" y="2169486"/>
                </a:cubicBezTo>
                <a:cubicBezTo>
                  <a:pt x="3671658" y="2113061"/>
                  <a:pt x="3791860" y="2103246"/>
                  <a:pt x="3914044" y="2117718"/>
                </a:cubicBezTo>
                <a:cubicBezTo>
                  <a:pt x="3934118" y="2067182"/>
                  <a:pt x="4010205" y="2109867"/>
                  <a:pt x="4034245" y="2107904"/>
                </a:cubicBezTo>
                <a:cubicBezTo>
                  <a:pt x="4054319" y="2057368"/>
                  <a:pt x="4154446" y="2098089"/>
                  <a:pt x="4176503" y="2071840"/>
                </a:cubicBezTo>
                <a:cubicBezTo>
                  <a:pt x="4200544" y="2069877"/>
                  <a:pt x="4224584" y="2067914"/>
                  <a:pt x="4246641" y="2041664"/>
                </a:cubicBezTo>
                <a:cubicBezTo>
                  <a:pt x="4270682" y="2039701"/>
                  <a:pt x="4268699" y="2015414"/>
                  <a:pt x="4290756" y="1989165"/>
                </a:cubicBezTo>
                <a:cubicBezTo>
                  <a:pt x="4266716" y="1991128"/>
                  <a:pt x="4266716" y="1991128"/>
                  <a:pt x="4266716" y="1991128"/>
                </a:cubicBezTo>
                <a:cubicBezTo>
                  <a:pt x="4360894" y="1958989"/>
                  <a:pt x="4416906" y="2052211"/>
                  <a:pt x="4485061" y="1997748"/>
                </a:cubicBezTo>
                <a:cubicBezTo>
                  <a:pt x="4457054" y="1951138"/>
                  <a:pt x="4338836" y="1985239"/>
                  <a:pt x="4286789" y="1940591"/>
                </a:cubicBezTo>
                <a:cubicBezTo>
                  <a:pt x="4286789" y="1940591"/>
                  <a:pt x="4286789" y="1940591"/>
                  <a:pt x="4334869" y="1936665"/>
                </a:cubicBezTo>
                <a:cubicBezTo>
                  <a:pt x="4284806" y="1916304"/>
                  <a:pt x="4236726" y="1920230"/>
                  <a:pt x="4188646" y="1924156"/>
                </a:cubicBezTo>
                <a:cubicBezTo>
                  <a:pt x="4138582" y="1903795"/>
                  <a:pt x="4044404" y="1935934"/>
                  <a:pt x="4062496" y="1861110"/>
                </a:cubicBezTo>
                <a:cubicBezTo>
                  <a:pt x="4062496" y="1861110"/>
                  <a:pt x="4062496" y="1861110"/>
                  <a:pt x="4040437" y="1887359"/>
                </a:cubicBezTo>
                <a:cubicBezTo>
                  <a:pt x="4040437" y="1887359"/>
                  <a:pt x="4040437" y="1887359"/>
                  <a:pt x="3988391" y="1842711"/>
                </a:cubicBezTo>
                <a:cubicBezTo>
                  <a:pt x="3938327" y="1822350"/>
                  <a:pt x="3866208" y="1828239"/>
                  <a:pt x="3838200" y="1781629"/>
                </a:cubicBezTo>
                <a:cubicBezTo>
                  <a:pt x="3986408" y="1818424"/>
                  <a:pt x="4156674" y="1828971"/>
                  <a:pt x="4278858" y="1843444"/>
                </a:cubicBezTo>
                <a:cubicBezTo>
                  <a:pt x="4278858" y="1843444"/>
                  <a:pt x="4278858" y="1843444"/>
                  <a:pt x="4252835" y="1821119"/>
                </a:cubicBezTo>
                <a:cubicBezTo>
                  <a:pt x="4276875" y="1819157"/>
                  <a:pt x="4278858" y="1843444"/>
                  <a:pt x="4300914" y="1817194"/>
                </a:cubicBezTo>
                <a:cubicBezTo>
                  <a:pt x="4276875" y="1819157"/>
                  <a:pt x="4248868" y="1772545"/>
                  <a:pt x="4226811" y="1798796"/>
                </a:cubicBezTo>
                <a:cubicBezTo>
                  <a:pt x="4172781" y="1729861"/>
                  <a:pt x="4058530" y="1812536"/>
                  <a:pt x="4006482" y="1767888"/>
                </a:cubicBezTo>
                <a:cubicBezTo>
                  <a:pt x="4006482" y="1767888"/>
                  <a:pt x="4006482" y="1767888"/>
                  <a:pt x="3960385" y="1796100"/>
                </a:cubicBezTo>
                <a:cubicBezTo>
                  <a:pt x="3934361" y="1773777"/>
                  <a:pt x="3910321" y="1775739"/>
                  <a:pt x="3906356" y="1727166"/>
                </a:cubicBezTo>
                <a:cubicBezTo>
                  <a:pt x="3908339" y="1751453"/>
                  <a:pt x="3930395" y="1725203"/>
                  <a:pt x="3954437" y="1723240"/>
                </a:cubicBezTo>
                <a:cubicBezTo>
                  <a:pt x="4006482" y="1767888"/>
                  <a:pt x="4080586" y="1786285"/>
                  <a:pt x="4150724" y="1756111"/>
                </a:cubicBezTo>
                <a:cubicBezTo>
                  <a:pt x="4124700" y="1733786"/>
                  <a:pt x="4054563" y="1763962"/>
                  <a:pt x="4004499" y="1743601"/>
                </a:cubicBezTo>
                <a:cubicBezTo>
                  <a:pt x="4004499" y="1743601"/>
                  <a:pt x="4004499" y="1743601"/>
                  <a:pt x="4026556" y="1717351"/>
                </a:cubicBezTo>
                <a:cubicBezTo>
                  <a:pt x="4074637" y="1713425"/>
                  <a:pt x="4198804" y="1752185"/>
                  <a:pt x="4242919" y="1699685"/>
                </a:cubicBezTo>
                <a:cubicBezTo>
                  <a:pt x="4166832" y="1657000"/>
                  <a:pt x="4102643" y="1760037"/>
                  <a:pt x="4024573" y="1693065"/>
                </a:cubicBezTo>
                <a:cubicBezTo>
                  <a:pt x="4120734" y="1685213"/>
                  <a:pt x="4240937" y="1675399"/>
                  <a:pt x="4313056" y="1669510"/>
                </a:cubicBezTo>
                <a:cubicBezTo>
                  <a:pt x="4313056" y="1669510"/>
                  <a:pt x="4313056" y="1669510"/>
                  <a:pt x="4311074" y="1645223"/>
                </a:cubicBezTo>
                <a:cubicBezTo>
                  <a:pt x="4335114" y="1643260"/>
                  <a:pt x="4361137" y="1665584"/>
                  <a:pt x="4359154" y="1641297"/>
                </a:cubicBezTo>
                <a:cubicBezTo>
                  <a:pt x="4331148" y="1594687"/>
                  <a:pt x="4262993" y="1649149"/>
                  <a:pt x="4234988" y="1602538"/>
                </a:cubicBezTo>
                <a:cubicBezTo>
                  <a:pt x="4234988" y="1602538"/>
                  <a:pt x="4210946" y="1604501"/>
                  <a:pt x="4212929" y="1628787"/>
                </a:cubicBezTo>
                <a:cubicBezTo>
                  <a:pt x="4212929" y="1628787"/>
                  <a:pt x="4212929" y="1628787"/>
                  <a:pt x="4186906" y="1606464"/>
                </a:cubicBezTo>
                <a:cubicBezTo>
                  <a:pt x="4186906" y="1606464"/>
                  <a:pt x="4164849" y="1632713"/>
                  <a:pt x="4164849" y="1632713"/>
                </a:cubicBezTo>
                <a:cubicBezTo>
                  <a:pt x="4164849" y="1632713"/>
                  <a:pt x="4164849" y="1632713"/>
                  <a:pt x="4140809" y="1634676"/>
                </a:cubicBezTo>
                <a:cubicBezTo>
                  <a:pt x="4140809" y="1634676"/>
                  <a:pt x="4164849" y="1632713"/>
                  <a:pt x="4162866" y="1608427"/>
                </a:cubicBezTo>
                <a:cubicBezTo>
                  <a:pt x="4160883" y="1584139"/>
                  <a:pt x="4138826" y="1610390"/>
                  <a:pt x="4136844" y="1586102"/>
                </a:cubicBezTo>
                <a:cubicBezTo>
                  <a:pt x="4112802" y="1588065"/>
                  <a:pt x="4088762" y="1590029"/>
                  <a:pt x="4114785" y="1612352"/>
                </a:cubicBezTo>
                <a:cubicBezTo>
                  <a:pt x="4064722" y="1591991"/>
                  <a:pt x="3994584" y="1622167"/>
                  <a:pt x="3966578" y="1575556"/>
                </a:cubicBezTo>
                <a:cubicBezTo>
                  <a:pt x="3990618" y="1573593"/>
                  <a:pt x="3990618" y="1573593"/>
                  <a:pt x="3988635" y="1549306"/>
                </a:cubicBezTo>
                <a:cubicBezTo>
                  <a:pt x="3988635" y="1549306"/>
                  <a:pt x="3988635" y="1549306"/>
                  <a:pt x="4014658" y="1571630"/>
                </a:cubicBezTo>
                <a:cubicBezTo>
                  <a:pt x="4038699" y="1569667"/>
                  <a:pt x="4040682" y="1593954"/>
                  <a:pt x="4062739" y="1567704"/>
                </a:cubicBezTo>
                <a:lnTo>
                  <a:pt x="4086779" y="1565741"/>
                </a:lnTo>
                <a:cubicBezTo>
                  <a:pt x="4058773" y="1519130"/>
                  <a:pt x="3988635" y="1549306"/>
                  <a:pt x="3940555" y="1553231"/>
                </a:cubicBezTo>
                <a:cubicBezTo>
                  <a:pt x="3940555" y="1553231"/>
                  <a:pt x="3940555" y="1553231"/>
                  <a:pt x="3899150" y="1546298"/>
                </a:cubicBezTo>
                <a:lnTo>
                  <a:pt x="3879215" y="1542960"/>
                </a:lnTo>
                <a:lnTo>
                  <a:pt x="3897338" y="1542626"/>
                </a:lnTo>
                <a:cubicBezTo>
                  <a:pt x="3903255" y="1540997"/>
                  <a:pt x="3909017" y="1537470"/>
                  <a:pt x="3914531" y="1530908"/>
                </a:cubicBezTo>
                <a:cubicBezTo>
                  <a:pt x="3888508" y="1508584"/>
                  <a:pt x="3816387" y="1514472"/>
                  <a:pt x="3768307" y="1518398"/>
                </a:cubicBezTo>
                <a:cubicBezTo>
                  <a:pt x="3744267" y="1520361"/>
                  <a:pt x="3716260" y="1473750"/>
                  <a:pt x="3720226" y="1522324"/>
                </a:cubicBezTo>
                <a:cubicBezTo>
                  <a:pt x="3696186" y="1524287"/>
                  <a:pt x="3672146" y="1526250"/>
                  <a:pt x="3670163" y="1501963"/>
                </a:cubicBezTo>
                <a:cubicBezTo>
                  <a:pt x="3668180" y="1477676"/>
                  <a:pt x="3644140" y="1479639"/>
                  <a:pt x="3644140" y="1479639"/>
                </a:cubicBezTo>
                <a:cubicBezTo>
                  <a:pt x="3644140" y="1479639"/>
                  <a:pt x="3644140" y="1479639"/>
                  <a:pt x="3646123" y="1503926"/>
                </a:cubicBezTo>
                <a:cubicBezTo>
                  <a:pt x="3620100" y="1481602"/>
                  <a:pt x="3620100" y="1481602"/>
                  <a:pt x="3594076" y="1459278"/>
                </a:cubicBezTo>
                <a:cubicBezTo>
                  <a:pt x="3596059" y="1483565"/>
                  <a:pt x="3574002" y="1509814"/>
                  <a:pt x="3598042" y="1507851"/>
                </a:cubicBezTo>
                <a:cubicBezTo>
                  <a:pt x="3598042" y="1507851"/>
                  <a:pt x="3598042" y="1507851"/>
                  <a:pt x="3600025" y="1532139"/>
                </a:cubicBezTo>
                <a:cubicBezTo>
                  <a:pt x="3575985" y="1534101"/>
                  <a:pt x="3572019" y="1485528"/>
                  <a:pt x="3525922" y="1513740"/>
                </a:cubicBezTo>
                <a:cubicBezTo>
                  <a:pt x="3525922" y="1513740"/>
                  <a:pt x="3525922" y="1513740"/>
                  <a:pt x="3523939" y="1489454"/>
                </a:cubicBezTo>
                <a:cubicBezTo>
                  <a:pt x="3497915" y="1467129"/>
                  <a:pt x="3471892" y="1444805"/>
                  <a:pt x="3447852" y="1446768"/>
                </a:cubicBezTo>
                <a:cubicBezTo>
                  <a:pt x="3447852" y="1446768"/>
                  <a:pt x="3421829" y="1424445"/>
                  <a:pt x="3399771" y="1450694"/>
                </a:cubicBezTo>
                <a:cubicBezTo>
                  <a:pt x="3401754" y="1474981"/>
                  <a:pt x="3449835" y="1471055"/>
                  <a:pt x="3451818" y="1495342"/>
                </a:cubicBezTo>
                <a:cubicBezTo>
                  <a:pt x="3451818" y="1495342"/>
                  <a:pt x="3375731" y="1452657"/>
                  <a:pt x="3331617" y="1505157"/>
                </a:cubicBezTo>
                <a:cubicBezTo>
                  <a:pt x="3231490" y="1464434"/>
                  <a:pt x="3185392" y="1492647"/>
                  <a:pt x="3063208" y="1478174"/>
                </a:cubicBezTo>
                <a:cubicBezTo>
                  <a:pt x="3041151" y="1504425"/>
                  <a:pt x="3111288" y="1474248"/>
                  <a:pt x="3113271" y="1498536"/>
                </a:cubicBezTo>
                <a:cubicBezTo>
                  <a:pt x="3113271" y="1498536"/>
                  <a:pt x="3113271" y="1498536"/>
                  <a:pt x="3041151" y="1504425"/>
                </a:cubicBezTo>
                <a:cubicBezTo>
                  <a:pt x="3041151" y="1504425"/>
                  <a:pt x="3041151" y="1504425"/>
                  <a:pt x="3039168" y="1480137"/>
                </a:cubicBezTo>
                <a:cubicBezTo>
                  <a:pt x="3061225" y="1453888"/>
                  <a:pt x="3039168" y="1480137"/>
                  <a:pt x="3013144" y="1457814"/>
                </a:cubicBezTo>
                <a:cubicBezTo>
                  <a:pt x="3013144" y="1457814"/>
                  <a:pt x="3013144" y="1457814"/>
                  <a:pt x="2991087" y="1484063"/>
                </a:cubicBezTo>
                <a:cubicBezTo>
                  <a:pt x="2967046" y="1486026"/>
                  <a:pt x="2939040" y="1439416"/>
                  <a:pt x="2943006" y="1487989"/>
                </a:cubicBezTo>
                <a:cubicBezTo>
                  <a:pt x="2941023" y="1463703"/>
                  <a:pt x="2916983" y="1465666"/>
                  <a:pt x="2915000" y="1441378"/>
                </a:cubicBezTo>
                <a:cubicBezTo>
                  <a:pt x="2890960" y="1443341"/>
                  <a:pt x="2866920" y="1445304"/>
                  <a:pt x="2842880" y="1447267"/>
                </a:cubicBezTo>
                <a:cubicBezTo>
                  <a:pt x="2868903" y="1469591"/>
                  <a:pt x="2894926" y="1491915"/>
                  <a:pt x="2916983" y="1465666"/>
                </a:cubicBezTo>
                <a:cubicBezTo>
                  <a:pt x="2916983" y="1465666"/>
                  <a:pt x="2916983" y="1465666"/>
                  <a:pt x="2918966" y="1489952"/>
                </a:cubicBezTo>
                <a:cubicBezTo>
                  <a:pt x="2868903" y="1469591"/>
                  <a:pt x="2844863" y="1471554"/>
                  <a:pt x="2820822" y="1473517"/>
                </a:cubicBezTo>
                <a:cubicBezTo>
                  <a:pt x="2820822" y="1473517"/>
                  <a:pt x="2820822" y="1473517"/>
                  <a:pt x="2796782" y="1475480"/>
                </a:cubicBezTo>
                <a:cubicBezTo>
                  <a:pt x="2766792" y="1404583"/>
                  <a:pt x="2702604" y="1507618"/>
                  <a:pt x="2674598" y="1461007"/>
                </a:cubicBezTo>
                <a:cubicBezTo>
                  <a:pt x="2702604" y="1507618"/>
                  <a:pt x="2748701" y="1479406"/>
                  <a:pt x="2798765" y="1499767"/>
                </a:cubicBezTo>
                <a:cubicBezTo>
                  <a:pt x="2798765" y="1499767"/>
                  <a:pt x="2798765" y="1499767"/>
                  <a:pt x="2800748" y="1524053"/>
                </a:cubicBezTo>
                <a:cubicBezTo>
                  <a:pt x="2582403" y="1517432"/>
                  <a:pt x="2291937" y="1516701"/>
                  <a:pt x="2097632" y="1508117"/>
                </a:cubicBezTo>
                <a:cubicBezTo>
                  <a:pt x="2073592" y="1510080"/>
                  <a:pt x="2073592" y="1510080"/>
                  <a:pt x="2049551" y="1512043"/>
                </a:cubicBezTo>
                <a:cubicBezTo>
                  <a:pt x="1975448" y="1493644"/>
                  <a:pt x="1903327" y="1499533"/>
                  <a:pt x="1805183" y="1483098"/>
                </a:cubicBezTo>
                <a:cubicBezTo>
                  <a:pt x="1805183" y="1483098"/>
                  <a:pt x="1805183" y="1483098"/>
                  <a:pt x="1783126" y="1509348"/>
                </a:cubicBezTo>
                <a:cubicBezTo>
                  <a:pt x="1707039" y="1466662"/>
                  <a:pt x="1686965" y="1517199"/>
                  <a:pt x="1612861" y="1498802"/>
                </a:cubicBezTo>
                <a:cubicBezTo>
                  <a:pt x="1612861" y="1498802"/>
                  <a:pt x="1612861" y="1498802"/>
                  <a:pt x="1638884" y="1521125"/>
                </a:cubicBezTo>
                <a:cubicBezTo>
                  <a:pt x="1614844" y="1523088"/>
                  <a:pt x="1614844" y="1523088"/>
                  <a:pt x="1614844" y="1523088"/>
                </a:cubicBezTo>
                <a:cubicBezTo>
                  <a:pt x="1614844" y="1523088"/>
                  <a:pt x="1614844" y="1523088"/>
                  <a:pt x="1590804" y="1525050"/>
                </a:cubicBezTo>
                <a:cubicBezTo>
                  <a:pt x="1590804" y="1525050"/>
                  <a:pt x="1590804" y="1525050"/>
                  <a:pt x="1616827" y="1547375"/>
                </a:cubicBezTo>
                <a:cubicBezTo>
                  <a:pt x="1640867" y="1545412"/>
                  <a:pt x="1688948" y="1541486"/>
                  <a:pt x="1686965" y="1517199"/>
                </a:cubicBezTo>
                <a:cubicBezTo>
                  <a:pt x="1686965" y="1517199"/>
                  <a:pt x="1690931" y="1565773"/>
                  <a:pt x="1712988" y="1539523"/>
                </a:cubicBezTo>
                <a:cubicBezTo>
                  <a:pt x="1733062" y="1488987"/>
                  <a:pt x="1763051" y="1559885"/>
                  <a:pt x="1785109" y="1533634"/>
                </a:cubicBezTo>
                <a:cubicBezTo>
                  <a:pt x="1785109" y="1533634"/>
                  <a:pt x="1785109" y="1533634"/>
                  <a:pt x="1763051" y="1559885"/>
                </a:cubicBezTo>
                <a:cubicBezTo>
                  <a:pt x="1765034" y="1584171"/>
                  <a:pt x="1861195" y="1576319"/>
                  <a:pt x="1837155" y="1578282"/>
                </a:cubicBezTo>
                <a:cubicBezTo>
                  <a:pt x="1837155" y="1578282"/>
                  <a:pt x="1837155" y="1578282"/>
                  <a:pt x="1839138" y="1602569"/>
                </a:cubicBezTo>
                <a:cubicBezTo>
                  <a:pt x="1863178" y="1600606"/>
                  <a:pt x="1843104" y="1651143"/>
                  <a:pt x="1889202" y="1622931"/>
                </a:cubicBezTo>
                <a:cubicBezTo>
                  <a:pt x="1889202" y="1622931"/>
                  <a:pt x="1889202" y="1622931"/>
                  <a:pt x="1869127" y="1673467"/>
                </a:cubicBezTo>
                <a:cubicBezTo>
                  <a:pt x="1991312" y="1687940"/>
                  <a:pt x="2137536" y="1700448"/>
                  <a:pt x="2259720" y="1714921"/>
                </a:cubicBezTo>
                <a:cubicBezTo>
                  <a:pt x="2283761" y="1712958"/>
                  <a:pt x="2307801" y="1710996"/>
                  <a:pt x="2309785" y="1735282"/>
                </a:cubicBezTo>
                <a:cubicBezTo>
                  <a:pt x="2309785" y="1735282"/>
                  <a:pt x="2309785" y="1735282"/>
                  <a:pt x="2482032" y="1770116"/>
                </a:cubicBezTo>
                <a:cubicBezTo>
                  <a:pt x="2558118" y="1812801"/>
                  <a:pt x="2628256" y="1782625"/>
                  <a:pt x="2678321" y="1802987"/>
                </a:cubicBezTo>
                <a:cubicBezTo>
                  <a:pt x="2678321" y="1802987"/>
                  <a:pt x="2678321" y="1802987"/>
                  <a:pt x="2702360" y="1801024"/>
                </a:cubicBezTo>
                <a:cubicBezTo>
                  <a:pt x="2676337" y="1778700"/>
                  <a:pt x="2676337" y="1778700"/>
                  <a:pt x="2676337" y="1778700"/>
                </a:cubicBezTo>
                <a:cubicBezTo>
                  <a:pt x="2724418" y="1774774"/>
                  <a:pt x="2726401" y="1799061"/>
                  <a:pt x="2728384" y="1823347"/>
                </a:cubicBezTo>
                <a:lnTo>
                  <a:pt x="2680304" y="1827273"/>
                </a:lnTo>
                <a:cubicBezTo>
                  <a:pt x="2680304" y="1827273"/>
                  <a:pt x="2680304" y="1827273"/>
                  <a:pt x="2654279" y="1804950"/>
                </a:cubicBezTo>
                <a:cubicBezTo>
                  <a:pt x="2630240" y="1806913"/>
                  <a:pt x="2608182" y="1833162"/>
                  <a:pt x="2584143" y="1835124"/>
                </a:cubicBezTo>
                <a:cubicBezTo>
                  <a:pt x="2435934" y="1798329"/>
                  <a:pt x="2359848" y="1755644"/>
                  <a:pt x="2215607" y="1767421"/>
                </a:cubicBezTo>
                <a:cubicBezTo>
                  <a:pt x="2215607" y="1767421"/>
                  <a:pt x="2215607" y="1767421"/>
                  <a:pt x="2239647" y="1765459"/>
                </a:cubicBezTo>
                <a:cubicBezTo>
                  <a:pt x="2239647" y="1765459"/>
                  <a:pt x="2239647" y="1765459"/>
                  <a:pt x="2136554" y="1753247"/>
                </a:cubicBezTo>
                <a:lnTo>
                  <a:pt x="2097459" y="1748617"/>
                </a:lnTo>
                <a:lnTo>
                  <a:pt x="2093361" y="1753771"/>
                </a:lnTo>
                <a:lnTo>
                  <a:pt x="2086200" y="1747282"/>
                </a:lnTo>
                <a:lnTo>
                  <a:pt x="2075938" y="1746068"/>
                </a:lnTo>
                <a:cubicBezTo>
                  <a:pt x="2052552" y="1743298"/>
                  <a:pt x="2025824" y="1740131"/>
                  <a:pt x="1995278" y="1736513"/>
                </a:cubicBezTo>
                <a:cubicBezTo>
                  <a:pt x="1995278" y="1736513"/>
                  <a:pt x="1995278" y="1736513"/>
                  <a:pt x="1975204" y="1787050"/>
                </a:cubicBezTo>
                <a:cubicBezTo>
                  <a:pt x="1975204" y="1787050"/>
                  <a:pt x="1975204" y="1787050"/>
                  <a:pt x="1949180" y="1764726"/>
                </a:cubicBezTo>
                <a:cubicBezTo>
                  <a:pt x="1943231" y="1691866"/>
                  <a:pt x="1877059" y="1770615"/>
                  <a:pt x="1851036" y="1748291"/>
                </a:cubicBezTo>
                <a:cubicBezTo>
                  <a:pt x="1831519" y="1731547"/>
                  <a:pt x="1787188" y="1744335"/>
                  <a:pt x="1754426" y="1732112"/>
                </a:cubicBezTo>
                <a:lnTo>
                  <a:pt x="1727864" y="1710346"/>
                </a:lnTo>
                <a:lnTo>
                  <a:pt x="1726942" y="1710421"/>
                </a:lnTo>
                <a:lnTo>
                  <a:pt x="1727117" y="1712567"/>
                </a:lnTo>
                <a:cubicBezTo>
                  <a:pt x="1727365" y="1715604"/>
                  <a:pt x="1727861" y="1721675"/>
                  <a:pt x="1728852" y="1733818"/>
                </a:cubicBezTo>
                <a:cubicBezTo>
                  <a:pt x="1728852" y="1733818"/>
                  <a:pt x="1728852" y="1733818"/>
                  <a:pt x="1702830" y="1711494"/>
                </a:cubicBezTo>
                <a:cubicBezTo>
                  <a:pt x="1702830" y="1711494"/>
                  <a:pt x="1678789" y="1713458"/>
                  <a:pt x="1680772" y="1737743"/>
                </a:cubicBezTo>
                <a:cubicBezTo>
                  <a:pt x="1654748" y="1715420"/>
                  <a:pt x="1632691" y="1741669"/>
                  <a:pt x="1606668" y="1719346"/>
                </a:cubicBezTo>
                <a:cubicBezTo>
                  <a:pt x="1606668" y="1719346"/>
                  <a:pt x="1606668" y="1719346"/>
                  <a:pt x="1656542" y="1704960"/>
                </a:cubicBezTo>
                <a:lnTo>
                  <a:pt x="1724618" y="1685322"/>
                </a:lnTo>
                <a:lnTo>
                  <a:pt x="1724602" y="1685128"/>
                </a:lnTo>
                <a:lnTo>
                  <a:pt x="1724660" y="1685123"/>
                </a:lnTo>
                <a:lnTo>
                  <a:pt x="1701953" y="1672983"/>
                </a:lnTo>
                <a:cubicBezTo>
                  <a:pt x="1676325" y="1664760"/>
                  <a:pt x="1644772" y="1667337"/>
                  <a:pt x="1626742" y="1668809"/>
                </a:cubicBezTo>
                <a:cubicBezTo>
                  <a:pt x="1626742" y="1668809"/>
                  <a:pt x="1626742" y="1668809"/>
                  <a:pt x="1628725" y="1693096"/>
                </a:cubicBezTo>
                <a:cubicBezTo>
                  <a:pt x="1628725" y="1693096"/>
                  <a:pt x="1628725" y="1693096"/>
                  <a:pt x="1434420" y="1684512"/>
                </a:cubicBezTo>
                <a:cubicBezTo>
                  <a:pt x="1512490" y="1751484"/>
                  <a:pt x="1606668" y="1719346"/>
                  <a:pt x="1706795" y="1760068"/>
                </a:cubicBezTo>
                <a:cubicBezTo>
                  <a:pt x="1750909" y="1707569"/>
                  <a:pt x="1784864" y="1827040"/>
                  <a:pt x="1855002" y="1796865"/>
                </a:cubicBezTo>
                <a:cubicBezTo>
                  <a:pt x="1866031" y="1783740"/>
                  <a:pt x="1885052" y="1794411"/>
                  <a:pt x="1904323" y="1808118"/>
                </a:cubicBezTo>
                <a:lnTo>
                  <a:pt x="1927468" y="1824778"/>
                </a:lnTo>
                <a:lnTo>
                  <a:pt x="1909543" y="1816478"/>
                </a:lnTo>
                <a:cubicBezTo>
                  <a:pt x="1858751" y="1805727"/>
                  <a:pt x="1796390" y="1819986"/>
                  <a:pt x="1758842" y="1804716"/>
                </a:cubicBezTo>
                <a:cubicBezTo>
                  <a:pt x="1758842" y="1804716"/>
                  <a:pt x="1758842" y="1804716"/>
                  <a:pt x="1810888" y="1849364"/>
                </a:cubicBezTo>
                <a:cubicBezTo>
                  <a:pt x="1779351" y="1833602"/>
                  <a:pt x="1746683" y="1822517"/>
                  <a:pt x="1713135" y="1814561"/>
                </a:cubicBezTo>
                <a:lnTo>
                  <a:pt x="1688480" y="1810722"/>
                </a:lnTo>
                <a:lnTo>
                  <a:pt x="1687082" y="1810836"/>
                </a:lnTo>
                <a:lnTo>
                  <a:pt x="1687055" y="1810500"/>
                </a:lnTo>
                <a:lnTo>
                  <a:pt x="1610108" y="1798524"/>
                </a:lnTo>
                <a:cubicBezTo>
                  <a:pt x="1540001" y="1792023"/>
                  <a:pt x="1467385" y="1791840"/>
                  <a:pt x="1394272" y="1785585"/>
                </a:cubicBezTo>
                <a:cubicBezTo>
                  <a:pt x="1394272" y="1785585"/>
                  <a:pt x="1394272" y="1785585"/>
                  <a:pt x="1562553" y="1771845"/>
                </a:cubicBezTo>
                <a:cubicBezTo>
                  <a:pt x="1512490" y="1751484"/>
                  <a:pt x="1416329" y="1759335"/>
                  <a:pt x="1366265" y="1738975"/>
                </a:cubicBezTo>
                <a:cubicBezTo>
                  <a:pt x="1366265" y="1738975"/>
                  <a:pt x="1366265" y="1738975"/>
                  <a:pt x="1342225" y="1740938"/>
                </a:cubicBezTo>
                <a:cubicBezTo>
                  <a:pt x="1340242" y="1716650"/>
                  <a:pt x="1270104" y="1746826"/>
                  <a:pt x="1290179" y="1696289"/>
                </a:cubicBezTo>
                <a:cubicBezTo>
                  <a:pt x="1290179" y="1696289"/>
                  <a:pt x="1290179" y="1696289"/>
                  <a:pt x="1266138" y="1698252"/>
                </a:cubicBezTo>
                <a:cubicBezTo>
                  <a:pt x="1242098" y="1700215"/>
                  <a:pt x="1262172" y="1649679"/>
                  <a:pt x="1214092" y="1653605"/>
                </a:cubicBezTo>
                <a:cubicBezTo>
                  <a:pt x="1190052" y="1655568"/>
                  <a:pt x="1192035" y="1679855"/>
                  <a:pt x="1192035" y="1679855"/>
                </a:cubicBezTo>
                <a:cubicBezTo>
                  <a:pt x="1190052" y="1655568"/>
                  <a:pt x="1117931" y="1661456"/>
                  <a:pt x="1091908" y="1639132"/>
                </a:cubicBezTo>
                <a:cubicBezTo>
                  <a:pt x="1111982" y="1588596"/>
                  <a:pt x="1236149" y="1627355"/>
                  <a:pt x="1282247" y="1599143"/>
                </a:cubicBezTo>
                <a:cubicBezTo>
                  <a:pt x="1268244" y="1575837"/>
                  <a:pt x="1253606" y="1563280"/>
                  <a:pt x="1238336" y="1556886"/>
                </a:cubicBezTo>
                <a:lnTo>
                  <a:pt x="1225371" y="1553813"/>
                </a:lnTo>
                <a:lnTo>
                  <a:pt x="1230200" y="1554494"/>
                </a:lnTo>
                <a:cubicBezTo>
                  <a:pt x="1274315" y="1501995"/>
                  <a:pt x="1224251" y="1481634"/>
                  <a:pt x="1220285" y="1433061"/>
                </a:cubicBezTo>
                <a:cubicBezTo>
                  <a:pt x="1220285" y="1433061"/>
                  <a:pt x="1220285" y="1433061"/>
                  <a:pt x="1198228" y="1459310"/>
                </a:cubicBezTo>
                <a:cubicBezTo>
                  <a:pt x="1198228" y="1459310"/>
                  <a:pt x="1198228" y="1459310"/>
                  <a:pt x="1194262" y="1410737"/>
                </a:cubicBezTo>
                <a:cubicBezTo>
                  <a:pt x="1266383" y="1404848"/>
                  <a:pt x="1294389" y="1451459"/>
                  <a:pt x="1340486" y="1423247"/>
                </a:cubicBezTo>
                <a:cubicBezTo>
                  <a:pt x="1366510" y="1445570"/>
                  <a:pt x="1414590" y="1441644"/>
                  <a:pt x="1414590" y="1441644"/>
                </a:cubicBezTo>
                <a:cubicBezTo>
                  <a:pt x="1414590" y="1441644"/>
                  <a:pt x="1414590" y="1441644"/>
                  <a:pt x="1416573" y="1465931"/>
                </a:cubicBezTo>
                <a:cubicBezTo>
                  <a:pt x="1416573" y="1465931"/>
                  <a:pt x="1438630" y="1439681"/>
                  <a:pt x="1440613" y="1463968"/>
                </a:cubicBezTo>
                <a:cubicBezTo>
                  <a:pt x="1468620" y="1510579"/>
                  <a:pt x="1484728" y="1411469"/>
                  <a:pt x="1514717" y="1482366"/>
                </a:cubicBezTo>
                <a:cubicBezTo>
                  <a:pt x="1606912" y="1425941"/>
                  <a:pt x="1733062" y="1488987"/>
                  <a:pt x="1853263" y="1479172"/>
                </a:cubicBezTo>
                <a:cubicBezTo>
                  <a:pt x="1853263" y="1479172"/>
                  <a:pt x="1853263" y="1479172"/>
                  <a:pt x="1851280" y="1454885"/>
                </a:cubicBezTo>
                <a:cubicBezTo>
                  <a:pt x="1901344" y="1475247"/>
                  <a:pt x="1949424" y="1471321"/>
                  <a:pt x="1997505" y="1467395"/>
                </a:cubicBezTo>
                <a:cubicBezTo>
                  <a:pt x="1997505" y="1467395"/>
                  <a:pt x="1971482" y="1445071"/>
                  <a:pt x="1995522" y="1443108"/>
                </a:cubicBezTo>
                <a:cubicBezTo>
                  <a:pt x="2021545" y="1465432"/>
                  <a:pt x="2069626" y="1461507"/>
                  <a:pt x="2091683" y="1435256"/>
                </a:cubicBezTo>
                <a:cubicBezTo>
                  <a:pt x="2063677" y="1388646"/>
                  <a:pt x="2017579" y="1416859"/>
                  <a:pt x="2015596" y="1392572"/>
                </a:cubicBezTo>
                <a:cubicBezTo>
                  <a:pt x="2039636" y="1390609"/>
                  <a:pt x="2063677" y="1388646"/>
                  <a:pt x="2061694" y="1364360"/>
                </a:cubicBezTo>
                <a:cubicBezTo>
                  <a:pt x="2061694" y="1364360"/>
                  <a:pt x="2061694" y="1364360"/>
                  <a:pt x="2085734" y="1362397"/>
                </a:cubicBezTo>
                <a:cubicBezTo>
                  <a:pt x="2085734" y="1362397"/>
                  <a:pt x="2085734" y="1362397"/>
                  <a:pt x="2063677" y="1388646"/>
                </a:cubicBezTo>
                <a:cubicBezTo>
                  <a:pt x="2310028" y="1441878"/>
                  <a:pt x="2596528" y="1394036"/>
                  <a:pt x="2816856" y="1424943"/>
                </a:cubicBezTo>
                <a:cubicBezTo>
                  <a:pt x="2816856" y="1424943"/>
                  <a:pt x="2816856" y="1424943"/>
                  <a:pt x="2838914" y="1398694"/>
                </a:cubicBezTo>
                <a:cubicBezTo>
                  <a:pt x="3083282" y="1427638"/>
                  <a:pt x="3323685" y="1408009"/>
                  <a:pt x="3590110" y="1410705"/>
                </a:cubicBezTo>
                <a:cubicBezTo>
                  <a:pt x="3590110" y="1410705"/>
                  <a:pt x="3590110" y="1410705"/>
                  <a:pt x="3806472" y="1393038"/>
                </a:cubicBezTo>
                <a:cubicBezTo>
                  <a:pt x="3830513" y="1391075"/>
                  <a:pt x="3828530" y="1366789"/>
                  <a:pt x="3852569" y="1364826"/>
                </a:cubicBezTo>
                <a:cubicBezTo>
                  <a:pt x="3854553" y="1389113"/>
                  <a:pt x="3854553" y="1389113"/>
                  <a:pt x="3856536" y="1413399"/>
                </a:cubicBezTo>
                <a:cubicBezTo>
                  <a:pt x="3880576" y="1411436"/>
                  <a:pt x="3904616" y="1409473"/>
                  <a:pt x="3928657" y="1407510"/>
                </a:cubicBezTo>
                <a:cubicBezTo>
                  <a:pt x="3928657" y="1407510"/>
                  <a:pt x="3928657" y="1407510"/>
                  <a:pt x="3926674" y="1383224"/>
                </a:cubicBezTo>
                <a:cubicBezTo>
                  <a:pt x="3948731" y="1356974"/>
                  <a:pt x="4024818" y="1399659"/>
                  <a:pt x="4068932" y="1347160"/>
                </a:cubicBezTo>
                <a:cubicBezTo>
                  <a:pt x="4068932" y="1347160"/>
                  <a:pt x="4068932" y="1347160"/>
                  <a:pt x="4070915" y="1371447"/>
                </a:cubicBezTo>
                <a:cubicBezTo>
                  <a:pt x="4195082" y="1410206"/>
                  <a:pt x="4313301" y="1376104"/>
                  <a:pt x="4435485" y="1390577"/>
                </a:cubicBezTo>
                <a:cubicBezTo>
                  <a:pt x="4435485" y="1390577"/>
                  <a:pt x="4435485" y="1390577"/>
                  <a:pt x="4437468" y="1414864"/>
                </a:cubicBezTo>
                <a:cubicBezTo>
                  <a:pt x="4437468" y="1414864"/>
                  <a:pt x="4411445" y="1392540"/>
                  <a:pt x="4389388" y="1418790"/>
                </a:cubicBezTo>
                <a:cubicBezTo>
                  <a:pt x="4393353" y="1467363"/>
                  <a:pt x="4439451" y="1439150"/>
                  <a:pt x="4443417" y="1487724"/>
                </a:cubicBezTo>
                <a:cubicBezTo>
                  <a:pt x="4465474" y="1461474"/>
                  <a:pt x="4437468" y="1414864"/>
                  <a:pt x="4487531" y="1435225"/>
                </a:cubicBezTo>
                <a:cubicBezTo>
                  <a:pt x="4487531" y="1435225"/>
                  <a:pt x="4487531" y="1435225"/>
                  <a:pt x="4489514" y="1459511"/>
                </a:cubicBezTo>
                <a:cubicBezTo>
                  <a:pt x="4513555" y="1457549"/>
                  <a:pt x="4515538" y="1481836"/>
                  <a:pt x="4537595" y="1455586"/>
                </a:cubicBezTo>
                <a:cubicBezTo>
                  <a:pt x="4589642" y="1500233"/>
                  <a:pt x="4631773" y="1423447"/>
                  <a:pt x="4661762" y="1494345"/>
                </a:cubicBezTo>
                <a:cubicBezTo>
                  <a:pt x="4661762" y="1494345"/>
                  <a:pt x="4661762" y="1494345"/>
                  <a:pt x="4635739" y="1472021"/>
                </a:cubicBezTo>
                <a:cubicBezTo>
                  <a:pt x="4639705" y="1520595"/>
                  <a:pt x="4687785" y="1516669"/>
                  <a:pt x="4689768" y="1540956"/>
                </a:cubicBezTo>
                <a:cubicBezTo>
                  <a:pt x="4665728" y="1542919"/>
                  <a:pt x="4617647" y="1546845"/>
                  <a:pt x="4617647" y="1546845"/>
                </a:cubicBezTo>
                <a:cubicBezTo>
                  <a:pt x="4589642" y="1500233"/>
                  <a:pt x="4545527" y="1552733"/>
                  <a:pt x="4541561" y="1504159"/>
                </a:cubicBezTo>
                <a:cubicBezTo>
                  <a:pt x="4541561" y="1504159"/>
                  <a:pt x="4517521" y="1506122"/>
                  <a:pt x="4517521" y="1506122"/>
                </a:cubicBezTo>
                <a:cubicBezTo>
                  <a:pt x="4519505" y="1530409"/>
                  <a:pt x="4519505" y="1530409"/>
                  <a:pt x="4543544" y="1528446"/>
                </a:cubicBezTo>
                <a:cubicBezTo>
                  <a:pt x="4523470" y="1578984"/>
                  <a:pt x="4493480" y="1508085"/>
                  <a:pt x="4497446" y="1556659"/>
                </a:cubicBezTo>
                <a:cubicBezTo>
                  <a:pt x="4469440" y="1510048"/>
                  <a:pt x="4401285" y="1564511"/>
                  <a:pt x="4397319" y="1515937"/>
                </a:cubicBezTo>
                <a:cubicBezTo>
                  <a:pt x="4379228" y="1590760"/>
                  <a:pt x="4473406" y="1558622"/>
                  <a:pt x="4501412" y="1605233"/>
                </a:cubicBezTo>
                <a:cubicBezTo>
                  <a:pt x="4427309" y="1586835"/>
                  <a:pt x="4405251" y="1613084"/>
                  <a:pt x="4385177" y="1663622"/>
                </a:cubicBezTo>
                <a:cubicBezTo>
                  <a:pt x="4409218" y="1661658"/>
                  <a:pt x="4409218" y="1661658"/>
                  <a:pt x="4409218" y="1661658"/>
                </a:cubicBezTo>
                <a:cubicBezTo>
                  <a:pt x="4439207" y="1732556"/>
                  <a:pt x="4503395" y="1629520"/>
                  <a:pt x="4533385" y="1700417"/>
                </a:cubicBezTo>
                <a:cubicBezTo>
                  <a:pt x="4533385" y="1700417"/>
                  <a:pt x="4533385" y="1700417"/>
                  <a:pt x="4509345" y="1702380"/>
                </a:cubicBezTo>
                <a:cubicBezTo>
                  <a:pt x="4485304" y="1704343"/>
                  <a:pt x="4461265" y="1706306"/>
                  <a:pt x="4463247" y="1730593"/>
                </a:cubicBezTo>
                <a:cubicBezTo>
                  <a:pt x="4463247" y="1730593"/>
                  <a:pt x="4463247" y="1730593"/>
                  <a:pt x="4487288" y="1728630"/>
                </a:cubicBezTo>
                <a:cubicBezTo>
                  <a:pt x="4511328" y="1726667"/>
                  <a:pt x="4513310" y="1750954"/>
                  <a:pt x="4539334" y="1773278"/>
                </a:cubicBezTo>
                <a:cubicBezTo>
                  <a:pt x="4539334" y="1773278"/>
                  <a:pt x="4539334" y="1773278"/>
                  <a:pt x="4515294" y="1775241"/>
                </a:cubicBezTo>
                <a:cubicBezTo>
                  <a:pt x="4513310" y="1750954"/>
                  <a:pt x="4513310" y="1750954"/>
                  <a:pt x="4513310" y="1750954"/>
                </a:cubicBezTo>
                <a:cubicBezTo>
                  <a:pt x="4465230" y="1754879"/>
                  <a:pt x="4493236" y="1801491"/>
                  <a:pt x="4469196" y="1803454"/>
                </a:cubicBezTo>
                <a:cubicBezTo>
                  <a:pt x="4469196" y="1803454"/>
                  <a:pt x="4469196" y="1803454"/>
                  <a:pt x="4519259" y="1823815"/>
                </a:cubicBezTo>
                <a:cubicBezTo>
                  <a:pt x="4519259" y="1823815"/>
                  <a:pt x="4519259" y="1823815"/>
                  <a:pt x="4497202" y="1850064"/>
                </a:cubicBezTo>
                <a:cubicBezTo>
                  <a:pt x="4497202" y="1850064"/>
                  <a:pt x="4525209" y="1896675"/>
                  <a:pt x="4547266" y="1870426"/>
                </a:cubicBezTo>
                <a:cubicBezTo>
                  <a:pt x="4599313" y="1915073"/>
                  <a:pt x="4693491" y="1882935"/>
                  <a:pt x="4723480" y="1953833"/>
                </a:cubicBezTo>
                <a:cubicBezTo>
                  <a:pt x="4793618" y="1923657"/>
                  <a:pt x="4941825" y="1960453"/>
                  <a:pt x="4987923" y="1932241"/>
                </a:cubicBezTo>
                <a:cubicBezTo>
                  <a:pt x="5060044" y="1926352"/>
                  <a:pt x="5154221" y="1894214"/>
                  <a:pt x="5226342" y="1888325"/>
                </a:cubicBezTo>
                <a:cubicBezTo>
                  <a:pt x="5128197" y="1871889"/>
                  <a:pt x="4983956" y="1883667"/>
                  <a:pt x="4859789" y="1844908"/>
                </a:cubicBezTo>
                <a:cubicBezTo>
                  <a:pt x="4859789" y="1844908"/>
                  <a:pt x="4859789" y="1844908"/>
                  <a:pt x="4833766" y="1822584"/>
                </a:cubicBezTo>
                <a:cubicBezTo>
                  <a:pt x="5076152" y="1827242"/>
                  <a:pt x="5344560" y="1854223"/>
                  <a:pt x="5584963" y="1834594"/>
                </a:cubicBezTo>
                <a:cubicBezTo>
                  <a:pt x="5633042" y="1830669"/>
                  <a:pt x="5681123" y="1826743"/>
                  <a:pt x="5703181" y="1800494"/>
                </a:cubicBezTo>
                <a:cubicBezTo>
                  <a:pt x="5727220" y="1798531"/>
                  <a:pt x="5753245" y="1820854"/>
                  <a:pt x="5775301" y="1794605"/>
                </a:cubicBezTo>
                <a:cubicBezTo>
                  <a:pt x="5775301" y="1794605"/>
                  <a:pt x="5775301" y="1794605"/>
                  <a:pt x="5773319" y="1770318"/>
                </a:cubicBezTo>
                <a:cubicBezTo>
                  <a:pt x="5773319" y="1770318"/>
                  <a:pt x="5871462" y="1786754"/>
                  <a:pt x="5843456" y="1740142"/>
                </a:cubicBezTo>
                <a:cubicBezTo>
                  <a:pt x="5843456" y="1740142"/>
                  <a:pt x="5843456" y="1740142"/>
                  <a:pt x="5671208" y="1705309"/>
                </a:cubicBezTo>
                <a:cubicBezTo>
                  <a:pt x="5765386" y="1673170"/>
                  <a:pt x="5841473" y="1715856"/>
                  <a:pt x="5937635" y="1708005"/>
                </a:cubicBezTo>
                <a:cubicBezTo>
                  <a:pt x="5937635" y="1708005"/>
                  <a:pt x="5937635" y="1708005"/>
                  <a:pt x="5935651" y="1683717"/>
                </a:cubicBezTo>
                <a:cubicBezTo>
                  <a:pt x="5885587" y="1663356"/>
                  <a:pt x="5811483" y="1644957"/>
                  <a:pt x="5761420" y="1624597"/>
                </a:cubicBezTo>
                <a:cubicBezTo>
                  <a:pt x="5687316" y="1606199"/>
                  <a:pt x="5693265" y="1679059"/>
                  <a:pt x="5617178" y="1636374"/>
                </a:cubicBezTo>
                <a:cubicBezTo>
                  <a:pt x="5617178" y="1636374"/>
                  <a:pt x="5617178" y="1636374"/>
                  <a:pt x="5665259" y="1632449"/>
                </a:cubicBezTo>
                <a:cubicBezTo>
                  <a:pt x="5663276" y="1608161"/>
                  <a:pt x="5663276" y="1608161"/>
                  <a:pt x="5637253" y="1585837"/>
                </a:cubicBezTo>
                <a:cubicBezTo>
                  <a:pt x="5437434" y="1583817"/>
                  <a:pt x="5234268" y="1540810"/>
                  <a:pt x="5042917" y="1517469"/>
                </a:cubicBezTo>
                <a:lnTo>
                  <a:pt x="4912122" y="1507291"/>
                </a:lnTo>
                <a:lnTo>
                  <a:pt x="4940208" y="1496059"/>
                </a:lnTo>
                <a:cubicBezTo>
                  <a:pt x="4969266" y="1481461"/>
                  <a:pt x="4998326" y="1466864"/>
                  <a:pt x="5024349" y="1489188"/>
                </a:cubicBezTo>
                <a:cubicBezTo>
                  <a:pt x="5022366" y="1464901"/>
                  <a:pt x="5022366" y="1464901"/>
                  <a:pt x="4998325" y="1466864"/>
                </a:cubicBezTo>
                <a:cubicBezTo>
                  <a:pt x="4998325" y="1466864"/>
                  <a:pt x="4996342" y="1442578"/>
                  <a:pt x="5020383" y="1440615"/>
                </a:cubicBezTo>
                <a:cubicBezTo>
                  <a:pt x="5020383" y="1440615"/>
                  <a:pt x="5020383" y="1440615"/>
                  <a:pt x="5046406" y="1462938"/>
                </a:cubicBezTo>
                <a:cubicBezTo>
                  <a:pt x="5046406" y="1462938"/>
                  <a:pt x="5022366" y="1464901"/>
                  <a:pt x="5022366" y="1464901"/>
                </a:cubicBezTo>
                <a:cubicBezTo>
                  <a:pt x="5022366" y="1464901"/>
                  <a:pt x="5022366" y="1464901"/>
                  <a:pt x="5050372" y="1511513"/>
                </a:cubicBezTo>
                <a:cubicBezTo>
                  <a:pt x="5050372" y="1511513"/>
                  <a:pt x="5050372" y="1511513"/>
                  <a:pt x="5072429" y="1485263"/>
                </a:cubicBezTo>
                <a:cubicBezTo>
                  <a:pt x="5098452" y="1507587"/>
                  <a:pt x="5096470" y="1483300"/>
                  <a:pt x="5120510" y="1481337"/>
                </a:cubicBezTo>
                <a:cubicBezTo>
                  <a:pt x="5120510" y="1481337"/>
                  <a:pt x="5098452" y="1507587"/>
                  <a:pt x="5122493" y="1505624"/>
                </a:cubicBezTo>
                <a:cubicBezTo>
                  <a:pt x="5148517" y="1527949"/>
                  <a:pt x="5148517" y="1527949"/>
                  <a:pt x="5170573" y="1501698"/>
                </a:cubicBezTo>
                <a:cubicBezTo>
                  <a:pt x="5194613" y="1499735"/>
                  <a:pt x="5216671" y="1473485"/>
                  <a:pt x="5240711" y="1471522"/>
                </a:cubicBezTo>
                <a:cubicBezTo>
                  <a:pt x="5240711" y="1471522"/>
                  <a:pt x="5216671" y="1473485"/>
                  <a:pt x="5214688" y="1449198"/>
                </a:cubicBezTo>
                <a:cubicBezTo>
                  <a:pt x="5214688" y="1449198"/>
                  <a:pt x="5214688" y="1449198"/>
                  <a:pt x="5312832" y="1465634"/>
                </a:cubicBezTo>
                <a:cubicBezTo>
                  <a:pt x="5268717" y="1518134"/>
                  <a:pt x="5240711" y="1471522"/>
                  <a:pt x="5172556" y="1525985"/>
                </a:cubicBezTo>
                <a:cubicBezTo>
                  <a:pt x="5262707" y="1518624"/>
                  <a:pt x="5355089" y="1538586"/>
                  <a:pt x="5446355" y="1544886"/>
                </a:cubicBezTo>
                <a:lnTo>
                  <a:pt x="5533963" y="1545108"/>
                </a:lnTo>
                <a:lnTo>
                  <a:pt x="5533586" y="1548078"/>
                </a:lnTo>
                <a:cubicBezTo>
                  <a:pt x="5536119" y="1551310"/>
                  <a:pt x="5543632" y="1550697"/>
                  <a:pt x="5561166" y="1543152"/>
                </a:cubicBezTo>
                <a:cubicBezTo>
                  <a:pt x="5585207" y="1541189"/>
                  <a:pt x="5585207" y="1541189"/>
                  <a:pt x="5585207" y="1541189"/>
                </a:cubicBezTo>
                <a:cubicBezTo>
                  <a:pt x="5585207" y="1541189"/>
                  <a:pt x="5585207" y="1541189"/>
                  <a:pt x="5611229" y="1563513"/>
                </a:cubicBezTo>
                <a:cubicBezTo>
                  <a:pt x="5657327" y="1535301"/>
                  <a:pt x="5731431" y="1553699"/>
                  <a:pt x="5801568" y="1523524"/>
                </a:cubicBezTo>
                <a:cubicBezTo>
                  <a:pt x="5724985" y="1474767"/>
                  <a:pt x="5666387" y="1479551"/>
                  <a:pt x="5589492" y="1468639"/>
                </a:cubicBezTo>
                <a:lnTo>
                  <a:pt x="5533265" y="1456166"/>
                </a:lnTo>
                <a:lnTo>
                  <a:pt x="5549188" y="1456649"/>
                </a:lnTo>
                <a:cubicBezTo>
                  <a:pt x="5579892" y="1457581"/>
                  <a:pt x="5620833" y="1458822"/>
                  <a:pt x="5675418" y="1460477"/>
                </a:cubicBezTo>
                <a:cubicBezTo>
                  <a:pt x="5625355" y="1440116"/>
                  <a:pt x="5575291" y="1419755"/>
                  <a:pt x="5527211" y="1423680"/>
                </a:cubicBezTo>
                <a:cubicBezTo>
                  <a:pt x="5501187" y="1401357"/>
                  <a:pt x="5481113" y="1451893"/>
                  <a:pt x="5477147" y="1403320"/>
                </a:cubicBezTo>
                <a:cubicBezTo>
                  <a:pt x="5477147" y="1403320"/>
                  <a:pt x="5477147" y="1403320"/>
                  <a:pt x="5453107" y="1405283"/>
                </a:cubicBezTo>
                <a:cubicBezTo>
                  <a:pt x="5429068" y="1407246"/>
                  <a:pt x="5405027" y="1409209"/>
                  <a:pt x="5427084" y="1382959"/>
                </a:cubicBezTo>
                <a:cubicBezTo>
                  <a:pt x="5427084" y="1382959"/>
                  <a:pt x="5453107" y="1405283"/>
                  <a:pt x="5475164" y="1379033"/>
                </a:cubicBezTo>
                <a:cubicBezTo>
                  <a:pt x="5673435" y="1436190"/>
                  <a:pt x="5887814" y="1394237"/>
                  <a:pt x="6106160" y="1400858"/>
                </a:cubicBezTo>
                <a:cubicBezTo>
                  <a:pt x="6106160" y="1400858"/>
                  <a:pt x="6106160" y="1400858"/>
                  <a:pt x="6080136" y="1378534"/>
                </a:cubicBezTo>
                <a:cubicBezTo>
                  <a:pt x="5959935" y="1388348"/>
                  <a:pt x="5837751" y="1373876"/>
                  <a:pt x="5739607" y="1357441"/>
                </a:cubicBezTo>
                <a:cubicBezTo>
                  <a:pt x="5711601" y="1310831"/>
                  <a:pt x="5617423" y="1342968"/>
                  <a:pt x="5591399" y="1320645"/>
                </a:cubicBezTo>
                <a:cubicBezTo>
                  <a:pt x="5591399" y="1320645"/>
                  <a:pt x="5591399" y="1320645"/>
                  <a:pt x="5593382" y="1344931"/>
                </a:cubicBezTo>
                <a:cubicBezTo>
                  <a:pt x="5521262" y="1350820"/>
                  <a:pt x="5445175" y="1308135"/>
                  <a:pt x="5421135" y="1310098"/>
                </a:cubicBezTo>
                <a:cubicBezTo>
                  <a:pt x="5421135" y="1310098"/>
                  <a:pt x="5397095" y="1312061"/>
                  <a:pt x="5373054" y="1314024"/>
                </a:cubicBezTo>
                <a:cubicBezTo>
                  <a:pt x="5328940" y="1366523"/>
                  <a:pt x="5296968" y="1271339"/>
                  <a:pt x="5274910" y="1297588"/>
                </a:cubicBezTo>
                <a:cubicBezTo>
                  <a:pt x="5274910" y="1297588"/>
                  <a:pt x="5276893" y="1321876"/>
                  <a:pt x="5300934" y="1319912"/>
                </a:cubicBezTo>
                <a:cubicBezTo>
                  <a:pt x="5300934" y="1319912"/>
                  <a:pt x="5300934" y="1319912"/>
                  <a:pt x="5156692" y="1331690"/>
                </a:cubicBezTo>
                <a:cubicBezTo>
                  <a:pt x="5182715" y="1354014"/>
                  <a:pt x="5136618" y="1382226"/>
                  <a:pt x="5134635" y="1357940"/>
                </a:cubicBezTo>
                <a:cubicBezTo>
                  <a:pt x="5134635" y="1357940"/>
                  <a:pt x="5156692" y="1331690"/>
                  <a:pt x="5132652" y="1333653"/>
                </a:cubicBezTo>
                <a:cubicBezTo>
                  <a:pt x="5132652" y="1333653"/>
                  <a:pt x="5132652" y="1333653"/>
                  <a:pt x="5110595" y="1359903"/>
                </a:cubicBezTo>
                <a:cubicBezTo>
                  <a:pt x="5110595" y="1359903"/>
                  <a:pt x="5110595" y="1359903"/>
                  <a:pt x="5084571" y="1337578"/>
                </a:cubicBezTo>
                <a:cubicBezTo>
                  <a:pt x="5084571" y="1337578"/>
                  <a:pt x="5084571" y="1337578"/>
                  <a:pt x="5106629" y="1311328"/>
                </a:cubicBezTo>
                <a:cubicBezTo>
                  <a:pt x="5106629" y="1311328"/>
                  <a:pt x="5106629" y="1311328"/>
                  <a:pt x="5080605" y="1289005"/>
                </a:cubicBezTo>
                <a:cubicBezTo>
                  <a:pt x="5080605" y="1289005"/>
                  <a:pt x="5080605" y="1289005"/>
                  <a:pt x="5104646" y="1287043"/>
                </a:cubicBezTo>
                <a:cubicBezTo>
                  <a:pt x="5104646" y="1287043"/>
                  <a:pt x="5128686" y="1285079"/>
                  <a:pt x="5152726" y="1283117"/>
                </a:cubicBezTo>
                <a:cubicBezTo>
                  <a:pt x="5176766" y="1281154"/>
                  <a:pt x="5228813" y="1325801"/>
                  <a:pt x="5250870" y="1299551"/>
                </a:cubicBezTo>
                <a:cubicBezTo>
                  <a:pt x="5222864" y="1252941"/>
                  <a:pt x="5202790" y="1303477"/>
                  <a:pt x="5198824" y="1254904"/>
                </a:cubicBezTo>
                <a:cubicBezTo>
                  <a:pt x="5220881" y="1228654"/>
                  <a:pt x="5276893" y="1321876"/>
                  <a:pt x="5343065" y="1243126"/>
                </a:cubicBezTo>
                <a:cubicBezTo>
                  <a:pt x="5345048" y="1267414"/>
                  <a:pt x="5345048" y="1267414"/>
                  <a:pt x="5345048" y="1267414"/>
                </a:cubicBezTo>
                <a:cubicBezTo>
                  <a:pt x="5371071" y="1289737"/>
                  <a:pt x="5393129" y="1263488"/>
                  <a:pt x="5393129" y="1263488"/>
                </a:cubicBezTo>
                <a:cubicBezTo>
                  <a:pt x="5393129" y="1263488"/>
                  <a:pt x="5393129" y="1263488"/>
                  <a:pt x="5419152" y="1285811"/>
                </a:cubicBezTo>
                <a:cubicBezTo>
                  <a:pt x="5417169" y="1261524"/>
                  <a:pt x="5417169" y="1261524"/>
                  <a:pt x="5417169" y="1261524"/>
                </a:cubicBezTo>
                <a:cubicBezTo>
                  <a:pt x="5417169" y="1261524"/>
                  <a:pt x="5417169" y="1261524"/>
                  <a:pt x="5441209" y="1259562"/>
                </a:cubicBezTo>
                <a:cubicBezTo>
                  <a:pt x="5441209" y="1259562"/>
                  <a:pt x="5443192" y="1283848"/>
                  <a:pt x="5443192" y="1283848"/>
                </a:cubicBezTo>
                <a:cubicBezTo>
                  <a:pt x="5467232" y="1281885"/>
                  <a:pt x="5465249" y="1257599"/>
                  <a:pt x="5465249" y="1257599"/>
                </a:cubicBezTo>
                <a:cubicBezTo>
                  <a:pt x="5469215" y="1306172"/>
                  <a:pt x="5491272" y="1279922"/>
                  <a:pt x="5537370" y="1251710"/>
                </a:cubicBezTo>
                <a:cubicBezTo>
                  <a:pt x="5537370" y="1251710"/>
                  <a:pt x="5537370" y="1251710"/>
                  <a:pt x="5541336" y="1300283"/>
                </a:cubicBezTo>
                <a:cubicBezTo>
                  <a:pt x="5537370" y="1251710"/>
                  <a:pt x="5637497" y="1292432"/>
                  <a:pt x="5685577" y="1288506"/>
                </a:cubicBezTo>
                <a:cubicBezTo>
                  <a:pt x="5707635" y="1262256"/>
                  <a:pt x="5757698" y="1282617"/>
                  <a:pt x="5755715" y="1258330"/>
                </a:cubicBezTo>
                <a:cubicBezTo>
                  <a:pt x="5755715" y="1258330"/>
                  <a:pt x="5755715" y="1258330"/>
                  <a:pt x="5779755" y="1256367"/>
                </a:cubicBezTo>
                <a:cubicBezTo>
                  <a:pt x="5803796" y="1254405"/>
                  <a:pt x="5803796" y="1254405"/>
                  <a:pt x="5805779" y="1278692"/>
                </a:cubicBezTo>
                <a:cubicBezTo>
                  <a:pt x="5805779" y="1278692"/>
                  <a:pt x="5805779" y="1278692"/>
                  <a:pt x="5827836" y="1252442"/>
                </a:cubicBezTo>
                <a:cubicBezTo>
                  <a:pt x="5879882" y="1297090"/>
                  <a:pt x="5976043" y="1289239"/>
                  <a:pt x="6022141" y="1261026"/>
                </a:cubicBezTo>
                <a:cubicBezTo>
                  <a:pt x="6022141" y="1261026"/>
                  <a:pt x="6022141" y="1261026"/>
                  <a:pt x="6026107" y="1309599"/>
                </a:cubicBezTo>
                <a:cubicBezTo>
                  <a:pt x="6152318" y="1299294"/>
                  <a:pt x="6294282" y="1315208"/>
                  <a:pt x="6448654" y="1316356"/>
                </a:cubicBezTo>
                <a:lnTo>
                  <a:pt x="6556279" y="1312759"/>
                </a:lnTo>
                <a:lnTo>
                  <a:pt x="6558958" y="1314990"/>
                </a:lnTo>
                <a:lnTo>
                  <a:pt x="6558831" y="1312674"/>
                </a:lnTo>
                <a:lnTo>
                  <a:pt x="6607039" y="1311064"/>
                </a:lnTo>
                <a:cubicBezTo>
                  <a:pt x="6607039" y="1311064"/>
                  <a:pt x="6607039" y="1311064"/>
                  <a:pt x="6605056" y="1286777"/>
                </a:cubicBezTo>
                <a:cubicBezTo>
                  <a:pt x="6605056" y="1286777"/>
                  <a:pt x="6605056" y="1286777"/>
                  <a:pt x="6581015" y="1288740"/>
                </a:cubicBezTo>
                <a:cubicBezTo>
                  <a:pt x="6562985" y="1290212"/>
                  <a:pt x="6558478" y="1290580"/>
                  <a:pt x="6558187" y="1300918"/>
                </a:cubicBezTo>
                <a:lnTo>
                  <a:pt x="6558831" y="1312674"/>
                </a:lnTo>
                <a:lnTo>
                  <a:pt x="6556279" y="1312759"/>
                </a:lnTo>
                <a:lnTo>
                  <a:pt x="6531370" y="1292030"/>
                </a:lnTo>
                <a:cubicBezTo>
                  <a:pt x="6498515" y="1278667"/>
                  <a:pt x="6453812" y="1286901"/>
                  <a:pt x="6432808" y="1251944"/>
                </a:cubicBezTo>
                <a:cubicBezTo>
                  <a:pt x="6432808" y="1251944"/>
                  <a:pt x="6432808" y="1251944"/>
                  <a:pt x="6434790" y="1276230"/>
                </a:cubicBezTo>
                <a:cubicBezTo>
                  <a:pt x="6384727" y="1255870"/>
                  <a:pt x="6360687" y="1257832"/>
                  <a:pt x="6288567" y="1263721"/>
                </a:cubicBezTo>
                <a:cubicBezTo>
                  <a:pt x="6244452" y="1316220"/>
                  <a:pt x="6212480" y="1221035"/>
                  <a:pt x="6166382" y="1249248"/>
                </a:cubicBezTo>
                <a:cubicBezTo>
                  <a:pt x="6132305" y="1276480"/>
                  <a:pt x="6095252" y="1267281"/>
                  <a:pt x="6057706" y="1252010"/>
                </a:cubicBezTo>
                <a:lnTo>
                  <a:pt x="6045347" y="1246823"/>
                </a:lnTo>
                <a:lnTo>
                  <a:pt x="6068238" y="1232813"/>
                </a:lnTo>
                <a:cubicBezTo>
                  <a:pt x="6042215" y="1210490"/>
                  <a:pt x="6042215" y="1210490"/>
                  <a:pt x="6042215" y="1210490"/>
                </a:cubicBezTo>
                <a:cubicBezTo>
                  <a:pt x="6116319" y="1228887"/>
                  <a:pt x="6214463" y="1245323"/>
                  <a:pt x="6260560" y="1217110"/>
                </a:cubicBezTo>
                <a:cubicBezTo>
                  <a:pt x="6262543" y="1241397"/>
                  <a:pt x="6358704" y="1233545"/>
                  <a:pt x="6382744" y="1231582"/>
                </a:cubicBezTo>
                <a:cubicBezTo>
                  <a:pt x="6382744" y="1231582"/>
                  <a:pt x="6382744" y="1231582"/>
                  <a:pt x="6380760" y="1207295"/>
                </a:cubicBezTo>
                <a:cubicBezTo>
                  <a:pt x="6422832" y="1203860"/>
                  <a:pt x="6451050" y="1257712"/>
                  <a:pt x="6487001" y="1236058"/>
                </a:cubicBezTo>
                <a:lnTo>
                  <a:pt x="6501037" y="1223478"/>
                </a:lnTo>
                <a:lnTo>
                  <a:pt x="6533305" y="1223109"/>
                </a:lnTo>
                <a:cubicBezTo>
                  <a:pt x="6587953" y="1225523"/>
                  <a:pt x="6643160" y="1234768"/>
                  <a:pt x="6697251" y="1230352"/>
                </a:cubicBezTo>
                <a:cubicBezTo>
                  <a:pt x="6697251" y="1230352"/>
                  <a:pt x="6697251" y="1230352"/>
                  <a:pt x="6671227" y="1208028"/>
                </a:cubicBezTo>
                <a:cubicBezTo>
                  <a:pt x="6671227" y="1208028"/>
                  <a:pt x="6671227" y="1208028"/>
                  <a:pt x="6086329" y="1157989"/>
                </a:cubicBezTo>
                <a:cubicBezTo>
                  <a:pt x="6010242" y="1115304"/>
                  <a:pt x="5938122" y="1121193"/>
                  <a:pt x="5839978" y="1104759"/>
                </a:cubicBezTo>
                <a:cubicBezTo>
                  <a:pt x="5839978" y="1104759"/>
                  <a:pt x="5839978" y="1104759"/>
                  <a:pt x="5837995" y="1080472"/>
                </a:cubicBezTo>
                <a:cubicBezTo>
                  <a:pt x="5886075" y="1076546"/>
                  <a:pt x="5938122" y="1121193"/>
                  <a:pt x="5960179" y="1094944"/>
                </a:cubicBezTo>
                <a:cubicBezTo>
                  <a:pt x="6012226" y="1139592"/>
                  <a:pt x="6032300" y="1089056"/>
                  <a:pt x="6082364" y="1109416"/>
                </a:cubicBezTo>
                <a:cubicBezTo>
                  <a:pt x="6082364" y="1109416"/>
                  <a:pt x="6082364" y="1109416"/>
                  <a:pt x="6080381" y="1085130"/>
                </a:cubicBezTo>
                <a:cubicBezTo>
                  <a:pt x="6080381" y="1085130"/>
                  <a:pt x="6080381" y="1085130"/>
                  <a:pt x="6104420" y="1083167"/>
                </a:cubicBezTo>
                <a:cubicBezTo>
                  <a:pt x="6106403" y="1107453"/>
                  <a:pt x="6106403" y="1107453"/>
                  <a:pt x="6108387" y="1131740"/>
                </a:cubicBezTo>
                <a:lnTo>
                  <a:pt x="6132426" y="1129777"/>
                </a:lnTo>
                <a:cubicBezTo>
                  <a:pt x="6132426" y="1129777"/>
                  <a:pt x="6132426" y="1129777"/>
                  <a:pt x="6158450" y="1152101"/>
                </a:cubicBezTo>
                <a:cubicBezTo>
                  <a:pt x="6158450" y="1152101"/>
                  <a:pt x="6158450" y="1152101"/>
                  <a:pt x="6741364" y="1177851"/>
                </a:cubicBezTo>
                <a:cubicBezTo>
                  <a:pt x="6741364" y="1177851"/>
                  <a:pt x="6741364" y="1177851"/>
                  <a:pt x="6763421" y="1151603"/>
                </a:cubicBezTo>
                <a:cubicBezTo>
                  <a:pt x="6715342" y="1155528"/>
                  <a:pt x="6665278" y="1135167"/>
                  <a:pt x="6617198" y="1139093"/>
                </a:cubicBezTo>
                <a:cubicBezTo>
                  <a:pt x="6615215" y="1114806"/>
                  <a:pt x="6639254" y="1112843"/>
                  <a:pt x="6637272" y="1088557"/>
                </a:cubicBezTo>
                <a:cubicBezTo>
                  <a:pt x="6661311" y="1086594"/>
                  <a:pt x="6685352" y="1084630"/>
                  <a:pt x="6687335" y="1108917"/>
                </a:cubicBezTo>
                <a:cubicBezTo>
                  <a:pt x="6663295" y="1110880"/>
                  <a:pt x="6637272" y="1088557"/>
                  <a:pt x="6639254" y="1112843"/>
                </a:cubicBezTo>
                <a:cubicBezTo>
                  <a:pt x="6641237" y="1137130"/>
                  <a:pt x="6687335" y="1108917"/>
                  <a:pt x="6713358" y="1131241"/>
                </a:cubicBezTo>
                <a:cubicBezTo>
                  <a:pt x="6709392" y="1082668"/>
                  <a:pt x="6683370" y="1060344"/>
                  <a:pt x="6657346" y="1038020"/>
                </a:cubicBezTo>
                <a:cubicBezTo>
                  <a:pt x="6657346" y="1038020"/>
                  <a:pt x="6657346" y="1038020"/>
                  <a:pt x="6635289" y="1064269"/>
                </a:cubicBezTo>
                <a:cubicBezTo>
                  <a:pt x="6609265" y="1041946"/>
                  <a:pt x="6655362" y="1013733"/>
                  <a:pt x="6629339" y="991410"/>
                </a:cubicBezTo>
                <a:cubicBezTo>
                  <a:pt x="6597367" y="896225"/>
                  <a:pt x="6521280" y="853539"/>
                  <a:pt x="6489308" y="758354"/>
                </a:cubicBezTo>
                <a:cubicBezTo>
                  <a:pt x="6489308" y="758354"/>
                  <a:pt x="6489308" y="758354"/>
                  <a:pt x="6537388" y="754429"/>
                </a:cubicBezTo>
                <a:cubicBezTo>
                  <a:pt x="6571344" y="873901"/>
                  <a:pt x="6673454" y="938911"/>
                  <a:pt x="6705426" y="1034095"/>
                </a:cubicBezTo>
                <a:cubicBezTo>
                  <a:pt x="6733432" y="1080705"/>
                  <a:pt x="6761438" y="1127315"/>
                  <a:pt x="6809519" y="1123390"/>
                </a:cubicBezTo>
                <a:cubicBezTo>
                  <a:pt x="6813486" y="1171963"/>
                  <a:pt x="6855617" y="1095177"/>
                  <a:pt x="6883623" y="1141788"/>
                </a:cubicBezTo>
                <a:cubicBezTo>
                  <a:pt x="6883623" y="1141788"/>
                  <a:pt x="6883623" y="1141788"/>
                  <a:pt x="6885605" y="1166074"/>
                </a:cubicBezTo>
                <a:cubicBezTo>
                  <a:pt x="6935670" y="1186435"/>
                  <a:pt x="7033814" y="1202871"/>
                  <a:pt x="7079911" y="1174658"/>
                </a:cubicBezTo>
                <a:cubicBezTo>
                  <a:pt x="7027864" y="1130011"/>
                  <a:pt x="6979784" y="1133937"/>
                  <a:pt x="6933686" y="1162149"/>
                </a:cubicBezTo>
                <a:cubicBezTo>
                  <a:pt x="6909647" y="1164111"/>
                  <a:pt x="6907664" y="1139825"/>
                  <a:pt x="6929721" y="1113575"/>
                </a:cubicBezTo>
                <a:cubicBezTo>
                  <a:pt x="6953760" y="1111612"/>
                  <a:pt x="7005808" y="1156260"/>
                  <a:pt x="7049921" y="1103761"/>
                </a:cubicBezTo>
                <a:cubicBezTo>
                  <a:pt x="7049921" y="1103761"/>
                  <a:pt x="7049921" y="1103761"/>
                  <a:pt x="7075944" y="1126085"/>
                </a:cubicBezTo>
                <a:cubicBezTo>
                  <a:pt x="7124025" y="1122159"/>
                  <a:pt x="7198130" y="1140557"/>
                  <a:pt x="7270249" y="1134668"/>
                </a:cubicBezTo>
                <a:cubicBezTo>
                  <a:pt x="7392399" y="1149144"/>
                  <a:pt x="7486576" y="1117005"/>
                  <a:pt x="7580757" y="1084867"/>
                </a:cubicBezTo>
                <a:cubicBezTo>
                  <a:pt x="7580757" y="1084867"/>
                  <a:pt x="7556716" y="1086830"/>
                  <a:pt x="7556716" y="1086830"/>
                </a:cubicBezTo>
                <a:cubicBezTo>
                  <a:pt x="7600831" y="1034330"/>
                  <a:pt x="7652878" y="1078978"/>
                  <a:pt x="7698975" y="1050765"/>
                </a:cubicBezTo>
                <a:cubicBezTo>
                  <a:pt x="7698975" y="1050765"/>
                  <a:pt x="7698975" y="1050765"/>
                  <a:pt x="7672952" y="1028441"/>
                </a:cubicBezTo>
                <a:cubicBezTo>
                  <a:pt x="7695010" y="1002192"/>
                  <a:pt x="7721032" y="1024515"/>
                  <a:pt x="7721032" y="1024515"/>
                </a:cubicBezTo>
                <a:cubicBezTo>
                  <a:pt x="7765147" y="972016"/>
                  <a:pt x="7835285" y="941841"/>
                  <a:pt x="7831320" y="893268"/>
                </a:cubicBezTo>
                <a:cubicBezTo>
                  <a:pt x="7833302" y="917554"/>
                  <a:pt x="7833302" y="917554"/>
                  <a:pt x="7833302" y="917554"/>
                </a:cubicBezTo>
                <a:cubicBezTo>
                  <a:pt x="7879400" y="889342"/>
                  <a:pt x="7901458" y="863092"/>
                  <a:pt x="7923515" y="836842"/>
                </a:cubicBezTo>
                <a:cubicBezTo>
                  <a:pt x="7917566" y="763981"/>
                  <a:pt x="7985721" y="709519"/>
                  <a:pt x="8055860" y="679343"/>
                </a:cubicBezTo>
                <a:cubicBezTo>
                  <a:pt x="8162181" y="499519"/>
                  <a:pt x="8326498" y="437206"/>
                  <a:pt x="8484864" y="302032"/>
                </a:cubicBezTo>
                <a:cubicBezTo>
                  <a:pt x="8454876" y="231134"/>
                  <a:pt x="8528978" y="249532"/>
                  <a:pt x="8551034" y="223282"/>
                </a:cubicBezTo>
                <a:cubicBezTo>
                  <a:pt x="8498989" y="178634"/>
                  <a:pt x="8458842" y="279707"/>
                  <a:pt x="8406795" y="235060"/>
                </a:cubicBezTo>
                <a:cubicBezTo>
                  <a:pt x="8406795" y="235060"/>
                  <a:pt x="8406795" y="235060"/>
                  <a:pt x="8404811" y="210773"/>
                </a:cubicBezTo>
                <a:cubicBezTo>
                  <a:pt x="8404811" y="210773"/>
                  <a:pt x="8404811" y="210773"/>
                  <a:pt x="8428852" y="208811"/>
                </a:cubicBezTo>
                <a:cubicBezTo>
                  <a:pt x="8493040" y="105773"/>
                  <a:pt x="8643231" y="166856"/>
                  <a:pt x="8733442" y="86144"/>
                </a:cubicBezTo>
                <a:cubicBezTo>
                  <a:pt x="8783497" y="106506"/>
                  <a:pt x="8825636" y="29719"/>
                  <a:pt x="8901724" y="72404"/>
                </a:cubicBezTo>
                <a:cubicBezTo>
                  <a:pt x="8925765" y="70441"/>
                  <a:pt x="8943857" y="-4381"/>
                  <a:pt x="8969880" y="17942"/>
                </a:cubicBezTo>
                <a:cubicBezTo>
                  <a:pt x="8992928" y="3835"/>
                  <a:pt x="9013717" y="-918"/>
                  <a:pt x="9033466" y="143"/>
                </a:cubicBezTo>
                <a:cubicBezTo>
                  <a:pt x="9048279" y="939"/>
                  <a:pt x="9062508" y="5006"/>
                  <a:pt x="9076669" y="10852"/>
                </a:cubicBezTo>
                <a:close/>
              </a:path>
            </a:pathLst>
          </a:custGeom>
          <a:noFill/>
          <a:effectLst>
            <a:outerShdw blurRad="152400" dist="50800" dir="4440000" sx="102000" sy="102000" algn="tl" rotWithShape="0">
              <a:prstClr val="black">
                <a:alpha val="29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壹</a:t>
            </a:r>
          </a:p>
        </p:txBody>
      </p:sp>
      <p:sp>
        <p:nvSpPr>
          <p:cNvPr id="21" name="文本框 20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22" name="文本框 21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/>
      <p:bldP spid="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41" name="图片 4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0799" y="5127029"/>
            <a:ext cx="1929533" cy="1775202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0117" y="1578122"/>
            <a:ext cx="5799639" cy="5335762"/>
          </a:xfrm>
          <a:prstGeom prst="rect">
            <a:avLst/>
          </a:prstGeom>
        </p:spPr>
      </p:pic>
      <p:sp>
        <p:nvSpPr>
          <p:cNvPr id="31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贰</a:t>
            </a:r>
          </a:p>
        </p:txBody>
      </p:sp>
      <p:sp>
        <p:nvSpPr>
          <p:cNvPr id="42" name="文本框 41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43" name="文本框 42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44" name="直接连接符 43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图片 2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7514" y="1654182"/>
            <a:ext cx="677664" cy="67766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0547" y="3441269"/>
            <a:ext cx="677664" cy="677664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9574" y="5170571"/>
            <a:ext cx="677664" cy="677664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8307261" y="5119927"/>
            <a:ext cx="3092803" cy="1413313"/>
            <a:chOff x="7871417" y="2178896"/>
            <a:chExt cx="3092803" cy="1413313"/>
          </a:xfrm>
        </p:grpSpPr>
        <p:sp>
          <p:nvSpPr>
            <p:cNvPr id="32" name="矩形 31"/>
            <p:cNvSpPr/>
            <p:nvPr/>
          </p:nvSpPr>
          <p:spPr>
            <a:xfrm>
              <a:off x="7871417" y="2576546"/>
              <a:ext cx="3092803" cy="1015663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7871417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036511" y="3325157"/>
            <a:ext cx="3612439" cy="1228647"/>
            <a:chOff x="7871417" y="2178896"/>
            <a:chExt cx="3612439" cy="1228647"/>
          </a:xfrm>
        </p:grpSpPr>
        <p:sp>
          <p:nvSpPr>
            <p:cNvPr id="36" name="矩形 35"/>
            <p:cNvSpPr/>
            <p:nvPr/>
          </p:nvSpPr>
          <p:spPr>
            <a:xfrm>
              <a:off x="7871417" y="2576546"/>
              <a:ext cx="3612439" cy="830997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7871417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249711" y="1546233"/>
            <a:ext cx="4568572" cy="1043981"/>
            <a:chOff x="7871417" y="2178896"/>
            <a:chExt cx="4568572" cy="1043981"/>
          </a:xfrm>
        </p:grpSpPr>
        <p:sp>
          <p:nvSpPr>
            <p:cNvPr id="39" name="矩形 38"/>
            <p:cNvSpPr/>
            <p:nvPr/>
          </p:nvSpPr>
          <p:spPr>
            <a:xfrm>
              <a:off x="7871417" y="2576546"/>
              <a:ext cx="4568572" cy="646331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7871417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7" presetClass="entr" presetSubtype="8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42" grpId="0"/>
      <p:bldP spid="4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13" name="图片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780514" y="4170997"/>
            <a:ext cx="7411486" cy="4171583"/>
          </a:xfrm>
          <a:prstGeom prst="rect">
            <a:avLst/>
          </a:prstGeom>
        </p:spPr>
      </p:pic>
      <p:sp>
        <p:nvSpPr>
          <p:cNvPr id="15" name="文本框 2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35168" y="1332737"/>
            <a:ext cx="11321665" cy="10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01" t="-759" r="51442" b="759"/>
          <a:stretch>
            <a:fillRect/>
          </a:stretch>
        </p:blipFill>
        <p:spPr>
          <a:xfrm>
            <a:off x="7473014" y="2415400"/>
            <a:ext cx="3474145" cy="3364939"/>
          </a:xfrm>
          <a:prstGeom prst="rect">
            <a:avLst/>
          </a:prstGeom>
        </p:spPr>
      </p:pic>
      <p:graphicFrame>
        <p:nvGraphicFramePr>
          <p:cNvPr id="18" name="图表 17"/>
          <p:cNvGraphicFramePr/>
          <p:nvPr/>
        </p:nvGraphicFramePr>
        <p:xfrm>
          <a:off x="651584" y="2388098"/>
          <a:ext cx="6692114" cy="39722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6" name="KSO_GT1"/>
          <p:cNvSpPr/>
          <p:nvPr>
            <p:custDataLst>
              <p:tags r:id="rId2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叁</a:t>
            </a:r>
          </a:p>
        </p:txBody>
      </p:sp>
      <p:sp>
        <p:nvSpPr>
          <p:cNvPr id="17" name="文本框 16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9" name="文本框 18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iterate type="lt">
                                    <p:tmPct val="1156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Graphic spid="18" grpId="0" uiExpand="1">
        <p:bldSub>
          <a:bldChart bld="series"/>
        </p:bldSub>
      </p:bldGraphic>
      <p:bldP spid="16" grpId="0" animBg="1"/>
      <p:bldP spid="17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grpSp>
        <p:nvGrpSpPr>
          <p:cNvPr id="15" name="组合 14"/>
          <p:cNvGrpSpPr/>
          <p:nvPr/>
        </p:nvGrpSpPr>
        <p:grpSpPr>
          <a:xfrm rot="6338116">
            <a:off x="7015350" y="-693370"/>
            <a:ext cx="3800615" cy="8556783"/>
            <a:chOff x="8659813" y="247650"/>
            <a:chExt cx="2794000" cy="7435851"/>
          </a:xfrm>
          <a:solidFill>
            <a:srgbClr val="D5011C"/>
          </a:solidFill>
        </p:grpSpPr>
        <p:sp>
          <p:nvSpPr>
            <p:cNvPr id="16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837" name="图片 83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0839" y="5065098"/>
            <a:ext cx="4325121" cy="248412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5228" y="1184313"/>
            <a:ext cx="9333528" cy="5666071"/>
          </a:xfrm>
          <a:prstGeom prst="rect">
            <a:avLst/>
          </a:prstGeom>
        </p:spPr>
      </p:pic>
      <p:sp>
        <p:nvSpPr>
          <p:cNvPr id="834" name="矩形 833"/>
          <p:cNvSpPr/>
          <p:nvPr/>
        </p:nvSpPr>
        <p:spPr>
          <a:xfrm>
            <a:off x="5704483" y="2089341"/>
            <a:ext cx="3706217" cy="177279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835" name="矩形 834"/>
          <p:cNvSpPr/>
          <p:nvPr/>
        </p:nvSpPr>
        <p:spPr>
          <a:xfrm>
            <a:off x="5685433" y="1634541"/>
            <a:ext cx="1826141" cy="58477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838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肆</a:t>
            </a:r>
          </a:p>
        </p:txBody>
      </p:sp>
      <p:sp>
        <p:nvSpPr>
          <p:cNvPr id="839" name="文本框 838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840" name="文本框 839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841" name="直接连接符 840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4" grpId="0" animBg="1"/>
      <p:bldP spid="835" grpId="0"/>
      <p:bldP spid="838" grpId="0" animBg="1"/>
      <p:bldP spid="839" grpId="0"/>
      <p:bldP spid="84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目录</a:t>
            </a:r>
          </a:p>
        </p:txBody>
      </p:sp>
      <p:grpSp>
        <p:nvGrpSpPr>
          <p:cNvPr id="143" name="组合 142"/>
          <p:cNvGrpSpPr/>
          <p:nvPr/>
        </p:nvGrpSpPr>
        <p:grpSpPr>
          <a:xfrm>
            <a:off x="5345224" y="1825762"/>
            <a:ext cx="2959841" cy="2926810"/>
            <a:chOff x="321088" y="786477"/>
            <a:chExt cx="2959841" cy="2926810"/>
          </a:xfrm>
        </p:grpSpPr>
        <p:sp>
          <p:nvSpPr>
            <p:cNvPr id="19" name="椭圆 18"/>
            <p:cNvSpPr/>
            <p:nvPr/>
          </p:nvSpPr>
          <p:spPr>
            <a:xfrm>
              <a:off x="340918" y="789792"/>
              <a:ext cx="2920180" cy="2920180"/>
            </a:xfrm>
            <a:prstGeom prst="ellipse">
              <a:avLst/>
            </a:prstGeom>
            <a:solidFill>
              <a:srgbClr val="FDF6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 flipH="1">
              <a:off x="321088" y="786477"/>
              <a:ext cx="2959841" cy="2926810"/>
              <a:chOff x="2825751" y="195263"/>
              <a:chExt cx="6543675" cy="6470650"/>
            </a:xfrm>
            <a:solidFill>
              <a:srgbClr val="D5011C">
                <a:alpha val="10000"/>
              </a:srgbClr>
            </a:solidFill>
          </p:grpSpPr>
          <p:sp>
            <p:nvSpPr>
              <p:cNvPr id="21" name="Freeform 5"/>
              <p:cNvSpPr>
                <a:spLocks noEditPoints="1"/>
              </p:cNvSpPr>
              <p:nvPr/>
            </p:nvSpPr>
            <p:spPr bwMode="auto">
              <a:xfrm>
                <a:off x="4016376" y="2662238"/>
                <a:ext cx="488950" cy="508000"/>
              </a:xfrm>
              <a:custGeom>
                <a:avLst/>
                <a:gdLst>
                  <a:gd name="T0" fmla="*/ 130 w 130"/>
                  <a:gd name="T1" fmla="*/ 70 h 135"/>
                  <a:gd name="T2" fmla="*/ 65 w 130"/>
                  <a:gd name="T3" fmla="*/ 11 h 135"/>
                  <a:gd name="T4" fmla="*/ 19 w 130"/>
                  <a:gd name="T5" fmla="*/ 66 h 135"/>
                  <a:gd name="T6" fmla="*/ 60 w 130"/>
                  <a:gd name="T7" fmla="*/ 123 h 135"/>
                  <a:gd name="T8" fmla="*/ 108 w 130"/>
                  <a:gd name="T9" fmla="*/ 75 h 135"/>
                  <a:gd name="T10" fmla="*/ 112 w 130"/>
                  <a:gd name="T11" fmla="*/ 78 h 135"/>
                  <a:gd name="T12" fmla="*/ 104 w 130"/>
                  <a:gd name="T13" fmla="*/ 56 h 135"/>
                  <a:gd name="T14" fmla="*/ 101 w 130"/>
                  <a:gd name="T15" fmla="*/ 62 h 135"/>
                  <a:gd name="T16" fmla="*/ 101 w 130"/>
                  <a:gd name="T17" fmla="*/ 68 h 135"/>
                  <a:gd name="T18" fmla="*/ 77 w 130"/>
                  <a:gd name="T19" fmla="*/ 106 h 135"/>
                  <a:gd name="T20" fmla="*/ 75 w 130"/>
                  <a:gd name="T21" fmla="*/ 89 h 135"/>
                  <a:gd name="T22" fmla="*/ 83 w 130"/>
                  <a:gd name="T23" fmla="*/ 106 h 135"/>
                  <a:gd name="T24" fmla="*/ 88 w 130"/>
                  <a:gd name="T25" fmla="*/ 82 h 135"/>
                  <a:gd name="T26" fmla="*/ 91 w 130"/>
                  <a:gd name="T27" fmla="*/ 76 h 135"/>
                  <a:gd name="T28" fmla="*/ 91 w 130"/>
                  <a:gd name="T29" fmla="*/ 70 h 135"/>
                  <a:gd name="T30" fmla="*/ 84 w 130"/>
                  <a:gd name="T31" fmla="*/ 64 h 135"/>
                  <a:gd name="T32" fmla="*/ 86 w 130"/>
                  <a:gd name="T33" fmla="*/ 30 h 135"/>
                  <a:gd name="T34" fmla="*/ 82 w 130"/>
                  <a:gd name="T35" fmla="*/ 59 h 135"/>
                  <a:gd name="T36" fmla="*/ 79 w 130"/>
                  <a:gd name="T37" fmla="*/ 29 h 135"/>
                  <a:gd name="T38" fmla="*/ 75 w 130"/>
                  <a:gd name="T39" fmla="*/ 49 h 135"/>
                  <a:gd name="T40" fmla="*/ 75 w 130"/>
                  <a:gd name="T41" fmla="*/ 40 h 135"/>
                  <a:gd name="T42" fmla="*/ 73 w 130"/>
                  <a:gd name="T43" fmla="*/ 28 h 135"/>
                  <a:gd name="T44" fmla="*/ 70 w 130"/>
                  <a:gd name="T45" fmla="*/ 18 h 135"/>
                  <a:gd name="T46" fmla="*/ 66 w 130"/>
                  <a:gd name="T47" fmla="*/ 47 h 135"/>
                  <a:gd name="T48" fmla="*/ 62 w 130"/>
                  <a:gd name="T49" fmla="*/ 21 h 135"/>
                  <a:gd name="T50" fmla="*/ 61 w 130"/>
                  <a:gd name="T51" fmla="*/ 43 h 135"/>
                  <a:gd name="T52" fmla="*/ 56 w 130"/>
                  <a:gd name="T53" fmla="*/ 43 h 135"/>
                  <a:gd name="T54" fmla="*/ 44 w 130"/>
                  <a:gd name="T55" fmla="*/ 47 h 135"/>
                  <a:gd name="T56" fmla="*/ 40 w 130"/>
                  <a:gd name="T57" fmla="*/ 49 h 135"/>
                  <a:gd name="T58" fmla="*/ 37 w 130"/>
                  <a:gd name="T59" fmla="*/ 53 h 135"/>
                  <a:gd name="T60" fmla="*/ 36 w 130"/>
                  <a:gd name="T61" fmla="*/ 62 h 135"/>
                  <a:gd name="T62" fmla="*/ 33 w 130"/>
                  <a:gd name="T63" fmla="*/ 73 h 135"/>
                  <a:gd name="T64" fmla="*/ 38 w 130"/>
                  <a:gd name="T65" fmla="*/ 58 h 135"/>
                  <a:gd name="T66" fmla="*/ 22 w 130"/>
                  <a:gd name="T67" fmla="*/ 27 h 135"/>
                  <a:gd name="T68" fmla="*/ 21 w 130"/>
                  <a:gd name="T69" fmla="*/ 31 h 135"/>
                  <a:gd name="T70" fmla="*/ 18 w 130"/>
                  <a:gd name="T71" fmla="*/ 35 h 135"/>
                  <a:gd name="T72" fmla="*/ 14 w 130"/>
                  <a:gd name="T73" fmla="*/ 43 h 135"/>
                  <a:gd name="T74" fmla="*/ 21 w 130"/>
                  <a:gd name="T75" fmla="*/ 46 h 135"/>
                  <a:gd name="T76" fmla="*/ 12 w 130"/>
                  <a:gd name="T77" fmla="*/ 88 h 135"/>
                  <a:gd name="T78" fmla="*/ 16 w 130"/>
                  <a:gd name="T79" fmla="*/ 91 h 135"/>
                  <a:gd name="T80" fmla="*/ 16 w 130"/>
                  <a:gd name="T81" fmla="*/ 96 h 135"/>
                  <a:gd name="T82" fmla="*/ 21 w 130"/>
                  <a:gd name="T83" fmla="*/ 99 h 135"/>
                  <a:gd name="T84" fmla="*/ 29 w 130"/>
                  <a:gd name="T85" fmla="*/ 102 h 135"/>
                  <a:gd name="T86" fmla="*/ 35 w 130"/>
                  <a:gd name="T87" fmla="*/ 80 h 135"/>
                  <a:gd name="T88" fmla="*/ 37 w 130"/>
                  <a:gd name="T89" fmla="*/ 84 h 135"/>
                  <a:gd name="T90" fmla="*/ 40 w 130"/>
                  <a:gd name="T91" fmla="*/ 88 h 135"/>
                  <a:gd name="T92" fmla="*/ 45 w 130"/>
                  <a:gd name="T93" fmla="*/ 88 h 135"/>
                  <a:gd name="T94" fmla="*/ 54 w 130"/>
                  <a:gd name="T95" fmla="*/ 51 h 135"/>
                  <a:gd name="T96" fmla="*/ 62 w 130"/>
                  <a:gd name="T97" fmla="*/ 78 h 135"/>
                  <a:gd name="T98" fmla="*/ 68 w 130"/>
                  <a:gd name="T99" fmla="*/ 100 h 135"/>
                  <a:gd name="T100" fmla="*/ 60 w 130"/>
                  <a:gd name="T101" fmla="*/ 92 h 135"/>
                  <a:gd name="T102" fmla="*/ 56 w 130"/>
                  <a:gd name="T103" fmla="*/ 92 h 135"/>
                  <a:gd name="T104" fmla="*/ 64 w 130"/>
                  <a:gd name="T105" fmla="*/ 118 h 135"/>
                  <a:gd name="T106" fmla="*/ 68 w 130"/>
                  <a:gd name="T107" fmla="*/ 115 h 135"/>
                  <a:gd name="T108" fmla="*/ 71 w 130"/>
                  <a:gd name="T109" fmla="*/ 114 h 135"/>
                  <a:gd name="T110" fmla="*/ 69 w 130"/>
                  <a:gd name="T111" fmla="*/ 9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135">
                    <a:moveTo>
                      <a:pt x="78" y="135"/>
                    </a:moveTo>
                    <a:cubicBezTo>
                      <a:pt x="79" y="130"/>
                      <a:pt x="79" y="127"/>
                      <a:pt x="87" y="116"/>
                    </a:cubicBezTo>
                    <a:cubicBezTo>
                      <a:pt x="91" y="110"/>
                      <a:pt x="93" y="100"/>
                      <a:pt x="90" y="92"/>
                    </a:cubicBezTo>
                    <a:cubicBezTo>
                      <a:pt x="99" y="93"/>
                      <a:pt x="108" y="89"/>
                      <a:pt x="113" y="83"/>
                    </a:cubicBezTo>
                    <a:cubicBezTo>
                      <a:pt x="122" y="73"/>
                      <a:pt x="125" y="72"/>
                      <a:pt x="130" y="70"/>
                    </a:cubicBezTo>
                    <a:cubicBezTo>
                      <a:pt x="125" y="67"/>
                      <a:pt x="122" y="66"/>
                      <a:pt x="114" y="55"/>
                    </a:cubicBezTo>
                    <a:cubicBezTo>
                      <a:pt x="109" y="49"/>
                      <a:pt x="100" y="44"/>
                      <a:pt x="92" y="45"/>
                    </a:cubicBezTo>
                    <a:cubicBezTo>
                      <a:pt x="96" y="37"/>
                      <a:pt x="95" y="27"/>
                      <a:pt x="91" y="21"/>
                    </a:cubicBezTo>
                    <a:cubicBezTo>
                      <a:pt x="84" y="9"/>
                      <a:pt x="84" y="5"/>
                      <a:pt x="83" y="0"/>
                    </a:cubicBezTo>
                    <a:cubicBezTo>
                      <a:pt x="80" y="4"/>
                      <a:pt x="78" y="7"/>
                      <a:pt x="65" y="11"/>
                    </a:cubicBezTo>
                    <a:cubicBezTo>
                      <a:pt x="57" y="13"/>
                      <a:pt x="50" y="20"/>
                      <a:pt x="48" y="28"/>
                    </a:cubicBezTo>
                    <a:cubicBezTo>
                      <a:pt x="42" y="22"/>
                      <a:pt x="32" y="20"/>
                      <a:pt x="24" y="22"/>
                    </a:cubicBezTo>
                    <a:cubicBezTo>
                      <a:pt x="11" y="25"/>
                      <a:pt x="8" y="24"/>
                      <a:pt x="3" y="23"/>
                    </a:cubicBezTo>
                    <a:cubicBezTo>
                      <a:pt x="5" y="28"/>
                      <a:pt x="7" y="30"/>
                      <a:pt x="7" y="44"/>
                    </a:cubicBezTo>
                    <a:cubicBezTo>
                      <a:pt x="7" y="52"/>
                      <a:pt x="12" y="61"/>
                      <a:pt x="19" y="66"/>
                    </a:cubicBezTo>
                    <a:cubicBezTo>
                      <a:pt x="11" y="69"/>
                      <a:pt x="6" y="78"/>
                      <a:pt x="5" y="86"/>
                    </a:cubicBezTo>
                    <a:cubicBezTo>
                      <a:pt x="4" y="100"/>
                      <a:pt x="2" y="102"/>
                      <a:pt x="0" y="106"/>
                    </a:cubicBezTo>
                    <a:cubicBezTo>
                      <a:pt x="5" y="106"/>
                      <a:pt x="8" y="105"/>
                      <a:pt x="21" y="109"/>
                    </a:cubicBezTo>
                    <a:cubicBezTo>
                      <a:pt x="28" y="111"/>
                      <a:pt x="38" y="110"/>
                      <a:pt x="45" y="105"/>
                    </a:cubicBezTo>
                    <a:cubicBezTo>
                      <a:pt x="46" y="113"/>
                      <a:pt x="53" y="120"/>
                      <a:pt x="60" y="123"/>
                    </a:cubicBezTo>
                    <a:cubicBezTo>
                      <a:pt x="73" y="129"/>
                      <a:pt x="74" y="132"/>
                      <a:pt x="78" y="135"/>
                    </a:cubicBezTo>
                    <a:close/>
                    <a:moveTo>
                      <a:pt x="101" y="75"/>
                    </a:moveTo>
                    <a:cubicBezTo>
                      <a:pt x="101" y="72"/>
                      <a:pt x="106" y="72"/>
                      <a:pt x="108" y="73"/>
                    </a:cubicBezTo>
                    <a:cubicBezTo>
                      <a:pt x="109" y="74"/>
                      <a:pt x="110" y="73"/>
                      <a:pt x="111" y="74"/>
                    </a:cubicBezTo>
                    <a:cubicBezTo>
                      <a:pt x="110" y="74"/>
                      <a:pt x="109" y="74"/>
                      <a:pt x="108" y="75"/>
                    </a:cubicBezTo>
                    <a:cubicBezTo>
                      <a:pt x="107" y="76"/>
                      <a:pt x="102" y="77"/>
                      <a:pt x="101" y="75"/>
                    </a:cubicBezTo>
                    <a:close/>
                    <a:moveTo>
                      <a:pt x="110" y="80"/>
                    </a:moveTo>
                    <a:cubicBezTo>
                      <a:pt x="108" y="81"/>
                      <a:pt x="104" y="83"/>
                      <a:pt x="103" y="81"/>
                    </a:cubicBezTo>
                    <a:cubicBezTo>
                      <a:pt x="103" y="79"/>
                      <a:pt x="107" y="77"/>
                      <a:pt x="109" y="78"/>
                    </a:cubicBezTo>
                    <a:cubicBezTo>
                      <a:pt x="111" y="78"/>
                      <a:pt x="111" y="78"/>
                      <a:pt x="112" y="78"/>
                    </a:cubicBezTo>
                    <a:cubicBezTo>
                      <a:pt x="111" y="78"/>
                      <a:pt x="111" y="78"/>
                      <a:pt x="110" y="80"/>
                    </a:cubicBezTo>
                    <a:close/>
                    <a:moveTo>
                      <a:pt x="110" y="58"/>
                    </a:moveTo>
                    <a:cubicBezTo>
                      <a:pt x="111" y="60"/>
                      <a:pt x="112" y="60"/>
                      <a:pt x="112" y="61"/>
                    </a:cubicBezTo>
                    <a:cubicBezTo>
                      <a:pt x="112" y="60"/>
                      <a:pt x="111" y="60"/>
                      <a:pt x="109" y="60"/>
                    </a:cubicBezTo>
                    <a:cubicBezTo>
                      <a:pt x="108" y="60"/>
                      <a:pt x="103" y="58"/>
                      <a:pt x="104" y="56"/>
                    </a:cubicBezTo>
                    <a:cubicBezTo>
                      <a:pt x="106" y="54"/>
                      <a:pt x="109" y="57"/>
                      <a:pt x="110" y="58"/>
                    </a:cubicBezTo>
                    <a:close/>
                    <a:moveTo>
                      <a:pt x="108" y="63"/>
                    </a:moveTo>
                    <a:cubicBezTo>
                      <a:pt x="110" y="64"/>
                      <a:pt x="110" y="64"/>
                      <a:pt x="111" y="65"/>
                    </a:cubicBezTo>
                    <a:cubicBezTo>
                      <a:pt x="110" y="65"/>
                      <a:pt x="110" y="65"/>
                      <a:pt x="108" y="65"/>
                    </a:cubicBezTo>
                    <a:cubicBezTo>
                      <a:pt x="106" y="65"/>
                      <a:pt x="102" y="64"/>
                      <a:pt x="101" y="62"/>
                    </a:cubicBezTo>
                    <a:cubicBezTo>
                      <a:pt x="103" y="60"/>
                      <a:pt x="107" y="62"/>
                      <a:pt x="108" y="63"/>
                    </a:cubicBezTo>
                    <a:close/>
                    <a:moveTo>
                      <a:pt x="108" y="68"/>
                    </a:moveTo>
                    <a:cubicBezTo>
                      <a:pt x="109" y="69"/>
                      <a:pt x="110" y="69"/>
                      <a:pt x="110" y="69"/>
                    </a:cubicBezTo>
                    <a:cubicBezTo>
                      <a:pt x="110" y="69"/>
                      <a:pt x="109" y="69"/>
                      <a:pt x="107" y="70"/>
                    </a:cubicBezTo>
                    <a:cubicBezTo>
                      <a:pt x="106" y="71"/>
                      <a:pt x="101" y="71"/>
                      <a:pt x="101" y="68"/>
                    </a:cubicBezTo>
                    <a:cubicBezTo>
                      <a:pt x="102" y="66"/>
                      <a:pt x="106" y="67"/>
                      <a:pt x="108" y="68"/>
                    </a:cubicBezTo>
                    <a:close/>
                    <a:moveTo>
                      <a:pt x="78" y="113"/>
                    </a:moveTo>
                    <a:cubicBezTo>
                      <a:pt x="77" y="115"/>
                      <a:pt x="77" y="115"/>
                      <a:pt x="77" y="116"/>
                    </a:cubicBezTo>
                    <a:cubicBezTo>
                      <a:pt x="77" y="115"/>
                      <a:pt x="77" y="115"/>
                      <a:pt x="76" y="113"/>
                    </a:cubicBezTo>
                    <a:cubicBezTo>
                      <a:pt x="75" y="111"/>
                      <a:pt x="74" y="107"/>
                      <a:pt x="77" y="106"/>
                    </a:cubicBezTo>
                    <a:cubicBezTo>
                      <a:pt x="79" y="107"/>
                      <a:pt x="79" y="111"/>
                      <a:pt x="78" y="113"/>
                    </a:cubicBezTo>
                    <a:close/>
                    <a:moveTo>
                      <a:pt x="79" y="94"/>
                    </a:moveTo>
                    <a:cubicBezTo>
                      <a:pt x="77" y="95"/>
                      <a:pt x="74" y="92"/>
                      <a:pt x="73" y="90"/>
                    </a:cubicBezTo>
                    <a:cubicBezTo>
                      <a:pt x="73" y="88"/>
                      <a:pt x="73" y="88"/>
                      <a:pt x="72" y="87"/>
                    </a:cubicBezTo>
                    <a:cubicBezTo>
                      <a:pt x="73" y="88"/>
                      <a:pt x="73" y="88"/>
                      <a:pt x="75" y="89"/>
                    </a:cubicBezTo>
                    <a:cubicBezTo>
                      <a:pt x="77" y="89"/>
                      <a:pt x="80" y="92"/>
                      <a:pt x="79" y="94"/>
                    </a:cubicBezTo>
                    <a:close/>
                    <a:moveTo>
                      <a:pt x="83" y="113"/>
                    </a:moveTo>
                    <a:cubicBezTo>
                      <a:pt x="82" y="115"/>
                      <a:pt x="82" y="115"/>
                      <a:pt x="81" y="116"/>
                    </a:cubicBezTo>
                    <a:cubicBezTo>
                      <a:pt x="81" y="115"/>
                      <a:pt x="81" y="115"/>
                      <a:pt x="81" y="113"/>
                    </a:cubicBezTo>
                    <a:cubicBezTo>
                      <a:pt x="80" y="111"/>
                      <a:pt x="81" y="107"/>
                      <a:pt x="83" y="106"/>
                    </a:cubicBezTo>
                    <a:cubicBezTo>
                      <a:pt x="85" y="108"/>
                      <a:pt x="84" y="112"/>
                      <a:pt x="83" y="113"/>
                    </a:cubicBezTo>
                    <a:close/>
                    <a:moveTo>
                      <a:pt x="81" y="80"/>
                    </a:moveTo>
                    <a:cubicBezTo>
                      <a:pt x="80" y="79"/>
                      <a:pt x="80" y="79"/>
                      <a:pt x="79" y="78"/>
                    </a:cubicBezTo>
                    <a:cubicBezTo>
                      <a:pt x="80" y="78"/>
                      <a:pt x="81" y="79"/>
                      <a:pt x="82" y="78"/>
                    </a:cubicBezTo>
                    <a:cubicBezTo>
                      <a:pt x="84" y="78"/>
                      <a:pt x="89" y="80"/>
                      <a:pt x="88" y="82"/>
                    </a:cubicBezTo>
                    <a:cubicBezTo>
                      <a:pt x="87" y="84"/>
                      <a:pt x="83" y="82"/>
                      <a:pt x="81" y="80"/>
                    </a:cubicBezTo>
                    <a:close/>
                    <a:moveTo>
                      <a:pt x="83" y="76"/>
                    </a:moveTo>
                    <a:cubicBezTo>
                      <a:pt x="82" y="75"/>
                      <a:pt x="82" y="74"/>
                      <a:pt x="81" y="74"/>
                    </a:cubicBezTo>
                    <a:cubicBezTo>
                      <a:pt x="82" y="74"/>
                      <a:pt x="82" y="74"/>
                      <a:pt x="84" y="74"/>
                    </a:cubicBezTo>
                    <a:cubicBezTo>
                      <a:pt x="86" y="73"/>
                      <a:pt x="90" y="74"/>
                      <a:pt x="91" y="76"/>
                    </a:cubicBezTo>
                    <a:cubicBezTo>
                      <a:pt x="89" y="78"/>
                      <a:pt x="85" y="77"/>
                      <a:pt x="83" y="76"/>
                    </a:cubicBezTo>
                    <a:close/>
                    <a:moveTo>
                      <a:pt x="84" y="71"/>
                    </a:moveTo>
                    <a:cubicBezTo>
                      <a:pt x="83" y="70"/>
                      <a:pt x="82" y="70"/>
                      <a:pt x="82" y="70"/>
                    </a:cubicBezTo>
                    <a:cubicBezTo>
                      <a:pt x="82" y="70"/>
                      <a:pt x="83" y="69"/>
                      <a:pt x="84" y="69"/>
                    </a:cubicBezTo>
                    <a:cubicBezTo>
                      <a:pt x="86" y="68"/>
                      <a:pt x="91" y="67"/>
                      <a:pt x="91" y="70"/>
                    </a:cubicBezTo>
                    <a:cubicBezTo>
                      <a:pt x="91" y="72"/>
                      <a:pt x="86" y="72"/>
                      <a:pt x="84" y="71"/>
                    </a:cubicBezTo>
                    <a:close/>
                    <a:moveTo>
                      <a:pt x="91" y="63"/>
                    </a:moveTo>
                    <a:cubicBezTo>
                      <a:pt x="91" y="66"/>
                      <a:pt x="86" y="66"/>
                      <a:pt x="84" y="66"/>
                    </a:cubicBezTo>
                    <a:cubicBezTo>
                      <a:pt x="83" y="65"/>
                      <a:pt x="82" y="65"/>
                      <a:pt x="81" y="65"/>
                    </a:cubicBezTo>
                    <a:cubicBezTo>
                      <a:pt x="82" y="65"/>
                      <a:pt x="83" y="65"/>
                      <a:pt x="84" y="64"/>
                    </a:cubicBezTo>
                    <a:cubicBezTo>
                      <a:pt x="85" y="62"/>
                      <a:pt x="90" y="61"/>
                      <a:pt x="91" y="63"/>
                    </a:cubicBezTo>
                    <a:close/>
                    <a:moveTo>
                      <a:pt x="85" y="23"/>
                    </a:moveTo>
                    <a:cubicBezTo>
                      <a:pt x="85" y="21"/>
                      <a:pt x="85" y="21"/>
                      <a:pt x="85" y="20"/>
                    </a:cubicBezTo>
                    <a:cubicBezTo>
                      <a:pt x="86" y="21"/>
                      <a:pt x="86" y="21"/>
                      <a:pt x="87" y="23"/>
                    </a:cubicBezTo>
                    <a:cubicBezTo>
                      <a:pt x="87" y="24"/>
                      <a:pt x="88" y="29"/>
                      <a:pt x="86" y="30"/>
                    </a:cubicBezTo>
                    <a:cubicBezTo>
                      <a:pt x="83" y="29"/>
                      <a:pt x="84" y="24"/>
                      <a:pt x="85" y="23"/>
                    </a:cubicBezTo>
                    <a:close/>
                    <a:moveTo>
                      <a:pt x="89" y="57"/>
                    </a:moveTo>
                    <a:cubicBezTo>
                      <a:pt x="89" y="59"/>
                      <a:pt x="85" y="61"/>
                      <a:pt x="83" y="61"/>
                    </a:cubicBezTo>
                    <a:cubicBezTo>
                      <a:pt x="81" y="61"/>
                      <a:pt x="81" y="61"/>
                      <a:pt x="80" y="61"/>
                    </a:cubicBezTo>
                    <a:cubicBezTo>
                      <a:pt x="81" y="61"/>
                      <a:pt x="81" y="60"/>
                      <a:pt x="82" y="59"/>
                    </a:cubicBezTo>
                    <a:cubicBezTo>
                      <a:pt x="83" y="57"/>
                      <a:pt x="87" y="55"/>
                      <a:pt x="89" y="57"/>
                    </a:cubicBezTo>
                    <a:close/>
                    <a:moveTo>
                      <a:pt x="80" y="22"/>
                    </a:moveTo>
                    <a:cubicBezTo>
                      <a:pt x="81" y="21"/>
                      <a:pt x="81" y="20"/>
                      <a:pt x="81" y="20"/>
                    </a:cubicBezTo>
                    <a:cubicBezTo>
                      <a:pt x="81" y="20"/>
                      <a:pt x="81" y="21"/>
                      <a:pt x="82" y="23"/>
                    </a:cubicBezTo>
                    <a:cubicBezTo>
                      <a:pt x="82" y="24"/>
                      <a:pt x="82" y="29"/>
                      <a:pt x="79" y="29"/>
                    </a:cubicBezTo>
                    <a:cubicBezTo>
                      <a:pt x="77" y="28"/>
                      <a:pt x="78" y="24"/>
                      <a:pt x="80" y="22"/>
                    </a:cubicBezTo>
                    <a:close/>
                    <a:moveTo>
                      <a:pt x="80" y="44"/>
                    </a:moveTo>
                    <a:cubicBezTo>
                      <a:pt x="82" y="46"/>
                      <a:pt x="78" y="49"/>
                      <a:pt x="76" y="50"/>
                    </a:cubicBezTo>
                    <a:cubicBezTo>
                      <a:pt x="75" y="51"/>
                      <a:pt x="74" y="51"/>
                      <a:pt x="74" y="52"/>
                    </a:cubicBezTo>
                    <a:cubicBezTo>
                      <a:pt x="74" y="51"/>
                      <a:pt x="75" y="50"/>
                      <a:pt x="75" y="49"/>
                    </a:cubicBezTo>
                    <a:cubicBezTo>
                      <a:pt x="75" y="47"/>
                      <a:pt x="78" y="43"/>
                      <a:pt x="80" y="44"/>
                    </a:cubicBezTo>
                    <a:close/>
                    <a:moveTo>
                      <a:pt x="73" y="47"/>
                    </a:moveTo>
                    <a:cubicBezTo>
                      <a:pt x="71" y="48"/>
                      <a:pt x="71" y="48"/>
                      <a:pt x="70" y="49"/>
                    </a:cubicBezTo>
                    <a:cubicBezTo>
                      <a:pt x="71" y="48"/>
                      <a:pt x="71" y="47"/>
                      <a:pt x="71" y="46"/>
                    </a:cubicBezTo>
                    <a:cubicBezTo>
                      <a:pt x="71" y="44"/>
                      <a:pt x="73" y="40"/>
                      <a:pt x="75" y="40"/>
                    </a:cubicBezTo>
                    <a:cubicBezTo>
                      <a:pt x="77" y="42"/>
                      <a:pt x="74" y="46"/>
                      <a:pt x="73" y="47"/>
                    </a:cubicBezTo>
                    <a:close/>
                    <a:moveTo>
                      <a:pt x="75" y="21"/>
                    </a:moveTo>
                    <a:cubicBezTo>
                      <a:pt x="76" y="20"/>
                      <a:pt x="76" y="19"/>
                      <a:pt x="77" y="19"/>
                    </a:cubicBezTo>
                    <a:cubicBezTo>
                      <a:pt x="77" y="19"/>
                      <a:pt x="76" y="20"/>
                      <a:pt x="77" y="22"/>
                    </a:cubicBezTo>
                    <a:cubicBezTo>
                      <a:pt x="77" y="23"/>
                      <a:pt x="75" y="28"/>
                      <a:pt x="73" y="28"/>
                    </a:cubicBezTo>
                    <a:cubicBezTo>
                      <a:pt x="71" y="26"/>
                      <a:pt x="73" y="22"/>
                      <a:pt x="75" y="21"/>
                    </a:cubicBezTo>
                    <a:close/>
                    <a:moveTo>
                      <a:pt x="73" y="17"/>
                    </a:moveTo>
                    <a:cubicBezTo>
                      <a:pt x="72" y="17"/>
                      <a:pt x="72" y="18"/>
                      <a:pt x="72" y="20"/>
                    </a:cubicBezTo>
                    <a:cubicBezTo>
                      <a:pt x="72" y="21"/>
                      <a:pt x="70" y="25"/>
                      <a:pt x="67" y="25"/>
                    </a:cubicBezTo>
                    <a:cubicBezTo>
                      <a:pt x="66" y="23"/>
                      <a:pt x="69" y="19"/>
                      <a:pt x="70" y="18"/>
                    </a:cubicBezTo>
                    <a:cubicBezTo>
                      <a:pt x="72" y="18"/>
                      <a:pt x="72" y="17"/>
                      <a:pt x="73" y="17"/>
                    </a:cubicBezTo>
                    <a:close/>
                    <a:moveTo>
                      <a:pt x="66" y="44"/>
                    </a:moveTo>
                    <a:cubicBezTo>
                      <a:pt x="66" y="42"/>
                      <a:pt x="67" y="37"/>
                      <a:pt x="69" y="37"/>
                    </a:cubicBezTo>
                    <a:cubicBezTo>
                      <a:pt x="71" y="39"/>
                      <a:pt x="70" y="43"/>
                      <a:pt x="68" y="44"/>
                    </a:cubicBez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6"/>
                      <a:pt x="67" y="45"/>
                      <a:pt x="66" y="44"/>
                    </a:cubicBezTo>
                    <a:close/>
                    <a:moveTo>
                      <a:pt x="67" y="15"/>
                    </a:moveTo>
                    <a:cubicBezTo>
                      <a:pt x="68" y="15"/>
                      <a:pt x="69" y="14"/>
                      <a:pt x="69" y="14"/>
                    </a:cubicBezTo>
                    <a:cubicBezTo>
                      <a:pt x="69" y="15"/>
                      <a:pt x="68" y="15"/>
                      <a:pt x="68" y="17"/>
                    </a:cubicBezTo>
                    <a:cubicBezTo>
                      <a:pt x="67" y="19"/>
                      <a:pt x="64" y="22"/>
                      <a:pt x="62" y="21"/>
                    </a:cubicBezTo>
                    <a:cubicBezTo>
                      <a:pt x="61" y="18"/>
                      <a:pt x="65" y="16"/>
                      <a:pt x="67" y="15"/>
                    </a:cubicBezTo>
                    <a:close/>
                    <a:moveTo>
                      <a:pt x="63" y="36"/>
                    </a:moveTo>
                    <a:cubicBezTo>
                      <a:pt x="65" y="37"/>
                      <a:pt x="65" y="41"/>
                      <a:pt x="63" y="43"/>
                    </a:cubicBezTo>
                    <a:cubicBezTo>
                      <a:pt x="63" y="44"/>
                      <a:pt x="62" y="45"/>
                      <a:pt x="62" y="46"/>
                    </a:cubicBezTo>
                    <a:cubicBezTo>
                      <a:pt x="62" y="45"/>
                      <a:pt x="62" y="44"/>
                      <a:pt x="61" y="43"/>
                    </a:cubicBezTo>
                    <a:cubicBezTo>
                      <a:pt x="61" y="41"/>
                      <a:pt x="61" y="36"/>
                      <a:pt x="63" y="36"/>
                    </a:cubicBezTo>
                    <a:close/>
                    <a:moveTo>
                      <a:pt x="57" y="36"/>
                    </a:moveTo>
                    <a:cubicBezTo>
                      <a:pt x="59" y="36"/>
                      <a:pt x="59" y="41"/>
                      <a:pt x="58" y="43"/>
                    </a:cubicBezTo>
                    <a:cubicBezTo>
                      <a:pt x="58" y="44"/>
                      <a:pt x="58" y="45"/>
                      <a:pt x="58" y="45"/>
                    </a:cubicBezTo>
                    <a:cubicBezTo>
                      <a:pt x="58" y="45"/>
                      <a:pt x="57" y="44"/>
                      <a:pt x="56" y="43"/>
                    </a:cubicBezTo>
                    <a:cubicBezTo>
                      <a:pt x="55" y="41"/>
                      <a:pt x="54" y="37"/>
                      <a:pt x="57" y="36"/>
                    </a:cubicBezTo>
                    <a:close/>
                    <a:moveTo>
                      <a:pt x="42" y="40"/>
                    </a:moveTo>
                    <a:cubicBezTo>
                      <a:pt x="44" y="40"/>
                      <a:pt x="46" y="44"/>
                      <a:pt x="46" y="46"/>
                    </a:cubicBezTo>
                    <a:cubicBezTo>
                      <a:pt x="46" y="47"/>
                      <a:pt x="47" y="48"/>
                      <a:pt x="47" y="48"/>
                    </a:cubicBezTo>
                    <a:cubicBezTo>
                      <a:pt x="46" y="48"/>
                      <a:pt x="46" y="47"/>
                      <a:pt x="44" y="47"/>
                    </a:cubicBezTo>
                    <a:cubicBezTo>
                      <a:pt x="43" y="46"/>
                      <a:pt x="40" y="42"/>
                      <a:pt x="42" y="40"/>
                    </a:cubicBezTo>
                    <a:close/>
                    <a:moveTo>
                      <a:pt x="36" y="44"/>
                    </a:moveTo>
                    <a:cubicBezTo>
                      <a:pt x="39" y="43"/>
                      <a:pt x="41" y="46"/>
                      <a:pt x="42" y="48"/>
                    </a:cubicBezTo>
                    <a:cubicBezTo>
                      <a:pt x="42" y="50"/>
                      <a:pt x="43" y="50"/>
                      <a:pt x="43" y="51"/>
                    </a:cubicBezTo>
                    <a:cubicBezTo>
                      <a:pt x="42" y="50"/>
                      <a:pt x="42" y="50"/>
                      <a:pt x="40" y="49"/>
                    </a:cubicBezTo>
                    <a:cubicBezTo>
                      <a:pt x="39" y="49"/>
                      <a:pt x="35" y="46"/>
                      <a:pt x="36" y="44"/>
                    </a:cubicBezTo>
                    <a:close/>
                    <a:moveTo>
                      <a:pt x="32" y="48"/>
                    </a:moveTo>
                    <a:cubicBezTo>
                      <a:pt x="34" y="47"/>
                      <a:pt x="37" y="50"/>
                      <a:pt x="38" y="52"/>
                    </a:cubicBezTo>
                    <a:cubicBezTo>
                      <a:pt x="39" y="53"/>
                      <a:pt x="39" y="53"/>
                      <a:pt x="40" y="54"/>
                    </a:cubicBezTo>
                    <a:cubicBezTo>
                      <a:pt x="39" y="54"/>
                      <a:pt x="39" y="53"/>
                      <a:pt x="37" y="53"/>
                    </a:cubicBezTo>
                    <a:cubicBezTo>
                      <a:pt x="35" y="53"/>
                      <a:pt x="31" y="51"/>
                      <a:pt x="32" y="48"/>
                    </a:cubicBezTo>
                    <a:close/>
                    <a:moveTo>
                      <a:pt x="33" y="62"/>
                    </a:moveTo>
                    <a:cubicBezTo>
                      <a:pt x="31" y="63"/>
                      <a:pt x="27" y="62"/>
                      <a:pt x="26" y="60"/>
                    </a:cubicBezTo>
                    <a:cubicBezTo>
                      <a:pt x="28" y="58"/>
                      <a:pt x="32" y="59"/>
                      <a:pt x="33" y="60"/>
                    </a:cubicBezTo>
                    <a:cubicBezTo>
                      <a:pt x="35" y="61"/>
                      <a:pt x="35" y="62"/>
                      <a:pt x="36" y="62"/>
                    </a:cubicBezTo>
                    <a:cubicBezTo>
                      <a:pt x="35" y="62"/>
                      <a:pt x="35" y="62"/>
                      <a:pt x="33" y="62"/>
                    </a:cubicBezTo>
                    <a:close/>
                    <a:moveTo>
                      <a:pt x="36" y="73"/>
                    </a:moveTo>
                    <a:cubicBezTo>
                      <a:pt x="35" y="74"/>
                      <a:pt x="34" y="74"/>
                      <a:pt x="33" y="75"/>
                    </a:cubicBezTo>
                    <a:cubicBezTo>
                      <a:pt x="32" y="76"/>
                      <a:pt x="27" y="78"/>
                      <a:pt x="26" y="75"/>
                    </a:cubicBezTo>
                    <a:cubicBezTo>
                      <a:pt x="26" y="73"/>
                      <a:pt x="31" y="72"/>
                      <a:pt x="33" y="73"/>
                    </a:cubicBezTo>
                    <a:cubicBezTo>
                      <a:pt x="34" y="73"/>
                      <a:pt x="35" y="73"/>
                      <a:pt x="36" y="73"/>
                    </a:cubicBezTo>
                    <a:close/>
                    <a:moveTo>
                      <a:pt x="35" y="58"/>
                    </a:moveTo>
                    <a:cubicBezTo>
                      <a:pt x="33" y="58"/>
                      <a:pt x="28" y="56"/>
                      <a:pt x="29" y="54"/>
                    </a:cubicBezTo>
                    <a:cubicBezTo>
                      <a:pt x="30" y="52"/>
                      <a:pt x="34" y="54"/>
                      <a:pt x="35" y="56"/>
                    </a:cubicBezTo>
                    <a:cubicBezTo>
                      <a:pt x="36" y="57"/>
                      <a:pt x="37" y="57"/>
                      <a:pt x="38" y="58"/>
                    </a:cubicBezTo>
                    <a:cubicBezTo>
                      <a:pt x="37" y="58"/>
                      <a:pt x="36" y="57"/>
                      <a:pt x="35" y="58"/>
                    </a:cubicBezTo>
                    <a:close/>
                    <a:moveTo>
                      <a:pt x="25" y="27"/>
                    </a:moveTo>
                    <a:cubicBezTo>
                      <a:pt x="27" y="26"/>
                      <a:pt x="31" y="27"/>
                      <a:pt x="31" y="30"/>
                    </a:cubicBezTo>
                    <a:cubicBezTo>
                      <a:pt x="30" y="32"/>
                      <a:pt x="26" y="30"/>
                      <a:pt x="24" y="29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7"/>
                      <a:pt x="23" y="27"/>
                      <a:pt x="25" y="27"/>
                    </a:cubicBezTo>
                    <a:close/>
                    <a:moveTo>
                      <a:pt x="24" y="32"/>
                    </a:moveTo>
                    <a:cubicBezTo>
                      <a:pt x="25" y="32"/>
                      <a:pt x="30" y="33"/>
                      <a:pt x="29" y="36"/>
                    </a:cubicBezTo>
                    <a:cubicBezTo>
                      <a:pt x="27" y="38"/>
                      <a:pt x="24" y="35"/>
                      <a:pt x="23" y="33"/>
                    </a:cubicBezTo>
                    <a:cubicBezTo>
                      <a:pt x="22" y="32"/>
                      <a:pt x="21" y="32"/>
                      <a:pt x="21" y="31"/>
                    </a:cubicBezTo>
                    <a:cubicBezTo>
                      <a:pt x="21" y="31"/>
                      <a:pt x="22" y="32"/>
                      <a:pt x="24" y="32"/>
                    </a:cubicBezTo>
                    <a:close/>
                    <a:moveTo>
                      <a:pt x="21" y="36"/>
                    </a:moveTo>
                    <a:cubicBezTo>
                      <a:pt x="23" y="36"/>
                      <a:pt x="27" y="39"/>
                      <a:pt x="26" y="41"/>
                    </a:cubicBezTo>
                    <a:cubicBezTo>
                      <a:pt x="24" y="43"/>
                      <a:pt x="20" y="39"/>
                      <a:pt x="20" y="38"/>
                    </a:cubicBezTo>
                    <a:cubicBezTo>
                      <a:pt x="19" y="36"/>
                      <a:pt x="19" y="36"/>
                      <a:pt x="18" y="35"/>
                    </a:cubicBezTo>
                    <a:cubicBezTo>
                      <a:pt x="19" y="35"/>
                      <a:pt x="19" y="36"/>
                      <a:pt x="21" y="36"/>
                    </a:cubicBezTo>
                    <a:close/>
                    <a:moveTo>
                      <a:pt x="16" y="49"/>
                    </a:moveTo>
                    <a:cubicBezTo>
                      <a:pt x="13" y="50"/>
                      <a:pt x="12" y="45"/>
                      <a:pt x="12" y="44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4" y="43"/>
                    </a:cubicBezTo>
                    <a:cubicBezTo>
                      <a:pt x="15" y="44"/>
                      <a:pt x="18" y="48"/>
                      <a:pt x="16" y="49"/>
                    </a:cubicBezTo>
                    <a:close/>
                    <a:moveTo>
                      <a:pt x="16" y="41"/>
                    </a:moveTo>
                    <a:cubicBezTo>
                      <a:pt x="16" y="39"/>
                      <a:pt x="16" y="39"/>
                      <a:pt x="15" y="38"/>
                    </a:cubicBezTo>
                    <a:cubicBezTo>
                      <a:pt x="16" y="39"/>
                      <a:pt x="16" y="39"/>
                      <a:pt x="18" y="40"/>
                    </a:cubicBezTo>
                    <a:cubicBezTo>
                      <a:pt x="19" y="40"/>
                      <a:pt x="23" y="44"/>
                      <a:pt x="21" y="46"/>
                    </a:cubicBezTo>
                    <a:cubicBezTo>
                      <a:pt x="19" y="47"/>
                      <a:pt x="16" y="43"/>
                      <a:pt x="16" y="41"/>
                    </a:cubicBezTo>
                    <a:close/>
                    <a:moveTo>
                      <a:pt x="9" y="90"/>
                    </a:moveTo>
                    <a:cubicBezTo>
                      <a:pt x="10" y="89"/>
                      <a:pt x="10" y="88"/>
                      <a:pt x="10" y="87"/>
                    </a:cubicBezTo>
                    <a:cubicBezTo>
                      <a:pt x="10" y="85"/>
                      <a:pt x="12" y="81"/>
                      <a:pt x="15" y="81"/>
                    </a:cubicBezTo>
                    <a:cubicBezTo>
                      <a:pt x="16" y="83"/>
                      <a:pt x="13" y="87"/>
                      <a:pt x="12" y="88"/>
                    </a:cubicBezTo>
                    <a:cubicBezTo>
                      <a:pt x="10" y="89"/>
                      <a:pt x="10" y="89"/>
                      <a:pt x="9" y="90"/>
                    </a:cubicBezTo>
                    <a:close/>
                    <a:moveTo>
                      <a:pt x="13" y="92"/>
                    </a:moveTo>
                    <a:cubicBezTo>
                      <a:pt x="13" y="92"/>
                      <a:pt x="14" y="91"/>
                      <a:pt x="14" y="90"/>
                    </a:cubicBezTo>
                    <a:cubicBezTo>
                      <a:pt x="15" y="88"/>
                      <a:pt x="18" y="84"/>
                      <a:pt x="20" y="85"/>
                    </a:cubicBezTo>
                    <a:cubicBezTo>
                      <a:pt x="21" y="88"/>
                      <a:pt x="17" y="90"/>
                      <a:pt x="16" y="91"/>
                    </a:cubicBezTo>
                    <a:cubicBezTo>
                      <a:pt x="14" y="91"/>
                      <a:pt x="14" y="92"/>
                      <a:pt x="13" y="92"/>
                    </a:cubicBezTo>
                    <a:close/>
                    <a:moveTo>
                      <a:pt x="18" y="93"/>
                    </a:moveTo>
                    <a:cubicBezTo>
                      <a:pt x="19" y="92"/>
                      <a:pt x="22" y="89"/>
                      <a:pt x="24" y="90"/>
                    </a:cubicBezTo>
                    <a:cubicBezTo>
                      <a:pt x="25" y="93"/>
                      <a:pt x="21" y="95"/>
                      <a:pt x="19" y="95"/>
                    </a:cubicBezTo>
                    <a:cubicBezTo>
                      <a:pt x="17" y="95"/>
                      <a:pt x="16" y="95"/>
                      <a:pt x="16" y="96"/>
                    </a:cubicBezTo>
                    <a:cubicBezTo>
                      <a:pt x="16" y="95"/>
                      <a:pt x="17" y="95"/>
                      <a:pt x="18" y="93"/>
                    </a:cubicBezTo>
                    <a:close/>
                    <a:moveTo>
                      <a:pt x="18" y="99"/>
                    </a:moveTo>
                    <a:cubicBezTo>
                      <a:pt x="19" y="99"/>
                      <a:pt x="19" y="99"/>
                      <a:pt x="20" y="98"/>
                    </a:cubicBezTo>
                    <a:cubicBezTo>
                      <a:pt x="21" y="96"/>
                      <a:pt x="25" y="94"/>
                      <a:pt x="27" y="96"/>
                    </a:cubicBezTo>
                    <a:cubicBezTo>
                      <a:pt x="27" y="99"/>
                      <a:pt x="23" y="100"/>
                      <a:pt x="21" y="99"/>
                    </a:cubicBezTo>
                    <a:cubicBezTo>
                      <a:pt x="19" y="99"/>
                      <a:pt x="19" y="99"/>
                      <a:pt x="18" y="99"/>
                    </a:cubicBezTo>
                    <a:close/>
                    <a:moveTo>
                      <a:pt x="22" y="104"/>
                    </a:moveTo>
                    <a:cubicBezTo>
                      <a:pt x="20" y="104"/>
                      <a:pt x="20" y="104"/>
                      <a:pt x="19" y="104"/>
                    </a:cubicBezTo>
                    <a:cubicBezTo>
                      <a:pt x="20" y="103"/>
                      <a:pt x="20" y="103"/>
                      <a:pt x="22" y="102"/>
                    </a:cubicBezTo>
                    <a:cubicBezTo>
                      <a:pt x="23" y="101"/>
                      <a:pt x="28" y="100"/>
                      <a:pt x="29" y="102"/>
                    </a:cubicBezTo>
                    <a:cubicBezTo>
                      <a:pt x="28" y="105"/>
                      <a:pt x="24" y="105"/>
                      <a:pt x="22" y="104"/>
                    </a:cubicBezTo>
                    <a:close/>
                    <a:moveTo>
                      <a:pt x="28" y="82"/>
                    </a:moveTo>
                    <a:cubicBezTo>
                      <a:pt x="28" y="79"/>
                      <a:pt x="32" y="78"/>
                      <a:pt x="34" y="78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36" y="78"/>
                      <a:pt x="36" y="78"/>
                      <a:pt x="35" y="80"/>
                    </a:cubicBezTo>
                    <a:cubicBezTo>
                      <a:pt x="33" y="81"/>
                      <a:pt x="29" y="83"/>
                      <a:pt x="28" y="82"/>
                    </a:cubicBezTo>
                    <a:close/>
                    <a:moveTo>
                      <a:pt x="31" y="87"/>
                    </a:moveTo>
                    <a:cubicBezTo>
                      <a:pt x="30" y="85"/>
                      <a:pt x="34" y="83"/>
                      <a:pt x="36" y="82"/>
                    </a:cubicBezTo>
                    <a:cubicBezTo>
                      <a:pt x="37" y="82"/>
                      <a:pt x="38" y="82"/>
                      <a:pt x="39" y="81"/>
                    </a:cubicBezTo>
                    <a:cubicBezTo>
                      <a:pt x="38" y="82"/>
                      <a:pt x="38" y="82"/>
                      <a:pt x="37" y="84"/>
                    </a:cubicBezTo>
                    <a:cubicBezTo>
                      <a:pt x="36" y="86"/>
                      <a:pt x="33" y="89"/>
                      <a:pt x="31" y="87"/>
                    </a:cubicBezTo>
                    <a:close/>
                    <a:moveTo>
                      <a:pt x="35" y="92"/>
                    </a:moveTo>
                    <a:cubicBezTo>
                      <a:pt x="34" y="90"/>
                      <a:pt x="37" y="87"/>
                      <a:pt x="39" y="86"/>
                    </a:cubicBezTo>
                    <a:cubicBezTo>
                      <a:pt x="40" y="86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0" y="88"/>
                    </a:cubicBezTo>
                    <a:cubicBezTo>
                      <a:pt x="40" y="90"/>
                      <a:pt x="37" y="93"/>
                      <a:pt x="35" y="92"/>
                    </a:cubicBezTo>
                    <a:close/>
                    <a:moveTo>
                      <a:pt x="44" y="91"/>
                    </a:moveTo>
                    <a:cubicBezTo>
                      <a:pt x="44" y="92"/>
                      <a:pt x="43" y="97"/>
                      <a:pt x="40" y="96"/>
                    </a:cubicBezTo>
                    <a:cubicBezTo>
                      <a:pt x="38" y="94"/>
                      <a:pt x="41" y="91"/>
                      <a:pt x="43" y="90"/>
                    </a:cubicBezTo>
                    <a:cubicBezTo>
                      <a:pt x="44" y="89"/>
                      <a:pt x="44" y="88"/>
                      <a:pt x="45" y="88"/>
                    </a:cubicBezTo>
                    <a:cubicBezTo>
                      <a:pt x="45" y="88"/>
                      <a:pt x="44" y="89"/>
                      <a:pt x="44" y="91"/>
                    </a:cubicBezTo>
                    <a:close/>
                    <a:moveTo>
                      <a:pt x="50" y="74"/>
                    </a:moveTo>
                    <a:cubicBezTo>
                      <a:pt x="47" y="70"/>
                      <a:pt x="44" y="68"/>
                      <a:pt x="41" y="67"/>
                    </a:cubicBezTo>
                    <a:cubicBezTo>
                      <a:pt x="44" y="66"/>
                      <a:pt x="47" y="64"/>
                      <a:pt x="50" y="61"/>
                    </a:cubicBezTo>
                    <a:cubicBezTo>
                      <a:pt x="52" y="57"/>
                      <a:pt x="53" y="54"/>
                      <a:pt x="54" y="51"/>
                    </a:cubicBezTo>
                    <a:cubicBezTo>
                      <a:pt x="56" y="53"/>
                      <a:pt x="58" y="55"/>
                      <a:pt x="62" y="57"/>
                    </a:cubicBezTo>
                    <a:cubicBezTo>
                      <a:pt x="66" y="58"/>
                      <a:pt x="70" y="58"/>
                      <a:pt x="73" y="58"/>
                    </a:cubicBezTo>
                    <a:cubicBezTo>
                      <a:pt x="72" y="60"/>
                      <a:pt x="70" y="63"/>
                      <a:pt x="70" y="67"/>
                    </a:cubicBezTo>
                    <a:cubicBezTo>
                      <a:pt x="70" y="72"/>
                      <a:pt x="71" y="75"/>
                      <a:pt x="72" y="78"/>
                    </a:cubicBezTo>
                    <a:cubicBezTo>
                      <a:pt x="70" y="77"/>
                      <a:pt x="66" y="77"/>
                      <a:pt x="62" y="78"/>
                    </a:cubicBezTo>
                    <a:cubicBezTo>
                      <a:pt x="58" y="80"/>
                      <a:pt x="55" y="82"/>
                      <a:pt x="53" y="84"/>
                    </a:cubicBezTo>
                    <a:cubicBezTo>
                      <a:pt x="52" y="81"/>
                      <a:pt x="51" y="77"/>
                      <a:pt x="50" y="74"/>
                    </a:cubicBezTo>
                    <a:close/>
                    <a:moveTo>
                      <a:pt x="64" y="91"/>
                    </a:moveTo>
                    <a:cubicBezTo>
                      <a:pt x="65" y="92"/>
                      <a:pt x="65" y="92"/>
                      <a:pt x="66" y="94"/>
                    </a:cubicBezTo>
                    <a:cubicBezTo>
                      <a:pt x="68" y="95"/>
                      <a:pt x="70" y="99"/>
                      <a:pt x="68" y="100"/>
                    </a:cubicBezTo>
                    <a:cubicBezTo>
                      <a:pt x="65" y="100"/>
                      <a:pt x="64" y="96"/>
                      <a:pt x="64" y="94"/>
                    </a:cubicBezTo>
                    <a:cubicBezTo>
                      <a:pt x="65" y="92"/>
                      <a:pt x="64" y="92"/>
                      <a:pt x="64" y="91"/>
                    </a:cubicBezTo>
                    <a:close/>
                    <a:moveTo>
                      <a:pt x="61" y="102"/>
                    </a:moveTo>
                    <a:cubicBezTo>
                      <a:pt x="59" y="101"/>
                      <a:pt x="59" y="97"/>
                      <a:pt x="59" y="95"/>
                    </a:cubicBezTo>
                    <a:cubicBezTo>
                      <a:pt x="60" y="93"/>
                      <a:pt x="60" y="93"/>
                      <a:pt x="60" y="92"/>
                    </a:cubicBezTo>
                    <a:cubicBezTo>
                      <a:pt x="60" y="93"/>
                      <a:pt x="60" y="93"/>
                      <a:pt x="61" y="95"/>
                    </a:cubicBezTo>
                    <a:cubicBezTo>
                      <a:pt x="62" y="96"/>
                      <a:pt x="63" y="101"/>
                      <a:pt x="61" y="102"/>
                    </a:cubicBezTo>
                    <a:close/>
                    <a:moveTo>
                      <a:pt x="55" y="101"/>
                    </a:moveTo>
                    <a:cubicBezTo>
                      <a:pt x="52" y="100"/>
                      <a:pt x="53" y="96"/>
                      <a:pt x="54" y="94"/>
                    </a:cubicBezTo>
                    <a:cubicBezTo>
                      <a:pt x="55" y="93"/>
                      <a:pt x="55" y="92"/>
                      <a:pt x="56" y="92"/>
                    </a:cubicBezTo>
                    <a:cubicBezTo>
                      <a:pt x="56" y="92"/>
                      <a:pt x="56" y="93"/>
                      <a:pt x="56" y="95"/>
                    </a:cubicBezTo>
                    <a:cubicBezTo>
                      <a:pt x="57" y="96"/>
                      <a:pt x="57" y="101"/>
                      <a:pt x="55" y="101"/>
                    </a:cubicBezTo>
                    <a:close/>
                    <a:moveTo>
                      <a:pt x="62" y="119"/>
                    </a:moveTo>
                    <a:cubicBezTo>
                      <a:pt x="61" y="119"/>
                      <a:pt x="58" y="115"/>
                      <a:pt x="59" y="113"/>
                    </a:cubicBezTo>
                    <a:cubicBezTo>
                      <a:pt x="61" y="112"/>
                      <a:pt x="64" y="116"/>
                      <a:pt x="64" y="118"/>
                    </a:cubicBezTo>
                    <a:cubicBezTo>
                      <a:pt x="64" y="120"/>
                      <a:pt x="65" y="120"/>
                      <a:pt x="65" y="121"/>
                    </a:cubicBezTo>
                    <a:cubicBezTo>
                      <a:pt x="64" y="120"/>
                      <a:pt x="64" y="120"/>
                      <a:pt x="62" y="119"/>
                    </a:cubicBezTo>
                    <a:close/>
                    <a:moveTo>
                      <a:pt x="66" y="116"/>
                    </a:moveTo>
                    <a:cubicBezTo>
                      <a:pt x="65" y="115"/>
                      <a:pt x="63" y="111"/>
                      <a:pt x="64" y="110"/>
                    </a:cubicBezTo>
                    <a:cubicBezTo>
                      <a:pt x="67" y="109"/>
                      <a:pt x="68" y="114"/>
                      <a:pt x="68" y="115"/>
                    </a:cubicBezTo>
                    <a:cubicBezTo>
                      <a:pt x="68" y="117"/>
                      <a:pt x="68" y="118"/>
                      <a:pt x="69" y="118"/>
                    </a:cubicBezTo>
                    <a:cubicBezTo>
                      <a:pt x="68" y="118"/>
                      <a:pt x="68" y="117"/>
                      <a:pt x="66" y="116"/>
                    </a:cubicBezTo>
                    <a:close/>
                    <a:moveTo>
                      <a:pt x="73" y="114"/>
                    </a:moveTo>
                    <a:cubicBezTo>
                      <a:pt x="73" y="115"/>
                      <a:pt x="73" y="116"/>
                      <a:pt x="73" y="117"/>
                    </a:cubicBezTo>
                    <a:cubicBezTo>
                      <a:pt x="72" y="116"/>
                      <a:pt x="72" y="115"/>
                      <a:pt x="71" y="114"/>
                    </a:cubicBezTo>
                    <a:cubicBezTo>
                      <a:pt x="70" y="113"/>
                      <a:pt x="68" y="109"/>
                      <a:pt x="70" y="107"/>
                    </a:cubicBezTo>
                    <a:cubicBezTo>
                      <a:pt x="73" y="107"/>
                      <a:pt x="73" y="112"/>
                      <a:pt x="73" y="114"/>
                    </a:cubicBezTo>
                    <a:close/>
                    <a:moveTo>
                      <a:pt x="74" y="98"/>
                    </a:moveTo>
                    <a:cubicBezTo>
                      <a:pt x="71" y="98"/>
                      <a:pt x="69" y="94"/>
                      <a:pt x="69" y="93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9" y="91"/>
                      <a:pt x="71" y="91"/>
                    </a:cubicBezTo>
                    <a:cubicBezTo>
                      <a:pt x="72" y="92"/>
                      <a:pt x="75" y="96"/>
                      <a:pt x="7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7878763" y="3717926"/>
                <a:ext cx="503238" cy="500063"/>
              </a:xfrm>
              <a:custGeom>
                <a:avLst/>
                <a:gdLst>
                  <a:gd name="T0" fmla="*/ 75 w 134"/>
                  <a:gd name="T1" fmla="*/ 23 h 133"/>
                  <a:gd name="T2" fmla="*/ 14 w 134"/>
                  <a:gd name="T3" fmla="*/ 59 h 133"/>
                  <a:gd name="T4" fmla="*/ 60 w 134"/>
                  <a:gd name="T5" fmla="*/ 133 h 133"/>
                  <a:gd name="T6" fmla="*/ 125 w 134"/>
                  <a:gd name="T7" fmla="*/ 74 h 133"/>
                  <a:gd name="T8" fmla="*/ 22 w 134"/>
                  <a:gd name="T9" fmla="*/ 70 h 133"/>
                  <a:gd name="T10" fmla="*/ 16 w 134"/>
                  <a:gd name="T11" fmla="*/ 64 h 133"/>
                  <a:gd name="T12" fmla="*/ 21 w 134"/>
                  <a:gd name="T13" fmla="*/ 68 h 133"/>
                  <a:gd name="T14" fmla="*/ 29 w 134"/>
                  <a:gd name="T15" fmla="*/ 83 h 133"/>
                  <a:gd name="T16" fmla="*/ 29 w 134"/>
                  <a:gd name="T17" fmla="*/ 77 h 133"/>
                  <a:gd name="T18" fmla="*/ 111 w 134"/>
                  <a:gd name="T19" fmla="*/ 32 h 133"/>
                  <a:gd name="T20" fmla="*/ 104 w 134"/>
                  <a:gd name="T21" fmla="*/ 36 h 133"/>
                  <a:gd name="T22" fmla="*/ 103 w 134"/>
                  <a:gd name="T23" fmla="*/ 27 h 133"/>
                  <a:gd name="T24" fmla="*/ 92 w 134"/>
                  <a:gd name="T25" fmla="*/ 55 h 133"/>
                  <a:gd name="T26" fmla="*/ 93 w 134"/>
                  <a:gd name="T27" fmla="*/ 50 h 133"/>
                  <a:gd name="T28" fmla="*/ 103 w 134"/>
                  <a:gd name="T29" fmla="*/ 22 h 133"/>
                  <a:gd name="T30" fmla="*/ 92 w 134"/>
                  <a:gd name="T31" fmla="*/ 22 h 133"/>
                  <a:gd name="T32" fmla="*/ 88 w 134"/>
                  <a:gd name="T33" fmla="*/ 45 h 133"/>
                  <a:gd name="T34" fmla="*/ 84 w 134"/>
                  <a:gd name="T35" fmla="*/ 45 h 133"/>
                  <a:gd name="T36" fmla="*/ 80 w 134"/>
                  <a:gd name="T37" fmla="*/ 40 h 133"/>
                  <a:gd name="T38" fmla="*/ 67 w 134"/>
                  <a:gd name="T39" fmla="*/ 39 h 133"/>
                  <a:gd name="T40" fmla="*/ 62 w 134"/>
                  <a:gd name="T41" fmla="*/ 40 h 133"/>
                  <a:gd name="T42" fmla="*/ 58 w 134"/>
                  <a:gd name="T43" fmla="*/ 42 h 133"/>
                  <a:gd name="T44" fmla="*/ 55 w 134"/>
                  <a:gd name="T45" fmla="*/ 43 h 133"/>
                  <a:gd name="T46" fmla="*/ 52 w 134"/>
                  <a:gd name="T47" fmla="*/ 11 h 133"/>
                  <a:gd name="T48" fmla="*/ 49 w 134"/>
                  <a:gd name="T49" fmla="*/ 15 h 133"/>
                  <a:gd name="T50" fmla="*/ 46 w 134"/>
                  <a:gd name="T51" fmla="*/ 17 h 133"/>
                  <a:gd name="T52" fmla="*/ 50 w 134"/>
                  <a:gd name="T53" fmla="*/ 48 h 133"/>
                  <a:gd name="T54" fmla="*/ 44 w 134"/>
                  <a:gd name="T55" fmla="*/ 28 h 133"/>
                  <a:gd name="T56" fmla="*/ 39 w 134"/>
                  <a:gd name="T57" fmla="*/ 58 h 133"/>
                  <a:gd name="T58" fmla="*/ 38 w 134"/>
                  <a:gd name="T59" fmla="*/ 30 h 133"/>
                  <a:gd name="T60" fmla="*/ 45 w 134"/>
                  <a:gd name="T61" fmla="*/ 65 h 133"/>
                  <a:gd name="T62" fmla="*/ 45 w 134"/>
                  <a:gd name="T63" fmla="*/ 70 h 133"/>
                  <a:gd name="T64" fmla="*/ 47 w 134"/>
                  <a:gd name="T65" fmla="*/ 75 h 133"/>
                  <a:gd name="T66" fmla="*/ 50 w 134"/>
                  <a:gd name="T67" fmla="*/ 79 h 133"/>
                  <a:gd name="T68" fmla="*/ 52 w 134"/>
                  <a:gd name="T69" fmla="*/ 105 h 133"/>
                  <a:gd name="T70" fmla="*/ 55 w 134"/>
                  <a:gd name="T71" fmla="*/ 93 h 133"/>
                  <a:gd name="T72" fmla="*/ 58 w 134"/>
                  <a:gd name="T73" fmla="*/ 104 h 133"/>
                  <a:gd name="T74" fmla="*/ 64 w 134"/>
                  <a:gd name="T75" fmla="*/ 89 h 133"/>
                  <a:gd name="T76" fmla="*/ 65 w 134"/>
                  <a:gd name="T77" fmla="*/ 104 h 133"/>
                  <a:gd name="T78" fmla="*/ 67 w 134"/>
                  <a:gd name="T79" fmla="*/ 97 h 133"/>
                  <a:gd name="T80" fmla="*/ 69 w 134"/>
                  <a:gd name="T81" fmla="*/ 113 h 133"/>
                  <a:gd name="T82" fmla="*/ 73 w 134"/>
                  <a:gd name="T83" fmla="*/ 97 h 133"/>
                  <a:gd name="T84" fmla="*/ 77 w 134"/>
                  <a:gd name="T85" fmla="*/ 109 h 133"/>
                  <a:gd name="T86" fmla="*/ 78 w 134"/>
                  <a:gd name="T87" fmla="*/ 89 h 133"/>
                  <a:gd name="T88" fmla="*/ 58 w 134"/>
                  <a:gd name="T89" fmla="*/ 76 h 133"/>
                  <a:gd name="T90" fmla="*/ 78 w 134"/>
                  <a:gd name="T91" fmla="*/ 55 h 133"/>
                  <a:gd name="T92" fmla="*/ 87 w 134"/>
                  <a:gd name="T93" fmla="*/ 81 h 133"/>
                  <a:gd name="T94" fmla="*/ 90 w 134"/>
                  <a:gd name="T95" fmla="*/ 78 h 133"/>
                  <a:gd name="T96" fmla="*/ 95 w 134"/>
                  <a:gd name="T97" fmla="*/ 75 h 133"/>
                  <a:gd name="T98" fmla="*/ 96 w 134"/>
                  <a:gd name="T99" fmla="*/ 70 h 133"/>
                  <a:gd name="T100" fmla="*/ 97 w 134"/>
                  <a:gd name="T101" fmla="*/ 65 h 133"/>
                  <a:gd name="T102" fmla="*/ 112 w 134"/>
                  <a:gd name="T103" fmla="*/ 93 h 133"/>
                  <a:gd name="T104" fmla="*/ 113 w 134"/>
                  <a:gd name="T105" fmla="*/ 88 h 133"/>
                  <a:gd name="T106" fmla="*/ 115 w 134"/>
                  <a:gd name="T107" fmla="*/ 83 h 133"/>
                  <a:gd name="T108" fmla="*/ 117 w 134"/>
                  <a:gd name="T109" fmla="*/ 79 h 133"/>
                  <a:gd name="T110" fmla="*/ 121 w 134"/>
                  <a:gd name="T111" fmla="*/ 7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33">
                    <a:moveTo>
                      <a:pt x="110" y="55"/>
                    </a:moveTo>
                    <a:cubicBezTo>
                      <a:pt x="116" y="50"/>
                      <a:pt x="119" y="40"/>
                      <a:pt x="118" y="33"/>
                    </a:cubicBezTo>
                    <a:cubicBezTo>
                      <a:pt x="116" y="19"/>
                      <a:pt x="118" y="16"/>
                      <a:pt x="119" y="11"/>
                    </a:cubicBezTo>
                    <a:cubicBezTo>
                      <a:pt x="114" y="13"/>
                      <a:pt x="112" y="15"/>
                      <a:pt x="98" y="14"/>
                    </a:cubicBezTo>
                    <a:cubicBezTo>
                      <a:pt x="90" y="13"/>
                      <a:pt x="81" y="16"/>
                      <a:pt x="75" y="23"/>
                    </a:cubicBezTo>
                    <a:cubicBezTo>
                      <a:pt x="72" y="15"/>
                      <a:pt x="64" y="9"/>
                      <a:pt x="57" y="8"/>
                    </a:cubicBezTo>
                    <a:cubicBezTo>
                      <a:pt x="43" y="5"/>
                      <a:pt x="41" y="3"/>
                      <a:pt x="36" y="0"/>
                    </a:cubicBezTo>
                    <a:cubicBezTo>
                      <a:pt x="37" y="5"/>
                      <a:pt x="37" y="8"/>
                      <a:pt x="32" y="21"/>
                    </a:cubicBezTo>
                    <a:cubicBezTo>
                      <a:pt x="29" y="28"/>
                      <a:pt x="29" y="38"/>
                      <a:pt x="34" y="45"/>
                    </a:cubicBezTo>
                    <a:cubicBezTo>
                      <a:pt x="25" y="46"/>
                      <a:pt x="17" y="52"/>
                      <a:pt x="14" y="59"/>
                    </a:cubicBezTo>
                    <a:cubicBezTo>
                      <a:pt x="7" y="71"/>
                      <a:pt x="4" y="72"/>
                      <a:pt x="0" y="75"/>
                    </a:cubicBezTo>
                    <a:cubicBezTo>
                      <a:pt x="5" y="77"/>
                      <a:pt x="8" y="77"/>
                      <a:pt x="19" y="86"/>
                    </a:cubicBezTo>
                    <a:cubicBezTo>
                      <a:pt x="25" y="91"/>
                      <a:pt x="34" y="94"/>
                      <a:pt x="42" y="92"/>
                    </a:cubicBezTo>
                    <a:cubicBezTo>
                      <a:pt x="40" y="100"/>
                      <a:pt x="44" y="110"/>
                      <a:pt x="49" y="115"/>
                    </a:cubicBezTo>
                    <a:cubicBezTo>
                      <a:pt x="58" y="125"/>
                      <a:pt x="59" y="128"/>
                      <a:pt x="60" y="133"/>
                    </a:cubicBezTo>
                    <a:cubicBezTo>
                      <a:pt x="63" y="129"/>
                      <a:pt x="65" y="126"/>
                      <a:pt x="76" y="119"/>
                    </a:cubicBezTo>
                    <a:cubicBezTo>
                      <a:pt x="83" y="115"/>
                      <a:pt x="89" y="106"/>
                      <a:pt x="89" y="98"/>
                    </a:cubicBezTo>
                    <a:cubicBezTo>
                      <a:pt x="96" y="103"/>
                      <a:pt x="106" y="102"/>
                      <a:pt x="113" y="99"/>
                    </a:cubicBezTo>
                    <a:cubicBezTo>
                      <a:pt x="126" y="93"/>
                      <a:pt x="129" y="94"/>
                      <a:pt x="134" y="94"/>
                    </a:cubicBezTo>
                    <a:cubicBezTo>
                      <a:pt x="131" y="90"/>
                      <a:pt x="128" y="88"/>
                      <a:pt x="125" y="74"/>
                    </a:cubicBezTo>
                    <a:cubicBezTo>
                      <a:pt x="124" y="67"/>
                      <a:pt x="118" y="58"/>
                      <a:pt x="110" y="55"/>
                    </a:cubicBezTo>
                    <a:close/>
                    <a:moveTo>
                      <a:pt x="29" y="70"/>
                    </a:moveTo>
                    <a:cubicBezTo>
                      <a:pt x="28" y="73"/>
                      <a:pt x="24" y="73"/>
                      <a:pt x="22" y="72"/>
                    </a:cubicBezTo>
                    <a:cubicBezTo>
                      <a:pt x="21" y="72"/>
                      <a:pt x="20" y="72"/>
                      <a:pt x="19" y="72"/>
                    </a:cubicBezTo>
                    <a:cubicBezTo>
                      <a:pt x="20" y="72"/>
                      <a:pt x="21" y="71"/>
                      <a:pt x="22" y="70"/>
                    </a:cubicBezTo>
                    <a:cubicBezTo>
                      <a:pt x="23" y="69"/>
                      <a:pt x="28" y="68"/>
                      <a:pt x="29" y="70"/>
                    </a:cubicBezTo>
                    <a:close/>
                    <a:moveTo>
                      <a:pt x="18" y="61"/>
                    </a:moveTo>
                    <a:cubicBezTo>
                      <a:pt x="19" y="60"/>
                      <a:pt x="22" y="57"/>
                      <a:pt x="24" y="59"/>
                    </a:cubicBezTo>
                    <a:cubicBezTo>
                      <a:pt x="25" y="61"/>
                      <a:pt x="21" y="63"/>
                      <a:pt x="19" y="63"/>
                    </a:cubicBezTo>
                    <a:cubicBezTo>
                      <a:pt x="17" y="63"/>
                      <a:pt x="17" y="63"/>
                      <a:pt x="16" y="64"/>
                    </a:cubicBezTo>
                    <a:cubicBezTo>
                      <a:pt x="16" y="63"/>
                      <a:pt x="17" y="63"/>
                      <a:pt x="18" y="61"/>
                    </a:cubicBezTo>
                    <a:close/>
                    <a:moveTo>
                      <a:pt x="18" y="68"/>
                    </a:moveTo>
                    <a:cubicBezTo>
                      <a:pt x="19" y="67"/>
                      <a:pt x="19" y="67"/>
                      <a:pt x="20" y="66"/>
                    </a:cubicBezTo>
                    <a:cubicBezTo>
                      <a:pt x="21" y="64"/>
                      <a:pt x="26" y="62"/>
                      <a:pt x="27" y="64"/>
                    </a:cubicBezTo>
                    <a:cubicBezTo>
                      <a:pt x="27" y="67"/>
                      <a:pt x="23" y="68"/>
                      <a:pt x="21" y="68"/>
                    </a:cubicBezTo>
                    <a:cubicBezTo>
                      <a:pt x="19" y="67"/>
                      <a:pt x="19" y="67"/>
                      <a:pt x="18" y="68"/>
                    </a:cubicBezTo>
                    <a:close/>
                    <a:moveTo>
                      <a:pt x="22" y="82"/>
                    </a:moveTo>
                    <a:cubicBezTo>
                      <a:pt x="20" y="81"/>
                      <a:pt x="20" y="81"/>
                      <a:pt x="19" y="81"/>
                    </a:cubicBezTo>
                    <a:cubicBezTo>
                      <a:pt x="20" y="81"/>
                      <a:pt x="20" y="81"/>
                      <a:pt x="22" y="80"/>
                    </a:cubicBezTo>
                    <a:cubicBezTo>
                      <a:pt x="24" y="80"/>
                      <a:pt x="28" y="81"/>
                      <a:pt x="29" y="83"/>
                    </a:cubicBezTo>
                    <a:cubicBezTo>
                      <a:pt x="27" y="85"/>
                      <a:pt x="23" y="84"/>
                      <a:pt x="22" y="82"/>
                    </a:cubicBezTo>
                    <a:close/>
                    <a:moveTo>
                      <a:pt x="22" y="77"/>
                    </a:move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3" y="75"/>
                    </a:cubicBezTo>
                    <a:cubicBezTo>
                      <a:pt x="24" y="75"/>
                      <a:pt x="29" y="74"/>
                      <a:pt x="29" y="77"/>
                    </a:cubicBezTo>
                    <a:cubicBezTo>
                      <a:pt x="28" y="79"/>
                      <a:pt x="24" y="78"/>
                      <a:pt x="22" y="77"/>
                    </a:cubicBezTo>
                    <a:close/>
                    <a:moveTo>
                      <a:pt x="113" y="30"/>
                    </a:moveTo>
                    <a:cubicBezTo>
                      <a:pt x="113" y="31"/>
                      <a:pt x="113" y="31"/>
                      <a:pt x="113" y="33"/>
                    </a:cubicBezTo>
                    <a:cubicBezTo>
                      <a:pt x="114" y="35"/>
                      <a:pt x="112" y="39"/>
                      <a:pt x="110" y="39"/>
                    </a:cubicBezTo>
                    <a:cubicBezTo>
                      <a:pt x="108" y="37"/>
                      <a:pt x="110" y="33"/>
                      <a:pt x="111" y="32"/>
                    </a:cubicBezTo>
                    <a:cubicBezTo>
                      <a:pt x="113" y="31"/>
                      <a:pt x="113" y="31"/>
                      <a:pt x="113" y="30"/>
                    </a:cubicBezTo>
                    <a:close/>
                    <a:moveTo>
                      <a:pt x="107" y="30"/>
                    </a:moveTo>
                    <a:cubicBezTo>
                      <a:pt x="108" y="29"/>
                      <a:pt x="109" y="29"/>
                      <a:pt x="109" y="28"/>
                    </a:cubicBezTo>
                    <a:cubicBezTo>
                      <a:pt x="109" y="29"/>
                      <a:pt x="109" y="29"/>
                      <a:pt x="109" y="31"/>
                    </a:cubicBezTo>
                    <a:cubicBezTo>
                      <a:pt x="109" y="33"/>
                      <a:pt x="106" y="37"/>
                      <a:pt x="104" y="36"/>
                    </a:cubicBezTo>
                    <a:cubicBezTo>
                      <a:pt x="102" y="34"/>
                      <a:pt x="105" y="31"/>
                      <a:pt x="107" y="30"/>
                    </a:cubicBezTo>
                    <a:close/>
                    <a:moveTo>
                      <a:pt x="106" y="26"/>
                    </a:moveTo>
                    <a:cubicBezTo>
                      <a:pt x="105" y="26"/>
                      <a:pt x="105" y="27"/>
                      <a:pt x="105" y="28"/>
                    </a:cubicBezTo>
                    <a:cubicBezTo>
                      <a:pt x="104" y="30"/>
                      <a:pt x="101" y="33"/>
                      <a:pt x="99" y="32"/>
                    </a:cubicBezTo>
                    <a:cubicBezTo>
                      <a:pt x="98" y="30"/>
                      <a:pt x="101" y="27"/>
                      <a:pt x="103" y="27"/>
                    </a:cubicBezTo>
                    <a:cubicBezTo>
                      <a:pt x="105" y="26"/>
                      <a:pt x="105" y="26"/>
                      <a:pt x="106" y="26"/>
                    </a:cubicBezTo>
                    <a:close/>
                    <a:moveTo>
                      <a:pt x="94" y="53"/>
                    </a:moveTo>
                    <a:cubicBezTo>
                      <a:pt x="95" y="51"/>
                      <a:pt x="99" y="49"/>
                      <a:pt x="101" y="51"/>
                    </a:cubicBezTo>
                    <a:cubicBezTo>
                      <a:pt x="101" y="53"/>
                      <a:pt x="97" y="55"/>
                      <a:pt x="95" y="54"/>
                    </a:cubicBezTo>
                    <a:cubicBezTo>
                      <a:pt x="93" y="54"/>
                      <a:pt x="93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lose/>
                    <a:moveTo>
                      <a:pt x="90" y="51"/>
                    </a:moveTo>
                    <a:cubicBezTo>
                      <a:pt x="91" y="50"/>
                      <a:pt x="91" y="50"/>
                      <a:pt x="92" y="48"/>
                    </a:cubicBezTo>
                    <a:cubicBezTo>
                      <a:pt x="93" y="47"/>
                      <a:pt x="96" y="44"/>
                      <a:pt x="98" y="45"/>
                    </a:cubicBezTo>
                    <a:cubicBezTo>
                      <a:pt x="99" y="47"/>
                      <a:pt x="95" y="50"/>
                      <a:pt x="93" y="50"/>
                    </a:cubicBezTo>
                    <a:cubicBezTo>
                      <a:pt x="91" y="50"/>
                      <a:pt x="91" y="50"/>
                      <a:pt x="90" y="51"/>
                    </a:cubicBezTo>
                    <a:close/>
                    <a:moveTo>
                      <a:pt x="101" y="25"/>
                    </a:moveTo>
                    <a:cubicBezTo>
                      <a:pt x="100" y="26"/>
                      <a:pt x="97" y="29"/>
                      <a:pt x="95" y="27"/>
                    </a:cubicBezTo>
                    <a:cubicBezTo>
                      <a:pt x="94" y="25"/>
                      <a:pt x="98" y="23"/>
                      <a:pt x="100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2" y="23"/>
                      <a:pt x="102" y="23"/>
                      <a:pt x="101" y="25"/>
                    </a:cubicBezTo>
                    <a:close/>
                    <a:moveTo>
                      <a:pt x="98" y="18"/>
                    </a:moveTo>
                    <a:cubicBezTo>
                      <a:pt x="100" y="19"/>
                      <a:pt x="100" y="18"/>
                      <a:pt x="101" y="18"/>
                    </a:cubicBezTo>
                    <a:cubicBezTo>
                      <a:pt x="100" y="19"/>
                      <a:pt x="100" y="19"/>
                      <a:pt x="99" y="20"/>
                    </a:cubicBezTo>
                    <a:cubicBezTo>
                      <a:pt x="97" y="22"/>
                      <a:pt x="93" y="24"/>
                      <a:pt x="92" y="22"/>
                    </a:cubicBezTo>
                    <a:cubicBezTo>
                      <a:pt x="92" y="19"/>
                      <a:pt x="96" y="18"/>
                      <a:pt x="98" y="18"/>
                    </a:cubicBezTo>
                    <a:close/>
                    <a:moveTo>
                      <a:pt x="94" y="40"/>
                    </a:moveTo>
                    <a:cubicBezTo>
                      <a:pt x="95" y="42"/>
                      <a:pt x="92" y="45"/>
                      <a:pt x="90" y="46"/>
                    </a:cubicBezTo>
                    <a:cubicBezTo>
                      <a:pt x="88" y="47"/>
                      <a:pt x="88" y="47"/>
                      <a:pt x="87" y="47"/>
                    </a:cubicBezTo>
                    <a:cubicBezTo>
                      <a:pt x="88" y="47"/>
                      <a:pt x="88" y="46"/>
                      <a:pt x="88" y="45"/>
                    </a:cubicBezTo>
                    <a:cubicBezTo>
                      <a:pt x="89" y="43"/>
                      <a:pt x="91" y="39"/>
                      <a:pt x="94" y="40"/>
                    </a:cubicBezTo>
                    <a:close/>
                    <a:moveTo>
                      <a:pt x="84" y="42"/>
                    </a:moveTo>
                    <a:cubicBezTo>
                      <a:pt x="84" y="40"/>
                      <a:pt x="86" y="36"/>
                      <a:pt x="89" y="36"/>
                    </a:cubicBezTo>
                    <a:cubicBezTo>
                      <a:pt x="90" y="38"/>
                      <a:pt x="88" y="42"/>
                      <a:pt x="86" y="43"/>
                    </a:cubicBezTo>
                    <a:cubicBezTo>
                      <a:pt x="85" y="44"/>
                      <a:pt x="84" y="44"/>
                      <a:pt x="84" y="45"/>
                    </a:cubicBezTo>
                    <a:cubicBezTo>
                      <a:pt x="84" y="44"/>
                      <a:pt x="84" y="43"/>
                      <a:pt x="84" y="42"/>
                    </a:cubicBezTo>
                    <a:close/>
                    <a:moveTo>
                      <a:pt x="83" y="33"/>
                    </a:moveTo>
                    <a:cubicBezTo>
                      <a:pt x="85" y="35"/>
                      <a:pt x="83" y="39"/>
                      <a:pt x="82" y="40"/>
                    </a:cubicBezTo>
                    <a:cubicBezTo>
                      <a:pt x="80" y="42"/>
                      <a:pt x="80" y="42"/>
                      <a:pt x="80" y="43"/>
                    </a:cubicBezTo>
                    <a:cubicBezTo>
                      <a:pt x="80" y="42"/>
                      <a:pt x="80" y="41"/>
                      <a:pt x="80" y="40"/>
                    </a:cubicBezTo>
                    <a:cubicBezTo>
                      <a:pt x="79" y="38"/>
                      <a:pt x="80" y="33"/>
                      <a:pt x="83" y="33"/>
                    </a:cubicBezTo>
                    <a:close/>
                    <a:moveTo>
                      <a:pt x="67" y="31"/>
                    </a:moveTo>
                    <a:cubicBezTo>
                      <a:pt x="70" y="32"/>
                      <a:pt x="70" y="37"/>
                      <a:pt x="69" y="38"/>
                    </a:cubicBezTo>
                    <a:cubicBezTo>
                      <a:pt x="69" y="40"/>
                      <a:pt x="69" y="40"/>
                      <a:pt x="68" y="41"/>
                    </a:cubicBezTo>
                    <a:cubicBezTo>
                      <a:pt x="68" y="40"/>
                      <a:pt x="68" y="40"/>
                      <a:pt x="67" y="39"/>
                    </a:cubicBezTo>
                    <a:cubicBezTo>
                      <a:pt x="66" y="37"/>
                      <a:pt x="65" y="33"/>
                      <a:pt x="67" y="31"/>
                    </a:cubicBezTo>
                    <a:close/>
                    <a:moveTo>
                      <a:pt x="61" y="33"/>
                    </a:moveTo>
                    <a:cubicBezTo>
                      <a:pt x="63" y="33"/>
                      <a:pt x="65" y="37"/>
                      <a:pt x="64" y="39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4" y="41"/>
                      <a:pt x="64" y="41"/>
                      <a:pt x="62" y="40"/>
                    </a:cubicBezTo>
                    <a:cubicBezTo>
                      <a:pt x="61" y="38"/>
                      <a:pt x="59" y="34"/>
                      <a:pt x="61" y="33"/>
                    </a:cubicBezTo>
                    <a:close/>
                    <a:moveTo>
                      <a:pt x="55" y="35"/>
                    </a:moveTo>
                    <a:cubicBezTo>
                      <a:pt x="57" y="35"/>
                      <a:pt x="59" y="39"/>
                      <a:pt x="59" y="41"/>
                    </a:cubicBezTo>
                    <a:cubicBezTo>
                      <a:pt x="60" y="42"/>
                      <a:pt x="60" y="43"/>
                      <a:pt x="60" y="44"/>
                    </a:cubicBezTo>
                    <a:cubicBezTo>
                      <a:pt x="60" y="43"/>
                      <a:pt x="59" y="43"/>
                      <a:pt x="58" y="42"/>
                    </a:cubicBezTo>
                    <a:cubicBezTo>
                      <a:pt x="56" y="41"/>
                      <a:pt x="53" y="37"/>
                      <a:pt x="55" y="35"/>
                    </a:cubicBezTo>
                    <a:close/>
                    <a:moveTo>
                      <a:pt x="56" y="46"/>
                    </a:moveTo>
                    <a:cubicBezTo>
                      <a:pt x="56" y="46"/>
                      <a:pt x="55" y="45"/>
                      <a:pt x="54" y="45"/>
                    </a:cubicBezTo>
                    <a:cubicBezTo>
                      <a:pt x="52" y="44"/>
                      <a:pt x="49" y="41"/>
                      <a:pt x="50" y="39"/>
                    </a:cubicBezTo>
                    <a:cubicBezTo>
                      <a:pt x="52" y="38"/>
                      <a:pt x="55" y="41"/>
                      <a:pt x="55" y="43"/>
                    </a:cubicBezTo>
                    <a:cubicBezTo>
                      <a:pt x="56" y="45"/>
                      <a:pt x="56" y="45"/>
                      <a:pt x="56" y="46"/>
                    </a:cubicBezTo>
                    <a:close/>
                    <a:moveTo>
                      <a:pt x="55" y="12"/>
                    </a:moveTo>
                    <a:cubicBezTo>
                      <a:pt x="57" y="13"/>
                      <a:pt x="61" y="15"/>
                      <a:pt x="60" y="18"/>
                    </a:cubicBezTo>
                    <a:cubicBezTo>
                      <a:pt x="58" y="19"/>
                      <a:pt x="55" y="16"/>
                      <a:pt x="54" y="14"/>
                    </a:cubicBezTo>
                    <a:cubicBezTo>
                      <a:pt x="53" y="12"/>
                      <a:pt x="53" y="12"/>
                      <a:pt x="52" y="11"/>
                    </a:cubicBezTo>
                    <a:cubicBezTo>
                      <a:pt x="53" y="12"/>
                      <a:pt x="54" y="12"/>
                      <a:pt x="55" y="12"/>
                    </a:cubicBezTo>
                    <a:close/>
                    <a:moveTo>
                      <a:pt x="52" y="16"/>
                    </a:moveTo>
                    <a:cubicBezTo>
                      <a:pt x="54" y="17"/>
                      <a:pt x="57" y="20"/>
                      <a:pt x="55" y="22"/>
                    </a:cubicBezTo>
                    <a:cubicBezTo>
                      <a:pt x="53" y="23"/>
                      <a:pt x="51" y="19"/>
                      <a:pt x="50" y="18"/>
                    </a:cubicBezTo>
                    <a:cubicBezTo>
                      <a:pt x="50" y="16"/>
                      <a:pt x="50" y="15"/>
                      <a:pt x="49" y="15"/>
                    </a:cubicBezTo>
                    <a:cubicBezTo>
                      <a:pt x="50" y="15"/>
                      <a:pt x="50" y="16"/>
                      <a:pt x="52" y="16"/>
                    </a:cubicBezTo>
                    <a:close/>
                    <a:moveTo>
                      <a:pt x="48" y="19"/>
                    </a:moveTo>
                    <a:cubicBezTo>
                      <a:pt x="49" y="20"/>
                      <a:pt x="52" y="24"/>
                      <a:pt x="50" y="26"/>
                    </a:cubicBezTo>
                    <a:cubicBezTo>
                      <a:pt x="48" y="26"/>
                      <a:pt x="46" y="22"/>
                      <a:pt x="46" y="20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6" y="18"/>
                      <a:pt x="47" y="18"/>
                      <a:pt x="48" y="19"/>
                    </a:cubicBezTo>
                    <a:close/>
                    <a:moveTo>
                      <a:pt x="45" y="44"/>
                    </a:moveTo>
                    <a:cubicBezTo>
                      <a:pt x="47" y="42"/>
                      <a:pt x="51" y="45"/>
                      <a:pt x="52" y="47"/>
                    </a:cubicBezTo>
                    <a:cubicBezTo>
                      <a:pt x="52" y="48"/>
                      <a:pt x="53" y="49"/>
                      <a:pt x="53" y="49"/>
                    </a:cubicBezTo>
                    <a:cubicBezTo>
                      <a:pt x="53" y="49"/>
                      <a:pt x="52" y="49"/>
                      <a:pt x="50" y="48"/>
                    </a:cubicBezTo>
                    <a:cubicBezTo>
                      <a:pt x="49" y="48"/>
                      <a:pt x="45" y="46"/>
                      <a:pt x="45" y="44"/>
                    </a:cubicBezTo>
                    <a:close/>
                    <a:moveTo>
                      <a:pt x="41" y="22"/>
                    </a:moveTo>
                    <a:cubicBezTo>
                      <a:pt x="42" y="20"/>
                      <a:pt x="42" y="20"/>
                      <a:pt x="42" y="19"/>
                    </a:cubicBezTo>
                    <a:cubicBezTo>
                      <a:pt x="42" y="20"/>
                      <a:pt x="42" y="20"/>
                      <a:pt x="43" y="21"/>
                    </a:cubicBezTo>
                    <a:cubicBezTo>
                      <a:pt x="45" y="23"/>
                      <a:pt x="46" y="27"/>
                      <a:pt x="44" y="28"/>
                    </a:cubicBezTo>
                    <a:cubicBezTo>
                      <a:pt x="42" y="28"/>
                      <a:pt x="41" y="24"/>
                      <a:pt x="41" y="22"/>
                    </a:cubicBezTo>
                    <a:close/>
                    <a:moveTo>
                      <a:pt x="46" y="58"/>
                    </a:move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7" y="59"/>
                      <a:pt x="45" y="60"/>
                    </a:cubicBezTo>
                    <a:cubicBezTo>
                      <a:pt x="44" y="60"/>
                      <a:pt x="39" y="60"/>
                      <a:pt x="39" y="58"/>
                    </a:cubicBezTo>
                    <a:cubicBezTo>
                      <a:pt x="40" y="55"/>
                      <a:pt x="44" y="57"/>
                      <a:pt x="46" y="58"/>
                    </a:cubicBezTo>
                    <a:close/>
                    <a:moveTo>
                      <a:pt x="36" y="23"/>
                    </a:moveTo>
                    <a:cubicBezTo>
                      <a:pt x="37" y="21"/>
                      <a:pt x="37" y="21"/>
                      <a:pt x="37" y="20"/>
                    </a:cubicBezTo>
                    <a:cubicBezTo>
                      <a:pt x="38" y="21"/>
                      <a:pt x="38" y="21"/>
                      <a:pt x="39" y="23"/>
                    </a:cubicBezTo>
                    <a:cubicBezTo>
                      <a:pt x="39" y="24"/>
                      <a:pt x="40" y="29"/>
                      <a:pt x="38" y="30"/>
                    </a:cubicBezTo>
                    <a:cubicBezTo>
                      <a:pt x="35" y="29"/>
                      <a:pt x="36" y="24"/>
                      <a:pt x="36" y="23"/>
                    </a:cubicBezTo>
                    <a:close/>
                    <a:moveTo>
                      <a:pt x="38" y="64"/>
                    </a:moveTo>
                    <a:cubicBezTo>
                      <a:pt x="39" y="62"/>
                      <a:pt x="43" y="62"/>
                      <a:pt x="45" y="63"/>
                    </a:cubicBezTo>
                    <a:cubicBezTo>
                      <a:pt x="46" y="64"/>
                      <a:pt x="47" y="64"/>
                      <a:pt x="48" y="64"/>
                    </a:cubicBezTo>
                    <a:cubicBezTo>
                      <a:pt x="47" y="64"/>
                      <a:pt x="46" y="64"/>
                      <a:pt x="45" y="65"/>
                    </a:cubicBezTo>
                    <a:cubicBezTo>
                      <a:pt x="43" y="66"/>
                      <a:pt x="39" y="66"/>
                      <a:pt x="38" y="64"/>
                    </a:cubicBezTo>
                    <a:close/>
                    <a:moveTo>
                      <a:pt x="38" y="70"/>
                    </a:moveTo>
                    <a:cubicBezTo>
                      <a:pt x="39" y="68"/>
                      <a:pt x="43" y="67"/>
                      <a:pt x="45" y="68"/>
                    </a:cubicBezTo>
                    <a:cubicBezTo>
                      <a:pt x="47" y="68"/>
                      <a:pt x="47" y="68"/>
                      <a:pt x="48" y="68"/>
                    </a:cubicBezTo>
                    <a:cubicBezTo>
                      <a:pt x="47" y="69"/>
                      <a:pt x="47" y="69"/>
                      <a:pt x="45" y="70"/>
                    </a:cubicBezTo>
                    <a:cubicBezTo>
                      <a:pt x="44" y="71"/>
                      <a:pt x="40" y="73"/>
                      <a:pt x="38" y="70"/>
                    </a:cubicBezTo>
                    <a:close/>
                    <a:moveTo>
                      <a:pt x="40" y="77"/>
                    </a:moveTo>
                    <a:cubicBezTo>
                      <a:pt x="40" y="74"/>
                      <a:pt x="44" y="73"/>
                      <a:pt x="46" y="73"/>
                    </a:cubicBezTo>
                    <a:cubicBezTo>
                      <a:pt x="48" y="73"/>
                      <a:pt x="48" y="73"/>
                      <a:pt x="49" y="72"/>
                    </a:cubicBezTo>
                    <a:cubicBezTo>
                      <a:pt x="49" y="73"/>
                      <a:pt x="48" y="73"/>
                      <a:pt x="47" y="75"/>
                    </a:cubicBezTo>
                    <a:cubicBezTo>
                      <a:pt x="46" y="76"/>
                      <a:pt x="42" y="78"/>
                      <a:pt x="40" y="77"/>
                    </a:cubicBezTo>
                    <a:close/>
                    <a:moveTo>
                      <a:pt x="43" y="82"/>
                    </a:moveTo>
                    <a:cubicBezTo>
                      <a:pt x="43" y="80"/>
                      <a:pt x="46" y="78"/>
                      <a:pt x="48" y="77"/>
                    </a:cubicBezTo>
                    <a:cubicBezTo>
                      <a:pt x="50" y="77"/>
                      <a:pt x="50" y="77"/>
                      <a:pt x="51" y="76"/>
                    </a:cubicBezTo>
                    <a:cubicBezTo>
                      <a:pt x="51" y="77"/>
                      <a:pt x="50" y="77"/>
                      <a:pt x="50" y="79"/>
                    </a:cubicBezTo>
                    <a:cubicBezTo>
                      <a:pt x="49" y="81"/>
                      <a:pt x="45" y="84"/>
                      <a:pt x="43" y="82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4"/>
                      <a:pt x="54" y="115"/>
                    </a:cubicBezTo>
                    <a:cubicBezTo>
                      <a:pt x="54" y="114"/>
                      <a:pt x="54" y="113"/>
                      <a:pt x="53" y="112"/>
                    </a:cubicBezTo>
                    <a:cubicBezTo>
                      <a:pt x="51" y="111"/>
                      <a:pt x="50" y="107"/>
                      <a:pt x="52" y="105"/>
                    </a:cubicBezTo>
                    <a:cubicBezTo>
                      <a:pt x="54" y="105"/>
                      <a:pt x="55" y="110"/>
                      <a:pt x="55" y="112"/>
                    </a:cubicBezTo>
                    <a:close/>
                    <a:moveTo>
                      <a:pt x="57" y="86"/>
                    </a:moveTo>
                    <a:cubicBezTo>
                      <a:pt x="59" y="85"/>
                      <a:pt x="59" y="85"/>
                      <a:pt x="59" y="84"/>
                    </a:cubicBezTo>
                    <a:cubicBezTo>
                      <a:pt x="59" y="85"/>
                      <a:pt x="59" y="86"/>
                      <a:pt x="59" y="87"/>
                    </a:cubicBezTo>
                    <a:cubicBezTo>
                      <a:pt x="59" y="89"/>
                      <a:pt x="57" y="93"/>
                      <a:pt x="55" y="93"/>
                    </a:cubicBezTo>
                    <a:cubicBezTo>
                      <a:pt x="53" y="91"/>
                      <a:pt x="56" y="87"/>
                      <a:pt x="57" y="86"/>
                    </a:cubicBezTo>
                    <a:close/>
                    <a:moveTo>
                      <a:pt x="59" y="111"/>
                    </a:moveTo>
                    <a:cubicBezTo>
                      <a:pt x="59" y="112"/>
                      <a:pt x="59" y="113"/>
                      <a:pt x="59" y="114"/>
                    </a:cubicBezTo>
                    <a:cubicBezTo>
                      <a:pt x="58" y="113"/>
                      <a:pt x="58" y="112"/>
                      <a:pt x="57" y="111"/>
                    </a:cubicBezTo>
                    <a:cubicBezTo>
                      <a:pt x="57" y="109"/>
                      <a:pt x="56" y="105"/>
                      <a:pt x="58" y="104"/>
                    </a:cubicBezTo>
                    <a:cubicBezTo>
                      <a:pt x="61" y="105"/>
                      <a:pt x="60" y="109"/>
                      <a:pt x="59" y="111"/>
                    </a:cubicBezTo>
                    <a:close/>
                    <a:moveTo>
                      <a:pt x="61" y="96"/>
                    </a:moveTo>
                    <a:cubicBezTo>
                      <a:pt x="59" y="94"/>
                      <a:pt x="60" y="90"/>
                      <a:pt x="62" y="89"/>
                    </a:cubicBezTo>
                    <a:cubicBezTo>
                      <a:pt x="63" y="87"/>
                      <a:pt x="63" y="87"/>
                      <a:pt x="63" y="86"/>
                    </a:cubicBezTo>
                    <a:cubicBezTo>
                      <a:pt x="63" y="87"/>
                      <a:pt x="63" y="88"/>
                      <a:pt x="64" y="89"/>
                    </a:cubicBezTo>
                    <a:cubicBezTo>
                      <a:pt x="64" y="91"/>
                      <a:pt x="63" y="96"/>
                      <a:pt x="61" y="96"/>
                    </a:cubicBezTo>
                    <a:close/>
                    <a:moveTo>
                      <a:pt x="64" y="111"/>
                    </a:moveTo>
                    <a:cubicBezTo>
                      <a:pt x="63" y="113"/>
                      <a:pt x="63" y="113"/>
                      <a:pt x="63" y="114"/>
                    </a:cubicBezTo>
                    <a:cubicBezTo>
                      <a:pt x="63" y="113"/>
                      <a:pt x="63" y="113"/>
                      <a:pt x="62" y="111"/>
                    </a:cubicBezTo>
                    <a:cubicBezTo>
                      <a:pt x="62" y="109"/>
                      <a:pt x="62" y="105"/>
                      <a:pt x="65" y="104"/>
                    </a:cubicBezTo>
                    <a:cubicBezTo>
                      <a:pt x="67" y="105"/>
                      <a:pt x="66" y="110"/>
                      <a:pt x="64" y="111"/>
                    </a:cubicBezTo>
                    <a:close/>
                    <a:moveTo>
                      <a:pt x="66" y="90"/>
                    </a:moveTo>
                    <a:cubicBezTo>
                      <a:pt x="67" y="89"/>
                      <a:pt x="67" y="88"/>
                      <a:pt x="68" y="87"/>
                    </a:cubicBezTo>
                    <a:cubicBezTo>
                      <a:pt x="68" y="88"/>
                      <a:pt x="68" y="89"/>
                      <a:pt x="68" y="90"/>
                    </a:cubicBezTo>
                    <a:cubicBezTo>
                      <a:pt x="69" y="92"/>
                      <a:pt x="69" y="97"/>
                      <a:pt x="67" y="97"/>
                    </a:cubicBezTo>
                    <a:cubicBezTo>
                      <a:pt x="65" y="96"/>
                      <a:pt x="65" y="92"/>
                      <a:pt x="66" y="90"/>
                    </a:cubicBezTo>
                    <a:close/>
                    <a:moveTo>
                      <a:pt x="67" y="115"/>
                    </a:moveTo>
                    <a:cubicBezTo>
                      <a:pt x="67" y="114"/>
                      <a:pt x="68" y="114"/>
                      <a:pt x="67" y="112"/>
                    </a:cubicBezTo>
                    <a:cubicBezTo>
                      <a:pt x="67" y="110"/>
                      <a:pt x="68" y="106"/>
                      <a:pt x="71" y="106"/>
                    </a:cubicBezTo>
                    <a:cubicBezTo>
                      <a:pt x="73" y="107"/>
                      <a:pt x="71" y="111"/>
                      <a:pt x="69" y="113"/>
                    </a:cubicBezTo>
                    <a:cubicBezTo>
                      <a:pt x="68" y="114"/>
                      <a:pt x="68" y="114"/>
                      <a:pt x="67" y="115"/>
                    </a:cubicBezTo>
                    <a:close/>
                    <a:moveTo>
                      <a:pt x="71" y="90"/>
                    </a:moveTo>
                    <a:cubicBezTo>
                      <a:pt x="72" y="89"/>
                      <a:pt x="72" y="88"/>
                      <a:pt x="72" y="88"/>
                    </a:cubicBezTo>
                    <a:cubicBezTo>
                      <a:pt x="72" y="88"/>
                      <a:pt x="72" y="89"/>
                      <a:pt x="73" y="90"/>
                    </a:cubicBezTo>
                    <a:cubicBezTo>
                      <a:pt x="75" y="92"/>
                      <a:pt x="76" y="96"/>
                      <a:pt x="73" y="97"/>
                    </a:cubicBezTo>
                    <a:cubicBezTo>
                      <a:pt x="71" y="97"/>
                      <a:pt x="71" y="92"/>
                      <a:pt x="71" y="90"/>
                    </a:cubicBezTo>
                    <a:close/>
                    <a:moveTo>
                      <a:pt x="74" y="115"/>
                    </a:moveTo>
                    <a:cubicBezTo>
                      <a:pt x="72" y="116"/>
                      <a:pt x="72" y="116"/>
                      <a:pt x="71" y="117"/>
                    </a:cubicBezTo>
                    <a:cubicBezTo>
                      <a:pt x="72" y="116"/>
                      <a:pt x="72" y="115"/>
                      <a:pt x="72" y="114"/>
                    </a:cubicBezTo>
                    <a:cubicBezTo>
                      <a:pt x="72" y="112"/>
                      <a:pt x="74" y="108"/>
                      <a:pt x="77" y="109"/>
                    </a:cubicBezTo>
                    <a:cubicBezTo>
                      <a:pt x="78" y="111"/>
                      <a:pt x="75" y="114"/>
                      <a:pt x="74" y="115"/>
                    </a:cubicBezTo>
                    <a:close/>
                    <a:moveTo>
                      <a:pt x="80" y="96"/>
                    </a:moveTo>
                    <a:cubicBezTo>
                      <a:pt x="77" y="96"/>
                      <a:pt x="76" y="92"/>
                      <a:pt x="76" y="90"/>
                    </a:cubicBezTo>
                    <a:cubicBezTo>
                      <a:pt x="77" y="88"/>
                      <a:pt x="77" y="88"/>
                      <a:pt x="76" y="87"/>
                    </a:cubicBezTo>
                    <a:cubicBezTo>
                      <a:pt x="77" y="87"/>
                      <a:pt x="77" y="88"/>
                      <a:pt x="78" y="89"/>
                    </a:cubicBezTo>
                    <a:cubicBezTo>
                      <a:pt x="80" y="90"/>
                      <a:pt x="82" y="95"/>
                      <a:pt x="80" y="96"/>
                    </a:cubicBezTo>
                    <a:close/>
                    <a:moveTo>
                      <a:pt x="80" y="68"/>
                    </a:moveTo>
                    <a:cubicBezTo>
                      <a:pt x="79" y="72"/>
                      <a:pt x="79" y="75"/>
                      <a:pt x="79" y="78"/>
                    </a:cubicBezTo>
                    <a:cubicBezTo>
                      <a:pt x="76" y="77"/>
                      <a:pt x="73" y="75"/>
                      <a:pt x="69" y="74"/>
                    </a:cubicBezTo>
                    <a:cubicBezTo>
                      <a:pt x="65" y="74"/>
                      <a:pt x="61" y="75"/>
                      <a:pt x="58" y="76"/>
                    </a:cubicBezTo>
                    <a:cubicBezTo>
                      <a:pt x="59" y="73"/>
                      <a:pt x="60" y="69"/>
                      <a:pt x="60" y="65"/>
                    </a:cubicBezTo>
                    <a:cubicBezTo>
                      <a:pt x="58" y="61"/>
                      <a:pt x="56" y="58"/>
                      <a:pt x="55" y="56"/>
                    </a:cubicBezTo>
                    <a:cubicBezTo>
                      <a:pt x="57" y="56"/>
                      <a:pt x="61" y="55"/>
                      <a:pt x="65" y="54"/>
                    </a:cubicBezTo>
                    <a:cubicBezTo>
                      <a:pt x="68" y="51"/>
                      <a:pt x="71" y="48"/>
                      <a:pt x="72" y="46"/>
                    </a:cubicBezTo>
                    <a:cubicBezTo>
                      <a:pt x="73" y="49"/>
                      <a:pt x="75" y="52"/>
                      <a:pt x="78" y="55"/>
                    </a:cubicBezTo>
                    <a:cubicBezTo>
                      <a:pt x="81" y="57"/>
                      <a:pt x="84" y="59"/>
                      <a:pt x="87" y="60"/>
                    </a:cubicBezTo>
                    <a:cubicBezTo>
                      <a:pt x="85" y="62"/>
                      <a:pt x="83" y="64"/>
                      <a:pt x="80" y="68"/>
                    </a:cubicBezTo>
                    <a:close/>
                    <a:moveTo>
                      <a:pt x="93" y="89"/>
                    </a:moveTo>
                    <a:cubicBezTo>
                      <a:pt x="91" y="90"/>
                      <a:pt x="88" y="86"/>
                      <a:pt x="88" y="84"/>
                    </a:cubicBezTo>
                    <a:cubicBezTo>
                      <a:pt x="87" y="83"/>
                      <a:pt x="87" y="82"/>
                      <a:pt x="87" y="81"/>
                    </a:cubicBezTo>
                    <a:cubicBezTo>
                      <a:pt x="87" y="82"/>
                      <a:pt x="88" y="82"/>
                      <a:pt x="89" y="83"/>
                    </a:cubicBezTo>
                    <a:cubicBezTo>
                      <a:pt x="91" y="83"/>
                      <a:pt x="94" y="86"/>
                      <a:pt x="93" y="89"/>
                    </a:cubicBezTo>
                    <a:close/>
                    <a:moveTo>
                      <a:pt x="98" y="84"/>
                    </a:moveTo>
                    <a:cubicBezTo>
                      <a:pt x="96" y="85"/>
                      <a:pt x="92" y="82"/>
                      <a:pt x="91" y="81"/>
                    </a:cubicBezTo>
                    <a:cubicBezTo>
                      <a:pt x="91" y="79"/>
                      <a:pt x="90" y="79"/>
                      <a:pt x="90" y="78"/>
                    </a:cubicBezTo>
                    <a:cubicBezTo>
                      <a:pt x="90" y="79"/>
                      <a:pt x="91" y="79"/>
                      <a:pt x="92" y="79"/>
                    </a:cubicBezTo>
                    <a:cubicBezTo>
                      <a:pt x="94" y="79"/>
                      <a:pt x="98" y="81"/>
                      <a:pt x="98" y="84"/>
                    </a:cubicBezTo>
                    <a:close/>
                    <a:moveTo>
                      <a:pt x="94" y="77"/>
                    </a:moveTo>
                    <a:cubicBezTo>
                      <a:pt x="93" y="75"/>
                      <a:pt x="93" y="75"/>
                      <a:pt x="92" y="74"/>
                    </a:cubicBezTo>
                    <a:cubicBezTo>
                      <a:pt x="93" y="75"/>
                      <a:pt x="93" y="75"/>
                      <a:pt x="95" y="75"/>
                    </a:cubicBezTo>
                    <a:cubicBezTo>
                      <a:pt x="97" y="75"/>
                      <a:pt x="101" y="76"/>
                      <a:pt x="101" y="78"/>
                    </a:cubicBezTo>
                    <a:cubicBezTo>
                      <a:pt x="99" y="80"/>
                      <a:pt x="95" y="78"/>
                      <a:pt x="94" y="77"/>
                    </a:cubicBezTo>
                    <a:close/>
                    <a:moveTo>
                      <a:pt x="96" y="72"/>
                    </a:moveTo>
                    <a:cubicBezTo>
                      <a:pt x="95" y="71"/>
                      <a:pt x="94" y="71"/>
                      <a:pt x="93" y="70"/>
                    </a:cubicBezTo>
                    <a:cubicBezTo>
                      <a:pt x="94" y="70"/>
                      <a:pt x="95" y="70"/>
                      <a:pt x="96" y="70"/>
                    </a:cubicBezTo>
                    <a:cubicBezTo>
                      <a:pt x="98" y="69"/>
                      <a:pt x="103" y="70"/>
                      <a:pt x="103" y="72"/>
                    </a:cubicBezTo>
                    <a:cubicBezTo>
                      <a:pt x="102" y="74"/>
                      <a:pt x="98" y="73"/>
                      <a:pt x="96" y="72"/>
                    </a:cubicBezTo>
                    <a:close/>
                    <a:moveTo>
                      <a:pt x="97" y="67"/>
                    </a:moveTo>
                    <a:cubicBezTo>
                      <a:pt x="95" y="66"/>
                      <a:pt x="95" y="66"/>
                      <a:pt x="94" y="66"/>
                    </a:cubicBezTo>
                    <a:cubicBezTo>
                      <a:pt x="95" y="66"/>
                      <a:pt x="95" y="66"/>
                      <a:pt x="97" y="65"/>
                    </a:cubicBezTo>
                    <a:cubicBezTo>
                      <a:pt x="99" y="64"/>
                      <a:pt x="103" y="63"/>
                      <a:pt x="104" y="66"/>
                    </a:cubicBezTo>
                    <a:cubicBezTo>
                      <a:pt x="103" y="68"/>
                      <a:pt x="99" y="68"/>
                      <a:pt x="97" y="67"/>
                    </a:cubicBezTo>
                    <a:close/>
                    <a:moveTo>
                      <a:pt x="112" y="95"/>
                    </a:moveTo>
                    <a:cubicBezTo>
                      <a:pt x="110" y="95"/>
                      <a:pt x="105" y="96"/>
                      <a:pt x="105" y="93"/>
                    </a:cubicBezTo>
                    <a:cubicBezTo>
                      <a:pt x="106" y="91"/>
                      <a:pt x="110" y="92"/>
                      <a:pt x="112" y="93"/>
                    </a:cubicBezTo>
                    <a:cubicBezTo>
                      <a:pt x="113" y="94"/>
                      <a:pt x="114" y="94"/>
                      <a:pt x="115" y="94"/>
                    </a:cubicBezTo>
                    <a:cubicBezTo>
                      <a:pt x="114" y="94"/>
                      <a:pt x="113" y="94"/>
                      <a:pt x="112" y="95"/>
                    </a:cubicBezTo>
                    <a:close/>
                    <a:moveTo>
                      <a:pt x="112" y="90"/>
                    </a:moveTo>
                    <a:cubicBezTo>
                      <a:pt x="110" y="90"/>
                      <a:pt x="106" y="89"/>
                      <a:pt x="106" y="87"/>
                    </a:cubicBezTo>
                    <a:cubicBezTo>
                      <a:pt x="107" y="85"/>
                      <a:pt x="111" y="86"/>
                      <a:pt x="113" y="88"/>
                    </a:cubicBezTo>
                    <a:cubicBezTo>
                      <a:pt x="114" y="89"/>
                      <a:pt x="114" y="89"/>
                      <a:pt x="115" y="89"/>
                    </a:cubicBezTo>
                    <a:cubicBezTo>
                      <a:pt x="114" y="89"/>
                      <a:pt x="114" y="89"/>
                      <a:pt x="112" y="90"/>
                    </a:cubicBezTo>
                    <a:close/>
                    <a:moveTo>
                      <a:pt x="114" y="85"/>
                    </a:moveTo>
                    <a:cubicBezTo>
                      <a:pt x="112" y="85"/>
                      <a:pt x="108" y="83"/>
                      <a:pt x="108" y="81"/>
                    </a:cubicBezTo>
                    <a:cubicBezTo>
                      <a:pt x="110" y="79"/>
                      <a:pt x="113" y="82"/>
                      <a:pt x="115" y="83"/>
                    </a:cubicBezTo>
                    <a:cubicBezTo>
                      <a:pt x="115" y="84"/>
                      <a:pt x="116" y="85"/>
                      <a:pt x="117" y="85"/>
                    </a:cubicBezTo>
                    <a:cubicBezTo>
                      <a:pt x="116" y="85"/>
                      <a:pt x="115" y="85"/>
                      <a:pt x="114" y="85"/>
                    </a:cubicBezTo>
                    <a:close/>
                    <a:moveTo>
                      <a:pt x="116" y="80"/>
                    </a:moveTo>
                    <a:cubicBezTo>
                      <a:pt x="114" y="80"/>
                      <a:pt x="110" y="78"/>
                      <a:pt x="111" y="75"/>
                    </a:cubicBezTo>
                    <a:cubicBezTo>
                      <a:pt x="113" y="74"/>
                      <a:pt x="117" y="77"/>
                      <a:pt x="117" y="79"/>
                    </a:cubicBezTo>
                    <a:cubicBezTo>
                      <a:pt x="118" y="80"/>
                      <a:pt x="118" y="81"/>
                      <a:pt x="119" y="81"/>
                    </a:cubicBezTo>
                    <a:cubicBezTo>
                      <a:pt x="118" y="81"/>
                      <a:pt x="118" y="81"/>
                      <a:pt x="116" y="80"/>
                    </a:cubicBezTo>
                    <a:close/>
                    <a:moveTo>
                      <a:pt x="119" y="77"/>
                    </a:moveTo>
                    <a:cubicBezTo>
                      <a:pt x="118" y="76"/>
                      <a:pt x="114" y="73"/>
                      <a:pt x="116" y="71"/>
                    </a:cubicBezTo>
                    <a:cubicBezTo>
                      <a:pt x="118" y="70"/>
                      <a:pt x="121" y="74"/>
                      <a:pt x="121" y="75"/>
                    </a:cubicBezTo>
                    <a:cubicBezTo>
                      <a:pt x="121" y="77"/>
                      <a:pt x="121" y="78"/>
                      <a:pt x="122" y="78"/>
                    </a:cubicBezTo>
                    <a:cubicBezTo>
                      <a:pt x="121" y="78"/>
                      <a:pt x="121" y="77"/>
                      <a:pt x="119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4268788" y="3195638"/>
                <a:ext cx="404813" cy="398463"/>
              </a:xfrm>
              <a:custGeom>
                <a:avLst/>
                <a:gdLst>
                  <a:gd name="T0" fmla="*/ 35 w 108"/>
                  <a:gd name="T1" fmla="*/ 29 h 106"/>
                  <a:gd name="T2" fmla="*/ 15 w 108"/>
                  <a:gd name="T3" fmla="*/ 83 h 106"/>
                  <a:gd name="T4" fmla="*/ 81 w 108"/>
                  <a:gd name="T5" fmla="*/ 106 h 106"/>
                  <a:gd name="T6" fmla="*/ 92 w 108"/>
                  <a:gd name="T7" fmla="*/ 36 h 106"/>
                  <a:gd name="T8" fmla="*/ 73 w 108"/>
                  <a:gd name="T9" fmla="*/ 57 h 106"/>
                  <a:gd name="T10" fmla="*/ 78 w 108"/>
                  <a:gd name="T11" fmla="*/ 52 h 106"/>
                  <a:gd name="T12" fmla="*/ 71 w 108"/>
                  <a:gd name="T13" fmla="*/ 49 h 106"/>
                  <a:gd name="T14" fmla="*/ 67 w 108"/>
                  <a:gd name="T15" fmla="*/ 48 h 106"/>
                  <a:gd name="T16" fmla="*/ 70 w 108"/>
                  <a:gd name="T17" fmla="*/ 78 h 106"/>
                  <a:gd name="T18" fmla="*/ 63 w 108"/>
                  <a:gd name="T19" fmla="*/ 76 h 106"/>
                  <a:gd name="T20" fmla="*/ 65 w 108"/>
                  <a:gd name="T21" fmla="*/ 22 h 106"/>
                  <a:gd name="T22" fmla="*/ 64 w 108"/>
                  <a:gd name="T23" fmla="*/ 35 h 106"/>
                  <a:gd name="T24" fmla="*/ 60 w 108"/>
                  <a:gd name="T25" fmla="*/ 23 h 106"/>
                  <a:gd name="T26" fmla="*/ 57 w 108"/>
                  <a:gd name="T27" fmla="*/ 38 h 106"/>
                  <a:gd name="T28" fmla="*/ 55 w 108"/>
                  <a:gd name="T29" fmla="*/ 23 h 106"/>
                  <a:gd name="T30" fmla="*/ 53 w 108"/>
                  <a:gd name="T31" fmla="*/ 37 h 106"/>
                  <a:gd name="T32" fmla="*/ 50 w 108"/>
                  <a:gd name="T33" fmla="*/ 22 h 106"/>
                  <a:gd name="T34" fmla="*/ 49 w 108"/>
                  <a:gd name="T35" fmla="*/ 32 h 106"/>
                  <a:gd name="T36" fmla="*/ 45 w 108"/>
                  <a:gd name="T37" fmla="*/ 20 h 106"/>
                  <a:gd name="T38" fmla="*/ 45 w 108"/>
                  <a:gd name="T39" fmla="*/ 38 h 106"/>
                  <a:gd name="T40" fmla="*/ 37 w 108"/>
                  <a:gd name="T41" fmla="*/ 44 h 106"/>
                  <a:gd name="T42" fmla="*/ 31 w 108"/>
                  <a:gd name="T43" fmla="*/ 75 h 106"/>
                  <a:gd name="T44" fmla="*/ 34 w 108"/>
                  <a:gd name="T45" fmla="*/ 68 h 106"/>
                  <a:gd name="T46" fmla="*/ 34 w 108"/>
                  <a:gd name="T47" fmla="*/ 47 h 106"/>
                  <a:gd name="T48" fmla="*/ 27 w 108"/>
                  <a:gd name="T49" fmla="*/ 48 h 106"/>
                  <a:gd name="T50" fmla="*/ 26 w 108"/>
                  <a:gd name="T51" fmla="*/ 53 h 106"/>
                  <a:gd name="T52" fmla="*/ 26 w 108"/>
                  <a:gd name="T53" fmla="*/ 58 h 106"/>
                  <a:gd name="T54" fmla="*/ 15 w 108"/>
                  <a:gd name="T55" fmla="*/ 34 h 106"/>
                  <a:gd name="T56" fmla="*/ 15 w 108"/>
                  <a:gd name="T57" fmla="*/ 37 h 106"/>
                  <a:gd name="T58" fmla="*/ 12 w 108"/>
                  <a:gd name="T59" fmla="*/ 47 h 106"/>
                  <a:gd name="T60" fmla="*/ 15 w 108"/>
                  <a:gd name="T61" fmla="*/ 44 h 106"/>
                  <a:gd name="T62" fmla="*/ 21 w 108"/>
                  <a:gd name="T63" fmla="*/ 44 h 106"/>
                  <a:gd name="T64" fmla="*/ 21 w 108"/>
                  <a:gd name="T65" fmla="*/ 77 h 106"/>
                  <a:gd name="T66" fmla="*/ 24 w 108"/>
                  <a:gd name="T67" fmla="*/ 84 h 106"/>
                  <a:gd name="T68" fmla="*/ 27 w 108"/>
                  <a:gd name="T69" fmla="*/ 87 h 106"/>
                  <a:gd name="T70" fmla="*/ 30 w 108"/>
                  <a:gd name="T71" fmla="*/ 90 h 106"/>
                  <a:gd name="T72" fmla="*/ 36 w 108"/>
                  <a:gd name="T73" fmla="*/ 91 h 106"/>
                  <a:gd name="T74" fmla="*/ 39 w 108"/>
                  <a:gd name="T75" fmla="*/ 75 h 106"/>
                  <a:gd name="T76" fmla="*/ 42 w 108"/>
                  <a:gd name="T77" fmla="*/ 74 h 106"/>
                  <a:gd name="T78" fmla="*/ 46 w 108"/>
                  <a:gd name="T79" fmla="*/ 78 h 106"/>
                  <a:gd name="T80" fmla="*/ 44 w 108"/>
                  <a:gd name="T81" fmla="*/ 54 h 106"/>
                  <a:gd name="T82" fmla="*/ 65 w 108"/>
                  <a:gd name="T83" fmla="*/ 62 h 106"/>
                  <a:gd name="T84" fmla="*/ 55 w 108"/>
                  <a:gd name="T85" fmla="*/ 77 h 106"/>
                  <a:gd name="T86" fmla="*/ 58 w 108"/>
                  <a:gd name="T87" fmla="*/ 76 h 106"/>
                  <a:gd name="T88" fmla="*/ 67 w 108"/>
                  <a:gd name="T89" fmla="*/ 95 h 106"/>
                  <a:gd name="T90" fmla="*/ 70 w 108"/>
                  <a:gd name="T91" fmla="*/ 92 h 106"/>
                  <a:gd name="T92" fmla="*/ 73 w 108"/>
                  <a:gd name="T93" fmla="*/ 90 h 106"/>
                  <a:gd name="T94" fmla="*/ 67 w 108"/>
                  <a:gd name="T95" fmla="*/ 70 h 106"/>
                  <a:gd name="T96" fmla="*/ 75 w 108"/>
                  <a:gd name="T97" fmla="*/ 89 h 106"/>
                  <a:gd name="T98" fmla="*/ 73 w 108"/>
                  <a:gd name="T99" fmla="*/ 61 h 106"/>
                  <a:gd name="T100" fmla="*/ 79 w 108"/>
                  <a:gd name="T101" fmla="*/ 88 h 106"/>
                  <a:gd name="T102" fmla="*/ 90 w 108"/>
                  <a:gd name="T103" fmla="*/ 41 h 106"/>
                  <a:gd name="T104" fmla="*/ 92 w 108"/>
                  <a:gd name="T105" fmla="*/ 44 h 106"/>
                  <a:gd name="T106" fmla="*/ 93 w 108"/>
                  <a:gd name="T107" fmla="*/ 55 h 106"/>
                  <a:gd name="T108" fmla="*/ 91 w 108"/>
                  <a:gd name="T109" fmla="*/ 51 h 106"/>
                  <a:gd name="T110" fmla="*/ 90 w 108"/>
                  <a:gd name="T111" fmla="*/ 4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" h="106">
                    <a:moveTo>
                      <a:pt x="73" y="32"/>
                    </a:moveTo>
                    <a:cubicBezTo>
                      <a:pt x="74" y="26"/>
                      <a:pt x="72" y="18"/>
                      <a:pt x="67" y="14"/>
                    </a:cubicBezTo>
                    <a:cubicBezTo>
                      <a:pt x="59" y="6"/>
                      <a:pt x="59" y="4"/>
                      <a:pt x="57" y="0"/>
                    </a:cubicBezTo>
                    <a:cubicBezTo>
                      <a:pt x="55" y="3"/>
                      <a:pt x="54" y="6"/>
                      <a:pt x="45" y="12"/>
                    </a:cubicBezTo>
                    <a:cubicBezTo>
                      <a:pt x="40" y="16"/>
                      <a:pt x="35" y="22"/>
                      <a:pt x="35" y="29"/>
                    </a:cubicBezTo>
                    <a:cubicBezTo>
                      <a:pt x="29" y="26"/>
                      <a:pt x="21" y="26"/>
                      <a:pt x="16" y="29"/>
                    </a:cubicBezTo>
                    <a:cubicBezTo>
                      <a:pt x="6" y="35"/>
                      <a:pt x="4" y="34"/>
                      <a:pt x="0" y="34"/>
                    </a:cubicBezTo>
                    <a:cubicBezTo>
                      <a:pt x="2" y="38"/>
                      <a:pt x="4" y="39"/>
                      <a:pt x="7" y="50"/>
                    </a:cubicBezTo>
                    <a:cubicBezTo>
                      <a:pt x="9" y="56"/>
                      <a:pt x="14" y="62"/>
                      <a:pt x="21" y="64"/>
                    </a:cubicBezTo>
                    <a:cubicBezTo>
                      <a:pt x="16" y="69"/>
                      <a:pt x="14" y="76"/>
                      <a:pt x="15" y="83"/>
                    </a:cubicBezTo>
                    <a:cubicBezTo>
                      <a:pt x="17" y="93"/>
                      <a:pt x="16" y="96"/>
                      <a:pt x="15" y="100"/>
                    </a:cubicBezTo>
                    <a:cubicBezTo>
                      <a:pt x="18" y="98"/>
                      <a:pt x="21" y="97"/>
                      <a:pt x="32" y="97"/>
                    </a:cubicBezTo>
                    <a:cubicBezTo>
                      <a:pt x="38" y="97"/>
                      <a:pt x="45" y="94"/>
                      <a:pt x="49" y="89"/>
                    </a:cubicBezTo>
                    <a:cubicBezTo>
                      <a:pt x="52" y="95"/>
                      <a:pt x="59" y="99"/>
                      <a:pt x="65" y="100"/>
                    </a:cubicBezTo>
                    <a:cubicBezTo>
                      <a:pt x="76" y="102"/>
                      <a:pt x="78" y="104"/>
                      <a:pt x="81" y="106"/>
                    </a:cubicBezTo>
                    <a:cubicBezTo>
                      <a:pt x="81" y="102"/>
                      <a:pt x="80" y="99"/>
                      <a:pt x="84" y="89"/>
                    </a:cubicBezTo>
                    <a:cubicBezTo>
                      <a:pt x="86" y="83"/>
                      <a:pt x="86" y="75"/>
                      <a:pt x="82" y="69"/>
                    </a:cubicBezTo>
                    <a:cubicBezTo>
                      <a:pt x="89" y="69"/>
                      <a:pt x="95" y="63"/>
                      <a:pt x="97" y="58"/>
                    </a:cubicBezTo>
                    <a:cubicBezTo>
                      <a:pt x="102" y="48"/>
                      <a:pt x="105" y="47"/>
                      <a:pt x="108" y="44"/>
                    </a:cubicBezTo>
                    <a:cubicBezTo>
                      <a:pt x="104" y="43"/>
                      <a:pt x="101" y="43"/>
                      <a:pt x="92" y="36"/>
                    </a:cubicBezTo>
                    <a:cubicBezTo>
                      <a:pt x="87" y="32"/>
                      <a:pt x="80" y="30"/>
                      <a:pt x="73" y="32"/>
                    </a:cubicBezTo>
                    <a:close/>
                    <a:moveTo>
                      <a:pt x="79" y="57"/>
                    </a:moveTo>
                    <a:cubicBezTo>
                      <a:pt x="78" y="59"/>
                      <a:pt x="74" y="59"/>
                      <a:pt x="73" y="58"/>
                    </a:cubicBezTo>
                    <a:cubicBezTo>
                      <a:pt x="72" y="58"/>
                      <a:pt x="71" y="58"/>
                      <a:pt x="71" y="58"/>
                    </a:cubicBezTo>
                    <a:cubicBezTo>
                      <a:pt x="71" y="57"/>
                      <a:pt x="72" y="57"/>
                      <a:pt x="73" y="57"/>
                    </a:cubicBezTo>
                    <a:cubicBezTo>
                      <a:pt x="74" y="56"/>
                      <a:pt x="78" y="55"/>
                      <a:pt x="79" y="57"/>
                    </a:cubicBezTo>
                    <a:close/>
                    <a:moveTo>
                      <a:pt x="73" y="54"/>
                    </a:moveTo>
                    <a:cubicBezTo>
                      <a:pt x="71" y="54"/>
                      <a:pt x="71" y="54"/>
                      <a:pt x="70" y="54"/>
                    </a:cubicBezTo>
                    <a:cubicBezTo>
                      <a:pt x="71" y="54"/>
                      <a:pt x="71" y="54"/>
                      <a:pt x="72" y="53"/>
                    </a:cubicBezTo>
                    <a:cubicBezTo>
                      <a:pt x="73" y="52"/>
                      <a:pt x="77" y="50"/>
                      <a:pt x="78" y="52"/>
                    </a:cubicBezTo>
                    <a:cubicBezTo>
                      <a:pt x="78" y="54"/>
                      <a:pt x="74" y="55"/>
                      <a:pt x="73" y="54"/>
                    </a:cubicBezTo>
                    <a:close/>
                    <a:moveTo>
                      <a:pt x="76" y="47"/>
                    </a:moveTo>
                    <a:cubicBezTo>
                      <a:pt x="76" y="49"/>
                      <a:pt x="73" y="50"/>
                      <a:pt x="72" y="50"/>
                    </a:cubicBezTo>
                    <a:cubicBezTo>
                      <a:pt x="70" y="50"/>
                      <a:pt x="70" y="51"/>
                      <a:pt x="69" y="51"/>
                    </a:cubicBezTo>
                    <a:cubicBezTo>
                      <a:pt x="70" y="50"/>
                      <a:pt x="70" y="50"/>
                      <a:pt x="71" y="49"/>
                    </a:cubicBezTo>
                    <a:cubicBezTo>
                      <a:pt x="72" y="48"/>
                      <a:pt x="75" y="46"/>
                      <a:pt x="76" y="47"/>
                    </a:cubicBezTo>
                    <a:close/>
                    <a:moveTo>
                      <a:pt x="69" y="46"/>
                    </a:moveTo>
                    <a:cubicBezTo>
                      <a:pt x="69" y="44"/>
                      <a:pt x="72" y="42"/>
                      <a:pt x="73" y="43"/>
                    </a:cubicBezTo>
                    <a:cubicBezTo>
                      <a:pt x="74" y="45"/>
                      <a:pt x="71" y="47"/>
                      <a:pt x="70" y="47"/>
                    </a:cubicBezTo>
                    <a:cubicBezTo>
                      <a:pt x="68" y="47"/>
                      <a:pt x="68" y="47"/>
                      <a:pt x="67" y="48"/>
                    </a:cubicBezTo>
                    <a:cubicBezTo>
                      <a:pt x="68" y="47"/>
                      <a:pt x="68" y="47"/>
                      <a:pt x="69" y="46"/>
                    </a:cubicBezTo>
                    <a:close/>
                    <a:moveTo>
                      <a:pt x="65" y="74"/>
                    </a:moveTo>
                    <a:cubicBezTo>
                      <a:pt x="65" y="73"/>
                      <a:pt x="65" y="73"/>
                      <a:pt x="64" y="72"/>
                    </a:cubicBezTo>
                    <a:cubicBezTo>
                      <a:pt x="65" y="73"/>
                      <a:pt x="65" y="73"/>
                      <a:pt x="67" y="73"/>
                    </a:cubicBezTo>
                    <a:cubicBezTo>
                      <a:pt x="68" y="74"/>
                      <a:pt x="71" y="76"/>
                      <a:pt x="70" y="78"/>
                    </a:cubicBezTo>
                    <a:cubicBezTo>
                      <a:pt x="68" y="79"/>
                      <a:pt x="66" y="76"/>
                      <a:pt x="65" y="74"/>
                    </a:cubicBezTo>
                    <a:close/>
                    <a:moveTo>
                      <a:pt x="66" y="81"/>
                    </a:moveTo>
                    <a:cubicBezTo>
                      <a:pt x="64" y="81"/>
                      <a:pt x="62" y="78"/>
                      <a:pt x="62" y="77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2" y="75"/>
                      <a:pt x="62" y="75"/>
                      <a:pt x="63" y="76"/>
                    </a:cubicBezTo>
                    <a:cubicBezTo>
                      <a:pt x="65" y="76"/>
                      <a:pt x="67" y="79"/>
                      <a:pt x="66" y="81"/>
                    </a:cubicBezTo>
                    <a:close/>
                    <a:moveTo>
                      <a:pt x="63" y="17"/>
                    </a:moveTo>
                    <a:cubicBezTo>
                      <a:pt x="63" y="16"/>
                      <a:pt x="63" y="15"/>
                      <a:pt x="63" y="15"/>
                    </a:cubicBezTo>
                    <a:cubicBezTo>
                      <a:pt x="63" y="15"/>
                      <a:pt x="63" y="16"/>
                      <a:pt x="64" y="16"/>
                    </a:cubicBezTo>
                    <a:cubicBezTo>
                      <a:pt x="65" y="18"/>
                      <a:pt x="67" y="21"/>
                      <a:pt x="65" y="22"/>
                    </a:cubicBezTo>
                    <a:cubicBezTo>
                      <a:pt x="63" y="22"/>
                      <a:pt x="62" y="18"/>
                      <a:pt x="63" y="17"/>
                    </a:cubicBezTo>
                    <a:close/>
                    <a:moveTo>
                      <a:pt x="62" y="40"/>
                    </a:moveTo>
                    <a:cubicBezTo>
                      <a:pt x="61" y="41"/>
                      <a:pt x="61" y="41"/>
                      <a:pt x="60" y="42"/>
                    </a:cubicBezTo>
                    <a:cubicBezTo>
                      <a:pt x="61" y="41"/>
                      <a:pt x="61" y="41"/>
                      <a:pt x="61" y="39"/>
                    </a:cubicBezTo>
                    <a:cubicBezTo>
                      <a:pt x="61" y="38"/>
                      <a:pt x="62" y="34"/>
                      <a:pt x="64" y="35"/>
                    </a:cubicBezTo>
                    <a:cubicBezTo>
                      <a:pt x="65" y="36"/>
                      <a:pt x="63" y="39"/>
                      <a:pt x="62" y="40"/>
                    </a:cubicBezTo>
                    <a:close/>
                    <a:moveTo>
                      <a:pt x="59" y="18"/>
                    </a:moveTo>
                    <a:cubicBezTo>
                      <a:pt x="59" y="16"/>
                      <a:pt x="59" y="16"/>
                      <a:pt x="59" y="15"/>
                    </a:cubicBezTo>
                    <a:cubicBezTo>
                      <a:pt x="60" y="16"/>
                      <a:pt x="60" y="16"/>
                      <a:pt x="60" y="18"/>
                    </a:cubicBezTo>
                    <a:cubicBezTo>
                      <a:pt x="61" y="19"/>
                      <a:pt x="62" y="22"/>
                      <a:pt x="60" y="23"/>
                    </a:cubicBezTo>
                    <a:cubicBezTo>
                      <a:pt x="58" y="23"/>
                      <a:pt x="58" y="19"/>
                      <a:pt x="59" y="18"/>
                    </a:cubicBezTo>
                    <a:close/>
                    <a:moveTo>
                      <a:pt x="59" y="33"/>
                    </a:moveTo>
                    <a:cubicBezTo>
                      <a:pt x="61" y="34"/>
                      <a:pt x="60" y="37"/>
                      <a:pt x="59" y="38"/>
                    </a:cubicBezTo>
                    <a:cubicBezTo>
                      <a:pt x="58" y="39"/>
                      <a:pt x="58" y="40"/>
                      <a:pt x="57" y="40"/>
                    </a:cubicBezTo>
                    <a:cubicBezTo>
                      <a:pt x="57" y="40"/>
                      <a:pt x="57" y="39"/>
                      <a:pt x="57" y="38"/>
                    </a:cubicBezTo>
                    <a:cubicBezTo>
                      <a:pt x="57" y="36"/>
                      <a:pt x="57" y="33"/>
                      <a:pt x="59" y="33"/>
                    </a:cubicBezTo>
                    <a:close/>
                    <a:moveTo>
                      <a:pt x="55" y="18"/>
                    </a:moveTo>
                    <a:cubicBezTo>
                      <a:pt x="55" y="17"/>
                      <a:pt x="56" y="16"/>
                      <a:pt x="56" y="16"/>
                    </a:cubicBezTo>
                    <a:cubicBezTo>
                      <a:pt x="56" y="16"/>
                      <a:pt x="56" y="17"/>
                      <a:pt x="56" y="18"/>
                    </a:cubicBezTo>
                    <a:cubicBezTo>
                      <a:pt x="57" y="19"/>
                      <a:pt x="57" y="23"/>
                      <a:pt x="55" y="23"/>
                    </a:cubicBezTo>
                    <a:cubicBezTo>
                      <a:pt x="53" y="22"/>
                      <a:pt x="54" y="19"/>
                      <a:pt x="55" y="18"/>
                    </a:cubicBezTo>
                    <a:close/>
                    <a:moveTo>
                      <a:pt x="54" y="32"/>
                    </a:moveTo>
                    <a:cubicBezTo>
                      <a:pt x="56" y="32"/>
                      <a:pt x="55" y="36"/>
                      <a:pt x="55" y="37"/>
                    </a:cubicBezTo>
                    <a:cubicBezTo>
                      <a:pt x="54" y="38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2" y="36"/>
                      <a:pt x="52" y="32"/>
                      <a:pt x="54" y="32"/>
                    </a:cubicBezTo>
                    <a:close/>
                    <a:moveTo>
                      <a:pt x="51" y="17"/>
                    </a:move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7"/>
                    </a:cubicBezTo>
                    <a:cubicBezTo>
                      <a:pt x="53" y="19"/>
                      <a:pt x="52" y="22"/>
                      <a:pt x="50" y="22"/>
                    </a:cubicBezTo>
                    <a:cubicBezTo>
                      <a:pt x="48" y="21"/>
                      <a:pt x="50" y="18"/>
                      <a:pt x="51" y="17"/>
                    </a:cubicBezTo>
                    <a:close/>
                    <a:moveTo>
                      <a:pt x="51" y="37"/>
                    </a:moveTo>
                    <a:cubicBezTo>
                      <a:pt x="50" y="38"/>
                      <a:pt x="50" y="39"/>
                      <a:pt x="50" y="40"/>
                    </a:cubicBezTo>
                    <a:cubicBezTo>
                      <a:pt x="50" y="39"/>
                      <a:pt x="50" y="39"/>
                      <a:pt x="49" y="37"/>
                    </a:cubicBezTo>
                    <a:cubicBezTo>
                      <a:pt x="48" y="36"/>
                      <a:pt x="47" y="33"/>
                      <a:pt x="49" y="32"/>
                    </a:cubicBezTo>
                    <a:cubicBezTo>
                      <a:pt x="51" y="32"/>
                      <a:pt x="51" y="36"/>
                      <a:pt x="51" y="37"/>
                    </a:cubicBezTo>
                    <a:close/>
                    <a:moveTo>
                      <a:pt x="47" y="15"/>
                    </a:moveTo>
                    <a:cubicBezTo>
                      <a:pt x="48" y="14"/>
                      <a:pt x="49" y="14"/>
                      <a:pt x="49" y="14"/>
                    </a:cubicBezTo>
                    <a:cubicBezTo>
                      <a:pt x="49" y="14"/>
                      <a:pt x="49" y="15"/>
                      <a:pt x="49" y="16"/>
                    </a:cubicBezTo>
                    <a:cubicBezTo>
                      <a:pt x="48" y="17"/>
                      <a:pt x="47" y="21"/>
                      <a:pt x="45" y="20"/>
                    </a:cubicBezTo>
                    <a:cubicBezTo>
                      <a:pt x="44" y="19"/>
                      <a:pt x="46" y="16"/>
                      <a:pt x="47" y="15"/>
                    </a:cubicBezTo>
                    <a:close/>
                    <a:moveTo>
                      <a:pt x="44" y="33"/>
                    </a:moveTo>
                    <a:cubicBezTo>
                      <a:pt x="46" y="33"/>
                      <a:pt x="47" y="36"/>
                      <a:pt x="47" y="38"/>
                    </a:cubicBezTo>
                    <a:cubicBezTo>
                      <a:pt x="47" y="39"/>
                      <a:pt x="47" y="40"/>
                      <a:pt x="47" y="40"/>
                    </a:cubicBezTo>
                    <a:cubicBezTo>
                      <a:pt x="46" y="40"/>
                      <a:pt x="46" y="39"/>
                      <a:pt x="45" y="38"/>
                    </a:cubicBezTo>
                    <a:cubicBezTo>
                      <a:pt x="44" y="38"/>
                      <a:pt x="42" y="34"/>
                      <a:pt x="44" y="33"/>
                    </a:cubicBezTo>
                    <a:close/>
                    <a:moveTo>
                      <a:pt x="33" y="39"/>
                    </a:moveTo>
                    <a:cubicBezTo>
                      <a:pt x="35" y="39"/>
                      <a:pt x="37" y="41"/>
                      <a:pt x="38" y="43"/>
                    </a:cubicBezTo>
                    <a:cubicBezTo>
                      <a:pt x="38" y="44"/>
                      <a:pt x="39" y="44"/>
                      <a:pt x="39" y="45"/>
                    </a:cubicBezTo>
                    <a:cubicBezTo>
                      <a:pt x="38" y="45"/>
                      <a:pt x="38" y="44"/>
                      <a:pt x="37" y="44"/>
                    </a:cubicBezTo>
                    <a:cubicBezTo>
                      <a:pt x="35" y="44"/>
                      <a:pt x="32" y="41"/>
                      <a:pt x="33" y="39"/>
                    </a:cubicBezTo>
                    <a:close/>
                    <a:moveTo>
                      <a:pt x="35" y="70"/>
                    </a:moveTo>
                    <a:cubicBezTo>
                      <a:pt x="36" y="70"/>
                      <a:pt x="37" y="70"/>
                      <a:pt x="37" y="70"/>
                    </a:cubicBezTo>
                    <a:cubicBezTo>
                      <a:pt x="37" y="70"/>
                      <a:pt x="36" y="70"/>
                      <a:pt x="36" y="72"/>
                    </a:cubicBezTo>
                    <a:cubicBezTo>
                      <a:pt x="35" y="73"/>
                      <a:pt x="33" y="76"/>
                      <a:pt x="31" y="75"/>
                    </a:cubicBezTo>
                    <a:cubicBezTo>
                      <a:pt x="30" y="73"/>
                      <a:pt x="33" y="71"/>
                      <a:pt x="35" y="70"/>
                    </a:cubicBezTo>
                    <a:close/>
                    <a:moveTo>
                      <a:pt x="28" y="70"/>
                    </a:moveTo>
                    <a:cubicBezTo>
                      <a:pt x="28" y="68"/>
                      <a:pt x="32" y="67"/>
                      <a:pt x="33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5" y="67"/>
                      <a:pt x="35" y="67"/>
                      <a:pt x="34" y="68"/>
                    </a:cubicBezTo>
                    <a:cubicBezTo>
                      <a:pt x="33" y="70"/>
                      <a:pt x="30" y="72"/>
                      <a:pt x="28" y="70"/>
                    </a:cubicBezTo>
                    <a:close/>
                    <a:moveTo>
                      <a:pt x="30" y="43"/>
                    </a:moveTo>
                    <a:cubicBezTo>
                      <a:pt x="31" y="42"/>
                      <a:pt x="34" y="44"/>
                      <a:pt x="35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6" y="47"/>
                      <a:pt x="36" y="47"/>
                      <a:pt x="34" y="47"/>
                    </a:cubicBezTo>
                    <a:cubicBezTo>
                      <a:pt x="33" y="47"/>
                      <a:pt x="29" y="45"/>
                      <a:pt x="30" y="43"/>
                    </a:cubicBezTo>
                    <a:close/>
                    <a:moveTo>
                      <a:pt x="33" y="49"/>
                    </a:moveTo>
                    <a:cubicBezTo>
                      <a:pt x="34" y="50"/>
                      <a:pt x="34" y="50"/>
                      <a:pt x="35" y="51"/>
                    </a:cubicBezTo>
                    <a:cubicBezTo>
                      <a:pt x="34" y="51"/>
                      <a:pt x="34" y="51"/>
                      <a:pt x="32" y="51"/>
                    </a:cubicBezTo>
                    <a:cubicBezTo>
                      <a:pt x="31" y="51"/>
                      <a:pt x="27" y="50"/>
                      <a:pt x="27" y="48"/>
                    </a:cubicBezTo>
                    <a:cubicBezTo>
                      <a:pt x="29" y="46"/>
                      <a:pt x="32" y="48"/>
                      <a:pt x="33" y="49"/>
                    </a:cubicBezTo>
                    <a:close/>
                    <a:moveTo>
                      <a:pt x="32" y="53"/>
                    </a:moveTo>
                    <a:cubicBezTo>
                      <a:pt x="33" y="54"/>
                      <a:pt x="33" y="54"/>
                      <a:pt x="34" y="54"/>
                    </a:cubicBezTo>
                    <a:cubicBezTo>
                      <a:pt x="33" y="54"/>
                      <a:pt x="33" y="54"/>
                      <a:pt x="31" y="55"/>
                    </a:cubicBezTo>
                    <a:cubicBezTo>
                      <a:pt x="30" y="55"/>
                      <a:pt x="26" y="55"/>
                      <a:pt x="26" y="53"/>
                    </a:cubicBezTo>
                    <a:cubicBezTo>
                      <a:pt x="27" y="51"/>
                      <a:pt x="30" y="52"/>
                      <a:pt x="32" y="53"/>
                    </a:cubicBezTo>
                    <a:close/>
                    <a:moveTo>
                      <a:pt x="31" y="57"/>
                    </a:moveTo>
                    <a:cubicBezTo>
                      <a:pt x="32" y="58"/>
                      <a:pt x="33" y="58"/>
                      <a:pt x="33" y="58"/>
                    </a:cubicBezTo>
                    <a:cubicBezTo>
                      <a:pt x="33" y="58"/>
                      <a:pt x="32" y="58"/>
                      <a:pt x="31" y="59"/>
                    </a:cubicBezTo>
                    <a:cubicBezTo>
                      <a:pt x="30" y="59"/>
                      <a:pt x="26" y="60"/>
                      <a:pt x="26" y="58"/>
                    </a:cubicBezTo>
                    <a:cubicBezTo>
                      <a:pt x="26" y="56"/>
                      <a:pt x="30" y="56"/>
                      <a:pt x="31" y="57"/>
                    </a:cubicBezTo>
                    <a:close/>
                    <a:moveTo>
                      <a:pt x="17" y="33"/>
                    </a:moveTo>
                    <a:cubicBezTo>
                      <a:pt x="19" y="32"/>
                      <a:pt x="22" y="32"/>
                      <a:pt x="23" y="34"/>
                    </a:cubicBezTo>
                    <a:cubicBezTo>
                      <a:pt x="22" y="36"/>
                      <a:pt x="19" y="35"/>
                      <a:pt x="17" y="34"/>
                    </a:cubicBezTo>
                    <a:cubicBezTo>
                      <a:pt x="16" y="34"/>
                      <a:pt x="16" y="34"/>
                      <a:pt x="15" y="34"/>
                    </a:cubicBezTo>
                    <a:cubicBezTo>
                      <a:pt x="16" y="33"/>
                      <a:pt x="16" y="33"/>
                      <a:pt x="17" y="33"/>
                    </a:cubicBezTo>
                    <a:close/>
                    <a:moveTo>
                      <a:pt x="17" y="37"/>
                    </a:moveTo>
                    <a:cubicBezTo>
                      <a:pt x="19" y="36"/>
                      <a:pt x="22" y="37"/>
                      <a:pt x="23" y="39"/>
                    </a:cubicBezTo>
                    <a:cubicBezTo>
                      <a:pt x="21" y="41"/>
                      <a:pt x="18" y="39"/>
                      <a:pt x="17" y="38"/>
                    </a:cubicBezTo>
                    <a:cubicBezTo>
                      <a:pt x="16" y="38"/>
                      <a:pt x="16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lose/>
                    <a:moveTo>
                      <a:pt x="15" y="52"/>
                    </a:moveTo>
                    <a:cubicBezTo>
                      <a:pt x="13" y="53"/>
                      <a:pt x="11" y="50"/>
                      <a:pt x="11" y="49"/>
                    </a:cubicBezTo>
                    <a:cubicBezTo>
                      <a:pt x="11" y="47"/>
                      <a:pt x="10" y="47"/>
                      <a:pt x="10" y="46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4" y="48"/>
                      <a:pt x="16" y="51"/>
                      <a:pt x="15" y="52"/>
                    </a:cubicBezTo>
                    <a:close/>
                    <a:moveTo>
                      <a:pt x="19" y="48"/>
                    </a:moveTo>
                    <a:cubicBezTo>
                      <a:pt x="17" y="50"/>
                      <a:pt x="14" y="47"/>
                      <a:pt x="14" y="46"/>
                    </a:cubicBezTo>
                    <a:cubicBezTo>
                      <a:pt x="13" y="44"/>
                      <a:pt x="13" y="44"/>
                      <a:pt x="12" y="44"/>
                    </a:cubicBezTo>
                    <a:cubicBezTo>
                      <a:pt x="13" y="44"/>
                      <a:pt x="13" y="44"/>
                      <a:pt x="15" y="44"/>
                    </a:cubicBezTo>
                    <a:cubicBezTo>
                      <a:pt x="16" y="45"/>
                      <a:pt x="19" y="46"/>
                      <a:pt x="19" y="48"/>
                    </a:cubicBezTo>
                    <a:close/>
                    <a:moveTo>
                      <a:pt x="16" y="42"/>
                    </a:moveTo>
                    <a:cubicBezTo>
                      <a:pt x="15" y="41"/>
                      <a:pt x="14" y="41"/>
                      <a:pt x="14" y="40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8" y="41"/>
                      <a:pt x="21" y="42"/>
                      <a:pt x="21" y="44"/>
                    </a:cubicBezTo>
                    <a:cubicBezTo>
                      <a:pt x="20" y="45"/>
                      <a:pt x="17" y="43"/>
                      <a:pt x="16" y="42"/>
                    </a:cubicBezTo>
                    <a:close/>
                    <a:moveTo>
                      <a:pt x="20" y="83"/>
                    </a:moveTo>
                    <a:cubicBezTo>
                      <a:pt x="19" y="84"/>
                      <a:pt x="19" y="84"/>
                      <a:pt x="19" y="85"/>
                    </a:cubicBezTo>
                    <a:cubicBezTo>
                      <a:pt x="19" y="84"/>
                      <a:pt x="19" y="84"/>
                      <a:pt x="19" y="82"/>
                    </a:cubicBezTo>
                    <a:cubicBezTo>
                      <a:pt x="18" y="81"/>
                      <a:pt x="19" y="77"/>
                      <a:pt x="21" y="77"/>
                    </a:cubicBezTo>
                    <a:cubicBezTo>
                      <a:pt x="23" y="78"/>
                      <a:pt x="21" y="82"/>
                      <a:pt x="20" y="83"/>
                    </a:cubicBezTo>
                    <a:close/>
                    <a:moveTo>
                      <a:pt x="22" y="86"/>
                    </a:moveTo>
                    <a:cubicBezTo>
                      <a:pt x="22" y="85"/>
                      <a:pt x="22" y="85"/>
                      <a:pt x="22" y="84"/>
                    </a:cubicBezTo>
                    <a:cubicBezTo>
                      <a:pt x="22" y="82"/>
                      <a:pt x="24" y="79"/>
                      <a:pt x="26" y="79"/>
                    </a:cubicBezTo>
                    <a:cubicBezTo>
                      <a:pt x="27" y="81"/>
                      <a:pt x="25" y="84"/>
                      <a:pt x="24" y="84"/>
                    </a:cubicBezTo>
                    <a:cubicBezTo>
                      <a:pt x="23" y="85"/>
                      <a:pt x="22" y="86"/>
                      <a:pt x="22" y="86"/>
                    </a:cubicBezTo>
                    <a:close/>
                    <a:moveTo>
                      <a:pt x="25" y="88"/>
                    </a:moveTo>
                    <a:cubicBezTo>
                      <a:pt x="25" y="87"/>
                      <a:pt x="25" y="87"/>
                      <a:pt x="26" y="86"/>
                    </a:cubicBezTo>
                    <a:cubicBezTo>
                      <a:pt x="26" y="84"/>
                      <a:pt x="28" y="81"/>
                      <a:pt x="30" y="82"/>
                    </a:cubicBezTo>
                    <a:cubicBezTo>
                      <a:pt x="31" y="84"/>
                      <a:pt x="28" y="86"/>
                      <a:pt x="27" y="87"/>
                    </a:cubicBezTo>
                    <a:cubicBezTo>
                      <a:pt x="26" y="87"/>
                      <a:pt x="25" y="88"/>
                      <a:pt x="25" y="88"/>
                    </a:cubicBezTo>
                    <a:close/>
                    <a:moveTo>
                      <a:pt x="27" y="91"/>
                    </a:moveTo>
                    <a:cubicBezTo>
                      <a:pt x="28" y="90"/>
                      <a:pt x="28" y="90"/>
                      <a:pt x="29" y="89"/>
                    </a:cubicBezTo>
                    <a:cubicBezTo>
                      <a:pt x="29" y="87"/>
                      <a:pt x="32" y="85"/>
                      <a:pt x="34" y="86"/>
                    </a:cubicBezTo>
                    <a:cubicBezTo>
                      <a:pt x="34" y="88"/>
                      <a:pt x="31" y="90"/>
                      <a:pt x="30" y="90"/>
                    </a:cubicBezTo>
                    <a:cubicBezTo>
                      <a:pt x="28" y="90"/>
                      <a:pt x="28" y="90"/>
                      <a:pt x="27" y="91"/>
                    </a:cubicBezTo>
                    <a:close/>
                    <a:moveTo>
                      <a:pt x="31" y="93"/>
                    </a:moveTo>
                    <a:cubicBezTo>
                      <a:pt x="30" y="93"/>
                      <a:pt x="30" y="93"/>
                      <a:pt x="29" y="94"/>
                    </a:cubicBezTo>
                    <a:cubicBezTo>
                      <a:pt x="30" y="93"/>
                      <a:pt x="30" y="93"/>
                      <a:pt x="31" y="92"/>
                    </a:cubicBezTo>
                    <a:cubicBezTo>
                      <a:pt x="32" y="91"/>
                      <a:pt x="35" y="89"/>
                      <a:pt x="36" y="91"/>
                    </a:cubicBezTo>
                    <a:cubicBezTo>
                      <a:pt x="36" y="93"/>
                      <a:pt x="33" y="94"/>
                      <a:pt x="31" y="93"/>
                    </a:cubicBezTo>
                    <a:close/>
                    <a:moveTo>
                      <a:pt x="35" y="78"/>
                    </a:moveTo>
                    <a:cubicBezTo>
                      <a:pt x="34" y="77"/>
                      <a:pt x="36" y="74"/>
                      <a:pt x="38" y="73"/>
                    </a:cubicBezTo>
                    <a:cubicBezTo>
                      <a:pt x="39" y="73"/>
                      <a:pt x="39" y="73"/>
                      <a:pt x="40" y="72"/>
                    </a:cubicBezTo>
                    <a:cubicBezTo>
                      <a:pt x="39" y="73"/>
                      <a:pt x="39" y="73"/>
                      <a:pt x="39" y="75"/>
                    </a:cubicBezTo>
                    <a:cubicBezTo>
                      <a:pt x="39" y="76"/>
                      <a:pt x="37" y="79"/>
                      <a:pt x="35" y="78"/>
                    </a:cubicBezTo>
                    <a:close/>
                    <a:moveTo>
                      <a:pt x="42" y="77"/>
                    </a:moveTo>
                    <a:cubicBezTo>
                      <a:pt x="42" y="78"/>
                      <a:pt x="41" y="82"/>
                      <a:pt x="39" y="81"/>
                    </a:cubicBezTo>
                    <a:cubicBezTo>
                      <a:pt x="38" y="80"/>
                      <a:pt x="40" y="77"/>
                      <a:pt x="41" y="76"/>
                    </a:cubicBezTo>
                    <a:cubicBezTo>
                      <a:pt x="42" y="75"/>
                      <a:pt x="42" y="75"/>
                      <a:pt x="42" y="74"/>
                    </a:cubicBezTo>
                    <a:cubicBezTo>
                      <a:pt x="42" y="75"/>
                      <a:pt x="42" y="75"/>
                      <a:pt x="42" y="77"/>
                    </a:cubicBezTo>
                    <a:close/>
                    <a:moveTo>
                      <a:pt x="44" y="83"/>
                    </a:moveTo>
                    <a:cubicBezTo>
                      <a:pt x="42" y="82"/>
                      <a:pt x="43" y="79"/>
                      <a:pt x="44" y="78"/>
                    </a:cubicBezTo>
                    <a:cubicBezTo>
                      <a:pt x="45" y="77"/>
                      <a:pt x="45" y="76"/>
                      <a:pt x="46" y="76"/>
                    </a:cubicBezTo>
                    <a:cubicBezTo>
                      <a:pt x="46" y="76"/>
                      <a:pt x="46" y="77"/>
                      <a:pt x="46" y="78"/>
                    </a:cubicBezTo>
                    <a:cubicBezTo>
                      <a:pt x="46" y="80"/>
                      <a:pt x="46" y="83"/>
                      <a:pt x="44" y="83"/>
                    </a:cubicBezTo>
                    <a:close/>
                    <a:moveTo>
                      <a:pt x="51" y="71"/>
                    </a:moveTo>
                    <a:cubicBezTo>
                      <a:pt x="50" y="69"/>
                      <a:pt x="49" y="66"/>
                      <a:pt x="46" y="64"/>
                    </a:cubicBezTo>
                    <a:cubicBezTo>
                      <a:pt x="44" y="62"/>
                      <a:pt x="41" y="61"/>
                      <a:pt x="38" y="60"/>
                    </a:cubicBezTo>
                    <a:cubicBezTo>
                      <a:pt x="40" y="59"/>
                      <a:pt x="42" y="57"/>
                      <a:pt x="44" y="54"/>
                    </a:cubicBezTo>
                    <a:cubicBezTo>
                      <a:pt x="45" y="50"/>
                      <a:pt x="45" y="48"/>
                      <a:pt x="45" y="45"/>
                    </a:cubicBezTo>
                    <a:cubicBezTo>
                      <a:pt x="47" y="46"/>
                      <a:pt x="49" y="47"/>
                      <a:pt x="53" y="48"/>
                    </a:cubicBezTo>
                    <a:cubicBezTo>
                      <a:pt x="56" y="48"/>
                      <a:pt x="59" y="47"/>
                      <a:pt x="61" y="46"/>
                    </a:cubicBezTo>
                    <a:cubicBezTo>
                      <a:pt x="61" y="49"/>
                      <a:pt x="60" y="52"/>
                      <a:pt x="61" y="55"/>
                    </a:cubicBezTo>
                    <a:cubicBezTo>
                      <a:pt x="62" y="58"/>
                      <a:pt x="63" y="61"/>
                      <a:pt x="65" y="62"/>
                    </a:cubicBezTo>
                    <a:cubicBezTo>
                      <a:pt x="63" y="63"/>
                      <a:pt x="60" y="63"/>
                      <a:pt x="57" y="64"/>
                    </a:cubicBezTo>
                    <a:cubicBezTo>
                      <a:pt x="54" y="67"/>
                      <a:pt x="52" y="69"/>
                      <a:pt x="51" y="71"/>
                    </a:cubicBezTo>
                    <a:close/>
                    <a:moveTo>
                      <a:pt x="56" y="84"/>
                    </a:moveTo>
                    <a:cubicBezTo>
                      <a:pt x="54" y="84"/>
                      <a:pt x="54" y="80"/>
                      <a:pt x="54" y="79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5" y="78"/>
                      <a:pt x="56" y="79"/>
                    </a:cubicBezTo>
                    <a:cubicBezTo>
                      <a:pt x="57" y="80"/>
                      <a:pt x="58" y="83"/>
                      <a:pt x="56" y="84"/>
                    </a:cubicBezTo>
                    <a:close/>
                    <a:moveTo>
                      <a:pt x="61" y="83"/>
                    </a:moveTo>
                    <a:cubicBezTo>
                      <a:pt x="59" y="83"/>
                      <a:pt x="58" y="80"/>
                      <a:pt x="58" y="78"/>
                    </a:cubicBezTo>
                    <a:cubicBezTo>
                      <a:pt x="59" y="77"/>
                      <a:pt x="58" y="76"/>
                      <a:pt x="58" y="76"/>
                    </a:cubicBezTo>
                    <a:cubicBezTo>
                      <a:pt x="59" y="76"/>
                      <a:pt x="59" y="77"/>
                      <a:pt x="60" y="78"/>
                    </a:cubicBezTo>
                    <a:cubicBezTo>
                      <a:pt x="61" y="79"/>
                      <a:pt x="63" y="82"/>
                      <a:pt x="61" y="83"/>
                    </a:cubicBezTo>
                    <a:close/>
                    <a:moveTo>
                      <a:pt x="66" y="97"/>
                    </a:moveTo>
                    <a:cubicBezTo>
                      <a:pt x="64" y="96"/>
                      <a:pt x="61" y="94"/>
                      <a:pt x="62" y="92"/>
                    </a:cubicBezTo>
                    <a:cubicBezTo>
                      <a:pt x="64" y="91"/>
                      <a:pt x="66" y="94"/>
                      <a:pt x="67" y="95"/>
                    </a:cubicBezTo>
                    <a:cubicBezTo>
                      <a:pt x="67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lose/>
                    <a:moveTo>
                      <a:pt x="68" y="93"/>
                    </a:moveTo>
                    <a:cubicBezTo>
                      <a:pt x="67" y="93"/>
                      <a:pt x="64" y="90"/>
                      <a:pt x="65" y="89"/>
                    </a:cubicBezTo>
                    <a:cubicBezTo>
                      <a:pt x="67" y="88"/>
                      <a:pt x="69" y="91"/>
                      <a:pt x="70" y="92"/>
                    </a:cubicBezTo>
                    <a:cubicBezTo>
                      <a:pt x="70" y="94"/>
                      <a:pt x="70" y="94"/>
                      <a:pt x="70" y="95"/>
                    </a:cubicBezTo>
                    <a:cubicBezTo>
                      <a:pt x="70" y="94"/>
                      <a:pt x="70" y="94"/>
                      <a:pt x="68" y="93"/>
                    </a:cubicBezTo>
                    <a:close/>
                    <a:moveTo>
                      <a:pt x="71" y="91"/>
                    </a:moveTo>
                    <a:cubicBezTo>
                      <a:pt x="70" y="90"/>
                      <a:pt x="68" y="87"/>
                      <a:pt x="70" y="85"/>
                    </a:cubicBezTo>
                    <a:cubicBezTo>
                      <a:pt x="72" y="85"/>
                      <a:pt x="73" y="88"/>
                      <a:pt x="73" y="90"/>
                    </a:cubicBezTo>
                    <a:cubicBezTo>
                      <a:pt x="73" y="91"/>
                      <a:pt x="73" y="92"/>
                      <a:pt x="73" y="92"/>
                    </a:cubicBezTo>
                    <a:cubicBezTo>
                      <a:pt x="73" y="92"/>
                      <a:pt x="73" y="92"/>
                      <a:pt x="71" y="91"/>
                    </a:cubicBezTo>
                    <a:close/>
                    <a:moveTo>
                      <a:pt x="73" y="74"/>
                    </a:moveTo>
                    <a:cubicBezTo>
                      <a:pt x="72" y="75"/>
                      <a:pt x="69" y="73"/>
                      <a:pt x="68" y="71"/>
                    </a:cubicBezTo>
                    <a:cubicBezTo>
                      <a:pt x="68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9" y="70"/>
                    </a:cubicBezTo>
                    <a:cubicBezTo>
                      <a:pt x="71" y="70"/>
                      <a:pt x="74" y="72"/>
                      <a:pt x="73" y="74"/>
                    </a:cubicBezTo>
                    <a:close/>
                    <a:moveTo>
                      <a:pt x="77" y="88"/>
                    </a:moveTo>
                    <a:cubicBezTo>
                      <a:pt x="76" y="90"/>
                      <a:pt x="76" y="90"/>
                      <a:pt x="76" y="91"/>
                    </a:cubicBezTo>
                    <a:cubicBezTo>
                      <a:pt x="76" y="90"/>
                      <a:pt x="76" y="90"/>
                      <a:pt x="75" y="89"/>
                    </a:cubicBezTo>
                    <a:cubicBezTo>
                      <a:pt x="74" y="88"/>
                      <a:pt x="73" y="84"/>
                      <a:pt x="74" y="83"/>
                    </a:cubicBezTo>
                    <a:cubicBezTo>
                      <a:pt x="76" y="83"/>
                      <a:pt x="77" y="87"/>
                      <a:pt x="77" y="88"/>
                    </a:cubicBezTo>
                    <a:close/>
                    <a:moveTo>
                      <a:pt x="72" y="62"/>
                    </a:moveTo>
                    <a:cubicBezTo>
                      <a:pt x="71" y="61"/>
                      <a:pt x="71" y="61"/>
                      <a:pt x="70" y="61"/>
                    </a:cubicBezTo>
                    <a:cubicBezTo>
                      <a:pt x="71" y="61"/>
                      <a:pt x="71" y="61"/>
                      <a:pt x="73" y="61"/>
                    </a:cubicBezTo>
                    <a:cubicBezTo>
                      <a:pt x="74" y="60"/>
                      <a:pt x="78" y="60"/>
                      <a:pt x="78" y="62"/>
                    </a:cubicBezTo>
                    <a:cubicBezTo>
                      <a:pt x="77" y="64"/>
                      <a:pt x="74" y="63"/>
                      <a:pt x="72" y="62"/>
                    </a:cubicBezTo>
                    <a:close/>
                    <a:moveTo>
                      <a:pt x="81" y="88"/>
                    </a:moveTo>
                    <a:cubicBezTo>
                      <a:pt x="80" y="89"/>
                      <a:pt x="80" y="89"/>
                      <a:pt x="80" y="90"/>
                    </a:cubicBezTo>
                    <a:cubicBezTo>
                      <a:pt x="80" y="89"/>
                      <a:pt x="80" y="89"/>
                      <a:pt x="79" y="88"/>
                    </a:cubicBezTo>
                    <a:cubicBezTo>
                      <a:pt x="78" y="87"/>
                      <a:pt x="77" y="83"/>
                      <a:pt x="79" y="82"/>
                    </a:cubicBezTo>
                    <a:cubicBezTo>
                      <a:pt x="81" y="83"/>
                      <a:pt x="81" y="86"/>
                      <a:pt x="81" y="88"/>
                    </a:cubicBezTo>
                    <a:close/>
                    <a:moveTo>
                      <a:pt x="90" y="39"/>
                    </a:moveTo>
                    <a:cubicBezTo>
                      <a:pt x="91" y="40"/>
                      <a:pt x="92" y="40"/>
                      <a:pt x="92" y="41"/>
                    </a:cubicBezTo>
                    <a:cubicBezTo>
                      <a:pt x="92" y="41"/>
                      <a:pt x="91" y="40"/>
                      <a:pt x="90" y="41"/>
                    </a:cubicBezTo>
                    <a:cubicBezTo>
                      <a:pt x="88" y="41"/>
                      <a:pt x="85" y="41"/>
                      <a:pt x="85" y="39"/>
                    </a:cubicBezTo>
                    <a:cubicBezTo>
                      <a:pt x="86" y="37"/>
                      <a:pt x="89" y="38"/>
                      <a:pt x="90" y="39"/>
                    </a:cubicBezTo>
                    <a:close/>
                    <a:moveTo>
                      <a:pt x="84" y="44"/>
                    </a:moveTo>
                    <a:cubicBezTo>
                      <a:pt x="85" y="42"/>
                      <a:pt x="88" y="42"/>
                      <a:pt x="90" y="43"/>
                    </a:cubicBezTo>
                    <a:cubicBezTo>
                      <a:pt x="91" y="44"/>
                      <a:pt x="91" y="44"/>
                      <a:pt x="92" y="44"/>
                    </a:cubicBezTo>
                    <a:cubicBezTo>
                      <a:pt x="91" y="44"/>
                      <a:pt x="91" y="44"/>
                      <a:pt x="90" y="45"/>
                    </a:cubicBezTo>
                    <a:cubicBezTo>
                      <a:pt x="88" y="46"/>
                      <a:pt x="85" y="46"/>
                      <a:pt x="84" y="44"/>
                    </a:cubicBezTo>
                    <a:close/>
                    <a:moveTo>
                      <a:pt x="94" y="56"/>
                    </a:moveTo>
                    <a:cubicBezTo>
                      <a:pt x="93" y="57"/>
                      <a:pt x="91" y="60"/>
                      <a:pt x="89" y="58"/>
                    </a:cubicBezTo>
                    <a:cubicBezTo>
                      <a:pt x="89" y="56"/>
                      <a:pt x="92" y="55"/>
                      <a:pt x="93" y="55"/>
                    </a:cubicBezTo>
                    <a:cubicBezTo>
                      <a:pt x="95" y="54"/>
                      <a:pt x="95" y="54"/>
                      <a:pt x="96" y="54"/>
                    </a:cubicBezTo>
                    <a:cubicBezTo>
                      <a:pt x="95" y="54"/>
                      <a:pt x="95" y="55"/>
                      <a:pt x="94" y="56"/>
                    </a:cubicBezTo>
                    <a:close/>
                    <a:moveTo>
                      <a:pt x="92" y="53"/>
                    </a:moveTo>
                    <a:cubicBezTo>
                      <a:pt x="91" y="54"/>
                      <a:pt x="88" y="55"/>
                      <a:pt x="86" y="54"/>
                    </a:cubicBezTo>
                    <a:cubicBezTo>
                      <a:pt x="86" y="52"/>
                      <a:pt x="90" y="51"/>
                      <a:pt x="91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3" y="51"/>
                      <a:pt x="93" y="51"/>
                      <a:pt x="92" y="53"/>
                    </a:cubicBezTo>
                    <a:close/>
                    <a:moveTo>
                      <a:pt x="90" y="49"/>
                    </a:moveTo>
                    <a:cubicBezTo>
                      <a:pt x="89" y="50"/>
                      <a:pt x="86" y="51"/>
                      <a:pt x="85" y="49"/>
                    </a:cubicBezTo>
                    <a:cubicBezTo>
                      <a:pt x="85" y="47"/>
                      <a:pt x="89" y="47"/>
                      <a:pt x="90" y="47"/>
                    </a:cubicBezTo>
                    <a:cubicBezTo>
                      <a:pt x="91" y="48"/>
                      <a:pt x="92" y="48"/>
                      <a:pt x="92" y="48"/>
                    </a:cubicBezTo>
                    <a:cubicBezTo>
                      <a:pt x="92" y="48"/>
                      <a:pt x="91" y="48"/>
                      <a:pt x="9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4" name="Freeform 8"/>
              <p:cNvSpPr>
                <a:spLocks noEditPoints="1"/>
              </p:cNvSpPr>
              <p:nvPr/>
            </p:nvSpPr>
            <p:spPr bwMode="auto">
              <a:xfrm>
                <a:off x="3622676" y="3181351"/>
                <a:ext cx="611188" cy="630238"/>
              </a:xfrm>
              <a:custGeom>
                <a:avLst/>
                <a:gdLst>
                  <a:gd name="T0" fmla="*/ 103 w 163"/>
                  <a:gd name="T1" fmla="*/ 35 h 168"/>
                  <a:gd name="T2" fmla="*/ 20 w 163"/>
                  <a:gd name="T3" fmla="*/ 69 h 168"/>
                  <a:gd name="T4" fmla="*/ 65 w 163"/>
                  <a:gd name="T5" fmla="*/ 168 h 168"/>
                  <a:gd name="T6" fmla="*/ 155 w 163"/>
                  <a:gd name="T7" fmla="*/ 106 h 168"/>
                  <a:gd name="T8" fmla="*/ 22 w 163"/>
                  <a:gd name="T9" fmla="*/ 75 h 168"/>
                  <a:gd name="T10" fmla="*/ 27 w 163"/>
                  <a:gd name="T11" fmla="*/ 78 h 168"/>
                  <a:gd name="T12" fmla="*/ 34 w 163"/>
                  <a:gd name="T13" fmla="*/ 101 h 168"/>
                  <a:gd name="T14" fmla="*/ 36 w 163"/>
                  <a:gd name="T15" fmla="*/ 93 h 168"/>
                  <a:gd name="T16" fmla="*/ 37 w 163"/>
                  <a:gd name="T17" fmla="*/ 85 h 168"/>
                  <a:gd name="T18" fmla="*/ 142 w 163"/>
                  <a:gd name="T19" fmla="*/ 61 h 168"/>
                  <a:gd name="T20" fmla="*/ 140 w 163"/>
                  <a:gd name="T21" fmla="*/ 49 h 168"/>
                  <a:gd name="T22" fmla="*/ 139 w 163"/>
                  <a:gd name="T23" fmla="*/ 43 h 168"/>
                  <a:gd name="T24" fmla="*/ 136 w 163"/>
                  <a:gd name="T25" fmla="*/ 38 h 168"/>
                  <a:gd name="T26" fmla="*/ 117 w 163"/>
                  <a:gd name="T27" fmla="*/ 77 h 168"/>
                  <a:gd name="T28" fmla="*/ 119 w 163"/>
                  <a:gd name="T29" fmla="*/ 71 h 168"/>
                  <a:gd name="T30" fmla="*/ 118 w 163"/>
                  <a:gd name="T31" fmla="*/ 91 h 168"/>
                  <a:gd name="T32" fmla="*/ 123 w 163"/>
                  <a:gd name="T33" fmla="*/ 37 h 168"/>
                  <a:gd name="T34" fmla="*/ 114 w 163"/>
                  <a:gd name="T35" fmla="*/ 64 h 168"/>
                  <a:gd name="T36" fmla="*/ 110 w 163"/>
                  <a:gd name="T37" fmla="*/ 60 h 168"/>
                  <a:gd name="T38" fmla="*/ 104 w 163"/>
                  <a:gd name="T39" fmla="*/ 60 h 168"/>
                  <a:gd name="T40" fmla="*/ 89 w 163"/>
                  <a:gd name="T41" fmla="*/ 53 h 168"/>
                  <a:gd name="T42" fmla="*/ 76 w 163"/>
                  <a:gd name="T43" fmla="*/ 17 h 168"/>
                  <a:gd name="T44" fmla="*/ 83 w 163"/>
                  <a:gd name="T45" fmla="*/ 44 h 168"/>
                  <a:gd name="T46" fmla="*/ 79 w 163"/>
                  <a:gd name="T47" fmla="*/ 54 h 168"/>
                  <a:gd name="T48" fmla="*/ 71 w 163"/>
                  <a:gd name="T49" fmla="*/ 20 h 168"/>
                  <a:gd name="T50" fmla="*/ 74 w 163"/>
                  <a:gd name="T51" fmla="*/ 57 h 168"/>
                  <a:gd name="T52" fmla="*/ 66 w 163"/>
                  <a:gd name="T53" fmla="*/ 23 h 168"/>
                  <a:gd name="T54" fmla="*/ 62 w 163"/>
                  <a:gd name="T55" fmla="*/ 55 h 168"/>
                  <a:gd name="T56" fmla="*/ 63 w 163"/>
                  <a:gd name="T57" fmla="*/ 36 h 168"/>
                  <a:gd name="T58" fmla="*/ 55 w 163"/>
                  <a:gd name="T59" fmla="*/ 36 h 168"/>
                  <a:gd name="T60" fmla="*/ 51 w 163"/>
                  <a:gd name="T61" fmla="*/ 71 h 168"/>
                  <a:gd name="T62" fmla="*/ 49 w 163"/>
                  <a:gd name="T63" fmla="*/ 78 h 168"/>
                  <a:gd name="T64" fmla="*/ 57 w 163"/>
                  <a:gd name="T65" fmla="*/ 88 h 168"/>
                  <a:gd name="T66" fmla="*/ 58 w 163"/>
                  <a:gd name="T67" fmla="*/ 94 h 168"/>
                  <a:gd name="T68" fmla="*/ 58 w 163"/>
                  <a:gd name="T69" fmla="*/ 132 h 168"/>
                  <a:gd name="T70" fmla="*/ 63 w 163"/>
                  <a:gd name="T71" fmla="*/ 97 h 168"/>
                  <a:gd name="T72" fmla="*/ 66 w 163"/>
                  <a:gd name="T73" fmla="*/ 132 h 168"/>
                  <a:gd name="T74" fmla="*/ 71 w 163"/>
                  <a:gd name="T75" fmla="*/ 112 h 168"/>
                  <a:gd name="T76" fmla="*/ 74 w 163"/>
                  <a:gd name="T77" fmla="*/ 133 h 168"/>
                  <a:gd name="T78" fmla="*/ 76 w 163"/>
                  <a:gd name="T79" fmla="*/ 115 h 168"/>
                  <a:gd name="T80" fmla="*/ 82 w 163"/>
                  <a:gd name="T81" fmla="*/ 136 h 168"/>
                  <a:gd name="T82" fmla="*/ 82 w 163"/>
                  <a:gd name="T83" fmla="*/ 113 h 168"/>
                  <a:gd name="T84" fmla="*/ 89 w 163"/>
                  <a:gd name="T85" fmla="*/ 140 h 168"/>
                  <a:gd name="T86" fmla="*/ 86 w 163"/>
                  <a:gd name="T87" fmla="*/ 126 h 168"/>
                  <a:gd name="T88" fmla="*/ 94 w 163"/>
                  <a:gd name="T89" fmla="*/ 117 h 168"/>
                  <a:gd name="T90" fmla="*/ 72 w 163"/>
                  <a:gd name="T91" fmla="*/ 97 h 168"/>
                  <a:gd name="T92" fmla="*/ 100 w 163"/>
                  <a:gd name="T93" fmla="*/ 75 h 168"/>
                  <a:gd name="T94" fmla="*/ 106 w 163"/>
                  <a:gd name="T95" fmla="*/ 109 h 168"/>
                  <a:gd name="T96" fmla="*/ 110 w 163"/>
                  <a:gd name="T97" fmla="*/ 105 h 168"/>
                  <a:gd name="T98" fmla="*/ 114 w 163"/>
                  <a:gd name="T99" fmla="*/ 101 h 168"/>
                  <a:gd name="T100" fmla="*/ 120 w 163"/>
                  <a:gd name="T101" fmla="*/ 96 h 168"/>
                  <a:gd name="T102" fmla="*/ 135 w 163"/>
                  <a:gd name="T103" fmla="*/ 127 h 168"/>
                  <a:gd name="T104" fmla="*/ 137 w 163"/>
                  <a:gd name="T105" fmla="*/ 121 h 168"/>
                  <a:gd name="T106" fmla="*/ 140 w 163"/>
                  <a:gd name="T107" fmla="*/ 116 h 168"/>
                  <a:gd name="T108" fmla="*/ 144 w 163"/>
                  <a:gd name="T109" fmla="*/ 111 h 168"/>
                  <a:gd name="T110" fmla="*/ 149 w 163"/>
                  <a:gd name="T111" fmla="*/ 10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8">
                    <a:moveTo>
                      <a:pt x="139" y="81"/>
                    </a:moveTo>
                    <a:cubicBezTo>
                      <a:pt x="148" y="76"/>
                      <a:pt x="153" y="64"/>
                      <a:pt x="153" y="54"/>
                    </a:cubicBezTo>
                    <a:cubicBezTo>
                      <a:pt x="153" y="37"/>
                      <a:pt x="156" y="34"/>
                      <a:pt x="158" y="28"/>
                    </a:cubicBezTo>
                    <a:cubicBezTo>
                      <a:pt x="152" y="29"/>
                      <a:pt x="148" y="31"/>
                      <a:pt x="132" y="27"/>
                    </a:cubicBezTo>
                    <a:cubicBezTo>
                      <a:pt x="122" y="25"/>
                      <a:pt x="110" y="28"/>
                      <a:pt x="103" y="35"/>
                    </a:cubicBezTo>
                    <a:cubicBezTo>
                      <a:pt x="100" y="25"/>
                      <a:pt x="90" y="16"/>
                      <a:pt x="81" y="13"/>
                    </a:cubicBezTo>
                    <a:cubicBezTo>
                      <a:pt x="65" y="8"/>
                      <a:pt x="63" y="4"/>
                      <a:pt x="58" y="0"/>
                    </a:cubicBezTo>
                    <a:cubicBezTo>
                      <a:pt x="57" y="6"/>
                      <a:pt x="58" y="10"/>
                      <a:pt x="49" y="25"/>
                    </a:cubicBezTo>
                    <a:cubicBezTo>
                      <a:pt x="44" y="33"/>
                      <a:pt x="43" y="46"/>
                      <a:pt x="47" y="55"/>
                    </a:cubicBezTo>
                    <a:cubicBezTo>
                      <a:pt x="37" y="55"/>
                      <a:pt x="26" y="61"/>
                      <a:pt x="20" y="69"/>
                    </a:cubicBezTo>
                    <a:cubicBezTo>
                      <a:pt x="10" y="82"/>
                      <a:pt x="6" y="83"/>
                      <a:pt x="0" y="87"/>
                    </a:cubicBezTo>
                    <a:cubicBezTo>
                      <a:pt x="6" y="89"/>
                      <a:pt x="10" y="90"/>
                      <a:pt x="21" y="103"/>
                    </a:cubicBezTo>
                    <a:cubicBezTo>
                      <a:pt x="28" y="110"/>
                      <a:pt x="39" y="115"/>
                      <a:pt x="49" y="114"/>
                    </a:cubicBezTo>
                    <a:cubicBezTo>
                      <a:pt x="46" y="124"/>
                      <a:pt x="48" y="136"/>
                      <a:pt x="54" y="144"/>
                    </a:cubicBezTo>
                    <a:cubicBezTo>
                      <a:pt x="64" y="158"/>
                      <a:pt x="64" y="162"/>
                      <a:pt x="65" y="168"/>
                    </a:cubicBezTo>
                    <a:cubicBezTo>
                      <a:pt x="69" y="164"/>
                      <a:pt x="71" y="160"/>
                      <a:pt x="87" y="153"/>
                    </a:cubicBezTo>
                    <a:cubicBezTo>
                      <a:pt x="96" y="150"/>
                      <a:pt x="104" y="140"/>
                      <a:pt x="106" y="130"/>
                    </a:cubicBezTo>
                    <a:cubicBezTo>
                      <a:pt x="114" y="137"/>
                      <a:pt x="127" y="138"/>
                      <a:pt x="136" y="135"/>
                    </a:cubicBezTo>
                    <a:cubicBezTo>
                      <a:pt x="152" y="130"/>
                      <a:pt x="156" y="131"/>
                      <a:pt x="163" y="132"/>
                    </a:cubicBezTo>
                    <a:cubicBezTo>
                      <a:pt x="159" y="127"/>
                      <a:pt x="157" y="124"/>
                      <a:pt x="155" y="106"/>
                    </a:cubicBezTo>
                    <a:cubicBezTo>
                      <a:pt x="154" y="97"/>
                      <a:pt x="148" y="86"/>
                      <a:pt x="139" y="81"/>
                    </a:cubicBezTo>
                    <a:close/>
                    <a:moveTo>
                      <a:pt x="25" y="72"/>
                    </a:moveTo>
                    <a:cubicBezTo>
                      <a:pt x="26" y="70"/>
                      <a:pt x="30" y="67"/>
                      <a:pt x="33" y="69"/>
                    </a:cubicBezTo>
                    <a:cubicBezTo>
                      <a:pt x="33" y="72"/>
                      <a:pt x="28" y="75"/>
                      <a:pt x="26" y="75"/>
                    </a:cubicBezTo>
                    <a:cubicBezTo>
                      <a:pt x="24" y="75"/>
                      <a:pt x="23" y="75"/>
                      <a:pt x="22" y="75"/>
                    </a:cubicBezTo>
                    <a:cubicBezTo>
                      <a:pt x="23" y="74"/>
                      <a:pt x="23" y="74"/>
                      <a:pt x="25" y="72"/>
                    </a:cubicBezTo>
                    <a:close/>
                    <a:moveTo>
                      <a:pt x="36" y="77"/>
                    </a:moveTo>
                    <a:cubicBezTo>
                      <a:pt x="35" y="80"/>
                      <a:pt x="30" y="81"/>
                      <a:pt x="28" y="81"/>
                    </a:cubicBezTo>
                    <a:cubicBezTo>
                      <a:pt x="26" y="80"/>
                      <a:pt x="25" y="80"/>
                      <a:pt x="24" y="80"/>
                    </a:cubicBezTo>
                    <a:cubicBezTo>
                      <a:pt x="25" y="80"/>
                      <a:pt x="25" y="80"/>
                      <a:pt x="27" y="78"/>
                    </a:cubicBezTo>
                    <a:cubicBezTo>
                      <a:pt x="29" y="76"/>
                      <a:pt x="34" y="74"/>
                      <a:pt x="36" y="77"/>
                    </a:cubicBezTo>
                    <a:close/>
                    <a:moveTo>
                      <a:pt x="25" y="99"/>
                    </a:moveTo>
                    <a:cubicBezTo>
                      <a:pt x="24" y="97"/>
                      <a:pt x="23" y="97"/>
                      <a:pt x="23" y="96"/>
                    </a:cubicBezTo>
                    <a:cubicBezTo>
                      <a:pt x="24" y="97"/>
                      <a:pt x="24" y="97"/>
                      <a:pt x="26" y="96"/>
                    </a:cubicBezTo>
                    <a:cubicBezTo>
                      <a:pt x="29" y="96"/>
                      <a:pt x="34" y="97"/>
                      <a:pt x="34" y="101"/>
                    </a:cubicBezTo>
                    <a:cubicBezTo>
                      <a:pt x="32" y="103"/>
                      <a:pt x="27" y="101"/>
                      <a:pt x="25" y="99"/>
                    </a:cubicBezTo>
                    <a:close/>
                    <a:moveTo>
                      <a:pt x="27" y="93"/>
                    </a:moveTo>
                    <a:cubicBezTo>
                      <a:pt x="26" y="92"/>
                      <a:pt x="25" y="92"/>
                      <a:pt x="24" y="91"/>
                    </a:cubicBezTo>
                    <a:cubicBezTo>
                      <a:pt x="25" y="91"/>
                      <a:pt x="26" y="91"/>
                      <a:pt x="28" y="90"/>
                    </a:cubicBezTo>
                    <a:cubicBezTo>
                      <a:pt x="30" y="90"/>
                      <a:pt x="36" y="90"/>
                      <a:pt x="36" y="93"/>
                    </a:cubicBezTo>
                    <a:cubicBezTo>
                      <a:pt x="35" y="96"/>
                      <a:pt x="29" y="94"/>
                      <a:pt x="27" y="93"/>
                    </a:cubicBezTo>
                    <a:close/>
                    <a:moveTo>
                      <a:pt x="28" y="87"/>
                    </a:moveTo>
                    <a:cubicBezTo>
                      <a:pt x="26" y="86"/>
                      <a:pt x="26" y="86"/>
                      <a:pt x="25" y="86"/>
                    </a:cubicBezTo>
                    <a:cubicBezTo>
                      <a:pt x="26" y="85"/>
                      <a:pt x="26" y="85"/>
                      <a:pt x="28" y="84"/>
                    </a:cubicBezTo>
                    <a:cubicBezTo>
                      <a:pt x="30" y="83"/>
                      <a:pt x="35" y="82"/>
                      <a:pt x="37" y="85"/>
                    </a:cubicBezTo>
                    <a:cubicBezTo>
                      <a:pt x="36" y="88"/>
                      <a:pt x="30" y="88"/>
                      <a:pt x="28" y="87"/>
                    </a:cubicBezTo>
                    <a:close/>
                    <a:moveTo>
                      <a:pt x="145" y="53"/>
                    </a:moveTo>
                    <a:cubicBezTo>
                      <a:pt x="147" y="52"/>
                      <a:pt x="147" y="51"/>
                      <a:pt x="148" y="50"/>
                    </a:cubicBezTo>
                    <a:cubicBezTo>
                      <a:pt x="147" y="51"/>
                      <a:pt x="147" y="52"/>
                      <a:pt x="147" y="54"/>
                    </a:cubicBezTo>
                    <a:cubicBezTo>
                      <a:pt x="147" y="56"/>
                      <a:pt x="145" y="62"/>
                      <a:pt x="142" y="61"/>
                    </a:cubicBezTo>
                    <a:cubicBezTo>
                      <a:pt x="140" y="59"/>
                      <a:pt x="143" y="54"/>
                      <a:pt x="145" y="53"/>
                    </a:cubicBezTo>
                    <a:close/>
                    <a:moveTo>
                      <a:pt x="143" y="47"/>
                    </a:moveTo>
                    <a:cubicBezTo>
                      <a:pt x="143" y="48"/>
                      <a:pt x="142" y="49"/>
                      <a:pt x="142" y="51"/>
                    </a:cubicBezTo>
                    <a:cubicBezTo>
                      <a:pt x="141" y="53"/>
                      <a:pt x="139" y="58"/>
                      <a:pt x="136" y="57"/>
                    </a:cubicBezTo>
                    <a:cubicBezTo>
                      <a:pt x="134" y="54"/>
                      <a:pt x="138" y="50"/>
                      <a:pt x="140" y="49"/>
                    </a:cubicBezTo>
                    <a:cubicBezTo>
                      <a:pt x="142" y="48"/>
                      <a:pt x="142" y="48"/>
                      <a:pt x="143" y="47"/>
                    </a:cubicBezTo>
                    <a:close/>
                    <a:moveTo>
                      <a:pt x="137" y="46"/>
                    </a:moveTo>
                    <a:cubicBezTo>
                      <a:pt x="137" y="49"/>
                      <a:pt x="133" y="53"/>
                      <a:pt x="130" y="51"/>
                    </a:cubicBezTo>
                    <a:cubicBezTo>
                      <a:pt x="129" y="48"/>
                      <a:pt x="133" y="45"/>
                      <a:pt x="136" y="44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4"/>
                      <a:pt x="138" y="44"/>
                      <a:pt x="137" y="46"/>
                    </a:cubicBezTo>
                    <a:close/>
                    <a:moveTo>
                      <a:pt x="134" y="41"/>
                    </a:moveTo>
                    <a:cubicBezTo>
                      <a:pt x="133" y="43"/>
                      <a:pt x="128" y="46"/>
                      <a:pt x="126" y="44"/>
                    </a:cubicBezTo>
                    <a:cubicBezTo>
                      <a:pt x="125" y="41"/>
                      <a:pt x="130" y="39"/>
                      <a:pt x="133" y="39"/>
                    </a:cubicBezTo>
                    <a:cubicBezTo>
                      <a:pt x="135" y="39"/>
                      <a:pt x="135" y="39"/>
                      <a:pt x="136" y="38"/>
                    </a:cubicBezTo>
                    <a:cubicBezTo>
                      <a:pt x="136" y="39"/>
                      <a:pt x="135" y="39"/>
                      <a:pt x="134" y="41"/>
                    </a:cubicBezTo>
                    <a:close/>
                    <a:moveTo>
                      <a:pt x="120" y="75"/>
                    </a:moveTo>
                    <a:cubicBezTo>
                      <a:pt x="122" y="73"/>
                      <a:pt x="127" y="72"/>
                      <a:pt x="129" y="74"/>
                    </a:cubicBezTo>
                    <a:cubicBezTo>
                      <a:pt x="129" y="77"/>
                      <a:pt x="123" y="78"/>
                      <a:pt x="121" y="77"/>
                    </a:cubicBezTo>
                    <a:cubicBezTo>
                      <a:pt x="119" y="77"/>
                      <a:pt x="118" y="77"/>
                      <a:pt x="117" y="77"/>
                    </a:cubicBezTo>
                    <a:cubicBezTo>
                      <a:pt x="118" y="76"/>
                      <a:pt x="119" y="76"/>
                      <a:pt x="120" y="75"/>
                    </a:cubicBezTo>
                    <a:close/>
                    <a:moveTo>
                      <a:pt x="115" y="72"/>
                    </a:moveTo>
                    <a:cubicBezTo>
                      <a:pt x="116" y="71"/>
                      <a:pt x="117" y="71"/>
                      <a:pt x="118" y="69"/>
                    </a:cubicBezTo>
                    <a:cubicBezTo>
                      <a:pt x="119" y="67"/>
                      <a:pt x="124" y="64"/>
                      <a:pt x="126" y="67"/>
                    </a:cubicBezTo>
                    <a:cubicBezTo>
                      <a:pt x="127" y="70"/>
                      <a:pt x="121" y="71"/>
                      <a:pt x="119" y="71"/>
                    </a:cubicBezTo>
                    <a:cubicBezTo>
                      <a:pt x="117" y="71"/>
                      <a:pt x="116" y="71"/>
                      <a:pt x="115" y="72"/>
                    </a:cubicBezTo>
                    <a:close/>
                    <a:moveTo>
                      <a:pt x="121" y="90"/>
                    </a:moveTo>
                    <a:cubicBezTo>
                      <a:pt x="124" y="90"/>
                      <a:pt x="129" y="90"/>
                      <a:pt x="130" y="94"/>
                    </a:cubicBezTo>
                    <a:cubicBezTo>
                      <a:pt x="128" y="96"/>
                      <a:pt x="123" y="94"/>
                      <a:pt x="121" y="93"/>
                    </a:cubicBezTo>
                    <a:cubicBezTo>
                      <a:pt x="119" y="92"/>
                      <a:pt x="119" y="91"/>
                      <a:pt x="118" y="91"/>
                    </a:cubicBezTo>
                    <a:cubicBezTo>
                      <a:pt x="119" y="91"/>
                      <a:pt x="119" y="91"/>
                      <a:pt x="121" y="90"/>
                    </a:cubicBezTo>
                    <a:close/>
                    <a:moveTo>
                      <a:pt x="131" y="33"/>
                    </a:moveTo>
                    <a:cubicBezTo>
                      <a:pt x="133" y="33"/>
                      <a:pt x="134" y="33"/>
                      <a:pt x="135" y="33"/>
                    </a:cubicBezTo>
                    <a:cubicBezTo>
                      <a:pt x="134" y="34"/>
                      <a:pt x="133" y="34"/>
                      <a:pt x="132" y="35"/>
                    </a:cubicBezTo>
                    <a:cubicBezTo>
                      <a:pt x="130" y="37"/>
                      <a:pt x="125" y="39"/>
                      <a:pt x="123" y="37"/>
                    </a:cubicBezTo>
                    <a:cubicBezTo>
                      <a:pt x="123" y="34"/>
                      <a:pt x="129" y="33"/>
                      <a:pt x="131" y="33"/>
                    </a:cubicBezTo>
                    <a:close/>
                    <a:moveTo>
                      <a:pt x="122" y="60"/>
                    </a:moveTo>
                    <a:cubicBezTo>
                      <a:pt x="123" y="63"/>
                      <a:pt x="118" y="66"/>
                      <a:pt x="116" y="66"/>
                    </a:cubicBezTo>
                    <a:cubicBezTo>
                      <a:pt x="114" y="66"/>
                      <a:pt x="113" y="67"/>
                      <a:pt x="112" y="67"/>
                    </a:cubicBezTo>
                    <a:cubicBezTo>
                      <a:pt x="113" y="66"/>
                      <a:pt x="113" y="66"/>
                      <a:pt x="114" y="64"/>
                    </a:cubicBezTo>
                    <a:cubicBezTo>
                      <a:pt x="115" y="62"/>
                      <a:pt x="120" y="58"/>
                      <a:pt x="122" y="60"/>
                    </a:cubicBezTo>
                    <a:close/>
                    <a:moveTo>
                      <a:pt x="117" y="54"/>
                    </a:moveTo>
                    <a:cubicBezTo>
                      <a:pt x="118" y="57"/>
                      <a:pt x="114" y="60"/>
                      <a:pt x="112" y="61"/>
                    </a:cubicBezTo>
                    <a:cubicBezTo>
                      <a:pt x="110" y="62"/>
                      <a:pt x="109" y="62"/>
                      <a:pt x="108" y="63"/>
                    </a:cubicBezTo>
                    <a:cubicBezTo>
                      <a:pt x="109" y="62"/>
                      <a:pt x="109" y="62"/>
                      <a:pt x="110" y="60"/>
                    </a:cubicBezTo>
                    <a:cubicBezTo>
                      <a:pt x="110" y="57"/>
                      <a:pt x="114" y="53"/>
                      <a:pt x="117" y="54"/>
                    </a:cubicBezTo>
                    <a:close/>
                    <a:moveTo>
                      <a:pt x="104" y="56"/>
                    </a:moveTo>
                    <a:cubicBezTo>
                      <a:pt x="104" y="54"/>
                      <a:pt x="107" y="49"/>
                      <a:pt x="110" y="49"/>
                    </a:cubicBezTo>
                    <a:cubicBezTo>
                      <a:pt x="112" y="52"/>
                      <a:pt x="109" y="56"/>
                      <a:pt x="107" y="58"/>
                    </a:cubicBezTo>
                    <a:cubicBezTo>
                      <a:pt x="105" y="59"/>
                      <a:pt x="104" y="59"/>
                      <a:pt x="104" y="60"/>
                    </a:cubicBezTo>
                    <a:cubicBezTo>
                      <a:pt x="104" y="59"/>
                      <a:pt x="104" y="58"/>
                      <a:pt x="104" y="56"/>
                    </a:cubicBezTo>
                    <a:close/>
                    <a:moveTo>
                      <a:pt x="91" y="44"/>
                    </a:moveTo>
                    <a:cubicBezTo>
                      <a:pt x="94" y="45"/>
                      <a:pt x="93" y="51"/>
                      <a:pt x="92" y="53"/>
                    </a:cubicBezTo>
                    <a:cubicBezTo>
                      <a:pt x="90" y="55"/>
                      <a:pt x="90" y="55"/>
                      <a:pt x="90" y="56"/>
                    </a:cubicBezTo>
                    <a:cubicBezTo>
                      <a:pt x="90" y="55"/>
                      <a:pt x="90" y="55"/>
                      <a:pt x="89" y="53"/>
                    </a:cubicBezTo>
                    <a:cubicBezTo>
                      <a:pt x="88" y="50"/>
                      <a:pt x="88" y="45"/>
                      <a:pt x="91" y="44"/>
                    </a:cubicBezTo>
                    <a:close/>
                    <a:moveTo>
                      <a:pt x="79" y="19"/>
                    </a:moveTo>
                    <a:cubicBezTo>
                      <a:pt x="81" y="19"/>
                      <a:pt x="86" y="23"/>
                      <a:pt x="85" y="26"/>
                    </a:cubicBezTo>
                    <a:cubicBezTo>
                      <a:pt x="82" y="27"/>
                      <a:pt x="78" y="23"/>
                      <a:pt x="77" y="20"/>
                    </a:cubicBezTo>
                    <a:cubicBezTo>
                      <a:pt x="77" y="18"/>
                      <a:pt x="76" y="18"/>
                      <a:pt x="76" y="17"/>
                    </a:cubicBezTo>
                    <a:cubicBezTo>
                      <a:pt x="77" y="18"/>
                      <a:pt x="77" y="18"/>
                      <a:pt x="79" y="19"/>
                    </a:cubicBezTo>
                    <a:close/>
                    <a:moveTo>
                      <a:pt x="85" y="53"/>
                    </a:moveTo>
                    <a:cubicBezTo>
                      <a:pt x="85" y="55"/>
                      <a:pt x="85" y="55"/>
                      <a:pt x="85" y="56"/>
                    </a:cubicBezTo>
                    <a:cubicBezTo>
                      <a:pt x="84" y="56"/>
                      <a:pt x="84" y="55"/>
                      <a:pt x="83" y="53"/>
                    </a:cubicBezTo>
                    <a:cubicBezTo>
                      <a:pt x="82" y="51"/>
                      <a:pt x="81" y="46"/>
                      <a:pt x="83" y="44"/>
                    </a:cubicBezTo>
                    <a:cubicBezTo>
                      <a:pt x="86" y="45"/>
                      <a:pt x="86" y="51"/>
                      <a:pt x="85" y="53"/>
                    </a:cubicBezTo>
                    <a:close/>
                    <a:moveTo>
                      <a:pt x="79" y="58"/>
                    </a:moveTo>
                    <a:cubicBezTo>
                      <a:pt x="79" y="57"/>
                      <a:pt x="78" y="56"/>
                      <a:pt x="77" y="55"/>
                    </a:cubicBezTo>
                    <a:cubicBezTo>
                      <a:pt x="75" y="53"/>
                      <a:pt x="73" y="48"/>
                      <a:pt x="76" y="46"/>
                    </a:cubicBezTo>
                    <a:cubicBezTo>
                      <a:pt x="79" y="46"/>
                      <a:pt x="80" y="52"/>
                      <a:pt x="79" y="54"/>
                    </a:cubicBezTo>
                    <a:cubicBezTo>
                      <a:pt x="79" y="56"/>
                      <a:pt x="79" y="57"/>
                      <a:pt x="79" y="58"/>
                    </a:cubicBezTo>
                    <a:close/>
                    <a:moveTo>
                      <a:pt x="74" y="23"/>
                    </a:moveTo>
                    <a:cubicBezTo>
                      <a:pt x="76" y="24"/>
                      <a:pt x="80" y="28"/>
                      <a:pt x="78" y="31"/>
                    </a:cubicBezTo>
                    <a:cubicBezTo>
                      <a:pt x="75" y="31"/>
                      <a:pt x="73" y="26"/>
                      <a:pt x="72" y="24"/>
                    </a:cubicBezTo>
                    <a:cubicBezTo>
                      <a:pt x="72" y="22"/>
                      <a:pt x="72" y="21"/>
                      <a:pt x="71" y="20"/>
                    </a:cubicBezTo>
                    <a:cubicBezTo>
                      <a:pt x="72" y="21"/>
                      <a:pt x="73" y="22"/>
                      <a:pt x="74" y="23"/>
                    </a:cubicBezTo>
                    <a:close/>
                    <a:moveTo>
                      <a:pt x="74" y="60"/>
                    </a:moveTo>
                    <a:cubicBezTo>
                      <a:pt x="74" y="60"/>
                      <a:pt x="73" y="59"/>
                      <a:pt x="71" y="58"/>
                    </a:cubicBezTo>
                    <a:cubicBezTo>
                      <a:pt x="69" y="57"/>
                      <a:pt x="66" y="52"/>
                      <a:pt x="68" y="50"/>
                    </a:cubicBezTo>
                    <a:cubicBezTo>
                      <a:pt x="71" y="49"/>
                      <a:pt x="74" y="54"/>
                      <a:pt x="74" y="57"/>
                    </a:cubicBezTo>
                    <a:cubicBezTo>
                      <a:pt x="74" y="59"/>
                      <a:pt x="74" y="59"/>
                      <a:pt x="74" y="60"/>
                    </a:cubicBezTo>
                    <a:close/>
                    <a:moveTo>
                      <a:pt x="69" y="26"/>
                    </a:moveTo>
                    <a:cubicBezTo>
                      <a:pt x="71" y="27"/>
                      <a:pt x="73" y="32"/>
                      <a:pt x="71" y="34"/>
                    </a:cubicBezTo>
                    <a:cubicBezTo>
                      <a:pt x="68" y="34"/>
                      <a:pt x="66" y="29"/>
                      <a:pt x="67" y="27"/>
                    </a:cubicBezTo>
                    <a:cubicBezTo>
                      <a:pt x="67" y="24"/>
                      <a:pt x="67" y="24"/>
                      <a:pt x="66" y="23"/>
                    </a:cubicBezTo>
                    <a:cubicBezTo>
                      <a:pt x="67" y="24"/>
                      <a:pt x="67" y="24"/>
                      <a:pt x="69" y="26"/>
                    </a:cubicBezTo>
                    <a:close/>
                    <a:moveTo>
                      <a:pt x="69" y="60"/>
                    </a:moveTo>
                    <a:cubicBezTo>
                      <a:pt x="69" y="62"/>
                      <a:pt x="70" y="63"/>
                      <a:pt x="70" y="64"/>
                    </a:cubicBezTo>
                    <a:cubicBezTo>
                      <a:pt x="69" y="63"/>
                      <a:pt x="69" y="63"/>
                      <a:pt x="67" y="62"/>
                    </a:cubicBezTo>
                    <a:cubicBezTo>
                      <a:pt x="65" y="61"/>
                      <a:pt x="60" y="57"/>
                      <a:pt x="62" y="55"/>
                    </a:cubicBezTo>
                    <a:cubicBezTo>
                      <a:pt x="65" y="53"/>
                      <a:pt x="68" y="58"/>
                      <a:pt x="69" y="60"/>
                    </a:cubicBezTo>
                    <a:close/>
                    <a:moveTo>
                      <a:pt x="60" y="28"/>
                    </a:moveTo>
                    <a:cubicBezTo>
                      <a:pt x="61" y="26"/>
                      <a:pt x="61" y="25"/>
                      <a:pt x="61" y="24"/>
                    </a:cubicBezTo>
                    <a:cubicBezTo>
                      <a:pt x="61" y="25"/>
                      <a:pt x="62" y="26"/>
                      <a:pt x="63" y="27"/>
                    </a:cubicBezTo>
                    <a:cubicBezTo>
                      <a:pt x="64" y="29"/>
                      <a:pt x="66" y="35"/>
                      <a:pt x="63" y="36"/>
                    </a:cubicBezTo>
                    <a:cubicBezTo>
                      <a:pt x="60" y="36"/>
                      <a:pt x="60" y="30"/>
                      <a:pt x="60" y="28"/>
                    </a:cubicBezTo>
                    <a:close/>
                    <a:moveTo>
                      <a:pt x="54" y="28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6"/>
                      <a:pt x="57" y="28"/>
                    </a:cubicBezTo>
                    <a:cubicBezTo>
                      <a:pt x="58" y="30"/>
                      <a:pt x="58" y="35"/>
                      <a:pt x="55" y="36"/>
                    </a:cubicBezTo>
                    <a:cubicBezTo>
                      <a:pt x="52" y="35"/>
                      <a:pt x="53" y="30"/>
                      <a:pt x="54" y="28"/>
                    </a:cubicBezTo>
                    <a:close/>
                    <a:moveTo>
                      <a:pt x="59" y="73"/>
                    </a:moveTo>
                    <a:cubicBezTo>
                      <a:pt x="61" y="75"/>
                      <a:pt x="61" y="75"/>
                      <a:pt x="62" y="76"/>
                    </a:cubicBezTo>
                    <a:cubicBezTo>
                      <a:pt x="61" y="75"/>
                      <a:pt x="61" y="75"/>
                      <a:pt x="58" y="75"/>
                    </a:cubicBezTo>
                    <a:cubicBezTo>
                      <a:pt x="56" y="76"/>
                      <a:pt x="51" y="74"/>
                      <a:pt x="51" y="71"/>
                    </a:cubicBezTo>
                    <a:cubicBezTo>
                      <a:pt x="53" y="68"/>
                      <a:pt x="58" y="71"/>
                      <a:pt x="59" y="73"/>
                    </a:cubicBezTo>
                    <a:close/>
                    <a:moveTo>
                      <a:pt x="58" y="79"/>
                    </a:moveTo>
                    <a:cubicBezTo>
                      <a:pt x="59" y="80"/>
                      <a:pt x="60" y="81"/>
                      <a:pt x="61" y="81"/>
                    </a:cubicBezTo>
                    <a:cubicBezTo>
                      <a:pt x="60" y="81"/>
                      <a:pt x="59" y="81"/>
                      <a:pt x="57" y="81"/>
                    </a:cubicBezTo>
                    <a:cubicBezTo>
                      <a:pt x="55" y="82"/>
                      <a:pt x="49" y="81"/>
                      <a:pt x="49" y="78"/>
                    </a:cubicBezTo>
                    <a:cubicBezTo>
                      <a:pt x="50" y="76"/>
                      <a:pt x="56" y="77"/>
                      <a:pt x="58" y="79"/>
                    </a:cubicBezTo>
                    <a:close/>
                    <a:moveTo>
                      <a:pt x="48" y="86"/>
                    </a:moveTo>
                    <a:cubicBezTo>
                      <a:pt x="49" y="83"/>
                      <a:pt x="55" y="84"/>
                      <a:pt x="57" y="85"/>
                    </a:cubicBezTo>
                    <a:cubicBezTo>
                      <a:pt x="59" y="86"/>
                      <a:pt x="59" y="86"/>
                      <a:pt x="60" y="86"/>
                    </a:cubicBezTo>
                    <a:cubicBezTo>
                      <a:pt x="59" y="87"/>
                      <a:pt x="59" y="87"/>
                      <a:pt x="57" y="88"/>
                    </a:cubicBezTo>
                    <a:cubicBezTo>
                      <a:pt x="55" y="89"/>
                      <a:pt x="49" y="89"/>
                      <a:pt x="48" y="86"/>
                    </a:cubicBezTo>
                    <a:close/>
                    <a:moveTo>
                      <a:pt x="49" y="94"/>
                    </a:moveTo>
                    <a:cubicBezTo>
                      <a:pt x="50" y="91"/>
                      <a:pt x="55" y="91"/>
                      <a:pt x="58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0" y="92"/>
                      <a:pt x="60" y="92"/>
                      <a:pt x="58" y="94"/>
                    </a:cubicBezTo>
                    <a:cubicBezTo>
                      <a:pt x="56" y="95"/>
                      <a:pt x="51" y="97"/>
                      <a:pt x="49" y="94"/>
                    </a:cubicBezTo>
                    <a:close/>
                    <a:moveTo>
                      <a:pt x="61" y="140"/>
                    </a:moveTo>
                    <a:cubicBezTo>
                      <a:pt x="61" y="142"/>
                      <a:pt x="61" y="143"/>
                      <a:pt x="61" y="144"/>
                    </a:cubicBezTo>
                    <a:cubicBezTo>
                      <a:pt x="60" y="143"/>
                      <a:pt x="60" y="142"/>
                      <a:pt x="59" y="141"/>
                    </a:cubicBezTo>
                    <a:cubicBezTo>
                      <a:pt x="57" y="139"/>
                      <a:pt x="56" y="134"/>
                      <a:pt x="58" y="132"/>
                    </a:cubicBezTo>
                    <a:cubicBezTo>
                      <a:pt x="62" y="133"/>
                      <a:pt x="62" y="138"/>
                      <a:pt x="61" y="140"/>
                    </a:cubicBezTo>
                    <a:close/>
                    <a:moveTo>
                      <a:pt x="60" y="100"/>
                    </a:moveTo>
                    <a:cubicBezTo>
                      <a:pt x="59" y="101"/>
                      <a:pt x="54" y="104"/>
                      <a:pt x="52" y="102"/>
                    </a:cubicBezTo>
                    <a:cubicBezTo>
                      <a:pt x="52" y="99"/>
                      <a:pt x="57" y="97"/>
                      <a:pt x="59" y="97"/>
                    </a:cubicBezTo>
                    <a:cubicBezTo>
                      <a:pt x="62" y="97"/>
                      <a:pt x="62" y="97"/>
                      <a:pt x="63" y="97"/>
                    </a:cubicBezTo>
                    <a:cubicBezTo>
                      <a:pt x="62" y="98"/>
                      <a:pt x="62" y="98"/>
                      <a:pt x="60" y="100"/>
                    </a:cubicBezTo>
                    <a:close/>
                    <a:moveTo>
                      <a:pt x="68" y="140"/>
                    </a:moveTo>
                    <a:cubicBezTo>
                      <a:pt x="66" y="142"/>
                      <a:pt x="66" y="143"/>
                      <a:pt x="66" y="144"/>
                    </a:cubicBezTo>
                    <a:cubicBezTo>
                      <a:pt x="66" y="143"/>
                      <a:pt x="66" y="142"/>
                      <a:pt x="65" y="140"/>
                    </a:cubicBezTo>
                    <a:cubicBezTo>
                      <a:pt x="64" y="138"/>
                      <a:pt x="63" y="133"/>
                      <a:pt x="66" y="132"/>
                    </a:cubicBezTo>
                    <a:cubicBezTo>
                      <a:pt x="69" y="133"/>
                      <a:pt x="69" y="138"/>
                      <a:pt x="68" y="140"/>
                    </a:cubicBezTo>
                    <a:close/>
                    <a:moveTo>
                      <a:pt x="64" y="117"/>
                    </a:moveTo>
                    <a:cubicBezTo>
                      <a:pt x="62" y="114"/>
                      <a:pt x="67" y="111"/>
                      <a:pt x="69" y="110"/>
                    </a:cubicBezTo>
                    <a:cubicBezTo>
                      <a:pt x="71" y="109"/>
                      <a:pt x="71" y="109"/>
                      <a:pt x="72" y="108"/>
                    </a:cubicBezTo>
                    <a:cubicBezTo>
                      <a:pt x="72" y="109"/>
                      <a:pt x="71" y="110"/>
                      <a:pt x="71" y="112"/>
                    </a:cubicBezTo>
                    <a:cubicBezTo>
                      <a:pt x="70" y="114"/>
                      <a:pt x="67" y="118"/>
                      <a:pt x="64" y="117"/>
                    </a:cubicBezTo>
                    <a:close/>
                    <a:moveTo>
                      <a:pt x="74" y="142"/>
                    </a:moveTo>
                    <a:cubicBezTo>
                      <a:pt x="72" y="143"/>
                      <a:pt x="72" y="144"/>
                      <a:pt x="72" y="145"/>
                    </a:cubicBezTo>
                    <a:cubicBezTo>
                      <a:pt x="72" y="144"/>
                      <a:pt x="72" y="143"/>
                      <a:pt x="71" y="141"/>
                    </a:cubicBezTo>
                    <a:cubicBezTo>
                      <a:pt x="71" y="139"/>
                      <a:pt x="71" y="133"/>
                      <a:pt x="74" y="133"/>
                    </a:cubicBezTo>
                    <a:cubicBezTo>
                      <a:pt x="77" y="135"/>
                      <a:pt x="75" y="140"/>
                      <a:pt x="74" y="142"/>
                    </a:cubicBezTo>
                    <a:close/>
                    <a:moveTo>
                      <a:pt x="70" y="122"/>
                    </a:moveTo>
                    <a:cubicBezTo>
                      <a:pt x="68" y="119"/>
                      <a:pt x="72" y="115"/>
                      <a:pt x="74" y="114"/>
                    </a:cubicBezTo>
                    <a:cubicBezTo>
                      <a:pt x="76" y="112"/>
                      <a:pt x="76" y="112"/>
                      <a:pt x="77" y="111"/>
                    </a:cubicBezTo>
                    <a:cubicBezTo>
                      <a:pt x="76" y="112"/>
                      <a:pt x="76" y="113"/>
                      <a:pt x="76" y="115"/>
                    </a:cubicBezTo>
                    <a:cubicBezTo>
                      <a:pt x="76" y="117"/>
                      <a:pt x="74" y="122"/>
                      <a:pt x="70" y="122"/>
                    </a:cubicBezTo>
                    <a:close/>
                    <a:moveTo>
                      <a:pt x="79" y="144"/>
                    </a:move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6"/>
                      <a:pt x="77" y="145"/>
                      <a:pt x="77" y="143"/>
                    </a:cubicBezTo>
                    <a:cubicBezTo>
                      <a:pt x="77" y="141"/>
                      <a:pt x="79" y="136"/>
                      <a:pt x="82" y="136"/>
                    </a:cubicBezTo>
                    <a:cubicBezTo>
                      <a:pt x="84" y="138"/>
                      <a:pt x="81" y="143"/>
                      <a:pt x="79" y="144"/>
                    </a:cubicBezTo>
                    <a:close/>
                    <a:moveTo>
                      <a:pt x="82" y="117"/>
                    </a:moveTo>
                    <a:cubicBezTo>
                      <a:pt x="82" y="119"/>
                      <a:pt x="81" y="125"/>
                      <a:pt x="78" y="125"/>
                    </a:cubicBezTo>
                    <a:cubicBezTo>
                      <a:pt x="75" y="123"/>
                      <a:pt x="78" y="118"/>
                      <a:pt x="79" y="116"/>
                    </a:cubicBezTo>
                    <a:cubicBezTo>
                      <a:pt x="81" y="115"/>
                      <a:pt x="81" y="114"/>
                      <a:pt x="82" y="113"/>
                    </a:cubicBezTo>
                    <a:cubicBezTo>
                      <a:pt x="82" y="114"/>
                      <a:pt x="81" y="115"/>
                      <a:pt x="82" y="117"/>
                    </a:cubicBezTo>
                    <a:close/>
                    <a:moveTo>
                      <a:pt x="84" y="148"/>
                    </a:moveTo>
                    <a:cubicBezTo>
                      <a:pt x="82" y="149"/>
                      <a:pt x="82" y="150"/>
                      <a:pt x="81" y="150"/>
                    </a:cubicBezTo>
                    <a:cubicBezTo>
                      <a:pt x="82" y="149"/>
                      <a:pt x="82" y="149"/>
                      <a:pt x="82" y="147"/>
                    </a:cubicBezTo>
                    <a:cubicBezTo>
                      <a:pt x="83" y="144"/>
                      <a:pt x="86" y="140"/>
                      <a:pt x="89" y="140"/>
                    </a:cubicBezTo>
                    <a:cubicBezTo>
                      <a:pt x="90" y="143"/>
                      <a:pt x="86" y="147"/>
                      <a:pt x="84" y="148"/>
                    </a:cubicBezTo>
                    <a:close/>
                    <a:moveTo>
                      <a:pt x="86" y="117"/>
                    </a:move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5"/>
                      <a:pt x="87" y="116"/>
                      <a:pt x="88" y="118"/>
                    </a:cubicBezTo>
                    <a:cubicBezTo>
                      <a:pt x="89" y="120"/>
                      <a:pt x="89" y="125"/>
                      <a:pt x="86" y="126"/>
                    </a:cubicBezTo>
                    <a:cubicBezTo>
                      <a:pt x="83" y="125"/>
                      <a:pt x="84" y="119"/>
                      <a:pt x="86" y="117"/>
                    </a:cubicBezTo>
                    <a:close/>
                    <a:moveTo>
                      <a:pt x="94" y="126"/>
                    </a:moveTo>
                    <a:cubicBezTo>
                      <a:pt x="91" y="125"/>
                      <a:pt x="91" y="119"/>
                      <a:pt x="92" y="117"/>
                    </a:cubicBezTo>
                    <a:cubicBezTo>
                      <a:pt x="93" y="115"/>
                      <a:pt x="93" y="115"/>
                      <a:pt x="93" y="114"/>
                    </a:cubicBezTo>
                    <a:cubicBezTo>
                      <a:pt x="93" y="115"/>
                      <a:pt x="93" y="115"/>
                      <a:pt x="94" y="117"/>
                    </a:cubicBezTo>
                    <a:cubicBezTo>
                      <a:pt x="96" y="119"/>
                      <a:pt x="97" y="125"/>
                      <a:pt x="94" y="126"/>
                    </a:cubicBezTo>
                    <a:close/>
                    <a:moveTo>
                      <a:pt x="100" y="91"/>
                    </a:moveTo>
                    <a:cubicBezTo>
                      <a:pt x="98" y="96"/>
                      <a:pt x="97" y="100"/>
                      <a:pt x="96" y="104"/>
                    </a:cubicBezTo>
                    <a:cubicBezTo>
                      <a:pt x="93" y="101"/>
                      <a:pt x="90" y="99"/>
                      <a:pt x="85" y="96"/>
                    </a:cubicBezTo>
                    <a:cubicBezTo>
                      <a:pt x="80" y="96"/>
                      <a:pt x="75" y="96"/>
                      <a:pt x="72" y="97"/>
                    </a:cubicBezTo>
                    <a:cubicBezTo>
                      <a:pt x="73" y="93"/>
                      <a:pt x="75" y="89"/>
                      <a:pt x="75" y="84"/>
                    </a:cubicBezTo>
                    <a:cubicBezTo>
                      <a:pt x="74" y="79"/>
                      <a:pt x="73" y="74"/>
                      <a:pt x="71" y="71"/>
                    </a:cubicBezTo>
                    <a:cubicBezTo>
                      <a:pt x="75" y="72"/>
                      <a:pt x="79" y="72"/>
                      <a:pt x="85" y="71"/>
                    </a:cubicBezTo>
                    <a:cubicBezTo>
                      <a:pt x="89" y="68"/>
                      <a:pt x="93" y="65"/>
                      <a:pt x="95" y="63"/>
                    </a:cubicBezTo>
                    <a:cubicBezTo>
                      <a:pt x="96" y="66"/>
                      <a:pt x="97" y="71"/>
                      <a:pt x="100" y="75"/>
                    </a:cubicBezTo>
                    <a:cubicBezTo>
                      <a:pt x="104" y="79"/>
                      <a:pt x="107" y="81"/>
                      <a:pt x="111" y="83"/>
                    </a:cubicBezTo>
                    <a:cubicBezTo>
                      <a:pt x="107" y="85"/>
                      <a:pt x="104" y="87"/>
                      <a:pt x="100" y="91"/>
                    </a:cubicBezTo>
                    <a:close/>
                    <a:moveTo>
                      <a:pt x="112" y="119"/>
                    </a:moveTo>
                    <a:cubicBezTo>
                      <a:pt x="109" y="120"/>
                      <a:pt x="107" y="115"/>
                      <a:pt x="107" y="112"/>
                    </a:cubicBezTo>
                    <a:cubicBezTo>
                      <a:pt x="107" y="110"/>
                      <a:pt x="106" y="110"/>
                      <a:pt x="106" y="109"/>
                    </a:cubicBezTo>
                    <a:cubicBezTo>
                      <a:pt x="107" y="110"/>
                      <a:pt x="107" y="110"/>
                      <a:pt x="109" y="111"/>
                    </a:cubicBezTo>
                    <a:cubicBezTo>
                      <a:pt x="111" y="112"/>
                      <a:pt x="114" y="117"/>
                      <a:pt x="112" y="119"/>
                    </a:cubicBezTo>
                    <a:close/>
                    <a:moveTo>
                      <a:pt x="118" y="114"/>
                    </a:moveTo>
                    <a:cubicBezTo>
                      <a:pt x="115" y="116"/>
                      <a:pt x="112" y="111"/>
                      <a:pt x="112" y="109"/>
                    </a:cubicBezTo>
                    <a:cubicBezTo>
                      <a:pt x="111" y="107"/>
                      <a:pt x="111" y="106"/>
                      <a:pt x="110" y="105"/>
                    </a:cubicBezTo>
                    <a:cubicBezTo>
                      <a:pt x="111" y="106"/>
                      <a:pt x="112" y="106"/>
                      <a:pt x="114" y="107"/>
                    </a:cubicBezTo>
                    <a:cubicBezTo>
                      <a:pt x="116" y="108"/>
                      <a:pt x="120" y="112"/>
                      <a:pt x="118" y="114"/>
                    </a:cubicBezTo>
                    <a:close/>
                    <a:moveTo>
                      <a:pt x="124" y="108"/>
                    </a:moveTo>
                    <a:cubicBezTo>
                      <a:pt x="121" y="110"/>
                      <a:pt x="117" y="106"/>
                      <a:pt x="116" y="104"/>
                    </a:cubicBezTo>
                    <a:cubicBezTo>
                      <a:pt x="115" y="102"/>
                      <a:pt x="114" y="102"/>
                      <a:pt x="114" y="101"/>
                    </a:cubicBezTo>
                    <a:cubicBezTo>
                      <a:pt x="115" y="101"/>
                      <a:pt x="115" y="102"/>
                      <a:pt x="117" y="102"/>
                    </a:cubicBezTo>
                    <a:cubicBezTo>
                      <a:pt x="120" y="102"/>
                      <a:pt x="124" y="105"/>
                      <a:pt x="124" y="108"/>
                    </a:cubicBezTo>
                    <a:close/>
                    <a:moveTo>
                      <a:pt x="119" y="99"/>
                    </a:moveTo>
                    <a:cubicBezTo>
                      <a:pt x="118" y="97"/>
                      <a:pt x="117" y="97"/>
                      <a:pt x="116" y="96"/>
                    </a:cubicBezTo>
                    <a:cubicBezTo>
                      <a:pt x="117" y="96"/>
                      <a:pt x="118" y="97"/>
                      <a:pt x="120" y="96"/>
                    </a:cubicBezTo>
                    <a:cubicBezTo>
                      <a:pt x="122" y="96"/>
                      <a:pt x="128" y="98"/>
                      <a:pt x="127" y="101"/>
                    </a:cubicBezTo>
                    <a:cubicBezTo>
                      <a:pt x="125" y="104"/>
                      <a:pt x="120" y="101"/>
                      <a:pt x="119" y="99"/>
                    </a:cubicBezTo>
                    <a:close/>
                    <a:moveTo>
                      <a:pt x="135" y="129"/>
                    </a:moveTo>
                    <a:cubicBezTo>
                      <a:pt x="132" y="130"/>
                      <a:pt x="127" y="130"/>
                      <a:pt x="126" y="127"/>
                    </a:cubicBezTo>
                    <a:cubicBezTo>
                      <a:pt x="128" y="124"/>
                      <a:pt x="133" y="126"/>
                      <a:pt x="135" y="127"/>
                    </a:cubicBezTo>
                    <a:cubicBezTo>
                      <a:pt x="137" y="128"/>
                      <a:pt x="137" y="128"/>
                      <a:pt x="138" y="129"/>
                    </a:cubicBezTo>
                    <a:cubicBezTo>
                      <a:pt x="137" y="129"/>
                      <a:pt x="137" y="129"/>
                      <a:pt x="135" y="129"/>
                    </a:cubicBezTo>
                    <a:close/>
                    <a:moveTo>
                      <a:pt x="136" y="123"/>
                    </a:moveTo>
                    <a:cubicBezTo>
                      <a:pt x="134" y="124"/>
                      <a:pt x="128" y="123"/>
                      <a:pt x="128" y="119"/>
                    </a:cubicBezTo>
                    <a:cubicBezTo>
                      <a:pt x="130" y="117"/>
                      <a:pt x="135" y="119"/>
                      <a:pt x="137" y="121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39" y="123"/>
                      <a:pt x="138" y="123"/>
                      <a:pt x="136" y="123"/>
                    </a:cubicBezTo>
                    <a:close/>
                    <a:moveTo>
                      <a:pt x="139" y="118"/>
                    </a:moveTo>
                    <a:cubicBezTo>
                      <a:pt x="136" y="118"/>
                      <a:pt x="131" y="115"/>
                      <a:pt x="132" y="112"/>
                    </a:cubicBezTo>
                    <a:cubicBezTo>
                      <a:pt x="134" y="110"/>
                      <a:pt x="139" y="114"/>
                      <a:pt x="140" y="116"/>
                    </a:cubicBezTo>
                    <a:cubicBezTo>
                      <a:pt x="141" y="117"/>
                      <a:pt x="142" y="118"/>
                      <a:pt x="142" y="119"/>
                    </a:cubicBezTo>
                    <a:cubicBezTo>
                      <a:pt x="141" y="118"/>
                      <a:pt x="141" y="118"/>
                      <a:pt x="139" y="118"/>
                    </a:cubicBezTo>
                    <a:close/>
                    <a:moveTo>
                      <a:pt x="143" y="113"/>
                    </a:moveTo>
                    <a:cubicBezTo>
                      <a:pt x="140" y="112"/>
                      <a:pt x="136" y="109"/>
                      <a:pt x="137" y="106"/>
                    </a:cubicBezTo>
                    <a:cubicBezTo>
                      <a:pt x="140" y="105"/>
                      <a:pt x="144" y="109"/>
                      <a:pt x="144" y="111"/>
                    </a:cubicBezTo>
                    <a:cubicBezTo>
                      <a:pt x="145" y="113"/>
                      <a:pt x="145" y="114"/>
                      <a:pt x="146" y="114"/>
                    </a:cubicBezTo>
                    <a:cubicBezTo>
                      <a:pt x="145" y="114"/>
                      <a:pt x="145" y="113"/>
                      <a:pt x="143" y="113"/>
                    </a:cubicBezTo>
                    <a:close/>
                    <a:moveTo>
                      <a:pt x="147" y="109"/>
                    </a:moveTo>
                    <a:cubicBezTo>
                      <a:pt x="145" y="108"/>
                      <a:pt x="142" y="104"/>
                      <a:pt x="143" y="101"/>
                    </a:cubicBezTo>
                    <a:cubicBezTo>
                      <a:pt x="146" y="100"/>
                      <a:pt x="149" y="105"/>
                      <a:pt x="149" y="107"/>
                    </a:cubicBezTo>
                    <a:cubicBezTo>
                      <a:pt x="150" y="110"/>
                      <a:pt x="150" y="110"/>
                      <a:pt x="150" y="111"/>
                    </a:cubicBezTo>
                    <a:cubicBezTo>
                      <a:pt x="150" y="110"/>
                      <a:pt x="149" y="110"/>
                      <a:pt x="14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5" name="Freeform 9"/>
              <p:cNvSpPr/>
              <p:nvPr/>
            </p:nvSpPr>
            <p:spPr bwMode="auto">
              <a:xfrm>
                <a:off x="5402263" y="158432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6" name="Freeform 10"/>
              <p:cNvSpPr>
                <a:spLocks noEditPoints="1"/>
              </p:cNvSpPr>
              <p:nvPr/>
            </p:nvSpPr>
            <p:spPr bwMode="auto">
              <a:xfrm>
                <a:off x="5545138" y="1735138"/>
                <a:ext cx="106363" cy="15875"/>
              </a:xfrm>
              <a:custGeom>
                <a:avLst/>
                <a:gdLst>
                  <a:gd name="T0" fmla="*/ 1 w 28"/>
                  <a:gd name="T1" fmla="*/ 3 h 4"/>
                  <a:gd name="T2" fmla="*/ 3 w 28"/>
                  <a:gd name="T3" fmla="*/ 3 h 4"/>
                  <a:gd name="T4" fmla="*/ 3 w 28"/>
                  <a:gd name="T5" fmla="*/ 4 h 4"/>
                  <a:gd name="T6" fmla="*/ 6 w 28"/>
                  <a:gd name="T7" fmla="*/ 4 h 4"/>
                  <a:gd name="T8" fmla="*/ 8 w 28"/>
                  <a:gd name="T9" fmla="*/ 4 h 4"/>
                  <a:gd name="T10" fmla="*/ 6 w 28"/>
                  <a:gd name="T11" fmla="*/ 3 h 4"/>
                  <a:gd name="T12" fmla="*/ 8 w 28"/>
                  <a:gd name="T13" fmla="*/ 3 h 4"/>
                  <a:gd name="T14" fmla="*/ 11 w 28"/>
                  <a:gd name="T15" fmla="*/ 3 h 4"/>
                  <a:gd name="T16" fmla="*/ 11 w 28"/>
                  <a:gd name="T17" fmla="*/ 3 h 4"/>
                  <a:gd name="T18" fmla="*/ 14 w 28"/>
                  <a:gd name="T19" fmla="*/ 4 h 4"/>
                  <a:gd name="T20" fmla="*/ 13 w 28"/>
                  <a:gd name="T21" fmla="*/ 4 h 4"/>
                  <a:gd name="T22" fmla="*/ 21 w 28"/>
                  <a:gd name="T23" fmla="*/ 3 h 4"/>
                  <a:gd name="T24" fmla="*/ 22 w 28"/>
                  <a:gd name="T25" fmla="*/ 3 h 4"/>
                  <a:gd name="T26" fmla="*/ 23 w 28"/>
                  <a:gd name="T27" fmla="*/ 3 h 4"/>
                  <a:gd name="T28" fmla="*/ 25 w 28"/>
                  <a:gd name="T29" fmla="*/ 3 h 4"/>
                  <a:gd name="T30" fmla="*/ 25 w 28"/>
                  <a:gd name="T31" fmla="*/ 3 h 4"/>
                  <a:gd name="T32" fmla="*/ 27 w 28"/>
                  <a:gd name="T33" fmla="*/ 3 h 4"/>
                  <a:gd name="T34" fmla="*/ 28 w 28"/>
                  <a:gd name="T35" fmla="*/ 3 h 4"/>
                  <a:gd name="T36" fmla="*/ 28 w 28"/>
                  <a:gd name="T37" fmla="*/ 2 h 4"/>
                  <a:gd name="T38" fmla="*/ 27 w 28"/>
                  <a:gd name="T39" fmla="*/ 1 h 4"/>
                  <a:gd name="T40" fmla="*/ 26 w 28"/>
                  <a:gd name="T41" fmla="*/ 0 h 4"/>
                  <a:gd name="T42" fmla="*/ 24 w 28"/>
                  <a:gd name="T43" fmla="*/ 0 h 4"/>
                  <a:gd name="T44" fmla="*/ 24 w 28"/>
                  <a:gd name="T45" fmla="*/ 0 h 4"/>
                  <a:gd name="T46" fmla="*/ 23 w 28"/>
                  <a:gd name="T47" fmla="*/ 0 h 4"/>
                  <a:gd name="T48" fmla="*/ 23 w 28"/>
                  <a:gd name="T49" fmla="*/ 0 h 4"/>
                  <a:gd name="T50" fmla="*/ 21 w 28"/>
                  <a:gd name="T51" fmla="*/ 0 h 4"/>
                  <a:gd name="T52" fmla="*/ 20 w 28"/>
                  <a:gd name="T53" fmla="*/ 0 h 4"/>
                  <a:gd name="T54" fmla="*/ 19 w 28"/>
                  <a:gd name="T55" fmla="*/ 0 h 4"/>
                  <a:gd name="T56" fmla="*/ 17 w 28"/>
                  <a:gd name="T57" fmla="*/ 0 h 4"/>
                  <a:gd name="T58" fmla="*/ 13 w 28"/>
                  <a:gd name="T59" fmla="*/ 0 h 4"/>
                  <a:gd name="T60" fmla="*/ 11 w 28"/>
                  <a:gd name="T61" fmla="*/ 0 h 4"/>
                  <a:gd name="T62" fmla="*/ 13 w 28"/>
                  <a:gd name="T63" fmla="*/ 0 h 4"/>
                  <a:gd name="T64" fmla="*/ 12 w 28"/>
                  <a:gd name="T65" fmla="*/ 0 h 4"/>
                  <a:gd name="T66" fmla="*/ 10 w 28"/>
                  <a:gd name="T67" fmla="*/ 0 h 4"/>
                  <a:gd name="T68" fmla="*/ 9 w 28"/>
                  <a:gd name="T69" fmla="*/ 0 h 4"/>
                  <a:gd name="T70" fmla="*/ 9 w 28"/>
                  <a:gd name="T71" fmla="*/ 0 h 4"/>
                  <a:gd name="T72" fmla="*/ 8 w 28"/>
                  <a:gd name="T73" fmla="*/ 0 h 4"/>
                  <a:gd name="T74" fmla="*/ 7 w 28"/>
                  <a:gd name="T75" fmla="*/ 0 h 4"/>
                  <a:gd name="T76" fmla="*/ 2 w 28"/>
                  <a:gd name="T77" fmla="*/ 0 h 4"/>
                  <a:gd name="T78" fmla="*/ 0 w 28"/>
                  <a:gd name="T79" fmla="*/ 2 h 4"/>
                  <a:gd name="T80" fmla="*/ 1 w 28"/>
                  <a:gd name="T81" fmla="*/ 3 h 4"/>
                  <a:gd name="T82" fmla="*/ 15 w 28"/>
                  <a:gd name="T83" fmla="*/ 3 h 4"/>
                  <a:gd name="T84" fmla="*/ 14 w 28"/>
                  <a:gd name="T85" fmla="*/ 3 h 4"/>
                  <a:gd name="T86" fmla="*/ 15 w 28"/>
                  <a:gd name="T8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6" y="3"/>
                      <a:pt x="18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3" y="0"/>
                      <a:pt x="13" y="0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7" name="Freeform 11"/>
              <p:cNvSpPr/>
              <p:nvPr/>
            </p:nvSpPr>
            <p:spPr bwMode="auto">
              <a:xfrm>
                <a:off x="5467351" y="1311276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8" name="Rectangle 12"/>
              <p:cNvSpPr>
                <a:spLocks noChangeArrowheads="1"/>
              </p:cNvSpPr>
              <p:nvPr/>
            </p:nvSpPr>
            <p:spPr bwMode="auto">
              <a:xfrm>
                <a:off x="5272088" y="1322388"/>
                <a:ext cx="3175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9" name="Freeform 13"/>
              <p:cNvSpPr/>
              <p:nvPr/>
            </p:nvSpPr>
            <p:spPr bwMode="auto">
              <a:xfrm>
                <a:off x="5613401" y="1751013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0" name="Freeform 14"/>
              <p:cNvSpPr>
                <a:spLocks noEditPoints="1"/>
              </p:cNvSpPr>
              <p:nvPr/>
            </p:nvSpPr>
            <p:spPr bwMode="auto">
              <a:xfrm>
                <a:off x="5545138" y="1814513"/>
                <a:ext cx="109538" cy="19050"/>
              </a:xfrm>
              <a:custGeom>
                <a:avLst/>
                <a:gdLst>
                  <a:gd name="T0" fmla="*/ 0 w 29"/>
                  <a:gd name="T1" fmla="*/ 4 h 5"/>
                  <a:gd name="T2" fmla="*/ 0 w 29"/>
                  <a:gd name="T3" fmla="*/ 2 h 5"/>
                  <a:gd name="T4" fmla="*/ 0 w 29"/>
                  <a:gd name="T5" fmla="*/ 4 h 5"/>
                  <a:gd name="T6" fmla="*/ 2 w 29"/>
                  <a:gd name="T7" fmla="*/ 4 h 5"/>
                  <a:gd name="T8" fmla="*/ 1 w 29"/>
                  <a:gd name="T9" fmla="*/ 4 h 5"/>
                  <a:gd name="T10" fmla="*/ 3 w 29"/>
                  <a:gd name="T11" fmla="*/ 3 h 5"/>
                  <a:gd name="T12" fmla="*/ 3 w 29"/>
                  <a:gd name="T13" fmla="*/ 4 h 5"/>
                  <a:gd name="T14" fmla="*/ 5 w 29"/>
                  <a:gd name="T15" fmla="*/ 4 h 5"/>
                  <a:gd name="T16" fmla="*/ 6 w 29"/>
                  <a:gd name="T17" fmla="*/ 4 h 5"/>
                  <a:gd name="T18" fmla="*/ 8 w 29"/>
                  <a:gd name="T19" fmla="*/ 4 h 5"/>
                  <a:gd name="T20" fmla="*/ 11 w 29"/>
                  <a:gd name="T21" fmla="*/ 4 h 5"/>
                  <a:gd name="T22" fmla="*/ 14 w 29"/>
                  <a:gd name="T23" fmla="*/ 4 h 5"/>
                  <a:gd name="T24" fmla="*/ 14 w 29"/>
                  <a:gd name="T25" fmla="*/ 4 h 5"/>
                  <a:gd name="T26" fmla="*/ 15 w 29"/>
                  <a:gd name="T27" fmla="*/ 4 h 5"/>
                  <a:gd name="T28" fmla="*/ 15 w 29"/>
                  <a:gd name="T29" fmla="*/ 4 h 5"/>
                  <a:gd name="T30" fmla="*/ 15 w 29"/>
                  <a:gd name="T31" fmla="*/ 4 h 5"/>
                  <a:gd name="T32" fmla="*/ 17 w 29"/>
                  <a:gd name="T33" fmla="*/ 4 h 5"/>
                  <a:gd name="T34" fmla="*/ 19 w 29"/>
                  <a:gd name="T35" fmla="*/ 4 h 5"/>
                  <a:gd name="T36" fmla="*/ 19 w 29"/>
                  <a:gd name="T37" fmla="*/ 4 h 5"/>
                  <a:gd name="T38" fmla="*/ 21 w 29"/>
                  <a:gd name="T39" fmla="*/ 4 h 5"/>
                  <a:gd name="T40" fmla="*/ 25 w 29"/>
                  <a:gd name="T41" fmla="*/ 5 h 5"/>
                  <a:gd name="T42" fmla="*/ 27 w 29"/>
                  <a:gd name="T43" fmla="*/ 5 h 5"/>
                  <a:gd name="T44" fmla="*/ 25 w 29"/>
                  <a:gd name="T45" fmla="*/ 4 h 5"/>
                  <a:gd name="T46" fmla="*/ 27 w 29"/>
                  <a:gd name="T47" fmla="*/ 4 h 5"/>
                  <a:gd name="T48" fmla="*/ 28 w 29"/>
                  <a:gd name="T49" fmla="*/ 5 h 5"/>
                  <a:gd name="T50" fmla="*/ 29 w 29"/>
                  <a:gd name="T51" fmla="*/ 4 h 5"/>
                  <a:gd name="T52" fmla="*/ 28 w 29"/>
                  <a:gd name="T53" fmla="*/ 2 h 5"/>
                  <a:gd name="T54" fmla="*/ 25 w 29"/>
                  <a:gd name="T55" fmla="*/ 1 h 5"/>
                  <a:gd name="T56" fmla="*/ 21 w 29"/>
                  <a:gd name="T57" fmla="*/ 0 h 5"/>
                  <a:gd name="T58" fmla="*/ 17 w 29"/>
                  <a:gd name="T59" fmla="*/ 0 h 5"/>
                  <a:gd name="T60" fmla="*/ 17 w 29"/>
                  <a:gd name="T61" fmla="*/ 0 h 5"/>
                  <a:gd name="T62" fmla="*/ 12 w 29"/>
                  <a:gd name="T63" fmla="*/ 0 h 5"/>
                  <a:gd name="T64" fmla="*/ 11 w 29"/>
                  <a:gd name="T65" fmla="*/ 0 h 5"/>
                  <a:gd name="T66" fmla="*/ 12 w 29"/>
                  <a:gd name="T67" fmla="*/ 0 h 5"/>
                  <a:gd name="T68" fmla="*/ 14 w 29"/>
                  <a:gd name="T69" fmla="*/ 0 h 5"/>
                  <a:gd name="T70" fmla="*/ 10 w 29"/>
                  <a:gd name="T71" fmla="*/ 0 h 5"/>
                  <a:gd name="T72" fmla="*/ 8 w 29"/>
                  <a:gd name="T73" fmla="*/ 1 h 5"/>
                  <a:gd name="T74" fmla="*/ 8 w 29"/>
                  <a:gd name="T75" fmla="*/ 0 h 5"/>
                  <a:gd name="T76" fmla="*/ 5 w 29"/>
                  <a:gd name="T77" fmla="*/ 0 h 5"/>
                  <a:gd name="T78" fmla="*/ 6 w 29"/>
                  <a:gd name="T79" fmla="*/ 0 h 5"/>
                  <a:gd name="T80" fmla="*/ 1 w 29"/>
                  <a:gd name="T81" fmla="*/ 1 h 5"/>
                  <a:gd name="T82" fmla="*/ 1 w 29"/>
                  <a:gd name="T83" fmla="*/ 2 h 5"/>
                  <a:gd name="T84" fmla="*/ 0 w 29"/>
                  <a:gd name="T85" fmla="*/ 4 h 5"/>
                  <a:gd name="T86" fmla="*/ 5 w 29"/>
                  <a:gd name="T87" fmla="*/ 1 h 5"/>
                  <a:gd name="T88" fmla="*/ 5 w 29"/>
                  <a:gd name="T89" fmla="*/ 1 h 5"/>
                  <a:gd name="T90" fmla="*/ 5 w 29"/>
                  <a:gd name="T91" fmla="*/ 1 h 5"/>
                  <a:gd name="T92" fmla="*/ 5 w 29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5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1" y="4"/>
                      <a:pt x="21" y="4"/>
                    </a:cubicBezTo>
                    <a:cubicBezTo>
                      <a:pt x="23" y="4"/>
                      <a:pt x="24" y="4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6" y="5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8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7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1" name="Freeform 15"/>
              <p:cNvSpPr/>
              <p:nvPr/>
            </p:nvSpPr>
            <p:spPr bwMode="auto">
              <a:xfrm>
                <a:off x="5407026" y="1276351"/>
                <a:ext cx="36513" cy="38100"/>
              </a:xfrm>
              <a:custGeom>
                <a:avLst/>
                <a:gdLst>
                  <a:gd name="T0" fmla="*/ 9 w 10"/>
                  <a:gd name="T1" fmla="*/ 10 h 10"/>
                  <a:gd name="T2" fmla="*/ 2 w 10"/>
                  <a:gd name="T3" fmla="*/ 8 h 10"/>
                  <a:gd name="T4" fmla="*/ 1 w 10"/>
                  <a:gd name="T5" fmla="*/ 5 h 10"/>
                  <a:gd name="T6" fmla="*/ 1 w 10"/>
                  <a:gd name="T7" fmla="*/ 0 h 10"/>
                  <a:gd name="T8" fmla="*/ 2 w 10"/>
                  <a:gd name="T9" fmla="*/ 8 h 10"/>
                  <a:gd name="T10" fmla="*/ 7 w 10"/>
                  <a:gd name="T11" fmla="*/ 10 h 10"/>
                  <a:gd name="T12" fmla="*/ 10 w 10"/>
                  <a:gd name="T13" fmla="*/ 10 h 10"/>
                  <a:gd name="T14" fmla="*/ 9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2" y="2"/>
                      <a:pt x="0" y="7"/>
                      <a:pt x="2" y="8"/>
                    </a:cubicBezTo>
                    <a:cubicBezTo>
                      <a:pt x="3" y="10"/>
                      <a:pt x="5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9" y="9"/>
                      <a:pt x="9" y="10"/>
                      <a:pt x="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2" name="Freeform 16"/>
              <p:cNvSpPr/>
              <p:nvPr/>
            </p:nvSpPr>
            <p:spPr bwMode="auto">
              <a:xfrm>
                <a:off x="5407026" y="1363663"/>
                <a:ext cx="3175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3" name="Freeform 17"/>
              <p:cNvSpPr/>
              <p:nvPr/>
            </p:nvSpPr>
            <p:spPr bwMode="auto">
              <a:xfrm>
                <a:off x="5511801" y="1377951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4" name="Freeform 18"/>
              <p:cNvSpPr/>
              <p:nvPr/>
            </p:nvSpPr>
            <p:spPr bwMode="auto">
              <a:xfrm>
                <a:off x="5395913" y="1273176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5" name="Freeform 19"/>
              <p:cNvSpPr/>
              <p:nvPr/>
            </p:nvSpPr>
            <p:spPr bwMode="auto">
              <a:xfrm>
                <a:off x="5391151" y="1276351"/>
                <a:ext cx="476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6" name="Freeform 20"/>
              <p:cNvSpPr/>
              <p:nvPr/>
            </p:nvSpPr>
            <p:spPr bwMode="auto">
              <a:xfrm>
                <a:off x="5549901" y="181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7" name="Freeform 21"/>
              <p:cNvSpPr/>
              <p:nvPr/>
            </p:nvSpPr>
            <p:spPr bwMode="auto">
              <a:xfrm>
                <a:off x="5545138" y="1655763"/>
                <a:ext cx="4763" cy="12700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8" name="Freeform 22"/>
              <p:cNvSpPr>
                <a:spLocks noEditPoints="1"/>
              </p:cNvSpPr>
              <p:nvPr/>
            </p:nvSpPr>
            <p:spPr bwMode="auto">
              <a:xfrm>
                <a:off x="5414963" y="1731963"/>
                <a:ext cx="104775" cy="19050"/>
              </a:xfrm>
              <a:custGeom>
                <a:avLst/>
                <a:gdLst>
                  <a:gd name="T0" fmla="*/ 28 w 28"/>
                  <a:gd name="T1" fmla="*/ 2 h 5"/>
                  <a:gd name="T2" fmla="*/ 28 w 28"/>
                  <a:gd name="T3" fmla="*/ 1 h 5"/>
                  <a:gd name="T4" fmla="*/ 25 w 28"/>
                  <a:gd name="T5" fmla="*/ 1 h 5"/>
                  <a:gd name="T6" fmla="*/ 23 w 28"/>
                  <a:gd name="T7" fmla="*/ 1 h 5"/>
                  <a:gd name="T8" fmla="*/ 25 w 28"/>
                  <a:gd name="T9" fmla="*/ 1 h 5"/>
                  <a:gd name="T10" fmla="*/ 19 w 28"/>
                  <a:gd name="T11" fmla="*/ 1 h 5"/>
                  <a:gd name="T12" fmla="*/ 19 w 28"/>
                  <a:gd name="T13" fmla="*/ 1 h 5"/>
                  <a:gd name="T14" fmla="*/ 16 w 28"/>
                  <a:gd name="T15" fmla="*/ 1 h 5"/>
                  <a:gd name="T16" fmla="*/ 17 w 28"/>
                  <a:gd name="T17" fmla="*/ 1 h 5"/>
                  <a:gd name="T18" fmla="*/ 10 w 28"/>
                  <a:gd name="T19" fmla="*/ 2 h 5"/>
                  <a:gd name="T20" fmla="*/ 9 w 28"/>
                  <a:gd name="T21" fmla="*/ 1 h 5"/>
                  <a:gd name="T22" fmla="*/ 8 w 28"/>
                  <a:gd name="T23" fmla="*/ 1 h 5"/>
                  <a:gd name="T24" fmla="*/ 6 w 28"/>
                  <a:gd name="T25" fmla="*/ 1 h 5"/>
                  <a:gd name="T26" fmla="*/ 5 w 28"/>
                  <a:gd name="T27" fmla="*/ 1 h 5"/>
                  <a:gd name="T28" fmla="*/ 4 w 28"/>
                  <a:gd name="T29" fmla="*/ 1 h 5"/>
                  <a:gd name="T30" fmla="*/ 2 w 28"/>
                  <a:gd name="T31" fmla="*/ 1 h 5"/>
                  <a:gd name="T32" fmla="*/ 0 w 28"/>
                  <a:gd name="T33" fmla="*/ 2 h 5"/>
                  <a:gd name="T34" fmla="*/ 0 w 28"/>
                  <a:gd name="T35" fmla="*/ 3 h 5"/>
                  <a:gd name="T36" fmla="*/ 2 w 28"/>
                  <a:gd name="T37" fmla="*/ 4 h 5"/>
                  <a:gd name="T38" fmla="*/ 3 w 28"/>
                  <a:gd name="T39" fmla="*/ 4 h 5"/>
                  <a:gd name="T40" fmla="*/ 3 w 28"/>
                  <a:gd name="T41" fmla="*/ 4 h 5"/>
                  <a:gd name="T42" fmla="*/ 5 w 28"/>
                  <a:gd name="T43" fmla="*/ 4 h 5"/>
                  <a:gd name="T44" fmla="*/ 6 w 28"/>
                  <a:gd name="T45" fmla="*/ 4 h 5"/>
                  <a:gd name="T46" fmla="*/ 7 w 28"/>
                  <a:gd name="T47" fmla="*/ 4 h 5"/>
                  <a:gd name="T48" fmla="*/ 10 w 28"/>
                  <a:gd name="T49" fmla="*/ 4 h 5"/>
                  <a:gd name="T50" fmla="*/ 11 w 28"/>
                  <a:gd name="T51" fmla="*/ 4 h 5"/>
                  <a:gd name="T52" fmla="*/ 12 w 28"/>
                  <a:gd name="T53" fmla="*/ 5 h 5"/>
                  <a:gd name="T54" fmla="*/ 14 w 28"/>
                  <a:gd name="T55" fmla="*/ 5 h 5"/>
                  <a:gd name="T56" fmla="*/ 13 w 28"/>
                  <a:gd name="T57" fmla="*/ 4 h 5"/>
                  <a:gd name="T58" fmla="*/ 15 w 28"/>
                  <a:gd name="T59" fmla="*/ 4 h 5"/>
                  <a:gd name="T60" fmla="*/ 17 w 28"/>
                  <a:gd name="T61" fmla="*/ 5 h 5"/>
                  <a:gd name="T62" fmla="*/ 18 w 28"/>
                  <a:gd name="T63" fmla="*/ 5 h 5"/>
                  <a:gd name="T64" fmla="*/ 19 w 28"/>
                  <a:gd name="T65" fmla="*/ 5 h 5"/>
                  <a:gd name="T66" fmla="*/ 28 w 28"/>
                  <a:gd name="T67" fmla="*/ 4 h 5"/>
                  <a:gd name="T68" fmla="*/ 28 w 28"/>
                  <a:gd name="T69" fmla="*/ 2 h 5"/>
                  <a:gd name="T70" fmla="*/ 16 w 28"/>
                  <a:gd name="T71" fmla="*/ 1 h 5"/>
                  <a:gd name="T72" fmla="*/ 17 w 28"/>
                  <a:gd name="T73" fmla="*/ 1 h 5"/>
                  <a:gd name="T74" fmla="*/ 16 w 28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5">
                    <a:moveTo>
                      <a:pt x="28" y="2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3" y="1"/>
                      <a:pt x="25" y="1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2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4"/>
                      <a:pt x="18" y="5"/>
                      <a:pt x="19" y="5"/>
                    </a:cubicBezTo>
                    <a:cubicBezTo>
                      <a:pt x="22" y="4"/>
                      <a:pt x="25" y="5"/>
                      <a:pt x="28" y="4"/>
                    </a:cubicBezTo>
                    <a:cubicBezTo>
                      <a:pt x="28" y="3"/>
                      <a:pt x="28" y="2"/>
                      <a:pt x="28" y="2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7" y="1"/>
                      <a:pt x="17" y="1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9" name="Freeform 23"/>
              <p:cNvSpPr/>
              <p:nvPr/>
            </p:nvSpPr>
            <p:spPr bwMode="auto">
              <a:xfrm>
                <a:off x="5519738" y="1746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0" name="Freeform 24"/>
              <p:cNvSpPr/>
              <p:nvPr/>
            </p:nvSpPr>
            <p:spPr bwMode="auto">
              <a:xfrm>
                <a:off x="5500688" y="1933576"/>
                <a:ext cx="22225" cy="4763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1" name="Freeform 25"/>
              <p:cNvSpPr/>
              <p:nvPr/>
            </p:nvSpPr>
            <p:spPr bwMode="auto">
              <a:xfrm>
                <a:off x="5407026" y="1709738"/>
                <a:ext cx="19050" cy="3175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2" name="Freeform 26"/>
              <p:cNvSpPr/>
              <p:nvPr/>
            </p:nvSpPr>
            <p:spPr bwMode="auto">
              <a:xfrm>
                <a:off x="5549901" y="1858963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3" name="Freeform 27"/>
              <p:cNvSpPr/>
              <p:nvPr/>
            </p:nvSpPr>
            <p:spPr bwMode="auto">
              <a:xfrm>
                <a:off x="5443538" y="1735138"/>
                <a:ext cx="793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4" name="Freeform 28"/>
              <p:cNvSpPr/>
              <p:nvPr/>
            </p:nvSpPr>
            <p:spPr bwMode="auto">
              <a:xfrm>
                <a:off x="5534026" y="1622426"/>
                <a:ext cx="11113" cy="30163"/>
              </a:xfrm>
              <a:custGeom>
                <a:avLst/>
                <a:gdLst>
                  <a:gd name="T0" fmla="*/ 0 w 3"/>
                  <a:gd name="T1" fmla="*/ 1 h 8"/>
                  <a:gd name="T2" fmla="*/ 3 w 3"/>
                  <a:gd name="T3" fmla="*/ 8 h 8"/>
                  <a:gd name="T4" fmla="*/ 1 w 3"/>
                  <a:gd name="T5" fmla="*/ 0 h 8"/>
                  <a:gd name="T6" fmla="*/ 0 w 3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2" y="2"/>
                      <a:pt x="2" y="6"/>
                      <a:pt x="3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5545138" y="1858963"/>
                <a:ext cx="106363" cy="11113"/>
              </a:xfrm>
              <a:custGeom>
                <a:avLst/>
                <a:gdLst>
                  <a:gd name="T0" fmla="*/ 25 w 28"/>
                  <a:gd name="T1" fmla="*/ 1 h 3"/>
                  <a:gd name="T2" fmla="*/ 22 w 28"/>
                  <a:gd name="T3" fmla="*/ 0 h 3"/>
                  <a:gd name="T4" fmla="*/ 18 w 28"/>
                  <a:gd name="T5" fmla="*/ 0 h 3"/>
                  <a:gd name="T6" fmla="*/ 15 w 28"/>
                  <a:gd name="T7" fmla="*/ 0 h 3"/>
                  <a:gd name="T8" fmla="*/ 15 w 28"/>
                  <a:gd name="T9" fmla="*/ 0 h 3"/>
                  <a:gd name="T10" fmla="*/ 11 w 28"/>
                  <a:gd name="T11" fmla="*/ 0 h 3"/>
                  <a:gd name="T12" fmla="*/ 11 w 28"/>
                  <a:gd name="T13" fmla="*/ 0 h 3"/>
                  <a:gd name="T14" fmla="*/ 13 w 28"/>
                  <a:gd name="T15" fmla="*/ 0 h 3"/>
                  <a:gd name="T16" fmla="*/ 10 w 28"/>
                  <a:gd name="T17" fmla="*/ 0 h 3"/>
                  <a:gd name="T18" fmla="*/ 8 w 28"/>
                  <a:gd name="T19" fmla="*/ 1 h 3"/>
                  <a:gd name="T20" fmla="*/ 7 w 28"/>
                  <a:gd name="T21" fmla="*/ 0 h 3"/>
                  <a:gd name="T22" fmla="*/ 5 w 28"/>
                  <a:gd name="T23" fmla="*/ 0 h 3"/>
                  <a:gd name="T24" fmla="*/ 6 w 28"/>
                  <a:gd name="T25" fmla="*/ 0 h 3"/>
                  <a:gd name="T26" fmla="*/ 2 w 28"/>
                  <a:gd name="T27" fmla="*/ 1 h 3"/>
                  <a:gd name="T28" fmla="*/ 1 w 28"/>
                  <a:gd name="T29" fmla="*/ 1 h 3"/>
                  <a:gd name="T30" fmla="*/ 0 w 28"/>
                  <a:gd name="T31" fmla="*/ 1 h 3"/>
                  <a:gd name="T32" fmla="*/ 0 w 28"/>
                  <a:gd name="T33" fmla="*/ 2 h 3"/>
                  <a:gd name="T34" fmla="*/ 0 w 28"/>
                  <a:gd name="T35" fmla="*/ 1 h 3"/>
                  <a:gd name="T36" fmla="*/ 0 w 28"/>
                  <a:gd name="T37" fmla="*/ 3 h 3"/>
                  <a:gd name="T38" fmla="*/ 1 w 28"/>
                  <a:gd name="T39" fmla="*/ 3 h 3"/>
                  <a:gd name="T40" fmla="*/ 1 w 28"/>
                  <a:gd name="T41" fmla="*/ 2 h 3"/>
                  <a:gd name="T42" fmla="*/ 5 w 28"/>
                  <a:gd name="T43" fmla="*/ 2 h 3"/>
                  <a:gd name="T44" fmla="*/ 5 w 28"/>
                  <a:gd name="T45" fmla="*/ 2 h 3"/>
                  <a:gd name="T46" fmla="*/ 6 w 28"/>
                  <a:gd name="T47" fmla="*/ 2 h 3"/>
                  <a:gd name="T48" fmla="*/ 6 w 28"/>
                  <a:gd name="T49" fmla="*/ 2 h 3"/>
                  <a:gd name="T50" fmla="*/ 10 w 28"/>
                  <a:gd name="T51" fmla="*/ 2 h 3"/>
                  <a:gd name="T52" fmla="*/ 13 w 28"/>
                  <a:gd name="T53" fmla="*/ 3 h 3"/>
                  <a:gd name="T54" fmla="*/ 14 w 28"/>
                  <a:gd name="T55" fmla="*/ 3 h 3"/>
                  <a:gd name="T56" fmla="*/ 14 w 28"/>
                  <a:gd name="T57" fmla="*/ 2 h 3"/>
                  <a:gd name="T58" fmla="*/ 16 w 28"/>
                  <a:gd name="T59" fmla="*/ 2 h 3"/>
                  <a:gd name="T60" fmla="*/ 17 w 28"/>
                  <a:gd name="T61" fmla="*/ 3 h 3"/>
                  <a:gd name="T62" fmla="*/ 17 w 28"/>
                  <a:gd name="T63" fmla="*/ 2 h 3"/>
                  <a:gd name="T64" fmla="*/ 20 w 28"/>
                  <a:gd name="T65" fmla="*/ 3 h 3"/>
                  <a:gd name="T66" fmla="*/ 22 w 28"/>
                  <a:gd name="T67" fmla="*/ 3 h 3"/>
                  <a:gd name="T68" fmla="*/ 22 w 28"/>
                  <a:gd name="T69" fmla="*/ 3 h 3"/>
                  <a:gd name="T70" fmla="*/ 24 w 28"/>
                  <a:gd name="T71" fmla="*/ 3 h 3"/>
                  <a:gd name="T72" fmla="*/ 23 w 28"/>
                  <a:gd name="T73" fmla="*/ 2 h 3"/>
                  <a:gd name="T74" fmla="*/ 24 w 28"/>
                  <a:gd name="T75" fmla="*/ 2 h 3"/>
                  <a:gd name="T76" fmla="*/ 25 w 28"/>
                  <a:gd name="T77" fmla="*/ 2 h 3"/>
                  <a:gd name="T78" fmla="*/ 25 w 28"/>
                  <a:gd name="T79" fmla="*/ 2 h 3"/>
                  <a:gd name="T80" fmla="*/ 26 w 28"/>
                  <a:gd name="T81" fmla="*/ 2 h 3"/>
                  <a:gd name="T82" fmla="*/ 25 w 28"/>
                  <a:gd name="T83" fmla="*/ 1 h 3"/>
                  <a:gd name="T84" fmla="*/ 5 w 28"/>
                  <a:gd name="T85" fmla="*/ 1 h 3"/>
                  <a:gd name="T86" fmla="*/ 5 w 28"/>
                  <a:gd name="T87" fmla="*/ 1 h 3"/>
                  <a:gd name="T88" fmla="*/ 5 w 28"/>
                  <a:gd name="T8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3">
                    <a:moveTo>
                      <a:pt x="25" y="1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0" y="0"/>
                      <a:pt x="18" y="0"/>
                    </a:cubicBezTo>
                    <a:cubicBezTo>
                      <a:pt x="17" y="0"/>
                      <a:pt x="16" y="1"/>
                      <a:pt x="15" y="0"/>
                    </a:cubicBezTo>
                    <a:cubicBezTo>
                      <a:pt x="15" y="0"/>
                      <a:pt x="16" y="0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9" y="2"/>
                      <a:pt x="20" y="3"/>
                    </a:cubicBezTo>
                    <a:cubicBezTo>
                      <a:pt x="21" y="3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1"/>
                      <a:pt x="26" y="1"/>
                      <a:pt x="25" y="1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6" name="Freeform 30"/>
              <p:cNvSpPr/>
              <p:nvPr/>
            </p:nvSpPr>
            <p:spPr bwMode="auto">
              <a:xfrm>
                <a:off x="5530851" y="1922463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7" name="Freeform 31"/>
              <p:cNvSpPr/>
              <p:nvPr/>
            </p:nvSpPr>
            <p:spPr bwMode="auto">
              <a:xfrm>
                <a:off x="5486401" y="1633538"/>
                <a:ext cx="41275" cy="38100"/>
              </a:xfrm>
              <a:custGeom>
                <a:avLst/>
                <a:gdLst>
                  <a:gd name="T0" fmla="*/ 7 w 11"/>
                  <a:gd name="T1" fmla="*/ 9 h 10"/>
                  <a:gd name="T2" fmla="*/ 0 w 11"/>
                  <a:gd name="T3" fmla="*/ 10 h 10"/>
                  <a:gd name="T4" fmla="*/ 5 w 11"/>
                  <a:gd name="T5" fmla="*/ 9 h 10"/>
                  <a:gd name="T6" fmla="*/ 9 w 11"/>
                  <a:gd name="T7" fmla="*/ 9 h 10"/>
                  <a:gd name="T8" fmla="*/ 10 w 11"/>
                  <a:gd name="T9" fmla="*/ 8 h 10"/>
                  <a:gd name="T10" fmla="*/ 10 w 11"/>
                  <a:gd name="T11" fmla="*/ 0 h 10"/>
                  <a:gd name="T12" fmla="*/ 10 w 11"/>
                  <a:gd name="T13" fmla="*/ 0 h 10"/>
                  <a:gd name="T14" fmla="*/ 7 w 11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7" y="9"/>
                    </a:moveTo>
                    <a:cubicBezTo>
                      <a:pt x="5" y="10"/>
                      <a:pt x="3" y="9"/>
                      <a:pt x="0" y="10"/>
                    </a:cubicBezTo>
                    <a:cubicBezTo>
                      <a:pt x="2" y="10"/>
                      <a:pt x="3" y="10"/>
                      <a:pt x="5" y="9"/>
                    </a:cubicBezTo>
                    <a:cubicBezTo>
                      <a:pt x="6" y="9"/>
                      <a:pt x="8" y="10"/>
                      <a:pt x="9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5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11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8" name="Freeform 32"/>
              <p:cNvSpPr>
                <a:spLocks noEditPoints="1"/>
              </p:cNvSpPr>
              <p:nvPr/>
            </p:nvSpPr>
            <p:spPr bwMode="auto">
              <a:xfrm>
                <a:off x="5414963" y="1423988"/>
                <a:ext cx="104775" cy="14288"/>
              </a:xfrm>
              <a:custGeom>
                <a:avLst/>
                <a:gdLst>
                  <a:gd name="T0" fmla="*/ 23 w 28"/>
                  <a:gd name="T1" fmla="*/ 0 h 4"/>
                  <a:gd name="T2" fmla="*/ 20 w 28"/>
                  <a:gd name="T3" fmla="*/ 1 h 4"/>
                  <a:gd name="T4" fmla="*/ 20 w 28"/>
                  <a:gd name="T5" fmla="*/ 0 h 4"/>
                  <a:gd name="T6" fmla="*/ 18 w 28"/>
                  <a:gd name="T7" fmla="*/ 0 h 4"/>
                  <a:gd name="T8" fmla="*/ 15 w 28"/>
                  <a:gd name="T9" fmla="*/ 0 h 4"/>
                  <a:gd name="T10" fmla="*/ 18 w 28"/>
                  <a:gd name="T11" fmla="*/ 0 h 4"/>
                  <a:gd name="T12" fmla="*/ 16 w 28"/>
                  <a:gd name="T13" fmla="*/ 1 h 4"/>
                  <a:gd name="T14" fmla="*/ 15 w 28"/>
                  <a:gd name="T15" fmla="*/ 1 h 4"/>
                  <a:gd name="T16" fmla="*/ 14 w 28"/>
                  <a:gd name="T17" fmla="*/ 1 h 4"/>
                  <a:gd name="T18" fmla="*/ 12 w 28"/>
                  <a:gd name="T19" fmla="*/ 1 h 4"/>
                  <a:gd name="T20" fmla="*/ 12 w 28"/>
                  <a:gd name="T21" fmla="*/ 0 h 4"/>
                  <a:gd name="T22" fmla="*/ 9 w 28"/>
                  <a:gd name="T23" fmla="*/ 0 h 4"/>
                  <a:gd name="T24" fmla="*/ 10 w 28"/>
                  <a:gd name="T25" fmla="*/ 0 h 4"/>
                  <a:gd name="T26" fmla="*/ 6 w 28"/>
                  <a:gd name="T27" fmla="*/ 1 h 4"/>
                  <a:gd name="T28" fmla="*/ 3 w 28"/>
                  <a:gd name="T29" fmla="*/ 1 h 4"/>
                  <a:gd name="T30" fmla="*/ 2 w 28"/>
                  <a:gd name="T31" fmla="*/ 1 h 4"/>
                  <a:gd name="T32" fmla="*/ 2 w 28"/>
                  <a:gd name="T33" fmla="*/ 1 h 4"/>
                  <a:gd name="T34" fmla="*/ 1 w 28"/>
                  <a:gd name="T35" fmla="*/ 0 h 4"/>
                  <a:gd name="T36" fmla="*/ 0 w 28"/>
                  <a:gd name="T37" fmla="*/ 1 h 4"/>
                  <a:gd name="T38" fmla="*/ 1 w 28"/>
                  <a:gd name="T39" fmla="*/ 2 h 4"/>
                  <a:gd name="T40" fmla="*/ 2 w 28"/>
                  <a:gd name="T41" fmla="*/ 3 h 4"/>
                  <a:gd name="T42" fmla="*/ 2 w 28"/>
                  <a:gd name="T43" fmla="*/ 2 h 4"/>
                  <a:gd name="T44" fmla="*/ 6 w 28"/>
                  <a:gd name="T45" fmla="*/ 3 h 4"/>
                  <a:gd name="T46" fmla="*/ 9 w 28"/>
                  <a:gd name="T47" fmla="*/ 3 h 4"/>
                  <a:gd name="T48" fmla="*/ 10 w 28"/>
                  <a:gd name="T49" fmla="*/ 3 h 4"/>
                  <a:gd name="T50" fmla="*/ 10 w 28"/>
                  <a:gd name="T51" fmla="*/ 3 h 4"/>
                  <a:gd name="T52" fmla="*/ 14 w 28"/>
                  <a:gd name="T53" fmla="*/ 3 h 4"/>
                  <a:gd name="T54" fmla="*/ 17 w 28"/>
                  <a:gd name="T55" fmla="*/ 3 h 4"/>
                  <a:gd name="T56" fmla="*/ 19 w 28"/>
                  <a:gd name="T57" fmla="*/ 3 h 4"/>
                  <a:gd name="T58" fmla="*/ 20 w 28"/>
                  <a:gd name="T59" fmla="*/ 3 h 4"/>
                  <a:gd name="T60" fmla="*/ 22 w 28"/>
                  <a:gd name="T61" fmla="*/ 3 h 4"/>
                  <a:gd name="T62" fmla="*/ 20 w 28"/>
                  <a:gd name="T63" fmla="*/ 3 h 4"/>
                  <a:gd name="T64" fmla="*/ 23 w 28"/>
                  <a:gd name="T65" fmla="*/ 3 h 4"/>
                  <a:gd name="T66" fmla="*/ 24 w 28"/>
                  <a:gd name="T67" fmla="*/ 3 h 4"/>
                  <a:gd name="T68" fmla="*/ 25 w 28"/>
                  <a:gd name="T69" fmla="*/ 3 h 4"/>
                  <a:gd name="T70" fmla="*/ 28 w 28"/>
                  <a:gd name="T71" fmla="*/ 2 h 4"/>
                  <a:gd name="T72" fmla="*/ 28 w 28"/>
                  <a:gd name="T73" fmla="*/ 1 h 4"/>
                  <a:gd name="T74" fmla="*/ 23 w 28"/>
                  <a:gd name="T75" fmla="*/ 0 h 4"/>
                  <a:gd name="T76" fmla="*/ 9 w 28"/>
                  <a:gd name="T77" fmla="*/ 1 h 4"/>
                  <a:gd name="T78" fmla="*/ 10 w 28"/>
                  <a:gd name="T79" fmla="*/ 1 h 4"/>
                  <a:gd name="T80" fmla="*/ 9 w 28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">
                    <a:moveTo>
                      <a:pt x="23" y="0"/>
                    </a:moveTo>
                    <a:cubicBezTo>
                      <a:pt x="22" y="1"/>
                      <a:pt x="21" y="1"/>
                      <a:pt x="20" y="1"/>
                    </a:cubicBezTo>
                    <a:cubicBezTo>
                      <a:pt x="20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1" y="2"/>
                      <a:pt x="22" y="3"/>
                      <a:pt x="23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7" y="3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6" y="1"/>
                      <a:pt x="25" y="0"/>
                      <a:pt x="23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9" name="Freeform 33"/>
              <p:cNvSpPr/>
              <p:nvPr/>
            </p:nvSpPr>
            <p:spPr bwMode="auto">
              <a:xfrm>
                <a:off x="5467351" y="1543051"/>
                <a:ext cx="635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0" name="Freeform 34"/>
              <p:cNvSpPr/>
              <p:nvPr/>
            </p:nvSpPr>
            <p:spPr bwMode="auto">
              <a:xfrm>
                <a:off x="5451476" y="1547813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1" name="Freeform 35"/>
              <p:cNvSpPr/>
              <p:nvPr/>
            </p:nvSpPr>
            <p:spPr bwMode="auto">
              <a:xfrm>
                <a:off x="5545138" y="1377951"/>
                <a:ext cx="4763" cy="476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2" name="Freeform 36"/>
              <p:cNvSpPr>
                <a:spLocks noEditPoints="1"/>
              </p:cNvSpPr>
              <p:nvPr/>
            </p:nvSpPr>
            <p:spPr bwMode="auto">
              <a:xfrm>
                <a:off x="5456238" y="1543051"/>
                <a:ext cx="160338" cy="19050"/>
              </a:xfrm>
              <a:custGeom>
                <a:avLst/>
                <a:gdLst>
                  <a:gd name="T0" fmla="*/ 20 w 43"/>
                  <a:gd name="T1" fmla="*/ 0 h 5"/>
                  <a:gd name="T2" fmla="*/ 19 w 43"/>
                  <a:gd name="T3" fmla="*/ 0 h 5"/>
                  <a:gd name="T4" fmla="*/ 22 w 43"/>
                  <a:gd name="T5" fmla="*/ 0 h 5"/>
                  <a:gd name="T6" fmla="*/ 21 w 43"/>
                  <a:gd name="T7" fmla="*/ 0 h 5"/>
                  <a:gd name="T8" fmla="*/ 18 w 43"/>
                  <a:gd name="T9" fmla="*/ 0 h 5"/>
                  <a:gd name="T10" fmla="*/ 14 w 43"/>
                  <a:gd name="T11" fmla="*/ 1 h 5"/>
                  <a:gd name="T12" fmla="*/ 14 w 43"/>
                  <a:gd name="T13" fmla="*/ 0 h 5"/>
                  <a:gd name="T14" fmla="*/ 10 w 43"/>
                  <a:gd name="T15" fmla="*/ 0 h 5"/>
                  <a:gd name="T16" fmla="*/ 11 w 43"/>
                  <a:gd name="T17" fmla="*/ 0 h 5"/>
                  <a:gd name="T18" fmla="*/ 4 w 43"/>
                  <a:gd name="T19" fmla="*/ 1 h 5"/>
                  <a:gd name="T20" fmla="*/ 1 w 43"/>
                  <a:gd name="T21" fmla="*/ 2 h 5"/>
                  <a:gd name="T22" fmla="*/ 0 w 43"/>
                  <a:gd name="T23" fmla="*/ 2 h 5"/>
                  <a:gd name="T24" fmla="*/ 0 w 43"/>
                  <a:gd name="T25" fmla="*/ 3 h 5"/>
                  <a:gd name="T26" fmla="*/ 2 w 43"/>
                  <a:gd name="T27" fmla="*/ 3 h 5"/>
                  <a:gd name="T28" fmla="*/ 3 w 43"/>
                  <a:gd name="T29" fmla="*/ 4 h 5"/>
                  <a:gd name="T30" fmla="*/ 5 w 43"/>
                  <a:gd name="T31" fmla="*/ 4 h 5"/>
                  <a:gd name="T32" fmla="*/ 7 w 43"/>
                  <a:gd name="T33" fmla="*/ 4 h 5"/>
                  <a:gd name="T34" fmla="*/ 7 w 43"/>
                  <a:gd name="T35" fmla="*/ 4 h 5"/>
                  <a:gd name="T36" fmla="*/ 9 w 43"/>
                  <a:gd name="T37" fmla="*/ 4 h 5"/>
                  <a:gd name="T38" fmla="*/ 14 w 43"/>
                  <a:gd name="T39" fmla="*/ 4 h 5"/>
                  <a:gd name="T40" fmla="*/ 16 w 43"/>
                  <a:gd name="T41" fmla="*/ 4 h 5"/>
                  <a:gd name="T42" fmla="*/ 18 w 43"/>
                  <a:gd name="T43" fmla="*/ 4 h 5"/>
                  <a:gd name="T44" fmla="*/ 18 w 43"/>
                  <a:gd name="T45" fmla="*/ 4 h 5"/>
                  <a:gd name="T46" fmla="*/ 20 w 43"/>
                  <a:gd name="T47" fmla="*/ 4 h 5"/>
                  <a:gd name="T48" fmla="*/ 20 w 43"/>
                  <a:gd name="T49" fmla="*/ 4 h 5"/>
                  <a:gd name="T50" fmla="*/ 23 w 43"/>
                  <a:gd name="T51" fmla="*/ 4 h 5"/>
                  <a:gd name="T52" fmla="*/ 24 w 43"/>
                  <a:gd name="T53" fmla="*/ 4 h 5"/>
                  <a:gd name="T54" fmla="*/ 25 w 43"/>
                  <a:gd name="T55" fmla="*/ 4 h 5"/>
                  <a:gd name="T56" fmla="*/ 28 w 43"/>
                  <a:gd name="T57" fmla="*/ 4 h 5"/>
                  <a:gd name="T58" fmla="*/ 32 w 43"/>
                  <a:gd name="T59" fmla="*/ 4 h 5"/>
                  <a:gd name="T60" fmla="*/ 33 w 43"/>
                  <a:gd name="T61" fmla="*/ 4 h 5"/>
                  <a:gd name="T62" fmla="*/ 33 w 43"/>
                  <a:gd name="T63" fmla="*/ 4 h 5"/>
                  <a:gd name="T64" fmla="*/ 36 w 43"/>
                  <a:gd name="T65" fmla="*/ 4 h 5"/>
                  <a:gd name="T66" fmla="*/ 34 w 43"/>
                  <a:gd name="T67" fmla="*/ 4 h 5"/>
                  <a:gd name="T68" fmla="*/ 38 w 43"/>
                  <a:gd name="T69" fmla="*/ 4 h 5"/>
                  <a:gd name="T70" fmla="*/ 40 w 43"/>
                  <a:gd name="T71" fmla="*/ 4 h 5"/>
                  <a:gd name="T72" fmla="*/ 41 w 43"/>
                  <a:gd name="T73" fmla="*/ 4 h 5"/>
                  <a:gd name="T74" fmla="*/ 41 w 43"/>
                  <a:gd name="T75" fmla="*/ 3 h 5"/>
                  <a:gd name="T76" fmla="*/ 42 w 43"/>
                  <a:gd name="T77" fmla="*/ 2 h 5"/>
                  <a:gd name="T78" fmla="*/ 37 w 43"/>
                  <a:gd name="T79" fmla="*/ 0 h 5"/>
                  <a:gd name="T80" fmla="*/ 31 w 43"/>
                  <a:gd name="T81" fmla="*/ 0 h 5"/>
                  <a:gd name="T82" fmla="*/ 26 w 43"/>
                  <a:gd name="T83" fmla="*/ 0 h 5"/>
                  <a:gd name="T84" fmla="*/ 26 w 43"/>
                  <a:gd name="T85" fmla="*/ 0 h 5"/>
                  <a:gd name="T86" fmla="*/ 20 w 43"/>
                  <a:gd name="T87" fmla="*/ 0 h 5"/>
                  <a:gd name="T88" fmla="*/ 9 w 43"/>
                  <a:gd name="T89" fmla="*/ 1 h 5"/>
                  <a:gd name="T90" fmla="*/ 10 w 43"/>
                  <a:gd name="T91" fmla="*/ 1 h 5"/>
                  <a:gd name="T92" fmla="*/ 9 w 43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"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9" y="0"/>
                      <a:pt x="6" y="1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1" y="4"/>
                      <a:pt x="12" y="4"/>
                      <a:pt x="14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19" y="4"/>
                      <a:pt x="20" y="4"/>
                    </a:cubicBezTo>
                    <a:cubicBezTo>
                      <a:pt x="21" y="4"/>
                      <a:pt x="22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29" y="4"/>
                      <a:pt x="30" y="4"/>
                      <a:pt x="32" y="4"/>
                    </a:cubicBezTo>
                    <a:cubicBezTo>
                      <a:pt x="32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5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5" y="3"/>
                      <a:pt x="36" y="4"/>
                      <a:pt x="38" y="4"/>
                    </a:cubicBezTo>
                    <a:cubicBezTo>
                      <a:pt x="38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2" y="3"/>
                      <a:pt x="43" y="3"/>
                      <a:pt x="42" y="2"/>
                    </a:cubicBezTo>
                    <a:cubicBezTo>
                      <a:pt x="42" y="0"/>
                      <a:pt x="39" y="0"/>
                      <a:pt x="37" y="0"/>
                    </a:cubicBezTo>
                    <a:cubicBezTo>
                      <a:pt x="35" y="0"/>
                      <a:pt x="33" y="0"/>
                      <a:pt x="31" y="0"/>
                    </a:cubicBezTo>
                    <a:cubicBezTo>
                      <a:pt x="29" y="0"/>
                      <a:pt x="28" y="1"/>
                      <a:pt x="26" y="0"/>
                    </a:cubicBezTo>
                    <a:cubicBezTo>
                      <a:pt x="26" y="0"/>
                      <a:pt x="27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3" name="Freeform 37"/>
              <p:cNvSpPr/>
              <p:nvPr/>
            </p:nvSpPr>
            <p:spPr bwMode="auto">
              <a:xfrm>
                <a:off x="5514976" y="154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4" name="Freeform 38"/>
              <p:cNvSpPr/>
              <p:nvPr/>
            </p:nvSpPr>
            <p:spPr bwMode="auto">
              <a:xfrm>
                <a:off x="5432426" y="157797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5" name="Freeform 39"/>
              <p:cNvSpPr>
                <a:spLocks noEditPoints="1"/>
              </p:cNvSpPr>
              <p:nvPr/>
            </p:nvSpPr>
            <p:spPr bwMode="auto">
              <a:xfrm>
                <a:off x="5005388" y="1250951"/>
                <a:ext cx="723900" cy="712788"/>
              </a:xfrm>
              <a:custGeom>
                <a:avLst/>
                <a:gdLst>
                  <a:gd name="T0" fmla="*/ 150 w 193"/>
                  <a:gd name="T1" fmla="*/ 0 h 190"/>
                  <a:gd name="T2" fmla="*/ 36 w 193"/>
                  <a:gd name="T3" fmla="*/ 2 h 190"/>
                  <a:gd name="T4" fmla="*/ 0 w 193"/>
                  <a:gd name="T5" fmla="*/ 57 h 190"/>
                  <a:gd name="T6" fmla="*/ 3 w 193"/>
                  <a:gd name="T7" fmla="*/ 181 h 190"/>
                  <a:gd name="T8" fmla="*/ 185 w 193"/>
                  <a:gd name="T9" fmla="*/ 178 h 190"/>
                  <a:gd name="T10" fmla="*/ 192 w 193"/>
                  <a:gd name="T11" fmla="*/ 159 h 190"/>
                  <a:gd name="T12" fmla="*/ 31 w 193"/>
                  <a:gd name="T13" fmla="*/ 7 h 190"/>
                  <a:gd name="T14" fmla="*/ 37 w 193"/>
                  <a:gd name="T15" fmla="*/ 9 h 190"/>
                  <a:gd name="T16" fmla="*/ 67 w 193"/>
                  <a:gd name="T17" fmla="*/ 12 h 190"/>
                  <a:gd name="T18" fmla="*/ 84 w 193"/>
                  <a:gd name="T19" fmla="*/ 14 h 190"/>
                  <a:gd name="T20" fmla="*/ 91 w 193"/>
                  <a:gd name="T21" fmla="*/ 59 h 190"/>
                  <a:gd name="T22" fmla="*/ 88 w 193"/>
                  <a:gd name="T23" fmla="*/ 84 h 190"/>
                  <a:gd name="T24" fmla="*/ 60 w 193"/>
                  <a:gd name="T25" fmla="*/ 35 h 190"/>
                  <a:gd name="T26" fmla="*/ 51 w 193"/>
                  <a:gd name="T27" fmla="*/ 42 h 190"/>
                  <a:gd name="T28" fmla="*/ 53 w 193"/>
                  <a:gd name="T29" fmla="*/ 82 h 190"/>
                  <a:gd name="T30" fmla="*/ 25 w 193"/>
                  <a:gd name="T31" fmla="*/ 70 h 190"/>
                  <a:gd name="T32" fmla="*/ 28 w 193"/>
                  <a:gd name="T33" fmla="*/ 44 h 190"/>
                  <a:gd name="T34" fmla="*/ 17 w 193"/>
                  <a:gd name="T35" fmla="*/ 89 h 190"/>
                  <a:gd name="T36" fmla="*/ 39 w 193"/>
                  <a:gd name="T37" fmla="*/ 155 h 190"/>
                  <a:gd name="T38" fmla="*/ 13 w 193"/>
                  <a:gd name="T39" fmla="*/ 141 h 190"/>
                  <a:gd name="T40" fmla="*/ 25 w 193"/>
                  <a:gd name="T41" fmla="*/ 120 h 190"/>
                  <a:gd name="T42" fmla="*/ 72 w 193"/>
                  <a:gd name="T43" fmla="*/ 112 h 190"/>
                  <a:gd name="T44" fmla="*/ 84 w 193"/>
                  <a:gd name="T45" fmla="*/ 124 h 190"/>
                  <a:gd name="T46" fmla="*/ 53 w 193"/>
                  <a:gd name="T47" fmla="*/ 99 h 190"/>
                  <a:gd name="T48" fmla="*/ 89 w 193"/>
                  <a:gd name="T49" fmla="*/ 105 h 190"/>
                  <a:gd name="T50" fmla="*/ 37 w 193"/>
                  <a:gd name="T51" fmla="*/ 107 h 190"/>
                  <a:gd name="T52" fmla="*/ 13 w 193"/>
                  <a:gd name="T53" fmla="*/ 103 h 190"/>
                  <a:gd name="T54" fmla="*/ 69 w 193"/>
                  <a:gd name="T55" fmla="*/ 99 h 190"/>
                  <a:gd name="T56" fmla="*/ 74 w 193"/>
                  <a:gd name="T57" fmla="*/ 173 h 190"/>
                  <a:gd name="T58" fmla="*/ 91 w 193"/>
                  <a:gd name="T59" fmla="*/ 179 h 190"/>
                  <a:gd name="T60" fmla="*/ 31 w 193"/>
                  <a:gd name="T61" fmla="*/ 180 h 190"/>
                  <a:gd name="T62" fmla="*/ 19 w 193"/>
                  <a:gd name="T63" fmla="*/ 156 h 190"/>
                  <a:gd name="T64" fmla="*/ 46 w 193"/>
                  <a:gd name="T65" fmla="*/ 176 h 190"/>
                  <a:gd name="T66" fmla="*/ 70 w 193"/>
                  <a:gd name="T67" fmla="*/ 164 h 190"/>
                  <a:gd name="T68" fmla="*/ 163 w 193"/>
                  <a:gd name="T69" fmla="*/ 121 h 190"/>
                  <a:gd name="T70" fmla="*/ 175 w 193"/>
                  <a:gd name="T71" fmla="*/ 145 h 190"/>
                  <a:gd name="T72" fmla="*/ 144 w 193"/>
                  <a:gd name="T73" fmla="*/ 172 h 190"/>
                  <a:gd name="T74" fmla="*/ 106 w 193"/>
                  <a:gd name="T75" fmla="*/ 177 h 190"/>
                  <a:gd name="T76" fmla="*/ 127 w 193"/>
                  <a:gd name="T77" fmla="*/ 164 h 190"/>
                  <a:gd name="T78" fmla="*/ 134 w 193"/>
                  <a:gd name="T79" fmla="*/ 154 h 190"/>
                  <a:gd name="T80" fmla="*/ 111 w 193"/>
                  <a:gd name="T81" fmla="*/ 144 h 190"/>
                  <a:gd name="T82" fmla="*/ 104 w 193"/>
                  <a:gd name="T83" fmla="*/ 124 h 190"/>
                  <a:gd name="T84" fmla="*/ 102 w 193"/>
                  <a:gd name="T85" fmla="*/ 106 h 190"/>
                  <a:gd name="T86" fmla="*/ 137 w 193"/>
                  <a:gd name="T87" fmla="*/ 107 h 190"/>
                  <a:gd name="T88" fmla="*/ 157 w 193"/>
                  <a:gd name="T89" fmla="*/ 108 h 190"/>
                  <a:gd name="T90" fmla="*/ 145 w 193"/>
                  <a:gd name="T91" fmla="*/ 119 h 190"/>
                  <a:gd name="T92" fmla="*/ 136 w 193"/>
                  <a:gd name="T93" fmla="*/ 143 h 190"/>
                  <a:gd name="T94" fmla="*/ 109 w 193"/>
                  <a:gd name="T95" fmla="*/ 118 h 190"/>
                  <a:gd name="T96" fmla="*/ 178 w 193"/>
                  <a:gd name="T97" fmla="*/ 33 h 190"/>
                  <a:gd name="T98" fmla="*/ 153 w 193"/>
                  <a:gd name="T99" fmla="*/ 59 h 190"/>
                  <a:gd name="T100" fmla="*/ 174 w 193"/>
                  <a:gd name="T101" fmla="*/ 88 h 190"/>
                  <a:gd name="T102" fmla="*/ 143 w 193"/>
                  <a:gd name="T103" fmla="*/ 90 h 190"/>
                  <a:gd name="T104" fmla="*/ 136 w 193"/>
                  <a:gd name="T105" fmla="*/ 67 h 190"/>
                  <a:gd name="T106" fmla="*/ 102 w 193"/>
                  <a:gd name="T107" fmla="*/ 69 h 190"/>
                  <a:gd name="T108" fmla="*/ 114 w 193"/>
                  <a:gd name="T109" fmla="*/ 57 h 190"/>
                  <a:gd name="T110" fmla="*/ 101 w 193"/>
                  <a:gd name="T111" fmla="*/ 12 h 190"/>
                  <a:gd name="T112" fmla="*/ 118 w 193"/>
                  <a:gd name="T113" fmla="*/ 8 h 190"/>
                  <a:gd name="T114" fmla="*/ 131 w 193"/>
                  <a:gd name="T115" fmla="*/ 24 h 190"/>
                  <a:gd name="T116" fmla="*/ 150 w 193"/>
                  <a:gd name="T117" fmla="*/ 15 h 190"/>
                  <a:gd name="T118" fmla="*/ 173 w 193"/>
                  <a:gd name="T119" fmla="*/ 8 h 190"/>
                  <a:gd name="T120" fmla="*/ 124 w 193"/>
                  <a:gd name="T121" fmla="*/ 5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3" h="190">
                    <a:moveTo>
                      <a:pt x="192" y="139"/>
                    </a:moveTo>
                    <a:cubicBezTo>
                      <a:pt x="192" y="137"/>
                      <a:pt x="192" y="135"/>
                      <a:pt x="192" y="134"/>
                    </a:cubicBezTo>
                    <a:cubicBezTo>
                      <a:pt x="192" y="130"/>
                      <a:pt x="192" y="126"/>
                      <a:pt x="192" y="123"/>
                    </a:cubicBezTo>
                    <a:cubicBezTo>
                      <a:pt x="192" y="119"/>
                      <a:pt x="192" y="116"/>
                      <a:pt x="192" y="112"/>
                    </a:cubicBezTo>
                    <a:cubicBezTo>
                      <a:pt x="191" y="105"/>
                      <a:pt x="191" y="98"/>
                      <a:pt x="191" y="91"/>
                    </a:cubicBezTo>
                    <a:cubicBezTo>
                      <a:pt x="191" y="84"/>
                      <a:pt x="191" y="77"/>
                      <a:pt x="191" y="70"/>
                    </a:cubicBezTo>
                    <a:cubicBezTo>
                      <a:pt x="191" y="55"/>
                      <a:pt x="190" y="42"/>
                      <a:pt x="190" y="27"/>
                    </a:cubicBezTo>
                    <a:cubicBezTo>
                      <a:pt x="190" y="23"/>
                      <a:pt x="191" y="19"/>
                      <a:pt x="190" y="16"/>
                    </a:cubicBezTo>
                    <a:cubicBezTo>
                      <a:pt x="190" y="15"/>
                      <a:pt x="190" y="13"/>
                      <a:pt x="189" y="12"/>
                    </a:cubicBezTo>
                    <a:cubicBezTo>
                      <a:pt x="189" y="11"/>
                      <a:pt x="188" y="9"/>
                      <a:pt x="187" y="8"/>
                    </a:cubicBezTo>
                    <a:cubicBezTo>
                      <a:pt x="187" y="8"/>
                      <a:pt x="187" y="8"/>
                      <a:pt x="187" y="8"/>
                    </a:cubicBezTo>
                    <a:cubicBezTo>
                      <a:pt x="187" y="7"/>
                      <a:pt x="186" y="7"/>
                      <a:pt x="185" y="6"/>
                    </a:cubicBezTo>
                    <a:cubicBezTo>
                      <a:pt x="183" y="5"/>
                      <a:pt x="181" y="3"/>
                      <a:pt x="178" y="2"/>
                    </a:cubicBezTo>
                    <a:cubicBezTo>
                      <a:pt x="174" y="0"/>
                      <a:pt x="170" y="0"/>
                      <a:pt x="165" y="0"/>
                    </a:cubicBezTo>
                    <a:cubicBezTo>
                      <a:pt x="160" y="0"/>
                      <a:pt x="155" y="0"/>
                      <a:pt x="150" y="0"/>
                    </a:cubicBezTo>
                    <a:cubicBezTo>
                      <a:pt x="145" y="0"/>
                      <a:pt x="139" y="0"/>
                      <a:pt x="135" y="0"/>
                    </a:cubicBezTo>
                    <a:cubicBezTo>
                      <a:pt x="133" y="0"/>
                      <a:pt x="131" y="0"/>
                      <a:pt x="129" y="0"/>
                    </a:cubicBezTo>
                    <a:cubicBezTo>
                      <a:pt x="127" y="0"/>
                      <a:pt x="125" y="0"/>
                      <a:pt x="123" y="0"/>
                    </a:cubicBezTo>
                    <a:cubicBezTo>
                      <a:pt x="120" y="0"/>
                      <a:pt x="117" y="1"/>
                      <a:pt x="114" y="1"/>
                    </a:cubicBezTo>
                    <a:cubicBezTo>
                      <a:pt x="114" y="1"/>
                      <a:pt x="113" y="1"/>
                      <a:pt x="112" y="1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09" y="2"/>
                      <a:pt x="103" y="2"/>
                      <a:pt x="97" y="1"/>
                    </a:cubicBezTo>
                    <a:cubicBezTo>
                      <a:pt x="95" y="1"/>
                      <a:pt x="94" y="2"/>
                      <a:pt x="92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2" y="0"/>
                      <a:pt x="90" y="0"/>
                      <a:pt x="88" y="0"/>
                    </a:cubicBezTo>
                    <a:cubicBezTo>
                      <a:pt x="85" y="0"/>
                      <a:pt x="83" y="0"/>
                      <a:pt x="80" y="0"/>
                    </a:cubicBezTo>
                    <a:cubicBezTo>
                      <a:pt x="79" y="0"/>
                      <a:pt x="78" y="0"/>
                      <a:pt x="77" y="1"/>
                    </a:cubicBezTo>
                    <a:cubicBezTo>
                      <a:pt x="76" y="1"/>
                      <a:pt x="75" y="1"/>
                      <a:pt x="74" y="1"/>
                    </a:cubicBezTo>
                    <a:cubicBezTo>
                      <a:pt x="61" y="0"/>
                      <a:pt x="49" y="2"/>
                      <a:pt x="37" y="1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6" y="2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5" y="6"/>
                      <a:pt x="2" y="10"/>
                      <a:pt x="1" y="16"/>
                    </a:cubicBezTo>
                    <a:cubicBezTo>
                      <a:pt x="0" y="19"/>
                      <a:pt x="1" y="23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1" y="39"/>
                      <a:pt x="0" y="47"/>
                      <a:pt x="0" y="55"/>
                    </a:cubicBezTo>
                    <a:cubicBezTo>
                      <a:pt x="0" y="55"/>
                      <a:pt x="0" y="57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0" y="60"/>
                      <a:pt x="1" y="61"/>
                    </a:cubicBezTo>
                    <a:cubicBezTo>
                      <a:pt x="1" y="64"/>
                      <a:pt x="1" y="67"/>
                      <a:pt x="1" y="70"/>
                    </a:cubicBezTo>
                    <a:cubicBezTo>
                      <a:pt x="0" y="74"/>
                      <a:pt x="0" y="77"/>
                      <a:pt x="0" y="81"/>
                    </a:cubicBezTo>
                    <a:cubicBezTo>
                      <a:pt x="0" y="85"/>
                      <a:pt x="0" y="89"/>
                      <a:pt x="0" y="92"/>
                    </a:cubicBezTo>
                    <a:cubicBezTo>
                      <a:pt x="0" y="96"/>
                      <a:pt x="1" y="100"/>
                      <a:pt x="1" y="104"/>
                    </a:cubicBezTo>
                    <a:cubicBezTo>
                      <a:pt x="1" y="107"/>
                      <a:pt x="1" y="111"/>
                      <a:pt x="1" y="115"/>
                    </a:cubicBezTo>
                    <a:cubicBezTo>
                      <a:pt x="1" y="118"/>
                      <a:pt x="1" y="122"/>
                      <a:pt x="1" y="126"/>
                    </a:cubicBezTo>
                    <a:cubicBezTo>
                      <a:pt x="1" y="134"/>
                      <a:pt x="1" y="142"/>
                      <a:pt x="1" y="149"/>
                    </a:cubicBezTo>
                    <a:cubicBezTo>
                      <a:pt x="1" y="146"/>
                      <a:pt x="1" y="141"/>
                      <a:pt x="1" y="138"/>
                    </a:cubicBezTo>
                    <a:cubicBezTo>
                      <a:pt x="0" y="138"/>
                      <a:pt x="0" y="139"/>
                      <a:pt x="0" y="139"/>
                    </a:cubicBezTo>
                    <a:cubicBezTo>
                      <a:pt x="0" y="140"/>
                      <a:pt x="0" y="141"/>
                      <a:pt x="0" y="141"/>
                    </a:cubicBezTo>
                    <a:cubicBezTo>
                      <a:pt x="1" y="149"/>
                      <a:pt x="0" y="159"/>
                      <a:pt x="1" y="168"/>
                    </a:cubicBezTo>
                    <a:cubicBezTo>
                      <a:pt x="1" y="171"/>
                      <a:pt x="1" y="175"/>
                      <a:pt x="2" y="178"/>
                    </a:cubicBezTo>
                    <a:cubicBezTo>
                      <a:pt x="2" y="179"/>
                      <a:pt x="3" y="180"/>
                      <a:pt x="3" y="181"/>
                    </a:cubicBezTo>
                    <a:cubicBezTo>
                      <a:pt x="6" y="185"/>
                      <a:pt x="10" y="188"/>
                      <a:pt x="15" y="188"/>
                    </a:cubicBezTo>
                    <a:cubicBezTo>
                      <a:pt x="16" y="189"/>
                      <a:pt x="18" y="189"/>
                      <a:pt x="19" y="189"/>
                    </a:cubicBezTo>
                    <a:cubicBezTo>
                      <a:pt x="24" y="189"/>
                      <a:pt x="29" y="188"/>
                      <a:pt x="34" y="188"/>
                    </a:cubicBezTo>
                    <a:cubicBezTo>
                      <a:pt x="35" y="188"/>
                      <a:pt x="36" y="189"/>
                      <a:pt x="38" y="189"/>
                    </a:cubicBezTo>
                    <a:cubicBezTo>
                      <a:pt x="39" y="189"/>
                      <a:pt x="40" y="189"/>
                      <a:pt x="41" y="189"/>
                    </a:cubicBezTo>
                    <a:cubicBezTo>
                      <a:pt x="50" y="189"/>
                      <a:pt x="59" y="189"/>
                      <a:pt x="68" y="189"/>
                    </a:cubicBezTo>
                    <a:cubicBezTo>
                      <a:pt x="69" y="189"/>
                      <a:pt x="71" y="189"/>
                      <a:pt x="72" y="189"/>
                    </a:cubicBezTo>
                    <a:cubicBezTo>
                      <a:pt x="72" y="189"/>
                      <a:pt x="73" y="189"/>
                      <a:pt x="73" y="189"/>
                    </a:cubicBezTo>
                    <a:cubicBezTo>
                      <a:pt x="74" y="189"/>
                      <a:pt x="75" y="189"/>
                      <a:pt x="76" y="189"/>
                    </a:cubicBezTo>
                    <a:cubicBezTo>
                      <a:pt x="82" y="189"/>
                      <a:pt x="89" y="189"/>
                      <a:pt x="95" y="189"/>
                    </a:cubicBezTo>
                    <a:cubicBezTo>
                      <a:pt x="103" y="189"/>
                      <a:pt x="111" y="189"/>
                      <a:pt x="118" y="189"/>
                    </a:cubicBezTo>
                    <a:cubicBezTo>
                      <a:pt x="126" y="189"/>
                      <a:pt x="133" y="189"/>
                      <a:pt x="141" y="189"/>
                    </a:cubicBezTo>
                    <a:cubicBezTo>
                      <a:pt x="151" y="190"/>
                      <a:pt x="164" y="190"/>
                      <a:pt x="173" y="189"/>
                    </a:cubicBezTo>
                    <a:cubicBezTo>
                      <a:pt x="177" y="188"/>
                      <a:pt x="179" y="187"/>
                      <a:pt x="181" y="185"/>
                    </a:cubicBezTo>
                    <a:cubicBezTo>
                      <a:pt x="183" y="183"/>
                      <a:pt x="185" y="181"/>
                      <a:pt x="185" y="178"/>
                    </a:cubicBezTo>
                    <a:cubicBezTo>
                      <a:pt x="186" y="177"/>
                      <a:pt x="186" y="175"/>
                      <a:pt x="187" y="173"/>
                    </a:cubicBezTo>
                    <a:cubicBezTo>
                      <a:pt x="187" y="172"/>
                      <a:pt x="187" y="170"/>
                      <a:pt x="187" y="168"/>
                    </a:cubicBezTo>
                    <a:cubicBezTo>
                      <a:pt x="187" y="153"/>
                      <a:pt x="187" y="137"/>
                      <a:pt x="187" y="122"/>
                    </a:cubicBezTo>
                    <a:cubicBezTo>
                      <a:pt x="187" y="122"/>
                      <a:pt x="187" y="123"/>
                      <a:pt x="187" y="123"/>
                    </a:cubicBezTo>
                    <a:cubicBezTo>
                      <a:pt x="187" y="123"/>
                      <a:pt x="187" y="122"/>
                      <a:pt x="187" y="122"/>
                    </a:cubicBezTo>
                    <a:cubicBezTo>
                      <a:pt x="188" y="126"/>
                      <a:pt x="187" y="130"/>
                      <a:pt x="188" y="134"/>
                    </a:cubicBezTo>
                    <a:cubicBezTo>
                      <a:pt x="188" y="139"/>
                      <a:pt x="188" y="143"/>
                      <a:pt x="188" y="147"/>
                    </a:cubicBezTo>
                    <a:cubicBezTo>
                      <a:pt x="188" y="148"/>
                      <a:pt x="188" y="149"/>
                      <a:pt x="188" y="150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51"/>
                      <a:pt x="188" y="152"/>
                      <a:pt x="188" y="153"/>
                    </a:cubicBezTo>
                    <a:cubicBezTo>
                      <a:pt x="188" y="158"/>
                      <a:pt x="188" y="164"/>
                      <a:pt x="188" y="169"/>
                    </a:cubicBezTo>
                    <a:cubicBezTo>
                      <a:pt x="188" y="170"/>
                      <a:pt x="188" y="171"/>
                      <a:pt x="188" y="172"/>
                    </a:cubicBezTo>
                    <a:cubicBezTo>
                      <a:pt x="188" y="171"/>
                      <a:pt x="189" y="171"/>
                      <a:pt x="189" y="171"/>
                    </a:cubicBezTo>
                    <a:cubicBezTo>
                      <a:pt x="189" y="171"/>
                      <a:pt x="189" y="170"/>
                      <a:pt x="189" y="170"/>
                    </a:cubicBezTo>
                    <a:cubicBezTo>
                      <a:pt x="190" y="167"/>
                      <a:pt x="191" y="163"/>
                      <a:pt x="192" y="159"/>
                    </a:cubicBezTo>
                    <a:cubicBezTo>
                      <a:pt x="192" y="157"/>
                      <a:pt x="193" y="156"/>
                      <a:pt x="193" y="154"/>
                    </a:cubicBezTo>
                    <a:cubicBezTo>
                      <a:pt x="192" y="151"/>
                      <a:pt x="192" y="147"/>
                      <a:pt x="192" y="144"/>
                    </a:cubicBezTo>
                    <a:cubicBezTo>
                      <a:pt x="192" y="142"/>
                      <a:pt x="192" y="141"/>
                      <a:pt x="192" y="139"/>
                    </a:cubicBezTo>
                    <a:close/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8" y="10"/>
                      <a:pt x="38" y="10"/>
                    </a:cubicBezTo>
                    <a:close/>
                    <a:moveTo>
                      <a:pt x="13" y="26"/>
                    </a:moveTo>
                    <a:cubicBezTo>
                      <a:pt x="13" y="24"/>
                      <a:pt x="13" y="23"/>
                      <a:pt x="13" y="21"/>
                    </a:cubicBezTo>
                    <a:cubicBezTo>
                      <a:pt x="13" y="20"/>
                      <a:pt x="14" y="18"/>
                      <a:pt x="15" y="16"/>
                    </a:cubicBezTo>
                    <a:cubicBezTo>
                      <a:pt x="17" y="13"/>
                      <a:pt x="20" y="11"/>
                      <a:pt x="25" y="10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2" y="6"/>
                      <a:pt x="34" y="5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3" y="6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2" y="10"/>
                      <a:pt x="31" y="8"/>
                      <a:pt x="32" y="7"/>
                    </a:cubicBezTo>
                    <a:cubicBezTo>
                      <a:pt x="33" y="6"/>
                      <a:pt x="36" y="6"/>
                      <a:pt x="36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9"/>
                      <a:pt x="38" y="10"/>
                    </a:cubicBezTo>
                    <a:cubicBezTo>
                      <a:pt x="37" y="10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41" y="10"/>
                      <a:pt x="43" y="11"/>
                      <a:pt x="46" y="10"/>
                    </a:cubicBezTo>
                    <a:cubicBezTo>
                      <a:pt x="47" y="10"/>
                      <a:pt x="47" y="10"/>
                      <a:pt x="48" y="9"/>
                    </a:cubicBezTo>
                    <a:cubicBezTo>
                      <a:pt x="48" y="9"/>
                      <a:pt x="48" y="8"/>
                      <a:pt x="49" y="8"/>
                    </a:cubicBezTo>
                    <a:cubicBezTo>
                      <a:pt x="49" y="8"/>
                      <a:pt x="49" y="7"/>
                      <a:pt x="50" y="7"/>
                    </a:cubicBezTo>
                    <a:cubicBezTo>
                      <a:pt x="51" y="6"/>
                      <a:pt x="52" y="6"/>
                      <a:pt x="53" y="7"/>
                    </a:cubicBezTo>
                    <a:cubicBezTo>
                      <a:pt x="54" y="7"/>
                      <a:pt x="55" y="8"/>
                      <a:pt x="55" y="9"/>
                    </a:cubicBezTo>
                    <a:cubicBezTo>
                      <a:pt x="56" y="10"/>
                      <a:pt x="57" y="10"/>
                      <a:pt x="57" y="11"/>
                    </a:cubicBezTo>
                    <a:cubicBezTo>
                      <a:pt x="58" y="12"/>
                      <a:pt x="59" y="12"/>
                      <a:pt x="60" y="13"/>
                    </a:cubicBezTo>
                    <a:cubicBezTo>
                      <a:pt x="60" y="11"/>
                      <a:pt x="60" y="9"/>
                      <a:pt x="62" y="7"/>
                    </a:cubicBezTo>
                    <a:cubicBezTo>
                      <a:pt x="62" y="7"/>
                      <a:pt x="63" y="7"/>
                      <a:pt x="64" y="7"/>
                    </a:cubicBezTo>
                    <a:cubicBezTo>
                      <a:pt x="66" y="7"/>
                      <a:pt x="66" y="9"/>
                      <a:pt x="67" y="10"/>
                    </a:cubicBezTo>
                    <a:cubicBezTo>
                      <a:pt x="67" y="11"/>
                      <a:pt x="67" y="12"/>
                      <a:pt x="67" y="12"/>
                    </a:cubicBezTo>
                    <a:cubicBezTo>
                      <a:pt x="67" y="12"/>
                      <a:pt x="67" y="13"/>
                      <a:pt x="67" y="13"/>
                    </a:cubicBezTo>
                    <a:cubicBezTo>
                      <a:pt x="67" y="14"/>
                      <a:pt x="67" y="16"/>
                      <a:pt x="67" y="18"/>
                    </a:cubicBezTo>
                    <a:cubicBezTo>
                      <a:pt x="66" y="18"/>
                      <a:pt x="67" y="17"/>
                      <a:pt x="67" y="17"/>
                    </a:cubicBezTo>
                    <a:cubicBezTo>
                      <a:pt x="66" y="15"/>
                      <a:pt x="66" y="13"/>
                      <a:pt x="66" y="12"/>
                    </a:cubicBezTo>
                    <a:cubicBezTo>
                      <a:pt x="66" y="14"/>
                      <a:pt x="66" y="16"/>
                      <a:pt x="66" y="18"/>
                    </a:cubicBezTo>
                    <a:cubicBezTo>
                      <a:pt x="68" y="19"/>
                      <a:pt x="69" y="19"/>
                      <a:pt x="71" y="19"/>
                    </a:cubicBezTo>
                    <a:cubicBezTo>
                      <a:pt x="70" y="19"/>
                      <a:pt x="70" y="18"/>
                      <a:pt x="69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70" y="18"/>
                      <a:pt x="72" y="18"/>
                      <a:pt x="75" y="18"/>
                    </a:cubicBezTo>
                    <a:cubicBezTo>
                      <a:pt x="77" y="18"/>
                      <a:pt x="79" y="18"/>
                      <a:pt x="81" y="18"/>
                    </a:cubicBezTo>
                    <a:cubicBezTo>
                      <a:pt x="81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4" y="18"/>
                      <a:pt x="84" y="17"/>
                    </a:cubicBezTo>
                    <a:cubicBezTo>
                      <a:pt x="84" y="17"/>
                      <a:pt x="84" y="15"/>
                      <a:pt x="84" y="15"/>
                    </a:cubicBezTo>
                    <a:cubicBezTo>
                      <a:pt x="84" y="15"/>
                      <a:pt x="84" y="14"/>
                      <a:pt x="84" y="14"/>
                    </a:cubicBezTo>
                    <a:cubicBezTo>
                      <a:pt x="83" y="12"/>
                      <a:pt x="84" y="9"/>
                      <a:pt x="85" y="8"/>
                    </a:cubicBezTo>
                    <a:cubicBezTo>
                      <a:pt x="85" y="7"/>
                      <a:pt x="86" y="7"/>
                      <a:pt x="87" y="7"/>
                    </a:cubicBezTo>
                    <a:cubicBezTo>
                      <a:pt x="90" y="7"/>
                      <a:pt x="91" y="10"/>
                      <a:pt x="91" y="13"/>
                    </a:cubicBezTo>
                    <a:cubicBezTo>
                      <a:pt x="91" y="16"/>
                      <a:pt x="91" y="19"/>
                      <a:pt x="91" y="21"/>
                    </a:cubicBezTo>
                    <a:cubicBezTo>
                      <a:pt x="91" y="22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6"/>
                      <a:pt x="91" y="27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31"/>
                      <a:pt x="91" y="34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1"/>
                      <a:pt x="91" y="42"/>
                      <a:pt x="91" y="43"/>
                    </a:cubicBezTo>
                    <a:cubicBezTo>
                      <a:pt x="91" y="44"/>
                      <a:pt x="91" y="45"/>
                      <a:pt x="91" y="46"/>
                    </a:cubicBezTo>
                    <a:cubicBezTo>
                      <a:pt x="91" y="48"/>
                      <a:pt x="91" y="50"/>
                      <a:pt x="91" y="52"/>
                    </a:cubicBezTo>
                    <a:cubicBezTo>
                      <a:pt x="91" y="53"/>
                      <a:pt x="91" y="55"/>
                      <a:pt x="91" y="56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91" y="59"/>
                      <a:pt x="91" y="60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90" y="62"/>
                      <a:pt x="90" y="63"/>
                      <a:pt x="90" y="63"/>
                    </a:cubicBezTo>
                    <a:cubicBezTo>
                      <a:pt x="90" y="65"/>
                      <a:pt x="90" y="67"/>
                      <a:pt x="91" y="69"/>
                    </a:cubicBezTo>
                    <a:cubicBezTo>
                      <a:pt x="91" y="68"/>
                      <a:pt x="91" y="65"/>
                      <a:pt x="91" y="63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7"/>
                      <a:pt x="91" y="69"/>
                      <a:pt x="91" y="71"/>
                    </a:cubicBezTo>
                    <a:cubicBezTo>
                      <a:pt x="91" y="72"/>
                      <a:pt x="91" y="72"/>
                      <a:pt x="91" y="73"/>
                    </a:cubicBezTo>
                    <a:cubicBezTo>
                      <a:pt x="91" y="74"/>
                      <a:pt x="91" y="75"/>
                      <a:pt x="90" y="75"/>
                    </a:cubicBezTo>
                    <a:cubicBezTo>
                      <a:pt x="90" y="76"/>
                      <a:pt x="90" y="77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9"/>
                      <a:pt x="90" y="79"/>
                      <a:pt x="90" y="80"/>
                    </a:cubicBezTo>
                    <a:cubicBezTo>
                      <a:pt x="89" y="80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3"/>
                      <a:pt x="89" y="84"/>
                      <a:pt x="88" y="84"/>
                    </a:cubicBezTo>
                    <a:cubicBezTo>
                      <a:pt x="86" y="87"/>
                      <a:pt x="84" y="88"/>
                      <a:pt x="81" y="89"/>
                    </a:cubicBezTo>
                    <a:cubicBezTo>
                      <a:pt x="77" y="90"/>
                      <a:pt x="71" y="90"/>
                      <a:pt x="68" y="88"/>
                    </a:cubicBezTo>
                    <a:cubicBezTo>
                      <a:pt x="66" y="87"/>
                      <a:pt x="64" y="87"/>
                      <a:pt x="63" y="85"/>
                    </a:cubicBezTo>
                    <a:cubicBezTo>
                      <a:pt x="61" y="82"/>
                      <a:pt x="60" y="78"/>
                      <a:pt x="60" y="73"/>
                    </a:cubicBezTo>
                    <a:cubicBezTo>
                      <a:pt x="60" y="71"/>
                      <a:pt x="59" y="68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1"/>
                      <a:pt x="61" y="54"/>
                      <a:pt x="60" y="48"/>
                    </a:cubicBezTo>
                    <a:cubicBezTo>
                      <a:pt x="60" y="49"/>
                      <a:pt x="60" y="50"/>
                      <a:pt x="60" y="51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60" y="55"/>
                      <a:pt x="60" y="55"/>
                    </a:cubicBezTo>
                    <a:cubicBezTo>
                      <a:pt x="60" y="54"/>
                      <a:pt x="60" y="52"/>
                      <a:pt x="60" y="51"/>
                    </a:cubicBezTo>
                    <a:cubicBezTo>
                      <a:pt x="60" y="49"/>
                      <a:pt x="60" y="48"/>
                      <a:pt x="60" y="46"/>
                    </a:cubicBezTo>
                    <a:cubicBezTo>
                      <a:pt x="60" y="44"/>
                      <a:pt x="60" y="42"/>
                      <a:pt x="60" y="41"/>
                    </a:cubicBezTo>
                    <a:cubicBezTo>
                      <a:pt x="59" y="39"/>
                      <a:pt x="59" y="37"/>
                      <a:pt x="59" y="35"/>
                    </a:cubicBezTo>
                    <a:cubicBezTo>
                      <a:pt x="59" y="35"/>
                      <a:pt x="60" y="35"/>
                      <a:pt x="60" y="35"/>
                    </a:cubicBezTo>
                    <a:cubicBezTo>
                      <a:pt x="60" y="32"/>
                      <a:pt x="60" y="28"/>
                      <a:pt x="60" y="25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4"/>
                      <a:pt x="59" y="21"/>
                      <a:pt x="59" y="18"/>
                    </a:cubicBezTo>
                    <a:cubicBezTo>
                      <a:pt x="59" y="17"/>
                      <a:pt x="59" y="16"/>
                      <a:pt x="59" y="15"/>
                    </a:cubicBezTo>
                    <a:cubicBezTo>
                      <a:pt x="59" y="17"/>
                      <a:pt x="58" y="17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9"/>
                      <a:pt x="56" y="20"/>
                      <a:pt x="55" y="21"/>
                    </a:cubicBezTo>
                    <a:cubicBezTo>
                      <a:pt x="55" y="21"/>
                      <a:pt x="55" y="22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7"/>
                      <a:pt x="53" y="31"/>
                      <a:pt x="50" y="32"/>
                    </a:cubicBezTo>
                    <a:cubicBezTo>
                      <a:pt x="47" y="34"/>
                      <a:pt x="43" y="35"/>
                      <a:pt x="38" y="35"/>
                    </a:cubicBezTo>
                    <a:cubicBezTo>
                      <a:pt x="38" y="36"/>
                      <a:pt x="38" y="37"/>
                      <a:pt x="38" y="38"/>
                    </a:cubicBezTo>
                    <a:cubicBezTo>
                      <a:pt x="38" y="39"/>
                      <a:pt x="39" y="40"/>
                      <a:pt x="40" y="41"/>
                    </a:cubicBezTo>
                    <a:cubicBezTo>
                      <a:pt x="41" y="41"/>
                      <a:pt x="44" y="41"/>
                      <a:pt x="46" y="41"/>
                    </a:cubicBezTo>
                    <a:cubicBezTo>
                      <a:pt x="47" y="41"/>
                      <a:pt x="50" y="42"/>
                      <a:pt x="51" y="42"/>
                    </a:cubicBezTo>
                    <a:cubicBezTo>
                      <a:pt x="53" y="43"/>
                      <a:pt x="54" y="45"/>
                      <a:pt x="54" y="46"/>
                    </a:cubicBezTo>
                    <a:cubicBezTo>
                      <a:pt x="55" y="48"/>
                      <a:pt x="55" y="50"/>
                      <a:pt x="55" y="53"/>
                    </a:cubicBezTo>
                    <a:cubicBezTo>
                      <a:pt x="55" y="56"/>
                      <a:pt x="54" y="59"/>
                      <a:pt x="52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4"/>
                      <a:pt x="48" y="65"/>
                      <a:pt x="43" y="65"/>
                    </a:cubicBezTo>
                    <a:cubicBezTo>
                      <a:pt x="42" y="65"/>
                      <a:pt x="41" y="65"/>
                      <a:pt x="40" y="65"/>
                    </a:cubicBezTo>
                    <a:cubicBezTo>
                      <a:pt x="38" y="65"/>
                      <a:pt x="37" y="64"/>
                      <a:pt x="36" y="65"/>
                    </a:cubicBezTo>
                    <a:cubicBezTo>
                      <a:pt x="35" y="65"/>
                      <a:pt x="34" y="66"/>
                      <a:pt x="33" y="67"/>
                    </a:cubicBezTo>
                    <a:cubicBezTo>
                      <a:pt x="33" y="67"/>
                      <a:pt x="32" y="67"/>
                      <a:pt x="32" y="68"/>
                    </a:cubicBezTo>
                    <a:cubicBezTo>
                      <a:pt x="32" y="68"/>
                      <a:pt x="32" y="69"/>
                      <a:pt x="32" y="70"/>
                    </a:cubicBezTo>
                    <a:cubicBezTo>
                      <a:pt x="32" y="73"/>
                      <a:pt x="32" y="75"/>
                      <a:pt x="33" y="77"/>
                    </a:cubicBezTo>
                    <a:cubicBezTo>
                      <a:pt x="33" y="79"/>
                      <a:pt x="33" y="80"/>
                      <a:pt x="35" y="81"/>
                    </a:cubicBezTo>
                    <a:cubicBezTo>
                      <a:pt x="36" y="81"/>
                      <a:pt x="37" y="81"/>
                      <a:pt x="39" y="81"/>
                    </a:cubicBezTo>
                    <a:cubicBezTo>
                      <a:pt x="42" y="81"/>
                      <a:pt x="45" y="81"/>
                      <a:pt x="49" y="81"/>
                    </a:cubicBezTo>
                    <a:cubicBezTo>
                      <a:pt x="50" y="82"/>
                      <a:pt x="52" y="82"/>
                      <a:pt x="53" y="82"/>
                    </a:cubicBezTo>
                    <a:cubicBezTo>
                      <a:pt x="54" y="83"/>
                      <a:pt x="57" y="83"/>
                      <a:pt x="57" y="85"/>
                    </a:cubicBezTo>
                    <a:cubicBezTo>
                      <a:pt x="56" y="87"/>
                      <a:pt x="55" y="88"/>
                      <a:pt x="54" y="88"/>
                    </a:cubicBezTo>
                    <a:cubicBezTo>
                      <a:pt x="53" y="88"/>
                      <a:pt x="53" y="89"/>
                      <a:pt x="52" y="89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51" y="89"/>
                      <a:pt x="50" y="89"/>
                      <a:pt x="50" y="89"/>
                    </a:cubicBezTo>
                    <a:cubicBezTo>
                      <a:pt x="45" y="89"/>
                      <a:pt x="40" y="89"/>
                      <a:pt x="36" y="89"/>
                    </a:cubicBezTo>
                    <a:cubicBezTo>
                      <a:pt x="39" y="90"/>
                      <a:pt x="44" y="89"/>
                      <a:pt x="48" y="90"/>
                    </a:cubicBezTo>
                    <a:cubicBezTo>
                      <a:pt x="47" y="90"/>
                      <a:pt x="46" y="90"/>
                      <a:pt x="45" y="90"/>
                    </a:cubicBezTo>
                    <a:cubicBezTo>
                      <a:pt x="42" y="90"/>
                      <a:pt x="39" y="90"/>
                      <a:pt x="36" y="90"/>
                    </a:cubicBezTo>
                    <a:cubicBezTo>
                      <a:pt x="33" y="89"/>
                      <a:pt x="31" y="88"/>
                      <a:pt x="30" y="87"/>
                    </a:cubicBezTo>
                    <a:cubicBezTo>
                      <a:pt x="29" y="86"/>
                      <a:pt x="28" y="86"/>
                      <a:pt x="28" y="85"/>
                    </a:cubicBezTo>
                    <a:cubicBezTo>
                      <a:pt x="27" y="84"/>
                      <a:pt x="26" y="83"/>
                      <a:pt x="26" y="81"/>
                    </a:cubicBezTo>
                    <a:cubicBezTo>
                      <a:pt x="26" y="81"/>
                      <a:pt x="25" y="80"/>
                      <a:pt x="25" y="79"/>
                    </a:cubicBezTo>
                    <a:cubicBezTo>
                      <a:pt x="25" y="78"/>
                      <a:pt x="25" y="77"/>
                      <a:pt x="25" y="76"/>
                    </a:cubicBezTo>
                    <a:cubicBezTo>
                      <a:pt x="25" y="74"/>
                      <a:pt x="25" y="72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6" y="63"/>
                      <a:pt x="28" y="59"/>
                      <a:pt x="31" y="57"/>
                    </a:cubicBezTo>
                    <a:cubicBezTo>
                      <a:pt x="33" y="56"/>
                      <a:pt x="36" y="56"/>
                      <a:pt x="39" y="56"/>
                    </a:cubicBezTo>
                    <a:cubicBezTo>
                      <a:pt x="42" y="57"/>
                      <a:pt x="45" y="57"/>
                      <a:pt x="47" y="56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48" y="54"/>
                      <a:pt x="48" y="52"/>
                      <a:pt x="48" y="51"/>
                    </a:cubicBezTo>
                    <a:cubicBezTo>
                      <a:pt x="47" y="49"/>
                      <a:pt x="43" y="49"/>
                      <a:pt x="41" y="50"/>
                    </a:cubicBezTo>
                    <a:cubicBezTo>
                      <a:pt x="38" y="50"/>
                      <a:pt x="36" y="49"/>
                      <a:pt x="35" y="47"/>
                    </a:cubicBezTo>
                    <a:cubicBezTo>
                      <a:pt x="33" y="46"/>
                      <a:pt x="32" y="44"/>
                      <a:pt x="32" y="42"/>
                    </a:cubicBezTo>
                    <a:cubicBezTo>
                      <a:pt x="31" y="40"/>
                      <a:pt x="31" y="37"/>
                      <a:pt x="31" y="34"/>
                    </a:cubicBezTo>
                    <a:cubicBezTo>
                      <a:pt x="29" y="34"/>
                      <a:pt x="28" y="34"/>
                      <a:pt x="26" y="34"/>
                    </a:cubicBezTo>
                    <a:cubicBezTo>
                      <a:pt x="25" y="34"/>
                      <a:pt x="23" y="34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4" y="38"/>
                      <a:pt x="27" y="39"/>
                      <a:pt x="28" y="42"/>
                    </a:cubicBezTo>
                    <a:cubicBezTo>
                      <a:pt x="28" y="43"/>
                      <a:pt x="28" y="43"/>
                      <a:pt x="28" y="44"/>
                    </a:cubicBezTo>
                    <a:cubicBezTo>
                      <a:pt x="28" y="45"/>
                      <a:pt x="27" y="47"/>
                      <a:pt x="26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6"/>
                      <a:pt x="22" y="45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4"/>
                    </a:cubicBezTo>
                    <a:cubicBezTo>
                      <a:pt x="19" y="46"/>
                      <a:pt x="20" y="47"/>
                      <a:pt x="20" y="49"/>
                    </a:cubicBezTo>
                    <a:cubicBezTo>
                      <a:pt x="19" y="54"/>
                      <a:pt x="19" y="59"/>
                      <a:pt x="20" y="64"/>
                    </a:cubicBezTo>
                    <a:cubicBezTo>
                      <a:pt x="20" y="70"/>
                      <a:pt x="19" y="76"/>
                      <a:pt x="19" y="83"/>
                    </a:cubicBezTo>
                    <a:cubicBezTo>
                      <a:pt x="20" y="82"/>
                      <a:pt x="20" y="80"/>
                      <a:pt x="20" y="79"/>
                    </a:cubicBezTo>
                    <a:cubicBezTo>
                      <a:pt x="20" y="75"/>
                      <a:pt x="20" y="71"/>
                      <a:pt x="20" y="67"/>
                    </a:cubicBezTo>
                    <a:cubicBezTo>
                      <a:pt x="20" y="67"/>
                      <a:pt x="20" y="68"/>
                      <a:pt x="20" y="69"/>
                    </a:cubicBezTo>
                    <a:cubicBezTo>
                      <a:pt x="20" y="72"/>
                      <a:pt x="20" y="74"/>
                      <a:pt x="20" y="77"/>
                    </a:cubicBezTo>
                    <a:cubicBezTo>
                      <a:pt x="20" y="80"/>
                      <a:pt x="20" y="83"/>
                      <a:pt x="19" y="86"/>
                    </a:cubicBezTo>
                    <a:cubicBezTo>
                      <a:pt x="19" y="87"/>
                      <a:pt x="19" y="88"/>
                      <a:pt x="18" y="88"/>
                    </a:cubicBezTo>
                    <a:cubicBezTo>
                      <a:pt x="18" y="88"/>
                      <a:pt x="17" y="89"/>
                      <a:pt x="17" y="89"/>
                    </a:cubicBezTo>
                    <a:cubicBezTo>
                      <a:pt x="16" y="89"/>
                      <a:pt x="15" y="89"/>
                      <a:pt x="15" y="88"/>
                    </a:cubicBezTo>
                    <a:cubicBezTo>
                      <a:pt x="14" y="88"/>
                      <a:pt x="14" y="87"/>
                      <a:pt x="14" y="87"/>
                    </a:cubicBezTo>
                    <a:cubicBezTo>
                      <a:pt x="14" y="86"/>
                      <a:pt x="14" y="86"/>
                      <a:pt x="13" y="85"/>
                    </a:cubicBezTo>
                    <a:cubicBezTo>
                      <a:pt x="13" y="84"/>
                      <a:pt x="13" y="83"/>
                      <a:pt x="13" y="82"/>
                    </a:cubicBezTo>
                    <a:cubicBezTo>
                      <a:pt x="12" y="79"/>
                      <a:pt x="12" y="75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65"/>
                      <a:pt x="14" y="58"/>
                      <a:pt x="13" y="52"/>
                    </a:cubicBezTo>
                    <a:cubicBezTo>
                      <a:pt x="13" y="54"/>
                      <a:pt x="13" y="56"/>
                      <a:pt x="13" y="58"/>
                    </a:cubicBezTo>
                    <a:cubicBezTo>
                      <a:pt x="13" y="48"/>
                      <a:pt x="12" y="36"/>
                      <a:pt x="13" y="26"/>
                    </a:cubicBezTo>
                    <a:close/>
                    <a:moveTo>
                      <a:pt x="69" y="155"/>
                    </a:moveTo>
                    <a:cubicBezTo>
                      <a:pt x="68" y="155"/>
                      <a:pt x="68" y="155"/>
                      <a:pt x="67" y="155"/>
                    </a:cubicBezTo>
                    <a:cubicBezTo>
                      <a:pt x="64" y="155"/>
                      <a:pt x="60" y="155"/>
                      <a:pt x="57" y="155"/>
                    </a:cubicBezTo>
                    <a:cubicBezTo>
                      <a:pt x="56" y="155"/>
                      <a:pt x="55" y="154"/>
                      <a:pt x="53" y="154"/>
                    </a:cubicBezTo>
                    <a:cubicBezTo>
                      <a:pt x="52" y="154"/>
                      <a:pt x="51" y="155"/>
                      <a:pt x="50" y="155"/>
                    </a:cubicBezTo>
                    <a:cubicBezTo>
                      <a:pt x="47" y="155"/>
                      <a:pt x="43" y="155"/>
                      <a:pt x="39" y="155"/>
                    </a:cubicBezTo>
                    <a:cubicBezTo>
                      <a:pt x="36" y="155"/>
                      <a:pt x="32" y="155"/>
                      <a:pt x="29" y="155"/>
                    </a:cubicBezTo>
                    <a:cubicBezTo>
                      <a:pt x="28" y="155"/>
                      <a:pt x="26" y="154"/>
                      <a:pt x="25" y="154"/>
                    </a:cubicBezTo>
                    <a:cubicBezTo>
                      <a:pt x="25" y="154"/>
                      <a:pt x="25" y="154"/>
                      <a:pt x="25" y="154"/>
                    </a:cubicBezTo>
                    <a:cubicBezTo>
                      <a:pt x="24" y="154"/>
                      <a:pt x="24" y="154"/>
                      <a:pt x="23" y="153"/>
                    </a:cubicBezTo>
                    <a:cubicBezTo>
                      <a:pt x="20" y="153"/>
                      <a:pt x="17" y="152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0"/>
                      <a:pt x="16" y="150"/>
                      <a:pt x="16" y="151"/>
                    </a:cubicBezTo>
                    <a:cubicBezTo>
                      <a:pt x="17" y="152"/>
                      <a:pt x="19" y="153"/>
                      <a:pt x="21" y="153"/>
                    </a:cubicBezTo>
                    <a:cubicBezTo>
                      <a:pt x="21" y="153"/>
                      <a:pt x="22" y="154"/>
                      <a:pt x="22" y="154"/>
                    </a:cubicBezTo>
                    <a:cubicBezTo>
                      <a:pt x="21" y="154"/>
                      <a:pt x="20" y="153"/>
                      <a:pt x="19" y="153"/>
                    </a:cubicBezTo>
                    <a:cubicBezTo>
                      <a:pt x="17" y="152"/>
                      <a:pt x="15" y="150"/>
                      <a:pt x="14" y="148"/>
                    </a:cubicBezTo>
                    <a:cubicBezTo>
                      <a:pt x="14" y="147"/>
                      <a:pt x="14" y="146"/>
                      <a:pt x="14" y="146"/>
                    </a:cubicBezTo>
                    <a:cubicBezTo>
                      <a:pt x="14" y="145"/>
                      <a:pt x="13" y="145"/>
                      <a:pt x="13" y="144"/>
                    </a:cubicBezTo>
                    <a:cubicBezTo>
                      <a:pt x="13" y="143"/>
                      <a:pt x="13" y="142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3" y="139"/>
                      <a:pt x="13" y="139"/>
                      <a:pt x="13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7"/>
                      <a:pt x="13" y="136"/>
                      <a:pt x="14" y="136"/>
                    </a:cubicBezTo>
                    <a:cubicBezTo>
                      <a:pt x="14" y="135"/>
                      <a:pt x="14" y="134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2"/>
                      <a:pt x="14" y="130"/>
                      <a:pt x="15" y="130"/>
                    </a:cubicBezTo>
                    <a:cubicBezTo>
                      <a:pt x="16" y="127"/>
                      <a:pt x="19" y="125"/>
                      <a:pt x="22" y="124"/>
                    </a:cubicBezTo>
                    <a:cubicBezTo>
                      <a:pt x="23" y="124"/>
                      <a:pt x="24" y="124"/>
                      <a:pt x="25" y="123"/>
                    </a:cubicBezTo>
                    <a:cubicBezTo>
                      <a:pt x="26" y="123"/>
                      <a:pt x="28" y="124"/>
                      <a:pt x="29" y="124"/>
                    </a:cubicBezTo>
                    <a:cubicBezTo>
                      <a:pt x="31" y="124"/>
                      <a:pt x="33" y="124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7" y="122"/>
                      <a:pt x="37" y="121"/>
                      <a:pt x="37" y="121"/>
                    </a:cubicBezTo>
                    <a:cubicBezTo>
                      <a:pt x="36" y="120"/>
                      <a:pt x="34" y="120"/>
                      <a:pt x="32" y="120"/>
                    </a:cubicBezTo>
                    <a:cubicBezTo>
                      <a:pt x="30" y="120"/>
                      <a:pt x="27" y="120"/>
                      <a:pt x="25" y="120"/>
                    </a:cubicBezTo>
                    <a:cubicBezTo>
                      <a:pt x="22" y="120"/>
                      <a:pt x="16" y="120"/>
                      <a:pt x="14" y="118"/>
                    </a:cubicBezTo>
                    <a:cubicBezTo>
                      <a:pt x="13" y="117"/>
                      <a:pt x="13" y="116"/>
                      <a:pt x="13" y="115"/>
                    </a:cubicBezTo>
                    <a:cubicBezTo>
                      <a:pt x="13" y="114"/>
                      <a:pt x="15" y="113"/>
                      <a:pt x="17" y="112"/>
                    </a:cubicBezTo>
                    <a:cubicBezTo>
                      <a:pt x="18" y="112"/>
                      <a:pt x="20" y="111"/>
                      <a:pt x="22" y="111"/>
                    </a:cubicBezTo>
                    <a:cubicBezTo>
                      <a:pt x="22" y="112"/>
                      <a:pt x="21" y="112"/>
                      <a:pt x="21" y="112"/>
                    </a:cubicBezTo>
                    <a:cubicBezTo>
                      <a:pt x="29" y="112"/>
                      <a:pt x="38" y="112"/>
                      <a:pt x="46" y="112"/>
                    </a:cubicBezTo>
                    <a:cubicBezTo>
                      <a:pt x="43" y="111"/>
                      <a:pt x="39" y="112"/>
                      <a:pt x="36" y="112"/>
                    </a:cubicBezTo>
                    <a:cubicBezTo>
                      <a:pt x="36" y="111"/>
                      <a:pt x="37" y="111"/>
                      <a:pt x="37" y="111"/>
                    </a:cubicBezTo>
                    <a:cubicBezTo>
                      <a:pt x="39" y="111"/>
                      <a:pt x="40" y="111"/>
                      <a:pt x="42" y="111"/>
                    </a:cubicBezTo>
                    <a:cubicBezTo>
                      <a:pt x="44" y="111"/>
                      <a:pt x="46" y="111"/>
                      <a:pt x="48" y="111"/>
                    </a:cubicBezTo>
                    <a:cubicBezTo>
                      <a:pt x="50" y="111"/>
                      <a:pt x="52" y="111"/>
                      <a:pt x="54" y="111"/>
                    </a:cubicBezTo>
                    <a:cubicBezTo>
                      <a:pt x="57" y="111"/>
                      <a:pt x="59" y="111"/>
                      <a:pt x="62" y="111"/>
                    </a:cubicBezTo>
                    <a:cubicBezTo>
                      <a:pt x="63" y="111"/>
                      <a:pt x="62" y="111"/>
                      <a:pt x="63" y="111"/>
                    </a:cubicBezTo>
                    <a:cubicBezTo>
                      <a:pt x="67" y="112"/>
                      <a:pt x="72" y="112"/>
                      <a:pt x="77" y="112"/>
                    </a:cubicBezTo>
                    <a:cubicBezTo>
                      <a:pt x="75" y="111"/>
                      <a:pt x="73" y="112"/>
                      <a:pt x="72" y="112"/>
                    </a:cubicBezTo>
                    <a:cubicBezTo>
                      <a:pt x="77" y="111"/>
                      <a:pt x="84" y="111"/>
                      <a:pt x="88" y="113"/>
                    </a:cubicBezTo>
                    <a:cubicBezTo>
                      <a:pt x="88" y="113"/>
                      <a:pt x="89" y="113"/>
                      <a:pt x="90" y="113"/>
                    </a:cubicBezTo>
                    <a:cubicBezTo>
                      <a:pt x="92" y="114"/>
                      <a:pt x="91" y="119"/>
                      <a:pt x="88" y="119"/>
                    </a:cubicBezTo>
                    <a:cubicBezTo>
                      <a:pt x="88" y="119"/>
                      <a:pt x="87" y="119"/>
                      <a:pt x="87" y="119"/>
                    </a:cubicBezTo>
                    <a:cubicBezTo>
                      <a:pt x="84" y="120"/>
                      <a:pt x="81" y="120"/>
                      <a:pt x="78" y="120"/>
                    </a:cubicBezTo>
                    <a:cubicBezTo>
                      <a:pt x="78" y="120"/>
                      <a:pt x="77" y="120"/>
                      <a:pt x="76" y="120"/>
                    </a:cubicBezTo>
                    <a:cubicBezTo>
                      <a:pt x="76" y="120"/>
                      <a:pt x="75" y="120"/>
                      <a:pt x="75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3" y="120"/>
                      <a:pt x="72" y="120"/>
                      <a:pt x="71" y="120"/>
                    </a:cubicBezTo>
                    <a:cubicBezTo>
                      <a:pt x="70" y="120"/>
                      <a:pt x="68" y="120"/>
                      <a:pt x="67" y="120"/>
                    </a:cubicBezTo>
                    <a:cubicBezTo>
                      <a:pt x="67" y="121"/>
                      <a:pt x="66" y="121"/>
                      <a:pt x="66" y="122"/>
                    </a:cubicBezTo>
                    <a:cubicBezTo>
                      <a:pt x="67" y="121"/>
                      <a:pt x="67" y="121"/>
                      <a:pt x="67" y="120"/>
                    </a:cubicBezTo>
                    <a:cubicBezTo>
                      <a:pt x="67" y="121"/>
                      <a:pt x="67" y="122"/>
                      <a:pt x="67" y="123"/>
                    </a:cubicBezTo>
                    <a:cubicBezTo>
                      <a:pt x="68" y="123"/>
                      <a:pt x="69" y="123"/>
                      <a:pt x="70" y="123"/>
                    </a:cubicBezTo>
                    <a:cubicBezTo>
                      <a:pt x="75" y="123"/>
                      <a:pt x="81" y="123"/>
                      <a:pt x="84" y="124"/>
                    </a:cubicBezTo>
                    <a:cubicBezTo>
                      <a:pt x="84" y="124"/>
                      <a:pt x="84" y="125"/>
                      <a:pt x="84" y="125"/>
                    </a:cubicBezTo>
                    <a:cubicBezTo>
                      <a:pt x="85" y="125"/>
                      <a:pt x="86" y="126"/>
                      <a:pt x="87" y="126"/>
                    </a:cubicBezTo>
                    <a:cubicBezTo>
                      <a:pt x="87" y="127"/>
                      <a:pt x="87" y="127"/>
                      <a:pt x="88" y="128"/>
                    </a:cubicBezTo>
                    <a:cubicBezTo>
                      <a:pt x="88" y="128"/>
                      <a:pt x="88" y="129"/>
                      <a:pt x="89" y="129"/>
                    </a:cubicBezTo>
                    <a:cubicBezTo>
                      <a:pt x="89" y="129"/>
                      <a:pt x="89" y="129"/>
                      <a:pt x="89" y="130"/>
                    </a:cubicBezTo>
                    <a:cubicBezTo>
                      <a:pt x="90" y="130"/>
                      <a:pt x="90" y="131"/>
                      <a:pt x="90" y="132"/>
                    </a:cubicBezTo>
                    <a:cubicBezTo>
                      <a:pt x="91" y="136"/>
                      <a:pt x="92" y="141"/>
                      <a:pt x="90" y="145"/>
                    </a:cubicBezTo>
                    <a:cubicBezTo>
                      <a:pt x="90" y="147"/>
                      <a:pt x="89" y="149"/>
                      <a:pt x="89" y="150"/>
                    </a:cubicBezTo>
                    <a:cubicBezTo>
                      <a:pt x="87" y="152"/>
                      <a:pt x="84" y="154"/>
                      <a:pt x="80" y="154"/>
                    </a:cubicBezTo>
                    <a:cubicBezTo>
                      <a:pt x="77" y="154"/>
                      <a:pt x="73" y="154"/>
                      <a:pt x="69" y="154"/>
                    </a:cubicBezTo>
                    <a:cubicBezTo>
                      <a:pt x="69" y="154"/>
                      <a:pt x="69" y="154"/>
                      <a:pt x="69" y="155"/>
                    </a:cubicBezTo>
                    <a:close/>
                    <a:moveTo>
                      <a:pt x="54" y="99"/>
                    </a:moveTo>
                    <a:cubicBezTo>
                      <a:pt x="53" y="99"/>
                      <a:pt x="51" y="100"/>
                      <a:pt x="49" y="99"/>
                    </a:cubicBezTo>
                    <a:cubicBezTo>
                      <a:pt x="49" y="99"/>
                      <a:pt x="50" y="99"/>
                      <a:pt x="50" y="99"/>
                    </a:cubicBezTo>
                    <a:cubicBezTo>
                      <a:pt x="51" y="99"/>
                      <a:pt x="52" y="99"/>
                      <a:pt x="53" y="99"/>
                    </a:cubicBezTo>
                    <a:cubicBezTo>
                      <a:pt x="54" y="99"/>
                      <a:pt x="55" y="99"/>
                      <a:pt x="56" y="99"/>
                    </a:cubicBezTo>
                    <a:cubicBezTo>
                      <a:pt x="58" y="99"/>
                      <a:pt x="60" y="99"/>
                      <a:pt x="61" y="99"/>
                    </a:cubicBezTo>
                    <a:cubicBezTo>
                      <a:pt x="62" y="99"/>
                      <a:pt x="63" y="99"/>
                      <a:pt x="63" y="99"/>
                    </a:cubicBezTo>
                    <a:cubicBezTo>
                      <a:pt x="65" y="99"/>
                      <a:pt x="68" y="100"/>
                      <a:pt x="70" y="100"/>
                    </a:cubicBezTo>
                    <a:cubicBezTo>
                      <a:pt x="69" y="99"/>
                      <a:pt x="68" y="100"/>
                      <a:pt x="68" y="99"/>
                    </a:cubicBezTo>
                    <a:cubicBezTo>
                      <a:pt x="71" y="99"/>
                      <a:pt x="76" y="99"/>
                      <a:pt x="80" y="99"/>
                    </a:cubicBezTo>
                    <a:cubicBezTo>
                      <a:pt x="83" y="99"/>
                      <a:pt x="85" y="99"/>
                      <a:pt x="87" y="100"/>
                    </a:cubicBezTo>
                    <a:cubicBezTo>
                      <a:pt x="87" y="100"/>
                      <a:pt x="87" y="100"/>
                      <a:pt x="88" y="100"/>
                    </a:cubicBezTo>
                    <a:cubicBezTo>
                      <a:pt x="88" y="100"/>
                      <a:pt x="89" y="100"/>
                      <a:pt x="89" y="101"/>
                    </a:cubicBezTo>
                    <a:cubicBezTo>
                      <a:pt x="90" y="101"/>
                      <a:pt x="90" y="102"/>
                      <a:pt x="90" y="103"/>
                    </a:cubicBezTo>
                    <a:cubicBezTo>
                      <a:pt x="90" y="103"/>
                      <a:pt x="90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89" y="104"/>
                      <a:pt x="89" y="105"/>
                    </a:cubicBezTo>
                    <a:cubicBezTo>
                      <a:pt x="89" y="105"/>
                      <a:pt x="89" y="104"/>
                      <a:pt x="90" y="104"/>
                    </a:cubicBezTo>
                    <a:cubicBezTo>
                      <a:pt x="90" y="104"/>
                      <a:pt x="89" y="105"/>
                      <a:pt x="89" y="105"/>
                    </a:cubicBezTo>
                    <a:cubicBezTo>
                      <a:pt x="88" y="106"/>
                      <a:pt x="86" y="107"/>
                      <a:pt x="85" y="107"/>
                    </a:cubicBezTo>
                    <a:cubicBezTo>
                      <a:pt x="83" y="107"/>
                      <a:pt x="81" y="108"/>
                      <a:pt x="80" y="108"/>
                    </a:cubicBezTo>
                    <a:cubicBezTo>
                      <a:pt x="79" y="108"/>
                      <a:pt x="80" y="107"/>
                      <a:pt x="79" y="107"/>
                    </a:cubicBezTo>
                    <a:cubicBezTo>
                      <a:pt x="78" y="107"/>
                      <a:pt x="76" y="107"/>
                      <a:pt x="76" y="108"/>
                    </a:cubicBezTo>
                    <a:cubicBezTo>
                      <a:pt x="71" y="108"/>
                      <a:pt x="66" y="108"/>
                      <a:pt x="62" y="107"/>
                    </a:cubicBezTo>
                    <a:cubicBezTo>
                      <a:pt x="61" y="107"/>
                      <a:pt x="60" y="107"/>
                      <a:pt x="60" y="107"/>
                    </a:cubicBezTo>
                    <a:cubicBezTo>
                      <a:pt x="59" y="107"/>
                      <a:pt x="58" y="107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3" y="108"/>
                      <a:pt x="51" y="108"/>
                      <a:pt x="49" y="108"/>
                    </a:cubicBezTo>
                    <a:cubicBezTo>
                      <a:pt x="48" y="108"/>
                      <a:pt x="47" y="107"/>
                      <a:pt x="46" y="107"/>
                    </a:cubicBezTo>
                    <a:cubicBezTo>
                      <a:pt x="46" y="107"/>
                      <a:pt x="45" y="107"/>
                      <a:pt x="44" y="107"/>
                    </a:cubicBezTo>
                    <a:cubicBezTo>
                      <a:pt x="44" y="107"/>
                      <a:pt x="43" y="107"/>
                      <a:pt x="42" y="107"/>
                    </a:cubicBezTo>
                    <a:cubicBezTo>
                      <a:pt x="41" y="107"/>
                      <a:pt x="39" y="107"/>
                      <a:pt x="37" y="107"/>
                    </a:cubicBezTo>
                    <a:cubicBezTo>
                      <a:pt x="35" y="107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6" y="107"/>
                    </a:cubicBezTo>
                    <a:cubicBezTo>
                      <a:pt x="27" y="107"/>
                      <a:pt x="28" y="107"/>
                      <a:pt x="29" y="107"/>
                    </a:cubicBezTo>
                    <a:cubicBezTo>
                      <a:pt x="30" y="107"/>
                      <a:pt x="30" y="107"/>
                      <a:pt x="30" y="108"/>
                    </a:cubicBezTo>
                    <a:cubicBezTo>
                      <a:pt x="30" y="108"/>
                      <a:pt x="29" y="108"/>
                      <a:pt x="28" y="108"/>
                    </a:cubicBezTo>
                    <a:cubicBezTo>
                      <a:pt x="27" y="108"/>
                      <a:pt x="26" y="107"/>
                      <a:pt x="25" y="107"/>
                    </a:cubicBezTo>
                    <a:cubicBezTo>
                      <a:pt x="24" y="107"/>
                      <a:pt x="24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2" y="107"/>
                      <a:pt x="21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9" y="106"/>
                      <a:pt x="19" y="107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5" y="105"/>
                      <a:pt x="13" y="105"/>
                      <a:pt x="13" y="103"/>
                    </a:cubicBezTo>
                    <a:cubicBezTo>
                      <a:pt x="13" y="100"/>
                      <a:pt x="17" y="100"/>
                      <a:pt x="19" y="99"/>
                    </a:cubicBezTo>
                    <a:cubicBezTo>
                      <a:pt x="22" y="99"/>
                      <a:pt x="24" y="99"/>
                      <a:pt x="27" y="99"/>
                    </a:cubicBezTo>
                    <a:cubicBezTo>
                      <a:pt x="29" y="99"/>
                      <a:pt x="32" y="99"/>
                      <a:pt x="34" y="99"/>
                    </a:cubicBezTo>
                    <a:cubicBezTo>
                      <a:pt x="37" y="99"/>
                      <a:pt x="39" y="99"/>
                      <a:pt x="42" y="99"/>
                    </a:cubicBezTo>
                    <a:cubicBezTo>
                      <a:pt x="42" y="99"/>
                      <a:pt x="41" y="99"/>
                      <a:pt x="41" y="99"/>
                    </a:cubicBezTo>
                    <a:cubicBezTo>
                      <a:pt x="45" y="100"/>
                      <a:pt x="51" y="100"/>
                      <a:pt x="54" y="99"/>
                    </a:cubicBezTo>
                    <a:close/>
                    <a:moveTo>
                      <a:pt x="59" y="26"/>
                    </a:move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5"/>
                    </a:cubicBezTo>
                    <a:cubicBezTo>
                      <a:pt x="59" y="26"/>
                      <a:pt x="59" y="26"/>
                      <a:pt x="59" y="26"/>
                    </a:cubicBezTo>
                    <a:close/>
                    <a:moveTo>
                      <a:pt x="69" y="99"/>
                    </a:moveTo>
                    <a:cubicBezTo>
                      <a:pt x="70" y="99"/>
                      <a:pt x="71" y="99"/>
                      <a:pt x="71" y="99"/>
                    </a:cubicBezTo>
                    <a:cubicBezTo>
                      <a:pt x="70" y="99"/>
                      <a:pt x="70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lose/>
                    <a:moveTo>
                      <a:pt x="78" y="111"/>
                    </a:moveTo>
                    <a:cubicBezTo>
                      <a:pt x="77" y="111"/>
                      <a:pt x="76" y="111"/>
                      <a:pt x="75" y="111"/>
                    </a:cubicBezTo>
                    <a:cubicBezTo>
                      <a:pt x="75" y="111"/>
                      <a:pt x="75" y="111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6" y="111"/>
                      <a:pt x="77" y="111"/>
                      <a:pt x="78" y="111"/>
                    </a:cubicBezTo>
                    <a:close/>
                    <a:moveTo>
                      <a:pt x="12" y="52"/>
                    </a:moveTo>
                    <a:cubicBezTo>
                      <a:pt x="12" y="51"/>
                      <a:pt x="12" y="50"/>
                      <a:pt x="12" y="48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3" y="53"/>
                      <a:pt x="12" y="54"/>
                    </a:cubicBezTo>
                    <a:cubicBezTo>
                      <a:pt x="12" y="53"/>
                      <a:pt x="12" y="53"/>
                      <a:pt x="12" y="52"/>
                    </a:cubicBezTo>
                    <a:close/>
                    <a:moveTo>
                      <a:pt x="91" y="161"/>
                    </a:moveTo>
                    <a:cubicBezTo>
                      <a:pt x="91" y="160"/>
                      <a:pt x="91" y="159"/>
                      <a:pt x="91" y="158"/>
                    </a:cubicBezTo>
                    <a:cubicBezTo>
                      <a:pt x="91" y="159"/>
                      <a:pt x="91" y="160"/>
                      <a:pt x="91" y="161"/>
                    </a:cubicBezTo>
                    <a:cubicBezTo>
                      <a:pt x="91" y="163"/>
                      <a:pt x="91" y="166"/>
                      <a:pt x="90" y="168"/>
                    </a:cubicBezTo>
                    <a:cubicBezTo>
                      <a:pt x="88" y="173"/>
                      <a:pt x="81" y="173"/>
                      <a:pt x="74" y="173"/>
                    </a:cubicBezTo>
                    <a:cubicBezTo>
                      <a:pt x="71" y="173"/>
                      <a:pt x="69" y="173"/>
                      <a:pt x="66" y="173"/>
                    </a:cubicBezTo>
                    <a:cubicBezTo>
                      <a:pt x="65" y="173"/>
                      <a:pt x="64" y="173"/>
                      <a:pt x="64" y="173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2" y="173"/>
                      <a:pt x="60" y="173"/>
                      <a:pt x="59" y="173"/>
                    </a:cubicBezTo>
                    <a:cubicBezTo>
                      <a:pt x="58" y="173"/>
                      <a:pt x="57" y="173"/>
                      <a:pt x="56" y="173"/>
                    </a:cubicBezTo>
                    <a:cubicBezTo>
                      <a:pt x="56" y="173"/>
                      <a:pt x="55" y="175"/>
                      <a:pt x="56" y="175"/>
                    </a:cubicBezTo>
                    <a:cubicBezTo>
                      <a:pt x="56" y="176"/>
                      <a:pt x="58" y="175"/>
                      <a:pt x="59" y="175"/>
                    </a:cubicBezTo>
                    <a:cubicBezTo>
                      <a:pt x="60" y="175"/>
                      <a:pt x="62" y="176"/>
                      <a:pt x="62" y="176"/>
                    </a:cubicBezTo>
                    <a:cubicBezTo>
                      <a:pt x="66" y="176"/>
                      <a:pt x="69" y="176"/>
                      <a:pt x="73" y="176"/>
                    </a:cubicBezTo>
                    <a:cubicBezTo>
                      <a:pt x="73" y="176"/>
                      <a:pt x="74" y="176"/>
                      <a:pt x="74" y="176"/>
                    </a:cubicBezTo>
                    <a:cubicBezTo>
                      <a:pt x="74" y="176"/>
                      <a:pt x="74" y="176"/>
                      <a:pt x="74" y="176"/>
                    </a:cubicBezTo>
                    <a:cubicBezTo>
                      <a:pt x="76" y="176"/>
                      <a:pt x="79" y="176"/>
                      <a:pt x="81" y="176"/>
                    </a:cubicBezTo>
                    <a:cubicBezTo>
                      <a:pt x="81" y="176"/>
                      <a:pt x="82" y="176"/>
                      <a:pt x="82" y="176"/>
                    </a:cubicBezTo>
                    <a:cubicBezTo>
                      <a:pt x="85" y="175"/>
                      <a:pt x="89" y="177"/>
                      <a:pt x="90" y="178"/>
                    </a:cubicBezTo>
                    <a:cubicBezTo>
                      <a:pt x="91" y="178"/>
                      <a:pt x="91" y="179"/>
                      <a:pt x="91" y="179"/>
                    </a:cubicBezTo>
                    <a:cubicBezTo>
                      <a:pt x="91" y="180"/>
                      <a:pt x="91" y="181"/>
                      <a:pt x="90" y="182"/>
                    </a:cubicBezTo>
                    <a:cubicBezTo>
                      <a:pt x="90" y="182"/>
                      <a:pt x="88" y="183"/>
                      <a:pt x="87" y="183"/>
                    </a:cubicBezTo>
                    <a:cubicBezTo>
                      <a:pt x="86" y="183"/>
                      <a:pt x="86" y="183"/>
                      <a:pt x="86" y="183"/>
                    </a:cubicBezTo>
                    <a:cubicBezTo>
                      <a:pt x="84" y="184"/>
                      <a:pt x="82" y="184"/>
                      <a:pt x="80" y="184"/>
                    </a:cubicBezTo>
                    <a:cubicBezTo>
                      <a:pt x="78" y="184"/>
                      <a:pt x="76" y="184"/>
                      <a:pt x="74" y="184"/>
                    </a:cubicBezTo>
                    <a:cubicBezTo>
                      <a:pt x="72" y="184"/>
                      <a:pt x="70" y="184"/>
                      <a:pt x="68" y="184"/>
                    </a:cubicBezTo>
                    <a:cubicBezTo>
                      <a:pt x="66" y="184"/>
                      <a:pt x="64" y="184"/>
                      <a:pt x="62" y="184"/>
                    </a:cubicBezTo>
                    <a:cubicBezTo>
                      <a:pt x="61" y="183"/>
                      <a:pt x="60" y="183"/>
                      <a:pt x="59" y="183"/>
                    </a:cubicBezTo>
                    <a:cubicBezTo>
                      <a:pt x="58" y="183"/>
                      <a:pt x="57" y="183"/>
                      <a:pt x="56" y="184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1" y="184"/>
                      <a:pt x="44" y="184"/>
                      <a:pt x="39" y="183"/>
                    </a:cubicBezTo>
                    <a:cubicBezTo>
                      <a:pt x="38" y="183"/>
                      <a:pt x="37" y="183"/>
                      <a:pt x="36" y="183"/>
                    </a:cubicBezTo>
                    <a:cubicBezTo>
                      <a:pt x="35" y="182"/>
                      <a:pt x="35" y="182"/>
                      <a:pt x="34" y="182"/>
                    </a:cubicBezTo>
                    <a:cubicBezTo>
                      <a:pt x="33" y="181"/>
                      <a:pt x="32" y="181"/>
                      <a:pt x="32" y="180"/>
                    </a:cubicBezTo>
                    <a:cubicBezTo>
                      <a:pt x="32" y="180"/>
                      <a:pt x="31" y="180"/>
                      <a:pt x="31" y="180"/>
                    </a:cubicBezTo>
                    <a:cubicBezTo>
                      <a:pt x="31" y="178"/>
                      <a:pt x="28" y="178"/>
                      <a:pt x="26" y="178"/>
                    </a:cubicBezTo>
                    <a:cubicBezTo>
                      <a:pt x="25" y="179"/>
                      <a:pt x="23" y="178"/>
                      <a:pt x="22" y="178"/>
                    </a:cubicBezTo>
                    <a:cubicBezTo>
                      <a:pt x="22" y="178"/>
                      <a:pt x="22" y="178"/>
                      <a:pt x="21" y="177"/>
                    </a:cubicBezTo>
                    <a:cubicBezTo>
                      <a:pt x="20" y="177"/>
                      <a:pt x="18" y="176"/>
                      <a:pt x="17" y="176"/>
                    </a:cubicBezTo>
                    <a:cubicBezTo>
                      <a:pt x="16" y="175"/>
                      <a:pt x="15" y="174"/>
                      <a:pt x="14" y="173"/>
                    </a:cubicBezTo>
                    <a:cubicBezTo>
                      <a:pt x="14" y="172"/>
                      <a:pt x="14" y="172"/>
                      <a:pt x="14" y="171"/>
                    </a:cubicBezTo>
                    <a:cubicBezTo>
                      <a:pt x="13" y="170"/>
                      <a:pt x="13" y="170"/>
                      <a:pt x="13" y="169"/>
                    </a:cubicBezTo>
                    <a:cubicBezTo>
                      <a:pt x="13" y="169"/>
                      <a:pt x="13" y="168"/>
                      <a:pt x="13" y="168"/>
                    </a:cubicBezTo>
                    <a:cubicBezTo>
                      <a:pt x="13" y="167"/>
                      <a:pt x="13" y="166"/>
                      <a:pt x="13" y="165"/>
                    </a:cubicBezTo>
                    <a:cubicBezTo>
                      <a:pt x="13" y="162"/>
                      <a:pt x="13" y="159"/>
                      <a:pt x="14" y="157"/>
                    </a:cubicBezTo>
                    <a:cubicBezTo>
                      <a:pt x="13" y="158"/>
                      <a:pt x="13" y="162"/>
                      <a:pt x="13" y="165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2" y="162"/>
                      <a:pt x="12" y="160"/>
                      <a:pt x="13" y="158"/>
                    </a:cubicBezTo>
                    <a:cubicBezTo>
                      <a:pt x="13" y="157"/>
                      <a:pt x="13" y="157"/>
                      <a:pt x="14" y="156"/>
                    </a:cubicBezTo>
                    <a:cubicBezTo>
                      <a:pt x="14" y="155"/>
                      <a:pt x="17" y="154"/>
                      <a:pt x="19" y="156"/>
                    </a:cubicBezTo>
                    <a:cubicBezTo>
                      <a:pt x="19" y="156"/>
                      <a:pt x="20" y="157"/>
                      <a:pt x="20" y="157"/>
                    </a:cubicBezTo>
                    <a:cubicBezTo>
                      <a:pt x="20" y="158"/>
                      <a:pt x="20" y="159"/>
                      <a:pt x="20" y="160"/>
                    </a:cubicBezTo>
                    <a:cubicBezTo>
                      <a:pt x="20" y="162"/>
                      <a:pt x="20" y="163"/>
                      <a:pt x="19" y="164"/>
                    </a:cubicBezTo>
                    <a:cubicBezTo>
                      <a:pt x="19" y="166"/>
                      <a:pt x="20" y="168"/>
                      <a:pt x="21" y="169"/>
                    </a:cubicBezTo>
                    <a:cubicBezTo>
                      <a:pt x="21" y="169"/>
                      <a:pt x="22" y="169"/>
                      <a:pt x="22" y="170"/>
                    </a:cubicBezTo>
                    <a:cubicBezTo>
                      <a:pt x="24" y="171"/>
                      <a:pt x="28" y="170"/>
                      <a:pt x="30" y="171"/>
                    </a:cubicBezTo>
                    <a:cubicBezTo>
                      <a:pt x="31" y="170"/>
                      <a:pt x="31" y="168"/>
                      <a:pt x="31" y="167"/>
                    </a:cubicBezTo>
                    <a:cubicBezTo>
                      <a:pt x="31" y="166"/>
                      <a:pt x="31" y="164"/>
                      <a:pt x="31" y="163"/>
                    </a:cubicBezTo>
                    <a:cubicBezTo>
                      <a:pt x="31" y="160"/>
                      <a:pt x="31" y="157"/>
                      <a:pt x="32" y="156"/>
                    </a:cubicBezTo>
                    <a:cubicBezTo>
                      <a:pt x="33" y="155"/>
                      <a:pt x="34" y="155"/>
                      <a:pt x="35" y="155"/>
                    </a:cubicBezTo>
                    <a:cubicBezTo>
                      <a:pt x="37" y="156"/>
                      <a:pt x="37" y="158"/>
                      <a:pt x="37" y="160"/>
                    </a:cubicBezTo>
                    <a:cubicBezTo>
                      <a:pt x="38" y="163"/>
                      <a:pt x="37" y="165"/>
                      <a:pt x="37" y="168"/>
                    </a:cubicBezTo>
                    <a:cubicBezTo>
                      <a:pt x="37" y="169"/>
                      <a:pt x="37" y="170"/>
                      <a:pt x="37" y="171"/>
                    </a:cubicBezTo>
                    <a:cubicBezTo>
                      <a:pt x="38" y="174"/>
                      <a:pt x="41" y="177"/>
                      <a:pt x="45" y="176"/>
                    </a:cubicBezTo>
                    <a:cubicBezTo>
                      <a:pt x="45" y="176"/>
                      <a:pt x="45" y="176"/>
                      <a:pt x="46" y="176"/>
                    </a:cubicBezTo>
                    <a:cubicBezTo>
                      <a:pt x="47" y="176"/>
                      <a:pt x="47" y="176"/>
                      <a:pt x="48" y="176"/>
                    </a:cubicBezTo>
                    <a:cubicBezTo>
                      <a:pt x="48" y="175"/>
                      <a:pt x="48" y="173"/>
                      <a:pt x="48" y="171"/>
                    </a:cubicBezTo>
                    <a:cubicBezTo>
                      <a:pt x="48" y="168"/>
                      <a:pt x="48" y="165"/>
                      <a:pt x="48" y="162"/>
                    </a:cubicBezTo>
                    <a:cubicBezTo>
                      <a:pt x="49" y="162"/>
                      <a:pt x="48" y="162"/>
                      <a:pt x="49" y="162"/>
                    </a:cubicBezTo>
                    <a:cubicBezTo>
                      <a:pt x="49" y="161"/>
                      <a:pt x="48" y="159"/>
                      <a:pt x="49" y="158"/>
                    </a:cubicBezTo>
                    <a:cubicBezTo>
                      <a:pt x="49" y="157"/>
                      <a:pt x="50" y="156"/>
                      <a:pt x="51" y="156"/>
                    </a:cubicBezTo>
                    <a:cubicBezTo>
                      <a:pt x="52" y="156"/>
                      <a:pt x="52" y="156"/>
                      <a:pt x="53" y="156"/>
                    </a:cubicBezTo>
                    <a:cubicBezTo>
                      <a:pt x="55" y="157"/>
                      <a:pt x="55" y="161"/>
                      <a:pt x="55" y="164"/>
                    </a:cubicBezTo>
                    <a:cubicBezTo>
                      <a:pt x="55" y="165"/>
                      <a:pt x="57" y="165"/>
                      <a:pt x="58" y="165"/>
                    </a:cubicBezTo>
                    <a:cubicBezTo>
                      <a:pt x="60" y="165"/>
                      <a:pt x="63" y="165"/>
                      <a:pt x="66" y="165"/>
                    </a:cubicBezTo>
                    <a:cubicBezTo>
                      <a:pt x="65" y="164"/>
                      <a:pt x="64" y="165"/>
                      <a:pt x="63" y="165"/>
                    </a:cubicBezTo>
                    <a:cubicBezTo>
                      <a:pt x="61" y="164"/>
                      <a:pt x="58" y="164"/>
                      <a:pt x="55" y="164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6" y="164"/>
                      <a:pt x="55" y="164"/>
                      <a:pt x="56" y="164"/>
                    </a:cubicBezTo>
                    <a:cubicBezTo>
                      <a:pt x="60" y="164"/>
                      <a:pt x="65" y="164"/>
                      <a:pt x="70" y="164"/>
                    </a:cubicBezTo>
                    <a:cubicBezTo>
                      <a:pt x="71" y="164"/>
                      <a:pt x="73" y="164"/>
                      <a:pt x="74" y="164"/>
                    </a:cubicBezTo>
                    <a:cubicBezTo>
                      <a:pt x="75" y="164"/>
                      <a:pt x="76" y="164"/>
                      <a:pt x="77" y="164"/>
                    </a:cubicBezTo>
                    <a:cubicBezTo>
                      <a:pt x="80" y="164"/>
                      <a:pt x="82" y="163"/>
                      <a:pt x="83" y="162"/>
                    </a:cubicBezTo>
                    <a:cubicBezTo>
                      <a:pt x="83" y="162"/>
                      <a:pt x="83" y="162"/>
                      <a:pt x="83" y="163"/>
                    </a:cubicBezTo>
                    <a:cubicBezTo>
                      <a:pt x="84" y="162"/>
                      <a:pt x="84" y="161"/>
                      <a:pt x="84" y="160"/>
                    </a:cubicBezTo>
                    <a:cubicBezTo>
                      <a:pt x="84" y="159"/>
                      <a:pt x="84" y="159"/>
                      <a:pt x="84" y="158"/>
                    </a:cubicBezTo>
                    <a:cubicBezTo>
                      <a:pt x="84" y="158"/>
                      <a:pt x="84" y="157"/>
                      <a:pt x="85" y="156"/>
                    </a:cubicBezTo>
                    <a:cubicBezTo>
                      <a:pt x="85" y="156"/>
                      <a:pt x="85" y="156"/>
                      <a:pt x="86" y="156"/>
                    </a:cubicBezTo>
                    <a:cubicBezTo>
                      <a:pt x="86" y="155"/>
                      <a:pt x="86" y="155"/>
                      <a:pt x="87" y="155"/>
                    </a:cubicBezTo>
                    <a:cubicBezTo>
                      <a:pt x="87" y="155"/>
                      <a:pt x="87" y="155"/>
                      <a:pt x="87" y="155"/>
                    </a:cubicBezTo>
                    <a:cubicBezTo>
                      <a:pt x="89" y="155"/>
                      <a:pt x="90" y="156"/>
                      <a:pt x="90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1" y="158"/>
                      <a:pt x="92" y="160"/>
                      <a:pt x="91" y="161"/>
                    </a:cubicBezTo>
                    <a:close/>
                    <a:moveTo>
                      <a:pt x="153" y="121"/>
                    </a:moveTo>
                    <a:cubicBezTo>
                      <a:pt x="157" y="121"/>
                      <a:pt x="160" y="121"/>
                      <a:pt x="163" y="121"/>
                    </a:cubicBezTo>
                    <a:cubicBezTo>
                      <a:pt x="166" y="121"/>
                      <a:pt x="169" y="122"/>
                      <a:pt x="172" y="122"/>
                    </a:cubicBezTo>
                    <a:cubicBezTo>
                      <a:pt x="173" y="122"/>
                      <a:pt x="174" y="123"/>
                      <a:pt x="175" y="123"/>
                    </a:cubicBezTo>
                    <a:cubicBezTo>
                      <a:pt x="177" y="124"/>
                      <a:pt x="178" y="125"/>
                      <a:pt x="179" y="127"/>
                    </a:cubicBezTo>
                    <a:cubicBezTo>
                      <a:pt x="179" y="128"/>
                      <a:pt x="180" y="129"/>
                      <a:pt x="180" y="130"/>
                    </a:cubicBezTo>
                    <a:cubicBezTo>
                      <a:pt x="180" y="131"/>
                      <a:pt x="179" y="133"/>
                      <a:pt x="179" y="134"/>
                    </a:cubicBezTo>
                    <a:cubicBezTo>
                      <a:pt x="178" y="135"/>
                      <a:pt x="178" y="136"/>
                      <a:pt x="177" y="136"/>
                    </a:cubicBezTo>
                    <a:cubicBezTo>
                      <a:pt x="176" y="137"/>
                      <a:pt x="175" y="138"/>
                      <a:pt x="174" y="138"/>
                    </a:cubicBezTo>
                    <a:cubicBezTo>
                      <a:pt x="173" y="139"/>
                      <a:pt x="172" y="139"/>
                      <a:pt x="171" y="140"/>
                    </a:cubicBezTo>
                    <a:cubicBezTo>
                      <a:pt x="172" y="139"/>
                      <a:pt x="172" y="139"/>
                      <a:pt x="173" y="139"/>
                    </a:cubicBezTo>
                    <a:cubicBezTo>
                      <a:pt x="166" y="143"/>
                      <a:pt x="152" y="139"/>
                      <a:pt x="144" y="141"/>
                    </a:cubicBezTo>
                    <a:cubicBezTo>
                      <a:pt x="144" y="142"/>
                      <a:pt x="144" y="142"/>
                      <a:pt x="144" y="143"/>
                    </a:cubicBezTo>
                    <a:cubicBezTo>
                      <a:pt x="148" y="143"/>
                      <a:pt x="151" y="143"/>
                      <a:pt x="155" y="143"/>
                    </a:cubicBezTo>
                    <a:cubicBezTo>
                      <a:pt x="157" y="143"/>
                      <a:pt x="159" y="143"/>
                      <a:pt x="161" y="143"/>
                    </a:cubicBezTo>
                    <a:cubicBezTo>
                      <a:pt x="163" y="143"/>
                      <a:pt x="164" y="143"/>
                      <a:pt x="166" y="143"/>
                    </a:cubicBezTo>
                    <a:cubicBezTo>
                      <a:pt x="170" y="143"/>
                      <a:pt x="173" y="144"/>
                      <a:pt x="175" y="145"/>
                    </a:cubicBezTo>
                    <a:cubicBezTo>
                      <a:pt x="177" y="147"/>
                      <a:pt x="178" y="148"/>
                      <a:pt x="179" y="150"/>
                    </a:cubicBezTo>
                    <a:cubicBezTo>
                      <a:pt x="179" y="151"/>
                      <a:pt x="179" y="152"/>
                      <a:pt x="179" y="153"/>
                    </a:cubicBezTo>
                    <a:cubicBezTo>
                      <a:pt x="179" y="153"/>
                      <a:pt x="180" y="154"/>
                      <a:pt x="180" y="155"/>
                    </a:cubicBezTo>
                    <a:cubicBezTo>
                      <a:pt x="180" y="156"/>
                      <a:pt x="180" y="158"/>
                      <a:pt x="179" y="159"/>
                    </a:cubicBezTo>
                    <a:cubicBezTo>
                      <a:pt x="179" y="160"/>
                      <a:pt x="178" y="160"/>
                      <a:pt x="178" y="161"/>
                    </a:cubicBezTo>
                    <a:cubicBezTo>
                      <a:pt x="178" y="163"/>
                      <a:pt x="179" y="165"/>
                      <a:pt x="180" y="167"/>
                    </a:cubicBezTo>
                    <a:cubicBezTo>
                      <a:pt x="180" y="168"/>
                      <a:pt x="180" y="171"/>
                      <a:pt x="180" y="173"/>
                    </a:cubicBezTo>
                    <a:cubicBezTo>
                      <a:pt x="180" y="176"/>
                      <a:pt x="179" y="179"/>
                      <a:pt x="178" y="181"/>
                    </a:cubicBezTo>
                    <a:cubicBezTo>
                      <a:pt x="178" y="182"/>
                      <a:pt x="177" y="184"/>
                      <a:pt x="175" y="183"/>
                    </a:cubicBezTo>
                    <a:cubicBezTo>
                      <a:pt x="174" y="183"/>
                      <a:pt x="173" y="180"/>
                      <a:pt x="173" y="178"/>
                    </a:cubicBezTo>
                    <a:cubicBezTo>
                      <a:pt x="173" y="176"/>
                      <a:pt x="173" y="173"/>
                      <a:pt x="173" y="171"/>
                    </a:cubicBezTo>
                    <a:cubicBezTo>
                      <a:pt x="171" y="171"/>
                      <a:pt x="170" y="172"/>
                      <a:pt x="169" y="172"/>
                    </a:cubicBezTo>
                    <a:cubicBezTo>
                      <a:pt x="167" y="173"/>
                      <a:pt x="164" y="173"/>
                      <a:pt x="161" y="172"/>
                    </a:cubicBezTo>
                    <a:cubicBezTo>
                      <a:pt x="160" y="172"/>
                      <a:pt x="160" y="172"/>
                      <a:pt x="159" y="172"/>
                    </a:cubicBezTo>
                    <a:cubicBezTo>
                      <a:pt x="154" y="172"/>
                      <a:pt x="149" y="172"/>
                      <a:pt x="144" y="172"/>
                    </a:cubicBezTo>
                    <a:cubicBezTo>
                      <a:pt x="143" y="174"/>
                      <a:pt x="143" y="176"/>
                      <a:pt x="142" y="179"/>
                    </a:cubicBezTo>
                    <a:cubicBezTo>
                      <a:pt x="143" y="178"/>
                      <a:pt x="143" y="177"/>
                      <a:pt x="143" y="176"/>
                    </a:cubicBezTo>
                    <a:cubicBezTo>
                      <a:pt x="144" y="175"/>
                      <a:pt x="144" y="174"/>
                      <a:pt x="145" y="173"/>
                    </a:cubicBezTo>
                    <a:cubicBezTo>
                      <a:pt x="147" y="173"/>
                      <a:pt x="150" y="173"/>
                      <a:pt x="152" y="173"/>
                    </a:cubicBezTo>
                    <a:cubicBezTo>
                      <a:pt x="150" y="173"/>
                      <a:pt x="147" y="173"/>
                      <a:pt x="145" y="173"/>
                    </a:cubicBezTo>
                    <a:cubicBezTo>
                      <a:pt x="144" y="174"/>
                      <a:pt x="144" y="176"/>
                      <a:pt x="143" y="177"/>
                    </a:cubicBezTo>
                    <a:cubicBezTo>
                      <a:pt x="143" y="178"/>
                      <a:pt x="143" y="178"/>
                      <a:pt x="143" y="179"/>
                    </a:cubicBezTo>
                    <a:cubicBezTo>
                      <a:pt x="143" y="179"/>
                      <a:pt x="142" y="180"/>
                      <a:pt x="141" y="181"/>
                    </a:cubicBezTo>
                    <a:cubicBezTo>
                      <a:pt x="137" y="184"/>
                      <a:pt x="129" y="184"/>
                      <a:pt x="122" y="184"/>
                    </a:cubicBezTo>
                    <a:cubicBezTo>
                      <a:pt x="121" y="184"/>
                      <a:pt x="119" y="184"/>
                      <a:pt x="118" y="184"/>
                    </a:cubicBezTo>
                    <a:cubicBezTo>
                      <a:pt x="118" y="184"/>
                      <a:pt x="117" y="184"/>
                      <a:pt x="116" y="184"/>
                    </a:cubicBezTo>
                    <a:cubicBezTo>
                      <a:pt x="114" y="184"/>
                      <a:pt x="112" y="184"/>
                      <a:pt x="110" y="183"/>
                    </a:cubicBezTo>
                    <a:cubicBezTo>
                      <a:pt x="108" y="183"/>
                      <a:pt x="106" y="182"/>
                      <a:pt x="104" y="181"/>
                    </a:cubicBezTo>
                    <a:cubicBezTo>
                      <a:pt x="104" y="181"/>
                      <a:pt x="104" y="181"/>
                      <a:pt x="104" y="180"/>
                    </a:cubicBezTo>
                    <a:cubicBezTo>
                      <a:pt x="103" y="178"/>
                      <a:pt x="105" y="178"/>
                      <a:pt x="106" y="177"/>
                    </a:cubicBezTo>
                    <a:cubicBezTo>
                      <a:pt x="109" y="176"/>
                      <a:pt x="113" y="176"/>
                      <a:pt x="117" y="177"/>
                    </a:cubicBezTo>
                    <a:cubicBezTo>
                      <a:pt x="118" y="177"/>
                      <a:pt x="120" y="176"/>
                      <a:pt x="121" y="176"/>
                    </a:cubicBezTo>
                    <a:cubicBezTo>
                      <a:pt x="124" y="176"/>
                      <a:pt x="127" y="177"/>
                      <a:pt x="130" y="176"/>
                    </a:cubicBezTo>
                    <a:cubicBezTo>
                      <a:pt x="132" y="176"/>
                      <a:pt x="133" y="176"/>
                      <a:pt x="135" y="176"/>
                    </a:cubicBezTo>
                    <a:cubicBezTo>
                      <a:pt x="135" y="175"/>
                      <a:pt x="137" y="174"/>
                      <a:pt x="137" y="173"/>
                    </a:cubicBezTo>
                    <a:cubicBezTo>
                      <a:pt x="137" y="173"/>
                      <a:pt x="134" y="172"/>
                      <a:pt x="133" y="172"/>
                    </a:cubicBezTo>
                    <a:cubicBezTo>
                      <a:pt x="132" y="172"/>
                      <a:pt x="130" y="172"/>
                      <a:pt x="128" y="172"/>
                    </a:cubicBezTo>
                    <a:cubicBezTo>
                      <a:pt x="124" y="173"/>
                      <a:pt x="119" y="173"/>
                      <a:pt x="114" y="172"/>
                    </a:cubicBezTo>
                    <a:cubicBezTo>
                      <a:pt x="111" y="172"/>
                      <a:pt x="108" y="172"/>
                      <a:pt x="106" y="171"/>
                    </a:cubicBezTo>
                    <a:cubicBezTo>
                      <a:pt x="105" y="171"/>
                      <a:pt x="104" y="170"/>
                      <a:pt x="104" y="169"/>
                    </a:cubicBezTo>
                    <a:cubicBezTo>
                      <a:pt x="104" y="169"/>
                      <a:pt x="103" y="169"/>
                      <a:pt x="103" y="168"/>
                    </a:cubicBezTo>
                    <a:cubicBezTo>
                      <a:pt x="103" y="168"/>
                      <a:pt x="104" y="167"/>
                      <a:pt x="104" y="167"/>
                    </a:cubicBezTo>
                    <a:cubicBezTo>
                      <a:pt x="106" y="165"/>
                      <a:pt x="109" y="165"/>
                      <a:pt x="114" y="165"/>
                    </a:cubicBezTo>
                    <a:cubicBezTo>
                      <a:pt x="115" y="165"/>
                      <a:pt x="117" y="164"/>
                      <a:pt x="118" y="164"/>
                    </a:cubicBezTo>
                    <a:cubicBezTo>
                      <a:pt x="121" y="164"/>
                      <a:pt x="124" y="164"/>
                      <a:pt x="127" y="164"/>
                    </a:cubicBezTo>
                    <a:cubicBezTo>
                      <a:pt x="129" y="164"/>
                      <a:pt x="132" y="164"/>
                      <a:pt x="134" y="164"/>
                    </a:cubicBezTo>
                    <a:cubicBezTo>
                      <a:pt x="135" y="164"/>
                      <a:pt x="137" y="165"/>
                      <a:pt x="137" y="164"/>
                    </a:cubicBezTo>
                    <a:cubicBezTo>
                      <a:pt x="137" y="163"/>
                      <a:pt x="135" y="162"/>
                      <a:pt x="134" y="162"/>
                    </a:cubicBezTo>
                    <a:cubicBezTo>
                      <a:pt x="131" y="162"/>
                      <a:pt x="128" y="162"/>
                      <a:pt x="125" y="162"/>
                    </a:cubicBezTo>
                    <a:cubicBezTo>
                      <a:pt x="123" y="162"/>
                      <a:pt x="121" y="162"/>
                      <a:pt x="120" y="162"/>
                    </a:cubicBezTo>
                    <a:cubicBezTo>
                      <a:pt x="117" y="162"/>
                      <a:pt x="114" y="162"/>
                      <a:pt x="111" y="162"/>
                    </a:cubicBezTo>
                    <a:cubicBezTo>
                      <a:pt x="108" y="162"/>
                      <a:pt x="105" y="161"/>
                      <a:pt x="104" y="160"/>
                    </a:cubicBezTo>
                    <a:cubicBezTo>
                      <a:pt x="103" y="159"/>
                      <a:pt x="103" y="158"/>
                      <a:pt x="104" y="157"/>
                    </a:cubicBezTo>
                    <a:cubicBezTo>
                      <a:pt x="104" y="157"/>
                      <a:pt x="104" y="156"/>
                      <a:pt x="104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5" y="155"/>
                      <a:pt x="106" y="155"/>
                      <a:pt x="106" y="155"/>
                    </a:cubicBezTo>
                    <a:cubicBezTo>
                      <a:pt x="110" y="154"/>
                      <a:pt x="114" y="154"/>
                      <a:pt x="119" y="154"/>
                    </a:cubicBezTo>
                    <a:cubicBezTo>
                      <a:pt x="122" y="154"/>
                      <a:pt x="125" y="154"/>
                      <a:pt x="127" y="154"/>
                    </a:cubicBezTo>
                    <a:cubicBezTo>
                      <a:pt x="130" y="154"/>
                      <a:pt x="133" y="154"/>
                      <a:pt x="135" y="154"/>
                    </a:cubicBezTo>
                    <a:cubicBezTo>
                      <a:pt x="135" y="154"/>
                      <a:pt x="135" y="154"/>
                      <a:pt x="134" y="154"/>
                    </a:cubicBezTo>
                    <a:cubicBezTo>
                      <a:pt x="136" y="154"/>
                      <a:pt x="137" y="154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2"/>
                      <a:pt x="137" y="152"/>
                      <a:pt x="137" y="151"/>
                    </a:cubicBezTo>
                    <a:cubicBezTo>
                      <a:pt x="137" y="151"/>
                      <a:pt x="135" y="150"/>
                      <a:pt x="134" y="150"/>
                    </a:cubicBezTo>
                    <a:cubicBezTo>
                      <a:pt x="131" y="150"/>
                      <a:pt x="127" y="150"/>
                      <a:pt x="125" y="151"/>
                    </a:cubicBezTo>
                    <a:cubicBezTo>
                      <a:pt x="120" y="151"/>
                      <a:pt x="115" y="151"/>
                      <a:pt x="111" y="150"/>
                    </a:cubicBezTo>
                    <a:cubicBezTo>
                      <a:pt x="112" y="150"/>
                      <a:pt x="112" y="150"/>
                      <a:pt x="113" y="150"/>
                    </a:cubicBezTo>
                    <a:cubicBezTo>
                      <a:pt x="110" y="150"/>
                      <a:pt x="107" y="150"/>
                      <a:pt x="105" y="148"/>
                    </a:cubicBezTo>
                    <a:cubicBezTo>
                      <a:pt x="104" y="148"/>
                      <a:pt x="104" y="148"/>
                      <a:pt x="104" y="147"/>
                    </a:cubicBezTo>
                    <a:cubicBezTo>
                      <a:pt x="103" y="146"/>
                      <a:pt x="104" y="146"/>
                      <a:pt x="104" y="145"/>
                    </a:cubicBezTo>
                    <a:cubicBezTo>
                      <a:pt x="105" y="145"/>
                      <a:pt x="106" y="144"/>
                      <a:pt x="107" y="144"/>
                    </a:cubicBezTo>
                    <a:cubicBezTo>
                      <a:pt x="107" y="144"/>
                      <a:pt x="108" y="144"/>
                      <a:pt x="109" y="143"/>
                    </a:cubicBezTo>
                    <a:cubicBezTo>
                      <a:pt x="109" y="143"/>
                      <a:pt x="110" y="143"/>
                      <a:pt x="110" y="143"/>
                    </a:cubicBezTo>
                    <a:cubicBezTo>
                      <a:pt x="110" y="143"/>
                      <a:pt x="110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2" y="144"/>
                      <a:pt x="112" y="143"/>
                      <a:pt x="112" y="143"/>
                    </a:cubicBezTo>
                    <a:cubicBezTo>
                      <a:pt x="113" y="143"/>
                      <a:pt x="114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20" y="143"/>
                      <a:pt x="126" y="144"/>
                      <a:pt x="132" y="144"/>
                    </a:cubicBezTo>
                    <a:cubicBezTo>
                      <a:pt x="134" y="144"/>
                      <a:pt x="136" y="144"/>
                      <a:pt x="138" y="143"/>
                    </a:cubicBezTo>
                    <a:cubicBezTo>
                      <a:pt x="138" y="142"/>
                      <a:pt x="138" y="142"/>
                      <a:pt x="137" y="141"/>
                    </a:cubicBezTo>
                    <a:cubicBezTo>
                      <a:pt x="137" y="140"/>
                      <a:pt x="136" y="140"/>
                      <a:pt x="135" y="140"/>
                    </a:cubicBezTo>
                    <a:cubicBezTo>
                      <a:pt x="132" y="139"/>
                      <a:pt x="128" y="140"/>
                      <a:pt x="125" y="140"/>
                    </a:cubicBezTo>
                    <a:cubicBezTo>
                      <a:pt x="120" y="140"/>
                      <a:pt x="116" y="140"/>
                      <a:pt x="112" y="140"/>
                    </a:cubicBezTo>
                    <a:cubicBezTo>
                      <a:pt x="114" y="140"/>
                      <a:pt x="117" y="140"/>
                      <a:pt x="119" y="140"/>
                    </a:cubicBezTo>
                    <a:cubicBezTo>
                      <a:pt x="115" y="141"/>
                      <a:pt x="111" y="140"/>
                      <a:pt x="108" y="139"/>
                    </a:cubicBezTo>
                    <a:cubicBezTo>
                      <a:pt x="107" y="139"/>
                      <a:pt x="107" y="138"/>
                      <a:pt x="106" y="138"/>
                    </a:cubicBezTo>
                    <a:cubicBezTo>
                      <a:pt x="106" y="138"/>
                      <a:pt x="105" y="138"/>
                      <a:pt x="105" y="138"/>
                    </a:cubicBezTo>
                    <a:cubicBezTo>
                      <a:pt x="103" y="137"/>
                      <a:pt x="102" y="135"/>
                      <a:pt x="102" y="134"/>
                    </a:cubicBezTo>
                    <a:cubicBezTo>
                      <a:pt x="101" y="130"/>
                      <a:pt x="102" y="126"/>
                      <a:pt x="104" y="124"/>
                    </a:cubicBezTo>
                    <a:cubicBezTo>
                      <a:pt x="105" y="124"/>
                      <a:pt x="107" y="123"/>
                      <a:pt x="108" y="123"/>
                    </a:cubicBezTo>
                    <a:cubicBezTo>
                      <a:pt x="111" y="122"/>
                      <a:pt x="115" y="121"/>
                      <a:pt x="119" y="121"/>
                    </a:cubicBezTo>
                    <a:cubicBezTo>
                      <a:pt x="123" y="121"/>
                      <a:pt x="127" y="121"/>
                      <a:pt x="131" y="121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3" y="121"/>
                      <a:pt x="134" y="121"/>
                      <a:pt x="136" y="121"/>
                    </a:cubicBezTo>
                    <a:cubicBezTo>
                      <a:pt x="136" y="121"/>
                      <a:pt x="137" y="121"/>
                      <a:pt x="137" y="121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19"/>
                      <a:pt x="136" y="119"/>
                      <a:pt x="136" y="119"/>
                    </a:cubicBezTo>
                    <a:cubicBezTo>
                      <a:pt x="135" y="118"/>
                      <a:pt x="133" y="118"/>
                      <a:pt x="132" y="118"/>
                    </a:cubicBezTo>
                    <a:cubicBezTo>
                      <a:pt x="130" y="119"/>
                      <a:pt x="128" y="119"/>
                      <a:pt x="126" y="118"/>
                    </a:cubicBezTo>
                    <a:cubicBezTo>
                      <a:pt x="125" y="118"/>
                      <a:pt x="124" y="118"/>
                      <a:pt x="124" y="118"/>
                    </a:cubicBezTo>
                    <a:cubicBezTo>
                      <a:pt x="123" y="118"/>
                      <a:pt x="121" y="118"/>
                      <a:pt x="120" y="118"/>
                    </a:cubicBezTo>
                    <a:cubicBezTo>
                      <a:pt x="114" y="118"/>
                      <a:pt x="109" y="118"/>
                      <a:pt x="105" y="116"/>
                    </a:cubicBezTo>
                    <a:cubicBezTo>
                      <a:pt x="105" y="116"/>
                      <a:pt x="106" y="116"/>
                      <a:pt x="106" y="116"/>
                    </a:cubicBezTo>
                    <a:cubicBezTo>
                      <a:pt x="102" y="115"/>
                      <a:pt x="100" y="110"/>
                      <a:pt x="102" y="106"/>
                    </a:cubicBezTo>
                    <a:cubicBezTo>
                      <a:pt x="102" y="104"/>
                      <a:pt x="103" y="103"/>
                      <a:pt x="105" y="101"/>
                    </a:cubicBezTo>
                    <a:cubicBezTo>
                      <a:pt x="106" y="100"/>
                      <a:pt x="108" y="100"/>
                      <a:pt x="110" y="99"/>
                    </a:cubicBezTo>
                    <a:cubicBezTo>
                      <a:pt x="114" y="99"/>
                      <a:pt x="119" y="99"/>
                      <a:pt x="124" y="99"/>
                    </a:cubicBezTo>
                    <a:cubicBezTo>
                      <a:pt x="127" y="99"/>
                      <a:pt x="129" y="99"/>
                      <a:pt x="131" y="100"/>
                    </a:cubicBezTo>
                    <a:cubicBezTo>
                      <a:pt x="132" y="100"/>
                      <a:pt x="134" y="102"/>
                      <a:pt x="133" y="104"/>
                    </a:cubicBezTo>
                    <a:cubicBezTo>
                      <a:pt x="132" y="106"/>
                      <a:pt x="130" y="107"/>
                      <a:pt x="129" y="107"/>
                    </a:cubicBezTo>
                    <a:cubicBezTo>
                      <a:pt x="127" y="108"/>
                      <a:pt x="124" y="108"/>
                      <a:pt x="122" y="108"/>
                    </a:cubicBezTo>
                    <a:cubicBezTo>
                      <a:pt x="120" y="108"/>
                      <a:pt x="117" y="108"/>
                      <a:pt x="115" y="108"/>
                    </a:cubicBezTo>
                    <a:cubicBezTo>
                      <a:pt x="113" y="108"/>
                      <a:pt x="111" y="108"/>
                      <a:pt x="110" y="108"/>
                    </a:cubicBezTo>
                    <a:cubicBezTo>
                      <a:pt x="110" y="108"/>
                      <a:pt x="109" y="109"/>
                      <a:pt x="109" y="109"/>
                    </a:cubicBezTo>
                    <a:cubicBezTo>
                      <a:pt x="109" y="110"/>
                      <a:pt x="111" y="110"/>
                      <a:pt x="112" y="110"/>
                    </a:cubicBezTo>
                    <a:cubicBezTo>
                      <a:pt x="117" y="111"/>
                      <a:pt x="124" y="110"/>
                      <a:pt x="130" y="111"/>
                    </a:cubicBezTo>
                    <a:cubicBezTo>
                      <a:pt x="132" y="111"/>
                      <a:pt x="137" y="112"/>
                      <a:pt x="137" y="109"/>
                    </a:cubicBezTo>
                    <a:cubicBezTo>
                      <a:pt x="137" y="109"/>
                      <a:pt x="137" y="109"/>
                      <a:pt x="137" y="108"/>
                    </a:cubicBezTo>
                    <a:cubicBezTo>
                      <a:pt x="137" y="108"/>
                      <a:pt x="137" y="107"/>
                      <a:pt x="137" y="107"/>
                    </a:cubicBezTo>
                    <a:cubicBezTo>
                      <a:pt x="137" y="105"/>
                      <a:pt x="137" y="103"/>
                      <a:pt x="138" y="101"/>
                    </a:cubicBezTo>
                    <a:cubicBezTo>
                      <a:pt x="138" y="101"/>
                      <a:pt x="138" y="100"/>
                      <a:pt x="139" y="100"/>
                    </a:cubicBezTo>
                    <a:cubicBezTo>
                      <a:pt x="139" y="100"/>
                      <a:pt x="140" y="99"/>
                      <a:pt x="140" y="99"/>
                    </a:cubicBezTo>
                    <a:cubicBezTo>
                      <a:pt x="141" y="99"/>
                      <a:pt x="141" y="99"/>
                      <a:pt x="142" y="99"/>
                    </a:cubicBezTo>
                    <a:cubicBezTo>
                      <a:pt x="142" y="99"/>
                      <a:pt x="143" y="99"/>
                      <a:pt x="143" y="99"/>
                    </a:cubicBezTo>
                    <a:cubicBezTo>
                      <a:pt x="143" y="100"/>
                      <a:pt x="142" y="100"/>
                      <a:pt x="142" y="100"/>
                    </a:cubicBezTo>
                    <a:cubicBezTo>
                      <a:pt x="142" y="100"/>
                      <a:pt x="143" y="101"/>
                      <a:pt x="143" y="102"/>
                    </a:cubicBezTo>
                    <a:cubicBezTo>
                      <a:pt x="144" y="102"/>
                      <a:pt x="144" y="103"/>
                      <a:pt x="144" y="104"/>
                    </a:cubicBezTo>
                    <a:cubicBezTo>
                      <a:pt x="144" y="106"/>
                      <a:pt x="144" y="108"/>
                      <a:pt x="145" y="110"/>
                    </a:cubicBezTo>
                    <a:cubicBezTo>
                      <a:pt x="147" y="111"/>
                      <a:pt x="149" y="111"/>
                      <a:pt x="152" y="111"/>
                    </a:cubicBezTo>
                    <a:cubicBezTo>
                      <a:pt x="157" y="111"/>
                      <a:pt x="161" y="111"/>
                      <a:pt x="166" y="111"/>
                    </a:cubicBezTo>
                    <a:cubicBezTo>
                      <a:pt x="168" y="111"/>
                      <a:pt x="169" y="111"/>
                      <a:pt x="170" y="111"/>
                    </a:cubicBezTo>
                    <a:cubicBezTo>
                      <a:pt x="171" y="110"/>
                      <a:pt x="172" y="110"/>
                      <a:pt x="173" y="109"/>
                    </a:cubicBezTo>
                    <a:cubicBezTo>
                      <a:pt x="173" y="108"/>
                      <a:pt x="170" y="108"/>
                      <a:pt x="169" y="108"/>
                    </a:cubicBezTo>
                    <a:cubicBezTo>
                      <a:pt x="165" y="107"/>
                      <a:pt x="161" y="108"/>
                      <a:pt x="157" y="108"/>
                    </a:cubicBezTo>
                    <a:cubicBezTo>
                      <a:pt x="156" y="108"/>
                      <a:pt x="155" y="108"/>
                      <a:pt x="155" y="107"/>
                    </a:cubicBezTo>
                    <a:cubicBezTo>
                      <a:pt x="154" y="107"/>
                      <a:pt x="155" y="107"/>
                      <a:pt x="154" y="107"/>
                    </a:cubicBezTo>
                    <a:cubicBezTo>
                      <a:pt x="153" y="107"/>
                      <a:pt x="151" y="106"/>
                      <a:pt x="150" y="106"/>
                    </a:cubicBezTo>
                    <a:cubicBezTo>
                      <a:pt x="149" y="105"/>
                      <a:pt x="148" y="104"/>
                      <a:pt x="149" y="102"/>
                    </a:cubicBezTo>
                    <a:cubicBezTo>
                      <a:pt x="149" y="101"/>
                      <a:pt x="151" y="100"/>
                      <a:pt x="152" y="100"/>
                    </a:cubicBezTo>
                    <a:cubicBezTo>
                      <a:pt x="153" y="100"/>
                      <a:pt x="153" y="99"/>
                      <a:pt x="154" y="99"/>
                    </a:cubicBezTo>
                    <a:cubicBezTo>
                      <a:pt x="156" y="99"/>
                      <a:pt x="157" y="99"/>
                      <a:pt x="159" y="99"/>
                    </a:cubicBezTo>
                    <a:cubicBezTo>
                      <a:pt x="159" y="99"/>
                      <a:pt x="158" y="99"/>
                      <a:pt x="158" y="99"/>
                    </a:cubicBezTo>
                    <a:cubicBezTo>
                      <a:pt x="162" y="98"/>
                      <a:pt x="166" y="99"/>
                      <a:pt x="170" y="99"/>
                    </a:cubicBezTo>
                    <a:cubicBezTo>
                      <a:pt x="173" y="99"/>
                      <a:pt x="175" y="100"/>
                      <a:pt x="177" y="101"/>
                    </a:cubicBezTo>
                    <a:cubicBezTo>
                      <a:pt x="179" y="103"/>
                      <a:pt x="181" y="108"/>
                      <a:pt x="180" y="112"/>
                    </a:cubicBezTo>
                    <a:cubicBezTo>
                      <a:pt x="179" y="113"/>
                      <a:pt x="179" y="114"/>
                      <a:pt x="178" y="115"/>
                    </a:cubicBezTo>
                    <a:cubicBezTo>
                      <a:pt x="176" y="118"/>
                      <a:pt x="170" y="119"/>
                      <a:pt x="164" y="119"/>
                    </a:cubicBezTo>
                    <a:cubicBezTo>
                      <a:pt x="159" y="119"/>
                      <a:pt x="155" y="119"/>
                      <a:pt x="150" y="119"/>
                    </a:cubicBezTo>
                    <a:cubicBezTo>
                      <a:pt x="148" y="119"/>
                      <a:pt x="146" y="119"/>
                      <a:pt x="145" y="119"/>
                    </a:cubicBezTo>
                    <a:cubicBezTo>
                      <a:pt x="144" y="119"/>
                      <a:pt x="144" y="120"/>
                      <a:pt x="144" y="121"/>
                    </a:cubicBezTo>
                    <a:cubicBezTo>
                      <a:pt x="147" y="122"/>
                      <a:pt x="150" y="121"/>
                      <a:pt x="153" y="121"/>
                    </a:cubicBezTo>
                    <a:close/>
                    <a:moveTo>
                      <a:pt x="136" y="154"/>
                    </a:moveTo>
                    <a:cubicBezTo>
                      <a:pt x="136" y="153"/>
                      <a:pt x="137" y="153"/>
                      <a:pt x="137" y="153"/>
                    </a:cubicBezTo>
                    <a:cubicBezTo>
                      <a:pt x="137" y="154"/>
                      <a:pt x="136" y="154"/>
                      <a:pt x="136" y="154"/>
                    </a:cubicBezTo>
                    <a:close/>
                    <a:moveTo>
                      <a:pt x="136" y="141"/>
                    </a:moveTo>
                    <a:cubicBezTo>
                      <a:pt x="135" y="140"/>
                      <a:pt x="132" y="140"/>
                      <a:pt x="130" y="140"/>
                    </a:cubicBezTo>
                    <a:cubicBezTo>
                      <a:pt x="128" y="140"/>
                      <a:pt x="126" y="140"/>
                      <a:pt x="124" y="140"/>
                    </a:cubicBezTo>
                    <a:cubicBezTo>
                      <a:pt x="127" y="140"/>
                      <a:pt x="131" y="140"/>
                      <a:pt x="134" y="140"/>
                    </a:cubicBezTo>
                    <a:cubicBezTo>
                      <a:pt x="134" y="140"/>
                      <a:pt x="135" y="140"/>
                      <a:pt x="136" y="141"/>
                    </a:cubicBezTo>
                    <a:cubicBezTo>
                      <a:pt x="136" y="141"/>
                      <a:pt x="137" y="141"/>
                      <a:pt x="137" y="141"/>
                    </a:cubicBezTo>
                    <a:cubicBezTo>
                      <a:pt x="137" y="141"/>
                      <a:pt x="137" y="141"/>
                      <a:pt x="136" y="141"/>
                    </a:cubicBezTo>
                    <a:close/>
                    <a:moveTo>
                      <a:pt x="137" y="142"/>
                    </a:moveTo>
                    <a:cubicBezTo>
                      <a:pt x="137" y="142"/>
                      <a:pt x="137" y="143"/>
                      <a:pt x="137" y="143"/>
                    </a:cubicBezTo>
                    <a:cubicBezTo>
                      <a:pt x="137" y="143"/>
                      <a:pt x="136" y="143"/>
                      <a:pt x="136" y="143"/>
                    </a:cubicBezTo>
                    <a:cubicBezTo>
                      <a:pt x="136" y="143"/>
                      <a:pt x="137" y="143"/>
                      <a:pt x="137" y="143"/>
                    </a:cubicBezTo>
                    <a:cubicBezTo>
                      <a:pt x="137" y="142"/>
                      <a:pt x="137" y="142"/>
                      <a:pt x="137" y="142"/>
                    </a:cubicBezTo>
                    <a:close/>
                    <a:moveTo>
                      <a:pt x="125" y="143"/>
                    </a:moveTo>
                    <a:cubicBezTo>
                      <a:pt x="125" y="143"/>
                      <a:pt x="124" y="143"/>
                      <a:pt x="123" y="143"/>
                    </a:cubicBezTo>
                    <a:cubicBezTo>
                      <a:pt x="122" y="143"/>
                      <a:pt x="122" y="143"/>
                      <a:pt x="121" y="143"/>
                    </a:cubicBezTo>
                    <a:cubicBezTo>
                      <a:pt x="121" y="143"/>
                      <a:pt x="121" y="143"/>
                      <a:pt x="121" y="143"/>
                    </a:cubicBezTo>
                    <a:cubicBezTo>
                      <a:pt x="123" y="143"/>
                      <a:pt x="124" y="143"/>
                      <a:pt x="125" y="143"/>
                    </a:cubicBezTo>
                    <a:close/>
                    <a:moveTo>
                      <a:pt x="101" y="110"/>
                    </a:moveTo>
                    <a:cubicBezTo>
                      <a:pt x="102" y="112"/>
                      <a:pt x="102" y="113"/>
                      <a:pt x="103" y="114"/>
                    </a:cubicBezTo>
                    <a:cubicBezTo>
                      <a:pt x="103" y="114"/>
                      <a:pt x="103" y="114"/>
                      <a:pt x="102" y="114"/>
                    </a:cubicBezTo>
                    <a:cubicBezTo>
                      <a:pt x="102" y="113"/>
                      <a:pt x="101" y="112"/>
                      <a:pt x="101" y="110"/>
                    </a:cubicBezTo>
                    <a:close/>
                    <a:moveTo>
                      <a:pt x="109" y="118"/>
                    </a:moveTo>
                    <a:cubicBezTo>
                      <a:pt x="110" y="118"/>
                      <a:pt x="110" y="118"/>
                      <a:pt x="111" y="119"/>
                    </a:cubicBezTo>
                    <a:cubicBezTo>
                      <a:pt x="108" y="119"/>
                      <a:pt x="106" y="117"/>
                      <a:pt x="105" y="116"/>
                    </a:cubicBezTo>
                    <a:cubicBezTo>
                      <a:pt x="106" y="117"/>
                      <a:pt x="107" y="118"/>
                      <a:pt x="109" y="118"/>
                    </a:cubicBezTo>
                    <a:close/>
                    <a:moveTo>
                      <a:pt x="107" y="117"/>
                    </a:moveTo>
                    <a:cubicBezTo>
                      <a:pt x="107" y="117"/>
                      <a:pt x="108" y="117"/>
                      <a:pt x="108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lose/>
                    <a:moveTo>
                      <a:pt x="109" y="118"/>
                    </a:moveTo>
                    <a:cubicBezTo>
                      <a:pt x="112" y="118"/>
                      <a:pt x="114" y="118"/>
                      <a:pt x="117" y="119"/>
                    </a:cubicBezTo>
                    <a:cubicBezTo>
                      <a:pt x="114" y="119"/>
                      <a:pt x="112" y="118"/>
                      <a:pt x="109" y="118"/>
                    </a:cubicBezTo>
                    <a:close/>
                    <a:moveTo>
                      <a:pt x="110" y="70"/>
                    </a:moveTo>
                    <a:cubicBezTo>
                      <a:pt x="111" y="69"/>
                      <a:pt x="113" y="68"/>
                      <a:pt x="115" y="68"/>
                    </a:cubicBezTo>
                    <a:cubicBezTo>
                      <a:pt x="114" y="68"/>
                      <a:pt x="113" y="68"/>
                      <a:pt x="112" y="69"/>
                    </a:cubicBezTo>
                    <a:cubicBezTo>
                      <a:pt x="111" y="69"/>
                      <a:pt x="111" y="70"/>
                      <a:pt x="110" y="70"/>
                    </a:cubicBezTo>
                    <a:close/>
                    <a:moveTo>
                      <a:pt x="169" y="25"/>
                    </a:moveTo>
                    <a:cubicBezTo>
                      <a:pt x="168" y="25"/>
                      <a:pt x="168" y="25"/>
                      <a:pt x="167" y="25"/>
                    </a:cubicBezTo>
                    <a:cubicBezTo>
                      <a:pt x="166" y="25"/>
                      <a:pt x="166" y="25"/>
                      <a:pt x="165" y="25"/>
                    </a:cubicBezTo>
                    <a:cubicBezTo>
                      <a:pt x="165" y="26"/>
                      <a:pt x="165" y="27"/>
                      <a:pt x="165" y="28"/>
                    </a:cubicBezTo>
                    <a:cubicBezTo>
                      <a:pt x="171" y="28"/>
                      <a:pt x="175" y="29"/>
                      <a:pt x="178" y="33"/>
                    </a:cubicBezTo>
                    <a:cubicBezTo>
                      <a:pt x="179" y="35"/>
                      <a:pt x="179" y="37"/>
                      <a:pt x="179" y="40"/>
                    </a:cubicBezTo>
                    <a:cubicBezTo>
                      <a:pt x="180" y="43"/>
                      <a:pt x="180" y="46"/>
                      <a:pt x="179" y="48"/>
                    </a:cubicBezTo>
                    <a:cubicBezTo>
                      <a:pt x="178" y="52"/>
                      <a:pt x="176" y="55"/>
                      <a:pt x="173" y="56"/>
                    </a:cubicBezTo>
                    <a:cubicBezTo>
                      <a:pt x="172" y="56"/>
                      <a:pt x="170" y="56"/>
                      <a:pt x="169" y="57"/>
                    </a:cubicBezTo>
                    <a:cubicBezTo>
                      <a:pt x="165" y="57"/>
                      <a:pt x="159" y="58"/>
                      <a:pt x="154" y="57"/>
                    </a:cubicBezTo>
                    <a:cubicBezTo>
                      <a:pt x="154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2" y="57"/>
                    </a:cubicBezTo>
                    <a:cubicBezTo>
                      <a:pt x="152" y="57"/>
                      <a:pt x="151" y="57"/>
                      <a:pt x="150" y="57"/>
                    </a:cubicBezTo>
                    <a:cubicBezTo>
                      <a:pt x="148" y="57"/>
                      <a:pt x="146" y="57"/>
                      <a:pt x="144" y="57"/>
                    </a:cubicBezTo>
                    <a:cubicBezTo>
                      <a:pt x="144" y="57"/>
                      <a:pt x="143" y="59"/>
                      <a:pt x="144" y="60"/>
                    </a:cubicBezTo>
                    <a:cubicBezTo>
                      <a:pt x="149" y="60"/>
                      <a:pt x="155" y="60"/>
                      <a:pt x="161" y="60"/>
                    </a:cubicBezTo>
                    <a:cubicBezTo>
                      <a:pt x="156" y="59"/>
                      <a:pt x="149" y="60"/>
                      <a:pt x="144" y="59"/>
                    </a:cubicBezTo>
                    <a:cubicBezTo>
                      <a:pt x="144" y="59"/>
                      <a:pt x="144" y="58"/>
                      <a:pt x="144" y="58"/>
                    </a:cubicBezTo>
                    <a:cubicBezTo>
                      <a:pt x="145" y="58"/>
                      <a:pt x="144" y="59"/>
                      <a:pt x="145" y="59"/>
                    </a:cubicBezTo>
                    <a:cubicBezTo>
                      <a:pt x="147" y="59"/>
                      <a:pt x="150" y="59"/>
                      <a:pt x="153" y="59"/>
                    </a:cubicBezTo>
                    <a:cubicBezTo>
                      <a:pt x="155" y="59"/>
                      <a:pt x="158" y="59"/>
                      <a:pt x="161" y="60"/>
                    </a:cubicBezTo>
                    <a:cubicBezTo>
                      <a:pt x="163" y="60"/>
                      <a:pt x="166" y="60"/>
                      <a:pt x="168" y="60"/>
                    </a:cubicBezTo>
                    <a:cubicBezTo>
                      <a:pt x="170" y="60"/>
                      <a:pt x="172" y="61"/>
                      <a:pt x="173" y="62"/>
                    </a:cubicBezTo>
                    <a:cubicBezTo>
                      <a:pt x="174" y="62"/>
                      <a:pt x="174" y="62"/>
                      <a:pt x="175" y="62"/>
                    </a:cubicBezTo>
                    <a:cubicBezTo>
                      <a:pt x="175" y="62"/>
                      <a:pt x="175" y="63"/>
                      <a:pt x="176" y="63"/>
                    </a:cubicBezTo>
                    <a:cubicBezTo>
                      <a:pt x="177" y="65"/>
                      <a:pt x="179" y="67"/>
                      <a:pt x="179" y="70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3"/>
                      <a:pt x="179" y="74"/>
                      <a:pt x="180" y="74"/>
                    </a:cubicBezTo>
                    <a:cubicBezTo>
                      <a:pt x="180" y="75"/>
                      <a:pt x="180" y="76"/>
                      <a:pt x="180" y="77"/>
                    </a:cubicBezTo>
                    <a:cubicBezTo>
                      <a:pt x="180" y="77"/>
                      <a:pt x="180" y="77"/>
                      <a:pt x="180" y="77"/>
                    </a:cubicBezTo>
                    <a:cubicBezTo>
                      <a:pt x="179" y="78"/>
                      <a:pt x="180" y="79"/>
                      <a:pt x="180" y="80"/>
                    </a:cubicBezTo>
                    <a:cubicBezTo>
                      <a:pt x="179" y="83"/>
                      <a:pt x="179" y="86"/>
                      <a:pt x="178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7" y="89"/>
                      <a:pt x="177" y="89"/>
                      <a:pt x="176" y="89"/>
                    </a:cubicBezTo>
                    <a:cubicBezTo>
                      <a:pt x="175" y="90"/>
                      <a:pt x="174" y="89"/>
                      <a:pt x="174" y="88"/>
                    </a:cubicBezTo>
                    <a:cubicBezTo>
                      <a:pt x="174" y="88"/>
                      <a:pt x="174" y="87"/>
                      <a:pt x="174" y="87"/>
                    </a:cubicBezTo>
                    <a:cubicBezTo>
                      <a:pt x="173" y="86"/>
                      <a:pt x="173" y="85"/>
                      <a:pt x="173" y="84"/>
                    </a:cubicBezTo>
                    <a:cubicBezTo>
                      <a:pt x="172" y="80"/>
                      <a:pt x="174" y="74"/>
                      <a:pt x="172" y="71"/>
                    </a:cubicBezTo>
                    <a:cubicBezTo>
                      <a:pt x="170" y="68"/>
                      <a:pt x="166" y="67"/>
                      <a:pt x="163" y="67"/>
                    </a:cubicBezTo>
                    <a:cubicBezTo>
                      <a:pt x="157" y="67"/>
                      <a:pt x="152" y="68"/>
                      <a:pt x="146" y="68"/>
                    </a:cubicBezTo>
                    <a:cubicBezTo>
                      <a:pt x="146" y="68"/>
                      <a:pt x="145" y="67"/>
                      <a:pt x="145" y="68"/>
                    </a:cubicBezTo>
                    <a:cubicBezTo>
                      <a:pt x="144" y="68"/>
                      <a:pt x="144" y="69"/>
                      <a:pt x="144" y="69"/>
                    </a:cubicBezTo>
                    <a:cubicBezTo>
                      <a:pt x="144" y="70"/>
                      <a:pt x="145" y="70"/>
                      <a:pt x="146" y="70"/>
                    </a:cubicBezTo>
                    <a:cubicBezTo>
                      <a:pt x="147" y="70"/>
                      <a:pt x="148" y="70"/>
                      <a:pt x="149" y="70"/>
                    </a:cubicBezTo>
                    <a:cubicBezTo>
                      <a:pt x="154" y="70"/>
                      <a:pt x="159" y="70"/>
                      <a:pt x="163" y="71"/>
                    </a:cubicBezTo>
                    <a:cubicBezTo>
                      <a:pt x="164" y="72"/>
                      <a:pt x="165" y="72"/>
                      <a:pt x="166" y="72"/>
                    </a:cubicBezTo>
                    <a:cubicBezTo>
                      <a:pt x="168" y="73"/>
                      <a:pt x="170" y="76"/>
                      <a:pt x="170" y="80"/>
                    </a:cubicBezTo>
                    <a:cubicBezTo>
                      <a:pt x="170" y="85"/>
                      <a:pt x="168" y="88"/>
                      <a:pt x="164" y="89"/>
                    </a:cubicBezTo>
                    <a:cubicBezTo>
                      <a:pt x="163" y="89"/>
                      <a:pt x="162" y="89"/>
                      <a:pt x="161" y="90"/>
                    </a:cubicBezTo>
                    <a:cubicBezTo>
                      <a:pt x="155" y="90"/>
                      <a:pt x="149" y="90"/>
                      <a:pt x="143" y="90"/>
                    </a:cubicBezTo>
                    <a:cubicBezTo>
                      <a:pt x="139" y="90"/>
                      <a:pt x="135" y="90"/>
                      <a:pt x="131" y="90"/>
                    </a:cubicBezTo>
                    <a:cubicBezTo>
                      <a:pt x="128" y="90"/>
                      <a:pt x="125" y="90"/>
                      <a:pt x="122" y="90"/>
                    </a:cubicBezTo>
                    <a:cubicBezTo>
                      <a:pt x="121" y="90"/>
                      <a:pt x="120" y="90"/>
                      <a:pt x="120" y="89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5" y="88"/>
                      <a:pt x="113" y="86"/>
                      <a:pt x="112" y="84"/>
                    </a:cubicBezTo>
                    <a:cubicBezTo>
                      <a:pt x="110" y="79"/>
                      <a:pt x="112" y="73"/>
                      <a:pt x="117" y="71"/>
                    </a:cubicBezTo>
                    <a:cubicBezTo>
                      <a:pt x="118" y="71"/>
                      <a:pt x="119" y="71"/>
                      <a:pt x="120" y="71"/>
                    </a:cubicBezTo>
                    <a:cubicBezTo>
                      <a:pt x="120" y="71"/>
                      <a:pt x="121" y="71"/>
                      <a:pt x="122" y="71"/>
                    </a:cubicBezTo>
                    <a:cubicBezTo>
                      <a:pt x="126" y="70"/>
                      <a:pt x="130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5" y="71"/>
                    </a:cubicBezTo>
                    <a:cubicBezTo>
                      <a:pt x="136" y="71"/>
                      <a:pt x="137" y="70"/>
                      <a:pt x="137" y="70"/>
                    </a:cubicBezTo>
                    <a:cubicBezTo>
                      <a:pt x="137" y="69"/>
                      <a:pt x="138" y="68"/>
                      <a:pt x="137" y="68"/>
                    </a:cubicBezTo>
                    <a:cubicBezTo>
                      <a:pt x="137" y="67"/>
                      <a:pt x="136" y="67"/>
                      <a:pt x="136" y="67"/>
                    </a:cubicBezTo>
                    <a:cubicBezTo>
                      <a:pt x="134" y="67"/>
                      <a:pt x="132" y="67"/>
                      <a:pt x="130" y="67"/>
                    </a:cubicBezTo>
                    <a:cubicBezTo>
                      <a:pt x="125" y="67"/>
                      <a:pt x="120" y="67"/>
                      <a:pt x="115" y="68"/>
                    </a:cubicBezTo>
                    <a:cubicBezTo>
                      <a:pt x="114" y="68"/>
                      <a:pt x="113" y="68"/>
                      <a:pt x="112" y="68"/>
                    </a:cubicBezTo>
                    <a:cubicBezTo>
                      <a:pt x="111" y="69"/>
                      <a:pt x="110" y="69"/>
                      <a:pt x="109" y="70"/>
                    </a:cubicBezTo>
                    <a:cubicBezTo>
                      <a:pt x="109" y="70"/>
                      <a:pt x="109" y="71"/>
                      <a:pt x="109" y="72"/>
                    </a:cubicBezTo>
                    <a:cubicBezTo>
                      <a:pt x="108" y="74"/>
                      <a:pt x="108" y="77"/>
                      <a:pt x="108" y="79"/>
                    </a:cubicBezTo>
                    <a:cubicBezTo>
                      <a:pt x="109" y="83"/>
                      <a:pt x="108" y="86"/>
                      <a:pt x="107" y="88"/>
                    </a:cubicBezTo>
                    <a:cubicBezTo>
                      <a:pt x="110" y="85"/>
                      <a:pt x="108" y="78"/>
                      <a:pt x="109" y="73"/>
                    </a:cubicBezTo>
                    <a:cubicBezTo>
                      <a:pt x="109" y="72"/>
                      <a:pt x="109" y="71"/>
                      <a:pt x="110" y="71"/>
                    </a:cubicBezTo>
                    <a:cubicBezTo>
                      <a:pt x="108" y="75"/>
                      <a:pt x="110" y="82"/>
                      <a:pt x="109" y="86"/>
                    </a:cubicBezTo>
                    <a:cubicBezTo>
                      <a:pt x="108" y="88"/>
                      <a:pt x="107" y="89"/>
                      <a:pt x="106" y="90"/>
                    </a:cubicBezTo>
                    <a:cubicBezTo>
                      <a:pt x="105" y="90"/>
                      <a:pt x="105" y="90"/>
                      <a:pt x="104" y="90"/>
                    </a:cubicBezTo>
                    <a:cubicBezTo>
                      <a:pt x="102" y="88"/>
                      <a:pt x="102" y="86"/>
                      <a:pt x="101" y="83"/>
                    </a:cubicBezTo>
                    <a:cubicBezTo>
                      <a:pt x="101" y="80"/>
                      <a:pt x="101" y="76"/>
                      <a:pt x="102" y="73"/>
                    </a:cubicBezTo>
                    <a:cubicBezTo>
                      <a:pt x="102" y="72"/>
                      <a:pt x="102" y="71"/>
                      <a:pt x="102" y="69"/>
                    </a:cubicBezTo>
                    <a:cubicBezTo>
                      <a:pt x="103" y="66"/>
                      <a:pt x="104" y="64"/>
                      <a:pt x="107" y="62"/>
                    </a:cubicBezTo>
                    <a:cubicBezTo>
                      <a:pt x="107" y="62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3" y="60"/>
                      <a:pt x="117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3" y="60"/>
                      <a:pt x="126" y="60"/>
                      <a:pt x="129" y="60"/>
                    </a:cubicBezTo>
                    <a:cubicBezTo>
                      <a:pt x="130" y="60"/>
                      <a:pt x="131" y="60"/>
                      <a:pt x="133" y="60"/>
                    </a:cubicBezTo>
                    <a:cubicBezTo>
                      <a:pt x="135" y="60"/>
                      <a:pt x="137" y="60"/>
                      <a:pt x="137" y="59"/>
                    </a:cubicBezTo>
                    <a:cubicBezTo>
                      <a:pt x="138" y="58"/>
                      <a:pt x="137" y="58"/>
                      <a:pt x="137" y="57"/>
                    </a:cubicBezTo>
                    <a:cubicBezTo>
                      <a:pt x="136" y="57"/>
                      <a:pt x="135" y="57"/>
                      <a:pt x="135" y="57"/>
                    </a:cubicBezTo>
                    <a:cubicBezTo>
                      <a:pt x="134" y="57"/>
                      <a:pt x="133" y="57"/>
                      <a:pt x="132" y="57"/>
                    </a:cubicBezTo>
                    <a:cubicBezTo>
                      <a:pt x="129" y="57"/>
                      <a:pt x="125" y="57"/>
                      <a:pt x="122" y="57"/>
                    </a:cubicBezTo>
                    <a:cubicBezTo>
                      <a:pt x="125" y="57"/>
                      <a:pt x="129" y="57"/>
                      <a:pt x="132" y="57"/>
                    </a:cubicBezTo>
                    <a:cubicBezTo>
                      <a:pt x="129" y="57"/>
                      <a:pt x="126" y="57"/>
                      <a:pt x="123" y="57"/>
                    </a:cubicBezTo>
                    <a:cubicBezTo>
                      <a:pt x="120" y="58"/>
                      <a:pt x="116" y="58"/>
                      <a:pt x="114" y="57"/>
                    </a:cubicBezTo>
                    <a:cubicBezTo>
                      <a:pt x="111" y="57"/>
                      <a:pt x="108" y="56"/>
                      <a:pt x="107" y="55"/>
                    </a:cubicBezTo>
                    <a:cubicBezTo>
                      <a:pt x="105" y="53"/>
                      <a:pt x="103" y="52"/>
                      <a:pt x="102" y="49"/>
                    </a:cubicBezTo>
                    <a:cubicBezTo>
                      <a:pt x="102" y="47"/>
                      <a:pt x="101" y="44"/>
                      <a:pt x="101" y="41"/>
                    </a:cubicBezTo>
                    <a:cubicBezTo>
                      <a:pt x="101" y="39"/>
                      <a:pt x="101" y="38"/>
                      <a:pt x="102" y="37"/>
                    </a:cubicBezTo>
                    <a:cubicBezTo>
                      <a:pt x="103" y="33"/>
                      <a:pt x="105" y="30"/>
                      <a:pt x="108" y="29"/>
                    </a:cubicBezTo>
                    <a:cubicBezTo>
                      <a:pt x="110" y="28"/>
                      <a:pt x="112" y="27"/>
                      <a:pt x="115" y="27"/>
                    </a:cubicBezTo>
                    <a:cubicBezTo>
                      <a:pt x="115" y="27"/>
                      <a:pt x="116" y="27"/>
                      <a:pt x="116" y="27"/>
                    </a:cubicBezTo>
                    <a:cubicBezTo>
                      <a:pt x="116" y="28"/>
                      <a:pt x="115" y="28"/>
                      <a:pt x="114" y="28"/>
                    </a:cubicBezTo>
                    <a:cubicBezTo>
                      <a:pt x="112" y="28"/>
                      <a:pt x="110" y="28"/>
                      <a:pt x="109" y="29"/>
                    </a:cubicBezTo>
                    <a:cubicBezTo>
                      <a:pt x="111" y="28"/>
                      <a:pt x="114" y="28"/>
                      <a:pt x="117" y="28"/>
                    </a:cubicBezTo>
                    <a:cubicBezTo>
                      <a:pt x="117" y="27"/>
                      <a:pt x="117" y="26"/>
                      <a:pt x="117" y="25"/>
                    </a:cubicBezTo>
                    <a:cubicBezTo>
                      <a:pt x="117" y="26"/>
                      <a:pt x="117" y="27"/>
                      <a:pt x="116" y="27"/>
                    </a:cubicBezTo>
                    <a:cubicBezTo>
                      <a:pt x="116" y="27"/>
                      <a:pt x="116" y="26"/>
                      <a:pt x="116" y="25"/>
                    </a:cubicBezTo>
                    <a:cubicBezTo>
                      <a:pt x="109" y="25"/>
                      <a:pt x="102" y="24"/>
                      <a:pt x="101" y="17"/>
                    </a:cubicBezTo>
                    <a:cubicBezTo>
                      <a:pt x="101" y="15"/>
                      <a:pt x="101" y="14"/>
                      <a:pt x="101" y="12"/>
                    </a:cubicBezTo>
                    <a:cubicBezTo>
                      <a:pt x="101" y="11"/>
                      <a:pt x="101" y="9"/>
                      <a:pt x="102" y="8"/>
                    </a:cubicBezTo>
                    <a:cubicBezTo>
                      <a:pt x="103" y="7"/>
                      <a:pt x="103" y="7"/>
                      <a:pt x="104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6"/>
                      <a:pt x="108" y="7"/>
                      <a:pt x="108" y="7"/>
                    </a:cubicBezTo>
                    <a:cubicBezTo>
                      <a:pt x="109" y="9"/>
                      <a:pt x="109" y="10"/>
                      <a:pt x="109" y="12"/>
                    </a:cubicBezTo>
                    <a:cubicBezTo>
                      <a:pt x="109" y="12"/>
                      <a:pt x="109" y="13"/>
                      <a:pt x="109" y="13"/>
                    </a:cubicBezTo>
                    <a:cubicBezTo>
                      <a:pt x="109" y="13"/>
                      <a:pt x="109" y="14"/>
                      <a:pt x="109" y="14"/>
                    </a:cubicBezTo>
                    <a:cubicBezTo>
                      <a:pt x="109" y="14"/>
                      <a:pt x="110" y="15"/>
                      <a:pt x="110" y="15"/>
                    </a:cubicBezTo>
                    <a:cubicBezTo>
                      <a:pt x="111" y="16"/>
                      <a:pt x="114" y="16"/>
                      <a:pt x="117" y="16"/>
                    </a:cubicBezTo>
                    <a:cubicBezTo>
                      <a:pt x="117" y="15"/>
                      <a:pt x="117" y="13"/>
                      <a:pt x="117" y="12"/>
                    </a:cubicBezTo>
                    <a:cubicBezTo>
                      <a:pt x="117" y="12"/>
                      <a:pt x="117" y="13"/>
                      <a:pt x="117" y="14"/>
                    </a:cubicBez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4"/>
                      <a:pt x="117" y="12"/>
                      <a:pt x="117" y="10"/>
                    </a:cubicBezTo>
                    <a:cubicBezTo>
                      <a:pt x="117" y="9"/>
                      <a:pt x="117" y="9"/>
                      <a:pt x="118" y="8"/>
                    </a:cubicBezTo>
                    <a:cubicBezTo>
                      <a:pt x="118" y="7"/>
                      <a:pt x="121" y="6"/>
                      <a:pt x="122" y="8"/>
                    </a:cubicBezTo>
                    <a:cubicBezTo>
                      <a:pt x="124" y="10"/>
                      <a:pt x="124" y="13"/>
                      <a:pt x="124" y="16"/>
                    </a:cubicBezTo>
                    <a:cubicBezTo>
                      <a:pt x="127" y="16"/>
                      <a:pt x="130" y="16"/>
                      <a:pt x="131" y="15"/>
                    </a:cubicBezTo>
                    <a:cubicBezTo>
                      <a:pt x="132" y="13"/>
                      <a:pt x="132" y="11"/>
                      <a:pt x="132" y="10"/>
                    </a:cubicBezTo>
                    <a:cubicBezTo>
                      <a:pt x="132" y="8"/>
                      <a:pt x="133" y="7"/>
                      <a:pt x="134" y="6"/>
                    </a:cubicBezTo>
                    <a:cubicBezTo>
                      <a:pt x="135" y="6"/>
                      <a:pt x="136" y="5"/>
                      <a:pt x="137" y="6"/>
                    </a:cubicBezTo>
                    <a:cubicBezTo>
                      <a:pt x="137" y="6"/>
                      <a:pt x="138" y="7"/>
                      <a:pt x="139" y="8"/>
                    </a:cubicBezTo>
                    <a:cubicBezTo>
                      <a:pt x="140" y="10"/>
                      <a:pt x="140" y="13"/>
                      <a:pt x="140" y="15"/>
                    </a:cubicBezTo>
                    <a:cubicBezTo>
                      <a:pt x="139" y="17"/>
                      <a:pt x="139" y="18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8" y="19"/>
                      <a:pt x="138" y="20"/>
                      <a:pt x="137" y="21"/>
                    </a:cubicBezTo>
                    <a:cubicBezTo>
                      <a:pt x="137" y="21"/>
                      <a:pt x="136" y="22"/>
                      <a:pt x="136" y="22"/>
                    </a:cubicBezTo>
                    <a:cubicBezTo>
                      <a:pt x="136" y="22"/>
                      <a:pt x="135" y="23"/>
                      <a:pt x="135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3" y="23"/>
                      <a:pt x="132" y="23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29" y="24"/>
                      <a:pt x="128" y="24"/>
                      <a:pt x="128" y="24"/>
                    </a:cubicBezTo>
                    <a:cubicBezTo>
                      <a:pt x="126" y="25"/>
                      <a:pt x="125" y="25"/>
                      <a:pt x="124" y="25"/>
                    </a:cubicBezTo>
                    <a:cubicBezTo>
                      <a:pt x="124" y="25"/>
                      <a:pt x="124" y="26"/>
                      <a:pt x="124" y="27"/>
                    </a:cubicBezTo>
                    <a:cubicBezTo>
                      <a:pt x="127" y="27"/>
                      <a:pt x="129" y="27"/>
                      <a:pt x="132" y="27"/>
                    </a:cubicBezTo>
                    <a:cubicBezTo>
                      <a:pt x="138" y="27"/>
                      <a:pt x="143" y="27"/>
                      <a:pt x="149" y="27"/>
                    </a:cubicBezTo>
                    <a:cubicBezTo>
                      <a:pt x="152" y="27"/>
                      <a:pt x="155" y="27"/>
                      <a:pt x="157" y="27"/>
                    </a:cubicBezTo>
                    <a:cubicBezTo>
                      <a:pt x="158" y="25"/>
                      <a:pt x="156" y="25"/>
                      <a:pt x="154" y="25"/>
                    </a:cubicBezTo>
                    <a:cubicBezTo>
                      <a:pt x="152" y="25"/>
                      <a:pt x="151" y="25"/>
                      <a:pt x="149" y="24"/>
                    </a:cubicBezTo>
                    <a:cubicBezTo>
                      <a:pt x="148" y="24"/>
                      <a:pt x="147" y="24"/>
                      <a:pt x="146" y="23"/>
                    </a:cubicBezTo>
                    <a:cubicBezTo>
                      <a:pt x="142" y="22"/>
                      <a:pt x="141" y="18"/>
                      <a:pt x="141" y="13"/>
                    </a:cubicBezTo>
                    <a:cubicBezTo>
                      <a:pt x="142" y="11"/>
                      <a:pt x="142" y="10"/>
                      <a:pt x="143" y="9"/>
                    </a:cubicBezTo>
                    <a:cubicBezTo>
                      <a:pt x="143" y="8"/>
                      <a:pt x="144" y="7"/>
                      <a:pt x="146" y="7"/>
                    </a:cubicBezTo>
                    <a:cubicBezTo>
                      <a:pt x="148" y="7"/>
                      <a:pt x="149" y="9"/>
                      <a:pt x="148" y="11"/>
                    </a:cubicBezTo>
                    <a:cubicBezTo>
                      <a:pt x="148" y="13"/>
                      <a:pt x="148" y="15"/>
                      <a:pt x="150" y="15"/>
                    </a:cubicBezTo>
                    <a:cubicBezTo>
                      <a:pt x="150" y="16"/>
                      <a:pt x="152" y="16"/>
                      <a:pt x="153" y="16"/>
                    </a:cubicBezTo>
                    <a:cubicBezTo>
                      <a:pt x="155" y="17"/>
                      <a:pt x="157" y="17"/>
                      <a:pt x="158" y="16"/>
                    </a:cubicBezTo>
                    <a:cubicBezTo>
                      <a:pt x="158" y="15"/>
                      <a:pt x="158" y="14"/>
                      <a:pt x="158" y="13"/>
                    </a:cubicBezTo>
                    <a:cubicBezTo>
                      <a:pt x="158" y="12"/>
                      <a:pt x="158" y="10"/>
                      <a:pt x="159" y="9"/>
                    </a:cubicBezTo>
                    <a:cubicBezTo>
                      <a:pt x="159" y="9"/>
                      <a:pt x="160" y="8"/>
                      <a:pt x="160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4" y="7"/>
                      <a:pt x="164" y="11"/>
                      <a:pt x="164" y="13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3"/>
                      <a:pt x="164" y="15"/>
                      <a:pt x="165" y="16"/>
                    </a:cubicBezTo>
                    <a:cubicBezTo>
                      <a:pt x="166" y="16"/>
                      <a:pt x="168" y="16"/>
                      <a:pt x="169" y="16"/>
                    </a:cubicBezTo>
                    <a:cubicBezTo>
                      <a:pt x="170" y="16"/>
                      <a:pt x="170" y="16"/>
                      <a:pt x="171" y="16"/>
                    </a:cubicBezTo>
                    <a:cubicBezTo>
                      <a:pt x="171" y="15"/>
                      <a:pt x="172" y="15"/>
                      <a:pt x="172" y="15"/>
                    </a:cubicBezTo>
                    <a:cubicBezTo>
                      <a:pt x="172" y="15"/>
                      <a:pt x="172" y="13"/>
                      <a:pt x="172" y="12"/>
                    </a:cubicBezTo>
                    <a:cubicBezTo>
                      <a:pt x="172" y="11"/>
                      <a:pt x="172" y="11"/>
                      <a:pt x="172" y="10"/>
                    </a:cubicBezTo>
                    <a:cubicBezTo>
                      <a:pt x="173" y="9"/>
                      <a:pt x="173" y="8"/>
                      <a:pt x="173" y="8"/>
                    </a:cubicBezTo>
                    <a:cubicBezTo>
                      <a:pt x="174" y="7"/>
                      <a:pt x="175" y="7"/>
                      <a:pt x="177" y="7"/>
                    </a:cubicBezTo>
                    <a:cubicBezTo>
                      <a:pt x="178" y="7"/>
                      <a:pt x="179" y="8"/>
                      <a:pt x="179" y="9"/>
                    </a:cubicBezTo>
                    <a:cubicBezTo>
                      <a:pt x="180" y="11"/>
                      <a:pt x="180" y="13"/>
                      <a:pt x="180" y="15"/>
                    </a:cubicBezTo>
                    <a:cubicBezTo>
                      <a:pt x="180" y="21"/>
                      <a:pt x="175" y="24"/>
                      <a:pt x="169" y="25"/>
                    </a:cubicBezTo>
                    <a:close/>
                    <a:moveTo>
                      <a:pt x="145" y="57"/>
                    </a:moveTo>
                    <a:cubicBezTo>
                      <a:pt x="145" y="58"/>
                      <a:pt x="145" y="57"/>
                      <a:pt x="145" y="57"/>
                    </a:cubicBezTo>
                    <a:cubicBezTo>
                      <a:pt x="145" y="57"/>
                      <a:pt x="145" y="57"/>
                      <a:pt x="145" y="57"/>
                    </a:cubicBezTo>
                    <a:close/>
                    <a:moveTo>
                      <a:pt x="133" y="67"/>
                    </a:moveTo>
                    <a:cubicBezTo>
                      <a:pt x="134" y="67"/>
                      <a:pt x="135" y="67"/>
                      <a:pt x="135" y="68"/>
                    </a:cubicBezTo>
                    <a:cubicBezTo>
                      <a:pt x="135" y="68"/>
                      <a:pt x="134" y="68"/>
                      <a:pt x="133" y="67"/>
                    </a:cubicBezTo>
                    <a:close/>
                    <a:moveTo>
                      <a:pt x="136" y="68"/>
                    </a:moveTo>
                    <a:cubicBezTo>
                      <a:pt x="136" y="68"/>
                      <a:pt x="137" y="68"/>
                      <a:pt x="137" y="68"/>
                    </a:cubicBezTo>
                    <a:cubicBezTo>
                      <a:pt x="137" y="68"/>
                      <a:pt x="136" y="68"/>
                      <a:pt x="136" y="68"/>
                    </a:cubicBezTo>
                    <a:close/>
                    <a:moveTo>
                      <a:pt x="116" y="58"/>
                    </a:moveTo>
                    <a:cubicBezTo>
                      <a:pt x="118" y="58"/>
                      <a:pt x="122" y="58"/>
                      <a:pt x="124" y="58"/>
                    </a:cubicBezTo>
                    <a:cubicBezTo>
                      <a:pt x="124" y="58"/>
                      <a:pt x="125" y="57"/>
                      <a:pt x="125" y="58"/>
                    </a:cubicBezTo>
                    <a:cubicBezTo>
                      <a:pt x="122" y="58"/>
                      <a:pt x="119" y="58"/>
                      <a:pt x="116" y="58"/>
                    </a:cubicBezTo>
                    <a:close/>
                    <a:moveTo>
                      <a:pt x="133" y="57"/>
                    </a:move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lose/>
                    <a:moveTo>
                      <a:pt x="187" y="108"/>
                    </a:moveTo>
                    <a:cubicBezTo>
                      <a:pt x="187" y="108"/>
                      <a:pt x="187" y="109"/>
                      <a:pt x="187" y="109"/>
                    </a:cubicBezTo>
                    <a:cubicBezTo>
                      <a:pt x="187" y="99"/>
                      <a:pt x="186" y="89"/>
                      <a:pt x="187" y="79"/>
                    </a:cubicBezTo>
                    <a:cubicBezTo>
                      <a:pt x="187" y="79"/>
                      <a:pt x="187" y="79"/>
                      <a:pt x="187" y="79"/>
                    </a:cubicBezTo>
                    <a:cubicBezTo>
                      <a:pt x="187" y="84"/>
                      <a:pt x="187" y="89"/>
                      <a:pt x="187" y="94"/>
                    </a:cubicBezTo>
                    <a:cubicBezTo>
                      <a:pt x="187" y="98"/>
                      <a:pt x="187" y="102"/>
                      <a:pt x="187" y="106"/>
                    </a:cubicBezTo>
                    <a:cubicBezTo>
                      <a:pt x="187" y="106"/>
                      <a:pt x="187" y="107"/>
                      <a:pt x="18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6" name="Freeform 40"/>
              <p:cNvSpPr>
                <a:spLocks noEditPoints="1"/>
              </p:cNvSpPr>
              <p:nvPr/>
            </p:nvSpPr>
            <p:spPr bwMode="auto">
              <a:xfrm>
                <a:off x="5545138" y="1377951"/>
                <a:ext cx="109538" cy="19050"/>
              </a:xfrm>
              <a:custGeom>
                <a:avLst/>
                <a:gdLst>
                  <a:gd name="T0" fmla="*/ 16 w 29"/>
                  <a:gd name="T1" fmla="*/ 1 h 5"/>
                  <a:gd name="T2" fmla="*/ 16 w 29"/>
                  <a:gd name="T3" fmla="*/ 1 h 5"/>
                  <a:gd name="T4" fmla="*/ 12 w 29"/>
                  <a:gd name="T5" fmla="*/ 1 h 5"/>
                  <a:gd name="T6" fmla="*/ 11 w 29"/>
                  <a:gd name="T7" fmla="*/ 1 h 5"/>
                  <a:gd name="T8" fmla="*/ 13 w 29"/>
                  <a:gd name="T9" fmla="*/ 1 h 5"/>
                  <a:gd name="T10" fmla="*/ 11 w 29"/>
                  <a:gd name="T11" fmla="*/ 1 h 5"/>
                  <a:gd name="T12" fmla="*/ 8 w 29"/>
                  <a:gd name="T13" fmla="*/ 1 h 5"/>
                  <a:gd name="T14" fmla="*/ 7 w 29"/>
                  <a:gd name="T15" fmla="*/ 1 h 5"/>
                  <a:gd name="T16" fmla="*/ 4 w 29"/>
                  <a:gd name="T17" fmla="*/ 1 h 5"/>
                  <a:gd name="T18" fmla="*/ 5 w 29"/>
                  <a:gd name="T19" fmla="*/ 1 h 5"/>
                  <a:gd name="T20" fmla="*/ 1 w 29"/>
                  <a:gd name="T21" fmla="*/ 1 h 5"/>
                  <a:gd name="T22" fmla="*/ 1 w 29"/>
                  <a:gd name="T23" fmla="*/ 3 h 5"/>
                  <a:gd name="T24" fmla="*/ 0 w 29"/>
                  <a:gd name="T25" fmla="*/ 3 h 5"/>
                  <a:gd name="T26" fmla="*/ 0 w 29"/>
                  <a:gd name="T27" fmla="*/ 4 h 5"/>
                  <a:gd name="T28" fmla="*/ 0 w 29"/>
                  <a:gd name="T29" fmla="*/ 3 h 5"/>
                  <a:gd name="T30" fmla="*/ 0 w 29"/>
                  <a:gd name="T31" fmla="*/ 5 h 5"/>
                  <a:gd name="T32" fmla="*/ 1 w 29"/>
                  <a:gd name="T33" fmla="*/ 5 h 5"/>
                  <a:gd name="T34" fmla="*/ 1 w 29"/>
                  <a:gd name="T35" fmla="*/ 5 h 5"/>
                  <a:gd name="T36" fmla="*/ 5 w 29"/>
                  <a:gd name="T37" fmla="*/ 4 h 5"/>
                  <a:gd name="T38" fmla="*/ 6 w 29"/>
                  <a:gd name="T39" fmla="*/ 5 h 5"/>
                  <a:gd name="T40" fmla="*/ 7 w 29"/>
                  <a:gd name="T41" fmla="*/ 4 h 5"/>
                  <a:gd name="T42" fmla="*/ 11 w 29"/>
                  <a:gd name="T43" fmla="*/ 4 h 5"/>
                  <a:gd name="T44" fmla="*/ 13 w 29"/>
                  <a:gd name="T45" fmla="*/ 5 h 5"/>
                  <a:gd name="T46" fmla="*/ 15 w 29"/>
                  <a:gd name="T47" fmla="*/ 5 h 5"/>
                  <a:gd name="T48" fmla="*/ 15 w 29"/>
                  <a:gd name="T49" fmla="*/ 5 h 5"/>
                  <a:gd name="T50" fmla="*/ 17 w 29"/>
                  <a:gd name="T51" fmla="*/ 4 h 5"/>
                  <a:gd name="T52" fmla="*/ 18 w 29"/>
                  <a:gd name="T53" fmla="*/ 5 h 5"/>
                  <a:gd name="T54" fmla="*/ 19 w 29"/>
                  <a:gd name="T55" fmla="*/ 5 h 5"/>
                  <a:gd name="T56" fmla="*/ 23 w 29"/>
                  <a:gd name="T57" fmla="*/ 5 h 5"/>
                  <a:gd name="T58" fmla="*/ 24 w 29"/>
                  <a:gd name="T59" fmla="*/ 5 h 5"/>
                  <a:gd name="T60" fmla="*/ 25 w 29"/>
                  <a:gd name="T61" fmla="*/ 5 h 5"/>
                  <a:gd name="T62" fmla="*/ 27 w 29"/>
                  <a:gd name="T63" fmla="*/ 5 h 5"/>
                  <a:gd name="T64" fmla="*/ 25 w 29"/>
                  <a:gd name="T65" fmla="*/ 5 h 5"/>
                  <a:gd name="T66" fmla="*/ 28 w 29"/>
                  <a:gd name="T67" fmla="*/ 5 h 5"/>
                  <a:gd name="T68" fmla="*/ 29 w 29"/>
                  <a:gd name="T69" fmla="*/ 4 h 5"/>
                  <a:gd name="T70" fmla="*/ 29 w 29"/>
                  <a:gd name="T71" fmla="*/ 3 h 5"/>
                  <a:gd name="T72" fmla="*/ 28 w 29"/>
                  <a:gd name="T73" fmla="*/ 2 h 5"/>
                  <a:gd name="T74" fmla="*/ 25 w 29"/>
                  <a:gd name="T75" fmla="*/ 1 h 5"/>
                  <a:gd name="T76" fmla="*/ 20 w 29"/>
                  <a:gd name="T77" fmla="*/ 1 h 5"/>
                  <a:gd name="T78" fmla="*/ 16 w 29"/>
                  <a:gd name="T79" fmla="*/ 1 h 5"/>
                  <a:gd name="T80" fmla="*/ 4 w 29"/>
                  <a:gd name="T81" fmla="*/ 1 h 5"/>
                  <a:gd name="T82" fmla="*/ 5 w 29"/>
                  <a:gd name="T83" fmla="*/ 1 h 5"/>
                  <a:gd name="T84" fmla="*/ 4 w 29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1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6" y="4"/>
                      <a:pt x="27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9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1"/>
                      <a:pt x="22" y="1"/>
                      <a:pt x="20" y="1"/>
                    </a:cubicBezTo>
                    <a:cubicBezTo>
                      <a:pt x="19" y="1"/>
                      <a:pt x="17" y="1"/>
                      <a:pt x="16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7" name="Freeform 41"/>
              <p:cNvSpPr>
                <a:spLocks noEditPoints="1"/>
              </p:cNvSpPr>
              <p:nvPr/>
            </p:nvSpPr>
            <p:spPr bwMode="auto">
              <a:xfrm>
                <a:off x="5545138" y="1423988"/>
                <a:ext cx="109538" cy="14288"/>
              </a:xfrm>
              <a:custGeom>
                <a:avLst/>
                <a:gdLst>
                  <a:gd name="T0" fmla="*/ 24 w 29"/>
                  <a:gd name="T1" fmla="*/ 0 h 4"/>
                  <a:gd name="T2" fmla="*/ 21 w 29"/>
                  <a:gd name="T3" fmla="*/ 0 h 4"/>
                  <a:gd name="T4" fmla="*/ 20 w 29"/>
                  <a:gd name="T5" fmla="*/ 0 h 4"/>
                  <a:gd name="T6" fmla="*/ 16 w 29"/>
                  <a:gd name="T7" fmla="*/ 1 h 4"/>
                  <a:gd name="T8" fmla="*/ 16 w 29"/>
                  <a:gd name="T9" fmla="*/ 0 h 4"/>
                  <a:gd name="T10" fmla="*/ 11 w 29"/>
                  <a:gd name="T11" fmla="*/ 0 h 4"/>
                  <a:gd name="T12" fmla="*/ 13 w 29"/>
                  <a:gd name="T13" fmla="*/ 0 h 4"/>
                  <a:gd name="T14" fmla="*/ 11 w 29"/>
                  <a:gd name="T15" fmla="*/ 1 h 4"/>
                  <a:gd name="T16" fmla="*/ 8 w 29"/>
                  <a:gd name="T17" fmla="*/ 1 h 4"/>
                  <a:gd name="T18" fmla="*/ 8 w 29"/>
                  <a:gd name="T19" fmla="*/ 0 h 4"/>
                  <a:gd name="T20" fmla="*/ 5 w 29"/>
                  <a:gd name="T21" fmla="*/ 0 h 4"/>
                  <a:gd name="T22" fmla="*/ 6 w 29"/>
                  <a:gd name="T23" fmla="*/ 0 h 4"/>
                  <a:gd name="T24" fmla="*/ 1 w 29"/>
                  <a:gd name="T25" fmla="*/ 1 h 4"/>
                  <a:gd name="T26" fmla="*/ 0 w 29"/>
                  <a:gd name="T27" fmla="*/ 2 h 4"/>
                  <a:gd name="T28" fmla="*/ 0 w 29"/>
                  <a:gd name="T29" fmla="*/ 3 h 4"/>
                  <a:gd name="T30" fmla="*/ 0 w 29"/>
                  <a:gd name="T31" fmla="*/ 1 h 4"/>
                  <a:gd name="T32" fmla="*/ 0 w 29"/>
                  <a:gd name="T33" fmla="*/ 3 h 4"/>
                  <a:gd name="T34" fmla="*/ 1 w 29"/>
                  <a:gd name="T35" fmla="*/ 3 h 4"/>
                  <a:gd name="T36" fmla="*/ 1 w 29"/>
                  <a:gd name="T37" fmla="*/ 3 h 4"/>
                  <a:gd name="T38" fmla="*/ 5 w 29"/>
                  <a:gd name="T39" fmla="*/ 3 h 4"/>
                  <a:gd name="T40" fmla="*/ 6 w 29"/>
                  <a:gd name="T41" fmla="*/ 3 h 4"/>
                  <a:gd name="T42" fmla="*/ 7 w 29"/>
                  <a:gd name="T43" fmla="*/ 3 h 4"/>
                  <a:gd name="T44" fmla="*/ 11 w 29"/>
                  <a:gd name="T45" fmla="*/ 3 h 4"/>
                  <a:gd name="T46" fmla="*/ 14 w 29"/>
                  <a:gd name="T47" fmla="*/ 3 h 4"/>
                  <a:gd name="T48" fmla="*/ 15 w 29"/>
                  <a:gd name="T49" fmla="*/ 3 h 4"/>
                  <a:gd name="T50" fmla="*/ 15 w 29"/>
                  <a:gd name="T51" fmla="*/ 3 h 4"/>
                  <a:gd name="T52" fmla="*/ 17 w 29"/>
                  <a:gd name="T53" fmla="*/ 3 h 4"/>
                  <a:gd name="T54" fmla="*/ 18 w 29"/>
                  <a:gd name="T55" fmla="*/ 3 h 4"/>
                  <a:gd name="T56" fmla="*/ 19 w 29"/>
                  <a:gd name="T57" fmla="*/ 3 h 4"/>
                  <a:gd name="T58" fmla="*/ 21 w 29"/>
                  <a:gd name="T59" fmla="*/ 3 h 4"/>
                  <a:gd name="T60" fmla="*/ 23 w 29"/>
                  <a:gd name="T61" fmla="*/ 3 h 4"/>
                  <a:gd name="T62" fmla="*/ 24 w 29"/>
                  <a:gd name="T63" fmla="*/ 3 h 4"/>
                  <a:gd name="T64" fmla="*/ 26 w 29"/>
                  <a:gd name="T65" fmla="*/ 3 h 4"/>
                  <a:gd name="T66" fmla="*/ 24 w 29"/>
                  <a:gd name="T67" fmla="*/ 2 h 4"/>
                  <a:gd name="T68" fmla="*/ 26 w 29"/>
                  <a:gd name="T69" fmla="*/ 2 h 4"/>
                  <a:gd name="T70" fmla="*/ 27 w 29"/>
                  <a:gd name="T71" fmla="*/ 2 h 4"/>
                  <a:gd name="T72" fmla="*/ 28 w 29"/>
                  <a:gd name="T73" fmla="*/ 2 h 4"/>
                  <a:gd name="T74" fmla="*/ 29 w 29"/>
                  <a:gd name="T75" fmla="*/ 1 h 4"/>
                  <a:gd name="T76" fmla="*/ 24 w 29"/>
                  <a:gd name="T77" fmla="*/ 0 h 4"/>
                  <a:gd name="T78" fmla="*/ 5 w 29"/>
                  <a:gd name="T79" fmla="*/ 1 h 4"/>
                  <a:gd name="T80" fmla="*/ 5 w 29"/>
                  <a:gd name="T81" fmla="*/ 1 h 4"/>
                  <a:gd name="T82" fmla="*/ 5 w 29"/>
                  <a:gd name="T8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4">
                    <a:moveTo>
                      <a:pt x="24" y="0"/>
                    </a:moveTo>
                    <a:cubicBezTo>
                      <a:pt x="23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7" y="1"/>
                      <a:pt x="16" y="1"/>
                    </a:cubicBezTo>
                    <a:cubicBezTo>
                      <a:pt x="16" y="0"/>
                      <a:pt x="17" y="0"/>
                      <a:pt x="16" y="0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2" y="1"/>
                      <a:pt x="13" y="0"/>
                      <a:pt x="13" y="0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6" y="3"/>
                      <a:pt x="26" y="3"/>
                    </a:cubicBezTo>
                    <a:cubicBezTo>
                      <a:pt x="26" y="2"/>
                      <a:pt x="25" y="3"/>
                      <a:pt x="24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8" name="Freeform 42"/>
              <p:cNvSpPr/>
              <p:nvPr/>
            </p:nvSpPr>
            <p:spPr bwMode="auto">
              <a:xfrm>
                <a:off x="5467351" y="1355726"/>
                <a:ext cx="11113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9" name="Freeform 43"/>
              <p:cNvSpPr/>
              <p:nvPr/>
            </p:nvSpPr>
            <p:spPr bwMode="auto">
              <a:xfrm>
                <a:off x="5549901" y="142398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0" name="Freeform 44"/>
              <p:cNvSpPr/>
              <p:nvPr/>
            </p:nvSpPr>
            <p:spPr bwMode="auto">
              <a:xfrm>
                <a:off x="5443538" y="1292226"/>
                <a:ext cx="0" cy="3175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1" name="Freeform 45"/>
              <p:cNvSpPr/>
              <p:nvPr/>
            </p:nvSpPr>
            <p:spPr bwMode="auto">
              <a:xfrm>
                <a:off x="5391151" y="1490663"/>
                <a:ext cx="7938" cy="1111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2" name="Freeform 46"/>
              <p:cNvSpPr/>
              <p:nvPr/>
            </p:nvSpPr>
            <p:spPr bwMode="auto">
              <a:xfrm>
                <a:off x="5432426" y="1423988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3" name="Freeform 47"/>
              <p:cNvSpPr/>
              <p:nvPr/>
            </p:nvSpPr>
            <p:spPr bwMode="auto">
              <a:xfrm>
                <a:off x="5448301" y="1284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4" name="Freeform 48"/>
              <p:cNvSpPr/>
              <p:nvPr/>
            </p:nvSpPr>
            <p:spPr bwMode="auto">
              <a:xfrm>
                <a:off x="5443538" y="1284288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5" name="Freeform 49"/>
              <p:cNvSpPr>
                <a:spLocks noEditPoints="1"/>
              </p:cNvSpPr>
              <p:nvPr/>
            </p:nvSpPr>
            <p:spPr bwMode="auto">
              <a:xfrm>
                <a:off x="5410201" y="1377951"/>
                <a:ext cx="109538" cy="19050"/>
              </a:xfrm>
              <a:custGeom>
                <a:avLst/>
                <a:gdLst>
                  <a:gd name="T0" fmla="*/ 11 w 29"/>
                  <a:gd name="T1" fmla="*/ 5 h 5"/>
                  <a:gd name="T2" fmla="*/ 14 w 29"/>
                  <a:gd name="T3" fmla="*/ 5 h 5"/>
                  <a:gd name="T4" fmla="*/ 14 w 29"/>
                  <a:gd name="T5" fmla="*/ 5 h 5"/>
                  <a:gd name="T6" fmla="*/ 19 w 29"/>
                  <a:gd name="T7" fmla="*/ 5 h 5"/>
                  <a:gd name="T8" fmla="*/ 19 w 29"/>
                  <a:gd name="T9" fmla="*/ 5 h 5"/>
                  <a:gd name="T10" fmla="*/ 17 w 29"/>
                  <a:gd name="T11" fmla="*/ 5 h 5"/>
                  <a:gd name="T12" fmla="*/ 19 w 29"/>
                  <a:gd name="T13" fmla="*/ 5 h 5"/>
                  <a:gd name="T14" fmla="*/ 23 w 29"/>
                  <a:gd name="T15" fmla="*/ 4 h 5"/>
                  <a:gd name="T16" fmla="*/ 23 w 29"/>
                  <a:gd name="T17" fmla="*/ 5 h 5"/>
                  <a:gd name="T18" fmla="*/ 26 w 29"/>
                  <a:gd name="T19" fmla="*/ 5 h 5"/>
                  <a:gd name="T20" fmla="*/ 25 w 29"/>
                  <a:gd name="T21" fmla="*/ 5 h 5"/>
                  <a:gd name="T22" fmla="*/ 29 w 29"/>
                  <a:gd name="T23" fmla="*/ 4 h 5"/>
                  <a:gd name="T24" fmla="*/ 28 w 29"/>
                  <a:gd name="T25" fmla="*/ 1 h 5"/>
                  <a:gd name="T26" fmla="*/ 28 w 29"/>
                  <a:gd name="T27" fmla="*/ 1 h 5"/>
                  <a:gd name="T28" fmla="*/ 24 w 29"/>
                  <a:gd name="T29" fmla="*/ 1 h 5"/>
                  <a:gd name="T30" fmla="*/ 22 w 29"/>
                  <a:gd name="T31" fmla="*/ 1 h 5"/>
                  <a:gd name="T32" fmla="*/ 22 w 29"/>
                  <a:gd name="T33" fmla="*/ 1 h 5"/>
                  <a:gd name="T34" fmla="*/ 18 w 29"/>
                  <a:gd name="T35" fmla="*/ 1 h 5"/>
                  <a:gd name="T36" fmla="*/ 15 w 29"/>
                  <a:gd name="T37" fmla="*/ 1 h 5"/>
                  <a:gd name="T38" fmla="*/ 13 w 29"/>
                  <a:gd name="T39" fmla="*/ 1 h 5"/>
                  <a:gd name="T40" fmla="*/ 13 w 29"/>
                  <a:gd name="T41" fmla="*/ 1 h 5"/>
                  <a:gd name="T42" fmla="*/ 11 w 29"/>
                  <a:gd name="T43" fmla="*/ 1 h 5"/>
                  <a:gd name="T44" fmla="*/ 10 w 29"/>
                  <a:gd name="T45" fmla="*/ 1 h 5"/>
                  <a:gd name="T46" fmla="*/ 9 w 29"/>
                  <a:gd name="T47" fmla="*/ 1 h 5"/>
                  <a:gd name="T48" fmla="*/ 7 w 29"/>
                  <a:gd name="T49" fmla="*/ 1 h 5"/>
                  <a:gd name="T50" fmla="*/ 5 w 29"/>
                  <a:gd name="T51" fmla="*/ 1 h 5"/>
                  <a:gd name="T52" fmla="*/ 4 w 29"/>
                  <a:gd name="T53" fmla="*/ 1 h 5"/>
                  <a:gd name="T54" fmla="*/ 2 w 29"/>
                  <a:gd name="T55" fmla="*/ 2 h 5"/>
                  <a:gd name="T56" fmla="*/ 4 w 29"/>
                  <a:gd name="T57" fmla="*/ 2 h 5"/>
                  <a:gd name="T58" fmla="*/ 2 w 29"/>
                  <a:gd name="T59" fmla="*/ 2 h 5"/>
                  <a:gd name="T60" fmla="*/ 1 w 29"/>
                  <a:gd name="T61" fmla="*/ 3 h 5"/>
                  <a:gd name="T62" fmla="*/ 1 w 29"/>
                  <a:gd name="T63" fmla="*/ 4 h 5"/>
                  <a:gd name="T64" fmla="*/ 8 w 29"/>
                  <a:gd name="T65" fmla="*/ 5 h 5"/>
                  <a:gd name="T66" fmla="*/ 11 w 29"/>
                  <a:gd name="T67" fmla="*/ 5 h 5"/>
                  <a:gd name="T68" fmla="*/ 26 w 29"/>
                  <a:gd name="T69" fmla="*/ 4 h 5"/>
                  <a:gd name="T70" fmla="*/ 25 w 29"/>
                  <a:gd name="T71" fmla="*/ 4 h 5"/>
                  <a:gd name="T72" fmla="*/ 26 w 29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5">
                    <a:moveTo>
                      <a:pt x="11" y="5"/>
                    </a:moveTo>
                    <a:cubicBezTo>
                      <a:pt x="12" y="5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8" y="4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8" y="5"/>
                      <a:pt x="29" y="4"/>
                    </a:cubicBezTo>
                    <a:cubicBezTo>
                      <a:pt x="29" y="3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5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19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3" y="5"/>
                      <a:pt x="6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6" name="Freeform 50"/>
              <p:cNvSpPr/>
              <p:nvPr/>
            </p:nvSpPr>
            <p:spPr bwMode="auto">
              <a:xfrm>
                <a:off x="5395913" y="1584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7" name="Freeform 51"/>
              <p:cNvSpPr/>
              <p:nvPr/>
            </p:nvSpPr>
            <p:spPr bwMode="auto">
              <a:xfrm>
                <a:off x="5519738" y="139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8" name="Freeform 52"/>
              <p:cNvSpPr/>
              <p:nvPr/>
            </p:nvSpPr>
            <p:spPr bwMode="auto">
              <a:xfrm>
                <a:off x="5414963" y="1423988"/>
                <a:ext cx="1111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9" name="Freeform 53"/>
              <p:cNvSpPr/>
              <p:nvPr/>
            </p:nvSpPr>
            <p:spPr bwMode="auto">
              <a:xfrm>
                <a:off x="5459413" y="173513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0" name="Freeform 54"/>
              <p:cNvSpPr/>
              <p:nvPr/>
            </p:nvSpPr>
            <p:spPr bwMode="auto">
              <a:xfrm>
                <a:off x="5624513" y="1746251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1" name="Freeform 55"/>
              <p:cNvSpPr/>
              <p:nvPr/>
            </p:nvSpPr>
            <p:spPr bwMode="auto">
              <a:xfrm>
                <a:off x="5053013" y="1325563"/>
                <a:ext cx="4763" cy="1905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4 h 5"/>
                  <a:gd name="T8" fmla="*/ 1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2" name="Freeform 56"/>
              <p:cNvSpPr/>
              <p:nvPr/>
            </p:nvSpPr>
            <p:spPr bwMode="auto">
              <a:xfrm>
                <a:off x="5053013" y="1438276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5080001" y="133350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4" name="Freeform 58"/>
              <p:cNvSpPr/>
              <p:nvPr/>
            </p:nvSpPr>
            <p:spPr bwMode="auto">
              <a:xfrm>
                <a:off x="5343526" y="1682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5" name="Freeform 59"/>
              <p:cNvSpPr>
                <a:spLocks noEditPoints="1"/>
              </p:cNvSpPr>
              <p:nvPr/>
            </p:nvSpPr>
            <p:spPr bwMode="auto">
              <a:xfrm>
                <a:off x="5076826" y="1319213"/>
                <a:ext cx="44450" cy="28575"/>
              </a:xfrm>
              <a:custGeom>
                <a:avLst/>
                <a:gdLst>
                  <a:gd name="T0" fmla="*/ 1 w 12"/>
                  <a:gd name="T1" fmla="*/ 7 h 8"/>
                  <a:gd name="T2" fmla="*/ 1 w 12"/>
                  <a:gd name="T3" fmla="*/ 7 h 8"/>
                  <a:gd name="T4" fmla="*/ 3 w 12"/>
                  <a:gd name="T5" fmla="*/ 7 h 8"/>
                  <a:gd name="T6" fmla="*/ 3 w 12"/>
                  <a:gd name="T7" fmla="*/ 8 h 8"/>
                  <a:gd name="T8" fmla="*/ 4 w 12"/>
                  <a:gd name="T9" fmla="*/ 8 h 8"/>
                  <a:gd name="T10" fmla="*/ 4 w 12"/>
                  <a:gd name="T11" fmla="*/ 7 h 8"/>
                  <a:gd name="T12" fmla="*/ 8 w 12"/>
                  <a:gd name="T13" fmla="*/ 8 h 8"/>
                  <a:gd name="T14" fmla="*/ 9 w 12"/>
                  <a:gd name="T15" fmla="*/ 8 h 8"/>
                  <a:gd name="T16" fmla="*/ 9 w 12"/>
                  <a:gd name="T17" fmla="*/ 7 h 8"/>
                  <a:gd name="T18" fmla="*/ 10 w 12"/>
                  <a:gd name="T19" fmla="*/ 7 h 8"/>
                  <a:gd name="T20" fmla="*/ 12 w 12"/>
                  <a:gd name="T21" fmla="*/ 7 h 8"/>
                  <a:gd name="T22" fmla="*/ 12 w 12"/>
                  <a:gd name="T23" fmla="*/ 6 h 8"/>
                  <a:gd name="T24" fmla="*/ 12 w 12"/>
                  <a:gd name="T25" fmla="*/ 5 h 8"/>
                  <a:gd name="T26" fmla="*/ 11 w 12"/>
                  <a:gd name="T27" fmla="*/ 6 h 8"/>
                  <a:gd name="T28" fmla="*/ 12 w 12"/>
                  <a:gd name="T29" fmla="*/ 4 h 8"/>
                  <a:gd name="T30" fmla="*/ 12 w 12"/>
                  <a:gd name="T31" fmla="*/ 3 h 8"/>
                  <a:gd name="T32" fmla="*/ 12 w 12"/>
                  <a:gd name="T33" fmla="*/ 3 h 8"/>
                  <a:gd name="T34" fmla="*/ 11 w 12"/>
                  <a:gd name="T35" fmla="*/ 1 h 8"/>
                  <a:gd name="T36" fmla="*/ 10 w 12"/>
                  <a:gd name="T37" fmla="*/ 1 h 8"/>
                  <a:gd name="T38" fmla="*/ 9 w 12"/>
                  <a:gd name="T39" fmla="*/ 1 h 8"/>
                  <a:gd name="T40" fmla="*/ 7 w 12"/>
                  <a:gd name="T41" fmla="*/ 1 h 8"/>
                  <a:gd name="T42" fmla="*/ 7 w 12"/>
                  <a:gd name="T43" fmla="*/ 0 h 8"/>
                  <a:gd name="T44" fmla="*/ 4 w 12"/>
                  <a:gd name="T45" fmla="*/ 1 h 8"/>
                  <a:gd name="T46" fmla="*/ 5 w 12"/>
                  <a:gd name="T47" fmla="*/ 1 h 8"/>
                  <a:gd name="T48" fmla="*/ 4 w 12"/>
                  <a:gd name="T49" fmla="*/ 2 h 8"/>
                  <a:gd name="T50" fmla="*/ 3 w 12"/>
                  <a:gd name="T51" fmla="*/ 2 h 8"/>
                  <a:gd name="T52" fmla="*/ 1 w 12"/>
                  <a:gd name="T53" fmla="*/ 3 h 8"/>
                  <a:gd name="T54" fmla="*/ 2 w 12"/>
                  <a:gd name="T55" fmla="*/ 3 h 8"/>
                  <a:gd name="T56" fmla="*/ 1 w 12"/>
                  <a:gd name="T57" fmla="*/ 6 h 8"/>
                  <a:gd name="T58" fmla="*/ 1 w 12"/>
                  <a:gd name="T59" fmla="*/ 7 h 8"/>
                  <a:gd name="T60" fmla="*/ 1 w 12"/>
                  <a:gd name="T61" fmla="*/ 6 h 8"/>
                  <a:gd name="T62" fmla="*/ 1 w 12"/>
                  <a:gd name="T63" fmla="*/ 7 h 8"/>
                  <a:gd name="T64" fmla="*/ 1 w 12"/>
                  <a:gd name="T65" fmla="*/ 7 h 8"/>
                  <a:gd name="T66" fmla="*/ 2 w 12"/>
                  <a:gd name="T67" fmla="*/ 3 h 8"/>
                  <a:gd name="T68" fmla="*/ 2 w 12"/>
                  <a:gd name="T69" fmla="*/ 3 h 8"/>
                  <a:gd name="T70" fmla="*/ 2 w 12"/>
                  <a:gd name="T71" fmla="*/ 3 h 8"/>
                  <a:gd name="T72" fmla="*/ 2 w 12"/>
                  <a:gd name="T7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2" y="6"/>
                      <a:pt x="11" y="6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6" name="Freeform 60"/>
              <p:cNvSpPr/>
              <p:nvPr/>
            </p:nvSpPr>
            <p:spPr bwMode="auto">
              <a:xfrm>
                <a:off x="5053013" y="1555751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7" name="Freeform 61"/>
              <p:cNvSpPr/>
              <p:nvPr/>
            </p:nvSpPr>
            <p:spPr bwMode="auto">
              <a:xfrm>
                <a:off x="5327651" y="1690688"/>
                <a:ext cx="15875" cy="6350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8" name="Freeform 62"/>
              <p:cNvSpPr/>
              <p:nvPr/>
            </p:nvSpPr>
            <p:spPr bwMode="auto">
              <a:xfrm>
                <a:off x="5316538" y="175101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9" name="Freeform 63"/>
              <p:cNvSpPr/>
              <p:nvPr/>
            </p:nvSpPr>
            <p:spPr bwMode="auto">
              <a:xfrm>
                <a:off x="5308601" y="1798638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0" name="Freeform 64"/>
              <p:cNvSpPr/>
              <p:nvPr/>
            </p:nvSpPr>
            <p:spPr bwMode="auto">
              <a:xfrm>
                <a:off x="5256213" y="1697038"/>
                <a:ext cx="30163" cy="4763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0 h 1"/>
                  <a:gd name="T6" fmla="*/ 1 w 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1" name="Freeform 65"/>
              <p:cNvSpPr/>
              <p:nvPr/>
            </p:nvSpPr>
            <p:spPr bwMode="auto">
              <a:xfrm>
                <a:off x="5319713" y="1792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2" name="Freeform 66"/>
              <p:cNvSpPr/>
              <p:nvPr/>
            </p:nvSpPr>
            <p:spPr bwMode="auto">
              <a:xfrm>
                <a:off x="5253038" y="1360488"/>
                <a:ext cx="3175" cy="17463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3" name="Freeform 67"/>
              <p:cNvSpPr/>
              <p:nvPr/>
            </p:nvSpPr>
            <p:spPr bwMode="auto">
              <a:xfrm>
                <a:off x="5256213" y="1352551"/>
                <a:ext cx="0" cy="317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4" name="Freeform 68"/>
              <p:cNvSpPr/>
              <p:nvPr/>
            </p:nvSpPr>
            <p:spPr bwMode="auto">
              <a:xfrm>
                <a:off x="5230813" y="1289051"/>
                <a:ext cx="3175" cy="6350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5" name="Freeform 69"/>
              <p:cNvSpPr/>
              <p:nvPr/>
            </p:nvSpPr>
            <p:spPr bwMode="auto">
              <a:xfrm>
                <a:off x="5267326" y="13525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6" name="Freeform 70"/>
              <p:cNvSpPr>
                <a:spLocks noEditPoints="1"/>
              </p:cNvSpPr>
              <p:nvPr/>
            </p:nvSpPr>
            <p:spPr bwMode="auto">
              <a:xfrm>
                <a:off x="5253038" y="1347788"/>
                <a:ext cx="66675" cy="207963"/>
              </a:xfrm>
              <a:custGeom>
                <a:avLst/>
                <a:gdLst>
                  <a:gd name="T0" fmla="*/ 1 w 18"/>
                  <a:gd name="T1" fmla="*/ 7 h 55"/>
                  <a:gd name="T2" fmla="*/ 1 w 18"/>
                  <a:gd name="T3" fmla="*/ 11 h 55"/>
                  <a:gd name="T4" fmla="*/ 1 w 18"/>
                  <a:gd name="T5" fmla="*/ 12 h 55"/>
                  <a:gd name="T6" fmla="*/ 1 w 18"/>
                  <a:gd name="T7" fmla="*/ 16 h 55"/>
                  <a:gd name="T8" fmla="*/ 1 w 18"/>
                  <a:gd name="T9" fmla="*/ 17 h 55"/>
                  <a:gd name="T10" fmla="*/ 1 w 18"/>
                  <a:gd name="T11" fmla="*/ 19 h 55"/>
                  <a:gd name="T12" fmla="*/ 1 w 18"/>
                  <a:gd name="T13" fmla="*/ 20 h 55"/>
                  <a:gd name="T14" fmla="*/ 1 w 18"/>
                  <a:gd name="T15" fmla="*/ 22 h 55"/>
                  <a:gd name="T16" fmla="*/ 1 w 18"/>
                  <a:gd name="T17" fmla="*/ 28 h 55"/>
                  <a:gd name="T18" fmla="*/ 1 w 18"/>
                  <a:gd name="T19" fmla="*/ 34 h 55"/>
                  <a:gd name="T20" fmla="*/ 1 w 18"/>
                  <a:gd name="T21" fmla="*/ 36 h 55"/>
                  <a:gd name="T22" fmla="*/ 0 w 18"/>
                  <a:gd name="T23" fmla="*/ 36 h 55"/>
                  <a:gd name="T24" fmla="*/ 0 w 18"/>
                  <a:gd name="T25" fmla="*/ 38 h 55"/>
                  <a:gd name="T26" fmla="*/ 1 w 18"/>
                  <a:gd name="T27" fmla="*/ 38 h 55"/>
                  <a:gd name="T28" fmla="*/ 1 w 18"/>
                  <a:gd name="T29" fmla="*/ 42 h 55"/>
                  <a:gd name="T30" fmla="*/ 1 w 18"/>
                  <a:gd name="T31" fmla="*/ 45 h 55"/>
                  <a:gd name="T32" fmla="*/ 1 w 18"/>
                  <a:gd name="T33" fmla="*/ 47 h 55"/>
                  <a:gd name="T34" fmla="*/ 2 w 18"/>
                  <a:gd name="T35" fmla="*/ 52 h 55"/>
                  <a:gd name="T36" fmla="*/ 2 w 18"/>
                  <a:gd name="T37" fmla="*/ 53 h 55"/>
                  <a:gd name="T38" fmla="*/ 5 w 18"/>
                  <a:gd name="T39" fmla="*/ 54 h 55"/>
                  <a:gd name="T40" fmla="*/ 6 w 18"/>
                  <a:gd name="T41" fmla="*/ 54 h 55"/>
                  <a:gd name="T42" fmla="*/ 7 w 18"/>
                  <a:gd name="T43" fmla="*/ 55 h 55"/>
                  <a:gd name="T44" fmla="*/ 9 w 18"/>
                  <a:gd name="T45" fmla="*/ 55 h 55"/>
                  <a:gd name="T46" fmla="*/ 12 w 18"/>
                  <a:gd name="T47" fmla="*/ 55 h 55"/>
                  <a:gd name="T48" fmla="*/ 10 w 18"/>
                  <a:gd name="T49" fmla="*/ 54 h 55"/>
                  <a:gd name="T50" fmla="*/ 8 w 18"/>
                  <a:gd name="T51" fmla="*/ 54 h 55"/>
                  <a:gd name="T52" fmla="*/ 12 w 18"/>
                  <a:gd name="T53" fmla="*/ 54 h 55"/>
                  <a:gd name="T54" fmla="*/ 14 w 18"/>
                  <a:gd name="T55" fmla="*/ 54 h 55"/>
                  <a:gd name="T56" fmla="*/ 14 w 18"/>
                  <a:gd name="T57" fmla="*/ 54 h 55"/>
                  <a:gd name="T58" fmla="*/ 16 w 18"/>
                  <a:gd name="T59" fmla="*/ 53 h 55"/>
                  <a:gd name="T60" fmla="*/ 16 w 18"/>
                  <a:gd name="T61" fmla="*/ 53 h 55"/>
                  <a:gd name="T62" fmla="*/ 17 w 18"/>
                  <a:gd name="T63" fmla="*/ 52 h 55"/>
                  <a:gd name="T64" fmla="*/ 17 w 18"/>
                  <a:gd name="T65" fmla="*/ 52 h 55"/>
                  <a:gd name="T66" fmla="*/ 17 w 18"/>
                  <a:gd name="T67" fmla="*/ 51 h 55"/>
                  <a:gd name="T68" fmla="*/ 17 w 18"/>
                  <a:gd name="T69" fmla="*/ 49 h 55"/>
                  <a:gd name="T70" fmla="*/ 18 w 18"/>
                  <a:gd name="T71" fmla="*/ 36 h 55"/>
                  <a:gd name="T72" fmla="*/ 18 w 18"/>
                  <a:gd name="T73" fmla="*/ 25 h 55"/>
                  <a:gd name="T74" fmla="*/ 18 w 18"/>
                  <a:gd name="T75" fmla="*/ 21 h 55"/>
                  <a:gd name="T76" fmla="*/ 18 w 18"/>
                  <a:gd name="T77" fmla="*/ 21 h 55"/>
                  <a:gd name="T78" fmla="*/ 18 w 18"/>
                  <a:gd name="T79" fmla="*/ 11 h 55"/>
                  <a:gd name="T80" fmla="*/ 18 w 18"/>
                  <a:gd name="T81" fmla="*/ 10 h 55"/>
                  <a:gd name="T82" fmla="*/ 18 w 18"/>
                  <a:gd name="T83" fmla="*/ 14 h 55"/>
                  <a:gd name="T84" fmla="*/ 18 w 18"/>
                  <a:gd name="T85" fmla="*/ 15 h 55"/>
                  <a:gd name="T86" fmla="*/ 18 w 18"/>
                  <a:gd name="T87" fmla="*/ 12 h 55"/>
                  <a:gd name="T88" fmla="*/ 18 w 18"/>
                  <a:gd name="T89" fmla="*/ 9 h 55"/>
                  <a:gd name="T90" fmla="*/ 17 w 18"/>
                  <a:gd name="T91" fmla="*/ 3 h 55"/>
                  <a:gd name="T92" fmla="*/ 18 w 18"/>
                  <a:gd name="T93" fmla="*/ 3 h 55"/>
                  <a:gd name="T94" fmla="*/ 13 w 18"/>
                  <a:gd name="T95" fmla="*/ 0 h 55"/>
                  <a:gd name="T96" fmla="*/ 15 w 18"/>
                  <a:gd name="T97" fmla="*/ 1 h 55"/>
                  <a:gd name="T98" fmla="*/ 8 w 18"/>
                  <a:gd name="T99" fmla="*/ 1 h 55"/>
                  <a:gd name="T100" fmla="*/ 2 w 18"/>
                  <a:gd name="T101" fmla="*/ 2 h 55"/>
                  <a:gd name="T102" fmla="*/ 1 w 18"/>
                  <a:gd name="T103" fmla="*/ 3 h 55"/>
                  <a:gd name="T104" fmla="*/ 1 w 18"/>
                  <a:gd name="T105" fmla="*/ 4 h 55"/>
                  <a:gd name="T106" fmla="*/ 1 w 18"/>
                  <a:gd name="T107" fmla="*/ 5 h 55"/>
                  <a:gd name="T108" fmla="*/ 1 w 18"/>
                  <a:gd name="T109" fmla="*/ 7 h 55"/>
                  <a:gd name="T110" fmla="*/ 12 w 18"/>
                  <a:gd name="T111" fmla="*/ 1 h 55"/>
                  <a:gd name="T112" fmla="*/ 14 w 18"/>
                  <a:gd name="T113" fmla="*/ 1 h 55"/>
                  <a:gd name="T114" fmla="*/ 12 w 18"/>
                  <a:gd name="T115" fmla="*/ 1 h 55"/>
                  <a:gd name="T116" fmla="*/ 12 w 18"/>
                  <a:gd name="T117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55">
                    <a:moveTo>
                      <a:pt x="1" y="7"/>
                    </a:moveTo>
                    <a:cubicBezTo>
                      <a:pt x="1" y="8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4"/>
                      <a:pt x="1" y="26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1" y="34"/>
                      <a:pt x="1" y="35"/>
                      <a:pt x="1" y="36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9"/>
                      <a:pt x="1" y="41"/>
                      <a:pt x="1" y="42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1" y="46"/>
                      <a:pt x="1" y="46"/>
                      <a:pt x="1" y="47"/>
                    </a:cubicBezTo>
                    <a:cubicBezTo>
                      <a:pt x="1" y="49"/>
                      <a:pt x="1" y="51"/>
                      <a:pt x="2" y="52"/>
                    </a:cubicBezTo>
                    <a:cubicBezTo>
                      <a:pt x="2" y="52"/>
                      <a:pt x="2" y="53"/>
                      <a:pt x="2" y="53"/>
                    </a:cubicBezTo>
                    <a:cubicBezTo>
                      <a:pt x="3" y="54"/>
                      <a:pt x="4" y="54"/>
                      <a:pt x="5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7" y="55"/>
                      <a:pt x="8" y="55"/>
                      <a:pt x="9" y="55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1" y="55"/>
                      <a:pt x="11" y="54"/>
                      <a:pt x="10" y="54"/>
                    </a:cubicBezTo>
                    <a:cubicBezTo>
                      <a:pt x="9" y="54"/>
                      <a:pt x="8" y="54"/>
                      <a:pt x="8" y="54"/>
                    </a:cubicBezTo>
                    <a:cubicBezTo>
                      <a:pt x="9" y="54"/>
                      <a:pt x="11" y="54"/>
                      <a:pt x="12" y="54"/>
                    </a:cubicBezTo>
                    <a:cubicBezTo>
                      <a:pt x="13" y="54"/>
                      <a:pt x="13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5" y="54"/>
                      <a:pt x="15" y="54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8" y="45"/>
                      <a:pt x="18" y="41"/>
                      <a:pt x="18" y="36"/>
                    </a:cubicBezTo>
                    <a:cubicBezTo>
                      <a:pt x="18" y="32"/>
                      <a:pt x="18" y="28"/>
                      <a:pt x="18" y="25"/>
                    </a:cubicBezTo>
                    <a:cubicBezTo>
                      <a:pt x="18" y="24"/>
                      <a:pt x="17" y="22"/>
                      <a:pt x="18" y="21"/>
                    </a:cubicBezTo>
                    <a:cubicBezTo>
                      <a:pt x="18" y="21"/>
                      <a:pt x="18" y="22"/>
                      <a:pt x="18" y="21"/>
                    </a:cubicBezTo>
                    <a:cubicBezTo>
                      <a:pt x="18" y="18"/>
                      <a:pt x="18" y="15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1"/>
                      <a:pt x="18" y="12"/>
                      <a:pt x="18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4"/>
                      <a:pt x="17" y="13"/>
                      <a:pt x="18" y="12"/>
                    </a:cubicBezTo>
                    <a:cubicBezTo>
                      <a:pt x="18" y="11"/>
                      <a:pt x="17" y="10"/>
                      <a:pt x="18" y="9"/>
                    </a:cubicBezTo>
                    <a:cubicBezTo>
                      <a:pt x="18" y="7"/>
                      <a:pt x="18" y="5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3" y="1"/>
                      <a:pt x="14" y="0"/>
                      <a:pt x="15" y="1"/>
                    </a:cubicBezTo>
                    <a:cubicBezTo>
                      <a:pt x="13" y="1"/>
                      <a:pt x="11" y="1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7" name="Freeform 71"/>
              <p:cNvSpPr/>
              <p:nvPr/>
            </p:nvSpPr>
            <p:spPr bwMode="auto">
              <a:xfrm>
                <a:off x="5083176" y="1377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8" name="Rectangle 72"/>
              <p:cNvSpPr>
                <a:spLocks noChangeArrowheads="1"/>
              </p:cNvSpPr>
              <p:nvPr/>
            </p:nvSpPr>
            <p:spPr bwMode="auto">
              <a:xfrm>
                <a:off x="5080001" y="14160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9" name="Freeform 73"/>
              <p:cNvSpPr/>
              <p:nvPr/>
            </p:nvSpPr>
            <p:spPr bwMode="auto">
              <a:xfrm>
                <a:off x="5230813" y="14017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0" name="Freeform 74"/>
              <p:cNvSpPr>
                <a:spLocks noEditPoints="1"/>
              </p:cNvSpPr>
              <p:nvPr/>
            </p:nvSpPr>
            <p:spPr bwMode="auto">
              <a:xfrm>
                <a:off x="5143501" y="1319213"/>
                <a:ext cx="41275" cy="28575"/>
              </a:xfrm>
              <a:custGeom>
                <a:avLst/>
                <a:gdLst>
                  <a:gd name="T0" fmla="*/ 1 w 11"/>
                  <a:gd name="T1" fmla="*/ 8 h 8"/>
                  <a:gd name="T2" fmla="*/ 1 w 11"/>
                  <a:gd name="T3" fmla="*/ 7 h 8"/>
                  <a:gd name="T4" fmla="*/ 3 w 11"/>
                  <a:gd name="T5" fmla="*/ 8 h 8"/>
                  <a:gd name="T6" fmla="*/ 5 w 11"/>
                  <a:gd name="T7" fmla="*/ 7 h 8"/>
                  <a:gd name="T8" fmla="*/ 6 w 11"/>
                  <a:gd name="T9" fmla="*/ 7 h 8"/>
                  <a:gd name="T10" fmla="*/ 6 w 11"/>
                  <a:gd name="T11" fmla="*/ 8 h 8"/>
                  <a:gd name="T12" fmla="*/ 7 w 11"/>
                  <a:gd name="T13" fmla="*/ 8 h 8"/>
                  <a:gd name="T14" fmla="*/ 6 w 11"/>
                  <a:gd name="T15" fmla="*/ 7 h 8"/>
                  <a:gd name="T16" fmla="*/ 8 w 11"/>
                  <a:gd name="T17" fmla="*/ 7 h 8"/>
                  <a:gd name="T18" fmla="*/ 9 w 11"/>
                  <a:gd name="T19" fmla="*/ 8 h 8"/>
                  <a:gd name="T20" fmla="*/ 9 w 11"/>
                  <a:gd name="T21" fmla="*/ 7 h 8"/>
                  <a:gd name="T22" fmla="*/ 10 w 11"/>
                  <a:gd name="T23" fmla="*/ 6 h 8"/>
                  <a:gd name="T24" fmla="*/ 11 w 11"/>
                  <a:gd name="T25" fmla="*/ 4 h 8"/>
                  <a:gd name="T26" fmla="*/ 11 w 11"/>
                  <a:gd name="T27" fmla="*/ 2 h 8"/>
                  <a:gd name="T28" fmla="*/ 11 w 11"/>
                  <a:gd name="T29" fmla="*/ 1 h 8"/>
                  <a:gd name="T30" fmla="*/ 10 w 11"/>
                  <a:gd name="T31" fmla="*/ 0 h 8"/>
                  <a:gd name="T32" fmla="*/ 9 w 11"/>
                  <a:gd name="T33" fmla="*/ 1 h 8"/>
                  <a:gd name="T34" fmla="*/ 10 w 11"/>
                  <a:gd name="T35" fmla="*/ 1 h 8"/>
                  <a:gd name="T36" fmla="*/ 8 w 11"/>
                  <a:gd name="T37" fmla="*/ 1 h 8"/>
                  <a:gd name="T38" fmla="*/ 7 w 11"/>
                  <a:gd name="T39" fmla="*/ 1 h 8"/>
                  <a:gd name="T40" fmla="*/ 6 w 11"/>
                  <a:gd name="T41" fmla="*/ 0 h 8"/>
                  <a:gd name="T42" fmla="*/ 6 w 11"/>
                  <a:gd name="T43" fmla="*/ 1 h 8"/>
                  <a:gd name="T44" fmla="*/ 2 w 11"/>
                  <a:gd name="T45" fmla="*/ 1 h 8"/>
                  <a:gd name="T46" fmla="*/ 1 w 11"/>
                  <a:gd name="T47" fmla="*/ 1 h 8"/>
                  <a:gd name="T48" fmla="*/ 2 w 11"/>
                  <a:gd name="T49" fmla="*/ 0 h 8"/>
                  <a:gd name="T50" fmla="*/ 1 w 11"/>
                  <a:gd name="T51" fmla="*/ 0 h 8"/>
                  <a:gd name="T52" fmla="*/ 0 w 11"/>
                  <a:gd name="T53" fmla="*/ 2 h 8"/>
                  <a:gd name="T54" fmla="*/ 1 w 11"/>
                  <a:gd name="T55" fmla="*/ 1 h 8"/>
                  <a:gd name="T56" fmla="*/ 1 w 11"/>
                  <a:gd name="T57" fmla="*/ 3 h 8"/>
                  <a:gd name="T58" fmla="*/ 0 w 11"/>
                  <a:gd name="T59" fmla="*/ 4 h 8"/>
                  <a:gd name="T60" fmla="*/ 1 w 11"/>
                  <a:gd name="T61" fmla="*/ 4 h 8"/>
                  <a:gd name="T62" fmla="*/ 1 w 11"/>
                  <a:gd name="T63" fmla="*/ 8 h 8"/>
                  <a:gd name="T64" fmla="*/ 6 w 11"/>
                  <a:gd name="T65" fmla="*/ 1 h 8"/>
                  <a:gd name="T66" fmla="*/ 6 w 11"/>
                  <a:gd name="T67" fmla="*/ 1 h 8"/>
                  <a:gd name="T68" fmla="*/ 5 w 11"/>
                  <a:gd name="T69" fmla="*/ 1 h 8"/>
                  <a:gd name="T70" fmla="*/ 6 w 11"/>
                  <a:gd name="T7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8">
                    <a:moveTo>
                      <a:pt x="1" y="8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10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7"/>
                      <a:pt x="1" y="8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1" name="Freeform 75"/>
              <p:cNvSpPr/>
              <p:nvPr/>
            </p:nvSpPr>
            <p:spPr bwMode="auto">
              <a:xfrm>
                <a:off x="5448301" y="1649413"/>
                <a:ext cx="49213" cy="6350"/>
              </a:xfrm>
              <a:custGeom>
                <a:avLst/>
                <a:gdLst>
                  <a:gd name="T0" fmla="*/ 13 w 13"/>
                  <a:gd name="T1" fmla="*/ 0 h 2"/>
                  <a:gd name="T2" fmla="*/ 12 w 13"/>
                  <a:gd name="T3" fmla="*/ 0 h 2"/>
                  <a:gd name="T4" fmla="*/ 10 w 13"/>
                  <a:gd name="T5" fmla="*/ 1 h 2"/>
                  <a:gd name="T6" fmla="*/ 0 w 13"/>
                  <a:gd name="T7" fmla="*/ 1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5" y="1"/>
                      <a:pt x="10" y="2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2" name="Freeform 76"/>
              <p:cNvSpPr/>
              <p:nvPr/>
            </p:nvSpPr>
            <p:spPr bwMode="auto">
              <a:xfrm>
                <a:off x="5154613" y="13192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3" name="Freeform 77"/>
              <p:cNvSpPr/>
              <p:nvPr/>
            </p:nvSpPr>
            <p:spPr bwMode="auto">
              <a:xfrm>
                <a:off x="5286376" y="187007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4" name="Freeform 78"/>
              <p:cNvSpPr/>
              <p:nvPr/>
            </p:nvSpPr>
            <p:spPr bwMode="auto">
              <a:xfrm>
                <a:off x="5294313" y="1897063"/>
                <a:ext cx="14288" cy="0"/>
              </a:xfrm>
              <a:custGeom>
                <a:avLst/>
                <a:gdLst>
                  <a:gd name="T0" fmla="*/ 3 w 4"/>
                  <a:gd name="T1" fmla="*/ 4 w 4"/>
                  <a:gd name="T2" fmla="*/ 0 w 4"/>
                  <a:gd name="T3" fmla="*/ 3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5" name="Freeform 79"/>
              <p:cNvSpPr/>
              <p:nvPr/>
            </p:nvSpPr>
            <p:spPr bwMode="auto">
              <a:xfrm>
                <a:off x="5154613" y="19113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6" name="Freeform 80"/>
              <p:cNvSpPr/>
              <p:nvPr/>
            </p:nvSpPr>
            <p:spPr bwMode="auto">
              <a:xfrm>
                <a:off x="5319713" y="1858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7" name="Freeform 81"/>
              <p:cNvSpPr/>
              <p:nvPr/>
            </p:nvSpPr>
            <p:spPr bwMode="auto">
              <a:xfrm>
                <a:off x="5211763" y="1897063"/>
                <a:ext cx="33338" cy="0"/>
              </a:xfrm>
              <a:custGeom>
                <a:avLst/>
                <a:gdLst>
                  <a:gd name="T0" fmla="*/ 0 w 9"/>
                  <a:gd name="T1" fmla="*/ 0 w 9"/>
                  <a:gd name="T2" fmla="*/ 7 w 9"/>
                  <a:gd name="T3" fmla="*/ 9 w 9"/>
                  <a:gd name="T4" fmla="*/ 9 w 9"/>
                  <a:gd name="T5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8" name="Freeform 82"/>
              <p:cNvSpPr/>
              <p:nvPr/>
            </p:nvSpPr>
            <p:spPr bwMode="auto">
              <a:xfrm>
                <a:off x="5211763" y="1897063"/>
                <a:ext cx="0" cy="11113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9" name="Freeform 83"/>
              <p:cNvSpPr/>
              <p:nvPr/>
            </p:nvSpPr>
            <p:spPr bwMode="auto">
              <a:xfrm>
                <a:off x="5500688" y="1644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0" name="Freeform 84"/>
              <p:cNvSpPr/>
              <p:nvPr/>
            </p:nvSpPr>
            <p:spPr bwMode="auto">
              <a:xfrm>
                <a:off x="5302251" y="1787526"/>
                <a:ext cx="17463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1" y="0"/>
                      <a:pt x="4" y="0"/>
                      <a:pt x="5" y="0"/>
                    </a:cubicBezTo>
                    <a:cubicBezTo>
                      <a:pt x="4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1" name="Freeform 85"/>
              <p:cNvSpPr/>
              <p:nvPr/>
            </p:nvSpPr>
            <p:spPr bwMode="auto">
              <a:xfrm>
                <a:off x="5338763" y="1836738"/>
                <a:ext cx="4763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2" name="Freeform 86"/>
              <p:cNvSpPr/>
              <p:nvPr/>
            </p:nvSpPr>
            <p:spPr bwMode="auto">
              <a:xfrm>
                <a:off x="5564188" y="1668463"/>
                <a:ext cx="7938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3" name="Freeform 87"/>
              <p:cNvSpPr/>
              <p:nvPr/>
            </p:nvSpPr>
            <p:spPr bwMode="auto">
              <a:xfrm>
                <a:off x="5214938" y="1911351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4" name="Freeform 88"/>
              <p:cNvSpPr/>
              <p:nvPr/>
            </p:nvSpPr>
            <p:spPr bwMode="auto">
              <a:xfrm>
                <a:off x="5226051" y="17129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5" name="Freeform 89"/>
              <p:cNvSpPr/>
              <p:nvPr/>
            </p:nvSpPr>
            <p:spPr bwMode="auto">
              <a:xfrm>
                <a:off x="5222876" y="1697038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6" name="Freeform 90"/>
              <p:cNvSpPr>
                <a:spLocks noEditPoints="1"/>
              </p:cNvSpPr>
              <p:nvPr/>
            </p:nvSpPr>
            <p:spPr bwMode="auto">
              <a:xfrm>
                <a:off x="5165726" y="1697038"/>
                <a:ext cx="65088" cy="19050"/>
              </a:xfrm>
              <a:custGeom>
                <a:avLst/>
                <a:gdLst>
                  <a:gd name="T0" fmla="*/ 1 w 17"/>
                  <a:gd name="T1" fmla="*/ 1 h 5"/>
                  <a:gd name="T2" fmla="*/ 1 w 17"/>
                  <a:gd name="T3" fmla="*/ 3 h 5"/>
                  <a:gd name="T4" fmla="*/ 1 w 17"/>
                  <a:gd name="T5" fmla="*/ 4 h 5"/>
                  <a:gd name="T6" fmla="*/ 1 w 17"/>
                  <a:gd name="T7" fmla="*/ 4 h 5"/>
                  <a:gd name="T8" fmla="*/ 7 w 17"/>
                  <a:gd name="T9" fmla="*/ 5 h 5"/>
                  <a:gd name="T10" fmla="*/ 10 w 17"/>
                  <a:gd name="T11" fmla="*/ 4 h 5"/>
                  <a:gd name="T12" fmla="*/ 10 w 17"/>
                  <a:gd name="T13" fmla="*/ 5 h 5"/>
                  <a:gd name="T14" fmla="*/ 13 w 17"/>
                  <a:gd name="T15" fmla="*/ 5 h 5"/>
                  <a:gd name="T16" fmla="*/ 12 w 17"/>
                  <a:gd name="T17" fmla="*/ 4 h 5"/>
                  <a:gd name="T18" fmla="*/ 13 w 17"/>
                  <a:gd name="T19" fmla="*/ 4 h 5"/>
                  <a:gd name="T20" fmla="*/ 15 w 17"/>
                  <a:gd name="T21" fmla="*/ 4 h 5"/>
                  <a:gd name="T22" fmla="*/ 16 w 17"/>
                  <a:gd name="T23" fmla="*/ 5 h 5"/>
                  <a:gd name="T24" fmla="*/ 16 w 17"/>
                  <a:gd name="T25" fmla="*/ 2 h 5"/>
                  <a:gd name="T26" fmla="*/ 16 w 17"/>
                  <a:gd name="T27" fmla="*/ 1 h 5"/>
                  <a:gd name="T28" fmla="*/ 14 w 17"/>
                  <a:gd name="T29" fmla="*/ 1 h 5"/>
                  <a:gd name="T30" fmla="*/ 14 w 17"/>
                  <a:gd name="T31" fmla="*/ 1 h 5"/>
                  <a:gd name="T32" fmla="*/ 13 w 17"/>
                  <a:gd name="T33" fmla="*/ 1 h 5"/>
                  <a:gd name="T34" fmla="*/ 12 w 17"/>
                  <a:gd name="T35" fmla="*/ 1 h 5"/>
                  <a:gd name="T36" fmla="*/ 12 w 17"/>
                  <a:gd name="T37" fmla="*/ 1 h 5"/>
                  <a:gd name="T38" fmla="*/ 9 w 17"/>
                  <a:gd name="T39" fmla="*/ 1 h 5"/>
                  <a:gd name="T40" fmla="*/ 8 w 17"/>
                  <a:gd name="T41" fmla="*/ 1 h 5"/>
                  <a:gd name="T42" fmla="*/ 7 w 17"/>
                  <a:gd name="T43" fmla="*/ 1 h 5"/>
                  <a:gd name="T44" fmla="*/ 6 w 17"/>
                  <a:gd name="T45" fmla="*/ 0 h 5"/>
                  <a:gd name="T46" fmla="*/ 6 w 17"/>
                  <a:gd name="T47" fmla="*/ 0 h 5"/>
                  <a:gd name="T48" fmla="*/ 6 w 17"/>
                  <a:gd name="T49" fmla="*/ 1 h 5"/>
                  <a:gd name="T50" fmla="*/ 5 w 17"/>
                  <a:gd name="T51" fmla="*/ 1 h 5"/>
                  <a:gd name="T52" fmla="*/ 4 w 17"/>
                  <a:gd name="T53" fmla="*/ 1 h 5"/>
                  <a:gd name="T54" fmla="*/ 4 w 17"/>
                  <a:gd name="T55" fmla="*/ 1 h 5"/>
                  <a:gd name="T56" fmla="*/ 1 w 17"/>
                  <a:gd name="T57" fmla="*/ 1 h 5"/>
                  <a:gd name="T58" fmla="*/ 1 w 17"/>
                  <a:gd name="T59" fmla="*/ 1 h 5"/>
                  <a:gd name="T60" fmla="*/ 0 w 17"/>
                  <a:gd name="T61" fmla="*/ 2 h 5"/>
                  <a:gd name="T62" fmla="*/ 1 w 17"/>
                  <a:gd name="T63" fmla="*/ 1 h 5"/>
                  <a:gd name="T64" fmla="*/ 16 w 17"/>
                  <a:gd name="T65" fmla="*/ 4 h 5"/>
                  <a:gd name="T66" fmla="*/ 16 w 17"/>
                  <a:gd name="T67" fmla="*/ 4 h 5"/>
                  <a:gd name="T68" fmla="*/ 16 w 17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5">
                    <a:moveTo>
                      <a:pt x="1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3" y="5"/>
                      <a:pt x="13" y="5"/>
                    </a:cubicBezTo>
                    <a:cubicBezTo>
                      <a:pt x="13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7" name="Freeform 91"/>
              <p:cNvSpPr/>
              <p:nvPr/>
            </p:nvSpPr>
            <p:spPr bwMode="auto">
              <a:xfrm>
                <a:off x="5253038" y="1709738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8" name="Freeform 92"/>
              <p:cNvSpPr/>
              <p:nvPr/>
            </p:nvSpPr>
            <p:spPr bwMode="auto">
              <a:xfrm>
                <a:off x="5286376" y="1738313"/>
                <a:ext cx="19050" cy="476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9" name="Freeform 93"/>
              <p:cNvSpPr/>
              <p:nvPr/>
            </p:nvSpPr>
            <p:spPr bwMode="auto">
              <a:xfrm>
                <a:off x="5302251" y="1622426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0" name="Freeform 94"/>
              <p:cNvSpPr/>
              <p:nvPr/>
            </p:nvSpPr>
            <p:spPr bwMode="auto">
              <a:xfrm>
                <a:off x="5226051" y="1625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1" name="Freeform 95"/>
              <p:cNvSpPr/>
              <p:nvPr/>
            </p:nvSpPr>
            <p:spPr bwMode="auto">
              <a:xfrm>
                <a:off x="5327651" y="1625601"/>
                <a:ext cx="11113" cy="7938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1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2" name="Freeform 96"/>
              <p:cNvSpPr>
                <a:spLocks noEditPoints="1"/>
              </p:cNvSpPr>
              <p:nvPr/>
            </p:nvSpPr>
            <p:spPr bwMode="auto">
              <a:xfrm>
                <a:off x="5080001" y="1787526"/>
                <a:ext cx="236538" cy="19050"/>
              </a:xfrm>
              <a:custGeom>
                <a:avLst/>
                <a:gdLst>
                  <a:gd name="T0" fmla="*/ 63 w 63"/>
                  <a:gd name="T1" fmla="*/ 1 h 5"/>
                  <a:gd name="T2" fmla="*/ 62 w 63"/>
                  <a:gd name="T3" fmla="*/ 0 h 5"/>
                  <a:gd name="T4" fmla="*/ 61 w 63"/>
                  <a:gd name="T5" fmla="*/ 0 h 5"/>
                  <a:gd name="T6" fmla="*/ 60 w 63"/>
                  <a:gd name="T7" fmla="*/ 0 h 5"/>
                  <a:gd name="T8" fmla="*/ 57 w 63"/>
                  <a:gd name="T9" fmla="*/ 0 h 5"/>
                  <a:gd name="T10" fmla="*/ 54 w 63"/>
                  <a:gd name="T11" fmla="*/ 0 h 5"/>
                  <a:gd name="T12" fmla="*/ 51 w 63"/>
                  <a:gd name="T13" fmla="*/ 0 h 5"/>
                  <a:gd name="T14" fmla="*/ 50 w 63"/>
                  <a:gd name="T15" fmla="*/ 0 h 5"/>
                  <a:gd name="T16" fmla="*/ 48 w 63"/>
                  <a:gd name="T17" fmla="*/ 0 h 5"/>
                  <a:gd name="T18" fmla="*/ 47 w 63"/>
                  <a:gd name="T19" fmla="*/ 0 h 5"/>
                  <a:gd name="T20" fmla="*/ 45 w 63"/>
                  <a:gd name="T21" fmla="*/ 0 h 5"/>
                  <a:gd name="T22" fmla="*/ 39 w 63"/>
                  <a:gd name="T23" fmla="*/ 1 h 5"/>
                  <a:gd name="T24" fmla="*/ 34 w 63"/>
                  <a:gd name="T25" fmla="*/ 0 h 5"/>
                  <a:gd name="T26" fmla="*/ 32 w 63"/>
                  <a:gd name="T27" fmla="*/ 0 h 5"/>
                  <a:gd name="T28" fmla="*/ 31 w 63"/>
                  <a:gd name="T29" fmla="*/ 0 h 5"/>
                  <a:gd name="T30" fmla="*/ 29 w 63"/>
                  <a:gd name="T31" fmla="*/ 0 h 5"/>
                  <a:gd name="T32" fmla="*/ 29 w 63"/>
                  <a:gd name="T33" fmla="*/ 0 h 5"/>
                  <a:gd name="T34" fmla="*/ 26 w 63"/>
                  <a:gd name="T35" fmla="*/ 0 h 5"/>
                  <a:gd name="T36" fmla="*/ 23 w 63"/>
                  <a:gd name="T37" fmla="*/ 0 h 5"/>
                  <a:gd name="T38" fmla="*/ 21 w 63"/>
                  <a:gd name="T39" fmla="*/ 0 h 5"/>
                  <a:gd name="T40" fmla="*/ 19 w 63"/>
                  <a:gd name="T41" fmla="*/ 0 h 5"/>
                  <a:gd name="T42" fmla="*/ 15 w 63"/>
                  <a:gd name="T43" fmla="*/ 0 h 5"/>
                  <a:gd name="T44" fmla="*/ 10 w 63"/>
                  <a:gd name="T45" fmla="*/ 0 h 5"/>
                  <a:gd name="T46" fmla="*/ 10 w 63"/>
                  <a:gd name="T47" fmla="*/ 0 h 5"/>
                  <a:gd name="T48" fmla="*/ 7 w 63"/>
                  <a:gd name="T49" fmla="*/ 0 h 5"/>
                  <a:gd name="T50" fmla="*/ 5 w 63"/>
                  <a:gd name="T51" fmla="*/ 0 h 5"/>
                  <a:gd name="T52" fmla="*/ 5 w 63"/>
                  <a:gd name="T53" fmla="*/ 0 h 5"/>
                  <a:gd name="T54" fmla="*/ 7 w 63"/>
                  <a:gd name="T55" fmla="*/ 0 h 5"/>
                  <a:gd name="T56" fmla="*/ 9 w 63"/>
                  <a:gd name="T57" fmla="*/ 1 h 5"/>
                  <a:gd name="T58" fmla="*/ 6 w 63"/>
                  <a:gd name="T59" fmla="*/ 1 h 5"/>
                  <a:gd name="T60" fmla="*/ 4 w 63"/>
                  <a:gd name="T61" fmla="*/ 0 h 5"/>
                  <a:gd name="T62" fmla="*/ 3 w 63"/>
                  <a:gd name="T63" fmla="*/ 0 h 5"/>
                  <a:gd name="T64" fmla="*/ 2 w 63"/>
                  <a:gd name="T65" fmla="*/ 0 h 5"/>
                  <a:gd name="T66" fmla="*/ 1 w 63"/>
                  <a:gd name="T67" fmla="*/ 1 h 5"/>
                  <a:gd name="T68" fmla="*/ 0 w 63"/>
                  <a:gd name="T69" fmla="*/ 1 h 5"/>
                  <a:gd name="T70" fmla="*/ 0 w 63"/>
                  <a:gd name="T71" fmla="*/ 2 h 5"/>
                  <a:gd name="T72" fmla="*/ 1 w 63"/>
                  <a:gd name="T73" fmla="*/ 2 h 5"/>
                  <a:gd name="T74" fmla="*/ 15 w 63"/>
                  <a:gd name="T75" fmla="*/ 4 h 5"/>
                  <a:gd name="T76" fmla="*/ 25 w 63"/>
                  <a:gd name="T77" fmla="*/ 4 h 5"/>
                  <a:gd name="T78" fmla="*/ 29 w 63"/>
                  <a:gd name="T79" fmla="*/ 4 h 5"/>
                  <a:gd name="T80" fmla="*/ 29 w 63"/>
                  <a:gd name="T81" fmla="*/ 4 h 5"/>
                  <a:gd name="T82" fmla="*/ 38 w 63"/>
                  <a:gd name="T83" fmla="*/ 4 h 5"/>
                  <a:gd name="T84" fmla="*/ 40 w 63"/>
                  <a:gd name="T85" fmla="*/ 4 h 5"/>
                  <a:gd name="T86" fmla="*/ 36 w 63"/>
                  <a:gd name="T87" fmla="*/ 4 h 5"/>
                  <a:gd name="T88" fmla="*/ 35 w 63"/>
                  <a:gd name="T89" fmla="*/ 4 h 5"/>
                  <a:gd name="T90" fmla="*/ 38 w 63"/>
                  <a:gd name="T91" fmla="*/ 3 h 5"/>
                  <a:gd name="T92" fmla="*/ 42 w 63"/>
                  <a:gd name="T93" fmla="*/ 3 h 5"/>
                  <a:gd name="T94" fmla="*/ 47 w 63"/>
                  <a:gd name="T95" fmla="*/ 3 h 5"/>
                  <a:gd name="T96" fmla="*/ 47 w 63"/>
                  <a:gd name="T97" fmla="*/ 4 h 5"/>
                  <a:gd name="T98" fmla="*/ 53 w 63"/>
                  <a:gd name="T99" fmla="*/ 4 h 5"/>
                  <a:gd name="T100" fmla="*/ 51 w 63"/>
                  <a:gd name="T101" fmla="*/ 4 h 5"/>
                  <a:gd name="T102" fmla="*/ 58 w 63"/>
                  <a:gd name="T103" fmla="*/ 3 h 5"/>
                  <a:gd name="T104" fmla="*/ 63 w 63"/>
                  <a:gd name="T105" fmla="*/ 1 h 5"/>
                  <a:gd name="T106" fmla="*/ 52 w 63"/>
                  <a:gd name="T107" fmla="*/ 3 h 5"/>
                  <a:gd name="T108" fmla="*/ 54 w 63"/>
                  <a:gd name="T109" fmla="*/ 3 h 5"/>
                  <a:gd name="T110" fmla="*/ 52 w 63"/>
                  <a:gd name="T1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" h="5">
                    <a:moveTo>
                      <a:pt x="63" y="1"/>
                    </a:moveTo>
                    <a:cubicBezTo>
                      <a:pt x="63" y="1"/>
                      <a:pt x="63" y="1"/>
                      <a:pt x="62" y="0"/>
                    </a:cubicBezTo>
                    <a:cubicBezTo>
                      <a:pt x="62" y="0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8" y="0"/>
                      <a:pt x="57" y="0"/>
                    </a:cubicBezTo>
                    <a:cubicBezTo>
                      <a:pt x="56" y="1"/>
                      <a:pt x="55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50" y="0"/>
                      <a:pt x="51" y="0"/>
                      <a:pt x="50" y="0"/>
                    </a:cubicBezTo>
                    <a:cubicBezTo>
                      <a:pt x="50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43" y="1"/>
                      <a:pt x="41" y="1"/>
                      <a:pt x="39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30" y="0"/>
                      <a:pt x="29" y="0"/>
                    </a:cubicBezTo>
                    <a:cubicBezTo>
                      <a:pt x="28" y="0"/>
                      <a:pt x="27" y="1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" y="5"/>
                      <a:pt x="10" y="3"/>
                      <a:pt x="15" y="4"/>
                    </a:cubicBezTo>
                    <a:cubicBezTo>
                      <a:pt x="18" y="4"/>
                      <a:pt x="22" y="4"/>
                      <a:pt x="25" y="4"/>
                    </a:cubicBezTo>
                    <a:cubicBezTo>
                      <a:pt x="27" y="4"/>
                      <a:pt x="28" y="3"/>
                      <a:pt x="29" y="4"/>
                    </a:cubicBezTo>
                    <a:cubicBezTo>
                      <a:pt x="29" y="4"/>
                      <a:pt x="28" y="4"/>
                      <a:pt x="29" y="4"/>
                    </a:cubicBezTo>
                    <a:cubicBezTo>
                      <a:pt x="32" y="4"/>
                      <a:pt x="35" y="4"/>
                      <a:pt x="38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39" y="4"/>
                      <a:pt x="37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39" y="4"/>
                      <a:pt x="40" y="3"/>
                      <a:pt x="42" y="3"/>
                    </a:cubicBezTo>
                    <a:cubicBezTo>
                      <a:pt x="43" y="4"/>
                      <a:pt x="45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9" y="4"/>
                      <a:pt x="51" y="4"/>
                      <a:pt x="53" y="4"/>
                    </a:cubicBezTo>
                    <a:cubicBezTo>
                      <a:pt x="52" y="4"/>
                      <a:pt x="52" y="4"/>
                      <a:pt x="51" y="4"/>
                    </a:cubicBezTo>
                    <a:cubicBezTo>
                      <a:pt x="53" y="4"/>
                      <a:pt x="56" y="4"/>
                      <a:pt x="58" y="3"/>
                    </a:cubicBezTo>
                    <a:cubicBezTo>
                      <a:pt x="60" y="3"/>
                      <a:pt x="63" y="3"/>
                      <a:pt x="63" y="1"/>
                    </a:cubicBezTo>
                    <a:close/>
                    <a:moveTo>
                      <a:pt x="52" y="3"/>
                    </a:moveTo>
                    <a:cubicBezTo>
                      <a:pt x="53" y="3"/>
                      <a:pt x="54" y="3"/>
                      <a:pt x="54" y="3"/>
                    </a:cubicBezTo>
                    <a:cubicBezTo>
                      <a:pt x="53" y="3"/>
                      <a:pt x="53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3" name="Freeform 97"/>
              <p:cNvSpPr>
                <a:spLocks noEditPoints="1"/>
              </p:cNvSpPr>
              <p:nvPr/>
            </p:nvSpPr>
            <p:spPr bwMode="auto">
              <a:xfrm>
                <a:off x="5080001" y="1738313"/>
                <a:ext cx="236538" cy="19050"/>
              </a:xfrm>
              <a:custGeom>
                <a:avLst/>
                <a:gdLst>
                  <a:gd name="T0" fmla="*/ 1 w 63"/>
                  <a:gd name="T1" fmla="*/ 4 h 5"/>
                  <a:gd name="T2" fmla="*/ 2 w 63"/>
                  <a:gd name="T3" fmla="*/ 5 h 5"/>
                  <a:gd name="T4" fmla="*/ 3 w 63"/>
                  <a:gd name="T5" fmla="*/ 5 h 5"/>
                  <a:gd name="T6" fmla="*/ 5 w 63"/>
                  <a:gd name="T7" fmla="*/ 5 h 5"/>
                  <a:gd name="T8" fmla="*/ 17 w 63"/>
                  <a:gd name="T9" fmla="*/ 4 h 5"/>
                  <a:gd name="T10" fmla="*/ 24 w 63"/>
                  <a:gd name="T11" fmla="*/ 4 h 5"/>
                  <a:gd name="T12" fmla="*/ 31 w 63"/>
                  <a:gd name="T13" fmla="*/ 4 h 5"/>
                  <a:gd name="T14" fmla="*/ 32 w 63"/>
                  <a:gd name="T15" fmla="*/ 4 h 5"/>
                  <a:gd name="T16" fmla="*/ 32 w 63"/>
                  <a:gd name="T17" fmla="*/ 5 h 5"/>
                  <a:gd name="T18" fmla="*/ 38 w 63"/>
                  <a:gd name="T19" fmla="*/ 5 h 5"/>
                  <a:gd name="T20" fmla="*/ 43 w 63"/>
                  <a:gd name="T21" fmla="*/ 5 h 5"/>
                  <a:gd name="T22" fmla="*/ 41 w 63"/>
                  <a:gd name="T23" fmla="*/ 4 h 5"/>
                  <a:gd name="T24" fmla="*/ 38 w 63"/>
                  <a:gd name="T25" fmla="*/ 4 h 5"/>
                  <a:gd name="T26" fmla="*/ 41 w 63"/>
                  <a:gd name="T27" fmla="*/ 4 h 5"/>
                  <a:gd name="T28" fmla="*/ 44 w 63"/>
                  <a:gd name="T29" fmla="*/ 4 h 5"/>
                  <a:gd name="T30" fmla="*/ 46 w 63"/>
                  <a:gd name="T31" fmla="*/ 4 h 5"/>
                  <a:gd name="T32" fmla="*/ 50 w 63"/>
                  <a:gd name="T33" fmla="*/ 4 h 5"/>
                  <a:gd name="T34" fmla="*/ 50 w 63"/>
                  <a:gd name="T35" fmla="*/ 4 h 5"/>
                  <a:gd name="T36" fmla="*/ 56 w 63"/>
                  <a:gd name="T37" fmla="*/ 5 h 5"/>
                  <a:gd name="T38" fmla="*/ 54 w 63"/>
                  <a:gd name="T39" fmla="*/ 4 h 5"/>
                  <a:gd name="T40" fmla="*/ 63 w 63"/>
                  <a:gd name="T41" fmla="*/ 4 h 5"/>
                  <a:gd name="T42" fmla="*/ 60 w 63"/>
                  <a:gd name="T43" fmla="*/ 2 h 5"/>
                  <a:gd name="T44" fmla="*/ 59 w 63"/>
                  <a:gd name="T45" fmla="*/ 1 h 5"/>
                  <a:gd name="T46" fmla="*/ 58 w 63"/>
                  <a:gd name="T47" fmla="*/ 1 h 5"/>
                  <a:gd name="T48" fmla="*/ 56 w 63"/>
                  <a:gd name="T49" fmla="*/ 1 h 5"/>
                  <a:gd name="T50" fmla="*/ 53 w 63"/>
                  <a:gd name="T51" fmla="*/ 1 h 5"/>
                  <a:gd name="T52" fmla="*/ 51 w 63"/>
                  <a:gd name="T53" fmla="*/ 1 h 5"/>
                  <a:gd name="T54" fmla="*/ 48 w 63"/>
                  <a:gd name="T55" fmla="*/ 1 h 5"/>
                  <a:gd name="T56" fmla="*/ 47 w 63"/>
                  <a:gd name="T57" fmla="*/ 1 h 5"/>
                  <a:gd name="T58" fmla="*/ 45 w 63"/>
                  <a:gd name="T59" fmla="*/ 1 h 5"/>
                  <a:gd name="T60" fmla="*/ 44 w 63"/>
                  <a:gd name="T61" fmla="*/ 1 h 5"/>
                  <a:gd name="T62" fmla="*/ 42 w 63"/>
                  <a:gd name="T63" fmla="*/ 1 h 5"/>
                  <a:gd name="T64" fmla="*/ 36 w 63"/>
                  <a:gd name="T65" fmla="*/ 1 h 5"/>
                  <a:gd name="T66" fmla="*/ 31 w 63"/>
                  <a:gd name="T67" fmla="*/ 1 h 5"/>
                  <a:gd name="T68" fmla="*/ 29 w 63"/>
                  <a:gd name="T69" fmla="*/ 1 h 5"/>
                  <a:gd name="T70" fmla="*/ 28 w 63"/>
                  <a:gd name="T71" fmla="*/ 0 h 5"/>
                  <a:gd name="T72" fmla="*/ 26 w 63"/>
                  <a:gd name="T73" fmla="*/ 1 h 5"/>
                  <a:gd name="T74" fmla="*/ 26 w 63"/>
                  <a:gd name="T75" fmla="*/ 1 h 5"/>
                  <a:gd name="T76" fmla="*/ 22 w 63"/>
                  <a:gd name="T77" fmla="*/ 1 h 5"/>
                  <a:gd name="T78" fmla="*/ 19 w 63"/>
                  <a:gd name="T79" fmla="*/ 1 h 5"/>
                  <a:gd name="T80" fmla="*/ 17 w 63"/>
                  <a:gd name="T81" fmla="*/ 1 h 5"/>
                  <a:gd name="T82" fmla="*/ 14 w 63"/>
                  <a:gd name="T83" fmla="*/ 1 h 5"/>
                  <a:gd name="T84" fmla="*/ 8 w 63"/>
                  <a:gd name="T85" fmla="*/ 1 h 5"/>
                  <a:gd name="T86" fmla="*/ 7 w 63"/>
                  <a:gd name="T87" fmla="*/ 1 h 5"/>
                  <a:gd name="T88" fmla="*/ 7 w 63"/>
                  <a:gd name="T89" fmla="*/ 0 h 5"/>
                  <a:gd name="T90" fmla="*/ 5 w 63"/>
                  <a:gd name="T91" fmla="*/ 0 h 5"/>
                  <a:gd name="T92" fmla="*/ 2 w 63"/>
                  <a:gd name="T93" fmla="*/ 1 h 5"/>
                  <a:gd name="T94" fmla="*/ 3 w 63"/>
                  <a:gd name="T95" fmla="*/ 1 h 5"/>
                  <a:gd name="T96" fmla="*/ 6 w 63"/>
                  <a:gd name="T97" fmla="*/ 1 h 5"/>
                  <a:gd name="T98" fmla="*/ 2 w 63"/>
                  <a:gd name="T99" fmla="*/ 2 h 5"/>
                  <a:gd name="T100" fmla="*/ 1 w 63"/>
                  <a:gd name="T101" fmla="*/ 3 h 5"/>
                  <a:gd name="T102" fmla="*/ 1 w 63"/>
                  <a:gd name="T103" fmla="*/ 4 h 5"/>
                  <a:gd name="T104" fmla="*/ 57 w 63"/>
                  <a:gd name="T105" fmla="*/ 4 h 5"/>
                  <a:gd name="T106" fmla="*/ 55 w 63"/>
                  <a:gd name="T107" fmla="*/ 4 h 5"/>
                  <a:gd name="T108" fmla="*/ 57 w 63"/>
                  <a:gd name="T10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">
                    <a:moveTo>
                      <a:pt x="1" y="4"/>
                    </a:move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9" y="4"/>
                      <a:pt x="13" y="4"/>
                      <a:pt x="17" y="4"/>
                    </a:cubicBezTo>
                    <a:cubicBezTo>
                      <a:pt x="19" y="4"/>
                      <a:pt x="22" y="5"/>
                      <a:pt x="24" y="4"/>
                    </a:cubicBezTo>
                    <a:cubicBezTo>
                      <a:pt x="26" y="4"/>
                      <a:pt x="29" y="4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4" y="5"/>
                      <a:pt x="36" y="5"/>
                      <a:pt x="38" y="5"/>
                    </a:cubicBezTo>
                    <a:cubicBezTo>
                      <a:pt x="40" y="5"/>
                      <a:pt x="42" y="5"/>
                      <a:pt x="43" y="5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0" y="4"/>
                      <a:pt x="39" y="5"/>
                      <a:pt x="38" y="4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8" y="4"/>
                      <a:pt x="49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5"/>
                      <a:pt x="56" y="5"/>
                    </a:cubicBezTo>
                    <a:cubicBezTo>
                      <a:pt x="56" y="5"/>
                      <a:pt x="55" y="5"/>
                      <a:pt x="54" y="4"/>
                    </a:cubicBezTo>
                    <a:cubicBezTo>
                      <a:pt x="57" y="4"/>
                      <a:pt x="61" y="4"/>
                      <a:pt x="63" y="4"/>
                    </a:cubicBezTo>
                    <a:cubicBezTo>
                      <a:pt x="63" y="2"/>
                      <a:pt x="61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0" y="1"/>
                      <a:pt x="38" y="1"/>
                      <a:pt x="36" y="1"/>
                    </a:cubicBezTo>
                    <a:cubicBezTo>
                      <a:pt x="34" y="1"/>
                      <a:pt x="33" y="1"/>
                      <a:pt x="31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6" y="1"/>
                      <a:pt x="27" y="1"/>
                      <a:pt x="26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6" y="4"/>
                      <a:pt x="55" y="4"/>
                    </a:cubicBezTo>
                    <a:cubicBezTo>
                      <a:pt x="56" y="4"/>
                      <a:pt x="57" y="4"/>
                      <a:pt x="5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4" name="Freeform 98"/>
              <p:cNvSpPr>
                <a:spLocks noEditPoints="1"/>
              </p:cNvSpPr>
              <p:nvPr/>
            </p:nvSpPr>
            <p:spPr bwMode="auto">
              <a:xfrm>
                <a:off x="2825751" y="195263"/>
                <a:ext cx="6543675" cy="6470650"/>
              </a:xfrm>
              <a:custGeom>
                <a:avLst/>
                <a:gdLst>
                  <a:gd name="T0" fmla="*/ 1514 w 1742"/>
                  <a:gd name="T1" fmla="*/ 1210 h 1723"/>
                  <a:gd name="T2" fmla="*/ 920 w 1742"/>
                  <a:gd name="T3" fmla="*/ 697 h 1723"/>
                  <a:gd name="T4" fmla="*/ 405 w 1742"/>
                  <a:gd name="T5" fmla="*/ 1114 h 1723"/>
                  <a:gd name="T6" fmla="*/ 1527 w 1742"/>
                  <a:gd name="T7" fmla="*/ 664 h 1723"/>
                  <a:gd name="T8" fmla="*/ 545 w 1742"/>
                  <a:gd name="T9" fmla="*/ 1352 h 1723"/>
                  <a:gd name="T10" fmla="*/ 412 w 1742"/>
                  <a:gd name="T11" fmla="*/ 1472 h 1723"/>
                  <a:gd name="T12" fmla="*/ 773 w 1742"/>
                  <a:gd name="T13" fmla="*/ 1382 h 1723"/>
                  <a:gd name="T14" fmla="*/ 706 w 1742"/>
                  <a:gd name="T15" fmla="*/ 1343 h 1723"/>
                  <a:gd name="T16" fmla="*/ 694 w 1742"/>
                  <a:gd name="T17" fmla="*/ 1455 h 1723"/>
                  <a:gd name="T18" fmla="*/ 822 w 1742"/>
                  <a:gd name="T19" fmla="*/ 1429 h 1723"/>
                  <a:gd name="T20" fmla="*/ 834 w 1742"/>
                  <a:gd name="T21" fmla="*/ 721 h 1723"/>
                  <a:gd name="T22" fmla="*/ 1126 w 1742"/>
                  <a:gd name="T23" fmla="*/ 1026 h 1723"/>
                  <a:gd name="T24" fmla="*/ 978 w 1742"/>
                  <a:gd name="T25" fmla="*/ 1406 h 1723"/>
                  <a:gd name="T26" fmla="*/ 1100 w 1742"/>
                  <a:gd name="T27" fmla="*/ 1158 h 1723"/>
                  <a:gd name="T28" fmla="*/ 903 w 1742"/>
                  <a:gd name="T29" fmla="*/ 1155 h 1723"/>
                  <a:gd name="T30" fmla="*/ 982 w 1742"/>
                  <a:gd name="T31" fmla="*/ 1163 h 1723"/>
                  <a:gd name="T32" fmla="*/ 987 w 1742"/>
                  <a:gd name="T33" fmla="*/ 1123 h 1723"/>
                  <a:gd name="T34" fmla="*/ 1119 w 1742"/>
                  <a:gd name="T35" fmla="*/ 1017 h 1723"/>
                  <a:gd name="T36" fmla="*/ 876 w 1742"/>
                  <a:gd name="T37" fmla="*/ 1189 h 1723"/>
                  <a:gd name="T38" fmla="*/ 1080 w 1742"/>
                  <a:gd name="T39" fmla="*/ 1209 h 1723"/>
                  <a:gd name="T40" fmla="*/ 1074 w 1742"/>
                  <a:gd name="T41" fmla="*/ 724 h 1723"/>
                  <a:gd name="T42" fmla="*/ 884 w 1742"/>
                  <a:gd name="T43" fmla="*/ 909 h 1723"/>
                  <a:gd name="T44" fmla="*/ 1120 w 1742"/>
                  <a:gd name="T45" fmla="*/ 1348 h 1723"/>
                  <a:gd name="T46" fmla="*/ 1116 w 1742"/>
                  <a:gd name="T47" fmla="*/ 1367 h 1723"/>
                  <a:gd name="T48" fmla="*/ 1208 w 1742"/>
                  <a:gd name="T49" fmla="*/ 1249 h 1723"/>
                  <a:gd name="T50" fmla="*/ 1245 w 1742"/>
                  <a:gd name="T51" fmla="*/ 1019 h 1723"/>
                  <a:gd name="T52" fmla="*/ 1267 w 1742"/>
                  <a:gd name="T53" fmla="*/ 1129 h 1723"/>
                  <a:gd name="T54" fmla="*/ 1213 w 1742"/>
                  <a:gd name="T55" fmla="*/ 716 h 1723"/>
                  <a:gd name="T56" fmla="*/ 738 w 1742"/>
                  <a:gd name="T57" fmla="*/ 980 h 1723"/>
                  <a:gd name="T58" fmla="*/ 653 w 1742"/>
                  <a:gd name="T59" fmla="*/ 942 h 1723"/>
                  <a:gd name="T60" fmla="*/ 595 w 1742"/>
                  <a:gd name="T61" fmla="*/ 923 h 1723"/>
                  <a:gd name="T62" fmla="*/ 620 w 1742"/>
                  <a:gd name="T63" fmla="*/ 702 h 1723"/>
                  <a:gd name="T64" fmla="*/ 602 w 1742"/>
                  <a:gd name="T65" fmla="*/ 928 h 1723"/>
                  <a:gd name="T66" fmla="*/ 672 w 1742"/>
                  <a:gd name="T67" fmla="*/ 782 h 1723"/>
                  <a:gd name="T68" fmla="*/ 380 w 1742"/>
                  <a:gd name="T69" fmla="*/ 1078 h 1723"/>
                  <a:gd name="T70" fmla="*/ 406 w 1742"/>
                  <a:gd name="T71" fmla="*/ 1014 h 1723"/>
                  <a:gd name="T72" fmla="*/ 439 w 1742"/>
                  <a:gd name="T73" fmla="*/ 1039 h 1723"/>
                  <a:gd name="T74" fmla="*/ 331 w 1742"/>
                  <a:gd name="T75" fmla="*/ 1371 h 1723"/>
                  <a:gd name="T76" fmla="*/ 330 w 1742"/>
                  <a:gd name="T77" fmla="*/ 398 h 1723"/>
                  <a:gd name="T78" fmla="*/ 874 w 1742"/>
                  <a:gd name="T79" fmla="*/ 313 h 1723"/>
                  <a:gd name="T80" fmla="*/ 1170 w 1742"/>
                  <a:gd name="T81" fmla="*/ 564 h 1723"/>
                  <a:gd name="T82" fmla="*/ 1395 w 1742"/>
                  <a:gd name="T83" fmla="*/ 583 h 1723"/>
                  <a:gd name="T84" fmla="*/ 1505 w 1742"/>
                  <a:gd name="T85" fmla="*/ 473 h 1723"/>
                  <a:gd name="T86" fmla="*/ 1334 w 1742"/>
                  <a:gd name="T87" fmla="*/ 732 h 1723"/>
                  <a:gd name="T88" fmla="*/ 1615 w 1742"/>
                  <a:gd name="T89" fmla="*/ 634 h 1723"/>
                  <a:gd name="T90" fmla="*/ 1479 w 1742"/>
                  <a:gd name="T91" fmla="*/ 398 h 1723"/>
                  <a:gd name="T92" fmla="*/ 1250 w 1742"/>
                  <a:gd name="T93" fmla="*/ 257 h 1723"/>
                  <a:gd name="T94" fmla="*/ 1094 w 1742"/>
                  <a:gd name="T95" fmla="*/ 117 h 1723"/>
                  <a:gd name="T96" fmla="*/ 745 w 1742"/>
                  <a:gd name="T97" fmla="*/ 143 h 1723"/>
                  <a:gd name="T98" fmla="*/ 551 w 1742"/>
                  <a:gd name="T99" fmla="*/ 108 h 1723"/>
                  <a:gd name="T100" fmla="*/ 364 w 1742"/>
                  <a:gd name="T101" fmla="*/ 319 h 1723"/>
                  <a:gd name="T102" fmla="*/ 231 w 1742"/>
                  <a:gd name="T103" fmla="*/ 547 h 1723"/>
                  <a:gd name="T104" fmla="*/ 167 w 1742"/>
                  <a:gd name="T105" fmla="*/ 970 h 1723"/>
                  <a:gd name="T106" fmla="*/ 108 w 1742"/>
                  <a:gd name="T107" fmla="*/ 878 h 1723"/>
                  <a:gd name="T108" fmla="*/ 240 w 1742"/>
                  <a:gd name="T109" fmla="*/ 1228 h 1723"/>
                  <a:gd name="T110" fmla="*/ 254 w 1742"/>
                  <a:gd name="T111" fmla="*/ 1378 h 1723"/>
                  <a:gd name="T112" fmla="*/ 530 w 1742"/>
                  <a:gd name="T113" fmla="*/ 1545 h 1723"/>
                  <a:gd name="T114" fmla="*/ 644 w 1742"/>
                  <a:gd name="T115" fmla="*/ 1668 h 1723"/>
                  <a:gd name="T116" fmla="*/ 964 w 1742"/>
                  <a:gd name="T117" fmla="*/ 1598 h 1723"/>
                  <a:gd name="T118" fmla="*/ 1255 w 1742"/>
                  <a:gd name="T119" fmla="*/ 1583 h 1723"/>
                  <a:gd name="T120" fmla="*/ 1379 w 1742"/>
                  <a:gd name="T121" fmla="*/ 1404 h 1723"/>
                  <a:gd name="T122" fmla="*/ 1606 w 1742"/>
                  <a:gd name="T123" fmla="*/ 1221 h 1723"/>
                  <a:gd name="T124" fmla="*/ 1632 w 1742"/>
                  <a:gd name="T125" fmla="*/ 923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2" h="1723">
                    <a:moveTo>
                      <a:pt x="1732" y="824"/>
                    </a:moveTo>
                    <a:cubicBezTo>
                      <a:pt x="1722" y="600"/>
                      <a:pt x="1628" y="392"/>
                      <a:pt x="1466" y="238"/>
                    </a:cubicBezTo>
                    <a:cubicBezTo>
                      <a:pt x="1305" y="84"/>
                      <a:pt x="1094" y="0"/>
                      <a:pt x="872" y="0"/>
                    </a:cubicBezTo>
                    <a:cubicBezTo>
                      <a:pt x="859" y="0"/>
                      <a:pt x="846" y="0"/>
                      <a:pt x="834" y="0"/>
                    </a:cubicBezTo>
                    <a:cubicBezTo>
                      <a:pt x="604" y="10"/>
                      <a:pt x="391" y="109"/>
                      <a:pt x="236" y="279"/>
                    </a:cubicBezTo>
                    <a:cubicBezTo>
                      <a:pt x="80" y="449"/>
                      <a:pt x="0" y="669"/>
                      <a:pt x="10" y="899"/>
                    </a:cubicBezTo>
                    <a:cubicBezTo>
                      <a:pt x="20" y="1122"/>
                      <a:pt x="114" y="1330"/>
                      <a:pt x="276" y="1484"/>
                    </a:cubicBezTo>
                    <a:cubicBezTo>
                      <a:pt x="437" y="1638"/>
                      <a:pt x="648" y="1723"/>
                      <a:pt x="871" y="1723"/>
                    </a:cubicBezTo>
                    <a:cubicBezTo>
                      <a:pt x="883" y="1723"/>
                      <a:pt x="896" y="1723"/>
                      <a:pt x="909" y="1722"/>
                    </a:cubicBezTo>
                    <a:cubicBezTo>
                      <a:pt x="1139" y="1712"/>
                      <a:pt x="1351" y="1613"/>
                      <a:pt x="1506" y="1443"/>
                    </a:cubicBezTo>
                    <a:cubicBezTo>
                      <a:pt x="1662" y="1274"/>
                      <a:pt x="1742" y="1054"/>
                      <a:pt x="1732" y="824"/>
                    </a:cubicBezTo>
                    <a:close/>
                    <a:moveTo>
                      <a:pt x="1709" y="826"/>
                    </a:moveTo>
                    <a:cubicBezTo>
                      <a:pt x="1709" y="828"/>
                      <a:pt x="1709" y="828"/>
                      <a:pt x="1709" y="828"/>
                    </a:cubicBezTo>
                    <a:cubicBezTo>
                      <a:pt x="1688" y="828"/>
                      <a:pt x="1688" y="828"/>
                      <a:pt x="1688" y="828"/>
                    </a:cubicBezTo>
                    <a:cubicBezTo>
                      <a:pt x="1688" y="826"/>
                      <a:pt x="1688" y="826"/>
                      <a:pt x="1688" y="826"/>
                    </a:cubicBezTo>
                    <a:cubicBezTo>
                      <a:pt x="1688" y="819"/>
                      <a:pt x="1688" y="812"/>
                      <a:pt x="1687" y="805"/>
                    </a:cubicBezTo>
                    <a:cubicBezTo>
                      <a:pt x="1686" y="795"/>
                      <a:pt x="1686" y="795"/>
                      <a:pt x="1686" y="795"/>
                    </a:cubicBezTo>
                    <a:cubicBezTo>
                      <a:pt x="1686" y="794"/>
                      <a:pt x="1686" y="793"/>
                      <a:pt x="1686" y="791"/>
                    </a:cubicBezTo>
                    <a:cubicBezTo>
                      <a:pt x="1686" y="790"/>
                      <a:pt x="1686" y="790"/>
                      <a:pt x="1686" y="790"/>
                    </a:cubicBezTo>
                    <a:cubicBezTo>
                      <a:pt x="1645" y="794"/>
                      <a:pt x="1645" y="794"/>
                      <a:pt x="1645" y="794"/>
                    </a:cubicBezTo>
                    <a:cubicBezTo>
                      <a:pt x="1645" y="792"/>
                      <a:pt x="1645" y="792"/>
                      <a:pt x="1645" y="792"/>
                    </a:cubicBezTo>
                    <a:cubicBezTo>
                      <a:pt x="1645" y="787"/>
                      <a:pt x="1644" y="782"/>
                      <a:pt x="1644" y="776"/>
                    </a:cubicBezTo>
                    <a:cubicBezTo>
                      <a:pt x="1644" y="775"/>
                      <a:pt x="1644" y="775"/>
                      <a:pt x="1644" y="775"/>
                    </a:cubicBezTo>
                    <a:cubicBezTo>
                      <a:pt x="1684" y="769"/>
                      <a:pt x="1684" y="769"/>
                      <a:pt x="1684" y="769"/>
                    </a:cubicBezTo>
                    <a:cubicBezTo>
                      <a:pt x="1683" y="765"/>
                      <a:pt x="1683" y="765"/>
                      <a:pt x="1683" y="765"/>
                    </a:cubicBezTo>
                    <a:cubicBezTo>
                      <a:pt x="1681" y="750"/>
                      <a:pt x="1679" y="735"/>
                      <a:pt x="1677" y="721"/>
                    </a:cubicBezTo>
                    <a:cubicBezTo>
                      <a:pt x="1676" y="719"/>
                      <a:pt x="1676" y="719"/>
                      <a:pt x="1676" y="719"/>
                    </a:cubicBezTo>
                    <a:cubicBezTo>
                      <a:pt x="1573" y="739"/>
                      <a:pt x="1573" y="739"/>
                      <a:pt x="1573" y="739"/>
                    </a:cubicBezTo>
                    <a:cubicBezTo>
                      <a:pt x="1567" y="704"/>
                      <a:pt x="1559" y="670"/>
                      <a:pt x="1548" y="637"/>
                    </a:cubicBezTo>
                    <a:cubicBezTo>
                      <a:pt x="1563" y="631"/>
                      <a:pt x="1563" y="631"/>
                      <a:pt x="1563" y="631"/>
                    </a:cubicBezTo>
                    <a:cubicBezTo>
                      <a:pt x="1564" y="634"/>
                      <a:pt x="1564" y="634"/>
                      <a:pt x="1564" y="634"/>
                    </a:cubicBezTo>
                    <a:cubicBezTo>
                      <a:pt x="1566" y="639"/>
                      <a:pt x="1567" y="643"/>
                      <a:pt x="1569" y="648"/>
                    </a:cubicBezTo>
                    <a:cubicBezTo>
                      <a:pt x="1570" y="652"/>
                      <a:pt x="1571" y="656"/>
                      <a:pt x="1572" y="661"/>
                    </a:cubicBezTo>
                    <a:cubicBezTo>
                      <a:pt x="1573" y="662"/>
                      <a:pt x="1573" y="662"/>
                      <a:pt x="1573" y="662"/>
                    </a:cubicBezTo>
                    <a:cubicBezTo>
                      <a:pt x="1606" y="652"/>
                      <a:pt x="1606" y="652"/>
                      <a:pt x="1606" y="652"/>
                    </a:cubicBezTo>
                    <a:cubicBezTo>
                      <a:pt x="1607" y="657"/>
                      <a:pt x="1607" y="657"/>
                      <a:pt x="1607" y="657"/>
                    </a:cubicBezTo>
                    <a:cubicBezTo>
                      <a:pt x="1609" y="662"/>
                      <a:pt x="1610" y="666"/>
                      <a:pt x="1611" y="671"/>
                    </a:cubicBezTo>
                    <a:cubicBezTo>
                      <a:pt x="1611" y="673"/>
                      <a:pt x="1611" y="673"/>
                      <a:pt x="1611" y="673"/>
                    </a:cubicBezTo>
                    <a:cubicBezTo>
                      <a:pt x="1578" y="682"/>
                      <a:pt x="1578" y="682"/>
                      <a:pt x="1578" y="682"/>
                    </a:cubicBezTo>
                    <a:cubicBezTo>
                      <a:pt x="1581" y="697"/>
                      <a:pt x="1581" y="697"/>
                      <a:pt x="1581" y="697"/>
                    </a:cubicBezTo>
                    <a:cubicBezTo>
                      <a:pt x="1582" y="701"/>
                      <a:pt x="1583" y="705"/>
                      <a:pt x="1584" y="710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6" y="715"/>
                      <a:pt x="1586" y="715"/>
                      <a:pt x="1586" y="715"/>
                    </a:cubicBezTo>
                    <a:cubicBezTo>
                      <a:pt x="1586" y="718"/>
                      <a:pt x="1587" y="720"/>
                      <a:pt x="1587" y="723"/>
                    </a:cubicBezTo>
                    <a:cubicBezTo>
                      <a:pt x="1587" y="724"/>
                      <a:pt x="1587" y="724"/>
                      <a:pt x="1587" y="724"/>
                    </a:cubicBezTo>
                    <a:cubicBezTo>
                      <a:pt x="1694" y="700"/>
                      <a:pt x="1694" y="700"/>
                      <a:pt x="1694" y="700"/>
                    </a:cubicBezTo>
                    <a:cubicBezTo>
                      <a:pt x="1694" y="701"/>
                      <a:pt x="1694" y="701"/>
                      <a:pt x="1694" y="701"/>
                    </a:cubicBezTo>
                    <a:cubicBezTo>
                      <a:pt x="1701" y="737"/>
                      <a:pt x="1706" y="774"/>
                      <a:pt x="1708" y="810"/>
                    </a:cubicBezTo>
                    <a:cubicBezTo>
                      <a:pt x="1708" y="815"/>
                      <a:pt x="1708" y="821"/>
                      <a:pt x="1709" y="826"/>
                    </a:cubicBezTo>
                    <a:close/>
                    <a:moveTo>
                      <a:pt x="1629" y="765"/>
                    </a:moveTo>
                    <a:cubicBezTo>
                      <a:pt x="1630" y="774"/>
                      <a:pt x="1631" y="784"/>
                      <a:pt x="1632" y="794"/>
                    </a:cubicBezTo>
                    <a:cubicBezTo>
                      <a:pt x="1632" y="795"/>
                      <a:pt x="1632" y="795"/>
                      <a:pt x="1632" y="795"/>
                    </a:cubicBezTo>
                    <a:cubicBezTo>
                      <a:pt x="1611" y="798"/>
                      <a:pt x="1611" y="798"/>
                      <a:pt x="1611" y="798"/>
                    </a:cubicBezTo>
                    <a:cubicBezTo>
                      <a:pt x="1611" y="796"/>
                      <a:pt x="1611" y="796"/>
                      <a:pt x="1611" y="796"/>
                    </a:cubicBezTo>
                    <a:cubicBezTo>
                      <a:pt x="1611" y="791"/>
                      <a:pt x="1610" y="787"/>
                      <a:pt x="1610" y="782"/>
                    </a:cubicBezTo>
                    <a:cubicBezTo>
                      <a:pt x="1609" y="777"/>
                      <a:pt x="1609" y="771"/>
                      <a:pt x="1608" y="766"/>
                    </a:cubicBezTo>
                    <a:cubicBezTo>
                      <a:pt x="1608" y="764"/>
                      <a:pt x="1608" y="764"/>
                      <a:pt x="1608" y="764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595" y="766"/>
                      <a:pt x="1595" y="766"/>
                      <a:pt x="1595" y="766"/>
                    </a:cubicBezTo>
                    <a:cubicBezTo>
                      <a:pt x="1595" y="767"/>
                      <a:pt x="1595" y="767"/>
                      <a:pt x="1595" y="767"/>
                    </a:cubicBezTo>
                    <a:cubicBezTo>
                      <a:pt x="1593" y="767"/>
                      <a:pt x="1593" y="767"/>
                      <a:pt x="1593" y="767"/>
                    </a:cubicBezTo>
                    <a:cubicBezTo>
                      <a:pt x="1578" y="769"/>
                      <a:pt x="1578" y="769"/>
                      <a:pt x="1578" y="769"/>
                    </a:cubicBezTo>
                    <a:cubicBezTo>
                      <a:pt x="1577" y="763"/>
                      <a:pt x="1576" y="758"/>
                      <a:pt x="1576" y="752"/>
                    </a:cubicBezTo>
                    <a:cubicBezTo>
                      <a:pt x="1666" y="735"/>
                      <a:pt x="1666" y="735"/>
                      <a:pt x="1666" y="735"/>
                    </a:cubicBezTo>
                    <a:cubicBezTo>
                      <a:pt x="1666" y="737"/>
                      <a:pt x="1666" y="737"/>
                      <a:pt x="1666" y="737"/>
                    </a:cubicBezTo>
                    <a:cubicBezTo>
                      <a:pt x="1667" y="743"/>
                      <a:pt x="1668" y="750"/>
                      <a:pt x="1669" y="756"/>
                    </a:cubicBezTo>
                    <a:cubicBezTo>
                      <a:pt x="1669" y="757"/>
                      <a:pt x="1669" y="757"/>
                      <a:pt x="1669" y="757"/>
                    </a:cubicBezTo>
                    <a:cubicBezTo>
                      <a:pt x="1629" y="763"/>
                      <a:pt x="1629" y="763"/>
                      <a:pt x="1629" y="763"/>
                    </a:cubicBezTo>
                    <a:lnTo>
                      <a:pt x="1629" y="765"/>
                    </a:lnTo>
                    <a:close/>
                    <a:moveTo>
                      <a:pt x="1581" y="1072"/>
                    </a:moveTo>
                    <a:cubicBezTo>
                      <a:pt x="1581" y="1072"/>
                      <a:pt x="1581" y="1072"/>
                      <a:pt x="1581" y="1072"/>
                    </a:cubicBezTo>
                    <a:cubicBezTo>
                      <a:pt x="1554" y="1065"/>
                      <a:pt x="1554" y="1065"/>
                      <a:pt x="1554" y="1065"/>
                    </a:cubicBezTo>
                    <a:cubicBezTo>
                      <a:pt x="1556" y="1059"/>
                      <a:pt x="1558" y="1054"/>
                      <a:pt x="1559" y="1048"/>
                    </a:cubicBezTo>
                    <a:cubicBezTo>
                      <a:pt x="1648" y="1069"/>
                      <a:pt x="1648" y="1069"/>
                      <a:pt x="1648" y="1069"/>
                    </a:cubicBezTo>
                    <a:cubicBezTo>
                      <a:pt x="1648" y="1071"/>
                      <a:pt x="1648" y="1071"/>
                      <a:pt x="1648" y="1071"/>
                    </a:cubicBezTo>
                    <a:cubicBezTo>
                      <a:pt x="1646" y="1077"/>
                      <a:pt x="1644" y="1083"/>
                      <a:pt x="1643" y="1089"/>
                    </a:cubicBezTo>
                    <a:cubicBezTo>
                      <a:pt x="1642" y="1091"/>
                      <a:pt x="1642" y="1091"/>
                      <a:pt x="1642" y="1091"/>
                    </a:cubicBezTo>
                    <a:cubicBezTo>
                      <a:pt x="1603" y="1080"/>
                      <a:pt x="1603" y="1080"/>
                      <a:pt x="1603" y="1080"/>
                    </a:cubicBezTo>
                    <a:cubicBezTo>
                      <a:pt x="1603" y="1081"/>
                      <a:pt x="1603" y="1081"/>
                      <a:pt x="1603" y="1081"/>
                    </a:cubicBezTo>
                    <a:cubicBezTo>
                      <a:pt x="1600" y="1091"/>
                      <a:pt x="1597" y="1100"/>
                      <a:pt x="1594" y="1109"/>
                    </a:cubicBezTo>
                    <a:cubicBezTo>
                      <a:pt x="1593" y="1111"/>
                      <a:pt x="1593" y="1111"/>
                      <a:pt x="1593" y="1111"/>
                    </a:cubicBezTo>
                    <a:cubicBezTo>
                      <a:pt x="1573" y="1104"/>
                      <a:pt x="1573" y="1104"/>
                      <a:pt x="1573" y="1104"/>
                    </a:cubicBezTo>
                    <a:cubicBezTo>
                      <a:pt x="1574" y="1103"/>
                      <a:pt x="1574" y="1103"/>
                      <a:pt x="1574" y="1103"/>
                    </a:cubicBezTo>
                    <a:cubicBezTo>
                      <a:pt x="1575" y="1098"/>
                      <a:pt x="1577" y="1094"/>
                      <a:pt x="1578" y="1089"/>
                    </a:cubicBezTo>
                    <a:cubicBezTo>
                      <a:pt x="1580" y="1084"/>
                      <a:pt x="1581" y="1079"/>
                      <a:pt x="1583" y="1074"/>
                    </a:cubicBezTo>
                    <a:cubicBezTo>
                      <a:pt x="1583" y="1072"/>
                      <a:pt x="1583" y="1072"/>
                      <a:pt x="1583" y="1072"/>
                    </a:cubicBezTo>
                    <a:lnTo>
                      <a:pt x="1581" y="1072"/>
                    </a:lnTo>
                    <a:close/>
                    <a:moveTo>
                      <a:pt x="1522" y="1215"/>
                    </a:moveTo>
                    <a:cubicBezTo>
                      <a:pt x="1522" y="1215"/>
                      <a:pt x="1522" y="1215"/>
                      <a:pt x="1522" y="1215"/>
                    </a:cubicBezTo>
                    <a:cubicBezTo>
                      <a:pt x="1514" y="1210"/>
                      <a:pt x="1514" y="1210"/>
                      <a:pt x="1514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1" y="1209"/>
                      <a:pt x="1511" y="1209"/>
                      <a:pt x="1511" y="1209"/>
                    </a:cubicBezTo>
                    <a:cubicBezTo>
                      <a:pt x="1497" y="1202"/>
                      <a:pt x="1497" y="1202"/>
                      <a:pt x="1497" y="1202"/>
                    </a:cubicBezTo>
                    <a:cubicBezTo>
                      <a:pt x="1500" y="1197"/>
                      <a:pt x="1502" y="1192"/>
                      <a:pt x="1505" y="1187"/>
                    </a:cubicBezTo>
                    <a:cubicBezTo>
                      <a:pt x="1588" y="1226"/>
                      <a:pt x="1588" y="1226"/>
                      <a:pt x="1588" y="1226"/>
                    </a:cubicBezTo>
                    <a:cubicBezTo>
                      <a:pt x="1587" y="1227"/>
                      <a:pt x="1587" y="1227"/>
                      <a:pt x="1587" y="1227"/>
                    </a:cubicBezTo>
                    <a:cubicBezTo>
                      <a:pt x="1584" y="1233"/>
                      <a:pt x="1581" y="1239"/>
                      <a:pt x="1578" y="1245"/>
                    </a:cubicBezTo>
                    <a:cubicBezTo>
                      <a:pt x="1577" y="1246"/>
                      <a:pt x="1577" y="1246"/>
                      <a:pt x="1577" y="1246"/>
                    </a:cubicBezTo>
                    <a:cubicBezTo>
                      <a:pt x="1550" y="1232"/>
                      <a:pt x="1550" y="1232"/>
                      <a:pt x="1550" y="1232"/>
                    </a:cubicBezTo>
                    <a:cubicBezTo>
                      <a:pt x="1542" y="1227"/>
                      <a:pt x="1542" y="1227"/>
                      <a:pt x="1542" y="1227"/>
                    </a:cubicBezTo>
                    <a:cubicBezTo>
                      <a:pt x="1541" y="1229"/>
                      <a:pt x="1541" y="1229"/>
                      <a:pt x="1541" y="1229"/>
                    </a:cubicBezTo>
                    <a:cubicBezTo>
                      <a:pt x="1536" y="1237"/>
                      <a:pt x="1531" y="1246"/>
                      <a:pt x="1526" y="1254"/>
                    </a:cubicBezTo>
                    <a:cubicBezTo>
                      <a:pt x="1526" y="1255"/>
                      <a:pt x="1526" y="1255"/>
                      <a:pt x="1526" y="1255"/>
                    </a:cubicBezTo>
                    <a:cubicBezTo>
                      <a:pt x="1507" y="1245"/>
                      <a:pt x="1507" y="1245"/>
                      <a:pt x="1507" y="1245"/>
                    </a:cubicBezTo>
                    <a:cubicBezTo>
                      <a:pt x="1508" y="1243"/>
                      <a:pt x="1508" y="1243"/>
                      <a:pt x="1508" y="1243"/>
                    </a:cubicBezTo>
                    <a:cubicBezTo>
                      <a:pt x="1511" y="1239"/>
                      <a:pt x="1513" y="1235"/>
                      <a:pt x="1515" y="1231"/>
                    </a:cubicBezTo>
                    <a:cubicBezTo>
                      <a:pt x="1518" y="1227"/>
                      <a:pt x="1521" y="1222"/>
                      <a:pt x="1523" y="1217"/>
                    </a:cubicBezTo>
                    <a:cubicBezTo>
                      <a:pt x="1524" y="1216"/>
                      <a:pt x="1524" y="1216"/>
                      <a:pt x="1524" y="1216"/>
                    </a:cubicBezTo>
                    <a:lnTo>
                      <a:pt x="1522" y="1215"/>
                    </a:lnTo>
                    <a:close/>
                    <a:moveTo>
                      <a:pt x="1364" y="1339"/>
                    </a:moveTo>
                    <a:cubicBezTo>
                      <a:pt x="1305" y="1400"/>
                      <a:pt x="1235" y="1450"/>
                      <a:pt x="1160" y="1485"/>
                    </a:cubicBezTo>
                    <a:cubicBezTo>
                      <a:pt x="1162" y="1473"/>
                      <a:pt x="1148" y="1454"/>
                      <a:pt x="1148" y="1454"/>
                    </a:cubicBezTo>
                    <a:cubicBezTo>
                      <a:pt x="1141" y="1443"/>
                      <a:pt x="1141" y="1438"/>
                      <a:pt x="1158" y="1458"/>
                    </a:cubicBezTo>
                    <a:cubicBezTo>
                      <a:pt x="1175" y="1478"/>
                      <a:pt x="1187" y="1470"/>
                      <a:pt x="1172" y="1447"/>
                    </a:cubicBezTo>
                    <a:cubicBezTo>
                      <a:pt x="1157" y="1424"/>
                      <a:pt x="1146" y="1410"/>
                      <a:pt x="1147" y="1368"/>
                    </a:cubicBezTo>
                    <a:cubicBezTo>
                      <a:pt x="1148" y="1327"/>
                      <a:pt x="1118" y="1321"/>
                      <a:pt x="1108" y="1335"/>
                    </a:cubicBezTo>
                    <a:cubicBezTo>
                      <a:pt x="1097" y="1350"/>
                      <a:pt x="1061" y="1350"/>
                      <a:pt x="1047" y="1352"/>
                    </a:cubicBezTo>
                    <a:cubicBezTo>
                      <a:pt x="1033" y="1354"/>
                      <a:pt x="1027" y="1348"/>
                      <a:pt x="1027" y="1348"/>
                    </a:cubicBezTo>
                    <a:cubicBezTo>
                      <a:pt x="1055" y="1332"/>
                      <a:pt x="1072" y="1311"/>
                      <a:pt x="1082" y="1290"/>
                    </a:cubicBezTo>
                    <a:cubicBezTo>
                      <a:pt x="1183" y="1342"/>
                      <a:pt x="1266" y="1256"/>
                      <a:pt x="1285" y="1156"/>
                    </a:cubicBezTo>
                    <a:cubicBezTo>
                      <a:pt x="1307" y="1046"/>
                      <a:pt x="1214" y="891"/>
                      <a:pt x="1193" y="836"/>
                    </a:cubicBezTo>
                    <a:cubicBezTo>
                      <a:pt x="1192" y="837"/>
                      <a:pt x="1190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90" y="839"/>
                      <a:pt x="1191" y="842"/>
                      <a:pt x="1190" y="843"/>
                    </a:cubicBezTo>
                    <a:cubicBezTo>
                      <a:pt x="1189" y="844"/>
                      <a:pt x="1186" y="843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4"/>
                      <a:pt x="1183" y="846"/>
                      <a:pt x="1181" y="846"/>
                    </a:cubicBezTo>
                    <a:cubicBezTo>
                      <a:pt x="1180" y="846"/>
                      <a:pt x="1179" y="844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7" y="843"/>
                      <a:pt x="1174" y="844"/>
                      <a:pt x="1173" y="843"/>
                    </a:cubicBezTo>
                    <a:cubicBezTo>
                      <a:pt x="1172" y="842"/>
                      <a:pt x="1173" y="839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2" y="837"/>
                      <a:pt x="1170" y="836"/>
                      <a:pt x="1170" y="835"/>
                    </a:cubicBezTo>
                    <a:cubicBezTo>
                      <a:pt x="1170" y="833"/>
                      <a:pt x="1172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3" y="830"/>
                      <a:pt x="1172" y="827"/>
                      <a:pt x="1173" y="826"/>
                    </a:cubicBezTo>
                    <a:cubicBezTo>
                      <a:pt x="1174" y="825"/>
                      <a:pt x="1177" y="826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5"/>
                      <a:pt x="1180" y="823"/>
                      <a:pt x="1181" y="823"/>
                    </a:cubicBezTo>
                    <a:cubicBezTo>
                      <a:pt x="1183" y="823"/>
                      <a:pt x="1184" y="825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6" y="826"/>
                      <a:pt x="1189" y="825"/>
                      <a:pt x="1190" y="826"/>
                    </a:cubicBezTo>
                    <a:cubicBezTo>
                      <a:pt x="1176" y="777"/>
                      <a:pt x="1200" y="708"/>
                      <a:pt x="1248" y="728"/>
                    </a:cubicBezTo>
                    <a:cubicBezTo>
                      <a:pt x="1321" y="770"/>
                      <a:pt x="1267" y="801"/>
                      <a:pt x="1267" y="801"/>
                    </a:cubicBezTo>
                    <a:cubicBezTo>
                      <a:pt x="1258" y="828"/>
                      <a:pt x="1303" y="826"/>
                      <a:pt x="1312" y="799"/>
                    </a:cubicBezTo>
                    <a:cubicBezTo>
                      <a:pt x="1328" y="736"/>
                      <a:pt x="1256" y="673"/>
                      <a:pt x="1193" y="702"/>
                    </a:cubicBezTo>
                    <a:cubicBezTo>
                      <a:pt x="1123" y="750"/>
                      <a:pt x="1174" y="880"/>
                      <a:pt x="1208" y="943"/>
                    </a:cubicBezTo>
                    <a:cubicBezTo>
                      <a:pt x="1240" y="1000"/>
                      <a:pt x="1265" y="1136"/>
                      <a:pt x="1222" y="1207"/>
                    </a:cubicBezTo>
                    <a:cubicBezTo>
                      <a:pt x="1177" y="1272"/>
                      <a:pt x="1126" y="1266"/>
                      <a:pt x="1095" y="1232"/>
                    </a:cubicBezTo>
                    <a:cubicBezTo>
                      <a:pt x="1095" y="1226"/>
                      <a:pt x="1094" y="1220"/>
                      <a:pt x="1094" y="1214"/>
                    </a:cubicBezTo>
                    <a:cubicBezTo>
                      <a:pt x="1108" y="1217"/>
                      <a:pt x="1112" y="1212"/>
                      <a:pt x="1112" y="1212"/>
                    </a:cubicBezTo>
                    <a:cubicBezTo>
                      <a:pt x="1140" y="1224"/>
                      <a:pt x="1147" y="1201"/>
                      <a:pt x="1147" y="1201"/>
                    </a:cubicBezTo>
                    <a:cubicBezTo>
                      <a:pt x="1165" y="1200"/>
                      <a:pt x="1167" y="1183"/>
                      <a:pt x="1167" y="1178"/>
                    </a:cubicBezTo>
                    <a:cubicBezTo>
                      <a:pt x="1167" y="1172"/>
                      <a:pt x="1160" y="1172"/>
                      <a:pt x="1160" y="1172"/>
                    </a:cubicBezTo>
                    <a:cubicBezTo>
                      <a:pt x="1152" y="1184"/>
                      <a:pt x="1139" y="1185"/>
                      <a:pt x="1132" y="1182"/>
                    </a:cubicBezTo>
                    <a:cubicBezTo>
                      <a:pt x="1103" y="1165"/>
                      <a:pt x="1128" y="1115"/>
                      <a:pt x="1128" y="1115"/>
                    </a:cubicBezTo>
                    <a:cubicBezTo>
                      <a:pt x="1199" y="1084"/>
                      <a:pt x="1189" y="1016"/>
                      <a:pt x="1176" y="982"/>
                    </a:cubicBezTo>
                    <a:cubicBezTo>
                      <a:pt x="1163" y="947"/>
                      <a:pt x="1117" y="911"/>
                      <a:pt x="1105" y="904"/>
                    </a:cubicBezTo>
                    <a:cubicBezTo>
                      <a:pt x="1102" y="902"/>
                      <a:pt x="1097" y="900"/>
                      <a:pt x="1090" y="898"/>
                    </a:cubicBezTo>
                    <a:cubicBezTo>
                      <a:pt x="1093" y="899"/>
                      <a:pt x="1096" y="899"/>
                      <a:pt x="1099" y="899"/>
                    </a:cubicBezTo>
                    <a:cubicBezTo>
                      <a:pt x="1133" y="899"/>
                      <a:pt x="1160" y="873"/>
                      <a:pt x="1160" y="842"/>
                    </a:cubicBezTo>
                    <a:cubicBezTo>
                      <a:pt x="1160" y="818"/>
                      <a:pt x="1144" y="798"/>
                      <a:pt x="1121" y="789"/>
                    </a:cubicBezTo>
                    <a:cubicBezTo>
                      <a:pt x="1121" y="789"/>
                      <a:pt x="1121" y="788"/>
                      <a:pt x="1121" y="787"/>
                    </a:cubicBezTo>
                    <a:cubicBezTo>
                      <a:pt x="1128" y="737"/>
                      <a:pt x="1109" y="686"/>
                      <a:pt x="1080" y="665"/>
                    </a:cubicBezTo>
                    <a:cubicBezTo>
                      <a:pt x="1056" y="641"/>
                      <a:pt x="1018" y="637"/>
                      <a:pt x="996" y="637"/>
                    </a:cubicBezTo>
                    <a:cubicBezTo>
                      <a:pt x="992" y="624"/>
                      <a:pt x="984" y="606"/>
                      <a:pt x="971" y="596"/>
                    </a:cubicBezTo>
                    <a:cubicBezTo>
                      <a:pt x="971" y="596"/>
                      <a:pt x="977" y="627"/>
                      <a:pt x="976" y="631"/>
                    </a:cubicBezTo>
                    <a:cubicBezTo>
                      <a:pt x="976" y="631"/>
                      <a:pt x="962" y="611"/>
                      <a:pt x="951" y="604"/>
                    </a:cubicBezTo>
                    <a:cubicBezTo>
                      <a:pt x="951" y="604"/>
                      <a:pt x="958" y="631"/>
                      <a:pt x="958" y="635"/>
                    </a:cubicBezTo>
                    <a:cubicBezTo>
                      <a:pt x="958" y="635"/>
                      <a:pt x="939" y="613"/>
                      <a:pt x="933" y="608"/>
                    </a:cubicBezTo>
                    <a:cubicBezTo>
                      <a:pt x="933" y="608"/>
                      <a:pt x="939" y="632"/>
                      <a:pt x="937" y="640"/>
                    </a:cubicBezTo>
                    <a:cubicBezTo>
                      <a:pt x="937" y="640"/>
                      <a:pt x="914" y="613"/>
                      <a:pt x="910" y="612"/>
                    </a:cubicBezTo>
                    <a:cubicBezTo>
                      <a:pt x="910" y="612"/>
                      <a:pt x="923" y="657"/>
                      <a:pt x="924" y="687"/>
                    </a:cubicBezTo>
                    <a:cubicBezTo>
                      <a:pt x="922" y="693"/>
                      <a:pt x="920" y="697"/>
                      <a:pt x="920" y="697"/>
                    </a:cubicBezTo>
                    <a:cubicBezTo>
                      <a:pt x="914" y="714"/>
                      <a:pt x="868" y="715"/>
                      <a:pt x="845" y="714"/>
                    </a:cubicBezTo>
                    <a:cubicBezTo>
                      <a:pt x="843" y="707"/>
                      <a:pt x="836" y="703"/>
                      <a:pt x="828" y="703"/>
                    </a:cubicBezTo>
                    <a:cubicBezTo>
                      <a:pt x="818" y="703"/>
                      <a:pt x="810" y="709"/>
                      <a:pt x="810" y="717"/>
                    </a:cubicBezTo>
                    <a:cubicBezTo>
                      <a:pt x="810" y="718"/>
                      <a:pt x="810" y="720"/>
                      <a:pt x="811" y="721"/>
                    </a:cubicBezTo>
                    <a:cubicBezTo>
                      <a:pt x="800" y="727"/>
                      <a:pt x="792" y="737"/>
                      <a:pt x="790" y="754"/>
                    </a:cubicBezTo>
                    <a:cubicBezTo>
                      <a:pt x="775" y="845"/>
                      <a:pt x="851" y="888"/>
                      <a:pt x="851" y="888"/>
                    </a:cubicBezTo>
                    <a:cubicBezTo>
                      <a:pt x="851" y="888"/>
                      <a:pt x="775" y="905"/>
                      <a:pt x="746" y="906"/>
                    </a:cubicBezTo>
                    <a:cubicBezTo>
                      <a:pt x="720" y="907"/>
                      <a:pt x="670" y="919"/>
                      <a:pt x="640" y="918"/>
                    </a:cubicBezTo>
                    <a:cubicBezTo>
                      <a:pt x="617" y="916"/>
                      <a:pt x="661" y="866"/>
                      <a:pt x="673" y="850"/>
                    </a:cubicBezTo>
                    <a:cubicBezTo>
                      <a:pt x="685" y="833"/>
                      <a:pt x="714" y="822"/>
                      <a:pt x="714" y="791"/>
                    </a:cubicBezTo>
                    <a:cubicBezTo>
                      <a:pt x="714" y="773"/>
                      <a:pt x="703" y="760"/>
                      <a:pt x="695" y="754"/>
                    </a:cubicBezTo>
                    <a:cubicBezTo>
                      <a:pt x="682" y="749"/>
                      <a:pt x="648" y="749"/>
                      <a:pt x="630" y="750"/>
                    </a:cubicBezTo>
                    <a:cubicBezTo>
                      <a:pt x="641" y="747"/>
                      <a:pt x="641" y="747"/>
                      <a:pt x="641" y="747"/>
                    </a:cubicBezTo>
                    <a:cubicBezTo>
                      <a:pt x="641" y="747"/>
                      <a:pt x="642" y="747"/>
                      <a:pt x="642" y="747"/>
                    </a:cubicBezTo>
                    <a:cubicBezTo>
                      <a:pt x="658" y="750"/>
                      <a:pt x="743" y="765"/>
                      <a:pt x="768" y="672"/>
                    </a:cubicBezTo>
                    <a:cubicBezTo>
                      <a:pt x="768" y="672"/>
                      <a:pt x="762" y="674"/>
                      <a:pt x="754" y="675"/>
                    </a:cubicBezTo>
                    <a:cubicBezTo>
                      <a:pt x="759" y="666"/>
                      <a:pt x="763" y="655"/>
                      <a:pt x="764" y="640"/>
                    </a:cubicBezTo>
                    <a:cubicBezTo>
                      <a:pt x="767" y="621"/>
                      <a:pt x="759" y="595"/>
                      <a:pt x="730" y="578"/>
                    </a:cubicBezTo>
                    <a:cubicBezTo>
                      <a:pt x="699" y="560"/>
                      <a:pt x="665" y="533"/>
                      <a:pt x="665" y="520"/>
                    </a:cubicBezTo>
                    <a:cubicBezTo>
                      <a:pt x="665" y="516"/>
                      <a:pt x="665" y="516"/>
                      <a:pt x="665" y="516"/>
                    </a:cubicBezTo>
                    <a:cubicBezTo>
                      <a:pt x="661" y="517"/>
                      <a:pt x="661" y="517"/>
                      <a:pt x="661" y="517"/>
                    </a:cubicBezTo>
                    <a:cubicBezTo>
                      <a:pt x="657" y="518"/>
                      <a:pt x="564" y="541"/>
                      <a:pt x="540" y="611"/>
                    </a:cubicBezTo>
                    <a:cubicBezTo>
                      <a:pt x="534" y="626"/>
                      <a:pt x="534" y="652"/>
                      <a:pt x="547" y="672"/>
                    </a:cubicBezTo>
                    <a:cubicBezTo>
                      <a:pt x="549" y="676"/>
                      <a:pt x="551" y="678"/>
                      <a:pt x="554" y="681"/>
                    </a:cubicBezTo>
                    <a:cubicBezTo>
                      <a:pt x="554" y="681"/>
                      <a:pt x="525" y="672"/>
                      <a:pt x="525" y="672"/>
                    </a:cubicBezTo>
                    <a:cubicBezTo>
                      <a:pt x="525" y="674"/>
                      <a:pt x="526" y="677"/>
                      <a:pt x="527" y="680"/>
                    </a:cubicBezTo>
                    <a:cubicBezTo>
                      <a:pt x="522" y="676"/>
                      <a:pt x="516" y="679"/>
                      <a:pt x="514" y="681"/>
                    </a:cubicBezTo>
                    <a:cubicBezTo>
                      <a:pt x="507" y="670"/>
                      <a:pt x="497" y="670"/>
                      <a:pt x="494" y="673"/>
                    </a:cubicBezTo>
                    <a:cubicBezTo>
                      <a:pt x="490" y="676"/>
                      <a:pt x="495" y="690"/>
                      <a:pt x="501" y="728"/>
                    </a:cubicBezTo>
                    <a:cubicBezTo>
                      <a:pt x="506" y="766"/>
                      <a:pt x="538" y="773"/>
                      <a:pt x="559" y="774"/>
                    </a:cubicBezTo>
                    <a:cubicBezTo>
                      <a:pt x="573" y="780"/>
                      <a:pt x="584" y="781"/>
                      <a:pt x="595" y="786"/>
                    </a:cubicBezTo>
                    <a:cubicBezTo>
                      <a:pt x="619" y="797"/>
                      <a:pt x="619" y="824"/>
                      <a:pt x="581" y="846"/>
                    </a:cubicBezTo>
                    <a:cubicBezTo>
                      <a:pt x="529" y="877"/>
                      <a:pt x="519" y="920"/>
                      <a:pt x="535" y="969"/>
                    </a:cubicBezTo>
                    <a:cubicBezTo>
                      <a:pt x="562" y="1052"/>
                      <a:pt x="799" y="996"/>
                      <a:pt x="840" y="1043"/>
                    </a:cubicBezTo>
                    <a:cubicBezTo>
                      <a:pt x="840" y="1043"/>
                      <a:pt x="815" y="1095"/>
                      <a:pt x="821" y="1136"/>
                    </a:cubicBezTo>
                    <a:cubicBezTo>
                      <a:pt x="827" y="1181"/>
                      <a:pt x="834" y="1214"/>
                      <a:pt x="840" y="1238"/>
                    </a:cubicBezTo>
                    <a:cubicBezTo>
                      <a:pt x="830" y="1238"/>
                      <a:pt x="817" y="1233"/>
                      <a:pt x="805" y="1227"/>
                    </a:cubicBezTo>
                    <a:cubicBezTo>
                      <a:pt x="765" y="1207"/>
                      <a:pt x="739" y="1195"/>
                      <a:pt x="702" y="1218"/>
                    </a:cubicBezTo>
                    <a:cubicBezTo>
                      <a:pt x="690" y="1226"/>
                      <a:pt x="684" y="1237"/>
                      <a:pt x="680" y="1249"/>
                    </a:cubicBezTo>
                    <a:cubicBezTo>
                      <a:pt x="668" y="1240"/>
                      <a:pt x="638" y="1220"/>
                      <a:pt x="610" y="1237"/>
                    </a:cubicBezTo>
                    <a:cubicBezTo>
                      <a:pt x="612" y="1233"/>
                      <a:pt x="613" y="1229"/>
                      <a:pt x="614" y="1227"/>
                    </a:cubicBezTo>
                    <a:cubicBezTo>
                      <a:pt x="663" y="1230"/>
                      <a:pt x="664" y="1185"/>
                      <a:pt x="650" y="1164"/>
                    </a:cubicBezTo>
                    <a:cubicBezTo>
                      <a:pt x="636" y="1143"/>
                      <a:pt x="637" y="1137"/>
                      <a:pt x="635" y="1128"/>
                    </a:cubicBezTo>
                    <a:cubicBezTo>
                      <a:pt x="629" y="1135"/>
                      <a:pt x="626" y="1140"/>
                      <a:pt x="603" y="1149"/>
                    </a:cubicBezTo>
                    <a:cubicBezTo>
                      <a:pt x="577" y="1159"/>
                      <a:pt x="553" y="1200"/>
                      <a:pt x="605" y="1226"/>
                    </a:cubicBezTo>
                    <a:cubicBezTo>
                      <a:pt x="605" y="1226"/>
                      <a:pt x="605" y="1226"/>
                      <a:pt x="606" y="1226"/>
                    </a:cubicBezTo>
                    <a:cubicBezTo>
                      <a:pt x="604" y="1231"/>
                      <a:pt x="601" y="1239"/>
                      <a:pt x="597" y="1249"/>
                    </a:cubicBezTo>
                    <a:cubicBezTo>
                      <a:pt x="596" y="1250"/>
                      <a:pt x="595" y="1251"/>
                      <a:pt x="594" y="1252"/>
                    </a:cubicBezTo>
                    <a:cubicBezTo>
                      <a:pt x="594" y="1252"/>
                      <a:pt x="595" y="1252"/>
                      <a:pt x="596" y="1252"/>
                    </a:cubicBezTo>
                    <a:cubicBezTo>
                      <a:pt x="591" y="1263"/>
                      <a:pt x="584" y="1277"/>
                      <a:pt x="576" y="1292"/>
                    </a:cubicBezTo>
                    <a:cubicBezTo>
                      <a:pt x="576" y="1291"/>
                      <a:pt x="576" y="1290"/>
                      <a:pt x="575" y="1289"/>
                    </a:cubicBezTo>
                    <a:cubicBezTo>
                      <a:pt x="573" y="1280"/>
                      <a:pt x="564" y="1276"/>
                      <a:pt x="556" y="1278"/>
                    </a:cubicBezTo>
                    <a:cubicBezTo>
                      <a:pt x="547" y="1281"/>
                      <a:pt x="543" y="1290"/>
                      <a:pt x="545" y="1298"/>
                    </a:cubicBezTo>
                    <a:cubicBezTo>
                      <a:pt x="548" y="1307"/>
                      <a:pt x="557" y="1311"/>
                      <a:pt x="565" y="1308"/>
                    </a:cubicBezTo>
                    <a:cubicBezTo>
                      <a:pt x="566" y="1308"/>
                      <a:pt x="566" y="1308"/>
                      <a:pt x="567" y="1308"/>
                    </a:cubicBezTo>
                    <a:cubicBezTo>
                      <a:pt x="549" y="1336"/>
                      <a:pt x="526" y="1365"/>
                      <a:pt x="495" y="1385"/>
                    </a:cubicBezTo>
                    <a:cubicBezTo>
                      <a:pt x="505" y="1371"/>
                      <a:pt x="518" y="1333"/>
                      <a:pt x="456" y="1264"/>
                    </a:cubicBezTo>
                    <a:cubicBezTo>
                      <a:pt x="456" y="1264"/>
                      <a:pt x="483" y="1326"/>
                      <a:pt x="489" y="1388"/>
                    </a:cubicBezTo>
                    <a:cubicBezTo>
                      <a:pt x="482" y="1393"/>
                      <a:pt x="474" y="1397"/>
                      <a:pt x="465" y="1400"/>
                    </a:cubicBezTo>
                    <a:cubicBezTo>
                      <a:pt x="439" y="1361"/>
                      <a:pt x="424" y="1318"/>
                      <a:pt x="415" y="1277"/>
                    </a:cubicBezTo>
                    <a:cubicBezTo>
                      <a:pt x="422" y="1284"/>
                      <a:pt x="433" y="1285"/>
                      <a:pt x="441" y="1280"/>
                    </a:cubicBezTo>
                    <a:cubicBezTo>
                      <a:pt x="452" y="1274"/>
                      <a:pt x="455" y="1261"/>
                      <a:pt x="449" y="1250"/>
                    </a:cubicBezTo>
                    <a:cubicBezTo>
                      <a:pt x="443" y="1240"/>
                      <a:pt x="430" y="1236"/>
                      <a:pt x="419" y="1242"/>
                    </a:cubicBezTo>
                    <a:cubicBezTo>
                      <a:pt x="416" y="1244"/>
                      <a:pt x="413" y="1247"/>
                      <a:pt x="411" y="1251"/>
                    </a:cubicBezTo>
                    <a:cubicBezTo>
                      <a:pt x="410" y="1239"/>
                      <a:pt x="408" y="1228"/>
                      <a:pt x="408" y="1218"/>
                    </a:cubicBezTo>
                    <a:cubicBezTo>
                      <a:pt x="411" y="1218"/>
                      <a:pt x="414" y="1217"/>
                      <a:pt x="416" y="1216"/>
                    </a:cubicBezTo>
                    <a:cubicBezTo>
                      <a:pt x="425" y="1211"/>
                      <a:pt x="428" y="1200"/>
                      <a:pt x="423" y="1192"/>
                    </a:cubicBezTo>
                    <a:cubicBezTo>
                      <a:pt x="423" y="1192"/>
                      <a:pt x="447" y="1183"/>
                      <a:pt x="461" y="1171"/>
                    </a:cubicBezTo>
                    <a:cubicBezTo>
                      <a:pt x="512" y="1136"/>
                      <a:pt x="553" y="1102"/>
                      <a:pt x="553" y="1102"/>
                    </a:cubicBezTo>
                    <a:cubicBezTo>
                      <a:pt x="455" y="1125"/>
                      <a:pt x="423" y="1165"/>
                      <a:pt x="414" y="1184"/>
                    </a:cubicBezTo>
                    <a:cubicBezTo>
                      <a:pt x="412" y="1183"/>
                      <a:pt x="409" y="1183"/>
                      <a:pt x="407" y="1183"/>
                    </a:cubicBezTo>
                    <a:cubicBezTo>
                      <a:pt x="407" y="1148"/>
                      <a:pt x="410" y="1122"/>
                      <a:pt x="412" y="1113"/>
                    </a:cubicBezTo>
                    <a:cubicBezTo>
                      <a:pt x="419" y="1120"/>
                      <a:pt x="430" y="1124"/>
                      <a:pt x="440" y="1124"/>
                    </a:cubicBezTo>
                    <a:cubicBezTo>
                      <a:pt x="460" y="1123"/>
                      <a:pt x="464" y="1126"/>
                      <a:pt x="471" y="1129"/>
                    </a:cubicBezTo>
                    <a:cubicBezTo>
                      <a:pt x="469" y="1121"/>
                      <a:pt x="467" y="1117"/>
                      <a:pt x="471" y="1097"/>
                    </a:cubicBezTo>
                    <a:cubicBezTo>
                      <a:pt x="473" y="1086"/>
                      <a:pt x="469" y="1072"/>
                      <a:pt x="460" y="1063"/>
                    </a:cubicBezTo>
                    <a:cubicBezTo>
                      <a:pt x="472" y="1060"/>
                      <a:pt x="482" y="1048"/>
                      <a:pt x="485" y="1038"/>
                    </a:cubicBezTo>
                    <a:cubicBezTo>
                      <a:pt x="490" y="1018"/>
                      <a:pt x="494" y="1015"/>
                      <a:pt x="499" y="1009"/>
                    </a:cubicBezTo>
                    <a:cubicBezTo>
                      <a:pt x="491" y="1009"/>
                      <a:pt x="487" y="1010"/>
                      <a:pt x="469" y="1000"/>
                    </a:cubicBezTo>
                    <a:cubicBezTo>
                      <a:pt x="459" y="995"/>
                      <a:pt x="444" y="994"/>
                      <a:pt x="433" y="999"/>
                    </a:cubicBezTo>
                    <a:cubicBezTo>
                      <a:pt x="433" y="987"/>
                      <a:pt x="426" y="975"/>
                      <a:pt x="416" y="968"/>
                    </a:cubicBezTo>
                    <a:cubicBezTo>
                      <a:pt x="399" y="957"/>
                      <a:pt x="398" y="953"/>
                      <a:pt x="394" y="946"/>
                    </a:cubicBezTo>
                    <a:cubicBezTo>
                      <a:pt x="391" y="953"/>
                      <a:pt x="390" y="958"/>
                      <a:pt x="376" y="972"/>
                    </a:cubicBezTo>
                    <a:cubicBezTo>
                      <a:pt x="368" y="980"/>
                      <a:pt x="362" y="994"/>
                      <a:pt x="364" y="1006"/>
                    </a:cubicBezTo>
                    <a:cubicBezTo>
                      <a:pt x="352" y="1002"/>
                      <a:pt x="338" y="1005"/>
                      <a:pt x="329" y="1012"/>
                    </a:cubicBezTo>
                    <a:cubicBezTo>
                      <a:pt x="314" y="1025"/>
                      <a:pt x="309" y="1025"/>
                      <a:pt x="301" y="1027"/>
                    </a:cubicBezTo>
                    <a:cubicBezTo>
                      <a:pt x="307" y="1031"/>
                      <a:pt x="312" y="1034"/>
                      <a:pt x="320" y="1052"/>
                    </a:cubicBezTo>
                    <a:cubicBezTo>
                      <a:pt x="325" y="1062"/>
                      <a:pt x="337" y="1072"/>
                      <a:pt x="349" y="1073"/>
                    </a:cubicBezTo>
                    <a:cubicBezTo>
                      <a:pt x="341" y="1083"/>
                      <a:pt x="340" y="1098"/>
                      <a:pt x="344" y="1108"/>
                    </a:cubicBezTo>
                    <a:cubicBezTo>
                      <a:pt x="351" y="1127"/>
                      <a:pt x="350" y="1132"/>
                      <a:pt x="349" y="1139"/>
                    </a:cubicBezTo>
                    <a:cubicBezTo>
                      <a:pt x="356" y="1135"/>
                      <a:pt x="359" y="1132"/>
                      <a:pt x="379" y="1129"/>
                    </a:cubicBezTo>
                    <a:cubicBezTo>
                      <a:pt x="388" y="1128"/>
                      <a:pt x="399" y="1122"/>
                      <a:pt x="405" y="1114"/>
                    </a:cubicBezTo>
                    <a:cubicBezTo>
                      <a:pt x="403" y="1126"/>
                      <a:pt x="400" y="1151"/>
                      <a:pt x="400" y="1184"/>
                    </a:cubicBezTo>
                    <a:cubicBezTo>
                      <a:pt x="400" y="1184"/>
                      <a:pt x="399" y="1184"/>
                      <a:pt x="399" y="1185"/>
                    </a:cubicBezTo>
                    <a:cubicBezTo>
                      <a:pt x="356" y="1103"/>
                      <a:pt x="253" y="1153"/>
                      <a:pt x="253" y="1153"/>
                    </a:cubicBezTo>
                    <a:cubicBezTo>
                      <a:pt x="309" y="1147"/>
                      <a:pt x="366" y="1176"/>
                      <a:pt x="392" y="1192"/>
                    </a:cubicBezTo>
                    <a:cubicBezTo>
                      <a:pt x="389" y="1197"/>
                      <a:pt x="389" y="1204"/>
                      <a:pt x="392" y="1209"/>
                    </a:cubicBezTo>
                    <a:cubicBezTo>
                      <a:pt x="394" y="1213"/>
                      <a:pt x="397" y="1215"/>
                      <a:pt x="401" y="1217"/>
                    </a:cubicBezTo>
                    <a:cubicBezTo>
                      <a:pt x="401" y="1223"/>
                      <a:pt x="402" y="1229"/>
                      <a:pt x="403" y="1236"/>
                    </a:cubicBezTo>
                    <a:cubicBezTo>
                      <a:pt x="394" y="1215"/>
                      <a:pt x="368" y="1215"/>
                      <a:pt x="354" y="1225"/>
                    </a:cubicBezTo>
                    <a:cubicBezTo>
                      <a:pt x="337" y="1236"/>
                      <a:pt x="332" y="1235"/>
                      <a:pt x="325" y="1237"/>
                    </a:cubicBezTo>
                    <a:cubicBezTo>
                      <a:pt x="330" y="1242"/>
                      <a:pt x="334" y="1244"/>
                      <a:pt x="342" y="1263"/>
                    </a:cubicBezTo>
                    <a:cubicBezTo>
                      <a:pt x="350" y="1284"/>
                      <a:pt x="383" y="1306"/>
                      <a:pt x="405" y="1263"/>
                    </a:cubicBezTo>
                    <a:cubicBezTo>
                      <a:pt x="405" y="1261"/>
                      <a:pt x="405" y="1259"/>
                      <a:pt x="405" y="1257"/>
                    </a:cubicBezTo>
                    <a:cubicBezTo>
                      <a:pt x="413" y="1308"/>
                      <a:pt x="430" y="1365"/>
                      <a:pt x="467" y="1414"/>
                    </a:cubicBezTo>
                    <a:cubicBezTo>
                      <a:pt x="466" y="1414"/>
                      <a:pt x="466" y="1414"/>
                      <a:pt x="466" y="1414"/>
                    </a:cubicBezTo>
                    <a:cubicBezTo>
                      <a:pt x="300" y="1291"/>
                      <a:pt x="190" y="1095"/>
                      <a:pt x="186" y="875"/>
                    </a:cubicBezTo>
                    <a:cubicBezTo>
                      <a:pt x="183" y="692"/>
                      <a:pt x="251" y="518"/>
                      <a:pt x="378" y="387"/>
                    </a:cubicBezTo>
                    <a:cubicBezTo>
                      <a:pt x="505" y="255"/>
                      <a:pt x="676" y="181"/>
                      <a:pt x="859" y="178"/>
                    </a:cubicBezTo>
                    <a:cubicBezTo>
                      <a:pt x="863" y="177"/>
                      <a:pt x="867" y="177"/>
                      <a:pt x="871" y="177"/>
                    </a:cubicBezTo>
                    <a:cubicBezTo>
                      <a:pt x="886" y="177"/>
                      <a:pt x="901" y="178"/>
                      <a:pt x="915" y="179"/>
                    </a:cubicBezTo>
                    <a:cubicBezTo>
                      <a:pt x="916" y="184"/>
                      <a:pt x="922" y="215"/>
                      <a:pt x="909" y="237"/>
                    </a:cubicBezTo>
                    <a:cubicBezTo>
                      <a:pt x="837" y="212"/>
                      <a:pt x="822" y="273"/>
                      <a:pt x="836" y="308"/>
                    </a:cubicBezTo>
                    <a:cubicBezTo>
                      <a:pt x="849" y="339"/>
                      <a:pt x="848" y="342"/>
                      <a:pt x="848" y="354"/>
                    </a:cubicBezTo>
                    <a:cubicBezTo>
                      <a:pt x="858" y="347"/>
                      <a:pt x="862" y="346"/>
                      <a:pt x="895" y="340"/>
                    </a:cubicBezTo>
                    <a:cubicBezTo>
                      <a:pt x="931" y="334"/>
                      <a:pt x="973" y="288"/>
                      <a:pt x="915" y="240"/>
                    </a:cubicBezTo>
                    <a:cubicBezTo>
                      <a:pt x="929" y="216"/>
                      <a:pt x="924" y="185"/>
                      <a:pt x="922" y="179"/>
                    </a:cubicBezTo>
                    <a:cubicBezTo>
                      <a:pt x="985" y="184"/>
                      <a:pt x="1045" y="197"/>
                      <a:pt x="1102" y="218"/>
                    </a:cubicBezTo>
                    <a:cubicBezTo>
                      <a:pt x="1099" y="223"/>
                      <a:pt x="1088" y="241"/>
                      <a:pt x="1082" y="265"/>
                    </a:cubicBezTo>
                    <a:cubicBezTo>
                      <a:pt x="1072" y="262"/>
                      <a:pt x="949" y="236"/>
                      <a:pt x="921" y="361"/>
                    </a:cubicBezTo>
                    <a:cubicBezTo>
                      <a:pt x="921" y="361"/>
                      <a:pt x="954" y="351"/>
                      <a:pt x="976" y="351"/>
                    </a:cubicBezTo>
                    <a:cubicBezTo>
                      <a:pt x="1004" y="352"/>
                      <a:pt x="1059" y="335"/>
                      <a:pt x="1080" y="274"/>
                    </a:cubicBezTo>
                    <a:cubicBezTo>
                      <a:pt x="1076" y="294"/>
                      <a:pt x="1076" y="316"/>
                      <a:pt x="1084" y="339"/>
                    </a:cubicBezTo>
                    <a:cubicBezTo>
                      <a:pt x="1079" y="340"/>
                      <a:pt x="1005" y="347"/>
                      <a:pt x="1013" y="422"/>
                    </a:cubicBezTo>
                    <a:cubicBezTo>
                      <a:pt x="1013" y="422"/>
                      <a:pt x="1029" y="410"/>
                      <a:pt x="1042" y="406"/>
                    </a:cubicBezTo>
                    <a:cubicBezTo>
                      <a:pt x="1057" y="401"/>
                      <a:pt x="1087" y="381"/>
                      <a:pt x="1084" y="340"/>
                    </a:cubicBezTo>
                    <a:cubicBezTo>
                      <a:pt x="1090" y="356"/>
                      <a:pt x="1101" y="373"/>
                      <a:pt x="1117" y="389"/>
                    </a:cubicBezTo>
                    <a:cubicBezTo>
                      <a:pt x="1094" y="393"/>
                      <a:pt x="1075" y="400"/>
                      <a:pt x="1059" y="409"/>
                    </a:cubicBezTo>
                    <a:cubicBezTo>
                      <a:pt x="1034" y="424"/>
                      <a:pt x="1018" y="445"/>
                      <a:pt x="1015" y="470"/>
                    </a:cubicBezTo>
                    <a:cubicBezTo>
                      <a:pt x="1010" y="502"/>
                      <a:pt x="1023" y="533"/>
                      <a:pt x="1038" y="549"/>
                    </a:cubicBezTo>
                    <a:cubicBezTo>
                      <a:pt x="1104" y="622"/>
                      <a:pt x="1228" y="602"/>
                      <a:pt x="1234" y="602"/>
                    </a:cubicBezTo>
                    <a:cubicBezTo>
                      <a:pt x="1239" y="601"/>
                      <a:pt x="1239" y="601"/>
                      <a:pt x="1239" y="601"/>
                    </a:cubicBezTo>
                    <a:cubicBezTo>
                      <a:pt x="1237" y="595"/>
                      <a:pt x="1237" y="595"/>
                      <a:pt x="1237" y="595"/>
                    </a:cubicBezTo>
                    <a:cubicBezTo>
                      <a:pt x="1231" y="580"/>
                      <a:pt x="1258" y="530"/>
                      <a:pt x="1287" y="491"/>
                    </a:cubicBezTo>
                    <a:cubicBezTo>
                      <a:pt x="1291" y="485"/>
                      <a:pt x="1295" y="479"/>
                      <a:pt x="1297" y="473"/>
                    </a:cubicBezTo>
                    <a:cubicBezTo>
                      <a:pt x="1299" y="477"/>
                      <a:pt x="1300" y="481"/>
                      <a:pt x="1303" y="486"/>
                    </a:cubicBezTo>
                    <a:cubicBezTo>
                      <a:pt x="1302" y="485"/>
                      <a:pt x="1301" y="484"/>
                      <a:pt x="1300" y="482"/>
                    </a:cubicBezTo>
                    <a:cubicBezTo>
                      <a:pt x="1300" y="482"/>
                      <a:pt x="1248" y="525"/>
                      <a:pt x="1292" y="573"/>
                    </a:cubicBezTo>
                    <a:cubicBezTo>
                      <a:pt x="1292" y="573"/>
                      <a:pt x="1297" y="557"/>
                      <a:pt x="1303" y="549"/>
                    </a:cubicBezTo>
                    <a:cubicBezTo>
                      <a:pt x="1310" y="540"/>
                      <a:pt x="1318" y="519"/>
                      <a:pt x="1309" y="498"/>
                    </a:cubicBezTo>
                    <a:cubicBezTo>
                      <a:pt x="1313" y="504"/>
                      <a:pt x="1319" y="511"/>
                      <a:pt x="1325" y="516"/>
                    </a:cubicBezTo>
                    <a:cubicBezTo>
                      <a:pt x="1287" y="587"/>
                      <a:pt x="1347" y="615"/>
                      <a:pt x="1385" y="606"/>
                    </a:cubicBezTo>
                    <a:cubicBezTo>
                      <a:pt x="1420" y="598"/>
                      <a:pt x="1424" y="597"/>
                      <a:pt x="1437" y="600"/>
                    </a:cubicBezTo>
                    <a:cubicBezTo>
                      <a:pt x="1431" y="588"/>
                      <a:pt x="1430" y="585"/>
                      <a:pt x="1429" y="550"/>
                    </a:cubicBezTo>
                    <a:cubicBezTo>
                      <a:pt x="1429" y="511"/>
                      <a:pt x="1389" y="457"/>
                      <a:pt x="1330" y="510"/>
                    </a:cubicBezTo>
                    <a:cubicBezTo>
                      <a:pt x="1315" y="499"/>
                      <a:pt x="1307" y="482"/>
                      <a:pt x="1304" y="470"/>
                    </a:cubicBezTo>
                    <a:cubicBezTo>
                      <a:pt x="1313" y="482"/>
                      <a:pt x="1326" y="484"/>
                      <a:pt x="1333" y="484"/>
                    </a:cubicBezTo>
                    <a:cubicBezTo>
                      <a:pt x="1340" y="483"/>
                      <a:pt x="1351" y="486"/>
                      <a:pt x="1351" y="486"/>
                    </a:cubicBezTo>
                    <a:cubicBezTo>
                      <a:pt x="1341" y="454"/>
                      <a:pt x="1314" y="455"/>
                      <a:pt x="1303" y="458"/>
                    </a:cubicBezTo>
                    <a:cubicBezTo>
                      <a:pt x="1309" y="434"/>
                      <a:pt x="1305" y="412"/>
                      <a:pt x="1296" y="397"/>
                    </a:cubicBezTo>
                    <a:cubicBezTo>
                      <a:pt x="1251" y="321"/>
                      <a:pt x="1190" y="340"/>
                      <a:pt x="1158" y="359"/>
                    </a:cubicBezTo>
                    <a:cubicBezTo>
                      <a:pt x="1158" y="359"/>
                      <a:pt x="1158" y="359"/>
                      <a:pt x="1158" y="359"/>
                    </a:cubicBezTo>
                    <a:cubicBezTo>
                      <a:pt x="1142" y="369"/>
                      <a:pt x="1129" y="380"/>
                      <a:pt x="1123" y="386"/>
                    </a:cubicBezTo>
                    <a:cubicBezTo>
                      <a:pt x="1082" y="346"/>
                      <a:pt x="1079" y="304"/>
                      <a:pt x="1086" y="273"/>
                    </a:cubicBezTo>
                    <a:cubicBezTo>
                      <a:pt x="1095" y="314"/>
                      <a:pt x="1130" y="330"/>
                      <a:pt x="1148" y="332"/>
                    </a:cubicBezTo>
                    <a:cubicBezTo>
                      <a:pt x="1163" y="334"/>
                      <a:pt x="1184" y="344"/>
                      <a:pt x="1184" y="344"/>
                    </a:cubicBezTo>
                    <a:cubicBezTo>
                      <a:pt x="1177" y="264"/>
                      <a:pt x="1104" y="264"/>
                      <a:pt x="1088" y="265"/>
                    </a:cubicBezTo>
                    <a:cubicBezTo>
                      <a:pt x="1095" y="240"/>
                      <a:pt x="1107" y="222"/>
                      <a:pt x="1109" y="220"/>
                    </a:cubicBezTo>
                    <a:cubicBezTo>
                      <a:pt x="1258" y="276"/>
                      <a:pt x="1383" y="382"/>
                      <a:pt x="1462" y="517"/>
                    </a:cubicBezTo>
                    <a:cubicBezTo>
                      <a:pt x="1461" y="518"/>
                      <a:pt x="1461" y="518"/>
                      <a:pt x="1461" y="518"/>
                    </a:cubicBezTo>
                    <a:cubicBezTo>
                      <a:pt x="1469" y="529"/>
                      <a:pt x="1471" y="532"/>
                      <a:pt x="1471" y="532"/>
                    </a:cubicBezTo>
                    <a:cubicBezTo>
                      <a:pt x="1479" y="546"/>
                      <a:pt x="1486" y="560"/>
                      <a:pt x="1492" y="574"/>
                    </a:cubicBezTo>
                    <a:cubicBezTo>
                      <a:pt x="1492" y="606"/>
                      <a:pt x="1483" y="653"/>
                      <a:pt x="1440" y="677"/>
                    </a:cubicBezTo>
                    <a:cubicBezTo>
                      <a:pt x="1440" y="663"/>
                      <a:pt x="1435" y="628"/>
                      <a:pt x="1392" y="625"/>
                    </a:cubicBezTo>
                    <a:cubicBezTo>
                      <a:pt x="1392" y="625"/>
                      <a:pt x="1398" y="637"/>
                      <a:pt x="1399" y="646"/>
                    </a:cubicBezTo>
                    <a:cubicBezTo>
                      <a:pt x="1399" y="647"/>
                      <a:pt x="1399" y="647"/>
                      <a:pt x="1399" y="647"/>
                    </a:cubicBezTo>
                    <a:cubicBezTo>
                      <a:pt x="1379" y="639"/>
                      <a:pt x="1351" y="639"/>
                      <a:pt x="1327" y="675"/>
                    </a:cubicBezTo>
                    <a:cubicBezTo>
                      <a:pt x="1318" y="688"/>
                      <a:pt x="1314" y="711"/>
                      <a:pt x="1329" y="735"/>
                    </a:cubicBezTo>
                    <a:cubicBezTo>
                      <a:pt x="1345" y="761"/>
                      <a:pt x="1361" y="794"/>
                      <a:pt x="1356" y="804"/>
                    </a:cubicBezTo>
                    <a:cubicBezTo>
                      <a:pt x="1354" y="807"/>
                      <a:pt x="1354" y="807"/>
                      <a:pt x="1354" y="807"/>
                    </a:cubicBezTo>
                    <a:cubicBezTo>
                      <a:pt x="1358" y="808"/>
                      <a:pt x="1358" y="808"/>
                      <a:pt x="1358" y="808"/>
                    </a:cubicBezTo>
                    <a:cubicBezTo>
                      <a:pt x="1360" y="808"/>
                      <a:pt x="1403" y="818"/>
                      <a:pt x="1444" y="806"/>
                    </a:cubicBezTo>
                    <a:cubicBezTo>
                      <a:pt x="1413" y="835"/>
                      <a:pt x="1435" y="874"/>
                      <a:pt x="1461" y="888"/>
                    </a:cubicBezTo>
                    <a:cubicBezTo>
                      <a:pt x="1490" y="904"/>
                      <a:pt x="1493" y="906"/>
                      <a:pt x="1501" y="915"/>
                    </a:cubicBezTo>
                    <a:cubicBezTo>
                      <a:pt x="1504" y="903"/>
                      <a:pt x="1505" y="901"/>
                      <a:pt x="1526" y="875"/>
                    </a:cubicBezTo>
                    <a:cubicBezTo>
                      <a:pt x="1550" y="848"/>
                      <a:pt x="1554" y="786"/>
                      <a:pt x="1480" y="787"/>
                    </a:cubicBezTo>
                    <a:cubicBezTo>
                      <a:pt x="1482" y="786"/>
                      <a:pt x="1483" y="784"/>
                      <a:pt x="1485" y="783"/>
                    </a:cubicBezTo>
                    <a:cubicBezTo>
                      <a:pt x="1493" y="775"/>
                      <a:pt x="1500" y="762"/>
                      <a:pt x="1503" y="748"/>
                    </a:cubicBezTo>
                    <a:cubicBezTo>
                      <a:pt x="1513" y="752"/>
                      <a:pt x="1524" y="757"/>
                      <a:pt x="1524" y="757"/>
                    </a:cubicBezTo>
                    <a:cubicBezTo>
                      <a:pt x="1523" y="692"/>
                      <a:pt x="1470" y="681"/>
                      <a:pt x="1448" y="679"/>
                    </a:cubicBezTo>
                    <a:cubicBezTo>
                      <a:pt x="1467" y="667"/>
                      <a:pt x="1479" y="650"/>
                      <a:pt x="1486" y="633"/>
                    </a:cubicBezTo>
                    <a:cubicBezTo>
                      <a:pt x="1485" y="651"/>
                      <a:pt x="1488" y="686"/>
                      <a:pt x="1532" y="695"/>
                    </a:cubicBezTo>
                    <a:cubicBezTo>
                      <a:pt x="1532" y="695"/>
                      <a:pt x="1528" y="680"/>
                      <a:pt x="1528" y="670"/>
                    </a:cubicBezTo>
                    <a:cubicBezTo>
                      <a:pt x="1528" y="668"/>
                      <a:pt x="1527" y="666"/>
                      <a:pt x="1527" y="664"/>
                    </a:cubicBezTo>
                    <a:cubicBezTo>
                      <a:pt x="1545" y="723"/>
                      <a:pt x="1556" y="786"/>
                      <a:pt x="1557" y="851"/>
                    </a:cubicBezTo>
                    <a:cubicBezTo>
                      <a:pt x="1560" y="1034"/>
                      <a:pt x="1492" y="1207"/>
                      <a:pt x="1364" y="1339"/>
                    </a:cubicBezTo>
                    <a:close/>
                    <a:moveTo>
                      <a:pt x="1434" y="1343"/>
                    </a:moveTo>
                    <a:cubicBezTo>
                      <a:pt x="1434" y="1342"/>
                      <a:pt x="1434" y="1342"/>
                      <a:pt x="1434" y="1342"/>
                    </a:cubicBezTo>
                    <a:cubicBezTo>
                      <a:pt x="1412" y="1325"/>
                      <a:pt x="1412" y="1325"/>
                      <a:pt x="1412" y="1325"/>
                    </a:cubicBezTo>
                    <a:cubicBezTo>
                      <a:pt x="1416" y="1320"/>
                      <a:pt x="1420" y="1316"/>
                      <a:pt x="1423" y="1312"/>
                    </a:cubicBezTo>
                    <a:cubicBezTo>
                      <a:pt x="1497" y="1367"/>
                      <a:pt x="1497" y="1367"/>
                      <a:pt x="1497" y="1367"/>
                    </a:cubicBezTo>
                    <a:cubicBezTo>
                      <a:pt x="1496" y="1368"/>
                      <a:pt x="1496" y="1368"/>
                      <a:pt x="1496" y="1368"/>
                    </a:cubicBezTo>
                    <a:cubicBezTo>
                      <a:pt x="1491" y="1374"/>
                      <a:pt x="1487" y="1378"/>
                      <a:pt x="1483" y="1383"/>
                    </a:cubicBezTo>
                    <a:cubicBezTo>
                      <a:pt x="1482" y="1385"/>
                      <a:pt x="1482" y="1385"/>
                      <a:pt x="1482" y="1385"/>
                    </a:cubicBezTo>
                    <a:cubicBezTo>
                      <a:pt x="1451" y="1359"/>
                      <a:pt x="1451" y="1359"/>
                      <a:pt x="1451" y="1359"/>
                    </a:cubicBezTo>
                    <a:cubicBezTo>
                      <a:pt x="1450" y="1360"/>
                      <a:pt x="1450" y="1360"/>
                      <a:pt x="1450" y="1360"/>
                    </a:cubicBezTo>
                    <a:cubicBezTo>
                      <a:pt x="1444" y="1367"/>
                      <a:pt x="1437" y="1374"/>
                      <a:pt x="1430" y="1382"/>
                    </a:cubicBezTo>
                    <a:cubicBezTo>
                      <a:pt x="1429" y="1383"/>
                      <a:pt x="1429" y="1383"/>
                      <a:pt x="1429" y="1383"/>
                    </a:cubicBezTo>
                    <a:cubicBezTo>
                      <a:pt x="1414" y="1369"/>
                      <a:pt x="1414" y="1369"/>
                      <a:pt x="1414" y="1369"/>
                    </a:cubicBezTo>
                    <a:cubicBezTo>
                      <a:pt x="1415" y="1367"/>
                      <a:pt x="1415" y="1367"/>
                      <a:pt x="1415" y="1367"/>
                    </a:cubicBezTo>
                    <a:cubicBezTo>
                      <a:pt x="1418" y="1364"/>
                      <a:pt x="1421" y="1361"/>
                      <a:pt x="1424" y="1357"/>
                    </a:cubicBezTo>
                    <a:cubicBezTo>
                      <a:pt x="1428" y="1353"/>
                      <a:pt x="1431" y="1349"/>
                      <a:pt x="1435" y="1345"/>
                    </a:cubicBezTo>
                    <a:cubicBezTo>
                      <a:pt x="1436" y="1344"/>
                      <a:pt x="1436" y="1344"/>
                      <a:pt x="1436" y="1344"/>
                    </a:cubicBezTo>
                    <a:lnTo>
                      <a:pt x="1434" y="1343"/>
                    </a:lnTo>
                    <a:close/>
                    <a:moveTo>
                      <a:pt x="1322" y="1449"/>
                    </a:moveTo>
                    <a:cubicBezTo>
                      <a:pt x="1322" y="1449"/>
                      <a:pt x="1322" y="1449"/>
                      <a:pt x="1322" y="1449"/>
                    </a:cubicBezTo>
                    <a:cubicBezTo>
                      <a:pt x="1304" y="1427"/>
                      <a:pt x="1304" y="1427"/>
                      <a:pt x="1304" y="1427"/>
                    </a:cubicBezTo>
                    <a:cubicBezTo>
                      <a:pt x="1309" y="1424"/>
                      <a:pt x="1313" y="1420"/>
                      <a:pt x="1318" y="1417"/>
                    </a:cubicBezTo>
                    <a:cubicBezTo>
                      <a:pt x="1378" y="1486"/>
                      <a:pt x="1378" y="1486"/>
                      <a:pt x="1378" y="1486"/>
                    </a:cubicBezTo>
                    <a:cubicBezTo>
                      <a:pt x="1376" y="1487"/>
                      <a:pt x="1376" y="1487"/>
                      <a:pt x="1376" y="1487"/>
                    </a:cubicBezTo>
                    <a:cubicBezTo>
                      <a:pt x="1371" y="1491"/>
                      <a:pt x="1366" y="1495"/>
                      <a:pt x="1361" y="1499"/>
                    </a:cubicBezTo>
                    <a:cubicBezTo>
                      <a:pt x="1360" y="1500"/>
                      <a:pt x="1360" y="1500"/>
                      <a:pt x="1360" y="1500"/>
                    </a:cubicBezTo>
                    <a:cubicBezTo>
                      <a:pt x="1335" y="1468"/>
                      <a:pt x="1335" y="1468"/>
                      <a:pt x="1335" y="1468"/>
                    </a:cubicBezTo>
                    <a:cubicBezTo>
                      <a:pt x="1333" y="1469"/>
                      <a:pt x="1333" y="1469"/>
                      <a:pt x="1333" y="1469"/>
                    </a:cubicBezTo>
                    <a:cubicBezTo>
                      <a:pt x="1326" y="1475"/>
                      <a:pt x="1318" y="1481"/>
                      <a:pt x="1310" y="1487"/>
                    </a:cubicBezTo>
                    <a:cubicBezTo>
                      <a:pt x="1309" y="1487"/>
                      <a:pt x="1309" y="1487"/>
                      <a:pt x="1309" y="1487"/>
                    </a:cubicBezTo>
                    <a:cubicBezTo>
                      <a:pt x="1296" y="1470"/>
                      <a:pt x="1296" y="1470"/>
                      <a:pt x="1296" y="1470"/>
                    </a:cubicBezTo>
                    <a:cubicBezTo>
                      <a:pt x="1298" y="1469"/>
                      <a:pt x="1298" y="1469"/>
                      <a:pt x="1298" y="1469"/>
                    </a:cubicBezTo>
                    <a:cubicBezTo>
                      <a:pt x="1302" y="1467"/>
                      <a:pt x="1305" y="1464"/>
                      <a:pt x="1309" y="1461"/>
                    </a:cubicBezTo>
                    <a:cubicBezTo>
                      <a:pt x="1313" y="1458"/>
                      <a:pt x="1318" y="1455"/>
                      <a:pt x="1322" y="1452"/>
                    </a:cubicBezTo>
                    <a:cubicBezTo>
                      <a:pt x="1323" y="1451"/>
                      <a:pt x="1323" y="1451"/>
                      <a:pt x="1323" y="1451"/>
                    </a:cubicBezTo>
                    <a:lnTo>
                      <a:pt x="1322" y="1449"/>
                    </a:lnTo>
                    <a:close/>
                    <a:moveTo>
                      <a:pt x="1190" y="1530"/>
                    </a:moveTo>
                    <a:cubicBezTo>
                      <a:pt x="1190" y="1530"/>
                      <a:pt x="1190" y="1530"/>
                      <a:pt x="1190" y="1530"/>
                    </a:cubicBezTo>
                    <a:cubicBezTo>
                      <a:pt x="1177" y="1505"/>
                      <a:pt x="1177" y="1505"/>
                      <a:pt x="1177" y="1505"/>
                    </a:cubicBezTo>
                    <a:cubicBezTo>
                      <a:pt x="1182" y="1503"/>
                      <a:pt x="1187" y="1500"/>
                      <a:pt x="1192" y="1498"/>
                    </a:cubicBezTo>
                    <a:cubicBezTo>
                      <a:pt x="1237" y="1578"/>
                      <a:pt x="1237" y="1578"/>
                      <a:pt x="1237" y="1578"/>
                    </a:cubicBezTo>
                    <a:cubicBezTo>
                      <a:pt x="1235" y="1579"/>
                      <a:pt x="1235" y="1579"/>
                      <a:pt x="1235" y="1579"/>
                    </a:cubicBezTo>
                    <a:cubicBezTo>
                      <a:pt x="1230" y="1581"/>
                      <a:pt x="1224" y="1584"/>
                      <a:pt x="1218" y="1587"/>
                    </a:cubicBezTo>
                    <a:cubicBezTo>
                      <a:pt x="1216" y="1588"/>
                      <a:pt x="1216" y="1588"/>
                      <a:pt x="1216" y="1588"/>
                    </a:cubicBezTo>
                    <a:cubicBezTo>
                      <a:pt x="1198" y="1551"/>
                      <a:pt x="1198" y="1551"/>
                      <a:pt x="1198" y="1551"/>
                    </a:cubicBezTo>
                    <a:cubicBezTo>
                      <a:pt x="1197" y="1552"/>
                      <a:pt x="1197" y="1552"/>
                      <a:pt x="1197" y="1552"/>
                    </a:cubicBezTo>
                    <a:cubicBezTo>
                      <a:pt x="1188" y="1556"/>
                      <a:pt x="1179" y="1560"/>
                      <a:pt x="1170" y="1564"/>
                    </a:cubicBezTo>
                    <a:cubicBezTo>
                      <a:pt x="1169" y="1565"/>
                      <a:pt x="1169" y="1565"/>
                      <a:pt x="1169" y="1565"/>
                    </a:cubicBezTo>
                    <a:cubicBezTo>
                      <a:pt x="1160" y="1545"/>
                      <a:pt x="1160" y="1545"/>
                      <a:pt x="1160" y="1545"/>
                    </a:cubicBezTo>
                    <a:cubicBezTo>
                      <a:pt x="1162" y="1545"/>
                      <a:pt x="1162" y="1545"/>
                      <a:pt x="1162" y="1545"/>
                    </a:cubicBezTo>
                    <a:cubicBezTo>
                      <a:pt x="1166" y="1543"/>
                      <a:pt x="1171" y="1541"/>
                      <a:pt x="1175" y="1539"/>
                    </a:cubicBezTo>
                    <a:cubicBezTo>
                      <a:pt x="1180" y="1537"/>
                      <a:pt x="1185" y="1535"/>
                      <a:pt x="1189" y="1533"/>
                    </a:cubicBezTo>
                    <a:cubicBezTo>
                      <a:pt x="1191" y="1532"/>
                      <a:pt x="1191" y="1532"/>
                      <a:pt x="1191" y="1532"/>
                    </a:cubicBezTo>
                    <a:lnTo>
                      <a:pt x="1190" y="1530"/>
                    </a:lnTo>
                    <a:close/>
                    <a:moveTo>
                      <a:pt x="1044" y="1582"/>
                    </a:moveTo>
                    <a:cubicBezTo>
                      <a:pt x="1044" y="1582"/>
                      <a:pt x="1044" y="1582"/>
                      <a:pt x="1044" y="1582"/>
                    </a:cubicBezTo>
                    <a:cubicBezTo>
                      <a:pt x="1042" y="1573"/>
                      <a:pt x="1042" y="1573"/>
                      <a:pt x="1042" y="1573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69"/>
                      <a:pt x="1041" y="1569"/>
                      <a:pt x="1041" y="1569"/>
                    </a:cubicBezTo>
                    <a:cubicBezTo>
                      <a:pt x="1037" y="1555"/>
                      <a:pt x="1037" y="1555"/>
                      <a:pt x="1037" y="1555"/>
                    </a:cubicBezTo>
                    <a:cubicBezTo>
                      <a:pt x="1042" y="1553"/>
                      <a:pt x="1048" y="1552"/>
                      <a:pt x="1053" y="1551"/>
                    </a:cubicBezTo>
                    <a:cubicBezTo>
                      <a:pt x="1080" y="1638"/>
                      <a:pt x="1080" y="1638"/>
                      <a:pt x="1080" y="1638"/>
                    </a:cubicBezTo>
                    <a:cubicBezTo>
                      <a:pt x="1078" y="1639"/>
                      <a:pt x="1078" y="1639"/>
                      <a:pt x="1078" y="1639"/>
                    </a:cubicBezTo>
                    <a:cubicBezTo>
                      <a:pt x="1072" y="1640"/>
                      <a:pt x="1066" y="1642"/>
                      <a:pt x="1059" y="1643"/>
                    </a:cubicBezTo>
                    <a:cubicBezTo>
                      <a:pt x="1058" y="1644"/>
                      <a:pt x="1058" y="1644"/>
                      <a:pt x="1058" y="1644"/>
                    </a:cubicBezTo>
                    <a:cubicBezTo>
                      <a:pt x="1048" y="1604"/>
                      <a:pt x="1048" y="1604"/>
                      <a:pt x="1048" y="1604"/>
                    </a:cubicBezTo>
                    <a:cubicBezTo>
                      <a:pt x="1046" y="1605"/>
                      <a:pt x="1046" y="1605"/>
                      <a:pt x="1046" y="1605"/>
                    </a:cubicBezTo>
                    <a:cubicBezTo>
                      <a:pt x="1037" y="1607"/>
                      <a:pt x="1028" y="1609"/>
                      <a:pt x="1018" y="1611"/>
                    </a:cubicBezTo>
                    <a:cubicBezTo>
                      <a:pt x="1016" y="1611"/>
                      <a:pt x="1016" y="1611"/>
                      <a:pt x="1016" y="1611"/>
                    </a:cubicBezTo>
                    <a:cubicBezTo>
                      <a:pt x="1012" y="1591"/>
                      <a:pt x="1012" y="1591"/>
                      <a:pt x="1012" y="1591"/>
                    </a:cubicBezTo>
                    <a:cubicBezTo>
                      <a:pt x="1013" y="1590"/>
                      <a:pt x="1013" y="1590"/>
                      <a:pt x="1013" y="1590"/>
                    </a:cubicBezTo>
                    <a:cubicBezTo>
                      <a:pt x="1018" y="1589"/>
                      <a:pt x="1023" y="1589"/>
                      <a:pt x="1027" y="1588"/>
                    </a:cubicBezTo>
                    <a:cubicBezTo>
                      <a:pt x="1033" y="1586"/>
                      <a:pt x="1038" y="1585"/>
                      <a:pt x="1043" y="1584"/>
                    </a:cubicBezTo>
                    <a:cubicBezTo>
                      <a:pt x="1044" y="1584"/>
                      <a:pt x="1044" y="1584"/>
                      <a:pt x="1044" y="1584"/>
                    </a:cubicBezTo>
                    <a:lnTo>
                      <a:pt x="1044" y="1582"/>
                    </a:lnTo>
                    <a:close/>
                    <a:moveTo>
                      <a:pt x="883" y="1548"/>
                    </a:moveTo>
                    <a:cubicBezTo>
                      <a:pt x="752" y="1550"/>
                      <a:pt x="629" y="1515"/>
                      <a:pt x="523" y="1452"/>
                    </a:cubicBezTo>
                    <a:cubicBezTo>
                      <a:pt x="520" y="1450"/>
                      <a:pt x="516" y="1448"/>
                      <a:pt x="512" y="1445"/>
                    </a:cubicBezTo>
                    <a:cubicBezTo>
                      <a:pt x="512" y="1445"/>
                      <a:pt x="512" y="1445"/>
                      <a:pt x="512" y="1445"/>
                    </a:cubicBezTo>
                    <a:cubicBezTo>
                      <a:pt x="508" y="1442"/>
                      <a:pt x="504" y="1440"/>
                      <a:pt x="501" y="1438"/>
                    </a:cubicBezTo>
                    <a:cubicBezTo>
                      <a:pt x="501" y="1438"/>
                      <a:pt x="501" y="1438"/>
                      <a:pt x="501" y="1438"/>
                    </a:cubicBezTo>
                    <a:cubicBezTo>
                      <a:pt x="499" y="1437"/>
                      <a:pt x="497" y="1436"/>
                      <a:pt x="496" y="1435"/>
                    </a:cubicBezTo>
                    <a:cubicBezTo>
                      <a:pt x="494" y="1434"/>
                      <a:pt x="493" y="1433"/>
                      <a:pt x="493" y="1433"/>
                    </a:cubicBezTo>
                    <a:cubicBezTo>
                      <a:pt x="493" y="1433"/>
                      <a:pt x="492" y="1433"/>
                      <a:pt x="492" y="1432"/>
                    </a:cubicBezTo>
                    <a:cubicBezTo>
                      <a:pt x="491" y="1431"/>
                      <a:pt x="490" y="1431"/>
                      <a:pt x="489" y="1430"/>
                    </a:cubicBezTo>
                    <a:cubicBezTo>
                      <a:pt x="484" y="1425"/>
                      <a:pt x="480" y="1420"/>
                      <a:pt x="476" y="1414"/>
                    </a:cubicBezTo>
                    <a:cubicBezTo>
                      <a:pt x="552" y="1416"/>
                      <a:pt x="629" y="1440"/>
                      <a:pt x="629" y="1440"/>
                    </a:cubicBezTo>
                    <a:cubicBezTo>
                      <a:pt x="562" y="1392"/>
                      <a:pt x="520" y="1389"/>
                      <a:pt x="496" y="1395"/>
                    </a:cubicBezTo>
                    <a:cubicBezTo>
                      <a:pt x="514" y="1383"/>
                      <a:pt x="532" y="1367"/>
                      <a:pt x="545" y="1352"/>
                    </a:cubicBezTo>
                    <a:cubicBezTo>
                      <a:pt x="561" y="1348"/>
                      <a:pt x="599" y="1342"/>
                      <a:pt x="629" y="1355"/>
                    </a:cubicBezTo>
                    <a:cubicBezTo>
                      <a:pt x="629" y="1355"/>
                      <a:pt x="592" y="1320"/>
                      <a:pt x="557" y="1337"/>
                    </a:cubicBezTo>
                    <a:cubicBezTo>
                      <a:pt x="567" y="1324"/>
                      <a:pt x="575" y="1311"/>
                      <a:pt x="582" y="1299"/>
                    </a:cubicBezTo>
                    <a:cubicBezTo>
                      <a:pt x="582" y="1299"/>
                      <a:pt x="582" y="1299"/>
                      <a:pt x="582" y="1300"/>
                    </a:cubicBezTo>
                    <a:cubicBezTo>
                      <a:pt x="585" y="1309"/>
                      <a:pt x="595" y="1313"/>
                      <a:pt x="603" y="1311"/>
                    </a:cubicBezTo>
                    <a:cubicBezTo>
                      <a:pt x="612" y="1308"/>
                      <a:pt x="617" y="1298"/>
                      <a:pt x="614" y="1289"/>
                    </a:cubicBezTo>
                    <a:cubicBezTo>
                      <a:pt x="611" y="1280"/>
                      <a:pt x="602" y="1276"/>
                      <a:pt x="593" y="1278"/>
                    </a:cubicBezTo>
                    <a:cubicBezTo>
                      <a:pt x="593" y="1278"/>
                      <a:pt x="593" y="1279"/>
                      <a:pt x="593" y="1279"/>
                    </a:cubicBezTo>
                    <a:cubicBezTo>
                      <a:pt x="598" y="1268"/>
                      <a:pt x="602" y="1258"/>
                      <a:pt x="606" y="1249"/>
                    </a:cubicBezTo>
                    <a:cubicBezTo>
                      <a:pt x="622" y="1246"/>
                      <a:pt x="653" y="1241"/>
                      <a:pt x="680" y="1251"/>
                    </a:cubicBezTo>
                    <a:cubicBezTo>
                      <a:pt x="667" y="1306"/>
                      <a:pt x="725" y="1391"/>
                      <a:pt x="739" y="1401"/>
                    </a:cubicBezTo>
                    <a:cubicBezTo>
                      <a:pt x="753" y="1410"/>
                      <a:pt x="757" y="1416"/>
                      <a:pt x="742" y="1418"/>
                    </a:cubicBezTo>
                    <a:cubicBezTo>
                      <a:pt x="693" y="1425"/>
                      <a:pt x="642" y="1467"/>
                      <a:pt x="660" y="1483"/>
                    </a:cubicBezTo>
                    <a:cubicBezTo>
                      <a:pt x="679" y="1500"/>
                      <a:pt x="704" y="1475"/>
                      <a:pt x="716" y="1464"/>
                    </a:cubicBezTo>
                    <a:cubicBezTo>
                      <a:pt x="728" y="1452"/>
                      <a:pt x="727" y="1457"/>
                      <a:pt x="721" y="1465"/>
                    </a:cubicBezTo>
                    <a:cubicBezTo>
                      <a:pt x="715" y="1473"/>
                      <a:pt x="704" y="1487"/>
                      <a:pt x="706" y="1499"/>
                    </a:cubicBezTo>
                    <a:cubicBezTo>
                      <a:pt x="709" y="1511"/>
                      <a:pt x="732" y="1484"/>
                      <a:pt x="742" y="1476"/>
                    </a:cubicBezTo>
                    <a:cubicBezTo>
                      <a:pt x="751" y="1467"/>
                      <a:pt x="788" y="1449"/>
                      <a:pt x="823" y="1445"/>
                    </a:cubicBezTo>
                    <a:cubicBezTo>
                      <a:pt x="859" y="1442"/>
                      <a:pt x="839" y="1406"/>
                      <a:pt x="810" y="1386"/>
                    </a:cubicBezTo>
                    <a:cubicBezTo>
                      <a:pt x="767" y="1357"/>
                      <a:pt x="771" y="1320"/>
                      <a:pt x="771" y="1320"/>
                    </a:cubicBezTo>
                    <a:cubicBezTo>
                      <a:pt x="847" y="1411"/>
                      <a:pt x="916" y="1363"/>
                      <a:pt x="916" y="1363"/>
                    </a:cubicBezTo>
                    <a:cubicBezTo>
                      <a:pt x="900" y="1389"/>
                      <a:pt x="892" y="1413"/>
                      <a:pt x="904" y="1443"/>
                    </a:cubicBezTo>
                    <a:cubicBezTo>
                      <a:pt x="954" y="1526"/>
                      <a:pt x="1080" y="1418"/>
                      <a:pt x="1086" y="1413"/>
                    </a:cubicBezTo>
                    <a:cubicBezTo>
                      <a:pt x="1091" y="1408"/>
                      <a:pt x="1101" y="1395"/>
                      <a:pt x="1100" y="1413"/>
                    </a:cubicBezTo>
                    <a:cubicBezTo>
                      <a:pt x="1098" y="1435"/>
                      <a:pt x="1117" y="1478"/>
                      <a:pt x="1126" y="1488"/>
                    </a:cubicBezTo>
                    <a:cubicBezTo>
                      <a:pt x="1130" y="1491"/>
                      <a:pt x="1133" y="1494"/>
                      <a:pt x="1137" y="1495"/>
                    </a:cubicBezTo>
                    <a:cubicBezTo>
                      <a:pt x="1058" y="1528"/>
                      <a:pt x="972" y="1546"/>
                      <a:pt x="883" y="1548"/>
                    </a:cubicBezTo>
                    <a:close/>
                    <a:moveTo>
                      <a:pt x="890" y="1602"/>
                    </a:moveTo>
                    <a:cubicBezTo>
                      <a:pt x="891" y="1602"/>
                      <a:pt x="891" y="1602"/>
                      <a:pt x="891" y="1602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89"/>
                      <a:pt x="890" y="1589"/>
                      <a:pt x="890" y="1589"/>
                    </a:cubicBezTo>
                    <a:cubicBezTo>
                      <a:pt x="889" y="1574"/>
                      <a:pt x="889" y="1574"/>
                      <a:pt x="889" y="1574"/>
                    </a:cubicBezTo>
                    <a:cubicBezTo>
                      <a:pt x="893" y="1574"/>
                      <a:pt x="898" y="1574"/>
                      <a:pt x="902" y="1573"/>
                    </a:cubicBezTo>
                    <a:cubicBezTo>
                      <a:pt x="903" y="1573"/>
                      <a:pt x="905" y="1573"/>
                      <a:pt x="906" y="1573"/>
                    </a:cubicBezTo>
                    <a:cubicBezTo>
                      <a:pt x="914" y="1665"/>
                      <a:pt x="914" y="1665"/>
                      <a:pt x="914" y="1665"/>
                    </a:cubicBezTo>
                    <a:cubicBezTo>
                      <a:pt x="912" y="1665"/>
                      <a:pt x="912" y="1665"/>
                      <a:pt x="912" y="1665"/>
                    </a:cubicBezTo>
                    <a:cubicBezTo>
                      <a:pt x="906" y="1665"/>
                      <a:pt x="899" y="1665"/>
                      <a:pt x="893" y="1665"/>
                    </a:cubicBezTo>
                    <a:cubicBezTo>
                      <a:pt x="891" y="1665"/>
                      <a:pt x="891" y="1665"/>
                      <a:pt x="891" y="1665"/>
                    </a:cubicBezTo>
                    <a:cubicBezTo>
                      <a:pt x="889" y="1625"/>
                      <a:pt x="889" y="1625"/>
                      <a:pt x="889" y="1625"/>
                    </a:cubicBezTo>
                    <a:cubicBezTo>
                      <a:pt x="888" y="1625"/>
                      <a:pt x="888" y="1625"/>
                      <a:pt x="888" y="1625"/>
                    </a:cubicBezTo>
                    <a:cubicBezTo>
                      <a:pt x="883" y="1625"/>
                      <a:pt x="879" y="1625"/>
                      <a:pt x="875" y="1625"/>
                    </a:cubicBezTo>
                    <a:cubicBezTo>
                      <a:pt x="872" y="1625"/>
                      <a:pt x="872" y="1625"/>
                      <a:pt x="872" y="1625"/>
                    </a:cubicBezTo>
                    <a:cubicBezTo>
                      <a:pt x="867" y="1625"/>
                      <a:pt x="863" y="1625"/>
                      <a:pt x="859" y="1625"/>
                    </a:cubicBezTo>
                    <a:cubicBezTo>
                      <a:pt x="857" y="1625"/>
                      <a:pt x="857" y="1625"/>
                      <a:pt x="857" y="1625"/>
                    </a:cubicBezTo>
                    <a:cubicBezTo>
                      <a:pt x="857" y="1604"/>
                      <a:pt x="857" y="1604"/>
                      <a:pt x="857" y="1604"/>
                    </a:cubicBezTo>
                    <a:cubicBezTo>
                      <a:pt x="859" y="1604"/>
                      <a:pt x="859" y="1604"/>
                      <a:pt x="859" y="1604"/>
                    </a:cubicBezTo>
                    <a:cubicBezTo>
                      <a:pt x="863" y="1604"/>
                      <a:pt x="868" y="1604"/>
                      <a:pt x="873" y="1604"/>
                    </a:cubicBezTo>
                    <a:cubicBezTo>
                      <a:pt x="878" y="1604"/>
                      <a:pt x="884" y="1604"/>
                      <a:pt x="889" y="1604"/>
                    </a:cubicBezTo>
                    <a:cubicBezTo>
                      <a:pt x="890" y="1604"/>
                      <a:pt x="890" y="1604"/>
                      <a:pt x="890" y="1604"/>
                    </a:cubicBezTo>
                    <a:lnTo>
                      <a:pt x="890" y="1602"/>
                    </a:lnTo>
                    <a:close/>
                    <a:moveTo>
                      <a:pt x="729" y="1612"/>
                    </a:moveTo>
                    <a:cubicBezTo>
                      <a:pt x="719" y="1610"/>
                      <a:pt x="710" y="1608"/>
                      <a:pt x="700" y="1606"/>
                    </a:cubicBezTo>
                    <a:cubicBezTo>
                      <a:pt x="699" y="1605"/>
                      <a:pt x="699" y="1605"/>
                      <a:pt x="699" y="1605"/>
                    </a:cubicBezTo>
                    <a:cubicBezTo>
                      <a:pt x="703" y="1585"/>
                      <a:pt x="703" y="1585"/>
                      <a:pt x="703" y="1585"/>
                    </a:cubicBezTo>
                    <a:cubicBezTo>
                      <a:pt x="705" y="1585"/>
                      <a:pt x="705" y="1585"/>
                      <a:pt x="705" y="1585"/>
                    </a:cubicBezTo>
                    <a:cubicBezTo>
                      <a:pt x="709" y="1586"/>
                      <a:pt x="714" y="1587"/>
                      <a:pt x="718" y="1588"/>
                    </a:cubicBezTo>
                    <a:cubicBezTo>
                      <a:pt x="724" y="1589"/>
                      <a:pt x="729" y="1590"/>
                      <a:pt x="734" y="1591"/>
                    </a:cubicBezTo>
                    <a:cubicBezTo>
                      <a:pt x="736" y="1592"/>
                      <a:pt x="736" y="1592"/>
                      <a:pt x="736" y="1592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40" y="1562"/>
                      <a:pt x="740" y="1562"/>
                      <a:pt x="740" y="1562"/>
                    </a:cubicBezTo>
                    <a:cubicBezTo>
                      <a:pt x="746" y="1563"/>
                      <a:pt x="752" y="1564"/>
                      <a:pt x="757" y="1565"/>
                    </a:cubicBezTo>
                    <a:cubicBezTo>
                      <a:pt x="746" y="1656"/>
                      <a:pt x="746" y="1656"/>
                      <a:pt x="746" y="1656"/>
                    </a:cubicBezTo>
                    <a:cubicBezTo>
                      <a:pt x="744" y="1656"/>
                      <a:pt x="744" y="1656"/>
                      <a:pt x="744" y="1656"/>
                    </a:cubicBezTo>
                    <a:cubicBezTo>
                      <a:pt x="738" y="1655"/>
                      <a:pt x="732" y="1654"/>
                      <a:pt x="725" y="1652"/>
                    </a:cubicBezTo>
                    <a:cubicBezTo>
                      <a:pt x="724" y="1652"/>
                      <a:pt x="724" y="1652"/>
                      <a:pt x="724" y="1652"/>
                    </a:cubicBezTo>
                    <a:cubicBezTo>
                      <a:pt x="730" y="1612"/>
                      <a:pt x="730" y="1612"/>
                      <a:pt x="730" y="1612"/>
                    </a:cubicBezTo>
                    <a:lnTo>
                      <a:pt x="729" y="1612"/>
                    </a:lnTo>
                    <a:close/>
                    <a:moveTo>
                      <a:pt x="576" y="1566"/>
                    </a:moveTo>
                    <a:cubicBezTo>
                      <a:pt x="568" y="1562"/>
                      <a:pt x="559" y="1558"/>
                      <a:pt x="549" y="1554"/>
                    </a:cubicBezTo>
                    <a:cubicBezTo>
                      <a:pt x="548" y="1553"/>
                      <a:pt x="548" y="1553"/>
                      <a:pt x="548" y="1553"/>
                    </a:cubicBezTo>
                    <a:cubicBezTo>
                      <a:pt x="556" y="1534"/>
                      <a:pt x="556" y="1534"/>
                      <a:pt x="556" y="1534"/>
                    </a:cubicBezTo>
                    <a:cubicBezTo>
                      <a:pt x="558" y="1535"/>
                      <a:pt x="558" y="1535"/>
                      <a:pt x="558" y="1535"/>
                    </a:cubicBezTo>
                    <a:cubicBezTo>
                      <a:pt x="562" y="1537"/>
                      <a:pt x="566" y="1539"/>
                      <a:pt x="571" y="1541"/>
                    </a:cubicBezTo>
                    <a:cubicBezTo>
                      <a:pt x="575" y="1543"/>
                      <a:pt x="580" y="1545"/>
                      <a:pt x="585" y="1547"/>
                    </a:cubicBezTo>
                    <a:cubicBezTo>
                      <a:pt x="587" y="1548"/>
                      <a:pt x="587" y="1548"/>
                      <a:pt x="587" y="1548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92" y="1535"/>
                      <a:pt x="592" y="1535"/>
                      <a:pt x="592" y="1535"/>
                    </a:cubicBezTo>
                    <a:cubicBezTo>
                      <a:pt x="591" y="1535"/>
                      <a:pt x="591" y="1535"/>
                      <a:pt x="591" y="1535"/>
                    </a:cubicBezTo>
                    <a:cubicBezTo>
                      <a:pt x="592" y="1533"/>
                      <a:pt x="592" y="1533"/>
                      <a:pt x="592" y="1533"/>
                    </a:cubicBezTo>
                    <a:cubicBezTo>
                      <a:pt x="598" y="1520"/>
                      <a:pt x="598" y="1520"/>
                      <a:pt x="598" y="1520"/>
                    </a:cubicBezTo>
                    <a:cubicBezTo>
                      <a:pt x="603" y="1522"/>
                      <a:pt x="608" y="1524"/>
                      <a:pt x="613" y="1526"/>
                    </a:cubicBezTo>
                    <a:cubicBezTo>
                      <a:pt x="583" y="1612"/>
                      <a:pt x="583" y="1612"/>
                      <a:pt x="583" y="1612"/>
                    </a:cubicBezTo>
                    <a:cubicBezTo>
                      <a:pt x="582" y="1612"/>
                      <a:pt x="582" y="1612"/>
                      <a:pt x="582" y="1612"/>
                    </a:cubicBezTo>
                    <a:cubicBezTo>
                      <a:pt x="576" y="1610"/>
                      <a:pt x="570" y="1607"/>
                      <a:pt x="564" y="1605"/>
                    </a:cubicBezTo>
                    <a:cubicBezTo>
                      <a:pt x="562" y="1604"/>
                      <a:pt x="562" y="1604"/>
                      <a:pt x="562" y="1604"/>
                    </a:cubicBezTo>
                    <a:cubicBezTo>
                      <a:pt x="577" y="1566"/>
                      <a:pt x="577" y="1566"/>
                      <a:pt x="577" y="1566"/>
                    </a:cubicBezTo>
                    <a:lnTo>
                      <a:pt x="576" y="1566"/>
                    </a:lnTo>
                    <a:close/>
                    <a:moveTo>
                      <a:pt x="436" y="1489"/>
                    </a:moveTo>
                    <a:cubicBezTo>
                      <a:pt x="428" y="1484"/>
                      <a:pt x="420" y="1478"/>
                      <a:pt x="412" y="1472"/>
                    </a:cubicBezTo>
                    <a:cubicBezTo>
                      <a:pt x="411" y="1471"/>
                      <a:pt x="411" y="1471"/>
                      <a:pt x="411" y="1471"/>
                    </a:cubicBezTo>
                    <a:cubicBezTo>
                      <a:pt x="423" y="1454"/>
                      <a:pt x="423" y="1454"/>
                      <a:pt x="423" y="1454"/>
                    </a:cubicBezTo>
                    <a:cubicBezTo>
                      <a:pt x="425" y="1455"/>
                      <a:pt x="425" y="1455"/>
                      <a:pt x="425" y="1455"/>
                    </a:cubicBezTo>
                    <a:cubicBezTo>
                      <a:pt x="428" y="1458"/>
                      <a:pt x="432" y="1461"/>
                      <a:pt x="436" y="1463"/>
                    </a:cubicBezTo>
                    <a:cubicBezTo>
                      <a:pt x="440" y="1466"/>
                      <a:pt x="445" y="1469"/>
                      <a:pt x="449" y="1473"/>
                    </a:cubicBezTo>
                    <a:cubicBezTo>
                      <a:pt x="450" y="1473"/>
                      <a:pt x="450" y="1473"/>
                      <a:pt x="450" y="1473"/>
                    </a:cubicBezTo>
                    <a:cubicBezTo>
                      <a:pt x="451" y="1472"/>
                      <a:pt x="451" y="1472"/>
                      <a:pt x="451" y="1472"/>
                    </a:cubicBezTo>
                    <a:cubicBezTo>
                      <a:pt x="452" y="1472"/>
                      <a:pt x="452" y="1472"/>
                      <a:pt x="452" y="1472"/>
                    </a:cubicBezTo>
                    <a:cubicBezTo>
                      <a:pt x="457" y="1464"/>
                      <a:pt x="457" y="1464"/>
                      <a:pt x="457" y="1464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67" y="1448"/>
                      <a:pt x="467" y="1448"/>
                      <a:pt x="467" y="1448"/>
                    </a:cubicBezTo>
                    <a:cubicBezTo>
                      <a:pt x="471" y="1452"/>
                      <a:pt x="476" y="1455"/>
                      <a:pt x="481" y="1458"/>
                    </a:cubicBezTo>
                    <a:cubicBezTo>
                      <a:pt x="434" y="1536"/>
                      <a:pt x="434" y="1536"/>
                      <a:pt x="434" y="1536"/>
                    </a:cubicBezTo>
                    <a:cubicBezTo>
                      <a:pt x="432" y="1535"/>
                      <a:pt x="432" y="1535"/>
                      <a:pt x="432" y="1535"/>
                    </a:cubicBezTo>
                    <a:cubicBezTo>
                      <a:pt x="427" y="1532"/>
                      <a:pt x="421" y="1528"/>
                      <a:pt x="416" y="1524"/>
                    </a:cubicBezTo>
                    <a:cubicBezTo>
                      <a:pt x="415" y="1524"/>
                      <a:pt x="415" y="1524"/>
                      <a:pt x="415" y="1524"/>
                    </a:cubicBezTo>
                    <a:cubicBezTo>
                      <a:pt x="437" y="1490"/>
                      <a:pt x="437" y="1490"/>
                      <a:pt x="437" y="1490"/>
                    </a:cubicBezTo>
                    <a:lnTo>
                      <a:pt x="436" y="1489"/>
                    </a:lnTo>
                    <a:close/>
                    <a:moveTo>
                      <a:pt x="471" y="1409"/>
                    </a:move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9"/>
                      <a:pt x="471" y="1409"/>
                    </a:cubicBezTo>
                    <a:close/>
                    <a:moveTo>
                      <a:pt x="468" y="1415"/>
                    </a:moveTo>
                    <a:cubicBezTo>
                      <a:pt x="467" y="1415"/>
                      <a:pt x="467" y="1415"/>
                      <a:pt x="467" y="1414"/>
                    </a:cubicBezTo>
                    <a:cubicBezTo>
                      <a:pt x="467" y="1414"/>
                      <a:pt x="467" y="1414"/>
                      <a:pt x="467" y="1414"/>
                    </a:cubicBezTo>
                    <a:cubicBezTo>
                      <a:pt x="467" y="1415"/>
                      <a:pt x="468" y="1415"/>
                      <a:pt x="468" y="1415"/>
                    </a:cubicBezTo>
                    <a:close/>
                    <a:moveTo>
                      <a:pt x="625" y="1167"/>
                    </a:moveTo>
                    <a:cubicBezTo>
                      <a:pt x="626" y="1170"/>
                      <a:pt x="625" y="1178"/>
                      <a:pt x="620" y="1178"/>
                    </a:cubicBezTo>
                    <a:cubicBezTo>
                      <a:pt x="616" y="1176"/>
                      <a:pt x="619" y="1168"/>
                      <a:pt x="622" y="1166"/>
                    </a:cubicBezTo>
                    <a:cubicBezTo>
                      <a:pt x="624" y="1164"/>
                      <a:pt x="624" y="1163"/>
                      <a:pt x="625" y="1161"/>
                    </a:cubicBezTo>
                    <a:cubicBezTo>
                      <a:pt x="624" y="1163"/>
                      <a:pt x="624" y="1164"/>
                      <a:pt x="625" y="1167"/>
                    </a:cubicBezTo>
                    <a:close/>
                    <a:moveTo>
                      <a:pt x="625" y="1200"/>
                    </a:moveTo>
                    <a:cubicBezTo>
                      <a:pt x="628" y="1204"/>
                      <a:pt x="623" y="1210"/>
                      <a:pt x="620" y="1212"/>
                    </a:cubicBezTo>
                    <a:cubicBezTo>
                      <a:pt x="618" y="1213"/>
                      <a:pt x="617" y="1214"/>
                      <a:pt x="616" y="1215"/>
                    </a:cubicBezTo>
                    <a:cubicBezTo>
                      <a:pt x="616" y="1214"/>
                      <a:pt x="617" y="1213"/>
                      <a:pt x="617" y="1210"/>
                    </a:cubicBezTo>
                    <a:cubicBezTo>
                      <a:pt x="617" y="1206"/>
                      <a:pt x="621" y="1199"/>
                      <a:pt x="625" y="1200"/>
                    </a:cubicBezTo>
                    <a:close/>
                    <a:moveTo>
                      <a:pt x="635" y="1207"/>
                    </a:moveTo>
                    <a:cubicBezTo>
                      <a:pt x="637" y="1211"/>
                      <a:pt x="630" y="1216"/>
                      <a:pt x="627" y="1217"/>
                    </a:cubicBezTo>
                    <a:cubicBezTo>
                      <a:pt x="624" y="1218"/>
                      <a:pt x="624" y="1219"/>
                      <a:pt x="622" y="1219"/>
                    </a:cubicBezTo>
                    <a:cubicBezTo>
                      <a:pt x="623" y="1218"/>
                      <a:pt x="624" y="1217"/>
                      <a:pt x="625" y="1214"/>
                    </a:cubicBezTo>
                    <a:cubicBezTo>
                      <a:pt x="625" y="1211"/>
                      <a:pt x="630" y="1205"/>
                      <a:pt x="635" y="1207"/>
                    </a:cubicBezTo>
                    <a:close/>
                    <a:moveTo>
                      <a:pt x="630" y="1168"/>
                    </a:moveTo>
                    <a:cubicBezTo>
                      <a:pt x="632" y="1165"/>
                      <a:pt x="632" y="1164"/>
                      <a:pt x="632" y="1163"/>
                    </a:cubicBezTo>
                    <a:cubicBezTo>
                      <a:pt x="632" y="1164"/>
                      <a:pt x="633" y="1165"/>
                      <a:pt x="634" y="1168"/>
                    </a:cubicBezTo>
                    <a:cubicBezTo>
                      <a:pt x="635" y="1171"/>
                      <a:pt x="636" y="1179"/>
                      <a:pt x="631" y="1180"/>
                    </a:cubicBezTo>
                    <a:cubicBezTo>
                      <a:pt x="627" y="1179"/>
                      <a:pt x="628" y="1171"/>
                      <a:pt x="630" y="1168"/>
                    </a:cubicBezTo>
                    <a:close/>
                    <a:moveTo>
                      <a:pt x="609" y="1206"/>
                    </a:moveTo>
                    <a:cubicBezTo>
                      <a:pt x="608" y="1203"/>
                      <a:pt x="610" y="1195"/>
                      <a:pt x="615" y="1195"/>
                    </a:cubicBezTo>
                    <a:cubicBezTo>
                      <a:pt x="618" y="1198"/>
                      <a:pt x="615" y="1205"/>
                      <a:pt x="612" y="1208"/>
                    </a:cubicBezTo>
                    <a:cubicBezTo>
                      <a:pt x="610" y="1210"/>
                      <a:pt x="609" y="1211"/>
                      <a:pt x="609" y="1212"/>
                    </a:cubicBezTo>
                    <a:cubicBezTo>
                      <a:pt x="609" y="1210"/>
                      <a:pt x="609" y="1209"/>
                      <a:pt x="609" y="1206"/>
                    </a:cubicBezTo>
                    <a:close/>
                    <a:moveTo>
                      <a:pt x="617" y="1163"/>
                    </a:moveTo>
                    <a:cubicBezTo>
                      <a:pt x="617" y="1167"/>
                      <a:pt x="614" y="1174"/>
                      <a:pt x="609" y="1174"/>
                    </a:cubicBezTo>
                    <a:cubicBezTo>
                      <a:pt x="606" y="1170"/>
                      <a:pt x="611" y="1164"/>
                      <a:pt x="613" y="1162"/>
                    </a:cubicBezTo>
                    <a:cubicBezTo>
                      <a:pt x="616" y="1160"/>
                      <a:pt x="616" y="1159"/>
                      <a:pt x="617" y="1158"/>
                    </a:cubicBezTo>
                    <a:cubicBezTo>
                      <a:pt x="617" y="1160"/>
                      <a:pt x="617" y="1160"/>
                      <a:pt x="617" y="1163"/>
                    </a:cubicBezTo>
                    <a:close/>
                    <a:moveTo>
                      <a:pt x="609" y="1159"/>
                    </a:moveTo>
                    <a:cubicBezTo>
                      <a:pt x="609" y="1162"/>
                      <a:pt x="604" y="1169"/>
                      <a:pt x="600" y="1167"/>
                    </a:cubicBezTo>
                    <a:cubicBezTo>
                      <a:pt x="598" y="1163"/>
                      <a:pt x="603" y="1157"/>
                      <a:pt x="607" y="1156"/>
                    </a:cubicBezTo>
                    <a:cubicBezTo>
                      <a:pt x="609" y="1155"/>
                      <a:pt x="610" y="1154"/>
                      <a:pt x="611" y="1153"/>
                    </a:cubicBezTo>
                    <a:cubicBezTo>
                      <a:pt x="610" y="1155"/>
                      <a:pt x="610" y="1156"/>
                      <a:pt x="609" y="1159"/>
                    </a:cubicBezTo>
                    <a:close/>
                    <a:moveTo>
                      <a:pt x="603" y="1193"/>
                    </a:moveTo>
                    <a:cubicBezTo>
                      <a:pt x="607" y="1195"/>
                      <a:pt x="605" y="1203"/>
                      <a:pt x="603" y="1206"/>
                    </a:cubicBezTo>
                    <a:cubicBezTo>
                      <a:pt x="602" y="1208"/>
                      <a:pt x="601" y="1209"/>
                      <a:pt x="601" y="1210"/>
                    </a:cubicBezTo>
                    <a:cubicBezTo>
                      <a:pt x="601" y="1209"/>
                      <a:pt x="601" y="1208"/>
                      <a:pt x="600" y="1205"/>
                    </a:cubicBezTo>
                    <a:cubicBezTo>
                      <a:pt x="599" y="1202"/>
                      <a:pt x="599" y="1194"/>
                      <a:pt x="603" y="1193"/>
                    </a:cubicBezTo>
                    <a:close/>
                    <a:moveTo>
                      <a:pt x="712" y="1250"/>
                    </a:moveTo>
                    <a:cubicBezTo>
                      <a:pt x="717" y="1247"/>
                      <a:pt x="729" y="1273"/>
                      <a:pt x="729" y="1273"/>
                    </a:cubicBezTo>
                    <a:cubicBezTo>
                      <a:pt x="722" y="1268"/>
                      <a:pt x="707" y="1253"/>
                      <a:pt x="712" y="1250"/>
                    </a:cubicBezTo>
                    <a:close/>
                    <a:moveTo>
                      <a:pt x="712" y="1240"/>
                    </a:moveTo>
                    <a:cubicBezTo>
                      <a:pt x="714" y="1238"/>
                      <a:pt x="716" y="1238"/>
                      <a:pt x="718" y="1239"/>
                    </a:cubicBezTo>
                    <a:cubicBezTo>
                      <a:pt x="719" y="1240"/>
                      <a:pt x="719" y="1242"/>
                      <a:pt x="718" y="1244"/>
                    </a:cubicBezTo>
                    <a:cubicBezTo>
                      <a:pt x="717" y="1246"/>
                      <a:pt x="715" y="1246"/>
                      <a:pt x="713" y="1245"/>
                    </a:cubicBezTo>
                    <a:cubicBezTo>
                      <a:pt x="712" y="1244"/>
                      <a:pt x="711" y="1242"/>
                      <a:pt x="712" y="1240"/>
                    </a:cubicBezTo>
                    <a:close/>
                    <a:moveTo>
                      <a:pt x="768" y="1244"/>
                    </a:moveTo>
                    <a:cubicBezTo>
                      <a:pt x="773" y="1247"/>
                      <a:pt x="756" y="1269"/>
                      <a:pt x="756" y="1269"/>
                    </a:cubicBezTo>
                    <a:cubicBezTo>
                      <a:pt x="756" y="1261"/>
                      <a:pt x="763" y="1241"/>
                      <a:pt x="768" y="1244"/>
                    </a:cubicBezTo>
                    <a:close/>
                    <a:moveTo>
                      <a:pt x="759" y="1234"/>
                    </a:moveTo>
                    <a:cubicBezTo>
                      <a:pt x="760" y="1232"/>
                      <a:pt x="762" y="1232"/>
                      <a:pt x="764" y="1233"/>
                    </a:cubicBezTo>
                    <a:cubicBezTo>
                      <a:pt x="765" y="1234"/>
                      <a:pt x="766" y="1236"/>
                      <a:pt x="764" y="1238"/>
                    </a:cubicBezTo>
                    <a:cubicBezTo>
                      <a:pt x="763" y="1240"/>
                      <a:pt x="761" y="1240"/>
                      <a:pt x="759" y="1239"/>
                    </a:cubicBezTo>
                    <a:cubicBezTo>
                      <a:pt x="758" y="1238"/>
                      <a:pt x="757" y="1235"/>
                      <a:pt x="759" y="1234"/>
                    </a:cubicBezTo>
                    <a:close/>
                    <a:moveTo>
                      <a:pt x="781" y="1373"/>
                    </a:moveTo>
                    <a:cubicBezTo>
                      <a:pt x="781" y="1373"/>
                      <a:pt x="781" y="1373"/>
                      <a:pt x="781" y="1373"/>
                    </a:cubicBezTo>
                    <a:cubicBezTo>
                      <a:pt x="778" y="1375"/>
                      <a:pt x="778" y="1375"/>
                      <a:pt x="778" y="1375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76" y="1378"/>
                      <a:pt x="776" y="1378"/>
                      <a:pt x="776" y="1378"/>
                    </a:cubicBezTo>
                    <a:cubicBezTo>
                      <a:pt x="778" y="1382"/>
                      <a:pt x="778" y="1382"/>
                      <a:pt x="778" y="1382"/>
                    </a:cubicBezTo>
                    <a:cubicBezTo>
                      <a:pt x="778" y="1382"/>
                      <a:pt x="777" y="1382"/>
                      <a:pt x="777" y="1382"/>
                    </a:cubicBezTo>
                    <a:cubicBezTo>
                      <a:pt x="773" y="1382"/>
                      <a:pt x="773" y="1382"/>
                      <a:pt x="773" y="1382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0" y="1385"/>
                      <a:pt x="770" y="1385"/>
                      <a:pt x="770" y="1385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67" y="1387"/>
                      <a:pt x="767" y="1387"/>
                      <a:pt x="767" y="1387"/>
                    </a:cubicBezTo>
                    <a:cubicBezTo>
                      <a:pt x="766" y="1391"/>
                      <a:pt x="766" y="1391"/>
                      <a:pt x="766" y="1391"/>
                    </a:cubicBezTo>
                    <a:cubicBezTo>
                      <a:pt x="764" y="1388"/>
                      <a:pt x="764" y="1388"/>
                      <a:pt x="764" y="1388"/>
                    </a:cubicBezTo>
                    <a:cubicBezTo>
                      <a:pt x="762" y="1392"/>
                      <a:pt x="762" y="1392"/>
                      <a:pt x="762" y="1392"/>
                    </a:cubicBezTo>
                    <a:cubicBezTo>
                      <a:pt x="760" y="1388"/>
                      <a:pt x="760" y="1388"/>
                      <a:pt x="760" y="1388"/>
                    </a:cubicBezTo>
                    <a:cubicBezTo>
                      <a:pt x="758" y="1392"/>
                      <a:pt x="758" y="1392"/>
                      <a:pt x="758" y="1392"/>
                    </a:cubicBezTo>
                    <a:cubicBezTo>
                      <a:pt x="756" y="1387"/>
                      <a:pt x="756" y="1387"/>
                      <a:pt x="756" y="1387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87"/>
                      <a:pt x="753" y="1387"/>
                      <a:pt x="753" y="1387"/>
                    </a:cubicBezTo>
                    <a:cubicBezTo>
                      <a:pt x="750" y="1390"/>
                      <a:pt x="750" y="1390"/>
                      <a:pt x="750" y="1390"/>
                    </a:cubicBezTo>
                    <a:cubicBezTo>
                      <a:pt x="750" y="1386"/>
                      <a:pt x="750" y="1386"/>
                      <a:pt x="750" y="1386"/>
                    </a:cubicBezTo>
                    <a:cubicBezTo>
                      <a:pt x="746" y="1389"/>
                      <a:pt x="746" y="1389"/>
                      <a:pt x="746" y="1389"/>
                    </a:cubicBezTo>
                    <a:cubicBezTo>
                      <a:pt x="747" y="1386"/>
                      <a:pt x="747" y="1386"/>
                      <a:pt x="747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51" y="1382"/>
                      <a:pt x="751" y="1382"/>
                      <a:pt x="751" y="1382"/>
                    </a:cubicBezTo>
                    <a:cubicBezTo>
                      <a:pt x="755" y="1384"/>
                      <a:pt x="759" y="1385"/>
                      <a:pt x="764" y="1383"/>
                    </a:cubicBezTo>
                    <a:cubicBezTo>
                      <a:pt x="769" y="1382"/>
                      <a:pt x="772" y="1377"/>
                      <a:pt x="773" y="1372"/>
                    </a:cubicBezTo>
                    <a:cubicBezTo>
                      <a:pt x="781" y="1368"/>
                      <a:pt x="781" y="1368"/>
                      <a:pt x="781" y="1368"/>
                    </a:cubicBezTo>
                    <a:cubicBezTo>
                      <a:pt x="777" y="1372"/>
                      <a:pt x="777" y="1372"/>
                      <a:pt x="777" y="1372"/>
                    </a:cubicBezTo>
                    <a:lnTo>
                      <a:pt x="781" y="1373"/>
                    </a:lnTo>
                    <a:close/>
                    <a:moveTo>
                      <a:pt x="770" y="1353"/>
                    </a:moveTo>
                    <a:cubicBezTo>
                      <a:pt x="770" y="1353"/>
                      <a:pt x="770" y="1354"/>
                      <a:pt x="770" y="1354"/>
                    </a:cubicBezTo>
                    <a:cubicBezTo>
                      <a:pt x="765" y="1356"/>
                      <a:pt x="765" y="1356"/>
                      <a:pt x="765" y="1356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2" y="1359"/>
                      <a:pt x="762" y="1359"/>
                      <a:pt x="762" y="1359"/>
                    </a:cubicBezTo>
                    <a:cubicBezTo>
                      <a:pt x="764" y="1364"/>
                      <a:pt x="764" y="1364"/>
                      <a:pt x="764" y="1364"/>
                    </a:cubicBezTo>
                    <a:cubicBezTo>
                      <a:pt x="764" y="1364"/>
                      <a:pt x="764" y="1364"/>
                      <a:pt x="764" y="1365"/>
                    </a:cubicBezTo>
                    <a:cubicBezTo>
                      <a:pt x="759" y="1363"/>
                      <a:pt x="759" y="1363"/>
                      <a:pt x="759" y="1363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55" y="1367"/>
                      <a:pt x="755" y="1367"/>
                      <a:pt x="755" y="1367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1" y="1368"/>
                      <a:pt x="751" y="1368"/>
                      <a:pt x="751" y="1368"/>
                    </a:cubicBezTo>
                    <a:cubicBezTo>
                      <a:pt x="749" y="1374"/>
                      <a:pt x="749" y="1374"/>
                      <a:pt x="749" y="1374"/>
                    </a:cubicBezTo>
                    <a:cubicBezTo>
                      <a:pt x="746" y="1370"/>
                      <a:pt x="746" y="1370"/>
                      <a:pt x="746" y="1370"/>
                    </a:cubicBezTo>
                    <a:cubicBezTo>
                      <a:pt x="744" y="1374"/>
                      <a:pt x="744" y="1374"/>
                      <a:pt x="744" y="1374"/>
                    </a:cubicBezTo>
                    <a:cubicBezTo>
                      <a:pt x="742" y="1369"/>
                      <a:pt x="742" y="1369"/>
                      <a:pt x="742" y="1369"/>
                    </a:cubicBezTo>
                    <a:cubicBezTo>
                      <a:pt x="739" y="1374"/>
                      <a:pt x="739" y="1374"/>
                      <a:pt x="739" y="1374"/>
                    </a:cubicBezTo>
                    <a:cubicBezTo>
                      <a:pt x="737" y="1368"/>
                      <a:pt x="737" y="1368"/>
                      <a:pt x="737" y="1368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67"/>
                      <a:pt x="733" y="1367"/>
                      <a:pt x="733" y="1367"/>
                    </a:cubicBezTo>
                    <a:cubicBezTo>
                      <a:pt x="729" y="1371"/>
                      <a:pt x="729" y="1371"/>
                      <a:pt x="729" y="1371"/>
                    </a:cubicBezTo>
                    <a:cubicBezTo>
                      <a:pt x="729" y="1366"/>
                      <a:pt x="729" y="1366"/>
                      <a:pt x="729" y="1366"/>
                    </a:cubicBezTo>
                    <a:cubicBezTo>
                      <a:pt x="725" y="1369"/>
                      <a:pt x="725" y="1369"/>
                      <a:pt x="725" y="1369"/>
                    </a:cubicBezTo>
                    <a:cubicBezTo>
                      <a:pt x="726" y="1365"/>
                      <a:pt x="726" y="1365"/>
                      <a:pt x="726" y="1365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31" y="1361"/>
                      <a:pt x="731" y="1361"/>
                      <a:pt x="731" y="1361"/>
                    </a:cubicBezTo>
                    <a:cubicBezTo>
                      <a:pt x="736" y="1364"/>
                      <a:pt x="741" y="1365"/>
                      <a:pt x="747" y="1364"/>
                    </a:cubicBezTo>
                    <a:cubicBezTo>
                      <a:pt x="754" y="1362"/>
                      <a:pt x="759" y="1357"/>
                      <a:pt x="760" y="1351"/>
                    </a:cubicBezTo>
                    <a:cubicBezTo>
                      <a:pt x="770" y="1347"/>
                      <a:pt x="770" y="1347"/>
                      <a:pt x="770" y="1347"/>
                    </a:cubicBezTo>
                    <a:cubicBezTo>
                      <a:pt x="765" y="1351"/>
                      <a:pt x="765" y="1351"/>
                      <a:pt x="765" y="1351"/>
                    </a:cubicBezTo>
                    <a:lnTo>
                      <a:pt x="770" y="1353"/>
                    </a:lnTo>
                    <a:close/>
                    <a:moveTo>
                      <a:pt x="764" y="1319"/>
                    </a:moveTo>
                    <a:cubicBezTo>
                      <a:pt x="758" y="1324"/>
                      <a:pt x="758" y="1324"/>
                      <a:pt x="758" y="1324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57" y="1330"/>
                      <a:pt x="757" y="1330"/>
                      <a:pt x="757" y="1330"/>
                    </a:cubicBezTo>
                    <a:cubicBezTo>
                      <a:pt x="760" y="1335"/>
                      <a:pt x="760" y="1335"/>
                      <a:pt x="760" y="1335"/>
                    </a:cubicBezTo>
                    <a:cubicBezTo>
                      <a:pt x="760" y="1335"/>
                      <a:pt x="760" y="1335"/>
                      <a:pt x="759" y="1335"/>
                    </a:cubicBezTo>
                    <a:cubicBezTo>
                      <a:pt x="753" y="1334"/>
                      <a:pt x="753" y="1334"/>
                      <a:pt x="753" y="1334"/>
                    </a:cubicBezTo>
                    <a:cubicBezTo>
                      <a:pt x="755" y="1340"/>
                      <a:pt x="755" y="1340"/>
                      <a:pt x="755" y="1340"/>
                    </a:cubicBezTo>
                    <a:cubicBezTo>
                      <a:pt x="755" y="1340"/>
                      <a:pt x="755" y="1341"/>
                      <a:pt x="755" y="1341"/>
                    </a:cubicBezTo>
                    <a:cubicBezTo>
                      <a:pt x="749" y="1339"/>
                      <a:pt x="749" y="1339"/>
                      <a:pt x="749" y="1339"/>
                    </a:cubicBezTo>
                    <a:cubicBezTo>
                      <a:pt x="750" y="1346"/>
                      <a:pt x="750" y="1346"/>
                      <a:pt x="750" y="1346"/>
                    </a:cubicBezTo>
                    <a:cubicBezTo>
                      <a:pt x="749" y="1346"/>
                      <a:pt x="749" y="1346"/>
                      <a:pt x="749" y="1346"/>
                    </a:cubicBezTo>
                    <a:cubicBezTo>
                      <a:pt x="744" y="1343"/>
                      <a:pt x="744" y="1343"/>
                      <a:pt x="744" y="1343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38" y="1345"/>
                      <a:pt x="738" y="1345"/>
                      <a:pt x="738" y="1345"/>
                    </a:cubicBezTo>
                    <a:cubicBezTo>
                      <a:pt x="736" y="1351"/>
                      <a:pt x="736" y="1351"/>
                      <a:pt x="736" y="1351"/>
                    </a:cubicBezTo>
                    <a:cubicBezTo>
                      <a:pt x="733" y="1346"/>
                      <a:pt x="733" y="1346"/>
                      <a:pt x="733" y="1346"/>
                    </a:cubicBezTo>
                    <a:cubicBezTo>
                      <a:pt x="730" y="1352"/>
                      <a:pt x="730" y="1352"/>
                      <a:pt x="730" y="1352"/>
                    </a:cubicBezTo>
                    <a:cubicBezTo>
                      <a:pt x="727" y="1345"/>
                      <a:pt x="727" y="1345"/>
                      <a:pt x="727" y="1345"/>
                    </a:cubicBezTo>
                    <a:cubicBezTo>
                      <a:pt x="723" y="1351"/>
                      <a:pt x="723" y="1351"/>
                      <a:pt x="723" y="1351"/>
                    </a:cubicBezTo>
                    <a:cubicBezTo>
                      <a:pt x="722" y="1343"/>
                      <a:pt x="722" y="1343"/>
                      <a:pt x="722" y="1343"/>
                    </a:cubicBezTo>
                    <a:cubicBezTo>
                      <a:pt x="716" y="1349"/>
                      <a:pt x="716" y="1349"/>
                      <a:pt x="716" y="1349"/>
                    </a:cubicBezTo>
                    <a:cubicBezTo>
                      <a:pt x="715" y="1349"/>
                      <a:pt x="715" y="1349"/>
                      <a:pt x="715" y="1349"/>
                    </a:cubicBezTo>
                    <a:cubicBezTo>
                      <a:pt x="716" y="1342"/>
                      <a:pt x="716" y="1342"/>
                      <a:pt x="716" y="1342"/>
                    </a:cubicBezTo>
                    <a:cubicBezTo>
                      <a:pt x="710" y="1346"/>
                      <a:pt x="710" y="1346"/>
                      <a:pt x="710" y="1346"/>
                    </a:cubicBezTo>
                    <a:cubicBezTo>
                      <a:pt x="711" y="1340"/>
                      <a:pt x="711" y="1340"/>
                      <a:pt x="711" y="1340"/>
                    </a:cubicBezTo>
                    <a:cubicBezTo>
                      <a:pt x="706" y="1343"/>
                      <a:pt x="706" y="1343"/>
                      <a:pt x="706" y="1343"/>
                    </a:cubicBezTo>
                    <a:cubicBezTo>
                      <a:pt x="708" y="1339"/>
                      <a:pt x="708" y="1339"/>
                      <a:pt x="708" y="1339"/>
                    </a:cubicBezTo>
                    <a:cubicBezTo>
                      <a:pt x="702" y="1338"/>
                      <a:pt x="702" y="1338"/>
                      <a:pt x="702" y="1338"/>
                    </a:cubicBezTo>
                    <a:cubicBezTo>
                      <a:pt x="701" y="1338"/>
                      <a:pt x="701" y="1338"/>
                      <a:pt x="701" y="1338"/>
                    </a:cubicBezTo>
                    <a:cubicBezTo>
                      <a:pt x="715" y="1334"/>
                      <a:pt x="715" y="1334"/>
                      <a:pt x="715" y="1334"/>
                    </a:cubicBezTo>
                    <a:cubicBezTo>
                      <a:pt x="720" y="1338"/>
                      <a:pt x="727" y="1340"/>
                      <a:pt x="734" y="1339"/>
                    </a:cubicBezTo>
                    <a:cubicBezTo>
                      <a:pt x="742" y="1337"/>
                      <a:pt x="749" y="1331"/>
                      <a:pt x="751" y="1323"/>
                    </a:cubicBezTo>
                    <a:lnTo>
                      <a:pt x="764" y="1319"/>
                    </a:lnTo>
                    <a:close/>
                    <a:moveTo>
                      <a:pt x="733" y="1286"/>
                    </a:moveTo>
                    <a:cubicBezTo>
                      <a:pt x="735" y="1285"/>
                      <a:pt x="737" y="1285"/>
                      <a:pt x="738" y="1286"/>
                    </a:cubicBezTo>
                    <a:cubicBezTo>
                      <a:pt x="739" y="1287"/>
                      <a:pt x="737" y="1289"/>
                      <a:pt x="735" y="1291"/>
                    </a:cubicBezTo>
                    <a:cubicBezTo>
                      <a:pt x="733" y="1292"/>
                      <a:pt x="731" y="1292"/>
                      <a:pt x="730" y="1291"/>
                    </a:cubicBezTo>
                    <a:cubicBezTo>
                      <a:pt x="729" y="1289"/>
                      <a:pt x="731" y="1287"/>
                      <a:pt x="733" y="1286"/>
                    </a:cubicBezTo>
                    <a:close/>
                    <a:moveTo>
                      <a:pt x="738" y="1293"/>
                    </a:moveTo>
                    <a:cubicBezTo>
                      <a:pt x="738" y="1290"/>
                      <a:pt x="740" y="1288"/>
                      <a:pt x="741" y="1288"/>
                    </a:cubicBezTo>
                    <a:cubicBezTo>
                      <a:pt x="742" y="1288"/>
                      <a:pt x="743" y="1290"/>
                      <a:pt x="743" y="1293"/>
                    </a:cubicBezTo>
                    <a:cubicBezTo>
                      <a:pt x="743" y="1295"/>
                      <a:pt x="742" y="1297"/>
                      <a:pt x="741" y="1297"/>
                    </a:cubicBezTo>
                    <a:cubicBezTo>
                      <a:pt x="739" y="1297"/>
                      <a:pt x="738" y="1295"/>
                      <a:pt x="738" y="1293"/>
                    </a:cubicBezTo>
                    <a:close/>
                    <a:moveTo>
                      <a:pt x="744" y="1286"/>
                    </a:moveTo>
                    <a:cubicBezTo>
                      <a:pt x="745" y="1285"/>
                      <a:pt x="747" y="1285"/>
                      <a:pt x="749" y="1287"/>
                    </a:cubicBezTo>
                    <a:cubicBezTo>
                      <a:pt x="751" y="1288"/>
                      <a:pt x="753" y="1290"/>
                      <a:pt x="752" y="1291"/>
                    </a:cubicBezTo>
                    <a:cubicBezTo>
                      <a:pt x="751" y="1292"/>
                      <a:pt x="749" y="1292"/>
                      <a:pt x="747" y="1291"/>
                    </a:cubicBezTo>
                    <a:cubicBezTo>
                      <a:pt x="744" y="1290"/>
                      <a:pt x="743" y="1288"/>
                      <a:pt x="744" y="1286"/>
                    </a:cubicBezTo>
                    <a:close/>
                    <a:moveTo>
                      <a:pt x="747" y="1279"/>
                    </a:moveTo>
                    <a:cubicBezTo>
                      <a:pt x="749" y="1277"/>
                      <a:pt x="752" y="1277"/>
                      <a:pt x="752" y="1279"/>
                    </a:cubicBezTo>
                    <a:cubicBezTo>
                      <a:pt x="753" y="1280"/>
                      <a:pt x="752" y="1282"/>
                      <a:pt x="749" y="1283"/>
                    </a:cubicBezTo>
                    <a:cubicBezTo>
                      <a:pt x="747" y="1284"/>
                      <a:pt x="745" y="1284"/>
                      <a:pt x="744" y="1283"/>
                    </a:cubicBezTo>
                    <a:cubicBezTo>
                      <a:pt x="743" y="1282"/>
                      <a:pt x="745" y="1280"/>
                      <a:pt x="747" y="1279"/>
                    </a:cubicBezTo>
                    <a:close/>
                    <a:moveTo>
                      <a:pt x="748" y="1268"/>
                    </a:moveTo>
                    <a:cubicBezTo>
                      <a:pt x="746" y="1260"/>
                      <a:pt x="748" y="1239"/>
                      <a:pt x="754" y="1241"/>
                    </a:cubicBezTo>
                    <a:cubicBezTo>
                      <a:pt x="759" y="1243"/>
                      <a:pt x="748" y="1268"/>
                      <a:pt x="748" y="1268"/>
                    </a:cubicBezTo>
                    <a:close/>
                    <a:moveTo>
                      <a:pt x="750" y="1234"/>
                    </a:moveTo>
                    <a:cubicBezTo>
                      <a:pt x="748" y="1235"/>
                      <a:pt x="746" y="1236"/>
                      <a:pt x="745" y="1234"/>
                    </a:cubicBezTo>
                    <a:cubicBezTo>
                      <a:pt x="743" y="1233"/>
                      <a:pt x="743" y="1231"/>
                      <a:pt x="744" y="1229"/>
                    </a:cubicBezTo>
                    <a:cubicBezTo>
                      <a:pt x="745" y="1228"/>
                      <a:pt x="747" y="1227"/>
                      <a:pt x="749" y="1229"/>
                    </a:cubicBezTo>
                    <a:cubicBezTo>
                      <a:pt x="751" y="1230"/>
                      <a:pt x="751" y="1232"/>
                      <a:pt x="750" y="1234"/>
                    </a:cubicBezTo>
                    <a:close/>
                    <a:moveTo>
                      <a:pt x="744" y="1277"/>
                    </a:moveTo>
                    <a:cubicBezTo>
                      <a:pt x="744" y="1279"/>
                      <a:pt x="743" y="1281"/>
                      <a:pt x="741" y="1281"/>
                    </a:cubicBezTo>
                    <a:cubicBezTo>
                      <a:pt x="740" y="1281"/>
                      <a:pt x="739" y="1279"/>
                      <a:pt x="739" y="1276"/>
                    </a:cubicBezTo>
                    <a:cubicBezTo>
                      <a:pt x="739" y="1274"/>
                      <a:pt x="740" y="1272"/>
                      <a:pt x="741" y="1272"/>
                    </a:cubicBezTo>
                    <a:cubicBezTo>
                      <a:pt x="743" y="1272"/>
                      <a:pt x="744" y="1274"/>
                      <a:pt x="744" y="1277"/>
                    </a:cubicBezTo>
                    <a:close/>
                    <a:moveTo>
                      <a:pt x="742" y="1268"/>
                    </a:moveTo>
                    <a:cubicBezTo>
                      <a:pt x="738" y="1261"/>
                      <a:pt x="734" y="1240"/>
                      <a:pt x="740" y="1240"/>
                    </a:cubicBezTo>
                    <a:cubicBezTo>
                      <a:pt x="746" y="1241"/>
                      <a:pt x="742" y="1268"/>
                      <a:pt x="742" y="1268"/>
                    </a:cubicBezTo>
                    <a:close/>
                    <a:moveTo>
                      <a:pt x="738" y="1283"/>
                    </a:moveTo>
                    <a:cubicBezTo>
                      <a:pt x="737" y="1284"/>
                      <a:pt x="735" y="1284"/>
                      <a:pt x="733" y="1283"/>
                    </a:cubicBezTo>
                    <a:cubicBezTo>
                      <a:pt x="731" y="1281"/>
                      <a:pt x="730" y="1279"/>
                      <a:pt x="730" y="1278"/>
                    </a:cubicBezTo>
                    <a:cubicBezTo>
                      <a:pt x="731" y="1277"/>
                      <a:pt x="733" y="1277"/>
                      <a:pt x="736" y="1278"/>
                    </a:cubicBezTo>
                    <a:cubicBezTo>
                      <a:pt x="738" y="1280"/>
                      <a:pt x="739" y="1282"/>
                      <a:pt x="738" y="1283"/>
                    </a:cubicBezTo>
                    <a:close/>
                    <a:moveTo>
                      <a:pt x="735" y="1269"/>
                    </a:moveTo>
                    <a:cubicBezTo>
                      <a:pt x="729" y="1263"/>
                      <a:pt x="720" y="1243"/>
                      <a:pt x="726" y="1242"/>
                    </a:cubicBezTo>
                    <a:cubicBezTo>
                      <a:pt x="732" y="1241"/>
                      <a:pt x="735" y="1269"/>
                      <a:pt x="735" y="1269"/>
                    </a:cubicBezTo>
                    <a:close/>
                    <a:moveTo>
                      <a:pt x="728" y="1232"/>
                    </a:moveTo>
                    <a:cubicBezTo>
                      <a:pt x="729" y="1231"/>
                      <a:pt x="732" y="1230"/>
                      <a:pt x="733" y="1231"/>
                    </a:cubicBezTo>
                    <a:cubicBezTo>
                      <a:pt x="735" y="1233"/>
                      <a:pt x="735" y="1235"/>
                      <a:pt x="734" y="1236"/>
                    </a:cubicBezTo>
                    <a:cubicBezTo>
                      <a:pt x="733" y="1238"/>
                      <a:pt x="731" y="1238"/>
                      <a:pt x="729" y="1237"/>
                    </a:cubicBezTo>
                    <a:cubicBezTo>
                      <a:pt x="727" y="1236"/>
                      <a:pt x="727" y="1234"/>
                      <a:pt x="728" y="1232"/>
                    </a:cubicBezTo>
                    <a:close/>
                    <a:moveTo>
                      <a:pt x="727" y="1276"/>
                    </a:moveTo>
                    <a:cubicBezTo>
                      <a:pt x="719" y="1275"/>
                      <a:pt x="699" y="1267"/>
                      <a:pt x="702" y="1262"/>
                    </a:cubicBezTo>
                    <a:cubicBezTo>
                      <a:pt x="706" y="1258"/>
                      <a:pt x="727" y="1276"/>
                      <a:pt x="727" y="1276"/>
                    </a:cubicBezTo>
                    <a:close/>
                    <a:moveTo>
                      <a:pt x="705" y="1255"/>
                    </a:moveTo>
                    <a:cubicBezTo>
                      <a:pt x="704" y="1256"/>
                      <a:pt x="702" y="1257"/>
                      <a:pt x="700" y="1255"/>
                    </a:cubicBezTo>
                    <a:cubicBezTo>
                      <a:pt x="699" y="1254"/>
                      <a:pt x="698" y="1252"/>
                      <a:pt x="700" y="1250"/>
                    </a:cubicBezTo>
                    <a:cubicBezTo>
                      <a:pt x="701" y="1249"/>
                      <a:pt x="703" y="1248"/>
                      <a:pt x="705" y="1250"/>
                    </a:cubicBezTo>
                    <a:cubicBezTo>
                      <a:pt x="706" y="1251"/>
                      <a:pt x="707" y="1253"/>
                      <a:pt x="705" y="1255"/>
                    </a:cubicBezTo>
                    <a:close/>
                    <a:moveTo>
                      <a:pt x="721" y="1280"/>
                    </a:moveTo>
                    <a:cubicBezTo>
                      <a:pt x="713" y="1281"/>
                      <a:pt x="692" y="1280"/>
                      <a:pt x="693" y="1275"/>
                    </a:cubicBezTo>
                    <a:cubicBezTo>
                      <a:pt x="695" y="1269"/>
                      <a:pt x="721" y="1280"/>
                      <a:pt x="721" y="1280"/>
                    </a:cubicBezTo>
                    <a:close/>
                    <a:moveTo>
                      <a:pt x="697" y="1269"/>
                    </a:moveTo>
                    <a:cubicBezTo>
                      <a:pt x="696" y="1271"/>
                      <a:pt x="694" y="1271"/>
                      <a:pt x="692" y="1270"/>
                    </a:cubicBezTo>
                    <a:cubicBezTo>
                      <a:pt x="691" y="1269"/>
                      <a:pt x="690" y="1266"/>
                      <a:pt x="691" y="1265"/>
                    </a:cubicBezTo>
                    <a:cubicBezTo>
                      <a:pt x="693" y="1263"/>
                      <a:pt x="695" y="1263"/>
                      <a:pt x="697" y="1264"/>
                    </a:cubicBezTo>
                    <a:cubicBezTo>
                      <a:pt x="698" y="1265"/>
                      <a:pt x="698" y="1267"/>
                      <a:pt x="697" y="1269"/>
                    </a:cubicBezTo>
                    <a:close/>
                    <a:moveTo>
                      <a:pt x="740" y="1463"/>
                    </a:moveTo>
                    <a:cubicBezTo>
                      <a:pt x="740" y="1465"/>
                      <a:pt x="738" y="1466"/>
                      <a:pt x="737" y="1466"/>
                    </a:cubicBezTo>
                    <a:cubicBezTo>
                      <a:pt x="735" y="1466"/>
                      <a:pt x="734" y="1465"/>
                      <a:pt x="734" y="1463"/>
                    </a:cubicBezTo>
                    <a:cubicBezTo>
                      <a:pt x="734" y="1462"/>
                      <a:pt x="735" y="1461"/>
                      <a:pt x="737" y="1461"/>
                    </a:cubicBezTo>
                    <a:cubicBezTo>
                      <a:pt x="738" y="1461"/>
                      <a:pt x="740" y="1462"/>
                      <a:pt x="740" y="1463"/>
                    </a:cubicBezTo>
                    <a:close/>
                    <a:moveTo>
                      <a:pt x="730" y="1475"/>
                    </a:moveTo>
                    <a:cubicBezTo>
                      <a:pt x="730" y="1476"/>
                      <a:pt x="729" y="1478"/>
                      <a:pt x="727" y="1478"/>
                    </a:cubicBezTo>
                    <a:cubicBezTo>
                      <a:pt x="726" y="1478"/>
                      <a:pt x="724" y="1476"/>
                      <a:pt x="724" y="1475"/>
                    </a:cubicBezTo>
                    <a:cubicBezTo>
                      <a:pt x="724" y="1474"/>
                      <a:pt x="726" y="1472"/>
                      <a:pt x="727" y="1472"/>
                    </a:cubicBezTo>
                    <a:cubicBezTo>
                      <a:pt x="729" y="1472"/>
                      <a:pt x="730" y="1474"/>
                      <a:pt x="730" y="1475"/>
                    </a:cubicBezTo>
                    <a:close/>
                    <a:moveTo>
                      <a:pt x="711" y="1449"/>
                    </a:moveTo>
                    <a:cubicBezTo>
                      <a:pt x="713" y="1451"/>
                      <a:pt x="714" y="1454"/>
                      <a:pt x="713" y="1455"/>
                    </a:cubicBezTo>
                    <a:cubicBezTo>
                      <a:pt x="711" y="1456"/>
                      <a:pt x="709" y="1455"/>
                      <a:pt x="707" y="1453"/>
                    </a:cubicBezTo>
                    <a:cubicBezTo>
                      <a:pt x="707" y="1453"/>
                      <a:pt x="707" y="1453"/>
                      <a:pt x="706" y="1453"/>
                    </a:cubicBezTo>
                    <a:cubicBezTo>
                      <a:pt x="706" y="1453"/>
                      <a:pt x="706" y="1453"/>
                      <a:pt x="706" y="1453"/>
                    </a:cubicBezTo>
                    <a:cubicBezTo>
                      <a:pt x="706" y="1456"/>
                      <a:pt x="705" y="1459"/>
                      <a:pt x="703" y="1459"/>
                    </a:cubicBezTo>
                    <a:cubicBezTo>
                      <a:pt x="702" y="1459"/>
                      <a:pt x="700" y="1456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698" y="1455"/>
                      <a:pt x="695" y="1456"/>
                      <a:pt x="694" y="1455"/>
                    </a:cubicBezTo>
                    <a:cubicBezTo>
                      <a:pt x="693" y="1454"/>
                      <a:pt x="694" y="1451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3" y="1449"/>
                      <a:pt x="690" y="1447"/>
                      <a:pt x="690" y="1446"/>
                    </a:cubicBezTo>
                    <a:cubicBezTo>
                      <a:pt x="690" y="1444"/>
                      <a:pt x="693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4" y="1440"/>
                      <a:pt x="693" y="1438"/>
                      <a:pt x="694" y="1437"/>
                    </a:cubicBezTo>
                    <a:cubicBezTo>
                      <a:pt x="695" y="1435"/>
                      <a:pt x="698" y="1436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5"/>
                      <a:pt x="702" y="1433"/>
                      <a:pt x="703" y="1433"/>
                    </a:cubicBezTo>
                    <a:cubicBezTo>
                      <a:pt x="705" y="1433"/>
                      <a:pt x="706" y="1435"/>
                      <a:pt x="706" y="1438"/>
                    </a:cubicBezTo>
                    <a:cubicBezTo>
                      <a:pt x="706" y="1438"/>
                      <a:pt x="706" y="1438"/>
                      <a:pt x="706" y="1438"/>
                    </a:cubicBezTo>
                    <a:cubicBezTo>
                      <a:pt x="707" y="1438"/>
                      <a:pt x="707" y="1438"/>
                      <a:pt x="707" y="1438"/>
                    </a:cubicBezTo>
                    <a:cubicBezTo>
                      <a:pt x="709" y="1436"/>
                      <a:pt x="711" y="1435"/>
                      <a:pt x="713" y="1437"/>
                    </a:cubicBezTo>
                    <a:cubicBezTo>
                      <a:pt x="714" y="1438"/>
                      <a:pt x="713" y="1440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4" y="1443"/>
                      <a:pt x="716" y="1444"/>
                      <a:pt x="716" y="1446"/>
                    </a:cubicBezTo>
                    <a:cubicBezTo>
                      <a:pt x="716" y="1447"/>
                      <a:pt x="714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lose/>
                    <a:moveTo>
                      <a:pt x="687" y="1471"/>
                    </a:moveTo>
                    <a:cubicBezTo>
                      <a:pt x="690" y="1473"/>
                      <a:pt x="690" y="1476"/>
                      <a:pt x="689" y="1477"/>
                    </a:cubicBezTo>
                    <a:cubicBezTo>
                      <a:pt x="688" y="1478"/>
                      <a:pt x="685" y="1477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8"/>
                      <a:pt x="682" y="1481"/>
                      <a:pt x="680" y="1481"/>
                    </a:cubicBezTo>
                    <a:cubicBezTo>
                      <a:pt x="678" y="1481"/>
                      <a:pt x="677" y="1478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5" y="1477"/>
                      <a:pt x="672" y="1478"/>
                      <a:pt x="671" y="1477"/>
                    </a:cubicBezTo>
                    <a:cubicBezTo>
                      <a:pt x="670" y="1476"/>
                      <a:pt x="670" y="1473"/>
                      <a:pt x="672" y="1471"/>
                    </a:cubicBezTo>
                    <a:cubicBezTo>
                      <a:pt x="673" y="1471"/>
                      <a:pt x="673" y="1471"/>
                      <a:pt x="673" y="1471"/>
                    </a:cubicBezTo>
                    <a:cubicBezTo>
                      <a:pt x="673" y="1471"/>
                      <a:pt x="672" y="1471"/>
                      <a:pt x="672" y="1471"/>
                    </a:cubicBezTo>
                    <a:cubicBezTo>
                      <a:pt x="669" y="1471"/>
                      <a:pt x="667" y="1469"/>
                      <a:pt x="667" y="1468"/>
                    </a:cubicBezTo>
                    <a:cubicBezTo>
                      <a:pt x="667" y="1466"/>
                      <a:pt x="669" y="1465"/>
                      <a:pt x="672" y="1465"/>
                    </a:cubicBezTo>
                    <a:cubicBezTo>
                      <a:pt x="672" y="1465"/>
                      <a:pt x="673" y="1465"/>
                      <a:pt x="673" y="1465"/>
                    </a:cubicBezTo>
                    <a:cubicBezTo>
                      <a:pt x="673" y="1465"/>
                      <a:pt x="673" y="1465"/>
                      <a:pt x="672" y="1465"/>
                    </a:cubicBezTo>
                    <a:cubicBezTo>
                      <a:pt x="670" y="1462"/>
                      <a:pt x="670" y="1460"/>
                      <a:pt x="671" y="1459"/>
                    </a:cubicBezTo>
                    <a:cubicBezTo>
                      <a:pt x="672" y="1457"/>
                      <a:pt x="675" y="1458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57"/>
                      <a:pt x="678" y="1455"/>
                      <a:pt x="680" y="1455"/>
                    </a:cubicBezTo>
                    <a:cubicBezTo>
                      <a:pt x="682" y="1455"/>
                      <a:pt x="683" y="1457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5" y="1458"/>
                      <a:pt x="688" y="1457"/>
                      <a:pt x="689" y="1459"/>
                    </a:cubicBezTo>
                    <a:cubicBezTo>
                      <a:pt x="690" y="1460"/>
                      <a:pt x="690" y="1462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90" y="1465"/>
                      <a:pt x="693" y="1466"/>
                      <a:pt x="693" y="1468"/>
                    </a:cubicBezTo>
                    <a:cubicBezTo>
                      <a:pt x="693" y="1469"/>
                      <a:pt x="690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lose/>
                    <a:moveTo>
                      <a:pt x="720" y="1487"/>
                    </a:moveTo>
                    <a:cubicBezTo>
                      <a:pt x="720" y="1488"/>
                      <a:pt x="719" y="1489"/>
                      <a:pt x="718" y="1489"/>
                    </a:cubicBezTo>
                    <a:cubicBezTo>
                      <a:pt x="716" y="1489"/>
                      <a:pt x="715" y="1488"/>
                      <a:pt x="715" y="1487"/>
                    </a:cubicBezTo>
                    <a:cubicBezTo>
                      <a:pt x="715" y="1485"/>
                      <a:pt x="716" y="1484"/>
                      <a:pt x="718" y="1484"/>
                    </a:cubicBezTo>
                    <a:cubicBezTo>
                      <a:pt x="719" y="1484"/>
                      <a:pt x="720" y="1485"/>
                      <a:pt x="720" y="1487"/>
                    </a:cubicBezTo>
                    <a:close/>
                    <a:moveTo>
                      <a:pt x="803" y="1418"/>
                    </a:moveTo>
                    <a:cubicBezTo>
                      <a:pt x="802" y="1420"/>
                      <a:pt x="799" y="1420"/>
                      <a:pt x="796" y="1418"/>
                    </a:cubicBezTo>
                    <a:cubicBezTo>
                      <a:pt x="793" y="1416"/>
                      <a:pt x="792" y="1414"/>
                      <a:pt x="793" y="1412"/>
                    </a:cubicBezTo>
                    <a:cubicBezTo>
                      <a:pt x="794" y="1410"/>
                      <a:pt x="797" y="1410"/>
                      <a:pt x="800" y="1412"/>
                    </a:cubicBezTo>
                    <a:cubicBezTo>
                      <a:pt x="803" y="1414"/>
                      <a:pt x="804" y="1416"/>
                      <a:pt x="803" y="1418"/>
                    </a:cubicBezTo>
                    <a:close/>
                    <a:moveTo>
                      <a:pt x="800" y="1429"/>
                    </a:moveTo>
                    <a:cubicBezTo>
                      <a:pt x="797" y="1430"/>
                      <a:pt x="794" y="1430"/>
                      <a:pt x="793" y="1429"/>
                    </a:cubicBezTo>
                    <a:cubicBezTo>
                      <a:pt x="792" y="1427"/>
                      <a:pt x="793" y="1424"/>
                      <a:pt x="796" y="1423"/>
                    </a:cubicBezTo>
                    <a:cubicBezTo>
                      <a:pt x="799" y="1421"/>
                      <a:pt x="802" y="1421"/>
                      <a:pt x="803" y="1423"/>
                    </a:cubicBezTo>
                    <a:cubicBezTo>
                      <a:pt x="804" y="1424"/>
                      <a:pt x="803" y="1427"/>
                      <a:pt x="800" y="1429"/>
                    </a:cubicBezTo>
                    <a:close/>
                    <a:moveTo>
                      <a:pt x="807" y="1416"/>
                    </a:moveTo>
                    <a:cubicBezTo>
                      <a:pt x="805" y="1416"/>
                      <a:pt x="804" y="1413"/>
                      <a:pt x="804" y="1410"/>
                    </a:cubicBezTo>
                    <a:cubicBezTo>
                      <a:pt x="804" y="1406"/>
                      <a:pt x="805" y="1404"/>
                      <a:pt x="807" y="1404"/>
                    </a:cubicBezTo>
                    <a:cubicBezTo>
                      <a:pt x="809" y="1404"/>
                      <a:pt x="811" y="1406"/>
                      <a:pt x="811" y="1410"/>
                    </a:cubicBezTo>
                    <a:cubicBezTo>
                      <a:pt x="811" y="1413"/>
                      <a:pt x="809" y="1416"/>
                      <a:pt x="807" y="1416"/>
                    </a:cubicBezTo>
                    <a:close/>
                    <a:moveTo>
                      <a:pt x="810" y="1420"/>
                    </a:moveTo>
                    <a:cubicBezTo>
                      <a:pt x="810" y="1422"/>
                      <a:pt x="809" y="1423"/>
                      <a:pt x="807" y="1423"/>
                    </a:cubicBezTo>
                    <a:cubicBezTo>
                      <a:pt x="806" y="1423"/>
                      <a:pt x="804" y="1422"/>
                      <a:pt x="804" y="1420"/>
                    </a:cubicBezTo>
                    <a:cubicBezTo>
                      <a:pt x="804" y="1419"/>
                      <a:pt x="806" y="1418"/>
                      <a:pt x="807" y="1418"/>
                    </a:cubicBezTo>
                    <a:cubicBezTo>
                      <a:pt x="809" y="1418"/>
                      <a:pt x="810" y="1419"/>
                      <a:pt x="810" y="1420"/>
                    </a:cubicBezTo>
                    <a:close/>
                    <a:moveTo>
                      <a:pt x="807" y="1425"/>
                    </a:moveTo>
                    <a:cubicBezTo>
                      <a:pt x="809" y="1425"/>
                      <a:pt x="811" y="1428"/>
                      <a:pt x="811" y="1431"/>
                    </a:cubicBezTo>
                    <a:cubicBezTo>
                      <a:pt x="811" y="1434"/>
                      <a:pt x="809" y="1437"/>
                      <a:pt x="807" y="1437"/>
                    </a:cubicBezTo>
                    <a:cubicBezTo>
                      <a:pt x="805" y="1437"/>
                      <a:pt x="804" y="1434"/>
                      <a:pt x="804" y="1431"/>
                    </a:cubicBezTo>
                    <a:cubicBezTo>
                      <a:pt x="804" y="1428"/>
                      <a:pt x="805" y="1425"/>
                      <a:pt x="807" y="1425"/>
                    </a:cubicBezTo>
                    <a:close/>
                    <a:moveTo>
                      <a:pt x="818" y="1418"/>
                    </a:moveTo>
                    <a:cubicBezTo>
                      <a:pt x="815" y="1420"/>
                      <a:pt x="812" y="1420"/>
                      <a:pt x="811" y="1418"/>
                    </a:cubicBezTo>
                    <a:cubicBezTo>
                      <a:pt x="810" y="1416"/>
                      <a:pt x="812" y="1414"/>
                      <a:pt x="815" y="1412"/>
                    </a:cubicBezTo>
                    <a:cubicBezTo>
                      <a:pt x="818" y="1410"/>
                      <a:pt x="821" y="1410"/>
                      <a:pt x="822" y="1412"/>
                    </a:cubicBezTo>
                    <a:cubicBezTo>
                      <a:pt x="823" y="1414"/>
                      <a:pt x="821" y="1416"/>
                      <a:pt x="818" y="1418"/>
                    </a:cubicBezTo>
                    <a:close/>
                    <a:moveTo>
                      <a:pt x="822" y="1429"/>
                    </a:moveTo>
                    <a:cubicBezTo>
                      <a:pt x="821" y="1430"/>
                      <a:pt x="818" y="1430"/>
                      <a:pt x="815" y="1428"/>
                    </a:cubicBezTo>
                    <a:cubicBezTo>
                      <a:pt x="812" y="1427"/>
                      <a:pt x="810" y="1424"/>
                      <a:pt x="811" y="1423"/>
                    </a:cubicBezTo>
                    <a:cubicBezTo>
                      <a:pt x="812" y="1421"/>
                      <a:pt x="815" y="1421"/>
                      <a:pt x="818" y="1423"/>
                    </a:cubicBezTo>
                    <a:cubicBezTo>
                      <a:pt x="821" y="1424"/>
                      <a:pt x="823" y="1427"/>
                      <a:pt x="822" y="1429"/>
                    </a:cubicBezTo>
                    <a:close/>
                    <a:moveTo>
                      <a:pt x="772" y="1242"/>
                    </a:moveTo>
                    <a:cubicBezTo>
                      <a:pt x="773" y="1241"/>
                      <a:pt x="775" y="1240"/>
                      <a:pt x="777" y="1241"/>
                    </a:cubicBezTo>
                    <a:cubicBezTo>
                      <a:pt x="779" y="1243"/>
                      <a:pt x="779" y="1245"/>
                      <a:pt x="778" y="1246"/>
                    </a:cubicBezTo>
                    <a:cubicBezTo>
                      <a:pt x="777" y="1248"/>
                      <a:pt x="774" y="1248"/>
                      <a:pt x="773" y="1247"/>
                    </a:cubicBezTo>
                    <a:cubicBezTo>
                      <a:pt x="771" y="1246"/>
                      <a:pt x="771" y="1244"/>
                      <a:pt x="772" y="1242"/>
                    </a:cubicBezTo>
                    <a:close/>
                    <a:moveTo>
                      <a:pt x="849" y="1259"/>
                    </a:moveTo>
                    <a:cubicBezTo>
                      <a:pt x="860" y="1264"/>
                      <a:pt x="860" y="1272"/>
                      <a:pt x="859" y="1278"/>
                    </a:cubicBezTo>
                    <a:cubicBezTo>
                      <a:pt x="869" y="1266"/>
                      <a:pt x="892" y="1271"/>
                      <a:pt x="892" y="1288"/>
                    </a:cubicBezTo>
                    <a:cubicBezTo>
                      <a:pt x="891" y="1303"/>
                      <a:pt x="878" y="1304"/>
                      <a:pt x="872" y="1304"/>
                    </a:cubicBezTo>
                    <a:cubicBezTo>
                      <a:pt x="891" y="1309"/>
                      <a:pt x="890" y="1337"/>
                      <a:pt x="871" y="1338"/>
                    </a:cubicBezTo>
                    <a:cubicBezTo>
                      <a:pt x="862" y="1339"/>
                      <a:pt x="858" y="1334"/>
                      <a:pt x="856" y="1329"/>
                    </a:cubicBezTo>
                    <a:cubicBezTo>
                      <a:pt x="855" y="1345"/>
                      <a:pt x="834" y="1354"/>
                      <a:pt x="824" y="1340"/>
                    </a:cubicBezTo>
                    <a:cubicBezTo>
                      <a:pt x="818" y="1331"/>
                      <a:pt x="822" y="1324"/>
                      <a:pt x="827" y="1319"/>
                    </a:cubicBezTo>
                    <a:cubicBezTo>
                      <a:pt x="811" y="1323"/>
                      <a:pt x="796" y="1306"/>
                      <a:pt x="806" y="1293"/>
                    </a:cubicBezTo>
                    <a:cubicBezTo>
                      <a:pt x="813" y="1283"/>
                      <a:pt x="823" y="1286"/>
                      <a:pt x="828" y="1289"/>
                    </a:cubicBezTo>
                    <a:cubicBezTo>
                      <a:pt x="817" y="1274"/>
                      <a:pt x="832" y="1251"/>
                      <a:pt x="849" y="1259"/>
                    </a:cubicBezTo>
                    <a:close/>
                    <a:moveTo>
                      <a:pt x="815" y="1002"/>
                    </a:moveTo>
                    <a:cubicBezTo>
                      <a:pt x="804" y="986"/>
                      <a:pt x="813" y="978"/>
                      <a:pt x="813" y="978"/>
                    </a:cubicBezTo>
                    <a:cubicBezTo>
                      <a:pt x="819" y="982"/>
                      <a:pt x="817" y="994"/>
                      <a:pt x="817" y="994"/>
                    </a:cubicBezTo>
                    <a:cubicBezTo>
                      <a:pt x="819" y="992"/>
                      <a:pt x="820" y="985"/>
                      <a:pt x="819" y="983"/>
                    </a:cubicBezTo>
                    <a:cubicBezTo>
                      <a:pt x="818" y="981"/>
                      <a:pt x="820" y="980"/>
                      <a:pt x="820" y="980"/>
                    </a:cubicBezTo>
                    <a:cubicBezTo>
                      <a:pt x="843" y="998"/>
                      <a:pt x="821" y="1017"/>
                      <a:pt x="821" y="1017"/>
                    </a:cubicBezTo>
                    <a:cubicBezTo>
                      <a:pt x="821" y="1015"/>
                      <a:pt x="821" y="1010"/>
                      <a:pt x="815" y="1002"/>
                    </a:cubicBezTo>
                    <a:close/>
                    <a:moveTo>
                      <a:pt x="811" y="962"/>
                    </a:moveTo>
                    <a:cubicBezTo>
                      <a:pt x="811" y="962"/>
                      <a:pt x="784" y="952"/>
                      <a:pt x="790" y="926"/>
                    </a:cubicBezTo>
                    <a:cubicBezTo>
                      <a:pt x="790" y="926"/>
                      <a:pt x="794" y="931"/>
                      <a:pt x="798" y="932"/>
                    </a:cubicBezTo>
                    <a:cubicBezTo>
                      <a:pt x="802" y="933"/>
                      <a:pt x="820" y="941"/>
                      <a:pt x="813" y="958"/>
                    </a:cubicBezTo>
                    <a:cubicBezTo>
                      <a:pt x="813" y="958"/>
                      <a:pt x="804" y="954"/>
                      <a:pt x="803" y="946"/>
                    </a:cubicBezTo>
                    <a:cubicBezTo>
                      <a:pt x="803" y="946"/>
                      <a:pt x="800" y="947"/>
                      <a:pt x="811" y="962"/>
                    </a:cubicBezTo>
                    <a:close/>
                    <a:moveTo>
                      <a:pt x="803" y="962"/>
                    </a:moveTo>
                    <a:cubicBezTo>
                      <a:pt x="797" y="967"/>
                      <a:pt x="788" y="963"/>
                      <a:pt x="788" y="963"/>
                    </a:cubicBezTo>
                    <a:cubicBezTo>
                      <a:pt x="790" y="964"/>
                      <a:pt x="793" y="966"/>
                      <a:pt x="795" y="966"/>
                    </a:cubicBezTo>
                    <a:cubicBezTo>
                      <a:pt x="797" y="965"/>
                      <a:pt x="801" y="966"/>
                      <a:pt x="801" y="966"/>
                    </a:cubicBezTo>
                    <a:cubicBezTo>
                      <a:pt x="777" y="984"/>
                      <a:pt x="762" y="959"/>
                      <a:pt x="762" y="959"/>
                    </a:cubicBezTo>
                    <a:cubicBezTo>
                      <a:pt x="764" y="960"/>
                      <a:pt x="769" y="960"/>
                      <a:pt x="779" y="956"/>
                    </a:cubicBezTo>
                    <a:cubicBezTo>
                      <a:pt x="797" y="949"/>
                      <a:pt x="803" y="962"/>
                      <a:pt x="803" y="962"/>
                    </a:cubicBezTo>
                    <a:close/>
                    <a:moveTo>
                      <a:pt x="787" y="979"/>
                    </a:moveTo>
                    <a:cubicBezTo>
                      <a:pt x="794" y="971"/>
                      <a:pt x="807" y="971"/>
                      <a:pt x="807" y="971"/>
                    </a:cubicBezTo>
                    <a:cubicBezTo>
                      <a:pt x="804" y="977"/>
                      <a:pt x="795" y="981"/>
                      <a:pt x="795" y="981"/>
                    </a:cubicBezTo>
                    <a:cubicBezTo>
                      <a:pt x="799" y="982"/>
                      <a:pt x="809" y="978"/>
                      <a:pt x="809" y="978"/>
                    </a:cubicBezTo>
                    <a:cubicBezTo>
                      <a:pt x="799" y="1007"/>
                      <a:pt x="774" y="987"/>
                      <a:pt x="774" y="987"/>
                    </a:cubicBezTo>
                    <a:cubicBezTo>
                      <a:pt x="779" y="986"/>
                      <a:pt x="780" y="986"/>
                      <a:pt x="787" y="979"/>
                    </a:cubicBezTo>
                    <a:close/>
                    <a:moveTo>
                      <a:pt x="811" y="965"/>
                    </a:moveTo>
                    <a:cubicBezTo>
                      <a:pt x="813" y="963"/>
                      <a:pt x="817" y="963"/>
                      <a:pt x="818" y="966"/>
                    </a:cubicBezTo>
                    <a:cubicBezTo>
                      <a:pt x="820" y="968"/>
                      <a:pt x="820" y="972"/>
                      <a:pt x="817" y="974"/>
                    </a:cubicBezTo>
                    <a:cubicBezTo>
                      <a:pt x="815" y="975"/>
                      <a:pt x="811" y="975"/>
                      <a:pt x="810" y="972"/>
                    </a:cubicBezTo>
                    <a:cubicBezTo>
                      <a:pt x="808" y="970"/>
                      <a:pt x="808" y="966"/>
                      <a:pt x="811" y="965"/>
                    </a:cubicBezTo>
                    <a:close/>
                    <a:moveTo>
                      <a:pt x="816" y="961"/>
                    </a:moveTo>
                    <a:cubicBezTo>
                      <a:pt x="819" y="931"/>
                      <a:pt x="849" y="935"/>
                      <a:pt x="849" y="935"/>
                    </a:cubicBezTo>
                    <a:cubicBezTo>
                      <a:pt x="843" y="938"/>
                      <a:pt x="839" y="942"/>
                      <a:pt x="838" y="951"/>
                    </a:cubicBezTo>
                    <a:cubicBezTo>
                      <a:pt x="836" y="960"/>
                      <a:pt x="820" y="965"/>
                      <a:pt x="820" y="965"/>
                    </a:cubicBezTo>
                    <a:cubicBezTo>
                      <a:pt x="819" y="960"/>
                      <a:pt x="830" y="949"/>
                      <a:pt x="830" y="949"/>
                    </a:cubicBezTo>
                    <a:cubicBezTo>
                      <a:pt x="825" y="950"/>
                      <a:pt x="816" y="961"/>
                      <a:pt x="816" y="961"/>
                    </a:cubicBezTo>
                    <a:close/>
                    <a:moveTo>
                      <a:pt x="822" y="976"/>
                    </a:moveTo>
                    <a:cubicBezTo>
                      <a:pt x="827" y="972"/>
                      <a:pt x="839" y="975"/>
                      <a:pt x="839" y="975"/>
                    </a:cubicBezTo>
                    <a:cubicBezTo>
                      <a:pt x="836" y="972"/>
                      <a:pt x="823" y="969"/>
                      <a:pt x="823" y="969"/>
                    </a:cubicBezTo>
                    <a:cubicBezTo>
                      <a:pt x="847" y="949"/>
                      <a:pt x="862" y="982"/>
                      <a:pt x="862" y="982"/>
                    </a:cubicBezTo>
                    <a:cubicBezTo>
                      <a:pt x="857" y="979"/>
                      <a:pt x="853" y="975"/>
                      <a:pt x="843" y="980"/>
                    </a:cubicBezTo>
                    <a:cubicBezTo>
                      <a:pt x="833" y="984"/>
                      <a:pt x="822" y="976"/>
                      <a:pt x="822" y="976"/>
                    </a:cubicBezTo>
                    <a:close/>
                    <a:moveTo>
                      <a:pt x="830" y="724"/>
                    </a:moveTo>
                    <a:cubicBezTo>
                      <a:pt x="830" y="727"/>
                      <a:pt x="829" y="729"/>
                      <a:pt x="828" y="729"/>
                    </a:cubicBezTo>
                    <a:cubicBezTo>
                      <a:pt x="826" y="729"/>
                      <a:pt x="825" y="727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3" y="726"/>
                      <a:pt x="821" y="727"/>
                      <a:pt x="820" y="726"/>
                    </a:cubicBezTo>
                    <a:cubicBezTo>
                      <a:pt x="819" y="725"/>
                      <a:pt x="820" y="723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19" y="721"/>
                      <a:pt x="817" y="720"/>
                      <a:pt x="817" y="718"/>
                    </a:cubicBezTo>
                    <a:cubicBezTo>
                      <a:pt x="817" y="717"/>
                      <a:pt x="819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0" y="714"/>
                      <a:pt x="819" y="712"/>
                      <a:pt x="820" y="711"/>
                    </a:cubicBezTo>
                    <a:cubicBezTo>
                      <a:pt x="821" y="710"/>
                      <a:pt x="823" y="711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0"/>
                      <a:pt x="826" y="708"/>
                      <a:pt x="828" y="708"/>
                    </a:cubicBezTo>
                    <a:cubicBezTo>
                      <a:pt x="829" y="708"/>
                      <a:pt x="830" y="710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2" y="711"/>
                      <a:pt x="834" y="710"/>
                      <a:pt x="835" y="711"/>
                    </a:cubicBezTo>
                    <a:cubicBezTo>
                      <a:pt x="836" y="712"/>
                      <a:pt x="835" y="714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6" y="716"/>
                      <a:pt x="838" y="717"/>
                      <a:pt x="838" y="718"/>
                    </a:cubicBezTo>
                    <a:cubicBezTo>
                      <a:pt x="838" y="720"/>
                      <a:pt x="836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5" y="723"/>
                      <a:pt x="836" y="725"/>
                      <a:pt x="835" y="726"/>
                    </a:cubicBezTo>
                    <a:cubicBezTo>
                      <a:pt x="834" y="727"/>
                      <a:pt x="832" y="726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lose/>
                    <a:moveTo>
                      <a:pt x="831" y="774"/>
                    </a:moveTo>
                    <a:cubicBezTo>
                      <a:pt x="831" y="766"/>
                      <a:pt x="836" y="760"/>
                      <a:pt x="842" y="757"/>
                    </a:cubicBezTo>
                    <a:cubicBezTo>
                      <a:pt x="845" y="755"/>
                      <a:pt x="849" y="756"/>
                      <a:pt x="848" y="758"/>
                    </a:cubicBezTo>
                    <a:cubicBezTo>
                      <a:pt x="846" y="761"/>
                      <a:pt x="844" y="765"/>
                      <a:pt x="844" y="769"/>
                    </a:cubicBezTo>
                    <a:cubicBezTo>
                      <a:pt x="843" y="781"/>
                      <a:pt x="853" y="792"/>
                      <a:pt x="867" y="793"/>
                    </a:cubicBezTo>
                    <a:cubicBezTo>
                      <a:pt x="869" y="793"/>
                      <a:pt x="870" y="793"/>
                      <a:pt x="872" y="793"/>
                    </a:cubicBezTo>
                    <a:cubicBezTo>
                      <a:pt x="867" y="797"/>
                      <a:pt x="861" y="798"/>
                      <a:pt x="854" y="798"/>
                    </a:cubicBezTo>
                    <a:cubicBezTo>
                      <a:pt x="840" y="797"/>
                      <a:pt x="830" y="786"/>
                      <a:pt x="831" y="774"/>
                    </a:cubicBezTo>
                    <a:close/>
                    <a:moveTo>
                      <a:pt x="948" y="719"/>
                    </a:moveTo>
                    <a:cubicBezTo>
                      <a:pt x="965" y="719"/>
                      <a:pt x="979" y="733"/>
                      <a:pt x="979" y="750"/>
                    </a:cubicBezTo>
                    <a:cubicBezTo>
                      <a:pt x="979" y="767"/>
                      <a:pt x="965" y="781"/>
                      <a:pt x="948" y="781"/>
                    </a:cubicBezTo>
                    <a:cubicBezTo>
                      <a:pt x="930" y="781"/>
                      <a:pt x="916" y="767"/>
                      <a:pt x="916" y="750"/>
                    </a:cubicBezTo>
                    <a:cubicBezTo>
                      <a:pt x="916" y="746"/>
                      <a:pt x="917" y="743"/>
                      <a:pt x="918" y="739"/>
                    </a:cubicBezTo>
                    <a:cubicBezTo>
                      <a:pt x="921" y="746"/>
                      <a:pt x="928" y="751"/>
                      <a:pt x="935" y="751"/>
                    </a:cubicBezTo>
                    <a:cubicBezTo>
                      <a:pt x="945" y="751"/>
                      <a:pt x="954" y="742"/>
                      <a:pt x="954" y="732"/>
                    </a:cubicBezTo>
                    <a:cubicBezTo>
                      <a:pt x="954" y="727"/>
                      <a:pt x="952" y="722"/>
                      <a:pt x="948" y="719"/>
                    </a:cubicBezTo>
                    <a:close/>
                    <a:moveTo>
                      <a:pt x="931" y="818"/>
                    </a:moveTo>
                    <a:cubicBezTo>
                      <a:pt x="940" y="822"/>
                      <a:pt x="950" y="824"/>
                      <a:pt x="960" y="824"/>
                    </a:cubicBezTo>
                    <a:cubicBezTo>
                      <a:pt x="996" y="824"/>
                      <a:pt x="1025" y="796"/>
                      <a:pt x="1025" y="761"/>
                    </a:cubicBezTo>
                    <a:cubicBezTo>
                      <a:pt x="1025" y="733"/>
                      <a:pt x="1005" y="709"/>
                      <a:pt x="979" y="701"/>
                    </a:cubicBezTo>
                    <a:cubicBezTo>
                      <a:pt x="979" y="701"/>
                      <a:pt x="980" y="701"/>
                      <a:pt x="981" y="701"/>
                    </a:cubicBezTo>
                    <a:cubicBezTo>
                      <a:pt x="1021" y="701"/>
                      <a:pt x="1054" y="733"/>
                      <a:pt x="1054" y="773"/>
                    </a:cubicBezTo>
                    <a:cubicBezTo>
                      <a:pt x="1054" y="813"/>
                      <a:pt x="1021" y="846"/>
                      <a:pt x="981" y="846"/>
                    </a:cubicBezTo>
                    <a:cubicBezTo>
                      <a:pt x="964" y="846"/>
                      <a:pt x="948" y="840"/>
                      <a:pt x="936" y="830"/>
                    </a:cubicBezTo>
                    <a:cubicBezTo>
                      <a:pt x="930" y="846"/>
                      <a:pt x="912" y="855"/>
                      <a:pt x="896" y="850"/>
                    </a:cubicBezTo>
                    <a:cubicBezTo>
                      <a:pt x="880" y="846"/>
                      <a:pt x="870" y="829"/>
                      <a:pt x="873" y="813"/>
                    </a:cubicBezTo>
                    <a:cubicBezTo>
                      <a:pt x="877" y="823"/>
                      <a:pt x="884" y="830"/>
                      <a:pt x="895" y="833"/>
                    </a:cubicBezTo>
                    <a:cubicBezTo>
                      <a:pt x="916" y="840"/>
                      <a:pt x="930" y="820"/>
                      <a:pt x="931" y="818"/>
                    </a:cubicBezTo>
                    <a:close/>
                    <a:moveTo>
                      <a:pt x="1166" y="1033"/>
                    </a:moveTo>
                    <a:cubicBezTo>
                      <a:pt x="1164" y="1032"/>
                      <a:pt x="1165" y="1030"/>
                      <a:pt x="1166" y="1028"/>
                    </a:cubicBezTo>
                    <a:cubicBezTo>
                      <a:pt x="1168" y="1027"/>
                      <a:pt x="1170" y="1028"/>
                      <a:pt x="1172" y="1029"/>
                    </a:cubicBezTo>
                    <a:cubicBezTo>
                      <a:pt x="1173" y="1031"/>
                      <a:pt x="1172" y="1033"/>
                      <a:pt x="1171" y="1034"/>
                    </a:cubicBezTo>
                    <a:cubicBezTo>
                      <a:pt x="1169" y="1035"/>
                      <a:pt x="1167" y="1035"/>
                      <a:pt x="1166" y="1033"/>
                    </a:cubicBezTo>
                    <a:close/>
                    <a:moveTo>
                      <a:pt x="1169" y="1050"/>
                    </a:moveTo>
                    <a:cubicBezTo>
                      <a:pt x="1167" y="1051"/>
                      <a:pt x="1165" y="1051"/>
                      <a:pt x="1164" y="1049"/>
                    </a:cubicBezTo>
                    <a:cubicBezTo>
                      <a:pt x="1162" y="1048"/>
                      <a:pt x="1163" y="1045"/>
                      <a:pt x="1164" y="1044"/>
                    </a:cubicBezTo>
                    <a:cubicBezTo>
                      <a:pt x="1166" y="1043"/>
                      <a:pt x="1168" y="1043"/>
                      <a:pt x="1169" y="1045"/>
                    </a:cubicBezTo>
                    <a:cubicBezTo>
                      <a:pt x="1171" y="1047"/>
                      <a:pt x="1170" y="1049"/>
                      <a:pt x="1169" y="1050"/>
                    </a:cubicBezTo>
                    <a:close/>
                    <a:moveTo>
                      <a:pt x="1168" y="1017"/>
                    </a:moveTo>
                    <a:cubicBezTo>
                      <a:pt x="1167" y="1018"/>
                      <a:pt x="1164" y="1018"/>
                      <a:pt x="1163" y="1016"/>
                    </a:cubicBezTo>
                    <a:cubicBezTo>
                      <a:pt x="1162" y="1015"/>
                      <a:pt x="1162" y="1012"/>
                      <a:pt x="1164" y="1011"/>
                    </a:cubicBezTo>
                    <a:cubicBezTo>
                      <a:pt x="1165" y="1010"/>
                      <a:pt x="1168" y="1010"/>
                      <a:pt x="1169" y="1012"/>
                    </a:cubicBezTo>
                    <a:cubicBezTo>
                      <a:pt x="1170" y="1014"/>
                      <a:pt x="1170" y="1016"/>
                      <a:pt x="1168" y="1017"/>
                    </a:cubicBezTo>
                    <a:close/>
                    <a:moveTo>
                      <a:pt x="1144" y="1067"/>
                    </a:moveTo>
                    <a:cubicBezTo>
                      <a:pt x="1145" y="1066"/>
                      <a:pt x="1147" y="1066"/>
                      <a:pt x="1149" y="1068"/>
                    </a:cubicBezTo>
                    <a:cubicBezTo>
                      <a:pt x="1150" y="1069"/>
                      <a:pt x="1149" y="1071"/>
                      <a:pt x="1148" y="1073"/>
                    </a:cubicBezTo>
                    <a:cubicBezTo>
                      <a:pt x="1146" y="1074"/>
                      <a:pt x="1144" y="1074"/>
                      <a:pt x="1143" y="1072"/>
                    </a:cubicBezTo>
                    <a:cubicBezTo>
                      <a:pt x="1142" y="1070"/>
                      <a:pt x="1142" y="1068"/>
                      <a:pt x="1144" y="1067"/>
                    </a:cubicBezTo>
                    <a:close/>
                    <a:moveTo>
                      <a:pt x="1128" y="1044"/>
                    </a:moveTo>
                    <a:cubicBezTo>
                      <a:pt x="1135" y="1047"/>
                      <a:pt x="1153" y="1060"/>
                      <a:pt x="1148" y="1063"/>
                    </a:cubicBezTo>
                    <a:cubicBezTo>
                      <a:pt x="1144" y="1067"/>
                      <a:pt x="1128" y="1044"/>
                      <a:pt x="1128" y="1044"/>
                    </a:cubicBezTo>
                    <a:close/>
                    <a:moveTo>
                      <a:pt x="1131" y="1037"/>
                    </a:moveTo>
                    <a:cubicBezTo>
                      <a:pt x="1139" y="1038"/>
                      <a:pt x="1159" y="1046"/>
                      <a:pt x="1155" y="1051"/>
                    </a:cubicBezTo>
                    <a:cubicBezTo>
                      <a:pt x="1152" y="1055"/>
                      <a:pt x="1131" y="1037"/>
                      <a:pt x="1131" y="1037"/>
                    </a:cubicBezTo>
                    <a:close/>
                    <a:moveTo>
                      <a:pt x="1133" y="1031"/>
                    </a:moveTo>
                    <a:cubicBezTo>
                      <a:pt x="1141" y="1030"/>
                      <a:pt x="1162" y="1032"/>
                      <a:pt x="1160" y="1038"/>
                    </a:cubicBezTo>
                    <a:cubicBezTo>
                      <a:pt x="1158" y="1043"/>
                      <a:pt x="1133" y="1031"/>
                      <a:pt x="1133" y="1031"/>
                    </a:cubicBezTo>
                    <a:close/>
                    <a:moveTo>
                      <a:pt x="1156" y="1057"/>
                    </a:moveTo>
                    <a:cubicBezTo>
                      <a:pt x="1157" y="1056"/>
                      <a:pt x="1160" y="1056"/>
                      <a:pt x="1161" y="1058"/>
                    </a:cubicBezTo>
                    <a:cubicBezTo>
                      <a:pt x="1162" y="1059"/>
                      <a:pt x="1162" y="1061"/>
                      <a:pt x="1160" y="1063"/>
                    </a:cubicBezTo>
                    <a:cubicBezTo>
                      <a:pt x="1158" y="1064"/>
                      <a:pt x="1156" y="1063"/>
                      <a:pt x="1155" y="1062"/>
                    </a:cubicBezTo>
                    <a:cubicBezTo>
                      <a:pt x="1154" y="1060"/>
                      <a:pt x="1154" y="1058"/>
                      <a:pt x="1156" y="1057"/>
                    </a:cubicBezTo>
                    <a:close/>
                    <a:moveTo>
                      <a:pt x="1134" y="1024"/>
                    </a:moveTo>
                    <a:cubicBezTo>
                      <a:pt x="1142" y="1021"/>
                      <a:pt x="1164" y="1019"/>
                      <a:pt x="1163" y="1024"/>
                    </a:cubicBezTo>
                    <a:cubicBezTo>
                      <a:pt x="1162" y="1030"/>
                      <a:pt x="1134" y="1024"/>
                      <a:pt x="1134" y="1024"/>
                    </a:cubicBezTo>
                    <a:close/>
                    <a:moveTo>
                      <a:pt x="1162" y="1002"/>
                    </a:moveTo>
                    <a:cubicBezTo>
                      <a:pt x="1160" y="1003"/>
                      <a:pt x="1158" y="1003"/>
                      <a:pt x="1157" y="1001"/>
                    </a:cubicBezTo>
                    <a:cubicBezTo>
                      <a:pt x="1156" y="999"/>
                      <a:pt x="1156" y="997"/>
                      <a:pt x="1158" y="996"/>
                    </a:cubicBezTo>
                    <a:cubicBezTo>
                      <a:pt x="1159" y="995"/>
                      <a:pt x="1162" y="995"/>
                      <a:pt x="1163" y="997"/>
                    </a:cubicBezTo>
                    <a:cubicBezTo>
                      <a:pt x="1164" y="998"/>
                      <a:pt x="1164" y="1000"/>
                      <a:pt x="1162" y="1002"/>
                    </a:cubicBezTo>
                    <a:close/>
                    <a:moveTo>
                      <a:pt x="1159" y="1009"/>
                    </a:moveTo>
                    <a:cubicBezTo>
                      <a:pt x="1160" y="1014"/>
                      <a:pt x="1132" y="1018"/>
                      <a:pt x="1132" y="1018"/>
                    </a:cubicBezTo>
                    <a:cubicBezTo>
                      <a:pt x="1139" y="1013"/>
                      <a:pt x="1158" y="1003"/>
                      <a:pt x="1159" y="1009"/>
                    </a:cubicBezTo>
                    <a:close/>
                    <a:moveTo>
                      <a:pt x="1151" y="996"/>
                    </a:moveTo>
                    <a:cubicBezTo>
                      <a:pt x="1154" y="1000"/>
                      <a:pt x="1130" y="1015"/>
                      <a:pt x="1130" y="1015"/>
                    </a:cubicBezTo>
                    <a:cubicBezTo>
                      <a:pt x="1134" y="1007"/>
                      <a:pt x="1148" y="991"/>
                      <a:pt x="1151" y="996"/>
                    </a:cubicBezTo>
                    <a:close/>
                    <a:moveTo>
                      <a:pt x="1146" y="984"/>
                    </a:moveTo>
                    <a:cubicBezTo>
                      <a:pt x="1148" y="982"/>
                      <a:pt x="1150" y="983"/>
                      <a:pt x="1152" y="984"/>
                    </a:cubicBezTo>
                    <a:cubicBezTo>
                      <a:pt x="1153" y="986"/>
                      <a:pt x="1152" y="988"/>
                      <a:pt x="1151" y="990"/>
                    </a:cubicBezTo>
                    <a:cubicBezTo>
                      <a:pt x="1149" y="991"/>
                      <a:pt x="1147" y="990"/>
                      <a:pt x="1146" y="989"/>
                    </a:cubicBezTo>
                    <a:cubicBezTo>
                      <a:pt x="1144" y="987"/>
                      <a:pt x="1145" y="985"/>
                      <a:pt x="1146" y="984"/>
                    </a:cubicBezTo>
                    <a:close/>
                    <a:moveTo>
                      <a:pt x="1128" y="1008"/>
                    </a:moveTo>
                    <a:cubicBezTo>
                      <a:pt x="1129" y="1000"/>
                      <a:pt x="1137" y="980"/>
                      <a:pt x="1142" y="983"/>
                    </a:cubicBezTo>
                    <a:cubicBezTo>
                      <a:pt x="1146" y="987"/>
                      <a:pt x="1128" y="1008"/>
                      <a:pt x="1128" y="1008"/>
                    </a:cubicBezTo>
                    <a:close/>
                    <a:moveTo>
                      <a:pt x="1129" y="1030"/>
                    </a:moveTo>
                    <a:cubicBezTo>
                      <a:pt x="1129" y="1031"/>
                      <a:pt x="1127" y="1031"/>
                      <a:pt x="1124" y="1031"/>
                    </a:cubicBezTo>
                    <a:cubicBezTo>
                      <a:pt x="1122" y="1030"/>
                      <a:pt x="1120" y="1028"/>
                      <a:pt x="1121" y="1027"/>
                    </a:cubicBezTo>
                    <a:cubicBezTo>
                      <a:pt x="1121" y="1025"/>
                      <a:pt x="1124" y="1025"/>
                      <a:pt x="1126" y="1026"/>
                    </a:cubicBezTo>
                    <a:cubicBezTo>
                      <a:pt x="1128" y="1027"/>
                      <a:pt x="1130" y="1028"/>
                      <a:pt x="1129" y="1030"/>
                    </a:cubicBezTo>
                    <a:close/>
                    <a:moveTo>
                      <a:pt x="1122" y="1190"/>
                    </a:moveTo>
                    <a:cubicBezTo>
                      <a:pt x="1122" y="1187"/>
                      <a:pt x="1124" y="1184"/>
                      <a:pt x="1125" y="1184"/>
                    </a:cubicBezTo>
                    <a:cubicBezTo>
                      <a:pt x="1127" y="1184"/>
                      <a:pt x="1129" y="1187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31" y="1188"/>
                      <a:pt x="1133" y="1187"/>
                      <a:pt x="1135" y="1188"/>
                    </a:cubicBezTo>
                    <a:cubicBezTo>
                      <a:pt x="1136" y="1189"/>
                      <a:pt x="1135" y="1192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6" y="1194"/>
                      <a:pt x="1138" y="1196"/>
                      <a:pt x="1138" y="1197"/>
                    </a:cubicBezTo>
                    <a:cubicBezTo>
                      <a:pt x="1138" y="1199"/>
                      <a:pt x="1136" y="1200"/>
                      <a:pt x="1133" y="1200"/>
                    </a:cubicBezTo>
                    <a:cubicBezTo>
                      <a:pt x="1133" y="1200"/>
                      <a:pt x="1133" y="1200"/>
                      <a:pt x="1133" y="1200"/>
                    </a:cubicBezTo>
                    <a:cubicBezTo>
                      <a:pt x="1133" y="1200"/>
                      <a:pt x="1133" y="1201"/>
                      <a:pt x="1133" y="1201"/>
                    </a:cubicBezTo>
                    <a:cubicBezTo>
                      <a:pt x="1135" y="1203"/>
                      <a:pt x="1136" y="1205"/>
                      <a:pt x="1135" y="1207"/>
                    </a:cubicBezTo>
                    <a:cubicBezTo>
                      <a:pt x="1133" y="1208"/>
                      <a:pt x="1131" y="1207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8"/>
                      <a:pt x="1127" y="1210"/>
                      <a:pt x="1125" y="1210"/>
                    </a:cubicBezTo>
                    <a:cubicBezTo>
                      <a:pt x="1124" y="1210"/>
                      <a:pt x="1122" y="1208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0" y="1207"/>
                      <a:pt x="1117" y="1208"/>
                      <a:pt x="1116" y="1207"/>
                    </a:cubicBezTo>
                    <a:cubicBezTo>
                      <a:pt x="1115" y="1205"/>
                      <a:pt x="1116" y="1203"/>
                      <a:pt x="1118" y="1201"/>
                    </a:cubicBezTo>
                    <a:cubicBezTo>
                      <a:pt x="1118" y="1201"/>
                      <a:pt x="1118" y="1200"/>
                      <a:pt x="1118" y="1200"/>
                    </a:cubicBezTo>
                    <a:cubicBezTo>
                      <a:pt x="1118" y="1200"/>
                      <a:pt x="1118" y="1200"/>
                      <a:pt x="1118" y="1200"/>
                    </a:cubicBezTo>
                    <a:cubicBezTo>
                      <a:pt x="1115" y="1200"/>
                      <a:pt x="1112" y="1199"/>
                      <a:pt x="1112" y="1197"/>
                    </a:cubicBezTo>
                    <a:cubicBezTo>
                      <a:pt x="1112" y="1196"/>
                      <a:pt x="1115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6" y="1192"/>
                      <a:pt x="1115" y="1189"/>
                      <a:pt x="1116" y="1188"/>
                    </a:cubicBezTo>
                    <a:cubicBezTo>
                      <a:pt x="1117" y="1187"/>
                      <a:pt x="1120" y="1188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lose/>
                    <a:moveTo>
                      <a:pt x="1005" y="1333"/>
                    </a:moveTo>
                    <a:cubicBezTo>
                      <a:pt x="995" y="1326"/>
                      <a:pt x="997" y="1318"/>
                      <a:pt x="1000" y="1312"/>
                    </a:cubicBezTo>
                    <a:cubicBezTo>
                      <a:pt x="986" y="1321"/>
                      <a:pt x="966" y="1310"/>
                      <a:pt x="971" y="1294"/>
                    </a:cubicBezTo>
                    <a:cubicBezTo>
                      <a:pt x="975" y="1282"/>
                      <a:pt x="984" y="1282"/>
                      <a:pt x="991" y="1284"/>
                    </a:cubicBezTo>
                    <a:cubicBezTo>
                      <a:pt x="975" y="1273"/>
                      <a:pt x="981" y="1247"/>
                      <a:pt x="1000" y="1248"/>
                    </a:cubicBezTo>
                    <a:cubicBezTo>
                      <a:pt x="1012" y="1249"/>
                      <a:pt x="1015" y="1257"/>
                      <a:pt x="1016" y="1263"/>
                    </a:cubicBezTo>
                    <a:cubicBezTo>
                      <a:pt x="1021" y="1248"/>
                      <a:pt x="1045" y="1245"/>
                      <a:pt x="1050" y="1261"/>
                    </a:cubicBezTo>
                    <a:cubicBezTo>
                      <a:pt x="1055" y="1275"/>
                      <a:pt x="1043" y="1280"/>
                      <a:pt x="1037" y="1282"/>
                    </a:cubicBezTo>
                    <a:cubicBezTo>
                      <a:pt x="1056" y="1281"/>
                      <a:pt x="1065" y="1308"/>
                      <a:pt x="1048" y="1315"/>
                    </a:cubicBezTo>
                    <a:cubicBezTo>
                      <a:pt x="1040" y="1318"/>
                      <a:pt x="1035" y="1316"/>
                      <a:pt x="1031" y="1312"/>
                    </a:cubicBezTo>
                    <a:cubicBezTo>
                      <a:pt x="1035" y="1327"/>
                      <a:pt x="1018" y="1343"/>
                      <a:pt x="1005" y="1333"/>
                    </a:cubicBezTo>
                    <a:close/>
                    <a:moveTo>
                      <a:pt x="1037" y="1382"/>
                    </a:moveTo>
                    <a:cubicBezTo>
                      <a:pt x="1037" y="1382"/>
                      <a:pt x="1037" y="1382"/>
                      <a:pt x="1037" y="1382"/>
                    </a:cubicBezTo>
                    <a:cubicBezTo>
                      <a:pt x="1035" y="1388"/>
                      <a:pt x="1035" y="1388"/>
                      <a:pt x="1035" y="1388"/>
                    </a:cubicBezTo>
                    <a:cubicBezTo>
                      <a:pt x="1041" y="1388"/>
                      <a:pt x="1041" y="1388"/>
                      <a:pt x="1041" y="1388"/>
                    </a:cubicBezTo>
                    <a:cubicBezTo>
                      <a:pt x="1041" y="1388"/>
                      <a:pt x="1042" y="1389"/>
                      <a:pt x="1042" y="1389"/>
                    </a:cubicBezTo>
                    <a:cubicBezTo>
                      <a:pt x="1038" y="1394"/>
                      <a:pt x="1038" y="1394"/>
                      <a:pt x="1038" y="1394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39" y="1400"/>
                      <a:pt x="1039" y="1400"/>
                      <a:pt x="1039" y="1400"/>
                    </a:cubicBezTo>
                    <a:cubicBezTo>
                      <a:pt x="1045" y="1403"/>
                      <a:pt x="1045" y="1403"/>
                      <a:pt x="1045" y="1403"/>
                    </a:cubicBezTo>
                    <a:cubicBezTo>
                      <a:pt x="1039" y="1405"/>
                      <a:pt x="1039" y="1405"/>
                      <a:pt x="1039" y="1405"/>
                    </a:cubicBezTo>
                    <a:cubicBezTo>
                      <a:pt x="1044" y="1409"/>
                      <a:pt x="1044" y="1409"/>
                      <a:pt x="1044" y="1409"/>
                    </a:cubicBezTo>
                    <a:cubicBezTo>
                      <a:pt x="1037" y="1410"/>
                      <a:pt x="1037" y="1410"/>
                      <a:pt x="1037" y="1410"/>
                    </a:cubicBezTo>
                    <a:cubicBezTo>
                      <a:pt x="1043" y="1415"/>
                      <a:pt x="1043" y="1415"/>
                      <a:pt x="1043" y="1415"/>
                    </a:cubicBezTo>
                    <a:cubicBezTo>
                      <a:pt x="1034" y="1415"/>
                      <a:pt x="1034" y="1415"/>
                      <a:pt x="1034" y="1415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3" y="1421"/>
                      <a:pt x="1033" y="1421"/>
                      <a:pt x="1033" y="1421"/>
                    </a:cubicBezTo>
                    <a:cubicBezTo>
                      <a:pt x="1036" y="1427"/>
                      <a:pt x="1036" y="1427"/>
                      <a:pt x="1036" y="1427"/>
                    </a:cubicBezTo>
                    <a:cubicBezTo>
                      <a:pt x="1030" y="1425"/>
                      <a:pt x="1030" y="1425"/>
                      <a:pt x="1030" y="1425"/>
                    </a:cubicBezTo>
                    <a:cubicBezTo>
                      <a:pt x="1032" y="1431"/>
                      <a:pt x="1032" y="1431"/>
                      <a:pt x="1032" y="1431"/>
                    </a:cubicBezTo>
                    <a:cubicBezTo>
                      <a:pt x="1028" y="1428"/>
                      <a:pt x="1028" y="1428"/>
                      <a:pt x="1028" y="1428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4" y="1421"/>
                      <a:pt x="1024" y="1421"/>
                      <a:pt x="1024" y="1421"/>
                    </a:cubicBezTo>
                    <a:cubicBezTo>
                      <a:pt x="1029" y="1417"/>
                      <a:pt x="1033" y="1410"/>
                      <a:pt x="1032" y="1403"/>
                    </a:cubicBezTo>
                    <a:cubicBezTo>
                      <a:pt x="1032" y="1394"/>
                      <a:pt x="1027" y="1387"/>
                      <a:pt x="1019" y="1383"/>
                    </a:cubicBezTo>
                    <a:cubicBezTo>
                      <a:pt x="1018" y="1370"/>
                      <a:pt x="1018" y="1370"/>
                      <a:pt x="1018" y="1370"/>
                    </a:cubicBezTo>
                    <a:cubicBezTo>
                      <a:pt x="1021" y="1377"/>
                      <a:pt x="1021" y="1377"/>
                      <a:pt x="1021" y="1377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7" y="1378"/>
                      <a:pt x="1027" y="1378"/>
                      <a:pt x="1027" y="1378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0" y="1383"/>
                      <a:pt x="1030" y="1383"/>
                      <a:pt x="1030" y="1383"/>
                    </a:cubicBezTo>
                    <a:lnTo>
                      <a:pt x="1037" y="1382"/>
                    </a:lnTo>
                    <a:close/>
                    <a:moveTo>
                      <a:pt x="976" y="1409"/>
                    </a:moveTo>
                    <a:cubicBezTo>
                      <a:pt x="978" y="1409"/>
                      <a:pt x="980" y="1410"/>
                      <a:pt x="981" y="1412"/>
                    </a:cubicBezTo>
                    <a:cubicBezTo>
                      <a:pt x="982" y="1414"/>
                      <a:pt x="982" y="1417"/>
                      <a:pt x="981" y="1417"/>
                    </a:cubicBezTo>
                    <a:cubicBezTo>
                      <a:pt x="980" y="1418"/>
                      <a:pt x="978" y="1417"/>
                      <a:pt x="977" y="1415"/>
                    </a:cubicBezTo>
                    <a:cubicBezTo>
                      <a:pt x="975" y="1413"/>
                      <a:pt x="975" y="1410"/>
                      <a:pt x="976" y="1409"/>
                    </a:cubicBezTo>
                    <a:close/>
                    <a:moveTo>
                      <a:pt x="976" y="1398"/>
                    </a:moveTo>
                    <a:cubicBezTo>
                      <a:pt x="977" y="1396"/>
                      <a:pt x="979" y="1395"/>
                      <a:pt x="981" y="1395"/>
                    </a:cubicBezTo>
                    <a:cubicBezTo>
                      <a:pt x="982" y="1396"/>
                      <a:pt x="982" y="1398"/>
                      <a:pt x="981" y="1401"/>
                    </a:cubicBezTo>
                    <a:cubicBezTo>
                      <a:pt x="979" y="1403"/>
                      <a:pt x="977" y="1404"/>
                      <a:pt x="976" y="1404"/>
                    </a:cubicBezTo>
                    <a:cubicBezTo>
                      <a:pt x="975" y="1403"/>
                      <a:pt x="975" y="1401"/>
                      <a:pt x="976" y="1398"/>
                    </a:cubicBezTo>
                    <a:close/>
                    <a:moveTo>
                      <a:pt x="978" y="1406"/>
                    </a:moveTo>
                    <a:cubicBezTo>
                      <a:pt x="978" y="1405"/>
                      <a:pt x="980" y="1404"/>
                      <a:pt x="983" y="1404"/>
                    </a:cubicBezTo>
                    <a:cubicBezTo>
                      <a:pt x="985" y="1404"/>
                      <a:pt x="987" y="1405"/>
                      <a:pt x="987" y="1406"/>
                    </a:cubicBezTo>
                    <a:cubicBezTo>
                      <a:pt x="987" y="1408"/>
                      <a:pt x="985" y="1409"/>
                      <a:pt x="983" y="1409"/>
                    </a:cubicBezTo>
                    <a:cubicBezTo>
                      <a:pt x="980" y="1409"/>
                      <a:pt x="978" y="1408"/>
                      <a:pt x="978" y="1406"/>
                    </a:cubicBezTo>
                    <a:close/>
                    <a:moveTo>
                      <a:pt x="954" y="1446"/>
                    </a:moveTo>
                    <a:cubicBezTo>
                      <a:pt x="949" y="1443"/>
                      <a:pt x="967" y="1421"/>
                      <a:pt x="967" y="1421"/>
                    </a:cubicBezTo>
                    <a:cubicBezTo>
                      <a:pt x="966" y="1429"/>
                      <a:pt x="959" y="1449"/>
                      <a:pt x="954" y="1446"/>
                    </a:cubicBezTo>
                    <a:close/>
                    <a:moveTo>
                      <a:pt x="962" y="1456"/>
                    </a:moveTo>
                    <a:cubicBezTo>
                      <a:pt x="961" y="1458"/>
                      <a:pt x="959" y="1458"/>
                      <a:pt x="957" y="1457"/>
                    </a:cubicBezTo>
                    <a:cubicBezTo>
                      <a:pt x="956" y="1456"/>
                      <a:pt x="955" y="1454"/>
                      <a:pt x="956" y="1452"/>
                    </a:cubicBezTo>
                    <a:cubicBezTo>
                      <a:pt x="957" y="1450"/>
                      <a:pt x="960" y="1450"/>
                      <a:pt x="961" y="1451"/>
                    </a:cubicBezTo>
                    <a:cubicBezTo>
                      <a:pt x="963" y="1452"/>
                      <a:pt x="963" y="1454"/>
                      <a:pt x="962" y="1456"/>
                    </a:cubicBezTo>
                    <a:close/>
                    <a:moveTo>
                      <a:pt x="865" y="1191"/>
                    </a:moveTo>
                    <a:cubicBezTo>
                      <a:pt x="867" y="1191"/>
                      <a:pt x="869" y="1194"/>
                      <a:pt x="869" y="1197"/>
                    </a:cubicBezTo>
                    <a:cubicBezTo>
                      <a:pt x="869" y="1201"/>
                      <a:pt x="867" y="1203"/>
                      <a:pt x="865" y="1203"/>
                    </a:cubicBezTo>
                    <a:cubicBezTo>
                      <a:pt x="863" y="1203"/>
                      <a:pt x="862" y="1201"/>
                      <a:pt x="862" y="1197"/>
                    </a:cubicBezTo>
                    <a:cubicBezTo>
                      <a:pt x="862" y="1194"/>
                      <a:pt x="863" y="1191"/>
                      <a:pt x="865" y="1191"/>
                    </a:cubicBezTo>
                    <a:close/>
                    <a:moveTo>
                      <a:pt x="862" y="1187"/>
                    </a:moveTo>
                    <a:cubicBezTo>
                      <a:pt x="862" y="1185"/>
                      <a:pt x="864" y="1184"/>
                      <a:pt x="865" y="1184"/>
                    </a:cubicBezTo>
                    <a:cubicBezTo>
                      <a:pt x="867" y="1184"/>
                      <a:pt x="868" y="1185"/>
                      <a:pt x="868" y="1187"/>
                    </a:cubicBezTo>
                    <a:cubicBezTo>
                      <a:pt x="868" y="1188"/>
                      <a:pt x="867" y="1190"/>
                      <a:pt x="865" y="1190"/>
                    </a:cubicBezTo>
                    <a:cubicBezTo>
                      <a:pt x="864" y="1190"/>
                      <a:pt x="862" y="1188"/>
                      <a:pt x="862" y="1187"/>
                    </a:cubicBezTo>
                    <a:close/>
                    <a:moveTo>
                      <a:pt x="865" y="1182"/>
                    </a:moveTo>
                    <a:cubicBezTo>
                      <a:pt x="863" y="1182"/>
                      <a:pt x="862" y="1180"/>
                      <a:pt x="862" y="1176"/>
                    </a:cubicBezTo>
                    <a:cubicBezTo>
                      <a:pt x="862" y="1173"/>
                      <a:pt x="863" y="1170"/>
                      <a:pt x="865" y="1170"/>
                    </a:cubicBezTo>
                    <a:cubicBezTo>
                      <a:pt x="867" y="1170"/>
                      <a:pt x="869" y="1173"/>
                      <a:pt x="869" y="1176"/>
                    </a:cubicBezTo>
                    <a:cubicBezTo>
                      <a:pt x="869" y="1180"/>
                      <a:pt x="867" y="1182"/>
                      <a:pt x="865" y="1182"/>
                    </a:cubicBezTo>
                    <a:close/>
                    <a:moveTo>
                      <a:pt x="864" y="1098"/>
                    </a:moveTo>
                    <a:cubicBezTo>
                      <a:pt x="864" y="1098"/>
                      <a:pt x="825" y="1139"/>
                      <a:pt x="878" y="1163"/>
                    </a:cubicBezTo>
                    <a:cubicBezTo>
                      <a:pt x="878" y="1163"/>
                      <a:pt x="812" y="1147"/>
                      <a:pt x="864" y="1098"/>
                    </a:cubicBezTo>
                    <a:close/>
                    <a:moveTo>
                      <a:pt x="854" y="1189"/>
                    </a:moveTo>
                    <a:cubicBezTo>
                      <a:pt x="857" y="1188"/>
                      <a:pt x="860" y="1187"/>
                      <a:pt x="861" y="1189"/>
                    </a:cubicBezTo>
                    <a:cubicBezTo>
                      <a:pt x="862" y="1191"/>
                      <a:pt x="861" y="1193"/>
                      <a:pt x="858" y="1195"/>
                    </a:cubicBezTo>
                    <a:cubicBezTo>
                      <a:pt x="855" y="1197"/>
                      <a:pt x="852" y="1197"/>
                      <a:pt x="851" y="1195"/>
                    </a:cubicBezTo>
                    <a:cubicBezTo>
                      <a:pt x="850" y="1194"/>
                      <a:pt x="851" y="1191"/>
                      <a:pt x="854" y="1189"/>
                    </a:cubicBezTo>
                    <a:close/>
                    <a:moveTo>
                      <a:pt x="851" y="1179"/>
                    </a:moveTo>
                    <a:cubicBezTo>
                      <a:pt x="852" y="1177"/>
                      <a:pt x="855" y="1177"/>
                      <a:pt x="858" y="1179"/>
                    </a:cubicBezTo>
                    <a:cubicBezTo>
                      <a:pt x="861" y="1180"/>
                      <a:pt x="862" y="1183"/>
                      <a:pt x="861" y="1185"/>
                    </a:cubicBezTo>
                    <a:cubicBezTo>
                      <a:pt x="860" y="1186"/>
                      <a:pt x="857" y="1186"/>
                      <a:pt x="854" y="1185"/>
                    </a:cubicBezTo>
                    <a:cubicBezTo>
                      <a:pt x="851" y="1183"/>
                      <a:pt x="850" y="1180"/>
                      <a:pt x="851" y="1179"/>
                    </a:cubicBezTo>
                    <a:close/>
                    <a:moveTo>
                      <a:pt x="841" y="1088"/>
                    </a:moveTo>
                    <a:cubicBezTo>
                      <a:pt x="840" y="1087"/>
                      <a:pt x="842" y="1084"/>
                      <a:pt x="845" y="1083"/>
                    </a:cubicBezTo>
                    <a:cubicBezTo>
                      <a:pt x="848" y="1081"/>
                      <a:pt x="851" y="1081"/>
                      <a:pt x="852" y="1082"/>
                    </a:cubicBezTo>
                    <a:cubicBezTo>
                      <a:pt x="853" y="1084"/>
                      <a:pt x="851" y="1087"/>
                      <a:pt x="848" y="1088"/>
                    </a:cubicBezTo>
                    <a:cubicBezTo>
                      <a:pt x="845" y="1090"/>
                      <a:pt x="842" y="1090"/>
                      <a:pt x="841" y="1088"/>
                    </a:cubicBezTo>
                    <a:close/>
                    <a:moveTo>
                      <a:pt x="856" y="1076"/>
                    </a:moveTo>
                    <a:cubicBezTo>
                      <a:pt x="854" y="1076"/>
                      <a:pt x="852" y="1073"/>
                      <a:pt x="852" y="1070"/>
                    </a:cubicBezTo>
                    <a:cubicBezTo>
                      <a:pt x="852" y="1066"/>
                      <a:pt x="854" y="1064"/>
                      <a:pt x="856" y="1064"/>
                    </a:cubicBezTo>
                    <a:cubicBezTo>
                      <a:pt x="857" y="1064"/>
                      <a:pt x="859" y="1066"/>
                      <a:pt x="859" y="1070"/>
                    </a:cubicBezTo>
                    <a:cubicBezTo>
                      <a:pt x="859" y="1073"/>
                      <a:pt x="857" y="1076"/>
                      <a:pt x="856" y="1076"/>
                    </a:cubicBezTo>
                    <a:close/>
                    <a:moveTo>
                      <a:pt x="858" y="1080"/>
                    </a:moveTo>
                    <a:cubicBezTo>
                      <a:pt x="858" y="1082"/>
                      <a:pt x="857" y="1083"/>
                      <a:pt x="856" y="1083"/>
                    </a:cubicBezTo>
                    <a:cubicBezTo>
                      <a:pt x="854" y="1083"/>
                      <a:pt x="853" y="1082"/>
                      <a:pt x="853" y="1080"/>
                    </a:cubicBezTo>
                    <a:cubicBezTo>
                      <a:pt x="853" y="1079"/>
                      <a:pt x="854" y="1077"/>
                      <a:pt x="856" y="1077"/>
                    </a:cubicBezTo>
                    <a:cubicBezTo>
                      <a:pt x="857" y="1077"/>
                      <a:pt x="858" y="1079"/>
                      <a:pt x="858" y="1080"/>
                    </a:cubicBezTo>
                    <a:close/>
                    <a:moveTo>
                      <a:pt x="856" y="1085"/>
                    </a:moveTo>
                    <a:cubicBezTo>
                      <a:pt x="857" y="1085"/>
                      <a:pt x="859" y="1087"/>
                      <a:pt x="859" y="1091"/>
                    </a:cubicBezTo>
                    <a:cubicBezTo>
                      <a:pt x="859" y="1094"/>
                      <a:pt x="857" y="1097"/>
                      <a:pt x="856" y="1097"/>
                    </a:cubicBezTo>
                    <a:cubicBezTo>
                      <a:pt x="854" y="1097"/>
                      <a:pt x="852" y="1094"/>
                      <a:pt x="852" y="1091"/>
                    </a:cubicBezTo>
                    <a:cubicBezTo>
                      <a:pt x="852" y="1087"/>
                      <a:pt x="854" y="1085"/>
                      <a:pt x="856" y="1085"/>
                    </a:cubicBezTo>
                    <a:close/>
                    <a:moveTo>
                      <a:pt x="1086" y="930"/>
                    </a:moveTo>
                    <a:cubicBezTo>
                      <a:pt x="1090" y="938"/>
                      <a:pt x="1084" y="952"/>
                      <a:pt x="1084" y="952"/>
                    </a:cubicBezTo>
                    <a:cubicBezTo>
                      <a:pt x="1079" y="950"/>
                      <a:pt x="1079" y="936"/>
                      <a:pt x="1079" y="936"/>
                    </a:cubicBezTo>
                    <a:cubicBezTo>
                      <a:pt x="1076" y="941"/>
                      <a:pt x="1078" y="952"/>
                      <a:pt x="1078" y="952"/>
                    </a:cubicBezTo>
                    <a:cubicBezTo>
                      <a:pt x="1058" y="934"/>
                      <a:pt x="1083" y="913"/>
                      <a:pt x="1083" y="913"/>
                    </a:cubicBezTo>
                    <a:cubicBezTo>
                      <a:pt x="1080" y="919"/>
                      <a:pt x="1082" y="923"/>
                      <a:pt x="1086" y="930"/>
                    </a:cubicBezTo>
                    <a:close/>
                    <a:moveTo>
                      <a:pt x="1096" y="966"/>
                    </a:moveTo>
                    <a:cubicBezTo>
                      <a:pt x="1094" y="965"/>
                      <a:pt x="1094" y="961"/>
                      <a:pt x="1094" y="961"/>
                    </a:cubicBezTo>
                    <a:cubicBezTo>
                      <a:pt x="1123" y="957"/>
                      <a:pt x="1121" y="988"/>
                      <a:pt x="1121" y="988"/>
                    </a:cubicBezTo>
                    <a:cubicBezTo>
                      <a:pt x="1120" y="987"/>
                      <a:pt x="1117" y="984"/>
                      <a:pt x="1107" y="982"/>
                    </a:cubicBezTo>
                    <a:cubicBezTo>
                      <a:pt x="1088" y="979"/>
                      <a:pt x="1088" y="966"/>
                      <a:pt x="1088" y="966"/>
                    </a:cubicBezTo>
                    <a:cubicBezTo>
                      <a:pt x="1095" y="965"/>
                      <a:pt x="1102" y="974"/>
                      <a:pt x="1102" y="974"/>
                    </a:cubicBezTo>
                    <a:cubicBezTo>
                      <a:pt x="1102" y="972"/>
                      <a:pt x="1098" y="967"/>
                      <a:pt x="1096" y="966"/>
                    </a:cubicBezTo>
                    <a:close/>
                    <a:moveTo>
                      <a:pt x="1120" y="1038"/>
                    </a:moveTo>
                    <a:cubicBezTo>
                      <a:pt x="1118" y="1038"/>
                      <a:pt x="1117" y="1036"/>
                      <a:pt x="1116" y="1034"/>
                    </a:cubicBezTo>
                    <a:cubicBezTo>
                      <a:pt x="1116" y="1031"/>
                      <a:pt x="1117" y="1029"/>
                      <a:pt x="1118" y="1029"/>
                    </a:cubicBezTo>
                    <a:cubicBezTo>
                      <a:pt x="1119" y="1029"/>
                      <a:pt x="1121" y="1030"/>
                      <a:pt x="1121" y="1033"/>
                    </a:cubicBezTo>
                    <a:cubicBezTo>
                      <a:pt x="1122" y="1035"/>
                      <a:pt x="1121" y="1038"/>
                      <a:pt x="1120" y="1038"/>
                    </a:cubicBezTo>
                    <a:close/>
                    <a:moveTo>
                      <a:pt x="1126" y="1066"/>
                    </a:moveTo>
                    <a:cubicBezTo>
                      <a:pt x="1127" y="1067"/>
                      <a:pt x="1125" y="1070"/>
                      <a:pt x="1122" y="1072"/>
                    </a:cubicBezTo>
                    <a:cubicBezTo>
                      <a:pt x="1119" y="1073"/>
                      <a:pt x="1116" y="1073"/>
                      <a:pt x="1115" y="1072"/>
                    </a:cubicBezTo>
                    <a:cubicBezTo>
                      <a:pt x="1114" y="1070"/>
                      <a:pt x="1116" y="1068"/>
                      <a:pt x="1119" y="1066"/>
                    </a:cubicBezTo>
                    <a:cubicBezTo>
                      <a:pt x="1122" y="1064"/>
                      <a:pt x="1125" y="1064"/>
                      <a:pt x="1126" y="1066"/>
                    </a:cubicBezTo>
                    <a:close/>
                    <a:moveTo>
                      <a:pt x="1103" y="1125"/>
                    </a:moveTo>
                    <a:cubicBezTo>
                      <a:pt x="1102" y="1127"/>
                      <a:pt x="1099" y="1127"/>
                      <a:pt x="1096" y="1125"/>
                    </a:cubicBezTo>
                    <a:cubicBezTo>
                      <a:pt x="1093" y="1123"/>
                      <a:pt x="1091" y="1121"/>
                      <a:pt x="1092" y="1119"/>
                    </a:cubicBezTo>
                    <a:cubicBezTo>
                      <a:pt x="1093" y="1117"/>
                      <a:pt x="1096" y="1118"/>
                      <a:pt x="1099" y="1119"/>
                    </a:cubicBezTo>
                    <a:cubicBezTo>
                      <a:pt x="1102" y="1121"/>
                      <a:pt x="1104" y="1124"/>
                      <a:pt x="1103" y="1125"/>
                    </a:cubicBezTo>
                    <a:close/>
                    <a:moveTo>
                      <a:pt x="1107" y="1158"/>
                    </a:moveTo>
                    <a:cubicBezTo>
                      <a:pt x="1108" y="1160"/>
                      <a:pt x="1106" y="1163"/>
                      <a:pt x="1103" y="1164"/>
                    </a:cubicBezTo>
                    <a:cubicBezTo>
                      <a:pt x="1100" y="1166"/>
                      <a:pt x="1097" y="1166"/>
                      <a:pt x="1096" y="1164"/>
                    </a:cubicBezTo>
                    <a:cubicBezTo>
                      <a:pt x="1095" y="1163"/>
                      <a:pt x="1097" y="1160"/>
                      <a:pt x="1100" y="1158"/>
                    </a:cubicBezTo>
                    <a:cubicBezTo>
                      <a:pt x="1103" y="1157"/>
                      <a:pt x="1106" y="1157"/>
                      <a:pt x="1107" y="1158"/>
                    </a:cubicBezTo>
                    <a:close/>
                    <a:moveTo>
                      <a:pt x="1093" y="1162"/>
                    </a:moveTo>
                    <a:cubicBezTo>
                      <a:pt x="1091" y="1162"/>
                      <a:pt x="1089" y="1159"/>
                      <a:pt x="1089" y="1156"/>
                    </a:cubicBezTo>
                    <a:cubicBezTo>
                      <a:pt x="1089" y="1153"/>
                      <a:pt x="1091" y="1150"/>
                      <a:pt x="1093" y="1150"/>
                    </a:cubicBezTo>
                    <a:cubicBezTo>
                      <a:pt x="1094" y="1150"/>
                      <a:pt x="1096" y="1153"/>
                      <a:pt x="1096" y="1156"/>
                    </a:cubicBezTo>
                    <a:cubicBezTo>
                      <a:pt x="1096" y="1159"/>
                      <a:pt x="1094" y="1162"/>
                      <a:pt x="1093" y="1162"/>
                    </a:cubicBezTo>
                    <a:close/>
                    <a:moveTo>
                      <a:pt x="1095" y="1167"/>
                    </a:moveTo>
                    <a:cubicBezTo>
                      <a:pt x="1095" y="1168"/>
                      <a:pt x="1094" y="1169"/>
                      <a:pt x="1093" y="1169"/>
                    </a:cubicBezTo>
                    <a:cubicBezTo>
                      <a:pt x="1091" y="1169"/>
                      <a:pt x="1090" y="1168"/>
                      <a:pt x="1090" y="1167"/>
                    </a:cubicBezTo>
                    <a:cubicBezTo>
                      <a:pt x="1090" y="1165"/>
                      <a:pt x="1091" y="1164"/>
                      <a:pt x="1093" y="1164"/>
                    </a:cubicBezTo>
                    <a:cubicBezTo>
                      <a:pt x="1094" y="1164"/>
                      <a:pt x="1095" y="1165"/>
                      <a:pt x="1095" y="1167"/>
                    </a:cubicBezTo>
                    <a:close/>
                    <a:moveTo>
                      <a:pt x="1088" y="1112"/>
                    </a:moveTo>
                    <a:cubicBezTo>
                      <a:pt x="1086" y="1112"/>
                      <a:pt x="1085" y="1110"/>
                      <a:pt x="1085" y="1106"/>
                    </a:cubicBezTo>
                    <a:cubicBezTo>
                      <a:pt x="1085" y="1103"/>
                      <a:pt x="1086" y="1100"/>
                      <a:pt x="1088" y="1100"/>
                    </a:cubicBezTo>
                    <a:cubicBezTo>
                      <a:pt x="1090" y="1100"/>
                      <a:pt x="1092" y="1103"/>
                      <a:pt x="1092" y="1106"/>
                    </a:cubicBezTo>
                    <a:cubicBezTo>
                      <a:pt x="1092" y="1110"/>
                      <a:pt x="1090" y="1112"/>
                      <a:pt x="1088" y="1112"/>
                    </a:cubicBezTo>
                    <a:close/>
                    <a:moveTo>
                      <a:pt x="1091" y="1117"/>
                    </a:moveTo>
                    <a:cubicBezTo>
                      <a:pt x="1091" y="1118"/>
                      <a:pt x="1090" y="1120"/>
                      <a:pt x="1088" y="1120"/>
                    </a:cubicBezTo>
                    <a:cubicBezTo>
                      <a:pt x="1087" y="1120"/>
                      <a:pt x="1085" y="1118"/>
                      <a:pt x="1085" y="1117"/>
                    </a:cubicBezTo>
                    <a:cubicBezTo>
                      <a:pt x="1085" y="1115"/>
                      <a:pt x="1087" y="1114"/>
                      <a:pt x="1088" y="1114"/>
                    </a:cubicBezTo>
                    <a:cubicBezTo>
                      <a:pt x="1090" y="1114"/>
                      <a:pt x="1091" y="1115"/>
                      <a:pt x="1091" y="1117"/>
                    </a:cubicBezTo>
                    <a:close/>
                    <a:moveTo>
                      <a:pt x="1081" y="1125"/>
                    </a:moveTo>
                    <a:cubicBezTo>
                      <a:pt x="1078" y="1127"/>
                      <a:pt x="1075" y="1127"/>
                      <a:pt x="1074" y="1125"/>
                    </a:cubicBezTo>
                    <a:cubicBezTo>
                      <a:pt x="1073" y="1124"/>
                      <a:pt x="1074" y="1121"/>
                      <a:pt x="1077" y="1119"/>
                    </a:cubicBezTo>
                    <a:cubicBezTo>
                      <a:pt x="1080" y="1118"/>
                      <a:pt x="1083" y="1117"/>
                      <a:pt x="1084" y="1119"/>
                    </a:cubicBezTo>
                    <a:cubicBezTo>
                      <a:pt x="1085" y="1121"/>
                      <a:pt x="1084" y="1123"/>
                      <a:pt x="1081" y="1125"/>
                    </a:cubicBezTo>
                    <a:close/>
                    <a:moveTo>
                      <a:pt x="1085" y="1158"/>
                    </a:moveTo>
                    <a:cubicBezTo>
                      <a:pt x="1088" y="1160"/>
                      <a:pt x="1090" y="1163"/>
                      <a:pt x="1089" y="1164"/>
                    </a:cubicBezTo>
                    <a:cubicBezTo>
                      <a:pt x="1088" y="1166"/>
                      <a:pt x="1085" y="1166"/>
                      <a:pt x="1082" y="1164"/>
                    </a:cubicBezTo>
                    <a:cubicBezTo>
                      <a:pt x="1079" y="1163"/>
                      <a:pt x="1077" y="1160"/>
                      <a:pt x="1078" y="1158"/>
                    </a:cubicBezTo>
                    <a:cubicBezTo>
                      <a:pt x="1079" y="1157"/>
                      <a:pt x="1082" y="1157"/>
                      <a:pt x="1085" y="1158"/>
                    </a:cubicBezTo>
                    <a:close/>
                    <a:moveTo>
                      <a:pt x="1074" y="1109"/>
                    </a:moveTo>
                    <a:cubicBezTo>
                      <a:pt x="1075" y="1107"/>
                      <a:pt x="1078" y="1107"/>
                      <a:pt x="1081" y="1109"/>
                    </a:cubicBezTo>
                    <a:cubicBezTo>
                      <a:pt x="1084" y="1110"/>
                      <a:pt x="1085" y="1113"/>
                      <a:pt x="1084" y="1115"/>
                    </a:cubicBezTo>
                    <a:cubicBezTo>
                      <a:pt x="1083" y="1116"/>
                      <a:pt x="1080" y="1116"/>
                      <a:pt x="1077" y="1115"/>
                    </a:cubicBezTo>
                    <a:cubicBezTo>
                      <a:pt x="1074" y="1113"/>
                      <a:pt x="1073" y="1110"/>
                      <a:pt x="1074" y="1109"/>
                    </a:cubicBezTo>
                    <a:close/>
                    <a:moveTo>
                      <a:pt x="1058" y="1094"/>
                    </a:moveTo>
                    <a:cubicBezTo>
                      <a:pt x="1058" y="1095"/>
                      <a:pt x="1058" y="1095"/>
                      <a:pt x="1058" y="1095"/>
                    </a:cubicBezTo>
                    <a:cubicBezTo>
                      <a:pt x="1058" y="1095"/>
                      <a:pt x="1058" y="1095"/>
                      <a:pt x="1058" y="1094"/>
                    </a:cubicBezTo>
                    <a:cubicBezTo>
                      <a:pt x="1048" y="1007"/>
                      <a:pt x="1048" y="1007"/>
                      <a:pt x="1048" y="1007"/>
                    </a:cubicBezTo>
                    <a:cubicBezTo>
                      <a:pt x="1048" y="1007"/>
                      <a:pt x="1123" y="1025"/>
                      <a:pt x="1088" y="1059"/>
                    </a:cubicBezTo>
                    <a:cubicBezTo>
                      <a:pt x="1063" y="1084"/>
                      <a:pt x="1058" y="1092"/>
                      <a:pt x="1058" y="1094"/>
                    </a:cubicBezTo>
                    <a:close/>
                    <a:moveTo>
                      <a:pt x="1013" y="1180"/>
                    </a:moveTo>
                    <a:cubicBezTo>
                      <a:pt x="1016" y="1178"/>
                      <a:pt x="1019" y="1178"/>
                      <a:pt x="1020" y="1179"/>
                    </a:cubicBezTo>
                    <a:cubicBezTo>
                      <a:pt x="1021" y="1181"/>
                      <a:pt x="1020" y="1184"/>
                      <a:pt x="1017" y="1185"/>
                    </a:cubicBezTo>
                    <a:cubicBezTo>
                      <a:pt x="1014" y="1187"/>
                      <a:pt x="1011" y="1187"/>
                      <a:pt x="1010" y="1186"/>
                    </a:cubicBezTo>
                    <a:cubicBezTo>
                      <a:pt x="1009" y="1184"/>
                      <a:pt x="1010" y="1181"/>
                      <a:pt x="1013" y="1180"/>
                    </a:cubicBezTo>
                    <a:close/>
                    <a:moveTo>
                      <a:pt x="1010" y="1169"/>
                    </a:moveTo>
                    <a:cubicBezTo>
                      <a:pt x="1011" y="1167"/>
                      <a:pt x="1014" y="1167"/>
                      <a:pt x="1017" y="1169"/>
                    </a:cubicBezTo>
                    <a:cubicBezTo>
                      <a:pt x="1020" y="1171"/>
                      <a:pt x="1021" y="1173"/>
                      <a:pt x="1020" y="1175"/>
                    </a:cubicBezTo>
                    <a:cubicBezTo>
                      <a:pt x="1019" y="1177"/>
                      <a:pt x="1016" y="1177"/>
                      <a:pt x="1013" y="1175"/>
                    </a:cubicBezTo>
                    <a:cubicBezTo>
                      <a:pt x="1010" y="1173"/>
                      <a:pt x="1009" y="1171"/>
                      <a:pt x="1010" y="1169"/>
                    </a:cubicBezTo>
                    <a:close/>
                    <a:moveTo>
                      <a:pt x="1005" y="1151"/>
                    </a:moveTo>
                    <a:cubicBezTo>
                      <a:pt x="1005" y="1151"/>
                      <a:pt x="1029" y="1126"/>
                      <a:pt x="1003" y="1097"/>
                    </a:cubicBezTo>
                    <a:cubicBezTo>
                      <a:pt x="1003" y="1097"/>
                      <a:pt x="1043" y="1123"/>
                      <a:pt x="1005" y="1151"/>
                    </a:cubicBezTo>
                    <a:close/>
                    <a:moveTo>
                      <a:pt x="968" y="1401"/>
                    </a:moveTo>
                    <a:cubicBezTo>
                      <a:pt x="967" y="1399"/>
                      <a:pt x="967" y="1397"/>
                      <a:pt x="968" y="1396"/>
                    </a:cubicBezTo>
                    <a:cubicBezTo>
                      <a:pt x="969" y="1395"/>
                      <a:pt x="971" y="1396"/>
                      <a:pt x="973" y="1398"/>
                    </a:cubicBezTo>
                    <a:cubicBezTo>
                      <a:pt x="974" y="1401"/>
                      <a:pt x="974" y="1403"/>
                      <a:pt x="973" y="1404"/>
                    </a:cubicBezTo>
                    <a:cubicBezTo>
                      <a:pt x="972" y="1404"/>
                      <a:pt x="970" y="1403"/>
                      <a:pt x="968" y="1401"/>
                    </a:cubicBezTo>
                    <a:close/>
                    <a:moveTo>
                      <a:pt x="971" y="1407"/>
                    </a:moveTo>
                    <a:cubicBezTo>
                      <a:pt x="971" y="1408"/>
                      <a:pt x="969" y="1409"/>
                      <a:pt x="967" y="1409"/>
                    </a:cubicBezTo>
                    <a:cubicBezTo>
                      <a:pt x="964" y="1409"/>
                      <a:pt x="962" y="1408"/>
                      <a:pt x="962" y="1407"/>
                    </a:cubicBezTo>
                    <a:cubicBezTo>
                      <a:pt x="962" y="1405"/>
                      <a:pt x="964" y="1404"/>
                      <a:pt x="966" y="1404"/>
                    </a:cubicBezTo>
                    <a:cubicBezTo>
                      <a:pt x="969" y="1404"/>
                      <a:pt x="971" y="1405"/>
                      <a:pt x="971" y="1407"/>
                    </a:cubicBezTo>
                    <a:close/>
                    <a:moveTo>
                      <a:pt x="944" y="1184"/>
                    </a:moveTo>
                    <a:cubicBezTo>
                      <a:pt x="967" y="1201"/>
                      <a:pt x="995" y="1174"/>
                      <a:pt x="995" y="1174"/>
                    </a:cubicBezTo>
                    <a:cubicBezTo>
                      <a:pt x="973" y="1216"/>
                      <a:pt x="944" y="1184"/>
                      <a:pt x="944" y="1184"/>
                    </a:cubicBezTo>
                    <a:close/>
                    <a:moveTo>
                      <a:pt x="958" y="1406"/>
                    </a:moveTo>
                    <a:cubicBezTo>
                      <a:pt x="951" y="1410"/>
                      <a:pt x="930" y="1416"/>
                      <a:pt x="930" y="1410"/>
                    </a:cubicBezTo>
                    <a:cubicBezTo>
                      <a:pt x="930" y="1404"/>
                      <a:pt x="958" y="1406"/>
                      <a:pt x="958" y="1406"/>
                    </a:cubicBezTo>
                    <a:close/>
                    <a:moveTo>
                      <a:pt x="930" y="1396"/>
                    </a:moveTo>
                    <a:cubicBezTo>
                      <a:pt x="932" y="1391"/>
                      <a:pt x="958" y="1401"/>
                      <a:pt x="958" y="1401"/>
                    </a:cubicBezTo>
                    <a:cubicBezTo>
                      <a:pt x="950" y="1403"/>
                      <a:pt x="928" y="1402"/>
                      <a:pt x="930" y="1396"/>
                    </a:cubicBezTo>
                    <a:close/>
                    <a:moveTo>
                      <a:pt x="932" y="1382"/>
                    </a:moveTo>
                    <a:cubicBezTo>
                      <a:pt x="935" y="1377"/>
                      <a:pt x="958" y="1393"/>
                      <a:pt x="958" y="1393"/>
                    </a:cubicBezTo>
                    <a:cubicBezTo>
                      <a:pt x="950" y="1393"/>
                      <a:pt x="929" y="1387"/>
                      <a:pt x="932" y="1382"/>
                    </a:cubicBezTo>
                    <a:close/>
                    <a:moveTo>
                      <a:pt x="932" y="1299"/>
                    </a:moveTo>
                    <a:cubicBezTo>
                      <a:pt x="930" y="1299"/>
                      <a:pt x="928" y="1296"/>
                      <a:pt x="928" y="1293"/>
                    </a:cubicBezTo>
                    <a:cubicBezTo>
                      <a:pt x="928" y="1290"/>
                      <a:pt x="930" y="1287"/>
                      <a:pt x="932" y="1287"/>
                    </a:cubicBezTo>
                    <a:cubicBezTo>
                      <a:pt x="933" y="1287"/>
                      <a:pt x="935" y="1290"/>
                      <a:pt x="935" y="1293"/>
                    </a:cubicBezTo>
                    <a:cubicBezTo>
                      <a:pt x="935" y="1296"/>
                      <a:pt x="933" y="1299"/>
                      <a:pt x="932" y="1299"/>
                    </a:cubicBezTo>
                    <a:close/>
                    <a:moveTo>
                      <a:pt x="934" y="1304"/>
                    </a:moveTo>
                    <a:cubicBezTo>
                      <a:pt x="934" y="1305"/>
                      <a:pt x="933" y="1306"/>
                      <a:pt x="932" y="1306"/>
                    </a:cubicBezTo>
                    <a:cubicBezTo>
                      <a:pt x="930" y="1306"/>
                      <a:pt x="929" y="1305"/>
                      <a:pt x="929" y="1304"/>
                    </a:cubicBezTo>
                    <a:cubicBezTo>
                      <a:pt x="929" y="1302"/>
                      <a:pt x="930" y="1301"/>
                      <a:pt x="932" y="1301"/>
                    </a:cubicBezTo>
                    <a:cubicBezTo>
                      <a:pt x="933" y="1301"/>
                      <a:pt x="934" y="1302"/>
                      <a:pt x="934" y="1304"/>
                    </a:cubicBezTo>
                    <a:close/>
                    <a:moveTo>
                      <a:pt x="892" y="1162"/>
                    </a:moveTo>
                    <a:cubicBezTo>
                      <a:pt x="893" y="1164"/>
                      <a:pt x="894" y="1166"/>
                      <a:pt x="894" y="1166"/>
                    </a:cubicBezTo>
                    <a:cubicBezTo>
                      <a:pt x="894" y="1166"/>
                      <a:pt x="897" y="1156"/>
                      <a:pt x="898" y="1152"/>
                    </a:cubicBezTo>
                    <a:cubicBezTo>
                      <a:pt x="900" y="1167"/>
                      <a:pt x="900" y="1167"/>
                      <a:pt x="900" y="1167"/>
                    </a:cubicBezTo>
                    <a:cubicBezTo>
                      <a:pt x="900" y="1167"/>
                      <a:pt x="903" y="1161"/>
                      <a:pt x="903" y="1155"/>
                    </a:cubicBezTo>
                    <a:cubicBezTo>
                      <a:pt x="903" y="1155"/>
                      <a:pt x="905" y="1173"/>
                      <a:pt x="905" y="1174"/>
                    </a:cubicBezTo>
                    <a:cubicBezTo>
                      <a:pt x="905" y="1174"/>
                      <a:pt x="909" y="1164"/>
                      <a:pt x="910" y="1158"/>
                    </a:cubicBezTo>
                    <a:cubicBezTo>
                      <a:pt x="910" y="1158"/>
                      <a:pt x="911" y="1172"/>
                      <a:pt x="912" y="1175"/>
                    </a:cubicBezTo>
                    <a:cubicBezTo>
                      <a:pt x="912" y="1175"/>
                      <a:pt x="915" y="1165"/>
                      <a:pt x="916" y="1159"/>
                    </a:cubicBezTo>
                    <a:cubicBezTo>
                      <a:pt x="916" y="1159"/>
                      <a:pt x="919" y="1172"/>
                      <a:pt x="920" y="1175"/>
                    </a:cubicBezTo>
                    <a:cubicBezTo>
                      <a:pt x="920" y="1175"/>
                      <a:pt x="922" y="1167"/>
                      <a:pt x="922" y="1161"/>
                    </a:cubicBezTo>
                    <a:cubicBezTo>
                      <a:pt x="922" y="1161"/>
                      <a:pt x="924" y="1172"/>
                      <a:pt x="926" y="1175"/>
                    </a:cubicBezTo>
                    <a:cubicBezTo>
                      <a:pt x="926" y="1175"/>
                      <a:pt x="928" y="1168"/>
                      <a:pt x="928" y="1163"/>
                    </a:cubicBezTo>
                    <a:cubicBezTo>
                      <a:pt x="928" y="1163"/>
                      <a:pt x="930" y="1173"/>
                      <a:pt x="930" y="1174"/>
                    </a:cubicBezTo>
                    <a:cubicBezTo>
                      <a:pt x="930" y="1174"/>
                      <a:pt x="934" y="1165"/>
                      <a:pt x="934" y="1163"/>
                    </a:cubicBezTo>
                    <a:cubicBezTo>
                      <a:pt x="934" y="1163"/>
                      <a:pt x="938" y="1187"/>
                      <a:pt x="918" y="1188"/>
                    </a:cubicBezTo>
                    <a:cubicBezTo>
                      <a:pt x="898" y="1189"/>
                      <a:pt x="878" y="1175"/>
                      <a:pt x="893" y="1150"/>
                    </a:cubicBezTo>
                    <a:cubicBezTo>
                      <a:pt x="893" y="1150"/>
                      <a:pt x="892" y="1161"/>
                      <a:pt x="892" y="1162"/>
                    </a:cubicBezTo>
                    <a:close/>
                    <a:moveTo>
                      <a:pt x="956" y="1026"/>
                    </a:moveTo>
                    <a:cubicBezTo>
                      <a:pt x="953" y="1027"/>
                      <a:pt x="950" y="1027"/>
                      <a:pt x="949" y="1026"/>
                    </a:cubicBezTo>
                    <a:cubicBezTo>
                      <a:pt x="948" y="1024"/>
                      <a:pt x="950" y="1021"/>
                      <a:pt x="953" y="1020"/>
                    </a:cubicBezTo>
                    <a:cubicBezTo>
                      <a:pt x="956" y="1018"/>
                      <a:pt x="959" y="1018"/>
                      <a:pt x="960" y="1020"/>
                    </a:cubicBezTo>
                    <a:cubicBezTo>
                      <a:pt x="961" y="1021"/>
                      <a:pt x="959" y="1024"/>
                      <a:pt x="956" y="1026"/>
                    </a:cubicBezTo>
                    <a:close/>
                    <a:moveTo>
                      <a:pt x="960" y="1036"/>
                    </a:moveTo>
                    <a:cubicBezTo>
                      <a:pt x="959" y="1038"/>
                      <a:pt x="956" y="1038"/>
                      <a:pt x="953" y="1036"/>
                    </a:cubicBezTo>
                    <a:cubicBezTo>
                      <a:pt x="950" y="1034"/>
                      <a:pt x="948" y="1032"/>
                      <a:pt x="949" y="1030"/>
                    </a:cubicBezTo>
                    <a:cubicBezTo>
                      <a:pt x="950" y="1029"/>
                      <a:pt x="953" y="1029"/>
                      <a:pt x="956" y="1030"/>
                    </a:cubicBezTo>
                    <a:cubicBezTo>
                      <a:pt x="959" y="1032"/>
                      <a:pt x="961" y="1035"/>
                      <a:pt x="960" y="1036"/>
                    </a:cubicBezTo>
                    <a:close/>
                    <a:moveTo>
                      <a:pt x="1005" y="1087"/>
                    </a:moveTo>
                    <a:cubicBezTo>
                      <a:pt x="1005" y="1087"/>
                      <a:pt x="1005" y="1035"/>
                      <a:pt x="946" y="1051"/>
                    </a:cubicBezTo>
                    <a:cubicBezTo>
                      <a:pt x="946" y="1051"/>
                      <a:pt x="1012" y="1021"/>
                      <a:pt x="1005" y="1087"/>
                    </a:cubicBezTo>
                    <a:close/>
                    <a:moveTo>
                      <a:pt x="945" y="1023"/>
                    </a:moveTo>
                    <a:cubicBezTo>
                      <a:pt x="944" y="1023"/>
                      <a:pt x="942" y="1021"/>
                      <a:pt x="942" y="1017"/>
                    </a:cubicBezTo>
                    <a:cubicBezTo>
                      <a:pt x="942" y="1014"/>
                      <a:pt x="944" y="1011"/>
                      <a:pt x="945" y="1011"/>
                    </a:cubicBezTo>
                    <a:cubicBezTo>
                      <a:pt x="947" y="1011"/>
                      <a:pt x="949" y="1014"/>
                      <a:pt x="949" y="1017"/>
                    </a:cubicBezTo>
                    <a:cubicBezTo>
                      <a:pt x="949" y="1021"/>
                      <a:pt x="947" y="1023"/>
                      <a:pt x="945" y="1023"/>
                    </a:cubicBezTo>
                    <a:close/>
                    <a:moveTo>
                      <a:pt x="948" y="1028"/>
                    </a:moveTo>
                    <a:cubicBezTo>
                      <a:pt x="948" y="1029"/>
                      <a:pt x="947" y="1031"/>
                      <a:pt x="945" y="1031"/>
                    </a:cubicBezTo>
                    <a:cubicBezTo>
                      <a:pt x="944" y="1031"/>
                      <a:pt x="943" y="1029"/>
                      <a:pt x="943" y="1028"/>
                    </a:cubicBezTo>
                    <a:cubicBezTo>
                      <a:pt x="943" y="1026"/>
                      <a:pt x="944" y="1025"/>
                      <a:pt x="945" y="1025"/>
                    </a:cubicBezTo>
                    <a:cubicBezTo>
                      <a:pt x="947" y="1025"/>
                      <a:pt x="948" y="1026"/>
                      <a:pt x="948" y="1028"/>
                    </a:cubicBezTo>
                    <a:close/>
                    <a:moveTo>
                      <a:pt x="945" y="1032"/>
                    </a:moveTo>
                    <a:cubicBezTo>
                      <a:pt x="947" y="1032"/>
                      <a:pt x="949" y="1035"/>
                      <a:pt x="949" y="1039"/>
                    </a:cubicBezTo>
                    <a:cubicBezTo>
                      <a:pt x="949" y="1042"/>
                      <a:pt x="947" y="1045"/>
                      <a:pt x="945" y="1045"/>
                    </a:cubicBezTo>
                    <a:cubicBezTo>
                      <a:pt x="944" y="1045"/>
                      <a:pt x="942" y="1042"/>
                      <a:pt x="942" y="1039"/>
                    </a:cubicBezTo>
                    <a:cubicBezTo>
                      <a:pt x="942" y="1035"/>
                      <a:pt x="944" y="1032"/>
                      <a:pt x="945" y="1032"/>
                    </a:cubicBezTo>
                    <a:close/>
                    <a:moveTo>
                      <a:pt x="957" y="1053"/>
                    </a:moveTo>
                    <a:cubicBezTo>
                      <a:pt x="997" y="1050"/>
                      <a:pt x="999" y="1082"/>
                      <a:pt x="999" y="1082"/>
                    </a:cubicBezTo>
                    <a:cubicBezTo>
                      <a:pt x="998" y="1101"/>
                      <a:pt x="978" y="1101"/>
                      <a:pt x="978" y="1101"/>
                    </a:cubicBezTo>
                    <a:cubicBezTo>
                      <a:pt x="981" y="1100"/>
                      <a:pt x="990" y="1091"/>
                      <a:pt x="990" y="1091"/>
                    </a:cubicBezTo>
                    <a:cubicBezTo>
                      <a:pt x="989" y="1092"/>
                      <a:pt x="978" y="1096"/>
                      <a:pt x="978" y="1096"/>
                    </a:cubicBezTo>
                    <a:cubicBezTo>
                      <a:pt x="979" y="1095"/>
                      <a:pt x="988" y="1085"/>
                      <a:pt x="988" y="1085"/>
                    </a:cubicBezTo>
                    <a:cubicBezTo>
                      <a:pt x="986" y="1087"/>
                      <a:pt x="974" y="1094"/>
                      <a:pt x="974" y="1094"/>
                    </a:cubicBezTo>
                    <a:cubicBezTo>
                      <a:pt x="975" y="1092"/>
                      <a:pt x="984" y="1081"/>
                      <a:pt x="984" y="1081"/>
                    </a:cubicBezTo>
                    <a:cubicBezTo>
                      <a:pt x="982" y="1083"/>
                      <a:pt x="971" y="1090"/>
                      <a:pt x="971" y="1090"/>
                    </a:cubicBezTo>
                    <a:cubicBezTo>
                      <a:pt x="973" y="1088"/>
                      <a:pt x="978" y="1076"/>
                      <a:pt x="978" y="1076"/>
                    </a:cubicBezTo>
                    <a:cubicBezTo>
                      <a:pt x="977" y="1078"/>
                      <a:pt x="968" y="1089"/>
                      <a:pt x="968" y="1089"/>
                    </a:cubicBezTo>
                    <a:cubicBezTo>
                      <a:pt x="969" y="1087"/>
                      <a:pt x="974" y="1074"/>
                      <a:pt x="974" y="1074"/>
                    </a:cubicBezTo>
                    <a:cubicBezTo>
                      <a:pt x="972" y="1077"/>
                      <a:pt x="964" y="1086"/>
                      <a:pt x="964" y="1086"/>
                    </a:cubicBezTo>
                    <a:cubicBezTo>
                      <a:pt x="970" y="1073"/>
                      <a:pt x="970" y="1073"/>
                      <a:pt x="970" y="1073"/>
                    </a:cubicBezTo>
                    <a:cubicBezTo>
                      <a:pt x="966" y="1079"/>
                      <a:pt x="961" y="1084"/>
                      <a:pt x="961" y="1084"/>
                    </a:cubicBezTo>
                    <a:cubicBezTo>
                      <a:pt x="961" y="1081"/>
                      <a:pt x="966" y="1067"/>
                      <a:pt x="966" y="1067"/>
                    </a:cubicBezTo>
                    <a:cubicBezTo>
                      <a:pt x="963" y="1073"/>
                      <a:pt x="958" y="1083"/>
                      <a:pt x="958" y="1083"/>
                    </a:cubicBezTo>
                    <a:cubicBezTo>
                      <a:pt x="958" y="1080"/>
                      <a:pt x="959" y="1067"/>
                      <a:pt x="959" y="1067"/>
                    </a:cubicBezTo>
                    <a:cubicBezTo>
                      <a:pt x="958" y="1072"/>
                      <a:pt x="953" y="1083"/>
                      <a:pt x="953" y="1083"/>
                    </a:cubicBezTo>
                    <a:cubicBezTo>
                      <a:pt x="953" y="1080"/>
                      <a:pt x="954" y="1070"/>
                      <a:pt x="954" y="1070"/>
                    </a:cubicBezTo>
                    <a:cubicBezTo>
                      <a:pt x="953" y="1074"/>
                      <a:pt x="947" y="1083"/>
                      <a:pt x="947" y="1083"/>
                    </a:cubicBezTo>
                    <a:cubicBezTo>
                      <a:pt x="947" y="1081"/>
                      <a:pt x="948" y="1067"/>
                      <a:pt x="948" y="1067"/>
                    </a:cubicBezTo>
                    <a:cubicBezTo>
                      <a:pt x="945" y="1071"/>
                      <a:pt x="941" y="1082"/>
                      <a:pt x="941" y="1082"/>
                    </a:cubicBezTo>
                    <a:cubicBezTo>
                      <a:pt x="938" y="1079"/>
                      <a:pt x="937" y="1054"/>
                      <a:pt x="957" y="1053"/>
                    </a:cubicBezTo>
                    <a:close/>
                    <a:moveTo>
                      <a:pt x="947" y="1222"/>
                    </a:moveTo>
                    <a:cubicBezTo>
                      <a:pt x="949" y="1222"/>
                      <a:pt x="950" y="1225"/>
                      <a:pt x="950" y="1228"/>
                    </a:cubicBezTo>
                    <a:cubicBezTo>
                      <a:pt x="950" y="1232"/>
                      <a:pt x="949" y="1234"/>
                      <a:pt x="947" y="1234"/>
                    </a:cubicBezTo>
                    <a:cubicBezTo>
                      <a:pt x="945" y="1234"/>
                      <a:pt x="944" y="1232"/>
                      <a:pt x="944" y="1228"/>
                    </a:cubicBezTo>
                    <a:cubicBezTo>
                      <a:pt x="944" y="1225"/>
                      <a:pt x="945" y="1222"/>
                      <a:pt x="947" y="1222"/>
                    </a:cubicBezTo>
                    <a:close/>
                    <a:moveTo>
                      <a:pt x="944" y="1218"/>
                    </a:moveTo>
                    <a:cubicBezTo>
                      <a:pt x="944" y="1216"/>
                      <a:pt x="945" y="1215"/>
                      <a:pt x="947" y="1215"/>
                    </a:cubicBezTo>
                    <a:cubicBezTo>
                      <a:pt x="948" y="1215"/>
                      <a:pt x="950" y="1216"/>
                      <a:pt x="950" y="1218"/>
                    </a:cubicBezTo>
                    <a:cubicBezTo>
                      <a:pt x="950" y="1219"/>
                      <a:pt x="948" y="1220"/>
                      <a:pt x="947" y="1220"/>
                    </a:cubicBezTo>
                    <a:cubicBezTo>
                      <a:pt x="945" y="1220"/>
                      <a:pt x="944" y="1219"/>
                      <a:pt x="944" y="1218"/>
                    </a:cubicBezTo>
                    <a:close/>
                    <a:moveTo>
                      <a:pt x="947" y="1213"/>
                    </a:moveTo>
                    <a:cubicBezTo>
                      <a:pt x="945" y="1213"/>
                      <a:pt x="944" y="1210"/>
                      <a:pt x="944" y="1207"/>
                    </a:cubicBezTo>
                    <a:cubicBezTo>
                      <a:pt x="944" y="1204"/>
                      <a:pt x="945" y="1201"/>
                      <a:pt x="947" y="1201"/>
                    </a:cubicBezTo>
                    <a:cubicBezTo>
                      <a:pt x="949" y="1201"/>
                      <a:pt x="950" y="1204"/>
                      <a:pt x="950" y="1207"/>
                    </a:cubicBezTo>
                    <a:cubicBezTo>
                      <a:pt x="950" y="1210"/>
                      <a:pt x="949" y="1213"/>
                      <a:pt x="947" y="1213"/>
                    </a:cubicBezTo>
                    <a:close/>
                    <a:moveTo>
                      <a:pt x="937" y="1160"/>
                    </a:moveTo>
                    <a:cubicBezTo>
                      <a:pt x="950" y="1172"/>
                      <a:pt x="950" y="1172"/>
                      <a:pt x="950" y="1172"/>
                    </a:cubicBezTo>
                    <a:cubicBezTo>
                      <a:pt x="950" y="1172"/>
                      <a:pt x="948" y="1162"/>
                      <a:pt x="946" y="1159"/>
                    </a:cubicBezTo>
                    <a:cubicBezTo>
                      <a:pt x="958" y="1173"/>
                      <a:pt x="958" y="1173"/>
                      <a:pt x="958" y="1173"/>
                    </a:cubicBezTo>
                    <a:cubicBezTo>
                      <a:pt x="958" y="1173"/>
                      <a:pt x="955" y="1163"/>
                      <a:pt x="953" y="1158"/>
                    </a:cubicBezTo>
                    <a:cubicBezTo>
                      <a:pt x="953" y="1158"/>
                      <a:pt x="965" y="1172"/>
                      <a:pt x="965" y="1172"/>
                    </a:cubicBezTo>
                    <a:cubicBezTo>
                      <a:pt x="965" y="1172"/>
                      <a:pt x="962" y="1162"/>
                      <a:pt x="959" y="1157"/>
                    </a:cubicBezTo>
                    <a:cubicBezTo>
                      <a:pt x="959" y="1157"/>
                      <a:pt x="969" y="1167"/>
                      <a:pt x="971" y="1169"/>
                    </a:cubicBezTo>
                    <a:cubicBezTo>
                      <a:pt x="971" y="1169"/>
                      <a:pt x="967" y="1160"/>
                      <a:pt x="964" y="1155"/>
                    </a:cubicBezTo>
                    <a:cubicBezTo>
                      <a:pt x="964" y="1155"/>
                      <a:pt x="974" y="1164"/>
                      <a:pt x="977" y="1166"/>
                    </a:cubicBezTo>
                    <a:cubicBezTo>
                      <a:pt x="977" y="1166"/>
                      <a:pt x="974" y="1158"/>
                      <a:pt x="971" y="1153"/>
                    </a:cubicBezTo>
                    <a:cubicBezTo>
                      <a:pt x="971" y="1153"/>
                      <a:pt x="979" y="1161"/>
                      <a:pt x="982" y="1163"/>
                    </a:cubicBezTo>
                    <a:cubicBezTo>
                      <a:pt x="982" y="1163"/>
                      <a:pt x="980" y="1156"/>
                      <a:pt x="977" y="1152"/>
                    </a:cubicBezTo>
                    <a:cubicBezTo>
                      <a:pt x="977" y="1152"/>
                      <a:pt x="984" y="1159"/>
                      <a:pt x="985" y="1160"/>
                    </a:cubicBezTo>
                    <a:cubicBezTo>
                      <a:pt x="985" y="1160"/>
                      <a:pt x="983" y="1150"/>
                      <a:pt x="982" y="1149"/>
                    </a:cubicBezTo>
                    <a:cubicBezTo>
                      <a:pt x="982" y="1149"/>
                      <a:pt x="999" y="1169"/>
                      <a:pt x="982" y="1179"/>
                    </a:cubicBezTo>
                    <a:cubicBezTo>
                      <a:pt x="965" y="1190"/>
                      <a:pt x="944" y="1189"/>
                      <a:pt x="937" y="1160"/>
                    </a:cubicBezTo>
                    <a:close/>
                    <a:moveTo>
                      <a:pt x="906" y="1105"/>
                    </a:moveTo>
                    <a:cubicBezTo>
                      <a:pt x="914" y="1099"/>
                      <a:pt x="921" y="1103"/>
                      <a:pt x="924" y="1107"/>
                    </a:cubicBezTo>
                    <a:cubicBezTo>
                      <a:pt x="919" y="1093"/>
                      <a:pt x="935" y="1079"/>
                      <a:pt x="947" y="1088"/>
                    </a:cubicBezTo>
                    <a:cubicBezTo>
                      <a:pt x="954" y="1094"/>
                      <a:pt x="953" y="1101"/>
                      <a:pt x="950" y="1106"/>
                    </a:cubicBezTo>
                    <a:cubicBezTo>
                      <a:pt x="961" y="1098"/>
                      <a:pt x="977" y="1107"/>
                      <a:pt x="973" y="1120"/>
                    </a:cubicBezTo>
                    <a:cubicBezTo>
                      <a:pt x="970" y="1131"/>
                      <a:pt x="960" y="1129"/>
                      <a:pt x="955" y="1128"/>
                    </a:cubicBezTo>
                    <a:cubicBezTo>
                      <a:pt x="968" y="1136"/>
                      <a:pt x="961" y="1157"/>
                      <a:pt x="947" y="1154"/>
                    </a:cubicBezTo>
                    <a:cubicBezTo>
                      <a:pt x="940" y="1153"/>
                      <a:pt x="938" y="1148"/>
                      <a:pt x="937" y="1144"/>
                    </a:cubicBezTo>
                    <a:cubicBezTo>
                      <a:pt x="933" y="1156"/>
                      <a:pt x="914" y="1159"/>
                      <a:pt x="910" y="1146"/>
                    </a:cubicBezTo>
                    <a:cubicBezTo>
                      <a:pt x="907" y="1137"/>
                      <a:pt x="912" y="1133"/>
                      <a:pt x="917" y="1130"/>
                    </a:cubicBezTo>
                    <a:cubicBezTo>
                      <a:pt x="904" y="1130"/>
                      <a:pt x="895" y="1113"/>
                      <a:pt x="906" y="1105"/>
                    </a:cubicBezTo>
                    <a:close/>
                    <a:moveTo>
                      <a:pt x="938" y="1036"/>
                    </a:moveTo>
                    <a:cubicBezTo>
                      <a:pt x="935" y="1038"/>
                      <a:pt x="932" y="1038"/>
                      <a:pt x="931" y="1036"/>
                    </a:cubicBezTo>
                    <a:cubicBezTo>
                      <a:pt x="930" y="1035"/>
                      <a:pt x="932" y="1032"/>
                      <a:pt x="935" y="1030"/>
                    </a:cubicBezTo>
                    <a:cubicBezTo>
                      <a:pt x="937" y="1029"/>
                      <a:pt x="941" y="1029"/>
                      <a:pt x="942" y="1030"/>
                    </a:cubicBezTo>
                    <a:cubicBezTo>
                      <a:pt x="942" y="1032"/>
                      <a:pt x="941" y="1035"/>
                      <a:pt x="938" y="1036"/>
                    </a:cubicBezTo>
                    <a:close/>
                    <a:moveTo>
                      <a:pt x="942" y="1026"/>
                    </a:moveTo>
                    <a:cubicBezTo>
                      <a:pt x="941" y="1027"/>
                      <a:pt x="937" y="1027"/>
                      <a:pt x="935" y="1026"/>
                    </a:cubicBezTo>
                    <a:cubicBezTo>
                      <a:pt x="932" y="1024"/>
                      <a:pt x="930" y="1021"/>
                      <a:pt x="931" y="1020"/>
                    </a:cubicBezTo>
                    <a:cubicBezTo>
                      <a:pt x="932" y="1018"/>
                      <a:pt x="935" y="1018"/>
                      <a:pt x="938" y="1020"/>
                    </a:cubicBezTo>
                    <a:cubicBezTo>
                      <a:pt x="941" y="1021"/>
                      <a:pt x="942" y="1024"/>
                      <a:pt x="942" y="1026"/>
                    </a:cubicBezTo>
                    <a:close/>
                    <a:moveTo>
                      <a:pt x="938" y="1051"/>
                    </a:moveTo>
                    <a:cubicBezTo>
                      <a:pt x="938" y="1051"/>
                      <a:pt x="880" y="1024"/>
                      <a:pt x="876" y="1089"/>
                    </a:cubicBezTo>
                    <a:cubicBezTo>
                      <a:pt x="876" y="1089"/>
                      <a:pt x="859" y="1008"/>
                      <a:pt x="938" y="1051"/>
                    </a:cubicBezTo>
                    <a:close/>
                    <a:moveTo>
                      <a:pt x="881" y="1075"/>
                    </a:moveTo>
                    <a:cubicBezTo>
                      <a:pt x="897" y="1039"/>
                      <a:pt x="927" y="1052"/>
                      <a:pt x="927" y="1052"/>
                    </a:cubicBezTo>
                    <a:cubicBezTo>
                      <a:pt x="944" y="1062"/>
                      <a:pt x="933" y="1079"/>
                      <a:pt x="933" y="1079"/>
                    </a:cubicBezTo>
                    <a:cubicBezTo>
                      <a:pt x="933" y="1075"/>
                      <a:pt x="931" y="1064"/>
                      <a:pt x="931" y="1064"/>
                    </a:cubicBezTo>
                    <a:cubicBezTo>
                      <a:pt x="931" y="1066"/>
                      <a:pt x="929" y="1075"/>
                      <a:pt x="929" y="1075"/>
                    </a:cubicBezTo>
                    <a:cubicBezTo>
                      <a:pt x="929" y="1073"/>
                      <a:pt x="924" y="1064"/>
                      <a:pt x="924" y="1064"/>
                    </a:cubicBezTo>
                    <a:cubicBezTo>
                      <a:pt x="925" y="1066"/>
                      <a:pt x="925" y="1077"/>
                      <a:pt x="925" y="1077"/>
                    </a:cubicBezTo>
                    <a:cubicBezTo>
                      <a:pt x="925" y="1075"/>
                      <a:pt x="919" y="1065"/>
                      <a:pt x="919" y="1065"/>
                    </a:cubicBezTo>
                    <a:cubicBezTo>
                      <a:pt x="920" y="1068"/>
                      <a:pt x="921" y="1078"/>
                      <a:pt x="921" y="1078"/>
                    </a:cubicBezTo>
                    <a:cubicBezTo>
                      <a:pt x="919" y="1076"/>
                      <a:pt x="912" y="1067"/>
                      <a:pt x="912" y="1067"/>
                    </a:cubicBezTo>
                    <a:cubicBezTo>
                      <a:pt x="913" y="1069"/>
                      <a:pt x="918" y="1080"/>
                      <a:pt x="918" y="1080"/>
                    </a:cubicBezTo>
                    <a:cubicBezTo>
                      <a:pt x="917" y="1078"/>
                      <a:pt x="908" y="1070"/>
                      <a:pt x="908" y="1070"/>
                    </a:cubicBezTo>
                    <a:cubicBezTo>
                      <a:pt x="910" y="1074"/>
                      <a:pt x="913" y="1082"/>
                      <a:pt x="913" y="1082"/>
                    </a:cubicBezTo>
                    <a:cubicBezTo>
                      <a:pt x="905" y="1074"/>
                      <a:pt x="905" y="1074"/>
                      <a:pt x="905" y="1074"/>
                    </a:cubicBezTo>
                    <a:cubicBezTo>
                      <a:pt x="909" y="1079"/>
                      <a:pt x="910" y="1084"/>
                      <a:pt x="910" y="1084"/>
                    </a:cubicBezTo>
                    <a:cubicBezTo>
                      <a:pt x="908" y="1083"/>
                      <a:pt x="898" y="1074"/>
                      <a:pt x="898" y="1074"/>
                    </a:cubicBezTo>
                    <a:cubicBezTo>
                      <a:pt x="902" y="1080"/>
                      <a:pt x="909" y="1088"/>
                      <a:pt x="909" y="1088"/>
                    </a:cubicBezTo>
                    <a:cubicBezTo>
                      <a:pt x="906" y="1087"/>
                      <a:pt x="895" y="1080"/>
                      <a:pt x="895" y="1080"/>
                    </a:cubicBezTo>
                    <a:cubicBezTo>
                      <a:pt x="899" y="1084"/>
                      <a:pt x="906" y="1093"/>
                      <a:pt x="906" y="1093"/>
                    </a:cubicBezTo>
                    <a:cubicBezTo>
                      <a:pt x="904" y="1091"/>
                      <a:pt x="895" y="1086"/>
                      <a:pt x="895" y="1086"/>
                    </a:cubicBezTo>
                    <a:cubicBezTo>
                      <a:pt x="898" y="1089"/>
                      <a:pt x="905" y="1098"/>
                      <a:pt x="905" y="1098"/>
                    </a:cubicBezTo>
                    <a:cubicBezTo>
                      <a:pt x="904" y="1098"/>
                      <a:pt x="889" y="1090"/>
                      <a:pt x="889" y="1090"/>
                    </a:cubicBezTo>
                    <a:cubicBezTo>
                      <a:pt x="891" y="1094"/>
                      <a:pt x="903" y="1105"/>
                      <a:pt x="903" y="1105"/>
                    </a:cubicBezTo>
                    <a:cubicBezTo>
                      <a:pt x="899" y="1106"/>
                      <a:pt x="873" y="1094"/>
                      <a:pt x="881" y="1075"/>
                    </a:cubicBezTo>
                    <a:close/>
                    <a:moveTo>
                      <a:pt x="939" y="1209"/>
                    </a:moveTo>
                    <a:cubicBezTo>
                      <a:pt x="942" y="1211"/>
                      <a:pt x="944" y="1214"/>
                      <a:pt x="943" y="1215"/>
                    </a:cubicBezTo>
                    <a:cubicBezTo>
                      <a:pt x="942" y="1217"/>
                      <a:pt x="939" y="1217"/>
                      <a:pt x="936" y="1215"/>
                    </a:cubicBezTo>
                    <a:cubicBezTo>
                      <a:pt x="933" y="1214"/>
                      <a:pt x="932" y="1211"/>
                      <a:pt x="932" y="1209"/>
                    </a:cubicBezTo>
                    <a:cubicBezTo>
                      <a:pt x="933" y="1208"/>
                      <a:pt x="937" y="1208"/>
                      <a:pt x="939" y="1209"/>
                    </a:cubicBezTo>
                    <a:close/>
                    <a:moveTo>
                      <a:pt x="932" y="1226"/>
                    </a:moveTo>
                    <a:cubicBezTo>
                      <a:pt x="932" y="1224"/>
                      <a:pt x="933" y="1222"/>
                      <a:pt x="936" y="1220"/>
                    </a:cubicBezTo>
                    <a:cubicBezTo>
                      <a:pt x="939" y="1218"/>
                      <a:pt x="942" y="1218"/>
                      <a:pt x="943" y="1220"/>
                    </a:cubicBezTo>
                    <a:cubicBezTo>
                      <a:pt x="944" y="1222"/>
                      <a:pt x="942" y="1224"/>
                      <a:pt x="939" y="1226"/>
                    </a:cubicBezTo>
                    <a:cubicBezTo>
                      <a:pt x="937" y="1228"/>
                      <a:pt x="933" y="1228"/>
                      <a:pt x="932" y="1226"/>
                    </a:cubicBezTo>
                    <a:close/>
                    <a:moveTo>
                      <a:pt x="939" y="1295"/>
                    </a:moveTo>
                    <a:cubicBezTo>
                      <a:pt x="942" y="1294"/>
                      <a:pt x="945" y="1294"/>
                      <a:pt x="946" y="1295"/>
                    </a:cubicBezTo>
                    <a:cubicBezTo>
                      <a:pt x="947" y="1297"/>
                      <a:pt x="945" y="1300"/>
                      <a:pt x="942" y="1301"/>
                    </a:cubicBezTo>
                    <a:cubicBezTo>
                      <a:pt x="939" y="1303"/>
                      <a:pt x="936" y="1303"/>
                      <a:pt x="935" y="1301"/>
                    </a:cubicBezTo>
                    <a:cubicBezTo>
                      <a:pt x="935" y="1300"/>
                      <a:pt x="936" y="1297"/>
                      <a:pt x="939" y="1295"/>
                    </a:cubicBezTo>
                    <a:close/>
                    <a:moveTo>
                      <a:pt x="935" y="1306"/>
                    </a:moveTo>
                    <a:cubicBezTo>
                      <a:pt x="936" y="1304"/>
                      <a:pt x="940" y="1304"/>
                      <a:pt x="942" y="1306"/>
                    </a:cubicBezTo>
                    <a:cubicBezTo>
                      <a:pt x="945" y="1308"/>
                      <a:pt x="947" y="1310"/>
                      <a:pt x="946" y="1312"/>
                    </a:cubicBezTo>
                    <a:cubicBezTo>
                      <a:pt x="945" y="1314"/>
                      <a:pt x="942" y="1314"/>
                      <a:pt x="939" y="1312"/>
                    </a:cubicBezTo>
                    <a:cubicBezTo>
                      <a:pt x="936" y="1310"/>
                      <a:pt x="935" y="1308"/>
                      <a:pt x="935" y="1306"/>
                    </a:cubicBezTo>
                    <a:close/>
                    <a:moveTo>
                      <a:pt x="954" y="1226"/>
                    </a:moveTo>
                    <a:cubicBezTo>
                      <a:pt x="952" y="1224"/>
                      <a:pt x="950" y="1222"/>
                      <a:pt x="951" y="1220"/>
                    </a:cubicBezTo>
                    <a:cubicBezTo>
                      <a:pt x="952" y="1218"/>
                      <a:pt x="955" y="1218"/>
                      <a:pt x="958" y="1220"/>
                    </a:cubicBezTo>
                    <a:cubicBezTo>
                      <a:pt x="961" y="1222"/>
                      <a:pt x="962" y="1224"/>
                      <a:pt x="961" y="1226"/>
                    </a:cubicBezTo>
                    <a:cubicBezTo>
                      <a:pt x="960" y="1228"/>
                      <a:pt x="957" y="1227"/>
                      <a:pt x="954" y="1226"/>
                    </a:cubicBezTo>
                    <a:close/>
                    <a:moveTo>
                      <a:pt x="954" y="1209"/>
                    </a:moveTo>
                    <a:cubicBezTo>
                      <a:pt x="957" y="1208"/>
                      <a:pt x="960" y="1208"/>
                      <a:pt x="961" y="1209"/>
                    </a:cubicBezTo>
                    <a:cubicBezTo>
                      <a:pt x="962" y="1211"/>
                      <a:pt x="961" y="1214"/>
                      <a:pt x="958" y="1215"/>
                    </a:cubicBezTo>
                    <a:cubicBezTo>
                      <a:pt x="955" y="1217"/>
                      <a:pt x="952" y="1217"/>
                      <a:pt x="951" y="1215"/>
                    </a:cubicBezTo>
                    <a:cubicBezTo>
                      <a:pt x="950" y="1214"/>
                      <a:pt x="952" y="1211"/>
                      <a:pt x="954" y="1209"/>
                    </a:cubicBezTo>
                    <a:close/>
                    <a:moveTo>
                      <a:pt x="985" y="1147"/>
                    </a:moveTo>
                    <a:cubicBezTo>
                      <a:pt x="996" y="1140"/>
                      <a:pt x="996" y="1140"/>
                      <a:pt x="996" y="1140"/>
                    </a:cubicBezTo>
                    <a:cubicBezTo>
                      <a:pt x="996" y="1140"/>
                      <a:pt x="987" y="1139"/>
                      <a:pt x="983" y="1139"/>
                    </a:cubicBezTo>
                    <a:cubicBezTo>
                      <a:pt x="999" y="1134"/>
                      <a:pt x="999" y="1134"/>
                      <a:pt x="999" y="1134"/>
                    </a:cubicBezTo>
                    <a:cubicBezTo>
                      <a:pt x="999" y="1134"/>
                      <a:pt x="992" y="1133"/>
                      <a:pt x="987" y="1134"/>
                    </a:cubicBezTo>
                    <a:cubicBezTo>
                      <a:pt x="987" y="1134"/>
                      <a:pt x="1000" y="1128"/>
                      <a:pt x="1001" y="1127"/>
                    </a:cubicBezTo>
                    <a:cubicBezTo>
                      <a:pt x="1001" y="1127"/>
                      <a:pt x="993" y="1127"/>
                      <a:pt x="987" y="1128"/>
                    </a:cubicBezTo>
                    <a:cubicBezTo>
                      <a:pt x="987" y="1128"/>
                      <a:pt x="998" y="1122"/>
                      <a:pt x="1000" y="1121"/>
                    </a:cubicBezTo>
                    <a:cubicBezTo>
                      <a:pt x="1000" y="1121"/>
                      <a:pt x="993" y="1122"/>
                      <a:pt x="987" y="1123"/>
                    </a:cubicBezTo>
                    <a:cubicBezTo>
                      <a:pt x="987" y="1123"/>
                      <a:pt x="996" y="1117"/>
                      <a:pt x="999" y="1116"/>
                    </a:cubicBezTo>
                    <a:cubicBezTo>
                      <a:pt x="999" y="1116"/>
                      <a:pt x="993" y="1115"/>
                      <a:pt x="988" y="1117"/>
                    </a:cubicBezTo>
                    <a:cubicBezTo>
                      <a:pt x="988" y="1117"/>
                      <a:pt x="995" y="1112"/>
                      <a:pt x="998" y="1109"/>
                    </a:cubicBezTo>
                    <a:cubicBezTo>
                      <a:pt x="998" y="1109"/>
                      <a:pt x="991" y="1110"/>
                      <a:pt x="986" y="1111"/>
                    </a:cubicBezTo>
                    <a:cubicBezTo>
                      <a:pt x="986" y="1111"/>
                      <a:pt x="994" y="1107"/>
                      <a:pt x="995" y="1106"/>
                    </a:cubicBezTo>
                    <a:cubicBezTo>
                      <a:pt x="995" y="1106"/>
                      <a:pt x="987" y="1106"/>
                      <a:pt x="985" y="1106"/>
                    </a:cubicBezTo>
                    <a:cubicBezTo>
                      <a:pt x="985" y="1106"/>
                      <a:pt x="1005" y="1095"/>
                      <a:pt x="1011" y="1115"/>
                    </a:cubicBezTo>
                    <a:cubicBezTo>
                      <a:pt x="1016" y="1132"/>
                      <a:pt x="1008" y="1150"/>
                      <a:pt x="985" y="1147"/>
                    </a:cubicBezTo>
                    <a:close/>
                    <a:moveTo>
                      <a:pt x="1024" y="1182"/>
                    </a:moveTo>
                    <a:cubicBezTo>
                      <a:pt x="1026" y="1182"/>
                      <a:pt x="1028" y="1184"/>
                      <a:pt x="1028" y="1188"/>
                    </a:cubicBezTo>
                    <a:cubicBezTo>
                      <a:pt x="1028" y="1191"/>
                      <a:pt x="1026" y="1194"/>
                      <a:pt x="1024" y="1194"/>
                    </a:cubicBezTo>
                    <a:cubicBezTo>
                      <a:pt x="1022" y="1194"/>
                      <a:pt x="1021" y="1191"/>
                      <a:pt x="1021" y="1188"/>
                    </a:cubicBezTo>
                    <a:cubicBezTo>
                      <a:pt x="1021" y="1184"/>
                      <a:pt x="1022" y="1182"/>
                      <a:pt x="1024" y="1182"/>
                    </a:cubicBezTo>
                    <a:close/>
                    <a:moveTo>
                      <a:pt x="1022" y="1177"/>
                    </a:moveTo>
                    <a:cubicBezTo>
                      <a:pt x="1022" y="1176"/>
                      <a:pt x="1023" y="1175"/>
                      <a:pt x="1024" y="1175"/>
                    </a:cubicBezTo>
                    <a:cubicBezTo>
                      <a:pt x="1026" y="1175"/>
                      <a:pt x="1027" y="1176"/>
                      <a:pt x="1027" y="1177"/>
                    </a:cubicBezTo>
                    <a:cubicBezTo>
                      <a:pt x="1027" y="1179"/>
                      <a:pt x="1026" y="1180"/>
                      <a:pt x="1024" y="1180"/>
                    </a:cubicBezTo>
                    <a:cubicBezTo>
                      <a:pt x="1023" y="1180"/>
                      <a:pt x="1022" y="1179"/>
                      <a:pt x="1022" y="1177"/>
                    </a:cubicBezTo>
                    <a:close/>
                    <a:moveTo>
                      <a:pt x="1024" y="1173"/>
                    </a:moveTo>
                    <a:cubicBezTo>
                      <a:pt x="1022" y="1173"/>
                      <a:pt x="1021" y="1170"/>
                      <a:pt x="1021" y="1167"/>
                    </a:cubicBezTo>
                    <a:cubicBezTo>
                      <a:pt x="1021" y="1163"/>
                      <a:pt x="1022" y="1161"/>
                      <a:pt x="1024" y="1161"/>
                    </a:cubicBezTo>
                    <a:cubicBezTo>
                      <a:pt x="1026" y="1161"/>
                      <a:pt x="1028" y="1163"/>
                      <a:pt x="1028" y="1167"/>
                    </a:cubicBezTo>
                    <a:cubicBezTo>
                      <a:pt x="1028" y="1170"/>
                      <a:pt x="1026" y="1173"/>
                      <a:pt x="1024" y="1173"/>
                    </a:cubicBezTo>
                    <a:close/>
                    <a:moveTo>
                      <a:pt x="1026" y="1095"/>
                    </a:moveTo>
                    <a:cubicBezTo>
                      <a:pt x="1023" y="1097"/>
                      <a:pt x="1020" y="1097"/>
                      <a:pt x="1019" y="1095"/>
                    </a:cubicBezTo>
                    <a:cubicBezTo>
                      <a:pt x="1018" y="1094"/>
                      <a:pt x="1019" y="1091"/>
                      <a:pt x="1022" y="1089"/>
                    </a:cubicBezTo>
                    <a:cubicBezTo>
                      <a:pt x="1025" y="1088"/>
                      <a:pt x="1028" y="1088"/>
                      <a:pt x="1029" y="1089"/>
                    </a:cubicBezTo>
                    <a:cubicBezTo>
                      <a:pt x="1030" y="1091"/>
                      <a:pt x="1029" y="1093"/>
                      <a:pt x="1026" y="1095"/>
                    </a:cubicBezTo>
                    <a:close/>
                    <a:moveTo>
                      <a:pt x="1019" y="1079"/>
                    </a:moveTo>
                    <a:cubicBezTo>
                      <a:pt x="1020" y="1077"/>
                      <a:pt x="1023" y="1077"/>
                      <a:pt x="1026" y="1079"/>
                    </a:cubicBezTo>
                    <a:cubicBezTo>
                      <a:pt x="1029" y="1080"/>
                      <a:pt x="1030" y="1083"/>
                      <a:pt x="1029" y="1085"/>
                    </a:cubicBezTo>
                    <a:cubicBezTo>
                      <a:pt x="1028" y="1086"/>
                      <a:pt x="1025" y="1086"/>
                      <a:pt x="1022" y="1085"/>
                    </a:cubicBezTo>
                    <a:cubicBezTo>
                      <a:pt x="1019" y="1083"/>
                      <a:pt x="1018" y="1080"/>
                      <a:pt x="1019" y="1079"/>
                    </a:cubicBezTo>
                    <a:close/>
                    <a:moveTo>
                      <a:pt x="1032" y="1169"/>
                    </a:moveTo>
                    <a:cubicBezTo>
                      <a:pt x="1035" y="1167"/>
                      <a:pt x="1038" y="1167"/>
                      <a:pt x="1039" y="1169"/>
                    </a:cubicBezTo>
                    <a:cubicBezTo>
                      <a:pt x="1040" y="1171"/>
                      <a:pt x="1038" y="1173"/>
                      <a:pt x="1035" y="1175"/>
                    </a:cubicBezTo>
                    <a:cubicBezTo>
                      <a:pt x="1032" y="1177"/>
                      <a:pt x="1029" y="1177"/>
                      <a:pt x="1028" y="1175"/>
                    </a:cubicBezTo>
                    <a:cubicBezTo>
                      <a:pt x="1027" y="1173"/>
                      <a:pt x="1029" y="1171"/>
                      <a:pt x="1032" y="1169"/>
                    </a:cubicBezTo>
                    <a:close/>
                    <a:moveTo>
                      <a:pt x="1033" y="1082"/>
                    </a:moveTo>
                    <a:cubicBezTo>
                      <a:pt x="1031" y="1082"/>
                      <a:pt x="1030" y="1080"/>
                      <a:pt x="1030" y="1076"/>
                    </a:cubicBezTo>
                    <a:cubicBezTo>
                      <a:pt x="1030" y="1073"/>
                      <a:pt x="1031" y="1070"/>
                      <a:pt x="1033" y="1070"/>
                    </a:cubicBezTo>
                    <a:cubicBezTo>
                      <a:pt x="1035" y="1070"/>
                      <a:pt x="1037" y="1073"/>
                      <a:pt x="1037" y="1076"/>
                    </a:cubicBezTo>
                    <a:cubicBezTo>
                      <a:pt x="1037" y="1080"/>
                      <a:pt x="1035" y="1082"/>
                      <a:pt x="1033" y="1082"/>
                    </a:cubicBezTo>
                    <a:close/>
                    <a:moveTo>
                      <a:pt x="1036" y="1087"/>
                    </a:moveTo>
                    <a:cubicBezTo>
                      <a:pt x="1036" y="1088"/>
                      <a:pt x="1035" y="1090"/>
                      <a:pt x="1033" y="1090"/>
                    </a:cubicBezTo>
                    <a:cubicBezTo>
                      <a:pt x="1032" y="1090"/>
                      <a:pt x="1031" y="1088"/>
                      <a:pt x="1031" y="1087"/>
                    </a:cubicBezTo>
                    <a:cubicBezTo>
                      <a:pt x="1031" y="1085"/>
                      <a:pt x="1032" y="1084"/>
                      <a:pt x="1033" y="1084"/>
                    </a:cubicBezTo>
                    <a:cubicBezTo>
                      <a:pt x="1035" y="1084"/>
                      <a:pt x="1036" y="1085"/>
                      <a:pt x="1036" y="1087"/>
                    </a:cubicBezTo>
                    <a:close/>
                    <a:moveTo>
                      <a:pt x="1033" y="1091"/>
                    </a:moveTo>
                    <a:cubicBezTo>
                      <a:pt x="1035" y="1091"/>
                      <a:pt x="1037" y="1094"/>
                      <a:pt x="1037" y="1097"/>
                    </a:cubicBezTo>
                    <a:cubicBezTo>
                      <a:pt x="1037" y="1101"/>
                      <a:pt x="1035" y="1103"/>
                      <a:pt x="1033" y="1103"/>
                    </a:cubicBezTo>
                    <a:cubicBezTo>
                      <a:pt x="1031" y="1103"/>
                      <a:pt x="1030" y="1101"/>
                      <a:pt x="1030" y="1097"/>
                    </a:cubicBezTo>
                    <a:cubicBezTo>
                      <a:pt x="1030" y="1094"/>
                      <a:pt x="1031" y="1091"/>
                      <a:pt x="1033" y="1091"/>
                    </a:cubicBezTo>
                    <a:close/>
                    <a:moveTo>
                      <a:pt x="1071" y="967"/>
                    </a:moveTo>
                    <a:cubicBezTo>
                      <a:pt x="1067" y="996"/>
                      <a:pt x="1040" y="989"/>
                      <a:pt x="1040" y="989"/>
                    </a:cubicBezTo>
                    <a:cubicBezTo>
                      <a:pt x="1042" y="988"/>
                      <a:pt x="1045" y="984"/>
                      <a:pt x="1049" y="975"/>
                    </a:cubicBezTo>
                    <a:cubicBezTo>
                      <a:pt x="1057" y="958"/>
                      <a:pt x="1069" y="963"/>
                      <a:pt x="1069" y="963"/>
                    </a:cubicBezTo>
                    <a:cubicBezTo>
                      <a:pt x="1071" y="968"/>
                      <a:pt x="1060" y="974"/>
                      <a:pt x="1060" y="974"/>
                    </a:cubicBezTo>
                    <a:cubicBezTo>
                      <a:pt x="1065" y="975"/>
                      <a:pt x="1071" y="967"/>
                      <a:pt x="1071" y="967"/>
                    </a:cubicBezTo>
                    <a:close/>
                    <a:moveTo>
                      <a:pt x="1041" y="1079"/>
                    </a:moveTo>
                    <a:cubicBezTo>
                      <a:pt x="1044" y="1077"/>
                      <a:pt x="1047" y="1077"/>
                      <a:pt x="1048" y="1079"/>
                    </a:cubicBezTo>
                    <a:cubicBezTo>
                      <a:pt x="1049" y="1080"/>
                      <a:pt x="1047" y="1083"/>
                      <a:pt x="1044" y="1085"/>
                    </a:cubicBezTo>
                    <a:cubicBezTo>
                      <a:pt x="1041" y="1086"/>
                      <a:pt x="1038" y="1086"/>
                      <a:pt x="1037" y="1085"/>
                    </a:cubicBezTo>
                    <a:cubicBezTo>
                      <a:pt x="1036" y="1083"/>
                      <a:pt x="1038" y="1080"/>
                      <a:pt x="1041" y="1079"/>
                    </a:cubicBezTo>
                    <a:close/>
                    <a:moveTo>
                      <a:pt x="1028" y="1179"/>
                    </a:moveTo>
                    <a:cubicBezTo>
                      <a:pt x="1029" y="1178"/>
                      <a:pt x="1032" y="1178"/>
                      <a:pt x="1035" y="1180"/>
                    </a:cubicBezTo>
                    <a:cubicBezTo>
                      <a:pt x="1038" y="1181"/>
                      <a:pt x="1040" y="1184"/>
                      <a:pt x="1039" y="1186"/>
                    </a:cubicBezTo>
                    <a:cubicBezTo>
                      <a:pt x="1038" y="1187"/>
                      <a:pt x="1035" y="1187"/>
                      <a:pt x="1032" y="1185"/>
                    </a:cubicBezTo>
                    <a:cubicBezTo>
                      <a:pt x="1029" y="1184"/>
                      <a:pt x="1027" y="1181"/>
                      <a:pt x="1028" y="1179"/>
                    </a:cubicBezTo>
                    <a:close/>
                    <a:moveTo>
                      <a:pt x="1037" y="1089"/>
                    </a:moveTo>
                    <a:cubicBezTo>
                      <a:pt x="1038" y="1088"/>
                      <a:pt x="1041" y="1088"/>
                      <a:pt x="1044" y="1089"/>
                    </a:cubicBezTo>
                    <a:cubicBezTo>
                      <a:pt x="1047" y="1091"/>
                      <a:pt x="1049" y="1094"/>
                      <a:pt x="1048" y="1095"/>
                    </a:cubicBezTo>
                    <a:cubicBezTo>
                      <a:pt x="1047" y="1097"/>
                      <a:pt x="1044" y="1097"/>
                      <a:pt x="1041" y="1095"/>
                    </a:cubicBezTo>
                    <a:cubicBezTo>
                      <a:pt x="1038" y="1093"/>
                      <a:pt x="1036" y="1091"/>
                      <a:pt x="1037" y="1089"/>
                    </a:cubicBezTo>
                    <a:close/>
                    <a:moveTo>
                      <a:pt x="1099" y="1114"/>
                    </a:moveTo>
                    <a:cubicBezTo>
                      <a:pt x="1096" y="1116"/>
                      <a:pt x="1093" y="1116"/>
                      <a:pt x="1092" y="1115"/>
                    </a:cubicBezTo>
                    <a:cubicBezTo>
                      <a:pt x="1091" y="1113"/>
                      <a:pt x="1093" y="1110"/>
                      <a:pt x="1096" y="1109"/>
                    </a:cubicBezTo>
                    <a:cubicBezTo>
                      <a:pt x="1099" y="1107"/>
                      <a:pt x="1102" y="1107"/>
                      <a:pt x="1103" y="1109"/>
                    </a:cubicBezTo>
                    <a:cubicBezTo>
                      <a:pt x="1104" y="1110"/>
                      <a:pt x="1102" y="1113"/>
                      <a:pt x="1099" y="1114"/>
                    </a:cubicBezTo>
                    <a:close/>
                    <a:moveTo>
                      <a:pt x="1097" y="1066"/>
                    </a:moveTo>
                    <a:cubicBezTo>
                      <a:pt x="1098" y="1064"/>
                      <a:pt x="1101" y="1064"/>
                      <a:pt x="1104" y="1066"/>
                    </a:cubicBezTo>
                    <a:cubicBezTo>
                      <a:pt x="1107" y="1068"/>
                      <a:pt x="1108" y="1070"/>
                      <a:pt x="1107" y="1072"/>
                    </a:cubicBezTo>
                    <a:cubicBezTo>
                      <a:pt x="1106" y="1073"/>
                      <a:pt x="1103" y="1073"/>
                      <a:pt x="1100" y="1072"/>
                    </a:cubicBezTo>
                    <a:cubicBezTo>
                      <a:pt x="1097" y="1070"/>
                      <a:pt x="1096" y="1067"/>
                      <a:pt x="1097" y="1066"/>
                    </a:cubicBezTo>
                    <a:close/>
                    <a:moveTo>
                      <a:pt x="1105" y="1021"/>
                    </a:moveTo>
                    <a:cubicBezTo>
                      <a:pt x="1106" y="1020"/>
                      <a:pt x="1108" y="1020"/>
                      <a:pt x="1111" y="1020"/>
                    </a:cubicBezTo>
                    <a:cubicBezTo>
                      <a:pt x="1113" y="1021"/>
                      <a:pt x="1115" y="1023"/>
                      <a:pt x="1114" y="1024"/>
                    </a:cubicBezTo>
                    <a:cubicBezTo>
                      <a:pt x="1114" y="1026"/>
                      <a:pt x="1111" y="1026"/>
                      <a:pt x="1109" y="1025"/>
                    </a:cubicBezTo>
                    <a:cubicBezTo>
                      <a:pt x="1107" y="1024"/>
                      <a:pt x="1105" y="1023"/>
                      <a:pt x="1105" y="1021"/>
                    </a:cubicBezTo>
                    <a:close/>
                    <a:moveTo>
                      <a:pt x="1113" y="1018"/>
                    </a:moveTo>
                    <a:cubicBezTo>
                      <a:pt x="1113" y="1016"/>
                      <a:pt x="1114" y="1013"/>
                      <a:pt x="1115" y="1013"/>
                    </a:cubicBezTo>
                    <a:cubicBezTo>
                      <a:pt x="1117" y="1013"/>
                      <a:pt x="1118" y="1015"/>
                      <a:pt x="1119" y="1017"/>
                    </a:cubicBezTo>
                    <a:cubicBezTo>
                      <a:pt x="1119" y="1020"/>
                      <a:pt x="1118" y="1022"/>
                      <a:pt x="1117" y="1022"/>
                    </a:cubicBezTo>
                    <a:cubicBezTo>
                      <a:pt x="1115" y="1022"/>
                      <a:pt x="1114" y="1021"/>
                      <a:pt x="1113" y="1018"/>
                    </a:cubicBezTo>
                    <a:close/>
                    <a:moveTo>
                      <a:pt x="1067" y="1001"/>
                    </a:moveTo>
                    <a:cubicBezTo>
                      <a:pt x="1070" y="996"/>
                      <a:pt x="1071" y="995"/>
                      <a:pt x="1070" y="985"/>
                    </a:cubicBezTo>
                    <a:cubicBezTo>
                      <a:pt x="1070" y="975"/>
                      <a:pt x="1079" y="966"/>
                      <a:pt x="1079" y="966"/>
                    </a:cubicBezTo>
                    <a:cubicBezTo>
                      <a:pt x="1082" y="972"/>
                      <a:pt x="1080" y="980"/>
                      <a:pt x="1080" y="980"/>
                    </a:cubicBezTo>
                    <a:cubicBezTo>
                      <a:pt x="1084" y="978"/>
                      <a:pt x="1085" y="969"/>
                      <a:pt x="1085" y="969"/>
                    </a:cubicBezTo>
                    <a:cubicBezTo>
                      <a:pt x="1099" y="997"/>
                      <a:pt x="1067" y="1001"/>
                      <a:pt x="1067" y="1001"/>
                    </a:cubicBezTo>
                    <a:close/>
                    <a:moveTo>
                      <a:pt x="1088" y="960"/>
                    </a:moveTo>
                    <a:cubicBezTo>
                      <a:pt x="1087" y="963"/>
                      <a:pt x="1085" y="965"/>
                      <a:pt x="1082" y="965"/>
                    </a:cubicBezTo>
                    <a:cubicBezTo>
                      <a:pt x="1079" y="965"/>
                      <a:pt x="1076" y="962"/>
                      <a:pt x="1077" y="959"/>
                    </a:cubicBezTo>
                    <a:cubicBezTo>
                      <a:pt x="1077" y="956"/>
                      <a:pt x="1080" y="954"/>
                      <a:pt x="1083" y="954"/>
                    </a:cubicBezTo>
                    <a:cubicBezTo>
                      <a:pt x="1086" y="955"/>
                      <a:pt x="1088" y="957"/>
                      <a:pt x="1088" y="960"/>
                    </a:cubicBezTo>
                    <a:close/>
                    <a:moveTo>
                      <a:pt x="1075" y="953"/>
                    </a:moveTo>
                    <a:cubicBezTo>
                      <a:pt x="1075" y="953"/>
                      <a:pt x="1066" y="956"/>
                      <a:pt x="1060" y="951"/>
                    </a:cubicBezTo>
                    <a:cubicBezTo>
                      <a:pt x="1060" y="951"/>
                      <a:pt x="1057" y="954"/>
                      <a:pt x="1075" y="957"/>
                    </a:cubicBezTo>
                    <a:cubicBezTo>
                      <a:pt x="1075" y="957"/>
                      <a:pt x="1051" y="969"/>
                      <a:pt x="1036" y="947"/>
                    </a:cubicBezTo>
                    <a:cubicBezTo>
                      <a:pt x="1036" y="947"/>
                      <a:pt x="1041" y="947"/>
                      <a:pt x="1044" y="945"/>
                    </a:cubicBezTo>
                    <a:cubicBezTo>
                      <a:pt x="1048" y="943"/>
                      <a:pt x="1067" y="935"/>
                      <a:pt x="1075" y="953"/>
                    </a:cubicBezTo>
                    <a:close/>
                    <a:moveTo>
                      <a:pt x="1035" y="936"/>
                    </a:moveTo>
                    <a:cubicBezTo>
                      <a:pt x="1032" y="936"/>
                      <a:pt x="1032" y="936"/>
                      <a:pt x="1032" y="936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0" y="938"/>
                      <a:pt x="1030" y="938"/>
                      <a:pt x="1030" y="938"/>
                    </a:cubicBezTo>
                    <a:cubicBezTo>
                      <a:pt x="1031" y="944"/>
                      <a:pt x="1031" y="944"/>
                      <a:pt x="1031" y="944"/>
                    </a:cubicBezTo>
                    <a:cubicBezTo>
                      <a:pt x="1026" y="944"/>
                      <a:pt x="1026" y="944"/>
                      <a:pt x="1026" y="944"/>
                    </a:cubicBezTo>
                    <a:cubicBezTo>
                      <a:pt x="1029" y="950"/>
                      <a:pt x="1029" y="950"/>
                      <a:pt x="1029" y="950"/>
                    </a:cubicBezTo>
                    <a:cubicBezTo>
                      <a:pt x="1023" y="949"/>
                      <a:pt x="1023" y="949"/>
                      <a:pt x="1023" y="949"/>
                    </a:cubicBezTo>
                    <a:cubicBezTo>
                      <a:pt x="1025" y="955"/>
                      <a:pt x="1025" y="955"/>
                      <a:pt x="1025" y="955"/>
                    </a:cubicBezTo>
                    <a:cubicBezTo>
                      <a:pt x="1020" y="953"/>
                      <a:pt x="1020" y="953"/>
                      <a:pt x="1020" y="953"/>
                    </a:cubicBezTo>
                    <a:cubicBezTo>
                      <a:pt x="1021" y="962"/>
                      <a:pt x="1021" y="962"/>
                      <a:pt x="1021" y="962"/>
                    </a:cubicBezTo>
                    <a:cubicBezTo>
                      <a:pt x="1013" y="960"/>
                      <a:pt x="1013" y="960"/>
                      <a:pt x="1013" y="960"/>
                    </a:cubicBezTo>
                    <a:cubicBezTo>
                      <a:pt x="1014" y="970"/>
                      <a:pt x="1014" y="970"/>
                      <a:pt x="1014" y="970"/>
                    </a:cubicBezTo>
                    <a:cubicBezTo>
                      <a:pt x="1004" y="965"/>
                      <a:pt x="1004" y="965"/>
                      <a:pt x="1004" y="965"/>
                    </a:cubicBezTo>
                    <a:cubicBezTo>
                      <a:pt x="1005" y="976"/>
                      <a:pt x="1005" y="976"/>
                      <a:pt x="1005" y="976"/>
                    </a:cubicBezTo>
                    <a:cubicBezTo>
                      <a:pt x="996" y="973"/>
                      <a:pt x="996" y="973"/>
                      <a:pt x="996" y="973"/>
                    </a:cubicBezTo>
                    <a:cubicBezTo>
                      <a:pt x="994" y="982"/>
                      <a:pt x="994" y="982"/>
                      <a:pt x="994" y="982"/>
                    </a:cubicBezTo>
                    <a:cubicBezTo>
                      <a:pt x="986" y="977"/>
                      <a:pt x="986" y="977"/>
                      <a:pt x="986" y="977"/>
                    </a:cubicBezTo>
                    <a:cubicBezTo>
                      <a:pt x="983" y="987"/>
                      <a:pt x="983" y="987"/>
                      <a:pt x="983" y="987"/>
                    </a:cubicBezTo>
                    <a:cubicBezTo>
                      <a:pt x="975" y="981"/>
                      <a:pt x="975" y="981"/>
                      <a:pt x="975" y="981"/>
                    </a:cubicBezTo>
                    <a:cubicBezTo>
                      <a:pt x="971" y="988"/>
                      <a:pt x="971" y="988"/>
                      <a:pt x="971" y="988"/>
                    </a:cubicBezTo>
                    <a:cubicBezTo>
                      <a:pt x="965" y="983"/>
                      <a:pt x="965" y="983"/>
                      <a:pt x="965" y="983"/>
                    </a:cubicBezTo>
                    <a:cubicBezTo>
                      <a:pt x="960" y="992"/>
                      <a:pt x="960" y="992"/>
                      <a:pt x="960" y="992"/>
                    </a:cubicBezTo>
                    <a:cubicBezTo>
                      <a:pt x="955" y="985"/>
                      <a:pt x="955" y="985"/>
                      <a:pt x="955" y="985"/>
                    </a:cubicBezTo>
                    <a:cubicBezTo>
                      <a:pt x="955" y="985"/>
                      <a:pt x="950" y="992"/>
                      <a:pt x="950" y="992"/>
                    </a:cubicBezTo>
                    <a:cubicBezTo>
                      <a:pt x="945" y="982"/>
                      <a:pt x="945" y="982"/>
                      <a:pt x="945" y="982"/>
                    </a:cubicBezTo>
                    <a:cubicBezTo>
                      <a:pt x="938" y="992"/>
                      <a:pt x="938" y="992"/>
                      <a:pt x="938" y="992"/>
                    </a:cubicBezTo>
                    <a:cubicBezTo>
                      <a:pt x="935" y="981"/>
                      <a:pt x="935" y="981"/>
                      <a:pt x="935" y="981"/>
                    </a:cubicBezTo>
                    <a:cubicBezTo>
                      <a:pt x="927" y="990"/>
                      <a:pt x="927" y="990"/>
                      <a:pt x="927" y="990"/>
                    </a:cubicBezTo>
                    <a:cubicBezTo>
                      <a:pt x="924" y="979"/>
                      <a:pt x="924" y="979"/>
                      <a:pt x="924" y="979"/>
                    </a:cubicBezTo>
                    <a:cubicBezTo>
                      <a:pt x="913" y="985"/>
                      <a:pt x="913" y="985"/>
                      <a:pt x="913" y="985"/>
                    </a:cubicBezTo>
                    <a:cubicBezTo>
                      <a:pt x="910" y="976"/>
                      <a:pt x="910" y="976"/>
                      <a:pt x="910" y="976"/>
                    </a:cubicBezTo>
                    <a:cubicBezTo>
                      <a:pt x="905" y="980"/>
                      <a:pt x="905" y="980"/>
                      <a:pt x="905" y="980"/>
                    </a:cubicBezTo>
                    <a:cubicBezTo>
                      <a:pt x="901" y="972"/>
                      <a:pt x="901" y="972"/>
                      <a:pt x="901" y="972"/>
                    </a:cubicBezTo>
                    <a:cubicBezTo>
                      <a:pt x="896" y="975"/>
                      <a:pt x="896" y="975"/>
                      <a:pt x="896" y="975"/>
                    </a:cubicBezTo>
                    <a:cubicBezTo>
                      <a:pt x="896" y="975"/>
                      <a:pt x="896" y="966"/>
                      <a:pt x="895" y="966"/>
                    </a:cubicBezTo>
                    <a:cubicBezTo>
                      <a:pt x="887" y="969"/>
                      <a:pt x="887" y="969"/>
                      <a:pt x="887" y="969"/>
                    </a:cubicBezTo>
                    <a:cubicBezTo>
                      <a:pt x="887" y="961"/>
                      <a:pt x="887" y="961"/>
                      <a:pt x="887" y="961"/>
                    </a:cubicBezTo>
                    <a:cubicBezTo>
                      <a:pt x="880" y="962"/>
                      <a:pt x="880" y="962"/>
                      <a:pt x="880" y="962"/>
                    </a:cubicBezTo>
                    <a:cubicBezTo>
                      <a:pt x="882" y="955"/>
                      <a:pt x="882" y="955"/>
                      <a:pt x="882" y="955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0"/>
                      <a:pt x="878" y="950"/>
                      <a:pt x="878" y="950"/>
                    </a:cubicBezTo>
                    <a:cubicBezTo>
                      <a:pt x="873" y="953"/>
                      <a:pt x="873" y="953"/>
                      <a:pt x="873" y="953"/>
                    </a:cubicBezTo>
                    <a:cubicBezTo>
                      <a:pt x="873" y="953"/>
                      <a:pt x="874" y="947"/>
                      <a:pt x="874" y="947"/>
                    </a:cubicBezTo>
                    <a:cubicBezTo>
                      <a:pt x="870" y="946"/>
                      <a:pt x="870" y="946"/>
                      <a:pt x="870" y="946"/>
                    </a:cubicBezTo>
                    <a:cubicBezTo>
                      <a:pt x="871" y="942"/>
                      <a:pt x="871" y="942"/>
                      <a:pt x="871" y="942"/>
                    </a:cubicBezTo>
                    <a:cubicBezTo>
                      <a:pt x="867" y="939"/>
                      <a:pt x="867" y="939"/>
                      <a:pt x="867" y="939"/>
                    </a:cubicBezTo>
                    <a:cubicBezTo>
                      <a:pt x="868" y="936"/>
                      <a:pt x="868" y="936"/>
                      <a:pt x="868" y="936"/>
                    </a:cubicBezTo>
                    <a:cubicBezTo>
                      <a:pt x="865" y="935"/>
                      <a:pt x="865" y="935"/>
                      <a:pt x="865" y="935"/>
                    </a:cubicBezTo>
                    <a:cubicBezTo>
                      <a:pt x="865" y="936"/>
                      <a:pt x="865" y="936"/>
                      <a:pt x="865" y="936"/>
                    </a:cubicBezTo>
                    <a:cubicBezTo>
                      <a:pt x="863" y="930"/>
                      <a:pt x="861" y="925"/>
                      <a:pt x="860" y="919"/>
                    </a:cubicBezTo>
                    <a:cubicBezTo>
                      <a:pt x="877" y="951"/>
                      <a:pt x="911" y="973"/>
                      <a:pt x="951" y="973"/>
                    </a:cubicBezTo>
                    <a:cubicBezTo>
                      <a:pt x="990" y="973"/>
                      <a:pt x="1024" y="951"/>
                      <a:pt x="1041" y="919"/>
                    </a:cubicBezTo>
                    <a:cubicBezTo>
                      <a:pt x="1040" y="925"/>
                      <a:pt x="1038" y="931"/>
                      <a:pt x="1035" y="936"/>
                    </a:cubicBezTo>
                    <a:close/>
                    <a:moveTo>
                      <a:pt x="870" y="1072"/>
                    </a:moveTo>
                    <a:cubicBezTo>
                      <a:pt x="871" y="1073"/>
                      <a:pt x="869" y="1076"/>
                      <a:pt x="866" y="1078"/>
                    </a:cubicBezTo>
                    <a:cubicBezTo>
                      <a:pt x="864" y="1079"/>
                      <a:pt x="860" y="1080"/>
                      <a:pt x="859" y="1078"/>
                    </a:cubicBezTo>
                    <a:cubicBezTo>
                      <a:pt x="859" y="1076"/>
                      <a:pt x="860" y="1074"/>
                      <a:pt x="863" y="1072"/>
                    </a:cubicBezTo>
                    <a:cubicBezTo>
                      <a:pt x="866" y="1070"/>
                      <a:pt x="869" y="1070"/>
                      <a:pt x="870" y="1072"/>
                    </a:cubicBezTo>
                    <a:close/>
                    <a:moveTo>
                      <a:pt x="870" y="1088"/>
                    </a:moveTo>
                    <a:cubicBezTo>
                      <a:pt x="869" y="1090"/>
                      <a:pt x="866" y="1090"/>
                      <a:pt x="863" y="1088"/>
                    </a:cubicBezTo>
                    <a:cubicBezTo>
                      <a:pt x="860" y="1087"/>
                      <a:pt x="859" y="1084"/>
                      <a:pt x="859" y="1082"/>
                    </a:cubicBezTo>
                    <a:cubicBezTo>
                      <a:pt x="860" y="1081"/>
                      <a:pt x="864" y="1081"/>
                      <a:pt x="866" y="1083"/>
                    </a:cubicBezTo>
                    <a:cubicBezTo>
                      <a:pt x="869" y="1084"/>
                      <a:pt x="871" y="1087"/>
                      <a:pt x="870" y="1088"/>
                    </a:cubicBezTo>
                    <a:close/>
                    <a:moveTo>
                      <a:pt x="873" y="1179"/>
                    </a:moveTo>
                    <a:cubicBezTo>
                      <a:pt x="876" y="1177"/>
                      <a:pt x="879" y="1177"/>
                      <a:pt x="880" y="1179"/>
                    </a:cubicBezTo>
                    <a:cubicBezTo>
                      <a:pt x="881" y="1180"/>
                      <a:pt x="879" y="1183"/>
                      <a:pt x="876" y="1185"/>
                    </a:cubicBezTo>
                    <a:cubicBezTo>
                      <a:pt x="873" y="1186"/>
                      <a:pt x="870" y="1186"/>
                      <a:pt x="869" y="1185"/>
                    </a:cubicBezTo>
                    <a:cubicBezTo>
                      <a:pt x="868" y="1183"/>
                      <a:pt x="870" y="1180"/>
                      <a:pt x="873" y="1179"/>
                    </a:cubicBezTo>
                    <a:close/>
                    <a:moveTo>
                      <a:pt x="869" y="1189"/>
                    </a:moveTo>
                    <a:cubicBezTo>
                      <a:pt x="870" y="1187"/>
                      <a:pt x="873" y="1188"/>
                      <a:pt x="876" y="1189"/>
                    </a:cubicBezTo>
                    <a:cubicBezTo>
                      <a:pt x="879" y="1191"/>
                      <a:pt x="881" y="1194"/>
                      <a:pt x="880" y="1195"/>
                    </a:cubicBezTo>
                    <a:cubicBezTo>
                      <a:pt x="879" y="1197"/>
                      <a:pt x="876" y="1197"/>
                      <a:pt x="873" y="1195"/>
                    </a:cubicBezTo>
                    <a:cubicBezTo>
                      <a:pt x="870" y="1193"/>
                      <a:pt x="868" y="1191"/>
                      <a:pt x="869" y="1189"/>
                    </a:cubicBezTo>
                    <a:close/>
                    <a:moveTo>
                      <a:pt x="860" y="1147"/>
                    </a:moveTo>
                    <a:cubicBezTo>
                      <a:pt x="840" y="1116"/>
                      <a:pt x="869" y="1102"/>
                      <a:pt x="869" y="1102"/>
                    </a:cubicBezTo>
                    <a:cubicBezTo>
                      <a:pt x="886" y="1094"/>
                      <a:pt x="894" y="1110"/>
                      <a:pt x="894" y="1110"/>
                    </a:cubicBezTo>
                    <a:cubicBezTo>
                      <a:pt x="891" y="1109"/>
                      <a:pt x="881" y="1106"/>
                      <a:pt x="881" y="1106"/>
                    </a:cubicBezTo>
                    <a:cubicBezTo>
                      <a:pt x="883" y="1106"/>
                      <a:pt x="888" y="1111"/>
                      <a:pt x="888" y="1111"/>
                    </a:cubicBezTo>
                    <a:cubicBezTo>
                      <a:pt x="887" y="1111"/>
                      <a:pt x="877" y="1110"/>
                      <a:pt x="877" y="1110"/>
                    </a:cubicBezTo>
                    <a:cubicBezTo>
                      <a:pt x="879" y="1111"/>
                      <a:pt x="888" y="1115"/>
                      <a:pt x="888" y="1115"/>
                    </a:cubicBezTo>
                    <a:cubicBezTo>
                      <a:pt x="886" y="1115"/>
                      <a:pt x="874" y="1115"/>
                      <a:pt x="874" y="1115"/>
                    </a:cubicBezTo>
                    <a:cubicBezTo>
                      <a:pt x="878" y="1116"/>
                      <a:pt x="886" y="1119"/>
                      <a:pt x="886" y="1119"/>
                    </a:cubicBezTo>
                    <a:cubicBezTo>
                      <a:pt x="883" y="1119"/>
                      <a:pt x="873" y="1120"/>
                      <a:pt x="873" y="1120"/>
                    </a:cubicBezTo>
                    <a:cubicBezTo>
                      <a:pt x="876" y="1120"/>
                      <a:pt x="886" y="1122"/>
                      <a:pt x="886" y="1122"/>
                    </a:cubicBezTo>
                    <a:cubicBezTo>
                      <a:pt x="884" y="1122"/>
                      <a:pt x="873" y="1124"/>
                      <a:pt x="873" y="1124"/>
                    </a:cubicBezTo>
                    <a:cubicBezTo>
                      <a:pt x="877" y="1125"/>
                      <a:pt x="885" y="1126"/>
                      <a:pt x="885" y="1126"/>
                    </a:cubicBezTo>
                    <a:cubicBezTo>
                      <a:pt x="875" y="1128"/>
                      <a:pt x="875" y="1128"/>
                      <a:pt x="875" y="1128"/>
                    </a:cubicBezTo>
                    <a:cubicBezTo>
                      <a:pt x="881" y="1128"/>
                      <a:pt x="885" y="1130"/>
                      <a:pt x="885" y="1130"/>
                    </a:cubicBezTo>
                    <a:cubicBezTo>
                      <a:pt x="882" y="1131"/>
                      <a:pt x="874" y="1132"/>
                      <a:pt x="874" y="1132"/>
                    </a:cubicBezTo>
                    <a:cubicBezTo>
                      <a:pt x="880" y="1132"/>
                      <a:pt x="887" y="1133"/>
                      <a:pt x="887" y="1133"/>
                    </a:cubicBezTo>
                    <a:cubicBezTo>
                      <a:pt x="885" y="1134"/>
                      <a:pt x="874" y="1138"/>
                      <a:pt x="874" y="1138"/>
                    </a:cubicBezTo>
                    <a:cubicBezTo>
                      <a:pt x="879" y="1137"/>
                      <a:pt x="889" y="1137"/>
                      <a:pt x="889" y="1137"/>
                    </a:cubicBezTo>
                    <a:cubicBezTo>
                      <a:pt x="886" y="1138"/>
                      <a:pt x="877" y="1142"/>
                      <a:pt x="877" y="1142"/>
                    </a:cubicBezTo>
                    <a:cubicBezTo>
                      <a:pt x="881" y="1141"/>
                      <a:pt x="892" y="1141"/>
                      <a:pt x="892" y="1141"/>
                    </a:cubicBezTo>
                    <a:cubicBezTo>
                      <a:pt x="891" y="1142"/>
                      <a:pt x="876" y="1148"/>
                      <a:pt x="876" y="1148"/>
                    </a:cubicBezTo>
                    <a:cubicBezTo>
                      <a:pt x="881" y="1148"/>
                      <a:pt x="895" y="1145"/>
                      <a:pt x="895" y="1145"/>
                    </a:cubicBezTo>
                    <a:cubicBezTo>
                      <a:pt x="893" y="1148"/>
                      <a:pt x="869" y="1161"/>
                      <a:pt x="860" y="1147"/>
                    </a:cubicBezTo>
                    <a:close/>
                    <a:moveTo>
                      <a:pt x="933" y="1190"/>
                    </a:moveTo>
                    <a:cubicBezTo>
                      <a:pt x="934" y="1190"/>
                      <a:pt x="934" y="1190"/>
                      <a:pt x="934" y="1190"/>
                    </a:cubicBezTo>
                    <a:cubicBezTo>
                      <a:pt x="894" y="1215"/>
                      <a:pt x="888" y="1179"/>
                      <a:pt x="888" y="1179"/>
                    </a:cubicBezTo>
                    <a:cubicBezTo>
                      <a:pt x="898" y="1205"/>
                      <a:pt x="933" y="1190"/>
                      <a:pt x="933" y="1190"/>
                    </a:cubicBezTo>
                    <a:close/>
                    <a:moveTo>
                      <a:pt x="917" y="1295"/>
                    </a:moveTo>
                    <a:cubicBezTo>
                      <a:pt x="918" y="1294"/>
                      <a:pt x="921" y="1294"/>
                      <a:pt x="924" y="1295"/>
                    </a:cubicBezTo>
                    <a:cubicBezTo>
                      <a:pt x="927" y="1297"/>
                      <a:pt x="929" y="1300"/>
                      <a:pt x="928" y="1301"/>
                    </a:cubicBezTo>
                    <a:cubicBezTo>
                      <a:pt x="927" y="1303"/>
                      <a:pt x="924" y="1303"/>
                      <a:pt x="921" y="1301"/>
                    </a:cubicBezTo>
                    <a:cubicBezTo>
                      <a:pt x="918" y="1300"/>
                      <a:pt x="916" y="1297"/>
                      <a:pt x="917" y="1295"/>
                    </a:cubicBezTo>
                    <a:close/>
                    <a:moveTo>
                      <a:pt x="921" y="1306"/>
                    </a:moveTo>
                    <a:cubicBezTo>
                      <a:pt x="924" y="1304"/>
                      <a:pt x="927" y="1304"/>
                      <a:pt x="928" y="1306"/>
                    </a:cubicBezTo>
                    <a:cubicBezTo>
                      <a:pt x="929" y="1308"/>
                      <a:pt x="927" y="1310"/>
                      <a:pt x="924" y="1312"/>
                    </a:cubicBezTo>
                    <a:cubicBezTo>
                      <a:pt x="921" y="1314"/>
                      <a:pt x="918" y="1314"/>
                      <a:pt x="917" y="1312"/>
                    </a:cubicBezTo>
                    <a:cubicBezTo>
                      <a:pt x="916" y="1310"/>
                      <a:pt x="918" y="1308"/>
                      <a:pt x="921" y="1306"/>
                    </a:cubicBezTo>
                    <a:close/>
                    <a:moveTo>
                      <a:pt x="928" y="1391"/>
                    </a:moveTo>
                    <a:cubicBezTo>
                      <a:pt x="927" y="1392"/>
                      <a:pt x="924" y="1393"/>
                      <a:pt x="923" y="1392"/>
                    </a:cubicBezTo>
                    <a:cubicBezTo>
                      <a:pt x="921" y="1391"/>
                      <a:pt x="920" y="1388"/>
                      <a:pt x="921" y="1387"/>
                    </a:cubicBezTo>
                    <a:cubicBezTo>
                      <a:pt x="923" y="1385"/>
                      <a:pt x="925" y="1385"/>
                      <a:pt x="927" y="1386"/>
                    </a:cubicBezTo>
                    <a:cubicBezTo>
                      <a:pt x="928" y="1387"/>
                      <a:pt x="929" y="1389"/>
                      <a:pt x="928" y="1391"/>
                    </a:cubicBezTo>
                    <a:close/>
                    <a:moveTo>
                      <a:pt x="918" y="1402"/>
                    </a:moveTo>
                    <a:cubicBezTo>
                      <a:pt x="919" y="1400"/>
                      <a:pt x="921" y="1400"/>
                      <a:pt x="923" y="1401"/>
                    </a:cubicBezTo>
                    <a:cubicBezTo>
                      <a:pt x="925" y="1402"/>
                      <a:pt x="925" y="1404"/>
                      <a:pt x="924" y="1406"/>
                    </a:cubicBezTo>
                    <a:cubicBezTo>
                      <a:pt x="923" y="1407"/>
                      <a:pt x="921" y="1408"/>
                      <a:pt x="919" y="1407"/>
                    </a:cubicBezTo>
                    <a:cubicBezTo>
                      <a:pt x="917" y="1406"/>
                      <a:pt x="917" y="1403"/>
                      <a:pt x="918" y="1402"/>
                    </a:cubicBezTo>
                    <a:close/>
                    <a:moveTo>
                      <a:pt x="922" y="1417"/>
                    </a:moveTo>
                    <a:cubicBezTo>
                      <a:pt x="923" y="1415"/>
                      <a:pt x="925" y="1415"/>
                      <a:pt x="927" y="1416"/>
                    </a:cubicBezTo>
                    <a:cubicBezTo>
                      <a:pt x="928" y="1417"/>
                      <a:pt x="929" y="1419"/>
                      <a:pt x="928" y="1421"/>
                    </a:cubicBezTo>
                    <a:cubicBezTo>
                      <a:pt x="927" y="1423"/>
                      <a:pt x="924" y="1423"/>
                      <a:pt x="923" y="1422"/>
                    </a:cubicBezTo>
                    <a:cubicBezTo>
                      <a:pt x="921" y="1421"/>
                      <a:pt x="921" y="1419"/>
                      <a:pt x="922" y="1417"/>
                    </a:cubicBezTo>
                    <a:close/>
                    <a:moveTo>
                      <a:pt x="928" y="1314"/>
                    </a:moveTo>
                    <a:cubicBezTo>
                      <a:pt x="928" y="1311"/>
                      <a:pt x="930" y="1308"/>
                      <a:pt x="932" y="1308"/>
                    </a:cubicBezTo>
                    <a:cubicBezTo>
                      <a:pt x="933" y="1308"/>
                      <a:pt x="935" y="1311"/>
                      <a:pt x="935" y="1314"/>
                    </a:cubicBezTo>
                    <a:cubicBezTo>
                      <a:pt x="935" y="1318"/>
                      <a:pt x="933" y="1320"/>
                      <a:pt x="932" y="1320"/>
                    </a:cubicBezTo>
                    <a:cubicBezTo>
                      <a:pt x="930" y="1320"/>
                      <a:pt x="928" y="1318"/>
                      <a:pt x="928" y="1314"/>
                    </a:cubicBezTo>
                    <a:close/>
                    <a:moveTo>
                      <a:pt x="929" y="1373"/>
                    </a:moveTo>
                    <a:cubicBezTo>
                      <a:pt x="930" y="1371"/>
                      <a:pt x="933" y="1371"/>
                      <a:pt x="934" y="1372"/>
                    </a:cubicBezTo>
                    <a:cubicBezTo>
                      <a:pt x="936" y="1373"/>
                      <a:pt x="937" y="1375"/>
                      <a:pt x="935" y="1377"/>
                    </a:cubicBezTo>
                    <a:cubicBezTo>
                      <a:pt x="934" y="1379"/>
                      <a:pt x="932" y="1379"/>
                      <a:pt x="930" y="1378"/>
                    </a:cubicBezTo>
                    <a:cubicBezTo>
                      <a:pt x="929" y="1377"/>
                      <a:pt x="928" y="1375"/>
                      <a:pt x="929" y="1373"/>
                    </a:cubicBezTo>
                    <a:close/>
                    <a:moveTo>
                      <a:pt x="930" y="1432"/>
                    </a:moveTo>
                    <a:cubicBezTo>
                      <a:pt x="931" y="1431"/>
                      <a:pt x="934" y="1430"/>
                      <a:pt x="935" y="1431"/>
                    </a:cubicBezTo>
                    <a:cubicBezTo>
                      <a:pt x="937" y="1432"/>
                      <a:pt x="937" y="1435"/>
                      <a:pt x="936" y="1436"/>
                    </a:cubicBezTo>
                    <a:cubicBezTo>
                      <a:pt x="935" y="1438"/>
                      <a:pt x="933" y="1438"/>
                      <a:pt x="931" y="1437"/>
                    </a:cubicBezTo>
                    <a:cubicBezTo>
                      <a:pt x="930" y="1436"/>
                      <a:pt x="929" y="1434"/>
                      <a:pt x="930" y="1432"/>
                    </a:cubicBezTo>
                    <a:close/>
                    <a:moveTo>
                      <a:pt x="933" y="1424"/>
                    </a:moveTo>
                    <a:cubicBezTo>
                      <a:pt x="931" y="1418"/>
                      <a:pt x="959" y="1414"/>
                      <a:pt x="959" y="1414"/>
                    </a:cubicBezTo>
                    <a:cubicBezTo>
                      <a:pt x="953" y="1419"/>
                      <a:pt x="934" y="1429"/>
                      <a:pt x="933" y="1424"/>
                    </a:cubicBezTo>
                    <a:close/>
                    <a:moveTo>
                      <a:pt x="941" y="1437"/>
                    </a:moveTo>
                    <a:cubicBezTo>
                      <a:pt x="938" y="1432"/>
                      <a:pt x="963" y="1419"/>
                      <a:pt x="963" y="1419"/>
                    </a:cubicBezTo>
                    <a:cubicBezTo>
                      <a:pt x="959" y="1426"/>
                      <a:pt x="944" y="1442"/>
                      <a:pt x="941" y="1437"/>
                    </a:cubicBezTo>
                    <a:close/>
                    <a:moveTo>
                      <a:pt x="947" y="1449"/>
                    </a:moveTo>
                    <a:cubicBezTo>
                      <a:pt x="946" y="1450"/>
                      <a:pt x="944" y="1451"/>
                      <a:pt x="942" y="1450"/>
                    </a:cubicBezTo>
                    <a:cubicBezTo>
                      <a:pt x="941" y="1449"/>
                      <a:pt x="940" y="1446"/>
                      <a:pt x="941" y="1445"/>
                    </a:cubicBezTo>
                    <a:cubicBezTo>
                      <a:pt x="942" y="1443"/>
                      <a:pt x="945" y="1442"/>
                      <a:pt x="946" y="1444"/>
                    </a:cubicBezTo>
                    <a:cubicBezTo>
                      <a:pt x="948" y="1445"/>
                      <a:pt x="949" y="1447"/>
                      <a:pt x="947" y="1449"/>
                    </a:cubicBezTo>
                    <a:close/>
                    <a:moveTo>
                      <a:pt x="971" y="1426"/>
                    </a:moveTo>
                    <a:cubicBezTo>
                      <a:pt x="973" y="1434"/>
                      <a:pt x="973" y="1456"/>
                      <a:pt x="967" y="1454"/>
                    </a:cubicBezTo>
                    <a:cubicBezTo>
                      <a:pt x="961" y="1453"/>
                      <a:pt x="971" y="1426"/>
                      <a:pt x="971" y="1426"/>
                    </a:cubicBezTo>
                    <a:close/>
                    <a:moveTo>
                      <a:pt x="969" y="1418"/>
                    </a:moveTo>
                    <a:cubicBezTo>
                      <a:pt x="967" y="1417"/>
                      <a:pt x="967" y="1415"/>
                      <a:pt x="968" y="1412"/>
                    </a:cubicBezTo>
                    <a:cubicBezTo>
                      <a:pt x="970" y="1410"/>
                      <a:pt x="972" y="1409"/>
                      <a:pt x="973" y="1410"/>
                    </a:cubicBezTo>
                    <a:cubicBezTo>
                      <a:pt x="974" y="1410"/>
                      <a:pt x="974" y="1413"/>
                      <a:pt x="973" y="1415"/>
                    </a:cubicBezTo>
                    <a:cubicBezTo>
                      <a:pt x="972" y="1417"/>
                      <a:pt x="970" y="1418"/>
                      <a:pt x="969" y="1418"/>
                    </a:cubicBezTo>
                    <a:close/>
                    <a:moveTo>
                      <a:pt x="1054" y="1142"/>
                    </a:moveTo>
                    <a:cubicBezTo>
                      <a:pt x="1047" y="1198"/>
                      <a:pt x="1072" y="1208"/>
                      <a:pt x="1080" y="1209"/>
                    </a:cubicBezTo>
                    <a:cubicBezTo>
                      <a:pt x="1034" y="1203"/>
                      <a:pt x="1054" y="1142"/>
                      <a:pt x="1054" y="1142"/>
                    </a:cubicBezTo>
                    <a:close/>
                    <a:moveTo>
                      <a:pt x="1078" y="1175"/>
                    </a:moveTo>
                    <a:cubicBezTo>
                      <a:pt x="1077" y="1173"/>
                      <a:pt x="1079" y="1171"/>
                      <a:pt x="1082" y="1169"/>
                    </a:cubicBezTo>
                    <a:cubicBezTo>
                      <a:pt x="1085" y="1167"/>
                      <a:pt x="1088" y="1167"/>
                      <a:pt x="1089" y="1169"/>
                    </a:cubicBezTo>
                    <a:cubicBezTo>
                      <a:pt x="1090" y="1170"/>
                      <a:pt x="1088" y="1173"/>
                      <a:pt x="1085" y="1175"/>
                    </a:cubicBezTo>
                    <a:cubicBezTo>
                      <a:pt x="1082" y="1176"/>
                      <a:pt x="1079" y="1176"/>
                      <a:pt x="1078" y="1175"/>
                    </a:cubicBezTo>
                    <a:close/>
                    <a:moveTo>
                      <a:pt x="1088" y="1133"/>
                    </a:moveTo>
                    <a:cubicBezTo>
                      <a:pt x="1086" y="1133"/>
                      <a:pt x="1085" y="1131"/>
                      <a:pt x="1085" y="1127"/>
                    </a:cubicBezTo>
                    <a:cubicBezTo>
                      <a:pt x="1085" y="1124"/>
                      <a:pt x="1086" y="1121"/>
                      <a:pt x="1088" y="1121"/>
                    </a:cubicBezTo>
                    <a:cubicBezTo>
                      <a:pt x="1090" y="1121"/>
                      <a:pt x="1092" y="1124"/>
                      <a:pt x="1092" y="1127"/>
                    </a:cubicBezTo>
                    <a:cubicBezTo>
                      <a:pt x="1092" y="1131"/>
                      <a:pt x="1090" y="1133"/>
                      <a:pt x="1088" y="1133"/>
                    </a:cubicBezTo>
                    <a:close/>
                    <a:moveTo>
                      <a:pt x="1093" y="1171"/>
                    </a:moveTo>
                    <a:cubicBezTo>
                      <a:pt x="1094" y="1171"/>
                      <a:pt x="1096" y="1174"/>
                      <a:pt x="1096" y="1177"/>
                    </a:cubicBezTo>
                    <a:cubicBezTo>
                      <a:pt x="1096" y="1180"/>
                      <a:pt x="1094" y="1183"/>
                      <a:pt x="1093" y="1183"/>
                    </a:cubicBezTo>
                    <a:cubicBezTo>
                      <a:pt x="1091" y="1183"/>
                      <a:pt x="1089" y="1180"/>
                      <a:pt x="1089" y="1177"/>
                    </a:cubicBezTo>
                    <a:cubicBezTo>
                      <a:pt x="1089" y="1174"/>
                      <a:pt x="1091" y="1171"/>
                      <a:pt x="1093" y="1171"/>
                    </a:cubicBezTo>
                    <a:close/>
                    <a:moveTo>
                      <a:pt x="1099" y="1203"/>
                    </a:moveTo>
                    <a:cubicBezTo>
                      <a:pt x="1100" y="1203"/>
                      <a:pt x="1101" y="1204"/>
                      <a:pt x="1101" y="1205"/>
                    </a:cubicBezTo>
                    <a:cubicBezTo>
                      <a:pt x="1101" y="1207"/>
                      <a:pt x="1100" y="1208"/>
                      <a:pt x="1099" y="1208"/>
                    </a:cubicBezTo>
                    <a:cubicBezTo>
                      <a:pt x="1097" y="1208"/>
                      <a:pt x="1096" y="1207"/>
                      <a:pt x="1096" y="1205"/>
                    </a:cubicBezTo>
                    <a:cubicBezTo>
                      <a:pt x="1096" y="1204"/>
                      <a:pt x="1097" y="1203"/>
                      <a:pt x="1099" y="1203"/>
                    </a:cubicBezTo>
                    <a:close/>
                    <a:moveTo>
                      <a:pt x="1100" y="1175"/>
                    </a:moveTo>
                    <a:cubicBezTo>
                      <a:pt x="1097" y="1173"/>
                      <a:pt x="1095" y="1170"/>
                      <a:pt x="1096" y="1169"/>
                    </a:cubicBezTo>
                    <a:cubicBezTo>
                      <a:pt x="1097" y="1167"/>
                      <a:pt x="1100" y="1167"/>
                      <a:pt x="1103" y="1169"/>
                    </a:cubicBezTo>
                    <a:cubicBezTo>
                      <a:pt x="1106" y="1171"/>
                      <a:pt x="1108" y="1173"/>
                      <a:pt x="1107" y="1175"/>
                    </a:cubicBezTo>
                    <a:cubicBezTo>
                      <a:pt x="1106" y="1176"/>
                      <a:pt x="1103" y="1176"/>
                      <a:pt x="1100" y="1175"/>
                    </a:cubicBezTo>
                    <a:close/>
                    <a:moveTo>
                      <a:pt x="1104" y="1082"/>
                    </a:moveTo>
                    <a:cubicBezTo>
                      <a:pt x="1101" y="1084"/>
                      <a:pt x="1098" y="1084"/>
                      <a:pt x="1097" y="1082"/>
                    </a:cubicBezTo>
                    <a:cubicBezTo>
                      <a:pt x="1096" y="1081"/>
                      <a:pt x="1097" y="1078"/>
                      <a:pt x="1100" y="1076"/>
                    </a:cubicBezTo>
                    <a:cubicBezTo>
                      <a:pt x="1103" y="1075"/>
                      <a:pt x="1106" y="1075"/>
                      <a:pt x="1107" y="1076"/>
                    </a:cubicBezTo>
                    <a:cubicBezTo>
                      <a:pt x="1108" y="1078"/>
                      <a:pt x="1107" y="1081"/>
                      <a:pt x="1104" y="1082"/>
                    </a:cubicBezTo>
                    <a:close/>
                    <a:moveTo>
                      <a:pt x="1110" y="1029"/>
                    </a:moveTo>
                    <a:cubicBezTo>
                      <a:pt x="1112" y="1027"/>
                      <a:pt x="1114" y="1027"/>
                      <a:pt x="1115" y="1028"/>
                    </a:cubicBezTo>
                    <a:cubicBezTo>
                      <a:pt x="1116" y="1029"/>
                      <a:pt x="1115" y="1031"/>
                      <a:pt x="1113" y="1033"/>
                    </a:cubicBezTo>
                    <a:cubicBezTo>
                      <a:pt x="1111" y="1034"/>
                      <a:pt x="1109" y="1035"/>
                      <a:pt x="1108" y="1034"/>
                    </a:cubicBezTo>
                    <a:cubicBezTo>
                      <a:pt x="1107" y="1033"/>
                      <a:pt x="1108" y="1030"/>
                      <a:pt x="1110" y="1029"/>
                    </a:cubicBezTo>
                    <a:close/>
                    <a:moveTo>
                      <a:pt x="1111" y="1070"/>
                    </a:moveTo>
                    <a:cubicBezTo>
                      <a:pt x="1109" y="1070"/>
                      <a:pt x="1108" y="1067"/>
                      <a:pt x="1108" y="1064"/>
                    </a:cubicBezTo>
                    <a:cubicBezTo>
                      <a:pt x="1108" y="1060"/>
                      <a:pt x="1109" y="1057"/>
                      <a:pt x="1111" y="1057"/>
                    </a:cubicBezTo>
                    <a:cubicBezTo>
                      <a:pt x="1113" y="1057"/>
                      <a:pt x="1115" y="1060"/>
                      <a:pt x="1115" y="1064"/>
                    </a:cubicBezTo>
                    <a:cubicBezTo>
                      <a:pt x="1115" y="1067"/>
                      <a:pt x="1113" y="1070"/>
                      <a:pt x="1111" y="1070"/>
                    </a:cubicBezTo>
                    <a:close/>
                    <a:moveTo>
                      <a:pt x="1114" y="1074"/>
                    </a:moveTo>
                    <a:cubicBezTo>
                      <a:pt x="1114" y="1076"/>
                      <a:pt x="1113" y="1077"/>
                      <a:pt x="1111" y="1077"/>
                    </a:cubicBezTo>
                    <a:cubicBezTo>
                      <a:pt x="1110" y="1077"/>
                      <a:pt x="1109" y="1076"/>
                      <a:pt x="1109" y="1074"/>
                    </a:cubicBezTo>
                    <a:cubicBezTo>
                      <a:pt x="1109" y="1073"/>
                      <a:pt x="1110" y="1071"/>
                      <a:pt x="1111" y="1071"/>
                    </a:cubicBezTo>
                    <a:cubicBezTo>
                      <a:pt x="1113" y="1071"/>
                      <a:pt x="1114" y="1073"/>
                      <a:pt x="1114" y="1074"/>
                    </a:cubicBezTo>
                    <a:close/>
                    <a:moveTo>
                      <a:pt x="1111" y="1079"/>
                    </a:moveTo>
                    <a:cubicBezTo>
                      <a:pt x="1113" y="1079"/>
                      <a:pt x="1115" y="1081"/>
                      <a:pt x="1115" y="1085"/>
                    </a:cubicBezTo>
                    <a:cubicBezTo>
                      <a:pt x="1115" y="1088"/>
                      <a:pt x="1113" y="1091"/>
                      <a:pt x="1111" y="1091"/>
                    </a:cubicBezTo>
                    <a:cubicBezTo>
                      <a:pt x="1109" y="1091"/>
                      <a:pt x="1108" y="1088"/>
                      <a:pt x="1108" y="1085"/>
                    </a:cubicBezTo>
                    <a:cubicBezTo>
                      <a:pt x="1108" y="1081"/>
                      <a:pt x="1109" y="1079"/>
                      <a:pt x="1111" y="1079"/>
                    </a:cubicBezTo>
                    <a:close/>
                    <a:moveTo>
                      <a:pt x="1115" y="1076"/>
                    </a:moveTo>
                    <a:cubicBezTo>
                      <a:pt x="1116" y="1075"/>
                      <a:pt x="1119" y="1075"/>
                      <a:pt x="1122" y="1076"/>
                    </a:cubicBezTo>
                    <a:cubicBezTo>
                      <a:pt x="1125" y="1078"/>
                      <a:pt x="1127" y="1081"/>
                      <a:pt x="1126" y="1082"/>
                    </a:cubicBezTo>
                    <a:cubicBezTo>
                      <a:pt x="1125" y="1084"/>
                      <a:pt x="1122" y="1084"/>
                      <a:pt x="1119" y="1082"/>
                    </a:cubicBezTo>
                    <a:cubicBezTo>
                      <a:pt x="1116" y="1081"/>
                      <a:pt x="1114" y="1078"/>
                      <a:pt x="1115" y="1076"/>
                    </a:cubicBezTo>
                    <a:close/>
                    <a:moveTo>
                      <a:pt x="1125" y="1022"/>
                    </a:moveTo>
                    <a:cubicBezTo>
                      <a:pt x="1123" y="1024"/>
                      <a:pt x="1121" y="1024"/>
                      <a:pt x="1120" y="1023"/>
                    </a:cubicBezTo>
                    <a:cubicBezTo>
                      <a:pt x="1119" y="1022"/>
                      <a:pt x="1120" y="1020"/>
                      <a:pt x="1122" y="1018"/>
                    </a:cubicBezTo>
                    <a:cubicBezTo>
                      <a:pt x="1124" y="1017"/>
                      <a:pt x="1126" y="1016"/>
                      <a:pt x="1127" y="1017"/>
                    </a:cubicBezTo>
                    <a:cubicBezTo>
                      <a:pt x="1128" y="1018"/>
                      <a:pt x="1127" y="1021"/>
                      <a:pt x="1125" y="1022"/>
                    </a:cubicBezTo>
                    <a:close/>
                    <a:moveTo>
                      <a:pt x="1110" y="946"/>
                    </a:moveTo>
                    <a:cubicBezTo>
                      <a:pt x="1106" y="956"/>
                      <a:pt x="1092" y="958"/>
                      <a:pt x="1092" y="958"/>
                    </a:cubicBezTo>
                    <a:cubicBezTo>
                      <a:pt x="1093" y="951"/>
                      <a:pt x="1103" y="945"/>
                      <a:pt x="1103" y="945"/>
                    </a:cubicBezTo>
                    <a:cubicBezTo>
                      <a:pt x="1099" y="944"/>
                      <a:pt x="1089" y="953"/>
                      <a:pt x="1089" y="953"/>
                    </a:cubicBezTo>
                    <a:cubicBezTo>
                      <a:pt x="1091" y="922"/>
                      <a:pt x="1125" y="934"/>
                      <a:pt x="1125" y="934"/>
                    </a:cubicBezTo>
                    <a:cubicBezTo>
                      <a:pt x="1120" y="936"/>
                      <a:pt x="1114" y="936"/>
                      <a:pt x="1110" y="946"/>
                    </a:cubicBezTo>
                    <a:close/>
                    <a:moveTo>
                      <a:pt x="1084" y="870"/>
                    </a:moveTo>
                    <a:cubicBezTo>
                      <a:pt x="1083" y="870"/>
                      <a:pt x="1082" y="870"/>
                      <a:pt x="1082" y="870"/>
                    </a:cubicBezTo>
                    <a:cubicBezTo>
                      <a:pt x="1097" y="855"/>
                      <a:pt x="1108" y="837"/>
                      <a:pt x="1114" y="818"/>
                    </a:cubicBezTo>
                    <a:cubicBezTo>
                      <a:pt x="1125" y="823"/>
                      <a:pt x="1132" y="831"/>
                      <a:pt x="1132" y="841"/>
                    </a:cubicBezTo>
                    <a:cubicBezTo>
                      <a:pt x="1132" y="857"/>
                      <a:pt x="1110" y="870"/>
                      <a:pt x="1084" y="870"/>
                    </a:cubicBezTo>
                    <a:close/>
                    <a:moveTo>
                      <a:pt x="1061" y="817"/>
                    </a:moveTo>
                    <a:cubicBezTo>
                      <a:pt x="1066" y="806"/>
                      <a:pt x="1066" y="806"/>
                      <a:pt x="1066" y="806"/>
                    </a:cubicBezTo>
                    <a:cubicBezTo>
                      <a:pt x="1062" y="799"/>
                      <a:pt x="1062" y="799"/>
                      <a:pt x="1062" y="799"/>
                    </a:cubicBezTo>
                    <a:cubicBezTo>
                      <a:pt x="1073" y="799"/>
                      <a:pt x="1073" y="799"/>
                      <a:pt x="1073" y="799"/>
                    </a:cubicBezTo>
                    <a:cubicBezTo>
                      <a:pt x="1066" y="788"/>
                      <a:pt x="1066" y="788"/>
                      <a:pt x="1066" y="788"/>
                    </a:cubicBezTo>
                    <a:cubicBezTo>
                      <a:pt x="1078" y="790"/>
                      <a:pt x="1078" y="790"/>
                      <a:pt x="1078" y="790"/>
                    </a:cubicBezTo>
                    <a:cubicBezTo>
                      <a:pt x="1071" y="780"/>
                      <a:pt x="1071" y="780"/>
                      <a:pt x="1071" y="780"/>
                    </a:cubicBezTo>
                    <a:cubicBezTo>
                      <a:pt x="1081" y="780"/>
                      <a:pt x="1081" y="780"/>
                      <a:pt x="1081" y="780"/>
                    </a:cubicBezTo>
                    <a:cubicBezTo>
                      <a:pt x="1072" y="772"/>
                      <a:pt x="1072" y="772"/>
                      <a:pt x="1072" y="772"/>
                    </a:cubicBezTo>
                    <a:cubicBezTo>
                      <a:pt x="1079" y="771"/>
                      <a:pt x="1079" y="771"/>
                      <a:pt x="1079" y="771"/>
                    </a:cubicBezTo>
                    <a:cubicBezTo>
                      <a:pt x="1073" y="762"/>
                      <a:pt x="1073" y="762"/>
                      <a:pt x="1073" y="762"/>
                    </a:cubicBezTo>
                    <a:cubicBezTo>
                      <a:pt x="1084" y="761"/>
                      <a:pt x="1084" y="761"/>
                      <a:pt x="1084" y="761"/>
                    </a:cubicBezTo>
                    <a:cubicBezTo>
                      <a:pt x="1073" y="753"/>
                      <a:pt x="1073" y="753"/>
                      <a:pt x="1073" y="753"/>
                    </a:cubicBezTo>
                    <a:cubicBezTo>
                      <a:pt x="1082" y="751"/>
                      <a:pt x="1082" y="751"/>
                      <a:pt x="1082" y="751"/>
                    </a:cubicBezTo>
                    <a:cubicBezTo>
                      <a:pt x="1073" y="744"/>
                      <a:pt x="1073" y="744"/>
                      <a:pt x="1073" y="744"/>
                    </a:cubicBezTo>
                    <a:cubicBezTo>
                      <a:pt x="1080" y="740"/>
                      <a:pt x="1080" y="740"/>
                      <a:pt x="1080" y="740"/>
                    </a:cubicBezTo>
                    <a:cubicBezTo>
                      <a:pt x="1071" y="736"/>
                      <a:pt x="1071" y="736"/>
                      <a:pt x="1071" y="736"/>
                    </a:cubicBezTo>
                    <a:cubicBezTo>
                      <a:pt x="1077" y="732"/>
                      <a:pt x="1077" y="732"/>
                      <a:pt x="1077" y="732"/>
                    </a:cubicBezTo>
                    <a:cubicBezTo>
                      <a:pt x="1067" y="729"/>
                      <a:pt x="1067" y="729"/>
                      <a:pt x="1067" y="729"/>
                    </a:cubicBezTo>
                    <a:cubicBezTo>
                      <a:pt x="1074" y="724"/>
                      <a:pt x="1074" y="724"/>
                      <a:pt x="1074" y="724"/>
                    </a:cubicBezTo>
                    <a:cubicBezTo>
                      <a:pt x="1063" y="721"/>
                      <a:pt x="1063" y="721"/>
                      <a:pt x="1063" y="721"/>
                    </a:cubicBezTo>
                    <a:cubicBezTo>
                      <a:pt x="1070" y="714"/>
                      <a:pt x="1070" y="714"/>
                      <a:pt x="1070" y="714"/>
                    </a:cubicBezTo>
                    <a:cubicBezTo>
                      <a:pt x="1058" y="714"/>
                      <a:pt x="1058" y="714"/>
                      <a:pt x="1058" y="714"/>
                    </a:cubicBezTo>
                    <a:cubicBezTo>
                      <a:pt x="1063" y="706"/>
                      <a:pt x="1063" y="706"/>
                      <a:pt x="1063" y="706"/>
                    </a:cubicBezTo>
                    <a:cubicBezTo>
                      <a:pt x="1053" y="707"/>
                      <a:pt x="1053" y="707"/>
                      <a:pt x="1053" y="707"/>
                    </a:cubicBezTo>
                    <a:cubicBezTo>
                      <a:pt x="1056" y="699"/>
                      <a:pt x="1056" y="699"/>
                      <a:pt x="1056" y="699"/>
                    </a:cubicBezTo>
                    <a:cubicBezTo>
                      <a:pt x="1045" y="703"/>
                      <a:pt x="1045" y="703"/>
                      <a:pt x="1045" y="703"/>
                    </a:cubicBezTo>
                    <a:cubicBezTo>
                      <a:pt x="1049" y="693"/>
                      <a:pt x="1049" y="693"/>
                      <a:pt x="1049" y="693"/>
                    </a:cubicBezTo>
                    <a:cubicBezTo>
                      <a:pt x="1039" y="697"/>
                      <a:pt x="1039" y="697"/>
                      <a:pt x="1039" y="697"/>
                    </a:cubicBezTo>
                    <a:cubicBezTo>
                      <a:pt x="1040" y="688"/>
                      <a:pt x="1040" y="688"/>
                      <a:pt x="1040" y="688"/>
                    </a:cubicBezTo>
                    <a:cubicBezTo>
                      <a:pt x="1029" y="693"/>
                      <a:pt x="1029" y="693"/>
                      <a:pt x="1029" y="693"/>
                    </a:cubicBezTo>
                    <a:cubicBezTo>
                      <a:pt x="1034" y="687"/>
                      <a:pt x="1034" y="687"/>
                      <a:pt x="1034" y="687"/>
                    </a:cubicBezTo>
                    <a:cubicBezTo>
                      <a:pt x="1034" y="687"/>
                      <a:pt x="1020" y="683"/>
                      <a:pt x="1013" y="685"/>
                    </a:cubicBezTo>
                    <a:cubicBezTo>
                      <a:pt x="1013" y="685"/>
                      <a:pt x="1053" y="671"/>
                      <a:pt x="1080" y="703"/>
                    </a:cubicBezTo>
                    <a:cubicBezTo>
                      <a:pt x="1107" y="735"/>
                      <a:pt x="1106" y="786"/>
                      <a:pt x="1061" y="817"/>
                    </a:cubicBezTo>
                    <a:close/>
                    <a:moveTo>
                      <a:pt x="947" y="864"/>
                    </a:moveTo>
                    <a:cubicBezTo>
                      <a:pt x="950" y="866"/>
                      <a:pt x="950" y="868"/>
                      <a:pt x="949" y="870"/>
                    </a:cubicBezTo>
                    <a:cubicBezTo>
                      <a:pt x="948" y="871"/>
                      <a:pt x="945" y="870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71"/>
                      <a:pt x="942" y="873"/>
                      <a:pt x="940" y="873"/>
                    </a:cubicBezTo>
                    <a:cubicBezTo>
                      <a:pt x="938" y="873"/>
                      <a:pt x="937" y="871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5" y="870"/>
                      <a:pt x="932" y="871"/>
                      <a:pt x="931" y="870"/>
                    </a:cubicBezTo>
                    <a:cubicBezTo>
                      <a:pt x="930" y="868"/>
                      <a:pt x="930" y="866"/>
                      <a:pt x="933" y="864"/>
                    </a:cubicBezTo>
                    <a:cubicBezTo>
                      <a:pt x="933" y="863"/>
                      <a:pt x="933" y="863"/>
                      <a:pt x="933" y="863"/>
                    </a:cubicBezTo>
                    <a:cubicBezTo>
                      <a:pt x="933" y="863"/>
                      <a:pt x="933" y="863"/>
                      <a:pt x="932" y="863"/>
                    </a:cubicBezTo>
                    <a:cubicBezTo>
                      <a:pt x="929" y="863"/>
                      <a:pt x="927" y="862"/>
                      <a:pt x="927" y="860"/>
                    </a:cubicBezTo>
                    <a:cubicBezTo>
                      <a:pt x="927" y="859"/>
                      <a:pt x="929" y="857"/>
                      <a:pt x="932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0" y="855"/>
                      <a:pt x="930" y="852"/>
                      <a:pt x="931" y="851"/>
                    </a:cubicBezTo>
                    <a:cubicBezTo>
                      <a:pt x="932" y="850"/>
                      <a:pt x="935" y="851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0"/>
                      <a:pt x="938" y="847"/>
                      <a:pt x="940" y="847"/>
                    </a:cubicBezTo>
                    <a:cubicBezTo>
                      <a:pt x="942" y="847"/>
                      <a:pt x="943" y="850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5" y="851"/>
                      <a:pt x="948" y="850"/>
                      <a:pt x="949" y="851"/>
                    </a:cubicBezTo>
                    <a:cubicBezTo>
                      <a:pt x="950" y="852"/>
                      <a:pt x="950" y="855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51" y="857"/>
                      <a:pt x="953" y="859"/>
                      <a:pt x="953" y="860"/>
                    </a:cubicBezTo>
                    <a:cubicBezTo>
                      <a:pt x="953" y="862"/>
                      <a:pt x="951" y="863"/>
                      <a:pt x="947" y="863"/>
                    </a:cubicBezTo>
                    <a:cubicBezTo>
                      <a:pt x="947" y="863"/>
                      <a:pt x="947" y="863"/>
                      <a:pt x="947" y="863"/>
                    </a:cubicBezTo>
                    <a:cubicBezTo>
                      <a:pt x="947" y="863"/>
                      <a:pt x="947" y="863"/>
                      <a:pt x="947" y="864"/>
                    </a:cubicBezTo>
                    <a:close/>
                    <a:moveTo>
                      <a:pt x="966" y="919"/>
                    </a:moveTo>
                    <a:cubicBezTo>
                      <a:pt x="1010" y="914"/>
                      <a:pt x="1045" y="886"/>
                      <a:pt x="1060" y="849"/>
                    </a:cubicBezTo>
                    <a:cubicBezTo>
                      <a:pt x="1059" y="856"/>
                      <a:pt x="1058" y="862"/>
                      <a:pt x="1056" y="869"/>
                    </a:cubicBezTo>
                    <a:cubicBezTo>
                      <a:pt x="1052" y="868"/>
                      <a:pt x="1052" y="868"/>
                      <a:pt x="1052" y="868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0" y="872"/>
                      <a:pt x="1050" y="872"/>
                      <a:pt x="1050" y="872"/>
                    </a:cubicBezTo>
                    <a:cubicBezTo>
                      <a:pt x="1052" y="878"/>
                      <a:pt x="1052" y="878"/>
                      <a:pt x="1052" y="878"/>
                    </a:cubicBezTo>
                    <a:cubicBezTo>
                      <a:pt x="1046" y="878"/>
                      <a:pt x="1046" y="878"/>
                      <a:pt x="1046" y="878"/>
                    </a:cubicBezTo>
                    <a:cubicBezTo>
                      <a:pt x="1050" y="885"/>
                      <a:pt x="1050" y="885"/>
                      <a:pt x="1050" y="885"/>
                    </a:cubicBezTo>
                    <a:cubicBezTo>
                      <a:pt x="1043" y="884"/>
                      <a:pt x="1043" y="884"/>
                      <a:pt x="1043" y="884"/>
                    </a:cubicBezTo>
                    <a:cubicBezTo>
                      <a:pt x="1047" y="891"/>
                      <a:pt x="1047" y="891"/>
                      <a:pt x="1047" y="891"/>
                    </a:cubicBezTo>
                    <a:cubicBezTo>
                      <a:pt x="1041" y="888"/>
                      <a:pt x="1041" y="888"/>
                      <a:pt x="1041" y="888"/>
                    </a:cubicBezTo>
                    <a:cubicBezTo>
                      <a:pt x="1043" y="899"/>
                      <a:pt x="1043" y="899"/>
                      <a:pt x="1043" y="899"/>
                    </a:cubicBezTo>
                    <a:cubicBezTo>
                      <a:pt x="1034" y="897"/>
                      <a:pt x="1034" y="897"/>
                      <a:pt x="1034" y="897"/>
                    </a:cubicBezTo>
                    <a:cubicBezTo>
                      <a:pt x="1036" y="908"/>
                      <a:pt x="1036" y="908"/>
                      <a:pt x="1036" y="908"/>
                    </a:cubicBezTo>
                    <a:cubicBezTo>
                      <a:pt x="1024" y="904"/>
                      <a:pt x="1024" y="904"/>
                      <a:pt x="1024" y="904"/>
                    </a:cubicBezTo>
                    <a:cubicBezTo>
                      <a:pt x="1026" y="916"/>
                      <a:pt x="1026" y="916"/>
                      <a:pt x="1026" y="916"/>
                    </a:cubicBezTo>
                    <a:cubicBezTo>
                      <a:pt x="1017" y="913"/>
                      <a:pt x="1017" y="913"/>
                      <a:pt x="1017" y="913"/>
                    </a:cubicBezTo>
                    <a:cubicBezTo>
                      <a:pt x="1015" y="924"/>
                      <a:pt x="1015" y="924"/>
                      <a:pt x="1015" y="924"/>
                    </a:cubicBezTo>
                    <a:cubicBezTo>
                      <a:pt x="1005" y="919"/>
                      <a:pt x="1005" y="919"/>
                      <a:pt x="1005" y="919"/>
                    </a:cubicBezTo>
                    <a:cubicBezTo>
                      <a:pt x="1004" y="930"/>
                      <a:pt x="1004" y="930"/>
                      <a:pt x="1004" y="930"/>
                    </a:cubicBezTo>
                    <a:cubicBezTo>
                      <a:pt x="994" y="925"/>
                      <a:pt x="994" y="925"/>
                      <a:pt x="994" y="925"/>
                    </a:cubicBezTo>
                    <a:cubicBezTo>
                      <a:pt x="991" y="933"/>
                      <a:pt x="991" y="933"/>
                      <a:pt x="991" y="933"/>
                    </a:cubicBezTo>
                    <a:cubicBezTo>
                      <a:pt x="984" y="928"/>
                      <a:pt x="984" y="928"/>
                      <a:pt x="984" y="928"/>
                    </a:cubicBezTo>
                    <a:cubicBezTo>
                      <a:pt x="979" y="938"/>
                      <a:pt x="979" y="938"/>
                      <a:pt x="979" y="938"/>
                    </a:cubicBezTo>
                    <a:cubicBezTo>
                      <a:pt x="972" y="931"/>
                      <a:pt x="972" y="931"/>
                      <a:pt x="972" y="931"/>
                    </a:cubicBezTo>
                    <a:cubicBezTo>
                      <a:pt x="972" y="931"/>
                      <a:pt x="968" y="939"/>
                      <a:pt x="968" y="939"/>
                    </a:cubicBezTo>
                    <a:cubicBezTo>
                      <a:pt x="961" y="929"/>
                      <a:pt x="961" y="929"/>
                      <a:pt x="961" y="929"/>
                    </a:cubicBezTo>
                    <a:cubicBezTo>
                      <a:pt x="955" y="941"/>
                      <a:pt x="955" y="941"/>
                      <a:pt x="955" y="941"/>
                    </a:cubicBezTo>
                    <a:cubicBezTo>
                      <a:pt x="949" y="929"/>
                      <a:pt x="949" y="929"/>
                      <a:pt x="949" y="929"/>
                    </a:cubicBezTo>
                    <a:cubicBezTo>
                      <a:pt x="942" y="940"/>
                      <a:pt x="942" y="940"/>
                      <a:pt x="942" y="940"/>
                    </a:cubicBezTo>
                    <a:cubicBezTo>
                      <a:pt x="937" y="928"/>
                      <a:pt x="937" y="928"/>
                      <a:pt x="937" y="928"/>
                    </a:cubicBezTo>
                    <a:cubicBezTo>
                      <a:pt x="926" y="936"/>
                      <a:pt x="926" y="936"/>
                      <a:pt x="926" y="936"/>
                    </a:cubicBezTo>
                    <a:cubicBezTo>
                      <a:pt x="922" y="926"/>
                      <a:pt x="922" y="926"/>
                      <a:pt x="922" y="926"/>
                    </a:cubicBezTo>
                    <a:cubicBezTo>
                      <a:pt x="916" y="932"/>
                      <a:pt x="916" y="932"/>
                      <a:pt x="916" y="932"/>
                    </a:cubicBezTo>
                    <a:cubicBezTo>
                      <a:pt x="911" y="923"/>
                      <a:pt x="911" y="923"/>
                      <a:pt x="911" y="923"/>
                    </a:cubicBezTo>
                    <a:cubicBezTo>
                      <a:pt x="906" y="927"/>
                      <a:pt x="906" y="927"/>
                      <a:pt x="906" y="927"/>
                    </a:cubicBezTo>
                    <a:cubicBezTo>
                      <a:pt x="906" y="927"/>
                      <a:pt x="905" y="917"/>
                      <a:pt x="904" y="918"/>
                    </a:cubicBezTo>
                    <a:cubicBezTo>
                      <a:pt x="895" y="921"/>
                      <a:pt x="895" y="921"/>
                      <a:pt x="895" y="921"/>
                    </a:cubicBezTo>
                    <a:cubicBezTo>
                      <a:pt x="895" y="913"/>
                      <a:pt x="895" y="913"/>
                      <a:pt x="895" y="913"/>
                    </a:cubicBezTo>
                    <a:cubicBezTo>
                      <a:pt x="887" y="914"/>
                      <a:pt x="887" y="914"/>
                      <a:pt x="887" y="914"/>
                    </a:cubicBezTo>
                    <a:cubicBezTo>
                      <a:pt x="888" y="907"/>
                      <a:pt x="888" y="907"/>
                      <a:pt x="888" y="907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3" y="902"/>
                      <a:pt x="883" y="902"/>
                      <a:pt x="883" y="902"/>
                    </a:cubicBezTo>
                    <a:cubicBezTo>
                      <a:pt x="878" y="906"/>
                      <a:pt x="878" y="906"/>
                      <a:pt x="878" y="906"/>
                    </a:cubicBezTo>
                    <a:cubicBezTo>
                      <a:pt x="878" y="906"/>
                      <a:pt x="878" y="898"/>
                      <a:pt x="878" y="898"/>
                    </a:cubicBezTo>
                    <a:cubicBezTo>
                      <a:pt x="874" y="898"/>
                      <a:pt x="874" y="898"/>
                      <a:pt x="874" y="898"/>
                    </a:cubicBezTo>
                    <a:cubicBezTo>
                      <a:pt x="875" y="893"/>
                      <a:pt x="875" y="893"/>
                      <a:pt x="875" y="893"/>
                    </a:cubicBezTo>
                    <a:cubicBezTo>
                      <a:pt x="870" y="891"/>
                      <a:pt x="870" y="891"/>
                      <a:pt x="870" y="891"/>
                    </a:cubicBezTo>
                    <a:cubicBezTo>
                      <a:pt x="870" y="887"/>
                      <a:pt x="870" y="887"/>
                      <a:pt x="870" y="887"/>
                    </a:cubicBezTo>
                    <a:cubicBezTo>
                      <a:pt x="868" y="887"/>
                      <a:pt x="868" y="887"/>
                      <a:pt x="868" y="887"/>
                    </a:cubicBezTo>
                    <a:cubicBezTo>
                      <a:pt x="867" y="887"/>
                      <a:pt x="867" y="887"/>
                      <a:pt x="867" y="887"/>
                    </a:cubicBezTo>
                    <a:cubicBezTo>
                      <a:pt x="864" y="881"/>
                      <a:pt x="862" y="875"/>
                      <a:pt x="860" y="869"/>
                    </a:cubicBezTo>
                    <a:cubicBezTo>
                      <a:pt x="882" y="903"/>
                      <a:pt x="923" y="923"/>
                      <a:pt x="966" y="919"/>
                    </a:cubicBezTo>
                    <a:close/>
                    <a:moveTo>
                      <a:pt x="841" y="1072"/>
                    </a:moveTo>
                    <a:cubicBezTo>
                      <a:pt x="842" y="1070"/>
                      <a:pt x="845" y="1070"/>
                      <a:pt x="848" y="1072"/>
                    </a:cubicBezTo>
                    <a:cubicBezTo>
                      <a:pt x="851" y="1074"/>
                      <a:pt x="853" y="1076"/>
                      <a:pt x="852" y="1078"/>
                    </a:cubicBezTo>
                    <a:cubicBezTo>
                      <a:pt x="851" y="1080"/>
                      <a:pt x="848" y="1079"/>
                      <a:pt x="845" y="1078"/>
                    </a:cubicBezTo>
                    <a:cubicBezTo>
                      <a:pt x="842" y="1076"/>
                      <a:pt x="840" y="1073"/>
                      <a:pt x="841" y="1072"/>
                    </a:cubicBezTo>
                    <a:close/>
                    <a:moveTo>
                      <a:pt x="1062" y="1377"/>
                    </a:moveTo>
                    <a:cubicBezTo>
                      <a:pt x="1062" y="1377"/>
                      <a:pt x="1062" y="1377"/>
                      <a:pt x="1062" y="1377"/>
                    </a:cubicBezTo>
                    <a:cubicBezTo>
                      <a:pt x="1061" y="1382"/>
                      <a:pt x="1061" y="1382"/>
                      <a:pt x="1061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3" y="1386"/>
                      <a:pt x="1063" y="1386"/>
                      <a:pt x="1063" y="1386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4" y="1391"/>
                      <a:pt x="1064" y="1391"/>
                      <a:pt x="1064" y="1391"/>
                    </a:cubicBezTo>
                    <a:cubicBezTo>
                      <a:pt x="1069" y="1393"/>
                      <a:pt x="1069" y="1393"/>
                      <a:pt x="1069" y="1393"/>
                    </a:cubicBezTo>
                    <a:cubicBezTo>
                      <a:pt x="1065" y="1395"/>
                      <a:pt x="1065" y="1395"/>
                      <a:pt x="1065" y="1395"/>
                    </a:cubicBezTo>
                    <a:cubicBezTo>
                      <a:pt x="1069" y="1398"/>
                      <a:pt x="1069" y="1398"/>
                      <a:pt x="1069" y="1398"/>
                    </a:cubicBezTo>
                    <a:cubicBezTo>
                      <a:pt x="1063" y="1400"/>
                      <a:pt x="1063" y="1400"/>
                      <a:pt x="1063" y="1400"/>
                    </a:cubicBezTo>
                    <a:cubicBezTo>
                      <a:pt x="1068" y="1403"/>
                      <a:pt x="1068" y="1403"/>
                      <a:pt x="1068" y="1403"/>
                    </a:cubicBezTo>
                    <a:cubicBezTo>
                      <a:pt x="1061" y="1404"/>
                      <a:pt x="1061" y="1404"/>
                      <a:pt x="1061" y="1404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0" y="1408"/>
                      <a:pt x="1060" y="1408"/>
                      <a:pt x="1060" y="1408"/>
                    </a:cubicBezTo>
                    <a:cubicBezTo>
                      <a:pt x="1063" y="1413"/>
                      <a:pt x="1063" y="1413"/>
                      <a:pt x="1063" y="1413"/>
                    </a:cubicBezTo>
                    <a:cubicBezTo>
                      <a:pt x="1058" y="1412"/>
                      <a:pt x="1058" y="1412"/>
                      <a:pt x="1058" y="1412"/>
                    </a:cubicBezTo>
                    <a:cubicBezTo>
                      <a:pt x="1060" y="1416"/>
                      <a:pt x="1060" y="1416"/>
                      <a:pt x="1060" y="1416"/>
                    </a:cubicBezTo>
                    <a:cubicBezTo>
                      <a:pt x="1057" y="1414"/>
                      <a:pt x="1057" y="1414"/>
                      <a:pt x="1057" y="1414"/>
                    </a:cubicBezTo>
                    <a:cubicBezTo>
                      <a:pt x="1056" y="1419"/>
                      <a:pt x="1056" y="1419"/>
                      <a:pt x="1056" y="1419"/>
                    </a:cubicBezTo>
                    <a:cubicBezTo>
                      <a:pt x="1055" y="1419"/>
                      <a:pt x="1055" y="1419"/>
                      <a:pt x="1055" y="1419"/>
                    </a:cubicBezTo>
                    <a:cubicBezTo>
                      <a:pt x="1053" y="1408"/>
                      <a:pt x="1053" y="1408"/>
                      <a:pt x="1053" y="1408"/>
                    </a:cubicBezTo>
                    <a:cubicBezTo>
                      <a:pt x="1057" y="1405"/>
                      <a:pt x="1060" y="1400"/>
                      <a:pt x="1059" y="1394"/>
                    </a:cubicBezTo>
                    <a:cubicBezTo>
                      <a:pt x="1059" y="1387"/>
                      <a:pt x="1054" y="1381"/>
                      <a:pt x="1048" y="1379"/>
                    </a:cubicBezTo>
                    <a:cubicBezTo>
                      <a:pt x="1046" y="1368"/>
                      <a:pt x="1046" y="1368"/>
                      <a:pt x="1046" y="1368"/>
                    </a:cubicBezTo>
                    <a:cubicBezTo>
                      <a:pt x="1049" y="1374"/>
                      <a:pt x="1049" y="1374"/>
                      <a:pt x="1049" y="1374"/>
                    </a:cubicBezTo>
                    <a:cubicBezTo>
                      <a:pt x="1052" y="1370"/>
                      <a:pt x="1052" y="1370"/>
                      <a:pt x="1052" y="1370"/>
                    </a:cubicBezTo>
                    <a:cubicBezTo>
                      <a:pt x="1052" y="1370"/>
                      <a:pt x="1052" y="1370"/>
                      <a:pt x="1053" y="1370"/>
                    </a:cubicBezTo>
                    <a:cubicBezTo>
                      <a:pt x="1054" y="1374"/>
                      <a:pt x="1054" y="1374"/>
                      <a:pt x="1054" y="1374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7" y="1378"/>
                      <a:pt x="1057" y="1378"/>
                      <a:pt x="1057" y="1378"/>
                    </a:cubicBezTo>
                    <a:lnTo>
                      <a:pt x="1062" y="1377"/>
                    </a:lnTo>
                    <a:close/>
                    <a:moveTo>
                      <a:pt x="1082" y="1367"/>
                    </a:moveTo>
                    <a:cubicBezTo>
                      <a:pt x="1082" y="1367"/>
                      <a:pt x="1082" y="1367"/>
                      <a:pt x="1082" y="1367"/>
                    </a:cubicBezTo>
                    <a:cubicBezTo>
                      <a:pt x="1081" y="1371"/>
                      <a:pt x="1081" y="1371"/>
                      <a:pt x="1081" y="1371"/>
                    </a:cubicBezTo>
                    <a:cubicBezTo>
                      <a:pt x="1085" y="1370"/>
                      <a:pt x="1085" y="1370"/>
                      <a:pt x="1085" y="1370"/>
                    </a:cubicBezTo>
                    <a:cubicBezTo>
                      <a:pt x="1085" y="1371"/>
                      <a:pt x="1086" y="1371"/>
                      <a:pt x="1086" y="1371"/>
                    </a:cubicBezTo>
                    <a:cubicBezTo>
                      <a:pt x="1084" y="1374"/>
                      <a:pt x="1084" y="1374"/>
                      <a:pt x="1084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5" y="1378"/>
                      <a:pt x="1085" y="1378"/>
                      <a:pt x="1085" y="1378"/>
                    </a:cubicBezTo>
                    <a:cubicBezTo>
                      <a:pt x="1089" y="1379"/>
                      <a:pt x="1089" y="1379"/>
                      <a:pt x="1089" y="1379"/>
                    </a:cubicBezTo>
                    <a:cubicBezTo>
                      <a:pt x="1085" y="1381"/>
                      <a:pt x="1085" y="1381"/>
                      <a:pt x="1085" y="1381"/>
                    </a:cubicBezTo>
                    <a:cubicBezTo>
                      <a:pt x="1089" y="1383"/>
                      <a:pt x="1089" y="1383"/>
                      <a:pt x="1089" y="1383"/>
                    </a:cubicBezTo>
                    <a:cubicBezTo>
                      <a:pt x="1085" y="1385"/>
                      <a:pt x="1085" y="1385"/>
                      <a:pt x="1085" y="1385"/>
                    </a:cubicBezTo>
                    <a:cubicBezTo>
                      <a:pt x="1089" y="1387"/>
                      <a:pt x="1089" y="1387"/>
                      <a:pt x="1089" y="1387"/>
                    </a:cubicBezTo>
                    <a:cubicBezTo>
                      <a:pt x="1084" y="1388"/>
                      <a:pt x="1084" y="1388"/>
                      <a:pt x="1084" y="1388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3" y="1392"/>
                      <a:pt x="1083" y="1392"/>
                      <a:pt x="1083" y="1392"/>
                    </a:cubicBezTo>
                    <a:cubicBezTo>
                      <a:pt x="1086" y="1395"/>
                      <a:pt x="1086" y="1395"/>
                      <a:pt x="1086" y="1395"/>
                    </a:cubicBezTo>
                    <a:cubicBezTo>
                      <a:pt x="1082" y="1395"/>
                      <a:pt x="1082" y="1395"/>
                      <a:pt x="1082" y="1395"/>
                    </a:cubicBezTo>
                    <a:cubicBezTo>
                      <a:pt x="1084" y="1398"/>
                      <a:pt x="1084" y="1398"/>
                      <a:pt x="1084" y="1398"/>
                    </a:cubicBezTo>
                    <a:cubicBezTo>
                      <a:pt x="1081" y="1397"/>
                      <a:pt x="1081" y="1397"/>
                      <a:pt x="1081" y="1397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78" y="1393"/>
                      <a:pt x="1078" y="1393"/>
                      <a:pt x="1078" y="1393"/>
                    </a:cubicBezTo>
                    <a:cubicBezTo>
                      <a:pt x="1081" y="1389"/>
                      <a:pt x="1082" y="1385"/>
                      <a:pt x="1081" y="1381"/>
                    </a:cubicBezTo>
                    <a:cubicBezTo>
                      <a:pt x="1080" y="1375"/>
                      <a:pt x="1076" y="1371"/>
                      <a:pt x="1071" y="1369"/>
                    </a:cubicBezTo>
                    <a:cubicBezTo>
                      <a:pt x="1069" y="1361"/>
                      <a:pt x="1069" y="1361"/>
                      <a:pt x="1069" y="1361"/>
                    </a:cubicBezTo>
                    <a:cubicBezTo>
                      <a:pt x="1072" y="1365"/>
                      <a:pt x="1072" y="1365"/>
                      <a:pt x="1072" y="1365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5" y="1365"/>
                      <a:pt x="1075" y="1365"/>
                      <a:pt x="1075" y="1365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8" y="1368"/>
                      <a:pt x="1078" y="1368"/>
                      <a:pt x="1078" y="1368"/>
                    </a:cubicBezTo>
                    <a:lnTo>
                      <a:pt x="1082" y="1367"/>
                    </a:lnTo>
                    <a:close/>
                    <a:moveTo>
                      <a:pt x="1120" y="1360"/>
                    </a:moveTo>
                    <a:cubicBezTo>
                      <a:pt x="1118" y="1360"/>
                      <a:pt x="1117" y="1357"/>
                      <a:pt x="1117" y="1354"/>
                    </a:cubicBezTo>
                    <a:cubicBezTo>
                      <a:pt x="1117" y="1350"/>
                      <a:pt x="1118" y="1348"/>
                      <a:pt x="1120" y="1348"/>
                    </a:cubicBezTo>
                    <a:cubicBezTo>
                      <a:pt x="1122" y="1348"/>
                      <a:pt x="1123" y="1350"/>
                      <a:pt x="1123" y="1354"/>
                    </a:cubicBezTo>
                    <a:cubicBezTo>
                      <a:pt x="1123" y="1357"/>
                      <a:pt x="1122" y="1360"/>
                      <a:pt x="1120" y="1360"/>
                    </a:cubicBezTo>
                    <a:close/>
                    <a:moveTo>
                      <a:pt x="1123" y="1364"/>
                    </a:moveTo>
                    <a:cubicBezTo>
                      <a:pt x="1123" y="1366"/>
                      <a:pt x="1121" y="1367"/>
                      <a:pt x="1120" y="1367"/>
                    </a:cubicBezTo>
                    <a:cubicBezTo>
                      <a:pt x="1118" y="1367"/>
                      <a:pt x="1117" y="1366"/>
                      <a:pt x="1117" y="1364"/>
                    </a:cubicBezTo>
                    <a:cubicBezTo>
                      <a:pt x="1117" y="1363"/>
                      <a:pt x="1118" y="1362"/>
                      <a:pt x="1120" y="1362"/>
                    </a:cubicBezTo>
                    <a:cubicBezTo>
                      <a:pt x="1121" y="1362"/>
                      <a:pt x="1123" y="1363"/>
                      <a:pt x="1123" y="1364"/>
                    </a:cubicBezTo>
                    <a:close/>
                    <a:moveTo>
                      <a:pt x="1120" y="1369"/>
                    </a:moveTo>
                    <a:cubicBezTo>
                      <a:pt x="1122" y="1369"/>
                      <a:pt x="1123" y="1372"/>
                      <a:pt x="1123" y="1375"/>
                    </a:cubicBezTo>
                    <a:cubicBezTo>
                      <a:pt x="1123" y="1378"/>
                      <a:pt x="1122" y="1381"/>
                      <a:pt x="1120" y="1381"/>
                    </a:cubicBezTo>
                    <a:cubicBezTo>
                      <a:pt x="1118" y="1381"/>
                      <a:pt x="1117" y="1378"/>
                      <a:pt x="1117" y="1375"/>
                    </a:cubicBezTo>
                    <a:cubicBezTo>
                      <a:pt x="1117" y="1372"/>
                      <a:pt x="1118" y="1369"/>
                      <a:pt x="1120" y="1369"/>
                    </a:cubicBezTo>
                    <a:close/>
                    <a:moveTo>
                      <a:pt x="1119" y="1428"/>
                    </a:move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5"/>
                      <a:pt x="1121" y="1423"/>
                      <a:pt x="1122" y="1423"/>
                    </a:cubicBezTo>
                    <a:cubicBezTo>
                      <a:pt x="1124" y="1423"/>
                      <a:pt x="1125" y="1425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8" y="1426"/>
                      <a:pt x="1130" y="1425"/>
                      <a:pt x="1131" y="1427"/>
                    </a:cubicBezTo>
                    <a:cubicBezTo>
                      <a:pt x="1133" y="1428"/>
                      <a:pt x="1132" y="1430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3" y="1433"/>
                      <a:pt x="1135" y="1434"/>
                      <a:pt x="1135" y="1436"/>
                    </a:cubicBezTo>
                    <a:cubicBezTo>
                      <a:pt x="1135" y="1437"/>
                      <a:pt x="1133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2" y="1441"/>
                      <a:pt x="1133" y="1444"/>
                      <a:pt x="1131" y="1445"/>
                    </a:cubicBezTo>
                    <a:cubicBezTo>
                      <a:pt x="1130" y="1446"/>
                      <a:pt x="1128" y="1445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6"/>
                      <a:pt x="1124" y="1449"/>
                      <a:pt x="1122" y="1449"/>
                    </a:cubicBezTo>
                    <a:cubicBezTo>
                      <a:pt x="1121" y="1449"/>
                      <a:pt x="1119" y="1446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7" y="1445"/>
                      <a:pt x="1114" y="1446"/>
                      <a:pt x="1113" y="1445"/>
                    </a:cubicBezTo>
                    <a:cubicBezTo>
                      <a:pt x="1112" y="1444"/>
                      <a:pt x="1113" y="1441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2" y="1439"/>
                      <a:pt x="1109" y="1437"/>
                      <a:pt x="1109" y="1436"/>
                    </a:cubicBezTo>
                    <a:cubicBezTo>
                      <a:pt x="1109" y="1434"/>
                      <a:pt x="1112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3" y="1430"/>
                      <a:pt x="1112" y="1428"/>
                      <a:pt x="1113" y="1427"/>
                    </a:cubicBezTo>
                    <a:cubicBezTo>
                      <a:pt x="1114" y="1425"/>
                      <a:pt x="1117" y="1426"/>
                      <a:pt x="1119" y="1428"/>
                    </a:cubicBezTo>
                    <a:close/>
                    <a:moveTo>
                      <a:pt x="1131" y="1362"/>
                    </a:moveTo>
                    <a:cubicBezTo>
                      <a:pt x="1128" y="1364"/>
                      <a:pt x="1125" y="1364"/>
                      <a:pt x="1124" y="1362"/>
                    </a:cubicBezTo>
                    <a:cubicBezTo>
                      <a:pt x="1123" y="1360"/>
                      <a:pt x="1124" y="1358"/>
                      <a:pt x="1127" y="1356"/>
                    </a:cubicBezTo>
                    <a:cubicBezTo>
                      <a:pt x="1130" y="1354"/>
                      <a:pt x="1133" y="1354"/>
                      <a:pt x="1134" y="1356"/>
                    </a:cubicBezTo>
                    <a:cubicBezTo>
                      <a:pt x="1135" y="1358"/>
                      <a:pt x="1134" y="1360"/>
                      <a:pt x="1131" y="1362"/>
                    </a:cubicBezTo>
                    <a:close/>
                    <a:moveTo>
                      <a:pt x="1134" y="1373"/>
                    </a:moveTo>
                    <a:cubicBezTo>
                      <a:pt x="1133" y="1374"/>
                      <a:pt x="1130" y="1374"/>
                      <a:pt x="1127" y="1372"/>
                    </a:cubicBezTo>
                    <a:cubicBezTo>
                      <a:pt x="1125" y="1371"/>
                      <a:pt x="1123" y="1368"/>
                      <a:pt x="1124" y="1367"/>
                    </a:cubicBezTo>
                    <a:cubicBezTo>
                      <a:pt x="1125" y="1365"/>
                      <a:pt x="1128" y="1365"/>
                      <a:pt x="1131" y="1367"/>
                    </a:cubicBezTo>
                    <a:cubicBezTo>
                      <a:pt x="1134" y="1368"/>
                      <a:pt x="1135" y="1371"/>
                      <a:pt x="1134" y="1373"/>
                    </a:cubicBezTo>
                    <a:close/>
                    <a:moveTo>
                      <a:pt x="1138" y="1465"/>
                    </a:moveTo>
                    <a:cubicBezTo>
                      <a:pt x="1140" y="1463"/>
                      <a:pt x="1143" y="1462"/>
                      <a:pt x="1144" y="1463"/>
                    </a:cubicBezTo>
                    <a:cubicBezTo>
                      <a:pt x="1145" y="1465"/>
                      <a:pt x="1145" y="1467"/>
                      <a:pt x="1142" y="1469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6" y="1470"/>
                      <a:pt x="1148" y="1471"/>
                      <a:pt x="1148" y="1473"/>
                    </a:cubicBezTo>
                    <a:cubicBezTo>
                      <a:pt x="1148" y="1474"/>
                      <a:pt x="1146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5" y="1478"/>
                      <a:pt x="1145" y="1481"/>
                      <a:pt x="1144" y="1482"/>
                    </a:cubicBezTo>
                    <a:cubicBezTo>
                      <a:pt x="1143" y="1483"/>
                      <a:pt x="1140" y="1482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3"/>
                      <a:pt x="1137" y="1486"/>
                      <a:pt x="1135" y="1486"/>
                    </a:cubicBezTo>
                    <a:cubicBezTo>
                      <a:pt x="1133" y="1486"/>
                      <a:pt x="1132" y="1483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0" y="1482"/>
                      <a:pt x="1127" y="1483"/>
                      <a:pt x="1126" y="1482"/>
                    </a:cubicBezTo>
                    <a:cubicBezTo>
                      <a:pt x="1125" y="1481"/>
                      <a:pt x="1125" y="1478"/>
                      <a:pt x="1128" y="1476"/>
                    </a:cubicBezTo>
                    <a:cubicBezTo>
                      <a:pt x="1128" y="1476"/>
                      <a:pt x="1128" y="1476"/>
                      <a:pt x="1128" y="1476"/>
                    </a:cubicBezTo>
                    <a:cubicBezTo>
                      <a:pt x="1128" y="1476"/>
                      <a:pt x="1128" y="1476"/>
                      <a:pt x="1127" y="1476"/>
                    </a:cubicBezTo>
                    <a:cubicBezTo>
                      <a:pt x="1124" y="1476"/>
                      <a:pt x="1122" y="1474"/>
                      <a:pt x="1122" y="1473"/>
                    </a:cubicBezTo>
                    <a:cubicBezTo>
                      <a:pt x="1122" y="1471"/>
                      <a:pt x="1124" y="1470"/>
                      <a:pt x="1127" y="1470"/>
                    </a:cubicBezTo>
                    <a:cubicBezTo>
                      <a:pt x="1128" y="1470"/>
                      <a:pt x="1128" y="1470"/>
                      <a:pt x="1128" y="1470"/>
                    </a:cubicBezTo>
                    <a:cubicBezTo>
                      <a:pt x="1128" y="1470"/>
                      <a:pt x="1128" y="1470"/>
                      <a:pt x="1128" y="1469"/>
                    </a:cubicBezTo>
                    <a:cubicBezTo>
                      <a:pt x="1125" y="1467"/>
                      <a:pt x="1125" y="1465"/>
                      <a:pt x="1126" y="1463"/>
                    </a:cubicBezTo>
                    <a:cubicBezTo>
                      <a:pt x="1127" y="1462"/>
                      <a:pt x="1130" y="1463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2"/>
                      <a:pt x="1133" y="1460"/>
                      <a:pt x="1135" y="1460"/>
                    </a:cubicBezTo>
                    <a:cubicBezTo>
                      <a:pt x="1137" y="1460"/>
                      <a:pt x="1138" y="1462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lose/>
                    <a:moveTo>
                      <a:pt x="1112" y="1372"/>
                    </a:moveTo>
                    <a:cubicBezTo>
                      <a:pt x="1110" y="1374"/>
                      <a:pt x="1106" y="1374"/>
                      <a:pt x="1105" y="1373"/>
                    </a:cubicBezTo>
                    <a:cubicBezTo>
                      <a:pt x="1105" y="1371"/>
                      <a:pt x="1106" y="1368"/>
                      <a:pt x="1109" y="1367"/>
                    </a:cubicBezTo>
                    <a:cubicBezTo>
                      <a:pt x="1112" y="1365"/>
                      <a:pt x="1115" y="1365"/>
                      <a:pt x="1116" y="1367"/>
                    </a:cubicBezTo>
                    <a:cubicBezTo>
                      <a:pt x="1117" y="1368"/>
                      <a:pt x="1115" y="1371"/>
                      <a:pt x="1112" y="1372"/>
                    </a:cubicBezTo>
                    <a:close/>
                    <a:moveTo>
                      <a:pt x="1116" y="1362"/>
                    </a:moveTo>
                    <a:cubicBezTo>
                      <a:pt x="1115" y="1364"/>
                      <a:pt x="1112" y="1364"/>
                      <a:pt x="1109" y="1362"/>
                    </a:cubicBezTo>
                    <a:cubicBezTo>
                      <a:pt x="1106" y="1360"/>
                      <a:pt x="1105" y="1358"/>
                      <a:pt x="1105" y="1356"/>
                    </a:cubicBezTo>
                    <a:cubicBezTo>
                      <a:pt x="1106" y="1354"/>
                      <a:pt x="1110" y="1354"/>
                      <a:pt x="1112" y="1356"/>
                    </a:cubicBezTo>
                    <a:cubicBezTo>
                      <a:pt x="1115" y="1358"/>
                      <a:pt x="1117" y="1360"/>
                      <a:pt x="1116" y="1362"/>
                    </a:cubicBezTo>
                    <a:close/>
                    <a:moveTo>
                      <a:pt x="1152" y="1437"/>
                    </a:moveTo>
                    <a:cubicBezTo>
                      <a:pt x="1152" y="1435"/>
                      <a:pt x="1154" y="1434"/>
                      <a:pt x="1155" y="1434"/>
                    </a:cubicBezTo>
                    <a:cubicBezTo>
                      <a:pt x="1157" y="1434"/>
                      <a:pt x="1158" y="1435"/>
                      <a:pt x="1158" y="1437"/>
                    </a:cubicBezTo>
                    <a:cubicBezTo>
                      <a:pt x="1158" y="1438"/>
                      <a:pt x="1157" y="1440"/>
                      <a:pt x="1155" y="1440"/>
                    </a:cubicBezTo>
                    <a:cubicBezTo>
                      <a:pt x="1154" y="1440"/>
                      <a:pt x="1152" y="1438"/>
                      <a:pt x="1152" y="1437"/>
                    </a:cubicBezTo>
                    <a:close/>
                    <a:moveTo>
                      <a:pt x="1159" y="1445"/>
                    </a:moveTo>
                    <a:cubicBezTo>
                      <a:pt x="1159" y="1444"/>
                      <a:pt x="1160" y="1443"/>
                      <a:pt x="1162" y="1443"/>
                    </a:cubicBezTo>
                    <a:cubicBezTo>
                      <a:pt x="1163" y="1443"/>
                      <a:pt x="1164" y="1444"/>
                      <a:pt x="1164" y="1445"/>
                    </a:cubicBezTo>
                    <a:cubicBezTo>
                      <a:pt x="1164" y="1447"/>
                      <a:pt x="1163" y="1448"/>
                      <a:pt x="1162" y="1448"/>
                    </a:cubicBezTo>
                    <a:cubicBezTo>
                      <a:pt x="1160" y="1448"/>
                      <a:pt x="1159" y="1447"/>
                      <a:pt x="1159" y="1445"/>
                    </a:cubicBezTo>
                    <a:close/>
                    <a:moveTo>
                      <a:pt x="1165" y="1454"/>
                    </a:moveTo>
                    <a:cubicBezTo>
                      <a:pt x="1165" y="1452"/>
                      <a:pt x="1166" y="1451"/>
                      <a:pt x="1168" y="1451"/>
                    </a:cubicBezTo>
                    <a:cubicBezTo>
                      <a:pt x="1169" y="1451"/>
                      <a:pt x="1171" y="1452"/>
                      <a:pt x="1171" y="1454"/>
                    </a:cubicBezTo>
                    <a:cubicBezTo>
                      <a:pt x="1171" y="1455"/>
                      <a:pt x="1169" y="1456"/>
                      <a:pt x="1168" y="1456"/>
                    </a:cubicBezTo>
                    <a:cubicBezTo>
                      <a:pt x="1166" y="1456"/>
                      <a:pt x="1165" y="1455"/>
                      <a:pt x="1165" y="1454"/>
                    </a:cubicBezTo>
                    <a:close/>
                    <a:moveTo>
                      <a:pt x="1102" y="1272"/>
                    </a:moveTo>
                    <a:cubicBezTo>
                      <a:pt x="1099" y="1270"/>
                      <a:pt x="1099" y="1267"/>
                      <a:pt x="1100" y="1266"/>
                    </a:cubicBezTo>
                    <a:cubicBezTo>
                      <a:pt x="1101" y="1265"/>
                      <a:pt x="1104" y="1266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5"/>
                      <a:pt x="1107" y="1262"/>
                      <a:pt x="1109" y="1262"/>
                    </a:cubicBezTo>
                    <a:cubicBezTo>
                      <a:pt x="1111" y="1262"/>
                      <a:pt x="1112" y="1265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4" y="1266"/>
                      <a:pt x="1117" y="1265"/>
                      <a:pt x="1118" y="1266"/>
                    </a:cubicBezTo>
                    <a:cubicBezTo>
                      <a:pt x="1120" y="1267"/>
                      <a:pt x="1119" y="1270"/>
                      <a:pt x="1117" y="1272"/>
                    </a:cubicBezTo>
                    <a:cubicBezTo>
                      <a:pt x="1117" y="1272"/>
                      <a:pt x="1117" y="1272"/>
                      <a:pt x="1116" y="1272"/>
                    </a:cubicBezTo>
                    <a:cubicBezTo>
                      <a:pt x="1117" y="1272"/>
                      <a:pt x="1117" y="1272"/>
                      <a:pt x="1117" y="1272"/>
                    </a:cubicBezTo>
                    <a:cubicBezTo>
                      <a:pt x="1120" y="1272"/>
                      <a:pt x="1122" y="1273"/>
                      <a:pt x="1122" y="1275"/>
                    </a:cubicBezTo>
                    <a:cubicBezTo>
                      <a:pt x="1122" y="1277"/>
                      <a:pt x="1120" y="1278"/>
                      <a:pt x="1117" y="1278"/>
                    </a:cubicBezTo>
                    <a:cubicBezTo>
                      <a:pt x="1117" y="1278"/>
                      <a:pt x="1117" y="1278"/>
                      <a:pt x="1116" y="1278"/>
                    </a:cubicBezTo>
                    <a:cubicBezTo>
                      <a:pt x="1117" y="1278"/>
                      <a:pt x="1117" y="1278"/>
                      <a:pt x="1117" y="1278"/>
                    </a:cubicBezTo>
                    <a:cubicBezTo>
                      <a:pt x="1119" y="1280"/>
                      <a:pt x="1119" y="1283"/>
                      <a:pt x="1118" y="1284"/>
                    </a:cubicBezTo>
                    <a:cubicBezTo>
                      <a:pt x="1117" y="1285"/>
                      <a:pt x="1114" y="1285"/>
                      <a:pt x="1112" y="1283"/>
                    </a:cubicBezTo>
                    <a:cubicBezTo>
                      <a:pt x="1112" y="1282"/>
                      <a:pt x="1112" y="1282"/>
                      <a:pt x="1112" y="1282"/>
                    </a:cubicBezTo>
                    <a:cubicBezTo>
                      <a:pt x="1112" y="1282"/>
                      <a:pt x="1112" y="1283"/>
                      <a:pt x="1112" y="1283"/>
                    </a:cubicBezTo>
                    <a:cubicBezTo>
                      <a:pt x="1112" y="1286"/>
                      <a:pt x="1111" y="1288"/>
                      <a:pt x="1109" y="1288"/>
                    </a:cubicBezTo>
                    <a:cubicBezTo>
                      <a:pt x="1107" y="1288"/>
                      <a:pt x="1106" y="1286"/>
                      <a:pt x="1106" y="1283"/>
                    </a:cubicBezTo>
                    <a:cubicBezTo>
                      <a:pt x="1106" y="1283"/>
                      <a:pt x="1106" y="1282"/>
                      <a:pt x="1106" y="1282"/>
                    </a:cubicBezTo>
                    <a:cubicBezTo>
                      <a:pt x="1106" y="1282"/>
                      <a:pt x="1106" y="1282"/>
                      <a:pt x="1106" y="1283"/>
                    </a:cubicBezTo>
                    <a:cubicBezTo>
                      <a:pt x="1104" y="1285"/>
                      <a:pt x="1101" y="1285"/>
                      <a:pt x="1100" y="1284"/>
                    </a:cubicBezTo>
                    <a:cubicBezTo>
                      <a:pt x="1099" y="1283"/>
                      <a:pt x="1099" y="1280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099" y="1278"/>
                      <a:pt x="1096" y="1277"/>
                      <a:pt x="1096" y="1275"/>
                    </a:cubicBezTo>
                    <a:cubicBezTo>
                      <a:pt x="1096" y="1273"/>
                      <a:pt x="1099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lose/>
                    <a:moveTo>
                      <a:pt x="1156" y="1274"/>
                    </a:moveTo>
                    <a:cubicBezTo>
                      <a:pt x="1154" y="1272"/>
                      <a:pt x="1153" y="1269"/>
                      <a:pt x="1154" y="1268"/>
                    </a:cubicBezTo>
                    <a:cubicBezTo>
                      <a:pt x="1156" y="1267"/>
                      <a:pt x="1158" y="1268"/>
                      <a:pt x="1160" y="1270"/>
                    </a:cubicBezTo>
                    <a:cubicBezTo>
                      <a:pt x="1160" y="1270"/>
                      <a:pt x="1160" y="1270"/>
                      <a:pt x="1161" y="1270"/>
                    </a:cubicBezTo>
                    <a:cubicBezTo>
                      <a:pt x="1161" y="1270"/>
                      <a:pt x="1161" y="1270"/>
                      <a:pt x="1161" y="1270"/>
                    </a:cubicBezTo>
                    <a:cubicBezTo>
                      <a:pt x="1161" y="1267"/>
                      <a:pt x="1162" y="1264"/>
                      <a:pt x="1164" y="1264"/>
                    </a:cubicBezTo>
                    <a:cubicBezTo>
                      <a:pt x="1165" y="1264"/>
                      <a:pt x="1167" y="1267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9" y="1268"/>
                      <a:pt x="1172" y="1267"/>
                      <a:pt x="1173" y="1268"/>
                    </a:cubicBezTo>
                    <a:cubicBezTo>
                      <a:pt x="1174" y="1269"/>
                      <a:pt x="1173" y="1272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4" y="1274"/>
                      <a:pt x="1177" y="1275"/>
                      <a:pt x="1177" y="1277"/>
                    </a:cubicBezTo>
                    <a:cubicBezTo>
                      <a:pt x="1177" y="1279"/>
                      <a:pt x="1174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3" y="1282"/>
                      <a:pt x="1174" y="1285"/>
                      <a:pt x="1173" y="1286"/>
                    </a:cubicBezTo>
                    <a:cubicBezTo>
                      <a:pt x="1172" y="1287"/>
                      <a:pt x="1169" y="1287"/>
                      <a:pt x="1167" y="1285"/>
                    </a:cubicBezTo>
                    <a:cubicBezTo>
                      <a:pt x="1167" y="1285"/>
                      <a:pt x="1167" y="1284"/>
                      <a:pt x="1167" y="1284"/>
                    </a:cubicBezTo>
                    <a:cubicBezTo>
                      <a:pt x="1167" y="1284"/>
                      <a:pt x="1167" y="1285"/>
                      <a:pt x="1167" y="1285"/>
                    </a:cubicBezTo>
                    <a:cubicBezTo>
                      <a:pt x="1167" y="1288"/>
                      <a:pt x="1165" y="1290"/>
                      <a:pt x="1164" y="1290"/>
                    </a:cubicBezTo>
                    <a:cubicBezTo>
                      <a:pt x="1162" y="1290"/>
                      <a:pt x="1161" y="1288"/>
                      <a:pt x="1161" y="1285"/>
                    </a:cubicBezTo>
                    <a:cubicBezTo>
                      <a:pt x="1161" y="1285"/>
                      <a:pt x="1161" y="1284"/>
                      <a:pt x="1161" y="1284"/>
                    </a:cubicBezTo>
                    <a:cubicBezTo>
                      <a:pt x="1160" y="1284"/>
                      <a:pt x="1160" y="1285"/>
                      <a:pt x="1160" y="1285"/>
                    </a:cubicBezTo>
                    <a:cubicBezTo>
                      <a:pt x="1158" y="1287"/>
                      <a:pt x="1156" y="1287"/>
                      <a:pt x="1154" y="1286"/>
                    </a:cubicBezTo>
                    <a:cubicBezTo>
                      <a:pt x="1153" y="1285"/>
                      <a:pt x="1154" y="1282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3" y="1280"/>
                      <a:pt x="1151" y="1279"/>
                      <a:pt x="1151" y="1277"/>
                    </a:cubicBezTo>
                    <a:cubicBezTo>
                      <a:pt x="1151" y="1275"/>
                      <a:pt x="1153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lose/>
                    <a:moveTo>
                      <a:pt x="1203" y="1253"/>
                    </a:moveTo>
                    <a:cubicBezTo>
                      <a:pt x="1201" y="1251"/>
                      <a:pt x="1200" y="1248"/>
                      <a:pt x="1202" y="1247"/>
                    </a:cubicBezTo>
                    <a:cubicBezTo>
                      <a:pt x="1203" y="1246"/>
                      <a:pt x="1206" y="1247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6"/>
                      <a:pt x="1209" y="1243"/>
                      <a:pt x="1211" y="1243"/>
                    </a:cubicBezTo>
                    <a:cubicBezTo>
                      <a:pt x="1213" y="1243"/>
                      <a:pt x="1214" y="1246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6" y="1247"/>
                      <a:pt x="1219" y="1246"/>
                      <a:pt x="1220" y="1247"/>
                    </a:cubicBezTo>
                    <a:cubicBezTo>
                      <a:pt x="1221" y="1248"/>
                      <a:pt x="1220" y="1251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21" y="1253"/>
                      <a:pt x="1224" y="1255"/>
                      <a:pt x="1224" y="1256"/>
                    </a:cubicBezTo>
                    <a:cubicBezTo>
                      <a:pt x="1224" y="1258"/>
                      <a:pt x="1221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20" y="1261"/>
                      <a:pt x="1221" y="1264"/>
                      <a:pt x="1220" y="1265"/>
                    </a:cubicBezTo>
                    <a:cubicBezTo>
                      <a:pt x="1219" y="1267"/>
                      <a:pt x="1216" y="1266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7"/>
                      <a:pt x="1213" y="1269"/>
                      <a:pt x="1211" y="1269"/>
                    </a:cubicBezTo>
                    <a:cubicBezTo>
                      <a:pt x="1209" y="1269"/>
                      <a:pt x="1208" y="1267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6" y="1266"/>
                      <a:pt x="1203" y="1267"/>
                      <a:pt x="1202" y="1265"/>
                    </a:cubicBezTo>
                    <a:cubicBezTo>
                      <a:pt x="1200" y="1264"/>
                      <a:pt x="1201" y="1261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0" y="1259"/>
                      <a:pt x="1198" y="1258"/>
                      <a:pt x="1198" y="1256"/>
                    </a:cubicBezTo>
                    <a:cubicBezTo>
                      <a:pt x="1198" y="1255"/>
                      <a:pt x="1200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lose/>
                    <a:moveTo>
                      <a:pt x="1242" y="1196"/>
                    </a:moveTo>
                    <a:cubicBezTo>
                      <a:pt x="1239" y="1194"/>
                      <a:pt x="1239" y="1191"/>
                      <a:pt x="1240" y="1190"/>
                    </a:cubicBezTo>
                    <a:cubicBezTo>
                      <a:pt x="1241" y="1189"/>
                      <a:pt x="1244" y="1190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89"/>
                      <a:pt x="1247" y="1187"/>
                      <a:pt x="1249" y="1187"/>
                    </a:cubicBezTo>
                    <a:cubicBezTo>
                      <a:pt x="1251" y="1187"/>
                      <a:pt x="1252" y="1189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4" y="1190"/>
                      <a:pt x="1257" y="1189"/>
                      <a:pt x="1258" y="1190"/>
                    </a:cubicBezTo>
                    <a:cubicBezTo>
                      <a:pt x="1259" y="1191"/>
                      <a:pt x="1259" y="1194"/>
                      <a:pt x="1256" y="1196"/>
                    </a:cubicBezTo>
                    <a:cubicBezTo>
                      <a:pt x="1256" y="1196"/>
                      <a:pt x="1256" y="1196"/>
                      <a:pt x="1256" y="1196"/>
                    </a:cubicBezTo>
                    <a:cubicBezTo>
                      <a:pt x="1256" y="1196"/>
                      <a:pt x="1256" y="1196"/>
                      <a:pt x="1257" y="1196"/>
                    </a:cubicBezTo>
                    <a:cubicBezTo>
                      <a:pt x="1260" y="1196"/>
                      <a:pt x="1262" y="1198"/>
                      <a:pt x="1262" y="1199"/>
                    </a:cubicBezTo>
                    <a:cubicBezTo>
                      <a:pt x="1262" y="1201"/>
                      <a:pt x="1260" y="1202"/>
                      <a:pt x="1257" y="1202"/>
                    </a:cubicBezTo>
                    <a:cubicBezTo>
                      <a:pt x="1256" y="1202"/>
                      <a:pt x="1256" y="1202"/>
                      <a:pt x="1256" y="1202"/>
                    </a:cubicBezTo>
                    <a:cubicBezTo>
                      <a:pt x="1256" y="1203"/>
                      <a:pt x="1256" y="1203"/>
                      <a:pt x="1256" y="1203"/>
                    </a:cubicBezTo>
                    <a:cubicBezTo>
                      <a:pt x="1259" y="1205"/>
                      <a:pt x="1259" y="1207"/>
                      <a:pt x="1258" y="1209"/>
                    </a:cubicBezTo>
                    <a:cubicBezTo>
                      <a:pt x="1257" y="1210"/>
                      <a:pt x="1254" y="1209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10"/>
                      <a:pt x="1251" y="1212"/>
                      <a:pt x="1249" y="1212"/>
                    </a:cubicBezTo>
                    <a:cubicBezTo>
                      <a:pt x="1247" y="1212"/>
                      <a:pt x="1246" y="1210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4" y="1209"/>
                      <a:pt x="1241" y="1210"/>
                      <a:pt x="1240" y="1209"/>
                    </a:cubicBezTo>
                    <a:cubicBezTo>
                      <a:pt x="1239" y="1207"/>
                      <a:pt x="1239" y="1205"/>
                      <a:pt x="1242" y="1203"/>
                    </a:cubicBezTo>
                    <a:cubicBezTo>
                      <a:pt x="1242" y="1203"/>
                      <a:pt x="1242" y="1203"/>
                      <a:pt x="1242" y="1202"/>
                    </a:cubicBezTo>
                    <a:cubicBezTo>
                      <a:pt x="1242" y="1202"/>
                      <a:pt x="1242" y="1202"/>
                      <a:pt x="1241" y="1202"/>
                    </a:cubicBezTo>
                    <a:cubicBezTo>
                      <a:pt x="1238" y="1202"/>
                      <a:pt x="1236" y="1201"/>
                      <a:pt x="1236" y="1199"/>
                    </a:cubicBezTo>
                    <a:cubicBezTo>
                      <a:pt x="1236" y="1198"/>
                      <a:pt x="1238" y="1196"/>
                      <a:pt x="1241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lose/>
                    <a:moveTo>
                      <a:pt x="1245" y="1019"/>
                    </a:moveTo>
                    <a:cubicBezTo>
                      <a:pt x="1242" y="1019"/>
                      <a:pt x="1239" y="1018"/>
                      <a:pt x="1239" y="1016"/>
                    </a:cubicBezTo>
                    <a:cubicBezTo>
                      <a:pt x="1239" y="1014"/>
                      <a:pt x="1242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2" y="1011"/>
                      <a:pt x="1242" y="1008"/>
                      <a:pt x="1243" y="1007"/>
                    </a:cubicBezTo>
                    <a:cubicBezTo>
                      <a:pt x="1244" y="1006"/>
                      <a:pt x="1247" y="1006"/>
                      <a:pt x="1249" y="1008"/>
                    </a:cubicBezTo>
                    <a:cubicBezTo>
                      <a:pt x="1249" y="1009"/>
                      <a:pt x="1249" y="1009"/>
                      <a:pt x="1249" y="1009"/>
                    </a:cubicBezTo>
                    <a:cubicBezTo>
                      <a:pt x="1249" y="1009"/>
                      <a:pt x="1249" y="1009"/>
                      <a:pt x="1249" y="1008"/>
                    </a:cubicBezTo>
                    <a:cubicBezTo>
                      <a:pt x="1249" y="1005"/>
                      <a:pt x="1250" y="1003"/>
                      <a:pt x="1252" y="1003"/>
                    </a:cubicBezTo>
                    <a:cubicBezTo>
                      <a:pt x="1254" y="1003"/>
                      <a:pt x="1255" y="1005"/>
                      <a:pt x="1255" y="1008"/>
                    </a:cubicBezTo>
                    <a:cubicBezTo>
                      <a:pt x="1255" y="1009"/>
                      <a:pt x="1255" y="1009"/>
                      <a:pt x="1255" y="1009"/>
                    </a:cubicBezTo>
                    <a:cubicBezTo>
                      <a:pt x="1255" y="1009"/>
                      <a:pt x="1255" y="1009"/>
                      <a:pt x="1255" y="1008"/>
                    </a:cubicBezTo>
                    <a:cubicBezTo>
                      <a:pt x="1257" y="1006"/>
                      <a:pt x="1260" y="1006"/>
                      <a:pt x="1261" y="1007"/>
                    </a:cubicBezTo>
                    <a:cubicBezTo>
                      <a:pt x="1262" y="1008"/>
                      <a:pt x="1262" y="1011"/>
                      <a:pt x="1260" y="1013"/>
                    </a:cubicBezTo>
                    <a:cubicBezTo>
                      <a:pt x="1260" y="1013"/>
                      <a:pt x="1259" y="1013"/>
                      <a:pt x="1259" y="1013"/>
                    </a:cubicBezTo>
                    <a:cubicBezTo>
                      <a:pt x="1259" y="1013"/>
                      <a:pt x="1260" y="1013"/>
                      <a:pt x="1260" y="1013"/>
                    </a:cubicBezTo>
                    <a:cubicBezTo>
                      <a:pt x="1263" y="1013"/>
                      <a:pt x="1265" y="1014"/>
                      <a:pt x="1265" y="1016"/>
                    </a:cubicBezTo>
                    <a:cubicBezTo>
                      <a:pt x="1265" y="1018"/>
                      <a:pt x="1263" y="1019"/>
                      <a:pt x="1260" y="1019"/>
                    </a:cubicBezTo>
                    <a:cubicBezTo>
                      <a:pt x="1260" y="1019"/>
                      <a:pt x="1259" y="1019"/>
                      <a:pt x="1259" y="1019"/>
                    </a:cubicBezTo>
                    <a:cubicBezTo>
                      <a:pt x="1259" y="1019"/>
                      <a:pt x="1260" y="1019"/>
                      <a:pt x="1260" y="1019"/>
                    </a:cubicBezTo>
                    <a:cubicBezTo>
                      <a:pt x="1262" y="1021"/>
                      <a:pt x="1262" y="1024"/>
                      <a:pt x="1261" y="1025"/>
                    </a:cubicBezTo>
                    <a:cubicBezTo>
                      <a:pt x="1260" y="1026"/>
                      <a:pt x="1257" y="1026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6"/>
                      <a:pt x="1254" y="1029"/>
                      <a:pt x="1252" y="1029"/>
                    </a:cubicBezTo>
                    <a:cubicBezTo>
                      <a:pt x="1250" y="1029"/>
                      <a:pt x="1249" y="1026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7" y="1026"/>
                      <a:pt x="1244" y="1026"/>
                      <a:pt x="1243" y="1025"/>
                    </a:cubicBezTo>
                    <a:cubicBezTo>
                      <a:pt x="1242" y="1024"/>
                      <a:pt x="1242" y="1021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lose/>
                    <a:moveTo>
                      <a:pt x="1236" y="962"/>
                    </a:moveTo>
                    <a:cubicBezTo>
                      <a:pt x="1236" y="964"/>
                      <a:pt x="1235" y="966"/>
                      <a:pt x="1233" y="966"/>
                    </a:cubicBezTo>
                    <a:cubicBezTo>
                      <a:pt x="1232" y="966"/>
                      <a:pt x="1231" y="964"/>
                      <a:pt x="1231" y="962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29" y="963"/>
                      <a:pt x="1226" y="964"/>
                      <a:pt x="1225" y="963"/>
                    </a:cubicBezTo>
                    <a:cubicBezTo>
                      <a:pt x="1224" y="962"/>
                      <a:pt x="1225" y="960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4" y="958"/>
                      <a:pt x="1222" y="956"/>
                      <a:pt x="1222" y="955"/>
                    </a:cubicBezTo>
                    <a:cubicBezTo>
                      <a:pt x="1222" y="953"/>
                      <a:pt x="1224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5" y="950"/>
                      <a:pt x="1224" y="948"/>
                      <a:pt x="1225" y="947"/>
                    </a:cubicBezTo>
                    <a:cubicBezTo>
                      <a:pt x="1226" y="946"/>
                      <a:pt x="1229" y="946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5"/>
                      <a:pt x="1232" y="943"/>
                      <a:pt x="1233" y="943"/>
                    </a:cubicBezTo>
                    <a:cubicBezTo>
                      <a:pt x="1235" y="943"/>
                      <a:pt x="1236" y="945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8" y="946"/>
                      <a:pt x="1241" y="946"/>
                      <a:pt x="1242" y="947"/>
                    </a:cubicBezTo>
                    <a:cubicBezTo>
                      <a:pt x="1243" y="948"/>
                      <a:pt x="1242" y="950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3" y="952"/>
                      <a:pt x="1245" y="953"/>
                      <a:pt x="1245" y="955"/>
                    </a:cubicBezTo>
                    <a:cubicBezTo>
                      <a:pt x="1245" y="956"/>
                      <a:pt x="1243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2" y="960"/>
                      <a:pt x="1243" y="962"/>
                      <a:pt x="1242" y="963"/>
                    </a:cubicBezTo>
                    <a:cubicBezTo>
                      <a:pt x="1241" y="964"/>
                      <a:pt x="1238" y="963"/>
                      <a:pt x="1236" y="961"/>
                    </a:cubicBezTo>
                    <a:cubicBezTo>
                      <a:pt x="1236" y="961"/>
                      <a:pt x="1236" y="961"/>
                      <a:pt x="1236" y="961"/>
                    </a:cubicBezTo>
                    <a:cubicBezTo>
                      <a:pt x="1236" y="961"/>
                      <a:pt x="1236" y="961"/>
                      <a:pt x="1236" y="962"/>
                    </a:cubicBezTo>
                    <a:close/>
                    <a:moveTo>
                      <a:pt x="1269" y="1069"/>
                    </a:moveTo>
                    <a:cubicBezTo>
                      <a:pt x="1271" y="1066"/>
                      <a:pt x="1274" y="1066"/>
                      <a:pt x="1275" y="1067"/>
                    </a:cubicBezTo>
                    <a:cubicBezTo>
                      <a:pt x="1276" y="1068"/>
                      <a:pt x="1275" y="1071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6" y="1073"/>
                      <a:pt x="1279" y="1074"/>
                      <a:pt x="1279" y="1076"/>
                    </a:cubicBezTo>
                    <a:cubicBezTo>
                      <a:pt x="1279" y="1078"/>
                      <a:pt x="1276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5" y="1081"/>
                      <a:pt x="1276" y="1084"/>
                      <a:pt x="1275" y="1085"/>
                    </a:cubicBezTo>
                    <a:cubicBezTo>
                      <a:pt x="1274" y="1086"/>
                      <a:pt x="1271" y="1086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6"/>
                      <a:pt x="1267" y="1089"/>
                      <a:pt x="1266" y="1089"/>
                    </a:cubicBezTo>
                    <a:cubicBezTo>
                      <a:pt x="1264" y="1089"/>
                      <a:pt x="1262" y="1086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0" y="1086"/>
                      <a:pt x="1258" y="1086"/>
                      <a:pt x="1256" y="1085"/>
                    </a:cubicBezTo>
                    <a:cubicBezTo>
                      <a:pt x="1255" y="1084"/>
                      <a:pt x="1256" y="1081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5" y="1079"/>
                      <a:pt x="1253" y="1078"/>
                      <a:pt x="1253" y="1076"/>
                    </a:cubicBezTo>
                    <a:cubicBezTo>
                      <a:pt x="1253" y="1074"/>
                      <a:pt x="1255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6" y="1071"/>
                      <a:pt x="1255" y="1068"/>
                      <a:pt x="1256" y="1067"/>
                    </a:cubicBezTo>
                    <a:cubicBezTo>
                      <a:pt x="1258" y="1066"/>
                      <a:pt x="1260" y="1066"/>
                      <a:pt x="1262" y="1069"/>
                    </a:cubicBezTo>
                    <a:cubicBezTo>
                      <a:pt x="1262" y="1069"/>
                      <a:pt x="1262" y="1069"/>
                      <a:pt x="1262" y="1069"/>
                    </a:cubicBezTo>
                    <a:cubicBezTo>
                      <a:pt x="1262" y="1069"/>
                      <a:pt x="1262" y="1069"/>
                      <a:pt x="1262" y="1068"/>
                    </a:cubicBezTo>
                    <a:cubicBezTo>
                      <a:pt x="1262" y="1065"/>
                      <a:pt x="1264" y="1063"/>
                      <a:pt x="1266" y="1063"/>
                    </a:cubicBezTo>
                    <a:cubicBezTo>
                      <a:pt x="1267" y="1063"/>
                      <a:pt x="1269" y="1065"/>
                      <a:pt x="1269" y="1068"/>
                    </a:cubicBezTo>
                    <a:cubicBezTo>
                      <a:pt x="1269" y="1069"/>
                      <a:pt x="1269" y="1069"/>
                      <a:pt x="1269" y="1069"/>
                    </a:cubicBezTo>
                    <a:cubicBezTo>
                      <a:pt x="1269" y="1069"/>
                      <a:pt x="1269" y="1069"/>
                      <a:pt x="1269" y="1069"/>
                    </a:cubicBezTo>
                    <a:close/>
                    <a:moveTo>
                      <a:pt x="1272" y="1140"/>
                    </a:moveTo>
                    <a:cubicBezTo>
                      <a:pt x="1274" y="1142"/>
                      <a:pt x="1275" y="1145"/>
                      <a:pt x="1273" y="1146"/>
                    </a:cubicBezTo>
                    <a:cubicBezTo>
                      <a:pt x="1272" y="1147"/>
                      <a:pt x="1269" y="1146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7"/>
                      <a:pt x="1266" y="1149"/>
                      <a:pt x="1264" y="1149"/>
                    </a:cubicBezTo>
                    <a:cubicBezTo>
                      <a:pt x="1263" y="1149"/>
                      <a:pt x="1261" y="1147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59" y="1146"/>
                      <a:pt x="1256" y="1147"/>
                      <a:pt x="1255" y="1146"/>
                    </a:cubicBezTo>
                    <a:cubicBezTo>
                      <a:pt x="1254" y="1145"/>
                      <a:pt x="1255" y="1142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4" y="1140"/>
                      <a:pt x="1251" y="1138"/>
                      <a:pt x="1251" y="1137"/>
                    </a:cubicBezTo>
                    <a:cubicBezTo>
                      <a:pt x="1251" y="1135"/>
                      <a:pt x="1254" y="1133"/>
                      <a:pt x="1257" y="1133"/>
                    </a:cubicBezTo>
                    <a:cubicBezTo>
                      <a:pt x="1257" y="1133"/>
                      <a:pt x="1257" y="1134"/>
                      <a:pt x="1257" y="1134"/>
                    </a:cubicBezTo>
                    <a:cubicBezTo>
                      <a:pt x="1257" y="1133"/>
                      <a:pt x="1257" y="1133"/>
                      <a:pt x="1257" y="1133"/>
                    </a:cubicBezTo>
                    <a:cubicBezTo>
                      <a:pt x="1255" y="1131"/>
                      <a:pt x="1254" y="1129"/>
                      <a:pt x="1255" y="1127"/>
                    </a:cubicBezTo>
                    <a:cubicBezTo>
                      <a:pt x="1256" y="1126"/>
                      <a:pt x="1259" y="1127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6"/>
                      <a:pt x="1263" y="1124"/>
                      <a:pt x="1264" y="1124"/>
                    </a:cubicBezTo>
                    <a:cubicBezTo>
                      <a:pt x="1266" y="1124"/>
                      <a:pt x="1267" y="1126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9" y="1127"/>
                      <a:pt x="1272" y="1126"/>
                      <a:pt x="1273" y="1127"/>
                    </a:cubicBezTo>
                    <a:cubicBezTo>
                      <a:pt x="1275" y="1129"/>
                      <a:pt x="1274" y="1131"/>
                      <a:pt x="1272" y="1133"/>
                    </a:cubicBezTo>
                    <a:cubicBezTo>
                      <a:pt x="1272" y="1133"/>
                      <a:pt x="1272" y="1133"/>
                      <a:pt x="1272" y="1134"/>
                    </a:cubicBezTo>
                    <a:cubicBezTo>
                      <a:pt x="1272" y="1134"/>
                      <a:pt x="1272" y="1133"/>
                      <a:pt x="1272" y="1133"/>
                    </a:cubicBezTo>
                    <a:cubicBezTo>
                      <a:pt x="1275" y="1133"/>
                      <a:pt x="1277" y="1135"/>
                      <a:pt x="1277" y="1137"/>
                    </a:cubicBezTo>
                    <a:cubicBezTo>
                      <a:pt x="1277" y="1138"/>
                      <a:pt x="1275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lose/>
                    <a:moveTo>
                      <a:pt x="1214" y="902"/>
                    </a:moveTo>
                    <a:cubicBezTo>
                      <a:pt x="1216" y="904"/>
                      <a:pt x="1217" y="907"/>
                      <a:pt x="1216" y="908"/>
                    </a:cubicBezTo>
                    <a:cubicBezTo>
                      <a:pt x="1215" y="909"/>
                      <a:pt x="1213" y="908"/>
                      <a:pt x="1211" y="906"/>
                    </a:cubicBezTo>
                    <a:cubicBezTo>
                      <a:pt x="1211" y="906"/>
                      <a:pt x="1211" y="906"/>
                      <a:pt x="1210" y="906"/>
                    </a:cubicBezTo>
                    <a:cubicBezTo>
                      <a:pt x="1210" y="906"/>
                      <a:pt x="1211" y="906"/>
                      <a:pt x="1211" y="906"/>
                    </a:cubicBezTo>
                    <a:cubicBezTo>
                      <a:pt x="1211" y="909"/>
                      <a:pt x="1209" y="911"/>
                      <a:pt x="1208" y="911"/>
                    </a:cubicBezTo>
                    <a:cubicBezTo>
                      <a:pt x="1206" y="911"/>
                      <a:pt x="1205" y="909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3" y="908"/>
                      <a:pt x="1201" y="909"/>
                      <a:pt x="1199" y="908"/>
                    </a:cubicBezTo>
                    <a:cubicBezTo>
                      <a:pt x="1198" y="907"/>
                      <a:pt x="1199" y="904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198" y="902"/>
                      <a:pt x="1196" y="901"/>
                      <a:pt x="1196" y="900"/>
                    </a:cubicBezTo>
                    <a:cubicBezTo>
                      <a:pt x="1196" y="898"/>
                      <a:pt x="1198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199" y="895"/>
                      <a:pt x="1198" y="892"/>
                      <a:pt x="1199" y="891"/>
                    </a:cubicBezTo>
                    <a:cubicBezTo>
                      <a:pt x="1201" y="890"/>
                      <a:pt x="1203" y="891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0"/>
                      <a:pt x="1206" y="888"/>
                      <a:pt x="1208" y="888"/>
                    </a:cubicBezTo>
                    <a:cubicBezTo>
                      <a:pt x="1209" y="888"/>
                      <a:pt x="1211" y="890"/>
                      <a:pt x="1211" y="893"/>
                    </a:cubicBezTo>
                    <a:cubicBezTo>
                      <a:pt x="1211" y="893"/>
                      <a:pt x="1210" y="893"/>
                      <a:pt x="1210" y="893"/>
                    </a:cubicBezTo>
                    <a:cubicBezTo>
                      <a:pt x="1211" y="893"/>
                      <a:pt x="1211" y="893"/>
                      <a:pt x="1211" y="893"/>
                    </a:cubicBezTo>
                    <a:cubicBezTo>
                      <a:pt x="1213" y="891"/>
                      <a:pt x="1215" y="890"/>
                      <a:pt x="1216" y="891"/>
                    </a:cubicBezTo>
                    <a:cubicBezTo>
                      <a:pt x="1217" y="892"/>
                      <a:pt x="1216" y="895"/>
                      <a:pt x="1214" y="897"/>
                    </a:cubicBezTo>
                    <a:cubicBezTo>
                      <a:pt x="1214" y="897"/>
                      <a:pt x="1214" y="897"/>
                      <a:pt x="1214" y="897"/>
                    </a:cubicBezTo>
                    <a:cubicBezTo>
                      <a:pt x="1214" y="897"/>
                      <a:pt x="1214" y="897"/>
                      <a:pt x="1215" y="897"/>
                    </a:cubicBezTo>
                    <a:cubicBezTo>
                      <a:pt x="1217" y="897"/>
                      <a:pt x="1219" y="898"/>
                      <a:pt x="1219" y="900"/>
                    </a:cubicBezTo>
                    <a:cubicBezTo>
                      <a:pt x="1219" y="901"/>
                      <a:pt x="1217" y="902"/>
                      <a:pt x="1215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lose/>
                    <a:moveTo>
                      <a:pt x="1169" y="781"/>
                    </a:moveTo>
                    <a:cubicBezTo>
                      <a:pt x="1167" y="783"/>
                      <a:pt x="1164" y="784"/>
                      <a:pt x="1163" y="783"/>
                    </a:cubicBezTo>
                    <a:cubicBezTo>
                      <a:pt x="1162" y="782"/>
                      <a:pt x="1163" y="779"/>
                      <a:pt x="1165" y="778"/>
                    </a:cubicBezTo>
                    <a:cubicBezTo>
                      <a:pt x="1165" y="778"/>
                      <a:pt x="1165" y="778"/>
                      <a:pt x="1165" y="777"/>
                    </a:cubicBezTo>
                    <a:cubicBezTo>
                      <a:pt x="1165" y="777"/>
                      <a:pt x="1165" y="777"/>
                      <a:pt x="1165" y="777"/>
                    </a:cubicBezTo>
                    <a:cubicBezTo>
                      <a:pt x="1162" y="777"/>
                      <a:pt x="1160" y="776"/>
                      <a:pt x="1160" y="775"/>
                    </a:cubicBezTo>
                    <a:cubicBezTo>
                      <a:pt x="1160" y="773"/>
                      <a:pt x="1162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3" y="770"/>
                      <a:pt x="1162" y="768"/>
                      <a:pt x="1163" y="767"/>
                    </a:cubicBezTo>
                    <a:cubicBezTo>
                      <a:pt x="1164" y="765"/>
                      <a:pt x="1167" y="766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5"/>
                      <a:pt x="1170" y="763"/>
                      <a:pt x="1172" y="763"/>
                    </a:cubicBezTo>
                    <a:cubicBezTo>
                      <a:pt x="1173" y="763"/>
                      <a:pt x="1174" y="765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6" y="766"/>
                      <a:pt x="1179" y="765"/>
                      <a:pt x="1180" y="767"/>
                    </a:cubicBezTo>
                    <a:cubicBezTo>
                      <a:pt x="1181" y="768"/>
                      <a:pt x="1180" y="770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81" y="772"/>
                      <a:pt x="1183" y="773"/>
                      <a:pt x="1183" y="775"/>
                    </a:cubicBezTo>
                    <a:cubicBezTo>
                      <a:pt x="1183" y="776"/>
                      <a:pt x="1181" y="777"/>
                      <a:pt x="1178" y="777"/>
                    </a:cubicBezTo>
                    <a:cubicBezTo>
                      <a:pt x="1178" y="777"/>
                      <a:pt x="1178" y="777"/>
                      <a:pt x="1178" y="777"/>
                    </a:cubicBezTo>
                    <a:cubicBezTo>
                      <a:pt x="1178" y="778"/>
                      <a:pt x="1178" y="778"/>
                      <a:pt x="1178" y="778"/>
                    </a:cubicBezTo>
                    <a:cubicBezTo>
                      <a:pt x="1180" y="779"/>
                      <a:pt x="1181" y="782"/>
                      <a:pt x="1180" y="783"/>
                    </a:cubicBezTo>
                    <a:cubicBezTo>
                      <a:pt x="1179" y="784"/>
                      <a:pt x="1176" y="783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4"/>
                      <a:pt x="1173" y="786"/>
                      <a:pt x="1172" y="786"/>
                    </a:cubicBezTo>
                    <a:cubicBezTo>
                      <a:pt x="1170" y="786"/>
                      <a:pt x="1169" y="784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lose/>
                    <a:moveTo>
                      <a:pt x="1200" y="710"/>
                    </a:moveTo>
                    <a:cubicBezTo>
                      <a:pt x="1198" y="708"/>
                      <a:pt x="1197" y="706"/>
                      <a:pt x="1198" y="705"/>
                    </a:cubicBezTo>
                    <a:cubicBezTo>
                      <a:pt x="1199" y="704"/>
                      <a:pt x="1202" y="704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4"/>
                      <a:pt x="1205" y="701"/>
                      <a:pt x="1206" y="701"/>
                    </a:cubicBezTo>
                    <a:cubicBezTo>
                      <a:pt x="1208" y="701"/>
                      <a:pt x="1209" y="704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11" y="704"/>
                      <a:pt x="1214" y="704"/>
                      <a:pt x="1215" y="705"/>
                    </a:cubicBezTo>
                    <a:cubicBezTo>
                      <a:pt x="1216" y="706"/>
                      <a:pt x="1215" y="708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6" y="710"/>
                      <a:pt x="1218" y="711"/>
                      <a:pt x="1218" y="713"/>
                    </a:cubicBezTo>
                    <a:cubicBezTo>
                      <a:pt x="1218" y="715"/>
                      <a:pt x="1216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5" y="718"/>
                      <a:pt x="1216" y="720"/>
                      <a:pt x="1215" y="721"/>
                    </a:cubicBezTo>
                    <a:cubicBezTo>
                      <a:pt x="1214" y="722"/>
                      <a:pt x="1211" y="722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2"/>
                      <a:pt x="1208" y="725"/>
                      <a:pt x="1206" y="725"/>
                    </a:cubicBezTo>
                    <a:cubicBezTo>
                      <a:pt x="1205" y="725"/>
                      <a:pt x="1204" y="722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2" y="722"/>
                      <a:pt x="1199" y="722"/>
                      <a:pt x="1198" y="721"/>
                    </a:cubicBezTo>
                    <a:cubicBezTo>
                      <a:pt x="1197" y="720"/>
                      <a:pt x="1198" y="718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197" y="716"/>
                      <a:pt x="1195" y="715"/>
                      <a:pt x="1195" y="713"/>
                    </a:cubicBezTo>
                    <a:cubicBezTo>
                      <a:pt x="1195" y="711"/>
                      <a:pt x="1197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lose/>
                    <a:moveTo>
                      <a:pt x="1266" y="723"/>
                    </a:moveTo>
                    <a:cubicBezTo>
                      <a:pt x="1264" y="721"/>
                      <a:pt x="1263" y="719"/>
                      <a:pt x="1264" y="718"/>
                    </a:cubicBezTo>
                    <a:cubicBezTo>
                      <a:pt x="1265" y="717"/>
                      <a:pt x="1268" y="717"/>
                      <a:pt x="1270" y="719"/>
                    </a:cubicBezTo>
                    <a:cubicBezTo>
                      <a:pt x="1270" y="719"/>
                      <a:pt x="1270" y="719"/>
                      <a:pt x="1270" y="720"/>
                    </a:cubicBezTo>
                    <a:cubicBezTo>
                      <a:pt x="1270" y="719"/>
                      <a:pt x="1270" y="719"/>
                      <a:pt x="1270" y="719"/>
                    </a:cubicBezTo>
                    <a:cubicBezTo>
                      <a:pt x="1270" y="717"/>
                      <a:pt x="1271" y="714"/>
                      <a:pt x="1273" y="714"/>
                    </a:cubicBezTo>
                    <a:cubicBezTo>
                      <a:pt x="1274" y="714"/>
                      <a:pt x="1275" y="717"/>
                      <a:pt x="1275" y="719"/>
                    </a:cubicBezTo>
                    <a:cubicBezTo>
                      <a:pt x="1275" y="719"/>
                      <a:pt x="1275" y="719"/>
                      <a:pt x="1275" y="720"/>
                    </a:cubicBezTo>
                    <a:cubicBezTo>
                      <a:pt x="1275" y="719"/>
                      <a:pt x="1275" y="719"/>
                      <a:pt x="1275" y="719"/>
                    </a:cubicBezTo>
                    <a:cubicBezTo>
                      <a:pt x="1277" y="717"/>
                      <a:pt x="1280" y="717"/>
                      <a:pt x="1281" y="718"/>
                    </a:cubicBezTo>
                    <a:cubicBezTo>
                      <a:pt x="1282" y="719"/>
                      <a:pt x="1281" y="721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82" y="723"/>
                      <a:pt x="1284" y="725"/>
                      <a:pt x="1284" y="726"/>
                    </a:cubicBezTo>
                    <a:cubicBezTo>
                      <a:pt x="1284" y="728"/>
                      <a:pt x="1282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81" y="731"/>
                      <a:pt x="1282" y="733"/>
                      <a:pt x="1281" y="734"/>
                    </a:cubicBezTo>
                    <a:cubicBezTo>
                      <a:pt x="1280" y="735"/>
                      <a:pt x="1277" y="735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6"/>
                      <a:pt x="1274" y="738"/>
                      <a:pt x="1273" y="738"/>
                    </a:cubicBezTo>
                    <a:cubicBezTo>
                      <a:pt x="1271" y="738"/>
                      <a:pt x="1270" y="736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68" y="735"/>
                      <a:pt x="1265" y="735"/>
                      <a:pt x="1264" y="734"/>
                    </a:cubicBezTo>
                    <a:cubicBezTo>
                      <a:pt x="1263" y="733"/>
                      <a:pt x="1264" y="731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3" y="729"/>
                      <a:pt x="1261" y="728"/>
                      <a:pt x="1261" y="726"/>
                    </a:cubicBezTo>
                    <a:cubicBezTo>
                      <a:pt x="1261" y="725"/>
                      <a:pt x="1263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lose/>
                    <a:moveTo>
                      <a:pt x="1288" y="795"/>
                    </a:moveTo>
                    <a:cubicBezTo>
                      <a:pt x="1288" y="793"/>
                      <a:pt x="1289" y="790"/>
                      <a:pt x="1290" y="790"/>
                    </a:cubicBezTo>
                    <a:cubicBezTo>
                      <a:pt x="1292" y="790"/>
                      <a:pt x="1293" y="793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5" y="793"/>
                      <a:pt x="1298" y="793"/>
                      <a:pt x="1299" y="794"/>
                    </a:cubicBezTo>
                    <a:cubicBezTo>
                      <a:pt x="1300" y="795"/>
                      <a:pt x="1299" y="797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300" y="799"/>
                      <a:pt x="1302" y="801"/>
                      <a:pt x="1302" y="802"/>
                    </a:cubicBezTo>
                    <a:cubicBezTo>
                      <a:pt x="1302" y="804"/>
                      <a:pt x="1300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9" y="807"/>
                      <a:pt x="1300" y="809"/>
                      <a:pt x="1299" y="810"/>
                    </a:cubicBezTo>
                    <a:cubicBezTo>
                      <a:pt x="1298" y="811"/>
                      <a:pt x="1295" y="811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11"/>
                      <a:pt x="1292" y="814"/>
                      <a:pt x="1290" y="814"/>
                    </a:cubicBezTo>
                    <a:cubicBezTo>
                      <a:pt x="1289" y="814"/>
                      <a:pt x="1288" y="811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6" y="811"/>
                      <a:pt x="1283" y="811"/>
                      <a:pt x="1282" y="810"/>
                    </a:cubicBezTo>
                    <a:cubicBezTo>
                      <a:pt x="1281" y="809"/>
                      <a:pt x="1282" y="807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1" y="805"/>
                      <a:pt x="1279" y="804"/>
                      <a:pt x="1279" y="802"/>
                    </a:cubicBezTo>
                    <a:cubicBezTo>
                      <a:pt x="1279" y="801"/>
                      <a:pt x="1281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2" y="797"/>
                      <a:pt x="1281" y="795"/>
                      <a:pt x="1282" y="794"/>
                    </a:cubicBezTo>
                    <a:cubicBezTo>
                      <a:pt x="1283" y="793"/>
                      <a:pt x="1286" y="793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lose/>
                    <a:moveTo>
                      <a:pt x="1152" y="1187"/>
                    </a:moveTo>
                    <a:cubicBezTo>
                      <a:pt x="1152" y="1185"/>
                      <a:pt x="1153" y="1184"/>
                      <a:pt x="1155" y="1184"/>
                    </a:cubicBezTo>
                    <a:cubicBezTo>
                      <a:pt x="1156" y="1184"/>
                      <a:pt x="1157" y="1185"/>
                      <a:pt x="1157" y="1187"/>
                    </a:cubicBezTo>
                    <a:cubicBezTo>
                      <a:pt x="1157" y="1188"/>
                      <a:pt x="1156" y="1189"/>
                      <a:pt x="1155" y="1189"/>
                    </a:cubicBezTo>
                    <a:cubicBezTo>
                      <a:pt x="1153" y="1189"/>
                      <a:pt x="1152" y="1188"/>
                      <a:pt x="1152" y="1187"/>
                    </a:cubicBezTo>
                    <a:close/>
                    <a:moveTo>
                      <a:pt x="743" y="968"/>
                    </a:moveTo>
                    <a:cubicBezTo>
                      <a:pt x="736" y="969"/>
                      <a:pt x="736" y="969"/>
                      <a:pt x="736" y="969"/>
                    </a:cubicBezTo>
                    <a:cubicBezTo>
                      <a:pt x="741" y="974"/>
                      <a:pt x="741" y="974"/>
                      <a:pt x="741" y="974"/>
                    </a:cubicBezTo>
                    <a:cubicBezTo>
                      <a:pt x="734" y="974"/>
                      <a:pt x="734" y="974"/>
                      <a:pt x="734" y="974"/>
                    </a:cubicBezTo>
                    <a:cubicBezTo>
                      <a:pt x="738" y="980"/>
                      <a:pt x="738" y="980"/>
                      <a:pt x="738" y="980"/>
                    </a:cubicBezTo>
                    <a:cubicBezTo>
                      <a:pt x="730" y="978"/>
                      <a:pt x="730" y="978"/>
                      <a:pt x="730" y="978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27" y="983"/>
                      <a:pt x="727" y="983"/>
                      <a:pt x="727" y="983"/>
                    </a:cubicBezTo>
                    <a:cubicBezTo>
                      <a:pt x="729" y="990"/>
                      <a:pt x="729" y="990"/>
                      <a:pt x="729" y="990"/>
                    </a:cubicBezTo>
                    <a:cubicBezTo>
                      <a:pt x="724" y="987"/>
                      <a:pt x="724" y="987"/>
                      <a:pt x="724" y="987"/>
                    </a:cubicBezTo>
                    <a:cubicBezTo>
                      <a:pt x="725" y="993"/>
                      <a:pt x="725" y="993"/>
                      <a:pt x="725" y="993"/>
                    </a:cubicBezTo>
                    <a:cubicBezTo>
                      <a:pt x="721" y="990"/>
                      <a:pt x="721" y="990"/>
                      <a:pt x="721" y="990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9" y="982"/>
                      <a:pt x="719" y="982"/>
                      <a:pt x="719" y="982"/>
                    </a:cubicBezTo>
                    <a:cubicBezTo>
                      <a:pt x="725" y="979"/>
                      <a:pt x="729" y="973"/>
                      <a:pt x="730" y="966"/>
                    </a:cubicBezTo>
                    <a:cubicBezTo>
                      <a:pt x="732" y="957"/>
                      <a:pt x="728" y="949"/>
                      <a:pt x="721" y="944"/>
                    </a:cubicBezTo>
                    <a:cubicBezTo>
                      <a:pt x="722" y="931"/>
                      <a:pt x="722" y="931"/>
                      <a:pt x="722" y="931"/>
                    </a:cubicBezTo>
                    <a:cubicBezTo>
                      <a:pt x="725" y="938"/>
                      <a:pt x="725" y="938"/>
                      <a:pt x="725" y="938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30" y="941"/>
                      <a:pt x="730" y="941"/>
                      <a:pt x="730" y="941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2" y="945"/>
                      <a:pt x="732" y="945"/>
                      <a:pt x="732" y="945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6" y="951"/>
                      <a:pt x="736" y="951"/>
                      <a:pt x="736" y="951"/>
                    </a:cubicBezTo>
                    <a:cubicBezTo>
                      <a:pt x="742" y="953"/>
                      <a:pt x="742" y="953"/>
                      <a:pt x="742" y="953"/>
                    </a:cubicBezTo>
                    <a:cubicBezTo>
                      <a:pt x="742" y="953"/>
                      <a:pt x="742" y="953"/>
                      <a:pt x="742" y="954"/>
                    </a:cubicBezTo>
                    <a:cubicBezTo>
                      <a:pt x="737" y="958"/>
                      <a:pt x="737" y="958"/>
                      <a:pt x="737" y="958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37" y="964"/>
                      <a:pt x="737" y="964"/>
                      <a:pt x="737" y="964"/>
                    </a:cubicBezTo>
                    <a:lnTo>
                      <a:pt x="743" y="968"/>
                    </a:lnTo>
                    <a:close/>
                    <a:moveTo>
                      <a:pt x="702" y="968"/>
                    </a:moveTo>
                    <a:cubicBezTo>
                      <a:pt x="695" y="969"/>
                      <a:pt x="695" y="969"/>
                      <a:pt x="695" y="969"/>
                    </a:cubicBezTo>
                    <a:cubicBezTo>
                      <a:pt x="700" y="974"/>
                      <a:pt x="700" y="974"/>
                      <a:pt x="700" y="974"/>
                    </a:cubicBezTo>
                    <a:cubicBezTo>
                      <a:pt x="693" y="974"/>
                      <a:pt x="693" y="974"/>
                      <a:pt x="693" y="974"/>
                    </a:cubicBezTo>
                    <a:cubicBezTo>
                      <a:pt x="697" y="980"/>
                      <a:pt x="697" y="980"/>
                      <a:pt x="697" y="980"/>
                    </a:cubicBezTo>
                    <a:cubicBezTo>
                      <a:pt x="689" y="978"/>
                      <a:pt x="689" y="978"/>
                      <a:pt x="689" y="978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86" y="983"/>
                      <a:pt x="686" y="983"/>
                      <a:pt x="686" y="983"/>
                    </a:cubicBezTo>
                    <a:cubicBezTo>
                      <a:pt x="688" y="990"/>
                      <a:pt x="688" y="990"/>
                      <a:pt x="688" y="990"/>
                    </a:cubicBezTo>
                    <a:cubicBezTo>
                      <a:pt x="683" y="987"/>
                      <a:pt x="683" y="987"/>
                      <a:pt x="683" y="987"/>
                    </a:cubicBezTo>
                    <a:cubicBezTo>
                      <a:pt x="684" y="993"/>
                      <a:pt x="684" y="993"/>
                      <a:pt x="684" y="993"/>
                    </a:cubicBezTo>
                    <a:cubicBezTo>
                      <a:pt x="680" y="990"/>
                      <a:pt x="680" y="990"/>
                      <a:pt x="680" y="990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8" y="982"/>
                      <a:pt x="678" y="982"/>
                      <a:pt x="678" y="982"/>
                    </a:cubicBezTo>
                    <a:cubicBezTo>
                      <a:pt x="684" y="979"/>
                      <a:pt x="688" y="973"/>
                      <a:pt x="689" y="966"/>
                    </a:cubicBezTo>
                    <a:cubicBezTo>
                      <a:pt x="691" y="957"/>
                      <a:pt x="687" y="949"/>
                      <a:pt x="680" y="944"/>
                    </a:cubicBezTo>
                    <a:cubicBezTo>
                      <a:pt x="681" y="931"/>
                      <a:pt x="681" y="931"/>
                      <a:pt x="681" y="931"/>
                    </a:cubicBezTo>
                    <a:cubicBezTo>
                      <a:pt x="684" y="938"/>
                      <a:pt x="684" y="938"/>
                      <a:pt x="684" y="938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9" y="941"/>
                      <a:pt x="689" y="941"/>
                      <a:pt x="689" y="941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1" y="945"/>
                      <a:pt x="691" y="945"/>
                      <a:pt x="691" y="945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5" y="951"/>
                      <a:pt x="695" y="951"/>
                      <a:pt x="695" y="951"/>
                    </a:cubicBezTo>
                    <a:cubicBezTo>
                      <a:pt x="701" y="953"/>
                      <a:pt x="701" y="953"/>
                      <a:pt x="701" y="953"/>
                    </a:cubicBezTo>
                    <a:cubicBezTo>
                      <a:pt x="701" y="953"/>
                      <a:pt x="701" y="953"/>
                      <a:pt x="701" y="954"/>
                    </a:cubicBezTo>
                    <a:cubicBezTo>
                      <a:pt x="696" y="958"/>
                      <a:pt x="696" y="958"/>
                      <a:pt x="696" y="958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696" y="964"/>
                      <a:pt x="696" y="964"/>
                      <a:pt x="696" y="964"/>
                    </a:cubicBezTo>
                    <a:lnTo>
                      <a:pt x="702" y="968"/>
                    </a:lnTo>
                    <a:close/>
                    <a:moveTo>
                      <a:pt x="661" y="969"/>
                    </a:moveTo>
                    <a:cubicBezTo>
                      <a:pt x="655" y="970"/>
                      <a:pt x="655" y="970"/>
                      <a:pt x="655" y="970"/>
                    </a:cubicBezTo>
                    <a:cubicBezTo>
                      <a:pt x="659" y="975"/>
                      <a:pt x="659" y="975"/>
                      <a:pt x="659" y="975"/>
                    </a:cubicBezTo>
                    <a:cubicBezTo>
                      <a:pt x="652" y="975"/>
                      <a:pt x="652" y="975"/>
                      <a:pt x="652" y="975"/>
                    </a:cubicBezTo>
                    <a:cubicBezTo>
                      <a:pt x="656" y="981"/>
                      <a:pt x="656" y="981"/>
                      <a:pt x="656" y="981"/>
                    </a:cubicBezTo>
                    <a:cubicBezTo>
                      <a:pt x="648" y="980"/>
                      <a:pt x="648" y="980"/>
                      <a:pt x="648" y="980"/>
                    </a:cubicBezTo>
                    <a:cubicBezTo>
                      <a:pt x="652" y="988"/>
                      <a:pt x="652" y="988"/>
                      <a:pt x="652" y="988"/>
                    </a:cubicBezTo>
                    <a:cubicBezTo>
                      <a:pt x="651" y="988"/>
                      <a:pt x="651" y="988"/>
                      <a:pt x="651" y="988"/>
                    </a:cubicBezTo>
                    <a:cubicBezTo>
                      <a:pt x="645" y="985"/>
                      <a:pt x="645" y="985"/>
                      <a:pt x="645" y="985"/>
                    </a:cubicBezTo>
                    <a:cubicBezTo>
                      <a:pt x="647" y="991"/>
                      <a:pt x="647" y="991"/>
                      <a:pt x="647" y="991"/>
                    </a:cubicBezTo>
                    <a:cubicBezTo>
                      <a:pt x="642" y="989"/>
                      <a:pt x="642" y="989"/>
                      <a:pt x="642" y="989"/>
                    </a:cubicBezTo>
                    <a:cubicBezTo>
                      <a:pt x="643" y="995"/>
                      <a:pt x="643" y="995"/>
                      <a:pt x="643" y="995"/>
                    </a:cubicBezTo>
                    <a:cubicBezTo>
                      <a:pt x="639" y="991"/>
                      <a:pt x="639" y="991"/>
                      <a:pt x="639" y="991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7" y="983"/>
                      <a:pt x="637" y="983"/>
                      <a:pt x="637" y="983"/>
                    </a:cubicBezTo>
                    <a:cubicBezTo>
                      <a:pt x="643" y="980"/>
                      <a:pt x="647" y="974"/>
                      <a:pt x="648" y="967"/>
                    </a:cubicBezTo>
                    <a:cubicBezTo>
                      <a:pt x="650" y="959"/>
                      <a:pt x="646" y="950"/>
                      <a:pt x="639" y="945"/>
                    </a:cubicBezTo>
                    <a:cubicBezTo>
                      <a:pt x="640" y="932"/>
                      <a:pt x="640" y="932"/>
                      <a:pt x="640" y="932"/>
                    </a:cubicBezTo>
                    <a:cubicBezTo>
                      <a:pt x="643" y="940"/>
                      <a:pt x="643" y="940"/>
                      <a:pt x="643" y="940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8" y="942"/>
                      <a:pt x="648" y="942"/>
                      <a:pt x="648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0" y="947"/>
                      <a:pt x="650" y="947"/>
                      <a:pt x="650" y="947"/>
                    </a:cubicBezTo>
                    <a:cubicBezTo>
                      <a:pt x="657" y="947"/>
                      <a:pt x="657" y="947"/>
                      <a:pt x="657" y="947"/>
                    </a:cubicBezTo>
                    <a:cubicBezTo>
                      <a:pt x="657" y="947"/>
                      <a:pt x="657" y="948"/>
                      <a:pt x="657" y="948"/>
                    </a:cubicBezTo>
                    <a:cubicBezTo>
                      <a:pt x="654" y="953"/>
                      <a:pt x="654" y="953"/>
                      <a:pt x="654" y="953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55" y="959"/>
                      <a:pt x="655" y="959"/>
                      <a:pt x="655" y="959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55" y="965"/>
                      <a:pt x="655" y="965"/>
                      <a:pt x="655" y="965"/>
                    </a:cubicBezTo>
                    <a:lnTo>
                      <a:pt x="661" y="969"/>
                    </a:lnTo>
                    <a:close/>
                    <a:moveTo>
                      <a:pt x="585" y="977"/>
                    </a:moveTo>
                    <a:cubicBezTo>
                      <a:pt x="580" y="975"/>
                      <a:pt x="591" y="957"/>
                      <a:pt x="597" y="951"/>
                    </a:cubicBezTo>
                    <a:cubicBezTo>
                      <a:pt x="597" y="951"/>
                      <a:pt x="591" y="978"/>
                      <a:pt x="585" y="977"/>
                    </a:cubicBezTo>
                    <a:close/>
                    <a:moveTo>
                      <a:pt x="594" y="983"/>
                    </a:moveTo>
                    <a:cubicBezTo>
                      <a:pt x="593" y="985"/>
                      <a:pt x="592" y="986"/>
                      <a:pt x="590" y="985"/>
                    </a:cubicBezTo>
                    <a:cubicBezTo>
                      <a:pt x="588" y="985"/>
                      <a:pt x="586" y="983"/>
                      <a:pt x="587" y="981"/>
                    </a:cubicBezTo>
                    <a:cubicBezTo>
                      <a:pt x="587" y="979"/>
                      <a:pt x="589" y="978"/>
                      <a:pt x="591" y="978"/>
                    </a:cubicBezTo>
                    <a:cubicBezTo>
                      <a:pt x="593" y="979"/>
                      <a:pt x="594" y="981"/>
                      <a:pt x="594" y="983"/>
                    </a:cubicBezTo>
                    <a:close/>
                    <a:moveTo>
                      <a:pt x="584" y="925"/>
                    </a:moveTo>
                    <a:cubicBezTo>
                      <a:pt x="584" y="925"/>
                      <a:pt x="556" y="921"/>
                      <a:pt x="557" y="915"/>
                    </a:cubicBezTo>
                    <a:cubicBezTo>
                      <a:pt x="558" y="910"/>
                      <a:pt x="578" y="920"/>
                      <a:pt x="584" y="925"/>
                    </a:cubicBezTo>
                    <a:close/>
                    <a:moveTo>
                      <a:pt x="561" y="900"/>
                    </a:moveTo>
                    <a:cubicBezTo>
                      <a:pt x="564" y="896"/>
                      <a:pt x="579" y="911"/>
                      <a:pt x="583" y="918"/>
                    </a:cubicBezTo>
                    <a:cubicBezTo>
                      <a:pt x="583" y="918"/>
                      <a:pt x="558" y="905"/>
                      <a:pt x="561" y="900"/>
                    </a:cubicBezTo>
                    <a:close/>
                    <a:moveTo>
                      <a:pt x="583" y="929"/>
                    </a:moveTo>
                    <a:cubicBezTo>
                      <a:pt x="583" y="929"/>
                      <a:pt x="556" y="936"/>
                      <a:pt x="554" y="931"/>
                    </a:cubicBezTo>
                    <a:cubicBezTo>
                      <a:pt x="553" y="925"/>
                      <a:pt x="575" y="926"/>
                      <a:pt x="583" y="929"/>
                    </a:cubicBezTo>
                    <a:close/>
                    <a:moveTo>
                      <a:pt x="559" y="907"/>
                    </a:moveTo>
                    <a:cubicBezTo>
                      <a:pt x="559" y="909"/>
                      <a:pt x="557" y="910"/>
                      <a:pt x="555" y="910"/>
                    </a:cubicBezTo>
                    <a:cubicBezTo>
                      <a:pt x="553" y="909"/>
                      <a:pt x="552" y="907"/>
                      <a:pt x="552" y="905"/>
                    </a:cubicBezTo>
                    <a:cubicBezTo>
                      <a:pt x="553" y="903"/>
                      <a:pt x="555" y="902"/>
                      <a:pt x="557" y="902"/>
                    </a:cubicBezTo>
                    <a:cubicBezTo>
                      <a:pt x="559" y="903"/>
                      <a:pt x="560" y="905"/>
                      <a:pt x="559" y="907"/>
                    </a:cubicBezTo>
                    <a:close/>
                    <a:moveTo>
                      <a:pt x="554" y="922"/>
                    </a:moveTo>
                    <a:cubicBezTo>
                      <a:pt x="553" y="924"/>
                      <a:pt x="551" y="926"/>
                      <a:pt x="549" y="925"/>
                    </a:cubicBezTo>
                    <a:cubicBezTo>
                      <a:pt x="547" y="925"/>
                      <a:pt x="546" y="923"/>
                      <a:pt x="546" y="921"/>
                    </a:cubicBezTo>
                    <a:cubicBezTo>
                      <a:pt x="547" y="919"/>
                      <a:pt x="549" y="918"/>
                      <a:pt x="551" y="918"/>
                    </a:cubicBezTo>
                    <a:cubicBezTo>
                      <a:pt x="553" y="918"/>
                      <a:pt x="554" y="920"/>
                      <a:pt x="554" y="922"/>
                    </a:cubicBezTo>
                    <a:close/>
                    <a:moveTo>
                      <a:pt x="547" y="937"/>
                    </a:moveTo>
                    <a:cubicBezTo>
                      <a:pt x="547" y="935"/>
                      <a:pt x="549" y="934"/>
                      <a:pt x="551" y="935"/>
                    </a:cubicBezTo>
                    <a:cubicBezTo>
                      <a:pt x="553" y="935"/>
                      <a:pt x="554" y="937"/>
                      <a:pt x="554" y="939"/>
                    </a:cubicBezTo>
                    <a:cubicBezTo>
                      <a:pt x="553" y="941"/>
                      <a:pt x="551" y="942"/>
                      <a:pt x="549" y="942"/>
                    </a:cubicBezTo>
                    <a:cubicBezTo>
                      <a:pt x="547" y="941"/>
                      <a:pt x="546" y="939"/>
                      <a:pt x="547" y="937"/>
                    </a:cubicBezTo>
                    <a:close/>
                    <a:moveTo>
                      <a:pt x="551" y="954"/>
                    </a:moveTo>
                    <a:cubicBezTo>
                      <a:pt x="552" y="952"/>
                      <a:pt x="553" y="951"/>
                      <a:pt x="555" y="951"/>
                    </a:cubicBezTo>
                    <a:cubicBezTo>
                      <a:pt x="557" y="952"/>
                      <a:pt x="559" y="954"/>
                      <a:pt x="558" y="956"/>
                    </a:cubicBezTo>
                    <a:cubicBezTo>
                      <a:pt x="558" y="958"/>
                      <a:pt x="556" y="959"/>
                      <a:pt x="554" y="959"/>
                    </a:cubicBezTo>
                    <a:cubicBezTo>
                      <a:pt x="552" y="958"/>
                      <a:pt x="551" y="956"/>
                      <a:pt x="551" y="954"/>
                    </a:cubicBezTo>
                    <a:close/>
                    <a:moveTo>
                      <a:pt x="557" y="946"/>
                    </a:moveTo>
                    <a:cubicBezTo>
                      <a:pt x="554" y="941"/>
                      <a:pt x="575" y="935"/>
                      <a:pt x="583" y="935"/>
                    </a:cubicBezTo>
                    <a:cubicBezTo>
                      <a:pt x="583" y="935"/>
                      <a:pt x="560" y="951"/>
                      <a:pt x="557" y="946"/>
                    </a:cubicBezTo>
                    <a:close/>
                    <a:moveTo>
                      <a:pt x="559" y="968"/>
                    </a:moveTo>
                    <a:cubicBezTo>
                      <a:pt x="559" y="966"/>
                      <a:pt x="561" y="965"/>
                      <a:pt x="563" y="965"/>
                    </a:cubicBezTo>
                    <a:cubicBezTo>
                      <a:pt x="565" y="966"/>
                      <a:pt x="566" y="968"/>
                      <a:pt x="566" y="970"/>
                    </a:cubicBezTo>
                    <a:cubicBezTo>
                      <a:pt x="565" y="972"/>
                      <a:pt x="563" y="973"/>
                      <a:pt x="562" y="972"/>
                    </a:cubicBezTo>
                    <a:cubicBezTo>
                      <a:pt x="560" y="972"/>
                      <a:pt x="558" y="970"/>
                      <a:pt x="559" y="968"/>
                    </a:cubicBezTo>
                    <a:close/>
                    <a:moveTo>
                      <a:pt x="565" y="958"/>
                    </a:moveTo>
                    <a:cubicBezTo>
                      <a:pt x="561" y="954"/>
                      <a:pt x="580" y="943"/>
                      <a:pt x="588" y="941"/>
                    </a:cubicBezTo>
                    <a:cubicBezTo>
                      <a:pt x="588" y="941"/>
                      <a:pt x="569" y="962"/>
                      <a:pt x="565" y="958"/>
                    </a:cubicBezTo>
                    <a:close/>
                    <a:moveTo>
                      <a:pt x="600" y="871"/>
                    </a:moveTo>
                    <a:cubicBezTo>
                      <a:pt x="599" y="873"/>
                      <a:pt x="596" y="873"/>
                      <a:pt x="593" y="871"/>
                    </a:cubicBezTo>
                    <a:cubicBezTo>
                      <a:pt x="590" y="870"/>
                      <a:pt x="588" y="867"/>
                      <a:pt x="589" y="865"/>
                    </a:cubicBezTo>
                    <a:cubicBezTo>
                      <a:pt x="590" y="864"/>
                      <a:pt x="593" y="864"/>
                      <a:pt x="596" y="866"/>
                    </a:cubicBezTo>
                    <a:cubicBezTo>
                      <a:pt x="599" y="867"/>
                      <a:pt x="601" y="870"/>
                      <a:pt x="600" y="871"/>
                    </a:cubicBezTo>
                    <a:close/>
                    <a:moveTo>
                      <a:pt x="596" y="882"/>
                    </a:moveTo>
                    <a:cubicBezTo>
                      <a:pt x="593" y="884"/>
                      <a:pt x="590" y="884"/>
                      <a:pt x="589" y="882"/>
                    </a:cubicBezTo>
                    <a:cubicBezTo>
                      <a:pt x="588" y="880"/>
                      <a:pt x="590" y="878"/>
                      <a:pt x="593" y="876"/>
                    </a:cubicBezTo>
                    <a:cubicBezTo>
                      <a:pt x="596" y="874"/>
                      <a:pt x="599" y="874"/>
                      <a:pt x="600" y="876"/>
                    </a:cubicBezTo>
                    <a:cubicBezTo>
                      <a:pt x="601" y="878"/>
                      <a:pt x="599" y="880"/>
                      <a:pt x="596" y="882"/>
                    </a:cubicBezTo>
                    <a:close/>
                    <a:moveTo>
                      <a:pt x="593" y="925"/>
                    </a:moveTo>
                    <a:cubicBezTo>
                      <a:pt x="595" y="926"/>
                      <a:pt x="597" y="928"/>
                      <a:pt x="596" y="929"/>
                    </a:cubicBezTo>
                    <a:cubicBezTo>
                      <a:pt x="596" y="930"/>
                      <a:pt x="594" y="931"/>
                      <a:pt x="591" y="930"/>
                    </a:cubicBezTo>
                    <a:cubicBezTo>
                      <a:pt x="589" y="929"/>
                      <a:pt x="587" y="928"/>
                      <a:pt x="588" y="926"/>
                    </a:cubicBezTo>
                    <a:cubicBezTo>
                      <a:pt x="588" y="925"/>
                      <a:pt x="590" y="924"/>
                      <a:pt x="593" y="925"/>
                    </a:cubicBezTo>
                    <a:close/>
                    <a:moveTo>
                      <a:pt x="572" y="976"/>
                    </a:moveTo>
                    <a:cubicBezTo>
                      <a:pt x="572" y="974"/>
                      <a:pt x="574" y="973"/>
                      <a:pt x="576" y="974"/>
                    </a:cubicBezTo>
                    <a:cubicBezTo>
                      <a:pt x="578" y="974"/>
                      <a:pt x="579" y="976"/>
                      <a:pt x="579" y="978"/>
                    </a:cubicBezTo>
                    <a:cubicBezTo>
                      <a:pt x="578" y="980"/>
                      <a:pt x="576" y="981"/>
                      <a:pt x="574" y="981"/>
                    </a:cubicBezTo>
                    <a:cubicBezTo>
                      <a:pt x="572" y="980"/>
                      <a:pt x="571" y="978"/>
                      <a:pt x="572" y="976"/>
                    </a:cubicBezTo>
                    <a:close/>
                    <a:moveTo>
                      <a:pt x="574" y="968"/>
                    </a:moveTo>
                    <a:cubicBezTo>
                      <a:pt x="569" y="965"/>
                      <a:pt x="584" y="950"/>
                      <a:pt x="591" y="946"/>
                    </a:cubicBezTo>
                    <a:cubicBezTo>
                      <a:pt x="591" y="946"/>
                      <a:pt x="579" y="971"/>
                      <a:pt x="574" y="968"/>
                    </a:cubicBezTo>
                    <a:close/>
                    <a:moveTo>
                      <a:pt x="595" y="937"/>
                    </a:moveTo>
                    <a:cubicBezTo>
                      <a:pt x="593" y="939"/>
                      <a:pt x="591" y="940"/>
                      <a:pt x="590" y="939"/>
                    </a:cubicBezTo>
                    <a:cubicBezTo>
                      <a:pt x="589" y="937"/>
                      <a:pt x="590" y="935"/>
                      <a:pt x="592" y="934"/>
                    </a:cubicBezTo>
                    <a:cubicBezTo>
                      <a:pt x="594" y="932"/>
                      <a:pt x="596" y="931"/>
                      <a:pt x="597" y="932"/>
                    </a:cubicBezTo>
                    <a:cubicBezTo>
                      <a:pt x="598" y="933"/>
                      <a:pt x="597" y="936"/>
                      <a:pt x="595" y="937"/>
                    </a:cubicBezTo>
                    <a:close/>
                    <a:moveTo>
                      <a:pt x="595" y="923"/>
                    </a:moveTo>
                    <a:cubicBezTo>
                      <a:pt x="595" y="920"/>
                      <a:pt x="596" y="918"/>
                      <a:pt x="597" y="918"/>
                    </a:cubicBezTo>
                    <a:cubicBezTo>
                      <a:pt x="598" y="917"/>
                      <a:pt x="600" y="919"/>
                      <a:pt x="600" y="922"/>
                    </a:cubicBezTo>
                    <a:cubicBezTo>
                      <a:pt x="601" y="924"/>
                      <a:pt x="600" y="926"/>
                      <a:pt x="599" y="927"/>
                    </a:cubicBezTo>
                    <a:cubicBezTo>
                      <a:pt x="597" y="927"/>
                      <a:pt x="596" y="925"/>
                      <a:pt x="595" y="923"/>
                    </a:cubicBezTo>
                    <a:close/>
                    <a:moveTo>
                      <a:pt x="549" y="753"/>
                    </a:moveTo>
                    <a:cubicBezTo>
                      <a:pt x="551" y="755"/>
                      <a:pt x="552" y="758"/>
                      <a:pt x="551" y="759"/>
                    </a:cubicBezTo>
                    <a:cubicBezTo>
                      <a:pt x="549" y="760"/>
                      <a:pt x="547" y="760"/>
                      <a:pt x="545" y="757"/>
                    </a:cubicBezTo>
                    <a:cubicBezTo>
                      <a:pt x="544" y="757"/>
                      <a:pt x="544" y="757"/>
                      <a:pt x="544" y="757"/>
                    </a:cubicBezTo>
                    <a:cubicBezTo>
                      <a:pt x="544" y="757"/>
                      <a:pt x="544" y="757"/>
                      <a:pt x="544" y="758"/>
                    </a:cubicBezTo>
                    <a:cubicBezTo>
                      <a:pt x="544" y="761"/>
                      <a:pt x="543" y="763"/>
                      <a:pt x="541" y="763"/>
                    </a:cubicBezTo>
                    <a:cubicBezTo>
                      <a:pt x="540" y="763"/>
                      <a:pt x="538" y="761"/>
                      <a:pt x="538" y="758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6" y="760"/>
                      <a:pt x="533" y="760"/>
                      <a:pt x="532" y="759"/>
                    </a:cubicBezTo>
                    <a:cubicBezTo>
                      <a:pt x="531" y="758"/>
                      <a:pt x="532" y="755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1" y="753"/>
                      <a:pt x="528" y="752"/>
                      <a:pt x="528" y="750"/>
                    </a:cubicBezTo>
                    <a:cubicBezTo>
                      <a:pt x="528" y="748"/>
                      <a:pt x="531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2" y="745"/>
                      <a:pt x="531" y="742"/>
                      <a:pt x="532" y="741"/>
                    </a:cubicBezTo>
                    <a:cubicBezTo>
                      <a:pt x="533" y="740"/>
                      <a:pt x="536" y="740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0"/>
                      <a:pt x="540" y="737"/>
                      <a:pt x="541" y="737"/>
                    </a:cubicBezTo>
                    <a:cubicBezTo>
                      <a:pt x="543" y="737"/>
                      <a:pt x="544" y="740"/>
                      <a:pt x="544" y="743"/>
                    </a:cubicBezTo>
                    <a:cubicBezTo>
                      <a:pt x="544" y="743"/>
                      <a:pt x="544" y="743"/>
                      <a:pt x="544" y="743"/>
                    </a:cubicBezTo>
                    <a:cubicBezTo>
                      <a:pt x="544" y="743"/>
                      <a:pt x="544" y="743"/>
                      <a:pt x="545" y="743"/>
                    </a:cubicBezTo>
                    <a:cubicBezTo>
                      <a:pt x="547" y="740"/>
                      <a:pt x="549" y="740"/>
                      <a:pt x="551" y="741"/>
                    </a:cubicBezTo>
                    <a:cubicBezTo>
                      <a:pt x="552" y="742"/>
                      <a:pt x="551" y="745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52" y="747"/>
                      <a:pt x="554" y="748"/>
                      <a:pt x="554" y="750"/>
                    </a:cubicBezTo>
                    <a:cubicBezTo>
                      <a:pt x="554" y="752"/>
                      <a:pt x="552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lose/>
                    <a:moveTo>
                      <a:pt x="556" y="698"/>
                    </a:moveTo>
                    <a:cubicBezTo>
                      <a:pt x="560" y="702"/>
                      <a:pt x="563" y="708"/>
                      <a:pt x="564" y="710"/>
                    </a:cubicBezTo>
                    <a:cubicBezTo>
                      <a:pt x="569" y="713"/>
                      <a:pt x="575" y="717"/>
                      <a:pt x="582" y="720"/>
                    </a:cubicBezTo>
                    <a:cubicBezTo>
                      <a:pt x="581" y="712"/>
                      <a:pt x="568" y="697"/>
                      <a:pt x="568" y="697"/>
                    </a:cubicBezTo>
                    <a:cubicBezTo>
                      <a:pt x="579" y="704"/>
                      <a:pt x="584" y="717"/>
                      <a:pt x="585" y="721"/>
                    </a:cubicBezTo>
                    <a:cubicBezTo>
                      <a:pt x="592" y="724"/>
                      <a:pt x="597" y="726"/>
                      <a:pt x="606" y="729"/>
                    </a:cubicBezTo>
                    <a:cubicBezTo>
                      <a:pt x="605" y="720"/>
                      <a:pt x="596" y="708"/>
                      <a:pt x="596" y="708"/>
                    </a:cubicBezTo>
                    <a:cubicBezTo>
                      <a:pt x="604" y="714"/>
                      <a:pt x="608" y="725"/>
                      <a:pt x="609" y="729"/>
                    </a:cubicBezTo>
                    <a:cubicBezTo>
                      <a:pt x="615" y="731"/>
                      <a:pt x="623" y="734"/>
                      <a:pt x="630" y="736"/>
                    </a:cubicBezTo>
                    <a:cubicBezTo>
                      <a:pt x="638" y="738"/>
                      <a:pt x="631" y="739"/>
                      <a:pt x="634" y="740"/>
                    </a:cubicBezTo>
                    <a:cubicBezTo>
                      <a:pt x="634" y="740"/>
                      <a:pt x="625" y="738"/>
                      <a:pt x="613" y="734"/>
                    </a:cubicBezTo>
                    <a:cubicBezTo>
                      <a:pt x="607" y="740"/>
                      <a:pt x="585" y="739"/>
                      <a:pt x="585" y="739"/>
                    </a:cubicBezTo>
                    <a:cubicBezTo>
                      <a:pt x="600" y="738"/>
                      <a:pt x="607" y="735"/>
                      <a:pt x="609" y="734"/>
                    </a:cubicBezTo>
                    <a:cubicBezTo>
                      <a:pt x="602" y="732"/>
                      <a:pt x="594" y="729"/>
                      <a:pt x="586" y="725"/>
                    </a:cubicBezTo>
                    <a:cubicBezTo>
                      <a:pt x="572" y="730"/>
                      <a:pt x="562" y="726"/>
                      <a:pt x="562" y="726"/>
                    </a:cubicBezTo>
                    <a:cubicBezTo>
                      <a:pt x="570" y="728"/>
                      <a:pt x="578" y="725"/>
                      <a:pt x="582" y="724"/>
                    </a:cubicBezTo>
                    <a:cubicBezTo>
                      <a:pt x="579" y="723"/>
                      <a:pt x="577" y="721"/>
                      <a:pt x="574" y="719"/>
                    </a:cubicBezTo>
                    <a:cubicBezTo>
                      <a:pt x="569" y="719"/>
                      <a:pt x="555" y="718"/>
                      <a:pt x="547" y="713"/>
                    </a:cubicBezTo>
                    <a:cubicBezTo>
                      <a:pt x="547" y="713"/>
                      <a:pt x="566" y="719"/>
                      <a:pt x="569" y="716"/>
                    </a:cubicBezTo>
                    <a:cubicBezTo>
                      <a:pt x="554" y="708"/>
                      <a:pt x="542" y="699"/>
                      <a:pt x="538" y="686"/>
                    </a:cubicBezTo>
                    <a:cubicBezTo>
                      <a:pt x="538" y="686"/>
                      <a:pt x="542" y="697"/>
                      <a:pt x="561" y="709"/>
                    </a:cubicBezTo>
                    <a:cubicBezTo>
                      <a:pt x="561" y="705"/>
                      <a:pt x="556" y="698"/>
                      <a:pt x="556" y="698"/>
                    </a:cubicBezTo>
                    <a:close/>
                    <a:moveTo>
                      <a:pt x="600" y="563"/>
                    </a:moveTo>
                    <a:cubicBezTo>
                      <a:pt x="597" y="581"/>
                      <a:pt x="597" y="581"/>
                      <a:pt x="597" y="581"/>
                    </a:cubicBezTo>
                    <a:cubicBezTo>
                      <a:pt x="607" y="562"/>
                      <a:pt x="607" y="562"/>
                      <a:pt x="607" y="562"/>
                    </a:cubicBezTo>
                    <a:cubicBezTo>
                      <a:pt x="608" y="580"/>
                      <a:pt x="608" y="580"/>
                      <a:pt x="608" y="580"/>
                    </a:cubicBezTo>
                    <a:cubicBezTo>
                      <a:pt x="615" y="566"/>
                      <a:pt x="615" y="566"/>
                      <a:pt x="615" y="566"/>
                    </a:cubicBezTo>
                    <a:cubicBezTo>
                      <a:pt x="616" y="580"/>
                      <a:pt x="616" y="580"/>
                      <a:pt x="616" y="580"/>
                    </a:cubicBezTo>
                    <a:cubicBezTo>
                      <a:pt x="627" y="562"/>
                      <a:pt x="627" y="562"/>
                      <a:pt x="627" y="562"/>
                    </a:cubicBezTo>
                    <a:cubicBezTo>
                      <a:pt x="624" y="583"/>
                      <a:pt x="624" y="583"/>
                      <a:pt x="624" y="583"/>
                    </a:cubicBezTo>
                    <a:cubicBezTo>
                      <a:pt x="634" y="566"/>
                      <a:pt x="634" y="566"/>
                      <a:pt x="634" y="566"/>
                    </a:cubicBezTo>
                    <a:cubicBezTo>
                      <a:pt x="633" y="584"/>
                      <a:pt x="633" y="584"/>
                      <a:pt x="633" y="584"/>
                    </a:cubicBezTo>
                    <a:cubicBezTo>
                      <a:pt x="641" y="569"/>
                      <a:pt x="641" y="569"/>
                      <a:pt x="641" y="569"/>
                    </a:cubicBezTo>
                    <a:cubicBezTo>
                      <a:pt x="645" y="586"/>
                      <a:pt x="645" y="586"/>
                      <a:pt x="645" y="586"/>
                    </a:cubicBezTo>
                    <a:cubicBezTo>
                      <a:pt x="649" y="567"/>
                      <a:pt x="649" y="567"/>
                      <a:pt x="649" y="567"/>
                    </a:cubicBezTo>
                    <a:cubicBezTo>
                      <a:pt x="656" y="587"/>
                      <a:pt x="656" y="587"/>
                      <a:pt x="656" y="587"/>
                    </a:cubicBezTo>
                    <a:cubicBezTo>
                      <a:pt x="658" y="567"/>
                      <a:pt x="658" y="567"/>
                      <a:pt x="658" y="567"/>
                    </a:cubicBezTo>
                    <a:cubicBezTo>
                      <a:pt x="667" y="584"/>
                      <a:pt x="667" y="584"/>
                      <a:pt x="667" y="584"/>
                    </a:cubicBezTo>
                    <a:cubicBezTo>
                      <a:pt x="665" y="566"/>
                      <a:pt x="665" y="566"/>
                      <a:pt x="665" y="566"/>
                    </a:cubicBezTo>
                    <a:cubicBezTo>
                      <a:pt x="680" y="583"/>
                      <a:pt x="680" y="583"/>
                      <a:pt x="680" y="583"/>
                    </a:cubicBezTo>
                    <a:cubicBezTo>
                      <a:pt x="675" y="565"/>
                      <a:pt x="675" y="565"/>
                      <a:pt x="675" y="565"/>
                    </a:cubicBezTo>
                    <a:cubicBezTo>
                      <a:pt x="691" y="582"/>
                      <a:pt x="691" y="582"/>
                      <a:pt x="691" y="58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01" y="579"/>
                      <a:pt x="701" y="579"/>
                      <a:pt x="701" y="579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11" y="575"/>
                      <a:pt x="724" y="582"/>
                      <a:pt x="727" y="584"/>
                    </a:cubicBezTo>
                    <a:cubicBezTo>
                      <a:pt x="753" y="599"/>
                      <a:pt x="760" y="623"/>
                      <a:pt x="758" y="639"/>
                    </a:cubicBezTo>
                    <a:cubicBezTo>
                      <a:pt x="755" y="655"/>
                      <a:pt x="751" y="668"/>
                      <a:pt x="745" y="677"/>
                    </a:cubicBezTo>
                    <a:cubicBezTo>
                      <a:pt x="738" y="678"/>
                      <a:pt x="730" y="678"/>
                      <a:pt x="724" y="678"/>
                    </a:cubicBezTo>
                    <a:cubicBezTo>
                      <a:pt x="711" y="677"/>
                      <a:pt x="689" y="683"/>
                      <a:pt x="670" y="698"/>
                    </a:cubicBezTo>
                    <a:cubicBezTo>
                      <a:pt x="664" y="704"/>
                      <a:pt x="664" y="704"/>
                      <a:pt x="664" y="704"/>
                    </a:cubicBezTo>
                    <a:cubicBezTo>
                      <a:pt x="662" y="705"/>
                      <a:pt x="661" y="707"/>
                      <a:pt x="660" y="708"/>
                    </a:cubicBezTo>
                    <a:cubicBezTo>
                      <a:pt x="660" y="706"/>
                      <a:pt x="661" y="705"/>
                      <a:pt x="661" y="703"/>
                    </a:cubicBezTo>
                    <a:cubicBezTo>
                      <a:pt x="661" y="703"/>
                      <a:pt x="661" y="696"/>
                      <a:pt x="661" y="696"/>
                    </a:cubicBezTo>
                    <a:cubicBezTo>
                      <a:pt x="661" y="688"/>
                      <a:pt x="659" y="679"/>
                      <a:pt x="654" y="669"/>
                    </a:cubicBezTo>
                    <a:cubicBezTo>
                      <a:pt x="649" y="661"/>
                      <a:pt x="645" y="660"/>
                      <a:pt x="637" y="647"/>
                    </a:cubicBezTo>
                    <a:cubicBezTo>
                      <a:pt x="637" y="647"/>
                      <a:pt x="628" y="665"/>
                      <a:pt x="623" y="675"/>
                    </a:cubicBezTo>
                    <a:cubicBezTo>
                      <a:pt x="621" y="680"/>
                      <a:pt x="619" y="687"/>
                      <a:pt x="619" y="695"/>
                    </a:cubicBezTo>
                    <a:cubicBezTo>
                      <a:pt x="619" y="695"/>
                      <a:pt x="620" y="701"/>
                      <a:pt x="620" y="702"/>
                    </a:cubicBezTo>
                    <a:cubicBezTo>
                      <a:pt x="620" y="704"/>
                      <a:pt x="620" y="706"/>
                      <a:pt x="621" y="708"/>
                    </a:cubicBezTo>
                    <a:cubicBezTo>
                      <a:pt x="619" y="706"/>
                      <a:pt x="616" y="704"/>
                      <a:pt x="614" y="702"/>
                    </a:cubicBezTo>
                    <a:cubicBezTo>
                      <a:pt x="614" y="702"/>
                      <a:pt x="614" y="702"/>
                      <a:pt x="614" y="702"/>
                    </a:cubicBezTo>
                    <a:cubicBezTo>
                      <a:pt x="615" y="702"/>
                      <a:pt x="605" y="696"/>
                      <a:pt x="605" y="696"/>
                    </a:cubicBezTo>
                    <a:cubicBezTo>
                      <a:pt x="589" y="685"/>
                      <a:pt x="564" y="683"/>
                      <a:pt x="564" y="683"/>
                    </a:cubicBezTo>
                    <a:cubicBezTo>
                      <a:pt x="559" y="679"/>
                      <a:pt x="556" y="674"/>
                      <a:pt x="553" y="669"/>
                    </a:cubicBezTo>
                    <a:cubicBezTo>
                      <a:pt x="541" y="650"/>
                      <a:pt x="541" y="627"/>
                      <a:pt x="546" y="613"/>
                    </a:cubicBezTo>
                    <a:cubicBezTo>
                      <a:pt x="553" y="594"/>
                      <a:pt x="565" y="579"/>
                      <a:pt x="579" y="566"/>
                    </a:cubicBezTo>
                    <a:cubicBezTo>
                      <a:pt x="591" y="560"/>
                      <a:pt x="591" y="560"/>
                      <a:pt x="591" y="560"/>
                    </a:cubicBezTo>
                    <a:cubicBezTo>
                      <a:pt x="587" y="576"/>
                      <a:pt x="587" y="576"/>
                      <a:pt x="587" y="576"/>
                    </a:cubicBezTo>
                    <a:lnTo>
                      <a:pt x="600" y="563"/>
                    </a:lnTo>
                    <a:close/>
                    <a:moveTo>
                      <a:pt x="743" y="711"/>
                    </a:moveTo>
                    <a:cubicBezTo>
                      <a:pt x="734" y="717"/>
                      <a:pt x="718" y="718"/>
                      <a:pt x="712" y="718"/>
                    </a:cubicBezTo>
                    <a:cubicBezTo>
                      <a:pt x="709" y="719"/>
                      <a:pt x="706" y="721"/>
                      <a:pt x="703" y="722"/>
                    </a:cubicBezTo>
                    <a:cubicBezTo>
                      <a:pt x="707" y="724"/>
                      <a:pt x="716" y="727"/>
                      <a:pt x="725" y="726"/>
                    </a:cubicBezTo>
                    <a:cubicBezTo>
                      <a:pt x="725" y="726"/>
                      <a:pt x="714" y="730"/>
                      <a:pt x="699" y="723"/>
                    </a:cubicBezTo>
                    <a:cubicBezTo>
                      <a:pt x="690" y="726"/>
                      <a:pt x="681" y="729"/>
                      <a:pt x="674" y="731"/>
                    </a:cubicBezTo>
                    <a:cubicBezTo>
                      <a:pt x="676" y="733"/>
                      <a:pt x="684" y="736"/>
                      <a:pt x="699" y="738"/>
                    </a:cubicBezTo>
                    <a:cubicBezTo>
                      <a:pt x="699" y="738"/>
                      <a:pt x="676" y="737"/>
                      <a:pt x="670" y="732"/>
                    </a:cubicBezTo>
                    <a:cubicBezTo>
                      <a:pt x="656" y="735"/>
                      <a:pt x="646" y="736"/>
                      <a:pt x="646" y="736"/>
                    </a:cubicBezTo>
                    <a:cubicBezTo>
                      <a:pt x="650" y="735"/>
                      <a:pt x="647" y="733"/>
                      <a:pt x="651" y="732"/>
                    </a:cubicBezTo>
                    <a:cubicBezTo>
                      <a:pt x="659" y="731"/>
                      <a:pt x="668" y="727"/>
                      <a:pt x="674" y="726"/>
                    </a:cubicBezTo>
                    <a:cubicBezTo>
                      <a:pt x="675" y="721"/>
                      <a:pt x="680" y="711"/>
                      <a:pt x="689" y="704"/>
                    </a:cubicBezTo>
                    <a:cubicBezTo>
                      <a:pt x="689" y="704"/>
                      <a:pt x="678" y="716"/>
                      <a:pt x="678" y="726"/>
                    </a:cubicBezTo>
                    <a:cubicBezTo>
                      <a:pt x="686" y="723"/>
                      <a:pt x="693" y="722"/>
                      <a:pt x="700" y="719"/>
                    </a:cubicBezTo>
                    <a:cubicBezTo>
                      <a:pt x="701" y="715"/>
                      <a:pt x="708" y="700"/>
                      <a:pt x="719" y="694"/>
                    </a:cubicBezTo>
                    <a:cubicBezTo>
                      <a:pt x="719" y="694"/>
                      <a:pt x="704" y="709"/>
                      <a:pt x="703" y="718"/>
                    </a:cubicBezTo>
                    <a:cubicBezTo>
                      <a:pt x="711" y="715"/>
                      <a:pt x="717" y="711"/>
                      <a:pt x="723" y="708"/>
                    </a:cubicBezTo>
                    <a:cubicBezTo>
                      <a:pt x="724" y="705"/>
                      <a:pt x="728" y="699"/>
                      <a:pt x="732" y="695"/>
                    </a:cubicBezTo>
                    <a:cubicBezTo>
                      <a:pt x="732" y="695"/>
                      <a:pt x="727" y="703"/>
                      <a:pt x="726" y="707"/>
                    </a:cubicBezTo>
                    <a:cubicBezTo>
                      <a:pt x="747" y="695"/>
                      <a:pt x="753" y="684"/>
                      <a:pt x="753" y="684"/>
                    </a:cubicBezTo>
                    <a:cubicBezTo>
                      <a:pt x="747" y="697"/>
                      <a:pt x="735" y="706"/>
                      <a:pt x="718" y="714"/>
                    </a:cubicBezTo>
                    <a:cubicBezTo>
                      <a:pt x="727" y="715"/>
                      <a:pt x="743" y="711"/>
                      <a:pt x="743" y="711"/>
                    </a:cubicBezTo>
                    <a:close/>
                    <a:moveTo>
                      <a:pt x="640" y="737"/>
                    </a:moveTo>
                    <a:cubicBezTo>
                      <a:pt x="640" y="736"/>
                      <a:pt x="638" y="736"/>
                      <a:pt x="639" y="731"/>
                    </a:cubicBezTo>
                    <a:cubicBezTo>
                      <a:pt x="639" y="726"/>
                      <a:pt x="638" y="720"/>
                      <a:pt x="639" y="715"/>
                    </a:cubicBezTo>
                    <a:cubicBezTo>
                      <a:pt x="637" y="714"/>
                      <a:pt x="631" y="708"/>
                      <a:pt x="629" y="702"/>
                    </a:cubicBezTo>
                    <a:cubicBezTo>
                      <a:pt x="629" y="702"/>
                      <a:pt x="634" y="711"/>
                      <a:pt x="640" y="714"/>
                    </a:cubicBezTo>
                    <a:cubicBezTo>
                      <a:pt x="641" y="708"/>
                      <a:pt x="642" y="704"/>
                      <a:pt x="642" y="699"/>
                    </a:cubicBezTo>
                    <a:cubicBezTo>
                      <a:pt x="640" y="698"/>
                      <a:pt x="632" y="690"/>
                      <a:pt x="632" y="682"/>
                    </a:cubicBezTo>
                    <a:cubicBezTo>
                      <a:pt x="632" y="682"/>
                      <a:pt x="637" y="694"/>
                      <a:pt x="643" y="697"/>
                    </a:cubicBezTo>
                    <a:cubicBezTo>
                      <a:pt x="643" y="692"/>
                      <a:pt x="642" y="688"/>
                      <a:pt x="642" y="684"/>
                    </a:cubicBezTo>
                    <a:cubicBezTo>
                      <a:pt x="641" y="683"/>
                      <a:pt x="638" y="678"/>
                      <a:pt x="636" y="675"/>
                    </a:cubicBezTo>
                    <a:cubicBezTo>
                      <a:pt x="636" y="675"/>
                      <a:pt x="639" y="680"/>
                      <a:pt x="642" y="681"/>
                    </a:cubicBezTo>
                    <a:cubicBezTo>
                      <a:pt x="640" y="666"/>
                      <a:pt x="637" y="660"/>
                      <a:pt x="637" y="660"/>
                    </a:cubicBezTo>
                    <a:cubicBezTo>
                      <a:pt x="643" y="669"/>
                      <a:pt x="644" y="676"/>
                      <a:pt x="644" y="688"/>
                    </a:cubicBezTo>
                    <a:cubicBezTo>
                      <a:pt x="648" y="684"/>
                      <a:pt x="649" y="673"/>
                      <a:pt x="649" y="673"/>
                    </a:cubicBezTo>
                    <a:cubicBezTo>
                      <a:pt x="651" y="679"/>
                      <a:pt x="646" y="689"/>
                      <a:pt x="645" y="692"/>
                    </a:cubicBezTo>
                    <a:cubicBezTo>
                      <a:pt x="645" y="694"/>
                      <a:pt x="645" y="696"/>
                      <a:pt x="645" y="699"/>
                    </a:cubicBezTo>
                    <a:cubicBezTo>
                      <a:pt x="647" y="696"/>
                      <a:pt x="652" y="692"/>
                      <a:pt x="653" y="687"/>
                    </a:cubicBezTo>
                    <a:cubicBezTo>
                      <a:pt x="653" y="687"/>
                      <a:pt x="652" y="694"/>
                      <a:pt x="644" y="701"/>
                    </a:cubicBezTo>
                    <a:cubicBezTo>
                      <a:pt x="644" y="707"/>
                      <a:pt x="643" y="712"/>
                      <a:pt x="642" y="717"/>
                    </a:cubicBezTo>
                    <a:cubicBezTo>
                      <a:pt x="644" y="716"/>
                      <a:pt x="648" y="713"/>
                      <a:pt x="654" y="705"/>
                    </a:cubicBezTo>
                    <a:cubicBezTo>
                      <a:pt x="654" y="705"/>
                      <a:pt x="647" y="718"/>
                      <a:pt x="641" y="720"/>
                    </a:cubicBezTo>
                    <a:cubicBezTo>
                      <a:pt x="639" y="728"/>
                      <a:pt x="640" y="737"/>
                      <a:pt x="640" y="737"/>
                    </a:cubicBezTo>
                    <a:close/>
                    <a:moveTo>
                      <a:pt x="531" y="693"/>
                    </a:moveTo>
                    <a:cubicBezTo>
                      <a:pt x="532" y="694"/>
                      <a:pt x="533" y="696"/>
                      <a:pt x="533" y="698"/>
                    </a:cubicBezTo>
                    <a:cubicBezTo>
                      <a:pt x="532" y="696"/>
                      <a:pt x="532" y="695"/>
                      <a:pt x="532" y="695"/>
                    </a:cubicBezTo>
                    <a:cubicBezTo>
                      <a:pt x="532" y="694"/>
                      <a:pt x="531" y="694"/>
                      <a:pt x="531" y="693"/>
                    </a:cubicBezTo>
                    <a:close/>
                    <a:moveTo>
                      <a:pt x="604" y="764"/>
                    </a:moveTo>
                    <a:cubicBezTo>
                      <a:pt x="605" y="762"/>
                      <a:pt x="608" y="762"/>
                      <a:pt x="611" y="764"/>
                    </a:cubicBezTo>
                    <a:cubicBezTo>
                      <a:pt x="614" y="766"/>
                      <a:pt x="615" y="768"/>
                      <a:pt x="614" y="770"/>
                    </a:cubicBezTo>
                    <a:cubicBezTo>
                      <a:pt x="613" y="772"/>
                      <a:pt x="610" y="772"/>
                      <a:pt x="607" y="770"/>
                    </a:cubicBezTo>
                    <a:cubicBezTo>
                      <a:pt x="604" y="768"/>
                      <a:pt x="603" y="766"/>
                      <a:pt x="604" y="764"/>
                    </a:cubicBezTo>
                    <a:close/>
                    <a:moveTo>
                      <a:pt x="607" y="775"/>
                    </a:moveTo>
                    <a:cubicBezTo>
                      <a:pt x="610" y="773"/>
                      <a:pt x="613" y="773"/>
                      <a:pt x="614" y="775"/>
                    </a:cubicBezTo>
                    <a:cubicBezTo>
                      <a:pt x="615" y="776"/>
                      <a:pt x="614" y="779"/>
                      <a:pt x="611" y="780"/>
                    </a:cubicBezTo>
                    <a:cubicBezTo>
                      <a:pt x="608" y="782"/>
                      <a:pt x="605" y="782"/>
                      <a:pt x="604" y="781"/>
                    </a:cubicBezTo>
                    <a:cubicBezTo>
                      <a:pt x="603" y="779"/>
                      <a:pt x="604" y="776"/>
                      <a:pt x="607" y="775"/>
                    </a:cubicBezTo>
                    <a:close/>
                    <a:moveTo>
                      <a:pt x="618" y="865"/>
                    </a:moveTo>
                    <a:cubicBezTo>
                      <a:pt x="619" y="867"/>
                      <a:pt x="617" y="870"/>
                      <a:pt x="614" y="871"/>
                    </a:cubicBezTo>
                    <a:cubicBezTo>
                      <a:pt x="612" y="873"/>
                      <a:pt x="608" y="873"/>
                      <a:pt x="608" y="871"/>
                    </a:cubicBezTo>
                    <a:cubicBezTo>
                      <a:pt x="607" y="870"/>
                      <a:pt x="608" y="867"/>
                      <a:pt x="611" y="866"/>
                    </a:cubicBezTo>
                    <a:cubicBezTo>
                      <a:pt x="614" y="864"/>
                      <a:pt x="617" y="864"/>
                      <a:pt x="618" y="865"/>
                    </a:cubicBezTo>
                    <a:close/>
                    <a:moveTo>
                      <a:pt x="604" y="869"/>
                    </a:moveTo>
                    <a:cubicBezTo>
                      <a:pt x="602" y="869"/>
                      <a:pt x="600" y="867"/>
                      <a:pt x="600" y="863"/>
                    </a:cubicBezTo>
                    <a:cubicBezTo>
                      <a:pt x="600" y="860"/>
                      <a:pt x="602" y="857"/>
                      <a:pt x="604" y="857"/>
                    </a:cubicBezTo>
                    <a:cubicBezTo>
                      <a:pt x="606" y="857"/>
                      <a:pt x="607" y="860"/>
                      <a:pt x="607" y="863"/>
                    </a:cubicBezTo>
                    <a:cubicBezTo>
                      <a:pt x="607" y="867"/>
                      <a:pt x="606" y="869"/>
                      <a:pt x="604" y="869"/>
                    </a:cubicBezTo>
                    <a:close/>
                    <a:moveTo>
                      <a:pt x="606" y="874"/>
                    </a:moveTo>
                    <a:cubicBezTo>
                      <a:pt x="606" y="875"/>
                      <a:pt x="605" y="876"/>
                      <a:pt x="604" y="876"/>
                    </a:cubicBezTo>
                    <a:cubicBezTo>
                      <a:pt x="602" y="876"/>
                      <a:pt x="601" y="875"/>
                      <a:pt x="601" y="874"/>
                    </a:cubicBezTo>
                    <a:cubicBezTo>
                      <a:pt x="601" y="872"/>
                      <a:pt x="602" y="871"/>
                      <a:pt x="604" y="871"/>
                    </a:cubicBezTo>
                    <a:cubicBezTo>
                      <a:pt x="605" y="871"/>
                      <a:pt x="606" y="872"/>
                      <a:pt x="606" y="874"/>
                    </a:cubicBezTo>
                    <a:close/>
                    <a:moveTo>
                      <a:pt x="604" y="878"/>
                    </a:moveTo>
                    <a:cubicBezTo>
                      <a:pt x="606" y="878"/>
                      <a:pt x="607" y="881"/>
                      <a:pt x="607" y="884"/>
                    </a:cubicBezTo>
                    <a:cubicBezTo>
                      <a:pt x="607" y="888"/>
                      <a:pt x="606" y="890"/>
                      <a:pt x="604" y="890"/>
                    </a:cubicBezTo>
                    <a:cubicBezTo>
                      <a:pt x="602" y="890"/>
                      <a:pt x="600" y="888"/>
                      <a:pt x="600" y="884"/>
                    </a:cubicBezTo>
                    <a:cubicBezTo>
                      <a:pt x="600" y="881"/>
                      <a:pt x="602" y="878"/>
                      <a:pt x="604" y="878"/>
                    </a:cubicBezTo>
                    <a:close/>
                    <a:moveTo>
                      <a:pt x="609" y="922"/>
                    </a:moveTo>
                    <a:cubicBezTo>
                      <a:pt x="610" y="923"/>
                      <a:pt x="609" y="925"/>
                      <a:pt x="607" y="927"/>
                    </a:cubicBezTo>
                    <a:cubicBezTo>
                      <a:pt x="605" y="928"/>
                      <a:pt x="603" y="929"/>
                      <a:pt x="602" y="928"/>
                    </a:cubicBezTo>
                    <a:cubicBezTo>
                      <a:pt x="601" y="927"/>
                      <a:pt x="602" y="925"/>
                      <a:pt x="604" y="923"/>
                    </a:cubicBezTo>
                    <a:cubicBezTo>
                      <a:pt x="606" y="921"/>
                      <a:pt x="608" y="921"/>
                      <a:pt x="609" y="922"/>
                    </a:cubicBezTo>
                    <a:close/>
                    <a:moveTo>
                      <a:pt x="600" y="933"/>
                    </a:moveTo>
                    <a:cubicBezTo>
                      <a:pt x="602" y="933"/>
                      <a:pt x="603" y="935"/>
                      <a:pt x="604" y="937"/>
                    </a:cubicBezTo>
                    <a:cubicBezTo>
                      <a:pt x="604" y="940"/>
                      <a:pt x="604" y="942"/>
                      <a:pt x="602" y="942"/>
                    </a:cubicBezTo>
                    <a:cubicBezTo>
                      <a:pt x="601" y="943"/>
                      <a:pt x="599" y="941"/>
                      <a:pt x="599" y="939"/>
                    </a:cubicBezTo>
                    <a:cubicBezTo>
                      <a:pt x="598" y="936"/>
                      <a:pt x="599" y="934"/>
                      <a:pt x="600" y="933"/>
                    </a:cubicBezTo>
                    <a:close/>
                    <a:moveTo>
                      <a:pt x="603" y="931"/>
                    </a:moveTo>
                    <a:cubicBezTo>
                      <a:pt x="603" y="930"/>
                      <a:pt x="606" y="929"/>
                      <a:pt x="608" y="930"/>
                    </a:cubicBezTo>
                    <a:cubicBezTo>
                      <a:pt x="610" y="931"/>
                      <a:pt x="612" y="933"/>
                      <a:pt x="612" y="934"/>
                    </a:cubicBezTo>
                    <a:cubicBezTo>
                      <a:pt x="611" y="935"/>
                      <a:pt x="609" y="936"/>
                      <a:pt x="606" y="935"/>
                    </a:cubicBezTo>
                    <a:cubicBezTo>
                      <a:pt x="604" y="934"/>
                      <a:pt x="602" y="933"/>
                      <a:pt x="603" y="931"/>
                    </a:cubicBezTo>
                    <a:close/>
                    <a:moveTo>
                      <a:pt x="611" y="882"/>
                    </a:moveTo>
                    <a:cubicBezTo>
                      <a:pt x="608" y="880"/>
                      <a:pt x="607" y="878"/>
                      <a:pt x="608" y="876"/>
                    </a:cubicBezTo>
                    <a:cubicBezTo>
                      <a:pt x="608" y="874"/>
                      <a:pt x="612" y="874"/>
                      <a:pt x="615" y="876"/>
                    </a:cubicBezTo>
                    <a:cubicBezTo>
                      <a:pt x="617" y="878"/>
                      <a:pt x="619" y="880"/>
                      <a:pt x="618" y="882"/>
                    </a:cubicBezTo>
                    <a:cubicBezTo>
                      <a:pt x="617" y="884"/>
                      <a:pt x="614" y="884"/>
                      <a:pt x="611" y="882"/>
                    </a:cubicBezTo>
                    <a:close/>
                    <a:moveTo>
                      <a:pt x="618" y="789"/>
                    </a:moveTo>
                    <a:cubicBezTo>
                      <a:pt x="616" y="789"/>
                      <a:pt x="615" y="786"/>
                      <a:pt x="615" y="783"/>
                    </a:cubicBezTo>
                    <a:cubicBezTo>
                      <a:pt x="615" y="779"/>
                      <a:pt x="616" y="777"/>
                      <a:pt x="618" y="777"/>
                    </a:cubicBezTo>
                    <a:cubicBezTo>
                      <a:pt x="620" y="777"/>
                      <a:pt x="622" y="779"/>
                      <a:pt x="622" y="783"/>
                    </a:cubicBezTo>
                    <a:cubicBezTo>
                      <a:pt x="622" y="786"/>
                      <a:pt x="620" y="789"/>
                      <a:pt x="618" y="789"/>
                    </a:cubicBezTo>
                    <a:close/>
                    <a:moveTo>
                      <a:pt x="615" y="772"/>
                    </a:moveTo>
                    <a:cubicBezTo>
                      <a:pt x="615" y="771"/>
                      <a:pt x="617" y="770"/>
                      <a:pt x="618" y="770"/>
                    </a:cubicBezTo>
                    <a:cubicBezTo>
                      <a:pt x="620" y="770"/>
                      <a:pt x="621" y="771"/>
                      <a:pt x="621" y="772"/>
                    </a:cubicBezTo>
                    <a:cubicBezTo>
                      <a:pt x="621" y="774"/>
                      <a:pt x="620" y="775"/>
                      <a:pt x="618" y="775"/>
                    </a:cubicBezTo>
                    <a:cubicBezTo>
                      <a:pt x="617" y="775"/>
                      <a:pt x="615" y="774"/>
                      <a:pt x="615" y="772"/>
                    </a:cubicBezTo>
                    <a:close/>
                    <a:moveTo>
                      <a:pt x="618" y="768"/>
                    </a:moveTo>
                    <a:cubicBezTo>
                      <a:pt x="616" y="768"/>
                      <a:pt x="615" y="765"/>
                      <a:pt x="615" y="762"/>
                    </a:cubicBezTo>
                    <a:cubicBezTo>
                      <a:pt x="615" y="758"/>
                      <a:pt x="616" y="756"/>
                      <a:pt x="618" y="756"/>
                    </a:cubicBezTo>
                    <a:cubicBezTo>
                      <a:pt x="620" y="756"/>
                      <a:pt x="622" y="758"/>
                      <a:pt x="622" y="762"/>
                    </a:cubicBezTo>
                    <a:cubicBezTo>
                      <a:pt x="622" y="765"/>
                      <a:pt x="620" y="768"/>
                      <a:pt x="618" y="768"/>
                    </a:cubicBezTo>
                    <a:close/>
                    <a:moveTo>
                      <a:pt x="626" y="764"/>
                    </a:moveTo>
                    <a:cubicBezTo>
                      <a:pt x="629" y="762"/>
                      <a:pt x="632" y="762"/>
                      <a:pt x="633" y="764"/>
                    </a:cubicBezTo>
                    <a:cubicBezTo>
                      <a:pt x="634" y="766"/>
                      <a:pt x="632" y="768"/>
                      <a:pt x="629" y="770"/>
                    </a:cubicBezTo>
                    <a:cubicBezTo>
                      <a:pt x="626" y="772"/>
                      <a:pt x="623" y="772"/>
                      <a:pt x="622" y="770"/>
                    </a:cubicBezTo>
                    <a:cubicBezTo>
                      <a:pt x="621" y="768"/>
                      <a:pt x="623" y="766"/>
                      <a:pt x="626" y="764"/>
                    </a:cubicBezTo>
                    <a:close/>
                    <a:moveTo>
                      <a:pt x="622" y="775"/>
                    </a:moveTo>
                    <a:cubicBezTo>
                      <a:pt x="623" y="773"/>
                      <a:pt x="626" y="773"/>
                      <a:pt x="629" y="775"/>
                    </a:cubicBezTo>
                    <a:cubicBezTo>
                      <a:pt x="632" y="776"/>
                      <a:pt x="634" y="779"/>
                      <a:pt x="633" y="781"/>
                    </a:cubicBezTo>
                    <a:cubicBezTo>
                      <a:pt x="632" y="782"/>
                      <a:pt x="629" y="782"/>
                      <a:pt x="626" y="780"/>
                    </a:cubicBezTo>
                    <a:cubicBezTo>
                      <a:pt x="623" y="779"/>
                      <a:pt x="621" y="776"/>
                      <a:pt x="622" y="775"/>
                    </a:cubicBezTo>
                    <a:close/>
                    <a:moveTo>
                      <a:pt x="624" y="826"/>
                    </a:moveTo>
                    <a:cubicBezTo>
                      <a:pt x="625" y="825"/>
                      <a:pt x="628" y="825"/>
                      <a:pt x="631" y="827"/>
                    </a:cubicBezTo>
                    <a:cubicBezTo>
                      <a:pt x="634" y="828"/>
                      <a:pt x="635" y="831"/>
                      <a:pt x="635" y="832"/>
                    </a:cubicBezTo>
                    <a:cubicBezTo>
                      <a:pt x="634" y="834"/>
                      <a:pt x="630" y="834"/>
                      <a:pt x="628" y="832"/>
                    </a:cubicBezTo>
                    <a:cubicBezTo>
                      <a:pt x="625" y="831"/>
                      <a:pt x="623" y="828"/>
                      <a:pt x="624" y="826"/>
                    </a:cubicBezTo>
                    <a:close/>
                    <a:moveTo>
                      <a:pt x="628" y="837"/>
                    </a:moveTo>
                    <a:cubicBezTo>
                      <a:pt x="630" y="835"/>
                      <a:pt x="634" y="835"/>
                      <a:pt x="635" y="837"/>
                    </a:cubicBezTo>
                    <a:cubicBezTo>
                      <a:pt x="635" y="839"/>
                      <a:pt x="634" y="841"/>
                      <a:pt x="631" y="843"/>
                    </a:cubicBezTo>
                    <a:cubicBezTo>
                      <a:pt x="628" y="845"/>
                      <a:pt x="625" y="845"/>
                      <a:pt x="624" y="843"/>
                    </a:cubicBezTo>
                    <a:cubicBezTo>
                      <a:pt x="623" y="841"/>
                      <a:pt x="625" y="839"/>
                      <a:pt x="628" y="837"/>
                    </a:cubicBezTo>
                    <a:close/>
                    <a:moveTo>
                      <a:pt x="638" y="830"/>
                    </a:moveTo>
                    <a:cubicBezTo>
                      <a:pt x="637" y="830"/>
                      <a:pt x="635" y="828"/>
                      <a:pt x="635" y="824"/>
                    </a:cubicBezTo>
                    <a:cubicBezTo>
                      <a:pt x="635" y="821"/>
                      <a:pt x="637" y="818"/>
                      <a:pt x="638" y="818"/>
                    </a:cubicBezTo>
                    <a:cubicBezTo>
                      <a:pt x="640" y="818"/>
                      <a:pt x="642" y="821"/>
                      <a:pt x="642" y="824"/>
                    </a:cubicBezTo>
                    <a:cubicBezTo>
                      <a:pt x="642" y="828"/>
                      <a:pt x="640" y="830"/>
                      <a:pt x="638" y="830"/>
                    </a:cubicBezTo>
                    <a:close/>
                    <a:moveTo>
                      <a:pt x="641" y="835"/>
                    </a:moveTo>
                    <a:cubicBezTo>
                      <a:pt x="641" y="836"/>
                      <a:pt x="640" y="837"/>
                      <a:pt x="638" y="837"/>
                    </a:cubicBezTo>
                    <a:cubicBezTo>
                      <a:pt x="637" y="837"/>
                      <a:pt x="636" y="836"/>
                      <a:pt x="636" y="835"/>
                    </a:cubicBezTo>
                    <a:cubicBezTo>
                      <a:pt x="636" y="833"/>
                      <a:pt x="637" y="832"/>
                      <a:pt x="638" y="832"/>
                    </a:cubicBezTo>
                    <a:cubicBezTo>
                      <a:pt x="640" y="832"/>
                      <a:pt x="641" y="833"/>
                      <a:pt x="641" y="835"/>
                    </a:cubicBezTo>
                    <a:close/>
                    <a:moveTo>
                      <a:pt x="638" y="839"/>
                    </a:moveTo>
                    <a:cubicBezTo>
                      <a:pt x="640" y="839"/>
                      <a:pt x="642" y="842"/>
                      <a:pt x="642" y="845"/>
                    </a:cubicBezTo>
                    <a:cubicBezTo>
                      <a:pt x="642" y="849"/>
                      <a:pt x="640" y="851"/>
                      <a:pt x="638" y="851"/>
                    </a:cubicBezTo>
                    <a:cubicBezTo>
                      <a:pt x="637" y="851"/>
                      <a:pt x="635" y="849"/>
                      <a:pt x="635" y="845"/>
                    </a:cubicBezTo>
                    <a:cubicBezTo>
                      <a:pt x="635" y="842"/>
                      <a:pt x="637" y="839"/>
                      <a:pt x="638" y="839"/>
                    </a:cubicBezTo>
                    <a:close/>
                    <a:moveTo>
                      <a:pt x="649" y="832"/>
                    </a:moveTo>
                    <a:cubicBezTo>
                      <a:pt x="646" y="834"/>
                      <a:pt x="643" y="834"/>
                      <a:pt x="642" y="832"/>
                    </a:cubicBezTo>
                    <a:cubicBezTo>
                      <a:pt x="641" y="831"/>
                      <a:pt x="643" y="828"/>
                      <a:pt x="646" y="827"/>
                    </a:cubicBezTo>
                    <a:cubicBezTo>
                      <a:pt x="649" y="825"/>
                      <a:pt x="652" y="825"/>
                      <a:pt x="653" y="826"/>
                    </a:cubicBezTo>
                    <a:cubicBezTo>
                      <a:pt x="654" y="828"/>
                      <a:pt x="652" y="831"/>
                      <a:pt x="649" y="832"/>
                    </a:cubicBezTo>
                    <a:close/>
                    <a:moveTo>
                      <a:pt x="653" y="843"/>
                    </a:moveTo>
                    <a:cubicBezTo>
                      <a:pt x="652" y="845"/>
                      <a:pt x="649" y="845"/>
                      <a:pt x="646" y="843"/>
                    </a:cubicBezTo>
                    <a:cubicBezTo>
                      <a:pt x="643" y="841"/>
                      <a:pt x="641" y="839"/>
                      <a:pt x="642" y="837"/>
                    </a:cubicBezTo>
                    <a:cubicBezTo>
                      <a:pt x="643" y="835"/>
                      <a:pt x="646" y="835"/>
                      <a:pt x="649" y="837"/>
                    </a:cubicBezTo>
                    <a:cubicBezTo>
                      <a:pt x="652" y="839"/>
                      <a:pt x="654" y="841"/>
                      <a:pt x="653" y="843"/>
                    </a:cubicBezTo>
                    <a:close/>
                    <a:moveTo>
                      <a:pt x="668" y="784"/>
                    </a:moveTo>
                    <a:cubicBezTo>
                      <a:pt x="667" y="786"/>
                      <a:pt x="664" y="786"/>
                      <a:pt x="661" y="784"/>
                    </a:cubicBezTo>
                    <a:cubicBezTo>
                      <a:pt x="658" y="782"/>
                      <a:pt x="656" y="780"/>
                      <a:pt x="657" y="778"/>
                    </a:cubicBezTo>
                    <a:cubicBezTo>
                      <a:pt x="658" y="777"/>
                      <a:pt x="661" y="777"/>
                      <a:pt x="664" y="778"/>
                    </a:cubicBezTo>
                    <a:cubicBezTo>
                      <a:pt x="667" y="780"/>
                      <a:pt x="669" y="783"/>
                      <a:pt x="668" y="784"/>
                    </a:cubicBezTo>
                    <a:close/>
                    <a:moveTo>
                      <a:pt x="664" y="795"/>
                    </a:moveTo>
                    <a:cubicBezTo>
                      <a:pt x="661" y="796"/>
                      <a:pt x="658" y="796"/>
                      <a:pt x="657" y="795"/>
                    </a:cubicBezTo>
                    <a:cubicBezTo>
                      <a:pt x="656" y="793"/>
                      <a:pt x="658" y="790"/>
                      <a:pt x="661" y="789"/>
                    </a:cubicBezTo>
                    <a:cubicBezTo>
                      <a:pt x="664" y="787"/>
                      <a:pt x="667" y="787"/>
                      <a:pt x="668" y="789"/>
                    </a:cubicBezTo>
                    <a:cubicBezTo>
                      <a:pt x="669" y="790"/>
                      <a:pt x="667" y="793"/>
                      <a:pt x="664" y="795"/>
                    </a:cubicBezTo>
                    <a:close/>
                    <a:moveTo>
                      <a:pt x="672" y="782"/>
                    </a:moveTo>
                    <a:cubicBezTo>
                      <a:pt x="670" y="782"/>
                      <a:pt x="668" y="779"/>
                      <a:pt x="668" y="776"/>
                    </a:cubicBezTo>
                    <a:cubicBezTo>
                      <a:pt x="668" y="773"/>
                      <a:pt x="670" y="770"/>
                      <a:pt x="672" y="770"/>
                    </a:cubicBezTo>
                    <a:cubicBezTo>
                      <a:pt x="673" y="770"/>
                      <a:pt x="675" y="773"/>
                      <a:pt x="675" y="776"/>
                    </a:cubicBezTo>
                    <a:cubicBezTo>
                      <a:pt x="675" y="779"/>
                      <a:pt x="673" y="782"/>
                      <a:pt x="672" y="782"/>
                    </a:cubicBezTo>
                    <a:close/>
                    <a:moveTo>
                      <a:pt x="674" y="786"/>
                    </a:moveTo>
                    <a:cubicBezTo>
                      <a:pt x="674" y="788"/>
                      <a:pt x="673" y="789"/>
                      <a:pt x="672" y="789"/>
                    </a:cubicBezTo>
                    <a:cubicBezTo>
                      <a:pt x="670" y="789"/>
                      <a:pt x="669" y="788"/>
                      <a:pt x="669" y="786"/>
                    </a:cubicBezTo>
                    <a:cubicBezTo>
                      <a:pt x="669" y="785"/>
                      <a:pt x="670" y="784"/>
                      <a:pt x="672" y="784"/>
                    </a:cubicBezTo>
                    <a:cubicBezTo>
                      <a:pt x="673" y="784"/>
                      <a:pt x="674" y="785"/>
                      <a:pt x="674" y="786"/>
                    </a:cubicBezTo>
                    <a:close/>
                    <a:moveTo>
                      <a:pt x="672" y="791"/>
                    </a:moveTo>
                    <a:cubicBezTo>
                      <a:pt x="673" y="791"/>
                      <a:pt x="675" y="794"/>
                      <a:pt x="675" y="797"/>
                    </a:cubicBezTo>
                    <a:cubicBezTo>
                      <a:pt x="675" y="800"/>
                      <a:pt x="673" y="803"/>
                      <a:pt x="672" y="803"/>
                    </a:cubicBezTo>
                    <a:cubicBezTo>
                      <a:pt x="670" y="803"/>
                      <a:pt x="668" y="800"/>
                      <a:pt x="668" y="797"/>
                    </a:cubicBezTo>
                    <a:cubicBezTo>
                      <a:pt x="668" y="794"/>
                      <a:pt x="670" y="791"/>
                      <a:pt x="672" y="791"/>
                    </a:cubicBezTo>
                    <a:close/>
                    <a:moveTo>
                      <a:pt x="682" y="784"/>
                    </a:moveTo>
                    <a:cubicBezTo>
                      <a:pt x="679" y="786"/>
                      <a:pt x="676" y="786"/>
                      <a:pt x="675" y="784"/>
                    </a:cubicBezTo>
                    <a:cubicBezTo>
                      <a:pt x="674" y="783"/>
                      <a:pt x="676" y="780"/>
                      <a:pt x="679" y="778"/>
                    </a:cubicBezTo>
                    <a:cubicBezTo>
                      <a:pt x="682" y="777"/>
                      <a:pt x="685" y="777"/>
                      <a:pt x="686" y="778"/>
                    </a:cubicBezTo>
                    <a:cubicBezTo>
                      <a:pt x="687" y="780"/>
                      <a:pt x="685" y="782"/>
                      <a:pt x="682" y="784"/>
                    </a:cubicBezTo>
                    <a:close/>
                    <a:moveTo>
                      <a:pt x="686" y="795"/>
                    </a:moveTo>
                    <a:cubicBezTo>
                      <a:pt x="685" y="796"/>
                      <a:pt x="682" y="796"/>
                      <a:pt x="679" y="795"/>
                    </a:cubicBezTo>
                    <a:cubicBezTo>
                      <a:pt x="676" y="793"/>
                      <a:pt x="674" y="790"/>
                      <a:pt x="675" y="789"/>
                    </a:cubicBezTo>
                    <a:cubicBezTo>
                      <a:pt x="676" y="787"/>
                      <a:pt x="679" y="787"/>
                      <a:pt x="682" y="789"/>
                    </a:cubicBezTo>
                    <a:cubicBezTo>
                      <a:pt x="685" y="790"/>
                      <a:pt x="687" y="793"/>
                      <a:pt x="686" y="795"/>
                    </a:cubicBezTo>
                    <a:close/>
                    <a:moveTo>
                      <a:pt x="522" y="733"/>
                    </a:moveTo>
                    <a:cubicBezTo>
                      <a:pt x="522" y="735"/>
                      <a:pt x="521" y="736"/>
                      <a:pt x="519" y="736"/>
                    </a:cubicBezTo>
                    <a:cubicBezTo>
                      <a:pt x="518" y="736"/>
                      <a:pt x="517" y="735"/>
                      <a:pt x="517" y="733"/>
                    </a:cubicBezTo>
                    <a:cubicBezTo>
                      <a:pt x="517" y="732"/>
                      <a:pt x="518" y="731"/>
                      <a:pt x="519" y="731"/>
                    </a:cubicBezTo>
                    <a:cubicBezTo>
                      <a:pt x="521" y="731"/>
                      <a:pt x="522" y="732"/>
                      <a:pt x="522" y="733"/>
                    </a:cubicBezTo>
                    <a:close/>
                    <a:moveTo>
                      <a:pt x="514" y="721"/>
                    </a:moveTo>
                    <a:cubicBezTo>
                      <a:pt x="514" y="722"/>
                      <a:pt x="513" y="723"/>
                      <a:pt x="512" y="723"/>
                    </a:cubicBezTo>
                    <a:cubicBezTo>
                      <a:pt x="510" y="723"/>
                      <a:pt x="509" y="722"/>
                      <a:pt x="509" y="721"/>
                    </a:cubicBezTo>
                    <a:cubicBezTo>
                      <a:pt x="509" y="719"/>
                      <a:pt x="510" y="718"/>
                      <a:pt x="512" y="718"/>
                    </a:cubicBezTo>
                    <a:cubicBezTo>
                      <a:pt x="513" y="718"/>
                      <a:pt x="514" y="719"/>
                      <a:pt x="514" y="721"/>
                    </a:cubicBezTo>
                    <a:close/>
                    <a:moveTo>
                      <a:pt x="506" y="700"/>
                    </a:moveTo>
                    <a:cubicBezTo>
                      <a:pt x="507" y="700"/>
                      <a:pt x="509" y="702"/>
                      <a:pt x="509" y="703"/>
                    </a:cubicBezTo>
                    <a:cubicBezTo>
                      <a:pt x="509" y="705"/>
                      <a:pt x="507" y="706"/>
                      <a:pt x="506" y="706"/>
                    </a:cubicBezTo>
                    <a:cubicBezTo>
                      <a:pt x="504" y="706"/>
                      <a:pt x="503" y="705"/>
                      <a:pt x="503" y="703"/>
                    </a:cubicBezTo>
                    <a:cubicBezTo>
                      <a:pt x="503" y="702"/>
                      <a:pt x="504" y="700"/>
                      <a:pt x="506" y="700"/>
                    </a:cubicBezTo>
                    <a:close/>
                    <a:moveTo>
                      <a:pt x="501" y="687"/>
                    </a:moveTo>
                    <a:cubicBezTo>
                      <a:pt x="501" y="685"/>
                      <a:pt x="502" y="684"/>
                      <a:pt x="503" y="684"/>
                    </a:cubicBezTo>
                    <a:cubicBezTo>
                      <a:pt x="505" y="684"/>
                      <a:pt x="506" y="685"/>
                      <a:pt x="506" y="687"/>
                    </a:cubicBezTo>
                    <a:cubicBezTo>
                      <a:pt x="506" y="688"/>
                      <a:pt x="505" y="689"/>
                      <a:pt x="503" y="689"/>
                    </a:cubicBezTo>
                    <a:cubicBezTo>
                      <a:pt x="502" y="689"/>
                      <a:pt x="501" y="688"/>
                      <a:pt x="501" y="687"/>
                    </a:cubicBezTo>
                    <a:close/>
                    <a:moveTo>
                      <a:pt x="639" y="1168"/>
                    </a:moveTo>
                    <a:cubicBezTo>
                      <a:pt x="640" y="1165"/>
                      <a:pt x="640" y="1164"/>
                      <a:pt x="640" y="1163"/>
                    </a:cubicBezTo>
                    <a:cubicBezTo>
                      <a:pt x="641" y="1164"/>
                      <a:pt x="641" y="1165"/>
                      <a:pt x="643" y="1168"/>
                    </a:cubicBezTo>
                    <a:cubicBezTo>
                      <a:pt x="645" y="1170"/>
                      <a:pt x="647" y="1178"/>
                      <a:pt x="643" y="1180"/>
                    </a:cubicBezTo>
                    <a:cubicBezTo>
                      <a:pt x="638" y="1179"/>
                      <a:pt x="638" y="1171"/>
                      <a:pt x="639" y="1168"/>
                    </a:cubicBezTo>
                    <a:close/>
                    <a:moveTo>
                      <a:pt x="595" y="1205"/>
                    </a:moveTo>
                    <a:cubicBezTo>
                      <a:pt x="593" y="1208"/>
                      <a:pt x="593" y="1209"/>
                      <a:pt x="593" y="1211"/>
                    </a:cubicBezTo>
                    <a:cubicBezTo>
                      <a:pt x="593" y="1209"/>
                      <a:pt x="593" y="1208"/>
                      <a:pt x="591" y="1206"/>
                    </a:cubicBezTo>
                    <a:cubicBezTo>
                      <a:pt x="589" y="1203"/>
                      <a:pt x="588" y="1195"/>
                      <a:pt x="592" y="1193"/>
                    </a:cubicBezTo>
                    <a:cubicBezTo>
                      <a:pt x="596" y="1194"/>
                      <a:pt x="596" y="1202"/>
                      <a:pt x="595" y="1205"/>
                    </a:cubicBezTo>
                    <a:close/>
                    <a:moveTo>
                      <a:pt x="405" y="1076"/>
                    </a:moveTo>
                    <a:cubicBezTo>
                      <a:pt x="403" y="1072"/>
                      <a:pt x="400" y="1068"/>
                      <a:pt x="395" y="1065"/>
                    </a:cubicBezTo>
                    <a:cubicBezTo>
                      <a:pt x="389" y="1062"/>
                      <a:pt x="384" y="1061"/>
                      <a:pt x="380" y="1061"/>
                    </a:cubicBezTo>
                    <a:cubicBezTo>
                      <a:pt x="382" y="1057"/>
                      <a:pt x="385" y="1053"/>
                      <a:pt x="387" y="1047"/>
                    </a:cubicBezTo>
                    <a:cubicBezTo>
                      <a:pt x="388" y="1041"/>
                      <a:pt x="387" y="1036"/>
                      <a:pt x="386" y="1031"/>
                    </a:cubicBezTo>
                    <a:cubicBezTo>
                      <a:pt x="390" y="1033"/>
                      <a:pt x="395" y="1034"/>
                      <a:pt x="401" y="1035"/>
                    </a:cubicBezTo>
                    <a:cubicBezTo>
                      <a:pt x="407" y="1033"/>
                      <a:pt x="412" y="1031"/>
                      <a:pt x="416" y="1029"/>
                    </a:cubicBezTo>
                    <a:cubicBezTo>
                      <a:pt x="416" y="1033"/>
                      <a:pt x="416" y="1038"/>
                      <a:pt x="418" y="1044"/>
                    </a:cubicBezTo>
                    <a:cubicBezTo>
                      <a:pt x="421" y="1049"/>
                      <a:pt x="424" y="1053"/>
                      <a:pt x="428" y="1056"/>
                    </a:cubicBezTo>
                    <a:cubicBezTo>
                      <a:pt x="424" y="1057"/>
                      <a:pt x="419" y="1059"/>
                      <a:pt x="414" y="1062"/>
                    </a:cubicBezTo>
                    <a:cubicBezTo>
                      <a:pt x="410" y="1067"/>
                      <a:pt x="407" y="1072"/>
                      <a:pt x="405" y="1076"/>
                    </a:cubicBezTo>
                    <a:close/>
                    <a:moveTo>
                      <a:pt x="397" y="1100"/>
                    </a:moveTo>
                    <a:cubicBezTo>
                      <a:pt x="393" y="1099"/>
                      <a:pt x="394" y="1092"/>
                      <a:pt x="396" y="1090"/>
                    </a:cubicBezTo>
                    <a:cubicBezTo>
                      <a:pt x="397" y="1088"/>
                      <a:pt x="397" y="1087"/>
                      <a:pt x="398" y="1086"/>
                    </a:cubicBezTo>
                    <a:cubicBezTo>
                      <a:pt x="398" y="1087"/>
                      <a:pt x="398" y="1088"/>
                      <a:pt x="399" y="1090"/>
                    </a:cubicBezTo>
                    <a:cubicBezTo>
                      <a:pt x="400" y="1093"/>
                      <a:pt x="400" y="1099"/>
                      <a:pt x="397" y="1100"/>
                    </a:cubicBezTo>
                    <a:close/>
                    <a:moveTo>
                      <a:pt x="392" y="1089"/>
                    </a:moveTo>
                    <a:cubicBezTo>
                      <a:pt x="392" y="1092"/>
                      <a:pt x="391" y="1098"/>
                      <a:pt x="387" y="1098"/>
                    </a:cubicBezTo>
                    <a:cubicBezTo>
                      <a:pt x="384" y="1096"/>
                      <a:pt x="387" y="1090"/>
                      <a:pt x="389" y="1088"/>
                    </a:cubicBezTo>
                    <a:cubicBezTo>
                      <a:pt x="390" y="1086"/>
                      <a:pt x="391" y="1086"/>
                      <a:pt x="391" y="1085"/>
                    </a:cubicBezTo>
                    <a:cubicBezTo>
                      <a:pt x="391" y="1086"/>
                      <a:pt x="391" y="1087"/>
                      <a:pt x="392" y="1089"/>
                    </a:cubicBezTo>
                    <a:close/>
                    <a:moveTo>
                      <a:pt x="394" y="1020"/>
                    </a:moveTo>
                    <a:cubicBezTo>
                      <a:pt x="393" y="1019"/>
                      <a:pt x="393" y="1018"/>
                      <a:pt x="391" y="1016"/>
                    </a:cubicBezTo>
                    <a:cubicBezTo>
                      <a:pt x="389" y="1014"/>
                      <a:pt x="386" y="1008"/>
                      <a:pt x="389" y="1006"/>
                    </a:cubicBezTo>
                    <a:cubicBezTo>
                      <a:pt x="393" y="1006"/>
                      <a:pt x="395" y="1012"/>
                      <a:pt x="394" y="1015"/>
                    </a:cubicBezTo>
                    <a:cubicBezTo>
                      <a:pt x="394" y="1018"/>
                      <a:pt x="394" y="1018"/>
                      <a:pt x="394" y="1020"/>
                    </a:cubicBezTo>
                    <a:close/>
                    <a:moveTo>
                      <a:pt x="388" y="989"/>
                    </a:moveTo>
                    <a:cubicBezTo>
                      <a:pt x="384" y="987"/>
                      <a:pt x="386" y="981"/>
                      <a:pt x="388" y="978"/>
                    </a:cubicBezTo>
                    <a:cubicBezTo>
                      <a:pt x="389" y="977"/>
                      <a:pt x="390" y="976"/>
                      <a:pt x="390" y="975"/>
                    </a:cubicBezTo>
                    <a:cubicBezTo>
                      <a:pt x="390" y="976"/>
                      <a:pt x="390" y="977"/>
                      <a:pt x="391" y="979"/>
                    </a:cubicBezTo>
                    <a:cubicBezTo>
                      <a:pt x="392" y="982"/>
                      <a:pt x="391" y="988"/>
                      <a:pt x="388" y="989"/>
                    </a:cubicBezTo>
                    <a:close/>
                    <a:moveTo>
                      <a:pt x="387" y="1018"/>
                    </a:moveTo>
                    <a:cubicBezTo>
                      <a:pt x="387" y="1020"/>
                      <a:pt x="388" y="1021"/>
                      <a:pt x="388" y="1022"/>
                    </a:cubicBezTo>
                    <a:cubicBezTo>
                      <a:pt x="387" y="1021"/>
                      <a:pt x="387" y="1021"/>
                      <a:pt x="385" y="1019"/>
                    </a:cubicBezTo>
                    <a:cubicBezTo>
                      <a:pt x="382" y="1018"/>
                      <a:pt x="378" y="1013"/>
                      <a:pt x="381" y="1010"/>
                    </a:cubicBezTo>
                    <a:cubicBezTo>
                      <a:pt x="384" y="1009"/>
                      <a:pt x="387" y="1015"/>
                      <a:pt x="387" y="1018"/>
                    </a:cubicBezTo>
                    <a:close/>
                    <a:moveTo>
                      <a:pt x="384" y="978"/>
                    </a:moveTo>
                    <a:cubicBezTo>
                      <a:pt x="384" y="980"/>
                      <a:pt x="382" y="987"/>
                      <a:pt x="378" y="987"/>
                    </a:cubicBezTo>
                    <a:cubicBezTo>
                      <a:pt x="376" y="984"/>
                      <a:pt x="379" y="978"/>
                      <a:pt x="381" y="977"/>
                    </a:cubicBezTo>
                    <a:cubicBezTo>
                      <a:pt x="383" y="975"/>
                      <a:pt x="383" y="974"/>
                      <a:pt x="384" y="973"/>
                    </a:cubicBezTo>
                    <a:cubicBezTo>
                      <a:pt x="384" y="974"/>
                      <a:pt x="383" y="975"/>
                      <a:pt x="384" y="978"/>
                    </a:cubicBezTo>
                    <a:close/>
                    <a:moveTo>
                      <a:pt x="380" y="1078"/>
                    </a:moveTo>
                    <a:cubicBezTo>
                      <a:pt x="380" y="1079"/>
                      <a:pt x="379" y="1080"/>
                      <a:pt x="379" y="1082"/>
                    </a:cubicBezTo>
                    <a:cubicBezTo>
                      <a:pt x="378" y="1085"/>
                      <a:pt x="374" y="1090"/>
                      <a:pt x="371" y="1089"/>
                    </a:cubicBezTo>
                    <a:cubicBezTo>
                      <a:pt x="369" y="1086"/>
                      <a:pt x="374" y="1081"/>
                      <a:pt x="377" y="1080"/>
                    </a:cubicBezTo>
                    <a:cubicBezTo>
                      <a:pt x="379" y="1079"/>
                      <a:pt x="379" y="1079"/>
                      <a:pt x="380" y="1078"/>
                    </a:cubicBezTo>
                    <a:close/>
                    <a:moveTo>
                      <a:pt x="382" y="1085"/>
                    </a:moveTo>
                    <a:cubicBezTo>
                      <a:pt x="384" y="1083"/>
                      <a:pt x="385" y="1083"/>
                      <a:pt x="385" y="1082"/>
                    </a:cubicBezTo>
                    <a:cubicBezTo>
                      <a:pt x="385" y="1083"/>
                      <a:pt x="385" y="1084"/>
                      <a:pt x="385" y="1086"/>
                    </a:cubicBezTo>
                    <a:cubicBezTo>
                      <a:pt x="385" y="1089"/>
                      <a:pt x="382" y="1095"/>
                      <a:pt x="379" y="1094"/>
                    </a:cubicBezTo>
                    <a:cubicBezTo>
                      <a:pt x="376" y="1092"/>
                      <a:pt x="380" y="1086"/>
                      <a:pt x="382" y="1085"/>
                    </a:cubicBezTo>
                    <a:close/>
                    <a:moveTo>
                      <a:pt x="374" y="1077"/>
                    </a:moveTo>
                    <a:cubicBezTo>
                      <a:pt x="373" y="1079"/>
                      <a:pt x="368" y="1084"/>
                      <a:pt x="365" y="1082"/>
                    </a:cubicBezTo>
                    <a:cubicBezTo>
                      <a:pt x="364" y="1078"/>
                      <a:pt x="369" y="1075"/>
                      <a:pt x="372" y="1074"/>
                    </a:cubicBezTo>
                    <a:cubicBezTo>
                      <a:pt x="374" y="1074"/>
                      <a:pt x="375" y="1073"/>
                      <a:pt x="376" y="1073"/>
                    </a:cubicBezTo>
                    <a:cubicBezTo>
                      <a:pt x="375" y="1074"/>
                      <a:pt x="375" y="1074"/>
                      <a:pt x="374" y="1077"/>
                    </a:cubicBezTo>
                    <a:close/>
                    <a:moveTo>
                      <a:pt x="369" y="1036"/>
                    </a:moveTo>
                    <a:cubicBezTo>
                      <a:pt x="370" y="1037"/>
                      <a:pt x="371" y="1038"/>
                      <a:pt x="372" y="1039"/>
                    </a:cubicBezTo>
                    <a:cubicBezTo>
                      <a:pt x="371" y="1038"/>
                      <a:pt x="370" y="1038"/>
                      <a:pt x="368" y="1038"/>
                    </a:cubicBezTo>
                    <a:cubicBezTo>
                      <a:pt x="365" y="1039"/>
                      <a:pt x="359" y="1037"/>
                      <a:pt x="359" y="1033"/>
                    </a:cubicBezTo>
                    <a:cubicBezTo>
                      <a:pt x="361" y="1030"/>
                      <a:pt x="367" y="1033"/>
                      <a:pt x="369" y="1036"/>
                    </a:cubicBezTo>
                    <a:close/>
                    <a:moveTo>
                      <a:pt x="364" y="1025"/>
                    </a:moveTo>
                    <a:cubicBezTo>
                      <a:pt x="367" y="1023"/>
                      <a:pt x="372" y="1027"/>
                      <a:pt x="373" y="1029"/>
                    </a:cubicBezTo>
                    <a:cubicBezTo>
                      <a:pt x="374" y="1032"/>
                      <a:pt x="375" y="1032"/>
                      <a:pt x="375" y="1033"/>
                    </a:cubicBezTo>
                    <a:cubicBezTo>
                      <a:pt x="374" y="1033"/>
                      <a:pt x="374" y="1032"/>
                      <a:pt x="371" y="1032"/>
                    </a:cubicBezTo>
                    <a:cubicBezTo>
                      <a:pt x="369" y="1032"/>
                      <a:pt x="363" y="1029"/>
                      <a:pt x="364" y="1025"/>
                    </a:cubicBezTo>
                    <a:close/>
                    <a:moveTo>
                      <a:pt x="366" y="1042"/>
                    </a:moveTo>
                    <a:cubicBezTo>
                      <a:pt x="368" y="1044"/>
                      <a:pt x="369" y="1044"/>
                      <a:pt x="370" y="1045"/>
                    </a:cubicBezTo>
                    <a:cubicBezTo>
                      <a:pt x="369" y="1045"/>
                      <a:pt x="368" y="1045"/>
                      <a:pt x="366" y="1045"/>
                    </a:cubicBezTo>
                    <a:cubicBezTo>
                      <a:pt x="363" y="1046"/>
                      <a:pt x="356" y="1046"/>
                      <a:pt x="356" y="1042"/>
                    </a:cubicBezTo>
                    <a:cubicBezTo>
                      <a:pt x="358" y="1039"/>
                      <a:pt x="364" y="1041"/>
                      <a:pt x="366" y="1042"/>
                    </a:cubicBezTo>
                    <a:close/>
                    <a:moveTo>
                      <a:pt x="365" y="1050"/>
                    </a:moveTo>
                    <a:cubicBezTo>
                      <a:pt x="367" y="1051"/>
                      <a:pt x="368" y="1051"/>
                      <a:pt x="369" y="1051"/>
                    </a:cubicBezTo>
                    <a:cubicBezTo>
                      <a:pt x="368" y="1051"/>
                      <a:pt x="367" y="1051"/>
                      <a:pt x="365" y="1053"/>
                    </a:cubicBezTo>
                    <a:cubicBezTo>
                      <a:pt x="363" y="1054"/>
                      <a:pt x="356" y="1055"/>
                      <a:pt x="355" y="1051"/>
                    </a:cubicBezTo>
                    <a:cubicBezTo>
                      <a:pt x="356" y="1048"/>
                      <a:pt x="362" y="1048"/>
                      <a:pt x="365" y="1050"/>
                    </a:cubicBezTo>
                    <a:close/>
                    <a:moveTo>
                      <a:pt x="354" y="1107"/>
                    </a:moveTo>
                    <a:cubicBezTo>
                      <a:pt x="352" y="1109"/>
                      <a:pt x="352" y="1110"/>
                      <a:pt x="352" y="1111"/>
                    </a:cubicBezTo>
                    <a:cubicBezTo>
                      <a:pt x="351" y="1110"/>
                      <a:pt x="352" y="1109"/>
                      <a:pt x="351" y="1106"/>
                    </a:cubicBezTo>
                    <a:cubicBezTo>
                      <a:pt x="350" y="1104"/>
                      <a:pt x="350" y="1097"/>
                      <a:pt x="354" y="1097"/>
                    </a:cubicBezTo>
                    <a:cubicBezTo>
                      <a:pt x="357" y="1098"/>
                      <a:pt x="355" y="1105"/>
                      <a:pt x="354" y="1107"/>
                    </a:cubicBezTo>
                    <a:close/>
                    <a:moveTo>
                      <a:pt x="356" y="1061"/>
                    </a:moveTo>
                    <a:cubicBezTo>
                      <a:pt x="356" y="1057"/>
                      <a:pt x="363" y="1056"/>
                      <a:pt x="365" y="1057"/>
                    </a:cubicBezTo>
                    <a:cubicBezTo>
                      <a:pt x="368" y="1058"/>
                      <a:pt x="368" y="1057"/>
                      <a:pt x="370" y="1057"/>
                    </a:cubicBezTo>
                    <a:cubicBezTo>
                      <a:pt x="369" y="1058"/>
                      <a:pt x="368" y="1058"/>
                      <a:pt x="366" y="1060"/>
                    </a:cubicBezTo>
                    <a:cubicBezTo>
                      <a:pt x="364" y="1062"/>
                      <a:pt x="358" y="1064"/>
                      <a:pt x="356" y="1061"/>
                    </a:cubicBezTo>
                    <a:close/>
                    <a:moveTo>
                      <a:pt x="358" y="1108"/>
                    </a:moveTo>
                    <a:cubicBezTo>
                      <a:pt x="358" y="1105"/>
                      <a:pt x="359" y="1099"/>
                      <a:pt x="363" y="1099"/>
                    </a:cubicBezTo>
                    <a:cubicBezTo>
                      <a:pt x="366" y="1101"/>
                      <a:pt x="363" y="1107"/>
                      <a:pt x="361" y="1109"/>
                    </a:cubicBezTo>
                    <a:cubicBezTo>
                      <a:pt x="359" y="1110"/>
                      <a:pt x="359" y="1111"/>
                      <a:pt x="358" y="1112"/>
                    </a:cubicBezTo>
                    <a:cubicBezTo>
                      <a:pt x="358" y="1111"/>
                      <a:pt x="358" y="1110"/>
                      <a:pt x="358" y="1108"/>
                    </a:cubicBezTo>
                    <a:close/>
                    <a:moveTo>
                      <a:pt x="365" y="1110"/>
                    </a:moveTo>
                    <a:cubicBezTo>
                      <a:pt x="365" y="1108"/>
                      <a:pt x="368" y="1102"/>
                      <a:pt x="372" y="1103"/>
                    </a:cubicBezTo>
                    <a:cubicBezTo>
                      <a:pt x="374" y="1106"/>
                      <a:pt x="370" y="1111"/>
                      <a:pt x="367" y="1112"/>
                    </a:cubicBezTo>
                    <a:cubicBezTo>
                      <a:pt x="365" y="1113"/>
                      <a:pt x="365" y="1114"/>
                      <a:pt x="364" y="1115"/>
                    </a:cubicBezTo>
                    <a:cubicBezTo>
                      <a:pt x="364" y="1114"/>
                      <a:pt x="365" y="1113"/>
                      <a:pt x="365" y="1110"/>
                    </a:cubicBezTo>
                    <a:close/>
                    <a:moveTo>
                      <a:pt x="371" y="1115"/>
                    </a:moveTo>
                    <a:cubicBezTo>
                      <a:pt x="372" y="1112"/>
                      <a:pt x="376" y="1107"/>
                      <a:pt x="379" y="1108"/>
                    </a:cubicBezTo>
                    <a:cubicBezTo>
                      <a:pt x="381" y="1112"/>
                      <a:pt x="376" y="1116"/>
                      <a:pt x="373" y="1117"/>
                    </a:cubicBezTo>
                    <a:cubicBezTo>
                      <a:pt x="371" y="1117"/>
                      <a:pt x="370" y="1118"/>
                      <a:pt x="369" y="1119"/>
                    </a:cubicBezTo>
                    <a:cubicBezTo>
                      <a:pt x="370" y="1118"/>
                      <a:pt x="370" y="1117"/>
                      <a:pt x="371" y="1115"/>
                    </a:cubicBezTo>
                    <a:close/>
                    <a:moveTo>
                      <a:pt x="376" y="1120"/>
                    </a:moveTo>
                    <a:cubicBezTo>
                      <a:pt x="377" y="1117"/>
                      <a:pt x="383" y="1113"/>
                      <a:pt x="385" y="1116"/>
                    </a:cubicBezTo>
                    <a:cubicBezTo>
                      <a:pt x="386" y="1119"/>
                      <a:pt x="380" y="1122"/>
                      <a:pt x="378" y="1122"/>
                    </a:cubicBezTo>
                    <a:cubicBezTo>
                      <a:pt x="375" y="1123"/>
                      <a:pt x="374" y="1123"/>
                      <a:pt x="373" y="1123"/>
                    </a:cubicBezTo>
                    <a:cubicBezTo>
                      <a:pt x="374" y="1123"/>
                      <a:pt x="375" y="1122"/>
                      <a:pt x="376" y="1120"/>
                    </a:cubicBezTo>
                    <a:close/>
                    <a:moveTo>
                      <a:pt x="397" y="989"/>
                    </a:moveTo>
                    <a:cubicBezTo>
                      <a:pt x="394" y="988"/>
                      <a:pt x="394" y="981"/>
                      <a:pt x="395" y="979"/>
                    </a:cubicBezTo>
                    <a:cubicBezTo>
                      <a:pt x="396" y="977"/>
                      <a:pt x="396" y="976"/>
                      <a:pt x="396" y="975"/>
                    </a:cubicBezTo>
                    <a:cubicBezTo>
                      <a:pt x="397" y="976"/>
                      <a:pt x="397" y="977"/>
                      <a:pt x="398" y="979"/>
                    </a:cubicBezTo>
                    <a:cubicBezTo>
                      <a:pt x="400" y="981"/>
                      <a:pt x="401" y="988"/>
                      <a:pt x="397" y="989"/>
                    </a:cubicBezTo>
                    <a:close/>
                    <a:moveTo>
                      <a:pt x="401" y="1014"/>
                    </a:moveTo>
                    <a:cubicBezTo>
                      <a:pt x="401" y="1016"/>
                      <a:pt x="401" y="1017"/>
                      <a:pt x="400" y="1018"/>
                    </a:cubicBezTo>
                    <a:cubicBezTo>
                      <a:pt x="400" y="1017"/>
                      <a:pt x="400" y="1017"/>
                      <a:pt x="398" y="1015"/>
                    </a:cubicBezTo>
                    <a:cubicBezTo>
                      <a:pt x="397" y="1012"/>
                      <a:pt x="395" y="1006"/>
                      <a:pt x="399" y="1004"/>
                    </a:cubicBezTo>
                    <a:cubicBezTo>
                      <a:pt x="402" y="1005"/>
                      <a:pt x="402" y="1012"/>
                      <a:pt x="401" y="1014"/>
                    </a:cubicBezTo>
                    <a:close/>
                    <a:moveTo>
                      <a:pt x="403" y="973"/>
                    </a:moveTo>
                    <a:cubicBezTo>
                      <a:pt x="403" y="974"/>
                      <a:pt x="404" y="975"/>
                      <a:pt x="405" y="977"/>
                    </a:cubicBezTo>
                    <a:cubicBezTo>
                      <a:pt x="407" y="979"/>
                      <a:pt x="410" y="985"/>
                      <a:pt x="406" y="987"/>
                    </a:cubicBezTo>
                    <a:cubicBezTo>
                      <a:pt x="403" y="987"/>
                      <a:pt x="402" y="980"/>
                      <a:pt x="402" y="978"/>
                    </a:cubicBezTo>
                    <a:cubicBezTo>
                      <a:pt x="403" y="975"/>
                      <a:pt x="403" y="975"/>
                      <a:pt x="403" y="973"/>
                    </a:cubicBezTo>
                    <a:close/>
                    <a:moveTo>
                      <a:pt x="413" y="1016"/>
                    </a:moveTo>
                    <a:cubicBezTo>
                      <a:pt x="412" y="1013"/>
                      <a:pt x="414" y="1006"/>
                      <a:pt x="417" y="1006"/>
                    </a:cubicBezTo>
                    <a:cubicBezTo>
                      <a:pt x="420" y="1008"/>
                      <a:pt x="418" y="1015"/>
                      <a:pt x="416" y="1017"/>
                    </a:cubicBezTo>
                    <a:cubicBezTo>
                      <a:pt x="414" y="1018"/>
                      <a:pt x="414" y="1019"/>
                      <a:pt x="413" y="1020"/>
                    </a:cubicBezTo>
                    <a:cubicBezTo>
                      <a:pt x="413" y="1019"/>
                      <a:pt x="413" y="1018"/>
                      <a:pt x="413" y="1016"/>
                    </a:cubicBezTo>
                    <a:close/>
                    <a:moveTo>
                      <a:pt x="415" y="984"/>
                    </a:moveTo>
                    <a:cubicBezTo>
                      <a:pt x="412" y="984"/>
                      <a:pt x="409" y="978"/>
                      <a:pt x="409" y="975"/>
                    </a:cubicBezTo>
                    <a:cubicBezTo>
                      <a:pt x="409" y="973"/>
                      <a:pt x="409" y="972"/>
                      <a:pt x="409" y="971"/>
                    </a:cubicBezTo>
                    <a:cubicBezTo>
                      <a:pt x="409" y="972"/>
                      <a:pt x="410" y="972"/>
                      <a:pt x="412" y="974"/>
                    </a:cubicBezTo>
                    <a:cubicBezTo>
                      <a:pt x="414" y="975"/>
                      <a:pt x="418" y="981"/>
                      <a:pt x="415" y="984"/>
                    </a:cubicBezTo>
                    <a:close/>
                    <a:moveTo>
                      <a:pt x="409" y="1015"/>
                    </a:moveTo>
                    <a:cubicBezTo>
                      <a:pt x="407" y="1017"/>
                      <a:pt x="407" y="1017"/>
                      <a:pt x="407" y="1019"/>
                    </a:cubicBezTo>
                    <a:cubicBezTo>
                      <a:pt x="407" y="1017"/>
                      <a:pt x="407" y="1017"/>
                      <a:pt x="406" y="1014"/>
                    </a:cubicBezTo>
                    <a:cubicBezTo>
                      <a:pt x="405" y="1012"/>
                      <a:pt x="404" y="1005"/>
                      <a:pt x="408" y="1004"/>
                    </a:cubicBezTo>
                    <a:cubicBezTo>
                      <a:pt x="411" y="1006"/>
                      <a:pt x="410" y="1012"/>
                      <a:pt x="409" y="1015"/>
                    </a:cubicBezTo>
                    <a:close/>
                    <a:moveTo>
                      <a:pt x="473" y="1030"/>
                    </a:moveTo>
                    <a:cubicBezTo>
                      <a:pt x="472" y="1032"/>
                      <a:pt x="467" y="1036"/>
                      <a:pt x="464" y="1034"/>
                    </a:cubicBezTo>
                    <a:cubicBezTo>
                      <a:pt x="463" y="1030"/>
                      <a:pt x="469" y="1027"/>
                      <a:pt x="472" y="1027"/>
                    </a:cubicBezTo>
                    <a:cubicBezTo>
                      <a:pt x="474" y="1027"/>
                      <a:pt x="475" y="1027"/>
                      <a:pt x="476" y="1026"/>
                    </a:cubicBezTo>
                    <a:cubicBezTo>
                      <a:pt x="475" y="1027"/>
                      <a:pt x="474" y="1028"/>
                      <a:pt x="473" y="1030"/>
                    </a:cubicBezTo>
                    <a:close/>
                    <a:moveTo>
                      <a:pt x="476" y="1033"/>
                    </a:moveTo>
                    <a:cubicBezTo>
                      <a:pt x="479" y="1032"/>
                      <a:pt x="479" y="1032"/>
                      <a:pt x="480" y="1031"/>
                    </a:cubicBezTo>
                    <a:cubicBezTo>
                      <a:pt x="480" y="1032"/>
                      <a:pt x="479" y="1033"/>
                      <a:pt x="478" y="1035"/>
                    </a:cubicBezTo>
                    <a:cubicBezTo>
                      <a:pt x="478" y="1038"/>
                      <a:pt x="473" y="1043"/>
                      <a:pt x="470" y="1041"/>
                    </a:cubicBezTo>
                    <a:cubicBezTo>
                      <a:pt x="468" y="1038"/>
                      <a:pt x="474" y="1034"/>
                      <a:pt x="476" y="1033"/>
                    </a:cubicBezTo>
                    <a:close/>
                    <a:moveTo>
                      <a:pt x="469" y="1024"/>
                    </a:moveTo>
                    <a:cubicBezTo>
                      <a:pt x="468" y="1026"/>
                      <a:pt x="462" y="1029"/>
                      <a:pt x="459" y="1026"/>
                    </a:cubicBezTo>
                    <a:cubicBezTo>
                      <a:pt x="459" y="1022"/>
                      <a:pt x="466" y="1020"/>
                      <a:pt x="468" y="1021"/>
                    </a:cubicBezTo>
                    <a:cubicBezTo>
                      <a:pt x="471" y="1021"/>
                      <a:pt x="471" y="1021"/>
                      <a:pt x="473" y="1021"/>
                    </a:cubicBezTo>
                    <a:cubicBezTo>
                      <a:pt x="472" y="1021"/>
                      <a:pt x="471" y="1022"/>
                      <a:pt x="469" y="1024"/>
                    </a:cubicBezTo>
                    <a:close/>
                    <a:moveTo>
                      <a:pt x="464" y="1101"/>
                    </a:moveTo>
                    <a:cubicBezTo>
                      <a:pt x="463" y="1100"/>
                      <a:pt x="463" y="1099"/>
                      <a:pt x="461" y="1097"/>
                    </a:cubicBezTo>
                    <a:cubicBezTo>
                      <a:pt x="459" y="1095"/>
                      <a:pt x="457" y="1089"/>
                      <a:pt x="460" y="1087"/>
                    </a:cubicBezTo>
                    <a:cubicBezTo>
                      <a:pt x="464" y="1087"/>
                      <a:pt x="465" y="1094"/>
                      <a:pt x="464" y="1096"/>
                    </a:cubicBezTo>
                    <a:cubicBezTo>
                      <a:pt x="463" y="1099"/>
                      <a:pt x="464" y="1100"/>
                      <a:pt x="464" y="1101"/>
                    </a:cubicBezTo>
                    <a:close/>
                    <a:moveTo>
                      <a:pt x="467" y="1017"/>
                    </a:moveTo>
                    <a:cubicBezTo>
                      <a:pt x="465" y="1018"/>
                      <a:pt x="458" y="1020"/>
                      <a:pt x="456" y="1017"/>
                    </a:cubicBezTo>
                    <a:cubicBezTo>
                      <a:pt x="457" y="1013"/>
                      <a:pt x="464" y="1013"/>
                      <a:pt x="466" y="1014"/>
                    </a:cubicBezTo>
                    <a:cubicBezTo>
                      <a:pt x="469" y="1014"/>
                      <a:pt x="469" y="1014"/>
                      <a:pt x="471" y="1014"/>
                    </a:cubicBezTo>
                    <a:cubicBezTo>
                      <a:pt x="470" y="1015"/>
                      <a:pt x="469" y="1015"/>
                      <a:pt x="467" y="1017"/>
                    </a:cubicBezTo>
                    <a:close/>
                    <a:moveTo>
                      <a:pt x="466" y="1009"/>
                    </a:moveTo>
                    <a:cubicBezTo>
                      <a:pt x="463" y="1010"/>
                      <a:pt x="457" y="1011"/>
                      <a:pt x="456" y="1007"/>
                    </a:cubicBezTo>
                    <a:cubicBezTo>
                      <a:pt x="457" y="1004"/>
                      <a:pt x="464" y="1005"/>
                      <a:pt x="466" y="1006"/>
                    </a:cubicBezTo>
                    <a:cubicBezTo>
                      <a:pt x="468" y="1008"/>
                      <a:pt x="469" y="1008"/>
                      <a:pt x="470" y="1008"/>
                    </a:cubicBezTo>
                    <a:cubicBezTo>
                      <a:pt x="469" y="1008"/>
                      <a:pt x="468" y="1008"/>
                      <a:pt x="466" y="1009"/>
                    </a:cubicBezTo>
                    <a:close/>
                    <a:moveTo>
                      <a:pt x="457" y="1099"/>
                    </a:moveTo>
                    <a:cubicBezTo>
                      <a:pt x="457" y="1102"/>
                      <a:pt x="457" y="1102"/>
                      <a:pt x="458" y="1103"/>
                    </a:cubicBezTo>
                    <a:cubicBezTo>
                      <a:pt x="457" y="1103"/>
                      <a:pt x="457" y="1102"/>
                      <a:pt x="454" y="1100"/>
                    </a:cubicBezTo>
                    <a:cubicBezTo>
                      <a:pt x="452" y="1099"/>
                      <a:pt x="449" y="1093"/>
                      <a:pt x="451" y="1091"/>
                    </a:cubicBezTo>
                    <a:cubicBezTo>
                      <a:pt x="455" y="1090"/>
                      <a:pt x="457" y="1096"/>
                      <a:pt x="457" y="1099"/>
                    </a:cubicBezTo>
                    <a:close/>
                    <a:moveTo>
                      <a:pt x="414" y="1085"/>
                    </a:moveTo>
                    <a:cubicBezTo>
                      <a:pt x="415" y="1086"/>
                      <a:pt x="415" y="1086"/>
                      <a:pt x="417" y="1088"/>
                    </a:cubicBezTo>
                    <a:cubicBezTo>
                      <a:pt x="419" y="1090"/>
                      <a:pt x="422" y="1096"/>
                      <a:pt x="419" y="1098"/>
                    </a:cubicBezTo>
                    <a:cubicBezTo>
                      <a:pt x="415" y="1098"/>
                      <a:pt x="414" y="1092"/>
                      <a:pt x="414" y="1089"/>
                    </a:cubicBezTo>
                    <a:cubicBezTo>
                      <a:pt x="415" y="1087"/>
                      <a:pt x="414" y="1086"/>
                      <a:pt x="414" y="1085"/>
                    </a:cubicBezTo>
                    <a:close/>
                    <a:moveTo>
                      <a:pt x="420" y="1082"/>
                    </a:moveTo>
                    <a:cubicBezTo>
                      <a:pt x="421" y="1083"/>
                      <a:pt x="422" y="1084"/>
                      <a:pt x="424" y="1085"/>
                    </a:cubicBezTo>
                    <a:cubicBezTo>
                      <a:pt x="426" y="1086"/>
                      <a:pt x="430" y="1091"/>
                      <a:pt x="428" y="1094"/>
                    </a:cubicBezTo>
                    <a:cubicBezTo>
                      <a:pt x="424" y="1095"/>
                      <a:pt x="421" y="1089"/>
                      <a:pt x="421" y="1086"/>
                    </a:cubicBezTo>
                    <a:cubicBezTo>
                      <a:pt x="421" y="1084"/>
                      <a:pt x="421" y="1083"/>
                      <a:pt x="420" y="1082"/>
                    </a:cubicBezTo>
                    <a:close/>
                    <a:moveTo>
                      <a:pt x="427" y="1083"/>
                    </a:moveTo>
                    <a:cubicBezTo>
                      <a:pt x="427" y="1080"/>
                      <a:pt x="426" y="1079"/>
                      <a:pt x="426" y="1078"/>
                    </a:cubicBezTo>
                    <a:cubicBezTo>
                      <a:pt x="427" y="1079"/>
                      <a:pt x="427" y="1080"/>
                      <a:pt x="429" y="1080"/>
                    </a:cubicBezTo>
                    <a:cubicBezTo>
                      <a:pt x="432" y="1081"/>
                      <a:pt x="437" y="1086"/>
                      <a:pt x="436" y="1089"/>
                    </a:cubicBezTo>
                    <a:cubicBezTo>
                      <a:pt x="432" y="1090"/>
                      <a:pt x="428" y="1085"/>
                      <a:pt x="427" y="1083"/>
                    </a:cubicBezTo>
                    <a:close/>
                    <a:moveTo>
                      <a:pt x="434" y="1075"/>
                    </a:moveTo>
                    <a:cubicBezTo>
                      <a:pt x="437" y="1075"/>
                      <a:pt x="443" y="1078"/>
                      <a:pt x="442" y="1082"/>
                    </a:cubicBezTo>
                    <a:cubicBezTo>
                      <a:pt x="439" y="1084"/>
                      <a:pt x="434" y="1080"/>
                      <a:pt x="433" y="1077"/>
                    </a:cubicBezTo>
                    <a:cubicBezTo>
                      <a:pt x="431" y="1075"/>
                      <a:pt x="431" y="1075"/>
                      <a:pt x="430" y="1074"/>
                    </a:cubicBezTo>
                    <a:cubicBezTo>
                      <a:pt x="431" y="1074"/>
                      <a:pt x="432" y="1075"/>
                      <a:pt x="434" y="1075"/>
                    </a:cubicBezTo>
                    <a:close/>
                    <a:moveTo>
                      <a:pt x="433" y="1068"/>
                    </a:moveTo>
                    <a:cubicBezTo>
                      <a:pt x="435" y="1068"/>
                      <a:pt x="435" y="1069"/>
                      <a:pt x="438" y="1068"/>
                    </a:cubicBezTo>
                    <a:cubicBezTo>
                      <a:pt x="441" y="1068"/>
                      <a:pt x="447" y="1070"/>
                      <a:pt x="447" y="1074"/>
                    </a:cubicBezTo>
                    <a:cubicBezTo>
                      <a:pt x="444" y="1077"/>
                      <a:pt x="438" y="1073"/>
                      <a:pt x="437" y="1071"/>
                    </a:cubicBezTo>
                    <a:cubicBezTo>
                      <a:pt x="435" y="1069"/>
                      <a:pt x="434" y="1069"/>
                      <a:pt x="433" y="1068"/>
                    </a:cubicBezTo>
                    <a:close/>
                    <a:moveTo>
                      <a:pt x="442" y="1114"/>
                    </a:moveTo>
                    <a:cubicBezTo>
                      <a:pt x="443" y="1116"/>
                      <a:pt x="444" y="1117"/>
                      <a:pt x="445" y="1118"/>
                    </a:cubicBezTo>
                    <a:cubicBezTo>
                      <a:pt x="444" y="1117"/>
                      <a:pt x="443" y="1117"/>
                      <a:pt x="440" y="1117"/>
                    </a:cubicBezTo>
                    <a:cubicBezTo>
                      <a:pt x="438" y="1117"/>
                      <a:pt x="432" y="1115"/>
                      <a:pt x="432" y="1111"/>
                    </a:cubicBezTo>
                    <a:cubicBezTo>
                      <a:pt x="435" y="1108"/>
                      <a:pt x="440" y="1112"/>
                      <a:pt x="442" y="1114"/>
                    </a:cubicBezTo>
                    <a:close/>
                    <a:moveTo>
                      <a:pt x="444" y="1111"/>
                    </a:moveTo>
                    <a:cubicBezTo>
                      <a:pt x="441" y="1110"/>
                      <a:pt x="436" y="1106"/>
                      <a:pt x="437" y="1103"/>
                    </a:cubicBezTo>
                    <a:cubicBezTo>
                      <a:pt x="440" y="1101"/>
                      <a:pt x="445" y="1106"/>
                      <a:pt x="446" y="1108"/>
                    </a:cubicBezTo>
                    <a:cubicBezTo>
                      <a:pt x="447" y="1111"/>
                      <a:pt x="447" y="1111"/>
                      <a:pt x="448" y="1112"/>
                    </a:cubicBezTo>
                    <a:cubicBezTo>
                      <a:pt x="447" y="1112"/>
                      <a:pt x="446" y="1111"/>
                      <a:pt x="444" y="1111"/>
                    </a:cubicBezTo>
                    <a:close/>
                    <a:moveTo>
                      <a:pt x="443" y="1096"/>
                    </a:moveTo>
                    <a:cubicBezTo>
                      <a:pt x="447" y="1095"/>
                      <a:pt x="450" y="1100"/>
                      <a:pt x="451" y="1103"/>
                    </a:cubicBezTo>
                    <a:cubicBezTo>
                      <a:pt x="451" y="1106"/>
                      <a:pt x="452" y="1106"/>
                      <a:pt x="452" y="1107"/>
                    </a:cubicBezTo>
                    <a:cubicBezTo>
                      <a:pt x="452" y="1107"/>
                      <a:pt x="451" y="1106"/>
                      <a:pt x="449" y="1105"/>
                    </a:cubicBezTo>
                    <a:cubicBezTo>
                      <a:pt x="446" y="1104"/>
                      <a:pt x="442" y="1099"/>
                      <a:pt x="443" y="1096"/>
                    </a:cubicBezTo>
                    <a:close/>
                    <a:moveTo>
                      <a:pt x="441" y="1053"/>
                    </a:moveTo>
                    <a:cubicBezTo>
                      <a:pt x="439" y="1052"/>
                      <a:pt x="438" y="1052"/>
                      <a:pt x="437" y="1052"/>
                    </a:cubicBezTo>
                    <a:cubicBezTo>
                      <a:pt x="438" y="1052"/>
                      <a:pt x="439" y="1052"/>
                      <a:pt x="441" y="1050"/>
                    </a:cubicBezTo>
                    <a:cubicBezTo>
                      <a:pt x="444" y="1049"/>
                      <a:pt x="450" y="1048"/>
                      <a:pt x="452" y="1052"/>
                    </a:cubicBezTo>
                    <a:cubicBezTo>
                      <a:pt x="450" y="1055"/>
                      <a:pt x="444" y="1055"/>
                      <a:pt x="441" y="1053"/>
                    </a:cubicBezTo>
                    <a:close/>
                    <a:moveTo>
                      <a:pt x="441" y="1046"/>
                    </a:moveTo>
                    <a:cubicBezTo>
                      <a:pt x="439" y="1045"/>
                      <a:pt x="438" y="1046"/>
                      <a:pt x="437" y="1046"/>
                    </a:cubicBezTo>
                    <a:cubicBezTo>
                      <a:pt x="438" y="1045"/>
                      <a:pt x="439" y="1045"/>
                      <a:pt x="440" y="1043"/>
                    </a:cubicBezTo>
                    <a:cubicBezTo>
                      <a:pt x="442" y="1041"/>
                      <a:pt x="449" y="1039"/>
                      <a:pt x="451" y="1042"/>
                    </a:cubicBezTo>
                    <a:cubicBezTo>
                      <a:pt x="450" y="1046"/>
                      <a:pt x="444" y="1047"/>
                      <a:pt x="441" y="1046"/>
                    </a:cubicBezTo>
                    <a:close/>
                    <a:moveTo>
                      <a:pt x="439" y="1039"/>
                    </a:moveTo>
                    <a:cubicBezTo>
                      <a:pt x="437" y="1039"/>
                      <a:pt x="436" y="1039"/>
                      <a:pt x="435" y="1039"/>
                    </a:cubicBezTo>
                    <a:cubicBezTo>
                      <a:pt x="436" y="1039"/>
                      <a:pt x="436" y="1038"/>
                      <a:pt x="438" y="1036"/>
                    </a:cubicBezTo>
                    <a:cubicBezTo>
                      <a:pt x="440" y="1034"/>
                      <a:pt x="445" y="1030"/>
                      <a:pt x="448" y="1033"/>
                    </a:cubicBezTo>
                    <a:cubicBezTo>
                      <a:pt x="448" y="1037"/>
                      <a:pt x="442" y="1039"/>
                      <a:pt x="439" y="1039"/>
                    </a:cubicBezTo>
                    <a:close/>
                    <a:moveTo>
                      <a:pt x="436" y="1032"/>
                    </a:moveTo>
                    <a:cubicBezTo>
                      <a:pt x="434" y="1033"/>
                      <a:pt x="433" y="1033"/>
                      <a:pt x="432" y="1034"/>
                    </a:cubicBezTo>
                    <a:cubicBezTo>
                      <a:pt x="433" y="1033"/>
                      <a:pt x="433" y="1032"/>
                      <a:pt x="434" y="1030"/>
                    </a:cubicBezTo>
                    <a:cubicBezTo>
                      <a:pt x="435" y="1027"/>
                      <a:pt x="440" y="1023"/>
                      <a:pt x="443" y="1025"/>
                    </a:cubicBezTo>
                    <a:cubicBezTo>
                      <a:pt x="444" y="1028"/>
                      <a:pt x="439" y="1032"/>
                      <a:pt x="436" y="1032"/>
                    </a:cubicBezTo>
                    <a:close/>
                    <a:moveTo>
                      <a:pt x="431" y="1027"/>
                    </a:moveTo>
                    <a:cubicBezTo>
                      <a:pt x="429" y="1027"/>
                      <a:pt x="429" y="1028"/>
                      <a:pt x="428" y="1029"/>
                    </a:cubicBezTo>
                    <a:cubicBezTo>
                      <a:pt x="428" y="1028"/>
                      <a:pt x="429" y="1027"/>
                      <a:pt x="429" y="1025"/>
                    </a:cubicBezTo>
                    <a:cubicBezTo>
                      <a:pt x="430" y="1022"/>
                      <a:pt x="433" y="1016"/>
                      <a:pt x="437" y="1018"/>
                    </a:cubicBezTo>
                    <a:cubicBezTo>
                      <a:pt x="439" y="1021"/>
                      <a:pt x="434" y="1026"/>
                      <a:pt x="431" y="1027"/>
                    </a:cubicBezTo>
                    <a:close/>
                    <a:moveTo>
                      <a:pt x="330" y="1042"/>
                    </a:moveTo>
                    <a:cubicBezTo>
                      <a:pt x="329" y="1040"/>
                      <a:pt x="328" y="1040"/>
                      <a:pt x="327" y="1039"/>
                    </a:cubicBezTo>
                    <a:cubicBezTo>
                      <a:pt x="328" y="1039"/>
                      <a:pt x="329" y="1040"/>
                      <a:pt x="332" y="1040"/>
                    </a:cubicBezTo>
                    <a:cubicBezTo>
                      <a:pt x="334" y="1039"/>
                      <a:pt x="340" y="1042"/>
                      <a:pt x="340" y="1046"/>
                    </a:cubicBezTo>
                    <a:cubicBezTo>
                      <a:pt x="337" y="1048"/>
                      <a:pt x="332" y="1044"/>
                      <a:pt x="330" y="1042"/>
                    </a:cubicBezTo>
                    <a:close/>
                    <a:moveTo>
                      <a:pt x="335" y="1054"/>
                    </a:moveTo>
                    <a:cubicBezTo>
                      <a:pt x="332" y="1056"/>
                      <a:pt x="327" y="1051"/>
                      <a:pt x="326" y="1048"/>
                    </a:cubicBezTo>
                    <a:cubicBezTo>
                      <a:pt x="325" y="1046"/>
                      <a:pt x="325" y="1046"/>
                      <a:pt x="324" y="1045"/>
                    </a:cubicBezTo>
                    <a:cubicBezTo>
                      <a:pt x="325" y="1045"/>
                      <a:pt x="326" y="1046"/>
                      <a:pt x="328" y="1046"/>
                    </a:cubicBezTo>
                    <a:cubicBezTo>
                      <a:pt x="331" y="1047"/>
                      <a:pt x="336" y="1050"/>
                      <a:pt x="335" y="1054"/>
                    </a:cubicBezTo>
                    <a:close/>
                    <a:moveTo>
                      <a:pt x="333" y="1035"/>
                    </a:moveTo>
                    <a:cubicBezTo>
                      <a:pt x="331" y="1034"/>
                      <a:pt x="330" y="1033"/>
                      <a:pt x="329" y="1033"/>
                    </a:cubicBezTo>
                    <a:cubicBezTo>
                      <a:pt x="330" y="1033"/>
                      <a:pt x="331" y="1033"/>
                      <a:pt x="334" y="1032"/>
                    </a:cubicBezTo>
                    <a:cubicBezTo>
                      <a:pt x="336" y="1032"/>
                      <a:pt x="343" y="1033"/>
                      <a:pt x="343" y="1037"/>
                    </a:cubicBezTo>
                    <a:cubicBezTo>
                      <a:pt x="341" y="1040"/>
                      <a:pt x="335" y="1037"/>
                      <a:pt x="333" y="1035"/>
                    </a:cubicBezTo>
                    <a:close/>
                    <a:moveTo>
                      <a:pt x="334" y="1028"/>
                    </a:moveTo>
                    <a:cubicBezTo>
                      <a:pt x="332" y="1027"/>
                      <a:pt x="331" y="1027"/>
                      <a:pt x="330" y="1026"/>
                    </a:cubicBezTo>
                    <a:cubicBezTo>
                      <a:pt x="331" y="1026"/>
                      <a:pt x="332" y="1026"/>
                      <a:pt x="334" y="1025"/>
                    </a:cubicBezTo>
                    <a:cubicBezTo>
                      <a:pt x="337" y="1024"/>
                      <a:pt x="343" y="1024"/>
                      <a:pt x="344" y="1027"/>
                    </a:cubicBezTo>
                    <a:cubicBezTo>
                      <a:pt x="343" y="1031"/>
                      <a:pt x="336" y="1030"/>
                      <a:pt x="334" y="1028"/>
                    </a:cubicBezTo>
                    <a:close/>
                    <a:moveTo>
                      <a:pt x="329" y="1020"/>
                    </a:moveTo>
                    <a:cubicBezTo>
                      <a:pt x="330" y="1020"/>
                      <a:pt x="331" y="1019"/>
                      <a:pt x="333" y="1018"/>
                    </a:cubicBezTo>
                    <a:cubicBezTo>
                      <a:pt x="335" y="1016"/>
                      <a:pt x="342" y="1015"/>
                      <a:pt x="343" y="1018"/>
                    </a:cubicBezTo>
                    <a:cubicBezTo>
                      <a:pt x="343" y="1021"/>
                      <a:pt x="336" y="1022"/>
                      <a:pt x="334" y="1021"/>
                    </a:cubicBezTo>
                    <a:cubicBezTo>
                      <a:pt x="331" y="1020"/>
                      <a:pt x="330" y="1020"/>
                      <a:pt x="329" y="1020"/>
                    </a:cubicBezTo>
                    <a:close/>
                    <a:moveTo>
                      <a:pt x="388" y="1266"/>
                    </a:moveTo>
                    <a:cubicBezTo>
                      <a:pt x="385" y="1267"/>
                      <a:pt x="379" y="1267"/>
                      <a:pt x="378" y="1264"/>
                    </a:cubicBezTo>
                    <a:cubicBezTo>
                      <a:pt x="379" y="1260"/>
                      <a:pt x="386" y="1261"/>
                      <a:pt x="388" y="1263"/>
                    </a:cubicBezTo>
                    <a:cubicBezTo>
                      <a:pt x="390" y="1264"/>
                      <a:pt x="391" y="1264"/>
                      <a:pt x="392" y="1265"/>
                    </a:cubicBezTo>
                    <a:cubicBezTo>
                      <a:pt x="391" y="1265"/>
                      <a:pt x="390" y="1265"/>
                      <a:pt x="388" y="1266"/>
                    </a:cubicBezTo>
                    <a:close/>
                    <a:moveTo>
                      <a:pt x="392" y="1271"/>
                    </a:moveTo>
                    <a:cubicBezTo>
                      <a:pt x="391" y="1271"/>
                      <a:pt x="390" y="1272"/>
                      <a:pt x="388" y="1273"/>
                    </a:cubicBezTo>
                    <a:cubicBezTo>
                      <a:pt x="386" y="1275"/>
                      <a:pt x="380" y="1277"/>
                      <a:pt x="378" y="1273"/>
                    </a:cubicBezTo>
                    <a:cubicBezTo>
                      <a:pt x="379" y="1270"/>
                      <a:pt x="385" y="1269"/>
                      <a:pt x="388" y="1270"/>
                    </a:cubicBezTo>
                    <a:cubicBezTo>
                      <a:pt x="390" y="1271"/>
                      <a:pt x="391" y="1271"/>
                      <a:pt x="392" y="1271"/>
                    </a:cubicBezTo>
                    <a:close/>
                    <a:moveTo>
                      <a:pt x="389" y="1259"/>
                    </a:moveTo>
                    <a:cubicBezTo>
                      <a:pt x="386" y="1259"/>
                      <a:pt x="380" y="1258"/>
                      <a:pt x="380" y="1255"/>
                    </a:cubicBezTo>
                    <a:cubicBezTo>
                      <a:pt x="382" y="1252"/>
                      <a:pt x="388" y="1254"/>
                      <a:pt x="390" y="1256"/>
                    </a:cubicBezTo>
                    <a:cubicBezTo>
                      <a:pt x="392" y="1257"/>
                      <a:pt x="392" y="1258"/>
                      <a:pt x="393" y="1258"/>
                    </a:cubicBezTo>
                    <a:cubicBezTo>
                      <a:pt x="392" y="1258"/>
                      <a:pt x="391" y="1258"/>
                      <a:pt x="389" y="1259"/>
                    </a:cubicBezTo>
                    <a:close/>
                    <a:moveTo>
                      <a:pt x="392" y="1252"/>
                    </a:moveTo>
                    <a:cubicBezTo>
                      <a:pt x="389" y="1252"/>
                      <a:pt x="383" y="1250"/>
                      <a:pt x="383" y="1246"/>
                    </a:cubicBezTo>
                    <a:cubicBezTo>
                      <a:pt x="386" y="1243"/>
                      <a:pt x="391" y="1247"/>
                      <a:pt x="393" y="1249"/>
                    </a:cubicBezTo>
                    <a:cubicBezTo>
                      <a:pt x="394" y="1251"/>
                      <a:pt x="395" y="1252"/>
                      <a:pt x="396" y="1252"/>
                    </a:cubicBezTo>
                    <a:cubicBezTo>
                      <a:pt x="395" y="1252"/>
                      <a:pt x="394" y="1252"/>
                      <a:pt x="392" y="1252"/>
                    </a:cubicBezTo>
                    <a:close/>
                    <a:moveTo>
                      <a:pt x="396" y="1246"/>
                    </a:moveTo>
                    <a:cubicBezTo>
                      <a:pt x="393" y="1245"/>
                      <a:pt x="387" y="1242"/>
                      <a:pt x="389" y="1238"/>
                    </a:cubicBezTo>
                    <a:cubicBezTo>
                      <a:pt x="392" y="1236"/>
                      <a:pt x="397" y="1241"/>
                      <a:pt x="398" y="1243"/>
                    </a:cubicBezTo>
                    <a:cubicBezTo>
                      <a:pt x="399" y="1246"/>
                      <a:pt x="399" y="1246"/>
                      <a:pt x="400" y="1247"/>
                    </a:cubicBezTo>
                    <a:cubicBezTo>
                      <a:pt x="399" y="1247"/>
                      <a:pt x="398" y="1246"/>
                      <a:pt x="396" y="1246"/>
                    </a:cubicBezTo>
                    <a:close/>
                    <a:moveTo>
                      <a:pt x="352" y="1255"/>
                    </a:moveTo>
                    <a:cubicBezTo>
                      <a:pt x="351" y="1253"/>
                      <a:pt x="350" y="1252"/>
                      <a:pt x="349" y="1251"/>
                    </a:cubicBezTo>
                    <a:cubicBezTo>
                      <a:pt x="350" y="1252"/>
                      <a:pt x="351" y="1252"/>
                      <a:pt x="354" y="1252"/>
                    </a:cubicBezTo>
                    <a:cubicBezTo>
                      <a:pt x="356" y="1252"/>
                      <a:pt x="362" y="1255"/>
                      <a:pt x="362" y="1259"/>
                    </a:cubicBezTo>
                    <a:cubicBezTo>
                      <a:pt x="359" y="1261"/>
                      <a:pt x="353" y="1257"/>
                      <a:pt x="352" y="1255"/>
                    </a:cubicBezTo>
                    <a:close/>
                    <a:moveTo>
                      <a:pt x="356" y="1266"/>
                    </a:moveTo>
                    <a:cubicBezTo>
                      <a:pt x="353" y="1268"/>
                      <a:pt x="348" y="1263"/>
                      <a:pt x="348" y="1260"/>
                    </a:cubicBezTo>
                    <a:cubicBezTo>
                      <a:pt x="347" y="1258"/>
                      <a:pt x="346" y="1257"/>
                      <a:pt x="346" y="1257"/>
                    </a:cubicBezTo>
                    <a:cubicBezTo>
                      <a:pt x="347" y="1257"/>
                      <a:pt x="347" y="1258"/>
                      <a:pt x="350" y="1258"/>
                    </a:cubicBezTo>
                    <a:cubicBezTo>
                      <a:pt x="352" y="1259"/>
                      <a:pt x="358" y="1263"/>
                      <a:pt x="356" y="1266"/>
                    </a:cubicBezTo>
                    <a:close/>
                    <a:moveTo>
                      <a:pt x="355" y="1248"/>
                    </a:moveTo>
                    <a:cubicBezTo>
                      <a:pt x="354" y="1246"/>
                      <a:pt x="353" y="1246"/>
                      <a:pt x="352" y="1245"/>
                    </a:cubicBezTo>
                    <a:cubicBezTo>
                      <a:pt x="353" y="1245"/>
                      <a:pt x="354" y="1246"/>
                      <a:pt x="356" y="1245"/>
                    </a:cubicBezTo>
                    <a:cubicBezTo>
                      <a:pt x="359" y="1245"/>
                      <a:pt x="365" y="1246"/>
                      <a:pt x="365" y="1250"/>
                    </a:cubicBezTo>
                    <a:cubicBezTo>
                      <a:pt x="363" y="1253"/>
                      <a:pt x="357" y="1250"/>
                      <a:pt x="355" y="1248"/>
                    </a:cubicBezTo>
                    <a:close/>
                    <a:moveTo>
                      <a:pt x="357" y="1241"/>
                    </a:moveTo>
                    <a:cubicBezTo>
                      <a:pt x="355" y="1239"/>
                      <a:pt x="354" y="1239"/>
                      <a:pt x="353" y="1239"/>
                    </a:cubicBezTo>
                    <a:cubicBezTo>
                      <a:pt x="354" y="1239"/>
                      <a:pt x="355" y="1239"/>
                      <a:pt x="357" y="1238"/>
                    </a:cubicBezTo>
                    <a:cubicBezTo>
                      <a:pt x="360" y="1237"/>
                      <a:pt x="366" y="1237"/>
                      <a:pt x="367" y="1241"/>
                    </a:cubicBezTo>
                    <a:cubicBezTo>
                      <a:pt x="366" y="1244"/>
                      <a:pt x="359" y="1243"/>
                      <a:pt x="357" y="1241"/>
                    </a:cubicBezTo>
                    <a:close/>
                    <a:moveTo>
                      <a:pt x="353" y="1232"/>
                    </a:moveTo>
                    <a:cubicBezTo>
                      <a:pt x="354" y="1232"/>
                      <a:pt x="355" y="1232"/>
                      <a:pt x="357" y="1231"/>
                    </a:cubicBezTo>
                    <a:cubicBezTo>
                      <a:pt x="359" y="1229"/>
                      <a:pt x="366" y="1228"/>
                      <a:pt x="367" y="1231"/>
                    </a:cubicBezTo>
                    <a:cubicBezTo>
                      <a:pt x="366" y="1235"/>
                      <a:pt x="360" y="1235"/>
                      <a:pt x="357" y="1234"/>
                    </a:cubicBezTo>
                    <a:cubicBezTo>
                      <a:pt x="355" y="1233"/>
                      <a:pt x="354" y="1233"/>
                      <a:pt x="353" y="1232"/>
                    </a:cubicBezTo>
                    <a:close/>
                    <a:moveTo>
                      <a:pt x="315" y="1385"/>
                    </a:moveTo>
                    <a:cubicBezTo>
                      <a:pt x="308" y="1378"/>
                      <a:pt x="302" y="1371"/>
                      <a:pt x="295" y="1363"/>
                    </a:cubicBezTo>
                    <a:cubicBezTo>
                      <a:pt x="294" y="1362"/>
                      <a:pt x="294" y="1362"/>
                      <a:pt x="294" y="1362"/>
                    </a:cubicBezTo>
                    <a:cubicBezTo>
                      <a:pt x="310" y="1348"/>
                      <a:pt x="310" y="1348"/>
                      <a:pt x="310" y="1348"/>
                    </a:cubicBezTo>
                    <a:cubicBezTo>
                      <a:pt x="311" y="1349"/>
                      <a:pt x="311" y="1349"/>
                      <a:pt x="311" y="1349"/>
                    </a:cubicBezTo>
                    <a:cubicBezTo>
                      <a:pt x="314" y="1353"/>
                      <a:pt x="317" y="1356"/>
                      <a:pt x="320" y="1360"/>
                    </a:cubicBezTo>
                    <a:cubicBezTo>
                      <a:pt x="324" y="1364"/>
                      <a:pt x="327" y="1367"/>
                      <a:pt x="331" y="1371"/>
                    </a:cubicBezTo>
                    <a:cubicBezTo>
                      <a:pt x="332" y="1373"/>
                      <a:pt x="332" y="1373"/>
                      <a:pt x="332" y="1373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54" y="1351"/>
                      <a:pt x="354" y="1351"/>
                      <a:pt x="354" y="1351"/>
                    </a:cubicBezTo>
                    <a:cubicBezTo>
                      <a:pt x="357" y="1355"/>
                      <a:pt x="361" y="1360"/>
                      <a:pt x="365" y="1363"/>
                    </a:cubicBezTo>
                    <a:cubicBezTo>
                      <a:pt x="303" y="1430"/>
                      <a:pt x="303" y="1430"/>
                      <a:pt x="303" y="1430"/>
                    </a:cubicBezTo>
                    <a:cubicBezTo>
                      <a:pt x="302" y="1429"/>
                      <a:pt x="302" y="1429"/>
                      <a:pt x="302" y="1429"/>
                    </a:cubicBezTo>
                    <a:cubicBezTo>
                      <a:pt x="297" y="1425"/>
                      <a:pt x="292" y="1420"/>
                      <a:pt x="288" y="1415"/>
                    </a:cubicBezTo>
                    <a:cubicBezTo>
                      <a:pt x="287" y="1414"/>
                      <a:pt x="287" y="1414"/>
                      <a:pt x="287" y="1414"/>
                    </a:cubicBezTo>
                    <a:cubicBezTo>
                      <a:pt x="316" y="1386"/>
                      <a:pt x="316" y="1386"/>
                      <a:pt x="316" y="1386"/>
                    </a:cubicBezTo>
                    <a:lnTo>
                      <a:pt x="315" y="1385"/>
                    </a:lnTo>
                    <a:close/>
                    <a:moveTo>
                      <a:pt x="218" y="1258"/>
                    </a:moveTo>
                    <a:cubicBezTo>
                      <a:pt x="213" y="1250"/>
                      <a:pt x="208" y="1241"/>
                      <a:pt x="204" y="1232"/>
                    </a:cubicBezTo>
                    <a:cubicBezTo>
                      <a:pt x="203" y="1231"/>
                      <a:pt x="203" y="1231"/>
                      <a:pt x="203" y="1231"/>
                    </a:cubicBezTo>
                    <a:cubicBezTo>
                      <a:pt x="221" y="1221"/>
                      <a:pt x="221" y="1221"/>
                      <a:pt x="221" y="1221"/>
                    </a:cubicBezTo>
                    <a:cubicBezTo>
                      <a:pt x="222" y="1222"/>
                      <a:pt x="222" y="1222"/>
                      <a:pt x="222" y="1222"/>
                    </a:cubicBezTo>
                    <a:cubicBezTo>
                      <a:pt x="224" y="1226"/>
                      <a:pt x="226" y="1230"/>
                      <a:pt x="229" y="1234"/>
                    </a:cubicBezTo>
                    <a:cubicBezTo>
                      <a:pt x="231" y="1239"/>
                      <a:pt x="234" y="1243"/>
                      <a:pt x="237" y="1248"/>
                    </a:cubicBezTo>
                    <a:cubicBezTo>
                      <a:pt x="238" y="1249"/>
                      <a:pt x="238" y="1249"/>
                      <a:pt x="238" y="1249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63" y="1233"/>
                      <a:pt x="263" y="1233"/>
                      <a:pt x="263" y="1233"/>
                    </a:cubicBezTo>
                    <a:cubicBezTo>
                      <a:pt x="266" y="1238"/>
                      <a:pt x="269" y="1243"/>
                      <a:pt x="272" y="1247"/>
                    </a:cubicBezTo>
                    <a:cubicBezTo>
                      <a:pt x="197" y="1300"/>
                      <a:pt x="197" y="1300"/>
                      <a:pt x="197" y="1300"/>
                    </a:cubicBezTo>
                    <a:cubicBezTo>
                      <a:pt x="196" y="1298"/>
                      <a:pt x="196" y="1298"/>
                      <a:pt x="196" y="1298"/>
                    </a:cubicBezTo>
                    <a:cubicBezTo>
                      <a:pt x="192" y="1293"/>
                      <a:pt x="189" y="1287"/>
                      <a:pt x="186" y="1282"/>
                    </a:cubicBezTo>
                    <a:cubicBezTo>
                      <a:pt x="185" y="1281"/>
                      <a:pt x="185" y="1281"/>
                      <a:pt x="185" y="1281"/>
                    </a:cubicBezTo>
                    <a:cubicBezTo>
                      <a:pt x="219" y="1259"/>
                      <a:pt x="219" y="1259"/>
                      <a:pt x="219" y="1259"/>
                    </a:cubicBezTo>
                    <a:lnTo>
                      <a:pt x="218" y="1258"/>
                    </a:lnTo>
                    <a:close/>
                    <a:moveTo>
                      <a:pt x="150" y="1113"/>
                    </a:moveTo>
                    <a:cubicBezTo>
                      <a:pt x="147" y="1104"/>
                      <a:pt x="144" y="1095"/>
                      <a:pt x="141" y="1085"/>
                    </a:cubicBezTo>
                    <a:cubicBezTo>
                      <a:pt x="141" y="1084"/>
                      <a:pt x="141" y="1084"/>
                      <a:pt x="141" y="1084"/>
                    </a:cubicBezTo>
                    <a:cubicBezTo>
                      <a:pt x="161" y="1077"/>
                      <a:pt x="161" y="1077"/>
                      <a:pt x="161" y="1077"/>
                    </a:cubicBezTo>
                    <a:cubicBezTo>
                      <a:pt x="161" y="1079"/>
                      <a:pt x="161" y="1079"/>
                      <a:pt x="161" y="1079"/>
                    </a:cubicBezTo>
                    <a:cubicBezTo>
                      <a:pt x="162" y="1084"/>
                      <a:pt x="164" y="1088"/>
                      <a:pt x="165" y="1093"/>
                    </a:cubicBezTo>
                    <a:cubicBezTo>
                      <a:pt x="167" y="1097"/>
                      <a:pt x="169" y="1102"/>
                      <a:pt x="170" y="1108"/>
                    </a:cubicBezTo>
                    <a:cubicBezTo>
                      <a:pt x="171" y="1109"/>
                      <a:pt x="171" y="1109"/>
                      <a:pt x="171" y="1109"/>
                    </a:cubicBezTo>
                    <a:cubicBezTo>
                      <a:pt x="173" y="1108"/>
                      <a:pt x="173" y="1108"/>
                      <a:pt x="173" y="1108"/>
                    </a:cubicBezTo>
                    <a:cubicBezTo>
                      <a:pt x="173" y="1109"/>
                      <a:pt x="173" y="1109"/>
                      <a:pt x="173" y="1109"/>
                    </a:cubicBezTo>
                    <a:cubicBezTo>
                      <a:pt x="182" y="1105"/>
                      <a:pt x="182" y="1105"/>
                      <a:pt x="182" y="1105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99" y="1099"/>
                      <a:pt x="199" y="1099"/>
                      <a:pt x="199" y="1099"/>
                    </a:cubicBezTo>
                    <a:cubicBezTo>
                      <a:pt x="201" y="1104"/>
                      <a:pt x="203" y="1109"/>
                      <a:pt x="205" y="1114"/>
                    </a:cubicBezTo>
                    <a:cubicBezTo>
                      <a:pt x="120" y="1150"/>
                      <a:pt x="120" y="1150"/>
                      <a:pt x="120" y="1150"/>
                    </a:cubicBezTo>
                    <a:cubicBezTo>
                      <a:pt x="120" y="1148"/>
                      <a:pt x="120" y="1148"/>
                      <a:pt x="120" y="1148"/>
                    </a:cubicBezTo>
                    <a:cubicBezTo>
                      <a:pt x="117" y="1142"/>
                      <a:pt x="115" y="1136"/>
                      <a:pt x="113" y="1130"/>
                    </a:cubicBezTo>
                    <a:cubicBezTo>
                      <a:pt x="113" y="1129"/>
                      <a:pt x="113" y="1129"/>
                      <a:pt x="113" y="1129"/>
                    </a:cubicBezTo>
                    <a:cubicBezTo>
                      <a:pt x="151" y="1115"/>
                      <a:pt x="151" y="1115"/>
                      <a:pt x="151" y="1115"/>
                    </a:cubicBezTo>
                    <a:lnTo>
                      <a:pt x="150" y="1113"/>
                    </a:lnTo>
                    <a:close/>
                    <a:moveTo>
                      <a:pt x="161" y="651"/>
                    </a:moveTo>
                    <a:cubicBezTo>
                      <a:pt x="161" y="651"/>
                      <a:pt x="161" y="651"/>
                      <a:pt x="161" y="651"/>
                    </a:cubicBezTo>
                    <a:cubicBezTo>
                      <a:pt x="188" y="658"/>
                      <a:pt x="188" y="658"/>
                      <a:pt x="188" y="658"/>
                    </a:cubicBezTo>
                    <a:cubicBezTo>
                      <a:pt x="186" y="663"/>
                      <a:pt x="184" y="669"/>
                      <a:pt x="183" y="674"/>
                    </a:cubicBezTo>
                    <a:cubicBezTo>
                      <a:pt x="94" y="654"/>
                      <a:pt x="94" y="654"/>
                      <a:pt x="94" y="654"/>
                    </a:cubicBezTo>
                    <a:cubicBezTo>
                      <a:pt x="95" y="652"/>
                      <a:pt x="95" y="652"/>
                      <a:pt x="95" y="652"/>
                    </a:cubicBezTo>
                    <a:cubicBezTo>
                      <a:pt x="96" y="646"/>
                      <a:pt x="98" y="640"/>
                      <a:pt x="100" y="633"/>
                    </a:cubicBezTo>
                    <a:cubicBezTo>
                      <a:pt x="100" y="632"/>
                      <a:pt x="100" y="632"/>
                      <a:pt x="100" y="632"/>
                    </a:cubicBezTo>
                    <a:cubicBezTo>
                      <a:pt x="139" y="643"/>
                      <a:pt x="139" y="643"/>
                      <a:pt x="139" y="643"/>
                    </a:cubicBezTo>
                    <a:cubicBezTo>
                      <a:pt x="140" y="641"/>
                      <a:pt x="140" y="641"/>
                      <a:pt x="140" y="641"/>
                    </a:cubicBezTo>
                    <a:cubicBezTo>
                      <a:pt x="142" y="632"/>
                      <a:pt x="145" y="623"/>
                      <a:pt x="149" y="613"/>
                    </a:cubicBezTo>
                    <a:cubicBezTo>
                      <a:pt x="149" y="612"/>
                      <a:pt x="149" y="612"/>
                      <a:pt x="149" y="612"/>
                    </a:cubicBezTo>
                    <a:cubicBezTo>
                      <a:pt x="169" y="618"/>
                      <a:pt x="169" y="618"/>
                      <a:pt x="169" y="618"/>
                    </a:cubicBezTo>
                    <a:cubicBezTo>
                      <a:pt x="169" y="620"/>
                      <a:pt x="169" y="620"/>
                      <a:pt x="169" y="620"/>
                    </a:cubicBezTo>
                    <a:cubicBezTo>
                      <a:pt x="167" y="624"/>
                      <a:pt x="166" y="629"/>
                      <a:pt x="164" y="633"/>
                    </a:cubicBezTo>
                    <a:cubicBezTo>
                      <a:pt x="163" y="638"/>
                      <a:pt x="161" y="643"/>
                      <a:pt x="159" y="649"/>
                    </a:cubicBezTo>
                    <a:cubicBezTo>
                      <a:pt x="159" y="650"/>
                      <a:pt x="159" y="650"/>
                      <a:pt x="159" y="650"/>
                    </a:cubicBezTo>
                    <a:lnTo>
                      <a:pt x="161" y="651"/>
                    </a:lnTo>
                    <a:close/>
                    <a:moveTo>
                      <a:pt x="220" y="508"/>
                    </a:moveTo>
                    <a:cubicBezTo>
                      <a:pt x="220" y="508"/>
                      <a:pt x="220" y="508"/>
                      <a:pt x="220" y="508"/>
                    </a:cubicBezTo>
                    <a:cubicBezTo>
                      <a:pt x="245" y="520"/>
                      <a:pt x="245" y="520"/>
                      <a:pt x="245" y="520"/>
                    </a:cubicBezTo>
                    <a:cubicBezTo>
                      <a:pt x="242" y="525"/>
                      <a:pt x="240" y="530"/>
                      <a:pt x="237" y="535"/>
                    </a:cubicBezTo>
                    <a:cubicBezTo>
                      <a:pt x="154" y="497"/>
                      <a:pt x="154" y="497"/>
                      <a:pt x="154" y="497"/>
                    </a:cubicBezTo>
                    <a:cubicBezTo>
                      <a:pt x="155" y="495"/>
                      <a:pt x="155" y="495"/>
                      <a:pt x="155" y="495"/>
                    </a:cubicBezTo>
                    <a:cubicBezTo>
                      <a:pt x="158" y="489"/>
                      <a:pt x="161" y="483"/>
                      <a:pt x="164" y="478"/>
                    </a:cubicBezTo>
                    <a:cubicBezTo>
                      <a:pt x="165" y="476"/>
                      <a:pt x="165" y="476"/>
                      <a:pt x="165" y="476"/>
                    </a:cubicBezTo>
                    <a:cubicBezTo>
                      <a:pt x="192" y="491"/>
                      <a:pt x="192" y="491"/>
                      <a:pt x="192" y="491"/>
                    </a:cubicBezTo>
                    <a:cubicBezTo>
                      <a:pt x="201" y="495"/>
                      <a:pt x="201" y="495"/>
                      <a:pt x="201" y="495"/>
                    </a:cubicBezTo>
                    <a:cubicBezTo>
                      <a:pt x="202" y="494"/>
                      <a:pt x="202" y="494"/>
                      <a:pt x="202" y="494"/>
                    </a:cubicBezTo>
                    <a:cubicBezTo>
                      <a:pt x="206" y="486"/>
                      <a:pt x="211" y="477"/>
                      <a:pt x="216" y="469"/>
                    </a:cubicBezTo>
                    <a:cubicBezTo>
                      <a:pt x="217" y="467"/>
                      <a:pt x="217" y="467"/>
                      <a:pt x="217" y="467"/>
                    </a:cubicBezTo>
                    <a:cubicBezTo>
                      <a:pt x="235" y="478"/>
                      <a:pt x="235" y="478"/>
                      <a:pt x="235" y="478"/>
                    </a:cubicBezTo>
                    <a:cubicBezTo>
                      <a:pt x="234" y="479"/>
                      <a:pt x="234" y="479"/>
                      <a:pt x="234" y="479"/>
                    </a:cubicBezTo>
                    <a:cubicBezTo>
                      <a:pt x="232" y="483"/>
                      <a:pt x="229" y="487"/>
                      <a:pt x="227" y="491"/>
                    </a:cubicBezTo>
                    <a:cubicBezTo>
                      <a:pt x="224" y="496"/>
                      <a:pt x="222" y="500"/>
                      <a:pt x="219" y="505"/>
                    </a:cubicBezTo>
                    <a:cubicBezTo>
                      <a:pt x="218" y="507"/>
                      <a:pt x="218" y="507"/>
                      <a:pt x="218" y="507"/>
                    </a:cubicBezTo>
                    <a:lnTo>
                      <a:pt x="220" y="508"/>
                    </a:lnTo>
                    <a:close/>
                    <a:moveTo>
                      <a:pt x="308" y="380"/>
                    </a:moveTo>
                    <a:cubicBezTo>
                      <a:pt x="308" y="380"/>
                      <a:pt x="308" y="380"/>
                      <a:pt x="308" y="380"/>
                    </a:cubicBezTo>
                    <a:cubicBezTo>
                      <a:pt x="330" y="398"/>
                      <a:pt x="330" y="398"/>
                      <a:pt x="330" y="398"/>
                    </a:cubicBezTo>
                    <a:cubicBezTo>
                      <a:pt x="326" y="402"/>
                      <a:pt x="322" y="406"/>
                      <a:pt x="319" y="411"/>
                    </a:cubicBezTo>
                    <a:cubicBezTo>
                      <a:pt x="246" y="355"/>
                      <a:pt x="246" y="355"/>
                      <a:pt x="246" y="355"/>
                    </a:cubicBezTo>
                    <a:cubicBezTo>
                      <a:pt x="247" y="354"/>
                      <a:pt x="247" y="354"/>
                      <a:pt x="247" y="354"/>
                    </a:cubicBezTo>
                    <a:cubicBezTo>
                      <a:pt x="251" y="349"/>
                      <a:pt x="255" y="344"/>
                      <a:pt x="259" y="339"/>
                    </a:cubicBezTo>
                    <a:cubicBezTo>
                      <a:pt x="260" y="338"/>
                      <a:pt x="260" y="338"/>
                      <a:pt x="260" y="338"/>
                    </a:cubicBezTo>
                    <a:cubicBezTo>
                      <a:pt x="291" y="364"/>
                      <a:pt x="291" y="364"/>
                      <a:pt x="291" y="364"/>
                    </a:cubicBezTo>
                    <a:cubicBezTo>
                      <a:pt x="293" y="363"/>
                      <a:pt x="293" y="363"/>
                      <a:pt x="293" y="363"/>
                    </a:cubicBezTo>
                    <a:cubicBezTo>
                      <a:pt x="299" y="355"/>
                      <a:pt x="305" y="348"/>
                      <a:pt x="312" y="341"/>
                    </a:cubicBezTo>
                    <a:cubicBezTo>
                      <a:pt x="313" y="340"/>
                      <a:pt x="313" y="340"/>
                      <a:pt x="313" y="340"/>
                    </a:cubicBezTo>
                    <a:cubicBezTo>
                      <a:pt x="329" y="354"/>
                      <a:pt x="329" y="354"/>
                      <a:pt x="329" y="354"/>
                    </a:cubicBezTo>
                    <a:cubicBezTo>
                      <a:pt x="328" y="355"/>
                      <a:pt x="328" y="355"/>
                      <a:pt x="328" y="355"/>
                    </a:cubicBezTo>
                    <a:cubicBezTo>
                      <a:pt x="324" y="359"/>
                      <a:pt x="321" y="362"/>
                      <a:pt x="318" y="366"/>
                    </a:cubicBezTo>
                    <a:cubicBezTo>
                      <a:pt x="314" y="369"/>
                      <a:pt x="311" y="373"/>
                      <a:pt x="307" y="377"/>
                    </a:cubicBezTo>
                    <a:cubicBezTo>
                      <a:pt x="306" y="379"/>
                      <a:pt x="306" y="379"/>
                      <a:pt x="306" y="379"/>
                    </a:cubicBezTo>
                    <a:lnTo>
                      <a:pt x="308" y="380"/>
                    </a:lnTo>
                    <a:close/>
                    <a:moveTo>
                      <a:pt x="420" y="273"/>
                    </a:moveTo>
                    <a:cubicBezTo>
                      <a:pt x="420" y="273"/>
                      <a:pt x="420" y="273"/>
                      <a:pt x="420" y="273"/>
                    </a:cubicBezTo>
                    <a:cubicBezTo>
                      <a:pt x="438" y="295"/>
                      <a:pt x="438" y="295"/>
                      <a:pt x="438" y="295"/>
                    </a:cubicBezTo>
                    <a:cubicBezTo>
                      <a:pt x="433" y="299"/>
                      <a:pt x="429" y="302"/>
                      <a:pt x="425" y="306"/>
                    </a:cubicBezTo>
                    <a:cubicBezTo>
                      <a:pt x="365" y="236"/>
                      <a:pt x="365" y="236"/>
                      <a:pt x="365" y="236"/>
                    </a:cubicBezTo>
                    <a:cubicBezTo>
                      <a:pt x="366" y="235"/>
                      <a:pt x="366" y="235"/>
                      <a:pt x="366" y="235"/>
                    </a:cubicBezTo>
                    <a:cubicBezTo>
                      <a:pt x="371" y="231"/>
                      <a:pt x="376" y="227"/>
                      <a:pt x="381" y="223"/>
                    </a:cubicBezTo>
                    <a:cubicBezTo>
                      <a:pt x="382" y="222"/>
                      <a:pt x="382" y="222"/>
                      <a:pt x="382" y="222"/>
                    </a:cubicBezTo>
                    <a:cubicBezTo>
                      <a:pt x="402" y="247"/>
                      <a:pt x="402" y="247"/>
                      <a:pt x="402" y="247"/>
                    </a:cubicBezTo>
                    <a:cubicBezTo>
                      <a:pt x="408" y="254"/>
                      <a:pt x="408" y="254"/>
                      <a:pt x="408" y="254"/>
                    </a:cubicBezTo>
                    <a:cubicBezTo>
                      <a:pt x="409" y="253"/>
                      <a:pt x="409" y="253"/>
                      <a:pt x="409" y="253"/>
                    </a:cubicBezTo>
                    <a:cubicBezTo>
                      <a:pt x="416" y="247"/>
                      <a:pt x="424" y="242"/>
                      <a:pt x="432" y="236"/>
                    </a:cubicBezTo>
                    <a:cubicBezTo>
                      <a:pt x="434" y="235"/>
                      <a:pt x="434" y="235"/>
                      <a:pt x="434" y="235"/>
                    </a:cubicBezTo>
                    <a:cubicBezTo>
                      <a:pt x="446" y="252"/>
                      <a:pt x="446" y="252"/>
                      <a:pt x="446" y="252"/>
                    </a:cubicBezTo>
                    <a:cubicBezTo>
                      <a:pt x="445" y="253"/>
                      <a:pt x="445" y="253"/>
                      <a:pt x="445" y="253"/>
                    </a:cubicBezTo>
                    <a:cubicBezTo>
                      <a:pt x="441" y="256"/>
                      <a:pt x="437" y="259"/>
                      <a:pt x="433" y="261"/>
                    </a:cubicBezTo>
                    <a:cubicBezTo>
                      <a:pt x="429" y="264"/>
                      <a:pt x="425" y="267"/>
                      <a:pt x="420" y="271"/>
                    </a:cubicBezTo>
                    <a:cubicBezTo>
                      <a:pt x="419" y="272"/>
                      <a:pt x="419" y="272"/>
                      <a:pt x="419" y="272"/>
                    </a:cubicBezTo>
                    <a:lnTo>
                      <a:pt x="420" y="273"/>
                    </a:lnTo>
                    <a:close/>
                    <a:moveTo>
                      <a:pt x="552" y="193"/>
                    </a:moveTo>
                    <a:cubicBezTo>
                      <a:pt x="552" y="193"/>
                      <a:pt x="552" y="193"/>
                      <a:pt x="552" y="193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0" y="220"/>
                      <a:pt x="555" y="222"/>
                      <a:pt x="550" y="225"/>
                    </a:cubicBezTo>
                    <a:cubicBezTo>
                      <a:pt x="506" y="145"/>
                      <a:pt x="506" y="145"/>
                      <a:pt x="506" y="145"/>
                    </a:cubicBezTo>
                    <a:cubicBezTo>
                      <a:pt x="507" y="144"/>
                      <a:pt x="507" y="144"/>
                      <a:pt x="507" y="144"/>
                    </a:cubicBezTo>
                    <a:cubicBezTo>
                      <a:pt x="513" y="141"/>
                      <a:pt x="518" y="138"/>
                      <a:pt x="524" y="135"/>
                    </a:cubicBezTo>
                    <a:cubicBezTo>
                      <a:pt x="526" y="135"/>
                      <a:pt x="526" y="135"/>
                      <a:pt x="526" y="135"/>
                    </a:cubicBezTo>
                    <a:cubicBezTo>
                      <a:pt x="540" y="163"/>
                      <a:pt x="540" y="163"/>
                      <a:pt x="540" y="163"/>
                    </a:cubicBezTo>
                    <a:cubicBezTo>
                      <a:pt x="544" y="171"/>
                      <a:pt x="544" y="171"/>
                      <a:pt x="544" y="171"/>
                    </a:cubicBezTo>
                    <a:cubicBezTo>
                      <a:pt x="545" y="170"/>
                      <a:pt x="545" y="170"/>
                      <a:pt x="545" y="170"/>
                    </a:cubicBezTo>
                    <a:cubicBezTo>
                      <a:pt x="554" y="166"/>
                      <a:pt x="563" y="162"/>
                      <a:pt x="572" y="158"/>
                    </a:cubicBezTo>
                    <a:cubicBezTo>
                      <a:pt x="573" y="158"/>
                      <a:pt x="573" y="158"/>
                      <a:pt x="573" y="158"/>
                    </a:cubicBezTo>
                    <a:cubicBezTo>
                      <a:pt x="582" y="177"/>
                      <a:pt x="582" y="177"/>
                      <a:pt x="582" y="177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76" y="180"/>
                      <a:pt x="572" y="181"/>
                      <a:pt x="567" y="183"/>
                    </a:cubicBezTo>
                    <a:cubicBezTo>
                      <a:pt x="563" y="185"/>
                      <a:pt x="558" y="188"/>
                      <a:pt x="553" y="190"/>
                    </a:cubicBezTo>
                    <a:cubicBezTo>
                      <a:pt x="551" y="191"/>
                      <a:pt x="551" y="191"/>
                      <a:pt x="551" y="191"/>
                    </a:cubicBezTo>
                    <a:lnTo>
                      <a:pt x="552" y="193"/>
                    </a:lnTo>
                    <a:close/>
                    <a:moveTo>
                      <a:pt x="698" y="141"/>
                    </a:moveTo>
                    <a:cubicBezTo>
                      <a:pt x="698" y="141"/>
                      <a:pt x="698" y="141"/>
                      <a:pt x="698" y="141"/>
                    </a:cubicBezTo>
                    <a:cubicBezTo>
                      <a:pt x="705" y="168"/>
                      <a:pt x="705" y="168"/>
                      <a:pt x="705" y="168"/>
                    </a:cubicBezTo>
                    <a:cubicBezTo>
                      <a:pt x="700" y="169"/>
                      <a:pt x="695" y="170"/>
                      <a:pt x="689" y="172"/>
                    </a:cubicBezTo>
                    <a:cubicBezTo>
                      <a:pt x="662" y="84"/>
                      <a:pt x="662" y="84"/>
                      <a:pt x="662" y="84"/>
                    </a:cubicBezTo>
                    <a:cubicBezTo>
                      <a:pt x="664" y="84"/>
                      <a:pt x="664" y="84"/>
                      <a:pt x="664" y="84"/>
                    </a:cubicBezTo>
                    <a:cubicBezTo>
                      <a:pt x="671" y="82"/>
                      <a:pt x="677" y="81"/>
                      <a:pt x="683" y="79"/>
                    </a:cubicBezTo>
                    <a:cubicBezTo>
                      <a:pt x="684" y="79"/>
                      <a:pt x="684" y="79"/>
                      <a:pt x="684" y="79"/>
                    </a:cubicBezTo>
                    <a:cubicBezTo>
                      <a:pt x="695" y="118"/>
                      <a:pt x="695" y="118"/>
                      <a:pt x="695" y="118"/>
                    </a:cubicBezTo>
                    <a:cubicBezTo>
                      <a:pt x="696" y="118"/>
                      <a:pt x="696" y="118"/>
                      <a:pt x="696" y="118"/>
                    </a:cubicBezTo>
                    <a:cubicBezTo>
                      <a:pt x="705" y="116"/>
                      <a:pt x="715" y="113"/>
                      <a:pt x="725" y="112"/>
                    </a:cubicBezTo>
                    <a:cubicBezTo>
                      <a:pt x="726" y="111"/>
                      <a:pt x="726" y="111"/>
                      <a:pt x="726" y="111"/>
                    </a:cubicBezTo>
                    <a:cubicBezTo>
                      <a:pt x="730" y="132"/>
                      <a:pt x="730" y="132"/>
                      <a:pt x="730" y="132"/>
                    </a:cubicBezTo>
                    <a:cubicBezTo>
                      <a:pt x="729" y="132"/>
                      <a:pt x="729" y="132"/>
                      <a:pt x="729" y="132"/>
                    </a:cubicBezTo>
                    <a:cubicBezTo>
                      <a:pt x="724" y="133"/>
                      <a:pt x="720" y="134"/>
                      <a:pt x="715" y="135"/>
                    </a:cubicBezTo>
                    <a:cubicBezTo>
                      <a:pt x="710" y="136"/>
                      <a:pt x="705" y="137"/>
                      <a:pt x="699" y="138"/>
                    </a:cubicBezTo>
                    <a:cubicBezTo>
                      <a:pt x="698" y="139"/>
                      <a:pt x="698" y="139"/>
                      <a:pt x="698" y="139"/>
                    </a:cubicBezTo>
                    <a:lnTo>
                      <a:pt x="698" y="141"/>
                    </a:lnTo>
                    <a:close/>
                    <a:moveTo>
                      <a:pt x="852" y="121"/>
                    </a:moveTo>
                    <a:cubicBezTo>
                      <a:pt x="852" y="121"/>
                      <a:pt x="852" y="121"/>
                      <a:pt x="852" y="121"/>
                    </a:cubicBezTo>
                    <a:cubicBezTo>
                      <a:pt x="853" y="149"/>
                      <a:pt x="853" y="149"/>
                      <a:pt x="853" y="149"/>
                    </a:cubicBezTo>
                    <a:cubicBezTo>
                      <a:pt x="849" y="149"/>
                      <a:pt x="844" y="149"/>
                      <a:pt x="840" y="149"/>
                    </a:cubicBezTo>
                    <a:cubicBezTo>
                      <a:pt x="839" y="149"/>
                      <a:pt x="838" y="149"/>
                      <a:pt x="836" y="149"/>
                    </a:cubicBezTo>
                    <a:cubicBezTo>
                      <a:pt x="829" y="58"/>
                      <a:pt x="829" y="58"/>
                      <a:pt x="829" y="58"/>
                    </a:cubicBezTo>
                    <a:cubicBezTo>
                      <a:pt x="830" y="58"/>
                      <a:pt x="830" y="58"/>
                      <a:pt x="830" y="58"/>
                    </a:cubicBezTo>
                    <a:cubicBezTo>
                      <a:pt x="837" y="58"/>
                      <a:pt x="843" y="57"/>
                      <a:pt x="850" y="57"/>
                    </a:cubicBezTo>
                    <a:cubicBezTo>
                      <a:pt x="851" y="57"/>
                      <a:pt x="851" y="57"/>
                      <a:pt x="851" y="57"/>
                    </a:cubicBezTo>
                    <a:cubicBezTo>
                      <a:pt x="853" y="98"/>
                      <a:pt x="853" y="98"/>
                      <a:pt x="853" y="98"/>
                    </a:cubicBezTo>
                    <a:cubicBezTo>
                      <a:pt x="855" y="98"/>
                      <a:pt x="855" y="98"/>
                      <a:pt x="855" y="98"/>
                    </a:cubicBezTo>
                    <a:cubicBezTo>
                      <a:pt x="864" y="97"/>
                      <a:pt x="874" y="97"/>
                      <a:pt x="884" y="97"/>
                    </a:cubicBezTo>
                    <a:cubicBezTo>
                      <a:pt x="885" y="97"/>
                      <a:pt x="885" y="97"/>
                      <a:pt x="885" y="97"/>
                    </a:cubicBezTo>
                    <a:cubicBezTo>
                      <a:pt x="885" y="119"/>
                      <a:pt x="885" y="119"/>
                      <a:pt x="885" y="119"/>
                    </a:cubicBezTo>
                    <a:cubicBezTo>
                      <a:pt x="884" y="118"/>
                      <a:pt x="884" y="118"/>
                      <a:pt x="884" y="118"/>
                    </a:cubicBezTo>
                    <a:cubicBezTo>
                      <a:pt x="874" y="118"/>
                      <a:pt x="864" y="117"/>
                      <a:pt x="854" y="117"/>
                    </a:cubicBezTo>
                    <a:cubicBezTo>
                      <a:pt x="852" y="117"/>
                      <a:pt x="852" y="117"/>
                      <a:pt x="852" y="117"/>
                    </a:cubicBezTo>
                    <a:lnTo>
                      <a:pt x="852" y="121"/>
                    </a:lnTo>
                    <a:close/>
                    <a:moveTo>
                      <a:pt x="870" y="310"/>
                    </a:moveTo>
                    <a:cubicBezTo>
                      <a:pt x="870" y="306"/>
                      <a:pt x="874" y="296"/>
                      <a:pt x="880" y="296"/>
                    </a:cubicBezTo>
                    <a:cubicBezTo>
                      <a:pt x="884" y="301"/>
                      <a:pt x="878" y="310"/>
                      <a:pt x="874" y="313"/>
                    </a:cubicBezTo>
                    <a:cubicBezTo>
                      <a:pt x="871" y="315"/>
                      <a:pt x="870" y="316"/>
                      <a:pt x="869" y="318"/>
                    </a:cubicBezTo>
                    <a:cubicBezTo>
                      <a:pt x="869" y="316"/>
                      <a:pt x="870" y="315"/>
                      <a:pt x="870" y="310"/>
                    </a:cubicBezTo>
                    <a:close/>
                    <a:moveTo>
                      <a:pt x="880" y="317"/>
                    </a:moveTo>
                    <a:cubicBezTo>
                      <a:pt x="881" y="313"/>
                      <a:pt x="887" y="303"/>
                      <a:pt x="893" y="305"/>
                    </a:cubicBezTo>
                    <a:cubicBezTo>
                      <a:pt x="896" y="311"/>
                      <a:pt x="888" y="318"/>
                      <a:pt x="884" y="320"/>
                    </a:cubicBezTo>
                    <a:cubicBezTo>
                      <a:pt x="880" y="322"/>
                      <a:pt x="879" y="323"/>
                      <a:pt x="878" y="324"/>
                    </a:cubicBezTo>
                    <a:cubicBezTo>
                      <a:pt x="879" y="322"/>
                      <a:pt x="879" y="321"/>
                      <a:pt x="880" y="317"/>
                    </a:cubicBezTo>
                    <a:close/>
                    <a:moveTo>
                      <a:pt x="889" y="326"/>
                    </a:moveTo>
                    <a:cubicBezTo>
                      <a:pt x="890" y="321"/>
                      <a:pt x="898" y="314"/>
                      <a:pt x="903" y="317"/>
                    </a:cubicBezTo>
                    <a:cubicBezTo>
                      <a:pt x="905" y="323"/>
                      <a:pt x="896" y="329"/>
                      <a:pt x="892" y="330"/>
                    </a:cubicBezTo>
                    <a:cubicBezTo>
                      <a:pt x="888" y="330"/>
                      <a:pt x="887" y="331"/>
                      <a:pt x="885" y="332"/>
                    </a:cubicBezTo>
                    <a:cubicBezTo>
                      <a:pt x="886" y="330"/>
                      <a:pt x="887" y="329"/>
                      <a:pt x="889" y="326"/>
                    </a:cubicBezTo>
                    <a:close/>
                    <a:moveTo>
                      <a:pt x="858" y="306"/>
                    </a:moveTo>
                    <a:cubicBezTo>
                      <a:pt x="857" y="302"/>
                      <a:pt x="859" y="291"/>
                      <a:pt x="865" y="290"/>
                    </a:cubicBezTo>
                    <a:cubicBezTo>
                      <a:pt x="870" y="294"/>
                      <a:pt x="866" y="304"/>
                      <a:pt x="863" y="307"/>
                    </a:cubicBezTo>
                    <a:cubicBezTo>
                      <a:pt x="860" y="310"/>
                      <a:pt x="860" y="312"/>
                      <a:pt x="859" y="313"/>
                    </a:cubicBezTo>
                    <a:cubicBezTo>
                      <a:pt x="859" y="311"/>
                      <a:pt x="859" y="310"/>
                      <a:pt x="858" y="306"/>
                    </a:cubicBezTo>
                    <a:close/>
                    <a:moveTo>
                      <a:pt x="851" y="304"/>
                    </a:moveTo>
                    <a:cubicBezTo>
                      <a:pt x="849" y="308"/>
                      <a:pt x="849" y="309"/>
                      <a:pt x="849" y="311"/>
                    </a:cubicBezTo>
                    <a:cubicBezTo>
                      <a:pt x="848" y="309"/>
                      <a:pt x="848" y="308"/>
                      <a:pt x="846" y="304"/>
                    </a:cubicBezTo>
                    <a:cubicBezTo>
                      <a:pt x="845" y="300"/>
                      <a:pt x="844" y="289"/>
                      <a:pt x="850" y="287"/>
                    </a:cubicBezTo>
                    <a:cubicBezTo>
                      <a:pt x="855" y="290"/>
                      <a:pt x="854" y="301"/>
                      <a:pt x="851" y="304"/>
                    </a:cubicBezTo>
                    <a:close/>
                    <a:moveTo>
                      <a:pt x="1014" y="111"/>
                    </a:moveTo>
                    <a:cubicBezTo>
                      <a:pt x="1023" y="113"/>
                      <a:pt x="1033" y="115"/>
                      <a:pt x="1042" y="117"/>
                    </a:cubicBezTo>
                    <a:cubicBezTo>
                      <a:pt x="1044" y="117"/>
                      <a:pt x="1044" y="117"/>
                      <a:pt x="1044" y="117"/>
                    </a:cubicBezTo>
                    <a:cubicBezTo>
                      <a:pt x="1039" y="138"/>
                      <a:pt x="1039" y="138"/>
                      <a:pt x="1039" y="138"/>
                    </a:cubicBezTo>
                    <a:cubicBezTo>
                      <a:pt x="1038" y="137"/>
                      <a:pt x="1038" y="137"/>
                      <a:pt x="1038" y="137"/>
                    </a:cubicBezTo>
                    <a:cubicBezTo>
                      <a:pt x="1033" y="136"/>
                      <a:pt x="1028" y="135"/>
                      <a:pt x="1024" y="134"/>
                    </a:cubicBezTo>
                    <a:cubicBezTo>
                      <a:pt x="1019" y="133"/>
                      <a:pt x="1013" y="132"/>
                      <a:pt x="1008" y="131"/>
                    </a:cubicBezTo>
                    <a:cubicBezTo>
                      <a:pt x="1007" y="131"/>
                      <a:pt x="1007" y="131"/>
                      <a:pt x="1007" y="131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2" y="160"/>
                      <a:pt x="1002" y="160"/>
                      <a:pt x="1002" y="160"/>
                    </a:cubicBezTo>
                    <a:cubicBezTo>
                      <a:pt x="996" y="159"/>
                      <a:pt x="991" y="158"/>
                      <a:pt x="985" y="157"/>
                    </a:cubicBezTo>
                    <a:cubicBezTo>
                      <a:pt x="996" y="67"/>
                      <a:pt x="996" y="67"/>
                      <a:pt x="996" y="67"/>
                    </a:cubicBezTo>
                    <a:cubicBezTo>
                      <a:pt x="998" y="67"/>
                      <a:pt x="998" y="67"/>
                      <a:pt x="998" y="67"/>
                    </a:cubicBezTo>
                    <a:cubicBezTo>
                      <a:pt x="1005" y="68"/>
                      <a:pt x="1011" y="69"/>
                      <a:pt x="1017" y="70"/>
                    </a:cubicBezTo>
                    <a:cubicBezTo>
                      <a:pt x="1019" y="70"/>
                      <a:pt x="1019" y="70"/>
                      <a:pt x="1019" y="70"/>
                    </a:cubicBezTo>
                    <a:cubicBezTo>
                      <a:pt x="1014" y="101"/>
                      <a:pt x="1014" y="101"/>
                      <a:pt x="1014" y="101"/>
                    </a:cubicBezTo>
                    <a:cubicBezTo>
                      <a:pt x="1012" y="110"/>
                      <a:pt x="1012" y="110"/>
                      <a:pt x="1012" y="110"/>
                    </a:cubicBezTo>
                    <a:lnTo>
                      <a:pt x="1014" y="111"/>
                    </a:lnTo>
                    <a:close/>
                    <a:moveTo>
                      <a:pt x="1005" y="298"/>
                    </a:moveTo>
                    <a:cubicBezTo>
                      <a:pt x="1003" y="303"/>
                      <a:pt x="996" y="323"/>
                      <a:pt x="981" y="331"/>
                    </a:cubicBezTo>
                    <a:cubicBezTo>
                      <a:pt x="981" y="331"/>
                      <a:pt x="999" y="311"/>
                      <a:pt x="1000" y="299"/>
                    </a:cubicBezTo>
                    <a:cubicBezTo>
                      <a:pt x="990" y="304"/>
                      <a:pt x="983" y="309"/>
                      <a:pt x="976" y="313"/>
                    </a:cubicBezTo>
                    <a:cubicBezTo>
                      <a:pt x="974" y="316"/>
                      <a:pt x="970" y="325"/>
                      <a:pt x="965" y="330"/>
                    </a:cubicBezTo>
                    <a:cubicBezTo>
                      <a:pt x="965" y="330"/>
                      <a:pt x="971" y="320"/>
                      <a:pt x="972" y="315"/>
                    </a:cubicBezTo>
                    <a:cubicBezTo>
                      <a:pt x="946" y="331"/>
                      <a:pt x="939" y="346"/>
                      <a:pt x="939" y="346"/>
                    </a:cubicBezTo>
                    <a:cubicBezTo>
                      <a:pt x="946" y="328"/>
                      <a:pt x="961" y="316"/>
                      <a:pt x="981" y="305"/>
                    </a:cubicBezTo>
                    <a:cubicBezTo>
                      <a:pt x="971" y="305"/>
                      <a:pt x="951" y="310"/>
                      <a:pt x="951" y="310"/>
                    </a:cubicBezTo>
                    <a:cubicBezTo>
                      <a:pt x="961" y="302"/>
                      <a:pt x="982" y="301"/>
                      <a:pt x="989" y="300"/>
                    </a:cubicBezTo>
                    <a:cubicBezTo>
                      <a:pt x="994" y="298"/>
                      <a:pt x="996" y="296"/>
                      <a:pt x="1001" y="294"/>
                    </a:cubicBezTo>
                    <a:cubicBezTo>
                      <a:pt x="995" y="292"/>
                      <a:pt x="984" y="289"/>
                      <a:pt x="973" y="291"/>
                    </a:cubicBezTo>
                    <a:cubicBezTo>
                      <a:pt x="973" y="291"/>
                      <a:pt x="987" y="285"/>
                      <a:pt x="1006" y="293"/>
                    </a:cubicBezTo>
                    <a:cubicBezTo>
                      <a:pt x="1018" y="288"/>
                      <a:pt x="1028" y="284"/>
                      <a:pt x="1038" y="282"/>
                    </a:cubicBezTo>
                    <a:cubicBezTo>
                      <a:pt x="1034" y="280"/>
                      <a:pt x="1025" y="275"/>
                      <a:pt x="1005" y="273"/>
                    </a:cubicBezTo>
                    <a:cubicBezTo>
                      <a:pt x="1005" y="273"/>
                      <a:pt x="1035" y="274"/>
                      <a:pt x="1043" y="281"/>
                    </a:cubicBezTo>
                    <a:cubicBezTo>
                      <a:pt x="1060" y="276"/>
                      <a:pt x="1072" y="274"/>
                      <a:pt x="1072" y="274"/>
                    </a:cubicBezTo>
                    <a:cubicBezTo>
                      <a:pt x="1067" y="275"/>
                      <a:pt x="1071" y="278"/>
                      <a:pt x="1067" y="279"/>
                    </a:cubicBezTo>
                    <a:cubicBezTo>
                      <a:pt x="1057" y="281"/>
                      <a:pt x="1045" y="286"/>
                      <a:pt x="1037" y="289"/>
                    </a:cubicBezTo>
                    <a:cubicBezTo>
                      <a:pt x="1036" y="294"/>
                      <a:pt x="1030" y="308"/>
                      <a:pt x="1019" y="317"/>
                    </a:cubicBezTo>
                    <a:cubicBezTo>
                      <a:pt x="1019" y="317"/>
                      <a:pt x="1032" y="301"/>
                      <a:pt x="1033" y="289"/>
                    </a:cubicBezTo>
                    <a:cubicBezTo>
                      <a:pt x="1022" y="292"/>
                      <a:pt x="1014" y="294"/>
                      <a:pt x="1005" y="298"/>
                    </a:cubicBezTo>
                    <a:close/>
                    <a:moveTo>
                      <a:pt x="1078" y="350"/>
                    </a:moveTo>
                    <a:cubicBezTo>
                      <a:pt x="1073" y="353"/>
                      <a:pt x="1068" y="358"/>
                      <a:pt x="1064" y="361"/>
                    </a:cubicBezTo>
                    <a:cubicBezTo>
                      <a:pt x="1064" y="364"/>
                      <a:pt x="1064" y="373"/>
                      <a:pt x="1059" y="380"/>
                    </a:cubicBezTo>
                    <a:cubicBezTo>
                      <a:pt x="1059" y="380"/>
                      <a:pt x="1063" y="368"/>
                      <a:pt x="1061" y="362"/>
                    </a:cubicBezTo>
                    <a:cubicBezTo>
                      <a:pt x="1056" y="366"/>
                      <a:pt x="1052" y="368"/>
                      <a:pt x="1048" y="372"/>
                    </a:cubicBezTo>
                    <a:cubicBezTo>
                      <a:pt x="1048" y="375"/>
                      <a:pt x="1047" y="387"/>
                      <a:pt x="1041" y="394"/>
                    </a:cubicBezTo>
                    <a:cubicBezTo>
                      <a:pt x="1041" y="394"/>
                      <a:pt x="1047" y="380"/>
                      <a:pt x="1045" y="373"/>
                    </a:cubicBezTo>
                    <a:cubicBezTo>
                      <a:pt x="1041" y="378"/>
                      <a:pt x="1038" y="382"/>
                      <a:pt x="1035" y="385"/>
                    </a:cubicBezTo>
                    <a:cubicBezTo>
                      <a:pt x="1034" y="387"/>
                      <a:pt x="1033" y="393"/>
                      <a:pt x="1032" y="396"/>
                    </a:cubicBezTo>
                    <a:cubicBezTo>
                      <a:pt x="1032" y="396"/>
                      <a:pt x="1033" y="390"/>
                      <a:pt x="1033" y="387"/>
                    </a:cubicBezTo>
                    <a:cubicBezTo>
                      <a:pt x="1021" y="401"/>
                      <a:pt x="1020" y="410"/>
                      <a:pt x="1020" y="410"/>
                    </a:cubicBezTo>
                    <a:cubicBezTo>
                      <a:pt x="1021" y="399"/>
                      <a:pt x="1027" y="389"/>
                      <a:pt x="1036" y="380"/>
                    </a:cubicBezTo>
                    <a:cubicBezTo>
                      <a:pt x="1030" y="382"/>
                      <a:pt x="1020" y="388"/>
                      <a:pt x="1020" y="388"/>
                    </a:cubicBezTo>
                    <a:cubicBezTo>
                      <a:pt x="1025" y="382"/>
                      <a:pt x="1036" y="377"/>
                      <a:pt x="1039" y="376"/>
                    </a:cubicBezTo>
                    <a:cubicBezTo>
                      <a:pt x="1042" y="374"/>
                      <a:pt x="1043" y="372"/>
                      <a:pt x="1045" y="370"/>
                    </a:cubicBezTo>
                    <a:cubicBezTo>
                      <a:pt x="1041" y="370"/>
                      <a:pt x="1034" y="370"/>
                      <a:pt x="1029" y="373"/>
                    </a:cubicBezTo>
                    <a:cubicBezTo>
                      <a:pt x="1029" y="373"/>
                      <a:pt x="1036" y="368"/>
                      <a:pt x="1048" y="369"/>
                    </a:cubicBezTo>
                    <a:cubicBezTo>
                      <a:pt x="1053" y="364"/>
                      <a:pt x="1058" y="360"/>
                      <a:pt x="1063" y="357"/>
                    </a:cubicBezTo>
                    <a:cubicBezTo>
                      <a:pt x="1061" y="356"/>
                      <a:pt x="1055" y="356"/>
                      <a:pt x="1044" y="358"/>
                    </a:cubicBezTo>
                    <a:cubicBezTo>
                      <a:pt x="1044" y="358"/>
                      <a:pt x="1060" y="353"/>
                      <a:pt x="1065" y="355"/>
                    </a:cubicBezTo>
                    <a:cubicBezTo>
                      <a:pt x="1074" y="350"/>
                      <a:pt x="1080" y="346"/>
                      <a:pt x="1080" y="346"/>
                    </a:cubicBezTo>
                    <a:cubicBezTo>
                      <a:pt x="1078" y="348"/>
                      <a:pt x="1081" y="349"/>
                      <a:pt x="1078" y="350"/>
                    </a:cubicBezTo>
                    <a:close/>
                    <a:moveTo>
                      <a:pt x="1194" y="546"/>
                    </a:moveTo>
                    <a:cubicBezTo>
                      <a:pt x="1178" y="525"/>
                      <a:pt x="1178" y="525"/>
                      <a:pt x="1178" y="525"/>
                    </a:cubicBezTo>
                    <a:cubicBezTo>
                      <a:pt x="1183" y="548"/>
                      <a:pt x="1183" y="548"/>
                      <a:pt x="1183" y="548"/>
                    </a:cubicBezTo>
                    <a:cubicBezTo>
                      <a:pt x="1165" y="534"/>
                      <a:pt x="1165" y="534"/>
                      <a:pt x="1165" y="534"/>
                    </a:cubicBezTo>
                    <a:cubicBezTo>
                      <a:pt x="1176" y="556"/>
                      <a:pt x="1176" y="556"/>
                      <a:pt x="1176" y="556"/>
                    </a:cubicBezTo>
                    <a:cubicBezTo>
                      <a:pt x="1155" y="539"/>
                      <a:pt x="1155" y="539"/>
                      <a:pt x="1155" y="539"/>
                    </a:cubicBezTo>
                    <a:cubicBezTo>
                      <a:pt x="1170" y="564"/>
                      <a:pt x="1170" y="564"/>
                      <a:pt x="1170" y="564"/>
                    </a:cubicBezTo>
                    <a:cubicBezTo>
                      <a:pt x="1147" y="547"/>
                      <a:pt x="1147" y="547"/>
                      <a:pt x="1147" y="547"/>
                    </a:cubicBezTo>
                    <a:cubicBezTo>
                      <a:pt x="1153" y="566"/>
                      <a:pt x="1153" y="566"/>
                      <a:pt x="1153" y="566"/>
                    </a:cubicBezTo>
                    <a:cubicBezTo>
                      <a:pt x="1137" y="552"/>
                      <a:pt x="1137" y="552"/>
                      <a:pt x="1137" y="552"/>
                    </a:cubicBezTo>
                    <a:cubicBezTo>
                      <a:pt x="1146" y="574"/>
                      <a:pt x="1146" y="574"/>
                      <a:pt x="1146" y="574"/>
                    </a:cubicBezTo>
                    <a:cubicBezTo>
                      <a:pt x="1123" y="556"/>
                      <a:pt x="1123" y="556"/>
                      <a:pt x="1123" y="556"/>
                    </a:cubicBezTo>
                    <a:cubicBezTo>
                      <a:pt x="1136" y="577"/>
                      <a:pt x="1136" y="577"/>
                      <a:pt x="1136" y="577"/>
                    </a:cubicBezTo>
                    <a:cubicBezTo>
                      <a:pt x="1114" y="568"/>
                      <a:pt x="1114" y="568"/>
                      <a:pt x="1114" y="568"/>
                    </a:cubicBezTo>
                    <a:cubicBezTo>
                      <a:pt x="1126" y="585"/>
                      <a:pt x="1126" y="585"/>
                      <a:pt x="1126" y="585"/>
                    </a:cubicBezTo>
                    <a:cubicBezTo>
                      <a:pt x="1109" y="583"/>
                      <a:pt x="1109" y="583"/>
                      <a:pt x="1109" y="583"/>
                    </a:cubicBezTo>
                    <a:cubicBezTo>
                      <a:pt x="1086" y="575"/>
                      <a:pt x="1063" y="563"/>
                      <a:pt x="1045" y="543"/>
                    </a:cubicBezTo>
                    <a:cubicBezTo>
                      <a:pt x="1031" y="529"/>
                      <a:pt x="1019" y="500"/>
                      <a:pt x="1024" y="472"/>
                    </a:cubicBezTo>
                    <a:cubicBezTo>
                      <a:pt x="1027" y="449"/>
                      <a:pt x="1041" y="430"/>
                      <a:pt x="1064" y="417"/>
                    </a:cubicBezTo>
                    <a:cubicBezTo>
                      <a:pt x="1079" y="408"/>
                      <a:pt x="1099" y="401"/>
                      <a:pt x="1123" y="398"/>
                    </a:cubicBezTo>
                    <a:cubicBezTo>
                      <a:pt x="1124" y="397"/>
                      <a:pt x="1124" y="397"/>
                      <a:pt x="1124" y="397"/>
                    </a:cubicBezTo>
                    <a:cubicBezTo>
                      <a:pt x="1125" y="396"/>
                      <a:pt x="1125" y="396"/>
                      <a:pt x="1125" y="396"/>
                    </a:cubicBezTo>
                    <a:cubicBezTo>
                      <a:pt x="1125" y="396"/>
                      <a:pt x="1141" y="380"/>
                      <a:pt x="1163" y="367"/>
                    </a:cubicBezTo>
                    <a:cubicBezTo>
                      <a:pt x="1163" y="367"/>
                      <a:pt x="1163" y="367"/>
                      <a:pt x="1163" y="367"/>
                    </a:cubicBezTo>
                    <a:cubicBezTo>
                      <a:pt x="1198" y="346"/>
                      <a:pt x="1249" y="336"/>
                      <a:pt x="1288" y="402"/>
                    </a:cubicBezTo>
                    <a:cubicBezTo>
                      <a:pt x="1299" y="421"/>
                      <a:pt x="1303" y="453"/>
                      <a:pt x="1279" y="485"/>
                    </a:cubicBezTo>
                    <a:cubicBezTo>
                      <a:pt x="1276" y="489"/>
                      <a:pt x="1265" y="505"/>
                      <a:pt x="1253" y="524"/>
                    </a:cubicBezTo>
                    <a:cubicBezTo>
                      <a:pt x="1251" y="504"/>
                      <a:pt x="1251" y="504"/>
                      <a:pt x="1251" y="504"/>
                    </a:cubicBezTo>
                    <a:cubicBezTo>
                      <a:pt x="1241" y="533"/>
                      <a:pt x="1241" y="533"/>
                      <a:pt x="1241" y="533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26" y="536"/>
                      <a:pt x="1226" y="536"/>
                      <a:pt x="1226" y="536"/>
                    </a:cubicBezTo>
                    <a:cubicBezTo>
                      <a:pt x="1222" y="510"/>
                      <a:pt x="1222" y="510"/>
                      <a:pt x="1222" y="510"/>
                    </a:cubicBezTo>
                    <a:cubicBezTo>
                      <a:pt x="1213" y="539"/>
                      <a:pt x="1213" y="539"/>
                      <a:pt x="1213" y="539"/>
                    </a:cubicBezTo>
                    <a:cubicBezTo>
                      <a:pt x="1206" y="516"/>
                      <a:pt x="1206" y="516"/>
                      <a:pt x="1206" y="516"/>
                    </a:cubicBezTo>
                    <a:cubicBezTo>
                      <a:pt x="1204" y="542"/>
                      <a:pt x="1204" y="542"/>
                      <a:pt x="1204" y="542"/>
                    </a:cubicBezTo>
                    <a:cubicBezTo>
                      <a:pt x="1192" y="518"/>
                      <a:pt x="1192" y="518"/>
                      <a:pt x="1192" y="518"/>
                    </a:cubicBezTo>
                    <a:lnTo>
                      <a:pt x="1194" y="546"/>
                    </a:lnTo>
                    <a:close/>
                    <a:moveTo>
                      <a:pt x="1322" y="466"/>
                    </a:moveTo>
                    <a:cubicBezTo>
                      <a:pt x="1328" y="463"/>
                      <a:pt x="1333" y="464"/>
                      <a:pt x="1333" y="464"/>
                    </a:cubicBezTo>
                    <a:cubicBezTo>
                      <a:pt x="1329" y="464"/>
                      <a:pt x="1326" y="466"/>
                      <a:pt x="1324" y="466"/>
                    </a:cubicBezTo>
                    <a:cubicBezTo>
                      <a:pt x="1325" y="467"/>
                      <a:pt x="1326" y="467"/>
                      <a:pt x="1328" y="468"/>
                    </a:cubicBezTo>
                    <a:cubicBezTo>
                      <a:pt x="1330" y="468"/>
                      <a:pt x="1337" y="468"/>
                      <a:pt x="1340" y="470"/>
                    </a:cubicBezTo>
                    <a:cubicBezTo>
                      <a:pt x="1340" y="470"/>
                      <a:pt x="1334" y="469"/>
                      <a:pt x="1330" y="469"/>
                    </a:cubicBezTo>
                    <a:cubicBezTo>
                      <a:pt x="1337" y="472"/>
                      <a:pt x="1342" y="476"/>
                      <a:pt x="1345" y="481"/>
                    </a:cubicBezTo>
                    <a:cubicBezTo>
                      <a:pt x="1345" y="481"/>
                      <a:pt x="1342" y="477"/>
                      <a:pt x="1334" y="472"/>
                    </a:cubicBezTo>
                    <a:cubicBezTo>
                      <a:pt x="1334" y="474"/>
                      <a:pt x="1336" y="477"/>
                      <a:pt x="1336" y="477"/>
                    </a:cubicBezTo>
                    <a:cubicBezTo>
                      <a:pt x="1335" y="475"/>
                      <a:pt x="1333" y="473"/>
                      <a:pt x="1332" y="472"/>
                    </a:cubicBezTo>
                    <a:cubicBezTo>
                      <a:pt x="1330" y="470"/>
                      <a:pt x="1328" y="469"/>
                      <a:pt x="1324" y="468"/>
                    </a:cubicBezTo>
                    <a:cubicBezTo>
                      <a:pt x="1325" y="472"/>
                      <a:pt x="1331" y="478"/>
                      <a:pt x="1331" y="478"/>
                    </a:cubicBezTo>
                    <a:cubicBezTo>
                      <a:pt x="1326" y="475"/>
                      <a:pt x="1323" y="469"/>
                      <a:pt x="1323" y="468"/>
                    </a:cubicBezTo>
                    <a:cubicBezTo>
                      <a:pt x="1320" y="467"/>
                      <a:pt x="1317" y="466"/>
                      <a:pt x="1314" y="465"/>
                    </a:cubicBezTo>
                    <a:cubicBezTo>
                      <a:pt x="1314" y="469"/>
                      <a:pt x="1319" y="474"/>
                      <a:pt x="1319" y="474"/>
                    </a:cubicBezTo>
                    <a:cubicBezTo>
                      <a:pt x="1315" y="471"/>
                      <a:pt x="1313" y="467"/>
                      <a:pt x="1312" y="465"/>
                    </a:cubicBezTo>
                    <a:cubicBezTo>
                      <a:pt x="1310" y="465"/>
                      <a:pt x="1306" y="464"/>
                      <a:pt x="1303" y="463"/>
                    </a:cubicBezTo>
                    <a:cubicBezTo>
                      <a:pt x="1302" y="463"/>
                      <a:pt x="1302" y="462"/>
                      <a:pt x="1302" y="462"/>
                    </a:cubicBezTo>
                    <a:cubicBezTo>
                      <a:pt x="1302" y="462"/>
                      <a:pt x="1302" y="462"/>
                      <a:pt x="1302" y="462"/>
                    </a:cubicBezTo>
                    <a:cubicBezTo>
                      <a:pt x="1303" y="462"/>
                      <a:pt x="1306" y="462"/>
                      <a:pt x="1310" y="463"/>
                    </a:cubicBezTo>
                    <a:cubicBezTo>
                      <a:pt x="1313" y="461"/>
                      <a:pt x="1322" y="460"/>
                      <a:pt x="1322" y="460"/>
                    </a:cubicBezTo>
                    <a:cubicBezTo>
                      <a:pt x="1316" y="461"/>
                      <a:pt x="1313" y="462"/>
                      <a:pt x="1312" y="463"/>
                    </a:cubicBezTo>
                    <a:cubicBezTo>
                      <a:pt x="1315" y="464"/>
                      <a:pt x="1319" y="465"/>
                      <a:pt x="1322" y="466"/>
                    </a:cubicBezTo>
                    <a:close/>
                    <a:moveTo>
                      <a:pt x="1297" y="541"/>
                    </a:moveTo>
                    <a:cubicBezTo>
                      <a:pt x="1297" y="541"/>
                      <a:pt x="1294" y="528"/>
                      <a:pt x="1290" y="525"/>
                    </a:cubicBezTo>
                    <a:cubicBezTo>
                      <a:pt x="1289" y="530"/>
                      <a:pt x="1289" y="534"/>
                      <a:pt x="1288" y="538"/>
                    </a:cubicBezTo>
                    <a:cubicBezTo>
                      <a:pt x="1289" y="539"/>
                      <a:pt x="1291" y="544"/>
                      <a:pt x="1292" y="547"/>
                    </a:cubicBezTo>
                    <a:cubicBezTo>
                      <a:pt x="1292" y="547"/>
                      <a:pt x="1290" y="542"/>
                      <a:pt x="1288" y="540"/>
                    </a:cubicBezTo>
                    <a:cubicBezTo>
                      <a:pt x="1287" y="555"/>
                      <a:pt x="1291" y="562"/>
                      <a:pt x="1291" y="562"/>
                    </a:cubicBezTo>
                    <a:cubicBezTo>
                      <a:pt x="1286" y="554"/>
                      <a:pt x="1285" y="545"/>
                      <a:pt x="1287" y="533"/>
                    </a:cubicBezTo>
                    <a:cubicBezTo>
                      <a:pt x="1284" y="538"/>
                      <a:pt x="1280" y="547"/>
                      <a:pt x="1280" y="547"/>
                    </a:cubicBezTo>
                    <a:cubicBezTo>
                      <a:pt x="1280" y="541"/>
                      <a:pt x="1285" y="532"/>
                      <a:pt x="1287" y="529"/>
                    </a:cubicBezTo>
                    <a:cubicBezTo>
                      <a:pt x="1288" y="527"/>
                      <a:pt x="1287" y="525"/>
                      <a:pt x="1288" y="523"/>
                    </a:cubicBezTo>
                    <a:cubicBezTo>
                      <a:pt x="1286" y="524"/>
                      <a:pt x="1281" y="528"/>
                      <a:pt x="1279" y="533"/>
                    </a:cubicBezTo>
                    <a:cubicBezTo>
                      <a:pt x="1279" y="533"/>
                      <a:pt x="1281" y="526"/>
                      <a:pt x="1289" y="520"/>
                    </a:cubicBezTo>
                    <a:cubicBezTo>
                      <a:pt x="1290" y="515"/>
                      <a:pt x="1292" y="509"/>
                      <a:pt x="1293" y="505"/>
                    </a:cubicBezTo>
                    <a:cubicBezTo>
                      <a:pt x="1292" y="506"/>
                      <a:pt x="1287" y="508"/>
                      <a:pt x="1281" y="515"/>
                    </a:cubicBezTo>
                    <a:cubicBezTo>
                      <a:pt x="1281" y="515"/>
                      <a:pt x="1290" y="504"/>
                      <a:pt x="1295" y="503"/>
                    </a:cubicBezTo>
                    <a:cubicBezTo>
                      <a:pt x="1298" y="494"/>
                      <a:pt x="1300" y="489"/>
                      <a:pt x="1300" y="489"/>
                    </a:cubicBezTo>
                    <a:cubicBezTo>
                      <a:pt x="1299" y="491"/>
                      <a:pt x="1302" y="490"/>
                      <a:pt x="1301" y="493"/>
                    </a:cubicBezTo>
                    <a:cubicBezTo>
                      <a:pt x="1299" y="497"/>
                      <a:pt x="1297" y="503"/>
                      <a:pt x="1296" y="507"/>
                    </a:cubicBezTo>
                    <a:cubicBezTo>
                      <a:pt x="1298" y="509"/>
                      <a:pt x="1302" y="515"/>
                      <a:pt x="1302" y="522"/>
                    </a:cubicBezTo>
                    <a:cubicBezTo>
                      <a:pt x="1302" y="522"/>
                      <a:pt x="1299" y="512"/>
                      <a:pt x="1295" y="509"/>
                    </a:cubicBezTo>
                    <a:cubicBezTo>
                      <a:pt x="1293" y="514"/>
                      <a:pt x="1292" y="518"/>
                      <a:pt x="1291" y="522"/>
                    </a:cubicBezTo>
                    <a:cubicBezTo>
                      <a:pt x="1292" y="524"/>
                      <a:pt x="1298" y="533"/>
                      <a:pt x="1297" y="541"/>
                    </a:cubicBezTo>
                    <a:close/>
                    <a:moveTo>
                      <a:pt x="1418" y="558"/>
                    </a:moveTo>
                    <a:cubicBezTo>
                      <a:pt x="1417" y="557"/>
                      <a:pt x="1416" y="556"/>
                      <a:pt x="1413" y="553"/>
                    </a:cubicBezTo>
                    <a:cubicBezTo>
                      <a:pt x="1409" y="550"/>
                      <a:pt x="1403" y="540"/>
                      <a:pt x="1407" y="536"/>
                    </a:cubicBezTo>
                    <a:cubicBezTo>
                      <a:pt x="1414" y="535"/>
                      <a:pt x="1418" y="546"/>
                      <a:pt x="1417" y="551"/>
                    </a:cubicBezTo>
                    <a:cubicBezTo>
                      <a:pt x="1417" y="555"/>
                      <a:pt x="1418" y="556"/>
                      <a:pt x="1418" y="558"/>
                    </a:cubicBezTo>
                    <a:close/>
                    <a:moveTo>
                      <a:pt x="1407" y="557"/>
                    </a:moveTo>
                    <a:cubicBezTo>
                      <a:pt x="1407" y="562"/>
                      <a:pt x="1408" y="563"/>
                      <a:pt x="1409" y="565"/>
                    </a:cubicBezTo>
                    <a:cubicBezTo>
                      <a:pt x="1407" y="564"/>
                      <a:pt x="1406" y="562"/>
                      <a:pt x="1402" y="561"/>
                    </a:cubicBezTo>
                    <a:cubicBezTo>
                      <a:pt x="1398" y="559"/>
                      <a:pt x="1390" y="550"/>
                      <a:pt x="1394" y="545"/>
                    </a:cubicBezTo>
                    <a:cubicBezTo>
                      <a:pt x="1400" y="543"/>
                      <a:pt x="1406" y="553"/>
                      <a:pt x="1407" y="557"/>
                    </a:cubicBezTo>
                    <a:close/>
                    <a:moveTo>
                      <a:pt x="1397" y="566"/>
                    </a:moveTo>
                    <a:cubicBezTo>
                      <a:pt x="1399" y="570"/>
                      <a:pt x="1400" y="571"/>
                      <a:pt x="1401" y="573"/>
                    </a:cubicBezTo>
                    <a:cubicBezTo>
                      <a:pt x="1399" y="572"/>
                      <a:pt x="1398" y="571"/>
                      <a:pt x="1394" y="570"/>
                    </a:cubicBezTo>
                    <a:cubicBezTo>
                      <a:pt x="1389" y="569"/>
                      <a:pt x="1380" y="563"/>
                      <a:pt x="1382" y="557"/>
                    </a:cubicBezTo>
                    <a:cubicBezTo>
                      <a:pt x="1388" y="553"/>
                      <a:pt x="1396" y="562"/>
                      <a:pt x="1397" y="566"/>
                    </a:cubicBezTo>
                    <a:close/>
                    <a:moveTo>
                      <a:pt x="1390" y="577"/>
                    </a:moveTo>
                    <a:cubicBezTo>
                      <a:pt x="1393" y="581"/>
                      <a:pt x="1394" y="581"/>
                      <a:pt x="1395" y="583"/>
                    </a:cubicBezTo>
                    <a:cubicBezTo>
                      <a:pt x="1393" y="582"/>
                      <a:pt x="1392" y="582"/>
                      <a:pt x="1388" y="582"/>
                    </a:cubicBezTo>
                    <a:cubicBezTo>
                      <a:pt x="1383" y="582"/>
                      <a:pt x="1372" y="577"/>
                      <a:pt x="1373" y="571"/>
                    </a:cubicBezTo>
                    <a:cubicBezTo>
                      <a:pt x="1378" y="566"/>
                      <a:pt x="1387" y="573"/>
                      <a:pt x="1390" y="577"/>
                    </a:cubicBezTo>
                    <a:close/>
                    <a:moveTo>
                      <a:pt x="1385" y="589"/>
                    </a:moveTo>
                    <a:cubicBezTo>
                      <a:pt x="1388" y="592"/>
                      <a:pt x="1390" y="593"/>
                      <a:pt x="1392" y="594"/>
                    </a:cubicBezTo>
                    <a:cubicBezTo>
                      <a:pt x="1390" y="593"/>
                      <a:pt x="1388" y="593"/>
                      <a:pt x="1384" y="594"/>
                    </a:cubicBezTo>
                    <a:cubicBezTo>
                      <a:pt x="1379" y="595"/>
                      <a:pt x="1368" y="593"/>
                      <a:pt x="1367" y="586"/>
                    </a:cubicBezTo>
                    <a:cubicBezTo>
                      <a:pt x="1371" y="581"/>
                      <a:pt x="1382" y="586"/>
                      <a:pt x="1385" y="589"/>
                    </a:cubicBezTo>
                    <a:close/>
                    <a:moveTo>
                      <a:pt x="1133" y="290"/>
                    </a:moveTo>
                    <a:cubicBezTo>
                      <a:pt x="1147" y="287"/>
                      <a:pt x="1156" y="292"/>
                      <a:pt x="1156" y="292"/>
                    </a:cubicBezTo>
                    <a:cubicBezTo>
                      <a:pt x="1149" y="290"/>
                      <a:pt x="1141" y="291"/>
                      <a:pt x="1137" y="292"/>
                    </a:cubicBezTo>
                    <a:cubicBezTo>
                      <a:pt x="1140" y="294"/>
                      <a:pt x="1141" y="295"/>
                      <a:pt x="1144" y="297"/>
                    </a:cubicBezTo>
                    <a:cubicBezTo>
                      <a:pt x="1149" y="298"/>
                      <a:pt x="1163" y="301"/>
                      <a:pt x="1169" y="307"/>
                    </a:cubicBezTo>
                    <a:cubicBezTo>
                      <a:pt x="1169" y="307"/>
                      <a:pt x="1156" y="301"/>
                      <a:pt x="1149" y="301"/>
                    </a:cubicBezTo>
                    <a:cubicBezTo>
                      <a:pt x="1161" y="310"/>
                      <a:pt x="1171" y="319"/>
                      <a:pt x="1173" y="332"/>
                    </a:cubicBezTo>
                    <a:cubicBezTo>
                      <a:pt x="1173" y="332"/>
                      <a:pt x="1170" y="322"/>
                      <a:pt x="1154" y="308"/>
                    </a:cubicBezTo>
                    <a:cubicBezTo>
                      <a:pt x="1154" y="312"/>
                      <a:pt x="1157" y="319"/>
                      <a:pt x="1157" y="319"/>
                    </a:cubicBezTo>
                    <a:cubicBezTo>
                      <a:pt x="1155" y="315"/>
                      <a:pt x="1152" y="309"/>
                      <a:pt x="1152" y="307"/>
                    </a:cubicBezTo>
                    <a:cubicBezTo>
                      <a:pt x="1147" y="303"/>
                      <a:pt x="1143" y="299"/>
                      <a:pt x="1137" y="295"/>
                    </a:cubicBezTo>
                    <a:cubicBezTo>
                      <a:pt x="1136" y="303"/>
                      <a:pt x="1147" y="318"/>
                      <a:pt x="1147" y="318"/>
                    </a:cubicBezTo>
                    <a:cubicBezTo>
                      <a:pt x="1138" y="311"/>
                      <a:pt x="1134" y="298"/>
                      <a:pt x="1134" y="294"/>
                    </a:cubicBezTo>
                    <a:cubicBezTo>
                      <a:pt x="1128" y="291"/>
                      <a:pt x="1123" y="289"/>
                      <a:pt x="1116" y="285"/>
                    </a:cubicBezTo>
                    <a:cubicBezTo>
                      <a:pt x="1115" y="293"/>
                      <a:pt x="1122" y="306"/>
                      <a:pt x="1122" y="306"/>
                    </a:cubicBezTo>
                    <a:cubicBezTo>
                      <a:pt x="1116" y="299"/>
                      <a:pt x="1113" y="289"/>
                      <a:pt x="1113" y="285"/>
                    </a:cubicBezTo>
                    <a:cubicBezTo>
                      <a:pt x="1108" y="283"/>
                      <a:pt x="1101" y="278"/>
                      <a:pt x="1094" y="276"/>
                    </a:cubicBezTo>
                    <a:cubicBezTo>
                      <a:pt x="1091" y="275"/>
                      <a:pt x="1094" y="273"/>
                      <a:pt x="1091" y="272"/>
                    </a:cubicBezTo>
                    <a:cubicBezTo>
                      <a:pt x="1091" y="272"/>
                      <a:pt x="1099" y="275"/>
                      <a:pt x="1110" y="279"/>
                    </a:cubicBezTo>
                    <a:cubicBezTo>
                      <a:pt x="1116" y="275"/>
                      <a:pt x="1136" y="277"/>
                      <a:pt x="1136" y="277"/>
                    </a:cubicBezTo>
                    <a:cubicBezTo>
                      <a:pt x="1122" y="277"/>
                      <a:pt x="1116" y="279"/>
                      <a:pt x="1113" y="280"/>
                    </a:cubicBezTo>
                    <a:cubicBezTo>
                      <a:pt x="1120" y="283"/>
                      <a:pt x="1126" y="286"/>
                      <a:pt x="1133" y="290"/>
                    </a:cubicBezTo>
                    <a:close/>
                    <a:moveTo>
                      <a:pt x="1167" y="157"/>
                    </a:moveTo>
                    <a:cubicBezTo>
                      <a:pt x="1176" y="161"/>
                      <a:pt x="1184" y="165"/>
                      <a:pt x="1193" y="169"/>
                    </a:cubicBezTo>
                    <a:cubicBezTo>
                      <a:pt x="1195" y="169"/>
                      <a:pt x="1195" y="169"/>
                      <a:pt x="1195" y="169"/>
                    </a:cubicBezTo>
                    <a:cubicBezTo>
                      <a:pt x="1186" y="188"/>
                      <a:pt x="1186" y="188"/>
                      <a:pt x="1186" y="188"/>
                    </a:cubicBezTo>
                    <a:cubicBezTo>
                      <a:pt x="1185" y="188"/>
                      <a:pt x="1185" y="188"/>
                      <a:pt x="1185" y="188"/>
                    </a:cubicBezTo>
                    <a:cubicBezTo>
                      <a:pt x="1180" y="186"/>
                      <a:pt x="1176" y="184"/>
                      <a:pt x="1172" y="182"/>
                    </a:cubicBezTo>
                    <a:cubicBezTo>
                      <a:pt x="1167" y="180"/>
                      <a:pt x="1162" y="178"/>
                      <a:pt x="1157" y="176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45" y="203"/>
                      <a:pt x="1145" y="203"/>
                      <a:pt x="1145" y="203"/>
                    </a:cubicBezTo>
                    <a:cubicBezTo>
                      <a:pt x="1140" y="201"/>
                      <a:pt x="1134" y="198"/>
                      <a:pt x="1129" y="196"/>
                    </a:cubicBezTo>
                    <a:cubicBezTo>
                      <a:pt x="1159" y="110"/>
                      <a:pt x="1159" y="110"/>
                      <a:pt x="1159" y="110"/>
                    </a:cubicBezTo>
                    <a:cubicBezTo>
                      <a:pt x="1160" y="111"/>
                      <a:pt x="1160" y="111"/>
                      <a:pt x="1160" y="111"/>
                    </a:cubicBezTo>
                    <a:cubicBezTo>
                      <a:pt x="1167" y="113"/>
                      <a:pt x="1173" y="116"/>
                      <a:pt x="1179" y="118"/>
                    </a:cubicBezTo>
                    <a:cubicBezTo>
                      <a:pt x="1180" y="118"/>
                      <a:pt x="1180" y="118"/>
                      <a:pt x="1180" y="118"/>
                    </a:cubicBezTo>
                    <a:cubicBezTo>
                      <a:pt x="1165" y="156"/>
                      <a:pt x="1165" y="156"/>
                      <a:pt x="1165" y="156"/>
                    </a:cubicBezTo>
                    <a:lnTo>
                      <a:pt x="1167" y="157"/>
                    </a:lnTo>
                    <a:close/>
                    <a:moveTo>
                      <a:pt x="1307" y="234"/>
                    </a:moveTo>
                    <a:cubicBezTo>
                      <a:pt x="1314" y="239"/>
                      <a:pt x="1322" y="245"/>
                      <a:pt x="1330" y="251"/>
                    </a:cubicBezTo>
                    <a:cubicBezTo>
                      <a:pt x="1331" y="252"/>
                      <a:pt x="1331" y="252"/>
                      <a:pt x="1331" y="252"/>
                    </a:cubicBezTo>
                    <a:cubicBezTo>
                      <a:pt x="1319" y="269"/>
                      <a:pt x="1319" y="269"/>
                      <a:pt x="1319" y="269"/>
                    </a:cubicBezTo>
                    <a:cubicBezTo>
                      <a:pt x="1318" y="268"/>
                      <a:pt x="1318" y="268"/>
                      <a:pt x="1318" y="268"/>
                    </a:cubicBezTo>
                    <a:cubicBezTo>
                      <a:pt x="1314" y="265"/>
                      <a:pt x="1310" y="262"/>
                      <a:pt x="1306" y="259"/>
                    </a:cubicBezTo>
                    <a:cubicBezTo>
                      <a:pt x="1302" y="256"/>
                      <a:pt x="1298" y="253"/>
                      <a:pt x="1293" y="250"/>
                    </a:cubicBezTo>
                    <a:cubicBezTo>
                      <a:pt x="1292" y="249"/>
                      <a:pt x="1292" y="249"/>
                      <a:pt x="1292" y="249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76" y="274"/>
                      <a:pt x="1276" y="274"/>
                      <a:pt x="1276" y="274"/>
                    </a:cubicBezTo>
                    <a:cubicBezTo>
                      <a:pt x="1271" y="271"/>
                      <a:pt x="1266" y="268"/>
                      <a:pt x="1262" y="265"/>
                    </a:cubicBezTo>
                    <a:cubicBezTo>
                      <a:pt x="1309" y="186"/>
                      <a:pt x="1309" y="186"/>
                      <a:pt x="1309" y="186"/>
                    </a:cubicBezTo>
                    <a:cubicBezTo>
                      <a:pt x="1310" y="187"/>
                      <a:pt x="1310" y="187"/>
                      <a:pt x="1310" y="187"/>
                    </a:cubicBezTo>
                    <a:cubicBezTo>
                      <a:pt x="1316" y="191"/>
                      <a:pt x="1321" y="194"/>
                      <a:pt x="1326" y="198"/>
                    </a:cubicBezTo>
                    <a:cubicBezTo>
                      <a:pt x="1328" y="199"/>
                      <a:pt x="1328" y="199"/>
                      <a:pt x="1328" y="199"/>
                    </a:cubicBezTo>
                    <a:cubicBezTo>
                      <a:pt x="1305" y="233"/>
                      <a:pt x="1305" y="233"/>
                      <a:pt x="1305" y="233"/>
                    </a:cubicBezTo>
                    <a:lnTo>
                      <a:pt x="1307" y="234"/>
                    </a:lnTo>
                    <a:close/>
                    <a:moveTo>
                      <a:pt x="1428" y="338"/>
                    </a:moveTo>
                    <a:cubicBezTo>
                      <a:pt x="1434" y="345"/>
                      <a:pt x="1441" y="352"/>
                      <a:pt x="1447" y="359"/>
                    </a:cubicBezTo>
                    <a:cubicBezTo>
                      <a:pt x="1448" y="361"/>
                      <a:pt x="1448" y="361"/>
                      <a:pt x="1448" y="361"/>
                    </a:cubicBezTo>
                    <a:cubicBezTo>
                      <a:pt x="1432" y="375"/>
                      <a:pt x="1432" y="375"/>
                      <a:pt x="1432" y="375"/>
                    </a:cubicBezTo>
                    <a:cubicBezTo>
                      <a:pt x="1431" y="373"/>
                      <a:pt x="1431" y="373"/>
                      <a:pt x="1431" y="373"/>
                    </a:cubicBezTo>
                    <a:cubicBezTo>
                      <a:pt x="1428" y="370"/>
                      <a:pt x="1425" y="366"/>
                      <a:pt x="1422" y="363"/>
                    </a:cubicBezTo>
                    <a:cubicBezTo>
                      <a:pt x="1418" y="359"/>
                      <a:pt x="1415" y="355"/>
                      <a:pt x="1411" y="351"/>
                    </a:cubicBezTo>
                    <a:cubicBezTo>
                      <a:pt x="1410" y="350"/>
                      <a:pt x="1410" y="350"/>
                      <a:pt x="1410" y="350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389" y="371"/>
                      <a:pt x="1389" y="371"/>
                      <a:pt x="1389" y="371"/>
                    </a:cubicBezTo>
                    <a:cubicBezTo>
                      <a:pt x="1385" y="367"/>
                      <a:pt x="1381" y="363"/>
                      <a:pt x="1377" y="359"/>
                    </a:cubicBezTo>
                    <a:cubicBezTo>
                      <a:pt x="1440" y="292"/>
                      <a:pt x="1440" y="292"/>
                      <a:pt x="1440" y="292"/>
                    </a:cubicBezTo>
                    <a:cubicBezTo>
                      <a:pt x="1441" y="293"/>
                      <a:pt x="1441" y="293"/>
                      <a:pt x="1441" y="293"/>
                    </a:cubicBezTo>
                    <a:cubicBezTo>
                      <a:pt x="1446" y="298"/>
                      <a:pt x="1450" y="303"/>
                      <a:pt x="1454" y="307"/>
                    </a:cubicBezTo>
                    <a:cubicBezTo>
                      <a:pt x="1455" y="308"/>
                      <a:pt x="1455" y="308"/>
                      <a:pt x="1455" y="308"/>
                    </a:cubicBezTo>
                    <a:cubicBezTo>
                      <a:pt x="1426" y="337"/>
                      <a:pt x="1426" y="337"/>
                      <a:pt x="1426" y="337"/>
                    </a:cubicBezTo>
                    <a:lnTo>
                      <a:pt x="1428" y="338"/>
                    </a:lnTo>
                    <a:close/>
                    <a:moveTo>
                      <a:pt x="1524" y="465"/>
                    </a:moveTo>
                    <a:cubicBezTo>
                      <a:pt x="1529" y="473"/>
                      <a:pt x="1534" y="482"/>
                      <a:pt x="1539" y="490"/>
                    </a:cubicBezTo>
                    <a:cubicBezTo>
                      <a:pt x="1540" y="492"/>
                      <a:pt x="1540" y="492"/>
                      <a:pt x="1540" y="492"/>
                    </a:cubicBezTo>
                    <a:cubicBezTo>
                      <a:pt x="1521" y="502"/>
                      <a:pt x="1521" y="502"/>
                      <a:pt x="1521" y="502"/>
                    </a:cubicBezTo>
                    <a:cubicBezTo>
                      <a:pt x="1521" y="501"/>
                      <a:pt x="1521" y="501"/>
                      <a:pt x="1521" y="501"/>
                    </a:cubicBezTo>
                    <a:cubicBezTo>
                      <a:pt x="1518" y="496"/>
                      <a:pt x="1516" y="492"/>
                      <a:pt x="1514" y="488"/>
                    </a:cubicBezTo>
                    <a:cubicBezTo>
                      <a:pt x="1511" y="484"/>
                      <a:pt x="1508" y="479"/>
                      <a:pt x="1505" y="475"/>
                    </a:cubicBezTo>
                    <a:cubicBezTo>
                      <a:pt x="1505" y="473"/>
                      <a:pt x="1505" y="473"/>
                      <a:pt x="1505" y="473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479" y="489"/>
                      <a:pt x="1479" y="489"/>
                      <a:pt x="1479" y="489"/>
                    </a:cubicBezTo>
                    <a:cubicBezTo>
                      <a:pt x="1477" y="485"/>
                      <a:pt x="1474" y="480"/>
                      <a:pt x="1471" y="475"/>
                    </a:cubicBezTo>
                    <a:cubicBezTo>
                      <a:pt x="1545" y="423"/>
                      <a:pt x="1545" y="423"/>
                      <a:pt x="1545" y="423"/>
                    </a:cubicBezTo>
                    <a:cubicBezTo>
                      <a:pt x="1546" y="424"/>
                      <a:pt x="1546" y="424"/>
                      <a:pt x="1546" y="424"/>
                    </a:cubicBezTo>
                    <a:cubicBezTo>
                      <a:pt x="1550" y="430"/>
                      <a:pt x="1554" y="435"/>
                      <a:pt x="1557" y="441"/>
                    </a:cubicBezTo>
                    <a:cubicBezTo>
                      <a:pt x="1558" y="442"/>
                      <a:pt x="1558" y="442"/>
                      <a:pt x="1558" y="442"/>
                    </a:cubicBezTo>
                    <a:cubicBezTo>
                      <a:pt x="1523" y="464"/>
                      <a:pt x="1523" y="464"/>
                      <a:pt x="1523" y="464"/>
                    </a:cubicBezTo>
                    <a:lnTo>
                      <a:pt x="1524" y="465"/>
                    </a:lnTo>
                    <a:close/>
                    <a:moveTo>
                      <a:pt x="1509" y="682"/>
                    </a:moveTo>
                    <a:cubicBezTo>
                      <a:pt x="1505" y="677"/>
                      <a:pt x="1505" y="668"/>
                      <a:pt x="1504" y="665"/>
                    </a:cubicBezTo>
                    <a:cubicBezTo>
                      <a:pt x="1503" y="662"/>
                      <a:pt x="1502" y="661"/>
                      <a:pt x="1502" y="659"/>
                    </a:cubicBezTo>
                    <a:cubicBezTo>
                      <a:pt x="1501" y="662"/>
                      <a:pt x="1499" y="667"/>
                      <a:pt x="1500" y="672"/>
                    </a:cubicBezTo>
                    <a:cubicBezTo>
                      <a:pt x="1500" y="672"/>
                      <a:pt x="1498" y="666"/>
                      <a:pt x="1501" y="657"/>
                    </a:cubicBezTo>
                    <a:cubicBezTo>
                      <a:pt x="1499" y="652"/>
                      <a:pt x="1497" y="647"/>
                      <a:pt x="1496" y="643"/>
                    </a:cubicBezTo>
                    <a:cubicBezTo>
                      <a:pt x="1495" y="644"/>
                      <a:pt x="1493" y="649"/>
                      <a:pt x="1492" y="657"/>
                    </a:cubicBezTo>
                    <a:cubicBezTo>
                      <a:pt x="1492" y="657"/>
                      <a:pt x="1492" y="644"/>
                      <a:pt x="1495" y="640"/>
                    </a:cubicBezTo>
                    <a:cubicBezTo>
                      <a:pt x="1493" y="633"/>
                      <a:pt x="1492" y="627"/>
                      <a:pt x="1492" y="627"/>
                    </a:cubicBezTo>
                    <a:cubicBezTo>
                      <a:pt x="1493" y="629"/>
                      <a:pt x="1494" y="627"/>
                      <a:pt x="1494" y="630"/>
                    </a:cubicBezTo>
                    <a:cubicBezTo>
                      <a:pt x="1495" y="634"/>
                      <a:pt x="1498" y="639"/>
                      <a:pt x="1499" y="643"/>
                    </a:cubicBezTo>
                    <a:cubicBezTo>
                      <a:pt x="1501" y="643"/>
                      <a:pt x="1508" y="646"/>
                      <a:pt x="1512" y="651"/>
                    </a:cubicBezTo>
                    <a:cubicBezTo>
                      <a:pt x="1512" y="651"/>
                      <a:pt x="1504" y="645"/>
                      <a:pt x="1499" y="645"/>
                    </a:cubicBezTo>
                    <a:cubicBezTo>
                      <a:pt x="1501" y="650"/>
                      <a:pt x="1502" y="653"/>
                      <a:pt x="1503" y="657"/>
                    </a:cubicBezTo>
                    <a:cubicBezTo>
                      <a:pt x="1506" y="658"/>
                      <a:pt x="1514" y="661"/>
                      <a:pt x="1518" y="668"/>
                    </a:cubicBezTo>
                    <a:cubicBezTo>
                      <a:pt x="1518" y="668"/>
                      <a:pt x="1509" y="660"/>
                      <a:pt x="1504" y="660"/>
                    </a:cubicBezTo>
                    <a:cubicBezTo>
                      <a:pt x="1506" y="664"/>
                      <a:pt x="1508" y="667"/>
                      <a:pt x="1510" y="670"/>
                    </a:cubicBezTo>
                    <a:cubicBezTo>
                      <a:pt x="1512" y="671"/>
                      <a:pt x="1516" y="673"/>
                      <a:pt x="1518" y="675"/>
                    </a:cubicBezTo>
                    <a:cubicBezTo>
                      <a:pt x="1518" y="675"/>
                      <a:pt x="1513" y="673"/>
                      <a:pt x="1511" y="672"/>
                    </a:cubicBezTo>
                    <a:cubicBezTo>
                      <a:pt x="1519" y="684"/>
                      <a:pt x="1525" y="687"/>
                      <a:pt x="1525" y="687"/>
                    </a:cubicBezTo>
                    <a:cubicBezTo>
                      <a:pt x="1517" y="684"/>
                      <a:pt x="1512" y="677"/>
                      <a:pt x="1507" y="668"/>
                    </a:cubicBezTo>
                    <a:cubicBezTo>
                      <a:pt x="1506" y="673"/>
                      <a:pt x="1509" y="682"/>
                      <a:pt x="1509" y="682"/>
                    </a:cubicBezTo>
                    <a:close/>
                    <a:moveTo>
                      <a:pt x="1490" y="623"/>
                    </a:moveTo>
                    <a:cubicBezTo>
                      <a:pt x="1494" y="610"/>
                      <a:pt x="1497" y="597"/>
                      <a:pt x="1497" y="585"/>
                    </a:cubicBezTo>
                    <a:cubicBezTo>
                      <a:pt x="1507" y="606"/>
                      <a:pt x="1515" y="628"/>
                      <a:pt x="1522" y="650"/>
                    </a:cubicBezTo>
                    <a:cubicBezTo>
                      <a:pt x="1517" y="639"/>
                      <a:pt x="1507" y="628"/>
                      <a:pt x="1490" y="623"/>
                    </a:cubicBezTo>
                    <a:close/>
                    <a:moveTo>
                      <a:pt x="1481" y="705"/>
                    </a:moveTo>
                    <a:cubicBezTo>
                      <a:pt x="1493" y="703"/>
                      <a:pt x="1501" y="708"/>
                      <a:pt x="1501" y="708"/>
                    </a:cubicBezTo>
                    <a:cubicBezTo>
                      <a:pt x="1495" y="706"/>
                      <a:pt x="1487" y="706"/>
                      <a:pt x="1484" y="707"/>
                    </a:cubicBezTo>
                    <a:cubicBezTo>
                      <a:pt x="1486" y="708"/>
                      <a:pt x="1488" y="710"/>
                      <a:pt x="1490" y="712"/>
                    </a:cubicBezTo>
                    <a:cubicBezTo>
                      <a:pt x="1494" y="713"/>
                      <a:pt x="1507" y="717"/>
                      <a:pt x="1512" y="723"/>
                    </a:cubicBezTo>
                    <a:cubicBezTo>
                      <a:pt x="1512" y="723"/>
                      <a:pt x="1500" y="717"/>
                      <a:pt x="1494" y="716"/>
                    </a:cubicBezTo>
                    <a:cubicBezTo>
                      <a:pt x="1505" y="725"/>
                      <a:pt x="1513" y="734"/>
                      <a:pt x="1515" y="746"/>
                    </a:cubicBezTo>
                    <a:cubicBezTo>
                      <a:pt x="1515" y="746"/>
                      <a:pt x="1512" y="736"/>
                      <a:pt x="1499" y="723"/>
                    </a:cubicBezTo>
                    <a:cubicBezTo>
                      <a:pt x="1498" y="726"/>
                      <a:pt x="1501" y="733"/>
                      <a:pt x="1501" y="733"/>
                    </a:cubicBezTo>
                    <a:cubicBezTo>
                      <a:pt x="1499" y="729"/>
                      <a:pt x="1497" y="724"/>
                      <a:pt x="1496" y="721"/>
                    </a:cubicBezTo>
                    <a:cubicBezTo>
                      <a:pt x="1493" y="718"/>
                      <a:pt x="1489" y="714"/>
                      <a:pt x="1483" y="710"/>
                    </a:cubicBezTo>
                    <a:cubicBezTo>
                      <a:pt x="1482" y="717"/>
                      <a:pt x="1491" y="732"/>
                      <a:pt x="1491" y="732"/>
                    </a:cubicBezTo>
                    <a:cubicBezTo>
                      <a:pt x="1483" y="725"/>
                      <a:pt x="1481" y="712"/>
                      <a:pt x="1481" y="709"/>
                    </a:cubicBezTo>
                    <a:cubicBezTo>
                      <a:pt x="1476" y="705"/>
                      <a:pt x="1471" y="703"/>
                      <a:pt x="1465" y="699"/>
                    </a:cubicBezTo>
                    <a:cubicBezTo>
                      <a:pt x="1464" y="707"/>
                      <a:pt x="1470" y="718"/>
                      <a:pt x="1470" y="718"/>
                    </a:cubicBezTo>
                    <a:cubicBezTo>
                      <a:pt x="1464" y="711"/>
                      <a:pt x="1462" y="702"/>
                      <a:pt x="1462" y="699"/>
                    </a:cubicBezTo>
                    <a:cubicBezTo>
                      <a:pt x="1458" y="696"/>
                      <a:pt x="1451" y="692"/>
                      <a:pt x="1446" y="689"/>
                    </a:cubicBezTo>
                    <a:cubicBezTo>
                      <a:pt x="1443" y="688"/>
                      <a:pt x="1446" y="687"/>
                      <a:pt x="1443" y="685"/>
                    </a:cubicBezTo>
                    <a:cubicBezTo>
                      <a:pt x="1443" y="685"/>
                      <a:pt x="1450" y="688"/>
                      <a:pt x="1460" y="693"/>
                    </a:cubicBezTo>
                    <a:cubicBezTo>
                      <a:pt x="1466" y="690"/>
                      <a:pt x="1484" y="693"/>
                      <a:pt x="1484" y="693"/>
                    </a:cubicBezTo>
                    <a:cubicBezTo>
                      <a:pt x="1472" y="692"/>
                      <a:pt x="1465" y="694"/>
                      <a:pt x="1463" y="694"/>
                    </a:cubicBezTo>
                    <a:cubicBezTo>
                      <a:pt x="1469" y="697"/>
                      <a:pt x="1474" y="701"/>
                      <a:pt x="1481" y="705"/>
                    </a:cubicBezTo>
                    <a:close/>
                    <a:moveTo>
                      <a:pt x="1482" y="878"/>
                    </a:moveTo>
                    <a:cubicBezTo>
                      <a:pt x="1481" y="876"/>
                      <a:pt x="1481" y="875"/>
                      <a:pt x="1477" y="873"/>
                    </a:cubicBezTo>
                    <a:cubicBezTo>
                      <a:pt x="1474" y="870"/>
                      <a:pt x="1469" y="860"/>
                      <a:pt x="1474" y="856"/>
                    </a:cubicBezTo>
                    <a:cubicBezTo>
                      <a:pt x="1480" y="856"/>
                      <a:pt x="1483" y="866"/>
                      <a:pt x="1482" y="871"/>
                    </a:cubicBezTo>
                    <a:cubicBezTo>
                      <a:pt x="1482" y="875"/>
                      <a:pt x="1482" y="876"/>
                      <a:pt x="1482" y="878"/>
                    </a:cubicBezTo>
                    <a:close/>
                    <a:moveTo>
                      <a:pt x="1473" y="883"/>
                    </a:moveTo>
                    <a:cubicBezTo>
                      <a:pt x="1472" y="882"/>
                      <a:pt x="1471" y="881"/>
                      <a:pt x="1467" y="879"/>
                    </a:cubicBezTo>
                    <a:cubicBezTo>
                      <a:pt x="1463" y="877"/>
                      <a:pt x="1457" y="868"/>
                      <a:pt x="1460" y="863"/>
                    </a:cubicBezTo>
                    <a:cubicBezTo>
                      <a:pt x="1466" y="862"/>
                      <a:pt x="1471" y="872"/>
                      <a:pt x="1471" y="876"/>
                    </a:cubicBezTo>
                    <a:cubicBezTo>
                      <a:pt x="1472" y="880"/>
                      <a:pt x="1472" y="881"/>
                      <a:pt x="1473" y="883"/>
                    </a:cubicBezTo>
                    <a:close/>
                    <a:moveTo>
                      <a:pt x="1421" y="796"/>
                    </a:moveTo>
                    <a:cubicBezTo>
                      <a:pt x="1430" y="783"/>
                      <a:pt x="1430" y="783"/>
                      <a:pt x="1430" y="783"/>
                    </a:cubicBezTo>
                    <a:cubicBezTo>
                      <a:pt x="1415" y="794"/>
                      <a:pt x="1415" y="794"/>
                      <a:pt x="1415" y="794"/>
                    </a:cubicBezTo>
                    <a:cubicBezTo>
                      <a:pt x="1422" y="780"/>
                      <a:pt x="1422" y="780"/>
                      <a:pt x="1422" y="780"/>
                    </a:cubicBezTo>
                    <a:cubicBezTo>
                      <a:pt x="1411" y="788"/>
                      <a:pt x="1411" y="788"/>
                      <a:pt x="1411" y="788"/>
                    </a:cubicBezTo>
                    <a:cubicBezTo>
                      <a:pt x="1415" y="777"/>
                      <a:pt x="1415" y="777"/>
                      <a:pt x="1415" y="777"/>
                    </a:cubicBezTo>
                    <a:cubicBezTo>
                      <a:pt x="1400" y="787"/>
                      <a:pt x="1400" y="787"/>
                      <a:pt x="1400" y="787"/>
                    </a:cubicBezTo>
                    <a:cubicBezTo>
                      <a:pt x="1411" y="771"/>
                      <a:pt x="1411" y="771"/>
                      <a:pt x="1411" y="771"/>
                    </a:cubicBezTo>
                    <a:cubicBezTo>
                      <a:pt x="1397" y="781"/>
                      <a:pt x="1397" y="781"/>
                      <a:pt x="1397" y="781"/>
                    </a:cubicBezTo>
                    <a:cubicBezTo>
                      <a:pt x="1405" y="767"/>
                      <a:pt x="1405" y="767"/>
                      <a:pt x="1405" y="767"/>
                    </a:cubicBezTo>
                    <a:cubicBezTo>
                      <a:pt x="1392" y="776"/>
                      <a:pt x="1392" y="776"/>
                      <a:pt x="1392" y="776"/>
                    </a:cubicBezTo>
                    <a:cubicBezTo>
                      <a:pt x="1396" y="761"/>
                      <a:pt x="1396" y="761"/>
                      <a:pt x="1396" y="761"/>
                    </a:cubicBezTo>
                    <a:cubicBezTo>
                      <a:pt x="1385" y="774"/>
                      <a:pt x="1385" y="774"/>
                      <a:pt x="1385" y="774"/>
                    </a:cubicBezTo>
                    <a:cubicBezTo>
                      <a:pt x="1388" y="756"/>
                      <a:pt x="1388" y="756"/>
                      <a:pt x="1388" y="756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9" y="754"/>
                      <a:pt x="1379" y="754"/>
                      <a:pt x="1379" y="754"/>
                    </a:cubicBezTo>
                    <a:cubicBezTo>
                      <a:pt x="1374" y="769"/>
                      <a:pt x="1374" y="769"/>
                      <a:pt x="1374" y="769"/>
                    </a:cubicBezTo>
                    <a:cubicBezTo>
                      <a:pt x="1369" y="750"/>
                      <a:pt x="1369" y="750"/>
                      <a:pt x="1369" y="750"/>
                    </a:cubicBezTo>
                    <a:cubicBezTo>
                      <a:pt x="1365" y="766"/>
                      <a:pt x="1365" y="766"/>
                      <a:pt x="1365" y="766"/>
                    </a:cubicBezTo>
                    <a:cubicBezTo>
                      <a:pt x="1360" y="747"/>
                      <a:pt x="1360" y="747"/>
                      <a:pt x="1360" y="747"/>
                    </a:cubicBezTo>
                    <a:cubicBezTo>
                      <a:pt x="1356" y="764"/>
                      <a:pt x="1356" y="764"/>
                      <a:pt x="1356" y="764"/>
                    </a:cubicBezTo>
                    <a:cubicBezTo>
                      <a:pt x="1351" y="745"/>
                      <a:pt x="1351" y="745"/>
                      <a:pt x="1351" y="745"/>
                    </a:cubicBezTo>
                    <a:cubicBezTo>
                      <a:pt x="1349" y="757"/>
                      <a:pt x="1349" y="757"/>
                      <a:pt x="1349" y="757"/>
                    </a:cubicBezTo>
                    <a:cubicBezTo>
                      <a:pt x="1342" y="745"/>
                      <a:pt x="1335" y="734"/>
                      <a:pt x="1334" y="732"/>
                    </a:cubicBezTo>
                    <a:cubicBezTo>
                      <a:pt x="1320" y="710"/>
                      <a:pt x="1324" y="690"/>
                      <a:pt x="1332" y="678"/>
                    </a:cubicBezTo>
                    <a:cubicBezTo>
                      <a:pt x="1355" y="644"/>
                      <a:pt x="1381" y="645"/>
                      <a:pt x="1402" y="655"/>
                    </a:cubicBezTo>
                    <a:cubicBezTo>
                      <a:pt x="1406" y="666"/>
                      <a:pt x="1417" y="680"/>
                      <a:pt x="1438" y="682"/>
                    </a:cubicBezTo>
                    <a:cubicBezTo>
                      <a:pt x="1442" y="723"/>
                      <a:pt x="1474" y="741"/>
                      <a:pt x="1492" y="745"/>
                    </a:cubicBezTo>
                    <a:cubicBezTo>
                      <a:pt x="1493" y="745"/>
                      <a:pt x="1495" y="745"/>
                      <a:pt x="1497" y="746"/>
                    </a:cubicBezTo>
                    <a:cubicBezTo>
                      <a:pt x="1495" y="760"/>
                      <a:pt x="1488" y="772"/>
                      <a:pt x="1481" y="778"/>
                    </a:cubicBezTo>
                    <a:cubicBezTo>
                      <a:pt x="1469" y="790"/>
                      <a:pt x="1453" y="797"/>
                      <a:pt x="1438" y="801"/>
                    </a:cubicBezTo>
                    <a:cubicBezTo>
                      <a:pt x="1427" y="802"/>
                      <a:pt x="1427" y="802"/>
                      <a:pt x="1427" y="802"/>
                    </a:cubicBezTo>
                    <a:cubicBezTo>
                      <a:pt x="1436" y="791"/>
                      <a:pt x="1436" y="791"/>
                      <a:pt x="1436" y="791"/>
                    </a:cubicBezTo>
                    <a:lnTo>
                      <a:pt x="1421" y="796"/>
                    </a:lnTo>
                    <a:close/>
                    <a:moveTo>
                      <a:pt x="1414" y="634"/>
                    </a:moveTo>
                    <a:cubicBezTo>
                      <a:pt x="1418" y="637"/>
                      <a:pt x="1419" y="645"/>
                      <a:pt x="1420" y="648"/>
                    </a:cubicBezTo>
                    <a:cubicBezTo>
                      <a:pt x="1421" y="650"/>
                      <a:pt x="1422" y="651"/>
                      <a:pt x="1423" y="652"/>
                    </a:cubicBezTo>
                    <a:cubicBezTo>
                      <a:pt x="1424" y="650"/>
                      <a:pt x="1424" y="645"/>
                      <a:pt x="1423" y="641"/>
                    </a:cubicBezTo>
                    <a:cubicBezTo>
                      <a:pt x="1423" y="641"/>
                      <a:pt x="1426" y="646"/>
                      <a:pt x="1424" y="654"/>
                    </a:cubicBezTo>
                    <a:cubicBezTo>
                      <a:pt x="1427" y="659"/>
                      <a:pt x="1429" y="662"/>
                      <a:pt x="1430" y="666"/>
                    </a:cubicBezTo>
                    <a:cubicBezTo>
                      <a:pt x="1431" y="664"/>
                      <a:pt x="1432" y="661"/>
                      <a:pt x="1432" y="653"/>
                    </a:cubicBezTo>
                    <a:cubicBezTo>
                      <a:pt x="1432" y="653"/>
                      <a:pt x="1433" y="664"/>
                      <a:pt x="1431" y="668"/>
                    </a:cubicBezTo>
                    <a:cubicBezTo>
                      <a:pt x="1434" y="674"/>
                      <a:pt x="1436" y="679"/>
                      <a:pt x="1436" y="679"/>
                    </a:cubicBezTo>
                    <a:cubicBezTo>
                      <a:pt x="1435" y="677"/>
                      <a:pt x="1434" y="679"/>
                      <a:pt x="1433" y="677"/>
                    </a:cubicBezTo>
                    <a:cubicBezTo>
                      <a:pt x="1432" y="673"/>
                      <a:pt x="1429" y="669"/>
                      <a:pt x="1428" y="666"/>
                    </a:cubicBezTo>
                    <a:cubicBezTo>
                      <a:pt x="1425" y="666"/>
                      <a:pt x="1420" y="665"/>
                      <a:pt x="1415" y="661"/>
                    </a:cubicBezTo>
                    <a:cubicBezTo>
                      <a:pt x="1415" y="661"/>
                      <a:pt x="1423" y="665"/>
                      <a:pt x="1427" y="664"/>
                    </a:cubicBezTo>
                    <a:cubicBezTo>
                      <a:pt x="1425" y="660"/>
                      <a:pt x="1424" y="657"/>
                      <a:pt x="1422" y="654"/>
                    </a:cubicBezTo>
                    <a:cubicBezTo>
                      <a:pt x="1420" y="654"/>
                      <a:pt x="1412" y="652"/>
                      <a:pt x="1407" y="647"/>
                    </a:cubicBezTo>
                    <a:cubicBezTo>
                      <a:pt x="1407" y="647"/>
                      <a:pt x="1416" y="653"/>
                      <a:pt x="1421" y="652"/>
                    </a:cubicBezTo>
                    <a:cubicBezTo>
                      <a:pt x="1419" y="649"/>
                      <a:pt x="1416" y="646"/>
                      <a:pt x="1414" y="644"/>
                    </a:cubicBezTo>
                    <a:cubicBezTo>
                      <a:pt x="1413" y="643"/>
                      <a:pt x="1409" y="642"/>
                      <a:pt x="1407" y="641"/>
                    </a:cubicBezTo>
                    <a:cubicBezTo>
                      <a:pt x="1407" y="641"/>
                      <a:pt x="1411" y="642"/>
                      <a:pt x="1413" y="642"/>
                    </a:cubicBezTo>
                    <a:cubicBezTo>
                      <a:pt x="1405" y="633"/>
                      <a:pt x="1399" y="631"/>
                      <a:pt x="1399" y="631"/>
                    </a:cubicBezTo>
                    <a:cubicBezTo>
                      <a:pt x="1407" y="633"/>
                      <a:pt x="1412" y="638"/>
                      <a:pt x="1418" y="645"/>
                    </a:cubicBezTo>
                    <a:cubicBezTo>
                      <a:pt x="1417" y="641"/>
                      <a:pt x="1414" y="634"/>
                      <a:pt x="1414" y="634"/>
                    </a:cubicBezTo>
                    <a:close/>
                    <a:moveTo>
                      <a:pt x="1489" y="852"/>
                    </a:moveTo>
                    <a:cubicBezTo>
                      <a:pt x="1495" y="853"/>
                      <a:pt x="1495" y="863"/>
                      <a:pt x="1494" y="868"/>
                    </a:cubicBezTo>
                    <a:cubicBezTo>
                      <a:pt x="1492" y="872"/>
                      <a:pt x="1492" y="873"/>
                      <a:pt x="1492" y="875"/>
                    </a:cubicBezTo>
                    <a:cubicBezTo>
                      <a:pt x="1491" y="873"/>
                      <a:pt x="1491" y="872"/>
                      <a:pt x="1489" y="868"/>
                    </a:cubicBezTo>
                    <a:cubicBezTo>
                      <a:pt x="1486" y="865"/>
                      <a:pt x="1483" y="854"/>
                      <a:pt x="1489" y="852"/>
                    </a:cubicBezTo>
                    <a:close/>
                    <a:moveTo>
                      <a:pt x="1504" y="850"/>
                    </a:moveTo>
                    <a:cubicBezTo>
                      <a:pt x="1510" y="853"/>
                      <a:pt x="1508" y="863"/>
                      <a:pt x="1505" y="867"/>
                    </a:cubicBezTo>
                    <a:cubicBezTo>
                      <a:pt x="1503" y="871"/>
                      <a:pt x="1503" y="872"/>
                      <a:pt x="1503" y="874"/>
                    </a:cubicBezTo>
                    <a:cubicBezTo>
                      <a:pt x="1502" y="872"/>
                      <a:pt x="1502" y="870"/>
                      <a:pt x="1501" y="867"/>
                    </a:cubicBezTo>
                    <a:cubicBezTo>
                      <a:pt x="1499" y="863"/>
                      <a:pt x="1498" y="852"/>
                      <a:pt x="1504" y="850"/>
                    </a:cubicBezTo>
                    <a:close/>
                    <a:moveTo>
                      <a:pt x="1513" y="868"/>
                    </a:moveTo>
                    <a:cubicBezTo>
                      <a:pt x="1512" y="863"/>
                      <a:pt x="1513" y="853"/>
                      <a:pt x="1519" y="852"/>
                    </a:cubicBezTo>
                    <a:cubicBezTo>
                      <a:pt x="1524" y="856"/>
                      <a:pt x="1520" y="866"/>
                      <a:pt x="1517" y="869"/>
                    </a:cubicBezTo>
                    <a:cubicBezTo>
                      <a:pt x="1514" y="872"/>
                      <a:pt x="1514" y="873"/>
                      <a:pt x="1513" y="875"/>
                    </a:cubicBezTo>
                    <a:cubicBezTo>
                      <a:pt x="1513" y="873"/>
                      <a:pt x="1513" y="872"/>
                      <a:pt x="1513" y="868"/>
                    </a:cubicBezTo>
                    <a:close/>
                    <a:moveTo>
                      <a:pt x="1592" y="609"/>
                    </a:moveTo>
                    <a:cubicBezTo>
                      <a:pt x="1595" y="618"/>
                      <a:pt x="1598" y="628"/>
                      <a:pt x="1601" y="637"/>
                    </a:cubicBezTo>
                    <a:cubicBezTo>
                      <a:pt x="1602" y="639"/>
                      <a:pt x="1602" y="639"/>
                      <a:pt x="1602" y="639"/>
                    </a:cubicBezTo>
                    <a:cubicBezTo>
                      <a:pt x="1582" y="645"/>
                      <a:pt x="1582" y="645"/>
                      <a:pt x="1582" y="645"/>
                    </a:cubicBezTo>
                    <a:cubicBezTo>
                      <a:pt x="1581" y="644"/>
                      <a:pt x="1581" y="644"/>
                      <a:pt x="1581" y="644"/>
                    </a:cubicBezTo>
                    <a:cubicBezTo>
                      <a:pt x="1580" y="639"/>
                      <a:pt x="1579" y="634"/>
                      <a:pt x="1577" y="630"/>
                    </a:cubicBezTo>
                    <a:cubicBezTo>
                      <a:pt x="1575" y="625"/>
                      <a:pt x="1574" y="620"/>
                      <a:pt x="1572" y="615"/>
                    </a:cubicBezTo>
                    <a:cubicBezTo>
                      <a:pt x="1571" y="613"/>
                      <a:pt x="1571" y="613"/>
                      <a:pt x="1571" y="613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44" y="624"/>
                      <a:pt x="1544" y="624"/>
                      <a:pt x="1544" y="624"/>
                    </a:cubicBezTo>
                    <a:cubicBezTo>
                      <a:pt x="1542" y="619"/>
                      <a:pt x="1540" y="613"/>
                      <a:pt x="1538" y="608"/>
                    </a:cubicBezTo>
                    <a:cubicBezTo>
                      <a:pt x="1622" y="573"/>
                      <a:pt x="1622" y="573"/>
                      <a:pt x="1622" y="573"/>
                    </a:cubicBezTo>
                    <a:cubicBezTo>
                      <a:pt x="1622" y="574"/>
                      <a:pt x="1622" y="574"/>
                      <a:pt x="1622" y="574"/>
                    </a:cubicBezTo>
                    <a:cubicBezTo>
                      <a:pt x="1625" y="580"/>
                      <a:pt x="1627" y="586"/>
                      <a:pt x="1629" y="592"/>
                    </a:cubicBezTo>
                    <a:cubicBezTo>
                      <a:pt x="1630" y="594"/>
                      <a:pt x="1630" y="594"/>
                      <a:pt x="1630" y="594"/>
                    </a:cubicBezTo>
                    <a:cubicBezTo>
                      <a:pt x="1592" y="608"/>
                      <a:pt x="1592" y="608"/>
                      <a:pt x="1592" y="608"/>
                    </a:cubicBezTo>
                    <a:lnTo>
                      <a:pt x="1592" y="609"/>
                    </a:lnTo>
                    <a:close/>
                    <a:moveTo>
                      <a:pt x="1694" y="686"/>
                    </a:moveTo>
                    <a:cubicBezTo>
                      <a:pt x="1598" y="708"/>
                      <a:pt x="1598" y="708"/>
                      <a:pt x="1598" y="708"/>
                    </a:cubicBezTo>
                    <a:cubicBezTo>
                      <a:pt x="1597" y="707"/>
                      <a:pt x="1597" y="707"/>
                      <a:pt x="1597" y="707"/>
                    </a:cubicBezTo>
                    <a:cubicBezTo>
                      <a:pt x="1597" y="702"/>
                      <a:pt x="1595" y="697"/>
                      <a:pt x="1594" y="693"/>
                    </a:cubicBezTo>
                    <a:cubicBezTo>
                      <a:pt x="1594" y="691"/>
                      <a:pt x="1594" y="691"/>
                      <a:pt x="1594" y="691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28" y="682"/>
                      <a:pt x="1628" y="682"/>
                      <a:pt x="1628" y="682"/>
                    </a:cubicBezTo>
                    <a:cubicBezTo>
                      <a:pt x="1627" y="681"/>
                      <a:pt x="1627" y="681"/>
                      <a:pt x="1627" y="681"/>
                    </a:cubicBezTo>
                    <a:cubicBezTo>
                      <a:pt x="1625" y="671"/>
                      <a:pt x="1623" y="662"/>
                      <a:pt x="1620" y="654"/>
                    </a:cubicBezTo>
                    <a:cubicBezTo>
                      <a:pt x="1620" y="652"/>
                      <a:pt x="1620" y="651"/>
                      <a:pt x="1619" y="650"/>
                    </a:cubicBezTo>
                    <a:cubicBezTo>
                      <a:pt x="1618" y="647"/>
                      <a:pt x="1618" y="647"/>
                      <a:pt x="1618" y="647"/>
                    </a:cubicBezTo>
                    <a:cubicBezTo>
                      <a:pt x="1644" y="639"/>
                      <a:pt x="1644" y="639"/>
                      <a:pt x="1644" y="639"/>
                    </a:cubicBezTo>
                    <a:cubicBezTo>
                      <a:pt x="1645" y="641"/>
                      <a:pt x="1645" y="641"/>
                      <a:pt x="1645" y="641"/>
                    </a:cubicBezTo>
                    <a:cubicBezTo>
                      <a:pt x="1648" y="651"/>
                      <a:pt x="1651" y="662"/>
                      <a:pt x="1653" y="673"/>
                    </a:cubicBezTo>
                    <a:cubicBezTo>
                      <a:pt x="1654" y="675"/>
                      <a:pt x="1654" y="675"/>
                      <a:pt x="1654" y="675"/>
                    </a:cubicBezTo>
                    <a:cubicBezTo>
                      <a:pt x="1690" y="666"/>
                      <a:pt x="1690" y="666"/>
                      <a:pt x="1690" y="666"/>
                    </a:cubicBezTo>
                    <a:cubicBezTo>
                      <a:pt x="1692" y="673"/>
                      <a:pt x="1693" y="679"/>
                      <a:pt x="1694" y="686"/>
                    </a:cubicBezTo>
                    <a:close/>
                    <a:moveTo>
                      <a:pt x="1643" y="534"/>
                    </a:moveTo>
                    <a:cubicBezTo>
                      <a:pt x="1657" y="568"/>
                      <a:pt x="1669" y="602"/>
                      <a:pt x="1679" y="637"/>
                    </a:cubicBezTo>
                    <a:cubicBezTo>
                      <a:pt x="1680" y="642"/>
                      <a:pt x="1682" y="648"/>
                      <a:pt x="1683" y="653"/>
                    </a:cubicBezTo>
                    <a:cubicBezTo>
                      <a:pt x="1683" y="654"/>
                      <a:pt x="1683" y="654"/>
                      <a:pt x="1683" y="654"/>
                    </a:cubicBezTo>
                    <a:cubicBezTo>
                      <a:pt x="1664" y="659"/>
                      <a:pt x="1664" y="659"/>
                      <a:pt x="1664" y="659"/>
                    </a:cubicBezTo>
                    <a:cubicBezTo>
                      <a:pt x="1663" y="657"/>
                      <a:pt x="1663" y="657"/>
                      <a:pt x="1663" y="657"/>
                    </a:cubicBezTo>
                    <a:cubicBezTo>
                      <a:pt x="1662" y="651"/>
                      <a:pt x="1660" y="644"/>
                      <a:pt x="1657" y="636"/>
                    </a:cubicBezTo>
                    <a:cubicBezTo>
                      <a:pt x="1653" y="622"/>
                      <a:pt x="1653" y="622"/>
                      <a:pt x="1653" y="622"/>
                    </a:cubicBezTo>
                    <a:cubicBezTo>
                      <a:pt x="1615" y="634"/>
                      <a:pt x="1615" y="634"/>
                      <a:pt x="1615" y="634"/>
                    </a:cubicBezTo>
                    <a:cubicBezTo>
                      <a:pt x="1614" y="633"/>
                      <a:pt x="1614" y="633"/>
                      <a:pt x="1614" y="633"/>
                    </a:cubicBezTo>
                    <a:cubicBezTo>
                      <a:pt x="1613" y="628"/>
                      <a:pt x="1611" y="623"/>
                      <a:pt x="1609" y="617"/>
                    </a:cubicBezTo>
                    <a:cubicBezTo>
                      <a:pt x="1609" y="616"/>
                      <a:pt x="1609" y="616"/>
                      <a:pt x="1609" y="616"/>
                    </a:cubicBezTo>
                    <a:cubicBezTo>
                      <a:pt x="1647" y="602"/>
                      <a:pt x="1647" y="602"/>
                      <a:pt x="1647" y="602"/>
                    </a:cubicBezTo>
                    <a:cubicBezTo>
                      <a:pt x="1645" y="598"/>
                      <a:pt x="1645" y="598"/>
                      <a:pt x="1645" y="598"/>
                    </a:cubicBezTo>
                    <a:cubicBezTo>
                      <a:pt x="1640" y="583"/>
                      <a:pt x="1635" y="570"/>
                      <a:pt x="1630" y="557"/>
                    </a:cubicBezTo>
                    <a:cubicBezTo>
                      <a:pt x="1630" y="555"/>
                      <a:pt x="1630" y="555"/>
                      <a:pt x="1630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533" y="596"/>
                      <a:pt x="1533" y="596"/>
                      <a:pt x="1533" y="596"/>
                    </a:cubicBezTo>
                    <a:cubicBezTo>
                      <a:pt x="1520" y="563"/>
                      <a:pt x="1504" y="531"/>
                      <a:pt x="1486" y="501"/>
                    </a:cubicBezTo>
                    <a:cubicBezTo>
                      <a:pt x="1500" y="492"/>
                      <a:pt x="1500" y="492"/>
                      <a:pt x="1500" y="492"/>
                    </a:cubicBezTo>
                    <a:cubicBezTo>
                      <a:pt x="1502" y="495"/>
                      <a:pt x="1502" y="495"/>
                      <a:pt x="1502" y="495"/>
                    </a:cubicBezTo>
                    <a:cubicBezTo>
                      <a:pt x="1504" y="499"/>
                      <a:pt x="1507" y="503"/>
                      <a:pt x="1509" y="508"/>
                    </a:cubicBezTo>
                    <a:cubicBezTo>
                      <a:pt x="1511" y="512"/>
                      <a:pt x="1513" y="515"/>
                      <a:pt x="1515" y="519"/>
                    </a:cubicBezTo>
                    <a:cubicBezTo>
                      <a:pt x="1516" y="521"/>
                      <a:pt x="1516" y="521"/>
                      <a:pt x="1516" y="521"/>
                    </a:cubicBezTo>
                    <a:cubicBezTo>
                      <a:pt x="1546" y="503"/>
                      <a:pt x="1546" y="503"/>
                      <a:pt x="1546" y="503"/>
                    </a:cubicBezTo>
                    <a:cubicBezTo>
                      <a:pt x="1549" y="509"/>
                      <a:pt x="1549" y="509"/>
                      <a:pt x="1549" y="509"/>
                    </a:cubicBezTo>
                    <a:cubicBezTo>
                      <a:pt x="1551" y="513"/>
                      <a:pt x="1553" y="517"/>
                      <a:pt x="1555" y="522"/>
                    </a:cubicBezTo>
                    <a:cubicBezTo>
                      <a:pt x="1556" y="523"/>
                      <a:pt x="1556" y="523"/>
                      <a:pt x="1556" y="523"/>
                    </a:cubicBezTo>
                    <a:cubicBezTo>
                      <a:pt x="1525" y="539"/>
                      <a:pt x="1525" y="539"/>
                      <a:pt x="1525" y="539"/>
                    </a:cubicBezTo>
                    <a:cubicBezTo>
                      <a:pt x="1532" y="553"/>
                      <a:pt x="1532" y="553"/>
                      <a:pt x="1532" y="553"/>
                    </a:cubicBezTo>
                    <a:cubicBezTo>
                      <a:pt x="1534" y="557"/>
                      <a:pt x="1535" y="561"/>
                      <a:pt x="1537" y="565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40" y="571"/>
                      <a:pt x="1540" y="571"/>
                      <a:pt x="1540" y="571"/>
                    </a:cubicBezTo>
                    <a:cubicBezTo>
                      <a:pt x="1541" y="573"/>
                      <a:pt x="1542" y="575"/>
                      <a:pt x="1543" y="577"/>
                    </a:cubicBezTo>
                    <a:cubicBezTo>
                      <a:pt x="1543" y="578"/>
                      <a:pt x="1543" y="578"/>
                      <a:pt x="1543" y="578"/>
                    </a:cubicBezTo>
                    <a:cubicBezTo>
                      <a:pt x="1642" y="532"/>
                      <a:pt x="1642" y="532"/>
                      <a:pt x="1642" y="532"/>
                    </a:cubicBezTo>
                    <a:lnTo>
                      <a:pt x="1643" y="534"/>
                    </a:lnTo>
                    <a:close/>
                    <a:moveTo>
                      <a:pt x="1640" y="518"/>
                    </a:moveTo>
                    <a:cubicBezTo>
                      <a:pt x="1550" y="560"/>
                      <a:pt x="1550" y="560"/>
                      <a:pt x="1550" y="560"/>
                    </a:cubicBezTo>
                    <a:cubicBezTo>
                      <a:pt x="1549" y="559"/>
                      <a:pt x="1549" y="559"/>
                      <a:pt x="1549" y="559"/>
                    </a:cubicBezTo>
                    <a:cubicBezTo>
                      <a:pt x="1548" y="555"/>
                      <a:pt x="1546" y="550"/>
                      <a:pt x="1544" y="546"/>
                    </a:cubicBezTo>
                    <a:cubicBezTo>
                      <a:pt x="1542" y="545"/>
                      <a:pt x="1542" y="545"/>
                      <a:pt x="1542" y="54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73" y="529"/>
                      <a:pt x="1573" y="529"/>
                      <a:pt x="1573" y="529"/>
                    </a:cubicBezTo>
                    <a:cubicBezTo>
                      <a:pt x="1573" y="527"/>
                      <a:pt x="1573" y="527"/>
                      <a:pt x="1573" y="527"/>
                    </a:cubicBezTo>
                    <a:cubicBezTo>
                      <a:pt x="1568" y="518"/>
                      <a:pt x="1564" y="510"/>
                      <a:pt x="1560" y="502"/>
                    </a:cubicBezTo>
                    <a:cubicBezTo>
                      <a:pt x="1560" y="501"/>
                      <a:pt x="1559" y="500"/>
                      <a:pt x="1559" y="499"/>
                    </a:cubicBezTo>
                    <a:cubicBezTo>
                      <a:pt x="1558" y="497"/>
                      <a:pt x="1558" y="497"/>
                      <a:pt x="1558" y="497"/>
                    </a:cubicBezTo>
                    <a:cubicBezTo>
                      <a:pt x="1581" y="483"/>
                      <a:pt x="1581" y="483"/>
                      <a:pt x="1581" y="483"/>
                    </a:cubicBezTo>
                    <a:cubicBezTo>
                      <a:pt x="1582" y="485"/>
                      <a:pt x="1582" y="485"/>
                      <a:pt x="1582" y="485"/>
                    </a:cubicBezTo>
                    <a:cubicBezTo>
                      <a:pt x="1587" y="494"/>
                      <a:pt x="1592" y="505"/>
                      <a:pt x="1597" y="515"/>
                    </a:cubicBezTo>
                    <a:cubicBezTo>
                      <a:pt x="1598" y="516"/>
                      <a:pt x="1598" y="516"/>
                      <a:pt x="1598" y="516"/>
                    </a:cubicBezTo>
                    <a:cubicBezTo>
                      <a:pt x="1632" y="500"/>
                      <a:pt x="1632" y="500"/>
                      <a:pt x="1632" y="500"/>
                    </a:cubicBezTo>
                    <a:cubicBezTo>
                      <a:pt x="1635" y="506"/>
                      <a:pt x="1638" y="512"/>
                      <a:pt x="1640" y="518"/>
                    </a:cubicBezTo>
                    <a:close/>
                    <a:moveTo>
                      <a:pt x="1558" y="380"/>
                    </a:moveTo>
                    <a:cubicBezTo>
                      <a:pt x="1579" y="411"/>
                      <a:pt x="1598" y="442"/>
                      <a:pt x="1615" y="474"/>
                    </a:cubicBezTo>
                    <a:cubicBezTo>
                      <a:pt x="1617" y="479"/>
                      <a:pt x="1620" y="484"/>
                      <a:pt x="1622" y="488"/>
                    </a:cubicBezTo>
                    <a:cubicBezTo>
                      <a:pt x="1623" y="490"/>
                      <a:pt x="1623" y="490"/>
                      <a:pt x="1623" y="490"/>
                    </a:cubicBezTo>
                    <a:cubicBezTo>
                      <a:pt x="1604" y="498"/>
                      <a:pt x="1604" y="498"/>
                      <a:pt x="1604" y="498"/>
                    </a:cubicBezTo>
                    <a:cubicBezTo>
                      <a:pt x="1603" y="497"/>
                      <a:pt x="1603" y="497"/>
                      <a:pt x="1603" y="497"/>
                    </a:cubicBezTo>
                    <a:cubicBezTo>
                      <a:pt x="1600" y="491"/>
                      <a:pt x="1597" y="484"/>
                      <a:pt x="1593" y="478"/>
                    </a:cubicBezTo>
                    <a:cubicBezTo>
                      <a:pt x="1586" y="465"/>
                      <a:pt x="1586" y="465"/>
                      <a:pt x="1586" y="465"/>
                    </a:cubicBezTo>
                    <a:cubicBezTo>
                      <a:pt x="1551" y="485"/>
                      <a:pt x="1551" y="485"/>
                      <a:pt x="1551" y="485"/>
                    </a:cubicBezTo>
                    <a:cubicBezTo>
                      <a:pt x="1550" y="483"/>
                      <a:pt x="1550" y="483"/>
                      <a:pt x="1550" y="483"/>
                    </a:cubicBezTo>
                    <a:cubicBezTo>
                      <a:pt x="1548" y="479"/>
                      <a:pt x="1545" y="474"/>
                      <a:pt x="1542" y="469"/>
                    </a:cubicBezTo>
                    <a:cubicBezTo>
                      <a:pt x="1542" y="468"/>
                      <a:pt x="1542" y="468"/>
                      <a:pt x="1542" y="468"/>
                    </a:cubicBezTo>
                    <a:cubicBezTo>
                      <a:pt x="1576" y="447"/>
                      <a:pt x="1576" y="447"/>
                      <a:pt x="1576" y="447"/>
                    </a:cubicBezTo>
                    <a:cubicBezTo>
                      <a:pt x="1574" y="443"/>
                      <a:pt x="1574" y="443"/>
                      <a:pt x="1574" y="443"/>
                    </a:cubicBezTo>
                    <a:cubicBezTo>
                      <a:pt x="1566" y="430"/>
                      <a:pt x="1558" y="417"/>
                      <a:pt x="1550" y="405"/>
                    </a:cubicBezTo>
                    <a:cubicBezTo>
                      <a:pt x="1549" y="404"/>
                      <a:pt x="1549" y="404"/>
                      <a:pt x="1549" y="404"/>
                    </a:cubicBezTo>
                    <a:cubicBezTo>
                      <a:pt x="1463" y="464"/>
                      <a:pt x="1463" y="464"/>
                      <a:pt x="1463" y="464"/>
                    </a:cubicBezTo>
                    <a:cubicBezTo>
                      <a:pt x="1444" y="435"/>
                      <a:pt x="1422" y="407"/>
                      <a:pt x="1398" y="381"/>
                    </a:cubicBezTo>
                    <a:cubicBezTo>
                      <a:pt x="1410" y="369"/>
                      <a:pt x="1410" y="369"/>
                      <a:pt x="1410" y="369"/>
                    </a:cubicBezTo>
                    <a:cubicBezTo>
                      <a:pt x="1411" y="371"/>
                      <a:pt x="1411" y="371"/>
                      <a:pt x="1411" y="371"/>
                    </a:cubicBezTo>
                    <a:cubicBezTo>
                      <a:pt x="1411" y="371"/>
                      <a:pt x="1412" y="371"/>
                      <a:pt x="1412" y="372"/>
                    </a:cubicBezTo>
                    <a:cubicBezTo>
                      <a:pt x="1415" y="375"/>
                      <a:pt x="1418" y="379"/>
                      <a:pt x="1422" y="383"/>
                    </a:cubicBezTo>
                    <a:cubicBezTo>
                      <a:pt x="1424" y="386"/>
                      <a:pt x="1427" y="389"/>
                      <a:pt x="1430" y="393"/>
                    </a:cubicBezTo>
                    <a:cubicBezTo>
                      <a:pt x="1431" y="394"/>
                      <a:pt x="1431" y="394"/>
                      <a:pt x="1431" y="394"/>
                    </a:cubicBezTo>
                    <a:cubicBezTo>
                      <a:pt x="1457" y="371"/>
                      <a:pt x="1457" y="371"/>
                      <a:pt x="1457" y="371"/>
                    </a:cubicBezTo>
                    <a:cubicBezTo>
                      <a:pt x="1461" y="375"/>
                      <a:pt x="1461" y="375"/>
                      <a:pt x="1461" y="375"/>
                    </a:cubicBezTo>
                    <a:cubicBezTo>
                      <a:pt x="1464" y="379"/>
                      <a:pt x="1467" y="383"/>
                      <a:pt x="1470" y="387"/>
                    </a:cubicBezTo>
                    <a:cubicBezTo>
                      <a:pt x="1471" y="388"/>
                      <a:pt x="1471" y="388"/>
                      <a:pt x="1471" y="388"/>
                    </a:cubicBezTo>
                    <a:cubicBezTo>
                      <a:pt x="1444" y="410"/>
                      <a:pt x="1444" y="410"/>
                      <a:pt x="1444" y="410"/>
                    </a:cubicBezTo>
                    <a:cubicBezTo>
                      <a:pt x="1453" y="422"/>
                      <a:pt x="1453" y="422"/>
                      <a:pt x="1453" y="422"/>
                    </a:cubicBezTo>
                    <a:cubicBezTo>
                      <a:pt x="1456" y="425"/>
                      <a:pt x="1458" y="429"/>
                      <a:pt x="1461" y="433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4" y="437"/>
                      <a:pt x="1464" y="437"/>
                      <a:pt x="1464" y="437"/>
                    </a:cubicBezTo>
                    <a:cubicBezTo>
                      <a:pt x="1466" y="439"/>
                      <a:pt x="1467" y="441"/>
                      <a:pt x="1469" y="443"/>
                    </a:cubicBezTo>
                    <a:cubicBezTo>
                      <a:pt x="1470" y="445"/>
                      <a:pt x="1470" y="445"/>
                      <a:pt x="1470" y="445"/>
                    </a:cubicBezTo>
                    <a:cubicBezTo>
                      <a:pt x="1557" y="379"/>
                      <a:pt x="1557" y="379"/>
                      <a:pt x="1557" y="379"/>
                    </a:cubicBezTo>
                    <a:lnTo>
                      <a:pt x="1558" y="380"/>
                    </a:lnTo>
                    <a:close/>
                    <a:moveTo>
                      <a:pt x="1552" y="366"/>
                    </a:moveTo>
                    <a:cubicBezTo>
                      <a:pt x="1473" y="426"/>
                      <a:pt x="1473" y="426"/>
                      <a:pt x="1473" y="426"/>
                    </a:cubicBezTo>
                    <a:cubicBezTo>
                      <a:pt x="1472" y="424"/>
                      <a:pt x="1472" y="424"/>
                      <a:pt x="1472" y="424"/>
                    </a:cubicBezTo>
                    <a:cubicBezTo>
                      <a:pt x="1469" y="421"/>
                      <a:pt x="1466" y="417"/>
                      <a:pt x="1463" y="413"/>
                    </a:cubicBezTo>
                    <a:cubicBezTo>
                      <a:pt x="1463" y="412"/>
                      <a:pt x="1463" y="412"/>
                      <a:pt x="1463" y="412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89" y="390"/>
                      <a:pt x="1489" y="390"/>
                      <a:pt x="1489" y="390"/>
                    </a:cubicBezTo>
                    <a:cubicBezTo>
                      <a:pt x="1488" y="389"/>
                      <a:pt x="1488" y="389"/>
                      <a:pt x="1488" y="389"/>
                    </a:cubicBezTo>
                    <a:cubicBezTo>
                      <a:pt x="1482" y="380"/>
                      <a:pt x="1476" y="373"/>
                      <a:pt x="1471" y="367"/>
                    </a:cubicBezTo>
                    <a:cubicBezTo>
                      <a:pt x="1470" y="366"/>
                      <a:pt x="1469" y="365"/>
                      <a:pt x="1469" y="364"/>
                    </a:cubicBezTo>
                    <a:cubicBezTo>
                      <a:pt x="1467" y="362"/>
                      <a:pt x="1467" y="362"/>
                      <a:pt x="1467" y="362"/>
                    </a:cubicBezTo>
                    <a:cubicBezTo>
                      <a:pt x="1487" y="344"/>
                      <a:pt x="1487" y="344"/>
                      <a:pt x="1487" y="344"/>
                    </a:cubicBezTo>
                    <a:cubicBezTo>
                      <a:pt x="1488" y="345"/>
                      <a:pt x="1488" y="345"/>
                      <a:pt x="1488" y="345"/>
                    </a:cubicBezTo>
                    <a:cubicBezTo>
                      <a:pt x="1496" y="354"/>
                      <a:pt x="1503" y="363"/>
                      <a:pt x="1509" y="371"/>
                    </a:cubicBezTo>
                    <a:cubicBezTo>
                      <a:pt x="1510" y="373"/>
                      <a:pt x="1510" y="373"/>
                      <a:pt x="1510" y="373"/>
                    </a:cubicBezTo>
                    <a:cubicBezTo>
                      <a:pt x="1540" y="350"/>
                      <a:pt x="1540" y="350"/>
                      <a:pt x="1540" y="350"/>
                    </a:cubicBezTo>
                    <a:cubicBezTo>
                      <a:pt x="1544" y="355"/>
                      <a:pt x="1548" y="360"/>
                      <a:pt x="1552" y="366"/>
                    </a:cubicBezTo>
                    <a:close/>
                    <a:moveTo>
                      <a:pt x="1443" y="248"/>
                    </a:moveTo>
                    <a:cubicBezTo>
                      <a:pt x="1470" y="273"/>
                      <a:pt x="1495" y="300"/>
                      <a:pt x="1518" y="328"/>
                    </a:cubicBezTo>
                    <a:cubicBezTo>
                      <a:pt x="1521" y="332"/>
                      <a:pt x="1525" y="336"/>
                      <a:pt x="1528" y="340"/>
                    </a:cubicBezTo>
                    <a:cubicBezTo>
                      <a:pt x="1529" y="342"/>
                      <a:pt x="1529" y="342"/>
                      <a:pt x="1529" y="342"/>
                    </a:cubicBezTo>
                    <a:cubicBezTo>
                      <a:pt x="1513" y="354"/>
                      <a:pt x="1513" y="354"/>
                      <a:pt x="1513" y="354"/>
                    </a:cubicBezTo>
                    <a:cubicBezTo>
                      <a:pt x="1512" y="353"/>
                      <a:pt x="1512" y="353"/>
                      <a:pt x="1512" y="353"/>
                    </a:cubicBezTo>
                    <a:cubicBezTo>
                      <a:pt x="1507" y="347"/>
                      <a:pt x="1503" y="342"/>
                      <a:pt x="1498" y="336"/>
                    </a:cubicBezTo>
                    <a:cubicBezTo>
                      <a:pt x="1492" y="329"/>
                      <a:pt x="1492" y="329"/>
                      <a:pt x="1492" y="329"/>
                    </a:cubicBezTo>
                    <a:cubicBezTo>
                      <a:pt x="1491" y="328"/>
                      <a:pt x="1490" y="327"/>
                      <a:pt x="1489" y="326"/>
                    </a:cubicBezTo>
                    <a:cubicBezTo>
                      <a:pt x="1488" y="325"/>
                      <a:pt x="1488" y="325"/>
                      <a:pt x="1488" y="325"/>
                    </a:cubicBezTo>
                    <a:cubicBezTo>
                      <a:pt x="1458" y="352"/>
                      <a:pt x="1458" y="352"/>
                      <a:pt x="1458" y="352"/>
                    </a:cubicBezTo>
                    <a:cubicBezTo>
                      <a:pt x="1457" y="350"/>
                      <a:pt x="1457" y="350"/>
                      <a:pt x="1457" y="350"/>
                    </a:cubicBezTo>
                    <a:cubicBezTo>
                      <a:pt x="1453" y="346"/>
                      <a:pt x="1450" y="342"/>
                      <a:pt x="1446" y="338"/>
                    </a:cubicBezTo>
                    <a:cubicBezTo>
                      <a:pt x="1445" y="337"/>
                      <a:pt x="1445" y="337"/>
                      <a:pt x="1445" y="337"/>
                    </a:cubicBezTo>
                    <a:cubicBezTo>
                      <a:pt x="1474" y="309"/>
                      <a:pt x="1474" y="309"/>
                      <a:pt x="1474" y="309"/>
                    </a:cubicBezTo>
                    <a:cubicBezTo>
                      <a:pt x="1471" y="306"/>
                      <a:pt x="1471" y="306"/>
                      <a:pt x="1471" y="306"/>
                    </a:cubicBezTo>
                    <a:cubicBezTo>
                      <a:pt x="1461" y="295"/>
                      <a:pt x="1451" y="284"/>
                      <a:pt x="1441" y="274"/>
                    </a:cubicBezTo>
                    <a:cubicBezTo>
                      <a:pt x="1439" y="273"/>
                      <a:pt x="1439" y="273"/>
                      <a:pt x="1439" y="273"/>
                    </a:cubicBezTo>
                    <a:cubicBezTo>
                      <a:pt x="1367" y="350"/>
                      <a:pt x="1367" y="350"/>
                      <a:pt x="1367" y="350"/>
                    </a:cubicBezTo>
                    <a:cubicBezTo>
                      <a:pt x="1366" y="348"/>
                      <a:pt x="1365" y="347"/>
                      <a:pt x="1364" y="346"/>
                    </a:cubicBezTo>
                    <a:cubicBezTo>
                      <a:pt x="1339" y="323"/>
                      <a:pt x="1313" y="301"/>
                      <a:pt x="1287" y="282"/>
                    </a:cubicBezTo>
                    <a:cubicBezTo>
                      <a:pt x="1296" y="268"/>
                      <a:pt x="1296" y="268"/>
                      <a:pt x="1296" y="268"/>
                    </a:cubicBezTo>
                    <a:cubicBezTo>
                      <a:pt x="1298" y="269"/>
                      <a:pt x="1298" y="269"/>
                      <a:pt x="1298" y="269"/>
                    </a:cubicBezTo>
                    <a:cubicBezTo>
                      <a:pt x="1298" y="270"/>
                      <a:pt x="1298" y="270"/>
                      <a:pt x="1298" y="270"/>
                    </a:cubicBezTo>
                    <a:cubicBezTo>
                      <a:pt x="1302" y="273"/>
                      <a:pt x="1306" y="276"/>
                      <a:pt x="1310" y="279"/>
                    </a:cubicBezTo>
                    <a:cubicBezTo>
                      <a:pt x="1314" y="281"/>
                      <a:pt x="1317" y="284"/>
                      <a:pt x="1320" y="287"/>
                    </a:cubicBezTo>
                    <a:cubicBezTo>
                      <a:pt x="1322" y="288"/>
                      <a:pt x="1322" y="288"/>
                      <a:pt x="1322" y="288"/>
                    </a:cubicBezTo>
                    <a:cubicBezTo>
                      <a:pt x="1342" y="260"/>
                      <a:pt x="1342" y="260"/>
                      <a:pt x="1342" y="260"/>
                    </a:cubicBezTo>
                    <a:cubicBezTo>
                      <a:pt x="1347" y="263"/>
                      <a:pt x="1347" y="263"/>
                      <a:pt x="1347" y="263"/>
                    </a:cubicBezTo>
                    <a:cubicBezTo>
                      <a:pt x="1350" y="266"/>
                      <a:pt x="1354" y="269"/>
                      <a:pt x="1358" y="273"/>
                    </a:cubicBezTo>
                    <a:cubicBezTo>
                      <a:pt x="1359" y="274"/>
                      <a:pt x="1359" y="274"/>
                      <a:pt x="1359" y="274"/>
                    </a:cubicBezTo>
                    <a:cubicBezTo>
                      <a:pt x="1338" y="301"/>
                      <a:pt x="1338" y="301"/>
                      <a:pt x="1338" y="301"/>
                    </a:cubicBezTo>
                    <a:cubicBezTo>
                      <a:pt x="1341" y="303"/>
                      <a:pt x="1341" y="303"/>
                      <a:pt x="1341" y="303"/>
                    </a:cubicBezTo>
                    <a:cubicBezTo>
                      <a:pt x="1341" y="304"/>
                      <a:pt x="1341" y="304"/>
                      <a:pt x="1341" y="304"/>
                    </a:cubicBezTo>
                    <a:cubicBezTo>
                      <a:pt x="1342" y="304"/>
                      <a:pt x="1343" y="305"/>
                      <a:pt x="1343" y="305"/>
                    </a:cubicBezTo>
                    <a:cubicBezTo>
                      <a:pt x="1349" y="311"/>
                      <a:pt x="1349" y="311"/>
                      <a:pt x="1349" y="311"/>
                    </a:cubicBezTo>
                    <a:cubicBezTo>
                      <a:pt x="1352" y="313"/>
                      <a:pt x="1356" y="316"/>
                      <a:pt x="1359" y="319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5" y="324"/>
                      <a:pt x="1365" y="324"/>
                      <a:pt x="1365" y="324"/>
                    </a:cubicBezTo>
                    <a:cubicBezTo>
                      <a:pt x="1366" y="326"/>
                      <a:pt x="1367" y="327"/>
                      <a:pt x="1369" y="328"/>
                    </a:cubicBezTo>
                    <a:cubicBezTo>
                      <a:pt x="1370" y="329"/>
                      <a:pt x="1370" y="329"/>
                      <a:pt x="1370" y="329"/>
                    </a:cubicBezTo>
                    <a:cubicBezTo>
                      <a:pt x="1442" y="247"/>
                      <a:pt x="1442" y="247"/>
                      <a:pt x="1442" y="247"/>
                    </a:cubicBezTo>
                    <a:lnTo>
                      <a:pt x="1443" y="248"/>
                    </a:lnTo>
                    <a:close/>
                    <a:moveTo>
                      <a:pt x="1434" y="235"/>
                    </a:moveTo>
                    <a:cubicBezTo>
                      <a:pt x="1369" y="310"/>
                      <a:pt x="1369" y="310"/>
                      <a:pt x="1369" y="310"/>
                    </a:cubicBezTo>
                    <a:cubicBezTo>
                      <a:pt x="1368" y="309"/>
                      <a:pt x="1368" y="309"/>
                      <a:pt x="1368" y="309"/>
                    </a:cubicBezTo>
                    <a:cubicBezTo>
                      <a:pt x="1364" y="306"/>
                      <a:pt x="1361" y="303"/>
                      <a:pt x="1357" y="300"/>
                    </a:cubicBezTo>
                    <a:cubicBezTo>
                      <a:pt x="1356" y="299"/>
                      <a:pt x="1356" y="299"/>
                      <a:pt x="1356" y="299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8" y="272"/>
                      <a:pt x="1378" y="272"/>
                      <a:pt x="1378" y="272"/>
                    </a:cubicBezTo>
                    <a:cubicBezTo>
                      <a:pt x="1377" y="271"/>
                      <a:pt x="1377" y="271"/>
                      <a:pt x="1377" y="271"/>
                    </a:cubicBezTo>
                    <a:cubicBezTo>
                      <a:pt x="1369" y="264"/>
                      <a:pt x="1362" y="258"/>
                      <a:pt x="1355" y="253"/>
                    </a:cubicBezTo>
                    <a:cubicBezTo>
                      <a:pt x="1350" y="249"/>
                      <a:pt x="1350" y="249"/>
                      <a:pt x="1350" y="249"/>
                    </a:cubicBezTo>
                    <a:cubicBezTo>
                      <a:pt x="1366" y="227"/>
                      <a:pt x="1366" y="227"/>
                      <a:pt x="1366" y="227"/>
                    </a:cubicBezTo>
                    <a:cubicBezTo>
                      <a:pt x="1367" y="228"/>
                      <a:pt x="1367" y="228"/>
                      <a:pt x="1367" y="228"/>
                    </a:cubicBezTo>
                    <a:cubicBezTo>
                      <a:pt x="1376" y="235"/>
                      <a:pt x="1385" y="242"/>
                      <a:pt x="1393" y="249"/>
                    </a:cubicBezTo>
                    <a:cubicBezTo>
                      <a:pt x="1395" y="250"/>
                      <a:pt x="1395" y="250"/>
                      <a:pt x="1395" y="250"/>
                    </a:cubicBezTo>
                    <a:cubicBezTo>
                      <a:pt x="1420" y="222"/>
                      <a:pt x="1420" y="222"/>
                      <a:pt x="1420" y="222"/>
                    </a:cubicBezTo>
                    <a:cubicBezTo>
                      <a:pt x="1425" y="226"/>
                      <a:pt x="1430" y="230"/>
                      <a:pt x="1434" y="235"/>
                    </a:cubicBezTo>
                    <a:close/>
                    <a:moveTo>
                      <a:pt x="1303" y="143"/>
                    </a:moveTo>
                    <a:cubicBezTo>
                      <a:pt x="1334" y="162"/>
                      <a:pt x="1365" y="183"/>
                      <a:pt x="1393" y="205"/>
                    </a:cubicBezTo>
                    <a:cubicBezTo>
                      <a:pt x="1397" y="209"/>
                      <a:pt x="1401" y="212"/>
                      <a:pt x="1405" y="215"/>
                    </a:cubicBezTo>
                    <a:cubicBezTo>
                      <a:pt x="1407" y="216"/>
                      <a:pt x="1407" y="216"/>
                      <a:pt x="1407" y="216"/>
                    </a:cubicBezTo>
                    <a:cubicBezTo>
                      <a:pt x="1393" y="232"/>
                      <a:pt x="1393" y="232"/>
                      <a:pt x="1393" y="232"/>
                    </a:cubicBezTo>
                    <a:cubicBezTo>
                      <a:pt x="1392" y="231"/>
                      <a:pt x="1392" y="231"/>
                      <a:pt x="1392" y="231"/>
                    </a:cubicBezTo>
                    <a:cubicBezTo>
                      <a:pt x="1387" y="226"/>
                      <a:pt x="1381" y="222"/>
                      <a:pt x="1375" y="217"/>
                    </a:cubicBezTo>
                    <a:cubicBezTo>
                      <a:pt x="1368" y="212"/>
                      <a:pt x="1368" y="212"/>
                      <a:pt x="1368" y="212"/>
                    </a:cubicBezTo>
                    <a:cubicBezTo>
                      <a:pt x="1367" y="211"/>
                      <a:pt x="1366" y="210"/>
                      <a:pt x="1365" y="209"/>
                    </a:cubicBezTo>
                    <a:cubicBezTo>
                      <a:pt x="1363" y="208"/>
                      <a:pt x="1363" y="208"/>
                      <a:pt x="1363" y="208"/>
                    </a:cubicBezTo>
                    <a:cubicBezTo>
                      <a:pt x="1339" y="241"/>
                      <a:pt x="1339" y="241"/>
                      <a:pt x="1339" y="241"/>
                    </a:cubicBezTo>
                    <a:cubicBezTo>
                      <a:pt x="1338" y="240"/>
                      <a:pt x="1338" y="240"/>
                      <a:pt x="1338" y="240"/>
                    </a:cubicBezTo>
                    <a:cubicBezTo>
                      <a:pt x="1334" y="237"/>
                      <a:pt x="1329" y="233"/>
                      <a:pt x="1325" y="230"/>
                    </a:cubicBezTo>
                    <a:cubicBezTo>
                      <a:pt x="1324" y="229"/>
                      <a:pt x="1324" y="229"/>
                      <a:pt x="1324" y="229"/>
                    </a:cubicBezTo>
                    <a:cubicBezTo>
                      <a:pt x="1346" y="196"/>
                      <a:pt x="1346" y="196"/>
                      <a:pt x="1346" y="196"/>
                    </a:cubicBezTo>
                    <a:cubicBezTo>
                      <a:pt x="1343" y="193"/>
                      <a:pt x="1343" y="193"/>
                      <a:pt x="1343" y="193"/>
                    </a:cubicBezTo>
                    <a:cubicBezTo>
                      <a:pt x="1331" y="184"/>
                      <a:pt x="1318" y="176"/>
                      <a:pt x="1306" y="168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250" y="257"/>
                      <a:pt x="1250" y="257"/>
                      <a:pt x="1250" y="257"/>
                    </a:cubicBezTo>
                    <a:cubicBezTo>
                      <a:pt x="1220" y="239"/>
                      <a:pt x="1189" y="222"/>
                      <a:pt x="1157" y="208"/>
                    </a:cubicBezTo>
                    <a:cubicBezTo>
                      <a:pt x="1163" y="193"/>
                      <a:pt x="1163" y="193"/>
                      <a:pt x="1163" y="193"/>
                    </a:cubicBezTo>
                    <a:cubicBezTo>
                      <a:pt x="1166" y="194"/>
                      <a:pt x="1166" y="194"/>
                      <a:pt x="1166" y="194"/>
                    </a:cubicBezTo>
                    <a:cubicBezTo>
                      <a:pt x="1171" y="196"/>
                      <a:pt x="1175" y="198"/>
                      <a:pt x="1179" y="200"/>
                    </a:cubicBezTo>
                    <a:cubicBezTo>
                      <a:pt x="1183" y="202"/>
                      <a:pt x="1187" y="204"/>
                      <a:pt x="1191" y="206"/>
                    </a:cubicBezTo>
                    <a:cubicBezTo>
                      <a:pt x="1193" y="207"/>
                      <a:pt x="1193" y="207"/>
                      <a:pt x="1193" y="207"/>
                    </a:cubicBezTo>
                    <a:cubicBezTo>
                      <a:pt x="1207" y="175"/>
                      <a:pt x="1207" y="175"/>
                      <a:pt x="1207" y="175"/>
                    </a:cubicBezTo>
                    <a:cubicBezTo>
                      <a:pt x="1212" y="178"/>
                      <a:pt x="1212" y="178"/>
                      <a:pt x="1212" y="178"/>
                    </a:cubicBezTo>
                    <a:cubicBezTo>
                      <a:pt x="1216" y="180"/>
                      <a:pt x="1221" y="182"/>
                      <a:pt x="1225" y="184"/>
                    </a:cubicBezTo>
                    <a:cubicBezTo>
                      <a:pt x="1226" y="185"/>
                      <a:pt x="1226" y="185"/>
                      <a:pt x="1226" y="185"/>
                    </a:cubicBezTo>
                    <a:cubicBezTo>
                      <a:pt x="1211" y="216"/>
                      <a:pt x="1211" y="216"/>
                      <a:pt x="1211" y="216"/>
                    </a:cubicBezTo>
                    <a:cubicBezTo>
                      <a:pt x="1216" y="219"/>
                      <a:pt x="1216" y="219"/>
                      <a:pt x="1216" y="219"/>
                    </a:cubicBezTo>
                    <a:cubicBezTo>
                      <a:pt x="1216" y="219"/>
                      <a:pt x="1217" y="219"/>
                      <a:pt x="1217" y="219"/>
                    </a:cubicBezTo>
                    <a:cubicBezTo>
                      <a:pt x="1224" y="223"/>
                      <a:pt x="1224" y="223"/>
                      <a:pt x="1224" y="223"/>
                    </a:cubicBezTo>
                    <a:cubicBezTo>
                      <a:pt x="1228" y="225"/>
                      <a:pt x="1232" y="227"/>
                      <a:pt x="1236" y="230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41" y="233"/>
                      <a:pt x="1241" y="233"/>
                      <a:pt x="1241" y="233"/>
                    </a:cubicBezTo>
                    <a:cubicBezTo>
                      <a:pt x="1243" y="234"/>
                      <a:pt x="1245" y="235"/>
                      <a:pt x="1247" y="236"/>
                    </a:cubicBezTo>
                    <a:cubicBezTo>
                      <a:pt x="1249" y="237"/>
                      <a:pt x="1249" y="237"/>
                      <a:pt x="1249" y="237"/>
                    </a:cubicBezTo>
                    <a:cubicBezTo>
                      <a:pt x="1301" y="142"/>
                      <a:pt x="1301" y="142"/>
                      <a:pt x="1301" y="142"/>
                    </a:cubicBezTo>
                    <a:lnTo>
                      <a:pt x="1303" y="143"/>
                    </a:lnTo>
                    <a:close/>
                    <a:moveTo>
                      <a:pt x="1292" y="131"/>
                    </a:moveTo>
                    <a:cubicBezTo>
                      <a:pt x="1244" y="219"/>
                      <a:pt x="1244" y="219"/>
                      <a:pt x="1244" y="219"/>
                    </a:cubicBezTo>
                    <a:cubicBezTo>
                      <a:pt x="1242" y="218"/>
                      <a:pt x="1242" y="218"/>
                      <a:pt x="1242" y="218"/>
                    </a:cubicBezTo>
                    <a:cubicBezTo>
                      <a:pt x="1238" y="216"/>
                      <a:pt x="1234" y="213"/>
                      <a:pt x="1230" y="211"/>
                    </a:cubicBezTo>
                    <a:cubicBezTo>
                      <a:pt x="1229" y="210"/>
                      <a:pt x="1229" y="210"/>
                      <a:pt x="1229" y="210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44" y="179"/>
                      <a:pt x="1244" y="179"/>
                      <a:pt x="1244" y="179"/>
                    </a:cubicBezTo>
                    <a:cubicBezTo>
                      <a:pt x="1243" y="179"/>
                      <a:pt x="1243" y="179"/>
                      <a:pt x="1243" y="179"/>
                    </a:cubicBezTo>
                    <a:cubicBezTo>
                      <a:pt x="1233" y="173"/>
                      <a:pt x="1225" y="169"/>
                      <a:pt x="1218" y="166"/>
                    </a:cubicBezTo>
                    <a:cubicBezTo>
                      <a:pt x="1217" y="165"/>
                      <a:pt x="1216" y="165"/>
                      <a:pt x="1215" y="164"/>
                    </a:cubicBezTo>
                    <a:cubicBezTo>
                      <a:pt x="1212" y="163"/>
                      <a:pt x="1212" y="163"/>
                      <a:pt x="1212" y="163"/>
                    </a:cubicBezTo>
                    <a:cubicBezTo>
                      <a:pt x="1223" y="138"/>
                      <a:pt x="1223" y="138"/>
                      <a:pt x="1223" y="138"/>
                    </a:cubicBezTo>
                    <a:cubicBezTo>
                      <a:pt x="1225" y="139"/>
                      <a:pt x="1225" y="139"/>
                      <a:pt x="1225" y="139"/>
                    </a:cubicBezTo>
                    <a:cubicBezTo>
                      <a:pt x="1235" y="144"/>
                      <a:pt x="1245" y="149"/>
                      <a:pt x="1255" y="154"/>
                    </a:cubicBezTo>
                    <a:cubicBezTo>
                      <a:pt x="1256" y="155"/>
                      <a:pt x="1256" y="155"/>
                      <a:pt x="1256" y="155"/>
                    </a:cubicBezTo>
                    <a:cubicBezTo>
                      <a:pt x="1275" y="122"/>
                      <a:pt x="1275" y="122"/>
                      <a:pt x="1275" y="122"/>
                    </a:cubicBezTo>
                    <a:cubicBezTo>
                      <a:pt x="1280" y="125"/>
                      <a:pt x="1286" y="128"/>
                      <a:pt x="1292" y="131"/>
                    </a:cubicBezTo>
                    <a:close/>
                    <a:moveTo>
                      <a:pt x="1144" y="69"/>
                    </a:moveTo>
                    <a:cubicBezTo>
                      <a:pt x="1179" y="81"/>
                      <a:pt x="1213" y="95"/>
                      <a:pt x="1245" y="111"/>
                    </a:cubicBezTo>
                    <a:cubicBezTo>
                      <a:pt x="1250" y="113"/>
                      <a:pt x="1255" y="116"/>
                      <a:pt x="1259" y="118"/>
                    </a:cubicBezTo>
                    <a:cubicBezTo>
                      <a:pt x="1261" y="119"/>
                      <a:pt x="1261" y="119"/>
                      <a:pt x="1261" y="119"/>
                    </a:cubicBezTo>
                    <a:cubicBezTo>
                      <a:pt x="1251" y="137"/>
                      <a:pt x="1251" y="137"/>
                      <a:pt x="1251" y="137"/>
                    </a:cubicBezTo>
                    <a:cubicBezTo>
                      <a:pt x="1250" y="136"/>
                      <a:pt x="1250" y="136"/>
                      <a:pt x="1250" y="136"/>
                    </a:cubicBezTo>
                    <a:cubicBezTo>
                      <a:pt x="1243" y="133"/>
                      <a:pt x="1237" y="129"/>
                      <a:pt x="1230" y="126"/>
                    </a:cubicBezTo>
                    <a:cubicBezTo>
                      <a:pt x="1217" y="120"/>
                      <a:pt x="1217" y="120"/>
                      <a:pt x="1217" y="120"/>
                    </a:cubicBezTo>
                    <a:cubicBezTo>
                      <a:pt x="1200" y="157"/>
                      <a:pt x="1200" y="157"/>
                      <a:pt x="1200" y="157"/>
                    </a:cubicBezTo>
                    <a:cubicBezTo>
                      <a:pt x="1199" y="156"/>
                      <a:pt x="1199" y="156"/>
                      <a:pt x="1199" y="156"/>
                    </a:cubicBezTo>
                    <a:cubicBezTo>
                      <a:pt x="1194" y="154"/>
                      <a:pt x="1189" y="152"/>
                      <a:pt x="1184" y="150"/>
                    </a:cubicBezTo>
                    <a:cubicBezTo>
                      <a:pt x="1182" y="149"/>
                      <a:pt x="1182" y="149"/>
                      <a:pt x="1182" y="149"/>
                    </a:cubicBezTo>
                    <a:cubicBezTo>
                      <a:pt x="1198" y="111"/>
                      <a:pt x="1198" y="111"/>
                      <a:pt x="1198" y="111"/>
                    </a:cubicBezTo>
                    <a:cubicBezTo>
                      <a:pt x="1193" y="110"/>
                      <a:pt x="1193" y="110"/>
                      <a:pt x="1193" y="110"/>
                    </a:cubicBezTo>
                    <a:cubicBezTo>
                      <a:pt x="1180" y="104"/>
                      <a:pt x="1166" y="98"/>
                      <a:pt x="1153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17" y="192"/>
                      <a:pt x="1117" y="192"/>
                      <a:pt x="1117" y="192"/>
                    </a:cubicBezTo>
                    <a:cubicBezTo>
                      <a:pt x="1084" y="180"/>
                      <a:pt x="1050" y="170"/>
                      <a:pt x="1015" y="163"/>
                    </a:cubicBezTo>
                    <a:cubicBezTo>
                      <a:pt x="1018" y="147"/>
                      <a:pt x="1018" y="147"/>
                      <a:pt x="1018" y="147"/>
                    </a:cubicBezTo>
                    <a:cubicBezTo>
                      <a:pt x="1020" y="147"/>
                      <a:pt x="1020" y="147"/>
                      <a:pt x="1020" y="147"/>
                    </a:cubicBezTo>
                    <a:cubicBezTo>
                      <a:pt x="1020" y="147"/>
                      <a:pt x="1021" y="147"/>
                      <a:pt x="1021" y="147"/>
                    </a:cubicBezTo>
                    <a:cubicBezTo>
                      <a:pt x="1026" y="148"/>
                      <a:pt x="1030" y="149"/>
                      <a:pt x="1035" y="151"/>
                    </a:cubicBezTo>
                    <a:cubicBezTo>
                      <a:pt x="1040" y="152"/>
                      <a:pt x="1044" y="153"/>
                      <a:pt x="1048" y="154"/>
                    </a:cubicBezTo>
                    <a:cubicBezTo>
                      <a:pt x="1050" y="154"/>
                      <a:pt x="1050" y="154"/>
                      <a:pt x="1050" y="154"/>
                    </a:cubicBezTo>
                    <a:cubicBezTo>
                      <a:pt x="1057" y="120"/>
                      <a:pt x="1057" y="120"/>
                      <a:pt x="1057" y="120"/>
                    </a:cubicBezTo>
                    <a:cubicBezTo>
                      <a:pt x="1062" y="122"/>
                      <a:pt x="1062" y="122"/>
                      <a:pt x="1062" y="122"/>
                    </a:cubicBezTo>
                    <a:cubicBezTo>
                      <a:pt x="1067" y="123"/>
                      <a:pt x="1072" y="124"/>
                      <a:pt x="1077" y="125"/>
                    </a:cubicBezTo>
                    <a:cubicBezTo>
                      <a:pt x="1078" y="126"/>
                      <a:pt x="1078" y="126"/>
                      <a:pt x="1078" y="126"/>
                    </a:cubicBezTo>
                    <a:cubicBezTo>
                      <a:pt x="1069" y="159"/>
                      <a:pt x="1069" y="159"/>
                      <a:pt x="1069" y="159"/>
                    </a:cubicBezTo>
                    <a:cubicBezTo>
                      <a:pt x="1074" y="161"/>
                      <a:pt x="1074" y="161"/>
                      <a:pt x="1074" y="161"/>
                    </a:cubicBezTo>
                    <a:cubicBezTo>
                      <a:pt x="1075" y="161"/>
                      <a:pt x="1076" y="161"/>
                      <a:pt x="1076" y="161"/>
                    </a:cubicBezTo>
                    <a:cubicBezTo>
                      <a:pt x="1084" y="164"/>
                      <a:pt x="1084" y="164"/>
                      <a:pt x="1084" y="164"/>
                    </a:cubicBezTo>
                    <a:cubicBezTo>
                      <a:pt x="1088" y="165"/>
                      <a:pt x="1092" y="166"/>
                      <a:pt x="1096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104" y="170"/>
                      <a:pt x="1104" y="170"/>
                      <a:pt x="1104" y="170"/>
                    </a:cubicBezTo>
                    <a:cubicBezTo>
                      <a:pt x="1106" y="171"/>
                      <a:pt x="1107" y="171"/>
                      <a:pt x="1109" y="172"/>
                    </a:cubicBezTo>
                    <a:cubicBezTo>
                      <a:pt x="1111" y="172"/>
                      <a:pt x="1111" y="172"/>
                      <a:pt x="1111" y="172"/>
                    </a:cubicBezTo>
                    <a:cubicBezTo>
                      <a:pt x="1143" y="68"/>
                      <a:pt x="1143" y="68"/>
                      <a:pt x="1143" y="68"/>
                    </a:cubicBezTo>
                    <a:lnTo>
                      <a:pt x="1144" y="69"/>
                    </a:lnTo>
                    <a:close/>
                    <a:moveTo>
                      <a:pt x="1101" y="90"/>
                    </a:moveTo>
                    <a:cubicBezTo>
                      <a:pt x="1112" y="54"/>
                      <a:pt x="1112" y="54"/>
                      <a:pt x="1112" y="54"/>
                    </a:cubicBezTo>
                    <a:cubicBezTo>
                      <a:pt x="1118" y="56"/>
                      <a:pt x="1125" y="58"/>
                      <a:pt x="1131" y="60"/>
                    </a:cubicBezTo>
                    <a:cubicBezTo>
                      <a:pt x="1102" y="155"/>
                      <a:pt x="1102" y="155"/>
                      <a:pt x="1102" y="155"/>
                    </a:cubicBezTo>
                    <a:cubicBezTo>
                      <a:pt x="1100" y="155"/>
                      <a:pt x="1100" y="155"/>
                      <a:pt x="1100" y="155"/>
                    </a:cubicBezTo>
                    <a:cubicBezTo>
                      <a:pt x="1096" y="153"/>
                      <a:pt x="1091" y="152"/>
                      <a:pt x="1087" y="151"/>
                    </a:cubicBezTo>
                    <a:cubicBezTo>
                      <a:pt x="1086" y="150"/>
                      <a:pt x="1086" y="150"/>
                      <a:pt x="1086" y="150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4" y="117"/>
                      <a:pt x="1094" y="117"/>
                      <a:pt x="1094" y="117"/>
                    </a:cubicBezTo>
                    <a:cubicBezTo>
                      <a:pt x="1093" y="116"/>
                      <a:pt x="1093" y="116"/>
                      <a:pt x="1093" y="116"/>
                    </a:cubicBezTo>
                    <a:cubicBezTo>
                      <a:pt x="1083" y="113"/>
                      <a:pt x="1074" y="111"/>
                      <a:pt x="1066" y="109"/>
                    </a:cubicBezTo>
                    <a:cubicBezTo>
                      <a:pt x="1065" y="108"/>
                      <a:pt x="1064" y="108"/>
                      <a:pt x="1063" y="108"/>
                    </a:cubicBezTo>
                    <a:cubicBezTo>
                      <a:pt x="1060" y="107"/>
                      <a:pt x="1060" y="107"/>
                      <a:pt x="1060" y="107"/>
                    </a:cubicBezTo>
                    <a:cubicBezTo>
                      <a:pt x="1065" y="81"/>
                      <a:pt x="1065" y="81"/>
                      <a:pt x="1065" y="81"/>
                    </a:cubicBezTo>
                    <a:cubicBezTo>
                      <a:pt x="1067" y="81"/>
                      <a:pt x="1067" y="81"/>
                      <a:pt x="1067" y="81"/>
                    </a:cubicBezTo>
                    <a:cubicBezTo>
                      <a:pt x="1078" y="84"/>
                      <a:pt x="1089" y="87"/>
                      <a:pt x="1099" y="90"/>
                    </a:cubicBezTo>
                    <a:lnTo>
                      <a:pt x="1101" y="90"/>
                    </a:lnTo>
                    <a:close/>
                    <a:moveTo>
                      <a:pt x="962" y="138"/>
                    </a:moveTo>
                    <a:cubicBezTo>
                      <a:pt x="972" y="29"/>
                      <a:pt x="972" y="29"/>
                      <a:pt x="972" y="29"/>
                    </a:cubicBezTo>
                    <a:cubicBezTo>
                      <a:pt x="973" y="29"/>
                      <a:pt x="973" y="29"/>
                      <a:pt x="973" y="29"/>
                    </a:cubicBezTo>
                    <a:cubicBezTo>
                      <a:pt x="1010" y="34"/>
                      <a:pt x="1046" y="41"/>
                      <a:pt x="1081" y="50"/>
                    </a:cubicBezTo>
                    <a:cubicBezTo>
                      <a:pt x="1086" y="51"/>
                      <a:pt x="1091" y="52"/>
                      <a:pt x="1096" y="54"/>
                    </a:cubicBezTo>
                    <a:cubicBezTo>
                      <a:pt x="1098" y="54"/>
                      <a:pt x="1098" y="54"/>
                      <a:pt x="1098" y="54"/>
                    </a:cubicBezTo>
                    <a:cubicBezTo>
                      <a:pt x="1092" y="74"/>
                      <a:pt x="1092" y="74"/>
                      <a:pt x="1092" y="74"/>
                    </a:cubicBezTo>
                    <a:cubicBezTo>
                      <a:pt x="1091" y="73"/>
                      <a:pt x="1091" y="73"/>
                      <a:pt x="1091" y="73"/>
                    </a:cubicBezTo>
                    <a:cubicBezTo>
                      <a:pt x="1084" y="71"/>
                      <a:pt x="1077" y="70"/>
                      <a:pt x="1069" y="68"/>
                    </a:cubicBezTo>
                    <a:cubicBezTo>
                      <a:pt x="1055" y="64"/>
                      <a:pt x="1055" y="64"/>
                      <a:pt x="1055" y="64"/>
                    </a:cubicBezTo>
                    <a:cubicBezTo>
                      <a:pt x="1046" y="104"/>
                      <a:pt x="1046" y="104"/>
                      <a:pt x="1046" y="104"/>
                    </a:cubicBezTo>
                    <a:cubicBezTo>
                      <a:pt x="1045" y="104"/>
                      <a:pt x="1045" y="104"/>
                      <a:pt x="1045" y="104"/>
                    </a:cubicBezTo>
                    <a:cubicBezTo>
                      <a:pt x="1040" y="102"/>
                      <a:pt x="1034" y="101"/>
                      <a:pt x="1029" y="100"/>
                    </a:cubicBezTo>
                    <a:cubicBezTo>
                      <a:pt x="1028" y="100"/>
                      <a:pt x="1028" y="100"/>
                      <a:pt x="1028" y="100"/>
                    </a:cubicBezTo>
                    <a:cubicBezTo>
                      <a:pt x="1035" y="60"/>
                      <a:pt x="1035" y="60"/>
                      <a:pt x="1035" y="60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15" y="56"/>
                      <a:pt x="1001" y="54"/>
                      <a:pt x="987" y="52"/>
                    </a:cubicBezTo>
                    <a:cubicBezTo>
                      <a:pt x="985" y="51"/>
                      <a:pt x="985" y="51"/>
                      <a:pt x="985" y="51"/>
                    </a:cubicBezTo>
                    <a:cubicBezTo>
                      <a:pt x="972" y="155"/>
                      <a:pt x="972" y="155"/>
                      <a:pt x="972" y="155"/>
                    </a:cubicBezTo>
                    <a:cubicBezTo>
                      <a:pt x="939" y="151"/>
                      <a:pt x="906" y="148"/>
                      <a:pt x="872" y="148"/>
                    </a:cubicBezTo>
                    <a:cubicBezTo>
                      <a:pt x="870" y="148"/>
                      <a:pt x="868" y="148"/>
                      <a:pt x="867" y="148"/>
                    </a:cubicBezTo>
                    <a:cubicBezTo>
                      <a:pt x="866" y="132"/>
                      <a:pt x="866" y="132"/>
                      <a:pt x="866" y="132"/>
                    </a:cubicBezTo>
                    <a:cubicBezTo>
                      <a:pt x="869" y="132"/>
                      <a:pt x="869" y="132"/>
                      <a:pt x="869" y="132"/>
                    </a:cubicBezTo>
                    <a:cubicBezTo>
                      <a:pt x="874" y="132"/>
                      <a:pt x="879" y="132"/>
                      <a:pt x="884" y="132"/>
                    </a:cubicBezTo>
                    <a:cubicBezTo>
                      <a:pt x="888" y="132"/>
                      <a:pt x="893" y="132"/>
                      <a:pt x="897" y="132"/>
                    </a:cubicBezTo>
                    <a:cubicBezTo>
                      <a:pt x="898" y="132"/>
                      <a:pt x="898" y="132"/>
                      <a:pt x="898" y="132"/>
                    </a:cubicBezTo>
                    <a:cubicBezTo>
                      <a:pt x="898" y="98"/>
                      <a:pt x="898" y="98"/>
                      <a:pt x="898" y="98"/>
                    </a:cubicBezTo>
                    <a:cubicBezTo>
                      <a:pt x="904" y="98"/>
                      <a:pt x="904" y="98"/>
                      <a:pt x="904" y="98"/>
                    </a:cubicBezTo>
                    <a:cubicBezTo>
                      <a:pt x="909" y="98"/>
                      <a:pt x="914" y="99"/>
                      <a:pt x="919" y="99"/>
                    </a:cubicBezTo>
                    <a:cubicBezTo>
                      <a:pt x="921" y="99"/>
                      <a:pt x="921" y="99"/>
                      <a:pt x="921" y="99"/>
                    </a:cubicBezTo>
                    <a:cubicBezTo>
                      <a:pt x="919" y="133"/>
                      <a:pt x="919" y="133"/>
                      <a:pt x="919" y="133"/>
                    </a:cubicBezTo>
                    <a:cubicBezTo>
                      <a:pt x="922" y="134"/>
                      <a:pt x="922" y="134"/>
                      <a:pt x="922" y="134"/>
                    </a:cubicBezTo>
                    <a:cubicBezTo>
                      <a:pt x="923" y="134"/>
                      <a:pt x="923" y="134"/>
                      <a:pt x="924" y="134"/>
                    </a:cubicBezTo>
                    <a:cubicBezTo>
                      <a:pt x="934" y="135"/>
                      <a:pt x="934" y="135"/>
                      <a:pt x="934" y="135"/>
                    </a:cubicBezTo>
                    <a:cubicBezTo>
                      <a:pt x="939" y="135"/>
                      <a:pt x="943" y="136"/>
                      <a:pt x="947" y="136"/>
                    </a:cubicBezTo>
                    <a:cubicBezTo>
                      <a:pt x="953" y="137"/>
                      <a:pt x="953" y="137"/>
                      <a:pt x="953" y="137"/>
                    </a:cubicBezTo>
                    <a:cubicBezTo>
                      <a:pt x="956" y="137"/>
                      <a:pt x="958" y="137"/>
                      <a:pt x="961" y="137"/>
                    </a:cubicBezTo>
                    <a:lnTo>
                      <a:pt x="962" y="138"/>
                    </a:lnTo>
                    <a:close/>
                    <a:moveTo>
                      <a:pt x="936" y="59"/>
                    </a:moveTo>
                    <a:cubicBezTo>
                      <a:pt x="939" y="22"/>
                      <a:pt x="939" y="22"/>
                      <a:pt x="939" y="22"/>
                    </a:cubicBezTo>
                    <a:cubicBezTo>
                      <a:pt x="946" y="23"/>
                      <a:pt x="952" y="23"/>
                      <a:pt x="959" y="24"/>
                    </a:cubicBezTo>
                    <a:cubicBezTo>
                      <a:pt x="950" y="123"/>
                      <a:pt x="950" y="123"/>
                      <a:pt x="950" y="123"/>
                    </a:cubicBezTo>
                    <a:cubicBezTo>
                      <a:pt x="948" y="123"/>
                      <a:pt x="948" y="123"/>
                      <a:pt x="948" y="123"/>
                    </a:cubicBezTo>
                    <a:cubicBezTo>
                      <a:pt x="944" y="122"/>
                      <a:pt x="939" y="122"/>
                      <a:pt x="935" y="121"/>
                    </a:cubicBezTo>
                    <a:cubicBezTo>
                      <a:pt x="933" y="121"/>
                      <a:pt x="933" y="121"/>
                      <a:pt x="933" y="121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5" y="87"/>
                      <a:pt x="935" y="87"/>
                      <a:pt x="935" y="87"/>
                    </a:cubicBezTo>
                    <a:cubicBezTo>
                      <a:pt x="933" y="86"/>
                      <a:pt x="933" y="86"/>
                      <a:pt x="933" y="86"/>
                    </a:cubicBezTo>
                    <a:cubicBezTo>
                      <a:pt x="923" y="86"/>
                      <a:pt x="914" y="85"/>
                      <a:pt x="905" y="85"/>
                    </a:cubicBezTo>
                    <a:cubicBezTo>
                      <a:pt x="904" y="85"/>
                      <a:pt x="903" y="85"/>
                      <a:pt x="902" y="85"/>
                    </a:cubicBezTo>
                    <a:cubicBezTo>
                      <a:pt x="898" y="84"/>
                      <a:pt x="898" y="84"/>
                      <a:pt x="898" y="84"/>
                    </a:cubicBezTo>
                    <a:cubicBezTo>
                      <a:pt x="898" y="57"/>
                      <a:pt x="898" y="57"/>
                      <a:pt x="898" y="57"/>
                    </a:cubicBezTo>
                    <a:cubicBezTo>
                      <a:pt x="900" y="57"/>
                      <a:pt x="900" y="57"/>
                      <a:pt x="900" y="57"/>
                    </a:cubicBezTo>
                    <a:cubicBezTo>
                      <a:pt x="912" y="58"/>
                      <a:pt x="923" y="58"/>
                      <a:pt x="934" y="59"/>
                    </a:cubicBezTo>
                    <a:lnTo>
                      <a:pt x="936" y="59"/>
                    </a:lnTo>
                    <a:close/>
                    <a:moveTo>
                      <a:pt x="802" y="135"/>
                    </a:moveTo>
                    <a:cubicBezTo>
                      <a:pt x="804" y="135"/>
                      <a:pt x="806" y="135"/>
                      <a:pt x="808" y="135"/>
                    </a:cubicBezTo>
                    <a:cubicBezTo>
                      <a:pt x="810" y="135"/>
                      <a:pt x="810" y="135"/>
                      <a:pt x="810" y="135"/>
                    </a:cubicBezTo>
                    <a:cubicBezTo>
                      <a:pt x="796" y="26"/>
                      <a:pt x="796" y="26"/>
                      <a:pt x="796" y="26"/>
                    </a:cubicBezTo>
                    <a:cubicBezTo>
                      <a:pt x="798" y="26"/>
                      <a:pt x="798" y="26"/>
                      <a:pt x="798" y="26"/>
                    </a:cubicBezTo>
                    <a:cubicBezTo>
                      <a:pt x="834" y="23"/>
                      <a:pt x="872" y="22"/>
                      <a:pt x="908" y="24"/>
                    </a:cubicBezTo>
                    <a:cubicBezTo>
                      <a:pt x="913" y="24"/>
                      <a:pt x="918" y="24"/>
                      <a:pt x="924" y="25"/>
                    </a:cubicBezTo>
                    <a:cubicBezTo>
                      <a:pt x="925" y="25"/>
                      <a:pt x="925" y="25"/>
                      <a:pt x="925" y="25"/>
                    </a:cubicBezTo>
                    <a:cubicBezTo>
                      <a:pt x="923" y="45"/>
                      <a:pt x="923" y="45"/>
                      <a:pt x="923" y="45"/>
                    </a:cubicBezTo>
                    <a:cubicBezTo>
                      <a:pt x="922" y="45"/>
                      <a:pt x="922" y="45"/>
                      <a:pt x="922" y="45"/>
                    </a:cubicBezTo>
                    <a:cubicBezTo>
                      <a:pt x="914" y="44"/>
                      <a:pt x="907" y="44"/>
                      <a:pt x="900" y="44"/>
                    </a:cubicBezTo>
                    <a:cubicBezTo>
                      <a:pt x="885" y="43"/>
                      <a:pt x="885" y="43"/>
                      <a:pt x="885" y="43"/>
                    </a:cubicBezTo>
                    <a:cubicBezTo>
                      <a:pt x="885" y="84"/>
                      <a:pt x="885" y="84"/>
                      <a:pt x="885" y="84"/>
                    </a:cubicBezTo>
                    <a:cubicBezTo>
                      <a:pt x="884" y="84"/>
                      <a:pt x="884" y="84"/>
                      <a:pt x="884" y="84"/>
                    </a:cubicBezTo>
                    <a:cubicBezTo>
                      <a:pt x="879" y="84"/>
                      <a:pt x="875" y="84"/>
                      <a:pt x="871" y="84"/>
                    </a:cubicBezTo>
                    <a:cubicBezTo>
                      <a:pt x="866" y="84"/>
                      <a:pt x="866" y="84"/>
                      <a:pt x="866" y="84"/>
                    </a:cubicBezTo>
                    <a:cubicBezTo>
                      <a:pt x="865" y="43"/>
                      <a:pt x="865" y="43"/>
                      <a:pt x="865" y="43"/>
                    </a:cubicBezTo>
                    <a:cubicBezTo>
                      <a:pt x="860" y="43"/>
                      <a:pt x="860" y="43"/>
                      <a:pt x="860" y="43"/>
                    </a:cubicBezTo>
                    <a:cubicBezTo>
                      <a:pt x="845" y="44"/>
                      <a:pt x="830" y="44"/>
                      <a:pt x="816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4" y="45"/>
                      <a:pt x="814" y="45"/>
                      <a:pt x="814" y="45"/>
                    </a:cubicBezTo>
                    <a:cubicBezTo>
                      <a:pt x="823" y="150"/>
                      <a:pt x="823" y="150"/>
                      <a:pt x="823" y="150"/>
                    </a:cubicBezTo>
                    <a:cubicBezTo>
                      <a:pt x="788" y="152"/>
                      <a:pt x="753" y="157"/>
                      <a:pt x="719" y="165"/>
                    </a:cubicBezTo>
                    <a:cubicBezTo>
                      <a:pt x="714" y="149"/>
                      <a:pt x="714" y="149"/>
                      <a:pt x="714" y="149"/>
                    </a:cubicBezTo>
                    <a:cubicBezTo>
                      <a:pt x="718" y="148"/>
                      <a:pt x="718" y="148"/>
                      <a:pt x="718" y="148"/>
                    </a:cubicBezTo>
                    <a:cubicBezTo>
                      <a:pt x="722" y="147"/>
                      <a:pt x="727" y="146"/>
                      <a:pt x="732" y="145"/>
                    </a:cubicBezTo>
                    <a:cubicBezTo>
                      <a:pt x="736" y="144"/>
                      <a:pt x="741" y="144"/>
                      <a:pt x="745" y="143"/>
                    </a:cubicBezTo>
                    <a:cubicBezTo>
                      <a:pt x="747" y="143"/>
                      <a:pt x="747" y="143"/>
                      <a:pt x="747" y="143"/>
                    </a:cubicBezTo>
                    <a:cubicBezTo>
                      <a:pt x="739" y="109"/>
                      <a:pt x="739" y="109"/>
                      <a:pt x="739" y="109"/>
                    </a:cubicBezTo>
                    <a:cubicBezTo>
                      <a:pt x="745" y="108"/>
                      <a:pt x="745" y="108"/>
                      <a:pt x="745" y="108"/>
                    </a:cubicBezTo>
                    <a:cubicBezTo>
                      <a:pt x="750" y="107"/>
                      <a:pt x="755" y="106"/>
                      <a:pt x="759" y="106"/>
                    </a:cubicBezTo>
                    <a:cubicBezTo>
                      <a:pt x="761" y="105"/>
                      <a:pt x="761" y="105"/>
                      <a:pt x="761" y="105"/>
                    </a:cubicBezTo>
                    <a:cubicBezTo>
                      <a:pt x="767" y="139"/>
                      <a:pt x="767" y="139"/>
                      <a:pt x="767" y="139"/>
                    </a:cubicBezTo>
                    <a:cubicBezTo>
                      <a:pt x="782" y="138"/>
                      <a:pt x="782" y="138"/>
                      <a:pt x="782" y="138"/>
                    </a:cubicBezTo>
                    <a:cubicBezTo>
                      <a:pt x="786" y="137"/>
                      <a:pt x="790" y="136"/>
                      <a:pt x="795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lnTo>
                      <a:pt x="802" y="135"/>
                    </a:lnTo>
                    <a:close/>
                    <a:moveTo>
                      <a:pt x="783" y="24"/>
                    </a:moveTo>
                    <a:cubicBezTo>
                      <a:pt x="795" y="123"/>
                      <a:pt x="795" y="123"/>
                      <a:pt x="795" y="123"/>
                    </a:cubicBezTo>
                    <a:cubicBezTo>
                      <a:pt x="793" y="123"/>
                      <a:pt x="793" y="123"/>
                      <a:pt x="793" y="123"/>
                    </a:cubicBezTo>
                    <a:cubicBezTo>
                      <a:pt x="789" y="123"/>
                      <a:pt x="784" y="124"/>
                      <a:pt x="779" y="124"/>
                    </a:cubicBezTo>
                    <a:cubicBezTo>
                      <a:pt x="778" y="124"/>
                      <a:pt x="778" y="124"/>
                      <a:pt x="778" y="12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2" y="90"/>
                      <a:pt x="772" y="90"/>
                      <a:pt x="772" y="90"/>
                    </a:cubicBezTo>
                    <a:cubicBezTo>
                      <a:pt x="771" y="90"/>
                      <a:pt x="771" y="90"/>
                      <a:pt x="771" y="90"/>
                    </a:cubicBezTo>
                    <a:cubicBezTo>
                      <a:pt x="761" y="92"/>
                      <a:pt x="751" y="93"/>
                      <a:pt x="743" y="95"/>
                    </a:cubicBezTo>
                    <a:cubicBezTo>
                      <a:pt x="737" y="96"/>
                      <a:pt x="737" y="96"/>
                      <a:pt x="737" y="96"/>
                    </a:cubicBezTo>
                    <a:cubicBezTo>
                      <a:pt x="731" y="69"/>
                      <a:pt x="731" y="69"/>
                      <a:pt x="731" y="69"/>
                    </a:cubicBezTo>
                    <a:cubicBezTo>
                      <a:pt x="733" y="69"/>
                      <a:pt x="733" y="69"/>
                      <a:pt x="733" y="69"/>
                    </a:cubicBezTo>
                    <a:cubicBezTo>
                      <a:pt x="744" y="67"/>
                      <a:pt x="755" y="65"/>
                      <a:pt x="766" y="64"/>
                    </a:cubicBezTo>
                    <a:cubicBezTo>
                      <a:pt x="768" y="63"/>
                      <a:pt x="768" y="63"/>
                      <a:pt x="768" y="63"/>
                    </a:cubicBezTo>
                    <a:cubicBezTo>
                      <a:pt x="763" y="27"/>
                      <a:pt x="763" y="27"/>
                      <a:pt x="763" y="27"/>
                    </a:cubicBezTo>
                    <a:cubicBezTo>
                      <a:pt x="770" y="26"/>
                      <a:pt x="776" y="25"/>
                      <a:pt x="783" y="24"/>
                    </a:cubicBezTo>
                    <a:close/>
                    <a:moveTo>
                      <a:pt x="626" y="60"/>
                    </a:moveTo>
                    <a:cubicBezTo>
                      <a:pt x="661" y="49"/>
                      <a:pt x="697" y="40"/>
                      <a:pt x="733" y="34"/>
                    </a:cubicBezTo>
                    <a:cubicBezTo>
                      <a:pt x="738" y="34"/>
                      <a:pt x="743" y="33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3" y="52"/>
                      <a:pt x="753" y="52"/>
                      <a:pt x="753" y="52"/>
                    </a:cubicBezTo>
                    <a:cubicBezTo>
                      <a:pt x="751" y="52"/>
                      <a:pt x="751" y="52"/>
                      <a:pt x="751" y="52"/>
                    </a:cubicBezTo>
                    <a:cubicBezTo>
                      <a:pt x="743" y="53"/>
                      <a:pt x="736" y="54"/>
                      <a:pt x="730" y="56"/>
                    </a:cubicBezTo>
                    <a:cubicBezTo>
                      <a:pt x="715" y="58"/>
                      <a:pt x="715" y="58"/>
                      <a:pt x="715" y="58"/>
                    </a:cubicBezTo>
                    <a:cubicBezTo>
                      <a:pt x="723" y="98"/>
                      <a:pt x="723" y="98"/>
                      <a:pt x="723" y="98"/>
                    </a:cubicBezTo>
                    <a:cubicBezTo>
                      <a:pt x="722" y="98"/>
                      <a:pt x="722" y="98"/>
                      <a:pt x="722" y="98"/>
                    </a:cubicBezTo>
                    <a:cubicBezTo>
                      <a:pt x="716" y="99"/>
                      <a:pt x="711" y="101"/>
                      <a:pt x="706" y="102"/>
                    </a:cubicBezTo>
                    <a:cubicBezTo>
                      <a:pt x="704" y="102"/>
                      <a:pt x="704" y="102"/>
                      <a:pt x="704" y="102"/>
                    </a:cubicBezTo>
                    <a:cubicBezTo>
                      <a:pt x="695" y="63"/>
                      <a:pt x="695" y="63"/>
                      <a:pt x="695" y="63"/>
                    </a:cubicBezTo>
                    <a:cubicBezTo>
                      <a:pt x="690" y="64"/>
                      <a:pt x="690" y="64"/>
                      <a:pt x="690" y="64"/>
                    </a:cubicBezTo>
                    <a:cubicBezTo>
                      <a:pt x="676" y="67"/>
                      <a:pt x="662" y="71"/>
                      <a:pt x="648" y="74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47" y="75"/>
                      <a:pt x="647" y="75"/>
                      <a:pt x="647" y="75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76" y="175"/>
                      <a:pt x="676" y="175"/>
                      <a:pt x="676" y="175"/>
                    </a:cubicBezTo>
                    <a:cubicBezTo>
                      <a:pt x="642" y="185"/>
                      <a:pt x="609" y="197"/>
                      <a:pt x="577" y="212"/>
                    </a:cubicBezTo>
                    <a:cubicBezTo>
                      <a:pt x="570" y="197"/>
                      <a:pt x="570" y="197"/>
                      <a:pt x="570" y="197"/>
                    </a:cubicBezTo>
                    <a:cubicBezTo>
                      <a:pt x="573" y="196"/>
                      <a:pt x="573" y="196"/>
                      <a:pt x="573" y="196"/>
                    </a:cubicBezTo>
                    <a:cubicBezTo>
                      <a:pt x="577" y="194"/>
                      <a:pt x="582" y="192"/>
                      <a:pt x="586" y="190"/>
                    </a:cubicBezTo>
                    <a:cubicBezTo>
                      <a:pt x="590" y="188"/>
                      <a:pt x="594" y="186"/>
                      <a:pt x="598" y="185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586" y="153"/>
                      <a:pt x="586" y="153"/>
                      <a:pt x="586" y="153"/>
                    </a:cubicBezTo>
                    <a:cubicBezTo>
                      <a:pt x="591" y="150"/>
                      <a:pt x="591" y="150"/>
                      <a:pt x="591" y="150"/>
                    </a:cubicBezTo>
                    <a:cubicBezTo>
                      <a:pt x="596" y="149"/>
                      <a:pt x="600" y="147"/>
                      <a:pt x="605" y="145"/>
                    </a:cubicBezTo>
                    <a:cubicBezTo>
                      <a:pt x="606" y="145"/>
                      <a:pt x="606" y="145"/>
                      <a:pt x="606" y="145"/>
                    </a:cubicBezTo>
                    <a:cubicBezTo>
                      <a:pt x="619" y="177"/>
                      <a:pt x="619" y="177"/>
                      <a:pt x="619" y="177"/>
                    </a:cubicBezTo>
                    <a:cubicBezTo>
                      <a:pt x="633" y="172"/>
                      <a:pt x="633" y="172"/>
                      <a:pt x="633" y="172"/>
                    </a:cubicBezTo>
                    <a:cubicBezTo>
                      <a:pt x="637" y="170"/>
                      <a:pt x="642" y="169"/>
                      <a:pt x="646" y="168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53" y="166"/>
                      <a:pt x="653" y="166"/>
                      <a:pt x="653" y="166"/>
                    </a:cubicBezTo>
                    <a:cubicBezTo>
                      <a:pt x="655" y="165"/>
                      <a:pt x="657" y="164"/>
                      <a:pt x="658" y="164"/>
                    </a:cubicBezTo>
                    <a:cubicBezTo>
                      <a:pt x="660" y="163"/>
                      <a:pt x="660" y="163"/>
                      <a:pt x="660" y="163"/>
                    </a:cubicBezTo>
                    <a:cubicBezTo>
                      <a:pt x="625" y="60"/>
                      <a:pt x="625" y="60"/>
                      <a:pt x="625" y="60"/>
                    </a:cubicBezTo>
                    <a:lnTo>
                      <a:pt x="626" y="60"/>
                    </a:lnTo>
                    <a:close/>
                    <a:moveTo>
                      <a:pt x="611" y="61"/>
                    </a:moveTo>
                    <a:cubicBezTo>
                      <a:pt x="643" y="155"/>
                      <a:pt x="643" y="155"/>
                      <a:pt x="643" y="155"/>
                    </a:cubicBezTo>
                    <a:cubicBezTo>
                      <a:pt x="641" y="155"/>
                      <a:pt x="641" y="155"/>
                      <a:pt x="641" y="155"/>
                    </a:cubicBezTo>
                    <a:cubicBezTo>
                      <a:pt x="637" y="156"/>
                      <a:pt x="633" y="158"/>
                      <a:pt x="628" y="159"/>
                    </a:cubicBezTo>
                    <a:cubicBezTo>
                      <a:pt x="627" y="160"/>
                      <a:pt x="627" y="160"/>
                      <a:pt x="627" y="16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4" y="128"/>
                      <a:pt x="614" y="128"/>
                      <a:pt x="614" y="128"/>
                    </a:cubicBezTo>
                    <a:cubicBezTo>
                      <a:pt x="613" y="128"/>
                      <a:pt x="613" y="128"/>
                      <a:pt x="613" y="128"/>
                    </a:cubicBezTo>
                    <a:cubicBezTo>
                      <a:pt x="603" y="132"/>
                      <a:pt x="594" y="135"/>
                      <a:pt x="586" y="138"/>
                    </a:cubicBezTo>
                    <a:cubicBezTo>
                      <a:pt x="580" y="140"/>
                      <a:pt x="580" y="140"/>
                      <a:pt x="580" y="140"/>
                    </a:cubicBezTo>
                    <a:cubicBezTo>
                      <a:pt x="569" y="116"/>
                      <a:pt x="569" y="116"/>
                      <a:pt x="569" y="116"/>
                    </a:cubicBezTo>
                    <a:cubicBezTo>
                      <a:pt x="571" y="115"/>
                      <a:pt x="571" y="115"/>
                      <a:pt x="571" y="115"/>
                    </a:cubicBezTo>
                    <a:cubicBezTo>
                      <a:pt x="581" y="111"/>
                      <a:pt x="592" y="107"/>
                      <a:pt x="602" y="103"/>
                    </a:cubicBezTo>
                    <a:cubicBezTo>
                      <a:pt x="604" y="102"/>
                      <a:pt x="604" y="102"/>
                      <a:pt x="604" y="102"/>
                    </a:cubicBezTo>
                    <a:cubicBezTo>
                      <a:pt x="592" y="67"/>
                      <a:pt x="592" y="67"/>
                      <a:pt x="592" y="67"/>
                    </a:cubicBezTo>
                    <a:cubicBezTo>
                      <a:pt x="598" y="65"/>
                      <a:pt x="604" y="63"/>
                      <a:pt x="611" y="61"/>
                    </a:cubicBezTo>
                    <a:close/>
                    <a:moveTo>
                      <a:pt x="465" y="128"/>
                    </a:moveTo>
                    <a:cubicBezTo>
                      <a:pt x="497" y="110"/>
                      <a:pt x="530" y="95"/>
                      <a:pt x="564" y="81"/>
                    </a:cubicBezTo>
                    <a:cubicBezTo>
                      <a:pt x="569" y="79"/>
                      <a:pt x="574" y="77"/>
                      <a:pt x="579" y="76"/>
                    </a:cubicBezTo>
                    <a:cubicBezTo>
                      <a:pt x="580" y="75"/>
                      <a:pt x="580" y="75"/>
                      <a:pt x="580" y="75"/>
                    </a:cubicBezTo>
                    <a:cubicBezTo>
                      <a:pt x="587" y="94"/>
                      <a:pt x="587" y="94"/>
                      <a:pt x="587" y="94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78" y="97"/>
                      <a:pt x="572" y="100"/>
                      <a:pt x="565" y="103"/>
                    </a:cubicBezTo>
                    <a:cubicBezTo>
                      <a:pt x="551" y="108"/>
                      <a:pt x="551" y="108"/>
                      <a:pt x="551" y="108"/>
                    </a:cubicBezTo>
                    <a:cubicBezTo>
                      <a:pt x="568" y="146"/>
                      <a:pt x="568" y="146"/>
                      <a:pt x="568" y="146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1" y="148"/>
                      <a:pt x="557" y="150"/>
                      <a:pt x="552" y="153"/>
                    </a:cubicBezTo>
                    <a:cubicBezTo>
                      <a:pt x="550" y="153"/>
                      <a:pt x="550" y="153"/>
                      <a:pt x="550" y="153"/>
                    </a:cubicBezTo>
                    <a:cubicBezTo>
                      <a:pt x="532" y="117"/>
                      <a:pt x="532" y="117"/>
                      <a:pt x="532" y="117"/>
                    </a:cubicBezTo>
                    <a:cubicBezTo>
                      <a:pt x="528" y="119"/>
                      <a:pt x="528" y="119"/>
                      <a:pt x="528" y="119"/>
                    </a:cubicBezTo>
                    <a:cubicBezTo>
                      <a:pt x="515" y="125"/>
                      <a:pt x="502" y="132"/>
                      <a:pt x="489" y="138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7" y="139"/>
                      <a:pt x="487" y="139"/>
                      <a:pt x="487" y="139"/>
                    </a:cubicBezTo>
                    <a:cubicBezTo>
                      <a:pt x="538" y="231"/>
                      <a:pt x="538" y="231"/>
                      <a:pt x="538" y="231"/>
                    </a:cubicBezTo>
                    <a:cubicBezTo>
                      <a:pt x="507" y="247"/>
                      <a:pt x="477" y="266"/>
                      <a:pt x="448" y="287"/>
                    </a:cubicBezTo>
                    <a:cubicBezTo>
                      <a:pt x="438" y="274"/>
                      <a:pt x="438" y="274"/>
                      <a:pt x="438" y="274"/>
                    </a:cubicBezTo>
                    <a:cubicBezTo>
                      <a:pt x="441" y="272"/>
                      <a:pt x="441" y="272"/>
                      <a:pt x="441" y="272"/>
                    </a:cubicBezTo>
                    <a:cubicBezTo>
                      <a:pt x="445" y="269"/>
                      <a:pt x="449" y="267"/>
                      <a:pt x="453" y="264"/>
                    </a:cubicBezTo>
                    <a:cubicBezTo>
                      <a:pt x="456" y="261"/>
                      <a:pt x="460" y="259"/>
                      <a:pt x="464" y="256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45" y="227"/>
                      <a:pt x="445" y="227"/>
                      <a:pt x="445" y="227"/>
                    </a:cubicBezTo>
                    <a:cubicBezTo>
                      <a:pt x="450" y="224"/>
                      <a:pt x="450" y="224"/>
                      <a:pt x="450" y="224"/>
                    </a:cubicBezTo>
                    <a:cubicBezTo>
                      <a:pt x="454" y="222"/>
                      <a:pt x="458" y="219"/>
                      <a:pt x="462" y="216"/>
                    </a:cubicBezTo>
                    <a:cubicBezTo>
                      <a:pt x="463" y="215"/>
                      <a:pt x="463" y="215"/>
                      <a:pt x="463" y="215"/>
                    </a:cubicBezTo>
                    <a:cubicBezTo>
                      <a:pt x="482" y="244"/>
                      <a:pt x="482" y="244"/>
                      <a:pt x="482" y="244"/>
                    </a:cubicBezTo>
                    <a:cubicBezTo>
                      <a:pt x="495" y="236"/>
                      <a:pt x="495" y="236"/>
                      <a:pt x="495" y="236"/>
                    </a:cubicBezTo>
                    <a:cubicBezTo>
                      <a:pt x="499" y="234"/>
                      <a:pt x="503" y="232"/>
                      <a:pt x="507" y="230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13" y="226"/>
                      <a:pt x="513" y="226"/>
                      <a:pt x="513" y="226"/>
                    </a:cubicBezTo>
                    <a:cubicBezTo>
                      <a:pt x="515" y="225"/>
                      <a:pt x="516" y="224"/>
                      <a:pt x="518" y="223"/>
                    </a:cubicBezTo>
                    <a:cubicBezTo>
                      <a:pt x="520" y="222"/>
                      <a:pt x="520" y="222"/>
                      <a:pt x="520" y="222"/>
                    </a:cubicBezTo>
                    <a:cubicBezTo>
                      <a:pt x="463" y="129"/>
                      <a:pt x="463" y="129"/>
                      <a:pt x="463" y="129"/>
                    </a:cubicBezTo>
                    <a:lnTo>
                      <a:pt x="465" y="128"/>
                    </a:lnTo>
                    <a:close/>
                    <a:moveTo>
                      <a:pt x="450" y="132"/>
                    </a:moveTo>
                    <a:cubicBezTo>
                      <a:pt x="501" y="217"/>
                      <a:pt x="501" y="217"/>
                      <a:pt x="501" y="217"/>
                    </a:cubicBezTo>
                    <a:cubicBezTo>
                      <a:pt x="500" y="218"/>
                      <a:pt x="500" y="218"/>
                      <a:pt x="500" y="218"/>
                    </a:cubicBezTo>
                    <a:cubicBezTo>
                      <a:pt x="496" y="221"/>
                      <a:pt x="492" y="223"/>
                      <a:pt x="488" y="225"/>
                    </a:cubicBezTo>
                    <a:cubicBezTo>
                      <a:pt x="486" y="226"/>
                      <a:pt x="486" y="226"/>
                      <a:pt x="486" y="226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67" y="197"/>
                      <a:pt x="467" y="197"/>
                      <a:pt x="467" y="197"/>
                    </a:cubicBezTo>
                    <a:cubicBezTo>
                      <a:pt x="466" y="198"/>
                      <a:pt x="466" y="198"/>
                      <a:pt x="466" y="198"/>
                    </a:cubicBezTo>
                    <a:cubicBezTo>
                      <a:pt x="457" y="203"/>
                      <a:pt x="449" y="208"/>
                      <a:pt x="442" y="213"/>
                    </a:cubicBezTo>
                    <a:cubicBezTo>
                      <a:pt x="437" y="217"/>
                      <a:pt x="437" y="217"/>
                      <a:pt x="437" y="217"/>
                    </a:cubicBezTo>
                    <a:cubicBezTo>
                      <a:pt x="421" y="195"/>
                      <a:pt x="421" y="195"/>
                      <a:pt x="421" y="195"/>
                    </a:cubicBezTo>
                    <a:cubicBezTo>
                      <a:pt x="422" y="194"/>
                      <a:pt x="422" y="194"/>
                      <a:pt x="422" y="194"/>
                    </a:cubicBezTo>
                    <a:cubicBezTo>
                      <a:pt x="432" y="187"/>
                      <a:pt x="441" y="181"/>
                      <a:pt x="451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33" y="142"/>
                      <a:pt x="433" y="142"/>
                      <a:pt x="433" y="142"/>
                    </a:cubicBezTo>
                    <a:cubicBezTo>
                      <a:pt x="438" y="139"/>
                      <a:pt x="444" y="136"/>
                      <a:pt x="450" y="132"/>
                    </a:cubicBezTo>
                    <a:close/>
                    <a:moveTo>
                      <a:pt x="321" y="229"/>
                    </a:moveTo>
                    <a:cubicBezTo>
                      <a:pt x="349" y="205"/>
                      <a:pt x="378" y="182"/>
                      <a:pt x="409" y="162"/>
                    </a:cubicBezTo>
                    <a:cubicBezTo>
                      <a:pt x="413" y="159"/>
                      <a:pt x="417" y="156"/>
                      <a:pt x="422" y="154"/>
                    </a:cubicBezTo>
                    <a:cubicBezTo>
                      <a:pt x="423" y="153"/>
                      <a:pt x="423" y="153"/>
                      <a:pt x="423" y="153"/>
                    </a:cubicBezTo>
                    <a:cubicBezTo>
                      <a:pt x="434" y="170"/>
                      <a:pt x="434" y="170"/>
                      <a:pt x="434" y="170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26" y="175"/>
                      <a:pt x="420" y="179"/>
                      <a:pt x="414" y="183"/>
                    </a:cubicBezTo>
                    <a:cubicBezTo>
                      <a:pt x="402" y="191"/>
                      <a:pt x="402" y="191"/>
                      <a:pt x="402" y="191"/>
                    </a:cubicBezTo>
                    <a:cubicBezTo>
                      <a:pt x="426" y="224"/>
                      <a:pt x="426" y="224"/>
                      <a:pt x="426" y="224"/>
                    </a:cubicBezTo>
                    <a:cubicBezTo>
                      <a:pt x="424" y="225"/>
                      <a:pt x="424" y="225"/>
                      <a:pt x="424" y="225"/>
                    </a:cubicBezTo>
                    <a:cubicBezTo>
                      <a:pt x="420" y="228"/>
                      <a:pt x="416" y="231"/>
                      <a:pt x="411" y="235"/>
                    </a:cubicBezTo>
                    <a:cubicBezTo>
                      <a:pt x="410" y="235"/>
                      <a:pt x="410" y="235"/>
                      <a:pt x="410" y="235"/>
                    </a:cubicBezTo>
                    <a:cubicBezTo>
                      <a:pt x="385" y="203"/>
                      <a:pt x="385" y="203"/>
                      <a:pt x="385" y="203"/>
                    </a:cubicBezTo>
                    <a:cubicBezTo>
                      <a:pt x="381" y="206"/>
                      <a:pt x="381" y="206"/>
                      <a:pt x="381" y="206"/>
                    </a:cubicBezTo>
                    <a:cubicBezTo>
                      <a:pt x="370" y="215"/>
                      <a:pt x="358" y="224"/>
                      <a:pt x="347" y="233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5"/>
                      <a:pt x="346" y="235"/>
                      <a:pt x="346" y="235"/>
                    </a:cubicBezTo>
                    <a:cubicBezTo>
                      <a:pt x="414" y="314"/>
                      <a:pt x="414" y="314"/>
                      <a:pt x="414" y="314"/>
                    </a:cubicBezTo>
                    <a:cubicBezTo>
                      <a:pt x="390" y="334"/>
                      <a:pt x="367" y="356"/>
                      <a:pt x="346" y="380"/>
                    </a:cubicBezTo>
                    <a:cubicBezTo>
                      <a:pt x="343" y="382"/>
                      <a:pt x="341" y="385"/>
                      <a:pt x="338" y="388"/>
                    </a:cubicBezTo>
                    <a:cubicBezTo>
                      <a:pt x="326" y="377"/>
                      <a:pt x="326" y="377"/>
                      <a:pt x="326" y="377"/>
                    </a:cubicBezTo>
                    <a:cubicBezTo>
                      <a:pt x="328" y="374"/>
                      <a:pt x="328" y="374"/>
                      <a:pt x="328" y="374"/>
                    </a:cubicBezTo>
                    <a:cubicBezTo>
                      <a:pt x="331" y="371"/>
                      <a:pt x="334" y="367"/>
                      <a:pt x="338" y="364"/>
                    </a:cubicBezTo>
                    <a:cubicBezTo>
                      <a:pt x="341" y="361"/>
                      <a:pt x="344" y="357"/>
                      <a:pt x="347" y="354"/>
                    </a:cubicBezTo>
                    <a:cubicBezTo>
                      <a:pt x="348" y="353"/>
                      <a:pt x="348" y="353"/>
                      <a:pt x="348" y="353"/>
                    </a:cubicBezTo>
                    <a:cubicBezTo>
                      <a:pt x="322" y="330"/>
                      <a:pt x="322" y="330"/>
                      <a:pt x="322" y="330"/>
                    </a:cubicBezTo>
                    <a:cubicBezTo>
                      <a:pt x="326" y="326"/>
                      <a:pt x="326" y="326"/>
                      <a:pt x="326" y="326"/>
                    </a:cubicBezTo>
                    <a:cubicBezTo>
                      <a:pt x="330" y="322"/>
                      <a:pt x="333" y="319"/>
                      <a:pt x="337" y="316"/>
                    </a:cubicBezTo>
                    <a:cubicBezTo>
                      <a:pt x="338" y="314"/>
                      <a:pt x="338" y="314"/>
                      <a:pt x="338" y="314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73" y="328"/>
                      <a:pt x="373" y="328"/>
                      <a:pt x="373" y="328"/>
                    </a:cubicBezTo>
                    <a:cubicBezTo>
                      <a:pt x="377" y="325"/>
                      <a:pt x="380" y="322"/>
                      <a:pt x="383" y="319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8" y="315"/>
                      <a:pt x="388" y="315"/>
                      <a:pt x="388" y="315"/>
                    </a:cubicBezTo>
                    <a:cubicBezTo>
                      <a:pt x="390" y="314"/>
                      <a:pt x="391" y="312"/>
                      <a:pt x="393" y="311"/>
                    </a:cubicBezTo>
                    <a:cubicBezTo>
                      <a:pt x="394" y="309"/>
                      <a:pt x="394" y="309"/>
                      <a:pt x="394" y="309"/>
                    </a:cubicBezTo>
                    <a:cubicBezTo>
                      <a:pt x="320" y="230"/>
                      <a:pt x="320" y="230"/>
                      <a:pt x="320" y="230"/>
                    </a:cubicBezTo>
                    <a:lnTo>
                      <a:pt x="321" y="229"/>
                    </a:lnTo>
                    <a:close/>
                    <a:moveTo>
                      <a:pt x="308" y="236"/>
                    </a:moveTo>
                    <a:cubicBezTo>
                      <a:pt x="375" y="308"/>
                      <a:pt x="375" y="308"/>
                      <a:pt x="375" y="308"/>
                    </a:cubicBezTo>
                    <a:cubicBezTo>
                      <a:pt x="374" y="310"/>
                      <a:pt x="374" y="310"/>
                      <a:pt x="374" y="310"/>
                    </a:cubicBezTo>
                    <a:cubicBezTo>
                      <a:pt x="371" y="313"/>
                      <a:pt x="367" y="316"/>
                      <a:pt x="364" y="319"/>
                    </a:cubicBezTo>
                    <a:cubicBezTo>
                      <a:pt x="363" y="320"/>
                      <a:pt x="363" y="320"/>
                      <a:pt x="363" y="320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38" y="296"/>
                      <a:pt x="338" y="296"/>
                      <a:pt x="338" y="296"/>
                    </a:cubicBezTo>
                    <a:cubicBezTo>
                      <a:pt x="337" y="297"/>
                      <a:pt x="337" y="297"/>
                      <a:pt x="337" y="297"/>
                    </a:cubicBezTo>
                    <a:cubicBezTo>
                      <a:pt x="329" y="304"/>
                      <a:pt x="323" y="310"/>
                      <a:pt x="317" y="316"/>
                    </a:cubicBezTo>
                    <a:cubicBezTo>
                      <a:pt x="316" y="317"/>
                      <a:pt x="315" y="318"/>
                      <a:pt x="315" y="318"/>
                    </a:cubicBezTo>
                    <a:cubicBezTo>
                      <a:pt x="312" y="321"/>
                      <a:pt x="312" y="321"/>
                      <a:pt x="312" y="321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93" y="302"/>
                      <a:pt x="293" y="302"/>
                      <a:pt x="293" y="302"/>
                    </a:cubicBezTo>
                    <a:cubicBezTo>
                      <a:pt x="301" y="293"/>
                      <a:pt x="309" y="285"/>
                      <a:pt x="317" y="278"/>
                    </a:cubicBezTo>
                    <a:cubicBezTo>
                      <a:pt x="318" y="277"/>
                      <a:pt x="318" y="277"/>
                      <a:pt x="318" y="277"/>
                    </a:cubicBezTo>
                    <a:cubicBezTo>
                      <a:pt x="293" y="249"/>
                      <a:pt x="293" y="249"/>
                      <a:pt x="293" y="249"/>
                    </a:cubicBezTo>
                    <a:cubicBezTo>
                      <a:pt x="298" y="245"/>
                      <a:pt x="303" y="240"/>
                      <a:pt x="308" y="236"/>
                    </a:cubicBezTo>
                    <a:close/>
                    <a:moveTo>
                      <a:pt x="202" y="357"/>
                    </a:moveTo>
                    <a:cubicBezTo>
                      <a:pt x="224" y="328"/>
                      <a:pt x="248" y="300"/>
                      <a:pt x="273" y="274"/>
                    </a:cubicBezTo>
                    <a:cubicBezTo>
                      <a:pt x="277" y="270"/>
                      <a:pt x="281" y="266"/>
                      <a:pt x="285" y="262"/>
                    </a:cubicBezTo>
                    <a:cubicBezTo>
                      <a:pt x="286" y="261"/>
                      <a:pt x="286" y="261"/>
                      <a:pt x="286" y="261"/>
                    </a:cubicBezTo>
                    <a:cubicBezTo>
                      <a:pt x="300" y="276"/>
                      <a:pt x="300" y="276"/>
                      <a:pt x="300" y="276"/>
                    </a:cubicBezTo>
                    <a:cubicBezTo>
                      <a:pt x="299" y="277"/>
                      <a:pt x="299" y="277"/>
                      <a:pt x="299" y="277"/>
                    </a:cubicBezTo>
                    <a:cubicBezTo>
                      <a:pt x="293" y="282"/>
                      <a:pt x="288" y="287"/>
                      <a:pt x="283" y="293"/>
                    </a:cubicBezTo>
                    <a:cubicBezTo>
                      <a:pt x="273" y="304"/>
                      <a:pt x="273" y="304"/>
                      <a:pt x="273" y="304"/>
                    </a:cubicBezTo>
                    <a:cubicBezTo>
                      <a:pt x="303" y="331"/>
                      <a:pt x="303" y="331"/>
                      <a:pt x="303" y="331"/>
                    </a:cubicBezTo>
                    <a:cubicBezTo>
                      <a:pt x="302" y="332"/>
                      <a:pt x="302" y="332"/>
                      <a:pt x="302" y="332"/>
                    </a:cubicBezTo>
                    <a:cubicBezTo>
                      <a:pt x="298" y="336"/>
                      <a:pt x="295" y="340"/>
                      <a:pt x="291" y="344"/>
                    </a:cubicBezTo>
                    <a:cubicBezTo>
                      <a:pt x="290" y="345"/>
                      <a:pt x="290" y="345"/>
                      <a:pt x="290" y="345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46" y="334"/>
                      <a:pt x="237" y="345"/>
                      <a:pt x="228" y="356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8"/>
                      <a:pt x="227" y="358"/>
                      <a:pt x="227" y="358"/>
                    </a:cubicBezTo>
                    <a:cubicBezTo>
                      <a:pt x="310" y="421"/>
                      <a:pt x="310" y="421"/>
                      <a:pt x="310" y="421"/>
                    </a:cubicBezTo>
                    <a:cubicBezTo>
                      <a:pt x="288" y="449"/>
                      <a:pt x="269" y="478"/>
                      <a:pt x="251" y="509"/>
                    </a:cubicBezTo>
                    <a:cubicBezTo>
                      <a:pt x="237" y="501"/>
                      <a:pt x="237" y="501"/>
                      <a:pt x="237" y="501"/>
                    </a:cubicBezTo>
                    <a:cubicBezTo>
                      <a:pt x="239" y="498"/>
                      <a:pt x="239" y="498"/>
                      <a:pt x="239" y="498"/>
                    </a:cubicBezTo>
                    <a:cubicBezTo>
                      <a:pt x="241" y="494"/>
                      <a:pt x="243" y="490"/>
                      <a:pt x="246" y="486"/>
                    </a:cubicBezTo>
                    <a:cubicBezTo>
                      <a:pt x="248" y="482"/>
                      <a:pt x="251" y="478"/>
                      <a:pt x="253" y="474"/>
                    </a:cubicBezTo>
                    <a:cubicBezTo>
                      <a:pt x="254" y="473"/>
                      <a:pt x="254" y="473"/>
                      <a:pt x="254" y="473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7" y="451"/>
                      <a:pt x="227" y="451"/>
                      <a:pt x="227" y="451"/>
                    </a:cubicBezTo>
                    <a:cubicBezTo>
                      <a:pt x="230" y="447"/>
                      <a:pt x="232" y="443"/>
                      <a:pt x="235" y="439"/>
                    </a:cubicBezTo>
                    <a:cubicBezTo>
                      <a:pt x="236" y="437"/>
                      <a:pt x="236" y="437"/>
                      <a:pt x="236" y="437"/>
                    </a:cubicBezTo>
                    <a:cubicBezTo>
                      <a:pt x="265" y="456"/>
                      <a:pt x="265" y="456"/>
                      <a:pt x="265" y="456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1"/>
                      <a:pt x="269" y="450"/>
                      <a:pt x="269" y="450"/>
                    </a:cubicBezTo>
                    <a:cubicBezTo>
                      <a:pt x="274" y="443"/>
                      <a:pt x="274" y="443"/>
                      <a:pt x="274" y="443"/>
                    </a:cubicBezTo>
                    <a:cubicBezTo>
                      <a:pt x="276" y="440"/>
                      <a:pt x="279" y="436"/>
                      <a:pt x="281" y="433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5" y="427"/>
                      <a:pt x="285" y="427"/>
                      <a:pt x="285" y="427"/>
                    </a:cubicBezTo>
                    <a:cubicBezTo>
                      <a:pt x="286" y="426"/>
                      <a:pt x="288" y="424"/>
                      <a:pt x="289" y="422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01" y="358"/>
                      <a:pt x="201" y="358"/>
                      <a:pt x="201" y="358"/>
                    </a:cubicBezTo>
                    <a:lnTo>
                      <a:pt x="202" y="357"/>
                    </a:lnTo>
                    <a:close/>
                    <a:moveTo>
                      <a:pt x="190" y="367"/>
                    </a:moveTo>
                    <a:cubicBezTo>
                      <a:pt x="271" y="424"/>
                      <a:pt x="271" y="424"/>
                      <a:pt x="271" y="424"/>
                    </a:cubicBezTo>
                    <a:cubicBezTo>
                      <a:pt x="270" y="425"/>
                      <a:pt x="270" y="425"/>
                      <a:pt x="270" y="425"/>
                    </a:cubicBezTo>
                    <a:cubicBezTo>
                      <a:pt x="267" y="429"/>
                      <a:pt x="265" y="433"/>
                      <a:pt x="262" y="436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32" y="419"/>
                      <a:pt x="232" y="419"/>
                      <a:pt x="232" y="419"/>
                    </a:cubicBezTo>
                    <a:cubicBezTo>
                      <a:pt x="231" y="420"/>
                      <a:pt x="231" y="420"/>
                      <a:pt x="231" y="420"/>
                    </a:cubicBezTo>
                    <a:cubicBezTo>
                      <a:pt x="225" y="429"/>
                      <a:pt x="220" y="436"/>
                      <a:pt x="216" y="444"/>
                    </a:cubicBezTo>
                    <a:cubicBezTo>
                      <a:pt x="215" y="444"/>
                      <a:pt x="215" y="445"/>
                      <a:pt x="214" y="446"/>
                    </a:cubicBezTo>
                    <a:cubicBezTo>
                      <a:pt x="212" y="449"/>
                      <a:pt x="212" y="449"/>
                      <a:pt x="212" y="449"/>
                    </a:cubicBezTo>
                    <a:cubicBezTo>
                      <a:pt x="189" y="435"/>
                      <a:pt x="189" y="435"/>
                      <a:pt x="189" y="435"/>
                    </a:cubicBezTo>
                    <a:cubicBezTo>
                      <a:pt x="190" y="434"/>
                      <a:pt x="190" y="434"/>
                      <a:pt x="190" y="434"/>
                    </a:cubicBezTo>
                    <a:cubicBezTo>
                      <a:pt x="196" y="424"/>
                      <a:pt x="202" y="415"/>
                      <a:pt x="208" y="406"/>
                    </a:cubicBezTo>
                    <a:cubicBezTo>
                      <a:pt x="209" y="404"/>
                      <a:pt x="209" y="404"/>
                      <a:pt x="209" y="404"/>
                    </a:cubicBezTo>
                    <a:cubicBezTo>
                      <a:pt x="178" y="383"/>
                      <a:pt x="178" y="383"/>
                      <a:pt x="178" y="383"/>
                    </a:cubicBezTo>
                    <a:cubicBezTo>
                      <a:pt x="182" y="378"/>
                      <a:pt x="186" y="372"/>
                      <a:pt x="190" y="367"/>
                    </a:cubicBezTo>
                    <a:close/>
                    <a:moveTo>
                      <a:pt x="111" y="507"/>
                    </a:moveTo>
                    <a:cubicBezTo>
                      <a:pt x="127" y="474"/>
                      <a:pt x="145" y="441"/>
                      <a:pt x="164" y="411"/>
                    </a:cubicBezTo>
                    <a:cubicBezTo>
                      <a:pt x="167" y="406"/>
                      <a:pt x="170" y="402"/>
                      <a:pt x="173" y="397"/>
                    </a:cubicBezTo>
                    <a:cubicBezTo>
                      <a:pt x="174" y="396"/>
                      <a:pt x="174" y="396"/>
                      <a:pt x="174" y="396"/>
                    </a:cubicBezTo>
                    <a:cubicBezTo>
                      <a:pt x="190" y="408"/>
                      <a:pt x="190" y="408"/>
                      <a:pt x="190" y="408"/>
                    </a:cubicBezTo>
                    <a:cubicBezTo>
                      <a:pt x="190" y="409"/>
                      <a:pt x="190" y="409"/>
                      <a:pt x="190" y="409"/>
                    </a:cubicBezTo>
                    <a:cubicBezTo>
                      <a:pt x="185" y="415"/>
                      <a:pt x="182" y="421"/>
                      <a:pt x="178" y="427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205" y="460"/>
                      <a:pt x="205" y="460"/>
                      <a:pt x="205" y="460"/>
                    </a:cubicBezTo>
                    <a:cubicBezTo>
                      <a:pt x="204" y="462"/>
                      <a:pt x="204" y="462"/>
                      <a:pt x="204" y="462"/>
                    </a:cubicBezTo>
                    <a:cubicBezTo>
                      <a:pt x="202" y="466"/>
                      <a:pt x="199" y="471"/>
                      <a:pt x="196" y="476"/>
                    </a:cubicBezTo>
                    <a:cubicBezTo>
                      <a:pt x="195" y="477"/>
                      <a:pt x="195" y="477"/>
                      <a:pt x="195" y="477"/>
                    </a:cubicBezTo>
                    <a:cubicBezTo>
                      <a:pt x="160" y="458"/>
                      <a:pt x="160" y="458"/>
                      <a:pt x="160" y="458"/>
                    </a:cubicBezTo>
                    <a:cubicBezTo>
                      <a:pt x="157" y="462"/>
                      <a:pt x="157" y="462"/>
                      <a:pt x="157" y="462"/>
                    </a:cubicBezTo>
                    <a:cubicBezTo>
                      <a:pt x="150" y="475"/>
                      <a:pt x="143" y="488"/>
                      <a:pt x="137" y="501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6" y="503"/>
                      <a:pt x="136" y="503"/>
                      <a:pt x="136" y="503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15" y="579"/>
                      <a:pt x="202" y="612"/>
                      <a:pt x="192" y="645"/>
                    </a:cubicBezTo>
                    <a:cubicBezTo>
                      <a:pt x="176" y="641"/>
                      <a:pt x="176" y="641"/>
                      <a:pt x="176" y="641"/>
                    </a:cubicBezTo>
                    <a:cubicBezTo>
                      <a:pt x="177" y="638"/>
                      <a:pt x="177" y="638"/>
                      <a:pt x="177" y="638"/>
                    </a:cubicBezTo>
                    <a:cubicBezTo>
                      <a:pt x="178" y="633"/>
                      <a:pt x="180" y="628"/>
                      <a:pt x="182" y="624"/>
                    </a:cubicBezTo>
                    <a:cubicBezTo>
                      <a:pt x="183" y="620"/>
                      <a:pt x="184" y="615"/>
                      <a:pt x="186" y="611"/>
                    </a:cubicBezTo>
                    <a:cubicBezTo>
                      <a:pt x="187" y="610"/>
                      <a:pt x="187" y="610"/>
                      <a:pt x="187" y="610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56" y="594"/>
                      <a:pt x="156" y="594"/>
                      <a:pt x="156" y="594"/>
                    </a:cubicBezTo>
                    <a:cubicBezTo>
                      <a:pt x="157" y="589"/>
                      <a:pt x="159" y="585"/>
                      <a:pt x="161" y="580"/>
                    </a:cubicBezTo>
                    <a:cubicBezTo>
                      <a:pt x="162" y="579"/>
                      <a:pt x="162" y="579"/>
                      <a:pt x="162" y="579"/>
                    </a:cubicBezTo>
                    <a:cubicBezTo>
                      <a:pt x="194" y="591"/>
                      <a:pt x="194" y="591"/>
                      <a:pt x="194" y="591"/>
                    </a:cubicBezTo>
                    <a:cubicBezTo>
                      <a:pt x="195" y="588"/>
                      <a:pt x="195" y="588"/>
                      <a:pt x="195" y="588"/>
                    </a:cubicBezTo>
                    <a:cubicBezTo>
                      <a:pt x="195" y="587"/>
                      <a:pt x="195" y="587"/>
                      <a:pt x="196" y="586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1" y="573"/>
                      <a:pt x="203" y="569"/>
                      <a:pt x="205" y="565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8" y="558"/>
                      <a:pt x="208" y="558"/>
                      <a:pt x="208" y="558"/>
                    </a:cubicBezTo>
                    <a:cubicBezTo>
                      <a:pt x="209" y="556"/>
                      <a:pt x="210" y="554"/>
                      <a:pt x="211" y="553"/>
                    </a:cubicBezTo>
                    <a:cubicBezTo>
                      <a:pt x="211" y="551"/>
                      <a:pt x="211" y="551"/>
                      <a:pt x="211" y="551"/>
                    </a:cubicBezTo>
                    <a:cubicBezTo>
                      <a:pt x="111" y="508"/>
                      <a:pt x="111" y="508"/>
                      <a:pt x="111" y="508"/>
                    </a:cubicBezTo>
                    <a:lnTo>
                      <a:pt x="111" y="507"/>
                    </a:lnTo>
                    <a:close/>
                    <a:moveTo>
                      <a:pt x="102" y="519"/>
                    </a:moveTo>
                    <a:cubicBezTo>
                      <a:pt x="193" y="558"/>
                      <a:pt x="193" y="558"/>
                      <a:pt x="193" y="558"/>
                    </a:cubicBezTo>
                    <a:cubicBezTo>
                      <a:pt x="193" y="559"/>
                      <a:pt x="193" y="559"/>
                      <a:pt x="193" y="559"/>
                    </a:cubicBezTo>
                    <a:cubicBezTo>
                      <a:pt x="191" y="564"/>
                      <a:pt x="189" y="568"/>
                      <a:pt x="187" y="572"/>
                    </a:cubicBezTo>
                    <a:cubicBezTo>
                      <a:pt x="186" y="574"/>
                      <a:pt x="186" y="574"/>
                      <a:pt x="186" y="574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54" y="562"/>
                      <a:pt x="154" y="562"/>
                      <a:pt x="154" y="562"/>
                    </a:cubicBezTo>
                    <a:cubicBezTo>
                      <a:pt x="153" y="563"/>
                      <a:pt x="153" y="563"/>
                      <a:pt x="153" y="563"/>
                    </a:cubicBezTo>
                    <a:cubicBezTo>
                      <a:pt x="149" y="572"/>
                      <a:pt x="146" y="581"/>
                      <a:pt x="143" y="589"/>
                    </a:cubicBezTo>
                    <a:cubicBezTo>
                      <a:pt x="141" y="595"/>
                      <a:pt x="141" y="595"/>
                      <a:pt x="141" y="595"/>
                    </a:cubicBezTo>
                    <a:cubicBezTo>
                      <a:pt x="115" y="587"/>
                      <a:pt x="115" y="587"/>
                      <a:pt x="115" y="587"/>
                    </a:cubicBezTo>
                    <a:cubicBezTo>
                      <a:pt x="116" y="585"/>
                      <a:pt x="116" y="585"/>
                      <a:pt x="116" y="585"/>
                    </a:cubicBezTo>
                    <a:cubicBezTo>
                      <a:pt x="120" y="574"/>
                      <a:pt x="124" y="564"/>
                      <a:pt x="128" y="554"/>
                    </a:cubicBezTo>
                    <a:cubicBezTo>
                      <a:pt x="129" y="552"/>
                      <a:pt x="129" y="552"/>
                      <a:pt x="129" y="552"/>
                    </a:cubicBezTo>
                    <a:cubicBezTo>
                      <a:pt x="94" y="537"/>
                      <a:pt x="94" y="537"/>
                      <a:pt x="94" y="537"/>
                    </a:cubicBezTo>
                    <a:cubicBezTo>
                      <a:pt x="96" y="531"/>
                      <a:pt x="99" y="525"/>
                      <a:pt x="102" y="519"/>
                    </a:cubicBezTo>
                    <a:close/>
                    <a:moveTo>
                      <a:pt x="54" y="673"/>
                    </a:moveTo>
                    <a:cubicBezTo>
                      <a:pt x="63" y="637"/>
                      <a:pt x="73" y="602"/>
                      <a:pt x="86" y="568"/>
                    </a:cubicBezTo>
                    <a:cubicBezTo>
                      <a:pt x="88" y="563"/>
                      <a:pt x="90" y="558"/>
                      <a:pt x="92" y="553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111" y="559"/>
                      <a:pt x="111" y="559"/>
                      <a:pt x="111" y="559"/>
                    </a:cubicBezTo>
                    <a:cubicBezTo>
                      <a:pt x="111" y="561"/>
                      <a:pt x="111" y="561"/>
                      <a:pt x="111" y="561"/>
                    </a:cubicBezTo>
                    <a:cubicBezTo>
                      <a:pt x="108" y="568"/>
                      <a:pt x="105" y="574"/>
                      <a:pt x="103" y="581"/>
                    </a:cubicBezTo>
                    <a:cubicBezTo>
                      <a:pt x="98" y="595"/>
                      <a:pt x="98" y="595"/>
                      <a:pt x="98" y="595"/>
                    </a:cubicBezTo>
                    <a:cubicBezTo>
                      <a:pt x="136" y="608"/>
                      <a:pt x="136" y="608"/>
                      <a:pt x="136" y="608"/>
                    </a:cubicBezTo>
                    <a:cubicBezTo>
                      <a:pt x="136" y="609"/>
                      <a:pt x="136" y="609"/>
                      <a:pt x="136" y="609"/>
                    </a:cubicBezTo>
                    <a:cubicBezTo>
                      <a:pt x="134" y="614"/>
                      <a:pt x="132" y="619"/>
                      <a:pt x="131" y="625"/>
                    </a:cubicBezTo>
                    <a:cubicBezTo>
                      <a:pt x="130" y="626"/>
                      <a:pt x="130" y="626"/>
                      <a:pt x="130" y="626"/>
                    </a:cubicBezTo>
                    <a:cubicBezTo>
                      <a:pt x="91" y="615"/>
                      <a:pt x="91" y="615"/>
                      <a:pt x="91" y="615"/>
                    </a:cubicBezTo>
                    <a:cubicBezTo>
                      <a:pt x="90" y="619"/>
                      <a:pt x="90" y="619"/>
                      <a:pt x="90" y="619"/>
                    </a:cubicBezTo>
                    <a:cubicBezTo>
                      <a:pt x="86" y="633"/>
                      <a:pt x="82" y="647"/>
                      <a:pt x="78" y="661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71" y="721"/>
                      <a:pt x="165" y="756"/>
                      <a:pt x="162" y="791"/>
                    </a:cubicBezTo>
                    <a:cubicBezTo>
                      <a:pt x="145" y="790"/>
                      <a:pt x="145" y="790"/>
                      <a:pt x="145" y="790"/>
                    </a:cubicBezTo>
                    <a:cubicBezTo>
                      <a:pt x="146" y="787"/>
                      <a:pt x="146" y="787"/>
                      <a:pt x="146" y="787"/>
                    </a:cubicBezTo>
                    <a:cubicBezTo>
                      <a:pt x="146" y="782"/>
                      <a:pt x="147" y="777"/>
                      <a:pt x="147" y="772"/>
                    </a:cubicBezTo>
                    <a:cubicBezTo>
                      <a:pt x="148" y="768"/>
                      <a:pt x="148" y="764"/>
                      <a:pt x="149" y="759"/>
                    </a:cubicBezTo>
                    <a:cubicBezTo>
                      <a:pt x="149" y="758"/>
                      <a:pt x="149" y="758"/>
                      <a:pt x="149" y="758"/>
                    </a:cubicBezTo>
                    <a:cubicBezTo>
                      <a:pt x="115" y="754"/>
                      <a:pt x="115" y="754"/>
                      <a:pt x="115" y="754"/>
                    </a:cubicBezTo>
                    <a:cubicBezTo>
                      <a:pt x="116" y="748"/>
                      <a:pt x="116" y="748"/>
                      <a:pt x="116" y="748"/>
                    </a:cubicBezTo>
                    <a:cubicBezTo>
                      <a:pt x="116" y="744"/>
                      <a:pt x="117" y="739"/>
                      <a:pt x="118" y="734"/>
                    </a:cubicBezTo>
                    <a:cubicBezTo>
                      <a:pt x="118" y="732"/>
                      <a:pt x="118" y="732"/>
                      <a:pt x="118" y="732"/>
                    </a:cubicBezTo>
                    <a:cubicBezTo>
                      <a:pt x="152" y="738"/>
                      <a:pt x="152" y="738"/>
                      <a:pt x="152" y="738"/>
                    </a:cubicBezTo>
                    <a:cubicBezTo>
                      <a:pt x="153" y="733"/>
                      <a:pt x="153" y="733"/>
                      <a:pt x="153" y="733"/>
                    </a:cubicBezTo>
                    <a:cubicBezTo>
                      <a:pt x="154" y="732"/>
                      <a:pt x="154" y="731"/>
                      <a:pt x="154" y="730"/>
                    </a:cubicBezTo>
                    <a:cubicBezTo>
                      <a:pt x="155" y="723"/>
                      <a:pt x="155" y="723"/>
                      <a:pt x="155" y="723"/>
                    </a:cubicBezTo>
                    <a:cubicBezTo>
                      <a:pt x="156" y="718"/>
                      <a:pt x="157" y="714"/>
                      <a:pt x="158" y="710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60" y="702"/>
                      <a:pt x="160" y="702"/>
                      <a:pt x="160" y="702"/>
                    </a:cubicBezTo>
                    <a:cubicBezTo>
                      <a:pt x="160" y="700"/>
                      <a:pt x="160" y="699"/>
                      <a:pt x="161" y="697"/>
                    </a:cubicBezTo>
                    <a:cubicBezTo>
                      <a:pt x="161" y="695"/>
                      <a:pt x="161" y="695"/>
                      <a:pt x="161" y="695"/>
                    </a:cubicBezTo>
                    <a:cubicBezTo>
                      <a:pt x="54" y="674"/>
                      <a:pt x="54" y="674"/>
                      <a:pt x="54" y="674"/>
                    </a:cubicBezTo>
                    <a:lnTo>
                      <a:pt x="54" y="673"/>
                    </a:lnTo>
                    <a:close/>
                    <a:moveTo>
                      <a:pt x="113" y="958"/>
                    </a:moveTo>
                    <a:cubicBezTo>
                      <a:pt x="112" y="948"/>
                      <a:pt x="111" y="938"/>
                      <a:pt x="110" y="929"/>
                    </a:cubicBezTo>
                    <a:cubicBezTo>
                      <a:pt x="110" y="927"/>
                      <a:pt x="110" y="927"/>
                      <a:pt x="110" y="927"/>
                    </a:cubicBezTo>
                    <a:cubicBezTo>
                      <a:pt x="131" y="925"/>
                      <a:pt x="131" y="925"/>
                      <a:pt x="131" y="925"/>
                    </a:cubicBezTo>
                    <a:cubicBezTo>
                      <a:pt x="131" y="927"/>
                      <a:pt x="131" y="927"/>
                      <a:pt x="131" y="927"/>
                    </a:cubicBezTo>
                    <a:cubicBezTo>
                      <a:pt x="132" y="931"/>
                      <a:pt x="132" y="936"/>
                      <a:pt x="133" y="941"/>
                    </a:cubicBezTo>
                    <a:cubicBezTo>
                      <a:pt x="133" y="946"/>
                      <a:pt x="134" y="951"/>
                      <a:pt x="134" y="956"/>
                    </a:cubicBezTo>
                    <a:cubicBezTo>
                      <a:pt x="135" y="958"/>
                      <a:pt x="135" y="958"/>
                      <a:pt x="135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64" y="954"/>
                      <a:pt x="164" y="954"/>
                      <a:pt x="164" y="954"/>
                    </a:cubicBezTo>
                    <a:cubicBezTo>
                      <a:pt x="165" y="959"/>
                      <a:pt x="166" y="965"/>
                      <a:pt x="167" y="970"/>
                    </a:cubicBezTo>
                    <a:cubicBezTo>
                      <a:pt x="77" y="988"/>
                      <a:pt x="77" y="988"/>
                      <a:pt x="77" y="988"/>
                    </a:cubicBezTo>
                    <a:cubicBezTo>
                      <a:pt x="77" y="986"/>
                      <a:pt x="77" y="986"/>
                      <a:pt x="77" y="986"/>
                    </a:cubicBezTo>
                    <a:cubicBezTo>
                      <a:pt x="75" y="979"/>
                      <a:pt x="75" y="973"/>
                      <a:pt x="74" y="967"/>
                    </a:cubicBezTo>
                    <a:cubicBezTo>
                      <a:pt x="74" y="965"/>
                      <a:pt x="74" y="965"/>
                      <a:pt x="74" y="965"/>
                    </a:cubicBezTo>
                    <a:cubicBezTo>
                      <a:pt x="114" y="959"/>
                      <a:pt x="114" y="959"/>
                      <a:pt x="114" y="959"/>
                    </a:cubicBezTo>
                    <a:lnTo>
                      <a:pt x="113" y="958"/>
                    </a:lnTo>
                    <a:close/>
                    <a:moveTo>
                      <a:pt x="131" y="803"/>
                    </a:move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45" y="804"/>
                      <a:pt x="145" y="804"/>
                      <a:pt x="145" y="804"/>
                    </a:cubicBezTo>
                    <a:cubicBezTo>
                      <a:pt x="146" y="804"/>
                      <a:pt x="146" y="804"/>
                      <a:pt x="146" y="804"/>
                    </a:cubicBezTo>
                    <a:cubicBezTo>
                      <a:pt x="161" y="805"/>
                      <a:pt x="161" y="805"/>
                      <a:pt x="161" y="805"/>
                    </a:cubicBezTo>
                    <a:cubicBezTo>
                      <a:pt x="160" y="810"/>
                      <a:pt x="160" y="816"/>
                      <a:pt x="159" y="821"/>
                    </a:cubicBezTo>
                    <a:cubicBezTo>
                      <a:pt x="68" y="820"/>
                      <a:pt x="68" y="820"/>
                      <a:pt x="68" y="820"/>
                    </a:cubicBezTo>
                    <a:cubicBezTo>
                      <a:pt x="68" y="818"/>
                      <a:pt x="68" y="818"/>
                      <a:pt x="68" y="818"/>
                    </a:cubicBezTo>
                    <a:cubicBezTo>
                      <a:pt x="68" y="812"/>
                      <a:pt x="69" y="805"/>
                      <a:pt x="69" y="799"/>
                    </a:cubicBezTo>
                    <a:cubicBezTo>
                      <a:pt x="69" y="797"/>
                      <a:pt x="69" y="797"/>
                      <a:pt x="69" y="797"/>
                    </a:cubicBezTo>
                    <a:cubicBezTo>
                      <a:pt x="110" y="800"/>
                      <a:pt x="110" y="800"/>
                      <a:pt x="110" y="800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1" y="789"/>
                      <a:pt x="112" y="779"/>
                      <a:pt x="113" y="769"/>
                    </a:cubicBezTo>
                    <a:cubicBezTo>
                      <a:pt x="113" y="767"/>
                      <a:pt x="113" y="767"/>
                      <a:pt x="113" y="767"/>
                    </a:cubicBezTo>
                    <a:cubicBezTo>
                      <a:pt x="134" y="770"/>
                      <a:pt x="134" y="770"/>
                      <a:pt x="134" y="770"/>
                    </a:cubicBezTo>
                    <a:cubicBezTo>
                      <a:pt x="134" y="771"/>
                      <a:pt x="134" y="771"/>
                      <a:pt x="134" y="771"/>
                    </a:cubicBezTo>
                    <a:cubicBezTo>
                      <a:pt x="133" y="776"/>
                      <a:pt x="133" y="781"/>
                      <a:pt x="132" y="785"/>
                    </a:cubicBezTo>
                    <a:cubicBezTo>
                      <a:pt x="132" y="791"/>
                      <a:pt x="131" y="796"/>
                      <a:pt x="131" y="801"/>
                    </a:cubicBezTo>
                    <a:lnTo>
                      <a:pt x="131" y="803"/>
                    </a:lnTo>
                    <a:close/>
                    <a:moveTo>
                      <a:pt x="47" y="687"/>
                    </a:move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07"/>
                      <a:pt x="145" y="707"/>
                      <a:pt x="145" y="707"/>
                    </a:cubicBezTo>
                    <a:cubicBezTo>
                      <a:pt x="144" y="712"/>
                      <a:pt x="143" y="716"/>
                      <a:pt x="142" y="721"/>
                    </a:cubicBezTo>
                    <a:cubicBezTo>
                      <a:pt x="142" y="722"/>
                      <a:pt x="142" y="722"/>
                      <a:pt x="142" y="722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07" y="717"/>
                      <a:pt x="107" y="717"/>
                      <a:pt x="107" y="717"/>
                    </a:cubicBezTo>
                    <a:cubicBezTo>
                      <a:pt x="107" y="719"/>
                      <a:pt x="107" y="719"/>
                      <a:pt x="107" y="719"/>
                    </a:cubicBezTo>
                    <a:cubicBezTo>
                      <a:pt x="105" y="729"/>
                      <a:pt x="104" y="738"/>
                      <a:pt x="102" y="746"/>
                    </a:cubicBezTo>
                    <a:cubicBezTo>
                      <a:pt x="102" y="753"/>
                      <a:pt x="102" y="753"/>
                      <a:pt x="102" y="753"/>
                    </a:cubicBezTo>
                    <a:cubicBezTo>
                      <a:pt x="75" y="750"/>
                      <a:pt x="75" y="750"/>
                      <a:pt x="75" y="750"/>
                    </a:cubicBezTo>
                    <a:cubicBezTo>
                      <a:pt x="75" y="748"/>
                      <a:pt x="75" y="748"/>
                      <a:pt x="75" y="748"/>
                    </a:cubicBezTo>
                    <a:cubicBezTo>
                      <a:pt x="76" y="737"/>
                      <a:pt x="78" y="726"/>
                      <a:pt x="80" y="715"/>
                    </a:cubicBezTo>
                    <a:cubicBezTo>
                      <a:pt x="80" y="713"/>
                      <a:pt x="80" y="713"/>
                      <a:pt x="80" y="713"/>
                    </a:cubicBezTo>
                    <a:cubicBezTo>
                      <a:pt x="44" y="706"/>
                      <a:pt x="44" y="706"/>
                      <a:pt x="44" y="706"/>
                    </a:cubicBezTo>
                    <a:cubicBezTo>
                      <a:pt x="45" y="700"/>
                      <a:pt x="46" y="693"/>
                      <a:pt x="47" y="687"/>
                    </a:cubicBezTo>
                    <a:close/>
                    <a:moveTo>
                      <a:pt x="33" y="847"/>
                    </a:moveTo>
                    <a:cubicBezTo>
                      <a:pt x="34" y="810"/>
                      <a:pt x="37" y="773"/>
                      <a:pt x="42" y="737"/>
                    </a:cubicBezTo>
                    <a:cubicBezTo>
                      <a:pt x="43" y="732"/>
                      <a:pt x="44" y="727"/>
                      <a:pt x="45" y="722"/>
                    </a:cubicBezTo>
                    <a:cubicBezTo>
                      <a:pt x="45" y="720"/>
                      <a:pt x="45" y="720"/>
                      <a:pt x="45" y="720"/>
                    </a:cubicBezTo>
                    <a:cubicBezTo>
                      <a:pt x="65" y="724"/>
                      <a:pt x="65" y="724"/>
                      <a:pt x="65" y="724"/>
                    </a:cubicBezTo>
                    <a:cubicBezTo>
                      <a:pt x="65" y="725"/>
                      <a:pt x="65" y="725"/>
                      <a:pt x="65" y="725"/>
                    </a:cubicBezTo>
                    <a:cubicBezTo>
                      <a:pt x="63" y="733"/>
                      <a:pt x="62" y="740"/>
                      <a:pt x="61" y="747"/>
                    </a:cubicBezTo>
                    <a:cubicBezTo>
                      <a:pt x="59" y="762"/>
                      <a:pt x="59" y="762"/>
                      <a:pt x="59" y="762"/>
                    </a:cubicBezTo>
                    <a:cubicBezTo>
                      <a:pt x="100" y="766"/>
                      <a:pt x="100" y="766"/>
                      <a:pt x="100" y="766"/>
                    </a:cubicBezTo>
                    <a:cubicBezTo>
                      <a:pt x="100" y="768"/>
                      <a:pt x="100" y="768"/>
                      <a:pt x="100" y="768"/>
                    </a:cubicBezTo>
                    <a:cubicBezTo>
                      <a:pt x="99" y="773"/>
                      <a:pt x="98" y="778"/>
                      <a:pt x="98" y="784"/>
                    </a:cubicBezTo>
                    <a:cubicBezTo>
                      <a:pt x="98" y="785"/>
                      <a:pt x="98" y="785"/>
                      <a:pt x="98" y="785"/>
                    </a:cubicBezTo>
                    <a:cubicBezTo>
                      <a:pt x="57" y="782"/>
                      <a:pt x="57" y="782"/>
                      <a:pt x="57" y="782"/>
                    </a:cubicBezTo>
                    <a:cubicBezTo>
                      <a:pt x="57" y="787"/>
                      <a:pt x="57" y="787"/>
                      <a:pt x="57" y="787"/>
                    </a:cubicBezTo>
                    <a:cubicBezTo>
                      <a:pt x="55" y="802"/>
                      <a:pt x="54" y="816"/>
                      <a:pt x="54" y="830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3"/>
                      <a:pt x="54" y="833"/>
                      <a:pt x="54" y="833"/>
                    </a:cubicBezTo>
                    <a:cubicBezTo>
                      <a:pt x="159" y="835"/>
                      <a:pt x="159" y="835"/>
                      <a:pt x="159" y="835"/>
                    </a:cubicBezTo>
                    <a:cubicBezTo>
                      <a:pt x="158" y="854"/>
                      <a:pt x="158" y="873"/>
                      <a:pt x="159" y="892"/>
                    </a:cubicBezTo>
                    <a:cubicBezTo>
                      <a:pt x="160" y="908"/>
                      <a:pt x="161" y="924"/>
                      <a:pt x="163" y="940"/>
                    </a:cubicBezTo>
                    <a:cubicBezTo>
                      <a:pt x="146" y="943"/>
                      <a:pt x="146" y="943"/>
                      <a:pt x="146" y="943"/>
                    </a:cubicBezTo>
                    <a:cubicBezTo>
                      <a:pt x="146" y="939"/>
                      <a:pt x="146" y="939"/>
                      <a:pt x="146" y="939"/>
                    </a:cubicBezTo>
                    <a:cubicBezTo>
                      <a:pt x="145" y="934"/>
                      <a:pt x="145" y="930"/>
                      <a:pt x="145" y="925"/>
                    </a:cubicBezTo>
                    <a:cubicBezTo>
                      <a:pt x="144" y="921"/>
                      <a:pt x="144" y="917"/>
                      <a:pt x="144" y="913"/>
                    </a:cubicBezTo>
                    <a:cubicBezTo>
                      <a:pt x="143" y="910"/>
                      <a:pt x="143" y="910"/>
                      <a:pt x="143" y="910"/>
                    </a:cubicBezTo>
                    <a:cubicBezTo>
                      <a:pt x="109" y="914"/>
                      <a:pt x="109" y="914"/>
                      <a:pt x="109" y="914"/>
                    </a:cubicBezTo>
                    <a:cubicBezTo>
                      <a:pt x="109" y="908"/>
                      <a:pt x="109" y="908"/>
                      <a:pt x="109" y="908"/>
                    </a:cubicBezTo>
                    <a:cubicBezTo>
                      <a:pt x="108" y="903"/>
                      <a:pt x="108" y="898"/>
                      <a:pt x="108" y="893"/>
                    </a:cubicBezTo>
                    <a:cubicBezTo>
                      <a:pt x="108" y="892"/>
                      <a:pt x="108" y="892"/>
                      <a:pt x="108" y="892"/>
                    </a:cubicBezTo>
                    <a:cubicBezTo>
                      <a:pt x="142" y="890"/>
                      <a:pt x="142" y="890"/>
                      <a:pt x="142" y="890"/>
                    </a:cubicBezTo>
                    <a:cubicBezTo>
                      <a:pt x="142" y="885"/>
                      <a:pt x="142" y="885"/>
                      <a:pt x="142" y="885"/>
                    </a:cubicBezTo>
                    <a:cubicBezTo>
                      <a:pt x="142" y="884"/>
                      <a:pt x="142" y="883"/>
                      <a:pt x="142" y="882"/>
                    </a:cubicBezTo>
                    <a:cubicBezTo>
                      <a:pt x="142" y="875"/>
                      <a:pt x="142" y="875"/>
                      <a:pt x="142" y="875"/>
                    </a:cubicBezTo>
                    <a:cubicBezTo>
                      <a:pt x="142" y="870"/>
                      <a:pt x="142" y="866"/>
                      <a:pt x="142" y="861"/>
                    </a:cubicBezTo>
                    <a:cubicBezTo>
                      <a:pt x="142" y="860"/>
                      <a:pt x="142" y="860"/>
                      <a:pt x="142" y="860"/>
                    </a:cubicBezTo>
                    <a:cubicBezTo>
                      <a:pt x="142" y="858"/>
                      <a:pt x="142" y="858"/>
                      <a:pt x="142" y="858"/>
                    </a:cubicBezTo>
                    <a:cubicBezTo>
                      <a:pt x="142" y="854"/>
                      <a:pt x="142" y="854"/>
                      <a:pt x="142" y="854"/>
                    </a:cubicBezTo>
                    <a:cubicBezTo>
                      <a:pt x="142" y="852"/>
                      <a:pt x="142" y="850"/>
                      <a:pt x="142" y="848"/>
                    </a:cubicBezTo>
                    <a:cubicBezTo>
                      <a:pt x="142" y="846"/>
                      <a:pt x="142" y="846"/>
                      <a:pt x="142" y="846"/>
                    </a:cubicBezTo>
                    <a:cubicBezTo>
                      <a:pt x="33" y="848"/>
                      <a:pt x="33" y="848"/>
                      <a:pt x="33" y="848"/>
                    </a:cubicBezTo>
                    <a:lnTo>
                      <a:pt x="33" y="847"/>
                    </a:lnTo>
                    <a:close/>
                    <a:moveTo>
                      <a:pt x="29" y="862"/>
                    </a:moveTo>
                    <a:cubicBezTo>
                      <a:pt x="127" y="860"/>
                      <a:pt x="127" y="860"/>
                      <a:pt x="127" y="860"/>
                    </a:cubicBezTo>
                    <a:cubicBezTo>
                      <a:pt x="127" y="862"/>
                      <a:pt x="127" y="862"/>
                      <a:pt x="127" y="862"/>
                    </a:cubicBezTo>
                    <a:cubicBezTo>
                      <a:pt x="127" y="866"/>
                      <a:pt x="128" y="871"/>
                      <a:pt x="128" y="876"/>
                    </a:cubicBezTo>
                    <a:cubicBezTo>
                      <a:pt x="128" y="877"/>
                      <a:pt x="128" y="877"/>
                      <a:pt x="128" y="877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94" y="879"/>
                      <a:pt x="94" y="879"/>
                      <a:pt x="94" y="879"/>
                    </a:cubicBezTo>
                    <a:cubicBezTo>
                      <a:pt x="94" y="881"/>
                      <a:pt x="94" y="881"/>
                      <a:pt x="94" y="881"/>
                    </a:cubicBezTo>
                    <a:cubicBezTo>
                      <a:pt x="94" y="891"/>
                      <a:pt x="95" y="900"/>
                      <a:pt x="95" y="909"/>
                    </a:cubicBezTo>
                    <a:cubicBezTo>
                      <a:pt x="95" y="910"/>
                      <a:pt x="95" y="911"/>
                      <a:pt x="96" y="912"/>
                    </a:cubicBezTo>
                    <a:cubicBezTo>
                      <a:pt x="96" y="915"/>
                      <a:pt x="96" y="915"/>
                      <a:pt x="96" y="915"/>
                    </a:cubicBezTo>
                    <a:cubicBezTo>
                      <a:pt x="69" y="918"/>
                      <a:pt x="69" y="918"/>
                      <a:pt x="69" y="918"/>
                    </a:cubicBezTo>
                    <a:cubicBezTo>
                      <a:pt x="69" y="916"/>
                      <a:pt x="69" y="916"/>
                      <a:pt x="69" y="916"/>
                    </a:cubicBezTo>
                    <a:cubicBezTo>
                      <a:pt x="68" y="905"/>
                      <a:pt x="67" y="894"/>
                      <a:pt x="67" y="883"/>
                    </a:cubicBezTo>
                    <a:cubicBezTo>
                      <a:pt x="67" y="881"/>
                      <a:pt x="67" y="881"/>
                      <a:pt x="67" y="881"/>
                    </a:cubicBezTo>
                    <a:cubicBezTo>
                      <a:pt x="29" y="882"/>
                      <a:pt x="29" y="882"/>
                      <a:pt x="29" y="882"/>
                    </a:cubicBezTo>
                    <a:cubicBezTo>
                      <a:pt x="29" y="875"/>
                      <a:pt x="29" y="868"/>
                      <a:pt x="29" y="862"/>
                    </a:cubicBezTo>
                    <a:close/>
                    <a:moveTo>
                      <a:pt x="34" y="896"/>
                    </a:moveTo>
                    <a:cubicBezTo>
                      <a:pt x="34" y="895"/>
                      <a:pt x="34" y="895"/>
                      <a:pt x="34" y="895"/>
                    </a:cubicBezTo>
                    <a:cubicBezTo>
                      <a:pt x="54" y="895"/>
                      <a:pt x="54" y="895"/>
                      <a:pt x="54" y="895"/>
                    </a:cubicBezTo>
                    <a:cubicBezTo>
                      <a:pt x="54" y="896"/>
                      <a:pt x="54" y="896"/>
                      <a:pt x="54" y="896"/>
                    </a:cubicBezTo>
                    <a:cubicBezTo>
                      <a:pt x="54" y="904"/>
                      <a:pt x="55" y="911"/>
                      <a:pt x="55" y="918"/>
                    </a:cubicBezTo>
                    <a:cubicBezTo>
                      <a:pt x="56" y="933"/>
                      <a:pt x="56" y="933"/>
                      <a:pt x="56" y="933"/>
                    </a:cubicBezTo>
                    <a:cubicBezTo>
                      <a:pt x="97" y="929"/>
                      <a:pt x="97" y="929"/>
                      <a:pt x="97" y="929"/>
                    </a:cubicBezTo>
                    <a:cubicBezTo>
                      <a:pt x="97" y="930"/>
                      <a:pt x="97" y="930"/>
                      <a:pt x="97" y="930"/>
                    </a:cubicBezTo>
                    <a:cubicBezTo>
                      <a:pt x="97" y="936"/>
                      <a:pt x="98" y="941"/>
                      <a:pt x="99" y="946"/>
                    </a:cubicBezTo>
                    <a:cubicBezTo>
                      <a:pt x="99" y="948"/>
                      <a:pt x="99" y="948"/>
                      <a:pt x="99" y="948"/>
                    </a:cubicBezTo>
                    <a:cubicBezTo>
                      <a:pt x="59" y="953"/>
                      <a:pt x="59" y="953"/>
                      <a:pt x="59" y="953"/>
                    </a:cubicBezTo>
                    <a:cubicBezTo>
                      <a:pt x="59" y="958"/>
                      <a:pt x="59" y="958"/>
                      <a:pt x="59" y="958"/>
                    </a:cubicBezTo>
                    <a:cubicBezTo>
                      <a:pt x="61" y="973"/>
                      <a:pt x="63" y="987"/>
                      <a:pt x="65" y="1001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169" y="983"/>
                      <a:pt x="169" y="983"/>
                      <a:pt x="169" y="983"/>
                    </a:cubicBezTo>
                    <a:cubicBezTo>
                      <a:pt x="175" y="1018"/>
                      <a:pt x="183" y="1053"/>
                      <a:pt x="194" y="1086"/>
                    </a:cubicBezTo>
                    <a:cubicBezTo>
                      <a:pt x="179" y="1092"/>
                      <a:pt x="179" y="1092"/>
                      <a:pt x="179" y="1092"/>
                    </a:cubicBezTo>
                    <a:cubicBezTo>
                      <a:pt x="178" y="1088"/>
                      <a:pt x="178" y="1088"/>
                      <a:pt x="178" y="1088"/>
                    </a:cubicBezTo>
                    <a:cubicBezTo>
                      <a:pt x="177" y="1084"/>
                      <a:pt x="175" y="1079"/>
                      <a:pt x="174" y="1074"/>
                    </a:cubicBezTo>
                    <a:cubicBezTo>
                      <a:pt x="173" y="1071"/>
                      <a:pt x="171" y="1067"/>
                      <a:pt x="170" y="1063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69" y="1060"/>
                      <a:pt x="169" y="1060"/>
                      <a:pt x="169" y="1060"/>
                    </a:cubicBezTo>
                    <a:cubicBezTo>
                      <a:pt x="137" y="1071"/>
                      <a:pt x="137" y="1071"/>
                      <a:pt x="137" y="1071"/>
                    </a:cubicBezTo>
                    <a:cubicBezTo>
                      <a:pt x="135" y="1065"/>
                      <a:pt x="135" y="1065"/>
                      <a:pt x="135" y="1065"/>
                    </a:cubicBezTo>
                    <a:cubicBezTo>
                      <a:pt x="134" y="1061"/>
                      <a:pt x="133" y="1056"/>
                      <a:pt x="131" y="1051"/>
                    </a:cubicBezTo>
                    <a:cubicBezTo>
                      <a:pt x="131" y="1050"/>
                      <a:pt x="131" y="1050"/>
                      <a:pt x="131" y="1050"/>
                    </a:cubicBezTo>
                    <a:cubicBezTo>
                      <a:pt x="164" y="1041"/>
                      <a:pt x="164" y="1041"/>
                      <a:pt x="164" y="1041"/>
                    </a:cubicBezTo>
                    <a:cubicBezTo>
                      <a:pt x="161" y="1026"/>
                      <a:pt x="161" y="1026"/>
                      <a:pt x="161" y="1026"/>
                    </a:cubicBezTo>
                    <a:cubicBezTo>
                      <a:pt x="160" y="1022"/>
                      <a:pt x="159" y="1017"/>
                      <a:pt x="158" y="1013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7" y="1007"/>
                      <a:pt x="157" y="1007"/>
                      <a:pt x="157" y="1007"/>
                    </a:cubicBezTo>
                    <a:cubicBezTo>
                      <a:pt x="156" y="1004"/>
                      <a:pt x="156" y="1002"/>
                      <a:pt x="155" y="1000"/>
                    </a:cubicBezTo>
                    <a:cubicBezTo>
                      <a:pt x="155" y="998"/>
                      <a:pt x="155" y="998"/>
                      <a:pt x="155" y="998"/>
                    </a:cubicBezTo>
                    <a:cubicBezTo>
                      <a:pt x="49" y="1023"/>
                      <a:pt x="49" y="1023"/>
                      <a:pt x="49" y="1023"/>
                    </a:cubicBezTo>
                    <a:cubicBezTo>
                      <a:pt x="48" y="1021"/>
                      <a:pt x="48" y="1021"/>
                      <a:pt x="48" y="1021"/>
                    </a:cubicBezTo>
                    <a:cubicBezTo>
                      <a:pt x="41" y="985"/>
                      <a:pt x="37" y="949"/>
                      <a:pt x="35" y="912"/>
                    </a:cubicBezTo>
                    <a:cubicBezTo>
                      <a:pt x="34" y="907"/>
                      <a:pt x="34" y="902"/>
                      <a:pt x="34" y="896"/>
                    </a:cubicBezTo>
                    <a:close/>
                    <a:moveTo>
                      <a:pt x="48" y="1037"/>
                    </a:moveTo>
                    <a:cubicBezTo>
                      <a:pt x="145" y="1014"/>
                      <a:pt x="145" y="1014"/>
                      <a:pt x="145" y="1014"/>
                    </a:cubicBezTo>
                    <a:cubicBezTo>
                      <a:pt x="145" y="1016"/>
                      <a:pt x="145" y="1016"/>
                      <a:pt x="145" y="1016"/>
                    </a:cubicBezTo>
                    <a:cubicBezTo>
                      <a:pt x="146" y="1021"/>
                      <a:pt x="147" y="1025"/>
                      <a:pt x="148" y="1030"/>
                    </a:cubicBezTo>
                    <a:cubicBezTo>
                      <a:pt x="148" y="1031"/>
                      <a:pt x="148" y="1031"/>
                      <a:pt x="148" y="1031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15" y="1040"/>
                      <a:pt x="115" y="1040"/>
                      <a:pt x="115" y="1040"/>
                    </a:cubicBezTo>
                    <a:cubicBezTo>
                      <a:pt x="115" y="1042"/>
                      <a:pt x="115" y="1042"/>
                      <a:pt x="115" y="1042"/>
                    </a:cubicBezTo>
                    <a:cubicBezTo>
                      <a:pt x="118" y="1052"/>
                      <a:pt x="120" y="1061"/>
                      <a:pt x="122" y="1069"/>
                    </a:cubicBezTo>
                    <a:cubicBezTo>
                      <a:pt x="122" y="1070"/>
                      <a:pt x="123" y="1071"/>
                      <a:pt x="123" y="1072"/>
                    </a:cubicBezTo>
                    <a:cubicBezTo>
                      <a:pt x="124" y="1075"/>
                      <a:pt x="124" y="1075"/>
                      <a:pt x="124" y="1075"/>
                    </a:cubicBezTo>
                    <a:cubicBezTo>
                      <a:pt x="98" y="1084"/>
                      <a:pt x="98" y="1084"/>
                      <a:pt x="98" y="1084"/>
                    </a:cubicBezTo>
                    <a:cubicBezTo>
                      <a:pt x="98" y="1082"/>
                      <a:pt x="98" y="1082"/>
                      <a:pt x="98" y="1082"/>
                    </a:cubicBezTo>
                    <a:cubicBezTo>
                      <a:pt x="95" y="1071"/>
                      <a:pt x="92" y="1060"/>
                      <a:pt x="89" y="1049"/>
                    </a:cubicBezTo>
                    <a:cubicBezTo>
                      <a:pt x="89" y="1048"/>
                      <a:pt x="89" y="1048"/>
                      <a:pt x="89" y="1048"/>
                    </a:cubicBezTo>
                    <a:cubicBezTo>
                      <a:pt x="52" y="1056"/>
                      <a:pt x="52" y="1056"/>
                      <a:pt x="52" y="1056"/>
                    </a:cubicBezTo>
                    <a:cubicBezTo>
                      <a:pt x="51" y="1050"/>
                      <a:pt x="49" y="1043"/>
                      <a:pt x="48" y="1037"/>
                    </a:cubicBezTo>
                    <a:close/>
                    <a:moveTo>
                      <a:pt x="100" y="1189"/>
                    </a:moveTo>
                    <a:cubicBezTo>
                      <a:pt x="85" y="1155"/>
                      <a:pt x="73" y="1120"/>
                      <a:pt x="63" y="1085"/>
                    </a:cubicBezTo>
                    <a:cubicBezTo>
                      <a:pt x="62" y="1080"/>
                      <a:pt x="61" y="1075"/>
                      <a:pt x="59" y="1070"/>
                    </a:cubicBezTo>
                    <a:cubicBezTo>
                      <a:pt x="59" y="1068"/>
                      <a:pt x="59" y="1068"/>
                      <a:pt x="59" y="1068"/>
                    </a:cubicBezTo>
                    <a:cubicBezTo>
                      <a:pt x="79" y="1064"/>
                      <a:pt x="79" y="1064"/>
                      <a:pt x="79" y="1064"/>
                    </a:cubicBezTo>
                    <a:cubicBezTo>
                      <a:pt x="79" y="1065"/>
                      <a:pt x="79" y="1065"/>
                      <a:pt x="79" y="1065"/>
                    </a:cubicBezTo>
                    <a:cubicBezTo>
                      <a:pt x="81" y="1072"/>
                      <a:pt x="83" y="1079"/>
                      <a:pt x="85" y="1086"/>
                    </a:cubicBezTo>
                    <a:cubicBezTo>
                      <a:pt x="89" y="1101"/>
                      <a:pt x="89" y="1101"/>
                      <a:pt x="89" y="1101"/>
                    </a:cubicBezTo>
                    <a:cubicBezTo>
                      <a:pt x="128" y="1088"/>
                      <a:pt x="128" y="1088"/>
                      <a:pt x="128" y="1088"/>
                    </a:cubicBezTo>
                    <a:cubicBezTo>
                      <a:pt x="128" y="1090"/>
                      <a:pt x="128" y="1090"/>
                      <a:pt x="128" y="1090"/>
                    </a:cubicBezTo>
                    <a:cubicBezTo>
                      <a:pt x="130" y="1095"/>
                      <a:pt x="131" y="1100"/>
                      <a:pt x="133" y="1105"/>
                    </a:cubicBezTo>
                    <a:cubicBezTo>
                      <a:pt x="134" y="1106"/>
                      <a:pt x="134" y="1106"/>
                      <a:pt x="134" y="1106"/>
                    </a:cubicBezTo>
                    <a:cubicBezTo>
                      <a:pt x="95" y="1120"/>
                      <a:pt x="95" y="1120"/>
                      <a:pt x="95" y="1120"/>
                    </a:cubicBezTo>
                    <a:cubicBezTo>
                      <a:pt x="97" y="1125"/>
                      <a:pt x="97" y="1125"/>
                      <a:pt x="97" y="1125"/>
                    </a:cubicBezTo>
                    <a:cubicBezTo>
                      <a:pt x="102" y="1139"/>
                      <a:pt x="107" y="1153"/>
                      <a:pt x="112" y="1166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8"/>
                      <a:pt x="113" y="1168"/>
                      <a:pt x="113" y="1168"/>
                    </a:cubicBezTo>
                    <a:cubicBezTo>
                      <a:pt x="209" y="1127"/>
                      <a:pt x="209" y="1127"/>
                      <a:pt x="209" y="1127"/>
                    </a:cubicBezTo>
                    <a:cubicBezTo>
                      <a:pt x="223" y="1160"/>
                      <a:pt x="238" y="1191"/>
                      <a:pt x="256" y="1222"/>
                    </a:cubicBezTo>
                    <a:cubicBezTo>
                      <a:pt x="242" y="1231"/>
                      <a:pt x="242" y="1231"/>
                      <a:pt x="242" y="1231"/>
                    </a:cubicBezTo>
                    <a:cubicBezTo>
                      <a:pt x="240" y="1228"/>
                      <a:pt x="240" y="1228"/>
                      <a:pt x="240" y="1228"/>
                    </a:cubicBezTo>
                    <a:cubicBezTo>
                      <a:pt x="238" y="1223"/>
                      <a:pt x="236" y="1219"/>
                      <a:pt x="233" y="1215"/>
                    </a:cubicBezTo>
                    <a:cubicBezTo>
                      <a:pt x="231" y="1212"/>
                      <a:pt x="230" y="1209"/>
                      <a:pt x="228" y="1206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6" y="1203"/>
                      <a:pt x="226" y="1203"/>
                      <a:pt x="226" y="1203"/>
                    </a:cubicBezTo>
                    <a:cubicBezTo>
                      <a:pt x="196" y="1220"/>
                      <a:pt x="196" y="1220"/>
                      <a:pt x="196" y="1220"/>
                    </a:cubicBezTo>
                    <a:cubicBezTo>
                      <a:pt x="194" y="1214"/>
                      <a:pt x="194" y="1214"/>
                      <a:pt x="194" y="1214"/>
                    </a:cubicBezTo>
                    <a:cubicBezTo>
                      <a:pt x="191" y="1210"/>
                      <a:pt x="189" y="1205"/>
                      <a:pt x="187" y="1201"/>
                    </a:cubicBezTo>
                    <a:cubicBezTo>
                      <a:pt x="186" y="1200"/>
                      <a:pt x="186" y="1200"/>
                      <a:pt x="186" y="1200"/>
                    </a:cubicBezTo>
                    <a:cubicBezTo>
                      <a:pt x="217" y="1183"/>
                      <a:pt x="217" y="1183"/>
                      <a:pt x="217" y="1183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1" y="1169"/>
                      <a:pt x="211" y="1169"/>
                      <a:pt x="211" y="1169"/>
                    </a:cubicBezTo>
                    <a:cubicBezTo>
                      <a:pt x="209" y="1165"/>
                      <a:pt x="207" y="1162"/>
                      <a:pt x="205" y="1158"/>
                    </a:cubicBezTo>
                    <a:cubicBezTo>
                      <a:pt x="204" y="1156"/>
                      <a:pt x="204" y="1156"/>
                      <a:pt x="204" y="1156"/>
                    </a:cubicBezTo>
                    <a:cubicBezTo>
                      <a:pt x="205" y="1156"/>
                      <a:pt x="205" y="1156"/>
                      <a:pt x="205" y="1156"/>
                    </a:cubicBezTo>
                    <a:cubicBezTo>
                      <a:pt x="202" y="1151"/>
                      <a:pt x="202" y="1151"/>
                      <a:pt x="202" y="1151"/>
                    </a:cubicBezTo>
                    <a:cubicBezTo>
                      <a:pt x="201" y="1149"/>
                      <a:pt x="201" y="1147"/>
                      <a:pt x="200" y="1146"/>
                    </a:cubicBezTo>
                    <a:cubicBezTo>
                      <a:pt x="199" y="1144"/>
                      <a:pt x="199" y="1144"/>
                      <a:pt x="199" y="1144"/>
                    </a:cubicBezTo>
                    <a:cubicBezTo>
                      <a:pt x="100" y="1190"/>
                      <a:pt x="100" y="1190"/>
                      <a:pt x="100" y="1190"/>
                    </a:cubicBezTo>
                    <a:lnTo>
                      <a:pt x="100" y="1189"/>
                    </a:lnTo>
                    <a:close/>
                    <a:moveTo>
                      <a:pt x="102" y="1204"/>
                    </a:moveTo>
                    <a:cubicBezTo>
                      <a:pt x="192" y="1162"/>
                      <a:pt x="192" y="1162"/>
                      <a:pt x="192" y="1162"/>
                    </a:cubicBezTo>
                    <a:cubicBezTo>
                      <a:pt x="193" y="1164"/>
                      <a:pt x="193" y="1164"/>
                      <a:pt x="193" y="1164"/>
                    </a:cubicBezTo>
                    <a:cubicBezTo>
                      <a:pt x="195" y="1168"/>
                      <a:pt x="197" y="1172"/>
                      <a:pt x="199" y="1176"/>
                    </a:cubicBezTo>
                    <a:cubicBezTo>
                      <a:pt x="199" y="1178"/>
                      <a:pt x="199" y="1178"/>
                      <a:pt x="199" y="1178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69" y="1194"/>
                      <a:pt x="169" y="1194"/>
                      <a:pt x="169" y="1194"/>
                    </a:cubicBezTo>
                    <a:cubicBezTo>
                      <a:pt x="169" y="1195"/>
                      <a:pt x="169" y="1195"/>
                      <a:pt x="169" y="1195"/>
                    </a:cubicBezTo>
                    <a:cubicBezTo>
                      <a:pt x="174" y="1205"/>
                      <a:pt x="178" y="1213"/>
                      <a:pt x="182" y="1220"/>
                    </a:cubicBezTo>
                    <a:cubicBezTo>
                      <a:pt x="185" y="1226"/>
                      <a:pt x="185" y="1226"/>
                      <a:pt x="185" y="1226"/>
                    </a:cubicBezTo>
                    <a:cubicBezTo>
                      <a:pt x="161" y="1239"/>
                      <a:pt x="161" y="1239"/>
                      <a:pt x="161" y="1239"/>
                    </a:cubicBezTo>
                    <a:cubicBezTo>
                      <a:pt x="160" y="1238"/>
                      <a:pt x="160" y="1238"/>
                      <a:pt x="160" y="1238"/>
                    </a:cubicBezTo>
                    <a:cubicBezTo>
                      <a:pt x="155" y="1228"/>
                      <a:pt x="150" y="1218"/>
                      <a:pt x="145" y="1208"/>
                    </a:cubicBezTo>
                    <a:cubicBezTo>
                      <a:pt x="144" y="1206"/>
                      <a:pt x="144" y="1206"/>
                      <a:pt x="144" y="1206"/>
                    </a:cubicBezTo>
                    <a:cubicBezTo>
                      <a:pt x="110" y="1222"/>
                      <a:pt x="110" y="1222"/>
                      <a:pt x="110" y="1222"/>
                    </a:cubicBezTo>
                    <a:cubicBezTo>
                      <a:pt x="107" y="1216"/>
                      <a:pt x="105" y="1210"/>
                      <a:pt x="102" y="1204"/>
                    </a:cubicBezTo>
                    <a:close/>
                    <a:moveTo>
                      <a:pt x="185" y="1342"/>
                    </a:moveTo>
                    <a:cubicBezTo>
                      <a:pt x="164" y="1312"/>
                      <a:pt x="144" y="1280"/>
                      <a:pt x="128" y="1248"/>
                    </a:cubicBezTo>
                    <a:cubicBezTo>
                      <a:pt x="125" y="1244"/>
                      <a:pt x="123" y="1239"/>
                      <a:pt x="120" y="1234"/>
                    </a:cubicBezTo>
                    <a:cubicBezTo>
                      <a:pt x="120" y="1233"/>
                      <a:pt x="120" y="1233"/>
                      <a:pt x="120" y="1233"/>
                    </a:cubicBezTo>
                    <a:cubicBezTo>
                      <a:pt x="138" y="1224"/>
                      <a:pt x="138" y="1224"/>
                      <a:pt x="138" y="1224"/>
                    </a:cubicBezTo>
                    <a:cubicBezTo>
                      <a:pt x="139" y="1225"/>
                      <a:pt x="139" y="1225"/>
                      <a:pt x="139" y="1225"/>
                    </a:cubicBezTo>
                    <a:cubicBezTo>
                      <a:pt x="142" y="1232"/>
                      <a:pt x="145" y="1239"/>
                      <a:pt x="149" y="1245"/>
                    </a:cubicBezTo>
                    <a:cubicBezTo>
                      <a:pt x="156" y="1258"/>
                      <a:pt x="156" y="1258"/>
                      <a:pt x="156" y="1258"/>
                    </a:cubicBezTo>
                    <a:cubicBezTo>
                      <a:pt x="191" y="1238"/>
                      <a:pt x="191" y="1238"/>
                      <a:pt x="191" y="1238"/>
                    </a:cubicBezTo>
                    <a:cubicBezTo>
                      <a:pt x="192" y="1239"/>
                      <a:pt x="192" y="1239"/>
                      <a:pt x="192" y="1239"/>
                    </a:cubicBezTo>
                    <a:cubicBezTo>
                      <a:pt x="195" y="1244"/>
                      <a:pt x="197" y="1249"/>
                      <a:pt x="200" y="1253"/>
                    </a:cubicBezTo>
                    <a:cubicBezTo>
                      <a:pt x="201" y="1254"/>
                      <a:pt x="201" y="1254"/>
                      <a:pt x="201" y="1254"/>
                    </a:cubicBezTo>
                    <a:cubicBezTo>
                      <a:pt x="166" y="1276"/>
                      <a:pt x="166" y="1276"/>
                      <a:pt x="166" y="1276"/>
                    </a:cubicBezTo>
                    <a:cubicBezTo>
                      <a:pt x="169" y="1280"/>
                      <a:pt x="169" y="1280"/>
                      <a:pt x="169" y="1280"/>
                    </a:cubicBezTo>
                    <a:cubicBezTo>
                      <a:pt x="176" y="1293"/>
                      <a:pt x="184" y="1305"/>
                      <a:pt x="192" y="1316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9"/>
                      <a:pt x="193" y="1319"/>
                      <a:pt x="193" y="1319"/>
                    </a:cubicBezTo>
                    <a:cubicBezTo>
                      <a:pt x="279" y="1259"/>
                      <a:pt x="279" y="1259"/>
                      <a:pt x="279" y="1259"/>
                    </a:cubicBezTo>
                    <a:cubicBezTo>
                      <a:pt x="299" y="1288"/>
                      <a:pt x="321" y="1315"/>
                      <a:pt x="344" y="1342"/>
                    </a:cubicBezTo>
                    <a:cubicBezTo>
                      <a:pt x="333" y="1353"/>
                      <a:pt x="333" y="1353"/>
                      <a:pt x="333" y="1353"/>
                    </a:cubicBezTo>
                    <a:cubicBezTo>
                      <a:pt x="330" y="1351"/>
                      <a:pt x="330" y="1351"/>
                      <a:pt x="330" y="1351"/>
                    </a:cubicBezTo>
                    <a:cubicBezTo>
                      <a:pt x="327" y="1347"/>
                      <a:pt x="324" y="1343"/>
                      <a:pt x="321" y="1340"/>
                    </a:cubicBezTo>
                    <a:cubicBezTo>
                      <a:pt x="318" y="1337"/>
                      <a:pt x="316" y="1334"/>
                      <a:pt x="313" y="1331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1" y="1329"/>
                      <a:pt x="311" y="1329"/>
                      <a:pt x="311" y="1329"/>
                    </a:cubicBezTo>
                    <a:cubicBezTo>
                      <a:pt x="285" y="1352"/>
                      <a:pt x="285" y="1352"/>
                      <a:pt x="285" y="1352"/>
                    </a:cubicBezTo>
                    <a:cubicBezTo>
                      <a:pt x="282" y="1347"/>
                      <a:pt x="282" y="1347"/>
                      <a:pt x="282" y="1347"/>
                    </a:cubicBezTo>
                    <a:cubicBezTo>
                      <a:pt x="279" y="1343"/>
                      <a:pt x="276" y="1340"/>
                      <a:pt x="273" y="1336"/>
                    </a:cubicBezTo>
                    <a:cubicBezTo>
                      <a:pt x="272" y="1335"/>
                      <a:pt x="272" y="1335"/>
                      <a:pt x="272" y="1335"/>
                    </a:cubicBezTo>
                    <a:cubicBezTo>
                      <a:pt x="298" y="1313"/>
                      <a:pt x="298" y="1313"/>
                      <a:pt x="298" y="1313"/>
                    </a:cubicBezTo>
                    <a:cubicBezTo>
                      <a:pt x="289" y="1301"/>
                      <a:pt x="289" y="1301"/>
                      <a:pt x="289" y="1301"/>
                    </a:cubicBezTo>
                    <a:cubicBezTo>
                      <a:pt x="287" y="1297"/>
                      <a:pt x="284" y="1293"/>
                      <a:pt x="281" y="1290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77" y="1284"/>
                      <a:pt x="277" y="1284"/>
                      <a:pt x="277" y="1284"/>
                    </a:cubicBezTo>
                    <a:cubicBezTo>
                      <a:pt x="276" y="1282"/>
                      <a:pt x="275" y="1281"/>
                      <a:pt x="274" y="1279"/>
                    </a:cubicBezTo>
                    <a:cubicBezTo>
                      <a:pt x="273" y="1278"/>
                      <a:pt x="273" y="1278"/>
                      <a:pt x="273" y="1278"/>
                    </a:cubicBezTo>
                    <a:cubicBezTo>
                      <a:pt x="185" y="1343"/>
                      <a:pt x="185" y="1343"/>
                      <a:pt x="185" y="1343"/>
                    </a:cubicBezTo>
                    <a:lnTo>
                      <a:pt x="185" y="1342"/>
                    </a:lnTo>
                    <a:close/>
                    <a:moveTo>
                      <a:pt x="190" y="1357"/>
                    </a:moveTo>
                    <a:cubicBezTo>
                      <a:pt x="270" y="1297"/>
                      <a:pt x="270" y="1297"/>
                      <a:pt x="270" y="1297"/>
                    </a:cubicBezTo>
                    <a:cubicBezTo>
                      <a:pt x="271" y="1298"/>
                      <a:pt x="271" y="1298"/>
                      <a:pt x="271" y="1298"/>
                    </a:cubicBezTo>
                    <a:cubicBezTo>
                      <a:pt x="273" y="1302"/>
                      <a:pt x="276" y="1306"/>
                      <a:pt x="279" y="1309"/>
                    </a:cubicBezTo>
                    <a:cubicBezTo>
                      <a:pt x="280" y="1310"/>
                      <a:pt x="280" y="1310"/>
                      <a:pt x="280" y="1310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53" y="1333"/>
                      <a:pt x="253" y="1333"/>
                      <a:pt x="253" y="1333"/>
                    </a:cubicBezTo>
                    <a:cubicBezTo>
                      <a:pt x="254" y="1334"/>
                      <a:pt x="254" y="1334"/>
                      <a:pt x="254" y="1334"/>
                    </a:cubicBezTo>
                    <a:cubicBezTo>
                      <a:pt x="260" y="1342"/>
                      <a:pt x="266" y="1349"/>
                      <a:pt x="271" y="1356"/>
                    </a:cubicBezTo>
                    <a:cubicBezTo>
                      <a:pt x="275" y="1361"/>
                      <a:pt x="275" y="1361"/>
                      <a:pt x="275" y="1361"/>
                    </a:cubicBezTo>
                    <a:cubicBezTo>
                      <a:pt x="255" y="1379"/>
                      <a:pt x="255" y="1379"/>
                      <a:pt x="255" y="1379"/>
                    </a:cubicBezTo>
                    <a:cubicBezTo>
                      <a:pt x="254" y="1378"/>
                      <a:pt x="254" y="1378"/>
                      <a:pt x="254" y="1378"/>
                    </a:cubicBezTo>
                    <a:cubicBezTo>
                      <a:pt x="247" y="1369"/>
                      <a:pt x="240" y="1360"/>
                      <a:pt x="233" y="1351"/>
                    </a:cubicBezTo>
                    <a:cubicBezTo>
                      <a:pt x="232" y="1350"/>
                      <a:pt x="232" y="1350"/>
                      <a:pt x="232" y="1350"/>
                    </a:cubicBezTo>
                    <a:cubicBezTo>
                      <a:pt x="202" y="1373"/>
                      <a:pt x="202" y="1373"/>
                      <a:pt x="202" y="1373"/>
                    </a:cubicBezTo>
                    <a:cubicBezTo>
                      <a:pt x="198" y="1367"/>
                      <a:pt x="194" y="1362"/>
                      <a:pt x="190" y="1357"/>
                    </a:cubicBezTo>
                    <a:close/>
                    <a:moveTo>
                      <a:pt x="300" y="1474"/>
                    </a:moveTo>
                    <a:cubicBezTo>
                      <a:pt x="273" y="1449"/>
                      <a:pt x="247" y="1422"/>
                      <a:pt x="224" y="1394"/>
                    </a:cubicBezTo>
                    <a:cubicBezTo>
                      <a:pt x="221" y="1390"/>
                      <a:pt x="218" y="1386"/>
                      <a:pt x="214" y="1382"/>
                    </a:cubicBezTo>
                    <a:cubicBezTo>
                      <a:pt x="213" y="1381"/>
                      <a:pt x="213" y="1381"/>
                      <a:pt x="213" y="1381"/>
                    </a:cubicBezTo>
                    <a:cubicBezTo>
                      <a:pt x="230" y="1369"/>
                      <a:pt x="230" y="1369"/>
                      <a:pt x="230" y="1369"/>
                    </a:cubicBezTo>
                    <a:cubicBezTo>
                      <a:pt x="231" y="1370"/>
                      <a:pt x="231" y="1370"/>
                      <a:pt x="231" y="1370"/>
                    </a:cubicBezTo>
                    <a:cubicBezTo>
                      <a:pt x="235" y="1376"/>
                      <a:pt x="240" y="1381"/>
                      <a:pt x="244" y="1387"/>
                    </a:cubicBezTo>
                    <a:cubicBezTo>
                      <a:pt x="254" y="1398"/>
                      <a:pt x="254" y="1398"/>
                      <a:pt x="254" y="1398"/>
                    </a:cubicBezTo>
                    <a:cubicBezTo>
                      <a:pt x="284" y="1371"/>
                      <a:pt x="284" y="1371"/>
                      <a:pt x="284" y="1371"/>
                    </a:cubicBezTo>
                    <a:cubicBezTo>
                      <a:pt x="285" y="1372"/>
                      <a:pt x="285" y="1372"/>
                      <a:pt x="285" y="1372"/>
                    </a:cubicBezTo>
                    <a:cubicBezTo>
                      <a:pt x="289" y="1376"/>
                      <a:pt x="292" y="1380"/>
                      <a:pt x="296" y="1384"/>
                    </a:cubicBezTo>
                    <a:cubicBezTo>
                      <a:pt x="297" y="1385"/>
                      <a:pt x="297" y="1385"/>
                      <a:pt x="297" y="1385"/>
                    </a:cubicBezTo>
                    <a:cubicBezTo>
                      <a:pt x="268" y="1413"/>
                      <a:pt x="268" y="1413"/>
                      <a:pt x="268" y="1413"/>
                    </a:cubicBezTo>
                    <a:cubicBezTo>
                      <a:pt x="271" y="1417"/>
                      <a:pt x="271" y="1417"/>
                      <a:pt x="271" y="1417"/>
                    </a:cubicBezTo>
                    <a:cubicBezTo>
                      <a:pt x="281" y="1428"/>
                      <a:pt x="291" y="1438"/>
                      <a:pt x="301" y="1448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50"/>
                      <a:pt x="303" y="1450"/>
                      <a:pt x="303" y="1450"/>
                    </a:cubicBezTo>
                    <a:cubicBezTo>
                      <a:pt x="375" y="1373"/>
                      <a:pt x="375" y="1373"/>
                      <a:pt x="375" y="1373"/>
                    </a:cubicBezTo>
                    <a:cubicBezTo>
                      <a:pt x="376" y="1374"/>
                      <a:pt x="377" y="1375"/>
                      <a:pt x="379" y="1377"/>
                    </a:cubicBezTo>
                    <a:cubicBezTo>
                      <a:pt x="403" y="1400"/>
                      <a:pt x="429" y="1421"/>
                      <a:pt x="456" y="1441"/>
                    </a:cubicBezTo>
                    <a:cubicBezTo>
                      <a:pt x="447" y="1455"/>
                      <a:pt x="447" y="1455"/>
                      <a:pt x="447" y="1455"/>
                    </a:cubicBezTo>
                    <a:cubicBezTo>
                      <a:pt x="444" y="1452"/>
                      <a:pt x="444" y="1452"/>
                      <a:pt x="444" y="1452"/>
                    </a:cubicBezTo>
                    <a:cubicBezTo>
                      <a:pt x="440" y="1450"/>
                      <a:pt x="436" y="1447"/>
                      <a:pt x="432" y="1444"/>
                    </a:cubicBezTo>
                    <a:cubicBezTo>
                      <a:pt x="429" y="1441"/>
                      <a:pt x="425" y="1438"/>
                      <a:pt x="422" y="1436"/>
                    </a:cubicBezTo>
                    <a:cubicBezTo>
                      <a:pt x="421" y="1435"/>
                      <a:pt x="421" y="1435"/>
                      <a:pt x="421" y="1435"/>
                    </a:cubicBezTo>
                    <a:cubicBezTo>
                      <a:pt x="400" y="1463"/>
                      <a:pt x="400" y="1463"/>
                      <a:pt x="400" y="1463"/>
                    </a:cubicBezTo>
                    <a:cubicBezTo>
                      <a:pt x="396" y="1459"/>
                      <a:pt x="396" y="1459"/>
                      <a:pt x="396" y="1459"/>
                    </a:cubicBezTo>
                    <a:cubicBezTo>
                      <a:pt x="392" y="1456"/>
                      <a:pt x="388" y="1453"/>
                      <a:pt x="384" y="1450"/>
                    </a:cubicBezTo>
                    <a:cubicBezTo>
                      <a:pt x="383" y="1449"/>
                      <a:pt x="383" y="1449"/>
                      <a:pt x="383" y="1449"/>
                    </a:cubicBezTo>
                    <a:cubicBezTo>
                      <a:pt x="405" y="1422"/>
                      <a:pt x="405" y="1422"/>
                      <a:pt x="405" y="1422"/>
                    </a:cubicBezTo>
                    <a:cubicBezTo>
                      <a:pt x="393" y="1412"/>
                      <a:pt x="393" y="1412"/>
                      <a:pt x="393" y="1412"/>
                    </a:cubicBezTo>
                    <a:cubicBezTo>
                      <a:pt x="390" y="1409"/>
                      <a:pt x="387" y="1406"/>
                      <a:pt x="383" y="1403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77" y="1397"/>
                      <a:pt x="377" y="1397"/>
                      <a:pt x="377" y="1397"/>
                    </a:cubicBezTo>
                    <a:cubicBezTo>
                      <a:pt x="376" y="1396"/>
                      <a:pt x="375" y="1395"/>
                      <a:pt x="373" y="1394"/>
                    </a:cubicBezTo>
                    <a:cubicBezTo>
                      <a:pt x="372" y="1393"/>
                      <a:pt x="372" y="1393"/>
                      <a:pt x="372" y="1393"/>
                    </a:cubicBezTo>
                    <a:cubicBezTo>
                      <a:pt x="301" y="1475"/>
                      <a:pt x="301" y="1475"/>
                      <a:pt x="301" y="1475"/>
                    </a:cubicBezTo>
                    <a:lnTo>
                      <a:pt x="300" y="1474"/>
                    </a:lnTo>
                    <a:close/>
                    <a:moveTo>
                      <a:pt x="308" y="1488"/>
                    </a:moveTo>
                    <a:cubicBezTo>
                      <a:pt x="373" y="1412"/>
                      <a:pt x="373" y="1412"/>
                      <a:pt x="373" y="1412"/>
                    </a:cubicBezTo>
                    <a:cubicBezTo>
                      <a:pt x="374" y="1413"/>
                      <a:pt x="374" y="1413"/>
                      <a:pt x="374" y="1413"/>
                    </a:cubicBezTo>
                    <a:cubicBezTo>
                      <a:pt x="378" y="1417"/>
                      <a:pt x="381" y="1420"/>
                      <a:pt x="385" y="1423"/>
                    </a:cubicBezTo>
                    <a:cubicBezTo>
                      <a:pt x="386" y="1424"/>
                      <a:pt x="386" y="1424"/>
                      <a:pt x="386" y="1424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65" y="1451"/>
                      <a:pt x="365" y="1451"/>
                      <a:pt x="365" y="1451"/>
                    </a:cubicBezTo>
                    <a:cubicBezTo>
                      <a:pt x="366" y="1452"/>
                      <a:pt x="366" y="1452"/>
                      <a:pt x="366" y="1452"/>
                    </a:cubicBezTo>
                    <a:cubicBezTo>
                      <a:pt x="374" y="1458"/>
                      <a:pt x="381" y="1464"/>
                      <a:pt x="387" y="1470"/>
                    </a:cubicBezTo>
                    <a:cubicBezTo>
                      <a:pt x="388" y="1470"/>
                      <a:pt x="389" y="1471"/>
                      <a:pt x="390" y="1472"/>
                    </a:cubicBezTo>
                    <a:cubicBezTo>
                      <a:pt x="392" y="1474"/>
                      <a:pt x="392" y="1474"/>
                      <a:pt x="392" y="1474"/>
                    </a:cubicBezTo>
                    <a:cubicBezTo>
                      <a:pt x="376" y="1496"/>
                      <a:pt x="376" y="1496"/>
                      <a:pt x="376" y="1496"/>
                    </a:cubicBezTo>
                    <a:cubicBezTo>
                      <a:pt x="375" y="1494"/>
                      <a:pt x="375" y="1494"/>
                      <a:pt x="375" y="1494"/>
                    </a:cubicBezTo>
                    <a:cubicBezTo>
                      <a:pt x="366" y="1487"/>
                      <a:pt x="357" y="1480"/>
                      <a:pt x="349" y="1473"/>
                    </a:cubicBezTo>
                    <a:cubicBezTo>
                      <a:pt x="348" y="1472"/>
                      <a:pt x="348" y="1472"/>
                      <a:pt x="348" y="1472"/>
                    </a:cubicBezTo>
                    <a:cubicBezTo>
                      <a:pt x="323" y="1501"/>
                      <a:pt x="323" y="1501"/>
                      <a:pt x="323" y="1501"/>
                    </a:cubicBezTo>
                    <a:cubicBezTo>
                      <a:pt x="318" y="1496"/>
                      <a:pt x="313" y="1492"/>
                      <a:pt x="308" y="1488"/>
                    </a:cubicBezTo>
                    <a:close/>
                    <a:moveTo>
                      <a:pt x="439" y="1580"/>
                    </a:moveTo>
                    <a:cubicBezTo>
                      <a:pt x="408" y="1561"/>
                      <a:pt x="378" y="1540"/>
                      <a:pt x="349" y="1517"/>
                    </a:cubicBezTo>
                    <a:cubicBezTo>
                      <a:pt x="345" y="1514"/>
                      <a:pt x="341" y="1511"/>
                      <a:pt x="337" y="1507"/>
                    </a:cubicBezTo>
                    <a:cubicBezTo>
                      <a:pt x="336" y="1506"/>
                      <a:pt x="336" y="1506"/>
                      <a:pt x="336" y="1506"/>
                    </a:cubicBezTo>
                    <a:cubicBezTo>
                      <a:pt x="349" y="1491"/>
                      <a:pt x="349" y="1491"/>
                      <a:pt x="349" y="1491"/>
                    </a:cubicBezTo>
                    <a:cubicBezTo>
                      <a:pt x="350" y="1492"/>
                      <a:pt x="350" y="1492"/>
                      <a:pt x="350" y="1492"/>
                    </a:cubicBezTo>
                    <a:cubicBezTo>
                      <a:pt x="356" y="1497"/>
                      <a:pt x="362" y="1501"/>
                      <a:pt x="367" y="1505"/>
                    </a:cubicBezTo>
                    <a:cubicBezTo>
                      <a:pt x="379" y="1515"/>
                      <a:pt x="379" y="1515"/>
                      <a:pt x="379" y="1515"/>
                    </a:cubicBezTo>
                    <a:cubicBezTo>
                      <a:pt x="403" y="1482"/>
                      <a:pt x="403" y="1482"/>
                      <a:pt x="403" y="1482"/>
                    </a:cubicBezTo>
                    <a:cubicBezTo>
                      <a:pt x="404" y="1483"/>
                      <a:pt x="404" y="1483"/>
                      <a:pt x="404" y="1483"/>
                    </a:cubicBezTo>
                    <a:cubicBezTo>
                      <a:pt x="409" y="1486"/>
                      <a:pt x="413" y="1489"/>
                      <a:pt x="417" y="1492"/>
                    </a:cubicBezTo>
                    <a:cubicBezTo>
                      <a:pt x="419" y="1493"/>
                      <a:pt x="419" y="1493"/>
                      <a:pt x="419" y="1493"/>
                    </a:cubicBezTo>
                    <a:cubicBezTo>
                      <a:pt x="396" y="1527"/>
                      <a:pt x="396" y="1527"/>
                      <a:pt x="396" y="1527"/>
                    </a:cubicBezTo>
                    <a:cubicBezTo>
                      <a:pt x="400" y="1529"/>
                      <a:pt x="400" y="1529"/>
                      <a:pt x="400" y="1529"/>
                    </a:cubicBezTo>
                    <a:cubicBezTo>
                      <a:pt x="412" y="1538"/>
                      <a:pt x="424" y="1546"/>
                      <a:pt x="436" y="1554"/>
                    </a:cubicBezTo>
                    <a:cubicBezTo>
                      <a:pt x="437" y="1555"/>
                      <a:pt x="437" y="1555"/>
                      <a:pt x="437" y="1555"/>
                    </a:cubicBezTo>
                    <a:cubicBezTo>
                      <a:pt x="437" y="1554"/>
                      <a:pt x="437" y="1554"/>
                      <a:pt x="437" y="1554"/>
                    </a:cubicBezTo>
                    <a:cubicBezTo>
                      <a:pt x="438" y="1555"/>
                      <a:pt x="438" y="1555"/>
                      <a:pt x="438" y="1555"/>
                    </a:cubicBezTo>
                    <a:cubicBezTo>
                      <a:pt x="492" y="1465"/>
                      <a:pt x="492" y="1465"/>
                      <a:pt x="492" y="1465"/>
                    </a:cubicBezTo>
                    <a:cubicBezTo>
                      <a:pt x="504" y="1473"/>
                      <a:pt x="517" y="1480"/>
                      <a:pt x="529" y="1487"/>
                    </a:cubicBezTo>
                    <a:cubicBezTo>
                      <a:pt x="530" y="1488"/>
                      <a:pt x="531" y="1488"/>
                      <a:pt x="532" y="1488"/>
                    </a:cubicBezTo>
                    <a:cubicBezTo>
                      <a:pt x="532" y="1488"/>
                      <a:pt x="532" y="1488"/>
                      <a:pt x="532" y="1488"/>
                    </a:cubicBezTo>
                    <a:cubicBezTo>
                      <a:pt x="549" y="1498"/>
                      <a:pt x="567" y="1507"/>
                      <a:pt x="585" y="1515"/>
                    </a:cubicBezTo>
                    <a:cubicBezTo>
                      <a:pt x="579" y="1530"/>
                      <a:pt x="579" y="1530"/>
                      <a:pt x="579" y="1530"/>
                    </a:cubicBezTo>
                    <a:cubicBezTo>
                      <a:pt x="576" y="1528"/>
                      <a:pt x="576" y="1528"/>
                      <a:pt x="576" y="1528"/>
                    </a:cubicBezTo>
                    <a:cubicBezTo>
                      <a:pt x="572" y="1526"/>
                      <a:pt x="567" y="1524"/>
                      <a:pt x="563" y="1522"/>
                    </a:cubicBezTo>
                    <a:cubicBezTo>
                      <a:pt x="559" y="1520"/>
                      <a:pt x="555" y="1519"/>
                      <a:pt x="551" y="1517"/>
                    </a:cubicBezTo>
                    <a:cubicBezTo>
                      <a:pt x="550" y="1516"/>
                      <a:pt x="550" y="1516"/>
                      <a:pt x="550" y="1516"/>
                    </a:cubicBezTo>
                    <a:cubicBezTo>
                      <a:pt x="536" y="1547"/>
                      <a:pt x="536" y="1547"/>
                      <a:pt x="536" y="1547"/>
                    </a:cubicBezTo>
                    <a:cubicBezTo>
                      <a:pt x="530" y="1545"/>
                      <a:pt x="530" y="1545"/>
                      <a:pt x="530" y="1545"/>
                    </a:cubicBezTo>
                    <a:cubicBezTo>
                      <a:pt x="526" y="1543"/>
                      <a:pt x="522" y="1541"/>
                      <a:pt x="517" y="1538"/>
                    </a:cubicBezTo>
                    <a:cubicBezTo>
                      <a:pt x="516" y="1538"/>
                      <a:pt x="516" y="1538"/>
                      <a:pt x="516" y="1538"/>
                    </a:cubicBezTo>
                    <a:cubicBezTo>
                      <a:pt x="531" y="1507"/>
                      <a:pt x="531" y="1507"/>
                      <a:pt x="531" y="1507"/>
                    </a:cubicBezTo>
                    <a:cubicBezTo>
                      <a:pt x="527" y="1504"/>
                      <a:pt x="527" y="1504"/>
                      <a:pt x="527" y="1504"/>
                    </a:cubicBezTo>
                    <a:cubicBezTo>
                      <a:pt x="526" y="1504"/>
                      <a:pt x="526" y="1503"/>
                      <a:pt x="525" y="1503"/>
                    </a:cubicBezTo>
                    <a:cubicBezTo>
                      <a:pt x="518" y="1499"/>
                      <a:pt x="518" y="1499"/>
                      <a:pt x="518" y="1499"/>
                    </a:cubicBezTo>
                    <a:cubicBezTo>
                      <a:pt x="514" y="1497"/>
                      <a:pt x="510" y="1495"/>
                      <a:pt x="507" y="1493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1" y="1489"/>
                      <a:pt x="501" y="1489"/>
                      <a:pt x="501" y="1489"/>
                    </a:cubicBezTo>
                    <a:cubicBezTo>
                      <a:pt x="499" y="1488"/>
                      <a:pt x="497" y="1487"/>
                      <a:pt x="495" y="1486"/>
                    </a:cubicBezTo>
                    <a:cubicBezTo>
                      <a:pt x="494" y="1485"/>
                      <a:pt x="494" y="1485"/>
                      <a:pt x="494" y="1485"/>
                    </a:cubicBezTo>
                    <a:cubicBezTo>
                      <a:pt x="441" y="1581"/>
                      <a:pt x="441" y="1581"/>
                      <a:pt x="441" y="1581"/>
                    </a:cubicBezTo>
                    <a:lnTo>
                      <a:pt x="439" y="1580"/>
                    </a:lnTo>
                    <a:close/>
                    <a:moveTo>
                      <a:pt x="450" y="1591"/>
                    </a:moveTo>
                    <a:cubicBezTo>
                      <a:pt x="499" y="1504"/>
                      <a:pt x="499" y="1504"/>
                      <a:pt x="499" y="1504"/>
                    </a:cubicBezTo>
                    <a:cubicBezTo>
                      <a:pt x="500" y="1505"/>
                      <a:pt x="500" y="1505"/>
                      <a:pt x="500" y="1505"/>
                    </a:cubicBezTo>
                    <a:cubicBezTo>
                      <a:pt x="504" y="1507"/>
                      <a:pt x="508" y="1509"/>
                      <a:pt x="512" y="1511"/>
                    </a:cubicBezTo>
                    <a:cubicBezTo>
                      <a:pt x="514" y="1512"/>
                      <a:pt x="514" y="1512"/>
                      <a:pt x="514" y="1512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498" y="1543"/>
                      <a:pt x="498" y="1543"/>
                      <a:pt x="498" y="1543"/>
                    </a:cubicBezTo>
                    <a:cubicBezTo>
                      <a:pt x="500" y="1544"/>
                      <a:pt x="500" y="1544"/>
                      <a:pt x="500" y="1544"/>
                    </a:cubicBezTo>
                    <a:cubicBezTo>
                      <a:pt x="509" y="1549"/>
                      <a:pt x="517" y="1553"/>
                      <a:pt x="524" y="1557"/>
                    </a:cubicBezTo>
                    <a:cubicBezTo>
                      <a:pt x="530" y="1560"/>
                      <a:pt x="530" y="1560"/>
                      <a:pt x="530" y="1560"/>
                    </a:cubicBezTo>
                    <a:cubicBezTo>
                      <a:pt x="519" y="1585"/>
                      <a:pt x="519" y="1585"/>
                      <a:pt x="519" y="1585"/>
                    </a:cubicBezTo>
                    <a:cubicBezTo>
                      <a:pt x="518" y="1584"/>
                      <a:pt x="518" y="1584"/>
                      <a:pt x="518" y="1584"/>
                    </a:cubicBezTo>
                    <a:cubicBezTo>
                      <a:pt x="507" y="1579"/>
                      <a:pt x="497" y="1574"/>
                      <a:pt x="488" y="1568"/>
                    </a:cubicBezTo>
                    <a:cubicBezTo>
                      <a:pt x="486" y="1568"/>
                      <a:pt x="486" y="1568"/>
                      <a:pt x="486" y="1568"/>
                    </a:cubicBezTo>
                    <a:cubicBezTo>
                      <a:pt x="468" y="1601"/>
                      <a:pt x="468" y="1601"/>
                      <a:pt x="468" y="1601"/>
                    </a:cubicBezTo>
                    <a:cubicBezTo>
                      <a:pt x="462" y="1598"/>
                      <a:pt x="456" y="1594"/>
                      <a:pt x="450" y="1591"/>
                    </a:cubicBezTo>
                    <a:close/>
                    <a:moveTo>
                      <a:pt x="598" y="1654"/>
                    </a:moveTo>
                    <a:cubicBezTo>
                      <a:pt x="563" y="1642"/>
                      <a:pt x="529" y="1628"/>
                      <a:pt x="497" y="1611"/>
                    </a:cubicBezTo>
                    <a:cubicBezTo>
                      <a:pt x="492" y="1609"/>
                      <a:pt x="488" y="1607"/>
                      <a:pt x="483" y="1604"/>
                    </a:cubicBezTo>
                    <a:cubicBezTo>
                      <a:pt x="482" y="1603"/>
                      <a:pt x="482" y="1603"/>
                      <a:pt x="482" y="1603"/>
                    </a:cubicBezTo>
                    <a:cubicBezTo>
                      <a:pt x="491" y="1586"/>
                      <a:pt x="491" y="1586"/>
                      <a:pt x="491" y="1586"/>
                    </a:cubicBezTo>
                    <a:cubicBezTo>
                      <a:pt x="493" y="1586"/>
                      <a:pt x="493" y="1586"/>
                      <a:pt x="493" y="1586"/>
                    </a:cubicBezTo>
                    <a:cubicBezTo>
                      <a:pt x="500" y="1590"/>
                      <a:pt x="506" y="1593"/>
                      <a:pt x="512" y="1596"/>
                    </a:cubicBezTo>
                    <a:cubicBezTo>
                      <a:pt x="526" y="1603"/>
                      <a:pt x="526" y="1603"/>
                      <a:pt x="526" y="1603"/>
                    </a:cubicBezTo>
                    <a:cubicBezTo>
                      <a:pt x="542" y="1566"/>
                      <a:pt x="542" y="1566"/>
                      <a:pt x="542" y="1566"/>
                    </a:cubicBezTo>
                    <a:cubicBezTo>
                      <a:pt x="544" y="1566"/>
                      <a:pt x="544" y="1566"/>
                      <a:pt x="544" y="1566"/>
                    </a:cubicBezTo>
                    <a:cubicBezTo>
                      <a:pt x="549" y="1568"/>
                      <a:pt x="553" y="1571"/>
                      <a:pt x="558" y="1573"/>
                    </a:cubicBezTo>
                    <a:cubicBezTo>
                      <a:pt x="560" y="1573"/>
                      <a:pt x="560" y="1573"/>
                      <a:pt x="560" y="1573"/>
                    </a:cubicBezTo>
                    <a:cubicBezTo>
                      <a:pt x="545" y="1611"/>
                      <a:pt x="545" y="1611"/>
                      <a:pt x="545" y="1611"/>
                    </a:cubicBezTo>
                    <a:cubicBezTo>
                      <a:pt x="549" y="1613"/>
                      <a:pt x="549" y="1613"/>
                      <a:pt x="549" y="1613"/>
                    </a:cubicBezTo>
                    <a:cubicBezTo>
                      <a:pt x="563" y="1619"/>
                      <a:pt x="576" y="1624"/>
                      <a:pt x="589" y="1629"/>
                    </a:cubicBezTo>
                    <a:cubicBezTo>
                      <a:pt x="591" y="1630"/>
                      <a:pt x="591" y="1630"/>
                      <a:pt x="591" y="1630"/>
                    </a:cubicBezTo>
                    <a:cubicBezTo>
                      <a:pt x="591" y="1629"/>
                      <a:pt x="591" y="1629"/>
                      <a:pt x="591" y="1629"/>
                    </a:cubicBezTo>
                    <a:cubicBezTo>
                      <a:pt x="592" y="1630"/>
                      <a:pt x="592" y="1630"/>
                      <a:pt x="592" y="1630"/>
                    </a:cubicBezTo>
                    <a:cubicBezTo>
                      <a:pt x="626" y="1531"/>
                      <a:pt x="626" y="1531"/>
                      <a:pt x="626" y="1531"/>
                    </a:cubicBezTo>
                    <a:cubicBezTo>
                      <a:pt x="659" y="1543"/>
                      <a:pt x="693" y="1553"/>
                      <a:pt x="727" y="1560"/>
                    </a:cubicBezTo>
                    <a:cubicBezTo>
                      <a:pt x="725" y="1576"/>
                      <a:pt x="725" y="1576"/>
                      <a:pt x="725" y="1576"/>
                    </a:cubicBezTo>
                    <a:cubicBezTo>
                      <a:pt x="721" y="1575"/>
                      <a:pt x="721" y="1575"/>
                      <a:pt x="721" y="1575"/>
                    </a:cubicBezTo>
                    <a:cubicBezTo>
                      <a:pt x="717" y="1574"/>
                      <a:pt x="712" y="1573"/>
                      <a:pt x="707" y="1572"/>
                    </a:cubicBezTo>
                    <a:cubicBezTo>
                      <a:pt x="703" y="1571"/>
                      <a:pt x="699" y="1570"/>
                      <a:pt x="694" y="1569"/>
                    </a:cubicBezTo>
                    <a:cubicBezTo>
                      <a:pt x="693" y="1568"/>
                      <a:pt x="693" y="1568"/>
                      <a:pt x="693" y="1568"/>
                    </a:cubicBezTo>
                    <a:cubicBezTo>
                      <a:pt x="686" y="1602"/>
                      <a:pt x="686" y="1602"/>
                      <a:pt x="686" y="1602"/>
                    </a:cubicBezTo>
                    <a:cubicBezTo>
                      <a:pt x="680" y="1601"/>
                      <a:pt x="680" y="1601"/>
                      <a:pt x="680" y="1601"/>
                    </a:cubicBezTo>
                    <a:cubicBezTo>
                      <a:pt x="675" y="1600"/>
                      <a:pt x="670" y="1598"/>
                      <a:pt x="666" y="1597"/>
                    </a:cubicBezTo>
                    <a:cubicBezTo>
                      <a:pt x="664" y="1597"/>
                      <a:pt x="664" y="1597"/>
                      <a:pt x="664" y="1597"/>
                    </a:cubicBezTo>
                    <a:cubicBezTo>
                      <a:pt x="673" y="1563"/>
                      <a:pt x="673" y="1563"/>
                      <a:pt x="673" y="1563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59" y="1559"/>
                      <a:pt x="659" y="1559"/>
                      <a:pt x="659" y="1559"/>
                    </a:cubicBezTo>
                    <a:cubicBezTo>
                      <a:pt x="654" y="1558"/>
                      <a:pt x="650" y="1556"/>
                      <a:pt x="646" y="1555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38" y="1552"/>
                      <a:pt x="638" y="1552"/>
                      <a:pt x="638" y="1552"/>
                    </a:cubicBezTo>
                    <a:cubicBezTo>
                      <a:pt x="637" y="1552"/>
                      <a:pt x="635" y="1551"/>
                      <a:pt x="633" y="1551"/>
                    </a:cubicBez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00" y="1654"/>
                      <a:pt x="600" y="1654"/>
                      <a:pt x="600" y="1654"/>
                    </a:cubicBezTo>
                    <a:lnTo>
                      <a:pt x="598" y="1654"/>
                    </a:lnTo>
                    <a:close/>
                    <a:moveTo>
                      <a:pt x="641" y="1632"/>
                    </a:moveTo>
                    <a:cubicBezTo>
                      <a:pt x="630" y="1668"/>
                      <a:pt x="630" y="1668"/>
                      <a:pt x="630" y="1668"/>
                    </a:cubicBezTo>
                    <a:cubicBezTo>
                      <a:pt x="624" y="1666"/>
                      <a:pt x="618" y="1664"/>
                      <a:pt x="611" y="1662"/>
                    </a:cubicBezTo>
                    <a:cubicBezTo>
                      <a:pt x="640" y="1567"/>
                      <a:pt x="640" y="1567"/>
                      <a:pt x="640" y="1567"/>
                    </a:cubicBezTo>
                    <a:cubicBezTo>
                      <a:pt x="642" y="1568"/>
                      <a:pt x="642" y="1568"/>
                      <a:pt x="642" y="1568"/>
                    </a:cubicBezTo>
                    <a:cubicBezTo>
                      <a:pt x="646" y="1569"/>
                      <a:pt x="651" y="1571"/>
                      <a:pt x="655" y="1572"/>
                    </a:cubicBezTo>
                    <a:cubicBezTo>
                      <a:pt x="657" y="1572"/>
                      <a:pt x="657" y="1572"/>
                      <a:pt x="657" y="1572"/>
                    </a:cubicBezTo>
                    <a:cubicBezTo>
                      <a:pt x="648" y="1606"/>
                      <a:pt x="648" y="1606"/>
                      <a:pt x="648" y="1606"/>
                    </a:cubicBezTo>
                    <a:cubicBezTo>
                      <a:pt x="650" y="1606"/>
                      <a:pt x="650" y="1606"/>
                      <a:pt x="650" y="1606"/>
                    </a:cubicBezTo>
                    <a:cubicBezTo>
                      <a:pt x="660" y="1609"/>
                      <a:pt x="668" y="1612"/>
                      <a:pt x="677" y="1614"/>
                    </a:cubicBezTo>
                    <a:cubicBezTo>
                      <a:pt x="683" y="1615"/>
                      <a:pt x="683" y="1615"/>
                      <a:pt x="683" y="1615"/>
                    </a:cubicBezTo>
                    <a:cubicBezTo>
                      <a:pt x="677" y="1642"/>
                      <a:pt x="677" y="1642"/>
                      <a:pt x="677" y="1642"/>
                    </a:cubicBezTo>
                    <a:cubicBezTo>
                      <a:pt x="675" y="1642"/>
                      <a:pt x="675" y="1642"/>
                      <a:pt x="675" y="1642"/>
                    </a:cubicBezTo>
                    <a:cubicBezTo>
                      <a:pt x="664" y="1639"/>
                      <a:pt x="653" y="1636"/>
                      <a:pt x="643" y="1633"/>
                    </a:cubicBezTo>
                    <a:lnTo>
                      <a:pt x="641" y="1632"/>
                    </a:lnTo>
                    <a:close/>
                    <a:moveTo>
                      <a:pt x="771" y="1693"/>
                    </a:moveTo>
                    <a:cubicBezTo>
                      <a:pt x="769" y="1693"/>
                      <a:pt x="769" y="1693"/>
                      <a:pt x="769" y="1693"/>
                    </a:cubicBezTo>
                    <a:cubicBezTo>
                      <a:pt x="733" y="1689"/>
                      <a:pt x="696" y="1682"/>
                      <a:pt x="661" y="1673"/>
                    </a:cubicBezTo>
                    <a:cubicBezTo>
                      <a:pt x="656" y="1672"/>
                      <a:pt x="651" y="1670"/>
                      <a:pt x="646" y="1669"/>
                    </a:cubicBezTo>
                    <a:cubicBezTo>
                      <a:pt x="644" y="1668"/>
                      <a:pt x="644" y="1668"/>
                      <a:pt x="644" y="1668"/>
                    </a:cubicBezTo>
                    <a:cubicBezTo>
                      <a:pt x="650" y="1649"/>
                      <a:pt x="650" y="1649"/>
                      <a:pt x="650" y="1649"/>
                    </a:cubicBezTo>
                    <a:cubicBezTo>
                      <a:pt x="652" y="1649"/>
                      <a:pt x="652" y="1649"/>
                      <a:pt x="652" y="1649"/>
                    </a:cubicBezTo>
                    <a:cubicBezTo>
                      <a:pt x="659" y="1651"/>
                      <a:pt x="666" y="1653"/>
                      <a:pt x="673" y="1655"/>
                    </a:cubicBezTo>
                    <a:cubicBezTo>
                      <a:pt x="681" y="1657"/>
                      <a:pt x="681" y="1657"/>
                      <a:pt x="681" y="1657"/>
                    </a:cubicBezTo>
                    <a:cubicBezTo>
                      <a:pt x="683" y="1657"/>
                      <a:pt x="684" y="1658"/>
                      <a:pt x="686" y="1658"/>
                    </a:cubicBezTo>
                    <a:cubicBezTo>
                      <a:pt x="687" y="1658"/>
                      <a:pt x="687" y="1658"/>
                      <a:pt x="687" y="1658"/>
                    </a:cubicBezTo>
                    <a:cubicBezTo>
                      <a:pt x="696" y="1619"/>
                      <a:pt x="696" y="1619"/>
                      <a:pt x="696" y="1619"/>
                    </a:cubicBezTo>
                    <a:cubicBezTo>
                      <a:pt x="697" y="1619"/>
                      <a:pt x="697" y="1619"/>
                      <a:pt x="697" y="1619"/>
                    </a:cubicBezTo>
                    <a:cubicBezTo>
                      <a:pt x="703" y="1620"/>
                      <a:pt x="708" y="1621"/>
                      <a:pt x="713" y="1622"/>
                    </a:cubicBezTo>
                    <a:cubicBezTo>
                      <a:pt x="715" y="1623"/>
                      <a:pt x="715" y="1623"/>
                      <a:pt x="715" y="1623"/>
                    </a:cubicBezTo>
                    <a:cubicBezTo>
                      <a:pt x="708" y="1663"/>
                      <a:pt x="708" y="1663"/>
                      <a:pt x="708" y="1663"/>
                    </a:cubicBezTo>
                    <a:cubicBezTo>
                      <a:pt x="712" y="1664"/>
                      <a:pt x="712" y="1664"/>
                      <a:pt x="712" y="1664"/>
                    </a:cubicBezTo>
                    <a:cubicBezTo>
                      <a:pt x="727" y="1666"/>
                      <a:pt x="741" y="1669"/>
                      <a:pt x="755" y="1671"/>
                    </a:cubicBezTo>
                    <a:cubicBezTo>
                      <a:pt x="757" y="1671"/>
                      <a:pt x="757" y="1671"/>
                      <a:pt x="757" y="1671"/>
                    </a:cubicBezTo>
                    <a:cubicBezTo>
                      <a:pt x="770" y="1567"/>
                      <a:pt x="770" y="1567"/>
                      <a:pt x="770" y="1567"/>
                    </a:cubicBezTo>
                    <a:cubicBezTo>
                      <a:pt x="803" y="1572"/>
                      <a:pt x="837" y="1574"/>
                      <a:pt x="871" y="1574"/>
                    </a:cubicBezTo>
                    <a:cubicBezTo>
                      <a:pt x="872" y="1574"/>
                      <a:pt x="874" y="1574"/>
                      <a:pt x="876" y="1574"/>
                    </a:cubicBezTo>
                    <a:cubicBezTo>
                      <a:pt x="876" y="1591"/>
                      <a:pt x="876" y="1591"/>
                      <a:pt x="876" y="1591"/>
                    </a:cubicBezTo>
                    <a:cubicBezTo>
                      <a:pt x="873" y="1591"/>
                      <a:pt x="873" y="1591"/>
                      <a:pt x="873" y="1591"/>
                    </a:cubicBezTo>
                    <a:cubicBezTo>
                      <a:pt x="868" y="1591"/>
                      <a:pt x="863" y="1591"/>
                      <a:pt x="858" y="1591"/>
                    </a:cubicBezTo>
                    <a:cubicBezTo>
                      <a:pt x="854" y="1590"/>
                      <a:pt x="850" y="1590"/>
                      <a:pt x="845" y="1590"/>
                    </a:cubicBezTo>
                    <a:cubicBezTo>
                      <a:pt x="844" y="1590"/>
                      <a:pt x="844" y="1590"/>
                      <a:pt x="844" y="1590"/>
                    </a:cubicBezTo>
                    <a:cubicBezTo>
                      <a:pt x="844" y="1625"/>
                      <a:pt x="844" y="1625"/>
                      <a:pt x="844" y="1625"/>
                    </a:cubicBezTo>
                    <a:cubicBezTo>
                      <a:pt x="838" y="1624"/>
                      <a:pt x="838" y="1624"/>
                      <a:pt x="838" y="1624"/>
                    </a:cubicBezTo>
                    <a:cubicBezTo>
                      <a:pt x="833" y="1624"/>
                      <a:pt x="828" y="1624"/>
                      <a:pt x="823" y="1624"/>
                    </a:cubicBezTo>
                    <a:cubicBezTo>
                      <a:pt x="822" y="1624"/>
                      <a:pt x="822" y="1624"/>
                      <a:pt x="822" y="1624"/>
                    </a:cubicBezTo>
                    <a:cubicBezTo>
                      <a:pt x="823" y="1589"/>
                      <a:pt x="823" y="1589"/>
                      <a:pt x="823" y="1589"/>
                    </a:cubicBezTo>
                    <a:cubicBezTo>
                      <a:pt x="808" y="1588"/>
                      <a:pt x="808" y="1588"/>
                      <a:pt x="808" y="1588"/>
                    </a:cubicBezTo>
                    <a:cubicBezTo>
                      <a:pt x="804" y="1587"/>
                      <a:pt x="799" y="1587"/>
                      <a:pt x="795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80" y="1585"/>
                      <a:pt x="780" y="1585"/>
                      <a:pt x="780" y="1585"/>
                    </a:cubicBezTo>
                    <a:lnTo>
                      <a:pt x="771" y="1693"/>
                    </a:lnTo>
                    <a:close/>
                    <a:moveTo>
                      <a:pt x="807" y="1663"/>
                    </a:moveTo>
                    <a:cubicBezTo>
                      <a:pt x="803" y="1700"/>
                      <a:pt x="803" y="1700"/>
                      <a:pt x="803" y="1700"/>
                    </a:cubicBezTo>
                    <a:cubicBezTo>
                      <a:pt x="797" y="1700"/>
                      <a:pt x="790" y="1699"/>
                      <a:pt x="784" y="1699"/>
                    </a:cubicBezTo>
                    <a:cubicBezTo>
                      <a:pt x="792" y="1600"/>
                      <a:pt x="792" y="1600"/>
                      <a:pt x="792" y="1600"/>
                    </a:cubicBezTo>
                    <a:cubicBezTo>
                      <a:pt x="794" y="1600"/>
                      <a:pt x="794" y="1600"/>
                      <a:pt x="794" y="1600"/>
                    </a:cubicBezTo>
                    <a:cubicBezTo>
                      <a:pt x="798" y="1600"/>
                      <a:pt x="803" y="1601"/>
                      <a:pt x="808" y="1601"/>
                    </a:cubicBezTo>
                    <a:cubicBezTo>
                      <a:pt x="809" y="1601"/>
                      <a:pt x="809" y="1601"/>
                      <a:pt x="809" y="1601"/>
                    </a:cubicBezTo>
                    <a:cubicBezTo>
                      <a:pt x="808" y="1636"/>
                      <a:pt x="808" y="1636"/>
                      <a:pt x="808" y="1636"/>
                    </a:cubicBezTo>
                    <a:cubicBezTo>
                      <a:pt x="809" y="1636"/>
                      <a:pt x="809" y="1636"/>
                      <a:pt x="809" y="1636"/>
                    </a:cubicBezTo>
                    <a:cubicBezTo>
                      <a:pt x="819" y="1637"/>
                      <a:pt x="828" y="1638"/>
                      <a:pt x="837" y="1638"/>
                    </a:cubicBezTo>
                    <a:cubicBezTo>
                      <a:pt x="838" y="1638"/>
                      <a:pt x="839" y="1638"/>
                      <a:pt x="840" y="1638"/>
                    </a:cubicBezTo>
                    <a:cubicBezTo>
                      <a:pt x="844" y="1638"/>
                      <a:pt x="844" y="1638"/>
                      <a:pt x="844" y="1638"/>
                    </a:cubicBezTo>
                    <a:cubicBezTo>
                      <a:pt x="844" y="1665"/>
                      <a:pt x="844" y="1665"/>
                      <a:pt x="844" y="1665"/>
                    </a:cubicBezTo>
                    <a:cubicBezTo>
                      <a:pt x="842" y="1665"/>
                      <a:pt x="842" y="1665"/>
                      <a:pt x="842" y="1665"/>
                    </a:cubicBezTo>
                    <a:cubicBezTo>
                      <a:pt x="831" y="1665"/>
                      <a:pt x="819" y="1664"/>
                      <a:pt x="808" y="1663"/>
                    </a:cubicBezTo>
                    <a:lnTo>
                      <a:pt x="807" y="1663"/>
                    </a:lnTo>
                    <a:close/>
                    <a:moveTo>
                      <a:pt x="946" y="1587"/>
                    </a:moveTo>
                    <a:cubicBezTo>
                      <a:pt x="946" y="1587"/>
                      <a:pt x="946" y="1587"/>
                      <a:pt x="946" y="1587"/>
                    </a:cubicBezTo>
                    <a:cubicBezTo>
                      <a:pt x="932" y="1588"/>
                      <a:pt x="932" y="1588"/>
                      <a:pt x="932" y="1588"/>
                    </a:cubicBezTo>
                    <a:cubicBezTo>
                      <a:pt x="946" y="1696"/>
                      <a:pt x="946" y="1696"/>
                      <a:pt x="946" y="1696"/>
                    </a:cubicBezTo>
                    <a:cubicBezTo>
                      <a:pt x="944" y="1696"/>
                      <a:pt x="944" y="1696"/>
                      <a:pt x="944" y="1696"/>
                    </a:cubicBezTo>
                    <a:cubicBezTo>
                      <a:pt x="920" y="1698"/>
                      <a:pt x="895" y="1700"/>
                      <a:pt x="871" y="1700"/>
                    </a:cubicBezTo>
                    <a:cubicBezTo>
                      <a:pt x="859" y="1700"/>
                      <a:pt x="847" y="1699"/>
                      <a:pt x="835" y="1699"/>
                    </a:cubicBezTo>
                    <a:cubicBezTo>
                      <a:pt x="829" y="1699"/>
                      <a:pt x="824" y="1698"/>
                      <a:pt x="819" y="1698"/>
                    </a:cubicBezTo>
                    <a:cubicBezTo>
                      <a:pt x="817" y="1698"/>
                      <a:pt x="817" y="1698"/>
                      <a:pt x="817" y="1698"/>
                    </a:cubicBezTo>
                    <a:cubicBezTo>
                      <a:pt x="819" y="1678"/>
                      <a:pt x="819" y="1678"/>
                      <a:pt x="819" y="1678"/>
                    </a:cubicBezTo>
                    <a:cubicBezTo>
                      <a:pt x="820" y="1678"/>
                      <a:pt x="820" y="1678"/>
                      <a:pt x="820" y="1678"/>
                    </a:cubicBezTo>
                    <a:cubicBezTo>
                      <a:pt x="828" y="1678"/>
                      <a:pt x="835" y="1678"/>
                      <a:pt x="842" y="1679"/>
                    </a:cubicBezTo>
                    <a:cubicBezTo>
                      <a:pt x="850" y="1679"/>
                      <a:pt x="850" y="1679"/>
                      <a:pt x="850" y="1679"/>
                    </a:cubicBezTo>
                    <a:cubicBezTo>
                      <a:pt x="852" y="1679"/>
                      <a:pt x="854" y="1679"/>
                      <a:pt x="855" y="1679"/>
                    </a:cubicBezTo>
                    <a:cubicBezTo>
                      <a:pt x="857" y="1679"/>
                      <a:pt x="857" y="1679"/>
                      <a:pt x="857" y="1679"/>
                    </a:cubicBezTo>
                    <a:cubicBezTo>
                      <a:pt x="857" y="1638"/>
                      <a:pt x="857" y="1638"/>
                      <a:pt x="857" y="1638"/>
                    </a:cubicBezTo>
                    <a:cubicBezTo>
                      <a:pt x="859" y="1639"/>
                      <a:pt x="859" y="1639"/>
                      <a:pt x="859" y="1639"/>
                    </a:cubicBezTo>
                    <a:cubicBezTo>
                      <a:pt x="863" y="1639"/>
                      <a:pt x="867" y="1639"/>
                      <a:pt x="871" y="1639"/>
                    </a:cubicBezTo>
                    <a:cubicBezTo>
                      <a:pt x="876" y="1639"/>
                      <a:pt x="876" y="1639"/>
                      <a:pt x="876" y="1639"/>
                    </a:cubicBezTo>
                    <a:cubicBezTo>
                      <a:pt x="878" y="1679"/>
                      <a:pt x="878" y="1679"/>
                      <a:pt x="878" y="1679"/>
                    </a:cubicBezTo>
                    <a:cubicBezTo>
                      <a:pt x="882" y="1679"/>
                      <a:pt x="882" y="1679"/>
                      <a:pt x="882" y="1679"/>
                    </a:cubicBezTo>
                    <a:cubicBezTo>
                      <a:pt x="897" y="1679"/>
                      <a:pt x="912" y="1678"/>
                      <a:pt x="926" y="1677"/>
                    </a:cubicBezTo>
                    <a:cubicBezTo>
                      <a:pt x="928" y="1677"/>
                      <a:pt x="928" y="1677"/>
                      <a:pt x="928" y="1677"/>
                    </a:cubicBezTo>
                    <a:cubicBezTo>
                      <a:pt x="919" y="1572"/>
                      <a:pt x="919" y="1572"/>
                      <a:pt x="919" y="1572"/>
                    </a:cubicBezTo>
                    <a:cubicBezTo>
                      <a:pt x="955" y="1570"/>
                      <a:pt x="990" y="1565"/>
                      <a:pt x="1024" y="1558"/>
                    </a:cubicBezTo>
                    <a:cubicBezTo>
                      <a:pt x="1028" y="1574"/>
                      <a:pt x="1028" y="1574"/>
                      <a:pt x="1028" y="1574"/>
                    </a:cubicBezTo>
                    <a:cubicBezTo>
                      <a:pt x="1025" y="1574"/>
                      <a:pt x="1025" y="1574"/>
                      <a:pt x="1025" y="1574"/>
                    </a:cubicBezTo>
                    <a:cubicBezTo>
                      <a:pt x="1020" y="1575"/>
                      <a:pt x="1015" y="1576"/>
                      <a:pt x="1010" y="1577"/>
                    </a:cubicBezTo>
                    <a:cubicBezTo>
                      <a:pt x="1006" y="1578"/>
                      <a:pt x="1002" y="1579"/>
                      <a:pt x="997" y="1580"/>
                    </a:cubicBezTo>
                    <a:cubicBezTo>
                      <a:pt x="996" y="1580"/>
                      <a:pt x="996" y="1580"/>
                      <a:pt x="996" y="1580"/>
                    </a:cubicBezTo>
                    <a:cubicBezTo>
                      <a:pt x="1003" y="1614"/>
                      <a:pt x="1003" y="1614"/>
                      <a:pt x="1003" y="1614"/>
                    </a:cubicBezTo>
                    <a:cubicBezTo>
                      <a:pt x="997" y="1615"/>
                      <a:pt x="997" y="1615"/>
                      <a:pt x="997" y="1615"/>
                    </a:cubicBezTo>
                    <a:cubicBezTo>
                      <a:pt x="992" y="1616"/>
                      <a:pt x="988" y="1616"/>
                      <a:pt x="983" y="1617"/>
                    </a:cubicBezTo>
                    <a:cubicBezTo>
                      <a:pt x="981" y="1617"/>
                      <a:pt x="981" y="1617"/>
                      <a:pt x="981" y="1617"/>
                    </a:cubicBezTo>
                    <a:cubicBezTo>
                      <a:pt x="976" y="1583"/>
                      <a:pt x="976" y="1583"/>
                      <a:pt x="976" y="1583"/>
                    </a:cubicBezTo>
                    <a:cubicBezTo>
                      <a:pt x="961" y="1585"/>
                      <a:pt x="961" y="1585"/>
                      <a:pt x="961" y="1585"/>
                    </a:cubicBezTo>
                    <a:cubicBezTo>
                      <a:pt x="956" y="1586"/>
                      <a:pt x="952" y="1586"/>
                      <a:pt x="947" y="1586"/>
                    </a:cubicBezTo>
                    <a:lnTo>
                      <a:pt x="946" y="1587"/>
                    </a:lnTo>
                    <a:close/>
                    <a:moveTo>
                      <a:pt x="960" y="1698"/>
                    </a:moveTo>
                    <a:cubicBezTo>
                      <a:pt x="948" y="1600"/>
                      <a:pt x="948" y="1600"/>
                      <a:pt x="948" y="1600"/>
                    </a:cubicBezTo>
                    <a:cubicBezTo>
                      <a:pt x="949" y="1600"/>
                      <a:pt x="949" y="1600"/>
                      <a:pt x="949" y="1600"/>
                    </a:cubicBezTo>
                    <a:cubicBezTo>
                      <a:pt x="954" y="1599"/>
                      <a:pt x="958" y="1599"/>
                      <a:pt x="963" y="1598"/>
                    </a:cubicBezTo>
                    <a:cubicBezTo>
                      <a:pt x="964" y="1598"/>
                      <a:pt x="964" y="1598"/>
                      <a:pt x="964" y="1598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70" y="1632"/>
                      <a:pt x="970" y="1632"/>
                      <a:pt x="970" y="1632"/>
                    </a:cubicBezTo>
                    <a:cubicBezTo>
                      <a:pt x="972" y="1632"/>
                      <a:pt x="972" y="1632"/>
                      <a:pt x="972" y="1632"/>
                    </a:cubicBezTo>
                    <a:cubicBezTo>
                      <a:pt x="982" y="1631"/>
                      <a:pt x="991" y="1629"/>
                      <a:pt x="999" y="1628"/>
                    </a:cubicBezTo>
                    <a:cubicBezTo>
                      <a:pt x="1001" y="1628"/>
                      <a:pt x="1002" y="1628"/>
                      <a:pt x="1003" y="1627"/>
                    </a:cubicBezTo>
                    <a:cubicBezTo>
                      <a:pt x="1006" y="1627"/>
                      <a:pt x="1006" y="1627"/>
                      <a:pt x="1006" y="1627"/>
                    </a:cubicBezTo>
                    <a:cubicBezTo>
                      <a:pt x="1011" y="1653"/>
                      <a:pt x="1011" y="1653"/>
                      <a:pt x="1011" y="1653"/>
                    </a:cubicBezTo>
                    <a:cubicBezTo>
                      <a:pt x="1010" y="1654"/>
                      <a:pt x="1010" y="1654"/>
                      <a:pt x="1010" y="1654"/>
                    </a:cubicBezTo>
                    <a:cubicBezTo>
                      <a:pt x="999" y="1656"/>
                      <a:pt x="987" y="1657"/>
                      <a:pt x="976" y="1659"/>
                    </a:cubicBezTo>
                    <a:cubicBezTo>
                      <a:pt x="975" y="1659"/>
                      <a:pt x="975" y="1659"/>
                      <a:pt x="975" y="1659"/>
                    </a:cubicBezTo>
                    <a:cubicBezTo>
                      <a:pt x="979" y="1696"/>
                      <a:pt x="979" y="1696"/>
                      <a:pt x="979" y="1696"/>
                    </a:cubicBezTo>
                    <a:cubicBezTo>
                      <a:pt x="973" y="1697"/>
                      <a:pt x="966" y="1698"/>
                      <a:pt x="960" y="1698"/>
                    </a:cubicBezTo>
                    <a:close/>
                    <a:moveTo>
                      <a:pt x="1116" y="1663"/>
                    </a:moveTo>
                    <a:cubicBezTo>
                      <a:pt x="1081" y="1674"/>
                      <a:pt x="1045" y="1682"/>
                      <a:pt x="1009" y="1688"/>
                    </a:cubicBezTo>
                    <a:cubicBezTo>
                      <a:pt x="1004" y="1689"/>
                      <a:pt x="999" y="1690"/>
                      <a:pt x="994" y="1691"/>
                    </a:cubicBezTo>
                    <a:cubicBezTo>
                      <a:pt x="992" y="1691"/>
                      <a:pt x="992" y="1691"/>
                      <a:pt x="992" y="1691"/>
                    </a:cubicBezTo>
                    <a:cubicBezTo>
                      <a:pt x="990" y="1671"/>
                      <a:pt x="990" y="1671"/>
                      <a:pt x="990" y="1671"/>
                    </a:cubicBezTo>
                    <a:cubicBezTo>
                      <a:pt x="991" y="1670"/>
                      <a:pt x="991" y="1670"/>
                      <a:pt x="991" y="1670"/>
                    </a:cubicBezTo>
                    <a:cubicBezTo>
                      <a:pt x="998" y="1669"/>
                      <a:pt x="1006" y="1668"/>
                      <a:pt x="1013" y="1667"/>
                    </a:cubicBezTo>
                    <a:cubicBezTo>
                      <a:pt x="1021" y="1665"/>
                      <a:pt x="1021" y="1665"/>
                      <a:pt x="1021" y="1665"/>
                    </a:cubicBezTo>
                    <a:cubicBezTo>
                      <a:pt x="1022" y="1665"/>
                      <a:pt x="1024" y="1665"/>
                      <a:pt x="1026" y="1664"/>
                    </a:cubicBezTo>
                    <a:cubicBezTo>
                      <a:pt x="1027" y="1664"/>
                      <a:pt x="1027" y="1664"/>
                      <a:pt x="1027" y="1664"/>
                    </a:cubicBezTo>
                    <a:cubicBezTo>
                      <a:pt x="1019" y="1624"/>
                      <a:pt x="1019" y="1624"/>
                      <a:pt x="1019" y="1624"/>
                    </a:cubicBezTo>
                    <a:cubicBezTo>
                      <a:pt x="1021" y="1624"/>
                      <a:pt x="1021" y="1624"/>
                      <a:pt x="1021" y="1624"/>
                    </a:cubicBezTo>
                    <a:cubicBezTo>
                      <a:pt x="1026" y="1623"/>
                      <a:pt x="1031" y="1622"/>
                      <a:pt x="1036" y="1621"/>
                    </a:cubicBezTo>
                    <a:cubicBezTo>
                      <a:pt x="1038" y="1620"/>
                      <a:pt x="1038" y="1620"/>
                      <a:pt x="1038" y="1620"/>
                    </a:cubicBezTo>
                    <a:cubicBezTo>
                      <a:pt x="1048" y="1660"/>
                      <a:pt x="1048" y="1660"/>
                      <a:pt x="1048" y="1660"/>
                    </a:cubicBezTo>
                    <a:cubicBezTo>
                      <a:pt x="1052" y="1659"/>
                      <a:pt x="1052" y="1659"/>
                      <a:pt x="1052" y="1659"/>
                    </a:cubicBezTo>
                    <a:cubicBezTo>
                      <a:pt x="1067" y="1655"/>
                      <a:pt x="1081" y="1652"/>
                      <a:pt x="1094" y="1648"/>
                    </a:cubicBezTo>
                    <a:cubicBezTo>
                      <a:pt x="1096" y="1648"/>
                      <a:pt x="1096" y="1648"/>
                      <a:pt x="1096" y="1648"/>
                    </a:cubicBezTo>
                    <a:cubicBezTo>
                      <a:pt x="1096" y="1647"/>
                      <a:pt x="1096" y="1647"/>
                      <a:pt x="1096" y="1647"/>
                    </a:cubicBezTo>
                    <a:cubicBezTo>
                      <a:pt x="1097" y="1647"/>
                      <a:pt x="1097" y="1647"/>
                      <a:pt x="1097" y="1647"/>
                    </a:cubicBezTo>
                    <a:cubicBezTo>
                      <a:pt x="1066" y="1547"/>
                      <a:pt x="1066" y="1547"/>
                      <a:pt x="1066" y="1547"/>
                    </a:cubicBezTo>
                    <a:cubicBezTo>
                      <a:pt x="1100" y="1537"/>
                      <a:pt x="1133" y="1525"/>
                      <a:pt x="1165" y="1511"/>
                    </a:cubicBezTo>
                    <a:cubicBezTo>
                      <a:pt x="1173" y="1525"/>
                      <a:pt x="1173" y="1525"/>
                      <a:pt x="1173" y="1525"/>
                    </a:cubicBezTo>
                    <a:cubicBezTo>
                      <a:pt x="1170" y="1527"/>
                      <a:pt x="1170" y="1527"/>
                      <a:pt x="1170" y="1527"/>
                    </a:cubicBezTo>
                    <a:cubicBezTo>
                      <a:pt x="1165" y="1529"/>
                      <a:pt x="1161" y="1531"/>
                      <a:pt x="1156" y="1533"/>
                    </a:cubicBezTo>
                    <a:cubicBezTo>
                      <a:pt x="1152" y="1534"/>
                      <a:pt x="1148" y="1536"/>
                      <a:pt x="1144" y="1538"/>
                    </a:cubicBezTo>
                    <a:cubicBezTo>
                      <a:pt x="1142" y="1538"/>
                      <a:pt x="1142" y="1538"/>
                      <a:pt x="1142" y="1538"/>
                    </a:cubicBezTo>
                    <a:cubicBezTo>
                      <a:pt x="1156" y="1570"/>
                      <a:pt x="1156" y="1570"/>
                      <a:pt x="1156" y="1570"/>
                    </a:cubicBezTo>
                    <a:cubicBezTo>
                      <a:pt x="1151" y="1572"/>
                      <a:pt x="1151" y="1572"/>
                      <a:pt x="1151" y="1572"/>
                    </a:cubicBezTo>
                    <a:cubicBezTo>
                      <a:pt x="1147" y="1574"/>
                      <a:pt x="1142" y="1576"/>
                      <a:pt x="1137" y="1577"/>
                    </a:cubicBezTo>
                    <a:cubicBezTo>
                      <a:pt x="1136" y="1578"/>
                      <a:pt x="1136" y="1578"/>
                      <a:pt x="1136" y="1578"/>
                    </a:cubicBezTo>
                    <a:cubicBezTo>
                      <a:pt x="1123" y="1546"/>
                      <a:pt x="1123" y="1546"/>
                      <a:pt x="1123" y="1546"/>
                    </a:cubicBezTo>
                    <a:cubicBezTo>
                      <a:pt x="1109" y="1551"/>
                      <a:pt x="1109" y="1551"/>
                      <a:pt x="1109" y="1551"/>
                    </a:cubicBezTo>
                    <a:cubicBezTo>
                      <a:pt x="1105" y="1552"/>
                      <a:pt x="1101" y="1553"/>
                      <a:pt x="1096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1" y="1557"/>
                      <a:pt x="1091" y="1557"/>
                      <a:pt x="1091" y="1557"/>
                    </a:cubicBezTo>
                    <a:cubicBezTo>
                      <a:pt x="1088" y="1557"/>
                      <a:pt x="1086" y="1558"/>
                      <a:pt x="1084" y="1559"/>
                    </a:cubicBezTo>
                    <a:cubicBezTo>
                      <a:pt x="1082" y="1559"/>
                      <a:pt x="1082" y="1559"/>
                      <a:pt x="1082" y="1559"/>
                    </a:cubicBezTo>
                    <a:cubicBezTo>
                      <a:pt x="1086" y="1570"/>
                      <a:pt x="1086" y="1570"/>
                      <a:pt x="1086" y="1570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4"/>
                      <a:pt x="1087" y="1574"/>
                      <a:pt x="1087" y="1574"/>
                    </a:cubicBezTo>
                    <a:cubicBezTo>
                      <a:pt x="1118" y="1662"/>
                      <a:pt x="1118" y="1662"/>
                      <a:pt x="1118" y="1662"/>
                    </a:cubicBezTo>
                    <a:lnTo>
                      <a:pt x="1116" y="1663"/>
                    </a:lnTo>
                    <a:close/>
                    <a:moveTo>
                      <a:pt x="1132" y="1662"/>
                    </a:moveTo>
                    <a:cubicBezTo>
                      <a:pt x="1099" y="1568"/>
                      <a:pt x="1099" y="1568"/>
                      <a:pt x="1099" y="1568"/>
                    </a:cubicBezTo>
                    <a:cubicBezTo>
                      <a:pt x="1101" y="1567"/>
                      <a:pt x="1101" y="1567"/>
                      <a:pt x="1101" y="1567"/>
                    </a:cubicBezTo>
                    <a:cubicBezTo>
                      <a:pt x="1105" y="1566"/>
                      <a:pt x="1110" y="1565"/>
                      <a:pt x="1114" y="1563"/>
                    </a:cubicBezTo>
                    <a:cubicBezTo>
                      <a:pt x="1116" y="1563"/>
                      <a:pt x="1116" y="1563"/>
                      <a:pt x="1116" y="1563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8" y="1595"/>
                      <a:pt x="1128" y="1595"/>
                      <a:pt x="1128" y="1595"/>
                    </a:cubicBezTo>
                    <a:cubicBezTo>
                      <a:pt x="1130" y="1594"/>
                      <a:pt x="1130" y="1594"/>
                      <a:pt x="1130" y="1594"/>
                    </a:cubicBezTo>
                    <a:cubicBezTo>
                      <a:pt x="1139" y="1591"/>
                      <a:pt x="1148" y="1588"/>
                      <a:pt x="1156" y="1585"/>
                    </a:cubicBezTo>
                    <a:cubicBezTo>
                      <a:pt x="1157" y="1584"/>
                      <a:pt x="1158" y="1584"/>
                      <a:pt x="1160" y="1583"/>
                    </a:cubicBezTo>
                    <a:cubicBezTo>
                      <a:pt x="1162" y="1582"/>
                      <a:pt x="1162" y="1582"/>
                      <a:pt x="1162" y="1582"/>
                    </a:cubicBezTo>
                    <a:cubicBezTo>
                      <a:pt x="1173" y="1607"/>
                      <a:pt x="1173" y="1607"/>
                      <a:pt x="1173" y="1607"/>
                    </a:cubicBezTo>
                    <a:cubicBezTo>
                      <a:pt x="1171" y="1608"/>
                      <a:pt x="1171" y="1608"/>
                      <a:pt x="1171" y="1608"/>
                    </a:cubicBezTo>
                    <a:cubicBezTo>
                      <a:pt x="1161" y="1612"/>
                      <a:pt x="1150" y="1616"/>
                      <a:pt x="1140" y="1620"/>
                    </a:cubicBezTo>
                    <a:cubicBezTo>
                      <a:pt x="1138" y="1620"/>
                      <a:pt x="1138" y="1620"/>
                      <a:pt x="1138" y="1620"/>
                    </a:cubicBezTo>
                    <a:cubicBezTo>
                      <a:pt x="1150" y="1655"/>
                      <a:pt x="1150" y="1655"/>
                      <a:pt x="1150" y="1655"/>
                    </a:cubicBezTo>
                    <a:cubicBezTo>
                      <a:pt x="1144" y="1657"/>
                      <a:pt x="1138" y="1660"/>
                      <a:pt x="1132" y="1662"/>
                    </a:cubicBezTo>
                    <a:close/>
                    <a:moveTo>
                      <a:pt x="1278" y="1594"/>
                    </a:moveTo>
                    <a:cubicBezTo>
                      <a:pt x="1245" y="1612"/>
                      <a:pt x="1212" y="1628"/>
                      <a:pt x="1178" y="1641"/>
                    </a:cubicBezTo>
                    <a:cubicBezTo>
                      <a:pt x="1173" y="1643"/>
                      <a:pt x="1168" y="1645"/>
                      <a:pt x="1163" y="1647"/>
                    </a:cubicBezTo>
                    <a:cubicBezTo>
                      <a:pt x="1162" y="1647"/>
                      <a:pt x="1162" y="1647"/>
                      <a:pt x="1162" y="1647"/>
                    </a:cubicBezTo>
                    <a:cubicBezTo>
                      <a:pt x="1155" y="1628"/>
                      <a:pt x="1155" y="1628"/>
                      <a:pt x="1155" y="1628"/>
                    </a:cubicBezTo>
                    <a:cubicBezTo>
                      <a:pt x="1157" y="1628"/>
                      <a:pt x="1157" y="1628"/>
                      <a:pt x="1157" y="1628"/>
                    </a:cubicBezTo>
                    <a:cubicBezTo>
                      <a:pt x="1164" y="1625"/>
                      <a:pt x="1170" y="1623"/>
                      <a:pt x="1177" y="1620"/>
                    </a:cubicBezTo>
                    <a:cubicBezTo>
                      <a:pt x="1191" y="1614"/>
                      <a:pt x="1191" y="1614"/>
                      <a:pt x="1191" y="1614"/>
                    </a:cubicBezTo>
                    <a:cubicBezTo>
                      <a:pt x="1174" y="1577"/>
                      <a:pt x="1174" y="1577"/>
                      <a:pt x="1174" y="1577"/>
                    </a:cubicBezTo>
                    <a:cubicBezTo>
                      <a:pt x="1176" y="1576"/>
                      <a:pt x="1176" y="1576"/>
                      <a:pt x="1176" y="1576"/>
                    </a:cubicBezTo>
                    <a:cubicBezTo>
                      <a:pt x="1181" y="1574"/>
                      <a:pt x="1186" y="1572"/>
                      <a:pt x="1191" y="1570"/>
                    </a:cubicBezTo>
                    <a:cubicBezTo>
                      <a:pt x="1192" y="1569"/>
                      <a:pt x="1192" y="1569"/>
                      <a:pt x="1192" y="1569"/>
                    </a:cubicBezTo>
                    <a:cubicBezTo>
                      <a:pt x="1210" y="1606"/>
                      <a:pt x="1210" y="1606"/>
                      <a:pt x="1210" y="1606"/>
                    </a:cubicBezTo>
                    <a:cubicBezTo>
                      <a:pt x="1214" y="1604"/>
                      <a:pt x="1214" y="1604"/>
                      <a:pt x="1214" y="1604"/>
                    </a:cubicBezTo>
                    <a:cubicBezTo>
                      <a:pt x="1228" y="1598"/>
                      <a:pt x="1241" y="1591"/>
                      <a:pt x="1253" y="1584"/>
                    </a:cubicBezTo>
                    <a:cubicBezTo>
                      <a:pt x="1255" y="1583"/>
                      <a:pt x="1255" y="1583"/>
                      <a:pt x="1255" y="1583"/>
                    </a:cubicBezTo>
                    <a:cubicBezTo>
                      <a:pt x="1204" y="1491"/>
                      <a:pt x="1204" y="1491"/>
                      <a:pt x="1204" y="1491"/>
                    </a:cubicBezTo>
                    <a:cubicBezTo>
                      <a:pt x="1236" y="1475"/>
                      <a:pt x="1265" y="1456"/>
                      <a:pt x="1294" y="1435"/>
                    </a:cubicBezTo>
                    <a:cubicBezTo>
                      <a:pt x="1304" y="1448"/>
                      <a:pt x="1304" y="1448"/>
                      <a:pt x="1304" y="1448"/>
                    </a:cubicBezTo>
                    <a:cubicBezTo>
                      <a:pt x="1301" y="1450"/>
                      <a:pt x="1301" y="1450"/>
                      <a:pt x="1301" y="1450"/>
                    </a:cubicBezTo>
                    <a:cubicBezTo>
                      <a:pt x="1297" y="1453"/>
                      <a:pt x="1293" y="1456"/>
                      <a:pt x="1289" y="1459"/>
                    </a:cubicBezTo>
                    <a:cubicBezTo>
                      <a:pt x="1286" y="1461"/>
                      <a:pt x="1282" y="1464"/>
                      <a:pt x="1279" y="1466"/>
                    </a:cubicBezTo>
                    <a:cubicBezTo>
                      <a:pt x="1277" y="1467"/>
                      <a:pt x="1277" y="1467"/>
                      <a:pt x="1277" y="1467"/>
                    </a:cubicBezTo>
                    <a:cubicBezTo>
                      <a:pt x="1298" y="1495"/>
                      <a:pt x="1298" y="1495"/>
                      <a:pt x="1298" y="1495"/>
                    </a:cubicBezTo>
                    <a:cubicBezTo>
                      <a:pt x="1293" y="1498"/>
                      <a:pt x="1293" y="1498"/>
                      <a:pt x="1293" y="1498"/>
                    </a:cubicBezTo>
                    <a:cubicBezTo>
                      <a:pt x="1289" y="1501"/>
                      <a:pt x="1285" y="1504"/>
                      <a:pt x="1280" y="1506"/>
                    </a:cubicBezTo>
                    <a:cubicBezTo>
                      <a:pt x="1279" y="1507"/>
                      <a:pt x="1279" y="1507"/>
                      <a:pt x="1279" y="1507"/>
                    </a:cubicBezTo>
                    <a:cubicBezTo>
                      <a:pt x="1260" y="1478"/>
                      <a:pt x="1260" y="1478"/>
                      <a:pt x="1260" y="1478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47" y="1486"/>
                      <a:pt x="1247" y="1486"/>
                      <a:pt x="1247" y="1486"/>
                    </a:cubicBezTo>
                    <a:cubicBezTo>
                      <a:pt x="1243" y="1488"/>
                      <a:pt x="1240" y="1491"/>
                      <a:pt x="1236" y="1493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1" y="1496"/>
                      <a:pt x="1231" y="1496"/>
                      <a:pt x="1231" y="1496"/>
                    </a:cubicBezTo>
                    <a:cubicBezTo>
                      <a:pt x="1229" y="1497"/>
                      <a:pt x="1226" y="1498"/>
                      <a:pt x="1224" y="1499"/>
                    </a:cubicBezTo>
                    <a:cubicBezTo>
                      <a:pt x="1223" y="1500"/>
                      <a:pt x="1223" y="1500"/>
                      <a:pt x="1223" y="1500"/>
                    </a:cubicBezTo>
                    <a:cubicBezTo>
                      <a:pt x="1229" y="1511"/>
                      <a:pt x="1229" y="1511"/>
                      <a:pt x="1229" y="1511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1" y="1513"/>
                      <a:pt x="1231" y="1513"/>
                      <a:pt x="1231" y="1513"/>
                    </a:cubicBezTo>
                    <a:cubicBezTo>
                      <a:pt x="1279" y="1594"/>
                      <a:pt x="1279" y="1594"/>
                      <a:pt x="1279" y="1594"/>
                    </a:cubicBezTo>
                    <a:lnTo>
                      <a:pt x="1278" y="1594"/>
                    </a:lnTo>
                    <a:close/>
                    <a:moveTo>
                      <a:pt x="1292" y="1590"/>
                    </a:moveTo>
                    <a:cubicBezTo>
                      <a:pt x="1241" y="1505"/>
                      <a:pt x="1241" y="1505"/>
                      <a:pt x="1241" y="1505"/>
                    </a:cubicBezTo>
                    <a:cubicBezTo>
                      <a:pt x="1243" y="1504"/>
                      <a:pt x="1243" y="1504"/>
                      <a:pt x="1243" y="1504"/>
                    </a:cubicBezTo>
                    <a:cubicBezTo>
                      <a:pt x="1247" y="1502"/>
                      <a:pt x="1251" y="1500"/>
                      <a:pt x="1255" y="1497"/>
                    </a:cubicBezTo>
                    <a:cubicBezTo>
                      <a:pt x="1256" y="1496"/>
                      <a:pt x="1256" y="1496"/>
                      <a:pt x="1256" y="1496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75" y="1525"/>
                      <a:pt x="1275" y="1525"/>
                      <a:pt x="1275" y="1525"/>
                    </a:cubicBezTo>
                    <a:cubicBezTo>
                      <a:pt x="1277" y="1524"/>
                      <a:pt x="1277" y="1524"/>
                      <a:pt x="1277" y="1524"/>
                    </a:cubicBezTo>
                    <a:cubicBezTo>
                      <a:pt x="1286" y="1519"/>
                      <a:pt x="1293" y="1514"/>
                      <a:pt x="1300" y="1509"/>
                    </a:cubicBezTo>
                    <a:cubicBezTo>
                      <a:pt x="1301" y="1509"/>
                      <a:pt x="1302" y="1508"/>
                      <a:pt x="1303" y="1507"/>
                    </a:cubicBezTo>
                    <a:cubicBezTo>
                      <a:pt x="1305" y="1506"/>
                      <a:pt x="1305" y="1506"/>
                      <a:pt x="1305" y="1506"/>
                    </a:cubicBezTo>
                    <a:cubicBezTo>
                      <a:pt x="1321" y="1528"/>
                      <a:pt x="1321" y="1528"/>
                      <a:pt x="1321" y="1528"/>
                    </a:cubicBezTo>
                    <a:cubicBezTo>
                      <a:pt x="1320" y="1529"/>
                      <a:pt x="1320" y="1529"/>
                      <a:pt x="1320" y="1529"/>
                    </a:cubicBezTo>
                    <a:cubicBezTo>
                      <a:pt x="1310" y="1535"/>
                      <a:pt x="1301" y="1541"/>
                      <a:pt x="1292" y="1547"/>
                    </a:cubicBezTo>
                    <a:cubicBezTo>
                      <a:pt x="1290" y="1548"/>
                      <a:pt x="1290" y="1548"/>
                      <a:pt x="1290" y="1548"/>
                    </a:cubicBezTo>
                    <a:cubicBezTo>
                      <a:pt x="1309" y="1580"/>
                      <a:pt x="1309" y="1580"/>
                      <a:pt x="1309" y="1580"/>
                    </a:cubicBezTo>
                    <a:cubicBezTo>
                      <a:pt x="1304" y="1583"/>
                      <a:pt x="1298" y="1587"/>
                      <a:pt x="1292" y="1590"/>
                    </a:cubicBezTo>
                    <a:close/>
                    <a:moveTo>
                      <a:pt x="1421" y="1494"/>
                    </a:moveTo>
                    <a:cubicBezTo>
                      <a:pt x="1393" y="1518"/>
                      <a:pt x="1364" y="1540"/>
                      <a:pt x="1334" y="1560"/>
                    </a:cubicBezTo>
                    <a:cubicBezTo>
                      <a:pt x="1329" y="1563"/>
                      <a:pt x="1325" y="1566"/>
                      <a:pt x="1320" y="1569"/>
                    </a:cubicBezTo>
                    <a:cubicBezTo>
                      <a:pt x="1319" y="1570"/>
                      <a:pt x="1319" y="1570"/>
                      <a:pt x="1319" y="1570"/>
                    </a:cubicBezTo>
                    <a:cubicBezTo>
                      <a:pt x="1309" y="1552"/>
                      <a:pt x="1309" y="1552"/>
                      <a:pt x="1309" y="1552"/>
                    </a:cubicBezTo>
                    <a:cubicBezTo>
                      <a:pt x="1310" y="1552"/>
                      <a:pt x="1310" y="1552"/>
                      <a:pt x="1310" y="1552"/>
                    </a:cubicBezTo>
                    <a:cubicBezTo>
                      <a:pt x="1316" y="1548"/>
                      <a:pt x="1322" y="1544"/>
                      <a:pt x="1328" y="1540"/>
                    </a:cubicBezTo>
                    <a:cubicBezTo>
                      <a:pt x="1340" y="1531"/>
                      <a:pt x="1340" y="1531"/>
                      <a:pt x="1340" y="1531"/>
                    </a:cubicBezTo>
                    <a:cubicBezTo>
                      <a:pt x="1317" y="1498"/>
                      <a:pt x="1317" y="1498"/>
                      <a:pt x="1317" y="1498"/>
                    </a:cubicBezTo>
                    <a:cubicBezTo>
                      <a:pt x="1318" y="1497"/>
                      <a:pt x="1318" y="1497"/>
                      <a:pt x="1318" y="1497"/>
                    </a:cubicBezTo>
                    <a:cubicBezTo>
                      <a:pt x="1322" y="1494"/>
                      <a:pt x="1327" y="1491"/>
                      <a:pt x="1331" y="1488"/>
                    </a:cubicBezTo>
                    <a:cubicBezTo>
                      <a:pt x="1332" y="1487"/>
                      <a:pt x="1332" y="1487"/>
                      <a:pt x="1332" y="1487"/>
                    </a:cubicBezTo>
                    <a:cubicBezTo>
                      <a:pt x="1357" y="1519"/>
                      <a:pt x="1357" y="1519"/>
                      <a:pt x="1357" y="1519"/>
                    </a:cubicBezTo>
                    <a:cubicBezTo>
                      <a:pt x="1361" y="1516"/>
                      <a:pt x="1361" y="1516"/>
                      <a:pt x="1361" y="1516"/>
                    </a:cubicBezTo>
                    <a:cubicBezTo>
                      <a:pt x="1373" y="1507"/>
                      <a:pt x="1384" y="1498"/>
                      <a:pt x="1395" y="1489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7" y="1488"/>
                      <a:pt x="1397" y="1488"/>
                      <a:pt x="1397" y="1488"/>
                    </a:cubicBezTo>
                    <a:cubicBezTo>
                      <a:pt x="1328" y="1408"/>
                      <a:pt x="1328" y="1408"/>
                      <a:pt x="1328" y="1408"/>
                    </a:cubicBezTo>
                    <a:cubicBezTo>
                      <a:pt x="1355" y="1386"/>
                      <a:pt x="1380" y="1361"/>
                      <a:pt x="1404" y="1335"/>
                    </a:cubicBezTo>
                    <a:cubicBezTo>
                      <a:pt x="1417" y="1345"/>
                      <a:pt x="1417" y="1345"/>
                      <a:pt x="1417" y="1345"/>
                    </a:cubicBezTo>
                    <a:cubicBezTo>
                      <a:pt x="1414" y="1348"/>
                      <a:pt x="1414" y="1348"/>
                      <a:pt x="1414" y="1348"/>
                    </a:cubicBezTo>
                    <a:cubicBezTo>
                      <a:pt x="1411" y="1352"/>
                      <a:pt x="1408" y="1355"/>
                      <a:pt x="1405" y="1359"/>
                    </a:cubicBezTo>
                    <a:cubicBezTo>
                      <a:pt x="1401" y="1362"/>
                      <a:pt x="1399" y="1365"/>
                      <a:pt x="1396" y="1368"/>
                    </a:cubicBezTo>
                    <a:cubicBezTo>
                      <a:pt x="1394" y="1369"/>
                      <a:pt x="1394" y="1369"/>
                      <a:pt x="1394" y="1369"/>
                    </a:cubicBezTo>
                    <a:cubicBezTo>
                      <a:pt x="1420" y="1393"/>
                      <a:pt x="1420" y="1393"/>
                      <a:pt x="1420" y="1393"/>
                    </a:cubicBezTo>
                    <a:cubicBezTo>
                      <a:pt x="1416" y="1397"/>
                      <a:pt x="1416" y="1397"/>
                      <a:pt x="1416" y="1397"/>
                    </a:cubicBezTo>
                    <a:cubicBezTo>
                      <a:pt x="1413" y="1400"/>
                      <a:pt x="1409" y="1404"/>
                      <a:pt x="1406" y="1407"/>
                    </a:cubicBezTo>
                    <a:cubicBezTo>
                      <a:pt x="1405" y="1408"/>
                      <a:pt x="1405" y="1408"/>
                      <a:pt x="1405" y="1408"/>
                    </a:cubicBezTo>
                    <a:cubicBezTo>
                      <a:pt x="1380" y="1384"/>
                      <a:pt x="1380" y="1384"/>
                      <a:pt x="1380" y="1384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6" y="1387"/>
                      <a:pt x="1376" y="1387"/>
                      <a:pt x="1376" y="1387"/>
                    </a:cubicBezTo>
                    <a:cubicBezTo>
                      <a:pt x="1376" y="1388"/>
                      <a:pt x="1375" y="1388"/>
                      <a:pt x="1374" y="1389"/>
                    </a:cubicBezTo>
                    <a:cubicBezTo>
                      <a:pt x="1369" y="1394"/>
                      <a:pt x="1369" y="1394"/>
                      <a:pt x="1369" y="1394"/>
                    </a:cubicBezTo>
                    <a:cubicBezTo>
                      <a:pt x="1366" y="1397"/>
                      <a:pt x="1362" y="1400"/>
                      <a:pt x="1359" y="1403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2" y="1410"/>
                      <a:pt x="1352" y="1410"/>
                      <a:pt x="1352" y="1410"/>
                    </a:cubicBezTo>
                    <a:cubicBezTo>
                      <a:pt x="1351" y="1410"/>
                      <a:pt x="1350" y="1411"/>
                      <a:pt x="1349" y="1412"/>
                    </a:cubicBezTo>
                    <a:cubicBezTo>
                      <a:pt x="1348" y="1413"/>
                      <a:pt x="1348" y="1413"/>
                      <a:pt x="1348" y="1413"/>
                    </a:cubicBezTo>
                    <a:cubicBezTo>
                      <a:pt x="1422" y="1493"/>
                      <a:pt x="1422" y="1493"/>
                      <a:pt x="1422" y="1493"/>
                    </a:cubicBezTo>
                    <a:lnTo>
                      <a:pt x="1421" y="1494"/>
                    </a:lnTo>
                    <a:close/>
                    <a:moveTo>
                      <a:pt x="1434" y="1486"/>
                    </a:moveTo>
                    <a:cubicBezTo>
                      <a:pt x="1367" y="1414"/>
                      <a:pt x="1367" y="1414"/>
                      <a:pt x="1367" y="1414"/>
                    </a:cubicBezTo>
                    <a:cubicBezTo>
                      <a:pt x="1368" y="1413"/>
                      <a:pt x="1368" y="1413"/>
                      <a:pt x="1368" y="1413"/>
                    </a:cubicBezTo>
                    <a:cubicBezTo>
                      <a:pt x="1372" y="1410"/>
                      <a:pt x="1375" y="1407"/>
                      <a:pt x="1379" y="1404"/>
                    </a:cubicBezTo>
                    <a:cubicBezTo>
                      <a:pt x="1380" y="1403"/>
                      <a:pt x="1380" y="1403"/>
                      <a:pt x="1380" y="1403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404" y="1427"/>
                      <a:pt x="1404" y="1427"/>
                      <a:pt x="1404" y="1427"/>
                    </a:cubicBezTo>
                    <a:cubicBezTo>
                      <a:pt x="1406" y="1426"/>
                      <a:pt x="1406" y="1426"/>
                      <a:pt x="1406" y="1426"/>
                    </a:cubicBezTo>
                    <a:cubicBezTo>
                      <a:pt x="1413" y="1419"/>
                      <a:pt x="1420" y="1412"/>
                      <a:pt x="1426" y="1406"/>
                    </a:cubicBezTo>
                    <a:cubicBezTo>
                      <a:pt x="1426" y="1406"/>
                      <a:pt x="1427" y="1405"/>
                      <a:pt x="1427" y="1404"/>
                    </a:cubicBezTo>
                    <a:cubicBezTo>
                      <a:pt x="1430" y="1402"/>
                      <a:pt x="1430" y="1402"/>
                      <a:pt x="1430" y="1402"/>
                    </a:cubicBezTo>
                    <a:cubicBezTo>
                      <a:pt x="1450" y="1420"/>
                      <a:pt x="1450" y="1420"/>
                      <a:pt x="1450" y="1420"/>
                    </a:cubicBezTo>
                    <a:cubicBezTo>
                      <a:pt x="1449" y="1421"/>
                      <a:pt x="1449" y="1421"/>
                      <a:pt x="1449" y="1421"/>
                    </a:cubicBezTo>
                    <a:cubicBezTo>
                      <a:pt x="1441" y="1429"/>
                      <a:pt x="1433" y="1437"/>
                      <a:pt x="1425" y="1445"/>
                    </a:cubicBezTo>
                    <a:cubicBezTo>
                      <a:pt x="1424" y="1446"/>
                      <a:pt x="1424" y="1446"/>
                      <a:pt x="1424" y="1446"/>
                    </a:cubicBezTo>
                    <a:cubicBezTo>
                      <a:pt x="1449" y="1473"/>
                      <a:pt x="1449" y="1473"/>
                      <a:pt x="1449" y="1473"/>
                    </a:cubicBezTo>
                    <a:cubicBezTo>
                      <a:pt x="1444" y="1477"/>
                      <a:pt x="1439" y="1482"/>
                      <a:pt x="1434" y="1486"/>
                    </a:cubicBezTo>
                    <a:close/>
                    <a:moveTo>
                      <a:pt x="1541" y="1366"/>
                    </a:moveTo>
                    <a:cubicBezTo>
                      <a:pt x="1518" y="1395"/>
                      <a:pt x="1494" y="1423"/>
                      <a:pt x="1469" y="1449"/>
                    </a:cubicBezTo>
                    <a:cubicBezTo>
                      <a:pt x="1465" y="1453"/>
                      <a:pt x="1461" y="1456"/>
                      <a:pt x="1458" y="1460"/>
                    </a:cubicBezTo>
                    <a:cubicBezTo>
                      <a:pt x="1457" y="1461"/>
                      <a:pt x="1457" y="1461"/>
                      <a:pt x="1457" y="1461"/>
                    </a:cubicBezTo>
                    <a:cubicBezTo>
                      <a:pt x="1443" y="1446"/>
                      <a:pt x="1443" y="1446"/>
                      <a:pt x="1443" y="1446"/>
                    </a:cubicBezTo>
                    <a:cubicBezTo>
                      <a:pt x="1444" y="1445"/>
                      <a:pt x="1444" y="1445"/>
                      <a:pt x="1444" y="1445"/>
                    </a:cubicBezTo>
                    <a:cubicBezTo>
                      <a:pt x="1449" y="1440"/>
                      <a:pt x="1454" y="1435"/>
                      <a:pt x="1459" y="1430"/>
                    </a:cubicBezTo>
                    <a:cubicBezTo>
                      <a:pt x="1465" y="1423"/>
                      <a:pt x="1465" y="1423"/>
                      <a:pt x="1465" y="1423"/>
                    </a:cubicBezTo>
                    <a:cubicBezTo>
                      <a:pt x="1466" y="1423"/>
                      <a:pt x="1466" y="1422"/>
                      <a:pt x="1467" y="1421"/>
                    </a:cubicBezTo>
                    <a:cubicBezTo>
                      <a:pt x="1469" y="1419"/>
                      <a:pt x="1469" y="1419"/>
                      <a:pt x="1469" y="1419"/>
                    </a:cubicBezTo>
                    <a:cubicBezTo>
                      <a:pt x="1439" y="1392"/>
                      <a:pt x="1439" y="1392"/>
                      <a:pt x="1439" y="1392"/>
                    </a:cubicBezTo>
                    <a:cubicBezTo>
                      <a:pt x="1440" y="1391"/>
                      <a:pt x="1440" y="1391"/>
                      <a:pt x="1440" y="1391"/>
                    </a:cubicBezTo>
                    <a:cubicBezTo>
                      <a:pt x="1444" y="1387"/>
                      <a:pt x="1448" y="1383"/>
                      <a:pt x="1451" y="1379"/>
                    </a:cubicBezTo>
                    <a:cubicBezTo>
                      <a:pt x="1452" y="1377"/>
                      <a:pt x="1452" y="1377"/>
                      <a:pt x="1452" y="1377"/>
                    </a:cubicBezTo>
                    <a:cubicBezTo>
                      <a:pt x="1483" y="1404"/>
                      <a:pt x="1483" y="1404"/>
                      <a:pt x="1483" y="1404"/>
                    </a:cubicBezTo>
                    <a:cubicBezTo>
                      <a:pt x="1486" y="1400"/>
                      <a:pt x="1486" y="1400"/>
                      <a:pt x="1486" y="1400"/>
                    </a:cubicBezTo>
                    <a:cubicBezTo>
                      <a:pt x="1496" y="1389"/>
                      <a:pt x="1506" y="1378"/>
                      <a:pt x="1514" y="1366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6" y="1365"/>
                      <a:pt x="1516" y="1365"/>
                      <a:pt x="1516" y="1365"/>
                    </a:cubicBezTo>
                    <a:cubicBezTo>
                      <a:pt x="1432" y="1301"/>
                      <a:pt x="1432" y="1301"/>
                      <a:pt x="1432" y="1301"/>
                    </a:cubicBezTo>
                    <a:cubicBezTo>
                      <a:pt x="1453" y="1274"/>
                      <a:pt x="1473" y="1244"/>
                      <a:pt x="1491" y="1214"/>
                    </a:cubicBezTo>
                    <a:cubicBezTo>
                      <a:pt x="1505" y="1221"/>
                      <a:pt x="1505" y="1221"/>
                      <a:pt x="1505" y="1221"/>
                    </a:cubicBezTo>
                    <a:cubicBezTo>
                      <a:pt x="1504" y="1224"/>
                      <a:pt x="1504" y="1224"/>
                      <a:pt x="1504" y="1224"/>
                    </a:cubicBezTo>
                    <a:cubicBezTo>
                      <a:pt x="1501" y="1229"/>
                      <a:pt x="1499" y="1233"/>
                      <a:pt x="1496" y="1237"/>
                    </a:cubicBezTo>
                    <a:cubicBezTo>
                      <a:pt x="1494" y="1241"/>
                      <a:pt x="1492" y="1244"/>
                      <a:pt x="1489" y="1248"/>
                    </a:cubicBezTo>
                    <a:cubicBezTo>
                      <a:pt x="1489" y="1250"/>
                      <a:pt x="1489" y="1250"/>
                      <a:pt x="1489" y="1250"/>
                    </a:cubicBezTo>
                    <a:cubicBezTo>
                      <a:pt x="1518" y="1267"/>
                      <a:pt x="1518" y="1267"/>
                      <a:pt x="1518" y="1267"/>
                    </a:cubicBezTo>
                    <a:cubicBezTo>
                      <a:pt x="1515" y="1272"/>
                      <a:pt x="1515" y="1272"/>
                      <a:pt x="1515" y="1272"/>
                    </a:cubicBezTo>
                    <a:cubicBezTo>
                      <a:pt x="1513" y="1276"/>
                      <a:pt x="1510" y="1280"/>
                      <a:pt x="1507" y="1284"/>
                    </a:cubicBezTo>
                    <a:cubicBezTo>
                      <a:pt x="1507" y="1285"/>
                      <a:pt x="1507" y="1285"/>
                      <a:pt x="1507" y="1285"/>
                    </a:cubicBezTo>
                    <a:cubicBezTo>
                      <a:pt x="1477" y="1267"/>
                      <a:pt x="1477" y="1267"/>
                      <a:pt x="1477" y="1267"/>
                    </a:cubicBezTo>
                    <a:cubicBezTo>
                      <a:pt x="1469" y="1279"/>
                      <a:pt x="1469" y="1279"/>
                      <a:pt x="1469" y="1279"/>
                    </a:cubicBezTo>
                    <a:cubicBezTo>
                      <a:pt x="1466" y="1283"/>
                      <a:pt x="1464" y="1286"/>
                      <a:pt x="1461" y="1290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57" y="1296"/>
                      <a:pt x="1457" y="1296"/>
                      <a:pt x="1457" y="1296"/>
                    </a:cubicBezTo>
                    <a:cubicBezTo>
                      <a:pt x="1455" y="1298"/>
                      <a:pt x="1454" y="1299"/>
                      <a:pt x="1453" y="1301"/>
                    </a:cubicBezTo>
                    <a:cubicBezTo>
                      <a:pt x="1452" y="1302"/>
                      <a:pt x="1452" y="1302"/>
                      <a:pt x="1452" y="1302"/>
                    </a:cubicBezTo>
                    <a:cubicBezTo>
                      <a:pt x="1542" y="1364"/>
                      <a:pt x="1542" y="1364"/>
                      <a:pt x="1542" y="1364"/>
                    </a:cubicBezTo>
                    <a:lnTo>
                      <a:pt x="1541" y="1366"/>
                    </a:lnTo>
                    <a:close/>
                    <a:moveTo>
                      <a:pt x="1552" y="1355"/>
                    </a:moveTo>
                    <a:cubicBezTo>
                      <a:pt x="1471" y="1299"/>
                      <a:pt x="1471" y="1299"/>
                      <a:pt x="1471" y="1299"/>
                    </a:cubicBezTo>
                    <a:cubicBezTo>
                      <a:pt x="1472" y="1298"/>
                      <a:pt x="1472" y="1298"/>
                      <a:pt x="1472" y="1298"/>
                    </a:cubicBezTo>
                    <a:cubicBezTo>
                      <a:pt x="1475" y="1294"/>
                      <a:pt x="1478" y="1290"/>
                      <a:pt x="1480" y="1286"/>
                    </a:cubicBezTo>
                    <a:cubicBezTo>
                      <a:pt x="1481" y="1285"/>
                      <a:pt x="1481" y="1285"/>
                      <a:pt x="1481" y="1285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510" y="1304"/>
                      <a:pt x="1510" y="1304"/>
                      <a:pt x="1510" y="1304"/>
                    </a:cubicBezTo>
                    <a:cubicBezTo>
                      <a:pt x="1511" y="1302"/>
                      <a:pt x="1511" y="1302"/>
                      <a:pt x="1511" y="1302"/>
                    </a:cubicBezTo>
                    <a:cubicBezTo>
                      <a:pt x="1517" y="1294"/>
                      <a:pt x="1522" y="1286"/>
                      <a:pt x="1527" y="1279"/>
                    </a:cubicBezTo>
                    <a:cubicBezTo>
                      <a:pt x="1527" y="1278"/>
                      <a:pt x="1528" y="1277"/>
                      <a:pt x="1529" y="1276"/>
                    </a:cubicBezTo>
                    <a:cubicBezTo>
                      <a:pt x="1530" y="1274"/>
                      <a:pt x="1530" y="1274"/>
                      <a:pt x="1530" y="1274"/>
                    </a:cubicBezTo>
                    <a:cubicBezTo>
                      <a:pt x="1554" y="1287"/>
                      <a:pt x="1554" y="1287"/>
                      <a:pt x="1554" y="1287"/>
                    </a:cubicBezTo>
                    <a:cubicBezTo>
                      <a:pt x="1553" y="1288"/>
                      <a:pt x="1553" y="1288"/>
                      <a:pt x="1553" y="1288"/>
                    </a:cubicBezTo>
                    <a:cubicBezTo>
                      <a:pt x="1547" y="1298"/>
                      <a:pt x="1541" y="1308"/>
                      <a:pt x="1534" y="1317"/>
                    </a:cubicBezTo>
                    <a:cubicBezTo>
                      <a:pt x="1533" y="1318"/>
                      <a:pt x="1533" y="1318"/>
                      <a:pt x="1533" y="1318"/>
                    </a:cubicBezTo>
                    <a:cubicBezTo>
                      <a:pt x="1563" y="1339"/>
                      <a:pt x="1563" y="1339"/>
                      <a:pt x="1563" y="1339"/>
                    </a:cubicBezTo>
                    <a:cubicBezTo>
                      <a:pt x="1560" y="1345"/>
                      <a:pt x="1556" y="1350"/>
                      <a:pt x="1552" y="1355"/>
                    </a:cubicBezTo>
                    <a:close/>
                    <a:moveTo>
                      <a:pt x="1631" y="1216"/>
                    </a:moveTo>
                    <a:cubicBezTo>
                      <a:pt x="1615" y="1249"/>
                      <a:pt x="1597" y="1281"/>
                      <a:pt x="1578" y="1312"/>
                    </a:cubicBezTo>
                    <a:cubicBezTo>
                      <a:pt x="1575" y="1316"/>
                      <a:pt x="1572" y="1321"/>
                      <a:pt x="1569" y="1325"/>
                    </a:cubicBezTo>
                    <a:cubicBezTo>
                      <a:pt x="1568" y="1326"/>
                      <a:pt x="1568" y="1326"/>
                      <a:pt x="1568" y="1326"/>
                    </a:cubicBezTo>
                    <a:cubicBezTo>
                      <a:pt x="1552" y="1315"/>
                      <a:pt x="1552" y="1315"/>
                      <a:pt x="1552" y="1315"/>
                    </a:cubicBezTo>
                    <a:cubicBezTo>
                      <a:pt x="1553" y="1313"/>
                      <a:pt x="1553" y="1313"/>
                      <a:pt x="1553" y="1313"/>
                    </a:cubicBezTo>
                    <a:cubicBezTo>
                      <a:pt x="1557" y="1307"/>
                      <a:pt x="1561" y="1301"/>
                      <a:pt x="1564" y="1295"/>
                    </a:cubicBezTo>
                    <a:cubicBezTo>
                      <a:pt x="1569" y="1287"/>
                      <a:pt x="1569" y="1287"/>
                      <a:pt x="1569" y="1287"/>
                    </a:cubicBezTo>
                    <a:cubicBezTo>
                      <a:pt x="1570" y="1286"/>
                      <a:pt x="1571" y="1285"/>
                      <a:pt x="1571" y="1284"/>
                    </a:cubicBezTo>
                    <a:cubicBezTo>
                      <a:pt x="1572" y="1282"/>
                      <a:pt x="1572" y="1282"/>
                      <a:pt x="1572" y="1282"/>
                    </a:cubicBezTo>
                    <a:cubicBezTo>
                      <a:pt x="1537" y="1262"/>
                      <a:pt x="1537" y="1262"/>
                      <a:pt x="1537" y="1262"/>
                    </a:cubicBezTo>
                    <a:cubicBezTo>
                      <a:pt x="1538" y="1261"/>
                      <a:pt x="1538" y="1261"/>
                      <a:pt x="1538" y="1261"/>
                    </a:cubicBezTo>
                    <a:cubicBezTo>
                      <a:pt x="1541" y="1256"/>
                      <a:pt x="1543" y="1251"/>
                      <a:pt x="1546" y="1247"/>
                    </a:cubicBezTo>
                    <a:cubicBezTo>
                      <a:pt x="1547" y="1245"/>
                      <a:pt x="1547" y="1245"/>
                      <a:pt x="1547" y="1245"/>
                    </a:cubicBezTo>
                    <a:cubicBezTo>
                      <a:pt x="1583" y="1264"/>
                      <a:pt x="1583" y="1264"/>
                      <a:pt x="1583" y="1264"/>
                    </a:cubicBezTo>
                    <a:cubicBezTo>
                      <a:pt x="1585" y="1260"/>
                      <a:pt x="1585" y="1260"/>
                      <a:pt x="1585" y="1260"/>
                    </a:cubicBezTo>
                    <a:cubicBezTo>
                      <a:pt x="1592" y="1247"/>
                      <a:pt x="1599" y="1234"/>
                      <a:pt x="1605" y="1222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0"/>
                      <a:pt x="1606" y="1220"/>
                      <a:pt x="1606" y="1220"/>
                    </a:cubicBezTo>
                    <a:cubicBezTo>
                      <a:pt x="1511" y="1175"/>
                      <a:pt x="1511" y="1175"/>
                      <a:pt x="1511" y="1175"/>
                    </a:cubicBezTo>
                    <a:cubicBezTo>
                      <a:pt x="1526" y="1144"/>
                      <a:pt x="1540" y="1111"/>
                      <a:pt x="1551" y="1077"/>
                    </a:cubicBezTo>
                    <a:cubicBezTo>
                      <a:pt x="1566" y="1082"/>
                      <a:pt x="1566" y="1082"/>
                      <a:pt x="1566" y="1082"/>
                    </a:cubicBezTo>
                    <a:cubicBezTo>
                      <a:pt x="1566" y="1084"/>
                      <a:pt x="1566" y="1084"/>
                      <a:pt x="1566" y="1084"/>
                    </a:cubicBezTo>
                    <a:cubicBezTo>
                      <a:pt x="1566" y="1084"/>
                      <a:pt x="1566" y="1084"/>
                      <a:pt x="1565" y="1085"/>
                    </a:cubicBezTo>
                    <a:cubicBezTo>
                      <a:pt x="1564" y="1090"/>
                      <a:pt x="1562" y="1094"/>
                      <a:pt x="1561" y="1099"/>
                    </a:cubicBezTo>
                    <a:cubicBezTo>
                      <a:pt x="1559" y="1103"/>
                      <a:pt x="1558" y="1107"/>
                      <a:pt x="1556" y="1111"/>
                    </a:cubicBezTo>
                    <a:cubicBezTo>
                      <a:pt x="1556" y="1113"/>
                      <a:pt x="1556" y="1113"/>
                      <a:pt x="1556" y="1113"/>
                    </a:cubicBezTo>
                    <a:cubicBezTo>
                      <a:pt x="1589" y="1123"/>
                      <a:pt x="1589" y="1123"/>
                      <a:pt x="1589" y="1123"/>
                    </a:cubicBezTo>
                    <a:cubicBezTo>
                      <a:pt x="1587" y="1129"/>
                      <a:pt x="1587" y="1129"/>
                      <a:pt x="1587" y="1129"/>
                    </a:cubicBezTo>
                    <a:cubicBezTo>
                      <a:pt x="1585" y="1133"/>
                      <a:pt x="1583" y="1138"/>
                      <a:pt x="1581" y="1142"/>
                    </a:cubicBezTo>
                    <a:cubicBezTo>
                      <a:pt x="1581" y="1144"/>
                      <a:pt x="1581" y="1144"/>
                      <a:pt x="1581" y="1144"/>
                    </a:cubicBezTo>
                    <a:cubicBezTo>
                      <a:pt x="1548" y="1132"/>
                      <a:pt x="1548" y="1132"/>
                      <a:pt x="1548" y="1132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3" y="1146"/>
                      <a:pt x="1543" y="1146"/>
                      <a:pt x="1543" y="1146"/>
                    </a:cubicBezTo>
                    <a:cubicBezTo>
                      <a:pt x="1541" y="1150"/>
                      <a:pt x="1539" y="1154"/>
                      <a:pt x="1537" y="1158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4" y="1165"/>
                      <a:pt x="1534" y="1165"/>
                      <a:pt x="1534" y="1165"/>
                    </a:cubicBezTo>
                    <a:cubicBezTo>
                      <a:pt x="1533" y="1167"/>
                      <a:pt x="1533" y="1168"/>
                      <a:pt x="1532" y="1170"/>
                    </a:cubicBezTo>
                    <a:cubicBezTo>
                      <a:pt x="1531" y="1172"/>
                      <a:pt x="1531" y="1172"/>
                      <a:pt x="1531" y="1172"/>
                    </a:cubicBezTo>
                    <a:cubicBezTo>
                      <a:pt x="1631" y="1214"/>
                      <a:pt x="1631" y="1214"/>
                      <a:pt x="1631" y="1214"/>
                    </a:cubicBezTo>
                    <a:lnTo>
                      <a:pt x="1631" y="1216"/>
                    </a:lnTo>
                    <a:close/>
                    <a:moveTo>
                      <a:pt x="1640" y="1203"/>
                    </a:moveTo>
                    <a:cubicBezTo>
                      <a:pt x="1549" y="1164"/>
                      <a:pt x="1549" y="1164"/>
                      <a:pt x="1549" y="1164"/>
                    </a:cubicBezTo>
                    <a:cubicBezTo>
                      <a:pt x="1550" y="1163"/>
                      <a:pt x="1550" y="1163"/>
                      <a:pt x="1550" y="1163"/>
                    </a:cubicBezTo>
                    <a:cubicBezTo>
                      <a:pt x="1552" y="1159"/>
                      <a:pt x="1553" y="1155"/>
                      <a:pt x="1555" y="1150"/>
                    </a:cubicBezTo>
                    <a:cubicBezTo>
                      <a:pt x="1556" y="1149"/>
                      <a:pt x="1556" y="1149"/>
                      <a:pt x="1556" y="1149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88" y="1161"/>
                      <a:pt x="1588" y="1161"/>
                      <a:pt x="1588" y="1161"/>
                    </a:cubicBezTo>
                    <a:cubicBezTo>
                      <a:pt x="1589" y="1160"/>
                      <a:pt x="1589" y="1160"/>
                      <a:pt x="1589" y="1160"/>
                    </a:cubicBezTo>
                    <a:cubicBezTo>
                      <a:pt x="1593" y="1150"/>
                      <a:pt x="1596" y="1141"/>
                      <a:pt x="1599" y="1134"/>
                    </a:cubicBezTo>
                    <a:cubicBezTo>
                      <a:pt x="1600" y="1133"/>
                      <a:pt x="1600" y="1132"/>
                      <a:pt x="1600" y="1131"/>
                    </a:cubicBezTo>
                    <a:cubicBezTo>
                      <a:pt x="1601" y="1127"/>
                      <a:pt x="1601" y="1127"/>
                      <a:pt x="1601" y="1127"/>
                    </a:cubicBezTo>
                    <a:cubicBezTo>
                      <a:pt x="1627" y="1136"/>
                      <a:pt x="1627" y="1136"/>
                      <a:pt x="1627" y="1136"/>
                    </a:cubicBezTo>
                    <a:cubicBezTo>
                      <a:pt x="1627" y="1137"/>
                      <a:pt x="1627" y="1137"/>
                      <a:pt x="1627" y="1137"/>
                    </a:cubicBezTo>
                    <a:cubicBezTo>
                      <a:pt x="1623" y="1148"/>
                      <a:pt x="1619" y="1159"/>
                      <a:pt x="1614" y="1169"/>
                    </a:cubicBezTo>
                    <a:cubicBezTo>
                      <a:pt x="1614" y="1170"/>
                      <a:pt x="1614" y="1170"/>
                      <a:pt x="1614" y="1170"/>
                    </a:cubicBezTo>
                    <a:cubicBezTo>
                      <a:pt x="1648" y="1185"/>
                      <a:pt x="1648" y="1185"/>
                      <a:pt x="1648" y="1185"/>
                    </a:cubicBezTo>
                    <a:cubicBezTo>
                      <a:pt x="1645" y="1191"/>
                      <a:pt x="1643" y="1197"/>
                      <a:pt x="1640" y="1203"/>
                    </a:cubicBezTo>
                    <a:close/>
                    <a:moveTo>
                      <a:pt x="1688" y="1050"/>
                    </a:moveTo>
                    <a:cubicBezTo>
                      <a:pt x="1680" y="1086"/>
                      <a:pt x="1669" y="1121"/>
                      <a:pt x="1656" y="1155"/>
                    </a:cubicBezTo>
                    <a:cubicBezTo>
                      <a:pt x="1654" y="1160"/>
                      <a:pt x="1652" y="1165"/>
                      <a:pt x="1651" y="1170"/>
                    </a:cubicBezTo>
                    <a:cubicBezTo>
                      <a:pt x="1650" y="1171"/>
                      <a:pt x="1650" y="1171"/>
                      <a:pt x="1650" y="1171"/>
                    </a:cubicBezTo>
                    <a:cubicBezTo>
                      <a:pt x="1631" y="1163"/>
                      <a:pt x="1631" y="1163"/>
                      <a:pt x="1631" y="1163"/>
                    </a:cubicBezTo>
                    <a:cubicBezTo>
                      <a:pt x="1632" y="1162"/>
                      <a:pt x="1632" y="1162"/>
                      <a:pt x="1632" y="1162"/>
                    </a:cubicBezTo>
                    <a:cubicBezTo>
                      <a:pt x="1634" y="1155"/>
                      <a:pt x="1637" y="1148"/>
                      <a:pt x="1640" y="1141"/>
                    </a:cubicBezTo>
                    <a:cubicBezTo>
                      <a:pt x="1643" y="1133"/>
                      <a:pt x="1643" y="1133"/>
                      <a:pt x="1643" y="1133"/>
                    </a:cubicBezTo>
                    <a:cubicBezTo>
                      <a:pt x="1643" y="1132"/>
                      <a:pt x="1643" y="1130"/>
                      <a:pt x="1644" y="1129"/>
                    </a:cubicBezTo>
                    <a:cubicBezTo>
                      <a:pt x="1644" y="1127"/>
                      <a:pt x="1644" y="1127"/>
                      <a:pt x="1644" y="1127"/>
                    </a:cubicBezTo>
                    <a:cubicBezTo>
                      <a:pt x="1606" y="1115"/>
                      <a:pt x="1606" y="1115"/>
                      <a:pt x="1606" y="1115"/>
                    </a:cubicBezTo>
                    <a:cubicBezTo>
                      <a:pt x="1606" y="1113"/>
                      <a:pt x="1606" y="1113"/>
                      <a:pt x="1606" y="1113"/>
                    </a:cubicBezTo>
                    <a:cubicBezTo>
                      <a:pt x="1608" y="1108"/>
                      <a:pt x="1610" y="1103"/>
                      <a:pt x="1611" y="1098"/>
                    </a:cubicBezTo>
                    <a:cubicBezTo>
                      <a:pt x="1612" y="1096"/>
                      <a:pt x="1612" y="1096"/>
                      <a:pt x="1612" y="1096"/>
                    </a:cubicBezTo>
                    <a:cubicBezTo>
                      <a:pt x="1651" y="1108"/>
                      <a:pt x="1651" y="1108"/>
                      <a:pt x="1651" y="1108"/>
                    </a:cubicBezTo>
                    <a:cubicBezTo>
                      <a:pt x="1652" y="1103"/>
                      <a:pt x="1652" y="1103"/>
                      <a:pt x="1652" y="1103"/>
                    </a:cubicBezTo>
                    <a:cubicBezTo>
                      <a:pt x="1657" y="1089"/>
                      <a:pt x="1661" y="1075"/>
                      <a:pt x="1664" y="1061"/>
                    </a:cubicBezTo>
                    <a:cubicBezTo>
                      <a:pt x="1665" y="1060"/>
                      <a:pt x="1665" y="1060"/>
                      <a:pt x="1665" y="1060"/>
                    </a:cubicBezTo>
                    <a:cubicBezTo>
                      <a:pt x="1664" y="1060"/>
                      <a:pt x="1664" y="1060"/>
                      <a:pt x="1664" y="1060"/>
                    </a:cubicBezTo>
                    <a:cubicBezTo>
                      <a:pt x="1665" y="1059"/>
                      <a:pt x="1665" y="1059"/>
                      <a:pt x="1665" y="1059"/>
                    </a:cubicBezTo>
                    <a:cubicBezTo>
                      <a:pt x="1562" y="1035"/>
                      <a:pt x="1562" y="1035"/>
                      <a:pt x="1562" y="1035"/>
                    </a:cubicBezTo>
                    <a:cubicBezTo>
                      <a:pt x="1571" y="1001"/>
                      <a:pt x="1577" y="967"/>
                      <a:pt x="1581" y="931"/>
                    </a:cubicBezTo>
                    <a:cubicBezTo>
                      <a:pt x="1597" y="932"/>
                      <a:pt x="1597" y="932"/>
                      <a:pt x="1597" y="932"/>
                    </a:cubicBezTo>
                    <a:cubicBezTo>
                      <a:pt x="1597" y="936"/>
                      <a:pt x="1597" y="936"/>
                      <a:pt x="1597" y="936"/>
                    </a:cubicBezTo>
                    <a:cubicBezTo>
                      <a:pt x="1596" y="941"/>
                      <a:pt x="1596" y="945"/>
                      <a:pt x="1595" y="950"/>
                    </a:cubicBezTo>
                    <a:cubicBezTo>
                      <a:pt x="1594" y="955"/>
                      <a:pt x="1594" y="959"/>
                      <a:pt x="1593" y="963"/>
                    </a:cubicBezTo>
                    <a:cubicBezTo>
                      <a:pt x="1593" y="965"/>
                      <a:pt x="1593" y="965"/>
                      <a:pt x="1593" y="965"/>
                    </a:cubicBezTo>
                    <a:cubicBezTo>
                      <a:pt x="1627" y="968"/>
                      <a:pt x="1627" y="968"/>
                      <a:pt x="1627" y="968"/>
                    </a:cubicBezTo>
                    <a:cubicBezTo>
                      <a:pt x="1627" y="974"/>
                      <a:pt x="1627" y="974"/>
                      <a:pt x="1627" y="974"/>
                    </a:cubicBezTo>
                    <a:cubicBezTo>
                      <a:pt x="1626" y="979"/>
                      <a:pt x="1625" y="984"/>
                      <a:pt x="1624" y="989"/>
                    </a:cubicBezTo>
                    <a:cubicBezTo>
                      <a:pt x="1624" y="990"/>
                      <a:pt x="1624" y="990"/>
                      <a:pt x="1624" y="990"/>
                    </a:cubicBezTo>
                    <a:cubicBezTo>
                      <a:pt x="1590" y="985"/>
                      <a:pt x="1590" y="985"/>
                      <a:pt x="1590" y="985"/>
                    </a:cubicBezTo>
                    <a:cubicBezTo>
                      <a:pt x="1587" y="1000"/>
                      <a:pt x="1587" y="1000"/>
                      <a:pt x="1587" y="1000"/>
                    </a:cubicBezTo>
                    <a:cubicBezTo>
                      <a:pt x="1586" y="1004"/>
                      <a:pt x="1585" y="1009"/>
                      <a:pt x="1584" y="1013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1" y="1028"/>
                      <a:pt x="1581" y="1028"/>
                      <a:pt x="1581" y="1028"/>
                    </a:cubicBezTo>
                    <a:cubicBezTo>
                      <a:pt x="1688" y="1048"/>
                      <a:pt x="1688" y="1048"/>
                      <a:pt x="1688" y="1048"/>
                    </a:cubicBezTo>
                    <a:lnTo>
                      <a:pt x="1688" y="1050"/>
                    </a:lnTo>
                    <a:close/>
                    <a:moveTo>
                      <a:pt x="1601" y="919"/>
                    </a:move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82" y="918"/>
                      <a:pt x="1582" y="918"/>
                      <a:pt x="1582" y="918"/>
                    </a:cubicBezTo>
                    <a:cubicBezTo>
                      <a:pt x="1583" y="912"/>
                      <a:pt x="1583" y="907"/>
                      <a:pt x="1583" y="901"/>
                    </a:cubicBezTo>
                    <a:cubicBezTo>
                      <a:pt x="1675" y="903"/>
                      <a:pt x="1675" y="903"/>
                      <a:pt x="1675" y="903"/>
                    </a:cubicBezTo>
                    <a:cubicBezTo>
                      <a:pt x="1674" y="904"/>
                      <a:pt x="1674" y="904"/>
                      <a:pt x="1674" y="904"/>
                    </a:cubicBezTo>
                    <a:cubicBezTo>
                      <a:pt x="1674" y="911"/>
                      <a:pt x="1674" y="918"/>
                      <a:pt x="1673" y="924"/>
                    </a:cubicBezTo>
                    <a:cubicBezTo>
                      <a:pt x="1673" y="925"/>
                      <a:pt x="1673" y="925"/>
                      <a:pt x="1673" y="925"/>
                    </a:cubicBezTo>
                    <a:cubicBezTo>
                      <a:pt x="1632" y="923"/>
                      <a:pt x="1632" y="923"/>
                      <a:pt x="1632" y="923"/>
                    </a:cubicBezTo>
                    <a:cubicBezTo>
                      <a:pt x="1632" y="925"/>
                      <a:pt x="1632" y="925"/>
                      <a:pt x="1632" y="925"/>
                    </a:cubicBezTo>
                    <a:cubicBezTo>
                      <a:pt x="1632" y="934"/>
                      <a:pt x="1631" y="944"/>
                      <a:pt x="1629" y="953"/>
                    </a:cubicBezTo>
                    <a:cubicBezTo>
                      <a:pt x="1629" y="955"/>
                      <a:pt x="1629" y="955"/>
                      <a:pt x="1629" y="955"/>
                    </a:cubicBezTo>
                    <a:cubicBezTo>
                      <a:pt x="1608" y="953"/>
                      <a:pt x="1608" y="953"/>
                      <a:pt x="1608" y="953"/>
                    </a:cubicBezTo>
                    <a:cubicBezTo>
                      <a:pt x="1608" y="951"/>
                      <a:pt x="1608" y="951"/>
                      <a:pt x="1608" y="951"/>
                    </a:cubicBezTo>
                    <a:cubicBezTo>
                      <a:pt x="1609" y="947"/>
                      <a:pt x="1610" y="942"/>
                      <a:pt x="1610" y="937"/>
                    </a:cubicBezTo>
                    <a:cubicBezTo>
                      <a:pt x="1611" y="932"/>
                      <a:pt x="1611" y="927"/>
                      <a:pt x="1612" y="921"/>
                    </a:cubicBezTo>
                    <a:cubicBezTo>
                      <a:pt x="1612" y="920"/>
                      <a:pt x="1612" y="920"/>
                      <a:pt x="1612" y="920"/>
                    </a:cubicBezTo>
                    <a:lnTo>
                      <a:pt x="1601" y="919"/>
                    </a:lnTo>
                    <a:close/>
                    <a:moveTo>
                      <a:pt x="1695" y="1036"/>
                    </a:moveTo>
                    <a:cubicBezTo>
                      <a:pt x="1597" y="1017"/>
                      <a:pt x="1597" y="1017"/>
                      <a:pt x="1597" y="1017"/>
                    </a:cubicBezTo>
                    <a:cubicBezTo>
                      <a:pt x="1598" y="1015"/>
                      <a:pt x="1598" y="1015"/>
                      <a:pt x="1598" y="1015"/>
                    </a:cubicBezTo>
                    <a:cubicBezTo>
                      <a:pt x="1599" y="1011"/>
                      <a:pt x="1599" y="1006"/>
                      <a:pt x="1600" y="1002"/>
                    </a:cubicBezTo>
                    <a:cubicBezTo>
                      <a:pt x="1601" y="1000"/>
                      <a:pt x="1601" y="1000"/>
                      <a:pt x="1601" y="1000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35" y="1005"/>
                      <a:pt x="1635" y="1005"/>
                      <a:pt x="1635" y="1005"/>
                    </a:cubicBezTo>
                    <a:cubicBezTo>
                      <a:pt x="1635" y="1004"/>
                      <a:pt x="1635" y="1004"/>
                      <a:pt x="1635" y="1004"/>
                    </a:cubicBezTo>
                    <a:cubicBezTo>
                      <a:pt x="1637" y="994"/>
                      <a:pt x="1639" y="985"/>
                      <a:pt x="1640" y="976"/>
                    </a:cubicBezTo>
                    <a:cubicBezTo>
                      <a:pt x="1641" y="970"/>
                      <a:pt x="1641" y="970"/>
                      <a:pt x="1641" y="970"/>
                    </a:cubicBezTo>
                    <a:cubicBezTo>
                      <a:pt x="1668" y="973"/>
                      <a:pt x="1668" y="973"/>
                      <a:pt x="1668" y="973"/>
                    </a:cubicBezTo>
                    <a:cubicBezTo>
                      <a:pt x="1668" y="974"/>
                      <a:pt x="1668" y="974"/>
                      <a:pt x="1668" y="974"/>
                    </a:cubicBezTo>
                    <a:cubicBezTo>
                      <a:pt x="1666" y="986"/>
                      <a:pt x="1664" y="997"/>
                      <a:pt x="1662" y="1008"/>
                    </a:cubicBezTo>
                    <a:cubicBezTo>
                      <a:pt x="1662" y="1009"/>
                      <a:pt x="1662" y="1009"/>
                      <a:pt x="1662" y="1009"/>
                    </a:cubicBezTo>
                    <a:cubicBezTo>
                      <a:pt x="1699" y="1016"/>
                      <a:pt x="1699" y="1016"/>
                      <a:pt x="1699" y="1016"/>
                    </a:cubicBezTo>
                    <a:cubicBezTo>
                      <a:pt x="1697" y="1023"/>
                      <a:pt x="1696" y="1029"/>
                      <a:pt x="1695" y="1036"/>
                    </a:cubicBezTo>
                    <a:close/>
                    <a:moveTo>
                      <a:pt x="1709" y="876"/>
                    </a:moveTo>
                    <a:cubicBezTo>
                      <a:pt x="1709" y="913"/>
                      <a:pt x="1706" y="949"/>
                      <a:pt x="1700" y="985"/>
                    </a:cubicBezTo>
                    <a:cubicBezTo>
                      <a:pt x="1699" y="990"/>
                      <a:pt x="1699" y="996"/>
                      <a:pt x="1698" y="1001"/>
                    </a:cubicBezTo>
                    <a:cubicBezTo>
                      <a:pt x="1697" y="1003"/>
                      <a:pt x="1697" y="1003"/>
                      <a:pt x="1697" y="1003"/>
                    </a:cubicBezTo>
                    <a:cubicBezTo>
                      <a:pt x="1677" y="999"/>
                      <a:pt x="1677" y="999"/>
                      <a:pt x="1677" y="999"/>
                    </a:cubicBezTo>
                    <a:cubicBezTo>
                      <a:pt x="1678" y="997"/>
                      <a:pt x="1678" y="997"/>
                      <a:pt x="1678" y="997"/>
                    </a:cubicBezTo>
                    <a:cubicBezTo>
                      <a:pt x="1679" y="990"/>
                      <a:pt x="1680" y="983"/>
                      <a:pt x="1681" y="976"/>
                    </a:cubicBezTo>
                    <a:cubicBezTo>
                      <a:pt x="1682" y="965"/>
                      <a:pt x="1682" y="965"/>
                      <a:pt x="1682" y="965"/>
                    </a:cubicBezTo>
                    <a:cubicBezTo>
                      <a:pt x="1683" y="961"/>
                      <a:pt x="1683" y="961"/>
                      <a:pt x="1683" y="961"/>
                    </a:cubicBezTo>
                    <a:cubicBezTo>
                      <a:pt x="1643" y="956"/>
                      <a:pt x="1643" y="956"/>
                      <a:pt x="1643" y="956"/>
                    </a:cubicBezTo>
                    <a:cubicBezTo>
                      <a:pt x="1643" y="955"/>
                      <a:pt x="1643" y="955"/>
                      <a:pt x="1643" y="955"/>
                    </a:cubicBezTo>
                    <a:cubicBezTo>
                      <a:pt x="1643" y="950"/>
                      <a:pt x="1644" y="944"/>
                      <a:pt x="1645" y="939"/>
                    </a:cubicBezTo>
                    <a:cubicBezTo>
                      <a:pt x="1645" y="937"/>
                      <a:pt x="1645" y="937"/>
                      <a:pt x="1645" y="937"/>
                    </a:cubicBezTo>
                    <a:cubicBezTo>
                      <a:pt x="1685" y="940"/>
                      <a:pt x="1685" y="940"/>
                      <a:pt x="1685" y="940"/>
                    </a:cubicBezTo>
                    <a:cubicBezTo>
                      <a:pt x="1686" y="936"/>
                      <a:pt x="1686" y="936"/>
                      <a:pt x="1686" y="936"/>
                    </a:cubicBezTo>
                    <a:cubicBezTo>
                      <a:pt x="1687" y="921"/>
                      <a:pt x="1688" y="906"/>
                      <a:pt x="1688" y="892"/>
                    </a:cubicBezTo>
                    <a:cubicBezTo>
                      <a:pt x="1688" y="890"/>
                      <a:pt x="1688" y="890"/>
                      <a:pt x="1688" y="890"/>
                    </a:cubicBezTo>
                    <a:cubicBezTo>
                      <a:pt x="1583" y="888"/>
                      <a:pt x="1583" y="888"/>
                      <a:pt x="1583" y="888"/>
                    </a:cubicBezTo>
                    <a:cubicBezTo>
                      <a:pt x="1584" y="869"/>
                      <a:pt x="1584" y="850"/>
                      <a:pt x="1583" y="830"/>
                    </a:cubicBezTo>
                    <a:cubicBezTo>
                      <a:pt x="1583" y="814"/>
                      <a:pt x="1581" y="798"/>
                      <a:pt x="1580" y="782"/>
                    </a:cubicBezTo>
                    <a:cubicBezTo>
                      <a:pt x="1596" y="780"/>
                      <a:pt x="1596" y="780"/>
                      <a:pt x="1596" y="780"/>
                    </a:cubicBezTo>
                    <a:cubicBezTo>
                      <a:pt x="1596" y="783"/>
                      <a:pt x="1596" y="783"/>
                      <a:pt x="1596" y="783"/>
                    </a:cubicBezTo>
                    <a:cubicBezTo>
                      <a:pt x="1597" y="788"/>
                      <a:pt x="1597" y="793"/>
                      <a:pt x="1598" y="798"/>
                    </a:cubicBezTo>
                    <a:cubicBezTo>
                      <a:pt x="1598" y="802"/>
                      <a:pt x="1598" y="806"/>
                      <a:pt x="1599" y="811"/>
                    </a:cubicBezTo>
                    <a:cubicBezTo>
                      <a:pt x="1599" y="812"/>
                      <a:pt x="1599" y="812"/>
                      <a:pt x="1599" y="812"/>
                    </a:cubicBezTo>
                    <a:cubicBezTo>
                      <a:pt x="1633" y="809"/>
                      <a:pt x="1633" y="809"/>
                      <a:pt x="1633" y="809"/>
                    </a:cubicBezTo>
                    <a:cubicBezTo>
                      <a:pt x="1634" y="815"/>
                      <a:pt x="1634" y="815"/>
                      <a:pt x="1634" y="815"/>
                    </a:cubicBezTo>
                    <a:cubicBezTo>
                      <a:pt x="1634" y="819"/>
                      <a:pt x="1634" y="824"/>
                      <a:pt x="1634" y="829"/>
                    </a:cubicBezTo>
                    <a:cubicBezTo>
                      <a:pt x="1634" y="831"/>
                      <a:pt x="1634" y="831"/>
                      <a:pt x="1634" y="831"/>
                    </a:cubicBezTo>
                    <a:cubicBezTo>
                      <a:pt x="1600" y="834"/>
                      <a:pt x="1600" y="834"/>
                      <a:pt x="1600" y="834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49"/>
                      <a:pt x="1600" y="849"/>
                      <a:pt x="1600" y="849"/>
                    </a:cubicBezTo>
                    <a:cubicBezTo>
                      <a:pt x="1600" y="853"/>
                      <a:pt x="1600" y="857"/>
                      <a:pt x="1600" y="862"/>
                    </a:cubicBezTo>
                    <a:cubicBezTo>
                      <a:pt x="1600" y="863"/>
                      <a:pt x="1600" y="863"/>
                      <a:pt x="1600" y="863"/>
                    </a:cubicBezTo>
                    <a:cubicBezTo>
                      <a:pt x="1600" y="864"/>
                      <a:pt x="1600" y="864"/>
                      <a:pt x="1600" y="864"/>
                    </a:cubicBezTo>
                    <a:cubicBezTo>
                      <a:pt x="1600" y="867"/>
                      <a:pt x="1600" y="867"/>
                      <a:pt x="1600" y="867"/>
                    </a:cubicBezTo>
                    <a:cubicBezTo>
                      <a:pt x="1600" y="869"/>
                      <a:pt x="1600" y="872"/>
                      <a:pt x="1600" y="875"/>
                    </a:cubicBezTo>
                    <a:cubicBezTo>
                      <a:pt x="1600" y="876"/>
                      <a:pt x="1600" y="876"/>
                      <a:pt x="1600" y="876"/>
                    </a:cubicBezTo>
                    <a:cubicBezTo>
                      <a:pt x="1709" y="874"/>
                      <a:pt x="1709" y="874"/>
                      <a:pt x="1709" y="874"/>
                    </a:cubicBezTo>
                    <a:lnTo>
                      <a:pt x="1709" y="876"/>
                    </a:lnTo>
                    <a:close/>
                    <a:moveTo>
                      <a:pt x="1615" y="863"/>
                    </a:moveTo>
                    <a:cubicBezTo>
                      <a:pt x="1615" y="861"/>
                      <a:pt x="1615" y="861"/>
                      <a:pt x="1615" y="861"/>
                    </a:cubicBezTo>
                    <a:cubicBezTo>
                      <a:pt x="1615" y="856"/>
                      <a:pt x="1614" y="852"/>
                      <a:pt x="1614" y="847"/>
                    </a:cubicBezTo>
                    <a:cubicBezTo>
                      <a:pt x="1614" y="845"/>
                      <a:pt x="1614" y="845"/>
                      <a:pt x="1614" y="845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48" y="843"/>
                      <a:pt x="1648" y="843"/>
                      <a:pt x="1648" y="843"/>
                    </a:cubicBezTo>
                    <a:cubicBezTo>
                      <a:pt x="1648" y="842"/>
                      <a:pt x="1648" y="842"/>
                      <a:pt x="1648" y="842"/>
                    </a:cubicBezTo>
                    <a:cubicBezTo>
                      <a:pt x="1648" y="832"/>
                      <a:pt x="1647" y="822"/>
                      <a:pt x="1647" y="814"/>
                    </a:cubicBezTo>
                    <a:cubicBezTo>
                      <a:pt x="1647" y="813"/>
                      <a:pt x="1647" y="812"/>
                      <a:pt x="1647" y="811"/>
                    </a:cubicBezTo>
                    <a:cubicBezTo>
                      <a:pt x="1647" y="807"/>
                      <a:pt x="1647" y="807"/>
                      <a:pt x="1647" y="807"/>
                    </a:cubicBezTo>
                    <a:cubicBezTo>
                      <a:pt x="1673" y="805"/>
                      <a:pt x="1673" y="805"/>
                      <a:pt x="1673" y="805"/>
                    </a:cubicBezTo>
                    <a:cubicBezTo>
                      <a:pt x="1674" y="806"/>
                      <a:pt x="1674" y="806"/>
                      <a:pt x="1674" y="806"/>
                    </a:cubicBezTo>
                    <a:cubicBezTo>
                      <a:pt x="1674" y="818"/>
                      <a:pt x="1675" y="829"/>
                      <a:pt x="1675" y="840"/>
                    </a:cubicBezTo>
                    <a:cubicBezTo>
                      <a:pt x="1675" y="842"/>
                      <a:pt x="1675" y="842"/>
                      <a:pt x="1675" y="842"/>
                    </a:cubicBezTo>
                    <a:cubicBezTo>
                      <a:pt x="1713" y="841"/>
                      <a:pt x="1713" y="841"/>
                      <a:pt x="1713" y="841"/>
                    </a:cubicBezTo>
                    <a:cubicBezTo>
                      <a:pt x="1713" y="848"/>
                      <a:pt x="1714" y="854"/>
                      <a:pt x="1714" y="861"/>
                    </a:cubicBezTo>
                    <a:lnTo>
                      <a:pt x="1615" y="8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5" name="Freeform 99"/>
              <p:cNvSpPr/>
              <p:nvPr/>
            </p:nvSpPr>
            <p:spPr bwMode="auto">
              <a:xfrm>
                <a:off x="7510463" y="4691063"/>
                <a:ext cx="14288" cy="19050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5 h 5"/>
                  <a:gd name="T4" fmla="*/ 2 w 4"/>
                  <a:gd name="T5" fmla="*/ 4 h 5"/>
                  <a:gd name="T6" fmla="*/ 3 w 4"/>
                  <a:gd name="T7" fmla="*/ 5 h 5"/>
                  <a:gd name="T8" fmla="*/ 3 w 4"/>
                  <a:gd name="T9" fmla="*/ 4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1 h 5"/>
                  <a:gd name="T16" fmla="*/ 3 w 4"/>
                  <a:gd name="T17" fmla="*/ 1 h 5"/>
                  <a:gd name="T18" fmla="*/ 3 w 4"/>
                  <a:gd name="T19" fmla="*/ 0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1 h 5"/>
                  <a:gd name="T26" fmla="*/ 0 w 4"/>
                  <a:gd name="T27" fmla="*/ 1 h 5"/>
                  <a:gd name="T28" fmla="*/ 0 w 4"/>
                  <a:gd name="T29" fmla="*/ 2 h 5"/>
                  <a:gd name="T30" fmla="*/ 0 w 4"/>
                  <a:gd name="T31" fmla="*/ 3 h 5"/>
                  <a:gd name="T32" fmla="*/ 1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6" name="Freeform 100"/>
              <p:cNvSpPr/>
              <p:nvPr/>
            </p:nvSpPr>
            <p:spPr bwMode="auto">
              <a:xfrm>
                <a:off x="7081838" y="5716588"/>
                <a:ext cx="15875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7" name="Freeform 101"/>
              <p:cNvSpPr>
                <a:spLocks noEditPoints="1"/>
              </p:cNvSpPr>
              <p:nvPr/>
            </p:nvSpPr>
            <p:spPr bwMode="auto">
              <a:xfrm>
                <a:off x="6553201" y="4957763"/>
                <a:ext cx="176213" cy="168275"/>
              </a:xfrm>
              <a:custGeom>
                <a:avLst/>
                <a:gdLst>
                  <a:gd name="T0" fmla="*/ 36 w 47"/>
                  <a:gd name="T1" fmla="*/ 17 h 45"/>
                  <a:gd name="T2" fmla="*/ 42 w 47"/>
                  <a:gd name="T3" fmla="*/ 9 h 45"/>
                  <a:gd name="T4" fmla="*/ 41 w 47"/>
                  <a:gd name="T5" fmla="*/ 5 h 45"/>
                  <a:gd name="T6" fmla="*/ 36 w 47"/>
                  <a:gd name="T7" fmla="*/ 3 h 45"/>
                  <a:gd name="T8" fmla="*/ 33 w 47"/>
                  <a:gd name="T9" fmla="*/ 0 h 45"/>
                  <a:gd name="T10" fmla="*/ 28 w 47"/>
                  <a:gd name="T11" fmla="*/ 0 h 45"/>
                  <a:gd name="T12" fmla="*/ 23 w 47"/>
                  <a:gd name="T13" fmla="*/ 9 h 45"/>
                  <a:gd name="T14" fmla="*/ 18 w 47"/>
                  <a:gd name="T15" fmla="*/ 1 h 45"/>
                  <a:gd name="T16" fmla="*/ 13 w 47"/>
                  <a:gd name="T17" fmla="*/ 1 h 45"/>
                  <a:gd name="T18" fmla="*/ 9 w 47"/>
                  <a:gd name="T19" fmla="*/ 4 h 45"/>
                  <a:gd name="T20" fmla="*/ 5 w 47"/>
                  <a:gd name="T21" fmla="*/ 6 h 45"/>
                  <a:gd name="T22" fmla="*/ 3 w 47"/>
                  <a:gd name="T23" fmla="*/ 10 h 45"/>
                  <a:gd name="T24" fmla="*/ 10 w 47"/>
                  <a:gd name="T25" fmla="*/ 19 h 45"/>
                  <a:gd name="T26" fmla="*/ 1 w 47"/>
                  <a:gd name="T27" fmla="*/ 22 h 45"/>
                  <a:gd name="T28" fmla="*/ 0 w 47"/>
                  <a:gd name="T29" fmla="*/ 26 h 45"/>
                  <a:gd name="T30" fmla="*/ 2 w 47"/>
                  <a:gd name="T31" fmla="*/ 30 h 45"/>
                  <a:gd name="T32" fmla="*/ 3 w 47"/>
                  <a:gd name="T33" fmla="*/ 35 h 45"/>
                  <a:gd name="T34" fmla="*/ 6 w 47"/>
                  <a:gd name="T35" fmla="*/ 38 h 45"/>
                  <a:gd name="T36" fmla="*/ 15 w 47"/>
                  <a:gd name="T37" fmla="*/ 34 h 45"/>
                  <a:gd name="T38" fmla="*/ 16 w 47"/>
                  <a:gd name="T39" fmla="*/ 43 h 45"/>
                  <a:gd name="T40" fmla="*/ 19 w 47"/>
                  <a:gd name="T41" fmla="*/ 45 h 45"/>
                  <a:gd name="T42" fmla="*/ 24 w 47"/>
                  <a:gd name="T43" fmla="*/ 45 h 45"/>
                  <a:gd name="T44" fmla="*/ 28 w 47"/>
                  <a:gd name="T45" fmla="*/ 45 h 45"/>
                  <a:gd name="T46" fmla="*/ 32 w 47"/>
                  <a:gd name="T47" fmla="*/ 42 h 45"/>
                  <a:gd name="T48" fmla="*/ 30 w 47"/>
                  <a:gd name="T49" fmla="*/ 30 h 45"/>
                  <a:gd name="T50" fmla="*/ 34 w 47"/>
                  <a:gd name="T51" fmla="*/ 28 h 45"/>
                  <a:gd name="T52" fmla="*/ 35 w 47"/>
                  <a:gd name="T53" fmla="*/ 26 h 45"/>
                  <a:gd name="T54" fmla="*/ 35 w 47"/>
                  <a:gd name="T55" fmla="*/ 23 h 45"/>
                  <a:gd name="T56" fmla="*/ 36 w 47"/>
                  <a:gd name="T57" fmla="*/ 21 h 45"/>
                  <a:gd name="T58" fmla="*/ 29 w 47"/>
                  <a:gd name="T59" fmla="*/ 27 h 45"/>
                  <a:gd name="T60" fmla="*/ 18 w 47"/>
                  <a:gd name="T61" fmla="*/ 17 h 45"/>
                  <a:gd name="T62" fmla="*/ 29 w 47"/>
                  <a:gd name="T63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45">
                    <a:moveTo>
                      <a:pt x="47" y="21"/>
                    </a:moveTo>
                    <a:cubicBezTo>
                      <a:pt x="44" y="19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8" y="15"/>
                      <a:pt x="42" y="9"/>
                      <a:pt x="42" y="9"/>
                    </a:cubicBezTo>
                    <a:cubicBezTo>
                      <a:pt x="39" y="12"/>
                      <a:pt x="34" y="13"/>
                      <a:pt x="34" y="13"/>
                    </a:cubicBezTo>
                    <a:cubicBezTo>
                      <a:pt x="37" y="11"/>
                      <a:pt x="41" y="5"/>
                      <a:pt x="41" y="5"/>
                    </a:cubicBezTo>
                    <a:cubicBezTo>
                      <a:pt x="39" y="6"/>
                      <a:pt x="32" y="12"/>
                      <a:pt x="32" y="12"/>
                    </a:cubicBezTo>
                    <a:cubicBezTo>
                      <a:pt x="34" y="10"/>
                      <a:pt x="36" y="3"/>
                      <a:pt x="36" y="3"/>
                    </a:cubicBezTo>
                    <a:cubicBezTo>
                      <a:pt x="35" y="5"/>
                      <a:pt x="30" y="11"/>
                      <a:pt x="30" y="11"/>
                    </a:cubicBezTo>
                    <a:cubicBezTo>
                      <a:pt x="32" y="9"/>
                      <a:pt x="33" y="0"/>
                      <a:pt x="33" y="0"/>
                    </a:cubicBezTo>
                    <a:cubicBezTo>
                      <a:pt x="32" y="2"/>
                      <a:pt x="27" y="10"/>
                      <a:pt x="27" y="10"/>
                    </a:cubicBezTo>
                    <a:cubicBezTo>
                      <a:pt x="27" y="8"/>
                      <a:pt x="28" y="0"/>
                      <a:pt x="28" y="0"/>
                    </a:cubicBezTo>
                    <a:cubicBezTo>
                      <a:pt x="26" y="3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1" y="6"/>
                      <a:pt x="18" y="1"/>
                      <a:pt x="18" y="1"/>
                    </a:cubicBezTo>
                    <a:cubicBezTo>
                      <a:pt x="19" y="5"/>
                      <a:pt x="19" y="10"/>
                      <a:pt x="19" y="10"/>
                    </a:cubicBezTo>
                    <a:cubicBezTo>
                      <a:pt x="18" y="7"/>
                      <a:pt x="13" y="1"/>
                      <a:pt x="13" y="1"/>
                    </a:cubicBezTo>
                    <a:cubicBezTo>
                      <a:pt x="13" y="3"/>
                      <a:pt x="17" y="11"/>
                      <a:pt x="17" y="11"/>
                    </a:cubicBezTo>
                    <a:cubicBezTo>
                      <a:pt x="16" y="9"/>
                      <a:pt x="9" y="4"/>
                      <a:pt x="9" y="4"/>
                    </a:cubicBezTo>
                    <a:cubicBezTo>
                      <a:pt x="11" y="7"/>
                      <a:pt x="15" y="14"/>
                      <a:pt x="15" y="14"/>
                    </a:cubicBezTo>
                    <a:cubicBezTo>
                      <a:pt x="14" y="11"/>
                      <a:pt x="5" y="6"/>
                      <a:pt x="5" y="6"/>
                    </a:cubicBezTo>
                    <a:cubicBezTo>
                      <a:pt x="6" y="8"/>
                      <a:pt x="13" y="16"/>
                      <a:pt x="13" y="16"/>
                    </a:cubicBezTo>
                    <a:cubicBezTo>
                      <a:pt x="10" y="15"/>
                      <a:pt x="3" y="10"/>
                      <a:pt x="3" y="10"/>
                    </a:cubicBezTo>
                    <a:cubicBezTo>
                      <a:pt x="4" y="13"/>
                      <a:pt x="8" y="17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19"/>
                      <a:pt x="1" y="22"/>
                      <a:pt x="1" y="22"/>
                    </a:cubicBezTo>
                    <a:cubicBezTo>
                      <a:pt x="5" y="22"/>
                      <a:pt x="10" y="23"/>
                      <a:pt x="10" y="23"/>
                    </a:cubicBezTo>
                    <a:cubicBezTo>
                      <a:pt x="6" y="23"/>
                      <a:pt x="0" y="26"/>
                      <a:pt x="0" y="26"/>
                    </a:cubicBezTo>
                    <a:cubicBezTo>
                      <a:pt x="1" y="26"/>
                      <a:pt x="10" y="25"/>
                      <a:pt x="10" y="25"/>
                    </a:cubicBezTo>
                    <a:cubicBezTo>
                      <a:pt x="8" y="26"/>
                      <a:pt x="2" y="30"/>
                      <a:pt x="2" y="30"/>
                    </a:cubicBezTo>
                    <a:cubicBezTo>
                      <a:pt x="5" y="29"/>
                      <a:pt x="12" y="27"/>
                      <a:pt x="12" y="27"/>
                    </a:cubicBezTo>
                    <a:cubicBezTo>
                      <a:pt x="9" y="28"/>
                      <a:pt x="3" y="35"/>
                      <a:pt x="3" y="35"/>
                    </a:cubicBezTo>
                    <a:cubicBezTo>
                      <a:pt x="5" y="34"/>
                      <a:pt x="14" y="30"/>
                      <a:pt x="14" y="30"/>
                    </a:cubicBezTo>
                    <a:cubicBezTo>
                      <a:pt x="13" y="32"/>
                      <a:pt x="6" y="38"/>
                      <a:pt x="6" y="38"/>
                    </a:cubicBezTo>
                    <a:cubicBezTo>
                      <a:pt x="9" y="37"/>
                      <a:pt x="12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6" y="34"/>
                      <a:pt x="16" y="43"/>
                      <a:pt x="16" y="43"/>
                    </a:cubicBezTo>
                    <a:cubicBezTo>
                      <a:pt x="16" y="39"/>
                      <a:pt x="19" y="35"/>
                      <a:pt x="19" y="35"/>
                    </a:cubicBezTo>
                    <a:cubicBezTo>
                      <a:pt x="18" y="38"/>
                      <a:pt x="19" y="45"/>
                      <a:pt x="19" y="45"/>
                    </a:cubicBezTo>
                    <a:cubicBezTo>
                      <a:pt x="20" y="44"/>
                      <a:pt x="21" y="35"/>
                      <a:pt x="21" y="35"/>
                    </a:cubicBezTo>
                    <a:cubicBezTo>
                      <a:pt x="21" y="37"/>
                      <a:pt x="24" y="45"/>
                      <a:pt x="24" y="45"/>
                    </a:cubicBezTo>
                    <a:cubicBezTo>
                      <a:pt x="24" y="42"/>
                      <a:pt x="24" y="34"/>
                      <a:pt x="24" y="34"/>
                    </a:cubicBezTo>
                    <a:cubicBezTo>
                      <a:pt x="24" y="37"/>
                      <a:pt x="28" y="45"/>
                      <a:pt x="28" y="45"/>
                    </a:cubicBezTo>
                    <a:cubicBezTo>
                      <a:pt x="28" y="43"/>
                      <a:pt x="27" y="33"/>
                      <a:pt x="27" y="33"/>
                    </a:cubicBezTo>
                    <a:cubicBezTo>
                      <a:pt x="29" y="35"/>
                      <a:pt x="32" y="42"/>
                      <a:pt x="32" y="42"/>
                    </a:cubicBezTo>
                    <a:cubicBezTo>
                      <a:pt x="32" y="38"/>
                      <a:pt x="31" y="33"/>
                      <a:pt x="31" y="32"/>
                    </a:cubicBezTo>
                    <a:cubicBezTo>
                      <a:pt x="31" y="31"/>
                      <a:pt x="30" y="30"/>
                      <a:pt x="30" y="30"/>
                    </a:cubicBezTo>
                    <a:cubicBezTo>
                      <a:pt x="32" y="31"/>
                      <a:pt x="38" y="35"/>
                      <a:pt x="38" y="35"/>
                    </a:cubicBezTo>
                    <a:cubicBezTo>
                      <a:pt x="36" y="32"/>
                      <a:pt x="34" y="28"/>
                      <a:pt x="34" y="28"/>
                    </a:cubicBezTo>
                    <a:cubicBezTo>
                      <a:pt x="36" y="30"/>
                      <a:pt x="42" y="33"/>
                      <a:pt x="42" y="33"/>
                    </a:cubicBezTo>
                    <a:cubicBezTo>
                      <a:pt x="41" y="32"/>
                      <a:pt x="35" y="26"/>
                      <a:pt x="35" y="26"/>
                    </a:cubicBezTo>
                    <a:cubicBezTo>
                      <a:pt x="36" y="27"/>
                      <a:pt x="44" y="29"/>
                      <a:pt x="44" y="29"/>
                    </a:cubicBezTo>
                    <a:cubicBezTo>
                      <a:pt x="41" y="28"/>
                      <a:pt x="35" y="23"/>
                      <a:pt x="35" y="23"/>
                    </a:cubicBezTo>
                    <a:cubicBezTo>
                      <a:pt x="37" y="25"/>
                      <a:pt x="46" y="25"/>
                      <a:pt x="46" y="25"/>
                    </a:cubicBezTo>
                    <a:cubicBezTo>
                      <a:pt x="45" y="25"/>
                      <a:pt x="36" y="21"/>
                      <a:pt x="36" y="21"/>
                    </a:cubicBezTo>
                    <a:cubicBezTo>
                      <a:pt x="38" y="20"/>
                      <a:pt x="47" y="21"/>
                      <a:pt x="47" y="21"/>
                    </a:cubicBezTo>
                    <a:close/>
                    <a:moveTo>
                      <a:pt x="29" y="27"/>
                    </a:moveTo>
                    <a:cubicBezTo>
                      <a:pt x="26" y="30"/>
                      <a:pt x="21" y="30"/>
                      <a:pt x="18" y="27"/>
                    </a:cubicBezTo>
                    <a:cubicBezTo>
                      <a:pt x="16" y="24"/>
                      <a:pt x="16" y="20"/>
                      <a:pt x="18" y="17"/>
                    </a:cubicBezTo>
                    <a:cubicBezTo>
                      <a:pt x="21" y="14"/>
                      <a:pt x="26" y="14"/>
                      <a:pt x="29" y="17"/>
                    </a:cubicBezTo>
                    <a:cubicBezTo>
                      <a:pt x="32" y="20"/>
                      <a:pt x="32" y="25"/>
                      <a:pt x="2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8" name="Freeform 102"/>
              <p:cNvSpPr/>
              <p:nvPr/>
            </p:nvSpPr>
            <p:spPr bwMode="auto">
              <a:xfrm>
                <a:off x="6985001" y="4976813"/>
                <a:ext cx="14288" cy="1428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2 w 4"/>
                  <a:gd name="T5" fmla="*/ 4 h 4"/>
                  <a:gd name="T6" fmla="*/ 3 w 4"/>
                  <a:gd name="T7" fmla="*/ 4 h 4"/>
                  <a:gd name="T8" fmla="*/ 4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1 h 4"/>
                  <a:gd name="T28" fmla="*/ 0 w 4"/>
                  <a:gd name="T29" fmla="*/ 2 h 4"/>
                  <a:gd name="T30" fmla="*/ 0 w 4"/>
                  <a:gd name="T31" fmla="*/ 3 h 4"/>
                  <a:gd name="T32" fmla="*/ 1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9" name="Freeform 103"/>
              <p:cNvSpPr/>
              <p:nvPr/>
            </p:nvSpPr>
            <p:spPr bwMode="auto">
              <a:xfrm>
                <a:off x="7188201" y="4984751"/>
                <a:ext cx="17463" cy="14288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4 h 4"/>
                  <a:gd name="T8" fmla="*/ 4 w 5"/>
                  <a:gd name="T9" fmla="*/ 4 h 4"/>
                  <a:gd name="T10" fmla="*/ 5 w 5"/>
                  <a:gd name="T11" fmla="*/ 3 h 4"/>
                  <a:gd name="T12" fmla="*/ 5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4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0" name="Freeform 104"/>
              <p:cNvSpPr/>
              <p:nvPr/>
            </p:nvSpPr>
            <p:spPr bwMode="auto">
              <a:xfrm>
                <a:off x="7364413" y="4905376"/>
                <a:ext cx="19050" cy="19050"/>
              </a:xfrm>
              <a:custGeom>
                <a:avLst/>
                <a:gdLst>
                  <a:gd name="T0" fmla="*/ 1 w 5"/>
                  <a:gd name="T1" fmla="*/ 4 h 5"/>
                  <a:gd name="T2" fmla="*/ 2 w 5"/>
                  <a:gd name="T3" fmla="*/ 5 h 5"/>
                  <a:gd name="T4" fmla="*/ 3 w 5"/>
                  <a:gd name="T5" fmla="*/ 4 h 5"/>
                  <a:gd name="T6" fmla="*/ 4 w 5"/>
                  <a:gd name="T7" fmla="*/ 5 h 5"/>
                  <a:gd name="T8" fmla="*/ 4 w 5"/>
                  <a:gd name="T9" fmla="*/ 4 h 5"/>
                  <a:gd name="T10" fmla="*/ 5 w 5"/>
                  <a:gd name="T11" fmla="*/ 3 h 5"/>
                  <a:gd name="T12" fmla="*/ 5 w 5"/>
                  <a:gd name="T13" fmla="*/ 2 h 5"/>
                  <a:gd name="T14" fmla="*/ 5 w 5"/>
                  <a:gd name="T15" fmla="*/ 1 h 5"/>
                  <a:gd name="T16" fmla="*/ 4 w 5"/>
                  <a:gd name="T17" fmla="*/ 1 h 5"/>
                  <a:gd name="T18" fmla="*/ 4 w 5"/>
                  <a:gd name="T19" fmla="*/ 0 h 5"/>
                  <a:gd name="T20" fmla="*/ 3 w 5"/>
                  <a:gd name="T21" fmla="*/ 0 h 5"/>
                  <a:gd name="T22" fmla="*/ 2 w 5"/>
                  <a:gd name="T23" fmla="*/ 0 h 5"/>
                  <a:gd name="T24" fmla="*/ 1 w 5"/>
                  <a:gd name="T25" fmla="*/ 1 h 5"/>
                  <a:gd name="T26" fmla="*/ 0 w 5"/>
                  <a:gd name="T27" fmla="*/ 1 h 5"/>
                  <a:gd name="T28" fmla="*/ 1 w 5"/>
                  <a:gd name="T29" fmla="*/ 2 h 5"/>
                  <a:gd name="T30" fmla="*/ 0 w 5"/>
                  <a:gd name="T31" fmla="*/ 3 h 5"/>
                  <a:gd name="T32" fmla="*/ 1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1" name="Freeform 105"/>
              <p:cNvSpPr>
                <a:spLocks noEditPoints="1"/>
              </p:cNvSpPr>
              <p:nvPr/>
            </p:nvSpPr>
            <p:spPr bwMode="auto">
              <a:xfrm>
                <a:off x="5924551" y="5002213"/>
                <a:ext cx="173038" cy="177800"/>
              </a:xfrm>
              <a:custGeom>
                <a:avLst/>
                <a:gdLst>
                  <a:gd name="T0" fmla="*/ 11 w 46"/>
                  <a:gd name="T1" fmla="*/ 22 h 47"/>
                  <a:gd name="T2" fmla="*/ 12 w 46"/>
                  <a:gd name="T3" fmla="*/ 25 h 47"/>
                  <a:gd name="T4" fmla="*/ 13 w 46"/>
                  <a:gd name="T5" fmla="*/ 27 h 47"/>
                  <a:gd name="T6" fmla="*/ 12 w 46"/>
                  <a:gd name="T7" fmla="*/ 32 h 47"/>
                  <a:gd name="T8" fmla="*/ 14 w 46"/>
                  <a:gd name="T9" fmla="*/ 31 h 47"/>
                  <a:gd name="T10" fmla="*/ 15 w 46"/>
                  <a:gd name="T11" fmla="*/ 34 h 47"/>
                  <a:gd name="T12" fmla="*/ 18 w 46"/>
                  <a:gd name="T13" fmla="*/ 35 h 47"/>
                  <a:gd name="T14" fmla="*/ 21 w 46"/>
                  <a:gd name="T15" fmla="*/ 35 h 47"/>
                  <a:gd name="T16" fmla="*/ 23 w 46"/>
                  <a:gd name="T17" fmla="*/ 35 h 47"/>
                  <a:gd name="T18" fmla="*/ 28 w 46"/>
                  <a:gd name="T19" fmla="*/ 35 h 47"/>
                  <a:gd name="T20" fmla="*/ 34 w 46"/>
                  <a:gd name="T21" fmla="*/ 41 h 47"/>
                  <a:gd name="T22" fmla="*/ 38 w 46"/>
                  <a:gd name="T23" fmla="*/ 40 h 47"/>
                  <a:gd name="T24" fmla="*/ 41 w 46"/>
                  <a:gd name="T25" fmla="*/ 37 h 47"/>
                  <a:gd name="T26" fmla="*/ 44 w 46"/>
                  <a:gd name="T27" fmla="*/ 35 h 47"/>
                  <a:gd name="T28" fmla="*/ 46 w 46"/>
                  <a:gd name="T29" fmla="*/ 31 h 47"/>
                  <a:gd name="T30" fmla="*/ 38 w 46"/>
                  <a:gd name="T31" fmla="*/ 23 h 47"/>
                  <a:gd name="T32" fmla="*/ 37 w 46"/>
                  <a:gd name="T33" fmla="*/ 19 h 47"/>
                  <a:gd name="T34" fmla="*/ 36 w 46"/>
                  <a:gd name="T35" fmla="*/ 17 h 47"/>
                  <a:gd name="T36" fmla="*/ 34 w 46"/>
                  <a:gd name="T37" fmla="*/ 16 h 47"/>
                  <a:gd name="T38" fmla="*/ 31 w 46"/>
                  <a:gd name="T39" fmla="*/ 14 h 47"/>
                  <a:gd name="T40" fmla="*/ 28 w 46"/>
                  <a:gd name="T41" fmla="*/ 12 h 47"/>
                  <a:gd name="T42" fmla="*/ 28 w 46"/>
                  <a:gd name="T43" fmla="*/ 11 h 47"/>
                  <a:gd name="T44" fmla="*/ 24 w 46"/>
                  <a:gd name="T45" fmla="*/ 11 h 47"/>
                  <a:gd name="T46" fmla="*/ 22 w 46"/>
                  <a:gd name="T47" fmla="*/ 11 h 47"/>
                  <a:gd name="T48" fmla="*/ 19 w 46"/>
                  <a:gd name="T49" fmla="*/ 13 h 47"/>
                  <a:gd name="T50" fmla="*/ 17 w 46"/>
                  <a:gd name="T51" fmla="*/ 15 h 47"/>
                  <a:gd name="T52" fmla="*/ 12 w 46"/>
                  <a:gd name="T53" fmla="*/ 16 h 47"/>
                  <a:gd name="T54" fmla="*/ 13 w 46"/>
                  <a:gd name="T55" fmla="*/ 17 h 47"/>
                  <a:gd name="T56" fmla="*/ 11 w 46"/>
                  <a:gd name="T57" fmla="*/ 20 h 47"/>
                  <a:gd name="T58" fmla="*/ 21 w 46"/>
                  <a:gd name="T59" fmla="*/ 17 h 47"/>
                  <a:gd name="T60" fmla="*/ 27 w 46"/>
                  <a:gd name="T61" fmla="*/ 30 h 47"/>
                  <a:gd name="T62" fmla="*/ 21 w 46"/>
                  <a:gd name="T63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7">
                    <a:moveTo>
                      <a:pt x="0" y="19"/>
                    </a:moveTo>
                    <a:cubicBezTo>
                      <a:pt x="2" y="20"/>
                      <a:pt x="11" y="22"/>
                      <a:pt x="11" y="22"/>
                    </a:cubicBezTo>
                    <a:cubicBezTo>
                      <a:pt x="9" y="22"/>
                      <a:pt x="1" y="24"/>
                      <a:pt x="1" y="24"/>
                    </a:cubicBezTo>
                    <a:cubicBezTo>
                      <a:pt x="4" y="24"/>
                      <a:pt x="12" y="25"/>
                      <a:pt x="12" y="25"/>
                    </a:cubicBezTo>
                    <a:cubicBezTo>
                      <a:pt x="9" y="24"/>
                      <a:pt x="0" y="28"/>
                      <a:pt x="0" y="28"/>
                    </a:cubicBezTo>
                    <a:cubicBezTo>
                      <a:pt x="2" y="28"/>
                      <a:pt x="13" y="27"/>
                      <a:pt x="13" y="27"/>
                    </a:cubicBezTo>
                    <a:cubicBezTo>
                      <a:pt x="10" y="29"/>
                      <a:pt x="2" y="32"/>
                      <a:pt x="2" y="32"/>
                    </a:cubicBezTo>
                    <a:cubicBezTo>
                      <a:pt x="5" y="33"/>
                      <a:pt x="9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4" y="31"/>
                      <a:pt x="14" y="31"/>
                    </a:cubicBezTo>
                    <a:cubicBezTo>
                      <a:pt x="13" y="32"/>
                      <a:pt x="10" y="40"/>
                      <a:pt x="10" y="40"/>
                    </a:cubicBezTo>
                    <a:cubicBezTo>
                      <a:pt x="12" y="37"/>
                      <a:pt x="15" y="34"/>
                      <a:pt x="15" y="34"/>
                    </a:cubicBezTo>
                    <a:cubicBezTo>
                      <a:pt x="14" y="37"/>
                      <a:pt x="12" y="44"/>
                      <a:pt x="12" y="44"/>
                    </a:cubicBezTo>
                    <a:cubicBezTo>
                      <a:pt x="13" y="43"/>
                      <a:pt x="18" y="35"/>
                      <a:pt x="18" y="35"/>
                    </a:cubicBezTo>
                    <a:cubicBezTo>
                      <a:pt x="17" y="37"/>
                      <a:pt x="17" y="45"/>
                      <a:pt x="17" y="45"/>
                    </a:cubicBezTo>
                    <a:cubicBezTo>
                      <a:pt x="17" y="42"/>
                      <a:pt x="21" y="35"/>
                      <a:pt x="21" y="35"/>
                    </a:cubicBezTo>
                    <a:cubicBezTo>
                      <a:pt x="19" y="38"/>
                      <a:pt x="21" y="47"/>
                      <a:pt x="21" y="47"/>
                    </a:cubicBezTo>
                    <a:cubicBezTo>
                      <a:pt x="21" y="45"/>
                      <a:pt x="23" y="35"/>
                      <a:pt x="23" y="35"/>
                    </a:cubicBezTo>
                    <a:cubicBezTo>
                      <a:pt x="25" y="38"/>
                      <a:pt x="25" y="45"/>
                      <a:pt x="25" y="45"/>
                    </a:cubicBezTo>
                    <a:cubicBezTo>
                      <a:pt x="27" y="41"/>
                      <a:pt x="28" y="37"/>
                      <a:pt x="28" y="35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4" y="41"/>
                      <a:pt x="34" y="41"/>
                    </a:cubicBezTo>
                    <a:cubicBezTo>
                      <a:pt x="32" y="37"/>
                      <a:pt x="32" y="33"/>
                      <a:pt x="32" y="33"/>
                    </a:cubicBezTo>
                    <a:cubicBezTo>
                      <a:pt x="33" y="36"/>
                      <a:pt x="38" y="40"/>
                      <a:pt x="38" y="40"/>
                    </a:cubicBezTo>
                    <a:cubicBezTo>
                      <a:pt x="38" y="39"/>
                      <a:pt x="33" y="31"/>
                      <a:pt x="33" y="31"/>
                    </a:cubicBezTo>
                    <a:cubicBezTo>
                      <a:pt x="34" y="33"/>
                      <a:pt x="41" y="37"/>
                      <a:pt x="41" y="37"/>
                    </a:cubicBezTo>
                    <a:cubicBezTo>
                      <a:pt x="39" y="35"/>
                      <a:pt x="35" y="29"/>
                      <a:pt x="35" y="29"/>
                    </a:cubicBezTo>
                    <a:cubicBezTo>
                      <a:pt x="36" y="31"/>
                      <a:pt x="44" y="35"/>
                      <a:pt x="44" y="35"/>
                    </a:cubicBezTo>
                    <a:cubicBezTo>
                      <a:pt x="43" y="33"/>
                      <a:pt x="36" y="27"/>
                      <a:pt x="36" y="27"/>
                    </a:cubicBezTo>
                    <a:cubicBezTo>
                      <a:pt x="39" y="27"/>
                      <a:pt x="46" y="31"/>
                      <a:pt x="46" y="31"/>
                    </a:cubicBezTo>
                    <a:cubicBezTo>
                      <a:pt x="44" y="28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2"/>
                      <a:pt x="46" y="18"/>
                      <a:pt x="46" y="18"/>
                    </a:cubicBezTo>
                    <a:cubicBezTo>
                      <a:pt x="42" y="19"/>
                      <a:pt x="37" y="19"/>
                      <a:pt x="37" y="19"/>
                    </a:cubicBezTo>
                    <a:cubicBezTo>
                      <a:pt x="41" y="18"/>
                      <a:pt x="46" y="13"/>
                      <a:pt x="46" y="13"/>
                    </a:cubicBezTo>
                    <a:cubicBezTo>
                      <a:pt x="44" y="14"/>
                      <a:pt x="36" y="17"/>
                      <a:pt x="36" y="17"/>
                    </a:cubicBezTo>
                    <a:cubicBezTo>
                      <a:pt x="38" y="16"/>
                      <a:pt x="43" y="10"/>
                      <a:pt x="43" y="10"/>
                    </a:cubicBezTo>
                    <a:cubicBezTo>
                      <a:pt x="40" y="12"/>
                      <a:pt x="34" y="16"/>
                      <a:pt x="34" y="16"/>
                    </a:cubicBezTo>
                    <a:cubicBezTo>
                      <a:pt x="36" y="14"/>
                      <a:pt x="41" y="6"/>
                      <a:pt x="41" y="6"/>
                    </a:cubicBezTo>
                    <a:cubicBezTo>
                      <a:pt x="39" y="7"/>
                      <a:pt x="31" y="14"/>
                      <a:pt x="31" y="14"/>
                    </a:cubicBezTo>
                    <a:cubicBezTo>
                      <a:pt x="32" y="11"/>
                      <a:pt x="36" y="5"/>
                      <a:pt x="36" y="5"/>
                    </a:cubicBezTo>
                    <a:cubicBezTo>
                      <a:pt x="33" y="6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8"/>
                      <a:pt x="26" y="2"/>
                      <a:pt x="26" y="2"/>
                    </a:cubicBezTo>
                    <a:cubicBezTo>
                      <a:pt x="26" y="6"/>
                      <a:pt x="24" y="11"/>
                      <a:pt x="24" y="11"/>
                    </a:cubicBezTo>
                    <a:cubicBezTo>
                      <a:pt x="24" y="7"/>
                      <a:pt x="22" y="0"/>
                      <a:pt x="22" y="0"/>
                    </a:cubicBezTo>
                    <a:cubicBezTo>
                      <a:pt x="21" y="2"/>
                      <a:pt x="22" y="11"/>
                      <a:pt x="22" y="11"/>
                    </a:cubicBezTo>
                    <a:cubicBezTo>
                      <a:pt x="21" y="9"/>
                      <a:pt x="17" y="2"/>
                      <a:pt x="17" y="2"/>
                    </a:cubicBezTo>
                    <a:cubicBezTo>
                      <a:pt x="18" y="5"/>
                      <a:pt x="19" y="13"/>
                      <a:pt x="19" y="13"/>
                    </a:cubicBezTo>
                    <a:cubicBezTo>
                      <a:pt x="19" y="10"/>
                      <a:pt x="13" y="2"/>
                      <a:pt x="13" y="2"/>
                    </a:cubicBezTo>
                    <a:cubicBezTo>
                      <a:pt x="13" y="5"/>
                      <a:pt x="17" y="15"/>
                      <a:pt x="17" y="15"/>
                    </a:cubicBezTo>
                    <a:cubicBezTo>
                      <a:pt x="14" y="13"/>
                      <a:pt x="9" y="5"/>
                      <a:pt x="9" y="5"/>
                    </a:cubicBezTo>
                    <a:cubicBezTo>
                      <a:pt x="9" y="9"/>
                      <a:pt x="11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3" y="16"/>
                      <a:pt x="3" y="16"/>
                    </a:cubicBezTo>
                    <a:cubicBezTo>
                      <a:pt x="7" y="17"/>
                      <a:pt x="11" y="20"/>
                      <a:pt x="11" y="20"/>
                    </a:cubicBezTo>
                    <a:cubicBezTo>
                      <a:pt x="7" y="19"/>
                      <a:pt x="0" y="19"/>
                      <a:pt x="0" y="19"/>
                    </a:cubicBezTo>
                    <a:close/>
                    <a:moveTo>
                      <a:pt x="21" y="17"/>
                    </a:moveTo>
                    <a:cubicBezTo>
                      <a:pt x="25" y="15"/>
                      <a:pt x="29" y="17"/>
                      <a:pt x="31" y="21"/>
                    </a:cubicBezTo>
                    <a:cubicBezTo>
                      <a:pt x="33" y="24"/>
                      <a:pt x="31" y="29"/>
                      <a:pt x="27" y="30"/>
                    </a:cubicBezTo>
                    <a:cubicBezTo>
                      <a:pt x="24" y="32"/>
                      <a:pt x="19" y="30"/>
                      <a:pt x="18" y="27"/>
                    </a:cubicBezTo>
                    <a:cubicBezTo>
                      <a:pt x="16" y="23"/>
                      <a:pt x="18" y="19"/>
                      <a:pt x="2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2" name="Freeform 106"/>
              <p:cNvSpPr/>
              <p:nvPr/>
            </p:nvSpPr>
            <p:spPr bwMode="auto">
              <a:xfrm>
                <a:off x="5459413" y="5614988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3" name="Freeform 107"/>
              <p:cNvSpPr/>
              <p:nvPr/>
            </p:nvSpPr>
            <p:spPr bwMode="auto">
              <a:xfrm>
                <a:off x="7032626" y="5576888"/>
                <a:ext cx="19050" cy="19050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4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4 h 5"/>
                  <a:gd name="T14" fmla="*/ 4 w 5"/>
                  <a:gd name="T15" fmla="*/ 3 h 5"/>
                  <a:gd name="T16" fmla="*/ 5 w 5"/>
                  <a:gd name="T17" fmla="*/ 2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1 h 5"/>
                  <a:gd name="T24" fmla="*/ 1 w 5"/>
                  <a:gd name="T25" fmla="*/ 0 h 5"/>
                  <a:gd name="T26" fmla="*/ 1 w 5"/>
                  <a:gd name="T27" fmla="*/ 1 h 5"/>
                  <a:gd name="T28" fmla="*/ 0 w 5"/>
                  <a:gd name="T29" fmla="*/ 2 h 5"/>
                  <a:gd name="T30" fmla="*/ 0 w 5"/>
                  <a:gd name="T31" fmla="*/ 3 h 5"/>
                  <a:gd name="T32" fmla="*/ 0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4" name="Freeform 108"/>
              <p:cNvSpPr/>
              <p:nvPr/>
            </p:nvSpPr>
            <p:spPr bwMode="auto">
              <a:xfrm>
                <a:off x="7567613" y="4454526"/>
                <a:ext cx="17463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5" name="Freeform 109"/>
              <p:cNvSpPr/>
              <p:nvPr/>
            </p:nvSpPr>
            <p:spPr bwMode="auto">
              <a:xfrm>
                <a:off x="7045326" y="4683126"/>
                <a:ext cx="17463" cy="19050"/>
              </a:xfrm>
              <a:custGeom>
                <a:avLst/>
                <a:gdLst>
                  <a:gd name="T0" fmla="*/ 0 w 5"/>
                  <a:gd name="T1" fmla="*/ 3 h 5"/>
                  <a:gd name="T2" fmla="*/ 1 w 5"/>
                  <a:gd name="T3" fmla="*/ 4 h 5"/>
                  <a:gd name="T4" fmla="*/ 2 w 5"/>
                  <a:gd name="T5" fmla="*/ 5 h 5"/>
                  <a:gd name="T6" fmla="*/ 2 w 5"/>
                  <a:gd name="T7" fmla="*/ 4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2 h 5"/>
                  <a:gd name="T16" fmla="*/ 5 w 5"/>
                  <a:gd name="T17" fmla="*/ 1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1 w 5"/>
                  <a:gd name="T27" fmla="*/ 1 h 5"/>
                  <a:gd name="T28" fmla="*/ 0 w 5"/>
                  <a:gd name="T29" fmla="*/ 1 h 5"/>
                  <a:gd name="T30" fmla="*/ 0 w 5"/>
                  <a:gd name="T31" fmla="*/ 2 h 5"/>
                  <a:gd name="T32" fmla="*/ 0 w 5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6" name="Freeform 110"/>
              <p:cNvSpPr>
                <a:spLocks noEditPoints="1"/>
              </p:cNvSpPr>
              <p:nvPr/>
            </p:nvSpPr>
            <p:spPr bwMode="auto">
              <a:xfrm>
                <a:off x="6248401" y="4314826"/>
                <a:ext cx="198438" cy="184150"/>
              </a:xfrm>
              <a:custGeom>
                <a:avLst/>
                <a:gdLst>
                  <a:gd name="T0" fmla="*/ 6 w 53"/>
                  <a:gd name="T1" fmla="*/ 40 h 49"/>
                  <a:gd name="T2" fmla="*/ 14 w 53"/>
                  <a:gd name="T3" fmla="*/ 35 h 49"/>
                  <a:gd name="T4" fmla="*/ 8 w 53"/>
                  <a:gd name="T5" fmla="*/ 44 h 49"/>
                  <a:gd name="T6" fmla="*/ 16 w 53"/>
                  <a:gd name="T7" fmla="*/ 36 h 49"/>
                  <a:gd name="T8" fmla="*/ 12 w 53"/>
                  <a:gd name="T9" fmla="*/ 46 h 49"/>
                  <a:gd name="T10" fmla="*/ 19 w 53"/>
                  <a:gd name="T11" fmla="*/ 37 h 49"/>
                  <a:gd name="T12" fmla="*/ 16 w 53"/>
                  <a:gd name="T13" fmla="*/ 49 h 49"/>
                  <a:gd name="T14" fmla="*/ 22 w 53"/>
                  <a:gd name="T15" fmla="*/ 38 h 49"/>
                  <a:gd name="T16" fmla="*/ 21 w 53"/>
                  <a:gd name="T17" fmla="*/ 49 h 49"/>
                  <a:gd name="T18" fmla="*/ 27 w 53"/>
                  <a:gd name="T19" fmla="*/ 40 h 49"/>
                  <a:gd name="T20" fmla="*/ 27 w 53"/>
                  <a:gd name="T21" fmla="*/ 38 h 49"/>
                  <a:gd name="T22" fmla="*/ 32 w 53"/>
                  <a:gd name="T23" fmla="*/ 47 h 49"/>
                  <a:gd name="T24" fmla="*/ 32 w 53"/>
                  <a:gd name="T25" fmla="*/ 38 h 49"/>
                  <a:gd name="T26" fmla="*/ 36 w 53"/>
                  <a:gd name="T27" fmla="*/ 48 h 49"/>
                  <a:gd name="T28" fmla="*/ 34 w 53"/>
                  <a:gd name="T29" fmla="*/ 37 h 49"/>
                  <a:gd name="T30" fmla="*/ 40 w 53"/>
                  <a:gd name="T31" fmla="*/ 45 h 49"/>
                  <a:gd name="T32" fmla="*/ 36 w 53"/>
                  <a:gd name="T33" fmla="*/ 35 h 49"/>
                  <a:gd name="T34" fmla="*/ 45 w 53"/>
                  <a:gd name="T35" fmla="*/ 44 h 49"/>
                  <a:gd name="T36" fmla="*/ 38 w 53"/>
                  <a:gd name="T37" fmla="*/ 33 h 49"/>
                  <a:gd name="T38" fmla="*/ 48 w 53"/>
                  <a:gd name="T39" fmla="*/ 40 h 49"/>
                  <a:gd name="T40" fmla="*/ 42 w 53"/>
                  <a:gd name="T41" fmla="*/ 30 h 49"/>
                  <a:gd name="T42" fmla="*/ 41 w 53"/>
                  <a:gd name="T43" fmla="*/ 30 h 49"/>
                  <a:gd name="T44" fmla="*/ 51 w 53"/>
                  <a:gd name="T45" fmla="*/ 26 h 49"/>
                  <a:gd name="T46" fmla="*/ 42 w 53"/>
                  <a:gd name="T47" fmla="*/ 25 h 49"/>
                  <a:gd name="T48" fmla="*/ 53 w 53"/>
                  <a:gd name="T49" fmla="*/ 22 h 49"/>
                  <a:gd name="T50" fmla="*/ 41 w 53"/>
                  <a:gd name="T51" fmla="*/ 23 h 49"/>
                  <a:gd name="T52" fmla="*/ 50 w 53"/>
                  <a:gd name="T53" fmla="*/ 17 h 49"/>
                  <a:gd name="T54" fmla="*/ 39 w 53"/>
                  <a:gd name="T55" fmla="*/ 20 h 49"/>
                  <a:gd name="T56" fmla="*/ 49 w 53"/>
                  <a:gd name="T57" fmla="*/ 12 h 49"/>
                  <a:gd name="T58" fmla="*/ 37 w 53"/>
                  <a:gd name="T59" fmla="*/ 18 h 49"/>
                  <a:gd name="T60" fmla="*/ 44 w 53"/>
                  <a:gd name="T61" fmla="*/ 10 h 49"/>
                  <a:gd name="T62" fmla="*/ 34 w 53"/>
                  <a:gd name="T63" fmla="*/ 15 h 49"/>
                  <a:gd name="T64" fmla="*/ 35 w 53"/>
                  <a:gd name="T65" fmla="*/ 4 h 49"/>
                  <a:gd name="T66" fmla="*/ 30 w 53"/>
                  <a:gd name="T67" fmla="*/ 12 h 49"/>
                  <a:gd name="T68" fmla="*/ 31 w 53"/>
                  <a:gd name="T69" fmla="*/ 0 h 49"/>
                  <a:gd name="T70" fmla="*/ 27 w 53"/>
                  <a:gd name="T71" fmla="*/ 12 h 49"/>
                  <a:gd name="T72" fmla="*/ 25 w 53"/>
                  <a:gd name="T73" fmla="*/ 1 h 49"/>
                  <a:gd name="T74" fmla="*/ 24 w 53"/>
                  <a:gd name="T75" fmla="*/ 13 h 49"/>
                  <a:gd name="T76" fmla="*/ 20 w 53"/>
                  <a:gd name="T77" fmla="*/ 0 h 49"/>
                  <a:gd name="T78" fmla="*/ 21 w 53"/>
                  <a:gd name="T79" fmla="*/ 14 h 49"/>
                  <a:gd name="T80" fmla="*/ 16 w 53"/>
                  <a:gd name="T81" fmla="*/ 2 h 49"/>
                  <a:gd name="T82" fmla="*/ 16 w 53"/>
                  <a:gd name="T83" fmla="*/ 16 h 49"/>
                  <a:gd name="T84" fmla="*/ 6 w 53"/>
                  <a:gd name="T85" fmla="*/ 12 h 49"/>
                  <a:gd name="T86" fmla="*/ 13 w 53"/>
                  <a:gd name="T87" fmla="*/ 18 h 49"/>
                  <a:gd name="T88" fmla="*/ 2 w 53"/>
                  <a:gd name="T89" fmla="*/ 15 h 49"/>
                  <a:gd name="T90" fmla="*/ 13 w 53"/>
                  <a:gd name="T91" fmla="*/ 20 h 49"/>
                  <a:gd name="T92" fmla="*/ 2 w 53"/>
                  <a:gd name="T93" fmla="*/ 20 h 49"/>
                  <a:gd name="T94" fmla="*/ 13 w 53"/>
                  <a:gd name="T95" fmla="*/ 24 h 49"/>
                  <a:gd name="T96" fmla="*/ 0 w 53"/>
                  <a:gd name="T97" fmla="*/ 24 h 49"/>
                  <a:gd name="T98" fmla="*/ 13 w 53"/>
                  <a:gd name="T99" fmla="*/ 27 h 49"/>
                  <a:gd name="T100" fmla="*/ 1 w 53"/>
                  <a:gd name="T101" fmla="*/ 29 h 49"/>
                  <a:gd name="T102" fmla="*/ 12 w 53"/>
                  <a:gd name="T103" fmla="*/ 31 h 49"/>
                  <a:gd name="T104" fmla="*/ 6 w 53"/>
                  <a:gd name="T105" fmla="*/ 40 h 49"/>
                  <a:gd name="T106" fmla="*/ 23 w 53"/>
                  <a:gd name="T107" fmla="*/ 19 h 49"/>
                  <a:gd name="T108" fmla="*/ 32 w 53"/>
                  <a:gd name="T109" fmla="*/ 22 h 49"/>
                  <a:gd name="T110" fmla="*/ 29 w 53"/>
                  <a:gd name="T111" fmla="*/ 31 h 49"/>
                  <a:gd name="T112" fmla="*/ 20 w 53"/>
                  <a:gd name="T113" fmla="*/ 27 h 49"/>
                  <a:gd name="T114" fmla="*/ 23 w 53"/>
                  <a:gd name="T115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49">
                    <a:moveTo>
                      <a:pt x="6" y="40"/>
                    </a:moveTo>
                    <a:cubicBezTo>
                      <a:pt x="9" y="37"/>
                      <a:pt x="14" y="35"/>
                      <a:pt x="14" y="35"/>
                    </a:cubicBezTo>
                    <a:cubicBezTo>
                      <a:pt x="11" y="37"/>
                      <a:pt x="8" y="44"/>
                      <a:pt x="8" y="44"/>
                    </a:cubicBezTo>
                    <a:cubicBezTo>
                      <a:pt x="9" y="43"/>
                      <a:pt x="16" y="36"/>
                      <a:pt x="16" y="36"/>
                    </a:cubicBezTo>
                    <a:cubicBezTo>
                      <a:pt x="15" y="38"/>
                      <a:pt x="12" y="46"/>
                      <a:pt x="12" y="46"/>
                    </a:cubicBezTo>
                    <a:cubicBezTo>
                      <a:pt x="14" y="44"/>
                      <a:pt x="19" y="37"/>
                      <a:pt x="19" y="37"/>
                    </a:cubicBezTo>
                    <a:cubicBezTo>
                      <a:pt x="17" y="39"/>
                      <a:pt x="16" y="49"/>
                      <a:pt x="16" y="49"/>
                    </a:cubicBezTo>
                    <a:cubicBezTo>
                      <a:pt x="17" y="48"/>
                      <a:pt x="22" y="38"/>
                      <a:pt x="22" y="38"/>
                    </a:cubicBezTo>
                    <a:cubicBezTo>
                      <a:pt x="23" y="41"/>
                      <a:pt x="21" y="49"/>
                      <a:pt x="21" y="49"/>
                    </a:cubicBezTo>
                    <a:cubicBezTo>
                      <a:pt x="25" y="46"/>
                      <a:pt x="26" y="41"/>
                      <a:pt x="27" y="40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8" y="39"/>
                      <a:pt x="32" y="47"/>
                      <a:pt x="32" y="47"/>
                    </a:cubicBezTo>
                    <a:cubicBezTo>
                      <a:pt x="31" y="43"/>
                      <a:pt x="32" y="38"/>
                      <a:pt x="32" y="38"/>
                    </a:cubicBezTo>
                    <a:cubicBezTo>
                      <a:pt x="32" y="41"/>
                      <a:pt x="36" y="48"/>
                      <a:pt x="36" y="48"/>
                    </a:cubicBezTo>
                    <a:cubicBezTo>
                      <a:pt x="36" y="46"/>
                      <a:pt x="34" y="37"/>
                      <a:pt x="34" y="37"/>
                    </a:cubicBezTo>
                    <a:cubicBezTo>
                      <a:pt x="35" y="39"/>
                      <a:pt x="40" y="45"/>
                      <a:pt x="40" y="45"/>
                    </a:cubicBezTo>
                    <a:cubicBezTo>
                      <a:pt x="39" y="42"/>
                      <a:pt x="36" y="35"/>
                      <a:pt x="36" y="35"/>
                    </a:cubicBezTo>
                    <a:cubicBezTo>
                      <a:pt x="37" y="37"/>
                      <a:pt x="45" y="44"/>
                      <a:pt x="45" y="44"/>
                    </a:cubicBezTo>
                    <a:cubicBezTo>
                      <a:pt x="44" y="42"/>
                      <a:pt x="38" y="33"/>
                      <a:pt x="38" y="33"/>
                    </a:cubicBezTo>
                    <a:cubicBezTo>
                      <a:pt x="41" y="34"/>
                      <a:pt x="48" y="40"/>
                      <a:pt x="48" y="40"/>
                    </a:cubicBezTo>
                    <a:cubicBezTo>
                      <a:pt x="46" y="36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29"/>
                      <a:pt x="51" y="26"/>
                      <a:pt x="51" y="26"/>
                    </a:cubicBezTo>
                    <a:cubicBezTo>
                      <a:pt x="47" y="27"/>
                      <a:pt x="42" y="25"/>
                      <a:pt x="42" y="25"/>
                    </a:cubicBezTo>
                    <a:cubicBezTo>
                      <a:pt x="45" y="25"/>
                      <a:pt x="53" y="22"/>
                      <a:pt x="53" y="22"/>
                    </a:cubicBezTo>
                    <a:cubicBezTo>
                      <a:pt x="51" y="21"/>
                      <a:pt x="41" y="23"/>
                      <a:pt x="41" y="23"/>
                    </a:cubicBezTo>
                    <a:cubicBezTo>
                      <a:pt x="43" y="22"/>
                      <a:pt x="50" y="17"/>
                      <a:pt x="50" y="17"/>
                    </a:cubicBezTo>
                    <a:cubicBezTo>
                      <a:pt x="47" y="18"/>
                      <a:pt x="39" y="20"/>
                      <a:pt x="39" y="20"/>
                    </a:cubicBezTo>
                    <a:cubicBezTo>
                      <a:pt x="42" y="20"/>
                      <a:pt x="49" y="12"/>
                      <a:pt x="49" y="12"/>
                    </a:cubicBezTo>
                    <a:cubicBezTo>
                      <a:pt x="47" y="13"/>
                      <a:pt x="37" y="18"/>
                      <a:pt x="37" y="18"/>
                    </a:cubicBezTo>
                    <a:cubicBezTo>
                      <a:pt x="38" y="15"/>
                      <a:pt x="44" y="10"/>
                      <a:pt x="44" y="10"/>
                    </a:cubicBezTo>
                    <a:cubicBezTo>
                      <a:pt x="41" y="10"/>
                      <a:pt x="34" y="15"/>
                      <a:pt x="34" y="15"/>
                    </a:cubicBezTo>
                    <a:cubicBezTo>
                      <a:pt x="34" y="15"/>
                      <a:pt x="35" y="4"/>
                      <a:pt x="35" y="4"/>
                    </a:cubicBezTo>
                    <a:cubicBezTo>
                      <a:pt x="33" y="8"/>
                      <a:pt x="30" y="12"/>
                      <a:pt x="30" y="12"/>
                    </a:cubicBezTo>
                    <a:cubicBezTo>
                      <a:pt x="31" y="9"/>
                      <a:pt x="31" y="0"/>
                      <a:pt x="31" y="0"/>
                    </a:cubicBezTo>
                    <a:cubicBezTo>
                      <a:pt x="30" y="2"/>
                      <a:pt x="27" y="12"/>
                      <a:pt x="27" y="12"/>
                    </a:cubicBezTo>
                    <a:cubicBezTo>
                      <a:pt x="28" y="10"/>
                      <a:pt x="25" y="1"/>
                      <a:pt x="25" y="1"/>
                    </a:cubicBezTo>
                    <a:cubicBezTo>
                      <a:pt x="25" y="4"/>
                      <a:pt x="24" y="13"/>
                      <a:pt x="24" y="13"/>
                    </a:cubicBezTo>
                    <a:cubicBezTo>
                      <a:pt x="25" y="10"/>
                      <a:pt x="20" y="0"/>
                      <a:pt x="20" y="0"/>
                    </a:cubicBezTo>
                    <a:cubicBezTo>
                      <a:pt x="20" y="3"/>
                      <a:pt x="21" y="14"/>
                      <a:pt x="21" y="14"/>
                    </a:cubicBezTo>
                    <a:cubicBezTo>
                      <a:pt x="19" y="12"/>
                      <a:pt x="16" y="2"/>
                      <a:pt x="16" y="2"/>
                    </a:cubicBezTo>
                    <a:cubicBezTo>
                      <a:pt x="15" y="6"/>
                      <a:pt x="16" y="16"/>
                      <a:pt x="16" y="16"/>
                    </a:cubicBezTo>
                    <a:cubicBezTo>
                      <a:pt x="16" y="15"/>
                      <a:pt x="6" y="12"/>
                      <a:pt x="6" y="12"/>
                    </a:cubicBezTo>
                    <a:cubicBezTo>
                      <a:pt x="10" y="14"/>
                      <a:pt x="13" y="18"/>
                      <a:pt x="13" y="18"/>
                    </a:cubicBezTo>
                    <a:cubicBezTo>
                      <a:pt x="10" y="16"/>
                      <a:pt x="2" y="15"/>
                      <a:pt x="2" y="15"/>
                    </a:cubicBezTo>
                    <a:cubicBezTo>
                      <a:pt x="4" y="16"/>
                      <a:pt x="13" y="20"/>
                      <a:pt x="13" y="20"/>
                    </a:cubicBezTo>
                    <a:cubicBezTo>
                      <a:pt x="10" y="19"/>
                      <a:pt x="2" y="20"/>
                      <a:pt x="2" y="20"/>
                    </a:cubicBezTo>
                    <a:cubicBezTo>
                      <a:pt x="5" y="21"/>
                      <a:pt x="13" y="24"/>
                      <a:pt x="13" y="24"/>
                    </a:cubicBezTo>
                    <a:cubicBezTo>
                      <a:pt x="10" y="23"/>
                      <a:pt x="0" y="24"/>
                      <a:pt x="0" y="24"/>
                    </a:cubicBezTo>
                    <a:cubicBezTo>
                      <a:pt x="2" y="25"/>
                      <a:pt x="13" y="27"/>
                      <a:pt x="13" y="27"/>
                    </a:cubicBezTo>
                    <a:cubicBezTo>
                      <a:pt x="10" y="28"/>
                      <a:pt x="1" y="29"/>
                      <a:pt x="1" y="29"/>
                    </a:cubicBezTo>
                    <a:cubicBezTo>
                      <a:pt x="4" y="30"/>
                      <a:pt x="12" y="31"/>
                      <a:pt x="12" y="31"/>
                    </a:cubicBezTo>
                    <a:cubicBezTo>
                      <a:pt x="12" y="31"/>
                      <a:pt x="6" y="40"/>
                      <a:pt x="6" y="40"/>
                    </a:cubicBezTo>
                    <a:close/>
                    <a:moveTo>
                      <a:pt x="23" y="19"/>
                    </a:moveTo>
                    <a:cubicBezTo>
                      <a:pt x="27" y="17"/>
                      <a:pt x="31" y="19"/>
                      <a:pt x="32" y="22"/>
                    </a:cubicBezTo>
                    <a:cubicBezTo>
                      <a:pt x="34" y="25"/>
                      <a:pt x="32" y="29"/>
                      <a:pt x="29" y="31"/>
                    </a:cubicBezTo>
                    <a:cubicBezTo>
                      <a:pt x="26" y="32"/>
                      <a:pt x="22" y="31"/>
                      <a:pt x="20" y="27"/>
                    </a:cubicBezTo>
                    <a:cubicBezTo>
                      <a:pt x="19" y="24"/>
                      <a:pt x="20" y="20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7" name="Freeform 111"/>
              <p:cNvSpPr/>
              <p:nvPr/>
            </p:nvSpPr>
            <p:spPr bwMode="auto">
              <a:xfrm>
                <a:off x="7521576" y="4003676"/>
                <a:ext cx="15875" cy="1587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4 w 4"/>
                  <a:gd name="T19" fmla="*/ 0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0 w 4"/>
                  <a:gd name="T29" fmla="*/ 1 h 4"/>
                  <a:gd name="T30" fmla="*/ 0 w 4"/>
                  <a:gd name="T31" fmla="*/ 2 h 4"/>
                  <a:gd name="T32" fmla="*/ 0 w 4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8" name="Freeform 112"/>
              <p:cNvSpPr/>
              <p:nvPr/>
            </p:nvSpPr>
            <p:spPr bwMode="auto">
              <a:xfrm>
                <a:off x="7570788" y="4229101"/>
                <a:ext cx="19050" cy="14288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4 h 4"/>
                  <a:gd name="T22" fmla="*/ 4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5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9" name="Freeform 113"/>
              <p:cNvSpPr/>
              <p:nvPr/>
            </p:nvSpPr>
            <p:spPr bwMode="auto">
              <a:xfrm>
                <a:off x="7348538" y="2865438"/>
                <a:ext cx="19050" cy="1587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0" name="Freeform 114"/>
              <p:cNvSpPr/>
              <p:nvPr/>
            </p:nvSpPr>
            <p:spPr bwMode="auto">
              <a:xfrm>
                <a:off x="7664451" y="32004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1" name="Freeform 115"/>
              <p:cNvSpPr/>
              <p:nvPr/>
            </p:nvSpPr>
            <p:spPr bwMode="auto">
              <a:xfrm>
                <a:off x="7254876" y="3319463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  <a:gd name="T16" fmla="*/ 1 w 5"/>
                  <a:gd name="T17" fmla="*/ 4 h 5"/>
                  <a:gd name="T18" fmla="*/ 2 w 5"/>
                  <a:gd name="T19" fmla="*/ 5 h 5"/>
                  <a:gd name="T20" fmla="*/ 2 w 5"/>
                  <a:gd name="T21" fmla="*/ 4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3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2" name="Freeform 116"/>
              <p:cNvSpPr/>
              <p:nvPr/>
            </p:nvSpPr>
            <p:spPr bwMode="auto">
              <a:xfrm>
                <a:off x="6350001" y="341788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0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3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4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  <a:gd name="T30" fmla="*/ 4 w 4"/>
                  <a:gd name="T31" fmla="*/ 1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3" name="Freeform 117"/>
              <p:cNvSpPr/>
              <p:nvPr/>
            </p:nvSpPr>
            <p:spPr bwMode="auto">
              <a:xfrm>
                <a:off x="5929313" y="2884488"/>
                <a:ext cx="14288" cy="14288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3 w 4"/>
                  <a:gd name="T25" fmla="*/ 3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1 h 4"/>
                  <a:gd name="T32" fmla="*/ 3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4" name="Freeform 118"/>
              <p:cNvSpPr/>
              <p:nvPr/>
            </p:nvSpPr>
            <p:spPr bwMode="auto">
              <a:xfrm>
                <a:off x="7288213" y="3305176"/>
                <a:ext cx="15875" cy="19050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1 h 5"/>
                  <a:gd name="T8" fmla="*/ 2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5" name="Freeform 119"/>
              <p:cNvSpPr/>
              <p:nvPr/>
            </p:nvSpPr>
            <p:spPr bwMode="auto">
              <a:xfrm>
                <a:off x="4851401" y="3005138"/>
                <a:ext cx="17463" cy="14288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2 w 5"/>
                  <a:gd name="T5" fmla="*/ 0 h 4"/>
                  <a:gd name="T6" fmla="*/ 1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4 h 4"/>
                  <a:gd name="T20" fmla="*/ 2 w 5"/>
                  <a:gd name="T21" fmla="*/ 4 h 4"/>
                  <a:gd name="T22" fmla="*/ 3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4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6" name="Freeform 120"/>
              <p:cNvSpPr/>
              <p:nvPr/>
            </p:nvSpPr>
            <p:spPr bwMode="auto">
              <a:xfrm>
                <a:off x="7596188" y="291465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7" name="Freeform 121"/>
              <p:cNvSpPr/>
              <p:nvPr/>
            </p:nvSpPr>
            <p:spPr bwMode="auto">
              <a:xfrm>
                <a:off x="7356476" y="3568701"/>
                <a:ext cx="14288" cy="14288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3 h 4"/>
                  <a:gd name="T22" fmla="*/ 3 w 4"/>
                  <a:gd name="T23" fmla="*/ 4 h 4"/>
                  <a:gd name="T24" fmla="*/ 3 w 4"/>
                  <a:gd name="T25" fmla="*/ 3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1 h 4"/>
                  <a:gd name="T32" fmla="*/ 3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8" name="Freeform 122"/>
              <p:cNvSpPr/>
              <p:nvPr/>
            </p:nvSpPr>
            <p:spPr bwMode="auto">
              <a:xfrm>
                <a:off x="7216776" y="30988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0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0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9" name="Freeform 123"/>
              <p:cNvSpPr/>
              <p:nvPr/>
            </p:nvSpPr>
            <p:spPr bwMode="auto">
              <a:xfrm>
                <a:off x="7450138" y="3775076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3 h 4"/>
                  <a:gd name="T26" fmla="*/ 4 w 4"/>
                  <a:gd name="T27" fmla="*/ 3 h 4"/>
                  <a:gd name="T28" fmla="*/ 4 w 4"/>
                  <a:gd name="T29" fmla="*/ 2 h 4"/>
                  <a:gd name="T30" fmla="*/ 4 w 4"/>
                  <a:gd name="T31" fmla="*/ 1 h 4"/>
                  <a:gd name="T32" fmla="*/ 4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0" name="Freeform 124"/>
              <p:cNvSpPr/>
              <p:nvPr/>
            </p:nvSpPr>
            <p:spPr bwMode="auto">
              <a:xfrm>
                <a:off x="5373688" y="569753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0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0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1" name="Freeform 125"/>
              <p:cNvSpPr/>
              <p:nvPr/>
            </p:nvSpPr>
            <p:spPr bwMode="auto">
              <a:xfrm>
                <a:off x="7304088" y="3324226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2" name="Freeform 126"/>
              <p:cNvSpPr/>
              <p:nvPr/>
            </p:nvSpPr>
            <p:spPr bwMode="auto">
              <a:xfrm>
                <a:off x="7296151" y="3297238"/>
                <a:ext cx="0" cy="793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</p:grpSp>
      </p:grpSp>
      <p:sp>
        <p:nvSpPr>
          <p:cNvPr id="144" name="文本框 2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906253" y="3083077"/>
            <a:ext cx="863117" cy="87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第</a:t>
            </a:r>
          </a:p>
        </p:txBody>
      </p:sp>
      <p:sp>
        <p:nvSpPr>
          <p:cNvPr id="145" name="文本框 2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999314" y="1433346"/>
            <a:ext cx="1367255" cy="1482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章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2375963" y="1624475"/>
            <a:ext cx="1997075" cy="2058987"/>
            <a:chOff x="2375963" y="1624475"/>
            <a:chExt cx="1997075" cy="2058987"/>
          </a:xfrm>
        </p:grpSpPr>
        <p:sp>
          <p:nvSpPr>
            <p:cNvPr id="153" name="Freeform 5"/>
            <p:cNvSpPr/>
            <p:nvPr>
              <p:custDataLst>
                <p:tags r:id="rId6"/>
              </p:custDataLst>
            </p:nvPr>
          </p:nvSpPr>
          <p:spPr bwMode="auto">
            <a:xfrm rot="1842376">
              <a:off x="2375963" y="1624475"/>
              <a:ext cx="1997075" cy="2058987"/>
            </a:xfrm>
            <a:custGeom>
              <a:avLst/>
              <a:gdLst>
                <a:gd name="T0" fmla="*/ 1026 w 1740"/>
                <a:gd name="T1" fmla="*/ 194 h 1794"/>
                <a:gd name="T2" fmla="*/ 840 w 1740"/>
                <a:gd name="T3" fmla="*/ 232 h 1794"/>
                <a:gd name="T4" fmla="*/ 1584 w 1740"/>
                <a:gd name="T5" fmla="*/ 548 h 1794"/>
                <a:gd name="T6" fmla="*/ 122 w 1740"/>
                <a:gd name="T7" fmla="*/ 834 h 1794"/>
                <a:gd name="T8" fmla="*/ 12 w 1740"/>
                <a:gd name="T9" fmla="*/ 962 h 1794"/>
                <a:gd name="T10" fmla="*/ 1738 w 1740"/>
                <a:gd name="T11" fmla="*/ 1112 h 1794"/>
                <a:gd name="T12" fmla="*/ 132 w 1740"/>
                <a:gd name="T13" fmla="*/ 1238 h 1794"/>
                <a:gd name="T14" fmla="*/ 478 w 1740"/>
                <a:gd name="T15" fmla="*/ 1482 h 1794"/>
                <a:gd name="T16" fmla="*/ 504 w 1740"/>
                <a:gd name="T17" fmla="*/ 1554 h 1794"/>
                <a:gd name="T18" fmla="*/ 592 w 1740"/>
                <a:gd name="T19" fmla="*/ 1744 h 1794"/>
                <a:gd name="T20" fmla="*/ 928 w 1740"/>
                <a:gd name="T21" fmla="*/ 1776 h 1794"/>
                <a:gd name="T22" fmla="*/ 1034 w 1740"/>
                <a:gd name="T23" fmla="*/ 186 h 1794"/>
                <a:gd name="T24" fmla="*/ 1730 w 1740"/>
                <a:gd name="T25" fmla="*/ 1026 h 1794"/>
                <a:gd name="T26" fmla="*/ 1584 w 1740"/>
                <a:gd name="T27" fmla="*/ 582 h 1794"/>
                <a:gd name="T28" fmla="*/ 1444 w 1740"/>
                <a:gd name="T29" fmla="*/ 370 h 1794"/>
                <a:gd name="T30" fmla="*/ 1368 w 1740"/>
                <a:gd name="T31" fmla="*/ 326 h 1794"/>
                <a:gd name="T32" fmla="*/ 1078 w 1740"/>
                <a:gd name="T33" fmla="*/ 268 h 1794"/>
                <a:gd name="T34" fmla="*/ 1014 w 1740"/>
                <a:gd name="T35" fmla="*/ 196 h 1794"/>
                <a:gd name="T36" fmla="*/ 886 w 1740"/>
                <a:gd name="T37" fmla="*/ 250 h 1794"/>
                <a:gd name="T38" fmla="*/ 646 w 1740"/>
                <a:gd name="T39" fmla="*/ 268 h 1794"/>
                <a:gd name="T40" fmla="*/ 396 w 1740"/>
                <a:gd name="T41" fmla="*/ 510 h 1794"/>
                <a:gd name="T42" fmla="*/ 340 w 1740"/>
                <a:gd name="T43" fmla="*/ 648 h 1794"/>
                <a:gd name="T44" fmla="*/ 238 w 1740"/>
                <a:gd name="T45" fmla="*/ 604 h 1794"/>
                <a:gd name="T46" fmla="*/ 160 w 1740"/>
                <a:gd name="T47" fmla="*/ 768 h 1794"/>
                <a:gd name="T48" fmla="*/ 144 w 1740"/>
                <a:gd name="T49" fmla="*/ 882 h 1794"/>
                <a:gd name="T50" fmla="*/ 150 w 1740"/>
                <a:gd name="T51" fmla="*/ 922 h 1794"/>
                <a:gd name="T52" fmla="*/ 100 w 1740"/>
                <a:gd name="T53" fmla="*/ 1094 h 1794"/>
                <a:gd name="T54" fmla="*/ 110 w 1740"/>
                <a:gd name="T55" fmla="*/ 1174 h 1794"/>
                <a:gd name="T56" fmla="*/ 306 w 1740"/>
                <a:gd name="T57" fmla="*/ 1288 h 1794"/>
                <a:gd name="T58" fmla="*/ 344 w 1740"/>
                <a:gd name="T59" fmla="*/ 1376 h 1794"/>
                <a:gd name="T60" fmla="*/ 378 w 1740"/>
                <a:gd name="T61" fmla="*/ 1410 h 1794"/>
                <a:gd name="T62" fmla="*/ 408 w 1740"/>
                <a:gd name="T63" fmla="*/ 1560 h 1794"/>
                <a:gd name="T64" fmla="*/ 416 w 1740"/>
                <a:gd name="T65" fmla="*/ 1420 h 1794"/>
                <a:gd name="T66" fmla="*/ 454 w 1740"/>
                <a:gd name="T67" fmla="*/ 1492 h 1794"/>
                <a:gd name="T68" fmla="*/ 506 w 1740"/>
                <a:gd name="T69" fmla="*/ 1570 h 1794"/>
                <a:gd name="T70" fmla="*/ 494 w 1740"/>
                <a:gd name="T71" fmla="*/ 1624 h 1794"/>
                <a:gd name="T72" fmla="*/ 554 w 1740"/>
                <a:gd name="T73" fmla="*/ 1672 h 1794"/>
                <a:gd name="T74" fmla="*/ 702 w 1740"/>
                <a:gd name="T75" fmla="*/ 1648 h 1794"/>
                <a:gd name="T76" fmla="*/ 986 w 1740"/>
                <a:gd name="T77" fmla="*/ 1744 h 1794"/>
                <a:gd name="T78" fmla="*/ 1112 w 1740"/>
                <a:gd name="T79" fmla="*/ 1726 h 1794"/>
                <a:gd name="T80" fmla="*/ 1168 w 1740"/>
                <a:gd name="T81" fmla="*/ 1696 h 1794"/>
                <a:gd name="T82" fmla="*/ 1174 w 1740"/>
                <a:gd name="T83" fmla="*/ 1720 h 1794"/>
                <a:gd name="T84" fmla="*/ 1278 w 1740"/>
                <a:gd name="T85" fmla="*/ 1652 h 1794"/>
                <a:gd name="T86" fmla="*/ 1334 w 1740"/>
                <a:gd name="T87" fmla="*/ 1614 h 1794"/>
                <a:gd name="T88" fmla="*/ 1462 w 1740"/>
                <a:gd name="T89" fmla="*/ 1556 h 1794"/>
                <a:gd name="T90" fmla="*/ 1630 w 1740"/>
                <a:gd name="T91" fmla="*/ 1432 h 1794"/>
                <a:gd name="T92" fmla="*/ 1688 w 1740"/>
                <a:gd name="T93" fmla="*/ 1286 h 1794"/>
                <a:gd name="T94" fmla="*/ 122 w 1740"/>
                <a:gd name="T95" fmla="*/ 994 h 1794"/>
                <a:gd name="T96" fmla="*/ 232 w 1740"/>
                <a:gd name="T97" fmla="*/ 740 h 1794"/>
                <a:gd name="T98" fmla="*/ 338 w 1740"/>
                <a:gd name="T99" fmla="*/ 734 h 1794"/>
                <a:gd name="T100" fmla="*/ 402 w 1740"/>
                <a:gd name="T101" fmla="*/ 1502 h 1794"/>
                <a:gd name="T102" fmla="*/ 414 w 1740"/>
                <a:gd name="T103" fmla="*/ 634 h 1794"/>
                <a:gd name="T104" fmla="*/ 586 w 1740"/>
                <a:gd name="T105" fmla="*/ 450 h 1794"/>
                <a:gd name="T106" fmla="*/ 1092 w 1740"/>
                <a:gd name="T107" fmla="*/ 226 h 1794"/>
                <a:gd name="T108" fmla="*/ 1088 w 1740"/>
                <a:gd name="T109" fmla="*/ 204 h 1794"/>
                <a:gd name="T110" fmla="*/ 340 w 1740"/>
                <a:gd name="T111" fmla="*/ 582 h 1794"/>
                <a:gd name="T112" fmla="*/ 274 w 1740"/>
                <a:gd name="T113" fmla="*/ 550 h 1794"/>
                <a:gd name="T114" fmla="*/ 1728 w 1740"/>
                <a:gd name="T115" fmla="*/ 1058 h 1794"/>
                <a:gd name="T116" fmla="*/ 1646 w 1740"/>
                <a:gd name="T117" fmla="*/ 1414 h 1794"/>
                <a:gd name="T118" fmla="*/ 358 w 1740"/>
                <a:gd name="T119" fmla="*/ 1530 h 1794"/>
                <a:gd name="T120" fmla="*/ 432 w 1740"/>
                <a:gd name="T121" fmla="*/ 1630 h 1794"/>
                <a:gd name="T122" fmla="*/ 1210 w 1740"/>
                <a:gd name="T123" fmla="*/ 1724 h 1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0" h="1794">
                  <a:moveTo>
                    <a:pt x="730" y="30"/>
                  </a:moveTo>
                  <a:lnTo>
                    <a:pt x="730" y="30"/>
                  </a:lnTo>
                  <a:lnTo>
                    <a:pt x="726" y="22"/>
                  </a:lnTo>
                  <a:lnTo>
                    <a:pt x="726" y="14"/>
                  </a:lnTo>
                  <a:lnTo>
                    <a:pt x="726" y="6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8" y="2"/>
                  </a:lnTo>
                  <a:lnTo>
                    <a:pt x="716" y="4"/>
                  </a:lnTo>
                  <a:lnTo>
                    <a:pt x="716" y="4"/>
                  </a:lnTo>
                  <a:lnTo>
                    <a:pt x="718" y="6"/>
                  </a:lnTo>
                  <a:lnTo>
                    <a:pt x="720" y="10"/>
                  </a:lnTo>
                  <a:lnTo>
                    <a:pt x="722" y="20"/>
                  </a:lnTo>
                  <a:lnTo>
                    <a:pt x="724" y="26"/>
                  </a:lnTo>
                  <a:lnTo>
                    <a:pt x="726" y="28"/>
                  </a:lnTo>
                  <a:lnTo>
                    <a:pt x="730" y="30"/>
                  </a:lnTo>
                  <a:lnTo>
                    <a:pt x="730" y="30"/>
                  </a:lnTo>
                  <a:close/>
                  <a:moveTo>
                    <a:pt x="1010" y="182"/>
                  </a:moveTo>
                  <a:lnTo>
                    <a:pt x="1010" y="182"/>
                  </a:lnTo>
                  <a:lnTo>
                    <a:pt x="1002" y="182"/>
                  </a:lnTo>
                  <a:lnTo>
                    <a:pt x="996" y="180"/>
                  </a:lnTo>
                  <a:lnTo>
                    <a:pt x="984" y="176"/>
                  </a:lnTo>
                  <a:lnTo>
                    <a:pt x="974" y="172"/>
                  </a:lnTo>
                  <a:lnTo>
                    <a:pt x="970" y="172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72" y="176"/>
                  </a:lnTo>
                  <a:lnTo>
                    <a:pt x="978" y="180"/>
                  </a:lnTo>
                  <a:lnTo>
                    <a:pt x="990" y="186"/>
                  </a:lnTo>
                  <a:lnTo>
                    <a:pt x="994" y="188"/>
                  </a:lnTo>
                  <a:lnTo>
                    <a:pt x="1000" y="188"/>
                  </a:lnTo>
                  <a:lnTo>
                    <a:pt x="1004" y="186"/>
                  </a:lnTo>
                  <a:lnTo>
                    <a:pt x="1010" y="182"/>
                  </a:lnTo>
                  <a:lnTo>
                    <a:pt x="1010" y="182"/>
                  </a:lnTo>
                  <a:close/>
                  <a:moveTo>
                    <a:pt x="1062" y="198"/>
                  </a:moveTo>
                  <a:lnTo>
                    <a:pt x="1062" y="198"/>
                  </a:lnTo>
                  <a:lnTo>
                    <a:pt x="1050" y="198"/>
                  </a:lnTo>
                  <a:lnTo>
                    <a:pt x="1040" y="196"/>
                  </a:lnTo>
                  <a:lnTo>
                    <a:pt x="1030" y="194"/>
                  </a:lnTo>
                  <a:lnTo>
                    <a:pt x="1026" y="194"/>
                  </a:lnTo>
                  <a:lnTo>
                    <a:pt x="1022" y="196"/>
                  </a:lnTo>
                  <a:lnTo>
                    <a:pt x="1022" y="196"/>
                  </a:lnTo>
                  <a:lnTo>
                    <a:pt x="1032" y="200"/>
                  </a:lnTo>
                  <a:lnTo>
                    <a:pt x="1042" y="202"/>
                  </a:lnTo>
                  <a:lnTo>
                    <a:pt x="1052" y="202"/>
                  </a:lnTo>
                  <a:lnTo>
                    <a:pt x="1062" y="198"/>
                  </a:lnTo>
                  <a:lnTo>
                    <a:pt x="1062" y="198"/>
                  </a:lnTo>
                  <a:close/>
                  <a:moveTo>
                    <a:pt x="1138" y="214"/>
                  </a:moveTo>
                  <a:lnTo>
                    <a:pt x="1138" y="214"/>
                  </a:lnTo>
                  <a:lnTo>
                    <a:pt x="1138" y="210"/>
                  </a:lnTo>
                  <a:lnTo>
                    <a:pt x="1136" y="208"/>
                  </a:lnTo>
                  <a:lnTo>
                    <a:pt x="1128" y="206"/>
                  </a:lnTo>
                  <a:lnTo>
                    <a:pt x="1120" y="206"/>
                  </a:lnTo>
                  <a:lnTo>
                    <a:pt x="1118" y="208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22" y="212"/>
                  </a:lnTo>
                  <a:lnTo>
                    <a:pt x="1126" y="212"/>
                  </a:lnTo>
                  <a:lnTo>
                    <a:pt x="1130" y="214"/>
                  </a:lnTo>
                  <a:lnTo>
                    <a:pt x="1138" y="214"/>
                  </a:lnTo>
                  <a:lnTo>
                    <a:pt x="1138" y="214"/>
                  </a:lnTo>
                  <a:close/>
                  <a:moveTo>
                    <a:pt x="1038" y="230"/>
                  </a:moveTo>
                  <a:lnTo>
                    <a:pt x="1038" y="230"/>
                  </a:lnTo>
                  <a:lnTo>
                    <a:pt x="1040" y="232"/>
                  </a:lnTo>
                  <a:lnTo>
                    <a:pt x="1044" y="236"/>
                  </a:lnTo>
                  <a:lnTo>
                    <a:pt x="1054" y="238"/>
                  </a:lnTo>
                  <a:lnTo>
                    <a:pt x="1066" y="236"/>
                  </a:lnTo>
                  <a:lnTo>
                    <a:pt x="1070" y="234"/>
                  </a:lnTo>
                  <a:lnTo>
                    <a:pt x="1072" y="232"/>
                  </a:lnTo>
                  <a:lnTo>
                    <a:pt x="1072" y="232"/>
                  </a:lnTo>
                  <a:lnTo>
                    <a:pt x="1066" y="228"/>
                  </a:lnTo>
                  <a:lnTo>
                    <a:pt x="1056" y="226"/>
                  </a:lnTo>
                  <a:lnTo>
                    <a:pt x="1048" y="228"/>
                  </a:lnTo>
                  <a:lnTo>
                    <a:pt x="1038" y="230"/>
                  </a:lnTo>
                  <a:lnTo>
                    <a:pt x="1038" y="230"/>
                  </a:lnTo>
                  <a:close/>
                  <a:moveTo>
                    <a:pt x="852" y="234"/>
                  </a:moveTo>
                  <a:lnTo>
                    <a:pt x="852" y="234"/>
                  </a:lnTo>
                  <a:lnTo>
                    <a:pt x="848" y="234"/>
                  </a:lnTo>
                  <a:lnTo>
                    <a:pt x="846" y="234"/>
                  </a:lnTo>
                  <a:lnTo>
                    <a:pt x="840" y="232"/>
                  </a:lnTo>
                  <a:lnTo>
                    <a:pt x="840" y="232"/>
                  </a:lnTo>
                  <a:lnTo>
                    <a:pt x="840" y="236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48" y="240"/>
                  </a:lnTo>
                  <a:lnTo>
                    <a:pt x="850" y="238"/>
                  </a:lnTo>
                  <a:lnTo>
                    <a:pt x="852" y="234"/>
                  </a:lnTo>
                  <a:lnTo>
                    <a:pt x="852" y="234"/>
                  </a:lnTo>
                  <a:close/>
                  <a:moveTo>
                    <a:pt x="478" y="274"/>
                  </a:moveTo>
                  <a:lnTo>
                    <a:pt x="478" y="274"/>
                  </a:lnTo>
                  <a:lnTo>
                    <a:pt x="476" y="270"/>
                  </a:lnTo>
                  <a:lnTo>
                    <a:pt x="474" y="268"/>
                  </a:lnTo>
                  <a:lnTo>
                    <a:pt x="466" y="264"/>
                  </a:lnTo>
                  <a:lnTo>
                    <a:pt x="458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8" y="266"/>
                  </a:lnTo>
                  <a:lnTo>
                    <a:pt x="464" y="272"/>
                  </a:lnTo>
                  <a:lnTo>
                    <a:pt x="470" y="274"/>
                  </a:lnTo>
                  <a:lnTo>
                    <a:pt x="474" y="274"/>
                  </a:lnTo>
                  <a:lnTo>
                    <a:pt x="478" y="274"/>
                  </a:lnTo>
                  <a:lnTo>
                    <a:pt x="478" y="274"/>
                  </a:lnTo>
                  <a:close/>
                  <a:moveTo>
                    <a:pt x="456" y="434"/>
                  </a:moveTo>
                  <a:lnTo>
                    <a:pt x="456" y="434"/>
                  </a:lnTo>
                  <a:lnTo>
                    <a:pt x="456" y="430"/>
                  </a:lnTo>
                  <a:lnTo>
                    <a:pt x="452" y="426"/>
                  </a:lnTo>
                  <a:lnTo>
                    <a:pt x="444" y="424"/>
                  </a:lnTo>
                  <a:lnTo>
                    <a:pt x="444" y="424"/>
                  </a:lnTo>
                  <a:lnTo>
                    <a:pt x="444" y="430"/>
                  </a:lnTo>
                  <a:lnTo>
                    <a:pt x="448" y="434"/>
                  </a:lnTo>
                  <a:lnTo>
                    <a:pt x="452" y="436"/>
                  </a:lnTo>
                  <a:lnTo>
                    <a:pt x="456" y="434"/>
                  </a:lnTo>
                  <a:lnTo>
                    <a:pt x="456" y="434"/>
                  </a:lnTo>
                  <a:close/>
                  <a:moveTo>
                    <a:pt x="1584" y="548"/>
                  </a:moveTo>
                  <a:lnTo>
                    <a:pt x="1584" y="538"/>
                  </a:lnTo>
                  <a:lnTo>
                    <a:pt x="1574" y="538"/>
                  </a:lnTo>
                  <a:lnTo>
                    <a:pt x="1574" y="538"/>
                  </a:lnTo>
                  <a:lnTo>
                    <a:pt x="1572" y="544"/>
                  </a:lnTo>
                  <a:lnTo>
                    <a:pt x="1574" y="548"/>
                  </a:lnTo>
                  <a:lnTo>
                    <a:pt x="1578" y="550"/>
                  </a:lnTo>
                  <a:lnTo>
                    <a:pt x="1584" y="548"/>
                  </a:lnTo>
                  <a:lnTo>
                    <a:pt x="1584" y="548"/>
                  </a:lnTo>
                  <a:close/>
                  <a:moveTo>
                    <a:pt x="1626" y="588"/>
                  </a:moveTo>
                  <a:lnTo>
                    <a:pt x="1626" y="588"/>
                  </a:lnTo>
                  <a:lnTo>
                    <a:pt x="1620" y="586"/>
                  </a:lnTo>
                  <a:lnTo>
                    <a:pt x="1612" y="586"/>
                  </a:lnTo>
                  <a:lnTo>
                    <a:pt x="1612" y="586"/>
                  </a:lnTo>
                  <a:lnTo>
                    <a:pt x="1612" y="588"/>
                  </a:lnTo>
                  <a:lnTo>
                    <a:pt x="1614" y="590"/>
                  </a:lnTo>
                  <a:lnTo>
                    <a:pt x="1618" y="592"/>
                  </a:lnTo>
                  <a:lnTo>
                    <a:pt x="1622" y="592"/>
                  </a:lnTo>
                  <a:lnTo>
                    <a:pt x="1624" y="590"/>
                  </a:lnTo>
                  <a:lnTo>
                    <a:pt x="1626" y="588"/>
                  </a:lnTo>
                  <a:lnTo>
                    <a:pt x="1626" y="588"/>
                  </a:lnTo>
                  <a:close/>
                  <a:moveTo>
                    <a:pt x="1708" y="782"/>
                  </a:moveTo>
                  <a:lnTo>
                    <a:pt x="1708" y="782"/>
                  </a:lnTo>
                  <a:lnTo>
                    <a:pt x="1710" y="780"/>
                  </a:lnTo>
                  <a:lnTo>
                    <a:pt x="1712" y="778"/>
                  </a:lnTo>
                  <a:lnTo>
                    <a:pt x="1714" y="776"/>
                  </a:lnTo>
                  <a:lnTo>
                    <a:pt x="1714" y="772"/>
                  </a:lnTo>
                  <a:lnTo>
                    <a:pt x="1714" y="772"/>
                  </a:lnTo>
                  <a:lnTo>
                    <a:pt x="1710" y="772"/>
                  </a:lnTo>
                  <a:lnTo>
                    <a:pt x="1708" y="770"/>
                  </a:lnTo>
                  <a:lnTo>
                    <a:pt x="1704" y="770"/>
                  </a:lnTo>
                  <a:lnTo>
                    <a:pt x="1700" y="770"/>
                  </a:lnTo>
                  <a:lnTo>
                    <a:pt x="1700" y="770"/>
                  </a:lnTo>
                  <a:lnTo>
                    <a:pt x="1700" y="774"/>
                  </a:lnTo>
                  <a:lnTo>
                    <a:pt x="1702" y="778"/>
                  </a:lnTo>
                  <a:lnTo>
                    <a:pt x="1708" y="782"/>
                  </a:lnTo>
                  <a:lnTo>
                    <a:pt x="1708" y="782"/>
                  </a:lnTo>
                  <a:close/>
                  <a:moveTo>
                    <a:pt x="106" y="862"/>
                  </a:moveTo>
                  <a:lnTo>
                    <a:pt x="106" y="862"/>
                  </a:lnTo>
                  <a:lnTo>
                    <a:pt x="112" y="860"/>
                  </a:lnTo>
                  <a:lnTo>
                    <a:pt x="116" y="856"/>
                  </a:lnTo>
                  <a:lnTo>
                    <a:pt x="120" y="852"/>
                  </a:lnTo>
                  <a:lnTo>
                    <a:pt x="126" y="850"/>
                  </a:lnTo>
                  <a:lnTo>
                    <a:pt x="126" y="850"/>
                  </a:lnTo>
                  <a:lnTo>
                    <a:pt x="126" y="842"/>
                  </a:lnTo>
                  <a:lnTo>
                    <a:pt x="128" y="838"/>
                  </a:lnTo>
                  <a:lnTo>
                    <a:pt x="130" y="834"/>
                  </a:lnTo>
                  <a:lnTo>
                    <a:pt x="132" y="830"/>
                  </a:lnTo>
                  <a:lnTo>
                    <a:pt x="132" y="830"/>
                  </a:lnTo>
                  <a:lnTo>
                    <a:pt x="122" y="834"/>
                  </a:lnTo>
                  <a:lnTo>
                    <a:pt x="114" y="842"/>
                  </a:lnTo>
                  <a:lnTo>
                    <a:pt x="100" y="858"/>
                  </a:lnTo>
                  <a:lnTo>
                    <a:pt x="100" y="858"/>
                  </a:lnTo>
                  <a:lnTo>
                    <a:pt x="104" y="860"/>
                  </a:lnTo>
                  <a:lnTo>
                    <a:pt x="106" y="862"/>
                  </a:lnTo>
                  <a:lnTo>
                    <a:pt x="106" y="862"/>
                  </a:lnTo>
                  <a:close/>
                  <a:moveTo>
                    <a:pt x="156" y="852"/>
                  </a:moveTo>
                  <a:lnTo>
                    <a:pt x="156" y="852"/>
                  </a:lnTo>
                  <a:lnTo>
                    <a:pt x="150" y="852"/>
                  </a:lnTo>
                  <a:lnTo>
                    <a:pt x="148" y="850"/>
                  </a:lnTo>
                  <a:lnTo>
                    <a:pt x="148" y="846"/>
                  </a:lnTo>
                  <a:lnTo>
                    <a:pt x="144" y="844"/>
                  </a:lnTo>
                  <a:lnTo>
                    <a:pt x="144" y="844"/>
                  </a:lnTo>
                  <a:lnTo>
                    <a:pt x="144" y="848"/>
                  </a:lnTo>
                  <a:lnTo>
                    <a:pt x="142" y="852"/>
                  </a:lnTo>
                  <a:lnTo>
                    <a:pt x="136" y="858"/>
                  </a:lnTo>
                  <a:lnTo>
                    <a:pt x="130" y="864"/>
                  </a:lnTo>
                  <a:lnTo>
                    <a:pt x="130" y="868"/>
                  </a:lnTo>
                  <a:lnTo>
                    <a:pt x="130" y="874"/>
                  </a:lnTo>
                  <a:lnTo>
                    <a:pt x="130" y="874"/>
                  </a:lnTo>
                  <a:lnTo>
                    <a:pt x="134" y="872"/>
                  </a:lnTo>
                  <a:lnTo>
                    <a:pt x="138" y="870"/>
                  </a:lnTo>
                  <a:lnTo>
                    <a:pt x="144" y="864"/>
                  </a:lnTo>
                  <a:lnTo>
                    <a:pt x="150" y="858"/>
                  </a:lnTo>
                  <a:lnTo>
                    <a:pt x="156" y="852"/>
                  </a:lnTo>
                  <a:lnTo>
                    <a:pt x="156" y="852"/>
                  </a:lnTo>
                  <a:close/>
                  <a:moveTo>
                    <a:pt x="126" y="884"/>
                  </a:moveTo>
                  <a:lnTo>
                    <a:pt x="126" y="884"/>
                  </a:lnTo>
                  <a:lnTo>
                    <a:pt x="124" y="888"/>
                  </a:lnTo>
                  <a:lnTo>
                    <a:pt x="124" y="890"/>
                  </a:lnTo>
                  <a:lnTo>
                    <a:pt x="124" y="894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6"/>
                  </a:lnTo>
                  <a:lnTo>
                    <a:pt x="130" y="884"/>
                  </a:lnTo>
                  <a:lnTo>
                    <a:pt x="126" y="884"/>
                  </a:lnTo>
                  <a:lnTo>
                    <a:pt x="126" y="884"/>
                  </a:lnTo>
                  <a:close/>
                  <a:moveTo>
                    <a:pt x="4" y="964"/>
                  </a:moveTo>
                  <a:lnTo>
                    <a:pt x="4" y="964"/>
                  </a:lnTo>
                  <a:lnTo>
                    <a:pt x="8" y="964"/>
                  </a:lnTo>
                  <a:lnTo>
                    <a:pt x="12" y="962"/>
                  </a:lnTo>
                  <a:lnTo>
                    <a:pt x="14" y="958"/>
                  </a:lnTo>
                  <a:lnTo>
                    <a:pt x="14" y="954"/>
                  </a:lnTo>
                  <a:lnTo>
                    <a:pt x="14" y="954"/>
                  </a:lnTo>
                  <a:lnTo>
                    <a:pt x="12" y="952"/>
                  </a:lnTo>
                  <a:lnTo>
                    <a:pt x="8" y="952"/>
                  </a:lnTo>
                  <a:lnTo>
                    <a:pt x="2" y="954"/>
                  </a:lnTo>
                  <a:lnTo>
                    <a:pt x="0" y="956"/>
                  </a:lnTo>
                  <a:lnTo>
                    <a:pt x="0" y="960"/>
                  </a:lnTo>
                  <a:lnTo>
                    <a:pt x="2" y="962"/>
                  </a:lnTo>
                  <a:lnTo>
                    <a:pt x="4" y="964"/>
                  </a:lnTo>
                  <a:lnTo>
                    <a:pt x="4" y="964"/>
                  </a:lnTo>
                  <a:close/>
                  <a:moveTo>
                    <a:pt x="48" y="986"/>
                  </a:moveTo>
                  <a:lnTo>
                    <a:pt x="48" y="986"/>
                  </a:lnTo>
                  <a:lnTo>
                    <a:pt x="48" y="992"/>
                  </a:lnTo>
                  <a:lnTo>
                    <a:pt x="44" y="1000"/>
                  </a:lnTo>
                  <a:lnTo>
                    <a:pt x="38" y="1016"/>
                  </a:lnTo>
                  <a:lnTo>
                    <a:pt x="34" y="1024"/>
                  </a:lnTo>
                  <a:lnTo>
                    <a:pt x="34" y="1030"/>
                  </a:lnTo>
                  <a:lnTo>
                    <a:pt x="38" y="1034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28"/>
                  </a:lnTo>
                  <a:lnTo>
                    <a:pt x="46" y="1020"/>
                  </a:lnTo>
                  <a:lnTo>
                    <a:pt x="52" y="1006"/>
                  </a:lnTo>
                  <a:lnTo>
                    <a:pt x="54" y="1000"/>
                  </a:lnTo>
                  <a:lnTo>
                    <a:pt x="56" y="994"/>
                  </a:lnTo>
                  <a:lnTo>
                    <a:pt x="54" y="990"/>
                  </a:lnTo>
                  <a:lnTo>
                    <a:pt x="48" y="986"/>
                  </a:lnTo>
                  <a:lnTo>
                    <a:pt x="48" y="986"/>
                  </a:lnTo>
                  <a:close/>
                  <a:moveTo>
                    <a:pt x="1732" y="1110"/>
                  </a:moveTo>
                  <a:lnTo>
                    <a:pt x="1732" y="1110"/>
                  </a:lnTo>
                  <a:lnTo>
                    <a:pt x="1734" y="1112"/>
                  </a:lnTo>
                  <a:lnTo>
                    <a:pt x="1734" y="1116"/>
                  </a:lnTo>
                  <a:lnTo>
                    <a:pt x="1732" y="1124"/>
                  </a:lnTo>
                  <a:lnTo>
                    <a:pt x="1732" y="1128"/>
                  </a:lnTo>
                  <a:lnTo>
                    <a:pt x="1734" y="1132"/>
                  </a:lnTo>
                  <a:lnTo>
                    <a:pt x="1738" y="1134"/>
                  </a:lnTo>
                  <a:lnTo>
                    <a:pt x="1738" y="1134"/>
                  </a:lnTo>
                  <a:lnTo>
                    <a:pt x="1738" y="1126"/>
                  </a:lnTo>
                  <a:lnTo>
                    <a:pt x="1738" y="1118"/>
                  </a:lnTo>
                  <a:lnTo>
                    <a:pt x="1738" y="1112"/>
                  </a:lnTo>
                  <a:lnTo>
                    <a:pt x="1736" y="1110"/>
                  </a:lnTo>
                  <a:lnTo>
                    <a:pt x="1732" y="1110"/>
                  </a:lnTo>
                  <a:lnTo>
                    <a:pt x="1732" y="1110"/>
                  </a:lnTo>
                  <a:close/>
                  <a:moveTo>
                    <a:pt x="1730" y="1154"/>
                  </a:moveTo>
                  <a:lnTo>
                    <a:pt x="1730" y="1154"/>
                  </a:lnTo>
                  <a:lnTo>
                    <a:pt x="1730" y="1162"/>
                  </a:lnTo>
                  <a:lnTo>
                    <a:pt x="1728" y="1168"/>
                  </a:lnTo>
                  <a:lnTo>
                    <a:pt x="1728" y="1174"/>
                  </a:lnTo>
                  <a:lnTo>
                    <a:pt x="1730" y="1176"/>
                  </a:lnTo>
                  <a:lnTo>
                    <a:pt x="1734" y="1178"/>
                  </a:lnTo>
                  <a:lnTo>
                    <a:pt x="1734" y="1178"/>
                  </a:lnTo>
                  <a:lnTo>
                    <a:pt x="1732" y="1174"/>
                  </a:lnTo>
                  <a:lnTo>
                    <a:pt x="1732" y="1170"/>
                  </a:lnTo>
                  <a:lnTo>
                    <a:pt x="1734" y="1164"/>
                  </a:lnTo>
                  <a:lnTo>
                    <a:pt x="1734" y="1158"/>
                  </a:lnTo>
                  <a:lnTo>
                    <a:pt x="1732" y="1156"/>
                  </a:lnTo>
                  <a:lnTo>
                    <a:pt x="1730" y="1154"/>
                  </a:lnTo>
                  <a:lnTo>
                    <a:pt x="1730" y="1154"/>
                  </a:lnTo>
                  <a:close/>
                  <a:moveTo>
                    <a:pt x="106" y="1196"/>
                  </a:moveTo>
                  <a:lnTo>
                    <a:pt x="106" y="1196"/>
                  </a:lnTo>
                  <a:lnTo>
                    <a:pt x="110" y="1198"/>
                  </a:lnTo>
                  <a:lnTo>
                    <a:pt x="114" y="1200"/>
                  </a:lnTo>
                  <a:lnTo>
                    <a:pt x="114" y="1200"/>
                  </a:lnTo>
                  <a:lnTo>
                    <a:pt x="108" y="1202"/>
                  </a:lnTo>
                  <a:lnTo>
                    <a:pt x="104" y="1204"/>
                  </a:lnTo>
                  <a:lnTo>
                    <a:pt x="100" y="1212"/>
                  </a:lnTo>
                  <a:lnTo>
                    <a:pt x="94" y="1218"/>
                  </a:lnTo>
                  <a:lnTo>
                    <a:pt x="92" y="1220"/>
                  </a:lnTo>
                  <a:lnTo>
                    <a:pt x="88" y="1218"/>
                  </a:lnTo>
                  <a:lnTo>
                    <a:pt x="88" y="1218"/>
                  </a:lnTo>
                  <a:lnTo>
                    <a:pt x="86" y="1236"/>
                  </a:lnTo>
                  <a:lnTo>
                    <a:pt x="86" y="1244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0" y="1250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106" y="1246"/>
                  </a:lnTo>
                  <a:lnTo>
                    <a:pt x="118" y="1242"/>
                  </a:lnTo>
                  <a:lnTo>
                    <a:pt x="132" y="1238"/>
                  </a:lnTo>
                  <a:lnTo>
                    <a:pt x="144" y="1232"/>
                  </a:lnTo>
                  <a:lnTo>
                    <a:pt x="144" y="1232"/>
                  </a:lnTo>
                  <a:lnTo>
                    <a:pt x="146" y="1226"/>
                  </a:lnTo>
                  <a:lnTo>
                    <a:pt x="146" y="1222"/>
                  </a:lnTo>
                  <a:lnTo>
                    <a:pt x="144" y="1214"/>
                  </a:lnTo>
                  <a:lnTo>
                    <a:pt x="140" y="1208"/>
                  </a:lnTo>
                  <a:lnTo>
                    <a:pt x="136" y="1198"/>
                  </a:lnTo>
                  <a:lnTo>
                    <a:pt x="136" y="1198"/>
                  </a:lnTo>
                  <a:lnTo>
                    <a:pt x="132" y="1200"/>
                  </a:lnTo>
                  <a:lnTo>
                    <a:pt x="128" y="1200"/>
                  </a:lnTo>
                  <a:lnTo>
                    <a:pt x="120" y="1198"/>
                  </a:lnTo>
                  <a:lnTo>
                    <a:pt x="112" y="1194"/>
                  </a:lnTo>
                  <a:lnTo>
                    <a:pt x="108" y="1194"/>
                  </a:lnTo>
                  <a:lnTo>
                    <a:pt x="106" y="1196"/>
                  </a:lnTo>
                  <a:lnTo>
                    <a:pt x="106" y="1196"/>
                  </a:lnTo>
                  <a:close/>
                  <a:moveTo>
                    <a:pt x="1700" y="1296"/>
                  </a:moveTo>
                  <a:lnTo>
                    <a:pt x="1700" y="1296"/>
                  </a:lnTo>
                  <a:lnTo>
                    <a:pt x="1698" y="1300"/>
                  </a:lnTo>
                  <a:lnTo>
                    <a:pt x="1698" y="1304"/>
                  </a:lnTo>
                  <a:lnTo>
                    <a:pt x="1700" y="1308"/>
                  </a:lnTo>
                  <a:lnTo>
                    <a:pt x="1704" y="1310"/>
                  </a:lnTo>
                  <a:lnTo>
                    <a:pt x="1704" y="1310"/>
                  </a:lnTo>
                  <a:lnTo>
                    <a:pt x="1706" y="1302"/>
                  </a:lnTo>
                  <a:lnTo>
                    <a:pt x="1704" y="1298"/>
                  </a:lnTo>
                  <a:lnTo>
                    <a:pt x="1700" y="1296"/>
                  </a:lnTo>
                  <a:lnTo>
                    <a:pt x="1700" y="1296"/>
                  </a:lnTo>
                  <a:close/>
                  <a:moveTo>
                    <a:pt x="492" y="1520"/>
                  </a:moveTo>
                  <a:lnTo>
                    <a:pt x="492" y="1520"/>
                  </a:lnTo>
                  <a:lnTo>
                    <a:pt x="490" y="1500"/>
                  </a:lnTo>
                  <a:lnTo>
                    <a:pt x="486" y="1492"/>
                  </a:lnTo>
                  <a:lnTo>
                    <a:pt x="482" y="1484"/>
                  </a:lnTo>
                  <a:lnTo>
                    <a:pt x="482" y="1484"/>
                  </a:lnTo>
                  <a:lnTo>
                    <a:pt x="486" y="1486"/>
                  </a:lnTo>
                  <a:lnTo>
                    <a:pt x="488" y="1486"/>
                  </a:lnTo>
                  <a:lnTo>
                    <a:pt x="490" y="1484"/>
                  </a:lnTo>
                  <a:lnTo>
                    <a:pt x="490" y="1484"/>
                  </a:lnTo>
                  <a:lnTo>
                    <a:pt x="486" y="1482"/>
                  </a:lnTo>
                  <a:lnTo>
                    <a:pt x="484" y="1480"/>
                  </a:lnTo>
                  <a:lnTo>
                    <a:pt x="480" y="1478"/>
                  </a:lnTo>
                  <a:lnTo>
                    <a:pt x="478" y="1480"/>
                  </a:lnTo>
                  <a:lnTo>
                    <a:pt x="478" y="1482"/>
                  </a:lnTo>
                  <a:lnTo>
                    <a:pt x="478" y="1482"/>
                  </a:lnTo>
                  <a:lnTo>
                    <a:pt x="476" y="1490"/>
                  </a:lnTo>
                  <a:lnTo>
                    <a:pt x="476" y="1502"/>
                  </a:lnTo>
                  <a:lnTo>
                    <a:pt x="478" y="1510"/>
                  </a:lnTo>
                  <a:lnTo>
                    <a:pt x="482" y="1514"/>
                  </a:lnTo>
                  <a:lnTo>
                    <a:pt x="486" y="1518"/>
                  </a:lnTo>
                  <a:lnTo>
                    <a:pt x="492" y="1520"/>
                  </a:lnTo>
                  <a:lnTo>
                    <a:pt x="492" y="1520"/>
                  </a:lnTo>
                  <a:close/>
                  <a:moveTo>
                    <a:pt x="480" y="1526"/>
                  </a:moveTo>
                  <a:lnTo>
                    <a:pt x="480" y="1526"/>
                  </a:lnTo>
                  <a:lnTo>
                    <a:pt x="486" y="1538"/>
                  </a:lnTo>
                  <a:lnTo>
                    <a:pt x="492" y="1544"/>
                  </a:lnTo>
                  <a:lnTo>
                    <a:pt x="498" y="1546"/>
                  </a:lnTo>
                  <a:lnTo>
                    <a:pt x="498" y="1546"/>
                  </a:lnTo>
                  <a:lnTo>
                    <a:pt x="496" y="1534"/>
                  </a:lnTo>
                  <a:lnTo>
                    <a:pt x="492" y="1522"/>
                  </a:lnTo>
                  <a:lnTo>
                    <a:pt x="492" y="1522"/>
                  </a:lnTo>
                  <a:lnTo>
                    <a:pt x="486" y="1522"/>
                  </a:lnTo>
                  <a:lnTo>
                    <a:pt x="480" y="1526"/>
                  </a:lnTo>
                  <a:lnTo>
                    <a:pt x="480" y="1526"/>
                  </a:lnTo>
                  <a:close/>
                  <a:moveTo>
                    <a:pt x="426" y="1536"/>
                  </a:moveTo>
                  <a:lnTo>
                    <a:pt x="426" y="1536"/>
                  </a:lnTo>
                  <a:lnTo>
                    <a:pt x="420" y="1536"/>
                  </a:lnTo>
                  <a:lnTo>
                    <a:pt x="414" y="1534"/>
                  </a:lnTo>
                  <a:lnTo>
                    <a:pt x="414" y="1534"/>
                  </a:lnTo>
                  <a:lnTo>
                    <a:pt x="414" y="1540"/>
                  </a:lnTo>
                  <a:lnTo>
                    <a:pt x="416" y="1546"/>
                  </a:lnTo>
                  <a:lnTo>
                    <a:pt x="420" y="1560"/>
                  </a:lnTo>
                  <a:lnTo>
                    <a:pt x="420" y="1560"/>
                  </a:lnTo>
                  <a:lnTo>
                    <a:pt x="422" y="1554"/>
                  </a:lnTo>
                  <a:lnTo>
                    <a:pt x="424" y="1548"/>
                  </a:lnTo>
                  <a:lnTo>
                    <a:pt x="424" y="1542"/>
                  </a:lnTo>
                  <a:lnTo>
                    <a:pt x="420" y="1538"/>
                  </a:lnTo>
                  <a:lnTo>
                    <a:pt x="420" y="1538"/>
                  </a:lnTo>
                  <a:lnTo>
                    <a:pt x="424" y="1538"/>
                  </a:lnTo>
                  <a:lnTo>
                    <a:pt x="424" y="1538"/>
                  </a:lnTo>
                  <a:lnTo>
                    <a:pt x="426" y="1536"/>
                  </a:lnTo>
                  <a:lnTo>
                    <a:pt x="426" y="1536"/>
                  </a:lnTo>
                  <a:close/>
                  <a:moveTo>
                    <a:pt x="508" y="1564"/>
                  </a:moveTo>
                  <a:lnTo>
                    <a:pt x="508" y="1564"/>
                  </a:lnTo>
                  <a:lnTo>
                    <a:pt x="504" y="1554"/>
                  </a:lnTo>
                  <a:lnTo>
                    <a:pt x="500" y="1550"/>
                  </a:lnTo>
                  <a:lnTo>
                    <a:pt x="492" y="1548"/>
                  </a:lnTo>
                  <a:lnTo>
                    <a:pt x="492" y="1548"/>
                  </a:lnTo>
                  <a:lnTo>
                    <a:pt x="494" y="1554"/>
                  </a:lnTo>
                  <a:lnTo>
                    <a:pt x="498" y="1558"/>
                  </a:lnTo>
                  <a:lnTo>
                    <a:pt x="502" y="1562"/>
                  </a:lnTo>
                  <a:lnTo>
                    <a:pt x="508" y="1564"/>
                  </a:lnTo>
                  <a:lnTo>
                    <a:pt x="508" y="1564"/>
                  </a:lnTo>
                  <a:close/>
                  <a:moveTo>
                    <a:pt x="338" y="1554"/>
                  </a:moveTo>
                  <a:lnTo>
                    <a:pt x="326" y="1554"/>
                  </a:lnTo>
                  <a:lnTo>
                    <a:pt x="326" y="1554"/>
                  </a:lnTo>
                  <a:lnTo>
                    <a:pt x="326" y="1556"/>
                  </a:lnTo>
                  <a:lnTo>
                    <a:pt x="326" y="1560"/>
                  </a:lnTo>
                  <a:lnTo>
                    <a:pt x="330" y="1564"/>
                  </a:lnTo>
                  <a:lnTo>
                    <a:pt x="336" y="1564"/>
                  </a:lnTo>
                  <a:lnTo>
                    <a:pt x="338" y="1564"/>
                  </a:lnTo>
                  <a:lnTo>
                    <a:pt x="340" y="1562"/>
                  </a:lnTo>
                  <a:lnTo>
                    <a:pt x="340" y="1562"/>
                  </a:lnTo>
                  <a:lnTo>
                    <a:pt x="338" y="1560"/>
                  </a:lnTo>
                  <a:lnTo>
                    <a:pt x="338" y="1560"/>
                  </a:lnTo>
                  <a:lnTo>
                    <a:pt x="338" y="1554"/>
                  </a:lnTo>
                  <a:lnTo>
                    <a:pt x="338" y="1554"/>
                  </a:lnTo>
                  <a:close/>
                  <a:moveTo>
                    <a:pt x="584" y="1582"/>
                  </a:moveTo>
                  <a:lnTo>
                    <a:pt x="584" y="1582"/>
                  </a:lnTo>
                  <a:lnTo>
                    <a:pt x="592" y="1586"/>
                  </a:lnTo>
                  <a:lnTo>
                    <a:pt x="594" y="1586"/>
                  </a:lnTo>
                  <a:lnTo>
                    <a:pt x="596" y="1582"/>
                  </a:lnTo>
                  <a:lnTo>
                    <a:pt x="596" y="1582"/>
                  </a:lnTo>
                  <a:lnTo>
                    <a:pt x="590" y="1578"/>
                  </a:lnTo>
                  <a:lnTo>
                    <a:pt x="586" y="1578"/>
                  </a:lnTo>
                  <a:lnTo>
                    <a:pt x="584" y="1582"/>
                  </a:lnTo>
                  <a:lnTo>
                    <a:pt x="584" y="1582"/>
                  </a:lnTo>
                  <a:close/>
                  <a:moveTo>
                    <a:pt x="574" y="1740"/>
                  </a:moveTo>
                  <a:lnTo>
                    <a:pt x="574" y="1740"/>
                  </a:lnTo>
                  <a:lnTo>
                    <a:pt x="578" y="1740"/>
                  </a:lnTo>
                  <a:lnTo>
                    <a:pt x="580" y="1742"/>
                  </a:lnTo>
                  <a:lnTo>
                    <a:pt x="584" y="1746"/>
                  </a:lnTo>
                  <a:lnTo>
                    <a:pt x="588" y="1748"/>
                  </a:lnTo>
                  <a:lnTo>
                    <a:pt x="590" y="1748"/>
                  </a:lnTo>
                  <a:lnTo>
                    <a:pt x="592" y="1744"/>
                  </a:lnTo>
                  <a:lnTo>
                    <a:pt x="592" y="1744"/>
                  </a:lnTo>
                  <a:lnTo>
                    <a:pt x="588" y="1742"/>
                  </a:lnTo>
                  <a:lnTo>
                    <a:pt x="582" y="1738"/>
                  </a:lnTo>
                  <a:lnTo>
                    <a:pt x="578" y="1738"/>
                  </a:lnTo>
                  <a:lnTo>
                    <a:pt x="576" y="1738"/>
                  </a:lnTo>
                  <a:lnTo>
                    <a:pt x="574" y="1740"/>
                  </a:lnTo>
                  <a:lnTo>
                    <a:pt x="574" y="1740"/>
                  </a:lnTo>
                  <a:close/>
                  <a:moveTo>
                    <a:pt x="690" y="1740"/>
                  </a:moveTo>
                  <a:lnTo>
                    <a:pt x="690" y="1740"/>
                  </a:lnTo>
                  <a:lnTo>
                    <a:pt x="694" y="1742"/>
                  </a:lnTo>
                  <a:lnTo>
                    <a:pt x="700" y="1744"/>
                  </a:lnTo>
                  <a:lnTo>
                    <a:pt x="706" y="1744"/>
                  </a:lnTo>
                  <a:lnTo>
                    <a:pt x="708" y="1742"/>
                  </a:lnTo>
                  <a:lnTo>
                    <a:pt x="708" y="1740"/>
                  </a:lnTo>
                  <a:lnTo>
                    <a:pt x="708" y="1740"/>
                  </a:lnTo>
                  <a:lnTo>
                    <a:pt x="698" y="1738"/>
                  </a:lnTo>
                  <a:lnTo>
                    <a:pt x="694" y="1738"/>
                  </a:lnTo>
                  <a:lnTo>
                    <a:pt x="692" y="1738"/>
                  </a:lnTo>
                  <a:lnTo>
                    <a:pt x="690" y="1740"/>
                  </a:lnTo>
                  <a:lnTo>
                    <a:pt x="690" y="1740"/>
                  </a:lnTo>
                  <a:close/>
                  <a:moveTo>
                    <a:pt x="750" y="1760"/>
                  </a:moveTo>
                  <a:lnTo>
                    <a:pt x="750" y="1760"/>
                  </a:lnTo>
                  <a:lnTo>
                    <a:pt x="754" y="1760"/>
                  </a:lnTo>
                  <a:lnTo>
                    <a:pt x="756" y="1760"/>
                  </a:lnTo>
                  <a:lnTo>
                    <a:pt x="758" y="1762"/>
                  </a:lnTo>
                  <a:lnTo>
                    <a:pt x="762" y="1762"/>
                  </a:lnTo>
                  <a:lnTo>
                    <a:pt x="762" y="1762"/>
                  </a:lnTo>
                  <a:lnTo>
                    <a:pt x="762" y="1758"/>
                  </a:lnTo>
                  <a:lnTo>
                    <a:pt x="762" y="1756"/>
                  </a:lnTo>
                  <a:lnTo>
                    <a:pt x="758" y="1754"/>
                  </a:lnTo>
                  <a:lnTo>
                    <a:pt x="754" y="1756"/>
                  </a:lnTo>
                  <a:lnTo>
                    <a:pt x="750" y="1760"/>
                  </a:lnTo>
                  <a:lnTo>
                    <a:pt x="750" y="1760"/>
                  </a:lnTo>
                  <a:close/>
                  <a:moveTo>
                    <a:pt x="916" y="1770"/>
                  </a:moveTo>
                  <a:lnTo>
                    <a:pt x="916" y="1770"/>
                  </a:lnTo>
                  <a:lnTo>
                    <a:pt x="916" y="1774"/>
                  </a:lnTo>
                  <a:lnTo>
                    <a:pt x="918" y="1776"/>
                  </a:lnTo>
                  <a:lnTo>
                    <a:pt x="918" y="1778"/>
                  </a:lnTo>
                  <a:lnTo>
                    <a:pt x="916" y="1780"/>
                  </a:lnTo>
                  <a:lnTo>
                    <a:pt x="916" y="1780"/>
                  </a:lnTo>
                  <a:lnTo>
                    <a:pt x="922" y="1778"/>
                  </a:lnTo>
                  <a:lnTo>
                    <a:pt x="928" y="1776"/>
                  </a:lnTo>
                  <a:lnTo>
                    <a:pt x="940" y="1776"/>
                  </a:lnTo>
                  <a:lnTo>
                    <a:pt x="950" y="1776"/>
                  </a:lnTo>
                  <a:lnTo>
                    <a:pt x="954" y="1774"/>
                  </a:lnTo>
                  <a:lnTo>
                    <a:pt x="958" y="1772"/>
                  </a:lnTo>
                  <a:lnTo>
                    <a:pt x="958" y="1772"/>
                  </a:lnTo>
                  <a:lnTo>
                    <a:pt x="946" y="1774"/>
                  </a:lnTo>
                  <a:lnTo>
                    <a:pt x="938" y="1772"/>
                  </a:lnTo>
                  <a:lnTo>
                    <a:pt x="930" y="1770"/>
                  </a:lnTo>
                  <a:lnTo>
                    <a:pt x="916" y="1770"/>
                  </a:lnTo>
                  <a:lnTo>
                    <a:pt x="916" y="1770"/>
                  </a:lnTo>
                  <a:close/>
                  <a:moveTo>
                    <a:pt x="974" y="1774"/>
                  </a:moveTo>
                  <a:lnTo>
                    <a:pt x="974" y="1774"/>
                  </a:lnTo>
                  <a:lnTo>
                    <a:pt x="986" y="1776"/>
                  </a:lnTo>
                  <a:lnTo>
                    <a:pt x="1000" y="1776"/>
                  </a:lnTo>
                  <a:lnTo>
                    <a:pt x="1012" y="1776"/>
                  </a:lnTo>
                  <a:lnTo>
                    <a:pt x="1018" y="1776"/>
                  </a:lnTo>
                  <a:lnTo>
                    <a:pt x="1022" y="1772"/>
                  </a:lnTo>
                  <a:lnTo>
                    <a:pt x="1022" y="1772"/>
                  </a:lnTo>
                  <a:lnTo>
                    <a:pt x="1010" y="1770"/>
                  </a:lnTo>
                  <a:lnTo>
                    <a:pt x="996" y="1770"/>
                  </a:lnTo>
                  <a:lnTo>
                    <a:pt x="984" y="1770"/>
                  </a:lnTo>
                  <a:lnTo>
                    <a:pt x="974" y="1774"/>
                  </a:lnTo>
                  <a:lnTo>
                    <a:pt x="974" y="1774"/>
                  </a:lnTo>
                  <a:close/>
                  <a:moveTo>
                    <a:pt x="688" y="1780"/>
                  </a:moveTo>
                  <a:lnTo>
                    <a:pt x="688" y="1780"/>
                  </a:lnTo>
                  <a:lnTo>
                    <a:pt x="688" y="1784"/>
                  </a:lnTo>
                  <a:lnTo>
                    <a:pt x="688" y="1788"/>
                  </a:lnTo>
                  <a:lnTo>
                    <a:pt x="694" y="1792"/>
                  </a:lnTo>
                  <a:lnTo>
                    <a:pt x="700" y="1794"/>
                  </a:lnTo>
                  <a:lnTo>
                    <a:pt x="706" y="1792"/>
                  </a:lnTo>
                  <a:lnTo>
                    <a:pt x="706" y="1792"/>
                  </a:lnTo>
                  <a:lnTo>
                    <a:pt x="702" y="1790"/>
                  </a:lnTo>
                  <a:lnTo>
                    <a:pt x="698" y="1784"/>
                  </a:lnTo>
                  <a:lnTo>
                    <a:pt x="694" y="1780"/>
                  </a:lnTo>
                  <a:lnTo>
                    <a:pt x="692" y="1780"/>
                  </a:lnTo>
                  <a:lnTo>
                    <a:pt x="688" y="1780"/>
                  </a:lnTo>
                  <a:lnTo>
                    <a:pt x="688" y="1780"/>
                  </a:lnTo>
                  <a:close/>
                  <a:moveTo>
                    <a:pt x="1028" y="184"/>
                  </a:moveTo>
                  <a:lnTo>
                    <a:pt x="1028" y="184"/>
                  </a:lnTo>
                  <a:lnTo>
                    <a:pt x="1032" y="186"/>
                  </a:lnTo>
                  <a:lnTo>
                    <a:pt x="1034" y="186"/>
                  </a:lnTo>
                  <a:lnTo>
                    <a:pt x="1036" y="188"/>
                  </a:lnTo>
                  <a:lnTo>
                    <a:pt x="1036" y="188"/>
                  </a:lnTo>
                  <a:lnTo>
                    <a:pt x="1058" y="190"/>
                  </a:lnTo>
                  <a:lnTo>
                    <a:pt x="1060" y="188"/>
                  </a:lnTo>
                  <a:lnTo>
                    <a:pt x="1060" y="188"/>
                  </a:lnTo>
                  <a:lnTo>
                    <a:pt x="1050" y="186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4" y="182"/>
                  </a:lnTo>
                  <a:lnTo>
                    <a:pt x="1028" y="182"/>
                  </a:lnTo>
                  <a:lnTo>
                    <a:pt x="1026" y="184"/>
                  </a:lnTo>
                  <a:lnTo>
                    <a:pt x="1026" y="184"/>
                  </a:lnTo>
                  <a:lnTo>
                    <a:pt x="1028" y="184"/>
                  </a:lnTo>
                  <a:lnTo>
                    <a:pt x="1028" y="184"/>
                  </a:lnTo>
                  <a:close/>
                  <a:moveTo>
                    <a:pt x="1144" y="1722"/>
                  </a:moveTo>
                  <a:lnTo>
                    <a:pt x="1144" y="1722"/>
                  </a:lnTo>
                  <a:lnTo>
                    <a:pt x="1140" y="1726"/>
                  </a:lnTo>
                  <a:lnTo>
                    <a:pt x="1140" y="1726"/>
                  </a:lnTo>
                  <a:lnTo>
                    <a:pt x="1144" y="1722"/>
                  </a:lnTo>
                  <a:lnTo>
                    <a:pt x="1144" y="1722"/>
                  </a:lnTo>
                  <a:close/>
                  <a:moveTo>
                    <a:pt x="1098" y="1760"/>
                  </a:moveTo>
                  <a:lnTo>
                    <a:pt x="1098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6" y="1762"/>
                  </a:lnTo>
                  <a:lnTo>
                    <a:pt x="1096" y="1760"/>
                  </a:lnTo>
                  <a:lnTo>
                    <a:pt x="1098" y="1760"/>
                  </a:lnTo>
                  <a:lnTo>
                    <a:pt x="1098" y="1760"/>
                  </a:lnTo>
                  <a:close/>
                  <a:moveTo>
                    <a:pt x="1090" y="1760"/>
                  </a:moveTo>
                  <a:lnTo>
                    <a:pt x="1090" y="1760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0" y="1760"/>
                  </a:lnTo>
                  <a:lnTo>
                    <a:pt x="1090" y="1760"/>
                  </a:lnTo>
                  <a:close/>
                  <a:moveTo>
                    <a:pt x="1738" y="1026"/>
                  </a:moveTo>
                  <a:lnTo>
                    <a:pt x="1738" y="1026"/>
                  </a:lnTo>
                  <a:lnTo>
                    <a:pt x="1732" y="1026"/>
                  </a:lnTo>
                  <a:lnTo>
                    <a:pt x="1730" y="1026"/>
                  </a:lnTo>
                  <a:lnTo>
                    <a:pt x="1730" y="1024"/>
                  </a:lnTo>
                  <a:lnTo>
                    <a:pt x="1730" y="1024"/>
                  </a:lnTo>
                  <a:lnTo>
                    <a:pt x="1728" y="1002"/>
                  </a:lnTo>
                  <a:lnTo>
                    <a:pt x="1726" y="978"/>
                  </a:lnTo>
                  <a:lnTo>
                    <a:pt x="1716" y="928"/>
                  </a:lnTo>
                  <a:lnTo>
                    <a:pt x="1706" y="876"/>
                  </a:lnTo>
                  <a:lnTo>
                    <a:pt x="1696" y="826"/>
                  </a:lnTo>
                  <a:lnTo>
                    <a:pt x="1696" y="826"/>
                  </a:lnTo>
                  <a:lnTo>
                    <a:pt x="1700" y="816"/>
                  </a:lnTo>
                  <a:lnTo>
                    <a:pt x="1704" y="810"/>
                  </a:lnTo>
                  <a:lnTo>
                    <a:pt x="1704" y="804"/>
                  </a:lnTo>
                  <a:lnTo>
                    <a:pt x="1704" y="804"/>
                  </a:lnTo>
                  <a:lnTo>
                    <a:pt x="1696" y="804"/>
                  </a:lnTo>
                  <a:lnTo>
                    <a:pt x="1690" y="800"/>
                  </a:lnTo>
                  <a:lnTo>
                    <a:pt x="1682" y="788"/>
                  </a:lnTo>
                  <a:lnTo>
                    <a:pt x="1682" y="788"/>
                  </a:lnTo>
                  <a:lnTo>
                    <a:pt x="1682" y="790"/>
                  </a:lnTo>
                  <a:lnTo>
                    <a:pt x="1680" y="792"/>
                  </a:lnTo>
                  <a:lnTo>
                    <a:pt x="1674" y="794"/>
                  </a:lnTo>
                  <a:lnTo>
                    <a:pt x="1666" y="792"/>
                  </a:lnTo>
                  <a:lnTo>
                    <a:pt x="1662" y="788"/>
                  </a:lnTo>
                  <a:lnTo>
                    <a:pt x="1662" y="788"/>
                  </a:lnTo>
                  <a:lnTo>
                    <a:pt x="1662" y="780"/>
                  </a:lnTo>
                  <a:lnTo>
                    <a:pt x="1666" y="774"/>
                  </a:lnTo>
                  <a:lnTo>
                    <a:pt x="1666" y="774"/>
                  </a:lnTo>
                  <a:lnTo>
                    <a:pt x="1662" y="764"/>
                  </a:lnTo>
                  <a:lnTo>
                    <a:pt x="1662" y="758"/>
                  </a:lnTo>
                  <a:lnTo>
                    <a:pt x="1664" y="754"/>
                  </a:lnTo>
                  <a:lnTo>
                    <a:pt x="1664" y="754"/>
                  </a:lnTo>
                  <a:lnTo>
                    <a:pt x="1644" y="718"/>
                  </a:lnTo>
                  <a:lnTo>
                    <a:pt x="1624" y="684"/>
                  </a:lnTo>
                  <a:lnTo>
                    <a:pt x="1614" y="666"/>
                  </a:lnTo>
                  <a:lnTo>
                    <a:pt x="1606" y="646"/>
                  </a:lnTo>
                  <a:lnTo>
                    <a:pt x="1600" y="626"/>
                  </a:lnTo>
                  <a:lnTo>
                    <a:pt x="1596" y="606"/>
                  </a:lnTo>
                  <a:lnTo>
                    <a:pt x="1596" y="606"/>
                  </a:lnTo>
                  <a:lnTo>
                    <a:pt x="1590" y="602"/>
                  </a:lnTo>
                  <a:lnTo>
                    <a:pt x="1586" y="596"/>
                  </a:lnTo>
                  <a:lnTo>
                    <a:pt x="1582" y="590"/>
                  </a:lnTo>
                  <a:lnTo>
                    <a:pt x="1584" y="582"/>
                  </a:lnTo>
                  <a:lnTo>
                    <a:pt x="1584" y="582"/>
                  </a:lnTo>
                  <a:lnTo>
                    <a:pt x="1578" y="582"/>
                  </a:lnTo>
                  <a:lnTo>
                    <a:pt x="1574" y="584"/>
                  </a:lnTo>
                  <a:lnTo>
                    <a:pt x="1572" y="586"/>
                  </a:lnTo>
                  <a:lnTo>
                    <a:pt x="1568" y="588"/>
                  </a:lnTo>
                  <a:lnTo>
                    <a:pt x="1568" y="588"/>
                  </a:lnTo>
                  <a:lnTo>
                    <a:pt x="1568" y="584"/>
                  </a:lnTo>
                  <a:lnTo>
                    <a:pt x="1568" y="582"/>
                  </a:lnTo>
                  <a:lnTo>
                    <a:pt x="1572" y="580"/>
                  </a:lnTo>
                  <a:lnTo>
                    <a:pt x="1576" y="578"/>
                  </a:lnTo>
                  <a:lnTo>
                    <a:pt x="1576" y="576"/>
                  </a:lnTo>
                  <a:lnTo>
                    <a:pt x="1576" y="572"/>
                  </a:lnTo>
                  <a:lnTo>
                    <a:pt x="1576" y="572"/>
                  </a:lnTo>
                  <a:lnTo>
                    <a:pt x="1568" y="572"/>
                  </a:lnTo>
                  <a:lnTo>
                    <a:pt x="1560" y="572"/>
                  </a:lnTo>
                  <a:lnTo>
                    <a:pt x="1554" y="570"/>
                  </a:lnTo>
                  <a:lnTo>
                    <a:pt x="1550" y="566"/>
                  </a:lnTo>
                  <a:lnTo>
                    <a:pt x="1542" y="558"/>
                  </a:lnTo>
                  <a:lnTo>
                    <a:pt x="1534" y="548"/>
                  </a:lnTo>
                  <a:lnTo>
                    <a:pt x="1534" y="548"/>
                  </a:lnTo>
                  <a:lnTo>
                    <a:pt x="1530" y="536"/>
                  </a:lnTo>
                  <a:lnTo>
                    <a:pt x="1524" y="528"/>
                  </a:lnTo>
                  <a:lnTo>
                    <a:pt x="1514" y="520"/>
                  </a:lnTo>
                  <a:lnTo>
                    <a:pt x="1504" y="514"/>
                  </a:lnTo>
                  <a:lnTo>
                    <a:pt x="1494" y="508"/>
                  </a:lnTo>
                  <a:lnTo>
                    <a:pt x="1486" y="500"/>
                  </a:lnTo>
                  <a:lnTo>
                    <a:pt x="1478" y="492"/>
                  </a:lnTo>
                  <a:lnTo>
                    <a:pt x="1474" y="482"/>
                  </a:lnTo>
                  <a:lnTo>
                    <a:pt x="1474" y="482"/>
                  </a:lnTo>
                  <a:lnTo>
                    <a:pt x="1474" y="472"/>
                  </a:lnTo>
                  <a:lnTo>
                    <a:pt x="1476" y="464"/>
                  </a:lnTo>
                  <a:lnTo>
                    <a:pt x="1482" y="448"/>
                  </a:lnTo>
                  <a:lnTo>
                    <a:pt x="1500" y="416"/>
                  </a:lnTo>
                  <a:lnTo>
                    <a:pt x="1500" y="416"/>
                  </a:lnTo>
                  <a:lnTo>
                    <a:pt x="1494" y="418"/>
                  </a:lnTo>
                  <a:lnTo>
                    <a:pt x="1488" y="420"/>
                  </a:lnTo>
                  <a:lnTo>
                    <a:pt x="1474" y="424"/>
                  </a:lnTo>
                  <a:lnTo>
                    <a:pt x="1474" y="424"/>
                  </a:lnTo>
                  <a:lnTo>
                    <a:pt x="1472" y="414"/>
                  </a:lnTo>
                  <a:lnTo>
                    <a:pt x="1468" y="404"/>
                  </a:lnTo>
                  <a:lnTo>
                    <a:pt x="1458" y="386"/>
                  </a:lnTo>
                  <a:lnTo>
                    <a:pt x="1444" y="370"/>
                  </a:lnTo>
                  <a:lnTo>
                    <a:pt x="1428" y="354"/>
                  </a:lnTo>
                  <a:lnTo>
                    <a:pt x="1416" y="338"/>
                  </a:lnTo>
                  <a:lnTo>
                    <a:pt x="1410" y="330"/>
                  </a:lnTo>
                  <a:lnTo>
                    <a:pt x="1406" y="322"/>
                  </a:lnTo>
                  <a:lnTo>
                    <a:pt x="1402" y="312"/>
                  </a:lnTo>
                  <a:lnTo>
                    <a:pt x="1402" y="302"/>
                  </a:lnTo>
                  <a:lnTo>
                    <a:pt x="1402" y="292"/>
                  </a:lnTo>
                  <a:lnTo>
                    <a:pt x="1404" y="282"/>
                  </a:lnTo>
                  <a:lnTo>
                    <a:pt x="1404" y="282"/>
                  </a:lnTo>
                  <a:lnTo>
                    <a:pt x="1400" y="282"/>
                  </a:lnTo>
                  <a:lnTo>
                    <a:pt x="1396" y="284"/>
                  </a:lnTo>
                  <a:lnTo>
                    <a:pt x="1390" y="290"/>
                  </a:lnTo>
                  <a:lnTo>
                    <a:pt x="1384" y="296"/>
                  </a:lnTo>
                  <a:lnTo>
                    <a:pt x="1382" y="298"/>
                  </a:lnTo>
                  <a:lnTo>
                    <a:pt x="1376" y="300"/>
                  </a:lnTo>
                  <a:lnTo>
                    <a:pt x="1376" y="300"/>
                  </a:lnTo>
                  <a:lnTo>
                    <a:pt x="1372" y="298"/>
                  </a:lnTo>
                  <a:lnTo>
                    <a:pt x="1372" y="294"/>
                  </a:lnTo>
                  <a:lnTo>
                    <a:pt x="1370" y="288"/>
                  </a:lnTo>
                  <a:lnTo>
                    <a:pt x="1368" y="286"/>
                  </a:lnTo>
                  <a:lnTo>
                    <a:pt x="1368" y="286"/>
                  </a:lnTo>
                  <a:lnTo>
                    <a:pt x="1366" y="290"/>
                  </a:lnTo>
                  <a:lnTo>
                    <a:pt x="1364" y="294"/>
                  </a:lnTo>
                  <a:lnTo>
                    <a:pt x="1364" y="294"/>
                  </a:lnTo>
                  <a:lnTo>
                    <a:pt x="1354" y="288"/>
                  </a:lnTo>
                  <a:lnTo>
                    <a:pt x="1344" y="282"/>
                  </a:lnTo>
                  <a:lnTo>
                    <a:pt x="1338" y="278"/>
                  </a:lnTo>
                  <a:lnTo>
                    <a:pt x="1334" y="276"/>
                  </a:lnTo>
                  <a:lnTo>
                    <a:pt x="1328" y="278"/>
                  </a:lnTo>
                  <a:lnTo>
                    <a:pt x="1324" y="282"/>
                  </a:lnTo>
                  <a:lnTo>
                    <a:pt x="1324" y="282"/>
                  </a:lnTo>
                  <a:lnTo>
                    <a:pt x="1328" y="284"/>
                  </a:lnTo>
                  <a:lnTo>
                    <a:pt x="1332" y="284"/>
                  </a:lnTo>
                  <a:lnTo>
                    <a:pt x="1340" y="282"/>
                  </a:lnTo>
                  <a:lnTo>
                    <a:pt x="1340" y="282"/>
                  </a:lnTo>
                  <a:lnTo>
                    <a:pt x="1350" y="292"/>
                  </a:lnTo>
                  <a:lnTo>
                    <a:pt x="1360" y="300"/>
                  </a:lnTo>
                  <a:lnTo>
                    <a:pt x="1370" y="308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68" y="326"/>
                  </a:lnTo>
                  <a:lnTo>
                    <a:pt x="1358" y="332"/>
                  </a:lnTo>
                  <a:lnTo>
                    <a:pt x="1346" y="336"/>
                  </a:lnTo>
                  <a:lnTo>
                    <a:pt x="1338" y="344"/>
                  </a:lnTo>
                  <a:lnTo>
                    <a:pt x="1338" y="344"/>
                  </a:lnTo>
                  <a:lnTo>
                    <a:pt x="1332" y="340"/>
                  </a:lnTo>
                  <a:lnTo>
                    <a:pt x="1328" y="338"/>
                  </a:lnTo>
                  <a:lnTo>
                    <a:pt x="1322" y="334"/>
                  </a:lnTo>
                  <a:lnTo>
                    <a:pt x="1318" y="330"/>
                  </a:lnTo>
                  <a:lnTo>
                    <a:pt x="1318" y="330"/>
                  </a:lnTo>
                  <a:lnTo>
                    <a:pt x="1320" y="326"/>
                  </a:lnTo>
                  <a:lnTo>
                    <a:pt x="1322" y="324"/>
                  </a:lnTo>
                  <a:lnTo>
                    <a:pt x="1324" y="320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12" y="322"/>
                  </a:lnTo>
                  <a:lnTo>
                    <a:pt x="1298" y="322"/>
                  </a:lnTo>
                  <a:lnTo>
                    <a:pt x="1284" y="318"/>
                  </a:lnTo>
                  <a:lnTo>
                    <a:pt x="1272" y="310"/>
                  </a:lnTo>
                  <a:lnTo>
                    <a:pt x="1272" y="310"/>
                  </a:lnTo>
                  <a:lnTo>
                    <a:pt x="1276" y="304"/>
                  </a:lnTo>
                  <a:lnTo>
                    <a:pt x="1280" y="296"/>
                  </a:lnTo>
                  <a:lnTo>
                    <a:pt x="1280" y="296"/>
                  </a:lnTo>
                  <a:lnTo>
                    <a:pt x="1274" y="300"/>
                  </a:lnTo>
                  <a:lnTo>
                    <a:pt x="1270" y="302"/>
                  </a:lnTo>
                  <a:lnTo>
                    <a:pt x="1266" y="306"/>
                  </a:lnTo>
                  <a:lnTo>
                    <a:pt x="1260" y="308"/>
                  </a:lnTo>
                  <a:lnTo>
                    <a:pt x="1260" y="308"/>
                  </a:lnTo>
                  <a:lnTo>
                    <a:pt x="1238" y="300"/>
                  </a:lnTo>
                  <a:lnTo>
                    <a:pt x="1220" y="294"/>
                  </a:lnTo>
                  <a:lnTo>
                    <a:pt x="1182" y="274"/>
                  </a:lnTo>
                  <a:lnTo>
                    <a:pt x="1146" y="258"/>
                  </a:lnTo>
                  <a:lnTo>
                    <a:pt x="1126" y="250"/>
                  </a:lnTo>
                  <a:lnTo>
                    <a:pt x="1108" y="244"/>
                  </a:lnTo>
                  <a:lnTo>
                    <a:pt x="1108" y="244"/>
                  </a:lnTo>
                  <a:lnTo>
                    <a:pt x="1112" y="246"/>
                  </a:lnTo>
                  <a:lnTo>
                    <a:pt x="1114" y="250"/>
                  </a:lnTo>
                  <a:lnTo>
                    <a:pt x="1114" y="250"/>
                  </a:lnTo>
                  <a:lnTo>
                    <a:pt x="1106" y="260"/>
                  </a:lnTo>
                  <a:lnTo>
                    <a:pt x="1098" y="264"/>
                  </a:lnTo>
                  <a:lnTo>
                    <a:pt x="1090" y="268"/>
                  </a:lnTo>
                  <a:lnTo>
                    <a:pt x="1078" y="268"/>
                  </a:lnTo>
                  <a:lnTo>
                    <a:pt x="1054" y="264"/>
                  </a:lnTo>
                  <a:lnTo>
                    <a:pt x="1026" y="260"/>
                  </a:lnTo>
                  <a:lnTo>
                    <a:pt x="1026" y="260"/>
                  </a:lnTo>
                  <a:lnTo>
                    <a:pt x="1020" y="250"/>
                  </a:lnTo>
                  <a:lnTo>
                    <a:pt x="1012" y="242"/>
                  </a:lnTo>
                  <a:lnTo>
                    <a:pt x="1004" y="236"/>
                  </a:lnTo>
                  <a:lnTo>
                    <a:pt x="992" y="232"/>
                  </a:lnTo>
                  <a:lnTo>
                    <a:pt x="992" y="232"/>
                  </a:lnTo>
                  <a:lnTo>
                    <a:pt x="986" y="234"/>
                  </a:lnTo>
                  <a:lnTo>
                    <a:pt x="980" y="238"/>
                  </a:lnTo>
                  <a:lnTo>
                    <a:pt x="976" y="242"/>
                  </a:lnTo>
                  <a:lnTo>
                    <a:pt x="968" y="244"/>
                  </a:lnTo>
                  <a:lnTo>
                    <a:pt x="968" y="244"/>
                  </a:lnTo>
                  <a:lnTo>
                    <a:pt x="962" y="240"/>
                  </a:lnTo>
                  <a:lnTo>
                    <a:pt x="958" y="234"/>
                  </a:lnTo>
                  <a:lnTo>
                    <a:pt x="954" y="226"/>
                  </a:lnTo>
                  <a:lnTo>
                    <a:pt x="956" y="218"/>
                  </a:lnTo>
                  <a:lnTo>
                    <a:pt x="956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78" y="216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2" y="214"/>
                  </a:lnTo>
                  <a:lnTo>
                    <a:pt x="966" y="214"/>
                  </a:lnTo>
                  <a:lnTo>
                    <a:pt x="962" y="216"/>
                  </a:lnTo>
                  <a:lnTo>
                    <a:pt x="956" y="216"/>
                  </a:lnTo>
                  <a:lnTo>
                    <a:pt x="956" y="216"/>
                  </a:lnTo>
                  <a:lnTo>
                    <a:pt x="956" y="214"/>
                  </a:lnTo>
                  <a:lnTo>
                    <a:pt x="956" y="210"/>
                  </a:lnTo>
                  <a:lnTo>
                    <a:pt x="954" y="206"/>
                  </a:lnTo>
                  <a:lnTo>
                    <a:pt x="956" y="200"/>
                  </a:lnTo>
                  <a:lnTo>
                    <a:pt x="956" y="200"/>
                  </a:lnTo>
                  <a:lnTo>
                    <a:pt x="970" y="198"/>
                  </a:lnTo>
                  <a:lnTo>
                    <a:pt x="986" y="198"/>
                  </a:lnTo>
                  <a:lnTo>
                    <a:pt x="1002" y="198"/>
                  </a:lnTo>
                  <a:lnTo>
                    <a:pt x="1018" y="198"/>
                  </a:lnTo>
                  <a:lnTo>
                    <a:pt x="1018" y="198"/>
                  </a:lnTo>
                  <a:lnTo>
                    <a:pt x="1016" y="198"/>
                  </a:lnTo>
                  <a:lnTo>
                    <a:pt x="1014" y="196"/>
                  </a:lnTo>
                  <a:lnTo>
                    <a:pt x="1014" y="196"/>
                  </a:lnTo>
                  <a:lnTo>
                    <a:pt x="1018" y="194"/>
                  </a:lnTo>
                  <a:lnTo>
                    <a:pt x="1018" y="192"/>
                  </a:lnTo>
                  <a:lnTo>
                    <a:pt x="1018" y="192"/>
                  </a:lnTo>
                  <a:lnTo>
                    <a:pt x="980" y="192"/>
                  </a:lnTo>
                  <a:lnTo>
                    <a:pt x="960" y="194"/>
                  </a:lnTo>
                  <a:lnTo>
                    <a:pt x="940" y="198"/>
                  </a:lnTo>
                  <a:lnTo>
                    <a:pt x="940" y="198"/>
                  </a:lnTo>
                  <a:lnTo>
                    <a:pt x="944" y="200"/>
                  </a:lnTo>
                  <a:lnTo>
                    <a:pt x="946" y="204"/>
                  </a:lnTo>
                  <a:lnTo>
                    <a:pt x="948" y="210"/>
                  </a:lnTo>
                  <a:lnTo>
                    <a:pt x="948" y="216"/>
                  </a:lnTo>
                  <a:lnTo>
                    <a:pt x="948" y="216"/>
                  </a:lnTo>
                  <a:lnTo>
                    <a:pt x="944" y="214"/>
                  </a:lnTo>
                  <a:lnTo>
                    <a:pt x="942" y="214"/>
                  </a:lnTo>
                  <a:lnTo>
                    <a:pt x="934" y="214"/>
                  </a:lnTo>
                  <a:lnTo>
                    <a:pt x="932" y="216"/>
                  </a:lnTo>
                  <a:lnTo>
                    <a:pt x="928" y="214"/>
                  </a:lnTo>
                  <a:lnTo>
                    <a:pt x="928" y="212"/>
                  </a:lnTo>
                  <a:lnTo>
                    <a:pt x="926" y="208"/>
                  </a:lnTo>
                  <a:lnTo>
                    <a:pt x="926" y="208"/>
                  </a:lnTo>
                  <a:lnTo>
                    <a:pt x="928" y="206"/>
                  </a:lnTo>
                  <a:lnTo>
                    <a:pt x="932" y="206"/>
                  </a:lnTo>
                  <a:lnTo>
                    <a:pt x="936" y="204"/>
                  </a:lnTo>
                  <a:lnTo>
                    <a:pt x="938" y="200"/>
                  </a:lnTo>
                  <a:lnTo>
                    <a:pt x="938" y="200"/>
                  </a:lnTo>
                  <a:lnTo>
                    <a:pt x="928" y="198"/>
                  </a:lnTo>
                  <a:lnTo>
                    <a:pt x="920" y="194"/>
                  </a:lnTo>
                  <a:lnTo>
                    <a:pt x="916" y="194"/>
                  </a:lnTo>
                  <a:lnTo>
                    <a:pt x="916" y="194"/>
                  </a:lnTo>
                  <a:lnTo>
                    <a:pt x="916" y="198"/>
                  </a:lnTo>
                  <a:lnTo>
                    <a:pt x="916" y="198"/>
                  </a:lnTo>
                  <a:lnTo>
                    <a:pt x="912" y="196"/>
                  </a:lnTo>
                  <a:lnTo>
                    <a:pt x="908" y="194"/>
                  </a:lnTo>
                  <a:lnTo>
                    <a:pt x="900" y="194"/>
                  </a:lnTo>
                  <a:lnTo>
                    <a:pt x="890" y="196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6" y="210"/>
                  </a:lnTo>
                  <a:lnTo>
                    <a:pt x="888" y="226"/>
                  </a:lnTo>
                  <a:lnTo>
                    <a:pt x="888" y="244"/>
                  </a:lnTo>
                  <a:lnTo>
                    <a:pt x="886" y="250"/>
                  </a:lnTo>
                  <a:lnTo>
                    <a:pt x="882" y="256"/>
                  </a:lnTo>
                  <a:lnTo>
                    <a:pt x="882" y="256"/>
                  </a:lnTo>
                  <a:lnTo>
                    <a:pt x="874" y="250"/>
                  </a:lnTo>
                  <a:lnTo>
                    <a:pt x="864" y="248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30" y="256"/>
                  </a:lnTo>
                  <a:lnTo>
                    <a:pt x="814" y="266"/>
                  </a:lnTo>
                  <a:lnTo>
                    <a:pt x="798" y="274"/>
                  </a:lnTo>
                  <a:lnTo>
                    <a:pt x="778" y="280"/>
                  </a:lnTo>
                  <a:lnTo>
                    <a:pt x="758" y="286"/>
                  </a:lnTo>
                  <a:lnTo>
                    <a:pt x="738" y="288"/>
                  </a:lnTo>
                  <a:lnTo>
                    <a:pt x="718" y="290"/>
                  </a:lnTo>
                  <a:lnTo>
                    <a:pt x="700" y="288"/>
                  </a:lnTo>
                  <a:lnTo>
                    <a:pt x="700" y="288"/>
                  </a:lnTo>
                  <a:lnTo>
                    <a:pt x="712" y="278"/>
                  </a:lnTo>
                  <a:lnTo>
                    <a:pt x="726" y="268"/>
                  </a:lnTo>
                  <a:lnTo>
                    <a:pt x="744" y="262"/>
                  </a:lnTo>
                  <a:lnTo>
                    <a:pt x="762" y="258"/>
                  </a:lnTo>
                  <a:lnTo>
                    <a:pt x="800" y="248"/>
                  </a:lnTo>
                  <a:lnTo>
                    <a:pt x="818" y="244"/>
                  </a:lnTo>
                  <a:lnTo>
                    <a:pt x="836" y="236"/>
                  </a:lnTo>
                  <a:lnTo>
                    <a:pt x="836" y="236"/>
                  </a:lnTo>
                  <a:lnTo>
                    <a:pt x="818" y="236"/>
                  </a:lnTo>
                  <a:lnTo>
                    <a:pt x="812" y="234"/>
                  </a:lnTo>
                  <a:lnTo>
                    <a:pt x="804" y="232"/>
                  </a:lnTo>
                  <a:lnTo>
                    <a:pt x="804" y="232"/>
                  </a:lnTo>
                  <a:lnTo>
                    <a:pt x="806" y="228"/>
                  </a:lnTo>
                  <a:lnTo>
                    <a:pt x="810" y="226"/>
                  </a:lnTo>
                  <a:lnTo>
                    <a:pt x="816" y="222"/>
                  </a:lnTo>
                  <a:lnTo>
                    <a:pt x="824" y="218"/>
                  </a:lnTo>
                  <a:lnTo>
                    <a:pt x="828" y="216"/>
                  </a:lnTo>
                  <a:lnTo>
                    <a:pt x="830" y="214"/>
                  </a:lnTo>
                  <a:lnTo>
                    <a:pt x="830" y="214"/>
                  </a:lnTo>
                  <a:lnTo>
                    <a:pt x="806" y="218"/>
                  </a:lnTo>
                  <a:lnTo>
                    <a:pt x="782" y="226"/>
                  </a:lnTo>
                  <a:lnTo>
                    <a:pt x="734" y="240"/>
                  </a:lnTo>
                  <a:lnTo>
                    <a:pt x="690" y="256"/>
                  </a:lnTo>
                  <a:lnTo>
                    <a:pt x="668" y="262"/>
                  </a:lnTo>
                  <a:lnTo>
                    <a:pt x="646" y="268"/>
                  </a:lnTo>
                  <a:lnTo>
                    <a:pt x="646" y="268"/>
                  </a:lnTo>
                  <a:lnTo>
                    <a:pt x="620" y="272"/>
                  </a:lnTo>
                  <a:lnTo>
                    <a:pt x="606" y="274"/>
                  </a:lnTo>
                  <a:lnTo>
                    <a:pt x="594" y="278"/>
                  </a:lnTo>
                  <a:lnTo>
                    <a:pt x="594" y="278"/>
                  </a:lnTo>
                  <a:lnTo>
                    <a:pt x="596" y="282"/>
                  </a:lnTo>
                  <a:lnTo>
                    <a:pt x="598" y="286"/>
                  </a:lnTo>
                  <a:lnTo>
                    <a:pt x="600" y="294"/>
                  </a:lnTo>
                  <a:lnTo>
                    <a:pt x="600" y="294"/>
                  </a:lnTo>
                  <a:lnTo>
                    <a:pt x="588" y="300"/>
                  </a:lnTo>
                  <a:lnTo>
                    <a:pt x="578" y="306"/>
                  </a:lnTo>
                  <a:lnTo>
                    <a:pt x="552" y="314"/>
                  </a:lnTo>
                  <a:lnTo>
                    <a:pt x="526" y="322"/>
                  </a:lnTo>
                  <a:lnTo>
                    <a:pt x="514" y="328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8" y="348"/>
                  </a:lnTo>
                  <a:lnTo>
                    <a:pt x="512" y="364"/>
                  </a:lnTo>
                  <a:lnTo>
                    <a:pt x="51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6" y="406"/>
                  </a:lnTo>
                  <a:lnTo>
                    <a:pt x="504" y="416"/>
                  </a:lnTo>
                  <a:lnTo>
                    <a:pt x="504" y="416"/>
                  </a:lnTo>
                  <a:lnTo>
                    <a:pt x="514" y="416"/>
                  </a:lnTo>
                  <a:lnTo>
                    <a:pt x="518" y="418"/>
                  </a:lnTo>
                  <a:lnTo>
                    <a:pt x="518" y="424"/>
                  </a:lnTo>
                  <a:lnTo>
                    <a:pt x="518" y="424"/>
                  </a:lnTo>
                  <a:lnTo>
                    <a:pt x="522" y="424"/>
                  </a:lnTo>
                  <a:lnTo>
                    <a:pt x="526" y="422"/>
                  </a:lnTo>
                  <a:lnTo>
                    <a:pt x="530" y="420"/>
                  </a:lnTo>
                  <a:lnTo>
                    <a:pt x="534" y="422"/>
                  </a:lnTo>
                  <a:lnTo>
                    <a:pt x="534" y="422"/>
                  </a:lnTo>
                  <a:lnTo>
                    <a:pt x="532" y="426"/>
                  </a:lnTo>
                  <a:lnTo>
                    <a:pt x="534" y="428"/>
                  </a:lnTo>
                  <a:lnTo>
                    <a:pt x="538" y="428"/>
                  </a:lnTo>
                  <a:lnTo>
                    <a:pt x="542" y="430"/>
                  </a:lnTo>
                  <a:lnTo>
                    <a:pt x="542" y="430"/>
                  </a:lnTo>
                  <a:lnTo>
                    <a:pt x="506" y="450"/>
                  </a:lnTo>
                  <a:lnTo>
                    <a:pt x="470" y="470"/>
                  </a:lnTo>
                  <a:lnTo>
                    <a:pt x="434" y="49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8" y="516"/>
                  </a:lnTo>
                  <a:lnTo>
                    <a:pt x="404" y="520"/>
                  </a:lnTo>
                  <a:lnTo>
                    <a:pt x="408" y="524"/>
                  </a:lnTo>
                  <a:lnTo>
                    <a:pt x="410" y="530"/>
                  </a:lnTo>
                  <a:lnTo>
                    <a:pt x="410" y="530"/>
                  </a:lnTo>
                  <a:lnTo>
                    <a:pt x="394" y="534"/>
                  </a:lnTo>
                  <a:lnTo>
                    <a:pt x="382" y="540"/>
                  </a:lnTo>
                  <a:lnTo>
                    <a:pt x="372" y="552"/>
                  </a:lnTo>
                  <a:lnTo>
                    <a:pt x="366" y="564"/>
                  </a:lnTo>
                  <a:lnTo>
                    <a:pt x="362" y="578"/>
                  </a:lnTo>
                  <a:lnTo>
                    <a:pt x="358" y="594"/>
                  </a:lnTo>
                  <a:lnTo>
                    <a:pt x="358" y="610"/>
                  </a:lnTo>
                  <a:lnTo>
                    <a:pt x="358" y="626"/>
                  </a:lnTo>
                  <a:lnTo>
                    <a:pt x="358" y="626"/>
                  </a:lnTo>
                  <a:lnTo>
                    <a:pt x="378" y="640"/>
                  </a:lnTo>
                  <a:lnTo>
                    <a:pt x="388" y="646"/>
                  </a:lnTo>
                  <a:lnTo>
                    <a:pt x="396" y="650"/>
                  </a:lnTo>
                  <a:lnTo>
                    <a:pt x="396" y="650"/>
                  </a:lnTo>
                  <a:lnTo>
                    <a:pt x="388" y="654"/>
                  </a:lnTo>
                  <a:lnTo>
                    <a:pt x="380" y="654"/>
                  </a:lnTo>
                  <a:lnTo>
                    <a:pt x="372" y="652"/>
                  </a:lnTo>
                  <a:lnTo>
                    <a:pt x="360" y="650"/>
                  </a:lnTo>
                  <a:lnTo>
                    <a:pt x="360" y="650"/>
                  </a:lnTo>
                  <a:lnTo>
                    <a:pt x="356" y="654"/>
                  </a:lnTo>
                  <a:lnTo>
                    <a:pt x="356" y="658"/>
                  </a:lnTo>
                  <a:lnTo>
                    <a:pt x="354" y="668"/>
                  </a:lnTo>
                  <a:lnTo>
                    <a:pt x="354" y="674"/>
                  </a:lnTo>
                  <a:lnTo>
                    <a:pt x="352" y="678"/>
                  </a:lnTo>
                  <a:lnTo>
                    <a:pt x="348" y="680"/>
                  </a:lnTo>
                  <a:lnTo>
                    <a:pt x="342" y="682"/>
                  </a:lnTo>
                  <a:lnTo>
                    <a:pt x="342" y="682"/>
                  </a:lnTo>
                  <a:lnTo>
                    <a:pt x="342" y="678"/>
                  </a:lnTo>
                  <a:lnTo>
                    <a:pt x="340" y="676"/>
                  </a:lnTo>
                  <a:lnTo>
                    <a:pt x="340" y="676"/>
                  </a:lnTo>
                  <a:lnTo>
                    <a:pt x="344" y="670"/>
                  </a:lnTo>
                  <a:lnTo>
                    <a:pt x="346" y="662"/>
                  </a:lnTo>
                  <a:lnTo>
                    <a:pt x="348" y="654"/>
                  </a:lnTo>
                  <a:lnTo>
                    <a:pt x="344" y="648"/>
                  </a:lnTo>
                  <a:lnTo>
                    <a:pt x="344" y="648"/>
                  </a:lnTo>
                  <a:lnTo>
                    <a:pt x="340" y="648"/>
                  </a:lnTo>
                  <a:lnTo>
                    <a:pt x="336" y="648"/>
                  </a:lnTo>
                  <a:lnTo>
                    <a:pt x="332" y="650"/>
                  </a:lnTo>
                  <a:lnTo>
                    <a:pt x="326" y="650"/>
                  </a:lnTo>
                  <a:lnTo>
                    <a:pt x="326" y="650"/>
                  </a:lnTo>
                  <a:lnTo>
                    <a:pt x="324" y="654"/>
                  </a:lnTo>
                  <a:lnTo>
                    <a:pt x="324" y="658"/>
                  </a:lnTo>
                  <a:lnTo>
                    <a:pt x="322" y="662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08" y="646"/>
                  </a:lnTo>
                  <a:lnTo>
                    <a:pt x="304" y="638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4" y="646"/>
                  </a:lnTo>
                  <a:lnTo>
                    <a:pt x="292" y="650"/>
                  </a:lnTo>
                  <a:lnTo>
                    <a:pt x="288" y="656"/>
                  </a:lnTo>
                  <a:lnTo>
                    <a:pt x="288" y="656"/>
                  </a:lnTo>
                  <a:lnTo>
                    <a:pt x="284" y="650"/>
                  </a:lnTo>
                  <a:lnTo>
                    <a:pt x="282" y="646"/>
                  </a:lnTo>
                  <a:lnTo>
                    <a:pt x="278" y="642"/>
                  </a:lnTo>
                  <a:lnTo>
                    <a:pt x="272" y="640"/>
                  </a:lnTo>
                  <a:lnTo>
                    <a:pt x="272" y="640"/>
                  </a:lnTo>
                  <a:lnTo>
                    <a:pt x="262" y="642"/>
                  </a:lnTo>
                  <a:lnTo>
                    <a:pt x="256" y="646"/>
                  </a:lnTo>
                  <a:lnTo>
                    <a:pt x="248" y="650"/>
                  </a:lnTo>
                  <a:lnTo>
                    <a:pt x="240" y="656"/>
                  </a:lnTo>
                  <a:lnTo>
                    <a:pt x="240" y="656"/>
                  </a:lnTo>
                  <a:lnTo>
                    <a:pt x="246" y="644"/>
                  </a:lnTo>
                  <a:lnTo>
                    <a:pt x="248" y="634"/>
                  </a:lnTo>
                  <a:lnTo>
                    <a:pt x="248" y="610"/>
                  </a:lnTo>
                  <a:lnTo>
                    <a:pt x="248" y="610"/>
                  </a:lnTo>
                  <a:lnTo>
                    <a:pt x="252" y="606"/>
                  </a:lnTo>
                  <a:lnTo>
                    <a:pt x="256" y="600"/>
                  </a:lnTo>
                  <a:lnTo>
                    <a:pt x="256" y="596"/>
                  </a:lnTo>
                  <a:lnTo>
                    <a:pt x="256" y="592"/>
                  </a:lnTo>
                  <a:lnTo>
                    <a:pt x="254" y="590"/>
                  </a:lnTo>
                  <a:lnTo>
                    <a:pt x="248" y="590"/>
                  </a:lnTo>
                  <a:lnTo>
                    <a:pt x="248" y="590"/>
                  </a:lnTo>
                  <a:lnTo>
                    <a:pt x="244" y="594"/>
                  </a:lnTo>
                  <a:lnTo>
                    <a:pt x="242" y="600"/>
                  </a:lnTo>
                  <a:lnTo>
                    <a:pt x="238" y="604"/>
                  </a:lnTo>
                  <a:lnTo>
                    <a:pt x="234" y="608"/>
                  </a:lnTo>
                  <a:lnTo>
                    <a:pt x="234" y="608"/>
                  </a:lnTo>
                  <a:lnTo>
                    <a:pt x="222" y="612"/>
                  </a:lnTo>
                  <a:lnTo>
                    <a:pt x="212" y="616"/>
                  </a:lnTo>
                  <a:lnTo>
                    <a:pt x="196" y="626"/>
                  </a:lnTo>
                  <a:lnTo>
                    <a:pt x="182" y="636"/>
                  </a:lnTo>
                  <a:lnTo>
                    <a:pt x="174" y="640"/>
                  </a:lnTo>
                  <a:lnTo>
                    <a:pt x="162" y="644"/>
                  </a:lnTo>
                  <a:lnTo>
                    <a:pt x="162" y="644"/>
                  </a:lnTo>
                  <a:lnTo>
                    <a:pt x="156" y="658"/>
                  </a:lnTo>
                  <a:lnTo>
                    <a:pt x="152" y="670"/>
                  </a:lnTo>
                  <a:lnTo>
                    <a:pt x="144" y="696"/>
                  </a:lnTo>
                  <a:lnTo>
                    <a:pt x="136" y="720"/>
                  </a:lnTo>
                  <a:lnTo>
                    <a:pt x="132" y="732"/>
                  </a:lnTo>
                  <a:lnTo>
                    <a:pt x="124" y="744"/>
                  </a:lnTo>
                  <a:lnTo>
                    <a:pt x="124" y="744"/>
                  </a:lnTo>
                  <a:lnTo>
                    <a:pt x="120" y="746"/>
                  </a:lnTo>
                  <a:lnTo>
                    <a:pt x="118" y="746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4" y="746"/>
                  </a:lnTo>
                  <a:lnTo>
                    <a:pt x="124" y="748"/>
                  </a:lnTo>
                  <a:lnTo>
                    <a:pt x="128" y="750"/>
                  </a:lnTo>
                  <a:lnTo>
                    <a:pt x="132" y="762"/>
                  </a:lnTo>
                  <a:lnTo>
                    <a:pt x="132" y="762"/>
                  </a:lnTo>
                  <a:lnTo>
                    <a:pt x="136" y="762"/>
                  </a:lnTo>
                  <a:lnTo>
                    <a:pt x="138" y="762"/>
                  </a:lnTo>
                  <a:lnTo>
                    <a:pt x="144" y="760"/>
                  </a:lnTo>
                  <a:lnTo>
                    <a:pt x="148" y="758"/>
                  </a:lnTo>
                  <a:lnTo>
                    <a:pt x="150" y="758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0" y="762"/>
                  </a:lnTo>
                  <a:lnTo>
                    <a:pt x="148" y="764"/>
                  </a:lnTo>
                  <a:lnTo>
                    <a:pt x="148" y="766"/>
                  </a:lnTo>
                  <a:lnTo>
                    <a:pt x="150" y="770"/>
                  </a:lnTo>
                  <a:lnTo>
                    <a:pt x="150" y="770"/>
                  </a:lnTo>
                  <a:lnTo>
                    <a:pt x="156" y="770"/>
                  </a:lnTo>
                  <a:lnTo>
                    <a:pt x="160" y="772"/>
                  </a:lnTo>
                  <a:lnTo>
                    <a:pt x="160" y="772"/>
                  </a:lnTo>
                  <a:lnTo>
                    <a:pt x="160" y="768"/>
                  </a:lnTo>
                  <a:lnTo>
                    <a:pt x="158" y="764"/>
                  </a:lnTo>
                  <a:lnTo>
                    <a:pt x="156" y="762"/>
                  </a:lnTo>
                  <a:lnTo>
                    <a:pt x="156" y="756"/>
                  </a:lnTo>
                  <a:lnTo>
                    <a:pt x="156" y="756"/>
                  </a:lnTo>
                  <a:lnTo>
                    <a:pt x="160" y="758"/>
                  </a:lnTo>
                  <a:lnTo>
                    <a:pt x="166" y="762"/>
                  </a:lnTo>
                  <a:lnTo>
                    <a:pt x="170" y="766"/>
                  </a:lnTo>
                  <a:lnTo>
                    <a:pt x="170" y="772"/>
                  </a:lnTo>
                  <a:lnTo>
                    <a:pt x="170" y="772"/>
                  </a:lnTo>
                  <a:lnTo>
                    <a:pt x="166" y="772"/>
                  </a:lnTo>
                  <a:lnTo>
                    <a:pt x="164" y="772"/>
                  </a:lnTo>
                  <a:lnTo>
                    <a:pt x="162" y="774"/>
                  </a:lnTo>
                  <a:lnTo>
                    <a:pt x="162" y="774"/>
                  </a:lnTo>
                  <a:lnTo>
                    <a:pt x="166" y="780"/>
                  </a:lnTo>
                  <a:lnTo>
                    <a:pt x="166" y="786"/>
                  </a:lnTo>
                  <a:lnTo>
                    <a:pt x="164" y="800"/>
                  </a:lnTo>
                  <a:lnTo>
                    <a:pt x="158" y="812"/>
                  </a:lnTo>
                  <a:lnTo>
                    <a:pt x="152" y="822"/>
                  </a:lnTo>
                  <a:lnTo>
                    <a:pt x="152" y="822"/>
                  </a:lnTo>
                  <a:lnTo>
                    <a:pt x="172" y="842"/>
                  </a:lnTo>
                  <a:lnTo>
                    <a:pt x="180" y="852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186" y="872"/>
                  </a:lnTo>
                  <a:lnTo>
                    <a:pt x="180" y="884"/>
                  </a:lnTo>
                  <a:lnTo>
                    <a:pt x="174" y="896"/>
                  </a:lnTo>
                  <a:lnTo>
                    <a:pt x="170" y="900"/>
                  </a:lnTo>
                  <a:lnTo>
                    <a:pt x="166" y="904"/>
                  </a:lnTo>
                  <a:lnTo>
                    <a:pt x="166" y="904"/>
                  </a:lnTo>
                  <a:lnTo>
                    <a:pt x="166" y="894"/>
                  </a:lnTo>
                  <a:lnTo>
                    <a:pt x="164" y="882"/>
                  </a:lnTo>
                  <a:lnTo>
                    <a:pt x="158" y="872"/>
                  </a:lnTo>
                  <a:lnTo>
                    <a:pt x="154" y="868"/>
                  </a:lnTo>
                  <a:lnTo>
                    <a:pt x="150" y="866"/>
                  </a:lnTo>
                  <a:lnTo>
                    <a:pt x="150" y="866"/>
                  </a:lnTo>
                  <a:lnTo>
                    <a:pt x="148" y="870"/>
                  </a:lnTo>
                  <a:lnTo>
                    <a:pt x="148" y="874"/>
                  </a:lnTo>
                  <a:lnTo>
                    <a:pt x="150" y="884"/>
                  </a:lnTo>
                  <a:lnTo>
                    <a:pt x="150" y="884"/>
                  </a:lnTo>
                  <a:lnTo>
                    <a:pt x="148" y="882"/>
                  </a:lnTo>
                  <a:lnTo>
                    <a:pt x="144" y="882"/>
                  </a:lnTo>
                  <a:lnTo>
                    <a:pt x="138" y="884"/>
                  </a:lnTo>
                  <a:lnTo>
                    <a:pt x="136" y="890"/>
                  </a:lnTo>
                  <a:lnTo>
                    <a:pt x="136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2" y="892"/>
                  </a:lnTo>
                  <a:lnTo>
                    <a:pt x="144" y="890"/>
                  </a:lnTo>
                  <a:lnTo>
                    <a:pt x="146" y="890"/>
                  </a:lnTo>
                  <a:lnTo>
                    <a:pt x="148" y="896"/>
                  </a:lnTo>
                  <a:lnTo>
                    <a:pt x="148" y="896"/>
                  </a:lnTo>
                  <a:lnTo>
                    <a:pt x="152" y="896"/>
                  </a:lnTo>
                  <a:lnTo>
                    <a:pt x="152" y="894"/>
                  </a:lnTo>
                  <a:lnTo>
                    <a:pt x="154" y="892"/>
                  </a:lnTo>
                  <a:lnTo>
                    <a:pt x="158" y="892"/>
                  </a:lnTo>
                  <a:lnTo>
                    <a:pt x="158" y="892"/>
                  </a:lnTo>
                  <a:lnTo>
                    <a:pt x="162" y="900"/>
                  </a:lnTo>
                  <a:lnTo>
                    <a:pt x="162" y="902"/>
                  </a:lnTo>
                  <a:lnTo>
                    <a:pt x="162" y="904"/>
                  </a:lnTo>
                  <a:lnTo>
                    <a:pt x="160" y="904"/>
                  </a:lnTo>
                  <a:lnTo>
                    <a:pt x="160" y="904"/>
                  </a:lnTo>
                  <a:lnTo>
                    <a:pt x="158" y="906"/>
                  </a:lnTo>
                  <a:lnTo>
                    <a:pt x="154" y="904"/>
                  </a:lnTo>
                  <a:lnTo>
                    <a:pt x="148" y="902"/>
                  </a:lnTo>
                  <a:lnTo>
                    <a:pt x="146" y="900"/>
                  </a:lnTo>
                  <a:lnTo>
                    <a:pt x="144" y="902"/>
                  </a:lnTo>
                  <a:lnTo>
                    <a:pt x="142" y="904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6" y="910"/>
                  </a:lnTo>
                  <a:lnTo>
                    <a:pt x="148" y="912"/>
                  </a:lnTo>
                  <a:lnTo>
                    <a:pt x="150" y="914"/>
                  </a:lnTo>
                  <a:lnTo>
                    <a:pt x="150" y="914"/>
                  </a:lnTo>
                  <a:lnTo>
                    <a:pt x="142" y="926"/>
                  </a:lnTo>
                  <a:lnTo>
                    <a:pt x="140" y="932"/>
                  </a:lnTo>
                  <a:lnTo>
                    <a:pt x="142" y="934"/>
                  </a:lnTo>
                  <a:lnTo>
                    <a:pt x="144" y="936"/>
                  </a:lnTo>
                  <a:lnTo>
                    <a:pt x="144" y="936"/>
                  </a:lnTo>
                  <a:lnTo>
                    <a:pt x="144" y="928"/>
                  </a:lnTo>
                  <a:lnTo>
                    <a:pt x="146" y="924"/>
                  </a:lnTo>
                  <a:lnTo>
                    <a:pt x="150" y="922"/>
                  </a:lnTo>
                  <a:lnTo>
                    <a:pt x="156" y="920"/>
                  </a:lnTo>
                  <a:lnTo>
                    <a:pt x="156" y="920"/>
                  </a:lnTo>
                  <a:lnTo>
                    <a:pt x="158" y="924"/>
                  </a:lnTo>
                  <a:lnTo>
                    <a:pt x="160" y="928"/>
                  </a:lnTo>
                  <a:lnTo>
                    <a:pt x="164" y="932"/>
                  </a:lnTo>
                  <a:lnTo>
                    <a:pt x="162" y="938"/>
                  </a:lnTo>
                  <a:lnTo>
                    <a:pt x="162" y="938"/>
                  </a:lnTo>
                  <a:lnTo>
                    <a:pt x="158" y="944"/>
                  </a:lnTo>
                  <a:lnTo>
                    <a:pt x="152" y="948"/>
                  </a:lnTo>
                  <a:lnTo>
                    <a:pt x="146" y="948"/>
                  </a:lnTo>
                  <a:lnTo>
                    <a:pt x="142" y="946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00" y="966"/>
                  </a:lnTo>
                  <a:lnTo>
                    <a:pt x="80" y="978"/>
                  </a:lnTo>
                  <a:lnTo>
                    <a:pt x="62" y="990"/>
                  </a:lnTo>
                  <a:lnTo>
                    <a:pt x="62" y="990"/>
                  </a:lnTo>
                  <a:lnTo>
                    <a:pt x="68" y="990"/>
                  </a:lnTo>
                  <a:lnTo>
                    <a:pt x="74" y="988"/>
                  </a:lnTo>
                  <a:lnTo>
                    <a:pt x="80" y="988"/>
                  </a:lnTo>
                  <a:lnTo>
                    <a:pt x="82" y="988"/>
                  </a:lnTo>
                  <a:lnTo>
                    <a:pt x="86" y="990"/>
                  </a:lnTo>
                  <a:lnTo>
                    <a:pt x="86" y="990"/>
                  </a:lnTo>
                  <a:lnTo>
                    <a:pt x="78" y="994"/>
                  </a:lnTo>
                  <a:lnTo>
                    <a:pt x="74" y="998"/>
                  </a:lnTo>
                  <a:lnTo>
                    <a:pt x="74" y="1004"/>
                  </a:lnTo>
                  <a:lnTo>
                    <a:pt x="74" y="1004"/>
                  </a:lnTo>
                  <a:lnTo>
                    <a:pt x="90" y="1002"/>
                  </a:lnTo>
                  <a:lnTo>
                    <a:pt x="106" y="1004"/>
                  </a:lnTo>
                  <a:lnTo>
                    <a:pt x="112" y="1006"/>
                  </a:lnTo>
                  <a:lnTo>
                    <a:pt x="118" y="1010"/>
                  </a:lnTo>
                  <a:lnTo>
                    <a:pt x="122" y="1014"/>
                  </a:lnTo>
                  <a:lnTo>
                    <a:pt x="124" y="1022"/>
                  </a:lnTo>
                  <a:lnTo>
                    <a:pt x="124" y="1022"/>
                  </a:lnTo>
                  <a:lnTo>
                    <a:pt x="124" y="1030"/>
                  </a:lnTo>
                  <a:lnTo>
                    <a:pt x="120" y="1038"/>
                  </a:lnTo>
                  <a:lnTo>
                    <a:pt x="108" y="1056"/>
                  </a:lnTo>
                  <a:lnTo>
                    <a:pt x="102" y="1066"/>
                  </a:lnTo>
                  <a:lnTo>
                    <a:pt x="98" y="1074"/>
                  </a:lnTo>
                  <a:lnTo>
                    <a:pt x="98" y="1084"/>
                  </a:lnTo>
                  <a:lnTo>
                    <a:pt x="100" y="1094"/>
                  </a:lnTo>
                  <a:lnTo>
                    <a:pt x="100" y="1094"/>
                  </a:lnTo>
                  <a:lnTo>
                    <a:pt x="106" y="1078"/>
                  </a:lnTo>
                  <a:lnTo>
                    <a:pt x="112" y="1064"/>
                  </a:lnTo>
                  <a:lnTo>
                    <a:pt x="114" y="1060"/>
                  </a:lnTo>
                  <a:lnTo>
                    <a:pt x="120" y="1058"/>
                  </a:lnTo>
                  <a:lnTo>
                    <a:pt x="126" y="1058"/>
                  </a:lnTo>
                  <a:lnTo>
                    <a:pt x="132" y="1060"/>
                  </a:lnTo>
                  <a:lnTo>
                    <a:pt x="132" y="1060"/>
                  </a:lnTo>
                  <a:lnTo>
                    <a:pt x="122" y="1092"/>
                  </a:lnTo>
                  <a:lnTo>
                    <a:pt x="118" y="1104"/>
                  </a:lnTo>
                  <a:lnTo>
                    <a:pt x="112" y="1112"/>
                  </a:lnTo>
                  <a:lnTo>
                    <a:pt x="112" y="1112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6" y="1112"/>
                  </a:lnTo>
                  <a:lnTo>
                    <a:pt x="104" y="1118"/>
                  </a:lnTo>
                  <a:lnTo>
                    <a:pt x="104" y="1118"/>
                  </a:lnTo>
                  <a:lnTo>
                    <a:pt x="100" y="1132"/>
                  </a:lnTo>
                  <a:lnTo>
                    <a:pt x="96" y="1136"/>
                  </a:lnTo>
                  <a:lnTo>
                    <a:pt x="90" y="1138"/>
                  </a:lnTo>
                  <a:lnTo>
                    <a:pt x="90" y="1138"/>
                  </a:lnTo>
                  <a:lnTo>
                    <a:pt x="92" y="1148"/>
                  </a:lnTo>
                  <a:lnTo>
                    <a:pt x="90" y="1150"/>
                  </a:lnTo>
                  <a:lnTo>
                    <a:pt x="88" y="1154"/>
                  </a:lnTo>
                  <a:lnTo>
                    <a:pt x="88" y="1154"/>
                  </a:lnTo>
                  <a:lnTo>
                    <a:pt x="94" y="1154"/>
                  </a:lnTo>
                  <a:lnTo>
                    <a:pt x="96" y="1154"/>
                  </a:lnTo>
                  <a:lnTo>
                    <a:pt x="98" y="1156"/>
                  </a:lnTo>
                  <a:lnTo>
                    <a:pt x="98" y="1156"/>
                  </a:lnTo>
                  <a:lnTo>
                    <a:pt x="98" y="1162"/>
                  </a:lnTo>
                  <a:lnTo>
                    <a:pt x="94" y="1162"/>
                  </a:lnTo>
                  <a:lnTo>
                    <a:pt x="92" y="1162"/>
                  </a:lnTo>
                  <a:lnTo>
                    <a:pt x="90" y="1164"/>
                  </a:lnTo>
                  <a:lnTo>
                    <a:pt x="90" y="1164"/>
                  </a:lnTo>
                  <a:lnTo>
                    <a:pt x="94" y="1168"/>
                  </a:lnTo>
                  <a:lnTo>
                    <a:pt x="100" y="1170"/>
                  </a:lnTo>
                  <a:lnTo>
                    <a:pt x="104" y="1174"/>
                  </a:lnTo>
                  <a:lnTo>
                    <a:pt x="104" y="1178"/>
                  </a:lnTo>
                  <a:lnTo>
                    <a:pt x="104" y="1182"/>
                  </a:lnTo>
                  <a:lnTo>
                    <a:pt x="104" y="1182"/>
                  </a:lnTo>
                  <a:lnTo>
                    <a:pt x="110" y="1174"/>
                  </a:lnTo>
                  <a:lnTo>
                    <a:pt x="120" y="1170"/>
                  </a:lnTo>
                  <a:lnTo>
                    <a:pt x="130" y="1166"/>
                  </a:lnTo>
                  <a:lnTo>
                    <a:pt x="142" y="1164"/>
                  </a:lnTo>
                  <a:lnTo>
                    <a:pt x="166" y="1162"/>
                  </a:lnTo>
                  <a:lnTo>
                    <a:pt x="192" y="1162"/>
                  </a:lnTo>
                  <a:lnTo>
                    <a:pt x="192" y="1162"/>
                  </a:lnTo>
                  <a:lnTo>
                    <a:pt x="198" y="1168"/>
                  </a:lnTo>
                  <a:lnTo>
                    <a:pt x="206" y="1172"/>
                  </a:lnTo>
                  <a:lnTo>
                    <a:pt x="216" y="1174"/>
                  </a:lnTo>
                  <a:lnTo>
                    <a:pt x="226" y="1176"/>
                  </a:lnTo>
                  <a:lnTo>
                    <a:pt x="248" y="1178"/>
                  </a:lnTo>
                  <a:lnTo>
                    <a:pt x="266" y="1174"/>
                  </a:lnTo>
                  <a:lnTo>
                    <a:pt x="266" y="1174"/>
                  </a:lnTo>
                  <a:lnTo>
                    <a:pt x="262" y="1186"/>
                  </a:lnTo>
                  <a:lnTo>
                    <a:pt x="262" y="1186"/>
                  </a:lnTo>
                  <a:lnTo>
                    <a:pt x="272" y="1194"/>
                  </a:lnTo>
                  <a:lnTo>
                    <a:pt x="284" y="1202"/>
                  </a:lnTo>
                  <a:lnTo>
                    <a:pt x="310" y="1216"/>
                  </a:lnTo>
                  <a:lnTo>
                    <a:pt x="334" y="1230"/>
                  </a:lnTo>
                  <a:lnTo>
                    <a:pt x="346" y="1238"/>
                  </a:lnTo>
                  <a:lnTo>
                    <a:pt x="356" y="1248"/>
                  </a:lnTo>
                  <a:lnTo>
                    <a:pt x="356" y="1248"/>
                  </a:lnTo>
                  <a:lnTo>
                    <a:pt x="346" y="1260"/>
                  </a:lnTo>
                  <a:lnTo>
                    <a:pt x="340" y="1266"/>
                  </a:lnTo>
                  <a:lnTo>
                    <a:pt x="332" y="1270"/>
                  </a:lnTo>
                  <a:lnTo>
                    <a:pt x="332" y="1270"/>
                  </a:lnTo>
                  <a:lnTo>
                    <a:pt x="332" y="1264"/>
                  </a:lnTo>
                  <a:lnTo>
                    <a:pt x="332" y="1262"/>
                  </a:lnTo>
                  <a:lnTo>
                    <a:pt x="330" y="1260"/>
                  </a:lnTo>
                  <a:lnTo>
                    <a:pt x="330" y="1260"/>
                  </a:lnTo>
                  <a:lnTo>
                    <a:pt x="328" y="1264"/>
                  </a:lnTo>
                  <a:lnTo>
                    <a:pt x="328" y="1266"/>
                  </a:lnTo>
                  <a:lnTo>
                    <a:pt x="330" y="1272"/>
                  </a:lnTo>
                  <a:lnTo>
                    <a:pt x="332" y="1280"/>
                  </a:lnTo>
                  <a:lnTo>
                    <a:pt x="330" y="1282"/>
                  </a:lnTo>
                  <a:lnTo>
                    <a:pt x="330" y="1286"/>
                  </a:lnTo>
                  <a:lnTo>
                    <a:pt x="330" y="1286"/>
                  </a:lnTo>
                  <a:lnTo>
                    <a:pt x="324" y="1284"/>
                  </a:lnTo>
                  <a:lnTo>
                    <a:pt x="318" y="1286"/>
                  </a:lnTo>
                  <a:lnTo>
                    <a:pt x="306" y="1288"/>
                  </a:lnTo>
                  <a:lnTo>
                    <a:pt x="306" y="1288"/>
                  </a:lnTo>
                  <a:lnTo>
                    <a:pt x="308" y="1286"/>
                  </a:lnTo>
                  <a:lnTo>
                    <a:pt x="308" y="1284"/>
                  </a:lnTo>
                  <a:lnTo>
                    <a:pt x="306" y="1282"/>
                  </a:lnTo>
                  <a:lnTo>
                    <a:pt x="308" y="1278"/>
                  </a:lnTo>
                  <a:lnTo>
                    <a:pt x="308" y="1278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4" y="1282"/>
                  </a:lnTo>
                  <a:lnTo>
                    <a:pt x="304" y="1284"/>
                  </a:lnTo>
                  <a:lnTo>
                    <a:pt x="302" y="1286"/>
                  </a:lnTo>
                  <a:lnTo>
                    <a:pt x="300" y="1286"/>
                  </a:lnTo>
                  <a:lnTo>
                    <a:pt x="300" y="1286"/>
                  </a:lnTo>
                  <a:lnTo>
                    <a:pt x="300" y="1282"/>
                  </a:lnTo>
                  <a:lnTo>
                    <a:pt x="298" y="1278"/>
                  </a:lnTo>
                  <a:lnTo>
                    <a:pt x="296" y="1276"/>
                  </a:lnTo>
                  <a:lnTo>
                    <a:pt x="292" y="1278"/>
                  </a:lnTo>
                  <a:lnTo>
                    <a:pt x="292" y="1278"/>
                  </a:lnTo>
                  <a:lnTo>
                    <a:pt x="292" y="1284"/>
                  </a:lnTo>
                  <a:lnTo>
                    <a:pt x="294" y="1288"/>
                  </a:lnTo>
                  <a:lnTo>
                    <a:pt x="298" y="1290"/>
                  </a:lnTo>
                  <a:lnTo>
                    <a:pt x="302" y="1294"/>
                  </a:lnTo>
                  <a:lnTo>
                    <a:pt x="312" y="1298"/>
                  </a:lnTo>
                  <a:lnTo>
                    <a:pt x="322" y="1300"/>
                  </a:lnTo>
                  <a:lnTo>
                    <a:pt x="322" y="1300"/>
                  </a:lnTo>
                  <a:lnTo>
                    <a:pt x="318" y="1312"/>
                  </a:lnTo>
                  <a:lnTo>
                    <a:pt x="314" y="1322"/>
                  </a:lnTo>
                  <a:lnTo>
                    <a:pt x="310" y="1334"/>
                  </a:lnTo>
                  <a:lnTo>
                    <a:pt x="308" y="1348"/>
                  </a:lnTo>
                  <a:lnTo>
                    <a:pt x="308" y="1348"/>
                  </a:lnTo>
                  <a:lnTo>
                    <a:pt x="302" y="1354"/>
                  </a:lnTo>
                  <a:lnTo>
                    <a:pt x="296" y="1358"/>
                  </a:lnTo>
                  <a:lnTo>
                    <a:pt x="290" y="1366"/>
                  </a:lnTo>
                  <a:lnTo>
                    <a:pt x="288" y="1370"/>
                  </a:lnTo>
                  <a:lnTo>
                    <a:pt x="288" y="1374"/>
                  </a:lnTo>
                  <a:lnTo>
                    <a:pt x="288" y="1374"/>
                  </a:lnTo>
                  <a:lnTo>
                    <a:pt x="296" y="1374"/>
                  </a:lnTo>
                  <a:lnTo>
                    <a:pt x="306" y="1374"/>
                  </a:lnTo>
                  <a:lnTo>
                    <a:pt x="322" y="1378"/>
                  </a:lnTo>
                  <a:lnTo>
                    <a:pt x="330" y="1378"/>
                  </a:lnTo>
                  <a:lnTo>
                    <a:pt x="338" y="1378"/>
                  </a:lnTo>
                  <a:lnTo>
                    <a:pt x="344" y="1376"/>
                  </a:lnTo>
                  <a:lnTo>
                    <a:pt x="350" y="1370"/>
                  </a:lnTo>
                  <a:lnTo>
                    <a:pt x="350" y="1370"/>
                  </a:lnTo>
                  <a:lnTo>
                    <a:pt x="346" y="1368"/>
                  </a:lnTo>
                  <a:lnTo>
                    <a:pt x="344" y="1364"/>
                  </a:lnTo>
                  <a:lnTo>
                    <a:pt x="344" y="1358"/>
                  </a:lnTo>
                  <a:lnTo>
                    <a:pt x="344" y="1352"/>
                  </a:lnTo>
                  <a:lnTo>
                    <a:pt x="342" y="1346"/>
                  </a:lnTo>
                  <a:lnTo>
                    <a:pt x="342" y="1346"/>
                  </a:lnTo>
                  <a:lnTo>
                    <a:pt x="338" y="1356"/>
                  </a:lnTo>
                  <a:lnTo>
                    <a:pt x="334" y="1362"/>
                  </a:lnTo>
                  <a:lnTo>
                    <a:pt x="330" y="1364"/>
                  </a:lnTo>
                  <a:lnTo>
                    <a:pt x="330" y="1364"/>
                  </a:lnTo>
                  <a:lnTo>
                    <a:pt x="326" y="1358"/>
                  </a:lnTo>
                  <a:lnTo>
                    <a:pt x="322" y="1348"/>
                  </a:lnTo>
                  <a:lnTo>
                    <a:pt x="320" y="1338"/>
                  </a:lnTo>
                  <a:lnTo>
                    <a:pt x="320" y="1326"/>
                  </a:lnTo>
                  <a:lnTo>
                    <a:pt x="322" y="1316"/>
                  </a:lnTo>
                  <a:lnTo>
                    <a:pt x="326" y="1308"/>
                  </a:lnTo>
                  <a:lnTo>
                    <a:pt x="330" y="1304"/>
                  </a:lnTo>
                  <a:lnTo>
                    <a:pt x="332" y="1302"/>
                  </a:lnTo>
                  <a:lnTo>
                    <a:pt x="338" y="1302"/>
                  </a:lnTo>
                  <a:lnTo>
                    <a:pt x="342" y="1302"/>
                  </a:lnTo>
                  <a:lnTo>
                    <a:pt x="342" y="1302"/>
                  </a:lnTo>
                  <a:lnTo>
                    <a:pt x="346" y="1308"/>
                  </a:lnTo>
                  <a:lnTo>
                    <a:pt x="354" y="1312"/>
                  </a:lnTo>
                  <a:lnTo>
                    <a:pt x="372" y="1320"/>
                  </a:lnTo>
                  <a:lnTo>
                    <a:pt x="380" y="1324"/>
                  </a:lnTo>
                  <a:lnTo>
                    <a:pt x="386" y="1328"/>
                  </a:lnTo>
                  <a:lnTo>
                    <a:pt x="386" y="1330"/>
                  </a:lnTo>
                  <a:lnTo>
                    <a:pt x="386" y="1334"/>
                  </a:lnTo>
                  <a:lnTo>
                    <a:pt x="382" y="1340"/>
                  </a:lnTo>
                  <a:lnTo>
                    <a:pt x="382" y="1340"/>
                  </a:lnTo>
                  <a:lnTo>
                    <a:pt x="382" y="1348"/>
                  </a:lnTo>
                  <a:lnTo>
                    <a:pt x="380" y="1354"/>
                  </a:lnTo>
                  <a:lnTo>
                    <a:pt x="376" y="1368"/>
                  </a:lnTo>
                  <a:lnTo>
                    <a:pt x="368" y="1380"/>
                  </a:lnTo>
                  <a:lnTo>
                    <a:pt x="362" y="1392"/>
                  </a:lnTo>
                  <a:lnTo>
                    <a:pt x="362" y="1392"/>
                  </a:lnTo>
                  <a:lnTo>
                    <a:pt x="368" y="1396"/>
                  </a:lnTo>
                  <a:lnTo>
                    <a:pt x="372" y="1400"/>
                  </a:lnTo>
                  <a:lnTo>
                    <a:pt x="378" y="1410"/>
                  </a:lnTo>
                  <a:lnTo>
                    <a:pt x="380" y="1422"/>
                  </a:lnTo>
                  <a:lnTo>
                    <a:pt x="380" y="1434"/>
                  </a:lnTo>
                  <a:lnTo>
                    <a:pt x="376" y="1458"/>
                  </a:lnTo>
                  <a:lnTo>
                    <a:pt x="376" y="1470"/>
                  </a:lnTo>
                  <a:lnTo>
                    <a:pt x="376" y="1478"/>
                  </a:lnTo>
                  <a:lnTo>
                    <a:pt x="376" y="1478"/>
                  </a:lnTo>
                  <a:lnTo>
                    <a:pt x="374" y="1490"/>
                  </a:lnTo>
                  <a:lnTo>
                    <a:pt x="374" y="1502"/>
                  </a:lnTo>
                  <a:lnTo>
                    <a:pt x="378" y="1514"/>
                  </a:lnTo>
                  <a:lnTo>
                    <a:pt x="382" y="1528"/>
                  </a:lnTo>
                  <a:lnTo>
                    <a:pt x="390" y="1550"/>
                  </a:lnTo>
                  <a:lnTo>
                    <a:pt x="396" y="1570"/>
                  </a:lnTo>
                  <a:lnTo>
                    <a:pt x="396" y="1570"/>
                  </a:lnTo>
                  <a:lnTo>
                    <a:pt x="400" y="1572"/>
                  </a:lnTo>
                  <a:lnTo>
                    <a:pt x="404" y="1572"/>
                  </a:lnTo>
                  <a:lnTo>
                    <a:pt x="408" y="1574"/>
                  </a:lnTo>
                  <a:lnTo>
                    <a:pt x="410" y="1578"/>
                  </a:lnTo>
                  <a:lnTo>
                    <a:pt x="410" y="1578"/>
                  </a:lnTo>
                  <a:lnTo>
                    <a:pt x="406" y="1584"/>
                  </a:lnTo>
                  <a:lnTo>
                    <a:pt x="404" y="1588"/>
                  </a:lnTo>
                  <a:lnTo>
                    <a:pt x="402" y="1588"/>
                  </a:lnTo>
                  <a:lnTo>
                    <a:pt x="402" y="1588"/>
                  </a:lnTo>
                  <a:lnTo>
                    <a:pt x="406" y="1590"/>
                  </a:lnTo>
                  <a:lnTo>
                    <a:pt x="408" y="1594"/>
                  </a:lnTo>
                  <a:lnTo>
                    <a:pt x="412" y="1604"/>
                  </a:lnTo>
                  <a:lnTo>
                    <a:pt x="412" y="1604"/>
                  </a:lnTo>
                  <a:lnTo>
                    <a:pt x="410" y="1606"/>
                  </a:lnTo>
                  <a:lnTo>
                    <a:pt x="406" y="1604"/>
                  </a:lnTo>
                  <a:lnTo>
                    <a:pt x="406" y="1604"/>
                  </a:lnTo>
                  <a:lnTo>
                    <a:pt x="404" y="1608"/>
                  </a:lnTo>
                  <a:lnTo>
                    <a:pt x="404" y="1608"/>
                  </a:lnTo>
                  <a:lnTo>
                    <a:pt x="412" y="1614"/>
                  </a:lnTo>
                  <a:lnTo>
                    <a:pt x="420" y="1616"/>
                  </a:lnTo>
                  <a:lnTo>
                    <a:pt x="426" y="1616"/>
                  </a:lnTo>
                  <a:lnTo>
                    <a:pt x="436" y="1618"/>
                  </a:lnTo>
                  <a:lnTo>
                    <a:pt x="436" y="1618"/>
                  </a:lnTo>
                  <a:lnTo>
                    <a:pt x="434" y="1610"/>
                  </a:lnTo>
                  <a:lnTo>
                    <a:pt x="430" y="1600"/>
                  </a:lnTo>
                  <a:lnTo>
                    <a:pt x="420" y="1584"/>
                  </a:lnTo>
                  <a:lnTo>
                    <a:pt x="412" y="1568"/>
                  </a:lnTo>
                  <a:lnTo>
                    <a:pt x="408" y="1560"/>
                  </a:lnTo>
                  <a:lnTo>
                    <a:pt x="408" y="1552"/>
                  </a:lnTo>
                  <a:lnTo>
                    <a:pt x="408" y="1552"/>
                  </a:lnTo>
                  <a:lnTo>
                    <a:pt x="400" y="1550"/>
                  </a:lnTo>
                  <a:lnTo>
                    <a:pt x="394" y="1544"/>
                  </a:lnTo>
                  <a:lnTo>
                    <a:pt x="392" y="1538"/>
                  </a:lnTo>
                  <a:lnTo>
                    <a:pt x="392" y="1528"/>
                  </a:lnTo>
                  <a:lnTo>
                    <a:pt x="392" y="1528"/>
                  </a:lnTo>
                  <a:lnTo>
                    <a:pt x="400" y="1524"/>
                  </a:lnTo>
                  <a:lnTo>
                    <a:pt x="406" y="1524"/>
                  </a:lnTo>
                  <a:lnTo>
                    <a:pt x="420" y="1520"/>
                  </a:lnTo>
                  <a:lnTo>
                    <a:pt x="420" y="1520"/>
                  </a:lnTo>
                  <a:lnTo>
                    <a:pt x="416" y="1518"/>
                  </a:lnTo>
                  <a:lnTo>
                    <a:pt x="414" y="1516"/>
                  </a:lnTo>
                  <a:lnTo>
                    <a:pt x="412" y="1514"/>
                  </a:lnTo>
                  <a:lnTo>
                    <a:pt x="410" y="1512"/>
                  </a:lnTo>
                  <a:lnTo>
                    <a:pt x="410" y="1512"/>
                  </a:lnTo>
                  <a:lnTo>
                    <a:pt x="406" y="1512"/>
                  </a:lnTo>
                  <a:lnTo>
                    <a:pt x="406" y="1514"/>
                  </a:lnTo>
                  <a:lnTo>
                    <a:pt x="406" y="1516"/>
                  </a:lnTo>
                  <a:lnTo>
                    <a:pt x="404" y="1518"/>
                  </a:lnTo>
                  <a:lnTo>
                    <a:pt x="404" y="1518"/>
                  </a:lnTo>
                  <a:lnTo>
                    <a:pt x="402" y="1518"/>
                  </a:lnTo>
                  <a:lnTo>
                    <a:pt x="400" y="1516"/>
                  </a:lnTo>
                  <a:lnTo>
                    <a:pt x="396" y="1510"/>
                  </a:lnTo>
                  <a:lnTo>
                    <a:pt x="396" y="1506"/>
                  </a:lnTo>
                  <a:lnTo>
                    <a:pt x="396" y="1502"/>
                  </a:lnTo>
                  <a:lnTo>
                    <a:pt x="396" y="1502"/>
                  </a:lnTo>
                  <a:lnTo>
                    <a:pt x="400" y="1504"/>
                  </a:lnTo>
                  <a:lnTo>
                    <a:pt x="402" y="1506"/>
                  </a:lnTo>
                  <a:lnTo>
                    <a:pt x="404" y="1508"/>
                  </a:lnTo>
                  <a:lnTo>
                    <a:pt x="410" y="1508"/>
                  </a:lnTo>
                  <a:lnTo>
                    <a:pt x="410" y="1508"/>
                  </a:lnTo>
                  <a:lnTo>
                    <a:pt x="414" y="1496"/>
                  </a:lnTo>
                  <a:lnTo>
                    <a:pt x="416" y="1484"/>
                  </a:lnTo>
                  <a:lnTo>
                    <a:pt x="414" y="1474"/>
                  </a:lnTo>
                  <a:lnTo>
                    <a:pt x="412" y="1464"/>
                  </a:lnTo>
                  <a:lnTo>
                    <a:pt x="404" y="1442"/>
                  </a:lnTo>
                  <a:lnTo>
                    <a:pt x="404" y="1432"/>
                  </a:lnTo>
                  <a:lnTo>
                    <a:pt x="404" y="1422"/>
                  </a:lnTo>
                  <a:lnTo>
                    <a:pt x="404" y="1422"/>
                  </a:lnTo>
                  <a:lnTo>
                    <a:pt x="416" y="1420"/>
                  </a:lnTo>
                  <a:lnTo>
                    <a:pt x="426" y="1422"/>
                  </a:lnTo>
                  <a:lnTo>
                    <a:pt x="434" y="1424"/>
                  </a:lnTo>
                  <a:lnTo>
                    <a:pt x="442" y="1426"/>
                  </a:lnTo>
                  <a:lnTo>
                    <a:pt x="450" y="1432"/>
                  </a:lnTo>
                  <a:lnTo>
                    <a:pt x="456" y="1438"/>
                  </a:lnTo>
                  <a:lnTo>
                    <a:pt x="466" y="1452"/>
                  </a:lnTo>
                  <a:lnTo>
                    <a:pt x="466" y="1452"/>
                  </a:lnTo>
                  <a:lnTo>
                    <a:pt x="462" y="1456"/>
                  </a:lnTo>
                  <a:lnTo>
                    <a:pt x="458" y="1456"/>
                  </a:lnTo>
                  <a:lnTo>
                    <a:pt x="452" y="1452"/>
                  </a:lnTo>
                  <a:lnTo>
                    <a:pt x="452" y="1452"/>
                  </a:lnTo>
                  <a:lnTo>
                    <a:pt x="450" y="1470"/>
                  </a:lnTo>
                  <a:lnTo>
                    <a:pt x="448" y="1478"/>
                  </a:lnTo>
                  <a:lnTo>
                    <a:pt x="444" y="1484"/>
                  </a:lnTo>
                  <a:lnTo>
                    <a:pt x="444" y="1484"/>
                  </a:lnTo>
                  <a:lnTo>
                    <a:pt x="438" y="1480"/>
                  </a:lnTo>
                  <a:lnTo>
                    <a:pt x="438" y="1476"/>
                  </a:lnTo>
                  <a:lnTo>
                    <a:pt x="438" y="1462"/>
                  </a:lnTo>
                  <a:lnTo>
                    <a:pt x="438" y="1462"/>
                  </a:lnTo>
                  <a:lnTo>
                    <a:pt x="434" y="1464"/>
                  </a:lnTo>
                  <a:lnTo>
                    <a:pt x="434" y="1466"/>
                  </a:lnTo>
                  <a:lnTo>
                    <a:pt x="432" y="1472"/>
                  </a:lnTo>
                  <a:lnTo>
                    <a:pt x="432" y="1476"/>
                  </a:lnTo>
                  <a:lnTo>
                    <a:pt x="430" y="1480"/>
                  </a:lnTo>
                  <a:lnTo>
                    <a:pt x="428" y="1480"/>
                  </a:lnTo>
                  <a:lnTo>
                    <a:pt x="422" y="1478"/>
                  </a:lnTo>
                  <a:lnTo>
                    <a:pt x="422" y="1478"/>
                  </a:lnTo>
                  <a:lnTo>
                    <a:pt x="422" y="1484"/>
                  </a:lnTo>
                  <a:lnTo>
                    <a:pt x="424" y="1488"/>
                  </a:lnTo>
                  <a:lnTo>
                    <a:pt x="426" y="1492"/>
                  </a:lnTo>
                  <a:lnTo>
                    <a:pt x="430" y="1492"/>
                  </a:lnTo>
                  <a:lnTo>
                    <a:pt x="430" y="1492"/>
                  </a:lnTo>
                  <a:lnTo>
                    <a:pt x="430" y="1486"/>
                  </a:lnTo>
                  <a:lnTo>
                    <a:pt x="430" y="1484"/>
                  </a:lnTo>
                  <a:lnTo>
                    <a:pt x="432" y="1480"/>
                  </a:lnTo>
                  <a:lnTo>
                    <a:pt x="436" y="1478"/>
                  </a:lnTo>
                  <a:lnTo>
                    <a:pt x="436" y="1478"/>
                  </a:lnTo>
                  <a:lnTo>
                    <a:pt x="438" y="1484"/>
                  </a:lnTo>
                  <a:lnTo>
                    <a:pt x="440" y="1490"/>
                  </a:lnTo>
                  <a:lnTo>
                    <a:pt x="446" y="1492"/>
                  </a:lnTo>
                  <a:lnTo>
                    <a:pt x="454" y="1492"/>
                  </a:lnTo>
                  <a:lnTo>
                    <a:pt x="454" y="1492"/>
                  </a:lnTo>
                  <a:lnTo>
                    <a:pt x="454" y="1480"/>
                  </a:lnTo>
                  <a:lnTo>
                    <a:pt x="458" y="1472"/>
                  </a:lnTo>
                  <a:lnTo>
                    <a:pt x="462" y="1466"/>
                  </a:lnTo>
                  <a:lnTo>
                    <a:pt x="470" y="1466"/>
                  </a:lnTo>
                  <a:lnTo>
                    <a:pt x="470" y="1466"/>
                  </a:lnTo>
                  <a:lnTo>
                    <a:pt x="470" y="1462"/>
                  </a:lnTo>
                  <a:lnTo>
                    <a:pt x="468" y="1460"/>
                  </a:lnTo>
                  <a:lnTo>
                    <a:pt x="464" y="1458"/>
                  </a:lnTo>
                  <a:lnTo>
                    <a:pt x="464" y="1458"/>
                  </a:lnTo>
                  <a:lnTo>
                    <a:pt x="470" y="1458"/>
                  </a:lnTo>
                  <a:lnTo>
                    <a:pt x="474" y="1456"/>
                  </a:lnTo>
                  <a:lnTo>
                    <a:pt x="474" y="1456"/>
                  </a:lnTo>
                  <a:lnTo>
                    <a:pt x="478" y="1464"/>
                  </a:lnTo>
                  <a:lnTo>
                    <a:pt x="486" y="1470"/>
                  </a:lnTo>
                  <a:lnTo>
                    <a:pt x="492" y="1476"/>
                  </a:lnTo>
                  <a:lnTo>
                    <a:pt x="498" y="1484"/>
                  </a:lnTo>
                  <a:lnTo>
                    <a:pt x="498" y="1484"/>
                  </a:lnTo>
                  <a:lnTo>
                    <a:pt x="498" y="1496"/>
                  </a:lnTo>
                  <a:lnTo>
                    <a:pt x="500" y="1506"/>
                  </a:lnTo>
                  <a:lnTo>
                    <a:pt x="504" y="1514"/>
                  </a:lnTo>
                  <a:lnTo>
                    <a:pt x="508" y="1522"/>
                  </a:lnTo>
                  <a:lnTo>
                    <a:pt x="520" y="1538"/>
                  </a:lnTo>
                  <a:lnTo>
                    <a:pt x="526" y="1548"/>
                  </a:lnTo>
                  <a:lnTo>
                    <a:pt x="530" y="1560"/>
                  </a:lnTo>
                  <a:lnTo>
                    <a:pt x="530" y="1560"/>
                  </a:lnTo>
                  <a:lnTo>
                    <a:pt x="522" y="1560"/>
                  </a:lnTo>
                  <a:lnTo>
                    <a:pt x="520" y="1560"/>
                  </a:lnTo>
                  <a:lnTo>
                    <a:pt x="518" y="1562"/>
                  </a:lnTo>
                  <a:lnTo>
                    <a:pt x="518" y="1562"/>
                  </a:lnTo>
                  <a:lnTo>
                    <a:pt x="524" y="1562"/>
                  </a:lnTo>
                  <a:lnTo>
                    <a:pt x="528" y="1566"/>
                  </a:lnTo>
                  <a:lnTo>
                    <a:pt x="530" y="1568"/>
                  </a:lnTo>
                  <a:lnTo>
                    <a:pt x="532" y="1572"/>
                  </a:lnTo>
                  <a:lnTo>
                    <a:pt x="532" y="1582"/>
                  </a:lnTo>
                  <a:lnTo>
                    <a:pt x="530" y="1590"/>
                  </a:lnTo>
                  <a:lnTo>
                    <a:pt x="530" y="1590"/>
                  </a:lnTo>
                  <a:lnTo>
                    <a:pt x="518" y="1576"/>
                  </a:lnTo>
                  <a:lnTo>
                    <a:pt x="508" y="1566"/>
                  </a:lnTo>
                  <a:lnTo>
                    <a:pt x="508" y="1566"/>
                  </a:lnTo>
                  <a:lnTo>
                    <a:pt x="506" y="1570"/>
                  </a:lnTo>
                  <a:lnTo>
                    <a:pt x="506" y="1578"/>
                  </a:lnTo>
                  <a:lnTo>
                    <a:pt x="504" y="1584"/>
                  </a:lnTo>
                  <a:lnTo>
                    <a:pt x="504" y="1590"/>
                  </a:lnTo>
                  <a:lnTo>
                    <a:pt x="504" y="1590"/>
                  </a:lnTo>
                  <a:lnTo>
                    <a:pt x="496" y="1584"/>
                  </a:lnTo>
                  <a:lnTo>
                    <a:pt x="488" y="1576"/>
                  </a:lnTo>
                  <a:lnTo>
                    <a:pt x="484" y="1566"/>
                  </a:lnTo>
                  <a:lnTo>
                    <a:pt x="484" y="1562"/>
                  </a:lnTo>
                  <a:lnTo>
                    <a:pt x="486" y="1556"/>
                  </a:lnTo>
                  <a:lnTo>
                    <a:pt x="486" y="1556"/>
                  </a:lnTo>
                  <a:lnTo>
                    <a:pt x="480" y="1554"/>
                  </a:lnTo>
                  <a:lnTo>
                    <a:pt x="478" y="1552"/>
                  </a:lnTo>
                  <a:lnTo>
                    <a:pt x="476" y="1548"/>
                  </a:lnTo>
                  <a:lnTo>
                    <a:pt x="474" y="1540"/>
                  </a:lnTo>
                  <a:lnTo>
                    <a:pt x="474" y="1540"/>
                  </a:lnTo>
                  <a:lnTo>
                    <a:pt x="470" y="1542"/>
                  </a:lnTo>
                  <a:lnTo>
                    <a:pt x="468" y="1544"/>
                  </a:lnTo>
                  <a:lnTo>
                    <a:pt x="462" y="1548"/>
                  </a:lnTo>
                  <a:lnTo>
                    <a:pt x="462" y="1548"/>
                  </a:lnTo>
                  <a:lnTo>
                    <a:pt x="468" y="1550"/>
                  </a:lnTo>
                  <a:lnTo>
                    <a:pt x="472" y="1554"/>
                  </a:lnTo>
                  <a:lnTo>
                    <a:pt x="474" y="1564"/>
                  </a:lnTo>
                  <a:lnTo>
                    <a:pt x="466" y="1564"/>
                  </a:lnTo>
                  <a:lnTo>
                    <a:pt x="466" y="1564"/>
                  </a:lnTo>
                  <a:lnTo>
                    <a:pt x="470" y="1570"/>
                  </a:lnTo>
                  <a:lnTo>
                    <a:pt x="474" y="1574"/>
                  </a:lnTo>
                  <a:lnTo>
                    <a:pt x="486" y="1580"/>
                  </a:lnTo>
                  <a:lnTo>
                    <a:pt x="490" y="1584"/>
                  </a:lnTo>
                  <a:lnTo>
                    <a:pt x="492" y="1588"/>
                  </a:lnTo>
                  <a:lnTo>
                    <a:pt x="494" y="1594"/>
                  </a:lnTo>
                  <a:lnTo>
                    <a:pt x="490" y="1600"/>
                  </a:lnTo>
                  <a:lnTo>
                    <a:pt x="490" y="1600"/>
                  </a:lnTo>
                  <a:lnTo>
                    <a:pt x="488" y="1594"/>
                  </a:lnTo>
                  <a:lnTo>
                    <a:pt x="484" y="1592"/>
                  </a:lnTo>
                  <a:lnTo>
                    <a:pt x="482" y="1596"/>
                  </a:lnTo>
                  <a:lnTo>
                    <a:pt x="482" y="1596"/>
                  </a:lnTo>
                  <a:lnTo>
                    <a:pt x="486" y="1600"/>
                  </a:lnTo>
                  <a:lnTo>
                    <a:pt x="490" y="1604"/>
                  </a:lnTo>
                  <a:lnTo>
                    <a:pt x="492" y="1612"/>
                  </a:lnTo>
                  <a:lnTo>
                    <a:pt x="494" y="1620"/>
                  </a:lnTo>
                  <a:lnTo>
                    <a:pt x="494" y="1624"/>
                  </a:lnTo>
                  <a:lnTo>
                    <a:pt x="498" y="1630"/>
                  </a:lnTo>
                  <a:lnTo>
                    <a:pt x="498" y="1630"/>
                  </a:lnTo>
                  <a:lnTo>
                    <a:pt x="494" y="1628"/>
                  </a:lnTo>
                  <a:lnTo>
                    <a:pt x="490" y="1626"/>
                  </a:lnTo>
                  <a:lnTo>
                    <a:pt x="488" y="1624"/>
                  </a:lnTo>
                  <a:lnTo>
                    <a:pt x="482" y="1624"/>
                  </a:lnTo>
                  <a:lnTo>
                    <a:pt x="482" y="1624"/>
                  </a:lnTo>
                  <a:lnTo>
                    <a:pt x="494" y="1640"/>
                  </a:lnTo>
                  <a:lnTo>
                    <a:pt x="498" y="1644"/>
                  </a:lnTo>
                  <a:lnTo>
                    <a:pt x="500" y="1646"/>
                  </a:lnTo>
                  <a:lnTo>
                    <a:pt x="500" y="1644"/>
                  </a:lnTo>
                  <a:lnTo>
                    <a:pt x="500" y="1644"/>
                  </a:lnTo>
                  <a:lnTo>
                    <a:pt x="498" y="1638"/>
                  </a:lnTo>
                  <a:lnTo>
                    <a:pt x="498" y="1634"/>
                  </a:lnTo>
                  <a:lnTo>
                    <a:pt x="498" y="1632"/>
                  </a:lnTo>
                  <a:lnTo>
                    <a:pt x="498" y="1632"/>
                  </a:lnTo>
                  <a:lnTo>
                    <a:pt x="510" y="1660"/>
                  </a:lnTo>
                  <a:lnTo>
                    <a:pt x="516" y="1676"/>
                  </a:lnTo>
                  <a:lnTo>
                    <a:pt x="524" y="1690"/>
                  </a:lnTo>
                  <a:lnTo>
                    <a:pt x="532" y="1704"/>
                  </a:lnTo>
                  <a:lnTo>
                    <a:pt x="544" y="1714"/>
                  </a:lnTo>
                  <a:lnTo>
                    <a:pt x="558" y="1724"/>
                  </a:lnTo>
                  <a:lnTo>
                    <a:pt x="576" y="1730"/>
                  </a:lnTo>
                  <a:lnTo>
                    <a:pt x="576" y="1730"/>
                  </a:lnTo>
                  <a:lnTo>
                    <a:pt x="570" y="1722"/>
                  </a:lnTo>
                  <a:lnTo>
                    <a:pt x="562" y="1714"/>
                  </a:lnTo>
                  <a:lnTo>
                    <a:pt x="546" y="1702"/>
                  </a:lnTo>
                  <a:lnTo>
                    <a:pt x="538" y="1694"/>
                  </a:lnTo>
                  <a:lnTo>
                    <a:pt x="532" y="1688"/>
                  </a:lnTo>
                  <a:lnTo>
                    <a:pt x="526" y="1678"/>
                  </a:lnTo>
                  <a:lnTo>
                    <a:pt x="522" y="1668"/>
                  </a:lnTo>
                  <a:lnTo>
                    <a:pt x="522" y="1668"/>
                  </a:lnTo>
                  <a:lnTo>
                    <a:pt x="528" y="1668"/>
                  </a:lnTo>
                  <a:lnTo>
                    <a:pt x="530" y="1670"/>
                  </a:lnTo>
                  <a:lnTo>
                    <a:pt x="534" y="1674"/>
                  </a:lnTo>
                  <a:lnTo>
                    <a:pt x="538" y="1676"/>
                  </a:lnTo>
                  <a:lnTo>
                    <a:pt x="538" y="1676"/>
                  </a:lnTo>
                  <a:lnTo>
                    <a:pt x="540" y="1672"/>
                  </a:lnTo>
                  <a:lnTo>
                    <a:pt x="542" y="1670"/>
                  </a:lnTo>
                  <a:lnTo>
                    <a:pt x="548" y="1670"/>
                  </a:lnTo>
                  <a:lnTo>
                    <a:pt x="554" y="1672"/>
                  </a:lnTo>
                  <a:lnTo>
                    <a:pt x="558" y="1672"/>
                  </a:lnTo>
                  <a:lnTo>
                    <a:pt x="560" y="1670"/>
                  </a:lnTo>
                  <a:lnTo>
                    <a:pt x="560" y="1670"/>
                  </a:lnTo>
                  <a:lnTo>
                    <a:pt x="552" y="1662"/>
                  </a:lnTo>
                  <a:lnTo>
                    <a:pt x="548" y="1652"/>
                  </a:lnTo>
                  <a:lnTo>
                    <a:pt x="546" y="1642"/>
                  </a:lnTo>
                  <a:lnTo>
                    <a:pt x="546" y="1630"/>
                  </a:lnTo>
                  <a:lnTo>
                    <a:pt x="548" y="1606"/>
                  </a:lnTo>
                  <a:lnTo>
                    <a:pt x="548" y="1596"/>
                  </a:lnTo>
                  <a:lnTo>
                    <a:pt x="544" y="1586"/>
                  </a:lnTo>
                  <a:lnTo>
                    <a:pt x="544" y="1586"/>
                  </a:lnTo>
                  <a:lnTo>
                    <a:pt x="550" y="1584"/>
                  </a:lnTo>
                  <a:lnTo>
                    <a:pt x="552" y="1582"/>
                  </a:lnTo>
                  <a:lnTo>
                    <a:pt x="552" y="1580"/>
                  </a:lnTo>
                  <a:lnTo>
                    <a:pt x="552" y="1580"/>
                  </a:lnTo>
                  <a:lnTo>
                    <a:pt x="546" y="1570"/>
                  </a:lnTo>
                  <a:lnTo>
                    <a:pt x="542" y="1556"/>
                  </a:lnTo>
                  <a:lnTo>
                    <a:pt x="540" y="1550"/>
                  </a:lnTo>
                  <a:lnTo>
                    <a:pt x="540" y="1542"/>
                  </a:lnTo>
                  <a:lnTo>
                    <a:pt x="542" y="1536"/>
                  </a:lnTo>
                  <a:lnTo>
                    <a:pt x="544" y="1530"/>
                  </a:lnTo>
                  <a:lnTo>
                    <a:pt x="544" y="1530"/>
                  </a:lnTo>
                  <a:lnTo>
                    <a:pt x="556" y="1542"/>
                  </a:lnTo>
                  <a:lnTo>
                    <a:pt x="568" y="1552"/>
                  </a:lnTo>
                  <a:lnTo>
                    <a:pt x="592" y="1572"/>
                  </a:lnTo>
                  <a:lnTo>
                    <a:pt x="616" y="1592"/>
                  </a:lnTo>
                  <a:lnTo>
                    <a:pt x="628" y="1602"/>
                  </a:lnTo>
                  <a:lnTo>
                    <a:pt x="638" y="1614"/>
                  </a:lnTo>
                  <a:lnTo>
                    <a:pt x="638" y="1614"/>
                  </a:lnTo>
                  <a:lnTo>
                    <a:pt x="636" y="1616"/>
                  </a:lnTo>
                  <a:lnTo>
                    <a:pt x="634" y="1620"/>
                  </a:lnTo>
                  <a:lnTo>
                    <a:pt x="634" y="1632"/>
                  </a:lnTo>
                  <a:lnTo>
                    <a:pt x="634" y="1632"/>
                  </a:lnTo>
                  <a:lnTo>
                    <a:pt x="636" y="1632"/>
                  </a:lnTo>
                  <a:lnTo>
                    <a:pt x="638" y="1634"/>
                  </a:lnTo>
                  <a:lnTo>
                    <a:pt x="636" y="1638"/>
                  </a:lnTo>
                  <a:lnTo>
                    <a:pt x="636" y="1638"/>
                  </a:lnTo>
                  <a:lnTo>
                    <a:pt x="652" y="1636"/>
                  </a:lnTo>
                  <a:lnTo>
                    <a:pt x="668" y="1638"/>
                  </a:lnTo>
                  <a:lnTo>
                    <a:pt x="686" y="1642"/>
                  </a:lnTo>
                  <a:lnTo>
                    <a:pt x="702" y="1648"/>
                  </a:lnTo>
                  <a:lnTo>
                    <a:pt x="734" y="1664"/>
                  </a:lnTo>
                  <a:lnTo>
                    <a:pt x="762" y="1678"/>
                  </a:lnTo>
                  <a:lnTo>
                    <a:pt x="762" y="1678"/>
                  </a:lnTo>
                  <a:lnTo>
                    <a:pt x="766" y="1682"/>
                  </a:lnTo>
                  <a:lnTo>
                    <a:pt x="764" y="1684"/>
                  </a:lnTo>
                  <a:lnTo>
                    <a:pt x="764" y="1686"/>
                  </a:lnTo>
                  <a:lnTo>
                    <a:pt x="766" y="1688"/>
                  </a:lnTo>
                  <a:lnTo>
                    <a:pt x="766" y="1688"/>
                  </a:lnTo>
                  <a:lnTo>
                    <a:pt x="790" y="1690"/>
                  </a:lnTo>
                  <a:lnTo>
                    <a:pt x="796" y="1692"/>
                  </a:lnTo>
                  <a:lnTo>
                    <a:pt x="802" y="1694"/>
                  </a:lnTo>
                  <a:lnTo>
                    <a:pt x="806" y="1698"/>
                  </a:lnTo>
                  <a:lnTo>
                    <a:pt x="808" y="1704"/>
                  </a:lnTo>
                  <a:lnTo>
                    <a:pt x="808" y="1704"/>
                  </a:lnTo>
                  <a:lnTo>
                    <a:pt x="810" y="1702"/>
                  </a:lnTo>
                  <a:lnTo>
                    <a:pt x="812" y="1704"/>
                  </a:lnTo>
                  <a:lnTo>
                    <a:pt x="812" y="1708"/>
                  </a:lnTo>
                  <a:lnTo>
                    <a:pt x="814" y="1710"/>
                  </a:lnTo>
                  <a:lnTo>
                    <a:pt x="814" y="1710"/>
                  </a:lnTo>
                  <a:lnTo>
                    <a:pt x="842" y="1714"/>
                  </a:lnTo>
                  <a:lnTo>
                    <a:pt x="872" y="1720"/>
                  </a:lnTo>
                  <a:lnTo>
                    <a:pt x="888" y="1726"/>
                  </a:lnTo>
                  <a:lnTo>
                    <a:pt x="900" y="1732"/>
                  </a:lnTo>
                  <a:lnTo>
                    <a:pt x="910" y="1738"/>
                  </a:lnTo>
                  <a:lnTo>
                    <a:pt x="916" y="1746"/>
                  </a:lnTo>
                  <a:lnTo>
                    <a:pt x="916" y="1746"/>
                  </a:lnTo>
                  <a:lnTo>
                    <a:pt x="920" y="1742"/>
                  </a:lnTo>
                  <a:lnTo>
                    <a:pt x="924" y="1742"/>
                  </a:lnTo>
                  <a:lnTo>
                    <a:pt x="942" y="1744"/>
                  </a:lnTo>
                  <a:lnTo>
                    <a:pt x="942" y="1744"/>
                  </a:lnTo>
                  <a:lnTo>
                    <a:pt x="956" y="1742"/>
                  </a:lnTo>
                  <a:lnTo>
                    <a:pt x="968" y="1740"/>
                  </a:lnTo>
                  <a:lnTo>
                    <a:pt x="980" y="1736"/>
                  </a:lnTo>
                  <a:lnTo>
                    <a:pt x="992" y="1728"/>
                  </a:lnTo>
                  <a:lnTo>
                    <a:pt x="992" y="1728"/>
                  </a:lnTo>
                  <a:lnTo>
                    <a:pt x="988" y="1732"/>
                  </a:lnTo>
                  <a:lnTo>
                    <a:pt x="984" y="1736"/>
                  </a:lnTo>
                  <a:lnTo>
                    <a:pt x="982" y="1740"/>
                  </a:lnTo>
                  <a:lnTo>
                    <a:pt x="984" y="1742"/>
                  </a:lnTo>
                  <a:lnTo>
                    <a:pt x="986" y="1744"/>
                  </a:lnTo>
                  <a:lnTo>
                    <a:pt x="986" y="1744"/>
                  </a:lnTo>
                  <a:lnTo>
                    <a:pt x="990" y="1738"/>
                  </a:lnTo>
                  <a:lnTo>
                    <a:pt x="992" y="1736"/>
                  </a:lnTo>
                  <a:lnTo>
                    <a:pt x="996" y="1736"/>
                  </a:lnTo>
                  <a:lnTo>
                    <a:pt x="996" y="1736"/>
                  </a:lnTo>
                  <a:lnTo>
                    <a:pt x="1008" y="1746"/>
                  </a:lnTo>
                  <a:lnTo>
                    <a:pt x="1020" y="1754"/>
                  </a:lnTo>
                  <a:lnTo>
                    <a:pt x="1046" y="1770"/>
                  </a:lnTo>
                  <a:lnTo>
                    <a:pt x="1046" y="1770"/>
                  </a:lnTo>
                  <a:lnTo>
                    <a:pt x="1060" y="1770"/>
                  </a:lnTo>
                  <a:lnTo>
                    <a:pt x="1074" y="1770"/>
                  </a:lnTo>
                  <a:lnTo>
                    <a:pt x="1098" y="1766"/>
                  </a:lnTo>
                  <a:lnTo>
                    <a:pt x="1098" y="1766"/>
                  </a:lnTo>
                  <a:lnTo>
                    <a:pt x="1106" y="1766"/>
                  </a:lnTo>
                  <a:lnTo>
                    <a:pt x="1108" y="1766"/>
                  </a:lnTo>
                  <a:lnTo>
                    <a:pt x="1108" y="1762"/>
                  </a:lnTo>
                  <a:lnTo>
                    <a:pt x="1116" y="1756"/>
                  </a:lnTo>
                  <a:lnTo>
                    <a:pt x="1116" y="1756"/>
                  </a:lnTo>
                  <a:lnTo>
                    <a:pt x="1112" y="1756"/>
                  </a:lnTo>
                  <a:lnTo>
                    <a:pt x="1108" y="1758"/>
                  </a:lnTo>
                  <a:lnTo>
                    <a:pt x="1100" y="1762"/>
                  </a:lnTo>
                  <a:lnTo>
                    <a:pt x="1096" y="1764"/>
                  </a:lnTo>
                  <a:lnTo>
                    <a:pt x="1092" y="1762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72" y="1760"/>
                  </a:lnTo>
                  <a:lnTo>
                    <a:pt x="1054" y="1758"/>
                  </a:lnTo>
                  <a:lnTo>
                    <a:pt x="1048" y="1754"/>
                  </a:lnTo>
                  <a:lnTo>
                    <a:pt x="1042" y="1750"/>
                  </a:lnTo>
                  <a:lnTo>
                    <a:pt x="1036" y="1744"/>
                  </a:lnTo>
                  <a:lnTo>
                    <a:pt x="1034" y="1736"/>
                  </a:lnTo>
                  <a:lnTo>
                    <a:pt x="1034" y="1736"/>
                  </a:lnTo>
                  <a:lnTo>
                    <a:pt x="1036" y="1734"/>
                  </a:lnTo>
                  <a:lnTo>
                    <a:pt x="1036" y="1730"/>
                  </a:lnTo>
                  <a:lnTo>
                    <a:pt x="1036" y="1730"/>
                  </a:lnTo>
                  <a:lnTo>
                    <a:pt x="1046" y="1732"/>
                  </a:lnTo>
                  <a:lnTo>
                    <a:pt x="1056" y="1730"/>
                  </a:lnTo>
                  <a:lnTo>
                    <a:pt x="1074" y="1728"/>
                  </a:lnTo>
                  <a:lnTo>
                    <a:pt x="1094" y="1724"/>
                  </a:lnTo>
                  <a:lnTo>
                    <a:pt x="1102" y="1724"/>
                  </a:lnTo>
                  <a:lnTo>
                    <a:pt x="1112" y="1726"/>
                  </a:lnTo>
                  <a:lnTo>
                    <a:pt x="1112" y="1726"/>
                  </a:lnTo>
                  <a:lnTo>
                    <a:pt x="1112" y="1722"/>
                  </a:lnTo>
                  <a:lnTo>
                    <a:pt x="1110" y="1720"/>
                  </a:lnTo>
                  <a:lnTo>
                    <a:pt x="1106" y="1720"/>
                  </a:lnTo>
                  <a:lnTo>
                    <a:pt x="1102" y="1718"/>
                  </a:lnTo>
                  <a:lnTo>
                    <a:pt x="1100" y="1714"/>
                  </a:lnTo>
                  <a:lnTo>
                    <a:pt x="1100" y="1714"/>
                  </a:lnTo>
                  <a:lnTo>
                    <a:pt x="1110" y="1714"/>
                  </a:lnTo>
                  <a:lnTo>
                    <a:pt x="1116" y="1712"/>
                  </a:lnTo>
                  <a:lnTo>
                    <a:pt x="1130" y="1708"/>
                  </a:lnTo>
                  <a:lnTo>
                    <a:pt x="1130" y="1708"/>
                  </a:lnTo>
                  <a:lnTo>
                    <a:pt x="1128" y="1712"/>
                  </a:lnTo>
                  <a:lnTo>
                    <a:pt x="1126" y="1714"/>
                  </a:lnTo>
                  <a:lnTo>
                    <a:pt x="1126" y="1714"/>
                  </a:lnTo>
                  <a:lnTo>
                    <a:pt x="1130" y="1716"/>
                  </a:lnTo>
                  <a:lnTo>
                    <a:pt x="1134" y="1714"/>
                  </a:lnTo>
                  <a:lnTo>
                    <a:pt x="1138" y="1712"/>
                  </a:lnTo>
                  <a:lnTo>
                    <a:pt x="1142" y="1712"/>
                  </a:lnTo>
                  <a:lnTo>
                    <a:pt x="1144" y="1714"/>
                  </a:lnTo>
                  <a:lnTo>
                    <a:pt x="1144" y="1714"/>
                  </a:lnTo>
                  <a:lnTo>
                    <a:pt x="1146" y="1712"/>
                  </a:lnTo>
                  <a:lnTo>
                    <a:pt x="1148" y="1708"/>
                  </a:lnTo>
                  <a:lnTo>
                    <a:pt x="1154" y="1704"/>
                  </a:lnTo>
                  <a:lnTo>
                    <a:pt x="1160" y="1702"/>
                  </a:lnTo>
                  <a:lnTo>
                    <a:pt x="1160" y="1700"/>
                  </a:lnTo>
                  <a:lnTo>
                    <a:pt x="1158" y="1696"/>
                  </a:lnTo>
                  <a:lnTo>
                    <a:pt x="1158" y="1696"/>
                  </a:lnTo>
                  <a:lnTo>
                    <a:pt x="1158" y="1698"/>
                  </a:lnTo>
                  <a:lnTo>
                    <a:pt x="1156" y="1700"/>
                  </a:lnTo>
                  <a:lnTo>
                    <a:pt x="1152" y="1700"/>
                  </a:lnTo>
                  <a:lnTo>
                    <a:pt x="1148" y="1700"/>
                  </a:lnTo>
                  <a:lnTo>
                    <a:pt x="1148" y="1698"/>
                  </a:lnTo>
                  <a:lnTo>
                    <a:pt x="1148" y="1696"/>
                  </a:lnTo>
                  <a:lnTo>
                    <a:pt x="1148" y="1696"/>
                  </a:lnTo>
                  <a:lnTo>
                    <a:pt x="1154" y="1696"/>
                  </a:lnTo>
                  <a:lnTo>
                    <a:pt x="1162" y="1692"/>
                  </a:lnTo>
                  <a:lnTo>
                    <a:pt x="1168" y="1692"/>
                  </a:lnTo>
                  <a:lnTo>
                    <a:pt x="1170" y="1692"/>
                  </a:lnTo>
                  <a:lnTo>
                    <a:pt x="1174" y="1694"/>
                  </a:lnTo>
                  <a:lnTo>
                    <a:pt x="1174" y="1694"/>
                  </a:lnTo>
                  <a:lnTo>
                    <a:pt x="1170" y="1696"/>
                  </a:lnTo>
                  <a:lnTo>
                    <a:pt x="1168" y="1696"/>
                  </a:lnTo>
                  <a:lnTo>
                    <a:pt x="1164" y="1698"/>
                  </a:lnTo>
                  <a:lnTo>
                    <a:pt x="1164" y="1702"/>
                  </a:lnTo>
                  <a:lnTo>
                    <a:pt x="1164" y="1702"/>
                  </a:lnTo>
                  <a:lnTo>
                    <a:pt x="1172" y="1700"/>
                  </a:lnTo>
                  <a:lnTo>
                    <a:pt x="1180" y="1698"/>
                  </a:lnTo>
                  <a:lnTo>
                    <a:pt x="1186" y="1696"/>
                  </a:lnTo>
                  <a:lnTo>
                    <a:pt x="1192" y="1694"/>
                  </a:lnTo>
                  <a:lnTo>
                    <a:pt x="1192" y="1694"/>
                  </a:lnTo>
                  <a:lnTo>
                    <a:pt x="1192" y="1688"/>
                  </a:lnTo>
                  <a:lnTo>
                    <a:pt x="1194" y="1684"/>
                  </a:lnTo>
                  <a:lnTo>
                    <a:pt x="1196" y="1682"/>
                  </a:lnTo>
                  <a:lnTo>
                    <a:pt x="1202" y="1684"/>
                  </a:lnTo>
                  <a:lnTo>
                    <a:pt x="1202" y="1684"/>
                  </a:lnTo>
                  <a:lnTo>
                    <a:pt x="1196" y="1684"/>
                  </a:lnTo>
                  <a:lnTo>
                    <a:pt x="1194" y="1686"/>
                  </a:lnTo>
                  <a:lnTo>
                    <a:pt x="1196" y="1690"/>
                  </a:lnTo>
                  <a:lnTo>
                    <a:pt x="1196" y="1692"/>
                  </a:lnTo>
                  <a:lnTo>
                    <a:pt x="1196" y="1692"/>
                  </a:lnTo>
                  <a:lnTo>
                    <a:pt x="1212" y="1684"/>
                  </a:lnTo>
                  <a:lnTo>
                    <a:pt x="1228" y="1674"/>
                  </a:lnTo>
                  <a:lnTo>
                    <a:pt x="1236" y="1670"/>
                  </a:lnTo>
                  <a:lnTo>
                    <a:pt x="1242" y="1668"/>
                  </a:lnTo>
                  <a:lnTo>
                    <a:pt x="1248" y="1670"/>
                  </a:lnTo>
                  <a:lnTo>
                    <a:pt x="1254" y="1674"/>
                  </a:lnTo>
                  <a:lnTo>
                    <a:pt x="1254" y="1674"/>
                  </a:lnTo>
                  <a:lnTo>
                    <a:pt x="1240" y="1680"/>
                  </a:lnTo>
                  <a:lnTo>
                    <a:pt x="1226" y="1686"/>
                  </a:lnTo>
                  <a:lnTo>
                    <a:pt x="1198" y="1696"/>
                  </a:lnTo>
                  <a:lnTo>
                    <a:pt x="1170" y="1708"/>
                  </a:lnTo>
                  <a:lnTo>
                    <a:pt x="1158" y="1714"/>
                  </a:lnTo>
                  <a:lnTo>
                    <a:pt x="1144" y="1722"/>
                  </a:lnTo>
                  <a:lnTo>
                    <a:pt x="1144" y="1722"/>
                  </a:lnTo>
                  <a:lnTo>
                    <a:pt x="1150" y="1720"/>
                  </a:lnTo>
                  <a:lnTo>
                    <a:pt x="1154" y="1720"/>
                  </a:lnTo>
                  <a:lnTo>
                    <a:pt x="1164" y="1724"/>
                  </a:lnTo>
                  <a:lnTo>
                    <a:pt x="1176" y="1728"/>
                  </a:lnTo>
                  <a:lnTo>
                    <a:pt x="1180" y="1728"/>
                  </a:lnTo>
                  <a:lnTo>
                    <a:pt x="1186" y="1726"/>
                  </a:lnTo>
                  <a:lnTo>
                    <a:pt x="1186" y="1726"/>
                  </a:lnTo>
                  <a:lnTo>
                    <a:pt x="1180" y="1722"/>
                  </a:lnTo>
                  <a:lnTo>
                    <a:pt x="1174" y="1720"/>
                  </a:lnTo>
                  <a:lnTo>
                    <a:pt x="1164" y="1718"/>
                  </a:lnTo>
                  <a:lnTo>
                    <a:pt x="1164" y="1718"/>
                  </a:lnTo>
                  <a:lnTo>
                    <a:pt x="1214" y="1698"/>
                  </a:lnTo>
                  <a:lnTo>
                    <a:pt x="1238" y="1690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74" y="1690"/>
                  </a:lnTo>
                  <a:lnTo>
                    <a:pt x="1278" y="1696"/>
                  </a:lnTo>
                  <a:lnTo>
                    <a:pt x="1278" y="1700"/>
                  </a:lnTo>
                  <a:lnTo>
                    <a:pt x="1278" y="1704"/>
                  </a:lnTo>
                  <a:lnTo>
                    <a:pt x="1278" y="1704"/>
                  </a:lnTo>
                  <a:lnTo>
                    <a:pt x="1284" y="1704"/>
                  </a:lnTo>
                  <a:lnTo>
                    <a:pt x="1288" y="1704"/>
                  </a:lnTo>
                  <a:lnTo>
                    <a:pt x="1290" y="1706"/>
                  </a:lnTo>
                  <a:lnTo>
                    <a:pt x="1292" y="1708"/>
                  </a:lnTo>
                  <a:lnTo>
                    <a:pt x="1296" y="1714"/>
                  </a:lnTo>
                  <a:lnTo>
                    <a:pt x="1298" y="1716"/>
                  </a:lnTo>
                  <a:lnTo>
                    <a:pt x="1300" y="1718"/>
                  </a:lnTo>
                  <a:lnTo>
                    <a:pt x="1300" y="1718"/>
                  </a:lnTo>
                  <a:lnTo>
                    <a:pt x="1302" y="1714"/>
                  </a:lnTo>
                  <a:lnTo>
                    <a:pt x="1302" y="1710"/>
                  </a:lnTo>
                  <a:lnTo>
                    <a:pt x="1298" y="1704"/>
                  </a:lnTo>
                  <a:lnTo>
                    <a:pt x="1294" y="1700"/>
                  </a:lnTo>
                  <a:lnTo>
                    <a:pt x="1294" y="1696"/>
                  </a:lnTo>
                  <a:lnTo>
                    <a:pt x="1298" y="1694"/>
                  </a:lnTo>
                  <a:lnTo>
                    <a:pt x="1298" y="1694"/>
                  </a:lnTo>
                  <a:lnTo>
                    <a:pt x="1292" y="1694"/>
                  </a:lnTo>
                  <a:lnTo>
                    <a:pt x="1288" y="1692"/>
                  </a:lnTo>
                  <a:lnTo>
                    <a:pt x="1280" y="1686"/>
                  </a:lnTo>
                  <a:lnTo>
                    <a:pt x="1274" y="1678"/>
                  </a:lnTo>
                  <a:lnTo>
                    <a:pt x="1270" y="1670"/>
                  </a:lnTo>
                  <a:lnTo>
                    <a:pt x="1270" y="1670"/>
                  </a:lnTo>
                  <a:lnTo>
                    <a:pt x="1276" y="1668"/>
                  </a:lnTo>
                  <a:lnTo>
                    <a:pt x="1270" y="1668"/>
                  </a:lnTo>
                  <a:lnTo>
                    <a:pt x="1266" y="1668"/>
                  </a:lnTo>
                  <a:lnTo>
                    <a:pt x="1262" y="1666"/>
                  </a:lnTo>
                  <a:lnTo>
                    <a:pt x="1260" y="1662"/>
                  </a:lnTo>
                  <a:lnTo>
                    <a:pt x="1262" y="1656"/>
                  </a:lnTo>
                  <a:lnTo>
                    <a:pt x="1262" y="1656"/>
                  </a:lnTo>
                  <a:lnTo>
                    <a:pt x="1274" y="1654"/>
                  </a:lnTo>
                  <a:lnTo>
                    <a:pt x="1278" y="1652"/>
                  </a:lnTo>
                  <a:lnTo>
                    <a:pt x="1282" y="1648"/>
                  </a:lnTo>
                  <a:lnTo>
                    <a:pt x="1282" y="1648"/>
                  </a:lnTo>
                  <a:lnTo>
                    <a:pt x="1284" y="1652"/>
                  </a:lnTo>
                  <a:lnTo>
                    <a:pt x="1284" y="1656"/>
                  </a:lnTo>
                  <a:lnTo>
                    <a:pt x="1284" y="1660"/>
                  </a:lnTo>
                  <a:lnTo>
                    <a:pt x="1288" y="1664"/>
                  </a:lnTo>
                  <a:lnTo>
                    <a:pt x="1288" y="1664"/>
                  </a:lnTo>
                  <a:lnTo>
                    <a:pt x="1294" y="1656"/>
                  </a:lnTo>
                  <a:lnTo>
                    <a:pt x="1302" y="1648"/>
                  </a:lnTo>
                  <a:lnTo>
                    <a:pt x="1310" y="1644"/>
                  </a:lnTo>
                  <a:lnTo>
                    <a:pt x="1314" y="1638"/>
                  </a:lnTo>
                  <a:lnTo>
                    <a:pt x="1314" y="1638"/>
                  </a:lnTo>
                  <a:lnTo>
                    <a:pt x="1316" y="1640"/>
                  </a:lnTo>
                  <a:lnTo>
                    <a:pt x="1318" y="1640"/>
                  </a:lnTo>
                  <a:lnTo>
                    <a:pt x="1324" y="1638"/>
                  </a:lnTo>
                  <a:lnTo>
                    <a:pt x="1330" y="1634"/>
                  </a:lnTo>
                  <a:lnTo>
                    <a:pt x="1334" y="1626"/>
                  </a:lnTo>
                  <a:lnTo>
                    <a:pt x="1334" y="1626"/>
                  </a:lnTo>
                  <a:lnTo>
                    <a:pt x="1332" y="1626"/>
                  </a:lnTo>
                  <a:lnTo>
                    <a:pt x="1332" y="1626"/>
                  </a:lnTo>
                  <a:lnTo>
                    <a:pt x="1326" y="1628"/>
                  </a:lnTo>
                  <a:lnTo>
                    <a:pt x="1322" y="1630"/>
                  </a:lnTo>
                  <a:lnTo>
                    <a:pt x="1318" y="1630"/>
                  </a:lnTo>
                  <a:lnTo>
                    <a:pt x="1316" y="1626"/>
                  </a:lnTo>
                  <a:lnTo>
                    <a:pt x="1316" y="1626"/>
                  </a:lnTo>
                  <a:lnTo>
                    <a:pt x="1324" y="1620"/>
                  </a:lnTo>
                  <a:lnTo>
                    <a:pt x="1332" y="1614"/>
                  </a:lnTo>
                  <a:lnTo>
                    <a:pt x="1332" y="1614"/>
                  </a:lnTo>
                  <a:lnTo>
                    <a:pt x="1332" y="1616"/>
                  </a:lnTo>
                  <a:lnTo>
                    <a:pt x="1334" y="1618"/>
                  </a:lnTo>
                  <a:lnTo>
                    <a:pt x="1334" y="1624"/>
                  </a:lnTo>
                  <a:lnTo>
                    <a:pt x="1334" y="1624"/>
                  </a:lnTo>
                  <a:lnTo>
                    <a:pt x="1340" y="1624"/>
                  </a:lnTo>
                  <a:lnTo>
                    <a:pt x="1344" y="1622"/>
                  </a:lnTo>
                  <a:lnTo>
                    <a:pt x="1348" y="1620"/>
                  </a:lnTo>
                  <a:lnTo>
                    <a:pt x="1350" y="1616"/>
                  </a:lnTo>
                  <a:lnTo>
                    <a:pt x="1350" y="1616"/>
                  </a:lnTo>
                  <a:lnTo>
                    <a:pt x="1344" y="1616"/>
                  </a:lnTo>
                  <a:lnTo>
                    <a:pt x="1340" y="1616"/>
                  </a:lnTo>
                  <a:lnTo>
                    <a:pt x="1338" y="1616"/>
                  </a:lnTo>
                  <a:lnTo>
                    <a:pt x="1334" y="1614"/>
                  </a:lnTo>
                  <a:lnTo>
                    <a:pt x="1334" y="1614"/>
                  </a:lnTo>
                  <a:lnTo>
                    <a:pt x="1338" y="1610"/>
                  </a:lnTo>
                  <a:lnTo>
                    <a:pt x="1342" y="1606"/>
                  </a:lnTo>
                  <a:lnTo>
                    <a:pt x="1346" y="1604"/>
                  </a:lnTo>
                  <a:lnTo>
                    <a:pt x="1352" y="1604"/>
                  </a:lnTo>
                  <a:lnTo>
                    <a:pt x="1352" y="1604"/>
                  </a:lnTo>
                  <a:lnTo>
                    <a:pt x="1354" y="1606"/>
                  </a:lnTo>
                  <a:lnTo>
                    <a:pt x="1354" y="1610"/>
                  </a:lnTo>
                  <a:lnTo>
                    <a:pt x="1350" y="1614"/>
                  </a:lnTo>
                  <a:lnTo>
                    <a:pt x="1366" y="1614"/>
                  </a:lnTo>
                  <a:lnTo>
                    <a:pt x="1366" y="1614"/>
                  </a:lnTo>
                  <a:lnTo>
                    <a:pt x="1364" y="1618"/>
                  </a:lnTo>
                  <a:lnTo>
                    <a:pt x="1360" y="1620"/>
                  </a:lnTo>
                  <a:lnTo>
                    <a:pt x="1358" y="1622"/>
                  </a:lnTo>
                  <a:lnTo>
                    <a:pt x="1358" y="1626"/>
                  </a:lnTo>
                  <a:lnTo>
                    <a:pt x="1358" y="1626"/>
                  </a:lnTo>
                  <a:lnTo>
                    <a:pt x="1362" y="1626"/>
                  </a:lnTo>
                  <a:lnTo>
                    <a:pt x="1364" y="1628"/>
                  </a:lnTo>
                  <a:lnTo>
                    <a:pt x="1366" y="1632"/>
                  </a:lnTo>
                  <a:lnTo>
                    <a:pt x="1370" y="1632"/>
                  </a:lnTo>
                  <a:lnTo>
                    <a:pt x="1370" y="1632"/>
                  </a:lnTo>
                  <a:lnTo>
                    <a:pt x="1386" y="1616"/>
                  </a:lnTo>
                  <a:lnTo>
                    <a:pt x="1408" y="1598"/>
                  </a:lnTo>
                  <a:lnTo>
                    <a:pt x="1418" y="1590"/>
                  </a:lnTo>
                  <a:lnTo>
                    <a:pt x="1428" y="1584"/>
                  </a:lnTo>
                  <a:lnTo>
                    <a:pt x="1438" y="1582"/>
                  </a:lnTo>
                  <a:lnTo>
                    <a:pt x="1440" y="1582"/>
                  </a:lnTo>
                  <a:lnTo>
                    <a:pt x="1444" y="1586"/>
                  </a:lnTo>
                  <a:lnTo>
                    <a:pt x="1444" y="1586"/>
                  </a:lnTo>
                  <a:lnTo>
                    <a:pt x="1444" y="1582"/>
                  </a:lnTo>
                  <a:lnTo>
                    <a:pt x="1440" y="1580"/>
                  </a:lnTo>
                  <a:lnTo>
                    <a:pt x="1438" y="1578"/>
                  </a:lnTo>
                  <a:lnTo>
                    <a:pt x="1438" y="1572"/>
                  </a:lnTo>
                  <a:lnTo>
                    <a:pt x="1438" y="1572"/>
                  </a:lnTo>
                  <a:lnTo>
                    <a:pt x="1450" y="1574"/>
                  </a:lnTo>
                  <a:lnTo>
                    <a:pt x="1464" y="1578"/>
                  </a:lnTo>
                  <a:lnTo>
                    <a:pt x="1464" y="1578"/>
                  </a:lnTo>
                  <a:lnTo>
                    <a:pt x="1464" y="1572"/>
                  </a:lnTo>
                  <a:lnTo>
                    <a:pt x="1464" y="1566"/>
                  </a:lnTo>
                  <a:lnTo>
                    <a:pt x="1462" y="1562"/>
                  </a:lnTo>
                  <a:lnTo>
                    <a:pt x="1462" y="1556"/>
                  </a:lnTo>
                  <a:lnTo>
                    <a:pt x="1462" y="1556"/>
                  </a:lnTo>
                  <a:lnTo>
                    <a:pt x="1468" y="1554"/>
                  </a:lnTo>
                  <a:lnTo>
                    <a:pt x="1474" y="1550"/>
                  </a:lnTo>
                  <a:lnTo>
                    <a:pt x="1482" y="1538"/>
                  </a:lnTo>
                  <a:lnTo>
                    <a:pt x="1488" y="1528"/>
                  </a:lnTo>
                  <a:lnTo>
                    <a:pt x="1494" y="1522"/>
                  </a:lnTo>
                  <a:lnTo>
                    <a:pt x="1500" y="1520"/>
                  </a:lnTo>
                  <a:lnTo>
                    <a:pt x="1500" y="1520"/>
                  </a:lnTo>
                  <a:lnTo>
                    <a:pt x="1502" y="1524"/>
                  </a:lnTo>
                  <a:lnTo>
                    <a:pt x="1502" y="1530"/>
                  </a:lnTo>
                  <a:lnTo>
                    <a:pt x="1500" y="1540"/>
                  </a:lnTo>
                  <a:lnTo>
                    <a:pt x="1500" y="1548"/>
                  </a:lnTo>
                  <a:lnTo>
                    <a:pt x="1500" y="1552"/>
                  </a:lnTo>
                  <a:lnTo>
                    <a:pt x="1504" y="1556"/>
                  </a:lnTo>
                  <a:lnTo>
                    <a:pt x="1504" y="1556"/>
                  </a:lnTo>
                  <a:lnTo>
                    <a:pt x="1504" y="1544"/>
                  </a:lnTo>
                  <a:lnTo>
                    <a:pt x="1506" y="1532"/>
                  </a:lnTo>
                  <a:lnTo>
                    <a:pt x="1512" y="1522"/>
                  </a:lnTo>
                  <a:lnTo>
                    <a:pt x="1518" y="1512"/>
                  </a:lnTo>
                  <a:lnTo>
                    <a:pt x="1518" y="1512"/>
                  </a:lnTo>
                  <a:lnTo>
                    <a:pt x="1520" y="1516"/>
                  </a:lnTo>
                  <a:lnTo>
                    <a:pt x="1520" y="1520"/>
                  </a:lnTo>
                  <a:lnTo>
                    <a:pt x="1520" y="1524"/>
                  </a:lnTo>
                  <a:lnTo>
                    <a:pt x="1524" y="1526"/>
                  </a:lnTo>
                  <a:lnTo>
                    <a:pt x="1524" y="1526"/>
                  </a:lnTo>
                  <a:lnTo>
                    <a:pt x="1536" y="1518"/>
                  </a:lnTo>
                  <a:lnTo>
                    <a:pt x="1546" y="1508"/>
                  </a:lnTo>
                  <a:lnTo>
                    <a:pt x="1556" y="1496"/>
                  </a:lnTo>
                  <a:lnTo>
                    <a:pt x="1566" y="1482"/>
                  </a:lnTo>
                  <a:lnTo>
                    <a:pt x="1584" y="1456"/>
                  </a:lnTo>
                  <a:lnTo>
                    <a:pt x="1602" y="1430"/>
                  </a:lnTo>
                  <a:lnTo>
                    <a:pt x="1602" y="1430"/>
                  </a:lnTo>
                  <a:lnTo>
                    <a:pt x="1608" y="1426"/>
                  </a:lnTo>
                  <a:lnTo>
                    <a:pt x="1614" y="1426"/>
                  </a:lnTo>
                  <a:lnTo>
                    <a:pt x="1614" y="1426"/>
                  </a:lnTo>
                  <a:lnTo>
                    <a:pt x="1616" y="1434"/>
                  </a:lnTo>
                  <a:lnTo>
                    <a:pt x="1618" y="1438"/>
                  </a:lnTo>
                  <a:lnTo>
                    <a:pt x="1620" y="1440"/>
                  </a:lnTo>
                  <a:lnTo>
                    <a:pt x="1620" y="1440"/>
                  </a:lnTo>
                  <a:lnTo>
                    <a:pt x="1624" y="1436"/>
                  </a:lnTo>
                  <a:lnTo>
                    <a:pt x="1630" y="1432"/>
                  </a:lnTo>
                  <a:lnTo>
                    <a:pt x="1632" y="1428"/>
                  </a:lnTo>
                  <a:lnTo>
                    <a:pt x="1632" y="1426"/>
                  </a:lnTo>
                  <a:lnTo>
                    <a:pt x="1628" y="1424"/>
                  </a:lnTo>
                  <a:lnTo>
                    <a:pt x="1628" y="1424"/>
                  </a:lnTo>
                  <a:lnTo>
                    <a:pt x="1626" y="1426"/>
                  </a:lnTo>
                  <a:lnTo>
                    <a:pt x="1626" y="1430"/>
                  </a:lnTo>
                  <a:lnTo>
                    <a:pt x="1628" y="1432"/>
                  </a:lnTo>
                  <a:lnTo>
                    <a:pt x="1622" y="1432"/>
                  </a:lnTo>
                  <a:lnTo>
                    <a:pt x="1622" y="1432"/>
                  </a:lnTo>
                  <a:lnTo>
                    <a:pt x="1624" y="1424"/>
                  </a:lnTo>
                  <a:lnTo>
                    <a:pt x="1626" y="1422"/>
                  </a:lnTo>
                  <a:lnTo>
                    <a:pt x="1628" y="1418"/>
                  </a:lnTo>
                  <a:lnTo>
                    <a:pt x="1628" y="1418"/>
                  </a:lnTo>
                  <a:lnTo>
                    <a:pt x="1632" y="1420"/>
                  </a:lnTo>
                  <a:lnTo>
                    <a:pt x="1634" y="1422"/>
                  </a:lnTo>
                  <a:lnTo>
                    <a:pt x="1638" y="1422"/>
                  </a:lnTo>
                  <a:lnTo>
                    <a:pt x="1638" y="1422"/>
                  </a:lnTo>
                  <a:lnTo>
                    <a:pt x="1642" y="1406"/>
                  </a:lnTo>
                  <a:lnTo>
                    <a:pt x="1646" y="1384"/>
                  </a:lnTo>
                  <a:lnTo>
                    <a:pt x="1652" y="1362"/>
                  </a:lnTo>
                  <a:lnTo>
                    <a:pt x="1654" y="1352"/>
                  </a:lnTo>
                  <a:lnTo>
                    <a:pt x="1660" y="1344"/>
                  </a:lnTo>
                  <a:lnTo>
                    <a:pt x="1660" y="1344"/>
                  </a:lnTo>
                  <a:lnTo>
                    <a:pt x="1664" y="1340"/>
                  </a:lnTo>
                  <a:lnTo>
                    <a:pt x="1668" y="1338"/>
                  </a:lnTo>
                  <a:lnTo>
                    <a:pt x="1670" y="1338"/>
                  </a:lnTo>
                  <a:lnTo>
                    <a:pt x="1670" y="1336"/>
                  </a:lnTo>
                  <a:lnTo>
                    <a:pt x="1666" y="1330"/>
                  </a:lnTo>
                  <a:lnTo>
                    <a:pt x="1666" y="1330"/>
                  </a:lnTo>
                  <a:lnTo>
                    <a:pt x="1672" y="1332"/>
                  </a:lnTo>
                  <a:lnTo>
                    <a:pt x="1674" y="1334"/>
                  </a:lnTo>
                  <a:lnTo>
                    <a:pt x="1674" y="1334"/>
                  </a:lnTo>
                  <a:lnTo>
                    <a:pt x="1674" y="1330"/>
                  </a:lnTo>
                  <a:lnTo>
                    <a:pt x="1674" y="1328"/>
                  </a:lnTo>
                  <a:lnTo>
                    <a:pt x="1670" y="1326"/>
                  </a:lnTo>
                  <a:lnTo>
                    <a:pt x="1670" y="1326"/>
                  </a:lnTo>
                  <a:lnTo>
                    <a:pt x="1674" y="1320"/>
                  </a:lnTo>
                  <a:lnTo>
                    <a:pt x="1676" y="1314"/>
                  </a:lnTo>
                  <a:lnTo>
                    <a:pt x="1680" y="1302"/>
                  </a:lnTo>
                  <a:lnTo>
                    <a:pt x="1684" y="1290"/>
                  </a:lnTo>
                  <a:lnTo>
                    <a:pt x="1688" y="1286"/>
                  </a:lnTo>
                  <a:lnTo>
                    <a:pt x="1692" y="1282"/>
                  </a:lnTo>
                  <a:lnTo>
                    <a:pt x="1692" y="1282"/>
                  </a:lnTo>
                  <a:lnTo>
                    <a:pt x="1690" y="1280"/>
                  </a:lnTo>
                  <a:lnTo>
                    <a:pt x="1688" y="1276"/>
                  </a:lnTo>
                  <a:lnTo>
                    <a:pt x="1688" y="1276"/>
                  </a:lnTo>
                  <a:lnTo>
                    <a:pt x="1698" y="1250"/>
                  </a:lnTo>
                  <a:lnTo>
                    <a:pt x="1704" y="1222"/>
                  </a:lnTo>
                  <a:lnTo>
                    <a:pt x="1710" y="1194"/>
                  </a:lnTo>
                  <a:lnTo>
                    <a:pt x="1714" y="1164"/>
                  </a:lnTo>
                  <a:lnTo>
                    <a:pt x="1718" y="1098"/>
                  </a:lnTo>
                  <a:lnTo>
                    <a:pt x="1722" y="1030"/>
                  </a:lnTo>
                  <a:lnTo>
                    <a:pt x="1722" y="1030"/>
                  </a:lnTo>
                  <a:lnTo>
                    <a:pt x="1724" y="1034"/>
                  </a:lnTo>
                  <a:lnTo>
                    <a:pt x="1726" y="1036"/>
                  </a:lnTo>
                  <a:lnTo>
                    <a:pt x="1734" y="1040"/>
                  </a:lnTo>
                  <a:lnTo>
                    <a:pt x="1734" y="1040"/>
                  </a:lnTo>
                  <a:lnTo>
                    <a:pt x="1736" y="1036"/>
                  </a:lnTo>
                  <a:lnTo>
                    <a:pt x="1736" y="1034"/>
                  </a:lnTo>
                  <a:lnTo>
                    <a:pt x="1734" y="1030"/>
                  </a:lnTo>
                  <a:lnTo>
                    <a:pt x="1738" y="1026"/>
                  </a:lnTo>
                  <a:lnTo>
                    <a:pt x="1738" y="1026"/>
                  </a:lnTo>
                  <a:close/>
                  <a:moveTo>
                    <a:pt x="160" y="756"/>
                  </a:moveTo>
                  <a:lnTo>
                    <a:pt x="160" y="756"/>
                  </a:lnTo>
                  <a:lnTo>
                    <a:pt x="160" y="744"/>
                  </a:lnTo>
                  <a:lnTo>
                    <a:pt x="162" y="734"/>
                  </a:lnTo>
                  <a:lnTo>
                    <a:pt x="162" y="734"/>
                  </a:lnTo>
                  <a:lnTo>
                    <a:pt x="168" y="732"/>
                  </a:lnTo>
                  <a:lnTo>
                    <a:pt x="172" y="736"/>
                  </a:lnTo>
                  <a:lnTo>
                    <a:pt x="174" y="738"/>
                  </a:lnTo>
                  <a:lnTo>
                    <a:pt x="178" y="738"/>
                  </a:lnTo>
                  <a:lnTo>
                    <a:pt x="178" y="738"/>
                  </a:lnTo>
                  <a:lnTo>
                    <a:pt x="178" y="746"/>
                  </a:lnTo>
                  <a:lnTo>
                    <a:pt x="174" y="752"/>
                  </a:lnTo>
                  <a:lnTo>
                    <a:pt x="170" y="756"/>
                  </a:lnTo>
                  <a:lnTo>
                    <a:pt x="160" y="756"/>
                  </a:lnTo>
                  <a:lnTo>
                    <a:pt x="160" y="756"/>
                  </a:lnTo>
                  <a:close/>
                  <a:moveTo>
                    <a:pt x="126" y="998"/>
                  </a:moveTo>
                  <a:lnTo>
                    <a:pt x="126" y="998"/>
                  </a:lnTo>
                  <a:lnTo>
                    <a:pt x="128" y="996"/>
                  </a:lnTo>
                  <a:lnTo>
                    <a:pt x="128" y="994"/>
                  </a:lnTo>
                  <a:lnTo>
                    <a:pt x="122" y="994"/>
                  </a:lnTo>
                  <a:lnTo>
                    <a:pt x="114" y="994"/>
                  </a:lnTo>
                  <a:lnTo>
                    <a:pt x="112" y="992"/>
                  </a:lnTo>
                  <a:lnTo>
                    <a:pt x="112" y="988"/>
                  </a:lnTo>
                  <a:lnTo>
                    <a:pt x="112" y="988"/>
                  </a:lnTo>
                  <a:lnTo>
                    <a:pt x="126" y="990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92"/>
                  </a:lnTo>
                  <a:lnTo>
                    <a:pt x="138" y="996"/>
                  </a:lnTo>
                  <a:lnTo>
                    <a:pt x="134" y="998"/>
                  </a:lnTo>
                  <a:lnTo>
                    <a:pt x="126" y="998"/>
                  </a:lnTo>
                  <a:lnTo>
                    <a:pt x="126" y="998"/>
                  </a:lnTo>
                  <a:close/>
                  <a:moveTo>
                    <a:pt x="214" y="878"/>
                  </a:moveTo>
                  <a:lnTo>
                    <a:pt x="214" y="878"/>
                  </a:lnTo>
                  <a:lnTo>
                    <a:pt x="204" y="878"/>
                  </a:lnTo>
                  <a:lnTo>
                    <a:pt x="200" y="878"/>
                  </a:lnTo>
                  <a:lnTo>
                    <a:pt x="196" y="876"/>
                  </a:lnTo>
                  <a:lnTo>
                    <a:pt x="196" y="876"/>
                  </a:lnTo>
                  <a:lnTo>
                    <a:pt x="198" y="864"/>
                  </a:lnTo>
                  <a:lnTo>
                    <a:pt x="202" y="854"/>
                  </a:lnTo>
                  <a:lnTo>
                    <a:pt x="206" y="850"/>
                  </a:lnTo>
                  <a:lnTo>
                    <a:pt x="208" y="848"/>
                  </a:lnTo>
                  <a:lnTo>
                    <a:pt x="212" y="846"/>
                  </a:lnTo>
                  <a:lnTo>
                    <a:pt x="218" y="848"/>
                  </a:lnTo>
                  <a:lnTo>
                    <a:pt x="218" y="848"/>
                  </a:lnTo>
                  <a:lnTo>
                    <a:pt x="218" y="840"/>
                  </a:lnTo>
                  <a:lnTo>
                    <a:pt x="220" y="834"/>
                  </a:lnTo>
                  <a:lnTo>
                    <a:pt x="230" y="824"/>
                  </a:lnTo>
                  <a:lnTo>
                    <a:pt x="234" y="820"/>
                  </a:lnTo>
                  <a:lnTo>
                    <a:pt x="240" y="814"/>
                  </a:lnTo>
                  <a:lnTo>
                    <a:pt x="242" y="80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4" y="788"/>
                  </a:lnTo>
                  <a:lnTo>
                    <a:pt x="226" y="774"/>
                  </a:lnTo>
                  <a:lnTo>
                    <a:pt x="222" y="760"/>
                  </a:lnTo>
                  <a:lnTo>
                    <a:pt x="222" y="752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6" y="742"/>
                  </a:lnTo>
                  <a:lnTo>
                    <a:pt x="232" y="740"/>
                  </a:lnTo>
                  <a:lnTo>
                    <a:pt x="244" y="740"/>
                  </a:lnTo>
                  <a:lnTo>
                    <a:pt x="244" y="740"/>
                  </a:lnTo>
                  <a:lnTo>
                    <a:pt x="244" y="746"/>
                  </a:lnTo>
                  <a:lnTo>
                    <a:pt x="244" y="752"/>
                  </a:lnTo>
                  <a:lnTo>
                    <a:pt x="242" y="756"/>
                  </a:lnTo>
                  <a:lnTo>
                    <a:pt x="240" y="762"/>
                  </a:lnTo>
                  <a:lnTo>
                    <a:pt x="240" y="762"/>
                  </a:lnTo>
                  <a:lnTo>
                    <a:pt x="242" y="762"/>
                  </a:lnTo>
                  <a:lnTo>
                    <a:pt x="242" y="762"/>
                  </a:lnTo>
                  <a:lnTo>
                    <a:pt x="244" y="762"/>
                  </a:lnTo>
                  <a:lnTo>
                    <a:pt x="252" y="756"/>
                  </a:lnTo>
                  <a:lnTo>
                    <a:pt x="252" y="756"/>
                  </a:lnTo>
                  <a:lnTo>
                    <a:pt x="254" y="764"/>
                  </a:lnTo>
                  <a:lnTo>
                    <a:pt x="256" y="772"/>
                  </a:lnTo>
                  <a:lnTo>
                    <a:pt x="254" y="788"/>
                  </a:lnTo>
                  <a:lnTo>
                    <a:pt x="254" y="796"/>
                  </a:lnTo>
                  <a:lnTo>
                    <a:pt x="254" y="804"/>
                  </a:lnTo>
                  <a:lnTo>
                    <a:pt x="254" y="812"/>
                  </a:lnTo>
                  <a:lnTo>
                    <a:pt x="260" y="818"/>
                  </a:lnTo>
                  <a:lnTo>
                    <a:pt x="260" y="818"/>
                  </a:lnTo>
                  <a:lnTo>
                    <a:pt x="250" y="822"/>
                  </a:lnTo>
                  <a:lnTo>
                    <a:pt x="242" y="828"/>
                  </a:lnTo>
                  <a:lnTo>
                    <a:pt x="236" y="836"/>
                  </a:lnTo>
                  <a:lnTo>
                    <a:pt x="232" y="844"/>
                  </a:lnTo>
                  <a:lnTo>
                    <a:pt x="224" y="862"/>
                  </a:lnTo>
                  <a:lnTo>
                    <a:pt x="220" y="870"/>
                  </a:lnTo>
                  <a:lnTo>
                    <a:pt x="214" y="878"/>
                  </a:lnTo>
                  <a:lnTo>
                    <a:pt x="214" y="878"/>
                  </a:lnTo>
                  <a:close/>
                  <a:moveTo>
                    <a:pt x="318" y="754"/>
                  </a:moveTo>
                  <a:lnTo>
                    <a:pt x="318" y="754"/>
                  </a:lnTo>
                  <a:lnTo>
                    <a:pt x="306" y="770"/>
                  </a:lnTo>
                  <a:lnTo>
                    <a:pt x="300" y="774"/>
                  </a:lnTo>
                  <a:lnTo>
                    <a:pt x="298" y="776"/>
                  </a:lnTo>
                  <a:lnTo>
                    <a:pt x="296" y="774"/>
                  </a:lnTo>
                  <a:lnTo>
                    <a:pt x="296" y="774"/>
                  </a:lnTo>
                  <a:lnTo>
                    <a:pt x="304" y="754"/>
                  </a:lnTo>
                  <a:lnTo>
                    <a:pt x="310" y="744"/>
                  </a:lnTo>
                  <a:lnTo>
                    <a:pt x="316" y="736"/>
                  </a:lnTo>
                  <a:lnTo>
                    <a:pt x="316" y="736"/>
                  </a:lnTo>
                  <a:lnTo>
                    <a:pt x="326" y="734"/>
                  </a:lnTo>
                  <a:lnTo>
                    <a:pt x="338" y="734"/>
                  </a:lnTo>
                  <a:lnTo>
                    <a:pt x="338" y="734"/>
                  </a:lnTo>
                  <a:lnTo>
                    <a:pt x="338" y="738"/>
                  </a:lnTo>
                  <a:lnTo>
                    <a:pt x="338" y="742"/>
                  </a:lnTo>
                  <a:lnTo>
                    <a:pt x="336" y="744"/>
                  </a:lnTo>
                  <a:lnTo>
                    <a:pt x="332" y="746"/>
                  </a:lnTo>
                  <a:lnTo>
                    <a:pt x="326" y="750"/>
                  </a:lnTo>
                  <a:lnTo>
                    <a:pt x="318" y="754"/>
                  </a:lnTo>
                  <a:lnTo>
                    <a:pt x="318" y="754"/>
                  </a:lnTo>
                  <a:close/>
                  <a:moveTo>
                    <a:pt x="340" y="1276"/>
                  </a:moveTo>
                  <a:lnTo>
                    <a:pt x="340" y="1276"/>
                  </a:lnTo>
                  <a:lnTo>
                    <a:pt x="342" y="1272"/>
                  </a:lnTo>
                  <a:lnTo>
                    <a:pt x="342" y="1268"/>
                  </a:lnTo>
                  <a:lnTo>
                    <a:pt x="342" y="1268"/>
                  </a:lnTo>
                  <a:lnTo>
                    <a:pt x="346" y="1268"/>
                  </a:lnTo>
                  <a:lnTo>
                    <a:pt x="350" y="1268"/>
                  </a:lnTo>
                  <a:lnTo>
                    <a:pt x="352" y="1266"/>
                  </a:lnTo>
                  <a:lnTo>
                    <a:pt x="356" y="1266"/>
                  </a:lnTo>
                  <a:lnTo>
                    <a:pt x="356" y="1266"/>
                  </a:lnTo>
                  <a:lnTo>
                    <a:pt x="354" y="1270"/>
                  </a:lnTo>
                  <a:lnTo>
                    <a:pt x="350" y="1274"/>
                  </a:lnTo>
                  <a:lnTo>
                    <a:pt x="346" y="1276"/>
                  </a:lnTo>
                  <a:lnTo>
                    <a:pt x="340" y="1276"/>
                  </a:lnTo>
                  <a:lnTo>
                    <a:pt x="340" y="1276"/>
                  </a:lnTo>
                  <a:close/>
                  <a:moveTo>
                    <a:pt x="402" y="1502"/>
                  </a:moveTo>
                  <a:lnTo>
                    <a:pt x="402" y="1502"/>
                  </a:lnTo>
                  <a:lnTo>
                    <a:pt x="398" y="1500"/>
                  </a:lnTo>
                  <a:lnTo>
                    <a:pt x="396" y="1496"/>
                  </a:lnTo>
                  <a:lnTo>
                    <a:pt x="394" y="1490"/>
                  </a:lnTo>
                  <a:lnTo>
                    <a:pt x="392" y="1486"/>
                  </a:lnTo>
                  <a:lnTo>
                    <a:pt x="392" y="1486"/>
                  </a:lnTo>
                  <a:lnTo>
                    <a:pt x="392" y="1484"/>
                  </a:lnTo>
                  <a:lnTo>
                    <a:pt x="394" y="1484"/>
                  </a:lnTo>
                  <a:lnTo>
                    <a:pt x="396" y="1484"/>
                  </a:lnTo>
                  <a:lnTo>
                    <a:pt x="398" y="1486"/>
                  </a:lnTo>
                  <a:lnTo>
                    <a:pt x="400" y="1486"/>
                  </a:lnTo>
                  <a:lnTo>
                    <a:pt x="400" y="1484"/>
                  </a:lnTo>
                  <a:lnTo>
                    <a:pt x="400" y="1484"/>
                  </a:lnTo>
                  <a:lnTo>
                    <a:pt x="402" y="1488"/>
                  </a:lnTo>
                  <a:lnTo>
                    <a:pt x="402" y="1494"/>
                  </a:lnTo>
                  <a:lnTo>
                    <a:pt x="404" y="1498"/>
                  </a:lnTo>
                  <a:lnTo>
                    <a:pt x="402" y="1502"/>
                  </a:lnTo>
                  <a:lnTo>
                    <a:pt x="402" y="1502"/>
                  </a:lnTo>
                  <a:close/>
                  <a:moveTo>
                    <a:pt x="530" y="1536"/>
                  </a:moveTo>
                  <a:lnTo>
                    <a:pt x="530" y="1536"/>
                  </a:lnTo>
                  <a:lnTo>
                    <a:pt x="524" y="1534"/>
                  </a:lnTo>
                  <a:lnTo>
                    <a:pt x="520" y="1530"/>
                  </a:lnTo>
                  <a:lnTo>
                    <a:pt x="518" y="1526"/>
                  </a:lnTo>
                  <a:lnTo>
                    <a:pt x="518" y="1522"/>
                  </a:lnTo>
                  <a:lnTo>
                    <a:pt x="518" y="1514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8" y="1508"/>
                  </a:lnTo>
                  <a:lnTo>
                    <a:pt x="520" y="1508"/>
                  </a:lnTo>
                  <a:lnTo>
                    <a:pt x="526" y="1514"/>
                  </a:lnTo>
                  <a:lnTo>
                    <a:pt x="528" y="1524"/>
                  </a:lnTo>
                  <a:lnTo>
                    <a:pt x="530" y="1536"/>
                  </a:lnTo>
                  <a:lnTo>
                    <a:pt x="530" y="1536"/>
                  </a:lnTo>
                  <a:close/>
                  <a:moveTo>
                    <a:pt x="566" y="528"/>
                  </a:moveTo>
                  <a:lnTo>
                    <a:pt x="566" y="528"/>
                  </a:lnTo>
                  <a:lnTo>
                    <a:pt x="546" y="534"/>
                  </a:lnTo>
                  <a:lnTo>
                    <a:pt x="526" y="538"/>
                  </a:lnTo>
                  <a:lnTo>
                    <a:pt x="508" y="544"/>
                  </a:lnTo>
                  <a:lnTo>
                    <a:pt x="500" y="548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502" y="566"/>
                  </a:lnTo>
                  <a:lnTo>
                    <a:pt x="506" y="572"/>
                  </a:lnTo>
                  <a:lnTo>
                    <a:pt x="506" y="576"/>
                  </a:lnTo>
                  <a:lnTo>
                    <a:pt x="504" y="580"/>
                  </a:lnTo>
                  <a:lnTo>
                    <a:pt x="516" y="580"/>
                  </a:lnTo>
                  <a:lnTo>
                    <a:pt x="516" y="580"/>
                  </a:lnTo>
                  <a:lnTo>
                    <a:pt x="514" y="586"/>
                  </a:lnTo>
                  <a:lnTo>
                    <a:pt x="516" y="590"/>
                  </a:lnTo>
                  <a:lnTo>
                    <a:pt x="518" y="596"/>
                  </a:lnTo>
                  <a:lnTo>
                    <a:pt x="516" y="600"/>
                  </a:lnTo>
                  <a:lnTo>
                    <a:pt x="516" y="600"/>
                  </a:lnTo>
                  <a:lnTo>
                    <a:pt x="502" y="602"/>
                  </a:lnTo>
                  <a:lnTo>
                    <a:pt x="488" y="604"/>
                  </a:lnTo>
                  <a:lnTo>
                    <a:pt x="464" y="614"/>
                  </a:lnTo>
                  <a:lnTo>
                    <a:pt x="420" y="634"/>
                  </a:lnTo>
                  <a:lnTo>
                    <a:pt x="420" y="634"/>
                  </a:lnTo>
                  <a:lnTo>
                    <a:pt x="414" y="634"/>
                  </a:lnTo>
                  <a:lnTo>
                    <a:pt x="412" y="630"/>
                  </a:lnTo>
                  <a:lnTo>
                    <a:pt x="408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408" y="622"/>
                  </a:lnTo>
                  <a:lnTo>
                    <a:pt x="412" y="616"/>
                  </a:lnTo>
                  <a:lnTo>
                    <a:pt x="420" y="600"/>
                  </a:lnTo>
                  <a:lnTo>
                    <a:pt x="424" y="58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4" y="554"/>
                  </a:lnTo>
                  <a:lnTo>
                    <a:pt x="424" y="544"/>
                  </a:lnTo>
                  <a:lnTo>
                    <a:pt x="428" y="536"/>
                  </a:lnTo>
                  <a:lnTo>
                    <a:pt x="436" y="528"/>
                  </a:lnTo>
                  <a:lnTo>
                    <a:pt x="444" y="520"/>
                  </a:lnTo>
                  <a:lnTo>
                    <a:pt x="452" y="514"/>
                  </a:lnTo>
                  <a:lnTo>
                    <a:pt x="466" y="504"/>
                  </a:lnTo>
                  <a:lnTo>
                    <a:pt x="466" y="504"/>
                  </a:lnTo>
                  <a:lnTo>
                    <a:pt x="468" y="502"/>
                  </a:lnTo>
                  <a:lnTo>
                    <a:pt x="468" y="500"/>
                  </a:lnTo>
                  <a:lnTo>
                    <a:pt x="468" y="496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2" y="492"/>
                  </a:lnTo>
                  <a:lnTo>
                    <a:pt x="472" y="494"/>
                  </a:lnTo>
                  <a:lnTo>
                    <a:pt x="472" y="500"/>
                  </a:lnTo>
                  <a:lnTo>
                    <a:pt x="472" y="500"/>
                  </a:lnTo>
                  <a:lnTo>
                    <a:pt x="480" y="488"/>
                  </a:lnTo>
                  <a:lnTo>
                    <a:pt x="488" y="478"/>
                  </a:lnTo>
                  <a:lnTo>
                    <a:pt x="492" y="472"/>
                  </a:lnTo>
                  <a:lnTo>
                    <a:pt x="498" y="470"/>
                  </a:lnTo>
                  <a:lnTo>
                    <a:pt x="506" y="466"/>
                  </a:lnTo>
                  <a:lnTo>
                    <a:pt x="514" y="466"/>
                  </a:lnTo>
                  <a:lnTo>
                    <a:pt x="514" y="466"/>
                  </a:lnTo>
                  <a:lnTo>
                    <a:pt x="530" y="452"/>
                  </a:lnTo>
                  <a:lnTo>
                    <a:pt x="538" y="448"/>
                  </a:lnTo>
                  <a:lnTo>
                    <a:pt x="546" y="446"/>
                  </a:lnTo>
                  <a:lnTo>
                    <a:pt x="554" y="444"/>
                  </a:lnTo>
                  <a:lnTo>
                    <a:pt x="564" y="446"/>
                  </a:lnTo>
                  <a:lnTo>
                    <a:pt x="586" y="450"/>
                  </a:lnTo>
                  <a:lnTo>
                    <a:pt x="586" y="450"/>
                  </a:lnTo>
                  <a:lnTo>
                    <a:pt x="580" y="470"/>
                  </a:lnTo>
                  <a:lnTo>
                    <a:pt x="576" y="490"/>
                  </a:lnTo>
                  <a:lnTo>
                    <a:pt x="572" y="510"/>
                  </a:lnTo>
                  <a:lnTo>
                    <a:pt x="566" y="528"/>
                  </a:lnTo>
                  <a:lnTo>
                    <a:pt x="566" y="528"/>
                  </a:lnTo>
                  <a:close/>
                  <a:moveTo>
                    <a:pt x="930" y="1736"/>
                  </a:moveTo>
                  <a:lnTo>
                    <a:pt x="930" y="1736"/>
                  </a:lnTo>
                  <a:lnTo>
                    <a:pt x="926" y="1734"/>
                  </a:lnTo>
                  <a:lnTo>
                    <a:pt x="924" y="1732"/>
                  </a:lnTo>
                  <a:lnTo>
                    <a:pt x="924" y="1726"/>
                  </a:lnTo>
                  <a:lnTo>
                    <a:pt x="924" y="1726"/>
                  </a:lnTo>
                  <a:lnTo>
                    <a:pt x="928" y="1726"/>
                  </a:lnTo>
                  <a:lnTo>
                    <a:pt x="930" y="1726"/>
                  </a:lnTo>
                  <a:lnTo>
                    <a:pt x="934" y="1728"/>
                  </a:lnTo>
                  <a:lnTo>
                    <a:pt x="934" y="1728"/>
                  </a:lnTo>
                  <a:lnTo>
                    <a:pt x="932" y="1732"/>
                  </a:lnTo>
                  <a:lnTo>
                    <a:pt x="930" y="1736"/>
                  </a:lnTo>
                  <a:lnTo>
                    <a:pt x="930" y="1736"/>
                  </a:lnTo>
                  <a:close/>
                  <a:moveTo>
                    <a:pt x="1030" y="1726"/>
                  </a:moveTo>
                  <a:lnTo>
                    <a:pt x="1030" y="1726"/>
                  </a:lnTo>
                  <a:lnTo>
                    <a:pt x="1056" y="1718"/>
                  </a:lnTo>
                  <a:lnTo>
                    <a:pt x="1062" y="1716"/>
                  </a:lnTo>
                  <a:lnTo>
                    <a:pt x="1068" y="1716"/>
                  </a:lnTo>
                  <a:lnTo>
                    <a:pt x="1072" y="1718"/>
                  </a:lnTo>
                  <a:lnTo>
                    <a:pt x="1074" y="1722"/>
                  </a:lnTo>
                  <a:lnTo>
                    <a:pt x="1074" y="1722"/>
                  </a:lnTo>
                  <a:lnTo>
                    <a:pt x="1068" y="1722"/>
                  </a:lnTo>
                  <a:lnTo>
                    <a:pt x="1062" y="1722"/>
                  </a:lnTo>
                  <a:lnTo>
                    <a:pt x="1052" y="1724"/>
                  </a:lnTo>
                  <a:lnTo>
                    <a:pt x="1042" y="1726"/>
                  </a:lnTo>
                  <a:lnTo>
                    <a:pt x="1030" y="1726"/>
                  </a:lnTo>
                  <a:lnTo>
                    <a:pt x="1030" y="1726"/>
                  </a:lnTo>
                  <a:close/>
                  <a:moveTo>
                    <a:pt x="1090" y="206"/>
                  </a:moveTo>
                  <a:lnTo>
                    <a:pt x="1090" y="206"/>
                  </a:lnTo>
                  <a:lnTo>
                    <a:pt x="1086" y="206"/>
                  </a:lnTo>
                  <a:lnTo>
                    <a:pt x="1084" y="208"/>
                  </a:lnTo>
                  <a:lnTo>
                    <a:pt x="1082" y="216"/>
                  </a:lnTo>
                  <a:lnTo>
                    <a:pt x="1082" y="216"/>
                  </a:lnTo>
                  <a:lnTo>
                    <a:pt x="1086" y="224"/>
                  </a:lnTo>
                  <a:lnTo>
                    <a:pt x="1088" y="226"/>
                  </a:lnTo>
                  <a:lnTo>
                    <a:pt x="1092" y="226"/>
                  </a:lnTo>
                  <a:lnTo>
                    <a:pt x="1092" y="226"/>
                  </a:lnTo>
                  <a:lnTo>
                    <a:pt x="1094" y="222"/>
                  </a:lnTo>
                  <a:lnTo>
                    <a:pt x="1094" y="218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96" y="208"/>
                  </a:lnTo>
                  <a:lnTo>
                    <a:pt x="1100" y="208"/>
                  </a:lnTo>
                  <a:lnTo>
                    <a:pt x="1104" y="206"/>
                  </a:lnTo>
                  <a:lnTo>
                    <a:pt x="1106" y="208"/>
                  </a:lnTo>
                  <a:lnTo>
                    <a:pt x="1106" y="208"/>
                  </a:lnTo>
                  <a:lnTo>
                    <a:pt x="1106" y="216"/>
                  </a:lnTo>
                  <a:lnTo>
                    <a:pt x="1106" y="216"/>
                  </a:lnTo>
                  <a:lnTo>
                    <a:pt x="1100" y="216"/>
                  </a:lnTo>
                  <a:lnTo>
                    <a:pt x="1100" y="218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104" y="220"/>
                  </a:lnTo>
                  <a:lnTo>
                    <a:pt x="1108" y="222"/>
                  </a:lnTo>
                  <a:lnTo>
                    <a:pt x="1108" y="222"/>
                  </a:lnTo>
                  <a:lnTo>
                    <a:pt x="1108" y="214"/>
                  </a:lnTo>
                  <a:lnTo>
                    <a:pt x="1110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08" y="204"/>
                  </a:lnTo>
                  <a:lnTo>
                    <a:pt x="1104" y="204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2" y="202"/>
                  </a:lnTo>
                  <a:lnTo>
                    <a:pt x="1098" y="202"/>
                  </a:lnTo>
                  <a:lnTo>
                    <a:pt x="1090" y="202"/>
                  </a:lnTo>
                  <a:lnTo>
                    <a:pt x="1082" y="200"/>
                  </a:lnTo>
                  <a:lnTo>
                    <a:pt x="1080" y="202"/>
                  </a:lnTo>
                  <a:lnTo>
                    <a:pt x="1078" y="206"/>
                  </a:lnTo>
                  <a:lnTo>
                    <a:pt x="1078" y="206"/>
                  </a:lnTo>
                  <a:lnTo>
                    <a:pt x="1082" y="206"/>
                  </a:lnTo>
                  <a:lnTo>
                    <a:pt x="1086" y="204"/>
                  </a:lnTo>
                  <a:lnTo>
                    <a:pt x="1088" y="204"/>
                  </a:lnTo>
                  <a:lnTo>
                    <a:pt x="1090" y="206"/>
                  </a:lnTo>
                  <a:lnTo>
                    <a:pt x="1090" y="206"/>
                  </a:lnTo>
                  <a:close/>
                  <a:moveTo>
                    <a:pt x="1254" y="252"/>
                  </a:moveTo>
                  <a:lnTo>
                    <a:pt x="1254" y="252"/>
                  </a:lnTo>
                  <a:lnTo>
                    <a:pt x="1266" y="256"/>
                  </a:lnTo>
                  <a:lnTo>
                    <a:pt x="1272" y="256"/>
                  </a:lnTo>
                  <a:lnTo>
                    <a:pt x="1274" y="254"/>
                  </a:lnTo>
                  <a:lnTo>
                    <a:pt x="1274" y="254"/>
                  </a:lnTo>
                  <a:lnTo>
                    <a:pt x="1270" y="250"/>
                  </a:lnTo>
                  <a:lnTo>
                    <a:pt x="1256" y="242"/>
                  </a:lnTo>
                  <a:lnTo>
                    <a:pt x="1248" y="240"/>
                  </a:lnTo>
                  <a:lnTo>
                    <a:pt x="1238" y="236"/>
                  </a:lnTo>
                  <a:lnTo>
                    <a:pt x="1238" y="236"/>
                  </a:lnTo>
                  <a:lnTo>
                    <a:pt x="1246" y="246"/>
                  </a:lnTo>
                  <a:lnTo>
                    <a:pt x="1248" y="250"/>
                  </a:lnTo>
                  <a:lnTo>
                    <a:pt x="1254" y="252"/>
                  </a:lnTo>
                  <a:lnTo>
                    <a:pt x="1254" y="252"/>
                  </a:lnTo>
                  <a:close/>
                  <a:moveTo>
                    <a:pt x="304" y="572"/>
                  </a:moveTo>
                  <a:lnTo>
                    <a:pt x="304" y="572"/>
                  </a:lnTo>
                  <a:lnTo>
                    <a:pt x="300" y="576"/>
                  </a:lnTo>
                  <a:lnTo>
                    <a:pt x="298" y="580"/>
                  </a:lnTo>
                  <a:lnTo>
                    <a:pt x="294" y="584"/>
                  </a:lnTo>
                  <a:lnTo>
                    <a:pt x="290" y="588"/>
                  </a:lnTo>
                  <a:lnTo>
                    <a:pt x="290" y="588"/>
                  </a:lnTo>
                  <a:lnTo>
                    <a:pt x="288" y="584"/>
                  </a:lnTo>
                  <a:lnTo>
                    <a:pt x="286" y="584"/>
                  </a:lnTo>
                  <a:lnTo>
                    <a:pt x="282" y="586"/>
                  </a:lnTo>
                  <a:lnTo>
                    <a:pt x="278" y="588"/>
                  </a:lnTo>
                  <a:lnTo>
                    <a:pt x="278" y="588"/>
                  </a:lnTo>
                  <a:lnTo>
                    <a:pt x="280" y="606"/>
                  </a:lnTo>
                  <a:lnTo>
                    <a:pt x="284" y="614"/>
                  </a:lnTo>
                  <a:lnTo>
                    <a:pt x="288" y="618"/>
                  </a:lnTo>
                  <a:lnTo>
                    <a:pt x="288" y="618"/>
                  </a:lnTo>
                  <a:lnTo>
                    <a:pt x="296" y="624"/>
                  </a:lnTo>
                  <a:lnTo>
                    <a:pt x="300" y="626"/>
                  </a:lnTo>
                  <a:lnTo>
                    <a:pt x="302" y="626"/>
                  </a:lnTo>
                  <a:lnTo>
                    <a:pt x="308" y="622"/>
                  </a:lnTo>
                  <a:lnTo>
                    <a:pt x="314" y="614"/>
                  </a:lnTo>
                  <a:lnTo>
                    <a:pt x="324" y="596"/>
                  </a:lnTo>
                  <a:lnTo>
                    <a:pt x="332" y="588"/>
                  </a:lnTo>
                  <a:lnTo>
                    <a:pt x="340" y="582"/>
                  </a:lnTo>
                  <a:lnTo>
                    <a:pt x="340" y="582"/>
                  </a:lnTo>
                  <a:lnTo>
                    <a:pt x="340" y="578"/>
                  </a:lnTo>
                  <a:lnTo>
                    <a:pt x="342" y="572"/>
                  </a:lnTo>
                  <a:lnTo>
                    <a:pt x="350" y="558"/>
                  </a:lnTo>
                  <a:lnTo>
                    <a:pt x="360" y="542"/>
                  </a:lnTo>
                  <a:lnTo>
                    <a:pt x="364" y="534"/>
                  </a:lnTo>
                  <a:lnTo>
                    <a:pt x="366" y="526"/>
                  </a:lnTo>
                  <a:lnTo>
                    <a:pt x="366" y="526"/>
                  </a:lnTo>
                  <a:lnTo>
                    <a:pt x="360" y="518"/>
                  </a:lnTo>
                  <a:lnTo>
                    <a:pt x="358" y="510"/>
                  </a:lnTo>
                  <a:lnTo>
                    <a:pt x="360" y="504"/>
                  </a:lnTo>
                  <a:lnTo>
                    <a:pt x="364" y="498"/>
                  </a:lnTo>
                  <a:lnTo>
                    <a:pt x="374" y="486"/>
                  </a:lnTo>
                  <a:lnTo>
                    <a:pt x="376" y="478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72"/>
                  </a:lnTo>
                  <a:lnTo>
                    <a:pt x="368" y="476"/>
                  </a:lnTo>
                  <a:lnTo>
                    <a:pt x="360" y="486"/>
                  </a:lnTo>
                  <a:lnTo>
                    <a:pt x="358" y="490"/>
                  </a:lnTo>
                  <a:lnTo>
                    <a:pt x="354" y="492"/>
                  </a:lnTo>
                  <a:lnTo>
                    <a:pt x="350" y="494"/>
                  </a:lnTo>
                  <a:lnTo>
                    <a:pt x="344" y="492"/>
                  </a:lnTo>
                  <a:lnTo>
                    <a:pt x="344" y="492"/>
                  </a:lnTo>
                  <a:lnTo>
                    <a:pt x="348" y="496"/>
                  </a:lnTo>
                  <a:lnTo>
                    <a:pt x="346" y="502"/>
                  </a:lnTo>
                  <a:lnTo>
                    <a:pt x="344" y="506"/>
                  </a:lnTo>
                  <a:lnTo>
                    <a:pt x="338" y="512"/>
                  </a:lnTo>
                  <a:lnTo>
                    <a:pt x="328" y="520"/>
                  </a:lnTo>
                  <a:lnTo>
                    <a:pt x="322" y="526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4" y="528"/>
                  </a:lnTo>
                  <a:lnTo>
                    <a:pt x="308" y="528"/>
                  </a:lnTo>
                  <a:lnTo>
                    <a:pt x="298" y="526"/>
                  </a:lnTo>
                  <a:lnTo>
                    <a:pt x="298" y="526"/>
                  </a:lnTo>
                  <a:lnTo>
                    <a:pt x="288" y="536"/>
                  </a:lnTo>
                  <a:lnTo>
                    <a:pt x="282" y="540"/>
                  </a:lnTo>
                  <a:lnTo>
                    <a:pt x="274" y="540"/>
                  </a:lnTo>
                  <a:lnTo>
                    <a:pt x="274" y="540"/>
                  </a:lnTo>
                  <a:lnTo>
                    <a:pt x="274" y="550"/>
                  </a:lnTo>
                  <a:lnTo>
                    <a:pt x="272" y="556"/>
                  </a:lnTo>
                  <a:lnTo>
                    <a:pt x="266" y="562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78" y="570"/>
                  </a:lnTo>
                  <a:lnTo>
                    <a:pt x="288" y="572"/>
                  </a:lnTo>
                  <a:lnTo>
                    <a:pt x="296" y="572"/>
                  </a:lnTo>
                  <a:lnTo>
                    <a:pt x="304" y="572"/>
                  </a:lnTo>
                  <a:lnTo>
                    <a:pt x="304" y="572"/>
                  </a:lnTo>
                  <a:close/>
                  <a:moveTo>
                    <a:pt x="160" y="618"/>
                  </a:moveTo>
                  <a:lnTo>
                    <a:pt x="160" y="618"/>
                  </a:lnTo>
                  <a:lnTo>
                    <a:pt x="152" y="634"/>
                  </a:lnTo>
                  <a:lnTo>
                    <a:pt x="142" y="650"/>
                  </a:lnTo>
                  <a:lnTo>
                    <a:pt x="134" y="666"/>
                  </a:lnTo>
                  <a:lnTo>
                    <a:pt x="130" y="674"/>
                  </a:lnTo>
                  <a:lnTo>
                    <a:pt x="130" y="682"/>
                  </a:lnTo>
                  <a:lnTo>
                    <a:pt x="130" y="682"/>
                  </a:lnTo>
                  <a:lnTo>
                    <a:pt x="132" y="674"/>
                  </a:lnTo>
                  <a:lnTo>
                    <a:pt x="138" y="666"/>
                  </a:lnTo>
                  <a:lnTo>
                    <a:pt x="148" y="650"/>
                  </a:lnTo>
                  <a:lnTo>
                    <a:pt x="154" y="644"/>
                  </a:lnTo>
                  <a:lnTo>
                    <a:pt x="158" y="636"/>
                  </a:lnTo>
                  <a:lnTo>
                    <a:pt x="160" y="628"/>
                  </a:lnTo>
                  <a:lnTo>
                    <a:pt x="160" y="618"/>
                  </a:lnTo>
                  <a:lnTo>
                    <a:pt x="160" y="618"/>
                  </a:lnTo>
                  <a:close/>
                  <a:moveTo>
                    <a:pt x="1734" y="1078"/>
                  </a:moveTo>
                  <a:lnTo>
                    <a:pt x="1734" y="1078"/>
                  </a:lnTo>
                  <a:lnTo>
                    <a:pt x="1736" y="1076"/>
                  </a:lnTo>
                  <a:lnTo>
                    <a:pt x="1740" y="1076"/>
                  </a:lnTo>
                  <a:lnTo>
                    <a:pt x="1740" y="1076"/>
                  </a:lnTo>
                  <a:lnTo>
                    <a:pt x="1738" y="1064"/>
                  </a:lnTo>
                  <a:lnTo>
                    <a:pt x="1736" y="1056"/>
                  </a:lnTo>
                  <a:lnTo>
                    <a:pt x="1734" y="1050"/>
                  </a:lnTo>
                  <a:lnTo>
                    <a:pt x="1732" y="1048"/>
                  </a:lnTo>
                  <a:lnTo>
                    <a:pt x="1730" y="1048"/>
                  </a:lnTo>
                  <a:lnTo>
                    <a:pt x="1730" y="1048"/>
                  </a:lnTo>
                  <a:lnTo>
                    <a:pt x="1732" y="1048"/>
                  </a:lnTo>
                  <a:lnTo>
                    <a:pt x="1732" y="1050"/>
                  </a:lnTo>
                  <a:lnTo>
                    <a:pt x="1730" y="1054"/>
                  </a:lnTo>
                  <a:lnTo>
                    <a:pt x="1728" y="1056"/>
                  </a:lnTo>
                  <a:lnTo>
                    <a:pt x="1728" y="1058"/>
                  </a:lnTo>
                  <a:lnTo>
                    <a:pt x="1730" y="1058"/>
                  </a:lnTo>
                  <a:lnTo>
                    <a:pt x="1730" y="1058"/>
                  </a:lnTo>
                  <a:lnTo>
                    <a:pt x="1732" y="1058"/>
                  </a:lnTo>
                  <a:lnTo>
                    <a:pt x="1732" y="1058"/>
                  </a:lnTo>
                  <a:lnTo>
                    <a:pt x="1734" y="1066"/>
                  </a:lnTo>
                  <a:lnTo>
                    <a:pt x="1732" y="1074"/>
                  </a:lnTo>
                  <a:lnTo>
                    <a:pt x="1734" y="1076"/>
                  </a:lnTo>
                  <a:lnTo>
                    <a:pt x="1734" y="1078"/>
                  </a:lnTo>
                  <a:lnTo>
                    <a:pt x="1734" y="1078"/>
                  </a:lnTo>
                  <a:close/>
                  <a:moveTo>
                    <a:pt x="1674" y="1348"/>
                  </a:moveTo>
                  <a:lnTo>
                    <a:pt x="1674" y="1348"/>
                  </a:lnTo>
                  <a:lnTo>
                    <a:pt x="1672" y="1350"/>
                  </a:lnTo>
                  <a:lnTo>
                    <a:pt x="1670" y="1350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6"/>
                  </a:lnTo>
                  <a:lnTo>
                    <a:pt x="1668" y="1364"/>
                  </a:lnTo>
                  <a:lnTo>
                    <a:pt x="1668" y="1366"/>
                  </a:lnTo>
                  <a:lnTo>
                    <a:pt x="1668" y="1368"/>
                  </a:lnTo>
                  <a:lnTo>
                    <a:pt x="1670" y="1370"/>
                  </a:lnTo>
                  <a:lnTo>
                    <a:pt x="1674" y="1366"/>
                  </a:lnTo>
                  <a:lnTo>
                    <a:pt x="1674" y="1366"/>
                  </a:lnTo>
                  <a:lnTo>
                    <a:pt x="1672" y="1366"/>
                  </a:lnTo>
                  <a:lnTo>
                    <a:pt x="1670" y="1364"/>
                  </a:lnTo>
                  <a:lnTo>
                    <a:pt x="1672" y="1360"/>
                  </a:lnTo>
                  <a:lnTo>
                    <a:pt x="1678" y="1352"/>
                  </a:lnTo>
                  <a:lnTo>
                    <a:pt x="1678" y="1352"/>
                  </a:lnTo>
                  <a:lnTo>
                    <a:pt x="1676" y="1350"/>
                  </a:lnTo>
                  <a:lnTo>
                    <a:pt x="1674" y="1348"/>
                  </a:lnTo>
                  <a:lnTo>
                    <a:pt x="1674" y="1348"/>
                  </a:lnTo>
                  <a:close/>
                  <a:moveTo>
                    <a:pt x="1660" y="1400"/>
                  </a:moveTo>
                  <a:lnTo>
                    <a:pt x="1660" y="1400"/>
                  </a:lnTo>
                  <a:lnTo>
                    <a:pt x="1652" y="1400"/>
                  </a:lnTo>
                  <a:lnTo>
                    <a:pt x="1650" y="1402"/>
                  </a:lnTo>
                  <a:lnTo>
                    <a:pt x="1648" y="1404"/>
                  </a:lnTo>
                  <a:lnTo>
                    <a:pt x="1648" y="1404"/>
                  </a:lnTo>
                  <a:lnTo>
                    <a:pt x="1652" y="1404"/>
                  </a:lnTo>
                  <a:lnTo>
                    <a:pt x="1654" y="1404"/>
                  </a:lnTo>
                  <a:lnTo>
                    <a:pt x="1650" y="1410"/>
                  </a:lnTo>
                  <a:lnTo>
                    <a:pt x="1646" y="1414"/>
                  </a:lnTo>
                  <a:lnTo>
                    <a:pt x="1646" y="1416"/>
                  </a:lnTo>
                  <a:lnTo>
                    <a:pt x="1648" y="1418"/>
                  </a:lnTo>
                  <a:lnTo>
                    <a:pt x="1648" y="1418"/>
                  </a:lnTo>
                  <a:lnTo>
                    <a:pt x="1654" y="1414"/>
                  </a:lnTo>
                  <a:lnTo>
                    <a:pt x="1658" y="1408"/>
                  </a:lnTo>
                  <a:lnTo>
                    <a:pt x="1662" y="1396"/>
                  </a:lnTo>
                  <a:lnTo>
                    <a:pt x="1668" y="1384"/>
                  </a:lnTo>
                  <a:lnTo>
                    <a:pt x="1674" y="1372"/>
                  </a:lnTo>
                  <a:lnTo>
                    <a:pt x="1674" y="1372"/>
                  </a:lnTo>
                  <a:lnTo>
                    <a:pt x="1666" y="1376"/>
                  </a:lnTo>
                  <a:lnTo>
                    <a:pt x="1662" y="1378"/>
                  </a:lnTo>
                  <a:lnTo>
                    <a:pt x="1660" y="1382"/>
                  </a:lnTo>
                  <a:lnTo>
                    <a:pt x="1660" y="1390"/>
                  </a:lnTo>
                  <a:lnTo>
                    <a:pt x="1660" y="1400"/>
                  </a:lnTo>
                  <a:lnTo>
                    <a:pt x="1660" y="1400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8" y="1532"/>
                  </a:lnTo>
                  <a:lnTo>
                    <a:pt x="468" y="1534"/>
                  </a:lnTo>
                  <a:lnTo>
                    <a:pt x="470" y="1536"/>
                  </a:lnTo>
                  <a:lnTo>
                    <a:pt x="474" y="1538"/>
                  </a:lnTo>
                  <a:lnTo>
                    <a:pt x="474" y="1538"/>
                  </a:lnTo>
                  <a:lnTo>
                    <a:pt x="470" y="1470"/>
                  </a:lnTo>
                  <a:lnTo>
                    <a:pt x="470" y="1470"/>
                  </a:lnTo>
                  <a:lnTo>
                    <a:pt x="464" y="1476"/>
                  </a:lnTo>
                  <a:lnTo>
                    <a:pt x="462" y="1484"/>
                  </a:lnTo>
                  <a:lnTo>
                    <a:pt x="464" y="1494"/>
                  </a:lnTo>
                  <a:lnTo>
                    <a:pt x="464" y="1502"/>
                  </a:lnTo>
                  <a:lnTo>
                    <a:pt x="468" y="1520"/>
                  </a:lnTo>
                  <a:lnTo>
                    <a:pt x="466" y="1528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0" y="1534"/>
                  </a:lnTo>
                  <a:lnTo>
                    <a:pt x="460" y="1534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360" y="1526"/>
                  </a:moveTo>
                  <a:lnTo>
                    <a:pt x="360" y="1526"/>
                  </a:lnTo>
                  <a:lnTo>
                    <a:pt x="358" y="1530"/>
                  </a:lnTo>
                  <a:lnTo>
                    <a:pt x="356" y="1534"/>
                  </a:lnTo>
                  <a:lnTo>
                    <a:pt x="352" y="1536"/>
                  </a:lnTo>
                  <a:lnTo>
                    <a:pt x="348" y="1538"/>
                  </a:lnTo>
                  <a:lnTo>
                    <a:pt x="348" y="1538"/>
                  </a:lnTo>
                  <a:lnTo>
                    <a:pt x="352" y="1542"/>
                  </a:lnTo>
                  <a:lnTo>
                    <a:pt x="354" y="1548"/>
                  </a:lnTo>
                  <a:lnTo>
                    <a:pt x="358" y="1554"/>
                  </a:lnTo>
                  <a:lnTo>
                    <a:pt x="362" y="1556"/>
                  </a:lnTo>
                  <a:lnTo>
                    <a:pt x="366" y="1556"/>
                  </a:lnTo>
                  <a:lnTo>
                    <a:pt x="366" y="1556"/>
                  </a:lnTo>
                  <a:lnTo>
                    <a:pt x="368" y="1552"/>
                  </a:lnTo>
                  <a:lnTo>
                    <a:pt x="368" y="1550"/>
                  </a:lnTo>
                  <a:lnTo>
                    <a:pt x="366" y="1544"/>
                  </a:lnTo>
                  <a:lnTo>
                    <a:pt x="360" y="1540"/>
                  </a:lnTo>
                  <a:lnTo>
                    <a:pt x="358" y="1536"/>
                  </a:lnTo>
                  <a:lnTo>
                    <a:pt x="358" y="1534"/>
                  </a:lnTo>
                  <a:lnTo>
                    <a:pt x="358" y="1534"/>
                  </a:lnTo>
                  <a:lnTo>
                    <a:pt x="360" y="1532"/>
                  </a:lnTo>
                  <a:lnTo>
                    <a:pt x="362" y="1530"/>
                  </a:lnTo>
                  <a:lnTo>
                    <a:pt x="362" y="1530"/>
                  </a:lnTo>
                  <a:lnTo>
                    <a:pt x="368" y="1542"/>
                  </a:lnTo>
                  <a:lnTo>
                    <a:pt x="374" y="1546"/>
                  </a:lnTo>
                  <a:lnTo>
                    <a:pt x="376" y="1546"/>
                  </a:lnTo>
                  <a:lnTo>
                    <a:pt x="382" y="1546"/>
                  </a:lnTo>
                  <a:lnTo>
                    <a:pt x="382" y="1546"/>
                  </a:lnTo>
                  <a:lnTo>
                    <a:pt x="380" y="1542"/>
                  </a:lnTo>
                  <a:lnTo>
                    <a:pt x="380" y="1538"/>
                  </a:lnTo>
                  <a:lnTo>
                    <a:pt x="374" y="1532"/>
                  </a:lnTo>
                  <a:lnTo>
                    <a:pt x="360" y="1526"/>
                  </a:lnTo>
                  <a:lnTo>
                    <a:pt x="360" y="1526"/>
                  </a:lnTo>
                  <a:close/>
                  <a:moveTo>
                    <a:pt x="440" y="1624"/>
                  </a:moveTo>
                  <a:lnTo>
                    <a:pt x="440" y="1624"/>
                  </a:lnTo>
                  <a:lnTo>
                    <a:pt x="440" y="1626"/>
                  </a:lnTo>
                  <a:lnTo>
                    <a:pt x="440" y="1626"/>
                  </a:lnTo>
                  <a:lnTo>
                    <a:pt x="436" y="1626"/>
                  </a:lnTo>
                  <a:lnTo>
                    <a:pt x="432" y="1624"/>
                  </a:lnTo>
                  <a:lnTo>
                    <a:pt x="432" y="1624"/>
                  </a:lnTo>
                  <a:lnTo>
                    <a:pt x="430" y="1626"/>
                  </a:lnTo>
                  <a:lnTo>
                    <a:pt x="430" y="1626"/>
                  </a:lnTo>
                  <a:lnTo>
                    <a:pt x="434" y="1628"/>
                  </a:lnTo>
                  <a:lnTo>
                    <a:pt x="432" y="1630"/>
                  </a:lnTo>
                  <a:lnTo>
                    <a:pt x="428" y="1634"/>
                  </a:lnTo>
                  <a:lnTo>
                    <a:pt x="428" y="1634"/>
                  </a:lnTo>
                  <a:lnTo>
                    <a:pt x="428" y="1638"/>
                  </a:lnTo>
                  <a:lnTo>
                    <a:pt x="428" y="1638"/>
                  </a:lnTo>
                  <a:lnTo>
                    <a:pt x="424" y="1628"/>
                  </a:lnTo>
                  <a:lnTo>
                    <a:pt x="420" y="1626"/>
                  </a:lnTo>
                  <a:lnTo>
                    <a:pt x="414" y="1624"/>
                  </a:lnTo>
                  <a:lnTo>
                    <a:pt x="414" y="1624"/>
                  </a:lnTo>
                  <a:lnTo>
                    <a:pt x="416" y="1630"/>
                  </a:lnTo>
                  <a:lnTo>
                    <a:pt x="418" y="1632"/>
                  </a:lnTo>
                  <a:lnTo>
                    <a:pt x="422" y="1640"/>
                  </a:lnTo>
                  <a:lnTo>
                    <a:pt x="436" y="1640"/>
                  </a:lnTo>
                  <a:lnTo>
                    <a:pt x="436" y="1640"/>
                  </a:lnTo>
                  <a:lnTo>
                    <a:pt x="434" y="1636"/>
                  </a:lnTo>
                  <a:lnTo>
                    <a:pt x="436" y="1632"/>
                  </a:lnTo>
                  <a:lnTo>
                    <a:pt x="438" y="1630"/>
                  </a:lnTo>
                  <a:lnTo>
                    <a:pt x="442" y="1626"/>
                  </a:lnTo>
                  <a:lnTo>
                    <a:pt x="442" y="1626"/>
                  </a:lnTo>
                  <a:lnTo>
                    <a:pt x="440" y="1624"/>
                  </a:lnTo>
                  <a:lnTo>
                    <a:pt x="440" y="1624"/>
                  </a:lnTo>
                  <a:close/>
                  <a:moveTo>
                    <a:pt x="1188" y="1730"/>
                  </a:moveTo>
                  <a:lnTo>
                    <a:pt x="1188" y="1730"/>
                  </a:lnTo>
                  <a:lnTo>
                    <a:pt x="1194" y="1730"/>
                  </a:lnTo>
                  <a:lnTo>
                    <a:pt x="1196" y="1732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8" y="1734"/>
                  </a:lnTo>
                  <a:lnTo>
                    <a:pt x="1200" y="1734"/>
                  </a:lnTo>
                  <a:lnTo>
                    <a:pt x="1206" y="1732"/>
                  </a:lnTo>
                  <a:lnTo>
                    <a:pt x="1214" y="1734"/>
                  </a:lnTo>
                  <a:lnTo>
                    <a:pt x="1220" y="1734"/>
                  </a:lnTo>
                  <a:lnTo>
                    <a:pt x="1220" y="1734"/>
                  </a:lnTo>
                  <a:lnTo>
                    <a:pt x="1220" y="1728"/>
                  </a:lnTo>
                  <a:lnTo>
                    <a:pt x="1218" y="1726"/>
                  </a:lnTo>
                  <a:lnTo>
                    <a:pt x="1212" y="1720"/>
                  </a:lnTo>
                  <a:lnTo>
                    <a:pt x="1212" y="1720"/>
                  </a:lnTo>
                  <a:lnTo>
                    <a:pt x="1210" y="1724"/>
                  </a:lnTo>
                  <a:lnTo>
                    <a:pt x="1208" y="1726"/>
                  </a:lnTo>
                  <a:lnTo>
                    <a:pt x="1202" y="1726"/>
                  </a:lnTo>
                  <a:lnTo>
                    <a:pt x="1196" y="1726"/>
                  </a:lnTo>
                  <a:lnTo>
                    <a:pt x="1192" y="1728"/>
                  </a:lnTo>
                  <a:lnTo>
                    <a:pt x="1188" y="1730"/>
                  </a:lnTo>
                  <a:lnTo>
                    <a:pt x="1188" y="1730"/>
                  </a:lnTo>
                  <a:close/>
                  <a:moveTo>
                    <a:pt x="742" y="1752"/>
                  </a:moveTo>
                  <a:lnTo>
                    <a:pt x="742" y="1752"/>
                  </a:lnTo>
                  <a:lnTo>
                    <a:pt x="740" y="1750"/>
                  </a:lnTo>
                  <a:lnTo>
                    <a:pt x="740" y="1750"/>
                  </a:lnTo>
                  <a:lnTo>
                    <a:pt x="742" y="1748"/>
                  </a:lnTo>
                  <a:lnTo>
                    <a:pt x="742" y="1748"/>
                  </a:lnTo>
                  <a:lnTo>
                    <a:pt x="746" y="1748"/>
                  </a:lnTo>
                  <a:lnTo>
                    <a:pt x="746" y="1748"/>
                  </a:lnTo>
                  <a:lnTo>
                    <a:pt x="748" y="1746"/>
                  </a:lnTo>
                  <a:lnTo>
                    <a:pt x="748" y="1746"/>
                  </a:lnTo>
                  <a:lnTo>
                    <a:pt x="734" y="1748"/>
                  </a:lnTo>
                  <a:lnTo>
                    <a:pt x="728" y="1748"/>
                  </a:lnTo>
                  <a:lnTo>
                    <a:pt x="724" y="1752"/>
                  </a:lnTo>
                  <a:lnTo>
                    <a:pt x="724" y="1752"/>
                  </a:lnTo>
                  <a:lnTo>
                    <a:pt x="728" y="1754"/>
                  </a:lnTo>
                  <a:lnTo>
                    <a:pt x="734" y="1754"/>
                  </a:lnTo>
                  <a:lnTo>
                    <a:pt x="738" y="1754"/>
                  </a:lnTo>
                  <a:lnTo>
                    <a:pt x="742" y="1754"/>
                  </a:lnTo>
                  <a:lnTo>
                    <a:pt x="742" y="1752"/>
                  </a:lnTo>
                  <a:lnTo>
                    <a:pt x="742" y="1752"/>
                  </a:lnTo>
                  <a:close/>
                </a:path>
              </a:pathLst>
            </a:custGeom>
            <a:solidFill>
              <a:srgbClr val="D5011C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zh-CN" altLang="en-US" sz="900" kern="0" dirty="0">
                <a:solidFill>
                  <a:prstClr val="black"/>
                </a:solidFill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2732064" y="1813509"/>
              <a:ext cx="1415772" cy="176471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zh-CN" altLang="en-US" sz="9600" dirty="0">
                  <a:solidFill>
                    <a:srgbClr val="FFFFFF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肆</a:t>
              </a: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5713459" y="690399"/>
            <a:ext cx="923330" cy="569392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7" name="文本框 2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09626" y="2227481"/>
            <a:ext cx="2584024" cy="3465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  <a:alpha val="41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158" name="Freeform 13"/>
          <p:cNvSpPr/>
          <p:nvPr>
            <p:custDataLst>
              <p:tags r:id="rId4"/>
            </p:custDataLst>
          </p:nvPr>
        </p:nvSpPr>
        <p:spPr bwMode="auto">
          <a:xfrm rot="16555580" flipH="1" flipV="1">
            <a:off x="6774622" y="2076780"/>
            <a:ext cx="463584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59" name="Freeform 13"/>
          <p:cNvSpPr/>
          <p:nvPr>
            <p:custDataLst>
              <p:tags r:id="rId5"/>
            </p:custDataLst>
          </p:nvPr>
        </p:nvSpPr>
        <p:spPr bwMode="auto">
          <a:xfrm rot="16555580">
            <a:off x="9084242" y="5313521"/>
            <a:ext cx="418632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6613097" y="2123768"/>
            <a:ext cx="0" cy="3596909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/>
          <p:cNvCxnSpPr/>
          <p:nvPr/>
        </p:nvCxnSpPr>
        <p:spPr>
          <a:xfrm>
            <a:off x="5737070" y="781050"/>
            <a:ext cx="0" cy="4939627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u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iterate type="lt">
                                    <p:tmPct val="3584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8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4" grpId="0"/>
      <p:bldP spid="145" grpId="0"/>
      <p:bldP spid="156" grpId="0"/>
      <p:bldP spid="157" grpId="0"/>
      <p:bldP spid="158" grpId="0" animBg="1"/>
      <p:bldP spid="15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864"/>
          <a:stretch>
            <a:fillRect/>
          </a:stretch>
        </p:blipFill>
        <p:spPr>
          <a:xfrm>
            <a:off x="-1" y="0"/>
            <a:ext cx="12189419" cy="68961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5"/>
          <a:stretch>
            <a:fillRect/>
          </a:stretch>
        </p:blipFill>
        <p:spPr>
          <a:xfrm>
            <a:off x="-2" y="0"/>
            <a:ext cx="12189419" cy="6858000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前言</a:t>
            </a:r>
          </a:p>
        </p:txBody>
      </p:sp>
      <p:sp>
        <p:nvSpPr>
          <p:cNvPr id="9" name="文本框 8581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935468" y="834797"/>
            <a:ext cx="892175" cy="901700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前</a:t>
            </a:r>
          </a:p>
        </p:txBody>
      </p:sp>
      <p:sp>
        <p:nvSpPr>
          <p:cNvPr id="10" name="文本框 8581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495855" y="1755547"/>
            <a:ext cx="892175" cy="901700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8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言</a:t>
            </a:r>
          </a:p>
        </p:txBody>
      </p:sp>
      <p:sp>
        <p:nvSpPr>
          <p:cNvPr id="187" name="椭圆 45"/>
          <p:cNvSpPr/>
          <p:nvPr/>
        </p:nvSpPr>
        <p:spPr>
          <a:xfrm>
            <a:off x="9235439" y="-145163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8" name="椭圆 45"/>
          <p:cNvSpPr/>
          <p:nvPr/>
        </p:nvSpPr>
        <p:spPr>
          <a:xfrm>
            <a:off x="7423616" y="-1628011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9" name="椭圆 45"/>
          <p:cNvSpPr/>
          <p:nvPr/>
        </p:nvSpPr>
        <p:spPr>
          <a:xfrm>
            <a:off x="8162921" y="-1167322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45"/>
          <p:cNvSpPr/>
          <p:nvPr/>
        </p:nvSpPr>
        <p:spPr>
          <a:xfrm>
            <a:off x="6011821" y="-1588167"/>
            <a:ext cx="167007" cy="14717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1" name="椭圆 45"/>
          <p:cNvSpPr/>
          <p:nvPr/>
        </p:nvSpPr>
        <p:spPr>
          <a:xfrm>
            <a:off x="6685919" y="-1512559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2" name="椭圆 45"/>
          <p:cNvSpPr/>
          <p:nvPr/>
        </p:nvSpPr>
        <p:spPr>
          <a:xfrm>
            <a:off x="5053236" y="-1440989"/>
            <a:ext cx="184075" cy="162221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椭圆 45"/>
          <p:cNvSpPr/>
          <p:nvPr/>
        </p:nvSpPr>
        <p:spPr>
          <a:xfrm>
            <a:off x="9628510" y="-721034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椭圆 45"/>
          <p:cNvSpPr/>
          <p:nvPr/>
        </p:nvSpPr>
        <p:spPr>
          <a:xfrm>
            <a:off x="9787134" y="-1440988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椭圆 45"/>
          <p:cNvSpPr/>
          <p:nvPr/>
        </p:nvSpPr>
        <p:spPr>
          <a:xfrm>
            <a:off x="10631291" y="-15505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椭圆 45"/>
          <p:cNvSpPr/>
          <p:nvPr/>
        </p:nvSpPr>
        <p:spPr>
          <a:xfrm>
            <a:off x="7537163" y="-1858884"/>
            <a:ext cx="222322" cy="19592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" name="椭圆 45"/>
          <p:cNvSpPr/>
          <p:nvPr/>
        </p:nvSpPr>
        <p:spPr>
          <a:xfrm>
            <a:off x="6819900" y="-1855932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椭圆 45"/>
          <p:cNvSpPr/>
          <p:nvPr/>
        </p:nvSpPr>
        <p:spPr>
          <a:xfrm>
            <a:off x="8162922" y="-2217421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椭圆 45"/>
          <p:cNvSpPr/>
          <p:nvPr/>
        </p:nvSpPr>
        <p:spPr>
          <a:xfrm>
            <a:off x="9496864" y="-1525688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椭圆 45"/>
          <p:cNvSpPr/>
          <p:nvPr/>
        </p:nvSpPr>
        <p:spPr>
          <a:xfrm>
            <a:off x="8755380" y="-1805796"/>
            <a:ext cx="162082" cy="142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椭圆 45"/>
          <p:cNvSpPr/>
          <p:nvPr/>
        </p:nvSpPr>
        <p:spPr>
          <a:xfrm>
            <a:off x="5824166" y="-2300337"/>
            <a:ext cx="160467" cy="14141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椭圆 45"/>
          <p:cNvSpPr/>
          <p:nvPr/>
        </p:nvSpPr>
        <p:spPr>
          <a:xfrm>
            <a:off x="6685919" y="-1207643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椭圆 45"/>
          <p:cNvSpPr/>
          <p:nvPr/>
        </p:nvSpPr>
        <p:spPr>
          <a:xfrm>
            <a:off x="7008803" y="-1130035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椭圆 45"/>
          <p:cNvSpPr/>
          <p:nvPr/>
        </p:nvSpPr>
        <p:spPr>
          <a:xfrm>
            <a:off x="6271106" y="-709667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椭圆 45"/>
          <p:cNvSpPr/>
          <p:nvPr/>
        </p:nvSpPr>
        <p:spPr>
          <a:xfrm>
            <a:off x="7950679" y="-699641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椭圆 45"/>
          <p:cNvSpPr/>
          <p:nvPr/>
        </p:nvSpPr>
        <p:spPr>
          <a:xfrm>
            <a:off x="7950680" y="-1749740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椭圆 45"/>
          <p:cNvSpPr/>
          <p:nvPr/>
        </p:nvSpPr>
        <p:spPr>
          <a:xfrm>
            <a:off x="6011821" y="-1253843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椭圆 45"/>
          <p:cNvSpPr/>
          <p:nvPr/>
        </p:nvSpPr>
        <p:spPr>
          <a:xfrm>
            <a:off x="8997706" y="-2058465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椭圆 45"/>
          <p:cNvSpPr/>
          <p:nvPr/>
        </p:nvSpPr>
        <p:spPr>
          <a:xfrm>
            <a:off x="5240838" y="-721034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椭圆 45"/>
          <p:cNvSpPr/>
          <p:nvPr/>
        </p:nvSpPr>
        <p:spPr>
          <a:xfrm>
            <a:off x="9059842" y="-1989480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椭圆 45"/>
          <p:cNvSpPr/>
          <p:nvPr/>
        </p:nvSpPr>
        <p:spPr>
          <a:xfrm>
            <a:off x="7050964" y="-1494680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" name="椭圆 45"/>
          <p:cNvSpPr/>
          <p:nvPr/>
        </p:nvSpPr>
        <p:spPr>
          <a:xfrm>
            <a:off x="9290906" y="-162822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3" name="椭圆 45"/>
          <p:cNvSpPr/>
          <p:nvPr/>
        </p:nvSpPr>
        <p:spPr>
          <a:xfrm>
            <a:off x="7624803" y="-1300156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8" name="图片 147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658" l="1449" r="100000">
                        <a14:backgroundMark x1="19807" y1="86577" x2="32850" y2="85906"/>
                        <a14:backgroundMark x1="4992" y1="36242" x2="7890" y2="572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4740" y="-340176"/>
            <a:ext cx="2728686" cy="2619153"/>
          </a:xfrm>
          <a:prstGeom prst="rect">
            <a:avLst/>
          </a:prstGeom>
        </p:spPr>
      </p:pic>
      <p:cxnSp>
        <p:nvCxnSpPr>
          <p:cNvPr id="145" name="直接连接符 144"/>
          <p:cNvCxnSpPr/>
          <p:nvPr/>
        </p:nvCxnSpPr>
        <p:spPr>
          <a:xfrm>
            <a:off x="3943397" y="1883700"/>
            <a:ext cx="0" cy="4301405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/>
          <p:cNvCxnSpPr/>
          <p:nvPr/>
        </p:nvCxnSpPr>
        <p:spPr>
          <a:xfrm>
            <a:off x="8709303" y="1883700"/>
            <a:ext cx="0" cy="4301405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直接连接符 150"/>
          <p:cNvCxnSpPr/>
          <p:nvPr/>
        </p:nvCxnSpPr>
        <p:spPr>
          <a:xfrm>
            <a:off x="7608087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直接连接符 152"/>
          <p:cNvCxnSpPr/>
          <p:nvPr/>
        </p:nvCxnSpPr>
        <p:spPr>
          <a:xfrm>
            <a:off x="7165635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直接连接符 153"/>
          <p:cNvCxnSpPr/>
          <p:nvPr/>
        </p:nvCxnSpPr>
        <p:spPr>
          <a:xfrm>
            <a:off x="6811674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直接连接符 154"/>
          <p:cNvCxnSpPr/>
          <p:nvPr/>
        </p:nvCxnSpPr>
        <p:spPr>
          <a:xfrm>
            <a:off x="6442964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直接连接符 155"/>
          <p:cNvCxnSpPr/>
          <p:nvPr/>
        </p:nvCxnSpPr>
        <p:spPr>
          <a:xfrm>
            <a:off x="6044758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直接连接符 156"/>
          <p:cNvCxnSpPr/>
          <p:nvPr/>
        </p:nvCxnSpPr>
        <p:spPr>
          <a:xfrm>
            <a:off x="5617055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直接连接符 157"/>
          <p:cNvCxnSpPr/>
          <p:nvPr/>
        </p:nvCxnSpPr>
        <p:spPr>
          <a:xfrm>
            <a:off x="5233596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直接连接符 158"/>
          <p:cNvCxnSpPr/>
          <p:nvPr/>
        </p:nvCxnSpPr>
        <p:spPr>
          <a:xfrm>
            <a:off x="4835390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159"/>
          <p:cNvCxnSpPr/>
          <p:nvPr/>
        </p:nvCxnSpPr>
        <p:spPr>
          <a:xfrm>
            <a:off x="4422436" y="1883700"/>
            <a:ext cx="0" cy="430140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接连接符 160"/>
          <p:cNvCxnSpPr/>
          <p:nvPr/>
        </p:nvCxnSpPr>
        <p:spPr>
          <a:xfrm>
            <a:off x="8030877" y="1883700"/>
            <a:ext cx="0" cy="1981265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Rectangle 1"/>
          <p:cNvSpPr>
            <a:spLocks noChangeArrowheads="1"/>
          </p:cNvSpPr>
          <p:nvPr/>
        </p:nvSpPr>
        <p:spPr bwMode="auto">
          <a:xfrm>
            <a:off x="4061788" y="1868342"/>
            <a:ext cx="4794996" cy="431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/>
          <a:lstStyle/>
          <a:p>
            <a:pPr algn="just">
              <a:lnSpc>
                <a:spcPct val="130000"/>
              </a:lnSpc>
            </a:pPr>
            <a:r>
              <a:rPr lang="zh-CN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</a:t>
            </a:r>
            <a:endParaRPr lang="en-US" altLang="zh-CN" sz="3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  <a:endParaRPr lang="zh-CN" altLang="zh-CN" sz="20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0" presetClass="path" presetSubtype="0" accel="50000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9" dur="4125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8" presetClass="emph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21600000">
                                      <p:cBhvr>
                                        <p:cTn id="11" dur="4125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2" nodeType="withEffect">
                                  <p:stCondLst>
                                    <p:cond delay="40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0" presetClass="path" presetSubtype="0" accel="50000" decel="5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0.16901 0.46458 C 0.13997 0.45115 0.10664 0.45926 0.09544 0.50463 C 0.08424 0.54953 0.10963 0.67037 0.10156 0.73588 C 0.09375 0.80139 0.06536 0.8493 0.04779 0.89768 C 0.03047 0.94606 0.01003 0.98032 -0.003 1.02685 C -0.01615 1.07338 -0.02852 1.12222 -0.03086 1.17662 C -0.03359 1.23032 -0.00156 1.27662 -0.01836 1.35162 C -0.02826 1.39537 -0.02513 1.36412 -0.03516 1.36134 " pathEditMode="fixed" rAng="6720000" ptsTypes="AAAAAAAA">
                                      <p:cBhvr>
                                        <p:cTn id="16" dur="4125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22" y="43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fill="hold" grpId="1" nodeType="withEffect">
                                  <p:stCondLst>
                                    <p:cond delay="1650"/>
                                  </p:stCondLst>
                                  <p:childTnLst>
                                    <p:animRot by="21600000">
                                      <p:cBhvr>
                                        <p:cTn id="18" dur="4125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2" nodeType="withEffect">
                                  <p:stCondLst>
                                    <p:cond delay="4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60" presetClass="path" presetSubtype="0" accel="50000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20078 0.30556 C 0.17487 0.28009 0.13554 0.27176 0.12148 0.31528 C 0.1082 0.35741 0.13346 0.49606 0.11796 0.56204 C 0.10299 0.62569 0.06041 0.66458 0.03007 0.70648 C 0.00013 0.7463 -0.0392 0.76667 -0.06329 0.80718 C -0.0879 0.84838 -0.10456 0.89444 -0.11615 0.94861 C -0.12761 1.00278 -0.10391 1.06366 -0.13373 1.13264 C -0.15026 1.17407 -0.20274 1.22014 -0.21211 1.21366 " pathEditMode="fixed" rAng="7620000" ptsTypes="AAAAAAAA">
                                      <p:cBhvr>
                                        <p:cTn id="23" dur="51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4" y="4463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fill="hold" grpId="1" nodeType="withEffect">
                                  <p:stCondLst>
                                    <p:cond delay="1950"/>
                                  </p:stCondLst>
                                  <p:childTnLst>
                                    <p:animRot by="21600000">
                                      <p:cBhvr>
                                        <p:cTn id="25" dur="4125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2" nodeType="withEffect">
                                  <p:stCondLst>
                                    <p:cond delay="4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0" presetClass="path" presetSubtype="0" accel="50000" decel="50000" fill="hold" grpId="0" nodeType="withEffect">
                                  <p:stCondLst>
                                    <p:cond delay="2550"/>
                                  </p:stCondLst>
                                  <p:childTnLst>
                                    <p:animMotion origin="layout" path="M 0.44948 0.53287 C 0.40299 0.50486 0.26641 0.63727 0.21758 0.71203 C 0.16901 0.78727 0.17812 0.91689 0.1569 0.9824 C 0.13555 1.04745 0.11641 1.0699 0.09023 1.10393 C 0.06406 1.13727 0.01771 1.15046 -0.00052 1.18518 C -0.01849 1.21921 -0.0237 1.25995 -0.01823 1.30902 C -0.01354 1.35787 0.04388 1.41782 0.03021 1.47801 C 0.02305 1.51296 0.02227 1.48634 0.00677 1.47916 " pathEditMode="fixed" rAng="6720000" ptsTypes="AAAAAAAA">
                                      <p:cBhvr>
                                        <p:cTn id="30" dur="48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599" y="45046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fill="hold" grpId="1" nodeType="withEffect">
                                  <p:stCondLst>
                                    <p:cond delay="2550"/>
                                  </p:stCondLst>
                                  <p:childTnLst>
                                    <p:animRot by="21600000">
                                      <p:cBhvr>
                                        <p:cTn id="32" dur="4125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2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0.3569 0.46782 C 0.33815 0.42639 0.30833 0.41157 0.28425 0.42176 C 0.25977 0.43194 0.24427 0.49653 0.21146 0.52639 C 0.178 0.55671 0.12031 0.5838 0.08555 0.60208 C 0.0513 0.61782 0.05039 0.73588 0.02539 0.78426 C 0.00065 0.83264 -0.03867 0.84792 -0.0638 0.89329 C -0.08893 0.93866 -0.08698 1.01366 -0.12565 1.05625 C -0.14779 1.08264 -0.16432 1.32917 -0.17213 1.31806 " pathEditMode="fixed" rAng="8880000" ptsTypes="AAAAAAAA">
                                      <p:cBhvr>
                                        <p:cTn id="37" dur="48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81" y="3643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8" presetClass="emph" presetSubtype="0" fill="hold" grpId="1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21600000">
                                      <p:cBhvr>
                                        <p:cTn id="39" dur="4125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2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47747 0.44213 C 0.44934 0.42894 0.36848 0.66319 0.32187 0.71829 C 0.27513 0.77361 0.22851 0.73681 0.19765 0.77361 C 0.16692 0.81042 0.15911 0.88958 0.13684 0.93982 C 0.11445 0.98773 0.08046 1.02176 0.0638 1.06829 C 0.04674 1.11574 0.03867 1.16435 0.03593 1.21829 C 0.03346 1.27222 0.06575 1.31852 0.0483 1.39352 C 0.03893 1.4375 0.04179 1.40579 0.0319 1.40394 " pathEditMode="fixed" rAng="6720000" ptsTypes="AAAAAAAA">
                                      <p:cBhvr>
                                        <p:cTn id="44" dur="51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75" y="4687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21600000">
                                      <p:cBhvr>
                                        <p:cTn id="46" dur="4125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60" presetClass="path" presetSubtype="0" accel="50000" decel="5000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.1056 0.38449 C 0.07904 0.36135 0.04648 0.35834 0.02917 0.39838 C 0.01172 0.43843 0.01263 0.56042 0.0013 0.62431 C -0.00977 0.68588 -0.01081 0.73403 -0.03802 0.77593 C -0.06498 0.81551 -0.10195 0.83727 -0.12331 0.87732 C -0.14518 0.9176 -0.15846 0.96297 -0.16667 1.01482 C -0.175 1.06667 -0.14844 1.12338 -0.17331 1.19098 C -0.18737 1.23102 -0.18112 1.20093 -0.19076 1.19561 " pathEditMode="fixed" rAng="7380000" ptsTypes="AAAAAAAA">
                                      <p:cBhvr>
                                        <p:cTn id="51" dur="51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49" y="38519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8" presetClass="emph" presetSubtype="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Rot by="21600000">
                                      <p:cBhvr>
                                        <p:cTn id="53" dur="4125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2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60" presetClass="path" presetSubtype="0" accel="50000" decel="5000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animMotion origin="layout" path="M -0.01627 0.41204 C -0.04491 0.39884 -0.08345 0.40694 -0.0897 0.45208 C -0.09608 0.49606 -0.05012 0.61319 -0.05442 0.67893 C -0.05858 0.74329 -0.09296 0.79583 -0.11536 0.84537 C -0.13749 0.89398 -0.17148 0.92778 -0.18827 0.97454 C -0.20507 1.02106 -0.21353 1.06991 -0.21614 1.1243 C -0.21874 1.17824 -0.18645 1.22454 -0.20351 1.2993 C -0.21314 1.34305 -0.21028 1.3118 -0.22004 1.30949 " pathEditMode="fixed" rAng="6720000" ptsTypes="AAAAAAAA">
                                      <p:cBhvr>
                                        <p:cTn id="58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912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4900"/>
                                  </p:stCondLst>
                                  <p:childTnLst>
                                    <p:animRot by="21600000">
                                      <p:cBhvr>
                                        <p:cTn id="60" dur="4125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2" nodeType="withEffect">
                                  <p:stCondLst>
                                    <p:cond delay="7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60" presetClass="path" presetSubtype="0" accel="50000" decel="5000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-0.00429 0.38448 C -0.03307 0.37106 -0.07161 0.37939 -0.07799 0.42453 C -0.08424 0.46828 -0.03828 0.58518 -0.04257 0.65138 C -0.04674 0.7155 -0.08112 0.76782 -0.10351 0.81758 C -0.12565 0.86596 -0.15963 0.89999 -0.17643 0.94652 C -0.19322 0.99328 -0.20169 1.04212 -0.20429 1.09629 C -0.20677 1.15022 -0.1746 1.19652 -0.19166 1.27152 C -0.2013 1.31527 -0.19843 1.28379 -0.20833 1.28147 " pathEditMode="fixed" rAng="6720000" ptsTypes="AAAAAAAA">
                                      <p:cBhvr>
                                        <p:cTn id="65" dur="48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889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8" presetClass="emph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animRot by="21600000">
                                      <p:cBhvr>
                                        <p:cTn id="67" dur="4125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8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72" dur="5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Rot by="21600000">
                                      <p:cBhvr>
                                        <p:cTn id="74" dur="4125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2" nodeType="withEffect">
                                  <p:stCondLst>
                                    <p:cond delay="7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1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60" presetClass="path" presetSubtype="0" accel="50000" decel="5000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79" dur="4125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8" presetClass="emph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animRot by="21600000">
                                      <p:cBhvr>
                                        <p:cTn id="81" dur="4125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2" nodeType="withEffect">
                                  <p:stCondLst>
                                    <p:cond delay="10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8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17" presetClass="entr" presetSubtype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7" presetClass="entr" presetSubtype="1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17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7" presetClass="entr" presetSubtype="1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17" presetClass="entr" presetSubtype="1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17" presetClass="entr" presetSubtype="1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7" presetClass="entr" presetSubtype="1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17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7" presetClass="entr" presetSubtype="1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7" presetClass="entr" presetSubtype="1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17" presetClass="entr" presetSubtype="1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4944"/>
                                  </p:iterate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9" grpId="0"/>
      <p:bldP spid="10" grpId="0"/>
      <p:bldP spid="187" grpId="0" animBg="1"/>
      <p:bldP spid="187" grpId="1" animBg="1"/>
      <p:bldP spid="187" grpId="2" animBg="1"/>
      <p:bldP spid="188" grpId="0" animBg="1"/>
      <p:bldP spid="188" grpId="1" animBg="1"/>
      <p:bldP spid="188" grpId="2" animBg="1"/>
      <p:bldP spid="189" grpId="0" animBg="1"/>
      <p:bldP spid="189" grpId="1" animBg="1"/>
      <p:bldP spid="189" grpId="2" animBg="1"/>
      <p:bldP spid="190" grpId="0" animBg="1"/>
      <p:bldP spid="190" grpId="1" animBg="1"/>
      <p:bldP spid="190" grpId="2" animBg="1"/>
      <p:bldP spid="191" grpId="0" animBg="1"/>
      <p:bldP spid="191" grpId="1" animBg="1"/>
      <p:bldP spid="191" grpId="2" animBg="1"/>
      <p:bldP spid="192" grpId="0" animBg="1"/>
      <p:bldP spid="192" grpId="1" animBg="1"/>
      <p:bldP spid="192" grpId="2" animBg="1"/>
      <p:bldP spid="193" grpId="0" animBg="1"/>
      <p:bldP spid="193" grpId="1" animBg="1"/>
      <p:bldP spid="193" grpId="2" animBg="1"/>
      <p:bldP spid="194" grpId="0" animBg="1"/>
      <p:bldP spid="194" grpId="1" animBg="1"/>
      <p:bldP spid="194" grpId="2" animBg="1"/>
      <p:bldP spid="195" grpId="0" animBg="1"/>
      <p:bldP spid="195" grpId="1" animBg="1"/>
      <p:bldP spid="195" grpId="2" animBg="1"/>
      <p:bldP spid="211" grpId="0" animBg="1"/>
      <p:bldP spid="211" grpId="1" animBg="1"/>
      <p:bldP spid="211" grpId="2" animBg="1"/>
      <p:bldP spid="212" grpId="0" animBg="1"/>
      <p:bldP spid="212" grpId="1" animBg="1"/>
      <p:bldP spid="212" grpId="2" animBg="1"/>
      <p:bldP spid="21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2" name="Freeform 12"/>
          <p:cNvSpPr/>
          <p:nvPr/>
        </p:nvSpPr>
        <p:spPr bwMode="auto">
          <a:xfrm>
            <a:off x="-7483053" y="1578122"/>
            <a:ext cx="7043249" cy="4280020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15" name="图片 14" descr="http://img.taopic.com/uploads/allimg/120828/214833-120RQ43F514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" t="1579" r="1807" b="9524"/>
          <a:stretch>
            <a:fillRect/>
          </a:stretch>
        </p:blipFill>
        <p:spPr bwMode="auto">
          <a:xfrm>
            <a:off x="377527" y="1637116"/>
            <a:ext cx="6947421" cy="4221026"/>
          </a:xfrm>
          <a:custGeom>
            <a:avLst/>
            <a:gdLst>
              <a:gd name="connsiteX0" fmla="*/ 4344286 w 7037992"/>
              <a:gd name="connsiteY0" fmla="*/ 4264154 h 4276054"/>
              <a:gd name="connsiteX1" fmla="*/ 4344286 w 7037992"/>
              <a:gd name="connsiteY1" fmla="*/ 4268120 h 4276054"/>
              <a:gd name="connsiteX2" fmla="*/ 4343791 w 7037992"/>
              <a:gd name="connsiteY2" fmla="*/ 4267129 h 4276054"/>
              <a:gd name="connsiteX3" fmla="*/ 4342966 w 7037992"/>
              <a:gd name="connsiteY3" fmla="*/ 4265476 h 4276054"/>
              <a:gd name="connsiteX4" fmla="*/ 4340325 w 7037992"/>
              <a:gd name="connsiteY4" fmla="*/ 4260187 h 4276054"/>
              <a:gd name="connsiteX5" fmla="*/ 4342966 w 7037992"/>
              <a:gd name="connsiteY5" fmla="*/ 4265476 h 4276054"/>
              <a:gd name="connsiteX6" fmla="*/ 4333888 w 7037992"/>
              <a:gd name="connsiteY6" fmla="*/ 4274566 h 4276054"/>
              <a:gd name="connsiteX7" fmla="*/ 4332402 w 7037992"/>
              <a:gd name="connsiteY7" fmla="*/ 4276054 h 4276054"/>
              <a:gd name="connsiteX8" fmla="*/ 4316557 w 7037992"/>
              <a:gd name="connsiteY8" fmla="*/ 4276054 h 4276054"/>
              <a:gd name="connsiteX9" fmla="*/ 4324480 w 7037992"/>
              <a:gd name="connsiteY9" fmla="*/ 4264154 h 4276054"/>
              <a:gd name="connsiteX10" fmla="*/ 4340325 w 7037992"/>
              <a:gd name="connsiteY10" fmla="*/ 4260187 h 4276054"/>
              <a:gd name="connsiteX11" fmla="*/ 4089807 w 7037992"/>
              <a:gd name="connsiteY11" fmla="*/ 4228454 h 4276054"/>
              <a:gd name="connsiteX12" fmla="*/ 4090328 w 7037992"/>
              <a:gd name="connsiteY12" fmla="*/ 4228454 h 4276054"/>
              <a:gd name="connsiteX13" fmla="*/ 4089771 w 7037992"/>
              <a:gd name="connsiteY13" fmla="*/ 4229445 h 4276054"/>
              <a:gd name="connsiteX14" fmla="*/ 4098683 w 7037992"/>
              <a:gd name="connsiteY14" fmla="*/ 4236387 h 4276054"/>
              <a:gd name="connsiteX15" fmla="*/ 4074915 w 7037992"/>
              <a:gd name="connsiteY15" fmla="*/ 4248287 h 4276054"/>
              <a:gd name="connsiteX16" fmla="*/ 4070954 w 7037992"/>
              <a:gd name="connsiteY16" fmla="*/ 4260187 h 4276054"/>
              <a:gd name="connsiteX17" fmla="*/ 4066993 w 7037992"/>
              <a:gd name="connsiteY17" fmla="*/ 4260187 h 4276054"/>
              <a:gd name="connsiteX18" fmla="*/ 4082838 w 7037992"/>
              <a:gd name="connsiteY18" fmla="*/ 4237874 h 4276054"/>
              <a:gd name="connsiteX19" fmla="*/ 4090465 w 7037992"/>
              <a:gd name="connsiteY19" fmla="*/ 4227564 h 4276054"/>
              <a:gd name="connsiteX20" fmla="*/ 4089807 w 7037992"/>
              <a:gd name="connsiteY20" fmla="*/ 4228454 h 4276054"/>
              <a:gd name="connsiteX21" fmla="*/ 4088780 w 7037992"/>
              <a:gd name="connsiteY21" fmla="*/ 4228454 h 4276054"/>
              <a:gd name="connsiteX22" fmla="*/ 4086799 w 7037992"/>
              <a:gd name="connsiteY22" fmla="*/ 4228454 h 4276054"/>
              <a:gd name="connsiteX23" fmla="*/ 4745149 w 7037992"/>
              <a:gd name="connsiteY23" fmla="*/ 4203055 h 4276054"/>
              <a:gd name="connsiteX24" fmla="*/ 4747352 w 7037992"/>
              <a:gd name="connsiteY24" fmla="*/ 4204158 h 4276054"/>
              <a:gd name="connsiteX25" fmla="*/ 4748342 w 7037992"/>
              <a:gd name="connsiteY25" fmla="*/ 4204654 h 4276054"/>
              <a:gd name="connsiteX26" fmla="*/ 4747166 w 7037992"/>
              <a:gd name="connsiteY26" fmla="*/ 4205893 h 4276054"/>
              <a:gd name="connsiteX27" fmla="*/ 4744148 w 7037992"/>
              <a:gd name="connsiteY27" fmla="*/ 4202554 h 4276054"/>
              <a:gd name="connsiteX28" fmla="*/ 4744876 w 7037992"/>
              <a:gd name="connsiteY28" fmla="*/ 4202671 h 4276054"/>
              <a:gd name="connsiteX29" fmla="*/ 4745149 w 7037992"/>
              <a:gd name="connsiteY29" fmla="*/ 4203055 h 4276054"/>
              <a:gd name="connsiteX30" fmla="*/ 1535701 w 7037992"/>
              <a:gd name="connsiteY30" fmla="*/ 3903188 h 4276054"/>
              <a:gd name="connsiteX31" fmla="*/ 1539663 w 7037992"/>
              <a:gd name="connsiteY31" fmla="*/ 3903188 h 4276054"/>
              <a:gd name="connsiteX32" fmla="*/ 1548774 w 7037992"/>
              <a:gd name="connsiteY32" fmla="*/ 3903188 h 4276054"/>
              <a:gd name="connsiteX33" fmla="*/ 1547090 w 7037992"/>
              <a:gd name="connsiteY33" fmla="*/ 3904180 h 4276054"/>
              <a:gd name="connsiteX34" fmla="*/ 1535701 w 7037992"/>
              <a:gd name="connsiteY34" fmla="*/ 3903188 h 4276054"/>
              <a:gd name="connsiteX35" fmla="*/ 1543624 w 7037992"/>
              <a:gd name="connsiteY35" fmla="*/ 3891288 h 4276054"/>
              <a:gd name="connsiteX36" fmla="*/ 1545412 w 7037992"/>
              <a:gd name="connsiteY36" fmla="*/ 3891365 h 4276054"/>
              <a:gd name="connsiteX37" fmla="*/ 1543624 w 7037992"/>
              <a:gd name="connsiteY37" fmla="*/ 3895255 h 4276054"/>
              <a:gd name="connsiteX38" fmla="*/ 1543624 w 7037992"/>
              <a:gd name="connsiteY38" fmla="*/ 3891288 h 4276054"/>
              <a:gd name="connsiteX39" fmla="*/ 1817976 w 7037992"/>
              <a:gd name="connsiteY39" fmla="*/ 3888736 h 4276054"/>
              <a:gd name="connsiteX40" fmla="*/ 1817947 w 7037992"/>
              <a:gd name="connsiteY40" fmla="*/ 3888809 h 4276054"/>
              <a:gd name="connsiteX41" fmla="*/ 1816956 w 7037992"/>
              <a:gd name="connsiteY41" fmla="*/ 3891288 h 4276054"/>
              <a:gd name="connsiteX42" fmla="*/ 1815110 w 7037992"/>
              <a:gd name="connsiteY42" fmla="*/ 3889182 h 4276054"/>
              <a:gd name="connsiteX43" fmla="*/ 1822403 w 7037992"/>
              <a:gd name="connsiteY43" fmla="*/ 3885338 h 4276054"/>
              <a:gd name="connsiteX44" fmla="*/ 1823084 w 7037992"/>
              <a:gd name="connsiteY44" fmla="*/ 3887941 h 4276054"/>
              <a:gd name="connsiteX45" fmla="*/ 1817976 w 7037992"/>
              <a:gd name="connsiteY45" fmla="*/ 3888736 h 4276054"/>
              <a:gd name="connsiteX46" fmla="*/ 1819288 w 7037992"/>
              <a:gd name="connsiteY46" fmla="*/ 3885450 h 4276054"/>
              <a:gd name="connsiteX47" fmla="*/ 1975410 w 7037992"/>
              <a:gd name="connsiteY47" fmla="*/ 3866001 h 4276054"/>
              <a:gd name="connsiteX48" fmla="*/ 1973726 w 7037992"/>
              <a:gd name="connsiteY48" fmla="*/ 3866633 h 4276054"/>
              <a:gd name="connsiteX49" fmla="*/ 1973429 w 7037992"/>
              <a:gd name="connsiteY49" fmla="*/ 3866373 h 4276054"/>
              <a:gd name="connsiteX50" fmla="*/ 1971943 w 7037992"/>
              <a:gd name="connsiteY50" fmla="*/ 3865071 h 4276054"/>
              <a:gd name="connsiteX51" fmla="*/ 1973429 w 7037992"/>
              <a:gd name="connsiteY51" fmla="*/ 3866373 h 4276054"/>
              <a:gd name="connsiteX52" fmla="*/ 1967487 w 7037992"/>
              <a:gd name="connsiteY52" fmla="*/ 3867488 h 4276054"/>
              <a:gd name="connsiteX53" fmla="*/ 1971943 w 7037992"/>
              <a:gd name="connsiteY53" fmla="*/ 3865071 h 4276054"/>
              <a:gd name="connsiteX54" fmla="*/ 1278519 w 7037992"/>
              <a:gd name="connsiteY54" fmla="*/ 3857724 h 4276054"/>
              <a:gd name="connsiteX55" fmla="*/ 1282176 w 7037992"/>
              <a:gd name="connsiteY55" fmla="*/ 3859555 h 4276054"/>
              <a:gd name="connsiteX56" fmla="*/ 1282176 w 7037992"/>
              <a:gd name="connsiteY56" fmla="*/ 3860547 h 4276054"/>
              <a:gd name="connsiteX57" fmla="*/ 1282176 w 7037992"/>
              <a:gd name="connsiteY57" fmla="*/ 3862332 h 4276054"/>
              <a:gd name="connsiteX58" fmla="*/ 1276234 w 7037992"/>
              <a:gd name="connsiteY58" fmla="*/ 3861538 h 4276054"/>
              <a:gd name="connsiteX59" fmla="*/ 1967330 w 7037992"/>
              <a:gd name="connsiteY59" fmla="*/ 3838815 h 4276054"/>
              <a:gd name="connsiteX60" fmla="*/ 1962597 w 7037992"/>
              <a:gd name="connsiteY60" fmla="*/ 3841643 h 4276054"/>
              <a:gd name="connsiteX61" fmla="*/ 1959097 w 7037992"/>
              <a:gd name="connsiteY61" fmla="*/ 3839081 h 4276054"/>
              <a:gd name="connsiteX62" fmla="*/ 1959440 w 7037992"/>
              <a:gd name="connsiteY62" fmla="*/ 3838978 h 4276054"/>
              <a:gd name="connsiteX63" fmla="*/ 2161592 w 7037992"/>
              <a:gd name="connsiteY63" fmla="*/ 3835755 h 4276054"/>
              <a:gd name="connsiteX64" fmla="*/ 2153669 w 7037992"/>
              <a:gd name="connsiteY64" fmla="*/ 3843688 h 4276054"/>
              <a:gd name="connsiteX65" fmla="*/ 2153669 w 7037992"/>
              <a:gd name="connsiteY65" fmla="*/ 3837137 h 4276054"/>
              <a:gd name="connsiteX66" fmla="*/ 2153669 w 7037992"/>
              <a:gd name="connsiteY66" fmla="*/ 3835755 h 4276054"/>
              <a:gd name="connsiteX67" fmla="*/ 2153669 w 7037992"/>
              <a:gd name="connsiteY67" fmla="*/ 3836747 h 4276054"/>
              <a:gd name="connsiteX68" fmla="*/ 2153669 w 7037992"/>
              <a:gd name="connsiteY68" fmla="*/ 3837137 h 4276054"/>
              <a:gd name="connsiteX69" fmla="*/ 2151998 w 7037992"/>
              <a:gd name="connsiteY69" fmla="*/ 3837428 h 4276054"/>
              <a:gd name="connsiteX70" fmla="*/ 2153669 w 7037992"/>
              <a:gd name="connsiteY70" fmla="*/ 3835755 h 4276054"/>
              <a:gd name="connsiteX71" fmla="*/ 1250486 w 7037992"/>
              <a:gd name="connsiteY71" fmla="*/ 3835755 h 4276054"/>
              <a:gd name="connsiteX72" fmla="*/ 1250486 w 7037992"/>
              <a:gd name="connsiteY72" fmla="*/ 3843688 h 4276054"/>
              <a:gd name="connsiteX73" fmla="*/ 1266331 w 7037992"/>
              <a:gd name="connsiteY73" fmla="*/ 3835755 h 4276054"/>
              <a:gd name="connsiteX74" fmla="*/ 1250486 w 7037992"/>
              <a:gd name="connsiteY74" fmla="*/ 3851621 h 4276054"/>
              <a:gd name="connsiteX75" fmla="*/ 1282176 w 7037992"/>
              <a:gd name="connsiteY75" fmla="*/ 3851621 h 4276054"/>
              <a:gd name="connsiteX76" fmla="*/ 1278519 w 7037992"/>
              <a:gd name="connsiteY76" fmla="*/ 3857724 h 4276054"/>
              <a:gd name="connsiteX77" fmla="*/ 1275244 w 7037992"/>
              <a:gd name="connsiteY77" fmla="*/ 3856084 h 4276054"/>
              <a:gd name="connsiteX78" fmla="*/ 1274254 w 7037992"/>
              <a:gd name="connsiteY78" fmla="*/ 3855588 h 4276054"/>
              <a:gd name="connsiteX79" fmla="*/ 1258408 w 7037992"/>
              <a:gd name="connsiteY79" fmla="*/ 3867488 h 4276054"/>
              <a:gd name="connsiteX80" fmla="*/ 1238602 w 7037992"/>
              <a:gd name="connsiteY80" fmla="*/ 3871455 h 4276054"/>
              <a:gd name="connsiteX81" fmla="*/ 1238602 w 7037992"/>
              <a:gd name="connsiteY81" fmla="*/ 3859555 h 4276054"/>
              <a:gd name="connsiteX82" fmla="*/ 1230679 w 7037992"/>
              <a:gd name="connsiteY82" fmla="*/ 3847655 h 4276054"/>
              <a:gd name="connsiteX83" fmla="*/ 1234640 w 7037992"/>
              <a:gd name="connsiteY83" fmla="*/ 3839721 h 4276054"/>
              <a:gd name="connsiteX84" fmla="*/ 1250486 w 7037992"/>
              <a:gd name="connsiteY84" fmla="*/ 3835755 h 4276054"/>
              <a:gd name="connsiteX85" fmla="*/ 2347775 w 7037992"/>
              <a:gd name="connsiteY85" fmla="*/ 3831788 h 4276054"/>
              <a:gd name="connsiteX86" fmla="*/ 2347775 w 7037992"/>
              <a:gd name="connsiteY86" fmla="*/ 3835755 h 4276054"/>
              <a:gd name="connsiteX87" fmla="*/ 2343813 w 7037992"/>
              <a:gd name="connsiteY87" fmla="*/ 3835755 h 4276054"/>
              <a:gd name="connsiteX88" fmla="*/ 2347775 w 7037992"/>
              <a:gd name="connsiteY88" fmla="*/ 3831788 h 4276054"/>
              <a:gd name="connsiteX89" fmla="*/ 1987293 w 7037992"/>
              <a:gd name="connsiteY89" fmla="*/ 3827822 h 4276054"/>
              <a:gd name="connsiteX90" fmla="*/ 1971448 w 7037992"/>
              <a:gd name="connsiteY90" fmla="*/ 3838730 h 4276054"/>
              <a:gd name="connsiteX91" fmla="*/ 1967330 w 7037992"/>
              <a:gd name="connsiteY91" fmla="*/ 3838815 h 4276054"/>
              <a:gd name="connsiteX92" fmla="*/ 1969963 w 7037992"/>
              <a:gd name="connsiteY92" fmla="*/ 3837242 h 4276054"/>
              <a:gd name="connsiteX93" fmla="*/ 1971172 w 7037992"/>
              <a:gd name="connsiteY93" fmla="*/ 3831051 h 4276054"/>
              <a:gd name="connsiteX94" fmla="*/ 1982342 w 7037992"/>
              <a:gd name="connsiteY94" fmla="*/ 3828813 h 4276054"/>
              <a:gd name="connsiteX95" fmla="*/ 1987293 w 7037992"/>
              <a:gd name="connsiteY95" fmla="*/ 3827822 h 4276054"/>
              <a:gd name="connsiteX96" fmla="*/ 1242563 w 7037992"/>
              <a:gd name="connsiteY96" fmla="*/ 3827822 h 4276054"/>
              <a:gd name="connsiteX97" fmla="*/ 1243553 w 7037992"/>
              <a:gd name="connsiteY97" fmla="*/ 3828813 h 4276054"/>
              <a:gd name="connsiteX98" fmla="*/ 1247075 w 7037992"/>
              <a:gd name="connsiteY98" fmla="*/ 3832340 h 4276054"/>
              <a:gd name="connsiteX99" fmla="*/ 1246524 w 7037992"/>
              <a:gd name="connsiteY99" fmla="*/ 3832284 h 4276054"/>
              <a:gd name="connsiteX100" fmla="*/ 1241839 w 7037992"/>
              <a:gd name="connsiteY100" fmla="*/ 3828547 h 4276054"/>
              <a:gd name="connsiteX101" fmla="*/ 1238602 w 7037992"/>
              <a:gd name="connsiteY101" fmla="*/ 3825964 h 4276054"/>
              <a:gd name="connsiteX102" fmla="*/ 1241839 w 7037992"/>
              <a:gd name="connsiteY102" fmla="*/ 3828547 h 4276054"/>
              <a:gd name="connsiteX103" fmla="*/ 1238602 w 7037992"/>
              <a:gd name="connsiteY103" fmla="*/ 3831788 h 4276054"/>
              <a:gd name="connsiteX104" fmla="*/ 2240138 w 7037992"/>
              <a:gd name="connsiteY104" fmla="*/ 3824475 h 4276054"/>
              <a:gd name="connsiteX105" fmla="*/ 2232896 w 7037992"/>
              <a:gd name="connsiteY105" fmla="*/ 3827822 h 4276054"/>
              <a:gd name="connsiteX106" fmla="*/ 2233391 w 7037992"/>
              <a:gd name="connsiteY106" fmla="*/ 3826830 h 4276054"/>
              <a:gd name="connsiteX107" fmla="*/ 2234250 w 7037992"/>
              <a:gd name="connsiteY107" fmla="*/ 3825110 h 4276054"/>
              <a:gd name="connsiteX108" fmla="*/ 2335891 w 7037992"/>
              <a:gd name="connsiteY108" fmla="*/ 3819888 h 4276054"/>
              <a:gd name="connsiteX109" fmla="*/ 2343813 w 7037992"/>
              <a:gd name="connsiteY109" fmla="*/ 3835755 h 4276054"/>
              <a:gd name="connsiteX110" fmla="*/ 2337376 w 7037992"/>
              <a:gd name="connsiteY110" fmla="*/ 3835755 h 4276054"/>
              <a:gd name="connsiteX111" fmla="*/ 2335891 w 7037992"/>
              <a:gd name="connsiteY111" fmla="*/ 3835755 h 4276054"/>
              <a:gd name="connsiteX112" fmla="*/ 2331929 w 7037992"/>
              <a:gd name="connsiteY112" fmla="*/ 3831788 h 4276054"/>
              <a:gd name="connsiteX113" fmla="*/ 2320045 w 7037992"/>
              <a:gd name="connsiteY113" fmla="*/ 3835755 h 4276054"/>
              <a:gd name="connsiteX114" fmla="*/ 2331929 w 7037992"/>
              <a:gd name="connsiteY114" fmla="*/ 3843688 h 4276054"/>
              <a:gd name="connsiteX115" fmla="*/ 2327968 w 7037992"/>
              <a:gd name="connsiteY115" fmla="*/ 3847655 h 4276054"/>
              <a:gd name="connsiteX116" fmla="*/ 2308161 w 7037992"/>
              <a:gd name="connsiteY116" fmla="*/ 3843688 h 4276054"/>
              <a:gd name="connsiteX117" fmla="*/ 2316084 w 7037992"/>
              <a:gd name="connsiteY117" fmla="*/ 3835755 h 4276054"/>
              <a:gd name="connsiteX118" fmla="*/ 2304200 w 7037992"/>
              <a:gd name="connsiteY118" fmla="*/ 3827822 h 4276054"/>
              <a:gd name="connsiteX119" fmla="*/ 2331929 w 7037992"/>
              <a:gd name="connsiteY119" fmla="*/ 3827822 h 4276054"/>
              <a:gd name="connsiteX120" fmla="*/ 2335891 w 7037992"/>
              <a:gd name="connsiteY120" fmla="*/ 3819888 h 4276054"/>
              <a:gd name="connsiteX121" fmla="*/ 1238602 w 7037992"/>
              <a:gd name="connsiteY121" fmla="*/ 3815922 h 4276054"/>
              <a:gd name="connsiteX122" fmla="*/ 1238602 w 7037992"/>
              <a:gd name="connsiteY122" fmla="*/ 3817905 h 4276054"/>
              <a:gd name="connsiteX123" fmla="*/ 1238602 w 7037992"/>
              <a:gd name="connsiteY123" fmla="*/ 3825964 h 4276054"/>
              <a:gd name="connsiteX124" fmla="*/ 1235259 w 7037992"/>
              <a:gd name="connsiteY124" fmla="*/ 3823297 h 4276054"/>
              <a:gd name="connsiteX125" fmla="*/ 1230679 w 7037992"/>
              <a:gd name="connsiteY125" fmla="*/ 3819888 h 4276054"/>
              <a:gd name="connsiteX126" fmla="*/ 1238602 w 7037992"/>
              <a:gd name="connsiteY126" fmla="*/ 3815922 h 4276054"/>
              <a:gd name="connsiteX127" fmla="*/ 2390738 w 7037992"/>
              <a:gd name="connsiteY127" fmla="*/ 3807150 h 4276054"/>
              <a:gd name="connsiteX128" fmla="*/ 2390916 w 7037992"/>
              <a:gd name="connsiteY128" fmla="*/ 3807307 h 4276054"/>
              <a:gd name="connsiteX129" fmla="*/ 2387388 w 7037992"/>
              <a:gd name="connsiteY129" fmla="*/ 3807988 h 4276054"/>
              <a:gd name="connsiteX130" fmla="*/ 2389369 w 7037992"/>
              <a:gd name="connsiteY130" fmla="*/ 3807492 h 4276054"/>
              <a:gd name="connsiteX131" fmla="*/ 2431996 w 7037992"/>
              <a:gd name="connsiteY131" fmla="*/ 3799538 h 4276054"/>
              <a:gd name="connsiteX132" fmla="*/ 2432448 w 7037992"/>
              <a:gd name="connsiteY132" fmla="*/ 3801047 h 4276054"/>
              <a:gd name="connsiteX133" fmla="*/ 2430963 w 7037992"/>
              <a:gd name="connsiteY133" fmla="*/ 3800055 h 4276054"/>
              <a:gd name="connsiteX134" fmla="*/ 2457549 w 7037992"/>
              <a:gd name="connsiteY134" fmla="*/ 3797233 h 4276054"/>
              <a:gd name="connsiteX135" fmla="*/ 2463087 w 7037992"/>
              <a:gd name="connsiteY135" fmla="*/ 3797824 h 4276054"/>
              <a:gd name="connsiteX136" fmla="*/ 2454731 w 7037992"/>
              <a:gd name="connsiteY136" fmla="*/ 3800055 h 4276054"/>
              <a:gd name="connsiteX137" fmla="*/ 2455721 w 7037992"/>
              <a:gd name="connsiteY137" fmla="*/ 3799064 h 4276054"/>
              <a:gd name="connsiteX138" fmla="*/ 2430963 w 7037992"/>
              <a:gd name="connsiteY138" fmla="*/ 3796088 h 4276054"/>
              <a:gd name="connsiteX139" fmla="*/ 2435229 w 7037992"/>
              <a:gd name="connsiteY139" fmla="*/ 3797919 h 4276054"/>
              <a:gd name="connsiteX140" fmla="*/ 2432943 w 7037992"/>
              <a:gd name="connsiteY140" fmla="*/ 3799064 h 4276054"/>
              <a:gd name="connsiteX141" fmla="*/ 2431996 w 7037992"/>
              <a:gd name="connsiteY141" fmla="*/ 3799538 h 4276054"/>
              <a:gd name="connsiteX142" fmla="*/ 2442667 w 7037992"/>
              <a:gd name="connsiteY142" fmla="*/ 3794195 h 4276054"/>
              <a:gd name="connsiteX143" fmla="*/ 2445818 w 7037992"/>
              <a:gd name="connsiteY143" fmla="*/ 3796088 h 4276054"/>
              <a:gd name="connsiteX144" fmla="*/ 2436162 w 7037992"/>
              <a:gd name="connsiteY144" fmla="*/ 3798320 h 4276054"/>
              <a:gd name="connsiteX145" fmla="*/ 2435229 w 7037992"/>
              <a:gd name="connsiteY145" fmla="*/ 3797919 h 4276054"/>
              <a:gd name="connsiteX146" fmla="*/ 2331929 w 7037992"/>
              <a:gd name="connsiteY146" fmla="*/ 3792122 h 4276054"/>
              <a:gd name="connsiteX147" fmla="*/ 2327968 w 7037992"/>
              <a:gd name="connsiteY147" fmla="*/ 3800055 h 4276054"/>
              <a:gd name="connsiteX148" fmla="*/ 2324361 w 7037992"/>
              <a:gd name="connsiteY148" fmla="*/ 3800657 h 4276054"/>
              <a:gd name="connsiteX149" fmla="*/ 2326792 w 7037992"/>
              <a:gd name="connsiteY149" fmla="*/ 3795283 h 4276054"/>
              <a:gd name="connsiteX150" fmla="*/ 2331929 w 7037992"/>
              <a:gd name="connsiteY150" fmla="*/ 3792122 h 4276054"/>
              <a:gd name="connsiteX151" fmla="*/ 2280432 w 7037992"/>
              <a:gd name="connsiteY151" fmla="*/ 3787163 h 4276054"/>
              <a:gd name="connsiteX152" fmla="*/ 2282749 w 7037992"/>
              <a:gd name="connsiteY152" fmla="*/ 3788614 h 4276054"/>
              <a:gd name="connsiteX153" fmla="*/ 2280927 w 7037992"/>
              <a:gd name="connsiteY153" fmla="*/ 3789147 h 4276054"/>
              <a:gd name="connsiteX154" fmla="*/ 2278064 w 7037992"/>
              <a:gd name="connsiteY154" fmla="*/ 3787460 h 4276054"/>
              <a:gd name="connsiteX155" fmla="*/ 2292316 w 7037992"/>
              <a:gd name="connsiteY155" fmla="*/ 3776255 h 4276054"/>
              <a:gd name="connsiteX156" fmla="*/ 2288355 w 7037992"/>
              <a:gd name="connsiteY156" fmla="*/ 3784188 h 4276054"/>
              <a:gd name="connsiteX157" fmla="*/ 2296277 w 7037992"/>
              <a:gd name="connsiteY157" fmla="*/ 3784188 h 4276054"/>
              <a:gd name="connsiteX158" fmla="*/ 2300239 w 7037992"/>
              <a:gd name="connsiteY158" fmla="*/ 3776255 h 4276054"/>
              <a:gd name="connsiteX159" fmla="*/ 2304200 w 7037992"/>
              <a:gd name="connsiteY159" fmla="*/ 3780222 h 4276054"/>
              <a:gd name="connsiteX160" fmla="*/ 2288355 w 7037992"/>
              <a:gd name="connsiteY160" fmla="*/ 3792122 h 4276054"/>
              <a:gd name="connsiteX161" fmla="*/ 2282749 w 7037992"/>
              <a:gd name="connsiteY161" fmla="*/ 3788614 h 4276054"/>
              <a:gd name="connsiteX162" fmla="*/ 2286436 w 7037992"/>
              <a:gd name="connsiteY162" fmla="*/ 3787535 h 4276054"/>
              <a:gd name="connsiteX163" fmla="*/ 2292316 w 7037992"/>
              <a:gd name="connsiteY163" fmla="*/ 3776255 h 4276054"/>
              <a:gd name="connsiteX164" fmla="*/ 1134864 w 7037992"/>
              <a:gd name="connsiteY164" fmla="*/ 3775697 h 4276054"/>
              <a:gd name="connsiteX165" fmla="*/ 1139568 w 7037992"/>
              <a:gd name="connsiteY165" fmla="*/ 3776255 h 4276054"/>
              <a:gd name="connsiteX166" fmla="*/ 1138578 w 7037992"/>
              <a:gd name="connsiteY166" fmla="*/ 3777247 h 4276054"/>
              <a:gd name="connsiteX167" fmla="*/ 1132548 w 7037992"/>
              <a:gd name="connsiteY167" fmla="*/ 3783284 h 4276054"/>
              <a:gd name="connsiteX168" fmla="*/ 1128675 w 7037992"/>
              <a:gd name="connsiteY168" fmla="*/ 3780718 h 4276054"/>
              <a:gd name="connsiteX169" fmla="*/ 1134864 w 7037992"/>
              <a:gd name="connsiteY169" fmla="*/ 3775697 h 4276054"/>
              <a:gd name="connsiteX170" fmla="*/ 1112963 w 7037992"/>
              <a:gd name="connsiteY170" fmla="*/ 3775129 h 4276054"/>
              <a:gd name="connsiteX171" fmla="*/ 1113139 w 7037992"/>
              <a:gd name="connsiteY171" fmla="*/ 3775573 h 4276054"/>
              <a:gd name="connsiteX172" fmla="*/ 1111282 w 7037992"/>
              <a:gd name="connsiteY172" fmla="*/ 3776193 h 4276054"/>
              <a:gd name="connsiteX173" fmla="*/ 1111839 w 7037992"/>
              <a:gd name="connsiteY173" fmla="*/ 3772288 h 4276054"/>
              <a:gd name="connsiteX174" fmla="*/ 1113324 w 7037992"/>
              <a:gd name="connsiteY174" fmla="*/ 3774767 h 4276054"/>
              <a:gd name="connsiteX175" fmla="*/ 1113382 w 7037992"/>
              <a:gd name="connsiteY175" fmla="*/ 3774864 h 4276054"/>
              <a:gd name="connsiteX176" fmla="*/ 1112963 w 7037992"/>
              <a:gd name="connsiteY176" fmla="*/ 3775129 h 4276054"/>
              <a:gd name="connsiteX177" fmla="*/ 1151452 w 7037992"/>
              <a:gd name="connsiteY177" fmla="*/ 3768322 h 4276054"/>
              <a:gd name="connsiteX178" fmla="*/ 1152442 w 7037992"/>
              <a:gd name="connsiteY178" fmla="*/ 3769313 h 4276054"/>
              <a:gd name="connsiteX179" fmla="*/ 1154616 w 7037992"/>
              <a:gd name="connsiteY179" fmla="*/ 3771490 h 4276054"/>
              <a:gd name="connsiteX180" fmla="*/ 1151940 w 7037992"/>
              <a:gd name="connsiteY180" fmla="*/ 3771901 h 4276054"/>
              <a:gd name="connsiteX181" fmla="*/ 1151452 w 7037992"/>
              <a:gd name="connsiteY181" fmla="*/ 3768322 h 4276054"/>
              <a:gd name="connsiteX182" fmla="*/ 2625068 w 7037992"/>
              <a:gd name="connsiteY182" fmla="*/ 3764355 h 4276054"/>
              <a:gd name="connsiteX183" fmla="*/ 2627049 w 7037992"/>
              <a:gd name="connsiteY183" fmla="*/ 3764851 h 4276054"/>
              <a:gd name="connsiteX184" fmla="*/ 2627397 w 7037992"/>
              <a:gd name="connsiteY184" fmla="*/ 3764938 h 4276054"/>
              <a:gd name="connsiteX185" fmla="*/ 2625185 w 7037992"/>
              <a:gd name="connsiteY185" fmla="*/ 3764812 h 4276054"/>
              <a:gd name="connsiteX186" fmla="*/ 1288032 w 7037992"/>
              <a:gd name="connsiteY186" fmla="*/ 3757629 h 4276054"/>
              <a:gd name="connsiteX187" fmla="*/ 1287666 w 7037992"/>
              <a:gd name="connsiteY187" fmla="*/ 3758546 h 4276054"/>
              <a:gd name="connsiteX188" fmla="*/ 1287128 w 7037992"/>
              <a:gd name="connsiteY188" fmla="*/ 3758405 h 4276054"/>
              <a:gd name="connsiteX189" fmla="*/ 2593377 w 7037992"/>
              <a:gd name="connsiteY189" fmla="*/ 3748488 h 4276054"/>
              <a:gd name="connsiteX190" fmla="*/ 2614174 w 7037992"/>
              <a:gd name="connsiteY190" fmla="*/ 3755431 h 4276054"/>
              <a:gd name="connsiteX191" fmla="*/ 2615377 w 7037992"/>
              <a:gd name="connsiteY191" fmla="*/ 3755832 h 4276054"/>
              <a:gd name="connsiteX192" fmla="*/ 2617145 w 7037992"/>
              <a:gd name="connsiteY192" fmla="*/ 3764355 h 4276054"/>
              <a:gd name="connsiteX193" fmla="*/ 2625185 w 7037992"/>
              <a:gd name="connsiteY193" fmla="*/ 3764812 h 4276054"/>
              <a:gd name="connsiteX194" fmla="*/ 2625811 w 7037992"/>
              <a:gd name="connsiteY194" fmla="*/ 3767268 h 4276054"/>
              <a:gd name="connsiteX195" fmla="*/ 2601300 w 7037992"/>
              <a:gd name="connsiteY195" fmla="*/ 3772288 h 4276054"/>
              <a:gd name="connsiteX196" fmla="*/ 2581493 w 7037992"/>
              <a:gd name="connsiteY196" fmla="*/ 3780222 h 4276054"/>
              <a:gd name="connsiteX197" fmla="*/ 2573571 w 7037992"/>
              <a:gd name="connsiteY197" fmla="*/ 3780222 h 4276054"/>
              <a:gd name="connsiteX198" fmla="*/ 2577532 w 7037992"/>
              <a:gd name="connsiteY198" fmla="*/ 3772288 h 4276054"/>
              <a:gd name="connsiteX199" fmla="*/ 2529996 w 7037992"/>
              <a:gd name="connsiteY199" fmla="*/ 3788155 h 4276054"/>
              <a:gd name="connsiteX200" fmla="*/ 2502267 w 7037992"/>
              <a:gd name="connsiteY200" fmla="*/ 3792122 h 4276054"/>
              <a:gd name="connsiteX201" fmla="*/ 2498305 w 7037992"/>
              <a:gd name="connsiteY201" fmla="*/ 3788155 h 4276054"/>
              <a:gd name="connsiteX202" fmla="*/ 2478499 w 7037992"/>
              <a:gd name="connsiteY202" fmla="*/ 3796088 h 4276054"/>
              <a:gd name="connsiteX203" fmla="*/ 2462653 w 7037992"/>
              <a:gd name="connsiteY203" fmla="*/ 3792122 h 4276054"/>
              <a:gd name="connsiteX204" fmla="*/ 2457549 w 7037992"/>
              <a:gd name="connsiteY204" fmla="*/ 3797233 h 4276054"/>
              <a:gd name="connsiteX205" fmla="*/ 2446808 w 7037992"/>
              <a:gd name="connsiteY205" fmla="*/ 3796088 h 4276054"/>
              <a:gd name="connsiteX206" fmla="*/ 2446808 w 7037992"/>
              <a:gd name="connsiteY206" fmla="*/ 3792122 h 4276054"/>
              <a:gd name="connsiteX207" fmla="*/ 2442667 w 7037992"/>
              <a:gd name="connsiteY207" fmla="*/ 3794195 h 4276054"/>
              <a:gd name="connsiteX208" fmla="*/ 2442104 w 7037992"/>
              <a:gd name="connsiteY208" fmla="*/ 3793857 h 4276054"/>
              <a:gd name="connsiteX209" fmla="*/ 2407195 w 7037992"/>
              <a:gd name="connsiteY209" fmla="*/ 3796088 h 4276054"/>
              <a:gd name="connsiteX210" fmla="*/ 2415117 w 7037992"/>
              <a:gd name="connsiteY210" fmla="*/ 3800055 h 4276054"/>
              <a:gd name="connsiteX211" fmla="*/ 2411156 w 7037992"/>
              <a:gd name="connsiteY211" fmla="*/ 3807988 h 4276054"/>
              <a:gd name="connsiteX212" fmla="*/ 2403233 w 7037992"/>
              <a:gd name="connsiteY212" fmla="*/ 3804022 h 4276054"/>
              <a:gd name="connsiteX213" fmla="*/ 2390738 w 7037992"/>
              <a:gd name="connsiteY213" fmla="*/ 3807150 h 4276054"/>
              <a:gd name="connsiteX214" fmla="*/ 2388873 w 7037992"/>
              <a:gd name="connsiteY214" fmla="*/ 3805509 h 4276054"/>
              <a:gd name="connsiteX215" fmla="*/ 2399272 w 7037992"/>
              <a:gd name="connsiteY215" fmla="*/ 3800055 h 4276054"/>
              <a:gd name="connsiteX216" fmla="*/ 2387388 w 7037992"/>
              <a:gd name="connsiteY216" fmla="*/ 3796088 h 4276054"/>
              <a:gd name="connsiteX217" fmla="*/ 2370697 w 7037992"/>
              <a:gd name="connsiteY217" fmla="*/ 3802774 h 4276054"/>
              <a:gd name="connsiteX218" fmla="*/ 2368138 w 7037992"/>
              <a:gd name="connsiteY218" fmla="*/ 3799001 h 4276054"/>
              <a:gd name="connsiteX219" fmla="*/ 2367581 w 7037992"/>
              <a:gd name="connsiteY219" fmla="*/ 3804022 h 4276054"/>
              <a:gd name="connsiteX220" fmla="*/ 2370057 w 7037992"/>
              <a:gd name="connsiteY220" fmla="*/ 3803030 h 4276054"/>
              <a:gd name="connsiteX221" fmla="*/ 2370697 w 7037992"/>
              <a:gd name="connsiteY221" fmla="*/ 3802774 h 4276054"/>
              <a:gd name="connsiteX222" fmla="*/ 2371543 w 7037992"/>
              <a:gd name="connsiteY222" fmla="*/ 3804022 h 4276054"/>
              <a:gd name="connsiteX223" fmla="*/ 2367581 w 7037992"/>
              <a:gd name="connsiteY223" fmla="*/ 3811955 h 4276054"/>
              <a:gd name="connsiteX224" fmla="*/ 2335891 w 7037992"/>
              <a:gd name="connsiteY224" fmla="*/ 3811955 h 4276054"/>
              <a:gd name="connsiteX225" fmla="*/ 2331929 w 7037992"/>
              <a:gd name="connsiteY225" fmla="*/ 3804022 h 4276054"/>
              <a:gd name="connsiteX226" fmla="*/ 2312123 w 7037992"/>
              <a:gd name="connsiteY226" fmla="*/ 3819888 h 4276054"/>
              <a:gd name="connsiteX227" fmla="*/ 2304200 w 7037992"/>
              <a:gd name="connsiteY227" fmla="*/ 3827822 h 4276054"/>
              <a:gd name="connsiteX228" fmla="*/ 2304200 w 7037992"/>
              <a:gd name="connsiteY228" fmla="*/ 3807988 h 4276054"/>
              <a:gd name="connsiteX229" fmla="*/ 2236857 w 7037992"/>
              <a:gd name="connsiteY229" fmla="*/ 3819888 h 4276054"/>
              <a:gd name="connsiteX230" fmla="*/ 2234250 w 7037992"/>
              <a:gd name="connsiteY230" fmla="*/ 3825110 h 4276054"/>
              <a:gd name="connsiteX231" fmla="*/ 2209128 w 7037992"/>
              <a:gd name="connsiteY231" fmla="*/ 3827822 h 4276054"/>
              <a:gd name="connsiteX232" fmla="*/ 2228935 w 7037992"/>
              <a:gd name="connsiteY232" fmla="*/ 3835755 h 4276054"/>
              <a:gd name="connsiteX233" fmla="*/ 2213089 w 7037992"/>
              <a:gd name="connsiteY233" fmla="*/ 3835755 h 4276054"/>
              <a:gd name="connsiteX234" fmla="*/ 2197244 w 7037992"/>
              <a:gd name="connsiteY234" fmla="*/ 3839721 h 4276054"/>
              <a:gd name="connsiteX235" fmla="*/ 2185360 w 7037992"/>
              <a:gd name="connsiteY235" fmla="*/ 3827822 h 4276054"/>
              <a:gd name="connsiteX236" fmla="*/ 2189321 w 7037992"/>
              <a:gd name="connsiteY236" fmla="*/ 3815922 h 4276054"/>
              <a:gd name="connsiteX237" fmla="*/ 2173476 w 7037992"/>
              <a:gd name="connsiteY237" fmla="*/ 3815922 h 4276054"/>
              <a:gd name="connsiteX238" fmla="*/ 2173476 w 7037992"/>
              <a:gd name="connsiteY238" fmla="*/ 3819888 h 4276054"/>
              <a:gd name="connsiteX239" fmla="*/ 2181399 w 7037992"/>
              <a:gd name="connsiteY239" fmla="*/ 3827822 h 4276054"/>
              <a:gd name="connsiteX240" fmla="*/ 2153669 w 7037992"/>
              <a:gd name="connsiteY240" fmla="*/ 3835755 h 4276054"/>
              <a:gd name="connsiteX241" fmla="*/ 2141785 w 7037992"/>
              <a:gd name="connsiteY241" fmla="*/ 3843688 h 4276054"/>
              <a:gd name="connsiteX242" fmla="*/ 2145747 w 7037992"/>
              <a:gd name="connsiteY242" fmla="*/ 3847655 h 4276054"/>
              <a:gd name="connsiteX243" fmla="*/ 2157631 w 7037992"/>
              <a:gd name="connsiteY243" fmla="*/ 3847655 h 4276054"/>
              <a:gd name="connsiteX244" fmla="*/ 2145747 w 7037992"/>
              <a:gd name="connsiteY244" fmla="*/ 3855588 h 4276054"/>
              <a:gd name="connsiteX245" fmla="*/ 2118017 w 7037992"/>
              <a:gd name="connsiteY245" fmla="*/ 3847655 h 4276054"/>
              <a:gd name="connsiteX246" fmla="*/ 2114056 w 7037992"/>
              <a:gd name="connsiteY246" fmla="*/ 3855588 h 4276054"/>
              <a:gd name="connsiteX247" fmla="*/ 2090288 w 7037992"/>
              <a:gd name="connsiteY247" fmla="*/ 3855588 h 4276054"/>
              <a:gd name="connsiteX248" fmla="*/ 2082365 w 7037992"/>
              <a:gd name="connsiteY248" fmla="*/ 3863521 h 4276054"/>
              <a:gd name="connsiteX249" fmla="*/ 2090288 w 7037992"/>
              <a:gd name="connsiteY249" fmla="*/ 3871455 h 4276054"/>
              <a:gd name="connsiteX250" fmla="*/ 2066520 w 7037992"/>
              <a:gd name="connsiteY250" fmla="*/ 3863521 h 4276054"/>
              <a:gd name="connsiteX251" fmla="*/ 2050675 w 7037992"/>
              <a:gd name="connsiteY251" fmla="*/ 3867488 h 4276054"/>
              <a:gd name="connsiteX252" fmla="*/ 2054636 w 7037992"/>
              <a:gd name="connsiteY252" fmla="*/ 3875421 h 4276054"/>
              <a:gd name="connsiteX253" fmla="*/ 2038791 w 7037992"/>
              <a:gd name="connsiteY253" fmla="*/ 3863521 h 4276054"/>
              <a:gd name="connsiteX254" fmla="*/ 2018984 w 7037992"/>
              <a:gd name="connsiteY254" fmla="*/ 3875421 h 4276054"/>
              <a:gd name="connsiteX255" fmla="*/ 2018984 w 7037992"/>
              <a:gd name="connsiteY255" fmla="*/ 3863521 h 4276054"/>
              <a:gd name="connsiteX256" fmla="*/ 2007100 w 7037992"/>
              <a:gd name="connsiteY256" fmla="*/ 3867488 h 4276054"/>
              <a:gd name="connsiteX257" fmla="*/ 2007100 w 7037992"/>
              <a:gd name="connsiteY257" fmla="*/ 3863521 h 4276054"/>
              <a:gd name="connsiteX258" fmla="*/ 2007100 w 7037992"/>
              <a:gd name="connsiteY258" fmla="*/ 3859555 h 4276054"/>
              <a:gd name="connsiteX259" fmla="*/ 1987293 w 7037992"/>
              <a:gd name="connsiteY259" fmla="*/ 3875421 h 4276054"/>
              <a:gd name="connsiteX260" fmla="*/ 1967487 w 7037992"/>
              <a:gd name="connsiteY260" fmla="*/ 3875421 h 4276054"/>
              <a:gd name="connsiteX261" fmla="*/ 1971448 w 7037992"/>
              <a:gd name="connsiteY261" fmla="*/ 3883355 h 4276054"/>
              <a:gd name="connsiteX262" fmla="*/ 1967487 w 7037992"/>
              <a:gd name="connsiteY262" fmla="*/ 3883355 h 4276054"/>
              <a:gd name="connsiteX263" fmla="*/ 1971448 w 7037992"/>
              <a:gd name="connsiteY263" fmla="*/ 3895255 h 4276054"/>
              <a:gd name="connsiteX264" fmla="*/ 1915990 w 7037992"/>
              <a:gd name="connsiteY264" fmla="*/ 3899221 h 4276054"/>
              <a:gd name="connsiteX265" fmla="*/ 1872415 w 7037992"/>
              <a:gd name="connsiteY265" fmla="*/ 3903188 h 4276054"/>
              <a:gd name="connsiteX266" fmla="*/ 1868454 w 7037992"/>
              <a:gd name="connsiteY266" fmla="*/ 3899221 h 4276054"/>
              <a:gd name="connsiteX267" fmla="*/ 1919951 w 7037992"/>
              <a:gd name="connsiteY267" fmla="*/ 3887321 h 4276054"/>
              <a:gd name="connsiteX268" fmla="*/ 1931835 w 7037992"/>
              <a:gd name="connsiteY268" fmla="*/ 3883355 h 4276054"/>
              <a:gd name="connsiteX269" fmla="*/ 1935796 w 7037992"/>
              <a:gd name="connsiteY269" fmla="*/ 3879388 h 4276054"/>
              <a:gd name="connsiteX270" fmla="*/ 1915990 w 7037992"/>
              <a:gd name="connsiteY270" fmla="*/ 3879388 h 4276054"/>
              <a:gd name="connsiteX271" fmla="*/ 1912028 w 7037992"/>
              <a:gd name="connsiteY271" fmla="*/ 3871455 h 4276054"/>
              <a:gd name="connsiteX272" fmla="*/ 1884299 w 7037992"/>
              <a:gd name="connsiteY272" fmla="*/ 3879388 h 4276054"/>
              <a:gd name="connsiteX273" fmla="*/ 1876376 w 7037992"/>
              <a:gd name="connsiteY273" fmla="*/ 3879388 h 4276054"/>
              <a:gd name="connsiteX274" fmla="*/ 1856570 w 7037992"/>
              <a:gd name="connsiteY274" fmla="*/ 3891288 h 4276054"/>
              <a:gd name="connsiteX275" fmla="*/ 1852608 w 7037992"/>
              <a:gd name="connsiteY275" fmla="*/ 3887321 h 4276054"/>
              <a:gd name="connsiteX276" fmla="*/ 1836763 w 7037992"/>
              <a:gd name="connsiteY276" fmla="*/ 3891288 h 4276054"/>
              <a:gd name="connsiteX277" fmla="*/ 1828840 w 7037992"/>
              <a:gd name="connsiteY277" fmla="*/ 3887321 h 4276054"/>
              <a:gd name="connsiteX278" fmla="*/ 1840724 w 7037992"/>
              <a:gd name="connsiteY278" fmla="*/ 3867488 h 4276054"/>
              <a:gd name="connsiteX279" fmla="*/ 1824879 w 7037992"/>
              <a:gd name="connsiteY279" fmla="*/ 3871455 h 4276054"/>
              <a:gd name="connsiteX280" fmla="*/ 1819288 w 7037992"/>
              <a:gd name="connsiteY280" fmla="*/ 3885450 h 4276054"/>
              <a:gd name="connsiteX281" fmla="*/ 1812066 w 7037992"/>
              <a:gd name="connsiteY281" fmla="*/ 3885710 h 4276054"/>
              <a:gd name="connsiteX282" fmla="*/ 1815110 w 7037992"/>
              <a:gd name="connsiteY282" fmla="*/ 3889182 h 4276054"/>
              <a:gd name="connsiteX283" fmla="*/ 1812028 w 7037992"/>
              <a:gd name="connsiteY283" fmla="*/ 3889661 h 4276054"/>
              <a:gd name="connsiteX284" fmla="*/ 1789227 w 7037992"/>
              <a:gd name="connsiteY284" fmla="*/ 3891288 h 4276054"/>
              <a:gd name="connsiteX285" fmla="*/ 1769420 w 7037992"/>
              <a:gd name="connsiteY285" fmla="*/ 3883355 h 4276054"/>
              <a:gd name="connsiteX286" fmla="*/ 1765459 w 7037992"/>
              <a:gd name="connsiteY286" fmla="*/ 3875421 h 4276054"/>
              <a:gd name="connsiteX287" fmla="*/ 1729807 w 7037992"/>
              <a:gd name="connsiteY287" fmla="*/ 3879388 h 4276054"/>
              <a:gd name="connsiteX288" fmla="*/ 1737730 w 7037992"/>
              <a:gd name="connsiteY288" fmla="*/ 3883355 h 4276054"/>
              <a:gd name="connsiteX289" fmla="*/ 1765459 w 7037992"/>
              <a:gd name="connsiteY289" fmla="*/ 3883355 h 4276054"/>
              <a:gd name="connsiteX290" fmla="*/ 1749614 w 7037992"/>
              <a:gd name="connsiteY290" fmla="*/ 3899221 h 4276054"/>
              <a:gd name="connsiteX291" fmla="*/ 1721884 w 7037992"/>
              <a:gd name="connsiteY291" fmla="*/ 3903188 h 4276054"/>
              <a:gd name="connsiteX292" fmla="*/ 1725846 w 7037992"/>
              <a:gd name="connsiteY292" fmla="*/ 3899221 h 4276054"/>
              <a:gd name="connsiteX293" fmla="*/ 1713962 w 7037992"/>
              <a:gd name="connsiteY293" fmla="*/ 3895255 h 4276054"/>
              <a:gd name="connsiteX294" fmla="*/ 1690193 w 7037992"/>
              <a:gd name="connsiteY294" fmla="*/ 3899221 h 4276054"/>
              <a:gd name="connsiteX295" fmla="*/ 1658503 w 7037992"/>
              <a:gd name="connsiteY295" fmla="*/ 3899221 h 4276054"/>
              <a:gd name="connsiteX296" fmla="*/ 1626812 w 7037992"/>
              <a:gd name="connsiteY296" fmla="*/ 3895255 h 4276054"/>
              <a:gd name="connsiteX297" fmla="*/ 1587199 w 7037992"/>
              <a:gd name="connsiteY297" fmla="*/ 3903188 h 4276054"/>
              <a:gd name="connsiteX298" fmla="*/ 1575315 w 7037992"/>
              <a:gd name="connsiteY298" fmla="*/ 3899221 h 4276054"/>
              <a:gd name="connsiteX299" fmla="*/ 1567392 w 7037992"/>
              <a:gd name="connsiteY299" fmla="*/ 3903188 h 4276054"/>
              <a:gd name="connsiteX300" fmla="*/ 1549071 w 7037992"/>
              <a:gd name="connsiteY300" fmla="*/ 3903188 h 4276054"/>
              <a:gd name="connsiteX301" fmla="*/ 1548774 w 7037992"/>
              <a:gd name="connsiteY301" fmla="*/ 3903188 h 4276054"/>
              <a:gd name="connsiteX302" fmla="*/ 1555508 w 7037992"/>
              <a:gd name="connsiteY302" fmla="*/ 3899221 h 4276054"/>
              <a:gd name="connsiteX303" fmla="*/ 1559408 w 7037992"/>
              <a:gd name="connsiteY303" fmla="*/ 3891970 h 4276054"/>
              <a:gd name="connsiteX304" fmla="*/ 1545412 w 7037992"/>
              <a:gd name="connsiteY304" fmla="*/ 3891365 h 4276054"/>
              <a:gd name="connsiteX305" fmla="*/ 1545419 w 7037992"/>
              <a:gd name="connsiteY305" fmla="*/ 3891350 h 4276054"/>
              <a:gd name="connsiteX306" fmla="*/ 1515895 w 7037992"/>
              <a:gd name="connsiteY306" fmla="*/ 3895255 h 4276054"/>
              <a:gd name="connsiteX307" fmla="*/ 1496088 w 7037992"/>
              <a:gd name="connsiteY307" fmla="*/ 3891288 h 4276054"/>
              <a:gd name="connsiteX308" fmla="*/ 1497183 w 7037992"/>
              <a:gd name="connsiteY308" fmla="*/ 3890505 h 4276054"/>
              <a:gd name="connsiteX309" fmla="*/ 1498874 w 7037992"/>
              <a:gd name="connsiteY309" fmla="*/ 3889615 h 4276054"/>
              <a:gd name="connsiteX310" fmla="*/ 1499554 w 7037992"/>
              <a:gd name="connsiteY310" fmla="*/ 3888809 h 4276054"/>
              <a:gd name="connsiteX311" fmla="*/ 1497183 w 7037992"/>
              <a:gd name="connsiteY311" fmla="*/ 3890505 h 4276054"/>
              <a:gd name="connsiteX312" fmla="*/ 1488166 w 7037992"/>
              <a:gd name="connsiteY312" fmla="*/ 3895255 h 4276054"/>
              <a:gd name="connsiteX313" fmla="*/ 1496088 w 7037992"/>
              <a:gd name="connsiteY313" fmla="*/ 3907155 h 4276054"/>
              <a:gd name="connsiteX314" fmla="*/ 1488166 w 7037992"/>
              <a:gd name="connsiteY314" fmla="*/ 3911121 h 4276054"/>
              <a:gd name="connsiteX315" fmla="*/ 1480243 w 7037992"/>
              <a:gd name="connsiteY315" fmla="*/ 3911121 h 4276054"/>
              <a:gd name="connsiteX316" fmla="*/ 1479255 w 7037992"/>
              <a:gd name="connsiteY316" fmla="*/ 3909143 h 4276054"/>
              <a:gd name="connsiteX317" fmla="*/ 1484080 w 7037992"/>
              <a:gd name="connsiteY317" fmla="*/ 3908208 h 4276054"/>
              <a:gd name="connsiteX318" fmla="*/ 1476282 w 7037992"/>
              <a:gd name="connsiteY318" fmla="*/ 3903188 h 4276054"/>
              <a:gd name="connsiteX319" fmla="*/ 1476777 w 7037992"/>
              <a:gd name="connsiteY319" fmla="*/ 3904180 h 4276054"/>
              <a:gd name="connsiteX320" fmla="*/ 1479255 w 7037992"/>
              <a:gd name="connsiteY320" fmla="*/ 3909143 h 4276054"/>
              <a:gd name="connsiteX321" fmla="*/ 1448552 w 7037992"/>
              <a:gd name="connsiteY321" fmla="*/ 3915088 h 4276054"/>
              <a:gd name="connsiteX322" fmla="*/ 1436668 w 7037992"/>
              <a:gd name="connsiteY322" fmla="*/ 3919055 h 4276054"/>
              <a:gd name="connsiteX323" fmla="*/ 1424784 w 7037992"/>
              <a:gd name="connsiteY323" fmla="*/ 3919055 h 4276054"/>
              <a:gd name="connsiteX324" fmla="*/ 1432707 w 7037992"/>
              <a:gd name="connsiteY324" fmla="*/ 3915088 h 4276054"/>
              <a:gd name="connsiteX325" fmla="*/ 1404978 w 7037992"/>
              <a:gd name="connsiteY325" fmla="*/ 3903188 h 4276054"/>
              <a:gd name="connsiteX326" fmla="*/ 1393094 w 7037992"/>
              <a:gd name="connsiteY326" fmla="*/ 3903188 h 4276054"/>
              <a:gd name="connsiteX327" fmla="*/ 1393094 w 7037992"/>
              <a:gd name="connsiteY327" fmla="*/ 3899221 h 4276054"/>
              <a:gd name="connsiteX328" fmla="*/ 1401016 w 7037992"/>
              <a:gd name="connsiteY328" fmla="*/ 3895255 h 4276054"/>
              <a:gd name="connsiteX329" fmla="*/ 1389132 w 7037992"/>
              <a:gd name="connsiteY329" fmla="*/ 3891288 h 4276054"/>
              <a:gd name="connsiteX330" fmla="*/ 1385171 w 7037992"/>
              <a:gd name="connsiteY330" fmla="*/ 3903188 h 4276054"/>
              <a:gd name="connsiteX331" fmla="*/ 1377248 w 7037992"/>
              <a:gd name="connsiteY331" fmla="*/ 3899221 h 4276054"/>
              <a:gd name="connsiteX332" fmla="*/ 1381210 w 7037992"/>
              <a:gd name="connsiteY332" fmla="*/ 3895255 h 4276054"/>
              <a:gd name="connsiteX333" fmla="*/ 1381210 w 7037992"/>
              <a:gd name="connsiteY333" fmla="*/ 3891288 h 4276054"/>
              <a:gd name="connsiteX334" fmla="*/ 1365364 w 7037992"/>
              <a:gd name="connsiteY334" fmla="*/ 3899221 h 4276054"/>
              <a:gd name="connsiteX335" fmla="*/ 1369326 w 7037992"/>
              <a:gd name="connsiteY335" fmla="*/ 3891288 h 4276054"/>
              <a:gd name="connsiteX336" fmla="*/ 1349519 w 7037992"/>
              <a:gd name="connsiteY336" fmla="*/ 3895255 h 4276054"/>
              <a:gd name="connsiteX337" fmla="*/ 1345558 w 7037992"/>
              <a:gd name="connsiteY337" fmla="*/ 3903188 h 4276054"/>
              <a:gd name="connsiteX338" fmla="*/ 1337635 w 7037992"/>
              <a:gd name="connsiteY338" fmla="*/ 3895255 h 4276054"/>
              <a:gd name="connsiteX339" fmla="*/ 1329712 w 7037992"/>
              <a:gd name="connsiteY339" fmla="*/ 3907155 h 4276054"/>
              <a:gd name="connsiteX340" fmla="*/ 1329712 w 7037992"/>
              <a:gd name="connsiteY340" fmla="*/ 3903188 h 4276054"/>
              <a:gd name="connsiteX341" fmla="*/ 1321790 w 7037992"/>
              <a:gd name="connsiteY341" fmla="*/ 3911121 h 4276054"/>
              <a:gd name="connsiteX342" fmla="*/ 1329712 w 7037992"/>
              <a:gd name="connsiteY342" fmla="*/ 3899221 h 4276054"/>
              <a:gd name="connsiteX343" fmla="*/ 1317828 w 7037992"/>
              <a:gd name="connsiteY343" fmla="*/ 3887321 h 4276054"/>
              <a:gd name="connsiteX344" fmla="*/ 1305944 w 7037992"/>
              <a:gd name="connsiteY344" fmla="*/ 3895255 h 4276054"/>
              <a:gd name="connsiteX345" fmla="*/ 1309906 w 7037992"/>
              <a:gd name="connsiteY345" fmla="*/ 3899221 h 4276054"/>
              <a:gd name="connsiteX346" fmla="*/ 1305944 w 7037992"/>
              <a:gd name="connsiteY346" fmla="*/ 3903188 h 4276054"/>
              <a:gd name="connsiteX347" fmla="*/ 1298022 w 7037992"/>
              <a:gd name="connsiteY347" fmla="*/ 3899221 h 4276054"/>
              <a:gd name="connsiteX348" fmla="*/ 1290099 w 7037992"/>
              <a:gd name="connsiteY348" fmla="*/ 3903188 h 4276054"/>
              <a:gd name="connsiteX349" fmla="*/ 1290099 w 7037992"/>
              <a:gd name="connsiteY349" fmla="*/ 3911121 h 4276054"/>
              <a:gd name="connsiteX350" fmla="*/ 1290099 w 7037992"/>
              <a:gd name="connsiteY350" fmla="*/ 3915088 h 4276054"/>
              <a:gd name="connsiteX351" fmla="*/ 1282176 w 7037992"/>
              <a:gd name="connsiteY351" fmla="*/ 3915088 h 4276054"/>
              <a:gd name="connsiteX352" fmla="*/ 1282176 w 7037992"/>
              <a:gd name="connsiteY352" fmla="*/ 3899221 h 4276054"/>
              <a:gd name="connsiteX353" fmla="*/ 1266331 w 7037992"/>
              <a:gd name="connsiteY353" fmla="*/ 3895255 h 4276054"/>
              <a:gd name="connsiteX354" fmla="*/ 1290099 w 7037992"/>
              <a:gd name="connsiteY354" fmla="*/ 3891288 h 4276054"/>
              <a:gd name="connsiteX355" fmla="*/ 1294060 w 7037992"/>
              <a:gd name="connsiteY355" fmla="*/ 3879388 h 4276054"/>
              <a:gd name="connsiteX356" fmla="*/ 1290099 w 7037992"/>
              <a:gd name="connsiteY356" fmla="*/ 3879388 h 4276054"/>
              <a:gd name="connsiteX357" fmla="*/ 1282176 w 7037992"/>
              <a:gd name="connsiteY357" fmla="*/ 3867488 h 4276054"/>
              <a:gd name="connsiteX358" fmla="*/ 1282176 w 7037992"/>
              <a:gd name="connsiteY358" fmla="*/ 3862332 h 4276054"/>
              <a:gd name="connsiteX359" fmla="*/ 1285519 w 7037992"/>
              <a:gd name="connsiteY359" fmla="*/ 3862778 h 4276054"/>
              <a:gd name="connsiteX360" fmla="*/ 1305944 w 7037992"/>
              <a:gd name="connsiteY360" fmla="*/ 3859555 h 4276054"/>
              <a:gd name="connsiteX361" fmla="*/ 1309906 w 7037992"/>
              <a:gd name="connsiteY361" fmla="*/ 3863521 h 4276054"/>
              <a:gd name="connsiteX362" fmla="*/ 1313867 w 7037992"/>
              <a:gd name="connsiteY362" fmla="*/ 3855588 h 4276054"/>
              <a:gd name="connsiteX363" fmla="*/ 1337635 w 7037992"/>
              <a:gd name="connsiteY363" fmla="*/ 3863521 h 4276054"/>
              <a:gd name="connsiteX364" fmla="*/ 1337635 w 7037992"/>
              <a:gd name="connsiteY364" fmla="*/ 3867488 h 4276054"/>
              <a:gd name="connsiteX365" fmla="*/ 1361403 w 7037992"/>
              <a:gd name="connsiteY365" fmla="*/ 3855588 h 4276054"/>
              <a:gd name="connsiteX366" fmla="*/ 1357441 w 7037992"/>
              <a:gd name="connsiteY366" fmla="*/ 3843688 h 4276054"/>
              <a:gd name="connsiteX367" fmla="*/ 1377248 w 7037992"/>
              <a:gd name="connsiteY367" fmla="*/ 3847655 h 4276054"/>
              <a:gd name="connsiteX368" fmla="*/ 1381210 w 7037992"/>
              <a:gd name="connsiteY368" fmla="*/ 3843688 h 4276054"/>
              <a:gd name="connsiteX369" fmla="*/ 1385171 w 7037992"/>
              <a:gd name="connsiteY369" fmla="*/ 3839721 h 4276054"/>
              <a:gd name="connsiteX370" fmla="*/ 1385171 w 7037992"/>
              <a:gd name="connsiteY370" fmla="*/ 3843688 h 4276054"/>
              <a:gd name="connsiteX371" fmla="*/ 1393094 w 7037992"/>
              <a:gd name="connsiteY371" fmla="*/ 3847655 h 4276054"/>
              <a:gd name="connsiteX372" fmla="*/ 1393094 w 7037992"/>
              <a:gd name="connsiteY372" fmla="*/ 3843688 h 4276054"/>
              <a:gd name="connsiteX373" fmla="*/ 1401016 w 7037992"/>
              <a:gd name="connsiteY373" fmla="*/ 3855588 h 4276054"/>
              <a:gd name="connsiteX374" fmla="*/ 1460436 w 7037992"/>
              <a:gd name="connsiteY374" fmla="*/ 3843688 h 4276054"/>
              <a:gd name="connsiteX375" fmla="*/ 1456475 w 7037992"/>
              <a:gd name="connsiteY375" fmla="*/ 3847655 h 4276054"/>
              <a:gd name="connsiteX376" fmla="*/ 1432707 w 7037992"/>
              <a:gd name="connsiteY376" fmla="*/ 3855588 h 4276054"/>
              <a:gd name="connsiteX377" fmla="*/ 1408939 w 7037992"/>
              <a:gd name="connsiteY377" fmla="*/ 3863521 h 4276054"/>
              <a:gd name="connsiteX378" fmla="*/ 1408939 w 7037992"/>
              <a:gd name="connsiteY378" fmla="*/ 3871455 h 4276054"/>
              <a:gd name="connsiteX379" fmla="*/ 1415338 w 7037992"/>
              <a:gd name="connsiteY379" fmla="*/ 3872828 h 4276054"/>
              <a:gd name="connsiteX380" fmla="*/ 1414711 w 7037992"/>
              <a:gd name="connsiteY380" fmla="*/ 3872985 h 4276054"/>
              <a:gd name="connsiteX381" fmla="*/ 1404978 w 7037992"/>
              <a:gd name="connsiteY381" fmla="*/ 3871455 h 4276054"/>
              <a:gd name="connsiteX382" fmla="*/ 1404978 w 7037992"/>
              <a:gd name="connsiteY382" fmla="*/ 3875421 h 4276054"/>
              <a:gd name="connsiteX383" fmla="*/ 1414711 w 7037992"/>
              <a:gd name="connsiteY383" fmla="*/ 3872985 h 4276054"/>
              <a:gd name="connsiteX384" fmla="*/ 1415624 w 7037992"/>
              <a:gd name="connsiteY384" fmla="*/ 3873128 h 4276054"/>
              <a:gd name="connsiteX385" fmla="*/ 1415871 w 7037992"/>
              <a:gd name="connsiteY385" fmla="*/ 3872942 h 4276054"/>
              <a:gd name="connsiteX386" fmla="*/ 1415338 w 7037992"/>
              <a:gd name="connsiteY386" fmla="*/ 3872828 h 4276054"/>
              <a:gd name="connsiteX387" fmla="*/ 1418842 w 7037992"/>
              <a:gd name="connsiteY387" fmla="*/ 3871951 h 4276054"/>
              <a:gd name="connsiteX388" fmla="*/ 1420823 w 7037992"/>
              <a:gd name="connsiteY388" fmla="*/ 3871455 h 4276054"/>
              <a:gd name="connsiteX389" fmla="*/ 1448552 w 7037992"/>
              <a:gd name="connsiteY389" fmla="*/ 3875421 h 4276054"/>
              <a:gd name="connsiteX390" fmla="*/ 1472320 w 7037992"/>
              <a:gd name="connsiteY390" fmla="*/ 3863521 h 4276054"/>
              <a:gd name="connsiteX391" fmla="*/ 1484204 w 7037992"/>
              <a:gd name="connsiteY391" fmla="*/ 3863521 h 4276054"/>
              <a:gd name="connsiteX392" fmla="*/ 1496088 w 7037992"/>
              <a:gd name="connsiteY392" fmla="*/ 3847655 h 4276054"/>
              <a:gd name="connsiteX393" fmla="*/ 1504011 w 7037992"/>
              <a:gd name="connsiteY393" fmla="*/ 3851621 h 4276054"/>
              <a:gd name="connsiteX394" fmla="*/ 1531740 w 7037992"/>
              <a:gd name="connsiteY394" fmla="*/ 3847655 h 4276054"/>
              <a:gd name="connsiteX395" fmla="*/ 1527779 w 7037992"/>
              <a:gd name="connsiteY395" fmla="*/ 3859555 h 4276054"/>
              <a:gd name="connsiteX396" fmla="*/ 1527779 w 7037992"/>
              <a:gd name="connsiteY396" fmla="*/ 3851621 h 4276054"/>
              <a:gd name="connsiteX397" fmla="*/ 1511933 w 7037992"/>
              <a:gd name="connsiteY397" fmla="*/ 3855588 h 4276054"/>
              <a:gd name="connsiteX398" fmla="*/ 1500049 w 7037992"/>
              <a:gd name="connsiteY398" fmla="*/ 3867488 h 4276054"/>
              <a:gd name="connsiteX399" fmla="*/ 1496088 w 7037992"/>
              <a:gd name="connsiteY399" fmla="*/ 3863521 h 4276054"/>
              <a:gd name="connsiteX400" fmla="*/ 1496088 w 7037992"/>
              <a:gd name="connsiteY400" fmla="*/ 3875421 h 4276054"/>
              <a:gd name="connsiteX401" fmla="*/ 1511933 w 7037992"/>
              <a:gd name="connsiteY401" fmla="*/ 3875421 h 4276054"/>
              <a:gd name="connsiteX402" fmla="*/ 1523817 w 7037992"/>
              <a:gd name="connsiteY402" fmla="*/ 3883355 h 4276054"/>
              <a:gd name="connsiteX403" fmla="*/ 1543624 w 7037992"/>
              <a:gd name="connsiteY403" fmla="*/ 3879388 h 4276054"/>
              <a:gd name="connsiteX404" fmla="*/ 1543624 w 7037992"/>
              <a:gd name="connsiteY404" fmla="*/ 3867488 h 4276054"/>
              <a:gd name="connsiteX405" fmla="*/ 1555508 w 7037992"/>
              <a:gd name="connsiteY405" fmla="*/ 3863521 h 4276054"/>
              <a:gd name="connsiteX406" fmla="*/ 1563431 w 7037992"/>
              <a:gd name="connsiteY406" fmla="*/ 3875421 h 4276054"/>
              <a:gd name="connsiteX407" fmla="*/ 1567392 w 7037992"/>
              <a:gd name="connsiteY407" fmla="*/ 3871455 h 4276054"/>
              <a:gd name="connsiteX408" fmla="*/ 1567392 w 7037992"/>
              <a:gd name="connsiteY408" fmla="*/ 3879388 h 4276054"/>
              <a:gd name="connsiteX409" fmla="*/ 1587199 w 7037992"/>
              <a:gd name="connsiteY409" fmla="*/ 3863521 h 4276054"/>
              <a:gd name="connsiteX410" fmla="*/ 1587199 w 7037992"/>
              <a:gd name="connsiteY410" fmla="*/ 3859555 h 4276054"/>
              <a:gd name="connsiteX411" fmla="*/ 1579276 w 7037992"/>
              <a:gd name="connsiteY411" fmla="*/ 3855588 h 4276054"/>
              <a:gd name="connsiteX412" fmla="*/ 1579276 w 7037992"/>
              <a:gd name="connsiteY412" fmla="*/ 3851621 h 4276054"/>
              <a:gd name="connsiteX413" fmla="*/ 1587199 w 7037992"/>
              <a:gd name="connsiteY413" fmla="*/ 3851621 h 4276054"/>
              <a:gd name="connsiteX414" fmla="*/ 1595121 w 7037992"/>
              <a:gd name="connsiteY414" fmla="*/ 3863521 h 4276054"/>
              <a:gd name="connsiteX415" fmla="*/ 1603044 w 7037992"/>
              <a:gd name="connsiteY415" fmla="*/ 3859555 h 4276054"/>
              <a:gd name="connsiteX416" fmla="*/ 1607005 w 7037992"/>
              <a:gd name="connsiteY416" fmla="*/ 3847655 h 4276054"/>
              <a:gd name="connsiteX417" fmla="*/ 1614928 w 7037992"/>
              <a:gd name="connsiteY417" fmla="*/ 3859555 h 4276054"/>
              <a:gd name="connsiteX418" fmla="*/ 1622851 w 7037992"/>
              <a:gd name="connsiteY418" fmla="*/ 3851621 h 4276054"/>
              <a:gd name="connsiteX419" fmla="*/ 1626812 w 7037992"/>
              <a:gd name="connsiteY419" fmla="*/ 3863521 h 4276054"/>
              <a:gd name="connsiteX420" fmla="*/ 1622851 w 7037992"/>
              <a:gd name="connsiteY420" fmla="*/ 3871455 h 4276054"/>
              <a:gd name="connsiteX421" fmla="*/ 1626812 w 7037992"/>
              <a:gd name="connsiteY421" fmla="*/ 3875421 h 4276054"/>
              <a:gd name="connsiteX422" fmla="*/ 1654541 w 7037992"/>
              <a:gd name="connsiteY422" fmla="*/ 3871455 h 4276054"/>
              <a:gd name="connsiteX423" fmla="*/ 1654541 w 7037992"/>
              <a:gd name="connsiteY423" fmla="*/ 3867488 h 4276054"/>
              <a:gd name="connsiteX424" fmla="*/ 1674348 w 7037992"/>
              <a:gd name="connsiteY424" fmla="*/ 3871455 h 4276054"/>
              <a:gd name="connsiteX425" fmla="*/ 1686232 w 7037992"/>
              <a:gd name="connsiteY425" fmla="*/ 3867488 h 4276054"/>
              <a:gd name="connsiteX426" fmla="*/ 1694155 w 7037992"/>
              <a:gd name="connsiteY426" fmla="*/ 3871455 h 4276054"/>
              <a:gd name="connsiteX427" fmla="*/ 1721884 w 7037992"/>
              <a:gd name="connsiteY427" fmla="*/ 3859555 h 4276054"/>
              <a:gd name="connsiteX428" fmla="*/ 1729807 w 7037992"/>
              <a:gd name="connsiteY428" fmla="*/ 3851621 h 4276054"/>
              <a:gd name="connsiteX429" fmla="*/ 1725846 w 7037992"/>
              <a:gd name="connsiteY429" fmla="*/ 3843688 h 4276054"/>
              <a:gd name="connsiteX430" fmla="*/ 1729807 w 7037992"/>
              <a:gd name="connsiteY430" fmla="*/ 3835755 h 4276054"/>
              <a:gd name="connsiteX431" fmla="*/ 1753575 w 7037992"/>
              <a:gd name="connsiteY431" fmla="*/ 3843688 h 4276054"/>
              <a:gd name="connsiteX432" fmla="*/ 1765459 w 7037992"/>
              <a:gd name="connsiteY432" fmla="*/ 3855588 h 4276054"/>
              <a:gd name="connsiteX433" fmla="*/ 1797150 w 7037992"/>
              <a:gd name="connsiteY433" fmla="*/ 3855588 h 4276054"/>
              <a:gd name="connsiteX434" fmla="*/ 1816956 w 7037992"/>
              <a:gd name="connsiteY434" fmla="*/ 3863521 h 4276054"/>
              <a:gd name="connsiteX435" fmla="*/ 1852608 w 7037992"/>
              <a:gd name="connsiteY435" fmla="*/ 3855588 h 4276054"/>
              <a:gd name="connsiteX436" fmla="*/ 1864492 w 7037992"/>
              <a:gd name="connsiteY436" fmla="*/ 3843688 h 4276054"/>
              <a:gd name="connsiteX437" fmla="*/ 1884299 w 7037992"/>
              <a:gd name="connsiteY437" fmla="*/ 3851621 h 4276054"/>
              <a:gd name="connsiteX438" fmla="*/ 1892222 w 7037992"/>
              <a:gd name="connsiteY438" fmla="*/ 3835755 h 4276054"/>
              <a:gd name="connsiteX439" fmla="*/ 1900144 w 7037992"/>
              <a:gd name="connsiteY439" fmla="*/ 3831788 h 4276054"/>
              <a:gd name="connsiteX440" fmla="*/ 1912028 w 7037992"/>
              <a:gd name="connsiteY440" fmla="*/ 3835755 h 4276054"/>
              <a:gd name="connsiteX441" fmla="*/ 1915990 w 7037992"/>
              <a:gd name="connsiteY441" fmla="*/ 3827822 h 4276054"/>
              <a:gd name="connsiteX442" fmla="*/ 1904106 w 7037992"/>
              <a:gd name="connsiteY442" fmla="*/ 3823855 h 4276054"/>
              <a:gd name="connsiteX443" fmla="*/ 1967487 w 7037992"/>
              <a:gd name="connsiteY443" fmla="*/ 3819888 h 4276054"/>
              <a:gd name="connsiteX444" fmla="*/ 1975409 w 7037992"/>
              <a:gd name="connsiteY444" fmla="*/ 3819888 h 4276054"/>
              <a:gd name="connsiteX445" fmla="*/ 1972129 w 7037992"/>
              <a:gd name="connsiteY445" fmla="*/ 3826148 h 4276054"/>
              <a:gd name="connsiteX446" fmla="*/ 1971172 w 7037992"/>
              <a:gd name="connsiteY446" fmla="*/ 3831051 h 4276054"/>
              <a:gd name="connsiteX447" fmla="*/ 1970582 w 7037992"/>
              <a:gd name="connsiteY447" fmla="*/ 3831169 h 4276054"/>
              <a:gd name="connsiteX448" fmla="*/ 1953078 w 7037992"/>
              <a:gd name="connsiteY448" fmla="*/ 3834674 h 4276054"/>
              <a:gd name="connsiteX449" fmla="*/ 1943719 w 7037992"/>
              <a:gd name="connsiteY449" fmla="*/ 3827822 h 4276054"/>
              <a:gd name="connsiteX450" fmla="*/ 1931835 w 7037992"/>
              <a:gd name="connsiteY450" fmla="*/ 3831788 h 4276054"/>
              <a:gd name="connsiteX451" fmla="*/ 1927874 w 7037992"/>
              <a:gd name="connsiteY451" fmla="*/ 3827822 h 4276054"/>
              <a:gd name="connsiteX452" fmla="*/ 1915990 w 7037992"/>
              <a:gd name="connsiteY452" fmla="*/ 3835755 h 4276054"/>
              <a:gd name="connsiteX453" fmla="*/ 1947680 w 7037992"/>
              <a:gd name="connsiteY453" fmla="*/ 3835755 h 4276054"/>
              <a:gd name="connsiteX454" fmla="*/ 1953078 w 7037992"/>
              <a:gd name="connsiteY454" fmla="*/ 3834674 h 4276054"/>
              <a:gd name="connsiteX455" fmla="*/ 1959097 w 7037992"/>
              <a:gd name="connsiteY455" fmla="*/ 3839081 h 4276054"/>
              <a:gd name="connsiteX456" fmla="*/ 1943719 w 7037992"/>
              <a:gd name="connsiteY456" fmla="*/ 3843688 h 4276054"/>
              <a:gd name="connsiteX457" fmla="*/ 1951641 w 7037992"/>
              <a:gd name="connsiteY457" fmla="*/ 3851621 h 4276054"/>
              <a:gd name="connsiteX458" fmla="*/ 1967487 w 7037992"/>
              <a:gd name="connsiteY458" fmla="*/ 3851621 h 4276054"/>
              <a:gd name="connsiteX459" fmla="*/ 1971448 w 7037992"/>
              <a:gd name="connsiteY459" fmla="*/ 3851621 h 4276054"/>
              <a:gd name="connsiteX460" fmla="*/ 1959564 w 7037992"/>
              <a:gd name="connsiteY460" fmla="*/ 3867488 h 4276054"/>
              <a:gd name="connsiteX461" fmla="*/ 1967487 w 7037992"/>
              <a:gd name="connsiteY461" fmla="*/ 3867488 h 4276054"/>
              <a:gd name="connsiteX462" fmla="*/ 1969963 w 7037992"/>
              <a:gd name="connsiteY462" fmla="*/ 3867488 h 4276054"/>
              <a:gd name="connsiteX463" fmla="*/ 1971448 w 7037992"/>
              <a:gd name="connsiteY463" fmla="*/ 3867488 h 4276054"/>
              <a:gd name="connsiteX464" fmla="*/ 1973726 w 7037992"/>
              <a:gd name="connsiteY464" fmla="*/ 3866633 h 4276054"/>
              <a:gd name="connsiteX465" fmla="*/ 1976400 w 7037992"/>
              <a:gd name="connsiteY465" fmla="*/ 3868976 h 4276054"/>
              <a:gd name="connsiteX466" fmla="*/ 2003139 w 7037992"/>
              <a:gd name="connsiteY466" fmla="*/ 3855588 h 4276054"/>
              <a:gd name="connsiteX467" fmla="*/ 1999177 w 7037992"/>
              <a:gd name="connsiteY467" fmla="*/ 3851621 h 4276054"/>
              <a:gd name="connsiteX468" fmla="*/ 2015023 w 7037992"/>
              <a:gd name="connsiteY468" fmla="*/ 3835755 h 4276054"/>
              <a:gd name="connsiteX469" fmla="*/ 2018984 w 7037992"/>
              <a:gd name="connsiteY469" fmla="*/ 3835755 h 4276054"/>
              <a:gd name="connsiteX470" fmla="*/ 2018984 w 7037992"/>
              <a:gd name="connsiteY470" fmla="*/ 3819888 h 4276054"/>
              <a:gd name="connsiteX471" fmla="*/ 2058597 w 7037992"/>
              <a:gd name="connsiteY471" fmla="*/ 3827822 h 4276054"/>
              <a:gd name="connsiteX472" fmla="*/ 2070481 w 7037992"/>
              <a:gd name="connsiteY472" fmla="*/ 3819888 h 4276054"/>
              <a:gd name="connsiteX473" fmla="*/ 2094249 w 7037992"/>
              <a:gd name="connsiteY473" fmla="*/ 3827822 h 4276054"/>
              <a:gd name="connsiteX474" fmla="*/ 2125940 w 7037992"/>
              <a:gd name="connsiteY474" fmla="*/ 3815922 h 4276054"/>
              <a:gd name="connsiteX475" fmla="*/ 2125940 w 7037992"/>
              <a:gd name="connsiteY475" fmla="*/ 3823855 h 4276054"/>
              <a:gd name="connsiteX476" fmla="*/ 2129901 w 7037992"/>
              <a:gd name="connsiteY476" fmla="*/ 3823855 h 4276054"/>
              <a:gd name="connsiteX477" fmla="*/ 2133863 w 7037992"/>
              <a:gd name="connsiteY477" fmla="*/ 3811955 h 4276054"/>
              <a:gd name="connsiteX478" fmla="*/ 2137824 w 7037992"/>
              <a:gd name="connsiteY478" fmla="*/ 3815922 h 4276054"/>
              <a:gd name="connsiteX479" fmla="*/ 2161592 w 7037992"/>
              <a:gd name="connsiteY479" fmla="*/ 3815922 h 4276054"/>
              <a:gd name="connsiteX480" fmla="*/ 2165553 w 7037992"/>
              <a:gd name="connsiteY480" fmla="*/ 3811955 h 4276054"/>
              <a:gd name="connsiteX481" fmla="*/ 2157631 w 7037992"/>
              <a:gd name="connsiteY481" fmla="*/ 3807988 h 4276054"/>
              <a:gd name="connsiteX482" fmla="*/ 2177437 w 7037992"/>
              <a:gd name="connsiteY482" fmla="*/ 3796088 h 4276054"/>
              <a:gd name="connsiteX483" fmla="*/ 2205167 w 7037992"/>
              <a:gd name="connsiteY483" fmla="*/ 3800055 h 4276054"/>
              <a:gd name="connsiteX484" fmla="*/ 2272509 w 7037992"/>
              <a:gd name="connsiteY484" fmla="*/ 3784188 h 4276054"/>
              <a:gd name="connsiteX485" fmla="*/ 2278064 w 7037992"/>
              <a:gd name="connsiteY485" fmla="*/ 3787460 h 4276054"/>
              <a:gd name="connsiteX486" fmla="*/ 2272509 w 7037992"/>
              <a:gd name="connsiteY486" fmla="*/ 3788155 h 4276054"/>
              <a:gd name="connsiteX487" fmla="*/ 2280432 w 7037992"/>
              <a:gd name="connsiteY487" fmla="*/ 3792122 h 4276054"/>
              <a:gd name="connsiteX488" fmla="*/ 2272509 w 7037992"/>
              <a:gd name="connsiteY488" fmla="*/ 3800055 h 4276054"/>
              <a:gd name="connsiteX489" fmla="*/ 2280432 w 7037992"/>
              <a:gd name="connsiteY489" fmla="*/ 3807988 h 4276054"/>
              <a:gd name="connsiteX490" fmla="*/ 2322026 w 7037992"/>
              <a:gd name="connsiteY490" fmla="*/ 3801047 h 4276054"/>
              <a:gd name="connsiteX491" fmla="*/ 2324361 w 7037992"/>
              <a:gd name="connsiteY491" fmla="*/ 3800657 h 4276054"/>
              <a:gd name="connsiteX492" fmla="*/ 2323511 w 7037992"/>
              <a:gd name="connsiteY492" fmla="*/ 3802534 h 4276054"/>
              <a:gd name="connsiteX493" fmla="*/ 2359659 w 7037992"/>
              <a:gd name="connsiteY493" fmla="*/ 3780222 h 4276054"/>
              <a:gd name="connsiteX494" fmla="*/ 2359659 w 7037992"/>
              <a:gd name="connsiteY494" fmla="*/ 3760388 h 4276054"/>
              <a:gd name="connsiteX495" fmla="*/ 2367581 w 7037992"/>
              <a:gd name="connsiteY495" fmla="*/ 3756422 h 4276054"/>
              <a:gd name="connsiteX496" fmla="*/ 2375504 w 7037992"/>
              <a:gd name="connsiteY496" fmla="*/ 3760388 h 4276054"/>
              <a:gd name="connsiteX497" fmla="*/ 2363620 w 7037992"/>
              <a:gd name="connsiteY497" fmla="*/ 3772288 h 4276054"/>
              <a:gd name="connsiteX498" fmla="*/ 2371543 w 7037992"/>
              <a:gd name="connsiteY498" fmla="*/ 3784188 h 4276054"/>
              <a:gd name="connsiteX499" fmla="*/ 2375504 w 7037992"/>
              <a:gd name="connsiteY499" fmla="*/ 3780222 h 4276054"/>
              <a:gd name="connsiteX500" fmla="*/ 2379465 w 7037992"/>
              <a:gd name="connsiteY500" fmla="*/ 3772288 h 4276054"/>
              <a:gd name="connsiteX501" fmla="*/ 2391349 w 7037992"/>
              <a:gd name="connsiteY501" fmla="*/ 3768322 h 4276054"/>
              <a:gd name="connsiteX502" fmla="*/ 2399272 w 7037992"/>
              <a:gd name="connsiteY502" fmla="*/ 3768322 h 4276054"/>
              <a:gd name="connsiteX503" fmla="*/ 2395311 w 7037992"/>
              <a:gd name="connsiteY503" fmla="*/ 3776255 h 4276054"/>
              <a:gd name="connsiteX504" fmla="*/ 2387388 w 7037992"/>
              <a:gd name="connsiteY504" fmla="*/ 3780222 h 4276054"/>
              <a:gd name="connsiteX505" fmla="*/ 2399272 w 7037992"/>
              <a:gd name="connsiteY505" fmla="*/ 3788155 h 4276054"/>
              <a:gd name="connsiteX506" fmla="*/ 2423040 w 7037992"/>
              <a:gd name="connsiteY506" fmla="*/ 3792122 h 4276054"/>
              <a:gd name="connsiteX507" fmla="*/ 2450769 w 7037992"/>
              <a:gd name="connsiteY507" fmla="*/ 3780222 h 4276054"/>
              <a:gd name="connsiteX508" fmla="*/ 2458692 w 7037992"/>
              <a:gd name="connsiteY508" fmla="*/ 3784188 h 4276054"/>
              <a:gd name="connsiteX509" fmla="*/ 2478499 w 7037992"/>
              <a:gd name="connsiteY509" fmla="*/ 3772288 h 4276054"/>
              <a:gd name="connsiteX510" fmla="*/ 2482460 w 7037992"/>
              <a:gd name="connsiteY510" fmla="*/ 3780222 h 4276054"/>
              <a:gd name="connsiteX511" fmla="*/ 2502267 w 7037992"/>
              <a:gd name="connsiteY511" fmla="*/ 3768322 h 4276054"/>
              <a:gd name="connsiteX512" fmla="*/ 2585455 w 7037992"/>
              <a:gd name="connsiteY512" fmla="*/ 3756422 h 4276054"/>
              <a:gd name="connsiteX513" fmla="*/ 2593377 w 7037992"/>
              <a:gd name="connsiteY513" fmla="*/ 3748488 h 4276054"/>
              <a:gd name="connsiteX514" fmla="*/ 1292821 w 7037992"/>
              <a:gd name="connsiteY514" fmla="*/ 3745642 h 4276054"/>
              <a:gd name="connsiteX515" fmla="*/ 1293008 w 7037992"/>
              <a:gd name="connsiteY515" fmla="*/ 3747249 h 4276054"/>
              <a:gd name="connsiteX516" fmla="*/ 1301983 w 7037992"/>
              <a:gd name="connsiteY516" fmla="*/ 3752455 h 4276054"/>
              <a:gd name="connsiteX517" fmla="*/ 1294060 w 7037992"/>
              <a:gd name="connsiteY517" fmla="*/ 3752455 h 4276054"/>
              <a:gd name="connsiteX518" fmla="*/ 1288032 w 7037992"/>
              <a:gd name="connsiteY518" fmla="*/ 3757629 h 4276054"/>
              <a:gd name="connsiteX519" fmla="*/ 1291337 w 7037992"/>
              <a:gd name="connsiteY519" fmla="*/ 3749356 h 4276054"/>
              <a:gd name="connsiteX520" fmla="*/ 1293968 w 7037992"/>
              <a:gd name="connsiteY520" fmla="*/ 3742769 h 4276054"/>
              <a:gd name="connsiteX521" fmla="*/ 1292821 w 7037992"/>
              <a:gd name="connsiteY521" fmla="*/ 3745642 h 4276054"/>
              <a:gd name="connsiteX522" fmla="*/ 1292575 w 7037992"/>
              <a:gd name="connsiteY522" fmla="*/ 3743530 h 4276054"/>
              <a:gd name="connsiteX523" fmla="*/ 5212242 w 7037992"/>
              <a:gd name="connsiteY523" fmla="*/ 3737428 h 4276054"/>
              <a:gd name="connsiteX524" fmla="*/ 5213613 w 7037992"/>
              <a:gd name="connsiteY524" fmla="*/ 3738386 h 4276054"/>
              <a:gd name="connsiteX525" fmla="*/ 5213613 w 7037992"/>
              <a:gd name="connsiteY525" fmla="*/ 3738386 h 4276054"/>
              <a:gd name="connsiteX526" fmla="*/ 5219741 w 7037992"/>
              <a:gd name="connsiteY526" fmla="*/ 3744522 h 4276054"/>
              <a:gd name="connsiteX527" fmla="*/ 5211619 w 7037992"/>
              <a:gd name="connsiteY527" fmla="*/ 3736838 h 4276054"/>
              <a:gd name="connsiteX528" fmla="*/ 5212242 w 7037992"/>
              <a:gd name="connsiteY528" fmla="*/ 3737428 h 4276054"/>
              <a:gd name="connsiteX529" fmla="*/ 5211540 w 7037992"/>
              <a:gd name="connsiteY529" fmla="*/ 3736937 h 4276054"/>
              <a:gd name="connsiteX530" fmla="*/ 2859674 w 7037992"/>
              <a:gd name="connsiteY530" fmla="*/ 3734646 h 4276054"/>
              <a:gd name="connsiteX531" fmla="*/ 2857301 w 7037992"/>
              <a:gd name="connsiteY531" fmla="*/ 3735597 h 4276054"/>
              <a:gd name="connsiteX532" fmla="*/ 2854825 w 7037992"/>
              <a:gd name="connsiteY532" fmla="*/ 3736588 h 4276054"/>
              <a:gd name="connsiteX533" fmla="*/ 2858044 w 7037992"/>
              <a:gd name="connsiteY533" fmla="*/ 3734791 h 4276054"/>
              <a:gd name="connsiteX534" fmla="*/ 2865055 w 7037992"/>
              <a:gd name="connsiteY534" fmla="*/ 3732491 h 4276054"/>
              <a:gd name="connsiteX535" fmla="*/ 2865966 w 7037992"/>
              <a:gd name="connsiteY535" fmla="*/ 3732684 h 4276054"/>
              <a:gd name="connsiteX536" fmla="*/ 2865719 w 7037992"/>
              <a:gd name="connsiteY536" fmla="*/ 3734109 h 4276054"/>
              <a:gd name="connsiteX537" fmla="*/ 2859674 w 7037992"/>
              <a:gd name="connsiteY537" fmla="*/ 3734646 h 4276054"/>
              <a:gd name="connsiteX538" fmla="*/ 2815212 w 7037992"/>
              <a:gd name="connsiteY538" fmla="*/ 3728655 h 4276054"/>
              <a:gd name="connsiteX539" fmla="*/ 2815212 w 7037992"/>
              <a:gd name="connsiteY539" fmla="*/ 3732622 h 4276054"/>
              <a:gd name="connsiteX540" fmla="*/ 2810260 w 7037992"/>
              <a:gd name="connsiteY540" fmla="*/ 3733118 h 4276054"/>
              <a:gd name="connsiteX541" fmla="*/ 2806793 w 7037992"/>
              <a:gd name="connsiteY541" fmla="*/ 3733465 h 4276054"/>
              <a:gd name="connsiteX542" fmla="*/ 1374878 w 7037992"/>
              <a:gd name="connsiteY542" fmla="*/ 3727406 h 4276054"/>
              <a:gd name="connsiteX543" fmla="*/ 1374896 w 7037992"/>
              <a:gd name="connsiteY543" fmla="*/ 3727416 h 4276054"/>
              <a:gd name="connsiteX544" fmla="*/ 1374277 w 7037992"/>
              <a:gd name="connsiteY544" fmla="*/ 3728656 h 4276054"/>
              <a:gd name="connsiteX545" fmla="*/ 1373299 w 7037992"/>
              <a:gd name="connsiteY545" fmla="*/ 3728083 h 4276054"/>
              <a:gd name="connsiteX546" fmla="*/ 1381210 w 7037992"/>
              <a:gd name="connsiteY546" fmla="*/ 3724689 h 4276054"/>
              <a:gd name="connsiteX547" fmla="*/ 1374878 w 7037992"/>
              <a:gd name="connsiteY547" fmla="*/ 3727406 h 4276054"/>
              <a:gd name="connsiteX548" fmla="*/ 1372135 w 7037992"/>
              <a:gd name="connsiteY548" fmla="*/ 3725825 h 4276054"/>
              <a:gd name="connsiteX549" fmla="*/ 1377248 w 7037992"/>
              <a:gd name="connsiteY549" fmla="*/ 3725185 h 4276054"/>
              <a:gd name="connsiteX550" fmla="*/ 1381210 w 7037992"/>
              <a:gd name="connsiteY550" fmla="*/ 3724689 h 4276054"/>
              <a:gd name="connsiteX551" fmla="*/ 1367173 w 7037992"/>
              <a:gd name="connsiteY551" fmla="*/ 3722964 h 4276054"/>
              <a:gd name="connsiteX552" fmla="*/ 1372135 w 7037992"/>
              <a:gd name="connsiteY552" fmla="*/ 3725825 h 4276054"/>
              <a:gd name="connsiteX553" fmla="*/ 1369916 w 7037992"/>
              <a:gd name="connsiteY553" fmla="*/ 3726102 h 4276054"/>
              <a:gd name="connsiteX554" fmla="*/ 1366231 w 7037992"/>
              <a:gd name="connsiteY554" fmla="*/ 3723945 h 4276054"/>
              <a:gd name="connsiteX555" fmla="*/ 2688449 w 7037992"/>
              <a:gd name="connsiteY555" fmla="*/ 3720722 h 4276054"/>
              <a:gd name="connsiteX556" fmla="*/ 2688759 w 7037992"/>
              <a:gd name="connsiteY556" fmla="*/ 3721342 h 4276054"/>
              <a:gd name="connsiteX557" fmla="*/ 2687027 w 7037992"/>
              <a:gd name="connsiteY557" fmla="*/ 3721434 h 4276054"/>
              <a:gd name="connsiteX558" fmla="*/ 1309906 w 7037992"/>
              <a:gd name="connsiteY558" fmla="*/ 3720722 h 4276054"/>
              <a:gd name="connsiteX559" fmla="*/ 1313867 w 7037992"/>
              <a:gd name="connsiteY559" fmla="*/ 3720722 h 4276054"/>
              <a:gd name="connsiteX560" fmla="*/ 1309906 w 7037992"/>
              <a:gd name="connsiteY560" fmla="*/ 3724689 h 4276054"/>
              <a:gd name="connsiteX561" fmla="*/ 1337635 w 7037992"/>
              <a:gd name="connsiteY561" fmla="*/ 3720722 h 4276054"/>
              <a:gd name="connsiteX562" fmla="*/ 1353480 w 7037992"/>
              <a:gd name="connsiteY562" fmla="*/ 3724689 h 4276054"/>
              <a:gd name="connsiteX563" fmla="*/ 1349519 w 7037992"/>
              <a:gd name="connsiteY563" fmla="*/ 3728655 h 4276054"/>
              <a:gd name="connsiteX564" fmla="*/ 1367840 w 7037992"/>
              <a:gd name="connsiteY564" fmla="*/ 3726362 h 4276054"/>
              <a:gd name="connsiteX565" fmla="*/ 1369916 w 7037992"/>
              <a:gd name="connsiteY565" fmla="*/ 3726102 h 4276054"/>
              <a:gd name="connsiteX566" fmla="*/ 1373299 w 7037992"/>
              <a:gd name="connsiteY566" fmla="*/ 3728083 h 4276054"/>
              <a:gd name="connsiteX567" fmla="*/ 1356946 w 7037992"/>
              <a:gd name="connsiteY567" fmla="*/ 3735101 h 4276054"/>
              <a:gd name="connsiteX568" fmla="*/ 1353480 w 7037992"/>
              <a:gd name="connsiteY568" fmla="*/ 3736588 h 4276054"/>
              <a:gd name="connsiteX569" fmla="*/ 1337635 w 7037992"/>
              <a:gd name="connsiteY569" fmla="*/ 3740555 h 4276054"/>
              <a:gd name="connsiteX570" fmla="*/ 1325751 w 7037992"/>
              <a:gd name="connsiteY570" fmla="*/ 3748488 h 4276054"/>
              <a:gd name="connsiteX571" fmla="*/ 1313867 w 7037992"/>
              <a:gd name="connsiteY571" fmla="*/ 3744522 h 4276054"/>
              <a:gd name="connsiteX572" fmla="*/ 1309906 w 7037992"/>
              <a:gd name="connsiteY572" fmla="*/ 3748488 h 4276054"/>
              <a:gd name="connsiteX573" fmla="*/ 1309906 w 7037992"/>
              <a:gd name="connsiteY573" fmla="*/ 3736588 h 4276054"/>
              <a:gd name="connsiteX574" fmla="*/ 1298022 w 7037992"/>
              <a:gd name="connsiteY574" fmla="*/ 3740555 h 4276054"/>
              <a:gd name="connsiteX575" fmla="*/ 1293968 w 7037992"/>
              <a:gd name="connsiteY575" fmla="*/ 3742769 h 4276054"/>
              <a:gd name="connsiteX576" fmla="*/ 1296041 w 7037992"/>
              <a:gd name="connsiteY576" fmla="*/ 3737581 h 4276054"/>
              <a:gd name="connsiteX577" fmla="*/ 1298022 w 7037992"/>
              <a:gd name="connsiteY577" fmla="*/ 3732622 h 4276054"/>
              <a:gd name="connsiteX578" fmla="*/ 1299693 w 7037992"/>
              <a:gd name="connsiteY578" fmla="*/ 3737642 h 4276054"/>
              <a:gd name="connsiteX579" fmla="*/ 1308750 w 7037992"/>
              <a:gd name="connsiteY579" fmla="*/ 3729672 h 4276054"/>
              <a:gd name="connsiteX580" fmla="*/ 1311886 w 7037992"/>
              <a:gd name="connsiteY580" fmla="*/ 3730143 h 4276054"/>
              <a:gd name="connsiteX581" fmla="*/ 1309906 w 7037992"/>
              <a:gd name="connsiteY581" fmla="*/ 3728655 h 4276054"/>
              <a:gd name="connsiteX582" fmla="*/ 1308750 w 7037992"/>
              <a:gd name="connsiteY582" fmla="*/ 3729672 h 4276054"/>
              <a:gd name="connsiteX583" fmla="*/ 1301983 w 7037992"/>
              <a:gd name="connsiteY583" fmla="*/ 3728655 h 4276054"/>
              <a:gd name="connsiteX584" fmla="*/ 1309906 w 7037992"/>
              <a:gd name="connsiteY584" fmla="*/ 3720722 h 4276054"/>
              <a:gd name="connsiteX585" fmla="*/ 1305944 w 7037992"/>
              <a:gd name="connsiteY585" fmla="*/ 3716755 h 4276054"/>
              <a:gd name="connsiteX586" fmla="*/ 1299012 w 7037992"/>
              <a:gd name="connsiteY586" fmla="*/ 3719730 h 4276054"/>
              <a:gd name="connsiteX587" fmla="*/ 1298631 w 7037992"/>
              <a:gd name="connsiteY587" fmla="*/ 3718586 h 4276054"/>
              <a:gd name="connsiteX588" fmla="*/ 1405412 w 7037992"/>
              <a:gd name="connsiteY588" fmla="*/ 3715885 h 4276054"/>
              <a:gd name="connsiteX589" fmla="*/ 1404978 w 7037992"/>
              <a:gd name="connsiteY589" fmla="*/ 3716755 h 4276054"/>
              <a:gd name="connsiteX590" fmla="*/ 1405289 w 7037992"/>
              <a:gd name="connsiteY590" fmla="*/ 3715897 h 4276054"/>
              <a:gd name="connsiteX591" fmla="*/ 1407891 w 7037992"/>
              <a:gd name="connsiteY591" fmla="*/ 3715289 h 4276054"/>
              <a:gd name="connsiteX592" fmla="*/ 1408939 w 7037992"/>
              <a:gd name="connsiteY592" fmla="*/ 3720722 h 4276054"/>
              <a:gd name="connsiteX593" fmla="*/ 1404978 w 7037992"/>
              <a:gd name="connsiteY593" fmla="*/ 3716755 h 4276054"/>
              <a:gd name="connsiteX594" fmla="*/ 1406072 w 7037992"/>
              <a:gd name="connsiteY594" fmla="*/ 3715816 h 4276054"/>
              <a:gd name="connsiteX595" fmla="*/ 1407763 w 7037992"/>
              <a:gd name="connsiteY595" fmla="*/ 3715640 h 4276054"/>
              <a:gd name="connsiteX596" fmla="*/ 1408444 w 7037992"/>
              <a:gd name="connsiteY596" fmla="*/ 3713780 h 4276054"/>
              <a:gd name="connsiteX597" fmla="*/ 1407891 w 7037992"/>
              <a:gd name="connsiteY597" fmla="*/ 3715289 h 4276054"/>
              <a:gd name="connsiteX598" fmla="*/ 1407720 w 7037992"/>
              <a:gd name="connsiteY598" fmla="*/ 3714402 h 4276054"/>
              <a:gd name="connsiteX599" fmla="*/ 2704294 w 7037992"/>
              <a:gd name="connsiteY599" fmla="*/ 3712789 h 4276054"/>
              <a:gd name="connsiteX600" fmla="*/ 2708256 w 7037992"/>
              <a:gd name="connsiteY600" fmla="*/ 3716755 h 4276054"/>
              <a:gd name="connsiteX601" fmla="*/ 2692410 w 7037992"/>
              <a:gd name="connsiteY601" fmla="*/ 3728655 h 4276054"/>
              <a:gd name="connsiteX602" fmla="*/ 2688944 w 7037992"/>
              <a:gd name="connsiteY602" fmla="*/ 3721714 h 4276054"/>
              <a:gd name="connsiteX603" fmla="*/ 2688759 w 7037992"/>
              <a:gd name="connsiteY603" fmla="*/ 3721342 h 4276054"/>
              <a:gd name="connsiteX604" fmla="*/ 2700333 w 7037992"/>
              <a:gd name="connsiteY604" fmla="*/ 3720722 h 4276054"/>
              <a:gd name="connsiteX605" fmla="*/ 2704294 w 7037992"/>
              <a:gd name="connsiteY605" fmla="*/ 3712789 h 4276054"/>
              <a:gd name="connsiteX606" fmla="*/ 1407283 w 7037992"/>
              <a:gd name="connsiteY606" fmla="*/ 3712138 h 4276054"/>
              <a:gd name="connsiteX607" fmla="*/ 1407720 w 7037992"/>
              <a:gd name="connsiteY607" fmla="*/ 3714402 h 4276054"/>
              <a:gd name="connsiteX608" fmla="*/ 1406072 w 7037992"/>
              <a:gd name="connsiteY608" fmla="*/ 3715816 h 4276054"/>
              <a:gd name="connsiteX609" fmla="*/ 1405412 w 7037992"/>
              <a:gd name="connsiteY609" fmla="*/ 3715885 h 4276054"/>
              <a:gd name="connsiteX610" fmla="*/ 1405473 w 7037992"/>
              <a:gd name="connsiteY610" fmla="*/ 3715764 h 4276054"/>
              <a:gd name="connsiteX611" fmla="*/ 1404978 w 7037992"/>
              <a:gd name="connsiteY611" fmla="*/ 3704855 h 4276054"/>
              <a:gd name="connsiteX612" fmla="*/ 1420823 w 7037992"/>
              <a:gd name="connsiteY612" fmla="*/ 3708822 h 4276054"/>
              <a:gd name="connsiteX613" fmla="*/ 1408939 w 7037992"/>
              <a:gd name="connsiteY613" fmla="*/ 3708822 h 4276054"/>
              <a:gd name="connsiteX614" fmla="*/ 1407283 w 7037992"/>
              <a:gd name="connsiteY614" fmla="*/ 3712138 h 4276054"/>
              <a:gd name="connsiteX615" fmla="*/ 1407206 w 7037992"/>
              <a:gd name="connsiteY615" fmla="*/ 3711735 h 4276054"/>
              <a:gd name="connsiteX616" fmla="*/ 1406958 w 7037992"/>
              <a:gd name="connsiteY616" fmla="*/ 3711301 h 4276054"/>
              <a:gd name="connsiteX617" fmla="*/ 1405289 w 7037992"/>
              <a:gd name="connsiteY617" fmla="*/ 3715897 h 4276054"/>
              <a:gd name="connsiteX618" fmla="*/ 1397055 w 7037992"/>
              <a:gd name="connsiteY618" fmla="*/ 3716755 h 4276054"/>
              <a:gd name="connsiteX619" fmla="*/ 1404978 w 7037992"/>
              <a:gd name="connsiteY619" fmla="*/ 3704855 h 4276054"/>
              <a:gd name="connsiteX620" fmla="*/ 1515224 w 7037992"/>
              <a:gd name="connsiteY620" fmla="*/ 3702232 h 4276054"/>
              <a:gd name="connsiteX621" fmla="*/ 1515660 w 7037992"/>
              <a:gd name="connsiteY621" fmla="*/ 3702301 h 4276054"/>
              <a:gd name="connsiteX622" fmla="*/ 1515400 w 7037992"/>
              <a:gd name="connsiteY622" fmla="*/ 3703864 h 4276054"/>
              <a:gd name="connsiteX623" fmla="*/ 1518532 w 7037992"/>
              <a:gd name="connsiteY623" fmla="*/ 3702757 h 4276054"/>
              <a:gd name="connsiteX624" fmla="*/ 1531740 w 7037992"/>
              <a:gd name="connsiteY624" fmla="*/ 3704855 h 4276054"/>
              <a:gd name="connsiteX625" fmla="*/ 1527779 w 7037992"/>
              <a:gd name="connsiteY625" fmla="*/ 3708822 h 4276054"/>
              <a:gd name="connsiteX626" fmla="*/ 1523817 w 7037992"/>
              <a:gd name="connsiteY626" fmla="*/ 3704855 h 4276054"/>
              <a:gd name="connsiteX627" fmla="*/ 1511933 w 7037992"/>
              <a:gd name="connsiteY627" fmla="*/ 3708822 h 4276054"/>
              <a:gd name="connsiteX628" fmla="*/ 2046713 w 7037992"/>
              <a:gd name="connsiteY628" fmla="*/ 3700889 h 4276054"/>
              <a:gd name="connsiteX629" fmla="*/ 2049151 w 7037992"/>
              <a:gd name="connsiteY629" fmla="*/ 3701499 h 4276054"/>
              <a:gd name="connsiteX630" fmla="*/ 2048694 w 7037992"/>
              <a:gd name="connsiteY630" fmla="*/ 3702376 h 4276054"/>
              <a:gd name="connsiteX631" fmla="*/ 2042752 w 7037992"/>
              <a:gd name="connsiteY631" fmla="*/ 3704855 h 4276054"/>
              <a:gd name="connsiteX632" fmla="*/ 2046713 w 7037992"/>
              <a:gd name="connsiteY632" fmla="*/ 3700889 h 4276054"/>
              <a:gd name="connsiteX633" fmla="*/ 1481893 w 7037992"/>
              <a:gd name="connsiteY633" fmla="*/ 3700228 h 4276054"/>
              <a:gd name="connsiteX634" fmla="*/ 1484204 w 7037992"/>
              <a:gd name="connsiteY634" fmla="*/ 3704855 h 4276054"/>
              <a:gd name="connsiteX635" fmla="*/ 1478607 w 7037992"/>
              <a:gd name="connsiteY635" fmla="*/ 3701837 h 4276054"/>
              <a:gd name="connsiteX636" fmla="*/ 1478828 w 7037992"/>
              <a:gd name="connsiteY636" fmla="*/ 3701172 h 4276054"/>
              <a:gd name="connsiteX637" fmla="*/ 1480243 w 7037992"/>
              <a:gd name="connsiteY637" fmla="*/ 3700889 h 4276054"/>
              <a:gd name="connsiteX638" fmla="*/ 1544801 w 7037992"/>
              <a:gd name="connsiteY638" fmla="*/ 3699711 h 4276054"/>
              <a:gd name="connsiteX639" fmla="*/ 1544800 w 7037992"/>
              <a:gd name="connsiteY639" fmla="*/ 3699711 h 4276054"/>
              <a:gd name="connsiteX640" fmla="*/ 1544800 w 7037992"/>
              <a:gd name="connsiteY640" fmla="*/ 3699711 h 4276054"/>
              <a:gd name="connsiteX641" fmla="*/ 1514297 w 7037992"/>
              <a:gd name="connsiteY641" fmla="*/ 3697711 h 4276054"/>
              <a:gd name="connsiteX642" fmla="*/ 1523817 w 7037992"/>
              <a:gd name="connsiteY642" fmla="*/ 3700889 h 4276054"/>
              <a:gd name="connsiteX643" fmla="*/ 1518532 w 7037992"/>
              <a:gd name="connsiteY643" fmla="*/ 3702757 h 4276054"/>
              <a:gd name="connsiteX644" fmla="*/ 1515660 w 7037992"/>
              <a:gd name="connsiteY644" fmla="*/ 3702301 h 4276054"/>
              <a:gd name="connsiteX645" fmla="*/ 1515895 w 7037992"/>
              <a:gd name="connsiteY645" fmla="*/ 3700889 h 4276054"/>
              <a:gd name="connsiteX646" fmla="*/ 1515400 w 7037992"/>
              <a:gd name="connsiteY646" fmla="*/ 3701880 h 4276054"/>
              <a:gd name="connsiteX647" fmla="*/ 1515224 w 7037992"/>
              <a:gd name="connsiteY647" fmla="*/ 3702232 h 4276054"/>
              <a:gd name="connsiteX648" fmla="*/ 1505992 w 7037992"/>
              <a:gd name="connsiteY648" fmla="*/ 3700765 h 4276054"/>
              <a:gd name="connsiteX649" fmla="*/ 1506982 w 7037992"/>
              <a:gd name="connsiteY649" fmla="*/ 3698905 h 4276054"/>
              <a:gd name="connsiteX650" fmla="*/ 1547585 w 7037992"/>
              <a:gd name="connsiteY650" fmla="*/ 3696922 h 4276054"/>
              <a:gd name="connsiteX651" fmla="*/ 1548467 w 7037992"/>
              <a:gd name="connsiteY651" fmla="*/ 3698022 h 4276054"/>
              <a:gd name="connsiteX652" fmla="*/ 1544801 w 7037992"/>
              <a:gd name="connsiteY652" fmla="*/ 3699711 h 4276054"/>
              <a:gd name="connsiteX653" fmla="*/ 1546595 w 7037992"/>
              <a:gd name="connsiteY653" fmla="*/ 3697914 h 4276054"/>
              <a:gd name="connsiteX654" fmla="*/ 1547585 w 7037992"/>
              <a:gd name="connsiteY654" fmla="*/ 3696922 h 4276054"/>
              <a:gd name="connsiteX655" fmla="*/ 1703637 w 7037992"/>
              <a:gd name="connsiteY655" fmla="*/ 3696743 h 4276054"/>
              <a:gd name="connsiteX656" fmla="*/ 1706472 w 7037992"/>
              <a:gd name="connsiteY656" fmla="*/ 3697542 h 4276054"/>
              <a:gd name="connsiteX657" fmla="*/ 1698116 w 7037992"/>
              <a:gd name="connsiteY657" fmla="*/ 3700889 h 4276054"/>
              <a:gd name="connsiteX658" fmla="*/ 1700097 w 7037992"/>
              <a:gd name="connsiteY658" fmla="*/ 3699401 h 4276054"/>
              <a:gd name="connsiteX659" fmla="*/ 2878593 w 7037992"/>
              <a:gd name="connsiteY659" fmla="*/ 3695074 h 4276054"/>
              <a:gd name="connsiteX660" fmla="*/ 2885711 w 7037992"/>
              <a:gd name="connsiteY660" fmla="*/ 3698720 h 4276054"/>
              <a:gd name="connsiteX661" fmla="*/ 2885030 w 7037992"/>
              <a:gd name="connsiteY661" fmla="*/ 3701385 h 4276054"/>
              <a:gd name="connsiteX662" fmla="*/ 2878593 w 7037992"/>
              <a:gd name="connsiteY662" fmla="*/ 3701700 h 4276054"/>
              <a:gd name="connsiteX663" fmla="*/ 1609854 w 7037992"/>
              <a:gd name="connsiteY663" fmla="*/ 3691814 h 4276054"/>
              <a:gd name="connsiteX664" fmla="*/ 1619261 w 7037992"/>
              <a:gd name="connsiteY664" fmla="*/ 3695187 h 4276054"/>
              <a:gd name="connsiteX665" fmla="*/ 1607005 w 7037992"/>
              <a:gd name="connsiteY665" fmla="*/ 3692955 h 4276054"/>
              <a:gd name="connsiteX666" fmla="*/ 1609481 w 7037992"/>
              <a:gd name="connsiteY666" fmla="*/ 3691964 h 4276054"/>
              <a:gd name="connsiteX667" fmla="*/ 2866709 w 7037992"/>
              <a:gd name="connsiteY667" fmla="*/ 3688989 h 4276054"/>
              <a:gd name="connsiteX668" fmla="*/ 2878593 w 7037992"/>
              <a:gd name="connsiteY668" fmla="*/ 3688989 h 4276054"/>
              <a:gd name="connsiteX669" fmla="*/ 2878593 w 7037992"/>
              <a:gd name="connsiteY669" fmla="*/ 3695074 h 4276054"/>
              <a:gd name="connsiteX670" fmla="*/ 3021201 w 7037992"/>
              <a:gd name="connsiteY670" fmla="*/ 3683435 h 4276054"/>
              <a:gd name="connsiteX671" fmla="*/ 3021201 w 7037992"/>
              <a:gd name="connsiteY671" fmla="*/ 3685022 h 4276054"/>
              <a:gd name="connsiteX672" fmla="*/ 3021049 w 7037992"/>
              <a:gd name="connsiteY672" fmla="*/ 3683557 h 4276054"/>
              <a:gd name="connsiteX673" fmla="*/ 1848647 w 7037992"/>
              <a:gd name="connsiteY673" fmla="*/ 3677089 h 4276054"/>
              <a:gd name="connsiteX674" fmla="*/ 1850627 w 7037992"/>
              <a:gd name="connsiteY674" fmla="*/ 3678080 h 4276054"/>
              <a:gd name="connsiteX675" fmla="*/ 1860138 w 7037992"/>
              <a:gd name="connsiteY675" fmla="*/ 3682842 h 4276054"/>
              <a:gd name="connsiteX676" fmla="*/ 1860036 w 7037992"/>
              <a:gd name="connsiteY676" fmla="*/ 3684030 h 4276054"/>
              <a:gd name="connsiteX677" fmla="*/ 1848647 w 7037992"/>
              <a:gd name="connsiteY677" fmla="*/ 3677089 h 4276054"/>
              <a:gd name="connsiteX678" fmla="*/ 3021201 w 7037992"/>
              <a:gd name="connsiteY678" fmla="*/ 3673122 h 4276054"/>
              <a:gd name="connsiteX679" fmla="*/ 3025163 w 7037992"/>
              <a:gd name="connsiteY679" fmla="*/ 3673122 h 4276054"/>
              <a:gd name="connsiteX680" fmla="*/ 3029124 w 7037992"/>
              <a:gd name="connsiteY680" fmla="*/ 3677089 h 4276054"/>
              <a:gd name="connsiteX681" fmla="*/ 3021201 w 7037992"/>
              <a:gd name="connsiteY681" fmla="*/ 3683435 h 4276054"/>
              <a:gd name="connsiteX682" fmla="*/ 3021201 w 7037992"/>
              <a:gd name="connsiteY682" fmla="*/ 3674610 h 4276054"/>
              <a:gd name="connsiteX683" fmla="*/ 3021201 w 7037992"/>
              <a:gd name="connsiteY683" fmla="*/ 3673122 h 4276054"/>
              <a:gd name="connsiteX684" fmla="*/ 3041008 w 7037992"/>
              <a:gd name="connsiteY684" fmla="*/ 3669155 h 4276054"/>
              <a:gd name="connsiteX685" fmla="*/ 3041257 w 7037992"/>
              <a:gd name="connsiteY685" fmla="*/ 3673386 h 4276054"/>
              <a:gd name="connsiteX686" fmla="*/ 3039522 w 7037992"/>
              <a:gd name="connsiteY686" fmla="*/ 3674114 h 4276054"/>
              <a:gd name="connsiteX687" fmla="*/ 3041008 w 7037992"/>
              <a:gd name="connsiteY687" fmla="*/ 3669155 h 4276054"/>
              <a:gd name="connsiteX688" fmla="*/ 2264587 w 7037992"/>
              <a:gd name="connsiteY688" fmla="*/ 3665189 h 4276054"/>
              <a:gd name="connsiteX689" fmla="*/ 2264587 w 7037992"/>
              <a:gd name="connsiteY689" fmla="*/ 3669155 h 4276054"/>
              <a:gd name="connsiteX690" fmla="*/ 2272509 w 7037992"/>
              <a:gd name="connsiteY690" fmla="*/ 3669155 h 4276054"/>
              <a:gd name="connsiteX691" fmla="*/ 2264587 w 7037992"/>
              <a:gd name="connsiteY691" fmla="*/ 3673122 h 4276054"/>
              <a:gd name="connsiteX692" fmla="*/ 2257984 w 7037992"/>
              <a:gd name="connsiteY692" fmla="*/ 3666511 h 4276054"/>
              <a:gd name="connsiteX693" fmla="*/ 2262111 w 7037992"/>
              <a:gd name="connsiteY693" fmla="*/ 3665685 h 4276054"/>
              <a:gd name="connsiteX694" fmla="*/ 2264587 w 7037992"/>
              <a:gd name="connsiteY694" fmla="*/ 3665189 h 4276054"/>
              <a:gd name="connsiteX695" fmla="*/ 2256664 w 7037992"/>
              <a:gd name="connsiteY695" fmla="*/ 3665189 h 4276054"/>
              <a:gd name="connsiteX696" fmla="*/ 2257654 w 7037992"/>
              <a:gd name="connsiteY696" fmla="*/ 3666180 h 4276054"/>
              <a:gd name="connsiteX697" fmla="*/ 2257984 w 7037992"/>
              <a:gd name="connsiteY697" fmla="*/ 3666511 h 4276054"/>
              <a:gd name="connsiteX698" fmla="*/ 2253269 w 7037992"/>
              <a:gd name="connsiteY698" fmla="*/ 3667455 h 4276054"/>
              <a:gd name="connsiteX699" fmla="*/ 1325751 w 7037992"/>
              <a:gd name="connsiteY699" fmla="*/ 3665189 h 4276054"/>
              <a:gd name="connsiteX700" fmla="*/ 1326246 w 7037992"/>
              <a:gd name="connsiteY700" fmla="*/ 3666180 h 4276054"/>
              <a:gd name="connsiteX701" fmla="*/ 1327149 w 7037992"/>
              <a:gd name="connsiteY701" fmla="*/ 3667989 h 4276054"/>
              <a:gd name="connsiteX702" fmla="*/ 1326308 w 7037992"/>
              <a:gd name="connsiteY702" fmla="*/ 3670209 h 4276054"/>
              <a:gd name="connsiteX703" fmla="*/ 1325751 w 7037992"/>
              <a:gd name="connsiteY703" fmla="*/ 3665189 h 4276054"/>
              <a:gd name="connsiteX704" fmla="*/ 2301710 w 7037992"/>
              <a:gd name="connsiteY704" fmla="*/ 3657935 h 4276054"/>
              <a:gd name="connsiteX705" fmla="*/ 2304200 w 7037992"/>
              <a:gd name="connsiteY705" fmla="*/ 3658247 h 4276054"/>
              <a:gd name="connsiteX706" fmla="*/ 2302962 w 7037992"/>
              <a:gd name="connsiteY706" fmla="*/ 3658371 h 4276054"/>
              <a:gd name="connsiteX707" fmla="*/ 2276471 w 7037992"/>
              <a:gd name="connsiteY707" fmla="*/ 3657255 h 4276054"/>
              <a:gd name="connsiteX708" fmla="*/ 2277956 w 7037992"/>
              <a:gd name="connsiteY708" fmla="*/ 3657751 h 4276054"/>
              <a:gd name="connsiteX709" fmla="*/ 2278958 w 7037992"/>
              <a:gd name="connsiteY709" fmla="*/ 3658086 h 4276054"/>
              <a:gd name="connsiteX710" fmla="*/ 2278451 w 7037992"/>
              <a:gd name="connsiteY710" fmla="*/ 3659735 h 4276054"/>
              <a:gd name="connsiteX711" fmla="*/ 2276471 w 7037992"/>
              <a:gd name="connsiteY711" fmla="*/ 3657255 h 4276054"/>
              <a:gd name="connsiteX712" fmla="*/ 2297174 w 7037992"/>
              <a:gd name="connsiteY712" fmla="*/ 3656357 h 4276054"/>
              <a:gd name="connsiteX713" fmla="*/ 2301710 w 7037992"/>
              <a:gd name="connsiteY713" fmla="*/ 3657935 h 4276054"/>
              <a:gd name="connsiteX714" fmla="*/ 2296277 w 7037992"/>
              <a:gd name="connsiteY714" fmla="*/ 3657255 h 4276054"/>
              <a:gd name="connsiteX715" fmla="*/ 2006710 w 7037992"/>
              <a:gd name="connsiteY715" fmla="*/ 3653070 h 4276054"/>
              <a:gd name="connsiteX716" fmla="*/ 2007100 w 7037992"/>
              <a:gd name="connsiteY716" fmla="*/ 3653289 h 4276054"/>
              <a:gd name="connsiteX717" fmla="*/ 2005943 w 7037992"/>
              <a:gd name="connsiteY717" fmla="*/ 3653868 h 4276054"/>
              <a:gd name="connsiteX718" fmla="*/ 2007100 w 7037992"/>
              <a:gd name="connsiteY718" fmla="*/ 3651305 h 4276054"/>
              <a:gd name="connsiteX719" fmla="*/ 2006976 w 7037992"/>
              <a:gd name="connsiteY719" fmla="*/ 3652793 h 4276054"/>
              <a:gd name="connsiteX720" fmla="*/ 2006710 w 7037992"/>
              <a:gd name="connsiteY720" fmla="*/ 3653070 h 4276054"/>
              <a:gd name="connsiteX721" fmla="*/ 2005605 w 7037992"/>
              <a:gd name="connsiteY721" fmla="*/ 3652452 h 4276054"/>
              <a:gd name="connsiteX722" fmla="*/ 3484677 w 7037992"/>
              <a:gd name="connsiteY722" fmla="*/ 3649322 h 4276054"/>
              <a:gd name="connsiteX723" fmla="*/ 3486658 w 7037992"/>
              <a:gd name="connsiteY723" fmla="*/ 3649322 h 4276054"/>
              <a:gd name="connsiteX724" fmla="*/ 3488638 w 7037992"/>
              <a:gd name="connsiteY724" fmla="*/ 3649322 h 4276054"/>
              <a:gd name="connsiteX725" fmla="*/ 3487215 w 7037992"/>
              <a:gd name="connsiteY725" fmla="*/ 3650252 h 4276054"/>
              <a:gd name="connsiteX726" fmla="*/ 3484089 w 7037992"/>
              <a:gd name="connsiteY726" fmla="*/ 3650501 h 4276054"/>
              <a:gd name="connsiteX727" fmla="*/ 2096230 w 7037992"/>
              <a:gd name="connsiteY727" fmla="*/ 3645851 h 4276054"/>
              <a:gd name="connsiteX728" fmla="*/ 2086327 w 7037992"/>
              <a:gd name="connsiteY728" fmla="*/ 3657255 h 4276054"/>
              <a:gd name="connsiteX729" fmla="*/ 2090427 w 7037992"/>
              <a:gd name="connsiteY729" fmla="*/ 3647921 h 4276054"/>
              <a:gd name="connsiteX730" fmla="*/ 2090783 w 7037992"/>
              <a:gd name="connsiteY730" fmla="*/ 3647773 h 4276054"/>
              <a:gd name="connsiteX731" fmla="*/ 2096230 w 7037992"/>
              <a:gd name="connsiteY731" fmla="*/ 3645851 h 4276054"/>
              <a:gd name="connsiteX732" fmla="*/ 2092683 w 7037992"/>
              <a:gd name="connsiteY732" fmla="*/ 3642786 h 4276054"/>
              <a:gd name="connsiteX733" fmla="*/ 2094249 w 7037992"/>
              <a:gd name="connsiteY733" fmla="*/ 3645355 h 4276054"/>
              <a:gd name="connsiteX734" fmla="*/ 2092109 w 7037992"/>
              <a:gd name="connsiteY734" fmla="*/ 3644092 h 4276054"/>
              <a:gd name="connsiteX735" fmla="*/ 1738680 w 7037992"/>
              <a:gd name="connsiteY735" fmla="*/ 3641389 h 4276054"/>
              <a:gd name="connsiteX736" fmla="*/ 1747633 w 7037992"/>
              <a:gd name="connsiteY736" fmla="*/ 3641389 h 4276054"/>
              <a:gd name="connsiteX737" fmla="*/ 1749178 w 7037992"/>
              <a:gd name="connsiteY737" fmla="*/ 3641389 h 4276054"/>
              <a:gd name="connsiteX738" fmla="*/ 1729807 w 7037992"/>
              <a:gd name="connsiteY738" fmla="*/ 3649322 h 4276054"/>
              <a:gd name="connsiteX739" fmla="*/ 1733273 w 7037992"/>
              <a:gd name="connsiteY739" fmla="*/ 3642381 h 4276054"/>
              <a:gd name="connsiteX740" fmla="*/ 1733306 w 7037992"/>
              <a:gd name="connsiteY740" fmla="*/ 3642315 h 4276054"/>
              <a:gd name="connsiteX741" fmla="*/ 1737730 w 7037992"/>
              <a:gd name="connsiteY741" fmla="*/ 3641885 h 4276054"/>
              <a:gd name="connsiteX742" fmla="*/ 1754627 w 7037992"/>
              <a:gd name="connsiteY742" fmla="*/ 3639158 h 4276054"/>
              <a:gd name="connsiteX743" fmla="*/ 1749614 w 7037992"/>
              <a:gd name="connsiteY743" fmla="*/ 3641389 h 4276054"/>
              <a:gd name="connsiteX744" fmla="*/ 1749178 w 7037992"/>
              <a:gd name="connsiteY744" fmla="*/ 3641389 h 4276054"/>
              <a:gd name="connsiteX745" fmla="*/ 2093259 w 7037992"/>
              <a:gd name="connsiteY745" fmla="*/ 3637918 h 4276054"/>
              <a:gd name="connsiteX746" fmla="*/ 2094249 w 7037992"/>
              <a:gd name="connsiteY746" fmla="*/ 3639220 h 4276054"/>
              <a:gd name="connsiteX747" fmla="*/ 2092683 w 7037992"/>
              <a:gd name="connsiteY747" fmla="*/ 3642786 h 4276054"/>
              <a:gd name="connsiteX748" fmla="*/ 2091737 w 7037992"/>
              <a:gd name="connsiteY748" fmla="*/ 3641233 h 4276054"/>
              <a:gd name="connsiteX749" fmla="*/ 3613421 w 7037992"/>
              <a:gd name="connsiteY749" fmla="*/ 3626514 h 4276054"/>
              <a:gd name="connsiteX750" fmla="*/ 3615853 w 7037992"/>
              <a:gd name="connsiteY750" fmla="*/ 3627627 h 4276054"/>
              <a:gd name="connsiteX751" fmla="*/ 3611258 w 7037992"/>
              <a:gd name="connsiteY751" fmla="*/ 3629270 h 4276054"/>
              <a:gd name="connsiteX752" fmla="*/ 3642822 w 7037992"/>
              <a:gd name="connsiteY752" fmla="*/ 3617983 h 4276054"/>
              <a:gd name="connsiteX753" fmla="*/ 3637684 w 7037992"/>
              <a:gd name="connsiteY753" fmla="*/ 3624531 h 4276054"/>
              <a:gd name="connsiteX754" fmla="*/ 3635208 w 7037992"/>
              <a:gd name="connsiteY754" fmla="*/ 3625522 h 4276054"/>
              <a:gd name="connsiteX755" fmla="*/ 3622086 w 7037992"/>
              <a:gd name="connsiteY755" fmla="*/ 3630480 h 4276054"/>
              <a:gd name="connsiteX756" fmla="*/ 3615853 w 7037992"/>
              <a:gd name="connsiteY756" fmla="*/ 3627627 h 4276054"/>
              <a:gd name="connsiteX757" fmla="*/ 3631618 w 7037992"/>
              <a:gd name="connsiteY757" fmla="*/ 3621989 h 4276054"/>
              <a:gd name="connsiteX758" fmla="*/ 3643130 w 7037992"/>
              <a:gd name="connsiteY758" fmla="*/ 3617589 h 4276054"/>
              <a:gd name="connsiteX759" fmla="*/ 3643154 w 7037992"/>
              <a:gd name="connsiteY759" fmla="*/ 3617864 h 4276054"/>
              <a:gd name="connsiteX760" fmla="*/ 3642822 w 7037992"/>
              <a:gd name="connsiteY760" fmla="*/ 3617983 h 4276054"/>
              <a:gd name="connsiteX761" fmla="*/ 3512406 w 7037992"/>
              <a:gd name="connsiteY761" fmla="*/ 3609656 h 4276054"/>
              <a:gd name="connsiteX762" fmla="*/ 3496561 w 7037992"/>
              <a:gd name="connsiteY762" fmla="*/ 3625522 h 4276054"/>
              <a:gd name="connsiteX763" fmla="*/ 3500522 w 7037992"/>
              <a:gd name="connsiteY763" fmla="*/ 3633455 h 4276054"/>
              <a:gd name="connsiteX764" fmla="*/ 3480716 w 7037992"/>
              <a:gd name="connsiteY764" fmla="*/ 3633455 h 4276054"/>
              <a:gd name="connsiteX765" fmla="*/ 3476754 w 7037992"/>
              <a:gd name="connsiteY765" fmla="*/ 3637422 h 4276054"/>
              <a:gd name="connsiteX766" fmla="*/ 3480716 w 7037992"/>
              <a:gd name="connsiteY766" fmla="*/ 3637422 h 4276054"/>
              <a:gd name="connsiteX767" fmla="*/ 3486129 w 7037992"/>
              <a:gd name="connsiteY767" fmla="*/ 3645553 h 4276054"/>
              <a:gd name="connsiteX768" fmla="*/ 3481397 w 7037992"/>
              <a:gd name="connsiteY768" fmla="*/ 3647649 h 4276054"/>
              <a:gd name="connsiteX769" fmla="*/ 3480221 w 7037992"/>
              <a:gd name="connsiteY769" fmla="*/ 3650810 h 4276054"/>
              <a:gd name="connsiteX770" fmla="*/ 3484089 w 7037992"/>
              <a:gd name="connsiteY770" fmla="*/ 3650501 h 4276054"/>
              <a:gd name="connsiteX771" fmla="*/ 3481211 w 7037992"/>
              <a:gd name="connsiteY771" fmla="*/ 3656264 h 4276054"/>
              <a:gd name="connsiteX772" fmla="*/ 3480716 w 7037992"/>
              <a:gd name="connsiteY772" fmla="*/ 3657255 h 4276054"/>
              <a:gd name="connsiteX773" fmla="*/ 3476754 w 7037992"/>
              <a:gd name="connsiteY773" fmla="*/ 3653289 h 4276054"/>
              <a:gd name="connsiteX774" fmla="*/ 3452986 w 7037992"/>
              <a:gd name="connsiteY774" fmla="*/ 3653289 h 4276054"/>
              <a:gd name="connsiteX775" fmla="*/ 3449025 w 7037992"/>
              <a:gd name="connsiteY775" fmla="*/ 3665189 h 4276054"/>
              <a:gd name="connsiteX776" fmla="*/ 3405450 w 7037992"/>
              <a:gd name="connsiteY776" fmla="*/ 3665189 h 4276054"/>
              <a:gd name="connsiteX777" fmla="*/ 3357914 w 7037992"/>
              <a:gd name="connsiteY777" fmla="*/ 3673122 h 4276054"/>
              <a:gd name="connsiteX778" fmla="*/ 3326224 w 7037992"/>
              <a:gd name="connsiteY778" fmla="*/ 3673122 h 4276054"/>
              <a:gd name="connsiteX779" fmla="*/ 3318301 w 7037992"/>
              <a:gd name="connsiteY779" fmla="*/ 3681055 h 4276054"/>
              <a:gd name="connsiteX780" fmla="*/ 3254920 w 7037992"/>
              <a:gd name="connsiteY780" fmla="*/ 3685022 h 4276054"/>
              <a:gd name="connsiteX781" fmla="*/ 3239075 w 7037992"/>
              <a:gd name="connsiteY781" fmla="*/ 3696922 h 4276054"/>
              <a:gd name="connsiteX782" fmla="*/ 3243036 w 7037992"/>
              <a:gd name="connsiteY782" fmla="*/ 3700889 h 4276054"/>
              <a:gd name="connsiteX783" fmla="*/ 3266804 w 7037992"/>
              <a:gd name="connsiteY783" fmla="*/ 3692955 h 4276054"/>
              <a:gd name="connsiteX784" fmla="*/ 3266804 w 7037992"/>
              <a:gd name="connsiteY784" fmla="*/ 3708822 h 4276054"/>
              <a:gd name="connsiteX785" fmla="*/ 3227191 w 7037992"/>
              <a:gd name="connsiteY785" fmla="*/ 3700889 h 4276054"/>
              <a:gd name="connsiteX786" fmla="*/ 3223229 w 7037992"/>
              <a:gd name="connsiteY786" fmla="*/ 3685022 h 4276054"/>
              <a:gd name="connsiteX787" fmla="*/ 3191539 w 7037992"/>
              <a:gd name="connsiteY787" fmla="*/ 3692955 h 4276054"/>
              <a:gd name="connsiteX788" fmla="*/ 3167771 w 7037992"/>
              <a:gd name="connsiteY788" fmla="*/ 3692955 h 4276054"/>
              <a:gd name="connsiteX789" fmla="*/ 3151925 w 7037992"/>
              <a:gd name="connsiteY789" fmla="*/ 3704855 h 4276054"/>
              <a:gd name="connsiteX790" fmla="*/ 3136080 w 7037992"/>
              <a:gd name="connsiteY790" fmla="*/ 3692955 h 4276054"/>
              <a:gd name="connsiteX791" fmla="*/ 3104389 w 7037992"/>
              <a:gd name="connsiteY791" fmla="*/ 3700889 h 4276054"/>
              <a:gd name="connsiteX792" fmla="*/ 3096467 w 7037992"/>
              <a:gd name="connsiteY792" fmla="*/ 3704855 h 4276054"/>
              <a:gd name="connsiteX793" fmla="*/ 3072699 w 7037992"/>
              <a:gd name="connsiteY793" fmla="*/ 3704855 h 4276054"/>
              <a:gd name="connsiteX794" fmla="*/ 3068737 w 7037992"/>
              <a:gd name="connsiteY794" fmla="*/ 3708822 h 4276054"/>
              <a:gd name="connsiteX795" fmla="*/ 3060815 w 7037992"/>
              <a:gd name="connsiteY795" fmla="*/ 3708822 h 4276054"/>
              <a:gd name="connsiteX796" fmla="*/ 3060815 w 7037992"/>
              <a:gd name="connsiteY796" fmla="*/ 3700889 h 4276054"/>
              <a:gd name="connsiteX797" fmla="*/ 3041008 w 7037992"/>
              <a:gd name="connsiteY797" fmla="*/ 3716755 h 4276054"/>
              <a:gd name="connsiteX798" fmla="*/ 3029124 w 7037992"/>
              <a:gd name="connsiteY798" fmla="*/ 3720722 h 4276054"/>
              <a:gd name="connsiteX799" fmla="*/ 3013278 w 7037992"/>
              <a:gd name="connsiteY799" fmla="*/ 3708822 h 4276054"/>
              <a:gd name="connsiteX800" fmla="*/ 2993472 w 7037992"/>
              <a:gd name="connsiteY800" fmla="*/ 3712789 h 4276054"/>
              <a:gd name="connsiteX801" fmla="*/ 2993472 w 7037992"/>
              <a:gd name="connsiteY801" fmla="*/ 3724689 h 4276054"/>
              <a:gd name="connsiteX802" fmla="*/ 2985549 w 7037992"/>
              <a:gd name="connsiteY802" fmla="*/ 3720722 h 4276054"/>
              <a:gd name="connsiteX803" fmla="*/ 2977626 w 7037992"/>
              <a:gd name="connsiteY803" fmla="*/ 3720722 h 4276054"/>
              <a:gd name="connsiteX804" fmla="*/ 2973665 w 7037992"/>
              <a:gd name="connsiteY804" fmla="*/ 3724689 h 4276054"/>
              <a:gd name="connsiteX805" fmla="*/ 2965742 w 7037992"/>
              <a:gd name="connsiteY805" fmla="*/ 3720722 h 4276054"/>
              <a:gd name="connsiteX806" fmla="*/ 2926129 w 7037992"/>
              <a:gd name="connsiteY806" fmla="*/ 3728655 h 4276054"/>
              <a:gd name="connsiteX807" fmla="*/ 2910284 w 7037992"/>
              <a:gd name="connsiteY807" fmla="*/ 3732622 h 4276054"/>
              <a:gd name="connsiteX808" fmla="*/ 2882554 w 7037992"/>
              <a:gd name="connsiteY808" fmla="*/ 3728655 h 4276054"/>
              <a:gd name="connsiteX809" fmla="*/ 2882554 w 7037992"/>
              <a:gd name="connsiteY809" fmla="*/ 3736588 h 4276054"/>
              <a:gd name="connsiteX810" fmla="*/ 2878593 w 7037992"/>
              <a:gd name="connsiteY810" fmla="*/ 3736588 h 4276054"/>
              <a:gd name="connsiteX811" fmla="*/ 2878593 w 7037992"/>
              <a:gd name="connsiteY811" fmla="*/ 3732622 h 4276054"/>
              <a:gd name="connsiteX812" fmla="*/ 2874632 w 7037992"/>
              <a:gd name="connsiteY812" fmla="*/ 3728655 h 4276054"/>
              <a:gd name="connsiteX813" fmla="*/ 2865055 w 7037992"/>
              <a:gd name="connsiteY813" fmla="*/ 3732491 h 4276054"/>
              <a:gd name="connsiteX814" fmla="*/ 2846902 w 7037992"/>
              <a:gd name="connsiteY814" fmla="*/ 3728655 h 4276054"/>
              <a:gd name="connsiteX815" fmla="*/ 2842941 w 7037992"/>
              <a:gd name="connsiteY815" fmla="*/ 3748488 h 4276054"/>
              <a:gd name="connsiteX816" fmla="*/ 2831057 w 7037992"/>
              <a:gd name="connsiteY816" fmla="*/ 3752455 h 4276054"/>
              <a:gd name="connsiteX817" fmla="*/ 2783521 w 7037992"/>
              <a:gd name="connsiteY817" fmla="*/ 3740555 h 4276054"/>
              <a:gd name="connsiteX818" fmla="*/ 2783521 w 7037992"/>
              <a:gd name="connsiteY818" fmla="*/ 3744522 h 4276054"/>
              <a:gd name="connsiteX819" fmla="*/ 2791444 w 7037992"/>
              <a:gd name="connsiteY819" fmla="*/ 3748488 h 4276054"/>
              <a:gd name="connsiteX820" fmla="*/ 2759753 w 7037992"/>
              <a:gd name="connsiteY820" fmla="*/ 3760388 h 4276054"/>
              <a:gd name="connsiteX821" fmla="*/ 2751830 w 7037992"/>
              <a:gd name="connsiteY821" fmla="*/ 3756422 h 4276054"/>
              <a:gd name="connsiteX822" fmla="*/ 2743908 w 7037992"/>
              <a:gd name="connsiteY822" fmla="*/ 3760388 h 4276054"/>
              <a:gd name="connsiteX823" fmla="*/ 2728062 w 7037992"/>
              <a:gd name="connsiteY823" fmla="*/ 3752455 h 4276054"/>
              <a:gd name="connsiteX824" fmla="*/ 2704294 w 7037992"/>
              <a:gd name="connsiteY824" fmla="*/ 3764355 h 4276054"/>
              <a:gd name="connsiteX825" fmla="*/ 2684488 w 7037992"/>
              <a:gd name="connsiteY825" fmla="*/ 3760388 h 4276054"/>
              <a:gd name="connsiteX826" fmla="*/ 2685354 w 7037992"/>
              <a:gd name="connsiteY826" fmla="*/ 3756339 h 4276054"/>
              <a:gd name="connsiteX827" fmla="*/ 2691730 w 7037992"/>
              <a:gd name="connsiteY827" fmla="*/ 3750348 h 4276054"/>
              <a:gd name="connsiteX828" fmla="*/ 2685416 w 7037992"/>
              <a:gd name="connsiteY828" fmla="*/ 3756050 h 4276054"/>
              <a:gd name="connsiteX829" fmla="*/ 2685354 w 7037992"/>
              <a:gd name="connsiteY829" fmla="*/ 3756339 h 4276054"/>
              <a:gd name="connsiteX830" fmla="*/ 2672604 w 7037992"/>
              <a:gd name="connsiteY830" fmla="*/ 3768322 h 4276054"/>
              <a:gd name="connsiteX831" fmla="*/ 2648836 w 7037992"/>
              <a:gd name="connsiteY831" fmla="*/ 3772288 h 4276054"/>
              <a:gd name="connsiteX832" fmla="*/ 2632991 w 7037992"/>
              <a:gd name="connsiteY832" fmla="*/ 3776255 h 4276054"/>
              <a:gd name="connsiteX833" fmla="*/ 2640913 w 7037992"/>
              <a:gd name="connsiteY833" fmla="*/ 3768322 h 4276054"/>
              <a:gd name="connsiteX834" fmla="*/ 2627397 w 7037992"/>
              <a:gd name="connsiteY834" fmla="*/ 3764938 h 4276054"/>
              <a:gd name="connsiteX835" fmla="*/ 2628039 w 7037992"/>
              <a:gd name="connsiteY835" fmla="*/ 3764975 h 4276054"/>
              <a:gd name="connsiteX836" fmla="*/ 2632991 w 7037992"/>
              <a:gd name="connsiteY836" fmla="*/ 3760388 h 4276054"/>
              <a:gd name="connsiteX837" fmla="*/ 2617145 w 7037992"/>
              <a:gd name="connsiteY837" fmla="*/ 3756422 h 4276054"/>
              <a:gd name="connsiteX838" fmla="*/ 2615377 w 7037992"/>
              <a:gd name="connsiteY838" fmla="*/ 3755832 h 4276054"/>
              <a:gd name="connsiteX839" fmla="*/ 2615165 w 7037992"/>
              <a:gd name="connsiteY839" fmla="*/ 3754810 h 4276054"/>
              <a:gd name="connsiteX840" fmla="*/ 2629791 w 7037992"/>
              <a:gd name="connsiteY840" fmla="*/ 3739915 h 4276054"/>
              <a:gd name="connsiteX841" fmla="*/ 2630020 w 7037992"/>
              <a:gd name="connsiteY841" fmla="*/ 3745514 h 4276054"/>
              <a:gd name="connsiteX842" fmla="*/ 2640913 w 7037992"/>
              <a:gd name="connsiteY842" fmla="*/ 3740555 h 4276054"/>
              <a:gd name="connsiteX843" fmla="*/ 2636952 w 7037992"/>
              <a:gd name="connsiteY843" fmla="*/ 3732622 h 4276054"/>
              <a:gd name="connsiteX844" fmla="*/ 2629791 w 7037992"/>
              <a:gd name="connsiteY844" fmla="*/ 3739915 h 4276054"/>
              <a:gd name="connsiteX845" fmla="*/ 2629772 w 7037992"/>
              <a:gd name="connsiteY845" fmla="*/ 3739440 h 4276054"/>
              <a:gd name="connsiteX846" fmla="*/ 2648836 w 7037992"/>
              <a:gd name="connsiteY846" fmla="*/ 3720722 h 4276054"/>
              <a:gd name="connsiteX847" fmla="*/ 2664681 w 7037992"/>
              <a:gd name="connsiteY847" fmla="*/ 3724689 h 4276054"/>
              <a:gd name="connsiteX848" fmla="*/ 2688449 w 7037992"/>
              <a:gd name="connsiteY848" fmla="*/ 3716755 h 4276054"/>
              <a:gd name="connsiteX849" fmla="*/ 2680650 w 7037992"/>
              <a:gd name="connsiteY849" fmla="*/ 3721776 h 4276054"/>
              <a:gd name="connsiteX850" fmla="*/ 2687027 w 7037992"/>
              <a:gd name="connsiteY850" fmla="*/ 3721434 h 4276054"/>
              <a:gd name="connsiteX851" fmla="*/ 2677556 w 7037992"/>
              <a:gd name="connsiteY851" fmla="*/ 3726176 h 4276054"/>
              <a:gd name="connsiteX852" fmla="*/ 2672604 w 7037992"/>
              <a:gd name="connsiteY852" fmla="*/ 3728655 h 4276054"/>
              <a:gd name="connsiteX853" fmla="*/ 2648836 w 7037992"/>
              <a:gd name="connsiteY853" fmla="*/ 3748488 h 4276054"/>
              <a:gd name="connsiteX854" fmla="*/ 2652797 w 7037992"/>
              <a:gd name="connsiteY854" fmla="*/ 3756422 h 4276054"/>
              <a:gd name="connsiteX855" fmla="*/ 2684488 w 7037992"/>
              <a:gd name="connsiteY855" fmla="*/ 3752455 h 4276054"/>
              <a:gd name="connsiteX856" fmla="*/ 2696372 w 7037992"/>
              <a:gd name="connsiteY856" fmla="*/ 3744522 h 4276054"/>
              <a:gd name="connsiteX857" fmla="*/ 2728062 w 7037992"/>
              <a:gd name="connsiteY857" fmla="*/ 3744522 h 4276054"/>
              <a:gd name="connsiteX858" fmla="*/ 2755792 w 7037992"/>
              <a:gd name="connsiteY858" fmla="*/ 3732622 h 4276054"/>
              <a:gd name="connsiteX859" fmla="*/ 2775598 w 7037992"/>
              <a:gd name="connsiteY859" fmla="*/ 3736588 h 4276054"/>
              <a:gd name="connsiteX860" fmla="*/ 2798500 w 7037992"/>
              <a:gd name="connsiteY860" fmla="*/ 3734295 h 4276054"/>
              <a:gd name="connsiteX861" fmla="*/ 2806793 w 7037992"/>
              <a:gd name="connsiteY861" fmla="*/ 3733465 h 4276054"/>
              <a:gd name="connsiteX862" fmla="*/ 2805123 w 7037992"/>
              <a:gd name="connsiteY862" fmla="*/ 3734419 h 4276054"/>
              <a:gd name="connsiteX863" fmla="*/ 2846902 w 7037992"/>
              <a:gd name="connsiteY863" fmla="*/ 3704855 h 4276054"/>
              <a:gd name="connsiteX864" fmla="*/ 2846902 w 7037992"/>
              <a:gd name="connsiteY864" fmla="*/ 3700889 h 4276054"/>
              <a:gd name="connsiteX865" fmla="*/ 2854825 w 7037992"/>
              <a:gd name="connsiteY865" fmla="*/ 3700889 h 4276054"/>
              <a:gd name="connsiteX866" fmla="*/ 2858786 w 7037992"/>
              <a:gd name="connsiteY866" fmla="*/ 3692955 h 4276054"/>
              <a:gd name="connsiteX867" fmla="*/ 2870670 w 7037992"/>
              <a:gd name="connsiteY867" fmla="*/ 3704855 h 4276054"/>
              <a:gd name="connsiteX868" fmla="*/ 2876179 w 7037992"/>
              <a:gd name="connsiteY868" fmla="*/ 3701818 h 4276054"/>
              <a:gd name="connsiteX869" fmla="*/ 2878593 w 7037992"/>
              <a:gd name="connsiteY869" fmla="*/ 3701700 h 4276054"/>
              <a:gd name="connsiteX870" fmla="*/ 2878593 w 7037992"/>
              <a:gd name="connsiteY870" fmla="*/ 3702748 h 4276054"/>
              <a:gd name="connsiteX871" fmla="*/ 2878593 w 7037992"/>
              <a:gd name="connsiteY871" fmla="*/ 3712789 h 4276054"/>
              <a:gd name="connsiteX872" fmla="*/ 2858786 w 7037992"/>
              <a:gd name="connsiteY872" fmla="*/ 3716755 h 4276054"/>
              <a:gd name="connsiteX873" fmla="*/ 2858786 w 7037992"/>
              <a:gd name="connsiteY873" fmla="*/ 3720722 h 4276054"/>
              <a:gd name="connsiteX874" fmla="*/ 2953858 w 7037992"/>
              <a:gd name="connsiteY874" fmla="*/ 3716755 h 4276054"/>
              <a:gd name="connsiteX875" fmla="*/ 2965742 w 7037992"/>
              <a:gd name="connsiteY875" fmla="*/ 3708822 h 4276054"/>
              <a:gd name="connsiteX876" fmla="*/ 2957820 w 7037992"/>
              <a:gd name="connsiteY876" fmla="*/ 3700889 h 4276054"/>
              <a:gd name="connsiteX877" fmla="*/ 2941974 w 7037992"/>
              <a:gd name="connsiteY877" fmla="*/ 3700889 h 4276054"/>
              <a:gd name="connsiteX878" fmla="*/ 2949897 w 7037992"/>
              <a:gd name="connsiteY878" fmla="*/ 3692955 h 4276054"/>
              <a:gd name="connsiteX879" fmla="*/ 2969704 w 7037992"/>
              <a:gd name="connsiteY879" fmla="*/ 3696922 h 4276054"/>
              <a:gd name="connsiteX880" fmla="*/ 2973665 w 7037992"/>
              <a:gd name="connsiteY880" fmla="*/ 3692955 h 4276054"/>
              <a:gd name="connsiteX881" fmla="*/ 2969704 w 7037992"/>
              <a:gd name="connsiteY881" fmla="*/ 3688989 h 4276054"/>
              <a:gd name="connsiteX882" fmla="*/ 2969704 w 7037992"/>
              <a:gd name="connsiteY882" fmla="*/ 3677089 h 4276054"/>
              <a:gd name="connsiteX883" fmla="*/ 2989510 w 7037992"/>
              <a:gd name="connsiteY883" fmla="*/ 3669155 h 4276054"/>
              <a:gd name="connsiteX884" fmla="*/ 3005356 w 7037992"/>
              <a:gd name="connsiteY884" fmla="*/ 3673122 h 4276054"/>
              <a:gd name="connsiteX885" fmla="*/ 3005356 w 7037992"/>
              <a:gd name="connsiteY885" fmla="*/ 3669155 h 4276054"/>
              <a:gd name="connsiteX886" fmla="*/ 3019840 w 7037992"/>
              <a:gd name="connsiteY886" fmla="*/ 3671945 h 4276054"/>
              <a:gd name="connsiteX887" fmla="*/ 3021049 w 7037992"/>
              <a:gd name="connsiteY887" fmla="*/ 3683557 h 4276054"/>
              <a:gd name="connsiteX888" fmla="*/ 3011793 w 7037992"/>
              <a:gd name="connsiteY888" fmla="*/ 3690972 h 4276054"/>
              <a:gd name="connsiteX889" fmla="*/ 3009317 w 7037992"/>
              <a:gd name="connsiteY889" fmla="*/ 3692955 h 4276054"/>
              <a:gd name="connsiteX890" fmla="*/ 3013278 w 7037992"/>
              <a:gd name="connsiteY890" fmla="*/ 3700889 h 4276054"/>
              <a:gd name="connsiteX891" fmla="*/ 3025163 w 7037992"/>
              <a:gd name="connsiteY891" fmla="*/ 3700889 h 4276054"/>
              <a:gd name="connsiteX892" fmla="*/ 3025163 w 7037992"/>
              <a:gd name="connsiteY892" fmla="*/ 3704855 h 4276054"/>
              <a:gd name="connsiteX893" fmla="*/ 3044969 w 7037992"/>
              <a:gd name="connsiteY893" fmla="*/ 3704855 h 4276054"/>
              <a:gd name="connsiteX894" fmla="*/ 3048931 w 7037992"/>
              <a:gd name="connsiteY894" fmla="*/ 3704855 h 4276054"/>
              <a:gd name="connsiteX895" fmla="*/ 3033085 w 7037992"/>
              <a:gd name="connsiteY895" fmla="*/ 3696922 h 4276054"/>
              <a:gd name="connsiteX896" fmla="*/ 3041008 w 7037992"/>
              <a:gd name="connsiteY896" fmla="*/ 3688989 h 4276054"/>
              <a:gd name="connsiteX897" fmla="*/ 3034880 w 7037992"/>
              <a:gd name="connsiteY897" fmla="*/ 3687315 h 4276054"/>
              <a:gd name="connsiteX898" fmla="*/ 3042077 w 7037992"/>
              <a:gd name="connsiteY898" fmla="*/ 3687984 h 4276054"/>
              <a:gd name="connsiteX899" fmla="*/ 3042308 w 7037992"/>
              <a:gd name="connsiteY899" fmla="*/ 3694009 h 4276054"/>
              <a:gd name="connsiteX900" fmla="*/ 3042493 w 7037992"/>
              <a:gd name="connsiteY900" fmla="*/ 3692460 h 4276054"/>
              <a:gd name="connsiteX901" fmla="*/ 3043758 w 7037992"/>
              <a:gd name="connsiteY901" fmla="*/ 3688140 h 4276054"/>
              <a:gd name="connsiteX902" fmla="*/ 3052892 w 7037992"/>
              <a:gd name="connsiteY902" fmla="*/ 3688989 h 4276054"/>
              <a:gd name="connsiteX903" fmla="*/ 3044907 w 7037992"/>
              <a:gd name="connsiteY903" fmla="*/ 3684216 h 4276054"/>
              <a:gd name="connsiteX904" fmla="*/ 3043758 w 7037992"/>
              <a:gd name="connsiteY904" fmla="*/ 3688140 h 4276054"/>
              <a:gd name="connsiteX905" fmla="*/ 3042077 w 7037992"/>
              <a:gd name="connsiteY905" fmla="*/ 3687984 h 4276054"/>
              <a:gd name="connsiteX906" fmla="*/ 3042006 w 7037992"/>
              <a:gd name="connsiteY906" fmla="*/ 3686114 h 4276054"/>
              <a:gd name="connsiteX907" fmla="*/ 3041257 w 7037992"/>
              <a:gd name="connsiteY907" fmla="*/ 3673386 h 4276054"/>
              <a:gd name="connsiteX908" fmla="*/ 3046021 w 7037992"/>
              <a:gd name="connsiteY908" fmla="*/ 3671387 h 4276054"/>
              <a:gd name="connsiteX909" fmla="*/ 3052892 w 7037992"/>
              <a:gd name="connsiteY909" fmla="*/ 3661222 h 4276054"/>
              <a:gd name="connsiteX910" fmla="*/ 3044969 w 7037992"/>
              <a:gd name="connsiteY910" fmla="*/ 3677089 h 4276054"/>
              <a:gd name="connsiteX911" fmla="*/ 3052892 w 7037992"/>
              <a:gd name="connsiteY911" fmla="*/ 3677089 h 4276054"/>
              <a:gd name="connsiteX912" fmla="*/ 3056853 w 7037992"/>
              <a:gd name="connsiteY912" fmla="*/ 3685022 h 4276054"/>
              <a:gd name="connsiteX913" fmla="*/ 3084583 w 7037992"/>
              <a:gd name="connsiteY913" fmla="*/ 3673122 h 4276054"/>
              <a:gd name="connsiteX914" fmla="*/ 3096467 w 7037992"/>
              <a:gd name="connsiteY914" fmla="*/ 3677089 h 4276054"/>
              <a:gd name="connsiteX915" fmla="*/ 3096467 w 7037992"/>
              <a:gd name="connsiteY915" fmla="*/ 3669155 h 4276054"/>
              <a:gd name="connsiteX916" fmla="*/ 3104389 w 7037992"/>
              <a:gd name="connsiteY916" fmla="*/ 3673122 h 4276054"/>
              <a:gd name="connsiteX917" fmla="*/ 3132119 w 7037992"/>
              <a:gd name="connsiteY917" fmla="*/ 3661222 h 4276054"/>
              <a:gd name="connsiteX918" fmla="*/ 3136080 w 7037992"/>
              <a:gd name="connsiteY918" fmla="*/ 3657255 h 4276054"/>
              <a:gd name="connsiteX919" fmla="*/ 3151925 w 7037992"/>
              <a:gd name="connsiteY919" fmla="*/ 3661222 h 4276054"/>
              <a:gd name="connsiteX920" fmla="*/ 3132119 w 7037992"/>
              <a:gd name="connsiteY920" fmla="*/ 3673122 h 4276054"/>
              <a:gd name="connsiteX921" fmla="*/ 3147964 w 7037992"/>
              <a:gd name="connsiteY921" fmla="*/ 3688989 h 4276054"/>
              <a:gd name="connsiteX922" fmla="*/ 3191539 w 7037992"/>
              <a:gd name="connsiteY922" fmla="*/ 3685022 h 4276054"/>
              <a:gd name="connsiteX923" fmla="*/ 3195500 w 7037992"/>
              <a:gd name="connsiteY923" fmla="*/ 3681055 h 4276054"/>
              <a:gd name="connsiteX924" fmla="*/ 3195500 w 7037992"/>
              <a:gd name="connsiteY924" fmla="*/ 3677089 h 4276054"/>
              <a:gd name="connsiteX925" fmla="*/ 3210941 w 7037992"/>
              <a:gd name="connsiteY925" fmla="*/ 3683274 h 4276054"/>
              <a:gd name="connsiteX926" fmla="*/ 3210850 w 7037992"/>
              <a:gd name="connsiteY926" fmla="*/ 3683349 h 4276054"/>
              <a:gd name="connsiteX927" fmla="*/ 3215307 w 7037992"/>
              <a:gd name="connsiteY927" fmla="*/ 3685022 h 4276054"/>
              <a:gd name="connsiteX928" fmla="*/ 3212831 w 7037992"/>
              <a:gd name="connsiteY928" fmla="*/ 3684031 h 4276054"/>
              <a:gd name="connsiteX929" fmla="*/ 3210941 w 7037992"/>
              <a:gd name="connsiteY929" fmla="*/ 3683274 h 4276054"/>
              <a:gd name="connsiteX930" fmla="*/ 3223229 w 7037992"/>
              <a:gd name="connsiteY930" fmla="*/ 3673122 h 4276054"/>
              <a:gd name="connsiteX931" fmla="*/ 3231152 w 7037992"/>
              <a:gd name="connsiteY931" fmla="*/ 3677089 h 4276054"/>
              <a:gd name="connsiteX932" fmla="*/ 3254920 w 7037992"/>
              <a:gd name="connsiteY932" fmla="*/ 3669155 h 4276054"/>
              <a:gd name="connsiteX933" fmla="*/ 3270765 w 7037992"/>
              <a:gd name="connsiteY933" fmla="*/ 3669155 h 4276054"/>
              <a:gd name="connsiteX934" fmla="*/ 3282649 w 7037992"/>
              <a:gd name="connsiteY934" fmla="*/ 3657255 h 4276054"/>
              <a:gd name="connsiteX935" fmla="*/ 3286610 w 7037992"/>
              <a:gd name="connsiteY935" fmla="*/ 3669155 h 4276054"/>
              <a:gd name="connsiteX936" fmla="*/ 3298494 w 7037992"/>
              <a:gd name="connsiteY936" fmla="*/ 3657255 h 4276054"/>
              <a:gd name="connsiteX937" fmla="*/ 3310378 w 7037992"/>
              <a:gd name="connsiteY937" fmla="*/ 3653289 h 4276054"/>
              <a:gd name="connsiteX938" fmla="*/ 3318301 w 7037992"/>
              <a:gd name="connsiteY938" fmla="*/ 3637422 h 4276054"/>
              <a:gd name="connsiteX939" fmla="*/ 3342069 w 7037992"/>
              <a:gd name="connsiteY939" fmla="*/ 3641389 h 4276054"/>
              <a:gd name="connsiteX940" fmla="*/ 3361876 w 7037992"/>
              <a:gd name="connsiteY940" fmla="*/ 3617589 h 4276054"/>
              <a:gd name="connsiteX941" fmla="*/ 3361876 w 7037992"/>
              <a:gd name="connsiteY941" fmla="*/ 3633455 h 4276054"/>
              <a:gd name="connsiteX942" fmla="*/ 3373760 w 7037992"/>
              <a:gd name="connsiteY942" fmla="*/ 3641389 h 4276054"/>
              <a:gd name="connsiteX943" fmla="*/ 3385644 w 7037992"/>
              <a:gd name="connsiteY943" fmla="*/ 3625522 h 4276054"/>
              <a:gd name="connsiteX944" fmla="*/ 3393566 w 7037992"/>
              <a:gd name="connsiteY944" fmla="*/ 3629489 h 4276054"/>
              <a:gd name="connsiteX945" fmla="*/ 3373760 w 7037992"/>
              <a:gd name="connsiteY945" fmla="*/ 3645355 h 4276054"/>
              <a:gd name="connsiteX946" fmla="*/ 3389605 w 7037992"/>
              <a:gd name="connsiteY946" fmla="*/ 3645355 h 4276054"/>
              <a:gd name="connsiteX947" fmla="*/ 3373760 w 7037992"/>
              <a:gd name="connsiteY947" fmla="*/ 3653289 h 4276054"/>
              <a:gd name="connsiteX948" fmla="*/ 3377721 w 7037992"/>
              <a:gd name="connsiteY948" fmla="*/ 3661222 h 4276054"/>
              <a:gd name="connsiteX949" fmla="*/ 3381682 w 7037992"/>
              <a:gd name="connsiteY949" fmla="*/ 3657255 h 4276054"/>
              <a:gd name="connsiteX950" fmla="*/ 3397528 w 7037992"/>
              <a:gd name="connsiteY950" fmla="*/ 3657255 h 4276054"/>
              <a:gd name="connsiteX951" fmla="*/ 3397528 w 7037992"/>
              <a:gd name="connsiteY951" fmla="*/ 3637422 h 4276054"/>
              <a:gd name="connsiteX952" fmla="*/ 3393566 w 7037992"/>
              <a:gd name="connsiteY952" fmla="*/ 3637422 h 4276054"/>
              <a:gd name="connsiteX953" fmla="*/ 3409412 w 7037992"/>
              <a:gd name="connsiteY953" fmla="*/ 3633455 h 4276054"/>
              <a:gd name="connsiteX954" fmla="*/ 3413373 w 7037992"/>
              <a:gd name="connsiteY954" fmla="*/ 3625522 h 4276054"/>
              <a:gd name="connsiteX955" fmla="*/ 3437141 w 7037992"/>
              <a:gd name="connsiteY955" fmla="*/ 3625522 h 4276054"/>
              <a:gd name="connsiteX956" fmla="*/ 3437141 w 7037992"/>
              <a:gd name="connsiteY956" fmla="*/ 3617589 h 4276054"/>
              <a:gd name="connsiteX957" fmla="*/ 3449025 w 7037992"/>
              <a:gd name="connsiteY957" fmla="*/ 3617589 h 4276054"/>
              <a:gd name="connsiteX958" fmla="*/ 3452986 w 7037992"/>
              <a:gd name="connsiteY958" fmla="*/ 3625522 h 4276054"/>
              <a:gd name="connsiteX959" fmla="*/ 3468832 w 7037992"/>
              <a:gd name="connsiteY959" fmla="*/ 3613622 h 4276054"/>
              <a:gd name="connsiteX960" fmla="*/ 3512406 w 7037992"/>
              <a:gd name="connsiteY960" fmla="*/ 3609656 h 4276054"/>
              <a:gd name="connsiteX961" fmla="*/ 3694628 w 7037992"/>
              <a:gd name="connsiteY961" fmla="*/ 3605689 h 4276054"/>
              <a:gd name="connsiteX962" fmla="*/ 3686705 w 7037992"/>
              <a:gd name="connsiteY962" fmla="*/ 3621556 h 4276054"/>
              <a:gd name="connsiteX963" fmla="*/ 3644190 w 7037992"/>
              <a:gd name="connsiteY963" fmla="*/ 3629962 h 4276054"/>
              <a:gd name="connsiteX964" fmla="*/ 3643154 w 7037992"/>
              <a:gd name="connsiteY964" fmla="*/ 3617864 h 4276054"/>
              <a:gd name="connsiteX965" fmla="*/ 3648082 w 7037992"/>
              <a:gd name="connsiteY965" fmla="*/ 3616101 h 4276054"/>
              <a:gd name="connsiteX966" fmla="*/ 3655014 w 7037992"/>
              <a:gd name="connsiteY966" fmla="*/ 3613622 h 4276054"/>
              <a:gd name="connsiteX967" fmla="*/ 3682744 w 7037992"/>
              <a:gd name="connsiteY967" fmla="*/ 3609656 h 4276054"/>
              <a:gd name="connsiteX968" fmla="*/ 3685240 w 7037992"/>
              <a:gd name="connsiteY968" fmla="*/ 3607156 h 4276054"/>
              <a:gd name="connsiteX969" fmla="*/ 3686705 w 7037992"/>
              <a:gd name="connsiteY969" fmla="*/ 3605689 h 4276054"/>
              <a:gd name="connsiteX970" fmla="*/ 3685240 w 7037992"/>
              <a:gd name="connsiteY970" fmla="*/ 3607156 h 4276054"/>
              <a:gd name="connsiteX971" fmla="*/ 3683920 w 7037992"/>
              <a:gd name="connsiteY971" fmla="*/ 3607363 h 4276054"/>
              <a:gd name="connsiteX972" fmla="*/ 3683559 w 7037992"/>
              <a:gd name="connsiteY972" fmla="*/ 3607264 h 4276054"/>
              <a:gd name="connsiteX973" fmla="*/ 1131646 w 7037992"/>
              <a:gd name="connsiteY973" fmla="*/ 3605689 h 4276054"/>
              <a:gd name="connsiteX974" fmla="*/ 1131646 w 7037992"/>
              <a:gd name="connsiteY974" fmla="*/ 3606681 h 4276054"/>
              <a:gd name="connsiteX975" fmla="*/ 1131646 w 7037992"/>
              <a:gd name="connsiteY975" fmla="*/ 3611484 h 4276054"/>
              <a:gd name="connsiteX976" fmla="*/ 1125175 w 7037992"/>
              <a:gd name="connsiteY976" fmla="*/ 3613622 h 4276054"/>
              <a:gd name="connsiteX977" fmla="*/ 1123723 w 7037992"/>
              <a:gd name="connsiteY977" fmla="*/ 3613622 h 4276054"/>
              <a:gd name="connsiteX978" fmla="*/ 1124688 w 7037992"/>
              <a:gd name="connsiteY978" fmla="*/ 3613783 h 4276054"/>
              <a:gd name="connsiteX979" fmla="*/ 1122175 w 7037992"/>
              <a:gd name="connsiteY979" fmla="*/ 3614614 h 4276054"/>
              <a:gd name="connsiteX980" fmla="*/ 1131646 w 7037992"/>
              <a:gd name="connsiteY980" fmla="*/ 3605689 h 4276054"/>
              <a:gd name="connsiteX981" fmla="*/ 3686705 w 7037992"/>
              <a:gd name="connsiteY981" fmla="*/ 3593789 h 4276054"/>
              <a:gd name="connsiteX982" fmla="*/ 3686705 w 7037992"/>
              <a:gd name="connsiteY982" fmla="*/ 3605689 h 4276054"/>
              <a:gd name="connsiteX983" fmla="*/ 3683239 w 7037992"/>
              <a:gd name="connsiteY983" fmla="*/ 3607177 h 4276054"/>
              <a:gd name="connsiteX984" fmla="*/ 3683559 w 7037992"/>
              <a:gd name="connsiteY984" fmla="*/ 3607264 h 4276054"/>
              <a:gd name="connsiteX985" fmla="*/ 3680763 w 7037992"/>
              <a:gd name="connsiteY985" fmla="*/ 3608664 h 4276054"/>
              <a:gd name="connsiteX986" fmla="*/ 3686705 w 7037992"/>
              <a:gd name="connsiteY986" fmla="*/ 3593789 h 4276054"/>
              <a:gd name="connsiteX987" fmla="*/ 3555981 w 7037992"/>
              <a:gd name="connsiteY987" fmla="*/ 3593789 h 4276054"/>
              <a:gd name="connsiteX988" fmla="*/ 3559942 w 7037992"/>
              <a:gd name="connsiteY988" fmla="*/ 3605689 h 4276054"/>
              <a:gd name="connsiteX989" fmla="*/ 3567865 w 7037992"/>
              <a:gd name="connsiteY989" fmla="*/ 3601722 h 4276054"/>
              <a:gd name="connsiteX990" fmla="*/ 3579749 w 7037992"/>
              <a:gd name="connsiteY990" fmla="*/ 3613622 h 4276054"/>
              <a:gd name="connsiteX991" fmla="*/ 3587672 w 7037992"/>
              <a:gd name="connsiteY991" fmla="*/ 3609656 h 4276054"/>
              <a:gd name="connsiteX992" fmla="*/ 3571826 w 7037992"/>
              <a:gd name="connsiteY992" fmla="*/ 3617589 h 4276054"/>
              <a:gd name="connsiteX993" fmla="*/ 3532213 w 7037992"/>
              <a:gd name="connsiteY993" fmla="*/ 3621556 h 4276054"/>
              <a:gd name="connsiteX994" fmla="*/ 3528252 w 7037992"/>
              <a:gd name="connsiteY994" fmla="*/ 3625522 h 4276054"/>
              <a:gd name="connsiteX995" fmla="*/ 3536174 w 7037992"/>
              <a:gd name="connsiteY995" fmla="*/ 3629489 h 4276054"/>
              <a:gd name="connsiteX996" fmla="*/ 3544097 w 7037992"/>
              <a:gd name="connsiteY996" fmla="*/ 3625522 h 4276054"/>
              <a:gd name="connsiteX997" fmla="*/ 3555981 w 7037992"/>
              <a:gd name="connsiteY997" fmla="*/ 3625522 h 4276054"/>
              <a:gd name="connsiteX998" fmla="*/ 3575788 w 7037992"/>
              <a:gd name="connsiteY998" fmla="*/ 3641389 h 4276054"/>
              <a:gd name="connsiteX999" fmla="*/ 3595594 w 7037992"/>
              <a:gd name="connsiteY999" fmla="*/ 3629489 h 4276054"/>
              <a:gd name="connsiteX1000" fmla="*/ 3599556 w 7037992"/>
              <a:gd name="connsiteY1000" fmla="*/ 3633455 h 4276054"/>
              <a:gd name="connsiteX1001" fmla="*/ 3611258 w 7037992"/>
              <a:gd name="connsiteY1001" fmla="*/ 3629270 h 4276054"/>
              <a:gd name="connsiteX1002" fmla="*/ 3610697 w 7037992"/>
              <a:gd name="connsiteY1002" fmla="*/ 3629985 h 4276054"/>
              <a:gd name="connsiteX1003" fmla="*/ 3615401 w 7037992"/>
              <a:gd name="connsiteY1003" fmla="*/ 3657255 h 4276054"/>
              <a:gd name="connsiteX1004" fmla="*/ 3611440 w 7037992"/>
              <a:gd name="connsiteY1004" fmla="*/ 3665189 h 4276054"/>
              <a:gd name="connsiteX1005" fmla="*/ 3595594 w 7037992"/>
              <a:gd name="connsiteY1005" fmla="*/ 3653289 h 4276054"/>
              <a:gd name="connsiteX1006" fmla="*/ 3607478 w 7037992"/>
              <a:gd name="connsiteY1006" fmla="*/ 3641389 h 4276054"/>
              <a:gd name="connsiteX1007" fmla="*/ 3595594 w 7037992"/>
              <a:gd name="connsiteY1007" fmla="*/ 3637422 h 4276054"/>
              <a:gd name="connsiteX1008" fmla="*/ 3587672 w 7037992"/>
              <a:gd name="connsiteY1008" fmla="*/ 3645355 h 4276054"/>
              <a:gd name="connsiteX1009" fmla="*/ 3579749 w 7037992"/>
              <a:gd name="connsiteY1009" fmla="*/ 3641389 h 4276054"/>
              <a:gd name="connsiteX1010" fmla="*/ 3567865 w 7037992"/>
              <a:gd name="connsiteY1010" fmla="*/ 3645355 h 4276054"/>
              <a:gd name="connsiteX1011" fmla="*/ 3544097 w 7037992"/>
              <a:gd name="connsiteY1011" fmla="*/ 3641389 h 4276054"/>
              <a:gd name="connsiteX1012" fmla="*/ 3540136 w 7037992"/>
              <a:gd name="connsiteY1012" fmla="*/ 3653289 h 4276054"/>
              <a:gd name="connsiteX1013" fmla="*/ 3536174 w 7037992"/>
              <a:gd name="connsiteY1013" fmla="*/ 3645355 h 4276054"/>
              <a:gd name="connsiteX1014" fmla="*/ 3500522 w 7037992"/>
              <a:gd name="connsiteY1014" fmla="*/ 3649322 h 4276054"/>
              <a:gd name="connsiteX1015" fmla="*/ 3488638 w 7037992"/>
              <a:gd name="connsiteY1015" fmla="*/ 3649322 h 4276054"/>
              <a:gd name="connsiteX1016" fmla="*/ 3487648 w 7037992"/>
              <a:gd name="connsiteY1016" fmla="*/ 3647835 h 4276054"/>
              <a:gd name="connsiteX1017" fmla="*/ 3486129 w 7037992"/>
              <a:gd name="connsiteY1017" fmla="*/ 3645553 h 4276054"/>
              <a:gd name="connsiteX1018" fmla="*/ 3504484 w 7037992"/>
              <a:gd name="connsiteY1018" fmla="*/ 3637422 h 4276054"/>
              <a:gd name="connsiteX1019" fmla="*/ 3508445 w 7037992"/>
              <a:gd name="connsiteY1019" fmla="*/ 3641389 h 4276054"/>
              <a:gd name="connsiteX1020" fmla="*/ 3532213 w 7037992"/>
              <a:gd name="connsiteY1020" fmla="*/ 3605689 h 4276054"/>
              <a:gd name="connsiteX1021" fmla="*/ 3555981 w 7037992"/>
              <a:gd name="connsiteY1021" fmla="*/ 3593789 h 4276054"/>
              <a:gd name="connsiteX1022" fmla="*/ 2315094 w 7037992"/>
              <a:gd name="connsiteY1022" fmla="*/ 3583748 h 4276054"/>
              <a:gd name="connsiteX1023" fmla="*/ 2319591 w 7037992"/>
              <a:gd name="connsiteY1023" fmla="*/ 3584485 h 4276054"/>
              <a:gd name="connsiteX1024" fmla="*/ 2313544 w 7037992"/>
              <a:gd name="connsiteY1024" fmla="*/ 3585811 h 4276054"/>
              <a:gd name="connsiteX1025" fmla="*/ 2272308 w 7037992"/>
              <a:gd name="connsiteY1025" fmla="*/ 3594796 h 4276054"/>
              <a:gd name="connsiteX1026" fmla="*/ 2250033 w 7037992"/>
              <a:gd name="connsiteY1026" fmla="*/ 3599578 h 4276054"/>
              <a:gd name="connsiteX1027" fmla="*/ 2218698 w 7037992"/>
              <a:gd name="connsiteY1027" fmla="*/ 3603500 h 4276054"/>
              <a:gd name="connsiteX1028" fmla="*/ 2234737 w 7037992"/>
              <a:gd name="connsiteY1028" fmla="*/ 3598205 h 4276054"/>
              <a:gd name="connsiteX1029" fmla="*/ 2252042 w 7037992"/>
              <a:gd name="connsiteY1029" fmla="*/ 3591805 h 4276054"/>
              <a:gd name="connsiteX1030" fmla="*/ 2252703 w 7037992"/>
              <a:gd name="connsiteY1030" fmla="*/ 3593789 h 4276054"/>
              <a:gd name="connsiteX1031" fmla="*/ 2315094 w 7037992"/>
              <a:gd name="connsiteY1031" fmla="*/ 3583748 h 4276054"/>
              <a:gd name="connsiteX1032" fmla="*/ 2256664 w 7037992"/>
              <a:gd name="connsiteY1032" fmla="*/ 3566022 h 4276054"/>
              <a:gd name="connsiteX1033" fmla="*/ 2256664 w 7037992"/>
              <a:gd name="connsiteY1033" fmla="*/ 3573956 h 4276054"/>
              <a:gd name="connsiteX1034" fmla="*/ 2264587 w 7037992"/>
              <a:gd name="connsiteY1034" fmla="*/ 3573956 h 4276054"/>
              <a:gd name="connsiteX1035" fmla="*/ 2252703 w 7037992"/>
              <a:gd name="connsiteY1035" fmla="*/ 3581889 h 4276054"/>
              <a:gd name="connsiteX1036" fmla="*/ 2255055 w 7037992"/>
              <a:gd name="connsiteY1036" fmla="*/ 3590690 h 4276054"/>
              <a:gd name="connsiteX1037" fmla="*/ 2252042 w 7037992"/>
              <a:gd name="connsiteY1037" fmla="*/ 3591805 h 4276054"/>
              <a:gd name="connsiteX1038" fmla="*/ 2249237 w 7037992"/>
              <a:gd name="connsiteY1038" fmla="*/ 3583377 h 4276054"/>
              <a:gd name="connsiteX1039" fmla="*/ 2248741 w 7037992"/>
              <a:gd name="connsiteY1039" fmla="*/ 3581889 h 4276054"/>
              <a:gd name="connsiteX1040" fmla="*/ 2244780 w 7037992"/>
              <a:gd name="connsiteY1040" fmla="*/ 3589822 h 4276054"/>
              <a:gd name="connsiteX1041" fmla="*/ 2244780 w 7037992"/>
              <a:gd name="connsiteY1041" fmla="*/ 3573956 h 4276054"/>
              <a:gd name="connsiteX1042" fmla="*/ 2256664 w 7037992"/>
              <a:gd name="connsiteY1042" fmla="*/ 3566022 h 4276054"/>
              <a:gd name="connsiteX1043" fmla="*/ 1215406 w 7037992"/>
              <a:gd name="connsiteY1043" fmla="*/ 3541536 h 4276054"/>
              <a:gd name="connsiteX1044" fmla="*/ 1214834 w 7037992"/>
              <a:gd name="connsiteY1044" fmla="*/ 3542222 h 4276054"/>
              <a:gd name="connsiteX1045" fmla="*/ 1210872 w 7037992"/>
              <a:gd name="connsiteY1045" fmla="*/ 3542222 h 4276054"/>
              <a:gd name="connsiteX1046" fmla="*/ 1217846 w 7037992"/>
              <a:gd name="connsiteY1046" fmla="*/ 3538609 h 4276054"/>
              <a:gd name="connsiteX1047" fmla="*/ 1220769 w 7037992"/>
              <a:gd name="connsiteY1047" fmla="*/ 3540233 h 4276054"/>
              <a:gd name="connsiteX1048" fmla="*/ 1224559 w 7037992"/>
              <a:gd name="connsiteY1048" fmla="*/ 3544028 h 4276054"/>
              <a:gd name="connsiteX1049" fmla="*/ 1216195 w 7037992"/>
              <a:gd name="connsiteY1049" fmla="*/ 3541417 h 4276054"/>
              <a:gd name="connsiteX1050" fmla="*/ 1215406 w 7037992"/>
              <a:gd name="connsiteY1050" fmla="*/ 3541536 h 4276054"/>
              <a:gd name="connsiteX1051" fmla="*/ 1107878 w 7037992"/>
              <a:gd name="connsiteY1051" fmla="*/ 3526356 h 4276054"/>
              <a:gd name="connsiteX1052" fmla="*/ 1109363 w 7037992"/>
              <a:gd name="connsiteY1052" fmla="*/ 3526356 h 4276054"/>
              <a:gd name="connsiteX1053" fmla="*/ 1115281 w 7037992"/>
              <a:gd name="connsiteY1053" fmla="*/ 3526356 h 4276054"/>
              <a:gd name="connsiteX1054" fmla="*/ 1115367 w 7037992"/>
              <a:gd name="connsiteY1054" fmla="*/ 3526666 h 4276054"/>
              <a:gd name="connsiteX1055" fmla="*/ 1107878 w 7037992"/>
              <a:gd name="connsiteY1055" fmla="*/ 3526356 h 4276054"/>
              <a:gd name="connsiteX1056" fmla="*/ 2473237 w 7037992"/>
              <a:gd name="connsiteY1056" fmla="*/ 3519043 h 4276054"/>
              <a:gd name="connsiteX1057" fmla="*/ 2462653 w 7037992"/>
              <a:gd name="connsiteY1057" fmla="*/ 3522389 h 4276054"/>
              <a:gd name="connsiteX1058" fmla="*/ 2464634 w 7037992"/>
              <a:gd name="connsiteY1058" fmla="*/ 3520902 h 4276054"/>
              <a:gd name="connsiteX1059" fmla="*/ 2466152 w 7037992"/>
              <a:gd name="connsiteY1059" fmla="*/ 3519762 h 4276054"/>
              <a:gd name="connsiteX1060" fmla="*/ 2466773 w 7037992"/>
              <a:gd name="connsiteY1060" fmla="*/ 3475520 h 4276054"/>
              <a:gd name="connsiteX1061" fmla="*/ 2461168 w 7037992"/>
              <a:gd name="connsiteY1061" fmla="*/ 3477765 h 4276054"/>
              <a:gd name="connsiteX1062" fmla="*/ 2458692 w 7037992"/>
              <a:gd name="connsiteY1062" fmla="*/ 3478756 h 4276054"/>
              <a:gd name="connsiteX1063" fmla="*/ 2464820 w 7037992"/>
              <a:gd name="connsiteY1063" fmla="*/ 3476029 h 4276054"/>
              <a:gd name="connsiteX1064" fmla="*/ 1154902 w 7037992"/>
              <a:gd name="connsiteY1064" fmla="*/ 3471335 h 4276054"/>
              <a:gd name="connsiteX1065" fmla="*/ 1148481 w 7037992"/>
              <a:gd name="connsiteY1065" fmla="*/ 3477765 h 4276054"/>
              <a:gd name="connsiteX1066" fmla="*/ 1147491 w 7037992"/>
              <a:gd name="connsiteY1066" fmla="*/ 3478756 h 4276054"/>
              <a:gd name="connsiteX1067" fmla="*/ 1139568 w 7037992"/>
              <a:gd name="connsiteY1067" fmla="*/ 3478756 h 4276054"/>
              <a:gd name="connsiteX1068" fmla="*/ 1144334 w 7037992"/>
              <a:gd name="connsiteY1068" fmla="*/ 3474046 h 4276054"/>
              <a:gd name="connsiteX1069" fmla="*/ 2483412 w 7037992"/>
              <a:gd name="connsiteY1069" fmla="*/ 3471009 h 4276054"/>
              <a:gd name="connsiteX1070" fmla="*/ 2480974 w 7037992"/>
              <a:gd name="connsiteY1070" fmla="*/ 3471815 h 4276054"/>
              <a:gd name="connsiteX1071" fmla="*/ 2466773 w 7037992"/>
              <a:gd name="connsiteY1071" fmla="*/ 3475520 h 4276054"/>
              <a:gd name="connsiteX1072" fmla="*/ 2473838 w 7037992"/>
              <a:gd name="connsiteY1072" fmla="*/ 3472690 h 4276054"/>
              <a:gd name="connsiteX1073" fmla="*/ 2477075 w 7037992"/>
              <a:gd name="connsiteY1073" fmla="*/ 3472062 h 4276054"/>
              <a:gd name="connsiteX1074" fmla="*/ 2483412 w 7037992"/>
              <a:gd name="connsiteY1074" fmla="*/ 3471009 h 4276054"/>
              <a:gd name="connsiteX1075" fmla="*/ 1155414 w 7037992"/>
              <a:gd name="connsiteY1075" fmla="*/ 3470823 h 4276054"/>
              <a:gd name="connsiteX1076" fmla="*/ 1156314 w 7037992"/>
              <a:gd name="connsiteY1076" fmla="*/ 3470973 h 4276054"/>
              <a:gd name="connsiteX1077" fmla="*/ 1154902 w 7037992"/>
              <a:gd name="connsiteY1077" fmla="*/ 3471335 h 4276054"/>
              <a:gd name="connsiteX1078" fmla="*/ 4281455 w 7037992"/>
              <a:gd name="connsiteY1078" fmla="*/ 3467243 h 4276054"/>
              <a:gd name="connsiteX1079" fmla="*/ 4280905 w 7037992"/>
              <a:gd name="connsiteY1079" fmla="*/ 3470823 h 4276054"/>
              <a:gd name="connsiteX1080" fmla="*/ 4280052 w 7037992"/>
              <a:gd name="connsiteY1080" fmla="*/ 3470823 h 4276054"/>
              <a:gd name="connsiteX1081" fmla="*/ 1143468 w 7037992"/>
              <a:gd name="connsiteY1081" fmla="*/ 3465257 h 4276054"/>
              <a:gd name="connsiteX1082" fmla="*/ 1145688 w 7037992"/>
              <a:gd name="connsiteY1082" fmla="*/ 3465523 h 4276054"/>
              <a:gd name="connsiteX1083" fmla="*/ 1151894 w 7037992"/>
              <a:gd name="connsiteY1083" fmla="*/ 3466679 h 4276054"/>
              <a:gd name="connsiteX1084" fmla="*/ 1151452 w 7037992"/>
              <a:gd name="connsiteY1084" fmla="*/ 3466856 h 4276054"/>
              <a:gd name="connsiteX1085" fmla="*/ 1148976 w 7037992"/>
              <a:gd name="connsiteY1085" fmla="*/ 3466360 h 4276054"/>
              <a:gd name="connsiteX1086" fmla="*/ 4281895 w 7037992"/>
              <a:gd name="connsiteY1086" fmla="*/ 3464377 h 4276054"/>
              <a:gd name="connsiteX1087" fmla="*/ 4282019 w 7037992"/>
              <a:gd name="connsiteY1087" fmla="*/ 3465802 h 4276054"/>
              <a:gd name="connsiteX1088" fmla="*/ 4281455 w 7037992"/>
              <a:gd name="connsiteY1088" fmla="*/ 3467243 h 4276054"/>
              <a:gd name="connsiteX1089" fmla="*/ 4265060 w 7037992"/>
              <a:gd name="connsiteY1089" fmla="*/ 3458923 h 4276054"/>
              <a:gd name="connsiteX1090" fmla="*/ 4263574 w 7037992"/>
              <a:gd name="connsiteY1090" fmla="*/ 3459419 h 4276054"/>
              <a:gd name="connsiteX1091" fmla="*/ 4256675 w 7037992"/>
              <a:gd name="connsiteY1091" fmla="*/ 3461721 h 4276054"/>
              <a:gd name="connsiteX1092" fmla="*/ 4256642 w 7037992"/>
              <a:gd name="connsiteY1092" fmla="*/ 3460410 h 4276054"/>
              <a:gd name="connsiteX1093" fmla="*/ 4265060 w 7037992"/>
              <a:gd name="connsiteY1093" fmla="*/ 3458923 h 4276054"/>
              <a:gd name="connsiteX1094" fmla="*/ 1139568 w 7037992"/>
              <a:gd name="connsiteY1094" fmla="*/ 3454956 h 4276054"/>
              <a:gd name="connsiteX1095" fmla="*/ 1131646 w 7037992"/>
              <a:gd name="connsiteY1095" fmla="*/ 3462889 h 4276054"/>
              <a:gd name="connsiteX1096" fmla="*/ 1143468 w 7037992"/>
              <a:gd name="connsiteY1096" fmla="*/ 3465257 h 4276054"/>
              <a:gd name="connsiteX1097" fmla="*/ 1123723 w 7037992"/>
              <a:gd name="connsiteY1097" fmla="*/ 3462889 h 4276054"/>
              <a:gd name="connsiteX1098" fmla="*/ 1139568 w 7037992"/>
              <a:gd name="connsiteY1098" fmla="*/ 3454956 h 4276054"/>
              <a:gd name="connsiteX1099" fmla="*/ 3910124 w 7037992"/>
              <a:gd name="connsiteY1099" fmla="*/ 3423284 h 4276054"/>
              <a:gd name="connsiteX1100" fmla="*/ 3904578 w 7037992"/>
              <a:gd name="connsiteY1100" fmla="*/ 3427189 h 4276054"/>
              <a:gd name="connsiteX1101" fmla="*/ 3903697 w 7037992"/>
              <a:gd name="connsiteY1101" fmla="*/ 3424542 h 4276054"/>
              <a:gd name="connsiteX1102" fmla="*/ 3919425 w 7037992"/>
              <a:gd name="connsiteY1102" fmla="*/ 3416735 h 4276054"/>
              <a:gd name="connsiteX1103" fmla="*/ 3923890 w 7037992"/>
              <a:gd name="connsiteY1103" fmla="*/ 3417273 h 4276054"/>
              <a:gd name="connsiteX1104" fmla="*/ 3923975 w 7037992"/>
              <a:gd name="connsiteY1104" fmla="*/ 3417467 h 4276054"/>
              <a:gd name="connsiteX1105" fmla="*/ 3924385 w 7037992"/>
              <a:gd name="connsiteY1105" fmla="*/ 3419256 h 4276054"/>
              <a:gd name="connsiteX1106" fmla="*/ 3924674 w 7037992"/>
              <a:gd name="connsiteY1106" fmla="*/ 3419063 h 4276054"/>
              <a:gd name="connsiteX1107" fmla="*/ 3924718 w 7037992"/>
              <a:gd name="connsiteY1107" fmla="*/ 3419163 h 4276054"/>
              <a:gd name="connsiteX1108" fmla="*/ 3916772 w 7037992"/>
              <a:gd name="connsiteY1108" fmla="*/ 3421983 h 4276054"/>
              <a:gd name="connsiteX1109" fmla="*/ 3910124 w 7037992"/>
              <a:gd name="connsiteY1109" fmla="*/ 3423284 h 4276054"/>
              <a:gd name="connsiteX1110" fmla="*/ 1154253 w 7037992"/>
              <a:gd name="connsiteY1110" fmla="*/ 3408999 h 4276054"/>
              <a:gd name="connsiteX1111" fmla="*/ 1155414 w 7037992"/>
              <a:gd name="connsiteY1111" fmla="*/ 3411323 h 4276054"/>
              <a:gd name="connsiteX1112" fmla="*/ 1151452 w 7037992"/>
              <a:gd name="connsiteY1112" fmla="*/ 3411323 h 4276054"/>
              <a:gd name="connsiteX1113" fmla="*/ 1235166 w 7037992"/>
              <a:gd name="connsiteY1113" fmla="*/ 3407842 h 4276054"/>
              <a:gd name="connsiteX1114" fmla="*/ 1230999 w 7037992"/>
              <a:gd name="connsiteY1114" fmla="*/ 3410654 h 4276054"/>
              <a:gd name="connsiteX1115" fmla="*/ 1227925 w 7037992"/>
              <a:gd name="connsiteY1115" fmla="*/ 3412603 h 4276054"/>
              <a:gd name="connsiteX1116" fmla="*/ 1226456 w 7037992"/>
              <a:gd name="connsiteY1116" fmla="*/ 3412397 h 4276054"/>
              <a:gd name="connsiteX1117" fmla="*/ 1232907 w 7037992"/>
              <a:gd name="connsiteY1117" fmla="*/ 3408162 h 4276054"/>
              <a:gd name="connsiteX1118" fmla="*/ 1237051 w 7037992"/>
              <a:gd name="connsiteY1118" fmla="*/ 3406818 h 4276054"/>
              <a:gd name="connsiteX1119" fmla="*/ 1235512 w 7037992"/>
              <a:gd name="connsiteY1119" fmla="*/ 3407793 h 4276054"/>
              <a:gd name="connsiteX1120" fmla="*/ 1235166 w 7037992"/>
              <a:gd name="connsiteY1120" fmla="*/ 3407842 h 4276054"/>
              <a:gd name="connsiteX1121" fmla="*/ 1236621 w 7037992"/>
              <a:gd name="connsiteY1121" fmla="*/ 3406861 h 4276054"/>
              <a:gd name="connsiteX1122" fmla="*/ 4369045 w 7037992"/>
              <a:gd name="connsiteY1122" fmla="*/ 3401406 h 4276054"/>
              <a:gd name="connsiteX1123" fmla="*/ 4375977 w 7037992"/>
              <a:gd name="connsiteY1123" fmla="*/ 3403390 h 4276054"/>
              <a:gd name="connsiteX1124" fmla="*/ 4374986 w 7037992"/>
              <a:gd name="connsiteY1124" fmla="*/ 3403390 h 4276054"/>
              <a:gd name="connsiteX1125" fmla="*/ 4369292 w 7037992"/>
              <a:gd name="connsiteY1125" fmla="*/ 3403390 h 4276054"/>
              <a:gd name="connsiteX1126" fmla="*/ 4369045 w 7037992"/>
              <a:gd name="connsiteY1126" fmla="*/ 3401406 h 4276054"/>
              <a:gd name="connsiteX1127" fmla="*/ 1167298 w 7037992"/>
              <a:gd name="connsiteY1127" fmla="*/ 3387523 h 4276054"/>
              <a:gd name="connsiteX1128" fmla="*/ 1179182 w 7037992"/>
              <a:gd name="connsiteY1128" fmla="*/ 3395456 h 4276054"/>
              <a:gd name="connsiteX1129" fmla="*/ 1171259 w 7037992"/>
              <a:gd name="connsiteY1129" fmla="*/ 3395456 h 4276054"/>
              <a:gd name="connsiteX1130" fmla="*/ 1170908 w 7037992"/>
              <a:gd name="connsiteY1130" fmla="*/ 3394754 h 4276054"/>
              <a:gd name="connsiteX1131" fmla="*/ 1171754 w 7037992"/>
              <a:gd name="connsiteY1131" fmla="*/ 3393969 h 4276054"/>
              <a:gd name="connsiteX1132" fmla="*/ 1170379 w 7037992"/>
              <a:gd name="connsiteY1132" fmla="*/ 3393694 h 4276054"/>
              <a:gd name="connsiteX1133" fmla="*/ 1167793 w 7037992"/>
              <a:gd name="connsiteY1133" fmla="*/ 3388515 h 4276054"/>
              <a:gd name="connsiteX1134" fmla="*/ 1167298 w 7037992"/>
              <a:gd name="connsiteY1134" fmla="*/ 3387523 h 4276054"/>
              <a:gd name="connsiteX1135" fmla="*/ 1195027 w 7037992"/>
              <a:gd name="connsiteY1135" fmla="*/ 3375623 h 4276054"/>
              <a:gd name="connsiteX1136" fmla="*/ 1202950 w 7037992"/>
              <a:gd name="connsiteY1136" fmla="*/ 3379590 h 4276054"/>
              <a:gd name="connsiteX1137" fmla="*/ 1202950 w 7037992"/>
              <a:gd name="connsiteY1137" fmla="*/ 3387523 h 4276054"/>
              <a:gd name="connsiteX1138" fmla="*/ 1195027 w 7037992"/>
              <a:gd name="connsiteY1138" fmla="*/ 3387523 h 4276054"/>
              <a:gd name="connsiteX1139" fmla="*/ 1195027 w 7037992"/>
              <a:gd name="connsiteY1139" fmla="*/ 3375623 h 4276054"/>
              <a:gd name="connsiteX1140" fmla="*/ 4435397 w 7037992"/>
              <a:gd name="connsiteY1140" fmla="*/ 3363723 h 4276054"/>
              <a:gd name="connsiteX1141" fmla="*/ 4432921 w 7037992"/>
              <a:gd name="connsiteY1141" fmla="*/ 3365211 h 4276054"/>
              <a:gd name="connsiteX1142" fmla="*/ 4428805 w 7037992"/>
              <a:gd name="connsiteY1142" fmla="*/ 3367684 h 4276054"/>
              <a:gd name="connsiteX1143" fmla="*/ 4428712 w 7037992"/>
              <a:gd name="connsiteY1143" fmla="*/ 3367628 h 4276054"/>
              <a:gd name="connsiteX1144" fmla="*/ 4435397 w 7037992"/>
              <a:gd name="connsiteY1144" fmla="*/ 3363723 h 4276054"/>
              <a:gd name="connsiteX1145" fmla="*/ 1151452 w 7037992"/>
              <a:gd name="connsiteY1145" fmla="*/ 3359756 h 4276054"/>
              <a:gd name="connsiteX1146" fmla="*/ 1154423 w 7037992"/>
              <a:gd name="connsiteY1146" fmla="*/ 3360748 h 4276054"/>
              <a:gd name="connsiteX1147" fmla="*/ 1151452 w 7037992"/>
              <a:gd name="connsiteY1147" fmla="*/ 3359756 h 4276054"/>
              <a:gd name="connsiteX1148" fmla="*/ 1151452 w 7037992"/>
              <a:gd name="connsiteY1148" fmla="*/ 3359756 h 4276054"/>
              <a:gd name="connsiteX1149" fmla="*/ 1151452 w 7037992"/>
              <a:gd name="connsiteY1149" fmla="*/ 3359756 h 4276054"/>
              <a:gd name="connsiteX1150" fmla="*/ 1151452 w 7037992"/>
              <a:gd name="connsiteY1150" fmla="*/ 3359756 h 4276054"/>
              <a:gd name="connsiteX1151" fmla="*/ 1187104 w 7037992"/>
              <a:gd name="connsiteY1151" fmla="*/ 3312156 h 4276054"/>
              <a:gd name="connsiteX1152" fmla="*/ 1202950 w 7037992"/>
              <a:gd name="connsiteY1152" fmla="*/ 3320090 h 4276054"/>
              <a:gd name="connsiteX1153" fmla="*/ 1191066 w 7037992"/>
              <a:gd name="connsiteY1153" fmla="*/ 3321430 h 4276054"/>
              <a:gd name="connsiteX1154" fmla="*/ 1191066 w 7037992"/>
              <a:gd name="connsiteY1154" fmla="*/ 3320090 h 4276054"/>
              <a:gd name="connsiteX1155" fmla="*/ 1190602 w 7037992"/>
              <a:gd name="connsiteY1155" fmla="*/ 3321482 h 4276054"/>
              <a:gd name="connsiteX1156" fmla="*/ 1179305 w 7037992"/>
              <a:gd name="connsiteY1156" fmla="*/ 3322755 h 4276054"/>
              <a:gd name="connsiteX1157" fmla="*/ 1187104 w 7037992"/>
              <a:gd name="connsiteY1157" fmla="*/ 3312156 h 4276054"/>
              <a:gd name="connsiteX1158" fmla="*/ 1217621 w 7037992"/>
              <a:gd name="connsiteY1158" fmla="*/ 3303783 h 4276054"/>
              <a:gd name="connsiteX1159" fmla="*/ 1218795 w 7037992"/>
              <a:gd name="connsiteY1159" fmla="*/ 3304223 h 4276054"/>
              <a:gd name="connsiteX1160" fmla="*/ 1219695 w 7037992"/>
              <a:gd name="connsiteY1160" fmla="*/ 3305125 h 4276054"/>
              <a:gd name="connsiteX1161" fmla="*/ 1219352 w 7037992"/>
              <a:gd name="connsiteY1161" fmla="*/ 3305277 h 4276054"/>
              <a:gd name="connsiteX1162" fmla="*/ 1217309 w 7037992"/>
              <a:gd name="connsiteY1162" fmla="*/ 3304719 h 4276054"/>
              <a:gd name="connsiteX1163" fmla="*/ 1218795 w 7037992"/>
              <a:gd name="connsiteY1163" fmla="*/ 3300257 h 4276054"/>
              <a:gd name="connsiteX1164" fmla="*/ 1217621 w 7037992"/>
              <a:gd name="connsiteY1164" fmla="*/ 3303783 h 4276054"/>
              <a:gd name="connsiteX1165" fmla="*/ 1214834 w 7037992"/>
              <a:gd name="connsiteY1165" fmla="*/ 3302736 h 4276054"/>
              <a:gd name="connsiteX1166" fmla="*/ 1210872 w 7037992"/>
              <a:gd name="connsiteY1166" fmla="*/ 3304223 h 4276054"/>
              <a:gd name="connsiteX1167" fmla="*/ 1218795 w 7037992"/>
              <a:gd name="connsiteY1167" fmla="*/ 3300257 h 4276054"/>
              <a:gd name="connsiteX1168" fmla="*/ 1231572 w 7037992"/>
              <a:gd name="connsiteY1168" fmla="*/ 3294754 h 4276054"/>
              <a:gd name="connsiteX1169" fmla="*/ 1233636 w 7037992"/>
              <a:gd name="connsiteY1169" fmla="*/ 3295787 h 4276054"/>
              <a:gd name="connsiteX1170" fmla="*/ 1233526 w 7037992"/>
              <a:gd name="connsiteY1170" fmla="*/ 3296600 h 4276054"/>
              <a:gd name="connsiteX1171" fmla="*/ 1226841 w 7037992"/>
              <a:gd name="connsiteY1171" fmla="*/ 3296724 h 4276054"/>
              <a:gd name="connsiteX1172" fmla="*/ 1233690 w 7037992"/>
              <a:gd name="connsiteY1172" fmla="*/ 3283597 h 4276054"/>
              <a:gd name="connsiteX1173" fmla="*/ 1234640 w 7037992"/>
              <a:gd name="connsiteY1173" fmla="*/ 3288357 h 4276054"/>
              <a:gd name="connsiteX1174" fmla="*/ 1233907 w 7037992"/>
              <a:gd name="connsiteY1174" fmla="*/ 3293781 h 4276054"/>
              <a:gd name="connsiteX1175" fmla="*/ 1231572 w 7037992"/>
              <a:gd name="connsiteY1175" fmla="*/ 3294754 h 4276054"/>
              <a:gd name="connsiteX1176" fmla="*/ 1227708 w 7037992"/>
              <a:gd name="connsiteY1176" fmla="*/ 3292819 h 4276054"/>
              <a:gd name="connsiteX1177" fmla="*/ 1226718 w 7037992"/>
              <a:gd name="connsiteY1177" fmla="*/ 3292323 h 4276054"/>
              <a:gd name="connsiteX1178" fmla="*/ 1233650 w 7037992"/>
              <a:gd name="connsiteY1178" fmla="*/ 3283398 h 4276054"/>
              <a:gd name="connsiteX1179" fmla="*/ 1233821 w 7037992"/>
              <a:gd name="connsiteY1179" fmla="*/ 3283433 h 4276054"/>
              <a:gd name="connsiteX1180" fmla="*/ 1233690 w 7037992"/>
              <a:gd name="connsiteY1180" fmla="*/ 3283597 h 4276054"/>
              <a:gd name="connsiteX1181" fmla="*/ 1237559 w 7037992"/>
              <a:gd name="connsiteY1181" fmla="*/ 3278753 h 4276054"/>
              <a:gd name="connsiteX1182" fmla="*/ 1238602 w 7037992"/>
              <a:gd name="connsiteY1182" fmla="*/ 3284390 h 4276054"/>
              <a:gd name="connsiteX1183" fmla="*/ 1233821 w 7037992"/>
              <a:gd name="connsiteY1183" fmla="*/ 3283433 h 4276054"/>
              <a:gd name="connsiteX1184" fmla="*/ 1294060 w 7037992"/>
              <a:gd name="connsiteY1184" fmla="*/ 3272490 h 4276054"/>
              <a:gd name="connsiteX1185" fmla="*/ 1296856 w 7037992"/>
              <a:gd name="connsiteY1185" fmla="*/ 3273190 h 4276054"/>
              <a:gd name="connsiteX1186" fmla="*/ 1297031 w 7037992"/>
              <a:gd name="connsiteY1186" fmla="*/ 3273978 h 4276054"/>
              <a:gd name="connsiteX1187" fmla="*/ 1294060 w 7037992"/>
              <a:gd name="connsiteY1187" fmla="*/ 3272490 h 4276054"/>
              <a:gd name="connsiteX1188" fmla="*/ 1236126 w 7037992"/>
              <a:gd name="connsiteY1188" fmla="*/ 3271002 h 4276054"/>
              <a:gd name="connsiteX1189" fmla="*/ 1242563 w 7037992"/>
              <a:gd name="connsiteY1189" fmla="*/ 3272490 h 4276054"/>
              <a:gd name="connsiteX1190" fmla="*/ 1240582 w 7037992"/>
              <a:gd name="connsiteY1190" fmla="*/ 3274969 h 4276054"/>
              <a:gd name="connsiteX1191" fmla="*/ 1237559 w 7037992"/>
              <a:gd name="connsiteY1191" fmla="*/ 3278753 h 4276054"/>
              <a:gd name="connsiteX1192" fmla="*/ 1238106 w 7037992"/>
              <a:gd name="connsiteY1192" fmla="*/ 3254144 h 4276054"/>
              <a:gd name="connsiteX1193" fmla="*/ 1254447 w 7037992"/>
              <a:gd name="connsiteY1193" fmla="*/ 3260590 h 4276054"/>
              <a:gd name="connsiteX1194" fmla="*/ 1242563 w 7037992"/>
              <a:gd name="connsiteY1194" fmla="*/ 3272490 h 4276054"/>
              <a:gd name="connsiteX1195" fmla="*/ 1230679 w 7037992"/>
              <a:gd name="connsiteY1195" fmla="*/ 3260590 h 4276054"/>
              <a:gd name="connsiteX1196" fmla="*/ 1242563 w 7037992"/>
              <a:gd name="connsiteY1196" fmla="*/ 3256623 h 4276054"/>
              <a:gd name="connsiteX1197" fmla="*/ 1238106 w 7037992"/>
              <a:gd name="connsiteY1197" fmla="*/ 3254144 h 4276054"/>
              <a:gd name="connsiteX1198" fmla="*/ 1117983 w 7037992"/>
              <a:gd name="connsiteY1198" fmla="*/ 3249658 h 4276054"/>
              <a:gd name="connsiteX1199" fmla="*/ 1118152 w 7037992"/>
              <a:gd name="connsiteY1199" fmla="*/ 3251293 h 4276054"/>
              <a:gd name="connsiteX1200" fmla="*/ 1111839 w 7037992"/>
              <a:gd name="connsiteY1200" fmla="*/ 3252657 h 4276054"/>
              <a:gd name="connsiteX1201" fmla="*/ 1132636 w 7037992"/>
              <a:gd name="connsiteY1201" fmla="*/ 3241252 h 4276054"/>
              <a:gd name="connsiteX1202" fmla="*/ 1131522 w 7037992"/>
              <a:gd name="connsiteY1202" fmla="*/ 3243050 h 4276054"/>
              <a:gd name="connsiteX1203" fmla="*/ 1128389 w 7037992"/>
              <a:gd name="connsiteY1203" fmla="*/ 3244579 h 4276054"/>
              <a:gd name="connsiteX1204" fmla="*/ 1127684 w 7037992"/>
              <a:gd name="connsiteY1204" fmla="*/ 3244723 h 4276054"/>
              <a:gd name="connsiteX1205" fmla="*/ 1127189 w 7037992"/>
              <a:gd name="connsiteY1205" fmla="*/ 3243732 h 4276054"/>
              <a:gd name="connsiteX1206" fmla="*/ 1126833 w 7037992"/>
              <a:gd name="connsiteY1206" fmla="*/ 3243018 h 4276054"/>
              <a:gd name="connsiteX1207" fmla="*/ 1222756 w 7037992"/>
              <a:gd name="connsiteY1207" fmla="*/ 3240757 h 4276054"/>
              <a:gd name="connsiteX1208" fmla="*/ 1226718 w 7037992"/>
              <a:gd name="connsiteY1208" fmla="*/ 3244723 h 4276054"/>
              <a:gd name="connsiteX1209" fmla="*/ 1227510 w 7037992"/>
              <a:gd name="connsiteY1209" fmla="*/ 3244194 h 4276054"/>
              <a:gd name="connsiteX1210" fmla="*/ 1222756 w 7037992"/>
              <a:gd name="connsiteY1210" fmla="*/ 3252657 h 4276054"/>
              <a:gd name="connsiteX1211" fmla="*/ 1210872 w 7037992"/>
              <a:gd name="connsiteY1211" fmla="*/ 3252657 h 4276054"/>
              <a:gd name="connsiteX1212" fmla="*/ 1210872 w 7037992"/>
              <a:gd name="connsiteY1212" fmla="*/ 3248690 h 4276054"/>
              <a:gd name="connsiteX1213" fmla="*/ 1222756 w 7037992"/>
              <a:gd name="connsiteY1213" fmla="*/ 3240757 h 4276054"/>
              <a:gd name="connsiteX1214" fmla="*/ 1123723 w 7037992"/>
              <a:gd name="connsiteY1214" fmla="*/ 3236790 h 4276054"/>
              <a:gd name="connsiteX1215" fmla="*/ 1126833 w 7037992"/>
              <a:gd name="connsiteY1215" fmla="*/ 3243018 h 4276054"/>
              <a:gd name="connsiteX1216" fmla="*/ 1126322 w 7037992"/>
              <a:gd name="connsiteY1216" fmla="*/ 3243174 h 4276054"/>
              <a:gd name="connsiteX1217" fmla="*/ 1123723 w 7037992"/>
              <a:gd name="connsiteY1217" fmla="*/ 3244723 h 4276054"/>
              <a:gd name="connsiteX1218" fmla="*/ 1127201 w 7037992"/>
              <a:gd name="connsiteY1218" fmla="*/ 3245159 h 4276054"/>
              <a:gd name="connsiteX1219" fmla="*/ 1117983 w 7037992"/>
              <a:gd name="connsiteY1219" fmla="*/ 3249658 h 4276054"/>
              <a:gd name="connsiteX1220" fmla="*/ 1117781 w 7037992"/>
              <a:gd name="connsiteY1220" fmla="*/ 3247698 h 4276054"/>
              <a:gd name="connsiteX1221" fmla="*/ 1123723 w 7037992"/>
              <a:gd name="connsiteY1221" fmla="*/ 3236790 h 4276054"/>
              <a:gd name="connsiteX1222" fmla="*/ 5771135 w 7037992"/>
              <a:gd name="connsiteY1222" fmla="*/ 3223481 h 4276054"/>
              <a:gd name="connsiteX1223" fmla="*/ 5770861 w 7037992"/>
              <a:gd name="connsiteY1223" fmla="*/ 3224890 h 4276054"/>
              <a:gd name="connsiteX1224" fmla="*/ 5754521 w 7037992"/>
              <a:gd name="connsiteY1224" fmla="*/ 3236790 h 4276054"/>
              <a:gd name="connsiteX1225" fmla="*/ 5756997 w 7037992"/>
              <a:gd name="connsiteY1225" fmla="*/ 3234807 h 4276054"/>
              <a:gd name="connsiteX1226" fmla="*/ 1147367 w 7037992"/>
              <a:gd name="connsiteY1226" fmla="*/ 3212557 h 4276054"/>
              <a:gd name="connsiteX1227" fmla="*/ 1147957 w 7037992"/>
              <a:gd name="connsiteY1227" fmla="*/ 3213574 h 4276054"/>
              <a:gd name="connsiteX1228" fmla="*/ 1127684 w 7037992"/>
              <a:gd name="connsiteY1228" fmla="*/ 3216957 h 4276054"/>
              <a:gd name="connsiteX1229" fmla="*/ 1147367 w 7037992"/>
              <a:gd name="connsiteY1229" fmla="*/ 3212557 h 4276054"/>
              <a:gd name="connsiteX1230" fmla="*/ 717686 w 7037992"/>
              <a:gd name="connsiteY1230" fmla="*/ 3101428 h 4276054"/>
              <a:gd name="connsiteX1231" fmla="*/ 710878 w 7037992"/>
              <a:gd name="connsiteY1231" fmla="*/ 3106077 h 4276054"/>
              <a:gd name="connsiteX1232" fmla="*/ 709579 w 7037992"/>
              <a:gd name="connsiteY1232" fmla="*/ 3105998 h 4276054"/>
              <a:gd name="connsiteX1233" fmla="*/ 715582 w 7037992"/>
              <a:gd name="connsiteY1233" fmla="*/ 3101986 h 4276054"/>
              <a:gd name="connsiteX1234" fmla="*/ 717686 w 7037992"/>
              <a:gd name="connsiteY1234" fmla="*/ 3101428 h 4276054"/>
              <a:gd name="connsiteX1235" fmla="*/ 6012007 w 7037992"/>
              <a:gd name="connsiteY1235" fmla="*/ 3090024 h 4276054"/>
              <a:gd name="connsiteX1236" fmla="*/ 6014483 w 7037992"/>
              <a:gd name="connsiteY1236" fmla="*/ 3092503 h 4276054"/>
              <a:gd name="connsiteX1237" fmla="*/ 6012007 w 7037992"/>
              <a:gd name="connsiteY1237" fmla="*/ 3090024 h 4276054"/>
              <a:gd name="connsiteX1238" fmla="*/ 1139568 w 7037992"/>
              <a:gd name="connsiteY1238" fmla="*/ 3014657 h 4276054"/>
              <a:gd name="connsiteX1239" fmla="*/ 1139568 w 7037992"/>
              <a:gd name="connsiteY1239" fmla="*/ 3015401 h 4276054"/>
              <a:gd name="connsiteX1240" fmla="*/ 1135607 w 7037992"/>
              <a:gd name="connsiteY1240" fmla="*/ 3016145 h 4276054"/>
              <a:gd name="connsiteX1241" fmla="*/ 1139568 w 7037992"/>
              <a:gd name="connsiteY1241" fmla="*/ 3014657 h 4276054"/>
              <a:gd name="connsiteX1242" fmla="*/ 613088 w 7037992"/>
              <a:gd name="connsiteY1242" fmla="*/ 3007291 h 4276054"/>
              <a:gd name="connsiteX1243" fmla="*/ 616672 w 7037992"/>
              <a:gd name="connsiteY1243" fmla="*/ 3008708 h 4276054"/>
              <a:gd name="connsiteX1244" fmla="*/ 600827 w 7037992"/>
              <a:gd name="connsiteY1244" fmla="*/ 3014657 h 4276054"/>
              <a:gd name="connsiteX1245" fmla="*/ 603303 w 7037992"/>
              <a:gd name="connsiteY1245" fmla="*/ 3013170 h 4276054"/>
              <a:gd name="connsiteX1246" fmla="*/ 1016767 w 7037992"/>
              <a:gd name="connsiteY1246" fmla="*/ 2943258 h 4276054"/>
              <a:gd name="connsiteX1247" fmla="*/ 1016767 w 7037992"/>
              <a:gd name="connsiteY1247" fmla="*/ 2947224 h 4276054"/>
              <a:gd name="connsiteX1248" fmla="*/ 1004883 w 7037992"/>
              <a:gd name="connsiteY1248" fmla="*/ 2947224 h 4276054"/>
              <a:gd name="connsiteX1249" fmla="*/ 1016767 w 7037992"/>
              <a:gd name="connsiteY1249" fmla="*/ 2943258 h 4276054"/>
              <a:gd name="connsiteX1250" fmla="*/ 272036 w 7037992"/>
              <a:gd name="connsiteY1250" fmla="*/ 2877542 h 4276054"/>
              <a:gd name="connsiteX1251" fmla="*/ 279835 w 7037992"/>
              <a:gd name="connsiteY1251" fmla="*/ 2879233 h 4276054"/>
              <a:gd name="connsiteX1252" fmla="*/ 272036 w 7037992"/>
              <a:gd name="connsiteY1252" fmla="*/ 2879791 h 4276054"/>
              <a:gd name="connsiteX1253" fmla="*/ 6268999 w 7037992"/>
              <a:gd name="connsiteY1253" fmla="*/ 2875700 h 4276054"/>
              <a:gd name="connsiteX1254" fmla="*/ 6270862 w 7037992"/>
              <a:gd name="connsiteY1254" fmla="*/ 2875752 h 4276054"/>
              <a:gd name="connsiteX1255" fmla="*/ 6270709 w 7037992"/>
              <a:gd name="connsiteY1255" fmla="*/ 2876217 h 4276054"/>
              <a:gd name="connsiteX1256" fmla="*/ 6269989 w 7037992"/>
              <a:gd name="connsiteY1256" fmla="*/ 2876320 h 4276054"/>
              <a:gd name="connsiteX1257" fmla="*/ 6268766 w 7037992"/>
              <a:gd name="connsiteY1257" fmla="*/ 2876495 h 4276054"/>
              <a:gd name="connsiteX1258" fmla="*/ 292895 w 7037992"/>
              <a:gd name="connsiteY1258" fmla="*/ 2869007 h 4276054"/>
              <a:gd name="connsiteX1259" fmla="*/ 287077 w 7037992"/>
              <a:gd name="connsiteY1259" fmla="*/ 2874709 h 4276054"/>
              <a:gd name="connsiteX1260" fmla="*/ 287544 w 7037992"/>
              <a:gd name="connsiteY1260" fmla="*/ 2870756 h 4276054"/>
              <a:gd name="connsiteX1261" fmla="*/ 315611 w 7037992"/>
              <a:gd name="connsiteY1261" fmla="*/ 2867891 h 4276054"/>
              <a:gd name="connsiteX1262" fmla="*/ 316442 w 7037992"/>
              <a:gd name="connsiteY1262" fmla="*/ 2872975 h 4276054"/>
              <a:gd name="connsiteX1263" fmla="*/ 310040 w 7037992"/>
              <a:gd name="connsiteY1263" fmla="*/ 2875143 h 4276054"/>
              <a:gd name="connsiteX1264" fmla="*/ 315611 w 7037992"/>
              <a:gd name="connsiteY1264" fmla="*/ 2867891 h 4276054"/>
              <a:gd name="connsiteX1265" fmla="*/ 6732970 w 7037992"/>
              <a:gd name="connsiteY1265" fmla="*/ 2848058 h 4276054"/>
              <a:gd name="connsiteX1266" fmla="*/ 6733884 w 7037992"/>
              <a:gd name="connsiteY1266" fmla="*/ 2848058 h 4276054"/>
              <a:gd name="connsiteX1267" fmla="*/ 6734455 w 7037992"/>
              <a:gd name="connsiteY1267" fmla="*/ 2850537 h 4276054"/>
              <a:gd name="connsiteX1268" fmla="*/ 6732970 w 7037992"/>
              <a:gd name="connsiteY1268" fmla="*/ 2848058 h 4276054"/>
              <a:gd name="connsiteX1269" fmla="*/ 6349480 w 7037992"/>
              <a:gd name="connsiteY1269" fmla="*/ 2839281 h 4276054"/>
              <a:gd name="connsiteX1270" fmla="*/ 6350887 w 7037992"/>
              <a:gd name="connsiteY1270" fmla="*/ 2839629 h 4276054"/>
              <a:gd name="connsiteX1271" fmla="*/ 6351196 w 7037992"/>
              <a:gd name="connsiteY1271" fmla="*/ 2840125 h 4276054"/>
              <a:gd name="connsiteX1272" fmla="*/ 6350114 w 7037992"/>
              <a:gd name="connsiteY1272" fmla="*/ 2840235 h 4276054"/>
              <a:gd name="connsiteX1273" fmla="*/ 6397478 w 7037992"/>
              <a:gd name="connsiteY1273" fmla="*/ 2838902 h 4276054"/>
              <a:gd name="connsiteX1274" fmla="*/ 6393643 w 7037992"/>
              <a:gd name="connsiteY1274" fmla="*/ 2842742 h 4276054"/>
              <a:gd name="connsiteX1275" fmla="*/ 6393595 w 7037992"/>
              <a:gd name="connsiteY1275" fmla="*/ 2841240 h 4276054"/>
              <a:gd name="connsiteX1276" fmla="*/ 6399426 w 7037992"/>
              <a:gd name="connsiteY1276" fmla="*/ 2836951 h 4276054"/>
              <a:gd name="connsiteX1277" fmla="*/ 6400038 w 7037992"/>
              <a:gd name="connsiteY1277" fmla="*/ 2837360 h 4276054"/>
              <a:gd name="connsiteX1278" fmla="*/ 6397478 w 7037992"/>
              <a:gd name="connsiteY1278" fmla="*/ 2838902 h 4276054"/>
              <a:gd name="connsiteX1279" fmla="*/ 6398732 w 7037992"/>
              <a:gd name="connsiteY1279" fmla="*/ 2837646 h 4276054"/>
              <a:gd name="connsiteX1280" fmla="*/ 6400218 w 7037992"/>
              <a:gd name="connsiteY1280" fmla="*/ 2836158 h 4276054"/>
              <a:gd name="connsiteX1281" fmla="*/ 6399426 w 7037992"/>
              <a:gd name="connsiteY1281" fmla="*/ 2836951 h 4276054"/>
              <a:gd name="connsiteX1282" fmla="*/ 6398812 w 7037992"/>
              <a:gd name="connsiteY1282" fmla="*/ 2836542 h 4276054"/>
              <a:gd name="connsiteX1283" fmla="*/ 6392295 w 7037992"/>
              <a:gd name="connsiteY1283" fmla="*/ 2832191 h 4276054"/>
              <a:gd name="connsiteX1284" fmla="*/ 6398812 w 7037992"/>
              <a:gd name="connsiteY1284" fmla="*/ 2836542 h 4276054"/>
              <a:gd name="connsiteX1285" fmla="*/ 6394771 w 7037992"/>
              <a:gd name="connsiteY1285" fmla="*/ 2837645 h 4276054"/>
              <a:gd name="connsiteX1286" fmla="*/ 6392295 w 7037992"/>
              <a:gd name="connsiteY1286" fmla="*/ 2836158 h 4276054"/>
              <a:gd name="connsiteX1287" fmla="*/ 6392295 w 7037992"/>
              <a:gd name="connsiteY1287" fmla="*/ 2832191 h 4276054"/>
              <a:gd name="connsiteX1288" fmla="*/ 6344759 w 7037992"/>
              <a:gd name="connsiteY1288" fmla="*/ 2832191 h 4276054"/>
              <a:gd name="connsiteX1289" fmla="*/ 6349480 w 7037992"/>
              <a:gd name="connsiteY1289" fmla="*/ 2839281 h 4276054"/>
              <a:gd name="connsiteX1290" fmla="*/ 6336836 w 7037992"/>
              <a:gd name="connsiteY1290" fmla="*/ 2836158 h 4276054"/>
              <a:gd name="connsiteX1291" fmla="*/ 6344759 w 7037992"/>
              <a:gd name="connsiteY1291" fmla="*/ 2832191 h 4276054"/>
              <a:gd name="connsiteX1292" fmla="*/ 6171607 w 7037992"/>
              <a:gd name="connsiteY1292" fmla="*/ 2808966 h 4276054"/>
              <a:gd name="connsiteX1293" fmla="*/ 6174611 w 7037992"/>
              <a:gd name="connsiteY1293" fmla="*/ 2810470 h 4276054"/>
              <a:gd name="connsiteX1294" fmla="*/ 6173493 w 7037992"/>
              <a:gd name="connsiteY1294" fmla="*/ 2810685 h 4276054"/>
              <a:gd name="connsiteX1295" fmla="*/ 6171273 w 7037992"/>
              <a:gd name="connsiteY1295" fmla="*/ 2809006 h 4276054"/>
              <a:gd name="connsiteX1296" fmla="*/ 327495 w 7037992"/>
              <a:gd name="connsiteY1296" fmla="*/ 2804425 h 4276054"/>
              <a:gd name="connsiteX1297" fmla="*/ 326505 w 7037992"/>
              <a:gd name="connsiteY1297" fmla="*/ 2805912 h 4276054"/>
              <a:gd name="connsiteX1298" fmla="*/ 325797 w 7037992"/>
              <a:gd name="connsiteY1298" fmla="*/ 2806975 h 4276054"/>
              <a:gd name="connsiteX1299" fmla="*/ 323534 w 7037992"/>
              <a:gd name="connsiteY1299" fmla="*/ 2806408 h 4276054"/>
              <a:gd name="connsiteX1300" fmla="*/ 327495 w 7037992"/>
              <a:gd name="connsiteY1300" fmla="*/ 2804425 h 4276054"/>
              <a:gd name="connsiteX1301" fmla="*/ 6260581 w 7037992"/>
              <a:gd name="connsiteY1301" fmla="*/ 2790542 h 4276054"/>
              <a:gd name="connsiteX1302" fmla="*/ 6262066 w 7037992"/>
              <a:gd name="connsiteY1302" fmla="*/ 2793517 h 4276054"/>
              <a:gd name="connsiteX1303" fmla="*/ 6257610 w 7037992"/>
              <a:gd name="connsiteY1303" fmla="*/ 2796491 h 4276054"/>
              <a:gd name="connsiteX1304" fmla="*/ 6258105 w 7037992"/>
              <a:gd name="connsiteY1304" fmla="*/ 2795500 h 4276054"/>
              <a:gd name="connsiteX1305" fmla="*/ 6473899 w 7037992"/>
              <a:gd name="connsiteY1305" fmla="*/ 2759734 h 4276054"/>
              <a:gd name="connsiteX1306" fmla="*/ 6475483 w 7037992"/>
              <a:gd name="connsiteY1306" fmla="*/ 2760792 h 4276054"/>
              <a:gd name="connsiteX1307" fmla="*/ 6467560 w 7037992"/>
              <a:gd name="connsiteY1307" fmla="*/ 2760792 h 4276054"/>
              <a:gd name="connsiteX1308" fmla="*/ 6470531 w 7037992"/>
              <a:gd name="connsiteY1308" fmla="*/ 2760296 h 4276054"/>
              <a:gd name="connsiteX1309" fmla="*/ 6758036 w 7037992"/>
              <a:gd name="connsiteY1309" fmla="*/ 2650809 h 4276054"/>
              <a:gd name="connsiteX1310" fmla="*/ 6758637 w 7037992"/>
              <a:gd name="connsiteY1310" fmla="*/ 2651310 h 4276054"/>
              <a:gd name="connsiteX1311" fmla="*/ 6758223 w 7037992"/>
              <a:gd name="connsiteY1311" fmla="*/ 2651523 h 4276054"/>
              <a:gd name="connsiteX1312" fmla="*/ 6757754 w 7037992"/>
              <a:gd name="connsiteY1312" fmla="*/ 2650955 h 4276054"/>
              <a:gd name="connsiteX1313" fmla="*/ 123749 w 7037992"/>
              <a:gd name="connsiteY1313" fmla="*/ 2622174 h 4276054"/>
              <a:gd name="connsiteX1314" fmla="*/ 117227 w 7037992"/>
              <a:gd name="connsiteY1314" fmla="*/ 2624585 h 4276054"/>
              <a:gd name="connsiteX1315" fmla="*/ 93776 w 7037992"/>
              <a:gd name="connsiteY1315" fmla="*/ 2633859 h 4276054"/>
              <a:gd name="connsiteX1316" fmla="*/ 93776 w 7037992"/>
              <a:gd name="connsiteY1316" fmla="*/ 2641792 h 4276054"/>
              <a:gd name="connsiteX1317" fmla="*/ 89815 w 7037992"/>
              <a:gd name="connsiteY1317" fmla="*/ 2641792 h 4276054"/>
              <a:gd name="connsiteX1318" fmla="*/ 93776 w 7037992"/>
              <a:gd name="connsiteY1318" fmla="*/ 2625925 h 4276054"/>
              <a:gd name="connsiteX1319" fmla="*/ 121506 w 7037992"/>
              <a:gd name="connsiteY1319" fmla="*/ 2622455 h 4276054"/>
              <a:gd name="connsiteX1320" fmla="*/ 126133 w 7037992"/>
              <a:gd name="connsiteY1320" fmla="*/ 2621292 h 4276054"/>
              <a:gd name="connsiteX1321" fmla="*/ 125467 w 7037992"/>
              <a:gd name="connsiteY1321" fmla="*/ 2621959 h 4276054"/>
              <a:gd name="connsiteX1322" fmla="*/ 123749 w 7037992"/>
              <a:gd name="connsiteY1322" fmla="*/ 2622174 h 4276054"/>
              <a:gd name="connsiteX1323" fmla="*/ 85967 w 7037992"/>
              <a:gd name="connsiteY1323" fmla="*/ 2569647 h 4276054"/>
              <a:gd name="connsiteX1324" fmla="*/ 89815 w 7037992"/>
              <a:gd name="connsiteY1324" fmla="*/ 2570392 h 4276054"/>
              <a:gd name="connsiteX1325" fmla="*/ 86349 w 7037992"/>
              <a:gd name="connsiteY1325" fmla="*/ 2572375 h 4276054"/>
              <a:gd name="connsiteX1326" fmla="*/ 85916 w 7037992"/>
              <a:gd name="connsiteY1326" fmla="*/ 2569277 h 4276054"/>
              <a:gd name="connsiteX1327" fmla="*/ 85967 w 7037992"/>
              <a:gd name="connsiteY1327" fmla="*/ 2569647 h 4276054"/>
              <a:gd name="connsiteX1328" fmla="*/ 85334 w 7037992"/>
              <a:gd name="connsiteY1328" fmla="*/ 2569524 h 4276054"/>
              <a:gd name="connsiteX1329" fmla="*/ 75872 w 7037992"/>
              <a:gd name="connsiteY1329" fmla="*/ 2567692 h 4276054"/>
              <a:gd name="connsiteX1330" fmla="*/ 85334 w 7037992"/>
              <a:gd name="connsiteY1330" fmla="*/ 2569524 h 4276054"/>
              <a:gd name="connsiteX1331" fmla="*/ 73970 w 7037992"/>
              <a:gd name="connsiteY1331" fmla="*/ 2574359 h 4276054"/>
              <a:gd name="connsiteX1332" fmla="*/ 77560 w 7037992"/>
              <a:gd name="connsiteY1332" fmla="*/ 2570950 h 4276054"/>
              <a:gd name="connsiteX1333" fmla="*/ 75359 w 7037992"/>
              <a:gd name="connsiteY1333" fmla="*/ 2569491 h 4276054"/>
              <a:gd name="connsiteX1334" fmla="*/ 6628835 w 7037992"/>
              <a:gd name="connsiteY1334" fmla="*/ 2560190 h 4276054"/>
              <a:gd name="connsiteX1335" fmla="*/ 6630120 w 7037992"/>
              <a:gd name="connsiteY1335" fmla="*/ 2560512 h 4276054"/>
              <a:gd name="connsiteX1336" fmla="*/ 6630037 w 7037992"/>
              <a:gd name="connsiteY1336" fmla="*/ 2560661 h 4276054"/>
              <a:gd name="connsiteX1337" fmla="*/ 6628490 w 7037992"/>
              <a:gd name="connsiteY1337" fmla="*/ 2560971 h 4276054"/>
              <a:gd name="connsiteX1338" fmla="*/ 6633357 w 7037992"/>
              <a:gd name="connsiteY1338" fmla="*/ 2554719 h 4276054"/>
              <a:gd name="connsiteX1339" fmla="*/ 6633296 w 7037992"/>
              <a:gd name="connsiteY1339" fmla="*/ 2554828 h 4276054"/>
              <a:gd name="connsiteX1340" fmla="*/ 6630656 w 7037992"/>
              <a:gd name="connsiteY1340" fmla="*/ 2556075 h 4276054"/>
              <a:gd name="connsiteX1341" fmla="*/ 6628835 w 7037992"/>
              <a:gd name="connsiteY1341" fmla="*/ 2560190 h 4276054"/>
              <a:gd name="connsiteX1342" fmla="*/ 6624033 w 7037992"/>
              <a:gd name="connsiteY1342" fmla="*/ 2558988 h 4276054"/>
              <a:gd name="connsiteX1343" fmla="*/ 6622052 w 7037992"/>
              <a:gd name="connsiteY1343" fmla="*/ 2558492 h 4276054"/>
              <a:gd name="connsiteX1344" fmla="*/ 6632451 w 7037992"/>
              <a:gd name="connsiteY1344" fmla="*/ 2555021 h 4276054"/>
              <a:gd name="connsiteX1345" fmla="*/ 93776 w 7037992"/>
              <a:gd name="connsiteY1345" fmla="*/ 2518826 h 4276054"/>
              <a:gd name="connsiteX1346" fmla="*/ 96747 w 7037992"/>
              <a:gd name="connsiteY1346" fmla="*/ 2519817 h 4276054"/>
              <a:gd name="connsiteX1347" fmla="*/ 97558 w 7037992"/>
              <a:gd name="connsiteY1347" fmla="*/ 2520088 h 4276054"/>
              <a:gd name="connsiteX1348" fmla="*/ 93776 w 7037992"/>
              <a:gd name="connsiteY1348" fmla="*/ 2522792 h 4276054"/>
              <a:gd name="connsiteX1349" fmla="*/ 93776 w 7037992"/>
              <a:gd name="connsiteY1349" fmla="*/ 2518826 h 4276054"/>
              <a:gd name="connsiteX1350" fmla="*/ 52217 w 7037992"/>
              <a:gd name="connsiteY1350" fmla="*/ 2515137 h 4276054"/>
              <a:gd name="connsiteX1351" fmla="*/ 47726 w 7037992"/>
              <a:gd name="connsiteY1351" fmla="*/ 2519321 h 4276054"/>
              <a:gd name="connsiteX1352" fmla="*/ 26434 w 7037992"/>
              <a:gd name="connsiteY1352" fmla="*/ 2518826 h 4276054"/>
              <a:gd name="connsiteX1353" fmla="*/ 29900 w 7037992"/>
              <a:gd name="connsiteY1353" fmla="*/ 2518330 h 4276054"/>
              <a:gd name="connsiteX1354" fmla="*/ 6707593 w 7037992"/>
              <a:gd name="connsiteY1354" fmla="*/ 2491933 h 4276054"/>
              <a:gd name="connsiteX1355" fmla="*/ 6714091 w 7037992"/>
              <a:gd name="connsiteY1355" fmla="*/ 2493166 h 4276054"/>
              <a:gd name="connsiteX1356" fmla="*/ 6714455 w 7037992"/>
              <a:gd name="connsiteY1356" fmla="*/ 2493732 h 4276054"/>
              <a:gd name="connsiteX1357" fmla="*/ 6714267 w 7037992"/>
              <a:gd name="connsiteY1357" fmla="*/ 2493920 h 4276054"/>
              <a:gd name="connsiteX1358" fmla="*/ 6730899 w 7037992"/>
              <a:gd name="connsiteY1358" fmla="*/ 2459506 h 4276054"/>
              <a:gd name="connsiteX1359" fmla="*/ 6731484 w 7037992"/>
              <a:gd name="connsiteY1359" fmla="*/ 2460317 h 4276054"/>
              <a:gd name="connsiteX1360" fmla="*/ 6729008 w 7037992"/>
              <a:gd name="connsiteY1360" fmla="*/ 2463292 h 4276054"/>
              <a:gd name="connsiteX1361" fmla="*/ 6729503 w 7037992"/>
              <a:gd name="connsiteY1361" fmla="*/ 2462301 h 4276054"/>
              <a:gd name="connsiteX1362" fmla="*/ 148684 w 7037992"/>
              <a:gd name="connsiteY1362" fmla="*/ 2406000 h 4276054"/>
              <a:gd name="connsiteX1363" fmla="*/ 148245 w 7037992"/>
              <a:gd name="connsiteY1363" fmla="*/ 2414081 h 4276054"/>
              <a:gd name="connsiteX1364" fmla="*/ 146503 w 7037992"/>
              <a:gd name="connsiteY1364" fmla="*/ 2414735 h 4276054"/>
              <a:gd name="connsiteX1365" fmla="*/ 149235 w 7037992"/>
              <a:gd name="connsiteY1365" fmla="*/ 2372059 h 4276054"/>
              <a:gd name="connsiteX1366" fmla="*/ 157158 w 7037992"/>
              <a:gd name="connsiteY1366" fmla="*/ 2372059 h 4276054"/>
              <a:gd name="connsiteX1367" fmla="*/ 161119 w 7037992"/>
              <a:gd name="connsiteY1367" fmla="*/ 2379993 h 4276054"/>
              <a:gd name="connsiteX1368" fmla="*/ 165080 w 7037992"/>
              <a:gd name="connsiteY1368" fmla="*/ 2379993 h 4276054"/>
              <a:gd name="connsiteX1369" fmla="*/ 165080 w 7037992"/>
              <a:gd name="connsiteY1369" fmla="*/ 2387926 h 4276054"/>
              <a:gd name="connsiteX1370" fmla="*/ 180926 w 7037992"/>
              <a:gd name="connsiteY1370" fmla="*/ 2387926 h 4276054"/>
              <a:gd name="connsiteX1371" fmla="*/ 149235 w 7037992"/>
              <a:gd name="connsiteY1371" fmla="*/ 2403793 h 4276054"/>
              <a:gd name="connsiteX1372" fmla="*/ 148684 w 7037992"/>
              <a:gd name="connsiteY1372" fmla="*/ 2406000 h 4276054"/>
              <a:gd name="connsiteX1373" fmla="*/ 149235 w 7037992"/>
              <a:gd name="connsiteY1373" fmla="*/ 2395859 h 4276054"/>
              <a:gd name="connsiteX1374" fmla="*/ 141312 w 7037992"/>
              <a:gd name="connsiteY1374" fmla="*/ 2379993 h 4276054"/>
              <a:gd name="connsiteX1375" fmla="*/ 153196 w 7037992"/>
              <a:gd name="connsiteY1375" fmla="*/ 2379993 h 4276054"/>
              <a:gd name="connsiteX1376" fmla="*/ 149235 w 7037992"/>
              <a:gd name="connsiteY1376" fmla="*/ 2372059 h 4276054"/>
              <a:gd name="connsiteX1377" fmla="*/ 193446 w 7037992"/>
              <a:gd name="connsiteY1377" fmla="*/ 2365690 h 4276054"/>
              <a:gd name="connsiteX1378" fmla="*/ 195980 w 7037992"/>
              <a:gd name="connsiteY1378" fmla="*/ 2366188 h 4276054"/>
              <a:gd name="connsiteX1379" fmla="*/ 195286 w 7037992"/>
              <a:gd name="connsiteY1379" fmla="*/ 2366605 h 4276054"/>
              <a:gd name="connsiteX1380" fmla="*/ 192810 w 7037992"/>
              <a:gd name="connsiteY1380" fmla="*/ 2368093 h 4276054"/>
              <a:gd name="connsiteX1381" fmla="*/ 199085 w 7037992"/>
              <a:gd name="connsiteY1381" fmla="*/ 2364322 h 4276054"/>
              <a:gd name="connsiteX1382" fmla="*/ 203703 w 7037992"/>
              <a:gd name="connsiteY1382" fmla="*/ 2365614 h 4276054"/>
              <a:gd name="connsiteX1383" fmla="*/ 202837 w 7037992"/>
              <a:gd name="connsiteY1383" fmla="*/ 2367535 h 4276054"/>
              <a:gd name="connsiteX1384" fmla="*/ 195980 w 7037992"/>
              <a:gd name="connsiteY1384" fmla="*/ 2366188 h 4276054"/>
              <a:gd name="connsiteX1385" fmla="*/ 6887462 w 7037992"/>
              <a:gd name="connsiteY1385" fmla="*/ 2356193 h 4276054"/>
              <a:gd name="connsiteX1386" fmla="*/ 6887462 w 7037992"/>
              <a:gd name="connsiteY1386" fmla="*/ 2357185 h 4276054"/>
              <a:gd name="connsiteX1387" fmla="*/ 6887462 w 7037992"/>
              <a:gd name="connsiteY1387" fmla="*/ 2359521 h 4276054"/>
              <a:gd name="connsiteX1388" fmla="*/ 6884542 w 7037992"/>
              <a:gd name="connsiteY1388" fmla="*/ 2357824 h 4276054"/>
              <a:gd name="connsiteX1389" fmla="*/ 6880777 w 7037992"/>
              <a:gd name="connsiteY1389" fmla="*/ 2355635 h 4276054"/>
              <a:gd name="connsiteX1390" fmla="*/ 6884542 w 7037992"/>
              <a:gd name="connsiteY1390" fmla="*/ 2357824 h 4276054"/>
              <a:gd name="connsiteX1391" fmla="*/ 6884243 w 7037992"/>
              <a:gd name="connsiteY1391" fmla="*/ 2357990 h 4276054"/>
              <a:gd name="connsiteX1392" fmla="*/ 6880777 w 7037992"/>
              <a:gd name="connsiteY1392" fmla="*/ 2355635 h 4276054"/>
              <a:gd name="connsiteX1393" fmla="*/ 222501 w 7037992"/>
              <a:gd name="connsiteY1393" fmla="*/ 2341819 h 4276054"/>
              <a:gd name="connsiteX1394" fmla="*/ 223262 w 7037992"/>
              <a:gd name="connsiteY1394" fmla="*/ 2347020 h 4276054"/>
              <a:gd name="connsiteX1395" fmla="*/ 218311 w 7037992"/>
              <a:gd name="connsiteY1395" fmla="*/ 2344045 h 4276054"/>
              <a:gd name="connsiteX1396" fmla="*/ 217819 w 7037992"/>
              <a:gd name="connsiteY1396" fmla="*/ 2342990 h 4276054"/>
              <a:gd name="connsiteX1397" fmla="*/ 188848 w 7037992"/>
              <a:gd name="connsiteY1397" fmla="*/ 2336360 h 4276054"/>
              <a:gd name="connsiteX1398" fmla="*/ 212616 w 7037992"/>
              <a:gd name="connsiteY1398" fmla="*/ 2336360 h 4276054"/>
              <a:gd name="connsiteX1399" fmla="*/ 216578 w 7037992"/>
              <a:gd name="connsiteY1399" fmla="*/ 2340326 h 4276054"/>
              <a:gd name="connsiteX1400" fmla="*/ 217819 w 7037992"/>
              <a:gd name="connsiteY1400" fmla="*/ 2342990 h 4276054"/>
              <a:gd name="connsiteX1401" fmla="*/ 216578 w 7037992"/>
              <a:gd name="connsiteY1401" fmla="*/ 2343301 h 4276054"/>
              <a:gd name="connsiteX1402" fmla="*/ 212616 w 7037992"/>
              <a:gd name="connsiteY1402" fmla="*/ 2344293 h 4276054"/>
              <a:gd name="connsiteX1403" fmla="*/ 216578 w 7037992"/>
              <a:gd name="connsiteY1403" fmla="*/ 2360159 h 4276054"/>
              <a:gd name="connsiteX1404" fmla="*/ 212616 w 7037992"/>
              <a:gd name="connsiteY1404" fmla="*/ 2356193 h 4276054"/>
              <a:gd name="connsiteX1405" fmla="*/ 199085 w 7037992"/>
              <a:gd name="connsiteY1405" fmla="*/ 2364322 h 4276054"/>
              <a:gd name="connsiteX1406" fmla="*/ 194171 w 7037992"/>
              <a:gd name="connsiteY1406" fmla="*/ 2362948 h 4276054"/>
              <a:gd name="connsiteX1407" fmla="*/ 193446 w 7037992"/>
              <a:gd name="connsiteY1407" fmla="*/ 2365690 h 4276054"/>
              <a:gd name="connsiteX1408" fmla="*/ 192701 w 7037992"/>
              <a:gd name="connsiteY1408" fmla="*/ 2365544 h 4276054"/>
              <a:gd name="connsiteX1409" fmla="*/ 173003 w 7037992"/>
              <a:gd name="connsiteY1409" fmla="*/ 2360159 h 4276054"/>
              <a:gd name="connsiteX1410" fmla="*/ 192810 w 7037992"/>
              <a:gd name="connsiteY1410" fmla="*/ 2352226 h 4276054"/>
              <a:gd name="connsiteX1411" fmla="*/ 181668 w 7037992"/>
              <a:gd name="connsiteY1411" fmla="*/ 2349685 h 4276054"/>
              <a:gd name="connsiteX1412" fmla="*/ 180952 w 7037992"/>
              <a:gd name="connsiteY1412" fmla="*/ 2341130 h 4276054"/>
              <a:gd name="connsiteX1413" fmla="*/ 186373 w 7037992"/>
              <a:gd name="connsiteY1413" fmla="*/ 2343301 h 4276054"/>
              <a:gd name="connsiteX1414" fmla="*/ 188848 w 7037992"/>
              <a:gd name="connsiteY1414" fmla="*/ 2344293 h 4276054"/>
              <a:gd name="connsiteX1415" fmla="*/ 188848 w 7037992"/>
              <a:gd name="connsiteY1415" fmla="*/ 2336360 h 4276054"/>
              <a:gd name="connsiteX1416" fmla="*/ 169513 w 7037992"/>
              <a:gd name="connsiteY1416" fmla="*/ 2332584 h 4276054"/>
              <a:gd name="connsiteX1417" fmla="*/ 177212 w 7037992"/>
              <a:gd name="connsiteY1417" fmla="*/ 2332703 h 4276054"/>
              <a:gd name="connsiteX1418" fmla="*/ 180926 w 7037992"/>
              <a:gd name="connsiteY1418" fmla="*/ 2340822 h 4276054"/>
              <a:gd name="connsiteX1419" fmla="*/ 180952 w 7037992"/>
              <a:gd name="connsiteY1419" fmla="*/ 2341130 h 4276054"/>
              <a:gd name="connsiteX1420" fmla="*/ 169042 w 7037992"/>
              <a:gd name="connsiteY1420" fmla="*/ 2336360 h 4276054"/>
              <a:gd name="connsiteX1421" fmla="*/ 6645821 w 7037992"/>
              <a:gd name="connsiteY1421" fmla="*/ 2320493 h 4276054"/>
              <a:gd name="connsiteX1422" fmla="*/ 6641859 w 7037992"/>
              <a:gd name="connsiteY1422" fmla="*/ 2324460 h 4276054"/>
              <a:gd name="connsiteX1423" fmla="*/ 6645820 w 7037992"/>
              <a:gd name="connsiteY1423" fmla="*/ 2320493 h 4276054"/>
              <a:gd name="connsiteX1424" fmla="*/ 170527 w 7037992"/>
              <a:gd name="connsiteY1424" fmla="*/ 2300164 h 4276054"/>
              <a:gd name="connsiteX1425" fmla="*/ 173003 w 7037992"/>
              <a:gd name="connsiteY1425" fmla="*/ 2304626 h 4276054"/>
              <a:gd name="connsiteX1426" fmla="*/ 169537 w 7037992"/>
              <a:gd name="connsiteY1426" fmla="*/ 2332393 h 4276054"/>
              <a:gd name="connsiteX1427" fmla="*/ 169513 w 7037992"/>
              <a:gd name="connsiteY1427" fmla="*/ 2332584 h 4276054"/>
              <a:gd name="connsiteX1428" fmla="*/ 157158 w 7037992"/>
              <a:gd name="connsiteY1428" fmla="*/ 2332393 h 4276054"/>
              <a:gd name="connsiteX1429" fmla="*/ 157158 w 7037992"/>
              <a:gd name="connsiteY1429" fmla="*/ 2320493 h 4276054"/>
              <a:gd name="connsiteX1430" fmla="*/ 149235 w 7037992"/>
              <a:gd name="connsiteY1430" fmla="*/ 2320493 h 4276054"/>
              <a:gd name="connsiteX1431" fmla="*/ 165080 w 7037992"/>
              <a:gd name="connsiteY1431" fmla="*/ 2304626 h 4276054"/>
              <a:gd name="connsiteX1432" fmla="*/ 170527 w 7037992"/>
              <a:gd name="connsiteY1432" fmla="*/ 2300164 h 4276054"/>
              <a:gd name="connsiteX1433" fmla="*/ 5576811 w 7037992"/>
              <a:gd name="connsiteY1433" fmla="*/ 2292726 h 4276054"/>
              <a:gd name="connsiteX1434" fmla="*/ 5583193 w 7037992"/>
              <a:gd name="connsiteY1434" fmla="*/ 2292726 h 4276054"/>
              <a:gd name="connsiteX1435" fmla="*/ 5584183 w 7037992"/>
              <a:gd name="connsiteY1435" fmla="*/ 2292726 h 4276054"/>
              <a:gd name="connsiteX1436" fmla="*/ 5577808 w 7037992"/>
              <a:gd name="connsiteY1436" fmla="*/ 2293098 h 4276054"/>
              <a:gd name="connsiteX1437" fmla="*/ 5568833 w 7037992"/>
              <a:gd name="connsiteY1437" fmla="*/ 2289751 h 4276054"/>
              <a:gd name="connsiteX1438" fmla="*/ 5576811 w 7037992"/>
              <a:gd name="connsiteY1438" fmla="*/ 2292726 h 4276054"/>
              <a:gd name="connsiteX1439" fmla="*/ 5576261 w 7037992"/>
              <a:gd name="connsiteY1439" fmla="*/ 2292726 h 4276054"/>
              <a:gd name="connsiteX1440" fmla="*/ 5580222 w 7037992"/>
              <a:gd name="connsiteY1440" fmla="*/ 2296693 h 4276054"/>
              <a:gd name="connsiteX1441" fmla="*/ 5572299 w 7037992"/>
              <a:gd name="connsiteY1441" fmla="*/ 2300660 h 4276054"/>
              <a:gd name="connsiteX1442" fmla="*/ 5568338 w 7037992"/>
              <a:gd name="connsiteY1442" fmla="*/ 2296693 h 4276054"/>
              <a:gd name="connsiteX1443" fmla="*/ 5564429 w 7037992"/>
              <a:gd name="connsiteY1443" fmla="*/ 2297923 h 4276054"/>
              <a:gd name="connsiteX1444" fmla="*/ 5563572 w 7037992"/>
              <a:gd name="connsiteY1444" fmla="*/ 2293842 h 4276054"/>
              <a:gd name="connsiteX1445" fmla="*/ 5568833 w 7037992"/>
              <a:gd name="connsiteY1445" fmla="*/ 2289751 h 4276054"/>
              <a:gd name="connsiteX1446" fmla="*/ 5660064 w 7037992"/>
              <a:gd name="connsiteY1446" fmla="*/ 2248779 h 4276054"/>
              <a:gd name="connsiteX1447" fmla="*/ 5659449 w 7037992"/>
              <a:gd name="connsiteY1447" fmla="*/ 2249093 h 4276054"/>
              <a:gd name="connsiteX1448" fmla="*/ 5659452 w 7037992"/>
              <a:gd name="connsiteY1448" fmla="*/ 2248989 h 4276054"/>
              <a:gd name="connsiteX1449" fmla="*/ 5669847 w 7037992"/>
              <a:gd name="connsiteY1449" fmla="*/ 2245127 h 4276054"/>
              <a:gd name="connsiteX1450" fmla="*/ 5668919 w 7037992"/>
              <a:gd name="connsiteY1450" fmla="*/ 2245746 h 4276054"/>
              <a:gd name="connsiteX1451" fmla="*/ 5660064 w 7037992"/>
              <a:gd name="connsiteY1451" fmla="*/ 2248779 h 4276054"/>
              <a:gd name="connsiteX1452" fmla="*/ 5662605 w 7037992"/>
              <a:gd name="connsiteY1452" fmla="*/ 2247482 h 4276054"/>
              <a:gd name="connsiteX1453" fmla="*/ 5669847 w 7037992"/>
              <a:gd name="connsiteY1453" fmla="*/ 2245127 h 4276054"/>
              <a:gd name="connsiteX1454" fmla="*/ 5738675 w 7037992"/>
              <a:gd name="connsiteY1454" fmla="*/ 2217360 h 4276054"/>
              <a:gd name="connsiteX1455" fmla="*/ 5744617 w 7037992"/>
              <a:gd name="connsiteY1455" fmla="*/ 2223310 h 4276054"/>
              <a:gd name="connsiteX1456" fmla="*/ 5746598 w 7037992"/>
              <a:gd name="connsiteY1456" fmla="*/ 2225293 h 4276054"/>
              <a:gd name="connsiteX1457" fmla="*/ 5742637 w 7037992"/>
              <a:gd name="connsiteY1457" fmla="*/ 2229260 h 4276054"/>
              <a:gd name="connsiteX1458" fmla="*/ 5739170 w 7037992"/>
              <a:gd name="connsiteY1458" fmla="*/ 2218847 h 4276054"/>
              <a:gd name="connsiteX1459" fmla="*/ 5738675 w 7037992"/>
              <a:gd name="connsiteY1459" fmla="*/ 2217360 h 4276054"/>
              <a:gd name="connsiteX1460" fmla="*/ 5738675 w 7037992"/>
              <a:gd name="connsiteY1460" fmla="*/ 2217360 h 4276054"/>
              <a:gd name="connsiteX1461" fmla="*/ 5738675 w 7037992"/>
              <a:gd name="connsiteY1461" fmla="*/ 2217360 h 4276054"/>
              <a:gd name="connsiteX1462" fmla="*/ 5922939 w 7037992"/>
              <a:gd name="connsiteY1462" fmla="*/ 2207381 h 4276054"/>
              <a:gd name="connsiteX1463" fmla="*/ 5928819 w 7037992"/>
              <a:gd name="connsiteY1463" fmla="*/ 2209427 h 4276054"/>
              <a:gd name="connsiteX1464" fmla="*/ 5925848 w 7037992"/>
              <a:gd name="connsiteY1464" fmla="*/ 2210418 h 4276054"/>
              <a:gd name="connsiteX1465" fmla="*/ 5916457 w 7037992"/>
              <a:gd name="connsiteY1465" fmla="*/ 2213553 h 4276054"/>
              <a:gd name="connsiteX1466" fmla="*/ 5912665 w 7037992"/>
              <a:gd name="connsiteY1466" fmla="*/ 2212216 h 4276054"/>
              <a:gd name="connsiteX1467" fmla="*/ 5922939 w 7037992"/>
              <a:gd name="connsiteY1467" fmla="*/ 2207381 h 4276054"/>
              <a:gd name="connsiteX1468" fmla="*/ 5793681 w 7037992"/>
              <a:gd name="connsiteY1468" fmla="*/ 2205687 h 4276054"/>
              <a:gd name="connsiteX1469" fmla="*/ 5794134 w 7037992"/>
              <a:gd name="connsiteY1469" fmla="*/ 2213393 h 4276054"/>
              <a:gd name="connsiteX1470" fmla="*/ 5786211 w 7037992"/>
              <a:gd name="connsiteY1470" fmla="*/ 2209427 h 4276054"/>
              <a:gd name="connsiteX1471" fmla="*/ 5793143 w 7037992"/>
              <a:gd name="connsiteY1471" fmla="*/ 2205956 h 4276054"/>
              <a:gd name="connsiteX1472" fmla="*/ 5793639 w 7037992"/>
              <a:gd name="connsiteY1472" fmla="*/ 2204964 h 4276054"/>
              <a:gd name="connsiteX1473" fmla="*/ 5793894 w 7037992"/>
              <a:gd name="connsiteY1473" fmla="*/ 2204979 h 4276054"/>
              <a:gd name="connsiteX1474" fmla="*/ 5794134 w 7037992"/>
              <a:gd name="connsiteY1474" fmla="*/ 2205460 h 4276054"/>
              <a:gd name="connsiteX1475" fmla="*/ 5793681 w 7037992"/>
              <a:gd name="connsiteY1475" fmla="*/ 2205687 h 4276054"/>
              <a:gd name="connsiteX1476" fmla="*/ 5984278 w 7037992"/>
              <a:gd name="connsiteY1476" fmla="*/ 2181660 h 4276054"/>
              <a:gd name="connsiteX1477" fmla="*/ 5992200 w 7037992"/>
              <a:gd name="connsiteY1477" fmla="*/ 2181660 h 4276054"/>
              <a:gd name="connsiteX1478" fmla="*/ 5984278 w 7037992"/>
              <a:gd name="connsiteY1478" fmla="*/ 2189593 h 4276054"/>
              <a:gd name="connsiteX1479" fmla="*/ 5984278 w 7037992"/>
              <a:gd name="connsiteY1479" fmla="*/ 2181660 h 4276054"/>
              <a:gd name="connsiteX1480" fmla="*/ 6175096 w 7037992"/>
              <a:gd name="connsiteY1480" fmla="*/ 2167566 h 4276054"/>
              <a:gd name="connsiteX1481" fmla="*/ 6178383 w 7037992"/>
              <a:gd name="connsiteY1481" fmla="*/ 2169760 h 4276054"/>
              <a:gd name="connsiteX1482" fmla="*/ 6175764 w 7037992"/>
              <a:gd name="connsiteY1482" fmla="*/ 2169928 h 4276054"/>
              <a:gd name="connsiteX1483" fmla="*/ 6173555 w 7037992"/>
              <a:gd name="connsiteY1483" fmla="*/ 2168397 h 4276054"/>
              <a:gd name="connsiteX1484" fmla="*/ 6178383 w 7037992"/>
              <a:gd name="connsiteY1484" fmla="*/ 2161827 h 4276054"/>
              <a:gd name="connsiteX1485" fmla="*/ 6178383 w 7037992"/>
              <a:gd name="connsiteY1485" fmla="*/ 2165793 h 4276054"/>
              <a:gd name="connsiteX1486" fmla="*/ 6175096 w 7037992"/>
              <a:gd name="connsiteY1486" fmla="*/ 2167566 h 4276054"/>
              <a:gd name="connsiteX1487" fmla="*/ 6172441 w 7037992"/>
              <a:gd name="connsiteY1487" fmla="*/ 2165794 h 4276054"/>
              <a:gd name="connsiteX1488" fmla="*/ 6178383 w 7037992"/>
              <a:gd name="connsiteY1488" fmla="*/ 2161827 h 4276054"/>
              <a:gd name="connsiteX1489" fmla="*/ 6036270 w 7037992"/>
              <a:gd name="connsiteY1489" fmla="*/ 2161331 h 4276054"/>
              <a:gd name="connsiteX1490" fmla="*/ 6043698 w 7037992"/>
              <a:gd name="connsiteY1490" fmla="*/ 2161827 h 4276054"/>
              <a:gd name="connsiteX1491" fmla="*/ 6038172 w 7037992"/>
              <a:gd name="connsiteY1491" fmla="*/ 2165620 h 4276054"/>
              <a:gd name="connsiteX1492" fmla="*/ 6035342 w 7037992"/>
              <a:gd name="connsiteY1492" fmla="*/ 2163500 h 4276054"/>
              <a:gd name="connsiteX1493" fmla="*/ 6036270 w 7037992"/>
              <a:gd name="connsiteY1493" fmla="*/ 2161331 h 4276054"/>
              <a:gd name="connsiteX1494" fmla="*/ 6286522 w 7037992"/>
              <a:gd name="connsiteY1494" fmla="*/ 2080914 h 4276054"/>
              <a:gd name="connsiteX1495" fmla="*/ 6285339 w 7037992"/>
              <a:gd name="connsiteY1495" fmla="*/ 2082494 h 4276054"/>
              <a:gd name="connsiteX1496" fmla="*/ 6284565 w 7037992"/>
              <a:gd name="connsiteY1496" fmla="*/ 2082075 h 4276054"/>
              <a:gd name="connsiteX1497" fmla="*/ 6293962 w 7037992"/>
              <a:gd name="connsiteY1497" fmla="*/ 2077955 h 4276054"/>
              <a:gd name="connsiteX1498" fmla="*/ 6294500 w 7037992"/>
              <a:gd name="connsiteY1498" fmla="*/ 2083609 h 4276054"/>
              <a:gd name="connsiteX1499" fmla="*/ 6285339 w 7037992"/>
              <a:gd name="connsiteY1499" fmla="*/ 2085469 h 4276054"/>
              <a:gd name="connsiteX1500" fmla="*/ 6281968 w 7037992"/>
              <a:gd name="connsiteY1500" fmla="*/ 2084745 h 4276054"/>
              <a:gd name="connsiteX1501" fmla="*/ 6501232 w 7037992"/>
              <a:gd name="connsiteY1501" fmla="*/ 2075056 h 4276054"/>
              <a:gd name="connsiteX1502" fmla="*/ 6503074 w 7037992"/>
              <a:gd name="connsiteY1502" fmla="*/ 2075317 h 4276054"/>
              <a:gd name="connsiteX1503" fmla="*/ 6495290 w 7037992"/>
              <a:gd name="connsiteY1503" fmla="*/ 2078527 h 4276054"/>
              <a:gd name="connsiteX1504" fmla="*/ 6494993 w 7037992"/>
              <a:gd name="connsiteY1504" fmla="*/ 2077932 h 4276054"/>
              <a:gd name="connsiteX1505" fmla="*/ 6515096 w 7037992"/>
              <a:gd name="connsiteY1505" fmla="*/ 2074560 h 4276054"/>
              <a:gd name="connsiteX1506" fmla="*/ 6519058 w 7037992"/>
              <a:gd name="connsiteY1506" fmla="*/ 2078527 h 4276054"/>
              <a:gd name="connsiteX1507" fmla="*/ 6503212 w 7037992"/>
              <a:gd name="connsiteY1507" fmla="*/ 2082494 h 4276054"/>
              <a:gd name="connsiteX1508" fmla="*/ 6507793 w 7037992"/>
              <a:gd name="connsiteY1508" fmla="*/ 2075986 h 4276054"/>
              <a:gd name="connsiteX1509" fmla="*/ 6503074 w 7037992"/>
              <a:gd name="connsiteY1509" fmla="*/ 2075317 h 4276054"/>
              <a:gd name="connsiteX1510" fmla="*/ 6503708 w 7037992"/>
              <a:gd name="connsiteY1510" fmla="*/ 2075056 h 4276054"/>
              <a:gd name="connsiteX1511" fmla="*/ 6515096 w 7037992"/>
              <a:gd name="connsiteY1511" fmla="*/ 2074560 h 4276054"/>
              <a:gd name="connsiteX1512" fmla="*/ 6293373 w 7037992"/>
              <a:gd name="connsiteY1512" fmla="*/ 2071767 h 4276054"/>
              <a:gd name="connsiteX1513" fmla="*/ 6293834 w 7037992"/>
              <a:gd name="connsiteY1513" fmla="*/ 2076608 h 4276054"/>
              <a:gd name="connsiteX1514" fmla="*/ 6293262 w 7037992"/>
              <a:gd name="connsiteY1514" fmla="*/ 2076916 h 4276054"/>
              <a:gd name="connsiteX1515" fmla="*/ 6286522 w 7037992"/>
              <a:gd name="connsiteY1515" fmla="*/ 2080914 h 4276054"/>
              <a:gd name="connsiteX1516" fmla="*/ 6286825 w 7037992"/>
              <a:gd name="connsiteY1516" fmla="*/ 2080510 h 4276054"/>
              <a:gd name="connsiteX1517" fmla="*/ 6295243 w 7037992"/>
              <a:gd name="connsiteY1517" fmla="*/ 2069271 h 4276054"/>
              <a:gd name="connsiteX1518" fmla="*/ 6293373 w 7037992"/>
              <a:gd name="connsiteY1518" fmla="*/ 2071767 h 4276054"/>
              <a:gd name="connsiteX1519" fmla="*/ 6293262 w 7037992"/>
              <a:gd name="connsiteY1519" fmla="*/ 2070594 h 4276054"/>
              <a:gd name="connsiteX1520" fmla="*/ 6309107 w 7037992"/>
              <a:gd name="connsiteY1520" fmla="*/ 2068379 h 4276054"/>
              <a:gd name="connsiteX1521" fmla="*/ 6309107 w 7037992"/>
              <a:gd name="connsiteY1521" fmla="*/ 2069336 h 4276054"/>
              <a:gd name="connsiteX1522" fmla="*/ 6307621 w 7037992"/>
              <a:gd name="connsiteY1522" fmla="*/ 2070222 h 4276054"/>
              <a:gd name="connsiteX1523" fmla="*/ 6293962 w 7037992"/>
              <a:gd name="connsiteY1523" fmla="*/ 2077955 h 4276054"/>
              <a:gd name="connsiteX1524" fmla="*/ 6293834 w 7037992"/>
              <a:gd name="connsiteY1524" fmla="*/ 2076608 h 4276054"/>
              <a:gd name="connsiteX1525" fmla="*/ 6299544 w 7037992"/>
              <a:gd name="connsiteY1525" fmla="*/ 2066400 h 4276054"/>
              <a:gd name="connsiteX1526" fmla="*/ 6295243 w 7037992"/>
              <a:gd name="connsiteY1526" fmla="*/ 2069271 h 4276054"/>
              <a:gd name="connsiteX1527" fmla="*/ 6297223 w 7037992"/>
              <a:gd name="connsiteY1527" fmla="*/ 2066627 h 4276054"/>
              <a:gd name="connsiteX1528" fmla="*/ 6332875 w 7037992"/>
              <a:gd name="connsiteY1528" fmla="*/ 2050760 h 4276054"/>
              <a:gd name="connsiteX1529" fmla="*/ 6332875 w 7037992"/>
              <a:gd name="connsiteY1529" fmla="*/ 2058694 h 4276054"/>
              <a:gd name="connsiteX1530" fmla="*/ 6309107 w 7037992"/>
              <a:gd name="connsiteY1530" fmla="*/ 2070594 h 4276054"/>
              <a:gd name="connsiteX1531" fmla="*/ 6309107 w 7037992"/>
              <a:gd name="connsiteY1531" fmla="*/ 2069336 h 4276054"/>
              <a:gd name="connsiteX1532" fmla="*/ 6318608 w 7037992"/>
              <a:gd name="connsiteY1532" fmla="*/ 2063668 h 4276054"/>
              <a:gd name="connsiteX1533" fmla="*/ 6316039 w 7037992"/>
              <a:gd name="connsiteY1533" fmla="*/ 2064644 h 4276054"/>
              <a:gd name="connsiteX1534" fmla="*/ 6309107 w 7037992"/>
              <a:gd name="connsiteY1534" fmla="*/ 2068379 h 4276054"/>
              <a:gd name="connsiteX1535" fmla="*/ 6309107 w 7037992"/>
              <a:gd name="connsiteY1535" fmla="*/ 2067123 h 4276054"/>
              <a:gd name="connsiteX1536" fmla="*/ 6307993 w 7037992"/>
              <a:gd name="connsiteY1536" fmla="*/ 2065573 h 4276054"/>
              <a:gd name="connsiteX1537" fmla="*/ 6299544 w 7037992"/>
              <a:gd name="connsiteY1537" fmla="*/ 2066400 h 4276054"/>
              <a:gd name="connsiteX1538" fmla="*/ 6303660 w 7037992"/>
              <a:gd name="connsiteY1538" fmla="*/ 2063652 h 4276054"/>
              <a:gd name="connsiteX1539" fmla="*/ 6305146 w 7037992"/>
              <a:gd name="connsiteY1539" fmla="*/ 2062660 h 4276054"/>
              <a:gd name="connsiteX1540" fmla="*/ 6332875 w 7037992"/>
              <a:gd name="connsiteY1540" fmla="*/ 2050760 h 4276054"/>
              <a:gd name="connsiteX1541" fmla="*/ 6328914 w 7037992"/>
              <a:gd name="connsiteY1541" fmla="*/ 2042827 h 4276054"/>
              <a:gd name="connsiteX1542" fmla="*/ 6336836 w 7037992"/>
              <a:gd name="connsiteY1542" fmla="*/ 2042827 h 4276054"/>
              <a:gd name="connsiteX1543" fmla="*/ 6332875 w 7037992"/>
              <a:gd name="connsiteY1543" fmla="*/ 2050760 h 4276054"/>
              <a:gd name="connsiteX1544" fmla="*/ 6328914 w 7037992"/>
              <a:gd name="connsiteY1544" fmla="*/ 2042827 h 4276054"/>
              <a:gd name="connsiteX1545" fmla="*/ 6325819 w 7037992"/>
              <a:gd name="connsiteY1545" fmla="*/ 1953701 h 4276054"/>
              <a:gd name="connsiteX1546" fmla="*/ 6332875 w 7037992"/>
              <a:gd name="connsiteY1546" fmla="*/ 1954569 h 4276054"/>
              <a:gd name="connsiteX1547" fmla="*/ 6335420 w 7037992"/>
              <a:gd name="connsiteY1547" fmla="*/ 1954346 h 4276054"/>
              <a:gd name="connsiteX1548" fmla="*/ 6320991 w 7037992"/>
              <a:gd name="connsiteY1548" fmla="*/ 1959527 h 4276054"/>
              <a:gd name="connsiteX1549" fmla="*/ 6325819 w 7037992"/>
              <a:gd name="connsiteY1549" fmla="*/ 1953701 h 4276054"/>
              <a:gd name="connsiteX1550" fmla="*/ 6340622 w 7037992"/>
              <a:gd name="connsiteY1550" fmla="*/ 1952477 h 4276054"/>
              <a:gd name="connsiteX1551" fmla="*/ 6339931 w 7037992"/>
              <a:gd name="connsiteY1551" fmla="*/ 1953949 h 4276054"/>
              <a:gd name="connsiteX1552" fmla="*/ 6335420 w 7037992"/>
              <a:gd name="connsiteY1552" fmla="*/ 1954346 h 4276054"/>
              <a:gd name="connsiteX1553" fmla="*/ 6340639 w 7037992"/>
              <a:gd name="connsiteY1553" fmla="*/ 1952441 h 4276054"/>
              <a:gd name="connsiteX1554" fmla="*/ 6340640 w 7037992"/>
              <a:gd name="connsiteY1554" fmla="*/ 1952471 h 4276054"/>
              <a:gd name="connsiteX1555" fmla="*/ 6340622 w 7037992"/>
              <a:gd name="connsiteY1555" fmla="*/ 1952477 h 4276054"/>
              <a:gd name="connsiteX1556" fmla="*/ 6342211 w 7037992"/>
              <a:gd name="connsiteY1556" fmla="*/ 1949091 h 4276054"/>
              <a:gd name="connsiteX1557" fmla="*/ 6340639 w 7037992"/>
              <a:gd name="connsiteY1557" fmla="*/ 1952441 h 4276054"/>
              <a:gd name="connsiteX1558" fmla="*/ 6340488 w 7037992"/>
              <a:gd name="connsiteY1558" fmla="*/ 1949487 h 4276054"/>
              <a:gd name="connsiteX1559" fmla="*/ 6216537 w 7037992"/>
              <a:gd name="connsiteY1559" fmla="*/ 1915816 h 4276054"/>
              <a:gd name="connsiteX1560" fmla="*/ 6213230 w 7037992"/>
              <a:gd name="connsiteY1560" fmla="*/ 1918249 h 4276054"/>
              <a:gd name="connsiteX1561" fmla="*/ 6210074 w 7037992"/>
              <a:gd name="connsiteY1561" fmla="*/ 1919861 h 4276054"/>
              <a:gd name="connsiteX1562" fmla="*/ 6214035 w 7037992"/>
              <a:gd name="connsiteY1562" fmla="*/ 1917382 h 4276054"/>
              <a:gd name="connsiteX1563" fmla="*/ 6439831 w 7037992"/>
              <a:gd name="connsiteY1563" fmla="*/ 1911928 h 4276054"/>
              <a:gd name="connsiteX1564" fmla="*/ 6423986 w 7037992"/>
              <a:gd name="connsiteY1564" fmla="*/ 1923828 h 4276054"/>
              <a:gd name="connsiteX1565" fmla="*/ 6408445 w 7037992"/>
              <a:gd name="connsiteY1565" fmla="*/ 1926421 h 4276054"/>
              <a:gd name="connsiteX1566" fmla="*/ 6408636 w 7037992"/>
              <a:gd name="connsiteY1566" fmla="*/ 1924633 h 4276054"/>
              <a:gd name="connsiteX1567" fmla="*/ 6400218 w 7037992"/>
              <a:gd name="connsiteY1567" fmla="*/ 1927794 h 4276054"/>
              <a:gd name="connsiteX1568" fmla="*/ 6403189 w 7037992"/>
              <a:gd name="connsiteY1568" fmla="*/ 1927298 h 4276054"/>
              <a:gd name="connsiteX1569" fmla="*/ 6408445 w 7037992"/>
              <a:gd name="connsiteY1569" fmla="*/ 1926421 h 4276054"/>
              <a:gd name="connsiteX1570" fmla="*/ 6408141 w 7037992"/>
              <a:gd name="connsiteY1570" fmla="*/ 1929282 h 4276054"/>
              <a:gd name="connsiteX1571" fmla="*/ 6368527 w 7037992"/>
              <a:gd name="connsiteY1571" fmla="*/ 1939694 h 4276054"/>
              <a:gd name="connsiteX1572" fmla="*/ 6360604 w 7037992"/>
              <a:gd name="connsiteY1572" fmla="*/ 1947627 h 4276054"/>
              <a:gd name="connsiteX1573" fmla="*/ 6340798 w 7037992"/>
              <a:gd name="connsiteY1573" fmla="*/ 1955561 h 4276054"/>
              <a:gd name="connsiteX1574" fmla="*/ 6340640 w 7037992"/>
              <a:gd name="connsiteY1574" fmla="*/ 1952471 h 4276054"/>
              <a:gd name="connsiteX1575" fmla="*/ 6341355 w 7037992"/>
              <a:gd name="connsiteY1575" fmla="*/ 1952214 h 4276054"/>
              <a:gd name="connsiteX1576" fmla="*/ 6344264 w 7037992"/>
              <a:gd name="connsiteY1576" fmla="*/ 1948619 h 4276054"/>
              <a:gd name="connsiteX1577" fmla="*/ 6342211 w 7037992"/>
              <a:gd name="connsiteY1577" fmla="*/ 1949091 h 4276054"/>
              <a:gd name="connsiteX1578" fmla="*/ 6344759 w 7037992"/>
              <a:gd name="connsiteY1578" fmla="*/ 1943661 h 4276054"/>
              <a:gd name="connsiteX1579" fmla="*/ 6364566 w 7037992"/>
              <a:gd name="connsiteY1579" fmla="*/ 1939694 h 4276054"/>
              <a:gd name="connsiteX1580" fmla="*/ 6364566 w 7037992"/>
              <a:gd name="connsiteY1580" fmla="*/ 1935727 h 4276054"/>
              <a:gd name="connsiteX1581" fmla="*/ 6392295 w 7037992"/>
              <a:gd name="connsiteY1581" fmla="*/ 1927794 h 4276054"/>
              <a:gd name="connsiteX1582" fmla="*/ 6404179 w 7037992"/>
              <a:gd name="connsiteY1582" fmla="*/ 1919861 h 4276054"/>
              <a:gd name="connsiteX1583" fmla="*/ 6439831 w 7037992"/>
              <a:gd name="connsiteY1583" fmla="*/ 1911928 h 4276054"/>
              <a:gd name="connsiteX1584" fmla="*/ 6530942 w 7037992"/>
              <a:gd name="connsiteY1584" fmla="*/ 1910228 h 4276054"/>
              <a:gd name="connsiteX1585" fmla="*/ 6530942 w 7037992"/>
              <a:gd name="connsiteY1585" fmla="*/ 1918373 h 4276054"/>
              <a:gd name="connsiteX1586" fmla="*/ 6530942 w 7037992"/>
              <a:gd name="connsiteY1586" fmla="*/ 1919861 h 4276054"/>
              <a:gd name="connsiteX1587" fmla="*/ 6526980 w 7037992"/>
              <a:gd name="connsiteY1587" fmla="*/ 1919861 h 4276054"/>
              <a:gd name="connsiteX1588" fmla="*/ 6523019 w 7037992"/>
              <a:gd name="connsiteY1588" fmla="*/ 1915894 h 4276054"/>
              <a:gd name="connsiteX1589" fmla="*/ 6536884 w 7037992"/>
              <a:gd name="connsiteY1589" fmla="*/ 1905978 h 4276054"/>
              <a:gd name="connsiteX1590" fmla="*/ 6530942 w 7037992"/>
              <a:gd name="connsiteY1590" fmla="*/ 1910228 h 4276054"/>
              <a:gd name="connsiteX1591" fmla="*/ 6530942 w 7037992"/>
              <a:gd name="connsiteY1591" fmla="*/ 1907961 h 4276054"/>
              <a:gd name="connsiteX1592" fmla="*/ 6532427 w 7037992"/>
              <a:gd name="connsiteY1592" fmla="*/ 1907465 h 4276054"/>
              <a:gd name="connsiteX1593" fmla="*/ 355813 w 7037992"/>
              <a:gd name="connsiteY1593" fmla="*/ 1879841 h 4276054"/>
              <a:gd name="connsiteX1594" fmla="*/ 355224 w 7037992"/>
              <a:gd name="connsiteY1594" fmla="*/ 1880194 h 4276054"/>
              <a:gd name="connsiteX1595" fmla="*/ 355772 w 7037992"/>
              <a:gd name="connsiteY1595" fmla="*/ 1879842 h 4276054"/>
              <a:gd name="connsiteX1596" fmla="*/ 358001 w 7037992"/>
              <a:gd name="connsiteY1596" fmla="*/ 1878526 h 4276054"/>
              <a:gd name="connsiteX1597" fmla="*/ 364137 w 7037992"/>
              <a:gd name="connsiteY1597" fmla="*/ 1878707 h 4276054"/>
              <a:gd name="connsiteX1598" fmla="*/ 363023 w 7037992"/>
              <a:gd name="connsiteY1598" fmla="*/ 1879636 h 4276054"/>
              <a:gd name="connsiteX1599" fmla="*/ 355813 w 7037992"/>
              <a:gd name="connsiteY1599" fmla="*/ 1879841 h 4276054"/>
              <a:gd name="connsiteX1600" fmla="*/ 357700 w 7037992"/>
              <a:gd name="connsiteY1600" fmla="*/ 1878707 h 4276054"/>
              <a:gd name="connsiteX1601" fmla="*/ 6566035 w 7037992"/>
              <a:gd name="connsiteY1601" fmla="*/ 1864328 h 4276054"/>
              <a:gd name="connsiteX1602" fmla="*/ 6579322 w 7037992"/>
              <a:gd name="connsiteY1602" fmla="*/ 1864328 h 4276054"/>
              <a:gd name="connsiteX1603" fmla="*/ 6576118 w 7037992"/>
              <a:gd name="connsiteY1603" fmla="*/ 1865668 h 4276054"/>
              <a:gd name="connsiteX1604" fmla="*/ 6561147 w 7037992"/>
              <a:gd name="connsiteY1604" fmla="*/ 1869782 h 4276054"/>
              <a:gd name="connsiteX1605" fmla="*/ 402760 w 7037992"/>
              <a:gd name="connsiteY1605" fmla="*/ 1864328 h 4276054"/>
              <a:gd name="connsiteX1606" fmla="*/ 410683 w 7037992"/>
              <a:gd name="connsiteY1606" fmla="*/ 1864328 h 4276054"/>
              <a:gd name="connsiteX1607" fmla="*/ 426528 w 7037992"/>
              <a:gd name="connsiteY1607" fmla="*/ 1864328 h 4276054"/>
              <a:gd name="connsiteX1608" fmla="*/ 430490 w 7037992"/>
              <a:gd name="connsiteY1608" fmla="*/ 1872261 h 4276054"/>
              <a:gd name="connsiteX1609" fmla="*/ 450296 w 7037992"/>
              <a:gd name="connsiteY1609" fmla="*/ 1884161 h 4276054"/>
              <a:gd name="connsiteX1610" fmla="*/ 442374 w 7037992"/>
              <a:gd name="connsiteY1610" fmla="*/ 1884161 h 4276054"/>
              <a:gd name="connsiteX1611" fmla="*/ 422567 w 7037992"/>
              <a:gd name="connsiteY1611" fmla="*/ 1872261 h 4276054"/>
              <a:gd name="connsiteX1612" fmla="*/ 418606 w 7037992"/>
              <a:gd name="connsiteY1612" fmla="*/ 1876228 h 4276054"/>
              <a:gd name="connsiteX1613" fmla="*/ 418606 w 7037992"/>
              <a:gd name="connsiteY1613" fmla="*/ 1880194 h 4276054"/>
              <a:gd name="connsiteX1614" fmla="*/ 414644 w 7037992"/>
              <a:gd name="connsiteY1614" fmla="*/ 1872261 h 4276054"/>
              <a:gd name="connsiteX1615" fmla="*/ 410683 w 7037992"/>
              <a:gd name="connsiteY1615" fmla="*/ 1872261 h 4276054"/>
              <a:gd name="connsiteX1616" fmla="*/ 402760 w 7037992"/>
              <a:gd name="connsiteY1616" fmla="*/ 1864328 h 4276054"/>
              <a:gd name="connsiteX1617" fmla="*/ 2666 w 7037992"/>
              <a:gd name="connsiteY1617" fmla="*/ 1860361 h 4276054"/>
              <a:gd name="connsiteX1618" fmla="*/ 18511 w 7037992"/>
              <a:gd name="connsiteY1618" fmla="*/ 1876228 h 4276054"/>
              <a:gd name="connsiteX1619" fmla="*/ 10588 w 7037992"/>
              <a:gd name="connsiteY1619" fmla="*/ 1876228 h 4276054"/>
              <a:gd name="connsiteX1620" fmla="*/ 2666 w 7037992"/>
              <a:gd name="connsiteY1620" fmla="*/ 1864328 h 4276054"/>
              <a:gd name="connsiteX1621" fmla="*/ 2666 w 7037992"/>
              <a:gd name="connsiteY1621" fmla="*/ 1860361 h 4276054"/>
              <a:gd name="connsiteX1622" fmla="*/ 6562632 w 7037992"/>
              <a:gd name="connsiteY1622" fmla="*/ 1856394 h 4276054"/>
              <a:gd name="connsiteX1623" fmla="*/ 6567646 w 7037992"/>
              <a:gd name="connsiteY1623" fmla="*/ 1862530 h 4276054"/>
              <a:gd name="connsiteX1624" fmla="*/ 6566035 w 7037992"/>
              <a:gd name="connsiteY1624" fmla="*/ 1864328 h 4276054"/>
              <a:gd name="connsiteX1625" fmla="*/ 6562137 w 7037992"/>
              <a:gd name="connsiteY1625" fmla="*/ 1864328 h 4276054"/>
              <a:gd name="connsiteX1626" fmla="*/ 6558671 w 7037992"/>
              <a:gd name="connsiteY1626" fmla="*/ 1864328 h 4276054"/>
              <a:gd name="connsiteX1627" fmla="*/ 6554710 w 7037992"/>
              <a:gd name="connsiteY1627" fmla="*/ 1864328 h 4276054"/>
              <a:gd name="connsiteX1628" fmla="*/ 6562632 w 7037992"/>
              <a:gd name="connsiteY1628" fmla="*/ 1856394 h 4276054"/>
              <a:gd name="connsiteX1629" fmla="*/ 280343 w 7037992"/>
              <a:gd name="connsiteY1629" fmla="*/ 1854731 h 4276054"/>
              <a:gd name="connsiteX1630" fmla="*/ 278969 w 7037992"/>
              <a:gd name="connsiteY1630" fmla="*/ 1856890 h 4276054"/>
              <a:gd name="connsiteX1631" fmla="*/ 278969 w 7037992"/>
              <a:gd name="connsiteY1631" fmla="*/ 1855713 h 4276054"/>
              <a:gd name="connsiteX1632" fmla="*/ 279263 w 7037992"/>
              <a:gd name="connsiteY1632" fmla="*/ 1854947 h 4276054"/>
              <a:gd name="connsiteX1633" fmla="*/ 6549263 w 7037992"/>
              <a:gd name="connsiteY1633" fmla="*/ 1853915 h 4276054"/>
              <a:gd name="connsiteX1634" fmla="*/ 6534903 w 7037992"/>
              <a:gd name="connsiteY1634" fmla="*/ 1864328 h 4276054"/>
              <a:gd name="connsiteX1635" fmla="*/ 6536884 w 7037992"/>
              <a:gd name="connsiteY1635" fmla="*/ 1862840 h 4276054"/>
              <a:gd name="connsiteX1636" fmla="*/ 6548600 w 7037992"/>
              <a:gd name="connsiteY1636" fmla="*/ 1854041 h 4276054"/>
              <a:gd name="connsiteX1637" fmla="*/ 620634 w 7037992"/>
              <a:gd name="connsiteY1637" fmla="*/ 1848461 h 4276054"/>
              <a:gd name="connsiteX1638" fmla="*/ 639759 w 7037992"/>
              <a:gd name="connsiteY1638" fmla="*/ 1852056 h 4276054"/>
              <a:gd name="connsiteX1639" fmla="*/ 639418 w 7037992"/>
              <a:gd name="connsiteY1639" fmla="*/ 1852223 h 4276054"/>
              <a:gd name="connsiteX1640" fmla="*/ 637965 w 7037992"/>
              <a:gd name="connsiteY1640" fmla="*/ 1851932 h 4276054"/>
              <a:gd name="connsiteX1641" fmla="*/ 620634 w 7037992"/>
              <a:gd name="connsiteY1641" fmla="*/ 1848461 h 4276054"/>
              <a:gd name="connsiteX1642" fmla="*/ 275998 w 7037992"/>
              <a:gd name="connsiteY1642" fmla="*/ 1848461 h 4276054"/>
              <a:gd name="connsiteX1643" fmla="*/ 281761 w 7037992"/>
              <a:gd name="connsiteY1643" fmla="*/ 1848461 h 4276054"/>
              <a:gd name="connsiteX1644" fmla="*/ 279263 w 7037992"/>
              <a:gd name="connsiteY1644" fmla="*/ 1854947 h 4276054"/>
              <a:gd name="connsiteX1645" fmla="*/ 274512 w 7037992"/>
              <a:gd name="connsiteY1645" fmla="*/ 1855899 h 4276054"/>
              <a:gd name="connsiteX1646" fmla="*/ 272036 w 7037992"/>
              <a:gd name="connsiteY1646" fmla="*/ 1856394 h 4276054"/>
              <a:gd name="connsiteX1647" fmla="*/ 275998 w 7037992"/>
              <a:gd name="connsiteY1647" fmla="*/ 1848461 h 4276054"/>
              <a:gd name="connsiteX1648" fmla="*/ 299766 w 7037992"/>
              <a:gd name="connsiteY1648" fmla="*/ 1840528 h 4276054"/>
              <a:gd name="connsiteX1649" fmla="*/ 299766 w 7037992"/>
              <a:gd name="connsiteY1649" fmla="*/ 1844494 h 4276054"/>
              <a:gd name="connsiteX1650" fmla="*/ 297522 w 7037992"/>
              <a:gd name="connsiteY1650" fmla="*/ 1844256 h 4276054"/>
              <a:gd name="connsiteX1651" fmla="*/ 297785 w 7037992"/>
              <a:gd name="connsiteY1651" fmla="*/ 1843937 h 4276054"/>
              <a:gd name="connsiteX1652" fmla="*/ 299766 w 7037992"/>
              <a:gd name="connsiteY1652" fmla="*/ 1840528 h 4276054"/>
              <a:gd name="connsiteX1653" fmla="*/ 157896 w 7037992"/>
              <a:gd name="connsiteY1653" fmla="*/ 1837378 h 4276054"/>
              <a:gd name="connsiteX1654" fmla="*/ 156353 w 7037992"/>
              <a:gd name="connsiteY1654" fmla="*/ 1841519 h 4276054"/>
              <a:gd name="connsiteX1655" fmla="*/ 148740 w 7037992"/>
              <a:gd name="connsiteY1655" fmla="*/ 1844494 h 4276054"/>
              <a:gd name="connsiteX1656" fmla="*/ 147212 w 7037992"/>
              <a:gd name="connsiteY1656" fmla="*/ 1841963 h 4276054"/>
              <a:gd name="connsiteX1657" fmla="*/ 129428 w 7037992"/>
              <a:gd name="connsiteY1657" fmla="*/ 1828628 h 4276054"/>
              <a:gd name="connsiteX1658" fmla="*/ 133426 w 7037992"/>
              <a:gd name="connsiteY1658" fmla="*/ 1830629 h 4276054"/>
              <a:gd name="connsiteX1659" fmla="*/ 130666 w 7037992"/>
              <a:gd name="connsiteY1659" fmla="*/ 1832037 h 4276054"/>
              <a:gd name="connsiteX1660" fmla="*/ 137351 w 7037992"/>
              <a:gd name="connsiteY1660" fmla="*/ 1832594 h 4276054"/>
              <a:gd name="connsiteX1661" fmla="*/ 136361 w 7037992"/>
              <a:gd name="connsiteY1661" fmla="*/ 1832099 h 4276054"/>
              <a:gd name="connsiteX1662" fmla="*/ 133426 w 7037992"/>
              <a:gd name="connsiteY1662" fmla="*/ 1830629 h 4276054"/>
              <a:gd name="connsiteX1663" fmla="*/ 137351 w 7037992"/>
              <a:gd name="connsiteY1663" fmla="*/ 1828628 h 4276054"/>
              <a:gd name="connsiteX1664" fmla="*/ 145274 w 7037992"/>
              <a:gd name="connsiteY1664" fmla="*/ 1828628 h 4276054"/>
              <a:gd name="connsiteX1665" fmla="*/ 141312 w 7037992"/>
              <a:gd name="connsiteY1665" fmla="*/ 1832594 h 4276054"/>
              <a:gd name="connsiteX1666" fmla="*/ 143355 w 7037992"/>
              <a:gd name="connsiteY1666" fmla="*/ 1835569 h 4276054"/>
              <a:gd name="connsiteX1667" fmla="*/ 147212 w 7037992"/>
              <a:gd name="connsiteY1667" fmla="*/ 1841963 h 4276054"/>
              <a:gd name="connsiteX1668" fmla="*/ 144779 w 7037992"/>
              <a:gd name="connsiteY1668" fmla="*/ 1843007 h 4276054"/>
              <a:gd name="connsiteX1669" fmla="*/ 141312 w 7037992"/>
              <a:gd name="connsiteY1669" fmla="*/ 1844494 h 4276054"/>
              <a:gd name="connsiteX1670" fmla="*/ 125467 w 7037992"/>
              <a:gd name="connsiteY1670" fmla="*/ 1844494 h 4276054"/>
              <a:gd name="connsiteX1671" fmla="*/ 109622 w 7037992"/>
              <a:gd name="connsiteY1671" fmla="*/ 1864328 h 4276054"/>
              <a:gd name="connsiteX1672" fmla="*/ 129428 w 7037992"/>
              <a:gd name="connsiteY1672" fmla="*/ 1856394 h 4276054"/>
              <a:gd name="connsiteX1673" fmla="*/ 141312 w 7037992"/>
              <a:gd name="connsiteY1673" fmla="*/ 1856394 h 4276054"/>
              <a:gd name="connsiteX1674" fmla="*/ 113583 w 7037992"/>
              <a:gd name="connsiteY1674" fmla="*/ 1884161 h 4276054"/>
              <a:gd name="connsiteX1675" fmla="*/ 113583 w 7037992"/>
              <a:gd name="connsiteY1675" fmla="*/ 1896061 h 4276054"/>
              <a:gd name="connsiteX1676" fmla="*/ 125467 w 7037992"/>
              <a:gd name="connsiteY1676" fmla="*/ 1903994 h 4276054"/>
              <a:gd name="connsiteX1677" fmla="*/ 105660 w 7037992"/>
              <a:gd name="connsiteY1677" fmla="*/ 1915894 h 4276054"/>
              <a:gd name="connsiteX1678" fmla="*/ 101699 w 7037992"/>
              <a:gd name="connsiteY1678" fmla="*/ 1911928 h 4276054"/>
              <a:gd name="connsiteX1679" fmla="*/ 89815 w 7037992"/>
              <a:gd name="connsiteY1679" fmla="*/ 1915894 h 4276054"/>
              <a:gd name="connsiteX1680" fmla="*/ 66047 w 7037992"/>
              <a:gd name="connsiteY1680" fmla="*/ 1907961 h 4276054"/>
              <a:gd name="connsiteX1681" fmla="*/ 66047 w 7037992"/>
              <a:gd name="connsiteY1681" fmla="*/ 1903994 h 4276054"/>
              <a:gd name="connsiteX1682" fmla="*/ 73970 w 7037992"/>
              <a:gd name="connsiteY1682" fmla="*/ 1907961 h 4276054"/>
              <a:gd name="connsiteX1683" fmla="*/ 70008 w 7037992"/>
              <a:gd name="connsiteY1683" fmla="*/ 1896061 h 4276054"/>
              <a:gd name="connsiteX1684" fmla="*/ 38318 w 7037992"/>
              <a:gd name="connsiteY1684" fmla="*/ 1884161 h 4276054"/>
              <a:gd name="connsiteX1685" fmla="*/ 26434 w 7037992"/>
              <a:gd name="connsiteY1685" fmla="*/ 1892094 h 4276054"/>
              <a:gd name="connsiteX1686" fmla="*/ 18511 w 7037992"/>
              <a:gd name="connsiteY1686" fmla="*/ 1876228 h 4276054"/>
              <a:gd name="connsiteX1687" fmla="*/ 22472 w 7037992"/>
              <a:gd name="connsiteY1687" fmla="*/ 1876228 h 4276054"/>
              <a:gd name="connsiteX1688" fmla="*/ 22472 w 7037992"/>
              <a:gd name="connsiteY1688" fmla="*/ 1864328 h 4276054"/>
              <a:gd name="connsiteX1689" fmla="*/ 38318 w 7037992"/>
              <a:gd name="connsiteY1689" fmla="*/ 1876228 h 4276054"/>
              <a:gd name="connsiteX1690" fmla="*/ 66047 w 7037992"/>
              <a:gd name="connsiteY1690" fmla="*/ 1852428 h 4276054"/>
              <a:gd name="connsiteX1691" fmla="*/ 89815 w 7037992"/>
              <a:gd name="connsiteY1691" fmla="*/ 1856394 h 4276054"/>
              <a:gd name="connsiteX1692" fmla="*/ 101699 w 7037992"/>
              <a:gd name="connsiteY1692" fmla="*/ 1844494 h 4276054"/>
              <a:gd name="connsiteX1693" fmla="*/ 109622 w 7037992"/>
              <a:gd name="connsiteY1693" fmla="*/ 1848461 h 4276054"/>
              <a:gd name="connsiteX1694" fmla="*/ 113583 w 7037992"/>
              <a:gd name="connsiteY1694" fmla="*/ 1844494 h 4276054"/>
              <a:gd name="connsiteX1695" fmla="*/ 105660 w 7037992"/>
              <a:gd name="connsiteY1695" fmla="*/ 1840528 h 4276054"/>
              <a:gd name="connsiteX1696" fmla="*/ 129428 w 7037992"/>
              <a:gd name="connsiteY1696" fmla="*/ 1828628 h 4276054"/>
              <a:gd name="connsiteX1697" fmla="*/ 6629546 w 7037992"/>
              <a:gd name="connsiteY1697" fmla="*/ 1828456 h 4276054"/>
              <a:gd name="connsiteX1698" fmla="*/ 6630085 w 7037992"/>
              <a:gd name="connsiteY1698" fmla="*/ 1828518 h 4276054"/>
              <a:gd name="connsiteX1699" fmla="*/ 6629975 w 7037992"/>
              <a:gd name="connsiteY1699" fmla="*/ 1828628 h 4276054"/>
              <a:gd name="connsiteX1700" fmla="*/ 6664614 w 7037992"/>
              <a:gd name="connsiteY1700" fmla="*/ 1827613 h 4276054"/>
              <a:gd name="connsiteX1701" fmla="*/ 6665627 w 7037992"/>
              <a:gd name="connsiteY1701" fmla="*/ 1828628 h 4276054"/>
              <a:gd name="connsiteX1702" fmla="*/ 6661666 w 7037992"/>
              <a:gd name="connsiteY1702" fmla="*/ 1832594 h 4276054"/>
              <a:gd name="connsiteX1703" fmla="*/ 6658000 w 7037992"/>
              <a:gd name="connsiteY1703" fmla="*/ 1832381 h 4276054"/>
              <a:gd name="connsiteX1704" fmla="*/ 337690 w 7037992"/>
              <a:gd name="connsiteY1704" fmla="*/ 1825418 h 4276054"/>
              <a:gd name="connsiteX1705" fmla="*/ 338584 w 7037992"/>
              <a:gd name="connsiteY1705" fmla="*/ 1825457 h 4276054"/>
              <a:gd name="connsiteX1706" fmla="*/ 336903 w 7037992"/>
              <a:gd name="connsiteY1706" fmla="*/ 1827140 h 4276054"/>
              <a:gd name="connsiteX1707" fmla="*/ 336594 w 7037992"/>
              <a:gd name="connsiteY1707" fmla="*/ 1826335 h 4276054"/>
              <a:gd name="connsiteX1708" fmla="*/ 331642 w 7037992"/>
              <a:gd name="connsiteY1708" fmla="*/ 1825157 h 4276054"/>
              <a:gd name="connsiteX1709" fmla="*/ 337177 w 7037992"/>
              <a:gd name="connsiteY1709" fmla="*/ 1825396 h 4276054"/>
              <a:gd name="connsiteX1710" fmla="*/ 336408 w 7037992"/>
              <a:gd name="connsiteY1710" fmla="*/ 1825653 h 4276054"/>
              <a:gd name="connsiteX1711" fmla="*/ 330361 w 7037992"/>
              <a:gd name="connsiteY1711" fmla="*/ 1827671 h 4276054"/>
              <a:gd name="connsiteX1712" fmla="*/ 329971 w 7037992"/>
              <a:gd name="connsiteY1712" fmla="*/ 1827636 h 4276054"/>
              <a:gd name="connsiteX1713" fmla="*/ 331642 w 7037992"/>
              <a:gd name="connsiteY1713" fmla="*/ 1825157 h 4276054"/>
              <a:gd name="connsiteX1714" fmla="*/ 338075 w 7037992"/>
              <a:gd name="connsiteY1714" fmla="*/ 1825097 h 4276054"/>
              <a:gd name="connsiteX1715" fmla="*/ 337690 w 7037992"/>
              <a:gd name="connsiteY1715" fmla="*/ 1825418 h 4276054"/>
              <a:gd name="connsiteX1716" fmla="*/ 337177 w 7037992"/>
              <a:gd name="connsiteY1716" fmla="*/ 1825396 h 4276054"/>
              <a:gd name="connsiteX1717" fmla="*/ 6637898 w 7037992"/>
              <a:gd name="connsiteY1717" fmla="*/ 1820695 h 4276054"/>
              <a:gd name="connsiteX1718" fmla="*/ 6635309 w 7037992"/>
              <a:gd name="connsiteY1718" fmla="*/ 1831061 h 4276054"/>
              <a:gd name="connsiteX1719" fmla="*/ 6633828 w 7037992"/>
              <a:gd name="connsiteY1719" fmla="*/ 1830975 h 4276054"/>
              <a:gd name="connsiteX1720" fmla="*/ 6632211 w 7037992"/>
              <a:gd name="connsiteY1720" fmla="*/ 1830788 h 4276054"/>
              <a:gd name="connsiteX1721" fmla="*/ 6631584 w 7037992"/>
              <a:gd name="connsiteY1721" fmla="*/ 1828690 h 4276054"/>
              <a:gd name="connsiteX1722" fmla="*/ 6630085 w 7037992"/>
              <a:gd name="connsiteY1722" fmla="*/ 1828518 h 4276054"/>
              <a:gd name="connsiteX1723" fmla="*/ 6636907 w 7037992"/>
              <a:gd name="connsiteY1723" fmla="*/ 1821686 h 4276054"/>
              <a:gd name="connsiteX1724" fmla="*/ 6637898 w 7037992"/>
              <a:gd name="connsiteY1724" fmla="*/ 1820695 h 4276054"/>
              <a:gd name="connsiteX1725" fmla="*/ 343340 w 7037992"/>
              <a:gd name="connsiteY1725" fmla="*/ 1820695 h 4276054"/>
              <a:gd name="connsiteX1726" fmla="*/ 341848 w 7037992"/>
              <a:gd name="connsiteY1726" fmla="*/ 1825598 h 4276054"/>
              <a:gd name="connsiteX1727" fmla="*/ 338584 w 7037992"/>
              <a:gd name="connsiteY1727" fmla="*/ 1825457 h 4276054"/>
              <a:gd name="connsiteX1728" fmla="*/ 339379 w 7037992"/>
              <a:gd name="connsiteY1728" fmla="*/ 1824661 h 4276054"/>
              <a:gd name="connsiteX1729" fmla="*/ 338075 w 7037992"/>
              <a:gd name="connsiteY1729" fmla="*/ 1825097 h 4276054"/>
              <a:gd name="connsiteX1730" fmla="*/ 163267 w 7037992"/>
              <a:gd name="connsiteY1730" fmla="*/ 1817466 h 4276054"/>
              <a:gd name="connsiteX1731" fmla="*/ 163363 w 7037992"/>
              <a:gd name="connsiteY1731" fmla="*/ 1817735 h 4276054"/>
              <a:gd name="connsiteX1732" fmla="*/ 169042 w 7037992"/>
              <a:gd name="connsiteY1732" fmla="*/ 1832594 h 4276054"/>
              <a:gd name="connsiteX1733" fmla="*/ 157896 w 7037992"/>
              <a:gd name="connsiteY1733" fmla="*/ 1837378 h 4276054"/>
              <a:gd name="connsiteX1734" fmla="*/ 160647 w 7037992"/>
              <a:gd name="connsiteY1734" fmla="*/ 1829991 h 4276054"/>
              <a:gd name="connsiteX1735" fmla="*/ 353465 w 7037992"/>
              <a:gd name="connsiteY1735" fmla="*/ 1813140 h 4276054"/>
              <a:gd name="connsiteX1736" fmla="*/ 354370 w 7037992"/>
              <a:gd name="connsiteY1736" fmla="*/ 1813528 h 4276054"/>
              <a:gd name="connsiteX1737" fmla="*/ 351263 w 7037992"/>
              <a:gd name="connsiteY1737" fmla="*/ 1815736 h 4276054"/>
              <a:gd name="connsiteX1738" fmla="*/ 352501 w 7037992"/>
              <a:gd name="connsiteY1738" fmla="*/ 1813753 h 4276054"/>
              <a:gd name="connsiteX1739" fmla="*/ 6689395 w 7037992"/>
              <a:gd name="connsiteY1739" fmla="*/ 1812761 h 4276054"/>
              <a:gd name="connsiteX1740" fmla="*/ 6697318 w 7037992"/>
              <a:gd name="connsiteY1740" fmla="*/ 1812761 h 4276054"/>
              <a:gd name="connsiteX1741" fmla="*/ 6697318 w 7037992"/>
              <a:gd name="connsiteY1741" fmla="*/ 1828628 h 4276054"/>
              <a:gd name="connsiteX1742" fmla="*/ 6673550 w 7037992"/>
              <a:gd name="connsiteY1742" fmla="*/ 1824661 h 4276054"/>
              <a:gd name="connsiteX1743" fmla="*/ 6673550 w 7037992"/>
              <a:gd name="connsiteY1743" fmla="*/ 1832594 h 4276054"/>
              <a:gd name="connsiteX1744" fmla="*/ 6668536 w 7037992"/>
              <a:gd name="connsiteY1744" fmla="*/ 1824785 h 4276054"/>
              <a:gd name="connsiteX1745" fmla="*/ 6664614 w 7037992"/>
              <a:gd name="connsiteY1745" fmla="*/ 1827613 h 4276054"/>
              <a:gd name="connsiteX1746" fmla="*/ 6658695 w 7037992"/>
              <a:gd name="connsiteY1746" fmla="*/ 1821686 h 4276054"/>
              <a:gd name="connsiteX1747" fmla="*/ 6657704 w 7037992"/>
              <a:gd name="connsiteY1747" fmla="*/ 1820695 h 4276054"/>
              <a:gd name="connsiteX1748" fmla="*/ 6689395 w 7037992"/>
              <a:gd name="connsiteY1748" fmla="*/ 1812761 h 4276054"/>
              <a:gd name="connsiteX1749" fmla="*/ 162110 w 7037992"/>
              <a:gd name="connsiteY1749" fmla="*/ 1809786 h 4276054"/>
              <a:gd name="connsiteX1750" fmla="*/ 164538 w 7037992"/>
              <a:gd name="connsiteY1750" fmla="*/ 1811390 h 4276054"/>
              <a:gd name="connsiteX1751" fmla="*/ 163267 w 7037992"/>
              <a:gd name="connsiteY1751" fmla="*/ 1817466 h 4276054"/>
              <a:gd name="connsiteX1752" fmla="*/ 160748 w 7037992"/>
              <a:gd name="connsiteY1752" fmla="*/ 1810406 h 4276054"/>
              <a:gd name="connsiteX1753" fmla="*/ 162110 w 7037992"/>
              <a:gd name="connsiteY1753" fmla="*/ 1809786 h 4276054"/>
              <a:gd name="connsiteX1754" fmla="*/ 251834 w 7037992"/>
              <a:gd name="connsiteY1754" fmla="*/ 1800861 h 4276054"/>
              <a:gd name="connsiteX1755" fmla="*/ 260152 w 7037992"/>
              <a:gd name="connsiteY1755" fmla="*/ 1800861 h 4276054"/>
              <a:gd name="connsiteX1756" fmla="*/ 251735 w 7037992"/>
              <a:gd name="connsiteY1756" fmla="*/ 1801853 h 4276054"/>
              <a:gd name="connsiteX1757" fmla="*/ 365738 w 7037992"/>
              <a:gd name="connsiteY1757" fmla="*/ 1790258 h 4276054"/>
              <a:gd name="connsiteX1758" fmla="*/ 368435 w 7037992"/>
              <a:gd name="connsiteY1758" fmla="*/ 1791609 h 4276054"/>
              <a:gd name="connsiteX1759" fmla="*/ 364942 w 7037992"/>
              <a:gd name="connsiteY1759" fmla="*/ 1792246 h 4276054"/>
              <a:gd name="connsiteX1760" fmla="*/ 363642 w 7037992"/>
              <a:gd name="connsiteY1760" fmla="*/ 1791440 h 4276054"/>
              <a:gd name="connsiteX1761" fmla="*/ 355224 w 7037992"/>
              <a:gd name="connsiteY1761" fmla="*/ 1788961 h 4276054"/>
              <a:gd name="connsiteX1762" fmla="*/ 359186 w 7037992"/>
              <a:gd name="connsiteY1762" fmla="*/ 1804828 h 4276054"/>
              <a:gd name="connsiteX1763" fmla="*/ 358967 w 7037992"/>
              <a:gd name="connsiteY1763" fmla="*/ 1809638 h 4276054"/>
              <a:gd name="connsiteX1764" fmla="*/ 353465 w 7037992"/>
              <a:gd name="connsiteY1764" fmla="*/ 1813140 h 4276054"/>
              <a:gd name="connsiteX1765" fmla="*/ 346807 w 7037992"/>
              <a:gd name="connsiteY1765" fmla="*/ 1810282 h 4276054"/>
              <a:gd name="connsiteX1766" fmla="*/ 343340 w 7037992"/>
              <a:gd name="connsiteY1766" fmla="*/ 1808795 h 4276054"/>
              <a:gd name="connsiteX1767" fmla="*/ 343340 w 7037992"/>
              <a:gd name="connsiteY1767" fmla="*/ 1800861 h 4276054"/>
              <a:gd name="connsiteX1768" fmla="*/ 339379 w 7037992"/>
              <a:gd name="connsiteY1768" fmla="*/ 1796895 h 4276054"/>
              <a:gd name="connsiteX1769" fmla="*/ 355224 w 7037992"/>
              <a:gd name="connsiteY1769" fmla="*/ 1788961 h 4276054"/>
              <a:gd name="connsiteX1770" fmla="*/ 371070 w 7037992"/>
              <a:gd name="connsiteY1770" fmla="*/ 1784995 h 4276054"/>
              <a:gd name="connsiteX1771" fmla="*/ 369027 w 7037992"/>
              <a:gd name="connsiteY1771" fmla="*/ 1788403 h 4276054"/>
              <a:gd name="connsiteX1772" fmla="*/ 365738 w 7037992"/>
              <a:gd name="connsiteY1772" fmla="*/ 1790258 h 4276054"/>
              <a:gd name="connsiteX1773" fmla="*/ 365128 w 7037992"/>
              <a:gd name="connsiteY1773" fmla="*/ 1789953 h 4276054"/>
              <a:gd name="connsiteX1774" fmla="*/ 363147 w 7037992"/>
              <a:gd name="connsiteY1774" fmla="*/ 1788961 h 4276054"/>
              <a:gd name="connsiteX1775" fmla="*/ 371070 w 7037992"/>
              <a:gd name="connsiteY1775" fmla="*/ 1784995 h 4276054"/>
              <a:gd name="connsiteX1776" fmla="*/ 382684 w 7037992"/>
              <a:gd name="connsiteY1776" fmla="*/ 1754749 h 4276054"/>
              <a:gd name="connsiteX1777" fmla="*/ 382459 w 7037992"/>
              <a:gd name="connsiteY1777" fmla="*/ 1754997 h 4276054"/>
              <a:gd name="connsiteX1778" fmla="*/ 381963 w 7037992"/>
              <a:gd name="connsiteY1778" fmla="*/ 1755245 h 4276054"/>
              <a:gd name="connsiteX1779" fmla="*/ 6536885 w 7037992"/>
              <a:gd name="connsiteY1779" fmla="*/ 1719546 h 4276054"/>
              <a:gd name="connsiteX1780" fmla="*/ 6537874 w 7037992"/>
              <a:gd name="connsiteY1780" fmla="*/ 1720537 h 4276054"/>
              <a:gd name="connsiteX1781" fmla="*/ 6538864 w 7037992"/>
              <a:gd name="connsiteY1781" fmla="*/ 1721528 h 4276054"/>
              <a:gd name="connsiteX1782" fmla="*/ 6536802 w 7037992"/>
              <a:gd name="connsiteY1782" fmla="*/ 1721528 h 4276054"/>
              <a:gd name="connsiteX1783" fmla="*/ 6537627 w 7037992"/>
              <a:gd name="connsiteY1783" fmla="*/ 1720413 h 4276054"/>
              <a:gd name="connsiteX1784" fmla="*/ 6536884 w 7037992"/>
              <a:gd name="connsiteY1784" fmla="*/ 1719545 h 4276054"/>
              <a:gd name="connsiteX1785" fmla="*/ 6536885 w 7037992"/>
              <a:gd name="connsiteY1785" fmla="*/ 1719546 h 4276054"/>
              <a:gd name="connsiteX1786" fmla="*/ 6536884 w 7037992"/>
              <a:gd name="connsiteY1786" fmla="*/ 1719545 h 4276054"/>
              <a:gd name="connsiteX1787" fmla="*/ 6552619 w 7037992"/>
              <a:gd name="connsiteY1787" fmla="*/ 1715688 h 4276054"/>
              <a:gd name="connsiteX1788" fmla="*/ 6550748 w 7037992"/>
              <a:gd name="connsiteY1788" fmla="*/ 1717562 h 4276054"/>
              <a:gd name="connsiteX1789" fmla="*/ 6552172 w 7037992"/>
              <a:gd name="connsiteY1789" fmla="*/ 1715764 h 4276054"/>
              <a:gd name="connsiteX1790" fmla="*/ 6554260 w 7037992"/>
              <a:gd name="connsiteY1790" fmla="*/ 1714046 h 4276054"/>
              <a:gd name="connsiteX1791" fmla="*/ 6556195 w 7037992"/>
              <a:gd name="connsiteY1791" fmla="*/ 1715082 h 4276054"/>
              <a:gd name="connsiteX1792" fmla="*/ 6552619 w 7037992"/>
              <a:gd name="connsiteY1792" fmla="*/ 1715688 h 4276054"/>
              <a:gd name="connsiteX1793" fmla="*/ 6552729 w 7037992"/>
              <a:gd name="connsiteY1793" fmla="*/ 1715578 h 4276054"/>
              <a:gd name="connsiteX1794" fmla="*/ 88188 w 7037992"/>
              <a:gd name="connsiteY1794" fmla="*/ 1712198 h 4276054"/>
              <a:gd name="connsiteX1795" fmla="*/ 89815 w 7037992"/>
              <a:gd name="connsiteY1795" fmla="*/ 1713595 h 4276054"/>
              <a:gd name="connsiteX1796" fmla="*/ 85854 w 7037992"/>
              <a:gd name="connsiteY1796" fmla="*/ 1713595 h 4276054"/>
              <a:gd name="connsiteX1797" fmla="*/ 6577051 w 7037992"/>
              <a:gd name="connsiteY1797" fmla="*/ 1705021 h 4276054"/>
              <a:gd name="connsiteX1798" fmla="*/ 6578478 w 7037992"/>
              <a:gd name="connsiteY1798" fmla="*/ 1705662 h 4276054"/>
              <a:gd name="connsiteX1799" fmla="*/ 6576992 w 7037992"/>
              <a:gd name="connsiteY1799" fmla="*/ 1705166 h 4276054"/>
              <a:gd name="connsiteX1800" fmla="*/ 6570559 w 7037992"/>
              <a:gd name="connsiteY1800" fmla="*/ 1702107 h 4276054"/>
              <a:gd name="connsiteX1801" fmla="*/ 6577921 w 7037992"/>
              <a:gd name="connsiteY1801" fmla="*/ 1702873 h 4276054"/>
              <a:gd name="connsiteX1802" fmla="*/ 6577051 w 7037992"/>
              <a:gd name="connsiteY1802" fmla="*/ 1705021 h 4276054"/>
              <a:gd name="connsiteX1803" fmla="*/ 447555 w 7037992"/>
              <a:gd name="connsiteY1803" fmla="*/ 1693354 h 4276054"/>
              <a:gd name="connsiteX1804" fmla="*/ 444664 w 7037992"/>
              <a:gd name="connsiteY1804" fmla="*/ 1697109 h 4276054"/>
              <a:gd name="connsiteX1805" fmla="*/ 446335 w 7037992"/>
              <a:gd name="connsiteY1805" fmla="*/ 1693762 h 4276054"/>
              <a:gd name="connsiteX1806" fmla="*/ 521116 w 7037992"/>
              <a:gd name="connsiteY1806" fmla="*/ 1672768 h 4276054"/>
              <a:gd name="connsiteX1807" fmla="*/ 509654 w 7037992"/>
              <a:gd name="connsiteY1807" fmla="*/ 1680002 h 4276054"/>
              <a:gd name="connsiteX1808" fmla="*/ 505260 w 7037992"/>
              <a:gd name="connsiteY1808" fmla="*/ 1678887 h 4276054"/>
              <a:gd name="connsiteX1809" fmla="*/ 505385 w 7037992"/>
              <a:gd name="connsiteY1809" fmla="*/ 1678018 h 4276054"/>
              <a:gd name="connsiteX1810" fmla="*/ 508912 w 7037992"/>
              <a:gd name="connsiteY1810" fmla="*/ 1676841 h 4276054"/>
              <a:gd name="connsiteX1811" fmla="*/ 525562 w 7037992"/>
              <a:gd name="connsiteY1811" fmla="*/ 1669962 h 4276054"/>
              <a:gd name="connsiteX1812" fmla="*/ 529523 w 7037992"/>
              <a:gd name="connsiteY1812" fmla="*/ 1669962 h 4276054"/>
              <a:gd name="connsiteX1813" fmla="*/ 521116 w 7037992"/>
              <a:gd name="connsiteY1813" fmla="*/ 1672768 h 4276054"/>
              <a:gd name="connsiteX1814" fmla="*/ 18511 w 7037992"/>
              <a:gd name="connsiteY1814" fmla="*/ 1662028 h 4276054"/>
              <a:gd name="connsiteX1815" fmla="*/ 26434 w 7037992"/>
              <a:gd name="connsiteY1815" fmla="*/ 1662028 h 4276054"/>
              <a:gd name="connsiteX1816" fmla="*/ 18511 w 7037992"/>
              <a:gd name="connsiteY1816" fmla="*/ 1665995 h 4276054"/>
              <a:gd name="connsiteX1817" fmla="*/ 18511 w 7037992"/>
              <a:gd name="connsiteY1817" fmla="*/ 1665003 h 4276054"/>
              <a:gd name="connsiteX1818" fmla="*/ 18511 w 7037992"/>
              <a:gd name="connsiteY1818" fmla="*/ 1662028 h 4276054"/>
              <a:gd name="connsiteX1819" fmla="*/ 6351196 w 7037992"/>
              <a:gd name="connsiteY1819" fmla="*/ 1637237 h 4276054"/>
              <a:gd name="connsiteX1820" fmla="*/ 6352682 w 7037992"/>
              <a:gd name="connsiteY1820" fmla="*/ 1638228 h 4276054"/>
              <a:gd name="connsiteX1821" fmla="*/ 6351493 w 7037992"/>
              <a:gd name="connsiteY1821" fmla="*/ 1638228 h 4276054"/>
              <a:gd name="connsiteX1822" fmla="*/ 573098 w 7037992"/>
              <a:gd name="connsiteY1822" fmla="*/ 1622362 h 4276054"/>
              <a:gd name="connsiteX1823" fmla="*/ 573098 w 7037992"/>
              <a:gd name="connsiteY1823" fmla="*/ 1623593 h 4276054"/>
              <a:gd name="connsiteX1824" fmla="*/ 568084 w 7037992"/>
              <a:gd name="connsiteY1824" fmla="*/ 1625151 h 4276054"/>
              <a:gd name="connsiteX1825" fmla="*/ 573098 w 7037992"/>
              <a:gd name="connsiteY1825" fmla="*/ 1622362 h 4276054"/>
              <a:gd name="connsiteX1826" fmla="*/ 38318 w 7037992"/>
              <a:gd name="connsiteY1826" fmla="*/ 1594595 h 4276054"/>
              <a:gd name="connsiteX1827" fmla="*/ 46240 w 7037992"/>
              <a:gd name="connsiteY1827" fmla="*/ 1598562 h 4276054"/>
              <a:gd name="connsiteX1828" fmla="*/ 42279 w 7037992"/>
              <a:gd name="connsiteY1828" fmla="*/ 1614428 h 4276054"/>
              <a:gd name="connsiteX1829" fmla="*/ 54163 w 7037992"/>
              <a:gd name="connsiteY1829" fmla="*/ 1638228 h 4276054"/>
              <a:gd name="connsiteX1830" fmla="*/ 54163 w 7037992"/>
              <a:gd name="connsiteY1830" fmla="*/ 1662028 h 4276054"/>
              <a:gd name="connsiteX1831" fmla="*/ 14550 w 7037992"/>
              <a:gd name="connsiteY1831" fmla="*/ 1638228 h 4276054"/>
              <a:gd name="connsiteX1832" fmla="*/ 14550 w 7037992"/>
              <a:gd name="connsiteY1832" fmla="*/ 1606495 h 4276054"/>
              <a:gd name="connsiteX1833" fmla="*/ 22472 w 7037992"/>
              <a:gd name="connsiteY1833" fmla="*/ 1602529 h 4276054"/>
              <a:gd name="connsiteX1834" fmla="*/ 26434 w 7037992"/>
              <a:gd name="connsiteY1834" fmla="*/ 1610462 h 4276054"/>
              <a:gd name="connsiteX1835" fmla="*/ 34356 w 7037992"/>
              <a:gd name="connsiteY1835" fmla="*/ 1610462 h 4276054"/>
              <a:gd name="connsiteX1836" fmla="*/ 38318 w 7037992"/>
              <a:gd name="connsiteY1836" fmla="*/ 1602529 h 4276054"/>
              <a:gd name="connsiteX1837" fmla="*/ 38318 w 7037992"/>
              <a:gd name="connsiteY1837" fmla="*/ 1594595 h 4276054"/>
              <a:gd name="connsiteX1838" fmla="*/ 6401332 w 7037992"/>
              <a:gd name="connsiteY1838" fmla="*/ 1575382 h 4276054"/>
              <a:gd name="connsiteX1839" fmla="*/ 6402198 w 7037992"/>
              <a:gd name="connsiteY1839" fmla="*/ 1576745 h 4276054"/>
              <a:gd name="connsiteX1840" fmla="*/ 6400218 w 7037992"/>
              <a:gd name="connsiteY1840" fmla="*/ 1578729 h 4276054"/>
              <a:gd name="connsiteX1841" fmla="*/ 6400713 w 7037992"/>
              <a:gd name="connsiteY1841" fmla="*/ 1577241 h 4276054"/>
              <a:gd name="connsiteX1842" fmla="*/ 473569 w 7037992"/>
              <a:gd name="connsiteY1842" fmla="*/ 1503362 h 4276054"/>
              <a:gd name="connsiteX1843" fmla="*/ 470103 w 7037992"/>
              <a:gd name="connsiteY1843" fmla="*/ 1511295 h 4276054"/>
              <a:gd name="connsiteX1844" fmla="*/ 466454 w 7037992"/>
              <a:gd name="connsiteY1844" fmla="*/ 1511295 h 4276054"/>
              <a:gd name="connsiteX1845" fmla="*/ 470660 w 7037992"/>
              <a:gd name="connsiteY1845" fmla="*/ 1503486 h 4276054"/>
              <a:gd name="connsiteX1846" fmla="*/ 473569 w 7037992"/>
              <a:gd name="connsiteY1846" fmla="*/ 1503362 h 4276054"/>
              <a:gd name="connsiteX1847" fmla="*/ 378992 w 7037992"/>
              <a:gd name="connsiteY1847" fmla="*/ 1491462 h 4276054"/>
              <a:gd name="connsiteX1848" fmla="*/ 379983 w 7037992"/>
              <a:gd name="connsiteY1848" fmla="*/ 1491958 h 4276054"/>
              <a:gd name="connsiteX1849" fmla="*/ 384323 w 7037992"/>
              <a:gd name="connsiteY1849" fmla="*/ 1494131 h 4276054"/>
              <a:gd name="connsiteX1850" fmla="*/ 384439 w 7037992"/>
              <a:gd name="connsiteY1850" fmla="*/ 1494437 h 4276054"/>
              <a:gd name="connsiteX1851" fmla="*/ 378992 w 7037992"/>
              <a:gd name="connsiteY1851" fmla="*/ 1491462 h 4276054"/>
              <a:gd name="connsiteX1852" fmla="*/ 438412 w 7037992"/>
              <a:gd name="connsiteY1852" fmla="*/ 1447829 h 4276054"/>
              <a:gd name="connsiteX1853" fmla="*/ 434962 w 7037992"/>
              <a:gd name="connsiteY1853" fmla="*/ 1451284 h 4276054"/>
              <a:gd name="connsiteX1854" fmla="*/ 433399 w 7037992"/>
              <a:gd name="connsiteY1854" fmla="*/ 1451176 h 4276054"/>
              <a:gd name="connsiteX1855" fmla="*/ 438412 w 7037992"/>
              <a:gd name="connsiteY1855" fmla="*/ 1447829 h 4276054"/>
              <a:gd name="connsiteX1856" fmla="*/ 6395999 w 7037992"/>
              <a:gd name="connsiteY1856" fmla="*/ 1405536 h 4276054"/>
              <a:gd name="connsiteX1857" fmla="*/ 6400218 w 7037992"/>
              <a:gd name="connsiteY1857" fmla="*/ 1416096 h 4276054"/>
              <a:gd name="connsiteX1858" fmla="*/ 6394152 w 7037992"/>
              <a:gd name="connsiteY1858" fmla="*/ 1408039 h 4276054"/>
              <a:gd name="connsiteX1859" fmla="*/ 559233 w 7037992"/>
              <a:gd name="connsiteY1859" fmla="*/ 1375933 h 4276054"/>
              <a:gd name="connsiteX1860" fmla="*/ 561214 w 7037992"/>
              <a:gd name="connsiteY1860" fmla="*/ 1376429 h 4276054"/>
              <a:gd name="connsiteX1861" fmla="*/ 559728 w 7037992"/>
              <a:gd name="connsiteY1861" fmla="*/ 1376925 h 4276054"/>
              <a:gd name="connsiteX1862" fmla="*/ 554529 w 7037992"/>
              <a:gd name="connsiteY1862" fmla="*/ 1378661 h 4276054"/>
              <a:gd name="connsiteX1863" fmla="*/ 554281 w 7037992"/>
              <a:gd name="connsiteY1863" fmla="*/ 1378413 h 4276054"/>
              <a:gd name="connsiteX1864" fmla="*/ 559233 w 7037992"/>
              <a:gd name="connsiteY1864" fmla="*/ 1375933 h 4276054"/>
              <a:gd name="connsiteX1865" fmla="*/ 626683 w 7037992"/>
              <a:gd name="connsiteY1865" fmla="*/ 1330116 h 4276054"/>
              <a:gd name="connsiteX1866" fmla="*/ 626081 w 7037992"/>
              <a:gd name="connsiteY1866" fmla="*/ 1331804 h 4276054"/>
              <a:gd name="connsiteX1867" fmla="*/ 625771 w 7037992"/>
              <a:gd name="connsiteY1867" fmla="*/ 1331557 h 4276054"/>
              <a:gd name="connsiteX1868" fmla="*/ 628556 w 7037992"/>
              <a:gd name="connsiteY1868" fmla="*/ 1324863 h 4276054"/>
              <a:gd name="connsiteX1869" fmla="*/ 629547 w 7037992"/>
              <a:gd name="connsiteY1869" fmla="*/ 1324863 h 4276054"/>
              <a:gd name="connsiteX1870" fmla="*/ 630007 w 7037992"/>
              <a:gd name="connsiteY1870" fmla="*/ 1324863 h 4276054"/>
              <a:gd name="connsiteX1871" fmla="*/ 626683 w 7037992"/>
              <a:gd name="connsiteY1871" fmla="*/ 1330116 h 4276054"/>
              <a:gd name="connsiteX1872" fmla="*/ 6352682 w 7037992"/>
              <a:gd name="connsiteY1872" fmla="*/ 1285196 h 4276054"/>
              <a:gd name="connsiteX1873" fmla="*/ 6353672 w 7037992"/>
              <a:gd name="connsiteY1873" fmla="*/ 1286188 h 4276054"/>
              <a:gd name="connsiteX1874" fmla="*/ 6357303 w 7037992"/>
              <a:gd name="connsiteY1874" fmla="*/ 1289824 h 4276054"/>
              <a:gd name="connsiteX1875" fmla="*/ 6356953 w 7037992"/>
              <a:gd name="connsiteY1875" fmla="*/ 1290216 h 4276054"/>
              <a:gd name="connsiteX1876" fmla="*/ 6352682 w 7037992"/>
              <a:gd name="connsiteY1876" fmla="*/ 1285196 h 4276054"/>
              <a:gd name="connsiteX1877" fmla="*/ 649666 w 7037992"/>
              <a:gd name="connsiteY1877" fmla="*/ 1272832 h 4276054"/>
              <a:gd name="connsiteX1878" fmla="*/ 651705 w 7037992"/>
              <a:gd name="connsiteY1878" fmla="*/ 1278317 h 4276054"/>
              <a:gd name="connsiteX1879" fmla="*/ 648363 w 7037992"/>
              <a:gd name="connsiteY1879" fmla="*/ 1273296 h 4276054"/>
              <a:gd name="connsiteX1880" fmla="*/ 702543 w 7037992"/>
              <a:gd name="connsiteY1880" fmla="*/ 1267582 h 4276054"/>
              <a:gd name="connsiteX1881" fmla="*/ 703822 w 7037992"/>
              <a:gd name="connsiteY1881" fmla="*/ 1268283 h 4276054"/>
              <a:gd name="connsiteX1882" fmla="*/ 703822 w 7037992"/>
              <a:gd name="connsiteY1882" fmla="*/ 1269330 h 4276054"/>
              <a:gd name="connsiteX1883" fmla="*/ 702336 w 7037992"/>
              <a:gd name="connsiteY1883" fmla="*/ 1269330 h 4276054"/>
              <a:gd name="connsiteX1884" fmla="*/ 701320 w 7037992"/>
              <a:gd name="connsiteY1884" fmla="*/ 1269330 h 4276054"/>
              <a:gd name="connsiteX1885" fmla="*/ 701965 w 7037992"/>
              <a:gd name="connsiteY1885" fmla="*/ 1268586 h 4276054"/>
              <a:gd name="connsiteX1886" fmla="*/ 3122748 w 7037992"/>
              <a:gd name="connsiteY1886" fmla="*/ 1179547 h 4276054"/>
              <a:gd name="connsiteX1887" fmla="*/ 3120235 w 7037992"/>
              <a:gd name="connsiteY1887" fmla="*/ 1182063 h 4276054"/>
              <a:gd name="connsiteX1888" fmla="*/ 3119125 w 7037992"/>
              <a:gd name="connsiteY1888" fmla="*/ 1181019 h 4276054"/>
              <a:gd name="connsiteX1889" fmla="*/ 3117140 w 7037992"/>
              <a:gd name="connsiteY1889" fmla="*/ 1179150 h 4276054"/>
              <a:gd name="connsiteX1890" fmla="*/ 3119125 w 7037992"/>
              <a:gd name="connsiteY1890" fmla="*/ 1181019 h 4276054"/>
              <a:gd name="connsiteX1891" fmla="*/ 3115213 w 7037992"/>
              <a:gd name="connsiteY1891" fmla="*/ 1182608 h 4276054"/>
              <a:gd name="connsiteX1892" fmla="*/ 3112312 w 7037992"/>
              <a:gd name="connsiteY1892" fmla="*/ 1182063 h 4276054"/>
              <a:gd name="connsiteX1893" fmla="*/ 3111960 w 7037992"/>
              <a:gd name="connsiteY1893" fmla="*/ 1183471 h 4276054"/>
              <a:gd name="connsiteX1894" fmla="*/ 3110331 w 7037992"/>
              <a:gd name="connsiteY1894" fmla="*/ 1182559 h 4276054"/>
              <a:gd name="connsiteX1895" fmla="*/ 3117140 w 7037992"/>
              <a:gd name="connsiteY1895" fmla="*/ 1179150 h 4276054"/>
              <a:gd name="connsiteX1896" fmla="*/ 3124196 w 7037992"/>
              <a:gd name="connsiteY1896" fmla="*/ 1178097 h 4276054"/>
              <a:gd name="connsiteX1897" fmla="*/ 3124808 w 7037992"/>
              <a:gd name="connsiteY1897" fmla="*/ 1178710 h 4276054"/>
              <a:gd name="connsiteX1898" fmla="*/ 3122748 w 7037992"/>
              <a:gd name="connsiteY1898" fmla="*/ 1179547 h 4276054"/>
              <a:gd name="connsiteX1899" fmla="*/ 6249687 w 7037992"/>
              <a:gd name="connsiteY1899" fmla="*/ 1154297 h 4276054"/>
              <a:gd name="connsiteX1900" fmla="*/ 6265532 w 7037992"/>
              <a:gd name="connsiteY1900" fmla="*/ 1158263 h 4276054"/>
              <a:gd name="connsiteX1901" fmla="*/ 6265532 w 7037992"/>
              <a:gd name="connsiteY1901" fmla="*/ 1162230 h 4276054"/>
              <a:gd name="connsiteX1902" fmla="*/ 6249687 w 7037992"/>
              <a:gd name="connsiteY1902" fmla="*/ 1154297 h 4276054"/>
              <a:gd name="connsiteX1903" fmla="*/ 6217996 w 7037992"/>
              <a:gd name="connsiteY1903" fmla="*/ 1144876 h 4276054"/>
              <a:gd name="connsiteX1904" fmla="*/ 6210074 w 7037992"/>
              <a:gd name="connsiteY1904" fmla="*/ 1150330 h 4276054"/>
              <a:gd name="connsiteX1905" fmla="*/ 6212424 w 7037992"/>
              <a:gd name="connsiteY1905" fmla="*/ 1147976 h 4276054"/>
              <a:gd name="connsiteX1906" fmla="*/ 6216759 w 7037992"/>
              <a:gd name="connsiteY1906" fmla="*/ 1145310 h 4276054"/>
              <a:gd name="connsiteX1907" fmla="*/ 6217996 w 7037992"/>
              <a:gd name="connsiteY1907" fmla="*/ 1144876 h 4276054"/>
              <a:gd name="connsiteX1908" fmla="*/ 6213171 w 7037992"/>
              <a:gd name="connsiteY1908" fmla="*/ 1107592 h 4276054"/>
              <a:gd name="connsiteX1909" fmla="*/ 6219482 w 7037992"/>
              <a:gd name="connsiteY1909" fmla="*/ 1112647 h 4276054"/>
              <a:gd name="connsiteX1910" fmla="*/ 6221958 w 7037992"/>
              <a:gd name="connsiteY1910" fmla="*/ 1114630 h 4276054"/>
              <a:gd name="connsiteX1911" fmla="*/ 6206112 w 7037992"/>
              <a:gd name="connsiteY1911" fmla="*/ 1110663 h 4276054"/>
              <a:gd name="connsiteX1912" fmla="*/ 6207921 w 7037992"/>
              <a:gd name="connsiteY1912" fmla="*/ 1109543 h 4276054"/>
              <a:gd name="connsiteX1913" fmla="*/ 6215026 w 7037992"/>
              <a:gd name="connsiteY1913" fmla="*/ 1106697 h 4276054"/>
              <a:gd name="connsiteX1914" fmla="*/ 6213911 w 7037992"/>
              <a:gd name="connsiteY1914" fmla="*/ 1107317 h 4276054"/>
              <a:gd name="connsiteX1915" fmla="*/ 6213171 w 7037992"/>
              <a:gd name="connsiteY1915" fmla="*/ 1107592 h 4276054"/>
              <a:gd name="connsiteX1916" fmla="*/ 6212998 w 7037992"/>
              <a:gd name="connsiteY1916" fmla="*/ 1107453 h 4276054"/>
              <a:gd name="connsiteX1917" fmla="*/ 5903566 w 7037992"/>
              <a:gd name="connsiteY1917" fmla="*/ 1085872 h 4276054"/>
              <a:gd name="connsiteX1918" fmla="*/ 5905051 w 7037992"/>
              <a:gd name="connsiteY1918" fmla="*/ 1086863 h 4276054"/>
              <a:gd name="connsiteX1919" fmla="*/ 5904061 w 7037992"/>
              <a:gd name="connsiteY1919" fmla="*/ 1087359 h 4276054"/>
              <a:gd name="connsiteX1920" fmla="*/ 5904018 w 7037992"/>
              <a:gd name="connsiteY1920" fmla="*/ 1087381 h 4276054"/>
              <a:gd name="connsiteX1921" fmla="*/ 3897646 w 7037992"/>
              <a:gd name="connsiteY1921" fmla="*/ 1048684 h 4276054"/>
              <a:gd name="connsiteX1922" fmla="*/ 3900617 w 7037992"/>
              <a:gd name="connsiteY1922" fmla="*/ 1051164 h 4276054"/>
              <a:gd name="connsiteX1923" fmla="*/ 3899627 w 7037992"/>
              <a:gd name="connsiteY1923" fmla="*/ 1051164 h 4276054"/>
              <a:gd name="connsiteX1924" fmla="*/ 3898789 w 7037992"/>
              <a:gd name="connsiteY1924" fmla="*/ 1051164 h 4276054"/>
              <a:gd name="connsiteX1925" fmla="*/ 728748 w 7037992"/>
              <a:gd name="connsiteY1925" fmla="*/ 1019674 h 4276054"/>
              <a:gd name="connsiteX1926" fmla="*/ 723628 w 7037992"/>
              <a:gd name="connsiteY1926" fmla="*/ 1027364 h 4276054"/>
              <a:gd name="connsiteX1927" fmla="*/ 715706 w 7037992"/>
              <a:gd name="connsiteY1927" fmla="*/ 1023397 h 4276054"/>
              <a:gd name="connsiteX1928" fmla="*/ 713230 w 7037992"/>
              <a:gd name="connsiteY1928" fmla="*/ 1022405 h 4276054"/>
              <a:gd name="connsiteX1929" fmla="*/ 712478 w 7037992"/>
              <a:gd name="connsiteY1929" fmla="*/ 1022104 h 4276054"/>
              <a:gd name="connsiteX1930" fmla="*/ 700851 w 7037992"/>
              <a:gd name="connsiteY1930" fmla="*/ 1017447 h 4276054"/>
              <a:gd name="connsiteX1931" fmla="*/ 712478 w 7037992"/>
              <a:gd name="connsiteY1931" fmla="*/ 1022104 h 4276054"/>
              <a:gd name="connsiteX1932" fmla="*/ 703822 w 7037992"/>
              <a:gd name="connsiteY1932" fmla="*/ 1023397 h 4276054"/>
              <a:gd name="connsiteX1933" fmla="*/ 3136080 w 7037992"/>
              <a:gd name="connsiteY1933" fmla="*/ 1015464 h 4276054"/>
              <a:gd name="connsiteX1934" fmla="*/ 3136080 w 7037992"/>
              <a:gd name="connsiteY1934" fmla="*/ 1016455 h 4276054"/>
              <a:gd name="connsiteX1935" fmla="*/ 3136080 w 7037992"/>
              <a:gd name="connsiteY1935" fmla="*/ 1022667 h 4276054"/>
              <a:gd name="connsiteX1936" fmla="*/ 3131469 w 7037992"/>
              <a:gd name="connsiteY1936" fmla="*/ 1024763 h 4276054"/>
              <a:gd name="connsiteX1937" fmla="*/ 3130229 w 7037992"/>
              <a:gd name="connsiteY1937" fmla="*/ 1019796 h 4276054"/>
              <a:gd name="connsiteX1938" fmla="*/ 3132428 w 7037992"/>
              <a:gd name="connsiteY1938" fmla="*/ 1017137 h 4276054"/>
              <a:gd name="connsiteX1939" fmla="*/ 3136080 w 7037992"/>
              <a:gd name="connsiteY1939" fmla="*/ 1015464 h 4276054"/>
              <a:gd name="connsiteX1940" fmla="*/ 699860 w 7037992"/>
              <a:gd name="connsiteY1940" fmla="*/ 1015464 h 4276054"/>
              <a:gd name="connsiteX1941" fmla="*/ 700356 w 7037992"/>
              <a:gd name="connsiteY1941" fmla="*/ 1016455 h 4276054"/>
              <a:gd name="connsiteX1942" fmla="*/ 700851 w 7037992"/>
              <a:gd name="connsiteY1942" fmla="*/ 1017447 h 4276054"/>
              <a:gd name="connsiteX1943" fmla="*/ 698482 w 7037992"/>
              <a:gd name="connsiteY1943" fmla="*/ 1016498 h 4276054"/>
              <a:gd name="connsiteX1944" fmla="*/ 4051148 w 7037992"/>
              <a:gd name="connsiteY1944" fmla="*/ 1015463 h 4276054"/>
              <a:gd name="connsiteX1945" fmla="*/ 4051148 w 7037992"/>
              <a:gd name="connsiteY1945" fmla="*/ 1015464 h 4276054"/>
              <a:gd name="connsiteX1946" fmla="*/ 4051147 w 7037992"/>
              <a:gd name="connsiteY1946" fmla="*/ 1015464 h 4276054"/>
              <a:gd name="connsiteX1947" fmla="*/ 4055109 w 7037992"/>
              <a:gd name="connsiteY1947" fmla="*/ 1011497 h 4276054"/>
              <a:gd name="connsiteX1948" fmla="*/ 4057585 w 7037992"/>
              <a:gd name="connsiteY1948" fmla="*/ 1013480 h 4276054"/>
              <a:gd name="connsiteX1949" fmla="*/ 4051148 w 7037992"/>
              <a:gd name="connsiteY1949" fmla="*/ 1015463 h 4276054"/>
              <a:gd name="connsiteX1950" fmla="*/ 4053624 w 7037992"/>
              <a:gd name="connsiteY1950" fmla="*/ 1012985 h 4276054"/>
              <a:gd name="connsiteX1951" fmla="*/ 4055109 w 7037992"/>
              <a:gd name="connsiteY1951" fmla="*/ 1011497 h 4276054"/>
              <a:gd name="connsiteX1952" fmla="*/ 4971817 w 7037992"/>
              <a:gd name="connsiteY1952" fmla="*/ 1009855 h 4276054"/>
              <a:gd name="connsiteX1953" fmla="*/ 4968196 w 7037992"/>
              <a:gd name="connsiteY1953" fmla="*/ 1013480 h 4276054"/>
              <a:gd name="connsiteX1954" fmla="*/ 4966215 w 7037992"/>
              <a:gd name="connsiteY1954" fmla="*/ 1015464 h 4276054"/>
              <a:gd name="connsiteX1955" fmla="*/ 4970857 w 7037992"/>
              <a:gd name="connsiteY1955" fmla="*/ 1010505 h 4276054"/>
              <a:gd name="connsiteX1956" fmla="*/ 3948153 w 7037992"/>
              <a:gd name="connsiteY1956" fmla="*/ 1007530 h 4276054"/>
              <a:gd name="connsiteX1957" fmla="*/ 3947377 w 7037992"/>
              <a:gd name="connsiteY1957" fmla="*/ 1008567 h 4276054"/>
              <a:gd name="connsiteX1958" fmla="*/ 3942025 w 7037992"/>
              <a:gd name="connsiteY1958" fmla="*/ 1009204 h 4276054"/>
              <a:gd name="connsiteX1959" fmla="*/ 3948153 w 7037992"/>
              <a:gd name="connsiteY1959" fmla="*/ 1007530 h 4276054"/>
              <a:gd name="connsiteX1960" fmla="*/ 699860 w 7037992"/>
              <a:gd name="connsiteY1960" fmla="*/ 1003564 h 4276054"/>
              <a:gd name="connsiteX1961" fmla="*/ 691938 w 7037992"/>
              <a:gd name="connsiteY1961" fmla="*/ 1011497 h 4276054"/>
              <a:gd name="connsiteX1962" fmla="*/ 695899 w 7037992"/>
              <a:gd name="connsiteY1962" fmla="*/ 1015464 h 4276054"/>
              <a:gd name="connsiteX1963" fmla="*/ 698482 w 7037992"/>
              <a:gd name="connsiteY1963" fmla="*/ 1016498 h 4276054"/>
              <a:gd name="connsiteX1964" fmla="*/ 685996 w 7037992"/>
              <a:gd name="connsiteY1964" fmla="*/ 1025876 h 4276054"/>
              <a:gd name="connsiteX1965" fmla="*/ 684015 w 7037992"/>
              <a:gd name="connsiteY1965" fmla="*/ 1027364 h 4276054"/>
              <a:gd name="connsiteX1966" fmla="*/ 680054 w 7037992"/>
              <a:gd name="connsiteY1966" fmla="*/ 1023397 h 4276054"/>
              <a:gd name="connsiteX1967" fmla="*/ 668170 w 7037992"/>
              <a:gd name="connsiteY1967" fmla="*/ 1031330 h 4276054"/>
              <a:gd name="connsiteX1968" fmla="*/ 699860 w 7037992"/>
              <a:gd name="connsiteY1968" fmla="*/ 1003564 h 4276054"/>
              <a:gd name="connsiteX1969" fmla="*/ 4980142 w 7037992"/>
              <a:gd name="connsiteY1969" fmla="*/ 1002076 h 4276054"/>
              <a:gd name="connsiteX1970" fmla="*/ 4982556 w 7037992"/>
              <a:gd name="connsiteY1970" fmla="*/ 1002572 h 4276054"/>
              <a:gd name="connsiteX1971" fmla="*/ 4971817 w 7037992"/>
              <a:gd name="connsiteY1971" fmla="*/ 1009855 h 4276054"/>
              <a:gd name="connsiteX1972" fmla="*/ 4979145 w 7037992"/>
              <a:gd name="connsiteY1972" fmla="*/ 1002517 h 4276054"/>
              <a:gd name="connsiteX1973" fmla="*/ 3048931 w 7037992"/>
              <a:gd name="connsiteY1973" fmla="*/ 999597 h 4276054"/>
              <a:gd name="connsiteX1974" fmla="*/ 3045960 w 7037992"/>
              <a:gd name="connsiteY1974" fmla="*/ 1002076 h 4276054"/>
              <a:gd name="connsiteX1975" fmla="*/ 3037639 w 7037992"/>
              <a:gd name="connsiteY1975" fmla="*/ 1009020 h 4276054"/>
              <a:gd name="connsiteX1976" fmla="*/ 3037542 w 7037992"/>
              <a:gd name="connsiteY1976" fmla="*/ 1009018 h 4276054"/>
              <a:gd name="connsiteX1977" fmla="*/ 3048931 w 7037992"/>
              <a:gd name="connsiteY1977" fmla="*/ 999597 h 4276054"/>
              <a:gd name="connsiteX1978" fmla="*/ 768874 w 7037992"/>
              <a:gd name="connsiteY1978" fmla="*/ 994577 h 4276054"/>
              <a:gd name="connsiteX1979" fmla="*/ 770669 w 7037992"/>
              <a:gd name="connsiteY1979" fmla="*/ 996126 h 4276054"/>
              <a:gd name="connsiteX1980" fmla="*/ 767203 w 7037992"/>
              <a:gd name="connsiteY1980" fmla="*/ 999597 h 4276054"/>
              <a:gd name="connsiteX1981" fmla="*/ 767698 w 7037992"/>
              <a:gd name="connsiteY1981" fmla="*/ 998110 h 4276054"/>
              <a:gd name="connsiteX1982" fmla="*/ 5132591 w 7037992"/>
              <a:gd name="connsiteY1982" fmla="*/ 987697 h 4276054"/>
              <a:gd name="connsiteX1983" fmla="*/ 5133582 w 7037992"/>
              <a:gd name="connsiteY1983" fmla="*/ 987697 h 4276054"/>
              <a:gd name="connsiteX1984" fmla="*/ 5134430 w 7037992"/>
              <a:gd name="connsiteY1984" fmla="*/ 987697 h 4276054"/>
              <a:gd name="connsiteX1985" fmla="*/ 5134634 w 7037992"/>
              <a:gd name="connsiteY1985" fmla="*/ 988255 h 4276054"/>
              <a:gd name="connsiteX1986" fmla="*/ 5132096 w 7037992"/>
              <a:gd name="connsiteY1986" fmla="*/ 990176 h 4276054"/>
              <a:gd name="connsiteX1987" fmla="*/ 5129633 w 7037992"/>
              <a:gd name="connsiteY1987" fmla="*/ 988882 h 4276054"/>
              <a:gd name="connsiteX1988" fmla="*/ 3076577 w 7037992"/>
              <a:gd name="connsiteY1988" fmla="*/ 985177 h 4276054"/>
              <a:gd name="connsiteX1989" fmla="*/ 3070594 w 7037992"/>
              <a:gd name="connsiteY1989" fmla="*/ 989866 h 4276054"/>
              <a:gd name="connsiteX1990" fmla="*/ 3076289 w 7037992"/>
              <a:gd name="connsiteY1990" fmla="*/ 985280 h 4276054"/>
              <a:gd name="connsiteX1991" fmla="*/ 5104862 w 7037992"/>
              <a:gd name="connsiteY1991" fmla="*/ 979764 h 4276054"/>
              <a:gd name="connsiteX1992" fmla="*/ 5120707 w 7037992"/>
              <a:gd name="connsiteY1992" fmla="*/ 987697 h 4276054"/>
              <a:gd name="connsiteX1993" fmla="*/ 5125845 w 7037992"/>
              <a:gd name="connsiteY1993" fmla="*/ 986891 h 4276054"/>
              <a:gd name="connsiteX1994" fmla="*/ 5129633 w 7037992"/>
              <a:gd name="connsiteY1994" fmla="*/ 988882 h 4276054"/>
              <a:gd name="connsiteX1995" fmla="*/ 5115261 w 7037992"/>
              <a:gd name="connsiteY1995" fmla="*/ 994639 h 4276054"/>
              <a:gd name="connsiteX1996" fmla="*/ 5112785 w 7037992"/>
              <a:gd name="connsiteY1996" fmla="*/ 995630 h 4276054"/>
              <a:gd name="connsiteX1997" fmla="*/ 5100901 w 7037992"/>
              <a:gd name="connsiteY1997" fmla="*/ 995630 h 4276054"/>
              <a:gd name="connsiteX1998" fmla="*/ 5104862 w 7037992"/>
              <a:gd name="connsiteY1998" fmla="*/ 983730 h 4276054"/>
              <a:gd name="connsiteX1999" fmla="*/ 5104862 w 7037992"/>
              <a:gd name="connsiteY1999" fmla="*/ 979764 h 4276054"/>
              <a:gd name="connsiteX2000" fmla="*/ 5128630 w 7037992"/>
              <a:gd name="connsiteY2000" fmla="*/ 971830 h 4276054"/>
              <a:gd name="connsiteX2001" fmla="*/ 5140514 w 7037992"/>
              <a:gd name="connsiteY2001" fmla="*/ 987697 h 4276054"/>
              <a:gd name="connsiteX2002" fmla="*/ 5134430 w 7037992"/>
              <a:gd name="connsiteY2002" fmla="*/ 987697 h 4276054"/>
              <a:gd name="connsiteX2003" fmla="*/ 3235356 w 7037992"/>
              <a:gd name="connsiteY2003" fmla="*/ 969660 h 4276054"/>
              <a:gd name="connsiteX2004" fmla="*/ 3238084 w 7037992"/>
              <a:gd name="connsiteY2004" fmla="*/ 970343 h 4276054"/>
              <a:gd name="connsiteX2005" fmla="*/ 3231152 w 7037992"/>
              <a:gd name="connsiteY2005" fmla="*/ 979764 h 4276054"/>
              <a:gd name="connsiteX2006" fmla="*/ 3256144 w 7037992"/>
              <a:gd name="connsiteY2006" fmla="*/ 953295 h 4276054"/>
              <a:gd name="connsiteX2007" fmla="*/ 3262719 w 7037992"/>
              <a:gd name="connsiteY2007" fmla="*/ 954229 h 4276054"/>
              <a:gd name="connsiteX2008" fmla="*/ 3257024 w 7037992"/>
              <a:gd name="connsiteY2008" fmla="*/ 954229 h 4276054"/>
              <a:gd name="connsiteX2009" fmla="*/ 4012187 w 7037992"/>
              <a:gd name="connsiteY2009" fmla="*/ 924558 h 4276054"/>
              <a:gd name="connsiteX2010" fmla="*/ 4013515 w 7037992"/>
              <a:gd name="connsiteY2010" fmla="*/ 925222 h 4276054"/>
              <a:gd name="connsiteX2011" fmla="*/ 4015631 w 7037992"/>
              <a:gd name="connsiteY2011" fmla="*/ 926282 h 4276054"/>
              <a:gd name="connsiteX2012" fmla="*/ 4012525 w 7037992"/>
              <a:gd name="connsiteY2012" fmla="*/ 926214 h 4276054"/>
              <a:gd name="connsiteX2013" fmla="*/ 458888 w 7037992"/>
              <a:gd name="connsiteY2013" fmla="*/ 924365 h 4276054"/>
              <a:gd name="connsiteX2014" fmla="*/ 460020 w 7037992"/>
              <a:gd name="connsiteY2014" fmla="*/ 924591 h 4276054"/>
              <a:gd name="connsiteX2015" fmla="*/ 457229 w 7037992"/>
              <a:gd name="connsiteY2015" fmla="*/ 926338 h 4276054"/>
              <a:gd name="connsiteX2016" fmla="*/ 455248 w 7037992"/>
              <a:gd name="connsiteY2016" fmla="*/ 927206 h 4276054"/>
              <a:gd name="connsiteX2017" fmla="*/ 4011534 w 7037992"/>
              <a:gd name="connsiteY2017" fmla="*/ 921354 h 4276054"/>
              <a:gd name="connsiteX2018" fmla="*/ 4012187 w 7037992"/>
              <a:gd name="connsiteY2018" fmla="*/ 924558 h 4276054"/>
              <a:gd name="connsiteX2019" fmla="*/ 4011534 w 7037992"/>
              <a:gd name="connsiteY2019" fmla="*/ 924231 h 4276054"/>
              <a:gd name="connsiteX2020" fmla="*/ 4011534 w 7037992"/>
              <a:gd name="connsiteY2020" fmla="*/ 916297 h 4276054"/>
              <a:gd name="connsiteX2021" fmla="*/ 4011534 w 7037992"/>
              <a:gd name="connsiteY2021" fmla="*/ 917289 h 4276054"/>
              <a:gd name="connsiteX2022" fmla="*/ 4011534 w 7037992"/>
              <a:gd name="connsiteY2022" fmla="*/ 921354 h 4276054"/>
              <a:gd name="connsiteX2023" fmla="*/ 4011287 w 7037992"/>
              <a:gd name="connsiteY2023" fmla="*/ 920140 h 4276054"/>
              <a:gd name="connsiteX2024" fmla="*/ 4011534 w 7037992"/>
              <a:gd name="connsiteY2024" fmla="*/ 916297 h 4276054"/>
              <a:gd name="connsiteX2025" fmla="*/ 466142 w 7037992"/>
              <a:gd name="connsiteY2025" fmla="*/ 916297 h 4276054"/>
              <a:gd name="connsiteX2026" fmla="*/ 463666 w 7037992"/>
              <a:gd name="connsiteY2026" fmla="*/ 920636 h 4276054"/>
              <a:gd name="connsiteX2027" fmla="*/ 458888 w 7037992"/>
              <a:gd name="connsiteY2027" fmla="*/ 924365 h 4276054"/>
              <a:gd name="connsiteX2028" fmla="*/ 458219 w 7037992"/>
              <a:gd name="connsiteY2028" fmla="*/ 924231 h 4276054"/>
              <a:gd name="connsiteX2029" fmla="*/ 466142 w 7037992"/>
              <a:gd name="connsiteY2029" fmla="*/ 916297 h 4276054"/>
              <a:gd name="connsiteX2030" fmla="*/ 4020927 w 7037992"/>
              <a:gd name="connsiteY2030" fmla="*/ 901903 h 4276054"/>
              <a:gd name="connsiteX2031" fmla="*/ 4020943 w 7037992"/>
              <a:gd name="connsiteY2031" fmla="*/ 901918 h 4276054"/>
              <a:gd name="connsiteX2032" fmla="*/ 4031341 w 7037992"/>
              <a:gd name="connsiteY2032" fmla="*/ 912331 h 4276054"/>
              <a:gd name="connsiteX2033" fmla="*/ 4029741 w 7037992"/>
              <a:gd name="connsiteY2033" fmla="*/ 914039 h 4276054"/>
              <a:gd name="connsiteX2034" fmla="*/ 4020757 w 7037992"/>
              <a:gd name="connsiteY2034" fmla="*/ 907248 h 4276054"/>
              <a:gd name="connsiteX2035" fmla="*/ 4019457 w 7037992"/>
              <a:gd name="connsiteY2035" fmla="*/ 900431 h 4276054"/>
              <a:gd name="connsiteX2036" fmla="*/ 4039264 w 7037992"/>
              <a:gd name="connsiteY2036" fmla="*/ 900431 h 4276054"/>
              <a:gd name="connsiteX2037" fmla="*/ 4031341 w 7037992"/>
              <a:gd name="connsiteY2037" fmla="*/ 908364 h 4276054"/>
              <a:gd name="connsiteX2038" fmla="*/ 4020943 w 7037992"/>
              <a:gd name="connsiteY2038" fmla="*/ 901422 h 4276054"/>
              <a:gd name="connsiteX2039" fmla="*/ 4020927 w 7037992"/>
              <a:gd name="connsiteY2039" fmla="*/ 901903 h 4276054"/>
              <a:gd name="connsiteX2040" fmla="*/ 3325233 w 7037992"/>
              <a:gd name="connsiteY2040" fmla="*/ 883572 h 4276054"/>
              <a:gd name="connsiteX2041" fmla="*/ 3310378 w 7037992"/>
              <a:gd name="connsiteY2041" fmla="*/ 908364 h 4276054"/>
              <a:gd name="connsiteX2042" fmla="*/ 3314340 w 7037992"/>
              <a:gd name="connsiteY2042" fmla="*/ 908364 h 4276054"/>
              <a:gd name="connsiteX2043" fmla="*/ 3310378 w 7037992"/>
              <a:gd name="connsiteY2043" fmla="*/ 916297 h 4276054"/>
              <a:gd name="connsiteX2044" fmla="*/ 3298494 w 7037992"/>
              <a:gd name="connsiteY2044" fmla="*/ 920264 h 4276054"/>
              <a:gd name="connsiteX2045" fmla="*/ 3278688 w 7037992"/>
              <a:gd name="connsiteY2045" fmla="*/ 916297 h 4276054"/>
              <a:gd name="connsiteX2046" fmla="*/ 3286610 w 7037992"/>
              <a:gd name="connsiteY2046" fmla="*/ 900431 h 4276054"/>
              <a:gd name="connsiteX2047" fmla="*/ 3310378 w 7037992"/>
              <a:gd name="connsiteY2047" fmla="*/ 888531 h 4276054"/>
              <a:gd name="connsiteX2048" fmla="*/ 3325233 w 7037992"/>
              <a:gd name="connsiteY2048" fmla="*/ 883572 h 4276054"/>
              <a:gd name="connsiteX2049" fmla="*/ 4054118 w 7037992"/>
              <a:gd name="connsiteY2049" fmla="*/ 850600 h 4276054"/>
              <a:gd name="connsiteX2050" fmla="*/ 4055109 w 7037992"/>
              <a:gd name="connsiteY2050" fmla="*/ 850848 h 4276054"/>
              <a:gd name="connsiteX2051" fmla="*/ 4051147 w 7037992"/>
              <a:gd name="connsiteY2051" fmla="*/ 852831 h 4276054"/>
              <a:gd name="connsiteX2052" fmla="*/ 4053128 w 7037992"/>
              <a:gd name="connsiteY2052" fmla="*/ 851343 h 4276054"/>
              <a:gd name="connsiteX2053" fmla="*/ 4048641 w 7037992"/>
              <a:gd name="connsiteY2053" fmla="*/ 849228 h 4276054"/>
              <a:gd name="connsiteX2054" fmla="*/ 4051262 w 7037992"/>
              <a:gd name="connsiteY2054" fmla="*/ 849885 h 4276054"/>
              <a:gd name="connsiteX2055" fmla="*/ 4049353 w 7037992"/>
              <a:gd name="connsiteY2055" fmla="*/ 850972 h 4276054"/>
              <a:gd name="connsiteX2056" fmla="*/ 3375576 w 7037992"/>
              <a:gd name="connsiteY2056" fmla="*/ 845226 h 4276054"/>
              <a:gd name="connsiteX2057" fmla="*/ 3375989 w 7037992"/>
              <a:gd name="connsiteY2057" fmla="*/ 845745 h 4276054"/>
              <a:gd name="connsiteX2058" fmla="*/ 3375344 w 7037992"/>
              <a:gd name="connsiteY2058" fmla="*/ 845691 h 4276054"/>
              <a:gd name="connsiteX2059" fmla="*/ 3365837 w 7037992"/>
              <a:gd name="connsiteY2059" fmla="*/ 844898 h 4276054"/>
              <a:gd name="connsiteX2060" fmla="*/ 3375344 w 7037992"/>
              <a:gd name="connsiteY2060" fmla="*/ 845691 h 4276054"/>
              <a:gd name="connsiteX2061" fmla="*/ 3374094 w 7037992"/>
              <a:gd name="connsiteY2061" fmla="*/ 848196 h 4276054"/>
              <a:gd name="connsiteX2062" fmla="*/ 3369736 w 7037992"/>
              <a:gd name="connsiteY2062" fmla="*/ 845827 h 4276054"/>
              <a:gd name="connsiteX2063" fmla="*/ 3365837 w 7037992"/>
              <a:gd name="connsiteY2063" fmla="*/ 844898 h 4276054"/>
              <a:gd name="connsiteX2064" fmla="*/ 4066993 w 7037992"/>
              <a:gd name="connsiteY2064" fmla="*/ 840931 h 4276054"/>
              <a:gd name="connsiteX2065" fmla="*/ 4054118 w 7037992"/>
              <a:gd name="connsiteY2065" fmla="*/ 850600 h 4276054"/>
              <a:gd name="connsiteX2066" fmla="*/ 4051262 w 7037992"/>
              <a:gd name="connsiteY2066" fmla="*/ 849885 h 4276054"/>
              <a:gd name="connsiteX2067" fmla="*/ 5619715 w 7037992"/>
              <a:gd name="connsiteY2067" fmla="*/ 833299 h 4276054"/>
              <a:gd name="connsiteX2068" fmla="*/ 5622311 w 7037992"/>
              <a:gd name="connsiteY2068" fmla="*/ 833493 h 4276054"/>
              <a:gd name="connsiteX2069" fmla="*/ 5619835 w 7037992"/>
              <a:gd name="connsiteY2069" fmla="*/ 844898 h 4276054"/>
              <a:gd name="connsiteX2070" fmla="*/ 5615874 w 7037992"/>
              <a:gd name="connsiteY2070" fmla="*/ 836964 h 4276054"/>
              <a:gd name="connsiteX2071" fmla="*/ 5618164 w 7037992"/>
              <a:gd name="connsiteY2071" fmla="*/ 833183 h 4276054"/>
              <a:gd name="connsiteX2072" fmla="*/ 5618790 w 7037992"/>
              <a:gd name="connsiteY2072" fmla="*/ 833230 h 4276054"/>
              <a:gd name="connsiteX2073" fmla="*/ 5617953 w 7037992"/>
              <a:gd name="connsiteY2073" fmla="*/ 833416 h 4276054"/>
              <a:gd name="connsiteX2074" fmla="*/ 5624309 w 7037992"/>
              <a:gd name="connsiteY2074" fmla="*/ 832371 h 4276054"/>
              <a:gd name="connsiteX2075" fmla="*/ 5625282 w 7037992"/>
              <a:gd name="connsiteY2075" fmla="*/ 832502 h 4276054"/>
              <a:gd name="connsiteX2076" fmla="*/ 5631719 w 7037992"/>
              <a:gd name="connsiteY2076" fmla="*/ 836964 h 4276054"/>
              <a:gd name="connsiteX2077" fmla="*/ 3206941 w 7037992"/>
              <a:gd name="connsiteY2077" fmla="*/ 831236 h 4276054"/>
              <a:gd name="connsiteX2078" fmla="*/ 3204103 w 7037992"/>
              <a:gd name="connsiteY2078" fmla="*/ 836407 h 4276054"/>
              <a:gd name="connsiteX2079" fmla="*/ 3195500 w 7037992"/>
              <a:gd name="connsiteY2079" fmla="*/ 836964 h 4276054"/>
              <a:gd name="connsiteX2080" fmla="*/ 3198471 w 7037992"/>
              <a:gd name="connsiteY2080" fmla="*/ 835477 h 4276054"/>
              <a:gd name="connsiteX2081" fmla="*/ 5621321 w 7037992"/>
              <a:gd name="connsiteY2081" fmla="*/ 830518 h 4276054"/>
              <a:gd name="connsiteX2082" fmla="*/ 5624309 w 7037992"/>
              <a:gd name="connsiteY2082" fmla="*/ 832371 h 4276054"/>
              <a:gd name="connsiteX2083" fmla="*/ 5621135 w 7037992"/>
              <a:gd name="connsiteY2083" fmla="*/ 831944 h 4276054"/>
              <a:gd name="connsiteX2084" fmla="*/ 5619715 w 7037992"/>
              <a:gd name="connsiteY2084" fmla="*/ 833299 h 4276054"/>
              <a:gd name="connsiteX2085" fmla="*/ 5618790 w 7037992"/>
              <a:gd name="connsiteY2085" fmla="*/ 833230 h 4276054"/>
              <a:gd name="connsiteX2086" fmla="*/ 5619835 w 7037992"/>
              <a:gd name="connsiteY2086" fmla="*/ 832998 h 4276054"/>
              <a:gd name="connsiteX2087" fmla="*/ 5621321 w 7037992"/>
              <a:gd name="connsiteY2087" fmla="*/ 830518 h 4276054"/>
              <a:gd name="connsiteX2088" fmla="*/ 5639642 w 7037992"/>
              <a:gd name="connsiteY2088" fmla="*/ 829031 h 4276054"/>
              <a:gd name="connsiteX2089" fmla="*/ 5639642 w 7037992"/>
              <a:gd name="connsiteY2089" fmla="*/ 832998 h 4276054"/>
              <a:gd name="connsiteX2090" fmla="*/ 5631719 w 7037992"/>
              <a:gd name="connsiteY2090" fmla="*/ 836964 h 4276054"/>
              <a:gd name="connsiteX2091" fmla="*/ 5639642 w 7037992"/>
              <a:gd name="connsiteY2091" fmla="*/ 829031 h 4276054"/>
              <a:gd name="connsiteX2092" fmla="*/ 458373 w 7037992"/>
              <a:gd name="connsiteY2092" fmla="*/ 825751 h 4276054"/>
              <a:gd name="connsiteX2093" fmla="*/ 467155 w 7037992"/>
              <a:gd name="connsiteY2093" fmla="*/ 827217 h 4276054"/>
              <a:gd name="connsiteX2094" fmla="*/ 465523 w 7037992"/>
              <a:gd name="connsiteY2094" fmla="*/ 828225 h 4276054"/>
              <a:gd name="connsiteX2095" fmla="*/ 458219 w 7037992"/>
              <a:gd name="connsiteY2095" fmla="*/ 826552 h 4276054"/>
              <a:gd name="connsiteX2096" fmla="*/ 4589889 w 7037992"/>
              <a:gd name="connsiteY2096" fmla="*/ 821098 h 4276054"/>
              <a:gd name="connsiteX2097" fmla="*/ 4587908 w 7037992"/>
              <a:gd name="connsiteY2097" fmla="*/ 823081 h 4276054"/>
              <a:gd name="connsiteX2098" fmla="*/ 4585694 w 7037992"/>
              <a:gd name="connsiteY2098" fmla="*/ 825298 h 4276054"/>
              <a:gd name="connsiteX2099" fmla="*/ 4584937 w 7037992"/>
              <a:gd name="connsiteY2099" fmla="*/ 825064 h 4276054"/>
              <a:gd name="connsiteX2100" fmla="*/ 4589889 w 7037992"/>
              <a:gd name="connsiteY2100" fmla="*/ 821098 h 4276054"/>
              <a:gd name="connsiteX2101" fmla="*/ 4109144 w 7037992"/>
              <a:gd name="connsiteY2101" fmla="*/ 819920 h 4276054"/>
              <a:gd name="connsiteX2102" fmla="*/ 4112734 w 7037992"/>
              <a:gd name="connsiteY2102" fmla="*/ 820540 h 4276054"/>
              <a:gd name="connsiteX2103" fmla="*/ 4109043 w 7037992"/>
              <a:gd name="connsiteY2103" fmla="*/ 819967 h 4276054"/>
              <a:gd name="connsiteX2104" fmla="*/ 4107607 w 7037992"/>
              <a:gd name="connsiteY2104" fmla="*/ 819744 h 4276054"/>
              <a:gd name="connsiteX2105" fmla="*/ 4109043 w 7037992"/>
              <a:gd name="connsiteY2105" fmla="*/ 819967 h 4276054"/>
              <a:gd name="connsiteX2106" fmla="*/ 4106606 w 7037992"/>
              <a:gd name="connsiteY2106" fmla="*/ 821098 h 4276054"/>
              <a:gd name="connsiteX2107" fmla="*/ 4102645 w 7037992"/>
              <a:gd name="connsiteY2107" fmla="*/ 821098 h 4276054"/>
              <a:gd name="connsiteX2108" fmla="*/ 462180 w 7037992"/>
              <a:gd name="connsiteY2108" fmla="*/ 813164 h 4276054"/>
              <a:gd name="connsiteX2109" fmla="*/ 459828 w 7037992"/>
              <a:gd name="connsiteY2109" fmla="*/ 818184 h 4276054"/>
              <a:gd name="connsiteX2110" fmla="*/ 458373 w 7037992"/>
              <a:gd name="connsiteY2110" fmla="*/ 825751 h 4276054"/>
              <a:gd name="connsiteX2111" fmla="*/ 457229 w 7037992"/>
              <a:gd name="connsiteY2111" fmla="*/ 825560 h 4276054"/>
              <a:gd name="connsiteX2112" fmla="*/ 454258 w 7037992"/>
              <a:gd name="connsiteY2112" fmla="*/ 825064 h 4276054"/>
              <a:gd name="connsiteX2113" fmla="*/ 446335 w 7037992"/>
              <a:gd name="connsiteY2113" fmla="*/ 825064 h 4276054"/>
              <a:gd name="connsiteX2114" fmla="*/ 462180 w 7037992"/>
              <a:gd name="connsiteY2114" fmla="*/ 813164 h 4276054"/>
              <a:gd name="connsiteX2115" fmla="*/ 4139496 w 7037992"/>
              <a:gd name="connsiteY2115" fmla="*/ 796097 h 4276054"/>
              <a:gd name="connsiteX2116" fmla="*/ 4135326 w 7037992"/>
              <a:gd name="connsiteY2116" fmla="*/ 800273 h 4276054"/>
              <a:gd name="connsiteX2117" fmla="*/ 4134335 w 7037992"/>
              <a:gd name="connsiteY2117" fmla="*/ 801264 h 4276054"/>
              <a:gd name="connsiteX2118" fmla="*/ 4136378 w 7037992"/>
              <a:gd name="connsiteY2118" fmla="*/ 797174 h 4276054"/>
              <a:gd name="connsiteX2119" fmla="*/ 4141151 w 7037992"/>
              <a:gd name="connsiteY2119" fmla="*/ 794439 h 4276054"/>
              <a:gd name="connsiteX2120" fmla="*/ 4141763 w 7037992"/>
              <a:gd name="connsiteY2120" fmla="*/ 795314 h 4276054"/>
              <a:gd name="connsiteX2121" fmla="*/ 4139496 w 7037992"/>
              <a:gd name="connsiteY2121" fmla="*/ 796097 h 4276054"/>
              <a:gd name="connsiteX2122" fmla="*/ 4566121 w 7037992"/>
              <a:gd name="connsiteY2122" fmla="*/ 793331 h 4276054"/>
              <a:gd name="connsiteX2123" fmla="*/ 4566121 w 7037992"/>
              <a:gd name="connsiteY2123" fmla="*/ 797298 h 4276054"/>
              <a:gd name="connsiteX2124" fmla="*/ 4566098 w 7037992"/>
              <a:gd name="connsiteY2124" fmla="*/ 797315 h 4276054"/>
              <a:gd name="connsiteX2125" fmla="*/ 577059 w 7037992"/>
              <a:gd name="connsiteY2125" fmla="*/ 793331 h 4276054"/>
              <a:gd name="connsiteX2126" fmla="*/ 575573 w 7037992"/>
              <a:gd name="connsiteY2126" fmla="*/ 794819 h 4276054"/>
              <a:gd name="connsiteX2127" fmla="*/ 569759 w 7037992"/>
              <a:gd name="connsiteY2127" fmla="*/ 800641 h 4276054"/>
              <a:gd name="connsiteX2128" fmla="*/ 567589 w 7037992"/>
              <a:gd name="connsiteY2128" fmla="*/ 801698 h 4276054"/>
              <a:gd name="connsiteX2129" fmla="*/ 577059 w 7037992"/>
              <a:gd name="connsiteY2129" fmla="*/ 793331 h 4276054"/>
              <a:gd name="connsiteX2130" fmla="*/ 4154142 w 7037992"/>
              <a:gd name="connsiteY2130" fmla="*/ 791844 h 4276054"/>
              <a:gd name="connsiteX2131" fmla="*/ 4158973 w 7037992"/>
              <a:gd name="connsiteY2131" fmla="*/ 792751 h 4276054"/>
              <a:gd name="connsiteX2132" fmla="*/ 4158103 w 7037992"/>
              <a:gd name="connsiteY2132" fmla="*/ 793331 h 4276054"/>
              <a:gd name="connsiteX2133" fmla="*/ 4154142 w 7037992"/>
              <a:gd name="connsiteY2133" fmla="*/ 791844 h 4276054"/>
              <a:gd name="connsiteX2134" fmla="*/ 4161075 w 7037992"/>
              <a:gd name="connsiteY2134" fmla="*/ 791348 h 4276054"/>
              <a:gd name="connsiteX2135" fmla="*/ 4162065 w 7037992"/>
              <a:gd name="connsiteY2135" fmla="*/ 793331 h 4276054"/>
              <a:gd name="connsiteX2136" fmla="*/ 4158973 w 7037992"/>
              <a:gd name="connsiteY2136" fmla="*/ 792751 h 4276054"/>
              <a:gd name="connsiteX2137" fmla="*/ 4159589 w 7037992"/>
              <a:gd name="connsiteY2137" fmla="*/ 792340 h 4276054"/>
              <a:gd name="connsiteX2138" fmla="*/ 3492325 w 7037992"/>
              <a:gd name="connsiteY2138" fmla="*/ 789089 h 4276054"/>
              <a:gd name="connsiteX2139" fmla="*/ 3492600 w 7037992"/>
              <a:gd name="connsiteY2139" fmla="*/ 789364 h 4276054"/>
              <a:gd name="connsiteX2140" fmla="*/ 3492600 w 7037992"/>
              <a:gd name="connsiteY2140" fmla="*/ 789364 h 4276054"/>
              <a:gd name="connsiteX2141" fmla="*/ 502023 w 7037992"/>
              <a:gd name="connsiteY2141" fmla="*/ 772289 h 4276054"/>
              <a:gd name="connsiteX2142" fmla="*/ 502351 w 7037992"/>
              <a:gd name="connsiteY2142" fmla="*/ 772878 h 4276054"/>
              <a:gd name="connsiteX2143" fmla="*/ 502289 w 7037992"/>
              <a:gd name="connsiteY2143" fmla="*/ 775481 h 4276054"/>
              <a:gd name="connsiteX2144" fmla="*/ 548092 w 7037992"/>
              <a:gd name="connsiteY2144" fmla="*/ 769469 h 4276054"/>
              <a:gd name="connsiteX2145" fmla="*/ 548339 w 7037992"/>
              <a:gd name="connsiteY2145" fmla="*/ 770027 h 4276054"/>
              <a:gd name="connsiteX2146" fmla="*/ 544620 w 7037992"/>
              <a:gd name="connsiteY2146" fmla="*/ 770701 h 4276054"/>
              <a:gd name="connsiteX2147" fmla="*/ 4169987 w 7037992"/>
              <a:gd name="connsiteY2147" fmla="*/ 765564 h 4276054"/>
              <a:gd name="connsiteX2148" fmla="*/ 4165531 w 7037992"/>
              <a:gd name="connsiteY2148" fmla="*/ 776076 h 4276054"/>
              <a:gd name="connsiteX2149" fmla="*/ 4162065 w 7037992"/>
              <a:gd name="connsiteY2149" fmla="*/ 777464 h 4276054"/>
              <a:gd name="connsiteX2150" fmla="*/ 4169987 w 7037992"/>
              <a:gd name="connsiteY2150" fmla="*/ 765564 h 4276054"/>
              <a:gd name="connsiteX2151" fmla="*/ 3504484 w 7037992"/>
              <a:gd name="connsiteY2151" fmla="*/ 765564 h 4276054"/>
              <a:gd name="connsiteX2152" fmla="*/ 3524290 w 7037992"/>
              <a:gd name="connsiteY2152" fmla="*/ 773498 h 4276054"/>
              <a:gd name="connsiteX2153" fmla="*/ 3516368 w 7037992"/>
              <a:gd name="connsiteY2153" fmla="*/ 785398 h 4276054"/>
              <a:gd name="connsiteX2154" fmla="*/ 3500957 w 7037992"/>
              <a:gd name="connsiteY2154" fmla="*/ 785398 h 4276054"/>
              <a:gd name="connsiteX2155" fmla="*/ 3501575 w 7037992"/>
              <a:gd name="connsiteY2155" fmla="*/ 784282 h 4276054"/>
              <a:gd name="connsiteX2156" fmla="*/ 3496561 w 7037992"/>
              <a:gd name="connsiteY2156" fmla="*/ 785398 h 4276054"/>
              <a:gd name="connsiteX2157" fmla="*/ 3499037 w 7037992"/>
              <a:gd name="connsiteY2157" fmla="*/ 785398 h 4276054"/>
              <a:gd name="connsiteX2158" fmla="*/ 3500957 w 7037992"/>
              <a:gd name="connsiteY2158" fmla="*/ 785398 h 4276054"/>
              <a:gd name="connsiteX2159" fmla="*/ 3496561 w 7037992"/>
              <a:gd name="connsiteY2159" fmla="*/ 793331 h 4276054"/>
              <a:gd name="connsiteX2160" fmla="*/ 3492600 w 7037992"/>
              <a:gd name="connsiteY2160" fmla="*/ 789364 h 4276054"/>
              <a:gd name="connsiteX2161" fmla="*/ 3499470 w 7037992"/>
              <a:gd name="connsiteY2161" fmla="*/ 775605 h 4276054"/>
              <a:gd name="connsiteX2162" fmla="*/ 3504484 w 7037992"/>
              <a:gd name="connsiteY2162" fmla="*/ 765564 h 4276054"/>
              <a:gd name="connsiteX2163" fmla="*/ 5092483 w 7037992"/>
              <a:gd name="connsiteY2163" fmla="*/ 762713 h 4276054"/>
              <a:gd name="connsiteX2164" fmla="*/ 5096006 w 7037992"/>
              <a:gd name="connsiteY2164" fmla="*/ 763328 h 4276054"/>
              <a:gd name="connsiteX2165" fmla="*/ 5095407 w 7037992"/>
              <a:gd name="connsiteY2165" fmla="*/ 764440 h 4276054"/>
              <a:gd name="connsiteX2166" fmla="*/ 5090997 w 7037992"/>
              <a:gd name="connsiteY2166" fmla="*/ 763581 h 4276054"/>
              <a:gd name="connsiteX2167" fmla="*/ 5092483 w 7037992"/>
              <a:gd name="connsiteY2167" fmla="*/ 762713 h 4276054"/>
              <a:gd name="connsiteX2168" fmla="*/ 5096939 w 7037992"/>
              <a:gd name="connsiteY2168" fmla="*/ 761598 h 4276054"/>
              <a:gd name="connsiteX2169" fmla="*/ 5096035 w 7037992"/>
              <a:gd name="connsiteY2169" fmla="*/ 763333 h 4276054"/>
              <a:gd name="connsiteX2170" fmla="*/ 5096006 w 7037992"/>
              <a:gd name="connsiteY2170" fmla="*/ 763328 h 4276054"/>
              <a:gd name="connsiteX2171" fmla="*/ 5413846 w 7037992"/>
              <a:gd name="connsiteY2171" fmla="*/ 733831 h 4276054"/>
              <a:gd name="connsiteX2172" fmla="*/ 5417807 w 7037992"/>
              <a:gd name="connsiteY2172" fmla="*/ 733831 h 4276054"/>
              <a:gd name="connsiteX2173" fmla="*/ 5415331 w 7037992"/>
              <a:gd name="connsiteY2173" fmla="*/ 734327 h 4276054"/>
              <a:gd name="connsiteX2174" fmla="*/ 5413846 w 7037992"/>
              <a:gd name="connsiteY2174" fmla="*/ 734625 h 4276054"/>
              <a:gd name="connsiteX2175" fmla="*/ 4629502 w 7037992"/>
              <a:gd name="connsiteY2175" fmla="*/ 733831 h 4276054"/>
              <a:gd name="connsiteX2176" fmla="*/ 4626007 w 7037992"/>
              <a:gd name="connsiteY2176" fmla="*/ 737331 h 4276054"/>
              <a:gd name="connsiteX2177" fmla="*/ 4625541 w 7037992"/>
              <a:gd name="connsiteY2177" fmla="*/ 737302 h 4276054"/>
              <a:gd name="connsiteX2178" fmla="*/ 4629502 w 7037992"/>
              <a:gd name="connsiteY2178" fmla="*/ 733831 h 4276054"/>
              <a:gd name="connsiteX2179" fmla="*/ 4205640 w 7037992"/>
              <a:gd name="connsiteY2179" fmla="*/ 725898 h 4276054"/>
              <a:gd name="connsiteX2180" fmla="*/ 4209601 w 7037992"/>
              <a:gd name="connsiteY2180" fmla="*/ 729865 h 4276054"/>
              <a:gd name="connsiteX2181" fmla="*/ 4208116 w 7037992"/>
              <a:gd name="connsiteY2181" fmla="*/ 729865 h 4276054"/>
              <a:gd name="connsiteX2182" fmla="*/ 4205640 w 7037992"/>
              <a:gd name="connsiteY2182" fmla="*/ 729865 h 4276054"/>
              <a:gd name="connsiteX2183" fmla="*/ 4205640 w 7037992"/>
              <a:gd name="connsiteY2183" fmla="*/ 725898 h 4276054"/>
              <a:gd name="connsiteX2184" fmla="*/ 4428155 w 7037992"/>
              <a:gd name="connsiteY2184" fmla="*/ 720878 h 4276054"/>
              <a:gd name="connsiteX2185" fmla="*/ 4430940 w 7037992"/>
              <a:gd name="connsiteY2185" fmla="*/ 721435 h 4276054"/>
              <a:gd name="connsiteX2186" fmla="*/ 4432002 w 7037992"/>
              <a:gd name="connsiteY2186" fmla="*/ 722498 h 4276054"/>
              <a:gd name="connsiteX2187" fmla="*/ 4423513 w 7037992"/>
              <a:gd name="connsiteY2187" fmla="*/ 725898 h 4276054"/>
              <a:gd name="connsiteX2188" fmla="*/ 4428155 w 7037992"/>
              <a:gd name="connsiteY2188" fmla="*/ 720878 h 4276054"/>
              <a:gd name="connsiteX2189" fmla="*/ 3199994 w 7037992"/>
              <a:gd name="connsiteY2189" fmla="*/ 662965 h 4276054"/>
              <a:gd name="connsiteX2190" fmla="*/ 3201640 w 7037992"/>
              <a:gd name="connsiteY2190" fmla="*/ 664613 h 4276054"/>
              <a:gd name="connsiteX2191" fmla="*/ 3199461 w 7037992"/>
              <a:gd name="connsiteY2191" fmla="*/ 663423 h 4276054"/>
              <a:gd name="connsiteX2192" fmla="*/ 3363221 w 7037992"/>
              <a:gd name="connsiteY2192" fmla="*/ 662394 h 4276054"/>
              <a:gd name="connsiteX2193" fmla="*/ 3363361 w 7037992"/>
              <a:gd name="connsiteY2193" fmla="*/ 665902 h 4276054"/>
              <a:gd name="connsiteX2194" fmla="*/ 3362928 w 7037992"/>
              <a:gd name="connsiteY2194" fmla="*/ 663981 h 4276054"/>
              <a:gd name="connsiteX2195" fmla="*/ 3363044 w 7037992"/>
              <a:gd name="connsiteY2195" fmla="*/ 662660 h 4276054"/>
              <a:gd name="connsiteX2196" fmla="*/ 5211625 w 7037992"/>
              <a:gd name="connsiteY2196" fmla="*/ 654835 h 4276054"/>
              <a:gd name="connsiteX2197" fmla="*/ 5208750 w 7037992"/>
              <a:gd name="connsiteY2197" fmla="*/ 659833 h 4276054"/>
              <a:gd name="connsiteX2198" fmla="*/ 5202410 w 7037992"/>
              <a:gd name="connsiteY2198" fmla="*/ 662431 h 4276054"/>
              <a:gd name="connsiteX2199" fmla="*/ 5204700 w 7037992"/>
              <a:gd name="connsiteY2199" fmla="*/ 658961 h 4276054"/>
              <a:gd name="connsiteX2200" fmla="*/ 5211818 w 7037992"/>
              <a:gd name="connsiteY2200" fmla="*/ 654498 h 4276054"/>
              <a:gd name="connsiteX2201" fmla="*/ 5212189 w 7037992"/>
              <a:gd name="connsiteY2201" fmla="*/ 654498 h 4276054"/>
              <a:gd name="connsiteX2202" fmla="*/ 5211625 w 7037992"/>
              <a:gd name="connsiteY2202" fmla="*/ 654835 h 4276054"/>
              <a:gd name="connsiteX2203" fmla="*/ 3187577 w 7037992"/>
              <a:gd name="connsiteY2203" fmla="*/ 654498 h 4276054"/>
              <a:gd name="connsiteX2204" fmla="*/ 3207384 w 7037992"/>
              <a:gd name="connsiteY2204" fmla="*/ 654498 h 4276054"/>
              <a:gd name="connsiteX2205" fmla="*/ 3211345 w 7037992"/>
              <a:gd name="connsiteY2205" fmla="*/ 654498 h 4276054"/>
              <a:gd name="connsiteX2206" fmla="*/ 3207260 w 7037992"/>
              <a:gd name="connsiteY2206" fmla="*/ 656729 h 4276054"/>
              <a:gd name="connsiteX2207" fmla="*/ 3199994 w 7037992"/>
              <a:gd name="connsiteY2207" fmla="*/ 662965 h 4276054"/>
              <a:gd name="connsiteX2208" fmla="*/ 3196985 w 7037992"/>
              <a:gd name="connsiteY2208" fmla="*/ 659952 h 4276054"/>
              <a:gd name="connsiteX2209" fmla="*/ 3195500 w 7037992"/>
              <a:gd name="connsiteY2209" fmla="*/ 658465 h 4276054"/>
              <a:gd name="connsiteX2210" fmla="*/ 3191539 w 7037992"/>
              <a:gd name="connsiteY2210" fmla="*/ 666398 h 4276054"/>
              <a:gd name="connsiteX2211" fmla="*/ 3187577 w 7037992"/>
              <a:gd name="connsiteY2211" fmla="*/ 654498 h 4276054"/>
              <a:gd name="connsiteX2212" fmla="*/ 611411 w 7037992"/>
              <a:gd name="connsiteY2212" fmla="*/ 653382 h 4276054"/>
              <a:gd name="connsiteX2213" fmla="*/ 616330 w 7037992"/>
              <a:gd name="connsiteY2213" fmla="*/ 658134 h 4276054"/>
              <a:gd name="connsiteX2214" fmla="*/ 608316 w 7037992"/>
              <a:gd name="connsiteY2214" fmla="*/ 659580 h 4276054"/>
              <a:gd name="connsiteX2215" fmla="*/ 611411 w 7037992"/>
              <a:gd name="connsiteY2215" fmla="*/ 653382 h 4276054"/>
              <a:gd name="connsiteX2216" fmla="*/ 3173774 w 7037992"/>
              <a:gd name="connsiteY2216" fmla="*/ 641700 h 4276054"/>
              <a:gd name="connsiteX2217" fmla="*/ 3166347 w 7037992"/>
              <a:gd name="connsiteY2217" fmla="*/ 655459 h 4276054"/>
              <a:gd name="connsiteX2218" fmla="*/ 3165920 w 7037992"/>
              <a:gd name="connsiteY2218" fmla="*/ 655135 h 4276054"/>
              <a:gd name="connsiteX2219" fmla="*/ 3166347 w 7037992"/>
              <a:gd name="connsiteY2219" fmla="*/ 653785 h 4276054"/>
              <a:gd name="connsiteX2220" fmla="*/ 3173774 w 7037992"/>
              <a:gd name="connsiteY2220" fmla="*/ 641700 h 4276054"/>
              <a:gd name="connsiteX2221" fmla="*/ 3172570 w 7037992"/>
              <a:gd name="connsiteY2221" fmla="*/ 638994 h 4276054"/>
              <a:gd name="connsiteX2222" fmla="*/ 3172722 w 7037992"/>
              <a:gd name="connsiteY2222" fmla="*/ 639127 h 4276054"/>
              <a:gd name="connsiteX2223" fmla="*/ 3167771 w 7037992"/>
              <a:gd name="connsiteY2223" fmla="*/ 642598 h 4276054"/>
              <a:gd name="connsiteX2224" fmla="*/ 3169751 w 7037992"/>
              <a:gd name="connsiteY2224" fmla="*/ 641111 h 4276054"/>
              <a:gd name="connsiteX2225" fmla="*/ 3365837 w 7037992"/>
              <a:gd name="connsiteY2225" fmla="*/ 638632 h 4276054"/>
              <a:gd name="connsiteX2226" fmla="*/ 3373760 w 7037992"/>
              <a:gd name="connsiteY2226" fmla="*/ 646565 h 4276054"/>
              <a:gd name="connsiteX2227" fmla="*/ 3364599 w 7037992"/>
              <a:gd name="connsiteY2227" fmla="*/ 660324 h 4276054"/>
              <a:gd name="connsiteX2228" fmla="*/ 3363221 w 7037992"/>
              <a:gd name="connsiteY2228" fmla="*/ 662394 h 4276054"/>
              <a:gd name="connsiteX2229" fmla="*/ 3363173 w 7037992"/>
              <a:gd name="connsiteY2229" fmla="*/ 661192 h 4276054"/>
              <a:gd name="connsiteX2230" fmla="*/ 3363709 w 7037992"/>
              <a:gd name="connsiteY2230" fmla="*/ 655095 h 4276054"/>
              <a:gd name="connsiteX2231" fmla="*/ 3365837 w 7037992"/>
              <a:gd name="connsiteY2231" fmla="*/ 638632 h 4276054"/>
              <a:gd name="connsiteX2232" fmla="*/ 4147818 w 7037992"/>
              <a:gd name="connsiteY2232" fmla="*/ 603726 h 4276054"/>
              <a:gd name="connsiteX2233" fmla="*/ 4146715 w 7037992"/>
              <a:gd name="connsiteY2233" fmla="*/ 606402 h 4276054"/>
              <a:gd name="connsiteX2234" fmla="*/ 4146777 w 7037992"/>
              <a:gd name="connsiteY2234" fmla="*/ 605597 h 4276054"/>
              <a:gd name="connsiteX2235" fmla="*/ 4148145 w 7037992"/>
              <a:gd name="connsiteY2235" fmla="*/ 602932 h 4276054"/>
              <a:gd name="connsiteX2236" fmla="*/ 4148200 w 7037992"/>
              <a:gd name="connsiteY2236" fmla="*/ 602932 h 4276054"/>
              <a:gd name="connsiteX2237" fmla="*/ 4148260 w 7037992"/>
              <a:gd name="connsiteY2237" fmla="*/ 602932 h 4276054"/>
              <a:gd name="connsiteX2238" fmla="*/ 4147818 w 7037992"/>
              <a:gd name="connsiteY2238" fmla="*/ 603726 h 4276054"/>
              <a:gd name="connsiteX2239" fmla="*/ 4341819 w 7037992"/>
              <a:gd name="connsiteY2239" fmla="*/ 599455 h 4276054"/>
              <a:gd name="connsiteX2240" fmla="*/ 4341811 w 7037992"/>
              <a:gd name="connsiteY2240" fmla="*/ 599461 h 4276054"/>
              <a:gd name="connsiteX2241" fmla="*/ 4341432 w 7037992"/>
              <a:gd name="connsiteY2241" fmla="*/ 599723 h 4276054"/>
              <a:gd name="connsiteX2242" fmla="*/ 4341563 w 7037992"/>
              <a:gd name="connsiteY2242" fmla="*/ 599461 h 4276054"/>
              <a:gd name="connsiteX2243" fmla="*/ 4348248 w 7037992"/>
              <a:gd name="connsiteY2243" fmla="*/ 594998 h 4276054"/>
              <a:gd name="connsiteX2244" fmla="*/ 4348495 w 7037992"/>
              <a:gd name="connsiteY2244" fmla="*/ 598965 h 4276054"/>
              <a:gd name="connsiteX2245" fmla="*/ 4345539 w 7037992"/>
              <a:gd name="connsiteY2245" fmla="*/ 599373 h 4276054"/>
              <a:gd name="connsiteX2246" fmla="*/ 4341819 w 7037992"/>
              <a:gd name="connsiteY2246" fmla="*/ 599455 h 4276054"/>
              <a:gd name="connsiteX2247" fmla="*/ 4146219 w 7037992"/>
              <a:gd name="connsiteY2247" fmla="*/ 594998 h 4276054"/>
              <a:gd name="connsiteX2248" fmla="*/ 4150367 w 7037992"/>
              <a:gd name="connsiteY2248" fmla="*/ 597539 h 4276054"/>
              <a:gd name="connsiteX2249" fmla="*/ 4148145 w 7037992"/>
              <a:gd name="connsiteY2249" fmla="*/ 602932 h 4276054"/>
              <a:gd name="connsiteX2250" fmla="*/ 4146219 w 7037992"/>
              <a:gd name="connsiteY2250" fmla="*/ 602932 h 4276054"/>
              <a:gd name="connsiteX2251" fmla="*/ 4146219 w 7037992"/>
              <a:gd name="connsiteY2251" fmla="*/ 594998 h 4276054"/>
              <a:gd name="connsiteX2252" fmla="*/ 4756265 w 7037992"/>
              <a:gd name="connsiteY2252" fmla="*/ 591032 h 4276054"/>
              <a:gd name="connsiteX2253" fmla="*/ 4758245 w 7037992"/>
              <a:gd name="connsiteY2253" fmla="*/ 591032 h 4276054"/>
              <a:gd name="connsiteX2254" fmla="*/ 4758719 w 7037992"/>
              <a:gd name="connsiteY2254" fmla="*/ 591032 h 4276054"/>
              <a:gd name="connsiteX2255" fmla="*/ 4757750 w 7037992"/>
              <a:gd name="connsiteY2255" fmla="*/ 593139 h 4276054"/>
              <a:gd name="connsiteX2256" fmla="*/ 4753238 w 7037992"/>
              <a:gd name="connsiteY2256" fmla="*/ 593052 h 4276054"/>
              <a:gd name="connsiteX2257" fmla="*/ 5298967 w 7037992"/>
              <a:gd name="connsiteY2257" fmla="*/ 587065 h 4276054"/>
              <a:gd name="connsiteX2258" fmla="*/ 5296987 w 7037992"/>
              <a:gd name="connsiteY2258" fmla="*/ 588552 h 4276054"/>
              <a:gd name="connsiteX2259" fmla="*/ 5294797 w 7037992"/>
              <a:gd name="connsiteY2259" fmla="*/ 590197 h 4276054"/>
              <a:gd name="connsiteX2260" fmla="*/ 5294820 w 7037992"/>
              <a:gd name="connsiteY2260" fmla="*/ 590164 h 4276054"/>
              <a:gd name="connsiteX2261" fmla="*/ 5296779 w 7037992"/>
              <a:gd name="connsiteY2261" fmla="*/ 587362 h 4276054"/>
              <a:gd name="connsiteX2262" fmla="*/ 4744381 w 7037992"/>
              <a:gd name="connsiteY2262" fmla="*/ 583098 h 4276054"/>
              <a:gd name="connsiteX2263" fmla="*/ 4751313 w 7037992"/>
              <a:gd name="connsiteY2263" fmla="*/ 593015 h 4276054"/>
              <a:gd name="connsiteX2264" fmla="*/ 4753238 w 7037992"/>
              <a:gd name="connsiteY2264" fmla="*/ 593052 h 4276054"/>
              <a:gd name="connsiteX2265" fmla="*/ 4745866 w 7037992"/>
              <a:gd name="connsiteY2265" fmla="*/ 597973 h 4276054"/>
              <a:gd name="connsiteX2266" fmla="*/ 4744381 w 7037992"/>
              <a:gd name="connsiteY2266" fmla="*/ 598965 h 4276054"/>
              <a:gd name="connsiteX2267" fmla="*/ 4736458 w 7037992"/>
              <a:gd name="connsiteY2267" fmla="*/ 594998 h 4276054"/>
              <a:gd name="connsiteX2268" fmla="*/ 4744381 w 7037992"/>
              <a:gd name="connsiteY2268" fmla="*/ 583098 h 4276054"/>
              <a:gd name="connsiteX2269" fmla="*/ 4393966 w 7037992"/>
              <a:gd name="connsiteY2269" fmla="*/ 579738 h 4276054"/>
              <a:gd name="connsiteX2270" fmla="*/ 4391079 w 7037992"/>
              <a:gd name="connsiteY2270" fmla="*/ 587003 h 4276054"/>
              <a:gd name="connsiteX2271" fmla="*/ 4387861 w 7037992"/>
              <a:gd name="connsiteY2271" fmla="*/ 589544 h 4276054"/>
              <a:gd name="connsiteX2272" fmla="*/ 4383900 w 7037992"/>
              <a:gd name="connsiteY2272" fmla="*/ 586321 h 4276054"/>
              <a:gd name="connsiteX2273" fmla="*/ 4383900 w 7037992"/>
              <a:gd name="connsiteY2273" fmla="*/ 583098 h 4276054"/>
              <a:gd name="connsiteX2274" fmla="*/ 4385385 w 7037992"/>
              <a:gd name="connsiteY2274" fmla="*/ 582603 h 4276054"/>
              <a:gd name="connsiteX2275" fmla="*/ 2905945 w 7037992"/>
              <a:gd name="connsiteY2275" fmla="*/ 578753 h 4276054"/>
              <a:gd name="connsiteX2276" fmla="*/ 2908798 w 7037992"/>
              <a:gd name="connsiteY2276" fmla="*/ 581611 h 4276054"/>
              <a:gd name="connsiteX2277" fmla="*/ 2910284 w 7037992"/>
              <a:gd name="connsiteY2277" fmla="*/ 583098 h 4276054"/>
              <a:gd name="connsiteX2278" fmla="*/ 2902361 w 7037992"/>
              <a:gd name="connsiteY2278" fmla="*/ 587065 h 4276054"/>
              <a:gd name="connsiteX2279" fmla="*/ 2901123 w 7037992"/>
              <a:gd name="connsiteY2279" fmla="*/ 581425 h 4276054"/>
              <a:gd name="connsiteX2280" fmla="*/ 2904772 w 7037992"/>
              <a:gd name="connsiteY2280" fmla="*/ 579196 h 4276054"/>
              <a:gd name="connsiteX2281" fmla="*/ 2909046 w 7037992"/>
              <a:gd name="connsiteY2281" fmla="*/ 577582 h 4276054"/>
              <a:gd name="connsiteX2282" fmla="*/ 2905945 w 7037992"/>
              <a:gd name="connsiteY2282" fmla="*/ 578753 h 4276054"/>
              <a:gd name="connsiteX2283" fmla="*/ 2905775 w 7037992"/>
              <a:gd name="connsiteY2283" fmla="*/ 578584 h 4276054"/>
              <a:gd name="connsiteX2284" fmla="*/ 2907313 w 7037992"/>
              <a:gd name="connsiteY2284" fmla="*/ 577644 h 4276054"/>
              <a:gd name="connsiteX2285" fmla="*/ 2909046 w 7037992"/>
              <a:gd name="connsiteY2285" fmla="*/ 577582 h 4276054"/>
              <a:gd name="connsiteX2286" fmla="*/ 4395784 w 7037992"/>
              <a:gd name="connsiteY2286" fmla="*/ 575165 h 4276054"/>
              <a:gd name="connsiteX2287" fmla="*/ 4395784 w 7037992"/>
              <a:gd name="connsiteY2287" fmla="*/ 579132 h 4276054"/>
              <a:gd name="connsiteX2288" fmla="*/ 4393966 w 7037992"/>
              <a:gd name="connsiteY2288" fmla="*/ 579738 h 4276054"/>
              <a:gd name="connsiteX2289" fmla="*/ 3325961 w 7037992"/>
              <a:gd name="connsiteY2289" fmla="*/ 571307 h 4276054"/>
              <a:gd name="connsiteX2290" fmla="*/ 3325868 w 7037992"/>
              <a:gd name="connsiteY2290" fmla="*/ 571483 h 4276054"/>
              <a:gd name="connsiteX2291" fmla="*/ 3324864 w 7037992"/>
              <a:gd name="connsiteY2291" fmla="*/ 572287 h 4276054"/>
              <a:gd name="connsiteX2292" fmla="*/ 3325172 w 7037992"/>
              <a:gd name="connsiteY2292" fmla="*/ 571632 h 4276054"/>
              <a:gd name="connsiteX2293" fmla="*/ 4760226 w 7037992"/>
              <a:gd name="connsiteY2293" fmla="*/ 571198 h 4276054"/>
              <a:gd name="connsiteX2294" fmla="*/ 4764187 w 7037992"/>
              <a:gd name="connsiteY2294" fmla="*/ 575165 h 4276054"/>
              <a:gd name="connsiteX2295" fmla="*/ 4756265 w 7037992"/>
              <a:gd name="connsiteY2295" fmla="*/ 575165 h 4276054"/>
              <a:gd name="connsiteX2296" fmla="*/ 4760226 w 7037992"/>
              <a:gd name="connsiteY2296" fmla="*/ 571198 h 4276054"/>
              <a:gd name="connsiteX2297" fmla="*/ 4773491 w 7037992"/>
              <a:gd name="connsiteY2297" fmla="*/ 568954 h 4276054"/>
              <a:gd name="connsiteX2298" fmla="*/ 4780033 w 7037992"/>
              <a:gd name="connsiteY2298" fmla="*/ 575165 h 4276054"/>
              <a:gd name="connsiteX2299" fmla="*/ 4772891 w 7037992"/>
              <a:gd name="connsiteY2299" fmla="*/ 569355 h 4276054"/>
              <a:gd name="connsiteX2300" fmla="*/ 4772110 w 7037992"/>
              <a:gd name="connsiteY2300" fmla="*/ 568719 h 4276054"/>
              <a:gd name="connsiteX2301" fmla="*/ 4772891 w 7037992"/>
              <a:gd name="connsiteY2301" fmla="*/ 569355 h 4276054"/>
              <a:gd name="connsiteX2302" fmla="*/ 4770013 w 7037992"/>
              <a:gd name="connsiteY2302" fmla="*/ 571276 h 4276054"/>
              <a:gd name="connsiteX2303" fmla="*/ 4770006 w 7037992"/>
              <a:gd name="connsiteY2303" fmla="*/ 571260 h 4276054"/>
              <a:gd name="connsiteX2304" fmla="*/ 4772110 w 7037992"/>
              <a:gd name="connsiteY2304" fmla="*/ 568719 h 4276054"/>
              <a:gd name="connsiteX2305" fmla="*/ 5310851 w 7037992"/>
              <a:gd name="connsiteY2305" fmla="*/ 567232 h 4276054"/>
              <a:gd name="connsiteX2306" fmla="*/ 5296779 w 7037992"/>
              <a:gd name="connsiteY2306" fmla="*/ 587362 h 4276054"/>
              <a:gd name="connsiteX2307" fmla="*/ 5293025 w 7037992"/>
              <a:gd name="connsiteY2307" fmla="*/ 587871 h 4276054"/>
              <a:gd name="connsiteX2308" fmla="*/ 5310851 w 7037992"/>
              <a:gd name="connsiteY2308" fmla="*/ 567232 h 4276054"/>
              <a:gd name="connsiteX2309" fmla="*/ 4769139 w 7037992"/>
              <a:gd name="connsiteY2309" fmla="*/ 565248 h 4276054"/>
              <a:gd name="connsiteX2310" fmla="*/ 4776071 w 7037992"/>
              <a:gd name="connsiteY2310" fmla="*/ 567232 h 4276054"/>
              <a:gd name="connsiteX2311" fmla="*/ 4774586 w 7037992"/>
              <a:gd name="connsiteY2311" fmla="*/ 568223 h 4276054"/>
              <a:gd name="connsiteX2312" fmla="*/ 4773491 w 7037992"/>
              <a:gd name="connsiteY2312" fmla="*/ 568954 h 4276054"/>
              <a:gd name="connsiteX2313" fmla="*/ 4770501 w 7037992"/>
              <a:gd name="connsiteY2313" fmla="*/ 566116 h 4276054"/>
              <a:gd name="connsiteX2314" fmla="*/ 4769139 w 7037992"/>
              <a:gd name="connsiteY2314" fmla="*/ 565248 h 4276054"/>
              <a:gd name="connsiteX2315" fmla="*/ 4786316 w 7037992"/>
              <a:gd name="connsiteY2315" fmla="*/ 560151 h 4276054"/>
              <a:gd name="connsiteX2316" fmla="*/ 4785975 w 7037992"/>
              <a:gd name="connsiteY2316" fmla="*/ 561282 h 4276054"/>
              <a:gd name="connsiteX2317" fmla="*/ 4784984 w 7037992"/>
              <a:gd name="connsiteY2317" fmla="*/ 562521 h 4276054"/>
              <a:gd name="connsiteX2318" fmla="*/ 4786804 w 7037992"/>
              <a:gd name="connsiteY2318" fmla="*/ 558530 h 4276054"/>
              <a:gd name="connsiteX2319" fmla="*/ 4787111 w 7037992"/>
              <a:gd name="connsiteY2319" fmla="*/ 558735 h 4276054"/>
              <a:gd name="connsiteX2320" fmla="*/ 4786316 w 7037992"/>
              <a:gd name="connsiteY2320" fmla="*/ 560151 h 4276054"/>
              <a:gd name="connsiteX2321" fmla="*/ 4192456 w 7037992"/>
              <a:gd name="connsiteY2321" fmla="*/ 556447 h 4276054"/>
              <a:gd name="connsiteX2322" fmla="*/ 4197717 w 7037992"/>
              <a:gd name="connsiteY2322" fmla="*/ 559298 h 4276054"/>
              <a:gd name="connsiteX2323" fmla="*/ 4191254 w 7037992"/>
              <a:gd name="connsiteY2323" fmla="*/ 561549 h 4276054"/>
              <a:gd name="connsiteX2324" fmla="*/ 4188309 w 7037992"/>
              <a:gd name="connsiteY2324" fmla="*/ 560290 h 4276054"/>
              <a:gd name="connsiteX2325" fmla="*/ 4192456 w 7037992"/>
              <a:gd name="connsiteY2325" fmla="*/ 556447 h 4276054"/>
              <a:gd name="connsiteX2326" fmla="*/ 569136 w 7037992"/>
              <a:gd name="connsiteY2326" fmla="*/ 555332 h 4276054"/>
              <a:gd name="connsiteX2327" fmla="*/ 570617 w 7037992"/>
              <a:gd name="connsiteY2327" fmla="*/ 556815 h 4276054"/>
              <a:gd name="connsiteX2328" fmla="*/ 568579 w 7037992"/>
              <a:gd name="connsiteY2328" fmla="*/ 559794 h 4276054"/>
              <a:gd name="connsiteX2329" fmla="*/ 569136 w 7037992"/>
              <a:gd name="connsiteY2329" fmla="*/ 555332 h 4276054"/>
              <a:gd name="connsiteX2330" fmla="*/ 3265483 w 7037992"/>
              <a:gd name="connsiteY2330" fmla="*/ 550043 h 4276054"/>
              <a:gd name="connsiteX2331" fmla="*/ 3265814 w 7037992"/>
              <a:gd name="connsiteY2331" fmla="*/ 550869 h 4276054"/>
              <a:gd name="connsiteX2332" fmla="*/ 3262842 w 7037992"/>
              <a:gd name="connsiteY2332" fmla="*/ 555332 h 4276054"/>
              <a:gd name="connsiteX2333" fmla="*/ 3263833 w 7037992"/>
              <a:gd name="connsiteY2333" fmla="*/ 553348 h 4276054"/>
              <a:gd name="connsiteX2334" fmla="*/ 4786532 w 7037992"/>
              <a:gd name="connsiteY2334" fmla="*/ 545942 h 4276054"/>
              <a:gd name="connsiteX2335" fmla="*/ 4789936 w 7037992"/>
              <a:gd name="connsiteY2335" fmla="*/ 548142 h 4276054"/>
              <a:gd name="connsiteX2336" fmla="*/ 4786804 w 7037992"/>
              <a:gd name="connsiteY2336" fmla="*/ 558530 h 4276054"/>
              <a:gd name="connsiteX2337" fmla="*/ 4777557 w 7037992"/>
              <a:gd name="connsiteY2337" fmla="*/ 552357 h 4276054"/>
              <a:gd name="connsiteX2338" fmla="*/ 4776071 w 7037992"/>
              <a:gd name="connsiteY2338" fmla="*/ 551365 h 4276054"/>
              <a:gd name="connsiteX2339" fmla="*/ 4786532 w 7037992"/>
              <a:gd name="connsiteY2339" fmla="*/ 545942 h 4276054"/>
              <a:gd name="connsiteX2340" fmla="*/ 647064 w 7037992"/>
              <a:gd name="connsiteY2340" fmla="*/ 539526 h 4276054"/>
              <a:gd name="connsiteX2341" fmla="*/ 647187 w 7037992"/>
              <a:gd name="connsiteY2341" fmla="*/ 539527 h 4276054"/>
              <a:gd name="connsiteX2342" fmla="*/ 647868 w 7037992"/>
              <a:gd name="connsiteY2342" fmla="*/ 539961 h 4276054"/>
              <a:gd name="connsiteX2343" fmla="*/ 647754 w 7037992"/>
              <a:gd name="connsiteY2343" fmla="*/ 540075 h 4276054"/>
              <a:gd name="connsiteX2344" fmla="*/ 636479 w 7037992"/>
              <a:gd name="connsiteY2344" fmla="*/ 535498 h 4276054"/>
              <a:gd name="connsiteX2345" fmla="*/ 642854 w 7037992"/>
              <a:gd name="connsiteY2345" fmla="*/ 536180 h 4276054"/>
              <a:gd name="connsiteX2346" fmla="*/ 647064 w 7037992"/>
              <a:gd name="connsiteY2346" fmla="*/ 539526 h 4276054"/>
              <a:gd name="connsiteX2347" fmla="*/ 636479 w 7037992"/>
              <a:gd name="connsiteY2347" fmla="*/ 539465 h 4276054"/>
              <a:gd name="connsiteX2348" fmla="*/ 636479 w 7037992"/>
              <a:gd name="connsiteY2348" fmla="*/ 535498 h 4276054"/>
              <a:gd name="connsiteX2349" fmla="*/ 3406589 w 7037992"/>
              <a:gd name="connsiteY2349" fmla="*/ 506592 h 4276054"/>
              <a:gd name="connsiteX2350" fmla="*/ 3405815 w 7037992"/>
              <a:gd name="connsiteY2350" fmla="*/ 507367 h 4276054"/>
              <a:gd name="connsiteX2351" fmla="*/ 3402170 w 7037992"/>
              <a:gd name="connsiteY2351" fmla="*/ 508786 h 4276054"/>
              <a:gd name="connsiteX2352" fmla="*/ 3400994 w 7037992"/>
              <a:gd name="connsiteY2352" fmla="*/ 509219 h 4276054"/>
              <a:gd name="connsiteX2353" fmla="*/ 3409412 w 7037992"/>
              <a:gd name="connsiteY2353" fmla="*/ 503765 h 4276054"/>
              <a:gd name="connsiteX2354" fmla="*/ 3407988 w 7037992"/>
              <a:gd name="connsiteY2354" fmla="*/ 505935 h 4276054"/>
              <a:gd name="connsiteX2355" fmla="*/ 3406589 w 7037992"/>
              <a:gd name="connsiteY2355" fmla="*/ 506592 h 4276054"/>
              <a:gd name="connsiteX2356" fmla="*/ 3407926 w 7037992"/>
              <a:gd name="connsiteY2356" fmla="*/ 505253 h 4276054"/>
              <a:gd name="connsiteX2357" fmla="*/ 3409412 w 7037992"/>
              <a:gd name="connsiteY2357" fmla="*/ 503765 h 4276054"/>
              <a:gd name="connsiteX2358" fmla="*/ 4459165 w 7037992"/>
              <a:gd name="connsiteY2358" fmla="*/ 500263 h 4276054"/>
              <a:gd name="connsiteX2359" fmla="*/ 4463308 w 7037992"/>
              <a:gd name="connsiteY2359" fmla="*/ 502580 h 4276054"/>
              <a:gd name="connsiteX2360" fmla="*/ 4459165 w 7037992"/>
              <a:gd name="connsiteY2360" fmla="*/ 503765 h 4276054"/>
              <a:gd name="connsiteX2361" fmla="*/ 4459165 w 7037992"/>
              <a:gd name="connsiteY2361" fmla="*/ 502774 h 4276054"/>
              <a:gd name="connsiteX2362" fmla="*/ 4657231 w 7037992"/>
              <a:gd name="connsiteY2362" fmla="*/ 499799 h 4276054"/>
              <a:gd name="connsiteX2363" fmla="*/ 4658717 w 7037992"/>
              <a:gd name="connsiteY2363" fmla="*/ 501286 h 4276054"/>
              <a:gd name="connsiteX2364" fmla="*/ 4659329 w 7037992"/>
              <a:gd name="connsiteY2364" fmla="*/ 501899 h 4276054"/>
              <a:gd name="connsiteX2365" fmla="*/ 4659212 w 7037992"/>
              <a:gd name="connsiteY2365" fmla="*/ 502278 h 4276054"/>
              <a:gd name="connsiteX2366" fmla="*/ 4657231 w 7037992"/>
              <a:gd name="connsiteY2366" fmla="*/ 499799 h 4276054"/>
              <a:gd name="connsiteX2367" fmla="*/ 4932175 w 7037992"/>
              <a:gd name="connsiteY2367" fmla="*/ 490252 h 4276054"/>
              <a:gd name="connsiteX2368" fmla="*/ 4932235 w 7037992"/>
              <a:gd name="connsiteY2368" fmla="*/ 491369 h 4276054"/>
              <a:gd name="connsiteX2369" fmla="*/ 4930831 w 7037992"/>
              <a:gd name="connsiteY2369" fmla="*/ 491786 h 4276054"/>
              <a:gd name="connsiteX2370" fmla="*/ 4930844 w 7037992"/>
              <a:gd name="connsiteY2370" fmla="*/ 491584 h 4276054"/>
              <a:gd name="connsiteX2371" fmla="*/ 4931554 w 7037992"/>
              <a:gd name="connsiteY2371" fmla="*/ 490874 h 4276054"/>
              <a:gd name="connsiteX2372" fmla="*/ 4502740 w 7037992"/>
              <a:gd name="connsiteY2372" fmla="*/ 485497 h 4276054"/>
              <a:gd name="connsiteX2373" fmla="*/ 4502740 w 7037992"/>
              <a:gd name="connsiteY2373" fmla="*/ 486049 h 4276054"/>
              <a:gd name="connsiteX2374" fmla="*/ 4500767 w 7037992"/>
              <a:gd name="connsiteY2374" fmla="*/ 487899 h 4276054"/>
              <a:gd name="connsiteX2375" fmla="*/ 4500186 w 7037992"/>
              <a:gd name="connsiteY2375" fmla="*/ 487899 h 4276054"/>
              <a:gd name="connsiteX2376" fmla="*/ 4467397 w 7037992"/>
              <a:gd name="connsiteY2376" fmla="*/ 484676 h 4276054"/>
              <a:gd name="connsiteX2377" fmla="*/ 4478972 w 7037992"/>
              <a:gd name="connsiteY2377" fmla="*/ 487899 h 4276054"/>
              <a:gd name="connsiteX2378" fmla="*/ 4459165 w 7037992"/>
              <a:gd name="connsiteY2378" fmla="*/ 495832 h 4276054"/>
              <a:gd name="connsiteX2379" fmla="*/ 4459165 w 7037992"/>
              <a:gd name="connsiteY2379" fmla="*/ 500263 h 4276054"/>
              <a:gd name="connsiteX2380" fmla="*/ 4451242 w 7037992"/>
              <a:gd name="connsiteY2380" fmla="*/ 495832 h 4276054"/>
              <a:gd name="connsiteX2381" fmla="*/ 4467397 w 7037992"/>
              <a:gd name="connsiteY2381" fmla="*/ 484676 h 4276054"/>
              <a:gd name="connsiteX2382" fmla="*/ 673121 w 7037992"/>
              <a:gd name="connsiteY2382" fmla="*/ 484428 h 4276054"/>
              <a:gd name="connsiteX2383" fmla="*/ 674359 w 7037992"/>
              <a:gd name="connsiteY2383" fmla="*/ 485110 h 4276054"/>
              <a:gd name="connsiteX2384" fmla="*/ 674008 w 7037992"/>
              <a:gd name="connsiteY2384" fmla="*/ 485718 h 4276054"/>
              <a:gd name="connsiteX2385" fmla="*/ 671455 w 7037992"/>
              <a:gd name="connsiteY2385" fmla="*/ 486286 h 4276054"/>
              <a:gd name="connsiteX2386" fmla="*/ 4502740 w 7037992"/>
              <a:gd name="connsiteY2386" fmla="*/ 479965 h 4276054"/>
              <a:gd name="connsiteX2387" fmla="*/ 4509120 w 7037992"/>
              <a:gd name="connsiteY2387" fmla="*/ 479965 h 4276054"/>
              <a:gd name="connsiteX2388" fmla="*/ 4505525 w 7037992"/>
              <a:gd name="connsiteY2388" fmla="*/ 482878 h 4276054"/>
              <a:gd name="connsiteX2389" fmla="*/ 4502740 w 7037992"/>
              <a:gd name="connsiteY2389" fmla="*/ 485497 h 4276054"/>
              <a:gd name="connsiteX2390" fmla="*/ 4502740 w 7037992"/>
              <a:gd name="connsiteY2390" fmla="*/ 480957 h 4276054"/>
              <a:gd name="connsiteX2391" fmla="*/ 4502740 w 7037992"/>
              <a:gd name="connsiteY2391" fmla="*/ 479965 h 4276054"/>
              <a:gd name="connsiteX2392" fmla="*/ 699860 w 7037992"/>
              <a:gd name="connsiteY2392" fmla="*/ 479965 h 4276054"/>
              <a:gd name="connsiteX2393" fmla="*/ 703822 w 7037992"/>
              <a:gd name="connsiteY2393" fmla="*/ 483932 h 4276054"/>
              <a:gd name="connsiteX2394" fmla="*/ 703822 w 7037992"/>
              <a:gd name="connsiteY2394" fmla="*/ 487899 h 4276054"/>
              <a:gd name="connsiteX2395" fmla="*/ 676092 w 7037992"/>
              <a:gd name="connsiteY2395" fmla="*/ 487899 h 4276054"/>
              <a:gd name="connsiteX2396" fmla="*/ 672749 w 7037992"/>
              <a:gd name="connsiteY2396" fmla="*/ 487899 h 4276054"/>
              <a:gd name="connsiteX2397" fmla="*/ 674008 w 7037992"/>
              <a:gd name="connsiteY2397" fmla="*/ 485718 h 4276054"/>
              <a:gd name="connsiteX2398" fmla="*/ 684820 w 7037992"/>
              <a:gd name="connsiteY2398" fmla="*/ 483312 h 4276054"/>
              <a:gd name="connsiteX2399" fmla="*/ 699860 w 7037992"/>
              <a:gd name="connsiteY2399" fmla="*/ 479965 h 4276054"/>
              <a:gd name="connsiteX2400" fmla="*/ 4509907 w 7037992"/>
              <a:gd name="connsiteY2400" fmla="*/ 479328 h 4276054"/>
              <a:gd name="connsiteX2401" fmla="*/ 4509227 w 7037992"/>
              <a:gd name="connsiteY2401" fmla="*/ 479965 h 4276054"/>
              <a:gd name="connsiteX2402" fmla="*/ 4509120 w 7037992"/>
              <a:gd name="connsiteY2402" fmla="*/ 479965 h 4276054"/>
              <a:gd name="connsiteX2403" fmla="*/ 5013751 w 7037992"/>
              <a:gd name="connsiteY2403" fmla="*/ 476847 h 4276054"/>
              <a:gd name="connsiteX2404" fmla="*/ 5013751 w 7037992"/>
              <a:gd name="connsiteY2404" fmla="*/ 479965 h 4276054"/>
              <a:gd name="connsiteX2405" fmla="*/ 5012152 w 7037992"/>
              <a:gd name="connsiteY2405" fmla="*/ 478363 h 4276054"/>
              <a:gd name="connsiteX2406" fmla="*/ 5013751 w 7037992"/>
              <a:gd name="connsiteY2406" fmla="*/ 475999 h 4276054"/>
              <a:gd name="connsiteX2407" fmla="*/ 5014646 w 7037992"/>
              <a:gd name="connsiteY2407" fmla="*/ 475999 h 4276054"/>
              <a:gd name="connsiteX2408" fmla="*/ 5013751 w 7037992"/>
              <a:gd name="connsiteY2408" fmla="*/ 476847 h 4276054"/>
              <a:gd name="connsiteX2409" fmla="*/ 4272982 w 7037992"/>
              <a:gd name="connsiteY2409" fmla="*/ 475999 h 4276054"/>
              <a:gd name="connsiteX2410" fmla="*/ 4273973 w 7037992"/>
              <a:gd name="connsiteY2410" fmla="*/ 477486 h 4276054"/>
              <a:gd name="connsiteX2411" fmla="*/ 4276187 w 7037992"/>
              <a:gd name="connsiteY2411" fmla="*/ 480812 h 4276054"/>
              <a:gd name="connsiteX2412" fmla="*/ 4266855 w 7037992"/>
              <a:gd name="connsiteY2412" fmla="*/ 484366 h 4276054"/>
              <a:gd name="connsiteX2413" fmla="*/ 4272982 w 7037992"/>
              <a:gd name="connsiteY2413" fmla="*/ 475999 h 4276054"/>
              <a:gd name="connsiteX2414" fmla="*/ 648363 w 7037992"/>
              <a:gd name="connsiteY2414" fmla="*/ 475999 h 4276054"/>
              <a:gd name="connsiteX2415" fmla="*/ 664208 w 7037992"/>
              <a:gd name="connsiteY2415" fmla="*/ 487899 h 4276054"/>
              <a:gd name="connsiteX2416" fmla="*/ 671455 w 7037992"/>
              <a:gd name="connsiteY2416" fmla="*/ 486286 h 4276054"/>
              <a:gd name="connsiteX2417" fmla="*/ 670398 w 7037992"/>
              <a:gd name="connsiteY2417" fmla="*/ 487465 h 4276054"/>
              <a:gd name="connsiteX2418" fmla="*/ 672131 w 7037992"/>
              <a:gd name="connsiteY2418" fmla="*/ 487899 h 4276054"/>
              <a:gd name="connsiteX2419" fmla="*/ 672749 w 7037992"/>
              <a:gd name="connsiteY2419" fmla="*/ 487899 h 4276054"/>
              <a:gd name="connsiteX2420" fmla="*/ 668170 w 7037992"/>
              <a:gd name="connsiteY2420" fmla="*/ 495832 h 4276054"/>
              <a:gd name="connsiteX2421" fmla="*/ 648363 w 7037992"/>
              <a:gd name="connsiteY2421" fmla="*/ 487899 h 4276054"/>
              <a:gd name="connsiteX2422" fmla="*/ 636479 w 7037992"/>
              <a:gd name="connsiteY2422" fmla="*/ 487899 h 4276054"/>
              <a:gd name="connsiteX2423" fmla="*/ 648363 w 7037992"/>
              <a:gd name="connsiteY2423" fmla="*/ 475999 h 4276054"/>
              <a:gd name="connsiteX2424" fmla="*/ 4451948 w 7037992"/>
              <a:gd name="connsiteY2424" fmla="*/ 468497 h 4276054"/>
              <a:gd name="connsiteX2425" fmla="*/ 4455699 w 7037992"/>
              <a:gd name="connsiteY2425" fmla="*/ 468685 h 4276054"/>
              <a:gd name="connsiteX2426" fmla="*/ 4451242 w 7037992"/>
              <a:gd name="connsiteY2426" fmla="*/ 472032 h 4276054"/>
              <a:gd name="connsiteX2427" fmla="*/ 4624550 w 7037992"/>
              <a:gd name="connsiteY2427" fmla="*/ 458149 h 4276054"/>
              <a:gd name="connsiteX2428" fmla="*/ 4613657 w 7037992"/>
              <a:gd name="connsiteY2428" fmla="*/ 464099 h 4276054"/>
              <a:gd name="connsiteX2429" fmla="*/ 4615142 w 7037992"/>
              <a:gd name="connsiteY2429" fmla="*/ 462611 h 4276054"/>
              <a:gd name="connsiteX2430" fmla="*/ 4617075 w 7037992"/>
              <a:gd name="connsiteY2430" fmla="*/ 460676 h 4276054"/>
              <a:gd name="connsiteX2431" fmla="*/ 4620342 w 7037992"/>
              <a:gd name="connsiteY2431" fmla="*/ 458521 h 4276054"/>
              <a:gd name="connsiteX2432" fmla="*/ 4624550 w 7037992"/>
              <a:gd name="connsiteY2432" fmla="*/ 458149 h 4276054"/>
              <a:gd name="connsiteX2433" fmla="*/ 822438 w 7037992"/>
              <a:gd name="connsiteY2433" fmla="*/ 456283 h 4276054"/>
              <a:gd name="connsiteX2434" fmla="*/ 822662 w 7037992"/>
              <a:gd name="connsiteY2434" fmla="*/ 456661 h 4276054"/>
              <a:gd name="connsiteX2435" fmla="*/ 820318 w 7037992"/>
              <a:gd name="connsiteY2435" fmla="*/ 457395 h 4276054"/>
              <a:gd name="connsiteX2436" fmla="*/ 822368 w 7037992"/>
              <a:gd name="connsiteY2436" fmla="*/ 456165 h 4276054"/>
              <a:gd name="connsiteX2437" fmla="*/ 822662 w 7037992"/>
              <a:gd name="connsiteY2437" fmla="*/ 456165 h 4276054"/>
              <a:gd name="connsiteX2438" fmla="*/ 822438 w 7037992"/>
              <a:gd name="connsiteY2438" fmla="*/ 456283 h 4276054"/>
              <a:gd name="connsiteX2439" fmla="*/ 578040 w 7037992"/>
              <a:gd name="connsiteY2439" fmla="*/ 453613 h 4276054"/>
              <a:gd name="connsiteX2440" fmla="*/ 583187 w 7037992"/>
              <a:gd name="connsiteY2440" fmla="*/ 454430 h 4276054"/>
              <a:gd name="connsiteX2441" fmla="*/ 578606 w 7037992"/>
              <a:gd name="connsiteY2441" fmla="*/ 454430 h 4276054"/>
              <a:gd name="connsiteX2442" fmla="*/ 810778 w 7037992"/>
              <a:gd name="connsiteY2442" fmla="*/ 452199 h 4276054"/>
              <a:gd name="connsiteX2443" fmla="*/ 813749 w 7037992"/>
              <a:gd name="connsiteY2443" fmla="*/ 459450 h 4276054"/>
              <a:gd name="connsiteX2444" fmla="*/ 820318 w 7037992"/>
              <a:gd name="connsiteY2444" fmla="*/ 457395 h 4276054"/>
              <a:gd name="connsiteX2445" fmla="*/ 812263 w 7037992"/>
              <a:gd name="connsiteY2445" fmla="*/ 461619 h 4276054"/>
              <a:gd name="connsiteX2446" fmla="*/ 798894 w 7037992"/>
              <a:gd name="connsiteY2446" fmla="*/ 464099 h 4276054"/>
              <a:gd name="connsiteX2447" fmla="*/ 794932 w 7037992"/>
              <a:gd name="connsiteY2447" fmla="*/ 460132 h 4276054"/>
              <a:gd name="connsiteX2448" fmla="*/ 810778 w 7037992"/>
              <a:gd name="connsiteY2448" fmla="*/ 452199 h 4276054"/>
              <a:gd name="connsiteX2449" fmla="*/ 816333 w 7037992"/>
              <a:gd name="connsiteY2449" fmla="*/ 451377 h 4276054"/>
              <a:gd name="connsiteX2450" fmla="*/ 819691 w 7037992"/>
              <a:gd name="connsiteY2450" fmla="*/ 451641 h 4276054"/>
              <a:gd name="connsiteX2451" fmla="*/ 822368 w 7037992"/>
              <a:gd name="connsiteY2451" fmla="*/ 456165 h 4276054"/>
              <a:gd name="connsiteX2452" fmla="*/ 821671 w 7037992"/>
              <a:gd name="connsiteY2452" fmla="*/ 456165 h 4276054"/>
              <a:gd name="connsiteX2453" fmla="*/ 814739 w 7037992"/>
              <a:gd name="connsiteY2453" fmla="*/ 456165 h 4276054"/>
              <a:gd name="connsiteX2454" fmla="*/ 815234 w 7037992"/>
              <a:gd name="connsiteY2454" fmla="*/ 454678 h 4276054"/>
              <a:gd name="connsiteX2455" fmla="*/ 420153 w 7037992"/>
              <a:gd name="connsiteY2455" fmla="*/ 448404 h 4276054"/>
              <a:gd name="connsiteX2456" fmla="*/ 423062 w 7037992"/>
              <a:gd name="connsiteY2456" fmla="*/ 448728 h 4276054"/>
              <a:gd name="connsiteX2457" fmla="*/ 425306 w 7037992"/>
              <a:gd name="connsiteY2457" fmla="*/ 448978 h 4276054"/>
              <a:gd name="connsiteX2458" fmla="*/ 423062 w 7037992"/>
              <a:gd name="connsiteY2458" fmla="*/ 450463 h 4276054"/>
              <a:gd name="connsiteX2459" fmla="*/ 419596 w 7037992"/>
              <a:gd name="connsiteY2459" fmla="*/ 450215 h 4276054"/>
              <a:gd name="connsiteX2460" fmla="*/ 420586 w 7037992"/>
              <a:gd name="connsiteY2460" fmla="*/ 446993 h 4276054"/>
              <a:gd name="connsiteX2461" fmla="*/ 420153 w 7037992"/>
              <a:gd name="connsiteY2461" fmla="*/ 448404 h 4276054"/>
              <a:gd name="connsiteX2462" fmla="*/ 418606 w 7037992"/>
              <a:gd name="connsiteY2462" fmla="*/ 448232 h 4276054"/>
              <a:gd name="connsiteX2463" fmla="*/ 420586 w 7037992"/>
              <a:gd name="connsiteY2463" fmla="*/ 446993 h 4276054"/>
              <a:gd name="connsiteX2464" fmla="*/ 439829 w 7037992"/>
              <a:gd name="connsiteY2464" fmla="*/ 428399 h 4276054"/>
              <a:gd name="connsiteX2465" fmla="*/ 443859 w 7037992"/>
              <a:gd name="connsiteY2465" fmla="*/ 428399 h 4276054"/>
              <a:gd name="connsiteX2466" fmla="*/ 446335 w 7037992"/>
              <a:gd name="connsiteY2466" fmla="*/ 428399 h 4276054"/>
              <a:gd name="connsiteX2467" fmla="*/ 443835 w 7037992"/>
              <a:gd name="connsiteY2467" fmla="*/ 430127 h 4276054"/>
              <a:gd name="connsiteX2468" fmla="*/ 438536 w 7037992"/>
              <a:gd name="connsiteY2468" fmla="*/ 427841 h 4276054"/>
              <a:gd name="connsiteX2469" fmla="*/ 439829 w 7037992"/>
              <a:gd name="connsiteY2469" fmla="*/ 428399 h 4276054"/>
              <a:gd name="connsiteX2470" fmla="*/ 438787 w 7037992"/>
              <a:gd name="connsiteY2470" fmla="*/ 428399 h 4276054"/>
              <a:gd name="connsiteX2471" fmla="*/ 437422 w 7037992"/>
              <a:gd name="connsiteY2471" fmla="*/ 427903 h 4276054"/>
              <a:gd name="connsiteX2472" fmla="*/ 438536 w 7037992"/>
              <a:gd name="connsiteY2472" fmla="*/ 427841 h 4276054"/>
              <a:gd name="connsiteX2473" fmla="*/ 3565389 w 7037992"/>
              <a:gd name="connsiteY2473" fmla="*/ 419970 h 4276054"/>
              <a:gd name="connsiteX2474" fmla="*/ 3566846 w 7037992"/>
              <a:gd name="connsiteY2474" fmla="*/ 420239 h 4276054"/>
              <a:gd name="connsiteX2475" fmla="*/ 3566681 w 7037992"/>
              <a:gd name="connsiteY2475" fmla="*/ 420363 h 4276054"/>
              <a:gd name="connsiteX2476" fmla="*/ 3571826 w 7037992"/>
              <a:gd name="connsiteY2476" fmla="*/ 416499 h 4276054"/>
              <a:gd name="connsiteX2477" fmla="*/ 3575107 w 7037992"/>
              <a:gd name="connsiteY2477" fmla="*/ 421767 h 4276054"/>
              <a:gd name="connsiteX2478" fmla="*/ 3566846 w 7037992"/>
              <a:gd name="connsiteY2478" fmla="*/ 420239 h 4276054"/>
              <a:gd name="connsiteX2479" fmla="*/ 3569846 w 7037992"/>
              <a:gd name="connsiteY2479" fmla="*/ 417986 h 4276054"/>
              <a:gd name="connsiteX2480" fmla="*/ 3571826 w 7037992"/>
              <a:gd name="connsiteY2480" fmla="*/ 416499 h 4276054"/>
              <a:gd name="connsiteX2481" fmla="*/ 4374306 w 7037992"/>
              <a:gd name="connsiteY2481" fmla="*/ 383650 h 4276054"/>
              <a:gd name="connsiteX2482" fmla="*/ 4375977 w 7037992"/>
              <a:gd name="connsiteY2482" fmla="*/ 384766 h 4276054"/>
              <a:gd name="connsiteX2483" fmla="*/ 4374753 w 7037992"/>
              <a:gd name="connsiteY2483" fmla="*/ 385011 h 4276054"/>
              <a:gd name="connsiteX2484" fmla="*/ 760978 w 7037992"/>
              <a:gd name="connsiteY2484" fmla="*/ 354732 h 4276054"/>
              <a:gd name="connsiteX2485" fmla="*/ 757795 w 7037992"/>
              <a:gd name="connsiteY2485" fmla="*/ 356007 h 4276054"/>
              <a:gd name="connsiteX2486" fmla="*/ 755319 w 7037992"/>
              <a:gd name="connsiteY2486" fmla="*/ 356999 h 4276054"/>
              <a:gd name="connsiteX2487" fmla="*/ 751358 w 7037992"/>
              <a:gd name="connsiteY2487" fmla="*/ 356999 h 4276054"/>
              <a:gd name="connsiteX2488" fmla="*/ 775126 w 7037992"/>
              <a:gd name="connsiteY2488" fmla="*/ 349066 h 4276054"/>
              <a:gd name="connsiteX2489" fmla="*/ 778097 w 7037992"/>
              <a:gd name="connsiteY2489" fmla="*/ 350553 h 4276054"/>
              <a:gd name="connsiteX2490" fmla="*/ 778295 w 7037992"/>
              <a:gd name="connsiteY2490" fmla="*/ 350652 h 4276054"/>
              <a:gd name="connsiteX2491" fmla="*/ 760978 w 7037992"/>
              <a:gd name="connsiteY2491" fmla="*/ 354732 h 4276054"/>
              <a:gd name="connsiteX2492" fmla="*/ 850391 w 7037992"/>
              <a:gd name="connsiteY2492" fmla="*/ 341132 h 4276054"/>
              <a:gd name="connsiteX2493" fmla="*/ 850886 w 7037992"/>
              <a:gd name="connsiteY2493" fmla="*/ 343116 h 4276054"/>
              <a:gd name="connsiteX2494" fmla="*/ 852905 w 7037992"/>
              <a:gd name="connsiteY2494" fmla="*/ 351202 h 4276054"/>
              <a:gd name="connsiteX2495" fmla="*/ 843025 w 7037992"/>
              <a:gd name="connsiteY2495" fmla="*/ 352784 h 4276054"/>
              <a:gd name="connsiteX2496" fmla="*/ 850081 w 7037992"/>
              <a:gd name="connsiteY2496" fmla="*/ 342372 h 4276054"/>
              <a:gd name="connsiteX2497" fmla="*/ 849166 w 7037992"/>
              <a:gd name="connsiteY2497" fmla="*/ 341746 h 4276054"/>
              <a:gd name="connsiteX2498" fmla="*/ 1950156 w 7037992"/>
              <a:gd name="connsiteY2498" fmla="*/ 338157 h 4276054"/>
              <a:gd name="connsiteX2499" fmla="*/ 1956529 w 7037992"/>
              <a:gd name="connsiteY2499" fmla="*/ 339445 h 4276054"/>
              <a:gd name="connsiteX2500" fmla="*/ 1955340 w 7037992"/>
              <a:gd name="connsiteY2500" fmla="*/ 340338 h 4276054"/>
              <a:gd name="connsiteX2501" fmla="*/ 1950094 w 7037992"/>
              <a:gd name="connsiteY2501" fmla="*/ 338281 h 4276054"/>
              <a:gd name="connsiteX2502" fmla="*/ 1950156 w 7037992"/>
              <a:gd name="connsiteY2502" fmla="*/ 338157 h 4276054"/>
              <a:gd name="connsiteX2503" fmla="*/ 1959564 w 7037992"/>
              <a:gd name="connsiteY2503" fmla="*/ 337166 h 4276054"/>
              <a:gd name="connsiteX2504" fmla="*/ 1956903 w 7037992"/>
              <a:gd name="connsiteY2504" fmla="*/ 339521 h 4276054"/>
              <a:gd name="connsiteX2505" fmla="*/ 1956529 w 7037992"/>
              <a:gd name="connsiteY2505" fmla="*/ 339445 h 4276054"/>
              <a:gd name="connsiteX2506" fmla="*/ 1957583 w 7037992"/>
              <a:gd name="connsiteY2506" fmla="*/ 338653 h 4276054"/>
              <a:gd name="connsiteX2507" fmla="*/ 1959564 w 7037992"/>
              <a:gd name="connsiteY2507" fmla="*/ 337166 h 4276054"/>
              <a:gd name="connsiteX2508" fmla="*/ 842468 w 7037992"/>
              <a:gd name="connsiteY2508" fmla="*/ 337166 h 4276054"/>
              <a:gd name="connsiteX2509" fmla="*/ 849166 w 7037992"/>
              <a:gd name="connsiteY2509" fmla="*/ 341746 h 4276054"/>
              <a:gd name="connsiteX2510" fmla="*/ 843459 w 7037992"/>
              <a:gd name="connsiteY2510" fmla="*/ 344603 h 4276054"/>
              <a:gd name="connsiteX2511" fmla="*/ 842468 w 7037992"/>
              <a:gd name="connsiteY2511" fmla="*/ 345099 h 4276054"/>
              <a:gd name="connsiteX2512" fmla="*/ 842468 w 7037992"/>
              <a:gd name="connsiteY2512" fmla="*/ 337166 h 4276054"/>
              <a:gd name="connsiteX2513" fmla="*/ 2773880 w 7037992"/>
              <a:gd name="connsiteY2513" fmla="*/ 329567 h 4276054"/>
              <a:gd name="connsiteX2514" fmla="*/ 2773878 w 7037992"/>
              <a:gd name="connsiteY2514" fmla="*/ 329577 h 4276054"/>
              <a:gd name="connsiteX2515" fmla="*/ 2773367 w 7037992"/>
              <a:gd name="connsiteY2515" fmla="*/ 329679 h 4276054"/>
              <a:gd name="connsiteX2516" fmla="*/ 2773370 w 7037992"/>
              <a:gd name="connsiteY2516" fmla="*/ 329666 h 4276054"/>
              <a:gd name="connsiteX2517" fmla="*/ 4823607 w 7037992"/>
              <a:gd name="connsiteY2517" fmla="*/ 329232 h 4276054"/>
              <a:gd name="connsiteX2518" fmla="*/ 4831530 w 7037992"/>
              <a:gd name="connsiteY2518" fmla="*/ 333199 h 4276054"/>
              <a:gd name="connsiteX2519" fmla="*/ 4823607 w 7037992"/>
              <a:gd name="connsiteY2519" fmla="*/ 329232 h 4276054"/>
              <a:gd name="connsiteX2520" fmla="*/ 4420789 w 7037992"/>
              <a:gd name="connsiteY2520" fmla="*/ 328489 h 4276054"/>
              <a:gd name="connsiteX2521" fmla="*/ 4423900 w 7037992"/>
              <a:gd name="connsiteY2521" fmla="*/ 328835 h 4276054"/>
              <a:gd name="connsiteX2522" fmla="*/ 4423575 w 7037992"/>
              <a:gd name="connsiteY2522" fmla="*/ 329883 h 4276054"/>
              <a:gd name="connsiteX2523" fmla="*/ 4420789 w 7037992"/>
              <a:gd name="connsiteY2523" fmla="*/ 328489 h 4276054"/>
              <a:gd name="connsiteX2524" fmla="*/ 807559 w 7037992"/>
              <a:gd name="connsiteY2524" fmla="*/ 324460 h 4276054"/>
              <a:gd name="connsiteX2525" fmla="*/ 812803 w 7037992"/>
              <a:gd name="connsiteY2525" fmla="*/ 325049 h 4276054"/>
              <a:gd name="connsiteX2526" fmla="*/ 812511 w 7037992"/>
              <a:gd name="connsiteY2526" fmla="*/ 325824 h 4276054"/>
              <a:gd name="connsiteX2527" fmla="*/ 807559 w 7037992"/>
              <a:gd name="connsiteY2527" fmla="*/ 324460 h 4276054"/>
              <a:gd name="connsiteX2528" fmla="*/ 2735985 w 7037992"/>
              <a:gd name="connsiteY2528" fmla="*/ 313022 h 4276054"/>
              <a:gd name="connsiteX2529" fmla="*/ 2735985 w 7037992"/>
              <a:gd name="connsiteY2529" fmla="*/ 318820 h 4276054"/>
              <a:gd name="connsiteX2530" fmla="*/ 2735985 w 7037992"/>
              <a:gd name="connsiteY2530" fmla="*/ 321299 h 4276054"/>
              <a:gd name="connsiteX2531" fmla="*/ 2728062 w 7037992"/>
              <a:gd name="connsiteY2531" fmla="*/ 317332 h 4276054"/>
              <a:gd name="connsiteX2532" fmla="*/ 2726021 w 7037992"/>
              <a:gd name="connsiteY2532" fmla="*/ 313245 h 4276054"/>
              <a:gd name="connsiteX2533" fmla="*/ 2733509 w 7037992"/>
              <a:gd name="connsiteY2533" fmla="*/ 313180 h 4276054"/>
              <a:gd name="connsiteX2534" fmla="*/ 2735985 w 7037992"/>
              <a:gd name="connsiteY2534" fmla="*/ 311121 h 4276054"/>
              <a:gd name="connsiteX2535" fmla="*/ 2738956 w 7037992"/>
              <a:gd name="connsiteY2535" fmla="*/ 311878 h 4276054"/>
              <a:gd name="connsiteX2536" fmla="*/ 2740411 w 7037992"/>
              <a:gd name="connsiteY2536" fmla="*/ 312738 h 4276054"/>
              <a:gd name="connsiteX2537" fmla="*/ 2735985 w 7037992"/>
              <a:gd name="connsiteY2537" fmla="*/ 313022 h 4276054"/>
              <a:gd name="connsiteX2538" fmla="*/ 2761734 w 7037992"/>
              <a:gd name="connsiteY2538" fmla="*/ 310391 h 4276054"/>
              <a:gd name="connsiteX2539" fmla="*/ 2761734 w 7037992"/>
              <a:gd name="connsiteY2539" fmla="*/ 310391 h 4276054"/>
              <a:gd name="connsiteX2540" fmla="*/ 2761734 w 7037992"/>
              <a:gd name="connsiteY2540" fmla="*/ 310391 h 4276054"/>
              <a:gd name="connsiteX2541" fmla="*/ 2753811 w 7037992"/>
              <a:gd name="connsiteY2541" fmla="*/ 309275 h 4276054"/>
              <a:gd name="connsiteX2542" fmla="*/ 2761734 w 7037992"/>
              <a:gd name="connsiteY2542" fmla="*/ 310391 h 4276054"/>
              <a:gd name="connsiteX2543" fmla="*/ 2762724 w 7037992"/>
              <a:gd name="connsiteY2543" fmla="*/ 311878 h 4276054"/>
              <a:gd name="connsiteX2544" fmla="*/ 2763714 w 7037992"/>
              <a:gd name="connsiteY2544" fmla="*/ 313366 h 4276054"/>
              <a:gd name="connsiteX2545" fmla="*/ 2761239 w 7037992"/>
              <a:gd name="connsiteY2545" fmla="*/ 313366 h 4276054"/>
              <a:gd name="connsiteX2546" fmla="*/ 2759753 w 7037992"/>
              <a:gd name="connsiteY2546" fmla="*/ 313366 h 4276054"/>
              <a:gd name="connsiteX2547" fmla="*/ 2751830 w 7037992"/>
              <a:gd name="connsiteY2547" fmla="*/ 313366 h 4276054"/>
              <a:gd name="connsiteX2548" fmla="*/ 2753811 w 7037992"/>
              <a:gd name="connsiteY2548" fmla="*/ 309275 h 4276054"/>
              <a:gd name="connsiteX2549" fmla="*/ 2763219 w 7037992"/>
              <a:gd name="connsiteY2549" fmla="*/ 308903 h 4276054"/>
              <a:gd name="connsiteX2550" fmla="*/ 2771637 w 7037992"/>
              <a:gd name="connsiteY2550" fmla="*/ 313366 h 4276054"/>
              <a:gd name="connsiteX2551" fmla="*/ 2763714 w 7037992"/>
              <a:gd name="connsiteY2551" fmla="*/ 313366 h 4276054"/>
              <a:gd name="connsiteX2552" fmla="*/ 2763219 w 7037992"/>
              <a:gd name="connsiteY2552" fmla="*/ 308903 h 4276054"/>
              <a:gd name="connsiteX2553" fmla="*/ 2787482 w 7037992"/>
              <a:gd name="connsiteY2553" fmla="*/ 297499 h 4276054"/>
              <a:gd name="connsiteX2554" fmla="*/ 2764148 w 7037992"/>
              <a:gd name="connsiteY2554" fmla="*/ 300722 h 4276054"/>
              <a:gd name="connsiteX2555" fmla="*/ 2764152 w 7037992"/>
              <a:gd name="connsiteY2555" fmla="*/ 300419 h 4276054"/>
              <a:gd name="connsiteX2556" fmla="*/ 2769161 w 7037992"/>
              <a:gd name="connsiteY2556" fmla="*/ 299792 h 4276054"/>
              <a:gd name="connsiteX2557" fmla="*/ 2787482 w 7037992"/>
              <a:gd name="connsiteY2557" fmla="*/ 297499 h 4276054"/>
              <a:gd name="connsiteX2558" fmla="*/ 4998304 w 7037992"/>
              <a:gd name="connsiteY2558" fmla="*/ 277696 h 4276054"/>
              <a:gd name="connsiteX2559" fmla="*/ 4998401 w 7037992"/>
              <a:gd name="connsiteY2559" fmla="*/ 277728 h 4276054"/>
              <a:gd name="connsiteX2560" fmla="*/ 4993945 w 7037992"/>
              <a:gd name="connsiteY2560" fmla="*/ 281633 h 4276054"/>
              <a:gd name="connsiteX2561" fmla="*/ 2864729 w 7037992"/>
              <a:gd name="connsiteY2561" fmla="*/ 269733 h 4276054"/>
              <a:gd name="connsiteX2562" fmla="*/ 2870670 w 7037992"/>
              <a:gd name="connsiteY2562" fmla="*/ 269733 h 4276054"/>
              <a:gd name="connsiteX2563" fmla="*/ 2865224 w 7037992"/>
              <a:gd name="connsiteY2563" fmla="*/ 270724 h 4276054"/>
              <a:gd name="connsiteX2564" fmla="*/ 4659585 w 7037992"/>
              <a:gd name="connsiteY2564" fmla="*/ 256713 h 4276054"/>
              <a:gd name="connsiteX2565" fmla="*/ 4657231 w 7037992"/>
              <a:gd name="connsiteY2565" fmla="*/ 261799 h 4276054"/>
              <a:gd name="connsiteX2566" fmla="*/ 4656052 w 7037992"/>
              <a:gd name="connsiteY2566" fmla="*/ 258471 h 4276054"/>
              <a:gd name="connsiteX2567" fmla="*/ 4661193 w 7037992"/>
              <a:gd name="connsiteY2567" fmla="*/ 254858 h 4276054"/>
              <a:gd name="connsiteX2568" fmla="*/ 4660574 w 7037992"/>
              <a:gd name="connsiteY2568" fmla="*/ 256221 h 4276054"/>
              <a:gd name="connsiteX2569" fmla="*/ 4659585 w 7037992"/>
              <a:gd name="connsiteY2569" fmla="*/ 256713 h 4276054"/>
              <a:gd name="connsiteX2570" fmla="*/ 4660168 w 7037992"/>
              <a:gd name="connsiteY2570" fmla="*/ 255454 h 4276054"/>
              <a:gd name="connsiteX2571" fmla="*/ 2814423 w 7037992"/>
              <a:gd name="connsiteY2571" fmla="*/ 228265 h 4276054"/>
              <a:gd name="connsiteX2572" fmla="*/ 2817935 w 7037992"/>
              <a:gd name="connsiteY2572" fmla="*/ 228950 h 4276054"/>
              <a:gd name="connsiteX2573" fmla="*/ 2811250 w 7037992"/>
              <a:gd name="connsiteY2573" fmla="*/ 230066 h 4276054"/>
              <a:gd name="connsiteX2574" fmla="*/ 2244780 w 7037992"/>
              <a:gd name="connsiteY2574" fmla="*/ 226099 h 4276054"/>
              <a:gd name="connsiteX2575" fmla="*/ 2243354 w 7037992"/>
              <a:gd name="connsiteY2575" fmla="*/ 226813 h 4276054"/>
              <a:gd name="connsiteX2576" fmla="*/ 2238095 w 7037992"/>
              <a:gd name="connsiteY2576" fmla="*/ 227215 h 4276054"/>
              <a:gd name="connsiteX2577" fmla="*/ 2244780 w 7037992"/>
              <a:gd name="connsiteY2577" fmla="*/ 226099 h 4276054"/>
              <a:gd name="connsiteX2578" fmla="*/ 2830562 w 7037992"/>
              <a:gd name="connsiteY2578" fmla="*/ 219654 h 4276054"/>
              <a:gd name="connsiteX2579" fmla="*/ 2827625 w 7037992"/>
              <a:gd name="connsiteY2579" fmla="*/ 220769 h 4276054"/>
              <a:gd name="connsiteX2580" fmla="*/ 2829262 w 7037992"/>
              <a:gd name="connsiteY2580" fmla="*/ 219840 h 4276054"/>
              <a:gd name="connsiteX2581" fmla="*/ 2830562 w 7037992"/>
              <a:gd name="connsiteY2581" fmla="*/ 219654 h 4276054"/>
              <a:gd name="connsiteX2582" fmla="*/ 1111839 w 7037992"/>
              <a:gd name="connsiteY2582" fmla="*/ 214199 h 4276054"/>
              <a:gd name="connsiteX2583" fmla="*/ 1107878 w 7037992"/>
              <a:gd name="connsiteY2583" fmla="*/ 218166 h 4276054"/>
              <a:gd name="connsiteX2584" fmla="*/ 1096489 w 7037992"/>
              <a:gd name="connsiteY2584" fmla="*/ 220150 h 4276054"/>
              <a:gd name="connsiteX2585" fmla="*/ 1095310 w 7037992"/>
              <a:gd name="connsiteY2585" fmla="*/ 220355 h 4276054"/>
              <a:gd name="connsiteX2586" fmla="*/ 1103978 w 7037992"/>
              <a:gd name="connsiteY2586" fmla="*/ 215315 h 4276054"/>
              <a:gd name="connsiteX2587" fmla="*/ 1111839 w 7037992"/>
              <a:gd name="connsiteY2587" fmla="*/ 214199 h 4276054"/>
              <a:gd name="connsiteX2588" fmla="*/ 1169008 w 7037992"/>
              <a:gd name="connsiteY2588" fmla="*/ 211315 h 4276054"/>
              <a:gd name="connsiteX2589" fmla="*/ 1169278 w 7037992"/>
              <a:gd name="connsiteY2589" fmla="*/ 211720 h 4276054"/>
              <a:gd name="connsiteX2590" fmla="*/ 1168907 w 7037992"/>
              <a:gd name="connsiteY2590" fmla="*/ 211906 h 4276054"/>
              <a:gd name="connsiteX2591" fmla="*/ 1168878 w 7037992"/>
              <a:gd name="connsiteY2591" fmla="*/ 211836 h 4276054"/>
              <a:gd name="connsiteX2592" fmla="*/ 3100428 w 7037992"/>
              <a:gd name="connsiteY2592" fmla="*/ 204779 h 4276054"/>
              <a:gd name="connsiteX2593" fmla="*/ 3100428 w 7037992"/>
              <a:gd name="connsiteY2593" fmla="*/ 210233 h 4276054"/>
              <a:gd name="connsiteX2594" fmla="*/ 3100428 w 7037992"/>
              <a:gd name="connsiteY2594" fmla="*/ 208249 h 4276054"/>
              <a:gd name="connsiteX2595" fmla="*/ 3100428 w 7037992"/>
              <a:gd name="connsiteY2595" fmla="*/ 204779 h 4276054"/>
              <a:gd name="connsiteX2596" fmla="*/ 1476068 w 7037992"/>
              <a:gd name="connsiteY2596" fmla="*/ 202728 h 4276054"/>
              <a:gd name="connsiteX2597" fmla="*/ 1475786 w 7037992"/>
              <a:gd name="connsiteY2597" fmla="*/ 203291 h 4276054"/>
              <a:gd name="connsiteX2598" fmla="*/ 1474333 w 7037992"/>
              <a:gd name="connsiteY2598" fmla="*/ 206202 h 4276054"/>
              <a:gd name="connsiteX2599" fmla="*/ 1471330 w 7037992"/>
              <a:gd name="connsiteY2599" fmla="*/ 206266 h 4276054"/>
              <a:gd name="connsiteX2600" fmla="*/ 1472939 w 7037992"/>
              <a:gd name="connsiteY2600" fmla="*/ 203415 h 4276054"/>
              <a:gd name="connsiteX2601" fmla="*/ 1476282 w 7037992"/>
              <a:gd name="connsiteY2601" fmla="*/ 202299 h 4276054"/>
              <a:gd name="connsiteX2602" fmla="*/ 1476364 w 7037992"/>
              <a:gd name="connsiteY2602" fmla="*/ 202663 h 4276054"/>
              <a:gd name="connsiteX2603" fmla="*/ 1476068 w 7037992"/>
              <a:gd name="connsiteY2603" fmla="*/ 202728 h 4276054"/>
              <a:gd name="connsiteX2604" fmla="*/ 1464811 w 7037992"/>
              <a:gd name="connsiteY2604" fmla="*/ 198333 h 4276054"/>
              <a:gd name="connsiteX2605" fmla="*/ 1467368 w 7037992"/>
              <a:gd name="connsiteY2605" fmla="*/ 198333 h 4276054"/>
              <a:gd name="connsiteX2606" fmla="*/ 1468359 w 7037992"/>
              <a:gd name="connsiteY2606" fmla="*/ 198333 h 4276054"/>
              <a:gd name="connsiteX2607" fmla="*/ 1465522 w 7037992"/>
              <a:gd name="connsiteY2607" fmla="*/ 199459 h 4276054"/>
              <a:gd name="connsiteX2608" fmla="*/ 1218795 w 7037992"/>
              <a:gd name="connsiteY2608" fmla="*/ 198333 h 4276054"/>
              <a:gd name="connsiteX2609" fmla="*/ 1218795 w 7037992"/>
              <a:gd name="connsiteY2609" fmla="*/ 199820 h 4276054"/>
              <a:gd name="connsiteX2610" fmla="*/ 1218795 w 7037992"/>
              <a:gd name="connsiteY2610" fmla="*/ 205164 h 4276054"/>
              <a:gd name="connsiteX2611" fmla="*/ 1218609 w 7037992"/>
              <a:gd name="connsiteY2611" fmla="*/ 205151 h 4276054"/>
              <a:gd name="connsiteX2612" fmla="*/ 1218795 w 7037992"/>
              <a:gd name="connsiteY2612" fmla="*/ 198333 h 4276054"/>
              <a:gd name="connsiteX2613" fmla="*/ 1163336 w 7037992"/>
              <a:gd name="connsiteY2613" fmla="*/ 198333 h 4276054"/>
              <a:gd name="connsiteX2614" fmla="*/ 1167298 w 7037992"/>
              <a:gd name="connsiteY2614" fmla="*/ 198333 h 4276054"/>
              <a:gd name="connsiteX2615" fmla="*/ 1171259 w 7037992"/>
              <a:gd name="connsiteY2615" fmla="*/ 202299 h 4276054"/>
              <a:gd name="connsiteX2616" fmla="*/ 1169008 w 7037992"/>
              <a:gd name="connsiteY2616" fmla="*/ 211315 h 4276054"/>
              <a:gd name="connsiteX2617" fmla="*/ 1168111 w 7037992"/>
              <a:gd name="connsiteY2617" fmla="*/ 209967 h 4276054"/>
              <a:gd name="connsiteX2618" fmla="*/ 1462912 w 7037992"/>
              <a:gd name="connsiteY2618" fmla="*/ 196845 h 4276054"/>
              <a:gd name="connsiteX2619" fmla="*/ 1464459 w 7037992"/>
              <a:gd name="connsiteY2619" fmla="*/ 197775 h 4276054"/>
              <a:gd name="connsiteX2620" fmla="*/ 1464811 w 7037992"/>
              <a:gd name="connsiteY2620" fmla="*/ 198333 h 4276054"/>
              <a:gd name="connsiteX2621" fmla="*/ 1464068 w 7037992"/>
              <a:gd name="connsiteY2621" fmla="*/ 198333 h 4276054"/>
              <a:gd name="connsiteX2622" fmla="*/ 1277720 w 7037992"/>
              <a:gd name="connsiteY2622" fmla="*/ 195358 h 4276054"/>
              <a:gd name="connsiteX2623" fmla="*/ 1282176 w 7037992"/>
              <a:gd name="connsiteY2623" fmla="*/ 198333 h 4276054"/>
              <a:gd name="connsiteX2624" fmla="*/ 1276894 w 7037992"/>
              <a:gd name="connsiteY2624" fmla="*/ 195688 h 4276054"/>
              <a:gd name="connsiteX2625" fmla="*/ 1272162 w 7037992"/>
              <a:gd name="connsiteY2625" fmla="*/ 193319 h 4276054"/>
              <a:gd name="connsiteX2626" fmla="*/ 1276894 w 7037992"/>
              <a:gd name="connsiteY2626" fmla="*/ 195688 h 4276054"/>
              <a:gd name="connsiteX2627" fmla="*/ 1271069 w 7037992"/>
              <a:gd name="connsiteY2627" fmla="*/ 198022 h 4276054"/>
              <a:gd name="connsiteX2628" fmla="*/ 1268312 w 7037992"/>
              <a:gd name="connsiteY2628" fmla="*/ 197837 h 4276054"/>
              <a:gd name="connsiteX2629" fmla="*/ 3158462 w 7037992"/>
              <a:gd name="connsiteY2629" fmla="*/ 185241 h 4276054"/>
              <a:gd name="connsiteX2630" fmla="*/ 3158189 w 7037992"/>
              <a:gd name="connsiteY2630" fmla="*/ 185789 h 4276054"/>
              <a:gd name="connsiteX2631" fmla="*/ 3157550 w 7037992"/>
              <a:gd name="connsiteY2631" fmla="*/ 186061 h 4276054"/>
              <a:gd name="connsiteX2632" fmla="*/ 1274254 w 7037992"/>
              <a:gd name="connsiteY2632" fmla="*/ 182466 h 4276054"/>
              <a:gd name="connsiteX2633" fmla="*/ 1279700 w 7037992"/>
              <a:gd name="connsiteY2633" fmla="*/ 182466 h 4276054"/>
              <a:gd name="connsiteX2634" fmla="*/ 1282176 w 7037992"/>
              <a:gd name="connsiteY2634" fmla="*/ 182466 h 4276054"/>
              <a:gd name="connsiteX2635" fmla="*/ 1282176 w 7037992"/>
              <a:gd name="connsiteY2635" fmla="*/ 190400 h 4276054"/>
              <a:gd name="connsiteX2636" fmla="*/ 1272273 w 7037992"/>
              <a:gd name="connsiteY2636" fmla="*/ 193189 h 4276054"/>
              <a:gd name="connsiteX2637" fmla="*/ 1272162 w 7037992"/>
              <a:gd name="connsiteY2637" fmla="*/ 193319 h 4276054"/>
              <a:gd name="connsiteX2638" fmla="*/ 1268312 w 7037992"/>
              <a:gd name="connsiteY2638" fmla="*/ 191391 h 4276054"/>
              <a:gd name="connsiteX2639" fmla="*/ 1266331 w 7037992"/>
              <a:gd name="connsiteY2639" fmla="*/ 190400 h 4276054"/>
              <a:gd name="connsiteX2640" fmla="*/ 1274254 w 7037992"/>
              <a:gd name="connsiteY2640" fmla="*/ 186433 h 4276054"/>
              <a:gd name="connsiteX2641" fmla="*/ 1274254 w 7037992"/>
              <a:gd name="connsiteY2641" fmla="*/ 182466 h 4276054"/>
              <a:gd name="connsiteX2642" fmla="*/ 5057326 w 7037992"/>
              <a:gd name="connsiteY2642" fmla="*/ 174533 h 4276054"/>
              <a:gd name="connsiteX2643" fmla="*/ 5033558 w 7037992"/>
              <a:gd name="connsiteY2643" fmla="*/ 186433 h 4276054"/>
              <a:gd name="connsiteX2644" fmla="*/ 5032568 w 7037992"/>
              <a:gd name="connsiteY2644" fmla="*/ 185937 h 4276054"/>
              <a:gd name="connsiteX2645" fmla="*/ 5027110 w 7037992"/>
              <a:gd name="connsiteY2645" fmla="*/ 183204 h 4276054"/>
              <a:gd name="connsiteX2646" fmla="*/ 5036034 w 7037992"/>
              <a:gd name="connsiteY2646" fmla="*/ 177012 h 4276054"/>
              <a:gd name="connsiteX2647" fmla="*/ 5057326 w 7037992"/>
              <a:gd name="connsiteY2647" fmla="*/ 174533 h 4276054"/>
              <a:gd name="connsiteX2648" fmla="*/ 3163809 w 7037992"/>
              <a:gd name="connsiteY2648" fmla="*/ 174533 h 4276054"/>
              <a:gd name="connsiteX2649" fmla="*/ 3170741 w 7037992"/>
              <a:gd name="connsiteY2649" fmla="*/ 174533 h 4276054"/>
              <a:gd name="connsiteX2650" fmla="*/ 3171037 w 7037992"/>
              <a:gd name="connsiteY2650" fmla="*/ 174533 h 4276054"/>
              <a:gd name="connsiteX2651" fmla="*/ 3164861 w 7037992"/>
              <a:gd name="connsiteY2651" fmla="*/ 179491 h 4276054"/>
              <a:gd name="connsiteX2652" fmla="*/ 3158462 w 7037992"/>
              <a:gd name="connsiteY2652" fmla="*/ 185241 h 4276054"/>
              <a:gd name="connsiteX2653" fmla="*/ 3162819 w 7037992"/>
              <a:gd name="connsiteY2653" fmla="*/ 176516 h 4276054"/>
              <a:gd name="connsiteX2654" fmla="*/ 3163809 w 7037992"/>
              <a:gd name="connsiteY2654" fmla="*/ 174533 h 4276054"/>
              <a:gd name="connsiteX2655" fmla="*/ 3359657 w 7037992"/>
              <a:gd name="connsiteY2655" fmla="*/ 159142 h 4276054"/>
              <a:gd name="connsiteX2656" fmla="*/ 3353953 w 7037992"/>
              <a:gd name="connsiteY2656" fmla="*/ 170566 h 4276054"/>
              <a:gd name="connsiteX2657" fmla="*/ 3354943 w 7037992"/>
              <a:gd name="connsiteY2657" fmla="*/ 160154 h 4276054"/>
              <a:gd name="connsiteX2658" fmla="*/ 2927677 w 7037992"/>
              <a:gd name="connsiteY2658" fmla="*/ 104931 h 4276054"/>
              <a:gd name="connsiteX2659" fmla="*/ 2918206 w 7037992"/>
              <a:gd name="connsiteY2659" fmla="*/ 111067 h 4276054"/>
              <a:gd name="connsiteX2660" fmla="*/ 2926129 w 7037992"/>
              <a:gd name="connsiteY2660" fmla="*/ 107100 h 4276054"/>
              <a:gd name="connsiteX2661" fmla="*/ 2925139 w 7037992"/>
              <a:gd name="connsiteY2661" fmla="*/ 106604 h 4276054"/>
              <a:gd name="connsiteX2662" fmla="*/ 2923532 w 7037992"/>
              <a:gd name="connsiteY2662" fmla="*/ 105799 h 4276054"/>
              <a:gd name="connsiteX2663" fmla="*/ 4874958 w 7037992"/>
              <a:gd name="connsiteY2663" fmla="*/ 71547 h 4276054"/>
              <a:gd name="connsiteX2664" fmla="*/ 4873619 w 7037992"/>
              <a:gd name="connsiteY2664" fmla="*/ 72887 h 4276054"/>
              <a:gd name="connsiteX2665" fmla="*/ 4871780 w 7037992"/>
              <a:gd name="connsiteY2665" fmla="*/ 74729 h 4276054"/>
              <a:gd name="connsiteX2666" fmla="*/ 4860250 w 7037992"/>
              <a:gd name="connsiteY2666" fmla="*/ 78837 h 4276054"/>
              <a:gd name="connsiteX2667" fmla="*/ 4858115 w 7037992"/>
              <a:gd name="connsiteY2667" fmla="*/ 79466 h 4276054"/>
              <a:gd name="connsiteX2668" fmla="*/ 4858048 w 7037992"/>
              <a:gd name="connsiteY2668" fmla="*/ 79415 h 4276054"/>
              <a:gd name="connsiteX2669" fmla="*/ 4862849 w 7037992"/>
              <a:gd name="connsiteY2669" fmla="*/ 77040 h 4276054"/>
              <a:gd name="connsiteX2670" fmla="*/ 4875105 w 7037992"/>
              <a:gd name="connsiteY2670" fmla="*/ 71400 h 4276054"/>
              <a:gd name="connsiteX2671" fmla="*/ 4875105 w 7037992"/>
              <a:gd name="connsiteY2671" fmla="*/ 71480 h 4276054"/>
              <a:gd name="connsiteX2672" fmla="*/ 4874958 w 7037992"/>
              <a:gd name="connsiteY2672" fmla="*/ 71547 h 4276054"/>
              <a:gd name="connsiteX2673" fmla="*/ 3425752 w 7037992"/>
              <a:gd name="connsiteY2673" fmla="*/ 56649 h 4276054"/>
              <a:gd name="connsiteX2674" fmla="*/ 3422781 w 7037992"/>
              <a:gd name="connsiteY2674" fmla="*/ 58384 h 4276054"/>
              <a:gd name="connsiteX2675" fmla="*/ 3422200 w 7037992"/>
              <a:gd name="connsiteY2675" fmla="*/ 57269 h 4276054"/>
              <a:gd name="connsiteX2676" fmla="*/ 4847375 w 7037992"/>
              <a:gd name="connsiteY2676" fmla="*/ 55533 h 4276054"/>
              <a:gd name="connsiteX2677" fmla="*/ 4859259 w 7037992"/>
              <a:gd name="connsiteY2677" fmla="*/ 55533 h 4276054"/>
              <a:gd name="connsiteX2678" fmla="*/ 4855298 w 7037992"/>
              <a:gd name="connsiteY2678" fmla="*/ 67433 h 4276054"/>
              <a:gd name="connsiteX2679" fmla="*/ 4847375 w 7037992"/>
              <a:gd name="connsiteY2679" fmla="*/ 71400 h 4276054"/>
              <a:gd name="connsiteX2680" fmla="*/ 4851337 w 7037992"/>
              <a:gd name="connsiteY2680" fmla="*/ 67433 h 4276054"/>
              <a:gd name="connsiteX2681" fmla="*/ 4847375 w 7037992"/>
              <a:gd name="connsiteY2681" fmla="*/ 55533 h 4276054"/>
              <a:gd name="connsiteX2682" fmla="*/ 3452986 w 7037992"/>
              <a:gd name="connsiteY2682" fmla="*/ 0 h 4276054"/>
              <a:gd name="connsiteX2683" fmla="*/ 3452986 w 7037992"/>
              <a:gd name="connsiteY2683" fmla="*/ 19833 h 4276054"/>
              <a:gd name="connsiteX2684" fmla="*/ 3464870 w 7037992"/>
              <a:gd name="connsiteY2684" fmla="*/ 35700 h 4276054"/>
              <a:gd name="connsiteX2685" fmla="*/ 3449025 w 7037992"/>
              <a:gd name="connsiteY2685" fmla="*/ 39667 h 4276054"/>
              <a:gd name="connsiteX2686" fmla="*/ 3445064 w 7037992"/>
              <a:gd name="connsiteY2686" fmla="*/ 43633 h 4276054"/>
              <a:gd name="connsiteX2687" fmla="*/ 3437141 w 7037992"/>
              <a:gd name="connsiteY2687" fmla="*/ 39667 h 4276054"/>
              <a:gd name="connsiteX2688" fmla="*/ 3421296 w 7037992"/>
              <a:gd name="connsiteY2688" fmla="*/ 55533 h 4276054"/>
              <a:gd name="connsiteX2689" fmla="*/ 3422200 w 7037992"/>
              <a:gd name="connsiteY2689" fmla="*/ 57269 h 4276054"/>
              <a:gd name="connsiteX2690" fmla="*/ 3409412 w 7037992"/>
              <a:gd name="connsiteY2690" fmla="*/ 59500 h 4276054"/>
              <a:gd name="connsiteX2691" fmla="*/ 3429218 w 7037992"/>
              <a:gd name="connsiteY2691" fmla="*/ 67433 h 4276054"/>
              <a:gd name="connsiteX2692" fmla="*/ 3397528 w 7037992"/>
              <a:gd name="connsiteY2692" fmla="*/ 83300 h 4276054"/>
              <a:gd name="connsiteX2693" fmla="*/ 3405450 w 7037992"/>
              <a:gd name="connsiteY2693" fmla="*/ 71400 h 4276054"/>
              <a:gd name="connsiteX2694" fmla="*/ 3407930 w 7037992"/>
              <a:gd name="connsiteY2694" fmla="*/ 70680 h 4276054"/>
              <a:gd name="connsiteX2695" fmla="*/ 3413806 w 7037992"/>
              <a:gd name="connsiteY2695" fmla="*/ 73631 h 4276054"/>
              <a:gd name="connsiteX2696" fmla="*/ 3409721 w 7037992"/>
              <a:gd name="connsiteY2696" fmla="*/ 70160 h 4276054"/>
              <a:gd name="connsiteX2697" fmla="*/ 3407930 w 7037992"/>
              <a:gd name="connsiteY2697" fmla="*/ 70680 h 4276054"/>
              <a:gd name="connsiteX2698" fmla="*/ 3393566 w 7037992"/>
              <a:gd name="connsiteY2698" fmla="*/ 63467 h 4276054"/>
              <a:gd name="connsiteX2699" fmla="*/ 3385644 w 7037992"/>
              <a:gd name="connsiteY2699" fmla="*/ 75367 h 4276054"/>
              <a:gd name="connsiteX2700" fmla="*/ 3377721 w 7037992"/>
              <a:gd name="connsiteY2700" fmla="*/ 71400 h 4276054"/>
              <a:gd name="connsiteX2701" fmla="*/ 3373760 w 7037992"/>
              <a:gd name="connsiteY2701" fmla="*/ 75367 h 4276054"/>
              <a:gd name="connsiteX2702" fmla="*/ 3385644 w 7037992"/>
              <a:gd name="connsiteY2702" fmla="*/ 87266 h 4276054"/>
              <a:gd name="connsiteX2703" fmla="*/ 3369798 w 7037992"/>
              <a:gd name="connsiteY2703" fmla="*/ 103133 h 4276054"/>
              <a:gd name="connsiteX2704" fmla="*/ 3397528 w 7037992"/>
              <a:gd name="connsiteY2704" fmla="*/ 111067 h 4276054"/>
              <a:gd name="connsiteX2705" fmla="*/ 3405450 w 7037992"/>
              <a:gd name="connsiteY2705" fmla="*/ 111067 h 4276054"/>
              <a:gd name="connsiteX2706" fmla="*/ 3413373 w 7037992"/>
              <a:gd name="connsiteY2706" fmla="*/ 119000 h 4276054"/>
              <a:gd name="connsiteX2707" fmla="*/ 3413373 w 7037992"/>
              <a:gd name="connsiteY2707" fmla="*/ 134866 h 4276054"/>
              <a:gd name="connsiteX2708" fmla="*/ 3413373 w 7037992"/>
              <a:gd name="connsiteY2708" fmla="*/ 150733 h 4276054"/>
              <a:gd name="connsiteX2709" fmla="*/ 3413373 w 7037992"/>
              <a:gd name="connsiteY2709" fmla="*/ 154700 h 4276054"/>
              <a:gd name="connsiteX2710" fmla="*/ 3409412 w 7037992"/>
              <a:gd name="connsiteY2710" fmla="*/ 158666 h 4276054"/>
              <a:gd name="connsiteX2711" fmla="*/ 3405450 w 7037992"/>
              <a:gd name="connsiteY2711" fmla="*/ 146766 h 4276054"/>
              <a:gd name="connsiteX2712" fmla="*/ 3385644 w 7037992"/>
              <a:gd name="connsiteY2712" fmla="*/ 142800 h 4276054"/>
              <a:gd name="connsiteX2713" fmla="*/ 3361876 w 7037992"/>
              <a:gd name="connsiteY2713" fmla="*/ 158666 h 4276054"/>
              <a:gd name="connsiteX2714" fmla="*/ 3359657 w 7037992"/>
              <a:gd name="connsiteY2714" fmla="*/ 159142 h 4276054"/>
              <a:gd name="connsiteX2715" fmla="*/ 3363114 w 7037992"/>
              <a:gd name="connsiteY2715" fmla="*/ 152220 h 4276054"/>
              <a:gd name="connsiteX2716" fmla="*/ 3369798 w 7037992"/>
              <a:gd name="connsiteY2716" fmla="*/ 138833 h 4276054"/>
              <a:gd name="connsiteX2717" fmla="*/ 3342069 w 7037992"/>
              <a:gd name="connsiteY2717" fmla="*/ 146766 h 4276054"/>
              <a:gd name="connsiteX2718" fmla="*/ 3334146 w 7037992"/>
              <a:gd name="connsiteY2718" fmla="*/ 158666 h 4276054"/>
              <a:gd name="connsiteX2719" fmla="*/ 3322262 w 7037992"/>
              <a:gd name="connsiteY2719" fmla="*/ 162633 h 4276054"/>
              <a:gd name="connsiteX2720" fmla="*/ 3318301 w 7037992"/>
              <a:gd name="connsiteY2720" fmla="*/ 182466 h 4276054"/>
              <a:gd name="connsiteX2721" fmla="*/ 3274726 w 7037992"/>
              <a:gd name="connsiteY2721" fmla="*/ 194366 h 4276054"/>
              <a:gd name="connsiteX2722" fmla="*/ 3262842 w 7037992"/>
              <a:gd name="connsiteY2722" fmla="*/ 218166 h 4276054"/>
              <a:gd name="connsiteX2723" fmla="*/ 3227191 w 7037992"/>
              <a:gd name="connsiteY2723" fmla="*/ 230066 h 4276054"/>
              <a:gd name="connsiteX2724" fmla="*/ 3219268 w 7037992"/>
              <a:gd name="connsiteY2724" fmla="*/ 249899 h 4276054"/>
              <a:gd name="connsiteX2725" fmla="*/ 3199461 w 7037992"/>
              <a:gd name="connsiteY2725" fmla="*/ 261799 h 4276054"/>
              <a:gd name="connsiteX2726" fmla="*/ 3191539 w 7037992"/>
              <a:gd name="connsiteY2726" fmla="*/ 257833 h 4276054"/>
              <a:gd name="connsiteX2727" fmla="*/ 3187577 w 7037992"/>
              <a:gd name="connsiteY2727" fmla="*/ 261799 h 4276054"/>
              <a:gd name="connsiteX2728" fmla="*/ 3183616 w 7037992"/>
              <a:gd name="connsiteY2728" fmla="*/ 281633 h 4276054"/>
              <a:gd name="connsiteX2729" fmla="*/ 3171732 w 7037992"/>
              <a:gd name="connsiteY2729" fmla="*/ 289566 h 4276054"/>
              <a:gd name="connsiteX2730" fmla="*/ 3151925 w 7037992"/>
              <a:gd name="connsiteY2730" fmla="*/ 289566 h 4276054"/>
              <a:gd name="connsiteX2731" fmla="*/ 3136080 w 7037992"/>
              <a:gd name="connsiteY2731" fmla="*/ 305433 h 4276054"/>
              <a:gd name="connsiteX2732" fmla="*/ 3140041 w 7037992"/>
              <a:gd name="connsiteY2732" fmla="*/ 321299 h 4276054"/>
              <a:gd name="connsiteX2733" fmla="*/ 3124196 w 7037992"/>
              <a:gd name="connsiteY2733" fmla="*/ 329232 h 4276054"/>
              <a:gd name="connsiteX2734" fmla="*/ 3096467 w 7037992"/>
              <a:gd name="connsiteY2734" fmla="*/ 360966 h 4276054"/>
              <a:gd name="connsiteX2735" fmla="*/ 3084583 w 7037992"/>
              <a:gd name="connsiteY2735" fmla="*/ 364932 h 4276054"/>
              <a:gd name="connsiteX2736" fmla="*/ 3080621 w 7037992"/>
              <a:gd name="connsiteY2736" fmla="*/ 376832 h 4276054"/>
              <a:gd name="connsiteX2737" fmla="*/ 3088544 w 7037992"/>
              <a:gd name="connsiteY2737" fmla="*/ 380799 h 4276054"/>
              <a:gd name="connsiteX2738" fmla="*/ 3100428 w 7037992"/>
              <a:gd name="connsiteY2738" fmla="*/ 384766 h 4276054"/>
              <a:gd name="connsiteX2739" fmla="*/ 3088544 w 7037992"/>
              <a:gd name="connsiteY2739" fmla="*/ 392699 h 4276054"/>
              <a:gd name="connsiteX2740" fmla="*/ 3080621 w 7037992"/>
              <a:gd name="connsiteY2740" fmla="*/ 404599 h 4276054"/>
              <a:gd name="connsiteX2741" fmla="*/ 3072699 w 7037992"/>
              <a:gd name="connsiteY2741" fmla="*/ 416499 h 4276054"/>
              <a:gd name="connsiteX2742" fmla="*/ 3070419 w 7037992"/>
              <a:gd name="connsiteY2742" fmla="*/ 412650 h 4276054"/>
              <a:gd name="connsiteX2743" fmla="*/ 3076598 w 7037992"/>
              <a:gd name="connsiteY2743" fmla="*/ 406458 h 4276054"/>
              <a:gd name="connsiteX2744" fmla="*/ 3069542 w 7037992"/>
              <a:gd name="connsiteY2744" fmla="*/ 411169 h 4276054"/>
              <a:gd name="connsiteX2745" fmla="*/ 3070419 w 7037992"/>
              <a:gd name="connsiteY2745" fmla="*/ 412650 h 4276054"/>
              <a:gd name="connsiteX2746" fmla="*/ 3067337 w 7037992"/>
              <a:gd name="connsiteY2746" fmla="*/ 415740 h 4276054"/>
              <a:gd name="connsiteX2747" fmla="*/ 3048931 w 7037992"/>
              <a:gd name="connsiteY2747" fmla="*/ 432365 h 4276054"/>
              <a:gd name="connsiteX2748" fmla="*/ 3037047 w 7037992"/>
              <a:gd name="connsiteY2748" fmla="*/ 428399 h 4276054"/>
              <a:gd name="connsiteX2749" fmla="*/ 3029124 w 7037992"/>
              <a:gd name="connsiteY2749" fmla="*/ 424432 h 4276054"/>
              <a:gd name="connsiteX2750" fmla="*/ 3025163 w 7037992"/>
              <a:gd name="connsiteY2750" fmla="*/ 444265 h 4276054"/>
              <a:gd name="connsiteX2751" fmla="*/ 3041008 w 7037992"/>
              <a:gd name="connsiteY2751" fmla="*/ 436332 h 4276054"/>
              <a:gd name="connsiteX2752" fmla="*/ 3041008 w 7037992"/>
              <a:gd name="connsiteY2752" fmla="*/ 444265 h 4276054"/>
              <a:gd name="connsiteX2753" fmla="*/ 3044969 w 7037992"/>
              <a:gd name="connsiteY2753" fmla="*/ 448232 h 4276054"/>
              <a:gd name="connsiteX2754" fmla="*/ 3037047 w 7037992"/>
              <a:gd name="connsiteY2754" fmla="*/ 452199 h 4276054"/>
              <a:gd name="connsiteX2755" fmla="*/ 3044969 w 7037992"/>
              <a:gd name="connsiteY2755" fmla="*/ 460132 h 4276054"/>
              <a:gd name="connsiteX2756" fmla="*/ 3041008 w 7037992"/>
              <a:gd name="connsiteY2756" fmla="*/ 464099 h 4276054"/>
              <a:gd name="connsiteX2757" fmla="*/ 3056853 w 7037992"/>
              <a:gd name="connsiteY2757" fmla="*/ 460132 h 4276054"/>
              <a:gd name="connsiteX2758" fmla="*/ 3060815 w 7037992"/>
              <a:gd name="connsiteY2758" fmla="*/ 456165 h 4276054"/>
              <a:gd name="connsiteX2759" fmla="*/ 3064776 w 7037992"/>
              <a:gd name="connsiteY2759" fmla="*/ 460132 h 4276054"/>
              <a:gd name="connsiteX2760" fmla="*/ 3052892 w 7037992"/>
              <a:gd name="connsiteY2760" fmla="*/ 468065 h 4276054"/>
              <a:gd name="connsiteX2761" fmla="*/ 3060815 w 7037992"/>
              <a:gd name="connsiteY2761" fmla="*/ 472032 h 4276054"/>
              <a:gd name="connsiteX2762" fmla="*/ 3050416 w 7037992"/>
              <a:gd name="connsiteY2762" fmla="*/ 478974 h 4276054"/>
              <a:gd name="connsiteX2763" fmla="*/ 3050011 w 7037992"/>
              <a:gd name="connsiteY2763" fmla="*/ 479244 h 4276054"/>
              <a:gd name="connsiteX2764" fmla="*/ 3050416 w 7037992"/>
              <a:gd name="connsiteY2764" fmla="*/ 477486 h 4276054"/>
              <a:gd name="connsiteX2765" fmla="*/ 3048931 w 7037992"/>
              <a:gd name="connsiteY2765" fmla="*/ 479965 h 4276054"/>
              <a:gd name="connsiteX2766" fmla="*/ 3050011 w 7037992"/>
              <a:gd name="connsiteY2766" fmla="*/ 479244 h 4276054"/>
              <a:gd name="connsiteX2767" fmla="*/ 3048931 w 7037992"/>
              <a:gd name="connsiteY2767" fmla="*/ 483932 h 4276054"/>
              <a:gd name="connsiteX2768" fmla="*/ 3041008 w 7037992"/>
              <a:gd name="connsiteY2768" fmla="*/ 475999 h 4276054"/>
              <a:gd name="connsiteX2769" fmla="*/ 3041008 w 7037992"/>
              <a:gd name="connsiteY2769" fmla="*/ 491865 h 4276054"/>
              <a:gd name="connsiteX2770" fmla="*/ 3021201 w 7037992"/>
              <a:gd name="connsiteY2770" fmla="*/ 499799 h 4276054"/>
              <a:gd name="connsiteX2771" fmla="*/ 3009317 w 7037992"/>
              <a:gd name="connsiteY2771" fmla="*/ 499799 h 4276054"/>
              <a:gd name="connsiteX2772" fmla="*/ 2989510 w 7037992"/>
              <a:gd name="connsiteY2772" fmla="*/ 515665 h 4276054"/>
              <a:gd name="connsiteX2773" fmla="*/ 2989510 w 7037992"/>
              <a:gd name="connsiteY2773" fmla="*/ 523599 h 4276054"/>
              <a:gd name="connsiteX2774" fmla="*/ 2965742 w 7037992"/>
              <a:gd name="connsiteY2774" fmla="*/ 527565 h 4276054"/>
              <a:gd name="connsiteX2775" fmla="*/ 2957820 w 7037992"/>
              <a:gd name="connsiteY2775" fmla="*/ 539465 h 4276054"/>
              <a:gd name="connsiteX2776" fmla="*/ 2965742 w 7037992"/>
              <a:gd name="connsiteY2776" fmla="*/ 543432 h 4276054"/>
              <a:gd name="connsiteX2777" fmla="*/ 2934052 w 7037992"/>
              <a:gd name="connsiteY2777" fmla="*/ 563265 h 4276054"/>
              <a:gd name="connsiteX2778" fmla="*/ 2918206 w 7037992"/>
              <a:gd name="connsiteY2778" fmla="*/ 551365 h 4276054"/>
              <a:gd name="connsiteX2779" fmla="*/ 2898400 w 7037992"/>
              <a:gd name="connsiteY2779" fmla="*/ 571198 h 4276054"/>
              <a:gd name="connsiteX2780" fmla="*/ 2905775 w 7037992"/>
              <a:gd name="connsiteY2780" fmla="*/ 578584 h 4276054"/>
              <a:gd name="connsiteX2781" fmla="*/ 2904772 w 7037992"/>
              <a:gd name="connsiteY2781" fmla="*/ 579196 h 4276054"/>
              <a:gd name="connsiteX2782" fmla="*/ 2894438 w 7037992"/>
              <a:gd name="connsiteY2782" fmla="*/ 583098 h 4276054"/>
              <a:gd name="connsiteX2783" fmla="*/ 2898400 w 7037992"/>
              <a:gd name="connsiteY2783" fmla="*/ 579132 h 4276054"/>
              <a:gd name="connsiteX2784" fmla="*/ 2894438 w 7037992"/>
              <a:gd name="connsiteY2784" fmla="*/ 575165 h 4276054"/>
              <a:gd name="connsiteX2785" fmla="*/ 2882554 w 7037992"/>
              <a:gd name="connsiteY2785" fmla="*/ 583098 h 4276054"/>
              <a:gd name="connsiteX2786" fmla="*/ 2882554 w 7037992"/>
              <a:gd name="connsiteY2786" fmla="*/ 587065 h 4276054"/>
              <a:gd name="connsiteX2787" fmla="*/ 2894438 w 7037992"/>
              <a:gd name="connsiteY2787" fmla="*/ 591032 h 4276054"/>
              <a:gd name="connsiteX2788" fmla="*/ 2882554 w 7037992"/>
              <a:gd name="connsiteY2788" fmla="*/ 591032 h 4276054"/>
              <a:gd name="connsiteX2789" fmla="*/ 2886516 w 7037992"/>
              <a:gd name="connsiteY2789" fmla="*/ 598965 h 4276054"/>
              <a:gd name="connsiteX2790" fmla="*/ 2874632 w 7037992"/>
              <a:gd name="connsiteY2790" fmla="*/ 602932 h 4276054"/>
              <a:gd name="connsiteX2791" fmla="*/ 2874632 w 7037992"/>
              <a:gd name="connsiteY2791" fmla="*/ 606898 h 4276054"/>
              <a:gd name="connsiteX2792" fmla="*/ 2890477 w 7037992"/>
              <a:gd name="connsiteY2792" fmla="*/ 606898 h 4276054"/>
              <a:gd name="connsiteX2793" fmla="*/ 2914245 w 7037992"/>
              <a:gd name="connsiteY2793" fmla="*/ 587065 h 4276054"/>
              <a:gd name="connsiteX2794" fmla="*/ 2934052 w 7037992"/>
              <a:gd name="connsiteY2794" fmla="*/ 587065 h 4276054"/>
              <a:gd name="connsiteX2795" fmla="*/ 2969704 w 7037992"/>
              <a:gd name="connsiteY2795" fmla="*/ 563265 h 4276054"/>
              <a:gd name="connsiteX2796" fmla="*/ 2981588 w 7037992"/>
              <a:gd name="connsiteY2796" fmla="*/ 571198 h 4276054"/>
              <a:gd name="connsiteX2797" fmla="*/ 3001394 w 7037992"/>
              <a:gd name="connsiteY2797" fmla="*/ 555332 h 4276054"/>
              <a:gd name="connsiteX2798" fmla="*/ 3025163 w 7037992"/>
              <a:gd name="connsiteY2798" fmla="*/ 559298 h 4276054"/>
              <a:gd name="connsiteX2799" fmla="*/ 3025163 w 7037992"/>
              <a:gd name="connsiteY2799" fmla="*/ 547398 h 4276054"/>
              <a:gd name="connsiteX2800" fmla="*/ 3025163 w 7037992"/>
              <a:gd name="connsiteY2800" fmla="*/ 543432 h 4276054"/>
              <a:gd name="connsiteX2801" fmla="*/ 3068737 w 7037992"/>
              <a:gd name="connsiteY2801" fmla="*/ 515665 h 4276054"/>
              <a:gd name="connsiteX2802" fmla="*/ 3092505 w 7037992"/>
              <a:gd name="connsiteY2802" fmla="*/ 499799 h 4276054"/>
              <a:gd name="connsiteX2803" fmla="*/ 3100428 w 7037992"/>
              <a:gd name="connsiteY2803" fmla="*/ 495832 h 4276054"/>
              <a:gd name="connsiteX2804" fmla="*/ 3092505 w 7037992"/>
              <a:gd name="connsiteY2804" fmla="*/ 491865 h 4276054"/>
              <a:gd name="connsiteX2805" fmla="*/ 3104389 w 7037992"/>
              <a:gd name="connsiteY2805" fmla="*/ 479965 h 4276054"/>
              <a:gd name="connsiteX2806" fmla="*/ 3120235 w 7037992"/>
              <a:gd name="connsiteY2806" fmla="*/ 479965 h 4276054"/>
              <a:gd name="connsiteX2807" fmla="*/ 3132119 w 7037992"/>
              <a:gd name="connsiteY2807" fmla="*/ 464099 h 4276054"/>
              <a:gd name="connsiteX2808" fmla="*/ 3175693 w 7037992"/>
              <a:gd name="connsiteY2808" fmla="*/ 428399 h 4276054"/>
              <a:gd name="connsiteX2809" fmla="*/ 3183616 w 7037992"/>
              <a:gd name="connsiteY2809" fmla="*/ 424432 h 4276054"/>
              <a:gd name="connsiteX2810" fmla="*/ 3203423 w 7037992"/>
              <a:gd name="connsiteY2810" fmla="*/ 396666 h 4276054"/>
              <a:gd name="connsiteX2811" fmla="*/ 3215307 w 7037992"/>
              <a:gd name="connsiteY2811" fmla="*/ 392699 h 4276054"/>
              <a:gd name="connsiteX2812" fmla="*/ 3223229 w 7037992"/>
              <a:gd name="connsiteY2812" fmla="*/ 384766 h 4276054"/>
              <a:gd name="connsiteX2813" fmla="*/ 3211345 w 7037992"/>
              <a:gd name="connsiteY2813" fmla="*/ 376832 h 4276054"/>
              <a:gd name="connsiteX2814" fmla="*/ 3227191 w 7037992"/>
              <a:gd name="connsiteY2814" fmla="*/ 372866 h 4276054"/>
              <a:gd name="connsiteX2815" fmla="*/ 3223229 w 7037992"/>
              <a:gd name="connsiteY2815" fmla="*/ 360966 h 4276054"/>
              <a:gd name="connsiteX2816" fmla="*/ 3231152 w 7037992"/>
              <a:gd name="connsiteY2816" fmla="*/ 349066 h 4276054"/>
              <a:gd name="connsiteX2817" fmla="*/ 3262842 w 7037992"/>
              <a:gd name="connsiteY2817" fmla="*/ 349066 h 4276054"/>
              <a:gd name="connsiteX2818" fmla="*/ 3266804 w 7037992"/>
              <a:gd name="connsiteY2818" fmla="*/ 345099 h 4276054"/>
              <a:gd name="connsiteX2819" fmla="*/ 3262842 w 7037992"/>
              <a:gd name="connsiteY2819" fmla="*/ 341132 h 4276054"/>
              <a:gd name="connsiteX2820" fmla="*/ 3278688 w 7037992"/>
              <a:gd name="connsiteY2820" fmla="*/ 345099 h 4276054"/>
              <a:gd name="connsiteX2821" fmla="*/ 3284471 w 7037992"/>
              <a:gd name="connsiteY2821" fmla="*/ 342203 h 4276054"/>
              <a:gd name="connsiteX2822" fmla="*/ 3286239 w 7037992"/>
              <a:gd name="connsiteY2822" fmla="*/ 343426 h 4276054"/>
              <a:gd name="connsiteX2823" fmla="*/ 3286610 w 7037992"/>
              <a:gd name="connsiteY2823" fmla="*/ 341132 h 4276054"/>
              <a:gd name="connsiteX2824" fmla="*/ 3285620 w 7037992"/>
              <a:gd name="connsiteY2824" fmla="*/ 341628 h 4276054"/>
              <a:gd name="connsiteX2825" fmla="*/ 3284471 w 7037992"/>
              <a:gd name="connsiteY2825" fmla="*/ 342203 h 4276054"/>
              <a:gd name="connsiteX2826" fmla="*/ 3283639 w 7037992"/>
              <a:gd name="connsiteY2826" fmla="*/ 341628 h 4276054"/>
              <a:gd name="connsiteX2827" fmla="*/ 3298494 w 7037992"/>
              <a:gd name="connsiteY2827" fmla="*/ 345099 h 4276054"/>
              <a:gd name="connsiteX2828" fmla="*/ 3294533 w 7037992"/>
              <a:gd name="connsiteY2828" fmla="*/ 321299 h 4276054"/>
              <a:gd name="connsiteX2829" fmla="*/ 3286610 w 7037992"/>
              <a:gd name="connsiteY2829" fmla="*/ 321299 h 4276054"/>
              <a:gd name="connsiteX2830" fmla="*/ 3310378 w 7037992"/>
              <a:gd name="connsiteY2830" fmla="*/ 301466 h 4276054"/>
              <a:gd name="connsiteX2831" fmla="*/ 3361876 w 7037992"/>
              <a:gd name="connsiteY2831" fmla="*/ 273699 h 4276054"/>
              <a:gd name="connsiteX2832" fmla="*/ 3373760 w 7037992"/>
              <a:gd name="connsiteY2832" fmla="*/ 281633 h 4276054"/>
              <a:gd name="connsiteX2833" fmla="*/ 3389605 w 7037992"/>
              <a:gd name="connsiteY2833" fmla="*/ 301466 h 4276054"/>
              <a:gd name="connsiteX2834" fmla="*/ 3393566 w 7037992"/>
              <a:gd name="connsiteY2834" fmla="*/ 301466 h 4276054"/>
              <a:gd name="connsiteX2835" fmla="*/ 3425257 w 7037992"/>
              <a:gd name="connsiteY2835" fmla="*/ 277666 h 4276054"/>
              <a:gd name="connsiteX2836" fmla="*/ 3433180 w 7037992"/>
              <a:gd name="connsiteY2836" fmla="*/ 281633 h 4276054"/>
              <a:gd name="connsiteX2837" fmla="*/ 3425257 w 7037992"/>
              <a:gd name="connsiteY2837" fmla="*/ 293533 h 4276054"/>
              <a:gd name="connsiteX2838" fmla="*/ 3452986 w 7037992"/>
              <a:gd name="connsiteY2838" fmla="*/ 285599 h 4276054"/>
              <a:gd name="connsiteX2839" fmla="*/ 3452986 w 7037992"/>
              <a:gd name="connsiteY2839" fmla="*/ 281633 h 4276054"/>
              <a:gd name="connsiteX2840" fmla="*/ 3480716 w 7037992"/>
              <a:gd name="connsiteY2840" fmla="*/ 265766 h 4276054"/>
              <a:gd name="connsiteX2841" fmla="*/ 3516368 w 7037992"/>
              <a:gd name="connsiteY2841" fmla="*/ 234033 h 4276054"/>
              <a:gd name="connsiteX2842" fmla="*/ 3552020 w 7037992"/>
              <a:gd name="connsiteY2842" fmla="*/ 226099 h 4276054"/>
              <a:gd name="connsiteX2843" fmla="*/ 3587672 w 7037992"/>
              <a:gd name="connsiteY2843" fmla="*/ 226099 h 4276054"/>
              <a:gd name="connsiteX2844" fmla="*/ 3591633 w 7037992"/>
              <a:gd name="connsiteY2844" fmla="*/ 230066 h 4276054"/>
              <a:gd name="connsiteX2845" fmla="*/ 3559942 w 7037992"/>
              <a:gd name="connsiteY2845" fmla="*/ 249899 h 4276054"/>
              <a:gd name="connsiteX2846" fmla="*/ 3583710 w 7037992"/>
              <a:gd name="connsiteY2846" fmla="*/ 249899 h 4276054"/>
              <a:gd name="connsiteX2847" fmla="*/ 3575788 w 7037992"/>
              <a:gd name="connsiteY2847" fmla="*/ 253866 h 4276054"/>
              <a:gd name="connsiteX2848" fmla="*/ 3599556 w 7037992"/>
              <a:gd name="connsiteY2848" fmla="*/ 261799 h 4276054"/>
              <a:gd name="connsiteX2849" fmla="*/ 3599556 w 7037992"/>
              <a:gd name="connsiteY2849" fmla="*/ 273699 h 4276054"/>
              <a:gd name="connsiteX2850" fmla="*/ 3575788 w 7037992"/>
              <a:gd name="connsiteY2850" fmla="*/ 281633 h 4276054"/>
              <a:gd name="connsiteX2851" fmla="*/ 3563904 w 7037992"/>
              <a:gd name="connsiteY2851" fmla="*/ 297499 h 4276054"/>
              <a:gd name="connsiteX2852" fmla="*/ 3559942 w 7037992"/>
              <a:gd name="connsiteY2852" fmla="*/ 289566 h 4276054"/>
              <a:gd name="connsiteX2853" fmla="*/ 3536174 w 7037992"/>
              <a:gd name="connsiteY2853" fmla="*/ 301466 h 4276054"/>
              <a:gd name="connsiteX2854" fmla="*/ 3536174 w 7037992"/>
              <a:gd name="connsiteY2854" fmla="*/ 309399 h 4276054"/>
              <a:gd name="connsiteX2855" fmla="*/ 3508445 w 7037992"/>
              <a:gd name="connsiteY2855" fmla="*/ 313366 h 4276054"/>
              <a:gd name="connsiteX2856" fmla="*/ 3504484 w 7037992"/>
              <a:gd name="connsiteY2856" fmla="*/ 321299 h 4276054"/>
              <a:gd name="connsiteX2857" fmla="*/ 3516368 w 7037992"/>
              <a:gd name="connsiteY2857" fmla="*/ 321299 h 4276054"/>
              <a:gd name="connsiteX2858" fmla="*/ 3508445 w 7037992"/>
              <a:gd name="connsiteY2858" fmla="*/ 325266 h 4276054"/>
              <a:gd name="connsiteX2859" fmla="*/ 3496561 w 7037992"/>
              <a:gd name="connsiteY2859" fmla="*/ 325266 h 4276054"/>
              <a:gd name="connsiteX2860" fmla="*/ 3460909 w 7037992"/>
              <a:gd name="connsiteY2860" fmla="*/ 349066 h 4276054"/>
              <a:gd name="connsiteX2861" fmla="*/ 3413373 w 7037992"/>
              <a:gd name="connsiteY2861" fmla="*/ 384766 h 4276054"/>
              <a:gd name="connsiteX2862" fmla="*/ 3425257 w 7037992"/>
              <a:gd name="connsiteY2862" fmla="*/ 388732 h 4276054"/>
              <a:gd name="connsiteX2863" fmla="*/ 3429218 w 7037992"/>
              <a:gd name="connsiteY2863" fmla="*/ 384766 h 4276054"/>
              <a:gd name="connsiteX2864" fmla="*/ 3409412 w 7037992"/>
              <a:gd name="connsiteY2864" fmla="*/ 408566 h 4276054"/>
              <a:gd name="connsiteX2865" fmla="*/ 3409412 w 7037992"/>
              <a:gd name="connsiteY2865" fmla="*/ 412532 h 4276054"/>
              <a:gd name="connsiteX2866" fmla="*/ 3393566 w 7037992"/>
              <a:gd name="connsiteY2866" fmla="*/ 396666 h 4276054"/>
              <a:gd name="connsiteX2867" fmla="*/ 3381682 w 7037992"/>
              <a:gd name="connsiteY2867" fmla="*/ 408566 h 4276054"/>
              <a:gd name="connsiteX2868" fmla="*/ 3393566 w 7037992"/>
              <a:gd name="connsiteY2868" fmla="*/ 416499 h 4276054"/>
              <a:gd name="connsiteX2869" fmla="*/ 3389605 w 7037992"/>
              <a:gd name="connsiteY2869" fmla="*/ 424432 h 4276054"/>
              <a:gd name="connsiteX2870" fmla="*/ 3401489 w 7037992"/>
              <a:gd name="connsiteY2870" fmla="*/ 436332 h 4276054"/>
              <a:gd name="connsiteX2871" fmla="*/ 3342069 w 7037992"/>
              <a:gd name="connsiteY2871" fmla="*/ 479965 h 4276054"/>
              <a:gd name="connsiteX2872" fmla="*/ 3298494 w 7037992"/>
              <a:gd name="connsiteY2872" fmla="*/ 511699 h 4276054"/>
              <a:gd name="connsiteX2873" fmla="*/ 3334146 w 7037992"/>
              <a:gd name="connsiteY2873" fmla="*/ 479965 h 4276054"/>
              <a:gd name="connsiteX2874" fmla="*/ 3342069 w 7037992"/>
              <a:gd name="connsiteY2874" fmla="*/ 464099 h 4276054"/>
              <a:gd name="connsiteX2875" fmla="*/ 3306417 w 7037992"/>
              <a:gd name="connsiteY2875" fmla="*/ 487899 h 4276054"/>
              <a:gd name="connsiteX2876" fmla="*/ 3282649 w 7037992"/>
              <a:gd name="connsiteY2876" fmla="*/ 523599 h 4276054"/>
              <a:gd name="connsiteX2877" fmla="*/ 3290572 w 7037992"/>
              <a:gd name="connsiteY2877" fmla="*/ 523599 h 4276054"/>
              <a:gd name="connsiteX2878" fmla="*/ 3278688 w 7037992"/>
              <a:gd name="connsiteY2878" fmla="*/ 535498 h 4276054"/>
              <a:gd name="connsiteX2879" fmla="*/ 3274726 w 7037992"/>
              <a:gd name="connsiteY2879" fmla="*/ 523599 h 4276054"/>
              <a:gd name="connsiteX2880" fmla="*/ 3262842 w 7037992"/>
              <a:gd name="connsiteY2880" fmla="*/ 539465 h 4276054"/>
              <a:gd name="connsiteX2881" fmla="*/ 3266804 w 7037992"/>
              <a:gd name="connsiteY2881" fmla="*/ 543432 h 4276054"/>
              <a:gd name="connsiteX2882" fmla="*/ 3270765 w 7037992"/>
              <a:gd name="connsiteY2882" fmla="*/ 539465 h 4276054"/>
              <a:gd name="connsiteX2883" fmla="*/ 3265483 w 7037992"/>
              <a:gd name="connsiteY2883" fmla="*/ 550043 h 4276054"/>
              <a:gd name="connsiteX2884" fmla="*/ 3262842 w 7037992"/>
              <a:gd name="connsiteY2884" fmla="*/ 543432 h 4276054"/>
              <a:gd name="connsiteX2885" fmla="*/ 3254920 w 7037992"/>
              <a:gd name="connsiteY2885" fmla="*/ 543432 h 4276054"/>
              <a:gd name="connsiteX2886" fmla="*/ 3254920 w 7037992"/>
              <a:gd name="connsiteY2886" fmla="*/ 555332 h 4276054"/>
              <a:gd name="connsiteX2887" fmla="*/ 3199461 w 7037992"/>
              <a:gd name="connsiteY2887" fmla="*/ 614832 h 4276054"/>
              <a:gd name="connsiteX2888" fmla="*/ 3183616 w 7037992"/>
              <a:gd name="connsiteY2888" fmla="*/ 622765 h 4276054"/>
              <a:gd name="connsiteX2889" fmla="*/ 3183616 w 7037992"/>
              <a:gd name="connsiteY2889" fmla="*/ 630698 h 4276054"/>
              <a:gd name="connsiteX2890" fmla="*/ 3172570 w 7037992"/>
              <a:gd name="connsiteY2890" fmla="*/ 638994 h 4276054"/>
              <a:gd name="connsiteX2891" fmla="*/ 3172227 w 7037992"/>
              <a:gd name="connsiteY2891" fmla="*/ 638694 h 4276054"/>
              <a:gd name="connsiteX2892" fmla="*/ 3159848 w 7037992"/>
              <a:gd name="connsiteY2892" fmla="*/ 638632 h 4276054"/>
              <a:gd name="connsiteX2893" fmla="*/ 3159848 w 7037992"/>
              <a:gd name="connsiteY2893" fmla="*/ 650531 h 4276054"/>
              <a:gd name="connsiteX2894" fmla="*/ 3165920 w 7037992"/>
              <a:gd name="connsiteY2894" fmla="*/ 655135 h 4276054"/>
              <a:gd name="connsiteX2895" fmla="*/ 3159848 w 7037992"/>
              <a:gd name="connsiteY2895" fmla="*/ 674331 h 4276054"/>
              <a:gd name="connsiteX2896" fmla="*/ 3128157 w 7037992"/>
              <a:gd name="connsiteY2896" fmla="*/ 674331 h 4276054"/>
              <a:gd name="connsiteX2897" fmla="*/ 3116273 w 7037992"/>
              <a:gd name="connsiteY2897" fmla="*/ 674331 h 4276054"/>
              <a:gd name="connsiteX2898" fmla="*/ 3112312 w 7037992"/>
              <a:gd name="connsiteY2898" fmla="*/ 686231 h 4276054"/>
              <a:gd name="connsiteX2899" fmla="*/ 3104389 w 7037992"/>
              <a:gd name="connsiteY2899" fmla="*/ 682265 h 4276054"/>
              <a:gd name="connsiteX2900" fmla="*/ 3096467 w 7037992"/>
              <a:gd name="connsiteY2900" fmla="*/ 694165 h 4276054"/>
              <a:gd name="connsiteX2901" fmla="*/ 3116273 w 7037992"/>
              <a:gd name="connsiteY2901" fmla="*/ 713998 h 4276054"/>
              <a:gd name="connsiteX2902" fmla="*/ 3132119 w 7037992"/>
              <a:gd name="connsiteY2902" fmla="*/ 702098 h 4276054"/>
              <a:gd name="connsiteX2903" fmla="*/ 3132119 w 7037992"/>
              <a:gd name="connsiteY2903" fmla="*/ 717965 h 4276054"/>
              <a:gd name="connsiteX2904" fmla="*/ 3120235 w 7037992"/>
              <a:gd name="connsiteY2904" fmla="*/ 725898 h 4276054"/>
              <a:gd name="connsiteX2905" fmla="*/ 3128157 w 7037992"/>
              <a:gd name="connsiteY2905" fmla="*/ 733831 h 4276054"/>
              <a:gd name="connsiteX2906" fmla="*/ 3140041 w 7037992"/>
              <a:gd name="connsiteY2906" fmla="*/ 713998 h 4276054"/>
              <a:gd name="connsiteX2907" fmla="*/ 3144003 w 7037992"/>
              <a:gd name="connsiteY2907" fmla="*/ 717965 h 4276054"/>
              <a:gd name="connsiteX2908" fmla="*/ 3151925 w 7037992"/>
              <a:gd name="connsiteY2908" fmla="*/ 717965 h 4276054"/>
              <a:gd name="connsiteX2909" fmla="*/ 3151925 w 7037992"/>
              <a:gd name="connsiteY2909" fmla="*/ 706065 h 4276054"/>
              <a:gd name="connsiteX2910" fmla="*/ 3144003 w 7037992"/>
              <a:gd name="connsiteY2910" fmla="*/ 698131 h 4276054"/>
              <a:gd name="connsiteX2911" fmla="*/ 3147964 w 7037992"/>
              <a:gd name="connsiteY2911" fmla="*/ 682265 h 4276054"/>
              <a:gd name="connsiteX2912" fmla="*/ 3167771 w 7037992"/>
              <a:gd name="connsiteY2912" fmla="*/ 686231 h 4276054"/>
              <a:gd name="connsiteX2913" fmla="*/ 3155887 w 7037992"/>
              <a:gd name="connsiteY2913" fmla="*/ 706065 h 4276054"/>
              <a:gd name="connsiteX2914" fmla="*/ 3167771 w 7037992"/>
              <a:gd name="connsiteY2914" fmla="*/ 702098 h 4276054"/>
              <a:gd name="connsiteX2915" fmla="*/ 3171732 w 7037992"/>
              <a:gd name="connsiteY2915" fmla="*/ 682265 h 4276054"/>
              <a:gd name="connsiteX2916" fmla="*/ 3199461 w 7037992"/>
              <a:gd name="connsiteY2916" fmla="*/ 670365 h 4276054"/>
              <a:gd name="connsiteX2917" fmla="*/ 3203423 w 7037992"/>
              <a:gd name="connsiteY2917" fmla="*/ 674331 h 4276054"/>
              <a:gd name="connsiteX2918" fmla="*/ 3207384 w 7037992"/>
              <a:gd name="connsiteY2918" fmla="*/ 670365 h 4276054"/>
              <a:gd name="connsiteX2919" fmla="*/ 3201640 w 7037992"/>
              <a:gd name="connsiteY2919" fmla="*/ 664613 h 4276054"/>
              <a:gd name="connsiteX2920" fmla="*/ 3203546 w 7037992"/>
              <a:gd name="connsiteY2920" fmla="*/ 665654 h 4276054"/>
              <a:gd name="connsiteX2921" fmla="*/ 3235113 w 7037992"/>
              <a:gd name="connsiteY2921" fmla="*/ 654498 h 4276054"/>
              <a:gd name="connsiteX2922" fmla="*/ 3239075 w 7037992"/>
              <a:gd name="connsiteY2922" fmla="*/ 638632 h 4276054"/>
              <a:gd name="connsiteX2923" fmla="*/ 3246997 w 7037992"/>
              <a:gd name="connsiteY2923" fmla="*/ 634665 h 4276054"/>
              <a:gd name="connsiteX2924" fmla="*/ 3258881 w 7037992"/>
              <a:gd name="connsiteY2924" fmla="*/ 630698 h 4276054"/>
              <a:gd name="connsiteX2925" fmla="*/ 3262842 w 7037992"/>
              <a:gd name="connsiteY2925" fmla="*/ 618798 h 4276054"/>
              <a:gd name="connsiteX2926" fmla="*/ 3282649 w 7037992"/>
              <a:gd name="connsiteY2926" fmla="*/ 614832 h 4276054"/>
              <a:gd name="connsiteX2927" fmla="*/ 3290572 w 7037992"/>
              <a:gd name="connsiteY2927" fmla="*/ 598965 h 4276054"/>
              <a:gd name="connsiteX2928" fmla="*/ 3298494 w 7037992"/>
              <a:gd name="connsiteY2928" fmla="*/ 594998 h 4276054"/>
              <a:gd name="connsiteX2929" fmla="*/ 3302456 w 7037992"/>
              <a:gd name="connsiteY2929" fmla="*/ 583098 h 4276054"/>
              <a:gd name="connsiteX2930" fmla="*/ 3306417 w 7037992"/>
              <a:gd name="connsiteY2930" fmla="*/ 587065 h 4276054"/>
              <a:gd name="connsiteX2931" fmla="*/ 3323748 w 7037992"/>
              <a:gd name="connsiteY2931" fmla="*/ 573182 h 4276054"/>
              <a:gd name="connsiteX2932" fmla="*/ 3324864 w 7037992"/>
              <a:gd name="connsiteY2932" fmla="*/ 572287 h 4276054"/>
              <a:gd name="connsiteX2933" fmla="*/ 3323748 w 7037992"/>
              <a:gd name="connsiteY2933" fmla="*/ 574669 h 4276054"/>
              <a:gd name="connsiteX2934" fmla="*/ 3324553 w 7037992"/>
              <a:gd name="connsiteY2934" fmla="*/ 573988 h 4276054"/>
              <a:gd name="connsiteX2935" fmla="*/ 3325868 w 7037992"/>
              <a:gd name="connsiteY2935" fmla="*/ 571483 h 4276054"/>
              <a:gd name="connsiteX2936" fmla="*/ 3326224 w 7037992"/>
              <a:gd name="connsiteY2936" fmla="*/ 571198 h 4276054"/>
              <a:gd name="connsiteX2937" fmla="*/ 3325961 w 7037992"/>
              <a:gd name="connsiteY2937" fmla="*/ 571307 h 4276054"/>
              <a:gd name="connsiteX2938" fmla="*/ 3330185 w 7037992"/>
              <a:gd name="connsiteY2938" fmla="*/ 563265 h 4276054"/>
              <a:gd name="connsiteX2939" fmla="*/ 3338108 w 7037992"/>
              <a:gd name="connsiteY2939" fmla="*/ 567232 h 4276054"/>
              <a:gd name="connsiteX2940" fmla="*/ 3342069 w 7037992"/>
              <a:gd name="connsiteY2940" fmla="*/ 547398 h 4276054"/>
              <a:gd name="connsiteX2941" fmla="*/ 3353953 w 7037992"/>
              <a:gd name="connsiteY2941" fmla="*/ 543432 h 4276054"/>
              <a:gd name="connsiteX2942" fmla="*/ 3361876 w 7037992"/>
              <a:gd name="connsiteY2942" fmla="*/ 531532 h 4276054"/>
              <a:gd name="connsiteX2943" fmla="*/ 3377721 w 7037992"/>
              <a:gd name="connsiteY2943" fmla="*/ 527565 h 4276054"/>
              <a:gd name="connsiteX2944" fmla="*/ 3381682 w 7037992"/>
              <a:gd name="connsiteY2944" fmla="*/ 515665 h 4276054"/>
              <a:gd name="connsiteX2945" fmla="*/ 3397528 w 7037992"/>
              <a:gd name="connsiteY2945" fmla="*/ 515665 h 4276054"/>
              <a:gd name="connsiteX2946" fmla="*/ 3405815 w 7037992"/>
              <a:gd name="connsiteY2946" fmla="*/ 507367 h 4276054"/>
              <a:gd name="connsiteX2947" fmla="*/ 3425257 w 7037992"/>
              <a:gd name="connsiteY2947" fmla="*/ 499799 h 4276054"/>
              <a:gd name="connsiteX2948" fmla="*/ 3421296 w 7037992"/>
              <a:gd name="connsiteY2948" fmla="*/ 495832 h 4276054"/>
              <a:gd name="connsiteX2949" fmla="*/ 3429218 w 7037992"/>
              <a:gd name="connsiteY2949" fmla="*/ 479965 h 4276054"/>
              <a:gd name="connsiteX2950" fmla="*/ 3445064 w 7037992"/>
              <a:gd name="connsiteY2950" fmla="*/ 475999 h 4276054"/>
              <a:gd name="connsiteX2951" fmla="*/ 3460909 w 7037992"/>
              <a:gd name="connsiteY2951" fmla="*/ 460132 h 4276054"/>
              <a:gd name="connsiteX2952" fmla="*/ 3464870 w 7037992"/>
              <a:gd name="connsiteY2952" fmla="*/ 452199 h 4276054"/>
              <a:gd name="connsiteX2953" fmla="*/ 3488638 w 7037992"/>
              <a:gd name="connsiteY2953" fmla="*/ 440299 h 4276054"/>
              <a:gd name="connsiteX2954" fmla="*/ 3496561 w 7037992"/>
              <a:gd name="connsiteY2954" fmla="*/ 424432 h 4276054"/>
              <a:gd name="connsiteX2955" fmla="*/ 3524290 w 7037992"/>
              <a:gd name="connsiteY2955" fmla="*/ 408566 h 4276054"/>
              <a:gd name="connsiteX2956" fmla="*/ 3524290 w 7037992"/>
              <a:gd name="connsiteY2956" fmla="*/ 396666 h 4276054"/>
              <a:gd name="connsiteX2957" fmla="*/ 3536174 w 7037992"/>
              <a:gd name="connsiteY2957" fmla="*/ 396666 h 4276054"/>
              <a:gd name="connsiteX2958" fmla="*/ 3552020 w 7037992"/>
              <a:gd name="connsiteY2958" fmla="*/ 380799 h 4276054"/>
              <a:gd name="connsiteX2959" fmla="*/ 3559942 w 7037992"/>
              <a:gd name="connsiteY2959" fmla="*/ 380799 h 4276054"/>
              <a:gd name="connsiteX2960" fmla="*/ 3559942 w 7037992"/>
              <a:gd name="connsiteY2960" fmla="*/ 372866 h 4276054"/>
              <a:gd name="connsiteX2961" fmla="*/ 3563904 w 7037992"/>
              <a:gd name="connsiteY2961" fmla="*/ 372866 h 4276054"/>
              <a:gd name="connsiteX2962" fmla="*/ 3563904 w 7037992"/>
              <a:gd name="connsiteY2962" fmla="*/ 376832 h 4276054"/>
              <a:gd name="connsiteX2963" fmla="*/ 3571826 w 7037992"/>
              <a:gd name="connsiteY2963" fmla="*/ 372866 h 4276054"/>
              <a:gd name="connsiteX2964" fmla="*/ 3563904 w 7037992"/>
              <a:gd name="connsiteY2964" fmla="*/ 368899 h 4276054"/>
              <a:gd name="connsiteX2965" fmla="*/ 3591633 w 7037992"/>
              <a:gd name="connsiteY2965" fmla="*/ 356999 h 4276054"/>
              <a:gd name="connsiteX2966" fmla="*/ 3599556 w 7037992"/>
              <a:gd name="connsiteY2966" fmla="*/ 356999 h 4276054"/>
              <a:gd name="connsiteX2967" fmla="*/ 3599556 w 7037992"/>
              <a:gd name="connsiteY2967" fmla="*/ 372866 h 4276054"/>
              <a:gd name="connsiteX2968" fmla="*/ 3611440 w 7037992"/>
              <a:gd name="connsiteY2968" fmla="*/ 388732 h 4276054"/>
              <a:gd name="connsiteX2969" fmla="*/ 3607478 w 7037992"/>
              <a:gd name="connsiteY2969" fmla="*/ 388732 h 4276054"/>
              <a:gd name="connsiteX2970" fmla="*/ 3607478 w 7037992"/>
              <a:gd name="connsiteY2970" fmla="*/ 396666 h 4276054"/>
              <a:gd name="connsiteX2971" fmla="*/ 3591633 w 7037992"/>
              <a:gd name="connsiteY2971" fmla="*/ 392699 h 4276054"/>
              <a:gd name="connsiteX2972" fmla="*/ 3567865 w 7037992"/>
              <a:gd name="connsiteY2972" fmla="*/ 412532 h 4276054"/>
              <a:gd name="connsiteX2973" fmla="*/ 3555981 w 7037992"/>
              <a:gd name="connsiteY2973" fmla="*/ 404599 h 4276054"/>
              <a:gd name="connsiteX2974" fmla="*/ 3555981 w 7037992"/>
              <a:gd name="connsiteY2974" fmla="*/ 416499 h 4276054"/>
              <a:gd name="connsiteX2975" fmla="*/ 3540136 w 7037992"/>
              <a:gd name="connsiteY2975" fmla="*/ 416499 h 4276054"/>
              <a:gd name="connsiteX2976" fmla="*/ 3555981 w 7037992"/>
              <a:gd name="connsiteY2976" fmla="*/ 428399 h 4276054"/>
              <a:gd name="connsiteX2977" fmla="*/ 3566681 w 7037992"/>
              <a:gd name="connsiteY2977" fmla="*/ 420363 h 4276054"/>
              <a:gd name="connsiteX2978" fmla="*/ 3566813 w 7037992"/>
              <a:gd name="connsiteY2978" fmla="*/ 420403 h 4276054"/>
              <a:gd name="connsiteX2979" fmla="*/ 3603517 w 7037992"/>
              <a:gd name="connsiteY2979" fmla="*/ 432365 h 4276054"/>
              <a:gd name="connsiteX2980" fmla="*/ 3611440 w 7037992"/>
              <a:gd name="connsiteY2980" fmla="*/ 412532 h 4276054"/>
              <a:gd name="connsiteX2981" fmla="*/ 3619362 w 7037992"/>
              <a:gd name="connsiteY2981" fmla="*/ 432365 h 4276054"/>
              <a:gd name="connsiteX2982" fmla="*/ 3571826 w 7037992"/>
              <a:gd name="connsiteY2982" fmla="*/ 444265 h 4276054"/>
              <a:gd name="connsiteX2983" fmla="*/ 3528252 w 7037992"/>
              <a:gd name="connsiteY2983" fmla="*/ 479965 h 4276054"/>
              <a:gd name="connsiteX2984" fmla="*/ 3520329 w 7037992"/>
              <a:gd name="connsiteY2984" fmla="*/ 487899 h 4276054"/>
              <a:gd name="connsiteX2985" fmla="*/ 3504484 w 7037992"/>
              <a:gd name="connsiteY2985" fmla="*/ 499799 h 4276054"/>
              <a:gd name="connsiteX2986" fmla="*/ 3500522 w 7037992"/>
              <a:gd name="connsiteY2986" fmla="*/ 511699 h 4276054"/>
              <a:gd name="connsiteX2987" fmla="*/ 3476754 w 7037992"/>
              <a:gd name="connsiteY2987" fmla="*/ 523599 h 4276054"/>
              <a:gd name="connsiteX2988" fmla="*/ 3468832 w 7037992"/>
              <a:gd name="connsiteY2988" fmla="*/ 543432 h 4276054"/>
              <a:gd name="connsiteX2989" fmla="*/ 3437141 w 7037992"/>
              <a:gd name="connsiteY2989" fmla="*/ 559298 h 4276054"/>
              <a:gd name="connsiteX2990" fmla="*/ 3433180 w 7037992"/>
              <a:gd name="connsiteY2990" fmla="*/ 571198 h 4276054"/>
              <a:gd name="connsiteX2991" fmla="*/ 3429218 w 7037992"/>
              <a:gd name="connsiteY2991" fmla="*/ 567232 h 4276054"/>
              <a:gd name="connsiteX2992" fmla="*/ 3389605 w 7037992"/>
              <a:gd name="connsiteY2992" fmla="*/ 598965 h 4276054"/>
              <a:gd name="connsiteX2993" fmla="*/ 3381682 w 7037992"/>
              <a:gd name="connsiteY2993" fmla="*/ 598965 h 4276054"/>
              <a:gd name="connsiteX2994" fmla="*/ 3381682 w 7037992"/>
              <a:gd name="connsiteY2994" fmla="*/ 606898 h 4276054"/>
              <a:gd name="connsiteX2995" fmla="*/ 3365837 w 7037992"/>
              <a:gd name="connsiteY2995" fmla="*/ 622765 h 4276054"/>
              <a:gd name="connsiteX2996" fmla="*/ 3334146 w 7037992"/>
              <a:gd name="connsiteY2996" fmla="*/ 642598 h 4276054"/>
              <a:gd name="connsiteX2997" fmla="*/ 3306417 w 7037992"/>
              <a:gd name="connsiteY2997" fmla="*/ 674331 h 4276054"/>
              <a:gd name="connsiteX2998" fmla="*/ 3326224 w 7037992"/>
              <a:gd name="connsiteY2998" fmla="*/ 674331 h 4276054"/>
              <a:gd name="connsiteX2999" fmla="*/ 3357914 w 7037992"/>
              <a:gd name="connsiteY2999" fmla="*/ 654498 h 4276054"/>
              <a:gd name="connsiteX3000" fmla="*/ 3363052 w 7037992"/>
              <a:gd name="connsiteY3000" fmla="*/ 658155 h 4276054"/>
              <a:gd name="connsiteX3001" fmla="*/ 3363173 w 7037992"/>
              <a:gd name="connsiteY3001" fmla="*/ 661192 h 4276054"/>
              <a:gd name="connsiteX3002" fmla="*/ 3363044 w 7037992"/>
              <a:gd name="connsiteY3002" fmla="*/ 662660 h 4276054"/>
              <a:gd name="connsiteX3003" fmla="*/ 3359895 w 7037992"/>
              <a:gd name="connsiteY3003" fmla="*/ 667390 h 4276054"/>
              <a:gd name="connsiteX3004" fmla="*/ 3357914 w 7037992"/>
              <a:gd name="connsiteY3004" fmla="*/ 670365 h 4276054"/>
              <a:gd name="connsiteX3005" fmla="*/ 3342069 w 7037992"/>
              <a:gd name="connsiteY3005" fmla="*/ 674331 h 4276054"/>
              <a:gd name="connsiteX3006" fmla="*/ 3338108 w 7037992"/>
              <a:gd name="connsiteY3006" fmla="*/ 702098 h 4276054"/>
              <a:gd name="connsiteX3007" fmla="*/ 3322262 w 7037992"/>
              <a:gd name="connsiteY3007" fmla="*/ 706065 h 4276054"/>
              <a:gd name="connsiteX3008" fmla="*/ 3239075 w 7037992"/>
              <a:gd name="connsiteY3008" fmla="*/ 785398 h 4276054"/>
              <a:gd name="connsiteX3009" fmla="*/ 3231152 w 7037992"/>
              <a:gd name="connsiteY3009" fmla="*/ 789364 h 4276054"/>
              <a:gd name="connsiteX3010" fmla="*/ 3231152 w 7037992"/>
              <a:gd name="connsiteY3010" fmla="*/ 793331 h 4276054"/>
              <a:gd name="connsiteX3011" fmla="*/ 3235113 w 7037992"/>
              <a:gd name="connsiteY3011" fmla="*/ 797298 h 4276054"/>
              <a:gd name="connsiteX3012" fmla="*/ 3266804 w 7037992"/>
              <a:gd name="connsiteY3012" fmla="*/ 781431 h 4276054"/>
              <a:gd name="connsiteX3013" fmla="*/ 3274726 w 7037992"/>
              <a:gd name="connsiteY3013" fmla="*/ 765564 h 4276054"/>
              <a:gd name="connsiteX3014" fmla="*/ 3298494 w 7037992"/>
              <a:gd name="connsiteY3014" fmla="*/ 749698 h 4276054"/>
              <a:gd name="connsiteX3015" fmla="*/ 3310378 w 7037992"/>
              <a:gd name="connsiteY3015" fmla="*/ 733831 h 4276054"/>
              <a:gd name="connsiteX3016" fmla="*/ 3326224 w 7037992"/>
              <a:gd name="connsiteY3016" fmla="*/ 733831 h 4276054"/>
              <a:gd name="connsiteX3017" fmla="*/ 3310378 w 7037992"/>
              <a:gd name="connsiteY3017" fmla="*/ 749698 h 4276054"/>
              <a:gd name="connsiteX3018" fmla="*/ 3302456 w 7037992"/>
              <a:gd name="connsiteY3018" fmla="*/ 757631 h 4276054"/>
              <a:gd name="connsiteX3019" fmla="*/ 3286610 w 7037992"/>
              <a:gd name="connsiteY3019" fmla="*/ 765564 h 4276054"/>
              <a:gd name="connsiteX3020" fmla="*/ 3251949 w 7037992"/>
              <a:gd name="connsiteY3020" fmla="*/ 796802 h 4276054"/>
              <a:gd name="connsiteX3021" fmla="*/ 3249452 w 7037992"/>
              <a:gd name="connsiteY3021" fmla="*/ 799052 h 4276054"/>
              <a:gd name="connsiteX3022" fmla="*/ 3249164 w 7037992"/>
              <a:gd name="connsiteY3022" fmla="*/ 799281 h 4276054"/>
              <a:gd name="connsiteX3023" fmla="*/ 3246997 w 7037992"/>
              <a:gd name="connsiteY3023" fmla="*/ 801264 h 4276054"/>
              <a:gd name="connsiteX3024" fmla="*/ 3249452 w 7037992"/>
              <a:gd name="connsiteY3024" fmla="*/ 799052 h 4276054"/>
              <a:gd name="connsiteX3025" fmla="*/ 3255415 w 7037992"/>
              <a:gd name="connsiteY3025" fmla="*/ 794323 h 4276054"/>
              <a:gd name="connsiteX3026" fmla="*/ 3243036 w 7037992"/>
              <a:gd name="connsiteY3026" fmla="*/ 817131 h 4276054"/>
              <a:gd name="connsiteX3027" fmla="*/ 3231152 w 7037992"/>
              <a:gd name="connsiteY3027" fmla="*/ 809198 h 4276054"/>
              <a:gd name="connsiteX3028" fmla="*/ 3215307 w 7037992"/>
              <a:gd name="connsiteY3028" fmla="*/ 817131 h 4276054"/>
              <a:gd name="connsiteX3029" fmla="*/ 3219268 w 7037992"/>
              <a:gd name="connsiteY3029" fmla="*/ 825064 h 4276054"/>
              <a:gd name="connsiteX3030" fmla="*/ 3206941 w 7037992"/>
              <a:gd name="connsiteY3030" fmla="*/ 831236 h 4276054"/>
              <a:gd name="connsiteX3031" fmla="*/ 3207879 w 7037992"/>
              <a:gd name="connsiteY3031" fmla="*/ 829527 h 4276054"/>
              <a:gd name="connsiteX3032" fmla="*/ 3175693 w 7037992"/>
              <a:gd name="connsiteY3032" fmla="*/ 836964 h 4276054"/>
              <a:gd name="connsiteX3033" fmla="*/ 3171732 w 7037992"/>
              <a:gd name="connsiteY3033" fmla="*/ 852831 h 4276054"/>
              <a:gd name="connsiteX3034" fmla="*/ 3144003 w 7037992"/>
              <a:gd name="connsiteY3034" fmla="*/ 868697 h 4276054"/>
              <a:gd name="connsiteX3035" fmla="*/ 3041008 w 7037992"/>
              <a:gd name="connsiteY3035" fmla="*/ 944064 h 4276054"/>
              <a:gd name="connsiteX3036" fmla="*/ 3005356 w 7037992"/>
              <a:gd name="connsiteY3036" fmla="*/ 971830 h 4276054"/>
              <a:gd name="connsiteX3037" fmla="*/ 2934052 w 7037992"/>
              <a:gd name="connsiteY3037" fmla="*/ 1023397 h 4276054"/>
              <a:gd name="connsiteX3038" fmla="*/ 2914245 w 7037992"/>
              <a:gd name="connsiteY3038" fmla="*/ 1031330 h 4276054"/>
              <a:gd name="connsiteX3039" fmla="*/ 2895924 w 7037992"/>
              <a:gd name="connsiteY3039" fmla="*/ 1042796 h 4276054"/>
              <a:gd name="connsiteX3040" fmla="*/ 2895012 w 7037992"/>
              <a:gd name="connsiteY3040" fmla="*/ 1043367 h 4276054"/>
              <a:gd name="connsiteX3041" fmla="*/ 2887878 w 7037992"/>
              <a:gd name="connsiteY3041" fmla="*/ 1045709 h 4276054"/>
              <a:gd name="connsiteX3042" fmla="*/ 2882554 w 7037992"/>
              <a:gd name="connsiteY3042" fmla="*/ 1051164 h 4276054"/>
              <a:gd name="connsiteX3043" fmla="*/ 2886516 w 7037992"/>
              <a:gd name="connsiteY3043" fmla="*/ 1048684 h 4276054"/>
              <a:gd name="connsiteX3044" fmla="*/ 2895012 w 7037992"/>
              <a:gd name="connsiteY3044" fmla="*/ 1043367 h 4276054"/>
              <a:gd name="connsiteX3045" fmla="*/ 2895429 w 7037992"/>
              <a:gd name="connsiteY3045" fmla="*/ 1043230 h 4276054"/>
              <a:gd name="connsiteX3046" fmla="*/ 2866709 w 7037992"/>
              <a:gd name="connsiteY3046" fmla="*/ 1059097 h 4276054"/>
              <a:gd name="connsiteX3047" fmla="*/ 2854825 w 7037992"/>
              <a:gd name="connsiteY3047" fmla="*/ 1070997 h 4276054"/>
              <a:gd name="connsiteX3048" fmla="*/ 2866709 w 7037992"/>
              <a:gd name="connsiteY3048" fmla="*/ 1074964 h 4276054"/>
              <a:gd name="connsiteX3049" fmla="*/ 2850864 w 7037992"/>
              <a:gd name="connsiteY3049" fmla="*/ 1082897 h 4276054"/>
              <a:gd name="connsiteX3050" fmla="*/ 2846902 w 7037992"/>
              <a:gd name="connsiteY3050" fmla="*/ 1078930 h 4276054"/>
              <a:gd name="connsiteX3051" fmla="*/ 2823134 w 7037992"/>
              <a:gd name="connsiteY3051" fmla="*/ 1098763 h 4276054"/>
              <a:gd name="connsiteX3052" fmla="*/ 2803328 w 7037992"/>
              <a:gd name="connsiteY3052" fmla="*/ 1114630 h 4276054"/>
              <a:gd name="connsiteX3053" fmla="*/ 2807289 w 7037992"/>
              <a:gd name="connsiteY3053" fmla="*/ 1122563 h 4276054"/>
              <a:gd name="connsiteX3054" fmla="*/ 2791444 w 7037992"/>
              <a:gd name="connsiteY3054" fmla="*/ 1134463 h 4276054"/>
              <a:gd name="connsiteX3055" fmla="*/ 2795405 w 7037992"/>
              <a:gd name="connsiteY3055" fmla="*/ 1114630 h 4276054"/>
              <a:gd name="connsiteX3056" fmla="*/ 2787482 w 7037992"/>
              <a:gd name="connsiteY3056" fmla="*/ 1118597 h 4276054"/>
              <a:gd name="connsiteX3057" fmla="*/ 2775598 w 7037992"/>
              <a:gd name="connsiteY3057" fmla="*/ 1134463 h 4276054"/>
              <a:gd name="connsiteX3058" fmla="*/ 2783521 w 7037992"/>
              <a:gd name="connsiteY3058" fmla="*/ 1146363 h 4276054"/>
              <a:gd name="connsiteX3059" fmla="*/ 2767676 w 7037992"/>
              <a:gd name="connsiteY3059" fmla="*/ 1154297 h 4276054"/>
              <a:gd name="connsiteX3060" fmla="*/ 2755792 w 7037992"/>
              <a:gd name="connsiteY3060" fmla="*/ 1158263 h 4276054"/>
              <a:gd name="connsiteX3061" fmla="*/ 2696372 w 7037992"/>
              <a:gd name="connsiteY3061" fmla="*/ 1197930 h 4276054"/>
              <a:gd name="connsiteX3062" fmla="*/ 2688449 w 7037992"/>
              <a:gd name="connsiteY3062" fmla="*/ 1205863 h 4276054"/>
              <a:gd name="connsiteX3063" fmla="*/ 2708256 w 7037992"/>
              <a:gd name="connsiteY3063" fmla="*/ 1201896 h 4276054"/>
              <a:gd name="connsiteX3064" fmla="*/ 2751830 w 7037992"/>
              <a:gd name="connsiteY3064" fmla="*/ 1178097 h 4276054"/>
              <a:gd name="connsiteX3065" fmla="*/ 2755792 w 7037992"/>
              <a:gd name="connsiteY3065" fmla="*/ 1170163 h 4276054"/>
              <a:gd name="connsiteX3066" fmla="*/ 2779560 w 7037992"/>
              <a:gd name="connsiteY3066" fmla="*/ 1158263 h 4276054"/>
              <a:gd name="connsiteX3067" fmla="*/ 2799366 w 7037992"/>
              <a:gd name="connsiteY3067" fmla="*/ 1158263 h 4276054"/>
              <a:gd name="connsiteX3068" fmla="*/ 2827096 w 7037992"/>
              <a:gd name="connsiteY3068" fmla="*/ 1138430 h 4276054"/>
              <a:gd name="connsiteX3069" fmla="*/ 2842941 w 7037992"/>
              <a:gd name="connsiteY3069" fmla="*/ 1138430 h 4276054"/>
              <a:gd name="connsiteX3070" fmla="*/ 2846902 w 7037992"/>
              <a:gd name="connsiteY3070" fmla="*/ 1122563 h 4276054"/>
              <a:gd name="connsiteX3071" fmla="*/ 2878593 w 7037992"/>
              <a:gd name="connsiteY3071" fmla="*/ 1110663 h 4276054"/>
              <a:gd name="connsiteX3072" fmla="*/ 2894438 w 7037992"/>
              <a:gd name="connsiteY3072" fmla="*/ 1098763 h 4276054"/>
              <a:gd name="connsiteX3073" fmla="*/ 2898400 w 7037992"/>
              <a:gd name="connsiteY3073" fmla="*/ 1090830 h 4276054"/>
              <a:gd name="connsiteX3074" fmla="*/ 2910284 w 7037992"/>
              <a:gd name="connsiteY3074" fmla="*/ 1098763 h 4276054"/>
              <a:gd name="connsiteX3075" fmla="*/ 2918206 w 7037992"/>
              <a:gd name="connsiteY3075" fmla="*/ 1090830 h 4276054"/>
              <a:gd name="connsiteX3076" fmla="*/ 2906322 w 7037992"/>
              <a:gd name="connsiteY3076" fmla="*/ 1086863 h 4276054"/>
              <a:gd name="connsiteX3077" fmla="*/ 2914245 w 7037992"/>
              <a:gd name="connsiteY3077" fmla="*/ 1078930 h 4276054"/>
              <a:gd name="connsiteX3078" fmla="*/ 2918206 w 7037992"/>
              <a:gd name="connsiteY3078" fmla="*/ 1086863 h 4276054"/>
              <a:gd name="connsiteX3079" fmla="*/ 2938013 w 7037992"/>
              <a:gd name="connsiteY3079" fmla="*/ 1078930 h 4276054"/>
              <a:gd name="connsiteX3080" fmla="*/ 2949897 w 7037992"/>
              <a:gd name="connsiteY3080" fmla="*/ 1063064 h 4276054"/>
              <a:gd name="connsiteX3081" fmla="*/ 2961781 w 7037992"/>
              <a:gd name="connsiteY3081" fmla="*/ 1063064 h 4276054"/>
              <a:gd name="connsiteX3082" fmla="*/ 2969704 w 7037992"/>
              <a:gd name="connsiteY3082" fmla="*/ 1047197 h 4276054"/>
              <a:gd name="connsiteX3083" fmla="*/ 2989510 w 7037992"/>
              <a:gd name="connsiteY3083" fmla="*/ 1043230 h 4276054"/>
              <a:gd name="connsiteX3084" fmla="*/ 2993472 w 7037992"/>
              <a:gd name="connsiteY3084" fmla="*/ 1031330 h 4276054"/>
              <a:gd name="connsiteX3085" fmla="*/ 3025163 w 7037992"/>
              <a:gd name="connsiteY3085" fmla="*/ 1019430 h 4276054"/>
              <a:gd name="connsiteX3086" fmla="*/ 3037639 w 7037992"/>
              <a:gd name="connsiteY3086" fmla="*/ 1009020 h 4276054"/>
              <a:gd name="connsiteX3087" fmla="*/ 3040575 w 7037992"/>
              <a:gd name="connsiteY3087" fmla="*/ 1009080 h 4276054"/>
              <a:gd name="connsiteX3088" fmla="*/ 3064776 w 7037992"/>
              <a:gd name="connsiteY3088" fmla="*/ 991664 h 4276054"/>
              <a:gd name="connsiteX3089" fmla="*/ 3060815 w 7037992"/>
              <a:gd name="connsiteY3089" fmla="*/ 1003564 h 4276054"/>
              <a:gd name="connsiteX3090" fmla="*/ 3064776 w 7037992"/>
              <a:gd name="connsiteY3090" fmla="*/ 1007530 h 4276054"/>
              <a:gd name="connsiteX3091" fmla="*/ 3068737 w 7037992"/>
              <a:gd name="connsiteY3091" fmla="*/ 999597 h 4276054"/>
              <a:gd name="connsiteX3092" fmla="*/ 3088544 w 7037992"/>
              <a:gd name="connsiteY3092" fmla="*/ 1007530 h 4276054"/>
              <a:gd name="connsiteX3093" fmla="*/ 3088544 w 7037992"/>
              <a:gd name="connsiteY3093" fmla="*/ 991664 h 4276054"/>
              <a:gd name="connsiteX3094" fmla="*/ 3080621 w 7037992"/>
              <a:gd name="connsiteY3094" fmla="*/ 983730 h 4276054"/>
              <a:gd name="connsiteX3095" fmla="*/ 3076577 w 7037992"/>
              <a:gd name="connsiteY3095" fmla="*/ 985177 h 4276054"/>
              <a:gd name="connsiteX3096" fmla="*/ 3088544 w 7037992"/>
              <a:gd name="connsiteY3096" fmla="*/ 975797 h 4276054"/>
              <a:gd name="connsiteX3097" fmla="*/ 3128157 w 7037992"/>
              <a:gd name="connsiteY3097" fmla="*/ 944064 h 4276054"/>
              <a:gd name="connsiteX3098" fmla="*/ 3144003 w 7037992"/>
              <a:gd name="connsiteY3098" fmla="*/ 940097 h 4276054"/>
              <a:gd name="connsiteX3099" fmla="*/ 3155887 w 7037992"/>
              <a:gd name="connsiteY3099" fmla="*/ 924231 h 4276054"/>
              <a:gd name="connsiteX3100" fmla="*/ 3167771 w 7037992"/>
              <a:gd name="connsiteY3100" fmla="*/ 924231 h 4276054"/>
              <a:gd name="connsiteX3101" fmla="*/ 3167771 w 7037992"/>
              <a:gd name="connsiteY3101" fmla="*/ 916297 h 4276054"/>
              <a:gd name="connsiteX3102" fmla="*/ 3195500 w 7037992"/>
              <a:gd name="connsiteY3102" fmla="*/ 900431 h 4276054"/>
              <a:gd name="connsiteX3103" fmla="*/ 3199461 w 7037992"/>
              <a:gd name="connsiteY3103" fmla="*/ 888531 h 4276054"/>
              <a:gd name="connsiteX3104" fmla="*/ 3211345 w 7037992"/>
              <a:gd name="connsiteY3104" fmla="*/ 888531 h 4276054"/>
              <a:gd name="connsiteX3105" fmla="*/ 3208826 w 7037992"/>
              <a:gd name="connsiteY3105" fmla="*/ 891053 h 4276054"/>
              <a:gd name="connsiteX3106" fmla="*/ 3207941 w 7037992"/>
              <a:gd name="connsiteY3106" fmla="*/ 889151 h 4276054"/>
              <a:gd name="connsiteX3107" fmla="*/ 3207384 w 7037992"/>
              <a:gd name="connsiteY3107" fmla="*/ 892497 h 4276054"/>
              <a:gd name="connsiteX3108" fmla="*/ 3208826 w 7037992"/>
              <a:gd name="connsiteY3108" fmla="*/ 891053 h 4276054"/>
              <a:gd name="connsiteX3109" fmla="*/ 3211345 w 7037992"/>
              <a:gd name="connsiteY3109" fmla="*/ 896464 h 4276054"/>
              <a:gd name="connsiteX3110" fmla="*/ 3219268 w 7037992"/>
              <a:gd name="connsiteY3110" fmla="*/ 888531 h 4276054"/>
              <a:gd name="connsiteX3111" fmla="*/ 3215307 w 7037992"/>
              <a:gd name="connsiteY3111" fmla="*/ 884564 h 4276054"/>
              <a:gd name="connsiteX3112" fmla="*/ 3246997 w 7037992"/>
              <a:gd name="connsiteY3112" fmla="*/ 856797 h 4276054"/>
              <a:gd name="connsiteX3113" fmla="*/ 3258881 w 7037992"/>
              <a:gd name="connsiteY3113" fmla="*/ 852831 h 4276054"/>
              <a:gd name="connsiteX3114" fmla="*/ 3266804 w 7037992"/>
              <a:gd name="connsiteY3114" fmla="*/ 840931 h 4276054"/>
              <a:gd name="connsiteX3115" fmla="*/ 3294533 w 7037992"/>
              <a:gd name="connsiteY3115" fmla="*/ 840931 h 4276054"/>
              <a:gd name="connsiteX3116" fmla="*/ 3294533 w 7037992"/>
              <a:gd name="connsiteY3116" fmla="*/ 817131 h 4276054"/>
              <a:gd name="connsiteX3117" fmla="*/ 3318301 w 7037992"/>
              <a:gd name="connsiteY3117" fmla="*/ 805231 h 4276054"/>
              <a:gd name="connsiteX3118" fmla="*/ 3326224 w 7037992"/>
              <a:gd name="connsiteY3118" fmla="*/ 805231 h 4276054"/>
              <a:gd name="connsiteX3119" fmla="*/ 3326224 w 7037992"/>
              <a:gd name="connsiteY3119" fmla="*/ 809198 h 4276054"/>
              <a:gd name="connsiteX3120" fmla="*/ 3334146 w 7037992"/>
              <a:gd name="connsiteY3120" fmla="*/ 805231 h 4276054"/>
              <a:gd name="connsiteX3121" fmla="*/ 3326224 w 7037992"/>
              <a:gd name="connsiteY3121" fmla="*/ 797298 h 4276054"/>
              <a:gd name="connsiteX3122" fmla="*/ 3326224 w 7037992"/>
              <a:gd name="connsiteY3122" fmla="*/ 789364 h 4276054"/>
              <a:gd name="connsiteX3123" fmla="*/ 3346030 w 7037992"/>
              <a:gd name="connsiteY3123" fmla="*/ 785398 h 4276054"/>
              <a:gd name="connsiteX3124" fmla="*/ 3346030 w 7037992"/>
              <a:gd name="connsiteY3124" fmla="*/ 777464 h 4276054"/>
              <a:gd name="connsiteX3125" fmla="*/ 3365837 w 7037992"/>
              <a:gd name="connsiteY3125" fmla="*/ 785398 h 4276054"/>
              <a:gd name="connsiteX3126" fmla="*/ 3373760 w 7037992"/>
              <a:gd name="connsiteY3126" fmla="*/ 781431 h 4276054"/>
              <a:gd name="connsiteX3127" fmla="*/ 3361876 w 7037992"/>
              <a:gd name="connsiteY3127" fmla="*/ 769531 h 4276054"/>
              <a:gd name="connsiteX3128" fmla="*/ 3397528 w 7037992"/>
              <a:gd name="connsiteY3128" fmla="*/ 749698 h 4276054"/>
              <a:gd name="connsiteX3129" fmla="*/ 3397528 w 7037992"/>
              <a:gd name="connsiteY3129" fmla="*/ 733831 h 4276054"/>
              <a:gd name="connsiteX3130" fmla="*/ 3421296 w 7037992"/>
              <a:gd name="connsiteY3130" fmla="*/ 725898 h 4276054"/>
              <a:gd name="connsiteX3131" fmla="*/ 3425257 w 7037992"/>
              <a:gd name="connsiteY3131" fmla="*/ 713998 h 4276054"/>
              <a:gd name="connsiteX3132" fmla="*/ 3449025 w 7037992"/>
              <a:gd name="connsiteY3132" fmla="*/ 702098 h 4276054"/>
              <a:gd name="connsiteX3133" fmla="*/ 3476754 w 7037992"/>
              <a:gd name="connsiteY3133" fmla="*/ 706065 h 4276054"/>
              <a:gd name="connsiteX3134" fmla="*/ 3480716 w 7037992"/>
              <a:gd name="connsiteY3134" fmla="*/ 706065 h 4276054"/>
              <a:gd name="connsiteX3135" fmla="*/ 3476754 w 7037992"/>
              <a:gd name="connsiteY3135" fmla="*/ 717965 h 4276054"/>
              <a:gd name="connsiteX3136" fmla="*/ 3460909 w 7037992"/>
              <a:gd name="connsiteY3136" fmla="*/ 713998 h 4276054"/>
              <a:gd name="connsiteX3137" fmla="*/ 3449025 w 7037992"/>
              <a:gd name="connsiteY3137" fmla="*/ 721931 h 4276054"/>
              <a:gd name="connsiteX3138" fmla="*/ 3476754 w 7037992"/>
              <a:gd name="connsiteY3138" fmla="*/ 725898 h 4276054"/>
              <a:gd name="connsiteX3139" fmla="*/ 3476754 w 7037992"/>
              <a:gd name="connsiteY3139" fmla="*/ 729865 h 4276054"/>
              <a:gd name="connsiteX3140" fmla="*/ 3480716 w 7037992"/>
              <a:gd name="connsiteY3140" fmla="*/ 733831 h 4276054"/>
              <a:gd name="connsiteX3141" fmla="*/ 3488638 w 7037992"/>
              <a:gd name="connsiteY3141" fmla="*/ 721931 h 4276054"/>
              <a:gd name="connsiteX3142" fmla="*/ 3508445 w 7037992"/>
              <a:gd name="connsiteY3142" fmla="*/ 721931 h 4276054"/>
              <a:gd name="connsiteX3143" fmla="*/ 3500522 w 7037992"/>
              <a:gd name="connsiteY3143" fmla="*/ 725898 h 4276054"/>
              <a:gd name="connsiteX3144" fmla="*/ 3496561 w 7037992"/>
              <a:gd name="connsiteY3144" fmla="*/ 741765 h 4276054"/>
              <a:gd name="connsiteX3145" fmla="*/ 3488638 w 7037992"/>
              <a:gd name="connsiteY3145" fmla="*/ 741765 h 4276054"/>
              <a:gd name="connsiteX3146" fmla="*/ 3484677 w 7037992"/>
              <a:gd name="connsiteY3146" fmla="*/ 745731 h 4276054"/>
              <a:gd name="connsiteX3147" fmla="*/ 3488638 w 7037992"/>
              <a:gd name="connsiteY3147" fmla="*/ 757631 h 4276054"/>
              <a:gd name="connsiteX3148" fmla="*/ 3488638 w 7037992"/>
              <a:gd name="connsiteY3148" fmla="*/ 769531 h 4276054"/>
              <a:gd name="connsiteX3149" fmla="*/ 3484677 w 7037992"/>
              <a:gd name="connsiteY3149" fmla="*/ 769531 h 4276054"/>
              <a:gd name="connsiteX3150" fmla="*/ 3484677 w 7037992"/>
              <a:gd name="connsiteY3150" fmla="*/ 781431 h 4276054"/>
              <a:gd name="connsiteX3151" fmla="*/ 3491610 w 7037992"/>
              <a:gd name="connsiteY3151" fmla="*/ 788373 h 4276054"/>
              <a:gd name="connsiteX3152" fmla="*/ 3492325 w 7037992"/>
              <a:gd name="connsiteY3152" fmla="*/ 789089 h 4276054"/>
              <a:gd name="connsiteX3153" fmla="*/ 3489629 w 7037992"/>
              <a:gd name="connsiteY3153" fmla="*/ 786389 h 4276054"/>
              <a:gd name="connsiteX3154" fmla="*/ 3488638 w 7037992"/>
              <a:gd name="connsiteY3154" fmla="*/ 785398 h 4276054"/>
              <a:gd name="connsiteX3155" fmla="*/ 3464870 w 7037992"/>
              <a:gd name="connsiteY3155" fmla="*/ 797298 h 4276054"/>
              <a:gd name="connsiteX3156" fmla="*/ 3452986 w 7037992"/>
              <a:gd name="connsiteY3156" fmla="*/ 797298 h 4276054"/>
              <a:gd name="connsiteX3157" fmla="*/ 3452986 w 7037992"/>
              <a:gd name="connsiteY3157" fmla="*/ 813164 h 4276054"/>
              <a:gd name="connsiteX3158" fmla="*/ 3437141 w 7037992"/>
              <a:gd name="connsiteY3158" fmla="*/ 817131 h 4276054"/>
              <a:gd name="connsiteX3159" fmla="*/ 3429218 w 7037992"/>
              <a:gd name="connsiteY3159" fmla="*/ 825064 h 4276054"/>
              <a:gd name="connsiteX3160" fmla="*/ 3405450 w 7037992"/>
              <a:gd name="connsiteY3160" fmla="*/ 829031 h 4276054"/>
              <a:gd name="connsiteX3161" fmla="*/ 3405450 w 7037992"/>
              <a:gd name="connsiteY3161" fmla="*/ 836964 h 4276054"/>
              <a:gd name="connsiteX3162" fmla="*/ 3369798 w 7037992"/>
              <a:gd name="connsiteY3162" fmla="*/ 856797 h 4276054"/>
              <a:gd name="connsiteX3163" fmla="*/ 3374094 w 7037992"/>
              <a:gd name="connsiteY3163" fmla="*/ 848196 h 4276054"/>
              <a:gd name="connsiteX3164" fmla="*/ 3376236 w 7037992"/>
              <a:gd name="connsiteY3164" fmla="*/ 849360 h 4276054"/>
              <a:gd name="connsiteX3165" fmla="*/ 3377535 w 7037992"/>
              <a:gd name="connsiteY3165" fmla="*/ 847687 h 4276054"/>
              <a:gd name="connsiteX3166" fmla="*/ 3375989 w 7037992"/>
              <a:gd name="connsiteY3166" fmla="*/ 845745 h 4276054"/>
              <a:gd name="connsiteX3167" fmla="*/ 3377721 w 7037992"/>
              <a:gd name="connsiteY3167" fmla="*/ 845889 h 4276054"/>
              <a:gd name="connsiteX3168" fmla="*/ 3377721 w 7037992"/>
              <a:gd name="connsiteY3168" fmla="*/ 840931 h 4276054"/>
              <a:gd name="connsiteX3169" fmla="*/ 3376731 w 7037992"/>
              <a:gd name="connsiteY3169" fmla="*/ 842914 h 4276054"/>
              <a:gd name="connsiteX3170" fmla="*/ 3375576 w 7037992"/>
              <a:gd name="connsiteY3170" fmla="*/ 845226 h 4276054"/>
              <a:gd name="connsiteX3171" fmla="*/ 3365837 w 7037992"/>
              <a:gd name="connsiteY3171" fmla="*/ 832998 h 4276054"/>
              <a:gd name="connsiteX3172" fmla="*/ 3346030 w 7037992"/>
              <a:gd name="connsiteY3172" fmla="*/ 840931 h 4276054"/>
              <a:gd name="connsiteX3173" fmla="*/ 3342069 w 7037992"/>
              <a:gd name="connsiteY3173" fmla="*/ 844898 h 4276054"/>
              <a:gd name="connsiteX3174" fmla="*/ 3365837 w 7037992"/>
              <a:gd name="connsiteY3174" fmla="*/ 848864 h 4276054"/>
              <a:gd name="connsiteX3175" fmla="*/ 3349992 w 7037992"/>
              <a:gd name="connsiteY3175" fmla="*/ 868697 h 4276054"/>
              <a:gd name="connsiteX3176" fmla="*/ 3349992 w 7037992"/>
              <a:gd name="connsiteY3176" fmla="*/ 876631 h 4276054"/>
              <a:gd name="connsiteX3177" fmla="*/ 3365837 w 7037992"/>
              <a:gd name="connsiteY3177" fmla="*/ 872664 h 4276054"/>
              <a:gd name="connsiteX3178" fmla="*/ 3353953 w 7037992"/>
              <a:gd name="connsiteY3178" fmla="*/ 884564 h 4276054"/>
              <a:gd name="connsiteX3179" fmla="*/ 3338108 w 7037992"/>
              <a:gd name="connsiteY3179" fmla="*/ 888531 h 4276054"/>
              <a:gd name="connsiteX3180" fmla="*/ 3318301 w 7037992"/>
              <a:gd name="connsiteY3180" fmla="*/ 880597 h 4276054"/>
              <a:gd name="connsiteX3181" fmla="*/ 3326224 w 7037992"/>
              <a:gd name="connsiteY3181" fmla="*/ 872664 h 4276054"/>
              <a:gd name="connsiteX3182" fmla="*/ 3334146 w 7037992"/>
              <a:gd name="connsiteY3182" fmla="*/ 864731 h 4276054"/>
              <a:gd name="connsiteX3183" fmla="*/ 3326224 w 7037992"/>
              <a:gd name="connsiteY3183" fmla="*/ 864731 h 4276054"/>
              <a:gd name="connsiteX3184" fmla="*/ 3286610 w 7037992"/>
              <a:gd name="connsiteY3184" fmla="*/ 892497 h 4276054"/>
              <a:gd name="connsiteX3185" fmla="*/ 3270765 w 7037992"/>
              <a:gd name="connsiteY3185" fmla="*/ 900431 h 4276054"/>
              <a:gd name="connsiteX3186" fmla="*/ 3246997 w 7037992"/>
              <a:gd name="connsiteY3186" fmla="*/ 928197 h 4276054"/>
              <a:gd name="connsiteX3187" fmla="*/ 3195500 w 7037992"/>
              <a:gd name="connsiteY3187" fmla="*/ 959930 h 4276054"/>
              <a:gd name="connsiteX3188" fmla="*/ 3191539 w 7037992"/>
              <a:gd name="connsiteY3188" fmla="*/ 963897 h 4276054"/>
              <a:gd name="connsiteX3189" fmla="*/ 3199461 w 7037992"/>
              <a:gd name="connsiteY3189" fmla="*/ 963897 h 4276054"/>
              <a:gd name="connsiteX3190" fmla="*/ 3136080 w 7037992"/>
              <a:gd name="connsiteY3190" fmla="*/ 1007530 h 4276054"/>
              <a:gd name="connsiteX3191" fmla="*/ 3128157 w 7037992"/>
              <a:gd name="connsiteY3191" fmla="*/ 1011497 h 4276054"/>
              <a:gd name="connsiteX3192" fmla="*/ 3130229 w 7037992"/>
              <a:gd name="connsiteY3192" fmla="*/ 1019796 h 4276054"/>
              <a:gd name="connsiteX3193" fmla="*/ 3127662 w 7037992"/>
              <a:gd name="connsiteY3193" fmla="*/ 1022901 h 4276054"/>
              <a:gd name="connsiteX3194" fmla="*/ 3131066 w 7037992"/>
              <a:gd name="connsiteY3194" fmla="*/ 1024947 h 4276054"/>
              <a:gd name="connsiteX3195" fmla="*/ 3131469 w 7037992"/>
              <a:gd name="connsiteY3195" fmla="*/ 1024763 h 4276054"/>
              <a:gd name="connsiteX3196" fmla="*/ 3131623 w 7037992"/>
              <a:gd name="connsiteY3196" fmla="*/ 1025380 h 4276054"/>
              <a:gd name="connsiteX3197" fmla="*/ 3131735 w 7037992"/>
              <a:gd name="connsiteY3197" fmla="*/ 1025826 h 4276054"/>
              <a:gd name="connsiteX3198" fmla="*/ 3125991 w 7037992"/>
              <a:gd name="connsiteY3198" fmla="*/ 1029037 h 4276054"/>
              <a:gd name="connsiteX3199" fmla="*/ 3132119 w 7037992"/>
              <a:gd name="connsiteY3199" fmla="*/ 1027364 h 4276054"/>
              <a:gd name="connsiteX3200" fmla="*/ 3131735 w 7037992"/>
              <a:gd name="connsiteY3200" fmla="*/ 1025826 h 4276054"/>
              <a:gd name="connsiteX3201" fmla="*/ 3136080 w 7037992"/>
              <a:gd name="connsiteY3201" fmla="*/ 1023397 h 4276054"/>
              <a:gd name="connsiteX3202" fmla="*/ 3136080 w 7037992"/>
              <a:gd name="connsiteY3202" fmla="*/ 1022667 h 4276054"/>
              <a:gd name="connsiteX3203" fmla="*/ 3151925 w 7037992"/>
              <a:gd name="connsiteY3203" fmla="*/ 1015464 h 4276054"/>
              <a:gd name="connsiteX3204" fmla="*/ 3151925 w 7037992"/>
              <a:gd name="connsiteY3204" fmla="*/ 1007530 h 4276054"/>
              <a:gd name="connsiteX3205" fmla="*/ 3187577 w 7037992"/>
              <a:gd name="connsiteY3205" fmla="*/ 991664 h 4276054"/>
              <a:gd name="connsiteX3206" fmla="*/ 3211345 w 7037992"/>
              <a:gd name="connsiteY3206" fmla="*/ 959930 h 4276054"/>
              <a:gd name="connsiteX3207" fmla="*/ 3258881 w 7037992"/>
              <a:gd name="connsiteY3207" fmla="*/ 928197 h 4276054"/>
              <a:gd name="connsiteX3208" fmla="*/ 3254920 w 7037992"/>
              <a:gd name="connsiteY3208" fmla="*/ 928197 h 4276054"/>
              <a:gd name="connsiteX3209" fmla="*/ 3278688 w 7037992"/>
              <a:gd name="connsiteY3209" fmla="*/ 916297 h 4276054"/>
              <a:gd name="connsiteX3210" fmla="*/ 3270765 w 7037992"/>
              <a:gd name="connsiteY3210" fmla="*/ 924231 h 4276054"/>
              <a:gd name="connsiteX3211" fmla="*/ 3282649 w 7037992"/>
              <a:gd name="connsiteY3211" fmla="*/ 932164 h 4276054"/>
              <a:gd name="connsiteX3212" fmla="*/ 3294533 w 7037992"/>
              <a:gd name="connsiteY3212" fmla="*/ 932164 h 4276054"/>
              <a:gd name="connsiteX3213" fmla="*/ 3254920 w 7037992"/>
              <a:gd name="connsiteY3213" fmla="*/ 944064 h 4276054"/>
              <a:gd name="connsiteX3214" fmla="*/ 3254920 w 7037992"/>
              <a:gd name="connsiteY3214" fmla="*/ 951997 h 4276054"/>
              <a:gd name="connsiteX3215" fmla="*/ 3256144 w 7037992"/>
              <a:gd name="connsiteY3215" fmla="*/ 953295 h 4276054"/>
              <a:gd name="connsiteX3216" fmla="*/ 3246997 w 7037992"/>
              <a:gd name="connsiteY3216" fmla="*/ 951997 h 4276054"/>
              <a:gd name="connsiteX3217" fmla="*/ 3219268 w 7037992"/>
              <a:gd name="connsiteY3217" fmla="*/ 959930 h 4276054"/>
              <a:gd name="connsiteX3218" fmla="*/ 3235113 w 7037992"/>
              <a:gd name="connsiteY3218" fmla="*/ 963897 h 4276054"/>
              <a:gd name="connsiteX3219" fmla="*/ 3234899 w 7037992"/>
              <a:gd name="connsiteY3219" fmla="*/ 964969 h 4276054"/>
              <a:gd name="connsiteX3220" fmla="*/ 3227191 w 7037992"/>
              <a:gd name="connsiteY3220" fmla="*/ 967864 h 4276054"/>
              <a:gd name="connsiteX3221" fmla="*/ 3234123 w 7037992"/>
              <a:gd name="connsiteY3221" fmla="*/ 968855 h 4276054"/>
              <a:gd name="connsiteX3222" fmla="*/ 3234899 w 7037992"/>
              <a:gd name="connsiteY3222" fmla="*/ 964969 h 4276054"/>
              <a:gd name="connsiteX3223" fmla="*/ 3235113 w 7037992"/>
              <a:gd name="connsiteY3223" fmla="*/ 964889 h 4276054"/>
              <a:gd name="connsiteX3224" fmla="*/ 3236103 w 7037992"/>
              <a:gd name="connsiteY3224" fmla="*/ 967864 h 4276054"/>
              <a:gd name="connsiteX3225" fmla="*/ 3235356 w 7037992"/>
              <a:gd name="connsiteY3225" fmla="*/ 969660 h 4276054"/>
              <a:gd name="connsiteX3226" fmla="*/ 3233380 w 7037992"/>
              <a:gd name="connsiteY3226" fmla="*/ 969165 h 4276054"/>
              <a:gd name="connsiteX3227" fmla="*/ 3215307 w 7037992"/>
              <a:gd name="connsiteY3227" fmla="*/ 975797 h 4276054"/>
              <a:gd name="connsiteX3228" fmla="*/ 3211345 w 7037992"/>
              <a:gd name="connsiteY3228" fmla="*/ 975797 h 4276054"/>
              <a:gd name="connsiteX3229" fmla="*/ 3223229 w 7037992"/>
              <a:gd name="connsiteY3229" fmla="*/ 983730 h 4276054"/>
              <a:gd name="connsiteX3230" fmla="*/ 3203423 w 7037992"/>
              <a:gd name="connsiteY3230" fmla="*/ 983730 h 4276054"/>
              <a:gd name="connsiteX3231" fmla="*/ 3175693 w 7037992"/>
              <a:gd name="connsiteY3231" fmla="*/ 1007530 h 4276054"/>
              <a:gd name="connsiteX3232" fmla="*/ 3175693 w 7037992"/>
              <a:gd name="connsiteY3232" fmla="*/ 1011497 h 4276054"/>
              <a:gd name="connsiteX3233" fmla="*/ 3171732 w 7037992"/>
              <a:gd name="connsiteY3233" fmla="*/ 1011497 h 4276054"/>
              <a:gd name="connsiteX3234" fmla="*/ 3155887 w 7037992"/>
              <a:gd name="connsiteY3234" fmla="*/ 1027364 h 4276054"/>
              <a:gd name="connsiteX3235" fmla="*/ 3144003 w 7037992"/>
              <a:gd name="connsiteY3235" fmla="*/ 1035297 h 4276054"/>
              <a:gd name="connsiteX3236" fmla="*/ 3144003 w 7037992"/>
              <a:gd name="connsiteY3236" fmla="*/ 1043230 h 4276054"/>
              <a:gd name="connsiteX3237" fmla="*/ 3132119 w 7037992"/>
              <a:gd name="connsiteY3237" fmla="*/ 1043230 h 4276054"/>
              <a:gd name="connsiteX3238" fmla="*/ 3132119 w 7037992"/>
              <a:gd name="connsiteY3238" fmla="*/ 1047197 h 4276054"/>
              <a:gd name="connsiteX3239" fmla="*/ 3104389 w 7037992"/>
              <a:gd name="connsiteY3239" fmla="*/ 1067030 h 4276054"/>
              <a:gd name="connsiteX3240" fmla="*/ 3100428 w 7037992"/>
              <a:gd name="connsiteY3240" fmla="*/ 1078930 h 4276054"/>
              <a:gd name="connsiteX3241" fmla="*/ 3068737 w 7037992"/>
              <a:gd name="connsiteY3241" fmla="*/ 1094797 h 4276054"/>
              <a:gd name="connsiteX3242" fmla="*/ 3064776 w 7037992"/>
              <a:gd name="connsiteY3242" fmla="*/ 1098763 h 4276054"/>
              <a:gd name="connsiteX3243" fmla="*/ 3072699 w 7037992"/>
              <a:gd name="connsiteY3243" fmla="*/ 1102730 h 4276054"/>
              <a:gd name="connsiteX3244" fmla="*/ 3064776 w 7037992"/>
              <a:gd name="connsiteY3244" fmla="*/ 1102730 h 4276054"/>
              <a:gd name="connsiteX3245" fmla="*/ 2997433 w 7037992"/>
              <a:gd name="connsiteY3245" fmla="*/ 1150330 h 4276054"/>
              <a:gd name="connsiteX3246" fmla="*/ 2981588 w 7037992"/>
              <a:gd name="connsiteY3246" fmla="*/ 1166197 h 4276054"/>
              <a:gd name="connsiteX3247" fmla="*/ 2953858 w 7037992"/>
              <a:gd name="connsiteY3247" fmla="*/ 1182063 h 4276054"/>
              <a:gd name="connsiteX3248" fmla="*/ 2945936 w 7037992"/>
              <a:gd name="connsiteY3248" fmla="*/ 1189996 h 4276054"/>
              <a:gd name="connsiteX3249" fmla="*/ 2949897 w 7037992"/>
              <a:gd name="connsiteY3249" fmla="*/ 1193963 h 4276054"/>
              <a:gd name="connsiteX3250" fmla="*/ 2953858 w 7037992"/>
              <a:gd name="connsiteY3250" fmla="*/ 1189996 h 4276054"/>
              <a:gd name="connsiteX3251" fmla="*/ 2957820 w 7037992"/>
              <a:gd name="connsiteY3251" fmla="*/ 1193963 h 4276054"/>
              <a:gd name="connsiteX3252" fmla="*/ 3017240 w 7037992"/>
              <a:gd name="connsiteY3252" fmla="*/ 1162230 h 4276054"/>
              <a:gd name="connsiteX3253" fmla="*/ 3029124 w 7037992"/>
              <a:gd name="connsiteY3253" fmla="*/ 1162230 h 4276054"/>
              <a:gd name="connsiteX3254" fmla="*/ 3100428 w 7037992"/>
              <a:gd name="connsiteY3254" fmla="*/ 1114630 h 4276054"/>
              <a:gd name="connsiteX3255" fmla="*/ 3112312 w 7037992"/>
              <a:gd name="connsiteY3255" fmla="*/ 1110663 h 4276054"/>
              <a:gd name="connsiteX3256" fmla="*/ 3171732 w 7037992"/>
              <a:gd name="connsiteY3256" fmla="*/ 1074964 h 4276054"/>
              <a:gd name="connsiteX3257" fmla="*/ 3136080 w 7037992"/>
              <a:gd name="connsiteY3257" fmla="*/ 1110663 h 4276054"/>
              <a:gd name="connsiteX3258" fmla="*/ 3124196 w 7037992"/>
              <a:gd name="connsiteY3258" fmla="*/ 1122563 h 4276054"/>
              <a:gd name="connsiteX3259" fmla="*/ 3159848 w 7037992"/>
              <a:gd name="connsiteY3259" fmla="*/ 1118597 h 4276054"/>
              <a:gd name="connsiteX3260" fmla="*/ 3171732 w 7037992"/>
              <a:gd name="connsiteY3260" fmla="*/ 1106697 h 4276054"/>
              <a:gd name="connsiteX3261" fmla="*/ 3183616 w 7037992"/>
              <a:gd name="connsiteY3261" fmla="*/ 1114630 h 4276054"/>
              <a:gd name="connsiteX3262" fmla="*/ 3151925 w 7037992"/>
              <a:gd name="connsiteY3262" fmla="*/ 1134463 h 4276054"/>
              <a:gd name="connsiteX3263" fmla="*/ 3151925 w 7037992"/>
              <a:gd name="connsiteY3263" fmla="*/ 1138430 h 4276054"/>
              <a:gd name="connsiteX3264" fmla="*/ 3136080 w 7037992"/>
              <a:gd name="connsiteY3264" fmla="*/ 1150330 h 4276054"/>
              <a:gd name="connsiteX3265" fmla="*/ 3136080 w 7037992"/>
              <a:gd name="connsiteY3265" fmla="*/ 1154297 h 4276054"/>
              <a:gd name="connsiteX3266" fmla="*/ 3132119 w 7037992"/>
              <a:gd name="connsiteY3266" fmla="*/ 1150330 h 4276054"/>
              <a:gd name="connsiteX3267" fmla="*/ 3124196 w 7037992"/>
              <a:gd name="connsiteY3267" fmla="*/ 1150330 h 4276054"/>
              <a:gd name="connsiteX3268" fmla="*/ 3120235 w 7037992"/>
              <a:gd name="connsiteY3268" fmla="*/ 1158263 h 4276054"/>
              <a:gd name="connsiteX3269" fmla="*/ 3124196 w 7037992"/>
              <a:gd name="connsiteY3269" fmla="*/ 1158263 h 4276054"/>
              <a:gd name="connsiteX3270" fmla="*/ 3124196 w 7037992"/>
              <a:gd name="connsiteY3270" fmla="*/ 1166197 h 4276054"/>
              <a:gd name="connsiteX3271" fmla="*/ 3104389 w 7037992"/>
              <a:gd name="connsiteY3271" fmla="*/ 1170163 h 4276054"/>
              <a:gd name="connsiteX3272" fmla="*/ 3096467 w 7037992"/>
              <a:gd name="connsiteY3272" fmla="*/ 1186030 h 4276054"/>
              <a:gd name="connsiteX3273" fmla="*/ 3100428 w 7037992"/>
              <a:gd name="connsiteY3273" fmla="*/ 1193963 h 4276054"/>
              <a:gd name="connsiteX3274" fmla="*/ 3109341 w 7037992"/>
              <a:gd name="connsiteY3274" fmla="*/ 1193963 h 4276054"/>
              <a:gd name="connsiteX3275" fmla="*/ 3111960 w 7037992"/>
              <a:gd name="connsiteY3275" fmla="*/ 1183471 h 4276054"/>
              <a:gd name="connsiteX3276" fmla="*/ 3112436 w 7037992"/>
              <a:gd name="connsiteY3276" fmla="*/ 1183737 h 4276054"/>
              <a:gd name="connsiteX3277" fmla="*/ 3115213 w 7037992"/>
              <a:gd name="connsiteY3277" fmla="*/ 1182608 h 4276054"/>
              <a:gd name="connsiteX3278" fmla="*/ 3120235 w 7037992"/>
              <a:gd name="connsiteY3278" fmla="*/ 1183551 h 4276054"/>
              <a:gd name="connsiteX3279" fmla="*/ 3128157 w 7037992"/>
              <a:gd name="connsiteY3279" fmla="*/ 1182063 h 4276054"/>
              <a:gd name="connsiteX3280" fmla="*/ 3124808 w 7037992"/>
              <a:gd name="connsiteY3280" fmla="*/ 1178710 h 4276054"/>
              <a:gd name="connsiteX3281" fmla="*/ 3136080 w 7037992"/>
              <a:gd name="connsiteY3281" fmla="*/ 1174130 h 4276054"/>
              <a:gd name="connsiteX3282" fmla="*/ 3128157 w 7037992"/>
              <a:gd name="connsiteY3282" fmla="*/ 1193963 h 4276054"/>
              <a:gd name="connsiteX3283" fmla="*/ 3155887 w 7037992"/>
              <a:gd name="connsiteY3283" fmla="*/ 1197930 h 4276054"/>
              <a:gd name="connsiteX3284" fmla="*/ 3155887 w 7037992"/>
              <a:gd name="connsiteY3284" fmla="*/ 1186030 h 4276054"/>
              <a:gd name="connsiteX3285" fmla="*/ 3144003 w 7037992"/>
              <a:gd name="connsiteY3285" fmla="*/ 1186030 h 4276054"/>
              <a:gd name="connsiteX3286" fmla="*/ 3167771 w 7037992"/>
              <a:gd name="connsiteY3286" fmla="*/ 1189996 h 4276054"/>
              <a:gd name="connsiteX3287" fmla="*/ 3199461 w 7037992"/>
              <a:gd name="connsiteY3287" fmla="*/ 1182063 h 4276054"/>
              <a:gd name="connsiteX3288" fmla="*/ 3203423 w 7037992"/>
              <a:gd name="connsiteY3288" fmla="*/ 1166197 h 4276054"/>
              <a:gd name="connsiteX3289" fmla="*/ 3203423 w 7037992"/>
              <a:gd name="connsiteY3289" fmla="*/ 1174130 h 4276054"/>
              <a:gd name="connsiteX3290" fmla="*/ 3239075 w 7037992"/>
              <a:gd name="connsiteY3290" fmla="*/ 1178097 h 4276054"/>
              <a:gd name="connsiteX3291" fmla="*/ 3243036 w 7037992"/>
              <a:gd name="connsiteY3291" fmla="*/ 1170163 h 4276054"/>
              <a:gd name="connsiteX3292" fmla="*/ 3258881 w 7037992"/>
              <a:gd name="connsiteY3292" fmla="*/ 1170163 h 4276054"/>
              <a:gd name="connsiteX3293" fmla="*/ 3258881 w 7037992"/>
              <a:gd name="connsiteY3293" fmla="*/ 1158263 h 4276054"/>
              <a:gd name="connsiteX3294" fmla="*/ 3270765 w 7037992"/>
              <a:gd name="connsiteY3294" fmla="*/ 1170163 h 4276054"/>
              <a:gd name="connsiteX3295" fmla="*/ 3278688 w 7037992"/>
              <a:gd name="connsiteY3295" fmla="*/ 1166197 h 4276054"/>
              <a:gd name="connsiteX3296" fmla="*/ 3286610 w 7037992"/>
              <a:gd name="connsiteY3296" fmla="*/ 1170163 h 4276054"/>
              <a:gd name="connsiteX3297" fmla="*/ 3294533 w 7037992"/>
              <a:gd name="connsiteY3297" fmla="*/ 1158263 h 4276054"/>
              <a:gd name="connsiteX3298" fmla="*/ 3338108 w 7037992"/>
              <a:gd name="connsiteY3298" fmla="*/ 1154297 h 4276054"/>
              <a:gd name="connsiteX3299" fmla="*/ 3338108 w 7037992"/>
              <a:gd name="connsiteY3299" fmla="*/ 1150330 h 4276054"/>
              <a:gd name="connsiteX3300" fmla="*/ 3349992 w 7037992"/>
              <a:gd name="connsiteY3300" fmla="*/ 1154297 h 4276054"/>
              <a:gd name="connsiteX3301" fmla="*/ 3365837 w 7037992"/>
              <a:gd name="connsiteY3301" fmla="*/ 1146363 h 4276054"/>
              <a:gd name="connsiteX3302" fmla="*/ 3401489 w 7037992"/>
              <a:gd name="connsiteY3302" fmla="*/ 1142397 h 4276054"/>
              <a:gd name="connsiteX3303" fmla="*/ 3409412 w 7037992"/>
              <a:gd name="connsiteY3303" fmla="*/ 1134463 h 4276054"/>
              <a:gd name="connsiteX3304" fmla="*/ 3421296 w 7037992"/>
              <a:gd name="connsiteY3304" fmla="*/ 1138430 h 4276054"/>
              <a:gd name="connsiteX3305" fmla="*/ 3425257 w 7037992"/>
              <a:gd name="connsiteY3305" fmla="*/ 1134463 h 4276054"/>
              <a:gd name="connsiteX3306" fmla="*/ 3429218 w 7037992"/>
              <a:gd name="connsiteY3306" fmla="*/ 1138430 h 4276054"/>
              <a:gd name="connsiteX3307" fmla="*/ 3413373 w 7037992"/>
              <a:gd name="connsiteY3307" fmla="*/ 1146363 h 4276054"/>
              <a:gd name="connsiteX3308" fmla="*/ 3413373 w 7037992"/>
              <a:gd name="connsiteY3308" fmla="*/ 1154297 h 4276054"/>
              <a:gd name="connsiteX3309" fmla="*/ 3433180 w 7037992"/>
              <a:gd name="connsiteY3309" fmla="*/ 1154297 h 4276054"/>
              <a:gd name="connsiteX3310" fmla="*/ 3445064 w 7037992"/>
              <a:gd name="connsiteY3310" fmla="*/ 1138430 h 4276054"/>
              <a:gd name="connsiteX3311" fmla="*/ 3437141 w 7037992"/>
              <a:gd name="connsiteY3311" fmla="*/ 1134463 h 4276054"/>
              <a:gd name="connsiteX3312" fmla="*/ 3480716 w 7037992"/>
              <a:gd name="connsiteY3312" fmla="*/ 1122563 h 4276054"/>
              <a:gd name="connsiteX3313" fmla="*/ 3488638 w 7037992"/>
              <a:gd name="connsiteY3313" fmla="*/ 1114630 h 4276054"/>
              <a:gd name="connsiteX3314" fmla="*/ 3496561 w 7037992"/>
              <a:gd name="connsiteY3314" fmla="*/ 1118597 h 4276054"/>
              <a:gd name="connsiteX3315" fmla="*/ 3520329 w 7037992"/>
              <a:gd name="connsiteY3315" fmla="*/ 1118597 h 4276054"/>
              <a:gd name="connsiteX3316" fmla="*/ 3520329 w 7037992"/>
              <a:gd name="connsiteY3316" fmla="*/ 1122563 h 4276054"/>
              <a:gd name="connsiteX3317" fmla="*/ 3524290 w 7037992"/>
              <a:gd name="connsiteY3317" fmla="*/ 1122563 h 4276054"/>
              <a:gd name="connsiteX3318" fmla="*/ 3528252 w 7037992"/>
              <a:gd name="connsiteY3318" fmla="*/ 1110663 h 4276054"/>
              <a:gd name="connsiteX3319" fmla="*/ 3555981 w 7037992"/>
              <a:gd name="connsiteY3319" fmla="*/ 1106697 h 4276054"/>
              <a:gd name="connsiteX3320" fmla="*/ 3555981 w 7037992"/>
              <a:gd name="connsiteY3320" fmla="*/ 1090830 h 4276054"/>
              <a:gd name="connsiteX3321" fmla="*/ 3575788 w 7037992"/>
              <a:gd name="connsiteY3321" fmla="*/ 1102730 h 4276054"/>
              <a:gd name="connsiteX3322" fmla="*/ 3595594 w 7037992"/>
              <a:gd name="connsiteY3322" fmla="*/ 1098763 h 4276054"/>
              <a:gd name="connsiteX3323" fmla="*/ 3591633 w 7037992"/>
              <a:gd name="connsiteY3323" fmla="*/ 1090830 h 4276054"/>
              <a:gd name="connsiteX3324" fmla="*/ 3603517 w 7037992"/>
              <a:gd name="connsiteY3324" fmla="*/ 1074964 h 4276054"/>
              <a:gd name="connsiteX3325" fmla="*/ 3611440 w 7037992"/>
              <a:gd name="connsiteY3325" fmla="*/ 1074964 h 4276054"/>
              <a:gd name="connsiteX3326" fmla="*/ 3623324 w 7037992"/>
              <a:gd name="connsiteY3326" fmla="*/ 1074964 h 4276054"/>
              <a:gd name="connsiteX3327" fmla="*/ 3639169 w 7037992"/>
              <a:gd name="connsiteY3327" fmla="*/ 1063064 h 4276054"/>
              <a:gd name="connsiteX3328" fmla="*/ 3643130 w 7037992"/>
              <a:gd name="connsiteY3328" fmla="*/ 1074964 h 4276054"/>
              <a:gd name="connsiteX3329" fmla="*/ 3651413 w 7037992"/>
              <a:gd name="connsiteY3329" fmla="*/ 1074964 h 4276054"/>
              <a:gd name="connsiteX3330" fmla="*/ 3652044 w 7037992"/>
              <a:gd name="connsiteY3330" fmla="*/ 1077939 h 4276054"/>
              <a:gd name="connsiteX3331" fmla="*/ 3658976 w 7037992"/>
              <a:gd name="connsiteY3331" fmla="*/ 1074964 h 4276054"/>
              <a:gd name="connsiteX3332" fmla="*/ 3656995 w 7037992"/>
              <a:gd name="connsiteY3332" fmla="*/ 1074964 h 4276054"/>
              <a:gd name="connsiteX3333" fmla="*/ 3651413 w 7037992"/>
              <a:gd name="connsiteY3333" fmla="*/ 1074964 h 4276054"/>
              <a:gd name="connsiteX3334" fmla="*/ 3651177 w 7037992"/>
              <a:gd name="connsiteY3334" fmla="*/ 1073848 h 4276054"/>
              <a:gd name="connsiteX3335" fmla="*/ 3662937 w 7037992"/>
              <a:gd name="connsiteY3335" fmla="*/ 1063064 h 4276054"/>
              <a:gd name="connsiteX3336" fmla="*/ 3651053 w 7037992"/>
              <a:gd name="connsiteY3336" fmla="*/ 1059097 h 4276054"/>
              <a:gd name="connsiteX3337" fmla="*/ 3655014 w 7037992"/>
              <a:gd name="connsiteY3337" fmla="*/ 1055130 h 4276054"/>
              <a:gd name="connsiteX3338" fmla="*/ 3639169 w 7037992"/>
              <a:gd name="connsiteY3338" fmla="*/ 1055130 h 4276054"/>
              <a:gd name="connsiteX3339" fmla="*/ 3639169 w 7037992"/>
              <a:gd name="connsiteY3339" fmla="*/ 1039264 h 4276054"/>
              <a:gd name="connsiteX3340" fmla="*/ 3647092 w 7037992"/>
              <a:gd name="connsiteY3340" fmla="*/ 1031330 h 4276054"/>
              <a:gd name="connsiteX3341" fmla="*/ 3670860 w 7037992"/>
              <a:gd name="connsiteY3341" fmla="*/ 1035297 h 4276054"/>
              <a:gd name="connsiteX3342" fmla="*/ 3694628 w 7037992"/>
              <a:gd name="connsiteY3342" fmla="*/ 1019430 h 4276054"/>
              <a:gd name="connsiteX3343" fmla="*/ 3714434 w 7037992"/>
              <a:gd name="connsiteY3343" fmla="*/ 1011497 h 4276054"/>
              <a:gd name="connsiteX3344" fmla="*/ 3718396 w 7037992"/>
              <a:gd name="connsiteY3344" fmla="*/ 1015464 h 4276054"/>
              <a:gd name="connsiteX3345" fmla="*/ 3734241 w 7037992"/>
              <a:gd name="connsiteY3345" fmla="*/ 999597 h 4276054"/>
              <a:gd name="connsiteX3346" fmla="*/ 3738202 w 7037992"/>
              <a:gd name="connsiteY3346" fmla="*/ 991664 h 4276054"/>
              <a:gd name="connsiteX3347" fmla="*/ 3746125 w 7037992"/>
              <a:gd name="connsiteY3347" fmla="*/ 983730 h 4276054"/>
              <a:gd name="connsiteX3348" fmla="*/ 3777816 w 7037992"/>
              <a:gd name="connsiteY3348" fmla="*/ 975797 h 4276054"/>
              <a:gd name="connsiteX3349" fmla="*/ 3765932 w 7037992"/>
              <a:gd name="connsiteY3349" fmla="*/ 963897 h 4276054"/>
              <a:gd name="connsiteX3350" fmla="*/ 3785738 w 7037992"/>
              <a:gd name="connsiteY3350" fmla="*/ 955964 h 4276054"/>
              <a:gd name="connsiteX3351" fmla="*/ 3781777 w 7037992"/>
              <a:gd name="connsiteY3351" fmla="*/ 951997 h 4276054"/>
              <a:gd name="connsiteX3352" fmla="*/ 3793661 w 7037992"/>
              <a:gd name="connsiteY3352" fmla="*/ 948031 h 4276054"/>
              <a:gd name="connsiteX3353" fmla="*/ 3829313 w 7037992"/>
              <a:gd name="connsiteY3353" fmla="*/ 912331 h 4276054"/>
              <a:gd name="connsiteX3354" fmla="*/ 3829313 w 7037992"/>
              <a:gd name="connsiteY3354" fmla="*/ 900431 h 4276054"/>
              <a:gd name="connsiteX3355" fmla="*/ 3849120 w 7037992"/>
              <a:gd name="connsiteY3355" fmla="*/ 908364 h 4276054"/>
              <a:gd name="connsiteX3356" fmla="*/ 3864965 w 7037992"/>
              <a:gd name="connsiteY3356" fmla="*/ 884564 h 4276054"/>
              <a:gd name="connsiteX3357" fmla="*/ 3849120 w 7037992"/>
              <a:gd name="connsiteY3357" fmla="*/ 880597 h 4276054"/>
              <a:gd name="connsiteX3358" fmla="*/ 3845158 w 7037992"/>
              <a:gd name="connsiteY3358" fmla="*/ 872664 h 4276054"/>
              <a:gd name="connsiteX3359" fmla="*/ 3880810 w 7037992"/>
              <a:gd name="connsiteY3359" fmla="*/ 840931 h 4276054"/>
              <a:gd name="connsiteX3360" fmla="*/ 3880810 w 7037992"/>
              <a:gd name="connsiteY3360" fmla="*/ 852831 h 4276054"/>
              <a:gd name="connsiteX3361" fmla="*/ 3908540 w 7037992"/>
              <a:gd name="connsiteY3361" fmla="*/ 848864 h 4276054"/>
              <a:gd name="connsiteX3362" fmla="*/ 3920424 w 7037992"/>
              <a:gd name="connsiteY3362" fmla="*/ 852831 h 4276054"/>
              <a:gd name="connsiteX3363" fmla="*/ 3912501 w 7037992"/>
              <a:gd name="connsiteY3363" fmla="*/ 832998 h 4276054"/>
              <a:gd name="connsiteX3364" fmla="*/ 3904578 w 7037992"/>
              <a:gd name="connsiteY3364" fmla="*/ 836964 h 4276054"/>
              <a:gd name="connsiteX3365" fmla="*/ 3900617 w 7037992"/>
              <a:gd name="connsiteY3365" fmla="*/ 836964 h 4276054"/>
              <a:gd name="connsiteX3366" fmla="*/ 3912501 w 7037992"/>
              <a:gd name="connsiteY3366" fmla="*/ 821098 h 4276054"/>
              <a:gd name="connsiteX3367" fmla="*/ 3924385 w 7037992"/>
              <a:gd name="connsiteY3367" fmla="*/ 825064 h 4276054"/>
              <a:gd name="connsiteX3368" fmla="*/ 3944192 w 7037992"/>
              <a:gd name="connsiteY3368" fmla="*/ 832998 h 4276054"/>
              <a:gd name="connsiteX3369" fmla="*/ 3948153 w 7037992"/>
              <a:gd name="connsiteY3369" fmla="*/ 829031 h 4276054"/>
              <a:gd name="connsiteX3370" fmla="*/ 3932308 w 7037992"/>
              <a:gd name="connsiteY3370" fmla="*/ 817131 h 4276054"/>
              <a:gd name="connsiteX3371" fmla="*/ 3963998 w 7037992"/>
              <a:gd name="connsiteY3371" fmla="*/ 793331 h 4276054"/>
              <a:gd name="connsiteX3372" fmla="*/ 3960037 w 7037992"/>
              <a:gd name="connsiteY3372" fmla="*/ 785398 h 4276054"/>
              <a:gd name="connsiteX3373" fmla="*/ 3948153 w 7037992"/>
              <a:gd name="connsiteY3373" fmla="*/ 785398 h 4276054"/>
              <a:gd name="connsiteX3374" fmla="*/ 3944192 w 7037992"/>
              <a:gd name="connsiteY3374" fmla="*/ 785398 h 4276054"/>
              <a:gd name="connsiteX3375" fmla="*/ 3963998 w 7037992"/>
              <a:gd name="connsiteY3375" fmla="*/ 769531 h 4276054"/>
              <a:gd name="connsiteX3376" fmla="*/ 3971921 w 7037992"/>
              <a:gd name="connsiteY3376" fmla="*/ 781431 h 4276054"/>
              <a:gd name="connsiteX3377" fmla="*/ 3995689 w 7037992"/>
              <a:gd name="connsiteY3377" fmla="*/ 769531 h 4276054"/>
              <a:gd name="connsiteX3378" fmla="*/ 3987766 w 7037992"/>
              <a:gd name="connsiteY3378" fmla="*/ 753664 h 4276054"/>
              <a:gd name="connsiteX3379" fmla="*/ 3999650 w 7037992"/>
              <a:gd name="connsiteY3379" fmla="*/ 741765 h 4276054"/>
              <a:gd name="connsiteX3380" fmla="*/ 3991728 w 7037992"/>
              <a:gd name="connsiteY3380" fmla="*/ 729865 h 4276054"/>
              <a:gd name="connsiteX3381" fmla="*/ 3991728 w 7037992"/>
              <a:gd name="connsiteY3381" fmla="*/ 721931 h 4276054"/>
              <a:gd name="connsiteX3382" fmla="*/ 3995689 w 7037992"/>
              <a:gd name="connsiteY3382" fmla="*/ 729865 h 4276054"/>
              <a:gd name="connsiteX3383" fmla="*/ 4043225 w 7037992"/>
              <a:gd name="connsiteY3383" fmla="*/ 717965 h 4276054"/>
              <a:gd name="connsiteX3384" fmla="*/ 4047186 w 7037992"/>
              <a:gd name="connsiteY3384" fmla="*/ 713998 h 4276054"/>
              <a:gd name="connsiteX3385" fmla="*/ 4035302 w 7037992"/>
              <a:gd name="connsiteY3385" fmla="*/ 702098 h 4276054"/>
              <a:gd name="connsiteX3386" fmla="*/ 4027380 w 7037992"/>
              <a:gd name="connsiteY3386" fmla="*/ 713998 h 4276054"/>
              <a:gd name="connsiteX3387" fmla="*/ 4027380 w 7037992"/>
              <a:gd name="connsiteY3387" fmla="*/ 702098 h 4276054"/>
              <a:gd name="connsiteX3388" fmla="*/ 4051147 w 7037992"/>
              <a:gd name="connsiteY3388" fmla="*/ 690198 h 4276054"/>
              <a:gd name="connsiteX3389" fmla="*/ 4055109 w 7037992"/>
              <a:gd name="connsiteY3389" fmla="*/ 694165 h 4276054"/>
              <a:gd name="connsiteX3390" fmla="*/ 4055109 w 7037992"/>
              <a:gd name="connsiteY3390" fmla="*/ 682265 h 4276054"/>
              <a:gd name="connsiteX3391" fmla="*/ 4078877 w 7037992"/>
              <a:gd name="connsiteY3391" fmla="*/ 686231 h 4276054"/>
              <a:gd name="connsiteX3392" fmla="*/ 4102645 w 7037992"/>
              <a:gd name="connsiteY3392" fmla="*/ 650531 h 4276054"/>
              <a:gd name="connsiteX3393" fmla="*/ 4102645 w 7037992"/>
              <a:gd name="connsiteY3393" fmla="*/ 646565 h 4276054"/>
              <a:gd name="connsiteX3394" fmla="*/ 4118490 w 7037992"/>
              <a:gd name="connsiteY3394" fmla="*/ 650531 h 4276054"/>
              <a:gd name="connsiteX3395" fmla="*/ 4118490 w 7037992"/>
              <a:gd name="connsiteY3395" fmla="*/ 654498 h 4276054"/>
              <a:gd name="connsiteX3396" fmla="*/ 4122451 w 7037992"/>
              <a:gd name="connsiteY3396" fmla="*/ 658465 h 4276054"/>
              <a:gd name="connsiteX3397" fmla="*/ 4126413 w 7037992"/>
              <a:gd name="connsiteY3397" fmla="*/ 658465 h 4276054"/>
              <a:gd name="connsiteX3398" fmla="*/ 4126413 w 7037992"/>
              <a:gd name="connsiteY3398" fmla="*/ 630698 h 4276054"/>
              <a:gd name="connsiteX3399" fmla="*/ 4110567 w 7037992"/>
              <a:gd name="connsiteY3399" fmla="*/ 630698 h 4276054"/>
              <a:gd name="connsiteX3400" fmla="*/ 4106606 w 7037992"/>
              <a:gd name="connsiteY3400" fmla="*/ 618798 h 4276054"/>
              <a:gd name="connsiteX3401" fmla="*/ 4122451 w 7037992"/>
              <a:gd name="connsiteY3401" fmla="*/ 610865 h 4276054"/>
              <a:gd name="connsiteX3402" fmla="*/ 4134335 w 7037992"/>
              <a:gd name="connsiteY3402" fmla="*/ 618798 h 4276054"/>
              <a:gd name="connsiteX3403" fmla="*/ 4154142 w 7037992"/>
              <a:gd name="connsiteY3403" fmla="*/ 614832 h 4276054"/>
              <a:gd name="connsiteX3404" fmla="*/ 4162065 w 7037992"/>
              <a:gd name="connsiteY3404" fmla="*/ 602932 h 4276054"/>
              <a:gd name="connsiteX3405" fmla="*/ 4148260 w 7037992"/>
              <a:gd name="connsiteY3405" fmla="*/ 602932 h 4276054"/>
              <a:gd name="connsiteX3406" fmla="*/ 4151798 w 7037992"/>
              <a:gd name="connsiteY3406" fmla="*/ 596571 h 4276054"/>
              <a:gd name="connsiteX3407" fmla="*/ 4162065 w 7037992"/>
              <a:gd name="connsiteY3407" fmla="*/ 579132 h 4276054"/>
              <a:gd name="connsiteX3408" fmla="*/ 4166802 w 7037992"/>
              <a:gd name="connsiteY3408" fmla="*/ 577551 h 4276054"/>
              <a:gd name="connsiteX3409" fmla="*/ 4166521 w 7037992"/>
              <a:gd name="connsiteY3409" fmla="*/ 579132 h 4276054"/>
              <a:gd name="connsiteX3410" fmla="*/ 4173949 w 7037992"/>
              <a:gd name="connsiteY3410" fmla="*/ 575165 h 4276054"/>
              <a:gd name="connsiteX3411" fmla="*/ 4172464 w 7037992"/>
              <a:gd name="connsiteY3411" fmla="*/ 575661 h 4276054"/>
              <a:gd name="connsiteX3412" fmla="*/ 4166802 w 7037992"/>
              <a:gd name="connsiteY3412" fmla="*/ 577551 h 4276054"/>
              <a:gd name="connsiteX3413" fmla="*/ 4167821 w 7037992"/>
              <a:gd name="connsiteY3413" fmla="*/ 571818 h 4276054"/>
              <a:gd name="connsiteX3414" fmla="*/ 4178011 w 7037992"/>
              <a:gd name="connsiteY3414" fmla="*/ 566163 h 4276054"/>
              <a:gd name="connsiteX3415" fmla="*/ 4191254 w 7037992"/>
              <a:gd name="connsiteY3415" fmla="*/ 561549 h 4276054"/>
              <a:gd name="connsiteX3416" fmla="*/ 4193817 w 7037992"/>
              <a:gd name="connsiteY3416" fmla="*/ 562645 h 4276054"/>
              <a:gd name="connsiteX3417" fmla="*/ 4217524 w 7037992"/>
              <a:gd name="connsiteY3417" fmla="*/ 555332 h 4276054"/>
              <a:gd name="connsiteX3418" fmla="*/ 4209601 w 7037992"/>
              <a:gd name="connsiteY3418" fmla="*/ 543432 h 4276054"/>
              <a:gd name="connsiteX3419" fmla="*/ 4201678 w 7037992"/>
              <a:gd name="connsiteY3419" fmla="*/ 539465 h 4276054"/>
              <a:gd name="connsiteX3420" fmla="*/ 4205640 w 7037992"/>
              <a:gd name="connsiteY3420" fmla="*/ 523599 h 4276054"/>
              <a:gd name="connsiteX3421" fmla="*/ 4237330 w 7037992"/>
              <a:gd name="connsiteY3421" fmla="*/ 515665 h 4276054"/>
              <a:gd name="connsiteX3422" fmla="*/ 4245253 w 7037992"/>
              <a:gd name="connsiteY3422" fmla="*/ 507732 h 4276054"/>
              <a:gd name="connsiteX3423" fmla="*/ 4237330 w 7037992"/>
              <a:gd name="connsiteY3423" fmla="*/ 503765 h 4276054"/>
              <a:gd name="connsiteX3424" fmla="*/ 4253176 w 7037992"/>
              <a:gd name="connsiteY3424" fmla="*/ 487899 h 4276054"/>
              <a:gd name="connsiteX3425" fmla="*/ 4265060 w 7037992"/>
              <a:gd name="connsiteY3425" fmla="*/ 487899 h 4276054"/>
              <a:gd name="connsiteX3426" fmla="*/ 4269291 w 7037992"/>
              <a:gd name="connsiteY3426" fmla="*/ 490408 h 4276054"/>
              <a:gd name="connsiteX3427" fmla="*/ 4262831 w 7037992"/>
              <a:gd name="connsiteY3427" fmla="*/ 491803 h 4276054"/>
              <a:gd name="connsiteX3428" fmla="*/ 4269764 w 7037992"/>
              <a:gd name="connsiteY3428" fmla="*/ 490688 h 4276054"/>
              <a:gd name="connsiteX3429" fmla="*/ 4269291 w 7037992"/>
              <a:gd name="connsiteY3429" fmla="*/ 490408 h 4276054"/>
              <a:gd name="connsiteX3430" fmla="*/ 4280905 w 7037992"/>
              <a:gd name="connsiteY3430" fmla="*/ 487899 h 4276054"/>
              <a:gd name="connsiteX3431" fmla="*/ 4276187 w 7037992"/>
              <a:gd name="connsiteY3431" fmla="*/ 480812 h 4276054"/>
              <a:gd name="connsiteX3432" fmla="*/ 4288828 w 7037992"/>
              <a:gd name="connsiteY3432" fmla="*/ 475999 h 4276054"/>
              <a:gd name="connsiteX3433" fmla="*/ 4288828 w 7037992"/>
              <a:gd name="connsiteY3433" fmla="*/ 468065 h 4276054"/>
              <a:gd name="connsiteX3434" fmla="*/ 4308634 w 7037992"/>
              <a:gd name="connsiteY3434" fmla="*/ 464099 h 4276054"/>
              <a:gd name="connsiteX3435" fmla="*/ 4296750 w 7037992"/>
              <a:gd name="connsiteY3435" fmla="*/ 456165 h 4276054"/>
              <a:gd name="connsiteX3436" fmla="*/ 4300712 w 7037992"/>
              <a:gd name="connsiteY3436" fmla="*/ 440299 h 4276054"/>
              <a:gd name="connsiteX3437" fmla="*/ 4332402 w 7037992"/>
              <a:gd name="connsiteY3437" fmla="*/ 444265 h 4276054"/>
              <a:gd name="connsiteX3438" fmla="*/ 4340325 w 7037992"/>
              <a:gd name="connsiteY3438" fmla="*/ 428399 h 4276054"/>
              <a:gd name="connsiteX3439" fmla="*/ 4336364 w 7037992"/>
              <a:gd name="connsiteY3439" fmla="*/ 424432 h 4276054"/>
              <a:gd name="connsiteX3440" fmla="*/ 4360132 w 7037992"/>
              <a:gd name="connsiteY3440" fmla="*/ 408566 h 4276054"/>
              <a:gd name="connsiteX3441" fmla="*/ 4356170 w 7037992"/>
              <a:gd name="connsiteY3441" fmla="*/ 400632 h 4276054"/>
              <a:gd name="connsiteX3442" fmla="*/ 4356170 w 7037992"/>
              <a:gd name="connsiteY3442" fmla="*/ 388732 h 4276054"/>
              <a:gd name="connsiteX3443" fmla="*/ 4373501 w 7037992"/>
              <a:gd name="connsiteY3443" fmla="*/ 385262 h 4276054"/>
              <a:gd name="connsiteX3444" fmla="*/ 4374753 w 7037992"/>
              <a:gd name="connsiteY3444" fmla="*/ 385011 h 4276054"/>
              <a:gd name="connsiteX3445" fmla="*/ 4375977 w 7037992"/>
              <a:gd name="connsiteY3445" fmla="*/ 388732 h 4276054"/>
              <a:gd name="connsiteX3446" fmla="*/ 4379938 w 7037992"/>
              <a:gd name="connsiteY3446" fmla="*/ 392699 h 4276054"/>
              <a:gd name="connsiteX3447" fmla="*/ 4387861 w 7037992"/>
              <a:gd name="connsiteY3447" fmla="*/ 384766 h 4276054"/>
              <a:gd name="connsiteX3448" fmla="*/ 4399745 w 7037992"/>
              <a:gd name="connsiteY3448" fmla="*/ 364932 h 4276054"/>
              <a:gd name="connsiteX3449" fmla="*/ 4411629 w 7037992"/>
              <a:gd name="connsiteY3449" fmla="*/ 364932 h 4276054"/>
              <a:gd name="connsiteX3450" fmla="*/ 4403706 w 7037992"/>
              <a:gd name="connsiteY3450" fmla="*/ 356999 h 4276054"/>
              <a:gd name="connsiteX3451" fmla="*/ 4391822 w 7037992"/>
              <a:gd name="connsiteY3451" fmla="*/ 360966 h 4276054"/>
              <a:gd name="connsiteX3452" fmla="*/ 4387861 w 7037992"/>
              <a:gd name="connsiteY3452" fmla="*/ 349066 h 4276054"/>
              <a:gd name="connsiteX3453" fmla="*/ 4379938 w 7037992"/>
              <a:gd name="connsiteY3453" fmla="*/ 349066 h 4276054"/>
              <a:gd name="connsiteX3454" fmla="*/ 4415590 w 7037992"/>
              <a:gd name="connsiteY3454" fmla="*/ 337166 h 4276054"/>
              <a:gd name="connsiteX3455" fmla="*/ 4427474 w 7037992"/>
              <a:gd name="connsiteY3455" fmla="*/ 341132 h 4276054"/>
              <a:gd name="connsiteX3456" fmla="*/ 4435397 w 7037992"/>
              <a:gd name="connsiteY3456" fmla="*/ 333199 h 4276054"/>
              <a:gd name="connsiteX3457" fmla="*/ 4427474 w 7037992"/>
              <a:gd name="connsiteY3457" fmla="*/ 329232 h 4276054"/>
              <a:gd name="connsiteX3458" fmla="*/ 4423900 w 7037992"/>
              <a:gd name="connsiteY3458" fmla="*/ 328835 h 4276054"/>
              <a:gd name="connsiteX3459" fmla="*/ 4427474 w 7037992"/>
              <a:gd name="connsiteY3459" fmla="*/ 317332 h 4276054"/>
              <a:gd name="connsiteX3460" fmla="*/ 4443320 w 7037992"/>
              <a:gd name="connsiteY3460" fmla="*/ 317332 h 4276054"/>
              <a:gd name="connsiteX3461" fmla="*/ 4475010 w 7037992"/>
              <a:gd name="connsiteY3461" fmla="*/ 289566 h 4276054"/>
              <a:gd name="connsiteX3462" fmla="*/ 4462755 w 7037992"/>
              <a:gd name="connsiteY3462" fmla="*/ 294586 h 4276054"/>
              <a:gd name="connsiteX3463" fmla="*/ 4487900 w 7037992"/>
              <a:gd name="connsiteY3463" fmla="*/ 282995 h 4276054"/>
              <a:gd name="connsiteX3464" fmla="*/ 4488875 w 7037992"/>
              <a:gd name="connsiteY3464" fmla="*/ 283616 h 4276054"/>
              <a:gd name="connsiteX3465" fmla="*/ 4490856 w 7037992"/>
              <a:gd name="connsiteY3465" fmla="*/ 281633 h 4276054"/>
              <a:gd name="connsiteX3466" fmla="*/ 4487900 w 7037992"/>
              <a:gd name="connsiteY3466" fmla="*/ 282995 h 4276054"/>
              <a:gd name="connsiteX3467" fmla="*/ 4487513 w 7037992"/>
              <a:gd name="connsiteY3467" fmla="*/ 282748 h 4276054"/>
              <a:gd name="connsiteX3468" fmla="*/ 4486894 w 7037992"/>
              <a:gd name="connsiteY3468" fmla="*/ 273699 h 4276054"/>
              <a:gd name="connsiteX3469" fmla="*/ 4498778 w 7037992"/>
              <a:gd name="connsiteY3469" fmla="*/ 269733 h 4276054"/>
              <a:gd name="connsiteX3470" fmla="*/ 4518585 w 7037992"/>
              <a:gd name="connsiteY3470" fmla="*/ 277666 h 4276054"/>
              <a:gd name="connsiteX3471" fmla="*/ 4522546 w 7037992"/>
              <a:gd name="connsiteY3471" fmla="*/ 273699 h 4276054"/>
              <a:gd name="connsiteX3472" fmla="*/ 4514624 w 7037992"/>
              <a:gd name="connsiteY3472" fmla="*/ 249899 h 4276054"/>
              <a:gd name="connsiteX3473" fmla="*/ 4558198 w 7037992"/>
              <a:gd name="connsiteY3473" fmla="*/ 222133 h 4276054"/>
              <a:gd name="connsiteX3474" fmla="*/ 4562160 w 7037992"/>
              <a:gd name="connsiteY3474" fmla="*/ 210233 h 4276054"/>
              <a:gd name="connsiteX3475" fmla="*/ 4578005 w 7037992"/>
              <a:gd name="connsiteY3475" fmla="*/ 210233 h 4276054"/>
              <a:gd name="connsiteX3476" fmla="*/ 4574043 w 7037992"/>
              <a:gd name="connsiteY3476" fmla="*/ 198333 h 4276054"/>
              <a:gd name="connsiteX3477" fmla="*/ 4581966 w 7037992"/>
              <a:gd name="connsiteY3477" fmla="*/ 206266 h 4276054"/>
              <a:gd name="connsiteX3478" fmla="*/ 4609695 w 7037992"/>
              <a:gd name="connsiteY3478" fmla="*/ 198333 h 4276054"/>
              <a:gd name="connsiteX3479" fmla="*/ 4601773 w 7037992"/>
              <a:gd name="connsiteY3479" fmla="*/ 186433 h 4276054"/>
              <a:gd name="connsiteX3480" fmla="*/ 4609695 w 7037992"/>
              <a:gd name="connsiteY3480" fmla="*/ 186433 h 4276054"/>
              <a:gd name="connsiteX3481" fmla="*/ 4593850 w 7037992"/>
              <a:gd name="connsiteY3481" fmla="*/ 174533 h 4276054"/>
              <a:gd name="connsiteX3482" fmla="*/ 4593850 w 7037992"/>
              <a:gd name="connsiteY3482" fmla="*/ 170566 h 4276054"/>
              <a:gd name="connsiteX3483" fmla="*/ 4621579 w 7037992"/>
              <a:gd name="connsiteY3483" fmla="*/ 170566 h 4276054"/>
              <a:gd name="connsiteX3484" fmla="*/ 4649309 w 7037992"/>
              <a:gd name="connsiteY3484" fmla="*/ 158666 h 4276054"/>
              <a:gd name="connsiteX3485" fmla="*/ 4649309 w 7037992"/>
              <a:gd name="connsiteY3485" fmla="*/ 150733 h 4276054"/>
              <a:gd name="connsiteX3486" fmla="*/ 4677038 w 7037992"/>
              <a:gd name="connsiteY3486" fmla="*/ 130900 h 4276054"/>
              <a:gd name="connsiteX3487" fmla="*/ 4692883 w 7037992"/>
              <a:gd name="connsiteY3487" fmla="*/ 115033 h 4276054"/>
              <a:gd name="connsiteX3488" fmla="*/ 4700806 w 7037992"/>
              <a:gd name="connsiteY3488" fmla="*/ 119000 h 4276054"/>
              <a:gd name="connsiteX3489" fmla="*/ 4716651 w 7037992"/>
              <a:gd name="connsiteY3489" fmla="*/ 99166 h 4276054"/>
              <a:gd name="connsiteX3490" fmla="*/ 4720613 w 7037992"/>
              <a:gd name="connsiteY3490" fmla="*/ 99166 h 4276054"/>
              <a:gd name="connsiteX3491" fmla="*/ 4720613 w 7037992"/>
              <a:gd name="connsiteY3491" fmla="*/ 87266 h 4276054"/>
              <a:gd name="connsiteX3492" fmla="*/ 4740419 w 7037992"/>
              <a:gd name="connsiteY3492" fmla="*/ 75367 h 4276054"/>
              <a:gd name="connsiteX3493" fmla="*/ 4748342 w 7037992"/>
              <a:gd name="connsiteY3493" fmla="*/ 59500 h 4276054"/>
              <a:gd name="connsiteX3494" fmla="*/ 4776071 w 7037992"/>
              <a:gd name="connsiteY3494" fmla="*/ 59500 h 4276054"/>
              <a:gd name="connsiteX3495" fmla="*/ 4787955 w 7037992"/>
              <a:gd name="connsiteY3495" fmla="*/ 55533 h 4276054"/>
              <a:gd name="connsiteX3496" fmla="*/ 4783994 w 7037992"/>
              <a:gd name="connsiteY3496" fmla="*/ 35700 h 4276054"/>
              <a:gd name="connsiteX3497" fmla="*/ 4791917 w 7037992"/>
              <a:gd name="connsiteY3497" fmla="*/ 23800 h 4276054"/>
              <a:gd name="connsiteX3498" fmla="*/ 4803801 w 7037992"/>
              <a:gd name="connsiteY3498" fmla="*/ 35700 h 4276054"/>
              <a:gd name="connsiteX3499" fmla="*/ 4807762 w 7037992"/>
              <a:gd name="connsiteY3499" fmla="*/ 27767 h 4276054"/>
              <a:gd name="connsiteX3500" fmla="*/ 4823607 w 7037992"/>
              <a:gd name="connsiteY3500" fmla="*/ 31733 h 4276054"/>
              <a:gd name="connsiteX3501" fmla="*/ 4819646 w 7037992"/>
              <a:gd name="connsiteY3501" fmla="*/ 43633 h 4276054"/>
              <a:gd name="connsiteX3502" fmla="*/ 4843414 w 7037992"/>
              <a:gd name="connsiteY3502" fmla="*/ 27767 h 4276054"/>
              <a:gd name="connsiteX3503" fmla="*/ 4855298 w 7037992"/>
              <a:gd name="connsiteY3503" fmla="*/ 31733 h 4276054"/>
              <a:gd name="connsiteX3504" fmla="*/ 4875105 w 7037992"/>
              <a:gd name="connsiteY3504" fmla="*/ 27767 h 4276054"/>
              <a:gd name="connsiteX3505" fmla="*/ 4871143 w 7037992"/>
              <a:gd name="connsiteY3505" fmla="*/ 43633 h 4276054"/>
              <a:gd name="connsiteX3506" fmla="*/ 4867182 w 7037992"/>
              <a:gd name="connsiteY3506" fmla="*/ 39667 h 4276054"/>
              <a:gd name="connsiteX3507" fmla="*/ 4853459 w 7037992"/>
              <a:gd name="connsiteY3507" fmla="*/ 41630 h 4276054"/>
              <a:gd name="connsiteX3508" fmla="*/ 4851337 w 7037992"/>
              <a:gd name="connsiteY3508" fmla="*/ 37683 h 4276054"/>
              <a:gd name="connsiteX3509" fmla="*/ 4839453 w 7037992"/>
              <a:gd name="connsiteY3509" fmla="*/ 43633 h 4276054"/>
              <a:gd name="connsiteX3510" fmla="*/ 4842919 w 7037992"/>
              <a:gd name="connsiteY3510" fmla="*/ 43138 h 4276054"/>
              <a:gd name="connsiteX3511" fmla="*/ 4853459 w 7037992"/>
              <a:gd name="connsiteY3511" fmla="*/ 41630 h 4276054"/>
              <a:gd name="connsiteX3512" fmla="*/ 4853936 w 7037992"/>
              <a:gd name="connsiteY3512" fmla="*/ 42518 h 4276054"/>
              <a:gd name="connsiteX3513" fmla="*/ 4839453 w 7037992"/>
              <a:gd name="connsiteY3513" fmla="*/ 67433 h 4276054"/>
              <a:gd name="connsiteX3514" fmla="*/ 4843414 w 7037992"/>
              <a:gd name="connsiteY3514" fmla="*/ 71400 h 4276054"/>
              <a:gd name="connsiteX3515" fmla="*/ 4847375 w 7037992"/>
              <a:gd name="connsiteY3515" fmla="*/ 71400 h 4276054"/>
              <a:gd name="connsiteX3516" fmla="*/ 4858048 w 7037992"/>
              <a:gd name="connsiteY3516" fmla="*/ 79415 h 4276054"/>
              <a:gd name="connsiteX3517" fmla="*/ 4857696 w 7037992"/>
              <a:gd name="connsiteY3517" fmla="*/ 79589 h 4276054"/>
              <a:gd name="connsiteX3518" fmla="*/ 4858115 w 7037992"/>
              <a:gd name="connsiteY3518" fmla="*/ 79466 h 4276054"/>
              <a:gd name="connsiteX3519" fmla="*/ 4861240 w 7037992"/>
              <a:gd name="connsiteY3519" fmla="*/ 81812 h 4276054"/>
              <a:gd name="connsiteX3520" fmla="*/ 4863221 w 7037992"/>
              <a:gd name="connsiteY3520" fmla="*/ 83300 h 4276054"/>
              <a:gd name="connsiteX3521" fmla="*/ 4871780 w 7037992"/>
              <a:gd name="connsiteY3521" fmla="*/ 74729 h 4276054"/>
              <a:gd name="connsiteX3522" fmla="*/ 4873991 w 7037992"/>
              <a:gd name="connsiteY3522" fmla="*/ 73941 h 4276054"/>
              <a:gd name="connsiteX3523" fmla="*/ 4875105 w 7037992"/>
              <a:gd name="connsiteY3523" fmla="*/ 75367 h 4276054"/>
              <a:gd name="connsiteX3524" fmla="*/ 4875105 w 7037992"/>
              <a:gd name="connsiteY3524" fmla="*/ 71480 h 4276054"/>
              <a:gd name="connsiteX3525" fmla="*/ 4879329 w 7037992"/>
              <a:gd name="connsiteY3525" fmla="*/ 69564 h 4276054"/>
              <a:gd name="connsiteX3526" fmla="*/ 4910757 w 7037992"/>
              <a:gd name="connsiteY3526" fmla="*/ 55533 h 4276054"/>
              <a:gd name="connsiteX3527" fmla="*/ 4914718 w 7037992"/>
              <a:gd name="connsiteY3527" fmla="*/ 59500 h 4276054"/>
              <a:gd name="connsiteX3528" fmla="*/ 4898873 w 7037992"/>
              <a:gd name="connsiteY3528" fmla="*/ 67433 h 4276054"/>
              <a:gd name="connsiteX3529" fmla="*/ 4883027 w 7037992"/>
              <a:gd name="connsiteY3529" fmla="*/ 83300 h 4276054"/>
              <a:gd name="connsiteX3530" fmla="*/ 4875105 w 7037992"/>
              <a:gd name="connsiteY3530" fmla="*/ 83300 h 4276054"/>
              <a:gd name="connsiteX3531" fmla="*/ 4875105 w 7037992"/>
              <a:gd name="connsiteY3531" fmla="*/ 91233 h 4276054"/>
              <a:gd name="connsiteX3532" fmla="*/ 4871143 w 7037992"/>
              <a:gd name="connsiteY3532" fmla="*/ 99166 h 4276054"/>
              <a:gd name="connsiteX3533" fmla="*/ 4843414 w 7037992"/>
              <a:gd name="connsiteY3533" fmla="*/ 103133 h 4276054"/>
              <a:gd name="connsiteX3534" fmla="*/ 4815685 w 7037992"/>
              <a:gd name="connsiteY3534" fmla="*/ 122966 h 4276054"/>
              <a:gd name="connsiteX3535" fmla="*/ 4795878 w 7037992"/>
              <a:gd name="connsiteY3535" fmla="*/ 119000 h 4276054"/>
              <a:gd name="connsiteX3536" fmla="*/ 4787955 w 7037992"/>
              <a:gd name="connsiteY3536" fmla="*/ 126933 h 4276054"/>
              <a:gd name="connsiteX3537" fmla="*/ 4787955 w 7037992"/>
              <a:gd name="connsiteY3537" fmla="*/ 130900 h 4276054"/>
              <a:gd name="connsiteX3538" fmla="*/ 4787955 w 7037992"/>
              <a:gd name="connsiteY3538" fmla="*/ 134866 h 4276054"/>
              <a:gd name="connsiteX3539" fmla="*/ 4795878 w 7037992"/>
              <a:gd name="connsiteY3539" fmla="*/ 126933 h 4276054"/>
              <a:gd name="connsiteX3540" fmla="*/ 4776071 w 7037992"/>
              <a:gd name="connsiteY3540" fmla="*/ 154700 h 4276054"/>
              <a:gd name="connsiteX3541" fmla="*/ 4772110 w 7037992"/>
              <a:gd name="connsiteY3541" fmla="*/ 154700 h 4276054"/>
              <a:gd name="connsiteX3542" fmla="*/ 4764187 w 7037992"/>
              <a:gd name="connsiteY3542" fmla="*/ 150733 h 4276054"/>
              <a:gd name="connsiteX3543" fmla="*/ 4756265 w 7037992"/>
              <a:gd name="connsiteY3543" fmla="*/ 170566 h 4276054"/>
              <a:gd name="connsiteX3544" fmla="*/ 4736458 w 7037992"/>
              <a:gd name="connsiteY3544" fmla="*/ 186433 h 4276054"/>
              <a:gd name="connsiteX3545" fmla="*/ 4720613 w 7037992"/>
              <a:gd name="connsiteY3545" fmla="*/ 210233 h 4276054"/>
              <a:gd name="connsiteX3546" fmla="*/ 4712690 w 7037992"/>
              <a:gd name="connsiteY3546" fmla="*/ 190400 h 4276054"/>
              <a:gd name="connsiteX3547" fmla="*/ 4700806 w 7037992"/>
              <a:gd name="connsiteY3547" fmla="*/ 194366 h 4276054"/>
              <a:gd name="connsiteX3548" fmla="*/ 4696845 w 7037992"/>
              <a:gd name="connsiteY3548" fmla="*/ 206266 h 4276054"/>
              <a:gd name="connsiteX3549" fmla="*/ 4704767 w 7037992"/>
              <a:gd name="connsiteY3549" fmla="*/ 218166 h 4276054"/>
              <a:gd name="connsiteX3550" fmla="*/ 4692883 w 7037992"/>
              <a:gd name="connsiteY3550" fmla="*/ 234033 h 4276054"/>
              <a:gd name="connsiteX3551" fmla="*/ 4684961 w 7037992"/>
              <a:gd name="connsiteY3551" fmla="*/ 237999 h 4276054"/>
              <a:gd name="connsiteX3552" fmla="*/ 4673077 w 7037992"/>
              <a:gd name="connsiteY3552" fmla="*/ 253866 h 4276054"/>
              <a:gd name="connsiteX3553" fmla="*/ 4661936 w 7037992"/>
              <a:gd name="connsiteY3553" fmla="*/ 251635 h 4276054"/>
              <a:gd name="connsiteX3554" fmla="*/ 4660168 w 7037992"/>
              <a:gd name="connsiteY3554" fmla="*/ 255454 h 4276054"/>
              <a:gd name="connsiteX3555" fmla="*/ 4655870 w 7037992"/>
              <a:gd name="connsiteY3555" fmla="*/ 257957 h 4276054"/>
              <a:gd name="connsiteX3556" fmla="*/ 4656052 w 7037992"/>
              <a:gd name="connsiteY3556" fmla="*/ 258471 h 4276054"/>
              <a:gd name="connsiteX3557" fmla="*/ 4641386 w 7037992"/>
              <a:gd name="connsiteY3557" fmla="*/ 265766 h 4276054"/>
              <a:gd name="connsiteX3558" fmla="*/ 4645347 w 7037992"/>
              <a:gd name="connsiteY3558" fmla="*/ 269733 h 4276054"/>
              <a:gd name="connsiteX3559" fmla="*/ 4637425 w 7037992"/>
              <a:gd name="connsiteY3559" fmla="*/ 281633 h 4276054"/>
              <a:gd name="connsiteX3560" fmla="*/ 4621579 w 7037992"/>
              <a:gd name="connsiteY3560" fmla="*/ 285599 h 4276054"/>
              <a:gd name="connsiteX3561" fmla="*/ 4617618 w 7037992"/>
              <a:gd name="connsiteY3561" fmla="*/ 301466 h 4276054"/>
              <a:gd name="connsiteX3562" fmla="*/ 4585927 w 7037992"/>
              <a:gd name="connsiteY3562" fmla="*/ 337166 h 4276054"/>
              <a:gd name="connsiteX3563" fmla="*/ 4578005 w 7037992"/>
              <a:gd name="connsiteY3563" fmla="*/ 345099 h 4276054"/>
              <a:gd name="connsiteX3564" fmla="*/ 4578005 w 7037992"/>
              <a:gd name="connsiteY3564" fmla="*/ 349066 h 4276054"/>
              <a:gd name="connsiteX3565" fmla="*/ 4570082 w 7037992"/>
              <a:gd name="connsiteY3565" fmla="*/ 356999 h 4276054"/>
              <a:gd name="connsiteX3566" fmla="*/ 4550276 w 7037992"/>
              <a:gd name="connsiteY3566" fmla="*/ 368899 h 4276054"/>
              <a:gd name="connsiteX3567" fmla="*/ 4534430 w 7037992"/>
              <a:gd name="connsiteY3567" fmla="*/ 364932 h 4276054"/>
              <a:gd name="connsiteX3568" fmla="*/ 4526508 w 7037992"/>
              <a:gd name="connsiteY3568" fmla="*/ 384766 h 4276054"/>
              <a:gd name="connsiteX3569" fmla="*/ 4538392 w 7037992"/>
              <a:gd name="connsiteY3569" fmla="*/ 384766 h 4276054"/>
              <a:gd name="connsiteX3570" fmla="*/ 4530469 w 7037992"/>
              <a:gd name="connsiteY3570" fmla="*/ 392699 h 4276054"/>
              <a:gd name="connsiteX3571" fmla="*/ 4518585 w 7037992"/>
              <a:gd name="connsiteY3571" fmla="*/ 396666 h 4276054"/>
              <a:gd name="connsiteX3572" fmla="*/ 4506701 w 7037992"/>
              <a:gd name="connsiteY3572" fmla="*/ 416499 h 4276054"/>
              <a:gd name="connsiteX3573" fmla="*/ 4502740 w 7037992"/>
              <a:gd name="connsiteY3573" fmla="*/ 416499 h 4276054"/>
              <a:gd name="connsiteX3574" fmla="*/ 4498778 w 7037992"/>
              <a:gd name="connsiteY3574" fmla="*/ 428399 h 4276054"/>
              <a:gd name="connsiteX3575" fmla="*/ 4482933 w 7037992"/>
              <a:gd name="connsiteY3575" fmla="*/ 432365 h 4276054"/>
              <a:gd name="connsiteX3576" fmla="*/ 4471049 w 7037992"/>
              <a:gd name="connsiteY3576" fmla="*/ 456165 h 4276054"/>
              <a:gd name="connsiteX3577" fmla="*/ 4453718 w 7037992"/>
              <a:gd name="connsiteY3577" fmla="*/ 459636 h 4276054"/>
              <a:gd name="connsiteX3578" fmla="*/ 4451948 w 7037992"/>
              <a:gd name="connsiteY3578" fmla="*/ 468497 h 4276054"/>
              <a:gd name="connsiteX3579" fmla="*/ 4443320 w 7037992"/>
              <a:gd name="connsiteY3579" fmla="*/ 468065 h 4276054"/>
              <a:gd name="connsiteX3580" fmla="*/ 4435397 w 7037992"/>
              <a:gd name="connsiteY3580" fmla="*/ 475999 h 4276054"/>
              <a:gd name="connsiteX3581" fmla="*/ 4443320 w 7037992"/>
              <a:gd name="connsiteY3581" fmla="*/ 479965 h 4276054"/>
              <a:gd name="connsiteX3582" fmla="*/ 4423513 w 7037992"/>
              <a:gd name="connsiteY3582" fmla="*/ 483932 h 4276054"/>
              <a:gd name="connsiteX3583" fmla="*/ 4419552 w 7037992"/>
              <a:gd name="connsiteY3583" fmla="*/ 479965 h 4276054"/>
              <a:gd name="connsiteX3584" fmla="*/ 4411629 w 7037992"/>
              <a:gd name="connsiteY3584" fmla="*/ 487899 h 4276054"/>
              <a:gd name="connsiteX3585" fmla="*/ 4427474 w 7037992"/>
              <a:gd name="connsiteY3585" fmla="*/ 491865 h 4276054"/>
              <a:gd name="connsiteX3586" fmla="*/ 4419552 w 7037992"/>
              <a:gd name="connsiteY3586" fmla="*/ 503765 h 4276054"/>
              <a:gd name="connsiteX3587" fmla="*/ 4403706 w 7037992"/>
              <a:gd name="connsiteY3587" fmla="*/ 523599 h 4276054"/>
              <a:gd name="connsiteX3588" fmla="*/ 4375977 w 7037992"/>
              <a:gd name="connsiteY3588" fmla="*/ 535498 h 4276054"/>
              <a:gd name="connsiteX3589" fmla="*/ 4364093 w 7037992"/>
              <a:gd name="connsiteY3589" fmla="*/ 559298 h 4276054"/>
              <a:gd name="connsiteX3590" fmla="*/ 4332402 w 7037992"/>
              <a:gd name="connsiteY3590" fmla="*/ 587065 h 4276054"/>
              <a:gd name="connsiteX3591" fmla="*/ 4308634 w 7037992"/>
              <a:gd name="connsiteY3591" fmla="*/ 583098 h 4276054"/>
              <a:gd name="connsiteX3592" fmla="*/ 4300712 w 7037992"/>
              <a:gd name="connsiteY3592" fmla="*/ 591032 h 4276054"/>
              <a:gd name="connsiteX3593" fmla="*/ 4300712 w 7037992"/>
              <a:gd name="connsiteY3593" fmla="*/ 602932 h 4276054"/>
              <a:gd name="connsiteX3594" fmla="*/ 4269021 w 7037992"/>
              <a:gd name="connsiteY3594" fmla="*/ 618798 h 4276054"/>
              <a:gd name="connsiteX3595" fmla="*/ 4269021 w 7037992"/>
              <a:gd name="connsiteY3595" fmla="*/ 630698 h 4276054"/>
              <a:gd name="connsiteX3596" fmla="*/ 4253176 w 7037992"/>
              <a:gd name="connsiteY3596" fmla="*/ 638632 h 4276054"/>
              <a:gd name="connsiteX3597" fmla="*/ 4237330 w 7037992"/>
              <a:gd name="connsiteY3597" fmla="*/ 654498 h 4276054"/>
              <a:gd name="connsiteX3598" fmla="*/ 4229408 w 7037992"/>
              <a:gd name="connsiteY3598" fmla="*/ 658465 h 4276054"/>
              <a:gd name="connsiteX3599" fmla="*/ 4221485 w 7037992"/>
              <a:gd name="connsiteY3599" fmla="*/ 670365 h 4276054"/>
              <a:gd name="connsiteX3600" fmla="*/ 4217524 w 7037992"/>
              <a:gd name="connsiteY3600" fmla="*/ 654498 h 4276054"/>
              <a:gd name="connsiteX3601" fmla="*/ 4209601 w 7037992"/>
              <a:gd name="connsiteY3601" fmla="*/ 654498 h 4276054"/>
              <a:gd name="connsiteX3602" fmla="*/ 4201678 w 7037992"/>
              <a:gd name="connsiteY3602" fmla="*/ 658465 h 4276054"/>
              <a:gd name="connsiteX3603" fmla="*/ 4205640 w 7037992"/>
              <a:gd name="connsiteY3603" fmla="*/ 662431 h 4276054"/>
              <a:gd name="connsiteX3604" fmla="*/ 4197717 w 7037992"/>
              <a:gd name="connsiteY3604" fmla="*/ 658465 h 4276054"/>
              <a:gd name="connsiteX3605" fmla="*/ 4197717 w 7037992"/>
              <a:gd name="connsiteY3605" fmla="*/ 666398 h 4276054"/>
              <a:gd name="connsiteX3606" fmla="*/ 4209601 w 7037992"/>
              <a:gd name="connsiteY3606" fmla="*/ 674331 h 4276054"/>
              <a:gd name="connsiteX3607" fmla="*/ 4205640 w 7037992"/>
              <a:gd name="connsiteY3607" fmla="*/ 682265 h 4276054"/>
              <a:gd name="connsiteX3608" fmla="*/ 4209601 w 7037992"/>
              <a:gd name="connsiteY3608" fmla="*/ 686231 h 4276054"/>
              <a:gd name="connsiteX3609" fmla="*/ 4193756 w 7037992"/>
              <a:gd name="connsiteY3609" fmla="*/ 698131 h 4276054"/>
              <a:gd name="connsiteX3610" fmla="*/ 4189794 w 7037992"/>
              <a:gd name="connsiteY3610" fmla="*/ 694165 h 4276054"/>
              <a:gd name="connsiteX3611" fmla="*/ 4181871 w 7037992"/>
              <a:gd name="connsiteY3611" fmla="*/ 710031 h 4276054"/>
              <a:gd name="connsiteX3612" fmla="*/ 4166026 w 7037992"/>
              <a:gd name="connsiteY3612" fmla="*/ 713998 h 4276054"/>
              <a:gd name="connsiteX3613" fmla="*/ 4173949 w 7037992"/>
              <a:gd name="connsiteY3613" fmla="*/ 713998 h 4276054"/>
              <a:gd name="connsiteX3614" fmla="*/ 4142258 w 7037992"/>
              <a:gd name="connsiteY3614" fmla="*/ 741765 h 4276054"/>
              <a:gd name="connsiteX3615" fmla="*/ 4110567 w 7037992"/>
              <a:gd name="connsiteY3615" fmla="*/ 765564 h 4276054"/>
              <a:gd name="connsiteX3616" fmla="*/ 4102645 w 7037992"/>
              <a:gd name="connsiteY3616" fmla="*/ 769531 h 4276054"/>
              <a:gd name="connsiteX3617" fmla="*/ 4106606 w 7037992"/>
              <a:gd name="connsiteY3617" fmla="*/ 781431 h 4276054"/>
              <a:gd name="connsiteX3618" fmla="*/ 4094722 w 7037992"/>
              <a:gd name="connsiteY3618" fmla="*/ 781431 h 4276054"/>
              <a:gd name="connsiteX3619" fmla="*/ 4090761 w 7037992"/>
              <a:gd name="connsiteY3619" fmla="*/ 797298 h 4276054"/>
              <a:gd name="connsiteX3620" fmla="*/ 4074915 w 7037992"/>
              <a:gd name="connsiteY3620" fmla="*/ 813164 h 4276054"/>
              <a:gd name="connsiteX3621" fmla="*/ 4063031 w 7037992"/>
              <a:gd name="connsiteY3621" fmla="*/ 817131 h 4276054"/>
              <a:gd name="connsiteX3622" fmla="*/ 4051147 w 7037992"/>
              <a:gd name="connsiteY3622" fmla="*/ 825064 h 4276054"/>
              <a:gd name="connsiteX3623" fmla="*/ 4015496 w 7037992"/>
              <a:gd name="connsiteY3623" fmla="*/ 852831 h 4276054"/>
              <a:gd name="connsiteX3624" fmla="*/ 3995689 w 7037992"/>
              <a:gd name="connsiteY3624" fmla="*/ 872664 h 4276054"/>
              <a:gd name="connsiteX3625" fmla="*/ 3999650 w 7037992"/>
              <a:gd name="connsiteY3625" fmla="*/ 884564 h 4276054"/>
              <a:gd name="connsiteX3626" fmla="*/ 3991728 w 7037992"/>
              <a:gd name="connsiteY3626" fmla="*/ 896464 h 4276054"/>
              <a:gd name="connsiteX3627" fmla="*/ 3979844 w 7037992"/>
              <a:gd name="connsiteY3627" fmla="*/ 888531 h 4276054"/>
              <a:gd name="connsiteX3628" fmla="*/ 3963998 w 7037992"/>
              <a:gd name="connsiteY3628" fmla="*/ 896464 h 4276054"/>
              <a:gd name="connsiteX3629" fmla="*/ 3952114 w 7037992"/>
              <a:gd name="connsiteY3629" fmla="*/ 916297 h 4276054"/>
              <a:gd name="connsiteX3630" fmla="*/ 3916462 w 7037992"/>
              <a:gd name="connsiteY3630" fmla="*/ 948031 h 4276054"/>
              <a:gd name="connsiteX3631" fmla="*/ 3904578 w 7037992"/>
              <a:gd name="connsiteY3631" fmla="*/ 951997 h 4276054"/>
              <a:gd name="connsiteX3632" fmla="*/ 3904578 w 7037992"/>
              <a:gd name="connsiteY3632" fmla="*/ 967864 h 4276054"/>
              <a:gd name="connsiteX3633" fmla="*/ 3920424 w 7037992"/>
              <a:gd name="connsiteY3633" fmla="*/ 967864 h 4276054"/>
              <a:gd name="connsiteX3634" fmla="*/ 3940230 w 7037992"/>
              <a:gd name="connsiteY3634" fmla="*/ 951997 h 4276054"/>
              <a:gd name="connsiteX3635" fmla="*/ 3940230 w 7037992"/>
              <a:gd name="connsiteY3635" fmla="*/ 940097 h 4276054"/>
              <a:gd name="connsiteX3636" fmla="*/ 3952114 w 7037992"/>
              <a:gd name="connsiteY3636" fmla="*/ 944064 h 4276054"/>
              <a:gd name="connsiteX3637" fmla="*/ 3971921 w 7037992"/>
              <a:gd name="connsiteY3637" fmla="*/ 928197 h 4276054"/>
              <a:gd name="connsiteX3638" fmla="*/ 3971921 w 7037992"/>
              <a:gd name="connsiteY3638" fmla="*/ 916297 h 4276054"/>
              <a:gd name="connsiteX3639" fmla="*/ 3975882 w 7037992"/>
              <a:gd name="connsiteY3639" fmla="*/ 920264 h 4276054"/>
              <a:gd name="connsiteX3640" fmla="*/ 3979844 w 7037992"/>
              <a:gd name="connsiteY3640" fmla="*/ 928197 h 4276054"/>
              <a:gd name="connsiteX3641" fmla="*/ 3971921 w 7037992"/>
              <a:gd name="connsiteY3641" fmla="*/ 944064 h 4276054"/>
              <a:gd name="connsiteX3642" fmla="*/ 3956076 w 7037992"/>
              <a:gd name="connsiteY3642" fmla="*/ 959930 h 4276054"/>
              <a:gd name="connsiteX3643" fmla="*/ 3940230 w 7037992"/>
              <a:gd name="connsiteY3643" fmla="*/ 971830 h 4276054"/>
              <a:gd name="connsiteX3644" fmla="*/ 3932308 w 7037992"/>
              <a:gd name="connsiteY3644" fmla="*/ 971830 h 4276054"/>
              <a:gd name="connsiteX3645" fmla="*/ 3928346 w 7037992"/>
              <a:gd name="connsiteY3645" fmla="*/ 987697 h 4276054"/>
              <a:gd name="connsiteX3646" fmla="*/ 3920424 w 7037992"/>
              <a:gd name="connsiteY3646" fmla="*/ 991664 h 4276054"/>
              <a:gd name="connsiteX3647" fmla="*/ 3929185 w 7037992"/>
              <a:gd name="connsiteY3647" fmla="*/ 997513 h 4276054"/>
              <a:gd name="connsiteX3648" fmla="*/ 3924396 w 7037992"/>
              <a:gd name="connsiteY3648" fmla="*/ 1004879 h 4276054"/>
              <a:gd name="connsiteX3649" fmla="*/ 3921909 w 7037992"/>
              <a:gd name="connsiteY3649" fmla="*/ 1006539 h 4276054"/>
              <a:gd name="connsiteX3650" fmla="*/ 3920424 w 7037992"/>
              <a:gd name="connsiteY3650" fmla="*/ 1007530 h 4276054"/>
              <a:gd name="connsiteX3651" fmla="*/ 3920424 w 7037992"/>
              <a:gd name="connsiteY3651" fmla="*/ 999597 h 4276054"/>
              <a:gd name="connsiteX3652" fmla="*/ 3900617 w 7037992"/>
              <a:gd name="connsiteY3652" fmla="*/ 1011497 h 4276054"/>
              <a:gd name="connsiteX3653" fmla="*/ 3904578 w 7037992"/>
              <a:gd name="connsiteY3653" fmla="*/ 1023397 h 4276054"/>
              <a:gd name="connsiteX3654" fmla="*/ 3900617 w 7037992"/>
              <a:gd name="connsiteY3654" fmla="*/ 1031330 h 4276054"/>
              <a:gd name="connsiteX3655" fmla="*/ 3876849 w 7037992"/>
              <a:gd name="connsiteY3655" fmla="*/ 1039264 h 4276054"/>
              <a:gd name="connsiteX3656" fmla="*/ 3853081 w 7037992"/>
              <a:gd name="connsiteY3656" fmla="*/ 1055130 h 4276054"/>
              <a:gd name="connsiteX3657" fmla="*/ 3857042 w 7037992"/>
              <a:gd name="connsiteY3657" fmla="*/ 1063064 h 4276054"/>
              <a:gd name="connsiteX3658" fmla="*/ 3884772 w 7037992"/>
              <a:gd name="connsiteY3658" fmla="*/ 1059097 h 4276054"/>
              <a:gd name="connsiteX3659" fmla="*/ 3892694 w 7037992"/>
              <a:gd name="connsiteY3659" fmla="*/ 1051164 h 4276054"/>
              <a:gd name="connsiteX3660" fmla="*/ 3898789 w 7037992"/>
              <a:gd name="connsiteY3660" fmla="*/ 1051164 h 4276054"/>
              <a:gd name="connsiteX3661" fmla="*/ 3900617 w 7037992"/>
              <a:gd name="connsiteY3661" fmla="*/ 1055130 h 4276054"/>
              <a:gd name="connsiteX3662" fmla="*/ 3908540 w 7037992"/>
              <a:gd name="connsiteY3662" fmla="*/ 1055130 h 4276054"/>
              <a:gd name="connsiteX3663" fmla="*/ 3916462 w 7037992"/>
              <a:gd name="connsiteY3663" fmla="*/ 1031330 h 4276054"/>
              <a:gd name="connsiteX3664" fmla="*/ 3936269 w 7037992"/>
              <a:gd name="connsiteY3664" fmla="*/ 1023397 h 4276054"/>
              <a:gd name="connsiteX3665" fmla="*/ 3946668 w 7037992"/>
              <a:gd name="connsiteY3665" fmla="*/ 1009514 h 4276054"/>
              <a:gd name="connsiteX3666" fmla="*/ 3947377 w 7037992"/>
              <a:gd name="connsiteY3666" fmla="*/ 1008567 h 4276054"/>
              <a:gd name="connsiteX3667" fmla="*/ 3956076 w 7037992"/>
              <a:gd name="connsiteY3667" fmla="*/ 1007530 h 4276054"/>
              <a:gd name="connsiteX3668" fmla="*/ 3952114 w 7037992"/>
              <a:gd name="connsiteY3668" fmla="*/ 999597 h 4276054"/>
              <a:gd name="connsiteX3669" fmla="*/ 3956076 w 7037992"/>
              <a:gd name="connsiteY3669" fmla="*/ 999597 h 4276054"/>
              <a:gd name="connsiteX3670" fmla="*/ 3956076 w 7037992"/>
              <a:gd name="connsiteY3670" fmla="*/ 991664 h 4276054"/>
              <a:gd name="connsiteX3671" fmla="*/ 3948153 w 7037992"/>
              <a:gd name="connsiteY3671" fmla="*/ 987697 h 4276054"/>
              <a:gd name="connsiteX3672" fmla="*/ 3940230 w 7037992"/>
              <a:gd name="connsiteY3672" fmla="*/ 995630 h 4276054"/>
              <a:gd name="connsiteX3673" fmla="*/ 3923519 w 7037992"/>
              <a:gd name="connsiteY3673" fmla="*/ 1006229 h 4276054"/>
              <a:gd name="connsiteX3674" fmla="*/ 3924396 w 7037992"/>
              <a:gd name="connsiteY3674" fmla="*/ 1004879 h 4276054"/>
              <a:gd name="connsiteX3675" fmla="*/ 3932308 w 7037992"/>
              <a:gd name="connsiteY3675" fmla="*/ 999597 h 4276054"/>
              <a:gd name="connsiteX3676" fmla="*/ 3930822 w 7037992"/>
              <a:gd name="connsiteY3676" fmla="*/ 998605 h 4276054"/>
              <a:gd name="connsiteX3677" fmla="*/ 3929185 w 7037992"/>
              <a:gd name="connsiteY3677" fmla="*/ 997513 h 4276054"/>
              <a:gd name="connsiteX3678" fmla="*/ 3930373 w 7037992"/>
              <a:gd name="connsiteY3678" fmla="*/ 995685 h 4276054"/>
              <a:gd name="connsiteX3679" fmla="*/ 3944192 w 7037992"/>
              <a:gd name="connsiteY3679" fmla="*/ 975797 h 4276054"/>
              <a:gd name="connsiteX3680" fmla="*/ 3960037 w 7037992"/>
              <a:gd name="connsiteY3680" fmla="*/ 971830 h 4276054"/>
              <a:gd name="connsiteX3681" fmla="*/ 3975882 w 7037992"/>
              <a:gd name="connsiteY3681" fmla="*/ 987697 h 4276054"/>
              <a:gd name="connsiteX3682" fmla="*/ 3987766 w 7037992"/>
              <a:gd name="connsiteY3682" fmla="*/ 975797 h 4276054"/>
              <a:gd name="connsiteX3683" fmla="*/ 3999650 w 7037992"/>
              <a:gd name="connsiteY3683" fmla="*/ 967864 h 4276054"/>
              <a:gd name="connsiteX3684" fmla="*/ 3995689 w 7037992"/>
              <a:gd name="connsiteY3684" fmla="*/ 959930 h 4276054"/>
              <a:gd name="connsiteX3685" fmla="*/ 4023418 w 7037992"/>
              <a:gd name="connsiteY3685" fmla="*/ 944064 h 4276054"/>
              <a:gd name="connsiteX3686" fmla="*/ 4027380 w 7037992"/>
              <a:gd name="connsiteY3686" fmla="*/ 932164 h 4276054"/>
              <a:gd name="connsiteX3687" fmla="*/ 4015631 w 7037992"/>
              <a:gd name="connsiteY3687" fmla="*/ 926282 h 4276054"/>
              <a:gd name="connsiteX3688" fmla="*/ 4018219 w 7037992"/>
              <a:gd name="connsiteY3688" fmla="*/ 926338 h 4276054"/>
              <a:gd name="connsiteX3689" fmla="*/ 4029741 w 7037992"/>
              <a:gd name="connsiteY3689" fmla="*/ 914039 h 4276054"/>
              <a:gd name="connsiteX3690" fmla="*/ 4043225 w 7037992"/>
              <a:gd name="connsiteY3690" fmla="*/ 924231 h 4276054"/>
              <a:gd name="connsiteX3691" fmla="*/ 4047186 w 7037992"/>
              <a:gd name="connsiteY3691" fmla="*/ 900431 h 4276054"/>
              <a:gd name="connsiteX3692" fmla="*/ 4047186 w 7037992"/>
              <a:gd name="connsiteY3692" fmla="*/ 892497 h 4276054"/>
              <a:gd name="connsiteX3693" fmla="*/ 4055109 w 7037992"/>
              <a:gd name="connsiteY3693" fmla="*/ 896464 h 4276054"/>
              <a:gd name="connsiteX3694" fmla="*/ 4055109 w 7037992"/>
              <a:gd name="connsiteY3694" fmla="*/ 908364 h 4276054"/>
              <a:gd name="connsiteX3695" fmla="*/ 4066993 w 7037992"/>
              <a:gd name="connsiteY3695" fmla="*/ 896464 h 4276054"/>
              <a:gd name="connsiteX3696" fmla="*/ 4070954 w 7037992"/>
              <a:gd name="connsiteY3696" fmla="*/ 896464 h 4276054"/>
              <a:gd name="connsiteX3697" fmla="*/ 4051147 w 7037992"/>
              <a:gd name="connsiteY3697" fmla="*/ 880597 h 4276054"/>
              <a:gd name="connsiteX3698" fmla="*/ 4031341 w 7037992"/>
              <a:gd name="connsiteY3698" fmla="*/ 880597 h 4276054"/>
              <a:gd name="connsiteX3699" fmla="*/ 4027380 w 7037992"/>
              <a:gd name="connsiteY3699" fmla="*/ 888531 h 4276054"/>
              <a:gd name="connsiteX3700" fmla="*/ 4015496 w 7037992"/>
              <a:gd name="connsiteY3700" fmla="*/ 892497 h 4276054"/>
              <a:gd name="connsiteX3701" fmla="*/ 4011534 w 7037992"/>
              <a:gd name="connsiteY3701" fmla="*/ 912331 h 4276054"/>
              <a:gd name="connsiteX3702" fmla="*/ 4003612 w 7037992"/>
              <a:gd name="connsiteY3702" fmla="*/ 900431 h 4276054"/>
              <a:gd name="connsiteX3703" fmla="*/ 4011534 w 7037992"/>
              <a:gd name="connsiteY3703" fmla="*/ 884564 h 4276054"/>
              <a:gd name="connsiteX3704" fmla="*/ 4035302 w 7037992"/>
              <a:gd name="connsiteY3704" fmla="*/ 864731 h 4276054"/>
              <a:gd name="connsiteX3705" fmla="*/ 4043225 w 7037992"/>
              <a:gd name="connsiteY3705" fmla="*/ 840931 h 4276054"/>
              <a:gd name="connsiteX3706" fmla="*/ 4047681 w 7037992"/>
              <a:gd name="connsiteY3706" fmla="*/ 846881 h 4276054"/>
              <a:gd name="connsiteX3707" fmla="*/ 4048641 w 7037992"/>
              <a:gd name="connsiteY3707" fmla="*/ 849228 h 4276054"/>
              <a:gd name="connsiteX3708" fmla="*/ 4047186 w 7037992"/>
              <a:gd name="connsiteY3708" fmla="*/ 848864 h 4276054"/>
              <a:gd name="connsiteX3709" fmla="*/ 4051147 w 7037992"/>
              <a:gd name="connsiteY3709" fmla="*/ 856797 h 4276054"/>
              <a:gd name="connsiteX3710" fmla="*/ 4059070 w 7037992"/>
              <a:gd name="connsiteY3710" fmla="*/ 856797 h 4276054"/>
              <a:gd name="connsiteX3711" fmla="*/ 4066993 w 7037992"/>
              <a:gd name="connsiteY3711" fmla="*/ 856797 h 4276054"/>
              <a:gd name="connsiteX3712" fmla="*/ 4063031 w 7037992"/>
              <a:gd name="connsiteY3712" fmla="*/ 864731 h 4276054"/>
              <a:gd name="connsiteX3713" fmla="*/ 4070954 w 7037992"/>
              <a:gd name="connsiteY3713" fmla="*/ 868697 h 4276054"/>
              <a:gd name="connsiteX3714" fmla="*/ 4070954 w 7037992"/>
              <a:gd name="connsiteY3714" fmla="*/ 872664 h 4276054"/>
              <a:gd name="connsiteX3715" fmla="*/ 4057459 w 7037992"/>
              <a:gd name="connsiteY3715" fmla="*/ 872664 h 4276054"/>
              <a:gd name="connsiteX3716" fmla="*/ 4060122 w 7037992"/>
              <a:gd name="connsiteY3716" fmla="*/ 870991 h 4276054"/>
              <a:gd name="connsiteX3717" fmla="*/ 4055109 w 7037992"/>
              <a:gd name="connsiteY3717" fmla="*/ 872664 h 4276054"/>
              <a:gd name="connsiteX3718" fmla="*/ 4057090 w 7037992"/>
              <a:gd name="connsiteY3718" fmla="*/ 872664 h 4276054"/>
              <a:gd name="connsiteX3719" fmla="*/ 4057459 w 7037992"/>
              <a:gd name="connsiteY3719" fmla="*/ 872664 h 4276054"/>
              <a:gd name="connsiteX3720" fmla="*/ 4051147 w 7037992"/>
              <a:gd name="connsiteY3720" fmla="*/ 876631 h 4276054"/>
              <a:gd name="connsiteX3721" fmla="*/ 4063031 w 7037992"/>
              <a:gd name="connsiteY3721" fmla="*/ 876631 h 4276054"/>
              <a:gd name="connsiteX3722" fmla="*/ 4059070 w 7037992"/>
              <a:gd name="connsiteY3722" fmla="*/ 884564 h 4276054"/>
              <a:gd name="connsiteX3723" fmla="*/ 4082838 w 7037992"/>
              <a:gd name="connsiteY3723" fmla="*/ 892497 h 4276054"/>
              <a:gd name="connsiteX3724" fmla="*/ 4086529 w 7037992"/>
              <a:gd name="connsiteY3724" fmla="*/ 888801 h 4276054"/>
              <a:gd name="connsiteX3725" fmla="*/ 4087112 w 7037992"/>
              <a:gd name="connsiteY3725" fmla="*/ 890096 h 4276054"/>
              <a:gd name="connsiteX3726" fmla="*/ 4087790 w 7037992"/>
              <a:gd name="connsiteY3726" fmla="*/ 893489 h 4276054"/>
              <a:gd name="connsiteX3727" fmla="*/ 4087914 w 7037992"/>
              <a:gd name="connsiteY3727" fmla="*/ 891878 h 4276054"/>
              <a:gd name="connsiteX3728" fmla="*/ 4087112 w 7037992"/>
              <a:gd name="connsiteY3728" fmla="*/ 890096 h 4276054"/>
              <a:gd name="connsiteX3729" fmla="*/ 4086799 w 7037992"/>
              <a:gd name="connsiteY3729" fmla="*/ 888531 h 4276054"/>
              <a:gd name="connsiteX3730" fmla="*/ 4086529 w 7037992"/>
              <a:gd name="connsiteY3730" fmla="*/ 888801 h 4276054"/>
              <a:gd name="connsiteX3731" fmla="*/ 4082838 w 7037992"/>
              <a:gd name="connsiteY3731" fmla="*/ 880597 h 4276054"/>
              <a:gd name="connsiteX3732" fmla="*/ 4098683 w 7037992"/>
              <a:gd name="connsiteY3732" fmla="*/ 876631 h 4276054"/>
              <a:gd name="connsiteX3733" fmla="*/ 4094722 w 7037992"/>
              <a:gd name="connsiteY3733" fmla="*/ 872664 h 4276054"/>
              <a:gd name="connsiteX3734" fmla="*/ 4106606 w 7037992"/>
              <a:gd name="connsiteY3734" fmla="*/ 868697 h 4276054"/>
              <a:gd name="connsiteX3735" fmla="*/ 4106606 w 7037992"/>
              <a:gd name="connsiteY3735" fmla="*/ 856797 h 4276054"/>
              <a:gd name="connsiteX3736" fmla="*/ 4110567 w 7037992"/>
              <a:gd name="connsiteY3736" fmla="*/ 852831 h 4276054"/>
              <a:gd name="connsiteX3737" fmla="*/ 4106606 w 7037992"/>
              <a:gd name="connsiteY3737" fmla="*/ 848864 h 4276054"/>
              <a:gd name="connsiteX3738" fmla="*/ 4110567 w 7037992"/>
              <a:gd name="connsiteY3738" fmla="*/ 844898 h 4276054"/>
              <a:gd name="connsiteX3739" fmla="*/ 4130374 w 7037992"/>
              <a:gd name="connsiteY3739" fmla="*/ 852831 h 4276054"/>
              <a:gd name="connsiteX3740" fmla="*/ 4138297 w 7037992"/>
              <a:gd name="connsiteY3740" fmla="*/ 829031 h 4276054"/>
              <a:gd name="connsiteX3741" fmla="*/ 4134335 w 7037992"/>
              <a:gd name="connsiteY3741" fmla="*/ 825064 h 4276054"/>
              <a:gd name="connsiteX3742" fmla="*/ 4122451 w 7037992"/>
              <a:gd name="connsiteY3742" fmla="*/ 829031 h 4276054"/>
              <a:gd name="connsiteX3743" fmla="*/ 4118552 w 7037992"/>
              <a:gd name="connsiteY3743" fmla="*/ 816759 h 4276054"/>
              <a:gd name="connsiteX3744" fmla="*/ 4107607 w 7037992"/>
              <a:gd name="connsiteY3744" fmla="*/ 819744 h 4276054"/>
              <a:gd name="connsiteX3745" fmla="*/ 4090761 w 7037992"/>
              <a:gd name="connsiteY3745" fmla="*/ 817131 h 4276054"/>
              <a:gd name="connsiteX3746" fmla="*/ 4090761 w 7037992"/>
              <a:gd name="connsiteY3746" fmla="*/ 813164 h 4276054"/>
              <a:gd name="connsiteX3747" fmla="*/ 4154142 w 7037992"/>
              <a:gd name="connsiteY3747" fmla="*/ 821098 h 4276054"/>
              <a:gd name="connsiteX3748" fmla="*/ 4169987 w 7037992"/>
              <a:gd name="connsiteY3748" fmla="*/ 797298 h 4276054"/>
              <a:gd name="connsiteX3749" fmla="*/ 4181871 w 7037992"/>
              <a:gd name="connsiteY3749" fmla="*/ 789364 h 4276054"/>
              <a:gd name="connsiteX3750" fmla="*/ 4169987 w 7037992"/>
              <a:gd name="connsiteY3750" fmla="*/ 785398 h 4276054"/>
              <a:gd name="connsiteX3751" fmla="*/ 4161075 w 7037992"/>
              <a:gd name="connsiteY3751" fmla="*/ 791348 h 4276054"/>
              <a:gd name="connsiteX3752" fmla="*/ 4159152 w 7037992"/>
              <a:gd name="connsiteY3752" fmla="*/ 787498 h 4276054"/>
              <a:gd name="connsiteX3753" fmla="*/ 4162003 w 7037992"/>
              <a:gd name="connsiteY3753" fmla="*/ 786514 h 4276054"/>
              <a:gd name="connsiteX3754" fmla="*/ 4158103 w 7037992"/>
              <a:gd name="connsiteY3754" fmla="*/ 785398 h 4276054"/>
              <a:gd name="connsiteX3755" fmla="*/ 4159152 w 7037992"/>
              <a:gd name="connsiteY3755" fmla="*/ 787498 h 4276054"/>
              <a:gd name="connsiteX3756" fmla="*/ 4142258 w 7037992"/>
              <a:gd name="connsiteY3756" fmla="*/ 793331 h 4276054"/>
              <a:gd name="connsiteX3757" fmla="*/ 4141151 w 7037992"/>
              <a:gd name="connsiteY3757" fmla="*/ 794439 h 4276054"/>
              <a:gd name="connsiteX3758" fmla="*/ 4140463 w 7037992"/>
              <a:gd name="connsiteY3758" fmla="*/ 793455 h 4276054"/>
              <a:gd name="connsiteX3759" fmla="*/ 4122451 w 7037992"/>
              <a:gd name="connsiteY3759" fmla="*/ 789364 h 4276054"/>
              <a:gd name="connsiteX3760" fmla="*/ 4134335 w 7037992"/>
              <a:gd name="connsiteY3760" fmla="*/ 785398 h 4276054"/>
              <a:gd name="connsiteX3761" fmla="*/ 4142258 w 7037992"/>
              <a:gd name="connsiteY3761" fmla="*/ 765564 h 4276054"/>
              <a:gd name="connsiteX3762" fmla="*/ 4150181 w 7037992"/>
              <a:gd name="connsiteY3762" fmla="*/ 773498 h 4276054"/>
              <a:gd name="connsiteX3763" fmla="*/ 4163550 w 7037992"/>
              <a:gd name="connsiteY3763" fmla="*/ 780749 h 4276054"/>
              <a:gd name="connsiteX3764" fmla="*/ 4165531 w 7037992"/>
              <a:gd name="connsiteY3764" fmla="*/ 776076 h 4276054"/>
              <a:gd name="connsiteX3765" fmla="*/ 4179395 w 7037992"/>
              <a:gd name="connsiteY3765" fmla="*/ 770523 h 4276054"/>
              <a:gd name="connsiteX3766" fmla="*/ 4181871 w 7037992"/>
              <a:gd name="connsiteY3766" fmla="*/ 769531 h 4276054"/>
              <a:gd name="connsiteX3767" fmla="*/ 4193756 w 7037992"/>
              <a:gd name="connsiteY3767" fmla="*/ 785398 h 4276054"/>
              <a:gd name="connsiteX3768" fmla="*/ 4209601 w 7037992"/>
              <a:gd name="connsiteY3768" fmla="*/ 777464 h 4276054"/>
              <a:gd name="connsiteX3769" fmla="*/ 4205640 w 7037992"/>
              <a:gd name="connsiteY3769" fmla="*/ 773498 h 4276054"/>
              <a:gd name="connsiteX3770" fmla="*/ 4209601 w 7037992"/>
              <a:gd name="connsiteY3770" fmla="*/ 765564 h 4276054"/>
              <a:gd name="connsiteX3771" fmla="*/ 4249214 w 7037992"/>
              <a:gd name="connsiteY3771" fmla="*/ 745731 h 4276054"/>
              <a:gd name="connsiteX3772" fmla="*/ 4241292 w 7037992"/>
              <a:gd name="connsiteY3772" fmla="*/ 733831 h 4276054"/>
              <a:gd name="connsiteX3773" fmla="*/ 4241292 w 7037992"/>
              <a:gd name="connsiteY3773" fmla="*/ 729865 h 4276054"/>
              <a:gd name="connsiteX3774" fmla="*/ 4253176 w 7037992"/>
              <a:gd name="connsiteY3774" fmla="*/ 733831 h 4276054"/>
              <a:gd name="connsiteX3775" fmla="*/ 4253176 w 7037992"/>
              <a:gd name="connsiteY3775" fmla="*/ 721931 h 4276054"/>
              <a:gd name="connsiteX3776" fmla="*/ 4233369 w 7037992"/>
              <a:gd name="connsiteY3776" fmla="*/ 713998 h 4276054"/>
              <a:gd name="connsiteX3777" fmla="*/ 4221485 w 7037992"/>
              <a:gd name="connsiteY3777" fmla="*/ 729865 h 4276054"/>
              <a:gd name="connsiteX3778" fmla="*/ 4209601 w 7037992"/>
              <a:gd name="connsiteY3778" fmla="*/ 729865 h 4276054"/>
              <a:gd name="connsiteX3779" fmla="*/ 4213562 w 7037992"/>
              <a:gd name="connsiteY3779" fmla="*/ 710031 h 4276054"/>
              <a:gd name="connsiteX3780" fmla="*/ 4209601 w 7037992"/>
              <a:gd name="connsiteY3780" fmla="*/ 702098 h 4276054"/>
              <a:gd name="connsiteX3781" fmla="*/ 4233369 w 7037992"/>
              <a:gd name="connsiteY3781" fmla="*/ 702098 h 4276054"/>
              <a:gd name="connsiteX3782" fmla="*/ 4253176 w 7037992"/>
              <a:gd name="connsiteY3782" fmla="*/ 686231 h 4276054"/>
              <a:gd name="connsiteX3783" fmla="*/ 4257137 w 7037992"/>
              <a:gd name="connsiteY3783" fmla="*/ 686231 h 4276054"/>
              <a:gd name="connsiteX3784" fmla="*/ 4253176 w 7037992"/>
              <a:gd name="connsiteY3784" fmla="*/ 674331 h 4276054"/>
              <a:gd name="connsiteX3785" fmla="*/ 4276944 w 7037992"/>
              <a:gd name="connsiteY3785" fmla="*/ 658465 h 4276054"/>
              <a:gd name="connsiteX3786" fmla="*/ 4284866 w 7037992"/>
              <a:gd name="connsiteY3786" fmla="*/ 642598 h 4276054"/>
              <a:gd name="connsiteX3787" fmla="*/ 4300712 w 7037992"/>
              <a:gd name="connsiteY3787" fmla="*/ 642598 h 4276054"/>
              <a:gd name="connsiteX3788" fmla="*/ 4304673 w 7037992"/>
              <a:gd name="connsiteY3788" fmla="*/ 638632 h 4276054"/>
              <a:gd name="connsiteX3789" fmla="*/ 4296750 w 7037992"/>
              <a:gd name="connsiteY3789" fmla="*/ 630698 h 4276054"/>
              <a:gd name="connsiteX3790" fmla="*/ 4326522 w 7037992"/>
              <a:gd name="connsiteY3790" fmla="*/ 610059 h 4276054"/>
              <a:gd name="connsiteX3791" fmla="*/ 4341432 w 7037992"/>
              <a:gd name="connsiteY3791" fmla="*/ 599723 h 4276054"/>
              <a:gd name="connsiteX3792" fmla="*/ 4341315 w 7037992"/>
              <a:gd name="connsiteY3792" fmla="*/ 599957 h 4276054"/>
              <a:gd name="connsiteX3793" fmla="*/ 4345539 w 7037992"/>
              <a:gd name="connsiteY3793" fmla="*/ 599373 h 4276054"/>
              <a:gd name="connsiteX3794" fmla="*/ 4364093 w 7037992"/>
              <a:gd name="connsiteY3794" fmla="*/ 598965 h 4276054"/>
              <a:gd name="connsiteX3795" fmla="*/ 4364093 w 7037992"/>
              <a:gd name="connsiteY3795" fmla="*/ 587065 h 4276054"/>
              <a:gd name="connsiteX3796" fmla="*/ 4368054 w 7037992"/>
              <a:gd name="connsiteY3796" fmla="*/ 587065 h 4276054"/>
              <a:gd name="connsiteX3797" fmla="*/ 4364093 w 7037992"/>
              <a:gd name="connsiteY3797" fmla="*/ 579132 h 4276054"/>
              <a:gd name="connsiteX3798" fmla="*/ 4375977 w 7037992"/>
              <a:gd name="connsiteY3798" fmla="*/ 579132 h 4276054"/>
              <a:gd name="connsiteX3799" fmla="*/ 4379938 w 7037992"/>
              <a:gd name="connsiteY3799" fmla="*/ 583098 h 4276054"/>
              <a:gd name="connsiteX3800" fmla="*/ 4383900 w 7037992"/>
              <a:gd name="connsiteY3800" fmla="*/ 586321 h 4276054"/>
              <a:gd name="connsiteX3801" fmla="*/ 4383900 w 7037992"/>
              <a:gd name="connsiteY3801" fmla="*/ 590040 h 4276054"/>
              <a:gd name="connsiteX3802" fmla="*/ 4383900 w 7037992"/>
              <a:gd name="connsiteY3802" fmla="*/ 591032 h 4276054"/>
              <a:gd name="connsiteX3803" fmla="*/ 4415590 w 7037992"/>
              <a:gd name="connsiteY3803" fmla="*/ 571198 h 4276054"/>
              <a:gd name="connsiteX3804" fmla="*/ 4391822 w 7037992"/>
              <a:gd name="connsiteY3804" fmla="*/ 559298 h 4276054"/>
              <a:gd name="connsiteX3805" fmla="*/ 4387861 w 7037992"/>
              <a:gd name="connsiteY3805" fmla="*/ 563265 h 4276054"/>
              <a:gd name="connsiteX3806" fmla="*/ 4387861 w 7037992"/>
              <a:gd name="connsiteY3806" fmla="*/ 559298 h 4276054"/>
              <a:gd name="connsiteX3807" fmla="*/ 4375977 w 7037992"/>
              <a:gd name="connsiteY3807" fmla="*/ 559298 h 4276054"/>
              <a:gd name="connsiteX3808" fmla="*/ 4399745 w 7037992"/>
              <a:gd name="connsiteY3808" fmla="*/ 547398 h 4276054"/>
              <a:gd name="connsiteX3809" fmla="*/ 4387861 w 7037992"/>
              <a:gd name="connsiteY3809" fmla="*/ 543432 h 4276054"/>
              <a:gd name="connsiteX3810" fmla="*/ 4399745 w 7037992"/>
              <a:gd name="connsiteY3810" fmla="*/ 531532 h 4276054"/>
              <a:gd name="connsiteX3811" fmla="*/ 4419552 w 7037992"/>
              <a:gd name="connsiteY3811" fmla="*/ 527565 h 4276054"/>
              <a:gd name="connsiteX3812" fmla="*/ 4435397 w 7037992"/>
              <a:gd name="connsiteY3812" fmla="*/ 539465 h 4276054"/>
              <a:gd name="connsiteX3813" fmla="*/ 4435397 w 7037992"/>
              <a:gd name="connsiteY3813" fmla="*/ 543432 h 4276054"/>
              <a:gd name="connsiteX3814" fmla="*/ 4455204 w 7037992"/>
              <a:gd name="connsiteY3814" fmla="*/ 543432 h 4276054"/>
              <a:gd name="connsiteX3815" fmla="*/ 4475010 w 7037992"/>
              <a:gd name="connsiteY3815" fmla="*/ 547398 h 4276054"/>
              <a:gd name="connsiteX3816" fmla="*/ 4482933 w 7037992"/>
              <a:gd name="connsiteY3816" fmla="*/ 543432 h 4276054"/>
              <a:gd name="connsiteX3817" fmla="*/ 4486894 w 7037992"/>
              <a:gd name="connsiteY3817" fmla="*/ 539465 h 4276054"/>
              <a:gd name="connsiteX3818" fmla="*/ 4482933 w 7037992"/>
              <a:gd name="connsiteY3818" fmla="*/ 531532 h 4276054"/>
              <a:gd name="connsiteX3819" fmla="*/ 4486894 w 7037992"/>
              <a:gd name="connsiteY3819" fmla="*/ 527565 h 4276054"/>
              <a:gd name="connsiteX3820" fmla="*/ 4467088 w 7037992"/>
              <a:gd name="connsiteY3820" fmla="*/ 523599 h 4276054"/>
              <a:gd name="connsiteX3821" fmla="*/ 4467088 w 7037992"/>
              <a:gd name="connsiteY3821" fmla="*/ 515665 h 4276054"/>
              <a:gd name="connsiteX3822" fmla="*/ 4459165 w 7037992"/>
              <a:gd name="connsiteY3822" fmla="*/ 515665 h 4276054"/>
              <a:gd name="connsiteX3823" fmla="*/ 4469749 w 7037992"/>
              <a:gd name="connsiteY3823" fmla="*/ 506182 h 4276054"/>
              <a:gd name="connsiteX3824" fmla="*/ 4463308 w 7037992"/>
              <a:gd name="connsiteY3824" fmla="*/ 502580 h 4276054"/>
              <a:gd name="connsiteX3825" fmla="*/ 4483428 w 7037992"/>
              <a:gd name="connsiteY3825" fmla="*/ 496824 h 4276054"/>
              <a:gd name="connsiteX3826" fmla="*/ 4486894 w 7037992"/>
              <a:gd name="connsiteY3826" fmla="*/ 495832 h 4276054"/>
              <a:gd name="connsiteX3827" fmla="*/ 4490856 w 7037992"/>
              <a:gd name="connsiteY3827" fmla="*/ 487899 h 4276054"/>
              <a:gd name="connsiteX3828" fmla="*/ 4500186 w 7037992"/>
              <a:gd name="connsiteY3828" fmla="*/ 487899 h 4276054"/>
              <a:gd name="connsiteX3829" fmla="*/ 4493331 w 7037992"/>
              <a:gd name="connsiteY3829" fmla="*/ 494344 h 4276054"/>
              <a:gd name="connsiteX3830" fmla="*/ 4496736 w 7037992"/>
              <a:gd name="connsiteY3830" fmla="*/ 491679 h 4276054"/>
              <a:gd name="connsiteX3831" fmla="*/ 4500767 w 7037992"/>
              <a:gd name="connsiteY3831" fmla="*/ 487899 h 4276054"/>
              <a:gd name="connsiteX3832" fmla="*/ 4501254 w 7037992"/>
              <a:gd name="connsiteY3832" fmla="*/ 487899 h 4276054"/>
              <a:gd name="connsiteX3833" fmla="*/ 4502740 w 7037992"/>
              <a:gd name="connsiteY3833" fmla="*/ 487899 h 4276054"/>
              <a:gd name="connsiteX3834" fmla="*/ 4502740 w 7037992"/>
              <a:gd name="connsiteY3834" fmla="*/ 486049 h 4276054"/>
              <a:gd name="connsiteX3835" fmla="*/ 4509227 w 7037992"/>
              <a:gd name="connsiteY3835" fmla="*/ 479965 h 4276054"/>
              <a:gd name="connsiteX3836" fmla="*/ 4509672 w 7037992"/>
              <a:gd name="connsiteY3836" fmla="*/ 479965 h 4276054"/>
              <a:gd name="connsiteX3837" fmla="*/ 4510662 w 7037992"/>
              <a:gd name="connsiteY3837" fmla="*/ 479965 h 4276054"/>
              <a:gd name="connsiteX3838" fmla="*/ 4510391 w 7037992"/>
              <a:gd name="connsiteY3838" fmla="*/ 478935 h 4276054"/>
              <a:gd name="connsiteX3839" fmla="*/ 4509907 w 7037992"/>
              <a:gd name="connsiteY3839" fmla="*/ 479328 h 4276054"/>
              <a:gd name="connsiteX3840" fmla="*/ 4511366 w 7037992"/>
              <a:gd name="connsiteY3840" fmla="*/ 477959 h 4276054"/>
              <a:gd name="connsiteX3841" fmla="*/ 4538392 w 7037992"/>
              <a:gd name="connsiteY3841" fmla="*/ 452199 h 4276054"/>
              <a:gd name="connsiteX3842" fmla="*/ 4542353 w 7037992"/>
              <a:gd name="connsiteY3842" fmla="*/ 444265 h 4276054"/>
              <a:gd name="connsiteX3843" fmla="*/ 4530469 w 7037992"/>
              <a:gd name="connsiteY3843" fmla="*/ 440299 h 4276054"/>
              <a:gd name="connsiteX3844" fmla="*/ 4510662 w 7037992"/>
              <a:gd name="connsiteY3844" fmla="*/ 440299 h 4276054"/>
              <a:gd name="connsiteX3845" fmla="*/ 4517994 w 7037992"/>
              <a:gd name="connsiteY3845" fmla="*/ 438463 h 4276054"/>
              <a:gd name="connsiteX3846" fmla="*/ 4517038 w 7037992"/>
              <a:gd name="connsiteY3846" fmla="*/ 439121 h 4276054"/>
              <a:gd name="connsiteX3847" fmla="*/ 4526508 w 7037992"/>
              <a:gd name="connsiteY3847" fmla="*/ 436332 h 4276054"/>
              <a:gd name="connsiteX3848" fmla="*/ 4524527 w 7037992"/>
              <a:gd name="connsiteY3848" fmla="*/ 436828 h 4276054"/>
              <a:gd name="connsiteX3849" fmla="*/ 4517994 w 7037992"/>
              <a:gd name="connsiteY3849" fmla="*/ 438463 h 4276054"/>
              <a:gd name="connsiteX3850" fmla="*/ 4538392 w 7037992"/>
              <a:gd name="connsiteY3850" fmla="*/ 424432 h 4276054"/>
              <a:gd name="connsiteX3851" fmla="*/ 4546314 w 7037992"/>
              <a:gd name="connsiteY3851" fmla="*/ 440299 h 4276054"/>
              <a:gd name="connsiteX3852" fmla="*/ 4574043 w 7037992"/>
              <a:gd name="connsiteY3852" fmla="*/ 416499 h 4276054"/>
              <a:gd name="connsiteX3853" fmla="*/ 4589889 w 7037992"/>
              <a:gd name="connsiteY3853" fmla="*/ 412532 h 4276054"/>
              <a:gd name="connsiteX3854" fmla="*/ 4617618 w 7037992"/>
              <a:gd name="connsiteY3854" fmla="*/ 376832 h 4276054"/>
              <a:gd name="connsiteX3855" fmla="*/ 4645347 w 7037992"/>
              <a:gd name="connsiteY3855" fmla="*/ 364932 h 4276054"/>
              <a:gd name="connsiteX3856" fmla="*/ 4641386 w 7037992"/>
              <a:gd name="connsiteY3856" fmla="*/ 356999 h 4276054"/>
              <a:gd name="connsiteX3857" fmla="*/ 4657231 w 7037992"/>
              <a:gd name="connsiteY3857" fmla="*/ 345099 h 4276054"/>
              <a:gd name="connsiteX3858" fmla="*/ 4677038 w 7037992"/>
              <a:gd name="connsiteY3858" fmla="*/ 337166 h 4276054"/>
              <a:gd name="connsiteX3859" fmla="*/ 4684961 w 7037992"/>
              <a:gd name="connsiteY3859" fmla="*/ 341132 h 4276054"/>
              <a:gd name="connsiteX3860" fmla="*/ 4657231 w 7037992"/>
              <a:gd name="connsiteY3860" fmla="*/ 353032 h 4276054"/>
              <a:gd name="connsiteX3861" fmla="*/ 4665154 w 7037992"/>
              <a:gd name="connsiteY3861" fmla="*/ 356999 h 4276054"/>
              <a:gd name="connsiteX3862" fmla="*/ 4657231 w 7037992"/>
              <a:gd name="connsiteY3862" fmla="*/ 364932 h 4276054"/>
              <a:gd name="connsiteX3863" fmla="*/ 4653270 w 7037992"/>
              <a:gd name="connsiteY3863" fmla="*/ 372866 h 4276054"/>
              <a:gd name="connsiteX3864" fmla="*/ 4653270 w 7037992"/>
              <a:gd name="connsiteY3864" fmla="*/ 380799 h 4276054"/>
              <a:gd name="connsiteX3865" fmla="*/ 4657231 w 7037992"/>
              <a:gd name="connsiteY3865" fmla="*/ 384766 h 4276054"/>
              <a:gd name="connsiteX3866" fmla="*/ 4665154 w 7037992"/>
              <a:gd name="connsiteY3866" fmla="*/ 376832 h 4276054"/>
              <a:gd name="connsiteX3867" fmla="*/ 4677038 w 7037992"/>
              <a:gd name="connsiteY3867" fmla="*/ 364932 h 4276054"/>
              <a:gd name="connsiteX3868" fmla="*/ 4700806 w 7037992"/>
              <a:gd name="connsiteY3868" fmla="*/ 360966 h 4276054"/>
              <a:gd name="connsiteX3869" fmla="*/ 4696845 w 7037992"/>
              <a:gd name="connsiteY3869" fmla="*/ 349066 h 4276054"/>
              <a:gd name="connsiteX3870" fmla="*/ 4708729 w 7037992"/>
              <a:gd name="connsiteY3870" fmla="*/ 341132 h 4276054"/>
              <a:gd name="connsiteX3871" fmla="*/ 4732497 w 7037992"/>
              <a:gd name="connsiteY3871" fmla="*/ 341132 h 4276054"/>
              <a:gd name="connsiteX3872" fmla="*/ 4716651 w 7037992"/>
              <a:gd name="connsiteY3872" fmla="*/ 353032 h 4276054"/>
              <a:gd name="connsiteX3873" fmla="*/ 4704767 w 7037992"/>
              <a:gd name="connsiteY3873" fmla="*/ 372866 h 4276054"/>
              <a:gd name="connsiteX3874" fmla="*/ 4684961 w 7037992"/>
              <a:gd name="connsiteY3874" fmla="*/ 388732 h 4276054"/>
              <a:gd name="connsiteX3875" fmla="*/ 4677038 w 7037992"/>
              <a:gd name="connsiteY3875" fmla="*/ 400632 h 4276054"/>
              <a:gd name="connsiteX3876" fmla="*/ 4657231 w 7037992"/>
              <a:gd name="connsiteY3876" fmla="*/ 400632 h 4276054"/>
              <a:gd name="connsiteX3877" fmla="*/ 4669115 w 7037992"/>
              <a:gd name="connsiteY3877" fmla="*/ 412532 h 4276054"/>
              <a:gd name="connsiteX3878" fmla="*/ 4657231 w 7037992"/>
              <a:gd name="connsiteY3878" fmla="*/ 428399 h 4276054"/>
              <a:gd name="connsiteX3879" fmla="*/ 4633463 w 7037992"/>
              <a:gd name="connsiteY3879" fmla="*/ 440299 h 4276054"/>
              <a:gd name="connsiteX3880" fmla="*/ 4637425 w 7037992"/>
              <a:gd name="connsiteY3880" fmla="*/ 436332 h 4276054"/>
              <a:gd name="connsiteX3881" fmla="*/ 4621579 w 7037992"/>
              <a:gd name="connsiteY3881" fmla="*/ 428399 h 4276054"/>
              <a:gd name="connsiteX3882" fmla="*/ 4609695 w 7037992"/>
              <a:gd name="connsiteY3882" fmla="*/ 436332 h 4276054"/>
              <a:gd name="connsiteX3883" fmla="*/ 4625541 w 7037992"/>
              <a:gd name="connsiteY3883" fmla="*/ 452199 h 4276054"/>
              <a:gd name="connsiteX3884" fmla="*/ 4617075 w 7037992"/>
              <a:gd name="connsiteY3884" fmla="*/ 460676 h 4276054"/>
              <a:gd name="connsiteX3885" fmla="*/ 4593850 w 7037992"/>
              <a:gd name="connsiteY3885" fmla="*/ 475999 h 4276054"/>
              <a:gd name="connsiteX3886" fmla="*/ 4593850 w 7037992"/>
              <a:gd name="connsiteY3886" fmla="*/ 483932 h 4276054"/>
              <a:gd name="connsiteX3887" fmla="*/ 4581966 w 7037992"/>
              <a:gd name="connsiteY3887" fmla="*/ 472032 h 4276054"/>
              <a:gd name="connsiteX3888" fmla="*/ 4566121 w 7037992"/>
              <a:gd name="connsiteY3888" fmla="*/ 487899 h 4276054"/>
              <a:gd name="connsiteX3889" fmla="*/ 4570082 w 7037992"/>
              <a:gd name="connsiteY3889" fmla="*/ 495832 h 4276054"/>
              <a:gd name="connsiteX3890" fmla="*/ 4578005 w 7037992"/>
              <a:gd name="connsiteY3890" fmla="*/ 495832 h 4276054"/>
              <a:gd name="connsiteX3891" fmla="*/ 4570082 w 7037992"/>
              <a:gd name="connsiteY3891" fmla="*/ 503765 h 4276054"/>
              <a:gd name="connsiteX3892" fmla="*/ 4554237 w 7037992"/>
              <a:gd name="connsiteY3892" fmla="*/ 499799 h 4276054"/>
              <a:gd name="connsiteX3893" fmla="*/ 4538855 w 7037992"/>
              <a:gd name="connsiteY3893" fmla="*/ 509040 h 4276054"/>
              <a:gd name="connsiteX3894" fmla="*/ 4536411 w 7037992"/>
              <a:gd name="connsiteY3894" fmla="*/ 505749 h 4276054"/>
              <a:gd name="connsiteX3895" fmla="*/ 4534430 w 7037992"/>
              <a:gd name="connsiteY3895" fmla="*/ 511699 h 4276054"/>
              <a:gd name="connsiteX3896" fmla="*/ 4536906 w 7037992"/>
              <a:gd name="connsiteY3896" fmla="*/ 510211 h 4276054"/>
              <a:gd name="connsiteX3897" fmla="*/ 4538855 w 7037992"/>
              <a:gd name="connsiteY3897" fmla="*/ 509040 h 4276054"/>
              <a:gd name="connsiteX3898" fmla="*/ 4540001 w 7037992"/>
              <a:gd name="connsiteY3898" fmla="*/ 510583 h 4276054"/>
              <a:gd name="connsiteX3899" fmla="*/ 4550276 w 7037992"/>
              <a:gd name="connsiteY3899" fmla="*/ 523599 h 4276054"/>
              <a:gd name="connsiteX3900" fmla="*/ 4542353 w 7037992"/>
              <a:gd name="connsiteY3900" fmla="*/ 531532 h 4276054"/>
              <a:gd name="connsiteX3901" fmla="*/ 4518585 w 7037992"/>
              <a:gd name="connsiteY3901" fmla="*/ 531532 h 4276054"/>
              <a:gd name="connsiteX3902" fmla="*/ 4510662 w 7037992"/>
              <a:gd name="connsiteY3902" fmla="*/ 539465 h 4276054"/>
              <a:gd name="connsiteX3903" fmla="*/ 4514624 w 7037992"/>
              <a:gd name="connsiteY3903" fmla="*/ 543432 h 4276054"/>
              <a:gd name="connsiteX3904" fmla="*/ 4502740 w 7037992"/>
              <a:gd name="connsiteY3904" fmla="*/ 555332 h 4276054"/>
              <a:gd name="connsiteX3905" fmla="*/ 4490856 w 7037992"/>
              <a:gd name="connsiteY3905" fmla="*/ 567232 h 4276054"/>
              <a:gd name="connsiteX3906" fmla="*/ 4475010 w 7037992"/>
              <a:gd name="connsiteY3906" fmla="*/ 571198 h 4276054"/>
              <a:gd name="connsiteX3907" fmla="*/ 4463126 w 7037992"/>
              <a:gd name="connsiteY3907" fmla="*/ 583098 h 4276054"/>
              <a:gd name="connsiteX3908" fmla="*/ 4455204 w 7037992"/>
              <a:gd name="connsiteY3908" fmla="*/ 602932 h 4276054"/>
              <a:gd name="connsiteX3909" fmla="*/ 4435397 w 7037992"/>
              <a:gd name="connsiteY3909" fmla="*/ 610865 h 4276054"/>
              <a:gd name="connsiteX3910" fmla="*/ 4427474 w 7037992"/>
              <a:gd name="connsiteY3910" fmla="*/ 630698 h 4276054"/>
              <a:gd name="connsiteX3911" fmla="*/ 4399745 w 7037992"/>
              <a:gd name="connsiteY3911" fmla="*/ 638632 h 4276054"/>
              <a:gd name="connsiteX3912" fmla="*/ 4407668 w 7037992"/>
              <a:gd name="connsiteY3912" fmla="*/ 642598 h 4276054"/>
              <a:gd name="connsiteX3913" fmla="*/ 4387861 w 7037992"/>
              <a:gd name="connsiteY3913" fmla="*/ 654498 h 4276054"/>
              <a:gd name="connsiteX3914" fmla="*/ 4364093 w 7037992"/>
              <a:gd name="connsiteY3914" fmla="*/ 686231 h 4276054"/>
              <a:gd name="connsiteX3915" fmla="*/ 4332402 w 7037992"/>
              <a:gd name="connsiteY3915" fmla="*/ 710031 h 4276054"/>
              <a:gd name="connsiteX3916" fmla="*/ 4316557 w 7037992"/>
              <a:gd name="connsiteY3916" fmla="*/ 733831 h 4276054"/>
              <a:gd name="connsiteX3917" fmla="*/ 4193756 w 7037992"/>
              <a:gd name="connsiteY3917" fmla="*/ 844898 h 4276054"/>
              <a:gd name="connsiteX3918" fmla="*/ 4166026 w 7037992"/>
              <a:gd name="connsiteY3918" fmla="*/ 872664 h 4276054"/>
              <a:gd name="connsiteX3919" fmla="*/ 4146219 w 7037992"/>
              <a:gd name="connsiteY3919" fmla="*/ 876631 h 4276054"/>
              <a:gd name="connsiteX3920" fmla="*/ 4150181 w 7037992"/>
              <a:gd name="connsiteY3920" fmla="*/ 884564 h 4276054"/>
              <a:gd name="connsiteX3921" fmla="*/ 4082838 w 7037992"/>
              <a:gd name="connsiteY3921" fmla="*/ 948031 h 4276054"/>
              <a:gd name="connsiteX3922" fmla="*/ 4051147 w 7037992"/>
              <a:gd name="connsiteY3922" fmla="*/ 967864 h 4276054"/>
              <a:gd name="connsiteX3923" fmla="*/ 4039264 w 7037992"/>
              <a:gd name="connsiteY3923" fmla="*/ 987697 h 4276054"/>
              <a:gd name="connsiteX3924" fmla="*/ 4035302 w 7037992"/>
              <a:gd name="connsiteY3924" fmla="*/ 987697 h 4276054"/>
              <a:gd name="connsiteX3925" fmla="*/ 4031341 w 7037992"/>
              <a:gd name="connsiteY3925" fmla="*/ 999597 h 4276054"/>
              <a:gd name="connsiteX3926" fmla="*/ 4011534 w 7037992"/>
              <a:gd name="connsiteY3926" fmla="*/ 1011497 h 4276054"/>
              <a:gd name="connsiteX3927" fmla="*/ 4003612 w 7037992"/>
              <a:gd name="connsiteY3927" fmla="*/ 1015464 h 4276054"/>
              <a:gd name="connsiteX3928" fmla="*/ 4027380 w 7037992"/>
              <a:gd name="connsiteY3928" fmla="*/ 1023397 h 4276054"/>
              <a:gd name="connsiteX3929" fmla="*/ 4035302 w 7037992"/>
              <a:gd name="connsiteY3929" fmla="*/ 1015464 h 4276054"/>
              <a:gd name="connsiteX3930" fmla="*/ 4043225 w 7037992"/>
              <a:gd name="connsiteY3930" fmla="*/ 1023397 h 4276054"/>
              <a:gd name="connsiteX3931" fmla="*/ 4051148 w 7037992"/>
              <a:gd name="connsiteY3931" fmla="*/ 1015464 h 4276054"/>
              <a:gd name="connsiteX3932" fmla="*/ 4065507 w 7037992"/>
              <a:gd name="connsiteY3932" fmla="*/ 1015960 h 4276054"/>
              <a:gd name="connsiteX3933" fmla="*/ 4070954 w 7037992"/>
              <a:gd name="connsiteY3933" fmla="*/ 1007530 h 4276054"/>
              <a:gd name="connsiteX3934" fmla="*/ 4098683 w 7037992"/>
              <a:gd name="connsiteY3934" fmla="*/ 999597 h 4276054"/>
              <a:gd name="connsiteX3935" fmla="*/ 4130374 w 7037992"/>
              <a:gd name="connsiteY3935" fmla="*/ 983730 h 4276054"/>
              <a:gd name="connsiteX3936" fmla="*/ 4142258 w 7037992"/>
              <a:gd name="connsiteY3936" fmla="*/ 967864 h 4276054"/>
              <a:gd name="connsiteX3937" fmla="*/ 4166026 w 7037992"/>
              <a:gd name="connsiteY3937" fmla="*/ 955964 h 4276054"/>
              <a:gd name="connsiteX3938" fmla="*/ 4173949 w 7037992"/>
              <a:gd name="connsiteY3938" fmla="*/ 959930 h 4276054"/>
              <a:gd name="connsiteX3939" fmla="*/ 4189794 w 7037992"/>
              <a:gd name="connsiteY3939" fmla="*/ 951997 h 4276054"/>
              <a:gd name="connsiteX3940" fmla="*/ 4193756 w 7037992"/>
              <a:gd name="connsiteY3940" fmla="*/ 940097 h 4276054"/>
              <a:gd name="connsiteX3941" fmla="*/ 4209601 w 7037992"/>
              <a:gd name="connsiteY3941" fmla="*/ 924231 h 4276054"/>
              <a:gd name="connsiteX3942" fmla="*/ 4217524 w 7037992"/>
              <a:gd name="connsiteY3942" fmla="*/ 928197 h 4276054"/>
              <a:gd name="connsiteX3943" fmla="*/ 4233369 w 7037992"/>
              <a:gd name="connsiteY3943" fmla="*/ 908364 h 4276054"/>
              <a:gd name="connsiteX3944" fmla="*/ 4249214 w 7037992"/>
              <a:gd name="connsiteY3944" fmla="*/ 908364 h 4276054"/>
              <a:gd name="connsiteX3945" fmla="*/ 4249214 w 7037992"/>
              <a:gd name="connsiteY3945" fmla="*/ 896464 h 4276054"/>
              <a:gd name="connsiteX3946" fmla="*/ 4261098 w 7037992"/>
              <a:gd name="connsiteY3946" fmla="*/ 880597 h 4276054"/>
              <a:gd name="connsiteX3947" fmla="*/ 4261098 w 7037992"/>
              <a:gd name="connsiteY3947" fmla="*/ 876631 h 4276054"/>
              <a:gd name="connsiteX3948" fmla="*/ 4261098 w 7037992"/>
              <a:gd name="connsiteY3948" fmla="*/ 872664 h 4276054"/>
              <a:gd name="connsiteX3949" fmla="*/ 4280905 w 7037992"/>
              <a:gd name="connsiteY3949" fmla="*/ 872664 h 4276054"/>
              <a:gd name="connsiteX3950" fmla="*/ 4284866 w 7037992"/>
              <a:gd name="connsiteY3950" fmla="*/ 860764 h 4276054"/>
              <a:gd name="connsiteX3951" fmla="*/ 4296750 w 7037992"/>
              <a:gd name="connsiteY3951" fmla="*/ 852831 h 4276054"/>
              <a:gd name="connsiteX3952" fmla="*/ 4308634 w 7037992"/>
              <a:gd name="connsiteY3952" fmla="*/ 852831 h 4276054"/>
              <a:gd name="connsiteX3953" fmla="*/ 4320518 w 7037992"/>
              <a:gd name="connsiteY3953" fmla="*/ 832998 h 4276054"/>
              <a:gd name="connsiteX3954" fmla="*/ 4320518 w 7037992"/>
              <a:gd name="connsiteY3954" fmla="*/ 829031 h 4276054"/>
              <a:gd name="connsiteX3955" fmla="*/ 4312596 w 7037992"/>
              <a:gd name="connsiteY3955" fmla="*/ 829031 h 4276054"/>
              <a:gd name="connsiteX3956" fmla="*/ 4304673 w 7037992"/>
              <a:gd name="connsiteY3956" fmla="*/ 821098 h 4276054"/>
              <a:gd name="connsiteX3957" fmla="*/ 4316557 w 7037992"/>
              <a:gd name="connsiteY3957" fmla="*/ 813164 h 4276054"/>
              <a:gd name="connsiteX3958" fmla="*/ 4324480 w 7037992"/>
              <a:gd name="connsiteY3958" fmla="*/ 821098 h 4276054"/>
              <a:gd name="connsiteX3959" fmla="*/ 4356170 w 7037992"/>
              <a:gd name="connsiteY3959" fmla="*/ 817131 h 4276054"/>
              <a:gd name="connsiteX3960" fmla="*/ 4372016 w 7037992"/>
              <a:gd name="connsiteY3960" fmla="*/ 789364 h 4276054"/>
              <a:gd name="connsiteX3961" fmla="*/ 4387861 w 7037992"/>
              <a:gd name="connsiteY3961" fmla="*/ 785398 h 4276054"/>
              <a:gd name="connsiteX3962" fmla="*/ 4395784 w 7037992"/>
              <a:gd name="connsiteY3962" fmla="*/ 769531 h 4276054"/>
              <a:gd name="connsiteX3963" fmla="*/ 4399745 w 7037992"/>
              <a:gd name="connsiteY3963" fmla="*/ 773498 h 4276054"/>
              <a:gd name="connsiteX3964" fmla="*/ 4411629 w 7037992"/>
              <a:gd name="connsiteY3964" fmla="*/ 765564 h 4276054"/>
              <a:gd name="connsiteX3965" fmla="*/ 4407668 w 7037992"/>
              <a:gd name="connsiteY3965" fmla="*/ 761598 h 4276054"/>
              <a:gd name="connsiteX3966" fmla="*/ 4427474 w 7037992"/>
              <a:gd name="connsiteY3966" fmla="*/ 741765 h 4276054"/>
              <a:gd name="connsiteX3967" fmla="*/ 4431436 w 7037992"/>
              <a:gd name="connsiteY3967" fmla="*/ 741765 h 4276054"/>
              <a:gd name="connsiteX3968" fmla="*/ 4435397 w 7037992"/>
              <a:gd name="connsiteY3968" fmla="*/ 725898 h 4276054"/>
              <a:gd name="connsiteX3969" fmla="*/ 4432002 w 7037992"/>
              <a:gd name="connsiteY3969" fmla="*/ 722498 h 4276054"/>
              <a:gd name="connsiteX3970" fmla="*/ 4440844 w 7037992"/>
              <a:gd name="connsiteY3970" fmla="*/ 718956 h 4276054"/>
              <a:gd name="connsiteX3971" fmla="*/ 4443320 w 7037992"/>
              <a:gd name="connsiteY3971" fmla="*/ 717965 h 4276054"/>
              <a:gd name="connsiteX3972" fmla="*/ 4455204 w 7037992"/>
              <a:gd name="connsiteY3972" fmla="*/ 713998 h 4276054"/>
              <a:gd name="connsiteX3973" fmla="*/ 4455204 w 7037992"/>
              <a:gd name="connsiteY3973" fmla="*/ 706065 h 4276054"/>
              <a:gd name="connsiteX3974" fmla="*/ 4471049 w 7037992"/>
              <a:gd name="connsiteY3974" fmla="*/ 698131 h 4276054"/>
              <a:gd name="connsiteX3975" fmla="*/ 4506701 w 7037992"/>
              <a:gd name="connsiteY3975" fmla="*/ 670365 h 4276054"/>
              <a:gd name="connsiteX3976" fmla="*/ 4509186 w 7037992"/>
              <a:gd name="connsiteY3976" fmla="*/ 660411 h 4276054"/>
              <a:gd name="connsiteX3977" fmla="*/ 4509177 w 7037992"/>
              <a:gd name="connsiteY3977" fmla="*/ 661440 h 4276054"/>
              <a:gd name="connsiteX3978" fmla="*/ 4526508 w 7037992"/>
              <a:gd name="connsiteY3978" fmla="*/ 654498 h 4276054"/>
              <a:gd name="connsiteX3979" fmla="*/ 4510662 w 7037992"/>
              <a:gd name="connsiteY3979" fmla="*/ 654498 h 4276054"/>
              <a:gd name="connsiteX3980" fmla="*/ 4510167 w 7037992"/>
              <a:gd name="connsiteY3980" fmla="*/ 656481 h 4276054"/>
              <a:gd name="connsiteX3981" fmla="*/ 4509186 w 7037992"/>
              <a:gd name="connsiteY3981" fmla="*/ 660411 h 4276054"/>
              <a:gd name="connsiteX3982" fmla="*/ 4509239 w 7037992"/>
              <a:gd name="connsiteY3982" fmla="*/ 654498 h 4276054"/>
              <a:gd name="connsiteX3983" fmla="*/ 4542353 w 7037992"/>
              <a:gd name="connsiteY3983" fmla="*/ 626732 h 4276054"/>
              <a:gd name="connsiteX3984" fmla="*/ 4542353 w 7037992"/>
              <a:gd name="connsiteY3984" fmla="*/ 626732 h 4276054"/>
              <a:gd name="connsiteX3985" fmla="*/ 4542353 w 7037992"/>
              <a:gd name="connsiteY3985" fmla="*/ 626732 h 4276054"/>
              <a:gd name="connsiteX3986" fmla="*/ 4546314 w 7037992"/>
              <a:gd name="connsiteY3986" fmla="*/ 622765 h 4276054"/>
              <a:gd name="connsiteX3987" fmla="*/ 4542353 w 7037992"/>
              <a:gd name="connsiteY3987" fmla="*/ 626732 h 4276054"/>
              <a:gd name="connsiteX3988" fmla="*/ 4540744 w 7037992"/>
              <a:gd name="connsiteY3988" fmla="*/ 626112 h 4276054"/>
              <a:gd name="connsiteX3989" fmla="*/ 4538392 w 7037992"/>
              <a:gd name="connsiteY3989" fmla="*/ 618798 h 4276054"/>
              <a:gd name="connsiteX3990" fmla="*/ 4554333 w 7037992"/>
              <a:gd name="connsiteY3990" fmla="*/ 618798 h 4276054"/>
              <a:gd name="connsiteX3991" fmla="*/ 4553247 w 7037992"/>
              <a:gd name="connsiteY3991" fmla="*/ 621030 h 4276054"/>
              <a:gd name="connsiteX3992" fmla="*/ 4554237 w 7037992"/>
              <a:gd name="connsiteY3992" fmla="*/ 620782 h 4276054"/>
              <a:gd name="connsiteX3993" fmla="*/ 4556675 w 7037992"/>
              <a:gd name="connsiteY3993" fmla="*/ 618798 h 4276054"/>
              <a:gd name="connsiteX3994" fmla="*/ 4559189 w 7037992"/>
              <a:gd name="connsiteY3994" fmla="*/ 618798 h 4276054"/>
              <a:gd name="connsiteX3995" fmla="*/ 4562160 w 7037992"/>
              <a:gd name="connsiteY3995" fmla="*/ 618798 h 4276054"/>
              <a:gd name="connsiteX3996" fmla="*/ 4558198 w 7037992"/>
              <a:gd name="connsiteY3996" fmla="*/ 617559 h 4276054"/>
              <a:gd name="connsiteX3997" fmla="*/ 4556675 w 7037992"/>
              <a:gd name="connsiteY3997" fmla="*/ 618798 h 4276054"/>
              <a:gd name="connsiteX3998" fmla="*/ 4554333 w 7037992"/>
              <a:gd name="connsiteY3998" fmla="*/ 618798 h 4276054"/>
              <a:gd name="connsiteX3999" fmla="*/ 4558198 w 7037992"/>
              <a:gd name="connsiteY3999" fmla="*/ 610865 h 4276054"/>
              <a:gd name="connsiteX4000" fmla="*/ 4574043 w 7037992"/>
              <a:gd name="connsiteY4000" fmla="*/ 606898 h 4276054"/>
              <a:gd name="connsiteX4001" fmla="*/ 4574043 w 7037992"/>
              <a:gd name="connsiteY4001" fmla="*/ 598965 h 4276054"/>
              <a:gd name="connsiteX4002" fmla="*/ 4578005 w 7037992"/>
              <a:gd name="connsiteY4002" fmla="*/ 591032 h 4276054"/>
              <a:gd name="connsiteX4003" fmla="*/ 4585927 w 7037992"/>
              <a:gd name="connsiteY4003" fmla="*/ 591032 h 4276054"/>
              <a:gd name="connsiteX4004" fmla="*/ 4609695 w 7037992"/>
              <a:gd name="connsiteY4004" fmla="*/ 563265 h 4276054"/>
              <a:gd name="connsiteX4005" fmla="*/ 4621579 w 7037992"/>
              <a:gd name="connsiteY4005" fmla="*/ 559298 h 4276054"/>
              <a:gd name="connsiteX4006" fmla="*/ 4629502 w 7037992"/>
              <a:gd name="connsiteY4006" fmla="*/ 535498 h 4276054"/>
              <a:gd name="connsiteX4007" fmla="*/ 4653270 w 7037992"/>
              <a:gd name="connsiteY4007" fmla="*/ 543432 h 4276054"/>
              <a:gd name="connsiteX4008" fmla="*/ 4669115 w 7037992"/>
              <a:gd name="connsiteY4008" fmla="*/ 531532 h 4276054"/>
              <a:gd name="connsiteX4009" fmla="*/ 4665154 w 7037992"/>
              <a:gd name="connsiteY4009" fmla="*/ 519632 h 4276054"/>
              <a:gd name="connsiteX4010" fmla="*/ 4669115 w 7037992"/>
              <a:gd name="connsiteY4010" fmla="*/ 511699 h 4276054"/>
              <a:gd name="connsiteX4011" fmla="*/ 4659329 w 7037992"/>
              <a:gd name="connsiteY4011" fmla="*/ 501899 h 4276054"/>
              <a:gd name="connsiteX4012" fmla="*/ 4661193 w 7037992"/>
              <a:gd name="connsiteY4012" fmla="*/ 495832 h 4276054"/>
              <a:gd name="connsiteX4013" fmla="*/ 4661193 w 7037992"/>
              <a:gd name="connsiteY4013" fmla="*/ 499799 h 4276054"/>
              <a:gd name="connsiteX4014" fmla="*/ 4669115 w 7037992"/>
              <a:gd name="connsiteY4014" fmla="*/ 503765 h 4276054"/>
              <a:gd name="connsiteX4015" fmla="*/ 4680999 w 7037992"/>
              <a:gd name="connsiteY4015" fmla="*/ 499799 h 4276054"/>
              <a:gd name="connsiteX4016" fmla="*/ 4657231 w 7037992"/>
              <a:gd name="connsiteY4016" fmla="*/ 487899 h 4276054"/>
              <a:gd name="connsiteX4017" fmla="*/ 4665154 w 7037992"/>
              <a:gd name="connsiteY4017" fmla="*/ 475999 h 4276054"/>
              <a:gd name="connsiteX4018" fmla="*/ 4680999 w 7037992"/>
              <a:gd name="connsiteY4018" fmla="*/ 495832 h 4276054"/>
              <a:gd name="connsiteX4019" fmla="*/ 4724574 w 7037992"/>
              <a:gd name="connsiteY4019" fmla="*/ 472032 h 4276054"/>
              <a:gd name="connsiteX4020" fmla="*/ 4720613 w 7037992"/>
              <a:gd name="connsiteY4020" fmla="*/ 464099 h 4276054"/>
              <a:gd name="connsiteX4021" fmla="*/ 4780033 w 7037992"/>
              <a:gd name="connsiteY4021" fmla="*/ 408566 h 4276054"/>
              <a:gd name="connsiteX4022" fmla="*/ 4791917 w 7037992"/>
              <a:gd name="connsiteY4022" fmla="*/ 408566 h 4276054"/>
              <a:gd name="connsiteX4023" fmla="*/ 4795878 w 7037992"/>
              <a:gd name="connsiteY4023" fmla="*/ 404599 h 4276054"/>
              <a:gd name="connsiteX4024" fmla="*/ 4780033 w 7037992"/>
              <a:gd name="connsiteY4024" fmla="*/ 396666 h 4276054"/>
              <a:gd name="connsiteX4025" fmla="*/ 4760226 w 7037992"/>
              <a:gd name="connsiteY4025" fmla="*/ 400632 h 4276054"/>
              <a:gd name="connsiteX4026" fmla="*/ 4768149 w 7037992"/>
              <a:gd name="connsiteY4026" fmla="*/ 400632 h 4276054"/>
              <a:gd name="connsiteX4027" fmla="*/ 4776071 w 7037992"/>
              <a:gd name="connsiteY4027" fmla="*/ 384766 h 4276054"/>
              <a:gd name="connsiteX4028" fmla="*/ 4791917 w 7037992"/>
              <a:gd name="connsiteY4028" fmla="*/ 376832 h 4276054"/>
              <a:gd name="connsiteX4029" fmla="*/ 4795878 w 7037992"/>
              <a:gd name="connsiteY4029" fmla="*/ 360966 h 4276054"/>
              <a:gd name="connsiteX4030" fmla="*/ 4803801 w 7037992"/>
              <a:gd name="connsiteY4030" fmla="*/ 364932 h 4276054"/>
              <a:gd name="connsiteX4031" fmla="*/ 4811723 w 7037992"/>
              <a:gd name="connsiteY4031" fmla="*/ 349066 h 4276054"/>
              <a:gd name="connsiteX4032" fmla="*/ 4819646 w 7037992"/>
              <a:gd name="connsiteY4032" fmla="*/ 349066 h 4276054"/>
              <a:gd name="connsiteX4033" fmla="*/ 4831530 w 7037992"/>
              <a:gd name="connsiteY4033" fmla="*/ 333199 h 4276054"/>
              <a:gd name="connsiteX4034" fmla="*/ 4843414 w 7037992"/>
              <a:gd name="connsiteY4034" fmla="*/ 329232 h 4276054"/>
              <a:gd name="connsiteX4035" fmla="*/ 4847375 w 7037992"/>
              <a:gd name="connsiteY4035" fmla="*/ 317332 h 4276054"/>
              <a:gd name="connsiteX4036" fmla="*/ 4886989 w 7037992"/>
              <a:gd name="connsiteY4036" fmla="*/ 281633 h 4276054"/>
              <a:gd name="connsiteX4037" fmla="*/ 4890950 w 7037992"/>
              <a:gd name="connsiteY4037" fmla="*/ 285599 h 4276054"/>
              <a:gd name="connsiteX4038" fmla="*/ 4898873 w 7037992"/>
              <a:gd name="connsiteY4038" fmla="*/ 281633 h 4276054"/>
              <a:gd name="connsiteX4039" fmla="*/ 4890950 w 7037992"/>
              <a:gd name="connsiteY4039" fmla="*/ 273699 h 4276054"/>
              <a:gd name="connsiteX4040" fmla="*/ 4890950 w 7037992"/>
              <a:gd name="connsiteY4040" fmla="*/ 265766 h 4276054"/>
              <a:gd name="connsiteX4041" fmla="*/ 4906795 w 7037992"/>
              <a:gd name="connsiteY4041" fmla="*/ 261799 h 4276054"/>
              <a:gd name="connsiteX4042" fmla="*/ 4958293 w 7037992"/>
              <a:gd name="connsiteY4042" fmla="*/ 210233 h 4276054"/>
              <a:gd name="connsiteX4043" fmla="*/ 4974138 w 7037992"/>
              <a:gd name="connsiteY4043" fmla="*/ 202299 h 4276054"/>
              <a:gd name="connsiteX4044" fmla="*/ 4982061 w 7037992"/>
              <a:gd name="connsiteY4044" fmla="*/ 186433 h 4276054"/>
              <a:gd name="connsiteX4045" fmla="*/ 4989983 w 7037992"/>
              <a:gd name="connsiteY4045" fmla="*/ 190400 h 4276054"/>
              <a:gd name="connsiteX4046" fmla="*/ 4966215 w 7037992"/>
              <a:gd name="connsiteY4046" fmla="*/ 214199 h 4276054"/>
              <a:gd name="connsiteX4047" fmla="*/ 4982061 w 7037992"/>
              <a:gd name="connsiteY4047" fmla="*/ 218166 h 4276054"/>
              <a:gd name="connsiteX4048" fmla="*/ 4982061 w 7037992"/>
              <a:gd name="connsiteY4048" fmla="*/ 222133 h 4276054"/>
              <a:gd name="connsiteX4049" fmla="*/ 4954331 w 7037992"/>
              <a:gd name="connsiteY4049" fmla="*/ 234033 h 4276054"/>
              <a:gd name="connsiteX4050" fmla="*/ 4910757 w 7037992"/>
              <a:gd name="connsiteY4050" fmla="*/ 273699 h 4276054"/>
              <a:gd name="connsiteX4051" fmla="*/ 4910757 w 7037992"/>
              <a:gd name="connsiteY4051" fmla="*/ 285599 h 4276054"/>
              <a:gd name="connsiteX4052" fmla="*/ 4934525 w 7037992"/>
              <a:gd name="connsiteY4052" fmla="*/ 281633 h 4276054"/>
              <a:gd name="connsiteX4053" fmla="*/ 4942447 w 7037992"/>
              <a:gd name="connsiteY4053" fmla="*/ 261799 h 4276054"/>
              <a:gd name="connsiteX4054" fmla="*/ 4970177 w 7037992"/>
              <a:gd name="connsiteY4054" fmla="*/ 253866 h 4276054"/>
              <a:gd name="connsiteX4055" fmla="*/ 5009790 w 7037992"/>
              <a:gd name="connsiteY4055" fmla="*/ 206266 h 4276054"/>
              <a:gd name="connsiteX4056" fmla="*/ 4997906 w 7037992"/>
              <a:gd name="connsiteY4056" fmla="*/ 206266 h 4276054"/>
              <a:gd name="connsiteX4057" fmla="*/ 5025635 w 7037992"/>
              <a:gd name="connsiteY4057" fmla="*/ 182466 h 4276054"/>
              <a:gd name="connsiteX4058" fmla="*/ 5027110 w 7037992"/>
              <a:gd name="connsiteY4058" fmla="*/ 183204 h 4276054"/>
              <a:gd name="connsiteX4059" fmla="*/ 5021117 w 7037992"/>
              <a:gd name="connsiteY4059" fmla="*/ 187363 h 4276054"/>
              <a:gd name="connsiteX4060" fmla="*/ 5005829 w 7037992"/>
              <a:gd name="connsiteY4060" fmla="*/ 218166 h 4276054"/>
              <a:gd name="connsiteX4061" fmla="*/ 5017713 w 7037992"/>
              <a:gd name="connsiteY4061" fmla="*/ 222133 h 4276054"/>
              <a:gd name="connsiteX4062" fmla="*/ 5013751 w 7037992"/>
              <a:gd name="connsiteY4062" fmla="*/ 230066 h 4276054"/>
              <a:gd name="connsiteX4063" fmla="*/ 5033558 w 7037992"/>
              <a:gd name="connsiteY4063" fmla="*/ 237999 h 4276054"/>
              <a:gd name="connsiteX4064" fmla="*/ 5017713 w 7037992"/>
              <a:gd name="connsiteY4064" fmla="*/ 249899 h 4276054"/>
              <a:gd name="connsiteX4065" fmla="*/ 4997906 w 7037992"/>
              <a:gd name="connsiteY4065" fmla="*/ 265766 h 4276054"/>
              <a:gd name="connsiteX4066" fmla="*/ 5009047 w 7037992"/>
              <a:gd name="connsiteY4066" fmla="*/ 267997 h 4276054"/>
              <a:gd name="connsiteX4067" fmla="*/ 4998304 w 7037992"/>
              <a:gd name="connsiteY4067" fmla="*/ 277696 h 4276054"/>
              <a:gd name="connsiteX4068" fmla="*/ 4986022 w 7037992"/>
              <a:gd name="connsiteY4068" fmla="*/ 273699 h 4276054"/>
              <a:gd name="connsiteX4069" fmla="*/ 4978099 w 7037992"/>
              <a:gd name="connsiteY4069" fmla="*/ 289566 h 4276054"/>
              <a:gd name="connsiteX4070" fmla="*/ 4962254 w 7037992"/>
              <a:gd name="connsiteY4070" fmla="*/ 301466 h 4276054"/>
              <a:gd name="connsiteX4071" fmla="*/ 4974138 w 7037992"/>
              <a:gd name="connsiteY4071" fmla="*/ 317332 h 4276054"/>
              <a:gd name="connsiteX4072" fmla="*/ 4993945 w 7037992"/>
              <a:gd name="connsiteY4072" fmla="*/ 309399 h 4276054"/>
              <a:gd name="connsiteX4073" fmla="*/ 5001867 w 7037992"/>
              <a:gd name="connsiteY4073" fmla="*/ 301466 h 4276054"/>
              <a:gd name="connsiteX4074" fmla="*/ 4997906 w 7037992"/>
              <a:gd name="connsiteY4074" fmla="*/ 293533 h 4276054"/>
              <a:gd name="connsiteX4075" fmla="*/ 5009790 w 7037992"/>
              <a:gd name="connsiteY4075" fmla="*/ 305433 h 4276054"/>
              <a:gd name="connsiteX4076" fmla="*/ 5049403 w 7037992"/>
              <a:gd name="connsiteY4076" fmla="*/ 297499 h 4276054"/>
              <a:gd name="connsiteX4077" fmla="*/ 5057326 w 7037992"/>
              <a:gd name="connsiteY4077" fmla="*/ 285599 h 4276054"/>
              <a:gd name="connsiteX4078" fmla="*/ 5045442 w 7037992"/>
              <a:gd name="connsiteY4078" fmla="*/ 277666 h 4276054"/>
              <a:gd name="connsiteX4079" fmla="*/ 5025635 w 7037992"/>
              <a:gd name="connsiteY4079" fmla="*/ 281633 h 4276054"/>
              <a:gd name="connsiteX4080" fmla="*/ 5033558 w 7037992"/>
              <a:gd name="connsiteY4080" fmla="*/ 269733 h 4276054"/>
              <a:gd name="connsiteX4081" fmla="*/ 5025635 w 7037992"/>
              <a:gd name="connsiteY4081" fmla="*/ 261799 h 4276054"/>
              <a:gd name="connsiteX4082" fmla="*/ 5037519 w 7037992"/>
              <a:gd name="connsiteY4082" fmla="*/ 261799 h 4276054"/>
              <a:gd name="connsiteX4083" fmla="*/ 5053365 w 7037992"/>
              <a:gd name="connsiteY4083" fmla="*/ 249899 h 4276054"/>
              <a:gd name="connsiteX4084" fmla="*/ 5057326 w 7037992"/>
              <a:gd name="connsiteY4084" fmla="*/ 249899 h 4276054"/>
              <a:gd name="connsiteX4085" fmla="*/ 5053365 w 7037992"/>
              <a:gd name="connsiteY4085" fmla="*/ 269733 h 4276054"/>
              <a:gd name="connsiteX4086" fmla="*/ 5069210 w 7037992"/>
              <a:gd name="connsiteY4086" fmla="*/ 277666 h 4276054"/>
              <a:gd name="connsiteX4087" fmla="*/ 5092978 w 7037992"/>
              <a:gd name="connsiteY4087" fmla="*/ 273699 h 4276054"/>
              <a:gd name="connsiteX4088" fmla="*/ 5085055 w 7037992"/>
              <a:gd name="connsiteY4088" fmla="*/ 277666 h 4276054"/>
              <a:gd name="connsiteX4089" fmla="*/ 5085055 w 7037992"/>
              <a:gd name="connsiteY4089" fmla="*/ 281633 h 4276054"/>
              <a:gd name="connsiteX4090" fmla="*/ 4993945 w 7037992"/>
              <a:gd name="connsiteY4090" fmla="*/ 372866 h 4276054"/>
              <a:gd name="connsiteX4091" fmla="*/ 4993945 w 7037992"/>
              <a:gd name="connsiteY4091" fmla="*/ 376832 h 4276054"/>
              <a:gd name="connsiteX4092" fmla="*/ 4978099 w 7037992"/>
              <a:gd name="connsiteY4092" fmla="*/ 376832 h 4276054"/>
              <a:gd name="connsiteX4093" fmla="*/ 4978099 w 7037992"/>
              <a:gd name="connsiteY4093" fmla="*/ 380799 h 4276054"/>
              <a:gd name="connsiteX4094" fmla="*/ 4986022 w 7037992"/>
              <a:gd name="connsiteY4094" fmla="*/ 384766 h 4276054"/>
              <a:gd name="connsiteX4095" fmla="*/ 4978099 w 7037992"/>
              <a:gd name="connsiteY4095" fmla="*/ 388732 h 4276054"/>
              <a:gd name="connsiteX4096" fmla="*/ 4982061 w 7037992"/>
              <a:gd name="connsiteY4096" fmla="*/ 388732 h 4276054"/>
              <a:gd name="connsiteX4097" fmla="*/ 4966215 w 7037992"/>
              <a:gd name="connsiteY4097" fmla="*/ 400632 h 4276054"/>
              <a:gd name="connsiteX4098" fmla="*/ 4982061 w 7037992"/>
              <a:gd name="connsiteY4098" fmla="*/ 412532 h 4276054"/>
              <a:gd name="connsiteX4099" fmla="*/ 5001867 w 7037992"/>
              <a:gd name="connsiteY4099" fmla="*/ 416499 h 4276054"/>
              <a:gd name="connsiteX4100" fmla="*/ 4993945 w 7037992"/>
              <a:gd name="connsiteY4100" fmla="*/ 436332 h 4276054"/>
              <a:gd name="connsiteX4101" fmla="*/ 4997906 w 7037992"/>
              <a:gd name="connsiteY4101" fmla="*/ 448232 h 4276054"/>
              <a:gd name="connsiteX4102" fmla="*/ 5017713 w 7037992"/>
              <a:gd name="connsiteY4102" fmla="*/ 448232 h 4276054"/>
              <a:gd name="connsiteX4103" fmla="*/ 5021674 w 7037992"/>
              <a:gd name="connsiteY4103" fmla="*/ 444265 h 4276054"/>
              <a:gd name="connsiteX4104" fmla="*/ 5029597 w 7037992"/>
              <a:gd name="connsiteY4104" fmla="*/ 460132 h 4276054"/>
              <a:gd name="connsiteX4105" fmla="*/ 5037519 w 7037992"/>
              <a:gd name="connsiteY4105" fmla="*/ 460132 h 4276054"/>
              <a:gd name="connsiteX4106" fmla="*/ 5021674 w 7037992"/>
              <a:gd name="connsiteY4106" fmla="*/ 475999 h 4276054"/>
              <a:gd name="connsiteX4107" fmla="*/ 5014742 w 7037992"/>
              <a:gd name="connsiteY4107" fmla="*/ 475999 h 4276054"/>
              <a:gd name="connsiteX4108" fmla="*/ 5014646 w 7037992"/>
              <a:gd name="connsiteY4108" fmla="*/ 475999 h 4276054"/>
              <a:gd name="connsiteX4109" fmla="*/ 5017589 w 7037992"/>
              <a:gd name="connsiteY4109" fmla="*/ 473210 h 4276054"/>
              <a:gd name="connsiteX4110" fmla="*/ 5009790 w 7037992"/>
              <a:gd name="connsiteY4110" fmla="*/ 475999 h 4276054"/>
              <a:gd name="connsiteX4111" fmla="*/ 5012152 w 7037992"/>
              <a:gd name="connsiteY4111" fmla="*/ 478363 h 4276054"/>
              <a:gd name="connsiteX4112" fmla="*/ 4997906 w 7037992"/>
              <a:gd name="connsiteY4112" fmla="*/ 491865 h 4276054"/>
              <a:gd name="connsiteX4113" fmla="*/ 4986022 w 7037992"/>
              <a:gd name="connsiteY4113" fmla="*/ 483932 h 4276054"/>
              <a:gd name="connsiteX4114" fmla="*/ 4974138 w 7037992"/>
              <a:gd name="connsiteY4114" fmla="*/ 495832 h 4276054"/>
              <a:gd name="connsiteX4115" fmla="*/ 4974138 w 7037992"/>
              <a:gd name="connsiteY4115" fmla="*/ 499799 h 4276054"/>
              <a:gd name="connsiteX4116" fmla="*/ 4982061 w 7037992"/>
              <a:gd name="connsiteY4116" fmla="*/ 503765 h 4276054"/>
              <a:gd name="connsiteX4117" fmla="*/ 4970177 w 7037992"/>
              <a:gd name="connsiteY4117" fmla="*/ 523599 h 4276054"/>
              <a:gd name="connsiteX4118" fmla="*/ 4938486 w 7037992"/>
              <a:gd name="connsiteY4118" fmla="*/ 543432 h 4276054"/>
              <a:gd name="connsiteX4119" fmla="*/ 4966215 w 7037992"/>
              <a:gd name="connsiteY4119" fmla="*/ 515665 h 4276054"/>
              <a:gd name="connsiteX4120" fmla="*/ 4946409 w 7037992"/>
              <a:gd name="connsiteY4120" fmla="*/ 519632 h 4276054"/>
              <a:gd name="connsiteX4121" fmla="*/ 4934525 w 7037992"/>
              <a:gd name="connsiteY4121" fmla="*/ 539465 h 4276054"/>
              <a:gd name="connsiteX4122" fmla="*/ 4914718 w 7037992"/>
              <a:gd name="connsiteY4122" fmla="*/ 543432 h 4276054"/>
              <a:gd name="connsiteX4123" fmla="*/ 4906795 w 7037992"/>
              <a:gd name="connsiteY4123" fmla="*/ 531532 h 4276054"/>
              <a:gd name="connsiteX4124" fmla="*/ 4930563 w 7037992"/>
              <a:gd name="connsiteY4124" fmla="*/ 523599 h 4276054"/>
              <a:gd name="connsiteX4125" fmla="*/ 4950370 w 7037992"/>
              <a:gd name="connsiteY4125" fmla="*/ 503765 h 4276054"/>
              <a:gd name="connsiteX4126" fmla="*/ 4952630 w 7037992"/>
              <a:gd name="connsiteY4126" fmla="*/ 502256 h 4276054"/>
              <a:gd name="connsiteX4127" fmla="*/ 4961511 w 7037992"/>
              <a:gd name="connsiteY4127" fmla="*/ 499489 h 4276054"/>
              <a:gd name="connsiteX4128" fmla="*/ 4966215 w 7037992"/>
              <a:gd name="connsiteY4128" fmla="*/ 499799 h 4276054"/>
              <a:gd name="connsiteX4129" fmla="*/ 4962254 w 7037992"/>
              <a:gd name="connsiteY4129" fmla="*/ 495832 h 4276054"/>
              <a:gd name="connsiteX4130" fmla="*/ 4960769 w 7037992"/>
              <a:gd name="connsiteY4130" fmla="*/ 496824 h 4276054"/>
              <a:gd name="connsiteX4131" fmla="*/ 4952630 w 7037992"/>
              <a:gd name="connsiteY4131" fmla="*/ 502256 h 4276054"/>
              <a:gd name="connsiteX4132" fmla="*/ 4949380 w 7037992"/>
              <a:gd name="connsiteY4132" fmla="*/ 503269 h 4276054"/>
              <a:gd name="connsiteX4133" fmla="*/ 4986022 w 7037992"/>
              <a:gd name="connsiteY4133" fmla="*/ 479965 h 4276054"/>
              <a:gd name="connsiteX4134" fmla="*/ 4974138 w 7037992"/>
              <a:gd name="connsiteY4134" fmla="*/ 464099 h 4276054"/>
              <a:gd name="connsiteX4135" fmla="*/ 4970177 w 7037992"/>
              <a:gd name="connsiteY4135" fmla="*/ 460132 h 4276054"/>
              <a:gd name="connsiteX4136" fmla="*/ 4954331 w 7037992"/>
              <a:gd name="connsiteY4136" fmla="*/ 464099 h 4276054"/>
              <a:gd name="connsiteX4137" fmla="*/ 4962254 w 7037992"/>
              <a:gd name="connsiteY4137" fmla="*/ 475999 h 4276054"/>
              <a:gd name="connsiteX4138" fmla="*/ 4938486 w 7037992"/>
              <a:gd name="connsiteY4138" fmla="*/ 483932 h 4276054"/>
              <a:gd name="connsiteX4139" fmla="*/ 4932175 w 7037992"/>
              <a:gd name="connsiteY4139" fmla="*/ 490252 h 4276054"/>
              <a:gd name="connsiteX4140" fmla="*/ 4932049 w 7037992"/>
              <a:gd name="connsiteY4140" fmla="*/ 487899 h 4276054"/>
              <a:gd name="connsiteX4141" fmla="*/ 4931120 w 7037992"/>
              <a:gd name="connsiteY4141" fmla="*/ 487403 h 4276054"/>
              <a:gd name="connsiteX4142" fmla="*/ 4930844 w 7037992"/>
              <a:gd name="connsiteY4142" fmla="*/ 491584 h 4276054"/>
              <a:gd name="connsiteX4143" fmla="*/ 4930563 w 7037992"/>
              <a:gd name="connsiteY4143" fmla="*/ 491865 h 4276054"/>
              <a:gd name="connsiteX4144" fmla="*/ 4930831 w 7037992"/>
              <a:gd name="connsiteY4144" fmla="*/ 491786 h 4276054"/>
              <a:gd name="connsiteX4145" fmla="*/ 4930563 w 7037992"/>
              <a:gd name="connsiteY4145" fmla="*/ 495832 h 4276054"/>
              <a:gd name="connsiteX4146" fmla="*/ 4926602 w 7037992"/>
              <a:gd name="connsiteY4146" fmla="*/ 491865 h 4276054"/>
              <a:gd name="connsiteX4147" fmla="*/ 4898873 w 7037992"/>
              <a:gd name="connsiteY4147" fmla="*/ 523599 h 4276054"/>
              <a:gd name="connsiteX4148" fmla="*/ 4894911 w 7037992"/>
              <a:gd name="connsiteY4148" fmla="*/ 523599 h 4276054"/>
              <a:gd name="connsiteX4149" fmla="*/ 4894911 w 7037992"/>
              <a:gd name="connsiteY4149" fmla="*/ 531532 h 4276054"/>
              <a:gd name="connsiteX4150" fmla="*/ 4883027 w 7037992"/>
              <a:gd name="connsiteY4150" fmla="*/ 531532 h 4276054"/>
              <a:gd name="connsiteX4151" fmla="*/ 4867182 w 7037992"/>
              <a:gd name="connsiteY4151" fmla="*/ 547398 h 4276054"/>
              <a:gd name="connsiteX4152" fmla="*/ 4847375 w 7037992"/>
              <a:gd name="connsiteY4152" fmla="*/ 563265 h 4276054"/>
              <a:gd name="connsiteX4153" fmla="*/ 4823607 w 7037992"/>
              <a:gd name="connsiteY4153" fmla="*/ 567232 h 4276054"/>
              <a:gd name="connsiteX4154" fmla="*/ 4819646 w 7037992"/>
              <a:gd name="connsiteY4154" fmla="*/ 571198 h 4276054"/>
              <a:gd name="connsiteX4155" fmla="*/ 4803801 w 7037992"/>
              <a:gd name="connsiteY4155" fmla="*/ 547398 h 4276054"/>
              <a:gd name="connsiteX4156" fmla="*/ 4787955 w 7037992"/>
              <a:gd name="connsiteY4156" fmla="*/ 559298 h 4276054"/>
              <a:gd name="connsiteX4157" fmla="*/ 4787111 w 7037992"/>
              <a:gd name="connsiteY4157" fmla="*/ 558735 h 4276054"/>
              <a:gd name="connsiteX4158" fmla="*/ 4792103 w 7037992"/>
              <a:gd name="connsiteY4158" fmla="*/ 549847 h 4276054"/>
              <a:gd name="connsiteX4159" fmla="*/ 4807762 w 7037992"/>
              <a:gd name="connsiteY4159" fmla="*/ 523599 h 4276054"/>
              <a:gd name="connsiteX4160" fmla="*/ 4835491 w 7037992"/>
              <a:gd name="connsiteY4160" fmla="*/ 503765 h 4276054"/>
              <a:gd name="connsiteX4161" fmla="*/ 4863221 w 7037992"/>
              <a:gd name="connsiteY4161" fmla="*/ 507732 h 4276054"/>
              <a:gd name="connsiteX4162" fmla="*/ 4883027 w 7037992"/>
              <a:gd name="connsiteY4162" fmla="*/ 499799 h 4276054"/>
              <a:gd name="connsiteX4163" fmla="*/ 4883027 w 7037992"/>
              <a:gd name="connsiteY4163" fmla="*/ 483932 h 4276054"/>
              <a:gd name="connsiteX4164" fmla="*/ 4894911 w 7037992"/>
              <a:gd name="connsiteY4164" fmla="*/ 479965 h 4276054"/>
              <a:gd name="connsiteX4165" fmla="*/ 4890950 w 7037992"/>
              <a:gd name="connsiteY4165" fmla="*/ 468065 h 4276054"/>
              <a:gd name="connsiteX4166" fmla="*/ 4890950 w 7037992"/>
              <a:gd name="connsiteY4166" fmla="*/ 464099 h 4276054"/>
              <a:gd name="connsiteX4167" fmla="*/ 4890950 w 7037992"/>
              <a:gd name="connsiteY4167" fmla="*/ 460132 h 4276054"/>
              <a:gd name="connsiteX4168" fmla="*/ 4898873 w 7037992"/>
              <a:gd name="connsiteY4168" fmla="*/ 464099 h 4276054"/>
              <a:gd name="connsiteX4169" fmla="*/ 4906795 w 7037992"/>
              <a:gd name="connsiteY4169" fmla="*/ 464099 h 4276054"/>
              <a:gd name="connsiteX4170" fmla="*/ 4906795 w 7037992"/>
              <a:gd name="connsiteY4170" fmla="*/ 456165 h 4276054"/>
              <a:gd name="connsiteX4171" fmla="*/ 4898873 w 7037992"/>
              <a:gd name="connsiteY4171" fmla="*/ 444265 h 4276054"/>
              <a:gd name="connsiteX4172" fmla="*/ 4890950 w 7037992"/>
              <a:gd name="connsiteY4172" fmla="*/ 440299 h 4276054"/>
              <a:gd name="connsiteX4173" fmla="*/ 4918679 w 7037992"/>
              <a:gd name="connsiteY4173" fmla="*/ 412532 h 4276054"/>
              <a:gd name="connsiteX4174" fmla="*/ 4906795 w 7037992"/>
              <a:gd name="connsiteY4174" fmla="*/ 412532 h 4276054"/>
              <a:gd name="connsiteX4175" fmla="*/ 4890950 w 7037992"/>
              <a:gd name="connsiteY4175" fmla="*/ 424432 h 4276054"/>
              <a:gd name="connsiteX4176" fmla="*/ 4890950 w 7037992"/>
              <a:gd name="connsiteY4176" fmla="*/ 420465 h 4276054"/>
              <a:gd name="connsiteX4177" fmla="*/ 4875105 w 7037992"/>
              <a:gd name="connsiteY4177" fmla="*/ 424432 h 4276054"/>
              <a:gd name="connsiteX4178" fmla="*/ 4831530 w 7037992"/>
              <a:gd name="connsiteY4178" fmla="*/ 464099 h 4276054"/>
              <a:gd name="connsiteX4179" fmla="*/ 4815685 w 7037992"/>
              <a:gd name="connsiteY4179" fmla="*/ 472032 h 4276054"/>
              <a:gd name="connsiteX4180" fmla="*/ 4807762 w 7037992"/>
              <a:gd name="connsiteY4180" fmla="*/ 483932 h 4276054"/>
              <a:gd name="connsiteX4181" fmla="*/ 4795878 w 7037992"/>
              <a:gd name="connsiteY4181" fmla="*/ 503765 h 4276054"/>
              <a:gd name="connsiteX4182" fmla="*/ 4783994 w 7037992"/>
              <a:gd name="connsiteY4182" fmla="*/ 507732 h 4276054"/>
              <a:gd name="connsiteX4183" fmla="*/ 4772110 w 7037992"/>
              <a:gd name="connsiteY4183" fmla="*/ 527565 h 4276054"/>
              <a:gd name="connsiteX4184" fmla="*/ 4760226 w 7037992"/>
              <a:gd name="connsiteY4184" fmla="*/ 523599 h 4276054"/>
              <a:gd name="connsiteX4185" fmla="*/ 4756265 w 7037992"/>
              <a:gd name="connsiteY4185" fmla="*/ 523599 h 4276054"/>
              <a:gd name="connsiteX4186" fmla="*/ 4760226 w 7037992"/>
              <a:gd name="connsiteY4186" fmla="*/ 535498 h 4276054"/>
              <a:gd name="connsiteX4187" fmla="*/ 4748342 w 7037992"/>
              <a:gd name="connsiteY4187" fmla="*/ 539465 h 4276054"/>
              <a:gd name="connsiteX4188" fmla="*/ 4748342 w 7037992"/>
              <a:gd name="connsiteY4188" fmla="*/ 543432 h 4276054"/>
              <a:gd name="connsiteX4189" fmla="*/ 4736458 w 7037992"/>
              <a:gd name="connsiteY4189" fmla="*/ 543432 h 4276054"/>
              <a:gd name="connsiteX4190" fmla="*/ 4724574 w 7037992"/>
              <a:gd name="connsiteY4190" fmla="*/ 555332 h 4276054"/>
              <a:gd name="connsiteX4191" fmla="*/ 4720613 w 7037992"/>
              <a:gd name="connsiteY4191" fmla="*/ 551365 h 4276054"/>
              <a:gd name="connsiteX4192" fmla="*/ 4720613 w 7037992"/>
              <a:gd name="connsiteY4192" fmla="*/ 579132 h 4276054"/>
              <a:gd name="connsiteX4193" fmla="*/ 4688922 w 7037992"/>
              <a:gd name="connsiteY4193" fmla="*/ 594998 h 4276054"/>
              <a:gd name="connsiteX4194" fmla="*/ 4688922 w 7037992"/>
              <a:gd name="connsiteY4194" fmla="*/ 598965 h 4276054"/>
              <a:gd name="connsiteX4195" fmla="*/ 4649309 w 7037992"/>
              <a:gd name="connsiteY4195" fmla="*/ 614832 h 4276054"/>
              <a:gd name="connsiteX4196" fmla="*/ 4645347 w 7037992"/>
              <a:gd name="connsiteY4196" fmla="*/ 630698 h 4276054"/>
              <a:gd name="connsiteX4197" fmla="*/ 4637425 w 7037992"/>
              <a:gd name="connsiteY4197" fmla="*/ 634665 h 4276054"/>
              <a:gd name="connsiteX4198" fmla="*/ 4629502 w 7037992"/>
              <a:gd name="connsiteY4198" fmla="*/ 646565 h 4276054"/>
              <a:gd name="connsiteX4199" fmla="*/ 4613657 w 7037992"/>
              <a:gd name="connsiteY4199" fmla="*/ 654498 h 4276054"/>
              <a:gd name="connsiteX4200" fmla="*/ 4609695 w 7037992"/>
              <a:gd name="connsiteY4200" fmla="*/ 654498 h 4276054"/>
              <a:gd name="connsiteX4201" fmla="*/ 4601773 w 7037992"/>
              <a:gd name="connsiteY4201" fmla="*/ 670365 h 4276054"/>
              <a:gd name="connsiteX4202" fmla="*/ 4593850 w 7037992"/>
              <a:gd name="connsiteY4202" fmla="*/ 670365 h 4276054"/>
              <a:gd name="connsiteX4203" fmla="*/ 4593850 w 7037992"/>
              <a:gd name="connsiteY4203" fmla="*/ 682265 h 4276054"/>
              <a:gd name="connsiteX4204" fmla="*/ 4514624 w 7037992"/>
              <a:gd name="connsiteY4204" fmla="*/ 749698 h 4276054"/>
              <a:gd name="connsiteX4205" fmla="*/ 4510662 w 7037992"/>
              <a:gd name="connsiteY4205" fmla="*/ 765564 h 4276054"/>
              <a:gd name="connsiteX4206" fmla="*/ 4526508 w 7037992"/>
              <a:gd name="connsiteY4206" fmla="*/ 765564 h 4276054"/>
              <a:gd name="connsiteX4207" fmla="*/ 4518585 w 7037992"/>
              <a:gd name="connsiteY4207" fmla="*/ 777464 h 4276054"/>
              <a:gd name="connsiteX4208" fmla="*/ 4482933 w 7037992"/>
              <a:gd name="connsiteY4208" fmla="*/ 817131 h 4276054"/>
              <a:gd name="connsiteX4209" fmla="*/ 4471049 w 7037992"/>
              <a:gd name="connsiteY4209" fmla="*/ 817131 h 4276054"/>
              <a:gd name="connsiteX4210" fmla="*/ 4471049 w 7037992"/>
              <a:gd name="connsiteY4210" fmla="*/ 801264 h 4276054"/>
              <a:gd name="connsiteX4211" fmla="*/ 4443320 w 7037992"/>
              <a:gd name="connsiteY4211" fmla="*/ 813164 h 4276054"/>
              <a:gd name="connsiteX4212" fmla="*/ 4443320 w 7037992"/>
              <a:gd name="connsiteY4212" fmla="*/ 821098 h 4276054"/>
              <a:gd name="connsiteX4213" fmla="*/ 4431436 w 7037992"/>
              <a:gd name="connsiteY4213" fmla="*/ 821098 h 4276054"/>
              <a:gd name="connsiteX4214" fmla="*/ 4419552 w 7037992"/>
              <a:gd name="connsiteY4214" fmla="*/ 825064 h 4276054"/>
              <a:gd name="connsiteX4215" fmla="*/ 4427474 w 7037992"/>
              <a:gd name="connsiteY4215" fmla="*/ 832998 h 4276054"/>
              <a:gd name="connsiteX4216" fmla="*/ 4411629 w 7037992"/>
              <a:gd name="connsiteY4216" fmla="*/ 848864 h 4276054"/>
              <a:gd name="connsiteX4217" fmla="*/ 4411629 w 7037992"/>
              <a:gd name="connsiteY4217" fmla="*/ 856797 h 4276054"/>
              <a:gd name="connsiteX4218" fmla="*/ 4399745 w 7037992"/>
              <a:gd name="connsiteY4218" fmla="*/ 852831 h 4276054"/>
              <a:gd name="connsiteX4219" fmla="*/ 4387861 w 7037992"/>
              <a:gd name="connsiteY4219" fmla="*/ 876631 h 4276054"/>
              <a:gd name="connsiteX4220" fmla="*/ 4399745 w 7037992"/>
              <a:gd name="connsiteY4220" fmla="*/ 884564 h 4276054"/>
              <a:gd name="connsiteX4221" fmla="*/ 4403706 w 7037992"/>
              <a:gd name="connsiteY4221" fmla="*/ 880597 h 4276054"/>
              <a:gd name="connsiteX4222" fmla="*/ 4399745 w 7037992"/>
              <a:gd name="connsiteY4222" fmla="*/ 896464 h 4276054"/>
              <a:gd name="connsiteX4223" fmla="*/ 4395784 w 7037992"/>
              <a:gd name="connsiteY4223" fmla="*/ 900431 h 4276054"/>
              <a:gd name="connsiteX4224" fmla="*/ 4364093 w 7037992"/>
              <a:gd name="connsiteY4224" fmla="*/ 896464 h 4276054"/>
              <a:gd name="connsiteX4225" fmla="*/ 4344286 w 7037992"/>
              <a:gd name="connsiteY4225" fmla="*/ 908364 h 4276054"/>
              <a:gd name="connsiteX4226" fmla="*/ 4340325 w 7037992"/>
              <a:gd name="connsiteY4226" fmla="*/ 912331 h 4276054"/>
              <a:gd name="connsiteX4227" fmla="*/ 4364093 w 7037992"/>
              <a:gd name="connsiteY4227" fmla="*/ 916297 h 4276054"/>
              <a:gd name="connsiteX4228" fmla="*/ 4403706 w 7037992"/>
              <a:gd name="connsiteY4228" fmla="*/ 924231 h 4276054"/>
              <a:gd name="connsiteX4229" fmla="*/ 4415590 w 7037992"/>
              <a:gd name="connsiteY4229" fmla="*/ 916297 h 4276054"/>
              <a:gd name="connsiteX4230" fmla="*/ 4431436 w 7037992"/>
              <a:gd name="connsiteY4230" fmla="*/ 912331 h 4276054"/>
              <a:gd name="connsiteX4231" fmla="*/ 4427474 w 7037992"/>
              <a:gd name="connsiteY4231" fmla="*/ 900431 h 4276054"/>
              <a:gd name="connsiteX4232" fmla="*/ 4471049 w 7037992"/>
              <a:gd name="connsiteY4232" fmla="*/ 876631 h 4276054"/>
              <a:gd name="connsiteX4233" fmla="*/ 4471049 w 7037992"/>
              <a:gd name="connsiteY4233" fmla="*/ 868697 h 4276054"/>
              <a:gd name="connsiteX4234" fmla="*/ 4506701 w 7037992"/>
              <a:gd name="connsiteY4234" fmla="*/ 852831 h 4276054"/>
              <a:gd name="connsiteX4235" fmla="*/ 4514624 w 7037992"/>
              <a:gd name="connsiteY4235" fmla="*/ 844898 h 4276054"/>
              <a:gd name="connsiteX4236" fmla="*/ 4514624 w 7037992"/>
              <a:gd name="connsiteY4236" fmla="*/ 840931 h 4276054"/>
              <a:gd name="connsiteX4237" fmla="*/ 4506701 w 7037992"/>
              <a:gd name="connsiteY4237" fmla="*/ 836964 h 4276054"/>
              <a:gd name="connsiteX4238" fmla="*/ 4498778 w 7037992"/>
              <a:gd name="connsiteY4238" fmla="*/ 840931 h 4276054"/>
              <a:gd name="connsiteX4239" fmla="*/ 4502740 w 7037992"/>
              <a:gd name="connsiteY4239" fmla="*/ 829031 h 4276054"/>
              <a:gd name="connsiteX4240" fmla="*/ 4522546 w 7037992"/>
              <a:gd name="connsiteY4240" fmla="*/ 836964 h 4276054"/>
              <a:gd name="connsiteX4241" fmla="*/ 4550276 w 7037992"/>
              <a:gd name="connsiteY4241" fmla="*/ 809198 h 4276054"/>
              <a:gd name="connsiteX4242" fmla="*/ 4564140 w 7037992"/>
              <a:gd name="connsiteY4242" fmla="*/ 798785 h 4276054"/>
              <a:gd name="connsiteX4243" fmla="*/ 4566098 w 7037992"/>
              <a:gd name="connsiteY4243" fmla="*/ 797315 h 4276054"/>
              <a:gd name="connsiteX4244" fmla="*/ 4566059 w 7037992"/>
              <a:gd name="connsiteY4244" fmla="*/ 804053 h 4276054"/>
              <a:gd name="connsiteX4245" fmla="*/ 4597811 w 7037992"/>
              <a:gd name="connsiteY4245" fmla="*/ 765564 h 4276054"/>
              <a:gd name="connsiteX4246" fmla="*/ 4625541 w 7037992"/>
              <a:gd name="connsiteY4246" fmla="*/ 737798 h 4276054"/>
              <a:gd name="connsiteX4247" fmla="*/ 4626007 w 7037992"/>
              <a:gd name="connsiteY4247" fmla="*/ 737331 h 4276054"/>
              <a:gd name="connsiteX4248" fmla="*/ 4633463 w 7037992"/>
              <a:gd name="connsiteY4248" fmla="*/ 737798 h 4276054"/>
              <a:gd name="connsiteX4249" fmla="*/ 4633463 w 7037992"/>
              <a:gd name="connsiteY4249" fmla="*/ 725898 h 4276054"/>
              <a:gd name="connsiteX4250" fmla="*/ 4649309 w 7037992"/>
              <a:gd name="connsiteY4250" fmla="*/ 725898 h 4276054"/>
              <a:gd name="connsiteX4251" fmla="*/ 4684961 w 7037992"/>
              <a:gd name="connsiteY4251" fmla="*/ 686231 h 4276054"/>
              <a:gd name="connsiteX4252" fmla="*/ 4708729 w 7037992"/>
              <a:gd name="connsiteY4252" fmla="*/ 682265 h 4276054"/>
              <a:gd name="connsiteX4253" fmla="*/ 4716651 w 7037992"/>
              <a:gd name="connsiteY4253" fmla="*/ 658465 h 4276054"/>
              <a:gd name="connsiteX4254" fmla="*/ 4732497 w 7037992"/>
              <a:gd name="connsiteY4254" fmla="*/ 650531 h 4276054"/>
              <a:gd name="connsiteX4255" fmla="*/ 4740419 w 7037992"/>
              <a:gd name="connsiteY4255" fmla="*/ 634665 h 4276054"/>
              <a:gd name="connsiteX4256" fmla="*/ 4756265 w 7037992"/>
              <a:gd name="connsiteY4256" fmla="*/ 630698 h 4276054"/>
              <a:gd name="connsiteX4257" fmla="*/ 4768149 w 7037992"/>
              <a:gd name="connsiteY4257" fmla="*/ 606898 h 4276054"/>
              <a:gd name="connsiteX4258" fmla="*/ 4776071 w 7037992"/>
              <a:gd name="connsiteY4258" fmla="*/ 602932 h 4276054"/>
              <a:gd name="connsiteX4259" fmla="*/ 4764187 w 7037992"/>
              <a:gd name="connsiteY4259" fmla="*/ 618798 h 4276054"/>
              <a:gd name="connsiteX4260" fmla="*/ 4787955 w 7037992"/>
              <a:gd name="connsiteY4260" fmla="*/ 614832 h 4276054"/>
              <a:gd name="connsiteX4261" fmla="*/ 4795878 w 7037992"/>
              <a:gd name="connsiteY4261" fmla="*/ 602932 h 4276054"/>
              <a:gd name="connsiteX4262" fmla="*/ 4787955 w 7037992"/>
              <a:gd name="connsiteY4262" fmla="*/ 594998 h 4276054"/>
              <a:gd name="connsiteX4263" fmla="*/ 4776071 w 7037992"/>
              <a:gd name="connsiteY4263" fmla="*/ 598965 h 4276054"/>
              <a:gd name="connsiteX4264" fmla="*/ 4772110 w 7037992"/>
              <a:gd name="connsiteY4264" fmla="*/ 591032 h 4276054"/>
              <a:gd name="connsiteX4265" fmla="*/ 4758719 w 7037992"/>
              <a:gd name="connsiteY4265" fmla="*/ 591032 h 4276054"/>
              <a:gd name="connsiteX4266" fmla="*/ 4764187 w 7037992"/>
              <a:gd name="connsiteY4266" fmla="*/ 579132 h 4276054"/>
              <a:gd name="connsiteX4267" fmla="*/ 4764187 w 7037992"/>
              <a:gd name="connsiteY4267" fmla="*/ 575165 h 4276054"/>
              <a:gd name="connsiteX4268" fmla="*/ 4770013 w 7037992"/>
              <a:gd name="connsiteY4268" fmla="*/ 571276 h 4276054"/>
              <a:gd name="connsiteX4269" fmla="*/ 4776071 w 7037992"/>
              <a:gd name="connsiteY4269" fmla="*/ 583098 h 4276054"/>
              <a:gd name="connsiteX4270" fmla="*/ 4815685 w 7037992"/>
              <a:gd name="connsiteY4270" fmla="*/ 583098 h 4276054"/>
              <a:gd name="connsiteX4271" fmla="*/ 4811723 w 7037992"/>
              <a:gd name="connsiteY4271" fmla="*/ 587065 h 4276054"/>
              <a:gd name="connsiteX4272" fmla="*/ 4819646 w 7037992"/>
              <a:gd name="connsiteY4272" fmla="*/ 598965 h 4276054"/>
              <a:gd name="connsiteX4273" fmla="*/ 4795878 w 7037992"/>
              <a:gd name="connsiteY4273" fmla="*/ 614832 h 4276054"/>
              <a:gd name="connsiteX4274" fmla="*/ 4787955 w 7037992"/>
              <a:gd name="connsiteY4274" fmla="*/ 622765 h 4276054"/>
              <a:gd name="connsiteX4275" fmla="*/ 4787955 w 7037992"/>
              <a:gd name="connsiteY4275" fmla="*/ 630698 h 4276054"/>
              <a:gd name="connsiteX4276" fmla="*/ 4776071 w 7037992"/>
              <a:gd name="connsiteY4276" fmla="*/ 630698 h 4276054"/>
              <a:gd name="connsiteX4277" fmla="*/ 4744381 w 7037992"/>
              <a:gd name="connsiteY4277" fmla="*/ 658465 h 4276054"/>
              <a:gd name="connsiteX4278" fmla="*/ 4740419 w 7037992"/>
              <a:gd name="connsiteY4278" fmla="*/ 674331 h 4276054"/>
              <a:gd name="connsiteX4279" fmla="*/ 4728535 w 7037992"/>
              <a:gd name="connsiteY4279" fmla="*/ 686231 h 4276054"/>
              <a:gd name="connsiteX4280" fmla="*/ 4720613 w 7037992"/>
              <a:gd name="connsiteY4280" fmla="*/ 686231 h 4276054"/>
              <a:gd name="connsiteX4281" fmla="*/ 4716651 w 7037992"/>
              <a:gd name="connsiteY4281" fmla="*/ 698131 h 4276054"/>
              <a:gd name="connsiteX4282" fmla="*/ 4669115 w 7037992"/>
              <a:gd name="connsiteY4282" fmla="*/ 733831 h 4276054"/>
              <a:gd name="connsiteX4283" fmla="*/ 4649309 w 7037992"/>
              <a:gd name="connsiteY4283" fmla="*/ 753664 h 4276054"/>
              <a:gd name="connsiteX4284" fmla="*/ 4621579 w 7037992"/>
              <a:gd name="connsiteY4284" fmla="*/ 781431 h 4276054"/>
              <a:gd name="connsiteX4285" fmla="*/ 4613657 w 7037992"/>
              <a:gd name="connsiteY4285" fmla="*/ 773498 h 4276054"/>
              <a:gd name="connsiteX4286" fmla="*/ 4609695 w 7037992"/>
              <a:gd name="connsiteY4286" fmla="*/ 781431 h 4276054"/>
              <a:gd name="connsiteX4287" fmla="*/ 4601773 w 7037992"/>
              <a:gd name="connsiteY4287" fmla="*/ 793331 h 4276054"/>
              <a:gd name="connsiteX4288" fmla="*/ 4578005 w 7037992"/>
              <a:gd name="connsiteY4288" fmla="*/ 805231 h 4276054"/>
              <a:gd name="connsiteX4289" fmla="*/ 4578005 w 7037992"/>
              <a:gd name="connsiteY4289" fmla="*/ 821098 h 4276054"/>
              <a:gd name="connsiteX4290" fmla="*/ 4566121 w 7037992"/>
              <a:gd name="connsiteY4290" fmla="*/ 829031 h 4276054"/>
              <a:gd name="connsiteX4291" fmla="*/ 4562160 w 7037992"/>
              <a:gd name="connsiteY4291" fmla="*/ 832998 h 4276054"/>
              <a:gd name="connsiteX4292" fmla="*/ 4562160 w 7037992"/>
              <a:gd name="connsiteY4292" fmla="*/ 836964 h 4276054"/>
              <a:gd name="connsiteX4293" fmla="*/ 4574043 w 7037992"/>
              <a:gd name="connsiteY4293" fmla="*/ 836964 h 4276054"/>
              <a:gd name="connsiteX4294" fmla="*/ 4585694 w 7037992"/>
              <a:gd name="connsiteY4294" fmla="*/ 825298 h 4276054"/>
              <a:gd name="connsiteX4295" fmla="*/ 4586546 w 7037992"/>
              <a:gd name="connsiteY4295" fmla="*/ 825560 h 4276054"/>
              <a:gd name="connsiteX4296" fmla="*/ 4597811 w 7037992"/>
              <a:gd name="connsiteY4296" fmla="*/ 817131 h 4276054"/>
              <a:gd name="connsiteX4297" fmla="*/ 4562160 w 7037992"/>
              <a:gd name="connsiteY4297" fmla="*/ 856797 h 4276054"/>
              <a:gd name="connsiteX4298" fmla="*/ 4542353 w 7037992"/>
              <a:gd name="connsiteY4298" fmla="*/ 852831 h 4276054"/>
              <a:gd name="connsiteX4299" fmla="*/ 4526508 w 7037992"/>
              <a:gd name="connsiteY4299" fmla="*/ 860764 h 4276054"/>
              <a:gd name="connsiteX4300" fmla="*/ 4530469 w 7037992"/>
              <a:gd name="connsiteY4300" fmla="*/ 860764 h 4276054"/>
              <a:gd name="connsiteX4301" fmla="*/ 4510662 w 7037992"/>
              <a:gd name="connsiteY4301" fmla="*/ 880597 h 4276054"/>
              <a:gd name="connsiteX4302" fmla="*/ 4518585 w 7037992"/>
              <a:gd name="connsiteY4302" fmla="*/ 888531 h 4276054"/>
              <a:gd name="connsiteX4303" fmla="*/ 4538392 w 7037992"/>
              <a:gd name="connsiteY4303" fmla="*/ 876631 h 4276054"/>
              <a:gd name="connsiteX4304" fmla="*/ 4530469 w 7037992"/>
              <a:gd name="connsiteY4304" fmla="*/ 888531 h 4276054"/>
              <a:gd name="connsiteX4305" fmla="*/ 4510662 w 7037992"/>
              <a:gd name="connsiteY4305" fmla="*/ 900431 h 4276054"/>
              <a:gd name="connsiteX4306" fmla="*/ 4502740 w 7037992"/>
              <a:gd name="connsiteY4306" fmla="*/ 916297 h 4276054"/>
              <a:gd name="connsiteX4307" fmla="*/ 4522546 w 7037992"/>
              <a:gd name="connsiteY4307" fmla="*/ 912331 h 4276054"/>
              <a:gd name="connsiteX4308" fmla="*/ 4526508 w 7037992"/>
              <a:gd name="connsiteY4308" fmla="*/ 908364 h 4276054"/>
              <a:gd name="connsiteX4309" fmla="*/ 4538392 w 7037992"/>
              <a:gd name="connsiteY4309" fmla="*/ 900431 h 4276054"/>
              <a:gd name="connsiteX4310" fmla="*/ 4542353 w 7037992"/>
              <a:gd name="connsiteY4310" fmla="*/ 900431 h 4276054"/>
              <a:gd name="connsiteX4311" fmla="*/ 4538392 w 7037992"/>
              <a:gd name="connsiteY4311" fmla="*/ 908364 h 4276054"/>
              <a:gd name="connsiteX4312" fmla="*/ 4578005 w 7037992"/>
              <a:gd name="connsiteY4312" fmla="*/ 896464 h 4276054"/>
              <a:gd name="connsiteX4313" fmla="*/ 4601773 w 7037992"/>
              <a:gd name="connsiteY4313" fmla="*/ 888531 h 4276054"/>
              <a:gd name="connsiteX4314" fmla="*/ 4601773 w 7037992"/>
              <a:gd name="connsiteY4314" fmla="*/ 868697 h 4276054"/>
              <a:gd name="connsiteX4315" fmla="*/ 4613657 w 7037992"/>
              <a:gd name="connsiteY4315" fmla="*/ 864731 h 4276054"/>
              <a:gd name="connsiteX4316" fmla="*/ 4625541 w 7037992"/>
              <a:gd name="connsiteY4316" fmla="*/ 868697 h 4276054"/>
              <a:gd name="connsiteX4317" fmla="*/ 4637425 w 7037992"/>
              <a:gd name="connsiteY4317" fmla="*/ 868697 h 4276054"/>
              <a:gd name="connsiteX4318" fmla="*/ 4637425 w 7037992"/>
              <a:gd name="connsiteY4318" fmla="*/ 856797 h 4276054"/>
              <a:gd name="connsiteX4319" fmla="*/ 4665154 w 7037992"/>
              <a:gd name="connsiteY4319" fmla="*/ 844898 h 4276054"/>
              <a:gd name="connsiteX4320" fmla="*/ 4665154 w 7037992"/>
              <a:gd name="connsiteY4320" fmla="*/ 840931 h 4276054"/>
              <a:gd name="connsiteX4321" fmla="*/ 4684961 w 7037992"/>
              <a:gd name="connsiteY4321" fmla="*/ 829031 h 4276054"/>
              <a:gd name="connsiteX4322" fmla="*/ 4684961 w 7037992"/>
              <a:gd name="connsiteY4322" fmla="*/ 817131 h 4276054"/>
              <a:gd name="connsiteX4323" fmla="*/ 4704767 w 7037992"/>
              <a:gd name="connsiteY4323" fmla="*/ 813164 h 4276054"/>
              <a:gd name="connsiteX4324" fmla="*/ 4728535 w 7037992"/>
              <a:gd name="connsiteY4324" fmla="*/ 785398 h 4276054"/>
              <a:gd name="connsiteX4325" fmla="*/ 4736458 w 7037992"/>
              <a:gd name="connsiteY4325" fmla="*/ 777464 h 4276054"/>
              <a:gd name="connsiteX4326" fmla="*/ 4740419 w 7037992"/>
              <a:gd name="connsiteY4326" fmla="*/ 793331 h 4276054"/>
              <a:gd name="connsiteX4327" fmla="*/ 4752303 w 7037992"/>
              <a:gd name="connsiteY4327" fmla="*/ 797298 h 4276054"/>
              <a:gd name="connsiteX4328" fmla="*/ 4748342 w 7037992"/>
              <a:gd name="connsiteY4328" fmla="*/ 805231 h 4276054"/>
              <a:gd name="connsiteX4329" fmla="*/ 4760226 w 7037992"/>
              <a:gd name="connsiteY4329" fmla="*/ 809198 h 4276054"/>
              <a:gd name="connsiteX4330" fmla="*/ 4776071 w 7037992"/>
              <a:gd name="connsiteY4330" fmla="*/ 793331 h 4276054"/>
              <a:gd name="connsiteX4331" fmla="*/ 4772110 w 7037992"/>
              <a:gd name="connsiteY4331" fmla="*/ 773498 h 4276054"/>
              <a:gd name="connsiteX4332" fmla="*/ 4783994 w 7037992"/>
              <a:gd name="connsiteY4332" fmla="*/ 765564 h 4276054"/>
              <a:gd name="connsiteX4333" fmla="*/ 4783994 w 7037992"/>
              <a:gd name="connsiteY4333" fmla="*/ 769531 h 4276054"/>
              <a:gd name="connsiteX4334" fmla="*/ 4787955 w 7037992"/>
              <a:gd name="connsiteY4334" fmla="*/ 773498 h 4276054"/>
              <a:gd name="connsiteX4335" fmla="*/ 4811723 w 7037992"/>
              <a:gd name="connsiteY4335" fmla="*/ 765564 h 4276054"/>
              <a:gd name="connsiteX4336" fmla="*/ 4811723 w 7037992"/>
              <a:gd name="connsiteY4336" fmla="*/ 773498 h 4276054"/>
              <a:gd name="connsiteX4337" fmla="*/ 4815685 w 7037992"/>
              <a:gd name="connsiteY4337" fmla="*/ 781431 h 4276054"/>
              <a:gd name="connsiteX4338" fmla="*/ 4823607 w 7037992"/>
              <a:gd name="connsiteY4338" fmla="*/ 769531 h 4276054"/>
              <a:gd name="connsiteX4339" fmla="*/ 4815685 w 7037992"/>
              <a:gd name="connsiteY4339" fmla="*/ 757631 h 4276054"/>
              <a:gd name="connsiteX4340" fmla="*/ 4815685 w 7037992"/>
              <a:gd name="connsiteY4340" fmla="*/ 745731 h 4276054"/>
              <a:gd name="connsiteX4341" fmla="*/ 4831530 w 7037992"/>
              <a:gd name="connsiteY4341" fmla="*/ 741765 h 4276054"/>
              <a:gd name="connsiteX4342" fmla="*/ 4835491 w 7037992"/>
              <a:gd name="connsiteY4342" fmla="*/ 725898 h 4276054"/>
              <a:gd name="connsiteX4343" fmla="*/ 4851337 w 7037992"/>
              <a:gd name="connsiteY4343" fmla="*/ 725898 h 4276054"/>
              <a:gd name="connsiteX4344" fmla="*/ 4843414 w 7037992"/>
              <a:gd name="connsiteY4344" fmla="*/ 717965 h 4276054"/>
              <a:gd name="connsiteX4345" fmla="*/ 4855298 w 7037992"/>
              <a:gd name="connsiteY4345" fmla="*/ 706065 h 4276054"/>
              <a:gd name="connsiteX4346" fmla="*/ 4859259 w 7037992"/>
              <a:gd name="connsiteY4346" fmla="*/ 710031 h 4276054"/>
              <a:gd name="connsiteX4347" fmla="*/ 4867182 w 7037992"/>
              <a:gd name="connsiteY4347" fmla="*/ 694165 h 4276054"/>
              <a:gd name="connsiteX4348" fmla="*/ 4867182 w 7037992"/>
              <a:gd name="connsiteY4348" fmla="*/ 698131 h 4276054"/>
              <a:gd name="connsiteX4349" fmla="*/ 4890950 w 7037992"/>
              <a:gd name="connsiteY4349" fmla="*/ 706065 h 4276054"/>
              <a:gd name="connsiteX4350" fmla="*/ 4898873 w 7037992"/>
              <a:gd name="connsiteY4350" fmla="*/ 706065 h 4276054"/>
              <a:gd name="connsiteX4351" fmla="*/ 4890950 w 7037992"/>
              <a:gd name="connsiteY4351" fmla="*/ 698131 h 4276054"/>
              <a:gd name="connsiteX4352" fmla="*/ 4875105 w 7037992"/>
              <a:gd name="connsiteY4352" fmla="*/ 698131 h 4276054"/>
              <a:gd name="connsiteX4353" fmla="*/ 4886989 w 7037992"/>
              <a:gd name="connsiteY4353" fmla="*/ 674331 h 4276054"/>
              <a:gd name="connsiteX4354" fmla="*/ 4910757 w 7037992"/>
              <a:gd name="connsiteY4354" fmla="*/ 666398 h 4276054"/>
              <a:gd name="connsiteX4355" fmla="*/ 4906795 w 7037992"/>
              <a:gd name="connsiteY4355" fmla="*/ 658465 h 4276054"/>
              <a:gd name="connsiteX4356" fmla="*/ 4914718 w 7037992"/>
              <a:gd name="connsiteY4356" fmla="*/ 646565 h 4276054"/>
              <a:gd name="connsiteX4357" fmla="*/ 4926602 w 7037992"/>
              <a:gd name="connsiteY4357" fmla="*/ 654498 h 4276054"/>
              <a:gd name="connsiteX4358" fmla="*/ 4934525 w 7037992"/>
              <a:gd name="connsiteY4358" fmla="*/ 634665 h 4276054"/>
              <a:gd name="connsiteX4359" fmla="*/ 4946409 w 7037992"/>
              <a:gd name="connsiteY4359" fmla="*/ 630698 h 4276054"/>
              <a:gd name="connsiteX4360" fmla="*/ 4946409 w 7037992"/>
              <a:gd name="connsiteY4360" fmla="*/ 610865 h 4276054"/>
              <a:gd name="connsiteX4361" fmla="*/ 4962254 w 7037992"/>
              <a:gd name="connsiteY4361" fmla="*/ 602932 h 4276054"/>
              <a:gd name="connsiteX4362" fmla="*/ 4970177 w 7037992"/>
              <a:gd name="connsiteY4362" fmla="*/ 618798 h 4276054"/>
              <a:gd name="connsiteX4363" fmla="*/ 4973778 w 7037992"/>
              <a:gd name="connsiteY4363" fmla="*/ 616995 h 4276054"/>
              <a:gd name="connsiteX4364" fmla="*/ 4974138 w 7037992"/>
              <a:gd name="connsiteY4364" fmla="*/ 618303 h 4276054"/>
              <a:gd name="connsiteX4365" fmla="*/ 4978099 w 7037992"/>
              <a:gd name="connsiteY4365" fmla="*/ 614832 h 4276054"/>
              <a:gd name="connsiteX4366" fmla="*/ 4977109 w 7037992"/>
              <a:gd name="connsiteY4366" fmla="*/ 615328 h 4276054"/>
              <a:gd name="connsiteX4367" fmla="*/ 4973778 w 7037992"/>
              <a:gd name="connsiteY4367" fmla="*/ 616995 h 4276054"/>
              <a:gd name="connsiteX4368" fmla="*/ 4973643 w 7037992"/>
              <a:gd name="connsiteY4368" fmla="*/ 616505 h 4276054"/>
              <a:gd name="connsiteX4369" fmla="*/ 4982061 w 7037992"/>
              <a:gd name="connsiteY4369" fmla="*/ 606898 h 4276054"/>
              <a:gd name="connsiteX4370" fmla="*/ 4974138 w 7037992"/>
              <a:gd name="connsiteY4370" fmla="*/ 598965 h 4276054"/>
              <a:gd name="connsiteX4371" fmla="*/ 4982061 w 7037992"/>
              <a:gd name="connsiteY4371" fmla="*/ 591032 h 4276054"/>
              <a:gd name="connsiteX4372" fmla="*/ 4978099 w 7037992"/>
              <a:gd name="connsiteY4372" fmla="*/ 587065 h 4276054"/>
              <a:gd name="connsiteX4373" fmla="*/ 4989983 w 7037992"/>
              <a:gd name="connsiteY4373" fmla="*/ 587065 h 4276054"/>
              <a:gd name="connsiteX4374" fmla="*/ 4997906 w 7037992"/>
              <a:gd name="connsiteY4374" fmla="*/ 579132 h 4276054"/>
              <a:gd name="connsiteX4375" fmla="*/ 4989983 w 7037992"/>
              <a:gd name="connsiteY4375" fmla="*/ 571198 h 4276054"/>
              <a:gd name="connsiteX4376" fmla="*/ 5009790 w 7037992"/>
              <a:gd name="connsiteY4376" fmla="*/ 547398 h 4276054"/>
              <a:gd name="connsiteX4377" fmla="*/ 5025635 w 7037992"/>
              <a:gd name="connsiteY4377" fmla="*/ 547398 h 4276054"/>
              <a:gd name="connsiteX4378" fmla="*/ 5033558 w 7037992"/>
              <a:gd name="connsiteY4378" fmla="*/ 539465 h 4276054"/>
              <a:gd name="connsiteX4379" fmla="*/ 5021674 w 7037992"/>
              <a:gd name="connsiteY4379" fmla="*/ 531532 h 4276054"/>
              <a:gd name="connsiteX4380" fmla="*/ 5017713 w 7037992"/>
              <a:gd name="connsiteY4380" fmla="*/ 539465 h 4276054"/>
              <a:gd name="connsiteX4381" fmla="*/ 5021674 w 7037992"/>
              <a:gd name="connsiteY4381" fmla="*/ 527565 h 4276054"/>
              <a:gd name="connsiteX4382" fmla="*/ 5009790 w 7037992"/>
              <a:gd name="connsiteY4382" fmla="*/ 523599 h 4276054"/>
              <a:gd name="connsiteX4383" fmla="*/ 5021674 w 7037992"/>
              <a:gd name="connsiteY4383" fmla="*/ 523599 h 4276054"/>
              <a:gd name="connsiteX4384" fmla="*/ 5025635 w 7037992"/>
              <a:gd name="connsiteY4384" fmla="*/ 523599 h 4276054"/>
              <a:gd name="connsiteX4385" fmla="*/ 5033558 w 7037992"/>
              <a:gd name="connsiteY4385" fmla="*/ 531532 h 4276054"/>
              <a:gd name="connsiteX4386" fmla="*/ 5049403 w 7037992"/>
              <a:gd name="connsiteY4386" fmla="*/ 511699 h 4276054"/>
              <a:gd name="connsiteX4387" fmla="*/ 5065249 w 7037992"/>
              <a:gd name="connsiteY4387" fmla="*/ 523599 h 4276054"/>
              <a:gd name="connsiteX4388" fmla="*/ 5073171 w 7037992"/>
              <a:gd name="connsiteY4388" fmla="*/ 511699 h 4276054"/>
              <a:gd name="connsiteX4389" fmla="*/ 5057326 w 7037992"/>
              <a:gd name="connsiteY4389" fmla="*/ 507732 h 4276054"/>
              <a:gd name="connsiteX4390" fmla="*/ 5057326 w 7037992"/>
              <a:gd name="connsiteY4390" fmla="*/ 503765 h 4276054"/>
              <a:gd name="connsiteX4391" fmla="*/ 5049403 w 7037992"/>
              <a:gd name="connsiteY4391" fmla="*/ 503765 h 4276054"/>
              <a:gd name="connsiteX4392" fmla="*/ 5057326 w 7037992"/>
              <a:gd name="connsiteY4392" fmla="*/ 491865 h 4276054"/>
              <a:gd name="connsiteX4393" fmla="*/ 5065249 w 7037992"/>
              <a:gd name="connsiteY4393" fmla="*/ 495832 h 4276054"/>
              <a:gd name="connsiteX4394" fmla="*/ 5077133 w 7037992"/>
              <a:gd name="connsiteY4394" fmla="*/ 483932 h 4276054"/>
              <a:gd name="connsiteX4395" fmla="*/ 5077133 w 7037992"/>
              <a:gd name="connsiteY4395" fmla="*/ 479965 h 4276054"/>
              <a:gd name="connsiteX4396" fmla="*/ 5069210 w 7037992"/>
              <a:gd name="connsiteY4396" fmla="*/ 479965 h 4276054"/>
              <a:gd name="connsiteX4397" fmla="*/ 5073171 w 7037992"/>
              <a:gd name="connsiteY4397" fmla="*/ 468065 h 4276054"/>
              <a:gd name="connsiteX4398" fmla="*/ 5120707 w 7037992"/>
              <a:gd name="connsiteY4398" fmla="*/ 416499 h 4276054"/>
              <a:gd name="connsiteX4399" fmla="*/ 5140514 w 7037992"/>
              <a:gd name="connsiteY4399" fmla="*/ 412532 h 4276054"/>
              <a:gd name="connsiteX4400" fmla="*/ 5156359 w 7037992"/>
              <a:gd name="connsiteY4400" fmla="*/ 384766 h 4276054"/>
              <a:gd name="connsiteX4401" fmla="*/ 5172205 w 7037992"/>
              <a:gd name="connsiteY4401" fmla="*/ 384766 h 4276054"/>
              <a:gd name="connsiteX4402" fmla="*/ 5180127 w 7037992"/>
              <a:gd name="connsiteY4402" fmla="*/ 368899 h 4276054"/>
              <a:gd name="connsiteX4403" fmla="*/ 5188050 w 7037992"/>
              <a:gd name="connsiteY4403" fmla="*/ 356999 h 4276054"/>
              <a:gd name="connsiteX4404" fmla="*/ 5203895 w 7037992"/>
              <a:gd name="connsiteY4404" fmla="*/ 356999 h 4276054"/>
              <a:gd name="connsiteX4405" fmla="*/ 5211818 w 7037992"/>
              <a:gd name="connsiteY4405" fmla="*/ 349066 h 4276054"/>
              <a:gd name="connsiteX4406" fmla="*/ 5203895 w 7037992"/>
              <a:gd name="connsiteY4406" fmla="*/ 364932 h 4276054"/>
              <a:gd name="connsiteX4407" fmla="*/ 5199934 w 7037992"/>
              <a:gd name="connsiteY4407" fmla="*/ 360966 h 4276054"/>
              <a:gd name="connsiteX4408" fmla="*/ 5195973 w 7037992"/>
              <a:gd name="connsiteY4408" fmla="*/ 368899 h 4276054"/>
              <a:gd name="connsiteX4409" fmla="*/ 5199934 w 7037992"/>
              <a:gd name="connsiteY4409" fmla="*/ 372866 h 4276054"/>
              <a:gd name="connsiteX4410" fmla="*/ 5156359 w 7037992"/>
              <a:gd name="connsiteY4410" fmla="*/ 416499 h 4276054"/>
              <a:gd name="connsiteX4411" fmla="*/ 5160321 w 7037992"/>
              <a:gd name="connsiteY4411" fmla="*/ 420465 h 4276054"/>
              <a:gd name="connsiteX4412" fmla="*/ 5128630 w 7037992"/>
              <a:gd name="connsiteY4412" fmla="*/ 456165 h 4276054"/>
              <a:gd name="connsiteX4413" fmla="*/ 5107833 w 7037992"/>
              <a:gd name="connsiteY4413" fmla="*/ 459636 h 4276054"/>
              <a:gd name="connsiteX4414" fmla="*/ 5105088 w 7037992"/>
              <a:gd name="connsiteY4414" fmla="*/ 460094 h 4276054"/>
              <a:gd name="connsiteX4415" fmla="*/ 5105125 w 7037992"/>
              <a:gd name="connsiteY4415" fmla="*/ 460024 h 4276054"/>
              <a:gd name="connsiteX4416" fmla="*/ 5105914 w 7037992"/>
              <a:gd name="connsiteY4416" fmla="*/ 459698 h 4276054"/>
              <a:gd name="connsiteX4417" fmla="*/ 5106533 w 7037992"/>
              <a:gd name="connsiteY4417" fmla="*/ 457343 h 4276054"/>
              <a:gd name="connsiteX4418" fmla="*/ 5105125 w 7037992"/>
              <a:gd name="connsiteY4418" fmla="*/ 460024 h 4276054"/>
              <a:gd name="connsiteX4419" fmla="*/ 5104862 w 7037992"/>
              <a:gd name="connsiteY4419" fmla="*/ 460132 h 4276054"/>
              <a:gd name="connsiteX4420" fmla="*/ 5105088 w 7037992"/>
              <a:gd name="connsiteY4420" fmla="*/ 460094 h 4276054"/>
              <a:gd name="connsiteX4421" fmla="*/ 5100901 w 7037992"/>
              <a:gd name="connsiteY4421" fmla="*/ 468065 h 4276054"/>
              <a:gd name="connsiteX4422" fmla="*/ 5128630 w 7037992"/>
              <a:gd name="connsiteY4422" fmla="*/ 460132 h 4276054"/>
              <a:gd name="connsiteX4423" fmla="*/ 5104862 w 7037992"/>
              <a:gd name="connsiteY4423" fmla="*/ 491865 h 4276054"/>
              <a:gd name="connsiteX4424" fmla="*/ 5092978 w 7037992"/>
              <a:gd name="connsiteY4424" fmla="*/ 495832 h 4276054"/>
              <a:gd name="connsiteX4425" fmla="*/ 5096939 w 7037992"/>
              <a:gd name="connsiteY4425" fmla="*/ 499799 h 4276054"/>
              <a:gd name="connsiteX4426" fmla="*/ 5085055 w 7037992"/>
              <a:gd name="connsiteY4426" fmla="*/ 515665 h 4276054"/>
              <a:gd name="connsiteX4427" fmla="*/ 5077133 w 7037992"/>
              <a:gd name="connsiteY4427" fmla="*/ 515665 h 4276054"/>
              <a:gd name="connsiteX4428" fmla="*/ 5069210 w 7037992"/>
              <a:gd name="connsiteY4428" fmla="*/ 523599 h 4276054"/>
              <a:gd name="connsiteX4429" fmla="*/ 5077133 w 7037992"/>
              <a:gd name="connsiteY4429" fmla="*/ 531532 h 4276054"/>
              <a:gd name="connsiteX4430" fmla="*/ 5065249 w 7037992"/>
              <a:gd name="connsiteY4430" fmla="*/ 539465 h 4276054"/>
              <a:gd name="connsiteX4431" fmla="*/ 5037519 w 7037992"/>
              <a:gd name="connsiteY4431" fmla="*/ 583098 h 4276054"/>
              <a:gd name="connsiteX4432" fmla="*/ 5041481 w 7037992"/>
              <a:gd name="connsiteY4432" fmla="*/ 583098 h 4276054"/>
              <a:gd name="connsiteX4433" fmla="*/ 5041481 w 7037992"/>
              <a:gd name="connsiteY4433" fmla="*/ 598965 h 4276054"/>
              <a:gd name="connsiteX4434" fmla="*/ 5037519 w 7037992"/>
              <a:gd name="connsiteY4434" fmla="*/ 591032 h 4276054"/>
              <a:gd name="connsiteX4435" fmla="*/ 5017713 w 7037992"/>
              <a:gd name="connsiteY4435" fmla="*/ 606898 h 4276054"/>
              <a:gd name="connsiteX4436" fmla="*/ 5021674 w 7037992"/>
              <a:gd name="connsiteY4436" fmla="*/ 614832 h 4276054"/>
              <a:gd name="connsiteX4437" fmla="*/ 5001867 w 7037992"/>
              <a:gd name="connsiteY4437" fmla="*/ 622765 h 4276054"/>
              <a:gd name="connsiteX4438" fmla="*/ 4997906 w 7037992"/>
              <a:gd name="connsiteY4438" fmla="*/ 630698 h 4276054"/>
              <a:gd name="connsiteX4439" fmla="*/ 4974138 w 7037992"/>
              <a:gd name="connsiteY4439" fmla="*/ 650531 h 4276054"/>
              <a:gd name="connsiteX4440" fmla="*/ 4982061 w 7037992"/>
              <a:gd name="connsiteY4440" fmla="*/ 666398 h 4276054"/>
              <a:gd name="connsiteX4441" fmla="*/ 4966215 w 7037992"/>
              <a:gd name="connsiteY4441" fmla="*/ 674331 h 4276054"/>
              <a:gd name="connsiteX4442" fmla="*/ 4962254 w 7037992"/>
              <a:gd name="connsiteY4442" fmla="*/ 686231 h 4276054"/>
              <a:gd name="connsiteX4443" fmla="*/ 4946409 w 7037992"/>
              <a:gd name="connsiteY4443" fmla="*/ 694165 h 4276054"/>
              <a:gd name="connsiteX4444" fmla="*/ 4942447 w 7037992"/>
              <a:gd name="connsiteY4444" fmla="*/ 702098 h 4276054"/>
              <a:gd name="connsiteX4445" fmla="*/ 4914718 w 7037992"/>
              <a:gd name="connsiteY4445" fmla="*/ 729865 h 4276054"/>
              <a:gd name="connsiteX4446" fmla="*/ 4875105 w 7037992"/>
              <a:gd name="connsiteY4446" fmla="*/ 765564 h 4276054"/>
              <a:gd name="connsiteX4447" fmla="*/ 4847375 w 7037992"/>
              <a:gd name="connsiteY4447" fmla="*/ 793331 h 4276054"/>
              <a:gd name="connsiteX4448" fmla="*/ 4823607 w 7037992"/>
              <a:gd name="connsiteY4448" fmla="*/ 825064 h 4276054"/>
              <a:gd name="connsiteX4449" fmla="*/ 4815685 w 7037992"/>
              <a:gd name="connsiteY4449" fmla="*/ 821098 h 4276054"/>
              <a:gd name="connsiteX4450" fmla="*/ 4807762 w 7037992"/>
              <a:gd name="connsiteY4450" fmla="*/ 829031 h 4276054"/>
              <a:gd name="connsiteX4451" fmla="*/ 4823607 w 7037992"/>
              <a:gd name="connsiteY4451" fmla="*/ 832998 h 4276054"/>
              <a:gd name="connsiteX4452" fmla="*/ 4791917 w 7037992"/>
              <a:gd name="connsiteY4452" fmla="*/ 840931 h 4276054"/>
              <a:gd name="connsiteX4453" fmla="*/ 4787955 w 7037992"/>
              <a:gd name="connsiteY4453" fmla="*/ 848864 h 4276054"/>
              <a:gd name="connsiteX4454" fmla="*/ 4803801 w 7037992"/>
              <a:gd name="connsiteY4454" fmla="*/ 852831 h 4276054"/>
              <a:gd name="connsiteX4455" fmla="*/ 4835491 w 7037992"/>
              <a:gd name="connsiteY4455" fmla="*/ 840931 h 4276054"/>
              <a:gd name="connsiteX4456" fmla="*/ 4863221 w 7037992"/>
              <a:gd name="connsiteY4456" fmla="*/ 836964 h 4276054"/>
              <a:gd name="connsiteX4457" fmla="*/ 4867182 w 7037992"/>
              <a:gd name="connsiteY4457" fmla="*/ 829031 h 4276054"/>
              <a:gd name="connsiteX4458" fmla="*/ 4863221 w 7037992"/>
              <a:gd name="connsiteY4458" fmla="*/ 821098 h 4276054"/>
              <a:gd name="connsiteX4459" fmla="*/ 4890950 w 7037992"/>
              <a:gd name="connsiteY4459" fmla="*/ 821098 h 4276054"/>
              <a:gd name="connsiteX4460" fmla="*/ 4890950 w 7037992"/>
              <a:gd name="connsiteY4460" fmla="*/ 825064 h 4276054"/>
              <a:gd name="connsiteX4461" fmla="*/ 4875105 w 7037992"/>
              <a:gd name="connsiteY4461" fmla="*/ 829031 h 4276054"/>
              <a:gd name="connsiteX4462" fmla="*/ 4883027 w 7037992"/>
              <a:gd name="connsiteY4462" fmla="*/ 832998 h 4276054"/>
              <a:gd name="connsiteX4463" fmla="*/ 4942447 w 7037992"/>
              <a:gd name="connsiteY4463" fmla="*/ 817131 h 4276054"/>
              <a:gd name="connsiteX4464" fmla="*/ 4942447 w 7037992"/>
              <a:gd name="connsiteY4464" fmla="*/ 809198 h 4276054"/>
              <a:gd name="connsiteX4465" fmla="*/ 4958293 w 7037992"/>
              <a:gd name="connsiteY4465" fmla="*/ 817131 h 4276054"/>
              <a:gd name="connsiteX4466" fmla="*/ 4993945 w 7037992"/>
              <a:gd name="connsiteY4466" fmla="*/ 805231 h 4276054"/>
              <a:gd name="connsiteX4467" fmla="*/ 4993945 w 7037992"/>
              <a:gd name="connsiteY4467" fmla="*/ 801264 h 4276054"/>
              <a:gd name="connsiteX4468" fmla="*/ 5001867 w 7037992"/>
              <a:gd name="connsiteY4468" fmla="*/ 809198 h 4276054"/>
              <a:gd name="connsiteX4469" fmla="*/ 5005829 w 7037992"/>
              <a:gd name="connsiteY4469" fmla="*/ 805231 h 4276054"/>
              <a:gd name="connsiteX4470" fmla="*/ 5013751 w 7037992"/>
              <a:gd name="connsiteY4470" fmla="*/ 809198 h 4276054"/>
              <a:gd name="connsiteX4471" fmla="*/ 5025635 w 7037992"/>
              <a:gd name="connsiteY4471" fmla="*/ 797298 h 4276054"/>
              <a:gd name="connsiteX4472" fmla="*/ 5037519 w 7037992"/>
              <a:gd name="connsiteY4472" fmla="*/ 801264 h 4276054"/>
              <a:gd name="connsiteX4473" fmla="*/ 5037519 w 7037992"/>
              <a:gd name="connsiteY4473" fmla="*/ 789364 h 4276054"/>
              <a:gd name="connsiteX4474" fmla="*/ 5049170 w 7037992"/>
              <a:gd name="connsiteY4474" fmla="*/ 795198 h 4276054"/>
              <a:gd name="connsiteX4475" fmla="*/ 5043895 w 7037992"/>
              <a:gd name="connsiteY4475" fmla="*/ 798413 h 4276054"/>
              <a:gd name="connsiteX4476" fmla="*/ 5053365 w 7037992"/>
              <a:gd name="connsiteY4476" fmla="*/ 797298 h 4276054"/>
              <a:gd name="connsiteX4477" fmla="*/ 5051384 w 7037992"/>
              <a:gd name="connsiteY4477" fmla="*/ 796306 h 4276054"/>
              <a:gd name="connsiteX4478" fmla="*/ 5049170 w 7037992"/>
              <a:gd name="connsiteY4478" fmla="*/ 795198 h 4276054"/>
              <a:gd name="connsiteX4479" fmla="*/ 5065249 w 7037992"/>
              <a:gd name="connsiteY4479" fmla="*/ 785398 h 4276054"/>
              <a:gd name="connsiteX4480" fmla="*/ 5069210 w 7037992"/>
              <a:gd name="connsiteY4480" fmla="*/ 793331 h 4276054"/>
              <a:gd name="connsiteX4481" fmla="*/ 5085055 w 7037992"/>
              <a:gd name="connsiteY4481" fmla="*/ 769531 h 4276054"/>
              <a:gd name="connsiteX4482" fmla="*/ 5092661 w 7037992"/>
              <a:gd name="connsiteY4482" fmla="*/ 769531 h 4276054"/>
              <a:gd name="connsiteX4483" fmla="*/ 5090255 w 7037992"/>
              <a:gd name="connsiteY4483" fmla="*/ 773994 h 4276054"/>
              <a:gd name="connsiteX4484" fmla="*/ 5096939 w 7037992"/>
              <a:gd name="connsiteY4484" fmla="*/ 769531 h 4276054"/>
              <a:gd name="connsiteX4485" fmla="*/ 5095454 w 7037992"/>
              <a:gd name="connsiteY4485" fmla="*/ 769531 h 4276054"/>
              <a:gd name="connsiteX4486" fmla="*/ 5092661 w 7037992"/>
              <a:gd name="connsiteY4486" fmla="*/ 769531 h 4276054"/>
              <a:gd name="connsiteX4487" fmla="*/ 5095407 w 7037992"/>
              <a:gd name="connsiteY4487" fmla="*/ 764440 h 4276054"/>
              <a:gd name="connsiteX4488" fmla="*/ 5095454 w 7037992"/>
              <a:gd name="connsiteY4488" fmla="*/ 764449 h 4276054"/>
              <a:gd name="connsiteX4489" fmla="*/ 5096035 w 7037992"/>
              <a:gd name="connsiteY4489" fmla="*/ 763333 h 4276054"/>
              <a:gd name="connsiteX4490" fmla="*/ 5108823 w 7037992"/>
              <a:gd name="connsiteY4490" fmla="*/ 765564 h 4276054"/>
              <a:gd name="connsiteX4491" fmla="*/ 5108823 w 7037992"/>
              <a:gd name="connsiteY4491" fmla="*/ 749698 h 4276054"/>
              <a:gd name="connsiteX4492" fmla="*/ 5132591 w 7037992"/>
              <a:gd name="connsiteY4492" fmla="*/ 741765 h 4276054"/>
              <a:gd name="connsiteX4493" fmla="*/ 5144475 w 7037992"/>
              <a:gd name="connsiteY4493" fmla="*/ 729865 h 4276054"/>
              <a:gd name="connsiteX4494" fmla="*/ 5140514 w 7037992"/>
              <a:gd name="connsiteY4494" fmla="*/ 721931 h 4276054"/>
              <a:gd name="connsiteX4495" fmla="*/ 5144475 w 7037992"/>
              <a:gd name="connsiteY4495" fmla="*/ 721931 h 4276054"/>
              <a:gd name="connsiteX4496" fmla="*/ 5140514 w 7037992"/>
              <a:gd name="connsiteY4496" fmla="*/ 710031 h 4276054"/>
              <a:gd name="connsiteX4497" fmla="*/ 5160321 w 7037992"/>
              <a:gd name="connsiteY4497" fmla="*/ 698131 h 4276054"/>
              <a:gd name="connsiteX4498" fmla="*/ 5176166 w 7037992"/>
              <a:gd name="connsiteY4498" fmla="*/ 682265 h 4276054"/>
              <a:gd name="connsiteX4499" fmla="*/ 5180127 w 7037992"/>
              <a:gd name="connsiteY4499" fmla="*/ 674331 h 4276054"/>
              <a:gd name="connsiteX4500" fmla="*/ 5184089 w 7037992"/>
              <a:gd name="connsiteY4500" fmla="*/ 674331 h 4276054"/>
              <a:gd name="connsiteX4501" fmla="*/ 5180127 w 7037992"/>
              <a:gd name="connsiteY4501" fmla="*/ 682265 h 4276054"/>
              <a:gd name="connsiteX4502" fmla="*/ 5195973 w 7037992"/>
              <a:gd name="connsiteY4502" fmla="*/ 694165 h 4276054"/>
              <a:gd name="connsiteX4503" fmla="*/ 5199934 w 7037992"/>
              <a:gd name="connsiteY4503" fmla="*/ 690198 h 4276054"/>
              <a:gd name="connsiteX4504" fmla="*/ 5195973 w 7037992"/>
              <a:gd name="connsiteY4504" fmla="*/ 674331 h 4276054"/>
              <a:gd name="connsiteX4505" fmla="*/ 5201792 w 7037992"/>
              <a:gd name="connsiteY4505" fmla="*/ 672389 h 4276054"/>
              <a:gd name="connsiteX4506" fmla="*/ 5202410 w 7037992"/>
              <a:gd name="connsiteY4506" fmla="*/ 675819 h 4276054"/>
              <a:gd name="connsiteX4507" fmla="*/ 5207857 w 7037992"/>
              <a:gd name="connsiteY4507" fmla="*/ 670365 h 4276054"/>
              <a:gd name="connsiteX4508" fmla="*/ 5206371 w 7037992"/>
              <a:gd name="connsiteY4508" fmla="*/ 670861 h 4276054"/>
              <a:gd name="connsiteX4509" fmla="*/ 5201792 w 7037992"/>
              <a:gd name="connsiteY4509" fmla="*/ 672389 h 4276054"/>
              <a:gd name="connsiteX4510" fmla="*/ 5201729 w 7037992"/>
              <a:gd name="connsiteY4510" fmla="*/ 672038 h 4276054"/>
              <a:gd name="connsiteX4511" fmla="*/ 5208750 w 7037992"/>
              <a:gd name="connsiteY4511" fmla="*/ 659833 h 4276054"/>
              <a:gd name="connsiteX4512" fmla="*/ 5215718 w 7037992"/>
              <a:gd name="connsiteY4512" fmla="*/ 656977 h 4276054"/>
              <a:gd name="connsiteX4513" fmla="*/ 5219741 w 7037992"/>
              <a:gd name="connsiteY4513" fmla="*/ 654498 h 4276054"/>
              <a:gd name="connsiteX4514" fmla="*/ 5218750 w 7037992"/>
              <a:gd name="connsiteY4514" fmla="*/ 654498 h 4276054"/>
              <a:gd name="connsiteX4515" fmla="*/ 5212189 w 7037992"/>
              <a:gd name="connsiteY4515" fmla="*/ 654498 h 4276054"/>
              <a:gd name="connsiteX4516" fmla="*/ 5219470 w 7037992"/>
              <a:gd name="connsiteY4516" fmla="*/ 650160 h 4276054"/>
              <a:gd name="connsiteX4517" fmla="*/ 5247470 w 7037992"/>
              <a:gd name="connsiteY4517" fmla="*/ 634665 h 4276054"/>
              <a:gd name="connsiteX4518" fmla="*/ 5283122 w 7037992"/>
              <a:gd name="connsiteY4518" fmla="*/ 598965 h 4276054"/>
              <a:gd name="connsiteX4519" fmla="*/ 5294797 w 7037992"/>
              <a:gd name="connsiteY4519" fmla="*/ 590197 h 4276054"/>
              <a:gd name="connsiteX4520" fmla="*/ 5286588 w 7037992"/>
              <a:gd name="connsiteY4520" fmla="*/ 601940 h 4276054"/>
              <a:gd name="connsiteX4521" fmla="*/ 5283122 w 7037992"/>
              <a:gd name="connsiteY4521" fmla="*/ 606898 h 4276054"/>
              <a:gd name="connsiteX4522" fmla="*/ 5275199 w 7037992"/>
              <a:gd name="connsiteY4522" fmla="*/ 614832 h 4276054"/>
              <a:gd name="connsiteX4523" fmla="*/ 5275199 w 7037992"/>
              <a:gd name="connsiteY4523" fmla="*/ 626732 h 4276054"/>
              <a:gd name="connsiteX4524" fmla="*/ 5231625 w 7037992"/>
              <a:gd name="connsiteY4524" fmla="*/ 666398 h 4276054"/>
              <a:gd name="connsiteX4525" fmla="*/ 5203895 w 7037992"/>
              <a:gd name="connsiteY4525" fmla="*/ 706065 h 4276054"/>
              <a:gd name="connsiteX4526" fmla="*/ 5223702 w 7037992"/>
              <a:gd name="connsiteY4526" fmla="*/ 710031 h 4276054"/>
              <a:gd name="connsiteX4527" fmla="*/ 5199934 w 7037992"/>
              <a:gd name="connsiteY4527" fmla="*/ 733831 h 4276054"/>
              <a:gd name="connsiteX4528" fmla="*/ 5207857 w 7037992"/>
              <a:gd name="connsiteY4528" fmla="*/ 737798 h 4276054"/>
              <a:gd name="connsiteX4529" fmla="*/ 5219741 w 7037992"/>
              <a:gd name="connsiteY4529" fmla="*/ 725898 h 4276054"/>
              <a:gd name="connsiteX4530" fmla="*/ 5219741 w 7037992"/>
              <a:gd name="connsiteY4530" fmla="*/ 737798 h 4276054"/>
              <a:gd name="connsiteX4531" fmla="*/ 5203895 w 7037992"/>
              <a:gd name="connsiteY4531" fmla="*/ 753664 h 4276054"/>
              <a:gd name="connsiteX4532" fmla="*/ 5203895 w 7037992"/>
              <a:gd name="connsiteY4532" fmla="*/ 757631 h 4276054"/>
              <a:gd name="connsiteX4533" fmla="*/ 5223702 w 7037992"/>
              <a:gd name="connsiteY4533" fmla="*/ 749698 h 4276054"/>
              <a:gd name="connsiteX4534" fmla="*/ 5243509 w 7037992"/>
              <a:gd name="connsiteY4534" fmla="*/ 721931 h 4276054"/>
              <a:gd name="connsiteX4535" fmla="*/ 5243509 w 7037992"/>
              <a:gd name="connsiteY4535" fmla="*/ 733831 h 4276054"/>
              <a:gd name="connsiteX4536" fmla="*/ 5251431 w 7037992"/>
              <a:gd name="connsiteY4536" fmla="*/ 733831 h 4276054"/>
              <a:gd name="connsiteX4537" fmla="*/ 5251431 w 7037992"/>
              <a:gd name="connsiteY4537" fmla="*/ 737798 h 4276054"/>
              <a:gd name="connsiteX4538" fmla="*/ 5235586 w 7037992"/>
              <a:gd name="connsiteY4538" fmla="*/ 737798 h 4276054"/>
              <a:gd name="connsiteX4539" fmla="*/ 5223702 w 7037992"/>
              <a:gd name="connsiteY4539" fmla="*/ 757631 h 4276054"/>
              <a:gd name="connsiteX4540" fmla="*/ 5243509 w 7037992"/>
              <a:gd name="connsiteY4540" fmla="*/ 757631 h 4276054"/>
              <a:gd name="connsiteX4541" fmla="*/ 5255393 w 7037992"/>
              <a:gd name="connsiteY4541" fmla="*/ 745731 h 4276054"/>
              <a:gd name="connsiteX4542" fmla="*/ 5275199 w 7037992"/>
              <a:gd name="connsiteY4542" fmla="*/ 741765 h 4276054"/>
              <a:gd name="connsiteX4543" fmla="*/ 5219741 w 7037992"/>
              <a:gd name="connsiteY4543" fmla="*/ 773498 h 4276054"/>
              <a:gd name="connsiteX4544" fmla="*/ 5283122 w 7037992"/>
              <a:gd name="connsiteY4544" fmla="*/ 765564 h 4276054"/>
              <a:gd name="connsiteX4545" fmla="*/ 5294303 w 7037992"/>
              <a:gd name="connsiteY4545" fmla="*/ 761086 h 4276054"/>
              <a:gd name="connsiteX4546" fmla="*/ 5299401 w 7037992"/>
              <a:gd name="connsiteY4546" fmla="*/ 762466 h 4276054"/>
              <a:gd name="connsiteX4547" fmla="*/ 5302929 w 7037992"/>
              <a:gd name="connsiteY4547" fmla="*/ 757631 h 4276054"/>
              <a:gd name="connsiteX4548" fmla="*/ 5300453 w 7037992"/>
              <a:gd name="connsiteY4548" fmla="*/ 758623 h 4276054"/>
              <a:gd name="connsiteX4549" fmla="*/ 5294303 w 7037992"/>
              <a:gd name="connsiteY4549" fmla="*/ 761086 h 4276054"/>
              <a:gd name="connsiteX4550" fmla="*/ 5292530 w 7037992"/>
              <a:gd name="connsiteY4550" fmla="*/ 760606 h 4276054"/>
              <a:gd name="connsiteX4551" fmla="*/ 5326697 w 7037992"/>
              <a:gd name="connsiteY4551" fmla="*/ 745731 h 4276054"/>
              <a:gd name="connsiteX4552" fmla="*/ 5326697 w 7037992"/>
              <a:gd name="connsiteY4552" fmla="*/ 749698 h 4276054"/>
              <a:gd name="connsiteX4553" fmla="*/ 5346503 w 7037992"/>
              <a:gd name="connsiteY4553" fmla="*/ 753664 h 4276054"/>
              <a:gd name="connsiteX4554" fmla="*/ 5354426 w 7037992"/>
              <a:gd name="connsiteY4554" fmla="*/ 745731 h 4276054"/>
              <a:gd name="connsiteX4555" fmla="*/ 5358387 w 7037992"/>
              <a:gd name="connsiteY4555" fmla="*/ 749698 h 4276054"/>
              <a:gd name="connsiteX4556" fmla="*/ 5374233 w 7037992"/>
              <a:gd name="connsiteY4556" fmla="*/ 741765 h 4276054"/>
              <a:gd name="connsiteX4557" fmla="*/ 5382155 w 7037992"/>
              <a:gd name="connsiteY4557" fmla="*/ 745731 h 4276054"/>
              <a:gd name="connsiteX4558" fmla="*/ 5398001 w 7037992"/>
              <a:gd name="connsiteY4558" fmla="*/ 737798 h 4276054"/>
              <a:gd name="connsiteX4559" fmla="*/ 5413846 w 7037992"/>
              <a:gd name="connsiteY4559" fmla="*/ 734625 h 4276054"/>
              <a:gd name="connsiteX4560" fmla="*/ 5413846 w 7037992"/>
              <a:gd name="connsiteY4560" fmla="*/ 744244 h 4276054"/>
              <a:gd name="connsiteX4561" fmla="*/ 5413846 w 7037992"/>
              <a:gd name="connsiteY4561" fmla="*/ 745731 h 4276054"/>
              <a:gd name="connsiteX4562" fmla="*/ 5429691 w 7037992"/>
              <a:gd name="connsiteY4562" fmla="*/ 753664 h 4276054"/>
              <a:gd name="connsiteX4563" fmla="*/ 5425730 w 7037992"/>
              <a:gd name="connsiteY4563" fmla="*/ 757631 h 4276054"/>
              <a:gd name="connsiteX4564" fmla="*/ 5390078 w 7037992"/>
              <a:gd name="connsiteY4564" fmla="*/ 753664 h 4276054"/>
              <a:gd name="connsiteX4565" fmla="*/ 5382155 w 7037992"/>
              <a:gd name="connsiteY4565" fmla="*/ 769531 h 4276054"/>
              <a:gd name="connsiteX4566" fmla="*/ 5370271 w 7037992"/>
              <a:gd name="connsiteY4566" fmla="*/ 765564 h 4276054"/>
              <a:gd name="connsiteX4567" fmla="*/ 5366310 w 7037992"/>
              <a:gd name="connsiteY4567" fmla="*/ 765564 h 4276054"/>
              <a:gd name="connsiteX4568" fmla="*/ 5334619 w 7037992"/>
              <a:gd name="connsiteY4568" fmla="*/ 773498 h 4276054"/>
              <a:gd name="connsiteX4569" fmla="*/ 5338581 w 7037992"/>
              <a:gd name="connsiteY4569" fmla="*/ 777464 h 4276054"/>
              <a:gd name="connsiteX4570" fmla="*/ 5326697 w 7037992"/>
              <a:gd name="connsiteY4570" fmla="*/ 773498 h 4276054"/>
              <a:gd name="connsiteX4571" fmla="*/ 5314813 w 7037992"/>
              <a:gd name="connsiteY4571" fmla="*/ 785398 h 4276054"/>
              <a:gd name="connsiteX4572" fmla="*/ 5302929 w 7037992"/>
              <a:gd name="connsiteY4572" fmla="*/ 781431 h 4276054"/>
              <a:gd name="connsiteX4573" fmla="*/ 5298967 w 7037992"/>
              <a:gd name="connsiteY4573" fmla="*/ 789364 h 4276054"/>
              <a:gd name="connsiteX4574" fmla="*/ 5291045 w 7037992"/>
              <a:gd name="connsiteY4574" fmla="*/ 785398 h 4276054"/>
              <a:gd name="connsiteX4575" fmla="*/ 5279161 w 7037992"/>
              <a:gd name="connsiteY4575" fmla="*/ 805231 h 4276054"/>
              <a:gd name="connsiteX4576" fmla="*/ 5271238 w 7037992"/>
              <a:gd name="connsiteY4576" fmla="*/ 801264 h 4276054"/>
              <a:gd name="connsiteX4577" fmla="*/ 5271238 w 7037992"/>
              <a:gd name="connsiteY4577" fmla="*/ 793331 h 4276054"/>
              <a:gd name="connsiteX4578" fmla="*/ 5243509 w 7037992"/>
              <a:gd name="connsiteY4578" fmla="*/ 797298 h 4276054"/>
              <a:gd name="connsiteX4579" fmla="*/ 5239547 w 7037992"/>
              <a:gd name="connsiteY4579" fmla="*/ 805231 h 4276054"/>
              <a:gd name="connsiteX4580" fmla="*/ 5231625 w 7037992"/>
              <a:gd name="connsiteY4580" fmla="*/ 797298 h 4276054"/>
              <a:gd name="connsiteX4581" fmla="*/ 5235586 w 7037992"/>
              <a:gd name="connsiteY4581" fmla="*/ 785398 h 4276054"/>
              <a:gd name="connsiteX4582" fmla="*/ 5215779 w 7037992"/>
              <a:gd name="connsiteY4582" fmla="*/ 785398 h 4276054"/>
              <a:gd name="connsiteX4583" fmla="*/ 5223702 w 7037992"/>
              <a:gd name="connsiteY4583" fmla="*/ 805231 h 4276054"/>
              <a:gd name="connsiteX4584" fmla="*/ 5211818 w 7037992"/>
              <a:gd name="connsiteY4584" fmla="*/ 809198 h 4276054"/>
              <a:gd name="connsiteX4585" fmla="*/ 5184089 w 7037992"/>
              <a:gd name="connsiteY4585" fmla="*/ 809198 h 4276054"/>
              <a:gd name="connsiteX4586" fmla="*/ 5156359 w 7037992"/>
              <a:gd name="connsiteY4586" fmla="*/ 821098 h 4276054"/>
              <a:gd name="connsiteX4587" fmla="*/ 5128630 w 7037992"/>
              <a:gd name="connsiteY4587" fmla="*/ 829031 h 4276054"/>
              <a:gd name="connsiteX4588" fmla="*/ 5092978 w 7037992"/>
              <a:gd name="connsiteY4588" fmla="*/ 856797 h 4276054"/>
              <a:gd name="connsiteX4589" fmla="*/ 5104862 w 7037992"/>
              <a:gd name="connsiteY4589" fmla="*/ 864731 h 4276054"/>
              <a:gd name="connsiteX4590" fmla="*/ 5057326 w 7037992"/>
              <a:gd name="connsiteY4590" fmla="*/ 900431 h 4276054"/>
              <a:gd name="connsiteX4591" fmla="*/ 5045442 w 7037992"/>
              <a:gd name="connsiteY4591" fmla="*/ 924231 h 4276054"/>
              <a:gd name="connsiteX4592" fmla="*/ 5053365 w 7037992"/>
              <a:gd name="connsiteY4592" fmla="*/ 924231 h 4276054"/>
              <a:gd name="connsiteX4593" fmla="*/ 5057326 w 7037992"/>
              <a:gd name="connsiteY4593" fmla="*/ 916297 h 4276054"/>
              <a:gd name="connsiteX4594" fmla="*/ 5069210 w 7037992"/>
              <a:gd name="connsiteY4594" fmla="*/ 940097 h 4276054"/>
              <a:gd name="connsiteX4595" fmla="*/ 5085055 w 7037992"/>
              <a:gd name="connsiteY4595" fmla="*/ 940097 h 4276054"/>
              <a:gd name="connsiteX4596" fmla="*/ 5089017 w 7037992"/>
              <a:gd name="connsiteY4596" fmla="*/ 936131 h 4276054"/>
              <a:gd name="connsiteX4597" fmla="*/ 5077133 w 7037992"/>
              <a:gd name="connsiteY4597" fmla="*/ 932164 h 4276054"/>
              <a:gd name="connsiteX4598" fmla="*/ 5104862 w 7037992"/>
              <a:gd name="connsiteY4598" fmla="*/ 920264 h 4276054"/>
              <a:gd name="connsiteX4599" fmla="*/ 5108823 w 7037992"/>
              <a:gd name="connsiteY4599" fmla="*/ 924231 h 4276054"/>
              <a:gd name="connsiteX4600" fmla="*/ 5113859 w 7037992"/>
              <a:gd name="connsiteY4600" fmla="*/ 920869 h 4276054"/>
              <a:gd name="connsiteX4601" fmla="*/ 5115261 w 7037992"/>
              <a:gd name="connsiteY4601" fmla="*/ 921256 h 4276054"/>
              <a:gd name="connsiteX4602" fmla="*/ 5116737 w 7037992"/>
              <a:gd name="connsiteY4602" fmla="*/ 918947 h 4276054"/>
              <a:gd name="connsiteX4603" fmla="*/ 5119222 w 7037992"/>
              <a:gd name="connsiteY4603" fmla="*/ 917289 h 4276054"/>
              <a:gd name="connsiteX4604" fmla="*/ 5120707 w 7037992"/>
              <a:gd name="connsiteY4604" fmla="*/ 916297 h 4276054"/>
              <a:gd name="connsiteX4605" fmla="*/ 5117798 w 7037992"/>
              <a:gd name="connsiteY4605" fmla="*/ 917289 h 4276054"/>
              <a:gd name="connsiteX4606" fmla="*/ 5116737 w 7037992"/>
              <a:gd name="connsiteY4606" fmla="*/ 918947 h 4276054"/>
              <a:gd name="connsiteX4607" fmla="*/ 5113859 w 7037992"/>
              <a:gd name="connsiteY4607" fmla="*/ 920869 h 4276054"/>
              <a:gd name="connsiteX4608" fmla="*/ 5113466 w 7037992"/>
              <a:gd name="connsiteY4608" fmla="*/ 920760 h 4276054"/>
              <a:gd name="connsiteX4609" fmla="*/ 5112785 w 7037992"/>
              <a:gd name="connsiteY4609" fmla="*/ 908364 h 4276054"/>
              <a:gd name="connsiteX4610" fmla="*/ 5128630 w 7037992"/>
              <a:gd name="connsiteY4610" fmla="*/ 916297 h 4276054"/>
              <a:gd name="connsiteX4611" fmla="*/ 5152398 w 7037992"/>
              <a:gd name="connsiteY4611" fmla="*/ 916297 h 4276054"/>
              <a:gd name="connsiteX4612" fmla="*/ 5160321 w 7037992"/>
              <a:gd name="connsiteY4612" fmla="*/ 912331 h 4276054"/>
              <a:gd name="connsiteX4613" fmla="*/ 5184089 w 7037992"/>
              <a:gd name="connsiteY4613" fmla="*/ 904397 h 4276054"/>
              <a:gd name="connsiteX4614" fmla="*/ 5180127 w 7037992"/>
              <a:gd name="connsiteY4614" fmla="*/ 916297 h 4276054"/>
              <a:gd name="connsiteX4615" fmla="*/ 5188050 w 7037992"/>
              <a:gd name="connsiteY4615" fmla="*/ 920264 h 4276054"/>
              <a:gd name="connsiteX4616" fmla="*/ 5239547 w 7037992"/>
              <a:gd name="connsiteY4616" fmla="*/ 912331 h 4276054"/>
              <a:gd name="connsiteX4617" fmla="*/ 5310851 w 7037992"/>
              <a:gd name="connsiteY4617" fmla="*/ 896464 h 4276054"/>
              <a:gd name="connsiteX4618" fmla="*/ 5338581 w 7037992"/>
              <a:gd name="connsiteY4618" fmla="*/ 888531 h 4276054"/>
              <a:gd name="connsiteX4619" fmla="*/ 5342542 w 7037992"/>
              <a:gd name="connsiteY4619" fmla="*/ 888531 h 4276054"/>
              <a:gd name="connsiteX4620" fmla="*/ 5354426 w 7037992"/>
              <a:gd name="connsiteY4620" fmla="*/ 880597 h 4276054"/>
              <a:gd name="connsiteX4621" fmla="*/ 5326697 w 7037992"/>
              <a:gd name="connsiteY4621" fmla="*/ 876631 h 4276054"/>
              <a:gd name="connsiteX4622" fmla="*/ 5342542 w 7037992"/>
              <a:gd name="connsiteY4622" fmla="*/ 872664 h 4276054"/>
              <a:gd name="connsiteX4623" fmla="*/ 5350465 w 7037992"/>
              <a:gd name="connsiteY4623" fmla="*/ 868697 h 4276054"/>
              <a:gd name="connsiteX4624" fmla="*/ 5386117 w 7037992"/>
              <a:gd name="connsiteY4624" fmla="*/ 860764 h 4276054"/>
              <a:gd name="connsiteX4625" fmla="*/ 5390078 w 7037992"/>
              <a:gd name="connsiteY4625" fmla="*/ 852831 h 4276054"/>
              <a:gd name="connsiteX4626" fmla="*/ 5409885 w 7037992"/>
              <a:gd name="connsiteY4626" fmla="*/ 856797 h 4276054"/>
              <a:gd name="connsiteX4627" fmla="*/ 5417807 w 7037992"/>
              <a:gd name="connsiteY4627" fmla="*/ 856797 h 4276054"/>
              <a:gd name="connsiteX4628" fmla="*/ 5425730 w 7037992"/>
              <a:gd name="connsiteY4628" fmla="*/ 848864 h 4276054"/>
              <a:gd name="connsiteX4629" fmla="*/ 5449498 w 7037992"/>
              <a:gd name="connsiteY4629" fmla="*/ 844898 h 4276054"/>
              <a:gd name="connsiteX4630" fmla="*/ 5445537 w 7037992"/>
              <a:gd name="connsiteY4630" fmla="*/ 836964 h 4276054"/>
              <a:gd name="connsiteX4631" fmla="*/ 5453459 w 7037992"/>
              <a:gd name="connsiteY4631" fmla="*/ 836964 h 4276054"/>
              <a:gd name="connsiteX4632" fmla="*/ 5465343 w 7037992"/>
              <a:gd name="connsiteY4632" fmla="*/ 844898 h 4276054"/>
              <a:gd name="connsiteX4633" fmla="*/ 5493073 w 7037992"/>
              <a:gd name="connsiteY4633" fmla="*/ 832998 h 4276054"/>
              <a:gd name="connsiteX4634" fmla="*/ 5500995 w 7037992"/>
              <a:gd name="connsiteY4634" fmla="*/ 832998 h 4276054"/>
              <a:gd name="connsiteX4635" fmla="*/ 5497034 w 7037992"/>
              <a:gd name="connsiteY4635" fmla="*/ 836964 h 4276054"/>
              <a:gd name="connsiteX4636" fmla="*/ 5508918 w 7037992"/>
              <a:gd name="connsiteY4636" fmla="*/ 840931 h 4276054"/>
              <a:gd name="connsiteX4637" fmla="*/ 5548531 w 7037992"/>
              <a:gd name="connsiteY4637" fmla="*/ 821098 h 4276054"/>
              <a:gd name="connsiteX4638" fmla="*/ 5560415 w 7037992"/>
              <a:gd name="connsiteY4638" fmla="*/ 829031 h 4276054"/>
              <a:gd name="connsiteX4639" fmla="*/ 5576261 w 7037992"/>
              <a:gd name="connsiteY4639" fmla="*/ 825064 h 4276054"/>
              <a:gd name="connsiteX4640" fmla="*/ 5580222 w 7037992"/>
              <a:gd name="connsiteY4640" fmla="*/ 817131 h 4276054"/>
              <a:gd name="connsiteX4641" fmla="*/ 5603990 w 7037992"/>
              <a:gd name="connsiteY4641" fmla="*/ 805231 h 4276054"/>
              <a:gd name="connsiteX4642" fmla="*/ 5635681 w 7037992"/>
              <a:gd name="connsiteY4642" fmla="*/ 805231 h 4276054"/>
              <a:gd name="connsiteX4643" fmla="*/ 5603990 w 7037992"/>
              <a:gd name="connsiteY4643" fmla="*/ 817131 h 4276054"/>
              <a:gd name="connsiteX4644" fmla="*/ 5584183 w 7037992"/>
              <a:gd name="connsiteY4644" fmla="*/ 825064 h 4276054"/>
              <a:gd name="connsiteX4645" fmla="*/ 5588145 w 7037992"/>
              <a:gd name="connsiteY4645" fmla="*/ 829031 h 4276054"/>
              <a:gd name="connsiteX4646" fmla="*/ 5572299 w 7037992"/>
              <a:gd name="connsiteY4646" fmla="*/ 836964 h 4276054"/>
              <a:gd name="connsiteX4647" fmla="*/ 5584183 w 7037992"/>
              <a:gd name="connsiteY4647" fmla="*/ 840931 h 4276054"/>
              <a:gd name="connsiteX4648" fmla="*/ 5615379 w 7037992"/>
              <a:gd name="connsiteY4648" fmla="*/ 833989 h 4276054"/>
              <a:gd name="connsiteX4649" fmla="*/ 5617953 w 7037992"/>
              <a:gd name="connsiteY4649" fmla="*/ 833416 h 4276054"/>
              <a:gd name="connsiteX4650" fmla="*/ 5603990 w 7037992"/>
              <a:gd name="connsiteY4650" fmla="*/ 848864 h 4276054"/>
              <a:gd name="connsiteX4651" fmla="*/ 5576261 w 7037992"/>
              <a:gd name="connsiteY4651" fmla="*/ 844898 h 4276054"/>
              <a:gd name="connsiteX4652" fmla="*/ 5564377 w 7037992"/>
              <a:gd name="connsiteY4652" fmla="*/ 852831 h 4276054"/>
              <a:gd name="connsiteX4653" fmla="*/ 5556454 w 7037992"/>
              <a:gd name="connsiteY4653" fmla="*/ 844898 h 4276054"/>
              <a:gd name="connsiteX4654" fmla="*/ 5552493 w 7037992"/>
              <a:gd name="connsiteY4654" fmla="*/ 852831 h 4276054"/>
              <a:gd name="connsiteX4655" fmla="*/ 5532686 w 7037992"/>
              <a:gd name="connsiteY4655" fmla="*/ 848864 h 4276054"/>
              <a:gd name="connsiteX4656" fmla="*/ 5493073 w 7037992"/>
              <a:gd name="connsiteY4656" fmla="*/ 860764 h 4276054"/>
              <a:gd name="connsiteX4657" fmla="*/ 5477227 w 7037992"/>
              <a:gd name="connsiteY4657" fmla="*/ 868697 h 4276054"/>
              <a:gd name="connsiteX4658" fmla="*/ 5465343 w 7037992"/>
              <a:gd name="connsiteY4658" fmla="*/ 868697 h 4276054"/>
              <a:gd name="connsiteX4659" fmla="*/ 5409885 w 7037992"/>
              <a:gd name="connsiteY4659" fmla="*/ 884564 h 4276054"/>
              <a:gd name="connsiteX4660" fmla="*/ 5401962 w 7037992"/>
              <a:gd name="connsiteY4660" fmla="*/ 884564 h 4276054"/>
              <a:gd name="connsiteX4661" fmla="*/ 5394039 w 7037992"/>
              <a:gd name="connsiteY4661" fmla="*/ 884564 h 4276054"/>
              <a:gd name="connsiteX4662" fmla="*/ 5382155 w 7037992"/>
              <a:gd name="connsiteY4662" fmla="*/ 888531 h 4276054"/>
              <a:gd name="connsiteX4663" fmla="*/ 5378194 w 7037992"/>
              <a:gd name="connsiteY4663" fmla="*/ 896464 h 4276054"/>
              <a:gd name="connsiteX4664" fmla="*/ 5386117 w 7037992"/>
              <a:gd name="connsiteY4664" fmla="*/ 896464 h 4276054"/>
              <a:gd name="connsiteX4665" fmla="*/ 5326697 w 7037992"/>
              <a:gd name="connsiteY4665" fmla="*/ 908364 h 4276054"/>
              <a:gd name="connsiteX4666" fmla="*/ 5330658 w 7037992"/>
              <a:gd name="connsiteY4666" fmla="*/ 912331 h 4276054"/>
              <a:gd name="connsiteX4667" fmla="*/ 5287083 w 7037992"/>
              <a:gd name="connsiteY4667" fmla="*/ 916297 h 4276054"/>
              <a:gd name="connsiteX4668" fmla="*/ 5255393 w 7037992"/>
              <a:gd name="connsiteY4668" fmla="*/ 916297 h 4276054"/>
              <a:gd name="connsiteX4669" fmla="*/ 5180127 w 7037992"/>
              <a:gd name="connsiteY4669" fmla="*/ 932164 h 4276054"/>
              <a:gd name="connsiteX4670" fmla="*/ 5140514 w 7037992"/>
              <a:gd name="connsiteY4670" fmla="*/ 944064 h 4276054"/>
              <a:gd name="connsiteX4671" fmla="*/ 5152398 w 7037992"/>
              <a:gd name="connsiteY4671" fmla="*/ 928197 h 4276054"/>
              <a:gd name="connsiteX4672" fmla="*/ 5148437 w 7037992"/>
              <a:gd name="connsiteY4672" fmla="*/ 924231 h 4276054"/>
              <a:gd name="connsiteX4673" fmla="*/ 5136553 w 7037992"/>
              <a:gd name="connsiteY4673" fmla="*/ 928197 h 4276054"/>
              <a:gd name="connsiteX4674" fmla="*/ 5128630 w 7037992"/>
              <a:gd name="connsiteY4674" fmla="*/ 932164 h 4276054"/>
              <a:gd name="connsiteX4675" fmla="*/ 5132591 w 7037992"/>
              <a:gd name="connsiteY4675" fmla="*/ 936131 h 4276054"/>
              <a:gd name="connsiteX4676" fmla="*/ 5132591 w 7037992"/>
              <a:gd name="connsiteY4676" fmla="*/ 944064 h 4276054"/>
              <a:gd name="connsiteX4677" fmla="*/ 5108823 w 7037992"/>
              <a:gd name="connsiteY4677" fmla="*/ 951997 h 4276054"/>
              <a:gd name="connsiteX4678" fmla="*/ 5089017 w 7037992"/>
              <a:gd name="connsiteY4678" fmla="*/ 951997 h 4276054"/>
              <a:gd name="connsiteX4679" fmla="*/ 5057326 w 7037992"/>
              <a:gd name="connsiteY4679" fmla="*/ 975797 h 4276054"/>
              <a:gd name="connsiteX4680" fmla="*/ 5061287 w 7037992"/>
              <a:gd name="connsiteY4680" fmla="*/ 963897 h 4276054"/>
              <a:gd name="connsiteX4681" fmla="*/ 5049403 w 7037992"/>
              <a:gd name="connsiteY4681" fmla="*/ 959930 h 4276054"/>
              <a:gd name="connsiteX4682" fmla="*/ 5013751 w 7037992"/>
              <a:gd name="connsiteY4682" fmla="*/ 971830 h 4276054"/>
              <a:gd name="connsiteX4683" fmla="*/ 5005829 w 7037992"/>
              <a:gd name="connsiteY4683" fmla="*/ 975797 h 4276054"/>
              <a:gd name="connsiteX4684" fmla="*/ 5009790 w 7037992"/>
              <a:gd name="connsiteY4684" fmla="*/ 979764 h 4276054"/>
              <a:gd name="connsiteX4685" fmla="*/ 4974138 w 7037992"/>
              <a:gd name="connsiteY4685" fmla="*/ 983730 h 4276054"/>
              <a:gd name="connsiteX4686" fmla="*/ 4962254 w 7037992"/>
              <a:gd name="connsiteY4686" fmla="*/ 999597 h 4276054"/>
              <a:gd name="connsiteX4687" fmla="*/ 4978099 w 7037992"/>
              <a:gd name="connsiteY4687" fmla="*/ 999597 h 4276054"/>
              <a:gd name="connsiteX4688" fmla="*/ 4982061 w 7037992"/>
              <a:gd name="connsiteY4688" fmla="*/ 999597 h 4276054"/>
              <a:gd name="connsiteX4689" fmla="*/ 4979145 w 7037992"/>
              <a:gd name="connsiteY4689" fmla="*/ 1002517 h 4276054"/>
              <a:gd name="connsiteX4690" fmla="*/ 4967028 w 7037992"/>
              <a:gd name="connsiteY4690" fmla="*/ 1007871 h 4276054"/>
              <a:gd name="connsiteX4691" fmla="*/ 4942447 w 7037992"/>
              <a:gd name="connsiteY4691" fmla="*/ 1019430 h 4276054"/>
              <a:gd name="connsiteX4692" fmla="*/ 4942447 w 7037992"/>
              <a:gd name="connsiteY4692" fmla="*/ 1027364 h 4276054"/>
              <a:gd name="connsiteX4693" fmla="*/ 4970177 w 7037992"/>
              <a:gd name="connsiteY4693" fmla="*/ 1043230 h 4276054"/>
              <a:gd name="connsiteX4694" fmla="*/ 4982061 w 7037992"/>
              <a:gd name="connsiteY4694" fmla="*/ 1043230 h 4276054"/>
              <a:gd name="connsiteX4695" fmla="*/ 4982061 w 7037992"/>
              <a:gd name="connsiteY4695" fmla="*/ 1031330 h 4276054"/>
              <a:gd name="connsiteX4696" fmla="*/ 4997906 w 7037992"/>
              <a:gd name="connsiteY4696" fmla="*/ 1023397 h 4276054"/>
              <a:gd name="connsiteX4697" fmla="*/ 5013751 w 7037992"/>
              <a:gd name="connsiteY4697" fmla="*/ 1027364 h 4276054"/>
              <a:gd name="connsiteX4698" fmla="*/ 5017713 w 7037992"/>
              <a:gd name="connsiteY4698" fmla="*/ 1035297 h 4276054"/>
              <a:gd name="connsiteX4699" fmla="*/ 5033558 w 7037992"/>
              <a:gd name="connsiteY4699" fmla="*/ 1031330 h 4276054"/>
              <a:gd name="connsiteX4700" fmla="*/ 5049403 w 7037992"/>
              <a:gd name="connsiteY4700" fmla="*/ 1015464 h 4276054"/>
              <a:gd name="connsiteX4701" fmla="*/ 5021674 w 7037992"/>
              <a:gd name="connsiteY4701" fmla="*/ 991664 h 4276054"/>
              <a:gd name="connsiteX4702" fmla="*/ 5069210 w 7037992"/>
              <a:gd name="connsiteY4702" fmla="*/ 1007530 h 4276054"/>
              <a:gd name="connsiteX4703" fmla="*/ 5085055 w 7037992"/>
              <a:gd name="connsiteY4703" fmla="*/ 999597 h 4276054"/>
              <a:gd name="connsiteX4704" fmla="*/ 5100901 w 7037992"/>
              <a:gd name="connsiteY4704" fmla="*/ 995630 h 4276054"/>
              <a:gd name="connsiteX4705" fmla="*/ 5096939 w 7037992"/>
              <a:gd name="connsiteY4705" fmla="*/ 1007530 h 4276054"/>
              <a:gd name="connsiteX4706" fmla="*/ 5081094 w 7037992"/>
              <a:gd name="connsiteY4706" fmla="*/ 1007530 h 4276054"/>
              <a:gd name="connsiteX4707" fmla="*/ 5085055 w 7037992"/>
              <a:gd name="connsiteY4707" fmla="*/ 1023397 h 4276054"/>
              <a:gd name="connsiteX4708" fmla="*/ 5104862 w 7037992"/>
              <a:gd name="connsiteY4708" fmla="*/ 1015464 h 4276054"/>
              <a:gd name="connsiteX4709" fmla="*/ 5112785 w 7037992"/>
              <a:gd name="connsiteY4709" fmla="*/ 1019430 h 4276054"/>
              <a:gd name="connsiteX4710" fmla="*/ 5168243 w 7037992"/>
              <a:gd name="connsiteY4710" fmla="*/ 999597 h 4276054"/>
              <a:gd name="connsiteX4711" fmla="*/ 5227663 w 7037992"/>
              <a:gd name="connsiteY4711" fmla="*/ 987697 h 4276054"/>
              <a:gd name="connsiteX4712" fmla="*/ 5251431 w 7037992"/>
              <a:gd name="connsiteY4712" fmla="*/ 983730 h 4276054"/>
              <a:gd name="connsiteX4713" fmla="*/ 5251431 w 7037992"/>
              <a:gd name="connsiteY4713" fmla="*/ 995630 h 4276054"/>
              <a:gd name="connsiteX4714" fmla="*/ 5259354 w 7037992"/>
              <a:gd name="connsiteY4714" fmla="*/ 991664 h 4276054"/>
              <a:gd name="connsiteX4715" fmla="*/ 5255393 w 7037992"/>
              <a:gd name="connsiteY4715" fmla="*/ 983730 h 4276054"/>
              <a:gd name="connsiteX4716" fmla="*/ 5283122 w 7037992"/>
              <a:gd name="connsiteY4716" fmla="*/ 987697 h 4276054"/>
              <a:gd name="connsiteX4717" fmla="*/ 5287083 w 7037992"/>
              <a:gd name="connsiteY4717" fmla="*/ 979764 h 4276054"/>
              <a:gd name="connsiteX4718" fmla="*/ 5326697 w 7037992"/>
              <a:gd name="connsiteY4718" fmla="*/ 971830 h 4276054"/>
              <a:gd name="connsiteX4719" fmla="*/ 5358387 w 7037992"/>
              <a:gd name="connsiteY4719" fmla="*/ 971830 h 4276054"/>
              <a:gd name="connsiteX4720" fmla="*/ 5449498 w 7037992"/>
              <a:gd name="connsiteY4720" fmla="*/ 948031 h 4276054"/>
              <a:gd name="connsiteX4721" fmla="*/ 5457421 w 7037992"/>
              <a:gd name="connsiteY4721" fmla="*/ 944064 h 4276054"/>
              <a:gd name="connsiteX4722" fmla="*/ 5497034 w 7037992"/>
              <a:gd name="connsiteY4722" fmla="*/ 936131 h 4276054"/>
              <a:gd name="connsiteX4723" fmla="*/ 5497034 w 7037992"/>
              <a:gd name="connsiteY4723" fmla="*/ 928197 h 4276054"/>
              <a:gd name="connsiteX4724" fmla="*/ 5508918 w 7037992"/>
              <a:gd name="connsiteY4724" fmla="*/ 920264 h 4276054"/>
              <a:gd name="connsiteX4725" fmla="*/ 5512879 w 7037992"/>
              <a:gd name="connsiteY4725" fmla="*/ 928197 h 4276054"/>
              <a:gd name="connsiteX4726" fmla="*/ 5508918 w 7037992"/>
              <a:gd name="connsiteY4726" fmla="*/ 936131 h 4276054"/>
              <a:gd name="connsiteX4727" fmla="*/ 5477227 w 7037992"/>
              <a:gd name="connsiteY4727" fmla="*/ 944064 h 4276054"/>
              <a:gd name="connsiteX4728" fmla="*/ 5504957 w 7037992"/>
              <a:gd name="connsiteY4728" fmla="*/ 951997 h 4276054"/>
              <a:gd name="connsiteX4729" fmla="*/ 5524763 w 7037992"/>
              <a:gd name="connsiteY4729" fmla="*/ 932164 h 4276054"/>
              <a:gd name="connsiteX4730" fmla="*/ 5528725 w 7037992"/>
              <a:gd name="connsiteY4730" fmla="*/ 944064 h 4276054"/>
              <a:gd name="connsiteX4731" fmla="*/ 5552493 w 7037992"/>
              <a:gd name="connsiteY4731" fmla="*/ 948031 h 4276054"/>
              <a:gd name="connsiteX4732" fmla="*/ 5548531 w 7037992"/>
              <a:gd name="connsiteY4732" fmla="*/ 955964 h 4276054"/>
              <a:gd name="connsiteX4733" fmla="*/ 5576261 w 7037992"/>
              <a:gd name="connsiteY4733" fmla="*/ 959930 h 4276054"/>
              <a:gd name="connsiteX4734" fmla="*/ 5619835 w 7037992"/>
              <a:gd name="connsiteY4734" fmla="*/ 951997 h 4276054"/>
              <a:gd name="connsiteX4735" fmla="*/ 5635681 w 7037992"/>
              <a:gd name="connsiteY4735" fmla="*/ 948031 h 4276054"/>
              <a:gd name="connsiteX4736" fmla="*/ 5631719 w 7037992"/>
              <a:gd name="connsiteY4736" fmla="*/ 944064 h 4276054"/>
              <a:gd name="connsiteX4737" fmla="*/ 5642118 w 7037992"/>
              <a:gd name="connsiteY4737" fmla="*/ 944064 h 4276054"/>
              <a:gd name="connsiteX4738" fmla="*/ 5643160 w 7037992"/>
              <a:gd name="connsiteY4738" fmla="*/ 944064 h 4276054"/>
              <a:gd name="connsiteX4739" fmla="*/ 5643170 w 7037992"/>
              <a:gd name="connsiteY4739" fmla="*/ 944746 h 4276054"/>
              <a:gd name="connsiteX4740" fmla="*/ 5643603 w 7037992"/>
              <a:gd name="connsiteY4740" fmla="*/ 944064 h 4276054"/>
              <a:gd name="connsiteX4741" fmla="*/ 5643160 w 7037992"/>
              <a:gd name="connsiteY4741" fmla="*/ 944064 h 4276054"/>
              <a:gd name="connsiteX4742" fmla="*/ 5643108 w 7037992"/>
              <a:gd name="connsiteY4742" fmla="*/ 940593 h 4276054"/>
              <a:gd name="connsiteX4743" fmla="*/ 5651526 w 7037992"/>
              <a:gd name="connsiteY4743" fmla="*/ 951997 h 4276054"/>
              <a:gd name="connsiteX4744" fmla="*/ 5679255 w 7037992"/>
              <a:gd name="connsiteY4744" fmla="*/ 951997 h 4276054"/>
              <a:gd name="connsiteX4745" fmla="*/ 5726791 w 7037992"/>
              <a:gd name="connsiteY4745" fmla="*/ 948031 h 4276054"/>
              <a:gd name="connsiteX4746" fmla="*/ 5749507 w 7037992"/>
              <a:gd name="connsiteY4746" fmla="*/ 948031 h 4276054"/>
              <a:gd name="connsiteX4747" fmla="*/ 5750064 w 7037992"/>
              <a:gd name="connsiteY4747" fmla="*/ 950014 h 4276054"/>
              <a:gd name="connsiteX4748" fmla="*/ 5754521 w 7037992"/>
              <a:gd name="connsiteY4748" fmla="*/ 948031 h 4276054"/>
              <a:gd name="connsiteX4749" fmla="*/ 5751055 w 7037992"/>
              <a:gd name="connsiteY4749" fmla="*/ 948031 h 4276054"/>
              <a:gd name="connsiteX4750" fmla="*/ 5749507 w 7037992"/>
              <a:gd name="connsiteY4750" fmla="*/ 948031 h 4276054"/>
              <a:gd name="connsiteX4751" fmla="*/ 5749507 w 7037992"/>
              <a:gd name="connsiteY4751" fmla="*/ 948031 h 4276054"/>
              <a:gd name="connsiteX4752" fmla="*/ 5754521 w 7037992"/>
              <a:gd name="connsiteY4752" fmla="*/ 940097 h 4276054"/>
              <a:gd name="connsiteX4753" fmla="*/ 5766405 w 7037992"/>
              <a:gd name="connsiteY4753" fmla="*/ 948031 h 4276054"/>
              <a:gd name="connsiteX4754" fmla="*/ 5782250 w 7037992"/>
              <a:gd name="connsiteY4754" fmla="*/ 944064 h 4276054"/>
              <a:gd name="connsiteX4755" fmla="*/ 5857515 w 7037992"/>
              <a:gd name="connsiteY4755" fmla="*/ 951997 h 4276054"/>
              <a:gd name="connsiteX4756" fmla="*/ 5889206 w 7037992"/>
              <a:gd name="connsiteY4756" fmla="*/ 955964 h 4276054"/>
              <a:gd name="connsiteX4757" fmla="*/ 5905051 w 7037992"/>
              <a:gd name="connsiteY4757" fmla="*/ 959930 h 4276054"/>
              <a:gd name="connsiteX4758" fmla="*/ 5897129 w 7037992"/>
              <a:gd name="connsiteY4758" fmla="*/ 963897 h 4276054"/>
              <a:gd name="connsiteX4759" fmla="*/ 5909013 w 7037992"/>
              <a:gd name="connsiteY4759" fmla="*/ 971830 h 4276054"/>
              <a:gd name="connsiteX4760" fmla="*/ 5912974 w 7037992"/>
              <a:gd name="connsiteY4760" fmla="*/ 959930 h 4276054"/>
              <a:gd name="connsiteX4761" fmla="*/ 5928819 w 7037992"/>
              <a:gd name="connsiteY4761" fmla="*/ 967864 h 4276054"/>
              <a:gd name="connsiteX4762" fmla="*/ 5924858 w 7037992"/>
              <a:gd name="connsiteY4762" fmla="*/ 983730 h 4276054"/>
              <a:gd name="connsiteX4763" fmla="*/ 5912974 w 7037992"/>
              <a:gd name="connsiteY4763" fmla="*/ 987697 h 4276054"/>
              <a:gd name="connsiteX4764" fmla="*/ 5889206 w 7037992"/>
              <a:gd name="connsiteY4764" fmla="*/ 1015464 h 4276054"/>
              <a:gd name="connsiteX4765" fmla="*/ 5809979 w 7037992"/>
              <a:gd name="connsiteY4765" fmla="*/ 1059097 h 4276054"/>
              <a:gd name="connsiteX4766" fmla="*/ 5802057 w 7037992"/>
              <a:gd name="connsiteY4766" fmla="*/ 1070997 h 4276054"/>
              <a:gd name="connsiteX4767" fmla="*/ 5794134 w 7037992"/>
              <a:gd name="connsiteY4767" fmla="*/ 1063064 h 4276054"/>
              <a:gd name="connsiteX4768" fmla="*/ 5766405 w 7037992"/>
              <a:gd name="connsiteY4768" fmla="*/ 1078930 h 4276054"/>
              <a:gd name="connsiteX4769" fmla="*/ 5754521 w 7037992"/>
              <a:gd name="connsiteY4769" fmla="*/ 1070997 h 4276054"/>
              <a:gd name="connsiteX4770" fmla="*/ 5746598 w 7037992"/>
              <a:gd name="connsiteY4770" fmla="*/ 1078930 h 4276054"/>
              <a:gd name="connsiteX4771" fmla="*/ 5754521 w 7037992"/>
              <a:gd name="connsiteY4771" fmla="*/ 1082897 h 4276054"/>
              <a:gd name="connsiteX4772" fmla="*/ 5746598 w 7037992"/>
              <a:gd name="connsiteY4772" fmla="*/ 1086863 h 4276054"/>
              <a:gd name="connsiteX4773" fmla="*/ 5766405 w 7037992"/>
              <a:gd name="connsiteY4773" fmla="*/ 1090830 h 4276054"/>
              <a:gd name="connsiteX4774" fmla="*/ 5809979 w 7037992"/>
              <a:gd name="connsiteY4774" fmla="*/ 1078930 h 4276054"/>
              <a:gd name="connsiteX4775" fmla="*/ 5817902 w 7037992"/>
              <a:gd name="connsiteY4775" fmla="*/ 1090830 h 4276054"/>
              <a:gd name="connsiteX4776" fmla="*/ 5821863 w 7037992"/>
              <a:gd name="connsiteY4776" fmla="*/ 1102730 h 4276054"/>
              <a:gd name="connsiteX4777" fmla="*/ 5833747 w 7037992"/>
              <a:gd name="connsiteY4777" fmla="*/ 1090830 h 4276054"/>
              <a:gd name="connsiteX4778" fmla="*/ 5829786 w 7037992"/>
              <a:gd name="connsiteY4778" fmla="*/ 1090830 h 4276054"/>
              <a:gd name="connsiteX4779" fmla="*/ 5837709 w 7037992"/>
              <a:gd name="connsiteY4779" fmla="*/ 1082897 h 4276054"/>
              <a:gd name="connsiteX4780" fmla="*/ 5841670 w 7037992"/>
              <a:gd name="connsiteY4780" fmla="*/ 1086863 h 4276054"/>
              <a:gd name="connsiteX4781" fmla="*/ 5845631 w 7037992"/>
              <a:gd name="connsiteY4781" fmla="*/ 1074964 h 4276054"/>
              <a:gd name="connsiteX4782" fmla="*/ 5853554 w 7037992"/>
              <a:gd name="connsiteY4782" fmla="*/ 1082897 h 4276054"/>
              <a:gd name="connsiteX4783" fmla="*/ 5853554 w 7037992"/>
              <a:gd name="connsiteY4783" fmla="*/ 1086863 h 4276054"/>
              <a:gd name="connsiteX4784" fmla="*/ 5865438 w 7037992"/>
              <a:gd name="connsiteY4784" fmla="*/ 1078930 h 4276054"/>
              <a:gd name="connsiteX4785" fmla="*/ 5877322 w 7037992"/>
              <a:gd name="connsiteY4785" fmla="*/ 1082897 h 4276054"/>
              <a:gd name="connsiteX4786" fmla="*/ 5873361 w 7037992"/>
              <a:gd name="connsiteY4786" fmla="*/ 1090830 h 4276054"/>
              <a:gd name="connsiteX4787" fmla="*/ 5881283 w 7037992"/>
              <a:gd name="connsiteY4787" fmla="*/ 1094797 h 4276054"/>
              <a:gd name="connsiteX4788" fmla="*/ 5889206 w 7037992"/>
              <a:gd name="connsiteY4788" fmla="*/ 1094797 h 4276054"/>
              <a:gd name="connsiteX4789" fmla="*/ 5881283 w 7037992"/>
              <a:gd name="connsiteY4789" fmla="*/ 1082897 h 4276054"/>
              <a:gd name="connsiteX4790" fmla="*/ 5889206 w 7037992"/>
              <a:gd name="connsiteY4790" fmla="*/ 1078930 h 4276054"/>
              <a:gd name="connsiteX4791" fmla="*/ 5897129 w 7037992"/>
              <a:gd name="connsiteY4791" fmla="*/ 1090830 h 4276054"/>
              <a:gd name="connsiteX4792" fmla="*/ 5904018 w 7037992"/>
              <a:gd name="connsiteY4792" fmla="*/ 1087381 h 4276054"/>
              <a:gd name="connsiteX4793" fmla="*/ 5905051 w 7037992"/>
              <a:gd name="connsiteY4793" fmla="*/ 1090830 h 4276054"/>
              <a:gd name="connsiteX4794" fmla="*/ 5912974 w 7037992"/>
              <a:gd name="connsiteY4794" fmla="*/ 1090830 h 4276054"/>
              <a:gd name="connsiteX4795" fmla="*/ 5920897 w 7037992"/>
              <a:gd name="connsiteY4795" fmla="*/ 1078930 h 4276054"/>
              <a:gd name="connsiteX4796" fmla="*/ 5912974 w 7037992"/>
              <a:gd name="connsiteY4796" fmla="*/ 1074964 h 4276054"/>
              <a:gd name="connsiteX4797" fmla="*/ 5920897 w 7037992"/>
              <a:gd name="connsiteY4797" fmla="*/ 1067030 h 4276054"/>
              <a:gd name="connsiteX4798" fmla="*/ 5964471 w 7037992"/>
              <a:gd name="connsiteY4798" fmla="*/ 1063064 h 4276054"/>
              <a:gd name="connsiteX4799" fmla="*/ 5988239 w 7037992"/>
              <a:gd name="connsiteY4799" fmla="*/ 1067030 h 4276054"/>
              <a:gd name="connsiteX4800" fmla="*/ 5964471 w 7037992"/>
              <a:gd name="connsiteY4800" fmla="*/ 1070997 h 4276054"/>
              <a:gd name="connsiteX4801" fmla="*/ 5968433 w 7037992"/>
              <a:gd name="connsiteY4801" fmla="*/ 1086863 h 4276054"/>
              <a:gd name="connsiteX4802" fmla="*/ 5960510 w 7037992"/>
              <a:gd name="connsiteY4802" fmla="*/ 1090830 h 4276054"/>
              <a:gd name="connsiteX4803" fmla="*/ 5988239 w 7037992"/>
              <a:gd name="connsiteY4803" fmla="*/ 1098763 h 4276054"/>
              <a:gd name="connsiteX4804" fmla="*/ 6000123 w 7037992"/>
              <a:gd name="connsiteY4804" fmla="*/ 1094797 h 4276054"/>
              <a:gd name="connsiteX4805" fmla="*/ 6002492 w 7037992"/>
              <a:gd name="connsiteY4805" fmla="*/ 1097169 h 4276054"/>
              <a:gd name="connsiteX4806" fmla="*/ 5999628 w 7037992"/>
              <a:gd name="connsiteY4806" fmla="*/ 1100437 h 4276054"/>
              <a:gd name="connsiteX4807" fmla="*/ 6004084 w 7037992"/>
              <a:gd name="connsiteY4807" fmla="*/ 1098763 h 4276054"/>
              <a:gd name="connsiteX4808" fmla="*/ 6002492 w 7037992"/>
              <a:gd name="connsiteY4808" fmla="*/ 1097169 h 4276054"/>
              <a:gd name="connsiteX4809" fmla="*/ 6008046 w 7037992"/>
              <a:gd name="connsiteY4809" fmla="*/ 1090830 h 4276054"/>
              <a:gd name="connsiteX4810" fmla="*/ 6015968 w 7037992"/>
              <a:gd name="connsiteY4810" fmla="*/ 1094797 h 4276054"/>
              <a:gd name="connsiteX4811" fmla="*/ 6027852 w 7037992"/>
              <a:gd name="connsiteY4811" fmla="*/ 1082897 h 4276054"/>
              <a:gd name="connsiteX4812" fmla="*/ 6039736 w 7037992"/>
              <a:gd name="connsiteY4812" fmla="*/ 1078930 h 4276054"/>
              <a:gd name="connsiteX4813" fmla="*/ 6043698 w 7037992"/>
              <a:gd name="connsiteY4813" fmla="*/ 1067030 h 4276054"/>
              <a:gd name="connsiteX4814" fmla="*/ 6055582 w 7037992"/>
              <a:gd name="connsiteY4814" fmla="*/ 1074964 h 4276054"/>
              <a:gd name="connsiteX4815" fmla="*/ 6067466 w 7037992"/>
              <a:gd name="connsiteY4815" fmla="*/ 1067030 h 4276054"/>
              <a:gd name="connsiteX4816" fmla="*/ 6071427 w 7037992"/>
              <a:gd name="connsiteY4816" fmla="*/ 1078930 h 4276054"/>
              <a:gd name="connsiteX4817" fmla="*/ 6079350 w 7037992"/>
              <a:gd name="connsiteY4817" fmla="*/ 1082897 h 4276054"/>
              <a:gd name="connsiteX4818" fmla="*/ 6126886 w 7037992"/>
              <a:gd name="connsiteY4818" fmla="*/ 1070997 h 4276054"/>
              <a:gd name="connsiteX4819" fmla="*/ 6146692 w 7037992"/>
              <a:gd name="connsiteY4819" fmla="*/ 1047197 h 4276054"/>
              <a:gd name="connsiteX4820" fmla="*/ 6150654 w 7037992"/>
              <a:gd name="connsiteY4820" fmla="*/ 1051164 h 4276054"/>
              <a:gd name="connsiteX4821" fmla="*/ 6170460 w 7037992"/>
              <a:gd name="connsiteY4821" fmla="*/ 1039264 h 4276054"/>
              <a:gd name="connsiteX4822" fmla="*/ 6162538 w 7037992"/>
              <a:gd name="connsiteY4822" fmla="*/ 1059097 h 4276054"/>
              <a:gd name="connsiteX4823" fmla="*/ 6146692 w 7037992"/>
              <a:gd name="connsiteY4823" fmla="*/ 1074964 h 4276054"/>
              <a:gd name="connsiteX4824" fmla="*/ 6142731 w 7037992"/>
              <a:gd name="connsiteY4824" fmla="*/ 1070997 h 4276054"/>
              <a:gd name="connsiteX4825" fmla="*/ 6138770 w 7037992"/>
              <a:gd name="connsiteY4825" fmla="*/ 1074964 h 4276054"/>
              <a:gd name="connsiteX4826" fmla="*/ 6146692 w 7037992"/>
              <a:gd name="connsiteY4826" fmla="*/ 1086863 h 4276054"/>
              <a:gd name="connsiteX4827" fmla="*/ 6150654 w 7037992"/>
              <a:gd name="connsiteY4827" fmla="*/ 1078930 h 4276054"/>
              <a:gd name="connsiteX4828" fmla="*/ 6166499 w 7037992"/>
              <a:gd name="connsiteY4828" fmla="*/ 1090830 h 4276054"/>
              <a:gd name="connsiteX4829" fmla="*/ 6182344 w 7037992"/>
              <a:gd name="connsiteY4829" fmla="*/ 1090830 h 4276054"/>
              <a:gd name="connsiteX4830" fmla="*/ 6186306 w 7037992"/>
              <a:gd name="connsiteY4830" fmla="*/ 1098763 h 4276054"/>
              <a:gd name="connsiteX4831" fmla="*/ 6186306 w 7037992"/>
              <a:gd name="connsiteY4831" fmla="*/ 1102730 h 4276054"/>
              <a:gd name="connsiteX4832" fmla="*/ 6202151 w 7037992"/>
              <a:gd name="connsiteY4832" fmla="*/ 1090830 h 4276054"/>
              <a:gd name="connsiteX4833" fmla="*/ 6202151 w 7037992"/>
              <a:gd name="connsiteY4833" fmla="*/ 1098763 h 4276054"/>
              <a:gd name="connsiteX4834" fmla="*/ 6212998 w 7037992"/>
              <a:gd name="connsiteY4834" fmla="*/ 1107453 h 4276054"/>
              <a:gd name="connsiteX4835" fmla="*/ 6208712 w 7037992"/>
              <a:gd name="connsiteY4835" fmla="*/ 1109052 h 4276054"/>
              <a:gd name="connsiteX4836" fmla="*/ 6207921 w 7037992"/>
              <a:gd name="connsiteY4836" fmla="*/ 1109543 h 4276054"/>
              <a:gd name="connsiteX4837" fmla="*/ 6194228 w 7037992"/>
              <a:gd name="connsiteY4837" fmla="*/ 1114630 h 4276054"/>
              <a:gd name="connsiteX4838" fmla="*/ 6198190 w 7037992"/>
              <a:gd name="connsiteY4838" fmla="*/ 1122563 h 4276054"/>
              <a:gd name="connsiteX4839" fmla="*/ 6229880 w 7037992"/>
              <a:gd name="connsiteY4839" fmla="*/ 1130497 h 4276054"/>
              <a:gd name="connsiteX4840" fmla="*/ 6212550 w 7037992"/>
              <a:gd name="connsiteY4840" fmla="*/ 1147851 h 4276054"/>
              <a:gd name="connsiteX4841" fmla="*/ 6212424 w 7037992"/>
              <a:gd name="connsiteY4841" fmla="*/ 1147976 h 4276054"/>
              <a:gd name="connsiteX4842" fmla="*/ 6202151 w 7037992"/>
              <a:gd name="connsiteY4842" fmla="*/ 1154297 h 4276054"/>
              <a:gd name="connsiteX4843" fmla="*/ 6202151 w 7037992"/>
              <a:gd name="connsiteY4843" fmla="*/ 1158263 h 4276054"/>
              <a:gd name="connsiteX4844" fmla="*/ 6221958 w 7037992"/>
              <a:gd name="connsiteY4844" fmla="*/ 1158263 h 4276054"/>
              <a:gd name="connsiteX4845" fmla="*/ 6241764 w 7037992"/>
              <a:gd name="connsiteY4845" fmla="*/ 1158263 h 4276054"/>
              <a:gd name="connsiteX4846" fmla="*/ 6249687 w 7037992"/>
              <a:gd name="connsiteY4846" fmla="*/ 1154297 h 4276054"/>
              <a:gd name="connsiteX4847" fmla="*/ 6257610 w 7037992"/>
              <a:gd name="connsiteY4847" fmla="*/ 1174130 h 4276054"/>
              <a:gd name="connsiteX4848" fmla="*/ 6273455 w 7037992"/>
              <a:gd name="connsiteY4848" fmla="*/ 1174130 h 4276054"/>
              <a:gd name="connsiteX4849" fmla="*/ 6261571 w 7037992"/>
              <a:gd name="connsiteY4849" fmla="*/ 1182063 h 4276054"/>
              <a:gd name="connsiteX4850" fmla="*/ 6261571 w 7037992"/>
              <a:gd name="connsiteY4850" fmla="*/ 1189996 h 4276054"/>
              <a:gd name="connsiteX4851" fmla="*/ 6277416 w 7037992"/>
              <a:gd name="connsiteY4851" fmla="*/ 1193963 h 4276054"/>
              <a:gd name="connsiteX4852" fmla="*/ 6269494 w 7037992"/>
              <a:gd name="connsiteY4852" fmla="*/ 1209830 h 4276054"/>
              <a:gd name="connsiteX4853" fmla="*/ 6293262 w 7037992"/>
              <a:gd name="connsiteY4853" fmla="*/ 1205863 h 4276054"/>
              <a:gd name="connsiteX4854" fmla="*/ 6293262 w 7037992"/>
              <a:gd name="connsiteY4854" fmla="*/ 1201896 h 4276054"/>
              <a:gd name="connsiteX4855" fmla="*/ 6305146 w 7037992"/>
              <a:gd name="connsiteY4855" fmla="*/ 1201896 h 4276054"/>
              <a:gd name="connsiteX4856" fmla="*/ 6309107 w 7037992"/>
              <a:gd name="connsiteY4856" fmla="*/ 1205863 h 4276054"/>
              <a:gd name="connsiteX4857" fmla="*/ 6293262 w 7037992"/>
              <a:gd name="connsiteY4857" fmla="*/ 1213796 h 4276054"/>
              <a:gd name="connsiteX4858" fmla="*/ 6297223 w 7037992"/>
              <a:gd name="connsiteY4858" fmla="*/ 1217763 h 4276054"/>
              <a:gd name="connsiteX4859" fmla="*/ 6285339 w 7037992"/>
              <a:gd name="connsiteY4859" fmla="*/ 1217763 h 4276054"/>
              <a:gd name="connsiteX4860" fmla="*/ 6253648 w 7037992"/>
              <a:gd name="connsiteY4860" fmla="*/ 1241563 h 4276054"/>
              <a:gd name="connsiteX4861" fmla="*/ 6273455 w 7037992"/>
              <a:gd name="connsiteY4861" fmla="*/ 1245530 h 4276054"/>
              <a:gd name="connsiteX4862" fmla="*/ 6309107 w 7037992"/>
              <a:gd name="connsiteY4862" fmla="*/ 1241563 h 4276054"/>
              <a:gd name="connsiteX4863" fmla="*/ 6293262 w 7037992"/>
              <a:gd name="connsiteY4863" fmla="*/ 1253463 h 4276054"/>
              <a:gd name="connsiteX4864" fmla="*/ 6281378 w 7037992"/>
              <a:gd name="connsiteY4864" fmla="*/ 1253463 h 4276054"/>
              <a:gd name="connsiteX4865" fmla="*/ 6277416 w 7037992"/>
              <a:gd name="connsiteY4865" fmla="*/ 1265363 h 4276054"/>
              <a:gd name="connsiteX4866" fmla="*/ 6309107 w 7037992"/>
              <a:gd name="connsiteY4866" fmla="*/ 1269330 h 4276054"/>
              <a:gd name="connsiteX4867" fmla="*/ 6313068 w 7037992"/>
              <a:gd name="connsiteY4867" fmla="*/ 1269330 h 4276054"/>
              <a:gd name="connsiteX4868" fmla="*/ 6332875 w 7037992"/>
              <a:gd name="connsiteY4868" fmla="*/ 1277263 h 4276054"/>
              <a:gd name="connsiteX4869" fmla="*/ 6344759 w 7037992"/>
              <a:gd name="connsiteY4869" fmla="*/ 1273296 h 4276054"/>
              <a:gd name="connsiteX4870" fmla="*/ 6348720 w 7037992"/>
              <a:gd name="connsiteY4870" fmla="*/ 1281230 h 4276054"/>
              <a:gd name="connsiteX4871" fmla="*/ 6332875 w 7037992"/>
              <a:gd name="connsiteY4871" fmla="*/ 1285196 h 4276054"/>
              <a:gd name="connsiteX4872" fmla="*/ 6364566 w 7037992"/>
              <a:gd name="connsiteY4872" fmla="*/ 1316929 h 4276054"/>
              <a:gd name="connsiteX4873" fmla="*/ 6380411 w 7037992"/>
              <a:gd name="connsiteY4873" fmla="*/ 1316929 h 4276054"/>
              <a:gd name="connsiteX4874" fmla="*/ 6376450 w 7037992"/>
              <a:gd name="connsiteY4874" fmla="*/ 1305029 h 4276054"/>
              <a:gd name="connsiteX4875" fmla="*/ 6364566 w 7037992"/>
              <a:gd name="connsiteY4875" fmla="*/ 1305029 h 4276054"/>
              <a:gd name="connsiteX4876" fmla="*/ 6368527 w 7037992"/>
              <a:gd name="connsiteY4876" fmla="*/ 1297096 h 4276054"/>
              <a:gd name="connsiteX4877" fmla="*/ 6360604 w 7037992"/>
              <a:gd name="connsiteY4877" fmla="*/ 1293129 h 4276054"/>
              <a:gd name="connsiteX4878" fmla="*/ 6357303 w 7037992"/>
              <a:gd name="connsiteY4878" fmla="*/ 1289824 h 4276054"/>
              <a:gd name="connsiteX4879" fmla="*/ 6360109 w 7037992"/>
              <a:gd name="connsiteY4879" fmla="*/ 1286684 h 4276054"/>
              <a:gd name="connsiteX4880" fmla="*/ 6376450 w 7037992"/>
              <a:gd name="connsiteY4880" fmla="*/ 1285196 h 4276054"/>
              <a:gd name="connsiteX4881" fmla="*/ 6372488 w 7037992"/>
              <a:gd name="connsiteY4881" fmla="*/ 1293129 h 4276054"/>
              <a:gd name="connsiteX4882" fmla="*/ 6388334 w 7037992"/>
              <a:gd name="connsiteY4882" fmla="*/ 1316929 h 4276054"/>
              <a:gd name="connsiteX4883" fmla="*/ 6388334 w 7037992"/>
              <a:gd name="connsiteY4883" fmla="*/ 1328829 h 4276054"/>
              <a:gd name="connsiteX4884" fmla="*/ 6404179 w 7037992"/>
              <a:gd name="connsiteY4884" fmla="*/ 1340729 h 4276054"/>
              <a:gd name="connsiteX4885" fmla="*/ 6416063 w 7037992"/>
              <a:gd name="connsiteY4885" fmla="*/ 1340729 h 4276054"/>
              <a:gd name="connsiteX4886" fmla="*/ 6408140 w 7037992"/>
              <a:gd name="connsiteY4886" fmla="*/ 1360563 h 4276054"/>
              <a:gd name="connsiteX4887" fmla="*/ 6396256 w 7037992"/>
              <a:gd name="connsiteY4887" fmla="*/ 1352629 h 4276054"/>
              <a:gd name="connsiteX4888" fmla="*/ 6384372 w 7037992"/>
              <a:gd name="connsiteY4888" fmla="*/ 1360563 h 4276054"/>
              <a:gd name="connsiteX4889" fmla="*/ 6392295 w 7037992"/>
              <a:gd name="connsiteY4889" fmla="*/ 1364529 h 4276054"/>
              <a:gd name="connsiteX4890" fmla="*/ 6388334 w 7037992"/>
              <a:gd name="connsiteY4890" fmla="*/ 1364529 h 4276054"/>
              <a:gd name="connsiteX4891" fmla="*/ 6408140 w 7037992"/>
              <a:gd name="connsiteY4891" fmla="*/ 1364529 h 4276054"/>
              <a:gd name="connsiteX4892" fmla="*/ 6420024 w 7037992"/>
              <a:gd name="connsiteY4892" fmla="*/ 1368496 h 4276054"/>
              <a:gd name="connsiteX4893" fmla="*/ 6431908 w 7037992"/>
              <a:gd name="connsiteY4893" fmla="*/ 1360563 h 4276054"/>
              <a:gd name="connsiteX4894" fmla="*/ 6443792 w 7037992"/>
              <a:gd name="connsiteY4894" fmla="*/ 1376429 h 4276054"/>
              <a:gd name="connsiteX4895" fmla="*/ 6439831 w 7037992"/>
              <a:gd name="connsiteY4895" fmla="*/ 1384363 h 4276054"/>
              <a:gd name="connsiteX4896" fmla="*/ 6443792 w 7037992"/>
              <a:gd name="connsiteY4896" fmla="*/ 1392296 h 4276054"/>
              <a:gd name="connsiteX4897" fmla="*/ 6439831 w 7037992"/>
              <a:gd name="connsiteY4897" fmla="*/ 1400229 h 4276054"/>
              <a:gd name="connsiteX4898" fmla="*/ 6404179 w 7037992"/>
              <a:gd name="connsiteY4898" fmla="*/ 1400229 h 4276054"/>
              <a:gd name="connsiteX4899" fmla="*/ 6396256 w 7037992"/>
              <a:gd name="connsiteY4899" fmla="*/ 1405188 h 4276054"/>
              <a:gd name="connsiteX4900" fmla="*/ 6395999 w 7037992"/>
              <a:gd name="connsiteY4900" fmla="*/ 1405536 h 4276054"/>
              <a:gd name="connsiteX4901" fmla="*/ 6393286 w 7037992"/>
              <a:gd name="connsiteY4901" fmla="*/ 1398742 h 4276054"/>
              <a:gd name="connsiteX4902" fmla="*/ 6392295 w 7037992"/>
              <a:gd name="connsiteY4902" fmla="*/ 1396263 h 4276054"/>
              <a:gd name="connsiteX4903" fmla="*/ 6404179 w 7037992"/>
              <a:gd name="connsiteY4903" fmla="*/ 1380396 h 4276054"/>
              <a:gd name="connsiteX4904" fmla="*/ 6372488 w 7037992"/>
              <a:gd name="connsiteY4904" fmla="*/ 1376429 h 4276054"/>
              <a:gd name="connsiteX4905" fmla="*/ 6360604 w 7037992"/>
              <a:gd name="connsiteY4905" fmla="*/ 1380396 h 4276054"/>
              <a:gd name="connsiteX4906" fmla="*/ 6353424 w 7037992"/>
              <a:gd name="connsiteY4906" fmla="*/ 1380396 h 4276054"/>
              <a:gd name="connsiteX4907" fmla="*/ 6363699 w 7037992"/>
              <a:gd name="connsiteY4907" fmla="*/ 1377607 h 4276054"/>
              <a:gd name="connsiteX4908" fmla="*/ 6344759 w 7037992"/>
              <a:gd name="connsiteY4908" fmla="*/ 1380396 h 4276054"/>
              <a:gd name="connsiteX4909" fmla="*/ 6346740 w 7037992"/>
              <a:gd name="connsiteY4909" fmla="*/ 1380396 h 4276054"/>
              <a:gd name="connsiteX4910" fmla="*/ 6353424 w 7037992"/>
              <a:gd name="connsiteY4910" fmla="*/ 1380396 h 4276054"/>
              <a:gd name="connsiteX4911" fmla="*/ 6344434 w 7037992"/>
              <a:gd name="connsiteY4911" fmla="*/ 1382836 h 4276054"/>
              <a:gd name="connsiteX4912" fmla="*/ 6309107 w 7037992"/>
              <a:gd name="connsiteY4912" fmla="*/ 1392296 h 4276054"/>
              <a:gd name="connsiteX4913" fmla="*/ 6309107 w 7037992"/>
              <a:gd name="connsiteY4913" fmla="*/ 1400229 h 4276054"/>
              <a:gd name="connsiteX4914" fmla="*/ 6336836 w 7037992"/>
              <a:gd name="connsiteY4914" fmla="*/ 1408162 h 4276054"/>
              <a:gd name="connsiteX4915" fmla="*/ 6336836 w 7037992"/>
              <a:gd name="connsiteY4915" fmla="*/ 1400229 h 4276054"/>
              <a:gd name="connsiteX4916" fmla="*/ 6368527 w 7037992"/>
              <a:gd name="connsiteY4916" fmla="*/ 1412129 h 4276054"/>
              <a:gd name="connsiteX4917" fmla="*/ 6384372 w 7037992"/>
              <a:gd name="connsiteY4917" fmla="*/ 1400229 h 4276054"/>
              <a:gd name="connsiteX4918" fmla="*/ 6380411 w 7037992"/>
              <a:gd name="connsiteY4918" fmla="*/ 1416096 h 4276054"/>
              <a:gd name="connsiteX4919" fmla="*/ 6388334 w 7037992"/>
              <a:gd name="connsiteY4919" fmla="*/ 1416096 h 4276054"/>
              <a:gd name="connsiteX4920" fmla="*/ 6388334 w 7037992"/>
              <a:gd name="connsiteY4920" fmla="*/ 1424029 h 4276054"/>
              <a:gd name="connsiteX4921" fmla="*/ 6404179 w 7037992"/>
              <a:gd name="connsiteY4921" fmla="*/ 1435929 h 4276054"/>
              <a:gd name="connsiteX4922" fmla="*/ 6400218 w 7037992"/>
              <a:gd name="connsiteY4922" fmla="*/ 1435929 h 4276054"/>
              <a:gd name="connsiteX4923" fmla="*/ 6408140 w 7037992"/>
              <a:gd name="connsiteY4923" fmla="*/ 1443862 h 4276054"/>
              <a:gd name="connsiteX4924" fmla="*/ 6412102 w 7037992"/>
              <a:gd name="connsiteY4924" fmla="*/ 1427996 h 4276054"/>
              <a:gd name="connsiteX4925" fmla="*/ 6420024 w 7037992"/>
              <a:gd name="connsiteY4925" fmla="*/ 1427996 h 4276054"/>
              <a:gd name="connsiteX4926" fmla="*/ 6423986 w 7037992"/>
              <a:gd name="connsiteY4926" fmla="*/ 1447829 h 4276054"/>
              <a:gd name="connsiteX4927" fmla="*/ 6412102 w 7037992"/>
              <a:gd name="connsiteY4927" fmla="*/ 1447829 h 4276054"/>
              <a:gd name="connsiteX4928" fmla="*/ 6408140 w 7037992"/>
              <a:gd name="connsiteY4928" fmla="*/ 1447829 h 4276054"/>
              <a:gd name="connsiteX4929" fmla="*/ 6404179 w 7037992"/>
              <a:gd name="connsiteY4929" fmla="*/ 1463696 h 4276054"/>
              <a:gd name="connsiteX4930" fmla="*/ 6416063 w 7037992"/>
              <a:gd name="connsiteY4930" fmla="*/ 1459729 h 4276054"/>
              <a:gd name="connsiteX4931" fmla="*/ 6427947 w 7037992"/>
              <a:gd name="connsiteY4931" fmla="*/ 1467662 h 4276054"/>
              <a:gd name="connsiteX4932" fmla="*/ 6416063 w 7037992"/>
              <a:gd name="connsiteY4932" fmla="*/ 1471629 h 4276054"/>
              <a:gd name="connsiteX4933" fmla="*/ 6404179 w 7037992"/>
              <a:gd name="connsiteY4933" fmla="*/ 1467662 h 4276054"/>
              <a:gd name="connsiteX4934" fmla="*/ 6392295 w 7037992"/>
              <a:gd name="connsiteY4934" fmla="*/ 1471629 h 4276054"/>
              <a:gd name="connsiteX4935" fmla="*/ 6388334 w 7037992"/>
              <a:gd name="connsiteY4935" fmla="*/ 1475596 h 4276054"/>
              <a:gd name="connsiteX4936" fmla="*/ 6392295 w 7037992"/>
              <a:gd name="connsiteY4936" fmla="*/ 1483529 h 4276054"/>
              <a:gd name="connsiteX4937" fmla="*/ 6404179 w 7037992"/>
              <a:gd name="connsiteY4937" fmla="*/ 1479562 h 4276054"/>
              <a:gd name="connsiteX4938" fmla="*/ 6408140 w 7037992"/>
              <a:gd name="connsiteY4938" fmla="*/ 1483529 h 4276054"/>
              <a:gd name="connsiteX4939" fmla="*/ 6443792 w 7037992"/>
              <a:gd name="connsiteY4939" fmla="*/ 1483529 h 4276054"/>
              <a:gd name="connsiteX4940" fmla="*/ 6463599 w 7037992"/>
              <a:gd name="connsiteY4940" fmla="*/ 1475596 h 4276054"/>
              <a:gd name="connsiteX4941" fmla="*/ 6471522 w 7037992"/>
              <a:gd name="connsiteY4941" fmla="*/ 1463696 h 4276054"/>
              <a:gd name="connsiteX4942" fmla="*/ 6475483 w 7037992"/>
              <a:gd name="connsiteY4942" fmla="*/ 1471629 h 4276054"/>
              <a:gd name="connsiteX4943" fmla="*/ 6479444 w 7037992"/>
              <a:gd name="connsiteY4943" fmla="*/ 1467662 h 4276054"/>
              <a:gd name="connsiteX4944" fmla="*/ 6487367 w 7037992"/>
              <a:gd name="connsiteY4944" fmla="*/ 1471629 h 4276054"/>
              <a:gd name="connsiteX4945" fmla="*/ 6475483 w 7037992"/>
              <a:gd name="connsiteY4945" fmla="*/ 1483529 h 4276054"/>
              <a:gd name="connsiteX4946" fmla="*/ 6451715 w 7037992"/>
              <a:gd name="connsiteY4946" fmla="*/ 1491462 h 4276054"/>
              <a:gd name="connsiteX4947" fmla="*/ 6471522 w 7037992"/>
              <a:gd name="connsiteY4947" fmla="*/ 1495429 h 4276054"/>
              <a:gd name="connsiteX4948" fmla="*/ 6431908 w 7037992"/>
              <a:gd name="connsiteY4948" fmla="*/ 1543029 h 4276054"/>
              <a:gd name="connsiteX4949" fmla="*/ 6423986 w 7037992"/>
              <a:gd name="connsiteY4949" fmla="*/ 1562862 h 4276054"/>
              <a:gd name="connsiteX4950" fmla="*/ 6420024 w 7037992"/>
              <a:gd name="connsiteY4950" fmla="*/ 1558895 h 4276054"/>
              <a:gd name="connsiteX4951" fmla="*/ 6404179 w 7037992"/>
              <a:gd name="connsiteY4951" fmla="*/ 1566829 h 4276054"/>
              <a:gd name="connsiteX4952" fmla="*/ 6401332 w 7037992"/>
              <a:gd name="connsiteY4952" fmla="*/ 1575382 h 4276054"/>
              <a:gd name="connsiteX4953" fmla="*/ 6401332 w 7037992"/>
              <a:gd name="connsiteY4953" fmla="*/ 1575382 h 4276054"/>
              <a:gd name="connsiteX4954" fmla="*/ 6392295 w 7037992"/>
              <a:gd name="connsiteY4954" fmla="*/ 1574762 h 4276054"/>
              <a:gd name="connsiteX4955" fmla="*/ 6388334 w 7037992"/>
              <a:gd name="connsiteY4955" fmla="*/ 1582695 h 4276054"/>
              <a:gd name="connsiteX4956" fmla="*/ 6376450 w 7037992"/>
              <a:gd name="connsiteY4956" fmla="*/ 1578729 h 4276054"/>
              <a:gd name="connsiteX4957" fmla="*/ 6376450 w 7037992"/>
              <a:gd name="connsiteY4957" fmla="*/ 1602529 h 4276054"/>
              <a:gd name="connsiteX4958" fmla="*/ 6352682 w 7037992"/>
              <a:gd name="connsiteY4958" fmla="*/ 1602529 h 4276054"/>
              <a:gd name="connsiteX4959" fmla="*/ 6360604 w 7037992"/>
              <a:gd name="connsiteY4959" fmla="*/ 1614428 h 4276054"/>
              <a:gd name="connsiteX4960" fmla="*/ 6336836 w 7037992"/>
              <a:gd name="connsiteY4960" fmla="*/ 1634262 h 4276054"/>
              <a:gd name="connsiteX4961" fmla="*/ 6340798 w 7037992"/>
              <a:gd name="connsiteY4961" fmla="*/ 1642195 h 4276054"/>
              <a:gd name="connsiteX4962" fmla="*/ 6348720 w 7037992"/>
              <a:gd name="connsiteY4962" fmla="*/ 1638228 h 4276054"/>
              <a:gd name="connsiteX4963" fmla="*/ 6351493 w 7037992"/>
              <a:gd name="connsiteY4963" fmla="*/ 1638228 h 4276054"/>
              <a:gd name="connsiteX4964" fmla="*/ 6352682 w 7037992"/>
              <a:gd name="connsiteY4964" fmla="*/ 1642195 h 4276054"/>
              <a:gd name="connsiteX4965" fmla="*/ 6376450 w 7037992"/>
              <a:gd name="connsiteY4965" fmla="*/ 1634262 h 4276054"/>
              <a:gd name="connsiteX4966" fmla="*/ 6384372 w 7037992"/>
              <a:gd name="connsiteY4966" fmla="*/ 1630295 h 4276054"/>
              <a:gd name="connsiteX4967" fmla="*/ 6392295 w 7037992"/>
              <a:gd name="connsiteY4967" fmla="*/ 1642195 h 4276054"/>
              <a:gd name="connsiteX4968" fmla="*/ 6416063 w 7037992"/>
              <a:gd name="connsiteY4968" fmla="*/ 1638228 h 4276054"/>
              <a:gd name="connsiteX4969" fmla="*/ 6431908 w 7037992"/>
              <a:gd name="connsiteY4969" fmla="*/ 1626328 h 4276054"/>
              <a:gd name="connsiteX4970" fmla="*/ 6435870 w 7037992"/>
              <a:gd name="connsiteY4970" fmla="*/ 1630295 h 4276054"/>
              <a:gd name="connsiteX4971" fmla="*/ 6447754 w 7037992"/>
              <a:gd name="connsiteY4971" fmla="*/ 1622362 h 4276054"/>
              <a:gd name="connsiteX4972" fmla="*/ 6455676 w 7037992"/>
              <a:gd name="connsiteY4972" fmla="*/ 1634262 h 4276054"/>
              <a:gd name="connsiteX4973" fmla="*/ 6447754 w 7037992"/>
              <a:gd name="connsiteY4973" fmla="*/ 1638228 h 4276054"/>
              <a:gd name="connsiteX4974" fmla="*/ 6459638 w 7037992"/>
              <a:gd name="connsiteY4974" fmla="*/ 1638228 h 4276054"/>
              <a:gd name="connsiteX4975" fmla="*/ 6463599 w 7037992"/>
              <a:gd name="connsiteY4975" fmla="*/ 1630295 h 4276054"/>
              <a:gd name="connsiteX4976" fmla="*/ 6475483 w 7037992"/>
              <a:gd name="connsiteY4976" fmla="*/ 1618395 h 4276054"/>
              <a:gd name="connsiteX4977" fmla="*/ 6475483 w 7037992"/>
              <a:gd name="connsiteY4977" fmla="*/ 1622362 h 4276054"/>
              <a:gd name="connsiteX4978" fmla="*/ 6499251 w 7037992"/>
              <a:gd name="connsiteY4978" fmla="*/ 1626328 h 4276054"/>
              <a:gd name="connsiteX4979" fmla="*/ 6534903 w 7037992"/>
              <a:gd name="connsiteY4979" fmla="*/ 1622362 h 4276054"/>
              <a:gd name="connsiteX4980" fmla="*/ 6546787 w 7037992"/>
              <a:gd name="connsiteY4980" fmla="*/ 1622362 h 4276054"/>
              <a:gd name="connsiteX4981" fmla="*/ 6542826 w 7037992"/>
              <a:gd name="connsiteY4981" fmla="*/ 1638228 h 4276054"/>
              <a:gd name="connsiteX4982" fmla="*/ 6534903 w 7037992"/>
              <a:gd name="connsiteY4982" fmla="*/ 1638228 h 4276054"/>
              <a:gd name="connsiteX4983" fmla="*/ 6538864 w 7037992"/>
              <a:gd name="connsiteY4983" fmla="*/ 1650128 h 4276054"/>
              <a:gd name="connsiteX4984" fmla="*/ 6550748 w 7037992"/>
              <a:gd name="connsiteY4984" fmla="*/ 1665995 h 4276054"/>
              <a:gd name="connsiteX4985" fmla="*/ 6538864 w 7037992"/>
              <a:gd name="connsiteY4985" fmla="*/ 1658062 h 4276054"/>
              <a:gd name="connsiteX4986" fmla="*/ 6534903 w 7037992"/>
              <a:gd name="connsiteY4986" fmla="*/ 1662028 h 4276054"/>
              <a:gd name="connsiteX4987" fmla="*/ 6542826 w 7037992"/>
              <a:gd name="connsiteY4987" fmla="*/ 1677895 h 4276054"/>
              <a:gd name="connsiteX4988" fmla="*/ 6562632 w 7037992"/>
              <a:gd name="connsiteY4988" fmla="*/ 1677895 h 4276054"/>
              <a:gd name="connsiteX4989" fmla="*/ 6554710 w 7037992"/>
              <a:gd name="connsiteY4989" fmla="*/ 1685828 h 4276054"/>
              <a:gd name="connsiteX4990" fmla="*/ 6574516 w 7037992"/>
              <a:gd name="connsiteY4990" fmla="*/ 1697728 h 4276054"/>
              <a:gd name="connsiteX4991" fmla="*/ 6569503 w 7037992"/>
              <a:gd name="connsiteY4991" fmla="*/ 1701633 h 4276054"/>
              <a:gd name="connsiteX4992" fmla="*/ 6570559 w 7037992"/>
              <a:gd name="connsiteY4992" fmla="*/ 1702107 h 4276054"/>
              <a:gd name="connsiteX4993" fmla="*/ 6566594 w 7037992"/>
              <a:gd name="connsiteY4993" fmla="*/ 1701695 h 4276054"/>
              <a:gd name="connsiteX4994" fmla="*/ 6554260 w 7037992"/>
              <a:gd name="connsiteY4994" fmla="*/ 1714046 h 4276054"/>
              <a:gd name="connsiteX4995" fmla="*/ 6553534 w 7037992"/>
              <a:gd name="connsiteY4995" fmla="*/ 1713657 h 4276054"/>
              <a:gd name="connsiteX4996" fmla="*/ 6534903 w 7037992"/>
              <a:gd name="connsiteY4996" fmla="*/ 1709628 h 4276054"/>
              <a:gd name="connsiteX4997" fmla="*/ 6530942 w 7037992"/>
              <a:gd name="connsiteY4997" fmla="*/ 1713595 h 4276054"/>
              <a:gd name="connsiteX4998" fmla="*/ 6536884 w 7037992"/>
              <a:gd name="connsiteY4998" fmla="*/ 1719545 h 4276054"/>
              <a:gd name="connsiteX4999" fmla="*/ 6530942 w 7037992"/>
              <a:gd name="connsiteY4999" fmla="*/ 1721528 h 4276054"/>
              <a:gd name="connsiteX5000" fmla="*/ 6531932 w 7037992"/>
              <a:gd name="connsiteY5000" fmla="*/ 1721528 h 4276054"/>
              <a:gd name="connsiteX5001" fmla="*/ 6536802 w 7037992"/>
              <a:gd name="connsiteY5001" fmla="*/ 1721528 h 4276054"/>
              <a:gd name="connsiteX5002" fmla="*/ 6530942 w 7037992"/>
              <a:gd name="connsiteY5002" fmla="*/ 1729461 h 4276054"/>
              <a:gd name="connsiteX5003" fmla="*/ 6517348 w 7037992"/>
              <a:gd name="connsiteY5003" fmla="*/ 1719971 h 4276054"/>
              <a:gd name="connsiteX5004" fmla="*/ 6508589 w 7037992"/>
              <a:gd name="connsiteY5004" fmla="*/ 1722645 h 4276054"/>
              <a:gd name="connsiteX5005" fmla="*/ 6508659 w 7037992"/>
              <a:gd name="connsiteY5005" fmla="*/ 1722520 h 4276054"/>
              <a:gd name="connsiteX5006" fmla="*/ 6508001 w 7037992"/>
              <a:gd name="connsiteY5006" fmla="*/ 1722824 h 4276054"/>
              <a:gd name="connsiteX5007" fmla="*/ 6499251 w 7037992"/>
              <a:gd name="connsiteY5007" fmla="*/ 1725495 h 4276054"/>
              <a:gd name="connsiteX5008" fmla="*/ 6503027 w 7037992"/>
              <a:gd name="connsiteY5008" fmla="*/ 1725123 h 4276054"/>
              <a:gd name="connsiteX5009" fmla="*/ 6508001 w 7037992"/>
              <a:gd name="connsiteY5009" fmla="*/ 1722824 h 4276054"/>
              <a:gd name="connsiteX5010" fmla="*/ 6508589 w 7037992"/>
              <a:gd name="connsiteY5010" fmla="*/ 1722645 h 4276054"/>
              <a:gd name="connsiteX5011" fmla="*/ 6507607 w 7037992"/>
              <a:gd name="connsiteY5011" fmla="*/ 1724379 h 4276054"/>
              <a:gd name="connsiteX5012" fmla="*/ 6491328 w 7037992"/>
              <a:gd name="connsiteY5012" fmla="*/ 1737395 h 4276054"/>
              <a:gd name="connsiteX5013" fmla="*/ 6491328 w 7037992"/>
              <a:gd name="connsiteY5013" fmla="*/ 1741361 h 4276054"/>
              <a:gd name="connsiteX5014" fmla="*/ 6503212 w 7037992"/>
              <a:gd name="connsiteY5014" fmla="*/ 1737395 h 4276054"/>
              <a:gd name="connsiteX5015" fmla="*/ 6495290 w 7037992"/>
              <a:gd name="connsiteY5015" fmla="*/ 1753261 h 4276054"/>
              <a:gd name="connsiteX5016" fmla="*/ 6499251 w 7037992"/>
              <a:gd name="connsiteY5016" fmla="*/ 1753261 h 4276054"/>
              <a:gd name="connsiteX5017" fmla="*/ 6471522 w 7037992"/>
              <a:gd name="connsiteY5017" fmla="*/ 1765161 h 4276054"/>
              <a:gd name="connsiteX5018" fmla="*/ 6459638 w 7037992"/>
              <a:gd name="connsiteY5018" fmla="*/ 1781028 h 4276054"/>
              <a:gd name="connsiteX5019" fmla="*/ 6447754 w 7037992"/>
              <a:gd name="connsiteY5019" fmla="*/ 1781028 h 4276054"/>
              <a:gd name="connsiteX5020" fmla="*/ 6443792 w 7037992"/>
              <a:gd name="connsiteY5020" fmla="*/ 1773095 h 4276054"/>
              <a:gd name="connsiteX5021" fmla="*/ 6439831 w 7037992"/>
              <a:gd name="connsiteY5021" fmla="*/ 1769128 h 4276054"/>
              <a:gd name="connsiteX5022" fmla="*/ 6424985 w 7037992"/>
              <a:gd name="connsiteY5022" fmla="*/ 1778047 h 4276054"/>
              <a:gd name="connsiteX5023" fmla="*/ 6425038 w 7037992"/>
              <a:gd name="connsiteY5023" fmla="*/ 1777681 h 4276054"/>
              <a:gd name="connsiteX5024" fmla="*/ 6420024 w 7037992"/>
              <a:gd name="connsiteY5024" fmla="*/ 1781028 h 4276054"/>
              <a:gd name="connsiteX5025" fmla="*/ 6422500 w 7037992"/>
              <a:gd name="connsiteY5025" fmla="*/ 1779541 h 4276054"/>
              <a:gd name="connsiteX5026" fmla="*/ 6424985 w 7037992"/>
              <a:gd name="connsiteY5026" fmla="*/ 1778047 h 4276054"/>
              <a:gd name="connsiteX5027" fmla="*/ 6423986 w 7037992"/>
              <a:gd name="connsiteY5027" fmla="*/ 1784995 h 4276054"/>
              <a:gd name="connsiteX5028" fmla="*/ 6431908 w 7037992"/>
              <a:gd name="connsiteY5028" fmla="*/ 1781028 h 4276054"/>
              <a:gd name="connsiteX5029" fmla="*/ 6455676 w 7037992"/>
              <a:gd name="connsiteY5029" fmla="*/ 1788961 h 4276054"/>
              <a:gd name="connsiteX5030" fmla="*/ 6447754 w 7037992"/>
              <a:gd name="connsiteY5030" fmla="*/ 1796895 h 4276054"/>
              <a:gd name="connsiteX5031" fmla="*/ 6455676 w 7037992"/>
              <a:gd name="connsiteY5031" fmla="*/ 1800861 h 4276054"/>
              <a:gd name="connsiteX5032" fmla="*/ 6439831 w 7037992"/>
              <a:gd name="connsiteY5032" fmla="*/ 1816728 h 4276054"/>
              <a:gd name="connsiteX5033" fmla="*/ 6439831 w 7037992"/>
              <a:gd name="connsiteY5033" fmla="*/ 1808795 h 4276054"/>
              <a:gd name="connsiteX5034" fmla="*/ 6422500 w 7037992"/>
              <a:gd name="connsiteY5034" fmla="*/ 1812265 h 4276054"/>
              <a:gd name="connsiteX5035" fmla="*/ 6421285 w 7037992"/>
              <a:gd name="connsiteY5035" fmla="*/ 1812509 h 4276054"/>
              <a:gd name="connsiteX5036" fmla="*/ 6422047 w 7037992"/>
              <a:gd name="connsiteY5036" fmla="*/ 1811314 h 4276054"/>
              <a:gd name="connsiteX5037" fmla="*/ 6422191 w 7037992"/>
              <a:gd name="connsiteY5037" fmla="*/ 1811212 h 4276054"/>
              <a:gd name="connsiteX5038" fmla="*/ 6425038 w 7037992"/>
              <a:gd name="connsiteY5038" fmla="*/ 1806625 h 4276054"/>
              <a:gd name="connsiteX5039" fmla="*/ 6422047 w 7037992"/>
              <a:gd name="connsiteY5039" fmla="*/ 1811314 h 4276054"/>
              <a:gd name="connsiteX5040" fmla="*/ 6420024 w 7037992"/>
              <a:gd name="connsiteY5040" fmla="*/ 1812761 h 4276054"/>
              <a:gd name="connsiteX5041" fmla="*/ 6421285 w 7037992"/>
              <a:gd name="connsiteY5041" fmla="*/ 1812509 h 4276054"/>
              <a:gd name="connsiteX5042" fmla="*/ 6416063 w 7037992"/>
              <a:gd name="connsiteY5042" fmla="*/ 1820695 h 4276054"/>
              <a:gd name="connsiteX5043" fmla="*/ 6408140 w 7037992"/>
              <a:gd name="connsiteY5043" fmla="*/ 1820695 h 4276054"/>
              <a:gd name="connsiteX5044" fmla="*/ 6408140 w 7037992"/>
              <a:gd name="connsiteY5044" fmla="*/ 1824165 h 4276054"/>
              <a:gd name="connsiteX5045" fmla="*/ 6406160 w 7037992"/>
              <a:gd name="connsiteY5045" fmla="*/ 1824661 h 4276054"/>
              <a:gd name="connsiteX5046" fmla="*/ 6408140 w 7037992"/>
              <a:gd name="connsiteY5046" fmla="*/ 1828628 h 4276054"/>
              <a:gd name="connsiteX5047" fmla="*/ 6408140 w 7037992"/>
              <a:gd name="connsiteY5047" fmla="*/ 1827636 h 4276054"/>
              <a:gd name="connsiteX5048" fmla="*/ 6408140 w 7037992"/>
              <a:gd name="connsiteY5048" fmla="*/ 1824165 h 4276054"/>
              <a:gd name="connsiteX5049" fmla="*/ 6408141 w 7037992"/>
              <a:gd name="connsiteY5049" fmla="*/ 1824165 h 4276054"/>
              <a:gd name="connsiteX5050" fmla="*/ 6416063 w 7037992"/>
              <a:gd name="connsiteY5050" fmla="*/ 1832594 h 4276054"/>
              <a:gd name="connsiteX5051" fmla="*/ 6416063 w 7037992"/>
              <a:gd name="connsiteY5051" fmla="*/ 1840528 h 4276054"/>
              <a:gd name="connsiteX5052" fmla="*/ 6384372 w 7037992"/>
              <a:gd name="connsiteY5052" fmla="*/ 1836561 h 4276054"/>
              <a:gd name="connsiteX5053" fmla="*/ 6376450 w 7037992"/>
              <a:gd name="connsiteY5053" fmla="*/ 1836561 h 4276054"/>
              <a:gd name="connsiteX5054" fmla="*/ 6392295 w 7037992"/>
              <a:gd name="connsiteY5054" fmla="*/ 1828628 h 4276054"/>
              <a:gd name="connsiteX5055" fmla="*/ 6392295 w 7037992"/>
              <a:gd name="connsiteY5055" fmla="*/ 1824661 h 4276054"/>
              <a:gd name="connsiteX5056" fmla="*/ 6348720 w 7037992"/>
              <a:gd name="connsiteY5056" fmla="*/ 1824661 h 4276054"/>
              <a:gd name="connsiteX5057" fmla="*/ 6332875 w 7037992"/>
              <a:gd name="connsiteY5057" fmla="*/ 1836561 h 4276054"/>
              <a:gd name="connsiteX5058" fmla="*/ 6344759 w 7037992"/>
              <a:gd name="connsiteY5058" fmla="*/ 1844494 h 4276054"/>
              <a:gd name="connsiteX5059" fmla="*/ 6340798 w 7037992"/>
              <a:gd name="connsiteY5059" fmla="*/ 1848461 h 4276054"/>
              <a:gd name="connsiteX5060" fmla="*/ 6320991 w 7037992"/>
              <a:gd name="connsiteY5060" fmla="*/ 1844494 h 4276054"/>
              <a:gd name="connsiteX5061" fmla="*/ 6313068 w 7037992"/>
              <a:gd name="connsiteY5061" fmla="*/ 1860361 h 4276054"/>
              <a:gd name="connsiteX5062" fmla="*/ 6305146 w 7037992"/>
              <a:gd name="connsiteY5062" fmla="*/ 1860361 h 4276054"/>
              <a:gd name="connsiteX5063" fmla="*/ 6241764 w 7037992"/>
              <a:gd name="connsiteY5063" fmla="*/ 1900028 h 4276054"/>
              <a:gd name="connsiteX5064" fmla="*/ 6223443 w 7037992"/>
              <a:gd name="connsiteY5064" fmla="*/ 1911494 h 4276054"/>
              <a:gd name="connsiteX5065" fmla="*/ 6216537 w 7037992"/>
              <a:gd name="connsiteY5065" fmla="*/ 1915816 h 4276054"/>
              <a:gd name="connsiteX5066" fmla="*/ 6220472 w 7037992"/>
              <a:gd name="connsiteY5066" fmla="*/ 1912919 h 4276054"/>
              <a:gd name="connsiteX5067" fmla="*/ 6198190 w 7037992"/>
              <a:gd name="connsiteY5067" fmla="*/ 1923828 h 4276054"/>
              <a:gd name="connsiteX5068" fmla="*/ 6217996 w 7037992"/>
              <a:gd name="connsiteY5068" fmla="*/ 1931761 h 4276054"/>
              <a:gd name="connsiteX5069" fmla="*/ 6225919 w 7037992"/>
              <a:gd name="connsiteY5069" fmla="*/ 1927794 h 4276054"/>
              <a:gd name="connsiteX5070" fmla="*/ 6221958 w 7037992"/>
              <a:gd name="connsiteY5070" fmla="*/ 1923828 h 4276054"/>
              <a:gd name="connsiteX5071" fmla="*/ 6229880 w 7037992"/>
              <a:gd name="connsiteY5071" fmla="*/ 1919861 h 4276054"/>
              <a:gd name="connsiteX5072" fmla="*/ 6233842 w 7037992"/>
              <a:gd name="connsiteY5072" fmla="*/ 1923828 h 4276054"/>
              <a:gd name="connsiteX5073" fmla="*/ 6245726 w 7037992"/>
              <a:gd name="connsiteY5073" fmla="*/ 1915894 h 4276054"/>
              <a:gd name="connsiteX5074" fmla="*/ 6249687 w 7037992"/>
              <a:gd name="connsiteY5074" fmla="*/ 1919861 h 4276054"/>
              <a:gd name="connsiteX5075" fmla="*/ 6257610 w 7037992"/>
              <a:gd name="connsiteY5075" fmla="*/ 1911928 h 4276054"/>
              <a:gd name="connsiteX5076" fmla="*/ 6257610 w 7037992"/>
              <a:gd name="connsiteY5076" fmla="*/ 1919861 h 4276054"/>
              <a:gd name="connsiteX5077" fmla="*/ 6261571 w 7037992"/>
              <a:gd name="connsiteY5077" fmla="*/ 1919861 h 4276054"/>
              <a:gd name="connsiteX5078" fmla="*/ 6277416 w 7037992"/>
              <a:gd name="connsiteY5078" fmla="*/ 1907961 h 4276054"/>
              <a:gd name="connsiteX5079" fmla="*/ 6249687 w 7037992"/>
              <a:gd name="connsiteY5079" fmla="*/ 1911928 h 4276054"/>
              <a:gd name="connsiteX5080" fmla="*/ 6249687 w 7037992"/>
              <a:gd name="connsiteY5080" fmla="*/ 1903994 h 4276054"/>
              <a:gd name="connsiteX5081" fmla="*/ 6277416 w 7037992"/>
              <a:gd name="connsiteY5081" fmla="*/ 1903994 h 4276054"/>
              <a:gd name="connsiteX5082" fmla="*/ 6281378 w 7037992"/>
              <a:gd name="connsiteY5082" fmla="*/ 1892094 h 4276054"/>
              <a:gd name="connsiteX5083" fmla="*/ 6293262 w 7037992"/>
              <a:gd name="connsiteY5083" fmla="*/ 1892094 h 4276054"/>
              <a:gd name="connsiteX5084" fmla="*/ 6281378 w 7037992"/>
              <a:gd name="connsiteY5084" fmla="*/ 1903994 h 4276054"/>
              <a:gd name="connsiteX5085" fmla="*/ 6320991 w 7037992"/>
              <a:gd name="connsiteY5085" fmla="*/ 1900028 h 4276054"/>
              <a:gd name="connsiteX5086" fmla="*/ 6317030 w 7037992"/>
              <a:gd name="connsiteY5086" fmla="*/ 1884161 h 4276054"/>
              <a:gd name="connsiteX5087" fmla="*/ 6364566 w 7037992"/>
              <a:gd name="connsiteY5087" fmla="*/ 1876228 h 4276054"/>
              <a:gd name="connsiteX5088" fmla="*/ 6380411 w 7037992"/>
              <a:gd name="connsiteY5088" fmla="*/ 1876228 h 4276054"/>
              <a:gd name="connsiteX5089" fmla="*/ 6376450 w 7037992"/>
              <a:gd name="connsiteY5089" fmla="*/ 1880194 h 4276054"/>
              <a:gd name="connsiteX5090" fmla="*/ 6384372 w 7037992"/>
              <a:gd name="connsiteY5090" fmla="*/ 1884161 h 4276054"/>
              <a:gd name="connsiteX5091" fmla="*/ 6416063 w 7037992"/>
              <a:gd name="connsiteY5091" fmla="*/ 1872261 h 4276054"/>
              <a:gd name="connsiteX5092" fmla="*/ 6475483 w 7037992"/>
              <a:gd name="connsiteY5092" fmla="*/ 1856394 h 4276054"/>
              <a:gd name="connsiteX5093" fmla="*/ 6511135 w 7037992"/>
              <a:gd name="connsiteY5093" fmla="*/ 1852428 h 4276054"/>
              <a:gd name="connsiteX5094" fmla="*/ 6546787 w 7037992"/>
              <a:gd name="connsiteY5094" fmla="*/ 1836561 h 4276054"/>
              <a:gd name="connsiteX5095" fmla="*/ 6602246 w 7037992"/>
              <a:gd name="connsiteY5095" fmla="*/ 1824661 h 4276054"/>
              <a:gd name="connsiteX5096" fmla="*/ 6610168 w 7037992"/>
              <a:gd name="connsiteY5096" fmla="*/ 1820695 h 4276054"/>
              <a:gd name="connsiteX5097" fmla="*/ 6627499 w 7037992"/>
              <a:gd name="connsiteY5097" fmla="*/ 1827636 h 4276054"/>
              <a:gd name="connsiteX5098" fmla="*/ 6629546 w 7037992"/>
              <a:gd name="connsiteY5098" fmla="*/ 1828456 h 4276054"/>
              <a:gd name="connsiteX5099" fmla="*/ 6618091 w 7037992"/>
              <a:gd name="connsiteY5099" fmla="*/ 1827140 h 4276054"/>
              <a:gd name="connsiteX5100" fmla="*/ 6619453 w 7037992"/>
              <a:gd name="connsiteY5100" fmla="*/ 1829310 h 4276054"/>
              <a:gd name="connsiteX5101" fmla="*/ 6632211 w 7037992"/>
              <a:gd name="connsiteY5101" fmla="*/ 1830788 h 4276054"/>
              <a:gd name="connsiteX5102" fmla="*/ 6633936 w 7037992"/>
              <a:gd name="connsiteY5102" fmla="*/ 1836561 h 4276054"/>
              <a:gd name="connsiteX5103" fmla="*/ 6634431 w 7037992"/>
              <a:gd name="connsiteY5103" fmla="*/ 1834578 h 4276054"/>
              <a:gd name="connsiteX5104" fmla="*/ 6635309 w 7037992"/>
              <a:gd name="connsiteY5104" fmla="*/ 1831061 h 4276054"/>
              <a:gd name="connsiteX5105" fmla="*/ 6658000 w 7037992"/>
              <a:gd name="connsiteY5105" fmla="*/ 1832381 h 4276054"/>
              <a:gd name="connsiteX5106" fmla="*/ 6657704 w 7037992"/>
              <a:gd name="connsiteY5106" fmla="*/ 1832594 h 4276054"/>
              <a:gd name="connsiteX5107" fmla="*/ 6673550 w 7037992"/>
              <a:gd name="connsiteY5107" fmla="*/ 1844494 h 4276054"/>
              <a:gd name="connsiteX5108" fmla="*/ 6665627 w 7037992"/>
              <a:gd name="connsiteY5108" fmla="*/ 1848461 h 4276054"/>
              <a:gd name="connsiteX5109" fmla="*/ 6661666 w 7037992"/>
              <a:gd name="connsiteY5109" fmla="*/ 1844494 h 4276054"/>
              <a:gd name="connsiteX5110" fmla="*/ 6622052 w 7037992"/>
              <a:gd name="connsiteY5110" fmla="*/ 1876228 h 4276054"/>
              <a:gd name="connsiteX5111" fmla="*/ 6602246 w 7037992"/>
              <a:gd name="connsiteY5111" fmla="*/ 1884161 h 4276054"/>
              <a:gd name="connsiteX5112" fmla="*/ 6590362 w 7037992"/>
              <a:gd name="connsiteY5112" fmla="*/ 1892094 h 4276054"/>
              <a:gd name="connsiteX5113" fmla="*/ 6569750 w 7037992"/>
              <a:gd name="connsiteY5113" fmla="*/ 1901267 h 4276054"/>
              <a:gd name="connsiteX5114" fmla="*/ 6560572 w 7037992"/>
              <a:gd name="connsiteY5114" fmla="*/ 1905352 h 4276054"/>
              <a:gd name="connsiteX5115" fmla="*/ 6560652 w 7037992"/>
              <a:gd name="connsiteY5115" fmla="*/ 1904490 h 4276054"/>
              <a:gd name="connsiteX5116" fmla="*/ 6554710 w 7037992"/>
              <a:gd name="connsiteY5116" fmla="*/ 1907961 h 4276054"/>
              <a:gd name="connsiteX5117" fmla="*/ 6559166 w 7037992"/>
              <a:gd name="connsiteY5117" fmla="*/ 1905978 h 4276054"/>
              <a:gd name="connsiteX5118" fmla="*/ 6560572 w 7037992"/>
              <a:gd name="connsiteY5118" fmla="*/ 1905352 h 4276054"/>
              <a:gd name="connsiteX5119" fmla="*/ 6560280 w 7037992"/>
              <a:gd name="connsiteY5119" fmla="*/ 1908519 h 4276054"/>
              <a:gd name="connsiteX5120" fmla="*/ 6542826 w 7037992"/>
              <a:gd name="connsiteY5120" fmla="*/ 1915894 h 4276054"/>
              <a:gd name="connsiteX5121" fmla="*/ 6542826 w 7037992"/>
              <a:gd name="connsiteY5121" fmla="*/ 1903994 h 4276054"/>
              <a:gd name="connsiteX5122" fmla="*/ 6536884 w 7037992"/>
              <a:gd name="connsiteY5122" fmla="*/ 1905978 h 4276054"/>
              <a:gd name="connsiteX5123" fmla="*/ 6547282 w 7037992"/>
              <a:gd name="connsiteY5123" fmla="*/ 1898540 h 4276054"/>
              <a:gd name="connsiteX5124" fmla="*/ 6550748 w 7037992"/>
              <a:gd name="connsiteY5124" fmla="*/ 1896061 h 4276054"/>
              <a:gd name="connsiteX5125" fmla="*/ 6562632 w 7037992"/>
              <a:gd name="connsiteY5125" fmla="*/ 1900028 h 4276054"/>
              <a:gd name="connsiteX5126" fmla="*/ 6566594 w 7037992"/>
              <a:gd name="connsiteY5126" fmla="*/ 1892094 h 4276054"/>
              <a:gd name="connsiteX5127" fmla="*/ 6530942 w 7037992"/>
              <a:gd name="connsiteY5127" fmla="*/ 1884161 h 4276054"/>
              <a:gd name="connsiteX5128" fmla="*/ 6507174 w 7037992"/>
              <a:gd name="connsiteY5128" fmla="*/ 1892094 h 4276054"/>
              <a:gd name="connsiteX5129" fmla="*/ 6515096 w 7037992"/>
              <a:gd name="connsiteY5129" fmla="*/ 1884161 h 4276054"/>
              <a:gd name="connsiteX5130" fmla="*/ 6554710 w 7037992"/>
              <a:gd name="connsiteY5130" fmla="*/ 1876228 h 4276054"/>
              <a:gd name="connsiteX5131" fmla="*/ 6558671 w 7037992"/>
              <a:gd name="connsiteY5131" fmla="*/ 1880194 h 4276054"/>
              <a:gd name="connsiteX5132" fmla="*/ 6586400 w 7037992"/>
              <a:gd name="connsiteY5132" fmla="*/ 1864328 h 4276054"/>
              <a:gd name="connsiteX5133" fmla="*/ 6579322 w 7037992"/>
              <a:gd name="connsiteY5133" fmla="*/ 1864328 h 4276054"/>
              <a:gd name="connsiteX5134" fmla="*/ 6598284 w 7037992"/>
              <a:gd name="connsiteY5134" fmla="*/ 1856394 h 4276054"/>
              <a:gd name="connsiteX5135" fmla="*/ 6602246 w 7037992"/>
              <a:gd name="connsiteY5135" fmla="*/ 1860361 h 4276054"/>
              <a:gd name="connsiteX5136" fmla="*/ 6637898 w 7037992"/>
              <a:gd name="connsiteY5136" fmla="*/ 1852428 h 4276054"/>
              <a:gd name="connsiteX5137" fmla="*/ 6645820 w 7037992"/>
              <a:gd name="connsiteY5137" fmla="*/ 1848461 h 4276054"/>
              <a:gd name="connsiteX5138" fmla="*/ 6618091 w 7037992"/>
              <a:gd name="connsiteY5138" fmla="*/ 1840528 h 4276054"/>
              <a:gd name="connsiteX5139" fmla="*/ 6550748 w 7037992"/>
              <a:gd name="connsiteY5139" fmla="*/ 1852428 h 4276054"/>
              <a:gd name="connsiteX5140" fmla="*/ 6548600 w 7037992"/>
              <a:gd name="connsiteY5140" fmla="*/ 1854041 h 4276054"/>
              <a:gd name="connsiteX5141" fmla="*/ 6544373 w 7037992"/>
              <a:gd name="connsiteY5141" fmla="*/ 1854845 h 4276054"/>
              <a:gd name="connsiteX5142" fmla="*/ 6507174 w 7037992"/>
              <a:gd name="connsiteY5142" fmla="*/ 1876228 h 4276054"/>
              <a:gd name="connsiteX5143" fmla="*/ 6487367 w 7037992"/>
              <a:gd name="connsiteY5143" fmla="*/ 1876228 h 4276054"/>
              <a:gd name="connsiteX5144" fmla="*/ 6459638 w 7037992"/>
              <a:gd name="connsiteY5144" fmla="*/ 1892094 h 4276054"/>
              <a:gd name="connsiteX5145" fmla="*/ 6451715 w 7037992"/>
              <a:gd name="connsiteY5145" fmla="*/ 1884161 h 4276054"/>
              <a:gd name="connsiteX5146" fmla="*/ 6447754 w 7037992"/>
              <a:gd name="connsiteY5146" fmla="*/ 1900028 h 4276054"/>
              <a:gd name="connsiteX5147" fmla="*/ 6412102 w 7037992"/>
              <a:gd name="connsiteY5147" fmla="*/ 1911928 h 4276054"/>
              <a:gd name="connsiteX5148" fmla="*/ 6404179 w 7037992"/>
              <a:gd name="connsiteY5148" fmla="*/ 1919861 h 4276054"/>
              <a:gd name="connsiteX5149" fmla="*/ 6364566 w 7037992"/>
              <a:gd name="connsiteY5149" fmla="*/ 1919861 h 4276054"/>
              <a:gd name="connsiteX5150" fmla="*/ 6336836 w 7037992"/>
              <a:gd name="connsiteY5150" fmla="*/ 1931761 h 4276054"/>
              <a:gd name="connsiteX5151" fmla="*/ 6336836 w 7037992"/>
              <a:gd name="connsiteY5151" fmla="*/ 1939694 h 4276054"/>
              <a:gd name="connsiteX5152" fmla="*/ 6269494 w 7037992"/>
              <a:gd name="connsiteY5152" fmla="*/ 1959527 h 4276054"/>
              <a:gd name="connsiteX5153" fmla="*/ 6269494 w 7037992"/>
              <a:gd name="connsiteY5153" fmla="*/ 1963494 h 4276054"/>
              <a:gd name="connsiteX5154" fmla="*/ 6261571 w 7037992"/>
              <a:gd name="connsiteY5154" fmla="*/ 1959527 h 4276054"/>
              <a:gd name="connsiteX5155" fmla="*/ 6202151 w 7037992"/>
              <a:gd name="connsiteY5155" fmla="*/ 1983327 h 4276054"/>
              <a:gd name="connsiteX5156" fmla="*/ 6162538 w 7037992"/>
              <a:gd name="connsiteY5156" fmla="*/ 1995227 h 4276054"/>
              <a:gd name="connsiteX5157" fmla="*/ 6162538 w 7037992"/>
              <a:gd name="connsiteY5157" fmla="*/ 1999194 h 4276054"/>
              <a:gd name="connsiteX5158" fmla="*/ 6111040 w 7037992"/>
              <a:gd name="connsiteY5158" fmla="*/ 2019027 h 4276054"/>
              <a:gd name="connsiteX5159" fmla="*/ 6099156 w 7037992"/>
              <a:gd name="connsiteY5159" fmla="*/ 2030927 h 4276054"/>
              <a:gd name="connsiteX5160" fmla="*/ 6075388 w 7037992"/>
              <a:gd name="connsiteY5160" fmla="*/ 2038861 h 4276054"/>
              <a:gd name="connsiteX5161" fmla="*/ 6075388 w 7037992"/>
              <a:gd name="connsiteY5161" fmla="*/ 2030927 h 4276054"/>
              <a:gd name="connsiteX5162" fmla="*/ 6047659 w 7037992"/>
              <a:gd name="connsiteY5162" fmla="*/ 2046794 h 4276054"/>
              <a:gd name="connsiteX5163" fmla="*/ 6039736 w 7037992"/>
              <a:gd name="connsiteY5163" fmla="*/ 2042827 h 4276054"/>
              <a:gd name="connsiteX5164" fmla="*/ 6031814 w 7037992"/>
              <a:gd name="connsiteY5164" fmla="*/ 2054727 h 4276054"/>
              <a:gd name="connsiteX5165" fmla="*/ 6008046 w 7037992"/>
              <a:gd name="connsiteY5165" fmla="*/ 2046794 h 4276054"/>
              <a:gd name="connsiteX5166" fmla="*/ 5944665 w 7037992"/>
              <a:gd name="connsiteY5166" fmla="*/ 2082494 h 4276054"/>
              <a:gd name="connsiteX5167" fmla="*/ 5932781 w 7037992"/>
              <a:gd name="connsiteY5167" fmla="*/ 2082494 h 4276054"/>
              <a:gd name="connsiteX5168" fmla="*/ 5932781 w 7037992"/>
              <a:gd name="connsiteY5168" fmla="*/ 2078527 h 4276054"/>
              <a:gd name="connsiteX5169" fmla="*/ 5928819 w 7037992"/>
              <a:gd name="connsiteY5169" fmla="*/ 2082494 h 4276054"/>
              <a:gd name="connsiteX5170" fmla="*/ 5932781 w 7037992"/>
              <a:gd name="connsiteY5170" fmla="*/ 2094394 h 4276054"/>
              <a:gd name="connsiteX5171" fmla="*/ 5928819 w 7037992"/>
              <a:gd name="connsiteY5171" fmla="*/ 2094394 h 4276054"/>
              <a:gd name="connsiteX5172" fmla="*/ 5932781 w 7037992"/>
              <a:gd name="connsiteY5172" fmla="*/ 2106294 h 4276054"/>
              <a:gd name="connsiteX5173" fmla="*/ 5857515 w 7037992"/>
              <a:gd name="connsiteY5173" fmla="*/ 2141993 h 4276054"/>
              <a:gd name="connsiteX5174" fmla="*/ 5817902 w 7037992"/>
              <a:gd name="connsiteY5174" fmla="*/ 2161827 h 4276054"/>
              <a:gd name="connsiteX5175" fmla="*/ 5800571 w 7037992"/>
              <a:gd name="connsiteY5175" fmla="*/ 2168769 h 4276054"/>
              <a:gd name="connsiteX5176" fmla="*/ 5800537 w 7037992"/>
              <a:gd name="connsiteY5176" fmla="*/ 2168782 h 4276054"/>
              <a:gd name="connsiteX5177" fmla="*/ 5801438 w 7037992"/>
              <a:gd name="connsiteY5177" fmla="*/ 2166971 h 4276054"/>
              <a:gd name="connsiteX5178" fmla="*/ 5798095 w 7037992"/>
              <a:gd name="connsiteY5178" fmla="*/ 2169760 h 4276054"/>
              <a:gd name="connsiteX5179" fmla="*/ 5800537 w 7037992"/>
              <a:gd name="connsiteY5179" fmla="*/ 2168782 h 4276054"/>
              <a:gd name="connsiteX5180" fmla="*/ 5794134 w 7037992"/>
              <a:gd name="connsiteY5180" fmla="*/ 2181660 h 4276054"/>
              <a:gd name="connsiteX5181" fmla="*/ 5798095 w 7037992"/>
              <a:gd name="connsiteY5181" fmla="*/ 2185627 h 4276054"/>
              <a:gd name="connsiteX5182" fmla="*/ 5802057 w 7037992"/>
              <a:gd name="connsiteY5182" fmla="*/ 2181660 h 4276054"/>
              <a:gd name="connsiteX5183" fmla="*/ 5795124 w 7037992"/>
              <a:gd name="connsiteY5183" fmla="*/ 2195543 h 4276054"/>
              <a:gd name="connsiteX5184" fmla="*/ 5794635 w 7037992"/>
              <a:gd name="connsiteY5184" fmla="*/ 2196523 h 4276054"/>
              <a:gd name="connsiteX5185" fmla="*/ 5789677 w 7037992"/>
              <a:gd name="connsiteY5185" fmla="*/ 2195853 h 4276054"/>
              <a:gd name="connsiteX5186" fmla="*/ 5794134 w 7037992"/>
              <a:gd name="connsiteY5186" fmla="*/ 2197527 h 4276054"/>
              <a:gd name="connsiteX5187" fmla="*/ 5794635 w 7037992"/>
              <a:gd name="connsiteY5187" fmla="*/ 2196523 h 4276054"/>
              <a:gd name="connsiteX5188" fmla="*/ 5802057 w 7037992"/>
              <a:gd name="connsiteY5188" fmla="*/ 2197527 h 4276054"/>
              <a:gd name="connsiteX5189" fmla="*/ 5802057 w 7037992"/>
              <a:gd name="connsiteY5189" fmla="*/ 2205460 h 4276054"/>
              <a:gd name="connsiteX5190" fmla="*/ 5793894 w 7037992"/>
              <a:gd name="connsiteY5190" fmla="*/ 2204979 h 4276054"/>
              <a:gd name="connsiteX5191" fmla="*/ 5790668 w 7037992"/>
              <a:gd name="connsiteY5191" fmla="*/ 2198518 h 4276054"/>
              <a:gd name="connsiteX5192" fmla="*/ 5790173 w 7037992"/>
              <a:gd name="connsiteY5192" fmla="*/ 2197527 h 4276054"/>
              <a:gd name="connsiteX5193" fmla="*/ 5766405 w 7037992"/>
              <a:gd name="connsiteY5193" fmla="*/ 2189593 h 4276054"/>
              <a:gd name="connsiteX5194" fmla="*/ 5766405 w 7037992"/>
              <a:gd name="connsiteY5194" fmla="*/ 2197527 h 4276054"/>
              <a:gd name="connsiteX5195" fmla="*/ 5742637 w 7037992"/>
              <a:gd name="connsiteY5195" fmla="*/ 2197527 h 4276054"/>
              <a:gd name="connsiteX5196" fmla="*/ 5746598 w 7037992"/>
              <a:gd name="connsiteY5196" fmla="*/ 2201493 h 4276054"/>
              <a:gd name="connsiteX5197" fmla="*/ 5738675 w 7037992"/>
              <a:gd name="connsiteY5197" fmla="*/ 2201493 h 4276054"/>
              <a:gd name="connsiteX5198" fmla="*/ 5730753 w 7037992"/>
              <a:gd name="connsiteY5198" fmla="*/ 2209427 h 4276054"/>
              <a:gd name="connsiteX5199" fmla="*/ 5738675 w 7037992"/>
              <a:gd name="connsiteY5199" fmla="*/ 2217360 h 4276054"/>
              <a:gd name="connsiteX5200" fmla="*/ 5734714 w 7037992"/>
              <a:gd name="connsiteY5200" fmla="*/ 2221327 h 4276054"/>
              <a:gd name="connsiteX5201" fmla="*/ 5714907 w 7037992"/>
              <a:gd name="connsiteY5201" fmla="*/ 2233227 h 4276054"/>
              <a:gd name="connsiteX5202" fmla="*/ 5710946 w 7037992"/>
              <a:gd name="connsiteY5202" fmla="*/ 2229260 h 4276054"/>
              <a:gd name="connsiteX5203" fmla="*/ 5703023 w 7037992"/>
              <a:gd name="connsiteY5203" fmla="*/ 2237193 h 4276054"/>
              <a:gd name="connsiteX5204" fmla="*/ 5695101 w 7037992"/>
              <a:gd name="connsiteY5204" fmla="*/ 2237193 h 4276054"/>
              <a:gd name="connsiteX5205" fmla="*/ 5695101 w 7037992"/>
              <a:gd name="connsiteY5205" fmla="*/ 2229260 h 4276054"/>
              <a:gd name="connsiteX5206" fmla="*/ 5687178 w 7037992"/>
              <a:gd name="connsiteY5206" fmla="*/ 2229260 h 4276054"/>
              <a:gd name="connsiteX5207" fmla="*/ 5679255 w 7037992"/>
              <a:gd name="connsiteY5207" fmla="*/ 2237193 h 4276054"/>
              <a:gd name="connsiteX5208" fmla="*/ 5675294 w 7037992"/>
              <a:gd name="connsiteY5208" fmla="*/ 2245126 h 4276054"/>
              <a:gd name="connsiteX5209" fmla="*/ 5659696 w 7037992"/>
              <a:gd name="connsiteY5209" fmla="*/ 2241780 h 4276054"/>
              <a:gd name="connsiteX5210" fmla="*/ 5659452 w 7037992"/>
              <a:gd name="connsiteY5210" fmla="*/ 2248989 h 4276054"/>
              <a:gd name="connsiteX5211" fmla="*/ 5647565 w 7037992"/>
              <a:gd name="connsiteY5211" fmla="*/ 2253060 h 4276054"/>
              <a:gd name="connsiteX5212" fmla="*/ 5639642 w 7037992"/>
              <a:gd name="connsiteY5212" fmla="*/ 2249093 h 4276054"/>
              <a:gd name="connsiteX5213" fmla="*/ 5568338 w 7037992"/>
              <a:gd name="connsiteY5213" fmla="*/ 2284793 h 4276054"/>
              <a:gd name="connsiteX5214" fmla="*/ 5532686 w 7037992"/>
              <a:gd name="connsiteY5214" fmla="*/ 2300660 h 4276054"/>
              <a:gd name="connsiteX5215" fmla="*/ 5532686 w 7037992"/>
              <a:gd name="connsiteY5215" fmla="*/ 2304626 h 4276054"/>
              <a:gd name="connsiteX5216" fmla="*/ 5512879 w 7037992"/>
              <a:gd name="connsiteY5216" fmla="*/ 2312560 h 4276054"/>
              <a:gd name="connsiteX5217" fmla="*/ 5508918 w 7037992"/>
              <a:gd name="connsiteY5217" fmla="*/ 2324460 h 4276054"/>
              <a:gd name="connsiteX5218" fmla="*/ 5520802 w 7037992"/>
              <a:gd name="connsiteY5218" fmla="*/ 2328426 h 4276054"/>
              <a:gd name="connsiteX5219" fmla="*/ 5544570 w 7037992"/>
              <a:gd name="connsiteY5219" fmla="*/ 2320493 h 4276054"/>
              <a:gd name="connsiteX5220" fmla="*/ 5548531 w 7037992"/>
              <a:gd name="connsiteY5220" fmla="*/ 2320493 h 4276054"/>
              <a:gd name="connsiteX5221" fmla="*/ 5552493 w 7037992"/>
              <a:gd name="connsiteY5221" fmla="*/ 2316526 h 4276054"/>
              <a:gd name="connsiteX5222" fmla="*/ 5544570 w 7037992"/>
              <a:gd name="connsiteY5222" fmla="*/ 2316526 h 4276054"/>
              <a:gd name="connsiteX5223" fmla="*/ 5552493 w 7037992"/>
              <a:gd name="connsiteY5223" fmla="*/ 2312560 h 4276054"/>
              <a:gd name="connsiteX5224" fmla="*/ 5548531 w 7037992"/>
              <a:gd name="connsiteY5224" fmla="*/ 2308593 h 4276054"/>
              <a:gd name="connsiteX5225" fmla="*/ 5546040 w 7037992"/>
              <a:gd name="connsiteY5225" fmla="*/ 2303712 h 4276054"/>
              <a:gd name="connsiteX5226" fmla="*/ 5564429 w 7037992"/>
              <a:gd name="connsiteY5226" fmla="*/ 2297923 h 4276054"/>
              <a:gd name="connsiteX5227" fmla="*/ 5568338 w 7037992"/>
              <a:gd name="connsiteY5227" fmla="*/ 2316526 h 4276054"/>
              <a:gd name="connsiteX5228" fmla="*/ 5607951 w 7037992"/>
              <a:gd name="connsiteY5228" fmla="*/ 2308593 h 4276054"/>
              <a:gd name="connsiteX5229" fmla="*/ 5619835 w 7037992"/>
              <a:gd name="connsiteY5229" fmla="*/ 2300660 h 4276054"/>
              <a:gd name="connsiteX5230" fmla="*/ 5607951 w 7037992"/>
              <a:gd name="connsiteY5230" fmla="*/ 2296693 h 4276054"/>
              <a:gd name="connsiteX5231" fmla="*/ 5611913 w 7037992"/>
              <a:gd name="connsiteY5231" fmla="*/ 2284793 h 4276054"/>
              <a:gd name="connsiteX5232" fmla="*/ 5607951 w 7037992"/>
              <a:gd name="connsiteY5232" fmla="*/ 2272893 h 4276054"/>
              <a:gd name="connsiteX5233" fmla="*/ 5615874 w 7037992"/>
              <a:gd name="connsiteY5233" fmla="*/ 2268926 h 4276054"/>
              <a:gd name="connsiteX5234" fmla="*/ 5619835 w 7037992"/>
              <a:gd name="connsiteY5234" fmla="*/ 2272893 h 4276054"/>
              <a:gd name="connsiteX5235" fmla="*/ 5615874 w 7037992"/>
              <a:gd name="connsiteY5235" fmla="*/ 2280826 h 4276054"/>
              <a:gd name="connsiteX5236" fmla="*/ 5623797 w 7037992"/>
              <a:gd name="connsiteY5236" fmla="*/ 2284793 h 4276054"/>
              <a:gd name="connsiteX5237" fmla="*/ 5631719 w 7037992"/>
              <a:gd name="connsiteY5237" fmla="*/ 2284793 h 4276054"/>
              <a:gd name="connsiteX5238" fmla="*/ 5619835 w 7037992"/>
              <a:gd name="connsiteY5238" fmla="*/ 2288760 h 4276054"/>
              <a:gd name="connsiteX5239" fmla="*/ 5619835 w 7037992"/>
              <a:gd name="connsiteY5239" fmla="*/ 2296693 h 4276054"/>
              <a:gd name="connsiteX5240" fmla="*/ 5651526 w 7037992"/>
              <a:gd name="connsiteY5240" fmla="*/ 2296693 h 4276054"/>
              <a:gd name="connsiteX5241" fmla="*/ 5675294 w 7037992"/>
              <a:gd name="connsiteY5241" fmla="*/ 2280826 h 4276054"/>
              <a:gd name="connsiteX5242" fmla="*/ 5679255 w 7037992"/>
              <a:gd name="connsiteY5242" fmla="*/ 2280826 h 4276054"/>
              <a:gd name="connsiteX5243" fmla="*/ 5689654 w 7037992"/>
              <a:gd name="connsiteY5243" fmla="*/ 2270414 h 4276054"/>
              <a:gd name="connsiteX5244" fmla="*/ 5690059 w 7037992"/>
              <a:gd name="connsiteY5244" fmla="*/ 2270008 h 4276054"/>
              <a:gd name="connsiteX5245" fmla="*/ 5695101 w 7037992"/>
              <a:gd name="connsiteY5245" fmla="*/ 2271901 h 4276054"/>
              <a:gd name="connsiteX5246" fmla="*/ 5691139 w 7037992"/>
              <a:gd name="connsiteY5246" fmla="*/ 2268926 h 4276054"/>
              <a:gd name="connsiteX5247" fmla="*/ 5690059 w 7037992"/>
              <a:gd name="connsiteY5247" fmla="*/ 2270008 h 4276054"/>
              <a:gd name="connsiteX5248" fmla="*/ 5687178 w 7037992"/>
              <a:gd name="connsiteY5248" fmla="*/ 2268926 h 4276054"/>
              <a:gd name="connsiteX5249" fmla="*/ 5699062 w 7037992"/>
              <a:gd name="connsiteY5249" fmla="*/ 2260993 h 4276054"/>
              <a:gd name="connsiteX5250" fmla="*/ 5708833 w 7037992"/>
              <a:gd name="connsiteY5250" fmla="*/ 2268331 h 4276054"/>
              <a:gd name="connsiteX5251" fmla="*/ 5707789 w 7037992"/>
              <a:gd name="connsiteY5251" fmla="*/ 2268988 h 4276054"/>
              <a:gd name="connsiteX5252" fmla="*/ 5708470 w 7037992"/>
              <a:gd name="connsiteY5252" fmla="*/ 2272397 h 4276054"/>
              <a:gd name="connsiteX5253" fmla="*/ 5713990 w 7037992"/>
              <a:gd name="connsiteY5253" fmla="*/ 2272204 h 4276054"/>
              <a:gd name="connsiteX5254" fmla="*/ 5714907 w 7037992"/>
              <a:gd name="connsiteY5254" fmla="*/ 2272893 h 4276054"/>
              <a:gd name="connsiteX5255" fmla="*/ 5722830 w 7037992"/>
              <a:gd name="connsiteY5255" fmla="*/ 2272893 h 4276054"/>
              <a:gd name="connsiteX5256" fmla="*/ 5717321 w 7037992"/>
              <a:gd name="connsiteY5256" fmla="*/ 2272087 h 4276054"/>
              <a:gd name="connsiteX5257" fmla="*/ 5713990 w 7037992"/>
              <a:gd name="connsiteY5257" fmla="*/ 2272204 h 4276054"/>
              <a:gd name="connsiteX5258" fmla="*/ 5712927 w 7037992"/>
              <a:gd name="connsiteY5258" fmla="*/ 2271406 h 4276054"/>
              <a:gd name="connsiteX5259" fmla="*/ 5708833 w 7037992"/>
              <a:gd name="connsiteY5259" fmla="*/ 2268331 h 4276054"/>
              <a:gd name="connsiteX5260" fmla="*/ 5726791 w 7037992"/>
              <a:gd name="connsiteY5260" fmla="*/ 2257026 h 4276054"/>
              <a:gd name="connsiteX5261" fmla="*/ 5730753 w 7037992"/>
              <a:gd name="connsiteY5261" fmla="*/ 2260993 h 4276054"/>
              <a:gd name="connsiteX5262" fmla="*/ 5734714 w 7037992"/>
              <a:gd name="connsiteY5262" fmla="*/ 2253060 h 4276054"/>
              <a:gd name="connsiteX5263" fmla="*/ 5742637 w 7037992"/>
              <a:gd name="connsiteY5263" fmla="*/ 2253060 h 4276054"/>
              <a:gd name="connsiteX5264" fmla="*/ 5738675 w 7037992"/>
              <a:gd name="connsiteY5264" fmla="*/ 2264960 h 4276054"/>
              <a:gd name="connsiteX5265" fmla="*/ 5730753 w 7037992"/>
              <a:gd name="connsiteY5265" fmla="*/ 2268926 h 4276054"/>
              <a:gd name="connsiteX5266" fmla="*/ 5762443 w 7037992"/>
              <a:gd name="connsiteY5266" fmla="*/ 2264960 h 4276054"/>
              <a:gd name="connsiteX5267" fmla="*/ 5766405 w 7037992"/>
              <a:gd name="connsiteY5267" fmla="*/ 2260993 h 4276054"/>
              <a:gd name="connsiteX5268" fmla="*/ 5790173 w 7037992"/>
              <a:gd name="connsiteY5268" fmla="*/ 2257026 h 4276054"/>
              <a:gd name="connsiteX5269" fmla="*/ 5794134 w 7037992"/>
              <a:gd name="connsiteY5269" fmla="*/ 2237193 h 4276054"/>
              <a:gd name="connsiteX5270" fmla="*/ 5813941 w 7037992"/>
              <a:gd name="connsiteY5270" fmla="*/ 2233227 h 4276054"/>
              <a:gd name="connsiteX5271" fmla="*/ 5821863 w 7037992"/>
              <a:gd name="connsiteY5271" fmla="*/ 2225293 h 4276054"/>
              <a:gd name="connsiteX5272" fmla="*/ 5825825 w 7037992"/>
              <a:gd name="connsiteY5272" fmla="*/ 2229260 h 4276054"/>
              <a:gd name="connsiteX5273" fmla="*/ 5837709 w 7037992"/>
              <a:gd name="connsiteY5273" fmla="*/ 2225293 h 4276054"/>
              <a:gd name="connsiteX5274" fmla="*/ 5841670 w 7037992"/>
              <a:gd name="connsiteY5274" fmla="*/ 2237193 h 4276054"/>
              <a:gd name="connsiteX5275" fmla="*/ 5877322 w 7037992"/>
              <a:gd name="connsiteY5275" fmla="*/ 2233227 h 4276054"/>
              <a:gd name="connsiteX5276" fmla="*/ 5889206 w 7037992"/>
              <a:gd name="connsiteY5276" fmla="*/ 2217360 h 4276054"/>
              <a:gd name="connsiteX5277" fmla="*/ 5901090 w 7037992"/>
              <a:gd name="connsiteY5277" fmla="*/ 2213393 h 4276054"/>
              <a:gd name="connsiteX5278" fmla="*/ 5905051 w 7037992"/>
              <a:gd name="connsiteY5278" fmla="*/ 2217360 h 4276054"/>
              <a:gd name="connsiteX5279" fmla="*/ 5916457 w 7037992"/>
              <a:gd name="connsiteY5279" fmla="*/ 2213553 h 4276054"/>
              <a:gd name="connsiteX5280" fmla="*/ 5923674 w 7037992"/>
              <a:gd name="connsiteY5280" fmla="*/ 2216097 h 4276054"/>
              <a:gd name="connsiteX5281" fmla="*/ 5944665 w 7037992"/>
              <a:gd name="connsiteY5281" fmla="*/ 2221327 h 4276054"/>
              <a:gd name="connsiteX5282" fmla="*/ 5944665 w 7037992"/>
              <a:gd name="connsiteY5282" fmla="*/ 2201493 h 4276054"/>
              <a:gd name="connsiteX5283" fmla="*/ 5972394 w 7037992"/>
              <a:gd name="connsiteY5283" fmla="*/ 2201493 h 4276054"/>
              <a:gd name="connsiteX5284" fmla="*/ 5984278 w 7037992"/>
              <a:gd name="connsiteY5284" fmla="*/ 2193560 h 4276054"/>
              <a:gd name="connsiteX5285" fmla="*/ 5988239 w 7037992"/>
              <a:gd name="connsiteY5285" fmla="*/ 2197527 h 4276054"/>
              <a:gd name="connsiteX5286" fmla="*/ 6000123 w 7037992"/>
              <a:gd name="connsiteY5286" fmla="*/ 2193560 h 4276054"/>
              <a:gd name="connsiteX5287" fmla="*/ 6004084 w 7037992"/>
              <a:gd name="connsiteY5287" fmla="*/ 2185627 h 4276054"/>
              <a:gd name="connsiteX5288" fmla="*/ 5992200 w 7037992"/>
              <a:gd name="connsiteY5288" fmla="*/ 2181660 h 4276054"/>
              <a:gd name="connsiteX5289" fmla="*/ 5998143 w 7037992"/>
              <a:gd name="connsiteY5289" fmla="*/ 2181660 h 4276054"/>
              <a:gd name="connsiteX5290" fmla="*/ 6000123 w 7037992"/>
              <a:gd name="connsiteY5290" fmla="*/ 2181660 h 4276054"/>
              <a:gd name="connsiteX5291" fmla="*/ 6015968 w 7037992"/>
              <a:gd name="connsiteY5291" fmla="*/ 2185627 h 4276054"/>
              <a:gd name="connsiteX5292" fmla="*/ 6023891 w 7037992"/>
              <a:gd name="connsiteY5292" fmla="*/ 2173727 h 4276054"/>
              <a:gd name="connsiteX5293" fmla="*/ 6025556 w 7037992"/>
              <a:gd name="connsiteY5293" fmla="*/ 2174282 h 4276054"/>
              <a:gd name="connsiteX5294" fmla="*/ 6023025 w 7037992"/>
              <a:gd name="connsiteY5294" fmla="*/ 2176020 h 4276054"/>
              <a:gd name="connsiteX5295" fmla="*/ 6039736 w 7037992"/>
              <a:gd name="connsiteY5295" fmla="*/ 2177693 h 4276054"/>
              <a:gd name="connsiteX5296" fmla="*/ 6035775 w 7037992"/>
              <a:gd name="connsiteY5296" fmla="*/ 2177693 h 4276054"/>
              <a:gd name="connsiteX5297" fmla="*/ 6034290 w 7037992"/>
              <a:gd name="connsiteY5297" fmla="*/ 2177198 h 4276054"/>
              <a:gd name="connsiteX5298" fmla="*/ 6025556 w 7037992"/>
              <a:gd name="connsiteY5298" fmla="*/ 2174282 h 4276054"/>
              <a:gd name="connsiteX5299" fmla="*/ 6038172 w 7037992"/>
              <a:gd name="connsiteY5299" fmla="*/ 2165620 h 4276054"/>
              <a:gd name="connsiteX5300" fmla="*/ 6043698 w 7037992"/>
              <a:gd name="connsiteY5300" fmla="*/ 2169760 h 4276054"/>
              <a:gd name="connsiteX5301" fmla="*/ 6071427 w 7037992"/>
              <a:gd name="connsiteY5301" fmla="*/ 2157860 h 4276054"/>
              <a:gd name="connsiteX5302" fmla="*/ 6083311 w 7037992"/>
              <a:gd name="connsiteY5302" fmla="*/ 2145960 h 4276054"/>
              <a:gd name="connsiteX5303" fmla="*/ 6087272 w 7037992"/>
              <a:gd name="connsiteY5303" fmla="*/ 2149927 h 4276054"/>
              <a:gd name="connsiteX5304" fmla="*/ 6091234 w 7037992"/>
              <a:gd name="connsiteY5304" fmla="*/ 2141993 h 4276054"/>
              <a:gd name="connsiteX5305" fmla="*/ 6107079 w 7037992"/>
              <a:gd name="connsiteY5305" fmla="*/ 2157860 h 4276054"/>
              <a:gd name="connsiteX5306" fmla="*/ 6130847 w 7037992"/>
              <a:gd name="connsiteY5306" fmla="*/ 2145960 h 4276054"/>
              <a:gd name="connsiteX5307" fmla="*/ 6130847 w 7037992"/>
              <a:gd name="connsiteY5307" fmla="*/ 2138027 h 4276054"/>
              <a:gd name="connsiteX5308" fmla="*/ 6150654 w 7037992"/>
              <a:gd name="connsiteY5308" fmla="*/ 2138027 h 4276054"/>
              <a:gd name="connsiteX5309" fmla="*/ 6150654 w 7037992"/>
              <a:gd name="connsiteY5309" fmla="*/ 2134060 h 4276054"/>
              <a:gd name="connsiteX5310" fmla="*/ 6154615 w 7037992"/>
              <a:gd name="connsiteY5310" fmla="*/ 2138027 h 4276054"/>
              <a:gd name="connsiteX5311" fmla="*/ 6166499 w 7037992"/>
              <a:gd name="connsiteY5311" fmla="*/ 2126127 h 4276054"/>
              <a:gd name="connsiteX5312" fmla="*/ 6186306 w 7037992"/>
              <a:gd name="connsiteY5312" fmla="*/ 2126127 h 4276054"/>
              <a:gd name="connsiteX5313" fmla="*/ 6210074 w 7037992"/>
              <a:gd name="connsiteY5313" fmla="*/ 2122160 h 4276054"/>
              <a:gd name="connsiteX5314" fmla="*/ 6210074 w 7037992"/>
              <a:gd name="connsiteY5314" fmla="*/ 2110260 h 4276054"/>
              <a:gd name="connsiteX5315" fmla="*/ 6221958 w 7037992"/>
              <a:gd name="connsiteY5315" fmla="*/ 2110260 h 4276054"/>
              <a:gd name="connsiteX5316" fmla="*/ 6210074 w 7037992"/>
              <a:gd name="connsiteY5316" fmla="*/ 2098360 h 4276054"/>
              <a:gd name="connsiteX5317" fmla="*/ 6233842 w 7037992"/>
              <a:gd name="connsiteY5317" fmla="*/ 2098360 h 4276054"/>
              <a:gd name="connsiteX5318" fmla="*/ 6233842 w 7037992"/>
              <a:gd name="connsiteY5318" fmla="*/ 2086460 h 4276054"/>
              <a:gd name="connsiteX5319" fmla="*/ 6241764 w 7037992"/>
              <a:gd name="connsiteY5319" fmla="*/ 2086460 h 4276054"/>
              <a:gd name="connsiteX5320" fmla="*/ 6241764 w 7037992"/>
              <a:gd name="connsiteY5320" fmla="*/ 2082494 h 4276054"/>
              <a:gd name="connsiteX5321" fmla="*/ 6221958 w 7037992"/>
              <a:gd name="connsiteY5321" fmla="*/ 2082494 h 4276054"/>
              <a:gd name="connsiteX5322" fmla="*/ 6206112 w 7037992"/>
              <a:gd name="connsiteY5322" fmla="*/ 2098360 h 4276054"/>
              <a:gd name="connsiteX5323" fmla="*/ 6206112 w 7037992"/>
              <a:gd name="connsiteY5323" fmla="*/ 2106294 h 4276054"/>
              <a:gd name="connsiteX5324" fmla="*/ 6186306 w 7037992"/>
              <a:gd name="connsiteY5324" fmla="*/ 2110260 h 4276054"/>
              <a:gd name="connsiteX5325" fmla="*/ 6170460 w 7037992"/>
              <a:gd name="connsiteY5325" fmla="*/ 2106294 h 4276054"/>
              <a:gd name="connsiteX5326" fmla="*/ 6158576 w 7037992"/>
              <a:gd name="connsiteY5326" fmla="*/ 2114227 h 4276054"/>
              <a:gd name="connsiteX5327" fmla="*/ 6178383 w 7037992"/>
              <a:gd name="connsiteY5327" fmla="*/ 2122160 h 4276054"/>
              <a:gd name="connsiteX5328" fmla="*/ 6158576 w 7037992"/>
              <a:gd name="connsiteY5328" fmla="*/ 2122160 h 4276054"/>
              <a:gd name="connsiteX5329" fmla="*/ 6134808 w 7037992"/>
              <a:gd name="connsiteY5329" fmla="*/ 2134060 h 4276054"/>
              <a:gd name="connsiteX5330" fmla="*/ 6126886 w 7037992"/>
              <a:gd name="connsiteY5330" fmla="*/ 2130093 h 4276054"/>
              <a:gd name="connsiteX5331" fmla="*/ 6126886 w 7037992"/>
              <a:gd name="connsiteY5331" fmla="*/ 2141993 h 4276054"/>
              <a:gd name="connsiteX5332" fmla="*/ 6118963 w 7037992"/>
              <a:gd name="connsiteY5332" fmla="*/ 2141993 h 4276054"/>
              <a:gd name="connsiteX5333" fmla="*/ 6118963 w 7037992"/>
              <a:gd name="connsiteY5333" fmla="*/ 2134060 h 4276054"/>
              <a:gd name="connsiteX5334" fmla="*/ 6107079 w 7037992"/>
              <a:gd name="connsiteY5334" fmla="*/ 2134060 h 4276054"/>
              <a:gd name="connsiteX5335" fmla="*/ 6111040 w 7037992"/>
              <a:gd name="connsiteY5335" fmla="*/ 2118194 h 4276054"/>
              <a:gd name="connsiteX5336" fmla="*/ 6115002 w 7037992"/>
              <a:gd name="connsiteY5336" fmla="*/ 2126127 h 4276054"/>
              <a:gd name="connsiteX5337" fmla="*/ 6130847 w 7037992"/>
              <a:gd name="connsiteY5337" fmla="*/ 2126127 h 4276054"/>
              <a:gd name="connsiteX5338" fmla="*/ 6130847 w 7037992"/>
              <a:gd name="connsiteY5338" fmla="*/ 2118194 h 4276054"/>
              <a:gd name="connsiteX5339" fmla="*/ 6115002 w 7037992"/>
              <a:gd name="connsiteY5339" fmla="*/ 2118194 h 4276054"/>
              <a:gd name="connsiteX5340" fmla="*/ 6118963 w 7037992"/>
              <a:gd name="connsiteY5340" fmla="*/ 2110260 h 4276054"/>
              <a:gd name="connsiteX5341" fmla="*/ 6154615 w 7037992"/>
              <a:gd name="connsiteY5341" fmla="*/ 2094394 h 4276054"/>
              <a:gd name="connsiteX5342" fmla="*/ 6158576 w 7037992"/>
              <a:gd name="connsiteY5342" fmla="*/ 2098360 h 4276054"/>
              <a:gd name="connsiteX5343" fmla="*/ 6178383 w 7037992"/>
              <a:gd name="connsiteY5343" fmla="*/ 2082494 h 4276054"/>
              <a:gd name="connsiteX5344" fmla="*/ 6190267 w 7037992"/>
              <a:gd name="connsiteY5344" fmla="*/ 2082494 h 4276054"/>
              <a:gd name="connsiteX5345" fmla="*/ 6202151 w 7037992"/>
              <a:gd name="connsiteY5345" fmla="*/ 2086460 h 4276054"/>
              <a:gd name="connsiteX5346" fmla="*/ 6217996 w 7037992"/>
              <a:gd name="connsiteY5346" fmla="*/ 2082494 h 4276054"/>
              <a:gd name="connsiteX5347" fmla="*/ 6217996 w 7037992"/>
              <a:gd name="connsiteY5347" fmla="*/ 2074560 h 4276054"/>
              <a:gd name="connsiteX5348" fmla="*/ 6225919 w 7037992"/>
              <a:gd name="connsiteY5348" fmla="*/ 2074560 h 4276054"/>
              <a:gd name="connsiteX5349" fmla="*/ 6233842 w 7037992"/>
              <a:gd name="connsiteY5349" fmla="*/ 2070594 h 4276054"/>
              <a:gd name="connsiteX5350" fmla="*/ 6225919 w 7037992"/>
              <a:gd name="connsiteY5350" fmla="*/ 2066627 h 4276054"/>
              <a:gd name="connsiteX5351" fmla="*/ 6237803 w 7037992"/>
              <a:gd name="connsiteY5351" fmla="*/ 2062660 h 4276054"/>
              <a:gd name="connsiteX5352" fmla="*/ 6245726 w 7037992"/>
              <a:gd name="connsiteY5352" fmla="*/ 2046794 h 4276054"/>
              <a:gd name="connsiteX5353" fmla="*/ 6261571 w 7037992"/>
              <a:gd name="connsiteY5353" fmla="*/ 2046794 h 4276054"/>
              <a:gd name="connsiteX5354" fmla="*/ 6269494 w 7037992"/>
              <a:gd name="connsiteY5354" fmla="*/ 2038861 h 4276054"/>
              <a:gd name="connsiteX5355" fmla="*/ 6273455 w 7037992"/>
              <a:gd name="connsiteY5355" fmla="*/ 2046794 h 4276054"/>
              <a:gd name="connsiteX5356" fmla="*/ 6277416 w 7037992"/>
              <a:gd name="connsiteY5356" fmla="*/ 2042827 h 4276054"/>
              <a:gd name="connsiteX5357" fmla="*/ 6273455 w 7037992"/>
              <a:gd name="connsiteY5357" fmla="*/ 2062660 h 4276054"/>
              <a:gd name="connsiteX5358" fmla="*/ 6263552 w 7037992"/>
              <a:gd name="connsiteY5358" fmla="*/ 2061173 h 4276054"/>
              <a:gd name="connsiteX5359" fmla="*/ 6262231 w 7037992"/>
              <a:gd name="connsiteY5359" fmla="*/ 2060677 h 4276054"/>
              <a:gd name="connsiteX5360" fmla="*/ 6265532 w 7037992"/>
              <a:gd name="connsiteY5360" fmla="*/ 2050760 h 4276054"/>
              <a:gd name="connsiteX5361" fmla="*/ 6260086 w 7037992"/>
              <a:gd name="connsiteY5361" fmla="*/ 2059871 h 4276054"/>
              <a:gd name="connsiteX5362" fmla="*/ 6262231 w 7037992"/>
              <a:gd name="connsiteY5362" fmla="*/ 2060677 h 4276054"/>
              <a:gd name="connsiteX5363" fmla="*/ 6262066 w 7037992"/>
              <a:gd name="connsiteY5363" fmla="*/ 2061173 h 4276054"/>
              <a:gd name="connsiteX5364" fmla="*/ 6261571 w 7037992"/>
              <a:gd name="connsiteY5364" fmla="*/ 2062660 h 4276054"/>
              <a:gd name="connsiteX5365" fmla="*/ 6241764 w 7037992"/>
              <a:gd name="connsiteY5365" fmla="*/ 2066627 h 4276054"/>
              <a:gd name="connsiteX5366" fmla="*/ 6245726 w 7037992"/>
              <a:gd name="connsiteY5366" fmla="*/ 2082494 h 4276054"/>
              <a:gd name="connsiteX5367" fmla="*/ 6257610 w 7037992"/>
              <a:gd name="connsiteY5367" fmla="*/ 2082494 h 4276054"/>
              <a:gd name="connsiteX5368" fmla="*/ 6261571 w 7037992"/>
              <a:gd name="connsiteY5368" fmla="*/ 2074560 h 4276054"/>
              <a:gd name="connsiteX5369" fmla="*/ 6265532 w 7037992"/>
              <a:gd name="connsiteY5369" fmla="*/ 2082494 h 4276054"/>
              <a:gd name="connsiteX5370" fmla="*/ 6273207 w 7037992"/>
              <a:gd name="connsiteY5370" fmla="*/ 2082866 h 4276054"/>
              <a:gd name="connsiteX5371" fmla="*/ 6281968 w 7037992"/>
              <a:gd name="connsiteY5371" fmla="*/ 2084745 h 4276054"/>
              <a:gd name="connsiteX5372" fmla="*/ 6277323 w 7037992"/>
              <a:gd name="connsiteY5372" fmla="*/ 2087375 h 4276054"/>
              <a:gd name="connsiteX5373" fmla="*/ 6221958 w 7037992"/>
              <a:gd name="connsiteY5373" fmla="*/ 2118194 h 4276054"/>
              <a:gd name="connsiteX5374" fmla="*/ 6186306 w 7037992"/>
              <a:gd name="connsiteY5374" fmla="*/ 2138027 h 4276054"/>
              <a:gd name="connsiteX5375" fmla="*/ 6182344 w 7037992"/>
              <a:gd name="connsiteY5375" fmla="*/ 2130093 h 4276054"/>
              <a:gd name="connsiteX5376" fmla="*/ 6154615 w 7037992"/>
              <a:gd name="connsiteY5376" fmla="*/ 2161827 h 4276054"/>
              <a:gd name="connsiteX5377" fmla="*/ 6142731 w 7037992"/>
              <a:gd name="connsiteY5377" fmla="*/ 2165793 h 4276054"/>
              <a:gd name="connsiteX5378" fmla="*/ 6142731 w 7037992"/>
              <a:gd name="connsiteY5378" fmla="*/ 2161827 h 4276054"/>
              <a:gd name="connsiteX5379" fmla="*/ 6107079 w 7037992"/>
              <a:gd name="connsiteY5379" fmla="*/ 2177693 h 4276054"/>
              <a:gd name="connsiteX5380" fmla="*/ 6103118 w 7037992"/>
              <a:gd name="connsiteY5380" fmla="*/ 2181660 h 4276054"/>
              <a:gd name="connsiteX5381" fmla="*/ 6149354 w 7037992"/>
              <a:gd name="connsiteY5381" fmla="*/ 2171620 h 4276054"/>
              <a:gd name="connsiteX5382" fmla="*/ 6175764 w 7037992"/>
              <a:gd name="connsiteY5382" fmla="*/ 2169928 h 4276054"/>
              <a:gd name="connsiteX5383" fmla="*/ 6178383 w 7037992"/>
              <a:gd name="connsiteY5383" fmla="*/ 2171743 h 4276054"/>
              <a:gd name="connsiteX5384" fmla="*/ 6190267 w 7037992"/>
              <a:gd name="connsiteY5384" fmla="*/ 2153893 h 4276054"/>
              <a:gd name="connsiteX5385" fmla="*/ 6190267 w 7037992"/>
              <a:gd name="connsiteY5385" fmla="*/ 2157860 h 4276054"/>
              <a:gd name="connsiteX5386" fmla="*/ 6198190 w 7037992"/>
              <a:gd name="connsiteY5386" fmla="*/ 2153893 h 4276054"/>
              <a:gd name="connsiteX5387" fmla="*/ 6221958 w 7037992"/>
              <a:gd name="connsiteY5387" fmla="*/ 2149927 h 4276054"/>
              <a:gd name="connsiteX5388" fmla="*/ 6210074 w 7037992"/>
              <a:gd name="connsiteY5388" fmla="*/ 2157860 h 4276054"/>
              <a:gd name="connsiteX5389" fmla="*/ 6241764 w 7037992"/>
              <a:gd name="connsiteY5389" fmla="*/ 2165793 h 4276054"/>
              <a:gd name="connsiteX5390" fmla="*/ 6245726 w 7037992"/>
              <a:gd name="connsiteY5390" fmla="*/ 2161827 h 4276054"/>
              <a:gd name="connsiteX5391" fmla="*/ 6245726 w 7037992"/>
              <a:gd name="connsiteY5391" fmla="*/ 2169760 h 4276054"/>
              <a:gd name="connsiteX5392" fmla="*/ 6257610 w 7037992"/>
              <a:gd name="connsiteY5392" fmla="*/ 2169760 h 4276054"/>
              <a:gd name="connsiteX5393" fmla="*/ 6257610 w 7037992"/>
              <a:gd name="connsiteY5393" fmla="*/ 2161827 h 4276054"/>
              <a:gd name="connsiteX5394" fmla="*/ 6269494 w 7037992"/>
              <a:gd name="connsiteY5394" fmla="*/ 2153893 h 4276054"/>
              <a:gd name="connsiteX5395" fmla="*/ 6265532 w 7037992"/>
              <a:gd name="connsiteY5395" fmla="*/ 2165793 h 4276054"/>
              <a:gd name="connsiteX5396" fmla="*/ 6285339 w 7037992"/>
              <a:gd name="connsiteY5396" fmla="*/ 2165793 h 4276054"/>
              <a:gd name="connsiteX5397" fmla="*/ 6293262 w 7037992"/>
              <a:gd name="connsiteY5397" fmla="*/ 2153893 h 4276054"/>
              <a:gd name="connsiteX5398" fmla="*/ 6305146 w 7037992"/>
              <a:gd name="connsiteY5398" fmla="*/ 2153893 h 4276054"/>
              <a:gd name="connsiteX5399" fmla="*/ 6289300 w 7037992"/>
              <a:gd name="connsiteY5399" fmla="*/ 2149927 h 4276054"/>
              <a:gd name="connsiteX5400" fmla="*/ 6285339 w 7037992"/>
              <a:gd name="connsiteY5400" fmla="*/ 2149927 h 4276054"/>
              <a:gd name="connsiteX5401" fmla="*/ 6289300 w 7037992"/>
              <a:gd name="connsiteY5401" fmla="*/ 2145960 h 4276054"/>
              <a:gd name="connsiteX5402" fmla="*/ 6281378 w 7037992"/>
              <a:gd name="connsiteY5402" fmla="*/ 2141993 h 4276054"/>
              <a:gd name="connsiteX5403" fmla="*/ 6281378 w 7037992"/>
              <a:gd name="connsiteY5403" fmla="*/ 2126127 h 4276054"/>
              <a:gd name="connsiteX5404" fmla="*/ 6293262 w 7037992"/>
              <a:gd name="connsiteY5404" fmla="*/ 2130093 h 4276054"/>
              <a:gd name="connsiteX5405" fmla="*/ 6293262 w 7037992"/>
              <a:gd name="connsiteY5405" fmla="*/ 2141993 h 4276054"/>
              <a:gd name="connsiteX5406" fmla="*/ 6309107 w 7037992"/>
              <a:gd name="connsiteY5406" fmla="*/ 2138027 h 4276054"/>
              <a:gd name="connsiteX5407" fmla="*/ 6309107 w 7037992"/>
              <a:gd name="connsiteY5407" fmla="*/ 2122160 h 4276054"/>
              <a:gd name="connsiteX5408" fmla="*/ 6336836 w 7037992"/>
              <a:gd name="connsiteY5408" fmla="*/ 2122160 h 4276054"/>
              <a:gd name="connsiteX5409" fmla="*/ 6352682 w 7037992"/>
              <a:gd name="connsiteY5409" fmla="*/ 2122160 h 4276054"/>
              <a:gd name="connsiteX5410" fmla="*/ 6344759 w 7037992"/>
              <a:gd name="connsiteY5410" fmla="*/ 2134060 h 4276054"/>
              <a:gd name="connsiteX5411" fmla="*/ 6352682 w 7037992"/>
              <a:gd name="connsiteY5411" fmla="*/ 2138027 h 4276054"/>
              <a:gd name="connsiteX5412" fmla="*/ 6388334 w 7037992"/>
              <a:gd name="connsiteY5412" fmla="*/ 2122160 h 4276054"/>
              <a:gd name="connsiteX5413" fmla="*/ 6388334 w 7037992"/>
              <a:gd name="connsiteY5413" fmla="*/ 2114227 h 4276054"/>
              <a:gd name="connsiteX5414" fmla="*/ 6423986 w 7037992"/>
              <a:gd name="connsiteY5414" fmla="*/ 2106294 h 4276054"/>
              <a:gd name="connsiteX5415" fmla="*/ 6455676 w 7037992"/>
              <a:gd name="connsiteY5415" fmla="*/ 2090427 h 4276054"/>
              <a:gd name="connsiteX5416" fmla="*/ 6475483 w 7037992"/>
              <a:gd name="connsiteY5416" fmla="*/ 2090427 h 4276054"/>
              <a:gd name="connsiteX5417" fmla="*/ 6475483 w 7037992"/>
              <a:gd name="connsiteY5417" fmla="*/ 2078527 h 4276054"/>
              <a:gd name="connsiteX5418" fmla="*/ 6491328 w 7037992"/>
              <a:gd name="connsiteY5418" fmla="*/ 2078527 h 4276054"/>
              <a:gd name="connsiteX5419" fmla="*/ 6491328 w 7037992"/>
              <a:gd name="connsiteY5419" fmla="*/ 2070594 h 4276054"/>
              <a:gd name="connsiteX5420" fmla="*/ 6494795 w 7037992"/>
              <a:gd name="connsiteY5420" fmla="*/ 2077535 h 4276054"/>
              <a:gd name="connsiteX5421" fmla="*/ 6494993 w 7037992"/>
              <a:gd name="connsiteY5421" fmla="*/ 2077932 h 4276054"/>
              <a:gd name="connsiteX5422" fmla="*/ 6488729 w 7037992"/>
              <a:gd name="connsiteY5422" fmla="*/ 2080820 h 4276054"/>
              <a:gd name="connsiteX5423" fmla="*/ 6475483 w 7037992"/>
              <a:gd name="connsiteY5423" fmla="*/ 2094394 h 4276054"/>
              <a:gd name="connsiteX5424" fmla="*/ 6455676 w 7037992"/>
              <a:gd name="connsiteY5424" fmla="*/ 2102327 h 4276054"/>
              <a:gd name="connsiteX5425" fmla="*/ 6455676 w 7037992"/>
              <a:gd name="connsiteY5425" fmla="*/ 2106294 h 4276054"/>
              <a:gd name="connsiteX5426" fmla="*/ 6471522 w 7037992"/>
              <a:gd name="connsiteY5426" fmla="*/ 2110260 h 4276054"/>
              <a:gd name="connsiteX5427" fmla="*/ 6487367 w 7037992"/>
              <a:gd name="connsiteY5427" fmla="*/ 2106294 h 4276054"/>
              <a:gd name="connsiteX5428" fmla="*/ 6491328 w 7037992"/>
              <a:gd name="connsiteY5428" fmla="*/ 2094394 h 4276054"/>
              <a:gd name="connsiteX5429" fmla="*/ 6507174 w 7037992"/>
              <a:gd name="connsiteY5429" fmla="*/ 2094394 h 4276054"/>
              <a:gd name="connsiteX5430" fmla="*/ 6515096 w 7037992"/>
              <a:gd name="connsiteY5430" fmla="*/ 2090427 h 4276054"/>
              <a:gd name="connsiteX5431" fmla="*/ 6491328 w 7037992"/>
              <a:gd name="connsiteY5431" fmla="*/ 2110260 h 4276054"/>
              <a:gd name="connsiteX5432" fmla="*/ 6511940 w 7037992"/>
              <a:gd name="connsiteY5432" fmla="*/ 2103381 h 4276054"/>
              <a:gd name="connsiteX5433" fmla="*/ 6515598 w 7037992"/>
              <a:gd name="connsiteY5433" fmla="*/ 2102159 h 4276054"/>
              <a:gd name="connsiteX5434" fmla="*/ 6514083 w 7037992"/>
              <a:gd name="connsiteY5434" fmla="*/ 2103086 h 4276054"/>
              <a:gd name="connsiteX5435" fmla="*/ 6516582 w 7037992"/>
              <a:gd name="connsiteY5435" fmla="*/ 2102327 h 4276054"/>
              <a:gd name="connsiteX5436" fmla="*/ 6526107 w 7037992"/>
              <a:gd name="connsiteY5436" fmla="*/ 2098852 h 4276054"/>
              <a:gd name="connsiteX5437" fmla="*/ 6525000 w 7037992"/>
              <a:gd name="connsiteY5437" fmla="*/ 2099476 h 4276054"/>
              <a:gd name="connsiteX5438" fmla="*/ 6542826 w 7037992"/>
              <a:gd name="connsiteY5438" fmla="*/ 2098360 h 4276054"/>
              <a:gd name="connsiteX5439" fmla="*/ 6533232 w 7037992"/>
              <a:gd name="connsiteY5439" fmla="*/ 2096253 h 4276054"/>
              <a:gd name="connsiteX5440" fmla="*/ 6526107 w 7037992"/>
              <a:gd name="connsiteY5440" fmla="*/ 2098852 h 4276054"/>
              <a:gd name="connsiteX5441" fmla="*/ 6526980 w 7037992"/>
              <a:gd name="connsiteY5441" fmla="*/ 2098360 h 4276054"/>
              <a:gd name="connsiteX5442" fmla="*/ 6522524 w 7037992"/>
              <a:gd name="connsiteY5442" fmla="*/ 2099848 h 4276054"/>
              <a:gd name="connsiteX5443" fmla="*/ 6515598 w 7037992"/>
              <a:gd name="connsiteY5443" fmla="*/ 2102159 h 4276054"/>
              <a:gd name="connsiteX5444" fmla="*/ 6519986 w 7037992"/>
              <a:gd name="connsiteY5444" fmla="*/ 2099476 h 4276054"/>
              <a:gd name="connsiteX5445" fmla="*/ 6570555 w 7037992"/>
              <a:gd name="connsiteY5445" fmla="*/ 2070594 h 4276054"/>
              <a:gd name="connsiteX5446" fmla="*/ 6574516 w 7037992"/>
              <a:gd name="connsiteY5446" fmla="*/ 2070594 h 4276054"/>
              <a:gd name="connsiteX5447" fmla="*/ 6586400 w 7037992"/>
              <a:gd name="connsiteY5447" fmla="*/ 2062660 h 4276054"/>
              <a:gd name="connsiteX5448" fmla="*/ 6570555 w 7037992"/>
              <a:gd name="connsiteY5448" fmla="*/ 2050760 h 4276054"/>
              <a:gd name="connsiteX5449" fmla="*/ 6550748 w 7037992"/>
              <a:gd name="connsiteY5449" fmla="*/ 2050760 h 4276054"/>
              <a:gd name="connsiteX5450" fmla="*/ 6546787 w 7037992"/>
              <a:gd name="connsiteY5450" fmla="*/ 2054727 h 4276054"/>
              <a:gd name="connsiteX5451" fmla="*/ 6542826 w 7037992"/>
              <a:gd name="connsiteY5451" fmla="*/ 2050760 h 4276054"/>
              <a:gd name="connsiteX5452" fmla="*/ 6550748 w 7037992"/>
              <a:gd name="connsiteY5452" fmla="*/ 2042827 h 4276054"/>
              <a:gd name="connsiteX5453" fmla="*/ 6550748 w 7037992"/>
              <a:gd name="connsiteY5453" fmla="*/ 2038861 h 4276054"/>
              <a:gd name="connsiteX5454" fmla="*/ 6558671 w 7037992"/>
              <a:gd name="connsiteY5454" fmla="*/ 2026961 h 4276054"/>
              <a:gd name="connsiteX5455" fmla="*/ 6566594 w 7037992"/>
              <a:gd name="connsiteY5455" fmla="*/ 2030927 h 4276054"/>
              <a:gd name="connsiteX5456" fmla="*/ 6562632 w 7037992"/>
              <a:gd name="connsiteY5456" fmla="*/ 2042827 h 4276054"/>
              <a:gd name="connsiteX5457" fmla="*/ 6570555 w 7037992"/>
              <a:gd name="connsiteY5457" fmla="*/ 2034894 h 4276054"/>
              <a:gd name="connsiteX5458" fmla="*/ 6570555 w 7037992"/>
              <a:gd name="connsiteY5458" fmla="*/ 2042827 h 4276054"/>
              <a:gd name="connsiteX5459" fmla="*/ 6586400 w 7037992"/>
              <a:gd name="connsiteY5459" fmla="*/ 2046794 h 4276054"/>
              <a:gd name="connsiteX5460" fmla="*/ 6598284 w 7037992"/>
              <a:gd name="connsiteY5460" fmla="*/ 2042827 h 4276054"/>
              <a:gd name="connsiteX5461" fmla="*/ 6602246 w 7037992"/>
              <a:gd name="connsiteY5461" fmla="*/ 2050760 h 4276054"/>
              <a:gd name="connsiteX5462" fmla="*/ 6622052 w 7037992"/>
              <a:gd name="connsiteY5462" fmla="*/ 2038861 h 4276054"/>
              <a:gd name="connsiteX5463" fmla="*/ 6618091 w 7037992"/>
              <a:gd name="connsiteY5463" fmla="*/ 2026961 h 4276054"/>
              <a:gd name="connsiteX5464" fmla="*/ 6626014 w 7037992"/>
              <a:gd name="connsiteY5464" fmla="*/ 2019027 h 4276054"/>
              <a:gd name="connsiteX5465" fmla="*/ 6637898 w 7037992"/>
              <a:gd name="connsiteY5465" fmla="*/ 2022994 h 4276054"/>
              <a:gd name="connsiteX5466" fmla="*/ 6645820 w 7037992"/>
              <a:gd name="connsiteY5466" fmla="*/ 2011094 h 4276054"/>
              <a:gd name="connsiteX5467" fmla="*/ 6653743 w 7037992"/>
              <a:gd name="connsiteY5467" fmla="*/ 2011094 h 4276054"/>
              <a:gd name="connsiteX5468" fmla="*/ 6653743 w 7037992"/>
              <a:gd name="connsiteY5468" fmla="*/ 2030927 h 4276054"/>
              <a:gd name="connsiteX5469" fmla="*/ 6641859 w 7037992"/>
              <a:gd name="connsiteY5469" fmla="*/ 2034894 h 4276054"/>
              <a:gd name="connsiteX5470" fmla="*/ 6645820 w 7037992"/>
              <a:gd name="connsiteY5470" fmla="*/ 2038861 h 4276054"/>
              <a:gd name="connsiteX5471" fmla="*/ 6637898 w 7037992"/>
              <a:gd name="connsiteY5471" fmla="*/ 2046794 h 4276054"/>
              <a:gd name="connsiteX5472" fmla="*/ 6641859 w 7037992"/>
              <a:gd name="connsiteY5472" fmla="*/ 2058694 h 4276054"/>
              <a:gd name="connsiteX5473" fmla="*/ 6622052 w 7037992"/>
              <a:gd name="connsiteY5473" fmla="*/ 2058694 h 4276054"/>
              <a:gd name="connsiteX5474" fmla="*/ 6629975 w 7037992"/>
              <a:gd name="connsiteY5474" fmla="*/ 2066627 h 4276054"/>
              <a:gd name="connsiteX5475" fmla="*/ 6602246 w 7037992"/>
              <a:gd name="connsiteY5475" fmla="*/ 2062660 h 4276054"/>
              <a:gd name="connsiteX5476" fmla="*/ 6610168 w 7037992"/>
              <a:gd name="connsiteY5476" fmla="*/ 2070594 h 4276054"/>
              <a:gd name="connsiteX5477" fmla="*/ 6590362 w 7037992"/>
              <a:gd name="connsiteY5477" fmla="*/ 2066627 h 4276054"/>
              <a:gd name="connsiteX5478" fmla="*/ 6558671 w 7037992"/>
              <a:gd name="connsiteY5478" fmla="*/ 2094394 h 4276054"/>
              <a:gd name="connsiteX5479" fmla="*/ 6566594 w 7037992"/>
              <a:gd name="connsiteY5479" fmla="*/ 2098360 h 4276054"/>
              <a:gd name="connsiteX5480" fmla="*/ 6598284 w 7037992"/>
              <a:gd name="connsiteY5480" fmla="*/ 2090427 h 4276054"/>
              <a:gd name="connsiteX5481" fmla="*/ 6618091 w 7037992"/>
              <a:gd name="connsiteY5481" fmla="*/ 2098360 h 4276054"/>
              <a:gd name="connsiteX5482" fmla="*/ 6645820 w 7037992"/>
              <a:gd name="connsiteY5482" fmla="*/ 2090427 h 4276054"/>
              <a:gd name="connsiteX5483" fmla="*/ 6792390 w 7037992"/>
              <a:gd name="connsiteY5483" fmla="*/ 2082494 h 4276054"/>
              <a:gd name="connsiteX5484" fmla="*/ 6812196 w 7037992"/>
              <a:gd name="connsiteY5484" fmla="*/ 2082494 h 4276054"/>
              <a:gd name="connsiteX5485" fmla="*/ 6816158 w 7037992"/>
              <a:gd name="connsiteY5485" fmla="*/ 2086460 h 4276054"/>
              <a:gd name="connsiteX5486" fmla="*/ 6784467 w 7037992"/>
              <a:gd name="connsiteY5486" fmla="*/ 2094394 h 4276054"/>
              <a:gd name="connsiteX5487" fmla="*/ 6934998 w 7037992"/>
              <a:gd name="connsiteY5487" fmla="*/ 2102327 h 4276054"/>
              <a:gd name="connsiteX5488" fmla="*/ 7010263 w 7037992"/>
              <a:gd name="connsiteY5488" fmla="*/ 2094394 h 4276054"/>
              <a:gd name="connsiteX5489" fmla="*/ 7006302 w 7037992"/>
              <a:gd name="connsiteY5489" fmla="*/ 2098360 h 4276054"/>
              <a:gd name="connsiteX5490" fmla="*/ 7010263 w 7037992"/>
              <a:gd name="connsiteY5490" fmla="*/ 2106294 h 4276054"/>
              <a:gd name="connsiteX5491" fmla="*/ 6950843 w 7037992"/>
              <a:gd name="connsiteY5491" fmla="*/ 2110260 h 4276054"/>
              <a:gd name="connsiteX5492" fmla="*/ 6954804 w 7037992"/>
              <a:gd name="connsiteY5492" fmla="*/ 2126127 h 4276054"/>
              <a:gd name="connsiteX5493" fmla="*/ 6954804 w 7037992"/>
              <a:gd name="connsiteY5493" fmla="*/ 2138027 h 4276054"/>
              <a:gd name="connsiteX5494" fmla="*/ 6950843 w 7037992"/>
              <a:gd name="connsiteY5494" fmla="*/ 2138027 h 4276054"/>
              <a:gd name="connsiteX5495" fmla="*/ 6946882 w 7037992"/>
              <a:gd name="connsiteY5495" fmla="*/ 2141993 h 4276054"/>
              <a:gd name="connsiteX5496" fmla="*/ 6954804 w 7037992"/>
              <a:gd name="connsiteY5496" fmla="*/ 2145960 h 4276054"/>
              <a:gd name="connsiteX5497" fmla="*/ 6938959 w 7037992"/>
              <a:gd name="connsiteY5497" fmla="*/ 2149927 h 4276054"/>
              <a:gd name="connsiteX5498" fmla="*/ 6931036 w 7037992"/>
              <a:gd name="connsiteY5498" fmla="*/ 2141993 h 4276054"/>
              <a:gd name="connsiteX5499" fmla="*/ 6923114 w 7037992"/>
              <a:gd name="connsiteY5499" fmla="*/ 2149927 h 4276054"/>
              <a:gd name="connsiteX5500" fmla="*/ 6903307 w 7037992"/>
              <a:gd name="connsiteY5500" fmla="*/ 2149927 h 4276054"/>
              <a:gd name="connsiteX5501" fmla="*/ 6891423 w 7037992"/>
              <a:gd name="connsiteY5501" fmla="*/ 2157860 h 4276054"/>
              <a:gd name="connsiteX5502" fmla="*/ 6895384 w 7037992"/>
              <a:gd name="connsiteY5502" fmla="*/ 2153893 h 4276054"/>
              <a:gd name="connsiteX5503" fmla="*/ 6867655 w 7037992"/>
              <a:gd name="connsiteY5503" fmla="*/ 2157860 h 4276054"/>
              <a:gd name="connsiteX5504" fmla="*/ 6839926 w 7037992"/>
              <a:gd name="connsiteY5504" fmla="*/ 2169760 h 4276054"/>
              <a:gd name="connsiteX5505" fmla="*/ 6832003 w 7037992"/>
              <a:gd name="connsiteY5505" fmla="*/ 2165793 h 4276054"/>
              <a:gd name="connsiteX5506" fmla="*/ 6824080 w 7037992"/>
              <a:gd name="connsiteY5506" fmla="*/ 2169760 h 4276054"/>
              <a:gd name="connsiteX5507" fmla="*/ 6824080 w 7037992"/>
              <a:gd name="connsiteY5507" fmla="*/ 2177693 h 4276054"/>
              <a:gd name="connsiteX5508" fmla="*/ 6812196 w 7037992"/>
              <a:gd name="connsiteY5508" fmla="*/ 2181660 h 4276054"/>
              <a:gd name="connsiteX5509" fmla="*/ 6768622 w 7037992"/>
              <a:gd name="connsiteY5509" fmla="*/ 2189593 h 4276054"/>
              <a:gd name="connsiteX5510" fmla="*/ 6752776 w 7037992"/>
              <a:gd name="connsiteY5510" fmla="*/ 2197527 h 4276054"/>
              <a:gd name="connsiteX5511" fmla="*/ 6744854 w 7037992"/>
              <a:gd name="connsiteY5511" fmla="*/ 2193560 h 4276054"/>
              <a:gd name="connsiteX5512" fmla="*/ 6729008 w 7037992"/>
              <a:gd name="connsiteY5512" fmla="*/ 2193560 h 4276054"/>
              <a:gd name="connsiteX5513" fmla="*/ 6721086 w 7037992"/>
              <a:gd name="connsiteY5513" fmla="*/ 2185627 h 4276054"/>
              <a:gd name="connsiteX5514" fmla="*/ 6709202 w 7037992"/>
              <a:gd name="connsiteY5514" fmla="*/ 2201493 h 4276054"/>
              <a:gd name="connsiteX5515" fmla="*/ 6693356 w 7037992"/>
              <a:gd name="connsiteY5515" fmla="*/ 2213393 h 4276054"/>
              <a:gd name="connsiteX5516" fmla="*/ 6693356 w 7037992"/>
              <a:gd name="connsiteY5516" fmla="*/ 2209427 h 4276054"/>
              <a:gd name="connsiteX5517" fmla="*/ 6665627 w 7037992"/>
              <a:gd name="connsiteY5517" fmla="*/ 2221327 h 4276054"/>
              <a:gd name="connsiteX5518" fmla="*/ 6661666 w 7037992"/>
              <a:gd name="connsiteY5518" fmla="*/ 2225293 h 4276054"/>
              <a:gd name="connsiteX5519" fmla="*/ 6673550 w 7037992"/>
              <a:gd name="connsiteY5519" fmla="*/ 2233227 h 4276054"/>
              <a:gd name="connsiteX5520" fmla="*/ 6760699 w 7037992"/>
              <a:gd name="connsiteY5520" fmla="*/ 2213393 h 4276054"/>
              <a:gd name="connsiteX5521" fmla="*/ 6792390 w 7037992"/>
              <a:gd name="connsiteY5521" fmla="*/ 2205460 h 4276054"/>
              <a:gd name="connsiteX5522" fmla="*/ 6847848 w 7037992"/>
              <a:gd name="connsiteY5522" fmla="*/ 2209427 h 4276054"/>
              <a:gd name="connsiteX5523" fmla="*/ 6855771 w 7037992"/>
              <a:gd name="connsiteY5523" fmla="*/ 2205460 h 4276054"/>
              <a:gd name="connsiteX5524" fmla="*/ 6871616 w 7037992"/>
              <a:gd name="connsiteY5524" fmla="*/ 2209427 h 4276054"/>
              <a:gd name="connsiteX5525" fmla="*/ 6871616 w 7037992"/>
              <a:gd name="connsiteY5525" fmla="*/ 2221327 h 4276054"/>
              <a:gd name="connsiteX5526" fmla="*/ 6855771 w 7037992"/>
              <a:gd name="connsiteY5526" fmla="*/ 2229260 h 4276054"/>
              <a:gd name="connsiteX5527" fmla="*/ 6828042 w 7037992"/>
              <a:gd name="connsiteY5527" fmla="*/ 2229260 h 4276054"/>
              <a:gd name="connsiteX5528" fmla="*/ 6824080 w 7037992"/>
              <a:gd name="connsiteY5528" fmla="*/ 2225293 h 4276054"/>
              <a:gd name="connsiteX5529" fmla="*/ 6784467 w 7037992"/>
              <a:gd name="connsiteY5529" fmla="*/ 2237193 h 4276054"/>
              <a:gd name="connsiteX5530" fmla="*/ 6760699 w 7037992"/>
              <a:gd name="connsiteY5530" fmla="*/ 2233227 h 4276054"/>
              <a:gd name="connsiteX5531" fmla="*/ 6729008 w 7037992"/>
              <a:gd name="connsiteY5531" fmla="*/ 2237193 h 4276054"/>
              <a:gd name="connsiteX5532" fmla="*/ 6732970 w 7037992"/>
              <a:gd name="connsiteY5532" fmla="*/ 2237193 h 4276054"/>
              <a:gd name="connsiteX5533" fmla="*/ 6721086 w 7037992"/>
              <a:gd name="connsiteY5533" fmla="*/ 2253060 h 4276054"/>
              <a:gd name="connsiteX5534" fmla="*/ 6717124 w 7037992"/>
              <a:gd name="connsiteY5534" fmla="*/ 2245126 h 4276054"/>
              <a:gd name="connsiteX5535" fmla="*/ 6705240 w 7037992"/>
              <a:gd name="connsiteY5535" fmla="*/ 2249093 h 4276054"/>
              <a:gd name="connsiteX5536" fmla="*/ 6701279 w 7037992"/>
              <a:gd name="connsiteY5536" fmla="*/ 2257026 h 4276054"/>
              <a:gd name="connsiteX5537" fmla="*/ 6764660 w 7037992"/>
              <a:gd name="connsiteY5537" fmla="*/ 2249093 h 4276054"/>
              <a:gd name="connsiteX5538" fmla="*/ 6760699 w 7037992"/>
              <a:gd name="connsiteY5538" fmla="*/ 2253060 h 4276054"/>
              <a:gd name="connsiteX5539" fmla="*/ 6764660 w 7037992"/>
              <a:gd name="connsiteY5539" fmla="*/ 2257026 h 4276054"/>
              <a:gd name="connsiteX5540" fmla="*/ 6752776 w 7037992"/>
              <a:gd name="connsiteY5540" fmla="*/ 2253060 h 4276054"/>
              <a:gd name="connsiteX5541" fmla="*/ 6744854 w 7037992"/>
              <a:gd name="connsiteY5541" fmla="*/ 2264960 h 4276054"/>
              <a:gd name="connsiteX5542" fmla="*/ 6756738 w 7037992"/>
              <a:gd name="connsiteY5542" fmla="*/ 2284793 h 4276054"/>
              <a:gd name="connsiteX5543" fmla="*/ 6784467 w 7037992"/>
              <a:gd name="connsiteY5543" fmla="*/ 2280826 h 4276054"/>
              <a:gd name="connsiteX5544" fmla="*/ 6788428 w 7037992"/>
              <a:gd name="connsiteY5544" fmla="*/ 2272893 h 4276054"/>
              <a:gd name="connsiteX5545" fmla="*/ 6808235 w 7037992"/>
              <a:gd name="connsiteY5545" fmla="*/ 2272893 h 4276054"/>
              <a:gd name="connsiteX5546" fmla="*/ 6808235 w 7037992"/>
              <a:gd name="connsiteY5546" fmla="*/ 2275868 h 4276054"/>
              <a:gd name="connsiteX5547" fmla="*/ 6808235 w 7037992"/>
              <a:gd name="connsiteY5547" fmla="*/ 2276860 h 4276054"/>
              <a:gd name="connsiteX5548" fmla="*/ 6824080 w 7037992"/>
              <a:gd name="connsiteY5548" fmla="*/ 2276860 h 4276054"/>
              <a:gd name="connsiteX5549" fmla="*/ 6824080 w 7037992"/>
              <a:gd name="connsiteY5549" fmla="*/ 2280826 h 4276054"/>
              <a:gd name="connsiteX5550" fmla="*/ 6792018 w 7037992"/>
              <a:gd name="connsiteY5550" fmla="*/ 2287706 h 4276054"/>
              <a:gd name="connsiteX5551" fmla="*/ 6776328 w 7037992"/>
              <a:gd name="connsiteY5551" fmla="*/ 2291073 h 4276054"/>
              <a:gd name="connsiteX5552" fmla="*/ 6776656 w 7037992"/>
              <a:gd name="connsiteY5552" fmla="*/ 2290912 h 4276054"/>
              <a:gd name="connsiteX5553" fmla="*/ 6780506 w 7037992"/>
              <a:gd name="connsiteY5553" fmla="*/ 2289256 h 4276054"/>
              <a:gd name="connsiteX5554" fmla="*/ 6778649 w 7037992"/>
              <a:gd name="connsiteY5554" fmla="*/ 2289937 h 4276054"/>
              <a:gd name="connsiteX5555" fmla="*/ 6776656 w 7037992"/>
              <a:gd name="connsiteY5555" fmla="*/ 2290912 h 4276054"/>
              <a:gd name="connsiteX5556" fmla="*/ 6776239 w 7037992"/>
              <a:gd name="connsiteY5556" fmla="*/ 2291092 h 4276054"/>
              <a:gd name="connsiteX5557" fmla="*/ 6775554 w 7037992"/>
              <a:gd name="connsiteY5557" fmla="*/ 2291239 h 4276054"/>
              <a:gd name="connsiteX5558" fmla="*/ 6768622 w 7037992"/>
              <a:gd name="connsiteY5558" fmla="*/ 2292726 h 4276054"/>
              <a:gd name="connsiteX5559" fmla="*/ 6773450 w 7037992"/>
              <a:gd name="connsiteY5559" fmla="*/ 2292293 h 4276054"/>
              <a:gd name="connsiteX5560" fmla="*/ 6776239 w 7037992"/>
              <a:gd name="connsiteY5560" fmla="*/ 2291092 h 4276054"/>
              <a:gd name="connsiteX5561" fmla="*/ 6776328 w 7037992"/>
              <a:gd name="connsiteY5561" fmla="*/ 2291073 h 4276054"/>
              <a:gd name="connsiteX5562" fmla="*/ 6756738 w 7037992"/>
              <a:gd name="connsiteY5562" fmla="*/ 2300660 h 4276054"/>
              <a:gd name="connsiteX5563" fmla="*/ 6736931 w 7037992"/>
              <a:gd name="connsiteY5563" fmla="*/ 2300660 h 4276054"/>
              <a:gd name="connsiteX5564" fmla="*/ 6732970 w 7037992"/>
              <a:gd name="connsiteY5564" fmla="*/ 2288760 h 4276054"/>
              <a:gd name="connsiteX5565" fmla="*/ 6701279 w 7037992"/>
              <a:gd name="connsiteY5565" fmla="*/ 2304626 h 4276054"/>
              <a:gd name="connsiteX5566" fmla="*/ 6677511 w 7037992"/>
              <a:gd name="connsiteY5566" fmla="*/ 2304626 h 4276054"/>
              <a:gd name="connsiteX5567" fmla="*/ 6649782 w 7037992"/>
              <a:gd name="connsiteY5567" fmla="*/ 2318510 h 4276054"/>
              <a:gd name="connsiteX5568" fmla="*/ 6645821 w 7037992"/>
              <a:gd name="connsiteY5568" fmla="*/ 2320493 h 4276054"/>
              <a:gd name="connsiteX5569" fmla="*/ 6648791 w 7037992"/>
              <a:gd name="connsiteY5569" fmla="*/ 2317518 h 4276054"/>
              <a:gd name="connsiteX5570" fmla="*/ 6649782 w 7037992"/>
              <a:gd name="connsiteY5570" fmla="*/ 2316526 h 4276054"/>
              <a:gd name="connsiteX5571" fmla="*/ 6637898 w 7037992"/>
              <a:gd name="connsiteY5571" fmla="*/ 2296693 h 4276054"/>
              <a:gd name="connsiteX5572" fmla="*/ 6657704 w 7037992"/>
              <a:gd name="connsiteY5572" fmla="*/ 2296693 h 4276054"/>
              <a:gd name="connsiteX5573" fmla="*/ 6645820 w 7037992"/>
              <a:gd name="connsiteY5573" fmla="*/ 2288760 h 4276054"/>
              <a:gd name="connsiteX5574" fmla="*/ 6618091 w 7037992"/>
              <a:gd name="connsiteY5574" fmla="*/ 2292726 h 4276054"/>
              <a:gd name="connsiteX5575" fmla="*/ 6606207 w 7037992"/>
              <a:gd name="connsiteY5575" fmla="*/ 2276860 h 4276054"/>
              <a:gd name="connsiteX5576" fmla="*/ 6598284 w 7037992"/>
              <a:gd name="connsiteY5576" fmla="*/ 2296693 h 4276054"/>
              <a:gd name="connsiteX5577" fmla="*/ 6554710 w 7037992"/>
              <a:gd name="connsiteY5577" fmla="*/ 2304626 h 4276054"/>
              <a:gd name="connsiteX5578" fmla="*/ 6542826 w 7037992"/>
              <a:gd name="connsiteY5578" fmla="*/ 2308593 h 4276054"/>
              <a:gd name="connsiteX5579" fmla="*/ 6515096 w 7037992"/>
              <a:gd name="connsiteY5579" fmla="*/ 2312560 h 4276054"/>
              <a:gd name="connsiteX5580" fmla="*/ 6495290 w 7037992"/>
              <a:gd name="connsiteY5580" fmla="*/ 2312560 h 4276054"/>
              <a:gd name="connsiteX5581" fmla="*/ 6495290 w 7037992"/>
              <a:gd name="connsiteY5581" fmla="*/ 2304626 h 4276054"/>
              <a:gd name="connsiteX5582" fmla="*/ 6463599 w 7037992"/>
              <a:gd name="connsiteY5582" fmla="*/ 2320493 h 4276054"/>
              <a:gd name="connsiteX5583" fmla="*/ 6455676 w 7037992"/>
              <a:gd name="connsiteY5583" fmla="*/ 2312560 h 4276054"/>
              <a:gd name="connsiteX5584" fmla="*/ 6443792 w 7037992"/>
              <a:gd name="connsiteY5584" fmla="*/ 2328426 h 4276054"/>
              <a:gd name="connsiteX5585" fmla="*/ 6439831 w 7037992"/>
              <a:gd name="connsiteY5585" fmla="*/ 2324460 h 4276054"/>
              <a:gd name="connsiteX5586" fmla="*/ 6420024 w 7037992"/>
              <a:gd name="connsiteY5586" fmla="*/ 2328426 h 4276054"/>
              <a:gd name="connsiteX5587" fmla="*/ 6431908 w 7037992"/>
              <a:gd name="connsiteY5587" fmla="*/ 2332393 h 4276054"/>
              <a:gd name="connsiteX5588" fmla="*/ 6443792 w 7037992"/>
              <a:gd name="connsiteY5588" fmla="*/ 2340326 h 4276054"/>
              <a:gd name="connsiteX5589" fmla="*/ 6431908 w 7037992"/>
              <a:gd name="connsiteY5589" fmla="*/ 2348259 h 4276054"/>
              <a:gd name="connsiteX5590" fmla="*/ 6455676 w 7037992"/>
              <a:gd name="connsiteY5590" fmla="*/ 2352226 h 4276054"/>
              <a:gd name="connsiteX5591" fmla="*/ 6471522 w 7037992"/>
              <a:gd name="connsiteY5591" fmla="*/ 2352226 h 4276054"/>
              <a:gd name="connsiteX5592" fmla="*/ 6487367 w 7037992"/>
              <a:gd name="connsiteY5592" fmla="*/ 2340326 h 4276054"/>
              <a:gd name="connsiteX5593" fmla="*/ 6538864 w 7037992"/>
              <a:gd name="connsiteY5593" fmla="*/ 2328426 h 4276054"/>
              <a:gd name="connsiteX5594" fmla="*/ 6542826 w 7037992"/>
              <a:gd name="connsiteY5594" fmla="*/ 2328426 h 4276054"/>
              <a:gd name="connsiteX5595" fmla="*/ 6499251 w 7037992"/>
              <a:gd name="connsiteY5595" fmla="*/ 2344293 h 4276054"/>
              <a:gd name="connsiteX5596" fmla="*/ 6495290 w 7037992"/>
              <a:gd name="connsiteY5596" fmla="*/ 2352226 h 4276054"/>
              <a:gd name="connsiteX5597" fmla="*/ 6499251 w 7037992"/>
              <a:gd name="connsiteY5597" fmla="*/ 2356193 h 4276054"/>
              <a:gd name="connsiteX5598" fmla="*/ 6495290 w 7037992"/>
              <a:gd name="connsiteY5598" fmla="*/ 2356193 h 4276054"/>
              <a:gd name="connsiteX5599" fmla="*/ 6495290 w 7037992"/>
              <a:gd name="connsiteY5599" fmla="*/ 2364126 h 4276054"/>
              <a:gd name="connsiteX5600" fmla="*/ 6499251 w 7037992"/>
              <a:gd name="connsiteY5600" fmla="*/ 2368093 h 4276054"/>
              <a:gd name="connsiteX5601" fmla="*/ 6503212 w 7037992"/>
              <a:gd name="connsiteY5601" fmla="*/ 2364126 h 4276054"/>
              <a:gd name="connsiteX5602" fmla="*/ 6507174 w 7037992"/>
              <a:gd name="connsiteY5602" fmla="*/ 2368093 h 4276054"/>
              <a:gd name="connsiteX5603" fmla="*/ 6590362 w 7037992"/>
              <a:gd name="connsiteY5603" fmla="*/ 2368093 h 4276054"/>
              <a:gd name="connsiteX5604" fmla="*/ 6598284 w 7037992"/>
              <a:gd name="connsiteY5604" fmla="*/ 2372059 h 4276054"/>
              <a:gd name="connsiteX5605" fmla="*/ 6578478 w 7037992"/>
              <a:gd name="connsiteY5605" fmla="*/ 2379993 h 4276054"/>
              <a:gd name="connsiteX5606" fmla="*/ 6570555 w 7037992"/>
              <a:gd name="connsiteY5606" fmla="*/ 2383959 h 4276054"/>
              <a:gd name="connsiteX5607" fmla="*/ 6578478 w 7037992"/>
              <a:gd name="connsiteY5607" fmla="*/ 2391893 h 4276054"/>
              <a:gd name="connsiteX5608" fmla="*/ 6622052 w 7037992"/>
              <a:gd name="connsiteY5608" fmla="*/ 2376026 h 4276054"/>
              <a:gd name="connsiteX5609" fmla="*/ 6645820 w 7037992"/>
              <a:gd name="connsiteY5609" fmla="*/ 2376026 h 4276054"/>
              <a:gd name="connsiteX5610" fmla="*/ 6701279 w 7037992"/>
              <a:gd name="connsiteY5610" fmla="*/ 2364126 h 4276054"/>
              <a:gd name="connsiteX5611" fmla="*/ 6748815 w 7037992"/>
              <a:gd name="connsiteY5611" fmla="*/ 2356193 h 4276054"/>
              <a:gd name="connsiteX5612" fmla="*/ 6824080 w 7037992"/>
              <a:gd name="connsiteY5612" fmla="*/ 2340326 h 4276054"/>
              <a:gd name="connsiteX5613" fmla="*/ 6859732 w 7037992"/>
              <a:gd name="connsiteY5613" fmla="*/ 2352226 h 4276054"/>
              <a:gd name="connsiteX5614" fmla="*/ 6879539 w 7037992"/>
              <a:gd name="connsiteY5614" fmla="*/ 2364126 h 4276054"/>
              <a:gd name="connsiteX5615" fmla="*/ 6887462 w 7037992"/>
              <a:gd name="connsiteY5615" fmla="*/ 2364126 h 4276054"/>
              <a:gd name="connsiteX5616" fmla="*/ 6887462 w 7037992"/>
              <a:gd name="connsiteY5616" fmla="*/ 2359521 h 4276054"/>
              <a:gd name="connsiteX5617" fmla="*/ 6895384 w 7037992"/>
              <a:gd name="connsiteY5617" fmla="*/ 2364126 h 4276054"/>
              <a:gd name="connsiteX5618" fmla="*/ 6899346 w 7037992"/>
              <a:gd name="connsiteY5618" fmla="*/ 2352226 h 4276054"/>
              <a:gd name="connsiteX5619" fmla="*/ 6915191 w 7037992"/>
              <a:gd name="connsiteY5619" fmla="*/ 2348259 h 4276054"/>
              <a:gd name="connsiteX5620" fmla="*/ 6927075 w 7037992"/>
              <a:gd name="connsiteY5620" fmla="*/ 2352226 h 4276054"/>
              <a:gd name="connsiteX5621" fmla="*/ 6946882 w 7037992"/>
              <a:gd name="connsiteY5621" fmla="*/ 2344293 h 4276054"/>
              <a:gd name="connsiteX5622" fmla="*/ 6954804 w 7037992"/>
              <a:gd name="connsiteY5622" fmla="*/ 2348259 h 4276054"/>
              <a:gd name="connsiteX5623" fmla="*/ 7014224 w 7037992"/>
              <a:gd name="connsiteY5623" fmla="*/ 2336360 h 4276054"/>
              <a:gd name="connsiteX5624" fmla="*/ 7026108 w 7037992"/>
              <a:gd name="connsiteY5624" fmla="*/ 2340326 h 4276054"/>
              <a:gd name="connsiteX5625" fmla="*/ 7018186 w 7037992"/>
              <a:gd name="connsiteY5625" fmla="*/ 2348259 h 4276054"/>
              <a:gd name="connsiteX5626" fmla="*/ 7037992 w 7037992"/>
              <a:gd name="connsiteY5626" fmla="*/ 2352226 h 4276054"/>
              <a:gd name="connsiteX5627" fmla="*/ 7026108 w 7037992"/>
              <a:gd name="connsiteY5627" fmla="*/ 2364126 h 4276054"/>
              <a:gd name="connsiteX5628" fmla="*/ 6994418 w 7037992"/>
              <a:gd name="connsiteY5628" fmla="*/ 2364126 h 4276054"/>
              <a:gd name="connsiteX5629" fmla="*/ 6970650 w 7037992"/>
              <a:gd name="connsiteY5629" fmla="*/ 2364126 h 4276054"/>
              <a:gd name="connsiteX5630" fmla="*/ 6974611 w 7037992"/>
              <a:gd name="connsiteY5630" fmla="*/ 2376026 h 4276054"/>
              <a:gd name="connsiteX5631" fmla="*/ 6950843 w 7037992"/>
              <a:gd name="connsiteY5631" fmla="*/ 2376026 h 4276054"/>
              <a:gd name="connsiteX5632" fmla="*/ 6919152 w 7037992"/>
              <a:gd name="connsiteY5632" fmla="*/ 2391893 h 4276054"/>
              <a:gd name="connsiteX5633" fmla="*/ 6871616 w 7037992"/>
              <a:gd name="connsiteY5633" fmla="*/ 2411726 h 4276054"/>
              <a:gd name="connsiteX5634" fmla="*/ 6863694 w 7037992"/>
              <a:gd name="connsiteY5634" fmla="*/ 2407759 h 4276054"/>
              <a:gd name="connsiteX5635" fmla="*/ 6859732 w 7037992"/>
              <a:gd name="connsiteY5635" fmla="*/ 2407759 h 4276054"/>
              <a:gd name="connsiteX5636" fmla="*/ 6855771 w 7037992"/>
              <a:gd name="connsiteY5636" fmla="*/ 2415693 h 4276054"/>
              <a:gd name="connsiteX5637" fmla="*/ 6843887 w 7037992"/>
              <a:gd name="connsiteY5637" fmla="*/ 2411726 h 4276054"/>
              <a:gd name="connsiteX5638" fmla="*/ 6835964 w 7037992"/>
              <a:gd name="connsiteY5638" fmla="*/ 2415693 h 4276054"/>
              <a:gd name="connsiteX5639" fmla="*/ 6843887 w 7037992"/>
              <a:gd name="connsiteY5639" fmla="*/ 2419659 h 4276054"/>
              <a:gd name="connsiteX5640" fmla="*/ 6808235 w 7037992"/>
              <a:gd name="connsiteY5640" fmla="*/ 2427593 h 4276054"/>
              <a:gd name="connsiteX5641" fmla="*/ 6788428 w 7037992"/>
              <a:gd name="connsiteY5641" fmla="*/ 2443459 h 4276054"/>
              <a:gd name="connsiteX5642" fmla="*/ 6736931 w 7037992"/>
              <a:gd name="connsiteY5642" fmla="*/ 2459326 h 4276054"/>
              <a:gd name="connsiteX5643" fmla="*/ 6732970 w 7037992"/>
              <a:gd name="connsiteY5643" fmla="*/ 2455359 h 4276054"/>
              <a:gd name="connsiteX5644" fmla="*/ 6730899 w 7037992"/>
              <a:gd name="connsiteY5644" fmla="*/ 2459506 h 4276054"/>
              <a:gd name="connsiteX5645" fmla="*/ 6725047 w 7037992"/>
              <a:gd name="connsiteY5645" fmla="*/ 2451392 h 4276054"/>
              <a:gd name="connsiteX5646" fmla="*/ 6705240 w 7037992"/>
              <a:gd name="connsiteY5646" fmla="*/ 2463292 h 4276054"/>
              <a:gd name="connsiteX5647" fmla="*/ 6701279 w 7037992"/>
              <a:gd name="connsiteY5647" fmla="*/ 2459326 h 4276054"/>
              <a:gd name="connsiteX5648" fmla="*/ 6697318 w 7037992"/>
              <a:gd name="connsiteY5648" fmla="*/ 2467259 h 4276054"/>
              <a:gd name="connsiteX5649" fmla="*/ 6701279 w 7037992"/>
              <a:gd name="connsiteY5649" fmla="*/ 2483126 h 4276054"/>
              <a:gd name="connsiteX5650" fmla="*/ 6702579 w 7037992"/>
              <a:gd name="connsiteY5650" fmla="*/ 2490439 h 4276054"/>
              <a:gd name="connsiteX5651" fmla="*/ 6707593 w 7037992"/>
              <a:gd name="connsiteY5651" fmla="*/ 2491933 h 4276054"/>
              <a:gd name="connsiteX5652" fmla="*/ 6701766 w 7037992"/>
              <a:gd name="connsiteY5652" fmla="*/ 2490827 h 4276054"/>
              <a:gd name="connsiteX5653" fmla="*/ 6677511 w 7037992"/>
              <a:gd name="connsiteY5653" fmla="*/ 2487092 h 4276054"/>
              <a:gd name="connsiteX5654" fmla="*/ 6693356 w 7037992"/>
              <a:gd name="connsiteY5654" fmla="*/ 2495026 h 4276054"/>
              <a:gd name="connsiteX5655" fmla="*/ 6713163 w 7037992"/>
              <a:gd name="connsiteY5655" fmla="*/ 2495026 h 4276054"/>
              <a:gd name="connsiteX5656" fmla="*/ 6714267 w 7037992"/>
              <a:gd name="connsiteY5656" fmla="*/ 2493920 h 4276054"/>
              <a:gd name="connsiteX5657" fmla="*/ 6714648 w 7037992"/>
              <a:gd name="connsiteY5657" fmla="*/ 2494034 h 4276054"/>
              <a:gd name="connsiteX5658" fmla="*/ 6714455 w 7037992"/>
              <a:gd name="connsiteY5658" fmla="*/ 2493732 h 4276054"/>
              <a:gd name="connsiteX5659" fmla="*/ 6717124 w 7037992"/>
              <a:gd name="connsiteY5659" fmla="*/ 2491059 h 4276054"/>
              <a:gd name="connsiteX5660" fmla="*/ 6744854 w 7037992"/>
              <a:gd name="connsiteY5660" fmla="*/ 2475192 h 4276054"/>
              <a:gd name="connsiteX5661" fmla="*/ 6752776 w 7037992"/>
              <a:gd name="connsiteY5661" fmla="*/ 2479159 h 4276054"/>
              <a:gd name="connsiteX5662" fmla="*/ 6756738 w 7037992"/>
              <a:gd name="connsiteY5662" fmla="*/ 2475192 h 4276054"/>
              <a:gd name="connsiteX5663" fmla="*/ 6776544 w 7037992"/>
              <a:gd name="connsiteY5663" fmla="*/ 2479159 h 4276054"/>
              <a:gd name="connsiteX5664" fmla="*/ 6792390 w 7037992"/>
              <a:gd name="connsiteY5664" fmla="*/ 2471226 h 4276054"/>
              <a:gd name="connsiteX5665" fmla="*/ 6804274 w 7037992"/>
              <a:gd name="connsiteY5665" fmla="*/ 2475192 h 4276054"/>
              <a:gd name="connsiteX5666" fmla="*/ 6804274 w 7037992"/>
              <a:gd name="connsiteY5666" fmla="*/ 2483126 h 4276054"/>
              <a:gd name="connsiteX5667" fmla="*/ 6796351 w 7037992"/>
              <a:gd name="connsiteY5667" fmla="*/ 2495026 h 4276054"/>
              <a:gd name="connsiteX5668" fmla="*/ 6764660 w 7037992"/>
              <a:gd name="connsiteY5668" fmla="*/ 2495026 h 4276054"/>
              <a:gd name="connsiteX5669" fmla="*/ 6748815 w 7037992"/>
              <a:gd name="connsiteY5669" fmla="*/ 2506926 h 4276054"/>
              <a:gd name="connsiteX5670" fmla="*/ 6732970 w 7037992"/>
              <a:gd name="connsiteY5670" fmla="*/ 2514859 h 4276054"/>
              <a:gd name="connsiteX5671" fmla="*/ 6729008 w 7037992"/>
              <a:gd name="connsiteY5671" fmla="*/ 2510892 h 4276054"/>
              <a:gd name="connsiteX5672" fmla="*/ 6709202 w 7037992"/>
              <a:gd name="connsiteY5672" fmla="*/ 2506926 h 4276054"/>
              <a:gd name="connsiteX5673" fmla="*/ 6701279 w 7037992"/>
              <a:gd name="connsiteY5673" fmla="*/ 2506926 h 4276054"/>
              <a:gd name="connsiteX5674" fmla="*/ 6697318 w 7037992"/>
              <a:gd name="connsiteY5674" fmla="*/ 2510892 h 4276054"/>
              <a:gd name="connsiteX5675" fmla="*/ 6713163 w 7037992"/>
              <a:gd name="connsiteY5675" fmla="*/ 2522792 h 4276054"/>
              <a:gd name="connsiteX5676" fmla="*/ 6701279 w 7037992"/>
              <a:gd name="connsiteY5676" fmla="*/ 2530726 h 4276054"/>
              <a:gd name="connsiteX5677" fmla="*/ 6677511 w 7037992"/>
              <a:gd name="connsiteY5677" fmla="*/ 2530726 h 4276054"/>
              <a:gd name="connsiteX5678" fmla="*/ 6661666 w 7037992"/>
              <a:gd name="connsiteY5678" fmla="*/ 2538659 h 4276054"/>
              <a:gd name="connsiteX5679" fmla="*/ 6641859 w 7037992"/>
              <a:gd name="connsiteY5679" fmla="*/ 2546592 h 4276054"/>
              <a:gd name="connsiteX5680" fmla="*/ 6641859 w 7037992"/>
              <a:gd name="connsiteY5680" fmla="*/ 2550559 h 4276054"/>
              <a:gd name="connsiteX5681" fmla="*/ 6665627 w 7037992"/>
              <a:gd name="connsiteY5681" fmla="*/ 2546592 h 4276054"/>
              <a:gd name="connsiteX5682" fmla="*/ 6645820 w 7037992"/>
              <a:gd name="connsiteY5682" fmla="*/ 2558492 h 4276054"/>
              <a:gd name="connsiteX5683" fmla="*/ 6653743 w 7037992"/>
              <a:gd name="connsiteY5683" fmla="*/ 2562459 h 4276054"/>
              <a:gd name="connsiteX5684" fmla="*/ 6673550 w 7037992"/>
              <a:gd name="connsiteY5684" fmla="*/ 2558492 h 4276054"/>
              <a:gd name="connsiteX5685" fmla="*/ 6677511 w 7037992"/>
              <a:gd name="connsiteY5685" fmla="*/ 2570392 h 4276054"/>
              <a:gd name="connsiteX5686" fmla="*/ 6661666 w 7037992"/>
              <a:gd name="connsiteY5686" fmla="*/ 2570392 h 4276054"/>
              <a:gd name="connsiteX5687" fmla="*/ 6661666 w 7037992"/>
              <a:gd name="connsiteY5687" fmla="*/ 2574359 h 4276054"/>
              <a:gd name="connsiteX5688" fmla="*/ 6665627 w 7037992"/>
              <a:gd name="connsiteY5688" fmla="*/ 2578325 h 4276054"/>
              <a:gd name="connsiteX5689" fmla="*/ 6653743 w 7037992"/>
              <a:gd name="connsiteY5689" fmla="*/ 2574359 h 4276054"/>
              <a:gd name="connsiteX5690" fmla="*/ 6649782 w 7037992"/>
              <a:gd name="connsiteY5690" fmla="*/ 2578325 h 4276054"/>
              <a:gd name="connsiteX5691" fmla="*/ 6637898 w 7037992"/>
              <a:gd name="connsiteY5691" fmla="*/ 2562459 h 4276054"/>
              <a:gd name="connsiteX5692" fmla="*/ 6630120 w 7037992"/>
              <a:gd name="connsiteY5692" fmla="*/ 2560512 h 4276054"/>
              <a:gd name="connsiteX5693" fmla="*/ 6633296 w 7037992"/>
              <a:gd name="connsiteY5693" fmla="*/ 2554828 h 4276054"/>
              <a:gd name="connsiteX5694" fmla="*/ 6633936 w 7037992"/>
              <a:gd name="connsiteY5694" fmla="*/ 2554526 h 4276054"/>
              <a:gd name="connsiteX5695" fmla="*/ 6633357 w 7037992"/>
              <a:gd name="connsiteY5695" fmla="*/ 2554719 h 4276054"/>
              <a:gd name="connsiteX5696" fmla="*/ 6637898 w 7037992"/>
              <a:gd name="connsiteY5696" fmla="*/ 2546592 h 4276054"/>
              <a:gd name="connsiteX5697" fmla="*/ 6610168 w 7037992"/>
              <a:gd name="connsiteY5697" fmla="*/ 2546592 h 4276054"/>
              <a:gd name="connsiteX5698" fmla="*/ 6606207 w 7037992"/>
              <a:gd name="connsiteY5698" fmla="*/ 2550559 h 4276054"/>
              <a:gd name="connsiteX5699" fmla="*/ 6570555 w 7037992"/>
              <a:gd name="connsiteY5699" fmla="*/ 2554526 h 4276054"/>
              <a:gd name="connsiteX5700" fmla="*/ 6558671 w 7037992"/>
              <a:gd name="connsiteY5700" fmla="*/ 2566425 h 4276054"/>
              <a:gd name="connsiteX5701" fmla="*/ 6558671 w 7037992"/>
              <a:gd name="connsiteY5701" fmla="*/ 2570392 h 4276054"/>
              <a:gd name="connsiteX5702" fmla="*/ 6554710 w 7037992"/>
              <a:gd name="connsiteY5702" fmla="*/ 2566425 h 4276054"/>
              <a:gd name="connsiteX5703" fmla="*/ 6542826 w 7037992"/>
              <a:gd name="connsiteY5703" fmla="*/ 2578325 h 4276054"/>
              <a:gd name="connsiteX5704" fmla="*/ 6536225 w 7037992"/>
              <a:gd name="connsiteY5704" fmla="*/ 2585230 h 4276054"/>
              <a:gd name="connsiteX5705" fmla="*/ 6528846 w 7037992"/>
              <a:gd name="connsiteY5705" fmla="*/ 2586051 h 4276054"/>
              <a:gd name="connsiteX5706" fmla="*/ 6527476 w 7037992"/>
              <a:gd name="connsiteY5706" fmla="*/ 2585267 h 4276054"/>
              <a:gd name="connsiteX5707" fmla="*/ 6491328 w 7037992"/>
              <a:gd name="connsiteY5707" fmla="*/ 2586259 h 4276054"/>
              <a:gd name="connsiteX5708" fmla="*/ 6495290 w 7037992"/>
              <a:gd name="connsiteY5708" fmla="*/ 2582292 h 4276054"/>
              <a:gd name="connsiteX5709" fmla="*/ 6491328 w 7037992"/>
              <a:gd name="connsiteY5709" fmla="*/ 2578325 h 4276054"/>
              <a:gd name="connsiteX5710" fmla="*/ 6443792 w 7037992"/>
              <a:gd name="connsiteY5710" fmla="*/ 2594192 h 4276054"/>
              <a:gd name="connsiteX5711" fmla="*/ 6431908 w 7037992"/>
              <a:gd name="connsiteY5711" fmla="*/ 2598159 h 4276054"/>
              <a:gd name="connsiteX5712" fmla="*/ 6431908 w 7037992"/>
              <a:gd name="connsiteY5712" fmla="*/ 2606092 h 4276054"/>
              <a:gd name="connsiteX5713" fmla="*/ 6439831 w 7037992"/>
              <a:gd name="connsiteY5713" fmla="*/ 2610059 h 4276054"/>
              <a:gd name="connsiteX5714" fmla="*/ 6447754 w 7037992"/>
              <a:gd name="connsiteY5714" fmla="*/ 2606092 h 4276054"/>
              <a:gd name="connsiteX5715" fmla="*/ 6526980 w 7037992"/>
              <a:gd name="connsiteY5715" fmla="*/ 2610059 h 4276054"/>
              <a:gd name="connsiteX5716" fmla="*/ 6530942 w 7037992"/>
              <a:gd name="connsiteY5716" fmla="*/ 2610059 h 4276054"/>
              <a:gd name="connsiteX5717" fmla="*/ 6534903 w 7037992"/>
              <a:gd name="connsiteY5717" fmla="*/ 2606092 h 4276054"/>
              <a:gd name="connsiteX5718" fmla="*/ 6530942 w 7037992"/>
              <a:gd name="connsiteY5718" fmla="*/ 2598159 h 4276054"/>
              <a:gd name="connsiteX5719" fmla="*/ 6542826 w 7037992"/>
              <a:gd name="connsiteY5719" fmla="*/ 2594192 h 4276054"/>
              <a:gd name="connsiteX5720" fmla="*/ 6526980 w 7037992"/>
              <a:gd name="connsiteY5720" fmla="*/ 2586259 h 4276054"/>
              <a:gd name="connsiteX5721" fmla="*/ 6528846 w 7037992"/>
              <a:gd name="connsiteY5721" fmla="*/ 2586051 h 4276054"/>
              <a:gd name="connsiteX5722" fmla="*/ 6533108 w 7037992"/>
              <a:gd name="connsiteY5722" fmla="*/ 2588490 h 4276054"/>
              <a:gd name="connsiteX5723" fmla="*/ 6536225 w 7037992"/>
              <a:gd name="connsiteY5723" fmla="*/ 2585230 h 4276054"/>
              <a:gd name="connsiteX5724" fmla="*/ 6547592 w 7037992"/>
              <a:gd name="connsiteY5724" fmla="*/ 2583965 h 4276054"/>
              <a:gd name="connsiteX5725" fmla="*/ 6562632 w 7037992"/>
              <a:gd name="connsiteY5725" fmla="*/ 2582292 h 4276054"/>
              <a:gd name="connsiteX5726" fmla="*/ 6554710 w 7037992"/>
              <a:gd name="connsiteY5726" fmla="*/ 2590225 h 4276054"/>
              <a:gd name="connsiteX5727" fmla="*/ 6574516 w 7037992"/>
              <a:gd name="connsiteY5727" fmla="*/ 2610059 h 4276054"/>
              <a:gd name="connsiteX5728" fmla="*/ 6582439 w 7037992"/>
              <a:gd name="connsiteY5728" fmla="*/ 2606092 h 4276054"/>
              <a:gd name="connsiteX5729" fmla="*/ 6590362 w 7037992"/>
              <a:gd name="connsiteY5729" fmla="*/ 2610059 h 4276054"/>
              <a:gd name="connsiteX5730" fmla="*/ 6590362 w 7037992"/>
              <a:gd name="connsiteY5730" fmla="*/ 2606092 h 4276054"/>
              <a:gd name="connsiteX5731" fmla="*/ 6614130 w 7037992"/>
              <a:gd name="connsiteY5731" fmla="*/ 2606092 h 4276054"/>
              <a:gd name="connsiteX5732" fmla="*/ 6610168 w 7037992"/>
              <a:gd name="connsiteY5732" fmla="*/ 2610059 h 4276054"/>
              <a:gd name="connsiteX5733" fmla="*/ 6629975 w 7037992"/>
              <a:gd name="connsiteY5733" fmla="*/ 2606092 h 4276054"/>
              <a:gd name="connsiteX5734" fmla="*/ 6622052 w 7037992"/>
              <a:gd name="connsiteY5734" fmla="*/ 2598159 h 4276054"/>
              <a:gd name="connsiteX5735" fmla="*/ 6633936 w 7037992"/>
              <a:gd name="connsiteY5735" fmla="*/ 2606092 h 4276054"/>
              <a:gd name="connsiteX5736" fmla="*/ 6637898 w 7037992"/>
              <a:gd name="connsiteY5736" fmla="*/ 2606092 h 4276054"/>
              <a:gd name="connsiteX5737" fmla="*/ 6641859 w 7037992"/>
              <a:gd name="connsiteY5737" fmla="*/ 2606092 h 4276054"/>
              <a:gd name="connsiteX5738" fmla="*/ 6645820 w 7037992"/>
              <a:gd name="connsiteY5738" fmla="*/ 2602125 h 4276054"/>
              <a:gd name="connsiteX5739" fmla="*/ 6661666 w 7037992"/>
              <a:gd name="connsiteY5739" fmla="*/ 2614025 h 4276054"/>
              <a:gd name="connsiteX5740" fmla="*/ 6669588 w 7037992"/>
              <a:gd name="connsiteY5740" fmla="*/ 2610059 h 4276054"/>
              <a:gd name="connsiteX5741" fmla="*/ 6673550 w 7037992"/>
              <a:gd name="connsiteY5741" fmla="*/ 2606092 h 4276054"/>
              <a:gd name="connsiteX5742" fmla="*/ 6677511 w 7037992"/>
              <a:gd name="connsiteY5742" fmla="*/ 2610059 h 4276054"/>
              <a:gd name="connsiteX5743" fmla="*/ 6689395 w 7037992"/>
              <a:gd name="connsiteY5743" fmla="*/ 2598159 h 4276054"/>
              <a:gd name="connsiteX5744" fmla="*/ 6685434 w 7037992"/>
              <a:gd name="connsiteY5744" fmla="*/ 2590225 h 4276054"/>
              <a:gd name="connsiteX5745" fmla="*/ 6701279 w 7037992"/>
              <a:gd name="connsiteY5745" fmla="*/ 2594192 h 4276054"/>
              <a:gd name="connsiteX5746" fmla="*/ 6705240 w 7037992"/>
              <a:gd name="connsiteY5746" fmla="*/ 2590225 h 4276054"/>
              <a:gd name="connsiteX5747" fmla="*/ 6729008 w 7037992"/>
              <a:gd name="connsiteY5747" fmla="*/ 2590225 h 4276054"/>
              <a:gd name="connsiteX5748" fmla="*/ 6744854 w 7037992"/>
              <a:gd name="connsiteY5748" fmla="*/ 2586259 h 4276054"/>
              <a:gd name="connsiteX5749" fmla="*/ 6843887 w 7037992"/>
              <a:gd name="connsiteY5749" fmla="*/ 2570392 h 4276054"/>
              <a:gd name="connsiteX5750" fmla="*/ 6899346 w 7037992"/>
              <a:gd name="connsiteY5750" fmla="*/ 2558492 h 4276054"/>
              <a:gd name="connsiteX5751" fmla="*/ 6994418 w 7037992"/>
              <a:gd name="connsiteY5751" fmla="*/ 2554526 h 4276054"/>
              <a:gd name="connsiteX5752" fmla="*/ 7002340 w 7037992"/>
              <a:gd name="connsiteY5752" fmla="*/ 2554526 h 4276054"/>
              <a:gd name="connsiteX5753" fmla="*/ 6982534 w 7037992"/>
              <a:gd name="connsiteY5753" fmla="*/ 2566425 h 4276054"/>
              <a:gd name="connsiteX5754" fmla="*/ 6931036 w 7037992"/>
              <a:gd name="connsiteY5754" fmla="*/ 2578325 h 4276054"/>
              <a:gd name="connsiteX5755" fmla="*/ 6907268 w 7037992"/>
              <a:gd name="connsiteY5755" fmla="*/ 2590225 h 4276054"/>
              <a:gd name="connsiteX5756" fmla="*/ 6875578 w 7037992"/>
              <a:gd name="connsiteY5756" fmla="*/ 2598159 h 4276054"/>
              <a:gd name="connsiteX5757" fmla="*/ 6871616 w 7037992"/>
              <a:gd name="connsiteY5757" fmla="*/ 2621959 h 4276054"/>
              <a:gd name="connsiteX5758" fmla="*/ 6899346 w 7037992"/>
              <a:gd name="connsiteY5758" fmla="*/ 2610059 h 4276054"/>
              <a:gd name="connsiteX5759" fmla="*/ 6899346 w 7037992"/>
              <a:gd name="connsiteY5759" fmla="*/ 2614025 h 4276054"/>
              <a:gd name="connsiteX5760" fmla="*/ 6871616 w 7037992"/>
              <a:gd name="connsiteY5760" fmla="*/ 2633859 h 4276054"/>
              <a:gd name="connsiteX5761" fmla="*/ 6808235 w 7037992"/>
              <a:gd name="connsiteY5761" fmla="*/ 2645759 h 4276054"/>
              <a:gd name="connsiteX5762" fmla="*/ 6776544 w 7037992"/>
              <a:gd name="connsiteY5762" fmla="*/ 2657659 h 4276054"/>
              <a:gd name="connsiteX5763" fmla="*/ 6784467 w 7037992"/>
              <a:gd name="connsiteY5763" fmla="*/ 2661625 h 4276054"/>
              <a:gd name="connsiteX5764" fmla="*/ 6780506 w 7037992"/>
              <a:gd name="connsiteY5764" fmla="*/ 2669558 h 4276054"/>
              <a:gd name="connsiteX5765" fmla="*/ 6759709 w 7037992"/>
              <a:gd name="connsiteY5765" fmla="*/ 2652204 h 4276054"/>
              <a:gd name="connsiteX5766" fmla="*/ 6758637 w 7037992"/>
              <a:gd name="connsiteY5766" fmla="*/ 2651310 h 4276054"/>
              <a:gd name="connsiteX5767" fmla="*/ 6762680 w 7037992"/>
              <a:gd name="connsiteY5767" fmla="*/ 2649230 h 4276054"/>
              <a:gd name="connsiteX5768" fmla="*/ 6761194 w 7037992"/>
              <a:gd name="connsiteY5768" fmla="*/ 2649168 h 4276054"/>
              <a:gd name="connsiteX5769" fmla="*/ 6758036 w 7037992"/>
              <a:gd name="connsiteY5769" fmla="*/ 2650809 h 4276054"/>
              <a:gd name="connsiteX5770" fmla="*/ 6756738 w 7037992"/>
              <a:gd name="connsiteY5770" fmla="*/ 2649725 h 4276054"/>
              <a:gd name="connsiteX5771" fmla="*/ 6757754 w 7037992"/>
              <a:gd name="connsiteY5771" fmla="*/ 2650955 h 4276054"/>
              <a:gd name="connsiteX5772" fmla="*/ 6744854 w 7037992"/>
              <a:gd name="connsiteY5772" fmla="*/ 2657659 h 4276054"/>
              <a:gd name="connsiteX5773" fmla="*/ 6752776 w 7037992"/>
              <a:gd name="connsiteY5773" fmla="*/ 2669558 h 4276054"/>
              <a:gd name="connsiteX5774" fmla="*/ 6736931 w 7037992"/>
              <a:gd name="connsiteY5774" fmla="*/ 2673525 h 4276054"/>
              <a:gd name="connsiteX5775" fmla="*/ 6736931 w 7037992"/>
              <a:gd name="connsiteY5775" fmla="*/ 2685425 h 4276054"/>
              <a:gd name="connsiteX5776" fmla="*/ 6721086 w 7037992"/>
              <a:gd name="connsiteY5776" fmla="*/ 2685425 h 4276054"/>
              <a:gd name="connsiteX5777" fmla="*/ 6701279 w 7037992"/>
              <a:gd name="connsiteY5777" fmla="*/ 2701292 h 4276054"/>
              <a:gd name="connsiteX5778" fmla="*/ 6681472 w 7037992"/>
              <a:gd name="connsiteY5778" fmla="*/ 2705258 h 4276054"/>
              <a:gd name="connsiteX5779" fmla="*/ 6677511 w 7037992"/>
              <a:gd name="connsiteY5779" fmla="*/ 2717158 h 4276054"/>
              <a:gd name="connsiteX5780" fmla="*/ 6681472 w 7037992"/>
              <a:gd name="connsiteY5780" fmla="*/ 2721125 h 4276054"/>
              <a:gd name="connsiteX5781" fmla="*/ 6677511 w 7037992"/>
              <a:gd name="connsiteY5781" fmla="*/ 2725092 h 4276054"/>
              <a:gd name="connsiteX5782" fmla="*/ 6637898 w 7037992"/>
              <a:gd name="connsiteY5782" fmla="*/ 2713192 h 4276054"/>
              <a:gd name="connsiteX5783" fmla="*/ 6610168 w 7037992"/>
              <a:gd name="connsiteY5783" fmla="*/ 2709225 h 4276054"/>
              <a:gd name="connsiteX5784" fmla="*/ 6590362 w 7037992"/>
              <a:gd name="connsiteY5784" fmla="*/ 2717158 h 4276054"/>
              <a:gd name="connsiteX5785" fmla="*/ 6618091 w 7037992"/>
              <a:gd name="connsiteY5785" fmla="*/ 2736992 h 4276054"/>
              <a:gd name="connsiteX5786" fmla="*/ 6622052 w 7037992"/>
              <a:gd name="connsiteY5786" fmla="*/ 2744925 h 4276054"/>
              <a:gd name="connsiteX5787" fmla="*/ 6606207 w 7037992"/>
              <a:gd name="connsiteY5787" fmla="*/ 2748892 h 4276054"/>
              <a:gd name="connsiteX5788" fmla="*/ 6586400 w 7037992"/>
              <a:gd name="connsiteY5788" fmla="*/ 2736992 h 4276054"/>
              <a:gd name="connsiteX5789" fmla="*/ 6570555 w 7037992"/>
              <a:gd name="connsiteY5789" fmla="*/ 2736992 h 4276054"/>
              <a:gd name="connsiteX5790" fmla="*/ 6566594 w 7037992"/>
              <a:gd name="connsiteY5790" fmla="*/ 2736992 h 4276054"/>
              <a:gd name="connsiteX5791" fmla="*/ 6574516 w 7037992"/>
              <a:gd name="connsiteY5791" fmla="*/ 2725092 h 4276054"/>
              <a:gd name="connsiteX5792" fmla="*/ 6542826 w 7037992"/>
              <a:gd name="connsiteY5792" fmla="*/ 2729058 h 4276054"/>
              <a:gd name="connsiteX5793" fmla="*/ 6530942 w 7037992"/>
              <a:gd name="connsiteY5793" fmla="*/ 2736992 h 4276054"/>
              <a:gd name="connsiteX5794" fmla="*/ 6487367 w 7037992"/>
              <a:gd name="connsiteY5794" fmla="*/ 2736992 h 4276054"/>
              <a:gd name="connsiteX5795" fmla="*/ 6483406 w 7037992"/>
              <a:gd name="connsiteY5795" fmla="*/ 2756825 h 4276054"/>
              <a:gd name="connsiteX5796" fmla="*/ 6491328 w 7037992"/>
              <a:gd name="connsiteY5796" fmla="*/ 2756825 h 4276054"/>
              <a:gd name="connsiteX5797" fmla="*/ 6473899 w 7037992"/>
              <a:gd name="connsiteY5797" fmla="*/ 2759734 h 4276054"/>
              <a:gd name="connsiteX5798" fmla="*/ 6465085 w 7037992"/>
              <a:gd name="connsiteY5798" fmla="*/ 2753850 h 4276054"/>
              <a:gd name="connsiteX5799" fmla="*/ 6463599 w 7037992"/>
              <a:gd name="connsiteY5799" fmla="*/ 2752858 h 4276054"/>
              <a:gd name="connsiteX5800" fmla="*/ 6451715 w 7037992"/>
              <a:gd name="connsiteY5800" fmla="*/ 2752858 h 4276054"/>
              <a:gd name="connsiteX5801" fmla="*/ 6412102 w 7037992"/>
              <a:gd name="connsiteY5801" fmla="*/ 2760792 h 4276054"/>
              <a:gd name="connsiteX5802" fmla="*/ 6384372 w 7037992"/>
              <a:gd name="connsiteY5802" fmla="*/ 2772691 h 4276054"/>
              <a:gd name="connsiteX5803" fmla="*/ 6376450 w 7037992"/>
              <a:gd name="connsiteY5803" fmla="*/ 2768725 h 4276054"/>
              <a:gd name="connsiteX5804" fmla="*/ 6320991 w 7037992"/>
              <a:gd name="connsiteY5804" fmla="*/ 2784591 h 4276054"/>
              <a:gd name="connsiteX5805" fmla="*/ 6309107 w 7037992"/>
              <a:gd name="connsiteY5805" fmla="*/ 2784591 h 4276054"/>
              <a:gd name="connsiteX5806" fmla="*/ 6320991 w 7037992"/>
              <a:gd name="connsiteY5806" fmla="*/ 2780625 h 4276054"/>
              <a:gd name="connsiteX5807" fmla="*/ 6305146 w 7037992"/>
              <a:gd name="connsiteY5807" fmla="*/ 2772691 h 4276054"/>
              <a:gd name="connsiteX5808" fmla="*/ 6301184 w 7037992"/>
              <a:gd name="connsiteY5808" fmla="*/ 2780625 h 4276054"/>
              <a:gd name="connsiteX5809" fmla="*/ 6299673 w 7037992"/>
              <a:gd name="connsiteY5809" fmla="*/ 2778568 h 4276054"/>
              <a:gd name="connsiteX5810" fmla="*/ 6302856 w 7037992"/>
              <a:gd name="connsiteY5810" fmla="*/ 2776720 h 4276054"/>
              <a:gd name="connsiteX5811" fmla="*/ 6298770 w 7037992"/>
              <a:gd name="connsiteY5811" fmla="*/ 2777340 h 4276054"/>
              <a:gd name="connsiteX5812" fmla="*/ 6299673 w 7037992"/>
              <a:gd name="connsiteY5812" fmla="*/ 2778568 h 4276054"/>
              <a:gd name="connsiteX5813" fmla="*/ 6289300 w 7037992"/>
              <a:gd name="connsiteY5813" fmla="*/ 2784591 h 4276054"/>
              <a:gd name="connsiteX5814" fmla="*/ 6281378 w 7037992"/>
              <a:gd name="connsiteY5814" fmla="*/ 2776658 h 4276054"/>
              <a:gd name="connsiteX5815" fmla="*/ 6281378 w 7037992"/>
              <a:gd name="connsiteY5815" fmla="*/ 2788558 h 4276054"/>
              <a:gd name="connsiteX5816" fmla="*/ 6277416 w 7037992"/>
              <a:gd name="connsiteY5816" fmla="*/ 2784591 h 4276054"/>
              <a:gd name="connsiteX5817" fmla="*/ 6261571 w 7037992"/>
              <a:gd name="connsiteY5817" fmla="*/ 2788558 h 4276054"/>
              <a:gd name="connsiteX5818" fmla="*/ 6260581 w 7037992"/>
              <a:gd name="connsiteY5818" fmla="*/ 2790542 h 4276054"/>
              <a:gd name="connsiteX5819" fmla="*/ 6257610 w 7037992"/>
              <a:gd name="connsiteY5819" fmla="*/ 2784591 h 4276054"/>
              <a:gd name="connsiteX5820" fmla="*/ 6241764 w 7037992"/>
              <a:gd name="connsiteY5820" fmla="*/ 2792525 h 4276054"/>
              <a:gd name="connsiteX5821" fmla="*/ 6221958 w 7037992"/>
              <a:gd name="connsiteY5821" fmla="*/ 2796491 h 4276054"/>
              <a:gd name="connsiteX5822" fmla="*/ 6214035 w 7037992"/>
              <a:gd name="connsiteY5822" fmla="*/ 2804425 h 4276054"/>
              <a:gd name="connsiteX5823" fmla="*/ 6198190 w 7037992"/>
              <a:gd name="connsiteY5823" fmla="*/ 2804425 h 4276054"/>
              <a:gd name="connsiteX5824" fmla="*/ 6178383 w 7037992"/>
              <a:gd name="connsiteY5824" fmla="*/ 2812358 h 4276054"/>
              <a:gd name="connsiteX5825" fmla="*/ 6174611 w 7037992"/>
              <a:gd name="connsiteY5825" fmla="*/ 2810470 h 4276054"/>
              <a:gd name="connsiteX5826" fmla="*/ 6182839 w 7037992"/>
              <a:gd name="connsiteY5826" fmla="*/ 2808887 h 4276054"/>
              <a:gd name="connsiteX5827" fmla="*/ 6181045 w 7037992"/>
              <a:gd name="connsiteY5827" fmla="*/ 2807834 h 4276054"/>
              <a:gd name="connsiteX5828" fmla="*/ 6171607 w 7037992"/>
              <a:gd name="connsiteY5828" fmla="*/ 2808966 h 4276054"/>
              <a:gd name="connsiteX5829" fmla="*/ 6171451 w 7037992"/>
              <a:gd name="connsiteY5829" fmla="*/ 2808887 h 4276054"/>
              <a:gd name="connsiteX5830" fmla="*/ 6170460 w 7037992"/>
              <a:gd name="connsiteY5830" fmla="*/ 2808391 h 4276054"/>
              <a:gd name="connsiteX5831" fmla="*/ 6171273 w 7037992"/>
              <a:gd name="connsiteY5831" fmla="*/ 2809006 h 4276054"/>
              <a:gd name="connsiteX5832" fmla="*/ 6170515 w 7037992"/>
              <a:gd name="connsiteY5832" fmla="*/ 2809097 h 4276054"/>
              <a:gd name="connsiteX5833" fmla="*/ 6150654 w 7037992"/>
              <a:gd name="connsiteY5833" fmla="*/ 2812358 h 4276054"/>
              <a:gd name="connsiteX5834" fmla="*/ 6150654 w 7037992"/>
              <a:gd name="connsiteY5834" fmla="*/ 2820291 h 4276054"/>
              <a:gd name="connsiteX5835" fmla="*/ 6170460 w 7037992"/>
              <a:gd name="connsiteY5835" fmla="*/ 2824258 h 4276054"/>
              <a:gd name="connsiteX5836" fmla="*/ 6154615 w 7037992"/>
              <a:gd name="connsiteY5836" fmla="*/ 2836158 h 4276054"/>
              <a:gd name="connsiteX5837" fmla="*/ 6130847 w 7037992"/>
              <a:gd name="connsiteY5837" fmla="*/ 2844091 h 4276054"/>
              <a:gd name="connsiteX5838" fmla="*/ 6126886 w 7037992"/>
              <a:gd name="connsiteY5838" fmla="*/ 2848058 h 4276054"/>
              <a:gd name="connsiteX5839" fmla="*/ 6118963 w 7037992"/>
              <a:gd name="connsiteY5839" fmla="*/ 2848058 h 4276054"/>
              <a:gd name="connsiteX5840" fmla="*/ 6099156 w 7037992"/>
              <a:gd name="connsiteY5840" fmla="*/ 2875824 h 4276054"/>
              <a:gd name="connsiteX5841" fmla="*/ 6071427 w 7037992"/>
              <a:gd name="connsiteY5841" fmla="*/ 2907558 h 4276054"/>
              <a:gd name="connsiteX5842" fmla="*/ 6079350 w 7037992"/>
              <a:gd name="connsiteY5842" fmla="*/ 2915491 h 4276054"/>
              <a:gd name="connsiteX5843" fmla="*/ 6099156 w 7037992"/>
              <a:gd name="connsiteY5843" fmla="*/ 2903591 h 4276054"/>
              <a:gd name="connsiteX5844" fmla="*/ 6126886 w 7037992"/>
              <a:gd name="connsiteY5844" fmla="*/ 2907558 h 4276054"/>
              <a:gd name="connsiteX5845" fmla="*/ 6111040 w 7037992"/>
              <a:gd name="connsiteY5845" fmla="*/ 2899624 h 4276054"/>
              <a:gd name="connsiteX5846" fmla="*/ 6115002 w 7037992"/>
              <a:gd name="connsiteY5846" fmla="*/ 2895658 h 4276054"/>
              <a:gd name="connsiteX5847" fmla="*/ 6126886 w 7037992"/>
              <a:gd name="connsiteY5847" fmla="*/ 2903591 h 4276054"/>
              <a:gd name="connsiteX5848" fmla="*/ 6170460 w 7037992"/>
              <a:gd name="connsiteY5848" fmla="*/ 2887724 h 4276054"/>
              <a:gd name="connsiteX5849" fmla="*/ 6166499 w 7037992"/>
              <a:gd name="connsiteY5849" fmla="*/ 2895658 h 4276054"/>
              <a:gd name="connsiteX5850" fmla="*/ 6198190 w 7037992"/>
              <a:gd name="connsiteY5850" fmla="*/ 2895658 h 4276054"/>
              <a:gd name="connsiteX5851" fmla="*/ 6202151 w 7037992"/>
              <a:gd name="connsiteY5851" fmla="*/ 2891691 h 4276054"/>
              <a:gd name="connsiteX5852" fmla="*/ 6182344 w 7037992"/>
              <a:gd name="connsiteY5852" fmla="*/ 2887724 h 4276054"/>
              <a:gd name="connsiteX5853" fmla="*/ 6182344 w 7037992"/>
              <a:gd name="connsiteY5853" fmla="*/ 2879791 h 4276054"/>
              <a:gd name="connsiteX5854" fmla="*/ 6206112 w 7037992"/>
              <a:gd name="connsiteY5854" fmla="*/ 2867891 h 4276054"/>
              <a:gd name="connsiteX5855" fmla="*/ 6210074 w 7037992"/>
              <a:gd name="connsiteY5855" fmla="*/ 2879791 h 4276054"/>
              <a:gd name="connsiteX5856" fmla="*/ 6245726 w 7037992"/>
              <a:gd name="connsiteY5856" fmla="*/ 2879791 h 4276054"/>
              <a:gd name="connsiteX5857" fmla="*/ 6268766 w 7037992"/>
              <a:gd name="connsiteY5857" fmla="*/ 2876495 h 4276054"/>
              <a:gd name="connsiteX5858" fmla="*/ 6267513 w 7037992"/>
              <a:gd name="connsiteY5858" fmla="*/ 2880783 h 4276054"/>
              <a:gd name="connsiteX5859" fmla="*/ 6268999 w 7037992"/>
              <a:gd name="connsiteY5859" fmla="*/ 2881403 h 4276054"/>
              <a:gd name="connsiteX5860" fmla="*/ 6270709 w 7037992"/>
              <a:gd name="connsiteY5860" fmla="*/ 2876217 h 4276054"/>
              <a:gd name="connsiteX5861" fmla="*/ 6273455 w 7037992"/>
              <a:gd name="connsiteY5861" fmla="*/ 2875824 h 4276054"/>
              <a:gd name="connsiteX5862" fmla="*/ 6270862 w 7037992"/>
              <a:gd name="connsiteY5862" fmla="*/ 2875752 h 4276054"/>
              <a:gd name="connsiteX5863" fmla="*/ 6273455 w 7037992"/>
              <a:gd name="connsiteY5863" fmla="*/ 2867891 h 4276054"/>
              <a:gd name="connsiteX5864" fmla="*/ 6277416 w 7037992"/>
              <a:gd name="connsiteY5864" fmla="*/ 2867891 h 4276054"/>
              <a:gd name="connsiteX5865" fmla="*/ 6277416 w 7037992"/>
              <a:gd name="connsiteY5865" fmla="*/ 2871858 h 4276054"/>
              <a:gd name="connsiteX5866" fmla="*/ 6297223 w 7037992"/>
              <a:gd name="connsiteY5866" fmla="*/ 2867891 h 4276054"/>
              <a:gd name="connsiteX5867" fmla="*/ 6297223 w 7037992"/>
              <a:gd name="connsiteY5867" fmla="*/ 2863925 h 4276054"/>
              <a:gd name="connsiteX5868" fmla="*/ 6320991 w 7037992"/>
              <a:gd name="connsiteY5868" fmla="*/ 2855991 h 4276054"/>
              <a:gd name="connsiteX5869" fmla="*/ 6320991 w 7037992"/>
              <a:gd name="connsiteY5869" fmla="*/ 2863925 h 4276054"/>
              <a:gd name="connsiteX5870" fmla="*/ 6328914 w 7037992"/>
              <a:gd name="connsiteY5870" fmla="*/ 2855991 h 4276054"/>
              <a:gd name="connsiteX5871" fmla="*/ 6328914 w 7037992"/>
              <a:gd name="connsiteY5871" fmla="*/ 2852025 h 4276054"/>
              <a:gd name="connsiteX5872" fmla="*/ 6344759 w 7037992"/>
              <a:gd name="connsiteY5872" fmla="*/ 2844091 h 4276054"/>
              <a:gd name="connsiteX5873" fmla="*/ 6346307 w 7037992"/>
              <a:gd name="connsiteY5873" fmla="*/ 2840621 h 4276054"/>
              <a:gd name="connsiteX5874" fmla="*/ 6350114 w 7037992"/>
              <a:gd name="connsiteY5874" fmla="*/ 2840235 h 4276054"/>
              <a:gd name="connsiteX5875" fmla="*/ 6351691 w 7037992"/>
              <a:gd name="connsiteY5875" fmla="*/ 2842604 h 4276054"/>
              <a:gd name="connsiteX5876" fmla="*/ 6352682 w 7037992"/>
              <a:gd name="connsiteY5876" fmla="*/ 2844091 h 4276054"/>
              <a:gd name="connsiteX5877" fmla="*/ 6384372 w 7037992"/>
              <a:gd name="connsiteY5877" fmla="*/ 2836158 h 4276054"/>
              <a:gd name="connsiteX5878" fmla="*/ 6388334 w 7037992"/>
              <a:gd name="connsiteY5878" fmla="*/ 2844091 h 4276054"/>
              <a:gd name="connsiteX5879" fmla="*/ 6376450 w 7037992"/>
              <a:gd name="connsiteY5879" fmla="*/ 2840125 h 4276054"/>
              <a:gd name="connsiteX5880" fmla="*/ 6376450 w 7037992"/>
              <a:gd name="connsiteY5880" fmla="*/ 2848058 h 4276054"/>
              <a:gd name="connsiteX5881" fmla="*/ 6388334 w 7037992"/>
              <a:gd name="connsiteY5881" fmla="*/ 2848058 h 4276054"/>
              <a:gd name="connsiteX5882" fmla="*/ 6393643 w 7037992"/>
              <a:gd name="connsiteY5882" fmla="*/ 2842742 h 4276054"/>
              <a:gd name="connsiteX5883" fmla="*/ 6393781 w 7037992"/>
              <a:gd name="connsiteY5883" fmla="*/ 2847066 h 4276054"/>
              <a:gd name="connsiteX5884" fmla="*/ 6404179 w 7037992"/>
              <a:gd name="connsiteY5884" fmla="*/ 2840125 h 4276054"/>
              <a:gd name="connsiteX5885" fmla="*/ 6402694 w 7037992"/>
              <a:gd name="connsiteY5885" fmla="*/ 2839133 h 4276054"/>
              <a:gd name="connsiteX5886" fmla="*/ 6400038 w 7037992"/>
              <a:gd name="connsiteY5886" fmla="*/ 2837360 h 4276054"/>
              <a:gd name="connsiteX5887" fmla="*/ 6404992 w 7037992"/>
              <a:gd name="connsiteY5887" fmla="*/ 2834376 h 4276054"/>
              <a:gd name="connsiteX5888" fmla="*/ 6427947 w 7037992"/>
              <a:gd name="connsiteY5888" fmla="*/ 2824258 h 4276054"/>
              <a:gd name="connsiteX5889" fmla="*/ 6423986 w 7037992"/>
              <a:gd name="connsiteY5889" fmla="*/ 2832191 h 4276054"/>
              <a:gd name="connsiteX5890" fmla="*/ 6431908 w 7037992"/>
              <a:gd name="connsiteY5890" fmla="*/ 2832191 h 4276054"/>
              <a:gd name="connsiteX5891" fmla="*/ 6435870 w 7037992"/>
              <a:gd name="connsiteY5891" fmla="*/ 2824258 h 4276054"/>
              <a:gd name="connsiteX5892" fmla="*/ 6487367 w 7037992"/>
              <a:gd name="connsiteY5892" fmla="*/ 2808391 h 4276054"/>
              <a:gd name="connsiteX5893" fmla="*/ 6496280 w 7037992"/>
              <a:gd name="connsiteY5893" fmla="*/ 2800458 h 4276054"/>
              <a:gd name="connsiteX5894" fmla="*/ 6500229 w 7037992"/>
              <a:gd name="connsiteY5894" fmla="*/ 2798964 h 4276054"/>
              <a:gd name="connsiteX5895" fmla="*/ 6511135 w 7037992"/>
              <a:gd name="connsiteY5895" fmla="*/ 2804425 h 4276054"/>
              <a:gd name="connsiteX5896" fmla="*/ 6501851 w 7037992"/>
              <a:gd name="connsiteY5896" fmla="*/ 2798351 h 4276054"/>
              <a:gd name="connsiteX5897" fmla="*/ 6500229 w 7037992"/>
              <a:gd name="connsiteY5897" fmla="*/ 2798964 h 4276054"/>
              <a:gd name="connsiteX5898" fmla="*/ 6490338 w 7037992"/>
              <a:gd name="connsiteY5898" fmla="*/ 2794013 h 4276054"/>
              <a:gd name="connsiteX5899" fmla="*/ 6487367 w 7037992"/>
              <a:gd name="connsiteY5899" fmla="*/ 2792525 h 4276054"/>
              <a:gd name="connsiteX5900" fmla="*/ 6475483 w 7037992"/>
              <a:gd name="connsiteY5900" fmla="*/ 2796491 h 4276054"/>
              <a:gd name="connsiteX5901" fmla="*/ 6471522 w 7037992"/>
              <a:gd name="connsiteY5901" fmla="*/ 2788558 h 4276054"/>
              <a:gd name="connsiteX5902" fmla="*/ 6431908 w 7037992"/>
              <a:gd name="connsiteY5902" fmla="*/ 2788558 h 4276054"/>
              <a:gd name="connsiteX5903" fmla="*/ 6427947 w 7037992"/>
              <a:gd name="connsiteY5903" fmla="*/ 2780625 h 4276054"/>
              <a:gd name="connsiteX5904" fmla="*/ 6408140 w 7037992"/>
              <a:gd name="connsiteY5904" fmla="*/ 2788558 h 4276054"/>
              <a:gd name="connsiteX5905" fmla="*/ 6400218 w 7037992"/>
              <a:gd name="connsiteY5905" fmla="*/ 2780625 h 4276054"/>
              <a:gd name="connsiteX5906" fmla="*/ 6431908 w 7037992"/>
              <a:gd name="connsiteY5906" fmla="*/ 2768725 h 4276054"/>
              <a:gd name="connsiteX5907" fmla="*/ 6439831 w 7037992"/>
              <a:gd name="connsiteY5907" fmla="*/ 2772691 h 4276054"/>
              <a:gd name="connsiteX5908" fmla="*/ 6431908 w 7037992"/>
              <a:gd name="connsiteY5908" fmla="*/ 2776658 h 4276054"/>
              <a:gd name="connsiteX5909" fmla="*/ 6451715 w 7037992"/>
              <a:gd name="connsiteY5909" fmla="*/ 2784591 h 4276054"/>
              <a:gd name="connsiteX5910" fmla="*/ 6455676 w 7037992"/>
              <a:gd name="connsiteY5910" fmla="*/ 2784591 h 4276054"/>
              <a:gd name="connsiteX5911" fmla="*/ 6447754 w 7037992"/>
              <a:gd name="connsiteY5911" fmla="*/ 2772691 h 4276054"/>
              <a:gd name="connsiteX5912" fmla="*/ 6443792 w 7037992"/>
              <a:gd name="connsiteY5912" fmla="*/ 2768725 h 4276054"/>
              <a:gd name="connsiteX5913" fmla="*/ 6455676 w 7037992"/>
              <a:gd name="connsiteY5913" fmla="*/ 2764758 h 4276054"/>
              <a:gd name="connsiteX5914" fmla="*/ 6455676 w 7037992"/>
              <a:gd name="connsiteY5914" fmla="*/ 2768725 h 4276054"/>
              <a:gd name="connsiteX5915" fmla="*/ 6479444 w 7037992"/>
              <a:gd name="connsiteY5915" fmla="*/ 2788558 h 4276054"/>
              <a:gd name="connsiteX5916" fmla="*/ 6515096 w 7037992"/>
              <a:gd name="connsiteY5916" fmla="*/ 2788558 h 4276054"/>
              <a:gd name="connsiteX5917" fmla="*/ 6534903 w 7037992"/>
              <a:gd name="connsiteY5917" fmla="*/ 2796491 h 4276054"/>
              <a:gd name="connsiteX5918" fmla="*/ 6530942 w 7037992"/>
              <a:gd name="connsiteY5918" fmla="*/ 2812358 h 4276054"/>
              <a:gd name="connsiteX5919" fmla="*/ 6546787 w 7037992"/>
              <a:gd name="connsiteY5919" fmla="*/ 2820291 h 4276054"/>
              <a:gd name="connsiteX5920" fmla="*/ 6546787 w 7037992"/>
              <a:gd name="connsiteY5920" fmla="*/ 2816325 h 4276054"/>
              <a:gd name="connsiteX5921" fmla="*/ 6550748 w 7037992"/>
              <a:gd name="connsiteY5921" fmla="*/ 2820291 h 4276054"/>
              <a:gd name="connsiteX5922" fmla="*/ 6554710 w 7037992"/>
              <a:gd name="connsiteY5922" fmla="*/ 2820291 h 4276054"/>
              <a:gd name="connsiteX5923" fmla="*/ 6558671 w 7037992"/>
              <a:gd name="connsiteY5923" fmla="*/ 2816325 h 4276054"/>
              <a:gd name="connsiteX5924" fmla="*/ 6554710 w 7037992"/>
              <a:gd name="connsiteY5924" fmla="*/ 2812358 h 4276054"/>
              <a:gd name="connsiteX5925" fmla="*/ 6590362 w 7037992"/>
              <a:gd name="connsiteY5925" fmla="*/ 2816325 h 4276054"/>
              <a:gd name="connsiteX5926" fmla="*/ 6618091 w 7037992"/>
              <a:gd name="connsiteY5926" fmla="*/ 2800458 h 4276054"/>
              <a:gd name="connsiteX5927" fmla="*/ 6653743 w 7037992"/>
              <a:gd name="connsiteY5927" fmla="*/ 2792525 h 4276054"/>
              <a:gd name="connsiteX5928" fmla="*/ 6653743 w 7037992"/>
              <a:gd name="connsiteY5928" fmla="*/ 2784591 h 4276054"/>
              <a:gd name="connsiteX5929" fmla="*/ 6673550 w 7037992"/>
              <a:gd name="connsiteY5929" fmla="*/ 2788558 h 4276054"/>
              <a:gd name="connsiteX5930" fmla="*/ 6736931 w 7037992"/>
              <a:gd name="connsiteY5930" fmla="*/ 2776658 h 4276054"/>
              <a:gd name="connsiteX5931" fmla="*/ 6736931 w 7037992"/>
              <a:gd name="connsiteY5931" fmla="*/ 2780625 h 4276054"/>
              <a:gd name="connsiteX5932" fmla="*/ 6755233 w 7037992"/>
              <a:gd name="connsiteY5932" fmla="*/ 2780625 h 4276054"/>
              <a:gd name="connsiteX5933" fmla="*/ 6754014 w 7037992"/>
              <a:gd name="connsiteY5933" fmla="*/ 2781183 h 4276054"/>
              <a:gd name="connsiteX5934" fmla="*/ 6760699 w 7037992"/>
              <a:gd name="connsiteY5934" fmla="*/ 2780625 h 4276054"/>
              <a:gd name="connsiteX5935" fmla="*/ 6757728 w 7037992"/>
              <a:gd name="connsiteY5935" fmla="*/ 2780625 h 4276054"/>
              <a:gd name="connsiteX5936" fmla="*/ 6755233 w 7037992"/>
              <a:gd name="connsiteY5936" fmla="*/ 2780625 h 4276054"/>
              <a:gd name="connsiteX5937" fmla="*/ 6772583 w 7037992"/>
              <a:gd name="connsiteY5937" fmla="*/ 2772691 h 4276054"/>
              <a:gd name="connsiteX5938" fmla="*/ 6772583 w 7037992"/>
              <a:gd name="connsiteY5938" fmla="*/ 2780625 h 4276054"/>
              <a:gd name="connsiteX5939" fmla="*/ 6800312 w 7037992"/>
              <a:gd name="connsiteY5939" fmla="*/ 2776658 h 4276054"/>
              <a:gd name="connsiteX5940" fmla="*/ 6804274 w 7037992"/>
              <a:gd name="connsiteY5940" fmla="*/ 2772691 h 4276054"/>
              <a:gd name="connsiteX5941" fmla="*/ 6792390 w 7037992"/>
              <a:gd name="connsiteY5941" fmla="*/ 2764758 h 4276054"/>
              <a:gd name="connsiteX5942" fmla="*/ 6812196 w 7037992"/>
              <a:gd name="connsiteY5942" fmla="*/ 2760792 h 4276054"/>
              <a:gd name="connsiteX5943" fmla="*/ 6816158 w 7037992"/>
              <a:gd name="connsiteY5943" fmla="*/ 2764758 h 4276054"/>
              <a:gd name="connsiteX5944" fmla="*/ 6851810 w 7037992"/>
              <a:gd name="connsiteY5944" fmla="*/ 2744925 h 4276054"/>
              <a:gd name="connsiteX5945" fmla="*/ 6883500 w 7037992"/>
              <a:gd name="connsiteY5945" fmla="*/ 2748892 h 4276054"/>
              <a:gd name="connsiteX5946" fmla="*/ 6931036 w 7037992"/>
              <a:gd name="connsiteY5946" fmla="*/ 2729058 h 4276054"/>
              <a:gd name="connsiteX5947" fmla="*/ 6934998 w 7037992"/>
              <a:gd name="connsiteY5947" fmla="*/ 2721125 h 4276054"/>
              <a:gd name="connsiteX5948" fmla="*/ 6938959 w 7037992"/>
              <a:gd name="connsiteY5948" fmla="*/ 2729058 h 4276054"/>
              <a:gd name="connsiteX5949" fmla="*/ 6950843 w 7037992"/>
              <a:gd name="connsiteY5949" fmla="*/ 2725092 h 4276054"/>
              <a:gd name="connsiteX5950" fmla="*/ 6966688 w 7037992"/>
              <a:gd name="connsiteY5950" fmla="*/ 2733025 h 4276054"/>
              <a:gd name="connsiteX5951" fmla="*/ 6986495 w 7037992"/>
              <a:gd name="connsiteY5951" fmla="*/ 2748892 h 4276054"/>
              <a:gd name="connsiteX5952" fmla="*/ 6970650 w 7037992"/>
              <a:gd name="connsiteY5952" fmla="*/ 2760792 h 4276054"/>
              <a:gd name="connsiteX5953" fmla="*/ 6958766 w 7037992"/>
              <a:gd name="connsiteY5953" fmla="*/ 2756825 h 4276054"/>
              <a:gd name="connsiteX5954" fmla="*/ 6950843 w 7037992"/>
              <a:gd name="connsiteY5954" fmla="*/ 2768725 h 4276054"/>
              <a:gd name="connsiteX5955" fmla="*/ 6946882 w 7037992"/>
              <a:gd name="connsiteY5955" fmla="*/ 2764758 h 4276054"/>
              <a:gd name="connsiteX5956" fmla="*/ 6899346 w 7037992"/>
              <a:gd name="connsiteY5956" fmla="*/ 2780625 h 4276054"/>
              <a:gd name="connsiteX5957" fmla="*/ 6895384 w 7037992"/>
              <a:gd name="connsiteY5957" fmla="*/ 2792525 h 4276054"/>
              <a:gd name="connsiteX5958" fmla="*/ 6839926 w 7037992"/>
              <a:gd name="connsiteY5958" fmla="*/ 2796491 h 4276054"/>
              <a:gd name="connsiteX5959" fmla="*/ 6832003 w 7037992"/>
              <a:gd name="connsiteY5959" fmla="*/ 2808391 h 4276054"/>
              <a:gd name="connsiteX5960" fmla="*/ 6800312 w 7037992"/>
              <a:gd name="connsiteY5960" fmla="*/ 2816325 h 4276054"/>
              <a:gd name="connsiteX5961" fmla="*/ 6788428 w 7037992"/>
              <a:gd name="connsiteY5961" fmla="*/ 2824258 h 4276054"/>
              <a:gd name="connsiteX5962" fmla="*/ 6756738 w 7037992"/>
              <a:gd name="connsiteY5962" fmla="*/ 2836158 h 4276054"/>
              <a:gd name="connsiteX5963" fmla="*/ 6756738 w 7037992"/>
              <a:gd name="connsiteY5963" fmla="*/ 2848058 h 4276054"/>
              <a:gd name="connsiteX5964" fmla="*/ 6735941 w 7037992"/>
              <a:gd name="connsiteY5964" fmla="*/ 2848058 h 4276054"/>
              <a:gd name="connsiteX5965" fmla="*/ 6733884 w 7037992"/>
              <a:gd name="connsiteY5965" fmla="*/ 2848058 h 4276054"/>
              <a:gd name="connsiteX5966" fmla="*/ 6732970 w 7037992"/>
              <a:gd name="connsiteY5966" fmla="*/ 2844091 h 4276054"/>
              <a:gd name="connsiteX5967" fmla="*/ 6701279 w 7037992"/>
              <a:gd name="connsiteY5967" fmla="*/ 2863925 h 4276054"/>
              <a:gd name="connsiteX5968" fmla="*/ 6689395 w 7037992"/>
              <a:gd name="connsiteY5968" fmla="*/ 2863925 h 4276054"/>
              <a:gd name="connsiteX5969" fmla="*/ 6681472 w 7037992"/>
              <a:gd name="connsiteY5969" fmla="*/ 2875824 h 4276054"/>
              <a:gd name="connsiteX5970" fmla="*/ 6677511 w 7037992"/>
              <a:gd name="connsiteY5970" fmla="*/ 2863925 h 4276054"/>
              <a:gd name="connsiteX5971" fmla="*/ 6661666 w 7037992"/>
              <a:gd name="connsiteY5971" fmla="*/ 2871858 h 4276054"/>
              <a:gd name="connsiteX5972" fmla="*/ 6661666 w 7037992"/>
              <a:gd name="connsiteY5972" fmla="*/ 2883758 h 4276054"/>
              <a:gd name="connsiteX5973" fmla="*/ 6649782 w 7037992"/>
              <a:gd name="connsiteY5973" fmla="*/ 2883758 h 4276054"/>
              <a:gd name="connsiteX5974" fmla="*/ 6645820 w 7037992"/>
              <a:gd name="connsiteY5974" fmla="*/ 2891691 h 4276054"/>
              <a:gd name="connsiteX5975" fmla="*/ 6629975 w 7037992"/>
              <a:gd name="connsiteY5975" fmla="*/ 2891691 h 4276054"/>
              <a:gd name="connsiteX5976" fmla="*/ 6622052 w 7037992"/>
              <a:gd name="connsiteY5976" fmla="*/ 2903591 h 4276054"/>
              <a:gd name="connsiteX5977" fmla="*/ 6598284 w 7037992"/>
              <a:gd name="connsiteY5977" fmla="*/ 2895658 h 4276054"/>
              <a:gd name="connsiteX5978" fmla="*/ 6578478 w 7037992"/>
              <a:gd name="connsiteY5978" fmla="*/ 2899624 h 4276054"/>
              <a:gd name="connsiteX5979" fmla="*/ 6578478 w 7037992"/>
              <a:gd name="connsiteY5979" fmla="*/ 2907558 h 4276054"/>
              <a:gd name="connsiteX5980" fmla="*/ 6598284 w 7037992"/>
              <a:gd name="connsiteY5980" fmla="*/ 2919458 h 4276054"/>
              <a:gd name="connsiteX5981" fmla="*/ 6614130 w 7037992"/>
              <a:gd name="connsiteY5981" fmla="*/ 2935324 h 4276054"/>
              <a:gd name="connsiteX5982" fmla="*/ 6602246 w 7037992"/>
              <a:gd name="connsiteY5982" fmla="*/ 2943258 h 4276054"/>
              <a:gd name="connsiteX5983" fmla="*/ 6586400 w 7037992"/>
              <a:gd name="connsiteY5983" fmla="*/ 2927391 h 4276054"/>
              <a:gd name="connsiteX5984" fmla="*/ 6511135 w 7037992"/>
              <a:gd name="connsiteY5984" fmla="*/ 2939291 h 4276054"/>
              <a:gd name="connsiteX5985" fmla="*/ 6503212 w 7037992"/>
              <a:gd name="connsiteY5985" fmla="*/ 2935324 h 4276054"/>
              <a:gd name="connsiteX5986" fmla="*/ 6455676 w 7037992"/>
              <a:gd name="connsiteY5986" fmla="*/ 2947224 h 4276054"/>
              <a:gd name="connsiteX5987" fmla="*/ 6431908 w 7037992"/>
              <a:gd name="connsiteY5987" fmla="*/ 2947224 h 4276054"/>
              <a:gd name="connsiteX5988" fmla="*/ 6431908 w 7037992"/>
              <a:gd name="connsiteY5988" fmla="*/ 2951191 h 4276054"/>
              <a:gd name="connsiteX5989" fmla="*/ 6420024 w 7037992"/>
              <a:gd name="connsiteY5989" fmla="*/ 2947224 h 4276054"/>
              <a:gd name="connsiteX5990" fmla="*/ 6404179 w 7037992"/>
              <a:gd name="connsiteY5990" fmla="*/ 2959124 h 4276054"/>
              <a:gd name="connsiteX5991" fmla="*/ 6396256 w 7037992"/>
              <a:gd name="connsiteY5991" fmla="*/ 2955158 h 4276054"/>
              <a:gd name="connsiteX5992" fmla="*/ 6392295 w 7037992"/>
              <a:gd name="connsiteY5992" fmla="*/ 2959124 h 4276054"/>
              <a:gd name="connsiteX5993" fmla="*/ 6340798 w 7037992"/>
              <a:gd name="connsiteY5993" fmla="*/ 2967058 h 4276054"/>
              <a:gd name="connsiteX5994" fmla="*/ 6229880 w 7037992"/>
              <a:gd name="connsiteY5994" fmla="*/ 3002757 h 4276054"/>
              <a:gd name="connsiteX5995" fmla="*/ 6210074 w 7037992"/>
              <a:gd name="connsiteY5995" fmla="*/ 3014657 h 4276054"/>
              <a:gd name="connsiteX5996" fmla="*/ 6198190 w 7037992"/>
              <a:gd name="connsiteY5996" fmla="*/ 3010691 h 4276054"/>
              <a:gd name="connsiteX5997" fmla="*/ 6186306 w 7037992"/>
              <a:gd name="connsiteY5997" fmla="*/ 3014657 h 4276054"/>
              <a:gd name="connsiteX5998" fmla="*/ 6186306 w 7037992"/>
              <a:gd name="connsiteY5998" fmla="*/ 3018624 h 4276054"/>
              <a:gd name="connsiteX5999" fmla="*/ 6194228 w 7037992"/>
              <a:gd name="connsiteY5999" fmla="*/ 3022591 h 4276054"/>
              <a:gd name="connsiteX6000" fmla="*/ 6091234 w 7037992"/>
              <a:gd name="connsiteY6000" fmla="*/ 3058291 h 4276054"/>
              <a:gd name="connsiteX6001" fmla="*/ 6059543 w 7037992"/>
              <a:gd name="connsiteY6001" fmla="*/ 3074157 h 4276054"/>
              <a:gd name="connsiteX6002" fmla="*/ 6047659 w 7037992"/>
              <a:gd name="connsiteY6002" fmla="*/ 3074157 h 4276054"/>
              <a:gd name="connsiteX6003" fmla="*/ 6043698 w 7037992"/>
              <a:gd name="connsiteY6003" fmla="*/ 3082091 h 4276054"/>
              <a:gd name="connsiteX6004" fmla="*/ 6035775 w 7037992"/>
              <a:gd name="connsiteY6004" fmla="*/ 3078124 h 4276054"/>
              <a:gd name="connsiteX6005" fmla="*/ 6014978 w 7037992"/>
              <a:gd name="connsiteY6005" fmla="*/ 3088537 h 4276054"/>
              <a:gd name="connsiteX6006" fmla="*/ 6012007 w 7037992"/>
              <a:gd name="connsiteY6006" fmla="*/ 3090024 h 4276054"/>
              <a:gd name="connsiteX6007" fmla="*/ 6008046 w 7037992"/>
              <a:gd name="connsiteY6007" fmla="*/ 3086057 h 4276054"/>
              <a:gd name="connsiteX6008" fmla="*/ 5944665 w 7037992"/>
              <a:gd name="connsiteY6008" fmla="*/ 3101924 h 4276054"/>
              <a:gd name="connsiteX6009" fmla="*/ 5928819 w 7037992"/>
              <a:gd name="connsiteY6009" fmla="*/ 3105890 h 4276054"/>
              <a:gd name="connsiteX6010" fmla="*/ 5881283 w 7037992"/>
              <a:gd name="connsiteY6010" fmla="*/ 3121757 h 4276054"/>
              <a:gd name="connsiteX6011" fmla="*/ 5857515 w 7037992"/>
              <a:gd name="connsiteY6011" fmla="*/ 3133657 h 4276054"/>
              <a:gd name="connsiteX6012" fmla="*/ 5798095 w 7037992"/>
              <a:gd name="connsiteY6012" fmla="*/ 3193157 h 4276054"/>
              <a:gd name="connsiteX6013" fmla="*/ 5774327 w 7037992"/>
              <a:gd name="connsiteY6013" fmla="*/ 3220923 h 4276054"/>
              <a:gd name="connsiteX6014" fmla="*/ 5771135 w 7037992"/>
              <a:gd name="connsiteY6014" fmla="*/ 3223481 h 4276054"/>
              <a:gd name="connsiteX6015" fmla="*/ 5771348 w 7037992"/>
              <a:gd name="connsiteY6015" fmla="*/ 3222380 h 4276054"/>
              <a:gd name="connsiteX6016" fmla="*/ 5730753 w 7037992"/>
              <a:gd name="connsiteY6016" fmla="*/ 3260590 h 4276054"/>
              <a:gd name="connsiteX6017" fmla="*/ 5699062 w 7037992"/>
              <a:gd name="connsiteY6017" fmla="*/ 3284390 h 4276054"/>
              <a:gd name="connsiteX6018" fmla="*/ 5695101 w 7037992"/>
              <a:gd name="connsiteY6018" fmla="*/ 3288357 h 4276054"/>
              <a:gd name="connsiteX6019" fmla="*/ 5699062 w 7037992"/>
              <a:gd name="connsiteY6019" fmla="*/ 3292323 h 4276054"/>
              <a:gd name="connsiteX6020" fmla="*/ 5695101 w 7037992"/>
              <a:gd name="connsiteY6020" fmla="*/ 3300257 h 4276054"/>
              <a:gd name="connsiteX6021" fmla="*/ 5691139 w 7037992"/>
              <a:gd name="connsiteY6021" fmla="*/ 3296290 h 4276054"/>
              <a:gd name="connsiteX6022" fmla="*/ 5671333 w 7037992"/>
              <a:gd name="connsiteY6022" fmla="*/ 3312156 h 4276054"/>
              <a:gd name="connsiteX6023" fmla="*/ 5671333 w 7037992"/>
              <a:gd name="connsiteY6023" fmla="*/ 3320090 h 4276054"/>
              <a:gd name="connsiteX6024" fmla="*/ 5655487 w 7037992"/>
              <a:gd name="connsiteY6024" fmla="*/ 3335956 h 4276054"/>
              <a:gd name="connsiteX6025" fmla="*/ 5607951 w 7037992"/>
              <a:gd name="connsiteY6025" fmla="*/ 3375623 h 4276054"/>
              <a:gd name="connsiteX6026" fmla="*/ 5600029 w 7037992"/>
              <a:gd name="connsiteY6026" fmla="*/ 3391490 h 4276054"/>
              <a:gd name="connsiteX6027" fmla="*/ 5576261 w 7037992"/>
              <a:gd name="connsiteY6027" fmla="*/ 3403390 h 4276054"/>
              <a:gd name="connsiteX6028" fmla="*/ 5568338 w 7037992"/>
              <a:gd name="connsiteY6028" fmla="*/ 3403390 h 4276054"/>
              <a:gd name="connsiteX6029" fmla="*/ 5564377 w 7037992"/>
              <a:gd name="connsiteY6029" fmla="*/ 3419256 h 4276054"/>
              <a:gd name="connsiteX6030" fmla="*/ 5532686 w 7037992"/>
              <a:gd name="connsiteY6030" fmla="*/ 3447023 h 4276054"/>
              <a:gd name="connsiteX6031" fmla="*/ 5528725 w 7037992"/>
              <a:gd name="connsiteY6031" fmla="*/ 3447023 h 4276054"/>
              <a:gd name="connsiteX6032" fmla="*/ 5524763 w 7037992"/>
              <a:gd name="connsiteY6032" fmla="*/ 3447023 h 4276054"/>
              <a:gd name="connsiteX6033" fmla="*/ 5524763 w 7037992"/>
              <a:gd name="connsiteY6033" fmla="*/ 3458923 h 4276054"/>
              <a:gd name="connsiteX6034" fmla="*/ 5497034 w 7037992"/>
              <a:gd name="connsiteY6034" fmla="*/ 3482723 h 4276054"/>
              <a:gd name="connsiteX6035" fmla="*/ 5485150 w 7037992"/>
              <a:gd name="connsiteY6035" fmla="*/ 3490656 h 4276054"/>
              <a:gd name="connsiteX6036" fmla="*/ 5481189 w 7037992"/>
              <a:gd name="connsiteY6036" fmla="*/ 3494623 h 4276054"/>
              <a:gd name="connsiteX6037" fmla="*/ 5477227 w 7037992"/>
              <a:gd name="connsiteY6037" fmla="*/ 3494623 h 4276054"/>
              <a:gd name="connsiteX6038" fmla="*/ 5481189 w 7037992"/>
              <a:gd name="connsiteY6038" fmla="*/ 3506523 h 4276054"/>
              <a:gd name="connsiteX6039" fmla="*/ 5465343 w 7037992"/>
              <a:gd name="connsiteY6039" fmla="*/ 3514456 h 4276054"/>
              <a:gd name="connsiteX6040" fmla="*/ 5461382 w 7037992"/>
              <a:gd name="connsiteY6040" fmla="*/ 3518422 h 4276054"/>
              <a:gd name="connsiteX6041" fmla="*/ 5449498 w 7037992"/>
              <a:gd name="connsiteY6041" fmla="*/ 3514456 h 4276054"/>
              <a:gd name="connsiteX6042" fmla="*/ 5441575 w 7037992"/>
              <a:gd name="connsiteY6042" fmla="*/ 3526356 h 4276054"/>
              <a:gd name="connsiteX6043" fmla="*/ 5449498 w 7037992"/>
              <a:gd name="connsiteY6043" fmla="*/ 3530322 h 4276054"/>
              <a:gd name="connsiteX6044" fmla="*/ 5425730 w 7037992"/>
              <a:gd name="connsiteY6044" fmla="*/ 3546189 h 4276054"/>
              <a:gd name="connsiteX6045" fmla="*/ 5417807 w 7037992"/>
              <a:gd name="connsiteY6045" fmla="*/ 3546189 h 4276054"/>
              <a:gd name="connsiteX6046" fmla="*/ 5417807 w 7037992"/>
              <a:gd name="connsiteY6046" fmla="*/ 3558089 h 4276054"/>
              <a:gd name="connsiteX6047" fmla="*/ 5401962 w 7037992"/>
              <a:gd name="connsiteY6047" fmla="*/ 3569989 h 4276054"/>
              <a:gd name="connsiteX6048" fmla="*/ 5398001 w 7037992"/>
              <a:gd name="connsiteY6048" fmla="*/ 3577922 h 4276054"/>
              <a:gd name="connsiteX6049" fmla="*/ 5382155 w 7037992"/>
              <a:gd name="connsiteY6049" fmla="*/ 3577922 h 4276054"/>
              <a:gd name="connsiteX6050" fmla="*/ 5382155 w 7037992"/>
              <a:gd name="connsiteY6050" fmla="*/ 3585856 h 4276054"/>
              <a:gd name="connsiteX6051" fmla="*/ 5360634 w 7037992"/>
              <a:gd name="connsiteY6051" fmla="*/ 3601249 h 4276054"/>
              <a:gd name="connsiteX6052" fmla="*/ 5360554 w 7037992"/>
              <a:gd name="connsiteY6052" fmla="*/ 3600669 h 4276054"/>
              <a:gd name="connsiteX6053" fmla="*/ 5354426 w 7037992"/>
              <a:gd name="connsiteY6053" fmla="*/ 3605689 h 4276054"/>
              <a:gd name="connsiteX6054" fmla="*/ 5357892 w 7037992"/>
              <a:gd name="connsiteY6054" fmla="*/ 3603210 h 4276054"/>
              <a:gd name="connsiteX6055" fmla="*/ 5360634 w 7037992"/>
              <a:gd name="connsiteY6055" fmla="*/ 3601249 h 4276054"/>
              <a:gd name="connsiteX6056" fmla="*/ 5362349 w 7037992"/>
              <a:gd name="connsiteY6056" fmla="*/ 3613622 h 4276054"/>
              <a:gd name="connsiteX6057" fmla="*/ 5350465 w 7037992"/>
              <a:gd name="connsiteY6057" fmla="*/ 3617589 h 4276054"/>
              <a:gd name="connsiteX6058" fmla="*/ 5342542 w 7037992"/>
              <a:gd name="connsiteY6058" fmla="*/ 3629489 h 4276054"/>
              <a:gd name="connsiteX6059" fmla="*/ 5322735 w 7037992"/>
              <a:gd name="connsiteY6059" fmla="*/ 3633455 h 4276054"/>
              <a:gd name="connsiteX6060" fmla="*/ 5322735 w 7037992"/>
              <a:gd name="connsiteY6060" fmla="*/ 3645355 h 4276054"/>
              <a:gd name="connsiteX6061" fmla="*/ 5306890 w 7037992"/>
              <a:gd name="connsiteY6061" fmla="*/ 3657255 h 4276054"/>
              <a:gd name="connsiteX6062" fmla="*/ 5295006 w 7037992"/>
              <a:gd name="connsiteY6062" fmla="*/ 3657255 h 4276054"/>
              <a:gd name="connsiteX6063" fmla="*/ 5298967 w 7037992"/>
              <a:gd name="connsiteY6063" fmla="*/ 3669155 h 4276054"/>
              <a:gd name="connsiteX6064" fmla="*/ 5283122 w 7037992"/>
              <a:gd name="connsiteY6064" fmla="*/ 3685022 h 4276054"/>
              <a:gd name="connsiteX6065" fmla="*/ 5275199 w 7037992"/>
              <a:gd name="connsiteY6065" fmla="*/ 3685022 h 4276054"/>
              <a:gd name="connsiteX6066" fmla="*/ 5223702 w 7037992"/>
              <a:gd name="connsiteY6066" fmla="*/ 3724689 h 4276054"/>
              <a:gd name="connsiteX6067" fmla="*/ 5227663 w 7037992"/>
              <a:gd name="connsiteY6067" fmla="*/ 3728655 h 4276054"/>
              <a:gd name="connsiteX6068" fmla="*/ 5215779 w 7037992"/>
              <a:gd name="connsiteY6068" fmla="*/ 3736588 h 4276054"/>
              <a:gd name="connsiteX6069" fmla="*/ 5213613 w 7037992"/>
              <a:gd name="connsiteY6069" fmla="*/ 3738386 h 4276054"/>
              <a:gd name="connsiteX6070" fmla="*/ 5212809 w 7037992"/>
              <a:gd name="connsiteY6070" fmla="*/ 3737580 h 4276054"/>
              <a:gd name="connsiteX6071" fmla="*/ 5211818 w 7037992"/>
              <a:gd name="connsiteY6071" fmla="*/ 3736588 h 4276054"/>
              <a:gd name="connsiteX6072" fmla="*/ 5211619 w 7037992"/>
              <a:gd name="connsiteY6072" fmla="*/ 3736838 h 4276054"/>
              <a:gd name="connsiteX6073" fmla="*/ 5210766 w 7037992"/>
              <a:gd name="connsiteY6073" fmla="*/ 3736031 h 4276054"/>
              <a:gd name="connsiteX6074" fmla="*/ 5210333 w 7037992"/>
              <a:gd name="connsiteY6074" fmla="*/ 3736093 h 4276054"/>
              <a:gd name="connsiteX6075" fmla="*/ 5211540 w 7037992"/>
              <a:gd name="connsiteY6075" fmla="*/ 3736937 h 4276054"/>
              <a:gd name="connsiteX6076" fmla="*/ 5197953 w 7037992"/>
              <a:gd name="connsiteY6076" fmla="*/ 3753943 h 4276054"/>
              <a:gd name="connsiteX6077" fmla="*/ 5195973 w 7037992"/>
              <a:gd name="connsiteY6077" fmla="*/ 3756422 h 4276054"/>
              <a:gd name="connsiteX6078" fmla="*/ 5180127 w 7037992"/>
              <a:gd name="connsiteY6078" fmla="*/ 3760388 h 4276054"/>
              <a:gd name="connsiteX6079" fmla="*/ 5180127 w 7037992"/>
              <a:gd name="connsiteY6079" fmla="*/ 3772288 h 4276054"/>
              <a:gd name="connsiteX6080" fmla="*/ 5160321 w 7037992"/>
              <a:gd name="connsiteY6080" fmla="*/ 3784188 h 4276054"/>
              <a:gd name="connsiteX6081" fmla="*/ 5156359 w 7037992"/>
              <a:gd name="connsiteY6081" fmla="*/ 3796088 h 4276054"/>
              <a:gd name="connsiteX6082" fmla="*/ 5140514 w 7037992"/>
              <a:gd name="connsiteY6082" fmla="*/ 3800055 h 4276054"/>
              <a:gd name="connsiteX6083" fmla="*/ 5128630 w 7037992"/>
              <a:gd name="connsiteY6083" fmla="*/ 3819888 h 4276054"/>
              <a:gd name="connsiteX6084" fmla="*/ 4883027 w 7037992"/>
              <a:gd name="connsiteY6084" fmla="*/ 4045988 h 4276054"/>
              <a:gd name="connsiteX6085" fmla="*/ 4886989 w 7037992"/>
              <a:gd name="connsiteY6085" fmla="*/ 4049954 h 4276054"/>
              <a:gd name="connsiteX6086" fmla="*/ 4815685 w 7037992"/>
              <a:gd name="connsiteY6086" fmla="*/ 4101521 h 4276054"/>
              <a:gd name="connsiteX6087" fmla="*/ 4819646 w 7037992"/>
              <a:gd name="connsiteY6087" fmla="*/ 4105487 h 4276054"/>
              <a:gd name="connsiteX6088" fmla="*/ 4760226 w 7037992"/>
              <a:gd name="connsiteY6088" fmla="*/ 4168954 h 4276054"/>
              <a:gd name="connsiteX6089" fmla="*/ 4740419 w 7037992"/>
              <a:gd name="connsiteY6089" fmla="*/ 4188787 h 4276054"/>
              <a:gd name="connsiteX6090" fmla="*/ 4744381 w 7037992"/>
              <a:gd name="connsiteY6090" fmla="*/ 4192754 h 4276054"/>
              <a:gd name="connsiteX6091" fmla="*/ 4740419 w 7037992"/>
              <a:gd name="connsiteY6091" fmla="*/ 4200687 h 4276054"/>
              <a:gd name="connsiteX6092" fmla="*/ 4744148 w 7037992"/>
              <a:gd name="connsiteY6092" fmla="*/ 4202554 h 4276054"/>
              <a:gd name="connsiteX6093" fmla="*/ 4743328 w 7037992"/>
              <a:gd name="connsiteY6093" fmla="*/ 4202423 h 4276054"/>
              <a:gd name="connsiteX6094" fmla="*/ 4744381 w 7037992"/>
              <a:gd name="connsiteY6094" fmla="*/ 4212587 h 4276054"/>
              <a:gd name="connsiteX6095" fmla="*/ 4728535 w 7037992"/>
              <a:gd name="connsiteY6095" fmla="*/ 4204654 h 4276054"/>
              <a:gd name="connsiteX6096" fmla="*/ 4665154 w 7037992"/>
              <a:gd name="connsiteY6096" fmla="*/ 4256220 h 4276054"/>
              <a:gd name="connsiteX6097" fmla="*/ 4661193 w 7037992"/>
              <a:gd name="connsiteY6097" fmla="*/ 4268120 h 4276054"/>
              <a:gd name="connsiteX6098" fmla="*/ 4637425 w 7037992"/>
              <a:gd name="connsiteY6098" fmla="*/ 4276054 h 4276054"/>
              <a:gd name="connsiteX6099" fmla="*/ 4581966 w 7037992"/>
              <a:gd name="connsiteY6099" fmla="*/ 4276054 h 4276054"/>
              <a:gd name="connsiteX6100" fmla="*/ 4566121 w 7037992"/>
              <a:gd name="connsiteY6100" fmla="*/ 4264154 h 4276054"/>
              <a:gd name="connsiteX6101" fmla="*/ 4578005 w 7037992"/>
              <a:gd name="connsiteY6101" fmla="*/ 4260187 h 4276054"/>
              <a:gd name="connsiteX6102" fmla="*/ 4578005 w 7037992"/>
              <a:gd name="connsiteY6102" fmla="*/ 4252254 h 4276054"/>
              <a:gd name="connsiteX6103" fmla="*/ 4597811 w 7037992"/>
              <a:gd name="connsiteY6103" fmla="*/ 4228454 h 4276054"/>
              <a:gd name="connsiteX6104" fmla="*/ 4593850 w 7037992"/>
              <a:gd name="connsiteY6104" fmla="*/ 4224487 h 4276054"/>
              <a:gd name="connsiteX6105" fmla="*/ 4601773 w 7037992"/>
              <a:gd name="connsiteY6105" fmla="*/ 4216554 h 4276054"/>
              <a:gd name="connsiteX6106" fmla="*/ 4597811 w 7037992"/>
              <a:gd name="connsiteY6106" fmla="*/ 4212587 h 4276054"/>
              <a:gd name="connsiteX6107" fmla="*/ 4566121 w 7037992"/>
              <a:gd name="connsiteY6107" fmla="*/ 4228454 h 4276054"/>
              <a:gd name="connsiteX6108" fmla="*/ 4554237 w 7037992"/>
              <a:gd name="connsiteY6108" fmla="*/ 4252254 h 4276054"/>
              <a:gd name="connsiteX6109" fmla="*/ 4538392 w 7037992"/>
              <a:gd name="connsiteY6109" fmla="*/ 4260187 h 4276054"/>
              <a:gd name="connsiteX6110" fmla="*/ 4542353 w 7037992"/>
              <a:gd name="connsiteY6110" fmla="*/ 4264154 h 4276054"/>
              <a:gd name="connsiteX6111" fmla="*/ 4530469 w 7037992"/>
              <a:gd name="connsiteY6111" fmla="*/ 4276054 h 4276054"/>
              <a:gd name="connsiteX6112" fmla="*/ 4459165 w 7037992"/>
              <a:gd name="connsiteY6112" fmla="*/ 4276054 h 4276054"/>
              <a:gd name="connsiteX6113" fmla="*/ 4459165 w 7037992"/>
              <a:gd name="connsiteY6113" fmla="*/ 4268120 h 4276054"/>
              <a:gd name="connsiteX6114" fmla="*/ 4482933 w 7037992"/>
              <a:gd name="connsiteY6114" fmla="*/ 4260187 h 4276054"/>
              <a:gd name="connsiteX6115" fmla="*/ 4494817 w 7037992"/>
              <a:gd name="connsiteY6115" fmla="*/ 4248287 h 4276054"/>
              <a:gd name="connsiteX6116" fmla="*/ 4490856 w 7037992"/>
              <a:gd name="connsiteY6116" fmla="*/ 4240354 h 4276054"/>
              <a:gd name="connsiteX6117" fmla="*/ 4511653 w 7037992"/>
              <a:gd name="connsiteY6117" fmla="*/ 4226471 h 4276054"/>
              <a:gd name="connsiteX6118" fmla="*/ 4514052 w 7037992"/>
              <a:gd name="connsiteY6118" fmla="*/ 4224869 h 4276054"/>
              <a:gd name="connsiteX6119" fmla="*/ 4514624 w 7037992"/>
              <a:gd name="connsiteY6119" fmla="*/ 4225603 h 4276054"/>
              <a:gd name="connsiteX6120" fmla="*/ 4514624 w 7037992"/>
              <a:gd name="connsiteY6120" fmla="*/ 4224487 h 4276054"/>
              <a:gd name="connsiteX6121" fmla="*/ 4514052 w 7037992"/>
              <a:gd name="connsiteY6121" fmla="*/ 4224869 h 4276054"/>
              <a:gd name="connsiteX6122" fmla="*/ 4510662 w 7037992"/>
              <a:gd name="connsiteY6122" fmla="*/ 4220520 h 4276054"/>
              <a:gd name="connsiteX6123" fmla="*/ 4534430 w 7037992"/>
              <a:gd name="connsiteY6123" fmla="*/ 4232420 h 4276054"/>
              <a:gd name="connsiteX6124" fmla="*/ 4538392 w 7037992"/>
              <a:gd name="connsiteY6124" fmla="*/ 4228454 h 4276054"/>
              <a:gd name="connsiteX6125" fmla="*/ 4534430 w 7037992"/>
              <a:gd name="connsiteY6125" fmla="*/ 4224487 h 4276054"/>
              <a:gd name="connsiteX6126" fmla="*/ 4522546 w 7037992"/>
              <a:gd name="connsiteY6126" fmla="*/ 4220520 h 4276054"/>
              <a:gd name="connsiteX6127" fmla="*/ 4530469 w 7037992"/>
              <a:gd name="connsiteY6127" fmla="*/ 4212587 h 4276054"/>
              <a:gd name="connsiteX6128" fmla="*/ 4530469 w 7037992"/>
              <a:gd name="connsiteY6128" fmla="*/ 4204654 h 4276054"/>
              <a:gd name="connsiteX6129" fmla="*/ 4482933 w 7037992"/>
              <a:gd name="connsiteY6129" fmla="*/ 4212587 h 4276054"/>
              <a:gd name="connsiteX6130" fmla="*/ 4455204 w 7037992"/>
              <a:gd name="connsiteY6130" fmla="*/ 4236387 h 4276054"/>
              <a:gd name="connsiteX6131" fmla="*/ 4459165 w 7037992"/>
              <a:gd name="connsiteY6131" fmla="*/ 4236387 h 4276054"/>
              <a:gd name="connsiteX6132" fmla="*/ 4419552 w 7037992"/>
              <a:gd name="connsiteY6132" fmla="*/ 4276054 h 4276054"/>
              <a:gd name="connsiteX6133" fmla="*/ 4352209 w 7037992"/>
              <a:gd name="connsiteY6133" fmla="*/ 4276054 h 4276054"/>
              <a:gd name="connsiteX6134" fmla="*/ 4356170 w 7037992"/>
              <a:gd name="connsiteY6134" fmla="*/ 4264154 h 4276054"/>
              <a:gd name="connsiteX6135" fmla="*/ 4344286 w 7037992"/>
              <a:gd name="connsiteY6135" fmla="*/ 4268120 h 4276054"/>
              <a:gd name="connsiteX6136" fmla="*/ 4352209 w 7037992"/>
              <a:gd name="connsiteY6136" fmla="*/ 4248287 h 4276054"/>
              <a:gd name="connsiteX6137" fmla="*/ 4368054 w 7037992"/>
              <a:gd name="connsiteY6137" fmla="*/ 4240354 h 4276054"/>
              <a:gd name="connsiteX6138" fmla="*/ 4364093 w 7037992"/>
              <a:gd name="connsiteY6138" fmla="*/ 4236387 h 4276054"/>
              <a:gd name="connsiteX6139" fmla="*/ 4332402 w 7037992"/>
              <a:gd name="connsiteY6139" fmla="*/ 4244320 h 4276054"/>
              <a:gd name="connsiteX6140" fmla="*/ 4368054 w 7037992"/>
              <a:gd name="connsiteY6140" fmla="*/ 4212587 h 4276054"/>
              <a:gd name="connsiteX6141" fmla="*/ 4407668 w 7037992"/>
              <a:gd name="connsiteY6141" fmla="*/ 4184820 h 4276054"/>
              <a:gd name="connsiteX6142" fmla="*/ 4407668 w 7037992"/>
              <a:gd name="connsiteY6142" fmla="*/ 4172920 h 4276054"/>
              <a:gd name="connsiteX6143" fmla="*/ 4419552 w 7037992"/>
              <a:gd name="connsiteY6143" fmla="*/ 4172920 h 4276054"/>
              <a:gd name="connsiteX6144" fmla="*/ 4439358 w 7037992"/>
              <a:gd name="connsiteY6144" fmla="*/ 4137221 h 4276054"/>
              <a:gd name="connsiteX6145" fmla="*/ 4427474 w 7037992"/>
              <a:gd name="connsiteY6145" fmla="*/ 4149121 h 4276054"/>
              <a:gd name="connsiteX6146" fmla="*/ 4304673 w 7037992"/>
              <a:gd name="connsiteY6146" fmla="*/ 4248287 h 4276054"/>
              <a:gd name="connsiteX6147" fmla="*/ 4304673 w 7037992"/>
              <a:gd name="connsiteY6147" fmla="*/ 4260187 h 4276054"/>
              <a:gd name="connsiteX6148" fmla="*/ 4288828 w 7037992"/>
              <a:gd name="connsiteY6148" fmla="*/ 4276054 h 4276054"/>
              <a:gd name="connsiteX6149" fmla="*/ 4233369 w 7037992"/>
              <a:gd name="connsiteY6149" fmla="*/ 4276054 h 4276054"/>
              <a:gd name="connsiteX6150" fmla="*/ 4261098 w 7037992"/>
              <a:gd name="connsiteY6150" fmla="*/ 4244320 h 4276054"/>
              <a:gd name="connsiteX6151" fmla="*/ 4261098 w 7037992"/>
              <a:gd name="connsiteY6151" fmla="*/ 4240354 h 4276054"/>
              <a:gd name="connsiteX6152" fmla="*/ 4304673 w 7037992"/>
              <a:gd name="connsiteY6152" fmla="*/ 4192754 h 4276054"/>
              <a:gd name="connsiteX6153" fmla="*/ 4300712 w 7037992"/>
              <a:gd name="connsiteY6153" fmla="*/ 4172920 h 4276054"/>
              <a:gd name="connsiteX6154" fmla="*/ 4300712 w 7037992"/>
              <a:gd name="connsiteY6154" fmla="*/ 4168954 h 4276054"/>
              <a:gd name="connsiteX6155" fmla="*/ 4276944 w 7037992"/>
              <a:gd name="connsiteY6155" fmla="*/ 4184820 h 4276054"/>
              <a:gd name="connsiteX6156" fmla="*/ 4253176 w 7037992"/>
              <a:gd name="connsiteY6156" fmla="*/ 4200687 h 4276054"/>
              <a:gd name="connsiteX6157" fmla="*/ 4276944 w 7037992"/>
              <a:gd name="connsiteY6157" fmla="*/ 4168954 h 4276054"/>
              <a:gd name="connsiteX6158" fmla="*/ 4284866 w 7037992"/>
              <a:gd name="connsiteY6158" fmla="*/ 4161020 h 4276054"/>
              <a:gd name="connsiteX6159" fmla="*/ 4280905 w 7037992"/>
              <a:gd name="connsiteY6159" fmla="*/ 4157054 h 4276054"/>
              <a:gd name="connsiteX6160" fmla="*/ 4288828 w 7037992"/>
              <a:gd name="connsiteY6160" fmla="*/ 4145154 h 4276054"/>
              <a:gd name="connsiteX6161" fmla="*/ 4284866 w 7037992"/>
              <a:gd name="connsiteY6161" fmla="*/ 4141187 h 4276054"/>
              <a:gd name="connsiteX6162" fmla="*/ 4272982 w 7037992"/>
              <a:gd name="connsiteY6162" fmla="*/ 4145154 h 4276054"/>
              <a:gd name="connsiteX6163" fmla="*/ 4269021 w 7037992"/>
              <a:gd name="connsiteY6163" fmla="*/ 4157054 h 4276054"/>
              <a:gd name="connsiteX6164" fmla="*/ 4272982 w 7037992"/>
              <a:gd name="connsiteY6164" fmla="*/ 4161020 h 4276054"/>
              <a:gd name="connsiteX6165" fmla="*/ 4265060 w 7037992"/>
              <a:gd name="connsiteY6165" fmla="*/ 4168954 h 4276054"/>
              <a:gd name="connsiteX6166" fmla="*/ 4261098 w 7037992"/>
              <a:gd name="connsiteY6166" fmla="*/ 4157054 h 4276054"/>
              <a:gd name="connsiteX6167" fmla="*/ 4221485 w 7037992"/>
              <a:gd name="connsiteY6167" fmla="*/ 4192754 h 4276054"/>
              <a:gd name="connsiteX6168" fmla="*/ 4213562 w 7037992"/>
              <a:gd name="connsiteY6168" fmla="*/ 4188787 h 4276054"/>
              <a:gd name="connsiteX6169" fmla="*/ 4217524 w 7037992"/>
              <a:gd name="connsiteY6169" fmla="*/ 4168954 h 4276054"/>
              <a:gd name="connsiteX6170" fmla="*/ 4221485 w 7037992"/>
              <a:gd name="connsiteY6170" fmla="*/ 4168954 h 4276054"/>
              <a:gd name="connsiteX6171" fmla="*/ 4222475 w 7037992"/>
              <a:gd name="connsiteY6171" fmla="*/ 4168954 h 4276054"/>
              <a:gd name="connsiteX6172" fmla="*/ 4227922 w 7037992"/>
              <a:gd name="connsiteY6172" fmla="*/ 4168954 h 4276054"/>
              <a:gd name="connsiteX6173" fmla="*/ 4229408 w 7037992"/>
              <a:gd name="connsiteY6173" fmla="*/ 4168954 h 4276054"/>
              <a:gd name="connsiteX6174" fmla="*/ 4231883 w 7037992"/>
              <a:gd name="connsiteY6174" fmla="*/ 4168954 h 4276054"/>
              <a:gd name="connsiteX6175" fmla="*/ 4233369 w 7037992"/>
              <a:gd name="connsiteY6175" fmla="*/ 4168954 h 4276054"/>
              <a:gd name="connsiteX6176" fmla="*/ 4237330 w 7037992"/>
              <a:gd name="connsiteY6176" fmla="*/ 4161020 h 4276054"/>
              <a:gd name="connsiteX6177" fmla="*/ 4229408 w 7037992"/>
              <a:gd name="connsiteY6177" fmla="*/ 4153087 h 4276054"/>
              <a:gd name="connsiteX6178" fmla="*/ 4229408 w 7037992"/>
              <a:gd name="connsiteY6178" fmla="*/ 4149121 h 4276054"/>
              <a:gd name="connsiteX6179" fmla="*/ 4205640 w 7037992"/>
              <a:gd name="connsiteY6179" fmla="*/ 4164987 h 4276054"/>
              <a:gd name="connsiteX6180" fmla="*/ 4197717 w 7037992"/>
              <a:gd name="connsiteY6180" fmla="*/ 4176887 h 4276054"/>
              <a:gd name="connsiteX6181" fmla="*/ 4189794 w 7037992"/>
              <a:gd name="connsiteY6181" fmla="*/ 4184820 h 4276054"/>
              <a:gd name="connsiteX6182" fmla="*/ 4185833 w 7037992"/>
              <a:gd name="connsiteY6182" fmla="*/ 4172920 h 4276054"/>
              <a:gd name="connsiteX6183" fmla="*/ 4166026 w 7037992"/>
              <a:gd name="connsiteY6183" fmla="*/ 4188787 h 4276054"/>
              <a:gd name="connsiteX6184" fmla="*/ 4166026 w 7037992"/>
              <a:gd name="connsiteY6184" fmla="*/ 4200687 h 4276054"/>
              <a:gd name="connsiteX6185" fmla="*/ 4150181 w 7037992"/>
              <a:gd name="connsiteY6185" fmla="*/ 4204654 h 4276054"/>
              <a:gd name="connsiteX6186" fmla="*/ 4134335 w 7037992"/>
              <a:gd name="connsiteY6186" fmla="*/ 4220520 h 4276054"/>
              <a:gd name="connsiteX6187" fmla="*/ 4134335 w 7037992"/>
              <a:gd name="connsiteY6187" fmla="*/ 4228454 h 4276054"/>
              <a:gd name="connsiteX6188" fmla="*/ 4126413 w 7037992"/>
              <a:gd name="connsiteY6188" fmla="*/ 4232420 h 4276054"/>
              <a:gd name="connsiteX6189" fmla="*/ 4110567 w 7037992"/>
              <a:gd name="connsiteY6189" fmla="*/ 4220520 h 4276054"/>
              <a:gd name="connsiteX6190" fmla="*/ 4102645 w 7037992"/>
              <a:gd name="connsiteY6190" fmla="*/ 4228454 h 4276054"/>
              <a:gd name="connsiteX6191" fmla="*/ 4090328 w 7037992"/>
              <a:gd name="connsiteY6191" fmla="*/ 4228454 h 4276054"/>
              <a:gd name="connsiteX6192" fmla="*/ 4090884 w 7037992"/>
              <a:gd name="connsiteY6192" fmla="*/ 4227462 h 4276054"/>
              <a:gd name="connsiteX6193" fmla="*/ 4090465 w 7037992"/>
              <a:gd name="connsiteY6193" fmla="*/ 4227564 h 4276054"/>
              <a:gd name="connsiteX6194" fmla="*/ 4091503 w 7037992"/>
              <a:gd name="connsiteY6194" fmla="*/ 4226161 h 4276054"/>
              <a:gd name="connsiteX6195" fmla="*/ 4086799 w 7037992"/>
              <a:gd name="connsiteY6195" fmla="*/ 4212587 h 4276054"/>
              <a:gd name="connsiteX6196" fmla="*/ 4122451 w 7037992"/>
              <a:gd name="connsiteY6196" fmla="*/ 4188787 h 4276054"/>
              <a:gd name="connsiteX6197" fmla="*/ 4122451 w 7037992"/>
              <a:gd name="connsiteY6197" fmla="*/ 4176887 h 4276054"/>
              <a:gd name="connsiteX6198" fmla="*/ 4106606 w 7037992"/>
              <a:gd name="connsiteY6198" fmla="*/ 4168954 h 4276054"/>
              <a:gd name="connsiteX6199" fmla="*/ 4098683 w 7037992"/>
              <a:gd name="connsiteY6199" fmla="*/ 4168954 h 4276054"/>
              <a:gd name="connsiteX6200" fmla="*/ 4086799 w 7037992"/>
              <a:gd name="connsiteY6200" fmla="*/ 4184820 h 4276054"/>
              <a:gd name="connsiteX6201" fmla="*/ 4082838 w 7037992"/>
              <a:gd name="connsiteY6201" fmla="*/ 4176887 h 4276054"/>
              <a:gd name="connsiteX6202" fmla="*/ 4066993 w 7037992"/>
              <a:gd name="connsiteY6202" fmla="*/ 4188787 h 4276054"/>
              <a:gd name="connsiteX6203" fmla="*/ 4063031 w 7037992"/>
              <a:gd name="connsiteY6203" fmla="*/ 4184820 h 4276054"/>
              <a:gd name="connsiteX6204" fmla="*/ 4051147 w 7037992"/>
              <a:gd name="connsiteY6204" fmla="*/ 4188787 h 4276054"/>
              <a:gd name="connsiteX6205" fmla="*/ 4047186 w 7037992"/>
              <a:gd name="connsiteY6205" fmla="*/ 4188787 h 4276054"/>
              <a:gd name="connsiteX6206" fmla="*/ 4098683 w 7037992"/>
              <a:gd name="connsiteY6206" fmla="*/ 4121354 h 4276054"/>
              <a:gd name="connsiteX6207" fmla="*/ 4094722 w 7037992"/>
              <a:gd name="connsiteY6207" fmla="*/ 4121354 h 4276054"/>
              <a:gd name="connsiteX6208" fmla="*/ 4043225 w 7037992"/>
              <a:gd name="connsiteY6208" fmla="*/ 4145154 h 4276054"/>
              <a:gd name="connsiteX6209" fmla="*/ 4051147 w 7037992"/>
              <a:gd name="connsiteY6209" fmla="*/ 4141187 h 4276054"/>
              <a:gd name="connsiteX6210" fmla="*/ 4055109 w 7037992"/>
              <a:gd name="connsiteY6210" fmla="*/ 4125321 h 4276054"/>
              <a:gd name="connsiteX6211" fmla="*/ 4047186 w 7037992"/>
              <a:gd name="connsiteY6211" fmla="*/ 4125321 h 4276054"/>
              <a:gd name="connsiteX6212" fmla="*/ 4011534 w 7037992"/>
              <a:gd name="connsiteY6212" fmla="*/ 4161020 h 4276054"/>
              <a:gd name="connsiteX6213" fmla="*/ 4003612 w 7037992"/>
              <a:gd name="connsiteY6213" fmla="*/ 4157054 h 4276054"/>
              <a:gd name="connsiteX6214" fmla="*/ 3999650 w 7037992"/>
              <a:gd name="connsiteY6214" fmla="*/ 4161020 h 4276054"/>
              <a:gd name="connsiteX6215" fmla="*/ 4003612 w 7037992"/>
              <a:gd name="connsiteY6215" fmla="*/ 4168954 h 4276054"/>
              <a:gd name="connsiteX6216" fmla="*/ 3995689 w 7037992"/>
              <a:gd name="connsiteY6216" fmla="*/ 4164987 h 4276054"/>
              <a:gd name="connsiteX6217" fmla="*/ 3979844 w 7037992"/>
              <a:gd name="connsiteY6217" fmla="*/ 4168954 h 4276054"/>
              <a:gd name="connsiteX6218" fmla="*/ 3991728 w 7037992"/>
              <a:gd name="connsiteY6218" fmla="*/ 4157054 h 4276054"/>
              <a:gd name="connsiteX6219" fmla="*/ 3991728 w 7037992"/>
              <a:gd name="connsiteY6219" fmla="*/ 4149121 h 4276054"/>
              <a:gd name="connsiteX6220" fmla="*/ 4019457 w 7037992"/>
              <a:gd name="connsiteY6220" fmla="*/ 4129287 h 4276054"/>
              <a:gd name="connsiteX6221" fmla="*/ 4023418 w 7037992"/>
              <a:gd name="connsiteY6221" fmla="*/ 4121354 h 4276054"/>
              <a:gd name="connsiteX6222" fmla="*/ 4019457 w 7037992"/>
              <a:gd name="connsiteY6222" fmla="*/ 4117387 h 4276054"/>
              <a:gd name="connsiteX6223" fmla="*/ 4015496 w 7037992"/>
              <a:gd name="connsiteY6223" fmla="*/ 4109454 h 4276054"/>
              <a:gd name="connsiteX6224" fmla="*/ 4023418 w 7037992"/>
              <a:gd name="connsiteY6224" fmla="*/ 4101521 h 4276054"/>
              <a:gd name="connsiteX6225" fmla="*/ 4019457 w 7037992"/>
              <a:gd name="connsiteY6225" fmla="*/ 4097554 h 4276054"/>
              <a:gd name="connsiteX6226" fmla="*/ 3991728 w 7037992"/>
              <a:gd name="connsiteY6226" fmla="*/ 4105487 h 4276054"/>
              <a:gd name="connsiteX6227" fmla="*/ 3987766 w 7037992"/>
              <a:gd name="connsiteY6227" fmla="*/ 4109454 h 4276054"/>
              <a:gd name="connsiteX6228" fmla="*/ 4007573 w 7037992"/>
              <a:gd name="connsiteY6228" fmla="*/ 4109454 h 4276054"/>
              <a:gd name="connsiteX6229" fmla="*/ 3967960 w 7037992"/>
              <a:gd name="connsiteY6229" fmla="*/ 4113421 h 4276054"/>
              <a:gd name="connsiteX6230" fmla="*/ 3979844 w 7037992"/>
              <a:gd name="connsiteY6230" fmla="*/ 4097554 h 4276054"/>
              <a:gd name="connsiteX6231" fmla="*/ 3975882 w 7037992"/>
              <a:gd name="connsiteY6231" fmla="*/ 4089621 h 4276054"/>
              <a:gd name="connsiteX6232" fmla="*/ 3971921 w 7037992"/>
              <a:gd name="connsiteY6232" fmla="*/ 4097554 h 4276054"/>
              <a:gd name="connsiteX6233" fmla="*/ 3963998 w 7037992"/>
              <a:gd name="connsiteY6233" fmla="*/ 4093587 h 4276054"/>
              <a:gd name="connsiteX6234" fmla="*/ 3979844 w 7037992"/>
              <a:gd name="connsiteY6234" fmla="*/ 4065821 h 4276054"/>
              <a:gd name="connsiteX6235" fmla="*/ 4003612 w 7037992"/>
              <a:gd name="connsiteY6235" fmla="*/ 4057887 h 4276054"/>
              <a:gd name="connsiteX6236" fmla="*/ 4015496 w 7037992"/>
              <a:gd name="connsiteY6236" fmla="*/ 4038054 h 4276054"/>
              <a:gd name="connsiteX6237" fmla="*/ 4027380 w 7037992"/>
              <a:gd name="connsiteY6237" fmla="*/ 4034088 h 4276054"/>
              <a:gd name="connsiteX6238" fmla="*/ 4031341 w 7037992"/>
              <a:gd name="connsiteY6238" fmla="*/ 4026154 h 4276054"/>
              <a:gd name="connsiteX6239" fmla="*/ 4015496 w 7037992"/>
              <a:gd name="connsiteY6239" fmla="*/ 4026154 h 4276054"/>
              <a:gd name="connsiteX6240" fmla="*/ 4007573 w 7037992"/>
              <a:gd name="connsiteY6240" fmla="*/ 4042021 h 4276054"/>
              <a:gd name="connsiteX6241" fmla="*/ 3999650 w 7037992"/>
              <a:gd name="connsiteY6241" fmla="*/ 4034088 h 4276054"/>
              <a:gd name="connsiteX6242" fmla="*/ 4003612 w 7037992"/>
              <a:gd name="connsiteY6242" fmla="*/ 4030121 h 4276054"/>
              <a:gd name="connsiteX6243" fmla="*/ 3999650 w 7037992"/>
              <a:gd name="connsiteY6243" fmla="*/ 4026154 h 4276054"/>
              <a:gd name="connsiteX6244" fmla="*/ 4015496 w 7037992"/>
              <a:gd name="connsiteY6244" fmla="*/ 3994421 h 4276054"/>
              <a:gd name="connsiteX6245" fmla="*/ 4051147 w 7037992"/>
              <a:gd name="connsiteY6245" fmla="*/ 3970621 h 4276054"/>
              <a:gd name="connsiteX6246" fmla="*/ 4051147 w 7037992"/>
              <a:gd name="connsiteY6246" fmla="*/ 3966654 h 4276054"/>
              <a:gd name="connsiteX6247" fmla="*/ 4047186 w 7037992"/>
              <a:gd name="connsiteY6247" fmla="*/ 3962688 h 4276054"/>
              <a:gd name="connsiteX6248" fmla="*/ 4039264 w 7037992"/>
              <a:gd name="connsiteY6248" fmla="*/ 3970621 h 4276054"/>
              <a:gd name="connsiteX6249" fmla="*/ 4027380 w 7037992"/>
              <a:gd name="connsiteY6249" fmla="*/ 3974588 h 4276054"/>
              <a:gd name="connsiteX6250" fmla="*/ 3963998 w 7037992"/>
              <a:gd name="connsiteY6250" fmla="*/ 4038054 h 4276054"/>
              <a:gd name="connsiteX6251" fmla="*/ 3948153 w 7037992"/>
              <a:gd name="connsiteY6251" fmla="*/ 4038054 h 4276054"/>
              <a:gd name="connsiteX6252" fmla="*/ 3944192 w 7037992"/>
              <a:gd name="connsiteY6252" fmla="*/ 4045988 h 4276054"/>
              <a:gd name="connsiteX6253" fmla="*/ 3924385 w 7037992"/>
              <a:gd name="connsiteY6253" fmla="*/ 4057887 h 4276054"/>
              <a:gd name="connsiteX6254" fmla="*/ 3928346 w 7037992"/>
              <a:gd name="connsiteY6254" fmla="*/ 4061854 h 4276054"/>
              <a:gd name="connsiteX6255" fmla="*/ 3908540 w 7037992"/>
              <a:gd name="connsiteY6255" fmla="*/ 4077721 h 4276054"/>
              <a:gd name="connsiteX6256" fmla="*/ 3900617 w 7037992"/>
              <a:gd name="connsiteY6256" fmla="*/ 4073754 h 4276054"/>
              <a:gd name="connsiteX6257" fmla="*/ 3900617 w 7037992"/>
              <a:gd name="connsiteY6257" fmla="*/ 4081687 h 4276054"/>
              <a:gd name="connsiteX6258" fmla="*/ 3884772 w 7037992"/>
              <a:gd name="connsiteY6258" fmla="*/ 4101521 h 4276054"/>
              <a:gd name="connsiteX6259" fmla="*/ 3884772 w 7037992"/>
              <a:gd name="connsiteY6259" fmla="*/ 4113421 h 4276054"/>
              <a:gd name="connsiteX6260" fmla="*/ 3872888 w 7037992"/>
              <a:gd name="connsiteY6260" fmla="*/ 4113421 h 4276054"/>
              <a:gd name="connsiteX6261" fmla="*/ 3876849 w 7037992"/>
              <a:gd name="connsiteY6261" fmla="*/ 4105487 h 4276054"/>
              <a:gd name="connsiteX6262" fmla="*/ 3868926 w 7037992"/>
              <a:gd name="connsiteY6262" fmla="*/ 4101521 h 4276054"/>
              <a:gd name="connsiteX6263" fmla="*/ 3861004 w 7037992"/>
              <a:gd name="connsiteY6263" fmla="*/ 4113421 h 4276054"/>
              <a:gd name="connsiteX6264" fmla="*/ 3845158 w 7037992"/>
              <a:gd name="connsiteY6264" fmla="*/ 4105487 h 4276054"/>
              <a:gd name="connsiteX6265" fmla="*/ 3837236 w 7037992"/>
              <a:gd name="connsiteY6265" fmla="*/ 4109454 h 4276054"/>
              <a:gd name="connsiteX6266" fmla="*/ 3833274 w 7037992"/>
              <a:gd name="connsiteY6266" fmla="*/ 4121354 h 4276054"/>
              <a:gd name="connsiteX6267" fmla="*/ 3829313 w 7037992"/>
              <a:gd name="connsiteY6267" fmla="*/ 4113421 h 4276054"/>
              <a:gd name="connsiteX6268" fmla="*/ 3809506 w 7037992"/>
              <a:gd name="connsiteY6268" fmla="*/ 4125321 h 4276054"/>
              <a:gd name="connsiteX6269" fmla="*/ 3793661 w 7037992"/>
              <a:gd name="connsiteY6269" fmla="*/ 4149121 h 4276054"/>
              <a:gd name="connsiteX6270" fmla="*/ 3789700 w 7037992"/>
              <a:gd name="connsiteY6270" fmla="*/ 4149121 h 4276054"/>
              <a:gd name="connsiteX6271" fmla="*/ 3789700 w 7037992"/>
              <a:gd name="connsiteY6271" fmla="*/ 4137221 h 4276054"/>
              <a:gd name="connsiteX6272" fmla="*/ 3773854 w 7037992"/>
              <a:gd name="connsiteY6272" fmla="*/ 4137221 h 4276054"/>
              <a:gd name="connsiteX6273" fmla="*/ 3789700 w 7037992"/>
              <a:gd name="connsiteY6273" fmla="*/ 4129287 h 4276054"/>
              <a:gd name="connsiteX6274" fmla="*/ 3789700 w 7037992"/>
              <a:gd name="connsiteY6274" fmla="*/ 4121354 h 4276054"/>
              <a:gd name="connsiteX6275" fmla="*/ 3793661 w 7037992"/>
              <a:gd name="connsiteY6275" fmla="*/ 4121354 h 4276054"/>
              <a:gd name="connsiteX6276" fmla="*/ 3797622 w 7037992"/>
              <a:gd name="connsiteY6276" fmla="*/ 4105487 h 4276054"/>
              <a:gd name="connsiteX6277" fmla="*/ 3809506 w 7037992"/>
              <a:gd name="connsiteY6277" fmla="*/ 4109454 h 4276054"/>
              <a:gd name="connsiteX6278" fmla="*/ 3829313 w 7037992"/>
              <a:gd name="connsiteY6278" fmla="*/ 4097554 h 4276054"/>
              <a:gd name="connsiteX6279" fmla="*/ 3833274 w 7037992"/>
              <a:gd name="connsiteY6279" fmla="*/ 4085654 h 4276054"/>
              <a:gd name="connsiteX6280" fmla="*/ 3821390 w 7037992"/>
              <a:gd name="connsiteY6280" fmla="*/ 4085654 h 4276054"/>
              <a:gd name="connsiteX6281" fmla="*/ 3813468 w 7037992"/>
              <a:gd name="connsiteY6281" fmla="*/ 4093587 h 4276054"/>
              <a:gd name="connsiteX6282" fmla="*/ 3805545 w 7037992"/>
              <a:gd name="connsiteY6282" fmla="*/ 4093587 h 4276054"/>
              <a:gd name="connsiteX6283" fmla="*/ 3821390 w 7037992"/>
              <a:gd name="connsiteY6283" fmla="*/ 4077721 h 4276054"/>
              <a:gd name="connsiteX6284" fmla="*/ 3801584 w 7037992"/>
              <a:gd name="connsiteY6284" fmla="*/ 4077721 h 4276054"/>
              <a:gd name="connsiteX6285" fmla="*/ 3813468 w 7037992"/>
              <a:gd name="connsiteY6285" fmla="*/ 4069787 h 4276054"/>
              <a:gd name="connsiteX6286" fmla="*/ 3813468 w 7037992"/>
              <a:gd name="connsiteY6286" fmla="*/ 4057887 h 4276054"/>
              <a:gd name="connsiteX6287" fmla="*/ 3777816 w 7037992"/>
              <a:gd name="connsiteY6287" fmla="*/ 4077721 h 4276054"/>
              <a:gd name="connsiteX6288" fmla="*/ 3777816 w 7037992"/>
              <a:gd name="connsiteY6288" fmla="*/ 4065821 h 4276054"/>
              <a:gd name="connsiteX6289" fmla="*/ 3765932 w 7037992"/>
              <a:gd name="connsiteY6289" fmla="*/ 4073754 h 4276054"/>
              <a:gd name="connsiteX6290" fmla="*/ 3773854 w 7037992"/>
              <a:gd name="connsiteY6290" fmla="*/ 4061854 h 4276054"/>
              <a:gd name="connsiteX6291" fmla="*/ 3781777 w 7037992"/>
              <a:gd name="connsiteY6291" fmla="*/ 4061854 h 4276054"/>
              <a:gd name="connsiteX6292" fmla="*/ 3789700 w 7037992"/>
              <a:gd name="connsiteY6292" fmla="*/ 4053921 h 4276054"/>
              <a:gd name="connsiteX6293" fmla="*/ 3797622 w 7037992"/>
              <a:gd name="connsiteY6293" fmla="*/ 4057887 h 4276054"/>
              <a:gd name="connsiteX6294" fmla="*/ 3805545 w 7037992"/>
              <a:gd name="connsiteY6294" fmla="*/ 4053921 h 4276054"/>
              <a:gd name="connsiteX6295" fmla="*/ 3801584 w 7037992"/>
              <a:gd name="connsiteY6295" fmla="*/ 4045988 h 4276054"/>
              <a:gd name="connsiteX6296" fmla="*/ 3785738 w 7037992"/>
              <a:gd name="connsiteY6296" fmla="*/ 4042021 h 4276054"/>
              <a:gd name="connsiteX6297" fmla="*/ 3793661 w 7037992"/>
              <a:gd name="connsiteY6297" fmla="*/ 4034088 h 4276054"/>
              <a:gd name="connsiteX6298" fmla="*/ 3789700 w 7037992"/>
              <a:gd name="connsiteY6298" fmla="*/ 4034088 h 4276054"/>
              <a:gd name="connsiteX6299" fmla="*/ 3793661 w 7037992"/>
              <a:gd name="connsiteY6299" fmla="*/ 4022188 h 4276054"/>
              <a:gd name="connsiteX6300" fmla="*/ 3789700 w 7037992"/>
              <a:gd name="connsiteY6300" fmla="*/ 4018221 h 4276054"/>
              <a:gd name="connsiteX6301" fmla="*/ 3781777 w 7037992"/>
              <a:gd name="connsiteY6301" fmla="*/ 4026154 h 4276054"/>
              <a:gd name="connsiteX6302" fmla="*/ 3793661 w 7037992"/>
              <a:gd name="connsiteY6302" fmla="*/ 4006321 h 4276054"/>
              <a:gd name="connsiteX6303" fmla="*/ 3785738 w 7037992"/>
              <a:gd name="connsiteY6303" fmla="*/ 3986488 h 4276054"/>
              <a:gd name="connsiteX6304" fmla="*/ 3793661 w 7037992"/>
              <a:gd name="connsiteY6304" fmla="*/ 3974588 h 4276054"/>
              <a:gd name="connsiteX6305" fmla="*/ 3809506 w 7037992"/>
              <a:gd name="connsiteY6305" fmla="*/ 3978554 h 4276054"/>
              <a:gd name="connsiteX6306" fmla="*/ 3813468 w 7037992"/>
              <a:gd name="connsiteY6306" fmla="*/ 3978554 h 4276054"/>
              <a:gd name="connsiteX6307" fmla="*/ 3821390 w 7037992"/>
              <a:gd name="connsiteY6307" fmla="*/ 3974588 h 4276054"/>
              <a:gd name="connsiteX6308" fmla="*/ 3809506 w 7037992"/>
              <a:gd name="connsiteY6308" fmla="*/ 3962688 h 4276054"/>
              <a:gd name="connsiteX6309" fmla="*/ 3821390 w 7037992"/>
              <a:gd name="connsiteY6309" fmla="*/ 3934921 h 4276054"/>
              <a:gd name="connsiteX6310" fmla="*/ 3833274 w 7037992"/>
              <a:gd name="connsiteY6310" fmla="*/ 3934921 h 4276054"/>
              <a:gd name="connsiteX6311" fmla="*/ 3853081 w 7037992"/>
              <a:gd name="connsiteY6311" fmla="*/ 3907155 h 4276054"/>
              <a:gd name="connsiteX6312" fmla="*/ 3857042 w 7037992"/>
              <a:gd name="connsiteY6312" fmla="*/ 3895255 h 4276054"/>
              <a:gd name="connsiteX6313" fmla="*/ 3861004 w 7037992"/>
              <a:gd name="connsiteY6313" fmla="*/ 3891288 h 4276054"/>
              <a:gd name="connsiteX6314" fmla="*/ 3864965 w 7037992"/>
              <a:gd name="connsiteY6314" fmla="*/ 3903188 h 4276054"/>
              <a:gd name="connsiteX6315" fmla="*/ 3876849 w 7037992"/>
              <a:gd name="connsiteY6315" fmla="*/ 3903188 h 4276054"/>
              <a:gd name="connsiteX6316" fmla="*/ 3876849 w 7037992"/>
              <a:gd name="connsiteY6316" fmla="*/ 3895255 h 4276054"/>
              <a:gd name="connsiteX6317" fmla="*/ 3888733 w 7037992"/>
              <a:gd name="connsiteY6317" fmla="*/ 3887321 h 4276054"/>
              <a:gd name="connsiteX6318" fmla="*/ 3900617 w 7037992"/>
              <a:gd name="connsiteY6318" fmla="*/ 3871455 h 4276054"/>
              <a:gd name="connsiteX6319" fmla="*/ 3924385 w 7037992"/>
              <a:gd name="connsiteY6319" fmla="*/ 3859555 h 4276054"/>
              <a:gd name="connsiteX6320" fmla="*/ 3924385 w 7037992"/>
              <a:gd name="connsiteY6320" fmla="*/ 3847655 h 4276054"/>
              <a:gd name="connsiteX6321" fmla="*/ 4011534 w 7037992"/>
              <a:gd name="connsiteY6321" fmla="*/ 3780222 h 4276054"/>
              <a:gd name="connsiteX6322" fmla="*/ 4011534 w 7037992"/>
              <a:gd name="connsiteY6322" fmla="*/ 3768322 h 4276054"/>
              <a:gd name="connsiteX6323" fmla="*/ 4015496 w 7037992"/>
              <a:gd name="connsiteY6323" fmla="*/ 3772288 h 4276054"/>
              <a:gd name="connsiteX6324" fmla="*/ 4027380 w 7037992"/>
              <a:gd name="connsiteY6324" fmla="*/ 3768322 h 4276054"/>
              <a:gd name="connsiteX6325" fmla="*/ 4031341 w 7037992"/>
              <a:gd name="connsiteY6325" fmla="*/ 3752455 h 4276054"/>
              <a:gd name="connsiteX6326" fmla="*/ 4039264 w 7037992"/>
              <a:gd name="connsiteY6326" fmla="*/ 3756422 h 4276054"/>
              <a:gd name="connsiteX6327" fmla="*/ 4055109 w 7037992"/>
              <a:gd name="connsiteY6327" fmla="*/ 3732622 h 4276054"/>
              <a:gd name="connsiteX6328" fmla="*/ 4039264 w 7037992"/>
              <a:gd name="connsiteY6328" fmla="*/ 3724689 h 4276054"/>
              <a:gd name="connsiteX6329" fmla="*/ 4059070 w 7037992"/>
              <a:gd name="connsiteY6329" fmla="*/ 3704855 h 4276054"/>
              <a:gd name="connsiteX6330" fmla="*/ 4070954 w 7037992"/>
              <a:gd name="connsiteY6330" fmla="*/ 3704855 h 4276054"/>
              <a:gd name="connsiteX6331" fmla="*/ 4070954 w 7037992"/>
              <a:gd name="connsiteY6331" fmla="*/ 3700889 h 4276054"/>
              <a:gd name="connsiteX6332" fmla="*/ 4090761 w 7037992"/>
              <a:gd name="connsiteY6332" fmla="*/ 3692955 h 4276054"/>
              <a:gd name="connsiteX6333" fmla="*/ 4078877 w 7037992"/>
              <a:gd name="connsiteY6333" fmla="*/ 3688989 h 4276054"/>
              <a:gd name="connsiteX6334" fmla="*/ 4090761 w 7037992"/>
              <a:gd name="connsiteY6334" fmla="*/ 3685022 h 4276054"/>
              <a:gd name="connsiteX6335" fmla="*/ 4098683 w 7037992"/>
              <a:gd name="connsiteY6335" fmla="*/ 3681055 h 4276054"/>
              <a:gd name="connsiteX6336" fmla="*/ 4090761 w 7037992"/>
              <a:gd name="connsiteY6336" fmla="*/ 3677089 h 4276054"/>
              <a:gd name="connsiteX6337" fmla="*/ 4114529 w 7037992"/>
              <a:gd name="connsiteY6337" fmla="*/ 3665189 h 4276054"/>
              <a:gd name="connsiteX6338" fmla="*/ 4122451 w 7037992"/>
              <a:gd name="connsiteY6338" fmla="*/ 3665189 h 4276054"/>
              <a:gd name="connsiteX6339" fmla="*/ 4126413 w 7037992"/>
              <a:gd name="connsiteY6339" fmla="*/ 3665189 h 4276054"/>
              <a:gd name="connsiteX6340" fmla="*/ 4134335 w 7037992"/>
              <a:gd name="connsiteY6340" fmla="*/ 3661222 h 4276054"/>
              <a:gd name="connsiteX6341" fmla="*/ 4110567 w 7037992"/>
              <a:gd name="connsiteY6341" fmla="*/ 3657255 h 4276054"/>
              <a:gd name="connsiteX6342" fmla="*/ 4122451 w 7037992"/>
              <a:gd name="connsiteY6342" fmla="*/ 3653289 h 4276054"/>
              <a:gd name="connsiteX6343" fmla="*/ 4138297 w 7037992"/>
              <a:gd name="connsiteY6343" fmla="*/ 3657255 h 4276054"/>
              <a:gd name="connsiteX6344" fmla="*/ 4142258 w 7037992"/>
              <a:gd name="connsiteY6344" fmla="*/ 3653289 h 4276054"/>
              <a:gd name="connsiteX6345" fmla="*/ 4134335 w 7037992"/>
              <a:gd name="connsiteY6345" fmla="*/ 3637422 h 4276054"/>
              <a:gd name="connsiteX6346" fmla="*/ 4158103 w 7037992"/>
              <a:gd name="connsiteY6346" fmla="*/ 3605689 h 4276054"/>
              <a:gd name="connsiteX6347" fmla="*/ 4162065 w 7037992"/>
              <a:gd name="connsiteY6347" fmla="*/ 3613622 h 4276054"/>
              <a:gd name="connsiteX6348" fmla="*/ 4177910 w 7037992"/>
              <a:gd name="connsiteY6348" fmla="*/ 3601722 h 4276054"/>
              <a:gd name="connsiteX6349" fmla="*/ 4177910 w 7037992"/>
              <a:gd name="connsiteY6349" fmla="*/ 3609656 h 4276054"/>
              <a:gd name="connsiteX6350" fmla="*/ 4189794 w 7037992"/>
              <a:gd name="connsiteY6350" fmla="*/ 3605689 h 4276054"/>
              <a:gd name="connsiteX6351" fmla="*/ 4193756 w 7037992"/>
              <a:gd name="connsiteY6351" fmla="*/ 3597756 h 4276054"/>
              <a:gd name="connsiteX6352" fmla="*/ 4189794 w 7037992"/>
              <a:gd name="connsiteY6352" fmla="*/ 3585856 h 4276054"/>
              <a:gd name="connsiteX6353" fmla="*/ 4177910 w 7037992"/>
              <a:gd name="connsiteY6353" fmla="*/ 3585856 h 4276054"/>
              <a:gd name="connsiteX6354" fmla="*/ 4166026 w 7037992"/>
              <a:gd name="connsiteY6354" fmla="*/ 3597756 h 4276054"/>
              <a:gd name="connsiteX6355" fmla="*/ 4138297 w 7037992"/>
              <a:gd name="connsiteY6355" fmla="*/ 3593789 h 4276054"/>
              <a:gd name="connsiteX6356" fmla="*/ 4134335 w 7037992"/>
              <a:gd name="connsiteY6356" fmla="*/ 3585856 h 4276054"/>
              <a:gd name="connsiteX6357" fmla="*/ 4146219 w 7037992"/>
              <a:gd name="connsiteY6357" fmla="*/ 3581889 h 4276054"/>
              <a:gd name="connsiteX6358" fmla="*/ 4158103 w 7037992"/>
              <a:gd name="connsiteY6358" fmla="*/ 3566022 h 4276054"/>
              <a:gd name="connsiteX6359" fmla="*/ 4158103 w 7037992"/>
              <a:gd name="connsiteY6359" fmla="*/ 3573956 h 4276054"/>
              <a:gd name="connsiteX6360" fmla="*/ 4181871 w 7037992"/>
              <a:gd name="connsiteY6360" fmla="*/ 3566022 h 4276054"/>
              <a:gd name="connsiteX6361" fmla="*/ 4189794 w 7037992"/>
              <a:gd name="connsiteY6361" fmla="*/ 3573956 h 4276054"/>
              <a:gd name="connsiteX6362" fmla="*/ 4193756 w 7037992"/>
              <a:gd name="connsiteY6362" fmla="*/ 3558089 h 4276054"/>
              <a:gd name="connsiteX6363" fmla="*/ 4209601 w 7037992"/>
              <a:gd name="connsiteY6363" fmla="*/ 3550156 h 4276054"/>
              <a:gd name="connsiteX6364" fmla="*/ 4217524 w 7037992"/>
              <a:gd name="connsiteY6364" fmla="*/ 3558089 h 4276054"/>
              <a:gd name="connsiteX6365" fmla="*/ 4229408 w 7037992"/>
              <a:gd name="connsiteY6365" fmla="*/ 3542222 h 4276054"/>
              <a:gd name="connsiteX6366" fmla="*/ 4242234 w 7037992"/>
              <a:gd name="connsiteY6366" fmla="*/ 3539654 h 4276054"/>
              <a:gd name="connsiteX6367" fmla="*/ 4242777 w 7037992"/>
              <a:gd name="connsiteY6367" fmla="*/ 3540239 h 4276054"/>
              <a:gd name="connsiteX6368" fmla="*/ 4249214 w 7037992"/>
              <a:gd name="connsiteY6368" fmla="*/ 3538256 h 4276054"/>
              <a:gd name="connsiteX6369" fmla="*/ 4246738 w 7037992"/>
              <a:gd name="connsiteY6369" fmla="*/ 3538752 h 4276054"/>
              <a:gd name="connsiteX6370" fmla="*/ 4242234 w 7037992"/>
              <a:gd name="connsiteY6370" fmla="*/ 3539654 h 4276054"/>
              <a:gd name="connsiteX6371" fmla="*/ 4241972 w 7037992"/>
              <a:gd name="connsiteY6371" fmla="*/ 3539371 h 4276054"/>
              <a:gd name="connsiteX6372" fmla="*/ 4245253 w 7037992"/>
              <a:gd name="connsiteY6372" fmla="*/ 3530322 h 4276054"/>
              <a:gd name="connsiteX6373" fmla="*/ 4221485 w 7037992"/>
              <a:gd name="connsiteY6373" fmla="*/ 3538256 h 4276054"/>
              <a:gd name="connsiteX6374" fmla="*/ 4233369 w 7037992"/>
              <a:gd name="connsiteY6374" fmla="*/ 3522389 h 4276054"/>
              <a:gd name="connsiteX6375" fmla="*/ 4205640 w 7037992"/>
              <a:gd name="connsiteY6375" fmla="*/ 3526356 h 4276054"/>
              <a:gd name="connsiteX6376" fmla="*/ 4217524 w 7037992"/>
              <a:gd name="connsiteY6376" fmla="*/ 3530322 h 4276054"/>
              <a:gd name="connsiteX6377" fmla="*/ 4209601 w 7037992"/>
              <a:gd name="connsiteY6377" fmla="*/ 3542222 h 4276054"/>
              <a:gd name="connsiteX6378" fmla="*/ 4197717 w 7037992"/>
              <a:gd name="connsiteY6378" fmla="*/ 3538256 h 4276054"/>
              <a:gd name="connsiteX6379" fmla="*/ 4205640 w 7037992"/>
              <a:gd name="connsiteY6379" fmla="*/ 3530322 h 4276054"/>
              <a:gd name="connsiteX6380" fmla="*/ 4181871 w 7037992"/>
              <a:gd name="connsiteY6380" fmla="*/ 3530322 h 4276054"/>
              <a:gd name="connsiteX6381" fmla="*/ 4189794 w 7037992"/>
              <a:gd name="connsiteY6381" fmla="*/ 3546189 h 4276054"/>
              <a:gd name="connsiteX6382" fmla="*/ 4181871 w 7037992"/>
              <a:gd name="connsiteY6382" fmla="*/ 3542222 h 4276054"/>
              <a:gd name="connsiteX6383" fmla="*/ 4177910 w 7037992"/>
              <a:gd name="connsiteY6383" fmla="*/ 3542222 h 4276054"/>
              <a:gd name="connsiteX6384" fmla="*/ 4177910 w 7037992"/>
              <a:gd name="connsiteY6384" fmla="*/ 3550156 h 4276054"/>
              <a:gd name="connsiteX6385" fmla="*/ 4142258 w 7037992"/>
              <a:gd name="connsiteY6385" fmla="*/ 3554122 h 4276054"/>
              <a:gd name="connsiteX6386" fmla="*/ 4122451 w 7037992"/>
              <a:gd name="connsiteY6386" fmla="*/ 3562056 h 4276054"/>
              <a:gd name="connsiteX6387" fmla="*/ 4114529 w 7037992"/>
              <a:gd name="connsiteY6387" fmla="*/ 3558089 h 4276054"/>
              <a:gd name="connsiteX6388" fmla="*/ 4106606 w 7037992"/>
              <a:gd name="connsiteY6388" fmla="*/ 3566022 h 4276054"/>
              <a:gd name="connsiteX6389" fmla="*/ 4082838 w 7037992"/>
              <a:gd name="connsiteY6389" fmla="*/ 3566022 h 4276054"/>
              <a:gd name="connsiteX6390" fmla="*/ 4082838 w 7037992"/>
              <a:gd name="connsiteY6390" fmla="*/ 3562056 h 4276054"/>
              <a:gd name="connsiteX6391" fmla="*/ 4102645 w 7037992"/>
              <a:gd name="connsiteY6391" fmla="*/ 3558089 h 4276054"/>
              <a:gd name="connsiteX6392" fmla="*/ 4110567 w 7037992"/>
              <a:gd name="connsiteY6392" fmla="*/ 3546189 h 4276054"/>
              <a:gd name="connsiteX6393" fmla="*/ 4110567 w 7037992"/>
              <a:gd name="connsiteY6393" fmla="*/ 3542222 h 4276054"/>
              <a:gd name="connsiteX6394" fmla="*/ 4090761 w 7037992"/>
              <a:gd name="connsiteY6394" fmla="*/ 3550156 h 4276054"/>
              <a:gd name="connsiteX6395" fmla="*/ 4090761 w 7037992"/>
              <a:gd name="connsiteY6395" fmla="*/ 3554122 h 4276054"/>
              <a:gd name="connsiteX6396" fmla="*/ 4082838 w 7037992"/>
              <a:gd name="connsiteY6396" fmla="*/ 3538256 h 4276054"/>
              <a:gd name="connsiteX6397" fmla="*/ 4082838 w 7037992"/>
              <a:gd name="connsiteY6397" fmla="*/ 3530322 h 4276054"/>
              <a:gd name="connsiteX6398" fmla="*/ 4098683 w 7037992"/>
              <a:gd name="connsiteY6398" fmla="*/ 3530322 h 4276054"/>
              <a:gd name="connsiteX6399" fmla="*/ 4106606 w 7037992"/>
              <a:gd name="connsiteY6399" fmla="*/ 3526356 h 4276054"/>
              <a:gd name="connsiteX6400" fmla="*/ 4110567 w 7037992"/>
              <a:gd name="connsiteY6400" fmla="*/ 3530322 h 4276054"/>
              <a:gd name="connsiteX6401" fmla="*/ 4106606 w 7037992"/>
              <a:gd name="connsiteY6401" fmla="*/ 3534289 h 4276054"/>
              <a:gd name="connsiteX6402" fmla="*/ 4106606 w 7037992"/>
              <a:gd name="connsiteY6402" fmla="*/ 3538256 h 4276054"/>
              <a:gd name="connsiteX6403" fmla="*/ 4126413 w 7037992"/>
              <a:gd name="connsiteY6403" fmla="*/ 3534289 h 4276054"/>
              <a:gd name="connsiteX6404" fmla="*/ 4130374 w 7037992"/>
              <a:gd name="connsiteY6404" fmla="*/ 3526356 h 4276054"/>
              <a:gd name="connsiteX6405" fmla="*/ 4126413 w 7037992"/>
              <a:gd name="connsiteY6405" fmla="*/ 3514456 h 4276054"/>
              <a:gd name="connsiteX6406" fmla="*/ 4122451 w 7037992"/>
              <a:gd name="connsiteY6406" fmla="*/ 3510489 h 4276054"/>
              <a:gd name="connsiteX6407" fmla="*/ 4110567 w 7037992"/>
              <a:gd name="connsiteY6407" fmla="*/ 3514456 h 4276054"/>
              <a:gd name="connsiteX6408" fmla="*/ 4106606 w 7037992"/>
              <a:gd name="connsiteY6408" fmla="*/ 3506523 h 4276054"/>
              <a:gd name="connsiteX6409" fmla="*/ 4122451 w 7037992"/>
              <a:gd name="connsiteY6409" fmla="*/ 3494623 h 4276054"/>
              <a:gd name="connsiteX6410" fmla="*/ 4110567 w 7037992"/>
              <a:gd name="connsiteY6410" fmla="*/ 3490656 h 4276054"/>
              <a:gd name="connsiteX6411" fmla="*/ 4110567 w 7037992"/>
              <a:gd name="connsiteY6411" fmla="*/ 3482723 h 4276054"/>
              <a:gd name="connsiteX6412" fmla="*/ 4126413 w 7037992"/>
              <a:gd name="connsiteY6412" fmla="*/ 3478756 h 4276054"/>
              <a:gd name="connsiteX6413" fmla="*/ 4126413 w 7037992"/>
              <a:gd name="connsiteY6413" fmla="*/ 3494623 h 4276054"/>
              <a:gd name="connsiteX6414" fmla="*/ 4122451 w 7037992"/>
              <a:gd name="connsiteY6414" fmla="*/ 3498589 h 4276054"/>
              <a:gd name="connsiteX6415" fmla="*/ 4130374 w 7037992"/>
              <a:gd name="connsiteY6415" fmla="*/ 3498589 h 4276054"/>
              <a:gd name="connsiteX6416" fmla="*/ 4138297 w 7037992"/>
              <a:gd name="connsiteY6416" fmla="*/ 3510489 h 4276054"/>
              <a:gd name="connsiteX6417" fmla="*/ 4142258 w 7037992"/>
              <a:gd name="connsiteY6417" fmla="*/ 3510489 h 4276054"/>
              <a:gd name="connsiteX6418" fmla="*/ 4158103 w 7037992"/>
              <a:gd name="connsiteY6418" fmla="*/ 3502556 h 4276054"/>
              <a:gd name="connsiteX6419" fmla="*/ 4158103 w 7037992"/>
              <a:gd name="connsiteY6419" fmla="*/ 3494623 h 4276054"/>
              <a:gd name="connsiteX6420" fmla="*/ 4173949 w 7037992"/>
              <a:gd name="connsiteY6420" fmla="*/ 3490656 h 4276054"/>
              <a:gd name="connsiteX6421" fmla="*/ 4177910 w 7037992"/>
              <a:gd name="connsiteY6421" fmla="*/ 3478756 h 4276054"/>
              <a:gd name="connsiteX6422" fmla="*/ 4193756 w 7037992"/>
              <a:gd name="connsiteY6422" fmla="*/ 3486689 h 4276054"/>
              <a:gd name="connsiteX6423" fmla="*/ 4205640 w 7037992"/>
              <a:gd name="connsiteY6423" fmla="*/ 3478756 h 4276054"/>
              <a:gd name="connsiteX6424" fmla="*/ 4193756 w 7037992"/>
              <a:gd name="connsiteY6424" fmla="*/ 3494623 h 4276054"/>
              <a:gd name="connsiteX6425" fmla="*/ 4181871 w 7037992"/>
              <a:gd name="connsiteY6425" fmla="*/ 3486689 h 4276054"/>
              <a:gd name="connsiteX6426" fmla="*/ 4177910 w 7037992"/>
              <a:gd name="connsiteY6426" fmla="*/ 3490656 h 4276054"/>
              <a:gd name="connsiteX6427" fmla="*/ 4173949 w 7037992"/>
              <a:gd name="connsiteY6427" fmla="*/ 3498589 h 4276054"/>
              <a:gd name="connsiteX6428" fmla="*/ 4189794 w 7037992"/>
              <a:gd name="connsiteY6428" fmla="*/ 3502556 h 4276054"/>
              <a:gd name="connsiteX6429" fmla="*/ 4177910 w 7037992"/>
              <a:gd name="connsiteY6429" fmla="*/ 3506523 h 4276054"/>
              <a:gd name="connsiteX6430" fmla="*/ 4173949 w 7037992"/>
              <a:gd name="connsiteY6430" fmla="*/ 3510489 h 4276054"/>
              <a:gd name="connsiteX6431" fmla="*/ 4177910 w 7037992"/>
              <a:gd name="connsiteY6431" fmla="*/ 3514456 h 4276054"/>
              <a:gd name="connsiteX6432" fmla="*/ 4205640 w 7037992"/>
              <a:gd name="connsiteY6432" fmla="*/ 3498589 h 4276054"/>
              <a:gd name="connsiteX6433" fmla="*/ 4209601 w 7037992"/>
              <a:gd name="connsiteY6433" fmla="*/ 3490656 h 4276054"/>
              <a:gd name="connsiteX6434" fmla="*/ 4205640 w 7037992"/>
              <a:gd name="connsiteY6434" fmla="*/ 3486689 h 4276054"/>
              <a:gd name="connsiteX6435" fmla="*/ 4217524 w 7037992"/>
              <a:gd name="connsiteY6435" fmla="*/ 3482723 h 4276054"/>
              <a:gd name="connsiteX6436" fmla="*/ 4249214 w 7037992"/>
              <a:gd name="connsiteY6436" fmla="*/ 3462889 h 4276054"/>
              <a:gd name="connsiteX6437" fmla="*/ 4253176 w 7037992"/>
              <a:gd name="connsiteY6437" fmla="*/ 3462889 h 4276054"/>
              <a:gd name="connsiteX6438" fmla="*/ 4256675 w 7037992"/>
              <a:gd name="connsiteY6438" fmla="*/ 3461721 h 4276054"/>
              <a:gd name="connsiteX6439" fmla="*/ 4256704 w 7037992"/>
              <a:gd name="connsiteY6439" fmla="*/ 3462827 h 4276054"/>
              <a:gd name="connsiteX6440" fmla="*/ 4269021 w 7037992"/>
              <a:gd name="connsiteY6440" fmla="*/ 3470823 h 4276054"/>
              <a:gd name="connsiteX6441" fmla="*/ 4279419 w 7037992"/>
              <a:gd name="connsiteY6441" fmla="*/ 3470823 h 4276054"/>
              <a:gd name="connsiteX6442" fmla="*/ 4280052 w 7037992"/>
              <a:gd name="connsiteY6442" fmla="*/ 3470823 h 4276054"/>
              <a:gd name="connsiteX6443" fmla="*/ 4276944 w 7037992"/>
              <a:gd name="connsiteY6443" fmla="*/ 3478756 h 4276054"/>
              <a:gd name="connsiteX6444" fmla="*/ 4288828 w 7037992"/>
              <a:gd name="connsiteY6444" fmla="*/ 3462889 h 4276054"/>
              <a:gd name="connsiteX6445" fmla="*/ 4300712 w 7037992"/>
              <a:gd name="connsiteY6445" fmla="*/ 3458923 h 4276054"/>
              <a:gd name="connsiteX6446" fmla="*/ 4336364 w 7037992"/>
              <a:gd name="connsiteY6446" fmla="*/ 3447023 h 4276054"/>
              <a:gd name="connsiteX6447" fmla="*/ 4352209 w 7037992"/>
              <a:gd name="connsiteY6447" fmla="*/ 3419256 h 4276054"/>
              <a:gd name="connsiteX6448" fmla="*/ 4360132 w 7037992"/>
              <a:gd name="connsiteY6448" fmla="*/ 3415289 h 4276054"/>
              <a:gd name="connsiteX6449" fmla="*/ 4368054 w 7037992"/>
              <a:gd name="connsiteY6449" fmla="*/ 3403390 h 4276054"/>
              <a:gd name="connsiteX6450" fmla="*/ 4369292 w 7037992"/>
              <a:gd name="connsiteY6450" fmla="*/ 3403390 h 4276054"/>
              <a:gd name="connsiteX6451" fmla="*/ 4379938 w 7037992"/>
              <a:gd name="connsiteY6451" fmla="*/ 3411323 h 4276054"/>
              <a:gd name="connsiteX6452" fmla="*/ 4387861 w 7037992"/>
              <a:gd name="connsiteY6452" fmla="*/ 3399423 h 4276054"/>
              <a:gd name="connsiteX6453" fmla="*/ 4407668 w 7037992"/>
              <a:gd name="connsiteY6453" fmla="*/ 3407356 h 4276054"/>
              <a:gd name="connsiteX6454" fmla="*/ 4415590 w 7037992"/>
              <a:gd name="connsiteY6454" fmla="*/ 3395456 h 4276054"/>
              <a:gd name="connsiteX6455" fmla="*/ 4411629 w 7037992"/>
              <a:gd name="connsiteY6455" fmla="*/ 3391490 h 4276054"/>
              <a:gd name="connsiteX6456" fmla="*/ 4407668 w 7037992"/>
              <a:gd name="connsiteY6456" fmla="*/ 3387523 h 4276054"/>
              <a:gd name="connsiteX6457" fmla="*/ 4395784 w 7037992"/>
              <a:gd name="connsiteY6457" fmla="*/ 3391490 h 4276054"/>
              <a:gd name="connsiteX6458" fmla="*/ 4415590 w 7037992"/>
              <a:gd name="connsiteY6458" fmla="*/ 3375623 h 4276054"/>
              <a:gd name="connsiteX6459" fmla="*/ 4428805 w 7037992"/>
              <a:gd name="connsiteY6459" fmla="*/ 3367684 h 4276054"/>
              <a:gd name="connsiteX6460" fmla="*/ 4435397 w 7037992"/>
              <a:gd name="connsiteY6460" fmla="*/ 3371656 h 4276054"/>
              <a:gd name="connsiteX6461" fmla="*/ 4447281 w 7037992"/>
              <a:gd name="connsiteY6461" fmla="*/ 3363723 h 4276054"/>
              <a:gd name="connsiteX6462" fmla="*/ 4431436 w 7037992"/>
              <a:gd name="connsiteY6462" fmla="*/ 3355790 h 4276054"/>
              <a:gd name="connsiteX6463" fmla="*/ 4451242 w 7037992"/>
              <a:gd name="connsiteY6463" fmla="*/ 3339923 h 4276054"/>
              <a:gd name="connsiteX6464" fmla="*/ 4447281 w 7037992"/>
              <a:gd name="connsiteY6464" fmla="*/ 3343890 h 4276054"/>
              <a:gd name="connsiteX6465" fmla="*/ 4467088 w 7037992"/>
              <a:gd name="connsiteY6465" fmla="*/ 3339923 h 4276054"/>
              <a:gd name="connsiteX6466" fmla="*/ 4475010 w 7037992"/>
              <a:gd name="connsiteY6466" fmla="*/ 3324056 h 4276054"/>
              <a:gd name="connsiteX6467" fmla="*/ 4506701 w 7037992"/>
              <a:gd name="connsiteY6467" fmla="*/ 3296290 h 4276054"/>
              <a:gd name="connsiteX6468" fmla="*/ 4507713 w 7037992"/>
              <a:gd name="connsiteY6468" fmla="*/ 3296924 h 4276054"/>
              <a:gd name="connsiteX6469" fmla="*/ 4510043 w 7037992"/>
              <a:gd name="connsiteY6469" fmla="*/ 3299079 h 4276054"/>
              <a:gd name="connsiteX6470" fmla="*/ 4510662 w 7037992"/>
              <a:gd name="connsiteY6470" fmla="*/ 3298769 h 4276054"/>
              <a:gd name="connsiteX6471" fmla="*/ 4507713 w 7037992"/>
              <a:gd name="connsiteY6471" fmla="*/ 3296924 h 4276054"/>
              <a:gd name="connsiteX6472" fmla="*/ 4502740 w 7037992"/>
              <a:gd name="connsiteY6472" fmla="*/ 3292323 h 4276054"/>
              <a:gd name="connsiteX6473" fmla="*/ 4486894 w 7037992"/>
              <a:gd name="connsiteY6473" fmla="*/ 3300257 h 4276054"/>
              <a:gd name="connsiteX6474" fmla="*/ 4475010 w 7037992"/>
              <a:gd name="connsiteY6474" fmla="*/ 3296290 h 4276054"/>
              <a:gd name="connsiteX6475" fmla="*/ 4467088 w 7037992"/>
              <a:gd name="connsiteY6475" fmla="*/ 3296290 h 4276054"/>
              <a:gd name="connsiteX6476" fmla="*/ 4459165 w 7037992"/>
              <a:gd name="connsiteY6476" fmla="*/ 3308190 h 4276054"/>
              <a:gd name="connsiteX6477" fmla="*/ 4419552 w 7037992"/>
              <a:gd name="connsiteY6477" fmla="*/ 3316123 h 4276054"/>
              <a:gd name="connsiteX6478" fmla="*/ 4411629 w 7037992"/>
              <a:gd name="connsiteY6478" fmla="*/ 3320090 h 4276054"/>
              <a:gd name="connsiteX6479" fmla="*/ 4387861 w 7037992"/>
              <a:gd name="connsiteY6479" fmla="*/ 3328023 h 4276054"/>
              <a:gd name="connsiteX6480" fmla="*/ 4372016 w 7037992"/>
              <a:gd name="connsiteY6480" fmla="*/ 3316123 h 4276054"/>
              <a:gd name="connsiteX6481" fmla="*/ 4348248 w 7037992"/>
              <a:gd name="connsiteY6481" fmla="*/ 3320090 h 4276054"/>
              <a:gd name="connsiteX6482" fmla="*/ 4352209 w 7037992"/>
              <a:gd name="connsiteY6482" fmla="*/ 3331990 h 4276054"/>
              <a:gd name="connsiteX6483" fmla="*/ 4344286 w 7037992"/>
              <a:gd name="connsiteY6483" fmla="*/ 3339923 h 4276054"/>
              <a:gd name="connsiteX6484" fmla="*/ 4340325 w 7037992"/>
              <a:gd name="connsiteY6484" fmla="*/ 3335956 h 4276054"/>
              <a:gd name="connsiteX6485" fmla="*/ 4316557 w 7037992"/>
              <a:gd name="connsiteY6485" fmla="*/ 3343890 h 4276054"/>
              <a:gd name="connsiteX6486" fmla="*/ 4304673 w 7037992"/>
              <a:gd name="connsiteY6486" fmla="*/ 3331990 h 4276054"/>
              <a:gd name="connsiteX6487" fmla="*/ 4237330 w 7037992"/>
              <a:gd name="connsiteY6487" fmla="*/ 3347856 h 4276054"/>
              <a:gd name="connsiteX6488" fmla="*/ 4213562 w 7037992"/>
              <a:gd name="connsiteY6488" fmla="*/ 3351823 h 4276054"/>
              <a:gd name="connsiteX6489" fmla="*/ 4209601 w 7037992"/>
              <a:gd name="connsiteY6489" fmla="*/ 3363723 h 4276054"/>
              <a:gd name="connsiteX6490" fmla="*/ 4249214 w 7037992"/>
              <a:gd name="connsiteY6490" fmla="*/ 3355790 h 4276054"/>
              <a:gd name="connsiteX6491" fmla="*/ 4253176 w 7037992"/>
              <a:gd name="connsiteY6491" fmla="*/ 3363723 h 4276054"/>
              <a:gd name="connsiteX6492" fmla="*/ 4205640 w 7037992"/>
              <a:gd name="connsiteY6492" fmla="*/ 3375623 h 4276054"/>
              <a:gd name="connsiteX6493" fmla="*/ 4169987 w 7037992"/>
              <a:gd name="connsiteY6493" fmla="*/ 3379590 h 4276054"/>
              <a:gd name="connsiteX6494" fmla="*/ 4181871 w 7037992"/>
              <a:gd name="connsiteY6494" fmla="*/ 3367690 h 4276054"/>
              <a:gd name="connsiteX6495" fmla="*/ 4189794 w 7037992"/>
              <a:gd name="connsiteY6495" fmla="*/ 3371656 h 4276054"/>
              <a:gd name="connsiteX6496" fmla="*/ 4205640 w 7037992"/>
              <a:gd name="connsiteY6496" fmla="*/ 3363723 h 4276054"/>
              <a:gd name="connsiteX6497" fmla="*/ 4189794 w 7037992"/>
              <a:gd name="connsiteY6497" fmla="*/ 3359756 h 4276054"/>
              <a:gd name="connsiteX6498" fmla="*/ 4142258 w 7037992"/>
              <a:gd name="connsiteY6498" fmla="*/ 3375623 h 4276054"/>
              <a:gd name="connsiteX6499" fmla="*/ 4146219 w 7037992"/>
              <a:gd name="connsiteY6499" fmla="*/ 3383556 h 4276054"/>
              <a:gd name="connsiteX6500" fmla="*/ 4154142 w 7037992"/>
              <a:gd name="connsiteY6500" fmla="*/ 3383556 h 4276054"/>
              <a:gd name="connsiteX6501" fmla="*/ 4146219 w 7037992"/>
              <a:gd name="connsiteY6501" fmla="*/ 3387523 h 4276054"/>
              <a:gd name="connsiteX6502" fmla="*/ 4142258 w 7037992"/>
              <a:gd name="connsiteY6502" fmla="*/ 3387523 h 4276054"/>
              <a:gd name="connsiteX6503" fmla="*/ 4118490 w 7037992"/>
              <a:gd name="connsiteY6503" fmla="*/ 3395456 h 4276054"/>
              <a:gd name="connsiteX6504" fmla="*/ 4118490 w 7037992"/>
              <a:gd name="connsiteY6504" fmla="*/ 3387523 h 4276054"/>
              <a:gd name="connsiteX6505" fmla="*/ 4134335 w 7037992"/>
              <a:gd name="connsiteY6505" fmla="*/ 3387523 h 4276054"/>
              <a:gd name="connsiteX6506" fmla="*/ 4134335 w 7037992"/>
              <a:gd name="connsiteY6506" fmla="*/ 3379590 h 4276054"/>
              <a:gd name="connsiteX6507" fmla="*/ 4134335 w 7037992"/>
              <a:gd name="connsiteY6507" fmla="*/ 3379589 h 4276054"/>
              <a:gd name="connsiteX6508" fmla="*/ 4138297 w 7037992"/>
              <a:gd name="connsiteY6508" fmla="*/ 3383556 h 4276054"/>
              <a:gd name="connsiteX6509" fmla="*/ 4134831 w 7037992"/>
              <a:gd name="connsiteY6509" fmla="*/ 3375623 h 4276054"/>
              <a:gd name="connsiteX6510" fmla="*/ 4134335 w 7037992"/>
              <a:gd name="connsiteY6510" fmla="*/ 3379589 h 4276054"/>
              <a:gd name="connsiteX6511" fmla="*/ 4127899 w 7037992"/>
              <a:gd name="connsiteY6511" fmla="*/ 3373144 h 4276054"/>
              <a:gd name="connsiteX6512" fmla="*/ 4126413 w 7037992"/>
              <a:gd name="connsiteY6512" fmla="*/ 3371656 h 4276054"/>
              <a:gd name="connsiteX6513" fmla="*/ 4114529 w 7037992"/>
              <a:gd name="connsiteY6513" fmla="*/ 3379590 h 4276054"/>
              <a:gd name="connsiteX6514" fmla="*/ 4111735 w 7037992"/>
              <a:gd name="connsiteY6514" fmla="*/ 3377540 h 4276054"/>
              <a:gd name="connsiteX6515" fmla="*/ 4117871 w 7037992"/>
              <a:gd name="connsiteY6515" fmla="*/ 3376801 h 4276054"/>
              <a:gd name="connsiteX6516" fmla="*/ 4109206 w 7037992"/>
              <a:gd name="connsiteY6516" fmla="*/ 3375685 h 4276054"/>
              <a:gd name="connsiteX6517" fmla="*/ 4111735 w 7037992"/>
              <a:gd name="connsiteY6517" fmla="*/ 3377540 h 4276054"/>
              <a:gd name="connsiteX6518" fmla="*/ 4094722 w 7037992"/>
              <a:gd name="connsiteY6518" fmla="*/ 3379590 h 4276054"/>
              <a:gd name="connsiteX6519" fmla="*/ 4063031 w 7037992"/>
              <a:gd name="connsiteY6519" fmla="*/ 3391490 h 4276054"/>
              <a:gd name="connsiteX6520" fmla="*/ 4043225 w 7037992"/>
              <a:gd name="connsiteY6520" fmla="*/ 3391490 h 4276054"/>
              <a:gd name="connsiteX6521" fmla="*/ 3995689 w 7037992"/>
              <a:gd name="connsiteY6521" fmla="*/ 3399423 h 4276054"/>
              <a:gd name="connsiteX6522" fmla="*/ 3991728 w 7037992"/>
              <a:gd name="connsiteY6522" fmla="*/ 3403390 h 4276054"/>
              <a:gd name="connsiteX6523" fmla="*/ 3975882 w 7037992"/>
              <a:gd name="connsiteY6523" fmla="*/ 3403390 h 4276054"/>
              <a:gd name="connsiteX6524" fmla="*/ 3960037 w 7037992"/>
              <a:gd name="connsiteY6524" fmla="*/ 3411323 h 4276054"/>
              <a:gd name="connsiteX6525" fmla="*/ 3940230 w 7037992"/>
              <a:gd name="connsiteY6525" fmla="*/ 3415289 h 4276054"/>
              <a:gd name="connsiteX6526" fmla="*/ 3936269 w 7037992"/>
              <a:gd name="connsiteY6526" fmla="*/ 3411323 h 4276054"/>
              <a:gd name="connsiteX6527" fmla="*/ 3925871 w 7037992"/>
              <a:gd name="connsiteY6527" fmla="*/ 3418265 h 4276054"/>
              <a:gd name="connsiteX6528" fmla="*/ 3924674 w 7037992"/>
              <a:gd name="connsiteY6528" fmla="*/ 3419063 h 4276054"/>
              <a:gd name="connsiteX6529" fmla="*/ 3923975 w 7037992"/>
              <a:gd name="connsiteY6529" fmla="*/ 3417467 h 4276054"/>
              <a:gd name="connsiteX6530" fmla="*/ 3923519 w 7037992"/>
              <a:gd name="connsiteY6530" fmla="*/ 3415476 h 4276054"/>
              <a:gd name="connsiteX6531" fmla="*/ 3927727 w 7037992"/>
              <a:gd name="connsiteY6531" fmla="*/ 3410889 h 4276054"/>
              <a:gd name="connsiteX6532" fmla="*/ 3919425 w 7037992"/>
              <a:gd name="connsiteY6532" fmla="*/ 3416735 h 4276054"/>
              <a:gd name="connsiteX6533" fmla="*/ 3909468 w 7037992"/>
              <a:gd name="connsiteY6533" fmla="*/ 3415537 h 4276054"/>
              <a:gd name="connsiteX6534" fmla="*/ 3900617 w 7037992"/>
              <a:gd name="connsiteY6534" fmla="*/ 3415289 h 4276054"/>
              <a:gd name="connsiteX6535" fmla="*/ 3901112 w 7037992"/>
              <a:gd name="connsiteY6535" fmla="*/ 3416777 h 4276054"/>
              <a:gd name="connsiteX6536" fmla="*/ 3903697 w 7037992"/>
              <a:gd name="connsiteY6536" fmla="*/ 3424542 h 4276054"/>
              <a:gd name="connsiteX6537" fmla="*/ 3896664 w 7037992"/>
              <a:gd name="connsiteY6537" fmla="*/ 3425919 h 4276054"/>
              <a:gd name="connsiteX6538" fmla="*/ 3861004 w 7037992"/>
              <a:gd name="connsiteY6538" fmla="*/ 3431156 h 4276054"/>
              <a:gd name="connsiteX6539" fmla="*/ 3817429 w 7037992"/>
              <a:gd name="connsiteY6539" fmla="*/ 3439089 h 4276054"/>
              <a:gd name="connsiteX6540" fmla="*/ 3734241 w 7037992"/>
              <a:gd name="connsiteY6540" fmla="*/ 3450989 h 4276054"/>
              <a:gd name="connsiteX6541" fmla="*/ 3726318 w 7037992"/>
              <a:gd name="connsiteY6541" fmla="*/ 3443056 h 4276054"/>
              <a:gd name="connsiteX6542" fmla="*/ 3722357 w 7037992"/>
              <a:gd name="connsiteY6542" fmla="*/ 3443056 h 4276054"/>
              <a:gd name="connsiteX6543" fmla="*/ 3722357 w 7037992"/>
              <a:gd name="connsiteY6543" fmla="*/ 3450989 h 4276054"/>
              <a:gd name="connsiteX6544" fmla="*/ 3698589 w 7037992"/>
              <a:gd name="connsiteY6544" fmla="*/ 3462889 h 4276054"/>
              <a:gd name="connsiteX6545" fmla="*/ 3631246 w 7037992"/>
              <a:gd name="connsiteY6545" fmla="*/ 3466856 h 4276054"/>
              <a:gd name="connsiteX6546" fmla="*/ 3631246 w 7037992"/>
              <a:gd name="connsiteY6546" fmla="*/ 3462889 h 4276054"/>
              <a:gd name="connsiteX6547" fmla="*/ 3615401 w 7037992"/>
              <a:gd name="connsiteY6547" fmla="*/ 3462889 h 4276054"/>
              <a:gd name="connsiteX6548" fmla="*/ 3607478 w 7037992"/>
              <a:gd name="connsiteY6548" fmla="*/ 3470823 h 4276054"/>
              <a:gd name="connsiteX6549" fmla="*/ 3571826 w 7037992"/>
              <a:gd name="connsiteY6549" fmla="*/ 3478756 h 4276054"/>
              <a:gd name="connsiteX6550" fmla="*/ 3555981 w 7037992"/>
              <a:gd name="connsiteY6550" fmla="*/ 3470823 h 4276054"/>
              <a:gd name="connsiteX6551" fmla="*/ 3544097 w 7037992"/>
              <a:gd name="connsiteY6551" fmla="*/ 3482723 h 4276054"/>
              <a:gd name="connsiteX6552" fmla="*/ 3540136 w 7037992"/>
              <a:gd name="connsiteY6552" fmla="*/ 3486689 h 4276054"/>
              <a:gd name="connsiteX6553" fmla="*/ 3524290 w 7037992"/>
              <a:gd name="connsiteY6553" fmla="*/ 3470823 h 4276054"/>
              <a:gd name="connsiteX6554" fmla="*/ 3516368 w 7037992"/>
              <a:gd name="connsiteY6554" fmla="*/ 3474789 h 4276054"/>
              <a:gd name="connsiteX6555" fmla="*/ 3504484 w 7037992"/>
              <a:gd name="connsiteY6555" fmla="*/ 3486689 h 4276054"/>
              <a:gd name="connsiteX6556" fmla="*/ 3484677 w 7037992"/>
              <a:gd name="connsiteY6556" fmla="*/ 3494623 h 4276054"/>
              <a:gd name="connsiteX6557" fmla="*/ 3413373 w 7037992"/>
              <a:gd name="connsiteY6557" fmla="*/ 3498589 h 4276054"/>
              <a:gd name="connsiteX6558" fmla="*/ 3409412 w 7037992"/>
              <a:gd name="connsiteY6558" fmla="*/ 3502556 h 4276054"/>
              <a:gd name="connsiteX6559" fmla="*/ 3401489 w 7037992"/>
              <a:gd name="connsiteY6559" fmla="*/ 3502556 h 4276054"/>
              <a:gd name="connsiteX6560" fmla="*/ 3397528 w 7037992"/>
              <a:gd name="connsiteY6560" fmla="*/ 3498589 h 4276054"/>
              <a:gd name="connsiteX6561" fmla="*/ 3393566 w 7037992"/>
              <a:gd name="connsiteY6561" fmla="*/ 3502556 h 4276054"/>
              <a:gd name="connsiteX6562" fmla="*/ 3373760 w 7037992"/>
              <a:gd name="connsiteY6562" fmla="*/ 3506523 h 4276054"/>
              <a:gd name="connsiteX6563" fmla="*/ 3302456 w 7037992"/>
              <a:gd name="connsiteY6563" fmla="*/ 3514456 h 4276054"/>
              <a:gd name="connsiteX6564" fmla="*/ 3290572 w 7037992"/>
              <a:gd name="connsiteY6564" fmla="*/ 3518422 h 4276054"/>
              <a:gd name="connsiteX6565" fmla="*/ 3246997 w 7037992"/>
              <a:gd name="connsiteY6565" fmla="*/ 3526356 h 4276054"/>
              <a:gd name="connsiteX6566" fmla="*/ 3223229 w 7037992"/>
              <a:gd name="connsiteY6566" fmla="*/ 3530322 h 4276054"/>
              <a:gd name="connsiteX6567" fmla="*/ 3215307 w 7037992"/>
              <a:gd name="connsiteY6567" fmla="*/ 3526356 h 4276054"/>
              <a:gd name="connsiteX6568" fmla="*/ 3195500 w 7037992"/>
              <a:gd name="connsiteY6568" fmla="*/ 3530322 h 4276054"/>
              <a:gd name="connsiteX6569" fmla="*/ 3191539 w 7037992"/>
              <a:gd name="connsiteY6569" fmla="*/ 3530322 h 4276054"/>
              <a:gd name="connsiteX6570" fmla="*/ 3187577 w 7037992"/>
              <a:gd name="connsiteY6570" fmla="*/ 3526356 h 4276054"/>
              <a:gd name="connsiteX6571" fmla="*/ 3151925 w 7037992"/>
              <a:gd name="connsiteY6571" fmla="*/ 3538256 h 4276054"/>
              <a:gd name="connsiteX6572" fmla="*/ 3108351 w 7037992"/>
              <a:gd name="connsiteY6572" fmla="*/ 3542222 h 4276054"/>
              <a:gd name="connsiteX6573" fmla="*/ 3064776 w 7037992"/>
              <a:gd name="connsiteY6573" fmla="*/ 3546189 h 4276054"/>
              <a:gd name="connsiteX6574" fmla="*/ 3060815 w 7037992"/>
              <a:gd name="connsiteY6574" fmla="*/ 3546189 h 4276054"/>
              <a:gd name="connsiteX6575" fmla="*/ 3048931 w 7037992"/>
              <a:gd name="connsiteY6575" fmla="*/ 3550156 h 4276054"/>
              <a:gd name="connsiteX6576" fmla="*/ 3044969 w 7037992"/>
              <a:gd name="connsiteY6576" fmla="*/ 3546189 h 4276054"/>
              <a:gd name="connsiteX6577" fmla="*/ 3013278 w 7037992"/>
              <a:gd name="connsiteY6577" fmla="*/ 3558089 h 4276054"/>
              <a:gd name="connsiteX6578" fmla="*/ 2977626 w 7037992"/>
              <a:gd name="connsiteY6578" fmla="*/ 3558089 h 4276054"/>
              <a:gd name="connsiteX6579" fmla="*/ 2969704 w 7037992"/>
              <a:gd name="connsiteY6579" fmla="*/ 3562056 h 4276054"/>
              <a:gd name="connsiteX6580" fmla="*/ 2953858 w 7037992"/>
              <a:gd name="connsiteY6580" fmla="*/ 3558089 h 4276054"/>
              <a:gd name="connsiteX6581" fmla="*/ 2906322 w 7037992"/>
              <a:gd name="connsiteY6581" fmla="*/ 3566022 h 4276054"/>
              <a:gd name="connsiteX6582" fmla="*/ 2894438 w 7037992"/>
              <a:gd name="connsiteY6582" fmla="*/ 3566022 h 4276054"/>
              <a:gd name="connsiteX6583" fmla="*/ 2890477 w 7037992"/>
              <a:gd name="connsiteY6583" fmla="*/ 3573956 h 4276054"/>
              <a:gd name="connsiteX6584" fmla="*/ 2767676 w 7037992"/>
              <a:gd name="connsiteY6584" fmla="*/ 3589822 h 4276054"/>
              <a:gd name="connsiteX6585" fmla="*/ 2735985 w 7037992"/>
              <a:gd name="connsiteY6585" fmla="*/ 3593789 h 4276054"/>
              <a:gd name="connsiteX6586" fmla="*/ 2732024 w 7037992"/>
              <a:gd name="connsiteY6586" fmla="*/ 3601722 h 4276054"/>
              <a:gd name="connsiteX6587" fmla="*/ 2720140 w 7037992"/>
              <a:gd name="connsiteY6587" fmla="*/ 3605689 h 4276054"/>
              <a:gd name="connsiteX6588" fmla="*/ 2732024 w 7037992"/>
              <a:gd name="connsiteY6588" fmla="*/ 3593789 h 4276054"/>
              <a:gd name="connsiteX6589" fmla="*/ 2712217 w 7037992"/>
              <a:gd name="connsiteY6589" fmla="*/ 3593789 h 4276054"/>
              <a:gd name="connsiteX6590" fmla="*/ 2676565 w 7037992"/>
              <a:gd name="connsiteY6590" fmla="*/ 3597756 h 4276054"/>
              <a:gd name="connsiteX6591" fmla="*/ 2664681 w 7037992"/>
              <a:gd name="connsiteY6591" fmla="*/ 3605689 h 4276054"/>
              <a:gd name="connsiteX6592" fmla="*/ 2644874 w 7037992"/>
              <a:gd name="connsiteY6592" fmla="*/ 3601722 h 4276054"/>
              <a:gd name="connsiteX6593" fmla="*/ 2621107 w 7037992"/>
              <a:gd name="connsiteY6593" fmla="*/ 3609656 h 4276054"/>
              <a:gd name="connsiteX6594" fmla="*/ 2609223 w 7037992"/>
              <a:gd name="connsiteY6594" fmla="*/ 3605689 h 4276054"/>
              <a:gd name="connsiteX6595" fmla="*/ 2565648 w 7037992"/>
              <a:gd name="connsiteY6595" fmla="*/ 3613622 h 4276054"/>
              <a:gd name="connsiteX6596" fmla="*/ 2529996 w 7037992"/>
              <a:gd name="connsiteY6596" fmla="*/ 3617589 h 4276054"/>
              <a:gd name="connsiteX6597" fmla="*/ 2510189 w 7037992"/>
              <a:gd name="connsiteY6597" fmla="*/ 3621556 h 4276054"/>
              <a:gd name="connsiteX6598" fmla="*/ 2470576 w 7037992"/>
              <a:gd name="connsiteY6598" fmla="*/ 3625522 h 4276054"/>
              <a:gd name="connsiteX6599" fmla="*/ 2462653 w 7037992"/>
              <a:gd name="connsiteY6599" fmla="*/ 3629489 h 4276054"/>
              <a:gd name="connsiteX6600" fmla="*/ 2450769 w 7037992"/>
              <a:gd name="connsiteY6600" fmla="*/ 3629489 h 4276054"/>
              <a:gd name="connsiteX6601" fmla="*/ 2430963 w 7037992"/>
              <a:gd name="connsiteY6601" fmla="*/ 3637422 h 4276054"/>
              <a:gd name="connsiteX6602" fmla="*/ 2355697 w 7037992"/>
              <a:gd name="connsiteY6602" fmla="*/ 3641389 h 4276054"/>
              <a:gd name="connsiteX6603" fmla="*/ 2312123 w 7037992"/>
              <a:gd name="connsiteY6603" fmla="*/ 3645355 h 4276054"/>
              <a:gd name="connsiteX6604" fmla="*/ 2304200 w 7037992"/>
              <a:gd name="connsiteY6604" fmla="*/ 3657255 h 4276054"/>
              <a:gd name="connsiteX6605" fmla="*/ 2304200 w 7037992"/>
              <a:gd name="connsiteY6605" fmla="*/ 3649322 h 4276054"/>
              <a:gd name="connsiteX6606" fmla="*/ 2297268 w 7037992"/>
              <a:gd name="connsiteY6606" fmla="*/ 3656264 h 4276054"/>
              <a:gd name="connsiteX6607" fmla="*/ 2297174 w 7037992"/>
              <a:gd name="connsiteY6607" fmla="*/ 3656357 h 4276054"/>
              <a:gd name="connsiteX6608" fmla="*/ 2288355 w 7037992"/>
              <a:gd name="connsiteY6608" fmla="*/ 3653289 h 4276054"/>
              <a:gd name="connsiteX6609" fmla="*/ 2288355 w 7037992"/>
              <a:gd name="connsiteY6609" fmla="*/ 3661222 h 4276054"/>
              <a:gd name="connsiteX6610" fmla="*/ 2278958 w 7037992"/>
              <a:gd name="connsiteY6610" fmla="*/ 3658086 h 4276054"/>
              <a:gd name="connsiteX6611" fmla="*/ 2280432 w 7037992"/>
              <a:gd name="connsiteY6611" fmla="*/ 3653289 h 4276054"/>
              <a:gd name="connsiteX6612" fmla="*/ 2260625 w 7037992"/>
              <a:gd name="connsiteY6612" fmla="*/ 3657255 h 4276054"/>
              <a:gd name="connsiteX6613" fmla="*/ 2252703 w 7037992"/>
              <a:gd name="connsiteY6613" fmla="*/ 3653289 h 4276054"/>
              <a:gd name="connsiteX6614" fmla="*/ 2197244 w 7037992"/>
              <a:gd name="connsiteY6614" fmla="*/ 3669155 h 4276054"/>
              <a:gd name="connsiteX6615" fmla="*/ 2244780 w 7037992"/>
              <a:gd name="connsiteY6615" fmla="*/ 3669155 h 4276054"/>
              <a:gd name="connsiteX6616" fmla="*/ 2253269 w 7037992"/>
              <a:gd name="connsiteY6616" fmla="*/ 3667455 h 4276054"/>
              <a:gd name="connsiteX6617" fmla="*/ 2235867 w 7037992"/>
              <a:gd name="connsiteY6617" fmla="*/ 3679072 h 4276054"/>
              <a:gd name="connsiteX6618" fmla="*/ 2232896 w 7037992"/>
              <a:gd name="connsiteY6618" fmla="*/ 3681055 h 4276054"/>
              <a:gd name="connsiteX6619" fmla="*/ 2193283 w 7037992"/>
              <a:gd name="connsiteY6619" fmla="*/ 3681055 h 4276054"/>
              <a:gd name="connsiteX6620" fmla="*/ 2177437 w 7037992"/>
              <a:gd name="connsiteY6620" fmla="*/ 3700889 h 4276054"/>
              <a:gd name="connsiteX6621" fmla="*/ 2157631 w 7037992"/>
              <a:gd name="connsiteY6621" fmla="*/ 3700889 h 4276054"/>
              <a:gd name="connsiteX6622" fmla="*/ 2155155 w 7037992"/>
              <a:gd name="connsiteY6622" fmla="*/ 3691468 h 4276054"/>
              <a:gd name="connsiteX6623" fmla="*/ 2156442 w 7037992"/>
              <a:gd name="connsiteY6623" fmla="*/ 3688434 h 4276054"/>
              <a:gd name="connsiteX6624" fmla="*/ 2173476 w 7037992"/>
              <a:gd name="connsiteY6624" fmla="*/ 3685022 h 4276054"/>
              <a:gd name="connsiteX6625" fmla="*/ 2157074 w 7037992"/>
              <a:gd name="connsiteY6625" fmla="*/ 3686944 h 4276054"/>
              <a:gd name="connsiteX6626" fmla="*/ 2156442 w 7037992"/>
              <a:gd name="connsiteY6626" fmla="*/ 3688434 h 4276054"/>
              <a:gd name="connsiteX6627" fmla="*/ 2156145 w 7037992"/>
              <a:gd name="connsiteY6627" fmla="*/ 3688493 h 4276054"/>
              <a:gd name="connsiteX6628" fmla="*/ 2153669 w 7037992"/>
              <a:gd name="connsiteY6628" fmla="*/ 3688989 h 4276054"/>
              <a:gd name="connsiteX6629" fmla="*/ 2145747 w 7037992"/>
              <a:gd name="connsiteY6629" fmla="*/ 3685022 h 4276054"/>
              <a:gd name="connsiteX6630" fmla="*/ 2133863 w 7037992"/>
              <a:gd name="connsiteY6630" fmla="*/ 3692955 h 4276054"/>
              <a:gd name="connsiteX6631" fmla="*/ 2145747 w 7037992"/>
              <a:gd name="connsiteY6631" fmla="*/ 3700889 h 4276054"/>
              <a:gd name="connsiteX6632" fmla="*/ 2128416 w 7037992"/>
              <a:gd name="connsiteY6632" fmla="*/ 3700889 h 4276054"/>
              <a:gd name="connsiteX6633" fmla="*/ 2127020 w 7037992"/>
              <a:gd name="connsiteY6633" fmla="*/ 3700889 h 4276054"/>
              <a:gd name="connsiteX6634" fmla="*/ 2129097 w 7037992"/>
              <a:gd name="connsiteY6634" fmla="*/ 3694195 h 4276054"/>
              <a:gd name="connsiteX6635" fmla="*/ 2126435 w 7037992"/>
              <a:gd name="connsiteY6635" fmla="*/ 3691964 h 4276054"/>
              <a:gd name="connsiteX6636" fmla="*/ 2125140 w 7037992"/>
              <a:gd name="connsiteY6636" fmla="*/ 3693312 h 4276054"/>
              <a:gd name="connsiteX6637" fmla="*/ 2118017 w 7037992"/>
              <a:gd name="connsiteY6637" fmla="*/ 3692955 h 4276054"/>
              <a:gd name="connsiteX6638" fmla="*/ 2114056 w 7037992"/>
              <a:gd name="connsiteY6638" fmla="*/ 3700889 h 4276054"/>
              <a:gd name="connsiteX6639" fmla="*/ 2118574 w 7037992"/>
              <a:gd name="connsiteY6639" fmla="*/ 3700145 h 4276054"/>
              <a:gd name="connsiteX6640" fmla="*/ 2125140 w 7037992"/>
              <a:gd name="connsiteY6640" fmla="*/ 3693312 h 4276054"/>
              <a:gd name="connsiteX6641" fmla="*/ 2127921 w 7037992"/>
              <a:gd name="connsiteY6641" fmla="*/ 3693451 h 4276054"/>
              <a:gd name="connsiteX6642" fmla="*/ 2125940 w 7037992"/>
              <a:gd name="connsiteY6642" fmla="*/ 3696922 h 4276054"/>
              <a:gd name="connsiteX6643" fmla="*/ 2125940 w 7037992"/>
              <a:gd name="connsiteY6643" fmla="*/ 3700889 h 4276054"/>
              <a:gd name="connsiteX6644" fmla="*/ 2127020 w 7037992"/>
              <a:gd name="connsiteY6644" fmla="*/ 3700889 h 4276054"/>
              <a:gd name="connsiteX6645" fmla="*/ 2125809 w 7037992"/>
              <a:gd name="connsiteY6645" fmla="*/ 3704793 h 4276054"/>
              <a:gd name="connsiteX6646" fmla="*/ 2118017 w 7037992"/>
              <a:gd name="connsiteY6646" fmla="*/ 3724689 h 4276054"/>
              <a:gd name="connsiteX6647" fmla="*/ 2114056 w 7037992"/>
              <a:gd name="connsiteY6647" fmla="*/ 3724689 h 4276054"/>
              <a:gd name="connsiteX6648" fmla="*/ 2118017 w 7037992"/>
              <a:gd name="connsiteY6648" fmla="*/ 3716755 h 4276054"/>
              <a:gd name="connsiteX6649" fmla="*/ 2118017 w 7037992"/>
              <a:gd name="connsiteY6649" fmla="*/ 3708822 h 4276054"/>
              <a:gd name="connsiteX6650" fmla="*/ 2098211 w 7037992"/>
              <a:gd name="connsiteY6650" fmla="*/ 3704855 h 4276054"/>
              <a:gd name="connsiteX6651" fmla="*/ 2102172 w 7037992"/>
              <a:gd name="connsiteY6651" fmla="*/ 3704855 h 4276054"/>
              <a:gd name="connsiteX6652" fmla="*/ 2098211 w 7037992"/>
              <a:gd name="connsiteY6652" fmla="*/ 3700889 h 4276054"/>
              <a:gd name="connsiteX6653" fmla="*/ 2082365 w 7037992"/>
              <a:gd name="connsiteY6653" fmla="*/ 3704855 h 4276054"/>
              <a:gd name="connsiteX6654" fmla="*/ 2078404 w 7037992"/>
              <a:gd name="connsiteY6654" fmla="*/ 3708822 h 4276054"/>
              <a:gd name="connsiteX6655" fmla="*/ 2050675 w 7037992"/>
              <a:gd name="connsiteY6655" fmla="*/ 3701880 h 4276054"/>
              <a:gd name="connsiteX6656" fmla="*/ 2049151 w 7037992"/>
              <a:gd name="connsiteY6656" fmla="*/ 3701499 h 4276054"/>
              <a:gd name="connsiteX6657" fmla="*/ 2049437 w 7037992"/>
              <a:gd name="connsiteY6657" fmla="*/ 3700951 h 4276054"/>
              <a:gd name="connsiteX6658" fmla="*/ 2042752 w 7037992"/>
              <a:gd name="connsiteY6658" fmla="*/ 3696922 h 4276054"/>
              <a:gd name="connsiteX6659" fmla="*/ 2070481 w 7037992"/>
              <a:gd name="connsiteY6659" fmla="*/ 3688989 h 4276054"/>
              <a:gd name="connsiteX6660" fmla="*/ 2077781 w 7037992"/>
              <a:gd name="connsiteY6660" fmla="*/ 3683586 h 4276054"/>
              <a:gd name="connsiteX6661" fmla="*/ 2090474 w 7037992"/>
              <a:gd name="connsiteY6661" fmla="*/ 3690910 h 4276054"/>
              <a:gd name="connsiteX6662" fmla="*/ 2094745 w 7037992"/>
              <a:gd name="connsiteY6662" fmla="*/ 3686510 h 4276054"/>
              <a:gd name="connsiteX6663" fmla="*/ 2094620 w 7037992"/>
              <a:gd name="connsiteY6663" fmla="*/ 3685022 h 4276054"/>
              <a:gd name="connsiteX6664" fmla="*/ 2101182 w 7037992"/>
              <a:gd name="connsiteY6664" fmla="*/ 3685022 h 4276054"/>
              <a:gd name="connsiteX6665" fmla="*/ 2102172 w 7037992"/>
              <a:gd name="connsiteY6665" fmla="*/ 3685022 h 4276054"/>
              <a:gd name="connsiteX6666" fmla="*/ 2106133 w 7037992"/>
              <a:gd name="connsiteY6666" fmla="*/ 3673122 h 4276054"/>
              <a:gd name="connsiteX6667" fmla="*/ 2114056 w 7037992"/>
              <a:gd name="connsiteY6667" fmla="*/ 3665189 h 4276054"/>
              <a:gd name="connsiteX6668" fmla="*/ 2090288 w 7037992"/>
              <a:gd name="connsiteY6668" fmla="*/ 3665189 h 4276054"/>
              <a:gd name="connsiteX6669" fmla="*/ 2082365 w 7037992"/>
              <a:gd name="connsiteY6669" fmla="*/ 3669155 h 4276054"/>
              <a:gd name="connsiteX6670" fmla="*/ 2102172 w 7037992"/>
              <a:gd name="connsiteY6670" fmla="*/ 3669155 h 4276054"/>
              <a:gd name="connsiteX6671" fmla="*/ 2093816 w 7037992"/>
              <a:gd name="connsiteY6671" fmla="*/ 3675415 h 4276054"/>
              <a:gd name="connsiteX6672" fmla="*/ 2094620 w 7037992"/>
              <a:gd name="connsiteY6672" fmla="*/ 3685022 h 4276054"/>
              <a:gd name="connsiteX6673" fmla="*/ 2094249 w 7037992"/>
              <a:gd name="connsiteY6673" fmla="*/ 3685022 h 4276054"/>
              <a:gd name="connsiteX6674" fmla="*/ 2090288 w 7037992"/>
              <a:gd name="connsiteY6674" fmla="*/ 3681055 h 4276054"/>
              <a:gd name="connsiteX6675" fmla="*/ 2081870 w 7037992"/>
              <a:gd name="connsiteY6675" fmla="*/ 3680560 h 4276054"/>
              <a:gd name="connsiteX6676" fmla="*/ 2077781 w 7037992"/>
              <a:gd name="connsiteY6676" fmla="*/ 3683586 h 4276054"/>
              <a:gd name="connsiteX6677" fmla="*/ 2066520 w 7037992"/>
              <a:gd name="connsiteY6677" fmla="*/ 3677089 h 4276054"/>
              <a:gd name="connsiteX6678" fmla="*/ 2062559 w 7037992"/>
              <a:gd name="connsiteY6678" fmla="*/ 3673122 h 4276054"/>
              <a:gd name="connsiteX6679" fmla="*/ 2058597 w 7037992"/>
              <a:gd name="connsiteY6679" fmla="*/ 3677089 h 4276054"/>
              <a:gd name="connsiteX6680" fmla="*/ 2034829 w 7037992"/>
              <a:gd name="connsiteY6680" fmla="*/ 3677089 h 4276054"/>
              <a:gd name="connsiteX6681" fmla="*/ 2030868 w 7037992"/>
              <a:gd name="connsiteY6681" fmla="*/ 3677089 h 4276054"/>
              <a:gd name="connsiteX6682" fmla="*/ 2030868 w 7037992"/>
              <a:gd name="connsiteY6682" fmla="*/ 3685022 h 4276054"/>
              <a:gd name="connsiteX6683" fmla="*/ 2038791 w 7037992"/>
              <a:gd name="connsiteY6683" fmla="*/ 3688989 h 4276054"/>
              <a:gd name="connsiteX6684" fmla="*/ 2026907 w 7037992"/>
              <a:gd name="connsiteY6684" fmla="*/ 3692955 h 4276054"/>
              <a:gd name="connsiteX6685" fmla="*/ 2022945 w 7037992"/>
              <a:gd name="connsiteY6685" fmla="*/ 3681055 h 4276054"/>
              <a:gd name="connsiteX6686" fmla="*/ 2007100 w 7037992"/>
              <a:gd name="connsiteY6686" fmla="*/ 3681055 h 4276054"/>
              <a:gd name="connsiteX6687" fmla="*/ 2018984 w 7037992"/>
              <a:gd name="connsiteY6687" fmla="*/ 3677089 h 4276054"/>
              <a:gd name="connsiteX6688" fmla="*/ 2015023 w 7037992"/>
              <a:gd name="connsiteY6688" fmla="*/ 3669155 h 4276054"/>
              <a:gd name="connsiteX6689" fmla="*/ 2018984 w 7037992"/>
              <a:gd name="connsiteY6689" fmla="*/ 3653289 h 4276054"/>
              <a:gd name="connsiteX6690" fmla="*/ 2038791 w 7037992"/>
              <a:gd name="connsiteY6690" fmla="*/ 3653289 h 4276054"/>
              <a:gd name="connsiteX6691" fmla="*/ 2046713 w 7037992"/>
              <a:gd name="connsiteY6691" fmla="*/ 3649322 h 4276054"/>
              <a:gd name="connsiteX6692" fmla="*/ 2058597 w 7037992"/>
              <a:gd name="connsiteY6692" fmla="*/ 3649322 h 4276054"/>
              <a:gd name="connsiteX6693" fmla="*/ 2078404 w 7037992"/>
              <a:gd name="connsiteY6693" fmla="*/ 3645355 h 4276054"/>
              <a:gd name="connsiteX6694" fmla="*/ 2078404 w 7037992"/>
              <a:gd name="connsiteY6694" fmla="*/ 3641389 h 4276054"/>
              <a:gd name="connsiteX6695" fmla="*/ 2088431 w 7037992"/>
              <a:gd name="connsiteY6695" fmla="*/ 3635811 h 4276054"/>
              <a:gd name="connsiteX6696" fmla="*/ 2091737 w 7037992"/>
              <a:gd name="connsiteY6696" fmla="*/ 3641233 h 4276054"/>
              <a:gd name="connsiteX6697" fmla="*/ 2090783 w 7037992"/>
              <a:gd name="connsiteY6697" fmla="*/ 3643310 h 4276054"/>
              <a:gd name="connsiteX6698" fmla="*/ 2092109 w 7037992"/>
              <a:gd name="connsiteY6698" fmla="*/ 3644092 h 4276054"/>
              <a:gd name="connsiteX6699" fmla="*/ 2090427 w 7037992"/>
              <a:gd name="connsiteY6699" fmla="*/ 3647921 h 4276054"/>
              <a:gd name="connsiteX6700" fmla="*/ 2058597 w 7037992"/>
              <a:gd name="connsiteY6700" fmla="*/ 3661222 h 4276054"/>
              <a:gd name="connsiteX6701" fmla="*/ 2038791 w 7037992"/>
              <a:gd name="connsiteY6701" fmla="*/ 3669155 h 4276054"/>
              <a:gd name="connsiteX6702" fmla="*/ 2046713 w 7037992"/>
              <a:gd name="connsiteY6702" fmla="*/ 3673122 h 4276054"/>
              <a:gd name="connsiteX6703" fmla="*/ 2078404 w 7037992"/>
              <a:gd name="connsiteY6703" fmla="*/ 3669155 h 4276054"/>
              <a:gd name="connsiteX6704" fmla="*/ 2082365 w 7037992"/>
              <a:gd name="connsiteY6704" fmla="*/ 3661222 h 4276054"/>
              <a:gd name="connsiteX6705" fmla="*/ 2102172 w 7037992"/>
              <a:gd name="connsiteY6705" fmla="*/ 3657255 h 4276054"/>
              <a:gd name="connsiteX6706" fmla="*/ 2098211 w 7037992"/>
              <a:gd name="connsiteY6706" fmla="*/ 3649322 h 4276054"/>
              <a:gd name="connsiteX6707" fmla="*/ 2114056 w 7037992"/>
              <a:gd name="connsiteY6707" fmla="*/ 3649322 h 4276054"/>
              <a:gd name="connsiteX6708" fmla="*/ 2114056 w 7037992"/>
              <a:gd name="connsiteY6708" fmla="*/ 3657255 h 4276054"/>
              <a:gd name="connsiteX6709" fmla="*/ 2125940 w 7037992"/>
              <a:gd name="connsiteY6709" fmla="*/ 3657255 h 4276054"/>
              <a:gd name="connsiteX6710" fmla="*/ 2129901 w 7037992"/>
              <a:gd name="connsiteY6710" fmla="*/ 3649322 h 4276054"/>
              <a:gd name="connsiteX6711" fmla="*/ 2181399 w 7037992"/>
              <a:gd name="connsiteY6711" fmla="*/ 3641389 h 4276054"/>
              <a:gd name="connsiteX6712" fmla="*/ 2177437 w 7037992"/>
              <a:gd name="connsiteY6712" fmla="*/ 3633455 h 4276054"/>
              <a:gd name="connsiteX6713" fmla="*/ 2165553 w 7037992"/>
              <a:gd name="connsiteY6713" fmla="*/ 3633455 h 4276054"/>
              <a:gd name="connsiteX6714" fmla="*/ 2163573 w 7037992"/>
              <a:gd name="connsiteY6714" fmla="*/ 3633455 h 4276054"/>
              <a:gd name="connsiteX6715" fmla="*/ 2161592 w 7037992"/>
              <a:gd name="connsiteY6715" fmla="*/ 3633455 h 4276054"/>
              <a:gd name="connsiteX6716" fmla="*/ 2151689 w 7037992"/>
              <a:gd name="connsiteY6716" fmla="*/ 3633455 h 4276054"/>
              <a:gd name="connsiteX6717" fmla="*/ 2149708 w 7037992"/>
              <a:gd name="connsiteY6717" fmla="*/ 3633455 h 4276054"/>
              <a:gd name="connsiteX6718" fmla="*/ 2141785 w 7037992"/>
              <a:gd name="connsiteY6718" fmla="*/ 3625522 h 4276054"/>
              <a:gd name="connsiteX6719" fmla="*/ 2118017 w 7037992"/>
              <a:gd name="connsiteY6719" fmla="*/ 3633455 h 4276054"/>
              <a:gd name="connsiteX6720" fmla="*/ 2114056 w 7037992"/>
              <a:gd name="connsiteY6720" fmla="*/ 3629489 h 4276054"/>
              <a:gd name="connsiteX6721" fmla="*/ 2098211 w 7037992"/>
              <a:gd name="connsiteY6721" fmla="*/ 3637422 h 4276054"/>
              <a:gd name="connsiteX6722" fmla="*/ 2086327 w 7037992"/>
              <a:gd name="connsiteY6722" fmla="*/ 3629489 h 4276054"/>
              <a:gd name="connsiteX6723" fmla="*/ 2090288 w 7037992"/>
              <a:gd name="connsiteY6723" fmla="*/ 3617589 h 4276054"/>
              <a:gd name="connsiteX6724" fmla="*/ 2118017 w 7037992"/>
              <a:gd name="connsiteY6724" fmla="*/ 3621556 h 4276054"/>
              <a:gd name="connsiteX6725" fmla="*/ 2118017 w 7037992"/>
              <a:gd name="connsiteY6725" fmla="*/ 3613622 h 4276054"/>
              <a:gd name="connsiteX6726" fmla="*/ 2137824 w 7037992"/>
              <a:gd name="connsiteY6726" fmla="*/ 3609656 h 4276054"/>
              <a:gd name="connsiteX6727" fmla="*/ 2149708 w 7037992"/>
              <a:gd name="connsiteY6727" fmla="*/ 3621556 h 4276054"/>
              <a:gd name="connsiteX6728" fmla="*/ 2169515 w 7037992"/>
              <a:gd name="connsiteY6728" fmla="*/ 3609656 h 4276054"/>
              <a:gd name="connsiteX6729" fmla="*/ 2185360 w 7037992"/>
              <a:gd name="connsiteY6729" fmla="*/ 3613622 h 4276054"/>
              <a:gd name="connsiteX6730" fmla="*/ 2201205 w 7037992"/>
              <a:gd name="connsiteY6730" fmla="*/ 3605689 h 4276054"/>
              <a:gd name="connsiteX6731" fmla="*/ 2218698 w 7037992"/>
              <a:gd name="connsiteY6731" fmla="*/ 3603500 h 4276054"/>
              <a:gd name="connsiteX6732" fmla="*/ 2215070 w 7037992"/>
              <a:gd name="connsiteY6732" fmla="*/ 3604697 h 4276054"/>
              <a:gd name="connsiteX6733" fmla="*/ 2242469 w 7037992"/>
              <a:gd name="connsiteY6733" fmla="*/ 3601201 h 4276054"/>
              <a:gd name="connsiteX6734" fmla="*/ 2250033 w 7037992"/>
              <a:gd name="connsiteY6734" fmla="*/ 3599578 h 4276054"/>
              <a:gd name="connsiteX6735" fmla="*/ 2256169 w 7037992"/>
              <a:gd name="connsiteY6735" fmla="*/ 3598810 h 4276054"/>
              <a:gd name="connsiteX6736" fmla="*/ 2296277 w 7037992"/>
              <a:gd name="connsiteY6736" fmla="*/ 3593789 h 4276054"/>
              <a:gd name="connsiteX6737" fmla="*/ 2312123 w 7037992"/>
              <a:gd name="connsiteY6737" fmla="*/ 3593789 h 4276054"/>
              <a:gd name="connsiteX6738" fmla="*/ 2327968 w 7037992"/>
              <a:gd name="connsiteY6738" fmla="*/ 3585856 h 4276054"/>
              <a:gd name="connsiteX6739" fmla="*/ 2319591 w 7037992"/>
              <a:gd name="connsiteY6739" fmla="*/ 3584485 h 4276054"/>
              <a:gd name="connsiteX6740" fmla="*/ 2367581 w 7037992"/>
              <a:gd name="connsiteY6740" fmla="*/ 3573956 h 4276054"/>
              <a:gd name="connsiteX6741" fmla="*/ 2399272 w 7037992"/>
              <a:gd name="connsiteY6741" fmla="*/ 3558089 h 4276054"/>
              <a:gd name="connsiteX6742" fmla="*/ 2427001 w 7037992"/>
              <a:gd name="connsiteY6742" fmla="*/ 3554122 h 4276054"/>
              <a:gd name="connsiteX6743" fmla="*/ 2427001 w 7037992"/>
              <a:gd name="connsiteY6743" fmla="*/ 3546189 h 4276054"/>
              <a:gd name="connsiteX6744" fmla="*/ 2430963 w 7037992"/>
              <a:gd name="connsiteY6744" fmla="*/ 3546189 h 4276054"/>
              <a:gd name="connsiteX6745" fmla="*/ 2430963 w 7037992"/>
              <a:gd name="connsiteY6745" fmla="*/ 3550156 h 4276054"/>
              <a:gd name="connsiteX6746" fmla="*/ 2435180 w 7037992"/>
              <a:gd name="connsiteY6746" fmla="*/ 3554378 h 4276054"/>
              <a:gd name="connsiteX6747" fmla="*/ 2433934 w 7037992"/>
              <a:gd name="connsiteY6747" fmla="*/ 3556354 h 4276054"/>
              <a:gd name="connsiteX6748" fmla="*/ 2433934 w 7037992"/>
              <a:gd name="connsiteY6748" fmla="*/ 3557097 h 4276054"/>
              <a:gd name="connsiteX6749" fmla="*/ 2436094 w 7037992"/>
              <a:gd name="connsiteY6749" fmla="*/ 3555294 h 4276054"/>
              <a:gd name="connsiteX6750" fmla="*/ 2437895 w 7037992"/>
              <a:gd name="connsiteY6750" fmla="*/ 3557098 h 4276054"/>
              <a:gd name="connsiteX6751" fmla="*/ 2438885 w 7037992"/>
              <a:gd name="connsiteY6751" fmla="*/ 3558089 h 4276054"/>
              <a:gd name="connsiteX6752" fmla="*/ 2442847 w 7037992"/>
              <a:gd name="connsiteY6752" fmla="*/ 3554122 h 4276054"/>
              <a:gd name="connsiteX6753" fmla="*/ 2438390 w 7037992"/>
              <a:gd name="connsiteY6753" fmla="*/ 3553379 h 4276054"/>
              <a:gd name="connsiteX6754" fmla="*/ 2436094 w 7037992"/>
              <a:gd name="connsiteY6754" fmla="*/ 3555294 h 4276054"/>
              <a:gd name="connsiteX6755" fmla="*/ 2435180 w 7037992"/>
              <a:gd name="connsiteY6755" fmla="*/ 3554378 h 4276054"/>
              <a:gd name="connsiteX6756" fmla="*/ 2442847 w 7037992"/>
              <a:gd name="connsiteY6756" fmla="*/ 3542222 h 4276054"/>
              <a:gd name="connsiteX6757" fmla="*/ 2458692 w 7037992"/>
              <a:gd name="connsiteY6757" fmla="*/ 3530322 h 4276054"/>
              <a:gd name="connsiteX6758" fmla="*/ 2494344 w 7037992"/>
              <a:gd name="connsiteY6758" fmla="*/ 3522389 h 4276054"/>
              <a:gd name="connsiteX6759" fmla="*/ 2522073 w 7037992"/>
              <a:gd name="connsiteY6759" fmla="*/ 3518422 h 4276054"/>
              <a:gd name="connsiteX6760" fmla="*/ 2526035 w 7037992"/>
              <a:gd name="connsiteY6760" fmla="*/ 3514456 h 4276054"/>
              <a:gd name="connsiteX6761" fmla="*/ 2486421 w 7037992"/>
              <a:gd name="connsiteY6761" fmla="*/ 3510489 h 4276054"/>
              <a:gd name="connsiteX6762" fmla="*/ 2498305 w 7037992"/>
              <a:gd name="connsiteY6762" fmla="*/ 3502556 h 4276054"/>
              <a:gd name="connsiteX6763" fmla="*/ 2482460 w 7037992"/>
              <a:gd name="connsiteY6763" fmla="*/ 3494623 h 4276054"/>
              <a:gd name="connsiteX6764" fmla="*/ 2462653 w 7037992"/>
              <a:gd name="connsiteY6764" fmla="*/ 3506523 h 4276054"/>
              <a:gd name="connsiteX6765" fmla="*/ 2478499 w 7037992"/>
              <a:gd name="connsiteY6765" fmla="*/ 3510489 h 4276054"/>
              <a:gd name="connsiteX6766" fmla="*/ 2466152 w 7037992"/>
              <a:gd name="connsiteY6766" fmla="*/ 3519762 h 4276054"/>
              <a:gd name="connsiteX6767" fmla="*/ 2462707 w 7037992"/>
              <a:gd name="connsiteY6767" fmla="*/ 3520112 h 4276054"/>
              <a:gd name="connsiteX6768" fmla="*/ 2442847 w 7037992"/>
              <a:gd name="connsiteY6768" fmla="*/ 3522389 h 4276054"/>
              <a:gd name="connsiteX6769" fmla="*/ 2438885 w 7037992"/>
              <a:gd name="connsiteY6769" fmla="*/ 3526356 h 4276054"/>
              <a:gd name="connsiteX6770" fmla="*/ 2446808 w 7037992"/>
              <a:gd name="connsiteY6770" fmla="*/ 3518422 h 4276054"/>
              <a:gd name="connsiteX6771" fmla="*/ 2462653 w 7037992"/>
              <a:gd name="connsiteY6771" fmla="*/ 3518422 h 4276054"/>
              <a:gd name="connsiteX6772" fmla="*/ 2455721 w 7037992"/>
              <a:gd name="connsiteY6772" fmla="*/ 3504540 h 4276054"/>
              <a:gd name="connsiteX6773" fmla="*/ 2455403 w 7037992"/>
              <a:gd name="connsiteY6773" fmla="*/ 3503903 h 4276054"/>
              <a:gd name="connsiteX6774" fmla="*/ 2456216 w 7037992"/>
              <a:gd name="connsiteY6774" fmla="*/ 3503734 h 4276054"/>
              <a:gd name="connsiteX6775" fmla="*/ 2456216 w 7037992"/>
              <a:gd name="connsiteY6775" fmla="*/ 3503734 h 4276054"/>
              <a:gd name="connsiteX6776" fmla="*/ 2459187 w 7037992"/>
              <a:gd name="connsiteY6776" fmla="*/ 3503114 h 4276054"/>
              <a:gd name="connsiteX6777" fmla="*/ 2456216 w 7037992"/>
              <a:gd name="connsiteY6777" fmla="*/ 3503734 h 4276054"/>
              <a:gd name="connsiteX6778" fmla="*/ 2454731 w 7037992"/>
              <a:gd name="connsiteY6778" fmla="*/ 3502556 h 4276054"/>
              <a:gd name="connsiteX6779" fmla="*/ 2455403 w 7037992"/>
              <a:gd name="connsiteY6779" fmla="*/ 3503903 h 4276054"/>
              <a:gd name="connsiteX6780" fmla="*/ 2442847 w 7037992"/>
              <a:gd name="connsiteY6780" fmla="*/ 3506523 h 4276054"/>
              <a:gd name="connsiteX6781" fmla="*/ 2442847 w 7037992"/>
              <a:gd name="connsiteY6781" fmla="*/ 3510489 h 4276054"/>
              <a:gd name="connsiteX6782" fmla="*/ 2430963 w 7037992"/>
              <a:gd name="connsiteY6782" fmla="*/ 3498589 h 4276054"/>
              <a:gd name="connsiteX6783" fmla="*/ 2474537 w 7037992"/>
              <a:gd name="connsiteY6783" fmla="*/ 3486689 h 4276054"/>
              <a:gd name="connsiteX6784" fmla="*/ 2486421 w 7037992"/>
              <a:gd name="connsiteY6784" fmla="*/ 3490656 h 4276054"/>
              <a:gd name="connsiteX6785" fmla="*/ 2518112 w 7037992"/>
              <a:gd name="connsiteY6785" fmla="*/ 3490656 h 4276054"/>
              <a:gd name="connsiteX6786" fmla="*/ 2526035 w 7037992"/>
              <a:gd name="connsiteY6786" fmla="*/ 3478756 h 4276054"/>
              <a:gd name="connsiteX6787" fmla="*/ 2529996 w 7037992"/>
              <a:gd name="connsiteY6787" fmla="*/ 3474789 h 4276054"/>
              <a:gd name="connsiteX6788" fmla="*/ 2537919 w 7037992"/>
              <a:gd name="connsiteY6788" fmla="*/ 3482723 h 4276054"/>
              <a:gd name="connsiteX6789" fmla="*/ 2553764 w 7037992"/>
              <a:gd name="connsiteY6789" fmla="*/ 3478756 h 4276054"/>
              <a:gd name="connsiteX6790" fmla="*/ 2565648 w 7037992"/>
              <a:gd name="connsiteY6790" fmla="*/ 3490656 h 4276054"/>
              <a:gd name="connsiteX6791" fmla="*/ 2573571 w 7037992"/>
              <a:gd name="connsiteY6791" fmla="*/ 3486689 h 4276054"/>
              <a:gd name="connsiteX6792" fmla="*/ 2569609 w 7037992"/>
              <a:gd name="connsiteY6792" fmla="*/ 3478756 h 4276054"/>
              <a:gd name="connsiteX6793" fmla="*/ 2593377 w 7037992"/>
              <a:gd name="connsiteY6793" fmla="*/ 3462889 h 4276054"/>
              <a:gd name="connsiteX6794" fmla="*/ 2553764 w 7037992"/>
              <a:gd name="connsiteY6794" fmla="*/ 3462889 h 4276054"/>
              <a:gd name="connsiteX6795" fmla="*/ 2533957 w 7037992"/>
              <a:gd name="connsiteY6795" fmla="*/ 3470823 h 4276054"/>
              <a:gd name="connsiteX6796" fmla="*/ 2529996 w 7037992"/>
              <a:gd name="connsiteY6796" fmla="*/ 3470823 h 4276054"/>
              <a:gd name="connsiteX6797" fmla="*/ 2529996 w 7037992"/>
              <a:gd name="connsiteY6797" fmla="*/ 3462889 h 4276054"/>
              <a:gd name="connsiteX6798" fmla="*/ 2506228 w 7037992"/>
              <a:gd name="connsiteY6798" fmla="*/ 3454956 h 4276054"/>
              <a:gd name="connsiteX6799" fmla="*/ 2466615 w 7037992"/>
              <a:gd name="connsiteY6799" fmla="*/ 3462889 h 4276054"/>
              <a:gd name="connsiteX6800" fmla="*/ 2462653 w 7037992"/>
              <a:gd name="connsiteY6800" fmla="*/ 3470823 h 4276054"/>
              <a:gd name="connsiteX6801" fmla="*/ 2478499 w 7037992"/>
              <a:gd name="connsiteY6801" fmla="*/ 3470823 h 4276054"/>
              <a:gd name="connsiteX6802" fmla="*/ 2473838 w 7037992"/>
              <a:gd name="connsiteY6802" fmla="*/ 3472690 h 4276054"/>
              <a:gd name="connsiteX6803" fmla="*/ 2458205 w 7037992"/>
              <a:gd name="connsiteY6803" fmla="*/ 3475719 h 4276054"/>
              <a:gd name="connsiteX6804" fmla="*/ 2423040 w 7037992"/>
              <a:gd name="connsiteY6804" fmla="*/ 3482723 h 4276054"/>
              <a:gd name="connsiteX6805" fmla="*/ 2415117 w 7037992"/>
              <a:gd name="connsiteY6805" fmla="*/ 3478756 h 4276054"/>
              <a:gd name="connsiteX6806" fmla="*/ 2407195 w 7037992"/>
              <a:gd name="connsiteY6806" fmla="*/ 3482723 h 4276054"/>
              <a:gd name="connsiteX6807" fmla="*/ 2355697 w 7037992"/>
              <a:gd name="connsiteY6807" fmla="*/ 3490656 h 4276054"/>
              <a:gd name="connsiteX6808" fmla="*/ 2351736 w 7037992"/>
              <a:gd name="connsiteY6808" fmla="*/ 3486689 h 4276054"/>
              <a:gd name="connsiteX6809" fmla="*/ 2331929 w 7037992"/>
              <a:gd name="connsiteY6809" fmla="*/ 3498589 h 4276054"/>
              <a:gd name="connsiteX6810" fmla="*/ 2324007 w 7037992"/>
              <a:gd name="connsiteY6810" fmla="*/ 3494623 h 4276054"/>
              <a:gd name="connsiteX6811" fmla="*/ 2248741 w 7037992"/>
              <a:gd name="connsiteY6811" fmla="*/ 3506523 h 4276054"/>
              <a:gd name="connsiteX6812" fmla="*/ 2244780 w 7037992"/>
              <a:gd name="connsiteY6812" fmla="*/ 3514456 h 4276054"/>
              <a:gd name="connsiteX6813" fmla="*/ 2248741 w 7037992"/>
              <a:gd name="connsiteY6813" fmla="*/ 3522389 h 4276054"/>
              <a:gd name="connsiteX6814" fmla="*/ 2256664 w 7037992"/>
              <a:gd name="connsiteY6814" fmla="*/ 3514456 h 4276054"/>
              <a:gd name="connsiteX6815" fmla="*/ 2304200 w 7037992"/>
              <a:gd name="connsiteY6815" fmla="*/ 3518422 h 4276054"/>
              <a:gd name="connsiteX6816" fmla="*/ 2304200 w 7037992"/>
              <a:gd name="connsiteY6816" fmla="*/ 3522389 h 4276054"/>
              <a:gd name="connsiteX6817" fmla="*/ 2288355 w 7037992"/>
              <a:gd name="connsiteY6817" fmla="*/ 3518422 h 4276054"/>
              <a:gd name="connsiteX6818" fmla="*/ 2276471 w 7037992"/>
              <a:gd name="connsiteY6818" fmla="*/ 3534289 h 4276054"/>
              <a:gd name="connsiteX6819" fmla="*/ 2284393 w 7037992"/>
              <a:gd name="connsiteY6819" fmla="*/ 3538256 h 4276054"/>
              <a:gd name="connsiteX6820" fmla="*/ 2260625 w 7037992"/>
              <a:gd name="connsiteY6820" fmla="*/ 3534289 h 4276054"/>
              <a:gd name="connsiteX6821" fmla="*/ 2248741 w 7037992"/>
              <a:gd name="connsiteY6821" fmla="*/ 3534289 h 4276054"/>
              <a:gd name="connsiteX6822" fmla="*/ 2240819 w 7037992"/>
              <a:gd name="connsiteY6822" fmla="*/ 3514456 h 4276054"/>
              <a:gd name="connsiteX6823" fmla="*/ 2224973 w 7037992"/>
              <a:gd name="connsiteY6823" fmla="*/ 3522389 h 4276054"/>
              <a:gd name="connsiteX6824" fmla="*/ 2232896 w 7037992"/>
              <a:gd name="connsiteY6824" fmla="*/ 3530322 h 4276054"/>
              <a:gd name="connsiteX6825" fmla="*/ 2209128 w 7037992"/>
              <a:gd name="connsiteY6825" fmla="*/ 3534289 h 4276054"/>
              <a:gd name="connsiteX6826" fmla="*/ 2197244 w 7037992"/>
              <a:gd name="connsiteY6826" fmla="*/ 3550156 h 4276054"/>
              <a:gd name="connsiteX6827" fmla="*/ 2189321 w 7037992"/>
              <a:gd name="connsiteY6827" fmla="*/ 3546189 h 4276054"/>
              <a:gd name="connsiteX6828" fmla="*/ 2181399 w 7037992"/>
              <a:gd name="connsiteY6828" fmla="*/ 3554122 h 4276054"/>
              <a:gd name="connsiteX6829" fmla="*/ 2177437 w 7037992"/>
              <a:gd name="connsiteY6829" fmla="*/ 3542222 h 4276054"/>
              <a:gd name="connsiteX6830" fmla="*/ 2165553 w 7037992"/>
              <a:gd name="connsiteY6830" fmla="*/ 3538256 h 4276054"/>
              <a:gd name="connsiteX6831" fmla="*/ 2149708 w 7037992"/>
              <a:gd name="connsiteY6831" fmla="*/ 3546189 h 4276054"/>
              <a:gd name="connsiteX6832" fmla="*/ 2137824 w 7037992"/>
              <a:gd name="connsiteY6832" fmla="*/ 3562056 h 4276054"/>
              <a:gd name="connsiteX6833" fmla="*/ 2125940 w 7037992"/>
              <a:gd name="connsiteY6833" fmla="*/ 3550156 h 4276054"/>
              <a:gd name="connsiteX6834" fmla="*/ 2118017 w 7037992"/>
              <a:gd name="connsiteY6834" fmla="*/ 3554122 h 4276054"/>
              <a:gd name="connsiteX6835" fmla="*/ 2116378 w 7037992"/>
              <a:gd name="connsiteY6835" fmla="*/ 3557356 h 4276054"/>
              <a:gd name="connsiteX6836" fmla="*/ 2111890 w 7037992"/>
              <a:gd name="connsiteY6836" fmla="*/ 3555796 h 4276054"/>
              <a:gd name="connsiteX6837" fmla="*/ 2115975 w 7037992"/>
              <a:gd name="connsiteY6837" fmla="*/ 3558151 h 4276054"/>
              <a:gd name="connsiteX6838" fmla="*/ 2116378 w 7037992"/>
              <a:gd name="connsiteY6838" fmla="*/ 3557356 h 4276054"/>
              <a:gd name="connsiteX6839" fmla="*/ 2129901 w 7037992"/>
              <a:gd name="connsiteY6839" fmla="*/ 3562056 h 4276054"/>
              <a:gd name="connsiteX6840" fmla="*/ 2110095 w 7037992"/>
              <a:gd name="connsiteY6840" fmla="*/ 3562056 h 4276054"/>
              <a:gd name="connsiteX6841" fmla="*/ 2110095 w 7037992"/>
              <a:gd name="connsiteY6841" fmla="*/ 3554122 h 4276054"/>
              <a:gd name="connsiteX6842" fmla="*/ 2145747 w 7037992"/>
              <a:gd name="connsiteY6842" fmla="*/ 3542222 h 4276054"/>
              <a:gd name="connsiteX6843" fmla="*/ 2141785 w 7037992"/>
              <a:gd name="connsiteY6843" fmla="*/ 3534289 h 4276054"/>
              <a:gd name="connsiteX6844" fmla="*/ 2137824 w 7037992"/>
              <a:gd name="connsiteY6844" fmla="*/ 3530322 h 4276054"/>
              <a:gd name="connsiteX6845" fmla="*/ 2125940 w 7037992"/>
              <a:gd name="connsiteY6845" fmla="*/ 3538256 h 4276054"/>
              <a:gd name="connsiteX6846" fmla="*/ 2078404 w 7037992"/>
              <a:gd name="connsiteY6846" fmla="*/ 3550156 h 4276054"/>
              <a:gd name="connsiteX6847" fmla="*/ 2062559 w 7037992"/>
              <a:gd name="connsiteY6847" fmla="*/ 3558089 h 4276054"/>
              <a:gd name="connsiteX6848" fmla="*/ 2078404 w 7037992"/>
              <a:gd name="connsiteY6848" fmla="*/ 3569989 h 4276054"/>
              <a:gd name="connsiteX6849" fmla="*/ 2086327 w 7037992"/>
              <a:gd name="connsiteY6849" fmla="*/ 3562056 h 4276054"/>
              <a:gd name="connsiteX6850" fmla="*/ 2106133 w 7037992"/>
              <a:gd name="connsiteY6850" fmla="*/ 3562056 h 4276054"/>
              <a:gd name="connsiteX6851" fmla="*/ 2078404 w 7037992"/>
              <a:gd name="connsiteY6851" fmla="*/ 3577922 h 4276054"/>
              <a:gd name="connsiteX6852" fmla="*/ 2054636 w 7037992"/>
              <a:gd name="connsiteY6852" fmla="*/ 3577922 h 4276054"/>
              <a:gd name="connsiteX6853" fmla="*/ 2034829 w 7037992"/>
              <a:gd name="connsiteY6853" fmla="*/ 3573956 h 4276054"/>
              <a:gd name="connsiteX6854" fmla="*/ 2015023 w 7037992"/>
              <a:gd name="connsiteY6854" fmla="*/ 3581889 h 4276054"/>
              <a:gd name="connsiteX6855" fmla="*/ 1999177 w 7037992"/>
              <a:gd name="connsiteY6855" fmla="*/ 3577922 h 4276054"/>
              <a:gd name="connsiteX6856" fmla="*/ 1904106 w 7037992"/>
              <a:gd name="connsiteY6856" fmla="*/ 3593789 h 4276054"/>
              <a:gd name="connsiteX6857" fmla="*/ 1864492 w 7037992"/>
              <a:gd name="connsiteY6857" fmla="*/ 3609656 h 4276054"/>
              <a:gd name="connsiteX6858" fmla="*/ 1872415 w 7037992"/>
              <a:gd name="connsiteY6858" fmla="*/ 3613622 h 4276054"/>
              <a:gd name="connsiteX6859" fmla="*/ 1896183 w 7037992"/>
              <a:gd name="connsiteY6859" fmla="*/ 3605689 h 4276054"/>
              <a:gd name="connsiteX6860" fmla="*/ 1915990 w 7037992"/>
              <a:gd name="connsiteY6860" fmla="*/ 3605689 h 4276054"/>
              <a:gd name="connsiteX6861" fmla="*/ 1912028 w 7037992"/>
              <a:gd name="connsiteY6861" fmla="*/ 3609656 h 4276054"/>
              <a:gd name="connsiteX6862" fmla="*/ 1912028 w 7037992"/>
              <a:gd name="connsiteY6862" fmla="*/ 3613622 h 4276054"/>
              <a:gd name="connsiteX6863" fmla="*/ 1999177 w 7037992"/>
              <a:gd name="connsiteY6863" fmla="*/ 3605689 h 4276054"/>
              <a:gd name="connsiteX6864" fmla="*/ 2026907 w 7037992"/>
              <a:gd name="connsiteY6864" fmla="*/ 3605689 h 4276054"/>
              <a:gd name="connsiteX6865" fmla="*/ 2034829 w 7037992"/>
              <a:gd name="connsiteY6865" fmla="*/ 3617589 h 4276054"/>
              <a:gd name="connsiteX6866" fmla="*/ 2018984 w 7037992"/>
              <a:gd name="connsiteY6866" fmla="*/ 3617589 h 4276054"/>
              <a:gd name="connsiteX6867" fmla="*/ 1991255 w 7037992"/>
              <a:gd name="connsiteY6867" fmla="*/ 3609656 h 4276054"/>
              <a:gd name="connsiteX6868" fmla="*/ 1927874 w 7037992"/>
              <a:gd name="connsiteY6868" fmla="*/ 3617589 h 4276054"/>
              <a:gd name="connsiteX6869" fmla="*/ 1923912 w 7037992"/>
              <a:gd name="connsiteY6869" fmla="*/ 3613622 h 4276054"/>
              <a:gd name="connsiteX6870" fmla="*/ 1848647 w 7037992"/>
              <a:gd name="connsiteY6870" fmla="*/ 3621556 h 4276054"/>
              <a:gd name="connsiteX6871" fmla="*/ 1824879 w 7037992"/>
              <a:gd name="connsiteY6871" fmla="*/ 3617589 h 4276054"/>
              <a:gd name="connsiteX6872" fmla="*/ 1805072 w 7037992"/>
              <a:gd name="connsiteY6872" fmla="*/ 3621556 h 4276054"/>
              <a:gd name="connsiteX6873" fmla="*/ 1801111 w 7037992"/>
              <a:gd name="connsiteY6873" fmla="*/ 3629489 h 4276054"/>
              <a:gd name="connsiteX6874" fmla="*/ 1785266 w 7037992"/>
              <a:gd name="connsiteY6874" fmla="*/ 3625522 h 4276054"/>
              <a:gd name="connsiteX6875" fmla="*/ 1761498 w 7037992"/>
              <a:gd name="connsiteY6875" fmla="*/ 3629489 h 4276054"/>
              <a:gd name="connsiteX6876" fmla="*/ 1738680 w 7037992"/>
              <a:gd name="connsiteY6876" fmla="*/ 3641389 h 4276054"/>
              <a:gd name="connsiteX6877" fmla="*/ 1733768 w 7037992"/>
              <a:gd name="connsiteY6877" fmla="*/ 3641389 h 4276054"/>
              <a:gd name="connsiteX6878" fmla="*/ 1733306 w 7037992"/>
              <a:gd name="connsiteY6878" fmla="*/ 3642315 h 4276054"/>
              <a:gd name="connsiteX6879" fmla="*/ 1702078 w 7037992"/>
              <a:gd name="connsiteY6879" fmla="*/ 3645355 h 4276054"/>
              <a:gd name="connsiteX6880" fmla="*/ 1702078 w 7037992"/>
              <a:gd name="connsiteY6880" fmla="*/ 3649322 h 4276054"/>
              <a:gd name="connsiteX6881" fmla="*/ 1729807 w 7037992"/>
              <a:gd name="connsiteY6881" fmla="*/ 3649322 h 4276054"/>
              <a:gd name="connsiteX6882" fmla="*/ 1769420 w 7037992"/>
              <a:gd name="connsiteY6882" fmla="*/ 3645355 h 4276054"/>
              <a:gd name="connsiteX6883" fmla="*/ 1785266 w 7037992"/>
              <a:gd name="connsiteY6883" fmla="*/ 3653289 h 4276054"/>
              <a:gd name="connsiteX6884" fmla="*/ 1801111 w 7037992"/>
              <a:gd name="connsiteY6884" fmla="*/ 3649322 h 4276054"/>
              <a:gd name="connsiteX6885" fmla="*/ 1801111 w 7037992"/>
              <a:gd name="connsiteY6885" fmla="*/ 3653289 h 4276054"/>
              <a:gd name="connsiteX6886" fmla="*/ 1820918 w 7037992"/>
              <a:gd name="connsiteY6886" fmla="*/ 3653289 h 4276054"/>
              <a:gd name="connsiteX6887" fmla="*/ 1868454 w 7037992"/>
              <a:gd name="connsiteY6887" fmla="*/ 3653289 h 4276054"/>
              <a:gd name="connsiteX6888" fmla="*/ 1900144 w 7037992"/>
              <a:gd name="connsiteY6888" fmla="*/ 3645355 h 4276054"/>
              <a:gd name="connsiteX6889" fmla="*/ 1892222 w 7037992"/>
              <a:gd name="connsiteY6889" fmla="*/ 3653289 h 4276054"/>
              <a:gd name="connsiteX6890" fmla="*/ 1904106 w 7037992"/>
              <a:gd name="connsiteY6890" fmla="*/ 3657255 h 4276054"/>
              <a:gd name="connsiteX6891" fmla="*/ 1943719 w 7037992"/>
              <a:gd name="connsiteY6891" fmla="*/ 3653289 h 4276054"/>
              <a:gd name="connsiteX6892" fmla="*/ 1931835 w 7037992"/>
              <a:gd name="connsiteY6892" fmla="*/ 3661222 h 4276054"/>
              <a:gd name="connsiteX6893" fmla="*/ 1939757 w 7037992"/>
              <a:gd name="connsiteY6893" fmla="*/ 3665189 h 4276054"/>
              <a:gd name="connsiteX6894" fmla="*/ 1951641 w 7037992"/>
              <a:gd name="connsiteY6894" fmla="*/ 3653289 h 4276054"/>
              <a:gd name="connsiteX6895" fmla="*/ 1959564 w 7037992"/>
              <a:gd name="connsiteY6895" fmla="*/ 3661222 h 4276054"/>
              <a:gd name="connsiteX6896" fmla="*/ 1959564 w 7037992"/>
              <a:gd name="connsiteY6896" fmla="*/ 3653289 h 4276054"/>
              <a:gd name="connsiteX6897" fmla="*/ 1967487 w 7037992"/>
              <a:gd name="connsiteY6897" fmla="*/ 3657255 h 4276054"/>
              <a:gd name="connsiteX6898" fmla="*/ 1999239 w 7037992"/>
              <a:gd name="connsiteY6898" fmla="*/ 3648888 h 4276054"/>
              <a:gd name="connsiteX6899" fmla="*/ 2005605 w 7037992"/>
              <a:gd name="connsiteY6899" fmla="*/ 3652452 h 4276054"/>
              <a:gd name="connsiteX6900" fmla="*/ 2001282 w 7037992"/>
              <a:gd name="connsiteY6900" fmla="*/ 3655768 h 4276054"/>
              <a:gd name="connsiteX6901" fmla="*/ 1999177 w 7037992"/>
              <a:gd name="connsiteY6901" fmla="*/ 3657255 h 4276054"/>
              <a:gd name="connsiteX6902" fmla="*/ 2000168 w 7037992"/>
              <a:gd name="connsiteY6902" fmla="*/ 3656759 h 4276054"/>
              <a:gd name="connsiteX6903" fmla="*/ 2005943 w 7037992"/>
              <a:gd name="connsiteY6903" fmla="*/ 3653868 h 4276054"/>
              <a:gd name="connsiteX6904" fmla="*/ 1991255 w 7037992"/>
              <a:gd name="connsiteY6904" fmla="*/ 3669155 h 4276054"/>
              <a:gd name="connsiteX6905" fmla="*/ 1987293 w 7037992"/>
              <a:gd name="connsiteY6905" fmla="*/ 3665189 h 4276054"/>
              <a:gd name="connsiteX6906" fmla="*/ 1979371 w 7037992"/>
              <a:gd name="connsiteY6906" fmla="*/ 3673122 h 4276054"/>
              <a:gd name="connsiteX6907" fmla="*/ 1943719 w 7037992"/>
              <a:gd name="connsiteY6907" fmla="*/ 3677089 h 4276054"/>
              <a:gd name="connsiteX6908" fmla="*/ 1931835 w 7037992"/>
              <a:gd name="connsiteY6908" fmla="*/ 3673122 h 4276054"/>
              <a:gd name="connsiteX6909" fmla="*/ 1915990 w 7037992"/>
              <a:gd name="connsiteY6909" fmla="*/ 3669155 h 4276054"/>
              <a:gd name="connsiteX6910" fmla="*/ 1915990 w 7037992"/>
              <a:gd name="connsiteY6910" fmla="*/ 3685022 h 4276054"/>
              <a:gd name="connsiteX6911" fmla="*/ 1912028 w 7037992"/>
              <a:gd name="connsiteY6911" fmla="*/ 3685022 h 4276054"/>
              <a:gd name="connsiteX6912" fmla="*/ 1912028 w 7037992"/>
              <a:gd name="connsiteY6912" fmla="*/ 3673122 h 4276054"/>
              <a:gd name="connsiteX6913" fmla="*/ 1872415 w 7037992"/>
              <a:gd name="connsiteY6913" fmla="*/ 3681055 h 4276054"/>
              <a:gd name="connsiteX6914" fmla="*/ 1864492 w 7037992"/>
              <a:gd name="connsiteY6914" fmla="*/ 3688989 h 4276054"/>
              <a:gd name="connsiteX6915" fmla="*/ 1856570 w 7037992"/>
              <a:gd name="connsiteY6915" fmla="*/ 3688989 h 4276054"/>
              <a:gd name="connsiteX6916" fmla="*/ 1864492 w 7037992"/>
              <a:gd name="connsiteY6916" fmla="*/ 3685022 h 4276054"/>
              <a:gd name="connsiteX6917" fmla="*/ 1860138 w 7037992"/>
              <a:gd name="connsiteY6917" fmla="*/ 3682842 h 4276054"/>
              <a:gd name="connsiteX6918" fmla="*/ 1860345 w 7037992"/>
              <a:gd name="connsiteY6918" fmla="*/ 3680436 h 4276054"/>
              <a:gd name="connsiteX6919" fmla="*/ 1832802 w 7037992"/>
              <a:gd name="connsiteY6919" fmla="*/ 3661222 h 4276054"/>
              <a:gd name="connsiteX6920" fmla="*/ 1824879 w 7037992"/>
              <a:gd name="connsiteY6920" fmla="*/ 3677089 h 4276054"/>
              <a:gd name="connsiteX6921" fmla="*/ 1816956 w 7037992"/>
              <a:gd name="connsiteY6921" fmla="*/ 3681055 h 4276054"/>
              <a:gd name="connsiteX6922" fmla="*/ 1809034 w 7037992"/>
              <a:gd name="connsiteY6922" fmla="*/ 3673122 h 4276054"/>
              <a:gd name="connsiteX6923" fmla="*/ 1785266 w 7037992"/>
              <a:gd name="connsiteY6923" fmla="*/ 3688989 h 4276054"/>
              <a:gd name="connsiteX6924" fmla="*/ 1777343 w 7037992"/>
              <a:gd name="connsiteY6924" fmla="*/ 3685022 h 4276054"/>
              <a:gd name="connsiteX6925" fmla="*/ 1749614 w 7037992"/>
              <a:gd name="connsiteY6925" fmla="*/ 3692955 h 4276054"/>
              <a:gd name="connsiteX6926" fmla="*/ 1713962 w 7037992"/>
              <a:gd name="connsiteY6926" fmla="*/ 3688989 h 4276054"/>
              <a:gd name="connsiteX6927" fmla="*/ 1703637 w 7037992"/>
              <a:gd name="connsiteY6927" fmla="*/ 3696743 h 4276054"/>
              <a:gd name="connsiteX6928" fmla="*/ 1699916 w 7037992"/>
              <a:gd name="connsiteY6928" fmla="*/ 3695695 h 4276054"/>
              <a:gd name="connsiteX6929" fmla="*/ 1700097 w 7037992"/>
              <a:gd name="connsiteY6929" fmla="*/ 3695435 h 4276054"/>
              <a:gd name="connsiteX6930" fmla="*/ 1698508 w 7037992"/>
              <a:gd name="connsiteY6930" fmla="*/ 3695298 h 4276054"/>
              <a:gd name="connsiteX6931" fmla="*/ 1690193 w 7037992"/>
              <a:gd name="connsiteY6931" fmla="*/ 3692955 h 4276054"/>
              <a:gd name="connsiteX6932" fmla="*/ 1692174 w 7037992"/>
              <a:gd name="connsiteY6932" fmla="*/ 3694753 h 4276054"/>
              <a:gd name="connsiteX6933" fmla="*/ 1698508 w 7037992"/>
              <a:gd name="connsiteY6933" fmla="*/ 3695298 h 4276054"/>
              <a:gd name="connsiteX6934" fmla="*/ 1699916 w 7037992"/>
              <a:gd name="connsiteY6934" fmla="*/ 3695695 h 4276054"/>
              <a:gd name="connsiteX6935" fmla="*/ 1699107 w 7037992"/>
              <a:gd name="connsiteY6935" fmla="*/ 3696860 h 4276054"/>
              <a:gd name="connsiteX6936" fmla="*/ 1674348 w 7037992"/>
              <a:gd name="connsiteY6936" fmla="*/ 3700889 h 4276054"/>
              <a:gd name="connsiteX6937" fmla="*/ 1665673 w 7037992"/>
              <a:gd name="connsiteY6937" fmla="*/ 3692202 h 4276054"/>
              <a:gd name="connsiteX6938" fmla="*/ 1667478 w 7037992"/>
              <a:gd name="connsiteY6938" fmla="*/ 3689547 h 4276054"/>
              <a:gd name="connsiteX6939" fmla="*/ 1662464 w 7037992"/>
              <a:gd name="connsiteY6939" fmla="*/ 3688989 h 4276054"/>
              <a:gd name="connsiteX6940" fmla="*/ 1663950 w 7037992"/>
              <a:gd name="connsiteY6940" fmla="*/ 3690476 h 4276054"/>
              <a:gd name="connsiteX6941" fmla="*/ 1665673 w 7037992"/>
              <a:gd name="connsiteY6941" fmla="*/ 3692202 h 4276054"/>
              <a:gd name="connsiteX6942" fmla="*/ 1662464 w 7037992"/>
              <a:gd name="connsiteY6942" fmla="*/ 3696922 h 4276054"/>
              <a:gd name="connsiteX6943" fmla="*/ 1662464 w 7037992"/>
              <a:gd name="connsiteY6943" fmla="*/ 3692955 h 4276054"/>
              <a:gd name="connsiteX6944" fmla="*/ 1650580 w 7037992"/>
              <a:gd name="connsiteY6944" fmla="*/ 3696922 h 4276054"/>
              <a:gd name="connsiteX6945" fmla="*/ 1650580 w 7037992"/>
              <a:gd name="connsiteY6945" fmla="*/ 3704855 h 4276054"/>
              <a:gd name="connsiteX6946" fmla="*/ 1614928 w 7037992"/>
              <a:gd name="connsiteY6946" fmla="*/ 3700889 h 4276054"/>
              <a:gd name="connsiteX6947" fmla="*/ 1634735 w 7037992"/>
              <a:gd name="connsiteY6947" fmla="*/ 3692955 h 4276054"/>
              <a:gd name="connsiteX6948" fmla="*/ 1626812 w 7037992"/>
              <a:gd name="connsiteY6948" fmla="*/ 3685022 h 4276054"/>
              <a:gd name="connsiteX6949" fmla="*/ 1609854 w 7037992"/>
              <a:gd name="connsiteY6949" fmla="*/ 3691814 h 4276054"/>
              <a:gd name="connsiteX6950" fmla="*/ 1608197 w 7037992"/>
              <a:gd name="connsiteY6950" fmla="*/ 3691220 h 4276054"/>
              <a:gd name="connsiteX6951" fmla="*/ 1587199 w 7037992"/>
              <a:gd name="connsiteY6951" fmla="*/ 3685022 h 4276054"/>
              <a:gd name="connsiteX6952" fmla="*/ 1583237 w 7037992"/>
              <a:gd name="connsiteY6952" fmla="*/ 3692955 h 4276054"/>
              <a:gd name="connsiteX6953" fmla="*/ 1579276 w 7037992"/>
              <a:gd name="connsiteY6953" fmla="*/ 3700889 h 4276054"/>
              <a:gd name="connsiteX6954" fmla="*/ 1587199 w 7037992"/>
              <a:gd name="connsiteY6954" fmla="*/ 3704855 h 4276054"/>
              <a:gd name="connsiteX6955" fmla="*/ 1539663 w 7037992"/>
              <a:gd name="connsiteY6955" fmla="*/ 3704855 h 4276054"/>
              <a:gd name="connsiteX6956" fmla="*/ 1544800 w 7037992"/>
              <a:gd name="connsiteY6956" fmla="*/ 3699711 h 4276054"/>
              <a:gd name="connsiteX6957" fmla="*/ 1546100 w 7037992"/>
              <a:gd name="connsiteY6957" fmla="*/ 3702376 h 4276054"/>
              <a:gd name="connsiteX6958" fmla="*/ 1551114 w 7037992"/>
              <a:gd name="connsiteY6958" fmla="*/ 3701323 h 4276054"/>
              <a:gd name="connsiteX6959" fmla="*/ 1548467 w 7037992"/>
              <a:gd name="connsiteY6959" fmla="*/ 3698022 h 4276054"/>
              <a:gd name="connsiteX6960" fmla="*/ 1559469 w 7037992"/>
              <a:gd name="connsiteY6960" fmla="*/ 3692955 h 4276054"/>
              <a:gd name="connsiteX6961" fmla="*/ 1539663 w 7037992"/>
              <a:gd name="connsiteY6961" fmla="*/ 3688989 h 4276054"/>
              <a:gd name="connsiteX6962" fmla="*/ 1535701 w 7037992"/>
              <a:gd name="connsiteY6962" fmla="*/ 3692955 h 4276054"/>
              <a:gd name="connsiteX6963" fmla="*/ 1531740 w 7037992"/>
              <a:gd name="connsiteY6963" fmla="*/ 3688989 h 4276054"/>
              <a:gd name="connsiteX6964" fmla="*/ 1523817 w 7037992"/>
              <a:gd name="connsiteY6964" fmla="*/ 3692955 h 4276054"/>
              <a:gd name="connsiteX6965" fmla="*/ 1518371 w 7037992"/>
              <a:gd name="connsiteY6965" fmla="*/ 3697046 h 4276054"/>
              <a:gd name="connsiteX6966" fmla="*/ 1514297 w 7037992"/>
              <a:gd name="connsiteY6966" fmla="*/ 3697711 h 4276054"/>
              <a:gd name="connsiteX6967" fmla="*/ 1503020 w 7037992"/>
              <a:gd name="connsiteY6967" fmla="*/ 3693947 h 4276054"/>
              <a:gd name="connsiteX6968" fmla="*/ 1500049 w 7037992"/>
              <a:gd name="connsiteY6968" fmla="*/ 3692955 h 4276054"/>
              <a:gd name="connsiteX6969" fmla="*/ 1482719 w 7037992"/>
              <a:gd name="connsiteY6969" fmla="*/ 3699897 h 4276054"/>
              <a:gd name="connsiteX6970" fmla="*/ 1481893 w 7037992"/>
              <a:gd name="connsiteY6970" fmla="*/ 3700228 h 4276054"/>
              <a:gd name="connsiteX6971" fmla="*/ 1480738 w 7037992"/>
              <a:gd name="connsiteY6971" fmla="*/ 3697914 h 4276054"/>
              <a:gd name="connsiteX6972" fmla="*/ 1480243 w 7037992"/>
              <a:gd name="connsiteY6972" fmla="*/ 3696922 h 4276054"/>
              <a:gd name="connsiteX6973" fmla="*/ 1478828 w 7037992"/>
              <a:gd name="connsiteY6973" fmla="*/ 3701172 h 4276054"/>
              <a:gd name="connsiteX6974" fmla="*/ 1477767 w 7037992"/>
              <a:gd name="connsiteY6974" fmla="*/ 3701385 h 4276054"/>
              <a:gd name="connsiteX6975" fmla="*/ 1478607 w 7037992"/>
              <a:gd name="connsiteY6975" fmla="*/ 3701837 h 4276054"/>
              <a:gd name="connsiteX6976" fmla="*/ 1476777 w 7037992"/>
              <a:gd name="connsiteY6976" fmla="*/ 3707335 h 4276054"/>
              <a:gd name="connsiteX6977" fmla="*/ 1476282 w 7037992"/>
              <a:gd name="connsiteY6977" fmla="*/ 3708822 h 4276054"/>
              <a:gd name="connsiteX6978" fmla="*/ 1472320 w 7037992"/>
              <a:gd name="connsiteY6978" fmla="*/ 3704855 h 4276054"/>
              <a:gd name="connsiteX6979" fmla="*/ 1464398 w 7037992"/>
              <a:gd name="connsiteY6979" fmla="*/ 3712789 h 4276054"/>
              <a:gd name="connsiteX6980" fmla="*/ 1464398 w 7037992"/>
              <a:gd name="connsiteY6980" fmla="*/ 3708822 h 4276054"/>
              <a:gd name="connsiteX6981" fmla="*/ 1460436 w 7037992"/>
              <a:gd name="connsiteY6981" fmla="*/ 3704855 h 4276054"/>
              <a:gd name="connsiteX6982" fmla="*/ 1428746 w 7037992"/>
              <a:gd name="connsiteY6982" fmla="*/ 3712789 h 4276054"/>
              <a:gd name="connsiteX6983" fmla="*/ 1432707 w 7037992"/>
              <a:gd name="connsiteY6983" fmla="*/ 3704855 h 4276054"/>
              <a:gd name="connsiteX6984" fmla="*/ 1418842 w 7037992"/>
              <a:gd name="connsiteY6984" fmla="*/ 3701385 h 4276054"/>
              <a:gd name="connsiteX6985" fmla="*/ 1417907 w 7037992"/>
              <a:gd name="connsiteY6985" fmla="*/ 3701150 h 4276054"/>
              <a:gd name="connsiteX6986" fmla="*/ 1424661 w 7037992"/>
              <a:gd name="connsiteY6986" fmla="*/ 3699215 h 4276054"/>
              <a:gd name="connsiteX6987" fmla="*/ 1416862 w 7037992"/>
              <a:gd name="connsiteY6987" fmla="*/ 3700889 h 4276054"/>
              <a:gd name="connsiteX6988" fmla="*/ 1417907 w 7037992"/>
              <a:gd name="connsiteY6988" fmla="*/ 3701150 h 4276054"/>
              <a:gd name="connsiteX6989" fmla="*/ 1404978 w 7037992"/>
              <a:gd name="connsiteY6989" fmla="*/ 3704855 h 4276054"/>
              <a:gd name="connsiteX6990" fmla="*/ 1401016 w 7037992"/>
              <a:gd name="connsiteY6990" fmla="*/ 3704855 h 4276054"/>
              <a:gd name="connsiteX6991" fmla="*/ 1381210 w 7037992"/>
              <a:gd name="connsiteY6991" fmla="*/ 3708822 h 4276054"/>
              <a:gd name="connsiteX6992" fmla="*/ 1369326 w 7037992"/>
              <a:gd name="connsiteY6992" fmla="*/ 3708822 h 4276054"/>
              <a:gd name="connsiteX6993" fmla="*/ 1369326 w 7037992"/>
              <a:gd name="connsiteY6993" fmla="*/ 3720722 h 4276054"/>
              <a:gd name="connsiteX6994" fmla="*/ 1367173 w 7037992"/>
              <a:gd name="connsiteY6994" fmla="*/ 3722964 h 4276054"/>
              <a:gd name="connsiteX6995" fmla="*/ 1349519 w 7037992"/>
              <a:gd name="connsiteY6995" fmla="*/ 3712789 h 4276054"/>
              <a:gd name="connsiteX6996" fmla="*/ 1345558 w 7037992"/>
              <a:gd name="connsiteY6996" fmla="*/ 3720722 h 4276054"/>
              <a:gd name="connsiteX6997" fmla="*/ 1317828 w 7037992"/>
              <a:gd name="connsiteY6997" fmla="*/ 3708822 h 4276054"/>
              <a:gd name="connsiteX6998" fmla="*/ 1337635 w 7037992"/>
              <a:gd name="connsiteY6998" fmla="*/ 3708822 h 4276054"/>
              <a:gd name="connsiteX6999" fmla="*/ 1337635 w 7037992"/>
              <a:gd name="connsiteY6999" fmla="*/ 3696922 h 4276054"/>
              <a:gd name="connsiteX7000" fmla="*/ 1345558 w 7037992"/>
              <a:gd name="connsiteY7000" fmla="*/ 3692955 h 4276054"/>
              <a:gd name="connsiteX7001" fmla="*/ 1337635 w 7037992"/>
              <a:gd name="connsiteY7001" fmla="*/ 3692955 h 4276054"/>
              <a:gd name="connsiteX7002" fmla="*/ 1321790 w 7037992"/>
              <a:gd name="connsiteY7002" fmla="*/ 3704855 h 4276054"/>
              <a:gd name="connsiteX7003" fmla="*/ 1290099 w 7037992"/>
              <a:gd name="connsiteY7003" fmla="*/ 3700889 h 4276054"/>
              <a:gd name="connsiteX7004" fmla="*/ 1274254 w 7037992"/>
              <a:gd name="connsiteY7004" fmla="*/ 3704855 h 4276054"/>
              <a:gd name="connsiteX7005" fmla="*/ 1305944 w 7037992"/>
              <a:gd name="connsiteY7005" fmla="*/ 3708822 h 4276054"/>
              <a:gd name="connsiteX7006" fmla="*/ 1298022 w 7037992"/>
              <a:gd name="connsiteY7006" fmla="*/ 3716755 h 4276054"/>
              <a:gd name="connsiteX7007" fmla="*/ 1298631 w 7037992"/>
              <a:gd name="connsiteY7007" fmla="*/ 3718586 h 4276054"/>
              <a:gd name="connsiteX7008" fmla="*/ 1292080 w 7037992"/>
              <a:gd name="connsiteY7008" fmla="*/ 3720226 h 4276054"/>
              <a:gd name="connsiteX7009" fmla="*/ 1290099 w 7037992"/>
              <a:gd name="connsiteY7009" fmla="*/ 3720722 h 4276054"/>
              <a:gd name="connsiteX7010" fmla="*/ 1282176 w 7037992"/>
              <a:gd name="connsiteY7010" fmla="*/ 3724689 h 4276054"/>
              <a:gd name="connsiteX7011" fmla="*/ 1294060 w 7037992"/>
              <a:gd name="connsiteY7011" fmla="*/ 3732622 h 4276054"/>
              <a:gd name="connsiteX7012" fmla="*/ 1258408 w 7037992"/>
              <a:gd name="connsiteY7012" fmla="*/ 3744522 h 4276054"/>
              <a:gd name="connsiteX7013" fmla="*/ 1242563 w 7037992"/>
              <a:gd name="connsiteY7013" fmla="*/ 3740555 h 4276054"/>
              <a:gd name="connsiteX7014" fmla="*/ 1254447 w 7037992"/>
              <a:gd name="connsiteY7014" fmla="*/ 3736588 h 4276054"/>
              <a:gd name="connsiteX7015" fmla="*/ 1238602 w 7037992"/>
              <a:gd name="connsiteY7015" fmla="*/ 3728655 h 4276054"/>
              <a:gd name="connsiteX7016" fmla="*/ 1222756 w 7037992"/>
              <a:gd name="connsiteY7016" fmla="*/ 3736588 h 4276054"/>
              <a:gd name="connsiteX7017" fmla="*/ 1218795 w 7037992"/>
              <a:gd name="connsiteY7017" fmla="*/ 3744522 h 4276054"/>
              <a:gd name="connsiteX7018" fmla="*/ 1206911 w 7037992"/>
              <a:gd name="connsiteY7018" fmla="*/ 3756422 h 4276054"/>
              <a:gd name="connsiteX7019" fmla="*/ 1210872 w 7037992"/>
              <a:gd name="connsiteY7019" fmla="*/ 3764355 h 4276054"/>
              <a:gd name="connsiteX7020" fmla="*/ 1214834 w 7037992"/>
              <a:gd name="connsiteY7020" fmla="*/ 3768322 h 4276054"/>
              <a:gd name="connsiteX7021" fmla="*/ 1222756 w 7037992"/>
              <a:gd name="connsiteY7021" fmla="*/ 3760388 h 4276054"/>
              <a:gd name="connsiteX7022" fmla="*/ 1238602 w 7037992"/>
              <a:gd name="connsiteY7022" fmla="*/ 3760388 h 4276054"/>
              <a:gd name="connsiteX7023" fmla="*/ 1234640 w 7037992"/>
              <a:gd name="connsiteY7023" fmla="*/ 3764355 h 4276054"/>
              <a:gd name="connsiteX7024" fmla="*/ 1238602 w 7037992"/>
              <a:gd name="connsiteY7024" fmla="*/ 3772288 h 4276054"/>
              <a:gd name="connsiteX7025" fmla="*/ 1230679 w 7037992"/>
              <a:gd name="connsiteY7025" fmla="*/ 3776255 h 4276054"/>
              <a:gd name="connsiteX7026" fmla="*/ 1242563 w 7037992"/>
              <a:gd name="connsiteY7026" fmla="*/ 3784188 h 4276054"/>
              <a:gd name="connsiteX7027" fmla="*/ 1246524 w 7037992"/>
              <a:gd name="connsiteY7027" fmla="*/ 3792122 h 4276054"/>
              <a:gd name="connsiteX7028" fmla="*/ 1254447 w 7037992"/>
              <a:gd name="connsiteY7028" fmla="*/ 3788155 h 4276054"/>
              <a:gd name="connsiteX7029" fmla="*/ 1250486 w 7037992"/>
              <a:gd name="connsiteY7029" fmla="*/ 3784188 h 4276054"/>
              <a:gd name="connsiteX7030" fmla="*/ 1270292 w 7037992"/>
              <a:gd name="connsiteY7030" fmla="*/ 3768322 h 4276054"/>
              <a:gd name="connsiteX7031" fmla="*/ 1282176 w 7037992"/>
              <a:gd name="connsiteY7031" fmla="*/ 3772288 h 4276054"/>
              <a:gd name="connsiteX7032" fmla="*/ 1287666 w 7037992"/>
              <a:gd name="connsiteY7032" fmla="*/ 3758546 h 4276054"/>
              <a:gd name="connsiteX7033" fmla="*/ 1309906 w 7037992"/>
              <a:gd name="connsiteY7033" fmla="*/ 3764355 h 4276054"/>
              <a:gd name="connsiteX7034" fmla="*/ 1321790 w 7037992"/>
              <a:gd name="connsiteY7034" fmla="*/ 3756422 h 4276054"/>
              <a:gd name="connsiteX7035" fmla="*/ 1329712 w 7037992"/>
              <a:gd name="connsiteY7035" fmla="*/ 3760388 h 4276054"/>
              <a:gd name="connsiteX7036" fmla="*/ 1321790 w 7037992"/>
              <a:gd name="connsiteY7036" fmla="*/ 3768322 h 4276054"/>
              <a:gd name="connsiteX7037" fmla="*/ 1333674 w 7037992"/>
              <a:gd name="connsiteY7037" fmla="*/ 3780222 h 4276054"/>
              <a:gd name="connsiteX7038" fmla="*/ 1353480 w 7037992"/>
              <a:gd name="connsiteY7038" fmla="*/ 3776255 h 4276054"/>
              <a:gd name="connsiteX7039" fmla="*/ 1377248 w 7037992"/>
              <a:gd name="connsiteY7039" fmla="*/ 3776255 h 4276054"/>
              <a:gd name="connsiteX7040" fmla="*/ 1377248 w 7037992"/>
              <a:gd name="connsiteY7040" fmla="*/ 3780222 h 4276054"/>
              <a:gd name="connsiteX7041" fmla="*/ 1349519 w 7037992"/>
              <a:gd name="connsiteY7041" fmla="*/ 3792122 h 4276054"/>
              <a:gd name="connsiteX7042" fmla="*/ 1337635 w 7037992"/>
              <a:gd name="connsiteY7042" fmla="*/ 3815922 h 4276054"/>
              <a:gd name="connsiteX7043" fmla="*/ 1298022 w 7037992"/>
              <a:gd name="connsiteY7043" fmla="*/ 3815922 h 4276054"/>
              <a:gd name="connsiteX7044" fmla="*/ 1298022 w 7037992"/>
              <a:gd name="connsiteY7044" fmla="*/ 3811955 h 4276054"/>
              <a:gd name="connsiteX7045" fmla="*/ 1309906 w 7037992"/>
              <a:gd name="connsiteY7045" fmla="*/ 3811955 h 4276054"/>
              <a:gd name="connsiteX7046" fmla="*/ 1301983 w 7037992"/>
              <a:gd name="connsiteY7046" fmla="*/ 3804022 h 4276054"/>
              <a:gd name="connsiteX7047" fmla="*/ 1274254 w 7037992"/>
              <a:gd name="connsiteY7047" fmla="*/ 3804022 h 4276054"/>
              <a:gd name="connsiteX7048" fmla="*/ 1270292 w 7037992"/>
              <a:gd name="connsiteY7048" fmla="*/ 3800055 h 4276054"/>
              <a:gd name="connsiteX7049" fmla="*/ 1258408 w 7037992"/>
              <a:gd name="connsiteY7049" fmla="*/ 3804022 h 4276054"/>
              <a:gd name="connsiteX7050" fmla="*/ 1266331 w 7037992"/>
              <a:gd name="connsiteY7050" fmla="*/ 3815922 h 4276054"/>
              <a:gd name="connsiteX7051" fmla="*/ 1254447 w 7037992"/>
              <a:gd name="connsiteY7051" fmla="*/ 3819888 h 4276054"/>
              <a:gd name="connsiteX7052" fmla="*/ 1262370 w 7037992"/>
              <a:gd name="connsiteY7052" fmla="*/ 3823855 h 4276054"/>
              <a:gd name="connsiteX7053" fmla="*/ 1262370 w 7037992"/>
              <a:gd name="connsiteY7053" fmla="*/ 3831788 h 4276054"/>
              <a:gd name="connsiteX7054" fmla="*/ 1250486 w 7037992"/>
              <a:gd name="connsiteY7054" fmla="*/ 3835755 h 4276054"/>
              <a:gd name="connsiteX7055" fmla="*/ 1247075 w 7037992"/>
              <a:gd name="connsiteY7055" fmla="*/ 3832340 h 4276054"/>
              <a:gd name="connsiteX7056" fmla="*/ 1250718 w 7037992"/>
              <a:gd name="connsiteY7056" fmla="*/ 3832710 h 4276054"/>
              <a:gd name="connsiteX7057" fmla="*/ 1238602 w 7037992"/>
              <a:gd name="connsiteY7057" fmla="*/ 3788155 h 4276054"/>
              <a:gd name="connsiteX7058" fmla="*/ 1234640 w 7037992"/>
              <a:gd name="connsiteY7058" fmla="*/ 3788155 h 4276054"/>
              <a:gd name="connsiteX7059" fmla="*/ 1222756 w 7037992"/>
              <a:gd name="connsiteY7059" fmla="*/ 3796088 h 4276054"/>
              <a:gd name="connsiteX7060" fmla="*/ 1210872 w 7037992"/>
              <a:gd name="connsiteY7060" fmla="*/ 3784188 h 4276054"/>
              <a:gd name="connsiteX7061" fmla="*/ 1198988 w 7037992"/>
              <a:gd name="connsiteY7061" fmla="*/ 3788155 h 4276054"/>
              <a:gd name="connsiteX7062" fmla="*/ 1187104 w 7037992"/>
              <a:gd name="connsiteY7062" fmla="*/ 3800055 h 4276054"/>
              <a:gd name="connsiteX7063" fmla="*/ 1191066 w 7037992"/>
              <a:gd name="connsiteY7063" fmla="*/ 3807988 h 4276054"/>
              <a:gd name="connsiteX7064" fmla="*/ 1183143 w 7037992"/>
              <a:gd name="connsiteY7064" fmla="*/ 3807988 h 4276054"/>
              <a:gd name="connsiteX7065" fmla="*/ 1187104 w 7037992"/>
              <a:gd name="connsiteY7065" fmla="*/ 3815922 h 4276054"/>
              <a:gd name="connsiteX7066" fmla="*/ 1183143 w 7037992"/>
              <a:gd name="connsiteY7066" fmla="*/ 3827822 h 4276054"/>
              <a:gd name="connsiteX7067" fmla="*/ 1171259 w 7037992"/>
              <a:gd name="connsiteY7067" fmla="*/ 3823855 h 4276054"/>
              <a:gd name="connsiteX7068" fmla="*/ 1167298 w 7037992"/>
              <a:gd name="connsiteY7068" fmla="*/ 3811955 h 4276054"/>
              <a:gd name="connsiteX7069" fmla="*/ 1171259 w 7037992"/>
              <a:gd name="connsiteY7069" fmla="*/ 3800055 h 4276054"/>
              <a:gd name="connsiteX7070" fmla="*/ 1167298 w 7037992"/>
              <a:gd name="connsiteY7070" fmla="*/ 3788155 h 4276054"/>
              <a:gd name="connsiteX7071" fmla="*/ 1159375 w 7037992"/>
              <a:gd name="connsiteY7071" fmla="*/ 3780222 h 4276054"/>
              <a:gd name="connsiteX7072" fmla="*/ 1135607 w 7037992"/>
              <a:gd name="connsiteY7072" fmla="*/ 3784188 h 4276054"/>
              <a:gd name="connsiteX7073" fmla="*/ 1123723 w 7037992"/>
              <a:gd name="connsiteY7073" fmla="*/ 3792122 h 4276054"/>
              <a:gd name="connsiteX7074" fmla="*/ 1113382 w 7037992"/>
              <a:gd name="connsiteY7074" fmla="*/ 3774864 h 4276054"/>
              <a:gd name="connsiteX7075" fmla="*/ 1123723 w 7037992"/>
              <a:gd name="connsiteY7075" fmla="*/ 3768322 h 4276054"/>
              <a:gd name="connsiteX7076" fmla="*/ 1123723 w 7037992"/>
              <a:gd name="connsiteY7076" fmla="*/ 3776255 h 4276054"/>
              <a:gd name="connsiteX7077" fmla="*/ 1131646 w 7037992"/>
              <a:gd name="connsiteY7077" fmla="*/ 3784188 h 4276054"/>
              <a:gd name="connsiteX7078" fmla="*/ 1132548 w 7037992"/>
              <a:gd name="connsiteY7078" fmla="*/ 3783284 h 4276054"/>
              <a:gd name="connsiteX7079" fmla="*/ 1132884 w 7037992"/>
              <a:gd name="connsiteY7079" fmla="*/ 3783507 h 4276054"/>
              <a:gd name="connsiteX7080" fmla="*/ 1159375 w 7037992"/>
              <a:gd name="connsiteY7080" fmla="*/ 3776255 h 4276054"/>
              <a:gd name="connsiteX7081" fmla="*/ 1154616 w 7037992"/>
              <a:gd name="connsiteY7081" fmla="*/ 3771490 h 4276054"/>
              <a:gd name="connsiteX7082" fmla="*/ 1175220 w 7037992"/>
              <a:gd name="connsiteY7082" fmla="*/ 3768322 h 4276054"/>
              <a:gd name="connsiteX7083" fmla="*/ 1187104 w 7037992"/>
              <a:gd name="connsiteY7083" fmla="*/ 3752455 h 4276054"/>
              <a:gd name="connsiteX7084" fmla="*/ 1202950 w 7037992"/>
              <a:gd name="connsiteY7084" fmla="*/ 3752455 h 4276054"/>
              <a:gd name="connsiteX7085" fmla="*/ 1206911 w 7037992"/>
              <a:gd name="connsiteY7085" fmla="*/ 3748488 h 4276054"/>
              <a:gd name="connsiteX7086" fmla="*/ 1187104 w 7037992"/>
              <a:gd name="connsiteY7086" fmla="*/ 3744522 h 4276054"/>
              <a:gd name="connsiteX7087" fmla="*/ 1202950 w 7037992"/>
              <a:gd name="connsiteY7087" fmla="*/ 3736588 h 4276054"/>
              <a:gd name="connsiteX7088" fmla="*/ 1242563 w 7037992"/>
              <a:gd name="connsiteY7088" fmla="*/ 3720722 h 4276054"/>
              <a:gd name="connsiteX7089" fmla="*/ 1222756 w 7037992"/>
              <a:gd name="connsiteY7089" fmla="*/ 3716755 h 4276054"/>
              <a:gd name="connsiteX7090" fmla="*/ 1226718 w 7037992"/>
              <a:gd name="connsiteY7090" fmla="*/ 3704855 h 4276054"/>
              <a:gd name="connsiteX7091" fmla="*/ 1238602 w 7037992"/>
              <a:gd name="connsiteY7091" fmla="*/ 3700889 h 4276054"/>
              <a:gd name="connsiteX7092" fmla="*/ 1258408 w 7037992"/>
              <a:gd name="connsiteY7092" fmla="*/ 3692955 h 4276054"/>
              <a:gd name="connsiteX7093" fmla="*/ 1254447 w 7037992"/>
              <a:gd name="connsiteY7093" fmla="*/ 3677089 h 4276054"/>
              <a:gd name="connsiteX7094" fmla="*/ 1266331 w 7037992"/>
              <a:gd name="connsiteY7094" fmla="*/ 3673122 h 4276054"/>
              <a:gd name="connsiteX7095" fmla="*/ 1274254 w 7037992"/>
              <a:gd name="connsiteY7095" fmla="*/ 3681055 h 4276054"/>
              <a:gd name="connsiteX7096" fmla="*/ 1305944 w 7037992"/>
              <a:gd name="connsiteY7096" fmla="*/ 3669155 h 4276054"/>
              <a:gd name="connsiteX7097" fmla="*/ 1329712 w 7037992"/>
              <a:gd name="connsiteY7097" fmla="*/ 3673122 h 4276054"/>
              <a:gd name="connsiteX7098" fmla="*/ 1327149 w 7037992"/>
              <a:gd name="connsiteY7098" fmla="*/ 3667989 h 4276054"/>
              <a:gd name="connsiteX7099" fmla="*/ 1329712 w 7037992"/>
              <a:gd name="connsiteY7099" fmla="*/ 3661222 h 4276054"/>
              <a:gd name="connsiteX7100" fmla="*/ 1309906 w 7037992"/>
              <a:gd name="connsiteY7100" fmla="*/ 3665189 h 4276054"/>
              <a:gd name="connsiteX7101" fmla="*/ 1309906 w 7037992"/>
              <a:gd name="connsiteY7101" fmla="*/ 3653289 h 4276054"/>
              <a:gd name="connsiteX7102" fmla="*/ 1321790 w 7037992"/>
              <a:gd name="connsiteY7102" fmla="*/ 3653289 h 4276054"/>
              <a:gd name="connsiteX7103" fmla="*/ 1321790 w 7037992"/>
              <a:gd name="connsiteY7103" fmla="*/ 3645355 h 4276054"/>
              <a:gd name="connsiteX7104" fmla="*/ 1325751 w 7037992"/>
              <a:gd name="connsiteY7104" fmla="*/ 3641389 h 4276054"/>
              <a:gd name="connsiteX7105" fmla="*/ 1321790 w 7037992"/>
              <a:gd name="connsiteY7105" fmla="*/ 3633455 h 4276054"/>
              <a:gd name="connsiteX7106" fmla="*/ 1305944 w 7037992"/>
              <a:gd name="connsiteY7106" fmla="*/ 3633455 h 4276054"/>
              <a:gd name="connsiteX7107" fmla="*/ 1309906 w 7037992"/>
              <a:gd name="connsiteY7107" fmla="*/ 3625522 h 4276054"/>
              <a:gd name="connsiteX7108" fmla="*/ 1296165 w 7037992"/>
              <a:gd name="connsiteY7108" fmla="*/ 3611763 h 4276054"/>
              <a:gd name="connsiteX7109" fmla="*/ 1289781 w 7037992"/>
              <a:gd name="connsiteY7109" fmla="*/ 3605370 h 4276054"/>
              <a:gd name="connsiteX7110" fmla="*/ 1290594 w 7037992"/>
              <a:gd name="connsiteY7110" fmla="*/ 3605069 h 4276054"/>
              <a:gd name="connsiteX7111" fmla="*/ 1286138 w 7037992"/>
              <a:gd name="connsiteY7111" fmla="*/ 3601722 h 4276054"/>
              <a:gd name="connsiteX7112" fmla="*/ 1289109 w 7037992"/>
              <a:gd name="connsiteY7112" fmla="*/ 3604697 h 4276054"/>
              <a:gd name="connsiteX7113" fmla="*/ 1289781 w 7037992"/>
              <a:gd name="connsiteY7113" fmla="*/ 3605370 h 4276054"/>
              <a:gd name="connsiteX7114" fmla="*/ 1278215 w 7037992"/>
              <a:gd name="connsiteY7114" fmla="*/ 3609656 h 4276054"/>
              <a:gd name="connsiteX7115" fmla="*/ 1282176 w 7037992"/>
              <a:gd name="connsiteY7115" fmla="*/ 3601722 h 4276054"/>
              <a:gd name="connsiteX7116" fmla="*/ 1254447 w 7037992"/>
              <a:gd name="connsiteY7116" fmla="*/ 3593789 h 4276054"/>
              <a:gd name="connsiteX7117" fmla="*/ 1246524 w 7037992"/>
              <a:gd name="connsiteY7117" fmla="*/ 3605689 h 4276054"/>
              <a:gd name="connsiteX7118" fmla="*/ 1238602 w 7037992"/>
              <a:gd name="connsiteY7118" fmla="*/ 3597756 h 4276054"/>
              <a:gd name="connsiteX7119" fmla="*/ 1246524 w 7037992"/>
              <a:gd name="connsiteY7119" fmla="*/ 3593789 h 4276054"/>
              <a:gd name="connsiteX7120" fmla="*/ 1234640 w 7037992"/>
              <a:gd name="connsiteY7120" fmla="*/ 3593789 h 4276054"/>
              <a:gd name="connsiteX7121" fmla="*/ 1226718 w 7037992"/>
              <a:gd name="connsiteY7121" fmla="*/ 3601722 h 4276054"/>
              <a:gd name="connsiteX7122" fmla="*/ 1222756 w 7037992"/>
              <a:gd name="connsiteY7122" fmla="*/ 3609656 h 4276054"/>
              <a:gd name="connsiteX7123" fmla="*/ 1222756 w 7037992"/>
              <a:gd name="connsiteY7123" fmla="*/ 3597756 h 4276054"/>
              <a:gd name="connsiteX7124" fmla="*/ 1198988 w 7037992"/>
              <a:gd name="connsiteY7124" fmla="*/ 3589822 h 4276054"/>
              <a:gd name="connsiteX7125" fmla="*/ 1171259 w 7037992"/>
              <a:gd name="connsiteY7125" fmla="*/ 3605689 h 4276054"/>
              <a:gd name="connsiteX7126" fmla="*/ 1163336 w 7037992"/>
              <a:gd name="connsiteY7126" fmla="*/ 3601722 h 4276054"/>
              <a:gd name="connsiteX7127" fmla="*/ 1147491 w 7037992"/>
              <a:gd name="connsiteY7127" fmla="*/ 3617589 h 4276054"/>
              <a:gd name="connsiteX7128" fmla="*/ 1126694 w 7037992"/>
              <a:gd name="connsiteY7128" fmla="*/ 3614118 h 4276054"/>
              <a:gd name="connsiteX7129" fmla="*/ 1124688 w 7037992"/>
              <a:gd name="connsiteY7129" fmla="*/ 3613783 h 4276054"/>
              <a:gd name="connsiteX7130" fmla="*/ 1125175 w 7037992"/>
              <a:gd name="connsiteY7130" fmla="*/ 3613622 h 4276054"/>
              <a:gd name="connsiteX7131" fmla="*/ 1130655 w 7037992"/>
              <a:gd name="connsiteY7131" fmla="*/ 3613622 h 4276054"/>
              <a:gd name="connsiteX7132" fmla="*/ 1131646 w 7037992"/>
              <a:gd name="connsiteY7132" fmla="*/ 3613622 h 4276054"/>
              <a:gd name="connsiteX7133" fmla="*/ 1131646 w 7037992"/>
              <a:gd name="connsiteY7133" fmla="*/ 3611484 h 4276054"/>
              <a:gd name="connsiteX7134" fmla="*/ 1134083 w 7037992"/>
              <a:gd name="connsiteY7134" fmla="*/ 3610678 h 4276054"/>
              <a:gd name="connsiteX7135" fmla="*/ 1155414 w 7037992"/>
              <a:gd name="connsiteY7135" fmla="*/ 3601722 h 4276054"/>
              <a:gd name="connsiteX7136" fmla="*/ 1147491 w 7037992"/>
              <a:gd name="connsiteY7136" fmla="*/ 3593789 h 4276054"/>
              <a:gd name="connsiteX7137" fmla="*/ 1111839 w 7037992"/>
              <a:gd name="connsiteY7137" fmla="*/ 3605689 h 4276054"/>
              <a:gd name="connsiteX7138" fmla="*/ 1111839 w 7037992"/>
              <a:gd name="connsiteY7138" fmla="*/ 3601722 h 4276054"/>
              <a:gd name="connsiteX7139" fmla="*/ 1127684 w 7037992"/>
              <a:gd name="connsiteY7139" fmla="*/ 3589822 h 4276054"/>
              <a:gd name="connsiteX7140" fmla="*/ 1143530 w 7037992"/>
              <a:gd name="connsiteY7140" fmla="*/ 3593789 h 4276054"/>
              <a:gd name="connsiteX7141" fmla="*/ 1163336 w 7037992"/>
              <a:gd name="connsiteY7141" fmla="*/ 3581889 h 4276054"/>
              <a:gd name="connsiteX7142" fmla="*/ 1151452 w 7037992"/>
              <a:gd name="connsiteY7142" fmla="*/ 3566022 h 4276054"/>
              <a:gd name="connsiteX7143" fmla="*/ 1159375 w 7037992"/>
              <a:gd name="connsiteY7143" fmla="*/ 3558089 h 4276054"/>
              <a:gd name="connsiteX7144" fmla="*/ 1155414 w 7037992"/>
              <a:gd name="connsiteY7144" fmla="*/ 3566022 h 4276054"/>
              <a:gd name="connsiteX7145" fmla="*/ 1159375 w 7037992"/>
              <a:gd name="connsiteY7145" fmla="*/ 3569989 h 4276054"/>
              <a:gd name="connsiteX7146" fmla="*/ 1187104 w 7037992"/>
              <a:gd name="connsiteY7146" fmla="*/ 3558089 h 4276054"/>
              <a:gd name="connsiteX7147" fmla="*/ 1198988 w 7037992"/>
              <a:gd name="connsiteY7147" fmla="*/ 3562056 h 4276054"/>
              <a:gd name="connsiteX7148" fmla="*/ 1230679 w 7037992"/>
              <a:gd name="connsiteY7148" fmla="*/ 3546189 h 4276054"/>
              <a:gd name="connsiteX7149" fmla="*/ 1226718 w 7037992"/>
              <a:gd name="connsiteY7149" fmla="*/ 3546189 h 4276054"/>
              <a:gd name="connsiteX7150" fmla="*/ 1224559 w 7037992"/>
              <a:gd name="connsiteY7150" fmla="*/ 3544028 h 4276054"/>
              <a:gd name="connsiteX7151" fmla="*/ 1226718 w 7037992"/>
              <a:gd name="connsiteY7151" fmla="*/ 3544702 h 4276054"/>
              <a:gd name="connsiteX7152" fmla="*/ 1225356 w 7037992"/>
              <a:gd name="connsiteY7152" fmla="*/ 3542780 h 4276054"/>
              <a:gd name="connsiteX7153" fmla="*/ 1220769 w 7037992"/>
              <a:gd name="connsiteY7153" fmla="*/ 3540233 h 4276054"/>
              <a:gd name="connsiteX7154" fmla="*/ 1219785 w 7037992"/>
              <a:gd name="connsiteY7154" fmla="*/ 3539248 h 4276054"/>
              <a:gd name="connsiteX7155" fmla="*/ 1218795 w 7037992"/>
              <a:gd name="connsiteY7155" fmla="*/ 3538256 h 4276054"/>
              <a:gd name="connsiteX7156" fmla="*/ 1220466 w 7037992"/>
              <a:gd name="connsiteY7156" fmla="*/ 3535467 h 4276054"/>
              <a:gd name="connsiteX7157" fmla="*/ 1217846 w 7037992"/>
              <a:gd name="connsiteY7157" fmla="*/ 3538609 h 4276054"/>
              <a:gd name="connsiteX7158" fmla="*/ 1214880 w 7037992"/>
              <a:gd name="connsiteY7158" fmla="*/ 3536962 h 4276054"/>
              <a:gd name="connsiteX7159" fmla="*/ 1195027 w 7037992"/>
              <a:gd name="connsiteY7159" fmla="*/ 3526356 h 4276054"/>
              <a:gd name="connsiteX7160" fmla="*/ 1195027 w 7037992"/>
              <a:gd name="connsiteY7160" fmla="*/ 3518422 h 4276054"/>
              <a:gd name="connsiteX7161" fmla="*/ 1198988 w 7037992"/>
              <a:gd name="connsiteY7161" fmla="*/ 3514456 h 4276054"/>
              <a:gd name="connsiteX7162" fmla="*/ 1183143 w 7037992"/>
              <a:gd name="connsiteY7162" fmla="*/ 3510489 h 4276054"/>
              <a:gd name="connsiteX7163" fmla="*/ 1183143 w 7037992"/>
              <a:gd name="connsiteY7163" fmla="*/ 3506523 h 4276054"/>
              <a:gd name="connsiteX7164" fmla="*/ 1175220 w 7037992"/>
              <a:gd name="connsiteY7164" fmla="*/ 3502556 h 4276054"/>
              <a:gd name="connsiteX7165" fmla="*/ 1178616 w 7037992"/>
              <a:gd name="connsiteY7165" fmla="*/ 3499836 h 4276054"/>
              <a:gd name="connsiteX7166" fmla="*/ 1179677 w 7037992"/>
              <a:gd name="connsiteY7166" fmla="*/ 3499209 h 4276054"/>
              <a:gd name="connsiteX7167" fmla="*/ 1180172 w 7037992"/>
              <a:gd name="connsiteY7167" fmla="*/ 3498590 h 4276054"/>
              <a:gd name="connsiteX7168" fmla="*/ 1178616 w 7037992"/>
              <a:gd name="connsiteY7168" fmla="*/ 3499836 h 4276054"/>
              <a:gd name="connsiteX7169" fmla="*/ 1167298 w 7037992"/>
              <a:gd name="connsiteY7169" fmla="*/ 3506523 h 4276054"/>
              <a:gd name="connsiteX7170" fmla="*/ 1175220 w 7037992"/>
              <a:gd name="connsiteY7170" fmla="*/ 3510489 h 4276054"/>
              <a:gd name="connsiteX7171" fmla="*/ 1163336 w 7037992"/>
              <a:gd name="connsiteY7171" fmla="*/ 3514456 h 4276054"/>
              <a:gd name="connsiteX7172" fmla="*/ 1175220 w 7037992"/>
              <a:gd name="connsiteY7172" fmla="*/ 3518422 h 4276054"/>
              <a:gd name="connsiteX7173" fmla="*/ 1159375 w 7037992"/>
              <a:gd name="connsiteY7173" fmla="*/ 3538256 h 4276054"/>
              <a:gd name="connsiteX7174" fmla="*/ 1153011 w 7037992"/>
              <a:gd name="connsiteY7174" fmla="*/ 3538256 h 4276054"/>
              <a:gd name="connsiteX7175" fmla="*/ 1154176 w 7037992"/>
              <a:gd name="connsiteY7175" fmla="*/ 3536583 h 4276054"/>
              <a:gd name="connsiteX7176" fmla="*/ 1147491 w 7037992"/>
              <a:gd name="connsiteY7176" fmla="*/ 3538256 h 4276054"/>
              <a:gd name="connsiteX7177" fmla="*/ 1148976 w 7037992"/>
              <a:gd name="connsiteY7177" fmla="*/ 3538256 h 4276054"/>
              <a:gd name="connsiteX7178" fmla="*/ 1153011 w 7037992"/>
              <a:gd name="connsiteY7178" fmla="*/ 3538256 h 4276054"/>
              <a:gd name="connsiteX7179" fmla="*/ 1147491 w 7037992"/>
              <a:gd name="connsiteY7179" fmla="*/ 3546189 h 4276054"/>
              <a:gd name="connsiteX7180" fmla="*/ 1139568 w 7037992"/>
              <a:gd name="connsiteY7180" fmla="*/ 3542222 h 4276054"/>
              <a:gd name="connsiteX7181" fmla="*/ 1159375 w 7037992"/>
              <a:gd name="connsiteY7181" fmla="*/ 3518422 h 4276054"/>
              <a:gd name="connsiteX7182" fmla="*/ 1147491 w 7037992"/>
              <a:gd name="connsiteY7182" fmla="*/ 3514456 h 4276054"/>
              <a:gd name="connsiteX7183" fmla="*/ 1147491 w 7037992"/>
              <a:gd name="connsiteY7183" fmla="*/ 3522389 h 4276054"/>
              <a:gd name="connsiteX7184" fmla="*/ 1140558 w 7037992"/>
              <a:gd name="connsiteY7184" fmla="*/ 3511977 h 4276054"/>
              <a:gd name="connsiteX7185" fmla="*/ 1139941 w 7037992"/>
              <a:gd name="connsiteY7185" fmla="*/ 3511050 h 4276054"/>
              <a:gd name="connsiteX7186" fmla="*/ 1147924 w 7037992"/>
              <a:gd name="connsiteY7186" fmla="*/ 3505469 h 4276054"/>
              <a:gd name="connsiteX7187" fmla="*/ 1139568 w 7037992"/>
              <a:gd name="connsiteY7187" fmla="*/ 3510489 h 4276054"/>
              <a:gd name="connsiteX7188" fmla="*/ 1139941 w 7037992"/>
              <a:gd name="connsiteY7188" fmla="*/ 3511050 h 4276054"/>
              <a:gd name="connsiteX7189" fmla="*/ 1123723 w 7037992"/>
              <a:gd name="connsiteY7189" fmla="*/ 3522389 h 4276054"/>
              <a:gd name="connsiteX7190" fmla="*/ 1123723 w 7037992"/>
              <a:gd name="connsiteY7190" fmla="*/ 3526356 h 4276054"/>
              <a:gd name="connsiteX7191" fmla="*/ 1131646 w 7037992"/>
              <a:gd name="connsiteY7191" fmla="*/ 3526356 h 4276054"/>
              <a:gd name="connsiteX7192" fmla="*/ 1099955 w 7037992"/>
              <a:gd name="connsiteY7192" fmla="*/ 3550156 h 4276054"/>
              <a:gd name="connsiteX7193" fmla="*/ 1119762 w 7037992"/>
              <a:gd name="connsiteY7193" fmla="*/ 3526356 h 4276054"/>
              <a:gd name="connsiteX7194" fmla="*/ 1115281 w 7037992"/>
              <a:gd name="connsiteY7194" fmla="*/ 3526356 h 4276054"/>
              <a:gd name="connsiteX7195" fmla="*/ 1114315 w 7037992"/>
              <a:gd name="connsiteY7195" fmla="*/ 3522885 h 4276054"/>
              <a:gd name="connsiteX7196" fmla="*/ 1123723 w 7037992"/>
              <a:gd name="connsiteY7196" fmla="*/ 3510489 h 4276054"/>
              <a:gd name="connsiteX7197" fmla="*/ 1115800 w 7037992"/>
              <a:gd name="connsiteY7197" fmla="*/ 3506523 h 4276054"/>
              <a:gd name="connsiteX7198" fmla="*/ 1131646 w 7037992"/>
              <a:gd name="connsiteY7198" fmla="*/ 3502556 h 4276054"/>
              <a:gd name="connsiteX7199" fmla="*/ 1135607 w 7037992"/>
              <a:gd name="connsiteY7199" fmla="*/ 3506523 h 4276054"/>
              <a:gd name="connsiteX7200" fmla="*/ 1139568 w 7037992"/>
              <a:gd name="connsiteY7200" fmla="*/ 3502556 h 4276054"/>
              <a:gd name="connsiteX7201" fmla="*/ 1167298 w 7037992"/>
              <a:gd name="connsiteY7201" fmla="*/ 3482723 h 4276054"/>
              <a:gd name="connsiteX7202" fmla="*/ 1179182 w 7037992"/>
              <a:gd name="connsiteY7202" fmla="*/ 3474789 h 4276054"/>
              <a:gd name="connsiteX7203" fmla="*/ 1158385 w 7037992"/>
              <a:gd name="connsiteY7203" fmla="*/ 3471319 h 4276054"/>
              <a:gd name="connsiteX7204" fmla="*/ 1156314 w 7037992"/>
              <a:gd name="connsiteY7204" fmla="*/ 3470973 h 4276054"/>
              <a:gd name="connsiteX7205" fmla="*/ 1156899 w 7037992"/>
              <a:gd name="connsiteY7205" fmla="*/ 3470823 h 4276054"/>
              <a:gd name="connsiteX7206" fmla="*/ 1156837 w 7037992"/>
              <a:gd name="connsiteY7206" fmla="*/ 3467600 h 4276054"/>
              <a:gd name="connsiteX7207" fmla="*/ 1151894 w 7037992"/>
              <a:gd name="connsiteY7207" fmla="*/ 3466679 h 4276054"/>
              <a:gd name="connsiteX7208" fmla="*/ 1168783 w 7037992"/>
              <a:gd name="connsiteY7208" fmla="*/ 3459914 h 4276054"/>
              <a:gd name="connsiteX7209" fmla="*/ 1171259 w 7037992"/>
              <a:gd name="connsiteY7209" fmla="*/ 3458923 h 4276054"/>
              <a:gd name="connsiteX7210" fmla="*/ 1179182 w 7037992"/>
              <a:gd name="connsiteY7210" fmla="*/ 3443056 h 4276054"/>
              <a:gd name="connsiteX7211" fmla="*/ 1163336 w 7037992"/>
              <a:gd name="connsiteY7211" fmla="*/ 3447023 h 4276054"/>
              <a:gd name="connsiteX7212" fmla="*/ 1191066 w 7037992"/>
              <a:gd name="connsiteY7212" fmla="*/ 3427189 h 4276054"/>
              <a:gd name="connsiteX7213" fmla="*/ 1191066 w 7037992"/>
              <a:gd name="connsiteY7213" fmla="*/ 3431156 h 4276054"/>
              <a:gd name="connsiteX7214" fmla="*/ 1179182 w 7037992"/>
              <a:gd name="connsiteY7214" fmla="*/ 3435123 h 4276054"/>
              <a:gd name="connsiteX7215" fmla="*/ 1187104 w 7037992"/>
              <a:gd name="connsiteY7215" fmla="*/ 3447023 h 4276054"/>
              <a:gd name="connsiteX7216" fmla="*/ 1198988 w 7037992"/>
              <a:gd name="connsiteY7216" fmla="*/ 3447023 h 4276054"/>
              <a:gd name="connsiteX7217" fmla="*/ 1198988 w 7037992"/>
              <a:gd name="connsiteY7217" fmla="*/ 3435123 h 4276054"/>
              <a:gd name="connsiteX7218" fmla="*/ 1202950 w 7037992"/>
              <a:gd name="connsiteY7218" fmla="*/ 3439089 h 4276054"/>
              <a:gd name="connsiteX7219" fmla="*/ 1222756 w 7037992"/>
              <a:gd name="connsiteY7219" fmla="*/ 3431156 h 4276054"/>
              <a:gd name="connsiteX7220" fmla="*/ 1226718 w 7037992"/>
              <a:gd name="connsiteY7220" fmla="*/ 3431156 h 4276054"/>
              <a:gd name="connsiteX7221" fmla="*/ 1214834 w 7037992"/>
              <a:gd name="connsiteY7221" fmla="*/ 3423223 h 4276054"/>
              <a:gd name="connsiteX7222" fmla="*/ 1218795 w 7037992"/>
              <a:gd name="connsiteY7222" fmla="*/ 3411323 h 4276054"/>
              <a:gd name="connsiteX7223" fmla="*/ 1226456 w 7037992"/>
              <a:gd name="connsiteY7223" fmla="*/ 3412397 h 4276054"/>
              <a:gd name="connsiteX7224" fmla="*/ 1219785 w 7037992"/>
              <a:gd name="connsiteY7224" fmla="*/ 3416777 h 4276054"/>
              <a:gd name="connsiteX7225" fmla="*/ 1223004 w 7037992"/>
              <a:gd name="connsiteY7225" fmla="*/ 3415723 h 4276054"/>
              <a:gd name="connsiteX7226" fmla="*/ 1227925 w 7037992"/>
              <a:gd name="connsiteY7226" fmla="*/ 3412603 h 4276054"/>
              <a:gd name="connsiteX7227" fmla="*/ 1228079 w 7037992"/>
              <a:gd name="connsiteY7227" fmla="*/ 3412625 h 4276054"/>
              <a:gd name="connsiteX7228" fmla="*/ 1230999 w 7037992"/>
              <a:gd name="connsiteY7228" fmla="*/ 3410654 h 4276054"/>
              <a:gd name="connsiteX7229" fmla="*/ 1235512 w 7037992"/>
              <a:gd name="connsiteY7229" fmla="*/ 3407793 h 4276054"/>
              <a:gd name="connsiteX7230" fmla="*/ 1238602 w 7037992"/>
              <a:gd name="connsiteY7230" fmla="*/ 3407356 h 4276054"/>
              <a:gd name="connsiteX7231" fmla="*/ 1242249 w 7037992"/>
              <a:gd name="connsiteY7231" fmla="*/ 3408918 h 4276054"/>
              <a:gd name="connsiteX7232" fmla="*/ 1242563 w 7037992"/>
              <a:gd name="connsiteY7232" fmla="*/ 3423223 h 4276054"/>
              <a:gd name="connsiteX7233" fmla="*/ 1254447 w 7037992"/>
              <a:gd name="connsiteY7233" fmla="*/ 3419256 h 4276054"/>
              <a:gd name="connsiteX7234" fmla="*/ 1257913 w 7037992"/>
              <a:gd name="connsiteY7234" fmla="*/ 3416777 h 4276054"/>
              <a:gd name="connsiteX7235" fmla="*/ 1258014 w 7037992"/>
              <a:gd name="connsiteY7235" fmla="*/ 3415669 h 4276054"/>
              <a:gd name="connsiteX7236" fmla="*/ 1258284 w 7037992"/>
              <a:gd name="connsiteY7236" fmla="*/ 3415785 h 4276054"/>
              <a:gd name="connsiteX7237" fmla="*/ 1259399 w 7037992"/>
              <a:gd name="connsiteY7237" fmla="*/ 3415290 h 4276054"/>
              <a:gd name="connsiteX7238" fmla="*/ 1258112 w 7037992"/>
              <a:gd name="connsiteY7238" fmla="*/ 3414582 h 4276054"/>
              <a:gd name="connsiteX7239" fmla="*/ 1258408 w 7037992"/>
              <a:gd name="connsiteY7239" fmla="*/ 3411323 h 4276054"/>
              <a:gd name="connsiteX7240" fmla="*/ 1250486 w 7037992"/>
              <a:gd name="connsiteY7240" fmla="*/ 3411323 h 4276054"/>
              <a:gd name="connsiteX7241" fmla="*/ 1253085 w 7037992"/>
              <a:gd name="connsiteY7241" fmla="*/ 3411819 h 4276054"/>
              <a:gd name="connsiteX7242" fmla="*/ 1258112 w 7037992"/>
              <a:gd name="connsiteY7242" fmla="*/ 3414582 h 4276054"/>
              <a:gd name="connsiteX7243" fmla="*/ 1258014 w 7037992"/>
              <a:gd name="connsiteY7243" fmla="*/ 3415669 h 4276054"/>
              <a:gd name="connsiteX7244" fmla="*/ 1242249 w 7037992"/>
              <a:gd name="connsiteY7244" fmla="*/ 3408918 h 4276054"/>
              <a:gd name="connsiteX7245" fmla="*/ 1242192 w 7037992"/>
              <a:gd name="connsiteY7245" fmla="*/ 3406303 h 4276054"/>
              <a:gd name="connsiteX7246" fmla="*/ 1237051 w 7037992"/>
              <a:gd name="connsiteY7246" fmla="*/ 3406818 h 4276054"/>
              <a:gd name="connsiteX7247" fmla="*/ 1238168 w 7037992"/>
              <a:gd name="connsiteY7247" fmla="*/ 3406109 h 4276054"/>
              <a:gd name="connsiteX7248" fmla="*/ 1266331 w 7037992"/>
              <a:gd name="connsiteY7248" fmla="*/ 3387523 h 4276054"/>
              <a:gd name="connsiteX7249" fmla="*/ 1262370 w 7037992"/>
              <a:gd name="connsiteY7249" fmla="*/ 3391490 h 4276054"/>
              <a:gd name="connsiteX7250" fmla="*/ 1286138 w 7037992"/>
              <a:gd name="connsiteY7250" fmla="*/ 3379590 h 4276054"/>
              <a:gd name="connsiteX7251" fmla="*/ 1305944 w 7037992"/>
              <a:gd name="connsiteY7251" fmla="*/ 3379590 h 4276054"/>
              <a:gd name="connsiteX7252" fmla="*/ 1309906 w 7037992"/>
              <a:gd name="connsiteY7252" fmla="*/ 3375623 h 4276054"/>
              <a:gd name="connsiteX7253" fmla="*/ 1282176 w 7037992"/>
              <a:gd name="connsiteY7253" fmla="*/ 3371656 h 4276054"/>
              <a:gd name="connsiteX7254" fmla="*/ 1258408 w 7037992"/>
              <a:gd name="connsiteY7254" fmla="*/ 3359756 h 4276054"/>
              <a:gd name="connsiteX7255" fmla="*/ 1234640 w 7037992"/>
              <a:gd name="connsiteY7255" fmla="*/ 3359756 h 4276054"/>
              <a:gd name="connsiteX7256" fmla="*/ 1214834 w 7037992"/>
              <a:gd name="connsiteY7256" fmla="*/ 3379590 h 4276054"/>
              <a:gd name="connsiteX7257" fmla="*/ 1222756 w 7037992"/>
              <a:gd name="connsiteY7257" fmla="*/ 3363723 h 4276054"/>
              <a:gd name="connsiteX7258" fmla="*/ 1210872 w 7037992"/>
              <a:gd name="connsiteY7258" fmla="*/ 3363723 h 4276054"/>
              <a:gd name="connsiteX7259" fmla="*/ 1195027 w 7037992"/>
              <a:gd name="connsiteY7259" fmla="*/ 3375623 h 4276054"/>
              <a:gd name="connsiteX7260" fmla="*/ 1171259 w 7037992"/>
              <a:gd name="connsiteY7260" fmla="*/ 3383556 h 4276054"/>
              <a:gd name="connsiteX7261" fmla="*/ 1167298 w 7037992"/>
              <a:gd name="connsiteY7261" fmla="*/ 3387523 h 4276054"/>
              <a:gd name="connsiteX7262" fmla="*/ 1164777 w 7037992"/>
              <a:gd name="connsiteY7262" fmla="*/ 3392572 h 4276054"/>
              <a:gd name="connsiteX7263" fmla="*/ 1159375 w 7037992"/>
              <a:gd name="connsiteY7263" fmla="*/ 3391490 h 4276054"/>
              <a:gd name="connsiteX7264" fmla="*/ 1163336 w 7037992"/>
              <a:gd name="connsiteY7264" fmla="*/ 3395456 h 4276054"/>
              <a:gd name="connsiteX7265" fmla="*/ 1163831 w 7037992"/>
              <a:gd name="connsiteY7265" fmla="*/ 3394465 h 4276054"/>
              <a:gd name="connsiteX7266" fmla="*/ 1164777 w 7037992"/>
              <a:gd name="connsiteY7266" fmla="*/ 3392572 h 4276054"/>
              <a:gd name="connsiteX7267" fmla="*/ 1170379 w 7037992"/>
              <a:gd name="connsiteY7267" fmla="*/ 3393694 h 4276054"/>
              <a:gd name="connsiteX7268" fmla="*/ 1170908 w 7037992"/>
              <a:gd name="connsiteY7268" fmla="*/ 3394754 h 4276054"/>
              <a:gd name="connsiteX7269" fmla="*/ 1166617 w 7037992"/>
              <a:gd name="connsiteY7269" fmla="*/ 3398741 h 4276054"/>
              <a:gd name="connsiteX7270" fmla="*/ 1154253 w 7037992"/>
              <a:gd name="connsiteY7270" fmla="*/ 3408999 h 4276054"/>
              <a:gd name="connsiteX7271" fmla="*/ 1151947 w 7037992"/>
              <a:gd name="connsiteY7271" fmla="*/ 3404381 h 4276054"/>
              <a:gd name="connsiteX7272" fmla="*/ 1151452 w 7037992"/>
              <a:gd name="connsiteY7272" fmla="*/ 3403390 h 4276054"/>
              <a:gd name="connsiteX7273" fmla="*/ 1131646 w 7037992"/>
              <a:gd name="connsiteY7273" fmla="*/ 3407356 h 4276054"/>
              <a:gd name="connsiteX7274" fmla="*/ 1143530 w 7037992"/>
              <a:gd name="connsiteY7274" fmla="*/ 3415289 h 4276054"/>
              <a:gd name="connsiteX7275" fmla="*/ 1147491 w 7037992"/>
              <a:gd name="connsiteY7275" fmla="*/ 3419256 h 4276054"/>
              <a:gd name="connsiteX7276" fmla="*/ 1147491 w 7037992"/>
              <a:gd name="connsiteY7276" fmla="*/ 3423223 h 4276054"/>
              <a:gd name="connsiteX7277" fmla="*/ 1123723 w 7037992"/>
              <a:gd name="connsiteY7277" fmla="*/ 3427189 h 4276054"/>
              <a:gd name="connsiteX7278" fmla="*/ 1131646 w 7037992"/>
              <a:gd name="connsiteY7278" fmla="*/ 3435123 h 4276054"/>
              <a:gd name="connsiteX7279" fmla="*/ 1131646 w 7037992"/>
              <a:gd name="connsiteY7279" fmla="*/ 3439089 h 4276054"/>
              <a:gd name="connsiteX7280" fmla="*/ 1115800 w 7037992"/>
              <a:gd name="connsiteY7280" fmla="*/ 3435123 h 4276054"/>
              <a:gd name="connsiteX7281" fmla="*/ 1111839 w 7037992"/>
              <a:gd name="connsiteY7281" fmla="*/ 3435123 h 4276054"/>
              <a:gd name="connsiteX7282" fmla="*/ 1107878 w 7037992"/>
              <a:gd name="connsiteY7282" fmla="*/ 3450989 h 4276054"/>
              <a:gd name="connsiteX7283" fmla="*/ 1092032 w 7037992"/>
              <a:gd name="connsiteY7283" fmla="*/ 3458923 h 4276054"/>
              <a:gd name="connsiteX7284" fmla="*/ 1084110 w 7037992"/>
              <a:gd name="connsiteY7284" fmla="*/ 3458923 h 4276054"/>
              <a:gd name="connsiteX7285" fmla="*/ 1088071 w 7037992"/>
              <a:gd name="connsiteY7285" fmla="*/ 3450989 h 4276054"/>
              <a:gd name="connsiteX7286" fmla="*/ 1088071 w 7037992"/>
              <a:gd name="connsiteY7286" fmla="*/ 3439089 h 4276054"/>
              <a:gd name="connsiteX7287" fmla="*/ 1072226 w 7037992"/>
              <a:gd name="connsiteY7287" fmla="*/ 3443056 h 4276054"/>
              <a:gd name="connsiteX7288" fmla="*/ 1072226 w 7037992"/>
              <a:gd name="connsiteY7288" fmla="*/ 3439089 h 4276054"/>
              <a:gd name="connsiteX7289" fmla="*/ 1084110 w 7037992"/>
              <a:gd name="connsiteY7289" fmla="*/ 3435123 h 4276054"/>
              <a:gd name="connsiteX7290" fmla="*/ 1092032 w 7037992"/>
              <a:gd name="connsiteY7290" fmla="*/ 3415289 h 4276054"/>
              <a:gd name="connsiteX7291" fmla="*/ 1084110 w 7037992"/>
              <a:gd name="connsiteY7291" fmla="*/ 3411323 h 4276054"/>
              <a:gd name="connsiteX7292" fmla="*/ 1092032 w 7037992"/>
              <a:gd name="connsiteY7292" fmla="*/ 3403390 h 4276054"/>
              <a:gd name="connsiteX7293" fmla="*/ 1123723 w 7037992"/>
              <a:gd name="connsiteY7293" fmla="*/ 3387523 h 4276054"/>
              <a:gd name="connsiteX7294" fmla="*/ 1127684 w 7037992"/>
              <a:gd name="connsiteY7294" fmla="*/ 3387523 h 4276054"/>
              <a:gd name="connsiteX7295" fmla="*/ 1155414 w 7037992"/>
              <a:gd name="connsiteY7295" fmla="*/ 3383556 h 4276054"/>
              <a:gd name="connsiteX7296" fmla="*/ 1151452 w 7037992"/>
              <a:gd name="connsiteY7296" fmla="*/ 3387523 h 4276054"/>
              <a:gd name="connsiteX7297" fmla="*/ 1155414 w 7037992"/>
              <a:gd name="connsiteY7297" fmla="*/ 3391490 h 4276054"/>
              <a:gd name="connsiteX7298" fmla="*/ 1163336 w 7037992"/>
              <a:gd name="connsiteY7298" fmla="*/ 3383556 h 4276054"/>
              <a:gd name="connsiteX7299" fmla="*/ 1155414 w 7037992"/>
              <a:gd name="connsiteY7299" fmla="*/ 3375623 h 4276054"/>
              <a:gd name="connsiteX7300" fmla="*/ 1163336 w 7037992"/>
              <a:gd name="connsiteY7300" fmla="*/ 3363723 h 4276054"/>
              <a:gd name="connsiteX7301" fmla="*/ 1152938 w 7037992"/>
              <a:gd name="connsiteY7301" fmla="*/ 3360252 h 4276054"/>
              <a:gd name="connsiteX7302" fmla="*/ 1151452 w 7037992"/>
              <a:gd name="connsiteY7302" fmla="*/ 3359756 h 4276054"/>
              <a:gd name="connsiteX7303" fmla="*/ 1163336 w 7037992"/>
              <a:gd name="connsiteY7303" fmla="*/ 3351823 h 4276054"/>
              <a:gd name="connsiteX7304" fmla="*/ 1167298 w 7037992"/>
              <a:gd name="connsiteY7304" fmla="*/ 3359756 h 4276054"/>
              <a:gd name="connsiteX7305" fmla="*/ 1175220 w 7037992"/>
              <a:gd name="connsiteY7305" fmla="*/ 3335956 h 4276054"/>
              <a:gd name="connsiteX7306" fmla="*/ 1171259 w 7037992"/>
              <a:gd name="connsiteY7306" fmla="*/ 3331990 h 4276054"/>
              <a:gd name="connsiteX7307" fmla="*/ 1171259 w 7037992"/>
              <a:gd name="connsiteY7307" fmla="*/ 3320090 h 4276054"/>
              <a:gd name="connsiteX7308" fmla="*/ 1183143 w 7037992"/>
              <a:gd name="connsiteY7308" fmla="*/ 3331990 h 4276054"/>
              <a:gd name="connsiteX7309" fmla="*/ 1187104 w 7037992"/>
              <a:gd name="connsiteY7309" fmla="*/ 3331990 h 4276054"/>
              <a:gd name="connsiteX7310" fmla="*/ 1190570 w 7037992"/>
              <a:gd name="connsiteY7310" fmla="*/ 3321578 h 4276054"/>
              <a:gd name="connsiteX7311" fmla="*/ 1190602 w 7037992"/>
              <a:gd name="connsiteY7311" fmla="*/ 3321482 h 4276054"/>
              <a:gd name="connsiteX7312" fmla="*/ 1191066 w 7037992"/>
              <a:gd name="connsiteY7312" fmla="*/ 3321430 h 4276054"/>
              <a:gd name="connsiteX7313" fmla="*/ 1191066 w 7037992"/>
              <a:gd name="connsiteY7313" fmla="*/ 3324056 h 4276054"/>
              <a:gd name="connsiteX7314" fmla="*/ 1202950 w 7037992"/>
              <a:gd name="connsiteY7314" fmla="*/ 3320090 h 4276054"/>
              <a:gd name="connsiteX7315" fmla="*/ 1206911 w 7037992"/>
              <a:gd name="connsiteY7315" fmla="*/ 3320090 h 4276054"/>
              <a:gd name="connsiteX7316" fmla="*/ 1214834 w 7037992"/>
              <a:gd name="connsiteY7316" fmla="*/ 3312156 h 4276054"/>
              <a:gd name="connsiteX7317" fmla="*/ 1226718 w 7037992"/>
              <a:gd name="connsiteY7317" fmla="*/ 3312156 h 4276054"/>
              <a:gd name="connsiteX7318" fmla="*/ 1219785 w 7037992"/>
              <a:gd name="connsiteY7318" fmla="*/ 3305215 h 4276054"/>
              <a:gd name="connsiteX7319" fmla="*/ 1219695 w 7037992"/>
              <a:gd name="connsiteY7319" fmla="*/ 3305125 h 4276054"/>
              <a:gd name="connsiteX7320" fmla="*/ 1230679 w 7037992"/>
              <a:gd name="connsiteY7320" fmla="*/ 3300257 h 4276054"/>
              <a:gd name="connsiteX7321" fmla="*/ 1234640 w 7037992"/>
              <a:gd name="connsiteY7321" fmla="*/ 3296290 h 4276054"/>
              <a:gd name="connsiteX7322" fmla="*/ 1233636 w 7037992"/>
              <a:gd name="connsiteY7322" fmla="*/ 3295787 h 4276054"/>
              <a:gd name="connsiteX7323" fmla="*/ 1233907 w 7037992"/>
              <a:gd name="connsiteY7323" fmla="*/ 3293781 h 4276054"/>
              <a:gd name="connsiteX7324" fmla="*/ 1242114 w 7037992"/>
              <a:gd name="connsiteY7324" fmla="*/ 3290363 h 4276054"/>
              <a:gd name="connsiteX7325" fmla="*/ 1270292 w 7037992"/>
              <a:gd name="connsiteY7325" fmla="*/ 3280423 h 4276054"/>
              <a:gd name="connsiteX7326" fmla="*/ 1278215 w 7037992"/>
              <a:gd name="connsiteY7326" fmla="*/ 3280423 h 4276054"/>
              <a:gd name="connsiteX7327" fmla="*/ 1274254 w 7037992"/>
              <a:gd name="connsiteY7327" fmla="*/ 3284390 h 4276054"/>
              <a:gd name="connsiteX7328" fmla="*/ 1282176 w 7037992"/>
              <a:gd name="connsiteY7328" fmla="*/ 3288357 h 4276054"/>
              <a:gd name="connsiteX7329" fmla="*/ 1278215 w 7037992"/>
              <a:gd name="connsiteY7329" fmla="*/ 3292323 h 4276054"/>
              <a:gd name="connsiteX7330" fmla="*/ 1294060 w 7037992"/>
              <a:gd name="connsiteY7330" fmla="*/ 3304223 h 4276054"/>
              <a:gd name="connsiteX7331" fmla="*/ 1282176 w 7037992"/>
              <a:gd name="connsiteY7331" fmla="*/ 3308190 h 4276054"/>
              <a:gd name="connsiteX7332" fmla="*/ 1284231 w 7037992"/>
              <a:gd name="connsiteY7332" fmla="*/ 3312872 h 4276054"/>
              <a:gd name="connsiteX7333" fmla="*/ 1277720 w 7037992"/>
              <a:gd name="connsiteY7333" fmla="*/ 3313210 h 4276054"/>
              <a:gd name="connsiteX7334" fmla="*/ 1284652 w 7037992"/>
              <a:gd name="connsiteY7334" fmla="*/ 3313830 h 4276054"/>
              <a:gd name="connsiteX7335" fmla="*/ 1284231 w 7037992"/>
              <a:gd name="connsiteY7335" fmla="*/ 3312872 h 4276054"/>
              <a:gd name="connsiteX7336" fmla="*/ 1298022 w 7037992"/>
              <a:gd name="connsiteY7336" fmla="*/ 3312156 h 4276054"/>
              <a:gd name="connsiteX7337" fmla="*/ 1298022 w 7037992"/>
              <a:gd name="connsiteY7337" fmla="*/ 3300257 h 4276054"/>
              <a:gd name="connsiteX7338" fmla="*/ 1309906 w 7037992"/>
              <a:gd name="connsiteY7338" fmla="*/ 3292323 h 4276054"/>
              <a:gd name="connsiteX7339" fmla="*/ 1345558 w 7037992"/>
              <a:gd name="connsiteY7339" fmla="*/ 3288357 h 4276054"/>
              <a:gd name="connsiteX7340" fmla="*/ 1345558 w 7037992"/>
              <a:gd name="connsiteY7340" fmla="*/ 3280423 h 4276054"/>
              <a:gd name="connsiteX7341" fmla="*/ 1325751 w 7037992"/>
              <a:gd name="connsiteY7341" fmla="*/ 3280423 h 4276054"/>
              <a:gd name="connsiteX7342" fmla="*/ 1298021 w 7037992"/>
              <a:gd name="connsiteY7342" fmla="*/ 3273482 h 4276054"/>
              <a:gd name="connsiteX7343" fmla="*/ 1296856 w 7037992"/>
              <a:gd name="connsiteY7343" fmla="*/ 3273190 h 4276054"/>
              <a:gd name="connsiteX7344" fmla="*/ 1294060 w 7037992"/>
              <a:gd name="connsiteY7344" fmla="*/ 3260590 h 4276054"/>
              <a:gd name="connsiteX7345" fmla="*/ 1270292 w 7037992"/>
              <a:gd name="connsiteY7345" fmla="*/ 3268523 h 4276054"/>
              <a:gd name="connsiteX7346" fmla="*/ 1258408 w 7037992"/>
              <a:gd name="connsiteY7346" fmla="*/ 3260590 h 4276054"/>
              <a:gd name="connsiteX7347" fmla="*/ 1270292 w 7037992"/>
              <a:gd name="connsiteY7347" fmla="*/ 3260590 h 4276054"/>
              <a:gd name="connsiteX7348" fmla="*/ 1274254 w 7037992"/>
              <a:gd name="connsiteY7348" fmla="*/ 3260590 h 4276054"/>
              <a:gd name="connsiteX7349" fmla="*/ 1270292 w 7037992"/>
              <a:gd name="connsiteY7349" fmla="*/ 3252657 h 4276054"/>
              <a:gd name="connsiteX7350" fmla="*/ 1290099 w 7037992"/>
              <a:gd name="connsiteY7350" fmla="*/ 3260590 h 4276054"/>
              <a:gd name="connsiteX7351" fmla="*/ 1286138 w 7037992"/>
              <a:gd name="connsiteY7351" fmla="*/ 3248690 h 4276054"/>
              <a:gd name="connsiteX7352" fmla="*/ 1258408 w 7037992"/>
              <a:gd name="connsiteY7352" fmla="*/ 3244723 h 4276054"/>
              <a:gd name="connsiteX7353" fmla="*/ 1254447 w 7037992"/>
              <a:gd name="connsiteY7353" fmla="*/ 3240757 h 4276054"/>
              <a:gd name="connsiteX7354" fmla="*/ 1238602 w 7037992"/>
              <a:gd name="connsiteY7354" fmla="*/ 3236790 h 4276054"/>
              <a:gd name="connsiteX7355" fmla="*/ 1228203 w 7037992"/>
              <a:gd name="connsiteY7355" fmla="*/ 3243732 h 4276054"/>
              <a:gd name="connsiteX7356" fmla="*/ 1227510 w 7037992"/>
              <a:gd name="connsiteY7356" fmla="*/ 3244194 h 4276054"/>
              <a:gd name="connsiteX7357" fmla="*/ 1229441 w 7037992"/>
              <a:gd name="connsiteY7357" fmla="*/ 3240757 h 4276054"/>
              <a:gd name="connsiteX7358" fmla="*/ 1228698 w 7037992"/>
              <a:gd name="connsiteY7358" fmla="*/ 3237782 h 4276054"/>
              <a:gd name="connsiteX7359" fmla="*/ 1222756 w 7037992"/>
              <a:gd name="connsiteY7359" fmla="*/ 3240757 h 4276054"/>
              <a:gd name="connsiteX7360" fmla="*/ 1219785 w 7037992"/>
              <a:gd name="connsiteY7360" fmla="*/ 3237782 h 4276054"/>
              <a:gd name="connsiteX7361" fmla="*/ 1218795 w 7037992"/>
              <a:gd name="connsiteY7361" fmla="*/ 3236790 h 4276054"/>
              <a:gd name="connsiteX7362" fmla="*/ 1198988 w 7037992"/>
              <a:gd name="connsiteY7362" fmla="*/ 3240757 h 4276054"/>
              <a:gd name="connsiteX7363" fmla="*/ 1210872 w 7037992"/>
              <a:gd name="connsiteY7363" fmla="*/ 3248690 h 4276054"/>
              <a:gd name="connsiteX7364" fmla="*/ 1198988 w 7037992"/>
              <a:gd name="connsiteY7364" fmla="*/ 3248690 h 4276054"/>
              <a:gd name="connsiteX7365" fmla="*/ 1191066 w 7037992"/>
              <a:gd name="connsiteY7365" fmla="*/ 3240757 h 4276054"/>
              <a:gd name="connsiteX7366" fmla="*/ 1167298 w 7037992"/>
              <a:gd name="connsiteY7366" fmla="*/ 3244723 h 4276054"/>
              <a:gd name="connsiteX7367" fmla="*/ 1155414 w 7037992"/>
              <a:gd name="connsiteY7367" fmla="*/ 3260590 h 4276054"/>
              <a:gd name="connsiteX7368" fmla="*/ 1147491 w 7037992"/>
              <a:gd name="connsiteY7368" fmla="*/ 3252657 h 4276054"/>
              <a:gd name="connsiteX7369" fmla="*/ 1155414 w 7037992"/>
              <a:gd name="connsiteY7369" fmla="*/ 3248690 h 4276054"/>
              <a:gd name="connsiteX7370" fmla="*/ 1127684 w 7037992"/>
              <a:gd name="connsiteY7370" fmla="*/ 3245219 h 4276054"/>
              <a:gd name="connsiteX7371" fmla="*/ 1127201 w 7037992"/>
              <a:gd name="connsiteY7371" fmla="*/ 3245159 h 4276054"/>
              <a:gd name="connsiteX7372" fmla="*/ 1128389 w 7037992"/>
              <a:gd name="connsiteY7372" fmla="*/ 3244579 h 4276054"/>
              <a:gd name="connsiteX7373" fmla="*/ 1135854 w 7037992"/>
              <a:gd name="connsiteY7373" fmla="*/ 3243050 h 4276054"/>
              <a:gd name="connsiteX7374" fmla="*/ 1151452 w 7037992"/>
              <a:gd name="connsiteY7374" fmla="*/ 3244723 h 4276054"/>
              <a:gd name="connsiteX7375" fmla="*/ 1151452 w 7037992"/>
              <a:gd name="connsiteY7375" fmla="*/ 3232823 h 4276054"/>
              <a:gd name="connsiteX7376" fmla="*/ 1167298 w 7037992"/>
              <a:gd name="connsiteY7376" fmla="*/ 3224890 h 4276054"/>
              <a:gd name="connsiteX7377" fmla="*/ 1155414 w 7037992"/>
              <a:gd name="connsiteY7377" fmla="*/ 3216957 h 4276054"/>
              <a:gd name="connsiteX7378" fmla="*/ 1151452 w 7037992"/>
              <a:gd name="connsiteY7378" fmla="*/ 3220923 h 4276054"/>
              <a:gd name="connsiteX7379" fmla="*/ 1147491 w 7037992"/>
              <a:gd name="connsiteY7379" fmla="*/ 3216957 h 4276054"/>
              <a:gd name="connsiteX7380" fmla="*/ 1135607 w 7037992"/>
              <a:gd name="connsiteY7380" fmla="*/ 3228857 h 4276054"/>
              <a:gd name="connsiteX7381" fmla="*/ 1139568 w 7037992"/>
              <a:gd name="connsiteY7381" fmla="*/ 3220923 h 4276054"/>
              <a:gd name="connsiteX7382" fmla="*/ 1148481 w 7037992"/>
              <a:gd name="connsiteY7382" fmla="*/ 3214478 h 4276054"/>
              <a:gd name="connsiteX7383" fmla="*/ 1147957 w 7037992"/>
              <a:gd name="connsiteY7383" fmla="*/ 3213574 h 4276054"/>
              <a:gd name="connsiteX7384" fmla="*/ 1148481 w 7037992"/>
              <a:gd name="connsiteY7384" fmla="*/ 3213486 h 4276054"/>
              <a:gd name="connsiteX7385" fmla="*/ 1151452 w 7037992"/>
              <a:gd name="connsiteY7385" fmla="*/ 3212990 h 4276054"/>
              <a:gd name="connsiteX7386" fmla="*/ 1143530 w 7037992"/>
              <a:gd name="connsiteY7386" fmla="*/ 3205057 h 4276054"/>
              <a:gd name="connsiteX7387" fmla="*/ 1127684 w 7037992"/>
              <a:gd name="connsiteY7387" fmla="*/ 3209023 h 4276054"/>
              <a:gd name="connsiteX7388" fmla="*/ 1127684 w 7037992"/>
              <a:gd name="connsiteY7388" fmla="*/ 3181257 h 4276054"/>
              <a:gd name="connsiteX7389" fmla="*/ 1139568 w 7037992"/>
              <a:gd name="connsiteY7389" fmla="*/ 3181257 h 4276054"/>
              <a:gd name="connsiteX7390" fmla="*/ 1143530 w 7037992"/>
              <a:gd name="connsiteY7390" fmla="*/ 3173324 h 4276054"/>
              <a:gd name="connsiteX7391" fmla="*/ 1159375 w 7037992"/>
              <a:gd name="connsiteY7391" fmla="*/ 3173324 h 4276054"/>
              <a:gd name="connsiteX7392" fmla="*/ 1159375 w 7037992"/>
              <a:gd name="connsiteY7392" fmla="*/ 3169357 h 4276054"/>
              <a:gd name="connsiteX7393" fmla="*/ 1179182 w 7037992"/>
              <a:gd name="connsiteY7393" fmla="*/ 3165390 h 4276054"/>
              <a:gd name="connsiteX7394" fmla="*/ 1173600 w 7037992"/>
              <a:gd name="connsiteY7394" fmla="*/ 3162596 h 4276054"/>
              <a:gd name="connsiteX7395" fmla="*/ 1175715 w 7037992"/>
              <a:gd name="connsiteY7395" fmla="*/ 3161920 h 4276054"/>
              <a:gd name="connsiteX7396" fmla="*/ 1173986 w 7037992"/>
              <a:gd name="connsiteY7396" fmla="*/ 3160513 h 4276054"/>
              <a:gd name="connsiteX7397" fmla="*/ 1178686 w 7037992"/>
              <a:gd name="connsiteY7397" fmla="*/ 3158945 h 4276054"/>
              <a:gd name="connsiteX7398" fmla="*/ 1183143 w 7037992"/>
              <a:gd name="connsiteY7398" fmla="*/ 3153490 h 4276054"/>
              <a:gd name="connsiteX7399" fmla="*/ 1163336 w 7037992"/>
              <a:gd name="connsiteY7399" fmla="*/ 3145557 h 4276054"/>
              <a:gd name="connsiteX7400" fmla="*/ 1164512 w 7037992"/>
              <a:gd name="connsiteY7400" fmla="*/ 3152809 h 4276054"/>
              <a:gd name="connsiteX7401" fmla="*/ 1173986 w 7037992"/>
              <a:gd name="connsiteY7401" fmla="*/ 3160513 h 4276054"/>
              <a:gd name="connsiteX7402" fmla="*/ 1171259 w 7037992"/>
              <a:gd name="connsiteY7402" fmla="*/ 3161424 h 4276054"/>
              <a:gd name="connsiteX7403" fmla="*/ 1172249 w 7037992"/>
              <a:gd name="connsiteY7403" fmla="*/ 3161920 h 4276054"/>
              <a:gd name="connsiteX7404" fmla="*/ 1173600 w 7037992"/>
              <a:gd name="connsiteY7404" fmla="*/ 3162596 h 4276054"/>
              <a:gd name="connsiteX7405" fmla="*/ 1172806 w 7037992"/>
              <a:gd name="connsiteY7405" fmla="*/ 3162849 h 4276054"/>
              <a:gd name="connsiteX7406" fmla="*/ 1131646 w 7037992"/>
              <a:gd name="connsiteY7406" fmla="*/ 3145557 h 4276054"/>
              <a:gd name="connsiteX7407" fmla="*/ 1119762 w 7037992"/>
              <a:gd name="connsiteY7407" fmla="*/ 3133657 h 4276054"/>
              <a:gd name="connsiteX7408" fmla="*/ 1115800 w 7037992"/>
              <a:gd name="connsiteY7408" fmla="*/ 3137624 h 4276054"/>
              <a:gd name="connsiteX7409" fmla="*/ 1131646 w 7037992"/>
              <a:gd name="connsiteY7409" fmla="*/ 3121757 h 4276054"/>
              <a:gd name="connsiteX7410" fmla="*/ 1147491 w 7037992"/>
              <a:gd name="connsiteY7410" fmla="*/ 3125724 h 4276054"/>
              <a:gd name="connsiteX7411" fmla="*/ 1151452 w 7037992"/>
              <a:gd name="connsiteY7411" fmla="*/ 3121757 h 4276054"/>
              <a:gd name="connsiteX7412" fmla="*/ 1147491 w 7037992"/>
              <a:gd name="connsiteY7412" fmla="*/ 3117790 h 4276054"/>
              <a:gd name="connsiteX7413" fmla="*/ 1163336 w 7037992"/>
              <a:gd name="connsiteY7413" fmla="*/ 3109857 h 4276054"/>
              <a:gd name="connsiteX7414" fmla="*/ 1151452 w 7037992"/>
              <a:gd name="connsiteY7414" fmla="*/ 3105890 h 4276054"/>
              <a:gd name="connsiteX7415" fmla="*/ 1159375 w 7037992"/>
              <a:gd name="connsiteY7415" fmla="*/ 3097957 h 4276054"/>
              <a:gd name="connsiteX7416" fmla="*/ 1159375 w 7037992"/>
              <a:gd name="connsiteY7416" fmla="*/ 3086057 h 4276054"/>
              <a:gd name="connsiteX7417" fmla="*/ 1143530 w 7037992"/>
              <a:gd name="connsiteY7417" fmla="*/ 3078124 h 4276054"/>
              <a:gd name="connsiteX7418" fmla="*/ 1151452 w 7037992"/>
              <a:gd name="connsiteY7418" fmla="*/ 3070191 h 4276054"/>
              <a:gd name="connsiteX7419" fmla="*/ 1127684 w 7037992"/>
              <a:gd name="connsiteY7419" fmla="*/ 3054324 h 4276054"/>
              <a:gd name="connsiteX7420" fmla="*/ 1127684 w 7037992"/>
              <a:gd name="connsiteY7420" fmla="*/ 3034491 h 4276054"/>
              <a:gd name="connsiteX7421" fmla="*/ 1139568 w 7037992"/>
              <a:gd name="connsiteY7421" fmla="*/ 3030524 h 4276054"/>
              <a:gd name="connsiteX7422" fmla="*/ 1139568 w 7037992"/>
              <a:gd name="connsiteY7422" fmla="*/ 3016641 h 4276054"/>
              <a:gd name="connsiteX7423" fmla="*/ 1139568 w 7037992"/>
              <a:gd name="connsiteY7423" fmla="*/ 3015401 h 4276054"/>
              <a:gd name="connsiteX7424" fmla="*/ 1143530 w 7037992"/>
              <a:gd name="connsiteY7424" fmla="*/ 3014657 h 4276054"/>
              <a:gd name="connsiteX7425" fmla="*/ 1127684 w 7037992"/>
              <a:gd name="connsiteY7425" fmla="*/ 3006724 h 4276054"/>
              <a:gd name="connsiteX7426" fmla="*/ 1135607 w 7037992"/>
              <a:gd name="connsiteY7426" fmla="*/ 3002757 h 4276054"/>
              <a:gd name="connsiteX7427" fmla="*/ 1163336 w 7037992"/>
              <a:gd name="connsiteY7427" fmla="*/ 3006724 h 4276054"/>
              <a:gd name="connsiteX7428" fmla="*/ 1167298 w 7037992"/>
              <a:gd name="connsiteY7428" fmla="*/ 3006724 h 4276054"/>
              <a:gd name="connsiteX7429" fmla="*/ 1167298 w 7037992"/>
              <a:gd name="connsiteY7429" fmla="*/ 2998791 h 4276054"/>
              <a:gd name="connsiteX7430" fmla="*/ 1171259 w 7037992"/>
              <a:gd name="connsiteY7430" fmla="*/ 2994824 h 4276054"/>
              <a:gd name="connsiteX7431" fmla="*/ 1155414 w 7037992"/>
              <a:gd name="connsiteY7431" fmla="*/ 2982924 h 4276054"/>
              <a:gd name="connsiteX7432" fmla="*/ 1151452 w 7037992"/>
              <a:gd name="connsiteY7432" fmla="*/ 2982924 h 4276054"/>
              <a:gd name="connsiteX7433" fmla="*/ 1175220 w 7037992"/>
              <a:gd name="connsiteY7433" fmla="*/ 2974991 h 4276054"/>
              <a:gd name="connsiteX7434" fmla="*/ 1179182 w 7037992"/>
              <a:gd name="connsiteY7434" fmla="*/ 2974991 h 4276054"/>
              <a:gd name="connsiteX7435" fmla="*/ 1175220 w 7037992"/>
              <a:gd name="connsiteY7435" fmla="*/ 2979949 h 4276054"/>
              <a:gd name="connsiteX7436" fmla="*/ 1171259 w 7037992"/>
              <a:gd name="connsiteY7436" fmla="*/ 2978958 h 4276054"/>
              <a:gd name="connsiteX7437" fmla="*/ 1175220 w 7037992"/>
              <a:gd name="connsiteY7437" fmla="*/ 2979950 h 4276054"/>
              <a:gd name="connsiteX7438" fmla="*/ 1175220 w 7037992"/>
              <a:gd name="connsiteY7438" fmla="*/ 2979949 h 4276054"/>
              <a:gd name="connsiteX7439" fmla="*/ 1185124 w 7037992"/>
              <a:gd name="connsiteY7439" fmla="*/ 2982428 h 4276054"/>
              <a:gd name="connsiteX7440" fmla="*/ 1187104 w 7037992"/>
              <a:gd name="connsiteY7440" fmla="*/ 2982924 h 4276054"/>
              <a:gd name="connsiteX7441" fmla="*/ 1202950 w 7037992"/>
              <a:gd name="connsiteY7441" fmla="*/ 2978958 h 4276054"/>
              <a:gd name="connsiteX7442" fmla="*/ 1202950 w 7037992"/>
              <a:gd name="connsiteY7442" fmla="*/ 2963091 h 4276054"/>
              <a:gd name="connsiteX7443" fmla="*/ 1222756 w 7037992"/>
              <a:gd name="connsiteY7443" fmla="*/ 2963091 h 4276054"/>
              <a:gd name="connsiteX7444" fmla="*/ 1222756 w 7037992"/>
              <a:gd name="connsiteY7444" fmla="*/ 2959124 h 4276054"/>
              <a:gd name="connsiteX7445" fmla="*/ 1242563 w 7037992"/>
              <a:gd name="connsiteY7445" fmla="*/ 2955158 h 4276054"/>
              <a:gd name="connsiteX7446" fmla="*/ 1254447 w 7037992"/>
              <a:gd name="connsiteY7446" fmla="*/ 2955158 h 4276054"/>
              <a:gd name="connsiteX7447" fmla="*/ 1266331 w 7037992"/>
              <a:gd name="connsiteY7447" fmla="*/ 2939291 h 4276054"/>
              <a:gd name="connsiteX7448" fmla="*/ 1258408 w 7037992"/>
              <a:gd name="connsiteY7448" fmla="*/ 2927391 h 4276054"/>
              <a:gd name="connsiteX7449" fmla="*/ 1242563 w 7037992"/>
              <a:gd name="connsiteY7449" fmla="*/ 2927391 h 4276054"/>
              <a:gd name="connsiteX7450" fmla="*/ 1234640 w 7037992"/>
              <a:gd name="connsiteY7450" fmla="*/ 2935324 h 4276054"/>
              <a:gd name="connsiteX7451" fmla="*/ 1230679 w 7037992"/>
              <a:gd name="connsiteY7451" fmla="*/ 2919458 h 4276054"/>
              <a:gd name="connsiteX7452" fmla="*/ 1218795 w 7037992"/>
              <a:gd name="connsiteY7452" fmla="*/ 2919458 h 4276054"/>
              <a:gd name="connsiteX7453" fmla="*/ 1218795 w 7037992"/>
              <a:gd name="connsiteY7453" fmla="*/ 2931358 h 4276054"/>
              <a:gd name="connsiteX7454" fmla="*/ 1195027 w 7037992"/>
              <a:gd name="connsiteY7454" fmla="*/ 2943258 h 4276054"/>
              <a:gd name="connsiteX7455" fmla="*/ 1183143 w 7037992"/>
              <a:gd name="connsiteY7455" fmla="*/ 2943258 h 4276054"/>
              <a:gd name="connsiteX7456" fmla="*/ 1179182 w 7037992"/>
              <a:gd name="connsiteY7456" fmla="*/ 2931358 h 4276054"/>
              <a:gd name="connsiteX7457" fmla="*/ 1167298 w 7037992"/>
              <a:gd name="connsiteY7457" fmla="*/ 2927391 h 4276054"/>
              <a:gd name="connsiteX7458" fmla="*/ 1183143 w 7037992"/>
              <a:gd name="connsiteY7458" fmla="*/ 2919458 h 4276054"/>
              <a:gd name="connsiteX7459" fmla="*/ 1198988 w 7037992"/>
              <a:gd name="connsiteY7459" fmla="*/ 2931358 h 4276054"/>
              <a:gd name="connsiteX7460" fmla="*/ 1206911 w 7037992"/>
              <a:gd name="connsiteY7460" fmla="*/ 2919458 h 4276054"/>
              <a:gd name="connsiteX7461" fmla="*/ 1202950 w 7037992"/>
              <a:gd name="connsiteY7461" fmla="*/ 2915491 h 4276054"/>
              <a:gd name="connsiteX7462" fmla="*/ 1191066 w 7037992"/>
              <a:gd name="connsiteY7462" fmla="*/ 2919458 h 4276054"/>
              <a:gd name="connsiteX7463" fmla="*/ 1187104 w 7037992"/>
              <a:gd name="connsiteY7463" fmla="*/ 2907558 h 4276054"/>
              <a:gd name="connsiteX7464" fmla="*/ 1187104 w 7037992"/>
              <a:gd name="connsiteY7464" fmla="*/ 2903591 h 4276054"/>
              <a:gd name="connsiteX7465" fmla="*/ 1195027 w 7037992"/>
              <a:gd name="connsiteY7465" fmla="*/ 2899624 h 4276054"/>
              <a:gd name="connsiteX7466" fmla="*/ 1198988 w 7037992"/>
              <a:gd name="connsiteY7466" fmla="*/ 2903591 h 4276054"/>
              <a:gd name="connsiteX7467" fmla="*/ 1210872 w 7037992"/>
              <a:gd name="connsiteY7467" fmla="*/ 2899624 h 4276054"/>
              <a:gd name="connsiteX7468" fmla="*/ 1202950 w 7037992"/>
              <a:gd name="connsiteY7468" fmla="*/ 2891691 h 4276054"/>
              <a:gd name="connsiteX7469" fmla="*/ 1210872 w 7037992"/>
              <a:gd name="connsiteY7469" fmla="*/ 2887724 h 4276054"/>
              <a:gd name="connsiteX7470" fmla="*/ 1202950 w 7037992"/>
              <a:gd name="connsiteY7470" fmla="*/ 2883758 h 4276054"/>
              <a:gd name="connsiteX7471" fmla="*/ 1139568 w 7037992"/>
              <a:gd name="connsiteY7471" fmla="*/ 2919458 h 4276054"/>
              <a:gd name="connsiteX7472" fmla="*/ 1147491 w 7037992"/>
              <a:gd name="connsiteY7472" fmla="*/ 2927391 h 4276054"/>
              <a:gd name="connsiteX7473" fmla="*/ 1139568 w 7037992"/>
              <a:gd name="connsiteY7473" fmla="*/ 2931358 h 4276054"/>
              <a:gd name="connsiteX7474" fmla="*/ 1129974 w 7037992"/>
              <a:gd name="connsiteY7474" fmla="*/ 2921750 h 4276054"/>
              <a:gd name="connsiteX7475" fmla="*/ 1134369 w 7037992"/>
              <a:gd name="connsiteY7475" fmla="*/ 2917784 h 4276054"/>
              <a:gd name="connsiteX7476" fmla="*/ 1127684 w 7037992"/>
              <a:gd name="connsiteY7476" fmla="*/ 2919458 h 4276054"/>
              <a:gd name="connsiteX7477" fmla="*/ 1129170 w 7037992"/>
              <a:gd name="connsiteY7477" fmla="*/ 2920945 h 4276054"/>
              <a:gd name="connsiteX7478" fmla="*/ 1129974 w 7037992"/>
              <a:gd name="connsiteY7478" fmla="*/ 2921750 h 4276054"/>
              <a:gd name="connsiteX7479" fmla="*/ 1123723 w 7037992"/>
              <a:gd name="connsiteY7479" fmla="*/ 2927391 h 4276054"/>
              <a:gd name="connsiteX7480" fmla="*/ 1123723 w 7037992"/>
              <a:gd name="connsiteY7480" fmla="*/ 2935324 h 4276054"/>
              <a:gd name="connsiteX7481" fmla="*/ 1095994 w 7037992"/>
              <a:gd name="connsiteY7481" fmla="*/ 2947224 h 4276054"/>
              <a:gd name="connsiteX7482" fmla="*/ 1088071 w 7037992"/>
              <a:gd name="connsiteY7482" fmla="*/ 2939291 h 4276054"/>
              <a:gd name="connsiteX7483" fmla="*/ 1072226 w 7037992"/>
              <a:gd name="connsiteY7483" fmla="*/ 2935324 h 4276054"/>
              <a:gd name="connsiteX7484" fmla="*/ 1072226 w 7037992"/>
              <a:gd name="connsiteY7484" fmla="*/ 2927391 h 4276054"/>
              <a:gd name="connsiteX7485" fmla="*/ 1052419 w 7037992"/>
              <a:gd name="connsiteY7485" fmla="*/ 2927391 h 4276054"/>
              <a:gd name="connsiteX7486" fmla="*/ 1060342 w 7037992"/>
              <a:gd name="connsiteY7486" fmla="*/ 2911524 h 4276054"/>
              <a:gd name="connsiteX7487" fmla="*/ 1028651 w 7037992"/>
              <a:gd name="connsiteY7487" fmla="*/ 2911524 h 4276054"/>
              <a:gd name="connsiteX7488" fmla="*/ 1024690 w 7037992"/>
              <a:gd name="connsiteY7488" fmla="*/ 2919458 h 4276054"/>
              <a:gd name="connsiteX7489" fmla="*/ 1032612 w 7037992"/>
              <a:gd name="connsiteY7489" fmla="*/ 2919458 h 4276054"/>
              <a:gd name="connsiteX7490" fmla="*/ 1020728 w 7037992"/>
              <a:gd name="connsiteY7490" fmla="*/ 2931358 h 4276054"/>
              <a:gd name="connsiteX7491" fmla="*/ 1040535 w 7037992"/>
              <a:gd name="connsiteY7491" fmla="*/ 2947224 h 4276054"/>
              <a:gd name="connsiteX7492" fmla="*/ 1016767 w 7037992"/>
              <a:gd name="connsiteY7492" fmla="*/ 2943258 h 4276054"/>
              <a:gd name="connsiteX7493" fmla="*/ 1020728 w 7037992"/>
              <a:gd name="connsiteY7493" fmla="*/ 2939291 h 4276054"/>
              <a:gd name="connsiteX7494" fmla="*/ 1008844 w 7037992"/>
              <a:gd name="connsiteY7494" fmla="*/ 2927391 h 4276054"/>
              <a:gd name="connsiteX7495" fmla="*/ 996960 w 7037992"/>
              <a:gd name="connsiteY7495" fmla="*/ 2943258 h 4276054"/>
              <a:gd name="connsiteX7496" fmla="*/ 977154 w 7037992"/>
              <a:gd name="connsiteY7496" fmla="*/ 2947224 h 4276054"/>
              <a:gd name="connsiteX7497" fmla="*/ 969231 w 7037992"/>
              <a:gd name="connsiteY7497" fmla="*/ 2955158 h 4276054"/>
              <a:gd name="connsiteX7498" fmla="*/ 965270 w 7037992"/>
              <a:gd name="connsiteY7498" fmla="*/ 2959124 h 4276054"/>
              <a:gd name="connsiteX7499" fmla="*/ 945463 w 7037992"/>
              <a:gd name="connsiteY7499" fmla="*/ 2947224 h 4276054"/>
              <a:gd name="connsiteX7500" fmla="*/ 945463 w 7037992"/>
              <a:gd name="connsiteY7500" fmla="*/ 2943258 h 4276054"/>
              <a:gd name="connsiteX7501" fmla="*/ 929618 w 7037992"/>
              <a:gd name="connsiteY7501" fmla="*/ 2959124 h 4276054"/>
              <a:gd name="connsiteX7502" fmla="*/ 941502 w 7037992"/>
              <a:gd name="connsiteY7502" fmla="*/ 2967058 h 4276054"/>
              <a:gd name="connsiteX7503" fmla="*/ 933579 w 7037992"/>
              <a:gd name="connsiteY7503" fmla="*/ 2974991 h 4276054"/>
              <a:gd name="connsiteX7504" fmla="*/ 941502 w 7037992"/>
              <a:gd name="connsiteY7504" fmla="*/ 2978958 h 4276054"/>
              <a:gd name="connsiteX7505" fmla="*/ 921695 w 7037992"/>
              <a:gd name="connsiteY7505" fmla="*/ 2978958 h 4276054"/>
              <a:gd name="connsiteX7506" fmla="*/ 921695 w 7037992"/>
              <a:gd name="connsiteY7506" fmla="*/ 2974991 h 4276054"/>
              <a:gd name="connsiteX7507" fmla="*/ 909811 w 7037992"/>
              <a:gd name="connsiteY7507" fmla="*/ 2967058 h 4276054"/>
              <a:gd name="connsiteX7508" fmla="*/ 905850 w 7037992"/>
              <a:gd name="connsiteY7508" fmla="*/ 2967058 h 4276054"/>
              <a:gd name="connsiteX7509" fmla="*/ 933579 w 7037992"/>
              <a:gd name="connsiteY7509" fmla="*/ 2951191 h 4276054"/>
              <a:gd name="connsiteX7510" fmla="*/ 929618 w 7037992"/>
              <a:gd name="connsiteY7510" fmla="*/ 2951191 h 4276054"/>
              <a:gd name="connsiteX7511" fmla="*/ 941502 w 7037992"/>
              <a:gd name="connsiteY7511" fmla="*/ 2939291 h 4276054"/>
              <a:gd name="connsiteX7512" fmla="*/ 953386 w 7037992"/>
              <a:gd name="connsiteY7512" fmla="*/ 2939291 h 4276054"/>
              <a:gd name="connsiteX7513" fmla="*/ 957347 w 7037992"/>
              <a:gd name="connsiteY7513" fmla="*/ 2927391 h 4276054"/>
              <a:gd name="connsiteX7514" fmla="*/ 965270 w 7037992"/>
              <a:gd name="connsiteY7514" fmla="*/ 2931358 h 4276054"/>
              <a:gd name="connsiteX7515" fmla="*/ 969231 w 7037992"/>
              <a:gd name="connsiteY7515" fmla="*/ 2943258 h 4276054"/>
              <a:gd name="connsiteX7516" fmla="*/ 985076 w 7037992"/>
              <a:gd name="connsiteY7516" fmla="*/ 2939291 h 4276054"/>
              <a:gd name="connsiteX7517" fmla="*/ 1004883 w 7037992"/>
              <a:gd name="connsiteY7517" fmla="*/ 2923424 h 4276054"/>
              <a:gd name="connsiteX7518" fmla="*/ 1016767 w 7037992"/>
              <a:gd name="connsiteY7518" fmla="*/ 2907558 h 4276054"/>
              <a:gd name="connsiteX7519" fmla="*/ 1012806 w 7037992"/>
              <a:gd name="connsiteY7519" fmla="*/ 2903591 h 4276054"/>
              <a:gd name="connsiteX7520" fmla="*/ 1016767 w 7037992"/>
              <a:gd name="connsiteY7520" fmla="*/ 2899624 h 4276054"/>
              <a:gd name="connsiteX7521" fmla="*/ 1016767 w 7037992"/>
              <a:gd name="connsiteY7521" fmla="*/ 2895658 h 4276054"/>
              <a:gd name="connsiteX7522" fmla="*/ 1024690 w 7037992"/>
              <a:gd name="connsiteY7522" fmla="*/ 2903591 h 4276054"/>
              <a:gd name="connsiteX7523" fmla="*/ 1036574 w 7037992"/>
              <a:gd name="connsiteY7523" fmla="*/ 2895658 h 4276054"/>
              <a:gd name="connsiteX7524" fmla="*/ 1016767 w 7037992"/>
              <a:gd name="connsiteY7524" fmla="*/ 2891691 h 4276054"/>
              <a:gd name="connsiteX7525" fmla="*/ 969231 w 7037992"/>
              <a:gd name="connsiteY7525" fmla="*/ 2911524 h 4276054"/>
              <a:gd name="connsiteX7526" fmla="*/ 882082 w 7037992"/>
              <a:gd name="connsiteY7526" fmla="*/ 2967058 h 4276054"/>
              <a:gd name="connsiteX7527" fmla="*/ 878120 w 7037992"/>
              <a:gd name="connsiteY7527" fmla="*/ 2974991 h 4276054"/>
              <a:gd name="connsiteX7528" fmla="*/ 893966 w 7037992"/>
              <a:gd name="connsiteY7528" fmla="*/ 2974991 h 4276054"/>
              <a:gd name="connsiteX7529" fmla="*/ 909811 w 7037992"/>
              <a:gd name="connsiteY7529" fmla="*/ 2978958 h 4276054"/>
              <a:gd name="connsiteX7530" fmla="*/ 913772 w 7037992"/>
              <a:gd name="connsiteY7530" fmla="*/ 2982924 h 4276054"/>
              <a:gd name="connsiteX7531" fmla="*/ 866236 w 7037992"/>
              <a:gd name="connsiteY7531" fmla="*/ 3010691 h 4276054"/>
              <a:gd name="connsiteX7532" fmla="*/ 842468 w 7037992"/>
              <a:gd name="connsiteY7532" fmla="*/ 3022591 h 4276054"/>
              <a:gd name="connsiteX7533" fmla="*/ 826623 w 7037992"/>
              <a:gd name="connsiteY7533" fmla="*/ 3038457 h 4276054"/>
              <a:gd name="connsiteX7534" fmla="*/ 814739 w 7037992"/>
              <a:gd name="connsiteY7534" fmla="*/ 3030524 h 4276054"/>
              <a:gd name="connsiteX7535" fmla="*/ 747396 w 7037992"/>
              <a:gd name="connsiteY7535" fmla="*/ 3078124 h 4276054"/>
              <a:gd name="connsiteX7536" fmla="*/ 747396 w 7037992"/>
              <a:gd name="connsiteY7536" fmla="*/ 3086057 h 4276054"/>
              <a:gd name="connsiteX7537" fmla="*/ 731551 w 7037992"/>
              <a:gd name="connsiteY7537" fmla="*/ 3090024 h 4276054"/>
              <a:gd name="connsiteX7538" fmla="*/ 727590 w 7037992"/>
              <a:gd name="connsiteY7538" fmla="*/ 3093990 h 4276054"/>
              <a:gd name="connsiteX7539" fmla="*/ 707783 w 7037992"/>
              <a:gd name="connsiteY7539" fmla="*/ 3105890 h 4276054"/>
              <a:gd name="connsiteX7540" fmla="*/ 709579 w 7037992"/>
              <a:gd name="connsiteY7540" fmla="*/ 3105998 h 4276054"/>
              <a:gd name="connsiteX7541" fmla="*/ 691938 w 7037992"/>
              <a:gd name="connsiteY7541" fmla="*/ 3117790 h 4276054"/>
              <a:gd name="connsiteX7542" fmla="*/ 711744 w 7037992"/>
              <a:gd name="connsiteY7542" fmla="*/ 3090024 h 4276054"/>
              <a:gd name="connsiteX7543" fmla="*/ 727590 w 7037992"/>
              <a:gd name="connsiteY7543" fmla="*/ 3086057 h 4276054"/>
              <a:gd name="connsiteX7544" fmla="*/ 715706 w 7037992"/>
              <a:gd name="connsiteY7544" fmla="*/ 3074157 h 4276054"/>
              <a:gd name="connsiteX7545" fmla="*/ 703822 w 7037992"/>
              <a:gd name="connsiteY7545" fmla="*/ 3090024 h 4276054"/>
              <a:gd name="connsiteX7546" fmla="*/ 687976 w 7037992"/>
              <a:gd name="connsiteY7546" fmla="*/ 3090024 h 4276054"/>
              <a:gd name="connsiteX7547" fmla="*/ 691938 w 7037992"/>
              <a:gd name="connsiteY7547" fmla="*/ 3070191 h 4276054"/>
              <a:gd name="connsiteX7548" fmla="*/ 676092 w 7037992"/>
              <a:gd name="connsiteY7548" fmla="*/ 3070191 h 4276054"/>
              <a:gd name="connsiteX7549" fmla="*/ 668170 w 7037992"/>
              <a:gd name="connsiteY7549" fmla="*/ 3090024 h 4276054"/>
              <a:gd name="connsiteX7550" fmla="*/ 684015 w 7037992"/>
              <a:gd name="connsiteY7550" fmla="*/ 3093990 h 4276054"/>
              <a:gd name="connsiteX7551" fmla="*/ 676092 w 7037992"/>
              <a:gd name="connsiteY7551" fmla="*/ 3105890 h 4276054"/>
              <a:gd name="connsiteX7552" fmla="*/ 656286 w 7037992"/>
              <a:gd name="connsiteY7552" fmla="*/ 3109857 h 4276054"/>
              <a:gd name="connsiteX7553" fmla="*/ 648363 w 7037992"/>
              <a:gd name="connsiteY7553" fmla="*/ 3101924 h 4276054"/>
              <a:gd name="connsiteX7554" fmla="*/ 632518 w 7037992"/>
              <a:gd name="connsiteY7554" fmla="*/ 3078124 h 4276054"/>
              <a:gd name="connsiteX7555" fmla="*/ 628556 w 7037992"/>
              <a:gd name="connsiteY7555" fmla="*/ 3078124 h 4276054"/>
              <a:gd name="connsiteX7556" fmla="*/ 668170 w 7037992"/>
              <a:gd name="connsiteY7556" fmla="*/ 3046391 h 4276054"/>
              <a:gd name="connsiteX7557" fmla="*/ 680054 w 7037992"/>
              <a:gd name="connsiteY7557" fmla="*/ 3046391 h 4276054"/>
              <a:gd name="connsiteX7558" fmla="*/ 699860 w 7037992"/>
              <a:gd name="connsiteY7558" fmla="*/ 3018624 h 4276054"/>
              <a:gd name="connsiteX7559" fmla="*/ 691938 w 7037992"/>
              <a:gd name="connsiteY7559" fmla="*/ 3014657 h 4276054"/>
              <a:gd name="connsiteX7560" fmla="*/ 703822 w 7037992"/>
              <a:gd name="connsiteY7560" fmla="*/ 2998791 h 4276054"/>
              <a:gd name="connsiteX7561" fmla="*/ 668170 w 7037992"/>
              <a:gd name="connsiteY7561" fmla="*/ 2990857 h 4276054"/>
              <a:gd name="connsiteX7562" fmla="*/ 664208 w 7037992"/>
              <a:gd name="connsiteY7562" fmla="*/ 2982924 h 4276054"/>
              <a:gd name="connsiteX7563" fmla="*/ 652324 w 7037992"/>
              <a:gd name="connsiteY7563" fmla="*/ 2990857 h 4276054"/>
              <a:gd name="connsiteX7564" fmla="*/ 656286 w 7037992"/>
              <a:gd name="connsiteY7564" fmla="*/ 2994824 h 4276054"/>
              <a:gd name="connsiteX7565" fmla="*/ 620634 w 7037992"/>
              <a:gd name="connsiteY7565" fmla="*/ 3002757 h 4276054"/>
              <a:gd name="connsiteX7566" fmla="*/ 613088 w 7037992"/>
              <a:gd name="connsiteY7566" fmla="*/ 3007291 h 4276054"/>
              <a:gd name="connsiteX7567" fmla="*/ 611968 w 7037992"/>
              <a:gd name="connsiteY7567" fmla="*/ 3006848 h 4276054"/>
              <a:gd name="connsiteX7568" fmla="*/ 573098 w 7037992"/>
              <a:gd name="connsiteY7568" fmla="*/ 3026557 h 4276054"/>
              <a:gd name="connsiteX7569" fmla="*/ 565175 w 7037992"/>
              <a:gd name="connsiteY7569" fmla="*/ 3026557 h 4276054"/>
              <a:gd name="connsiteX7570" fmla="*/ 561214 w 7037992"/>
              <a:gd name="connsiteY7570" fmla="*/ 3022591 h 4276054"/>
              <a:gd name="connsiteX7571" fmla="*/ 577059 w 7037992"/>
              <a:gd name="connsiteY7571" fmla="*/ 3018624 h 4276054"/>
              <a:gd name="connsiteX7572" fmla="*/ 592904 w 7037992"/>
              <a:gd name="connsiteY7572" fmla="*/ 3002757 h 4276054"/>
              <a:gd name="connsiteX7573" fmla="*/ 592904 w 7037992"/>
              <a:gd name="connsiteY7573" fmla="*/ 2986891 h 4276054"/>
              <a:gd name="connsiteX7574" fmla="*/ 600827 w 7037992"/>
              <a:gd name="connsiteY7574" fmla="*/ 2990857 h 4276054"/>
              <a:gd name="connsiteX7575" fmla="*/ 612711 w 7037992"/>
              <a:gd name="connsiteY7575" fmla="*/ 2978958 h 4276054"/>
              <a:gd name="connsiteX7576" fmla="*/ 604788 w 7037992"/>
              <a:gd name="connsiteY7576" fmla="*/ 2974991 h 4276054"/>
              <a:gd name="connsiteX7577" fmla="*/ 588943 w 7037992"/>
              <a:gd name="connsiteY7577" fmla="*/ 2967058 h 4276054"/>
              <a:gd name="connsiteX7578" fmla="*/ 557252 w 7037992"/>
              <a:gd name="connsiteY7578" fmla="*/ 2978958 h 4276054"/>
              <a:gd name="connsiteX7579" fmla="*/ 545368 w 7037992"/>
              <a:gd name="connsiteY7579" fmla="*/ 2994824 h 4276054"/>
              <a:gd name="connsiteX7580" fmla="*/ 529523 w 7037992"/>
              <a:gd name="connsiteY7580" fmla="*/ 2994824 h 4276054"/>
              <a:gd name="connsiteX7581" fmla="*/ 541407 w 7037992"/>
              <a:gd name="connsiteY7581" fmla="*/ 2982924 h 4276054"/>
              <a:gd name="connsiteX7582" fmla="*/ 557252 w 7037992"/>
              <a:gd name="connsiteY7582" fmla="*/ 2974991 h 4276054"/>
              <a:gd name="connsiteX7583" fmla="*/ 557252 w 7037992"/>
              <a:gd name="connsiteY7583" fmla="*/ 2967058 h 4276054"/>
              <a:gd name="connsiteX7584" fmla="*/ 537446 w 7037992"/>
              <a:gd name="connsiteY7584" fmla="*/ 2971024 h 4276054"/>
              <a:gd name="connsiteX7585" fmla="*/ 509716 w 7037992"/>
              <a:gd name="connsiteY7585" fmla="*/ 3002757 h 4276054"/>
              <a:gd name="connsiteX7586" fmla="*/ 529523 w 7037992"/>
              <a:gd name="connsiteY7586" fmla="*/ 2998791 h 4276054"/>
              <a:gd name="connsiteX7587" fmla="*/ 509716 w 7037992"/>
              <a:gd name="connsiteY7587" fmla="*/ 3014657 h 4276054"/>
              <a:gd name="connsiteX7588" fmla="*/ 509716 w 7037992"/>
              <a:gd name="connsiteY7588" fmla="*/ 3006724 h 4276054"/>
              <a:gd name="connsiteX7589" fmla="*/ 501794 w 7037992"/>
              <a:gd name="connsiteY7589" fmla="*/ 3014657 h 4276054"/>
              <a:gd name="connsiteX7590" fmla="*/ 481987 w 7037992"/>
              <a:gd name="connsiteY7590" fmla="*/ 3014657 h 4276054"/>
              <a:gd name="connsiteX7591" fmla="*/ 466142 w 7037992"/>
              <a:gd name="connsiteY7591" fmla="*/ 3030524 h 4276054"/>
              <a:gd name="connsiteX7592" fmla="*/ 442374 w 7037992"/>
              <a:gd name="connsiteY7592" fmla="*/ 3026557 h 4276054"/>
              <a:gd name="connsiteX7593" fmla="*/ 434451 w 7037992"/>
              <a:gd name="connsiteY7593" fmla="*/ 3018624 h 4276054"/>
              <a:gd name="connsiteX7594" fmla="*/ 438412 w 7037992"/>
              <a:gd name="connsiteY7594" fmla="*/ 3010691 h 4276054"/>
              <a:gd name="connsiteX7595" fmla="*/ 430490 w 7037992"/>
              <a:gd name="connsiteY7595" fmla="*/ 2998791 h 4276054"/>
              <a:gd name="connsiteX7596" fmla="*/ 450296 w 7037992"/>
              <a:gd name="connsiteY7596" fmla="*/ 2990857 h 4276054"/>
              <a:gd name="connsiteX7597" fmla="*/ 438412 w 7037992"/>
              <a:gd name="connsiteY7597" fmla="*/ 2990857 h 4276054"/>
              <a:gd name="connsiteX7598" fmla="*/ 470103 w 7037992"/>
              <a:gd name="connsiteY7598" fmla="*/ 2951191 h 4276054"/>
              <a:gd name="connsiteX7599" fmla="*/ 458219 w 7037992"/>
              <a:gd name="connsiteY7599" fmla="*/ 2951191 h 4276054"/>
              <a:gd name="connsiteX7600" fmla="*/ 458219 w 7037992"/>
              <a:gd name="connsiteY7600" fmla="*/ 2947224 h 4276054"/>
              <a:gd name="connsiteX7601" fmla="*/ 450296 w 7037992"/>
              <a:gd name="connsiteY7601" fmla="*/ 2947224 h 4276054"/>
              <a:gd name="connsiteX7602" fmla="*/ 478026 w 7037992"/>
              <a:gd name="connsiteY7602" fmla="*/ 2931358 h 4276054"/>
              <a:gd name="connsiteX7603" fmla="*/ 458219 w 7037992"/>
              <a:gd name="connsiteY7603" fmla="*/ 2931358 h 4276054"/>
              <a:gd name="connsiteX7604" fmla="*/ 410683 w 7037992"/>
              <a:gd name="connsiteY7604" fmla="*/ 2974991 h 4276054"/>
              <a:gd name="connsiteX7605" fmla="*/ 386915 w 7037992"/>
              <a:gd name="connsiteY7605" fmla="*/ 2994824 h 4276054"/>
              <a:gd name="connsiteX7606" fmla="*/ 386915 w 7037992"/>
              <a:gd name="connsiteY7606" fmla="*/ 2998791 h 4276054"/>
              <a:gd name="connsiteX7607" fmla="*/ 375031 w 7037992"/>
              <a:gd name="connsiteY7607" fmla="*/ 2994824 h 4276054"/>
              <a:gd name="connsiteX7608" fmla="*/ 398799 w 7037992"/>
              <a:gd name="connsiteY7608" fmla="*/ 2974991 h 4276054"/>
              <a:gd name="connsiteX7609" fmla="*/ 394838 w 7037992"/>
              <a:gd name="connsiteY7609" fmla="*/ 2971024 h 4276054"/>
              <a:gd name="connsiteX7610" fmla="*/ 410683 w 7037992"/>
              <a:gd name="connsiteY7610" fmla="*/ 2955158 h 4276054"/>
              <a:gd name="connsiteX7611" fmla="*/ 402760 w 7037992"/>
              <a:gd name="connsiteY7611" fmla="*/ 2951191 h 4276054"/>
              <a:gd name="connsiteX7612" fmla="*/ 386915 w 7037992"/>
              <a:gd name="connsiteY7612" fmla="*/ 2971024 h 4276054"/>
              <a:gd name="connsiteX7613" fmla="*/ 382954 w 7037992"/>
              <a:gd name="connsiteY7613" fmla="*/ 2974991 h 4276054"/>
              <a:gd name="connsiteX7614" fmla="*/ 375031 w 7037992"/>
              <a:gd name="connsiteY7614" fmla="*/ 2967058 h 4276054"/>
              <a:gd name="connsiteX7615" fmla="*/ 355224 w 7037992"/>
              <a:gd name="connsiteY7615" fmla="*/ 2974991 h 4276054"/>
              <a:gd name="connsiteX7616" fmla="*/ 335418 w 7037992"/>
              <a:gd name="connsiteY7616" fmla="*/ 2955158 h 4276054"/>
              <a:gd name="connsiteX7617" fmla="*/ 347302 w 7037992"/>
              <a:gd name="connsiteY7617" fmla="*/ 2935324 h 4276054"/>
              <a:gd name="connsiteX7618" fmla="*/ 331456 w 7037992"/>
              <a:gd name="connsiteY7618" fmla="*/ 2923424 h 4276054"/>
              <a:gd name="connsiteX7619" fmla="*/ 355224 w 7037992"/>
              <a:gd name="connsiteY7619" fmla="*/ 2915491 h 4276054"/>
              <a:gd name="connsiteX7620" fmla="*/ 347302 w 7037992"/>
              <a:gd name="connsiteY7620" fmla="*/ 2907558 h 4276054"/>
              <a:gd name="connsiteX7621" fmla="*/ 359186 w 7037992"/>
              <a:gd name="connsiteY7621" fmla="*/ 2907558 h 4276054"/>
              <a:gd name="connsiteX7622" fmla="*/ 355224 w 7037992"/>
              <a:gd name="connsiteY7622" fmla="*/ 2891691 h 4276054"/>
              <a:gd name="connsiteX7623" fmla="*/ 371070 w 7037992"/>
              <a:gd name="connsiteY7623" fmla="*/ 2879791 h 4276054"/>
              <a:gd name="connsiteX7624" fmla="*/ 347302 w 7037992"/>
              <a:gd name="connsiteY7624" fmla="*/ 2875824 h 4276054"/>
              <a:gd name="connsiteX7625" fmla="*/ 331456 w 7037992"/>
              <a:gd name="connsiteY7625" fmla="*/ 2879791 h 4276054"/>
              <a:gd name="connsiteX7626" fmla="*/ 315611 w 7037992"/>
              <a:gd name="connsiteY7626" fmla="*/ 2895658 h 4276054"/>
              <a:gd name="connsiteX7627" fmla="*/ 303727 w 7037992"/>
              <a:gd name="connsiteY7627" fmla="*/ 2899624 h 4276054"/>
              <a:gd name="connsiteX7628" fmla="*/ 315611 w 7037992"/>
              <a:gd name="connsiteY7628" fmla="*/ 2887724 h 4276054"/>
              <a:gd name="connsiteX7629" fmla="*/ 315611 w 7037992"/>
              <a:gd name="connsiteY7629" fmla="*/ 2879791 h 4276054"/>
              <a:gd name="connsiteX7630" fmla="*/ 317282 w 7037992"/>
              <a:gd name="connsiteY7630" fmla="*/ 2878118 h 4276054"/>
              <a:gd name="connsiteX7631" fmla="*/ 316442 w 7037992"/>
              <a:gd name="connsiteY7631" fmla="*/ 2872975 h 4276054"/>
              <a:gd name="connsiteX7632" fmla="*/ 331456 w 7037992"/>
              <a:gd name="connsiteY7632" fmla="*/ 2867891 h 4276054"/>
              <a:gd name="connsiteX7633" fmla="*/ 339379 w 7037992"/>
              <a:gd name="connsiteY7633" fmla="*/ 2863925 h 4276054"/>
              <a:gd name="connsiteX7634" fmla="*/ 339379 w 7037992"/>
              <a:gd name="connsiteY7634" fmla="*/ 2844091 h 4276054"/>
              <a:gd name="connsiteX7635" fmla="*/ 335418 w 7037992"/>
              <a:gd name="connsiteY7635" fmla="*/ 2844091 h 4276054"/>
              <a:gd name="connsiteX7636" fmla="*/ 303727 w 7037992"/>
              <a:gd name="connsiteY7636" fmla="*/ 2867891 h 4276054"/>
              <a:gd name="connsiteX7637" fmla="*/ 299766 w 7037992"/>
              <a:gd name="connsiteY7637" fmla="*/ 2867891 h 4276054"/>
              <a:gd name="connsiteX7638" fmla="*/ 299766 w 7037992"/>
              <a:gd name="connsiteY7638" fmla="*/ 2863925 h 4276054"/>
              <a:gd name="connsiteX7639" fmla="*/ 307688 w 7037992"/>
              <a:gd name="connsiteY7639" fmla="*/ 2859958 h 4276054"/>
              <a:gd name="connsiteX7640" fmla="*/ 315611 w 7037992"/>
              <a:gd name="connsiteY7640" fmla="*/ 2844091 h 4276054"/>
              <a:gd name="connsiteX7641" fmla="*/ 327495 w 7037992"/>
              <a:gd name="connsiteY7641" fmla="*/ 2836158 h 4276054"/>
              <a:gd name="connsiteX7642" fmla="*/ 319572 w 7037992"/>
              <a:gd name="connsiteY7642" fmla="*/ 2816325 h 4276054"/>
              <a:gd name="connsiteX7643" fmla="*/ 325797 w 7037992"/>
              <a:gd name="connsiteY7643" fmla="*/ 2806975 h 4276054"/>
              <a:gd name="connsiteX7644" fmla="*/ 331456 w 7037992"/>
              <a:gd name="connsiteY7644" fmla="*/ 2808391 h 4276054"/>
              <a:gd name="connsiteX7645" fmla="*/ 335418 w 7037992"/>
              <a:gd name="connsiteY7645" fmla="*/ 2804425 h 4276054"/>
              <a:gd name="connsiteX7646" fmla="*/ 327495 w 7037992"/>
              <a:gd name="connsiteY7646" fmla="*/ 2800458 h 4276054"/>
              <a:gd name="connsiteX7647" fmla="*/ 323534 w 7037992"/>
              <a:gd name="connsiteY7647" fmla="*/ 2792525 h 4276054"/>
              <a:gd name="connsiteX7648" fmla="*/ 299766 w 7037992"/>
              <a:gd name="connsiteY7648" fmla="*/ 2808391 h 4276054"/>
              <a:gd name="connsiteX7649" fmla="*/ 283920 w 7037992"/>
              <a:gd name="connsiteY7649" fmla="*/ 2836158 h 4276054"/>
              <a:gd name="connsiteX7650" fmla="*/ 275998 w 7037992"/>
              <a:gd name="connsiteY7650" fmla="*/ 2836158 h 4276054"/>
              <a:gd name="connsiteX7651" fmla="*/ 283920 w 7037992"/>
              <a:gd name="connsiteY7651" fmla="*/ 2852025 h 4276054"/>
              <a:gd name="connsiteX7652" fmla="*/ 279959 w 7037992"/>
              <a:gd name="connsiteY7652" fmla="*/ 2867891 h 4276054"/>
              <a:gd name="connsiteX7653" fmla="*/ 287882 w 7037992"/>
              <a:gd name="connsiteY7653" fmla="*/ 2867891 h 4276054"/>
              <a:gd name="connsiteX7654" fmla="*/ 287544 w 7037992"/>
              <a:gd name="connsiteY7654" fmla="*/ 2870756 h 4276054"/>
              <a:gd name="connsiteX7655" fmla="*/ 272036 w 7037992"/>
              <a:gd name="connsiteY7655" fmla="*/ 2875824 h 4276054"/>
              <a:gd name="connsiteX7656" fmla="*/ 272036 w 7037992"/>
              <a:gd name="connsiteY7656" fmla="*/ 2877542 h 4276054"/>
              <a:gd name="connsiteX7657" fmla="*/ 264114 w 7037992"/>
              <a:gd name="connsiteY7657" fmla="*/ 2875824 h 4276054"/>
              <a:gd name="connsiteX7658" fmla="*/ 275998 w 7037992"/>
              <a:gd name="connsiteY7658" fmla="*/ 2859958 h 4276054"/>
              <a:gd name="connsiteX7659" fmla="*/ 272036 w 7037992"/>
              <a:gd name="connsiteY7659" fmla="*/ 2855991 h 4276054"/>
              <a:gd name="connsiteX7660" fmla="*/ 260152 w 7037992"/>
              <a:gd name="connsiteY7660" fmla="*/ 2867891 h 4276054"/>
              <a:gd name="connsiteX7661" fmla="*/ 260152 w 7037992"/>
              <a:gd name="connsiteY7661" fmla="*/ 2844091 h 4276054"/>
              <a:gd name="connsiteX7662" fmla="*/ 272036 w 7037992"/>
              <a:gd name="connsiteY7662" fmla="*/ 2840125 h 4276054"/>
              <a:gd name="connsiteX7663" fmla="*/ 268075 w 7037992"/>
              <a:gd name="connsiteY7663" fmla="*/ 2832191 h 4276054"/>
              <a:gd name="connsiteX7664" fmla="*/ 268075 w 7037992"/>
              <a:gd name="connsiteY7664" fmla="*/ 2816325 h 4276054"/>
              <a:gd name="connsiteX7665" fmla="*/ 228462 w 7037992"/>
              <a:gd name="connsiteY7665" fmla="*/ 2832191 h 4276054"/>
              <a:gd name="connsiteX7666" fmla="*/ 208655 w 7037992"/>
              <a:gd name="connsiteY7666" fmla="*/ 2848058 h 4276054"/>
              <a:gd name="connsiteX7667" fmla="*/ 204694 w 7037992"/>
              <a:gd name="connsiteY7667" fmla="*/ 2848058 h 4276054"/>
              <a:gd name="connsiteX7668" fmla="*/ 200732 w 7037992"/>
              <a:gd name="connsiteY7668" fmla="*/ 2852025 h 4276054"/>
              <a:gd name="connsiteX7669" fmla="*/ 200732 w 7037992"/>
              <a:gd name="connsiteY7669" fmla="*/ 2859958 h 4276054"/>
              <a:gd name="connsiteX7670" fmla="*/ 204694 w 7037992"/>
              <a:gd name="connsiteY7670" fmla="*/ 2863925 h 4276054"/>
              <a:gd name="connsiteX7671" fmla="*/ 224500 w 7037992"/>
              <a:gd name="connsiteY7671" fmla="*/ 2859958 h 4276054"/>
              <a:gd name="connsiteX7672" fmla="*/ 200732 w 7037992"/>
              <a:gd name="connsiteY7672" fmla="*/ 2871858 h 4276054"/>
              <a:gd name="connsiteX7673" fmla="*/ 200732 w 7037992"/>
              <a:gd name="connsiteY7673" fmla="*/ 2867891 h 4276054"/>
              <a:gd name="connsiteX7674" fmla="*/ 173003 w 7037992"/>
              <a:gd name="connsiteY7674" fmla="*/ 2875824 h 4276054"/>
              <a:gd name="connsiteX7675" fmla="*/ 180926 w 7037992"/>
              <a:gd name="connsiteY7675" fmla="*/ 2859958 h 4276054"/>
              <a:gd name="connsiteX7676" fmla="*/ 188848 w 7037992"/>
              <a:gd name="connsiteY7676" fmla="*/ 2852025 h 4276054"/>
              <a:gd name="connsiteX7677" fmla="*/ 180926 w 7037992"/>
              <a:gd name="connsiteY7677" fmla="*/ 2848058 h 4276054"/>
              <a:gd name="connsiteX7678" fmla="*/ 193652 w 7037992"/>
              <a:gd name="connsiteY7678" fmla="*/ 2832129 h 4276054"/>
              <a:gd name="connsiteX7679" fmla="*/ 196276 w 7037992"/>
              <a:gd name="connsiteY7679" fmla="*/ 2832687 h 4276054"/>
              <a:gd name="connsiteX7680" fmla="*/ 196771 w 7037992"/>
              <a:gd name="connsiteY7680" fmla="*/ 2828225 h 4276054"/>
              <a:gd name="connsiteX7681" fmla="*/ 194790 w 7037992"/>
              <a:gd name="connsiteY7681" fmla="*/ 2830704 h 4276054"/>
              <a:gd name="connsiteX7682" fmla="*/ 193652 w 7037992"/>
              <a:gd name="connsiteY7682" fmla="*/ 2832129 h 4276054"/>
              <a:gd name="connsiteX7683" fmla="*/ 188415 w 7037992"/>
              <a:gd name="connsiteY7683" fmla="*/ 2831014 h 4276054"/>
              <a:gd name="connsiteX7684" fmla="*/ 180926 w 7037992"/>
              <a:gd name="connsiteY7684" fmla="*/ 2816325 h 4276054"/>
              <a:gd name="connsiteX7685" fmla="*/ 188848 w 7037992"/>
              <a:gd name="connsiteY7685" fmla="*/ 2812358 h 4276054"/>
              <a:gd name="connsiteX7686" fmla="*/ 188848 w 7037992"/>
              <a:gd name="connsiteY7686" fmla="*/ 2808391 h 4276054"/>
              <a:gd name="connsiteX7687" fmla="*/ 169042 w 7037992"/>
              <a:gd name="connsiteY7687" fmla="*/ 2796491 h 4276054"/>
              <a:gd name="connsiteX7688" fmla="*/ 188848 w 7037992"/>
              <a:gd name="connsiteY7688" fmla="*/ 2796491 h 4276054"/>
              <a:gd name="connsiteX7689" fmla="*/ 188848 w 7037992"/>
              <a:gd name="connsiteY7689" fmla="*/ 2788558 h 4276054"/>
              <a:gd name="connsiteX7690" fmla="*/ 180926 w 7037992"/>
              <a:gd name="connsiteY7690" fmla="*/ 2772691 h 4276054"/>
              <a:gd name="connsiteX7691" fmla="*/ 192810 w 7037992"/>
              <a:gd name="connsiteY7691" fmla="*/ 2756825 h 4276054"/>
              <a:gd name="connsiteX7692" fmla="*/ 180926 w 7037992"/>
              <a:gd name="connsiteY7692" fmla="*/ 2740958 h 4276054"/>
              <a:gd name="connsiteX7693" fmla="*/ 188848 w 7037992"/>
              <a:gd name="connsiteY7693" fmla="*/ 2736992 h 4276054"/>
              <a:gd name="connsiteX7694" fmla="*/ 169042 w 7037992"/>
              <a:gd name="connsiteY7694" fmla="*/ 2733025 h 4276054"/>
              <a:gd name="connsiteX7695" fmla="*/ 192810 w 7037992"/>
              <a:gd name="connsiteY7695" fmla="*/ 2729058 h 4276054"/>
              <a:gd name="connsiteX7696" fmla="*/ 196771 w 7037992"/>
              <a:gd name="connsiteY7696" fmla="*/ 2729058 h 4276054"/>
              <a:gd name="connsiteX7697" fmla="*/ 192810 w 7037992"/>
              <a:gd name="connsiteY7697" fmla="*/ 2721125 h 4276054"/>
              <a:gd name="connsiteX7698" fmla="*/ 192810 w 7037992"/>
              <a:gd name="connsiteY7698" fmla="*/ 2717158 h 4276054"/>
              <a:gd name="connsiteX7699" fmla="*/ 180926 w 7037992"/>
              <a:gd name="connsiteY7699" fmla="*/ 2717158 h 4276054"/>
              <a:gd name="connsiteX7700" fmla="*/ 188848 w 7037992"/>
              <a:gd name="connsiteY7700" fmla="*/ 2709225 h 4276054"/>
              <a:gd name="connsiteX7701" fmla="*/ 196771 w 7037992"/>
              <a:gd name="connsiteY7701" fmla="*/ 2713192 h 4276054"/>
              <a:gd name="connsiteX7702" fmla="*/ 228462 w 7037992"/>
              <a:gd name="connsiteY7702" fmla="*/ 2689392 h 4276054"/>
              <a:gd name="connsiteX7703" fmla="*/ 196771 w 7037992"/>
              <a:gd name="connsiteY7703" fmla="*/ 2685425 h 4276054"/>
              <a:gd name="connsiteX7704" fmla="*/ 196771 w 7037992"/>
              <a:gd name="connsiteY7704" fmla="*/ 2681458 h 4276054"/>
              <a:gd name="connsiteX7705" fmla="*/ 212616 w 7037992"/>
              <a:gd name="connsiteY7705" fmla="*/ 2681458 h 4276054"/>
              <a:gd name="connsiteX7706" fmla="*/ 212616 w 7037992"/>
              <a:gd name="connsiteY7706" fmla="*/ 2657659 h 4276054"/>
              <a:gd name="connsiteX7707" fmla="*/ 228462 w 7037992"/>
              <a:gd name="connsiteY7707" fmla="*/ 2653692 h 4276054"/>
              <a:gd name="connsiteX7708" fmla="*/ 228462 w 7037992"/>
              <a:gd name="connsiteY7708" fmla="*/ 2645759 h 4276054"/>
              <a:gd name="connsiteX7709" fmla="*/ 188848 w 7037992"/>
              <a:gd name="connsiteY7709" fmla="*/ 2649725 h 4276054"/>
              <a:gd name="connsiteX7710" fmla="*/ 173003 w 7037992"/>
              <a:gd name="connsiteY7710" fmla="*/ 2657659 h 4276054"/>
              <a:gd name="connsiteX7711" fmla="*/ 165080 w 7037992"/>
              <a:gd name="connsiteY7711" fmla="*/ 2665592 h 4276054"/>
              <a:gd name="connsiteX7712" fmla="*/ 145274 w 7037992"/>
              <a:gd name="connsiteY7712" fmla="*/ 2661625 h 4276054"/>
              <a:gd name="connsiteX7713" fmla="*/ 129428 w 7037992"/>
              <a:gd name="connsiteY7713" fmla="*/ 2677492 h 4276054"/>
              <a:gd name="connsiteX7714" fmla="*/ 125467 w 7037992"/>
              <a:gd name="connsiteY7714" fmla="*/ 2673525 h 4276054"/>
              <a:gd name="connsiteX7715" fmla="*/ 117544 w 7037992"/>
              <a:gd name="connsiteY7715" fmla="*/ 2685425 h 4276054"/>
              <a:gd name="connsiteX7716" fmla="*/ 99223 w 7037992"/>
              <a:gd name="connsiteY7716" fmla="*/ 2692305 h 4276054"/>
              <a:gd name="connsiteX7717" fmla="*/ 99141 w 7037992"/>
              <a:gd name="connsiteY7717" fmla="*/ 2692336 h 4276054"/>
              <a:gd name="connsiteX7718" fmla="*/ 103680 w 7037992"/>
              <a:gd name="connsiteY7718" fmla="*/ 2688400 h 4276054"/>
              <a:gd name="connsiteX7719" fmla="*/ 85854 w 7037992"/>
              <a:gd name="connsiteY7719" fmla="*/ 2697325 h 4276054"/>
              <a:gd name="connsiteX7720" fmla="*/ 89815 w 7037992"/>
              <a:gd name="connsiteY7720" fmla="*/ 2695838 h 4276054"/>
              <a:gd name="connsiteX7721" fmla="*/ 99141 w 7037992"/>
              <a:gd name="connsiteY7721" fmla="*/ 2692336 h 4276054"/>
              <a:gd name="connsiteX7722" fmla="*/ 92136 w 7037992"/>
              <a:gd name="connsiteY7722" fmla="*/ 2698410 h 4276054"/>
              <a:gd name="connsiteX7723" fmla="*/ 70008 w 7037992"/>
              <a:gd name="connsiteY7723" fmla="*/ 2717158 h 4276054"/>
              <a:gd name="connsiteX7724" fmla="*/ 66047 w 7037992"/>
              <a:gd name="connsiteY7724" fmla="*/ 2705258 h 4276054"/>
              <a:gd name="connsiteX7725" fmla="*/ 70008 w 7037992"/>
              <a:gd name="connsiteY7725" fmla="*/ 2697325 h 4276054"/>
              <a:gd name="connsiteX7726" fmla="*/ 62086 w 7037992"/>
              <a:gd name="connsiteY7726" fmla="*/ 2697325 h 4276054"/>
              <a:gd name="connsiteX7727" fmla="*/ 85854 w 7037992"/>
              <a:gd name="connsiteY7727" fmla="*/ 2689392 h 4276054"/>
              <a:gd name="connsiteX7728" fmla="*/ 113583 w 7037992"/>
              <a:gd name="connsiteY7728" fmla="*/ 2681458 h 4276054"/>
              <a:gd name="connsiteX7729" fmla="*/ 101699 w 7037992"/>
              <a:gd name="connsiteY7729" fmla="*/ 2669558 h 4276054"/>
              <a:gd name="connsiteX7730" fmla="*/ 101699 w 7037992"/>
              <a:gd name="connsiteY7730" fmla="*/ 2645759 h 4276054"/>
              <a:gd name="connsiteX7731" fmla="*/ 117544 w 7037992"/>
              <a:gd name="connsiteY7731" fmla="*/ 2645759 h 4276054"/>
              <a:gd name="connsiteX7732" fmla="*/ 121506 w 7037992"/>
              <a:gd name="connsiteY7732" fmla="*/ 2641792 h 4276054"/>
              <a:gd name="connsiteX7733" fmla="*/ 121506 w 7037992"/>
              <a:gd name="connsiteY7733" fmla="*/ 2633859 h 4276054"/>
              <a:gd name="connsiteX7734" fmla="*/ 129862 w 7037992"/>
              <a:gd name="connsiteY7734" fmla="*/ 2619914 h 4276054"/>
              <a:gd name="connsiteX7735" fmla="*/ 126133 w 7037992"/>
              <a:gd name="connsiteY7735" fmla="*/ 2621292 h 4276054"/>
              <a:gd name="connsiteX7736" fmla="*/ 129428 w 7037992"/>
              <a:gd name="connsiteY7736" fmla="*/ 2617992 h 4276054"/>
              <a:gd name="connsiteX7737" fmla="*/ 129428 w 7037992"/>
              <a:gd name="connsiteY7737" fmla="*/ 2606092 h 4276054"/>
              <a:gd name="connsiteX7738" fmla="*/ 141312 w 7037992"/>
              <a:gd name="connsiteY7738" fmla="*/ 2590225 h 4276054"/>
              <a:gd name="connsiteX7739" fmla="*/ 141312 w 7037992"/>
              <a:gd name="connsiteY7739" fmla="*/ 2586259 h 4276054"/>
              <a:gd name="connsiteX7740" fmla="*/ 125467 w 7037992"/>
              <a:gd name="connsiteY7740" fmla="*/ 2586259 h 4276054"/>
              <a:gd name="connsiteX7741" fmla="*/ 145274 w 7037992"/>
              <a:gd name="connsiteY7741" fmla="*/ 2570392 h 4276054"/>
              <a:gd name="connsiteX7742" fmla="*/ 141312 w 7037992"/>
              <a:gd name="connsiteY7742" fmla="*/ 2566425 h 4276054"/>
              <a:gd name="connsiteX7743" fmla="*/ 149235 w 7037992"/>
              <a:gd name="connsiteY7743" fmla="*/ 2558492 h 4276054"/>
              <a:gd name="connsiteX7744" fmla="*/ 149235 w 7037992"/>
              <a:gd name="connsiteY7744" fmla="*/ 2542626 h 4276054"/>
              <a:gd name="connsiteX7745" fmla="*/ 149235 w 7037992"/>
              <a:gd name="connsiteY7745" fmla="*/ 2522792 h 4276054"/>
              <a:gd name="connsiteX7746" fmla="*/ 125467 w 7037992"/>
              <a:gd name="connsiteY7746" fmla="*/ 2526759 h 4276054"/>
              <a:gd name="connsiteX7747" fmla="*/ 137351 w 7037992"/>
              <a:gd name="connsiteY7747" fmla="*/ 2542626 h 4276054"/>
              <a:gd name="connsiteX7748" fmla="*/ 133390 w 7037992"/>
              <a:gd name="connsiteY7748" fmla="*/ 2546592 h 4276054"/>
              <a:gd name="connsiteX7749" fmla="*/ 113583 w 7037992"/>
              <a:gd name="connsiteY7749" fmla="*/ 2538659 h 4276054"/>
              <a:gd name="connsiteX7750" fmla="*/ 109622 w 7037992"/>
              <a:gd name="connsiteY7750" fmla="*/ 2542626 h 4276054"/>
              <a:gd name="connsiteX7751" fmla="*/ 109622 w 7037992"/>
              <a:gd name="connsiteY7751" fmla="*/ 2530726 h 4276054"/>
              <a:gd name="connsiteX7752" fmla="*/ 117544 w 7037992"/>
              <a:gd name="connsiteY7752" fmla="*/ 2526759 h 4276054"/>
              <a:gd name="connsiteX7753" fmla="*/ 97558 w 7037992"/>
              <a:gd name="connsiteY7753" fmla="*/ 2520088 h 4276054"/>
              <a:gd name="connsiteX7754" fmla="*/ 98109 w 7037992"/>
              <a:gd name="connsiteY7754" fmla="*/ 2519693 h 4276054"/>
              <a:gd name="connsiteX7755" fmla="*/ 85854 w 7037992"/>
              <a:gd name="connsiteY7755" fmla="*/ 2538659 h 4276054"/>
              <a:gd name="connsiteX7756" fmla="*/ 70008 w 7037992"/>
              <a:gd name="connsiteY7756" fmla="*/ 2542626 h 4276054"/>
              <a:gd name="connsiteX7757" fmla="*/ 81892 w 7037992"/>
              <a:gd name="connsiteY7757" fmla="*/ 2546592 h 4276054"/>
              <a:gd name="connsiteX7758" fmla="*/ 77312 w 7037992"/>
              <a:gd name="connsiteY7758" fmla="*/ 2562645 h 4276054"/>
              <a:gd name="connsiteX7759" fmla="*/ 75872 w 7037992"/>
              <a:gd name="connsiteY7759" fmla="*/ 2567692 h 4276054"/>
              <a:gd name="connsiteX7760" fmla="*/ 72856 w 7037992"/>
              <a:gd name="connsiteY7760" fmla="*/ 2567107 h 4276054"/>
              <a:gd name="connsiteX7761" fmla="*/ 72979 w 7037992"/>
              <a:gd name="connsiteY7761" fmla="*/ 2567913 h 4276054"/>
              <a:gd name="connsiteX7762" fmla="*/ 75359 w 7037992"/>
              <a:gd name="connsiteY7762" fmla="*/ 2569491 h 4276054"/>
              <a:gd name="connsiteX7763" fmla="*/ 74960 w 7037992"/>
              <a:gd name="connsiteY7763" fmla="*/ 2570888 h 4276054"/>
              <a:gd name="connsiteX7764" fmla="*/ 73970 w 7037992"/>
              <a:gd name="connsiteY7764" fmla="*/ 2574359 h 4276054"/>
              <a:gd name="connsiteX7765" fmla="*/ 70008 w 7037992"/>
              <a:gd name="connsiteY7765" fmla="*/ 2582292 h 4276054"/>
              <a:gd name="connsiteX7766" fmla="*/ 54163 w 7037992"/>
              <a:gd name="connsiteY7766" fmla="*/ 2598159 h 4276054"/>
              <a:gd name="connsiteX7767" fmla="*/ 54163 w 7037992"/>
              <a:gd name="connsiteY7767" fmla="*/ 2606092 h 4276054"/>
              <a:gd name="connsiteX7768" fmla="*/ 46240 w 7037992"/>
              <a:gd name="connsiteY7768" fmla="*/ 2610059 h 4276054"/>
              <a:gd name="connsiteX7769" fmla="*/ 46240 w 7037992"/>
              <a:gd name="connsiteY7769" fmla="*/ 2614025 h 4276054"/>
              <a:gd name="connsiteX7770" fmla="*/ 38318 w 7037992"/>
              <a:gd name="connsiteY7770" fmla="*/ 2621959 h 4276054"/>
              <a:gd name="connsiteX7771" fmla="*/ 30395 w 7037992"/>
              <a:gd name="connsiteY7771" fmla="*/ 2617992 h 4276054"/>
              <a:gd name="connsiteX7772" fmla="*/ 26434 w 7037992"/>
              <a:gd name="connsiteY7772" fmla="*/ 2614025 h 4276054"/>
              <a:gd name="connsiteX7773" fmla="*/ 26434 w 7037992"/>
              <a:gd name="connsiteY7773" fmla="*/ 2610059 h 4276054"/>
              <a:gd name="connsiteX7774" fmla="*/ 34356 w 7037992"/>
              <a:gd name="connsiteY7774" fmla="*/ 2606092 h 4276054"/>
              <a:gd name="connsiteX7775" fmla="*/ 14550 w 7037992"/>
              <a:gd name="connsiteY7775" fmla="*/ 2594192 h 4276054"/>
              <a:gd name="connsiteX7776" fmla="*/ 10588 w 7037992"/>
              <a:gd name="connsiteY7776" fmla="*/ 2582292 h 4276054"/>
              <a:gd name="connsiteX7777" fmla="*/ 30395 w 7037992"/>
              <a:gd name="connsiteY7777" fmla="*/ 2578325 h 4276054"/>
              <a:gd name="connsiteX7778" fmla="*/ 50202 w 7037992"/>
              <a:gd name="connsiteY7778" fmla="*/ 2578325 h 4276054"/>
              <a:gd name="connsiteX7779" fmla="*/ 50202 w 7037992"/>
              <a:gd name="connsiteY7779" fmla="*/ 2558492 h 4276054"/>
              <a:gd name="connsiteX7780" fmla="*/ 58124 w 7037992"/>
              <a:gd name="connsiteY7780" fmla="*/ 2546592 h 4276054"/>
              <a:gd name="connsiteX7781" fmla="*/ 38318 w 7037992"/>
              <a:gd name="connsiteY7781" fmla="*/ 2530726 h 4276054"/>
              <a:gd name="connsiteX7782" fmla="*/ 54163 w 7037992"/>
              <a:gd name="connsiteY7782" fmla="*/ 2518826 h 4276054"/>
              <a:gd name="connsiteX7783" fmla="*/ 58124 w 7037992"/>
              <a:gd name="connsiteY7783" fmla="*/ 2526759 h 4276054"/>
              <a:gd name="connsiteX7784" fmla="*/ 85854 w 7037992"/>
              <a:gd name="connsiteY7784" fmla="*/ 2510892 h 4276054"/>
              <a:gd name="connsiteX7785" fmla="*/ 85854 w 7037992"/>
              <a:gd name="connsiteY7785" fmla="*/ 2498992 h 4276054"/>
              <a:gd name="connsiteX7786" fmla="*/ 93776 w 7037992"/>
              <a:gd name="connsiteY7786" fmla="*/ 2502959 h 4276054"/>
              <a:gd name="connsiteX7787" fmla="*/ 101699 w 7037992"/>
              <a:gd name="connsiteY7787" fmla="*/ 2491059 h 4276054"/>
              <a:gd name="connsiteX7788" fmla="*/ 105660 w 7037992"/>
              <a:gd name="connsiteY7788" fmla="*/ 2491059 h 4276054"/>
              <a:gd name="connsiteX7789" fmla="*/ 105660 w 7037992"/>
              <a:gd name="connsiteY7789" fmla="*/ 2483126 h 4276054"/>
              <a:gd name="connsiteX7790" fmla="*/ 85854 w 7037992"/>
              <a:gd name="connsiteY7790" fmla="*/ 2487092 h 4276054"/>
              <a:gd name="connsiteX7791" fmla="*/ 81892 w 7037992"/>
              <a:gd name="connsiteY7791" fmla="*/ 2491059 h 4276054"/>
              <a:gd name="connsiteX7792" fmla="*/ 70008 w 7037992"/>
              <a:gd name="connsiteY7792" fmla="*/ 2491059 h 4276054"/>
              <a:gd name="connsiteX7793" fmla="*/ 54163 w 7037992"/>
              <a:gd name="connsiteY7793" fmla="*/ 2514859 h 4276054"/>
              <a:gd name="connsiteX7794" fmla="*/ 52217 w 7037992"/>
              <a:gd name="connsiteY7794" fmla="*/ 2515137 h 4276054"/>
              <a:gd name="connsiteX7795" fmla="*/ 54844 w 7037992"/>
              <a:gd name="connsiteY7795" fmla="*/ 2512690 h 4276054"/>
              <a:gd name="connsiteX7796" fmla="*/ 54163 w 7037992"/>
              <a:gd name="connsiteY7796" fmla="*/ 2487092 h 4276054"/>
              <a:gd name="connsiteX7797" fmla="*/ 85854 w 7037992"/>
              <a:gd name="connsiteY7797" fmla="*/ 2479159 h 4276054"/>
              <a:gd name="connsiteX7798" fmla="*/ 105660 w 7037992"/>
              <a:gd name="connsiteY7798" fmla="*/ 2463292 h 4276054"/>
              <a:gd name="connsiteX7799" fmla="*/ 117544 w 7037992"/>
              <a:gd name="connsiteY7799" fmla="*/ 2463292 h 4276054"/>
              <a:gd name="connsiteX7800" fmla="*/ 117544 w 7037992"/>
              <a:gd name="connsiteY7800" fmla="*/ 2451392 h 4276054"/>
              <a:gd name="connsiteX7801" fmla="*/ 109622 w 7037992"/>
              <a:gd name="connsiteY7801" fmla="*/ 2447426 h 4276054"/>
              <a:gd name="connsiteX7802" fmla="*/ 110914 w 7037992"/>
              <a:gd name="connsiteY7802" fmla="*/ 2445964 h 4276054"/>
              <a:gd name="connsiteX7803" fmla="*/ 116864 w 7037992"/>
              <a:gd name="connsiteY7803" fmla="*/ 2444079 h 4276054"/>
              <a:gd name="connsiteX7804" fmla="*/ 111045 w 7037992"/>
              <a:gd name="connsiteY7804" fmla="*/ 2445814 h 4276054"/>
              <a:gd name="connsiteX7805" fmla="*/ 110914 w 7037992"/>
              <a:gd name="connsiteY7805" fmla="*/ 2445964 h 4276054"/>
              <a:gd name="connsiteX7806" fmla="*/ 93776 w 7037992"/>
              <a:gd name="connsiteY7806" fmla="*/ 2451392 h 4276054"/>
              <a:gd name="connsiteX7807" fmla="*/ 113583 w 7037992"/>
              <a:gd name="connsiteY7807" fmla="*/ 2439493 h 4276054"/>
              <a:gd name="connsiteX7808" fmla="*/ 121506 w 7037992"/>
              <a:gd name="connsiteY7808" fmla="*/ 2439493 h 4276054"/>
              <a:gd name="connsiteX7809" fmla="*/ 121506 w 7037992"/>
              <a:gd name="connsiteY7809" fmla="*/ 2435526 h 4276054"/>
              <a:gd name="connsiteX7810" fmla="*/ 101699 w 7037992"/>
              <a:gd name="connsiteY7810" fmla="*/ 2427593 h 4276054"/>
              <a:gd name="connsiteX7811" fmla="*/ 121506 w 7037992"/>
              <a:gd name="connsiteY7811" fmla="*/ 2419659 h 4276054"/>
              <a:gd name="connsiteX7812" fmla="*/ 141312 w 7037992"/>
              <a:gd name="connsiteY7812" fmla="*/ 2416684 h 4276054"/>
              <a:gd name="connsiteX7813" fmla="*/ 146503 w 7037992"/>
              <a:gd name="connsiteY7813" fmla="*/ 2414735 h 4276054"/>
              <a:gd name="connsiteX7814" fmla="*/ 145769 w 7037992"/>
              <a:gd name="connsiteY7814" fmla="*/ 2417676 h 4276054"/>
              <a:gd name="connsiteX7815" fmla="*/ 145274 w 7037992"/>
              <a:gd name="connsiteY7815" fmla="*/ 2419659 h 4276054"/>
              <a:gd name="connsiteX7816" fmla="*/ 161119 w 7037992"/>
              <a:gd name="connsiteY7816" fmla="*/ 2419659 h 4276054"/>
              <a:gd name="connsiteX7817" fmla="*/ 180926 w 7037992"/>
              <a:gd name="connsiteY7817" fmla="*/ 2411726 h 4276054"/>
              <a:gd name="connsiteX7818" fmla="*/ 196771 w 7037992"/>
              <a:gd name="connsiteY7818" fmla="*/ 2391893 h 4276054"/>
              <a:gd name="connsiteX7819" fmla="*/ 216578 w 7037992"/>
              <a:gd name="connsiteY7819" fmla="*/ 2379993 h 4276054"/>
              <a:gd name="connsiteX7820" fmla="*/ 232423 w 7037992"/>
              <a:gd name="connsiteY7820" fmla="*/ 2360159 h 4276054"/>
              <a:gd name="connsiteX7821" fmla="*/ 228462 w 7037992"/>
              <a:gd name="connsiteY7821" fmla="*/ 2360159 h 4276054"/>
              <a:gd name="connsiteX7822" fmla="*/ 248268 w 7037992"/>
              <a:gd name="connsiteY7822" fmla="*/ 2356193 h 4276054"/>
              <a:gd name="connsiteX7823" fmla="*/ 256191 w 7037992"/>
              <a:gd name="connsiteY7823" fmla="*/ 2348259 h 4276054"/>
              <a:gd name="connsiteX7824" fmla="*/ 244307 w 7037992"/>
              <a:gd name="connsiteY7824" fmla="*/ 2336360 h 4276054"/>
              <a:gd name="connsiteX7825" fmla="*/ 225986 w 7037992"/>
              <a:gd name="connsiteY7825" fmla="*/ 2340946 h 4276054"/>
              <a:gd name="connsiteX7826" fmla="*/ 222501 w 7037992"/>
              <a:gd name="connsiteY7826" fmla="*/ 2341819 h 4276054"/>
              <a:gd name="connsiteX7827" fmla="*/ 220539 w 7037992"/>
              <a:gd name="connsiteY7827" fmla="*/ 2328426 h 4276054"/>
              <a:gd name="connsiteX7828" fmla="*/ 192810 w 7037992"/>
              <a:gd name="connsiteY7828" fmla="*/ 2320493 h 4276054"/>
              <a:gd name="connsiteX7829" fmla="*/ 200732 w 7037992"/>
              <a:gd name="connsiteY7829" fmla="*/ 2308593 h 4276054"/>
              <a:gd name="connsiteX7830" fmla="*/ 196771 w 7037992"/>
              <a:gd name="connsiteY7830" fmla="*/ 2304626 h 4276054"/>
              <a:gd name="connsiteX7831" fmla="*/ 192810 w 7037992"/>
              <a:gd name="connsiteY7831" fmla="*/ 2300660 h 4276054"/>
              <a:gd name="connsiteX7832" fmla="*/ 180926 w 7037992"/>
              <a:gd name="connsiteY7832" fmla="*/ 2300660 h 4276054"/>
              <a:gd name="connsiteX7833" fmla="*/ 173003 w 7037992"/>
              <a:gd name="connsiteY7833" fmla="*/ 2300660 h 4276054"/>
              <a:gd name="connsiteX7834" fmla="*/ 196771 w 7037992"/>
              <a:gd name="connsiteY7834" fmla="*/ 2272893 h 4276054"/>
              <a:gd name="connsiteX7835" fmla="*/ 194076 w 7037992"/>
              <a:gd name="connsiteY7835" fmla="*/ 2270194 h 4276054"/>
              <a:gd name="connsiteX7836" fmla="*/ 197761 w 7037992"/>
              <a:gd name="connsiteY7836" fmla="*/ 2268431 h 4276054"/>
              <a:gd name="connsiteX7837" fmla="*/ 188848 w 7037992"/>
              <a:gd name="connsiteY7837" fmla="*/ 2264960 h 4276054"/>
              <a:gd name="connsiteX7838" fmla="*/ 189839 w 7037992"/>
              <a:gd name="connsiteY7838" fmla="*/ 2265951 h 4276054"/>
              <a:gd name="connsiteX7839" fmla="*/ 194076 w 7037992"/>
              <a:gd name="connsiteY7839" fmla="*/ 2270194 h 4276054"/>
              <a:gd name="connsiteX7840" fmla="*/ 192191 w 7037992"/>
              <a:gd name="connsiteY7840" fmla="*/ 2271096 h 4276054"/>
              <a:gd name="connsiteX7841" fmla="*/ 165080 w 7037992"/>
              <a:gd name="connsiteY7841" fmla="*/ 2268926 h 4276054"/>
              <a:gd name="connsiteX7842" fmla="*/ 165080 w 7037992"/>
              <a:gd name="connsiteY7842" fmla="*/ 2260993 h 4276054"/>
              <a:gd name="connsiteX7843" fmla="*/ 149235 w 7037992"/>
              <a:gd name="connsiteY7843" fmla="*/ 2257026 h 4276054"/>
              <a:gd name="connsiteX7844" fmla="*/ 141312 w 7037992"/>
              <a:gd name="connsiteY7844" fmla="*/ 2257026 h 4276054"/>
              <a:gd name="connsiteX7845" fmla="*/ 129428 w 7037992"/>
              <a:gd name="connsiteY7845" fmla="*/ 2264960 h 4276054"/>
              <a:gd name="connsiteX7846" fmla="*/ 125467 w 7037992"/>
              <a:gd name="connsiteY7846" fmla="*/ 2260993 h 4276054"/>
              <a:gd name="connsiteX7847" fmla="*/ 149235 w 7037992"/>
              <a:gd name="connsiteY7847" fmla="*/ 2241160 h 4276054"/>
              <a:gd name="connsiteX7848" fmla="*/ 157158 w 7037992"/>
              <a:gd name="connsiteY7848" fmla="*/ 2249093 h 4276054"/>
              <a:gd name="connsiteX7849" fmla="*/ 173003 w 7037992"/>
              <a:gd name="connsiteY7849" fmla="*/ 2249093 h 4276054"/>
              <a:gd name="connsiteX7850" fmla="*/ 188848 w 7037992"/>
              <a:gd name="connsiteY7850" fmla="*/ 2221327 h 4276054"/>
              <a:gd name="connsiteX7851" fmla="*/ 232423 w 7037992"/>
              <a:gd name="connsiteY7851" fmla="*/ 2193560 h 4276054"/>
              <a:gd name="connsiteX7852" fmla="*/ 228462 w 7037992"/>
              <a:gd name="connsiteY7852" fmla="*/ 2189593 h 4276054"/>
              <a:gd name="connsiteX7853" fmla="*/ 216578 w 7037992"/>
              <a:gd name="connsiteY7853" fmla="*/ 2193560 h 4276054"/>
              <a:gd name="connsiteX7854" fmla="*/ 208655 w 7037992"/>
              <a:gd name="connsiteY7854" fmla="*/ 2189593 h 4276054"/>
              <a:gd name="connsiteX7855" fmla="*/ 216578 w 7037992"/>
              <a:gd name="connsiteY7855" fmla="*/ 2181660 h 4276054"/>
              <a:gd name="connsiteX7856" fmla="*/ 204694 w 7037992"/>
              <a:gd name="connsiteY7856" fmla="*/ 2157860 h 4276054"/>
              <a:gd name="connsiteX7857" fmla="*/ 196771 w 7037992"/>
              <a:gd name="connsiteY7857" fmla="*/ 2153893 h 4276054"/>
              <a:gd name="connsiteX7858" fmla="*/ 192810 w 7037992"/>
              <a:gd name="connsiteY7858" fmla="*/ 2157860 h 4276054"/>
              <a:gd name="connsiteX7859" fmla="*/ 188848 w 7037992"/>
              <a:gd name="connsiteY7859" fmla="*/ 2153893 h 4276054"/>
              <a:gd name="connsiteX7860" fmla="*/ 192810 w 7037992"/>
              <a:gd name="connsiteY7860" fmla="*/ 2145960 h 4276054"/>
              <a:gd name="connsiteX7861" fmla="*/ 173003 w 7037992"/>
              <a:gd name="connsiteY7861" fmla="*/ 2149927 h 4276054"/>
              <a:gd name="connsiteX7862" fmla="*/ 165080 w 7037992"/>
              <a:gd name="connsiteY7862" fmla="*/ 2157860 h 4276054"/>
              <a:gd name="connsiteX7863" fmla="*/ 161119 w 7037992"/>
              <a:gd name="connsiteY7863" fmla="*/ 2173727 h 4276054"/>
              <a:gd name="connsiteX7864" fmla="*/ 169042 w 7037992"/>
              <a:gd name="connsiteY7864" fmla="*/ 2177693 h 4276054"/>
              <a:gd name="connsiteX7865" fmla="*/ 165080 w 7037992"/>
              <a:gd name="connsiteY7865" fmla="*/ 2185627 h 4276054"/>
              <a:gd name="connsiteX7866" fmla="*/ 169042 w 7037992"/>
              <a:gd name="connsiteY7866" fmla="*/ 2189593 h 4276054"/>
              <a:gd name="connsiteX7867" fmla="*/ 149235 w 7037992"/>
              <a:gd name="connsiteY7867" fmla="*/ 2177693 h 4276054"/>
              <a:gd name="connsiteX7868" fmla="*/ 145274 w 7037992"/>
              <a:gd name="connsiteY7868" fmla="*/ 2161827 h 4276054"/>
              <a:gd name="connsiteX7869" fmla="*/ 145274 w 7037992"/>
              <a:gd name="connsiteY7869" fmla="*/ 2153893 h 4276054"/>
              <a:gd name="connsiteX7870" fmla="*/ 161119 w 7037992"/>
              <a:gd name="connsiteY7870" fmla="*/ 2141993 h 4276054"/>
              <a:gd name="connsiteX7871" fmla="*/ 153196 w 7037992"/>
              <a:gd name="connsiteY7871" fmla="*/ 2141993 h 4276054"/>
              <a:gd name="connsiteX7872" fmla="*/ 149235 w 7037992"/>
              <a:gd name="connsiteY7872" fmla="*/ 2134060 h 4276054"/>
              <a:gd name="connsiteX7873" fmla="*/ 173003 w 7037992"/>
              <a:gd name="connsiteY7873" fmla="*/ 2126127 h 4276054"/>
              <a:gd name="connsiteX7874" fmla="*/ 220539 w 7037992"/>
              <a:gd name="connsiteY7874" fmla="*/ 2090427 h 4276054"/>
              <a:gd name="connsiteX7875" fmla="*/ 232423 w 7037992"/>
              <a:gd name="connsiteY7875" fmla="*/ 2078527 h 4276054"/>
              <a:gd name="connsiteX7876" fmla="*/ 244307 w 7037992"/>
              <a:gd name="connsiteY7876" fmla="*/ 2078527 h 4276054"/>
              <a:gd name="connsiteX7877" fmla="*/ 248268 w 7037992"/>
              <a:gd name="connsiteY7877" fmla="*/ 2070594 h 4276054"/>
              <a:gd name="connsiteX7878" fmla="*/ 272036 w 7037992"/>
              <a:gd name="connsiteY7878" fmla="*/ 2058694 h 4276054"/>
              <a:gd name="connsiteX7879" fmla="*/ 323534 w 7037992"/>
              <a:gd name="connsiteY7879" fmla="*/ 2026961 h 4276054"/>
              <a:gd name="connsiteX7880" fmla="*/ 327495 w 7037992"/>
              <a:gd name="connsiteY7880" fmla="*/ 2015061 h 4276054"/>
              <a:gd name="connsiteX7881" fmla="*/ 339379 w 7037992"/>
              <a:gd name="connsiteY7881" fmla="*/ 2019027 h 4276054"/>
              <a:gd name="connsiteX7882" fmla="*/ 347302 w 7037992"/>
              <a:gd name="connsiteY7882" fmla="*/ 2015061 h 4276054"/>
              <a:gd name="connsiteX7883" fmla="*/ 343340 w 7037992"/>
              <a:gd name="connsiteY7883" fmla="*/ 2015061 h 4276054"/>
              <a:gd name="connsiteX7884" fmla="*/ 371070 w 7037992"/>
              <a:gd name="connsiteY7884" fmla="*/ 2003161 h 4276054"/>
              <a:gd name="connsiteX7885" fmla="*/ 363147 w 7037992"/>
              <a:gd name="connsiteY7885" fmla="*/ 1995227 h 4276054"/>
              <a:gd name="connsiteX7886" fmla="*/ 378992 w 7037992"/>
              <a:gd name="connsiteY7886" fmla="*/ 1995227 h 4276054"/>
              <a:gd name="connsiteX7887" fmla="*/ 371070 w 7037992"/>
              <a:gd name="connsiteY7887" fmla="*/ 1983327 h 4276054"/>
              <a:gd name="connsiteX7888" fmla="*/ 382954 w 7037992"/>
              <a:gd name="connsiteY7888" fmla="*/ 1975394 h 4276054"/>
              <a:gd name="connsiteX7889" fmla="*/ 394838 w 7037992"/>
              <a:gd name="connsiteY7889" fmla="*/ 1983327 h 4276054"/>
              <a:gd name="connsiteX7890" fmla="*/ 394838 w 7037992"/>
              <a:gd name="connsiteY7890" fmla="*/ 1975394 h 4276054"/>
              <a:gd name="connsiteX7891" fmla="*/ 402760 w 7037992"/>
              <a:gd name="connsiteY7891" fmla="*/ 1975394 h 4276054"/>
              <a:gd name="connsiteX7892" fmla="*/ 438412 w 7037992"/>
              <a:gd name="connsiteY7892" fmla="*/ 1963494 h 4276054"/>
              <a:gd name="connsiteX7893" fmla="*/ 450296 w 7037992"/>
              <a:gd name="connsiteY7893" fmla="*/ 1955561 h 4276054"/>
              <a:gd name="connsiteX7894" fmla="*/ 481987 w 7037992"/>
              <a:gd name="connsiteY7894" fmla="*/ 1939694 h 4276054"/>
              <a:gd name="connsiteX7895" fmla="*/ 481987 w 7037992"/>
              <a:gd name="connsiteY7895" fmla="*/ 1931761 h 4276054"/>
              <a:gd name="connsiteX7896" fmla="*/ 489910 w 7037992"/>
              <a:gd name="connsiteY7896" fmla="*/ 1935727 h 4276054"/>
              <a:gd name="connsiteX7897" fmla="*/ 517639 w 7037992"/>
              <a:gd name="connsiteY7897" fmla="*/ 1919861 h 4276054"/>
              <a:gd name="connsiteX7898" fmla="*/ 485948 w 7037992"/>
              <a:gd name="connsiteY7898" fmla="*/ 1919861 h 4276054"/>
              <a:gd name="connsiteX7899" fmla="*/ 489910 w 7037992"/>
              <a:gd name="connsiteY7899" fmla="*/ 1915894 h 4276054"/>
              <a:gd name="connsiteX7900" fmla="*/ 509716 w 7037992"/>
              <a:gd name="connsiteY7900" fmla="*/ 1911928 h 4276054"/>
              <a:gd name="connsiteX7901" fmla="*/ 529523 w 7037992"/>
              <a:gd name="connsiteY7901" fmla="*/ 1911928 h 4276054"/>
              <a:gd name="connsiteX7902" fmla="*/ 573098 w 7037992"/>
              <a:gd name="connsiteY7902" fmla="*/ 1896061 h 4276054"/>
              <a:gd name="connsiteX7903" fmla="*/ 600827 w 7037992"/>
              <a:gd name="connsiteY7903" fmla="*/ 1884161 h 4276054"/>
              <a:gd name="connsiteX7904" fmla="*/ 608750 w 7037992"/>
              <a:gd name="connsiteY7904" fmla="*/ 1876228 h 4276054"/>
              <a:gd name="connsiteX7905" fmla="*/ 604788 w 7037992"/>
              <a:gd name="connsiteY7905" fmla="*/ 1856394 h 4276054"/>
              <a:gd name="connsiteX7906" fmla="*/ 616672 w 7037992"/>
              <a:gd name="connsiteY7906" fmla="*/ 1856394 h 4276054"/>
              <a:gd name="connsiteX7907" fmla="*/ 612711 w 7037992"/>
              <a:gd name="connsiteY7907" fmla="*/ 1864328 h 4276054"/>
              <a:gd name="connsiteX7908" fmla="*/ 620634 w 7037992"/>
              <a:gd name="connsiteY7908" fmla="*/ 1868294 h 4276054"/>
              <a:gd name="connsiteX7909" fmla="*/ 632518 w 7037992"/>
              <a:gd name="connsiteY7909" fmla="*/ 1864328 h 4276054"/>
              <a:gd name="connsiteX7910" fmla="*/ 636974 w 7037992"/>
              <a:gd name="connsiteY7910" fmla="*/ 1853419 h 4276054"/>
              <a:gd name="connsiteX7911" fmla="*/ 639418 w 7037992"/>
              <a:gd name="connsiteY7911" fmla="*/ 1852223 h 4276054"/>
              <a:gd name="connsiteX7912" fmla="*/ 640440 w 7037992"/>
              <a:gd name="connsiteY7912" fmla="*/ 1852428 h 4276054"/>
              <a:gd name="connsiteX7913" fmla="*/ 636479 w 7037992"/>
              <a:gd name="connsiteY7913" fmla="*/ 1844494 h 4276054"/>
              <a:gd name="connsiteX7914" fmla="*/ 656286 w 7037992"/>
              <a:gd name="connsiteY7914" fmla="*/ 1852428 h 4276054"/>
              <a:gd name="connsiteX7915" fmla="*/ 672131 w 7037992"/>
              <a:gd name="connsiteY7915" fmla="*/ 1848461 h 4276054"/>
              <a:gd name="connsiteX7916" fmla="*/ 656286 w 7037992"/>
              <a:gd name="connsiteY7916" fmla="*/ 1840528 h 4276054"/>
              <a:gd name="connsiteX7917" fmla="*/ 616672 w 7037992"/>
              <a:gd name="connsiteY7917" fmla="*/ 1836561 h 4276054"/>
              <a:gd name="connsiteX7918" fmla="*/ 596866 w 7037992"/>
              <a:gd name="connsiteY7918" fmla="*/ 1828628 h 4276054"/>
              <a:gd name="connsiteX7919" fmla="*/ 561214 w 7037992"/>
              <a:gd name="connsiteY7919" fmla="*/ 1832594 h 4276054"/>
              <a:gd name="connsiteX7920" fmla="*/ 549330 w 7037992"/>
              <a:gd name="connsiteY7920" fmla="*/ 1824661 h 4276054"/>
              <a:gd name="connsiteX7921" fmla="*/ 545368 w 7037992"/>
              <a:gd name="connsiteY7921" fmla="*/ 1832594 h 4276054"/>
              <a:gd name="connsiteX7922" fmla="*/ 545368 w 7037992"/>
              <a:gd name="connsiteY7922" fmla="*/ 1828628 h 4276054"/>
              <a:gd name="connsiteX7923" fmla="*/ 533484 w 7037992"/>
              <a:gd name="connsiteY7923" fmla="*/ 1828628 h 4276054"/>
              <a:gd name="connsiteX7924" fmla="*/ 541407 w 7037992"/>
              <a:gd name="connsiteY7924" fmla="*/ 1820695 h 4276054"/>
              <a:gd name="connsiteX7925" fmla="*/ 509716 w 7037992"/>
              <a:gd name="connsiteY7925" fmla="*/ 1812761 h 4276054"/>
              <a:gd name="connsiteX7926" fmla="*/ 474064 w 7037992"/>
              <a:gd name="connsiteY7926" fmla="*/ 1828628 h 4276054"/>
              <a:gd name="connsiteX7927" fmla="*/ 466142 w 7037992"/>
              <a:gd name="connsiteY7927" fmla="*/ 1820695 h 4276054"/>
              <a:gd name="connsiteX7928" fmla="*/ 454258 w 7037992"/>
              <a:gd name="connsiteY7928" fmla="*/ 1832594 h 4276054"/>
              <a:gd name="connsiteX7929" fmla="*/ 434451 w 7037992"/>
              <a:gd name="connsiteY7929" fmla="*/ 1832594 h 4276054"/>
              <a:gd name="connsiteX7930" fmla="*/ 402760 w 7037992"/>
              <a:gd name="connsiteY7930" fmla="*/ 1864328 h 4276054"/>
              <a:gd name="connsiteX7931" fmla="*/ 375031 w 7037992"/>
              <a:gd name="connsiteY7931" fmla="*/ 1868294 h 4276054"/>
              <a:gd name="connsiteX7932" fmla="*/ 358001 w 7037992"/>
              <a:gd name="connsiteY7932" fmla="*/ 1878526 h 4276054"/>
              <a:gd name="connsiteX7933" fmla="*/ 357824 w 7037992"/>
              <a:gd name="connsiteY7933" fmla="*/ 1878521 h 4276054"/>
              <a:gd name="connsiteX7934" fmla="*/ 355772 w 7037992"/>
              <a:gd name="connsiteY7934" fmla="*/ 1879842 h 4276054"/>
              <a:gd name="connsiteX7935" fmla="*/ 343340 w 7037992"/>
              <a:gd name="connsiteY7935" fmla="*/ 1880194 h 4276054"/>
              <a:gd name="connsiteX7936" fmla="*/ 347302 w 7037992"/>
              <a:gd name="connsiteY7936" fmla="*/ 1896061 h 4276054"/>
              <a:gd name="connsiteX7937" fmla="*/ 327495 w 7037992"/>
              <a:gd name="connsiteY7937" fmla="*/ 1888128 h 4276054"/>
              <a:gd name="connsiteX7938" fmla="*/ 327495 w 7037992"/>
              <a:gd name="connsiteY7938" fmla="*/ 1884161 h 4276054"/>
              <a:gd name="connsiteX7939" fmla="*/ 287882 w 7037992"/>
              <a:gd name="connsiteY7939" fmla="*/ 1900028 h 4276054"/>
              <a:gd name="connsiteX7940" fmla="*/ 295804 w 7037992"/>
              <a:gd name="connsiteY7940" fmla="*/ 1903994 h 4276054"/>
              <a:gd name="connsiteX7941" fmla="*/ 283920 w 7037992"/>
              <a:gd name="connsiteY7941" fmla="*/ 1907961 h 4276054"/>
              <a:gd name="connsiteX7942" fmla="*/ 283920 w 7037992"/>
              <a:gd name="connsiteY7942" fmla="*/ 1911928 h 4276054"/>
              <a:gd name="connsiteX7943" fmla="*/ 264114 w 7037992"/>
              <a:gd name="connsiteY7943" fmla="*/ 1919861 h 4276054"/>
              <a:gd name="connsiteX7944" fmla="*/ 244307 w 7037992"/>
              <a:gd name="connsiteY7944" fmla="*/ 1935727 h 4276054"/>
              <a:gd name="connsiteX7945" fmla="*/ 244307 w 7037992"/>
              <a:gd name="connsiteY7945" fmla="*/ 1947627 h 4276054"/>
              <a:gd name="connsiteX7946" fmla="*/ 252230 w 7037992"/>
              <a:gd name="connsiteY7946" fmla="*/ 1947627 h 4276054"/>
              <a:gd name="connsiteX7947" fmla="*/ 248268 w 7037992"/>
              <a:gd name="connsiteY7947" fmla="*/ 1951594 h 4276054"/>
              <a:gd name="connsiteX7948" fmla="*/ 240346 w 7037992"/>
              <a:gd name="connsiteY7948" fmla="*/ 1947627 h 4276054"/>
              <a:gd name="connsiteX7949" fmla="*/ 237474 w 7037992"/>
              <a:gd name="connsiteY7949" fmla="*/ 1947627 h 4276054"/>
              <a:gd name="connsiteX7950" fmla="*/ 238860 w 7037992"/>
              <a:gd name="connsiteY7950" fmla="*/ 1943661 h 4276054"/>
              <a:gd name="connsiteX7951" fmla="*/ 220539 w 7037992"/>
              <a:gd name="connsiteY7951" fmla="*/ 1947627 h 4276054"/>
              <a:gd name="connsiteX7952" fmla="*/ 223015 w 7037992"/>
              <a:gd name="connsiteY7952" fmla="*/ 1947627 h 4276054"/>
              <a:gd name="connsiteX7953" fmla="*/ 237474 w 7037992"/>
              <a:gd name="connsiteY7953" fmla="*/ 1947627 h 4276054"/>
              <a:gd name="connsiteX7954" fmla="*/ 236694 w 7037992"/>
              <a:gd name="connsiteY7954" fmla="*/ 1949859 h 4276054"/>
              <a:gd name="connsiteX7955" fmla="*/ 200732 w 7037992"/>
              <a:gd name="connsiteY7955" fmla="*/ 1963494 h 4276054"/>
              <a:gd name="connsiteX7956" fmla="*/ 184887 w 7037992"/>
              <a:gd name="connsiteY7956" fmla="*/ 1963494 h 4276054"/>
              <a:gd name="connsiteX7957" fmla="*/ 188848 w 7037992"/>
              <a:gd name="connsiteY7957" fmla="*/ 1959527 h 4276054"/>
              <a:gd name="connsiteX7958" fmla="*/ 176964 w 7037992"/>
              <a:gd name="connsiteY7958" fmla="*/ 1947627 h 4276054"/>
              <a:gd name="connsiteX7959" fmla="*/ 192810 w 7037992"/>
              <a:gd name="connsiteY7959" fmla="*/ 1947627 h 4276054"/>
              <a:gd name="connsiteX7960" fmla="*/ 208655 w 7037992"/>
              <a:gd name="connsiteY7960" fmla="*/ 1931761 h 4276054"/>
              <a:gd name="connsiteX7961" fmla="*/ 184887 w 7037992"/>
              <a:gd name="connsiteY7961" fmla="*/ 1915894 h 4276054"/>
              <a:gd name="connsiteX7962" fmla="*/ 169042 w 7037992"/>
              <a:gd name="connsiteY7962" fmla="*/ 1915894 h 4276054"/>
              <a:gd name="connsiteX7963" fmla="*/ 173003 w 7037992"/>
              <a:gd name="connsiteY7963" fmla="*/ 1907961 h 4276054"/>
              <a:gd name="connsiteX7964" fmla="*/ 192810 w 7037992"/>
              <a:gd name="connsiteY7964" fmla="*/ 1915894 h 4276054"/>
              <a:gd name="connsiteX7965" fmla="*/ 188848 w 7037992"/>
              <a:gd name="connsiteY7965" fmla="*/ 1896061 h 4276054"/>
              <a:gd name="connsiteX7966" fmla="*/ 216578 w 7037992"/>
              <a:gd name="connsiteY7966" fmla="*/ 1884161 h 4276054"/>
              <a:gd name="connsiteX7967" fmla="*/ 216578 w 7037992"/>
              <a:gd name="connsiteY7967" fmla="*/ 1892094 h 4276054"/>
              <a:gd name="connsiteX7968" fmla="*/ 224500 w 7037992"/>
              <a:gd name="connsiteY7968" fmla="*/ 1892094 h 4276054"/>
              <a:gd name="connsiteX7969" fmla="*/ 216578 w 7037992"/>
              <a:gd name="connsiteY7969" fmla="*/ 1900028 h 4276054"/>
              <a:gd name="connsiteX7970" fmla="*/ 224500 w 7037992"/>
              <a:gd name="connsiteY7970" fmla="*/ 1900028 h 4276054"/>
              <a:gd name="connsiteX7971" fmla="*/ 232423 w 7037992"/>
              <a:gd name="connsiteY7971" fmla="*/ 1900028 h 4276054"/>
              <a:gd name="connsiteX7972" fmla="*/ 232423 w 7037992"/>
              <a:gd name="connsiteY7972" fmla="*/ 1896061 h 4276054"/>
              <a:gd name="connsiteX7973" fmla="*/ 248268 w 7037992"/>
              <a:gd name="connsiteY7973" fmla="*/ 1907961 h 4276054"/>
              <a:gd name="connsiteX7974" fmla="*/ 272036 w 7037992"/>
              <a:gd name="connsiteY7974" fmla="*/ 1896061 h 4276054"/>
              <a:gd name="connsiteX7975" fmla="*/ 260152 w 7037992"/>
              <a:gd name="connsiteY7975" fmla="*/ 1876228 h 4276054"/>
              <a:gd name="connsiteX7976" fmla="*/ 272036 w 7037992"/>
              <a:gd name="connsiteY7976" fmla="*/ 1868294 h 4276054"/>
              <a:gd name="connsiteX7977" fmla="*/ 287882 w 7037992"/>
              <a:gd name="connsiteY7977" fmla="*/ 1872261 h 4276054"/>
              <a:gd name="connsiteX7978" fmla="*/ 279959 w 7037992"/>
              <a:gd name="connsiteY7978" fmla="*/ 1864328 h 4276054"/>
              <a:gd name="connsiteX7979" fmla="*/ 299766 w 7037992"/>
              <a:gd name="connsiteY7979" fmla="*/ 1860361 h 4276054"/>
              <a:gd name="connsiteX7980" fmla="*/ 291843 w 7037992"/>
              <a:gd name="connsiteY7980" fmla="*/ 1852428 h 4276054"/>
              <a:gd name="connsiteX7981" fmla="*/ 280343 w 7037992"/>
              <a:gd name="connsiteY7981" fmla="*/ 1854731 h 4276054"/>
              <a:gd name="connsiteX7982" fmla="*/ 283425 w 7037992"/>
              <a:gd name="connsiteY7982" fmla="*/ 1849887 h 4276054"/>
              <a:gd name="connsiteX7983" fmla="*/ 287882 w 7037992"/>
              <a:gd name="connsiteY7983" fmla="*/ 1848461 h 4276054"/>
              <a:gd name="connsiteX7984" fmla="*/ 286396 w 7037992"/>
              <a:gd name="connsiteY7984" fmla="*/ 1848461 h 4276054"/>
              <a:gd name="connsiteX7985" fmla="*/ 281761 w 7037992"/>
              <a:gd name="connsiteY7985" fmla="*/ 1848461 h 4276054"/>
              <a:gd name="connsiteX7986" fmla="*/ 282033 w 7037992"/>
              <a:gd name="connsiteY7986" fmla="*/ 1847756 h 4276054"/>
              <a:gd name="connsiteX7987" fmla="*/ 287882 w 7037992"/>
              <a:gd name="connsiteY7987" fmla="*/ 1832594 h 4276054"/>
              <a:gd name="connsiteX7988" fmla="*/ 299766 w 7037992"/>
              <a:gd name="connsiteY7988" fmla="*/ 1828628 h 4276054"/>
              <a:gd name="connsiteX7989" fmla="*/ 286953 w 7037992"/>
              <a:gd name="connsiteY7989" fmla="*/ 1843131 h 4276054"/>
              <a:gd name="connsiteX7990" fmla="*/ 297522 w 7037992"/>
              <a:gd name="connsiteY7990" fmla="*/ 1844256 h 4276054"/>
              <a:gd name="connsiteX7991" fmla="*/ 292833 w 7037992"/>
              <a:gd name="connsiteY7991" fmla="*/ 1849949 h 4276054"/>
              <a:gd name="connsiteX7992" fmla="*/ 315611 w 7037992"/>
              <a:gd name="connsiteY7992" fmla="*/ 1844494 h 4276054"/>
              <a:gd name="connsiteX7993" fmla="*/ 323534 w 7037992"/>
              <a:gd name="connsiteY7993" fmla="*/ 1840528 h 4276054"/>
              <a:gd name="connsiteX7994" fmla="*/ 315611 w 7037992"/>
              <a:gd name="connsiteY7994" fmla="*/ 1832594 h 4276054"/>
              <a:gd name="connsiteX7995" fmla="*/ 330361 w 7037992"/>
              <a:gd name="connsiteY7995" fmla="*/ 1827671 h 4276054"/>
              <a:gd name="connsiteX7996" fmla="*/ 340927 w 7037992"/>
              <a:gd name="connsiteY7996" fmla="*/ 1828628 h 4276054"/>
              <a:gd name="connsiteX7997" fmla="*/ 341848 w 7037992"/>
              <a:gd name="connsiteY7997" fmla="*/ 1825598 h 4276054"/>
              <a:gd name="connsiteX7998" fmla="*/ 343828 w 7037992"/>
              <a:gd name="connsiteY7998" fmla="*/ 1825684 h 4276054"/>
              <a:gd name="connsiteX7999" fmla="*/ 367108 w 7037992"/>
              <a:gd name="connsiteY7999" fmla="*/ 1828628 h 4276054"/>
              <a:gd name="connsiteX8000" fmla="*/ 371070 w 7037992"/>
              <a:gd name="connsiteY8000" fmla="*/ 1820695 h 4276054"/>
              <a:gd name="connsiteX8001" fmla="*/ 354370 w 7037992"/>
              <a:gd name="connsiteY8001" fmla="*/ 1813528 h 4276054"/>
              <a:gd name="connsiteX8002" fmla="*/ 358938 w 7037992"/>
              <a:gd name="connsiteY8002" fmla="*/ 1810282 h 4276054"/>
              <a:gd name="connsiteX8003" fmla="*/ 358967 w 7037992"/>
              <a:gd name="connsiteY8003" fmla="*/ 1809638 h 4276054"/>
              <a:gd name="connsiteX8004" fmla="*/ 378992 w 7037992"/>
              <a:gd name="connsiteY8004" fmla="*/ 1796895 h 4276054"/>
              <a:gd name="connsiteX8005" fmla="*/ 368435 w 7037992"/>
              <a:gd name="connsiteY8005" fmla="*/ 1791609 h 4276054"/>
              <a:gd name="connsiteX8006" fmla="*/ 382954 w 7037992"/>
              <a:gd name="connsiteY8006" fmla="*/ 1788961 h 4276054"/>
              <a:gd name="connsiteX8007" fmla="*/ 375031 w 7037992"/>
              <a:gd name="connsiteY8007" fmla="*/ 1781028 h 4276054"/>
              <a:gd name="connsiteX8008" fmla="*/ 359186 w 7037992"/>
              <a:gd name="connsiteY8008" fmla="*/ 1777061 h 4276054"/>
              <a:gd name="connsiteX8009" fmla="*/ 371070 w 7037992"/>
              <a:gd name="connsiteY8009" fmla="*/ 1761195 h 4276054"/>
              <a:gd name="connsiteX8010" fmla="*/ 382954 w 7037992"/>
              <a:gd name="connsiteY8010" fmla="*/ 1757228 h 4276054"/>
              <a:gd name="connsiteX8011" fmla="*/ 386915 w 7037992"/>
              <a:gd name="connsiteY8011" fmla="*/ 1757228 h 4276054"/>
              <a:gd name="connsiteX8012" fmla="*/ 385925 w 7037992"/>
              <a:gd name="connsiteY8012" fmla="*/ 1752518 h 4276054"/>
              <a:gd name="connsiteX8013" fmla="*/ 382684 w 7037992"/>
              <a:gd name="connsiteY8013" fmla="*/ 1754749 h 4276054"/>
              <a:gd name="connsiteX8014" fmla="*/ 394838 w 7037992"/>
              <a:gd name="connsiteY8014" fmla="*/ 1741361 h 4276054"/>
              <a:gd name="connsiteX8015" fmla="*/ 414644 w 7037992"/>
              <a:gd name="connsiteY8015" fmla="*/ 1737395 h 4276054"/>
              <a:gd name="connsiteX8016" fmla="*/ 426528 w 7037992"/>
              <a:gd name="connsiteY8016" fmla="*/ 1741361 h 4276054"/>
              <a:gd name="connsiteX8017" fmla="*/ 442374 w 7037992"/>
              <a:gd name="connsiteY8017" fmla="*/ 1737395 h 4276054"/>
              <a:gd name="connsiteX8018" fmla="*/ 466142 w 7037992"/>
              <a:gd name="connsiteY8018" fmla="*/ 1733428 h 4276054"/>
              <a:gd name="connsiteX8019" fmla="*/ 470103 w 7037992"/>
              <a:gd name="connsiteY8019" fmla="*/ 1733428 h 4276054"/>
              <a:gd name="connsiteX8020" fmla="*/ 485948 w 7037992"/>
              <a:gd name="connsiteY8020" fmla="*/ 1717562 h 4276054"/>
              <a:gd name="connsiteX8021" fmla="*/ 478026 w 7037992"/>
              <a:gd name="connsiteY8021" fmla="*/ 1709628 h 4276054"/>
              <a:gd name="connsiteX8022" fmla="*/ 458219 w 7037992"/>
              <a:gd name="connsiteY8022" fmla="*/ 1717562 h 4276054"/>
              <a:gd name="connsiteX8023" fmla="*/ 458219 w 7037992"/>
              <a:gd name="connsiteY8023" fmla="*/ 1705662 h 4276054"/>
              <a:gd name="connsiteX8024" fmla="*/ 474064 w 7037992"/>
              <a:gd name="connsiteY8024" fmla="*/ 1705662 h 4276054"/>
              <a:gd name="connsiteX8025" fmla="*/ 474064 w 7037992"/>
              <a:gd name="connsiteY8025" fmla="*/ 1701695 h 4276054"/>
              <a:gd name="connsiteX8026" fmla="*/ 478026 w 7037992"/>
              <a:gd name="connsiteY8026" fmla="*/ 1697728 h 4276054"/>
              <a:gd name="connsiteX8027" fmla="*/ 505755 w 7037992"/>
              <a:gd name="connsiteY8027" fmla="*/ 1705662 h 4276054"/>
              <a:gd name="connsiteX8028" fmla="*/ 505755 w 7037992"/>
              <a:gd name="connsiteY8028" fmla="*/ 1697728 h 4276054"/>
              <a:gd name="connsiteX8029" fmla="*/ 509716 w 7037992"/>
              <a:gd name="connsiteY8029" fmla="*/ 1697728 h 4276054"/>
              <a:gd name="connsiteX8030" fmla="*/ 565175 w 7037992"/>
              <a:gd name="connsiteY8030" fmla="*/ 1677895 h 4276054"/>
              <a:gd name="connsiteX8031" fmla="*/ 573098 w 7037992"/>
              <a:gd name="connsiteY8031" fmla="*/ 1677895 h 4276054"/>
              <a:gd name="connsiteX8032" fmla="*/ 577059 w 7037992"/>
              <a:gd name="connsiteY8032" fmla="*/ 1669962 h 4276054"/>
              <a:gd name="connsiteX8033" fmla="*/ 533484 w 7037992"/>
              <a:gd name="connsiteY8033" fmla="*/ 1665995 h 4276054"/>
              <a:gd name="connsiteX8034" fmla="*/ 545368 w 7037992"/>
              <a:gd name="connsiteY8034" fmla="*/ 1662028 h 4276054"/>
              <a:gd name="connsiteX8035" fmla="*/ 529523 w 7037992"/>
              <a:gd name="connsiteY8035" fmla="*/ 1658062 h 4276054"/>
              <a:gd name="connsiteX8036" fmla="*/ 537446 w 7037992"/>
              <a:gd name="connsiteY8036" fmla="*/ 1650128 h 4276054"/>
              <a:gd name="connsiteX8037" fmla="*/ 573098 w 7037992"/>
              <a:gd name="connsiteY8037" fmla="*/ 1638228 h 4276054"/>
              <a:gd name="connsiteX8038" fmla="*/ 573098 w 7037992"/>
              <a:gd name="connsiteY8038" fmla="*/ 1624345 h 4276054"/>
              <a:gd name="connsiteX8039" fmla="*/ 573098 w 7037992"/>
              <a:gd name="connsiteY8039" fmla="*/ 1623593 h 4276054"/>
              <a:gd name="connsiteX8040" fmla="*/ 577059 w 7037992"/>
              <a:gd name="connsiteY8040" fmla="*/ 1622362 h 4276054"/>
              <a:gd name="connsiteX8041" fmla="*/ 573098 w 7037992"/>
              <a:gd name="connsiteY8041" fmla="*/ 1618395 h 4276054"/>
              <a:gd name="connsiteX8042" fmla="*/ 493871 w 7037992"/>
              <a:gd name="connsiteY8042" fmla="*/ 1654095 h 4276054"/>
              <a:gd name="connsiteX8043" fmla="*/ 487176 w 7037992"/>
              <a:gd name="connsiteY8043" fmla="*/ 1666609 h 4276054"/>
              <a:gd name="connsiteX8044" fmla="*/ 485948 w 7037992"/>
              <a:gd name="connsiteY8044" fmla="*/ 1665995 h 4276054"/>
              <a:gd name="connsiteX8045" fmla="*/ 484463 w 7037992"/>
              <a:gd name="connsiteY8045" fmla="*/ 1666987 h 4276054"/>
              <a:gd name="connsiteX8046" fmla="*/ 477894 w 7037992"/>
              <a:gd name="connsiteY8046" fmla="*/ 1671372 h 4276054"/>
              <a:gd name="connsiteX8047" fmla="*/ 470103 w 7037992"/>
              <a:gd name="connsiteY8047" fmla="*/ 1669962 h 4276054"/>
              <a:gd name="connsiteX8048" fmla="*/ 474064 w 7037992"/>
              <a:gd name="connsiteY8048" fmla="*/ 1673928 h 4276054"/>
              <a:gd name="connsiteX8049" fmla="*/ 477894 w 7037992"/>
              <a:gd name="connsiteY8049" fmla="*/ 1671372 h 4276054"/>
              <a:gd name="connsiteX8050" fmla="*/ 481059 w 7037992"/>
              <a:gd name="connsiteY8050" fmla="*/ 1671945 h 4276054"/>
              <a:gd name="connsiteX8051" fmla="*/ 486444 w 7037992"/>
              <a:gd name="connsiteY8051" fmla="*/ 1667978 h 4276054"/>
              <a:gd name="connsiteX8052" fmla="*/ 487176 w 7037992"/>
              <a:gd name="connsiteY8052" fmla="*/ 1666609 h 4276054"/>
              <a:gd name="connsiteX8053" fmla="*/ 499813 w 7037992"/>
              <a:gd name="connsiteY8053" fmla="*/ 1672937 h 4276054"/>
              <a:gd name="connsiteX8054" fmla="*/ 501794 w 7037992"/>
              <a:gd name="connsiteY8054" fmla="*/ 1673928 h 4276054"/>
              <a:gd name="connsiteX8055" fmla="*/ 505755 w 7037992"/>
              <a:gd name="connsiteY8055" fmla="*/ 1669962 h 4276054"/>
              <a:gd name="connsiteX8056" fmla="*/ 506065 w 7037992"/>
              <a:gd name="connsiteY8056" fmla="*/ 1673309 h 4276054"/>
              <a:gd name="connsiteX8057" fmla="*/ 505385 w 7037992"/>
              <a:gd name="connsiteY8057" fmla="*/ 1678018 h 4276054"/>
              <a:gd name="connsiteX8058" fmla="*/ 498328 w 7037992"/>
              <a:gd name="connsiteY8058" fmla="*/ 1680374 h 4276054"/>
              <a:gd name="connsiteX8059" fmla="*/ 493871 w 7037992"/>
              <a:gd name="connsiteY8059" fmla="*/ 1681862 h 4276054"/>
              <a:gd name="connsiteX8060" fmla="*/ 485948 w 7037992"/>
              <a:gd name="connsiteY8060" fmla="*/ 1681862 h 4276054"/>
              <a:gd name="connsiteX8061" fmla="*/ 493871 w 7037992"/>
              <a:gd name="connsiteY8061" fmla="*/ 1689795 h 4276054"/>
              <a:gd name="connsiteX8062" fmla="*/ 481987 w 7037992"/>
              <a:gd name="connsiteY8062" fmla="*/ 1681862 h 4276054"/>
              <a:gd name="connsiteX8063" fmla="*/ 450792 w 7037992"/>
              <a:gd name="connsiteY8063" fmla="*/ 1692274 h 4276054"/>
              <a:gd name="connsiteX8064" fmla="*/ 447555 w 7037992"/>
              <a:gd name="connsiteY8064" fmla="*/ 1693354 h 4276054"/>
              <a:gd name="connsiteX8065" fmla="*/ 450296 w 7037992"/>
              <a:gd name="connsiteY8065" fmla="*/ 1689795 h 4276054"/>
              <a:gd name="connsiteX8066" fmla="*/ 442374 w 7037992"/>
              <a:gd name="connsiteY8066" fmla="*/ 1685828 h 4276054"/>
              <a:gd name="connsiteX8067" fmla="*/ 434451 w 7037992"/>
              <a:gd name="connsiteY8067" fmla="*/ 1697728 h 4276054"/>
              <a:gd name="connsiteX8068" fmla="*/ 438412 w 7037992"/>
              <a:gd name="connsiteY8068" fmla="*/ 1701695 h 4276054"/>
              <a:gd name="connsiteX8069" fmla="*/ 430490 w 7037992"/>
              <a:gd name="connsiteY8069" fmla="*/ 1709628 h 4276054"/>
              <a:gd name="connsiteX8070" fmla="*/ 414644 w 7037992"/>
              <a:gd name="connsiteY8070" fmla="*/ 1709628 h 4276054"/>
              <a:gd name="connsiteX8071" fmla="*/ 414644 w 7037992"/>
              <a:gd name="connsiteY8071" fmla="*/ 1713595 h 4276054"/>
              <a:gd name="connsiteX8072" fmla="*/ 410683 w 7037992"/>
              <a:gd name="connsiteY8072" fmla="*/ 1709628 h 4276054"/>
              <a:gd name="connsiteX8073" fmla="*/ 390876 w 7037992"/>
              <a:gd name="connsiteY8073" fmla="*/ 1717562 h 4276054"/>
              <a:gd name="connsiteX8074" fmla="*/ 390876 w 7037992"/>
              <a:gd name="connsiteY8074" fmla="*/ 1721528 h 4276054"/>
              <a:gd name="connsiteX8075" fmla="*/ 382954 w 7037992"/>
              <a:gd name="connsiteY8075" fmla="*/ 1721528 h 4276054"/>
              <a:gd name="connsiteX8076" fmla="*/ 339379 w 7037992"/>
              <a:gd name="connsiteY8076" fmla="*/ 1741361 h 4276054"/>
              <a:gd name="connsiteX8077" fmla="*/ 327495 w 7037992"/>
              <a:gd name="connsiteY8077" fmla="*/ 1741361 h 4276054"/>
              <a:gd name="connsiteX8078" fmla="*/ 315611 w 7037992"/>
              <a:gd name="connsiteY8078" fmla="*/ 1745328 h 4276054"/>
              <a:gd name="connsiteX8079" fmla="*/ 339379 w 7037992"/>
              <a:gd name="connsiteY8079" fmla="*/ 1733428 h 4276054"/>
              <a:gd name="connsiteX8080" fmla="*/ 307688 w 7037992"/>
              <a:gd name="connsiteY8080" fmla="*/ 1733428 h 4276054"/>
              <a:gd name="connsiteX8081" fmla="*/ 307688 w 7037992"/>
              <a:gd name="connsiteY8081" fmla="*/ 1749295 h 4276054"/>
              <a:gd name="connsiteX8082" fmla="*/ 283920 w 7037992"/>
              <a:gd name="connsiteY8082" fmla="*/ 1745328 h 4276054"/>
              <a:gd name="connsiteX8083" fmla="*/ 283920 w 7037992"/>
              <a:gd name="connsiteY8083" fmla="*/ 1757228 h 4276054"/>
              <a:gd name="connsiteX8084" fmla="*/ 299766 w 7037992"/>
              <a:gd name="connsiteY8084" fmla="*/ 1753261 h 4276054"/>
              <a:gd name="connsiteX8085" fmla="*/ 272036 w 7037992"/>
              <a:gd name="connsiteY8085" fmla="*/ 1765161 h 4276054"/>
              <a:gd name="connsiteX8086" fmla="*/ 283920 w 7037992"/>
              <a:gd name="connsiteY8086" fmla="*/ 1773095 h 4276054"/>
              <a:gd name="connsiteX8087" fmla="*/ 291843 w 7037992"/>
              <a:gd name="connsiteY8087" fmla="*/ 1765161 h 4276054"/>
              <a:gd name="connsiteX8088" fmla="*/ 307688 w 7037992"/>
              <a:gd name="connsiteY8088" fmla="*/ 1765161 h 4276054"/>
              <a:gd name="connsiteX8089" fmla="*/ 287882 w 7037992"/>
              <a:gd name="connsiteY8089" fmla="*/ 1777061 h 4276054"/>
              <a:gd name="connsiteX8090" fmla="*/ 283920 w 7037992"/>
              <a:gd name="connsiteY8090" fmla="*/ 1784995 h 4276054"/>
              <a:gd name="connsiteX8091" fmla="*/ 303727 w 7037992"/>
              <a:gd name="connsiteY8091" fmla="*/ 1788961 h 4276054"/>
              <a:gd name="connsiteX8092" fmla="*/ 335418 w 7037992"/>
              <a:gd name="connsiteY8092" fmla="*/ 1777061 h 4276054"/>
              <a:gd name="connsiteX8093" fmla="*/ 295804 w 7037992"/>
              <a:gd name="connsiteY8093" fmla="*/ 1800861 h 4276054"/>
              <a:gd name="connsiteX8094" fmla="*/ 287882 w 7037992"/>
              <a:gd name="connsiteY8094" fmla="*/ 1792928 h 4276054"/>
              <a:gd name="connsiteX8095" fmla="*/ 268075 w 7037992"/>
              <a:gd name="connsiteY8095" fmla="*/ 1784995 h 4276054"/>
              <a:gd name="connsiteX8096" fmla="*/ 252230 w 7037992"/>
              <a:gd name="connsiteY8096" fmla="*/ 1796895 h 4276054"/>
              <a:gd name="connsiteX8097" fmla="*/ 251834 w 7037992"/>
              <a:gd name="connsiteY8097" fmla="*/ 1800861 h 4276054"/>
              <a:gd name="connsiteX8098" fmla="*/ 235889 w 7037992"/>
              <a:gd name="connsiteY8098" fmla="*/ 1800861 h 4276054"/>
              <a:gd name="connsiteX8099" fmla="*/ 232423 w 7037992"/>
              <a:gd name="connsiteY8099" fmla="*/ 1800861 h 4276054"/>
              <a:gd name="connsiteX8100" fmla="*/ 212616 w 7037992"/>
              <a:gd name="connsiteY8100" fmla="*/ 1796895 h 4276054"/>
              <a:gd name="connsiteX8101" fmla="*/ 204694 w 7037992"/>
              <a:gd name="connsiteY8101" fmla="*/ 1792928 h 4276054"/>
              <a:gd name="connsiteX8102" fmla="*/ 192810 w 7037992"/>
              <a:gd name="connsiteY8102" fmla="*/ 1800861 h 4276054"/>
              <a:gd name="connsiteX8103" fmla="*/ 196771 w 7037992"/>
              <a:gd name="connsiteY8103" fmla="*/ 1804828 h 4276054"/>
              <a:gd name="connsiteX8104" fmla="*/ 180926 w 7037992"/>
              <a:gd name="connsiteY8104" fmla="*/ 1816728 h 4276054"/>
              <a:gd name="connsiteX8105" fmla="*/ 173003 w 7037992"/>
              <a:gd name="connsiteY8105" fmla="*/ 1804828 h 4276054"/>
              <a:gd name="connsiteX8106" fmla="*/ 167928 w 7037992"/>
              <a:gd name="connsiteY8106" fmla="*/ 1813629 h 4276054"/>
              <a:gd name="connsiteX8107" fmla="*/ 164538 w 7037992"/>
              <a:gd name="connsiteY8107" fmla="*/ 1811390 h 4276054"/>
              <a:gd name="connsiteX8108" fmla="*/ 165080 w 7037992"/>
              <a:gd name="connsiteY8108" fmla="*/ 1808795 h 4276054"/>
              <a:gd name="connsiteX8109" fmla="*/ 145274 w 7037992"/>
              <a:gd name="connsiteY8109" fmla="*/ 1804828 h 4276054"/>
              <a:gd name="connsiteX8110" fmla="*/ 149235 w 7037992"/>
              <a:gd name="connsiteY8110" fmla="*/ 1796895 h 4276054"/>
              <a:gd name="connsiteX8111" fmla="*/ 161119 w 7037992"/>
              <a:gd name="connsiteY8111" fmla="*/ 1796895 h 4276054"/>
              <a:gd name="connsiteX8112" fmla="*/ 161119 w 7037992"/>
              <a:gd name="connsiteY8112" fmla="*/ 1792928 h 4276054"/>
              <a:gd name="connsiteX8113" fmla="*/ 169042 w 7037992"/>
              <a:gd name="connsiteY8113" fmla="*/ 1788961 h 4276054"/>
              <a:gd name="connsiteX8114" fmla="*/ 161119 w 7037992"/>
              <a:gd name="connsiteY8114" fmla="*/ 1777061 h 4276054"/>
              <a:gd name="connsiteX8115" fmla="*/ 165080 w 7037992"/>
              <a:gd name="connsiteY8115" fmla="*/ 1769128 h 4276054"/>
              <a:gd name="connsiteX8116" fmla="*/ 157158 w 7037992"/>
              <a:gd name="connsiteY8116" fmla="*/ 1761195 h 4276054"/>
              <a:gd name="connsiteX8117" fmla="*/ 145274 w 7037992"/>
              <a:gd name="connsiteY8117" fmla="*/ 1769128 h 4276054"/>
              <a:gd name="connsiteX8118" fmla="*/ 145274 w 7037992"/>
              <a:gd name="connsiteY8118" fmla="*/ 1745328 h 4276054"/>
              <a:gd name="connsiteX8119" fmla="*/ 137351 w 7037992"/>
              <a:gd name="connsiteY8119" fmla="*/ 1749295 h 4276054"/>
              <a:gd name="connsiteX8120" fmla="*/ 125467 w 7037992"/>
              <a:gd name="connsiteY8120" fmla="*/ 1741361 h 4276054"/>
              <a:gd name="connsiteX8121" fmla="*/ 121506 w 7037992"/>
              <a:gd name="connsiteY8121" fmla="*/ 1741361 h 4276054"/>
              <a:gd name="connsiteX8122" fmla="*/ 125467 w 7037992"/>
              <a:gd name="connsiteY8122" fmla="*/ 1733428 h 4276054"/>
              <a:gd name="connsiteX8123" fmla="*/ 121506 w 7037992"/>
              <a:gd name="connsiteY8123" fmla="*/ 1733428 h 4276054"/>
              <a:gd name="connsiteX8124" fmla="*/ 109622 w 7037992"/>
              <a:gd name="connsiteY8124" fmla="*/ 1733428 h 4276054"/>
              <a:gd name="connsiteX8125" fmla="*/ 97738 w 7037992"/>
              <a:gd name="connsiteY8125" fmla="*/ 1717562 h 4276054"/>
              <a:gd name="connsiteX8126" fmla="*/ 113583 w 7037992"/>
              <a:gd name="connsiteY8126" fmla="*/ 1713595 h 4276054"/>
              <a:gd name="connsiteX8127" fmla="*/ 100771 w 7037992"/>
              <a:gd name="connsiteY8127" fmla="*/ 1704670 h 4276054"/>
              <a:gd name="connsiteX8128" fmla="*/ 88188 w 7037992"/>
              <a:gd name="connsiteY8128" fmla="*/ 1712198 h 4276054"/>
              <a:gd name="connsiteX8129" fmla="*/ 73784 w 7037992"/>
              <a:gd name="connsiteY8129" fmla="*/ 1699835 h 4276054"/>
              <a:gd name="connsiteX8130" fmla="*/ 62086 w 7037992"/>
              <a:gd name="connsiteY8130" fmla="*/ 1689795 h 4276054"/>
              <a:gd name="connsiteX8131" fmla="*/ 46240 w 7037992"/>
              <a:gd name="connsiteY8131" fmla="*/ 1701695 h 4276054"/>
              <a:gd name="connsiteX8132" fmla="*/ 42279 w 7037992"/>
              <a:gd name="connsiteY8132" fmla="*/ 1713595 h 4276054"/>
              <a:gd name="connsiteX8133" fmla="*/ 34356 w 7037992"/>
              <a:gd name="connsiteY8133" fmla="*/ 1713595 h 4276054"/>
              <a:gd name="connsiteX8134" fmla="*/ 46240 w 7037992"/>
              <a:gd name="connsiteY8134" fmla="*/ 1693762 h 4276054"/>
              <a:gd name="connsiteX8135" fmla="*/ 18511 w 7037992"/>
              <a:gd name="connsiteY8135" fmla="*/ 1685828 h 4276054"/>
              <a:gd name="connsiteX8136" fmla="*/ 18511 w 7037992"/>
              <a:gd name="connsiteY8136" fmla="*/ 1672069 h 4276054"/>
              <a:gd name="connsiteX8137" fmla="*/ 18511 w 7037992"/>
              <a:gd name="connsiteY8137" fmla="*/ 1665995 h 4276054"/>
              <a:gd name="connsiteX8138" fmla="*/ 30395 w 7037992"/>
              <a:gd name="connsiteY8138" fmla="*/ 1673928 h 4276054"/>
              <a:gd name="connsiteX8139" fmla="*/ 46240 w 7037992"/>
              <a:gd name="connsiteY8139" fmla="*/ 1673928 h 4276054"/>
              <a:gd name="connsiteX8140" fmla="*/ 54163 w 7037992"/>
              <a:gd name="connsiteY8140" fmla="*/ 1662028 h 4276054"/>
              <a:gd name="connsiteX8141" fmla="*/ 62086 w 7037992"/>
              <a:gd name="connsiteY8141" fmla="*/ 1665995 h 4276054"/>
              <a:gd name="connsiteX8142" fmla="*/ 85854 w 7037992"/>
              <a:gd name="connsiteY8142" fmla="*/ 1642195 h 4276054"/>
              <a:gd name="connsiteX8143" fmla="*/ 81892 w 7037992"/>
              <a:gd name="connsiteY8143" fmla="*/ 1634262 h 4276054"/>
              <a:gd name="connsiteX8144" fmla="*/ 117544 w 7037992"/>
              <a:gd name="connsiteY8144" fmla="*/ 1622362 h 4276054"/>
              <a:gd name="connsiteX8145" fmla="*/ 125467 w 7037992"/>
              <a:gd name="connsiteY8145" fmla="*/ 1614428 h 4276054"/>
              <a:gd name="connsiteX8146" fmla="*/ 125467 w 7037992"/>
              <a:gd name="connsiteY8146" fmla="*/ 1610462 h 4276054"/>
              <a:gd name="connsiteX8147" fmla="*/ 145274 w 7037992"/>
              <a:gd name="connsiteY8147" fmla="*/ 1598562 h 4276054"/>
              <a:gd name="connsiteX8148" fmla="*/ 157158 w 7037992"/>
              <a:gd name="connsiteY8148" fmla="*/ 1606495 h 4276054"/>
              <a:gd name="connsiteX8149" fmla="*/ 161119 w 7037992"/>
              <a:gd name="connsiteY8149" fmla="*/ 1606495 h 4276054"/>
              <a:gd name="connsiteX8150" fmla="*/ 161119 w 7037992"/>
              <a:gd name="connsiteY8150" fmla="*/ 1594595 h 4276054"/>
              <a:gd name="connsiteX8151" fmla="*/ 188848 w 7037992"/>
              <a:gd name="connsiteY8151" fmla="*/ 1586662 h 4276054"/>
              <a:gd name="connsiteX8152" fmla="*/ 180926 w 7037992"/>
              <a:gd name="connsiteY8152" fmla="*/ 1582695 h 4276054"/>
              <a:gd name="connsiteX8153" fmla="*/ 200732 w 7037992"/>
              <a:gd name="connsiteY8153" fmla="*/ 1582695 h 4276054"/>
              <a:gd name="connsiteX8154" fmla="*/ 212616 w 7037992"/>
              <a:gd name="connsiteY8154" fmla="*/ 1594595 h 4276054"/>
              <a:gd name="connsiteX8155" fmla="*/ 216578 w 7037992"/>
              <a:gd name="connsiteY8155" fmla="*/ 1590629 h 4276054"/>
              <a:gd name="connsiteX8156" fmla="*/ 232423 w 7037992"/>
              <a:gd name="connsiteY8156" fmla="*/ 1602529 h 4276054"/>
              <a:gd name="connsiteX8157" fmla="*/ 236384 w 7037992"/>
              <a:gd name="connsiteY8157" fmla="*/ 1594595 h 4276054"/>
              <a:gd name="connsiteX8158" fmla="*/ 228462 w 7037992"/>
              <a:gd name="connsiteY8158" fmla="*/ 1586662 h 4276054"/>
              <a:gd name="connsiteX8159" fmla="*/ 240346 w 7037992"/>
              <a:gd name="connsiteY8159" fmla="*/ 1574762 h 4276054"/>
              <a:gd name="connsiteX8160" fmla="*/ 248268 w 7037992"/>
              <a:gd name="connsiteY8160" fmla="*/ 1590629 h 4276054"/>
              <a:gd name="connsiteX8161" fmla="*/ 252230 w 7037992"/>
              <a:gd name="connsiteY8161" fmla="*/ 1586662 h 4276054"/>
              <a:gd name="connsiteX8162" fmla="*/ 268075 w 7037992"/>
              <a:gd name="connsiteY8162" fmla="*/ 1594595 h 4276054"/>
              <a:gd name="connsiteX8163" fmla="*/ 279959 w 7037992"/>
              <a:gd name="connsiteY8163" fmla="*/ 1586662 h 4276054"/>
              <a:gd name="connsiteX8164" fmla="*/ 260152 w 7037992"/>
              <a:gd name="connsiteY8164" fmla="*/ 1578729 h 4276054"/>
              <a:gd name="connsiteX8165" fmla="*/ 236384 w 7037992"/>
              <a:gd name="connsiteY8165" fmla="*/ 1562862 h 4276054"/>
              <a:gd name="connsiteX8166" fmla="*/ 232423 w 7037992"/>
              <a:gd name="connsiteY8166" fmla="*/ 1562862 h 4276054"/>
              <a:gd name="connsiteX8167" fmla="*/ 236384 w 7037992"/>
              <a:gd name="connsiteY8167" fmla="*/ 1558895 h 4276054"/>
              <a:gd name="connsiteX8168" fmla="*/ 260152 w 7037992"/>
              <a:gd name="connsiteY8168" fmla="*/ 1562862 h 4276054"/>
              <a:gd name="connsiteX8169" fmla="*/ 283920 w 7037992"/>
              <a:gd name="connsiteY8169" fmla="*/ 1566829 h 4276054"/>
              <a:gd name="connsiteX8170" fmla="*/ 287882 w 7037992"/>
              <a:gd name="connsiteY8170" fmla="*/ 1566829 h 4276054"/>
              <a:gd name="connsiteX8171" fmla="*/ 287882 w 7037992"/>
              <a:gd name="connsiteY8171" fmla="*/ 1558895 h 4276054"/>
              <a:gd name="connsiteX8172" fmla="*/ 291843 w 7037992"/>
              <a:gd name="connsiteY8172" fmla="*/ 1562862 h 4276054"/>
              <a:gd name="connsiteX8173" fmla="*/ 303727 w 7037992"/>
              <a:gd name="connsiteY8173" fmla="*/ 1558895 h 4276054"/>
              <a:gd name="connsiteX8174" fmla="*/ 303727 w 7037992"/>
              <a:gd name="connsiteY8174" fmla="*/ 1543029 h 4276054"/>
              <a:gd name="connsiteX8175" fmla="*/ 303727 w 7037992"/>
              <a:gd name="connsiteY8175" fmla="*/ 1539062 h 4276054"/>
              <a:gd name="connsiteX8176" fmla="*/ 291843 w 7037992"/>
              <a:gd name="connsiteY8176" fmla="*/ 1531129 h 4276054"/>
              <a:gd name="connsiteX8177" fmla="*/ 287882 w 7037992"/>
              <a:gd name="connsiteY8177" fmla="*/ 1543029 h 4276054"/>
              <a:gd name="connsiteX8178" fmla="*/ 268075 w 7037992"/>
              <a:gd name="connsiteY8178" fmla="*/ 1539062 h 4276054"/>
              <a:gd name="connsiteX8179" fmla="*/ 272036 w 7037992"/>
              <a:gd name="connsiteY8179" fmla="*/ 1527162 h 4276054"/>
              <a:gd name="connsiteX8180" fmla="*/ 315611 w 7037992"/>
              <a:gd name="connsiteY8180" fmla="*/ 1527162 h 4276054"/>
              <a:gd name="connsiteX8181" fmla="*/ 311650 w 7037992"/>
              <a:gd name="connsiteY8181" fmla="*/ 1531129 h 4276054"/>
              <a:gd name="connsiteX8182" fmla="*/ 315611 w 7037992"/>
              <a:gd name="connsiteY8182" fmla="*/ 1531129 h 4276054"/>
              <a:gd name="connsiteX8183" fmla="*/ 323534 w 7037992"/>
              <a:gd name="connsiteY8183" fmla="*/ 1531129 h 4276054"/>
              <a:gd name="connsiteX8184" fmla="*/ 311650 w 7037992"/>
              <a:gd name="connsiteY8184" fmla="*/ 1539062 h 4276054"/>
              <a:gd name="connsiteX8185" fmla="*/ 331456 w 7037992"/>
              <a:gd name="connsiteY8185" fmla="*/ 1539062 h 4276054"/>
              <a:gd name="connsiteX8186" fmla="*/ 335418 w 7037992"/>
              <a:gd name="connsiteY8186" fmla="*/ 1527162 h 4276054"/>
              <a:gd name="connsiteX8187" fmla="*/ 378992 w 7037992"/>
              <a:gd name="connsiteY8187" fmla="*/ 1519229 h 4276054"/>
              <a:gd name="connsiteX8188" fmla="*/ 394838 w 7037992"/>
              <a:gd name="connsiteY8188" fmla="*/ 1511295 h 4276054"/>
              <a:gd name="connsiteX8189" fmla="*/ 418606 w 7037992"/>
              <a:gd name="connsiteY8189" fmla="*/ 1503362 h 4276054"/>
              <a:gd name="connsiteX8190" fmla="*/ 432285 w 7037992"/>
              <a:gd name="connsiteY8190" fmla="*/ 1503362 h 4276054"/>
              <a:gd name="connsiteX8191" fmla="*/ 438412 w 7037992"/>
              <a:gd name="connsiteY8191" fmla="*/ 1503362 h 4276054"/>
              <a:gd name="connsiteX8192" fmla="*/ 435937 w 7037992"/>
              <a:gd name="connsiteY8192" fmla="*/ 1503362 h 4276054"/>
              <a:gd name="connsiteX8193" fmla="*/ 432285 w 7037992"/>
              <a:gd name="connsiteY8193" fmla="*/ 1503362 h 4276054"/>
              <a:gd name="connsiteX8194" fmla="*/ 446335 w 7037992"/>
              <a:gd name="connsiteY8194" fmla="*/ 1499396 h 4276054"/>
              <a:gd name="connsiteX8195" fmla="*/ 442374 w 7037992"/>
              <a:gd name="connsiteY8195" fmla="*/ 1507329 h 4276054"/>
              <a:gd name="connsiteX8196" fmla="*/ 462180 w 7037992"/>
              <a:gd name="connsiteY8196" fmla="*/ 1511295 h 4276054"/>
              <a:gd name="connsiteX8197" fmla="*/ 466142 w 7037992"/>
              <a:gd name="connsiteY8197" fmla="*/ 1511295 h 4276054"/>
              <a:gd name="connsiteX8198" fmla="*/ 466454 w 7037992"/>
              <a:gd name="connsiteY8198" fmla="*/ 1511295 h 4276054"/>
              <a:gd name="connsiteX8199" fmla="*/ 462180 w 7037992"/>
              <a:gd name="connsiteY8199" fmla="*/ 1519229 h 4276054"/>
              <a:gd name="connsiteX8200" fmla="*/ 485948 w 7037992"/>
              <a:gd name="connsiteY8200" fmla="*/ 1511295 h 4276054"/>
              <a:gd name="connsiteX8201" fmla="*/ 489910 w 7037992"/>
              <a:gd name="connsiteY8201" fmla="*/ 1499396 h 4276054"/>
              <a:gd name="connsiteX8202" fmla="*/ 462180 w 7037992"/>
              <a:gd name="connsiteY8202" fmla="*/ 1499396 h 4276054"/>
              <a:gd name="connsiteX8203" fmla="*/ 438412 w 7037992"/>
              <a:gd name="connsiteY8203" fmla="*/ 1479562 h 4276054"/>
              <a:gd name="connsiteX8204" fmla="*/ 430490 w 7037992"/>
              <a:gd name="connsiteY8204" fmla="*/ 1479562 h 4276054"/>
              <a:gd name="connsiteX8205" fmla="*/ 422567 w 7037992"/>
              <a:gd name="connsiteY8205" fmla="*/ 1495429 h 4276054"/>
              <a:gd name="connsiteX8206" fmla="*/ 402760 w 7037992"/>
              <a:gd name="connsiteY8206" fmla="*/ 1483529 h 4276054"/>
              <a:gd name="connsiteX8207" fmla="*/ 386915 w 7037992"/>
              <a:gd name="connsiteY8207" fmla="*/ 1495429 h 4276054"/>
              <a:gd name="connsiteX8208" fmla="*/ 384323 w 7037992"/>
              <a:gd name="connsiteY8208" fmla="*/ 1494131 h 4276054"/>
              <a:gd name="connsiteX8209" fmla="*/ 382892 w 7037992"/>
              <a:gd name="connsiteY8209" fmla="*/ 1490347 h 4276054"/>
              <a:gd name="connsiteX8210" fmla="*/ 363147 w 7037992"/>
              <a:gd name="connsiteY8210" fmla="*/ 1491462 h 4276054"/>
              <a:gd name="connsiteX8211" fmla="*/ 363147 w 7037992"/>
              <a:gd name="connsiteY8211" fmla="*/ 1507329 h 4276054"/>
              <a:gd name="connsiteX8212" fmla="*/ 355224 w 7037992"/>
              <a:gd name="connsiteY8212" fmla="*/ 1499396 h 4276054"/>
              <a:gd name="connsiteX8213" fmla="*/ 347302 w 7037992"/>
              <a:gd name="connsiteY8213" fmla="*/ 1507329 h 4276054"/>
              <a:gd name="connsiteX8214" fmla="*/ 343340 w 7037992"/>
              <a:gd name="connsiteY8214" fmla="*/ 1519229 h 4276054"/>
              <a:gd name="connsiteX8215" fmla="*/ 331456 w 7037992"/>
              <a:gd name="connsiteY8215" fmla="*/ 1519229 h 4276054"/>
              <a:gd name="connsiteX8216" fmla="*/ 339379 w 7037992"/>
              <a:gd name="connsiteY8216" fmla="*/ 1511295 h 4276054"/>
              <a:gd name="connsiteX8217" fmla="*/ 339750 w 7037992"/>
              <a:gd name="connsiteY8217" fmla="*/ 1507949 h 4276054"/>
              <a:gd name="connsiteX8218" fmla="*/ 343607 w 7037992"/>
              <a:gd name="connsiteY8218" fmla="*/ 1506147 h 4276054"/>
              <a:gd name="connsiteX8219" fmla="*/ 344950 w 7037992"/>
              <a:gd name="connsiteY8219" fmla="*/ 1505717 h 4276054"/>
              <a:gd name="connsiteX8220" fmla="*/ 345321 w 7037992"/>
              <a:gd name="connsiteY8220" fmla="*/ 1505346 h 4276054"/>
              <a:gd name="connsiteX8221" fmla="*/ 343607 w 7037992"/>
              <a:gd name="connsiteY8221" fmla="*/ 1506147 h 4276054"/>
              <a:gd name="connsiteX8222" fmla="*/ 327495 w 7037992"/>
              <a:gd name="connsiteY8222" fmla="*/ 1511295 h 4276054"/>
              <a:gd name="connsiteX8223" fmla="*/ 343340 w 7037992"/>
              <a:gd name="connsiteY8223" fmla="*/ 1495429 h 4276054"/>
              <a:gd name="connsiteX8224" fmla="*/ 339379 w 7037992"/>
              <a:gd name="connsiteY8224" fmla="*/ 1495429 h 4276054"/>
              <a:gd name="connsiteX8225" fmla="*/ 363147 w 7037992"/>
              <a:gd name="connsiteY8225" fmla="*/ 1483529 h 4276054"/>
              <a:gd name="connsiteX8226" fmla="*/ 378992 w 7037992"/>
              <a:gd name="connsiteY8226" fmla="*/ 1471629 h 4276054"/>
              <a:gd name="connsiteX8227" fmla="*/ 383126 w 7037992"/>
              <a:gd name="connsiteY8227" fmla="*/ 1471737 h 4276054"/>
              <a:gd name="connsiteX8228" fmla="*/ 373979 w 7037992"/>
              <a:gd name="connsiteY8228" fmla="*/ 1477765 h 4276054"/>
              <a:gd name="connsiteX8229" fmla="*/ 389956 w 7037992"/>
              <a:gd name="connsiteY8229" fmla="*/ 1471916 h 4276054"/>
              <a:gd name="connsiteX8230" fmla="*/ 383126 w 7037992"/>
              <a:gd name="connsiteY8230" fmla="*/ 1471737 h 4276054"/>
              <a:gd name="connsiteX8231" fmla="*/ 388145 w 7037992"/>
              <a:gd name="connsiteY8231" fmla="*/ 1468429 h 4276054"/>
              <a:gd name="connsiteX8232" fmla="*/ 418606 w 7037992"/>
              <a:gd name="connsiteY8232" fmla="*/ 1451796 h 4276054"/>
              <a:gd name="connsiteX8233" fmla="*/ 434451 w 7037992"/>
              <a:gd name="connsiteY8233" fmla="*/ 1451796 h 4276054"/>
              <a:gd name="connsiteX8234" fmla="*/ 434962 w 7037992"/>
              <a:gd name="connsiteY8234" fmla="*/ 1451284 h 4276054"/>
              <a:gd name="connsiteX8235" fmla="*/ 442374 w 7037992"/>
              <a:gd name="connsiteY8235" fmla="*/ 1451796 h 4276054"/>
              <a:gd name="connsiteX8236" fmla="*/ 442374 w 7037992"/>
              <a:gd name="connsiteY8236" fmla="*/ 1439896 h 4276054"/>
              <a:gd name="connsiteX8237" fmla="*/ 466142 w 7037992"/>
              <a:gd name="connsiteY8237" fmla="*/ 1431962 h 4276054"/>
              <a:gd name="connsiteX8238" fmla="*/ 481987 w 7037992"/>
              <a:gd name="connsiteY8238" fmla="*/ 1424029 h 4276054"/>
              <a:gd name="connsiteX8239" fmla="*/ 489910 w 7037992"/>
              <a:gd name="connsiteY8239" fmla="*/ 1408162 h 4276054"/>
              <a:gd name="connsiteX8240" fmla="*/ 497832 w 7037992"/>
              <a:gd name="connsiteY8240" fmla="*/ 1416096 h 4276054"/>
              <a:gd name="connsiteX8241" fmla="*/ 529585 w 7037992"/>
              <a:gd name="connsiteY8241" fmla="*/ 1407171 h 4276054"/>
              <a:gd name="connsiteX8242" fmla="*/ 535172 w 7037992"/>
              <a:gd name="connsiteY8242" fmla="*/ 1413515 h 4276054"/>
              <a:gd name="connsiteX8243" fmla="*/ 531318 w 7037992"/>
              <a:gd name="connsiteY8243" fmla="*/ 1415538 h 4276054"/>
              <a:gd name="connsiteX8244" fmla="*/ 537446 w 7037992"/>
              <a:gd name="connsiteY8244" fmla="*/ 1416096 h 4276054"/>
              <a:gd name="connsiteX8245" fmla="*/ 535172 w 7037992"/>
              <a:gd name="connsiteY8245" fmla="*/ 1413515 h 4276054"/>
              <a:gd name="connsiteX8246" fmla="*/ 545368 w 7037992"/>
              <a:gd name="connsiteY8246" fmla="*/ 1408162 h 4276054"/>
              <a:gd name="connsiteX8247" fmla="*/ 549330 w 7037992"/>
              <a:gd name="connsiteY8247" fmla="*/ 1412129 h 4276054"/>
              <a:gd name="connsiteX8248" fmla="*/ 569136 w 7037992"/>
              <a:gd name="connsiteY8248" fmla="*/ 1400229 h 4276054"/>
              <a:gd name="connsiteX8249" fmla="*/ 549330 w 7037992"/>
              <a:gd name="connsiteY8249" fmla="*/ 1400229 h 4276054"/>
              <a:gd name="connsiteX8250" fmla="*/ 529523 w 7037992"/>
              <a:gd name="connsiteY8250" fmla="*/ 1404196 h 4276054"/>
              <a:gd name="connsiteX8251" fmla="*/ 541407 w 7037992"/>
              <a:gd name="connsiteY8251" fmla="*/ 1396263 h 4276054"/>
              <a:gd name="connsiteX8252" fmla="*/ 537446 w 7037992"/>
              <a:gd name="connsiteY8252" fmla="*/ 1392296 h 4276054"/>
              <a:gd name="connsiteX8253" fmla="*/ 549330 w 7037992"/>
              <a:gd name="connsiteY8253" fmla="*/ 1376429 h 4276054"/>
              <a:gd name="connsiteX8254" fmla="*/ 549330 w 7037992"/>
              <a:gd name="connsiteY8254" fmla="*/ 1380396 h 4276054"/>
              <a:gd name="connsiteX8255" fmla="*/ 554529 w 7037992"/>
              <a:gd name="connsiteY8255" fmla="*/ 1378661 h 4276054"/>
              <a:gd name="connsiteX8256" fmla="*/ 556757 w 7037992"/>
              <a:gd name="connsiteY8256" fmla="*/ 1380892 h 4276054"/>
              <a:gd name="connsiteX8257" fmla="*/ 577059 w 7037992"/>
              <a:gd name="connsiteY8257" fmla="*/ 1380396 h 4276054"/>
              <a:gd name="connsiteX8258" fmla="*/ 573098 w 7037992"/>
              <a:gd name="connsiteY8258" fmla="*/ 1364529 h 4276054"/>
              <a:gd name="connsiteX8259" fmla="*/ 596866 w 7037992"/>
              <a:gd name="connsiteY8259" fmla="*/ 1356596 h 4276054"/>
              <a:gd name="connsiteX8260" fmla="*/ 596231 w 7037992"/>
              <a:gd name="connsiteY8260" fmla="*/ 1357123 h 4276054"/>
              <a:gd name="connsiteX8261" fmla="*/ 590738 w 7037992"/>
              <a:gd name="connsiteY8261" fmla="*/ 1359943 h 4276054"/>
              <a:gd name="connsiteX8262" fmla="*/ 594328 w 7037992"/>
              <a:gd name="connsiteY8262" fmla="*/ 1358703 h 4276054"/>
              <a:gd name="connsiteX8263" fmla="*/ 596231 w 7037992"/>
              <a:gd name="connsiteY8263" fmla="*/ 1357123 h 4276054"/>
              <a:gd name="connsiteX8264" fmla="*/ 612711 w 7037992"/>
              <a:gd name="connsiteY8264" fmla="*/ 1348663 h 4276054"/>
              <a:gd name="connsiteX8265" fmla="*/ 620634 w 7037992"/>
              <a:gd name="connsiteY8265" fmla="*/ 1348663 h 4276054"/>
              <a:gd name="connsiteX8266" fmla="*/ 636479 w 7037992"/>
              <a:gd name="connsiteY8266" fmla="*/ 1328829 h 4276054"/>
              <a:gd name="connsiteX8267" fmla="*/ 636479 w 7037992"/>
              <a:gd name="connsiteY8267" fmla="*/ 1324863 h 4276054"/>
              <a:gd name="connsiteX8268" fmla="*/ 630007 w 7037992"/>
              <a:gd name="connsiteY8268" fmla="*/ 1324863 h 4276054"/>
              <a:gd name="connsiteX8269" fmla="*/ 632518 w 7037992"/>
              <a:gd name="connsiteY8269" fmla="*/ 1320896 h 4276054"/>
              <a:gd name="connsiteX8270" fmla="*/ 612711 w 7037992"/>
              <a:gd name="connsiteY8270" fmla="*/ 1324863 h 4276054"/>
              <a:gd name="connsiteX8271" fmla="*/ 600827 w 7037992"/>
              <a:gd name="connsiteY8271" fmla="*/ 1332796 h 4276054"/>
              <a:gd name="connsiteX8272" fmla="*/ 596866 w 7037992"/>
              <a:gd name="connsiteY8272" fmla="*/ 1332796 h 4276054"/>
              <a:gd name="connsiteX8273" fmla="*/ 592904 w 7037992"/>
              <a:gd name="connsiteY8273" fmla="*/ 1328829 h 4276054"/>
              <a:gd name="connsiteX8274" fmla="*/ 612711 w 7037992"/>
              <a:gd name="connsiteY8274" fmla="*/ 1316929 h 4276054"/>
              <a:gd name="connsiteX8275" fmla="*/ 640440 w 7037992"/>
              <a:gd name="connsiteY8275" fmla="*/ 1312963 h 4276054"/>
              <a:gd name="connsiteX8276" fmla="*/ 656286 w 7037992"/>
              <a:gd name="connsiteY8276" fmla="*/ 1301063 h 4276054"/>
              <a:gd name="connsiteX8277" fmla="*/ 672131 w 7037992"/>
              <a:gd name="connsiteY8277" fmla="*/ 1297096 h 4276054"/>
              <a:gd name="connsiteX8278" fmla="*/ 676092 w 7037992"/>
              <a:gd name="connsiteY8278" fmla="*/ 1293129 h 4276054"/>
              <a:gd name="connsiteX8279" fmla="*/ 668170 w 7037992"/>
              <a:gd name="connsiteY8279" fmla="*/ 1289163 h 4276054"/>
              <a:gd name="connsiteX8280" fmla="*/ 691938 w 7037992"/>
              <a:gd name="connsiteY8280" fmla="*/ 1269330 h 4276054"/>
              <a:gd name="connsiteX8281" fmla="*/ 701320 w 7037992"/>
              <a:gd name="connsiteY8281" fmla="*/ 1269330 h 4276054"/>
              <a:gd name="connsiteX8282" fmla="*/ 697880 w 7037992"/>
              <a:gd name="connsiteY8282" fmla="*/ 1273296 h 4276054"/>
              <a:gd name="connsiteX8283" fmla="*/ 702708 w 7037992"/>
              <a:gd name="connsiteY8283" fmla="*/ 1272057 h 4276054"/>
              <a:gd name="connsiteX8284" fmla="*/ 710190 w 7037992"/>
              <a:gd name="connsiteY8284" fmla="*/ 1267658 h 4276054"/>
              <a:gd name="connsiteX8285" fmla="*/ 713725 w 7037992"/>
              <a:gd name="connsiteY8285" fmla="*/ 1265859 h 4276054"/>
              <a:gd name="connsiteX8286" fmla="*/ 713776 w 7037992"/>
              <a:gd name="connsiteY8286" fmla="*/ 1265550 h 4276054"/>
              <a:gd name="connsiteX8287" fmla="*/ 727590 w 7037992"/>
              <a:gd name="connsiteY8287" fmla="*/ 1257430 h 4276054"/>
              <a:gd name="connsiteX8288" fmla="*/ 719667 w 7037992"/>
              <a:gd name="connsiteY8288" fmla="*/ 1253463 h 4276054"/>
              <a:gd name="connsiteX8289" fmla="*/ 715210 w 7037992"/>
              <a:gd name="connsiteY8289" fmla="*/ 1256872 h 4276054"/>
              <a:gd name="connsiteX8290" fmla="*/ 713776 w 7037992"/>
              <a:gd name="connsiteY8290" fmla="*/ 1265550 h 4276054"/>
              <a:gd name="connsiteX8291" fmla="*/ 710190 w 7037992"/>
              <a:gd name="connsiteY8291" fmla="*/ 1267658 h 4276054"/>
              <a:gd name="connsiteX8292" fmla="*/ 706298 w 7037992"/>
              <a:gd name="connsiteY8292" fmla="*/ 1269639 h 4276054"/>
              <a:gd name="connsiteX8293" fmla="*/ 703822 w 7037992"/>
              <a:gd name="connsiteY8293" fmla="*/ 1268283 h 4276054"/>
              <a:gd name="connsiteX8294" fmla="*/ 703822 w 7037992"/>
              <a:gd name="connsiteY8294" fmla="*/ 1265363 h 4276054"/>
              <a:gd name="connsiteX8295" fmla="*/ 702543 w 7037992"/>
              <a:gd name="connsiteY8295" fmla="*/ 1267582 h 4276054"/>
              <a:gd name="connsiteX8296" fmla="*/ 684015 w 7037992"/>
              <a:gd name="connsiteY8296" fmla="*/ 1257430 h 4276054"/>
              <a:gd name="connsiteX8297" fmla="*/ 670646 w 7037992"/>
              <a:gd name="connsiteY8297" fmla="*/ 1265363 h 4276054"/>
              <a:gd name="connsiteX8298" fmla="*/ 649666 w 7037992"/>
              <a:gd name="connsiteY8298" fmla="*/ 1272832 h 4276054"/>
              <a:gd name="connsiteX8299" fmla="*/ 648363 w 7037992"/>
              <a:gd name="connsiteY8299" fmla="*/ 1269330 h 4276054"/>
              <a:gd name="connsiteX8300" fmla="*/ 640440 w 7037992"/>
              <a:gd name="connsiteY8300" fmla="*/ 1277263 h 4276054"/>
              <a:gd name="connsiteX8301" fmla="*/ 612711 w 7037992"/>
              <a:gd name="connsiteY8301" fmla="*/ 1289163 h 4276054"/>
              <a:gd name="connsiteX8302" fmla="*/ 604788 w 7037992"/>
              <a:gd name="connsiteY8302" fmla="*/ 1297096 h 4276054"/>
              <a:gd name="connsiteX8303" fmla="*/ 604788 w 7037992"/>
              <a:gd name="connsiteY8303" fmla="*/ 1289163 h 4276054"/>
              <a:gd name="connsiteX8304" fmla="*/ 592904 w 7037992"/>
              <a:gd name="connsiteY8304" fmla="*/ 1281230 h 4276054"/>
              <a:gd name="connsiteX8305" fmla="*/ 592904 w 7037992"/>
              <a:gd name="connsiteY8305" fmla="*/ 1269330 h 4276054"/>
              <a:gd name="connsiteX8306" fmla="*/ 561214 w 7037992"/>
              <a:gd name="connsiteY8306" fmla="*/ 1253463 h 4276054"/>
              <a:gd name="connsiteX8307" fmla="*/ 553291 w 7037992"/>
              <a:gd name="connsiteY8307" fmla="*/ 1253463 h 4276054"/>
              <a:gd name="connsiteX8308" fmla="*/ 557252 w 7037992"/>
              <a:gd name="connsiteY8308" fmla="*/ 1265363 h 4276054"/>
              <a:gd name="connsiteX8309" fmla="*/ 537446 w 7037992"/>
              <a:gd name="connsiteY8309" fmla="*/ 1265363 h 4276054"/>
              <a:gd name="connsiteX8310" fmla="*/ 545368 w 7037992"/>
              <a:gd name="connsiteY8310" fmla="*/ 1249496 h 4276054"/>
              <a:gd name="connsiteX8311" fmla="*/ 549330 w 7037992"/>
              <a:gd name="connsiteY8311" fmla="*/ 1233630 h 4276054"/>
              <a:gd name="connsiteX8312" fmla="*/ 529523 w 7037992"/>
              <a:gd name="connsiteY8312" fmla="*/ 1233630 h 4276054"/>
              <a:gd name="connsiteX8313" fmla="*/ 537446 w 7037992"/>
              <a:gd name="connsiteY8313" fmla="*/ 1241563 h 4276054"/>
              <a:gd name="connsiteX8314" fmla="*/ 529523 w 7037992"/>
              <a:gd name="connsiteY8314" fmla="*/ 1265363 h 4276054"/>
              <a:gd name="connsiteX8315" fmla="*/ 501794 w 7037992"/>
              <a:gd name="connsiteY8315" fmla="*/ 1261396 h 4276054"/>
              <a:gd name="connsiteX8316" fmla="*/ 505755 w 7037992"/>
              <a:gd name="connsiteY8316" fmla="*/ 1253463 h 4276054"/>
              <a:gd name="connsiteX8317" fmla="*/ 525562 w 7037992"/>
              <a:gd name="connsiteY8317" fmla="*/ 1241563 h 4276054"/>
              <a:gd name="connsiteX8318" fmla="*/ 529523 w 7037992"/>
              <a:gd name="connsiteY8318" fmla="*/ 1237596 h 4276054"/>
              <a:gd name="connsiteX8319" fmla="*/ 525562 w 7037992"/>
              <a:gd name="connsiteY8319" fmla="*/ 1229663 h 4276054"/>
              <a:gd name="connsiteX8320" fmla="*/ 501794 w 7037992"/>
              <a:gd name="connsiteY8320" fmla="*/ 1237596 h 4276054"/>
              <a:gd name="connsiteX8321" fmla="*/ 521600 w 7037992"/>
              <a:gd name="connsiteY8321" fmla="*/ 1229663 h 4276054"/>
              <a:gd name="connsiteX8322" fmla="*/ 509716 w 7037992"/>
              <a:gd name="connsiteY8322" fmla="*/ 1221730 h 4276054"/>
              <a:gd name="connsiteX8323" fmla="*/ 529523 w 7037992"/>
              <a:gd name="connsiteY8323" fmla="*/ 1213796 h 4276054"/>
              <a:gd name="connsiteX8324" fmla="*/ 537446 w 7037992"/>
              <a:gd name="connsiteY8324" fmla="*/ 1209830 h 4276054"/>
              <a:gd name="connsiteX8325" fmla="*/ 513678 w 7037992"/>
              <a:gd name="connsiteY8325" fmla="*/ 1205863 h 4276054"/>
              <a:gd name="connsiteX8326" fmla="*/ 537446 w 7037992"/>
              <a:gd name="connsiteY8326" fmla="*/ 1197930 h 4276054"/>
              <a:gd name="connsiteX8327" fmla="*/ 557252 w 7037992"/>
              <a:gd name="connsiteY8327" fmla="*/ 1186030 h 4276054"/>
              <a:gd name="connsiteX8328" fmla="*/ 565175 w 7037992"/>
              <a:gd name="connsiteY8328" fmla="*/ 1186030 h 4276054"/>
              <a:gd name="connsiteX8329" fmla="*/ 571516 w 7037992"/>
              <a:gd name="connsiteY8329" fmla="*/ 1181797 h 4276054"/>
              <a:gd name="connsiteX8330" fmla="*/ 571488 w 7037992"/>
              <a:gd name="connsiteY8330" fmla="*/ 1182001 h 4276054"/>
              <a:gd name="connsiteX8331" fmla="*/ 572107 w 7037992"/>
              <a:gd name="connsiteY8331" fmla="*/ 1181567 h 4276054"/>
              <a:gd name="connsiteX8332" fmla="*/ 572234 w 7037992"/>
              <a:gd name="connsiteY8332" fmla="*/ 1181318 h 4276054"/>
              <a:gd name="connsiteX8333" fmla="*/ 575573 w 7037992"/>
              <a:gd name="connsiteY8333" fmla="*/ 1179088 h 4276054"/>
              <a:gd name="connsiteX8334" fmla="*/ 577059 w 7037992"/>
              <a:gd name="connsiteY8334" fmla="*/ 1178097 h 4276054"/>
              <a:gd name="connsiteX8335" fmla="*/ 574212 w 7037992"/>
              <a:gd name="connsiteY8335" fmla="*/ 1177415 h 4276054"/>
              <a:gd name="connsiteX8336" fmla="*/ 572234 w 7037992"/>
              <a:gd name="connsiteY8336" fmla="*/ 1181318 h 4276054"/>
              <a:gd name="connsiteX8337" fmla="*/ 571516 w 7037992"/>
              <a:gd name="connsiteY8337" fmla="*/ 1181797 h 4276054"/>
              <a:gd name="connsiteX8338" fmla="*/ 573098 w 7037992"/>
              <a:gd name="connsiteY8338" fmla="*/ 1170163 h 4276054"/>
              <a:gd name="connsiteX8339" fmla="*/ 604788 w 7037992"/>
              <a:gd name="connsiteY8339" fmla="*/ 1154297 h 4276054"/>
              <a:gd name="connsiteX8340" fmla="*/ 624595 w 7037992"/>
              <a:gd name="connsiteY8340" fmla="*/ 1162230 h 4276054"/>
              <a:gd name="connsiteX8341" fmla="*/ 648363 w 7037992"/>
              <a:gd name="connsiteY8341" fmla="*/ 1162230 h 4276054"/>
              <a:gd name="connsiteX8342" fmla="*/ 652324 w 7037992"/>
              <a:gd name="connsiteY8342" fmla="*/ 1154297 h 4276054"/>
              <a:gd name="connsiteX8343" fmla="*/ 664208 w 7037992"/>
              <a:gd name="connsiteY8343" fmla="*/ 1154297 h 4276054"/>
              <a:gd name="connsiteX8344" fmla="*/ 660247 w 7037992"/>
              <a:gd name="connsiteY8344" fmla="*/ 1142397 h 4276054"/>
              <a:gd name="connsiteX8345" fmla="*/ 656286 w 7037992"/>
              <a:gd name="connsiteY8345" fmla="*/ 1134463 h 4276054"/>
              <a:gd name="connsiteX8346" fmla="*/ 636479 w 7037992"/>
              <a:gd name="connsiteY8346" fmla="*/ 1134463 h 4276054"/>
              <a:gd name="connsiteX8347" fmla="*/ 636479 w 7037992"/>
              <a:gd name="connsiteY8347" fmla="*/ 1138430 h 4276054"/>
              <a:gd name="connsiteX8348" fmla="*/ 628556 w 7037992"/>
              <a:gd name="connsiteY8348" fmla="*/ 1138430 h 4276054"/>
              <a:gd name="connsiteX8349" fmla="*/ 624595 w 7037992"/>
              <a:gd name="connsiteY8349" fmla="*/ 1142397 h 4276054"/>
              <a:gd name="connsiteX8350" fmla="*/ 600827 w 7037992"/>
              <a:gd name="connsiteY8350" fmla="*/ 1150330 h 4276054"/>
              <a:gd name="connsiteX8351" fmla="*/ 596866 w 7037992"/>
              <a:gd name="connsiteY8351" fmla="*/ 1146363 h 4276054"/>
              <a:gd name="connsiteX8352" fmla="*/ 620634 w 7037992"/>
              <a:gd name="connsiteY8352" fmla="*/ 1130497 h 4276054"/>
              <a:gd name="connsiteX8353" fmla="*/ 604788 w 7037992"/>
              <a:gd name="connsiteY8353" fmla="*/ 1126530 h 4276054"/>
              <a:gd name="connsiteX8354" fmla="*/ 596866 w 7037992"/>
              <a:gd name="connsiteY8354" fmla="*/ 1130497 h 4276054"/>
              <a:gd name="connsiteX8355" fmla="*/ 584982 w 7037992"/>
              <a:gd name="connsiteY8355" fmla="*/ 1122563 h 4276054"/>
              <a:gd name="connsiteX8356" fmla="*/ 577059 w 7037992"/>
              <a:gd name="connsiteY8356" fmla="*/ 1122563 h 4276054"/>
              <a:gd name="connsiteX8357" fmla="*/ 573098 w 7037992"/>
              <a:gd name="connsiteY8357" fmla="*/ 1134463 h 4276054"/>
              <a:gd name="connsiteX8358" fmla="*/ 557252 w 7037992"/>
              <a:gd name="connsiteY8358" fmla="*/ 1138430 h 4276054"/>
              <a:gd name="connsiteX8359" fmla="*/ 561214 w 7037992"/>
              <a:gd name="connsiteY8359" fmla="*/ 1142397 h 4276054"/>
              <a:gd name="connsiteX8360" fmla="*/ 545368 w 7037992"/>
              <a:gd name="connsiteY8360" fmla="*/ 1134463 h 4276054"/>
              <a:gd name="connsiteX8361" fmla="*/ 541407 w 7037992"/>
              <a:gd name="connsiteY8361" fmla="*/ 1138430 h 4276054"/>
              <a:gd name="connsiteX8362" fmla="*/ 521600 w 7037992"/>
              <a:gd name="connsiteY8362" fmla="*/ 1126530 h 4276054"/>
              <a:gd name="connsiteX8363" fmla="*/ 521600 w 7037992"/>
              <a:gd name="connsiteY8363" fmla="*/ 1134463 h 4276054"/>
              <a:gd name="connsiteX8364" fmla="*/ 501794 w 7037992"/>
              <a:gd name="connsiteY8364" fmla="*/ 1126530 h 4276054"/>
              <a:gd name="connsiteX8365" fmla="*/ 497832 w 7037992"/>
              <a:gd name="connsiteY8365" fmla="*/ 1114630 h 4276054"/>
              <a:gd name="connsiteX8366" fmla="*/ 466142 w 7037992"/>
              <a:gd name="connsiteY8366" fmla="*/ 1110663 h 4276054"/>
              <a:gd name="connsiteX8367" fmla="*/ 454258 w 7037992"/>
              <a:gd name="connsiteY8367" fmla="*/ 1114630 h 4276054"/>
              <a:gd name="connsiteX8368" fmla="*/ 446335 w 7037992"/>
              <a:gd name="connsiteY8368" fmla="*/ 1114630 h 4276054"/>
              <a:gd name="connsiteX8369" fmla="*/ 474064 w 7037992"/>
              <a:gd name="connsiteY8369" fmla="*/ 1102730 h 4276054"/>
              <a:gd name="connsiteX8370" fmla="*/ 474064 w 7037992"/>
              <a:gd name="connsiteY8370" fmla="*/ 1094797 h 4276054"/>
              <a:gd name="connsiteX8371" fmla="*/ 489910 w 7037992"/>
              <a:gd name="connsiteY8371" fmla="*/ 1082897 h 4276054"/>
              <a:gd name="connsiteX8372" fmla="*/ 466142 w 7037992"/>
              <a:gd name="connsiteY8372" fmla="*/ 1074964 h 4276054"/>
              <a:gd name="connsiteX8373" fmla="*/ 485948 w 7037992"/>
              <a:gd name="connsiteY8373" fmla="*/ 1074964 h 4276054"/>
              <a:gd name="connsiteX8374" fmla="*/ 493871 w 7037992"/>
              <a:gd name="connsiteY8374" fmla="*/ 1086863 h 4276054"/>
              <a:gd name="connsiteX8375" fmla="*/ 501794 w 7037992"/>
              <a:gd name="connsiteY8375" fmla="*/ 1078930 h 4276054"/>
              <a:gd name="connsiteX8376" fmla="*/ 517639 w 7037992"/>
              <a:gd name="connsiteY8376" fmla="*/ 1086863 h 4276054"/>
              <a:gd name="connsiteX8377" fmla="*/ 525562 w 7037992"/>
              <a:gd name="connsiteY8377" fmla="*/ 1074964 h 4276054"/>
              <a:gd name="connsiteX8378" fmla="*/ 545368 w 7037992"/>
              <a:gd name="connsiteY8378" fmla="*/ 1074964 h 4276054"/>
              <a:gd name="connsiteX8379" fmla="*/ 549330 w 7037992"/>
              <a:gd name="connsiteY8379" fmla="*/ 1078930 h 4276054"/>
              <a:gd name="connsiteX8380" fmla="*/ 561214 w 7037992"/>
              <a:gd name="connsiteY8380" fmla="*/ 1070997 h 4276054"/>
              <a:gd name="connsiteX8381" fmla="*/ 565175 w 7037992"/>
              <a:gd name="connsiteY8381" fmla="*/ 1055130 h 4276054"/>
              <a:gd name="connsiteX8382" fmla="*/ 549330 w 7037992"/>
              <a:gd name="connsiteY8382" fmla="*/ 1055130 h 4276054"/>
              <a:gd name="connsiteX8383" fmla="*/ 549330 w 7037992"/>
              <a:gd name="connsiteY8383" fmla="*/ 1047197 h 4276054"/>
              <a:gd name="connsiteX8384" fmla="*/ 581020 w 7037992"/>
              <a:gd name="connsiteY8384" fmla="*/ 1027364 h 4276054"/>
              <a:gd name="connsiteX8385" fmla="*/ 592904 w 7037992"/>
              <a:gd name="connsiteY8385" fmla="*/ 1031330 h 4276054"/>
              <a:gd name="connsiteX8386" fmla="*/ 612711 w 7037992"/>
              <a:gd name="connsiteY8386" fmla="*/ 1011497 h 4276054"/>
              <a:gd name="connsiteX8387" fmla="*/ 608750 w 7037992"/>
              <a:gd name="connsiteY8387" fmla="*/ 995630 h 4276054"/>
              <a:gd name="connsiteX8388" fmla="*/ 624595 w 7037992"/>
              <a:gd name="connsiteY8388" fmla="*/ 987697 h 4276054"/>
              <a:gd name="connsiteX8389" fmla="*/ 624595 w 7037992"/>
              <a:gd name="connsiteY8389" fmla="*/ 999597 h 4276054"/>
              <a:gd name="connsiteX8390" fmla="*/ 620634 w 7037992"/>
              <a:gd name="connsiteY8390" fmla="*/ 999597 h 4276054"/>
              <a:gd name="connsiteX8391" fmla="*/ 620634 w 7037992"/>
              <a:gd name="connsiteY8391" fmla="*/ 1003564 h 4276054"/>
              <a:gd name="connsiteX8392" fmla="*/ 628556 w 7037992"/>
              <a:gd name="connsiteY8392" fmla="*/ 1007530 h 4276054"/>
              <a:gd name="connsiteX8393" fmla="*/ 640440 w 7037992"/>
              <a:gd name="connsiteY8393" fmla="*/ 995630 h 4276054"/>
              <a:gd name="connsiteX8394" fmla="*/ 644402 w 7037992"/>
              <a:gd name="connsiteY8394" fmla="*/ 999597 h 4276054"/>
              <a:gd name="connsiteX8395" fmla="*/ 624595 w 7037992"/>
              <a:gd name="connsiteY8395" fmla="*/ 1015464 h 4276054"/>
              <a:gd name="connsiteX8396" fmla="*/ 616672 w 7037992"/>
              <a:gd name="connsiteY8396" fmla="*/ 1015464 h 4276054"/>
              <a:gd name="connsiteX8397" fmla="*/ 609665 w 7037992"/>
              <a:gd name="connsiteY8397" fmla="*/ 1022480 h 4276054"/>
              <a:gd name="connsiteX8398" fmla="*/ 609245 w 7037992"/>
              <a:gd name="connsiteY8398" fmla="*/ 1022405 h 4276054"/>
              <a:gd name="connsiteX8399" fmla="*/ 608718 w 7037992"/>
              <a:gd name="connsiteY8399" fmla="*/ 1023429 h 4276054"/>
              <a:gd name="connsiteX8400" fmla="*/ 606274 w 7037992"/>
              <a:gd name="connsiteY8400" fmla="*/ 1025876 h 4276054"/>
              <a:gd name="connsiteX8401" fmla="*/ 604788 w 7037992"/>
              <a:gd name="connsiteY8401" fmla="*/ 1027364 h 4276054"/>
              <a:gd name="connsiteX8402" fmla="*/ 607202 w 7037992"/>
              <a:gd name="connsiteY8402" fmla="*/ 1026372 h 4276054"/>
              <a:gd name="connsiteX8403" fmla="*/ 608718 w 7037992"/>
              <a:gd name="connsiteY8403" fmla="*/ 1023429 h 4276054"/>
              <a:gd name="connsiteX8404" fmla="*/ 609665 w 7037992"/>
              <a:gd name="connsiteY8404" fmla="*/ 1022480 h 4276054"/>
              <a:gd name="connsiteX8405" fmla="*/ 612030 w 7037992"/>
              <a:gd name="connsiteY8405" fmla="*/ 1022901 h 4276054"/>
              <a:gd name="connsiteX8406" fmla="*/ 616672 w 7037992"/>
              <a:gd name="connsiteY8406" fmla="*/ 1035297 h 4276054"/>
              <a:gd name="connsiteX8407" fmla="*/ 616672 w 7037992"/>
              <a:gd name="connsiteY8407" fmla="*/ 1039264 h 4276054"/>
              <a:gd name="connsiteX8408" fmla="*/ 608750 w 7037992"/>
              <a:gd name="connsiteY8408" fmla="*/ 1039264 h 4276054"/>
              <a:gd name="connsiteX8409" fmla="*/ 604788 w 7037992"/>
              <a:gd name="connsiteY8409" fmla="*/ 1051164 h 4276054"/>
              <a:gd name="connsiteX8410" fmla="*/ 616672 w 7037992"/>
              <a:gd name="connsiteY8410" fmla="*/ 1059097 h 4276054"/>
              <a:gd name="connsiteX8411" fmla="*/ 604788 w 7037992"/>
              <a:gd name="connsiteY8411" fmla="*/ 1063064 h 4276054"/>
              <a:gd name="connsiteX8412" fmla="*/ 612711 w 7037992"/>
              <a:gd name="connsiteY8412" fmla="*/ 1063064 h 4276054"/>
              <a:gd name="connsiteX8413" fmla="*/ 644402 w 7037992"/>
              <a:gd name="connsiteY8413" fmla="*/ 1047197 h 4276054"/>
              <a:gd name="connsiteX8414" fmla="*/ 656286 w 7037992"/>
              <a:gd name="connsiteY8414" fmla="*/ 1031330 h 4276054"/>
              <a:gd name="connsiteX8415" fmla="*/ 660247 w 7037992"/>
              <a:gd name="connsiteY8415" fmla="*/ 1035297 h 4276054"/>
              <a:gd name="connsiteX8416" fmla="*/ 648363 w 7037992"/>
              <a:gd name="connsiteY8416" fmla="*/ 1051164 h 4276054"/>
              <a:gd name="connsiteX8417" fmla="*/ 660247 w 7037992"/>
              <a:gd name="connsiteY8417" fmla="*/ 1059097 h 4276054"/>
              <a:gd name="connsiteX8418" fmla="*/ 676092 w 7037992"/>
              <a:gd name="connsiteY8418" fmla="*/ 1055130 h 4276054"/>
              <a:gd name="connsiteX8419" fmla="*/ 676092 w 7037992"/>
              <a:gd name="connsiteY8419" fmla="*/ 1058436 h 4276054"/>
              <a:gd name="connsiteX8420" fmla="*/ 675907 w 7037992"/>
              <a:gd name="connsiteY8420" fmla="*/ 1057795 h 4276054"/>
              <a:gd name="connsiteX8421" fmla="*/ 676092 w 7037992"/>
              <a:gd name="connsiteY8421" fmla="*/ 1070997 h 4276054"/>
              <a:gd name="connsiteX8422" fmla="*/ 676092 w 7037992"/>
              <a:gd name="connsiteY8422" fmla="*/ 1069013 h 4276054"/>
              <a:gd name="connsiteX8423" fmla="*/ 676092 w 7037992"/>
              <a:gd name="connsiteY8423" fmla="*/ 1058436 h 4276054"/>
              <a:gd name="connsiteX8424" fmla="*/ 677578 w 7037992"/>
              <a:gd name="connsiteY8424" fmla="*/ 1063559 h 4276054"/>
              <a:gd name="connsiteX8425" fmla="*/ 699860 w 7037992"/>
              <a:gd name="connsiteY8425" fmla="*/ 1047197 h 4276054"/>
              <a:gd name="connsiteX8426" fmla="*/ 715706 w 7037992"/>
              <a:gd name="connsiteY8426" fmla="*/ 1035297 h 4276054"/>
              <a:gd name="connsiteX8427" fmla="*/ 727590 w 7037992"/>
              <a:gd name="connsiteY8427" fmla="*/ 1039264 h 4276054"/>
              <a:gd name="connsiteX8428" fmla="*/ 751358 w 7037992"/>
              <a:gd name="connsiteY8428" fmla="*/ 1027364 h 4276054"/>
              <a:gd name="connsiteX8429" fmla="*/ 743435 w 7037992"/>
              <a:gd name="connsiteY8429" fmla="*/ 1023397 h 4276054"/>
              <a:gd name="connsiteX8430" fmla="*/ 719667 w 7037992"/>
              <a:gd name="connsiteY8430" fmla="*/ 1031330 h 4276054"/>
              <a:gd name="connsiteX8431" fmla="*/ 729137 w 7037992"/>
              <a:gd name="connsiteY8431" fmla="*/ 1019616 h 4276054"/>
              <a:gd name="connsiteX8432" fmla="*/ 728748 w 7037992"/>
              <a:gd name="connsiteY8432" fmla="*/ 1019674 h 4276054"/>
              <a:gd name="connsiteX8433" fmla="*/ 730561 w 7037992"/>
              <a:gd name="connsiteY8433" fmla="*/ 1016951 h 4276054"/>
              <a:gd name="connsiteX8434" fmla="*/ 731551 w 7037992"/>
              <a:gd name="connsiteY8434" fmla="*/ 1015464 h 4276054"/>
              <a:gd name="connsiteX8435" fmla="*/ 735512 w 7037992"/>
              <a:gd name="connsiteY8435" fmla="*/ 1023397 h 4276054"/>
              <a:gd name="connsiteX8436" fmla="*/ 747396 w 7037992"/>
              <a:gd name="connsiteY8436" fmla="*/ 1015464 h 4276054"/>
              <a:gd name="connsiteX8437" fmla="*/ 787010 w 7037992"/>
              <a:gd name="connsiteY8437" fmla="*/ 1007530 h 4276054"/>
              <a:gd name="connsiteX8438" fmla="*/ 787010 w 7037992"/>
              <a:gd name="connsiteY8438" fmla="*/ 999597 h 4276054"/>
              <a:gd name="connsiteX8439" fmla="*/ 798894 w 7037992"/>
              <a:gd name="connsiteY8439" fmla="*/ 1003564 h 4276054"/>
              <a:gd name="connsiteX8440" fmla="*/ 814739 w 7037992"/>
              <a:gd name="connsiteY8440" fmla="*/ 987697 h 4276054"/>
              <a:gd name="connsiteX8441" fmla="*/ 794932 w 7037992"/>
              <a:gd name="connsiteY8441" fmla="*/ 979764 h 4276054"/>
              <a:gd name="connsiteX8442" fmla="*/ 771164 w 7037992"/>
              <a:gd name="connsiteY8442" fmla="*/ 983730 h 4276054"/>
              <a:gd name="connsiteX8443" fmla="*/ 771164 w 7037992"/>
              <a:gd name="connsiteY8443" fmla="*/ 987697 h 4276054"/>
              <a:gd name="connsiteX8444" fmla="*/ 768874 w 7037992"/>
              <a:gd name="connsiteY8444" fmla="*/ 994577 h 4276054"/>
              <a:gd name="connsiteX8445" fmla="*/ 768874 w 7037992"/>
              <a:gd name="connsiteY8445" fmla="*/ 994577 h 4276054"/>
              <a:gd name="connsiteX8446" fmla="*/ 759280 w 7037992"/>
              <a:gd name="connsiteY8446" fmla="*/ 995630 h 4276054"/>
              <a:gd name="connsiteX8447" fmla="*/ 763242 w 7037992"/>
              <a:gd name="connsiteY8447" fmla="*/ 987697 h 4276054"/>
              <a:gd name="connsiteX8448" fmla="*/ 731551 w 7037992"/>
              <a:gd name="connsiteY8448" fmla="*/ 983730 h 4276054"/>
              <a:gd name="connsiteX8449" fmla="*/ 723628 w 7037992"/>
              <a:gd name="connsiteY8449" fmla="*/ 983730 h 4276054"/>
              <a:gd name="connsiteX8450" fmla="*/ 719667 w 7037992"/>
              <a:gd name="connsiteY8450" fmla="*/ 991664 h 4276054"/>
              <a:gd name="connsiteX8451" fmla="*/ 656286 w 7037992"/>
              <a:gd name="connsiteY8451" fmla="*/ 999597 h 4276054"/>
              <a:gd name="connsiteX8452" fmla="*/ 648363 w 7037992"/>
              <a:gd name="connsiteY8452" fmla="*/ 987697 h 4276054"/>
              <a:gd name="connsiteX8453" fmla="*/ 640440 w 7037992"/>
              <a:gd name="connsiteY8453" fmla="*/ 991664 h 4276054"/>
              <a:gd name="connsiteX8454" fmla="*/ 640440 w 7037992"/>
              <a:gd name="connsiteY8454" fmla="*/ 987697 h 4276054"/>
              <a:gd name="connsiteX8455" fmla="*/ 620634 w 7037992"/>
              <a:gd name="connsiteY8455" fmla="*/ 979764 h 4276054"/>
              <a:gd name="connsiteX8456" fmla="*/ 596866 w 7037992"/>
              <a:gd name="connsiteY8456" fmla="*/ 979764 h 4276054"/>
              <a:gd name="connsiteX8457" fmla="*/ 600827 w 7037992"/>
              <a:gd name="connsiteY8457" fmla="*/ 991664 h 4276054"/>
              <a:gd name="connsiteX8458" fmla="*/ 573098 w 7037992"/>
              <a:gd name="connsiteY8458" fmla="*/ 983730 h 4276054"/>
              <a:gd name="connsiteX8459" fmla="*/ 565175 w 7037992"/>
              <a:gd name="connsiteY8459" fmla="*/ 979764 h 4276054"/>
              <a:gd name="connsiteX8460" fmla="*/ 581020 w 7037992"/>
              <a:gd name="connsiteY8460" fmla="*/ 963897 h 4276054"/>
              <a:gd name="connsiteX8461" fmla="*/ 573098 w 7037992"/>
              <a:gd name="connsiteY8461" fmla="*/ 959930 h 4276054"/>
              <a:gd name="connsiteX8462" fmla="*/ 565175 w 7037992"/>
              <a:gd name="connsiteY8462" fmla="*/ 963897 h 4276054"/>
              <a:gd name="connsiteX8463" fmla="*/ 561214 w 7037992"/>
              <a:gd name="connsiteY8463" fmla="*/ 979764 h 4276054"/>
              <a:gd name="connsiteX8464" fmla="*/ 577059 w 7037992"/>
              <a:gd name="connsiteY8464" fmla="*/ 1007530 h 4276054"/>
              <a:gd name="connsiteX8465" fmla="*/ 553291 w 7037992"/>
              <a:gd name="connsiteY8465" fmla="*/ 991664 h 4276054"/>
              <a:gd name="connsiteX8466" fmla="*/ 549330 w 7037992"/>
              <a:gd name="connsiteY8466" fmla="*/ 999597 h 4276054"/>
              <a:gd name="connsiteX8467" fmla="*/ 545368 w 7037992"/>
              <a:gd name="connsiteY8467" fmla="*/ 991664 h 4276054"/>
              <a:gd name="connsiteX8468" fmla="*/ 533484 w 7037992"/>
              <a:gd name="connsiteY8468" fmla="*/ 999597 h 4276054"/>
              <a:gd name="connsiteX8469" fmla="*/ 509716 w 7037992"/>
              <a:gd name="connsiteY8469" fmla="*/ 991664 h 4276054"/>
              <a:gd name="connsiteX8470" fmla="*/ 493871 w 7037992"/>
              <a:gd name="connsiteY8470" fmla="*/ 1003564 h 4276054"/>
              <a:gd name="connsiteX8471" fmla="*/ 485948 w 7037992"/>
              <a:gd name="connsiteY8471" fmla="*/ 999597 h 4276054"/>
              <a:gd name="connsiteX8472" fmla="*/ 478026 w 7037992"/>
              <a:gd name="connsiteY8472" fmla="*/ 1007530 h 4276054"/>
              <a:gd name="connsiteX8473" fmla="*/ 470103 w 7037992"/>
              <a:gd name="connsiteY8473" fmla="*/ 995630 h 4276054"/>
              <a:gd name="connsiteX8474" fmla="*/ 470103 w 7037992"/>
              <a:gd name="connsiteY8474" fmla="*/ 987697 h 4276054"/>
              <a:gd name="connsiteX8475" fmla="*/ 489910 w 7037992"/>
              <a:gd name="connsiteY8475" fmla="*/ 987697 h 4276054"/>
              <a:gd name="connsiteX8476" fmla="*/ 485948 w 7037992"/>
              <a:gd name="connsiteY8476" fmla="*/ 983730 h 4276054"/>
              <a:gd name="connsiteX8477" fmla="*/ 501794 w 7037992"/>
              <a:gd name="connsiteY8477" fmla="*/ 967864 h 4276054"/>
              <a:gd name="connsiteX8478" fmla="*/ 485948 w 7037992"/>
              <a:gd name="connsiteY8478" fmla="*/ 951997 h 4276054"/>
              <a:gd name="connsiteX8479" fmla="*/ 485948 w 7037992"/>
              <a:gd name="connsiteY8479" fmla="*/ 944064 h 4276054"/>
              <a:gd name="connsiteX8480" fmla="*/ 466142 w 7037992"/>
              <a:gd name="connsiteY8480" fmla="*/ 936131 h 4276054"/>
              <a:gd name="connsiteX8481" fmla="*/ 478026 w 7037992"/>
              <a:gd name="connsiteY8481" fmla="*/ 928197 h 4276054"/>
              <a:gd name="connsiteX8482" fmla="*/ 460695 w 7037992"/>
              <a:gd name="connsiteY8482" fmla="*/ 924726 h 4276054"/>
              <a:gd name="connsiteX8483" fmla="*/ 460020 w 7037992"/>
              <a:gd name="connsiteY8483" fmla="*/ 924591 h 4276054"/>
              <a:gd name="connsiteX8484" fmla="*/ 485948 w 7037992"/>
              <a:gd name="connsiteY8484" fmla="*/ 908364 h 4276054"/>
              <a:gd name="connsiteX8485" fmla="*/ 481987 w 7037992"/>
              <a:gd name="connsiteY8485" fmla="*/ 900431 h 4276054"/>
              <a:gd name="connsiteX8486" fmla="*/ 470103 w 7037992"/>
              <a:gd name="connsiteY8486" fmla="*/ 904397 h 4276054"/>
              <a:gd name="connsiteX8487" fmla="*/ 462180 w 7037992"/>
              <a:gd name="connsiteY8487" fmla="*/ 896464 h 4276054"/>
              <a:gd name="connsiteX8488" fmla="*/ 410683 w 7037992"/>
              <a:gd name="connsiteY8488" fmla="*/ 900431 h 4276054"/>
              <a:gd name="connsiteX8489" fmla="*/ 442374 w 7037992"/>
              <a:gd name="connsiteY8489" fmla="*/ 888531 h 4276054"/>
              <a:gd name="connsiteX8490" fmla="*/ 446335 w 7037992"/>
              <a:gd name="connsiteY8490" fmla="*/ 880597 h 4276054"/>
              <a:gd name="connsiteX8491" fmla="*/ 458219 w 7037992"/>
              <a:gd name="connsiteY8491" fmla="*/ 892497 h 4276054"/>
              <a:gd name="connsiteX8492" fmla="*/ 493871 w 7037992"/>
              <a:gd name="connsiteY8492" fmla="*/ 888531 h 4276054"/>
              <a:gd name="connsiteX8493" fmla="*/ 489910 w 7037992"/>
              <a:gd name="connsiteY8493" fmla="*/ 876631 h 4276054"/>
              <a:gd name="connsiteX8494" fmla="*/ 478026 w 7037992"/>
              <a:gd name="connsiteY8494" fmla="*/ 872664 h 4276054"/>
              <a:gd name="connsiteX8495" fmla="*/ 489910 w 7037992"/>
              <a:gd name="connsiteY8495" fmla="*/ 868697 h 4276054"/>
              <a:gd name="connsiteX8496" fmla="*/ 485948 w 7037992"/>
              <a:gd name="connsiteY8496" fmla="*/ 852831 h 4276054"/>
              <a:gd name="connsiteX8497" fmla="*/ 470103 w 7037992"/>
              <a:gd name="connsiteY8497" fmla="*/ 852831 h 4276054"/>
              <a:gd name="connsiteX8498" fmla="*/ 470103 w 7037992"/>
              <a:gd name="connsiteY8498" fmla="*/ 840931 h 4276054"/>
              <a:gd name="connsiteX8499" fmla="*/ 478026 w 7037992"/>
              <a:gd name="connsiteY8499" fmla="*/ 829031 h 4276054"/>
              <a:gd name="connsiteX8500" fmla="*/ 467155 w 7037992"/>
              <a:gd name="connsiteY8500" fmla="*/ 827217 h 4276054"/>
              <a:gd name="connsiteX8501" fmla="*/ 489910 w 7037992"/>
              <a:gd name="connsiteY8501" fmla="*/ 813164 h 4276054"/>
              <a:gd name="connsiteX8502" fmla="*/ 517639 w 7037992"/>
              <a:gd name="connsiteY8502" fmla="*/ 809198 h 4276054"/>
              <a:gd name="connsiteX8503" fmla="*/ 549330 w 7037992"/>
              <a:gd name="connsiteY8503" fmla="*/ 809198 h 4276054"/>
              <a:gd name="connsiteX8504" fmla="*/ 549330 w 7037992"/>
              <a:gd name="connsiteY8504" fmla="*/ 805231 h 4276054"/>
              <a:gd name="connsiteX8505" fmla="*/ 565175 w 7037992"/>
              <a:gd name="connsiteY8505" fmla="*/ 805231 h 4276054"/>
              <a:gd name="connsiteX8506" fmla="*/ 569759 w 7037992"/>
              <a:gd name="connsiteY8506" fmla="*/ 800641 h 4276054"/>
              <a:gd name="connsiteX8507" fmla="*/ 592904 w 7037992"/>
              <a:gd name="connsiteY8507" fmla="*/ 789364 h 4276054"/>
              <a:gd name="connsiteX8508" fmla="*/ 584982 w 7037992"/>
              <a:gd name="connsiteY8508" fmla="*/ 785398 h 4276054"/>
              <a:gd name="connsiteX8509" fmla="*/ 616672 w 7037992"/>
              <a:gd name="connsiteY8509" fmla="*/ 785398 h 4276054"/>
              <a:gd name="connsiteX8510" fmla="*/ 632518 w 7037992"/>
              <a:gd name="connsiteY8510" fmla="*/ 781431 h 4276054"/>
              <a:gd name="connsiteX8511" fmla="*/ 644402 w 7037992"/>
              <a:gd name="connsiteY8511" fmla="*/ 781431 h 4276054"/>
              <a:gd name="connsiteX8512" fmla="*/ 644402 w 7037992"/>
              <a:gd name="connsiteY8512" fmla="*/ 773498 h 4276054"/>
              <a:gd name="connsiteX8513" fmla="*/ 608750 w 7037992"/>
              <a:gd name="connsiteY8513" fmla="*/ 769531 h 4276054"/>
              <a:gd name="connsiteX8514" fmla="*/ 596866 w 7037992"/>
              <a:gd name="connsiteY8514" fmla="*/ 773498 h 4276054"/>
              <a:gd name="connsiteX8515" fmla="*/ 584982 w 7037992"/>
              <a:gd name="connsiteY8515" fmla="*/ 765564 h 4276054"/>
              <a:gd name="connsiteX8516" fmla="*/ 565175 w 7037992"/>
              <a:gd name="connsiteY8516" fmla="*/ 773498 h 4276054"/>
              <a:gd name="connsiteX8517" fmla="*/ 541407 w 7037992"/>
              <a:gd name="connsiteY8517" fmla="*/ 765564 h 4276054"/>
              <a:gd name="connsiteX8518" fmla="*/ 541159 w 7037992"/>
              <a:gd name="connsiteY8518" fmla="*/ 771329 h 4276054"/>
              <a:gd name="connsiteX8519" fmla="*/ 544620 w 7037992"/>
              <a:gd name="connsiteY8519" fmla="*/ 770701 h 4276054"/>
              <a:gd name="connsiteX8520" fmla="*/ 525562 w 7037992"/>
              <a:gd name="connsiteY8520" fmla="*/ 777464 h 4276054"/>
              <a:gd name="connsiteX8521" fmla="*/ 501794 w 7037992"/>
              <a:gd name="connsiteY8521" fmla="*/ 769531 h 4276054"/>
              <a:gd name="connsiteX8522" fmla="*/ 502023 w 7037992"/>
              <a:gd name="connsiteY8522" fmla="*/ 772289 h 4276054"/>
              <a:gd name="connsiteX8523" fmla="*/ 493871 w 7037992"/>
              <a:gd name="connsiteY8523" fmla="*/ 757631 h 4276054"/>
              <a:gd name="connsiteX8524" fmla="*/ 466142 w 7037992"/>
              <a:gd name="connsiteY8524" fmla="*/ 757631 h 4276054"/>
              <a:gd name="connsiteX8525" fmla="*/ 454258 w 7037992"/>
              <a:gd name="connsiteY8525" fmla="*/ 753664 h 4276054"/>
              <a:gd name="connsiteX8526" fmla="*/ 438412 w 7037992"/>
              <a:gd name="connsiteY8526" fmla="*/ 757631 h 4276054"/>
              <a:gd name="connsiteX8527" fmla="*/ 454258 w 7037992"/>
              <a:gd name="connsiteY8527" fmla="*/ 749698 h 4276054"/>
              <a:gd name="connsiteX8528" fmla="*/ 537446 w 7037992"/>
              <a:gd name="connsiteY8528" fmla="*/ 745731 h 4276054"/>
              <a:gd name="connsiteX8529" fmla="*/ 584982 w 7037992"/>
              <a:gd name="connsiteY8529" fmla="*/ 749698 h 4276054"/>
              <a:gd name="connsiteX8530" fmla="*/ 596866 w 7037992"/>
              <a:gd name="connsiteY8530" fmla="*/ 745731 h 4276054"/>
              <a:gd name="connsiteX8531" fmla="*/ 573098 w 7037992"/>
              <a:gd name="connsiteY8531" fmla="*/ 733831 h 4276054"/>
              <a:gd name="connsiteX8532" fmla="*/ 569136 w 7037992"/>
              <a:gd name="connsiteY8532" fmla="*/ 733831 h 4276054"/>
              <a:gd name="connsiteX8533" fmla="*/ 569136 w 7037992"/>
              <a:gd name="connsiteY8533" fmla="*/ 725898 h 4276054"/>
              <a:gd name="connsiteX8534" fmla="*/ 592904 w 7037992"/>
              <a:gd name="connsiteY8534" fmla="*/ 733831 h 4276054"/>
              <a:gd name="connsiteX8535" fmla="*/ 596866 w 7037992"/>
              <a:gd name="connsiteY8535" fmla="*/ 721931 h 4276054"/>
              <a:gd name="connsiteX8536" fmla="*/ 604788 w 7037992"/>
              <a:gd name="connsiteY8536" fmla="*/ 725898 h 4276054"/>
              <a:gd name="connsiteX8537" fmla="*/ 620634 w 7037992"/>
              <a:gd name="connsiteY8537" fmla="*/ 710031 h 4276054"/>
              <a:gd name="connsiteX8538" fmla="*/ 636479 w 7037992"/>
              <a:gd name="connsiteY8538" fmla="*/ 706065 h 4276054"/>
              <a:gd name="connsiteX8539" fmla="*/ 620634 w 7037992"/>
              <a:gd name="connsiteY8539" fmla="*/ 690198 h 4276054"/>
              <a:gd name="connsiteX8540" fmla="*/ 664208 w 7037992"/>
              <a:gd name="connsiteY8540" fmla="*/ 682265 h 4276054"/>
              <a:gd name="connsiteX8541" fmla="*/ 664208 w 7037992"/>
              <a:gd name="connsiteY8541" fmla="*/ 674331 h 4276054"/>
              <a:gd name="connsiteX8542" fmla="*/ 640440 w 7037992"/>
              <a:gd name="connsiteY8542" fmla="*/ 674331 h 4276054"/>
              <a:gd name="connsiteX8543" fmla="*/ 632518 w 7037992"/>
              <a:gd name="connsiteY8543" fmla="*/ 670365 h 4276054"/>
              <a:gd name="connsiteX8544" fmla="*/ 612711 w 7037992"/>
              <a:gd name="connsiteY8544" fmla="*/ 674331 h 4276054"/>
              <a:gd name="connsiteX8545" fmla="*/ 584982 w 7037992"/>
              <a:gd name="connsiteY8545" fmla="*/ 690198 h 4276054"/>
              <a:gd name="connsiteX8546" fmla="*/ 604788 w 7037992"/>
              <a:gd name="connsiteY8546" fmla="*/ 686231 h 4276054"/>
              <a:gd name="connsiteX8547" fmla="*/ 612711 w 7037992"/>
              <a:gd name="connsiteY8547" fmla="*/ 690198 h 4276054"/>
              <a:gd name="connsiteX8548" fmla="*/ 604788 w 7037992"/>
              <a:gd name="connsiteY8548" fmla="*/ 694165 h 4276054"/>
              <a:gd name="connsiteX8549" fmla="*/ 565175 w 7037992"/>
              <a:gd name="connsiteY8549" fmla="*/ 694165 h 4276054"/>
              <a:gd name="connsiteX8550" fmla="*/ 533484 w 7037992"/>
              <a:gd name="connsiteY8550" fmla="*/ 698131 h 4276054"/>
              <a:gd name="connsiteX8551" fmla="*/ 517639 w 7037992"/>
              <a:gd name="connsiteY8551" fmla="*/ 694165 h 4276054"/>
              <a:gd name="connsiteX8552" fmla="*/ 517639 w 7037992"/>
              <a:gd name="connsiteY8552" fmla="*/ 686231 h 4276054"/>
              <a:gd name="connsiteX8553" fmla="*/ 509716 w 7037992"/>
              <a:gd name="connsiteY8553" fmla="*/ 678298 h 4276054"/>
              <a:gd name="connsiteX8554" fmla="*/ 489910 w 7037992"/>
              <a:gd name="connsiteY8554" fmla="*/ 698131 h 4276054"/>
              <a:gd name="connsiteX8555" fmla="*/ 474064 w 7037992"/>
              <a:gd name="connsiteY8555" fmla="*/ 694165 h 4276054"/>
              <a:gd name="connsiteX8556" fmla="*/ 470103 w 7037992"/>
              <a:gd name="connsiteY8556" fmla="*/ 698131 h 4276054"/>
              <a:gd name="connsiteX8557" fmla="*/ 454258 w 7037992"/>
              <a:gd name="connsiteY8557" fmla="*/ 686231 h 4276054"/>
              <a:gd name="connsiteX8558" fmla="*/ 410683 w 7037992"/>
              <a:gd name="connsiteY8558" fmla="*/ 690198 h 4276054"/>
              <a:gd name="connsiteX8559" fmla="*/ 398799 w 7037992"/>
              <a:gd name="connsiteY8559" fmla="*/ 682265 h 4276054"/>
              <a:gd name="connsiteX8560" fmla="*/ 386915 w 7037992"/>
              <a:gd name="connsiteY8560" fmla="*/ 682265 h 4276054"/>
              <a:gd name="connsiteX8561" fmla="*/ 382954 w 7037992"/>
              <a:gd name="connsiteY8561" fmla="*/ 694165 h 4276054"/>
              <a:gd name="connsiteX8562" fmla="*/ 371070 w 7037992"/>
              <a:gd name="connsiteY8562" fmla="*/ 694165 h 4276054"/>
              <a:gd name="connsiteX8563" fmla="*/ 375031 w 7037992"/>
              <a:gd name="connsiteY8563" fmla="*/ 690198 h 4276054"/>
              <a:gd name="connsiteX8564" fmla="*/ 371070 w 7037992"/>
              <a:gd name="connsiteY8564" fmla="*/ 686231 h 4276054"/>
              <a:gd name="connsiteX8565" fmla="*/ 371070 w 7037992"/>
              <a:gd name="connsiteY8565" fmla="*/ 678298 h 4276054"/>
              <a:gd name="connsiteX8566" fmla="*/ 386915 w 7037992"/>
              <a:gd name="connsiteY8566" fmla="*/ 678298 h 4276054"/>
              <a:gd name="connsiteX8567" fmla="*/ 402760 w 7037992"/>
              <a:gd name="connsiteY8567" fmla="*/ 670365 h 4276054"/>
              <a:gd name="connsiteX8568" fmla="*/ 398799 w 7037992"/>
              <a:gd name="connsiteY8568" fmla="*/ 654498 h 4276054"/>
              <a:gd name="connsiteX8569" fmla="*/ 438412 w 7037992"/>
              <a:gd name="connsiteY8569" fmla="*/ 654498 h 4276054"/>
              <a:gd name="connsiteX8570" fmla="*/ 454258 w 7037992"/>
              <a:gd name="connsiteY8570" fmla="*/ 642598 h 4276054"/>
              <a:gd name="connsiteX8571" fmla="*/ 474064 w 7037992"/>
              <a:gd name="connsiteY8571" fmla="*/ 638632 h 4276054"/>
              <a:gd name="connsiteX8572" fmla="*/ 501794 w 7037992"/>
              <a:gd name="connsiteY8572" fmla="*/ 634665 h 4276054"/>
              <a:gd name="connsiteX8573" fmla="*/ 509716 w 7037992"/>
              <a:gd name="connsiteY8573" fmla="*/ 626732 h 4276054"/>
              <a:gd name="connsiteX8574" fmla="*/ 513678 w 7037992"/>
              <a:gd name="connsiteY8574" fmla="*/ 630698 h 4276054"/>
              <a:gd name="connsiteX8575" fmla="*/ 525562 w 7037992"/>
              <a:gd name="connsiteY8575" fmla="*/ 626732 h 4276054"/>
              <a:gd name="connsiteX8576" fmla="*/ 517639 w 7037992"/>
              <a:gd name="connsiteY8576" fmla="*/ 634665 h 4276054"/>
              <a:gd name="connsiteX8577" fmla="*/ 521600 w 7037992"/>
              <a:gd name="connsiteY8577" fmla="*/ 638632 h 4276054"/>
              <a:gd name="connsiteX8578" fmla="*/ 509716 w 7037992"/>
              <a:gd name="connsiteY8578" fmla="*/ 646565 h 4276054"/>
              <a:gd name="connsiteX8579" fmla="*/ 489910 w 7037992"/>
              <a:gd name="connsiteY8579" fmla="*/ 658465 h 4276054"/>
              <a:gd name="connsiteX8580" fmla="*/ 509716 w 7037992"/>
              <a:gd name="connsiteY8580" fmla="*/ 658465 h 4276054"/>
              <a:gd name="connsiteX8581" fmla="*/ 573098 w 7037992"/>
              <a:gd name="connsiteY8581" fmla="*/ 654498 h 4276054"/>
              <a:gd name="connsiteX8582" fmla="*/ 581020 w 7037992"/>
              <a:gd name="connsiteY8582" fmla="*/ 658465 h 4276054"/>
              <a:gd name="connsiteX8583" fmla="*/ 588943 w 7037992"/>
              <a:gd name="connsiteY8583" fmla="*/ 654498 h 4276054"/>
              <a:gd name="connsiteX8584" fmla="*/ 600827 w 7037992"/>
              <a:gd name="connsiteY8584" fmla="*/ 666398 h 4276054"/>
              <a:gd name="connsiteX8585" fmla="*/ 616672 w 7037992"/>
              <a:gd name="connsiteY8585" fmla="*/ 658465 h 4276054"/>
              <a:gd name="connsiteX8586" fmla="*/ 616330 w 7037992"/>
              <a:gd name="connsiteY8586" fmla="*/ 658134 h 4276054"/>
              <a:gd name="connsiteX8587" fmla="*/ 630253 w 7037992"/>
              <a:gd name="connsiteY8587" fmla="*/ 655622 h 4276054"/>
              <a:gd name="connsiteX8588" fmla="*/ 628123 w 7037992"/>
              <a:gd name="connsiteY8588" fmla="*/ 660076 h 4276054"/>
              <a:gd name="connsiteX8589" fmla="*/ 636479 w 7037992"/>
              <a:gd name="connsiteY8589" fmla="*/ 654498 h 4276054"/>
              <a:gd name="connsiteX8590" fmla="*/ 630253 w 7037992"/>
              <a:gd name="connsiteY8590" fmla="*/ 655622 h 4276054"/>
              <a:gd name="connsiteX8591" fmla="*/ 636479 w 7037992"/>
              <a:gd name="connsiteY8591" fmla="*/ 642598 h 4276054"/>
              <a:gd name="connsiteX8592" fmla="*/ 624595 w 7037992"/>
              <a:gd name="connsiteY8592" fmla="*/ 634665 h 4276054"/>
              <a:gd name="connsiteX8593" fmla="*/ 600827 w 7037992"/>
              <a:gd name="connsiteY8593" fmla="*/ 630698 h 4276054"/>
              <a:gd name="connsiteX8594" fmla="*/ 573098 w 7037992"/>
              <a:gd name="connsiteY8594" fmla="*/ 638632 h 4276054"/>
              <a:gd name="connsiteX8595" fmla="*/ 573098 w 7037992"/>
              <a:gd name="connsiteY8595" fmla="*/ 634665 h 4276054"/>
              <a:gd name="connsiteX8596" fmla="*/ 581020 w 7037992"/>
              <a:gd name="connsiteY8596" fmla="*/ 634665 h 4276054"/>
              <a:gd name="connsiteX8597" fmla="*/ 561214 w 7037992"/>
              <a:gd name="connsiteY8597" fmla="*/ 614832 h 4276054"/>
              <a:gd name="connsiteX8598" fmla="*/ 529523 w 7037992"/>
              <a:gd name="connsiteY8598" fmla="*/ 618798 h 4276054"/>
              <a:gd name="connsiteX8599" fmla="*/ 531154 w 7037992"/>
              <a:gd name="connsiteY8599" fmla="*/ 617165 h 4276054"/>
              <a:gd name="connsiteX8600" fmla="*/ 533484 w 7037992"/>
              <a:gd name="connsiteY8600" fmla="*/ 618302 h 4276054"/>
              <a:gd name="connsiteX8601" fmla="*/ 537446 w 7037992"/>
              <a:gd name="connsiteY8601" fmla="*/ 610865 h 4276054"/>
              <a:gd name="connsiteX8602" fmla="*/ 536455 w 7037992"/>
              <a:gd name="connsiteY8602" fmla="*/ 611857 h 4276054"/>
              <a:gd name="connsiteX8603" fmla="*/ 531154 w 7037992"/>
              <a:gd name="connsiteY8603" fmla="*/ 617165 h 4276054"/>
              <a:gd name="connsiteX8604" fmla="*/ 528533 w 7037992"/>
              <a:gd name="connsiteY8604" fmla="*/ 615885 h 4276054"/>
              <a:gd name="connsiteX8605" fmla="*/ 529523 w 7037992"/>
              <a:gd name="connsiteY8605" fmla="*/ 598965 h 4276054"/>
              <a:gd name="connsiteX8606" fmla="*/ 534846 w 7037992"/>
              <a:gd name="connsiteY8606" fmla="*/ 602188 h 4276054"/>
              <a:gd name="connsiteX8607" fmla="*/ 534264 w 7037992"/>
              <a:gd name="connsiteY8607" fmla="*/ 602821 h 4276054"/>
              <a:gd name="connsiteX8608" fmla="*/ 530637 w 7037992"/>
              <a:gd name="connsiteY8608" fmla="*/ 605659 h 4276054"/>
              <a:gd name="connsiteX8609" fmla="*/ 530513 w 7037992"/>
              <a:gd name="connsiteY8609" fmla="*/ 606898 h 4276054"/>
              <a:gd name="connsiteX8610" fmla="*/ 534264 w 7037992"/>
              <a:gd name="connsiteY8610" fmla="*/ 602821 h 4276054"/>
              <a:gd name="connsiteX8611" fmla="*/ 549330 w 7037992"/>
              <a:gd name="connsiteY8611" fmla="*/ 591032 h 4276054"/>
              <a:gd name="connsiteX8612" fmla="*/ 529523 w 7037992"/>
              <a:gd name="connsiteY8612" fmla="*/ 583098 h 4276054"/>
              <a:gd name="connsiteX8613" fmla="*/ 501794 w 7037992"/>
              <a:gd name="connsiteY8613" fmla="*/ 587065 h 4276054"/>
              <a:gd name="connsiteX8614" fmla="*/ 485948 w 7037992"/>
              <a:gd name="connsiteY8614" fmla="*/ 579132 h 4276054"/>
              <a:gd name="connsiteX8615" fmla="*/ 418606 w 7037992"/>
              <a:gd name="connsiteY8615" fmla="*/ 579132 h 4276054"/>
              <a:gd name="connsiteX8616" fmla="*/ 414644 w 7037992"/>
              <a:gd name="connsiteY8616" fmla="*/ 571198 h 4276054"/>
              <a:gd name="connsiteX8617" fmla="*/ 398799 w 7037992"/>
              <a:gd name="connsiteY8617" fmla="*/ 575165 h 4276054"/>
              <a:gd name="connsiteX8618" fmla="*/ 414644 w 7037992"/>
              <a:gd name="connsiteY8618" fmla="*/ 567232 h 4276054"/>
              <a:gd name="connsiteX8619" fmla="*/ 418606 w 7037992"/>
              <a:gd name="connsiteY8619" fmla="*/ 575165 h 4276054"/>
              <a:gd name="connsiteX8620" fmla="*/ 422567 w 7037992"/>
              <a:gd name="connsiteY8620" fmla="*/ 567232 h 4276054"/>
              <a:gd name="connsiteX8621" fmla="*/ 402760 w 7037992"/>
              <a:gd name="connsiteY8621" fmla="*/ 559298 h 4276054"/>
              <a:gd name="connsiteX8622" fmla="*/ 378992 w 7037992"/>
              <a:gd name="connsiteY8622" fmla="*/ 563265 h 4276054"/>
              <a:gd name="connsiteX8623" fmla="*/ 371070 w 7037992"/>
              <a:gd name="connsiteY8623" fmla="*/ 563265 h 4276054"/>
              <a:gd name="connsiteX8624" fmla="*/ 410683 w 7037992"/>
              <a:gd name="connsiteY8624" fmla="*/ 551365 h 4276054"/>
              <a:gd name="connsiteX8625" fmla="*/ 426528 w 7037992"/>
              <a:gd name="connsiteY8625" fmla="*/ 551365 h 4276054"/>
              <a:gd name="connsiteX8626" fmla="*/ 509716 w 7037992"/>
              <a:gd name="connsiteY8626" fmla="*/ 563265 h 4276054"/>
              <a:gd name="connsiteX8627" fmla="*/ 513678 w 7037992"/>
              <a:gd name="connsiteY8627" fmla="*/ 559298 h 4276054"/>
              <a:gd name="connsiteX8628" fmla="*/ 545368 w 7037992"/>
              <a:gd name="connsiteY8628" fmla="*/ 567232 h 4276054"/>
              <a:gd name="connsiteX8629" fmla="*/ 573098 w 7037992"/>
              <a:gd name="connsiteY8629" fmla="*/ 559298 h 4276054"/>
              <a:gd name="connsiteX8630" fmla="*/ 570617 w 7037992"/>
              <a:gd name="connsiteY8630" fmla="*/ 556815 h 4276054"/>
              <a:gd name="connsiteX8631" fmla="*/ 577059 w 7037992"/>
              <a:gd name="connsiteY8631" fmla="*/ 547398 h 4276054"/>
              <a:gd name="connsiteX8632" fmla="*/ 581020 w 7037992"/>
              <a:gd name="connsiteY8632" fmla="*/ 555332 h 4276054"/>
              <a:gd name="connsiteX8633" fmla="*/ 584982 w 7037992"/>
              <a:gd name="connsiteY8633" fmla="*/ 555332 h 4276054"/>
              <a:gd name="connsiteX8634" fmla="*/ 596866 w 7037992"/>
              <a:gd name="connsiteY8634" fmla="*/ 543432 h 4276054"/>
              <a:gd name="connsiteX8635" fmla="*/ 600827 w 7037992"/>
              <a:gd name="connsiteY8635" fmla="*/ 563265 h 4276054"/>
              <a:gd name="connsiteX8636" fmla="*/ 612711 w 7037992"/>
              <a:gd name="connsiteY8636" fmla="*/ 551365 h 4276054"/>
              <a:gd name="connsiteX8637" fmla="*/ 644402 w 7037992"/>
              <a:gd name="connsiteY8637" fmla="*/ 543432 h 4276054"/>
              <a:gd name="connsiteX8638" fmla="*/ 647754 w 7037992"/>
              <a:gd name="connsiteY8638" fmla="*/ 540075 h 4276054"/>
              <a:gd name="connsiteX8639" fmla="*/ 648858 w 7037992"/>
              <a:gd name="connsiteY8639" fmla="*/ 540953 h 4276054"/>
              <a:gd name="connsiteX8640" fmla="*/ 652324 w 7037992"/>
              <a:gd name="connsiteY8640" fmla="*/ 543432 h 4276054"/>
              <a:gd name="connsiteX8641" fmla="*/ 656286 w 7037992"/>
              <a:gd name="connsiteY8641" fmla="*/ 531532 h 4276054"/>
              <a:gd name="connsiteX8642" fmla="*/ 687976 w 7037992"/>
              <a:gd name="connsiteY8642" fmla="*/ 531532 h 4276054"/>
              <a:gd name="connsiteX8643" fmla="*/ 731551 w 7037992"/>
              <a:gd name="connsiteY8643" fmla="*/ 523599 h 4276054"/>
              <a:gd name="connsiteX8644" fmla="*/ 727590 w 7037992"/>
              <a:gd name="connsiteY8644" fmla="*/ 527565 h 4276054"/>
              <a:gd name="connsiteX8645" fmla="*/ 763242 w 7037992"/>
              <a:gd name="connsiteY8645" fmla="*/ 527565 h 4276054"/>
              <a:gd name="connsiteX8646" fmla="*/ 779087 w 7037992"/>
              <a:gd name="connsiteY8646" fmla="*/ 539465 h 4276054"/>
              <a:gd name="connsiteX8647" fmla="*/ 783048 w 7037992"/>
              <a:gd name="connsiteY8647" fmla="*/ 531532 h 4276054"/>
              <a:gd name="connsiteX8648" fmla="*/ 783048 w 7037992"/>
              <a:gd name="connsiteY8648" fmla="*/ 527565 h 4276054"/>
              <a:gd name="connsiteX8649" fmla="*/ 787010 w 7037992"/>
              <a:gd name="connsiteY8649" fmla="*/ 535498 h 4276054"/>
              <a:gd name="connsiteX8650" fmla="*/ 814739 w 7037992"/>
              <a:gd name="connsiteY8650" fmla="*/ 531532 h 4276054"/>
              <a:gd name="connsiteX8651" fmla="*/ 830584 w 7037992"/>
              <a:gd name="connsiteY8651" fmla="*/ 523599 h 4276054"/>
              <a:gd name="connsiteX8652" fmla="*/ 818700 w 7037992"/>
              <a:gd name="connsiteY8652" fmla="*/ 515665 h 4276054"/>
              <a:gd name="connsiteX8653" fmla="*/ 834546 w 7037992"/>
              <a:gd name="connsiteY8653" fmla="*/ 511699 h 4276054"/>
              <a:gd name="connsiteX8654" fmla="*/ 826623 w 7037992"/>
              <a:gd name="connsiteY8654" fmla="*/ 515665 h 4276054"/>
              <a:gd name="connsiteX8655" fmla="*/ 854352 w 7037992"/>
              <a:gd name="connsiteY8655" fmla="*/ 523599 h 4276054"/>
              <a:gd name="connsiteX8656" fmla="*/ 860294 w 7037992"/>
              <a:gd name="connsiteY8656" fmla="*/ 516161 h 4276054"/>
              <a:gd name="connsiteX8657" fmla="*/ 862705 w 7037992"/>
              <a:gd name="connsiteY8657" fmla="*/ 515407 h 4276054"/>
              <a:gd name="connsiteX8658" fmla="*/ 862275 w 7037992"/>
              <a:gd name="connsiteY8658" fmla="*/ 515665 h 4276054"/>
              <a:gd name="connsiteX8659" fmla="*/ 863336 w 7037992"/>
              <a:gd name="connsiteY8659" fmla="*/ 515432 h 4276054"/>
              <a:gd name="connsiteX8660" fmla="*/ 866236 w 7037992"/>
              <a:gd name="connsiteY8660" fmla="*/ 523599 h 4276054"/>
              <a:gd name="connsiteX8661" fmla="*/ 874159 w 7037992"/>
              <a:gd name="connsiteY8661" fmla="*/ 515665 h 4276054"/>
              <a:gd name="connsiteX8662" fmla="*/ 877501 w 7037992"/>
              <a:gd name="connsiteY8662" fmla="*/ 512318 h 4276054"/>
              <a:gd name="connsiteX8663" fmla="*/ 863336 w 7037992"/>
              <a:gd name="connsiteY8663" fmla="*/ 515432 h 4276054"/>
              <a:gd name="connsiteX8664" fmla="*/ 863265 w 7037992"/>
              <a:gd name="connsiteY8664" fmla="*/ 515231 h 4276054"/>
              <a:gd name="connsiteX8665" fmla="*/ 862705 w 7037992"/>
              <a:gd name="connsiteY8665" fmla="*/ 515407 h 4276054"/>
              <a:gd name="connsiteX8666" fmla="*/ 879606 w 7037992"/>
              <a:gd name="connsiteY8666" fmla="*/ 505253 h 4276054"/>
              <a:gd name="connsiteX8667" fmla="*/ 882082 w 7037992"/>
              <a:gd name="connsiteY8667" fmla="*/ 503765 h 4276054"/>
              <a:gd name="connsiteX8668" fmla="*/ 878120 w 7037992"/>
              <a:gd name="connsiteY8668" fmla="*/ 499799 h 4276054"/>
              <a:gd name="connsiteX8669" fmla="*/ 890004 w 7037992"/>
              <a:gd name="connsiteY8669" fmla="*/ 495832 h 4276054"/>
              <a:gd name="connsiteX8670" fmla="*/ 905850 w 7037992"/>
              <a:gd name="connsiteY8670" fmla="*/ 499799 h 4276054"/>
              <a:gd name="connsiteX8671" fmla="*/ 897927 w 7037992"/>
              <a:gd name="connsiteY8671" fmla="*/ 507732 h 4276054"/>
              <a:gd name="connsiteX8672" fmla="*/ 893966 w 7037992"/>
              <a:gd name="connsiteY8672" fmla="*/ 503765 h 4276054"/>
              <a:gd name="connsiteX8673" fmla="*/ 882082 w 7037992"/>
              <a:gd name="connsiteY8673" fmla="*/ 511699 h 4276054"/>
              <a:gd name="connsiteX8674" fmla="*/ 882082 w 7037992"/>
              <a:gd name="connsiteY8674" fmla="*/ 515665 h 4276054"/>
              <a:gd name="connsiteX8675" fmla="*/ 921695 w 7037992"/>
              <a:gd name="connsiteY8675" fmla="*/ 515665 h 4276054"/>
              <a:gd name="connsiteX8676" fmla="*/ 945463 w 7037992"/>
              <a:gd name="connsiteY8676" fmla="*/ 511699 h 4276054"/>
              <a:gd name="connsiteX8677" fmla="*/ 981115 w 7037992"/>
              <a:gd name="connsiteY8677" fmla="*/ 507732 h 4276054"/>
              <a:gd name="connsiteX8678" fmla="*/ 1052419 w 7037992"/>
              <a:gd name="connsiteY8678" fmla="*/ 491865 h 4276054"/>
              <a:gd name="connsiteX8679" fmla="*/ 1060342 w 7037992"/>
              <a:gd name="connsiteY8679" fmla="*/ 483932 h 4276054"/>
              <a:gd name="connsiteX8680" fmla="*/ 1056380 w 7037992"/>
              <a:gd name="connsiteY8680" fmla="*/ 479965 h 4276054"/>
              <a:gd name="connsiteX8681" fmla="*/ 1076187 w 7037992"/>
              <a:gd name="connsiteY8681" fmla="*/ 475999 h 4276054"/>
              <a:gd name="connsiteX8682" fmla="*/ 1072226 w 7037992"/>
              <a:gd name="connsiteY8682" fmla="*/ 479965 h 4276054"/>
              <a:gd name="connsiteX8683" fmla="*/ 1095994 w 7037992"/>
              <a:gd name="connsiteY8683" fmla="*/ 479965 h 4276054"/>
              <a:gd name="connsiteX8684" fmla="*/ 1107878 w 7037992"/>
              <a:gd name="connsiteY8684" fmla="*/ 464099 h 4276054"/>
              <a:gd name="connsiteX8685" fmla="*/ 1123723 w 7037992"/>
              <a:gd name="connsiteY8685" fmla="*/ 464099 h 4276054"/>
              <a:gd name="connsiteX8686" fmla="*/ 1159375 w 7037992"/>
              <a:gd name="connsiteY8686" fmla="*/ 444265 h 4276054"/>
              <a:gd name="connsiteX8687" fmla="*/ 1151452 w 7037992"/>
              <a:gd name="connsiteY8687" fmla="*/ 452199 h 4276054"/>
              <a:gd name="connsiteX8688" fmla="*/ 1155414 w 7037992"/>
              <a:gd name="connsiteY8688" fmla="*/ 460132 h 4276054"/>
              <a:gd name="connsiteX8689" fmla="*/ 1171259 w 7037992"/>
              <a:gd name="connsiteY8689" fmla="*/ 452199 h 4276054"/>
              <a:gd name="connsiteX8690" fmla="*/ 1171259 w 7037992"/>
              <a:gd name="connsiteY8690" fmla="*/ 448232 h 4276054"/>
              <a:gd name="connsiteX8691" fmla="*/ 1187104 w 7037992"/>
              <a:gd name="connsiteY8691" fmla="*/ 440299 h 4276054"/>
              <a:gd name="connsiteX8692" fmla="*/ 1226718 w 7037992"/>
              <a:gd name="connsiteY8692" fmla="*/ 436332 h 4276054"/>
              <a:gd name="connsiteX8693" fmla="*/ 1226718 w 7037992"/>
              <a:gd name="connsiteY8693" fmla="*/ 432365 h 4276054"/>
              <a:gd name="connsiteX8694" fmla="*/ 1195027 w 7037992"/>
              <a:gd name="connsiteY8694" fmla="*/ 432365 h 4276054"/>
              <a:gd name="connsiteX8695" fmla="*/ 1139568 w 7037992"/>
              <a:gd name="connsiteY8695" fmla="*/ 440299 h 4276054"/>
              <a:gd name="connsiteX8696" fmla="*/ 1084110 w 7037992"/>
              <a:gd name="connsiteY8696" fmla="*/ 448232 h 4276054"/>
              <a:gd name="connsiteX8697" fmla="*/ 1072226 w 7037992"/>
              <a:gd name="connsiteY8697" fmla="*/ 452199 h 4276054"/>
              <a:gd name="connsiteX8698" fmla="*/ 1048458 w 7037992"/>
              <a:gd name="connsiteY8698" fmla="*/ 452199 h 4276054"/>
              <a:gd name="connsiteX8699" fmla="*/ 1032612 w 7037992"/>
              <a:gd name="connsiteY8699" fmla="*/ 456165 h 4276054"/>
              <a:gd name="connsiteX8700" fmla="*/ 1016767 w 7037992"/>
              <a:gd name="connsiteY8700" fmla="*/ 448232 h 4276054"/>
              <a:gd name="connsiteX8701" fmla="*/ 1004883 w 7037992"/>
              <a:gd name="connsiteY8701" fmla="*/ 456165 h 4276054"/>
              <a:gd name="connsiteX8702" fmla="*/ 992999 w 7037992"/>
              <a:gd name="connsiteY8702" fmla="*/ 456165 h 4276054"/>
              <a:gd name="connsiteX8703" fmla="*/ 977154 w 7037992"/>
              <a:gd name="connsiteY8703" fmla="*/ 460132 h 4276054"/>
              <a:gd name="connsiteX8704" fmla="*/ 965270 w 7037992"/>
              <a:gd name="connsiteY8704" fmla="*/ 460132 h 4276054"/>
              <a:gd name="connsiteX8705" fmla="*/ 941502 w 7037992"/>
              <a:gd name="connsiteY8705" fmla="*/ 464099 h 4276054"/>
              <a:gd name="connsiteX8706" fmla="*/ 870198 w 7037992"/>
              <a:gd name="connsiteY8706" fmla="*/ 468065 h 4276054"/>
              <a:gd name="connsiteX8707" fmla="*/ 870198 w 7037992"/>
              <a:gd name="connsiteY8707" fmla="*/ 456165 h 4276054"/>
              <a:gd name="connsiteX8708" fmla="*/ 842468 w 7037992"/>
              <a:gd name="connsiteY8708" fmla="*/ 460132 h 4276054"/>
              <a:gd name="connsiteX8709" fmla="*/ 846430 w 7037992"/>
              <a:gd name="connsiteY8709" fmla="*/ 448232 h 4276054"/>
              <a:gd name="connsiteX8710" fmla="*/ 818700 w 7037992"/>
              <a:gd name="connsiteY8710" fmla="*/ 444265 h 4276054"/>
              <a:gd name="connsiteX8711" fmla="*/ 816333 w 7037992"/>
              <a:gd name="connsiteY8711" fmla="*/ 451377 h 4276054"/>
              <a:gd name="connsiteX8712" fmla="*/ 808178 w 7037992"/>
              <a:gd name="connsiteY8712" fmla="*/ 450734 h 4276054"/>
              <a:gd name="connsiteX8713" fmla="*/ 792239 w 7037992"/>
              <a:gd name="connsiteY8713" fmla="*/ 451837 h 4276054"/>
              <a:gd name="connsiteX8714" fmla="*/ 793447 w 7037992"/>
              <a:gd name="connsiteY8714" fmla="*/ 450711 h 4276054"/>
              <a:gd name="connsiteX8715" fmla="*/ 787010 w 7037992"/>
              <a:gd name="connsiteY8715" fmla="*/ 452199 h 4276054"/>
              <a:gd name="connsiteX8716" fmla="*/ 792239 w 7037992"/>
              <a:gd name="connsiteY8716" fmla="*/ 451837 h 4276054"/>
              <a:gd name="connsiteX8717" fmla="*/ 779087 w 7037992"/>
              <a:gd name="connsiteY8717" fmla="*/ 464099 h 4276054"/>
              <a:gd name="connsiteX8718" fmla="*/ 759280 w 7037992"/>
              <a:gd name="connsiteY8718" fmla="*/ 456165 h 4276054"/>
              <a:gd name="connsiteX8719" fmla="*/ 759280 w 7037992"/>
              <a:gd name="connsiteY8719" fmla="*/ 468065 h 4276054"/>
              <a:gd name="connsiteX8720" fmla="*/ 739474 w 7037992"/>
              <a:gd name="connsiteY8720" fmla="*/ 460132 h 4276054"/>
              <a:gd name="connsiteX8721" fmla="*/ 703822 w 7037992"/>
              <a:gd name="connsiteY8721" fmla="*/ 472032 h 4276054"/>
              <a:gd name="connsiteX8722" fmla="*/ 699860 w 7037992"/>
              <a:gd name="connsiteY8722" fmla="*/ 460132 h 4276054"/>
              <a:gd name="connsiteX8723" fmla="*/ 668170 w 7037992"/>
              <a:gd name="connsiteY8723" fmla="*/ 460132 h 4276054"/>
              <a:gd name="connsiteX8724" fmla="*/ 660247 w 7037992"/>
              <a:gd name="connsiteY8724" fmla="*/ 472032 h 4276054"/>
              <a:gd name="connsiteX8725" fmla="*/ 652324 w 7037992"/>
              <a:gd name="connsiteY8725" fmla="*/ 468065 h 4276054"/>
              <a:gd name="connsiteX8726" fmla="*/ 648363 w 7037992"/>
              <a:gd name="connsiteY8726" fmla="*/ 475999 h 4276054"/>
              <a:gd name="connsiteX8727" fmla="*/ 628556 w 7037992"/>
              <a:gd name="connsiteY8727" fmla="*/ 475999 h 4276054"/>
              <a:gd name="connsiteX8728" fmla="*/ 648363 w 7037992"/>
              <a:gd name="connsiteY8728" fmla="*/ 464099 h 4276054"/>
              <a:gd name="connsiteX8729" fmla="*/ 644402 w 7037992"/>
              <a:gd name="connsiteY8729" fmla="*/ 456165 h 4276054"/>
              <a:gd name="connsiteX8730" fmla="*/ 644402 w 7037992"/>
              <a:gd name="connsiteY8730" fmla="*/ 448232 h 4276054"/>
              <a:gd name="connsiteX8731" fmla="*/ 660247 w 7037992"/>
              <a:gd name="connsiteY8731" fmla="*/ 436332 h 4276054"/>
              <a:gd name="connsiteX8732" fmla="*/ 620634 w 7037992"/>
              <a:gd name="connsiteY8732" fmla="*/ 440299 h 4276054"/>
              <a:gd name="connsiteX8733" fmla="*/ 616672 w 7037992"/>
              <a:gd name="connsiteY8733" fmla="*/ 444265 h 4276054"/>
              <a:gd name="connsiteX8734" fmla="*/ 596866 w 7037992"/>
              <a:gd name="connsiteY8734" fmla="*/ 440299 h 4276054"/>
              <a:gd name="connsiteX8735" fmla="*/ 592904 w 7037992"/>
              <a:gd name="connsiteY8735" fmla="*/ 444265 h 4276054"/>
              <a:gd name="connsiteX8736" fmla="*/ 592904 w 7037992"/>
              <a:gd name="connsiteY8736" fmla="*/ 448232 h 4276054"/>
              <a:gd name="connsiteX8737" fmla="*/ 577059 w 7037992"/>
              <a:gd name="connsiteY8737" fmla="*/ 452199 h 4276054"/>
              <a:gd name="connsiteX8738" fmla="*/ 578040 w 7037992"/>
              <a:gd name="connsiteY8738" fmla="*/ 453613 h 4276054"/>
              <a:gd name="connsiteX8739" fmla="*/ 569136 w 7037992"/>
              <a:gd name="connsiteY8739" fmla="*/ 452199 h 4276054"/>
              <a:gd name="connsiteX8740" fmla="*/ 573098 w 7037992"/>
              <a:gd name="connsiteY8740" fmla="*/ 444265 h 4276054"/>
              <a:gd name="connsiteX8741" fmla="*/ 557252 w 7037992"/>
              <a:gd name="connsiteY8741" fmla="*/ 456165 h 4276054"/>
              <a:gd name="connsiteX8742" fmla="*/ 549330 w 7037992"/>
              <a:gd name="connsiteY8742" fmla="*/ 460132 h 4276054"/>
              <a:gd name="connsiteX8743" fmla="*/ 549330 w 7037992"/>
              <a:gd name="connsiteY8743" fmla="*/ 456165 h 4276054"/>
              <a:gd name="connsiteX8744" fmla="*/ 529523 w 7037992"/>
              <a:gd name="connsiteY8744" fmla="*/ 464099 h 4276054"/>
              <a:gd name="connsiteX8745" fmla="*/ 508726 w 7037992"/>
              <a:gd name="connsiteY8745" fmla="*/ 457157 h 4276054"/>
              <a:gd name="connsiteX8746" fmla="*/ 507002 w 7037992"/>
              <a:gd name="connsiteY8746" fmla="*/ 456581 h 4276054"/>
              <a:gd name="connsiteX8747" fmla="*/ 508540 w 7037992"/>
              <a:gd name="connsiteY8747" fmla="*/ 456165 h 4276054"/>
              <a:gd name="connsiteX8748" fmla="*/ 505755 w 7037992"/>
              <a:gd name="connsiteY8748" fmla="*/ 456165 h 4276054"/>
              <a:gd name="connsiteX8749" fmla="*/ 507002 w 7037992"/>
              <a:gd name="connsiteY8749" fmla="*/ 456581 h 4276054"/>
              <a:gd name="connsiteX8750" fmla="*/ 493871 w 7037992"/>
              <a:gd name="connsiteY8750" fmla="*/ 460132 h 4276054"/>
              <a:gd name="connsiteX8751" fmla="*/ 493871 w 7037992"/>
              <a:gd name="connsiteY8751" fmla="*/ 468065 h 4276054"/>
              <a:gd name="connsiteX8752" fmla="*/ 485948 w 7037992"/>
              <a:gd name="connsiteY8752" fmla="*/ 468065 h 4276054"/>
              <a:gd name="connsiteX8753" fmla="*/ 485948 w 7037992"/>
              <a:gd name="connsiteY8753" fmla="*/ 464099 h 4276054"/>
              <a:gd name="connsiteX8754" fmla="*/ 454258 w 7037992"/>
              <a:gd name="connsiteY8754" fmla="*/ 452199 h 4276054"/>
              <a:gd name="connsiteX8755" fmla="*/ 433646 w 7037992"/>
              <a:gd name="connsiteY8755" fmla="*/ 449906 h 4276054"/>
              <a:gd name="connsiteX8756" fmla="*/ 425306 w 7037992"/>
              <a:gd name="connsiteY8756" fmla="*/ 448978 h 4276054"/>
              <a:gd name="connsiteX8757" fmla="*/ 438412 w 7037992"/>
              <a:gd name="connsiteY8757" fmla="*/ 440299 h 4276054"/>
              <a:gd name="connsiteX8758" fmla="*/ 426528 w 7037992"/>
              <a:gd name="connsiteY8758" fmla="*/ 428399 h 4276054"/>
              <a:gd name="connsiteX8759" fmla="*/ 438787 w 7037992"/>
              <a:gd name="connsiteY8759" fmla="*/ 428399 h 4276054"/>
              <a:gd name="connsiteX8760" fmla="*/ 443735 w 7037992"/>
              <a:gd name="connsiteY8760" fmla="*/ 430196 h 4276054"/>
              <a:gd name="connsiteX8761" fmla="*/ 443835 w 7037992"/>
              <a:gd name="connsiteY8761" fmla="*/ 430127 h 4276054"/>
              <a:gd name="connsiteX8762" fmla="*/ 458219 w 7037992"/>
              <a:gd name="connsiteY8762" fmla="*/ 436332 h 4276054"/>
              <a:gd name="connsiteX8763" fmla="*/ 470103 w 7037992"/>
              <a:gd name="connsiteY8763" fmla="*/ 428399 h 4276054"/>
              <a:gd name="connsiteX8764" fmla="*/ 474064 w 7037992"/>
              <a:gd name="connsiteY8764" fmla="*/ 424432 h 4276054"/>
              <a:gd name="connsiteX8765" fmla="*/ 458219 w 7037992"/>
              <a:gd name="connsiteY8765" fmla="*/ 408566 h 4276054"/>
              <a:gd name="connsiteX8766" fmla="*/ 458219 w 7037992"/>
              <a:gd name="connsiteY8766" fmla="*/ 396666 h 4276054"/>
              <a:gd name="connsiteX8767" fmla="*/ 450296 w 7037992"/>
              <a:gd name="connsiteY8767" fmla="*/ 388732 h 4276054"/>
              <a:gd name="connsiteX8768" fmla="*/ 485948 w 7037992"/>
              <a:gd name="connsiteY8768" fmla="*/ 380799 h 4276054"/>
              <a:gd name="connsiteX8769" fmla="*/ 489910 w 7037992"/>
              <a:gd name="connsiteY8769" fmla="*/ 388732 h 4276054"/>
              <a:gd name="connsiteX8770" fmla="*/ 493871 w 7037992"/>
              <a:gd name="connsiteY8770" fmla="*/ 392699 h 4276054"/>
              <a:gd name="connsiteX8771" fmla="*/ 505755 w 7037992"/>
              <a:gd name="connsiteY8771" fmla="*/ 388732 h 4276054"/>
              <a:gd name="connsiteX8772" fmla="*/ 525562 w 7037992"/>
              <a:gd name="connsiteY8772" fmla="*/ 388732 h 4276054"/>
              <a:gd name="connsiteX8773" fmla="*/ 529523 w 7037992"/>
              <a:gd name="connsiteY8773" fmla="*/ 408566 h 4276054"/>
              <a:gd name="connsiteX8774" fmla="*/ 561214 w 7037992"/>
              <a:gd name="connsiteY8774" fmla="*/ 416499 h 4276054"/>
              <a:gd name="connsiteX8775" fmla="*/ 584982 w 7037992"/>
              <a:gd name="connsiteY8775" fmla="*/ 408566 h 4276054"/>
              <a:gd name="connsiteX8776" fmla="*/ 620634 w 7037992"/>
              <a:gd name="connsiteY8776" fmla="*/ 400632 h 4276054"/>
              <a:gd name="connsiteX8777" fmla="*/ 624595 w 7037992"/>
              <a:gd name="connsiteY8777" fmla="*/ 388732 h 4276054"/>
              <a:gd name="connsiteX8778" fmla="*/ 620634 w 7037992"/>
              <a:gd name="connsiteY8778" fmla="*/ 376832 h 4276054"/>
              <a:gd name="connsiteX8779" fmla="*/ 569136 w 7037992"/>
              <a:gd name="connsiteY8779" fmla="*/ 368899 h 4276054"/>
              <a:gd name="connsiteX8780" fmla="*/ 584982 w 7037992"/>
              <a:gd name="connsiteY8780" fmla="*/ 364932 h 4276054"/>
              <a:gd name="connsiteX8781" fmla="*/ 592904 w 7037992"/>
              <a:gd name="connsiteY8781" fmla="*/ 368899 h 4276054"/>
              <a:gd name="connsiteX8782" fmla="*/ 620634 w 7037992"/>
              <a:gd name="connsiteY8782" fmla="*/ 368899 h 4276054"/>
              <a:gd name="connsiteX8783" fmla="*/ 636479 w 7037992"/>
              <a:gd name="connsiteY8783" fmla="*/ 368899 h 4276054"/>
              <a:gd name="connsiteX8784" fmla="*/ 636479 w 7037992"/>
              <a:gd name="connsiteY8784" fmla="*/ 376832 h 4276054"/>
              <a:gd name="connsiteX8785" fmla="*/ 644402 w 7037992"/>
              <a:gd name="connsiteY8785" fmla="*/ 380799 h 4276054"/>
              <a:gd name="connsiteX8786" fmla="*/ 648363 w 7037992"/>
              <a:gd name="connsiteY8786" fmla="*/ 380799 h 4276054"/>
              <a:gd name="connsiteX8787" fmla="*/ 644402 w 7037992"/>
              <a:gd name="connsiteY8787" fmla="*/ 368899 h 4276054"/>
              <a:gd name="connsiteX8788" fmla="*/ 660247 w 7037992"/>
              <a:gd name="connsiteY8788" fmla="*/ 360966 h 4276054"/>
              <a:gd name="connsiteX8789" fmla="*/ 703822 w 7037992"/>
              <a:gd name="connsiteY8789" fmla="*/ 356999 h 4276054"/>
              <a:gd name="connsiteX8790" fmla="*/ 724433 w 7037992"/>
              <a:gd name="connsiteY8790" fmla="*/ 354706 h 4276054"/>
              <a:gd name="connsiteX8791" fmla="*/ 734951 w 7037992"/>
              <a:gd name="connsiteY8791" fmla="*/ 353536 h 4276054"/>
              <a:gd name="connsiteX8792" fmla="*/ 735141 w 7037992"/>
              <a:gd name="connsiteY8792" fmla="*/ 355512 h 4276054"/>
              <a:gd name="connsiteX8793" fmla="*/ 739474 w 7037992"/>
              <a:gd name="connsiteY8793" fmla="*/ 353032 h 4276054"/>
              <a:gd name="connsiteX8794" fmla="*/ 735017 w 7037992"/>
              <a:gd name="connsiteY8794" fmla="*/ 353528 h 4276054"/>
              <a:gd name="connsiteX8795" fmla="*/ 734951 w 7037992"/>
              <a:gd name="connsiteY8795" fmla="*/ 353536 h 4276054"/>
              <a:gd name="connsiteX8796" fmla="*/ 734522 w 7037992"/>
              <a:gd name="connsiteY8796" fmla="*/ 349066 h 4276054"/>
              <a:gd name="connsiteX8797" fmla="*/ 747396 w 7037992"/>
              <a:gd name="connsiteY8797" fmla="*/ 368899 h 4276054"/>
              <a:gd name="connsiteX8798" fmla="*/ 783048 w 7037992"/>
              <a:gd name="connsiteY8798" fmla="*/ 360966 h 4276054"/>
              <a:gd name="connsiteX8799" fmla="*/ 787010 w 7037992"/>
              <a:gd name="connsiteY8799" fmla="*/ 364932 h 4276054"/>
              <a:gd name="connsiteX8800" fmla="*/ 798894 w 7037992"/>
              <a:gd name="connsiteY8800" fmla="*/ 360966 h 4276054"/>
              <a:gd name="connsiteX8801" fmla="*/ 778295 w 7037992"/>
              <a:gd name="connsiteY8801" fmla="*/ 350652 h 4276054"/>
              <a:gd name="connsiteX8802" fmla="*/ 790290 w 7037992"/>
              <a:gd name="connsiteY8802" fmla="*/ 347826 h 4276054"/>
              <a:gd name="connsiteX8803" fmla="*/ 818700 w 7037992"/>
              <a:gd name="connsiteY8803" fmla="*/ 341132 h 4276054"/>
              <a:gd name="connsiteX8804" fmla="*/ 830584 w 7037992"/>
              <a:gd name="connsiteY8804" fmla="*/ 337166 h 4276054"/>
              <a:gd name="connsiteX8805" fmla="*/ 826623 w 7037992"/>
              <a:gd name="connsiteY8805" fmla="*/ 349066 h 4276054"/>
              <a:gd name="connsiteX8806" fmla="*/ 838507 w 7037992"/>
              <a:gd name="connsiteY8806" fmla="*/ 356999 h 4276054"/>
              <a:gd name="connsiteX8807" fmla="*/ 826623 w 7037992"/>
              <a:gd name="connsiteY8807" fmla="*/ 356999 h 4276054"/>
              <a:gd name="connsiteX8808" fmla="*/ 830584 w 7037992"/>
              <a:gd name="connsiteY8808" fmla="*/ 360966 h 4276054"/>
              <a:gd name="connsiteX8809" fmla="*/ 854352 w 7037992"/>
              <a:gd name="connsiteY8809" fmla="*/ 356999 h 4276054"/>
              <a:gd name="connsiteX8810" fmla="*/ 852905 w 7037992"/>
              <a:gd name="connsiteY8810" fmla="*/ 351202 h 4276054"/>
              <a:gd name="connsiteX8811" fmla="*/ 866236 w 7037992"/>
              <a:gd name="connsiteY8811" fmla="*/ 349066 h 4276054"/>
              <a:gd name="connsiteX8812" fmla="*/ 870198 w 7037992"/>
              <a:gd name="connsiteY8812" fmla="*/ 356999 h 4276054"/>
              <a:gd name="connsiteX8813" fmla="*/ 882082 w 7037992"/>
              <a:gd name="connsiteY8813" fmla="*/ 349066 h 4276054"/>
              <a:gd name="connsiteX8814" fmla="*/ 890004 w 7037992"/>
              <a:gd name="connsiteY8814" fmla="*/ 349066 h 4276054"/>
              <a:gd name="connsiteX8815" fmla="*/ 897927 w 7037992"/>
              <a:gd name="connsiteY8815" fmla="*/ 337166 h 4276054"/>
              <a:gd name="connsiteX8816" fmla="*/ 890004 w 7037992"/>
              <a:gd name="connsiteY8816" fmla="*/ 333199 h 4276054"/>
              <a:gd name="connsiteX8817" fmla="*/ 897927 w 7037992"/>
              <a:gd name="connsiteY8817" fmla="*/ 329232 h 4276054"/>
              <a:gd name="connsiteX8818" fmla="*/ 913772 w 7037992"/>
              <a:gd name="connsiteY8818" fmla="*/ 341132 h 4276054"/>
              <a:gd name="connsiteX8819" fmla="*/ 925656 w 7037992"/>
              <a:gd name="connsiteY8819" fmla="*/ 337166 h 4276054"/>
              <a:gd name="connsiteX8820" fmla="*/ 929618 w 7037992"/>
              <a:gd name="connsiteY8820" fmla="*/ 341132 h 4276054"/>
              <a:gd name="connsiteX8821" fmla="*/ 929618 w 7037992"/>
              <a:gd name="connsiteY8821" fmla="*/ 337166 h 4276054"/>
              <a:gd name="connsiteX8822" fmla="*/ 933579 w 7037992"/>
              <a:gd name="connsiteY8822" fmla="*/ 333199 h 4276054"/>
              <a:gd name="connsiteX8823" fmla="*/ 941502 w 7037992"/>
              <a:gd name="connsiteY8823" fmla="*/ 333199 h 4276054"/>
              <a:gd name="connsiteX8824" fmla="*/ 945463 w 7037992"/>
              <a:gd name="connsiteY8824" fmla="*/ 345099 h 4276054"/>
              <a:gd name="connsiteX8825" fmla="*/ 961308 w 7037992"/>
              <a:gd name="connsiteY8825" fmla="*/ 349066 h 4276054"/>
              <a:gd name="connsiteX8826" fmla="*/ 961308 w 7037992"/>
              <a:gd name="connsiteY8826" fmla="*/ 345099 h 4276054"/>
              <a:gd name="connsiteX8827" fmla="*/ 949424 w 7037992"/>
              <a:gd name="connsiteY8827" fmla="*/ 337166 h 4276054"/>
              <a:gd name="connsiteX8828" fmla="*/ 953386 w 7037992"/>
              <a:gd name="connsiteY8828" fmla="*/ 333199 h 4276054"/>
              <a:gd name="connsiteX8829" fmla="*/ 1020728 w 7037992"/>
              <a:gd name="connsiteY8829" fmla="*/ 321299 h 4276054"/>
              <a:gd name="connsiteX8830" fmla="*/ 1024690 w 7037992"/>
              <a:gd name="connsiteY8830" fmla="*/ 325266 h 4276054"/>
              <a:gd name="connsiteX8831" fmla="*/ 1032612 w 7037992"/>
              <a:gd name="connsiteY8831" fmla="*/ 313366 h 4276054"/>
              <a:gd name="connsiteX8832" fmla="*/ 1060342 w 7037992"/>
              <a:gd name="connsiteY8832" fmla="*/ 309399 h 4276054"/>
              <a:gd name="connsiteX8833" fmla="*/ 1056380 w 7037992"/>
              <a:gd name="connsiteY8833" fmla="*/ 321299 h 4276054"/>
              <a:gd name="connsiteX8834" fmla="*/ 1020728 w 7037992"/>
              <a:gd name="connsiteY8834" fmla="*/ 329232 h 4276054"/>
              <a:gd name="connsiteX8835" fmla="*/ 1016767 w 7037992"/>
              <a:gd name="connsiteY8835" fmla="*/ 337166 h 4276054"/>
              <a:gd name="connsiteX8836" fmla="*/ 1000922 w 7037992"/>
              <a:gd name="connsiteY8836" fmla="*/ 333199 h 4276054"/>
              <a:gd name="connsiteX8837" fmla="*/ 996960 w 7037992"/>
              <a:gd name="connsiteY8837" fmla="*/ 337166 h 4276054"/>
              <a:gd name="connsiteX8838" fmla="*/ 1010825 w 7037992"/>
              <a:gd name="connsiteY8838" fmla="*/ 344108 h 4276054"/>
              <a:gd name="connsiteX8839" fmla="*/ 1010915 w 7037992"/>
              <a:gd name="connsiteY8839" fmla="*/ 344153 h 4276054"/>
              <a:gd name="connsiteX8840" fmla="*/ 1007235 w 7037992"/>
              <a:gd name="connsiteY8840" fmla="*/ 346773 h 4276054"/>
              <a:gd name="connsiteX8841" fmla="*/ 1012806 w 7037992"/>
              <a:gd name="connsiteY8841" fmla="*/ 345099 h 4276054"/>
              <a:gd name="connsiteX8842" fmla="*/ 1010915 w 7037992"/>
              <a:gd name="connsiteY8842" fmla="*/ 344153 h 4276054"/>
              <a:gd name="connsiteX8843" fmla="*/ 1020728 w 7037992"/>
              <a:gd name="connsiteY8843" fmla="*/ 337166 h 4276054"/>
              <a:gd name="connsiteX8844" fmla="*/ 1036574 w 7037992"/>
              <a:gd name="connsiteY8844" fmla="*/ 341132 h 4276054"/>
              <a:gd name="connsiteX8845" fmla="*/ 1068264 w 7037992"/>
              <a:gd name="connsiteY8845" fmla="*/ 337166 h 4276054"/>
              <a:gd name="connsiteX8846" fmla="*/ 1068264 w 7037992"/>
              <a:gd name="connsiteY8846" fmla="*/ 313366 h 4276054"/>
              <a:gd name="connsiteX8847" fmla="*/ 1072226 w 7037992"/>
              <a:gd name="connsiteY8847" fmla="*/ 309399 h 4276054"/>
              <a:gd name="connsiteX8848" fmla="*/ 1056380 w 7037992"/>
              <a:gd name="connsiteY8848" fmla="*/ 301466 h 4276054"/>
              <a:gd name="connsiteX8849" fmla="*/ 1060342 w 7037992"/>
              <a:gd name="connsiteY8849" fmla="*/ 293533 h 4276054"/>
              <a:gd name="connsiteX8850" fmla="*/ 1060342 w 7037992"/>
              <a:gd name="connsiteY8850" fmla="*/ 289566 h 4276054"/>
              <a:gd name="connsiteX8851" fmla="*/ 1056380 w 7037992"/>
              <a:gd name="connsiteY8851" fmla="*/ 285599 h 4276054"/>
              <a:gd name="connsiteX8852" fmla="*/ 1044496 w 7037992"/>
              <a:gd name="connsiteY8852" fmla="*/ 289566 h 4276054"/>
              <a:gd name="connsiteX8853" fmla="*/ 1048458 w 7037992"/>
              <a:gd name="connsiteY8853" fmla="*/ 305433 h 4276054"/>
              <a:gd name="connsiteX8854" fmla="*/ 1032612 w 7037992"/>
              <a:gd name="connsiteY8854" fmla="*/ 297499 h 4276054"/>
              <a:gd name="connsiteX8855" fmla="*/ 1032612 w 7037992"/>
              <a:gd name="connsiteY8855" fmla="*/ 301466 h 4276054"/>
              <a:gd name="connsiteX8856" fmla="*/ 1004883 w 7037992"/>
              <a:gd name="connsiteY8856" fmla="*/ 301466 h 4276054"/>
              <a:gd name="connsiteX8857" fmla="*/ 989038 w 7037992"/>
              <a:gd name="connsiteY8857" fmla="*/ 297499 h 4276054"/>
              <a:gd name="connsiteX8858" fmla="*/ 977154 w 7037992"/>
              <a:gd name="connsiteY8858" fmla="*/ 301466 h 4276054"/>
              <a:gd name="connsiteX8859" fmla="*/ 981115 w 7037992"/>
              <a:gd name="connsiteY8859" fmla="*/ 309399 h 4276054"/>
              <a:gd name="connsiteX8860" fmla="*/ 981115 w 7037992"/>
              <a:gd name="connsiteY8860" fmla="*/ 313366 h 4276054"/>
              <a:gd name="connsiteX8861" fmla="*/ 969231 w 7037992"/>
              <a:gd name="connsiteY8861" fmla="*/ 309399 h 4276054"/>
              <a:gd name="connsiteX8862" fmla="*/ 961308 w 7037992"/>
              <a:gd name="connsiteY8862" fmla="*/ 317332 h 4276054"/>
              <a:gd name="connsiteX8863" fmla="*/ 957347 w 7037992"/>
              <a:gd name="connsiteY8863" fmla="*/ 309399 h 4276054"/>
              <a:gd name="connsiteX8864" fmla="*/ 929618 w 7037992"/>
              <a:gd name="connsiteY8864" fmla="*/ 309399 h 4276054"/>
              <a:gd name="connsiteX8865" fmla="*/ 925656 w 7037992"/>
              <a:gd name="connsiteY8865" fmla="*/ 297499 h 4276054"/>
              <a:gd name="connsiteX8866" fmla="*/ 913772 w 7037992"/>
              <a:gd name="connsiteY8866" fmla="*/ 305433 h 4276054"/>
              <a:gd name="connsiteX8867" fmla="*/ 909811 w 7037992"/>
              <a:gd name="connsiteY8867" fmla="*/ 317332 h 4276054"/>
              <a:gd name="connsiteX8868" fmla="*/ 890004 w 7037992"/>
              <a:gd name="connsiteY8868" fmla="*/ 313366 h 4276054"/>
              <a:gd name="connsiteX8869" fmla="*/ 846430 w 7037992"/>
              <a:gd name="connsiteY8869" fmla="*/ 325266 h 4276054"/>
              <a:gd name="connsiteX8870" fmla="*/ 846430 w 7037992"/>
              <a:gd name="connsiteY8870" fmla="*/ 321299 h 4276054"/>
              <a:gd name="connsiteX8871" fmla="*/ 822662 w 7037992"/>
              <a:gd name="connsiteY8871" fmla="*/ 329232 h 4276054"/>
              <a:gd name="connsiteX8872" fmla="*/ 814739 w 7037992"/>
              <a:gd name="connsiteY8872" fmla="*/ 325266 h 4276054"/>
              <a:gd name="connsiteX8873" fmla="*/ 812803 w 7037992"/>
              <a:gd name="connsiteY8873" fmla="*/ 325049 h 4276054"/>
              <a:gd name="connsiteX8874" fmla="*/ 818700 w 7037992"/>
              <a:gd name="connsiteY8874" fmla="*/ 309399 h 4276054"/>
              <a:gd name="connsiteX8875" fmla="*/ 846430 w 7037992"/>
              <a:gd name="connsiteY8875" fmla="*/ 317332 h 4276054"/>
              <a:gd name="connsiteX8876" fmla="*/ 854352 w 7037992"/>
              <a:gd name="connsiteY8876" fmla="*/ 317332 h 4276054"/>
              <a:gd name="connsiteX8877" fmla="*/ 854352 w 7037992"/>
              <a:gd name="connsiteY8877" fmla="*/ 293533 h 4276054"/>
              <a:gd name="connsiteX8878" fmla="*/ 870198 w 7037992"/>
              <a:gd name="connsiteY8878" fmla="*/ 297499 h 4276054"/>
              <a:gd name="connsiteX8879" fmla="*/ 870198 w 7037992"/>
              <a:gd name="connsiteY8879" fmla="*/ 301466 h 4276054"/>
              <a:gd name="connsiteX8880" fmla="*/ 874159 w 7037992"/>
              <a:gd name="connsiteY8880" fmla="*/ 309399 h 4276054"/>
              <a:gd name="connsiteX8881" fmla="*/ 893966 w 7037992"/>
              <a:gd name="connsiteY8881" fmla="*/ 289566 h 4276054"/>
              <a:gd name="connsiteX8882" fmla="*/ 901888 w 7037992"/>
              <a:gd name="connsiteY8882" fmla="*/ 293533 h 4276054"/>
              <a:gd name="connsiteX8883" fmla="*/ 909811 w 7037992"/>
              <a:gd name="connsiteY8883" fmla="*/ 285599 h 4276054"/>
              <a:gd name="connsiteX8884" fmla="*/ 925656 w 7037992"/>
              <a:gd name="connsiteY8884" fmla="*/ 285599 h 4276054"/>
              <a:gd name="connsiteX8885" fmla="*/ 929618 w 7037992"/>
              <a:gd name="connsiteY8885" fmla="*/ 281633 h 4276054"/>
              <a:gd name="connsiteX8886" fmla="*/ 929618 w 7037992"/>
              <a:gd name="connsiteY8886" fmla="*/ 289566 h 4276054"/>
              <a:gd name="connsiteX8887" fmla="*/ 945463 w 7037992"/>
              <a:gd name="connsiteY8887" fmla="*/ 293533 h 4276054"/>
              <a:gd name="connsiteX8888" fmla="*/ 949424 w 7037992"/>
              <a:gd name="connsiteY8888" fmla="*/ 289566 h 4276054"/>
              <a:gd name="connsiteX8889" fmla="*/ 961308 w 7037992"/>
              <a:gd name="connsiteY8889" fmla="*/ 289566 h 4276054"/>
              <a:gd name="connsiteX8890" fmla="*/ 961308 w 7037992"/>
              <a:gd name="connsiteY8890" fmla="*/ 281633 h 4276054"/>
              <a:gd name="connsiteX8891" fmla="*/ 981115 w 7037992"/>
              <a:gd name="connsiteY8891" fmla="*/ 289566 h 4276054"/>
              <a:gd name="connsiteX8892" fmla="*/ 992999 w 7037992"/>
              <a:gd name="connsiteY8892" fmla="*/ 281633 h 4276054"/>
              <a:gd name="connsiteX8893" fmla="*/ 1004883 w 7037992"/>
              <a:gd name="connsiteY8893" fmla="*/ 277666 h 4276054"/>
              <a:gd name="connsiteX8894" fmla="*/ 1012806 w 7037992"/>
              <a:gd name="connsiteY8894" fmla="*/ 265766 h 4276054"/>
              <a:gd name="connsiteX8895" fmla="*/ 1024690 w 7037992"/>
              <a:gd name="connsiteY8895" fmla="*/ 269733 h 4276054"/>
              <a:gd name="connsiteX8896" fmla="*/ 1040535 w 7037992"/>
              <a:gd name="connsiteY8896" fmla="*/ 261799 h 4276054"/>
              <a:gd name="connsiteX8897" fmla="*/ 1060342 w 7037992"/>
              <a:gd name="connsiteY8897" fmla="*/ 269733 h 4276054"/>
              <a:gd name="connsiteX8898" fmla="*/ 1076187 w 7037992"/>
              <a:gd name="connsiteY8898" fmla="*/ 265766 h 4276054"/>
              <a:gd name="connsiteX8899" fmla="*/ 1084110 w 7037992"/>
              <a:gd name="connsiteY8899" fmla="*/ 265766 h 4276054"/>
              <a:gd name="connsiteX8900" fmla="*/ 1072226 w 7037992"/>
              <a:gd name="connsiteY8900" fmla="*/ 277666 h 4276054"/>
              <a:gd name="connsiteX8901" fmla="*/ 1064303 w 7037992"/>
              <a:gd name="connsiteY8901" fmla="*/ 293533 h 4276054"/>
              <a:gd name="connsiteX8902" fmla="*/ 1072226 w 7037992"/>
              <a:gd name="connsiteY8902" fmla="*/ 301466 h 4276054"/>
              <a:gd name="connsiteX8903" fmla="*/ 1084110 w 7037992"/>
              <a:gd name="connsiteY8903" fmla="*/ 301466 h 4276054"/>
              <a:gd name="connsiteX8904" fmla="*/ 1088071 w 7037992"/>
              <a:gd name="connsiteY8904" fmla="*/ 273699 h 4276054"/>
              <a:gd name="connsiteX8905" fmla="*/ 1111839 w 7037992"/>
              <a:gd name="connsiteY8905" fmla="*/ 253866 h 4276054"/>
              <a:gd name="connsiteX8906" fmla="*/ 1123723 w 7037992"/>
              <a:gd name="connsiteY8906" fmla="*/ 234033 h 4276054"/>
              <a:gd name="connsiteX8907" fmla="*/ 1107878 w 7037992"/>
              <a:gd name="connsiteY8907" fmla="*/ 237999 h 4276054"/>
              <a:gd name="connsiteX8908" fmla="*/ 1095994 w 7037992"/>
              <a:gd name="connsiteY8908" fmla="*/ 234033 h 4276054"/>
              <a:gd name="connsiteX8909" fmla="*/ 1084110 w 7037992"/>
              <a:gd name="connsiteY8909" fmla="*/ 241966 h 4276054"/>
              <a:gd name="connsiteX8910" fmla="*/ 1076187 w 7037992"/>
              <a:gd name="connsiteY8910" fmla="*/ 241966 h 4276054"/>
              <a:gd name="connsiteX8911" fmla="*/ 1052419 w 7037992"/>
              <a:gd name="connsiteY8911" fmla="*/ 241966 h 4276054"/>
              <a:gd name="connsiteX8912" fmla="*/ 1048458 w 7037992"/>
              <a:gd name="connsiteY8912" fmla="*/ 245933 h 4276054"/>
              <a:gd name="connsiteX8913" fmla="*/ 1040535 w 7037992"/>
              <a:gd name="connsiteY8913" fmla="*/ 241966 h 4276054"/>
              <a:gd name="connsiteX8914" fmla="*/ 1016767 w 7037992"/>
              <a:gd name="connsiteY8914" fmla="*/ 253866 h 4276054"/>
              <a:gd name="connsiteX8915" fmla="*/ 969231 w 7037992"/>
              <a:gd name="connsiteY8915" fmla="*/ 257833 h 4276054"/>
              <a:gd name="connsiteX8916" fmla="*/ 973192 w 7037992"/>
              <a:gd name="connsiteY8916" fmla="*/ 241966 h 4276054"/>
              <a:gd name="connsiteX8917" fmla="*/ 1008844 w 7037992"/>
              <a:gd name="connsiteY8917" fmla="*/ 237999 h 4276054"/>
              <a:gd name="connsiteX8918" fmla="*/ 1016767 w 7037992"/>
              <a:gd name="connsiteY8918" fmla="*/ 234033 h 4276054"/>
              <a:gd name="connsiteX8919" fmla="*/ 1069440 w 7037992"/>
              <a:gd name="connsiteY8919" fmla="*/ 224860 h 4276054"/>
              <a:gd name="connsiteX8920" fmla="*/ 1095310 w 7037992"/>
              <a:gd name="connsiteY8920" fmla="*/ 220355 h 4276054"/>
              <a:gd name="connsiteX8921" fmla="*/ 1090547 w 7037992"/>
              <a:gd name="connsiteY8921" fmla="*/ 223124 h 4276054"/>
              <a:gd name="connsiteX8922" fmla="*/ 1143530 w 7037992"/>
              <a:gd name="connsiteY8922" fmla="*/ 214199 h 4276054"/>
              <a:gd name="connsiteX8923" fmla="*/ 1163336 w 7037992"/>
              <a:gd name="connsiteY8923" fmla="*/ 210233 h 4276054"/>
              <a:gd name="connsiteX8924" fmla="*/ 1166679 w 7037992"/>
              <a:gd name="connsiteY8924" fmla="*/ 207816 h 4276054"/>
              <a:gd name="connsiteX8925" fmla="*/ 1168111 w 7037992"/>
              <a:gd name="connsiteY8925" fmla="*/ 209967 h 4276054"/>
              <a:gd name="connsiteX8926" fmla="*/ 1168878 w 7037992"/>
              <a:gd name="connsiteY8926" fmla="*/ 211836 h 4276054"/>
              <a:gd name="connsiteX8927" fmla="*/ 1167793 w 7037992"/>
              <a:gd name="connsiteY8927" fmla="*/ 216183 h 4276054"/>
              <a:gd name="connsiteX8928" fmla="*/ 1167298 w 7037992"/>
              <a:gd name="connsiteY8928" fmla="*/ 218166 h 4276054"/>
              <a:gd name="connsiteX8929" fmla="*/ 1175220 w 7037992"/>
              <a:gd name="connsiteY8929" fmla="*/ 222133 h 4276054"/>
              <a:gd name="connsiteX8930" fmla="*/ 1218795 w 7037992"/>
              <a:gd name="connsiteY8930" fmla="*/ 210233 h 4276054"/>
              <a:gd name="connsiteX8931" fmla="*/ 1218795 w 7037992"/>
              <a:gd name="connsiteY8931" fmla="*/ 205164 h 4276054"/>
              <a:gd name="connsiteX8932" fmla="*/ 1220280 w 7037992"/>
              <a:gd name="connsiteY8932" fmla="*/ 205275 h 4276054"/>
              <a:gd name="connsiteX8933" fmla="*/ 1227151 w 7037992"/>
              <a:gd name="connsiteY8933" fmla="*/ 203911 h 4276054"/>
              <a:gd name="connsiteX8934" fmla="*/ 1238511 w 7037992"/>
              <a:gd name="connsiteY8934" fmla="*/ 205647 h 4276054"/>
              <a:gd name="connsiteX8935" fmla="*/ 1237549 w 7037992"/>
              <a:gd name="connsiteY8935" fmla="*/ 207382 h 4276054"/>
              <a:gd name="connsiteX8936" fmla="*/ 1242563 w 7037992"/>
              <a:gd name="connsiteY8936" fmla="*/ 206266 h 4276054"/>
              <a:gd name="connsiteX8937" fmla="*/ 1238511 w 7037992"/>
              <a:gd name="connsiteY8937" fmla="*/ 205647 h 4276054"/>
              <a:gd name="connsiteX8938" fmla="*/ 1242563 w 7037992"/>
              <a:gd name="connsiteY8938" fmla="*/ 198333 h 4276054"/>
              <a:gd name="connsiteX8939" fmla="*/ 1250486 w 7037992"/>
              <a:gd name="connsiteY8939" fmla="*/ 210233 h 4276054"/>
              <a:gd name="connsiteX8940" fmla="*/ 1266331 w 7037992"/>
              <a:gd name="connsiteY8940" fmla="*/ 210233 h 4276054"/>
              <a:gd name="connsiteX8941" fmla="*/ 1270292 w 7037992"/>
              <a:gd name="connsiteY8941" fmla="*/ 198333 h 4276054"/>
              <a:gd name="connsiteX8942" fmla="*/ 1271069 w 7037992"/>
              <a:gd name="connsiteY8942" fmla="*/ 198022 h 4276054"/>
              <a:gd name="connsiteX8943" fmla="*/ 1282176 w 7037992"/>
              <a:gd name="connsiteY8943" fmla="*/ 198767 h 4276054"/>
              <a:gd name="connsiteX8944" fmla="*/ 1325751 w 7037992"/>
              <a:gd name="connsiteY8944" fmla="*/ 190400 h 4276054"/>
              <a:gd name="connsiteX8945" fmla="*/ 1333674 w 7037992"/>
              <a:gd name="connsiteY8945" fmla="*/ 198333 h 4276054"/>
              <a:gd name="connsiteX8946" fmla="*/ 1337635 w 7037992"/>
              <a:gd name="connsiteY8946" fmla="*/ 190400 h 4276054"/>
              <a:gd name="connsiteX8947" fmla="*/ 1329712 w 7037992"/>
              <a:gd name="connsiteY8947" fmla="*/ 190400 h 4276054"/>
              <a:gd name="connsiteX8948" fmla="*/ 1345558 w 7037992"/>
              <a:gd name="connsiteY8948" fmla="*/ 178500 h 4276054"/>
              <a:gd name="connsiteX8949" fmla="*/ 1357441 w 7037992"/>
              <a:gd name="connsiteY8949" fmla="*/ 174533 h 4276054"/>
              <a:gd name="connsiteX8950" fmla="*/ 1369326 w 7037992"/>
              <a:gd name="connsiteY8950" fmla="*/ 178500 h 4276054"/>
              <a:gd name="connsiteX8951" fmla="*/ 1373287 w 7037992"/>
              <a:gd name="connsiteY8951" fmla="*/ 174533 h 4276054"/>
              <a:gd name="connsiteX8952" fmla="*/ 1365364 w 7037992"/>
              <a:gd name="connsiteY8952" fmla="*/ 170566 h 4276054"/>
              <a:gd name="connsiteX8953" fmla="*/ 1393094 w 7037992"/>
              <a:gd name="connsiteY8953" fmla="*/ 166600 h 4276054"/>
              <a:gd name="connsiteX8954" fmla="*/ 1404978 w 7037992"/>
              <a:gd name="connsiteY8954" fmla="*/ 170566 h 4276054"/>
              <a:gd name="connsiteX8955" fmla="*/ 1408939 w 7037992"/>
              <a:gd name="connsiteY8955" fmla="*/ 154700 h 4276054"/>
              <a:gd name="connsiteX8956" fmla="*/ 1436668 w 7037992"/>
              <a:gd name="connsiteY8956" fmla="*/ 142800 h 4276054"/>
              <a:gd name="connsiteX8957" fmla="*/ 1432707 w 7037992"/>
              <a:gd name="connsiteY8957" fmla="*/ 150733 h 4276054"/>
              <a:gd name="connsiteX8958" fmla="*/ 1408939 w 7037992"/>
              <a:gd name="connsiteY8958" fmla="*/ 166600 h 4276054"/>
              <a:gd name="connsiteX8959" fmla="*/ 1424784 w 7037992"/>
              <a:gd name="connsiteY8959" fmla="*/ 182466 h 4276054"/>
              <a:gd name="connsiteX8960" fmla="*/ 1424784 w 7037992"/>
              <a:gd name="connsiteY8960" fmla="*/ 186433 h 4276054"/>
              <a:gd name="connsiteX8961" fmla="*/ 1436668 w 7037992"/>
              <a:gd name="connsiteY8961" fmla="*/ 186433 h 4276054"/>
              <a:gd name="connsiteX8962" fmla="*/ 1432707 w 7037992"/>
              <a:gd name="connsiteY8962" fmla="*/ 194366 h 4276054"/>
              <a:gd name="connsiteX8963" fmla="*/ 1416862 w 7037992"/>
              <a:gd name="connsiteY8963" fmla="*/ 190400 h 4276054"/>
              <a:gd name="connsiteX8964" fmla="*/ 1408939 w 7037992"/>
              <a:gd name="connsiteY8964" fmla="*/ 206266 h 4276054"/>
              <a:gd name="connsiteX8965" fmla="*/ 1432707 w 7037992"/>
              <a:gd name="connsiteY8965" fmla="*/ 210233 h 4276054"/>
              <a:gd name="connsiteX8966" fmla="*/ 1448552 w 7037992"/>
              <a:gd name="connsiteY8966" fmla="*/ 206266 h 4276054"/>
              <a:gd name="connsiteX8967" fmla="*/ 1460436 w 7037992"/>
              <a:gd name="connsiteY8967" fmla="*/ 198333 h 4276054"/>
              <a:gd name="connsiteX8968" fmla="*/ 1464068 w 7037992"/>
              <a:gd name="connsiteY8968" fmla="*/ 198333 h 4276054"/>
              <a:gd name="connsiteX8969" fmla="*/ 1465078 w 7037992"/>
              <a:gd name="connsiteY8969" fmla="*/ 199634 h 4276054"/>
              <a:gd name="connsiteX8970" fmla="*/ 1465522 w 7037992"/>
              <a:gd name="connsiteY8970" fmla="*/ 199459 h 4276054"/>
              <a:gd name="connsiteX8971" fmla="*/ 1472320 w 7037992"/>
              <a:gd name="connsiteY8971" fmla="*/ 210233 h 4276054"/>
              <a:gd name="connsiteX8972" fmla="*/ 1474333 w 7037992"/>
              <a:gd name="connsiteY8972" fmla="*/ 206202 h 4276054"/>
              <a:gd name="connsiteX8973" fmla="*/ 1477148 w 7037992"/>
              <a:gd name="connsiteY8973" fmla="*/ 206142 h 4276054"/>
              <a:gd name="connsiteX8974" fmla="*/ 1476364 w 7037992"/>
              <a:gd name="connsiteY8974" fmla="*/ 202663 h 4276054"/>
              <a:gd name="connsiteX8975" fmla="*/ 1496088 w 7037992"/>
              <a:gd name="connsiteY8975" fmla="*/ 198333 h 4276054"/>
              <a:gd name="connsiteX8976" fmla="*/ 1496088 w 7037992"/>
              <a:gd name="connsiteY8976" fmla="*/ 194366 h 4276054"/>
              <a:gd name="connsiteX8977" fmla="*/ 1504011 w 7037992"/>
              <a:gd name="connsiteY8977" fmla="*/ 206266 h 4276054"/>
              <a:gd name="connsiteX8978" fmla="*/ 1476282 w 7037992"/>
              <a:gd name="connsiteY8978" fmla="*/ 210233 h 4276054"/>
              <a:gd name="connsiteX8979" fmla="*/ 1500049 w 7037992"/>
              <a:gd name="connsiteY8979" fmla="*/ 230066 h 4276054"/>
              <a:gd name="connsiteX8980" fmla="*/ 1488166 w 7037992"/>
              <a:gd name="connsiteY8980" fmla="*/ 241966 h 4276054"/>
              <a:gd name="connsiteX8981" fmla="*/ 1464398 w 7037992"/>
              <a:gd name="connsiteY8981" fmla="*/ 249899 h 4276054"/>
              <a:gd name="connsiteX8982" fmla="*/ 1468359 w 7037992"/>
              <a:gd name="connsiteY8982" fmla="*/ 257833 h 4276054"/>
              <a:gd name="connsiteX8983" fmla="*/ 1464398 w 7037992"/>
              <a:gd name="connsiteY8983" fmla="*/ 261799 h 4276054"/>
              <a:gd name="connsiteX8984" fmla="*/ 1480243 w 7037992"/>
              <a:gd name="connsiteY8984" fmla="*/ 277666 h 4276054"/>
              <a:gd name="connsiteX8985" fmla="*/ 1492127 w 7037992"/>
              <a:gd name="connsiteY8985" fmla="*/ 277666 h 4276054"/>
              <a:gd name="connsiteX8986" fmla="*/ 1468359 w 7037992"/>
              <a:gd name="connsiteY8986" fmla="*/ 297499 h 4276054"/>
              <a:gd name="connsiteX8987" fmla="*/ 1460436 w 7037992"/>
              <a:gd name="connsiteY8987" fmla="*/ 289566 h 4276054"/>
              <a:gd name="connsiteX8988" fmla="*/ 1436668 w 7037992"/>
              <a:gd name="connsiteY8988" fmla="*/ 301466 h 4276054"/>
              <a:gd name="connsiteX8989" fmla="*/ 1432707 w 7037992"/>
              <a:gd name="connsiteY8989" fmla="*/ 305433 h 4276054"/>
              <a:gd name="connsiteX8990" fmla="*/ 1444591 w 7037992"/>
              <a:gd name="connsiteY8990" fmla="*/ 309399 h 4276054"/>
              <a:gd name="connsiteX8991" fmla="*/ 1432707 w 7037992"/>
              <a:gd name="connsiteY8991" fmla="*/ 313366 h 4276054"/>
              <a:gd name="connsiteX8992" fmla="*/ 1416862 w 7037992"/>
              <a:gd name="connsiteY8992" fmla="*/ 321299 h 4276054"/>
              <a:gd name="connsiteX8993" fmla="*/ 1420823 w 7037992"/>
              <a:gd name="connsiteY8993" fmla="*/ 313366 h 4276054"/>
              <a:gd name="connsiteX8994" fmla="*/ 1401016 w 7037992"/>
              <a:gd name="connsiteY8994" fmla="*/ 313366 h 4276054"/>
              <a:gd name="connsiteX8995" fmla="*/ 1385171 w 7037992"/>
              <a:gd name="connsiteY8995" fmla="*/ 329232 h 4276054"/>
              <a:gd name="connsiteX8996" fmla="*/ 1401016 w 7037992"/>
              <a:gd name="connsiteY8996" fmla="*/ 337166 h 4276054"/>
              <a:gd name="connsiteX8997" fmla="*/ 1397055 w 7037992"/>
              <a:gd name="connsiteY8997" fmla="*/ 341132 h 4276054"/>
              <a:gd name="connsiteX8998" fmla="*/ 1412900 w 7037992"/>
              <a:gd name="connsiteY8998" fmla="*/ 341132 h 4276054"/>
              <a:gd name="connsiteX8999" fmla="*/ 1401016 w 7037992"/>
              <a:gd name="connsiteY8999" fmla="*/ 356999 h 4276054"/>
              <a:gd name="connsiteX9000" fmla="*/ 1401016 w 7037992"/>
              <a:gd name="connsiteY9000" fmla="*/ 360966 h 4276054"/>
              <a:gd name="connsiteX9001" fmla="*/ 1428746 w 7037992"/>
              <a:gd name="connsiteY9001" fmla="*/ 353032 h 4276054"/>
              <a:gd name="connsiteX9002" fmla="*/ 1444591 w 7037992"/>
              <a:gd name="connsiteY9002" fmla="*/ 337166 h 4276054"/>
              <a:gd name="connsiteX9003" fmla="*/ 1492127 w 7037992"/>
              <a:gd name="connsiteY9003" fmla="*/ 333199 h 4276054"/>
              <a:gd name="connsiteX9004" fmla="*/ 1519856 w 7037992"/>
              <a:gd name="connsiteY9004" fmla="*/ 317332 h 4276054"/>
              <a:gd name="connsiteX9005" fmla="*/ 1523817 w 7037992"/>
              <a:gd name="connsiteY9005" fmla="*/ 317332 h 4276054"/>
              <a:gd name="connsiteX9006" fmla="*/ 1504011 w 7037992"/>
              <a:gd name="connsiteY9006" fmla="*/ 329232 h 4276054"/>
              <a:gd name="connsiteX9007" fmla="*/ 1500049 w 7037992"/>
              <a:gd name="connsiteY9007" fmla="*/ 341132 h 4276054"/>
              <a:gd name="connsiteX9008" fmla="*/ 1504011 w 7037992"/>
              <a:gd name="connsiteY9008" fmla="*/ 345099 h 4276054"/>
              <a:gd name="connsiteX9009" fmla="*/ 1531740 w 7037992"/>
              <a:gd name="connsiteY9009" fmla="*/ 345099 h 4276054"/>
              <a:gd name="connsiteX9010" fmla="*/ 1531740 w 7037992"/>
              <a:gd name="connsiteY9010" fmla="*/ 349066 h 4276054"/>
              <a:gd name="connsiteX9011" fmla="*/ 1571353 w 7037992"/>
              <a:gd name="connsiteY9011" fmla="*/ 345099 h 4276054"/>
              <a:gd name="connsiteX9012" fmla="*/ 1595121 w 7037992"/>
              <a:gd name="connsiteY9012" fmla="*/ 353032 h 4276054"/>
              <a:gd name="connsiteX9013" fmla="*/ 1583237 w 7037992"/>
              <a:gd name="connsiteY9013" fmla="*/ 364932 h 4276054"/>
              <a:gd name="connsiteX9014" fmla="*/ 1603044 w 7037992"/>
              <a:gd name="connsiteY9014" fmla="*/ 380799 h 4276054"/>
              <a:gd name="connsiteX9015" fmla="*/ 1578781 w 7037992"/>
              <a:gd name="connsiteY9015" fmla="*/ 370386 h 4276054"/>
              <a:gd name="connsiteX9016" fmla="*/ 1575668 w 7037992"/>
              <a:gd name="connsiteY9016" fmla="*/ 369050 h 4276054"/>
              <a:gd name="connsiteX9017" fmla="*/ 1575961 w 7037992"/>
              <a:gd name="connsiteY9017" fmla="*/ 368252 h 4276054"/>
              <a:gd name="connsiteX9018" fmla="*/ 1578781 w 7037992"/>
              <a:gd name="connsiteY9018" fmla="*/ 365428 h 4276054"/>
              <a:gd name="connsiteX9019" fmla="*/ 1578100 w 7037992"/>
              <a:gd name="connsiteY9019" fmla="*/ 364994 h 4276054"/>
              <a:gd name="connsiteX9020" fmla="*/ 1577159 w 7037992"/>
              <a:gd name="connsiteY9020" fmla="*/ 364989 h 4276054"/>
              <a:gd name="connsiteX9021" fmla="*/ 1577976 w 7037992"/>
              <a:gd name="connsiteY9021" fmla="*/ 362763 h 4276054"/>
              <a:gd name="connsiteX9022" fmla="*/ 1576800 w 7037992"/>
              <a:gd name="connsiteY9022" fmla="*/ 361461 h 4276054"/>
              <a:gd name="connsiteX9023" fmla="*/ 1573620 w 7037992"/>
              <a:gd name="connsiteY9023" fmla="*/ 364968 h 4276054"/>
              <a:gd name="connsiteX9024" fmla="*/ 1567392 w 7037992"/>
              <a:gd name="connsiteY9024" fmla="*/ 364932 h 4276054"/>
              <a:gd name="connsiteX9025" fmla="*/ 1567392 w 7037992"/>
              <a:gd name="connsiteY9025" fmla="*/ 368899 h 4276054"/>
              <a:gd name="connsiteX9026" fmla="*/ 1571911 w 7037992"/>
              <a:gd name="connsiteY9026" fmla="*/ 366854 h 4276054"/>
              <a:gd name="connsiteX9027" fmla="*/ 1573620 w 7037992"/>
              <a:gd name="connsiteY9027" fmla="*/ 364968 h 4276054"/>
              <a:gd name="connsiteX9028" fmla="*/ 1577159 w 7037992"/>
              <a:gd name="connsiteY9028" fmla="*/ 364989 h 4276054"/>
              <a:gd name="connsiteX9029" fmla="*/ 1575961 w 7037992"/>
              <a:gd name="connsiteY9029" fmla="*/ 368252 h 4276054"/>
              <a:gd name="connsiteX9030" fmla="*/ 1575315 w 7037992"/>
              <a:gd name="connsiteY9030" fmla="*/ 368899 h 4276054"/>
              <a:gd name="connsiteX9031" fmla="*/ 1575668 w 7037992"/>
              <a:gd name="connsiteY9031" fmla="*/ 369050 h 4276054"/>
              <a:gd name="connsiteX9032" fmla="*/ 1571353 w 7037992"/>
              <a:gd name="connsiteY9032" fmla="*/ 380799 h 4276054"/>
              <a:gd name="connsiteX9033" fmla="*/ 1567392 w 7037992"/>
              <a:gd name="connsiteY9033" fmla="*/ 388732 h 4276054"/>
              <a:gd name="connsiteX9034" fmla="*/ 1579276 w 7037992"/>
              <a:gd name="connsiteY9034" fmla="*/ 392699 h 4276054"/>
              <a:gd name="connsiteX9035" fmla="*/ 1579276 w 7037992"/>
              <a:gd name="connsiteY9035" fmla="*/ 412532 h 4276054"/>
              <a:gd name="connsiteX9036" fmla="*/ 1560955 w 7037992"/>
              <a:gd name="connsiteY9036" fmla="*/ 417119 h 4276054"/>
              <a:gd name="connsiteX9037" fmla="*/ 1553877 w 7037992"/>
              <a:gd name="connsiteY9037" fmla="*/ 418890 h 4276054"/>
              <a:gd name="connsiteX9038" fmla="*/ 1554518 w 7037992"/>
              <a:gd name="connsiteY9038" fmla="*/ 416499 h 4276054"/>
              <a:gd name="connsiteX9039" fmla="*/ 1547585 w 7037992"/>
              <a:gd name="connsiteY9039" fmla="*/ 420465 h 4276054"/>
              <a:gd name="connsiteX9040" fmla="*/ 1551547 w 7037992"/>
              <a:gd name="connsiteY9040" fmla="*/ 419474 h 4276054"/>
              <a:gd name="connsiteX9041" fmla="*/ 1553877 w 7037992"/>
              <a:gd name="connsiteY9041" fmla="*/ 418890 h 4276054"/>
              <a:gd name="connsiteX9042" fmla="*/ 1553156 w 7037992"/>
              <a:gd name="connsiteY9042" fmla="*/ 421581 h 4276054"/>
              <a:gd name="connsiteX9043" fmla="*/ 1531740 w 7037992"/>
              <a:gd name="connsiteY9043" fmla="*/ 436332 h 4276054"/>
              <a:gd name="connsiteX9044" fmla="*/ 1515895 w 7037992"/>
              <a:gd name="connsiteY9044" fmla="*/ 428399 h 4276054"/>
              <a:gd name="connsiteX9045" fmla="*/ 1496088 w 7037992"/>
              <a:gd name="connsiteY9045" fmla="*/ 436332 h 4276054"/>
              <a:gd name="connsiteX9046" fmla="*/ 1515895 w 7037992"/>
              <a:gd name="connsiteY9046" fmla="*/ 440299 h 4276054"/>
              <a:gd name="connsiteX9047" fmla="*/ 1507972 w 7037992"/>
              <a:gd name="connsiteY9047" fmla="*/ 452199 h 4276054"/>
              <a:gd name="connsiteX9048" fmla="*/ 1519856 w 7037992"/>
              <a:gd name="connsiteY9048" fmla="*/ 452199 h 4276054"/>
              <a:gd name="connsiteX9049" fmla="*/ 1523817 w 7037992"/>
              <a:gd name="connsiteY9049" fmla="*/ 440299 h 4276054"/>
              <a:gd name="connsiteX9050" fmla="*/ 1543624 w 7037992"/>
              <a:gd name="connsiteY9050" fmla="*/ 444265 h 4276054"/>
              <a:gd name="connsiteX9051" fmla="*/ 1543624 w 7037992"/>
              <a:gd name="connsiteY9051" fmla="*/ 452199 h 4276054"/>
              <a:gd name="connsiteX9052" fmla="*/ 1567392 w 7037992"/>
              <a:gd name="connsiteY9052" fmla="*/ 464099 h 4276054"/>
              <a:gd name="connsiteX9053" fmla="*/ 1567392 w 7037992"/>
              <a:gd name="connsiteY9053" fmla="*/ 468065 h 4276054"/>
              <a:gd name="connsiteX9054" fmla="*/ 1579276 w 7037992"/>
              <a:gd name="connsiteY9054" fmla="*/ 468065 h 4276054"/>
              <a:gd name="connsiteX9055" fmla="*/ 1579276 w 7037992"/>
              <a:gd name="connsiteY9055" fmla="*/ 483932 h 4276054"/>
              <a:gd name="connsiteX9056" fmla="*/ 1599083 w 7037992"/>
              <a:gd name="connsiteY9056" fmla="*/ 472032 h 4276054"/>
              <a:gd name="connsiteX9057" fmla="*/ 1610967 w 7037992"/>
              <a:gd name="connsiteY9057" fmla="*/ 472032 h 4276054"/>
              <a:gd name="connsiteX9058" fmla="*/ 1642657 w 7037992"/>
              <a:gd name="connsiteY9058" fmla="*/ 464099 h 4276054"/>
              <a:gd name="connsiteX9059" fmla="*/ 1650580 w 7037992"/>
              <a:gd name="connsiteY9059" fmla="*/ 444265 h 4276054"/>
              <a:gd name="connsiteX9060" fmla="*/ 1678309 w 7037992"/>
              <a:gd name="connsiteY9060" fmla="*/ 444265 h 4276054"/>
              <a:gd name="connsiteX9061" fmla="*/ 1682271 w 7037992"/>
              <a:gd name="connsiteY9061" fmla="*/ 428399 h 4276054"/>
              <a:gd name="connsiteX9062" fmla="*/ 1690193 w 7037992"/>
              <a:gd name="connsiteY9062" fmla="*/ 412532 h 4276054"/>
              <a:gd name="connsiteX9063" fmla="*/ 1690193 w 7037992"/>
              <a:gd name="connsiteY9063" fmla="*/ 416499 h 4276054"/>
              <a:gd name="connsiteX9064" fmla="*/ 1713962 w 7037992"/>
              <a:gd name="connsiteY9064" fmla="*/ 424432 h 4276054"/>
              <a:gd name="connsiteX9065" fmla="*/ 1725846 w 7037992"/>
              <a:gd name="connsiteY9065" fmla="*/ 424432 h 4276054"/>
              <a:gd name="connsiteX9066" fmla="*/ 1713962 w 7037992"/>
              <a:gd name="connsiteY9066" fmla="*/ 416499 h 4276054"/>
              <a:gd name="connsiteX9067" fmla="*/ 1729807 w 7037992"/>
              <a:gd name="connsiteY9067" fmla="*/ 404599 h 4276054"/>
              <a:gd name="connsiteX9068" fmla="*/ 1749614 w 7037992"/>
              <a:gd name="connsiteY9068" fmla="*/ 416499 h 4276054"/>
              <a:gd name="connsiteX9069" fmla="*/ 1767685 w 7037992"/>
              <a:gd name="connsiteY9069" fmla="*/ 413483 h 4276054"/>
              <a:gd name="connsiteX9070" fmla="*/ 1758960 w 7037992"/>
              <a:gd name="connsiteY9070" fmla="*/ 416995 h 4276054"/>
              <a:gd name="connsiteX9071" fmla="*/ 1777343 w 7037992"/>
              <a:gd name="connsiteY9071" fmla="*/ 412532 h 4276054"/>
              <a:gd name="connsiteX9072" fmla="*/ 1773382 w 7037992"/>
              <a:gd name="connsiteY9072" fmla="*/ 412532 h 4276054"/>
              <a:gd name="connsiteX9073" fmla="*/ 1770411 w 7037992"/>
              <a:gd name="connsiteY9073" fmla="*/ 413028 h 4276054"/>
              <a:gd name="connsiteX9074" fmla="*/ 1767685 w 7037992"/>
              <a:gd name="connsiteY9074" fmla="*/ 413483 h 4276054"/>
              <a:gd name="connsiteX9075" fmla="*/ 1773281 w 7037992"/>
              <a:gd name="connsiteY9075" fmla="*/ 411231 h 4276054"/>
              <a:gd name="connsiteX9076" fmla="*/ 1801111 w 7037992"/>
              <a:gd name="connsiteY9076" fmla="*/ 400632 h 4276054"/>
              <a:gd name="connsiteX9077" fmla="*/ 1860531 w 7037992"/>
              <a:gd name="connsiteY9077" fmla="*/ 364932 h 4276054"/>
              <a:gd name="connsiteX9078" fmla="*/ 1852608 w 7037992"/>
              <a:gd name="connsiteY9078" fmla="*/ 349066 h 4276054"/>
              <a:gd name="connsiteX9079" fmla="*/ 1860531 w 7037992"/>
              <a:gd name="connsiteY9079" fmla="*/ 349066 h 4276054"/>
              <a:gd name="connsiteX9080" fmla="*/ 1888260 w 7037992"/>
              <a:gd name="connsiteY9080" fmla="*/ 345099 h 4276054"/>
              <a:gd name="connsiteX9081" fmla="*/ 1876376 w 7037992"/>
              <a:gd name="connsiteY9081" fmla="*/ 353032 h 4276054"/>
              <a:gd name="connsiteX9082" fmla="*/ 1876376 w 7037992"/>
              <a:gd name="connsiteY9082" fmla="*/ 360966 h 4276054"/>
              <a:gd name="connsiteX9083" fmla="*/ 1876376 w 7037992"/>
              <a:gd name="connsiteY9083" fmla="*/ 368899 h 4276054"/>
              <a:gd name="connsiteX9084" fmla="*/ 1888260 w 7037992"/>
              <a:gd name="connsiteY9084" fmla="*/ 372866 h 4276054"/>
              <a:gd name="connsiteX9085" fmla="*/ 1900144 w 7037992"/>
              <a:gd name="connsiteY9085" fmla="*/ 341132 h 4276054"/>
              <a:gd name="connsiteX9086" fmla="*/ 1904106 w 7037992"/>
              <a:gd name="connsiteY9086" fmla="*/ 337166 h 4276054"/>
              <a:gd name="connsiteX9087" fmla="*/ 1912028 w 7037992"/>
              <a:gd name="connsiteY9087" fmla="*/ 353032 h 4276054"/>
              <a:gd name="connsiteX9088" fmla="*/ 1931835 w 7037992"/>
              <a:gd name="connsiteY9088" fmla="*/ 341132 h 4276054"/>
              <a:gd name="connsiteX9089" fmla="*/ 1943719 w 7037992"/>
              <a:gd name="connsiteY9089" fmla="*/ 349066 h 4276054"/>
              <a:gd name="connsiteX9090" fmla="*/ 1955340 w 7037992"/>
              <a:gd name="connsiteY9090" fmla="*/ 340338 h 4276054"/>
              <a:gd name="connsiteX9091" fmla="*/ 1967487 w 7037992"/>
              <a:gd name="connsiteY9091" fmla="*/ 345099 h 4276054"/>
              <a:gd name="connsiteX9092" fmla="*/ 1983332 w 7037992"/>
              <a:gd name="connsiteY9092" fmla="*/ 329232 h 4276054"/>
              <a:gd name="connsiteX9093" fmla="*/ 2007100 w 7037992"/>
              <a:gd name="connsiteY9093" fmla="*/ 325266 h 4276054"/>
              <a:gd name="connsiteX9094" fmla="*/ 2026907 w 7037992"/>
              <a:gd name="connsiteY9094" fmla="*/ 309399 h 4276054"/>
              <a:gd name="connsiteX9095" fmla="*/ 2026907 w 7037992"/>
              <a:gd name="connsiteY9095" fmla="*/ 297499 h 4276054"/>
              <a:gd name="connsiteX9096" fmla="*/ 2034829 w 7037992"/>
              <a:gd name="connsiteY9096" fmla="*/ 293533 h 4276054"/>
              <a:gd name="connsiteX9097" fmla="*/ 2046713 w 7037992"/>
              <a:gd name="connsiteY9097" fmla="*/ 301466 h 4276054"/>
              <a:gd name="connsiteX9098" fmla="*/ 2058597 w 7037992"/>
              <a:gd name="connsiteY9098" fmla="*/ 289566 h 4276054"/>
              <a:gd name="connsiteX9099" fmla="*/ 2062559 w 7037992"/>
              <a:gd name="connsiteY9099" fmla="*/ 297499 h 4276054"/>
              <a:gd name="connsiteX9100" fmla="*/ 2082365 w 7037992"/>
              <a:gd name="connsiteY9100" fmla="*/ 285599 h 4276054"/>
              <a:gd name="connsiteX9101" fmla="*/ 2099696 w 7037992"/>
              <a:gd name="connsiteY9101" fmla="*/ 282129 h 4276054"/>
              <a:gd name="connsiteX9102" fmla="*/ 2101168 w 7037992"/>
              <a:gd name="connsiteY9102" fmla="*/ 281834 h 4276054"/>
              <a:gd name="connsiteX9103" fmla="*/ 2097715 w 7037992"/>
              <a:gd name="connsiteY9103" fmla="*/ 284979 h 4276054"/>
              <a:gd name="connsiteX9104" fmla="*/ 2102172 w 7037992"/>
              <a:gd name="connsiteY9104" fmla="*/ 281633 h 4276054"/>
              <a:gd name="connsiteX9105" fmla="*/ 2101168 w 7037992"/>
              <a:gd name="connsiteY9105" fmla="*/ 281834 h 4276054"/>
              <a:gd name="connsiteX9106" fmla="*/ 2110095 w 7037992"/>
              <a:gd name="connsiteY9106" fmla="*/ 273699 h 4276054"/>
              <a:gd name="connsiteX9107" fmla="*/ 2114056 w 7037992"/>
              <a:gd name="connsiteY9107" fmla="*/ 277666 h 4276054"/>
              <a:gd name="connsiteX9108" fmla="*/ 2125940 w 7037992"/>
              <a:gd name="connsiteY9108" fmla="*/ 257833 h 4276054"/>
              <a:gd name="connsiteX9109" fmla="*/ 2153669 w 7037992"/>
              <a:gd name="connsiteY9109" fmla="*/ 257833 h 4276054"/>
              <a:gd name="connsiteX9110" fmla="*/ 2157631 w 7037992"/>
              <a:gd name="connsiteY9110" fmla="*/ 253866 h 4276054"/>
              <a:gd name="connsiteX9111" fmla="*/ 2133863 w 7037992"/>
              <a:gd name="connsiteY9111" fmla="*/ 245933 h 4276054"/>
              <a:gd name="connsiteX9112" fmla="*/ 2149708 w 7037992"/>
              <a:gd name="connsiteY9112" fmla="*/ 241966 h 4276054"/>
              <a:gd name="connsiteX9113" fmla="*/ 2153669 w 7037992"/>
              <a:gd name="connsiteY9113" fmla="*/ 245933 h 4276054"/>
              <a:gd name="connsiteX9114" fmla="*/ 2165553 w 7037992"/>
              <a:gd name="connsiteY9114" fmla="*/ 237999 h 4276054"/>
              <a:gd name="connsiteX9115" fmla="*/ 2177437 w 7037992"/>
              <a:gd name="connsiteY9115" fmla="*/ 245933 h 4276054"/>
              <a:gd name="connsiteX9116" fmla="*/ 2193283 w 7037992"/>
              <a:gd name="connsiteY9116" fmla="*/ 237999 h 4276054"/>
              <a:gd name="connsiteX9117" fmla="*/ 2217051 w 7037992"/>
              <a:gd name="connsiteY9117" fmla="*/ 234033 h 4276054"/>
              <a:gd name="connsiteX9118" fmla="*/ 2221012 w 7037992"/>
              <a:gd name="connsiteY9118" fmla="*/ 237999 h 4276054"/>
              <a:gd name="connsiteX9119" fmla="*/ 2241809 w 7037992"/>
              <a:gd name="connsiteY9119" fmla="*/ 227587 h 4276054"/>
              <a:gd name="connsiteX9120" fmla="*/ 2243354 w 7037992"/>
              <a:gd name="connsiteY9120" fmla="*/ 226813 h 4276054"/>
              <a:gd name="connsiteX9121" fmla="*/ 2252703 w 7037992"/>
              <a:gd name="connsiteY9121" fmla="*/ 226099 h 4276054"/>
              <a:gd name="connsiteX9122" fmla="*/ 2256664 w 7037992"/>
              <a:gd name="connsiteY9122" fmla="*/ 210233 h 4276054"/>
              <a:gd name="connsiteX9123" fmla="*/ 2292316 w 7037992"/>
              <a:gd name="connsiteY9123" fmla="*/ 206266 h 4276054"/>
              <a:gd name="connsiteX9124" fmla="*/ 2300239 w 7037992"/>
              <a:gd name="connsiteY9124" fmla="*/ 198333 h 4276054"/>
              <a:gd name="connsiteX9125" fmla="*/ 2316084 w 7037992"/>
              <a:gd name="connsiteY9125" fmla="*/ 198333 h 4276054"/>
              <a:gd name="connsiteX9126" fmla="*/ 2327968 w 7037992"/>
              <a:gd name="connsiteY9126" fmla="*/ 182466 h 4276054"/>
              <a:gd name="connsiteX9127" fmla="*/ 2351736 w 7037992"/>
              <a:gd name="connsiteY9127" fmla="*/ 174533 h 4276054"/>
              <a:gd name="connsiteX9128" fmla="*/ 2363620 w 7037992"/>
              <a:gd name="connsiteY9128" fmla="*/ 158666 h 4276054"/>
              <a:gd name="connsiteX9129" fmla="*/ 2391349 w 7037992"/>
              <a:gd name="connsiteY9129" fmla="*/ 142800 h 4276054"/>
              <a:gd name="connsiteX9130" fmla="*/ 2399272 w 7037992"/>
              <a:gd name="connsiteY9130" fmla="*/ 150733 h 4276054"/>
              <a:gd name="connsiteX9131" fmla="*/ 2411156 w 7037992"/>
              <a:gd name="connsiteY9131" fmla="*/ 150733 h 4276054"/>
              <a:gd name="connsiteX9132" fmla="*/ 2423040 w 7037992"/>
              <a:gd name="connsiteY9132" fmla="*/ 138833 h 4276054"/>
              <a:gd name="connsiteX9133" fmla="*/ 2454731 w 7037992"/>
              <a:gd name="connsiteY9133" fmla="*/ 134866 h 4276054"/>
              <a:gd name="connsiteX9134" fmla="*/ 2474537 w 7037992"/>
              <a:gd name="connsiteY9134" fmla="*/ 122966 h 4276054"/>
              <a:gd name="connsiteX9135" fmla="*/ 2458692 w 7037992"/>
              <a:gd name="connsiteY9135" fmla="*/ 111067 h 4276054"/>
              <a:gd name="connsiteX9136" fmla="*/ 2442847 w 7037992"/>
              <a:gd name="connsiteY9136" fmla="*/ 111067 h 4276054"/>
              <a:gd name="connsiteX9137" fmla="*/ 2458692 w 7037992"/>
              <a:gd name="connsiteY9137" fmla="*/ 107100 h 4276054"/>
              <a:gd name="connsiteX9138" fmla="*/ 2478499 w 7037992"/>
              <a:gd name="connsiteY9138" fmla="*/ 115033 h 4276054"/>
              <a:gd name="connsiteX9139" fmla="*/ 2482460 w 7037992"/>
              <a:gd name="connsiteY9139" fmla="*/ 126933 h 4276054"/>
              <a:gd name="connsiteX9140" fmla="*/ 2502267 w 7037992"/>
              <a:gd name="connsiteY9140" fmla="*/ 119000 h 4276054"/>
              <a:gd name="connsiteX9141" fmla="*/ 2502267 w 7037992"/>
              <a:gd name="connsiteY9141" fmla="*/ 107100 h 4276054"/>
              <a:gd name="connsiteX9142" fmla="*/ 2522073 w 7037992"/>
              <a:gd name="connsiteY9142" fmla="*/ 107100 h 4276054"/>
              <a:gd name="connsiteX9143" fmla="*/ 2526035 w 7037992"/>
              <a:gd name="connsiteY9143" fmla="*/ 91233 h 4276054"/>
              <a:gd name="connsiteX9144" fmla="*/ 2529996 w 7037992"/>
              <a:gd name="connsiteY9144" fmla="*/ 99166 h 4276054"/>
              <a:gd name="connsiteX9145" fmla="*/ 2553764 w 7037992"/>
              <a:gd name="connsiteY9145" fmla="*/ 79333 h 4276054"/>
              <a:gd name="connsiteX9146" fmla="*/ 2545841 w 7037992"/>
              <a:gd name="connsiteY9146" fmla="*/ 75367 h 4276054"/>
              <a:gd name="connsiteX9147" fmla="*/ 2565648 w 7037992"/>
              <a:gd name="connsiteY9147" fmla="*/ 67433 h 4276054"/>
              <a:gd name="connsiteX9148" fmla="*/ 2585455 w 7037992"/>
              <a:gd name="connsiteY9148" fmla="*/ 75367 h 4276054"/>
              <a:gd name="connsiteX9149" fmla="*/ 2597339 w 7037992"/>
              <a:gd name="connsiteY9149" fmla="*/ 59500 h 4276054"/>
              <a:gd name="connsiteX9150" fmla="*/ 2593377 w 7037992"/>
              <a:gd name="connsiteY9150" fmla="*/ 55533 h 4276054"/>
              <a:gd name="connsiteX9151" fmla="*/ 2565648 w 7037992"/>
              <a:gd name="connsiteY9151" fmla="*/ 43633 h 4276054"/>
              <a:gd name="connsiteX9152" fmla="*/ 2545841 w 7037992"/>
              <a:gd name="connsiteY9152" fmla="*/ 43633 h 4276054"/>
              <a:gd name="connsiteX9153" fmla="*/ 2529996 w 7037992"/>
              <a:gd name="connsiteY9153" fmla="*/ 43633 h 4276054"/>
              <a:gd name="connsiteX9154" fmla="*/ 2545841 w 7037992"/>
              <a:gd name="connsiteY9154" fmla="*/ 31733 h 4276054"/>
              <a:gd name="connsiteX9155" fmla="*/ 2621107 w 7037992"/>
              <a:gd name="connsiteY9155" fmla="*/ 19833 h 4276054"/>
              <a:gd name="connsiteX9156" fmla="*/ 2625068 w 7037992"/>
              <a:gd name="connsiteY9156" fmla="*/ 11900 h 4276054"/>
              <a:gd name="connsiteX9157" fmla="*/ 2621107 w 7037992"/>
              <a:gd name="connsiteY9157" fmla="*/ 7933 h 4276054"/>
              <a:gd name="connsiteX9158" fmla="*/ 2636952 w 7037992"/>
              <a:gd name="connsiteY9158" fmla="*/ 15867 h 4276054"/>
              <a:gd name="connsiteX9159" fmla="*/ 2636952 w 7037992"/>
              <a:gd name="connsiteY9159" fmla="*/ 19833 h 4276054"/>
              <a:gd name="connsiteX9160" fmla="*/ 2640913 w 7037992"/>
              <a:gd name="connsiteY9160" fmla="*/ 23800 h 4276054"/>
              <a:gd name="connsiteX9161" fmla="*/ 2672604 w 7037992"/>
              <a:gd name="connsiteY9161" fmla="*/ 19833 h 4276054"/>
              <a:gd name="connsiteX9162" fmla="*/ 2676565 w 7037992"/>
              <a:gd name="connsiteY9162" fmla="*/ 31733 h 4276054"/>
              <a:gd name="connsiteX9163" fmla="*/ 2672604 w 7037992"/>
              <a:gd name="connsiteY9163" fmla="*/ 39667 h 4276054"/>
              <a:gd name="connsiteX9164" fmla="*/ 2680526 w 7037992"/>
              <a:gd name="connsiteY9164" fmla="*/ 51567 h 4276054"/>
              <a:gd name="connsiteX9165" fmla="*/ 2684488 w 7037992"/>
              <a:gd name="connsiteY9165" fmla="*/ 47600 h 4276054"/>
              <a:gd name="connsiteX9166" fmla="*/ 2680526 w 7037992"/>
              <a:gd name="connsiteY9166" fmla="*/ 55533 h 4276054"/>
              <a:gd name="connsiteX9167" fmla="*/ 2652797 w 7037992"/>
              <a:gd name="connsiteY9167" fmla="*/ 59500 h 4276054"/>
              <a:gd name="connsiteX9168" fmla="*/ 2640913 w 7037992"/>
              <a:gd name="connsiteY9168" fmla="*/ 75367 h 4276054"/>
              <a:gd name="connsiteX9169" fmla="*/ 2664681 w 7037992"/>
              <a:gd name="connsiteY9169" fmla="*/ 79333 h 4276054"/>
              <a:gd name="connsiteX9170" fmla="*/ 2676565 w 7037992"/>
              <a:gd name="connsiteY9170" fmla="*/ 67433 h 4276054"/>
              <a:gd name="connsiteX9171" fmla="*/ 2775598 w 7037992"/>
              <a:gd name="connsiteY9171" fmla="*/ 75367 h 4276054"/>
              <a:gd name="connsiteX9172" fmla="*/ 2799366 w 7037992"/>
              <a:gd name="connsiteY9172" fmla="*/ 71400 h 4276054"/>
              <a:gd name="connsiteX9173" fmla="*/ 2799366 w 7037992"/>
              <a:gd name="connsiteY9173" fmla="*/ 79333 h 4276054"/>
              <a:gd name="connsiteX9174" fmla="*/ 2791444 w 7037992"/>
              <a:gd name="connsiteY9174" fmla="*/ 75367 h 4276054"/>
              <a:gd name="connsiteX9175" fmla="*/ 2787483 w 7037992"/>
              <a:gd name="connsiteY9175" fmla="*/ 79333 h 4276054"/>
              <a:gd name="connsiteX9176" fmla="*/ 2787483 w 7037992"/>
              <a:gd name="connsiteY9176" fmla="*/ 74313 h 4276054"/>
              <a:gd name="connsiteX9177" fmla="*/ 2787482 w 7037992"/>
              <a:gd name="connsiteY9177" fmla="*/ 79333 h 4276054"/>
              <a:gd name="connsiteX9178" fmla="*/ 2787483 w 7037992"/>
              <a:gd name="connsiteY9178" fmla="*/ 79333 h 4276054"/>
              <a:gd name="connsiteX9179" fmla="*/ 2787482 w 7037992"/>
              <a:gd name="connsiteY9179" fmla="*/ 91233 h 4276054"/>
              <a:gd name="connsiteX9180" fmla="*/ 2775598 w 7037992"/>
              <a:gd name="connsiteY9180" fmla="*/ 91233 h 4276054"/>
              <a:gd name="connsiteX9181" fmla="*/ 2728062 w 7037992"/>
              <a:gd name="connsiteY9181" fmla="*/ 107100 h 4276054"/>
              <a:gd name="connsiteX9182" fmla="*/ 2708256 w 7037992"/>
              <a:gd name="connsiteY9182" fmla="*/ 111067 h 4276054"/>
              <a:gd name="connsiteX9183" fmla="*/ 2700333 w 7037992"/>
              <a:gd name="connsiteY9183" fmla="*/ 115033 h 4276054"/>
              <a:gd name="connsiteX9184" fmla="*/ 2700333 w 7037992"/>
              <a:gd name="connsiteY9184" fmla="*/ 119000 h 4276054"/>
              <a:gd name="connsiteX9185" fmla="*/ 2716178 w 7037992"/>
              <a:gd name="connsiteY9185" fmla="*/ 126933 h 4276054"/>
              <a:gd name="connsiteX9186" fmla="*/ 2720140 w 7037992"/>
              <a:gd name="connsiteY9186" fmla="*/ 130900 h 4276054"/>
              <a:gd name="connsiteX9187" fmla="*/ 2728062 w 7037992"/>
              <a:gd name="connsiteY9187" fmla="*/ 126933 h 4276054"/>
              <a:gd name="connsiteX9188" fmla="*/ 2743908 w 7037992"/>
              <a:gd name="connsiteY9188" fmla="*/ 115033 h 4276054"/>
              <a:gd name="connsiteX9189" fmla="*/ 2775598 w 7037992"/>
              <a:gd name="connsiteY9189" fmla="*/ 115033 h 4276054"/>
              <a:gd name="connsiteX9190" fmla="*/ 2795405 w 7037992"/>
              <a:gd name="connsiteY9190" fmla="*/ 107100 h 4276054"/>
              <a:gd name="connsiteX9191" fmla="*/ 2787482 w 7037992"/>
              <a:gd name="connsiteY9191" fmla="*/ 126933 h 4276054"/>
              <a:gd name="connsiteX9192" fmla="*/ 2763714 w 7037992"/>
              <a:gd name="connsiteY9192" fmla="*/ 126933 h 4276054"/>
              <a:gd name="connsiteX9193" fmla="*/ 2759753 w 7037992"/>
              <a:gd name="connsiteY9193" fmla="*/ 130900 h 4276054"/>
              <a:gd name="connsiteX9194" fmla="*/ 2755792 w 7037992"/>
              <a:gd name="connsiteY9194" fmla="*/ 126933 h 4276054"/>
              <a:gd name="connsiteX9195" fmla="*/ 2743908 w 7037992"/>
              <a:gd name="connsiteY9195" fmla="*/ 146766 h 4276054"/>
              <a:gd name="connsiteX9196" fmla="*/ 2696372 w 7037992"/>
              <a:gd name="connsiteY9196" fmla="*/ 170566 h 4276054"/>
              <a:gd name="connsiteX9197" fmla="*/ 2696372 w 7037992"/>
              <a:gd name="connsiteY9197" fmla="*/ 174533 h 4276054"/>
              <a:gd name="connsiteX9198" fmla="*/ 2728062 w 7037992"/>
              <a:gd name="connsiteY9198" fmla="*/ 166600 h 4276054"/>
              <a:gd name="connsiteX9199" fmla="*/ 2763714 w 7037992"/>
              <a:gd name="connsiteY9199" fmla="*/ 170566 h 4276054"/>
              <a:gd name="connsiteX9200" fmla="*/ 2767676 w 7037992"/>
              <a:gd name="connsiteY9200" fmla="*/ 158666 h 4276054"/>
              <a:gd name="connsiteX9201" fmla="*/ 2791444 w 7037992"/>
              <a:gd name="connsiteY9201" fmla="*/ 150733 h 4276054"/>
              <a:gd name="connsiteX9202" fmla="*/ 2811250 w 7037992"/>
              <a:gd name="connsiteY9202" fmla="*/ 146766 h 4276054"/>
              <a:gd name="connsiteX9203" fmla="*/ 2815212 w 7037992"/>
              <a:gd name="connsiteY9203" fmla="*/ 162633 h 4276054"/>
              <a:gd name="connsiteX9204" fmla="*/ 2838980 w 7037992"/>
              <a:gd name="connsiteY9204" fmla="*/ 154700 h 4276054"/>
              <a:gd name="connsiteX9205" fmla="*/ 2854825 w 7037992"/>
              <a:gd name="connsiteY9205" fmla="*/ 162633 h 4276054"/>
              <a:gd name="connsiteX9206" fmla="*/ 2862748 w 7037992"/>
              <a:gd name="connsiteY9206" fmla="*/ 162633 h 4276054"/>
              <a:gd name="connsiteX9207" fmla="*/ 2874632 w 7037992"/>
              <a:gd name="connsiteY9207" fmla="*/ 142800 h 4276054"/>
              <a:gd name="connsiteX9208" fmla="*/ 2886516 w 7037992"/>
              <a:gd name="connsiteY9208" fmla="*/ 146766 h 4276054"/>
              <a:gd name="connsiteX9209" fmla="*/ 2882554 w 7037992"/>
              <a:gd name="connsiteY9209" fmla="*/ 134866 h 4276054"/>
              <a:gd name="connsiteX9210" fmla="*/ 2886516 w 7037992"/>
              <a:gd name="connsiteY9210" fmla="*/ 138833 h 4276054"/>
              <a:gd name="connsiteX9211" fmla="*/ 2892272 w 7037992"/>
              <a:gd name="connsiteY9211" fmla="*/ 138151 h 4276054"/>
              <a:gd name="connsiteX9212" fmla="*/ 2891201 w 7037992"/>
              <a:gd name="connsiteY9212" fmla="*/ 141572 h 4276054"/>
              <a:gd name="connsiteX9213" fmla="*/ 2890415 w 7037992"/>
              <a:gd name="connsiteY9213" fmla="*/ 142738 h 4276054"/>
              <a:gd name="connsiteX9214" fmla="*/ 2890972 w 7037992"/>
              <a:gd name="connsiteY9214" fmla="*/ 142304 h 4276054"/>
              <a:gd name="connsiteX9215" fmla="*/ 2891201 w 7037992"/>
              <a:gd name="connsiteY9215" fmla="*/ 141572 h 4276054"/>
              <a:gd name="connsiteX9216" fmla="*/ 2898400 w 7037992"/>
              <a:gd name="connsiteY9216" fmla="*/ 130900 h 4276054"/>
              <a:gd name="connsiteX9217" fmla="*/ 2878593 w 7037992"/>
              <a:gd name="connsiteY9217" fmla="*/ 119000 h 4276054"/>
              <a:gd name="connsiteX9218" fmla="*/ 2862748 w 7037992"/>
              <a:gd name="connsiteY9218" fmla="*/ 122966 h 4276054"/>
              <a:gd name="connsiteX9219" fmla="*/ 2862748 w 7037992"/>
              <a:gd name="connsiteY9219" fmla="*/ 115033 h 4276054"/>
              <a:gd name="connsiteX9220" fmla="*/ 2862748 w 7037992"/>
              <a:gd name="connsiteY9220" fmla="*/ 107100 h 4276054"/>
              <a:gd name="connsiteX9221" fmla="*/ 2854825 w 7037992"/>
              <a:gd name="connsiteY9221" fmla="*/ 103133 h 4276054"/>
              <a:gd name="connsiteX9222" fmla="*/ 2838980 w 7037992"/>
              <a:gd name="connsiteY9222" fmla="*/ 95200 h 4276054"/>
              <a:gd name="connsiteX9223" fmla="*/ 2842941 w 7037992"/>
              <a:gd name="connsiteY9223" fmla="*/ 91233 h 4276054"/>
              <a:gd name="connsiteX9224" fmla="*/ 2862748 w 7037992"/>
              <a:gd name="connsiteY9224" fmla="*/ 103133 h 4276054"/>
              <a:gd name="connsiteX9225" fmla="*/ 2870670 w 7037992"/>
              <a:gd name="connsiteY9225" fmla="*/ 103133 h 4276054"/>
              <a:gd name="connsiteX9226" fmla="*/ 2870670 w 7037992"/>
              <a:gd name="connsiteY9226" fmla="*/ 95200 h 4276054"/>
              <a:gd name="connsiteX9227" fmla="*/ 2862748 w 7037992"/>
              <a:gd name="connsiteY9227" fmla="*/ 87266 h 4276054"/>
              <a:gd name="connsiteX9228" fmla="*/ 2838980 w 7037992"/>
              <a:gd name="connsiteY9228" fmla="*/ 87266 h 4276054"/>
              <a:gd name="connsiteX9229" fmla="*/ 2827096 w 7037992"/>
              <a:gd name="connsiteY9229" fmla="*/ 99166 h 4276054"/>
              <a:gd name="connsiteX9230" fmla="*/ 2815212 w 7037992"/>
              <a:gd name="connsiteY9230" fmla="*/ 99166 h 4276054"/>
              <a:gd name="connsiteX9231" fmla="*/ 2803328 w 7037992"/>
              <a:gd name="connsiteY9231" fmla="*/ 103133 h 4276054"/>
              <a:gd name="connsiteX9232" fmla="*/ 2791444 w 7037992"/>
              <a:gd name="connsiteY9232" fmla="*/ 95200 h 4276054"/>
              <a:gd name="connsiteX9233" fmla="*/ 2803328 w 7037992"/>
              <a:gd name="connsiteY9233" fmla="*/ 91233 h 4276054"/>
              <a:gd name="connsiteX9234" fmla="*/ 2827096 w 7037992"/>
              <a:gd name="connsiteY9234" fmla="*/ 83300 h 4276054"/>
              <a:gd name="connsiteX9235" fmla="*/ 2827096 w 7037992"/>
              <a:gd name="connsiteY9235" fmla="*/ 79333 h 4276054"/>
              <a:gd name="connsiteX9236" fmla="*/ 2811250 w 7037992"/>
              <a:gd name="connsiteY9236" fmla="*/ 79333 h 4276054"/>
              <a:gd name="connsiteX9237" fmla="*/ 2807289 w 7037992"/>
              <a:gd name="connsiteY9237" fmla="*/ 75367 h 4276054"/>
              <a:gd name="connsiteX9238" fmla="*/ 2811250 w 7037992"/>
              <a:gd name="connsiteY9238" fmla="*/ 71400 h 4276054"/>
              <a:gd name="connsiteX9239" fmla="*/ 2846902 w 7037992"/>
              <a:gd name="connsiteY9239" fmla="*/ 75367 h 4276054"/>
              <a:gd name="connsiteX9240" fmla="*/ 2866709 w 7037992"/>
              <a:gd name="connsiteY9240" fmla="*/ 63467 h 4276054"/>
              <a:gd name="connsiteX9241" fmla="*/ 2866709 w 7037992"/>
              <a:gd name="connsiteY9241" fmla="*/ 79333 h 4276054"/>
              <a:gd name="connsiteX9242" fmla="*/ 2894438 w 7037992"/>
              <a:gd name="connsiteY9242" fmla="*/ 67433 h 4276054"/>
              <a:gd name="connsiteX9243" fmla="*/ 2922168 w 7037992"/>
              <a:gd name="connsiteY9243" fmla="*/ 71400 h 4276054"/>
              <a:gd name="connsiteX9244" fmla="*/ 2926129 w 7037992"/>
              <a:gd name="connsiteY9244" fmla="*/ 79333 h 4276054"/>
              <a:gd name="connsiteX9245" fmla="*/ 2941974 w 7037992"/>
              <a:gd name="connsiteY9245" fmla="*/ 71400 h 4276054"/>
              <a:gd name="connsiteX9246" fmla="*/ 2953858 w 7037992"/>
              <a:gd name="connsiteY9246" fmla="*/ 63467 h 4276054"/>
              <a:gd name="connsiteX9247" fmla="*/ 2941974 w 7037992"/>
              <a:gd name="connsiteY9247" fmla="*/ 79333 h 4276054"/>
              <a:gd name="connsiteX9248" fmla="*/ 2938013 w 7037992"/>
              <a:gd name="connsiteY9248" fmla="*/ 91233 h 4276054"/>
              <a:gd name="connsiteX9249" fmla="*/ 2941974 w 7037992"/>
              <a:gd name="connsiteY9249" fmla="*/ 95200 h 4276054"/>
              <a:gd name="connsiteX9250" fmla="*/ 2918206 w 7037992"/>
              <a:gd name="connsiteY9250" fmla="*/ 103133 h 4276054"/>
              <a:gd name="connsiteX9251" fmla="*/ 2923532 w 7037992"/>
              <a:gd name="connsiteY9251" fmla="*/ 105799 h 4276054"/>
              <a:gd name="connsiteX9252" fmla="*/ 2898400 w 7037992"/>
              <a:gd name="connsiteY9252" fmla="*/ 111067 h 4276054"/>
              <a:gd name="connsiteX9253" fmla="*/ 2902361 w 7037992"/>
              <a:gd name="connsiteY9253" fmla="*/ 130900 h 4276054"/>
              <a:gd name="connsiteX9254" fmla="*/ 2910284 w 7037992"/>
              <a:gd name="connsiteY9254" fmla="*/ 134866 h 4276054"/>
              <a:gd name="connsiteX9255" fmla="*/ 2914245 w 7037992"/>
              <a:gd name="connsiteY9255" fmla="*/ 130900 h 4276054"/>
              <a:gd name="connsiteX9256" fmla="*/ 2914245 w 7037992"/>
              <a:gd name="connsiteY9256" fmla="*/ 138833 h 4276054"/>
              <a:gd name="connsiteX9257" fmla="*/ 2894438 w 7037992"/>
              <a:gd name="connsiteY9257" fmla="*/ 150733 h 4276054"/>
              <a:gd name="connsiteX9258" fmla="*/ 2890477 w 7037992"/>
              <a:gd name="connsiteY9258" fmla="*/ 150733 h 4276054"/>
              <a:gd name="connsiteX9259" fmla="*/ 2882554 w 7037992"/>
              <a:gd name="connsiteY9259" fmla="*/ 154700 h 4276054"/>
              <a:gd name="connsiteX9260" fmla="*/ 2886516 w 7037992"/>
              <a:gd name="connsiteY9260" fmla="*/ 158666 h 4276054"/>
              <a:gd name="connsiteX9261" fmla="*/ 2870670 w 7037992"/>
              <a:gd name="connsiteY9261" fmla="*/ 170566 h 4276054"/>
              <a:gd name="connsiteX9262" fmla="*/ 2870670 w 7037992"/>
              <a:gd name="connsiteY9262" fmla="*/ 174533 h 4276054"/>
              <a:gd name="connsiteX9263" fmla="*/ 2854825 w 7037992"/>
              <a:gd name="connsiteY9263" fmla="*/ 170566 h 4276054"/>
              <a:gd name="connsiteX9264" fmla="*/ 2846902 w 7037992"/>
              <a:gd name="connsiteY9264" fmla="*/ 186433 h 4276054"/>
              <a:gd name="connsiteX9265" fmla="*/ 2831057 w 7037992"/>
              <a:gd name="connsiteY9265" fmla="*/ 186433 h 4276054"/>
              <a:gd name="connsiteX9266" fmla="*/ 2858786 w 7037992"/>
              <a:gd name="connsiteY9266" fmla="*/ 190400 h 4276054"/>
              <a:gd name="connsiteX9267" fmla="*/ 2858786 w 7037992"/>
              <a:gd name="connsiteY9267" fmla="*/ 200812 h 4276054"/>
              <a:gd name="connsiteX9268" fmla="*/ 2858786 w 7037992"/>
              <a:gd name="connsiteY9268" fmla="*/ 201308 h 4276054"/>
              <a:gd name="connsiteX9269" fmla="*/ 2855815 w 7037992"/>
              <a:gd name="connsiteY9269" fmla="*/ 201308 h 4276054"/>
              <a:gd name="connsiteX9270" fmla="*/ 2848388 w 7037992"/>
              <a:gd name="connsiteY9270" fmla="*/ 198829 h 4276054"/>
              <a:gd name="connsiteX9271" fmla="*/ 2846902 w 7037992"/>
              <a:gd name="connsiteY9271" fmla="*/ 198333 h 4276054"/>
              <a:gd name="connsiteX9272" fmla="*/ 2849316 w 7037992"/>
              <a:gd name="connsiteY9272" fmla="*/ 201308 h 4276054"/>
              <a:gd name="connsiteX9273" fmla="*/ 2855815 w 7037992"/>
              <a:gd name="connsiteY9273" fmla="*/ 201308 h 4276054"/>
              <a:gd name="connsiteX9274" fmla="*/ 2858786 w 7037992"/>
              <a:gd name="connsiteY9274" fmla="*/ 202299 h 4276054"/>
              <a:gd name="connsiteX9275" fmla="*/ 2858786 w 7037992"/>
              <a:gd name="connsiteY9275" fmla="*/ 201308 h 4276054"/>
              <a:gd name="connsiteX9276" fmla="*/ 2860272 w 7037992"/>
              <a:gd name="connsiteY9276" fmla="*/ 201308 h 4276054"/>
              <a:gd name="connsiteX9277" fmla="*/ 2823134 w 7037992"/>
              <a:gd name="connsiteY9277" fmla="*/ 210233 h 4276054"/>
              <a:gd name="connsiteX9278" fmla="*/ 2838980 w 7037992"/>
              <a:gd name="connsiteY9278" fmla="*/ 214199 h 4276054"/>
              <a:gd name="connsiteX9279" fmla="*/ 2823134 w 7037992"/>
              <a:gd name="connsiteY9279" fmla="*/ 218166 h 4276054"/>
              <a:gd name="connsiteX9280" fmla="*/ 2825177 w 7037992"/>
              <a:gd name="connsiteY9280" fmla="*/ 221699 h 4276054"/>
              <a:gd name="connsiteX9281" fmla="*/ 2827625 w 7037992"/>
              <a:gd name="connsiteY9281" fmla="*/ 220769 h 4276054"/>
              <a:gd name="connsiteX9282" fmla="*/ 2814423 w 7037992"/>
              <a:gd name="connsiteY9282" fmla="*/ 228265 h 4276054"/>
              <a:gd name="connsiteX9283" fmla="*/ 2807928 w 7037992"/>
              <a:gd name="connsiteY9283" fmla="*/ 226997 h 4276054"/>
              <a:gd name="connsiteX9284" fmla="*/ 2808341 w 7037992"/>
              <a:gd name="connsiteY9284" fmla="*/ 226657 h 4276054"/>
              <a:gd name="connsiteX9285" fmla="*/ 2803328 w 7037992"/>
              <a:gd name="connsiteY9285" fmla="*/ 226099 h 4276054"/>
              <a:gd name="connsiteX9286" fmla="*/ 2807928 w 7037992"/>
              <a:gd name="connsiteY9286" fmla="*/ 226997 h 4276054"/>
              <a:gd name="connsiteX9287" fmla="*/ 2799366 w 7037992"/>
              <a:gd name="connsiteY9287" fmla="*/ 234033 h 4276054"/>
              <a:gd name="connsiteX9288" fmla="*/ 2831057 w 7037992"/>
              <a:gd name="connsiteY9288" fmla="*/ 234033 h 4276054"/>
              <a:gd name="connsiteX9289" fmla="*/ 2811250 w 7037992"/>
              <a:gd name="connsiteY9289" fmla="*/ 249899 h 4276054"/>
              <a:gd name="connsiteX9290" fmla="*/ 2811250 w 7037992"/>
              <a:gd name="connsiteY9290" fmla="*/ 257833 h 4276054"/>
              <a:gd name="connsiteX9291" fmla="*/ 2858786 w 7037992"/>
              <a:gd name="connsiteY9291" fmla="*/ 253866 h 4276054"/>
              <a:gd name="connsiteX9292" fmla="*/ 2878593 w 7037992"/>
              <a:gd name="connsiteY9292" fmla="*/ 261799 h 4276054"/>
              <a:gd name="connsiteX9293" fmla="*/ 2862748 w 7037992"/>
              <a:gd name="connsiteY9293" fmla="*/ 265766 h 4276054"/>
              <a:gd name="connsiteX9294" fmla="*/ 2864729 w 7037992"/>
              <a:gd name="connsiteY9294" fmla="*/ 269733 h 4276054"/>
              <a:gd name="connsiteX9295" fmla="*/ 2852349 w 7037992"/>
              <a:gd name="connsiteY9295" fmla="*/ 269733 h 4276054"/>
              <a:gd name="connsiteX9296" fmla="*/ 2838980 w 7037992"/>
              <a:gd name="connsiteY9296" fmla="*/ 269733 h 4276054"/>
              <a:gd name="connsiteX9297" fmla="*/ 2846902 w 7037992"/>
              <a:gd name="connsiteY9297" fmla="*/ 277666 h 4276054"/>
              <a:gd name="connsiteX9298" fmla="*/ 2842941 w 7037992"/>
              <a:gd name="connsiteY9298" fmla="*/ 281633 h 4276054"/>
              <a:gd name="connsiteX9299" fmla="*/ 2831057 w 7037992"/>
              <a:gd name="connsiteY9299" fmla="*/ 265766 h 4276054"/>
              <a:gd name="connsiteX9300" fmla="*/ 2799366 w 7037992"/>
              <a:gd name="connsiteY9300" fmla="*/ 269733 h 4276054"/>
              <a:gd name="connsiteX9301" fmla="*/ 2799366 w 7037992"/>
              <a:gd name="connsiteY9301" fmla="*/ 281633 h 4276054"/>
              <a:gd name="connsiteX9302" fmla="*/ 2787482 w 7037992"/>
              <a:gd name="connsiteY9302" fmla="*/ 281633 h 4276054"/>
              <a:gd name="connsiteX9303" fmla="*/ 2787482 w 7037992"/>
              <a:gd name="connsiteY9303" fmla="*/ 273699 h 4276054"/>
              <a:gd name="connsiteX9304" fmla="*/ 2755792 w 7037992"/>
              <a:gd name="connsiteY9304" fmla="*/ 285599 h 4276054"/>
              <a:gd name="connsiteX9305" fmla="*/ 2755792 w 7037992"/>
              <a:gd name="connsiteY9305" fmla="*/ 289566 h 4276054"/>
              <a:gd name="connsiteX9306" fmla="*/ 2764210 w 7037992"/>
              <a:gd name="connsiteY9306" fmla="*/ 296508 h 4276054"/>
              <a:gd name="connsiteX9307" fmla="*/ 2764152 w 7037992"/>
              <a:gd name="connsiteY9307" fmla="*/ 300419 h 4276054"/>
              <a:gd name="connsiteX9308" fmla="*/ 2759753 w 7037992"/>
              <a:gd name="connsiteY9308" fmla="*/ 300970 h 4276054"/>
              <a:gd name="connsiteX9309" fmla="*/ 2755792 w 7037992"/>
              <a:gd name="connsiteY9309" fmla="*/ 301466 h 4276054"/>
              <a:gd name="connsiteX9310" fmla="*/ 2761734 w 7037992"/>
              <a:gd name="connsiteY9310" fmla="*/ 310391 h 4276054"/>
              <a:gd name="connsiteX9311" fmla="*/ 2760744 w 7037992"/>
              <a:gd name="connsiteY9311" fmla="*/ 310019 h 4276054"/>
              <a:gd name="connsiteX9312" fmla="*/ 2735985 w 7037992"/>
              <a:gd name="connsiteY9312" fmla="*/ 301466 h 4276054"/>
              <a:gd name="connsiteX9313" fmla="*/ 2735985 w 7037992"/>
              <a:gd name="connsiteY9313" fmla="*/ 311121 h 4276054"/>
              <a:gd name="connsiteX9314" fmla="*/ 2725092 w 7037992"/>
              <a:gd name="connsiteY9314" fmla="*/ 308346 h 4276054"/>
              <a:gd name="connsiteX9315" fmla="*/ 2720140 w 7037992"/>
              <a:gd name="connsiteY9315" fmla="*/ 301466 h 4276054"/>
              <a:gd name="connsiteX9316" fmla="*/ 2721130 w 7037992"/>
              <a:gd name="connsiteY9316" fmla="*/ 303449 h 4276054"/>
              <a:gd name="connsiteX9317" fmla="*/ 2726021 w 7037992"/>
              <a:gd name="connsiteY9317" fmla="*/ 313245 h 4276054"/>
              <a:gd name="connsiteX9318" fmla="*/ 2714724 w 7037992"/>
              <a:gd name="connsiteY9318" fmla="*/ 313343 h 4276054"/>
              <a:gd name="connsiteX9319" fmla="*/ 2680526 w 7037992"/>
              <a:gd name="connsiteY9319" fmla="*/ 313366 h 4276054"/>
              <a:gd name="connsiteX9320" fmla="*/ 2684488 w 7037992"/>
              <a:gd name="connsiteY9320" fmla="*/ 329232 h 4276054"/>
              <a:gd name="connsiteX9321" fmla="*/ 2672604 w 7037992"/>
              <a:gd name="connsiteY9321" fmla="*/ 333199 h 4276054"/>
              <a:gd name="connsiteX9322" fmla="*/ 2672604 w 7037992"/>
              <a:gd name="connsiteY9322" fmla="*/ 337166 h 4276054"/>
              <a:gd name="connsiteX9323" fmla="*/ 2716178 w 7037992"/>
              <a:gd name="connsiteY9323" fmla="*/ 321299 h 4276054"/>
              <a:gd name="connsiteX9324" fmla="*/ 2720140 w 7037992"/>
              <a:gd name="connsiteY9324" fmla="*/ 321299 h 4276054"/>
              <a:gd name="connsiteX9325" fmla="*/ 2716178 w 7037992"/>
              <a:gd name="connsiteY9325" fmla="*/ 329232 h 4276054"/>
              <a:gd name="connsiteX9326" fmla="*/ 2728062 w 7037992"/>
              <a:gd name="connsiteY9326" fmla="*/ 337166 h 4276054"/>
              <a:gd name="connsiteX9327" fmla="*/ 2739946 w 7037992"/>
              <a:gd name="connsiteY9327" fmla="*/ 333199 h 4276054"/>
              <a:gd name="connsiteX9328" fmla="*/ 2747869 w 7037992"/>
              <a:gd name="connsiteY9328" fmla="*/ 325266 h 4276054"/>
              <a:gd name="connsiteX9329" fmla="*/ 2755792 w 7037992"/>
              <a:gd name="connsiteY9329" fmla="*/ 333199 h 4276054"/>
              <a:gd name="connsiteX9330" fmla="*/ 2773123 w 7037992"/>
              <a:gd name="connsiteY9330" fmla="*/ 329728 h 4276054"/>
              <a:gd name="connsiteX9331" fmla="*/ 2773367 w 7037992"/>
              <a:gd name="connsiteY9331" fmla="*/ 329679 h 4276054"/>
              <a:gd name="connsiteX9332" fmla="*/ 2772628 w 7037992"/>
              <a:gd name="connsiteY9332" fmla="*/ 332703 h 4276054"/>
              <a:gd name="connsiteX9333" fmla="*/ 2773370 w 7037992"/>
              <a:gd name="connsiteY9333" fmla="*/ 332022 h 4276054"/>
              <a:gd name="connsiteX9334" fmla="*/ 2773878 w 7037992"/>
              <a:gd name="connsiteY9334" fmla="*/ 329577 h 4276054"/>
              <a:gd name="connsiteX9335" fmla="*/ 2775598 w 7037992"/>
              <a:gd name="connsiteY9335" fmla="*/ 329232 h 4276054"/>
              <a:gd name="connsiteX9336" fmla="*/ 2773880 w 7037992"/>
              <a:gd name="connsiteY9336" fmla="*/ 329567 h 4276054"/>
              <a:gd name="connsiteX9337" fmla="*/ 2775598 w 7037992"/>
              <a:gd name="connsiteY9337" fmla="*/ 321299 h 4276054"/>
              <a:gd name="connsiteX9338" fmla="*/ 2799366 w 7037992"/>
              <a:gd name="connsiteY9338" fmla="*/ 321299 h 4276054"/>
              <a:gd name="connsiteX9339" fmla="*/ 2837494 w 7037992"/>
              <a:gd name="connsiteY9339" fmla="*/ 303945 h 4276054"/>
              <a:gd name="connsiteX9340" fmla="*/ 2838665 w 7037992"/>
              <a:gd name="connsiteY9340" fmla="*/ 303412 h 4276054"/>
              <a:gd name="connsiteX9341" fmla="*/ 2837371 w 7037992"/>
              <a:gd name="connsiteY9341" fmla="*/ 307602 h 4276054"/>
              <a:gd name="connsiteX9342" fmla="*/ 2842941 w 7037992"/>
              <a:gd name="connsiteY9342" fmla="*/ 301466 h 4276054"/>
              <a:gd name="connsiteX9343" fmla="*/ 2838665 w 7037992"/>
              <a:gd name="connsiteY9343" fmla="*/ 303412 h 4276054"/>
              <a:gd name="connsiteX9344" fmla="*/ 2842941 w 7037992"/>
              <a:gd name="connsiteY9344" fmla="*/ 289566 h 4276054"/>
              <a:gd name="connsiteX9345" fmla="*/ 2866709 w 7037992"/>
              <a:gd name="connsiteY9345" fmla="*/ 297499 h 4276054"/>
              <a:gd name="connsiteX9346" fmla="*/ 2882554 w 7037992"/>
              <a:gd name="connsiteY9346" fmla="*/ 285599 h 4276054"/>
              <a:gd name="connsiteX9347" fmla="*/ 2882554 w 7037992"/>
              <a:gd name="connsiteY9347" fmla="*/ 289566 h 4276054"/>
              <a:gd name="connsiteX9348" fmla="*/ 2886516 w 7037992"/>
              <a:gd name="connsiteY9348" fmla="*/ 285599 h 4276054"/>
              <a:gd name="connsiteX9349" fmla="*/ 2882554 w 7037992"/>
              <a:gd name="connsiteY9349" fmla="*/ 269733 h 4276054"/>
              <a:gd name="connsiteX9350" fmla="*/ 2894438 w 7037992"/>
              <a:gd name="connsiteY9350" fmla="*/ 269733 h 4276054"/>
              <a:gd name="connsiteX9351" fmla="*/ 2898400 w 7037992"/>
              <a:gd name="connsiteY9351" fmla="*/ 269733 h 4276054"/>
              <a:gd name="connsiteX9352" fmla="*/ 2894438 w 7037992"/>
              <a:gd name="connsiteY9352" fmla="*/ 277666 h 4276054"/>
              <a:gd name="connsiteX9353" fmla="*/ 2918206 w 7037992"/>
              <a:gd name="connsiteY9353" fmla="*/ 285599 h 4276054"/>
              <a:gd name="connsiteX9354" fmla="*/ 2922168 w 7037992"/>
              <a:gd name="connsiteY9354" fmla="*/ 289566 h 4276054"/>
              <a:gd name="connsiteX9355" fmla="*/ 2938013 w 7037992"/>
              <a:gd name="connsiteY9355" fmla="*/ 285599 h 4276054"/>
              <a:gd name="connsiteX9356" fmla="*/ 2957820 w 7037992"/>
              <a:gd name="connsiteY9356" fmla="*/ 269733 h 4276054"/>
              <a:gd name="connsiteX9357" fmla="*/ 2965742 w 7037992"/>
              <a:gd name="connsiteY9357" fmla="*/ 269733 h 4276054"/>
              <a:gd name="connsiteX9358" fmla="*/ 2973665 w 7037992"/>
              <a:gd name="connsiteY9358" fmla="*/ 261799 h 4276054"/>
              <a:gd name="connsiteX9359" fmla="*/ 2993472 w 7037992"/>
              <a:gd name="connsiteY9359" fmla="*/ 269733 h 4276054"/>
              <a:gd name="connsiteX9360" fmla="*/ 3005356 w 7037992"/>
              <a:gd name="connsiteY9360" fmla="*/ 269733 h 4276054"/>
              <a:gd name="connsiteX9361" fmla="*/ 3021201 w 7037992"/>
              <a:gd name="connsiteY9361" fmla="*/ 253866 h 4276054"/>
              <a:gd name="connsiteX9362" fmla="*/ 3021201 w 7037992"/>
              <a:gd name="connsiteY9362" fmla="*/ 249899 h 4276054"/>
              <a:gd name="connsiteX9363" fmla="*/ 3033085 w 7037992"/>
              <a:gd name="connsiteY9363" fmla="*/ 245933 h 4276054"/>
              <a:gd name="connsiteX9364" fmla="*/ 3034204 w 7037992"/>
              <a:gd name="connsiteY9364" fmla="*/ 246622 h 4276054"/>
              <a:gd name="connsiteX9365" fmla="*/ 3036428 w 7037992"/>
              <a:gd name="connsiteY9365" fmla="*/ 250395 h 4276054"/>
              <a:gd name="connsiteX9366" fmla="*/ 3034695 w 7037992"/>
              <a:gd name="connsiteY9366" fmla="*/ 246924 h 4276054"/>
              <a:gd name="connsiteX9367" fmla="*/ 3034204 w 7037992"/>
              <a:gd name="connsiteY9367" fmla="*/ 246622 h 4276054"/>
              <a:gd name="connsiteX9368" fmla="*/ 3029124 w 7037992"/>
              <a:gd name="connsiteY9368" fmla="*/ 237999 h 4276054"/>
              <a:gd name="connsiteX9369" fmla="*/ 3041008 w 7037992"/>
              <a:gd name="connsiteY9369" fmla="*/ 234033 h 4276054"/>
              <a:gd name="connsiteX9370" fmla="*/ 3060815 w 7037992"/>
              <a:gd name="connsiteY9370" fmla="*/ 218166 h 4276054"/>
              <a:gd name="connsiteX9371" fmla="*/ 3080621 w 7037992"/>
              <a:gd name="connsiteY9371" fmla="*/ 214199 h 4276054"/>
              <a:gd name="connsiteX9372" fmla="*/ 3088544 w 7037992"/>
              <a:gd name="connsiteY9372" fmla="*/ 198333 h 4276054"/>
              <a:gd name="connsiteX9373" fmla="*/ 3100428 w 7037992"/>
              <a:gd name="connsiteY9373" fmla="*/ 194366 h 4276054"/>
              <a:gd name="connsiteX9374" fmla="*/ 3100428 w 7037992"/>
              <a:gd name="connsiteY9374" fmla="*/ 204779 h 4276054"/>
              <a:gd name="connsiteX9375" fmla="*/ 3098200 w 7037992"/>
              <a:gd name="connsiteY9375" fmla="*/ 205212 h 4276054"/>
              <a:gd name="connsiteX9376" fmla="*/ 3088544 w 7037992"/>
              <a:gd name="connsiteY9376" fmla="*/ 214199 h 4276054"/>
              <a:gd name="connsiteX9377" fmla="*/ 3104389 w 7037992"/>
              <a:gd name="connsiteY9377" fmla="*/ 222133 h 4276054"/>
              <a:gd name="connsiteX9378" fmla="*/ 3124196 w 7037992"/>
              <a:gd name="connsiteY9378" fmla="*/ 214199 h 4276054"/>
              <a:gd name="connsiteX9379" fmla="*/ 3120235 w 7037992"/>
              <a:gd name="connsiteY9379" fmla="*/ 218166 h 4276054"/>
              <a:gd name="connsiteX9380" fmla="*/ 3136080 w 7037992"/>
              <a:gd name="connsiteY9380" fmla="*/ 237999 h 4276054"/>
              <a:gd name="connsiteX9381" fmla="*/ 3151925 w 7037992"/>
              <a:gd name="connsiteY9381" fmla="*/ 245933 h 4276054"/>
              <a:gd name="connsiteX9382" fmla="*/ 3155887 w 7037992"/>
              <a:gd name="connsiteY9382" fmla="*/ 241966 h 4276054"/>
              <a:gd name="connsiteX9383" fmla="*/ 3163809 w 7037992"/>
              <a:gd name="connsiteY9383" fmla="*/ 249899 h 4276054"/>
              <a:gd name="connsiteX9384" fmla="*/ 3175693 w 7037992"/>
              <a:gd name="connsiteY9384" fmla="*/ 237999 h 4276054"/>
              <a:gd name="connsiteX9385" fmla="*/ 3175693 w 7037992"/>
              <a:gd name="connsiteY9385" fmla="*/ 222133 h 4276054"/>
              <a:gd name="connsiteX9386" fmla="*/ 3159848 w 7037992"/>
              <a:gd name="connsiteY9386" fmla="*/ 222133 h 4276054"/>
              <a:gd name="connsiteX9387" fmla="*/ 3167771 w 7037992"/>
              <a:gd name="connsiteY9387" fmla="*/ 214199 h 4276054"/>
              <a:gd name="connsiteX9388" fmla="*/ 3140041 w 7037992"/>
              <a:gd name="connsiteY9388" fmla="*/ 210233 h 4276054"/>
              <a:gd name="connsiteX9389" fmla="*/ 3136080 w 7037992"/>
              <a:gd name="connsiteY9389" fmla="*/ 206266 h 4276054"/>
              <a:gd name="connsiteX9390" fmla="*/ 3136080 w 7037992"/>
              <a:gd name="connsiteY9390" fmla="*/ 198333 h 4276054"/>
              <a:gd name="connsiteX9391" fmla="*/ 3155887 w 7037992"/>
              <a:gd name="connsiteY9391" fmla="*/ 190400 h 4276054"/>
              <a:gd name="connsiteX9392" fmla="*/ 3158189 w 7037992"/>
              <a:gd name="connsiteY9392" fmla="*/ 185789 h 4276054"/>
              <a:gd name="connsiteX9393" fmla="*/ 3161333 w 7037992"/>
              <a:gd name="connsiteY9393" fmla="*/ 184450 h 4276054"/>
              <a:gd name="connsiteX9394" fmla="*/ 3170106 w 7037992"/>
              <a:gd name="connsiteY9394" fmla="*/ 179416 h 4276054"/>
              <a:gd name="connsiteX9395" fmla="*/ 3168266 w 7037992"/>
              <a:gd name="connsiteY9395" fmla="*/ 184945 h 4276054"/>
              <a:gd name="connsiteX9396" fmla="*/ 3167771 w 7037992"/>
              <a:gd name="connsiteY9396" fmla="*/ 186433 h 4276054"/>
              <a:gd name="connsiteX9397" fmla="*/ 3171732 w 7037992"/>
              <a:gd name="connsiteY9397" fmla="*/ 186433 h 4276054"/>
              <a:gd name="connsiteX9398" fmla="*/ 3182130 w 7037992"/>
              <a:gd name="connsiteY9398" fmla="*/ 172550 h 4276054"/>
              <a:gd name="connsiteX9399" fmla="*/ 3182173 w 7037992"/>
              <a:gd name="connsiteY9399" fmla="*/ 172492 h 4276054"/>
              <a:gd name="connsiteX9400" fmla="*/ 3183802 w 7037992"/>
              <a:gd name="connsiteY9400" fmla="*/ 171558 h 4276054"/>
              <a:gd name="connsiteX9401" fmla="*/ 3186252 w 7037992"/>
              <a:gd name="connsiteY9401" fmla="*/ 170566 h 4276054"/>
              <a:gd name="connsiteX9402" fmla="*/ 3194014 w 7037992"/>
              <a:gd name="connsiteY9402" fmla="*/ 170566 h 4276054"/>
              <a:gd name="connsiteX9403" fmla="*/ 3195500 w 7037992"/>
              <a:gd name="connsiteY9403" fmla="*/ 170566 h 4276054"/>
              <a:gd name="connsiteX9404" fmla="*/ 3193295 w 7037992"/>
              <a:gd name="connsiteY9404" fmla="*/ 167715 h 4276054"/>
              <a:gd name="connsiteX9405" fmla="*/ 3186252 w 7037992"/>
              <a:gd name="connsiteY9405" fmla="*/ 170566 h 4276054"/>
              <a:gd name="connsiteX9406" fmla="*/ 3183616 w 7037992"/>
              <a:gd name="connsiteY9406" fmla="*/ 170566 h 4276054"/>
              <a:gd name="connsiteX9407" fmla="*/ 3182173 w 7037992"/>
              <a:gd name="connsiteY9407" fmla="*/ 172492 h 4276054"/>
              <a:gd name="connsiteX9408" fmla="*/ 3170106 w 7037992"/>
              <a:gd name="connsiteY9408" fmla="*/ 179416 h 4276054"/>
              <a:gd name="connsiteX9409" fmla="*/ 3171732 w 7037992"/>
              <a:gd name="connsiteY9409" fmla="*/ 174533 h 4276054"/>
              <a:gd name="connsiteX9410" fmla="*/ 3171037 w 7037992"/>
              <a:gd name="connsiteY9410" fmla="*/ 174533 h 4276054"/>
              <a:gd name="connsiteX9411" fmla="*/ 3187863 w 7037992"/>
              <a:gd name="connsiteY9411" fmla="*/ 161022 h 4276054"/>
              <a:gd name="connsiteX9412" fmla="*/ 3231152 w 7037992"/>
              <a:gd name="connsiteY9412" fmla="*/ 126933 h 4276054"/>
              <a:gd name="connsiteX9413" fmla="*/ 3270765 w 7037992"/>
              <a:gd name="connsiteY9413" fmla="*/ 99166 h 4276054"/>
              <a:gd name="connsiteX9414" fmla="*/ 3274726 w 7037992"/>
              <a:gd name="connsiteY9414" fmla="*/ 103133 h 4276054"/>
              <a:gd name="connsiteX9415" fmla="*/ 3262842 w 7037992"/>
              <a:gd name="connsiteY9415" fmla="*/ 115033 h 4276054"/>
              <a:gd name="connsiteX9416" fmla="*/ 3254920 w 7037992"/>
              <a:gd name="connsiteY9416" fmla="*/ 119000 h 4276054"/>
              <a:gd name="connsiteX9417" fmla="*/ 3274726 w 7037992"/>
              <a:gd name="connsiteY9417" fmla="*/ 119000 h 4276054"/>
              <a:gd name="connsiteX9418" fmla="*/ 3282649 w 7037992"/>
              <a:gd name="connsiteY9418" fmla="*/ 119000 h 4276054"/>
              <a:gd name="connsiteX9419" fmla="*/ 3282649 w 7037992"/>
              <a:gd name="connsiteY9419" fmla="*/ 111067 h 4276054"/>
              <a:gd name="connsiteX9420" fmla="*/ 3306417 w 7037992"/>
              <a:gd name="connsiteY9420" fmla="*/ 111067 h 4276054"/>
              <a:gd name="connsiteX9421" fmla="*/ 3302456 w 7037992"/>
              <a:gd name="connsiteY9421" fmla="*/ 107100 h 4276054"/>
              <a:gd name="connsiteX9422" fmla="*/ 3298494 w 7037992"/>
              <a:gd name="connsiteY9422" fmla="*/ 99166 h 4276054"/>
              <a:gd name="connsiteX9423" fmla="*/ 3334146 w 7037992"/>
              <a:gd name="connsiteY9423" fmla="*/ 79333 h 4276054"/>
              <a:gd name="connsiteX9424" fmla="*/ 3334146 w 7037992"/>
              <a:gd name="connsiteY9424" fmla="*/ 67433 h 4276054"/>
              <a:gd name="connsiteX9425" fmla="*/ 3353953 w 7037992"/>
              <a:gd name="connsiteY9425" fmla="*/ 59500 h 4276054"/>
              <a:gd name="connsiteX9426" fmla="*/ 3357914 w 7037992"/>
              <a:gd name="connsiteY9426" fmla="*/ 51567 h 4276054"/>
              <a:gd name="connsiteX9427" fmla="*/ 3413373 w 7037992"/>
              <a:gd name="connsiteY9427" fmla="*/ 19833 h 4276054"/>
              <a:gd name="connsiteX9428" fmla="*/ 3417334 w 7037992"/>
              <a:gd name="connsiteY9428" fmla="*/ 19833 h 4276054"/>
              <a:gd name="connsiteX9429" fmla="*/ 3452986 w 7037992"/>
              <a:gd name="connsiteY9429" fmla="*/ 0 h 427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</a:cxnLst>
            <a:rect l="l" t="t" r="r" b="b"/>
            <a:pathLst>
              <a:path w="7037992" h="4276054">
                <a:moveTo>
                  <a:pt x="4344286" y="4264154"/>
                </a:moveTo>
                <a:cubicBezTo>
                  <a:pt x="4344286" y="4264154"/>
                  <a:pt x="4344286" y="4264154"/>
                  <a:pt x="4344286" y="4268120"/>
                </a:cubicBezTo>
                <a:cubicBezTo>
                  <a:pt x="4344286" y="4268120"/>
                  <a:pt x="4344286" y="4268120"/>
                  <a:pt x="4343791" y="4267129"/>
                </a:cubicBezTo>
                <a:lnTo>
                  <a:pt x="4342966" y="4265476"/>
                </a:lnTo>
                <a:close/>
                <a:moveTo>
                  <a:pt x="4340325" y="4260187"/>
                </a:moveTo>
                <a:lnTo>
                  <a:pt x="4342966" y="4265476"/>
                </a:lnTo>
                <a:lnTo>
                  <a:pt x="4333888" y="4274566"/>
                </a:lnTo>
                <a:cubicBezTo>
                  <a:pt x="4332402" y="4276054"/>
                  <a:pt x="4332402" y="4276054"/>
                  <a:pt x="4332402" y="4276054"/>
                </a:cubicBezTo>
                <a:cubicBezTo>
                  <a:pt x="4316557" y="4276054"/>
                  <a:pt x="4316557" y="4276054"/>
                  <a:pt x="4316557" y="4276054"/>
                </a:cubicBezTo>
                <a:cubicBezTo>
                  <a:pt x="4324480" y="4264154"/>
                  <a:pt x="4324480" y="4264154"/>
                  <a:pt x="4324480" y="4264154"/>
                </a:cubicBezTo>
                <a:cubicBezTo>
                  <a:pt x="4332402" y="4256220"/>
                  <a:pt x="4332402" y="4272087"/>
                  <a:pt x="4340325" y="4260187"/>
                </a:cubicBezTo>
                <a:close/>
                <a:moveTo>
                  <a:pt x="4089807" y="4228454"/>
                </a:moveTo>
                <a:lnTo>
                  <a:pt x="4090328" y="4228454"/>
                </a:lnTo>
                <a:lnTo>
                  <a:pt x="4089771" y="4229445"/>
                </a:lnTo>
                <a:cubicBezTo>
                  <a:pt x="4088780" y="4231429"/>
                  <a:pt x="4088780" y="4234404"/>
                  <a:pt x="4098683" y="4236387"/>
                </a:cubicBezTo>
                <a:cubicBezTo>
                  <a:pt x="4074915" y="4248287"/>
                  <a:pt x="4074915" y="4248287"/>
                  <a:pt x="4074915" y="4248287"/>
                </a:cubicBezTo>
                <a:cubicBezTo>
                  <a:pt x="4070954" y="4260187"/>
                  <a:pt x="4070954" y="4260187"/>
                  <a:pt x="4070954" y="4260187"/>
                </a:cubicBezTo>
                <a:cubicBezTo>
                  <a:pt x="4066993" y="4260187"/>
                  <a:pt x="4066993" y="4260187"/>
                  <a:pt x="4066993" y="4260187"/>
                </a:cubicBezTo>
                <a:cubicBezTo>
                  <a:pt x="4065012" y="4252254"/>
                  <a:pt x="4074916" y="4245312"/>
                  <a:pt x="4082838" y="4237874"/>
                </a:cubicBezTo>
                <a:close/>
                <a:moveTo>
                  <a:pt x="4090465" y="4227564"/>
                </a:moveTo>
                <a:lnTo>
                  <a:pt x="4089807" y="4228454"/>
                </a:lnTo>
                <a:lnTo>
                  <a:pt x="4088780" y="4228454"/>
                </a:lnTo>
                <a:cubicBezTo>
                  <a:pt x="4086799" y="4228454"/>
                  <a:pt x="4086799" y="4228454"/>
                  <a:pt x="4086799" y="4228454"/>
                </a:cubicBezTo>
                <a:close/>
                <a:moveTo>
                  <a:pt x="4745149" y="4203055"/>
                </a:moveTo>
                <a:lnTo>
                  <a:pt x="4747352" y="4204158"/>
                </a:lnTo>
                <a:cubicBezTo>
                  <a:pt x="4748342" y="4204654"/>
                  <a:pt x="4748342" y="4204654"/>
                  <a:pt x="4748342" y="4204654"/>
                </a:cubicBezTo>
                <a:cubicBezTo>
                  <a:pt x="4748342" y="4206637"/>
                  <a:pt x="4747847" y="4206637"/>
                  <a:pt x="4747166" y="4205893"/>
                </a:cubicBezTo>
                <a:close/>
                <a:moveTo>
                  <a:pt x="4744148" y="4202554"/>
                </a:moveTo>
                <a:lnTo>
                  <a:pt x="4744876" y="4202671"/>
                </a:lnTo>
                <a:lnTo>
                  <a:pt x="4745149" y="4203055"/>
                </a:lnTo>
                <a:close/>
                <a:moveTo>
                  <a:pt x="1535701" y="3903188"/>
                </a:moveTo>
                <a:cubicBezTo>
                  <a:pt x="1535701" y="3903188"/>
                  <a:pt x="1535701" y="3903188"/>
                  <a:pt x="1539663" y="3903188"/>
                </a:cubicBezTo>
                <a:lnTo>
                  <a:pt x="1548774" y="3903188"/>
                </a:lnTo>
                <a:lnTo>
                  <a:pt x="1547090" y="3904180"/>
                </a:lnTo>
                <a:cubicBezTo>
                  <a:pt x="1543624" y="3905171"/>
                  <a:pt x="1539663" y="3905171"/>
                  <a:pt x="1535701" y="3903188"/>
                </a:cubicBezTo>
                <a:close/>
                <a:moveTo>
                  <a:pt x="1543624" y="3891288"/>
                </a:moveTo>
                <a:lnTo>
                  <a:pt x="1545412" y="3891365"/>
                </a:lnTo>
                <a:lnTo>
                  <a:pt x="1543624" y="3895255"/>
                </a:lnTo>
                <a:cubicBezTo>
                  <a:pt x="1543624" y="3895255"/>
                  <a:pt x="1543624" y="3895255"/>
                  <a:pt x="1543624" y="3891288"/>
                </a:cubicBezTo>
                <a:close/>
                <a:moveTo>
                  <a:pt x="1817976" y="3888736"/>
                </a:moveTo>
                <a:lnTo>
                  <a:pt x="1817947" y="3888809"/>
                </a:lnTo>
                <a:cubicBezTo>
                  <a:pt x="1816956" y="3891288"/>
                  <a:pt x="1816956" y="3891288"/>
                  <a:pt x="1816956" y="3891288"/>
                </a:cubicBezTo>
                <a:lnTo>
                  <a:pt x="1815110" y="3889182"/>
                </a:lnTo>
                <a:close/>
                <a:moveTo>
                  <a:pt x="1822403" y="3885338"/>
                </a:moveTo>
                <a:cubicBezTo>
                  <a:pt x="1825622" y="3885834"/>
                  <a:pt x="1827231" y="3886826"/>
                  <a:pt x="1823084" y="3887941"/>
                </a:cubicBezTo>
                <a:lnTo>
                  <a:pt x="1817976" y="3888736"/>
                </a:lnTo>
                <a:lnTo>
                  <a:pt x="1819288" y="3885450"/>
                </a:lnTo>
                <a:close/>
                <a:moveTo>
                  <a:pt x="1975410" y="3866001"/>
                </a:moveTo>
                <a:lnTo>
                  <a:pt x="1973726" y="3866633"/>
                </a:lnTo>
                <a:lnTo>
                  <a:pt x="1973429" y="3866373"/>
                </a:lnTo>
                <a:close/>
                <a:moveTo>
                  <a:pt x="1971943" y="3865071"/>
                </a:moveTo>
                <a:lnTo>
                  <a:pt x="1973429" y="3866373"/>
                </a:lnTo>
                <a:lnTo>
                  <a:pt x="1967487" y="3867488"/>
                </a:lnTo>
                <a:cubicBezTo>
                  <a:pt x="1969467" y="3864513"/>
                  <a:pt x="1970705" y="3864265"/>
                  <a:pt x="1971943" y="3865071"/>
                </a:cubicBezTo>
                <a:close/>
                <a:moveTo>
                  <a:pt x="1278519" y="3857724"/>
                </a:moveTo>
                <a:lnTo>
                  <a:pt x="1282176" y="3859555"/>
                </a:lnTo>
                <a:cubicBezTo>
                  <a:pt x="1282176" y="3859555"/>
                  <a:pt x="1282176" y="3859555"/>
                  <a:pt x="1282176" y="3860547"/>
                </a:cubicBezTo>
                <a:lnTo>
                  <a:pt x="1282176" y="3862332"/>
                </a:lnTo>
                <a:lnTo>
                  <a:pt x="1276234" y="3861538"/>
                </a:lnTo>
                <a:close/>
                <a:moveTo>
                  <a:pt x="1967330" y="3838815"/>
                </a:moveTo>
                <a:lnTo>
                  <a:pt x="1962597" y="3841643"/>
                </a:lnTo>
                <a:lnTo>
                  <a:pt x="1959097" y="3839081"/>
                </a:lnTo>
                <a:lnTo>
                  <a:pt x="1959440" y="3838978"/>
                </a:lnTo>
                <a:close/>
                <a:moveTo>
                  <a:pt x="2161592" y="3835755"/>
                </a:moveTo>
                <a:cubicBezTo>
                  <a:pt x="2157631" y="3839721"/>
                  <a:pt x="2169515" y="3839721"/>
                  <a:pt x="2153669" y="3843688"/>
                </a:cubicBezTo>
                <a:lnTo>
                  <a:pt x="2153669" y="3837137"/>
                </a:lnTo>
                <a:close/>
                <a:moveTo>
                  <a:pt x="2153669" y="3835755"/>
                </a:moveTo>
                <a:cubicBezTo>
                  <a:pt x="2153669" y="3835755"/>
                  <a:pt x="2153669" y="3835755"/>
                  <a:pt x="2153669" y="3836747"/>
                </a:cubicBezTo>
                <a:lnTo>
                  <a:pt x="2153669" y="3837137"/>
                </a:lnTo>
                <a:lnTo>
                  <a:pt x="2151998" y="3837428"/>
                </a:lnTo>
                <a:cubicBezTo>
                  <a:pt x="2146985" y="3837986"/>
                  <a:pt x="2153669" y="3835755"/>
                  <a:pt x="2153669" y="3835755"/>
                </a:cubicBezTo>
                <a:close/>
                <a:moveTo>
                  <a:pt x="1250486" y="3835755"/>
                </a:moveTo>
                <a:cubicBezTo>
                  <a:pt x="1250486" y="3843688"/>
                  <a:pt x="1250486" y="3843688"/>
                  <a:pt x="1250486" y="3843688"/>
                </a:cubicBezTo>
                <a:cubicBezTo>
                  <a:pt x="1266331" y="3835755"/>
                  <a:pt x="1266331" y="3835755"/>
                  <a:pt x="1266331" y="3835755"/>
                </a:cubicBezTo>
                <a:cubicBezTo>
                  <a:pt x="1250486" y="3851621"/>
                  <a:pt x="1250486" y="3851621"/>
                  <a:pt x="1250486" y="3851621"/>
                </a:cubicBezTo>
                <a:cubicBezTo>
                  <a:pt x="1282176" y="3851621"/>
                  <a:pt x="1282176" y="3851621"/>
                  <a:pt x="1282176" y="3851621"/>
                </a:cubicBezTo>
                <a:lnTo>
                  <a:pt x="1278519" y="3857724"/>
                </a:lnTo>
                <a:lnTo>
                  <a:pt x="1275244" y="3856084"/>
                </a:lnTo>
                <a:cubicBezTo>
                  <a:pt x="1274254" y="3855588"/>
                  <a:pt x="1274254" y="3855588"/>
                  <a:pt x="1274254" y="3855588"/>
                </a:cubicBezTo>
                <a:cubicBezTo>
                  <a:pt x="1258408" y="3867488"/>
                  <a:pt x="1258408" y="3867488"/>
                  <a:pt x="1258408" y="3867488"/>
                </a:cubicBezTo>
                <a:cubicBezTo>
                  <a:pt x="1238602" y="3871455"/>
                  <a:pt x="1238602" y="3871455"/>
                  <a:pt x="1238602" y="3871455"/>
                </a:cubicBezTo>
                <a:cubicBezTo>
                  <a:pt x="1238602" y="3859555"/>
                  <a:pt x="1238602" y="3859555"/>
                  <a:pt x="1238602" y="3859555"/>
                </a:cubicBezTo>
                <a:cubicBezTo>
                  <a:pt x="1230679" y="3847655"/>
                  <a:pt x="1230679" y="3847655"/>
                  <a:pt x="1230679" y="3847655"/>
                </a:cubicBezTo>
                <a:cubicBezTo>
                  <a:pt x="1234640" y="3839721"/>
                  <a:pt x="1234640" y="3839721"/>
                  <a:pt x="1234640" y="3839721"/>
                </a:cubicBezTo>
                <a:cubicBezTo>
                  <a:pt x="1250486" y="3835755"/>
                  <a:pt x="1250486" y="3835755"/>
                  <a:pt x="1250486" y="3835755"/>
                </a:cubicBezTo>
                <a:close/>
                <a:moveTo>
                  <a:pt x="2347775" y="3831788"/>
                </a:moveTo>
                <a:cubicBezTo>
                  <a:pt x="2347775" y="3835755"/>
                  <a:pt x="2347775" y="3835755"/>
                  <a:pt x="2347775" y="3835755"/>
                </a:cubicBezTo>
                <a:lnTo>
                  <a:pt x="2343813" y="3835755"/>
                </a:lnTo>
                <a:cubicBezTo>
                  <a:pt x="2343813" y="3831788"/>
                  <a:pt x="2343813" y="3831788"/>
                  <a:pt x="2347775" y="3831788"/>
                </a:cubicBezTo>
                <a:close/>
                <a:moveTo>
                  <a:pt x="1987293" y="3827822"/>
                </a:moveTo>
                <a:cubicBezTo>
                  <a:pt x="1983332" y="3837739"/>
                  <a:pt x="1978380" y="3838730"/>
                  <a:pt x="1971448" y="3838730"/>
                </a:cubicBezTo>
                <a:lnTo>
                  <a:pt x="1967330" y="3838815"/>
                </a:lnTo>
                <a:lnTo>
                  <a:pt x="1969963" y="3837242"/>
                </a:lnTo>
                <a:lnTo>
                  <a:pt x="1971172" y="3831051"/>
                </a:lnTo>
                <a:lnTo>
                  <a:pt x="1982342" y="3828813"/>
                </a:lnTo>
                <a:cubicBezTo>
                  <a:pt x="1987293" y="3827822"/>
                  <a:pt x="1987293" y="3827822"/>
                  <a:pt x="1987293" y="3827822"/>
                </a:cubicBezTo>
                <a:close/>
                <a:moveTo>
                  <a:pt x="1242563" y="3827822"/>
                </a:moveTo>
                <a:cubicBezTo>
                  <a:pt x="1242563" y="3827822"/>
                  <a:pt x="1242563" y="3827822"/>
                  <a:pt x="1243553" y="3828813"/>
                </a:cubicBezTo>
                <a:lnTo>
                  <a:pt x="1247075" y="3832340"/>
                </a:lnTo>
                <a:lnTo>
                  <a:pt x="1246524" y="3832284"/>
                </a:lnTo>
                <a:lnTo>
                  <a:pt x="1241839" y="3828547"/>
                </a:lnTo>
                <a:close/>
                <a:moveTo>
                  <a:pt x="1238602" y="3825964"/>
                </a:moveTo>
                <a:lnTo>
                  <a:pt x="1241839" y="3828547"/>
                </a:lnTo>
                <a:lnTo>
                  <a:pt x="1238602" y="3831788"/>
                </a:lnTo>
                <a:close/>
                <a:moveTo>
                  <a:pt x="2240138" y="3824475"/>
                </a:moveTo>
                <a:cubicBezTo>
                  <a:pt x="2254436" y="3823359"/>
                  <a:pt x="2226954" y="3827822"/>
                  <a:pt x="2232896" y="3827822"/>
                </a:cubicBezTo>
                <a:cubicBezTo>
                  <a:pt x="2232896" y="3827822"/>
                  <a:pt x="2232896" y="3827822"/>
                  <a:pt x="2233391" y="3826830"/>
                </a:cubicBezTo>
                <a:lnTo>
                  <a:pt x="2234250" y="3825110"/>
                </a:lnTo>
                <a:close/>
                <a:moveTo>
                  <a:pt x="2335891" y="3819888"/>
                </a:moveTo>
                <a:cubicBezTo>
                  <a:pt x="2343813" y="3835755"/>
                  <a:pt x="2343813" y="3835755"/>
                  <a:pt x="2343813" y="3835755"/>
                </a:cubicBezTo>
                <a:lnTo>
                  <a:pt x="2337376" y="3835755"/>
                </a:lnTo>
                <a:cubicBezTo>
                  <a:pt x="2335891" y="3835755"/>
                  <a:pt x="2335891" y="3835755"/>
                  <a:pt x="2335891" y="3835755"/>
                </a:cubicBezTo>
                <a:cubicBezTo>
                  <a:pt x="2331929" y="3831788"/>
                  <a:pt x="2331929" y="3831788"/>
                  <a:pt x="2331929" y="3831788"/>
                </a:cubicBezTo>
                <a:cubicBezTo>
                  <a:pt x="2320045" y="3835755"/>
                  <a:pt x="2320045" y="3835755"/>
                  <a:pt x="2320045" y="3835755"/>
                </a:cubicBezTo>
                <a:cubicBezTo>
                  <a:pt x="2331929" y="3843688"/>
                  <a:pt x="2331929" y="3843688"/>
                  <a:pt x="2331929" y="3843688"/>
                </a:cubicBezTo>
                <a:cubicBezTo>
                  <a:pt x="2327968" y="3847655"/>
                  <a:pt x="2327968" y="3847655"/>
                  <a:pt x="2327968" y="3847655"/>
                </a:cubicBezTo>
                <a:cubicBezTo>
                  <a:pt x="2308161" y="3843688"/>
                  <a:pt x="2308161" y="3843688"/>
                  <a:pt x="2308161" y="3843688"/>
                </a:cubicBezTo>
                <a:cubicBezTo>
                  <a:pt x="2316084" y="3835755"/>
                  <a:pt x="2316084" y="3835755"/>
                  <a:pt x="2316084" y="3835755"/>
                </a:cubicBezTo>
                <a:cubicBezTo>
                  <a:pt x="2304200" y="3827822"/>
                  <a:pt x="2304200" y="3827822"/>
                  <a:pt x="2304200" y="3827822"/>
                </a:cubicBezTo>
                <a:cubicBezTo>
                  <a:pt x="2331929" y="3827822"/>
                  <a:pt x="2331929" y="3827822"/>
                  <a:pt x="2331929" y="3827822"/>
                </a:cubicBezTo>
                <a:cubicBezTo>
                  <a:pt x="2335891" y="3819888"/>
                  <a:pt x="2335891" y="3819888"/>
                  <a:pt x="2335891" y="3819888"/>
                </a:cubicBezTo>
                <a:close/>
                <a:moveTo>
                  <a:pt x="1238602" y="3815922"/>
                </a:moveTo>
                <a:cubicBezTo>
                  <a:pt x="1238602" y="3815922"/>
                  <a:pt x="1238602" y="3815922"/>
                  <a:pt x="1238602" y="3817905"/>
                </a:cubicBezTo>
                <a:lnTo>
                  <a:pt x="1238602" y="3825964"/>
                </a:lnTo>
                <a:lnTo>
                  <a:pt x="1235259" y="3823297"/>
                </a:lnTo>
                <a:cubicBezTo>
                  <a:pt x="1231917" y="3820136"/>
                  <a:pt x="1229689" y="3817905"/>
                  <a:pt x="1230679" y="3819888"/>
                </a:cubicBezTo>
                <a:cubicBezTo>
                  <a:pt x="1230679" y="3819888"/>
                  <a:pt x="1230679" y="3819888"/>
                  <a:pt x="1238602" y="3815922"/>
                </a:cubicBezTo>
                <a:close/>
                <a:moveTo>
                  <a:pt x="2390738" y="3807150"/>
                </a:moveTo>
                <a:lnTo>
                  <a:pt x="2390916" y="3807307"/>
                </a:lnTo>
                <a:cubicBezTo>
                  <a:pt x="2391102" y="3807740"/>
                  <a:pt x="2390359" y="3807988"/>
                  <a:pt x="2387388" y="3807988"/>
                </a:cubicBezTo>
                <a:cubicBezTo>
                  <a:pt x="2387388" y="3807988"/>
                  <a:pt x="2387388" y="3807988"/>
                  <a:pt x="2389369" y="3807492"/>
                </a:cubicBezTo>
                <a:close/>
                <a:moveTo>
                  <a:pt x="2431996" y="3799538"/>
                </a:moveTo>
                <a:lnTo>
                  <a:pt x="2432448" y="3801047"/>
                </a:lnTo>
                <a:cubicBezTo>
                  <a:pt x="2431953" y="3801047"/>
                  <a:pt x="2430963" y="3800055"/>
                  <a:pt x="2430963" y="3800055"/>
                </a:cubicBezTo>
                <a:close/>
                <a:moveTo>
                  <a:pt x="2457549" y="3797233"/>
                </a:moveTo>
                <a:lnTo>
                  <a:pt x="2463087" y="3797824"/>
                </a:lnTo>
                <a:cubicBezTo>
                  <a:pt x="2470328" y="3798568"/>
                  <a:pt x="2454731" y="3797080"/>
                  <a:pt x="2454731" y="3800055"/>
                </a:cubicBezTo>
                <a:cubicBezTo>
                  <a:pt x="2454731" y="3800055"/>
                  <a:pt x="2454731" y="3800055"/>
                  <a:pt x="2455721" y="3799064"/>
                </a:cubicBezTo>
                <a:close/>
                <a:moveTo>
                  <a:pt x="2430963" y="3796088"/>
                </a:moveTo>
                <a:lnTo>
                  <a:pt x="2435229" y="3797919"/>
                </a:lnTo>
                <a:lnTo>
                  <a:pt x="2432943" y="3799064"/>
                </a:lnTo>
                <a:lnTo>
                  <a:pt x="2431996" y="3799538"/>
                </a:lnTo>
                <a:close/>
                <a:moveTo>
                  <a:pt x="2442667" y="3794195"/>
                </a:moveTo>
                <a:lnTo>
                  <a:pt x="2445818" y="3796088"/>
                </a:lnTo>
                <a:cubicBezTo>
                  <a:pt x="2443837" y="3797080"/>
                  <a:pt x="2439628" y="3798072"/>
                  <a:pt x="2436162" y="3798320"/>
                </a:cubicBezTo>
                <a:lnTo>
                  <a:pt x="2435229" y="3797919"/>
                </a:lnTo>
                <a:close/>
                <a:moveTo>
                  <a:pt x="2331929" y="3792122"/>
                </a:moveTo>
                <a:cubicBezTo>
                  <a:pt x="2331929" y="3792122"/>
                  <a:pt x="2331929" y="3792122"/>
                  <a:pt x="2327968" y="3800055"/>
                </a:cubicBezTo>
                <a:lnTo>
                  <a:pt x="2324361" y="3800657"/>
                </a:lnTo>
                <a:lnTo>
                  <a:pt x="2326792" y="3795283"/>
                </a:lnTo>
                <a:cubicBezTo>
                  <a:pt x="2328711" y="3792866"/>
                  <a:pt x="2330939" y="3791130"/>
                  <a:pt x="2331929" y="3792122"/>
                </a:cubicBezTo>
                <a:close/>
                <a:moveTo>
                  <a:pt x="2280432" y="3787163"/>
                </a:moveTo>
                <a:lnTo>
                  <a:pt x="2282749" y="3788614"/>
                </a:lnTo>
                <a:lnTo>
                  <a:pt x="2280927" y="3789147"/>
                </a:lnTo>
                <a:lnTo>
                  <a:pt x="2278064" y="3787460"/>
                </a:lnTo>
                <a:close/>
                <a:moveTo>
                  <a:pt x="2292316" y="3776255"/>
                </a:moveTo>
                <a:cubicBezTo>
                  <a:pt x="2288355" y="3784188"/>
                  <a:pt x="2288355" y="3784188"/>
                  <a:pt x="2288355" y="3784188"/>
                </a:cubicBezTo>
                <a:cubicBezTo>
                  <a:pt x="2296277" y="3784188"/>
                  <a:pt x="2296277" y="3784188"/>
                  <a:pt x="2296277" y="3784188"/>
                </a:cubicBezTo>
                <a:cubicBezTo>
                  <a:pt x="2300239" y="3776255"/>
                  <a:pt x="2300239" y="3776255"/>
                  <a:pt x="2300239" y="3776255"/>
                </a:cubicBezTo>
                <a:cubicBezTo>
                  <a:pt x="2304200" y="3780222"/>
                  <a:pt x="2304200" y="3780222"/>
                  <a:pt x="2304200" y="3780222"/>
                </a:cubicBezTo>
                <a:cubicBezTo>
                  <a:pt x="2288355" y="3792122"/>
                  <a:pt x="2288355" y="3792122"/>
                  <a:pt x="2288355" y="3792122"/>
                </a:cubicBezTo>
                <a:lnTo>
                  <a:pt x="2282749" y="3788614"/>
                </a:lnTo>
                <a:lnTo>
                  <a:pt x="2286436" y="3787535"/>
                </a:lnTo>
                <a:cubicBezTo>
                  <a:pt x="2288355" y="3785676"/>
                  <a:pt x="2290335" y="3782205"/>
                  <a:pt x="2292316" y="3776255"/>
                </a:cubicBezTo>
                <a:close/>
                <a:moveTo>
                  <a:pt x="1134864" y="3775697"/>
                </a:moveTo>
                <a:cubicBezTo>
                  <a:pt x="1137340" y="3774520"/>
                  <a:pt x="1139568" y="3774272"/>
                  <a:pt x="1139568" y="3776255"/>
                </a:cubicBezTo>
                <a:cubicBezTo>
                  <a:pt x="1139568" y="3776255"/>
                  <a:pt x="1139568" y="3776255"/>
                  <a:pt x="1138578" y="3777247"/>
                </a:cubicBezTo>
                <a:lnTo>
                  <a:pt x="1132548" y="3783284"/>
                </a:lnTo>
                <a:lnTo>
                  <a:pt x="1128675" y="3780718"/>
                </a:lnTo>
                <a:cubicBezTo>
                  <a:pt x="1129665" y="3778982"/>
                  <a:pt x="1132388" y="3776875"/>
                  <a:pt x="1134864" y="3775697"/>
                </a:cubicBezTo>
                <a:close/>
                <a:moveTo>
                  <a:pt x="1112963" y="3775129"/>
                </a:moveTo>
                <a:lnTo>
                  <a:pt x="1113139" y="3775573"/>
                </a:lnTo>
                <a:cubicBezTo>
                  <a:pt x="1111777" y="3777681"/>
                  <a:pt x="1107692" y="3779044"/>
                  <a:pt x="1111282" y="3776193"/>
                </a:cubicBezTo>
                <a:close/>
                <a:moveTo>
                  <a:pt x="1111839" y="3772288"/>
                </a:moveTo>
                <a:cubicBezTo>
                  <a:pt x="1111839" y="3772288"/>
                  <a:pt x="1111839" y="3772288"/>
                  <a:pt x="1113324" y="3774767"/>
                </a:cubicBezTo>
                <a:lnTo>
                  <a:pt x="1113382" y="3774864"/>
                </a:lnTo>
                <a:lnTo>
                  <a:pt x="1112963" y="3775129"/>
                </a:lnTo>
                <a:close/>
                <a:moveTo>
                  <a:pt x="1151452" y="3768322"/>
                </a:moveTo>
                <a:cubicBezTo>
                  <a:pt x="1151452" y="3768322"/>
                  <a:pt x="1151452" y="3768322"/>
                  <a:pt x="1152442" y="3769313"/>
                </a:cubicBezTo>
                <a:lnTo>
                  <a:pt x="1154616" y="3771490"/>
                </a:lnTo>
                <a:lnTo>
                  <a:pt x="1151940" y="3771901"/>
                </a:lnTo>
                <a:cubicBezTo>
                  <a:pt x="1111591" y="3778300"/>
                  <a:pt x="1161851" y="3771792"/>
                  <a:pt x="1151452" y="3768322"/>
                </a:cubicBezTo>
                <a:close/>
                <a:moveTo>
                  <a:pt x="2625068" y="3764355"/>
                </a:moveTo>
                <a:cubicBezTo>
                  <a:pt x="2625068" y="3764355"/>
                  <a:pt x="2625068" y="3764355"/>
                  <a:pt x="2627049" y="3764851"/>
                </a:cubicBezTo>
                <a:lnTo>
                  <a:pt x="2627397" y="3764938"/>
                </a:lnTo>
                <a:lnTo>
                  <a:pt x="2625185" y="3764812"/>
                </a:lnTo>
                <a:close/>
                <a:moveTo>
                  <a:pt x="1288032" y="3757629"/>
                </a:moveTo>
                <a:lnTo>
                  <a:pt x="1287666" y="3758546"/>
                </a:lnTo>
                <a:lnTo>
                  <a:pt x="1287128" y="3758405"/>
                </a:lnTo>
                <a:close/>
                <a:moveTo>
                  <a:pt x="2593377" y="3748488"/>
                </a:moveTo>
                <a:cubicBezTo>
                  <a:pt x="2605261" y="3752455"/>
                  <a:pt x="2611203" y="3754439"/>
                  <a:pt x="2614174" y="3755431"/>
                </a:cubicBezTo>
                <a:lnTo>
                  <a:pt x="2615377" y="3755832"/>
                </a:lnTo>
                <a:lnTo>
                  <a:pt x="2617145" y="3764355"/>
                </a:lnTo>
                <a:lnTo>
                  <a:pt x="2625185" y="3764812"/>
                </a:lnTo>
                <a:lnTo>
                  <a:pt x="2625811" y="3767268"/>
                </a:lnTo>
                <a:cubicBezTo>
                  <a:pt x="2628782" y="3774520"/>
                  <a:pt x="2633981" y="3790138"/>
                  <a:pt x="2601300" y="3772288"/>
                </a:cubicBezTo>
                <a:cubicBezTo>
                  <a:pt x="2581493" y="3780222"/>
                  <a:pt x="2581493" y="3780222"/>
                  <a:pt x="2581493" y="3780222"/>
                </a:cubicBezTo>
                <a:cubicBezTo>
                  <a:pt x="2573571" y="3780222"/>
                  <a:pt x="2573571" y="3780222"/>
                  <a:pt x="2573571" y="3780222"/>
                </a:cubicBezTo>
                <a:cubicBezTo>
                  <a:pt x="2577532" y="3780222"/>
                  <a:pt x="2581493" y="3776255"/>
                  <a:pt x="2577532" y="3772288"/>
                </a:cubicBezTo>
                <a:cubicBezTo>
                  <a:pt x="2529996" y="3788155"/>
                  <a:pt x="2529996" y="3788155"/>
                  <a:pt x="2529996" y="3788155"/>
                </a:cubicBezTo>
                <a:cubicBezTo>
                  <a:pt x="2502267" y="3792122"/>
                  <a:pt x="2502267" y="3792122"/>
                  <a:pt x="2502267" y="3792122"/>
                </a:cubicBezTo>
                <a:cubicBezTo>
                  <a:pt x="2498305" y="3788155"/>
                  <a:pt x="2498305" y="3788155"/>
                  <a:pt x="2498305" y="3788155"/>
                </a:cubicBezTo>
                <a:cubicBezTo>
                  <a:pt x="2478499" y="3796088"/>
                  <a:pt x="2478499" y="3796088"/>
                  <a:pt x="2478499" y="3796088"/>
                </a:cubicBezTo>
                <a:cubicBezTo>
                  <a:pt x="2462653" y="3792122"/>
                  <a:pt x="2462653" y="3792122"/>
                  <a:pt x="2462653" y="3792122"/>
                </a:cubicBezTo>
                <a:lnTo>
                  <a:pt x="2457549" y="3797233"/>
                </a:lnTo>
                <a:lnTo>
                  <a:pt x="2446808" y="3796088"/>
                </a:lnTo>
                <a:cubicBezTo>
                  <a:pt x="2446808" y="3792122"/>
                  <a:pt x="2446808" y="3792122"/>
                  <a:pt x="2446808" y="3792122"/>
                </a:cubicBezTo>
                <a:lnTo>
                  <a:pt x="2442667" y="3794195"/>
                </a:lnTo>
                <a:lnTo>
                  <a:pt x="2442104" y="3793857"/>
                </a:lnTo>
                <a:cubicBezTo>
                  <a:pt x="2436657" y="3793609"/>
                  <a:pt x="2426011" y="3794105"/>
                  <a:pt x="2407195" y="3796088"/>
                </a:cubicBezTo>
                <a:cubicBezTo>
                  <a:pt x="2415117" y="3800055"/>
                  <a:pt x="2415117" y="3800055"/>
                  <a:pt x="2415117" y="3800055"/>
                </a:cubicBezTo>
                <a:cubicBezTo>
                  <a:pt x="2411156" y="3807988"/>
                  <a:pt x="2411156" y="3807988"/>
                  <a:pt x="2411156" y="3807988"/>
                </a:cubicBezTo>
                <a:cubicBezTo>
                  <a:pt x="2403233" y="3804022"/>
                  <a:pt x="2403233" y="3804022"/>
                  <a:pt x="2403233" y="3804022"/>
                </a:cubicBezTo>
                <a:lnTo>
                  <a:pt x="2390738" y="3807150"/>
                </a:lnTo>
                <a:lnTo>
                  <a:pt x="2388873" y="3805509"/>
                </a:lnTo>
                <a:cubicBezTo>
                  <a:pt x="2387388" y="3804022"/>
                  <a:pt x="2387388" y="3802038"/>
                  <a:pt x="2399272" y="3800055"/>
                </a:cubicBezTo>
                <a:cubicBezTo>
                  <a:pt x="2387388" y="3796088"/>
                  <a:pt x="2387388" y="3796088"/>
                  <a:pt x="2387388" y="3796088"/>
                </a:cubicBezTo>
                <a:lnTo>
                  <a:pt x="2370697" y="3802774"/>
                </a:lnTo>
                <a:lnTo>
                  <a:pt x="2368138" y="3799001"/>
                </a:lnTo>
                <a:cubicBezTo>
                  <a:pt x="2366839" y="3797328"/>
                  <a:pt x="2370552" y="3804022"/>
                  <a:pt x="2367581" y="3804022"/>
                </a:cubicBezTo>
                <a:cubicBezTo>
                  <a:pt x="2367581" y="3804022"/>
                  <a:pt x="2367581" y="3804022"/>
                  <a:pt x="2370057" y="3803030"/>
                </a:cubicBezTo>
                <a:lnTo>
                  <a:pt x="2370697" y="3802774"/>
                </a:lnTo>
                <a:lnTo>
                  <a:pt x="2371543" y="3804022"/>
                </a:lnTo>
                <a:cubicBezTo>
                  <a:pt x="2367581" y="3811955"/>
                  <a:pt x="2367581" y="3811955"/>
                  <a:pt x="2367581" y="3811955"/>
                </a:cubicBezTo>
                <a:cubicBezTo>
                  <a:pt x="2335891" y="3811955"/>
                  <a:pt x="2335891" y="3811955"/>
                  <a:pt x="2335891" y="3811955"/>
                </a:cubicBezTo>
                <a:cubicBezTo>
                  <a:pt x="2335891" y="3807988"/>
                  <a:pt x="2331929" y="3819888"/>
                  <a:pt x="2331929" y="3804022"/>
                </a:cubicBezTo>
                <a:cubicBezTo>
                  <a:pt x="2316084" y="3815922"/>
                  <a:pt x="2359659" y="3776255"/>
                  <a:pt x="2312123" y="3819888"/>
                </a:cubicBezTo>
                <a:cubicBezTo>
                  <a:pt x="2304200" y="3827822"/>
                  <a:pt x="2304200" y="3827822"/>
                  <a:pt x="2304200" y="3827822"/>
                </a:cubicBezTo>
                <a:cubicBezTo>
                  <a:pt x="2304200" y="3807988"/>
                  <a:pt x="2304200" y="3807988"/>
                  <a:pt x="2304200" y="3807988"/>
                </a:cubicBezTo>
                <a:cubicBezTo>
                  <a:pt x="2236857" y="3819888"/>
                  <a:pt x="2236857" y="3819888"/>
                  <a:pt x="2236857" y="3819888"/>
                </a:cubicBezTo>
                <a:lnTo>
                  <a:pt x="2234250" y="3825110"/>
                </a:lnTo>
                <a:lnTo>
                  <a:pt x="2209128" y="3827822"/>
                </a:lnTo>
                <a:cubicBezTo>
                  <a:pt x="2228935" y="3835755"/>
                  <a:pt x="2228935" y="3835755"/>
                  <a:pt x="2228935" y="3835755"/>
                </a:cubicBezTo>
                <a:cubicBezTo>
                  <a:pt x="2213089" y="3835755"/>
                  <a:pt x="2213089" y="3835755"/>
                  <a:pt x="2213089" y="3835755"/>
                </a:cubicBezTo>
                <a:cubicBezTo>
                  <a:pt x="2197244" y="3839721"/>
                  <a:pt x="2197244" y="3839721"/>
                  <a:pt x="2197244" y="3839721"/>
                </a:cubicBezTo>
                <a:cubicBezTo>
                  <a:pt x="2185360" y="3827822"/>
                  <a:pt x="2185360" y="3827822"/>
                  <a:pt x="2185360" y="3827822"/>
                </a:cubicBezTo>
                <a:cubicBezTo>
                  <a:pt x="2189321" y="3815922"/>
                  <a:pt x="2189321" y="3815922"/>
                  <a:pt x="2189321" y="3815922"/>
                </a:cubicBezTo>
                <a:cubicBezTo>
                  <a:pt x="2173476" y="3815922"/>
                  <a:pt x="2173476" y="3815922"/>
                  <a:pt x="2173476" y="3815922"/>
                </a:cubicBezTo>
                <a:cubicBezTo>
                  <a:pt x="2173476" y="3819888"/>
                  <a:pt x="2173476" y="3819888"/>
                  <a:pt x="2173476" y="3819888"/>
                </a:cubicBezTo>
                <a:cubicBezTo>
                  <a:pt x="2181399" y="3827822"/>
                  <a:pt x="2181399" y="3827822"/>
                  <a:pt x="2181399" y="3827822"/>
                </a:cubicBezTo>
                <a:cubicBezTo>
                  <a:pt x="2153669" y="3835755"/>
                  <a:pt x="2153669" y="3835755"/>
                  <a:pt x="2153669" y="3835755"/>
                </a:cubicBezTo>
                <a:cubicBezTo>
                  <a:pt x="2149708" y="3835755"/>
                  <a:pt x="2145747" y="3831788"/>
                  <a:pt x="2141785" y="3843688"/>
                </a:cubicBezTo>
                <a:cubicBezTo>
                  <a:pt x="2145747" y="3847655"/>
                  <a:pt x="2145747" y="3847655"/>
                  <a:pt x="2145747" y="3847655"/>
                </a:cubicBezTo>
                <a:cubicBezTo>
                  <a:pt x="2157631" y="3847655"/>
                  <a:pt x="2157631" y="3847655"/>
                  <a:pt x="2157631" y="3847655"/>
                </a:cubicBezTo>
                <a:cubicBezTo>
                  <a:pt x="2145747" y="3855588"/>
                  <a:pt x="2145747" y="3855588"/>
                  <a:pt x="2145747" y="3855588"/>
                </a:cubicBezTo>
                <a:cubicBezTo>
                  <a:pt x="2118017" y="3847655"/>
                  <a:pt x="2118017" y="3847655"/>
                  <a:pt x="2118017" y="3847655"/>
                </a:cubicBezTo>
                <a:cubicBezTo>
                  <a:pt x="2114056" y="3855588"/>
                  <a:pt x="2114056" y="3855588"/>
                  <a:pt x="2114056" y="3855588"/>
                </a:cubicBezTo>
                <a:cubicBezTo>
                  <a:pt x="2106133" y="3855588"/>
                  <a:pt x="2098211" y="3871455"/>
                  <a:pt x="2090288" y="3855588"/>
                </a:cubicBezTo>
                <a:cubicBezTo>
                  <a:pt x="2082365" y="3863521"/>
                  <a:pt x="2082365" y="3863521"/>
                  <a:pt x="2082365" y="3863521"/>
                </a:cubicBezTo>
                <a:cubicBezTo>
                  <a:pt x="2090288" y="3871455"/>
                  <a:pt x="2090288" y="3871455"/>
                  <a:pt x="2090288" y="3871455"/>
                </a:cubicBezTo>
                <a:cubicBezTo>
                  <a:pt x="2066520" y="3863521"/>
                  <a:pt x="2066520" y="3863521"/>
                  <a:pt x="2066520" y="3863521"/>
                </a:cubicBezTo>
                <a:cubicBezTo>
                  <a:pt x="2062559" y="3863521"/>
                  <a:pt x="2054636" y="3859555"/>
                  <a:pt x="2050675" y="3867488"/>
                </a:cubicBezTo>
                <a:cubicBezTo>
                  <a:pt x="2054636" y="3875421"/>
                  <a:pt x="2054636" y="3875421"/>
                  <a:pt x="2054636" y="3875421"/>
                </a:cubicBezTo>
                <a:cubicBezTo>
                  <a:pt x="2038791" y="3863521"/>
                  <a:pt x="2038791" y="3863521"/>
                  <a:pt x="2038791" y="3863521"/>
                </a:cubicBezTo>
                <a:cubicBezTo>
                  <a:pt x="2018984" y="3875421"/>
                  <a:pt x="2018984" y="3875421"/>
                  <a:pt x="2018984" y="3875421"/>
                </a:cubicBezTo>
                <a:cubicBezTo>
                  <a:pt x="2018984" y="3863521"/>
                  <a:pt x="2018984" y="3863521"/>
                  <a:pt x="2018984" y="3863521"/>
                </a:cubicBezTo>
                <a:cubicBezTo>
                  <a:pt x="2007100" y="3867488"/>
                  <a:pt x="2007100" y="3867488"/>
                  <a:pt x="2007100" y="3867488"/>
                </a:cubicBezTo>
                <a:cubicBezTo>
                  <a:pt x="2007100" y="3867488"/>
                  <a:pt x="2011061" y="3867488"/>
                  <a:pt x="2007100" y="3863521"/>
                </a:cubicBezTo>
                <a:cubicBezTo>
                  <a:pt x="2007100" y="3859555"/>
                  <a:pt x="2007100" y="3859555"/>
                  <a:pt x="2007100" y="3859555"/>
                </a:cubicBezTo>
                <a:cubicBezTo>
                  <a:pt x="1987293" y="3875421"/>
                  <a:pt x="1987293" y="3875421"/>
                  <a:pt x="1987293" y="3875421"/>
                </a:cubicBezTo>
                <a:cubicBezTo>
                  <a:pt x="1967487" y="3875421"/>
                  <a:pt x="1967487" y="3875421"/>
                  <a:pt x="1967487" y="3875421"/>
                </a:cubicBezTo>
                <a:cubicBezTo>
                  <a:pt x="1971448" y="3883355"/>
                  <a:pt x="1971448" y="3883355"/>
                  <a:pt x="1971448" y="3883355"/>
                </a:cubicBezTo>
                <a:cubicBezTo>
                  <a:pt x="1967487" y="3883355"/>
                  <a:pt x="1967487" y="3883355"/>
                  <a:pt x="1967487" y="3883355"/>
                </a:cubicBezTo>
                <a:cubicBezTo>
                  <a:pt x="1971448" y="3895255"/>
                  <a:pt x="1971448" y="3895255"/>
                  <a:pt x="1971448" y="3895255"/>
                </a:cubicBezTo>
                <a:cubicBezTo>
                  <a:pt x="1915990" y="3899221"/>
                  <a:pt x="1915990" y="3899221"/>
                  <a:pt x="1915990" y="3899221"/>
                </a:cubicBezTo>
                <a:cubicBezTo>
                  <a:pt x="1872415" y="3903188"/>
                  <a:pt x="1872415" y="3903188"/>
                  <a:pt x="1872415" y="3903188"/>
                </a:cubicBezTo>
                <a:cubicBezTo>
                  <a:pt x="1868454" y="3899221"/>
                  <a:pt x="1868454" y="3899221"/>
                  <a:pt x="1868454" y="3899221"/>
                </a:cubicBezTo>
                <a:cubicBezTo>
                  <a:pt x="1919951" y="3887321"/>
                  <a:pt x="1919951" y="3887321"/>
                  <a:pt x="1919951" y="3887321"/>
                </a:cubicBezTo>
                <a:cubicBezTo>
                  <a:pt x="1931835" y="3883355"/>
                  <a:pt x="1931835" y="3883355"/>
                  <a:pt x="1931835" y="3883355"/>
                </a:cubicBezTo>
                <a:cubicBezTo>
                  <a:pt x="1935796" y="3879388"/>
                  <a:pt x="1935796" y="3879388"/>
                  <a:pt x="1935796" y="3879388"/>
                </a:cubicBezTo>
                <a:cubicBezTo>
                  <a:pt x="1915990" y="3879388"/>
                  <a:pt x="1915990" y="3879388"/>
                  <a:pt x="1915990" y="3879388"/>
                </a:cubicBezTo>
                <a:cubicBezTo>
                  <a:pt x="1912028" y="3871455"/>
                  <a:pt x="1912028" y="3871455"/>
                  <a:pt x="1912028" y="3871455"/>
                </a:cubicBezTo>
                <a:cubicBezTo>
                  <a:pt x="1884299" y="3879388"/>
                  <a:pt x="1884299" y="3879388"/>
                  <a:pt x="1884299" y="3879388"/>
                </a:cubicBezTo>
                <a:cubicBezTo>
                  <a:pt x="1876376" y="3879388"/>
                  <a:pt x="1876376" y="3879388"/>
                  <a:pt x="1876376" y="3879388"/>
                </a:cubicBezTo>
                <a:cubicBezTo>
                  <a:pt x="1856570" y="3891288"/>
                  <a:pt x="1856570" y="3891288"/>
                  <a:pt x="1856570" y="3891288"/>
                </a:cubicBezTo>
                <a:cubicBezTo>
                  <a:pt x="1852608" y="3887321"/>
                  <a:pt x="1852608" y="3887321"/>
                  <a:pt x="1852608" y="3887321"/>
                </a:cubicBezTo>
                <a:cubicBezTo>
                  <a:pt x="1836763" y="3891288"/>
                  <a:pt x="1836763" y="3891288"/>
                  <a:pt x="1836763" y="3891288"/>
                </a:cubicBezTo>
                <a:cubicBezTo>
                  <a:pt x="1836763" y="3891288"/>
                  <a:pt x="1852608" y="3879388"/>
                  <a:pt x="1828840" y="3887321"/>
                </a:cubicBezTo>
                <a:cubicBezTo>
                  <a:pt x="1840724" y="3867488"/>
                  <a:pt x="1840724" y="3867488"/>
                  <a:pt x="1840724" y="3867488"/>
                </a:cubicBezTo>
                <a:cubicBezTo>
                  <a:pt x="1824879" y="3871455"/>
                  <a:pt x="1824879" y="3871455"/>
                  <a:pt x="1824879" y="3871455"/>
                </a:cubicBezTo>
                <a:lnTo>
                  <a:pt x="1819288" y="3885450"/>
                </a:lnTo>
                <a:lnTo>
                  <a:pt x="1812066" y="3885710"/>
                </a:lnTo>
                <a:lnTo>
                  <a:pt x="1815110" y="3889182"/>
                </a:lnTo>
                <a:lnTo>
                  <a:pt x="1812028" y="3889661"/>
                </a:lnTo>
                <a:cubicBezTo>
                  <a:pt x="1806558" y="3890235"/>
                  <a:pt x="1799130" y="3890792"/>
                  <a:pt x="1789227" y="3891288"/>
                </a:cubicBezTo>
                <a:cubicBezTo>
                  <a:pt x="1769420" y="3883355"/>
                  <a:pt x="1769420" y="3883355"/>
                  <a:pt x="1769420" y="3883355"/>
                </a:cubicBezTo>
                <a:cubicBezTo>
                  <a:pt x="1765459" y="3875421"/>
                  <a:pt x="1765459" y="3875421"/>
                  <a:pt x="1765459" y="3875421"/>
                </a:cubicBezTo>
                <a:cubicBezTo>
                  <a:pt x="1729807" y="3879388"/>
                  <a:pt x="1729807" y="3879388"/>
                  <a:pt x="1729807" y="3879388"/>
                </a:cubicBezTo>
                <a:cubicBezTo>
                  <a:pt x="1737730" y="3883355"/>
                  <a:pt x="1737730" y="3883355"/>
                  <a:pt x="1737730" y="3883355"/>
                </a:cubicBezTo>
                <a:cubicBezTo>
                  <a:pt x="1765459" y="3883355"/>
                  <a:pt x="1765459" y="3883355"/>
                  <a:pt x="1765459" y="3883355"/>
                </a:cubicBezTo>
                <a:cubicBezTo>
                  <a:pt x="1749614" y="3899221"/>
                  <a:pt x="1749614" y="3899221"/>
                  <a:pt x="1749614" y="3899221"/>
                </a:cubicBezTo>
                <a:cubicBezTo>
                  <a:pt x="1721884" y="3903188"/>
                  <a:pt x="1721884" y="3903188"/>
                  <a:pt x="1721884" y="3903188"/>
                </a:cubicBezTo>
                <a:cubicBezTo>
                  <a:pt x="1725846" y="3899221"/>
                  <a:pt x="1725846" y="3899221"/>
                  <a:pt x="1725846" y="3899221"/>
                </a:cubicBezTo>
                <a:cubicBezTo>
                  <a:pt x="1713962" y="3895255"/>
                  <a:pt x="1713962" y="3895255"/>
                  <a:pt x="1713962" y="3895255"/>
                </a:cubicBezTo>
                <a:cubicBezTo>
                  <a:pt x="1690193" y="3899221"/>
                  <a:pt x="1690193" y="3899221"/>
                  <a:pt x="1690193" y="3899221"/>
                </a:cubicBezTo>
                <a:cubicBezTo>
                  <a:pt x="1658503" y="3899221"/>
                  <a:pt x="1658503" y="3899221"/>
                  <a:pt x="1658503" y="3899221"/>
                </a:cubicBezTo>
                <a:cubicBezTo>
                  <a:pt x="1626812" y="3895255"/>
                  <a:pt x="1626812" y="3895255"/>
                  <a:pt x="1626812" y="3895255"/>
                </a:cubicBezTo>
                <a:cubicBezTo>
                  <a:pt x="1587199" y="3903188"/>
                  <a:pt x="1587199" y="3903188"/>
                  <a:pt x="1587199" y="3903188"/>
                </a:cubicBezTo>
                <a:cubicBezTo>
                  <a:pt x="1575315" y="3899221"/>
                  <a:pt x="1575315" y="3899221"/>
                  <a:pt x="1575315" y="3899221"/>
                </a:cubicBezTo>
                <a:cubicBezTo>
                  <a:pt x="1567392" y="3903188"/>
                  <a:pt x="1567392" y="3903188"/>
                  <a:pt x="1567392" y="3903188"/>
                </a:cubicBezTo>
                <a:cubicBezTo>
                  <a:pt x="1559470" y="3903188"/>
                  <a:pt x="1553528" y="3903188"/>
                  <a:pt x="1549071" y="3903188"/>
                </a:cubicBezTo>
                <a:lnTo>
                  <a:pt x="1548774" y="3903188"/>
                </a:lnTo>
                <a:lnTo>
                  <a:pt x="1555508" y="3899221"/>
                </a:lnTo>
                <a:cubicBezTo>
                  <a:pt x="1549566" y="3896246"/>
                  <a:pt x="1565907" y="3893271"/>
                  <a:pt x="1559408" y="3891970"/>
                </a:cubicBezTo>
                <a:lnTo>
                  <a:pt x="1545412" y="3891365"/>
                </a:lnTo>
                <a:lnTo>
                  <a:pt x="1545419" y="3891350"/>
                </a:lnTo>
                <a:cubicBezTo>
                  <a:pt x="1550061" y="3887074"/>
                  <a:pt x="1557489" y="3883355"/>
                  <a:pt x="1515895" y="3895255"/>
                </a:cubicBezTo>
                <a:cubicBezTo>
                  <a:pt x="1496088" y="3891288"/>
                  <a:pt x="1496088" y="3891288"/>
                  <a:pt x="1496088" y="3891288"/>
                </a:cubicBezTo>
                <a:lnTo>
                  <a:pt x="1497183" y="3890505"/>
                </a:lnTo>
                <a:lnTo>
                  <a:pt x="1498874" y="3889615"/>
                </a:lnTo>
                <a:cubicBezTo>
                  <a:pt x="1500421" y="3888685"/>
                  <a:pt x="1500297" y="3888561"/>
                  <a:pt x="1499554" y="3888809"/>
                </a:cubicBezTo>
                <a:lnTo>
                  <a:pt x="1497183" y="3890505"/>
                </a:lnTo>
                <a:lnTo>
                  <a:pt x="1488166" y="3895255"/>
                </a:lnTo>
                <a:cubicBezTo>
                  <a:pt x="1496088" y="3907155"/>
                  <a:pt x="1496088" y="3907155"/>
                  <a:pt x="1496088" y="3907155"/>
                </a:cubicBezTo>
                <a:cubicBezTo>
                  <a:pt x="1488166" y="3911121"/>
                  <a:pt x="1488166" y="3911121"/>
                  <a:pt x="1488166" y="3911121"/>
                </a:cubicBezTo>
                <a:cubicBezTo>
                  <a:pt x="1480243" y="3911121"/>
                  <a:pt x="1480243" y="3911121"/>
                  <a:pt x="1480243" y="3911121"/>
                </a:cubicBezTo>
                <a:lnTo>
                  <a:pt x="1479255" y="3909143"/>
                </a:lnTo>
                <a:lnTo>
                  <a:pt x="1484080" y="3908208"/>
                </a:lnTo>
                <a:cubicBezTo>
                  <a:pt x="1503763" y="3900957"/>
                  <a:pt x="1482224" y="3894263"/>
                  <a:pt x="1476282" y="3903188"/>
                </a:cubicBezTo>
                <a:cubicBezTo>
                  <a:pt x="1476282" y="3903188"/>
                  <a:pt x="1476282" y="3903188"/>
                  <a:pt x="1476777" y="3904180"/>
                </a:cubicBezTo>
                <a:lnTo>
                  <a:pt x="1479255" y="3909143"/>
                </a:lnTo>
                <a:lnTo>
                  <a:pt x="1448552" y="3915088"/>
                </a:lnTo>
                <a:cubicBezTo>
                  <a:pt x="1436668" y="3919055"/>
                  <a:pt x="1436668" y="3919055"/>
                  <a:pt x="1436668" y="3919055"/>
                </a:cubicBezTo>
                <a:cubicBezTo>
                  <a:pt x="1424784" y="3919055"/>
                  <a:pt x="1424784" y="3919055"/>
                  <a:pt x="1424784" y="3919055"/>
                </a:cubicBezTo>
                <a:cubicBezTo>
                  <a:pt x="1432707" y="3915088"/>
                  <a:pt x="1432707" y="3915088"/>
                  <a:pt x="1432707" y="3915088"/>
                </a:cubicBezTo>
                <a:cubicBezTo>
                  <a:pt x="1404978" y="3903188"/>
                  <a:pt x="1404978" y="3903188"/>
                  <a:pt x="1404978" y="3903188"/>
                </a:cubicBezTo>
                <a:cubicBezTo>
                  <a:pt x="1393094" y="3903188"/>
                  <a:pt x="1393094" y="3903188"/>
                  <a:pt x="1393094" y="3903188"/>
                </a:cubicBezTo>
                <a:cubicBezTo>
                  <a:pt x="1393094" y="3899221"/>
                  <a:pt x="1393094" y="3899221"/>
                  <a:pt x="1393094" y="3899221"/>
                </a:cubicBezTo>
                <a:cubicBezTo>
                  <a:pt x="1401016" y="3895255"/>
                  <a:pt x="1401016" y="3895255"/>
                  <a:pt x="1401016" y="3895255"/>
                </a:cubicBezTo>
                <a:cubicBezTo>
                  <a:pt x="1389132" y="3891288"/>
                  <a:pt x="1389132" y="3891288"/>
                  <a:pt x="1389132" y="3891288"/>
                </a:cubicBezTo>
                <a:cubicBezTo>
                  <a:pt x="1385171" y="3903188"/>
                  <a:pt x="1385171" y="3903188"/>
                  <a:pt x="1385171" y="3903188"/>
                </a:cubicBezTo>
                <a:cubicBezTo>
                  <a:pt x="1381210" y="3903188"/>
                  <a:pt x="1393094" y="3899221"/>
                  <a:pt x="1377248" y="3899221"/>
                </a:cubicBezTo>
                <a:cubicBezTo>
                  <a:pt x="1381210" y="3895255"/>
                  <a:pt x="1381210" y="3895255"/>
                  <a:pt x="1381210" y="3895255"/>
                </a:cubicBezTo>
                <a:cubicBezTo>
                  <a:pt x="1381210" y="3891288"/>
                  <a:pt x="1381210" y="3891288"/>
                  <a:pt x="1381210" y="3891288"/>
                </a:cubicBezTo>
                <a:cubicBezTo>
                  <a:pt x="1365364" y="3899221"/>
                  <a:pt x="1365364" y="3899221"/>
                  <a:pt x="1365364" y="3899221"/>
                </a:cubicBezTo>
                <a:cubicBezTo>
                  <a:pt x="1369326" y="3891288"/>
                  <a:pt x="1369326" y="3891288"/>
                  <a:pt x="1369326" y="3891288"/>
                </a:cubicBezTo>
                <a:cubicBezTo>
                  <a:pt x="1349519" y="3895255"/>
                  <a:pt x="1349519" y="3895255"/>
                  <a:pt x="1349519" y="3895255"/>
                </a:cubicBezTo>
                <a:cubicBezTo>
                  <a:pt x="1345558" y="3903188"/>
                  <a:pt x="1345558" y="3903188"/>
                  <a:pt x="1345558" y="3903188"/>
                </a:cubicBezTo>
                <a:cubicBezTo>
                  <a:pt x="1333674" y="3899221"/>
                  <a:pt x="1365364" y="3887321"/>
                  <a:pt x="1337635" y="3895255"/>
                </a:cubicBezTo>
                <a:cubicBezTo>
                  <a:pt x="1329712" y="3907155"/>
                  <a:pt x="1329712" y="3907155"/>
                  <a:pt x="1329712" y="3907155"/>
                </a:cubicBezTo>
                <a:cubicBezTo>
                  <a:pt x="1329712" y="3903188"/>
                  <a:pt x="1329712" y="3903188"/>
                  <a:pt x="1329712" y="3903188"/>
                </a:cubicBezTo>
                <a:cubicBezTo>
                  <a:pt x="1321790" y="3911121"/>
                  <a:pt x="1321790" y="3911121"/>
                  <a:pt x="1321790" y="3911121"/>
                </a:cubicBezTo>
                <a:cubicBezTo>
                  <a:pt x="1329712" y="3899221"/>
                  <a:pt x="1329712" y="3899221"/>
                  <a:pt x="1329712" y="3899221"/>
                </a:cubicBezTo>
                <a:cubicBezTo>
                  <a:pt x="1317828" y="3887321"/>
                  <a:pt x="1317828" y="3887321"/>
                  <a:pt x="1317828" y="3887321"/>
                </a:cubicBezTo>
                <a:cubicBezTo>
                  <a:pt x="1305944" y="3895255"/>
                  <a:pt x="1305944" y="3895255"/>
                  <a:pt x="1305944" y="3895255"/>
                </a:cubicBezTo>
                <a:cubicBezTo>
                  <a:pt x="1301983" y="3899221"/>
                  <a:pt x="1301983" y="3899221"/>
                  <a:pt x="1309906" y="3899221"/>
                </a:cubicBezTo>
                <a:cubicBezTo>
                  <a:pt x="1309906" y="3903188"/>
                  <a:pt x="1309906" y="3903188"/>
                  <a:pt x="1305944" y="3903188"/>
                </a:cubicBezTo>
                <a:cubicBezTo>
                  <a:pt x="1298022" y="3899221"/>
                  <a:pt x="1298022" y="3899221"/>
                  <a:pt x="1298022" y="3899221"/>
                </a:cubicBezTo>
                <a:cubicBezTo>
                  <a:pt x="1290099" y="3903188"/>
                  <a:pt x="1290099" y="3903188"/>
                  <a:pt x="1290099" y="3903188"/>
                </a:cubicBezTo>
                <a:cubicBezTo>
                  <a:pt x="1290099" y="3911121"/>
                  <a:pt x="1290099" y="3911121"/>
                  <a:pt x="1290099" y="3911121"/>
                </a:cubicBezTo>
                <a:cubicBezTo>
                  <a:pt x="1290099" y="3915088"/>
                  <a:pt x="1290099" y="3915088"/>
                  <a:pt x="1290099" y="3915088"/>
                </a:cubicBezTo>
                <a:cubicBezTo>
                  <a:pt x="1282176" y="3915088"/>
                  <a:pt x="1282176" y="3915088"/>
                  <a:pt x="1282176" y="3915088"/>
                </a:cubicBezTo>
                <a:cubicBezTo>
                  <a:pt x="1282176" y="3899221"/>
                  <a:pt x="1282176" y="3899221"/>
                  <a:pt x="1282176" y="3899221"/>
                </a:cubicBezTo>
                <a:cubicBezTo>
                  <a:pt x="1266331" y="3895255"/>
                  <a:pt x="1266331" y="3895255"/>
                  <a:pt x="1266331" y="3895255"/>
                </a:cubicBezTo>
                <a:cubicBezTo>
                  <a:pt x="1290099" y="3891288"/>
                  <a:pt x="1290099" y="3891288"/>
                  <a:pt x="1290099" y="3891288"/>
                </a:cubicBezTo>
                <a:cubicBezTo>
                  <a:pt x="1290099" y="3879388"/>
                  <a:pt x="1258408" y="3911121"/>
                  <a:pt x="1294060" y="3879388"/>
                </a:cubicBezTo>
                <a:cubicBezTo>
                  <a:pt x="1290099" y="3879388"/>
                  <a:pt x="1290099" y="3879388"/>
                  <a:pt x="1290099" y="3879388"/>
                </a:cubicBezTo>
                <a:cubicBezTo>
                  <a:pt x="1282176" y="3867488"/>
                  <a:pt x="1282176" y="3867488"/>
                  <a:pt x="1282176" y="3867488"/>
                </a:cubicBezTo>
                <a:lnTo>
                  <a:pt x="1282176" y="3862332"/>
                </a:lnTo>
                <a:lnTo>
                  <a:pt x="1285519" y="3862778"/>
                </a:lnTo>
                <a:cubicBezTo>
                  <a:pt x="1290346" y="3862530"/>
                  <a:pt x="1297031" y="3861539"/>
                  <a:pt x="1305944" y="3859555"/>
                </a:cubicBezTo>
                <a:cubicBezTo>
                  <a:pt x="1309906" y="3863521"/>
                  <a:pt x="1309906" y="3863521"/>
                  <a:pt x="1309906" y="3863521"/>
                </a:cubicBezTo>
                <a:cubicBezTo>
                  <a:pt x="1313867" y="3855588"/>
                  <a:pt x="1313867" y="3855588"/>
                  <a:pt x="1313867" y="3855588"/>
                </a:cubicBezTo>
                <a:cubicBezTo>
                  <a:pt x="1337635" y="3863521"/>
                  <a:pt x="1337635" y="3863521"/>
                  <a:pt x="1337635" y="3863521"/>
                </a:cubicBezTo>
                <a:cubicBezTo>
                  <a:pt x="1337635" y="3867488"/>
                  <a:pt x="1337635" y="3867488"/>
                  <a:pt x="1337635" y="3867488"/>
                </a:cubicBezTo>
                <a:cubicBezTo>
                  <a:pt x="1361403" y="3855588"/>
                  <a:pt x="1361403" y="3855588"/>
                  <a:pt x="1361403" y="3855588"/>
                </a:cubicBezTo>
                <a:cubicBezTo>
                  <a:pt x="1357441" y="3843688"/>
                  <a:pt x="1357441" y="3843688"/>
                  <a:pt x="1357441" y="3843688"/>
                </a:cubicBezTo>
                <a:cubicBezTo>
                  <a:pt x="1377248" y="3847655"/>
                  <a:pt x="1377248" y="3847655"/>
                  <a:pt x="1377248" y="3847655"/>
                </a:cubicBezTo>
                <a:cubicBezTo>
                  <a:pt x="1381210" y="3843688"/>
                  <a:pt x="1381210" y="3843688"/>
                  <a:pt x="1381210" y="3843688"/>
                </a:cubicBezTo>
                <a:cubicBezTo>
                  <a:pt x="1385171" y="3839721"/>
                  <a:pt x="1385171" y="3839721"/>
                  <a:pt x="1385171" y="3839721"/>
                </a:cubicBezTo>
                <a:cubicBezTo>
                  <a:pt x="1385171" y="3839721"/>
                  <a:pt x="1393094" y="3843688"/>
                  <a:pt x="1385171" y="3843688"/>
                </a:cubicBezTo>
                <a:cubicBezTo>
                  <a:pt x="1393094" y="3847655"/>
                  <a:pt x="1393094" y="3847655"/>
                  <a:pt x="1393094" y="3847655"/>
                </a:cubicBezTo>
                <a:cubicBezTo>
                  <a:pt x="1393094" y="3843688"/>
                  <a:pt x="1393094" y="3843688"/>
                  <a:pt x="1393094" y="3843688"/>
                </a:cubicBezTo>
                <a:cubicBezTo>
                  <a:pt x="1401016" y="3855588"/>
                  <a:pt x="1401016" y="3855588"/>
                  <a:pt x="1401016" y="3855588"/>
                </a:cubicBezTo>
                <a:cubicBezTo>
                  <a:pt x="1460436" y="3843688"/>
                  <a:pt x="1460436" y="3843688"/>
                  <a:pt x="1460436" y="3843688"/>
                </a:cubicBezTo>
                <a:cubicBezTo>
                  <a:pt x="1456475" y="3847655"/>
                  <a:pt x="1456475" y="3847655"/>
                  <a:pt x="1456475" y="3847655"/>
                </a:cubicBezTo>
                <a:cubicBezTo>
                  <a:pt x="1432707" y="3855588"/>
                  <a:pt x="1432707" y="3855588"/>
                  <a:pt x="1432707" y="3855588"/>
                </a:cubicBezTo>
                <a:cubicBezTo>
                  <a:pt x="1408939" y="3863521"/>
                  <a:pt x="1408939" y="3863521"/>
                  <a:pt x="1408939" y="3863521"/>
                </a:cubicBezTo>
                <a:cubicBezTo>
                  <a:pt x="1408939" y="3871455"/>
                  <a:pt x="1408939" y="3871455"/>
                  <a:pt x="1408939" y="3871455"/>
                </a:cubicBezTo>
                <a:lnTo>
                  <a:pt x="1415338" y="3872828"/>
                </a:lnTo>
                <a:lnTo>
                  <a:pt x="1414711" y="3872985"/>
                </a:lnTo>
                <a:lnTo>
                  <a:pt x="1404978" y="3871455"/>
                </a:lnTo>
                <a:cubicBezTo>
                  <a:pt x="1404978" y="3875421"/>
                  <a:pt x="1404978" y="3875421"/>
                  <a:pt x="1404978" y="3875421"/>
                </a:cubicBezTo>
                <a:lnTo>
                  <a:pt x="1414711" y="3872985"/>
                </a:lnTo>
                <a:lnTo>
                  <a:pt x="1415624" y="3873128"/>
                </a:lnTo>
                <a:cubicBezTo>
                  <a:pt x="1417109" y="3873314"/>
                  <a:pt x="1416862" y="3873190"/>
                  <a:pt x="1415871" y="3872942"/>
                </a:cubicBezTo>
                <a:lnTo>
                  <a:pt x="1415338" y="3872828"/>
                </a:lnTo>
                <a:lnTo>
                  <a:pt x="1418842" y="3871951"/>
                </a:lnTo>
                <a:cubicBezTo>
                  <a:pt x="1420823" y="3871455"/>
                  <a:pt x="1420823" y="3871455"/>
                  <a:pt x="1420823" y="3871455"/>
                </a:cubicBezTo>
                <a:cubicBezTo>
                  <a:pt x="1448552" y="3875421"/>
                  <a:pt x="1448552" y="3875421"/>
                  <a:pt x="1448552" y="3875421"/>
                </a:cubicBezTo>
                <a:cubicBezTo>
                  <a:pt x="1472320" y="3863521"/>
                  <a:pt x="1472320" y="3863521"/>
                  <a:pt x="1472320" y="3863521"/>
                </a:cubicBezTo>
                <a:cubicBezTo>
                  <a:pt x="1484204" y="3863521"/>
                  <a:pt x="1484204" y="3863521"/>
                  <a:pt x="1484204" y="3863521"/>
                </a:cubicBezTo>
                <a:cubicBezTo>
                  <a:pt x="1496088" y="3847655"/>
                  <a:pt x="1496088" y="3847655"/>
                  <a:pt x="1496088" y="3847655"/>
                </a:cubicBezTo>
                <a:cubicBezTo>
                  <a:pt x="1504011" y="3851621"/>
                  <a:pt x="1504011" y="3851621"/>
                  <a:pt x="1504011" y="3851621"/>
                </a:cubicBezTo>
                <a:cubicBezTo>
                  <a:pt x="1531740" y="3847655"/>
                  <a:pt x="1531740" y="3847655"/>
                  <a:pt x="1531740" y="3847655"/>
                </a:cubicBezTo>
                <a:cubicBezTo>
                  <a:pt x="1527779" y="3859555"/>
                  <a:pt x="1527779" y="3859555"/>
                  <a:pt x="1527779" y="3859555"/>
                </a:cubicBezTo>
                <a:cubicBezTo>
                  <a:pt x="1527779" y="3851621"/>
                  <a:pt x="1527779" y="3851621"/>
                  <a:pt x="1527779" y="3851621"/>
                </a:cubicBezTo>
                <a:cubicBezTo>
                  <a:pt x="1511933" y="3855588"/>
                  <a:pt x="1511933" y="3855588"/>
                  <a:pt x="1511933" y="3855588"/>
                </a:cubicBezTo>
                <a:cubicBezTo>
                  <a:pt x="1500049" y="3867488"/>
                  <a:pt x="1500049" y="3867488"/>
                  <a:pt x="1500049" y="3867488"/>
                </a:cubicBezTo>
                <a:cubicBezTo>
                  <a:pt x="1500049" y="3867488"/>
                  <a:pt x="1500049" y="3875421"/>
                  <a:pt x="1496088" y="3863521"/>
                </a:cubicBezTo>
                <a:cubicBezTo>
                  <a:pt x="1496088" y="3875421"/>
                  <a:pt x="1496088" y="3875421"/>
                  <a:pt x="1496088" y="3875421"/>
                </a:cubicBezTo>
                <a:cubicBezTo>
                  <a:pt x="1511933" y="3875421"/>
                  <a:pt x="1511933" y="3875421"/>
                  <a:pt x="1511933" y="3875421"/>
                </a:cubicBezTo>
                <a:cubicBezTo>
                  <a:pt x="1523817" y="3883355"/>
                  <a:pt x="1523817" y="3883355"/>
                  <a:pt x="1523817" y="3883355"/>
                </a:cubicBezTo>
                <a:cubicBezTo>
                  <a:pt x="1543624" y="3879388"/>
                  <a:pt x="1543624" y="3879388"/>
                  <a:pt x="1543624" y="3879388"/>
                </a:cubicBezTo>
                <a:cubicBezTo>
                  <a:pt x="1543624" y="3867488"/>
                  <a:pt x="1543624" y="3867488"/>
                  <a:pt x="1543624" y="3867488"/>
                </a:cubicBezTo>
                <a:cubicBezTo>
                  <a:pt x="1551547" y="3867488"/>
                  <a:pt x="1547585" y="3851621"/>
                  <a:pt x="1555508" y="3863521"/>
                </a:cubicBezTo>
                <a:cubicBezTo>
                  <a:pt x="1559469" y="3863521"/>
                  <a:pt x="1535701" y="3851621"/>
                  <a:pt x="1563431" y="3875421"/>
                </a:cubicBezTo>
                <a:cubicBezTo>
                  <a:pt x="1567392" y="3871455"/>
                  <a:pt x="1567392" y="3871455"/>
                  <a:pt x="1567392" y="3871455"/>
                </a:cubicBezTo>
                <a:cubicBezTo>
                  <a:pt x="1567392" y="3879388"/>
                  <a:pt x="1567392" y="3879388"/>
                  <a:pt x="1567392" y="3879388"/>
                </a:cubicBezTo>
                <a:cubicBezTo>
                  <a:pt x="1587199" y="3863521"/>
                  <a:pt x="1587199" y="3863521"/>
                  <a:pt x="1587199" y="3863521"/>
                </a:cubicBezTo>
                <a:cubicBezTo>
                  <a:pt x="1587199" y="3859555"/>
                  <a:pt x="1587199" y="3859555"/>
                  <a:pt x="1587199" y="3859555"/>
                </a:cubicBezTo>
                <a:cubicBezTo>
                  <a:pt x="1579276" y="3855588"/>
                  <a:pt x="1579276" y="3855588"/>
                  <a:pt x="1579276" y="3855588"/>
                </a:cubicBezTo>
                <a:cubicBezTo>
                  <a:pt x="1579276" y="3851621"/>
                  <a:pt x="1579276" y="3851621"/>
                  <a:pt x="1579276" y="3851621"/>
                </a:cubicBezTo>
                <a:cubicBezTo>
                  <a:pt x="1587199" y="3851621"/>
                  <a:pt x="1587199" y="3851621"/>
                  <a:pt x="1587199" y="3851621"/>
                </a:cubicBezTo>
                <a:cubicBezTo>
                  <a:pt x="1595121" y="3863521"/>
                  <a:pt x="1595121" y="3863521"/>
                  <a:pt x="1595121" y="3863521"/>
                </a:cubicBezTo>
                <a:cubicBezTo>
                  <a:pt x="1603044" y="3859555"/>
                  <a:pt x="1603044" y="3859555"/>
                  <a:pt x="1603044" y="3859555"/>
                </a:cubicBezTo>
                <a:cubicBezTo>
                  <a:pt x="1607005" y="3851621"/>
                  <a:pt x="1614928" y="3871455"/>
                  <a:pt x="1607005" y="3847655"/>
                </a:cubicBezTo>
                <a:cubicBezTo>
                  <a:pt x="1614928" y="3859555"/>
                  <a:pt x="1614928" y="3859555"/>
                  <a:pt x="1614928" y="3859555"/>
                </a:cubicBezTo>
                <a:cubicBezTo>
                  <a:pt x="1622851" y="3851621"/>
                  <a:pt x="1622851" y="3851621"/>
                  <a:pt x="1622851" y="3851621"/>
                </a:cubicBezTo>
                <a:cubicBezTo>
                  <a:pt x="1626812" y="3863521"/>
                  <a:pt x="1626812" y="3863521"/>
                  <a:pt x="1626812" y="3863521"/>
                </a:cubicBezTo>
                <a:cubicBezTo>
                  <a:pt x="1622851" y="3871455"/>
                  <a:pt x="1622851" y="3871455"/>
                  <a:pt x="1622851" y="3871455"/>
                </a:cubicBezTo>
                <a:cubicBezTo>
                  <a:pt x="1626812" y="3875421"/>
                  <a:pt x="1626812" y="3875421"/>
                  <a:pt x="1626812" y="3875421"/>
                </a:cubicBezTo>
                <a:cubicBezTo>
                  <a:pt x="1654541" y="3871455"/>
                  <a:pt x="1654541" y="3871455"/>
                  <a:pt x="1654541" y="3871455"/>
                </a:cubicBezTo>
                <a:cubicBezTo>
                  <a:pt x="1654541" y="3867488"/>
                  <a:pt x="1654541" y="3867488"/>
                  <a:pt x="1654541" y="3867488"/>
                </a:cubicBezTo>
                <a:cubicBezTo>
                  <a:pt x="1674348" y="3871455"/>
                  <a:pt x="1674348" y="3871455"/>
                  <a:pt x="1674348" y="3871455"/>
                </a:cubicBezTo>
                <a:cubicBezTo>
                  <a:pt x="1686232" y="3867488"/>
                  <a:pt x="1686232" y="3867488"/>
                  <a:pt x="1686232" y="3867488"/>
                </a:cubicBezTo>
                <a:cubicBezTo>
                  <a:pt x="1694155" y="3871455"/>
                  <a:pt x="1694155" y="3871455"/>
                  <a:pt x="1694155" y="3871455"/>
                </a:cubicBezTo>
                <a:cubicBezTo>
                  <a:pt x="1721884" y="3859555"/>
                  <a:pt x="1721884" y="3859555"/>
                  <a:pt x="1721884" y="3859555"/>
                </a:cubicBezTo>
                <a:cubicBezTo>
                  <a:pt x="1729807" y="3851621"/>
                  <a:pt x="1729807" y="3851621"/>
                  <a:pt x="1729807" y="3851621"/>
                </a:cubicBezTo>
                <a:cubicBezTo>
                  <a:pt x="1725846" y="3847655"/>
                  <a:pt x="1745652" y="3855588"/>
                  <a:pt x="1725846" y="3843688"/>
                </a:cubicBezTo>
                <a:cubicBezTo>
                  <a:pt x="1729807" y="3835755"/>
                  <a:pt x="1729807" y="3835755"/>
                  <a:pt x="1729807" y="3835755"/>
                </a:cubicBezTo>
                <a:cubicBezTo>
                  <a:pt x="1753575" y="3843688"/>
                  <a:pt x="1753575" y="3843688"/>
                  <a:pt x="1753575" y="3843688"/>
                </a:cubicBezTo>
                <a:cubicBezTo>
                  <a:pt x="1765459" y="3855588"/>
                  <a:pt x="1765459" y="3855588"/>
                  <a:pt x="1765459" y="3855588"/>
                </a:cubicBezTo>
                <a:cubicBezTo>
                  <a:pt x="1765459" y="3859555"/>
                  <a:pt x="1773382" y="3863521"/>
                  <a:pt x="1797150" y="3855588"/>
                </a:cubicBezTo>
                <a:cubicBezTo>
                  <a:pt x="1816956" y="3863521"/>
                  <a:pt x="1816956" y="3863521"/>
                  <a:pt x="1816956" y="3863521"/>
                </a:cubicBezTo>
                <a:cubicBezTo>
                  <a:pt x="1852608" y="3855588"/>
                  <a:pt x="1852608" y="3855588"/>
                  <a:pt x="1852608" y="3855588"/>
                </a:cubicBezTo>
                <a:cubicBezTo>
                  <a:pt x="1864492" y="3843688"/>
                  <a:pt x="1864492" y="3843688"/>
                  <a:pt x="1864492" y="3843688"/>
                </a:cubicBezTo>
                <a:cubicBezTo>
                  <a:pt x="1884299" y="3851621"/>
                  <a:pt x="1884299" y="3851621"/>
                  <a:pt x="1884299" y="3851621"/>
                </a:cubicBezTo>
                <a:cubicBezTo>
                  <a:pt x="1892222" y="3835755"/>
                  <a:pt x="1892222" y="3835755"/>
                  <a:pt x="1892222" y="3835755"/>
                </a:cubicBezTo>
                <a:cubicBezTo>
                  <a:pt x="1900144" y="3835755"/>
                  <a:pt x="1884299" y="3827822"/>
                  <a:pt x="1900144" y="3831788"/>
                </a:cubicBezTo>
                <a:cubicBezTo>
                  <a:pt x="1908067" y="3831788"/>
                  <a:pt x="1904106" y="3843688"/>
                  <a:pt x="1912028" y="3835755"/>
                </a:cubicBezTo>
                <a:cubicBezTo>
                  <a:pt x="1915990" y="3827822"/>
                  <a:pt x="1915990" y="3827822"/>
                  <a:pt x="1915990" y="3827822"/>
                </a:cubicBezTo>
                <a:cubicBezTo>
                  <a:pt x="1904106" y="3823855"/>
                  <a:pt x="1904106" y="3823855"/>
                  <a:pt x="1904106" y="3823855"/>
                </a:cubicBezTo>
                <a:cubicBezTo>
                  <a:pt x="1967487" y="3819888"/>
                  <a:pt x="1967487" y="3819888"/>
                  <a:pt x="1967487" y="3819888"/>
                </a:cubicBezTo>
                <a:cubicBezTo>
                  <a:pt x="1975409" y="3819888"/>
                  <a:pt x="1975409" y="3819888"/>
                  <a:pt x="1975409" y="3819888"/>
                </a:cubicBezTo>
                <a:cubicBezTo>
                  <a:pt x="1973429" y="3819888"/>
                  <a:pt x="1972686" y="3822615"/>
                  <a:pt x="1972129" y="3826148"/>
                </a:cubicBezTo>
                <a:lnTo>
                  <a:pt x="1971172" y="3831051"/>
                </a:lnTo>
                <a:lnTo>
                  <a:pt x="1970582" y="3831169"/>
                </a:lnTo>
                <a:lnTo>
                  <a:pt x="1953078" y="3834674"/>
                </a:lnTo>
                <a:lnTo>
                  <a:pt x="1943719" y="3827822"/>
                </a:lnTo>
                <a:cubicBezTo>
                  <a:pt x="1943719" y="3827822"/>
                  <a:pt x="1947680" y="3835755"/>
                  <a:pt x="1931835" y="3831788"/>
                </a:cubicBezTo>
                <a:cubicBezTo>
                  <a:pt x="1927874" y="3827822"/>
                  <a:pt x="1927874" y="3827822"/>
                  <a:pt x="1927874" y="3827822"/>
                </a:cubicBezTo>
                <a:cubicBezTo>
                  <a:pt x="1927874" y="3835755"/>
                  <a:pt x="1923912" y="3811955"/>
                  <a:pt x="1915990" y="3835755"/>
                </a:cubicBezTo>
                <a:cubicBezTo>
                  <a:pt x="1947680" y="3835755"/>
                  <a:pt x="1947680" y="3835755"/>
                  <a:pt x="1947680" y="3835755"/>
                </a:cubicBezTo>
                <a:lnTo>
                  <a:pt x="1953078" y="3834674"/>
                </a:lnTo>
                <a:lnTo>
                  <a:pt x="1959097" y="3839081"/>
                </a:lnTo>
                <a:lnTo>
                  <a:pt x="1943719" y="3843688"/>
                </a:lnTo>
                <a:cubicBezTo>
                  <a:pt x="1947680" y="3847655"/>
                  <a:pt x="1923912" y="3843688"/>
                  <a:pt x="1951641" y="3851621"/>
                </a:cubicBezTo>
                <a:cubicBezTo>
                  <a:pt x="1967487" y="3851621"/>
                  <a:pt x="1967487" y="3851621"/>
                  <a:pt x="1967487" y="3851621"/>
                </a:cubicBezTo>
                <a:cubicBezTo>
                  <a:pt x="1971448" y="3851621"/>
                  <a:pt x="1971448" y="3851621"/>
                  <a:pt x="1971448" y="3851621"/>
                </a:cubicBezTo>
                <a:cubicBezTo>
                  <a:pt x="1959564" y="3867488"/>
                  <a:pt x="1959564" y="3867488"/>
                  <a:pt x="1959564" y="3867488"/>
                </a:cubicBezTo>
                <a:lnTo>
                  <a:pt x="1967487" y="3867488"/>
                </a:lnTo>
                <a:lnTo>
                  <a:pt x="1969963" y="3867488"/>
                </a:lnTo>
                <a:cubicBezTo>
                  <a:pt x="1971448" y="3867488"/>
                  <a:pt x="1971448" y="3867488"/>
                  <a:pt x="1971448" y="3867488"/>
                </a:cubicBezTo>
                <a:lnTo>
                  <a:pt x="1973726" y="3866633"/>
                </a:lnTo>
                <a:lnTo>
                  <a:pt x="1976400" y="3868976"/>
                </a:lnTo>
                <a:cubicBezTo>
                  <a:pt x="1980361" y="3871455"/>
                  <a:pt x="1987293" y="3871455"/>
                  <a:pt x="2003139" y="3855588"/>
                </a:cubicBezTo>
                <a:cubicBezTo>
                  <a:pt x="1999177" y="3851621"/>
                  <a:pt x="1999177" y="3851621"/>
                  <a:pt x="1999177" y="3851621"/>
                </a:cubicBezTo>
                <a:cubicBezTo>
                  <a:pt x="2015023" y="3835755"/>
                  <a:pt x="2015023" y="3835755"/>
                  <a:pt x="2015023" y="3835755"/>
                </a:cubicBezTo>
                <a:cubicBezTo>
                  <a:pt x="2018984" y="3835755"/>
                  <a:pt x="2018984" y="3835755"/>
                  <a:pt x="2018984" y="3835755"/>
                </a:cubicBezTo>
                <a:cubicBezTo>
                  <a:pt x="2018984" y="3819888"/>
                  <a:pt x="2018984" y="3819888"/>
                  <a:pt x="2018984" y="3819888"/>
                </a:cubicBezTo>
                <a:cubicBezTo>
                  <a:pt x="2058597" y="3827822"/>
                  <a:pt x="2058597" y="3827822"/>
                  <a:pt x="2058597" y="3827822"/>
                </a:cubicBezTo>
                <a:cubicBezTo>
                  <a:pt x="2070481" y="3819888"/>
                  <a:pt x="2070481" y="3819888"/>
                  <a:pt x="2070481" y="3819888"/>
                </a:cubicBezTo>
                <a:cubicBezTo>
                  <a:pt x="2094249" y="3827822"/>
                  <a:pt x="2094249" y="3827822"/>
                  <a:pt x="2094249" y="3827822"/>
                </a:cubicBezTo>
                <a:cubicBezTo>
                  <a:pt x="2125940" y="3815922"/>
                  <a:pt x="2125940" y="3815922"/>
                  <a:pt x="2125940" y="3815922"/>
                </a:cubicBezTo>
                <a:cubicBezTo>
                  <a:pt x="2125940" y="3819888"/>
                  <a:pt x="2133863" y="3811955"/>
                  <a:pt x="2125940" y="3823855"/>
                </a:cubicBezTo>
                <a:cubicBezTo>
                  <a:pt x="2129901" y="3823855"/>
                  <a:pt x="2129901" y="3823855"/>
                  <a:pt x="2129901" y="3823855"/>
                </a:cubicBezTo>
                <a:cubicBezTo>
                  <a:pt x="2133863" y="3811955"/>
                  <a:pt x="2133863" y="3811955"/>
                  <a:pt x="2133863" y="3811955"/>
                </a:cubicBezTo>
                <a:cubicBezTo>
                  <a:pt x="2137824" y="3815922"/>
                  <a:pt x="2137824" y="3815922"/>
                  <a:pt x="2137824" y="3815922"/>
                </a:cubicBezTo>
                <a:cubicBezTo>
                  <a:pt x="2161592" y="3815922"/>
                  <a:pt x="2161592" y="3815922"/>
                  <a:pt x="2161592" y="3815922"/>
                </a:cubicBezTo>
                <a:cubicBezTo>
                  <a:pt x="2165553" y="3811955"/>
                  <a:pt x="2165553" y="3811955"/>
                  <a:pt x="2165553" y="3811955"/>
                </a:cubicBezTo>
                <a:cubicBezTo>
                  <a:pt x="2157631" y="3807988"/>
                  <a:pt x="2157631" y="3807988"/>
                  <a:pt x="2157631" y="3807988"/>
                </a:cubicBezTo>
                <a:cubicBezTo>
                  <a:pt x="2177437" y="3796088"/>
                  <a:pt x="2177437" y="3796088"/>
                  <a:pt x="2177437" y="3796088"/>
                </a:cubicBezTo>
                <a:cubicBezTo>
                  <a:pt x="2205167" y="3800055"/>
                  <a:pt x="2205167" y="3800055"/>
                  <a:pt x="2205167" y="3800055"/>
                </a:cubicBezTo>
                <a:cubicBezTo>
                  <a:pt x="2272509" y="3784188"/>
                  <a:pt x="2272509" y="3784188"/>
                  <a:pt x="2272509" y="3784188"/>
                </a:cubicBezTo>
                <a:lnTo>
                  <a:pt x="2278064" y="3787460"/>
                </a:lnTo>
                <a:lnTo>
                  <a:pt x="2272509" y="3788155"/>
                </a:lnTo>
                <a:cubicBezTo>
                  <a:pt x="2280432" y="3792122"/>
                  <a:pt x="2280432" y="3792122"/>
                  <a:pt x="2280432" y="3792122"/>
                </a:cubicBezTo>
                <a:cubicBezTo>
                  <a:pt x="2272509" y="3800055"/>
                  <a:pt x="2272509" y="3800055"/>
                  <a:pt x="2272509" y="3800055"/>
                </a:cubicBezTo>
                <a:cubicBezTo>
                  <a:pt x="2280432" y="3807988"/>
                  <a:pt x="2280432" y="3807988"/>
                  <a:pt x="2280432" y="3807988"/>
                </a:cubicBezTo>
                <a:cubicBezTo>
                  <a:pt x="2304200" y="3804022"/>
                  <a:pt x="2316084" y="3802038"/>
                  <a:pt x="2322026" y="3801047"/>
                </a:cubicBezTo>
                <a:lnTo>
                  <a:pt x="2324361" y="3800657"/>
                </a:lnTo>
                <a:lnTo>
                  <a:pt x="2323511" y="3802534"/>
                </a:lnTo>
                <a:cubicBezTo>
                  <a:pt x="2324007" y="3806005"/>
                  <a:pt x="2331929" y="3804022"/>
                  <a:pt x="2359659" y="3780222"/>
                </a:cubicBezTo>
                <a:cubicBezTo>
                  <a:pt x="2359659" y="3760388"/>
                  <a:pt x="2359659" y="3760388"/>
                  <a:pt x="2359659" y="3760388"/>
                </a:cubicBezTo>
                <a:cubicBezTo>
                  <a:pt x="2367581" y="3756422"/>
                  <a:pt x="2367581" y="3756422"/>
                  <a:pt x="2367581" y="3756422"/>
                </a:cubicBezTo>
                <a:cubicBezTo>
                  <a:pt x="2371543" y="3760388"/>
                  <a:pt x="2355697" y="3768322"/>
                  <a:pt x="2375504" y="3760388"/>
                </a:cubicBezTo>
                <a:cubicBezTo>
                  <a:pt x="2363620" y="3772288"/>
                  <a:pt x="2363620" y="3772288"/>
                  <a:pt x="2363620" y="3772288"/>
                </a:cubicBezTo>
                <a:cubicBezTo>
                  <a:pt x="2371543" y="3784188"/>
                  <a:pt x="2371543" y="3784188"/>
                  <a:pt x="2371543" y="3784188"/>
                </a:cubicBezTo>
                <a:cubicBezTo>
                  <a:pt x="2375504" y="3780222"/>
                  <a:pt x="2375504" y="3780222"/>
                  <a:pt x="2375504" y="3780222"/>
                </a:cubicBezTo>
                <a:cubicBezTo>
                  <a:pt x="2379465" y="3772288"/>
                  <a:pt x="2379465" y="3772288"/>
                  <a:pt x="2379465" y="3772288"/>
                </a:cubicBezTo>
                <a:cubicBezTo>
                  <a:pt x="2391349" y="3768322"/>
                  <a:pt x="2391349" y="3768322"/>
                  <a:pt x="2391349" y="3768322"/>
                </a:cubicBezTo>
                <a:cubicBezTo>
                  <a:pt x="2399272" y="3768322"/>
                  <a:pt x="2399272" y="3768322"/>
                  <a:pt x="2399272" y="3768322"/>
                </a:cubicBezTo>
                <a:cubicBezTo>
                  <a:pt x="2395311" y="3776255"/>
                  <a:pt x="2395311" y="3776255"/>
                  <a:pt x="2395311" y="3776255"/>
                </a:cubicBezTo>
                <a:cubicBezTo>
                  <a:pt x="2387388" y="3780222"/>
                  <a:pt x="2387388" y="3780222"/>
                  <a:pt x="2387388" y="3780222"/>
                </a:cubicBezTo>
                <a:cubicBezTo>
                  <a:pt x="2399272" y="3788155"/>
                  <a:pt x="2399272" y="3788155"/>
                  <a:pt x="2399272" y="3788155"/>
                </a:cubicBezTo>
                <a:cubicBezTo>
                  <a:pt x="2423040" y="3792122"/>
                  <a:pt x="2423040" y="3792122"/>
                  <a:pt x="2423040" y="3792122"/>
                </a:cubicBezTo>
                <a:cubicBezTo>
                  <a:pt x="2419079" y="3796088"/>
                  <a:pt x="2395311" y="3788155"/>
                  <a:pt x="2450769" y="3780222"/>
                </a:cubicBezTo>
                <a:cubicBezTo>
                  <a:pt x="2458692" y="3784188"/>
                  <a:pt x="2458692" y="3784188"/>
                  <a:pt x="2458692" y="3784188"/>
                </a:cubicBezTo>
                <a:cubicBezTo>
                  <a:pt x="2478499" y="3772288"/>
                  <a:pt x="2478499" y="3772288"/>
                  <a:pt x="2478499" y="3772288"/>
                </a:cubicBezTo>
                <a:cubicBezTo>
                  <a:pt x="2482460" y="3780222"/>
                  <a:pt x="2482460" y="3780222"/>
                  <a:pt x="2482460" y="3780222"/>
                </a:cubicBezTo>
                <a:cubicBezTo>
                  <a:pt x="2502267" y="3768322"/>
                  <a:pt x="2502267" y="3768322"/>
                  <a:pt x="2502267" y="3768322"/>
                </a:cubicBezTo>
                <a:cubicBezTo>
                  <a:pt x="2585455" y="3756422"/>
                  <a:pt x="2585455" y="3756422"/>
                  <a:pt x="2585455" y="3756422"/>
                </a:cubicBezTo>
                <a:cubicBezTo>
                  <a:pt x="2593377" y="3748488"/>
                  <a:pt x="2593377" y="3748488"/>
                  <a:pt x="2593377" y="3748488"/>
                </a:cubicBezTo>
                <a:close/>
                <a:moveTo>
                  <a:pt x="1292821" y="3745642"/>
                </a:moveTo>
                <a:lnTo>
                  <a:pt x="1293008" y="3747249"/>
                </a:lnTo>
                <a:cubicBezTo>
                  <a:pt x="1294308" y="3748737"/>
                  <a:pt x="1297031" y="3750472"/>
                  <a:pt x="1301983" y="3752455"/>
                </a:cubicBezTo>
                <a:cubicBezTo>
                  <a:pt x="1294060" y="3752455"/>
                  <a:pt x="1294060" y="3752455"/>
                  <a:pt x="1294060" y="3752455"/>
                </a:cubicBezTo>
                <a:lnTo>
                  <a:pt x="1288032" y="3757629"/>
                </a:lnTo>
                <a:lnTo>
                  <a:pt x="1291337" y="3749356"/>
                </a:lnTo>
                <a:close/>
                <a:moveTo>
                  <a:pt x="1293968" y="3742769"/>
                </a:moveTo>
                <a:lnTo>
                  <a:pt x="1292821" y="3745642"/>
                </a:lnTo>
                <a:lnTo>
                  <a:pt x="1292575" y="3743530"/>
                </a:lnTo>
                <a:close/>
                <a:moveTo>
                  <a:pt x="5212242" y="3737428"/>
                </a:moveTo>
                <a:lnTo>
                  <a:pt x="5213613" y="3738386"/>
                </a:lnTo>
                <a:lnTo>
                  <a:pt x="5213613" y="3738386"/>
                </a:lnTo>
                <a:lnTo>
                  <a:pt x="5219741" y="3744522"/>
                </a:lnTo>
                <a:close/>
                <a:moveTo>
                  <a:pt x="5211619" y="3736838"/>
                </a:moveTo>
                <a:lnTo>
                  <a:pt x="5212242" y="3737428"/>
                </a:lnTo>
                <a:lnTo>
                  <a:pt x="5211540" y="3736937"/>
                </a:lnTo>
                <a:close/>
                <a:moveTo>
                  <a:pt x="2859674" y="3734646"/>
                </a:moveTo>
                <a:lnTo>
                  <a:pt x="2857301" y="3735597"/>
                </a:lnTo>
                <a:cubicBezTo>
                  <a:pt x="2854825" y="3736588"/>
                  <a:pt x="2854825" y="3736588"/>
                  <a:pt x="2854825" y="3736588"/>
                </a:cubicBezTo>
                <a:cubicBezTo>
                  <a:pt x="2853835" y="3735597"/>
                  <a:pt x="2855568" y="3735101"/>
                  <a:pt x="2858044" y="3734791"/>
                </a:cubicBezTo>
                <a:close/>
                <a:moveTo>
                  <a:pt x="2865055" y="3732491"/>
                </a:moveTo>
                <a:lnTo>
                  <a:pt x="2865966" y="3732684"/>
                </a:lnTo>
                <a:cubicBezTo>
                  <a:pt x="2868442" y="3733490"/>
                  <a:pt x="2867700" y="3733861"/>
                  <a:pt x="2865719" y="3734109"/>
                </a:cubicBezTo>
                <a:lnTo>
                  <a:pt x="2859674" y="3734646"/>
                </a:lnTo>
                <a:close/>
                <a:moveTo>
                  <a:pt x="2815212" y="3728655"/>
                </a:moveTo>
                <a:cubicBezTo>
                  <a:pt x="2815212" y="3728655"/>
                  <a:pt x="2815212" y="3728655"/>
                  <a:pt x="2815212" y="3732622"/>
                </a:cubicBezTo>
                <a:cubicBezTo>
                  <a:pt x="2815212" y="3732622"/>
                  <a:pt x="2815212" y="3732622"/>
                  <a:pt x="2810260" y="3733118"/>
                </a:cubicBezTo>
                <a:lnTo>
                  <a:pt x="2806793" y="3733465"/>
                </a:lnTo>
                <a:close/>
                <a:moveTo>
                  <a:pt x="1374878" y="3727406"/>
                </a:moveTo>
                <a:lnTo>
                  <a:pt x="1374896" y="3727416"/>
                </a:lnTo>
                <a:cubicBezTo>
                  <a:pt x="1377991" y="3729647"/>
                  <a:pt x="1376753" y="3729647"/>
                  <a:pt x="1374277" y="3728656"/>
                </a:cubicBezTo>
                <a:lnTo>
                  <a:pt x="1373299" y="3728083"/>
                </a:lnTo>
                <a:close/>
                <a:moveTo>
                  <a:pt x="1381210" y="3724689"/>
                </a:moveTo>
                <a:lnTo>
                  <a:pt x="1374878" y="3727406"/>
                </a:lnTo>
                <a:lnTo>
                  <a:pt x="1372135" y="3725825"/>
                </a:lnTo>
                <a:lnTo>
                  <a:pt x="1377248" y="3725185"/>
                </a:lnTo>
                <a:cubicBezTo>
                  <a:pt x="1381210" y="3724689"/>
                  <a:pt x="1381210" y="3724689"/>
                  <a:pt x="1381210" y="3724689"/>
                </a:cubicBezTo>
                <a:close/>
                <a:moveTo>
                  <a:pt x="1367173" y="3722964"/>
                </a:moveTo>
                <a:lnTo>
                  <a:pt x="1372135" y="3725825"/>
                </a:lnTo>
                <a:lnTo>
                  <a:pt x="1369916" y="3726102"/>
                </a:lnTo>
                <a:lnTo>
                  <a:pt x="1366231" y="3723945"/>
                </a:lnTo>
                <a:close/>
                <a:moveTo>
                  <a:pt x="2688449" y="3720722"/>
                </a:moveTo>
                <a:lnTo>
                  <a:pt x="2688759" y="3721342"/>
                </a:lnTo>
                <a:lnTo>
                  <a:pt x="2687027" y="3721434"/>
                </a:lnTo>
                <a:close/>
                <a:moveTo>
                  <a:pt x="1309906" y="3720722"/>
                </a:moveTo>
                <a:cubicBezTo>
                  <a:pt x="1313867" y="3720722"/>
                  <a:pt x="1313867" y="3720722"/>
                  <a:pt x="1313867" y="3720722"/>
                </a:cubicBezTo>
                <a:cubicBezTo>
                  <a:pt x="1309906" y="3724689"/>
                  <a:pt x="1309906" y="3724689"/>
                  <a:pt x="1309906" y="3724689"/>
                </a:cubicBezTo>
                <a:cubicBezTo>
                  <a:pt x="1321790" y="3712789"/>
                  <a:pt x="1309906" y="3752455"/>
                  <a:pt x="1337635" y="3720722"/>
                </a:cubicBezTo>
                <a:cubicBezTo>
                  <a:pt x="1345558" y="3716755"/>
                  <a:pt x="1341596" y="3732622"/>
                  <a:pt x="1353480" y="3724689"/>
                </a:cubicBezTo>
                <a:cubicBezTo>
                  <a:pt x="1349519" y="3728655"/>
                  <a:pt x="1349519" y="3728655"/>
                  <a:pt x="1349519" y="3728655"/>
                </a:cubicBezTo>
                <a:cubicBezTo>
                  <a:pt x="1357442" y="3727664"/>
                  <a:pt x="1363384" y="3726920"/>
                  <a:pt x="1367840" y="3726362"/>
                </a:cubicBezTo>
                <a:lnTo>
                  <a:pt x="1369916" y="3726102"/>
                </a:lnTo>
                <a:lnTo>
                  <a:pt x="1373299" y="3728083"/>
                </a:lnTo>
                <a:lnTo>
                  <a:pt x="1356946" y="3735101"/>
                </a:lnTo>
                <a:cubicBezTo>
                  <a:pt x="1353480" y="3736588"/>
                  <a:pt x="1353480" y="3736588"/>
                  <a:pt x="1353480" y="3736588"/>
                </a:cubicBezTo>
                <a:cubicBezTo>
                  <a:pt x="1337635" y="3740555"/>
                  <a:pt x="1337635" y="3740555"/>
                  <a:pt x="1337635" y="3740555"/>
                </a:cubicBezTo>
                <a:cubicBezTo>
                  <a:pt x="1325751" y="3748488"/>
                  <a:pt x="1325751" y="3748488"/>
                  <a:pt x="1325751" y="3748488"/>
                </a:cubicBezTo>
                <a:cubicBezTo>
                  <a:pt x="1313867" y="3744522"/>
                  <a:pt x="1313867" y="3744522"/>
                  <a:pt x="1313867" y="3744522"/>
                </a:cubicBezTo>
                <a:cubicBezTo>
                  <a:pt x="1309906" y="3748488"/>
                  <a:pt x="1309906" y="3748488"/>
                  <a:pt x="1309906" y="3748488"/>
                </a:cubicBezTo>
                <a:cubicBezTo>
                  <a:pt x="1309906" y="3736588"/>
                  <a:pt x="1309906" y="3736588"/>
                  <a:pt x="1309906" y="3736588"/>
                </a:cubicBezTo>
                <a:cubicBezTo>
                  <a:pt x="1298022" y="3740555"/>
                  <a:pt x="1298022" y="3740555"/>
                  <a:pt x="1298022" y="3740555"/>
                </a:cubicBezTo>
                <a:lnTo>
                  <a:pt x="1293968" y="3742769"/>
                </a:lnTo>
                <a:lnTo>
                  <a:pt x="1296041" y="3737581"/>
                </a:lnTo>
                <a:cubicBezTo>
                  <a:pt x="1298022" y="3732622"/>
                  <a:pt x="1298022" y="3732622"/>
                  <a:pt x="1298022" y="3732622"/>
                </a:cubicBezTo>
                <a:cubicBezTo>
                  <a:pt x="1298022" y="3732622"/>
                  <a:pt x="1293565" y="3741547"/>
                  <a:pt x="1299693" y="3737642"/>
                </a:cubicBezTo>
                <a:lnTo>
                  <a:pt x="1308750" y="3729672"/>
                </a:lnTo>
                <a:lnTo>
                  <a:pt x="1311886" y="3730143"/>
                </a:lnTo>
                <a:cubicBezTo>
                  <a:pt x="1311886" y="3728655"/>
                  <a:pt x="1309906" y="3726672"/>
                  <a:pt x="1309906" y="3728655"/>
                </a:cubicBezTo>
                <a:lnTo>
                  <a:pt x="1308750" y="3729672"/>
                </a:lnTo>
                <a:lnTo>
                  <a:pt x="1301983" y="3728655"/>
                </a:lnTo>
                <a:cubicBezTo>
                  <a:pt x="1309906" y="3720722"/>
                  <a:pt x="1309906" y="3720722"/>
                  <a:pt x="1309906" y="3720722"/>
                </a:cubicBezTo>
                <a:close/>
                <a:moveTo>
                  <a:pt x="1305944" y="3716755"/>
                </a:moveTo>
                <a:cubicBezTo>
                  <a:pt x="1300002" y="3720722"/>
                  <a:pt x="1299012" y="3720722"/>
                  <a:pt x="1299012" y="3719730"/>
                </a:cubicBezTo>
                <a:lnTo>
                  <a:pt x="1298631" y="3718586"/>
                </a:lnTo>
                <a:close/>
                <a:moveTo>
                  <a:pt x="1405412" y="3715885"/>
                </a:moveTo>
                <a:lnTo>
                  <a:pt x="1404978" y="3716755"/>
                </a:lnTo>
                <a:lnTo>
                  <a:pt x="1405289" y="3715897"/>
                </a:lnTo>
                <a:close/>
                <a:moveTo>
                  <a:pt x="1407891" y="3715289"/>
                </a:moveTo>
                <a:lnTo>
                  <a:pt x="1408939" y="3720722"/>
                </a:lnTo>
                <a:cubicBezTo>
                  <a:pt x="1404978" y="3716755"/>
                  <a:pt x="1404978" y="3716755"/>
                  <a:pt x="1404978" y="3716755"/>
                </a:cubicBezTo>
                <a:lnTo>
                  <a:pt x="1406072" y="3715816"/>
                </a:lnTo>
                <a:lnTo>
                  <a:pt x="1407763" y="3715640"/>
                </a:lnTo>
                <a:close/>
                <a:moveTo>
                  <a:pt x="1408444" y="3713780"/>
                </a:moveTo>
                <a:lnTo>
                  <a:pt x="1407891" y="3715289"/>
                </a:lnTo>
                <a:lnTo>
                  <a:pt x="1407720" y="3714402"/>
                </a:lnTo>
                <a:close/>
                <a:moveTo>
                  <a:pt x="2704294" y="3712789"/>
                </a:moveTo>
                <a:cubicBezTo>
                  <a:pt x="2708256" y="3716755"/>
                  <a:pt x="2708256" y="3716755"/>
                  <a:pt x="2708256" y="3716755"/>
                </a:cubicBezTo>
                <a:cubicBezTo>
                  <a:pt x="2692410" y="3728655"/>
                  <a:pt x="2692410" y="3728655"/>
                  <a:pt x="2692410" y="3728655"/>
                </a:cubicBezTo>
                <a:cubicBezTo>
                  <a:pt x="2690430" y="3724689"/>
                  <a:pt x="2689440" y="3722706"/>
                  <a:pt x="2688944" y="3721714"/>
                </a:cubicBezTo>
                <a:lnTo>
                  <a:pt x="2688759" y="3721342"/>
                </a:lnTo>
                <a:lnTo>
                  <a:pt x="2700333" y="3720722"/>
                </a:lnTo>
                <a:cubicBezTo>
                  <a:pt x="2704294" y="3712789"/>
                  <a:pt x="2704294" y="3712789"/>
                  <a:pt x="2704294" y="3712789"/>
                </a:cubicBezTo>
                <a:close/>
                <a:moveTo>
                  <a:pt x="1407283" y="3712138"/>
                </a:moveTo>
                <a:lnTo>
                  <a:pt x="1407720" y="3714402"/>
                </a:lnTo>
                <a:lnTo>
                  <a:pt x="1406072" y="3715816"/>
                </a:lnTo>
                <a:lnTo>
                  <a:pt x="1405412" y="3715885"/>
                </a:lnTo>
                <a:lnTo>
                  <a:pt x="1405473" y="3715764"/>
                </a:lnTo>
                <a:close/>
                <a:moveTo>
                  <a:pt x="1404978" y="3704855"/>
                </a:moveTo>
                <a:cubicBezTo>
                  <a:pt x="1420823" y="3708822"/>
                  <a:pt x="1420823" y="3708822"/>
                  <a:pt x="1420823" y="3708822"/>
                </a:cubicBezTo>
                <a:cubicBezTo>
                  <a:pt x="1408939" y="3708822"/>
                  <a:pt x="1408939" y="3708822"/>
                  <a:pt x="1408939" y="3708822"/>
                </a:cubicBezTo>
                <a:lnTo>
                  <a:pt x="1407283" y="3712138"/>
                </a:lnTo>
                <a:lnTo>
                  <a:pt x="1407206" y="3711735"/>
                </a:lnTo>
                <a:cubicBezTo>
                  <a:pt x="1406958" y="3710434"/>
                  <a:pt x="1406958" y="3710557"/>
                  <a:pt x="1406958" y="3711301"/>
                </a:cubicBezTo>
                <a:lnTo>
                  <a:pt x="1405289" y="3715897"/>
                </a:lnTo>
                <a:lnTo>
                  <a:pt x="1397055" y="3716755"/>
                </a:lnTo>
                <a:cubicBezTo>
                  <a:pt x="1404978" y="3712789"/>
                  <a:pt x="1393094" y="3704855"/>
                  <a:pt x="1404978" y="3704855"/>
                </a:cubicBezTo>
                <a:close/>
                <a:moveTo>
                  <a:pt x="1515224" y="3702232"/>
                </a:moveTo>
                <a:lnTo>
                  <a:pt x="1515660" y="3702301"/>
                </a:lnTo>
                <a:lnTo>
                  <a:pt x="1515400" y="3703864"/>
                </a:lnTo>
                <a:lnTo>
                  <a:pt x="1518532" y="3702757"/>
                </a:lnTo>
                <a:lnTo>
                  <a:pt x="1531740" y="3704855"/>
                </a:lnTo>
                <a:cubicBezTo>
                  <a:pt x="1527779" y="3708822"/>
                  <a:pt x="1527779" y="3708822"/>
                  <a:pt x="1527779" y="3708822"/>
                </a:cubicBezTo>
                <a:cubicBezTo>
                  <a:pt x="1523817" y="3704855"/>
                  <a:pt x="1523817" y="3704855"/>
                  <a:pt x="1523817" y="3704855"/>
                </a:cubicBezTo>
                <a:cubicBezTo>
                  <a:pt x="1519856" y="3704855"/>
                  <a:pt x="1515895" y="3704855"/>
                  <a:pt x="1511933" y="3708822"/>
                </a:cubicBezTo>
                <a:close/>
                <a:moveTo>
                  <a:pt x="2046713" y="3700889"/>
                </a:moveTo>
                <a:lnTo>
                  <a:pt x="2049151" y="3701499"/>
                </a:lnTo>
                <a:lnTo>
                  <a:pt x="2048694" y="3702376"/>
                </a:lnTo>
                <a:cubicBezTo>
                  <a:pt x="2046713" y="3702872"/>
                  <a:pt x="2042752" y="3702872"/>
                  <a:pt x="2042752" y="3704855"/>
                </a:cubicBezTo>
                <a:cubicBezTo>
                  <a:pt x="2042752" y="3704855"/>
                  <a:pt x="2042752" y="3704855"/>
                  <a:pt x="2046713" y="3700889"/>
                </a:cubicBezTo>
                <a:close/>
                <a:moveTo>
                  <a:pt x="1481893" y="3700228"/>
                </a:moveTo>
                <a:lnTo>
                  <a:pt x="1484204" y="3704855"/>
                </a:lnTo>
                <a:lnTo>
                  <a:pt x="1478607" y="3701837"/>
                </a:lnTo>
                <a:lnTo>
                  <a:pt x="1478828" y="3701172"/>
                </a:lnTo>
                <a:lnTo>
                  <a:pt x="1480243" y="3700889"/>
                </a:lnTo>
                <a:close/>
                <a:moveTo>
                  <a:pt x="1544801" y="3699711"/>
                </a:moveTo>
                <a:lnTo>
                  <a:pt x="1544800" y="3699711"/>
                </a:lnTo>
                <a:lnTo>
                  <a:pt x="1544800" y="3699711"/>
                </a:lnTo>
                <a:close/>
                <a:moveTo>
                  <a:pt x="1514297" y="3697711"/>
                </a:moveTo>
                <a:lnTo>
                  <a:pt x="1523817" y="3700889"/>
                </a:lnTo>
                <a:lnTo>
                  <a:pt x="1518532" y="3702757"/>
                </a:lnTo>
                <a:lnTo>
                  <a:pt x="1515660" y="3702301"/>
                </a:lnTo>
                <a:lnTo>
                  <a:pt x="1515895" y="3700889"/>
                </a:lnTo>
                <a:cubicBezTo>
                  <a:pt x="1515895" y="3700889"/>
                  <a:pt x="1515895" y="3700889"/>
                  <a:pt x="1515400" y="3701880"/>
                </a:cubicBezTo>
                <a:lnTo>
                  <a:pt x="1515224" y="3702232"/>
                </a:lnTo>
                <a:lnTo>
                  <a:pt x="1505992" y="3700765"/>
                </a:lnTo>
                <a:cubicBezTo>
                  <a:pt x="1502773" y="3699897"/>
                  <a:pt x="1504011" y="3699401"/>
                  <a:pt x="1506982" y="3698905"/>
                </a:cubicBezTo>
                <a:close/>
                <a:moveTo>
                  <a:pt x="1547585" y="3696922"/>
                </a:moveTo>
                <a:lnTo>
                  <a:pt x="1548467" y="3698022"/>
                </a:lnTo>
                <a:lnTo>
                  <a:pt x="1544801" y="3699711"/>
                </a:lnTo>
                <a:lnTo>
                  <a:pt x="1546595" y="3697914"/>
                </a:lnTo>
                <a:cubicBezTo>
                  <a:pt x="1547585" y="3696922"/>
                  <a:pt x="1547585" y="3696922"/>
                  <a:pt x="1547585" y="3696922"/>
                </a:cubicBezTo>
                <a:close/>
                <a:moveTo>
                  <a:pt x="1703637" y="3696743"/>
                </a:moveTo>
                <a:lnTo>
                  <a:pt x="1706472" y="3697542"/>
                </a:lnTo>
                <a:cubicBezTo>
                  <a:pt x="1713714" y="3700889"/>
                  <a:pt x="1698116" y="3700889"/>
                  <a:pt x="1698116" y="3700889"/>
                </a:cubicBezTo>
                <a:cubicBezTo>
                  <a:pt x="1698116" y="3700889"/>
                  <a:pt x="1698116" y="3700889"/>
                  <a:pt x="1700097" y="3699401"/>
                </a:cubicBezTo>
                <a:close/>
                <a:moveTo>
                  <a:pt x="2878593" y="3695074"/>
                </a:moveTo>
                <a:lnTo>
                  <a:pt x="2885711" y="3698720"/>
                </a:lnTo>
                <a:cubicBezTo>
                  <a:pt x="2888125" y="3700517"/>
                  <a:pt x="2887259" y="3701137"/>
                  <a:pt x="2885030" y="3701385"/>
                </a:cubicBezTo>
                <a:lnTo>
                  <a:pt x="2878593" y="3701700"/>
                </a:lnTo>
                <a:close/>
                <a:moveTo>
                  <a:pt x="1609854" y="3691814"/>
                </a:moveTo>
                <a:lnTo>
                  <a:pt x="1619261" y="3695187"/>
                </a:lnTo>
                <a:cubicBezTo>
                  <a:pt x="1633002" y="3701137"/>
                  <a:pt x="1601063" y="3695930"/>
                  <a:pt x="1607005" y="3692955"/>
                </a:cubicBezTo>
                <a:cubicBezTo>
                  <a:pt x="1607005" y="3692955"/>
                  <a:pt x="1607005" y="3692955"/>
                  <a:pt x="1609481" y="3691964"/>
                </a:cubicBezTo>
                <a:close/>
                <a:moveTo>
                  <a:pt x="2866709" y="3688989"/>
                </a:moveTo>
                <a:cubicBezTo>
                  <a:pt x="2870670" y="3692955"/>
                  <a:pt x="2874632" y="3688989"/>
                  <a:pt x="2878593" y="3688989"/>
                </a:cubicBezTo>
                <a:lnTo>
                  <a:pt x="2878593" y="3695074"/>
                </a:lnTo>
                <a:close/>
                <a:moveTo>
                  <a:pt x="3021201" y="3683435"/>
                </a:moveTo>
                <a:lnTo>
                  <a:pt x="3021201" y="3685022"/>
                </a:lnTo>
                <a:lnTo>
                  <a:pt x="3021049" y="3683557"/>
                </a:lnTo>
                <a:close/>
                <a:moveTo>
                  <a:pt x="1848647" y="3677089"/>
                </a:moveTo>
                <a:cubicBezTo>
                  <a:pt x="1848647" y="3677089"/>
                  <a:pt x="1848647" y="3677089"/>
                  <a:pt x="1850627" y="3678080"/>
                </a:cubicBezTo>
                <a:lnTo>
                  <a:pt x="1860138" y="3682842"/>
                </a:lnTo>
                <a:lnTo>
                  <a:pt x="1860036" y="3684030"/>
                </a:lnTo>
                <a:cubicBezTo>
                  <a:pt x="1854589" y="3683039"/>
                  <a:pt x="1842705" y="3677089"/>
                  <a:pt x="1848647" y="3677089"/>
                </a:cubicBezTo>
                <a:close/>
                <a:moveTo>
                  <a:pt x="3021201" y="3673122"/>
                </a:moveTo>
                <a:cubicBezTo>
                  <a:pt x="3025163" y="3673122"/>
                  <a:pt x="3025163" y="3673122"/>
                  <a:pt x="3025163" y="3673122"/>
                </a:cubicBezTo>
                <a:cubicBezTo>
                  <a:pt x="3029124" y="3677089"/>
                  <a:pt x="3029124" y="3677089"/>
                  <a:pt x="3029124" y="3677089"/>
                </a:cubicBezTo>
                <a:lnTo>
                  <a:pt x="3021201" y="3683435"/>
                </a:lnTo>
                <a:lnTo>
                  <a:pt x="3021201" y="3674610"/>
                </a:lnTo>
                <a:cubicBezTo>
                  <a:pt x="3021201" y="3673122"/>
                  <a:pt x="3021201" y="3673122"/>
                  <a:pt x="3021201" y="3673122"/>
                </a:cubicBezTo>
                <a:close/>
                <a:moveTo>
                  <a:pt x="3041008" y="3669155"/>
                </a:moveTo>
                <a:lnTo>
                  <a:pt x="3041257" y="3673386"/>
                </a:lnTo>
                <a:lnTo>
                  <a:pt x="3039522" y="3674114"/>
                </a:lnTo>
                <a:cubicBezTo>
                  <a:pt x="3036056" y="3674114"/>
                  <a:pt x="3035066" y="3671139"/>
                  <a:pt x="3041008" y="3669155"/>
                </a:cubicBezTo>
                <a:close/>
                <a:moveTo>
                  <a:pt x="2264587" y="3665189"/>
                </a:moveTo>
                <a:cubicBezTo>
                  <a:pt x="2264587" y="3669155"/>
                  <a:pt x="2264587" y="3669155"/>
                  <a:pt x="2264587" y="3669155"/>
                </a:cubicBezTo>
                <a:cubicBezTo>
                  <a:pt x="2272509" y="3669155"/>
                  <a:pt x="2272509" y="3669155"/>
                  <a:pt x="2272509" y="3669155"/>
                </a:cubicBezTo>
                <a:cubicBezTo>
                  <a:pt x="2264587" y="3673122"/>
                  <a:pt x="2264587" y="3673122"/>
                  <a:pt x="2264587" y="3673122"/>
                </a:cubicBezTo>
                <a:lnTo>
                  <a:pt x="2257984" y="3666511"/>
                </a:lnTo>
                <a:lnTo>
                  <a:pt x="2262111" y="3665685"/>
                </a:lnTo>
                <a:cubicBezTo>
                  <a:pt x="2264587" y="3665189"/>
                  <a:pt x="2264587" y="3665189"/>
                  <a:pt x="2264587" y="3665189"/>
                </a:cubicBezTo>
                <a:close/>
                <a:moveTo>
                  <a:pt x="2256664" y="3665189"/>
                </a:moveTo>
                <a:cubicBezTo>
                  <a:pt x="2256664" y="3665189"/>
                  <a:pt x="2256664" y="3665189"/>
                  <a:pt x="2257654" y="3666180"/>
                </a:cubicBezTo>
                <a:lnTo>
                  <a:pt x="2257984" y="3666511"/>
                </a:lnTo>
                <a:lnTo>
                  <a:pt x="2253269" y="3667455"/>
                </a:lnTo>
                <a:close/>
                <a:moveTo>
                  <a:pt x="1325751" y="3665189"/>
                </a:moveTo>
                <a:cubicBezTo>
                  <a:pt x="1325751" y="3665189"/>
                  <a:pt x="1325751" y="3665189"/>
                  <a:pt x="1326246" y="3666180"/>
                </a:cubicBezTo>
                <a:lnTo>
                  <a:pt x="1327149" y="3667989"/>
                </a:lnTo>
                <a:lnTo>
                  <a:pt x="1326308" y="3670209"/>
                </a:lnTo>
                <a:cubicBezTo>
                  <a:pt x="1325008" y="3674114"/>
                  <a:pt x="1328722" y="3665189"/>
                  <a:pt x="1325751" y="3665189"/>
                </a:cubicBezTo>
                <a:close/>
                <a:moveTo>
                  <a:pt x="2301710" y="3657935"/>
                </a:moveTo>
                <a:lnTo>
                  <a:pt x="2304200" y="3658247"/>
                </a:lnTo>
                <a:cubicBezTo>
                  <a:pt x="2305190" y="3658743"/>
                  <a:pt x="2305190" y="3658991"/>
                  <a:pt x="2302962" y="3658371"/>
                </a:cubicBezTo>
                <a:close/>
                <a:moveTo>
                  <a:pt x="2276471" y="3657255"/>
                </a:moveTo>
                <a:cubicBezTo>
                  <a:pt x="2276471" y="3657255"/>
                  <a:pt x="2276471" y="3657255"/>
                  <a:pt x="2277956" y="3657751"/>
                </a:cubicBezTo>
                <a:lnTo>
                  <a:pt x="2278958" y="3658086"/>
                </a:lnTo>
                <a:lnTo>
                  <a:pt x="2278451" y="3659735"/>
                </a:lnTo>
                <a:cubicBezTo>
                  <a:pt x="2277461" y="3659239"/>
                  <a:pt x="2276471" y="3657255"/>
                  <a:pt x="2276471" y="3657255"/>
                </a:cubicBezTo>
                <a:close/>
                <a:moveTo>
                  <a:pt x="2297174" y="3656357"/>
                </a:moveTo>
                <a:lnTo>
                  <a:pt x="2301710" y="3657935"/>
                </a:lnTo>
                <a:lnTo>
                  <a:pt x="2296277" y="3657255"/>
                </a:lnTo>
                <a:close/>
                <a:moveTo>
                  <a:pt x="2006710" y="3653070"/>
                </a:moveTo>
                <a:lnTo>
                  <a:pt x="2007100" y="3653289"/>
                </a:lnTo>
                <a:lnTo>
                  <a:pt x="2005943" y="3653868"/>
                </a:lnTo>
                <a:close/>
                <a:moveTo>
                  <a:pt x="2007100" y="3651305"/>
                </a:moveTo>
                <a:cubicBezTo>
                  <a:pt x="2008586" y="3650314"/>
                  <a:pt x="2009081" y="3650314"/>
                  <a:pt x="2006976" y="3652793"/>
                </a:cubicBezTo>
                <a:lnTo>
                  <a:pt x="2006710" y="3653070"/>
                </a:lnTo>
                <a:lnTo>
                  <a:pt x="2005605" y="3652452"/>
                </a:lnTo>
                <a:close/>
                <a:moveTo>
                  <a:pt x="3484677" y="3649322"/>
                </a:moveTo>
                <a:cubicBezTo>
                  <a:pt x="3484677" y="3649322"/>
                  <a:pt x="3484677" y="3649322"/>
                  <a:pt x="3486658" y="3649322"/>
                </a:cubicBezTo>
                <a:lnTo>
                  <a:pt x="3488638" y="3649322"/>
                </a:lnTo>
                <a:cubicBezTo>
                  <a:pt x="3490619" y="3649322"/>
                  <a:pt x="3489381" y="3649818"/>
                  <a:pt x="3487215" y="3650252"/>
                </a:cubicBezTo>
                <a:lnTo>
                  <a:pt x="3484089" y="3650501"/>
                </a:lnTo>
                <a:close/>
                <a:moveTo>
                  <a:pt x="2096230" y="3645851"/>
                </a:moveTo>
                <a:cubicBezTo>
                  <a:pt x="2094249" y="3647339"/>
                  <a:pt x="2084346" y="3653289"/>
                  <a:pt x="2086327" y="3657255"/>
                </a:cubicBezTo>
                <a:lnTo>
                  <a:pt x="2090427" y="3647921"/>
                </a:lnTo>
                <a:lnTo>
                  <a:pt x="2090783" y="3647773"/>
                </a:lnTo>
                <a:cubicBezTo>
                  <a:pt x="2096230" y="3645479"/>
                  <a:pt x="2097220" y="3645108"/>
                  <a:pt x="2096230" y="3645851"/>
                </a:cubicBezTo>
                <a:close/>
                <a:moveTo>
                  <a:pt x="2092683" y="3642786"/>
                </a:moveTo>
                <a:lnTo>
                  <a:pt x="2094249" y="3645355"/>
                </a:lnTo>
                <a:lnTo>
                  <a:pt x="2092109" y="3644092"/>
                </a:lnTo>
                <a:close/>
                <a:moveTo>
                  <a:pt x="1738680" y="3641389"/>
                </a:moveTo>
                <a:lnTo>
                  <a:pt x="1747633" y="3641389"/>
                </a:lnTo>
                <a:lnTo>
                  <a:pt x="1749178" y="3641389"/>
                </a:lnTo>
                <a:lnTo>
                  <a:pt x="1729807" y="3649322"/>
                </a:lnTo>
                <a:cubicBezTo>
                  <a:pt x="1731788" y="3645356"/>
                  <a:pt x="1732778" y="3643373"/>
                  <a:pt x="1733273" y="3642381"/>
                </a:cubicBezTo>
                <a:lnTo>
                  <a:pt x="1733306" y="3642315"/>
                </a:lnTo>
                <a:lnTo>
                  <a:pt x="1737730" y="3641885"/>
                </a:lnTo>
                <a:close/>
                <a:moveTo>
                  <a:pt x="1754627" y="3639158"/>
                </a:moveTo>
                <a:cubicBezTo>
                  <a:pt x="1767440" y="3635439"/>
                  <a:pt x="1749614" y="3647339"/>
                  <a:pt x="1749614" y="3641389"/>
                </a:cubicBezTo>
                <a:lnTo>
                  <a:pt x="1749178" y="3641389"/>
                </a:lnTo>
                <a:close/>
                <a:moveTo>
                  <a:pt x="2093259" y="3637918"/>
                </a:moveTo>
                <a:cubicBezTo>
                  <a:pt x="2094249" y="3636679"/>
                  <a:pt x="2094992" y="3636555"/>
                  <a:pt x="2094249" y="3639220"/>
                </a:cubicBezTo>
                <a:lnTo>
                  <a:pt x="2092683" y="3642786"/>
                </a:lnTo>
                <a:lnTo>
                  <a:pt x="2091737" y="3641233"/>
                </a:lnTo>
                <a:close/>
                <a:moveTo>
                  <a:pt x="3613421" y="3626514"/>
                </a:moveTo>
                <a:lnTo>
                  <a:pt x="3615853" y="3627627"/>
                </a:lnTo>
                <a:lnTo>
                  <a:pt x="3611258" y="3629270"/>
                </a:lnTo>
                <a:close/>
                <a:moveTo>
                  <a:pt x="3642822" y="3617983"/>
                </a:moveTo>
                <a:lnTo>
                  <a:pt x="3637684" y="3624531"/>
                </a:lnTo>
                <a:cubicBezTo>
                  <a:pt x="3637189" y="3627505"/>
                  <a:pt x="3637189" y="3629489"/>
                  <a:pt x="3635208" y="3625522"/>
                </a:cubicBezTo>
                <a:cubicBezTo>
                  <a:pt x="3630256" y="3630480"/>
                  <a:pt x="3625800" y="3631224"/>
                  <a:pt x="3622086" y="3630480"/>
                </a:cubicBezTo>
                <a:lnTo>
                  <a:pt x="3615853" y="3627627"/>
                </a:lnTo>
                <a:lnTo>
                  <a:pt x="3631618" y="3621989"/>
                </a:lnTo>
                <a:close/>
                <a:moveTo>
                  <a:pt x="3643130" y="3617589"/>
                </a:moveTo>
                <a:lnTo>
                  <a:pt x="3643154" y="3617864"/>
                </a:lnTo>
                <a:lnTo>
                  <a:pt x="3642822" y="3617983"/>
                </a:lnTo>
                <a:close/>
                <a:moveTo>
                  <a:pt x="3512406" y="3609656"/>
                </a:moveTo>
                <a:cubicBezTo>
                  <a:pt x="3496561" y="3625522"/>
                  <a:pt x="3496561" y="3625522"/>
                  <a:pt x="3496561" y="3625522"/>
                </a:cubicBezTo>
                <a:cubicBezTo>
                  <a:pt x="3500522" y="3633455"/>
                  <a:pt x="3500522" y="3633455"/>
                  <a:pt x="3500522" y="3633455"/>
                </a:cubicBezTo>
                <a:cubicBezTo>
                  <a:pt x="3480716" y="3633455"/>
                  <a:pt x="3480716" y="3633455"/>
                  <a:pt x="3480716" y="3633455"/>
                </a:cubicBezTo>
                <a:cubicBezTo>
                  <a:pt x="3476754" y="3637422"/>
                  <a:pt x="3476754" y="3637422"/>
                  <a:pt x="3476754" y="3637422"/>
                </a:cubicBezTo>
                <a:cubicBezTo>
                  <a:pt x="3480716" y="3637422"/>
                  <a:pt x="3480716" y="3637422"/>
                  <a:pt x="3480716" y="3637422"/>
                </a:cubicBezTo>
                <a:lnTo>
                  <a:pt x="3486129" y="3645553"/>
                </a:lnTo>
                <a:lnTo>
                  <a:pt x="3481397" y="3647649"/>
                </a:lnTo>
                <a:cubicBezTo>
                  <a:pt x="3478116" y="3649694"/>
                  <a:pt x="3478488" y="3650562"/>
                  <a:pt x="3480221" y="3650810"/>
                </a:cubicBezTo>
                <a:lnTo>
                  <a:pt x="3484089" y="3650501"/>
                </a:lnTo>
                <a:lnTo>
                  <a:pt x="3481211" y="3656264"/>
                </a:lnTo>
                <a:cubicBezTo>
                  <a:pt x="3480716" y="3657255"/>
                  <a:pt x="3480716" y="3657255"/>
                  <a:pt x="3480716" y="3657255"/>
                </a:cubicBezTo>
                <a:cubicBezTo>
                  <a:pt x="3476754" y="3653289"/>
                  <a:pt x="3476754" y="3653289"/>
                  <a:pt x="3476754" y="3653289"/>
                </a:cubicBezTo>
                <a:cubicBezTo>
                  <a:pt x="3468832" y="3657255"/>
                  <a:pt x="3460909" y="3669155"/>
                  <a:pt x="3452986" y="3653289"/>
                </a:cubicBezTo>
                <a:cubicBezTo>
                  <a:pt x="3449025" y="3665189"/>
                  <a:pt x="3449025" y="3665189"/>
                  <a:pt x="3449025" y="3665189"/>
                </a:cubicBezTo>
                <a:cubicBezTo>
                  <a:pt x="3405450" y="3665189"/>
                  <a:pt x="3405450" y="3665189"/>
                  <a:pt x="3405450" y="3665189"/>
                </a:cubicBezTo>
                <a:cubicBezTo>
                  <a:pt x="3357914" y="3673122"/>
                  <a:pt x="3357914" y="3673122"/>
                  <a:pt x="3357914" y="3673122"/>
                </a:cubicBezTo>
                <a:cubicBezTo>
                  <a:pt x="3326224" y="3673122"/>
                  <a:pt x="3326224" y="3673122"/>
                  <a:pt x="3326224" y="3673122"/>
                </a:cubicBezTo>
                <a:cubicBezTo>
                  <a:pt x="3318301" y="3681055"/>
                  <a:pt x="3318301" y="3681055"/>
                  <a:pt x="3318301" y="3681055"/>
                </a:cubicBezTo>
                <a:cubicBezTo>
                  <a:pt x="3254920" y="3685022"/>
                  <a:pt x="3254920" y="3685022"/>
                  <a:pt x="3254920" y="3685022"/>
                </a:cubicBezTo>
                <a:cubicBezTo>
                  <a:pt x="3239075" y="3696922"/>
                  <a:pt x="3239075" y="3696922"/>
                  <a:pt x="3239075" y="3696922"/>
                </a:cubicBezTo>
                <a:cubicBezTo>
                  <a:pt x="3243036" y="3700889"/>
                  <a:pt x="3243036" y="3700889"/>
                  <a:pt x="3243036" y="3700889"/>
                </a:cubicBezTo>
                <a:cubicBezTo>
                  <a:pt x="3266804" y="3692955"/>
                  <a:pt x="3266804" y="3692955"/>
                  <a:pt x="3266804" y="3692955"/>
                </a:cubicBezTo>
                <a:cubicBezTo>
                  <a:pt x="3266804" y="3708822"/>
                  <a:pt x="3266804" y="3708822"/>
                  <a:pt x="3266804" y="3708822"/>
                </a:cubicBezTo>
                <a:cubicBezTo>
                  <a:pt x="3227191" y="3700889"/>
                  <a:pt x="3227191" y="3700889"/>
                  <a:pt x="3227191" y="3700889"/>
                </a:cubicBezTo>
                <a:cubicBezTo>
                  <a:pt x="3223229" y="3685022"/>
                  <a:pt x="3223229" y="3685022"/>
                  <a:pt x="3223229" y="3685022"/>
                </a:cubicBezTo>
                <a:cubicBezTo>
                  <a:pt x="3191539" y="3692955"/>
                  <a:pt x="3191539" y="3692955"/>
                  <a:pt x="3191539" y="3692955"/>
                </a:cubicBezTo>
                <a:cubicBezTo>
                  <a:pt x="3167771" y="3692955"/>
                  <a:pt x="3167771" y="3692955"/>
                  <a:pt x="3167771" y="3692955"/>
                </a:cubicBezTo>
                <a:cubicBezTo>
                  <a:pt x="3151925" y="3704855"/>
                  <a:pt x="3151925" y="3704855"/>
                  <a:pt x="3151925" y="3704855"/>
                </a:cubicBezTo>
                <a:cubicBezTo>
                  <a:pt x="3136080" y="3692955"/>
                  <a:pt x="3136080" y="3692955"/>
                  <a:pt x="3136080" y="3692955"/>
                </a:cubicBezTo>
                <a:cubicBezTo>
                  <a:pt x="3132119" y="3700889"/>
                  <a:pt x="3128157" y="3704855"/>
                  <a:pt x="3104389" y="3700889"/>
                </a:cubicBezTo>
                <a:cubicBezTo>
                  <a:pt x="3096467" y="3704855"/>
                  <a:pt x="3096467" y="3704855"/>
                  <a:pt x="3096467" y="3704855"/>
                </a:cubicBezTo>
                <a:cubicBezTo>
                  <a:pt x="3072699" y="3704855"/>
                  <a:pt x="3072699" y="3704855"/>
                  <a:pt x="3072699" y="3704855"/>
                </a:cubicBezTo>
                <a:cubicBezTo>
                  <a:pt x="3068737" y="3708822"/>
                  <a:pt x="3068737" y="3708822"/>
                  <a:pt x="3068737" y="3708822"/>
                </a:cubicBezTo>
                <a:cubicBezTo>
                  <a:pt x="3060815" y="3708822"/>
                  <a:pt x="3060815" y="3708822"/>
                  <a:pt x="3060815" y="3708822"/>
                </a:cubicBezTo>
                <a:cubicBezTo>
                  <a:pt x="3060815" y="3700889"/>
                  <a:pt x="3060815" y="3700889"/>
                  <a:pt x="3060815" y="3700889"/>
                </a:cubicBezTo>
                <a:cubicBezTo>
                  <a:pt x="3041008" y="3716755"/>
                  <a:pt x="3041008" y="3716755"/>
                  <a:pt x="3041008" y="3716755"/>
                </a:cubicBezTo>
                <a:cubicBezTo>
                  <a:pt x="3029124" y="3720722"/>
                  <a:pt x="3029124" y="3720722"/>
                  <a:pt x="3029124" y="3720722"/>
                </a:cubicBezTo>
                <a:cubicBezTo>
                  <a:pt x="3013278" y="3708822"/>
                  <a:pt x="3013278" y="3708822"/>
                  <a:pt x="3013278" y="3708822"/>
                </a:cubicBezTo>
                <a:cubicBezTo>
                  <a:pt x="2993472" y="3712789"/>
                  <a:pt x="2993472" y="3712789"/>
                  <a:pt x="2993472" y="3712789"/>
                </a:cubicBezTo>
                <a:cubicBezTo>
                  <a:pt x="2993472" y="3724689"/>
                  <a:pt x="2993472" y="3724689"/>
                  <a:pt x="2993472" y="3724689"/>
                </a:cubicBezTo>
                <a:cubicBezTo>
                  <a:pt x="2985549" y="3720722"/>
                  <a:pt x="2985549" y="3720722"/>
                  <a:pt x="2985549" y="3720722"/>
                </a:cubicBezTo>
                <a:cubicBezTo>
                  <a:pt x="2977626" y="3720722"/>
                  <a:pt x="2977626" y="3720722"/>
                  <a:pt x="2977626" y="3720722"/>
                </a:cubicBezTo>
                <a:cubicBezTo>
                  <a:pt x="2973665" y="3724689"/>
                  <a:pt x="2973665" y="3724689"/>
                  <a:pt x="2973665" y="3724689"/>
                </a:cubicBezTo>
                <a:cubicBezTo>
                  <a:pt x="2965742" y="3720722"/>
                  <a:pt x="2965742" y="3720722"/>
                  <a:pt x="2965742" y="3720722"/>
                </a:cubicBezTo>
                <a:cubicBezTo>
                  <a:pt x="2926129" y="3728655"/>
                  <a:pt x="2926129" y="3728655"/>
                  <a:pt x="2926129" y="3728655"/>
                </a:cubicBezTo>
                <a:cubicBezTo>
                  <a:pt x="2910284" y="3732622"/>
                  <a:pt x="2910284" y="3732622"/>
                  <a:pt x="2910284" y="3732622"/>
                </a:cubicBezTo>
                <a:cubicBezTo>
                  <a:pt x="2882554" y="3728655"/>
                  <a:pt x="2882554" y="3728655"/>
                  <a:pt x="2882554" y="3728655"/>
                </a:cubicBezTo>
                <a:cubicBezTo>
                  <a:pt x="2882554" y="3732622"/>
                  <a:pt x="2874632" y="3716755"/>
                  <a:pt x="2882554" y="3736588"/>
                </a:cubicBezTo>
                <a:cubicBezTo>
                  <a:pt x="2878593" y="3736588"/>
                  <a:pt x="2878593" y="3736588"/>
                  <a:pt x="2878593" y="3736588"/>
                </a:cubicBezTo>
                <a:cubicBezTo>
                  <a:pt x="2878593" y="3732622"/>
                  <a:pt x="2878593" y="3732622"/>
                  <a:pt x="2878593" y="3732622"/>
                </a:cubicBezTo>
                <a:cubicBezTo>
                  <a:pt x="2874632" y="3728655"/>
                  <a:pt x="2874632" y="3728655"/>
                  <a:pt x="2874632" y="3728655"/>
                </a:cubicBezTo>
                <a:lnTo>
                  <a:pt x="2865055" y="3732491"/>
                </a:lnTo>
                <a:lnTo>
                  <a:pt x="2846902" y="3728655"/>
                </a:lnTo>
                <a:cubicBezTo>
                  <a:pt x="2842941" y="3748488"/>
                  <a:pt x="2842941" y="3748488"/>
                  <a:pt x="2842941" y="3748488"/>
                </a:cubicBezTo>
                <a:cubicBezTo>
                  <a:pt x="2831057" y="3752455"/>
                  <a:pt x="2831057" y="3752455"/>
                  <a:pt x="2831057" y="3752455"/>
                </a:cubicBezTo>
                <a:cubicBezTo>
                  <a:pt x="2783521" y="3740555"/>
                  <a:pt x="2783521" y="3740555"/>
                  <a:pt x="2783521" y="3740555"/>
                </a:cubicBezTo>
                <a:cubicBezTo>
                  <a:pt x="2783521" y="3744522"/>
                  <a:pt x="2783521" y="3744522"/>
                  <a:pt x="2783521" y="3744522"/>
                </a:cubicBezTo>
                <a:cubicBezTo>
                  <a:pt x="2791444" y="3748488"/>
                  <a:pt x="2791444" y="3748488"/>
                  <a:pt x="2791444" y="3748488"/>
                </a:cubicBezTo>
                <a:cubicBezTo>
                  <a:pt x="2759753" y="3760388"/>
                  <a:pt x="2759753" y="3760388"/>
                  <a:pt x="2759753" y="3760388"/>
                </a:cubicBezTo>
                <a:cubicBezTo>
                  <a:pt x="2751830" y="3756422"/>
                  <a:pt x="2751830" y="3756422"/>
                  <a:pt x="2751830" y="3756422"/>
                </a:cubicBezTo>
                <a:cubicBezTo>
                  <a:pt x="2743908" y="3760388"/>
                  <a:pt x="2743908" y="3760388"/>
                  <a:pt x="2743908" y="3760388"/>
                </a:cubicBezTo>
                <a:cubicBezTo>
                  <a:pt x="2728062" y="3752455"/>
                  <a:pt x="2728062" y="3752455"/>
                  <a:pt x="2728062" y="3752455"/>
                </a:cubicBezTo>
                <a:cubicBezTo>
                  <a:pt x="2704294" y="3764355"/>
                  <a:pt x="2704294" y="3764355"/>
                  <a:pt x="2704294" y="3764355"/>
                </a:cubicBezTo>
                <a:cubicBezTo>
                  <a:pt x="2684488" y="3760388"/>
                  <a:pt x="2684488" y="3760388"/>
                  <a:pt x="2684488" y="3760388"/>
                </a:cubicBezTo>
                <a:lnTo>
                  <a:pt x="2685354" y="3756339"/>
                </a:lnTo>
                <a:lnTo>
                  <a:pt x="2691730" y="3750348"/>
                </a:lnTo>
                <a:cubicBezTo>
                  <a:pt x="2696805" y="3745142"/>
                  <a:pt x="2689254" y="3751339"/>
                  <a:pt x="2685416" y="3756050"/>
                </a:cubicBezTo>
                <a:lnTo>
                  <a:pt x="2685354" y="3756339"/>
                </a:lnTo>
                <a:lnTo>
                  <a:pt x="2672604" y="3768322"/>
                </a:lnTo>
                <a:cubicBezTo>
                  <a:pt x="2648836" y="3772288"/>
                  <a:pt x="2648836" y="3772288"/>
                  <a:pt x="2648836" y="3772288"/>
                </a:cubicBezTo>
                <a:cubicBezTo>
                  <a:pt x="2632991" y="3776255"/>
                  <a:pt x="2632991" y="3776255"/>
                  <a:pt x="2632991" y="3776255"/>
                </a:cubicBezTo>
                <a:cubicBezTo>
                  <a:pt x="2640913" y="3768322"/>
                  <a:pt x="2640913" y="3768322"/>
                  <a:pt x="2640913" y="3768322"/>
                </a:cubicBezTo>
                <a:lnTo>
                  <a:pt x="2627397" y="3764938"/>
                </a:lnTo>
                <a:lnTo>
                  <a:pt x="2628039" y="3764975"/>
                </a:lnTo>
                <a:cubicBezTo>
                  <a:pt x="2631505" y="3764107"/>
                  <a:pt x="2633981" y="3762372"/>
                  <a:pt x="2632991" y="3760388"/>
                </a:cubicBezTo>
                <a:cubicBezTo>
                  <a:pt x="2632991" y="3760388"/>
                  <a:pt x="2632991" y="3760388"/>
                  <a:pt x="2617145" y="3756422"/>
                </a:cubicBezTo>
                <a:lnTo>
                  <a:pt x="2615377" y="3755832"/>
                </a:lnTo>
                <a:lnTo>
                  <a:pt x="2615165" y="3754810"/>
                </a:lnTo>
                <a:lnTo>
                  <a:pt x="2629791" y="3739915"/>
                </a:lnTo>
                <a:lnTo>
                  <a:pt x="2630020" y="3745514"/>
                </a:lnTo>
                <a:cubicBezTo>
                  <a:pt x="2633981" y="3746505"/>
                  <a:pt x="2642894" y="3742539"/>
                  <a:pt x="2640913" y="3740555"/>
                </a:cubicBezTo>
                <a:cubicBezTo>
                  <a:pt x="2632991" y="3736588"/>
                  <a:pt x="2636952" y="3736588"/>
                  <a:pt x="2636952" y="3732622"/>
                </a:cubicBezTo>
                <a:lnTo>
                  <a:pt x="2629791" y="3739915"/>
                </a:lnTo>
                <a:lnTo>
                  <a:pt x="2629772" y="3739440"/>
                </a:lnTo>
                <a:cubicBezTo>
                  <a:pt x="2632248" y="3735597"/>
                  <a:pt x="2637942" y="3729647"/>
                  <a:pt x="2648836" y="3720722"/>
                </a:cubicBezTo>
                <a:cubicBezTo>
                  <a:pt x="2664681" y="3724689"/>
                  <a:pt x="2664681" y="3724689"/>
                  <a:pt x="2664681" y="3724689"/>
                </a:cubicBezTo>
                <a:cubicBezTo>
                  <a:pt x="2688449" y="3716755"/>
                  <a:pt x="2688449" y="3716755"/>
                  <a:pt x="2688449" y="3716755"/>
                </a:cubicBezTo>
                <a:cubicBezTo>
                  <a:pt x="2691420" y="3716755"/>
                  <a:pt x="2672109" y="3721218"/>
                  <a:pt x="2680650" y="3721776"/>
                </a:cubicBezTo>
                <a:lnTo>
                  <a:pt x="2687027" y="3721434"/>
                </a:lnTo>
                <a:lnTo>
                  <a:pt x="2677556" y="3726176"/>
                </a:lnTo>
                <a:cubicBezTo>
                  <a:pt x="2674585" y="3726672"/>
                  <a:pt x="2672604" y="3726672"/>
                  <a:pt x="2672604" y="3728655"/>
                </a:cubicBezTo>
                <a:cubicBezTo>
                  <a:pt x="2648836" y="3748488"/>
                  <a:pt x="2648836" y="3748488"/>
                  <a:pt x="2648836" y="3748488"/>
                </a:cubicBezTo>
                <a:cubicBezTo>
                  <a:pt x="2652797" y="3756422"/>
                  <a:pt x="2652797" y="3756422"/>
                  <a:pt x="2652797" y="3756422"/>
                </a:cubicBezTo>
                <a:cubicBezTo>
                  <a:pt x="2684488" y="3752455"/>
                  <a:pt x="2684488" y="3752455"/>
                  <a:pt x="2684488" y="3752455"/>
                </a:cubicBezTo>
                <a:cubicBezTo>
                  <a:pt x="2696372" y="3744522"/>
                  <a:pt x="2696372" y="3744522"/>
                  <a:pt x="2696372" y="3744522"/>
                </a:cubicBezTo>
                <a:cubicBezTo>
                  <a:pt x="2728062" y="3744522"/>
                  <a:pt x="2728062" y="3744522"/>
                  <a:pt x="2728062" y="3744522"/>
                </a:cubicBezTo>
                <a:cubicBezTo>
                  <a:pt x="2755792" y="3732622"/>
                  <a:pt x="2755792" y="3732622"/>
                  <a:pt x="2755792" y="3732622"/>
                </a:cubicBezTo>
                <a:cubicBezTo>
                  <a:pt x="2775598" y="3736588"/>
                  <a:pt x="2775598" y="3736588"/>
                  <a:pt x="2775598" y="3736588"/>
                </a:cubicBezTo>
                <a:cubicBezTo>
                  <a:pt x="2785502" y="3735597"/>
                  <a:pt x="2792929" y="3734853"/>
                  <a:pt x="2798500" y="3734295"/>
                </a:cubicBezTo>
                <a:lnTo>
                  <a:pt x="2806793" y="3733465"/>
                </a:lnTo>
                <a:lnTo>
                  <a:pt x="2805123" y="3734419"/>
                </a:lnTo>
                <a:cubicBezTo>
                  <a:pt x="2802338" y="3741299"/>
                  <a:pt x="2820163" y="3746505"/>
                  <a:pt x="2846902" y="3704855"/>
                </a:cubicBezTo>
                <a:cubicBezTo>
                  <a:pt x="2846902" y="3700889"/>
                  <a:pt x="2846902" y="3700889"/>
                  <a:pt x="2846902" y="3700889"/>
                </a:cubicBezTo>
                <a:cubicBezTo>
                  <a:pt x="2854825" y="3700889"/>
                  <a:pt x="2854825" y="3700889"/>
                  <a:pt x="2854825" y="3700889"/>
                </a:cubicBezTo>
                <a:cubicBezTo>
                  <a:pt x="2858786" y="3692955"/>
                  <a:pt x="2858786" y="3692955"/>
                  <a:pt x="2858786" y="3692955"/>
                </a:cubicBezTo>
                <a:cubicBezTo>
                  <a:pt x="2870670" y="3704855"/>
                  <a:pt x="2870670" y="3704855"/>
                  <a:pt x="2870670" y="3704855"/>
                </a:cubicBezTo>
                <a:cubicBezTo>
                  <a:pt x="2870670" y="3702872"/>
                  <a:pt x="2873146" y="3702128"/>
                  <a:pt x="2876179" y="3701818"/>
                </a:cubicBezTo>
                <a:lnTo>
                  <a:pt x="2878593" y="3701700"/>
                </a:lnTo>
                <a:lnTo>
                  <a:pt x="2878593" y="3702748"/>
                </a:lnTo>
                <a:cubicBezTo>
                  <a:pt x="2878593" y="3712789"/>
                  <a:pt x="2878593" y="3712789"/>
                  <a:pt x="2878593" y="3712789"/>
                </a:cubicBezTo>
                <a:cubicBezTo>
                  <a:pt x="2858786" y="3716755"/>
                  <a:pt x="2858786" y="3716755"/>
                  <a:pt x="2858786" y="3716755"/>
                </a:cubicBezTo>
                <a:cubicBezTo>
                  <a:pt x="2858786" y="3720722"/>
                  <a:pt x="2858786" y="3720722"/>
                  <a:pt x="2858786" y="3720722"/>
                </a:cubicBezTo>
                <a:cubicBezTo>
                  <a:pt x="2953858" y="3716755"/>
                  <a:pt x="2953858" y="3716755"/>
                  <a:pt x="2953858" y="3716755"/>
                </a:cubicBezTo>
                <a:cubicBezTo>
                  <a:pt x="2965742" y="3708822"/>
                  <a:pt x="2965742" y="3708822"/>
                  <a:pt x="2965742" y="3708822"/>
                </a:cubicBezTo>
                <a:cubicBezTo>
                  <a:pt x="2957820" y="3700889"/>
                  <a:pt x="2957820" y="3700889"/>
                  <a:pt x="2957820" y="3700889"/>
                </a:cubicBezTo>
                <a:cubicBezTo>
                  <a:pt x="2941974" y="3700889"/>
                  <a:pt x="2941974" y="3700889"/>
                  <a:pt x="2941974" y="3700889"/>
                </a:cubicBezTo>
                <a:cubicBezTo>
                  <a:pt x="2949897" y="3692955"/>
                  <a:pt x="2949897" y="3692955"/>
                  <a:pt x="2949897" y="3692955"/>
                </a:cubicBezTo>
                <a:cubicBezTo>
                  <a:pt x="2969704" y="3696922"/>
                  <a:pt x="2969704" y="3696922"/>
                  <a:pt x="2969704" y="3696922"/>
                </a:cubicBezTo>
                <a:cubicBezTo>
                  <a:pt x="2973665" y="3692955"/>
                  <a:pt x="2973665" y="3692955"/>
                  <a:pt x="2973665" y="3692955"/>
                </a:cubicBezTo>
                <a:cubicBezTo>
                  <a:pt x="2969704" y="3688989"/>
                  <a:pt x="2969704" y="3688989"/>
                  <a:pt x="2969704" y="3688989"/>
                </a:cubicBezTo>
                <a:cubicBezTo>
                  <a:pt x="2969704" y="3677089"/>
                  <a:pt x="2969704" y="3677089"/>
                  <a:pt x="2969704" y="3677089"/>
                </a:cubicBezTo>
                <a:cubicBezTo>
                  <a:pt x="2989510" y="3669155"/>
                  <a:pt x="2989510" y="3669155"/>
                  <a:pt x="2989510" y="3669155"/>
                </a:cubicBezTo>
                <a:cubicBezTo>
                  <a:pt x="3009317" y="3665189"/>
                  <a:pt x="2973665" y="3677089"/>
                  <a:pt x="3005356" y="3673122"/>
                </a:cubicBezTo>
                <a:cubicBezTo>
                  <a:pt x="3005356" y="3669155"/>
                  <a:pt x="3005356" y="3669155"/>
                  <a:pt x="3005356" y="3669155"/>
                </a:cubicBezTo>
                <a:cubicBezTo>
                  <a:pt x="3011298" y="3675105"/>
                  <a:pt x="3017240" y="3665437"/>
                  <a:pt x="3019840" y="3671945"/>
                </a:cubicBezTo>
                <a:lnTo>
                  <a:pt x="3021049" y="3683557"/>
                </a:lnTo>
                <a:lnTo>
                  <a:pt x="3011793" y="3690972"/>
                </a:lnTo>
                <a:cubicBezTo>
                  <a:pt x="3009317" y="3692955"/>
                  <a:pt x="3009317" y="3692955"/>
                  <a:pt x="3009317" y="3692955"/>
                </a:cubicBezTo>
                <a:cubicBezTo>
                  <a:pt x="3013278" y="3700889"/>
                  <a:pt x="3013278" y="3700889"/>
                  <a:pt x="3013278" y="3700889"/>
                </a:cubicBezTo>
                <a:cubicBezTo>
                  <a:pt x="3025163" y="3700889"/>
                  <a:pt x="3025163" y="3700889"/>
                  <a:pt x="3025163" y="3700889"/>
                </a:cubicBezTo>
                <a:cubicBezTo>
                  <a:pt x="3025163" y="3704855"/>
                  <a:pt x="3025163" y="3704855"/>
                  <a:pt x="3025163" y="3704855"/>
                </a:cubicBezTo>
                <a:cubicBezTo>
                  <a:pt x="3044969" y="3704855"/>
                  <a:pt x="3044969" y="3704855"/>
                  <a:pt x="3044969" y="3704855"/>
                </a:cubicBezTo>
                <a:cubicBezTo>
                  <a:pt x="3048931" y="3704855"/>
                  <a:pt x="3048931" y="3704855"/>
                  <a:pt x="3048931" y="3704855"/>
                </a:cubicBezTo>
                <a:cubicBezTo>
                  <a:pt x="3033085" y="3696922"/>
                  <a:pt x="3033085" y="3696922"/>
                  <a:pt x="3033085" y="3696922"/>
                </a:cubicBezTo>
                <a:cubicBezTo>
                  <a:pt x="3041008" y="3688989"/>
                  <a:pt x="3041008" y="3688989"/>
                  <a:pt x="3041008" y="3688989"/>
                </a:cubicBezTo>
                <a:cubicBezTo>
                  <a:pt x="3043979" y="3688989"/>
                  <a:pt x="3026896" y="3686758"/>
                  <a:pt x="3034880" y="3687315"/>
                </a:cubicBezTo>
                <a:lnTo>
                  <a:pt x="3042077" y="3687984"/>
                </a:lnTo>
                <a:lnTo>
                  <a:pt x="3042308" y="3694009"/>
                </a:lnTo>
                <a:cubicBezTo>
                  <a:pt x="3042370" y="3696798"/>
                  <a:pt x="3042246" y="3695187"/>
                  <a:pt x="3042493" y="3692460"/>
                </a:cubicBezTo>
                <a:lnTo>
                  <a:pt x="3043758" y="3688140"/>
                </a:lnTo>
                <a:lnTo>
                  <a:pt x="3052892" y="3688989"/>
                </a:lnTo>
                <a:cubicBezTo>
                  <a:pt x="3048930" y="3683039"/>
                  <a:pt x="3046455" y="3682543"/>
                  <a:pt x="3044907" y="3684216"/>
                </a:cubicBezTo>
                <a:lnTo>
                  <a:pt x="3043758" y="3688140"/>
                </a:lnTo>
                <a:lnTo>
                  <a:pt x="3042077" y="3687984"/>
                </a:lnTo>
                <a:lnTo>
                  <a:pt x="3042006" y="3686114"/>
                </a:lnTo>
                <a:lnTo>
                  <a:pt x="3041257" y="3673386"/>
                </a:lnTo>
                <a:lnTo>
                  <a:pt x="3046021" y="3671387"/>
                </a:lnTo>
                <a:cubicBezTo>
                  <a:pt x="3048435" y="3669403"/>
                  <a:pt x="3050911" y="3666181"/>
                  <a:pt x="3052892" y="3661222"/>
                </a:cubicBezTo>
                <a:cubicBezTo>
                  <a:pt x="3064776" y="3673122"/>
                  <a:pt x="3044969" y="3665189"/>
                  <a:pt x="3044969" y="3677089"/>
                </a:cubicBezTo>
                <a:cubicBezTo>
                  <a:pt x="3052892" y="3677089"/>
                  <a:pt x="3052892" y="3677089"/>
                  <a:pt x="3052892" y="3677089"/>
                </a:cubicBezTo>
                <a:cubicBezTo>
                  <a:pt x="3056853" y="3685022"/>
                  <a:pt x="3056853" y="3685022"/>
                  <a:pt x="3056853" y="3685022"/>
                </a:cubicBezTo>
                <a:cubicBezTo>
                  <a:pt x="3084583" y="3673122"/>
                  <a:pt x="3084583" y="3673122"/>
                  <a:pt x="3084583" y="3673122"/>
                </a:cubicBezTo>
                <a:cubicBezTo>
                  <a:pt x="3084583" y="3673122"/>
                  <a:pt x="3056853" y="3688989"/>
                  <a:pt x="3096467" y="3677089"/>
                </a:cubicBezTo>
                <a:cubicBezTo>
                  <a:pt x="3096467" y="3669155"/>
                  <a:pt x="3096467" y="3669155"/>
                  <a:pt x="3096467" y="3669155"/>
                </a:cubicBezTo>
                <a:cubicBezTo>
                  <a:pt x="3104389" y="3673122"/>
                  <a:pt x="3104389" y="3673122"/>
                  <a:pt x="3104389" y="3673122"/>
                </a:cubicBezTo>
                <a:cubicBezTo>
                  <a:pt x="3132119" y="3661222"/>
                  <a:pt x="3132119" y="3661222"/>
                  <a:pt x="3132119" y="3661222"/>
                </a:cubicBezTo>
                <a:cubicBezTo>
                  <a:pt x="3136080" y="3657255"/>
                  <a:pt x="3136080" y="3657255"/>
                  <a:pt x="3136080" y="3657255"/>
                </a:cubicBezTo>
                <a:cubicBezTo>
                  <a:pt x="3151925" y="3661222"/>
                  <a:pt x="3151925" y="3661222"/>
                  <a:pt x="3151925" y="3661222"/>
                </a:cubicBezTo>
                <a:cubicBezTo>
                  <a:pt x="3132119" y="3673122"/>
                  <a:pt x="3132119" y="3673122"/>
                  <a:pt x="3132119" y="3673122"/>
                </a:cubicBezTo>
                <a:cubicBezTo>
                  <a:pt x="3147964" y="3688989"/>
                  <a:pt x="3147964" y="3688989"/>
                  <a:pt x="3147964" y="3688989"/>
                </a:cubicBezTo>
                <a:cubicBezTo>
                  <a:pt x="3191539" y="3685022"/>
                  <a:pt x="3191539" y="3685022"/>
                  <a:pt x="3191539" y="3685022"/>
                </a:cubicBezTo>
                <a:cubicBezTo>
                  <a:pt x="3195500" y="3681055"/>
                  <a:pt x="3195500" y="3681055"/>
                  <a:pt x="3195500" y="3681055"/>
                </a:cubicBezTo>
                <a:cubicBezTo>
                  <a:pt x="3195500" y="3677089"/>
                  <a:pt x="3195500" y="3677089"/>
                  <a:pt x="3195500" y="3677089"/>
                </a:cubicBezTo>
                <a:lnTo>
                  <a:pt x="3210941" y="3683274"/>
                </a:lnTo>
                <a:lnTo>
                  <a:pt x="3210850" y="3683349"/>
                </a:lnTo>
                <a:cubicBezTo>
                  <a:pt x="3205651" y="3689485"/>
                  <a:pt x="3218277" y="3685022"/>
                  <a:pt x="3215307" y="3685022"/>
                </a:cubicBezTo>
                <a:cubicBezTo>
                  <a:pt x="3215307" y="3685022"/>
                  <a:pt x="3215307" y="3685022"/>
                  <a:pt x="3212831" y="3684031"/>
                </a:cubicBezTo>
                <a:lnTo>
                  <a:pt x="3210941" y="3683274"/>
                </a:lnTo>
                <a:lnTo>
                  <a:pt x="3223229" y="3673122"/>
                </a:lnTo>
                <a:cubicBezTo>
                  <a:pt x="3231152" y="3677089"/>
                  <a:pt x="3231152" y="3677089"/>
                  <a:pt x="3231152" y="3677089"/>
                </a:cubicBezTo>
                <a:cubicBezTo>
                  <a:pt x="3254920" y="3669155"/>
                  <a:pt x="3254920" y="3669155"/>
                  <a:pt x="3254920" y="3669155"/>
                </a:cubicBezTo>
                <a:cubicBezTo>
                  <a:pt x="3258881" y="3669155"/>
                  <a:pt x="3266804" y="3677089"/>
                  <a:pt x="3270765" y="3669155"/>
                </a:cubicBezTo>
                <a:cubicBezTo>
                  <a:pt x="3270765" y="3653289"/>
                  <a:pt x="3282649" y="3685022"/>
                  <a:pt x="3282649" y="3657255"/>
                </a:cubicBezTo>
                <a:cubicBezTo>
                  <a:pt x="3286610" y="3669155"/>
                  <a:pt x="3286610" y="3669155"/>
                  <a:pt x="3286610" y="3669155"/>
                </a:cubicBezTo>
                <a:cubicBezTo>
                  <a:pt x="3298494" y="3669155"/>
                  <a:pt x="3290572" y="3657255"/>
                  <a:pt x="3298494" y="3657255"/>
                </a:cubicBezTo>
                <a:cubicBezTo>
                  <a:pt x="3310378" y="3653289"/>
                  <a:pt x="3310378" y="3653289"/>
                  <a:pt x="3310378" y="3653289"/>
                </a:cubicBezTo>
                <a:cubicBezTo>
                  <a:pt x="3318301" y="3637422"/>
                  <a:pt x="3318301" y="3637422"/>
                  <a:pt x="3318301" y="3637422"/>
                </a:cubicBezTo>
                <a:cubicBezTo>
                  <a:pt x="3342069" y="3641389"/>
                  <a:pt x="3342069" y="3641389"/>
                  <a:pt x="3342069" y="3641389"/>
                </a:cubicBezTo>
                <a:cubicBezTo>
                  <a:pt x="3361876" y="3617589"/>
                  <a:pt x="3361876" y="3617589"/>
                  <a:pt x="3361876" y="3617589"/>
                </a:cubicBezTo>
                <a:cubicBezTo>
                  <a:pt x="3361876" y="3633455"/>
                  <a:pt x="3361876" y="3633455"/>
                  <a:pt x="3361876" y="3633455"/>
                </a:cubicBezTo>
                <a:cubicBezTo>
                  <a:pt x="3373760" y="3641389"/>
                  <a:pt x="3373760" y="3641389"/>
                  <a:pt x="3373760" y="3641389"/>
                </a:cubicBezTo>
                <a:cubicBezTo>
                  <a:pt x="3385644" y="3625522"/>
                  <a:pt x="3385644" y="3625522"/>
                  <a:pt x="3385644" y="3625522"/>
                </a:cubicBezTo>
                <a:cubicBezTo>
                  <a:pt x="3393566" y="3629489"/>
                  <a:pt x="3393566" y="3629489"/>
                  <a:pt x="3393566" y="3629489"/>
                </a:cubicBezTo>
                <a:cubicBezTo>
                  <a:pt x="3373760" y="3645355"/>
                  <a:pt x="3373760" y="3645355"/>
                  <a:pt x="3373760" y="3645355"/>
                </a:cubicBezTo>
                <a:cubicBezTo>
                  <a:pt x="3389605" y="3645355"/>
                  <a:pt x="3389605" y="3645355"/>
                  <a:pt x="3389605" y="3645355"/>
                </a:cubicBezTo>
                <a:cubicBezTo>
                  <a:pt x="3385644" y="3653289"/>
                  <a:pt x="3373760" y="3645355"/>
                  <a:pt x="3373760" y="3653289"/>
                </a:cubicBezTo>
                <a:cubicBezTo>
                  <a:pt x="3377721" y="3661222"/>
                  <a:pt x="3377721" y="3661222"/>
                  <a:pt x="3377721" y="3661222"/>
                </a:cubicBezTo>
                <a:cubicBezTo>
                  <a:pt x="3381682" y="3657255"/>
                  <a:pt x="3381682" y="3657255"/>
                  <a:pt x="3381682" y="3657255"/>
                </a:cubicBezTo>
                <a:cubicBezTo>
                  <a:pt x="3393566" y="3661222"/>
                  <a:pt x="3349992" y="3673122"/>
                  <a:pt x="3397528" y="3657255"/>
                </a:cubicBezTo>
                <a:cubicBezTo>
                  <a:pt x="3397528" y="3637422"/>
                  <a:pt x="3397528" y="3637422"/>
                  <a:pt x="3397528" y="3637422"/>
                </a:cubicBezTo>
                <a:cubicBezTo>
                  <a:pt x="3393566" y="3637422"/>
                  <a:pt x="3393566" y="3637422"/>
                  <a:pt x="3393566" y="3637422"/>
                </a:cubicBezTo>
                <a:cubicBezTo>
                  <a:pt x="3409412" y="3633455"/>
                  <a:pt x="3409412" y="3633455"/>
                  <a:pt x="3409412" y="3633455"/>
                </a:cubicBezTo>
                <a:cubicBezTo>
                  <a:pt x="3413373" y="3625522"/>
                  <a:pt x="3413373" y="3625522"/>
                  <a:pt x="3413373" y="3625522"/>
                </a:cubicBezTo>
                <a:cubicBezTo>
                  <a:pt x="3437141" y="3625522"/>
                  <a:pt x="3437141" y="3625522"/>
                  <a:pt x="3437141" y="3625522"/>
                </a:cubicBezTo>
                <a:cubicBezTo>
                  <a:pt x="3437141" y="3617589"/>
                  <a:pt x="3437141" y="3617589"/>
                  <a:pt x="3437141" y="3617589"/>
                </a:cubicBezTo>
                <a:cubicBezTo>
                  <a:pt x="3449025" y="3617589"/>
                  <a:pt x="3449025" y="3617589"/>
                  <a:pt x="3449025" y="3617589"/>
                </a:cubicBezTo>
                <a:cubicBezTo>
                  <a:pt x="3452986" y="3625522"/>
                  <a:pt x="3452986" y="3625522"/>
                  <a:pt x="3452986" y="3625522"/>
                </a:cubicBezTo>
                <a:cubicBezTo>
                  <a:pt x="3468832" y="3613622"/>
                  <a:pt x="3468832" y="3613622"/>
                  <a:pt x="3468832" y="3613622"/>
                </a:cubicBezTo>
                <a:cubicBezTo>
                  <a:pt x="3512406" y="3609656"/>
                  <a:pt x="3512406" y="3609656"/>
                  <a:pt x="3512406" y="3609656"/>
                </a:cubicBezTo>
                <a:close/>
                <a:moveTo>
                  <a:pt x="3694628" y="3605689"/>
                </a:moveTo>
                <a:cubicBezTo>
                  <a:pt x="3686705" y="3621556"/>
                  <a:pt x="3686705" y="3621556"/>
                  <a:pt x="3686705" y="3621556"/>
                </a:cubicBezTo>
                <a:cubicBezTo>
                  <a:pt x="3669374" y="3614614"/>
                  <a:pt x="3649010" y="3650190"/>
                  <a:pt x="3644190" y="3629962"/>
                </a:cubicBezTo>
                <a:lnTo>
                  <a:pt x="3643154" y="3617864"/>
                </a:lnTo>
                <a:lnTo>
                  <a:pt x="3648082" y="3616101"/>
                </a:lnTo>
                <a:cubicBezTo>
                  <a:pt x="3655014" y="3613622"/>
                  <a:pt x="3655014" y="3613622"/>
                  <a:pt x="3655014" y="3613622"/>
                </a:cubicBezTo>
                <a:cubicBezTo>
                  <a:pt x="3682744" y="3609656"/>
                  <a:pt x="3682744" y="3609656"/>
                  <a:pt x="3682744" y="3609656"/>
                </a:cubicBezTo>
                <a:lnTo>
                  <a:pt x="3685240" y="3607156"/>
                </a:lnTo>
                <a:close/>
                <a:moveTo>
                  <a:pt x="3686705" y="3605689"/>
                </a:moveTo>
                <a:lnTo>
                  <a:pt x="3685240" y="3607156"/>
                </a:lnTo>
                <a:lnTo>
                  <a:pt x="3683920" y="3607363"/>
                </a:lnTo>
                <a:lnTo>
                  <a:pt x="3683559" y="3607264"/>
                </a:lnTo>
                <a:close/>
                <a:moveTo>
                  <a:pt x="1131646" y="3605689"/>
                </a:moveTo>
                <a:cubicBezTo>
                  <a:pt x="1131646" y="3605689"/>
                  <a:pt x="1131646" y="3605689"/>
                  <a:pt x="1131646" y="3606681"/>
                </a:cubicBezTo>
                <a:lnTo>
                  <a:pt x="1131646" y="3611484"/>
                </a:lnTo>
                <a:lnTo>
                  <a:pt x="1125175" y="3613622"/>
                </a:lnTo>
                <a:lnTo>
                  <a:pt x="1123723" y="3613622"/>
                </a:lnTo>
                <a:lnTo>
                  <a:pt x="1124688" y="3613783"/>
                </a:lnTo>
                <a:lnTo>
                  <a:pt x="1122175" y="3614614"/>
                </a:lnTo>
                <a:cubicBezTo>
                  <a:pt x="1106392" y="3618333"/>
                  <a:pt x="1134617" y="3599739"/>
                  <a:pt x="1131646" y="3605689"/>
                </a:cubicBezTo>
                <a:close/>
                <a:moveTo>
                  <a:pt x="3686705" y="3593789"/>
                </a:moveTo>
                <a:cubicBezTo>
                  <a:pt x="3686705" y="3605689"/>
                  <a:pt x="3686705" y="3605689"/>
                  <a:pt x="3686705" y="3605689"/>
                </a:cubicBezTo>
                <a:cubicBezTo>
                  <a:pt x="3688686" y="3605689"/>
                  <a:pt x="3684724" y="3606681"/>
                  <a:pt x="3683239" y="3607177"/>
                </a:cubicBezTo>
                <a:lnTo>
                  <a:pt x="3683559" y="3607264"/>
                </a:lnTo>
                <a:lnTo>
                  <a:pt x="3680763" y="3608664"/>
                </a:lnTo>
                <a:cubicBezTo>
                  <a:pt x="3677792" y="3608664"/>
                  <a:pt x="3676802" y="3605689"/>
                  <a:pt x="3686705" y="3593789"/>
                </a:cubicBezTo>
                <a:close/>
                <a:moveTo>
                  <a:pt x="3555981" y="3593789"/>
                </a:moveTo>
                <a:cubicBezTo>
                  <a:pt x="3559942" y="3605689"/>
                  <a:pt x="3559942" y="3605689"/>
                  <a:pt x="3559942" y="3605689"/>
                </a:cubicBezTo>
                <a:cubicBezTo>
                  <a:pt x="3567865" y="3601722"/>
                  <a:pt x="3567865" y="3601722"/>
                  <a:pt x="3567865" y="3601722"/>
                </a:cubicBezTo>
                <a:cubicBezTo>
                  <a:pt x="3579749" y="3613622"/>
                  <a:pt x="3579749" y="3613622"/>
                  <a:pt x="3579749" y="3613622"/>
                </a:cubicBezTo>
                <a:cubicBezTo>
                  <a:pt x="3579749" y="3613622"/>
                  <a:pt x="3583710" y="3613622"/>
                  <a:pt x="3587672" y="3609656"/>
                </a:cubicBezTo>
                <a:cubicBezTo>
                  <a:pt x="3571826" y="3617589"/>
                  <a:pt x="3571826" y="3617589"/>
                  <a:pt x="3571826" y="3617589"/>
                </a:cubicBezTo>
                <a:cubicBezTo>
                  <a:pt x="3559942" y="3609656"/>
                  <a:pt x="3544097" y="3605689"/>
                  <a:pt x="3532213" y="3621556"/>
                </a:cubicBezTo>
                <a:cubicBezTo>
                  <a:pt x="3528252" y="3625522"/>
                  <a:pt x="3528252" y="3625522"/>
                  <a:pt x="3528252" y="3625522"/>
                </a:cubicBezTo>
                <a:cubicBezTo>
                  <a:pt x="3536174" y="3629489"/>
                  <a:pt x="3536174" y="3629489"/>
                  <a:pt x="3536174" y="3629489"/>
                </a:cubicBezTo>
                <a:cubicBezTo>
                  <a:pt x="3544097" y="3625522"/>
                  <a:pt x="3544097" y="3625522"/>
                  <a:pt x="3544097" y="3625522"/>
                </a:cubicBezTo>
                <a:cubicBezTo>
                  <a:pt x="3555981" y="3625522"/>
                  <a:pt x="3555981" y="3625522"/>
                  <a:pt x="3555981" y="3625522"/>
                </a:cubicBezTo>
                <a:cubicBezTo>
                  <a:pt x="3575788" y="3641389"/>
                  <a:pt x="3575788" y="3641389"/>
                  <a:pt x="3575788" y="3641389"/>
                </a:cubicBezTo>
                <a:cubicBezTo>
                  <a:pt x="3595594" y="3629489"/>
                  <a:pt x="3595594" y="3629489"/>
                  <a:pt x="3595594" y="3629489"/>
                </a:cubicBezTo>
                <a:cubicBezTo>
                  <a:pt x="3599556" y="3633455"/>
                  <a:pt x="3599556" y="3633455"/>
                  <a:pt x="3599556" y="3633455"/>
                </a:cubicBezTo>
                <a:lnTo>
                  <a:pt x="3611258" y="3629270"/>
                </a:lnTo>
                <a:lnTo>
                  <a:pt x="3610697" y="3629985"/>
                </a:lnTo>
                <a:cubicBezTo>
                  <a:pt x="3610945" y="3634199"/>
                  <a:pt x="3612430" y="3642380"/>
                  <a:pt x="3615401" y="3657255"/>
                </a:cubicBezTo>
                <a:cubicBezTo>
                  <a:pt x="3615401" y="3665189"/>
                  <a:pt x="3603517" y="3653289"/>
                  <a:pt x="3611440" y="3665189"/>
                </a:cubicBezTo>
                <a:cubicBezTo>
                  <a:pt x="3595594" y="3653289"/>
                  <a:pt x="3595594" y="3653289"/>
                  <a:pt x="3595594" y="3653289"/>
                </a:cubicBezTo>
                <a:cubicBezTo>
                  <a:pt x="3603517" y="3641389"/>
                  <a:pt x="3555981" y="3657255"/>
                  <a:pt x="3607478" y="3641389"/>
                </a:cubicBezTo>
                <a:cubicBezTo>
                  <a:pt x="3595594" y="3637422"/>
                  <a:pt x="3595594" y="3637422"/>
                  <a:pt x="3595594" y="3637422"/>
                </a:cubicBezTo>
                <a:cubicBezTo>
                  <a:pt x="3587672" y="3645355"/>
                  <a:pt x="3587672" y="3645355"/>
                  <a:pt x="3587672" y="3645355"/>
                </a:cubicBezTo>
                <a:cubicBezTo>
                  <a:pt x="3579749" y="3641389"/>
                  <a:pt x="3579749" y="3641389"/>
                  <a:pt x="3579749" y="3641389"/>
                </a:cubicBezTo>
                <a:cubicBezTo>
                  <a:pt x="3567865" y="3645355"/>
                  <a:pt x="3567865" y="3645355"/>
                  <a:pt x="3567865" y="3645355"/>
                </a:cubicBezTo>
                <a:cubicBezTo>
                  <a:pt x="3544097" y="3641389"/>
                  <a:pt x="3544097" y="3641389"/>
                  <a:pt x="3544097" y="3641389"/>
                </a:cubicBezTo>
                <a:cubicBezTo>
                  <a:pt x="3540136" y="3653289"/>
                  <a:pt x="3540136" y="3653289"/>
                  <a:pt x="3540136" y="3653289"/>
                </a:cubicBezTo>
                <a:cubicBezTo>
                  <a:pt x="3536174" y="3645355"/>
                  <a:pt x="3536174" y="3645355"/>
                  <a:pt x="3536174" y="3645355"/>
                </a:cubicBezTo>
                <a:cubicBezTo>
                  <a:pt x="3500522" y="3649322"/>
                  <a:pt x="3500522" y="3649322"/>
                  <a:pt x="3500522" y="3649322"/>
                </a:cubicBezTo>
                <a:lnTo>
                  <a:pt x="3488638" y="3649322"/>
                </a:lnTo>
                <a:cubicBezTo>
                  <a:pt x="3488638" y="3649322"/>
                  <a:pt x="3488638" y="3649322"/>
                  <a:pt x="3487648" y="3647835"/>
                </a:cubicBezTo>
                <a:lnTo>
                  <a:pt x="3486129" y="3645553"/>
                </a:lnTo>
                <a:lnTo>
                  <a:pt x="3504484" y="3637422"/>
                </a:lnTo>
                <a:cubicBezTo>
                  <a:pt x="3508445" y="3641389"/>
                  <a:pt x="3508445" y="3641389"/>
                  <a:pt x="3508445" y="3641389"/>
                </a:cubicBezTo>
                <a:cubicBezTo>
                  <a:pt x="3532213" y="3605689"/>
                  <a:pt x="3532213" y="3605689"/>
                  <a:pt x="3532213" y="3605689"/>
                </a:cubicBezTo>
                <a:cubicBezTo>
                  <a:pt x="3544097" y="3605689"/>
                  <a:pt x="3544097" y="3589822"/>
                  <a:pt x="3555981" y="3593789"/>
                </a:cubicBezTo>
                <a:close/>
                <a:moveTo>
                  <a:pt x="2315094" y="3583748"/>
                </a:moveTo>
                <a:lnTo>
                  <a:pt x="2319591" y="3584485"/>
                </a:lnTo>
                <a:lnTo>
                  <a:pt x="2313544" y="3585811"/>
                </a:lnTo>
                <a:cubicBezTo>
                  <a:pt x="2297743" y="3589268"/>
                  <a:pt x="2284076" y="3592247"/>
                  <a:pt x="2272308" y="3594796"/>
                </a:cubicBezTo>
                <a:lnTo>
                  <a:pt x="2250033" y="3599578"/>
                </a:lnTo>
                <a:lnTo>
                  <a:pt x="2218698" y="3603500"/>
                </a:lnTo>
                <a:lnTo>
                  <a:pt x="2234737" y="3598205"/>
                </a:lnTo>
                <a:lnTo>
                  <a:pt x="2252042" y="3591805"/>
                </a:lnTo>
                <a:lnTo>
                  <a:pt x="2252703" y="3593789"/>
                </a:lnTo>
                <a:cubicBezTo>
                  <a:pt x="2291326" y="3593789"/>
                  <a:pt x="2303210" y="3584864"/>
                  <a:pt x="2315094" y="3583748"/>
                </a:cubicBezTo>
                <a:close/>
                <a:moveTo>
                  <a:pt x="2256664" y="3566022"/>
                </a:moveTo>
                <a:cubicBezTo>
                  <a:pt x="2256664" y="3573956"/>
                  <a:pt x="2256664" y="3573956"/>
                  <a:pt x="2256664" y="3573956"/>
                </a:cubicBezTo>
                <a:cubicBezTo>
                  <a:pt x="2264587" y="3573956"/>
                  <a:pt x="2264587" y="3573956"/>
                  <a:pt x="2264587" y="3573956"/>
                </a:cubicBezTo>
                <a:cubicBezTo>
                  <a:pt x="2252703" y="3581889"/>
                  <a:pt x="2252703" y="3581889"/>
                  <a:pt x="2252703" y="3581889"/>
                </a:cubicBezTo>
                <a:cubicBezTo>
                  <a:pt x="2270529" y="3581889"/>
                  <a:pt x="2266320" y="3585856"/>
                  <a:pt x="2255055" y="3590690"/>
                </a:cubicBezTo>
                <a:lnTo>
                  <a:pt x="2252042" y="3591805"/>
                </a:lnTo>
                <a:lnTo>
                  <a:pt x="2249237" y="3583377"/>
                </a:lnTo>
                <a:cubicBezTo>
                  <a:pt x="2248741" y="3581889"/>
                  <a:pt x="2248741" y="3581889"/>
                  <a:pt x="2248741" y="3581889"/>
                </a:cubicBezTo>
                <a:cubicBezTo>
                  <a:pt x="2244780" y="3589822"/>
                  <a:pt x="2244780" y="3589822"/>
                  <a:pt x="2244780" y="3589822"/>
                </a:cubicBezTo>
                <a:cubicBezTo>
                  <a:pt x="2244780" y="3573956"/>
                  <a:pt x="2244780" y="3573956"/>
                  <a:pt x="2244780" y="3573956"/>
                </a:cubicBezTo>
                <a:cubicBezTo>
                  <a:pt x="2256664" y="3566022"/>
                  <a:pt x="2256664" y="3566022"/>
                  <a:pt x="2256664" y="3566022"/>
                </a:cubicBezTo>
                <a:close/>
                <a:moveTo>
                  <a:pt x="1215406" y="3541536"/>
                </a:moveTo>
                <a:lnTo>
                  <a:pt x="1214834" y="3542222"/>
                </a:lnTo>
                <a:cubicBezTo>
                  <a:pt x="1210872" y="3542222"/>
                  <a:pt x="1210872" y="3542222"/>
                  <a:pt x="1210872" y="3542222"/>
                </a:cubicBezTo>
                <a:close/>
                <a:moveTo>
                  <a:pt x="1217846" y="3538609"/>
                </a:moveTo>
                <a:lnTo>
                  <a:pt x="1220769" y="3540233"/>
                </a:lnTo>
                <a:lnTo>
                  <a:pt x="1224559" y="3544028"/>
                </a:lnTo>
                <a:lnTo>
                  <a:pt x="1216195" y="3541417"/>
                </a:lnTo>
                <a:lnTo>
                  <a:pt x="1215406" y="3541536"/>
                </a:lnTo>
                <a:close/>
                <a:moveTo>
                  <a:pt x="1107878" y="3526356"/>
                </a:moveTo>
                <a:cubicBezTo>
                  <a:pt x="1107878" y="3526356"/>
                  <a:pt x="1107878" y="3526356"/>
                  <a:pt x="1109363" y="3526356"/>
                </a:cubicBezTo>
                <a:lnTo>
                  <a:pt x="1115281" y="3526356"/>
                </a:lnTo>
                <a:lnTo>
                  <a:pt x="1115367" y="3526666"/>
                </a:lnTo>
                <a:cubicBezTo>
                  <a:pt x="1114810" y="3527348"/>
                  <a:pt x="1112829" y="3527348"/>
                  <a:pt x="1107878" y="3526356"/>
                </a:cubicBezTo>
                <a:close/>
                <a:moveTo>
                  <a:pt x="2473237" y="3519043"/>
                </a:moveTo>
                <a:cubicBezTo>
                  <a:pt x="2486421" y="3517927"/>
                  <a:pt x="2456711" y="3522389"/>
                  <a:pt x="2462653" y="3522389"/>
                </a:cubicBezTo>
                <a:cubicBezTo>
                  <a:pt x="2462653" y="3522389"/>
                  <a:pt x="2462653" y="3522389"/>
                  <a:pt x="2464634" y="3520902"/>
                </a:cubicBezTo>
                <a:lnTo>
                  <a:pt x="2466152" y="3519762"/>
                </a:lnTo>
                <a:close/>
                <a:moveTo>
                  <a:pt x="2466773" y="3475520"/>
                </a:moveTo>
                <a:lnTo>
                  <a:pt x="2461168" y="3477765"/>
                </a:lnTo>
                <a:cubicBezTo>
                  <a:pt x="2458692" y="3478756"/>
                  <a:pt x="2458692" y="3478756"/>
                  <a:pt x="2458692" y="3478756"/>
                </a:cubicBezTo>
                <a:cubicBezTo>
                  <a:pt x="2455721" y="3478756"/>
                  <a:pt x="2459435" y="3477517"/>
                  <a:pt x="2464820" y="3476029"/>
                </a:cubicBezTo>
                <a:close/>
                <a:moveTo>
                  <a:pt x="1154902" y="3471335"/>
                </a:moveTo>
                <a:lnTo>
                  <a:pt x="1148481" y="3477765"/>
                </a:lnTo>
                <a:cubicBezTo>
                  <a:pt x="1147491" y="3478756"/>
                  <a:pt x="1147491" y="3478756"/>
                  <a:pt x="1147491" y="3478756"/>
                </a:cubicBezTo>
                <a:cubicBezTo>
                  <a:pt x="1139568" y="3478756"/>
                  <a:pt x="1139568" y="3478756"/>
                  <a:pt x="1139568" y="3478756"/>
                </a:cubicBezTo>
                <a:cubicBezTo>
                  <a:pt x="1137587" y="3476773"/>
                  <a:pt x="1140311" y="3475285"/>
                  <a:pt x="1144334" y="3474046"/>
                </a:cubicBezTo>
                <a:close/>
                <a:moveTo>
                  <a:pt x="2483412" y="3471009"/>
                </a:moveTo>
                <a:cubicBezTo>
                  <a:pt x="2483853" y="3471009"/>
                  <a:pt x="2482831" y="3471319"/>
                  <a:pt x="2480974" y="3471815"/>
                </a:cubicBezTo>
                <a:lnTo>
                  <a:pt x="2466773" y="3475520"/>
                </a:lnTo>
                <a:lnTo>
                  <a:pt x="2473838" y="3472690"/>
                </a:lnTo>
                <a:lnTo>
                  <a:pt x="2477075" y="3472062"/>
                </a:lnTo>
                <a:cubicBezTo>
                  <a:pt x="2481067" y="3471319"/>
                  <a:pt x="2482971" y="3471009"/>
                  <a:pt x="2483412" y="3471009"/>
                </a:cubicBezTo>
                <a:close/>
                <a:moveTo>
                  <a:pt x="1155414" y="3470823"/>
                </a:moveTo>
                <a:lnTo>
                  <a:pt x="1156314" y="3470973"/>
                </a:lnTo>
                <a:lnTo>
                  <a:pt x="1154902" y="3471335"/>
                </a:lnTo>
                <a:close/>
                <a:moveTo>
                  <a:pt x="4281455" y="3467243"/>
                </a:moveTo>
                <a:lnTo>
                  <a:pt x="4280905" y="3470823"/>
                </a:lnTo>
                <a:lnTo>
                  <a:pt x="4280052" y="3470823"/>
                </a:lnTo>
                <a:close/>
                <a:moveTo>
                  <a:pt x="1143468" y="3465257"/>
                </a:moveTo>
                <a:lnTo>
                  <a:pt x="1145688" y="3465523"/>
                </a:lnTo>
                <a:lnTo>
                  <a:pt x="1151894" y="3466679"/>
                </a:lnTo>
                <a:lnTo>
                  <a:pt x="1151452" y="3466856"/>
                </a:lnTo>
                <a:cubicBezTo>
                  <a:pt x="1151452" y="3466856"/>
                  <a:pt x="1151452" y="3466856"/>
                  <a:pt x="1148976" y="3466360"/>
                </a:cubicBezTo>
                <a:close/>
                <a:moveTo>
                  <a:pt x="4281895" y="3464377"/>
                </a:moveTo>
                <a:cubicBezTo>
                  <a:pt x="4282391" y="3463633"/>
                  <a:pt x="4282638" y="3463757"/>
                  <a:pt x="4282019" y="3465802"/>
                </a:cubicBezTo>
                <a:lnTo>
                  <a:pt x="4281455" y="3467243"/>
                </a:lnTo>
                <a:close/>
                <a:moveTo>
                  <a:pt x="4265060" y="3458923"/>
                </a:moveTo>
                <a:cubicBezTo>
                  <a:pt x="4265060" y="3458923"/>
                  <a:pt x="4265060" y="3458923"/>
                  <a:pt x="4263574" y="3459419"/>
                </a:cubicBezTo>
                <a:lnTo>
                  <a:pt x="4256675" y="3461721"/>
                </a:lnTo>
                <a:lnTo>
                  <a:pt x="4256642" y="3460410"/>
                </a:lnTo>
                <a:cubicBezTo>
                  <a:pt x="4259118" y="3459914"/>
                  <a:pt x="4265060" y="3460906"/>
                  <a:pt x="4265060" y="3458923"/>
                </a:cubicBezTo>
                <a:close/>
                <a:moveTo>
                  <a:pt x="1139568" y="3454956"/>
                </a:moveTo>
                <a:cubicBezTo>
                  <a:pt x="1131646" y="3462889"/>
                  <a:pt x="1131646" y="3462889"/>
                  <a:pt x="1131646" y="3462889"/>
                </a:cubicBezTo>
                <a:lnTo>
                  <a:pt x="1143468" y="3465257"/>
                </a:lnTo>
                <a:lnTo>
                  <a:pt x="1123723" y="3462889"/>
                </a:lnTo>
                <a:cubicBezTo>
                  <a:pt x="1139568" y="3454956"/>
                  <a:pt x="1139568" y="3454956"/>
                  <a:pt x="1139568" y="3454956"/>
                </a:cubicBezTo>
                <a:close/>
                <a:moveTo>
                  <a:pt x="3910124" y="3423284"/>
                </a:moveTo>
                <a:lnTo>
                  <a:pt x="3904578" y="3427189"/>
                </a:lnTo>
                <a:lnTo>
                  <a:pt x="3903697" y="3424542"/>
                </a:lnTo>
                <a:close/>
                <a:moveTo>
                  <a:pt x="3919425" y="3416735"/>
                </a:moveTo>
                <a:lnTo>
                  <a:pt x="3923890" y="3417273"/>
                </a:lnTo>
                <a:lnTo>
                  <a:pt x="3923975" y="3417467"/>
                </a:lnTo>
                <a:lnTo>
                  <a:pt x="3924385" y="3419256"/>
                </a:lnTo>
                <a:lnTo>
                  <a:pt x="3924674" y="3419063"/>
                </a:lnTo>
                <a:lnTo>
                  <a:pt x="3924718" y="3419163"/>
                </a:lnTo>
                <a:cubicBezTo>
                  <a:pt x="3923720" y="3419938"/>
                  <a:pt x="3921259" y="3420867"/>
                  <a:pt x="3916772" y="3421983"/>
                </a:cubicBezTo>
                <a:lnTo>
                  <a:pt x="3910124" y="3423284"/>
                </a:lnTo>
                <a:close/>
                <a:moveTo>
                  <a:pt x="1154253" y="3408999"/>
                </a:moveTo>
                <a:lnTo>
                  <a:pt x="1155414" y="3411323"/>
                </a:lnTo>
                <a:cubicBezTo>
                  <a:pt x="1155414" y="3411323"/>
                  <a:pt x="1155414" y="3411323"/>
                  <a:pt x="1151452" y="3411323"/>
                </a:cubicBezTo>
                <a:close/>
                <a:moveTo>
                  <a:pt x="1235166" y="3407842"/>
                </a:moveTo>
                <a:lnTo>
                  <a:pt x="1230999" y="3410654"/>
                </a:lnTo>
                <a:lnTo>
                  <a:pt x="1227925" y="3412603"/>
                </a:lnTo>
                <a:lnTo>
                  <a:pt x="1226456" y="3412397"/>
                </a:lnTo>
                <a:lnTo>
                  <a:pt x="1232907" y="3408162"/>
                </a:lnTo>
                <a:close/>
                <a:moveTo>
                  <a:pt x="1237051" y="3406818"/>
                </a:moveTo>
                <a:lnTo>
                  <a:pt x="1235512" y="3407793"/>
                </a:lnTo>
                <a:lnTo>
                  <a:pt x="1235166" y="3407842"/>
                </a:lnTo>
                <a:lnTo>
                  <a:pt x="1236621" y="3406861"/>
                </a:lnTo>
                <a:close/>
                <a:moveTo>
                  <a:pt x="4369045" y="3401406"/>
                </a:moveTo>
                <a:cubicBezTo>
                  <a:pt x="4371025" y="3401406"/>
                  <a:pt x="4375977" y="3403390"/>
                  <a:pt x="4375977" y="3403390"/>
                </a:cubicBezTo>
                <a:cubicBezTo>
                  <a:pt x="4375977" y="3403390"/>
                  <a:pt x="4375977" y="3403390"/>
                  <a:pt x="4374986" y="3403390"/>
                </a:cubicBezTo>
                <a:lnTo>
                  <a:pt x="4369292" y="3403390"/>
                </a:lnTo>
                <a:cubicBezTo>
                  <a:pt x="4367807" y="3401902"/>
                  <a:pt x="4368054" y="3401406"/>
                  <a:pt x="4369045" y="3401406"/>
                </a:cubicBezTo>
                <a:close/>
                <a:moveTo>
                  <a:pt x="1167298" y="3387523"/>
                </a:moveTo>
                <a:cubicBezTo>
                  <a:pt x="1179182" y="3395456"/>
                  <a:pt x="1179182" y="3395456"/>
                  <a:pt x="1179182" y="3395456"/>
                </a:cubicBezTo>
                <a:cubicBezTo>
                  <a:pt x="1171259" y="3395456"/>
                  <a:pt x="1171259" y="3395456"/>
                  <a:pt x="1171259" y="3395456"/>
                </a:cubicBezTo>
                <a:lnTo>
                  <a:pt x="1170908" y="3394754"/>
                </a:lnTo>
                <a:lnTo>
                  <a:pt x="1171754" y="3393969"/>
                </a:lnTo>
                <a:lnTo>
                  <a:pt x="1170379" y="3393694"/>
                </a:lnTo>
                <a:lnTo>
                  <a:pt x="1167793" y="3388515"/>
                </a:lnTo>
                <a:cubicBezTo>
                  <a:pt x="1167298" y="3387523"/>
                  <a:pt x="1167298" y="3387523"/>
                  <a:pt x="1167298" y="3387523"/>
                </a:cubicBezTo>
                <a:close/>
                <a:moveTo>
                  <a:pt x="1195027" y="3375623"/>
                </a:moveTo>
                <a:cubicBezTo>
                  <a:pt x="1202950" y="3379590"/>
                  <a:pt x="1202950" y="3379590"/>
                  <a:pt x="1202950" y="3379590"/>
                </a:cubicBezTo>
                <a:cubicBezTo>
                  <a:pt x="1202950" y="3387523"/>
                  <a:pt x="1202950" y="3387523"/>
                  <a:pt x="1202950" y="3387523"/>
                </a:cubicBezTo>
                <a:cubicBezTo>
                  <a:pt x="1202950" y="3387523"/>
                  <a:pt x="1198988" y="3391490"/>
                  <a:pt x="1195027" y="3387523"/>
                </a:cubicBezTo>
                <a:cubicBezTo>
                  <a:pt x="1195027" y="3375623"/>
                  <a:pt x="1195027" y="3375623"/>
                  <a:pt x="1195027" y="3375623"/>
                </a:cubicBezTo>
                <a:close/>
                <a:moveTo>
                  <a:pt x="4435397" y="3363723"/>
                </a:moveTo>
                <a:cubicBezTo>
                  <a:pt x="4435397" y="3363723"/>
                  <a:pt x="4435397" y="3363723"/>
                  <a:pt x="4432921" y="3365211"/>
                </a:cubicBezTo>
                <a:lnTo>
                  <a:pt x="4428805" y="3367684"/>
                </a:lnTo>
                <a:lnTo>
                  <a:pt x="4428712" y="3367628"/>
                </a:lnTo>
                <a:cubicBezTo>
                  <a:pt x="4426484" y="3365211"/>
                  <a:pt x="4435397" y="3366698"/>
                  <a:pt x="4435397" y="3363723"/>
                </a:cubicBezTo>
                <a:close/>
                <a:moveTo>
                  <a:pt x="1151452" y="3359756"/>
                </a:moveTo>
                <a:lnTo>
                  <a:pt x="1154423" y="3360748"/>
                </a:lnTo>
                <a:cubicBezTo>
                  <a:pt x="1153433" y="3361740"/>
                  <a:pt x="1148481" y="3362731"/>
                  <a:pt x="1151452" y="3359756"/>
                </a:cubicBezTo>
                <a:close/>
                <a:moveTo>
                  <a:pt x="1151452" y="3359756"/>
                </a:moveTo>
                <a:lnTo>
                  <a:pt x="1151452" y="3359756"/>
                </a:lnTo>
                <a:lnTo>
                  <a:pt x="1151452" y="3359756"/>
                </a:lnTo>
                <a:close/>
                <a:moveTo>
                  <a:pt x="1187104" y="3312156"/>
                </a:moveTo>
                <a:cubicBezTo>
                  <a:pt x="1187104" y="3312156"/>
                  <a:pt x="1187104" y="3312156"/>
                  <a:pt x="1202950" y="3320090"/>
                </a:cubicBezTo>
                <a:lnTo>
                  <a:pt x="1191066" y="3321430"/>
                </a:lnTo>
                <a:lnTo>
                  <a:pt x="1191066" y="3320090"/>
                </a:lnTo>
                <a:lnTo>
                  <a:pt x="1190602" y="3321482"/>
                </a:lnTo>
                <a:lnTo>
                  <a:pt x="1179305" y="3322755"/>
                </a:lnTo>
                <a:cubicBezTo>
                  <a:pt x="1168535" y="3322569"/>
                  <a:pt x="1190075" y="3315132"/>
                  <a:pt x="1187104" y="3312156"/>
                </a:cubicBezTo>
                <a:close/>
                <a:moveTo>
                  <a:pt x="1217621" y="3303783"/>
                </a:moveTo>
                <a:lnTo>
                  <a:pt x="1218795" y="3304223"/>
                </a:lnTo>
                <a:lnTo>
                  <a:pt x="1219695" y="3305125"/>
                </a:lnTo>
                <a:lnTo>
                  <a:pt x="1219352" y="3305277"/>
                </a:lnTo>
                <a:cubicBezTo>
                  <a:pt x="1217433" y="3305835"/>
                  <a:pt x="1217062" y="3305463"/>
                  <a:pt x="1217309" y="3304719"/>
                </a:cubicBezTo>
                <a:close/>
                <a:moveTo>
                  <a:pt x="1218795" y="3300257"/>
                </a:moveTo>
                <a:lnTo>
                  <a:pt x="1217621" y="3303783"/>
                </a:lnTo>
                <a:lnTo>
                  <a:pt x="1214834" y="3302736"/>
                </a:lnTo>
                <a:cubicBezTo>
                  <a:pt x="1213843" y="3302240"/>
                  <a:pt x="1212853" y="3302240"/>
                  <a:pt x="1210872" y="3304223"/>
                </a:cubicBezTo>
                <a:cubicBezTo>
                  <a:pt x="1218795" y="3300257"/>
                  <a:pt x="1218795" y="3300257"/>
                  <a:pt x="1218795" y="3300257"/>
                </a:cubicBezTo>
                <a:close/>
                <a:moveTo>
                  <a:pt x="1231572" y="3294754"/>
                </a:moveTo>
                <a:lnTo>
                  <a:pt x="1233636" y="3295787"/>
                </a:lnTo>
                <a:lnTo>
                  <a:pt x="1233526" y="3296600"/>
                </a:lnTo>
                <a:cubicBezTo>
                  <a:pt x="1226841" y="3301186"/>
                  <a:pt x="1213719" y="3303046"/>
                  <a:pt x="1226841" y="3296724"/>
                </a:cubicBezTo>
                <a:close/>
                <a:moveTo>
                  <a:pt x="1233690" y="3283597"/>
                </a:moveTo>
                <a:lnTo>
                  <a:pt x="1234640" y="3288357"/>
                </a:lnTo>
                <a:lnTo>
                  <a:pt x="1233907" y="3293781"/>
                </a:lnTo>
                <a:lnTo>
                  <a:pt x="1231572" y="3294754"/>
                </a:lnTo>
                <a:lnTo>
                  <a:pt x="1227708" y="3292819"/>
                </a:lnTo>
                <a:cubicBezTo>
                  <a:pt x="1226718" y="3292323"/>
                  <a:pt x="1226718" y="3292323"/>
                  <a:pt x="1226718" y="3292323"/>
                </a:cubicBezTo>
                <a:close/>
                <a:moveTo>
                  <a:pt x="1233650" y="3283398"/>
                </a:moveTo>
                <a:lnTo>
                  <a:pt x="1233821" y="3283433"/>
                </a:lnTo>
                <a:lnTo>
                  <a:pt x="1233690" y="3283597"/>
                </a:lnTo>
                <a:close/>
                <a:moveTo>
                  <a:pt x="1237559" y="3278753"/>
                </a:moveTo>
                <a:lnTo>
                  <a:pt x="1238602" y="3284390"/>
                </a:lnTo>
                <a:lnTo>
                  <a:pt x="1233821" y="3283433"/>
                </a:lnTo>
                <a:close/>
                <a:moveTo>
                  <a:pt x="1294060" y="3272490"/>
                </a:moveTo>
                <a:lnTo>
                  <a:pt x="1296856" y="3273190"/>
                </a:lnTo>
                <a:lnTo>
                  <a:pt x="1297031" y="3273978"/>
                </a:lnTo>
                <a:cubicBezTo>
                  <a:pt x="1295051" y="3275465"/>
                  <a:pt x="1292080" y="3274474"/>
                  <a:pt x="1294060" y="3272490"/>
                </a:cubicBezTo>
                <a:close/>
                <a:moveTo>
                  <a:pt x="1236126" y="3271002"/>
                </a:moveTo>
                <a:cubicBezTo>
                  <a:pt x="1237611" y="3269515"/>
                  <a:pt x="1240582" y="3270507"/>
                  <a:pt x="1242563" y="3272490"/>
                </a:cubicBezTo>
                <a:cubicBezTo>
                  <a:pt x="1242563" y="3272490"/>
                  <a:pt x="1242563" y="3272490"/>
                  <a:pt x="1240582" y="3274969"/>
                </a:cubicBezTo>
                <a:lnTo>
                  <a:pt x="1237559" y="3278753"/>
                </a:lnTo>
                <a:close/>
                <a:moveTo>
                  <a:pt x="1238106" y="3254144"/>
                </a:moveTo>
                <a:cubicBezTo>
                  <a:pt x="1236621" y="3253649"/>
                  <a:pt x="1238602" y="3254640"/>
                  <a:pt x="1254447" y="3260590"/>
                </a:cubicBezTo>
                <a:cubicBezTo>
                  <a:pt x="1242563" y="3272490"/>
                  <a:pt x="1242563" y="3272490"/>
                  <a:pt x="1242563" y="3272490"/>
                </a:cubicBezTo>
                <a:cubicBezTo>
                  <a:pt x="1230679" y="3260590"/>
                  <a:pt x="1230679" y="3260590"/>
                  <a:pt x="1230679" y="3260590"/>
                </a:cubicBezTo>
                <a:cubicBezTo>
                  <a:pt x="1242563" y="3256623"/>
                  <a:pt x="1242563" y="3256623"/>
                  <a:pt x="1242563" y="3256623"/>
                </a:cubicBezTo>
                <a:cubicBezTo>
                  <a:pt x="1244544" y="3256623"/>
                  <a:pt x="1239592" y="3254640"/>
                  <a:pt x="1238106" y="3254144"/>
                </a:cubicBezTo>
                <a:close/>
                <a:moveTo>
                  <a:pt x="1117983" y="3249658"/>
                </a:moveTo>
                <a:lnTo>
                  <a:pt x="1118152" y="3251293"/>
                </a:lnTo>
                <a:cubicBezTo>
                  <a:pt x="1117533" y="3252161"/>
                  <a:pt x="1115800" y="3252657"/>
                  <a:pt x="1111839" y="3252657"/>
                </a:cubicBezTo>
                <a:close/>
                <a:moveTo>
                  <a:pt x="1132636" y="3241252"/>
                </a:moveTo>
                <a:cubicBezTo>
                  <a:pt x="1134121" y="3241005"/>
                  <a:pt x="1134369" y="3241376"/>
                  <a:pt x="1131522" y="3243050"/>
                </a:cubicBezTo>
                <a:lnTo>
                  <a:pt x="1128389" y="3244579"/>
                </a:lnTo>
                <a:lnTo>
                  <a:pt x="1127684" y="3244723"/>
                </a:lnTo>
                <a:cubicBezTo>
                  <a:pt x="1127684" y="3244723"/>
                  <a:pt x="1127684" y="3244723"/>
                  <a:pt x="1127189" y="3243732"/>
                </a:cubicBezTo>
                <a:lnTo>
                  <a:pt x="1126833" y="3243018"/>
                </a:lnTo>
                <a:close/>
                <a:moveTo>
                  <a:pt x="1222756" y="3240757"/>
                </a:moveTo>
                <a:lnTo>
                  <a:pt x="1226718" y="3244723"/>
                </a:lnTo>
                <a:lnTo>
                  <a:pt x="1227510" y="3244194"/>
                </a:lnTo>
                <a:lnTo>
                  <a:pt x="1222756" y="3252657"/>
                </a:lnTo>
                <a:cubicBezTo>
                  <a:pt x="1210872" y="3252657"/>
                  <a:pt x="1210872" y="3252657"/>
                  <a:pt x="1210872" y="3252657"/>
                </a:cubicBezTo>
                <a:cubicBezTo>
                  <a:pt x="1206911" y="3248690"/>
                  <a:pt x="1210872" y="3248690"/>
                  <a:pt x="1210872" y="3248690"/>
                </a:cubicBezTo>
                <a:cubicBezTo>
                  <a:pt x="1222756" y="3240757"/>
                  <a:pt x="1222756" y="3240757"/>
                  <a:pt x="1222756" y="3240757"/>
                </a:cubicBezTo>
                <a:close/>
                <a:moveTo>
                  <a:pt x="1123723" y="3236790"/>
                </a:moveTo>
                <a:lnTo>
                  <a:pt x="1126833" y="3243018"/>
                </a:lnTo>
                <a:lnTo>
                  <a:pt x="1126322" y="3243174"/>
                </a:lnTo>
                <a:cubicBezTo>
                  <a:pt x="1124218" y="3243979"/>
                  <a:pt x="1122733" y="3244723"/>
                  <a:pt x="1123723" y="3244723"/>
                </a:cubicBezTo>
                <a:lnTo>
                  <a:pt x="1127201" y="3245159"/>
                </a:lnTo>
                <a:lnTo>
                  <a:pt x="1117983" y="3249658"/>
                </a:lnTo>
                <a:lnTo>
                  <a:pt x="1117781" y="3247698"/>
                </a:lnTo>
                <a:cubicBezTo>
                  <a:pt x="1116791" y="3244723"/>
                  <a:pt x="1115800" y="3240757"/>
                  <a:pt x="1123723" y="3236790"/>
                </a:cubicBezTo>
                <a:close/>
                <a:moveTo>
                  <a:pt x="5771135" y="3223481"/>
                </a:moveTo>
                <a:lnTo>
                  <a:pt x="5770861" y="3224890"/>
                </a:lnTo>
                <a:cubicBezTo>
                  <a:pt x="5767395" y="3230840"/>
                  <a:pt x="5754521" y="3244723"/>
                  <a:pt x="5754521" y="3236790"/>
                </a:cubicBezTo>
                <a:cubicBezTo>
                  <a:pt x="5754521" y="3236790"/>
                  <a:pt x="5754521" y="3236790"/>
                  <a:pt x="5756997" y="3234807"/>
                </a:cubicBezTo>
                <a:close/>
                <a:moveTo>
                  <a:pt x="1147367" y="3212557"/>
                </a:moveTo>
                <a:lnTo>
                  <a:pt x="1147957" y="3213574"/>
                </a:lnTo>
                <a:lnTo>
                  <a:pt x="1127684" y="3216957"/>
                </a:lnTo>
                <a:cubicBezTo>
                  <a:pt x="1138578" y="3213982"/>
                  <a:pt x="1144520" y="3212743"/>
                  <a:pt x="1147367" y="3212557"/>
                </a:cubicBezTo>
                <a:close/>
                <a:moveTo>
                  <a:pt x="717686" y="3101428"/>
                </a:moveTo>
                <a:cubicBezTo>
                  <a:pt x="716201" y="3102668"/>
                  <a:pt x="713230" y="3104775"/>
                  <a:pt x="710878" y="3106077"/>
                </a:cubicBezTo>
                <a:lnTo>
                  <a:pt x="709579" y="3105998"/>
                </a:lnTo>
                <a:lnTo>
                  <a:pt x="715582" y="3101986"/>
                </a:lnTo>
                <a:cubicBezTo>
                  <a:pt x="719172" y="3099817"/>
                  <a:pt x="719172" y="3100189"/>
                  <a:pt x="717686" y="3101428"/>
                </a:cubicBezTo>
                <a:close/>
                <a:moveTo>
                  <a:pt x="6012007" y="3090024"/>
                </a:moveTo>
                <a:lnTo>
                  <a:pt x="6014483" y="3092503"/>
                </a:lnTo>
                <a:cubicBezTo>
                  <a:pt x="6013988" y="3092008"/>
                  <a:pt x="6012007" y="3090024"/>
                  <a:pt x="6012007" y="3090024"/>
                </a:cubicBezTo>
                <a:close/>
                <a:moveTo>
                  <a:pt x="1139568" y="3014657"/>
                </a:moveTo>
                <a:lnTo>
                  <a:pt x="1139568" y="3015401"/>
                </a:lnTo>
                <a:lnTo>
                  <a:pt x="1135607" y="3016145"/>
                </a:lnTo>
                <a:cubicBezTo>
                  <a:pt x="1136597" y="3015649"/>
                  <a:pt x="1139568" y="3014657"/>
                  <a:pt x="1139568" y="3014657"/>
                </a:cubicBezTo>
                <a:close/>
                <a:moveTo>
                  <a:pt x="613088" y="3007291"/>
                </a:moveTo>
                <a:lnTo>
                  <a:pt x="616672" y="3008708"/>
                </a:lnTo>
                <a:cubicBezTo>
                  <a:pt x="612711" y="3013666"/>
                  <a:pt x="598846" y="3022591"/>
                  <a:pt x="600827" y="3014657"/>
                </a:cubicBezTo>
                <a:cubicBezTo>
                  <a:pt x="600827" y="3014657"/>
                  <a:pt x="600827" y="3014657"/>
                  <a:pt x="603303" y="3013170"/>
                </a:cubicBezTo>
                <a:close/>
                <a:moveTo>
                  <a:pt x="1016767" y="2943258"/>
                </a:moveTo>
                <a:cubicBezTo>
                  <a:pt x="1016767" y="2947224"/>
                  <a:pt x="1016767" y="2947224"/>
                  <a:pt x="1016767" y="2947224"/>
                </a:cubicBezTo>
                <a:cubicBezTo>
                  <a:pt x="1004883" y="2947224"/>
                  <a:pt x="1004883" y="2947224"/>
                  <a:pt x="1004883" y="2947224"/>
                </a:cubicBezTo>
                <a:cubicBezTo>
                  <a:pt x="1016767" y="2943258"/>
                  <a:pt x="1016767" y="2943258"/>
                  <a:pt x="1016767" y="2943258"/>
                </a:cubicBezTo>
                <a:close/>
                <a:moveTo>
                  <a:pt x="272036" y="2877542"/>
                </a:moveTo>
                <a:lnTo>
                  <a:pt x="279835" y="2879233"/>
                </a:lnTo>
                <a:cubicBezTo>
                  <a:pt x="286149" y="2880535"/>
                  <a:pt x="269065" y="2876816"/>
                  <a:pt x="272036" y="2879791"/>
                </a:cubicBezTo>
                <a:close/>
                <a:moveTo>
                  <a:pt x="6268999" y="2875700"/>
                </a:moveTo>
                <a:lnTo>
                  <a:pt x="6270862" y="2875752"/>
                </a:lnTo>
                <a:lnTo>
                  <a:pt x="6270709" y="2876217"/>
                </a:lnTo>
                <a:lnTo>
                  <a:pt x="6269989" y="2876320"/>
                </a:lnTo>
                <a:lnTo>
                  <a:pt x="6268766" y="2876495"/>
                </a:lnTo>
                <a:close/>
                <a:moveTo>
                  <a:pt x="292895" y="2869007"/>
                </a:moveTo>
                <a:cubicBezTo>
                  <a:pt x="298466" y="2868759"/>
                  <a:pt x="290419" y="2874957"/>
                  <a:pt x="287077" y="2874709"/>
                </a:cubicBezTo>
                <a:lnTo>
                  <a:pt x="287544" y="2870756"/>
                </a:lnTo>
                <a:close/>
                <a:moveTo>
                  <a:pt x="315611" y="2867891"/>
                </a:moveTo>
                <a:lnTo>
                  <a:pt x="316442" y="2872975"/>
                </a:lnTo>
                <a:lnTo>
                  <a:pt x="310040" y="2875143"/>
                </a:lnTo>
                <a:cubicBezTo>
                  <a:pt x="300756" y="2878304"/>
                  <a:pt x="321553" y="2870867"/>
                  <a:pt x="315611" y="2867891"/>
                </a:cubicBezTo>
                <a:close/>
                <a:moveTo>
                  <a:pt x="6732970" y="2848058"/>
                </a:moveTo>
                <a:lnTo>
                  <a:pt x="6733884" y="2848058"/>
                </a:lnTo>
                <a:lnTo>
                  <a:pt x="6734455" y="2850537"/>
                </a:lnTo>
                <a:cubicBezTo>
                  <a:pt x="6733960" y="2850041"/>
                  <a:pt x="6732970" y="2848058"/>
                  <a:pt x="6732970" y="2848058"/>
                </a:cubicBezTo>
                <a:close/>
                <a:moveTo>
                  <a:pt x="6349480" y="2839281"/>
                </a:moveTo>
                <a:lnTo>
                  <a:pt x="6350887" y="2839629"/>
                </a:lnTo>
                <a:cubicBezTo>
                  <a:pt x="6352806" y="2840125"/>
                  <a:pt x="6352434" y="2840125"/>
                  <a:pt x="6351196" y="2840125"/>
                </a:cubicBezTo>
                <a:lnTo>
                  <a:pt x="6350114" y="2840235"/>
                </a:lnTo>
                <a:close/>
                <a:moveTo>
                  <a:pt x="6397478" y="2838902"/>
                </a:moveTo>
                <a:lnTo>
                  <a:pt x="6393643" y="2842742"/>
                </a:lnTo>
                <a:lnTo>
                  <a:pt x="6393595" y="2841240"/>
                </a:lnTo>
                <a:close/>
                <a:moveTo>
                  <a:pt x="6399426" y="2836951"/>
                </a:moveTo>
                <a:lnTo>
                  <a:pt x="6400038" y="2837360"/>
                </a:lnTo>
                <a:lnTo>
                  <a:pt x="6397478" y="2838902"/>
                </a:lnTo>
                <a:lnTo>
                  <a:pt x="6398732" y="2837646"/>
                </a:lnTo>
                <a:close/>
                <a:moveTo>
                  <a:pt x="6400218" y="2836158"/>
                </a:moveTo>
                <a:lnTo>
                  <a:pt x="6399426" y="2836951"/>
                </a:lnTo>
                <a:lnTo>
                  <a:pt x="6398812" y="2836542"/>
                </a:lnTo>
                <a:close/>
                <a:moveTo>
                  <a:pt x="6392295" y="2832191"/>
                </a:moveTo>
                <a:lnTo>
                  <a:pt x="6398812" y="2836542"/>
                </a:lnTo>
                <a:lnTo>
                  <a:pt x="6394771" y="2837645"/>
                </a:lnTo>
                <a:cubicBezTo>
                  <a:pt x="6393286" y="2839133"/>
                  <a:pt x="6392295" y="2840125"/>
                  <a:pt x="6392295" y="2836158"/>
                </a:cubicBezTo>
                <a:cubicBezTo>
                  <a:pt x="6392295" y="2832191"/>
                  <a:pt x="6384372" y="2836158"/>
                  <a:pt x="6392295" y="2832191"/>
                </a:cubicBezTo>
                <a:close/>
                <a:moveTo>
                  <a:pt x="6344759" y="2832191"/>
                </a:moveTo>
                <a:lnTo>
                  <a:pt x="6349480" y="2839281"/>
                </a:lnTo>
                <a:lnTo>
                  <a:pt x="6336836" y="2836158"/>
                </a:lnTo>
                <a:cubicBezTo>
                  <a:pt x="6344759" y="2832191"/>
                  <a:pt x="6344759" y="2832191"/>
                  <a:pt x="6344759" y="2832191"/>
                </a:cubicBezTo>
                <a:close/>
                <a:moveTo>
                  <a:pt x="6171607" y="2808966"/>
                </a:moveTo>
                <a:lnTo>
                  <a:pt x="6174611" y="2810470"/>
                </a:lnTo>
                <a:lnTo>
                  <a:pt x="6173493" y="2810685"/>
                </a:lnTo>
                <a:lnTo>
                  <a:pt x="6171273" y="2809006"/>
                </a:lnTo>
                <a:close/>
                <a:moveTo>
                  <a:pt x="327495" y="2804425"/>
                </a:moveTo>
                <a:cubicBezTo>
                  <a:pt x="327495" y="2804425"/>
                  <a:pt x="327495" y="2804425"/>
                  <a:pt x="326505" y="2805912"/>
                </a:cubicBezTo>
                <a:lnTo>
                  <a:pt x="325797" y="2806975"/>
                </a:lnTo>
                <a:lnTo>
                  <a:pt x="323534" y="2806408"/>
                </a:lnTo>
                <a:cubicBezTo>
                  <a:pt x="324524" y="2805416"/>
                  <a:pt x="327495" y="2804425"/>
                  <a:pt x="327495" y="2804425"/>
                </a:cubicBezTo>
                <a:close/>
                <a:moveTo>
                  <a:pt x="6260581" y="2790542"/>
                </a:moveTo>
                <a:lnTo>
                  <a:pt x="6262066" y="2793517"/>
                </a:lnTo>
                <a:cubicBezTo>
                  <a:pt x="6261571" y="2795500"/>
                  <a:pt x="6259591" y="2796491"/>
                  <a:pt x="6257610" y="2796491"/>
                </a:cubicBezTo>
                <a:cubicBezTo>
                  <a:pt x="6257610" y="2796491"/>
                  <a:pt x="6257610" y="2796491"/>
                  <a:pt x="6258105" y="2795500"/>
                </a:cubicBezTo>
                <a:close/>
                <a:moveTo>
                  <a:pt x="6473899" y="2759734"/>
                </a:moveTo>
                <a:lnTo>
                  <a:pt x="6475483" y="2760792"/>
                </a:lnTo>
                <a:cubicBezTo>
                  <a:pt x="6475483" y="2760792"/>
                  <a:pt x="6475483" y="2760792"/>
                  <a:pt x="6467560" y="2760792"/>
                </a:cubicBezTo>
                <a:cubicBezTo>
                  <a:pt x="6467560" y="2760792"/>
                  <a:pt x="6467560" y="2760792"/>
                  <a:pt x="6470531" y="2760296"/>
                </a:cubicBezTo>
                <a:close/>
                <a:moveTo>
                  <a:pt x="6758036" y="2650809"/>
                </a:moveTo>
                <a:lnTo>
                  <a:pt x="6758637" y="2651310"/>
                </a:lnTo>
                <a:lnTo>
                  <a:pt x="6758223" y="2651523"/>
                </a:lnTo>
                <a:lnTo>
                  <a:pt x="6757754" y="2650955"/>
                </a:lnTo>
                <a:close/>
                <a:moveTo>
                  <a:pt x="123749" y="2622174"/>
                </a:moveTo>
                <a:lnTo>
                  <a:pt x="117227" y="2624585"/>
                </a:lnTo>
                <a:cubicBezTo>
                  <a:pt x="111355" y="2626855"/>
                  <a:pt x="103680" y="2629892"/>
                  <a:pt x="93776" y="2633859"/>
                </a:cubicBezTo>
                <a:cubicBezTo>
                  <a:pt x="93776" y="2641792"/>
                  <a:pt x="93776" y="2641792"/>
                  <a:pt x="93776" y="2641792"/>
                </a:cubicBezTo>
                <a:cubicBezTo>
                  <a:pt x="89815" y="2641792"/>
                  <a:pt x="89815" y="2641792"/>
                  <a:pt x="89815" y="2641792"/>
                </a:cubicBezTo>
                <a:cubicBezTo>
                  <a:pt x="93776" y="2625925"/>
                  <a:pt x="93776" y="2625925"/>
                  <a:pt x="93776" y="2625925"/>
                </a:cubicBezTo>
                <a:cubicBezTo>
                  <a:pt x="109622" y="2623942"/>
                  <a:pt x="117544" y="2622950"/>
                  <a:pt x="121506" y="2622455"/>
                </a:cubicBezTo>
                <a:close/>
                <a:moveTo>
                  <a:pt x="126133" y="2621292"/>
                </a:moveTo>
                <a:lnTo>
                  <a:pt x="125467" y="2621959"/>
                </a:lnTo>
                <a:lnTo>
                  <a:pt x="123749" y="2622174"/>
                </a:lnTo>
                <a:close/>
                <a:moveTo>
                  <a:pt x="85967" y="2569647"/>
                </a:moveTo>
                <a:lnTo>
                  <a:pt x="89815" y="2570392"/>
                </a:lnTo>
                <a:cubicBezTo>
                  <a:pt x="81892" y="2578325"/>
                  <a:pt x="84863" y="2575350"/>
                  <a:pt x="86349" y="2572375"/>
                </a:cubicBezTo>
                <a:close/>
                <a:moveTo>
                  <a:pt x="85916" y="2569277"/>
                </a:moveTo>
                <a:lnTo>
                  <a:pt x="85967" y="2569647"/>
                </a:lnTo>
                <a:lnTo>
                  <a:pt x="85334" y="2569524"/>
                </a:lnTo>
                <a:close/>
                <a:moveTo>
                  <a:pt x="75872" y="2567692"/>
                </a:moveTo>
                <a:lnTo>
                  <a:pt x="85334" y="2569524"/>
                </a:lnTo>
                <a:lnTo>
                  <a:pt x="73970" y="2574359"/>
                </a:lnTo>
                <a:cubicBezTo>
                  <a:pt x="77931" y="2573367"/>
                  <a:pt x="78426" y="2572128"/>
                  <a:pt x="77560" y="2570950"/>
                </a:cubicBezTo>
                <a:lnTo>
                  <a:pt x="75359" y="2569491"/>
                </a:lnTo>
                <a:close/>
                <a:moveTo>
                  <a:pt x="6628835" y="2560190"/>
                </a:moveTo>
                <a:lnTo>
                  <a:pt x="6630120" y="2560512"/>
                </a:lnTo>
                <a:lnTo>
                  <a:pt x="6630037" y="2560661"/>
                </a:lnTo>
                <a:cubicBezTo>
                  <a:pt x="6628613" y="2562583"/>
                  <a:pt x="6628242" y="2562211"/>
                  <a:pt x="6628490" y="2560971"/>
                </a:cubicBezTo>
                <a:close/>
                <a:moveTo>
                  <a:pt x="6633357" y="2554719"/>
                </a:moveTo>
                <a:lnTo>
                  <a:pt x="6633296" y="2554828"/>
                </a:lnTo>
                <a:lnTo>
                  <a:pt x="6630656" y="2556075"/>
                </a:lnTo>
                <a:lnTo>
                  <a:pt x="6628835" y="2560190"/>
                </a:lnTo>
                <a:lnTo>
                  <a:pt x="6624033" y="2558988"/>
                </a:lnTo>
                <a:cubicBezTo>
                  <a:pt x="6622052" y="2558492"/>
                  <a:pt x="6622052" y="2558492"/>
                  <a:pt x="6622052" y="2558492"/>
                </a:cubicBezTo>
                <a:cubicBezTo>
                  <a:pt x="6627994" y="2556509"/>
                  <a:pt x="6630965" y="2555517"/>
                  <a:pt x="6632451" y="2555021"/>
                </a:cubicBezTo>
                <a:close/>
                <a:moveTo>
                  <a:pt x="93776" y="2518826"/>
                </a:moveTo>
                <a:cubicBezTo>
                  <a:pt x="93776" y="2518826"/>
                  <a:pt x="93776" y="2518826"/>
                  <a:pt x="96747" y="2519817"/>
                </a:cubicBezTo>
                <a:lnTo>
                  <a:pt x="97558" y="2520088"/>
                </a:lnTo>
                <a:lnTo>
                  <a:pt x="93776" y="2522792"/>
                </a:lnTo>
                <a:cubicBezTo>
                  <a:pt x="93776" y="2522792"/>
                  <a:pt x="93776" y="2522792"/>
                  <a:pt x="93776" y="2518826"/>
                </a:cubicBezTo>
                <a:close/>
                <a:moveTo>
                  <a:pt x="52217" y="2515137"/>
                </a:moveTo>
                <a:lnTo>
                  <a:pt x="47726" y="2519321"/>
                </a:lnTo>
                <a:cubicBezTo>
                  <a:pt x="41289" y="2519817"/>
                  <a:pt x="32376" y="2514859"/>
                  <a:pt x="26434" y="2518826"/>
                </a:cubicBezTo>
                <a:cubicBezTo>
                  <a:pt x="26434" y="2518826"/>
                  <a:pt x="26434" y="2518826"/>
                  <a:pt x="29900" y="2518330"/>
                </a:cubicBezTo>
                <a:close/>
                <a:moveTo>
                  <a:pt x="6707593" y="2491933"/>
                </a:moveTo>
                <a:lnTo>
                  <a:pt x="6714091" y="2493166"/>
                </a:lnTo>
                <a:lnTo>
                  <a:pt x="6714455" y="2493732"/>
                </a:lnTo>
                <a:lnTo>
                  <a:pt x="6714267" y="2493920"/>
                </a:lnTo>
                <a:close/>
                <a:moveTo>
                  <a:pt x="6730899" y="2459506"/>
                </a:moveTo>
                <a:lnTo>
                  <a:pt x="6731484" y="2460317"/>
                </a:lnTo>
                <a:cubicBezTo>
                  <a:pt x="6733960" y="2461309"/>
                  <a:pt x="6734950" y="2461309"/>
                  <a:pt x="6729008" y="2463292"/>
                </a:cubicBezTo>
                <a:cubicBezTo>
                  <a:pt x="6729008" y="2463292"/>
                  <a:pt x="6729008" y="2463292"/>
                  <a:pt x="6729503" y="2462301"/>
                </a:cubicBezTo>
                <a:close/>
                <a:moveTo>
                  <a:pt x="148684" y="2406000"/>
                </a:moveTo>
                <a:lnTo>
                  <a:pt x="148245" y="2414081"/>
                </a:lnTo>
                <a:lnTo>
                  <a:pt x="146503" y="2414735"/>
                </a:lnTo>
                <a:close/>
                <a:moveTo>
                  <a:pt x="149235" y="2372059"/>
                </a:moveTo>
                <a:cubicBezTo>
                  <a:pt x="157158" y="2372059"/>
                  <a:pt x="157158" y="2372059"/>
                  <a:pt x="157158" y="2372059"/>
                </a:cubicBezTo>
                <a:cubicBezTo>
                  <a:pt x="161119" y="2379993"/>
                  <a:pt x="161119" y="2379993"/>
                  <a:pt x="161119" y="2379993"/>
                </a:cubicBezTo>
                <a:cubicBezTo>
                  <a:pt x="165080" y="2379993"/>
                  <a:pt x="165080" y="2379993"/>
                  <a:pt x="165080" y="2379993"/>
                </a:cubicBezTo>
                <a:cubicBezTo>
                  <a:pt x="165080" y="2387926"/>
                  <a:pt x="165080" y="2387926"/>
                  <a:pt x="165080" y="2387926"/>
                </a:cubicBezTo>
                <a:cubicBezTo>
                  <a:pt x="180926" y="2387926"/>
                  <a:pt x="180926" y="2387926"/>
                  <a:pt x="180926" y="2387926"/>
                </a:cubicBezTo>
                <a:cubicBezTo>
                  <a:pt x="149235" y="2403793"/>
                  <a:pt x="149235" y="2403793"/>
                  <a:pt x="149235" y="2403793"/>
                </a:cubicBezTo>
                <a:lnTo>
                  <a:pt x="148684" y="2406000"/>
                </a:lnTo>
                <a:lnTo>
                  <a:pt x="149235" y="2395859"/>
                </a:lnTo>
                <a:cubicBezTo>
                  <a:pt x="141312" y="2379993"/>
                  <a:pt x="141312" y="2379993"/>
                  <a:pt x="141312" y="2379993"/>
                </a:cubicBezTo>
                <a:cubicBezTo>
                  <a:pt x="153196" y="2379993"/>
                  <a:pt x="153196" y="2379993"/>
                  <a:pt x="153196" y="2379993"/>
                </a:cubicBezTo>
                <a:cubicBezTo>
                  <a:pt x="149235" y="2372059"/>
                  <a:pt x="149235" y="2372059"/>
                  <a:pt x="149235" y="2372059"/>
                </a:cubicBezTo>
                <a:close/>
                <a:moveTo>
                  <a:pt x="193446" y="2365690"/>
                </a:moveTo>
                <a:lnTo>
                  <a:pt x="195980" y="2366188"/>
                </a:lnTo>
                <a:lnTo>
                  <a:pt x="195286" y="2366605"/>
                </a:lnTo>
                <a:cubicBezTo>
                  <a:pt x="192810" y="2368093"/>
                  <a:pt x="192810" y="2368093"/>
                  <a:pt x="192810" y="2368093"/>
                </a:cubicBezTo>
                <a:close/>
                <a:moveTo>
                  <a:pt x="199085" y="2364322"/>
                </a:moveTo>
                <a:lnTo>
                  <a:pt x="203703" y="2365614"/>
                </a:lnTo>
                <a:cubicBezTo>
                  <a:pt x="206179" y="2366853"/>
                  <a:pt x="206922" y="2367969"/>
                  <a:pt x="202837" y="2367535"/>
                </a:cubicBezTo>
                <a:lnTo>
                  <a:pt x="195980" y="2366188"/>
                </a:lnTo>
                <a:close/>
                <a:moveTo>
                  <a:pt x="6887462" y="2356193"/>
                </a:moveTo>
                <a:cubicBezTo>
                  <a:pt x="6887462" y="2356193"/>
                  <a:pt x="6887462" y="2356193"/>
                  <a:pt x="6887462" y="2357185"/>
                </a:cubicBezTo>
                <a:lnTo>
                  <a:pt x="6887462" y="2359521"/>
                </a:lnTo>
                <a:lnTo>
                  <a:pt x="6884542" y="2357824"/>
                </a:lnTo>
                <a:close/>
                <a:moveTo>
                  <a:pt x="6880777" y="2355635"/>
                </a:moveTo>
                <a:lnTo>
                  <a:pt x="6884542" y="2357824"/>
                </a:lnTo>
                <a:lnTo>
                  <a:pt x="6884243" y="2357990"/>
                </a:lnTo>
                <a:cubicBezTo>
                  <a:pt x="6880777" y="2357123"/>
                  <a:pt x="6876320" y="2353528"/>
                  <a:pt x="6880777" y="2355635"/>
                </a:cubicBezTo>
                <a:close/>
                <a:moveTo>
                  <a:pt x="222501" y="2341819"/>
                </a:moveTo>
                <a:lnTo>
                  <a:pt x="223262" y="2347020"/>
                </a:lnTo>
                <a:cubicBezTo>
                  <a:pt x="223262" y="2352970"/>
                  <a:pt x="220291" y="2348012"/>
                  <a:pt x="218311" y="2344045"/>
                </a:cubicBezTo>
                <a:lnTo>
                  <a:pt x="217819" y="2342990"/>
                </a:lnTo>
                <a:close/>
                <a:moveTo>
                  <a:pt x="188848" y="2336360"/>
                </a:moveTo>
                <a:cubicBezTo>
                  <a:pt x="212616" y="2336360"/>
                  <a:pt x="212616" y="2336360"/>
                  <a:pt x="212616" y="2336360"/>
                </a:cubicBezTo>
                <a:cubicBezTo>
                  <a:pt x="216578" y="2340326"/>
                  <a:pt x="216578" y="2340326"/>
                  <a:pt x="216578" y="2340326"/>
                </a:cubicBezTo>
                <a:lnTo>
                  <a:pt x="217819" y="2342990"/>
                </a:lnTo>
                <a:lnTo>
                  <a:pt x="216578" y="2343301"/>
                </a:lnTo>
                <a:cubicBezTo>
                  <a:pt x="212616" y="2344293"/>
                  <a:pt x="212616" y="2344293"/>
                  <a:pt x="212616" y="2344293"/>
                </a:cubicBezTo>
                <a:cubicBezTo>
                  <a:pt x="216578" y="2360159"/>
                  <a:pt x="216578" y="2360159"/>
                  <a:pt x="216578" y="2360159"/>
                </a:cubicBezTo>
                <a:cubicBezTo>
                  <a:pt x="212616" y="2356193"/>
                  <a:pt x="212616" y="2356193"/>
                  <a:pt x="212616" y="2356193"/>
                </a:cubicBezTo>
                <a:lnTo>
                  <a:pt x="199085" y="2364322"/>
                </a:lnTo>
                <a:lnTo>
                  <a:pt x="194171" y="2362948"/>
                </a:lnTo>
                <a:lnTo>
                  <a:pt x="193446" y="2365690"/>
                </a:lnTo>
                <a:lnTo>
                  <a:pt x="192701" y="2365544"/>
                </a:lnTo>
                <a:cubicBezTo>
                  <a:pt x="187858" y="2364374"/>
                  <a:pt x="181421" y="2362639"/>
                  <a:pt x="173003" y="2360159"/>
                </a:cubicBezTo>
                <a:cubicBezTo>
                  <a:pt x="192810" y="2352226"/>
                  <a:pt x="192810" y="2352226"/>
                  <a:pt x="192810" y="2352226"/>
                </a:cubicBezTo>
                <a:cubicBezTo>
                  <a:pt x="185877" y="2353218"/>
                  <a:pt x="182906" y="2351978"/>
                  <a:pt x="181668" y="2349685"/>
                </a:cubicBezTo>
                <a:lnTo>
                  <a:pt x="180952" y="2341130"/>
                </a:lnTo>
                <a:lnTo>
                  <a:pt x="186373" y="2343301"/>
                </a:lnTo>
                <a:cubicBezTo>
                  <a:pt x="188848" y="2344293"/>
                  <a:pt x="188848" y="2344293"/>
                  <a:pt x="188848" y="2344293"/>
                </a:cubicBezTo>
                <a:cubicBezTo>
                  <a:pt x="188848" y="2336360"/>
                  <a:pt x="188848" y="2336360"/>
                  <a:pt x="188848" y="2336360"/>
                </a:cubicBezTo>
                <a:close/>
                <a:moveTo>
                  <a:pt x="169513" y="2332584"/>
                </a:moveTo>
                <a:lnTo>
                  <a:pt x="177212" y="2332703"/>
                </a:lnTo>
                <a:cubicBezTo>
                  <a:pt x="180431" y="2334500"/>
                  <a:pt x="180926" y="2337599"/>
                  <a:pt x="180926" y="2340822"/>
                </a:cubicBezTo>
                <a:lnTo>
                  <a:pt x="180952" y="2341130"/>
                </a:lnTo>
                <a:lnTo>
                  <a:pt x="169042" y="2336360"/>
                </a:lnTo>
                <a:close/>
                <a:moveTo>
                  <a:pt x="6645821" y="2320493"/>
                </a:moveTo>
                <a:lnTo>
                  <a:pt x="6641859" y="2324460"/>
                </a:lnTo>
                <a:cubicBezTo>
                  <a:pt x="6641859" y="2324460"/>
                  <a:pt x="6641859" y="2324460"/>
                  <a:pt x="6645820" y="2320493"/>
                </a:cubicBezTo>
                <a:close/>
                <a:moveTo>
                  <a:pt x="170527" y="2300164"/>
                </a:moveTo>
                <a:cubicBezTo>
                  <a:pt x="172013" y="2299668"/>
                  <a:pt x="173003" y="2300660"/>
                  <a:pt x="173003" y="2304626"/>
                </a:cubicBezTo>
                <a:cubicBezTo>
                  <a:pt x="171022" y="2320493"/>
                  <a:pt x="170032" y="2328426"/>
                  <a:pt x="169537" y="2332393"/>
                </a:cubicBezTo>
                <a:lnTo>
                  <a:pt x="169513" y="2332584"/>
                </a:lnTo>
                <a:lnTo>
                  <a:pt x="157158" y="2332393"/>
                </a:lnTo>
                <a:cubicBezTo>
                  <a:pt x="161119" y="2332393"/>
                  <a:pt x="180926" y="2328426"/>
                  <a:pt x="157158" y="2320493"/>
                </a:cubicBezTo>
                <a:cubicBezTo>
                  <a:pt x="149235" y="2320493"/>
                  <a:pt x="149235" y="2320493"/>
                  <a:pt x="149235" y="2320493"/>
                </a:cubicBezTo>
                <a:cubicBezTo>
                  <a:pt x="165080" y="2304626"/>
                  <a:pt x="165080" y="2304626"/>
                  <a:pt x="165080" y="2304626"/>
                </a:cubicBezTo>
                <a:cubicBezTo>
                  <a:pt x="167061" y="2302643"/>
                  <a:pt x="169042" y="2300660"/>
                  <a:pt x="170527" y="2300164"/>
                </a:cubicBezTo>
                <a:close/>
                <a:moveTo>
                  <a:pt x="5576811" y="2292726"/>
                </a:moveTo>
                <a:lnTo>
                  <a:pt x="5583193" y="2292726"/>
                </a:lnTo>
                <a:cubicBezTo>
                  <a:pt x="5584183" y="2292726"/>
                  <a:pt x="5584183" y="2292726"/>
                  <a:pt x="5584183" y="2292726"/>
                </a:cubicBezTo>
                <a:cubicBezTo>
                  <a:pt x="5583193" y="2294710"/>
                  <a:pt x="5580717" y="2294214"/>
                  <a:pt x="5577808" y="2293098"/>
                </a:cubicBezTo>
                <a:close/>
                <a:moveTo>
                  <a:pt x="5568833" y="2289751"/>
                </a:moveTo>
                <a:lnTo>
                  <a:pt x="5576811" y="2292726"/>
                </a:lnTo>
                <a:lnTo>
                  <a:pt x="5576261" y="2292726"/>
                </a:lnTo>
                <a:cubicBezTo>
                  <a:pt x="5576261" y="2292726"/>
                  <a:pt x="5576261" y="2292726"/>
                  <a:pt x="5580222" y="2296693"/>
                </a:cubicBezTo>
                <a:cubicBezTo>
                  <a:pt x="5580222" y="2296693"/>
                  <a:pt x="5580222" y="2296693"/>
                  <a:pt x="5572299" y="2300660"/>
                </a:cubicBezTo>
                <a:cubicBezTo>
                  <a:pt x="5572299" y="2300660"/>
                  <a:pt x="5572299" y="2300660"/>
                  <a:pt x="5568338" y="2296693"/>
                </a:cubicBezTo>
                <a:lnTo>
                  <a:pt x="5564429" y="2297923"/>
                </a:lnTo>
                <a:lnTo>
                  <a:pt x="5563572" y="2293842"/>
                </a:lnTo>
                <a:cubicBezTo>
                  <a:pt x="5564005" y="2289999"/>
                  <a:pt x="5566110" y="2289256"/>
                  <a:pt x="5568833" y="2289751"/>
                </a:cubicBezTo>
                <a:close/>
                <a:moveTo>
                  <a:pt x="5660064" y="2248779"/>
                </a:moveTo>
                <a:lnTo>
                  <a:pt x="5659449" y="2249093"/>
                </a:lnTo>
                <a:lnTo>
                  <a:pt x="5659452" y="2248989"/>
                </a:lnTo>
                <a:close/>
                <a:moveTo>
                  <a:pt x="5669847" y="2245127"/>
                </a:moveTo>
                <a:cubicBezTo>
                  <a:pt x="5671580" y="2244631"/>
                  <a:pt x="5671952" y="2244631"/>
                  <a:pt x="5668919" y="2245746"/>
                </a:cubicBezTo>
                <a:lnTo>
                  <a:pt x="5660064" y="2248779"/>
                </a:lnTo>
                <a:lnTo>
                  <a:pt x="5662605" y="2247482"/>
                </a:lnTo>
                <a:cubicBezTo>
                  <a:pt x="5665019" y="2246614"/>
                  <a:pt x="5668114" y="2245622"/>
                  <a:pt x="5669847" y="2245127"/>
                </a:cubicBezTo>
                <a:close/>
                <a:moveTo>
                  <a:pt x="5738675" y="2217360"/>
                </a:moveTo>
                <a:lnTo>
                  <a:pt x="5744617" y="2223310"/>
                </a:lnTo>
                <a:cubicBezTo>
                  <a:pt x="5746598" y="2225293"/>
                  <a:pt x="5746598" y="2225293"/>
                  <a:pt x="5746598" y="2225293"/>
                </a:cubicBezTo>
                <a:cubicBezTo>
                  <a:pt x="5742637" y="2229260"/>
                  <a:pt x="5742637" y="2229260"/>
                  <a:pt x="5742637" y="2229260"/>
                </a:cubicBezTo>
                <a:cubicBezTo>
                  <a:pt x="5740656" y="2223310"/>
                  <a:pt x="5739666" y="2220335"/>
                  <a:pt x="5739170" y="2218847"/>
                </a:cubicBezTo>
                <a:close/>
                <a:moveTo>
                  <a:pt x="5738675" y="2217360"/>
                </a:moveTo>
                <a:lnTo>
                  <a:pt x="5738675" y="2217360"/>
                </a:lnTo>
                <a:lnTo>
                  <a:pt x="5738675" y="2217360"/>
                </a:lnTo>
                <a:close/>
                <a:moveTo>
                  <a:pt x="5922939" y="2207381"/>
                </a:moveTo>
                <a:cubicBezTo>
                  <a:pt x="5926839" y="2207691"/>
                  <a:pt x="5929810" y="2208435"/>
                  <a:pt x="5928819" y="2209427"/>
                </a:cubicBezTo>
                <a:cubicBezTo>
                  <a:pt x="5928819" y="2209427"/>
                  <a:pt x="5928819" y="2209427"/>
                  <a:pt x="5925848" y="2210418"/>
                </a:cubicBezTo>
                <a:lnTo>
                  <a:pt x="5916457" y="2213553"/>
                </a:lnTo>
                <a:lnTo>
                  <a:pt x="5912665" y="2212216"/>
                </a:lnTo>
                <a:cubicBezTo>
                  <a:pt x="5903628" y="2207877"/>
                  <a:pt x="5915140" y="2206762"/>
                  <a:pt x="5922939" y="2207381"/>
                </a:cubicBezTo>
                <a:close/>
                <a:moveTo>
                  <a:pt x="5793681" y="2205687"/>
                </a:moveTo>
                <a:lnTo>
                  <a:pt x="5794134" y="2213393"/>
                </a:lnTo>
                <a:cubicBezTo>
                  <a:pt x="5794134" y="2209427"/>
                  <a:pt x="5790173" y="2213393"/>
                  <a:pt x="5786211" y="2209427"/>
                </a:cubicBezTo>
                <a:cubicBezTo>
                  <a:pt x="5790172" y="2207443"/>
                  <a:pt x="5792153" y="2206452"/>
                  <a:pt x="5793143" y="2205956"/>
                </a:cubicBezTo>
                <a:close/>
                <a:moveTo>
                  <a:pt x="5793639" y="2204964"/>
                </a:moveTo>
                <a:lnTo>
                  <a:pt x="5793894" y="2204979"/>
                </a:lnTo>
                <a:lnTo>
                  <a:pt x="5794134" y="2205460"/>
                </a:lnTo>
                <a:lnTo>
                  <a:pt x="5793681" y="2205687"/>
                </a:lnTo>
                <a:close/>
                <a:moveTo>
                  <a:pt x="5984278" y="2181660"/>
                </a:moveTo>
                <a:lnTo>
                  <a:pt x="5992200" y="2181660"/>
                </a:lnTo>
                <a:cubicBezTo>
                  <a:pt x="5984278" y="2189593"/>
                  <a:pt x="5984278" y="2189593"/>
                  <a:pt x="5984278" y="2189593"/>
                </a:cubicBezTo>
                <a:cubicBezTo>
                  <a:pt x="5984278" y="2181660"/>
                  <a:pt x="5984278" y="2181660"/>
                  <a:pt x="5984278" y="2181660"/>
                </a:cubicBezTo>
                <a:close/>
                <a:moveTo>
                  <a:pt x="6175096" y="2167566"/>
                </a:moveTo>
                <a:lnTo>
                  <a:pt x="6178383" y="2169760"/>
                </a:lnTo>
                <a:lnTo>
                  <a:pt x="6175764" y="2169928"/>
                </a:lnTo>
                <a:lnTo>
                  <a:pt x="6173555" y="2168397"/>
                </a:lnTo>
                <a:close/>
                <a:moveTo>
                  <a:pt x="6178383" y="2161827"/>
                </a:moveTo>
                <a:cubicBezTo>
                  <a:pt x="6178383" y="2165793"/>
                  <a:pt x="6178383" y="2165793"/>
                  <a:pt x="6178383" y="2165793"/>
                </a:cubicBezTo>
                <a:lnTo>
                  <a:pt x="6175096" y="2167566"/>
                </a:lnTo>
                <a:lnTo>
                  <a:pt x="6172441" y="2165794"/>
                </a:lnTo>
                <a:cubicBezTo>
                  <a:pt x="6172441" y="2163810"/>
                  <a:pt x="6174422" y="2161827"/>
                  <a:pt x="6178383" y="2161827"/>
                </a:cubicBezTo>
                <a:close/>
                <a:moveTo>
                  <a:pt x="6036270" y="2161331"/>
                </a:moveTo>
                <a:cubicBezTo>
                  <a:pt x="6038746" y="2160835"/>
                  <a:pt x="6043698" y="2161827"/>
                  <a:pt x="6043698" y="2161827"/>
                </a:cubicBezTo>
                <a:lnTo>
                  <a:pt x="6038172" y="2165620"/>
                </a:lnTo>
                <a:lnTo>
                  <a:pt x="6035342" y="2163500"/>
                </a:lnTo>
                <a:cubicBezTo>
                  <a:pt x="6034413" y="2162199"/>
                  <a:pt x="6035032" y="2161579"/>
                  <a:pt x="6036270" y="2161331"/>
                </a:cubicBezTo>
                <a:close/>
                <a:moveTo>
                  <a:pt x="6286522" y="2080914"/>
                </a:moveTo>
                <a:lnTo>
                  <a:pt x="6285339" y="2082494"/>
                </a:lnTo>
                <a:cubicBezTo>
                  <a:pt x="6282863" y="2083485"/>
                  <a:pt x="6282925" y="2083175"/>
                  <a:pt x="6284565" y="2082075"/>
                </a:cubicBezTo>
                <a:close/>
                <a:moveTo>
                  <a:pt x="6293962" y="2077955"/>
                </a:moveTo>
                <a:lnTo>
                  <a:pt x="6294500" y="2083609"/>
                </a:lnTo>
                <a:cubicBezTo>
                  <a:pt x="6292767" y="2085717"/>
                  <a:pt x="6289300" y="2085965"/>
                  <a:pt x="6285339" y="2085469"/>
                </a:cubicBezTo>
                <a:lnTo>
                  <a:pt x="6281968" y="2084745"/>
                </a:lnTo>
                <a:close/>
                <a:moveTo>
                  <a:pt x="6501232" y="2075056"/>
                </a:moveTo>
                <a:lnTo>
                  <a:pt x="6503074" y="2075317"/>
                </a:lnTo>
                <a:lnTo>
                  <a:pt x="6495290" y="2078527"/>
                </a:lnTo>
                <a:lnTo>
                  <a:pt x="6494993" y="2077932"/>
                </a:lnTo>
                <a:close/>
                <a:moveTo>
                  <a:pt x="6515096" y="2074560"/>
                </a:moveTo>
                <a:cubicBezTo>
                  <a:pt x="6519058" y="2078527"/>
                  <a:pt x="6519058" y="2078527"/>
                  <a:pt x="6519058" y="2078527"/>
                </a:cubicBezTo>
                <a:cubicBezTo>
                  <a:pt x="6503212" y="2082494"/>
                  <a:pt x="6503212" y="2082494"/>
                  <a:pt x="6503212" y="2082494"/>
                </a:cubicBezTo>
                <a:cubicBezTo>
                  <a:pt x="6507174" y="2079519"/>
                  <a:pt x="6508412" y="2077287"/>
                  <a:pt x="6507793" y="2075986"/>
                </a:cubicBezTo>
                <a:lnTo>
                  <a:pt x="6503074" y="2075317"/>
                </a:lnTo>
                <a:lnTo>
                  <a:pt x="6503708" y="2075056"/>
                </a:lnTo>
                <a:cubicBezTo>
                  <a:pt x="6507174" y="2075552"/>
                  <a:pt x="6511135" y="2076544"/>
                  <a:pt x="6515096" y="2074560"/>
                </a:cubicBezTo>
                <a:close/>
                <a:moveTo>
                  <a:pt x="6293373" y="2071767"/>
                </a:moveTo>
                <a:lnTo>
                  <a:pt x="6293834" y="2076608"/>
                </a:lnTo>
                <a:lnTo>
                  <a:pt x="6293262" y="2076916"/>
                </a:lnTo>
                <a:lnTo>
                  <a:pt x="6286522" y="2080914"/>
                </a:lnTo>
                <a:lnTo>
                  <a:pt x="6286825" y="2080510"/>
                </a:lnTo>
                <a:close/>
                <a:moveTo>
                  <a:pt x="6295243" y="2069271"/>
                </a:moveTo>
                <a:lnTo>
                  <a:pt x="6293373" y="2071767"/>
                </a:lnTo>
                <a:lnTo>
                  <a:pt x="6293262" y="2070594"/>
                </a:lnTo>
                <a:close/>
                <a:moveTo>
                  <a:pt x="6309107" y="2068379"/>
                </a:moveTo>
                <a:lnTo>
                  <a:pt x="6309107" y="2069336"/>
                </a:lnTo>
                <a:lnTo>
                  <a:pt x="6307621" y="2070222"/>
                </a:lnTo>
                <a:lnTo>
                  <a:pt x="6293962" y="2077955"/>
                </a:lnTo>
                <a:lnTo>
                  <a:pt x="6293834" y="2076608"/>
                </a:lnTo>
                <a:close/>
                <a:moveTo>
                  <a:pt x="6299544" y="2066400"/>
                </a:moveTo>
                <a:lnTo>
                  <a:pt x="6295243" y="2069271"/>
                </a:lnTo>
                <a:lnTo>
                  <a:pt x="6297223" y="2066627"/>
                </a:lnTo>
                <a:close/>
                <a:moveTo>
                  <a:pt x="6332875" y="2050760"/>
                </a:moveTo>
                <a:cubicBezTo>
                  <a:pt x="6332875" y="2058694"/>
                  <a:pt x="6332875" y="2058694"/>
                  <a:pt x="6332875" y="2058694"/>
                </a:cubicBezTo>
                <a:cubicBezTo>
                  <a:pt x="6309107" y="2070594"/>
                  <a:pt x="6309107" y="2070594"/>
                  <a:pt x="6309107" y="2070594"/>
                </a:cubicBezTo>
                <a:lnTo>
                  <a:pt x="6309107" y="2069336"/>
                </a:lnTo>
                <a:lnTo>
                  <a:pt x="6318608" y="2063668"/>
                </a:lnTo>
                <a:cubicBezTo>
                  <a:pt x="6319691" y="2062908"/>
                  <a:pt x="6318515" y="2063404"/>
                  <a:pt x="6316039" y="2064644"/>
                </a:cubicBezTo>
                <a:lnTo>
                  <a:pt x="6309107" y="2068379"/>
                </a:lnTo>
                <a:lnTo>
                  <a:pt x="6309107" y="2067123"/>
                </a:lnTo>
                <a:cubicBezTo>
                  <a:pt x="6309602" y="2066379"/>
                  <a:pt x="6309602" y="2065759"/>
                  <a:pt x="6307993" y="2065573"/>
                </a:cubicBezTo>
                <a:lnTo>
                  <a:pt x="6299544" y="2066400"/>
                </a:lnTo>
                <a:lnTo>
                  <a:pt x="6303660" y="2063652"/>
                </a:lnTo>
                <a:cubicBezTo>
                  <a:pt x="6305146" y="2062660"/>
                  <a:pt x="6305146" y="2062660"/>
                  <a:pt x="6305146" y="2062660"/>
                </a:cubicBezTo>
                <a:cubicBezTo>
                  <a:pt x="6332875" y="2050760"/>
                  <a:pt x="6332875" y="2050760"/>
                  <a:pt x="6332875" y="2050760"/>
                </a:cubicBezTo>
                <a:close/>
                <a:moveTo>
                  <a:pt x="6328914" y="2042827"/>
                </a:moveTo>
                <a:cubicBezTo>
                  <a:pt x="6336836" y="2042827"/>
                  <a:pt x="6336836" y="2042827"/>
                  <a:pt x="6336836" y="2042827"/>
                </a:cubicBezTo>
                <a:cubicBezTo>
                  <a:pt x="6332875" y="2050760"/>
                  <a:pt x="6332875" y="2050760"/>
                  <a:pt x="6332875" y="2050760"/>
                </a:cubicBezTo>
                <a:cubicBezTo>
                  <a:pt x="6328914" y="2042827"/>
                  <a:pt x="6328914" y="2042827"/>
                  <a:pt x="6328914" y="2042827"/>
                </a:cubicBezTo>
                <a:close/>
                <a:moveTo>
                  <a:pt x="6325819" y="1953701"/>
                </a:moveTo>
                <a:cubicBezTo>
                  <a:pt x="6327923" y="1953329"/>
                  <a:pt x="6330399" y="1954073"/>
                  <a:pt x="6332875" y="1954569"/>
                </a:cubicBezTo>
                <a:lnTo>
                  <a:pt x="6335420" y="1954346"/>
                </a:lnTo>
                <a:lnTo>
                  <a:pt x="6320991" y="1959527"/>
                </a:lnTo>
                <a:cubicBezTo>
                  <a:pt x="6321982" y="1955561"/>
                  <a:pt x="6323715" y="1954073"/>
                  <a:pt x="6325819" y="1953701"/>
                </a:cubicBezTo>
                <a:close/>
                <a:moveTo>
                  <a:pt x="6340622" y="1952477"/>
                </a:moveTo>
                <a:lnTo>
                  <a:pt x="6339931" y="1953949"/>
                </a:lnTo>
                <a:lnTo>
                  <a:pt x="6335420" y="1954346"/>
                </a:lnTo>
                <a:close/>
                <a:moveTo>
                  <a:pt x="6340639" y="1952441"/>
                </a:moveTo>
                <a:lnTo>
                  <a:pt x="6340640" y="1952471"/>
                </a:lnTo>
                <a:lnTo>
                  <a:pt x="6340622" y="1952477"/>
                </a:lnTo>
                <a:close/>
                <a:moveTo>
                  <a:pt x="6342211" y="1949091"/>
                </a:moveTo>
                <a:lnTo>
                  <a:pt x="6340639" y="1952441"/>
                </a:lnTo>
                <a:lnTo>
                  <a:pt x="6340488" y="1949487"/>
                </a:lnTo>
                <a:close/>
                <a:moveTo>
                  <a:pt x="6216537" y="1915816"/>
                </a:moveTo>
                <a:lnTo>
                  <a:pt x="6213230" y="1918249"/>
                </a:lnTo>
                <a:cubicBezTo>
                  <a:pt x="6210816" y="1919861"/>
                  <a:pt x="6209083" y="1920852"/>
                  <a:pt x="6210074" y="1919861"/>
                </a:cubicBezTo>
                <a:cubicBezTo>
                  <a:pt x="6210074" y="1919861"/>
                  <a:pt x="6210074" y="1919861"/>
                  <a:pt x="6214035" y="1917382"/>
                </a:cubicBezTo>
                <a:close/>
                <a:moveTo>
                  <a:pt x="6439831" y="1911928"/>
                </a:moveTo>
                <a:cubicBezTo>
                  <a:pt x="6423986" y="1923828"/>
                  <a:pt x="6423986" y="1923828"/>
                  <a:pt x="6423986" y="1923828"/>
                </a:cubicBezTo>
                <a:lnTo>
                  <a:pt x="6408445" y="1926421"/>
                </a:lnTo>
                <a:lnTo>
                  <a:pt x="6408636" y="1924633"/>
                </a:lnTo>
                <a:cubicBezTo>
                  <a:pt x="6407150" y="1924075"/>
                  <a:pt x="6404179" y="1924819"/>
                  <a:pt x="6400218" y="1927794"/>
                </a:cubicBezTo>
                <a:cubicBezTo>
                  <a:pt x="6400218" y="1927794"/>
                  <a:pt x="6400218" y="1927794"/>
                  <a:pt x="6403189" y="1927298"/>
                </a:cubicBezTo>
                <a:lnTo>
                  <a:pt x="6408445" y="1926421"/>
                </a:lnTo>
                <a:lnTo>
                  <a:pt x="6408141" y="1929282"/>
                </a:lnTo>
                <a:cubicBezTo>
                  <a:pt x="6404179" y="1933744"/>
                  <a:pt x="6392295" y="1939694"/>
                  <a:pt x="6368527" y="1939694"/>
                </a:cubicBezTo>
                <a:cubicBezTo>
                  <a:pt x="6360604" y="1947627"/>
                  <a:pt x="6360604" y="1947627"/>
                  <a:pt x="6360604" y="1947627"/>
                </a:cubicBezTo>
                <a:cubicBezTo>
                  <a:pt x="6340798" y="1955561"/>
                  <a:pt x="6340798" y="1955561"/>
                  <a:pt x="6340798" y="1955561"/>
                </a:cubicBezTo>
                <a:lnTo>
                  <a:pt x="6340640" y="1952471"/>
                </a:lnTo>
                <a:lnTo>
                  <a:pt x="6341355" y="1952214"/>
                </a:lnTo>
                <a:cubicBezTo>
                  <a:pt x="6344635" y="1950355"/>
                  <a:pt x="6345007" y="1949115"/>
                  <a:pt x="6344264" y="1948619"/>
                </a:cubicBezTo>
                <a:lnTo>
                  <a:pt x="6342211" y="1949091"/>
                </a:lnTo>
                <a:lnTo>
                  <a:pt x="6344759" y="1943661"/>
                </a:lnTo>
                <a:cubicBezTo>
                  <a:pt x="6348720" y="1935727"/>
                  <a:pt x="6360604" y="1951594"/>
                  <a:pt x="6364566" y="1939694"/>
                </a:cubicBezTo>
                <a:cubicBezTo>
                  <a:pt x="6364566" y="1935727"/>
                  <a:pt x="6364566" y="1935727"/>
                  <a:pt x="6364566" y="1935727"/>
                </a:cubicBezTo>
                <a:cubicBezTo>
                  <a:pt x="6348720" y="1919861"/>
                  <a:pt x="6364566" y="1947627"/>
                  <a:pt x="6392295" y="1927794"/>
                </a:cubicBezTo>
                <a:cubicBezTo>
                  <a:pt x="6404179" y="1919861"/>
                  <a:pt x="6404179" y="1919861"/>
                  <a:pt x="6404179" y="1919861"/>
                </a:cubicBezTo>
                <a:cubicBezTo>
                  <a:pt x="6439831" y="1911928"/>
                  <a:pt x="6439831" y="1911928"/>
                  <a:pt x="6439831" y="1911928"/>
                </a:cubicBezTo>
                <a:close/>
                <a:moveTo>
                  <a:pt x="6530942" y="1910228"/>
                </a:moveTo>
                <a:lnTo>
                  <a:pt x="6530942" y="1918373"/>
                </a:lnTo>
                <a:cubicBezTo>
                  <a:pt x="6530942" y="1919861"/>
                  <a:pt x="6530942" y="1919861"/>
                  <a:pt x="6530942" y="1919861"/>
                </a:cubicBezTo>
                <a:cubicBezTo>
                  <a:pt x="6526980" y="1919861"/>
                  <a:pt x="6526980" y="1919861"/>
                  <a:pt x="6526980" y="1919861"/>
                </a:cubicBezTo>
                <a:cubicBezTo>
                  <a:pt x="6523019" y="1915894"/>
                  <a:pt x="6523019" y="1915894"/>
                  <a:pt x="6523019" y="1915894"/>
                </a:cubicBezTo>
                <a:close/>
                <a:moveTo>
                  <a:pt x="6536884" y="1905978"/>
                </a:moveTo>
                <a:lnTo>
                  <a:pt x="6530942" y="1910228"/>
                </a:lnTo>
                <a:lnTo>
                  <a:pt x="6530942" y="1907961"/>
                </a:lnTo>
                <a:cubicBezTo>
                  <a:pt x="6530942" y="1907961"/>
                  <a:pt x="6530942" y="1907961"/>
                  <a:pt x="6532427" y="1907465"/>
                </a:cubicBezTo>
                <a:close/>
                <a:moveTo>
                  <a:pt x="355813" y="1879841"/>
                </a:moveTo>
                <a:lnTo>
                  <a:pt x="355224" y="1880194"/>
                </a:lnTo>
                <a:lnTo>
                  <a:pt x="355772" y="1879842"/>
                </a:lnTo>
                <a:close/>
                <a:moveTo>
                  <a:pt x="358001" y="1878526"/>
                </a:moveTo>
                <a:lnTo>
                  <a:pt x="364137" y="1878707"/>
                </a:lnTo>
                <a:cubicBezTo>
                  <a:pt x="365623" y="1878955"/>
                  <a:pt x="365870" y="1879327"/>
                  <a:pt x="363023" y="1879636"/>
                </a:cubicBezTo>
                <a:lnTo>
                  <a:pt x="355813" y="1879841"/>
                </a:lnTo>
                <a:lnTo>
                  <a:pt x="357700" y="1878707"/>
                </a:lnTo>
                <a:close/>
                <a:moveTo>
                  <a:pt x="6566035" y="1864328"/>
                </a:moveTo>
                <a:lnTo>
                  <a:pt x="6579322" y="1864328"/>
                </a:lnTo>
                <a:lnTo>
                  <a:pt x="6576118" y="1865668"/>
                </a:lnTo>
                <a:cubicBezTo>
                  <a:pt x="6559569" y="1872478"/>
                  <a:pt x="6558547" y="1872385"/>
                  <a:pt x="6561147" y="1869782"/>
                </a:cubicBezTo>
                <a:close/>
                <a:moveTo>
                  <a:pt x="402760" y="1864328"/>
                </a:moveTo>
                <a:cubicBezTo>
                  <a:pt x="410683" y="1864328"/>
                  <a:pt x="410683" y="1864328"/>
                  <a:pt x="410683" y="1864328"/>
                </a:cubicBezTo>
                <a:cubicBezTo>
                  <a:pt x="426528" y="1864328"/>
                  <a:pt x="426528" y="1864328"/>
                  <a:pt x="426528" y="1864328"/>
                </a:cubicBezTo>
                <a:cubicBezTo>
                  <a:pt x="430490" y="1872261"/>
                  <a:pt x="430490" y="1872261"/>
                  <a:pt x="430490" y="1872261"/>
                </a:cubicBezTo>
                <a:cubicBezTo>
                  <a:pt x="450296" y="1884161"/>
                  <a:pt x="450296" y="1884161"/>
                  <a:pt x="450296" y="1884161"/>
                </a:cubicBezTo>
                <a:cubicBezTo>
                  <a:pt x="442374" y="1884161"/>
                  <a:pt x="442374" y="1884161"/>
                  <a:pt x="442374" y="1884161"/>
                </a:cubicBezTo>
                <a:cubicBezTo>
                  <a:pt x="422567" y="1872261"/>
                  <a:pt x="422567" y="1872261"/>
                  <a:pt x="422567" y="1872261"/>
                </a:cubicBezTo>
                <a:cubicBezTo>
                  <a:pt x="418606" y="1876228"/>
                  <a:pt x="418606" y="1876228"/>
                  <a:pt x="418606" y="1876228"/>
                </a:cubicBezTo>
                <a:cubicBezTo>
                  <a:pt x="418606" y="1880194"/>
                  <a:pt x="418606" y="1880194"/>
                  <a:pt x="418606" y="1880194"/>
                </a:cubicBezTo>
                <a:cubicBezTo>
                  <a:pt x="414644" y="1872261"/>
                  <a:pt x="414644" y="1872261"/>
                  <a:pt x="414644" y="1872261"/>
                </a:cubicBezTo>
                <a:lnTo>
                  <a:pt x="410683" y="1872261"/>
                </a:lnTo>
                <a:cubicBezTo>
                  <a:pt x="402760" y="1864328"/>
                  <a:pt x="402760" y="1864328"/>
                  <a:pt x="402760" y="1864328"/>
                </a:cubicBezTo>
                <a:close/>
                <a:moveTo>
                  <a:pt x="2666" y="1860361"/>
                </a:moveTo>
                <a:cubicBezTo>
                  <a:pt x="18511" y="1876228"/>
                  <a:pt x="18511" y="1876228"/>
                  <a:pt x="18511" y="1876228"/>
                </a:cubicBezTo>
                <a:cubicBezTo>
                  <a:pt x="10588" y="1876228"/>
                  <a:pt x="10588" y="1876228"/>
                  <a:pt x="10588" y="1876228"/>
                </a:cubicBezTo>
                <a:cubicBezTo>
                  <a:pt x="6627" y="1868294"/>
                  <a:pt x="-5257" y="1880194"/>
                  <a:pt x="2666" y="1864328"/>
                </a:cubicBezTo>
                <a:cubicBezTo>
                  <a:pt x="2666" y="1860361"/>
                  <a:pt x="2666" y="1860361"/>
                  <a:pt x="2666" y="1860361"/>
                </a:cubicBezTo>
                <a:close/>
                <a:moveTo>
                  <a:pt x="6562632" y="1856394"/>
                </a:moveTo>
                <a:cubicBezTo>
                  <a:pt x="6568574" y="1857386"/>
                  <a:pt x="6569069" y="1859865"/>
                  <a:pt x="6567646" y="1862530"/>
                </a:cubicBezTo>
                <a:lnTo>
                  <a:pt x="6566035" y="1864328"/>
                </a:lnTo>
                <a:lnTo>
                  <a:pt x="6562137" y="1864328"/>
                </a:lnTo>
                <a:cubicBezTo>
                  <a:pt x="6558671" y="1864328"/>
                  <a:pt x="6558671" y="1864328"/>
                  <a:pt x="6558671" y="1864328"/>
                </a:cubicBezTo>
                <a:cubicBezTo>
                  <a:pt x="6558671" y="1864328"/>
                  <a:pt x="6558671" y="1868294"/>
                  <a:pt x="6554710" y="1864328"/>
                </a:cubicBezTo>
                <a:cubicBezTo>
                  <a:pt x="6562632" y="1856394"/>
                  <a:pt x="6562632" y="1856394"/>
                  <a:pt x="6562632" y="1856394"/>
                </a:cubicBezTo>
                <a:close/>
                <a:moveTo>
                  <a:pt x="280343" y="1854731"/>
                </a:moveTo>
                <a:lnTo>
                  <a:pt x="278969" y="1856890"/>
                </a:lnTo>
                <a:cubicBezTo>
                  <a:pt x="277978" y="1858626"/>
                  <a:pt x="277731" y="1858997"/>
                  <a:pt x="278969" y="1855713"/>
                </a:cubicBezTo>
                <a:lnTo>
                  <a:pt x="279263" y="1854947"/>
                </a:lnTo>
                <a:close/>
                <a:moveTo>
                  <a:pt x="6549263" y="1853915"/>
                </a:moveTo>
                <a:cubicBezTo>
                  <a:pt x="6545797" y="1857386"/>
                  <a:pt x="6532922" y="1866311"/>
                  <a:pt x="6534903" y="1864328"/>
                </a:cubicBezTo>
                <a:cubicBezTo>
                  <a:pt x="6534903" y="1864328"/>
                  <a:pt x="6534903" y="1864328"/>
                  <a:pt x="6536884" y="1862840"/>
                </a:cubicBezTo>
                <a:lnTo>
                  <a:pt x="6548600" y="1854041"/>
                </a:lnTo>
                <a:close/>
                <a:moveTo>
                  <a:pt x="620634" y="1848461"/>
                </a:moveTo>
                <a:cubicBezTo>
                  <a:pt x="632518" y="1850444"/>
                  <a:pt x="637965" y="1851436"/>
                  <a:pt x="639759" y="1852056"/>
                </a:cubicBezTo>
                <a:lnTo>
                  <a:pt x="639418" y="1852223"/>
                </a:lnTo>
                <a:lnTo>
                  <a:pt x="637965" y="1851932"/>
                </a:lnTo>
                <a:cubicBezTo>
                  <a:pt x="635489" y="1851436"/>
                  <a:pt x="630537" y="1850444"/>
                  <a:pt x="620634" y="1848461"/>
                </a:cubicBezTo>
                <a:close/>
                <a:moveTo>
                  <a:pt x="275998" y="1848461"/>
                </a:moveTo>
                <a:lnTo>
                  <a:pt x="281761" y="1848461"/>
                </a:lnTo>
                <a:lnTo>
                  <a:pt x="279263" y="1854947"/>
                </a:lnTo>
                <a:lnTo>
                  <a:pt x="274512" y="1855899"/>
                </a:lnTo>
                <a:cubicBezTo>
                  <a:pt x="272036" y="1856394"/>
                  <a:pt x="272036" y="1856394"/>
                  <a:pt x="272036" y="1856394"/>
                </a:cubicBezTo>
                <a:cubicBezTo>
                  <a:pt x="275998" y="1848461"/>
                  <a:pt x="275998" y="1848461"/>
                  <a:pt x="275998" y="1848461"/>
                </a:cubicBezTo>
                <a:close/>
                <a:moveTo>
                  <a:pt x="299766" y="1840528"/>
                </a:moveTo>
                <a:cubicBezTo>
                  <a:pt x="299766" y="1840528"/>
                  <a:pt x="299766" y="1840528"/>
                  <a:pt x="299766" y="1844494"/>
                </a:cubicBezTo>
                <a:lnTo>
                  <a:pt x="297522" y="1844256"/>
                </a:lnTo>
                <a:lnTo>
                  <a:pt x="297785" y="1843937"/>
                </a:lnTo>
                <a:cubicBezTo>
                  <a:pt x="299518" y="1842015"/>
                  <a:pt x="300756" y="1840528"/>
                  <a:pt x="299766" y="1840528"/>
                </a:cubicBezTo>
                <a:close/>
                <a:moveTo>
                  <a:pt x="157896" y="1837378"/>
                </a:moveTo>
                <a:lnTo>
                  <a:pt x="156353" y="1841519"/>
                </a:lnTo>
                <a:cubicBezTo>
                  <a:pt x="153568" y="1846478"/>
                  <a:pt x="150968" y="1846478"/>
                  <a:pt x="148740" y="1844494"/>
                </a:cubicBezTo>
                <a:lnTo>
                  <a:pt x="147212" y="1841963"/>
                </a:lnTo>
                <a:close/>
                <a:moveTo>
                  <a:pt x="129428" y="1828628"/>
                </a:moveTo>
                <a:lnTo>
                  <a:pt x="133426" y="1830629"/>
                </a:lnTo>
                <a:lnTo>
                  <a:pt x="130666" y="1832037"/>
                </a:lnTo>
                <a:cubicBezTo>
                  <a:pt x="128438" y="1833338"/>
                  <a:pt x="137351" y="1829619"/>
                  <a:pt x="137351" y="1832594"/>
                </a:cubicBezTo>
                <a:cubicBezTo>
                  <a:pt x="137351" y="1832594"/>
                  <a:pt x="137351" y="1832594"/>
                  <a:pt x="136361" y="1832099"/>
                </a:cubicBezTo>
                <a:lnTo>
                  <a:pt x="133426" y="1830629"/>
                </a:lnTo>
                <a:lnTo>
                  <a:pt x="137351" y="1828628"/>
                </a:lnTo>
                <a:cubicBezTo>
                  <a:pt x="145274" y="1828628"/>
                  <a:pt x="145274" y="1828628"/>
                  <a:pt x="145274" y="1828628"/>
                </a:cubicBezTo>
                <a:cubicBezTo>
                  <a:pt x="141312" y="1832594"/>
                  <a:pt x="141312" y="1832594"/>
                  <a:pt x="141312" y="1832594"/>
                </a:cubicBezTo>
                <a:cubicBezTo>
                  <a:pt x="141312" y="1830611"/>
                  <a:pt x="142055" y="1832594"/>
                  <a:pt x="143355" y="1835569"/>
                </a:cubicBezTo>
                <a:lnTo>
                  <a:pt x="147212" y="1841963"/>
                </a:lnTo>
                <a:lnTo>
                  <a:pt x="144779" y="1843007"/>
                </a:lnTo>
                <a:cubicBezTo>
                  <a:pt x="141312" y="1844494"/>
                  <a:pt x="141312" y="1844494"/>
                  <a:pt x="141312" y="1844494"/>
                </a:cubicBezTo>
                <a:cubicBezTo>
                  <a:pt x="125467" y="1844494"/>
                  <a:pt x="125467" y="1844494"/>
                  <a:pt x="125467" y="1844494"/>
                </a:cubicBezTo>
                <a:cubicBezTo>
                  <a:pt x="109622" y="1864328"/>
                  <a:pt x="109622" y="1864328"/>
                  <a:pt x="109622" y="1864328"/>
                </a:cubicBezTo>
                <a:cubicBezTo>
                  <a:pt x="129428" y="1856394"/>
                  <a:pt x="129428" y="1856394"/>
                  <a:pt x="129428" y="1856394"/>
                </a:cubicBezTo>
                <a:cubicBezTo>
                  <a:pt x="141312" y="1856394"/>
                  <a:pt x="141312" y="1856394"/>
                  <a:pt x="141312" y="1856394"/>
                </a:cubicBezTo>
                <a:cubicBezTo>
                  <a:pt x="113583" y="1884161"/>
                  <a:pt x="113583" y="1884161"/>
                  <a:pt x="113583" y="1884161"/>
                </a:cubicBezTo>
                <a:cubicBezTo>
                  <a:pt x="113583" y="1896061"/>
                  <a:pt x="113583" y="1896061"/>
                  <a:pt x="113583" y="1896061"/>
                </a:cubicBezTo>
                <a:cubicBezTo>
                  <a:pt x="117544" y="1896061"/>
                  <a:pt x="129428" y="1888128"/>
                  <a:pt x="125467" y="1903994"/>
                </a:cubicBezTo>
                <a:cubicBezTo>
                  <a:pt x="105660" y="1915894"/>
                  <a:pt x="105660" y="1915894"/>
                  <a:pt x="105660" y="1915894"/>
                </a:cubicBezTo>
                <a:cubicBezTo>
                  <a:pt x="101699" y="1911928"/>
                  <a:pt x="101699" y="1911928"/>
                  <a:pt x="101699" y="1911928"/>
                </a:cubicBezTo>
                <a:cubicBezTo>
                  <a:pt x="89815" y="1915894"/>
                  <a:pt x="89815" y="1915894"/>
                  <a:pt x="89815" y="1915894"/>
                </a:cubicBezTo>
                <a:cubicBezTo>
                  <a:pt x="66047" y="1907961"/>
                  <a:pt x="66047" y="1907961"/>
                  <a:pt x="66047" y="1907961"/>
                </a:cubicBezTo>
                <a:cubicBezTo>
                  <a:pt x="66047" y="1903994"/>
                  <a:pt x="66047" y="1903994"/>
                  <a:pt x="66047" y="1903994"/>
                </a:cubicBezTo>
                <a:cubicBezTo>
                  <a:pt x="73970" y="1907961"/>
                  <a:pt x="73970" y="1907961"/>
                  <a:pt x="73970" y="1907961"/>
                </a:cubicBezTo>
                <a:cubicBezTo>
                  <a:pt x="70008" y="1896061"/>
                  <a:pt x="70008" y="1896061"/>
                  <a:pt x="70008" y="1896061"/>
                </a:cubicBezTo>
                <a:cubicBezTo>
                  <a:pt x="38318" y="1884161"/>
                  <a:pt x="38318" y="1884161"/>
                  <a:pt x="38318" y="1884161"/>
                </a:cubicBezTo>
                <a:cubicBezTo>
                  <a:pt x="26434" y="1892094"/>
                  <a:pt x="26434" y="1892094"/>
                  <a:pt x="26434" y="1892094"/>
                </a:cubicBezTo>
                <a:cubicBezTo>
                  <a:pt x="18511" y="1876228"/>
                  <a:pt x="18511" y="1876228"/>
                  <a:pt x="18511" y="1876228"/>
                </a:cubicBezTo>
                <a:cubicBezTo>
                  <a:pt x="22472" y="1876228"/>
                  <a:pt x="22472" y="1876228"/>
                  <a:pt x="22472" y="1876228"/>
                </a:cubicBezTo>
                <a:cubicBezTo>
                  <a:pt x="22472" y="1864328"/>
                  <a:pt x="22472" y="1864328"/>
                  <a:pt x="22472" y="1864328"/>
                </a:cubicBezTo>
                <a:cubicBezTo>
                  <a:pt x="38318" y="1876228"/>
                  <a:pt x="38318" y="1876228"/>
                  <a:pt x="38318" y="1876228"/>
                </a:cubicBezTo>
                <a:cubicBezTo>
                  <a:pt x="66047" y="1852428"/>
                  <a:pt x="66047" y="1852428"/>
                  <a:pt x="66047" y="1852428"/>
                </a:cubicBezTo>
                <a:cubicBezTo>
                  <a:pt x="89815" y="1856394"/>
                  <a:pt x="89815" y="1856394"/>
                  <a:pt x="89815" y="1856394"/>
                </a:cubicBezTo>
                <a:cubicBezTo>
                  <a:pt x="101699" y="1844494"/>
                  <a:pt x="101699" y="1844494"/>
                  <a:pt x="101699" y="1844494"/>
                </a:cubicBezTo>
                <a:cubicBezTo>
                  <a:pt x="101699" y="1848461"/>
                  <a:pt x="93776" y="1832594"/>
                  <a:pt x="109622" y="1848461"/>
                </a:cubicBezTo>
                <a:cubicBezTo>
                  <a:pt x="113583" y="1844494"/>
                  <a:pt x="113583" y="1844494"/>
                  <a:pt x="113583" y="1844494"/>
                </a:cubicBezTo>
                <a:cubicBezTo>
                  <a:pt x="105660" y="1840528"/>
                  <a:pt x="105660" y="1840528"/>
                  <a:pt x="105660" y="1840528"/>
                </a:cubicBezTo>
                <a:cubicBezTo>
                  <a:pt x="129428" y="1828628"/>
                  <a:pt x="129428" y="1828628"/>
                  <a:pt x="129428" y="1828628"/>
                </a:cubicBezTo>
                <a:close/>
                <a:moveTo>
                  <a:pt x="6629546" y="1828456"/>
                </a:moveTo>
                <a:lnTo>
                  <a:pt x="6630085" y="1828518"/>
                </a:lnTo>
                <a:lnTo>
                  <a:pt x="6629975" y="1828628"/>
                </a:lnTo>
                <a:close/>
                <a:moveTo>
                  <a:pt x="6664614" y="1827613"/>
                </a:moveTo>
                <a:lnTo>
                  <a:pt x="6665627" y="1828628"/>
                </a:lnTo>
                <a:cubicBezTo>
                  <a:pt x="6657704" y="1828628"/>
                  <a:pt x="6665627" y="1832594"/>
                  <a:pt x="6661666" y="1832594"/>
                </a:cubicBezTo>
                <a:lnTo>
                  <a:pt x="6658000" y="1832381"/>
                </a:lnTo>
                <a:close/>
                <a:moveTo>
                  <a:pt x="337690" y="1825418"/>
                </a:moveTo>
                <a:lnTo>
                  <a:pt x="338584" y="1825457"/>
                </a:lnTo>
                <a:lnTo>
                  <a:pt x="336903" y="1827140"/>
                </a:lnTo>
                <a:cubicBezTo>
                  <a:pt x="336161" y="1827388"/>
                  <a:pt x="335789" y="1827264"/>
                  <a:pt x="336594" y="1826335"/>
                </a:cubicBezTo>
                <a:close/>
                <a:moveTo>
                  <a:pt x="331642" y="1825157"/>
                </a:moveTo>
                <a:lnTo>
                  <a:pt x="337177" y="1825396"/>
                </a:lnTo>
                <a:lnTo>
                  <a:pt x="336408" y="1825653"/>
                </a:lnTo>
                <a:lnTo>
                  <a:pt x="330361" y="1827671"/>
                </a:lnTo>
                <a:lnTo>
                  <a:pt x="329971" y="1827636"/>
                </a:lnTo>
                <a:cubicBezTo>
                  <a:pt x="327248" y="1826644"/>
                  <a:pt x="326629" y="1825405"/>
                  <a:pt x="331642" y="1825157"/>
                </a:cubicBezTo>
                <a:close/>
                <a:moveTo>
                  <a:pt x="338075" y="1825097"/>
                </a:moveTo>
                <a:lnTo>
                  <a:pt x="337690" y="1825418"/>
                </a:lnTo>
                <a:lnTo>
                  <a:pt x="337177" y="1825396"/>
                </a:lnTo>
                <a:close/>
                <a:moveTo>
                  <a:pt x="6637898" y="1820695"/>
                </a:moveTo>
                <a:lnTo>
                  <a:pt x="6635309" y="1831061"/>
                </a:lnTo>
                <a:lnTo>
                  <a:pt x="6633828" y="1830975"/>
                </a:lnTo>
                <a:lnTo>
                  <a:pt x="6632211" y="1830788"/>
                </a:lnTo>
                <a:lnTo>
                  <a:pt x="6631584" y="1828690"/>
                </a:lnTo>
                <a:lnTo>
                  <a:pt x="6630085" y="1828518"/>
                </a:lnTo>
                <a:lnTo>
                  <a:pt x="6636907" y="1821686"/>
                </a:lnTo>
                <a:cubicBezTo>
                  <a:pt x="6637898" y="1820695"/>
                  <a:pt x="6637898" y="1820695"/>
                  <a:pt x="6637898" y="1820695"/>
                </a:cubicBezTo>
                <a:close/>
                <a:moveTo>
                  <a:pt x="343340" y="1820695"/>
                </a:moveTo>
                <a:lnTo>
                  <a:pt x="341848" y="1825598"/>
                </a:lnTo>
                <a:lnTo>
                  <a:pt x="338584" y="1825457"/>
                </a:lnTo>
                <a:lnTo>
                  <a:pt x="339379" y="1824661"/>
                </a:lnTo>
                <a:lnTo>
                  <a:pt x="338075" y="1825097"/>
                </a:lnTo>
                <a:close/>
                <a:moveTo>
                  <a:pt x="163267" y="1817466"/>
                </a:moveTo>
                <a:lnTo>
                  <a:pt x="163363" y="1817735"/>
                </a:lnTo>
                <a:cubicBezTo>
                  <a:pt x="164709" y="1821314"/>
                  <a:pt x="166566" y="1826149"/>
                  <a:pt x="169042" y="1832594"/>
                </a:cubicBezTo>
                <a:lnTo>
                  <a:pt x="157896" y="1837378"/>
                </a:lnTo>
                <a:lnTo>
                  <a:pt x="160647" y="1829991"/>
                </a:lnTo>
                <a:close/>
                <a:moveTo>
                  <a:pt x="353465" y="1813140"/>
                </a:moveTo>
                <a:lnTo>
                  <a:pt x="354370" y="1813528"/>
                </a:lnTo>
                <a:lnTo>
                  <a:pt x="351263" y="1815736"/>
                </a:lnTo>
                <a:cubicBezTo>
                  <a:pt x="349282" y="1816728"/>
                  <a:pt x="348787" y="1816480"/>
                  <a:pt x="352501" y="1813753"/>
                </a:cubicBezTo>
                <a:close/>
                <a:moveTo>
                  <a:pt x="6689395" y="1812761"/>
                </a:moveTo>
                <a:cubicBezTo>
                  <a:pt x="6697318" y="1812761"/>
                  <a:pt x="6697318" y="1812761"/>
                  <a:pt x="6697318" y="1812761"/>
                </a:cubicBezTo>
                <a:cubicBezTo>
                  <a:pt x="6697318" y="1828628"/>
                  <a:pt x="6697318" y="1828628"/>
                  <a:pt x="6697318" y="1828628"/>
                </a:cubicBezTo>
                <a:cubicBezTo>
                  <a:pt x="6673550" y="1824661"/>
                  <a:pt x="6673550" y="1824661"/>
                  <a:pt x="6673550" y="1824661"/>
                </a:cubicBezTo>
                <a:cubicBezTo>
                  <a:pt x="6673550" y="1832594"/>
                  <a:pt x="6673550" y="1832594"/>
                  <a:pt x="6673550" y="1832594"/>
                </a:cubicBezTo>
                <a:cubicBezTo>
                  <a:pt x="6664637" y="1835570"/>
                  <a:pt x="6673550" y="1822926"/>
                  <a:pt x="6668536" y="1824785"/>
                </a:cubicBezTo>
                <a:lnTo>
                  <a:pt x="6664614" y="1827613"/>
                </a:lnTo>
                <a:lnTo>
                  <a:pt x="6658695" y="1821686"/>
                </a:lnTo>
                <a:cubicBezTo>
                  <a:pt x="6657704" y="1820695"/>
                  <a:pt x="6657704" y="1820695"/>
                  <a:pt x="6657704" y="1820695"/>
                </a:cubicBezTo>
                <a:cubicBezTo>
                  <a:pt x="6689395" y="1812761"/>
                  <a:pt x="6689395" y="1812761"/>
                  <a:pt x="6689395" y="1812761"/>
                </a:cubicBezTo>
                <a:close/>
                <a:moveTo>
                  <a:pt x="162110" y="1809786"/>
                </a:moveTo>
                <a:lnTo>
                  <a:pt x="164538" y="1811390"/>
                </a:lnTo>
                <a:lnTo>
                  <a:pt x="163267" y="1817466"/>
                </a:lnTo>
                <a:lnTo>
                  <a:pt x="160748" y="1810406"/>
                </a:lnTo>
                <a:cubicBezTo>
                  <a:pt x="159881" y="1807555"/>
                  <a:pt x="160624" y="1808299"/>
                  <a:pt x="162110" y="1809786"/>
                </a:cubicBezTo>
                <a:close/>
                <a:moveTo>
                  <a:pt x="251834" y="1800861"/>
                </a:moveTo>
                <a:lnTo>
                  <a:pt x="260152" y="1800861"/>
                </a:lnTo>
                <a:cubicBezTo>
                  <a:pt x="252230" y="1802845"/>
                  <a:pt x="251239" y="1802845"/>
                  <a:pt x="251735" y="1801853"/>
                </a:cubicBezTo>
                <a:close/>
                <a:moveTo>
                  <a:pt x="365738" y="1790258"/>
                </a:moveTo>
                <a:lnTo>
                  <a:pt x="368435" y="1791609"/>
                </a:lnTo>
                <a:lnTo>
                  <a:pt x="364942" y="1792246"/>
                </a:lnTo>
                <a:cubicBezTo>
                  <a:pt x="362281" y="1792556"/>
                  <a:pt x="362404" y="1792184"/>
                  <a:pt x="363642" y="1791440"/>
                </a:cubicBezTo>
                <a:close/>
                <a:moveTo>
                  <a:pt x="355224" y="1788961"/>
                </a:moveTo>
                <a:cubicBezTo>
                  <a:pt x="359186" y="1804828"/>
                  <a:pt x="359186" y="1804828"/>
                  <a:pt x="359186" y="1804828"/>
                </a:cubicBezTo>
                <a:lnTo>
                  <a:pt x="358967" y="1809638"/>
                </a:lnTo>
                <a:lnTo>
                  <a:pt x="353465" y="1813140"/>
                </a:lnTo>
                <a:lnTo>
                  <a:pt x="346807" y="1810282"/>
                </a:lnTo>
                <a:cubicBezTo>
                  <a:pt x="343340" y="1808795"/>
                  <a:pt x="343340" y="1808795"/>
                  <a:pt x="343340" y="1808795"/>
                </a:cubicBezTo>
                <a:cubicBezTo>
                  <a:pt x="343340" y="1800861"/>
                  <a:pt x="343340" y="1800861"/>
                  <a:pt x="343340" y="1800861"/>
                </a:cubicBezTo>
                <a:cubicBezTo>
                  <a:pt x="339379" y="1796895"/>
                  <a:pt x="339379" y="1796895"/>
                  <a:pt x="339379" y="1796895"/>
                </a:cubicBezTo>
                <a:cubicBezTo>
                  <a:pt x="355224" y="1788961"/>
                  <a:pt x="355224" y="1788961"/>
                  <a:pt x="355224" y="1788961"/>
                </a:cubicBezTo>
                <a:close/>
                <a:moveTo>
                  <a:pt x="371070" y="1784995"/>
                </a:moveTo>
                <a:cubicBezTo>
                  <a:pt x="372060" y="1785986"/>
                  <a:pt x="370822" y="1787226"/>
                  <a:pt x="369027" y="1788403"/>
                </a:cubicBezTo>
                <a:lnTo>
                  <a:pt x="365738" y="1790258"/>
                </a:lnTo>
                <a:lnTo>
                  <a:pt x="365128" y="1789953"/>
                </a:lnTo>
                <a:cubicBezTo>
                  <a:pt x="363147" y="1788961"/>
                  <a:pt x="363147" y="1788961"/>
                  <a:pt x="363147" y="1788961"/>
                </a:cubicBezTo>
                <a:cubicBezTo>
                  <a:pt x="371070" y="1784995"/>
                  <a:pt x="371070" y="1784995"/>
                  <a:pt x="371070" y="1784995"/>
                </a:cubicBezTo>
                <a:close/>
                <a:moveTo>
                  <a:pt x="382684" y="1754749"/>
                </a:moveTo>
                <a:lnTo>
                  <a:pt x="382459" y="1754997"/>
                </a:lnTo>
                <a:cubicBezTo>
                  <a:pt x="380725" y="1756732"/>
                  <a:pt x="380973" y="1756236"/>
                  <a:pt x="381963" y="1755245"/>
                </a:cubicBezTo>
                <a:close/>
                <a:moveTo>
                  <a:pt x="6536885" y="1719546"/>
                </a:moveTo>
                <a:lnTo>
                  <a:pt x="6537874" y="1720537"/>
                </a:lnTo>
                <a:cubicBezTo>
                  <a:pt x="6538864" y="1721528"/>
                  <a:pt x="6538864" y="1721528"/>
                  <a:pt x="6538864" y="1721528"/>
                </a:cubicBezTo>
                <a:lnTo>
                  <a:pt x="6536802" y="1721528"/>
                </a:lnTo>
                <a:lnTo>
                  <a:pt x="6537627" y="1720413"/>
                </a:lnTo>
                <a:close/>
                <a:moveTo>
                  <a:pt x="6536884" y="1719545"/>
                </a:moveTo>
                <a:lnTo>
                  <a:pt x="6536885" y="1719546"/>
                </a:lnTo>
                <a:lnTo>
                  <a:pt x="6536884" y="1719545"/>
                </a:lnTo>
                <a:close/>
                <a:moveTo>
                  <a:pt x="6552619" y="1715688"/>
                </a:moveTo>
                <a:lnTo>
                  <a:pt x="6550748" y="1717562"/>
                </a:lnTo>
                <a:cubicBezTo>
                  <a:pt x="6549758" y="1716570"/>
                  <a:pt x="6550748" y="1716074"/>
                  <a:pt x="6552172" y="1715764"/>
                </a:cubicBezTo>
                <a:close/>
                <a:moveTo>
                  <a:pt x="6554260" y="1714046"/>
                </a:moveTo>
                <a:lnTo>
                  <a:pt x="6556195" y="1715082"/>
                </a:lnTo>
                <a:lnTo>
                  <a:pt x="6552619" y="1715688"/>
                </a:lnTo>
                <a:lnTo>
                  <a:pt x="6552729" y="1715578"/>
                </a:lnTo>
                <a:close/>
                <a:moveTo>
                  <a:pt x="88188" y="1712198"/>
                </a:moveTo>
                <a:lnTo>
                  <a:pt x="89815" y="1713595"/>
                </a:lnTo>
                <a:cubicBezTo>
                  <a:pt x="89815" y="1713595"/>
                  <a:pt x="89815" y="1713595"/>
                  <a:pt x="85854" y="1713595"/>
                </a:cubicBezTo>
                <a:close/>
                <a:moveTo>
                  <a:pt x="6577051" y="1705021"/>
                </a:moveTo>
                <a:lnTo>
                  <a:pt x="6578478" y="1705662"/>
                </a:lnTo>
                <a:cubicBezTo>
                  <a:pt x="6570555" y="1707645"/>
                  <a:pt x="6574516" y="1706653"/>
                  <a:pt x="6576992" y="1705166"/>
                </a:cubicBezTo>
                <a:close/>
                <a:moveTo>
                  <a:pt x="6570559" y="1702107"/>
                </a:moveTo>
                <a:lnTo>
                  <a:pt x="6577921" y="1702873"/>
                </a:lnTo>
                <a:lnTo>
                  <a:pt x="6577051" y="1705021"/>
                </a:lnTo>
                <a:close/>
                <a:moveTo>
                  <a:pt x="447555" y="1693354"/>
                </a:moveTo>
                <a:lnTo>
                  <a:pt x="444664" y="1697109"/>
                </a:lnTo>
                <a:cubicBezTo>
                  <a:pt x="441879" y="1700455"/>
                  <a:pt x="446335" y="1693762"/>
                  <a:pt x="446335" y="1693762"/>
                </a:cubicBezTo>
                <a:close/>
                <a:moveTo>
                  <a:pt x="521116" y="1672768"/>
                </a:moveTo>
                <a:lnTo>
                  <a:pt x="509654" y="1680002"/>
                </a:lnTo>
                <a:cubicBezTo>
                  <a:pt x="506622" y="1681118"/>
                  <a:pt x="505507" y="1680374"/>
                  <a:pt x="505260" y="1678887"/>
                </a:cubicBezTo>
                <a:lnTo>
                  <a:pt x="505385" y="1678018"/>
                </a:lnTo>
                <a:lnTo>
                  <a:pt x="508912" y="1676841"/>
                </a:lnTo>
                <a:close/>
                <a:moveTo>
                  <a:pt x="525562" y="1669962"/>
                </a:moveTo>
                <a:cubicBezTo>
                  <a:pt x="529523" y="1669962"/>
                  <a:pt x="529523" y="1669962"/>
                  <a:pt x="529523" y="1669962"/>
                </a:cubicBezTo>
                <a:lnTo>
                  <a:pt x="521116" y="1672768"/>
                </a:lnTo>
                <a:close/>
                <a:moveTo>
                  <a:pt x="18511" y="1662028"/>
                </a:moveTo>
                <a:cubicBezTo>
                  <a:pt x="26434" y="1662028"/>
                  <a:pt x="26434" y="1662028"/>
                  <a:pt x="26434" y="1662028"/>
                </a:cubicBezTo>
                <a:cubicBezTo>
                  <a:pt x="18511" y="1665995"/>
                  <a:pt x="18511" y="1665995"/>
                  <a:pt x="18511" y="1665995"/>
                </a:cubicBezTo>
                <a:lnTo>
                  <a:pt x="18511" y="1665003"/>
                </a:lnTo>
                <a:cubicBezTo>
                  <a:pt x="18511" y="1662028"/>
                  <a:pt x="18511" y="1662028"/>
                  <a:pt x="18511" y="1662028"/>
                </a:cubicBezTo>
                <a:close/>
                <a:moveTo>
                  <a:pt x="6351196" y="1637237"/>
                </a:moveTo>
                <a:cubicBezTo>
                  <a:pt x="6351691" y="1637237"/>
                  <a:pt x="6352682" y="1638228"/>
                  <a:pt x="6352682" y="1638228"/>
                </a:cubicBezTo>
                <a:lnTo>
                  <a:pt x="6351493" y="1638228"/>
                </a:lnTo>
                <a:close/>
                <a:moveTo>
                  <a:pt x="573098" y="1622362"/>
                </a:moveTo>
                <a:lnTo>
                  <a:pt x="573098" y="1623593"/>
                </a:lnTo>
                <a:lnTo>
                  <a:pt x="568084" y="1625151"/>
                </a:lnTo>
                <a:cubicBezTo>
                  <a:pt x="564185" y="1625337"/>
                  <a:pt x="573098" y="1619387"/>
                  <a:pt x="573098" y="1622362"/>
                </a:cubicBezTo>
                <a:close/>
                <a:moveTo>
                  <a:pt x="38318" y="1594595"/>
                </a:moveTo>
                <a:cubicBezTo>
                  <a:pt x="46240" y="1598562"/>
                  <a:pt x="46240" y="1598562"/>
                  <a:pt x="46240" y="1598562"/>
                </a:cubicBezTo>
                <a:cubicBezTo>
                  <a:pt x="42279" y="1614428"/>
                  <a:pt x="42279" y="1614428"/>
                  <a:pt x="42279" y="1614428"/>
                </a:cubicBezTo>
                <a:cubicBezTo>
                  <a:pt x="54163" y="1638228"/>
                  <a:pt x="54163" y="1638228"/>
                  <a:pt x="54163" y="1638228"/>
                </a:cubicBezTo>
                <a:cubicBezTo>
                  <a:pt x="54163" y="1662028"/>
                  <a:pt x="54163" y="1662028"/>
                  <a:pt x="54163" y="1662028"/>
                </a:cubicBezTo>
                <a:cubicBezTo>
                  <a:pt x="14550" y="1638228"/>
                  <a:pt x="14550" y="1638228"/>
                  <a:pt x="14550" y="1638228"/>
                </a:cubicBezTo>
                <a:cubicBezTo>
                  <a:pt x="14550" y="1606495"/>
                  <a:pt x="14550" y="1606495"/>
                  <a:pt x="14550" y="1606495"/>
                </a:cubicBezTo>
                <a:cubicBezTo>
                  <a:pt x="22472" y="1602529"/>
                  <a:pt x="22472" y="1602529"/>
                  <a:pt x="22472" y="1602529"/>
                </a:cubicBezTo>
                <a:cubicBezTo>
                  <a:pt x="26434" y="1610462"/>
                  <a:pt x="26434" y="1610462"/>
                  <a:pt x="26434" y="1610462"/>
                </a:cubicBezTo>
                <a:cubicBezTo>
                  <a:pt x="34356" y="1610462"/>
                  <a:pt x="34356" y="1610462"/>
                  <a:pt x="34356" y="1610462"/>
                </a:cubicBezTo>
                <a:cubicBezTo>
                  <a:pt x="38318" y="1602529"/>
                  <a:pt x="38318" y="1602529"/>
                  <a:pt x="38318" y="1602529"/>
                </a:cubicBezTo>
                <a:cubicBezTo>
                  <a:pt x="38318" y="1594595"/>
                  <a:pt x="38318" y="1594595"/>
                  <a:pt x="38318" y="1594595"/>
                </a:cubicBezTo>
                <a:close/>
                <a:moveTo>
                  <a:pt x="6401332" y="1575382"/>
                </a:moveTo>
                <a:lnTo>
                  <a:pt x="6402198" y="1576745"/>
                </a:lnTo>
                <a:cubicBezTo>
                  <a:pt x="6401208" y="1577737"/>
                  <a:pt x="6398237" y="1578729"/>
                  <a:pt x="6400218" y="1578729"/>
                </a:cubicBezTo>
                <a:cubicBezTo>
                  <a:pt x="6400218" y="1578729"/>
                  <a:pt x="6400218" y="1578729"/>
                  <a:pt x="6400713" y="1577241"/>
                </a:cubicBezTo>
                <a:close/>
                <a:moveTo>
                  <a:pt x="473569" y="1503362"/>
                </a:moveTo>
                <a:cubicBezTo>
                  <a:pt x="474064" y="1506337"/>
                  <a:pt x="472084" y="1513279"/>
                  <a:pt x="470103" y="1511295"/>
                </a:cubicBezTo>
                <a:lnTo>
                  <a:pt x="466454" y="1511295"/>
                </a:lnTo>
                <a:lnTo>
                  <a:pt x="470660" y="1503486"/>
                </a:lnTo>
                <a:cubicBezTo>
                  <a:pt x="472455" y="1501379"/>
                  <a:pt x="473322" y="1501875"/>
                  <a:pt x="473569" y="1503362"/>
                </a:cubicBezTo>
                <a:close/>
                <a:moveTo>
                  <a:pt x="378992" y="1491462"/>
                </a:moveTo>
                <a:cubicBezTo>
                  <a:pt x="378992" y="1491462"/>
                  <a:pt x="378992" y="1491462"/>
                  <a:pt x="379983" y="1491958"/>
                </a:cubicBezTo>
                <a:lnTo>
                  <a:pt x="384323" y="1494131"/>
                </a:lnTo>
                <a:lnTo>
                  <a:pt x="384439" y="1494437"/>
                </a:lnTo>
                <a:cubicBezTo>
                  <a:pt x="381963" y="1497412"/>
                  <a:pt x="375031" y="1499395"/>
                  <a:pt x="378992" y="1491462"/>
                </a:cubicBezTo>
                <a:close/>
                <a:moveTo>
                  <a:pt x="438412" y="1447829"/>
                </a:moveTo>
                <a:lnTo>
                  <a:pt x="434962" y="1451284"/>
                </a:lnTo>
                <a:lnTo>
                  <a:pt x="433399" y="1451176"/>
                </a:lnTo>
                <a:cubicBezTo>
                  <a:pt x="429499" y="1450060"/>
                  <a:pt x="438412" y="1447829"/>
                  <a:pt x="438412" y="1447829"/>
                </a:cubicBezTo>
                <a:close/>
                <a:moveTo>
                  <a:pt x="6395999" y="1405536"/>
                </a:moveTo>
                <a:lnTo>
                  <a:pt x="6400218" y="1416096"/>
                </a:lnTo>
                <a:cubicBezTo>
                  <a:pt x="6396256" y="1412129"/>
                  <a:pt x="6394523" y="1409650"/>
                  <a:pt x="6394152" y="1408039"/>
                </a:cubicBezTo>
                <a:close/>
                <a:moveTo>
                  <a:pt x="559233" y="1375933"/>
                </a:moveTo>
                <a:cubicBezTo>
                  <a:pt x="560966" y="1375438"/>
                  <a:pt x="562204" y="1375438"/>
                  <a:pt x="561214" y="1376429"/>
                </a:cubicBezTo>
                <a:cubicBezTo>
                  <a:pt x="561214" y="1376429"/>
                  <a:pt x="561214" y="1376429"/>
                  <a:pt x="559728" y="1376925"/>
                </a:cubicBezTo>
                <a:lnTo>
                  <a:pt x="554529" y="1378661"/>
                </a:lnTo>
                <a:lnTo>
                  <a:pt x="554281" y="1378413"/>
                </a:lnTo>
                <a:cubicBezTo>
                  <a:pt x="555272" y="1377421"/>
                  <a:pt x="557500" y="1376429"/>
                  <a:pt x="559233" y="1375933"/>
                </a:cubicBezTo>
                <a:close/>
                <a:moveTo>
                  <a:pt x="626683" y="1330116"/>
                </a:moveTo>
                <a:lnTo>
                  <a:pt x="626081" y="1331804"/>
                </a:lnTo>
                <a:cubicBezTo>
                  <a:pt x="625338" y="1332796"/>
                  <a:pt x="624966" y="1333044"/>
                  <a:pt x="625771" y="1331557"/>
                </a:cubicBezTo>
                <a:close/>
                <a:moveTo>
                  <a:pt x="628556" y="1324863"/>
                </a:moveTo>
                <a:cubicBezTo>
                  <a:pt x="628556" y="1324863"/>
                  <a:pt x="628556" y="1324863"/>
                  <a:pt x="629547" y="1324863"/>
                </a:cubicBezTo>
                <a:lnTo>
                  <a:pt x="630007" y="1324863"/>
                </a:lnTo>
                <a:lnTo>
                  <a:pt x="626683" y="1330116"/>
                </a:lnTo>
                <a:close/>
                <a:moveTo>
                  <a:pt x="6352682" y="1285196"/>
                </a:moveTo>
                <a:cubicBezTo>
                  <a:pt x="6352682" y="1285196"/>
                  <a:pt x="6352682" y="1285196"/>
                  <a:pt x="6353672" y="1286188"/>
                </a:cubicBezTo>
                <a:lnTo>
                  <a:pt x="6357303" y="1289824"/>
                </a:lnTo>
                <a:lnTo>
                  <a:pt x="6356953" y="1290216"/>
                </a:lnTo>
                <a:cubicBezTo>
                  <a:pt x="6355900" y="1290402"/>
                  <a:pt x="6354662" y="1289163"/>
                  <a:pt x="6352682" y="1285196"/>
                </a:cubicBezTo>
                <a:close/>
                <a:moveTo>
                  <a:pt x="649666" y="1272832"/>
                </a:moveTo>
                <a:lnTo>
                  <a:pt x="651705" y="1278317"/>
                </a:lnTo>
                <a:cubicBezTo>
                  <a:pt x="652820" y="1282221"/>
                  <a:pt x="648363" y="1273296"/>
                  <a:pt x="648363" y="1273296"/>
                </a:cubicBezTo>
                <a:close/>
                <a:moveTo>
                  <a:pt x="702543" y="1267582"/>
                </a:moveTo>
                <a:lnTo>
                  <a:pt x="703822" y="1268283"/>
                </a:lnTo>
                <a:lnTo>
                  <a:pt x="703822" y="1269330"/>
                </a:lnTo>
                <a:cubicBezTo>
                  <a:pt x="703822" y="1269330"/>
                  <a:pt x="703822" y="1269330"/>
                  <a:pt x="702336" y="1269330"/>
                </a:cubicBezTo>
                <a:lnTo>
                  <a:pt x="701320" y="1269330"/>
                </a:lnTo>
                <a:lnTo>
                  <a:pt x="701965" y="1268586"/>
                </a:lnTo>
                <a:close/>
                <a:moveTo>
                  <a:pt x="3122748" y="1179547"/>
                </a:moveTo>
                <a:lnTo>
                  <a:pt x="3120235" y="1182063"/>
                </a:lnTo>
                <a:lnTo>
                  <a:pt x="3119125" y="1181019"/>
                </a:lnTo>
                <a:close/>
                <a:moveTo>
                  <a:pt x="3117140" y="1179150"/>
                </a:moveTo>
                <a:lnTo>
                  <a:pt x="3119125" y="1181019"/>
                </a:lnTo>
                <a:lnTo>
                  <a:pt x="3115213" y="1182608"/>
                </a:lnTo>
                <a:lnTo>
                  <a:pt x="3112312" y="1182063"/>
                </a:lnTo>
                <a:lnTo>
                  <a:pt x="3111960" y="1183471"/>
                </a:lnTo>
                <a:lnTo>
                  <a:pt x="3110331" y="1182559"/>
                </a:lnTo>
                <a:cubicBezTo>
                  <a:pt x="3111817" y="1181319"/>
                  <a:pt x="3114788" y="1179708"/>
                  <a:pt x="3117140" y="1179150"/>
                </a:cubicBezTo>
                <a:close/>
                <a:moveTo>
                  <a:pt x="3124196" y="1178097"/>
                </a:moveTo>
                <a:lnTo>
                  <a:pt x="3124808" y="1178710"/>
                </a:lnTo>
                <a:lnTo>
                  <a:pt x="3122748" y="1179547"/>
                </a:lnTo>
                <a:close/>
                <a:moveTo>
                  <a:pt x="6249687" y="1154297"/>
                </a:moveTo>
                <a:cubicBezTo>
                  <a:pt x="6265532" y="1158263"/>
                  <a:pt x="6265532" y="1158263"/>
                  <a:pt x="6265532" y="1158263"/>
                </a:cubicBezTo>
                <a:cubicBezTo>
                  <a:pt x="6265532" y="1162230"/>
                  <a:pt x="6265532" y="1162230"/>
                  <a:pt x="6265532" y="1162230"/>
                </a:cubicBezTo>
                <a:cubicBezTo>
                  <a:pt x="6249687" y="1154297"/>
                  <a:pt x="6249687" y="1154297"/>
                  <a:pt x="6249687" y="1154297"/>
                </a:cubicBezTo>
                <a:close/>
                <a:moveTo>
                  <a:pt x="6217996" y="1144876"/>
                </a:moveTo>
                <a:cubicBezTo>
                  <a:pt x="6216016" y="1146363"/>
                  <a:pt x="6210074" y="1150330"/>
                  <a:pt x="6210074" y="1150330"/>
                </a:cubicBezTo>
                <a:lnTo>
                  <a:pt x="6212424" y="1147976"/>
                </a:lnTo>
                <a:lnTo>
                  <a:pt x="6216759" y="1145310"/>
                </a:lnTo>
                <a:cubicBezTo>
                  <a:pt x="6218987" y="1144008"/>
                  <a:pt x="6218987" y="1144132"/>
                  <a:pt x="6217996" y="1144876"/>
                </a:cubicBezTo>
                <a:close/>
                <a:moveTo>
                  <a:pt x="6213171" y="1107592"/>
                </a:moveTo>
                <a:lnTo>
                  <a:pt x="6219482" y="1112647"/>
                </a:lnTo>
                <a:cubicBezTo>
                  <a:pt x="6221958" y="1114630"/>
                  <a:pt x="6221958" y="1114630"/>
                  <a:pt x="6221958" y="1114630"/>
                </a:cubicBezTo>
                <a:cubicBezTo>
                  <a:pt x="6206112" y="1110663"/>
                  <a:pt x="6206112" y="1110663"/>
                  <a:pt x="6206112" y="1110663"/>
                </a:cubicBezTo>
                <a:lnTo>
                  <a:pt x="6207921" y="1109543"/>
                </a:lnTo>
                <a:close/>
                <a:moveTo>
                  <a:pt x="6215026" y="1106697"/>
                </a:moveTo>
                <a:cubicBezTo>
                  <a:pt x="6216511" y="1106201"/>
                  <a:pt x="6216759" y="1106201"/>
                  <a:pt x="6213911" y="1107317"/>
                </a:cubicBezTo>
                <a:lnTo>
                  <a:pt x="6213171" y="1107592"/>
                </a:lnTo>
                <a:lnTo>
                  <a:pt x="6212998" y="1107453"/>
                </a:lnTo>
                <a:close/>
                <a:moveTo>
                  <a:pt x="5903566" y="1085872"/>
                </a:moveTo>
                <a:cubicBezTo>
                  <a:pt x="5904061" y="1085872"/>
                  <a:pt x="5905051" y="1086863"/>
                  <a:pt x="5905051" y="1086863"/>
                </a:cubicBezTo>
                <a:cubicBezTo>
                  <a:pt x="5905051" y="1086863"/>
                  <a:pt x="5905051" y="1086863"/>
                  <a:pt x="5904061" y="1087359"/>
                </a:cubicBezTo>
                <a:lnTo>
                  <a:pt x="5904018" y="1087381"/>
                </a:lnTo>
                <a:close/>
                <a:moveTo>
                  <a:pt x="3897646" y="1048684"/>
                </a:moveTo>
                <a:cubicBezTo>
                  <a:pt x="3898636" y="1049180"/>
                  <a:pt x="3900617" y="1051164"/>
                  <a:pt x="3900617" y="1051164"/>
                </a:cubicBezTo>
                <a:cubicBezTo>
                  <a:pt x="3900617" y="1051164"/>
                  <a:pt x="3900617" y="1051164"/>
                  <a:pt x="3899627" y="1051164"/>
                </a:cubicBezTo>
                <a:lnTo>
                  <a:pt x="3898789" y="1051164"/>
                </a:lnTo>
                <a:close/>
                <a:moveTo>
                  <a:pt x="728748" y="1019674"/>
                </a:moveTo>
                <a:lnTo>
                  <a:pt x="723628" y="1027364"/>
                </a:lnTo>
                <a:cubicBezTo>
                  <a:pt x="723628" y="1027364"/>
                  <a:pt x="723628" y="1027364"/>
                  <a:pt x="715706" y="1023397"/>
                </a:cubicBezTo>
                <a:cubicBezTo>
                  <a:pt x="715706" y="1023397"/>
                  <a:pt x="715706" y="1023397"/>
                  <a:pt x="713230" y="1022405"/>
                </a:cubicBezTo>
                <a:lnTo>
                  <a:pt x="712478" y="1022104"/>
                </a:lnTo>
                <a:close/>
                <a:moveTo>
                  <a:pt x="700851" y="1017447"/>
                </a:moveTo>
                <a:lnTo>
                  <a:pt x="712478" y="1022104"/>
                </a:lnTo>
                <a:lnTo>
                  <a:pt x="703822" y="1023397"/>
                </a:lnTo>
                <a:close/>
                <a:moveTo>
                  <a:pt x="3136080" y="1015464"/>
                </a:moveTo>
                <a:cubicBezTo>
                  <a:pt x="3136080" y="1015464"/>
                  <a:pt x="3136080" y="1015464"/>
                  <a:pt x="3136080" y="1016455"/>
                </a:cubicBezTo>
                <a:lnTo>
                  <a:pt x="3136080" y="1022667"/>
                </a:lnTo>
                <a:lnTo>
                  <a:pt x="3131469" y="1024763"/>
                </a:lnTo>
                <a:lnTo>
                  <a:pt x="3130229" y="1019796"/>
                </a:lnTo>
                <a:lnTo>
                  <a:pt x="3132428" y="1017137"/>
                </a:lnTo>
                <a:cubicBezTo>
                  <a:pt x="3134347" y="1015464"/>
                  <a:pt x="3136080" y="1014472"/>
                  <a:pt x="3136080" y="1015464"/>
                </a:cubicBezTo>
                <a:close/>
                <a:moveTo>
                  <a:pt x="699860" y="1015464"/>
                </a:moveTo>
                <a:cubicBezTo>
                  <a:pt x="699860" y="1015464"/>
                  <a:pt x="699860" y="1015464"/>
                  <a:pt x="700356" y="1016455"/>
                </a:cubicBezTo>
                <a:lnTo>
                  <a:pt x="700851" y="1017447"/>
                </a:lnTo>
                <a:lnTo>
                  <a:pt x="698482" y="1016498"/>
                </a:lnTo>
                <a:close/>
                <a:moveTo>
                  <a:pt x="4051148" y="1015463"/>
                </a:moveTo>
                <a:lnTo>
                  <a:pt x="4051148" y="1015464"/>
                </a:lnTo>
                <a:lnTo>
                  <a:pt x="4051147" y="1015464"/>
                </a:lnTo>
                <a:close/>
                <a:moveTo>
                  <a:pt x="4055109" y="1011497"/>
                </a:moveTo>
                <a:cubicBezTo>
                  <a:pt x="4055109" y="1013480"/>
                  <a:pt x="4057090" y="1013480"/>
                  <a:pt x="4057585" y="1013480"/>
                </a:cubicBezTo>
                <a:lnTo>
                  <a:pt x="4051148" y="1015463"/>
                </a:lnTo>
                <a:lnTo>
                  <a:pt x="4053624" y="1012985"/>
                </a:lnTo>
                <a:cubicBezTo>
                  <a:pt x="4055109" y="1011497"/>
                  <a:pt x="4055109" y="1011497"/>
                  <a:pt x="4055109" y="1011497"/>
                </a:cubicBezTo>
                <a:close/>
                <a:moveTo>
                  <a:pt x="4971817" y="1009855"/>
                </a:moveTo>
                <a:lnTo>
                  <a:pt x="4968196" y="1013480"/>
                </a:lnTo>
                <a:cubicBezTo>
                  <a:pt x="4966215" y="1015464"/>
                  <a:pt x="4966215" y="1015464"/>
                  <a:pt x="4966215" y="1015464"/>
                </a:cubicBezTo>
                <a:cubicBezTo>
                  <a:pt x="4964235" y="1015464"/>
                  <a:pt x="4966958" y="1013232"/>
                  <a:pt x="4970857" y="1010505"/>
                </a:cubicBezTo>
                <a:close/>
                <a:moveTo>
                  <a:pt x="3948153" y="1007530"/>
                </a:moveTo>
                <a:lnTo>
                  <a:pt x="3947377" y="1008567"/>
                </a:lnTo>
                <a:lnTo>
                  <a:pt x="3942025" y="1009204"/>
                </a:lnTo>
                <a:cubicBezTo>
                  <a:pt x="3936269" y="1009762"/>
                  <a:pt x="3951124" y="1007530"/>
                  <a:pt x="3948153" y="1007530"/>
                </a:cubicBezTo>
                <a:close/>
                <a:moveTo>
                  <a:pt x="699860" y="1003564"/>
                </a:moveTo>
                <a:cubicBezTo>
                  <a:pt x="691938" y="1011497"/>
                  <a:pt x="691938" y="1011497"/>
                  <a:pt x="691938" y="1011497"/>
                </a:cubicBezTo>
                <a:cubicBezTo>
                  <a:pt x="695899" y="1015464"/>
                  <a:pt x="695899" y="1015464"/>
                  <a:pt x="695899" y="1015464"/>
                </a:cubicBezTo>
                <a:lnTo>
                  <a:pt x="698482" y="1016498"/>
                </a:lnTo>
                <a:lnTo>
                  <a:pt x="685996" y="1025876"/>
                </a:lnTo>
                <a:cubicBezTo>
                  <a:pt x="684015" y="1027364"/>
                  <a:pt x="684015" y="1027364"/>
                  <a:pt x="684015" y="1027364"/>
                </a:cubicBezTo>
                <a:cubicBezTo>
                  <a:pt x="680054" y="1023397"/>
                  <a:pt x="680054" y="1023397"/>
                  <a:pt x="680054" y="1023397"/>
                </a:cubicBezTo>
                <a:cubicBezTo>
                  <a:pt x="668170" y="1031330"/>
                  <a:pt x="668170" y="1031330"/>
                  <a:pt x="668170" y="1031330"/>
                </a:cubicBezTo>
                <a:cubicBezTo>
                  <a:pt x="699860" y="1003564"/>
                  <a:pt x="699860" y="1003564"/>
                  <a:pt x="699860" y="1003564"/>
                </a:cubicBezTo>
                <a:close/>
                <a:moveTo>
                  <a:pt x="4980142" y="1002076"/>
                </a:moveTo>
                <a:cubicBezTo>
                  <a:pt x="4985651" y="999845"/>
                  <a:pt x="4985279" y="1000589"/>
                  <a:pt x="4982556" y="1002572"/>
                </a:cubicBezTo>
                <a:lnTo>
                  <a:pt x="4971817" y="1009855"/>
                </a:lnTo>
                <a:lnTo>
                  <a:pt x="4979145" y="1002517"/>
                </a:lnTo>
                <a:close/>
                <a:moveTo>
                  <a:pt x="3048931" y="999597"/>
                </a:moveTo>
                <a:cubicBezTo>
                  <a:pt x="3048931" y="999597"/>
                  <a:pt x="3048931" y="999597"/>
                  <a:pt x="3045960" y="1002076"/>
                </a:cubicBezTo>
                <a:lnTo>
                  <a:pt x="3037639" y="1009020"/>
                </a:lnTo>
                <a:lnTo>
                  <a:pt x="3037542" y="1009018"/>
                </a:lnTo>
                <a:cubicBezTo>
                  <a:pt x="3040018" y="1005547"/>
                  <a:pt x="3048931" y="997614"/>
                  <a:pt x="3048931" y="999597"/>
                </a:cubicBezTo>
                <a:close/>
                <a:moveTo>
                  <a:pt x="768874" y="994577"/>
                </a:moveTo>
                <a:lnTo>
                  <a:pt x="770669" y="996126"/>
                </a:lnTo>
                <a:cubicBezTo>
                  <a:pt x="770174" y="997614"/>
                  <a:pt x="767203" y="999597"/>
                  <a:pt x="767203" y="999597"/>
                </a:cubicBezTo>
                <a:cubicBezTo>
                  <a:pt x="767203" y="999597"/>
                  <a:pt x="767203" y="999597"/>
                  <a:pt x="767698" y="998110"/>
                </a:cubicBezTo>
                <a:close/>
                <a:moveTo>
                  <a:pt x="5132591" y="987697"/>
                </a:moveTo>
                <a:cubicBezTo>
                  <a:pt x="5132591" y="987697"/>
                  <a:pt x="5132591" y="987697"/>
                  <a:pt x="5133582" y="987697"/>
                </a:cubicBezTo>
                <a:lnTo>
                  <a:pt x="5134430" y="987697"/>
                </a:lnTo>
                <a:lnTo>
                  <a:pt x="5134634" y="988255"/>
                </a:lnTo>
                <a:cubicBezTo>
                  <a:pt x="5134943" y="990796"/>
                  <a:pt x="5133829" y="990920"/>
                  <a:pt x="5132096" y="990176"/>
                </a:cubicBezTo>
                <a:lnTo>
                  <a:pt x="5129633" y="988882"/>
                </a:lnTo>
                <a:close/>
                <a:moveTo>
                  <a:pt x="3076577" y="985177"/>
                </a:moveTo>
                <a:lnTo>
                  <a:pt x="3070594" y="989866"/>
                </a:lnTo>
                <a:cubicBezTo>
                  <a:pt x="3065395" y="993709"/>
                  <a:pt x="3071584" y="988379"/>
                  <a:pt x="3076289" y="985280"/>
                </a:cubicBezTo>
                <a:close/>
                <a:moveTo>
                  <a:pt x="5104862" y="979764"/>
                </a:moveTo>
                <a:cubicBezTo>
                  <a:pt x="5120707" y="987697"/>
                  <a:pt x="5120707" y="987697"/>
                  <a:pt x="5120707" y="987697"/>
                </a:cubicBezTo>
                <a:cubicBezTo>
                  <a:pt x="5121698" y="985714"/>
                  <a:pt x="5123678" y="985962"/>
                  <a:pt x="5125845" y="986891"/>
                </a:cubicBezTo>
                <a:lnTo>
                  <a:pt x="5129633" y="988882"/>
                </a:lnTo>
                <a:lnTo>
                  <a:pt x="5115261" y="994639"/>
                </a:lnTo>
                <a:cubicBezTo>
                  <a:pt x="5112785" y="995630"/>
                  <a:pt x="5112785" y="995630"/>
                  <a:pt x="5112785" y="995630"/>
                </a:cubicBezTo>
                <a:cubicBezTo>
                  <a:pt x="5100901" y="995630"/>
                  <a:pt x="5100901" y="995630"/>
                  <a:pt x="5100901" y="995630"/>
                </a:cubicBezTo>
                <a:cubicBezTo>
                  <a:pt x="5104862" y="983730"/>
                  <a:pt x="5104862" y="983730"/>
                  <a:pt x="5104862" y="983730"/>
                </a:cubicBezTo>
                <a:cubicBezTo>
                  <a:pt x="5104862" y="979764"/>
                  <a:pt x="5104862" y="979764"/>
                  <a:pt x="5104862" y="979764"/>
                </a:cubicBezTo>
                <a:close/>
                <a:moveTo>
                  <a:pt x="5128630" y="971830"/>
                </a:moveTo>
                <a:cubicBezTo>
                  <a:pt x="5140514" y="987697"/>
                  <a:pt x="5140514" y="987697"/>
                  <a:pt x="5140514" y="987697"/>
                </a:cubicBezTo>
                <a:lnTo>
                  <a:pt x="5134430" y="987697"/>
                </a:lnTo>
                <a:close/>
                <a:moveTo>
                  <a:pt x="3235356" y="969660"/>
                </a:moveTo>
                <a:lnTo>
                  <a:pt x="3238084" y="970343"/>
                </a:lnTo>
                <a:cubicBezTo>
                  <a:pt x="3238084" y="972822"/>
                  <a:pt x="3233132" y="977780"/>
                  <a:pt x="3231152" y="979764"/>
                </a:cubicBezTo>
                <a:close/>
                <a:moveTo>
                  <a:pt x="3256144" y="953295"/>
                </a:moveTo>
                <a:lnTo>
                  <a:pt x="3262719" y="954229"/>
                </a:lnTo>
                <a:cubicBezTo>
                  <a:pt x="3266928" y="955220"/>
                  <a:pt x="3260738" y="955220"/>
                  <a:pt x="3257024" y="954229"/>
                </a:cubicBezTo>
                <a:close/>
                <a:moveTo>
                  <a:pt x="4012187" y="924558"/>
                </a:moveTo>
                <a:lnTo>
                  <a:pt x="4013515" y="925222"/>
                </a:lnTo>
                <a:lnTo>
                  <a:pt x="4015631" y="926282"/>
                </a:lnTo>
                <a:lnTo>
                  <a:pt x="4012525" y="926214"/>
                </a:lnTo>
                <a:close/>
                <a:moveTo>
                  <a:pt x="458888" y="924365"/>
                </a:moveTo>
                <a:lnTo>
                  <a:pt x="460020" y="924591"/>
                </a:lnTo>
                <a:lnTo>
                  <a:pt x="457229" y="926338"/>
                </a:lnTo>
                <a:cubicBezTo>
                  <a:pt x="453020" y="928941"/>
                  <a:pt x="453267" y="928693"/>
                  <a:pt x="455248" y="927206"/>
                </a:cubicBezTo>
                <a:close/>
                <a:moveTo>
                  <a:pt x="4011534" y="921354"/>
                </a:moveTo>
                <a:lnTo>
                  <a:pt x="4012187" y="924558"/>
                </a:lnTo>
                <a:lnTo>
                  <a:pt x="4011534" y="924231"/>
                </a:lnTo>
                <a:close/>
                <a:moveTo>
                  <a:pt x="4011534" y="916297"/>
                </a:moveTo>
                <a:cubicBezTo>
                  <a:pt x="4011534" y="916297"/>
                  <a:pt x="4011534" y="916297"/>
                  <a:pt x="4011534" y="917289"/>
                </a:cubicBezTo>
                <a:lnTo>
                  <a:pt x="4011534" y="921354"/>
                </a:lnTo>
                <a:lnTo>
                  <a:pt x="4011287" y="920140"/>
                </a:lnTo>
                <a:cubicBezTo>
                  <a:pt x="4011287" y="918033"/>
                  <a:pt x="4011534" y="916297"/>
                  <a:pt x="4011534" y="916297"/>
                </a:cubicBezTo>
                <a:close/>
                <a:moveTo>
                  <a:pt x="466142" y="916297"/>
                </a:moveTo>
                <a:cubicBezTo>
                  <a:pt x="468122" y="916297"/>
                  <a:pt x="466389" y="918281"/>
                  <a:pt x="463666" y="920636"/>
                </a:cubicBezTo>
                <a:lnTo>
                  <a:pt x="458888" y="924365"/>
                </a:lnTo>
                <a:lnTo>
                  <a:pt x="458219" y="924231"/>
                </a:lnTo>
                <a:cubicBezTo>
                  <a:pt x="466142" y="916297"/>
                  <a:pt x="466142" y="916297"/>
                  <a:pt x="466142" y="916297"/>
                </a:cubicBezTo>
                <a:close/>
                <a:moveTo>
                  <a:pt x="4020927" y="901903"/>
                </a:moveTo>
                <a:lnTo>
                  <a:pt x="4020943" y="901918"/>
                </a:lnTo>
                <a:cubicBezTo>
                  <a:pt x="4022428" y="903406"/>
                  <a:pt x="4025399" y="906381"/>
                  <a:pt x="4031341" y="912331"/>
                </a:cubicBezTo>
                <a:lnTo>
                  <a:pt x="4029741" y="914039"/>
                </a:lnTo>
                <a:lnTo>
                  <a:pt x="4020757" y="907248"/>
                </a:lnTo>
                <a:close/>
                <a:moveTo>
                  <a:pt x="4019457" y="900431"/>
                </a:moveTo>
                <a:cubicBezTo>
                  <a:pt x="4039264" y="900431"/>
                  <a:pt x="4039264" y="900431"/>
                  <a:pt x="4039264" y="900431"/>
                </a:cubicBezTo>
                <a:cubicBezTo>
                  <a:pt x="4031341" y="908364"/>
                  <a:pt x="4031341" y="908364"/>
                  <a:pt x="4031341" y="908364"/>
                </a:cubicBezTo>
                <a:cubicBezTo>
                  <a:pt x="4035303" y="904397"/>
                  <a:pt x="4025399" y="900431"/>
                  <a:pt x="4020943" y="901422"/>
                </a:cubicBezTo>
                <a:lnTo>
                  <a:pt x="4020927" y="901903"/>
                </a:lnTo>
                <a:close/>
                <a:moveTo>
                  <a:pt x="3325233" y="883572"/>
                </a:moveTo>
                <a:cubicBezTo>
                  <a:pt x="3329195" y="880597"/>
                  <a:pt x="3328204" y="882581"/>
                  <a:pt x="3310378" y="908364"/>
                </a:cubicBezTo>
                <a:cubicBezTo>
                  <a:pt x="3314340" y="908364"/>
                  <a:pt x="3314340" y="908364"/>
                  <a:pt x="3314340" y="908364"/>
                </a:cubicBezTo>
                <a:cubicBezTo>
                  <a:pt x="3310378" y="916297"/>
                  <a:pt x="3310378" y="916297"/>
                  <a:pt x="3310378" y="916297"/>
                </a:cubicBezTo>
                <a:cubicBezTo>
                  <a:pt x="3298494" y="920264"/>
                  <a:pt x="3298494" y="920264"/>
                  <a:pt x="3298494" y="920264"/>
                </a:cubicBezTo>
                <a:cubicBezTo>
                  <a:pt x="3278688" y="916297"/>
                  <a:pt x="3278688" y="916297"/>
                  <a:pt x="3278688" y="916297"/>
                </a:cubicBezTo>
                <a:cubicBezTo>
                  <a:pt x="3286610" y="900431"/>
                  <a:pt x="3286610" y="900431"/>
                  <a:pt x="3286610" y="900431"/>
                </a:cubicBezTo>
                <a:cubicBezTo>
                  <a:pt x="3310378" y="888531"/>
                  <a:pt x="3310378" y="888531"/>
                  <a:pt x="3310378" y="888531"/>
                </a:cubicBezTo>
                <a:cubicBezTo>
                  <a:pt x="3312359" y="894481"/>
                  <a:pt x="3321272" y="886547"/>
                  <a:pt x="3325233" y="883572"/>
                </a:cubicBezTo>
                <a:close/>
                <a:moveTo>
                  <a:pt x="4054118" y="850600"/>
                </a:moveTo>
                <a:lnTo>
                  <a:pt x="4055109" y="850848"/>
                </a:lnTo>
                <a:cubicBezTo>
                  <a:pt x="4054118" y="851839"/>
                  <a:pt x="4051147" y="852831"/>
                  <a:pt x="4051147" y="852831"/>
                </a:cubicBezTo>
                <a:cubicBezTo>
                  <a:pt x="4051147" y="852831"/>
                  <a:pt x="4051147" y="852831"/>
                  <a:pt x="4053128" y="851343"/>
                </a:cubicBezTo>
                <a:close/>
                <a:moveTo>
                  <a:pt x="4048641" y="849228"/>
                </a:moveTo>
                <a:lnTo>
                  <a:pt x="4051262" y="849885"/>
                </a:lnTo>
                <a:lnTo>
                  <a:pt x="4049353" y="850972"/>
                </a:lnTo>
                <a:close/>
                <a:moveTo>
                  <a:pt x="3375576" y="845226"/>
                </a:moveTo>
                <a:lnTo>
                  <a:pt x="3375989" y="845745"/>
                </a:lnTo>
                <a:lnTo>
                  <a:pt x="3375344" y="845691"/>
                </a:lnTo>
                <a:close/>
                <a:moveTo>
                  <a:pt x="3365837" y="844898"/>
                </a:moveTo>
                <a:lnTo>
                  <a:pt x="3375344" y="845691"/>
                </a:lnTo>
                <a:lnTo>
                  <a:pt x="3374094" y="848196"/>
                </a:lnTo>
                <a:lnTo>
                  <a:pt x="3369736" y="845827"/>
                </a:lnTo>
                <a:cubicBezTo>
                  <a:pt x="3367570" y="844650"/>
                  <a:pt x="3365837" y="843906"/>
                  <a:pt x="3365837" y="844898"/>
                </a:cubicBezTo>
                <a:close/>
                <a:moveTo>
                  <a:pt x="4066993" y="840931"/>
                </a:moveTo>
                <a:lnTo>
                  <a:pt x="4054118" y="850600"/>
                </a:lnTo>
                <a:lnTo>
                  <a:pt x="4051262" y="849885"/>
                </a:lnTo>
                <a:close/>
                <a:moveTo>
                  <a:pt x="5619715" y="833299"/>
                </a:moveTo>
                <a:lnTo>
                  <a:pt x="5622311" y="833493"/>
                </a:lnTo>
                <a:cubicBezTo>
                  <a:pt x="5622806" y="836964"/>
                  <a:pt x="5619835" y="844898"/>
                  <a:pt x="5619835" y="844898"/>
                </a:cubicBezTo>
                <a:cubicBezTo>
                  <a:pt x="5619835" y="844898"/>
                  <a:pt x="5619835" y="844898"/>
                  <a:pt x="5615874" y="836964"/>
                </a:cubicBezTo>
                <a:close/>
                <a:moveTo>
                  <a:pt x="5618164" y="833183"/>
                </a:moveTo>
                <a:lnTo>
                  <a:pt x="5618790" y="833230"/>
                </a:lnTo>
                <a:lnTo>
                  <a:pt x="5617953" y="833416"/>
                </a:lnTo>
                <a:close/>
                <a:moveTo>
                  <a:pt x="5624309" y="832371"/>
                </a:moveTo>
                <a:lnTo>
                  <a:pt x="5625282" y="832502"/>
                </a:lnTo>
                <a:cubicBezTo>
                  <a:pt x="5627758" y="833989"/>
                  <a:pt x="5629739" y="836964"/>
                  <a:pt x="5631719" y="836964"/>
                </a:cubicBezTo>
                <a:close/>
                <a:moveTo>
                  <a:pt x="3206941" y="831236"/>
                </a:moveTo>
                <a:lnTo>
                  <a:pt x="3204103" y="836407"/>
                </a:lnTo>
                <a:cubicBezTo>
                  <a:pt x="3201689" y="838204"/>
                  <a:pt x="3198471" y="838948"/>
                  <a:pt x="3195500" y="836964"/>
                </a:cubicBezTo>
                <a:cubicBezTo>
                  <a:pt x="3195500" y="836964"/>
                  <a:pt x="3195500" y="836964"/>
                  <a:pt x="3198471" y="835477"/>
                </a:cubicBezTo>
                <a:close/>
                <a:moveTo>
                  <a:pt x="5621321" y="830518"/>
                </a:moveTo>
                <a:lnTo>
                  <a:pt x="5624309" y="832371"/>
                </a:lnTo>
                <a:lnTo>
                  <a:pt x="5621135" y="831944"/>
                </a:lnTo>
                <a:lnTo>
                  <a:pt x="5619715" y="833299"/>
                </a:lnTo>
                <a:lnTo>
                  <a:pt x="5618790" y="833230"/>
                </a:lnTo>
                <a:lnTo>
                  <a:pt x="5619835" y="832998"/>
                </a:lnTo>
                <a:cubicBezTo>
                  <a:pt x="5619835" y="831014"/>
                  <a:pt x="5619835" y="830023"/>
                  <a:pt x="5621321" y="830518"/>
                </a:cubicBezTo>
                <a:close/>
                <a:moveTo>
                  <a:pt x="5639642" y="829031"/>
                </a:moveTo>
                <a:cubicBezTo>
                  <a:pt x="5639642" y="832998"/>
                  <a:pt x="5639642" y="832998"/>
                  <a:pt x="5639642" y="832998"/>
                </a:cubicBezTo>
                <a:cubicBezTo>
                  <a:pt x="5631719" y="836964"/>
                  <a:pt x="5631719" y="836964"/>
                  <a:pt x="5631719" y="836964"/>
                </a:cubicBezTo>
                <a:cubicBezTo>
                  <a:pt x="5639642" y="829031"/>
                  <a:pt x="5639642" y="829031"/>
                  <a:pt x="5639642" y="829031"/>
                </a:cubicBezTo>
                <a:close/>
                <a:moveTo>
                  <a:pt x="458373" y="825751"/>
                </a:moveTo>
                <a:lnTo>
                  <a:pt x="467155" y="827217"/>
                </a:lnTo>
                <a:lnTo>
                  <a:pt x="465523" y="828225"/>
                </a:lnTo>
                <a:cubicBezTo>
                  <a:pt x="460695" y="829899"/>
                  <a:pt x="458714" y="828783"/>
                  <a:pt x="458219" y="826552"/>
                </a:cubicBezTo>
                <a:close/>
                <a:moveTo>
                  <a:pt x="4589889" y="821098"/>
                </a:moveTo>
                <a:cubicBezTo>
                  <a:pt x="4589889" y="821098"/>
                  <a:pt x="4589889" y="821098"/>
                  <a:pt x="4587908" y="823081"/>
                </a:cubicBezTo>
                <a:lnTo>
                  <a:pt x="4585694" y="825298"/>
                </a:lnTo>
                <a:lnTo>
                  <a:pt x="4584937" y="825064"/>
                </a:lnTo>
                <a:cubicBezTo>
                  <a:pt x="4585927" y="823081"/>
                  <a:pt x="4589889" y="819114"/>
                  <a:pt x="4589889" y="821098"/>
                </a:cubicBezTo>
                <a:close/>
                <a:moveTo>
                  <a:pt x="4109144" y="819920"/>
                </a:moveTo>
                <a:cubicBezTo>
                  <a:pt x="4113229" y="820044"/>
                  <a:pt x="4119543" y="821407"/>
                  <a:pt x="4112734" y="820540"/>
                </a:cubicBezTo>
                <a:lnTo>
                  <a:pt x="4109043" y="819967"/>
                </a:lnTo>
                <a:close/>
                <a:moveTo>
                  <a:pt x="4107607" y="819744"/>
                </a:moveTo>
                <a:lnTo>
                  <a:pt x="4109043" y="819967"/>
                </a:lnTo>
                <a:lnTo>
                  <a:pt x="4106606" y="821098"/>
                </a:lnTo>
                <a:cubicBezTo>
                  <a:pt x="4106606" y="821098"/>
                  <a:pt x="4106606" y="821098"/>
                  <a:pt x="4102645" y="821098"/>
                </a:cubicBezTo>
                <a:close/>
                <a:moveTo>
                  <a:pt x="462180" y="813164"/>
                </a:moveTo>
                <a:cubicBezTo>
                  <a:pt x="462180" y="813164"/>
                  <a:pt x="460943" y="815395"/>
                  <a:pt x="459828" y="818184"/>
                </a:cubicBezTo>
                <a:lnTo>
                  <a:pt x="458373" y="825751"/>
                </a:lnTo>
                <a:lnTo>
                  <a:pt x="457229" y="825560"/>
                </a:lnTo>
                <a:cubicBezTo>
                  <a:pt x="454258" y="825064"/>
                  <a:pt x="454258" y="825064"/>
                  <a:pt x="454258" y="825064"/>
                </a:cubicBezTo>
                <a:cubicBezTo>
                  <a:pt x="450296" y="825064"/>
                  <a:pt x="466142" y="817131"/>
                  <a:pt x="446335" y="825064"/>
                </a:cubicBezTo>
                <a:cubicBezTo>
                  <a:pt x="462180" y="813164"/>
                  <a:pt x="462180" y="813164"/>
                  <a:pt x="462180" y="813164"/>
                </a:cubicBezTo>
                <a:close/>
                <a:moveTo>
                  <a:pt x="4139496" y="796097"/>
                </a:moveTo>
                <a:lnTo>
                  <a:pt x="4135326" y="800273"/>
                </a:lnTo>
                <a:cubicBezTo>
                  <a:pt x="4134335" y="801264"/>
                  <a:pt x="4134335" y="801264"/>
                  <a:pt x="4134335" y="801264"/>
                </a:cubicBezTo>
                <a:cubicBezTo>
                  <a:pt x="4133345" y="799281"/>
                  <a:pt x="4134583" y="798042"/>
                  <a:pt x="4136378" y="797174"/>
                </a:cubicBezTo>
                <a:close/>
                <a:moveTo>
                  <a:pt x="4141151" y="794439"/>
                </a:moveTo>
                <a:lnTo>
                  <a:pt x="4141763" y="795314"/>
                </a:lnTo>
                <a:lnTo>
                  <a:pt x="4139496" y="796097"/>
                </a:lnTo>
                <a:close/>
                <a:moveTo>
                  <a:pt x="4566121" y="793331"/>
                </a:moveTo>
                <a:cubicBezTo>
                  <a:pt x="4566121" y="793331"/>
                  <a:pt x="4566121" y="793331"/>
                  <a:pt x="4566121" y="797298"/>
                </a:cubicBezTo>
                <a:lnTo>
                  <a:pt x="4566098" y="797315"/>
                </a:lnTo>
                <a:close/>
                <a:moveTo>
                  <a:pt x="577059" y="793331"/>
                </a:moveTo>
                <a:cubicBezTo>
                  <a:pt x="577059" y="793331"/>
                  <a:pt x="577059" y="793331"/>
                  <a:pt x="575573" y="794819"/>
                </a:cubicBezTo>
                <a:lnTo>
                  <a:pt x="569759" y="800641"/>
                </a:lnTo>
                <a:lnTo>
                  <a:pt x="567589" y="801698"/>
                </a:lnTo>
                <a:cubicBezTo>
                  <a:pt x="556262" y="806719"/>
                  <a:pt x="580030" y="793331"/>
                  <a:pt x="577059" y="793331"/>
                </a:cubicBezTo>
                <a:close/>
                <a:moveTo>
                  <a:pt x="4154142" y="791844"/>
                </a:moveTo>
                <a:lnTo>
                  <a:pt x="4158973" y="792751"/>
                </a:lnTo>
                <a:lnTo>
                  <a:pt x="4158103" y="793331"/>
                </a:lnTo>
                <a:cubicBezTo>
                  <a:pt x="4158103" y="793331"/>
                  <a:pt x="4155132" y="792339"/>
                  <a:pt x="4154142" y="791844"/>
                </a:cubicBezTo>
                <a:close/>
                <a:moveTo>
                  <a:pt x="4161075" y="791348"/>
                </a:moveTo>
                <a:lnTo>
                  <a:pt x="4162065" y="793331"/>
                </a:lnTo>
                <a:lnTo>
                  <a:pt x="4158973" y="792751"/>
                </a:lnTo>
                <a:lnTo>
                  <a:pt x="4159589" y="792340"/>
                </a:lnTo>
                <a:close/>
                <a:moveTo>
                  <a:pt x="3492325" y="789089"/>
                </a:moveTo>
                <a:lnTo>
                  <a:pt x="3492600" y="789364"/>
                </a:lnTo>
                <a:lnTo>
                  <a:pt x="3492600" y="789364"/>
                </a:lnTo>
                <a:close/>
                <a:moveTo>
                  <a:pt x="502023" y="772289"/>
                </a:moveTo>
                <a:lnTo>
                  <a:pt x="502351" y="772878"/>
                </a:lnTo>
                <a:cubicBezTo>
                  <a:pt x="503403" y="775481"/>
                  <a:pt x="503032" y="775977"/>
                  <a:pt x="502289" y="775481"/>
                </a:cubicBezTo>
                <a:close/>
                <a:moveTo>
                  <a:pt x="548092" y="769469"/>
                </a:moveTo>
                <a:cubicBezTo>
                  <a:pt x="551063" y="768663"/>
                  <a:pt x="550320" y="769283"/>
                  <a:pt x="548339" y="770027"/>
                </a:cubicBezTo>
                <a:lnTo>
                  <a:pt x="544620" y="770701"/>
                </a:lnTo>
                <a:close/>
                <a:moveTo>
                  <a:pt x="4169987" y="765564"/>
                </a:moveTo>
                <a:lnTo>
                  <a:pt x="4165531" y="776076"/>
                </a:lnTo>
                <a:lnTo>
                  <a:pt x="4162065" y="777464"/>
                </a:lnTo>
                <a:cubicBezTo>
                  <a:pt x="4162065" y="777464"/>
                  <a:pt x="4162065" y="777464"/>
                  <a:pt x="4169987" y="765564"/>
                </a:cubicBezTo>
                <a:close/>
                <a:moveTo>
                  <a:pt x="3504484" y="765564"/>
                </a:moveTo>
                <a:cubicBezTo>
                  <a:pt x="3524290" y="773498"/>
                  <a:pt x="3524290" y="773498"/>
                  <a:pt x="3524290" y="773498"/>
                </a:cubicBezTo>
                <a:cubicBezTo>
                  <a:pt x="3516368" y="785398"/>
                  <a:pt x="3516368" y="785398"/>
                  <a:pt x="3516368" y="785398"/>
                </a:cubicBezTo>
                <a:lnTo>
                  <a:pt x="3500957" y="785398"/>
                </a:lnTo>
                <a:lnTo>
                  <a:pt x="3501575" y="784282"/>
                </a:lnTo>
                <a:cubicBezTo>
                  <a:pt x="3503246" y="780191"/>
                  <a:pt x="3496561" y="788373"/>
                  <a:pt x="3496561" y="785398"/>
                </a:cubicBezTo>
                <a:cubicBezTo>
                  <a:pt x="3496561" y="785398"/>
                  <a:pt x="3496561" y="785398"/>
                  <a:pt x="3499037" y="785398"/>
                </a:cubicBezTo>
                <a:lnTo>
                  <a:pt x="3500957" y="785398"/>
                </a:lnTo>
                <a:lnTo>
                  <a:pt x="3496561" y="793331"/>
                </a:lnTo>
                <a:lnTo>
                  <a:pt x="3492600" y="789364"/>
                </a:lnTo>
                <a:lnTo>
                  <a:pt x="3499470" y="775605"/>
                </a:lnTo>
                <a:cubicBezTo>
                  <a:pt x="3504484" y="765564"/>
                  <a:pt x="3504484" y="765564"/>
                  <a:pt x="3504484" y="765564"/>
                </a:cubicBezTo>
                <a:close/>
                <a:moveTo>
                  <a:pt x="5092483" y="762713"/>
                </a:moveTo>
                <a:lnTo>
                  <a:pt x="5096006" y="763328"/>
                </a:lnTo>
                <a:lnTo>
                  <a:pt x="5095407" y="764440"/>
                </a:lnTo>
                <a:lnTo>
                  <a:pt x="5090997" y="763581"/>
                </a:lnTo>
                <a:cubicBezTo>
                  <a:pt x="5090007" y="763085"/>
                  <a:pt x="5090007" y="762589"/>
                  <a:pt x="5092483" y="762713"/>
                </a:cubicBezTo>
                <a:close/>
                <a:moveTo>
                  <a:pt x="5096939" y="761598"/>
                </a:moveTo>
                <a:lnTo>
                  <a:pt x="5096035" y="763333"/>
                </a:lnTo>
                <a:lnTo>
                  <a:pt x="5096006" y="763328"/>
                </a:lnTo>
                <a:close/>
                <a:moveTo>
                  <a:pt x="5413846" y="733831"/>
                </a:moveTo>
                <a:cubicBezTo>
                  <a:pt x="5413846" y="733831"/>
                  <a:pt x="5413846" y="733831"/>
                  <a:pt x="5417807" y="733831"/>
                </a:cubicBezTo>
                <a:cubicBezTo>
                  <a:pt x="5417807" y="733831"/>
                  <a:pt x="5417807" y="733831"/>
                  <a:pt x="5415331" y="734327"/>
                </a:cubicBezTo>
                <a:lnTo>
                  <a:pt x="5413846" y="734625"/>
                </a:lnTo>
                <a:close/>
                <a:moveTo>
                  <a:pt x="4629502" y="733831"/>
                </a:moveTo>
                <a:lnTo>
                  <a:pt x="4626007" y="737331"/>
                </a:lnTo>
                <a:lnTo>
                  <a:pt x="4625541" y="737302"/>
                </a:lnTo>
                <a:cubicBezTo>
                  <a:pt x="4626531" y="736806"/>
                  <a:pt x="4629502" y="735815"/>
                  <a:pt x="4629502" y="733831"/>
                </a:cubicBezTo>
                <a:close/>
                <a:moveTo>
                  <a:pt x="4205640" y="725898"/>
                </a:moveTo>
                <a:cubicBezTo>
                  <a:pt x="4205640" y="725898"/>
                  <a:pt x="4205640" y="725898"/>
                  <a:pt x="4209601" y="729865"/>
                </a:cubicBezTo>
                <a:lnTo>
                  <a:pt x="4208116" y="729865"/>
                </a:lnTo>
                <a:cubicBezTo>
                  <a:pt x="4205640" y="729865"/>
                  <a:pt x="4205640" y="729865"/>
                  <a:pt x="4205640" y="729865"/>
                </a:cubicBezTo>
                <a:cubicBezTo>
                  <a:pt x="4205640" y="725898"/>
                  <a:pt x="4205640" y="725898"/>
                  <a:pt x="4205640" y="725898"/>
                </a:cubicBezTo>
                <a:close/>
                <a:moveTo>
                  <a:pt x="4428155" y="720878"/>
                </a:moveTo>
                <a:cubicBezTo>
                  <a:pt x="4429331" y="720320"/>
                  <a:pt x="4430198" y="720692"/>
                  <a:pt x="4430940" y="721435"/>
                </a:cubicBezTo>
                <a:lnTo>
                  <a:pt x="4432002" y="722498"/>
                </a:lnTo>
                <a:lnTo>
                  <a:pt x="4423513" y="725898"/>
                </a:lnTo>
                <a:cubicBezTo>
                  <a:pt x="4425494" y="722923"/>
                  <a:pt x="4426979" y="721435"/>
                  <a:pt x="4428155" y="720878"/>
                </a:cubicBezTo>
                <a:close/>
                <a:moveTo>
                  <a:pt x="3199994" y="662965"/>
                </a:moveTo>
                <a:lnTo>
                  <a:pt x="3201640" y="664613"/>
                </a:lnTo>
                <a:lnTo>
                  <a:pt x="3199461" y="663423"/>
                </a:lnTo>
                <a:close/>
                <a:moveTo>
                  <a:pt x="3363221" y="662394"/>
                </a:moveTo>
                <a:lnTo>
                  <a:pt x="3363361" y="665902"/>
                </a:lnTo>
                <a:cubicBezTo>
                  <a:pt x="3363114" y="667638"/>
                  <a:pt x="3362742" y="667762"/>
                  <a:pt x="3362928" y="663981"/>
                </a:cubicBezTo>
                <a:lnTo>
                  <a:pt x="3363044" y="662660"/>
                </a:lnTo>
                <a:close/>
                <a:moveTo>
                  <a:pt x="5211625" y="654835"/>
                </a:moveTo>
                <a:lnTo>
                  <a:pt x="5208750" y="659833"/>
                </a:lnTo>
                <a:lnTo>
                  <a:pt x="5202410" y="662431"/>
                </a:lnTo>
                <a:cubicBezTo>
                  <a:pt x="5199191" y="663423"/>
                  <a:pt x="5198572" y="662927"/>
                  <a:pt x="5204700" y="658961"/>
                </a:cubicBezTo>
                <a:close/>
                <a:moveTo>
                  <a:pt x="5211818" y="654498"/>
                </a:moveTo>
                <a:lnTo>
                  <a:pt x="5212189" y="654498"/>
                </a:lnTo>
                <a:lnTo>
                  <a:pt x="5211625" y="654835"/>
                </a:lnTo>
                <a:close/>
                <a:moveTo>
                  <a:pt x="3187577" y="654498"/>
                </a:moveTo>
                <a:cubicBezTo>
                  <a:pt x="3207384" y="654498"/>
                  <a:pt x="3207384" y="654498"/>
                  <a:pt x="3207384" y="654498"/>
                </a:cubicBezTo>
                <a:cubicBezTo>
                  <a:pt x="3211345" y="654498"/>
                  <a:pt x="3211345" y="654498"/>
                  <a:pt x="3211345" y="654498"/>
                </a:cubicBezTo>
                <a:cubicBezTo>
                  <a:pt x="3212336" y="653507"/>
                  <a:pt x="3210107" y="654746"/>
                  <a:pt x="3207260" y="656729"/>
                </a:cubicBezTo>
                <a:lnTo>
                  <a:pt x="3199994" y="662965"/>
                </a:lnTo>
                <a:lnTo>
                  <a:pt x="3196985" y="659952"/>
                </a:lnTo>
                <a:cubicBezTo>
                  <a:pt x="3195500" y="658465"/>
                  <a:pt x="3195500" y="658465"/>
                  <a:pt x="3195500" y="658465"/>
                </a:cubicBezTo>
                <a:cubicBezTo>
                  <a:pt x="3191539" y="666398"/>
                  <a:pt x="3191539" y="666398"/>
                  <a:pt x="3191539" y="666398"/>
                </a:cubicBezTo>
                <a:cubicBezTo>
                  <a:pt x="3187577" y="654498"/>
                  <a:pt x="3187577" y="654498"/>
                  <a:pt x="3187577" y="654498"/>
                </a:cubicBezTo>
                <a:close/>
                <a:moveTo>
                  <a:pt x="611411" y="653382"/>
                </a:moveTo>
                <a:lnTo>
                  <a:pt x="616330" y="658134"/>
                </a:lnTo>
                <a:lnTo>
                  <a:pt x="608316" y="659580"/>
                </a:lnTo>
                <a:cubicBezTo>
                  <a:pt x="599032" y="659332"/>
                  <a:pt x="605841" y="653630"/>
                  <a:pt x="611411" y="653382"/>
                </a:cubicBezTo>
                <a:close/>
                <a:moveTo>
                  <a:pt x="3173774" y="641700"/>
                </a:moveTo>
                <a:cubicBezTo>
                  <a:pt x="3176250" y="642815"/>
                  <a:pt x="3173774" y="657318"/>
                  <a:pt x="3166347" y="655459"/>
                </a:cubicBezTo>
                <a:lnTo>
                  <a:pt x="3165920" y="655135"/>
                </a:lnTo>
                <a:lnTo>
                  <a:pt x="3166347" y="653785"/>
                </a:lnTo>
                <a:cubicBezTo>
                  <a:pt x="3170061" y="643931"/>
                  <a:pt x="3172536" y="641142"/>
                  <a:pt x="3173774" y="641700"/>
                </a:cubicBezTo>
                <a:close/>
                <a:moveTo>
                  <a:pt x="3172570" y="638994"/>
                </a:moveTo>
                <a:lnTo>
                  <a:pt x="3172722" y="639127"/>
                </a:lnTo>
                <a:cubicBezTo>
                  <a:pt x="3170742" y="639623"/>
                  <a:pt x="3165790" y="640615"/>
                  <a:pt x="3167771" y="642598"/>
                </a:cubicBezTo>
                <a:cubicBezTo>
                  <a:pt x="3167771" y="642598"/>
                  <a:pt x="3167771" y="642598"/>
                  <a:pt x="3169751" y="641111"/>
                </a:cubicBezTo>
                <a:close/>
                <a:moveTo>
                  <a:pt x="3365837" y="638632"/>
                </a:moveTo>
                <a:cubicBezTo>
                  <a:pt x="3373760" y="646565"/>
                  <a:pt x="3373760" y="646565"/>
                  <a:pt x="3373760" y="646565"/>
                </a:cubicBezTo>
                <a:cubicBezTo>
                  <a:pt x="3369798" y="652515"/>
                  <a:pt x="3366827" y="656977"/>
                  <a:pt x="3364599" y="660324"/>
                </a:cubicBezTo>
                <a:lnTo>
                  <a:pt x="3363221" y="662394"/>
                </a:lnTo>
                <a:lnTo>
                  <a:pt x="3363173" y="661192"/>
                </a:lnTo>
                <a:lnTo>
                  <a:pt x="3363709" y="655095"/>
                </a:lnTo>
                <a:cubicBezTo>
                  <a:pt x="3364166" y="650965"/>
                  <a:pt x="3364847" y="645573"/>
                  <a:pt x="3365837" y="638632"/>
                </a:cubicBezTo>
                <a:close/>
                <a:moveTo>
                  <a:pt x="4147818" y="603726"/>
                </a:moveTo>
                <a:lnTo>
                  <a:pt x="4146715" y="606402"/>
                </a:lnTo>
                <a:cubicBezTo>
                  <a:pt x="4145477" y="608634"/>
                  <a:pt x="4144858" y="609254"/>
                  <a:pt x="4146777" y="605597"/>
                </a:cubicBezTo>
                <a:close/>
                <a:moveTo>
                  <a:pt x="4148145" y="602932"/>
                </a:moveTo>
                <a:lnTo>
                  <a:pt x="4148200" y="602932"/>
                </a:lnTo>
                <a:lnTo>
                  <a:pt x="4148260" y="602932"/>
                </a:lnTo>
                <a:lnTo>
                  <a:pt x="4147818" y="603726"/>
                </a:lnTo>
                <a:close/>
                <a:moveTo>
                  <a:pt x="4341819" y="599455"/>
                </a:moveTo>
                <a:lnTo>
                  <a:pt x="4341811" y="599461"/>
                </a:lnTo>
                <a:lnTo>
                  <a:pt x="4341432" y="599723"/>
                </a:lnTo>
                <a:lnTo>
                  <a:pt x="4341563" y="599461"/>
                </a:lnTo>
                <a:close/>
                <a:moveTo>
                  <a:pt x="4348248" y="594998"/>
                </a:moveTo>
                <a:cubicBezTo>
                  <a:pt x="4351219" y="596982"/>
                  <a:pt x="4350476" y="598221"/>
                  <a:pt x="4348495" y="598965"/>
                </a:cubicBezTo>
                <a:lnTo>
                  <a:pt x="4345539" y="599373"/>
                </a:lnTo>
                <a:lnTo>
                  <a:pt x="4341819" y="599455"/>
                </a:lnTo>
                <a:close/>
                <a:moveTo>
                  <a:pt x="4146219" y="594998"/>
                </a:moveTo>
                <a:cubicBezTo>
                  <a:pt x="4150181" y="593015"/>
                  <a:pt x="4150924" y="594750"/>
                  <a:pt x="4150367" y="597539"/>
                </a:cubicBezTo>
                <a:lnTo>
                  <a:pt x="4148145" y="602932"/>
                </a:lnTo>
                <a:lnTo>
                  <a:pt x="4146219" y="602932"/>
                </a:lnTo>
                <a:cubicBezTo>
                  <a:pt x="4146219" y="594998"/>
                  <a:pt x="4146219" y="594998"/>
                  <a:pt x="4146219" y="594998"/>
                </a:cubicBezTo>
                <a:close/>
                <a:moveTo>
                  <a:pt x="4756265" y="591032"/>
                </a:moveTo>
                <a:cubicBezTo>
                  <a:pt x="4756265" y="591032"/>
                  <a:pt x="4756265" y="591032"/>
                  <a:pt x="4758245" y="591032"/>
                </a:cubicBezTo>
                <a:lnTo>
                  <a:pt x="4758719" y="591032"/>
                </a:lnTo>
                <a:lnTo>
                  <a:pt x="4757750" y="593139"/>
                </a:lnTo>
                <a:lnTo>
                  <a:pt x="4753238" y="593052"/>
                </a:lnTo>
                <a:close/>
                <a:moveTo>
                  <a:pt x="5298967" y="587065"/>
                </a:moveTo>
                <a:cubicBezTo>
                  <a:pt x="5298967" y="587065"/>
                  <a:pt x="5298967" y="587065"/>
                  <a:pt x="5296987" y="588552"/>
                </a:cubicBezTo>
                <a:lnTo>
                  <a:pt x="5294797" y="590197"/>
                </a:lnTo>
                <a:lnTo>
                  <a:pt x="5294820" y="590164"/>
                </a:lnTo>
                <a:lnTo>
                  <a:pt x="5296779" y="587362"/>
                </a:lnTo>
                <a:close/>
                <a:moveTo>
                  <a:pt x="4744381" y="583098"/>
                </a:moveTo>
                <a:cubicBezTo>
                  <a:pt x="4744381" y="583098"/>
                  <a:pt x="4747352" y="590040"/>
                  <a:pt x="4751313" y="593015"/>
                </a:cubicBezTo>
                <a:lnTo>
                  <a:pt x="4753238" y="593052"/>
                </a:lnTo>
                <a:lnTo>
                  <a:pt x="4745866" y="597973"/>
                </a:lnTo>
                <a:cubicBezTo>
                  <a:pt x="4744381" y="598965"/>
                  <a:pt x="4744381" y="598965"/>
                  <a:pt x="4744381" y="598965"/>
                </a:cubicBezTo>
                <a:cubicBezTo>
                  <a:pt x="4744381" y="602932"/>
                  <a:pt x="4740419" y="598965"/>
                  <a:pt x="4736458" y="594998"/>
                </a:cubicBezTo>
                <a:cubicBezTo>
                  <a:pt x="4744381" y="583098"/>
                  <a:pt x="4744381" y="583098"/>
                  <a:pt x="4744381" y="583098"/>
                </a:cubicBezTo>
                <a:close/>
                <a:moveTo>
                  <a:pt x="4393966" y="579738"/>
                </a:moveTo>
                <a:lnTo>
                  <a:pt x="4391079" y="587003"/>
                </a:lnTo>
                <a:cubicBezTo>
                  <a:pt x="4389842" y="589172"/>
                  <a:pt x="4388851" y="589792"/>
                  <a:pt x="4387861" y="589544"/>
                </a:cubicBezTo>
                <a:lnTo>
                  <a:pt x="4383900" y="586321"/>
                </a:lnTo>
                <a:lnTo>
                  <a:pt x="4383900" y="583098"/>
                </a:lnTo>
                <a:cubicBezTo>
                  <a:pt x="4383900" y="583098"/>
                  <a:pt x="4383900" y="583098"/>
                  <a:pt x="4385385" y="582603"/>
                </a:cubicBezTo>
                <a:close/>
                <a:moveTo>
                  <a:pt x="2905945" y="578753"/>
                </a:moveTo>
                <a:lnTo>
                  <a:pt x="2908798" y="581611"/>
                </a:lnTo>
                <a:cubicBezTo>
                  <a:pt x="2910284" y="583098"/>
                  <a:pt x="2910284" y="583098"/>
                  <a:pt x="2910284" y="583098"/>
                </a:cubicBezTo>
                <a:cubicBezTo>
                  <a:pt x="2902361" y="587065"/>
                  <a:pt x="2902361" y="587065"/>
                  <a:pt x="2902361" y="587065"/>
                </a:cubicBezTo>
                <a:cubicBezTo>
                  <a:pt x="2899390" y="585082"/>
                  <a:pt x="2899638" y="583098"/>
                  <a:pt x="2901123" y="581425"/>
                </a:cubicBezTo>
                <a:lnTo>
                  <a:pt x="2904772" y="579196"/>
                </a:lnTo>
                <a:close/>
                <a:moveTo>
                  <a:pt x="2909046" y="577582"/>
                </a:moveTo>
                <a:lnTo>
                  <a:pt x="2905945" y="578753"/>
                </a:lnTo>
                <a:lnTo>
                  <a:pt x="2905775" y="578584"/>
                </a:lnTo>
                <a:lnTo>
                  <a:pt x="2907313" y="577644"/>
                </a:lnTo>
                <a:cubicBezTo>
                  <a:pt x="2909294" y="576900"/>
                  <a:pt x="2910531" y="576777"/>
                  <a:pt x="2909046" y="577582"/>
                </a:cubicBezTo>
                <a:close/>
                <a:moveTo>
                  <a:pt x="4395784" y="575165"/>
                </a:moveTo>
                <a:cubicBezTo>
                  <a:pt x="4395784" y="579132"/>
                  <a:pt x="4395784" y="579132"/>
                  <a:pt x="4395784" y="579132"/>
                </a:cubicBezTo>
                <a:lnTo>
                  <a:pt x="4393966" y="579738"/>
                </a:lnTo>
                <a:close/>
                <a:moveTo>
                  <a:pt x="3325961" y="571307"/>
                </a:moveTo>
                <a:lnTo>
                  <a:pt x="3325868" y="571483"/>
                </a:lnTo>
                <a:lnTo>
                  <a:pt x="3324864" y="572287"/>
                </a:lnTo>
                <a:lnTo>
                  <a:pt x="3325172" y="571632"/>
                </a:lnTo>
                <a:close/>
                <a:moveTo>
                  <a:pt x="4760226" y="571198"/>
                </a:moveTo>
                <a:cubicBezTo>
                  <a:pt x="4764187" y="575165"/>
                  <a:pt x="4764187" y="575165"/>
                  <a:pt x="4764187" y="575165"/>
                </a:cubicBezTo>
                <a:cubicBezTo>
                  <a:pt x="4756265" y="575165"/>
                  <a:pt x="4756265" y="575165"/>
                  <a:pt x="4756265" y="575165"/>
                </a:cubicBezTo>
                <a:cubicBezTo>
                  <a:pt x="4760226" y="571198"/>
                  <a:pt x="4760226" y="571198"/>
                  <a:pt x="4760226" y="571198"/>
                </a:cubicBezTo>
                <a:close/>
                <a:moveTo>
                  <a:pt x="4773491" y="568954"/>
                </a:moveTo>
                <a:lnTo>
                  <a:pt x="4780033" y="575165"/>
                </a:lnTo>
                <a:lnTo>
                  <a:pt x="4772891" y="569355"/>
                </a:lnTo>
                <a:close/>
                <a:moveTo>
                  <a:pt x="4772110" y="568719"/>
                </a:moveTo>
                <a:lnTo>
                  <a:pt x="4772891" y="569355"/>
                </a:lnTo>
                <a:lnTo>
                  <a:pt x="4770013" y="571276"/>
                </a:lnTo>
                <a:lnTo>
                  <a:pt x="4770006" y="571260"/>
                </a:lnTo>
                <a:cubicBezTo>
                  <a:pt x="4769634" y="569091"/>
                  <a:pt x="4770625" y="568471"/>
                  <a:pt x="4772110" y="568719"/>
                </a:cubicBezTo>
                <a:close/>
                <a:moveTo>
                  <a:pt x="5310851" y="567232"/>
                </a:moveTo>
                <a:lnTo>
                  <a:pt x="5296779" y="587362"/>
                </a:lnTo>
                <a:lnTo>
                  <a:pt x="5293025" y="587871"/>
                </a:lnTo>
                <a:cubicBezTo>
                  <a:pt x="5283370" y="593263"/>
                  <a:pt x="5269257" y="605907"/>
                  <a:pt x="5310851" y="567232"/>
                </a:cubicBezTo>
                <a:close/>
                <a:moveTo>
                  <a:pt x="4769139" y="565248"/>
                </a:moveTo>
                <a:cubicBezTo>
                  <a:pt x="4770130" y="566240"/>
                  <a:pt x="4774091" y="569215"/>
                  <a:pt x="4776071" y="567232"/>
                </a:cubicBezTo>
                <a:cubicBezTo>
                  <a:pt x="4776071" y="567232"/>
                  <a:pt x="4776071" y="567232"/>
                  <a:pt x="4774586" y="568223"/>
                </a:cubicBezTo>
                <a:lnTo>
                  <a:pt x="4773491" y="568954"/>
                </a:lnTo>
                <a:lnTo>
                  <a:pt x="4770501" y="566116"/>
                </a:lnTo>
                <a:cubicBezTo>
                  <a:pt x="4768892" y="564753"/>
                  <a:pt x="4768644" y="564753"/>
                  <a:pt x="4769139" y="565248"/>
                </a:cubicBezTo>
                <a:close/>
                <a:moveTo>
                  <a:pt x="4786316" y="560151"/>
                </a:moveTo>
                <a:lnTo>
                  <a:pt x="4785975" y="561282"/>
                </a:lnTo>
                <a:cubicBezTo>
                  <a:pt x="4783994" y="565249"/>
                  <a:pt x="4782509" y="567232"/>
                  <a:pt x="4784984" y="562521"/>
                </a:cubicBezTo>
                <a:close/>
                <a:moveTo>
                  <a:pt x="4786804" y="558530"/>
                </a:moveTo>
                <a:lnTo>
                  <a:pt x="4787111" y="558735"/>
                </a:lnTo>
                <a:lnTo>
                  <a:pt x="4786316" y="560151"/>
                </a:lnTo>
                <a:close/>
                <a:moveTo>
                  <a:pt x="4192456" y="556447"/>
                </a:moveTo>
                <a:cubicBezTo>
                  <a:pt x="4194498" y="555828"/>
                  <a:pt x="4196726" y="556323"/>
                  <a:pt x="4197717" y="559298"/>
                </a:cubicBezTo>
                <a:lnTo>
                  <a:pt x="4191254" y="561549"/>
                </a:lnTo>
                <a:lnTo>
                  <a:pt x="4188309" y="560290"/>
                </a:lnTo>
                <a:cubicBezTo>
                  <a:pt x="4188556" y="558803"/>
                  <a:pt x="4190413" y="557067"/>
                  <a:pt x="4192456" y="556447"/>
                </a:cubicBezTo>
                <a:close/>
                <a:moveTo>
                  <a:pt x="569136" y="555332"/>
                </a:moveTo>
                <a:lnTo>
                  <a:pt x="570617" y="556815"/>
                </a:lnTo>
                <a:lnTo>
                  <a:pt x="568579" y="559794"/>
                </a:lnTo>
                <a:cubicBezTo>
                  <a:pt x="563194" y="565001"/>
                  <a:pt x="566165" y="552357"/>
                  <a:pt x="569136" y="555332"/>
                </a:cubicBezTo>
                <a:close/>
                <a:moveTo>
                  <a:pt x="3265483" y="550043"/>
                </a:moveTo>
                <a:lnTo>
                  <a:pt x="3265814" y="550869"/>
                </a:lnTo>
                <a:cubicBezTo>
                  <a:pt x="3264823" y="552357"/>
                  <a:pt x="3262842" y="553348"/>
                  <a:pt x="3262842" y="555332"/>
                </a:cubicBezTo>
                <a:cubicBezTo>
                  <a:pt x="3262842" y="555332"/>
                  <a:pt x="3262842" y="555332"/>
                  <a:pt x="3263833" y="553348"/>
                </a:cubicBezTo>
                <a:close/>
                <a:moveTo>
                  <a:pt x="4786532" y="545942"/>
                </a:moveTo>
                <a:cubicBezTo>
                  <a:pt x="4788698" y="545601"/>
                  <a:pt x="4789688" y="546531"/>
                  <a:pt x="4789936" y="548142"/>
                </a:cubicBezTo>
                <a:lnTo>
                  <a:pt x="4786804" y="558530"/>
                </a:lnTo>
                <a:lnTo>
                  <a:pt x="4777557" y="552357"/>
                </a:lnTo>
                <a:cubicBezTo>
                  <a:pt x="4776071" y="551365"/>
                  <a:pt x="4776071" y="551365"/>
                  <a:pt x="4776071" y="551365"/>
                </a:cubicBezTo>
                <a:cubicBezTo>
                  <a:pt x="4781023" y="547894"/>
                  <a:pt x="4784365" y="546283"/>
                  <a:pt x="4786532" y="545942"/>
                </a:cubicBezTo>
                <a:close/>
                <a:moveTo>
                  <a:pt x="647064" y="539526"/>
                </a:moveTo>
                <a:lnTo>
                  <a:pt x="647187" y="539527"/>
                </a:lnTo>
                <a:cubicBezTo>
                  <a:pt x="648734" y="539589"/>
                  <a:pt x="648611" y="539713"/>
                  <a:pt x="647868" y="539961"/>
                </a:cubicBezTo>
                <a:lnTo>
                  <a:pt x="647754" y="540075"/>
                </a:lnTo>
                <a:close/>
                <a:moveTo>
                  <a:pt x="636479" y="535498"/>
                </a:moveTo>
                <a:cubicBezTo>
                  <a:pt x="638460" y="534507"/>
                  <a:pt x="640688" y="535003"/>
                  <a:pt x="642854" y="536180"/>
                </a:cubicBezTo>
                <a:lnTo>
                  <a:pt x="647064" y="539526"/>
                </a:lnTo>
                <a:lnTo>
                  <a:pt x="636479" y="539465"/>
                </a:lnTo>
                <a:cubicBezTo>
                  <a:pt x="636479" y="535498"/>
                  <a:pt x="640440" y="543432"/>
                  <a:pt x="636479" y="535498"/>
                </a:cubicBezTo>
                <a:close/>
                <a:moveTo>
                  <a:pt x="3406589" y="506592"/>
                </a:moveTo>
                <a:lnTo>
                  <a:pt x="3405815" y="507367"/>
                </a:lnTo>
                <a:lnTo>
                  <a:pt x="3402170" y="508786"/>
                </a:lnTo>
                <a:cubicBezTo>
                  <a:pt x="3398889" y="510087"/>
                  <a:pt x="3399261" y="509963"/>
                  <a:pt x="3400994" y="509219"/>
                </a:cubicBezTo>
                <a:close/>
                <a:moveTo>
                  <a:pt x="3409412" y="503765"/>
                </a:moveTo>
                <a:cubicBezTo>
                  <a:pt x="3411392" y="503765"/>
                  <a:pt x="3410155" y="504757"/>
                  <a:pt x="3407988" y="505935"/>
                </a:cubicBezTo>
                <a:lnTo>
                  <a:pt x="3406589" y="506592"/>
                </a:lnTo>
                <a:lnTo>
                  <a:pt x="3407926" y="505253"/>
                </a:lnTo>
                <a:cubicBezTo>
                  <a:pt x="3409412" y="503765"/>
                  <a:pt x="3409412" y="503765"/>
                  <a:pt x="3409412" y="503765"/>
                </a:cubicBezTo>
                <a:close/>
                <a:moveTo>
                  <a:pt x="4459165" y="500263"/>
                </a:moveTo>
                <a:lnTo>
                  <a:pt x="4463308" y="502580"/>
                </a:lnTo>
                <a:lnTo>
                  <a:pt x="4459165" y="503765"/>
                </a:lnTo>
                <a:cubicBezTo>
                  <a:pt x="4459165" y="503765"/>
                  <a:pt x="4459165" y="503765"/>
                  <a:pt x="4459165" y="502774"/>
                </a:cubicBezTo>
                <a:close/>
                <a:moveTo>
                  <a:pt x="4657231" y="499799"/>
                </a:moveTo>
                <a:cubicBezTo>
                  <a:pt x="4657231" y="499799"/>
                  <a:pt x="4657231" y="499799"/>
                  <a:pt x="4658717" y="501286"/>
                </a:cubicBezTo>
                <a:lnTo>
                  <a:pt x="4659329" y="501899"/>
                </a:lnTo>
                <a:lnTo>
                  <a:pt x="4659212" y="502278"/>
                </a:lnTo>
                <a:cubicBezTo>
                  <a:pt x="4658222" y="502774"/>
                  <a:pt x="4657231" y="501782"/>
                  <a:pt x="4657231" y="499799"/>
                </a:cubicBezTo>
                <a:close/>
                <a:moveTo>
                  <a:pt x="4932175" y="490252"/>
                </a:moveTo>
                <a:lnTo>
                  <a:pt x="4932235" y="491369"/>
                </a:lnTo>
                <a:lnTo>
                  <a:pt x="4930831" y="491786"/>
                </a:lnTo>
                <a:lnTo>
                  <a:pt x="4930844" y="491584"/>
                </a:lnTo>
                <a:lnTo>
                  <a:pt x="4931554" y="490874"/>
                </a:lnTo>
                <a:close/>
                <a:moveTo>
                  <a:pt x="4502740" y="485497"/>
                </a:moveTo>
                <a:lnTo>
                  <a:pt x="4502740" y="486049"/>
                </a:lnTo>
                <a:lnTo>
                  <a:pt x="4500767" y="487899"/>
                </a:lnTo>
                <a:lnTo>
                  <a:pt x="4500186" y="487899"/>
                </a:lnTo>
                <a:close/>
                <a:moveTo>
                  <a:pt x="4467397" y="484676"/>
                </a:moveTo>
                <a:cubicBezTo>
                  <a:pt x="4469564" y="484180"/>
                  <a:pt x="4473030" y="484924"/>
                  <a:pt x="4478972" y="487899"/>
                </a:cubicBezTo>
                <a:cubicBezTo>
                  <a:pt x="4459165" y="495832"/>
                  <a:pt x="4459165" y="495832"/>
                  <a:pt x="4459165" y="495832"/>
                </a:cubicBezTo>
                <a:lnTo>
                  <a:pt x="4459165" y="500263"/>
                </a:lnTo>
                <a:lnTo>
                  <a:pt x="4451242" y="495832"/>
                </a:lnTo>
                <a:cubicBezTo>
                  <a:pt x="4466097" y="498807"/>
                  <a:pt x="4460898" y="486163"/>
                  <a:pt x="4467397" y="484676"/>
                </a:cubicBezTo>
                <a:close/>
                <a:moveTo>
                  <a:pt x="673121" y="484428"/>
                </a:moveTo>
                <a:cubicBezTo>
                  <a:pt x="674112" y="483684"/>
                  <a:pt x="674854" y="483560"/>
                  <a:pt x="674359" y="485110"/>
                </a:cubicBezTo>
                <a:lnTo>
                  <a:pt x="674008" y="485718"/>
                </a:lnTo>
                <a:lnTo>
                  <a:pt x="671455" y="486286"/>
                </a:lnTo>
                <a:close/>
                <a:moveTo>
                  <a:pt x="4502740" y="479965"/>
                </a:moveTo>
                <a:lnTo>
                  <a:pt x="4509120" y="479965"/>
                </a:lnTo>
                <a:lnTo>
                  <a:pt x="4505525" y="482878"/>
                </a:lnTo>
                <a:lnTo>
                  <a:pt x="4502740" y="485497"/>
                </a:lnTo>
                <a:lnTo>
                  <a:pt x="4502740" y="480957"/>
                </a:lnTo>
                <a:cubicBezTo>
                  <a:pt x="4502740" y="479965"/>
                  <a:pt x="4502740" y="479965"/>
                  <a:pt x="4502740" y="479965"/>
                </a:cubicBezTo>
                <a:close/>
                <a:moveTo>
                  <a:pt x="699860" y="479965"/>
                </a:moveTo>
                <a:cubicBezTo>
                  <a:pt x="703822" y="483932"/>
                  <a:pt x="703822" y="483932"/>
                  <a:pt x="703822" y="483932"/>
                </a:cubicBezTo>
                <a:cubicBezTo>
                  <a:pt x="703822" y="487899"/>
                  <a:pt x="703822" y="487899"/>
                  <a:pt x="703822" y="487899"/>
                </a:cubicBezTo>
                <a:cubicBezTo>
                  <a:pt x="687976" y="487899"/>
                  <a:pt x="680054" y="487899"/>
                  <a:pt x="676092" y="487899"/>
                </a:cubicBezTo>
                <a:lnTo>
                  <a:pt x="672749" y="487899"/>
                </a:lnTo>
                <a:lnTo>
                  <a:pt x="674008" y="485718"/>
                </a:lnTo>
                <a:lnTo>
                  <a:pt x="684820" y="483312"/>
                </a:lnTo>
                <a:cubicBezTo>
                  <a:pt x="699860" y="479965"/>
                  <a:pt x="699860" y="479965"/>
                  <a:pt x="699860" y="479965"/>
                </a:cubicBezTo>
                <a:close/>
                <a:moveTo>
                  <a:pt x="4509907" y="479328"/>
                </a:moveTo>
                <a:lnTo>
                  <a:pt x="4509227" y="479965"/>
                </a:lnTo>
                <a:lnTo>
                  <a:pt x="4509120" y="479965"/>
                </a:lnTo>
                <a:close/>
                <a:moveTo>
                  <a:pt x="5013751" y="476847"/>
                </a:moveTo>
                <a:lnTo>
                  <a:pt x="5013751" y="479965"/>
                </a:lnTo>
                <a:lnTo>
                  <a:pt x="5012152" y="478363"/>
                </a:lnTo>
                <a:close/>
                <a:moveTo>
                  <a:pt x="5013751" y="475999"/>
                </a:moveTo>
                <a:lnTo>
                  <a:pt x="5014646" y="475999"/>
                </a:lnTo>
                <a:lnTo>
                  <a:pt x="5013751" y="476847"/>
                </a:lnTo>
                <a:close/>
                <a:moveTo>
                  <a:pt x="4272982" y="475999"/>
                </a:moveTo>
                <a:cubicBezTo>
                  <a:pt x="4272982" y="475999"/>
                  <a:pt x="4272982" y="475999"/>
                  <a:pt x="4273973" y="477486"/>
                </a:cubicBezTo>
                <a:lnTo>
                  <a:pt x="4276187" y="480812"/>
                </a:lnTo>
                <a:lnTo>
                  <a:pt x="4266855" y="484366"/>
                </a:lnTo>
                <a:cubicBezTo>
                  <a:pt x="4256642" y="487155"/>
                  <a:pt x="4275953" y="475999"/>
                  <a:pt x="4272982" y="475999"/>
                </a:cubicBezTo>
                <a:close/>
                <a:moveTo>
                  <a:pt x="648363" y="475999"/>
                </a:moveTo>
                <a:cubicBezTo>
                  <a:pt x="664208" y="487899"/>
                  <a:pt x="664208" y="487899"/>
                  <a:pt x="664208" y="487899"/>
                </a:cubicBezTo>
                <a:lnTo>
                  <a:pt x="671455" y="486286"/>
                </a:lnTo>
                <a:lnTo>
                  <a:pt x="670398" y="487465"/>
                </a:lnTo>
                <a:cubicBezTo>
                  <a:pt x="669903" y="488394"/>
                  <a:pt x="670150" y="488890"/>
                  <a:pt x="672131" y="487899"/>
                </a:cubicBezTo>
                <a:lnTo>
                  <a:pt x="672749" y="487899"/>
                </a:lnTo>
                <a:lnTo>
                  <a:pt x="668170" y="495832"/>
                </a:lnTo>
                <a:cubicBezTo>
                  <a:pt x="648363" y="487899"/>
                  <a:pt x="648363" y="487899"/>
                  <a:pt x="648363" y="487899"/>
                </a:cubicBezTo>
                <a:cubicBezTo>
                  <a:pt x="636479" y="487899"/>
                  <a:pt x="636479" y="487899"/>
                  <a:pt x="636479" y="487899"/>
                </a:cubicBezTo>
                <a:cubicBezTo>
                  <a:pt x="648363" y="475999"/>
                  <a:pt x="648363" y="475999"/>
                  <a:pt x="648363" y="475999"/>
                </a:cubicBezTo>
                <a:close/>
                <a:moveTo>
                  <a:pt x="4451948" y="468497"/>
                </a:moveTo>
                <a:lnTo>
                  <a:pt x="4455699" y="468685"/>
                </a:lnTo>
                <a:cubicBezTo>
                  <a:pt x="4460898" y="469801"/>
                  <a:pt x="4448271" y="472032"/>
                  <a:pt x="4451242" y="472032"/>
                </a:cubicBezTo>
                <a:close/>
                <a:moveTo>
                  <a:pt x="4624550" y="458149"/>
                </a:moveTo>
                <a:cubicBezTo>
                  <a:pt x="4622570" y="461124"/>
                  <a:pt x="4613657" y="468065"/>
                  <a:pt x="4613657" y="464099"/>
                </a:cubicBezTo>
                <a:cubicBezTo>
                  <a:pt x="4613657" y="464099"/>
                  <a:pt x="4613657" y="464099"/>
                  <a:pt x="4615142" y="462611"/>
                </a:cubicBezTo>
                <a:lnTo>
                  <a:pt x="4617075" y="460676"/>
                </a:lnTo>
                <a:lnTo>
                  <a:pt x="4620342" y="458521"/>
                </a:lnTo>
                <a:cubicBezTo>
                  <a:pt x="4624798" y="456165"/>
                  <a:pt x="4625541" y="456661"/>
                  <a:pt x="4624550" y="458149"/>
                </a:cubicBezTo>
                <a:close/>
                <a:moveTo>
                  <a:pt x="822438" y="456283"/>
                </a:moveTo>
                <a:lnTo>
                  <a:pt x="822662" y="456661"/>
                </a:lnTo>
                <a:lnTo>
                  <a:pt x="820318" y="457395"/>
                </a:lnTo>
                <a:close/>
                <a:moveTo>
                  <a:pt x="822368" y="456165"/>
                </a:moveTo>
                <a:lnTo>
                  <a:pt x="822662" y="456165"/>
                </a:lnTo>
                <a:lnTo>
                  <a:pt x="822438" y="456283"/>
                </a:lnTo>
                <a:close/>
                <a:moveTo>
                  <a:pt x="578040" y="453613"/>
                </a:moveTo>
                <a:lnTo>
                  <a:pt x="583187" y="454430"/>
                </a:lnTo>
                <a:cubicBezTo>
                  <a:pt x="587024" y="455422"/>
                  <a:pt x="581701" y="455422"/>
                  <a:pt x="578606" y="454430"/>
                </a:cubicBezTo>
                <a:close/>
                <a:moveTo>
                  <a:pt x="810778" y="452199"/>
                </a:moveTo>
                <a:cubicBezTo>
                  <a:pt x="808797" y="457157"/>
                  <a:pt x="810778" y="459140"/>
                  <a:pt x="813749" y="459450"/>
                </a:cubicBezTo>
                <a:lnTo>
                  <a:pt x="820318" y="457395"/>
                </a:lnTo>
                <a:lnTo>
                  <a:pt x="812263" y="461619"/>
                </a:lnTo>
                <a:cubicBezTo>
                  <a:pt x="807807" y="463107"/>
                  <a:pt x="802855" y="464099"/>
                  <a:pt x="798894" y="464099"/>
                </a:cubicBezTo>
                <a:cubicBezTo>
                  <a:pt x="794932" y="460132"/>
                  <a:pt x="794932" y="460132"/>
                  <a:pt x="794932" y="460132"/>
                </a:cubicBezTo>
                <a:cubicBezTo>
                  <a:pt x="810778" y="452199"/>
                  <a:pt x="810778" y="452199"/>
                  <a:pt x="810778" y="452199"/>
                </a:cubicBezTo>
                <a:close/>
                <a:moveTo>
                  <a:pt x="816333" y="451377"/>
                </a:moveTo>
                <a:lnTo>
                  <a:pt x="819691" y="451641"/>
                </a:lnTo>
                <a:lnTo>
                  <a:pt x="822368" y="456165"/>
                </a:lnTo>
                <a:lnTo>
                  <a:pt x="821671" y="456165"/>
                </a:lnTo>
                <a:cubicBezTo>
                  <a:pt x="820681" y="456165"/>
                  <a:pt x="818700" y="456165"/>
                  <a:pt x="814739" y="456165"/>
                </a:cubicBezTo>
                <a:cubicBezTo>
                  <a:pt x="814739" y="456165"/>
                  <a:pt x="814739" y="456165"/>
                  <a:pt x="815234" y="454678"/>
                </a:cubicBezTo>
                <a:close/>
                <a:moveTo>
                  <a:pt x="420153" y="448404"/>
                </a:moveTo>
                <a:lnTo>
                  <a:pt x="423062" y="448728"/>
                </a:lnTo>
                <a:lnTo>
                  <a:pt x="425306" y="448978"/>
                </a:lnTo>
                <a:lnTo>
                  <a:pt x="423062" y="450463"/>
                </a:lnTo>
                <a:cubicBezTo>
                  <a:pt x="420339" y="451703"/>
                  <a:pt x="419596" y="451207"/>
                  <a:pt x="419596" y="450215"/>
                </a:cubicBezTo>
                <a:close/>
                <a:moveTo>
                  <a:pt x="420586" y="446993"/>
                </a:moveTo>
                <a:lnTo>
                  <a:pt x="420153" y="448404"/>
                </a:lnTo>
                <a:lnTo>
                  <a:pt x="418606" y="448232"/>
                </a:lnTo>
                <a:cubicBezTo>
                  <a:pt x="420586" y="446249"/>
                  <a:pt x="420834" y="446249"/>
                  <a:pt x="420586" y="446993"/>
                </a:cubicBezTo>
                <a:close/>
                <a:moveTo>
                  <a:pt x="439829" y="428399"/>
                </a:moveTo>
                <a:lnTo>
                  <a:pt x="443859" y="428399"/>
                </a:lnTo>
                <a:cubicBezTo>
                  <a:pt x="446335" y="428399"/>
                  <a:pt x="446335" y="428399"/>
                  <a:pt x="446335" y="428399"/>
                </a:cubicBezTo>
                <a:lnTo>
                  <a:pt x="443835" y="430127"/>
                </a:lnTo>
                <a:close/>
                <a:moveTo>
                  <a:pt x="438536" y="427841"/>
                </a:moveTo>
                <a:lnTo>
                  <a:pt x="439829" y="428399"/>
                </a:lnTo>
                <a:lnTo>
                  <a:pt x="438787" y="428399"/>
                </a:lnTo>
                <a:lnTo>
                  <a:pt x="437422" y="427903"/>
                </a:lnTo>
                <a:cubicBezTo>
                  <a:pt x="435937" y="427159"/>
                  <a:pt x="435689" y="426787"/>
                  <a:pt x="438536" y="427841"/>
                </a:cubicBezTo>
                <a:close/>
                <a:moveTo>
                  <a:pt x="3565389" y="419970"/>
                </a:moveTo>
                <a:lnTo>
                  <a:pt x="3566846" y="420239"/>
                </a:lnTo>
                <a:lnTo>
                  <a:pt x="3566681" y="420363"/>
                </a:lnTo>
                <a:close/>
                <a:moveTo>
                  <a:pt x="3571826" y="416499"/>
                </a:moveTo>
                <a:cubicBezTo>
                  <a:pt x="3577768" y="420466"/>
                  <a:pt x="3577521" y="421705"/>
                  <a:pt x="3575107" y="421767"/>
                </a:cubicBezTo>
                <a:lnTo>
                  <a:pt x="3566846" y="420239"/>
                </a:lnTo>
                <a:lnTo>
                  <a:pt x="3569846" y="417986"/>
                </a:lnTo>
                <a:cubicBezTo>
                  <a:pt x="3571826" y="416499"/>
                  <a:pt x="3571826" y="416499"/>
                  <a:pt x="3571826" y="416499"/>
                </a:cubicBezTo>
                <a:close/>
                <a:moveTo>
                  <a:pt x="4374306" y="383650"/>
                </a:moveTo>
                <a:cubicBezTo>
                  <a:pt x="4373749" y="381791"/>
                  <a:pt x="4375977" y="387741"/>
                  <a:pt x="4375977" y="384766"/>
                </a:cubicBezTo>
                <a:lnTo>
                  <a:pt x="4374753" y="385011"/>
                </a:lnTo>
                <a:close/>
                <a:moveTo>
                  <a:pt x="760978" y="354732"/>
                </a:moveTo>
                <a:lnTo>
                  <a:pt x="757795" y="356007"/>
                </a:lnTo>
                <a:cubicBezTo>
                  <a:pt x="755319" y="356999"/>
                  <a:pt x="755319" y="356999"/>
                  <a:pt x="755319" y="356999"/>
                </a:cubicBezTo>
                <a:lnTo>
                  <a:pt x="751358" y="356999"/>
                </a:lnTo>
                <a:close/>
                <a:moveTo>
                  <a:pt x="775126" y="349066"/>
                </a:moveTo>
                <a:cubicBezTo>
                  <a:pt x="775126" y="349066"/>
                  <a:pt x="775126" y="349066"/>
                  <a:pt x="778097" y="350553"/>
                </a:cubicBezTo>
                <a:lnTo>
                  <a:pt x="778295" y="350652"/>
                </a:lnTo>
                <a:lnTo>
                  <a:pt x="760978" y="354732"/>
                </a:lnTo>
                <a:close/>
                <a:moveTo>
                  <a:pt x="850391" y="341132"/>
                </a:moveTo>
                <a:cubicBezTo>
                  <a:pt x="850391" y="341132"/>
                  <a:pt x="850391" y="341132"/>
                  <a:pt x="850886" y="343116"/>
                </a:cubicBezTo>
                <a:lnTo>
                  <a:pt x="852905" y="351202"/>
                </a:lnTo>
                <a:lnTo>
                  <a:pt x="843025" y="352784"/>
                </a:lnTo>
                <a:cubicBezTo>
                  <a:pt x="837702" y="352289"/>
                  <a:pt x="848472" y="346834"/>
                  <a:pt x="850081" y="342372"/>
                </a:cubicBezTo>
                <a:lnTo>
                  <a:pt x="849166" y="341746"/>
                </a:lnTo>
                <a:close/>
                <a:moveTo>
                  <a:pt x="1950156" y="338157"/>
                </a:moveTo>
                <a:lnTo>
                  <a:pt x="1956529" y="339445"/>
                </a:lnTo>
                <a:lnTo>
                  <a:pt x="1955340" y="340338"/>
                </a:lnTo>
                <a:lnTo>
                  <a:pt x="1950094" y="338281"/>
                </a:lnTo>
                <a:cubicBezTo>
                  <a:pt x="1947804" y="337414"/>
                  <a:pt x="1948423" y="337662"/>
                  <a:pt x="1950156" y="338157"/>
                </a:cubicBezTo>
                <a:close/>
                <a:moveTo>
                  <a:pt x="1959564" y="337166"/>
                </a:moveTo>
                <a:cubicBezTo>
                  <a:pt x="1960555" y="339149"/>
                  <a:pt x="1959069" y="339645"/>
                  <a:pt x="1956903" y="339521"/>
                </a:cubicBezTo>
                <a:lnTo>
                  <a:pt x="1956529" y="339445"/>
                </a:lnTo>
                <a:lnTo>
                  <a:pt x="1957583" y="338653"/>
                </a:lnTo>
                <a:cubicBezTo>
                  <a:pt x="1959564" y="337166"/>
                  <a:pt x="1959564" y="337166"/>
                  <a:pt x="1959564" y="337166"/>
                </a:cubicBezTo>
                <a:close/>
                <a:moveTo>
                  <a:pt x="842468" y="337166"/>
                </a:moveTo>
                <a:lnTo>
                  <a:pt x="849166" y="341746"/>
                </a:lnTo>
                <a:lnTo>
                  <a:pt x="843459" y="344603"/>
                </a:lnTo>
                <a:cubicBezTo>
                  <a:pt x="842468" y="345099"/>
                  <a:pt x="842468" y="345099"/>
                  <a:pt x="842468" y="345099"/>
                </a:cubicBezTo>
                <a:cubicBezTo>
                  <a:pt x="842468" y="337166"/>
                  <a:pt x="842468" y="337166"/>
                  <a:pt x="842468" y="337166"/>
                </a:cubicBezTo>
                <a:close/>
                <a:moveTo>
                  <a:pt x="2773880" y="329567"/>
                </a:moveTo>
                <a:lnTo>
                  <a:pt x="2773878" y="329577"/>
                </a:lnTo>
                <a:lnTo>
                  <a:pt x="2773367" y="329679"/>
                </a:lnTo>
                <a:lnTo>
                  <a:pt x="2773370" y="329666"/>
                </a:lnTo>
                <a:close/>
                <a:moveTo>
                  <a:pt x="4823607" y="329232"/>
                </a:moveTo>
                <a:cubicBezTo>
                  <a:pt x="4831530" y="333199"/>
                  <a:pt x="4831530" y="333199"/>
                  <a:pt x="4831530" y="333199"/>
                </a:cubicBezTo>
                <a:cubicBezTo>
                  <a:pt x="4823607" y="329232"/>
                  <a:pt x="4823607" y="329232"/>
                  <a:pt x="4823607" y="329232"/>
                </a:cubicBezTo>
                <a:close/>
                <a:moveTo>
                  <a:pt x="4420789" y="328489"/>
                </a:moveTo>
                <a:lnTo>
                  <a:pt x="4423900" y="328835"/>
                </a:lnTo>
                <a:lnTo>
                  <a:pt x="4423575" y="329883"/>
                </a:lnTo>
                <a:cubicBezTo>
                  <a:pt x="4418004" y="344913"/>
                  <a:pt x="4417076" y="332827"/>
                  <a:pt x="4420789" y="328489"/>
                </a:cubicBezTo>
                <a:close/>
                <a:moveTo>
                  <a:pt x="807559" y="324460"/>
                </a:moveTo>
                <a:lnTo>
                  <a:pt x="812803" y="325049"/>
                </a:lnTo>
                <a:lnTo>
                  <a:pt x="812511" y="325824"/>
                </a:lnTo>
                <a:cubicBezTo>
                  <a:pt x="808549" y="330906"/>
                  <a:pt x="805578" y="326319"/>
                  <a:pt x="807559" y="324460"/>
                </a:cubicBezTo>
                <a:close/>
                <a:moveTo>
                  <a:pt x="2735985" y="313022"/>
                </a:moveTo>
                <a:lnTo>
                  <a:pt x="2735985" y="318820"/>
                </a:lnTo>
                <a:cubicBezTo>
                  <a:pt x="2735985" y="321299"/>
                  <a:pt x="2735985" y="321299"/>
                  <a:pt x="2735985" y="321299"/>
                </a:cubicBezTo>
                <a:cubicBezTo>
                  <a:pt x="2728062" y="317332"/>
                  <a:pt x="2728062" y="317332"/>
                  <a:pt x="2728062" y="317332"/>
                </a:cubicBezTo>
                <a:lnTo>
                  <a:pt x="2726021" y="313245"/>
                </a:lnTo>
                <a:lnTo>
                  <a:pt x="2733509" y="313180"/>
                </a:lnTo>
                <a:close/>
                <a:moveTo>
                  <a:pt x="2735985" y="311121"/>
                </a:moveTo>
                <a:lnTo>
                  <a:pt x="2738956" y="311878"/>
                </a:lnTo>
                <a:cubicBezTo>
                  <a:pt x="2740442" y="312250"/>
                  <a:pt x="2741123" y="312529"/>
                  <a:pt x="2740411" y="312738"/>
                </a:cubicBezTo>
                <a:lnTo>
                  <a:pt x="2735985" y="313022"/>
                </a:lnTo>
                <a:close/>
                <a:moveTo>
                  <a:pt x="2761734" y="310391"/>
                </a:moveTo>
                <a:lnTo>
                  <a:pt x="2761734" y="310391"/>
                </a:lnTo>
                <a:lnTo>
                  <a:pt x="2761734" y="310391"/>
                </a:lnTo>
                <a:close/>
                <a:moveTo>
                  <a:pt x="2753811" y="309275"/>
                </a:moveTo>
                <a:lnTo>
                  <a:pt x="2761734" y="310391"/>
                </a:lnTo>
                <a:lnTo>
                  <a:pt x="2762724" y="311878"/>
                </a:lnTo>
                <a:cubicBezTo>
                  <a:pt x="2763714" y="313366"/>
                  <a:pt x="2763714" y="313366"/>
                  <a:pt x="2763714" y="313366"/>
                </a:cubicBezTo>
                <a:lnTo>
                  <a:pt x="2761239" y="313366"/>
                </a:lnTo>
                <a:cubicBezTo>
                  <a:pt x="2759753" y="313366"/>
                  <a:pt x="2759753" y="313366"/>
                  <a:pt x="2759753" y="313366"/>
                </a:cubicBezTo>
                <a:cubicBezTo>
                  <a:pt x="2751830" y="313366"/>
                  <a:pt x="2751830" y="313366"/>
                  <a:pt x="2751830" y="313366"/>
                </a:cubicBezTo>
                <a:cubicBezTo>
                  <a:pt x="2749850" y="310391"/>
                  <a:pt x="2751335" y="309399"/>
                  <a:pt x="2753811" y="309275"/>
                </a:cubicBezTo>
                <a:close/>
                <a:moveTo>
                  <a:pt x="2763219" y="308903"/>
                </a:moveTo>
                <a:cubicBezTo>
                  <a:pt x="2763715" y="309399"/>
                  <a:pt x="2765695" y="311383"/>
                  <a:pt x="2771637" y="313366"/>
                </a:cubicBezTo>
                <a:lnTo>
                  <a:pt x="2763714" y="313366"/>
                </a:lnTo>
                <a:cubicBezTo>
                  <a:pt x="2763714" y="309399"/>
                  <a:pt x="2762724" y="308408"/>
                  <a:pt x="2763219" y="308903"/>
                </a:cubicBezTo>
                <a:close/>
                <a:moveTo>
                  <a:pt x="2787482" y="297499"/>
                </a:moveTo>
                <a:cubicBezTo>
                  <a:pt x="2773618" y="300474"/>
                  <a:pt x="2766933" y="301218"/>
                  <a:pt x="2764148" y="300722"/>
                </a:cubicBezTo>
                <a:lnTo>
                  <a:pt x="2764152" y="300419"/>
                </a:lnTo>
                <a:lnTo>
                  <a:pt x="2769161" y="299792"/>
                </a:lnTo>
                <a:cubicBezTo>
                  <a:pt x="2773618" y="299235"/>
                  <a:pt x="2779560" y="298491"/>
                  <a:pt x="2787482" y="297499"/>
                </a:cubicBezTo>
                <a:close/>
                <a:moveTo>
                  <a:pt x="4998304" y="277696"/>
                </a:moveTo>
                <a:lnTo>
                  <a:pt x="4998401" y="277728"/>
                </a:lnTo>
                <a:cubicBezTo>
                  <a:pt x="5003600" y="280145"/>
                  <a:pt x="4990974" y="278658"/>
                  <a:pt x="4993945" y="281633"/>
                </a:cubicBezTo>
                <a:close/>
                <a:moveTo>
                  <a:pt x="2864729" y="269733"/>
                </a:moveTo>
                <a:lnTo>
                  <a:pt x="2870670" y="269733"/>
                </a:lnTo>
                <a:cubicBezTo>
                  <a:pt x="2868690" y="271716"/>
                  <a:pt x="2866709" y="271716"/>
                  <a:pt x="2865224" y="270724"/>
                </a:cubicBezTo>
                <a:close/>
                <a:moveTo>
                  <a:pt x="4659585" y="256713"/>
                </a:moveTo>
                <a:lnTo>
                  <a:pt x="4657231" y="261799"/>
                </a:lnTo>
                <a:lnTo>
                  <a:pt x="4656052" y="258471"/>
                </a:lnTo>
                <a:close/>
                <a:moveTo>
                  <a:pt x="4661193" y="254858"/>
                </a:moveTo>
                <a:cubicBezTo>
                  <a:pt x="4662678" y="254362"/>
                  <a:pt x="4663173" y="254610"/>
                  <a:pt x="4660574" y="256221"/>
                </a:cubicBezTo>
                <a:lnTo>
                  <a:pt x="4659585" y="256713"/>
                </a:lnTo>
                <a:lnTo>
                  <a:pt x="4660168" y="255454"/>
                </a:lnTo>
                <a:close/>
                <a:moveTo>
                  <a:pt x="2814423" y="228265"/>
                </a:moveTo>
                <a:lnTo>
                  <a:pt x="2817935" y="228950"/>
                </a:lnTo>
                <a:cubicBezTo>
                  <a:pt x="2824620" y="231554"/>
                  <a:pt x="2811250" y="233041"/>
                  <a:pt x="2811250" y="230066"/>
                </a:cubicBezTo>
                <a:close/>
                <a:moveTo>
                  <a:pt x="2244780" y="226099"/>
                </a:moveTo>
                <a:lnTo>
                  <a:pt x="2243354" y="226813"/>
                </a:lnTo>
                <a:lnTo>
                  <a:pt x="2238095" y="227215"/>
                </a:lnTo>
                <a:cubicBezTo>
                  <a:pt x="2231411" y="226843"/>
                  <a:pt x="2244780" y="223124"/>
                  <a:pt x="2244780" y="226099"/>
                </a:cubicBezTo>
                <a:close/>
                <a:moveTo>
                  <a:pt x="2830562" y="219654"/>
                </a:moveTo>
                <a:lnTo>
                  <a:pt x="2827625" y="220769"/>
                </a:lnTo>
                <a:lnTo>
                  <a:pt x="2829262" y="219840"/>
                </a:lnTo>
                <a:cubicBezTo>
                  <a:pt x="2831924" y="218538"/>
                  <a:pt x="2831800" y="218910"/>
                  <a:pt x="2830562" y="219654"/>
                </a:cubicBezTo>
                <a:close/>
                <a:moveTo>
                  <a:pt x="1111839" y="214199"/>
                </a:moveTo>
                <a:cubicBezTo>
                  <a:pt x="1111839" y="214199"/>
                  <a:pt x="1111839" y="214199"/>
                  <a:pt x="1107878" y="218166"/>
                </a:cubicBezTo>
                <a:cubicBezTo>
                  <a:pt x="1107878" y="218166"/>
                  <a:pt x="1107878" y="218166"/>
                  <a:pt x="1096489" y="220150"/>
                </a:cubicBezTo>
                <a:lnTo>
                  <a:pt x="1095310" y="220355"/>
                </a:lnTo>
                <a:lnTo>
                  <a:pt x="1103978" y="215315"/>
                </a:lnTo>
                <a:cubicBezTo>
                  <a:pt x="1108868" y="213208"/>
                  <a:pt x="1112829" y="212216"/>
                  <a:pt x="1111839" y="214199"/>
                </a:cubicBezTo>
                <a:close/>
                <a:moveTo>
                  <a:pt x="1169008" y="211315"/>
                </a:moveTo>
                <a:lnTo>
                  <a:pt x="1169278" y="211720"/>
                </a:lnTo>
                <a:cubicBezTo>
                  <a:pt x="1169773" y="212960"/>
                  <a:pt x="1169773" y="213580"/>
                  <a:pt x="1168907" y="211906"/>
                </a:cubicBezTo>
                <a:lnTo>
                  <a:pt x="1168878" y="211836"/>
                </a:lnTo>
                <a:close/>
                <a:moveTo>
                  <a:pt x="3100428" y="204779"/>
                </a:moveTo>
                <a:cubicBezTo>
                  <a:pt x="3100428" y="206266"/>
                  <a:pt x="3098447" y="210233"/>
                  <a:pt x="3100428" y="210233"/>
                </a:cubicBezTo>
                <a:cubicBezTo>
                  <a:pt x="3100428" y="210233"/>
                  <a:pt x="3100428" y="210233"/>
                  <a:pt x="3100428" y="208249"/>
                </a:cubicBezTo>
                <a:lnTo>
                  <a:pt x="3100428" y="204779"/>
                </a:lnTo>
                <a:close/>
                <a:moveTo>
                  <a:pt x="1476068" y="202728"/>
                </a:moveTo>
                <a:lnTo>
                  <a:pt x="1475786" y="203291"/>
                </a:lnTo>
                <a:lnTo>
                  <a:pt x="1474333" y="206202"/>
                </a:lnTo>
                <a:lnTo>
                  <a:pt x="1471330" y="206266"/>
                </a:lnTo>
                <a:cubicBezTo>
                  <a:pt x="1469844" y="205770"/>
                  <a:pt x="1469597" y="204779"/>
                  <a:pt x="1472939" y="203415"/>
                </a:cubicBezTo>
                <a:close/>
                <a:moveTo>
                  <a:pt x="1476282" y="202299"/>
                </a:moveTo>
                <a:lnTo>
                  <a:pt x="1476364" y="202663"/>
                </a:lnTo>
                <a:lnTo>
                  <a:pt x="1476068" y="202728"/>
                </a:lnTo>
                <a:close/>
                <a:moveTo>
                  <a:pt x="1464811" y="198333"/>
                </a:moveTo>
                <a:lnTo>
                  <a:pt x="1467368" y="198333"/>
                </a:lnTo>
                <a:cubicBezTo>
                  <a:pt x="1468359" y="198333"/>
                  <a:pt x="1468359" y="198333"/>
                  <a:pt x="1468359" y="198333"/>
                </a:cubicBezTo>
                <a:lnTo>
                  <a:pt x="1465522" y="199459"/>
                </a:lnTo>
                <a:close/>
                <a:moveTo>
                  <a:pt x="1218795" y="198333"/>
                </a:moveTo>
                <a:cubicBezTo>
                  <a:pt x="1218795" y="198333"/>
                  <a:pt x="1218795" y="198333"/>
                  <a:pt x="1218795" y="199820"/>
                </a:cubicBezTo>
                <a:lnTo>
                  <a:pt x="1218795" y="205164"/>
                </a:lnTo>
                <a:lnTo>
                  <a:pt x="1218609" y="205151"/>
                </a:lnTo>
                <a:cubicBezTo>
                  <a:pt x="1218547" y="204283"/>
                  <a:pt x="1218795" y="202300"/>
                  <a:pt x="1218795" y="198333"/>
                </a:cubicBezTo>
                <a:close/>
                <a:moveTo>
                  <a:pt x="1163336" y="198333"/>
                </a:moveTo>
                <a:cubicBezTo>
                  <a:pt x="1167298" y="198333"/>
                  <a:pt x="1167298" y="198333"/>
                  <a:pt x="1167298" y="198333"/>
                </a:cubicBezTo>
                <a:cubicBezTo>
                  <a:pt x="1171259" y="202299"/>
                  <a:pt x="1171259" y="202299"/>
                  <a:pt x="1171259" y="202299"/>
                </a:cubicBezTo>
                <a:lnTo>
                  <a:pt x="1169008" y="211315"/>
                </a:lnTo>
                <a:lnTo>
                  <a:pt x="1168111" y="209967"/>
                </a:lnTo>
                <a:close/>
                <a:moveTo>
                  <a:pt x="1462912" y="196845"/>
                </a:moveTo>
                <a:cubicBezTo>
                  <a:pt x="1462664" y="196102"/>
                  <a:pt x="1463036" y="195978"/>
                  <a:pt x="1464459" y="197775"/>
                </a:cubicBezTo>
                <a:lnTo>
                  <a:pt x="1464811" y="198333"/>
                </a:lnTo>
                <a:lnTo>
                  <a:pt x="1464068" y="198333"/>
                </a:lnTo>
                <a:close/>
                <a:moveTo>
                  <a:pt x="1277720" y="195358"/>
                </a:moveTo>
                <a:cubicBezTo>
                  <a:pt x="1280196" y="195358"/>
                  <a:pt x="1282176" y="196350"/>
                  <a:pt x="1282176" y="198333"/>
                </a:cubicBezTo>
                <a:lnTo>
                  <a:pt x="1276894" y="195688"/>
                </a:lnTo>
                <a:close/>
                <a:moveTo>
                  <a:pt x="1272162" y="193319"/>
                </a:moveTo>
                <a:lnTo>
                  <a:pt x="1276894" y="195688"/>
                </a:lnTo>
                <a:lnTo>
                  <a:pt x="1271069" y="198022"/>
                </a:lnTo>
                <a:lnTo>
                  <a:pt x="1268312" y="197837"/>
                </a:lnTo>
                <a:close/>
                <a:moveTo>
                  <a:pt x="3158462" y="185241"/>
                </a:moveTo>
                <a:lnTo>
                  <a:pt x="3158189" y="185789"/>
                </a:lnTo>
                <a:lnTo>
                  <a:pt x="3157550" y="186061"/>
                </a:lnTo>
                <a:close/>
                <a:moveTo>
                  <a:pt x="1274254" y="182466"/>
                </a:moveTo>
                <a:lnTo>
                  <a:pt x="1279700" y="182466"/>
                </a:lnTo>
                <a:cubicBezTo>
                  <a:pt x="1282176" y="182466"/>
                  <a:pt x="1282176" y="182466"/>
                  <a:pt x="1282176" y="182466"/>
                </a:cubicBezTo>
                <a:cubicBezTo>
                  <a:pt x="1282176" y="190400"/>
                  <a:pt x="1282176" y="190400"/>
                  <a:pt x="1282176" y="190400"/>
                </a:cubicBezTo>
                <a:cubicBezTo>
                  <a:pt x="1279205" y="190400"/>
                  <a:pt x="1275244" y="191639"/>
                  <a:pt x="1272273" y="193189"/>
                </a:cubicBezTo>
                <a:lnTo>
                  <a:pt x="1272162" y="193319"/>
                </a:lnTo>
                <a:lnTo>
                  <a:pt x="1268312" y="191391"/>
                </a:lnTo>
                <a:cubicBezTo>
                  <a:pt x="1266331" y="190400"/>
                  <a:pt x="1266331" y="190400"/>
                  <a:pt x="1266331" y="190400"/>
                </a:cubicBezTo>
                <a:cubicBezTo>
                  <a:pt x="1270292" y="190400"/>
                  <a:pt x="1270292" y="186433"/>
                  <a:pt x="1274254" y="186433"/>
                </a:cubicBezTo>
                <a:cubicBezTo>
                  <a:pt x="1274254" y="182466"/>
                  <a:pt x="1274254" y="182466"/>
                  <a:pt x="1274254" y="182466"/>
                </a:cubicBezTo>
                <a:close/>
                <a:moveTo>
                  <a:pt x="5057326" y="174533"/>
                </a:moveTo>
                <a:cubicBezTo>
                  <a:pt x="5057326" y="174533"/>
                  <a:pt x="5057326" y="174533"/>
                  <a:pt x="5033558" y="186433"/>
                </a:cubicBezTo>
                <a:cubicBezTo>
                  <a:pt x="5033558" y="186433"/>
                  <a:pt x="5033558" y="186433"/>
                  <a:pt x="5032568" y="185937"/>
                </a:cubicBezTo>
                <a:lnTo>
                  <a:pt x="5027110" y="183204"/>
                </a:lnTo>
                <a:lnTo>
                  <a:pt x="5036034" y="177012"/>
                </a:lnTo>
                <a:cubicBezTo>
                  <a:pt x="5045442" y="174533"/>
                  <a:pt x="5053365" y="178500"/>
                  <a:pt x="5057326" y="174533"/>
                </a:cubicBezTo>
                <a:close/>
                <a:moveTo>
                  <a:pt x="3163809" y="174533"/>
                </a:moveTo>
                <a:cubicBezTo>
                  <a:pt x="3167770" y="174533"/>
                  <a:pt x="3169751" y="174533"/>
                  <a:pt x="3170741" y="174533"/>
                </a:cubicBezTo>
                <a:lnTo>
                  <a:pt x="3171037" y="174533"/>
                </a:lnTo>
                <a:lnTo>
                  <a:pt x="3164861" y="179491"/>
                </a:lnTo>
                <a:lnTo>
                  <a:pt x="3158462" y="185241"/>
                </a:lnTo>
                <a:lnTo>
                  <a:pt x="3162819" y="176516"/>
                </a:lnTo>
                <a:cubicBezTo>
                  <a:pt x="3163809" y="174533"/>
                  <a:pt x="3163809" y="174533"/>
                  <a:pt x="3163809" y="174533"/>
                </a:cubicBezTo>
                <a:close/>
                <a:moveTo>
                  <a:pt x="3359657" y="159142"/>
                </a:moveTo>
                <a:lnTo>
                  <a:pt x="3353953" y="170566"/>
                </a:lnTo>
                <a:cubicBezTo>
                  <a:pt x="3351972" y="164616"/>
                  <a:pt x="3352963" y="161641"/>
                  <a:pt x="3354943" y="160154"/>
                </a:cubicBezTo>
                <a:close/>
                <a:moveTo>
                  <a:pt x="2927677" y="104931"/>
                </a:moveTo>
                <a:cubicBezTo>
                  <a:pt x="2941232" y="103629"/>
                  <a:pt x="2915236" y="114041"/>
                  <a:pt x="2918206" y="111067"/>
                </a:cubicBezTo>
                <a:cubicBezTo>
                  <a:pt x="2918206" y="111067"/>
                  <a:pt x="2918206" y="111067"/>
                  <a:pt x="2926129" y="107100"/>
                </a:cubicBezTo>
                <a:cubicBezTo>
                  <a:pt x="2926129" y="107100"/>
                  <a:pt x="2926129" y="107100"/>
                  <a:pt x="2925139" y="106604"/>
                </a:cubicBezTo>
                <a:lnTo>
                  <a:pt x="2923532" y="105799"/>
                </a:lnTo>
                <a:close/>
                <a:moveTo>
                  <a:pt x="4874958" y="71547"/>
                </a:moveTo>
                <a:lnTo>
                  <a:pt x="4873619" y="72887"/>
                </a:lnTo>
                <a:lnTo>
                  <a:pt x="4871780" y="74729"/>
                </a:lnTo>
                <a:lnTo>
                  <a:pt x="4860250" y="78837"/>
                </a:lnTo>
                <a:lnTo>
                  <a:pt x="4858115" y="79466"/>
                </a:lnTo>
                <a:lnTo>
                  <a:pt x="4858048" y="79415"/>
                </a:lnTo>
                <a:lnTo>
                  <a:pt x="4862849" y="77040"/>
                </a:lnTo>
                <a:close/>
                <a:moveTo>
                  <a:pt x="4875105" y="71400"/>
                </a:moveTo>
                <a:lnTo>
                  <a:pt x="4875105" y="71480"/>
                </a:lnTo>
                <a:lnTo>
                  <a:pt x="4874958" y="71547"/>
                </a:lnTo>
                <a:close/>
                <a:moveTo>
                  <a:pt x="3425752" y="56649"/>
                </a:moveTo>
                <a:cubicBezTo>
                  <a:pt x="3430704" y="56401"/>
                  <a:pt x="3425752" y="58632"/>
                  <a:pt x="3422781" y="58384"/>
                </a:cubicBezTo>
                <a:lnTo>
                  <a:pt x="3422200" y="57269"/>
                </a:lnTo>
                <a:close/>
                <a:moveTo>
                  <a:pt x="4847375" y="55533"/>
                </a:moveTo>
                <a:cubicBezTo>
                  <a:pt x="4851337" y="55533"/>
                  <a:pt x="4855298" y="55533"/>
                  <a:pt x="4859259" y="55533"/>
                </a:cubicBezTo>
                <a:cubicBezTo>
                  <a:pt x="4855298" y="67433"/>
                  <a:pt x="4855298" y="67433"/>
                  <a:pt x="4855298" y="67433"/>
                </a:cubicBezTo>
                <a:cubicBezTo>
                  <a:pt x="4847375" y="71400"/>
                  <a:pt x="4847375" y="71400"/>
                  <a:pt x="4847375" y="71400"/>
                </a:cubicBezTo>
                <a:cubicBezTo>
                  <a:pt x="4851337" y="67433"/>
                  <a:pt x="4851337" y="67433"/>
                  <a:pt x="4851337" y="67433"/>
                </a:cubicBezTo>
                <a:cubicBezTo>
                  <a:pt x="4843414" y="67433"/>
                  <a:pt x="4851337" y="67433"/>
                  <a:pt x="4847375" y="55533"/>
                </a:cubicBezTo>
                <a:close/>
                <a:moveTo>
                  <a:pt x="3452986" y="0"/>
                </a:moveTo>
                <a:cubicBezTo>
                  <a:pt x="3452986" y="19833"/>
                  <a:pt x="3452986" y="19833"/>
                  <a:pt x="3452986" y="19833"/>
                </a:cubicBezTo>
                <a:lnTo>
                  <a:pt x="3464870" y="35700"/>
                </a:lnTo>
                <a:cubicBezTo>
                  <a:pt x="3449025" y="39667"/>
                  <a:pt x="3449025" y="39667"/>
                  <a:pt x="3449025" y="39667"/>
                </a:cubicBezTo>
                <a:cubicBezTo>
                  <a:pt x="3445064" y="43633"/>
                  <a:pt x="3445064" y="43633"/>
                  <a:pt x="3445064" y="43633"/>
                </a:cubicBezTo>
                <a:cubicBezTo>
                  <a:pt x="3437141" y="39667"/>
                  <a:pt x="3437141" y="39667"/>
                  <a:pt x="3437141" y="39667"/>
                </a:cubicBezTo>
                <a:cubicBezTo>
                  <a:pt x="3421296" y="55533"/>
                  <a:pt x="3421296" y="55533"/>
                  <a:pt x="3421296" y="55533"/>
                </a:cubicBezTo>
                <a:lnTo>
                  <a:pt x="3422200" y="57269"/>
                </a:lnTo>
                <a:lnTo>
                  <a:pt x="3409412" y="59500"/>
                </a:lnTo>
                <a:cubicBezTo>
                  <a:pt x="3429218" y="67433"/>
                  <a:pt x="3429218" y="67433"/>
                  <a:pt x="3429218" y="67433"/>
                </a:cubicBezTo>
                <a:cubicBezTo>
                  <a:pt x="3397528" y="83300"/>
                  <a:pt x="3397528" y="83300"/>
                  <a:pt x="3397528" y="83300"/>
                </a:cubicBezTo>
                <a:cubicBezTo>
                  <a:pt x="3405450" y="71400"/>
                  <a:pt x="3405450" y="71400"/>
                  <a:pt x="3405450" y="71400"/>
                </a:cubicBezTo>
                <a:lnTo>
                  <a:pt x="3407930" y="70680"/>
                </a:lnTo>
                <a:lnTo>
                  <a:pt x="3413806" y="73631"/>
                </a:lnTo>
                <a:cubicBezTo>
                  <a:pt x="3420120" y="76110"/>
                  <a:pt x="3414302" y="71648"/>
                  <a:pt x="3409721" y="70160"/>
                </a:cubicBezTo>
                <a:lnTo>
                  <a:pt x="3407930" y="70680"/>
                </a:lnTo>
                <a:lnTo>
                  <a:pt x="3393566" y="63467"/>
                </a:lnTo>
                <a:cubicBezTo>
                  <a:pt x="3385644" y="75367"/>
                  <a:pt x="3385644" y="75367"/>
                  <a:pt x="3385644" y="75367"/>
                </a:cubicBezTo>
                <a:cubicBezTo>
                  <a:pt x="3381682" y="75367"/>
                  <a:pt x="3385644" y="91233"/>
                  <a:pt x="3377721" y="71400"/>
                </a:cubicBezTo>
                <a:cubicBezTo>
                  <a:pt x="3373760" y="75367"/>
                  <a:pt x="3373760" y="75367"/>
                  <a:pt x="3373760" y="75367"/>
                </a:cubicBezTo>
                <a:cubicBezTo>
                  <a:pt x="3385644" y="87266"/>
                  <a:pt x="3385644" y="87266"/>
                  <a:pt x="3385644" y="87266"/>
                </a:cubicBezTo>
                <a:cubicBezTo>
                  <a:pt x="3369798" y="103133"/>
                  <a:pt x="3369798" y="103133"/>
                  <a:pt x="3369798" y="103133"/>
                </a:cubicBezTo>
                <a:cubicBezTo>
                  <a:pt x="3397528" y="111067"/>
                  <a:pt x="3397528" y="111067"/>
                  <a:pt x="3397528" y="111067"/>
                </a:cubicBezTo>
                <a:cubicBezTo>
                  <a:pt x="3405450" y="111067"/>
                  <a:pt x="3405450" y="111067"/>
                  <a:pt x="3405450" y="111067"/>
                </a:cubicBezTo>
                <a:cubicBezTo>
                  <a:pt x="3409412" y="115033"/>
                  <a:pt x="3385644" y="130900"/>
                  <a:pt x="3413373" y="119000"/>
                </a:cubicBezTo>
                <a:cubicBezTo>
                  <a:pt x="3409412" y="119000"/>
                  <a:pt x="3401489" y="122966"/>
                  <a:pt x="3413373" y="134866"/>
                </a:cubicBezTo>
                <a:cubicBezTo>
                  <a:pt x="3409412" y="134866"/>
                  <a:pt x="3397528" y="138833"/>
                  <a:pt x="3413373" y="150733"/>
                </a:cubicBezTo>
                <a:cubicBezTo>
                  <a:pt x="3413373" y="154700"/>
                  <a:pt x="3413373" y="154700"/>
                  <a:pt x="3413373" y="154700"/>
                </a:cubicBezTo>
                <a:cubicBezTo>
                  <a:pt x="3409412" y="158666"/>
                  <a:pt x="3409412" y="158666"/>
                  <a:pt x="3409412" y="158666"/>
                </a:cubicBezTo>
                <a:cubicBezTo>
                  <a:pt x="3405450" y="146766"/>
                  <a:pt x="3405450" y="146766"/>
                  <a:pt x="3405450" y="146766"/>
                </a:cubicBezTo>
                <a:cubicBezTo>
                  <a:pt x="3385644" y="142800"/>
                  <a:pt x="3385644" y="142800"/>
                  <a:pt x="3385644" y="142800"/>
                </a:cubicBezTo>
                <a:cubicBezTo>
                  <a:pt x="3361876" y="158666"/>
                  <a:pt x="3361876" y="158666"/>
                  <a:pt x="3361876" y="158666"/>
                </a:cubicBezTo>
                <a:lnTo>
                  <a:pt x="3359657" y="159142"/>
                </a:lnTo>
                <a:lnTo>
                  <a:pt x="3363114" y="152220"/>
                </a:lnTo>
                <a:cubicBezTo>
                  <a:pt x="3369798" y="138833"/>
                  <a:pt x="3369798" y="138833"/>
                  <a:pt x="3369798" y="138833"/>
                </a:cubicBezTo>
                <a:cubicBezTo>
                  <a:pt x="3342069" y="146766"/>
                  <a:pt x="3342069" y="146766"/>
                  <a:pt x="3342069" y="146766"/>
                </a:cubicBezTo>
                <a:cubicBezTo>
                  <a:pt x="3334146" y="158666"/>
                  <a:pt x="3334146" y="158666"/>
                  <a:pt x="3334146" y="158666"/>
                </a:cubicBezTo>
                <a:cubicBezTo>
                  <a:pt x="3330185" y="158666"/>
                  <a:pt x="3326224" y="170566"/>
                  <a:pt x="3322262" y="162633"/>
                </a:cubicBezTo>
                <a:cubicBezTo>
                  <a:pt x="3318301" y="182466"/>
                  <a:pt x="3318301" y="182466"/>
                  <a:pt x="3318301" y="182466"/>
                </a:cubicBezTo>
                <a:cubicBezTo>
                  <a:pt x="3274726" y="194366"/>
                  <a:pt x="3274726" y="194366"/>
                  <a:pt x="3274726" y="194366"/>
                </a:cubicBezTo>
                <a:cubicBezTo>
                  <a:pt x="3262842" y="218166"/>
                  <a:pt x="3262842" y="218166"/>
                  <a:pt x="3262842" y="218166"/>
                </a:cubicBezTo>
                <a:cubicBezTo>
                  <a:pt x="3227191" y="230066"/>
                  <a:pt x="3227191" y="230066"/>
                  <a:pt x="3227191" y="230066"/>
                </a:cubicBezTo>
                <a:cubicBezTo>
                  <a:pt x="3219268" y="249899"/>
                  <a:pt x="3219268" y="249899"/>
                  <a:pt x="3219268" y="249899"/>
                </a:cubicBezTo>
                <a:cubicBezTo>
                  <a:pt x="3199461" y="261799"/>
                  <a:pt x="3199461" y="261799"/>
                  <a:pt x="3199461" y="261799"/>
                </a:cubicBezTo>
                <a:cubicBezTo>
                  <a:pt x="3191539" y="257833"/>
                  <a:pt x="3191539" y="257833"/>
                  <a:pt x="3191539" y="257833"/>
                </a:cubicBezTo>
                <a:cubicBezTo>
                  <a:pt x="3187577" y="261799"/>
                  <a:pt x="3187577" y="261799"/>
                  <a:pt x="3187577" y="261799"/>
                </a:cubicBezTo>
                <a:cubicBezTo>
                  <a:pt x="3183616" y="281633"/>
                  <a:pt x="3183616" y="281633"/>
                  <a:pt x="3183616" y="281633"/>
                </a:cubicBezTo>
                <a:cubicBezTo>
                  <a:pt x="3171732" y="289566"/>
                  <a:pt x="3171732" y="289566"/>
                  <a:pt x="3171732" y="289566"/>
                </a:cubicBezTo>
                <a:cubicBezTo>
                  <a:pt x="3151925" y="289566"/>
                  <a:pt x="3151925" y="289566"/>
                  <a:pt x="3151925" y="289566"/>
                </a:cubicBezTo>
                <a:cubicBezTo>
                  <a:pt x="3144003" y="293533"/>
                  <a:pt x="3147964" y="301466"/>
                  <a:pt x="3136080" y="305433"/>
                </a:cubicBezTo>
                <a:cubicBezTo>
                  <a:pt x="3140041" y="321299"/>
                  <a:pt x="3140041" y="321299"/>
                  <a:pt x="3140041" y="321299"/>
                </a:cubicBezTo>
                <a:cubicBezTo>
                  <a:pt x="3124196" y="329232"/>
                  <a:pt x="3124196" y="329232"/>
                  <a:pt x="3124196" y="329232"/>
                </a:cubicBezTo>
                <a:cubicBezTo>
                  <a:pt x="3096467" y="360966"/>
                  <a:pt x="3096467" y="360966"/>
                  <a:pt x="3096467" y="360966"/>
                </a:cubicBezTo>
                <a:cubicBezTo>
                  <a:pt x="3084583" y="364932"/>
                  <a:pt x="3084583" y="364932"/>
                  <a:pt x="3084583" y="364932"/>
                </a:cubicBezTo>
                <a:cubicBezTo>
                  <a:pt x="3080621" y="376832"/>
                  <a:pt x="3080621" y="376832"/>
                  <a:pt x="3080621" y="376832"/>
                </a:cubicBezTo>
                <a:cubicBezTo>
                  <a:pt x="3084583" y="380799"/>
                  <a:pt x="3084583" y="364932"/>
                  <a:pt x="3088544" y="380799"/>
                </a:cubicBezTo>
                <a:cubicBezTo>
                  <a:pt x="3092505" y="384766"/>
                  <a:pt x="3096467" y="372866"/>
                  <a:pt x="3100428" y="384766"/>
                </a:cubicBezTo>
                <a:cubicBezTo>
                  <a:pt x="3088544" y="392699"/>
                  <a:pt x="3088544" y="392699"/>
                  <a:pt x="3088544" y="392699"/>
                </a:cubicBezTo>
                <a:cubicBezTo>
                  <a:pt x="3080621" y="396666"/>
                  <a:pt x="3124196" y="372866"/>
                  <a:pt x="3080621" y="404599"/>
                </a:cubicBezTo>
                <a:cubicBezTo>
                  <a:pt x="3072699" y="416499"/>
                  <a:pt x="3072699" y="416499"/>
                  <a:pt x="3072699" y="416499"/>
                </a:cubicBezTo>
                <a:lnTo>
                  <a:pt x="3070419" y="412650"/>
                </a:lnTo>
                <a:lnTo>
                  <a:pt x="3076598" y="406458"/>
                </a:lnTo>
                <a:cubicBezTo>
                  <a:pt x="3083902" y="398277"/>
                  <a:pt x="3073132" y="405467"/>
                  <a:pt x="3069542" y="411169"/>
                </a:cubicBezTo>
                <a:lnTo>
                  <a:pt x="3070419" y="412650"/>
                </a:lnTo>
                <a:lnTo>
                  <a:pt x="3067337" y="415740"/>
                </a:lnTo>
                <a:cubicBezTo>
                  <a:pt x="3062857" y="419970"/>
                  <a:pt x="3056853" y="425424"/>
                  <a:pt x="3048931" y="432365"/>
                </a:cubicBezTo>
                <a:cubicBezTo>
                  <a:pt x="3037047" y="428399"/>
                  <a:pt x="3037047" y="428399"/>
                  <a:pt x="3037047" y="428399"/>
                </a:cubicBezTo>
                <a:cubicBezTo>
                  <a:pt x="3033085" y="424432"/>
                  <a:pt x="3052892" y="428399"/>
                  <a:pt x="3029124" y="424432"/>
                </a:cubicBezTo>
                <a:cubicBezTo>
                  <a:pt x="3025163" y="444265"/>
                  <a:pt x="3025163" y="444265"/>
                  <a:pt x="3025163" y="444265"/>
                </a:cubicBezTo>
                <a:cubicBezTo>
                  <a:pt x="3041008" y="436332"/>
                  <a:pt x="3041008" y="436332"/>
                  <a:pt x="3041008" y="436332"/>
                </a:cubicBezTo>
                <a:cubicBezTo>
                  <a:pt x="3041008" y="444265"/>
                  <a:pt x="3041008" y="444265"/>
                  <a:pt x="3041008" y="444265"/>
                </a:cubicBezTo>
                <a:cubicBezTo>
                  <a:pt x="3044969" y="448232"/>
                  <a:pt x="3044969" y="448232"/>
                  <a:pt x="3044969" y="448232"/>
                </a:cubicBezTo>
                <a:cubicBezTo>
                  <a:pt x="3037047" y="452199"/>
                  <a:pt x="3037047" y="452199"/>
                  <a:pt x="3037047" y="452199"/>
                </a:cubicBezTo>
                <a:cubicBezTo>
                  <a:pt x="3044969" y="460132"/>
                  <a:pt x="3044969" y="460132"/>
                  <a:pt x="3044969" y="460132"/>
                </a:cubicBezTo>
                <a:cubicBezTo>
                  <a:pt x="3041008" y="464099"/>
                  <a:pt x="3041008" y="464099"/>
                  <a:pt x="3041008" y="464099"/>
                </a:cubicBezTo>
                <a:cubicBezTo>
                  <a:pt x="3056853" y="460132"/>
                  <a:pt x="3056853" y="460132"/>
                  <a:pt x="3056853" y="460132"/>
                </a:cubicBezTo>
                <a:cubicBezTo>
                  <a:pt x="3060815" y="456165"/>
                  <a:pt x="3060815" y="456165"/>
                  <a:pt x="3060815" y="456165"/>
                </a:cubicBezTo>
                <a:cubicBezTo>
                  <a:pt x="3064776" y="460132"/>
                  <a:pt x="3064776" y="460132"/>
                  <a:pt x="3064776" y="460132"/>
                </a:cubicBezTo>
                <a:cubicBezTo>
                  <a:pt x="3052892" y="468065"/>
                  <a:pt x="3052892" y="468065"/>
                  <a:pt x="3052892" y="468065"/>
                </a:cubicBezTo>
                <a:cubicBezTo>
                  <a:pt x="3060815" y="472032"/>
                  <a:pt x="3060815" y="472032"/>
                  <a:pt x="3060815" y="472032"/>
                </a:cubicBezTo>
                <a:cubicBezTo>
                  <a:pt x="3054873" y="475999"/>
                  <a:pt x="3051902" y="477982"/>
                  <a:pt x="3050416" y="478974"/>
                </a:cubicBezTo>
                <a:lnTo>
                  <a:pt x="3050011" y="479244"/>
                </a:lnTo>
                <a:lnTo>
                  <a:pt x="3050416" y="477486"/>
                </a:lnTo>
                <a:cubicBezTo>
                  <a:pt x="3049921" y="477982"/>
                  <a:pt x="3048931" y="479965"/>
                  <a:pt x="3048931" y="479965"/>
                </a:cubicBezTo>
                <a:lnTo>
                  <a:pt x="3050011" y="479244"/>
                </a:lnTo>
                <a:lnTo>
                  <a:pt x="3048931" y="483932"/>
                </a:lnTo>
                <a:cubicBezTo>
                  <a:pt x="3041008" y="475999"/>
                  <a:pt x="3041008" y="475999"/>
                  <a:pt x="3041008" y="475999"/>
                </a:cubicBezTo>
                <a:cubicBezTo>
                  <a:pt x="3041008" y="491865"/>
                  <a:pt x="3041008" y="491865"/>
                  <a:pt x="3041008" y="491865"/>
                </a:cubicBezTo>
                <a:cubicBezTo>
                  <a:pt x="3021201" y="499799"/>
                  <a:pt x="3021201" y="499799"/>
                  <a:pt x="3021201" y="499799"/>
                </a:cubicBezTo>
                <a:cubicBezTo>
                  <a:pt x="3009317" y="499799"/>
                  <a:pt x="3009317" y="499799"/>
                  <a:pt x="3009317" y="499799"/>
                </a:cubicBezTo>
                <a:cubicBezTo>
                  <a:pt x="2989510" y="515665"/>
                  <a:pt x="2989510" y="515665"/>
                  <a:pt x="2989510" y="515665"/>
                </a:cubicBezTo>
                <a:cubicBezTo>
                  <a:pt x="2989510" y="523599"/>
                  <a:pt x="2989510" y="523599"/>
                  <a:pt x="2989510" y="523599"/>
                </a:cubicBezTo>
                <a:cubicBezTo>
                  <a:pt x="2965742" y="527565"/>
                  <a:pt x="2965742" y="527565"/>
                  <a:pt x="2965742" y="527565"/>
                </a:cubicBezTo>
                <a:cubicBezTo>
                  <a:pt x="2957820" y="539465"/>
                  <a:pt x="2957820" y="539465"/>
                  <a:pt x="2957820" y="539465"/>
                </a:cubicBezTo>
                <a:cubicBezTo>
                  <a:pt x="2965742" y="543432"/>
                  <a:pt x="2965742" y="543432"/>
                  <a:pt x="2965742" y="543432"/>
                </a:cubicBezTo>
                <a:cubicBezTo>
                  <a:pt x="2934052" y="563265"/>
                  <a:pt x="2934052" y="563265"/>
                  <a:pt x="2934052" y="563265"/>
                </a:cubicBezTo>
                <a:cubicBezTo>
                  <a:pt x="2918206" y="551365"/>
                  <a:pt x="2918206" y="551365"/>
                  <a:pt x="2918206" y="551365"/>
                </a:cubicBezTo>
                <a:cubicBezTo>
                  <a:pt x="2898400" y="571198"/>
                  <a:pt x="2898400" y="571198"/>
                  <a:pt x="2898400" y="571198"/>
                </a:cubicBezTo>
                <a:lnTo>
                  <a:pt x="2905775" y="578584"/>
                </a:lnTo>
                <a:lnTo>
                  <a:pt x="2904772" y="579196"/>
                </a:lnTo>
                <a:lnTo>
                  <a:pt x="2894438" y="583098"/>
                </a:lnTo>
                <a:cubicBezTo>
                  <a:pt x="2894438" y="583098"/>
                  <a:pt x="2894438" y="579132"/>
                  <a:pt x="2898400" y="579132"/>
                </a:cubicBezTo>
                <a:cubicBezTo>
                  <a:pt x="2894438" y="575165"/>
                  <a:pt x="2894438" y="575165"/>
                  <a:pt x="2894438" y="575165"/>
                </a:cubicBezTo>
                <a:cubicBezTo>
                  <a:pt x="2882554" y="583098"/>
                  <a:pt x="2882554" y="583098"/>
                  <a:pt x="2882554" y="583098"/>
                </a:cubicBezTo>
                <a:cubicBezTo>
                  <a:pt x="2882554" y="587065"/>
                  <a:pt x="2882554" y="587065"/>
                  <a:pt x="2882554" y="587065"/>
                </a:cubicBezTo>
                <a:cubicBezTo>
                  <a:pt x="2894438" y="591032"/>
                  <a:pt x="2894438" y="591032"/>
                  <a:pt x="2894438" y="591032"/>
                </a:cubicBezTo>
                <a:cubicBezTo>
                  <a:pt x="2882554" y="591032"/>
                  <a:pt x="2882554" y="591032"/>
                  <a:pt x="2882554" y="591032"/>
                </a:cubicBezTo>
                <a:cubicBezTo>
                  <a:pt x="2886516" y="598965"/>
                  <a:pt x="2886516" y="598965"/>
                  <a:pt x="2886516" y="598965"/>
                </a:cubicBezTo>
                <a:cubicBezTo>
                  <a:pt x="2874632" y="602932"/>
                  <a:pt x="2874632" y="602932"/>
                  <a:pt x="2874632" y="602932"/>
                </a:cubicBezTo>
                <a:cubicBezTo>
                  <a:pt x="2874632" y="606898"/>
                  <a:pt x="2874632" y="606898"/>
                  <a:pt x="2874632" y="606898"/>
                </a:cubicBezTo>
                <a:cubicBezTo>
                  <a:pt x="2890477" y="606898"/>
                  <a:pt x="2890477" y="606898"/>
                  <a:pt x="2890477" y="606898"/>
                </a:cubicBezTo>
                <a:cubicBezTo>
                  <a:pt x="2914245" y="587065"/>
                  <a:pt x="2914245" y="587065"/>
                  <a:pt x="2914245" y="587065"/>
                </a:cubicBezTo>
                <a:cubicBezTo>
                  <a:pt x="2934052" y="587065"/>
                  <a:pt x="2934052" y="587065"/>
                  <a:pt x="2934052" y="587065"/>
                </a:cubicBezTo>
                <a:cubicBezTo>
                  <a:pt x="2969704" y="563265"/>
                  <a:pt x="2969704" y="563265"/>
                  <a:pt x="2969704" y="563265"/>
                </a:cubicBezTo>
                <a:cubicBezTo>
                  <a:pt x="2981588" y="571198"/>
                  <a:pt x="2981588" y="571198"/>
                  <a:pt x="2981588" y="571198"/>
                </a:cubicBezTo>
                <a:cubicBezTo>
                  <a:pt x="3001394" y="555332"/>
                  <a:pt x="3001394" y="555332"/>
                  <a:pt x="3001394" y="555332"/>
                </a:cubicBezTo>
                <a:cubicBezTo>
                  <a:pt x="3025163" y="559298"/>
                  <a:pt x="3025163" y="559298"/>
                  <a:pt x="3025163" y="559298"/>
                </a:cubicBezTo>
                <a:cubicBezTo>
                  <a:pt x="3029124" y="559298"/>
                  <a:pt x="3041008" y="555332"/>
                  <a:pt x="3025163" y="547398"/>
                </a:cubicBezTo>
                <a:cubicBezTo>
                  <a:pt x="3025163" y="543432"/>
                  <a:pt x="3025163" y="543432"/>
                  <a:pt x="3025163" y="543432"/>
                </a:cubicBezTo>
                <a:cubicBezTo>
                  <a:pt x="3068737" y="515665"/>
                  <a:pt x="3068737" y="515665"/>
                  <a:pt x="3068737" y="515665"/>
                </a:cubicBezTo>
                <a:cubicBezTo>
                  <a:pt x="3084583" y="515665"/>
                  <a:pt x="3060815" y="495832"/>
                  <a:pt x="3092505" y="499799"/>
                </a:cubicBezTo>
                <a:cubicBezTo>
                  <a:pt x="3100428" y="495832"/>
                  <a:pt x="3100428" y="495832"/>
                  <a:pt x="3100428" y="495832"/>
                </a:cubicBezTo>
                <a:cubicBezTo>
                  <a:pt x="3092505" y="491865"/>
                  <a:pt x="3092505" y="491865"/>
                  <a:pt x="3092505" y="491865"/>
                </a:cubicBezTo>
                <a:cubicBezTo>
                  <a:pt x="3104389" y="479965"/>
                  <a:pt x="3104389" y="479965"/>
                  <a:pt x="3104389" y="479965"/>
                </a:cubicBezTo>
                <a:cubicBezTo>
                  <a:pt x="3120235" y="479965"/>
                  <a:pt x="3120235" y="479965"/>
                  <a:pt x="3120235" y="479965"/>
                </a:cubicBezTo>
                <a:cubicBezTo>
                  <a:pt x="3132119" y="464099"/>
                  <a:pt x="3132119" y="464099"/>
                  <a:pt x="3132119" y="464099"/>
                </a:cubicBezTo>
                <a:cubicBezTo>
                  <a:pt x="3175693" y="428399"/>
                  <a:pt x="3175693" y="428399"/>
                  <a:pt x="3175693" y="428399"/>
                </a:cubicBezTo>
                <a:cubicBezTo>
                  <a:pt x="3183616" y="424432"/>
                  <a:pt x="3183616" y="424432"/>
                  <a:pt x="3183616" y="424432"/>
                </a:cubicBezTo>
                <a:cubicBezTo>
                  <a:pt x="3203423" y="396666"/>
                  <a:pt x="3203423" y="396666"/>
                  <a:pt x="3203423" y="396666"/>
                </a:cubicBezTo>
                <a:cubicBezTo>
                  <a:pt x="3215307" y="392699"/>
                  <a:pt x="3215307" y="392699"/>
                  <a:pt x="3215307" y="392699"/>
                </a:cubicBezTo>
                <a:cubicBezTo>
                  <a:pt x="3223229" y="384766"/>
                  <a:pt x="3223229" y="384766"/>
                  <a:pt x="3223229" y="384766"/>
                </a:cubicBezTo>
                <a:cubicBezTo>
                  <a:pt x="3211345" y="376832"/>
                  <a:pt x="3211345" y="376832"/>
                  <a:pt x="3211345" y="376832"/>
                </a:cubicBezTo>
                <a:cubicBezTo>
                  <a:pt x="3215307" y="364932"/>
                  <a:pt x="3215307" y="380799"/>
                  <a:pt x="3227191" y="372866"/>
                </a:cubicBezTo>
                <a:cubicBezTo>
                  <a:pt x="3223229" y="360966"/>
                  <a:pt x="3223229" y="360966"/>
                  <a:pt x="3223229" y="360966"/>
                </a:cubicBezTo>
                <a:cubicBezTo>
                  <a:pt x="3231152" y="349066"/>
                  <a:pt x="3231152" y="349066"/>
                  <a:pt x="3231152" y="349066"/>
                </a:cubicBezTo>
                <a:cubicBezTo>
                  <a:pt x="3262842" y="349066"/>
                  <a:pt x="3262842" y="349066"/>
                  <a:pt x="3262842" y="349066"/>
                </a:cubicBezTo>
                <a:cubicBezTo>
                  <a:pt x="3266804" y="345099"/>
                  <a:pt x="3266804" y="345099"/>
                  <a:pt x="3266804" y="345099"/>
                </a:cubicBezTo>
                <a:cubicBezTo>
                  <a:pt x="3262842" y="341132"/>
                  <a:pt x="3262842" y="341132"/>
                  <a:pt x="3262842" y="341132"/>
                </a:cubicBezTo>
                <a:cubicBezTo>
                  <a:pt x="3278688" y="345099"/>
                  <a:pt x="3278688" y="345099"/>
                  <a:pt x="3278688" y="345099"/>
                </a:cubicBezTo>
                <a:lnTo>
                  <a:pt x="3284471" y="342203"/>
                </a:lnTo>
                <a:lnTo>
                  <a:pt x="3286239" y="343426"/>
                </a:lnTo>
                <a:cubicBezTo>
                  <a:pt x="3287106" y="343612"/>
                  <a:pt x="3287601" y="343116"/>
                  <a:pt x="3286610" y="341132"/>
                </a:cubicBezTo>
                <a:cubicBezTo>
                  <a:pt x="3286610" y="341132"/>
                  <a:pt x="3286610" y="341132"/>
                  <a:pt x="3285620" y="341628"/>
                </a:cubicBezTo>
                <a:lnTo>
                  <a:pt x="3284471" y="342203"/>
                </a:lnTo>
                <a:lnTo>
                  <a:pt x="3283639" y="341628"/>
                </a:lnTo>
                <a:cubicBezTo>
                  <a:pt x="3282649" y="340141"/>
                  <a:pt x="3284630" y="339149"/>
                  <a:pt x="3298494" y="345099"/>
                </a:cubicBezTo>
                <a:cubicBezTo>
                  <a:pt x="3294533" y="321299"/>
                  <a:pt x="3294533" y="321299"/>
                  <a:pt x="3294533" y="321299"/>
                </a:cubicBezTo>
                <a:cubicBezTo>
                  <a:pt x="3290572" y="321299"/>
                  <a:pt x="3310378" y="313366"/>
                  <a:pt x="3286610" y="321299"/>
                </a:cubicBezTo>
                <a:cubicBezTo>
                  <a:pt x="3310378" y="301466"/>
                  <a:pt x="3310378" y="301466"/>
                  <a:pt x="3310378" y="301466"/>
                </a:cubicBezTo>
                <a:cubicBezTo>
                  <a:pt x="3361876" y="273699"/>
                  <a:pt x="3361876" y="273699"/>
                  <a:pt x="3361876" y="273699"/>
                </a:cubicBezTo>
                <a:cubicBezTo>
                  <a:pt x="3373760" y="281633"/>
                  <a:pt x="3373760" y="281633"/>
                  <a:pt x="3373760" y="281633"/>
                </a:cubicBezTo>
                <a:cubicBezTo>
                  <a:pt x="3389605" y="301466"/>
                  <a:pt x="3389605" y="301466"/>
                  <a:pt x="3389605" y="301466"/>
                </a:cubicBezTo>
                <a:cubicBezTo>
                  <a:pt x="3393566" y="301466"/>
                  <a:pt x="3393566" y="301466"/>
                  <a:pt x="3393566" y="301466"/>
                </a:cubicBezTo>
                <a:cubicBezTo>
                  <a:pt x="3393566" y="281633"/>
                  <a:pt x="3409412" y="297499"/>
                  <a:pt x="3425257" y="277666"/>
                </a:cubicBezTo>
                <a:cubicBezTo>
                  <a:pt x="3433180" y="281633"/>
                  <a:pt x="3433180" y="281633"/>
                  <a:pt x="3433180" y="281633"/>
                </a:cubicBezTo>
                <a:cubicBezTo>
                  <a:pt x="3425257" y="293533"/>
                  <a:pt x="3425257" y="293533"/>
                  <a:pt x="3425257" y="293533"/>
                </a:cubicBezTo>
                <a:cubicBezTo>
                  <a:pt x="3452986" y="285599"/>
                  <a:pt x="3452986" y="285599"/>
                  <a:pt x="3452986" y="285599"/>
                </a:cubicBezTo>
                <a:cubicBezTo>
                  <a:pt x="3452986" y="281633"/>
                  <a:pt x="3452986" y="281633"/>
                  <a:pt x="3452986" y="281633"/>
                </a:cubicBezTo>
                <a:cubicBezTo>
                  <a:pt x="3480716" y="265766"/>
                  <a:pt x="3480716" y="265766"/>
                  <a:pt x="3480716" y="265766"/>
                </a:cubicBezTo>
                <a:cubicBezTo>
                  <a:pt x="3516368" y="234033"/>
                  <a:pt x="3516368" y="234033"/>
                  <a:pt x="3516368" y="234033"/>
                </a:cubicBezTo>
                <a:cubicBezTo>
                  <a:pt x="3552020" y="226099"/>
                  <a:pt x="3552020" y="226099"/>
                  <a:pt x="3552020" y="226099"/>
                </a:cubicBezTo>
                <a:cubicBezTo>
                  <a:pt x="3587672" y="226099"/>
                  <a:pt x="3587672" y="226099"/>
                  <a:pt x="3587672" y="226099"/>
                </a:cubicBezTo>
                <a:cubicBezTo>
                  <a:pt x="3591633" y="230066"/>
                  <a:pt x="3591633" y="230066"/>
                  <a:pt x="3591633" y="230066"/>
                </a:cubicBezTo>
                <a:cubicBezTo>
                  <a:pt x="3559942" y="249899"/>
                  <a:pt x="3559942" y="249899"/>
                  <a:pt x="3559942" y="249899"/>
                </a:cubicBezTo>
                <a:cubicBezTo>
                  <a:pt x="3583710" y="249899"/>
                  <a:pt x="3583710" y="249899"/>
                  <a:pt x="3583710" y="249899"/>
                </a:cubicBezTo>
                <a:cubicBezTo>
                  <a:pt x="3575788" y="253866"/>
                  <a:pt x="3575788" y="253866"/>
                  <a:pt x="3575788" y="253866"/>
                </a:cubicBezTo>
                <a:cubicBezTo>
                  <a:pt x="3599556" y="261799"/>
                  <a:pt x="3599556" y="261799"/>
                  <a:pt x="3599556" y="261799"/>
                </a:cubicBezTo>
                <a:cubicBezTo>
                  <a:pt x="3599556" y="273699"/>
                  <a:pt x="3599556" y="273699"/>
                  <a:pt x="3599556" y="273699"/>
                </a:cubicBezTo>
                <a:cubicBezTo>
                  <a:pt x="3575788" y="281633"/>
                  <a:pt x="3575788" y="281633"/>
                  <a:pt x="3575788" y="281633"/>
                </a:cubicBezTo>
                <a:cubicBezTo>
                  <a:pt x="3563904" y="297499"/>
                  <a:pt x="3563904" y="297499"/>
                  <a:pt x="3563904" y="297499"/>
                </a:cubicBezTo>
                <a:cubicBezTo>
                  <a:pt x="3559942" y="289566"/>
                  <a:pt x="3559942" y="289566"/>
                  <a:pt x="3559942" y="289566"/>
                </a:cubicBezTo>
                <a:cubicBezTo>
                  <a:pt x="3536174" y="301466"/>
                  <a:pt x="3536174" y="301466"/>
                  <a:pt x="3536174" y="301466"/>
                </a:cubicBezTo>
                <a:cubicBezTo>
                  <a:pt x="3536174" y="305433"/>
                  <a:pt x="3540136" y="305433"/>
                  <a:pt x="3536174" y="309399"/>
                </a:cubicBezTo>
                <a:cubicBezTo>
                  <a:pt x="3508445" y="313366"/>
                  <a:pt x="3508445" y="313366"/>
                  <a:pt x="3508445" y="313366"/>
                </a:cubicBezTo>
                <a:cubicBezTo>
                  <a:pt x="3508445" y="309399"/>
                  <a:pt x="3500522" y="309399"/>
                  <a:pt x="3504484" y="321299"/>
                </a:cubicBezTo>
                <a:cubicBezTo>
                  <a:pt x="3516368" y="321299"/>
                  <a:pt x="3516368" y="321299"/>
                  <a:pt x="3516368" y="321299"/>
                </a:cubicBezTo>
                <a:cubicBezTo>
                  <a:pt x="3508445" y="325266"/>
                  <a:pt x="3508445" y="325266"/>
                  <a:pt x="3508445" y="325266"/>
                </a:cubicBezTo>
                <a:cubicBezTo>
                  <a:pt x="3496561" y="325266"/>
                  <a:pt x="3496561" y="325266"/>
                  <a:pt x="3496561" y="325266"/>
                </a:cubicBezTo>
                <a:cubicBezTo>
                  <a:pt x="3460909" y="349066"/>
                  <a:pt x="3460909" y="349066"/>
                  <a:pt x="3460909" y="349066"/>
                </a:cubicBezTo>
                <a:cubicBezTo>
                  <a:pt x="3413373" y="384766"/>
                  <a:pt x="3413373" y="384766"/>
                  <a:pt x="3413373" y="384766"/>
                </a:cubicBezTo>
                <a:cubicBezTo>
                  <a:pt x="3425257" y="388732"/>
                  <a:pt x="3425257" y="388732"/>
                  <a:pt x="3425257" y="388732"/>
                </a:cubicBezTo>
                <a:cubicBezTo>
                  <a:pt x="3429218" y="384766"/>
                  <a:pt x="3429218" y="384766"/>
                  <a:pt x="3429218" y="384766"/>
                </a:cubicBezTo>
                <a:cubicBezTo>
                  <a:pt x="3409412" y="408566"/>
                  <a:pt x="3409412" y="408566"/>
                  <a:pt x="3409412" y="408566"/>
                </a:cubicBezTo>
                <a:cubicBezTo>
                  <a:pt x="3409412" y="412532"/>
                  <a:pt x="3409412" y="412532"/>
                  <a:pt x="3409412" y="412532"/>
                </a:cubicBezTo>
                <a:cubicBezTo>
                  <a:pt x="3393566" y="396666"/>
                  <a:pt x="3393566" y="396666"/>
                  <a:pt x="3393566" y="396666"/>
                </a:cubicBezTo>
                <a:cubicBezTo>
                  <a:pt x="3381682" y="408566"/>
                  <a:pt x="3381682" y="408566"/>
                  <a:pt x="3381682" y="408566"/>
                </a:cubicBezTo>
                <a:cubicBezTo>
                  <a:pt x="3393566" y="416499"/>
                  <a:pt x="3393566" y="416499"/>
                  <a:pt x="3393566" y="416499"/>
                </a:cubicBezTo>
                <a:cubicBezTo>
                  <a:pt x="3393566" y="416499"/>
                  <a:pt x="3389605" y="416499"/>
                  <a:pt x="3389605" y="424432"/>
                </a:cubicBezTo>
                <a:cubicBezTo>
                  <a:pt x="3401489" y="436332"/>
                  <a:pt x="3401489" y="436332"/>
                  <a:pt x="3401489" y="436332"/>
                </a:cubicBezTo>
                <a:cubicBezTo>
                  <a:pt x="3385644" y="456165"/>
                  <a:pt x="3361876" y="468065"/>
                  <a:pt x="3342069" y="479965"/>
                </a:cubicBezTo>
                <a:cubicBezTo>
                  <a:pt x="3298494" y="511699"/>
                  <a:pt x="3298494" y="511699"/>
                  <a:pt x="3298494" y="511699"/>
                </a:cubicBezTo>
                <a:cubicBezTo>
                  <a:pt x="3334146" y="479965"/>
                  <a:pt x="3334146" y="479965"/>
                  <a:pt x="3334146" y="479965"/>
                </a:cubicBezTo>
                <a:cubicBezTo>
                  <a:pt x="3338108" y="472032"/>
                  <a:pt x="3361876" y="483932"/>
                  <a:pt x="3342069" y="464099"/>
                </a:cubicBezTo>
                <a:cubicBezTo>
                  <a:pt x="3306417" y="487899"/>
                  <a:pt x="3306417" y="487899"/>
                  <a:pt x="3306417" y="487899"/>
                </a:cubicBezTo>
                <a:cubicBezTo>
                  <a:pt x="3282649" y="523599"/>
                  <a:pt x="3282649" y="523599"/>
                  <a:pt x="3282649" y="523599"/>
                </a:cubicBezTo>
                <a:cubicBezTo>
                  <a:pt x="3290572" y="523599"/>
                  <a:pt x="3290572" y="523599"/>
                  <a:pt x="3290572" y="523599"/>
                </a:cubicBezTo>
                <a:cubicBezTo>
                  <a:pt x="3282649" y="523599"/>
                  <a:pt x="3349992" y="495832"/>
                  <a:pt x="3278688" y="535498"/>
                </a:cubicBezTo>
                <a:cubicBezTo>
                  <a:pt x="3274726" y="523599"/>
                  <a:pt x="3274726" y="523599"/>
                  <a:pt x="3274726" y="523599"/>
                </a:cubicBezTo>
                <a:cubicBezTo>
                  <a:pt x="3262842" y="539465"/>
                  <a:pt x="3262842" y="539465"/>
                  <a:pt x="3262842" y="539465"/>
                </a:cubicBezTo>
                <a:cubicBezTo>
                  <a:pt x="3266804" y="543432"/>
                  <a:pt x="3266804" y="543432"/>
                  <a:pt x="3266804" y="543432"/>
                </a:cubicBezTo>
                <a:cubicBezTo>
                  <a:pt x="3270765" y="539465"/>
                  <a:pt x="3270765" y="539465"/>
                  <a:pt x="3270765" y="539465"/>
                </a:cubicBezTo>
                <a:lnTo>
                  <a:pt x="3265483" y="550043"/>
                </a:lnTo>
                <a:lnTo>
                  <a:pt x="3262842" y="543432"/>
                </a:lnTo>
                <a:cubicBezTo>
                  <a:pt x="3254920" y="543432"/>
                  <a:pt x="3254920" y="543432"/>
                  <a:pt x="3254920" y="543432"/>
                </a:cubicBezTo>
                <a:cubicBezTo>
                  <a:pt x="3254920" y="555332"/>
                  <a:pt x="3254920" y="555332"/>
                  <a:pt x="3254920" y="555332"/>
                </a:cubicBezTo>
                <a:cubicBezTo>
                  <a:pt x="3199461" y="614832"/>
                  <a:pt x="3199461" y="614832"/>
                  <a:pt x="3199461" y="614832"/>
                </a:cubicBezTo>
                <a:cubicBezTo>
                  <a:pt x="3183616" y="622765"/>
                  <a:pt x="3183616" y="622765"/>
                  <a:pt x="3183616" y="622765"/>
                </a:cubicBezTo>
                <a:cubicBezTo>
                  <a:pt x="3183616" y="630698"/>
                  <a:pt x="3183616" y="630698"/>
                  <a:pt x="3183616" y="630698"/>
                </a:cubicBezTo>
                <a:lnTo>
                  <a:pt x="3172570" y="638994"/>
                </a:lnTo>
                <a:lnTo>
                  <a:pt x="3172227" y="638694"/>
                </a:lnTo>
                <a:cubicBezTo>
                  <a:pt x="3170494" y="638632"/>
                  <a:pt x="3166780" y="638632"/>
                  <a:pt x="3159848" y="638632"/>
                </a:cubicBezTo>
                <a:cubicBezTo>
                  <a:pt x="3159848" y="650531"/>
                  <a:pt x="3159848" y="650531"/>
                  <a:pt x="3159848" y="650531"/>
                </a:cubicBezTo>
                <a:lnTo>
                  <a:pt x="3165920" y="655135"/>
                </a:lnTo>
                <a:lnTo>
                  <a:pt x="3159848" y="674331"/>
                </a:lnTo>
                <a:cubicBezTo>
                  <a:pt x="3128157" y="674331"/>
                  <a:pt x="3128157" y="674331"/>
                  <a:pt x="3128157" y="674331"/>
                </a:cubicBezTo>
                <a:cubicBezTo>
                  <a:pt x="3116273" y="674331"/>
                  <a:pt x="3116273" y="674331"/>
                  <a:pt x="3116273" y="674331"/>
                </a:cubicBezTo>
                <a:cubicBezTo>
                  <a:pt x="3112312" y="686231"/>
                  <a:pt x="3112312" y="686231"/>
                  <a:pt x="3112312" y="686231"/>
                </a:cubicBezTo>
                <a:cubicBezTo>
                  <a:pt x="3104389" y="682265"/>
                  <a:pt x="3104389" y="682265"/>
                  <a:pt x="3104389" y="682265"/>
                </a:cubicBezTo>
                <a:cubicBezTo>
                  <a:pt x="3096467" y="694165"/>
                  <a:pt x="3096467" y="694165"/>
                  <a:pt x="3096467" y="694165"/>
                </a:cubicBezTo>
                <a:cubicBezTo>
                  <a:pt x="3116273" y="713998"/>
                  <a:pt x="3116273" y="713998"/>
                  <a:pt x="3116273" y="713998"/>
                </a:cubicBezTo>
                <a:cubicBezTo>
                  <a:pt x="3132119" y="702098"/>
                  <a:pt x="3132119" y="702098"/>
                  <a:pt x="3132119" y="702098"/>
                </a:cubicBezTo>
                <a:cubicBezTo>
                  <a:pt x="3132119" y="717965"/>
                  <a:pt x="3132119" y="717965"/>
                  <a:pt x="3132119" y="717965"/>
                </a:cubicBezTo>
                <a:cubicBezTo>
                  <a:pt x="3120235" y="725898"/>
                  <a:pt x="3120235" y="725898"/>
                  <a:pt x="3120235" y="725898"/>
                </a:cubicBezTo>
                <a:cubicBezTo>
                  <a:pt x="3128157" y="733831"/>
                  <a:pt x="3128157" y="733831"/>
                  <a:pt x="3128157" y="733831"/>
                </a:cubicBezTo>
                <a:cubicBezTo>
                  <a:pt x="3128157" y="729865"/>
                  <a:pt x="3136080" y="729865"/>
                  <a:pt x="3140041" y="713998"/>
                </a:cubicBezTo>
                <a:cubicBezTo>
                  <a:pt x="3144003" y="717965"/>
                  <a:pt x="3144003" y="717965"/>
                  <a:pt x="3144003" y="717965"/>
                </a:cubicBezTo>
                <a:cubicBezTo>
                  <a:pt x="3151925" y="717965"/>
                  <a:pt x="3151925" y="717965"/>
                  <a:pt x="3151925" y="717965"/>
                </a:cubicBezTo>
                <a:cubicBezTo>
                  <a:pt x="3151925" y="706065"/>
                  <a:pt x="3151925" y="706065"/>
                  <a:pt x="3151925" y="706065"/>
                </a:cubicBezTo>
                <a:cubicBezTo>
                  <a:pt x="3144003" y="698131"/>
                  <a:pt x="3144003" y="698131"/>
                  <a:pt x="3144003" y="698131"/>
                </a:cubicBezTo>
                <a:cubicBezTo>
                  <a:pt x="3147964" y="682265"/>
                  <a:pt x="3147964" y="682265"/>
                  <a:pt x="3147964" y="682265"/>
                </a:cubicBezTo>
                <a:cubicBezTo>
                  <a:pt x="3167771" y="686231"/>
                  <a:pt x="3167771" y="686231"/>
                  <a:pt x="3167771" y="686231"/>
                </a:cubicBezTo>
                <a:cubicBezTo>
                  <a:pt x="3155887" y="706065"/>
                  <a:pt x="3155887" y="706065"/>
                  <a:pt x="3155887" y="706065"/>
                </a:cubicBezTo>
                <a:cubicBezTo>
                  <a:pt x="3167771" y="702098"/>
                  <a:pt x="3167771" y="702098"/>
                  <a:pt x="3167771" y="702098"/>
                </a:cubicBezTo>
                <a:cubicBezTo>
                  <a:pt x="3167771" y="698131"/>
                  <a:pt x="3191539" y="690198"/>
                  <a:pt x="3171732" y="682265"/>
                </a:cubicBezTo>
                <a:cubicBezTo>
                  <a:pt x="3199461" y="670365"/>
                  <a:pt x="3199461" y="670365"/>
                  <a:pt x="3199461" y="670365"/>
                </a:cubicBezTo>
                <a:cubicBezTo>
                  <a:pt x="3203423" y="670365"/>
                  <a:pt x="3187577" y="674331"/>
                  <a:pt x="3203423" y="674331"/>
                </a:cubicBezTo>
                <a:cubicBezTo>
                  <a:pt x="3207384" y="670365"/>
                  <a:pt x="3207384" y="670365"/>
                  <a:pt x="3207384" y="670365"/>
                </a:cubicBezTo>
                <a:lnTo>
                  <a:pt x="3201640" y="664613"/>
                </a:lnTo>
                <a:lnTo>
                  <a:pt x="3203546" y="665654"/>
                </a:lnTo>
                <a:cubicBezTo>
                  <a:pt x="3208622" y="664663"/>
                  <a:pt x="3218278" y="661440"/>
                  <a:pt x="3235113" y="654498"/>
                </a:cubicBezTo>
                <a:cubicBezTo>
                  <a:pt x="3239075" y="638632"/>
                  <a:pt x="3239075" y="638632"/>
                  <a:pt x="3239075" y="638632"/>
                </a:cubicBezTo>
                <a:cubicBezTo>
                  <a:pt x="3246997" y="634665"/>
                  <a:pt x="3246997" y="634665"/>
                  <a:pt x="3246997" y="634665"/>
                </a:cubicBezTo>
                <a:cubicBezTo>
                  <a:pt x="3258881" y="630698"/>
                  <a:pt x="3258881" y="630698"/>
                  <a:pt x="3258881" y="630698"/>
                </a:cubicBezTo>
                <a:cubicBezTo>
                  <a:pt x="3262842" y="618798"/>
                  <a:pt x="3262842" y="618798"/>
                  <a:pt x="3262842" y="618798"/>
                </a:cubicBezTo>
                <a:cubicBezTo>
                  <a:pt x="3282649" y="614832"/>
                  <a:pt x="3282649" y="614832"/>
                  <a:pt x="3282649" y="614832"/>
                </a:cubicBezTo>
                <a:cubicBezTo>
                  <a:pt x="3290572" y="598965"/>
                  <a:pt x="3290572" y="598965"/>
                  <a:pt x="3290572" y="598965"/>
                </a:cubicBezTo>
                <a:cubicBezTo>
                  <a:pt x="3298494" y="594998"/>
                  <a:pt x="3298494" y="594998"/>
                  <a:pt x="3298494" y="594998"/>
                </a:cubicBezTo>
                <a:cubicBezTo>
                  <a:pt x="3302456" y="583098"/>
                  <a:pt x="3302456" y="583098"/>
                  <a:pt x="3302456" y="583098"/>
                </a:cubicBezTo>
                <a:cubicBezTo>
                  <a:pt x="3306417" y="587065"/>
                  <a:pt x="3306417" y="587065"/>
                  <a:pt x="3306417" y="587065"/>
                </a:cubicBezTo>
                <a:cubicBezTo>
                  <a:pt x="3316320" y="579132"/>
                  <a:pt x="3321272" y="575165"/>
                  <a:pt x="3323748" y="573182"/>
                </a:cubicBezTo>
                <a:lnTo>
                  <a:pt x="3324864" y="572287"/>
                </a:lnTo>
                <a:lnTo>
                  <a:pt x="3323748" y="574669"/>
                </a:lnTo>
                <a:cubicBezTo>
                  <a:pt x="3323500" y="575413"/>
                  <a:pt x="3323624" y="575537"/>
                  <a:pt x="3324553" y="573988"/>
                </a:cubicBezTo>
                <a:lnTo>
                  <a:pt x="3325868" y="571483"/>
                </a:lnTo>
                <a:lnTo>
                  <a:pt x="3326224" y="571198"/>
                </a:lnTo>
                <a:lnTo>
                  <a:pt x="3325961" y="571307"/>
                </a:lnTo>
                <a:lnTo>
                  <a:pt x="3330185" y="563265"/>
                </a:lnTo>
                <a:cubicBezTo>
                  <a:pt x="3338108" y="567232"/>
                  <a:pt x="3338108" y="567232"/>
                  <a:pt x="3338108" y="567232"/>
                </a:cubicBezTo>
                <a:cubicBezTo>
                  <a:pt x="3342069" y="547398"/>
                  <a:pt x="3342069" y="547398"/>
                  <a:pt x="3342069" y="547398"/>
                </a:cubicBezTo>
                <a:cubicBezTo>
                  <a:pt x="3353953" y="543432"/>
                  <a:pt x="3353953" y="543432"/>
                  <a:pt x="3353953" y="543432"/>
                </a:cubicBezTo>
                <a:cubicBezTo>
                  <a:pt x="3361876" y="531532"/>
                  <a:pt x="3361876" y="531532"/>
                  <a:pt x="3361876" y="531532"/>
                </a:cubicBezTo>
                <a:cubicBezTo>
                  <a:pt x="3377721" y="527565"/>
                  <a:pt x="3377721" y="527565"/>
                  <a:pt x="3377721" y="527565"/>
                </a:cubicBezTo>
                <a:cubicBezTo>
                  <a:pt x="3381682" y="515665"/>
                  <a:pt x="3381682" y="515665"/>
                  <a:pt x="3381682" y="515665"/>
                </a:cubicBezTo>
                <a:cubicBezTo>
                  <a:pt x="3397528" y="515665"/>
                  <a:pt x="3397528" y="515665"/>
                  <a:pt x="3397528" y="515665"/>
                </a:cubicBezTo>
                <a:lnTo>
                  <a:pt x="3405815" y="507367"/>
                </a:lnTo>
                <a:lnTo>
                  <a:pt x="3425257" y="499799"/>
                </a:lnTo>
                <a:cubicBezTo>
                  <a:pt x="3425257" y="499799"/>
                  <a:pt x="3433180" y="499799"/>
                  <a:pt x="3421296" y="495832"/>
                </a:cubicBezTo>
                <a:cubicBezTo>
                  <a:pt x="3429218" y="479965"/>
                  <a:pt x="3429218" y="479965"/>
                  <a:pt x="3429218" y="479965"/>
                </a:cubicBezTo>
                <a:cubicBezTo>
                  <a:pt x="3445064" y="475999"/>
                  <a:pt x="3445064" y="475999"/>
                  <a:pt x="3445064" y="475999"/>
                </a:cubicBezTo>
                <a:cubicBezTo>
                  <a:pt x="3460909" y="460132"/>
                  <a:pt x="3460909" y="460132"/>
                  <a:pt x="3460909" y="460132"/>
                </a:cubicBezTo>
                <a:cubicBezTo>
                  <a:pt x="3464870" y="452199"/>
                  <a:pt x="3464870" y="452199"/>
                  <a:pt x="3464870" y="452199"/>
                </a:cubicBezTo>
                <a:cubicBezTo>
                  <a:pt x="3488638" y="440299"/>
                  <a:pt x="3488638" y="440299"/>
                  <a:pt x="3488638" y="440299"/>
                </a:cubicBezTo>
                <a:cubicBezTo>
                  <a:pt x="3496561" y="424432"/>
                  <a:pt x="3496561" y="424432"/>
                  <a:pt x="3496561" y="424432"/>
                </a:cubicBezTo>
                <a:cubicBezTo>
                  <a:pt x="3524290" y="408566"/>
                  <a:pt x="3524290" y="408566"/>
                  <a:pt x="3524290" y="408566"/>
                </a:cubicBezTo>
                <a:cubicBezTo>
                  <a:pt x="3524290" y="396666"/>
                  <a:pt x="3524290" y="396666"/>
                  <a:pt x="3524290" y="396666"/>
                </a:cubicBezTo>
                <a:cubicBezTo>
                  <a:pt x="3536174" y="396666"/>
                  <a:pt x="3536174" y="396666"/>
                  <a:pt x="3536174" y="396666"/>
                </a:cubicBezTo>
                <a:cubicBezTo>
                  <a:pt x="3552020" y="380799"/>
                  <a:pt x="3552020" y="380799"/>
                  <a:pt x="3552020" y="380799"/>
                </a:cubicBezTo>
                <a:lnTo>
                  <a:pt x="3559942" y="380799"/>
                </a:lnTo>
                <a:cubicBezTo>
                  <a:pt x="3559942" y="372866"/>
                  <a:pt x="3559942" y="372866"/>
                  <a:pt x="3559942" y="372866"/>
                </a:cubicBezTo>
                <a:cubicBezTo>
                  <a:pt x="3563904" y="372866"/>
                  <a:pt x="3563904" y="372866"/>
                  <a:pt x="3563904" y="372866"/>
                </a:cubicBezTo>
                <a:cubicBezTo>
                  <a:pt x="3563904" y="376832"/>
                  <a:pt x="3567865" y="368899"/>
                  <a:pt x="3563904" y="376832"/>
                </a:cubicBezTo>
                <a:cubicBezTo>
                  <a:pt x="3571826" y="372866"/>
                  <a:pt x="3571826" y="372866"/>
                  <a:pt x="3571826" y="372866"/>
                </a:cubicBezTo>
                <a:cubicBezTo>
                  <a:pt x="3563904" y="368899"/>
                  <a:pt x="3563904" y="368899"/>
                  <a:pt x="3563904" y="368899"/>
                </a:cubicBezTo>
                <a:cubicBezTo>
                  <a:pt x="3591633" y="356999"/>
                  <a:pt x="3591633" y="356999"/>
                  <a:pt x="3591633" y="356999"/>
                </a:cubicBezTo>
                <a:cubicBezTo>
                  <a:pt x="3599556" y="356999"/>
                  <a:pt x="3599556" y="356999"/>
                  <a:pt x="3599556" y="356999"/>
                </a:cubicBezTo>
                <a:cubicBezTo>
                  <a:pt x="3599556" y="372866"/>
                  <a:pt x="3615401" y="341132"/>
                  <a:pt x="3599556" y="372866"/>
                </a:cubicBezTo>
                <a:cubicBezTo>
                  <a:pt x="3611440" y="388732"/>
                  <a:pt x="3611440" y="388732"/>
                  <a:pt x="3611440" y="388732"/>
                </a:cubicBezTo>
                <a:cubicBezTo>
                  <a:pt x="3607478" y="388732"/>
                  <a:pt x="3607478" y="388732"/>
                  <a:pt x="3607478" y="388732"/>
                </a:cubicBezTo>
                <a:cubicBezTo>
                  <a:pt x="3607478" y="396666"/>
                  <a:pt x="3607478" y="396666"/>
                  <a:pt x="3607478" y="396666"/>
                </a:cubicBezTo>
                <a:cubicBezTo>
                  <a:pt x="3591633" y="392699"/>
                  <a:pt x="3591633" y="392699"/>
                  <a:pt x="3591633" y="392699"/>
                </a:cubicBezTo>
                <a:cubicBezTo>
                  <a:pt x="3567865" y="412532"/>
                  <a:pt x="3567865" y="412532"/>
                  <a:pt x="3567865" y="412532"/>
                </a:cubicBezTo>
                <a:cubicBezTo>
                  <a:pt x="3555981" y="404599"/>
                  <a:pt x="3555981" y="404599"/>
                  <a:pt x="3555981" y="404599"/>
                </a:cubicBezTo>
                <a:cubicBezTo>
                  <a:pt x="3555981" y="416499"/>
                  <a:pt x="3555981" y="416499"/>
                  <a:pt x="3555981" y="416499"/>
                </a:cubicBezTo>
                <a:cubicBezTo>
                  <a:pt x="3552020" y="416499"/>
                  <a:pt x="3544097" y="412532"/>
                  <a:pt x="3540136" y="416499"/>
                </a:cubicBezTo>
                <a:cubicBezTo>
                  <a:pt x="3555981" y="428399"/>
                  <a:pt x="3555981" y="428399"/>
                  <a:pt x="3555981" y="428399"/>
                </a:cubicBezTo>
                <a:lnTo>
                  <a:pt x="3566681" y="420363"/>
                </a:lnTo>
                <a:lnTo>
                  <a:pt x="3566813" y="420403"/>
                </a:lnTo>
                <a:cubicBezTo>
                  <a:pt x="3571827" y="421953"/>
                  <a:pt x="3582720" y="425424"/>
                  <a:pt x="3603517" y="432365"/>
                </a:cubicBezTo>
                <a:cubicBezTo>
                  <a:pt x="3611440" y="412532"/>
                  <a:pt x="3611440" y="412532"/>
                  <a:pt x="3611440" y="412532"/>
                </a:cubicBezTo>
                <a:cubicBezTo>
                  <a:pt x="3619362" y="432365"/>
                  <a:pt x="3619362" y="432365"/>
                  <a:pt x="3619362" y="432365"/>
                </a:cubicBezTo>
                <a:cubicBezTo>
                  <a:pt x="3611440" y="452199"/>
                  <a:pt x="3611440" y="428399"/>
                  <a:pt x="3571826" y="444265"/>
                </a:cubicBezTo>
                <a:cubicBezTo>
                  <a:pt x="3528252" y="479965"/>
                  <a:pt x="3528252" y="479965"/>
                  <a:pt x="3528252" y="479965"/>
                </a:cubicBezTo>
                <a:cubicBezTo>
                  <a:pt x="3520329" y="487899"/>
                  <a:pt x="3520329" y="487899"/>
                  <a:pt x="3520329" y="487899"/>
                </a:cubicBezTo>
                <a:cubicBezTo>
                  <a:pt x="3504484" y="499799"/>
                  <a:pt x="3504484" y="499799"/>
                  <a:pt x="3504484" y="499799"/>
                </a:cubicBezTo>
                <a:cubicBezTo>
                  <a:pt x="3500522" y="511699"/>
                  <a:pt x="3500522" y="511699"/>
                  <a:pt x="3500522" y="511699"/>
                </a:cubicBezTo>
                <a:cubicBezTo>
                  <a:pt x="3476754" y="523599"/>
                  <a:pt x="3476754" y="523599"/>
                  <a:pt x="3476754" y="523599"/>
                </a:cubicBezTo>
                <a:cubicBezTo>
                  <a:pt x="3468832" y="543432"/>
                  <a:pt x="3468832" y="543432"/>
                  <a:pt x="3468832" y="543432"/>
                </a:cubicBezTo>
                <a:cubicBezTo>
                  <a:pt x="3437141" y="559298"/>
                  <a:pt x="3437141" y="559298"/>
                  <a:pt x="3437141" y="559298"/>
                </a:cubicBezTo>
                <a:cubicBezTo>
                  <a:pt x="3433180" y="571198"/>
                  <a:pt x="3433180" y="571198"/>
                  <a:pt x="3433180" y="571198"/>
                </a:cubicBezTo>
                <a:cubicBezTo>
                  <a:pt x="3429218" y="567232"/>
                  <a:pt x="3429218" y="567232"/>
                  <a:pt x="3429218" y="567232"/>
                </a:cubicBezTo>
                <a:cubicBezTo>
                  <a:pt x="3389605" y="598965"/>
                  <a:pt x="3389605" y="598965"/>
                  <a:pt x="3389605" y="598965"/>
                </a:cubicBezTo>
                <a:cubicBezTo>
                  <a:pt x="3381682" y="598965"/>
                  <a:pt x="3381682" y="598965"/>
                  <a:pt x="3381682" y="598965"/>
                </a:cubicBezTo>
                <a:cubicBezTo>
                  <a:pt x="3381682" y="606898"/>
                  <a:pt x="3381682" y="606898"/>
                  <a:pt x="3381682" y="606898"/>
                </a:cubicBezTo>
                <a:cubicBezTo>
                  <a:pt x="3377721" y="610865"/>
                  <a:pt x="3357914" y="618798"/>
                  <a:pt x="3365837" y="622765"/>
                </a:cubicBezTo>
                <a:cubicBezTo>
                  <a:pt x="3334146" y="642598"/>
                  <a:pt x="3334146" y="642598"/>
                  <a:pt x="3334146" y="642598"/>
                </a:cubicBezTo>
                <a:cubicBezTo>
                  <a:pt x="3322262" y="654498"/>
                  <a:pt x="3318301" y="654498"/>
                  <a:pt x="3306417" y="674331"/>
                </a:cubicBezTo>
                <a:cubicBezTo>
                  <a:pt x="3326224" y="674331"/>
                  <a:pt x="3326224" y="674331"/>
                  <a:pt x="3326224" y="674331"/>
                </a:cubicBezTo>
                <a:cubicBezTo>
                  <a:pt x="3357914" y="654498"/>
                  <a:pt x="3357914" y="654498"/>
                  <a:pt x="3357914" y="654498"/>
                </a:cubicBezTo>
                <a:cubicBezTo>
                  <a:pt x="3360885" y="653507"/>
                  <a:pt x="3362371" y="655490"/>
                  <a:pt x="3363052" y="658155"/>
                </a:cubicBezTo>
                <a:lnTo>
                  <a:pt x="3363173" y="661192"/>
                </a:lnTo>
                <a:lnTo>
                  <a:pt x="3363044" y="662660"/>
                </a:lnTo>
                <a:lnTo>
                  <a:pt x="3359895" y="667390"/>
                </a:lnTo>
                <a:cubicBezTo>
                  <a:pt x="3357914" y="670365"/>
                  <a:pt x="3357914" y="670365"/>
                  <a:pt x="3357914" y="670365"/>
                </a:cubicBezTo>
                <a:cubicBezTo>
                  <a:pt x="3342069" y="674331"/>
                  <a:pt x="3342069" y="674331"/>
                  <a:pt x="3342069" y="674331"/>
                </a:cubicBezTo>
                <a:cubicBezTo>
                  <a:pt x="3338108" y="702098"/>
                  <a:pt x="3338108" y="702098"/>
                  <a:pt x="3338108" y="702098"/>
                </a:cubicBezTo>
                <a:cubicBezTo>
                  <a:pt x="3322262" y="706065"/>
                  <a:pt x="3322262" y="706065"/>
                  <a:pt x="3322262" y="706065"/>
                </a:cubicBezTo>
                <a:cubicBezTo>
                  <a:pt x="3239075" y="785398"/>
                  <a:pt x="3239075" y="785398"/>
                  <a:pt x="3239075" y="785398"/>
                </a:cubicBezTo>
                <a:cubicBezTo>
                  <a:pt x="3231152" y="789364"/>
                  <a:pt x="3231152" y="789364"/>
                  <a:pt x="3231152" y="789364"/>
                </a:cubicBezTo>
                <a:cubicBezTo>
                  <a:pt x="3231152" y="793331"/>
                  <a:pt x="3231152" y="793331"/>
                  <a:pt x="3231152" y="793331"/>
                </a:cubicBezTo>
                <a:cubicBezTo>
                  <a:pt x="3235113" y="797298"/>
                  <a:pt x="3235113" y="797298"/>
                  <a:pt x="3235113" y="797298"/>
                </a:cubicBezTo>
                <a:cubicBezTo>
                  <a:pt x="3266804" y="781431"/>
                  <a:pt x="3266804" y="781431"/>
                  <a:pt x="3266804" y="781431"/>
                </a:cubicBezTo>
                <a:cubicBezTo>
                  <a:pt x="3274726" y="765564"/>
                  <a:pt x="3274726" y="765564"/>
                  <a:pt x="3274726" y="765564"/>
                </a:cubicBezTo>
                <a:cubicBezTo>
                  <a:pt x="3298494" y="749698"/>
                  <a:pt x="3298494" y="749698"/>
                  <a:pt x="3298494" y="749698"/>
                </a:cubicBezTo>
                <a:cubicBezTo>
                  <a:pt x="3310378" y="733831"/>
                  <a:pt x="3310378" y="733831"/>
                  <a:pt x="3310378" y="733831"/>
                </a:cubicBezTo>
                <a:cubicBezTo>
                  <a:pt x="3314340" y="733831"/>
                  <a:pt x="3322262" y="729865"/>
                  <a:pt x="3326224" y="733831"/>
                </a:cubicBezTo>
                <a:cubicBezTo>
                  <a:pt x="3310378" y="749698"/>
                  <a:pt x="3310378" y="749698"/>
                  <a:pt x="3310378" y="749698"/>
                </a:cubicBezTo>
                <a:cubicBezTo>
                  <a:pt x="3310378" y="749698"/>
                  <a:pt x="3294533" y="741765"/>
                  <a:pt x="3302456" y="757631"/>
                </a:cubicBezTo>
                <a:cubicBezTo>
                  <a:pt x="3286610" y="765564"/>
                  <a:pt x="3286610" y="765564"/>
                  <a:pt x="3286610" y="765564"/>
                </a:cubicBezTo>
                <a:cubicBezTo>
                  <a:pt x="3266804" y="783414"/>
                  <a:pt x="3256901" y="792339"/>
                  <a:pt x="3251949" y="796802"/>
                </a:cubicBezTo>
                <a:lnTo>
                  <a:pt x="3249452" y="799052"/>
                </a:lnTo>
                <a:lnTo>
                  <a:pt x="3249164" y="799281"/>
                </a:lnTo>
                <a:cubicBezTo>
                  <a:pt x="3247245" y="801016"/>
                  <a:pt x="3246007" y="802256"/>
                  <a:pt x="3246997" y="801264"/>
                </a:cubicBezTo>
                <a:lnTo>
                  <a:pt x="3249452" y="799052"/>
                </a:lnTo>
                <a:lnTo>
                  <a:pt x="3255415" y="794323"/>
                </a:lnTo>
                <a:cubicBezTo>
                  <a:pt x="3258881" y="792339"/>
                  <a:pt x="3258881" y="795314"/>
                  <a:pt x="3243036" y="817131"/>
                </a:cubicBezTo>
                <a:cubicBezTo>
                  <a:pt x="3231152" y="809198"/>
                  <a:pt x="3231152" y="809198"/>
                  <a:pt x="3231152" y="809198"/>
                </a:cubicBezTo>
                <a:cubicBezTo>
                  <a:pt x="3215307" y="817131"/>
                  <a:pt x="3215307" y="817131"/>
                  <a:pt x="3215307" y="817131"/>
                </a:cubicBezTo>
                <a:cubicBezTo>
                  <a:pt x="3219268" y="825064"/>
                  <a:pt x="3219268" y="825064"/>
                  <a:pt x="3219268" y="825064"/>
                </a:cubicBezTo>
                <a:lnTo>
                  <a:pt x="3206941" y="831236"/>
                </a:lnTo>
                <a:lnTo>
                  <a:pt x="3207879" y="829527"/>
                </a:lnTo>
                <a:cubicBezTo>
                  <a:pt x="3207384" y="825064"/>
                  <a:pt x="3199461" y="823081"/>
                  <a:pt x="3175693" y="836964"/>
                </a:cubicBezTo>
                <a:cubicBezTo>
                  <a:pt x="3171732" y="852831"/>
                  <a:pt x="3171732" y="852831"/>
                  <a:pt x="3171732" y="852831"/>
                </a:cubicBezTo>
                <a:cubicBezTo>
                  <a:pt x="3144003" y="868697"/>
                  <a:pt x="3144003" y="868697"/>
                  <a:pt x="3144003" y="868697"/>
                </a:cubicBezTo>
                <a:cubicBezTo>
                  <a:pt x="3041008" y="944064"/>
                  <a:pt x="3041008" y="944064"/>
                  <a:pt x="3041008" y="944064"/>
                </a:cubicBezTo>
                <a:cubicBezTo>
                  <a:pt x="3005356" y="971830"/>
                  <a:pt x="3005356" y="971830"/>
                  <a:pt x="3005356" y="971830"/>
                </a:cubicBezTo>
                <a:cubicBezTo>
                  <a:pt x="2934052" y="1023397"/>
                  <a:pt x="2934052" y="1023397"/>
                  <a:pt x="2934052" y="1023397"/>
                </a:cubicBezTo>
                <a:cubicBezTo>
                  <a:pt x="2914245" y="1031330"/>
                  <a:pt x="2914245" y="1031330"/>
                  <a:pt x="2914245" y="1031330"/>
                </a:cubicBezTo>
                <a:cubicBezTo>
                  <a:pt x="2906323" y="1036289"/>
                  <a:pt x="2900381" y="1040007"/>
                  <a:pt x="2895924" y="1042796"/>
                </a:cubicBezTo>
                <a:lnTo>
                  <a:pt x="2895012" y="1043367"/>
                </a:lnTo>
                <a:lnTo>
                  <a:pt x="2887878" y="1045709"/>
                </a:lnTo>
                <a:cubicBezTo>
                  <a:pt x="2885030" y="1047197"/>
                  <a:pt x="2882554" y="1049180"/>
                  <a:pt x="2882554" y="1051164"/>
                </a:cubicBezTo>
                <a:cubicBezTo>
                  <a:pt x="2882554" y="1051164"/>
                  <a:pt x="2882554" y="1051164"/>
                  <a:pt x="2886516" y="1048684"/>
                </a:cubicBezTo>
                <a:lnTo>
                  <a:pt x="2895012" y="1043367"/>
                </a:lnTo>
                <a:lnTo>
                  <a:pt x="2895429" y="1043230"/>
                </a:lnTo>
                <a:cubicBezTo>
                  <a:pt x="2898400" y="1043230"/>
                  <a:pt x="2894439" y="1047197"/>
                  <a:pt x="2866709" y="1059097"/>
                </a:cubicBezTo>
                <a:cubicBezTo>
                  <a:pt x="2854825" y="1070997"/>
                  <a:pt x="2854825" y="1070997"/>
                  <a:pt x="2854825" y="1070997"/>
                </a:cubicBezTo>
                <a:cubicBezTo>
                  <a:pt x="2866709" y="1074964"/>
                  <a:pt x="2866709" y="1074964"/>
                  <a:pt x="2866709" y="1074964"/>
                </a:cubicBezTo>
                <a:cubicBezTo>
                  <a:pt x="2858786" y="1067030"/>
                  <a:pt x="2862748" y="1078930"/>
                  <a:pt x="2850864" y="1082897"/>
                </a:cubicBezTo>
                <a:cubicBezTo>
                  <a:pt x="2846902" y="1078930"/>
                  <a:pt x="2846902" y="1078930"/>
                  <a:pt x="2846902" y="1078930"/>
                </a:cubicBezTo>
                <a:cubicBezTo>
                  <a:pt x="2823134" y="1098763"/>
                  <a:pt x="2823134" y="1098763"/>
                  <a:pt x="2823134" y="1098763"/>
                </a:cubicBezTo>
                <a:cubicBezTo>
                  <a:pt x="2815212" y="1102730"/>
                  <a:pt x="2819173" y="1082897"/>
                  <a:pt x="2803328" y="1114630"/>
                </a:cubicBezTo>
                <a:cubicBezTo>
                  <a:pt x="2807289" y="1122563"/>
                  <a:pt x="2807289" y="1122563"/>
                  <a:pt x="2807289" y="1122563"/>
                </a:cubicBezTo>
                <a:cubicBezTo>
                  <a:pt x="2791444" y="1134463"/>
                  <a:pt x="2791444" y="1134463"/>
                  <a:pt x="2791444" y="1134463"/>
                </a:cubicBezTo>
                <a:cubicBezTo>
                  <a:pt x="2795405" y="1114630"/>
                  <a:pt x="2795405" y="1114630"/>
                  <a:pt x="2795405" y="1114630"/>
                </a:cubicBezTo>
                <a:cubicBezTo>
                  <a:pt x="2787482" y="1118597"/>
                  <a:pt x="2787482" y="1118597"/>
                  <a:pt x="2787482" y="1118597"/>
                </a:cubicBezTo>
                <a:cubicBezTo>
                  <a:pt x="2775598" y="1134463"/>
                  <a:pt x="2775598" y="1134463"/>
                  <a:pt x="2775598" y="1134463"/>
                </a:cubicBezTo>
                <a:cubicBezTo>
                  <a:pt x="2783521" y="1146363"/>
                  <a:pt x="2783521" y="1146363"/>
                  <a:pt x="2783521" y="1146363"/>
                </a:cubicBezTo>
                <a:cubicBezTo>
                  <a:pt x="2767676" y="1154297"/>
                  <a:pt x="2767676" y="1154297"/>
                  <a:pt x="2767676" y="1154297"/>
                </a:cubicBezTo>
                <a:cubicBezTo>
                  <a:pt x="2755792" y="1158263"/>
                  <a:pt x="2755792" y="1158263"/>
                  <a:pt x="2755792" y="1158263"/>
                </a:cubicBezTo>
                <a:cubicBezTo>
                  <a:pt x="2696372" y="1197930"/>
                  <a:pt x="2696372" y="1197930"/>
                  <a:pt x="2696372" y="1197930"/>
                </a:cubicBezTo>
                <a:cubicBezTo>
                  <a:pt x="2688449" y="1205863"/>
                  <a:pt x="2688449" y="1205863"/>
                  <a:pt x="2688449" y="1205863"/>
                </a:cubicBezTo>
                <a:cubicBezTo>
                  <a:pt x="2708256" y="1201896"/>
                  <a:pt x="2708256" y="1201896"/>
                  <a:pt x="2708256" y="1201896"/>
                </a:cubicBezTo>
                <a:cubicBezTo>
                  <a:pt x="2751830" y="1178097"/>
                  <a:pt x="2751830" y="1178097"/>
                  <a:pt x="2751830" y="1178097"/>
                </a:cubicBezTo>
                <a:cubicBezTo>
                  <a:pt x="2755792" y="1170163"/>
                  <a:pt x="2755792" y="1170163"/>
                  <a:pt x="2755792" y="1170163"/>
                </a:cubicBezTo>
                <a:cubicBezTo>
                  <a:pt x="2779560" y="1158263"/>
                  <a:pt x="2779560" y="1158263"/>
                  <a:pt x="2779560" y="1158263"/>
                </a:cubicBezTo>
                <a:cubicBezTo>
                  <a:pt x="2799366" y="1158263"/>
                  <a:pt x="2799366" y="1158263"/>
                  <a:pt x="2799366" y="1158263"/>
                </a:cubicBezTo>
                <a:cubicBezTo>
                  <a:pt x="2827096" y="1138430"/>
                  <a:pt x="2827096" y="1138430"/>
                  <a:pt x="2827096" y="1138430"/>
                </a:cubicBezTo>
                <a:cubicBezTo>
                  <a:pt x="2842941" y="1138430"/>
                  <a:pt x="2842941" y="1138430"/>
                  <a:pt x="2842941" y="1138430"/>
                </a:cubicBezTo>
                <a:cubicBezTo>
                  <a:pt x="2846902" y="1122563"/>
                  <a:pt x="2846902" y="1122563"/>
                  <a:pt x="2846902" y="1122563"/>
                </a:cubicBezTo>
                <a:cubicBezTo>
                  <a:pt x="2878593" y="1110663"/>
                  <a:pt x="2878593" y="1110663"/>
                  <a:pt x="2878593" y="1110663"/>
                </a:cubicBezTo>
                <a:cubicBezTo>
                  <a:pt x="2894438" y="1098763"/>
                  <a:pt x="2894438" y="1098763"/>
                  <a:pt x="2894438" y="1098763"/>
                </a:cubicBezTo>
                <a:cubicBezTo>
                  <a:pt x="2894438" y="1094797"/>
                  <a:pt x="2870670" y="1114630"/>
                  <a:pt x="2898400" y="1090830"/>
                </a:cubicBezTo>
                <a:cubicBezTo>
                  <a:pt x="2910284" y="1098763"/>
                  <a:pt x="2910284" y="1098763"/>
                  <a:pt x="2910284" y="1098763"/>
                </a:cubicBezTo>
                <a:cubicBezTo>
                  <a:pt x="2918206" y="1090830"/>
                  <a:pt x="2918206" y="1090830"/>
                  <a:pt x="2918206" y="1090830"/>
                </a:cubicBezTo>
                <a:cubicBezTo>
                  <a:pt x="2906322" y="1086863"/>
                  <a:pt x="2906322" y="1086863"/>
                  <a:pt x="2906322" y="1086863"/>
                </a:cubicBezTo>
                <a:cubicBezTo>
                  <a:pt x="2914245" y="1078930"/>
                  <a:pt x="2914245" y="1078930"/>
                  <a:pt x="2914245" y="1078930"/>
                </a:cubicBezTo>
                <a:cubicBezTo>
                  <a:pt x="2918206" y="1086863"/>
                  <a:pt x="2918206" y="1086863"/>
                  <a:pt x="2918206" y="1086863"/>
                </a:cubicBezTo>
                <a:cubicBezTo>
                  <a:pt x="2938013" y="1078930"/>
                  <a:pt x="2938013" y="1078930"/>
                  <a:pt x="2938013" y="1078930"/>
                </a:cubicBezTo>
                <a:cubicBezTo>
                  <a:pt x="2949897" y="1063064"/>
                  <a:pt x="2949897" y="1063064"/>
                  <a:pt x="2949897" y="1063064"/>
                </a:cubicBezTo>
                <a:cubicBezTo>
                  <a:pt x="2961781" y="1063064"/>
                  <a:pt x="2961781" y="1063064"/>
                  <a:pt x="2961781" y="1063064"/>
                </a:cubicBezTo>
                <a:cubicBezTo>
                  <a:pt x="2969704" y="1047197"/>
                  <a:pt x="2969704" y="1047197"/>
                  <a:pt x="2969704" y="1047197"/>
                </a:cubicBezTo>
                <a:cubicBezTo>
                  <a:pt x="2989510" y="1043230"/>
                  <a:pt x="2989510" y="1043230"/>
                  <a:pt x="2989510" y="1043230"/>
                </a:cubicBezTo>
                <a:cubicBezTo>
                  <a:pt x="2993472" y="1031330"/>
                  <a:pt x="2993472" y="1031330"/>
                  <a:pt x="2993472" y="1031330"/>
                </a:cubicBezTo>
                <a:cubicBezTo>
                  <a:pt x="3025163" y="1019430"/>
                  <a:pt x="3025163" y="1019430"/>
                  <a:pt x="3025163" y="1019430"/>
                </a:cubicBezTo>
                <a:lnTo>
                  <a:pt x="3037639" y="1009020"/>
                </a:lnTo>
                <a:lnTo>
                  <a:pt x="3040575" y="1009080"/>
                </a:lnTo>
                <a:cubicBezTo>
                  <a:pt x="3044474" y="1006787"/>
                  <a:pt x="3051901" y="1001580"/>
                  <a:pt x="3064776" y="991664"/>
                </a:cubicBezTo>
                <a:cubicBezTo>
                  <a:pt x="3060815" y="1003564"/>
                  <a:pt x="3060815" y="1003564"/>
                  <a:pt x="3060815" y="1003564"/>
                </a:cubicBezTo>
                <a:cubicBezTo>
                  <a:pt x="3064776" y="1007530"/>
                  <a:pt x="3064776" y="1007530"/>
                  <a:pt x="3064776" y="1007530"/>
                </a:cubicBezTo>
                <a:cubicBezTo>
                  <a:pt x="3068737" y="999597"/>
                  <a:pt x="3068737" y="999597"/>
                  <a:pt x="3068737" y="999597"/>
                </a:cubicBezTo>
                <a:cubicBezTo>
                  <a:pt x="3088544" y="1007530"/>
                  <a:pt x="3088544" y="1007530"/>
                  <a:pt x="3088544" y="1007530"/>
                </a:cubicBezTo>
                <a:cubicBezTo>
                  <a:pt x="3088544" y="991664"/>
                  <a:pt x="3088544" y="991664"/>
                  <a:pt x="3088544" y="991664"/>
                </a:cubicBezTo>
                <a:cubicBezTo>
                  <a:pt x="3080621" y="983730"/>
                  <a:pt x="3080621" y="983730"/>
                  <a:pt x="3080621" y="983730"/>
                </a:cubicBezTo>
                <a:lnTo>
                  <a:pt x="3076577" y="985177"/>
                </a:lnTo>
                <a:lnTo>
                  <a:pt x="3088544" y="975797"/>
                </a:lnTo>
                <a:cubicBezTo>
                  <a:pt x="3128157" y="944064"/>
                  <a:pt x="3128157" y="944064"/>
                  <a:pt x="3128157" y="944064"/>
                </a:cubicBezTo>
                <a:cubicBezTo>
                  <a:pt x="3144003" y="940097"/>
                  <a:pt x="3144003" y="940097"/>
                  <a:pt x="3144003" y="940097"/>
                </a:cubicBezTo>
                <a:cubicBezTo>
                  <a:pt x="3155887" y="924231"/>
                  <a:pt x="3155887" y="924231"/>
                  <a:pt x="3155887" y="924231"/>
                </a:cubicBezTo>
                <a:cubicBezTo>
                  <a:pt x="3167771" y="924231"/>
                  <a:pt x="3167771" y="924231"/>
                  <a:pt x="3167771" y="924231"/>
                </a:cubicBezTo>
                <a:cubicBezTo>
                  <a:pt x="3167771" y="916297"/>
                  <a:pt x="3167771" y="916297"/>
                  <a:pt x="3167771" y="916297"/>
                </a:cubicBezTo>
                <a:cubicBezTo>
                  <a:pt x="3171732" y="896464"/>
                  <a:pt x="3195500" y="932164"/>
                  <a:pt x="3195500" y="900431"/>
                </a:cubicBezTo>
                <a:cubicBezTo>
                  <a:pt x="3199461" y="888531"/>
                  <a:pt x="3199461" y="888531"/>
                  <a:pt x="3199461" y="888531"/>
                </a:cubicBezTo>
                <a:cubicBezTo>
                  <a:pt x="3211345" y="888531"/>
                  <a:pt x="3211345" y="888531"/>
                  <a:pt x="3211345" y="888531"/>
                </a:cubicBezTo>
                <a:lnTo>
                  <a:pt x="3208826" y="891053"/>
                </a:lnTo>
                <a:lnTo>
                  <a:pt x="3207941" y="889151"/>
                </a:lnTo>
                <a:cubicBezTo>
                  <a:pt x="3206641" y="885804"/>
                  <a:pt x="3210355" y="892497"/>
                  <a:pt x="3207384" y="892497"/>
                </a:cubicBezTo>
                <a:lnTo>
                  <a:pt x="3208826" y="891053"/>
                </a:lnTo>
                <a:lnTo>
                  <a:pt x="3211345" y="896464"/>
                </a:lnTo>
                <a:cubicBezTo>
                  <a:pt x="3219268" y="888531"/>
                  <a:pt x="3219268" y="888531"/>
                  <a:pt x="3219268" y="888531"/>
                </a:cubicBezTo>
                <a:cubicBezTo>
                  <a:pt x="3215307" y="884564"/>
                  <a:pt x="3215307" y="884564"/>
                  <a:pt x="3215307" y="884564"/>
                </a:cubicBezTo>
                <a:cubicBezTo>
                  <a:pt x="3246997" y="856797"/>
                  <a:pt x="3246997" y="856797"/>
                  <a:pt x="3246997" y="856797"/>
                </a:cubicBezTo>
                <a:cubicBezTo>
                  <a:pt x="3258881" y="852831"/>
                  <a:pt x="3258881" y="852831"/>
                  <a:pt x="3258881" y="852831"/>
                </a:cubicBezTo>
                <a:cubicBezTo>
                  <a:pt x="3266804" y="840931"/>
                  <a:pt x="3266804" y="840931"/>
                  <a:pt x="3266804" y="840931"/>
                </a:cubicBezTo>
                <a:cubicBezTo>
                  <a:pt x="3274726" y="844898"/>
                  <a:pt x="3286610" y="825064"/>
                  <a:pt x="3294533" y="840931"/>
                </a:cubicBezTo>
                <a:cubicBezTo>
                  <a:pt x="3294533" y="817131"/>
                  <a:pt x="3294533" y="817131"/>
                  <a:pt x="3294533" y="817131"/>
                </a:cubicBezTo>
                <a:cubicBezTo>
                  <a:pt x="3298494" y="805231"/>
                  <a:pt x="3302456" y="836964"/>
                  <a:pt x="3318301" y="805231"/>
                </a:cubicBezTo>
                <a:cubicBezTo>
                  <a:pt x="3326224" y="805231"/>
                  <a:pt x="3326224" y="805231"/>
                  <a:pt x="3326224" y="805231"/>
                </a:cubicBezTo>
                <a:cubicBezTo>
                  <a:pt x="3326224" y="809198"/>
                  <a:pt x="3326224" y="809198"/>
                  <a:pt x="3326224" y="809198"/>
                </a:cubicBezTo>
                <a:cubicBezTo>
                  <a:pt x="3334146" y="805231"/>
                  <a:pt x="3334146" y="805231"/>
                  <a:pt x="3334146" y="805231"/>
                </a:cubicBezTo>
                <a:cubicBezTo>
                  <a:pt x="3326224" y="797298"/>
                  <a:pt x="3326224" y="797298"/>
                  <a:pt x="3326224" y="797298"/>
                </a:cubicBezTo>
                <a:cubicBezTo>
                  <a:pt x="3326224" y="789364"/>
                  <a:pt x="3326224" y="789364"/>
                  <a:pt x="3326224" y="789364"/>
                </a:cubicBezTo>
                <a:cubicBezTo>
                  <a:pt x="3346030" y="785398"/>
                  <a:pt x="3346030" y="785398"/>
                  <a:pt x="3346030" y="785398"/>
                </a:cubicBezTo>
                <a:cubicBezTo>
                  <a:pt x="3346030" y="777464"/>
                  <a:pt x="3346030" y="777464"/>
                  <a:pt x="3346030" y="777464"/>
                </a:cubicBezTo>
                <a:cubicBezTo>
                  <a:pt x="3365837" y="785398"/>
                  <a:pt x="3365837" y="785398"/>
                  <a:pt x="3365837" y="785398"/>
                </a:cubicBezTo>
                <a:cubicBezTo>
                  <a:pt x="3369798" y="781431"/>
                  <a:pt x="3353953" y="797298"/>
                  <a:pt x="3373760" y="781431"/>
                </a:cubicBezTo>
                <a:cubicBezTo>
                  <a:pt x="3361876" y="769531"/>
                  <a:pt x="3361876" y="769531"/>
                  <a:pt x="3361876" y="769531"/>
                </a:cubicBezTo>
                <a:cubicBezTo>
                  <a:pt x="3397528" y="749698"/>
                  <a:pt x="3397528" y="749698"/>
                  <a:pt x="3397528" y="749698"/>
                </a:cubicBezTo>
                <a:cubicBezTo>
                  <a:pt x="3397528" y="733831"/>
                  <a:pt x="3397528" y="733831"/>
                  <a:pt x="3397528" y="733831"/>
                </a:cubicBezTo>
                <a:cubicBezTo>
                  <a:pt x="3421296" y="725898"/>
                  <a:pt x="3421296" y="725898"/>
                  <a:pt x="3421296" y="725898"/>
                </a:cubicBezTo>
                <a:cubicBezTo>
                  <a:pt x="3425257" y="713998"/>
                  <a:pt x="3425257" y="713998"/>
                  <a:pt x="3425257" y="713998"/>
                </a:cubicBezTo>
                <a:cubicBezTo>
                  <a:pt x="3449025" y="702098"/>
                  <a:pt x="3449025" y="702098"/>
                  <a:pt x="3449025" y="702098"/>
                </a:cubicBezTo>
                <a:cubicBezTo>
                  <a:pt x="3476754" y="706065"/>
                  <a:pt x="3476754" y="706065"/>
                  <a:pt x="3476754" y="706065"/>
                </a:cubicBezTo>
                <a:cubicBezTo>
                  <a:pt x="3480716" y="706065"/>
                  <a:pt x="3480716" y="706065"/>
                  <a:pt x="3480716" y="706065"/>
                </a:cubicBezTo>
                <a:cubicBezTo>
                  <a:pt x="3476754" y="717965"/>
                  <a:pt x="3476754" y="717965"/>
                  <a:pt x="3476754" y="717965"/>
                </a:cubicBezTo>
                <a:cubicBezTo>
                  <a:pt x="3460909" y="713998"/>
                  <a:pt x="3460909" y="713998"/>
                  <a:pt x="3460909" y="713998"/>
                </a:cubicBezTo>
                <a:cubicBezTo>
                  <a:pt x="3449025" y="721931"/>
                  <a:pt x="3449025" y="721931"/>
                  <a:pt x="3449025" y="721931"/>
                </a:cubicBezTo>
                <a:cubicBezTo>
                  <a:pt x="3456948" y="745731"/>
                  <a:pt x="3445064" y="713998"/>
                  <a:pt x="3476754" y="725898"/>
                </a:cubicBezTo>
                <a:cubicBezTo>
                  <a:pt x="3476754" y="729865"/>
                  <a:pt x="3476754" y="729865"/>
                  <a:pt x="3476754" y="729865"/>
                </a:cubicBezTo>
                <a:cubicBezTo>
                  <a:pt x="3480716" y="733831"/>
                  <a:pt x="3480716" y="733831"/>
                  <a:pt x="3480716" y="733831"/>
                </a:cubicBezTo>
                <a:cubicBezTo>
                  <a:pt x="3484677" y="733831"/>
                  <a:pt x="3508445" y="753664"/>
                  <a:pt x="3488638" y="721931"/>
                </a:cubicBezTo>
                <a:cubicBezTo>
                  <a:pt x="3508445" y="721931"/>
                  <a:pt x="3508445" y="721931"/>
                  <a:pt x="3508445" y="721931"/>
                </a:cubicBezTo>
                <a:cubicBezTo>
                  <a:pt x="3500522" y="725898"/>
                  <a:pt x="3500522" y="725898"/>
                  <a:pt x="3500522" y="725898"/>
                </a:cubicBezTo>
                <a:cubicBezTo>
                  <a:pt x="3496561" y="741765"/>
                  <a:pt x="3496561" y="741765"/>
                  <a:pt x="3496561" y="741765"/>
                </a:cubicBezTo>
                <a:cubicBezTo>
                  <a:pt x="3492600" y="741765"/>
                  <a:pt x="3504484" y="745731"/>
                  <a:pt x="3488638" y="741765"/>
                </a:cubicBezTo>
                <a:cubicBezTo>
                  <a:pt x="3484677" y="745731"/>
                  <a:pt x="3484677" y="745731"/>
                  <a:pt x="3484677" y="745731"/>
                </a:cubicBezTo>
                <a:cubicBezTo>
                  <a:pt x="3488638" y="757631"/>
                  <a:pt x="3488638" y="757631"/>
                  <a:pt x="3488638" y="757631"/>
                </a:cubicBezTo>
                <a:cubicBezTo>
                  <a:pt x="3488638" y="769531"/>
                  <a:pt x="3488638" y="769531"/>
                  <a:pt x="3488638" y="769531"/>
                </a:cubicBezTo>
                <a:cubicBezTo>
                  <a:pt x="3484677" y="769531"/>
                  <a:pt x="3484677" y="769531"/>
                  <a:pt x="3484677" y="769531"/>
                </a:cubicBezTo>
                <a:cubicBezTo>
                  <a:pt x="3484677" y="781431"/>
                  <a:pt x="3484677" y="781431"/>
                  <a:pt x="3484677" y="781431"/>
                </a:cubicBezTo>
                <a:cubicBezTo>
                  <a:pt x="3488639" y="785398"/>
                  <a:pt x="3490619" y="787381"/>
                  <a:pt x="3491610" y="788373"/>
                </a:cubicBezTo>
                <a:lnTo>
                  <a:pt x="3492325" y="789089"/>
                </a:lnTo>
                <a:lnTo>
                  <a:pt x="3489629" y="786389"/>
                </a:lnTo>
                <a:cubicBezTo>
                  <a:pt x="3488638" y="785398"/>
                  <a:pt x="3488638" y="785398"/>
                  <a:pt x="3488638" y="785398"/>
                </a:cubicBezTo>
                <a:cubicBezTo>
                  <a:pt x="3464870" y="797298"/>
                  <a:pt x="3464870" y="797298"/>
                  <a:pt x="3464870" y="797298"/>
                </a:cubicBezTo>
                <a:cubicBezTo>
                  <a:pt x="3452986" y="797298"/>
                  <a:pt x="3452986" y="797298"/>
                  <a:pt x="3452986" y="797298"/>
                </a:cubicBezTo>
                <a:cubicBezTo>
                  <a:pt x="3452986" y="813164"/>
                  <a:pt x="3452986" y="813164"/>
                  <a:pt x="3452986" y="813164"/>
                </a:cubicBezTo>
                <a:cubicBezTo>
                  <a:pt x="3437141" y="817131"/>
                  <a:pt x="3437141" y="817131"/>
                  <a:pt x="3437141" y="817131"/>
                </a:cubicBezTo>
                <a:cubicBezTo>
                  <a:pt x="3429218" y="825064"/>
                  <a:pt x="3429218" y="825064"/>
                  <a:pt x="3429218" y="825064"/>
                </a:cubicBezTo>
                <a:cubicBezTo>
                  <a:pt x="3405450" y="829031"/>
                  <a:pt x="3405450" y="829031"/>
                  <a:pt x="3405450" y="829031"/>
                </a:cubicBezTo>
                <a:cubicBezTo>
                  <a:pt x="3405450" y="836964"/>
                  <a:pt x="3405450" y="836964"/>
                  <a:pt x="3405450" y="836964"/>
                </a:cubicBezTo>
                <a:cubicBezTo>
                  <a:pt x="3369798" y="856797"/>
                  <a:pt x="3369798" y="856797"/>
                  <a:pt x="3369798" y="856797"/>
                </a:cubicBezTo>
                <a:lnTo>
                  <a:pt x="3374094" y="848196"/>
                </a:lnTo>
                <a:lnTo>
                  <a:pt x="3376236" y="849360"/>
                </a:lnTo>
                <a:cubicBezTo>
                  <a:pt x="3377969" y="850104"/>
                  <a:pt x="3378835" y="849980"/>
                  <a:pt x="3377535" y="847687"/>
                </a:cubicBezTo>
                <a:lnTo>
                  <a:pt x="3375989" y="845745"/>
                </a:lnTo>
                <a:lnTo>
                  <a:pt x="3377721" y="845889"/>
                </a:lnTo>
                <a:cubicBezTo>
                  <a:pt x="3379702" y="843906"/>
                  <a:pt x="3379702" y="840931"/>
                  <a:pt x="3377721" y="840931"/>
                </a:cubicBezTo>
                <a:cubicBezTo>
                  <a:pt x="3377721" y="840931"/>
                  <a:pt x="3377721" y="840931"/>
                  <a:pt x="3376731" y="842914"/>
                </a:cubicBezTo>
                <a:lnTo>
                  <a:pt x="3375576" y="845226"/>
                </a:lnTo>
                <a:lnTo>
                  <a:pt x="3365837" y="832998"/>
                </a:lnTo>
                <a:cubicBezTo>
                  <a:pt x="3346030" y="840931"/>
                  <a:pt x="3346030" y="840931"/>
                  <a:pt x="3346030" y="840931"/>
                </a:cubicBezTo>
                <a:cubicBezTo>
                  <a:pt x="3342069" y="844898"/>
                  <a:pt x="3342069" y="844898"/>
                  <a:pt x="3342069" y="844898"/>
                </a:cubicBezTo>
                <a:cubicBezTo>
                  <a:pt x="3365837" y="848864"/>
                  <a:pt x="3365837" y="848864"/>
                  <a:pt x="3365837" y="848864"/>
                </a:cubicBezTo>
                <a:cubicBezTo>
                  <a:pt x="3349992" y="868697"/>
                  <a:pt x="3349992" y="868697"/>
                  <a:pt x="3349992" y="868697"/>
                </a:cubicBezTo>
                <a:cubicBezTo>
                  <a:pt x="3349992" y="876631"/>
                  <a:pt x="3349992" y="876631"/>
                  <a:pt x="3349992" y="876631"/>
                </a:cubicBezTo>
                <a:cubicBezTo>
                  <a:pt x="3365837" y="872664"/>
                  <a:pt x="3365837" y="872664"/>
                  <a:pt x="3365837" y="872664"/>
                </a:cubicBezTo>
                <a:cubicBezTo>
                  <a:pt x="3353953" y="884564"/>
                  <a:pt x="3353953" y="884564"/>
                  <a:pt x="3353953" y="884564"/>
                </a:cubicBezTo>
                <a:cubicBezTo>
                  <a:pt x="3338108" y="888531"/>
                  <a:pt x="3338108" y="888531"/>
                  <a:pt x="3338108" y="888531"/>
                </a:cubicBezTo>
                <a:cubicBezTo>
                  <a:pt x="3318301" y="880597"/>
                  <a:pt x="3318301" y="880597"/>
                  <a:pt x="3318301" y="880597"/>
                </a:cubicBezTo>
                <a:cubicBezTo>
                  <a:pt x="3326224" y="872664"/>
                  <a:pt x="3326224" y="872664"/>
                  <a:pt x="3326224" y="872664"/>
                </a:cubicBezTo>
                <a:cubicBezTo>
                  <a:pt x="3334146" y="864731"/>
                  <a:pt x="3334146" y="864731"/>
                  <a:pt x="3334146" y="864731"/>
                </a:cubicBezTo>
                <a:cubicBezTo>
                  <a:pt x="3326224" y="864731"/>
                  <a:pt x="3326224" y="864731"/>
                  <a:pt x="3326224" y="864731"/>
                </a:cubicBezTo>
                <a:cubicBezTo>
                  <a:pt x="3286610" y="892497"/>
                  <a:pt x="3286610" y="892497"/>
                  <a:pt x="3286610" y="892497"/>
                </a:cubicBezTo>
                <a:cubicBezTo>
                  <a:pt x="3278688" y="892497"/>
                  <a:pt x="3330185" y="884564"/>
                  <a:pt x="3270765" y="900431"/>
                </a:cubicBezTo>
                <a:cubicBezTo>
                  <a:pt x="3246997" y="928197"/>
                  <a:pt x="3246997" y="928197"/>
                  <a:pt x="3246997" y="928197"/>
                </a:cubicBezTo>
                <a:cubicBezTo>
                  <a:pt x="3195500" y="959930"/>
                  <a:pt x="3195500" y="959930"/>
                  <a:pt x="3195500" y="959930"/>
                </a:cubicBezTo>
                <a:cubicBezTo>
                  <a:pt x="3191539" y="963897"/>
                  <a:pt x="3191539" y="963897"/>
                  <a:pt x="3191539" y="963897"/>
                </a:cubicBezTo>
                <a:cubicBezTo>
                  <a:pt x="3195500" y="959930"/>
                  <a:pt x="3195500" y="967864"/>
                  <a:pt x="3199461" y="963897"/>
                </a:cubicBezTo>
                <a:cubicBezTo>
                  <a:pt x="3136080" y="1007530"/>
                  <a:pt x="3136080" y="1007530"/>
                  <a:pt x="3136080" y="1007530"/>
                </a:cubicBezTo>
                <a:cubicBezTo>
                  <a:pt x="3128157" y="1011497"/>
                  <a:pt x="3128157" y="1011497"/>
                  <a:pt x="3128157" y="1011497"/>
                </a:cubicBezTo>
                <a:lnTo>
                  <a:pt x="3130229" y="1019796"/>
                </a:lnTo>
                <a:lnTo>
                  <a:pt x="3127662" y="1022901"/>
                </a:lnTo>
                <a:cubicBezTo>
                  <a:pt x="3126919" y="1024637"/>
                  <a:pt x="3127538" y="1025752"/>
                  <a:pt x="3131066" y="1024947"/>
                </a:cubicBezTo>
                <a:lnTo>
                  <a:pt x="3131469" y="1024763"/>
                </a:lnTo>
                <a:lnTo>
                  <a:pt x="3131623" y="1025380"/>
                </a:lnTo>
                <a:lnTo>
                  <a:pt x="3131735" y="1025826"/>
                </a:lnTo>
                <a:lnTo>
                  <a:pt x="3125991" y="1029037"/>
                </a:lnTo>
                <a:cubicBezTo>
                  <a:pt x="3122463" y="1031826"/>
                  <a:pt x="3135089" y="1027364"/>
                  <a:pt x="3132119" y="1027364"/>
                </a:cubicBezTo>
                <a:lnTo>
                  <a:pt x="3131735" y="1025826"/>
                </a:lnTo>
                <a:lnTo>
                  <a:pt x="3136080" y="1023397"/>
                </a:lnTo>
                <a:lnTo>
                  <a:pt x="3136080" y="1022667"/>
                </a:lnTo>
                <a:lnTo>
                  <a:pt x="3151925" y="1015464"/>
                </a:lnTo>
                <a:cubicBezTo>
                  <a:pt x="3151925" y="1007530"/>
                  <a:pt x="3151925" y="1007530"/>
                  <a:pt x="3151925" y="1007530"/>
                </a:cubicBezTo>
                <a:cubicBezTo>
                  <a:pt x="3187577" y="991664"/>
                  <a:pt x="3187577" y="991664"/>
                  <a:pt x="3187577" y="991664"/>
                </a:cubicBezTo>
                <a:cubicBezTo>
                  <a:pt x="3211345" y="959930"/>
                  <a:pt x="3211345" y="959930"/>
                  <a:pt x="3211345" y="959930"/>
                </a:cubicBezTo>
                <a:cubicBezTo>
                  <a:pt x="3258881" y="928197"/>
                  <a:pt x="3258881" y="928197"/>
                  <a:pt x="3258881" y="928197"/>
                </a:cubicBezTo>
                <a:cubicBezTo>
                  <a:pt x="3254920" y="928197"/>
                  <a:pt x="3254920" y="928197"/>
                  <a:pt x="3254920" y="928197"/>
                </a:cubicBezTo>
                <a:cubicBezTo>
                  <a:pt x="3278688" y="916297"/>
                  <a:pt x="3278688" y="916297"/>
                  <a:pt x="3278688" y="916297"/>
                </a:cubicBezTo>
                <a:cubicBezTo>
                  <a:pt x="3270765" y="924231"/>
                  <a:pt x="3270765" y="924231"/>
                  <a:pt x="3270765" y="924231"/>
                </a:cubicBezTo>
                <a:cubicBezTo>
                  <a:pt x="3282649" y="932164"/>
                  <a:pt x="3282649" y="932164"/>
                  <a:pt x="3282649" y="932164"/>
                </a:cubicBezTo>
                <a:cubicBezTo>
                  <a:pt x="3294533" y="932164"/>
                  <a:pt x="3294533" y="932164"/>
                  <a:pt x="3294533" y="932164"/>
                </a:cubicBezTo>
                <a:cubicBezTo>
                  <a:pt x="3254920" y="944064"/>
                  <a:pt x="3254920" y="944064"/>
                  <a:pt x="3254920" y="944064"/>
                </a:cubicBezTo>
                <a:cubicBezTo>
                  <a:pt x="3254920" y="951997"/>
                  <a:pt x="3254920" y="951997"/>
                  <a:pt x="3254920" y="951997"/>
                </a:cubicBezTo>
                <a:lnTo>
                  <a:pt x="3256144" y="953295"/>
                </a:lnTo>
                <a:lnTo>
                  <a:pt x="3246997" y="951997"/>
                </a:lnTo>
                <a:cubicBezTo>
                  <a:pt x="3219268" y="959930"/>
                  <a:pt x="3219268" y="959930"/>
                  <a:pt x="3219268" y="959930"/>
                </a:cubicBezTo>
                <a:cubicBezTo>
                  <a:pt x="3235113" y="963897"/>
                  <a:pt x="3235113" y="963897"/>
                  <a:pt x="3235113" y="963897"/>
                </a:cubicBezTo>
                <a:lnTo>
                  <a:pt x="3234899" y="964969"/>
                </a:lnTo>
                <a:lnTo>
                  <a:pt x="3227191" y="967864"/>
                </a:lnTo>
                <a:cubicBezTo>
                  <a:pt x="3231152" y="969847"/>
                  <a:pt x="3233133" y="969847"/>
                  <a:pt x="3234123" y="968855"/>
                </a:cubicBezTo>
                <a:lnTo>
                  <a:pt x="3234899" y="964969"/>
                </a:lnTo>
                <a:lnTo>
                  <a:pt x="3235113" y="964889"/>
                </a:lnTo>
                <a:cubicBezTo>
                  <a:pt x="3236103" y="964889"/>
                  <a:pt x="3236599" y="965633"/>
                  <a:pt x="3236103" y="967864"/>
                </a:cubicBezTo>
                <a:lnTo>
                  <a:pt x="3235356" y="969660"/>
                </a:lnTo>
                <a:lnTo>
                  <a:pt x="3233380" y="969165"/>
                </a:lnTo>
                <a:cubicBezTo>
                  <a:pt x="3229914" y="969847"/>
                  <a:pt x="3224220" y="971830"/>
                  <a:pt x="3215307" y="975797"/>
                </a:cubicBezTo>
                <a:cubicBezTo>
                  <a:pt x="3211345" y="975797"/>
                  <a:pt x="3211345" y="975797"/>
                  <a:pt x="3211345" y="975797"/>
                </a:cubicBezTo>
                <a:cubicBezTo>
                  <a:pt x="3223229" y="983730"/>
                  <a:pt x="3223229" y="983730"/>
                  <a:pt x="3223229" y="983730"/>
                </a:cubicBezTo>
                <a:cubicBezTo>
                  <a:pt x="3203423" y="983730"/>
                  <a:pt x="3203423" y="983730"/>
                  <a:pt x="3203423" y="983730"/>
                </a:cubicBezTo>
                <a:cubicBezTo>
                  <a:pt x="3175693" y="1007530"/>
                  <a:pt x="3175693" y="1007530"/>
                  <a:pt x="3175693" y="1007530"/>
                </a:cubicBezTo>
                <a:cubicBezTo>
                  <a:pt x="3175693" y="1011497"/>
                  <a:pt x="3175693" y="1011497"/>
                  <a:pt x="3175693" y="1011497"/>
                </a:cubicBezTo>
                <a:cubicBezTo>
                  <a:pt x="3171732" y="1011497"/>
                  <a:pt x="3171732" y="1011497"/>
                  <a:pt x="3171732" y="1011497"/>
                </a:cubicBezTo>
                <a:cubicBezTo>
                  <a:pt x="3163809" y="1015464"/>
                  <a:pt x="3144003" y="1011497"/>
                  <a:pt x="3155887" y="1027364"/>
                </a:cubicBezTo>
                <a:cubicBezTo>
                  <a:pt x="3144003" y="1035297"/>
                  <a:pt x="3144003" y="1035297"/>
                  <a:pt x="3144003" y="1035297"/>
                </a:cubicBezTo>
                <a:cubicBezTo>
                  <a:pt x="3144003" y="1043230"/>
                  <a:pt x="3144003" y="1043230"/>
                  <a:pt x="3144003" y="1043230"/>
                </a:cubicBezTo>
                <a:cubicBezTo>
                  <a:pt x="3132119" y="1043230"/>
                  <a:pt x="3132119" y="1043230"/>
                  <a:pt x="3132119" y="1043230"/>
                </a:cubicBezTo>
                <a:cubicBezTo>
                  <a:pt x="3132119" y="1047197"/>
                  <a:pt x="3132119" y="1047197"/>
                  <a:pt x="3132119" y="1047197"/>
                </a:cubicBezTo>
                <a:cubicBezTo>
                  <a:pt x="3104389" y="1067030"/>
                  <a:pt x="3104389" y="1067030"/>
                  <a:pt x="3104389" y="1067030"/>
                </a:cubicBezTo>
                <a:cubicBezTo>
                  <a:pt x="3100428" y="1078930"/>
                  <a:pt x="3100428" y="1078930"/>
                  <a:pt x="3100428" y="1078930"/>
                </a:cubicBezTo>
                <a:cubicBezTo>
                  <a:pt x="3068737" y="1094797"/>
                  <a:pt x="3068737" y="1094797"/>
                  <a:pt x="3068737" y="1094797"/>
                </a:cubicBezTo>
                <a:cubicBezTo>
                  <a:pt x="3064776" y="1098763"/>
                  <a:pt x="3064776" y="1098763"/>
                  <a:pt x="3064776" y="1098763"/>
                </a:cubicBezTo>
                <a:cubicBezTo>
                  <a:pt x="3072699" y="1102730"/>
                  <a:pt x="3072699" y="1102730"/>
                  <a:pt x="3072699" y="1102730"/>
                </a:cubicBezTo>
                <a:cubicBezTo>
                  <a:pt x="3064776" y="1102730"/>
                  <a:pt x="3064776" y="1102730"/>
                  <a:pt x="3064776" y="1102730"/>
                </a:cubicBezTo>
                <a:cubicBezTo>
                  <a:pt x="2997433" y="1150330"/>
                  <a:pt x="2997433" y="1150330"/>
                  <a:pt x="2997433" y="1150330"/>
                </a:cubicBezTo>
                <a:cubicBezTo>
                  <a:pt x="2981588" y="1166197"/>
                  <a:pt x="2981588" y="1166197"/>
                  <a:pt x="2981588" y="1166197"/>
                </a:cubicBezTo>
                <a:cubicBezTo>
                  <a:pt x="2953858" y="1182063"/>
                  <a:pt x="2953858" y="1182063"/>
                  <a:pt x="2953858" y="1182063"/>
                </a:cubicBezTo>
                <a:cubicBezTo>
                  <a:pt x="2945936" y="1189996"/>
                  <a:pt x="2945936" y="1189996"/>
                  <a:pt x="2945936" y="1189996"/>
                </a:cubicBezTo>
                <a:cubicBezTo>
                  <a:pt x="2949897" y="1193963"/>
                  <a:pt x="2949897" y="1193963"/>
                  <a:pt x="2949897" y="1193963"/>
                </a:cubicBezTo>
                <a:cubicBezTo>
                  <a:pt x="2953858" y="1189996"/>
                  <a:pt x="2953858" y="1189996"/>
                  <a:pt x="2953858" y="1189996"/>
                </a:cubicBezTo>
                <a:cubicBezTo>
                  <a:pt x="2957820" y="1193963"/>
                  <a:pt x="2957820" y="1193963"/>
                  <a:pt x="2957820" y="1193963"/>
                </a:cubicBezTo>
                <a:cubicBezTo>
                  <a:pt x="3017240" y="1162230"/>
                  <a:pt x="3017240" y="1162230"/>
                  <a:pt x="3017240" y="1162230"/>
                </a:cubicBezTo>
                <a:cubicBezTo>
                  <a:pt x="3029124" y="1162230"/>
                  <a:pt x="3029124" y="1162230"/>
                  <a:pt x="3029124" y="1162230"/>
                </a:cubicBezTo>
                <a:cubicBezTo>
                  <a:pt x="3100428" y="1114630"/>
                  <a:pt x="3100428" y="1114630"/>
                  <a:pt x="3100428" y="1114630"/>
                </a:cubicBezTo>
                <a:cubicBezTo>
                  <a:pt x="3100428" y="1102730"/>
                  <a:pt x="3112312" y="1126530"/>
                  <a:pt x="3112312" y="1110663"/>
                </a:cubicBezTo>
                <a:cubicBezTo>
                  <a:pt x="3171732" y="1074964"/>
                  <a:pt x="3171732" y="1074964"/>
                  <a:pt x="3171732" y="1074964"/>
                </a:cubicBezTo>
                <a:cubicBezTo>
                  <a:pt x="3136080" y="1110663"/>
                  <a:pt x="3136080" y="1110663"/>
                  <a:pt x="3136080" y="1110663"/>
                </a:cubicBezTo>
                <a:cubicBezTo>
                  <a:pt x="3124196" y="1122563"/>
                  <a:pt x="3124196" y="1122563"/>
                  <a:pt x="3124196" y="1122563"/>
                </a:cubicBezTo>
                <a:cubicBezTo>
                  <a:pt x="3159848" y="1118597"/>
                  <a:pt x="3159848" y="1118597"/>
                  <a:pt x="3159848" y="1118597"/>
                </a:cubicBezTo>
                <a:cubicBezTo>
                  <a:pt x="3163809" y="1114630"/>
                  <a:pt x="3167771" y="1138430"/>
                  <a:pt x="3171732" y="1106697"/>
                </a:cubicBezTo>
                <a:cubicBezTo>
                  <a:pt x="3183616" y="1114630"/>
                  <a:pt x="3183616" y="1114630"/>
                  <a:pt x="3183616" y="1114630"/>
                </a:cubicBezTo>
                <a:cubicBezTo>
                  <a:pt x="3151925" y="1134463"/>
                  <a:pt x="3151925" y="1134463"/>
                  <a:pt x="3151925" y="1134463"/>
                </a:cubicBezTo>
                <a:cubicBezTo>
                  <a:pt x="3151925" y="1138430"/>
                  <a:pt x="3151925" y="1138430"/>
                  <a:pt x="3151925" y="1138430"/>
                </a:cubicBezTo>
                <a:cubicBezTo>
                  <a:pt x="3136080" y="1150330"/>
                  <a:pt x="3136080" y="1150330"/>
                  <a:pt x="3136080" y="1150330"/>
                </a:cubicBezTo>
                <a:cubicBezTo>
                  <a:pt x="3136080" y="1154297"/>
                  <a:pt x="3136080" y="1154297"/>
                  <a:pt x="3136080" y="1154297"/>
                </a:cubicBezTo>
                <a:cubicBezTo>
                  <a:pt x="3132119" y="1150330"/>
                  <a:pt x="3132119" y="1150330"/>
                  <a:pt x="3132119" y="1150330"/>
                </a:cubicBezTo>
                <a:cubicBezTo>
                  <a:pt x="3124196" y="1150330"/>
                  <a:pt x="3124196" y="1150330"/>
                  <a:pt x="3124196" y="1150330"/>
                </a:cubicBezTo>
                <a:cubicBezTo>
                  <a:pt x="3120235" y="1158263"/>
                  <a:pt x="3120235" y="1158263"/>
                  <a:pt x="3120235" y="1158263"/>
                </a:cubicBezTo>
                <a:cubicBezTo>
                  <a:pt x="3124196" y="1158263"/>
                  <a:pt x="3124196" y="1158263"/>
                  <a:pt x="3124196" y="1158263"/>
                </a:cubicBezTo>
                <a:cubicBezTo>
                  <a:pt x="3124196" y="1166197"/>
                  <a:pt x="3124196" y="1166197"/>
                  <a:pt x="3124196" y="1166197"/>
                </a:cubicBezTo>
                <a:cubicBezTo>
                  <a:pt x="3104389" y="1174130"/>
                  <a:pt x="3155887" y="1182063"/>
                  <a:pt x="3104389" y="1170163"/>
                </a:cubicBezTo>
                <a:cubicBezTo>
                  <a:pt x="3096467" y="1186030"/>
                  <a:pt x="3096467" y="1186030"/>
                  <a:pt x="3096467" y="1186030"/>
                </a:cubicBezTo>
                <a:cubicBezTo>
                  <a:pt x="3100428" y="1193963"/>
                  <a:pt x="3100428" y="1193963"/>
                  <a:pt x="3100428" y="1193963"/>
                </a:cubicBezTo>
                <a:cubicBezTo>
                  <a:pt x="3102408" y="1193963"/>
                  <a:pt x="3106370" y="1194955"/>
                  <a:pt x="3109341" y="1193963"/>
                </a:cubicBezTo>
                <a:lnTo>
                  <a:pt x="3111960" y="1183471"/>
                </a:lnTo>
                <a:lnTo>
                  <a:pt x="3112436" y="1183737"/>
                </a:lnTo>
                <a:lnTo>
                  <a:pt x="3115213" y="1182608"/>
                </a:lnTo>
                <a:lnTo>
                  <a:pt x="3120235" y="1183551"/>
                </a:lnTo>
                <a:cubicBezTo>
                  <a:pt x="3123205" y="1183055"/>
                  <a:pt x="3126176" y="1182063"/>
                  <a:pt x="3128157" y="1182063"/>
                </a:cubicBezTo>
                <a:lnTo>
                  <a:pt x="3124808" y="1178710"/>
                </a:lnTo>
                <a:lnTo>
                  <a:pt x="3136080" y="1174130"/>
                </a:lnTo>
                <a:cubicBezTo>
                  <a:pt x="3128157" y="1193963"/>
                  <a:pt x="3128157" y="1193963"/>
                  <a:pt x="3128157" y="1193963"/>
                </a:cubicBezTo>
                <a:cubicBezTo>
                  <a:pt x="3155887" y="1197930"/>
                  <a:pt x="3155887" y="1197930"/>
                  <a:pt x="3155887" y="1197930"/>
                </a:cubicBezTo>
                <a:cubicBezTo>
                  <a:pt x="3140041" y="1193963"/>
                  <a:pt x="3163809" y="1221730"/>
                  <a:pt x="3155887" y="1186030"/>
                </a:cubicBezTo>
                <a:cubicBezTo>
                  <a:pt x="3144003" y="1186030"/>
                  <a:pt x="3144003" y="1186030"/>
                  <a:pt x="3144003" y="1186030"/>
                </a:cubicBezTo>
                <a:cubicBezTo>
                  <a:pt x="3147964" y="1178097"/>
                  <a:pt x="3163809" y="1174130"/>
                  <a:pt x="3167771" y="1189996"/>
                </a:cubicBezTo>
                <a:cubicBezTo>
                  <a:pt x="3199461" y="1182063"/>
                  <a:pt x="3199461" y="1182063"/>
                  <a:pt x="3199461" y="1182063"/>
                </a:cubicBezTo>
                <a:cubicBezTo>
                  <a:pt x="3203423" y="1166197"/>
                  <a:pt x="3203423" y="1166197"/>
                  <a:pt x="3203423" y="1166197"/>
                </a:cubicBezTo>
                <a:cubicBezTo>
                  <a:pt x="3203423" y="1174130"/>
                  <a:pt x="3203423" y="1174130"/>
                  <a:pt x="3203423" y="1174130"/>
                </a:cubicBezTo>
                <a:cubicBezTo>
                  <a:pt x="3239075" y="1178097"/>
                  <a:pt x="3239075" y="1178097"/>
                  <a:pt x="3239075" y="1178097"/>
                </a:cubicBezTo>
                <a:cubicBezTo>
                  <a:pt x="3243036" y="1170163"/>
                  <a:pt x="3243036" y="1170163"/>
                  <a:pt x="3243036" y="1170163"/>
                </a:cubicBezTo>
                <a:cubicBezTo>
                  <a:pt x="3258881" y="1170163"/>
                  <a:pt x="3258881" y="1170163"/>
                  <a:pt x="3258881" y="1170163"/>
                </a:cubicBezTo>
                <a:cubicBezTo>
                  <a:pt x="3258881" y="1158263"/>
                  <a:pt x="3258881" y="1158263"/>
                  <a:pt x="3258881" y="1158263"/>
                </a:cubicBezTo>
                <a:cubicBezTo>
                  <a:pt x="3270765" y="1146363"/>
                  <a:pt x="3262842" y="1170163"/>
                  <a:pt x="3270765" y="1170163"/>
                </a:cubicBezTo>
                <a:cubicBezTo>
                  <a:pt x="3278688" y="1166197"/>
                  <a:pt x="3278688" y="1166197"/>
                  <a:pt x="3278688" y="1166197"/>
                </a:cubicBezTo>
                <a:cubicBezTo>
                  <a:pt x="3286610" y="1170163"/>
                  <a:pt x="3286610" y="1170163"/>
                  <a:pt x="3286610" y="1170163"/>
                </a:cubicBezTo>
                <a:cubicBezTo>
                  <a:pt x="3294533" y="1158263"/>
                  <a:pt x="3294533" y="1158263"/>
                  <a:pt x="3294533" y="1158263"/>
                </a:cubicBezTo>
                <a:cubicBezTo>
                  <a:pt x="3338108" y="1154297"/>
                  <a:pt x="3338108" y="1154297"/>
                  <a:pt x="3338108" y="1154297"/>
                </a:cubicBezTo>
                <a:cubicBezTo>
                  <a:pt x="3338108" y="1150330"/>
                  <a:pt x="3338108" y="1150330"/>
                  <a:pt x="3338108" y="1150330"/>
                </a:cubicBezTo>
                <a:cubicBezTo>
                  <a:pt x="3349992" y="1154297"/>
                  <a:pt x="3349992" y="1154297"/>
                  <a:pt x="3349992" y="1154297"/>
                </a:cubicBezTo>
                <a:cubicBezTo>
                  <a:pt x="3365837" y="1146363"/>
                  <a:pt x="3365837" y="1146363"/>
                  <a:pt x="3365837" y="1146363"/>
                </a:cubicBezTo>
                <a:cubicBezTo>
                  <a:pt x="3401489" y="1142397"/>
                  <a:pt x="3401489" y="1142397"/>
                  <a:pt x="3401489" y="1142397"/>
                </a:cubicBezTo>
                <a:cubicBezTo>
                  <a:pt x="3409412" y="1134463"/>
                  <a:pt x="3409412" y="1134463"/>
                  <a:pt x="3409412" y="1134463"/>
                </a:cubicBezTo>
                <a:cubicBezTo>
                  <a:pt x="3405450" y="1134463"/>
                  <a:pt x="3397528" y="1146363"/>
                  <a:pt x="3421296" y="1138430"/>
                </a:cubicBezTo>
                <a:cubicBezTo>
                  <a:pt x="3425257" y="1134463"/>
                  <a:pt x="3425257" y="1134463"/>
                  <a:pt x="3425257" y="1134463"/>
                </a:cubicBezTo>
                <a:cubicBezTo>
                  <a:pt x="3429218" y="1138430"/>
                  <a:pt x="3429218" y="1138430"/>
                  <a:pt x="3429218" y="1138430"/>
                </a:cubicBezTo>
                <a:cubicBezTo>
                  <a:pt x="3413373" y="1146363"/>
                  <a:pt x="3413373" y="1146363"/>
                  <a:pt x="3413373" y="1146363"/>
                </a:cubicBezTo>
                <a:cubicBezTo>
                  <a:pt x="3413373" y="1154297"/>
                  <a:pt x="3413373" y="1154297"/>
                  <a:pt x="3413373" y="1154297"/>
                </a:cubicBezTo>
                <a:cubicBezTo>
                  <a:pt x="3433180" y="1154297"/>
                  <a:pt x="3433180" y="1154297"/>
                  <a:pt x="3433180" y="1154297"/>
                </a:cubicBezTo>
                <a:cubicBezTo>
                  <a:pt x="3445064" y="1138430"/>
                  <a:pt x="3445064" y="1138430"/>
                  <a:pt x="3445064" y="1138430"/>
                </a:cubicBezTo>
                <a:cubicBezTo>
                  <a:pt x="3437141" y="1134463"/>
                  <a:pt x="3437141" y="1134463"/>
                  <a:pt x="3437141" y="1134463"/>
                </a:cubicBezTo>
                <a:cubicBezTo>
                  <a:pt x="3480716" y="1122563"/>
                  <a:pt x="3480716" y="1122563"/>
                  <a:pt x="3480716" y="1122563"/>
                </a:cubicBezTo>
                <a:cubicBezTo>
                  <a:pt x="3488638" y="1114630"/>
                  <a:pt x="3488638" y="1114630"/>
                  <a:pt x="3488638" y="1114630"/>
                </a:cubicBezTo>
                <a:cubicBezTo>
                  <a:pt x="3496561" y="1118597"/>
                  <a:pt x="3496561" y="1118597"/>
                  <a:pt x="3496561" y="1118597"/>
                </a:cubicBezTo>
                <a:cubicBezTo>
                  <a:pt x="3504484" y="1126530"/>
                  <a:pt x="3512406" y="1114630"/>
                  <a:pt x="3520329" y="1118597"/>
                </a:cubicBezTo>
                <a:cubicBezTo>
                  <a:pt x="3520329" y="1122563"/>
                  <a:pt x="3528252" y="1114630"/>
                  <a:pt x="3520329" y="1122563"/>
                </a:cubicBezTo>
                <a:cubicBezTo>
                  <a:pt x="3520329" y="1122563"/>
                  <a:pt x="3524290" y="1122563"/>
                  <a:pt x="3524290" y="1122563"/>
                </a:cubicBezTo>
                <a:cubicBezTo>
                  <a:pt x="3528252" y="1110663"/>
                  <a:pt x="3528252" y="1110663"/>
                  <a:pt x="3528252" y="1110663"/>
                </a:cubicBezTo>
                <a:cubicBezTo>
                  <a:pt x="3555981" y="1106697"/>
                  <a:pt x="3555981" y="1106697"/>
                  <a:pt x="3555981" y="1106697"/>
                </a:cubicBezTo>
                <a:cubicBezTo>
                  <a:pt x="3555981" y="1090830"/>
                  <a:pt x="3555981" y="1090830"/>
                  <a:pt x="3555981" y="1090830"/>
                </a:cubicBezTo>
                <a:cubicBezTo>
                  <a:pt x="3575788" y="1102730"/>
                  <a:pt x="3575788" y="1102730"/>
                  <a:pt x="3575788" y="1102730"/>
                </a:cubicBezTo>
                <a:cubicBezTo>
                  <a:pt x="3595594" y="1098763"/>
                  <a:pt x="3595594" y="1098763"/>
                  <a:pt x="3595594" y="1098763"/>
                </a:cubicBezTo>
                <a:cubicBezTo>
                  <a:pt x="3591633" y="1090830"/>
                  <a:pt x="3591633" y="1090830"/>
                  <a:pt x="3591633" y="1090830"/>
                </a:cubicBezTo>
                <a:cubicBezTo>
                  <a:pt x="3603517" y="1074964"/>
                  <a:pt x="3603517" y="1074964"/>
                  <a:pt x="3603517" y="1074964"/>
                </a:cubicBezTo>
                <a:cubicBezTo>
                  <a:pt x="3611440" y="1074964"/>
                  <a:pt x="3611440" y="1074964"/>
                  <a:pt x="3611440" y="1074964"/>
                </a:cubicBezTo>
                <a:cubicBezTo>
                  <a:pt x="3623324" y="1074964"/>
                  <a:pt x="3623324" y="1074964"/>
                  <a:pt x="3623324" y="1074964"/>
                </a:cubicBezTo>
                <a:cubicBezTo>
                  <a:pt x="3639169" y="1063064"/>
                  <a:pt x="3639169" y="1063064"/>
                  <a:pt x="3639169" y="1063064"/>
                </a:cubicBezTo>
                <a:cubicBezTo>
                  <a:pt x="3643130" y="1074964"/>
                  <a:pt x="3643130" y="1074964"/>
                  <a:pt x="3643130" y="1074964"/>
                </a:cubicBezTo>
                <a:lnTo>
                  <a:pt x="3651413" y="1074964"/>
                </a:lnTo>
                <a:lnTo>
                  <a:pt x="3652044" y="1077939"/>
                </a:lnTo>
                <a:cubicBezTo>
                  <a:pt x="3655015" y="1078930"/>
                  <a:pt x="3660957" y="1076947"/>
                  <a:pt x="3658976" y="1074964"/>
                </a:cubicBezTo>
                <a:cubicBezTo>
                  <a:pt x="3658976" y="1074964"/>
                  <a:pt x="3658976" y="1074964"/>
                  <a:pt x="3656995" y="1074964"/>
                </a:cubicBezTo>
                <a:lnTo>
                  <a:pt x="3651413" y="1074964"/>
                </a:lnTo>
                <a:lnTo>
                  <a:pt x="3651177" y="1073848"/>
                </a:lnTo>
                <a:cubicBezTo>
                  <a:pt x="3652539" y="1071493"/>
                  <a:pt x="3656005" y="1068022"/>
                  <a:pt x="3662937" y="1063064"/>
                </a:cubicBezTo>
                <a:cubicBezTo>
                  <a:pt x="3651053" y="1059097"/>
                  <a:pt x="3651053" y="1059097"/>
                  <a:pt x="3651053" y="1059097"/>
                </a:cubicBezTo>
                <a:cubicBezTo>
                  <a:pt x="3651053" y="1059097"/>
                  <a:pt x="3639169" y="1063064"/>
                  <a:pt x="3655014" y="1055130"/>
                </a:cubicBezTo>
                <a:cubicBezTo>
                  <a:pt x="3639169" y="1055130"/>
                  <a:pt x="3639169" y="1055130"/>
                  <a:pt x="3639169" y="1055130"/>
                </a:cubicBezTo>
                <a:cubicBezTo>
                  <a:pt x="3639169" y="1039264"/>
                  <a:pt x="3639169" y="1039264"/>
                  <a:pt x="3639169" y="1039264"/>
                </a:cubicBezTo>
                <a:cubicBezTo>
                  <a:pt x="3647092" y="1031330"/>
                  <a:pt x="3647092" y="1031330"/>
                  <a:pt x="3647092" y="1031330"/>
                </a:cubicBezTo>
                <a:cubicBezTo>
                  <a:pt x="3670860" y="1035297"/>
                  <a:pt x="3670860" y="1035297"/>
                  <a:pt x="3670860" y="1035297"/>
                </a:cubicBezTo>
                <a:cubicBezTo>
                  <a:pt x="3694628" y="1019430"/>
                  <a:pt x="3694628" y="1019430"/>
                  <a:pt x="3694628" y="1019430"/>
                </a:cubicBezTo>
                <a:cubicBezTo>
                  <a:pt x="3698589" y="1023397"/>
                  <a:pt x="3706512" y="1015464"/>
                  <a:pt x="3714434" y="1011497"/>
                </a:cubicBezTo>
                <a:cubicBezTo>
                  <a:pt x="3718396" y="1015464"/>
                  <a:pt x="3718396" y="1015464"/>
                  <a:pt x="3718396" y="1015464"/>
                </a:cubicBezTo>
                <a:cubicBezTo>
                  <a:pt x="3734241" y="999597"/>
                  <a:pt x="3734241" y="999597"/>
                  <a:pt x="3734241" y="999597"/>
                </a:cubicBezTo>
                <a:cubicBezTo>
                  <a:pt x="3738202" y="991664"/>
                  <a:pt x="3738202" y="991664"/>
                  <a:pt x="3738202" y="991664"/>
                </a:cubicBezTo>
                <a:cubicBezTo>
                  <a:pt x="3746125" y="983730"/>
                  <a:pt x="3746125" y="983730"/>
                  <a:pt x="3746125" y="983730"/>
                </a:cubicBezTo>
                <a:cubicBezTo>
                  <a:pt x="3777816" y="975797"/>
                  <a:pt x="3777816" y="975797"/>
                  <a:pt x="3777816" y="975797"/>
                </a:cubicBezTo>
                <a:cubicBezTo>
                  <a:pt x="3773854" y="971830"/>
                  <a:pt x="3785738" y="959930"/>
                  <a:pt x="3765932" y="963897"/>
                </a:cubicBezTo>
                <a:cubicBezTo>
                  <a:pt x="3785738" y="955964"/>
                  <a:pt x="3785738" y="955964"/>
                  <a:pt x="3785738" y="955964"/>
                </a:cubicBezTo>
                <a:cubicBezTo>
                  <a:pt x="3781777" y="951997"/>
                  <a:pt x="3781777" y="951997"/>
                  <a:pt x="3781777" y="951997"/>
                </a:cubicBezTo>
                <a:cubicBezTo>
                  <a:pt x="3793661" y="948031"/>
                  <a:pt x="3793661" y="948031"/>
                  <a:pt x="3793661" y="948031"/>
                </a:cubicBezTo>
                <a:cubicBezTo>
                  <a:pt x="3829313" y="912331"/>
                  <a:pt x="3829313" y="912331"/>
                  <a:pt x="3829313" y="912331"/>
                </a:cubicBezTo>
                <a:cubicBezTo>
                  <a:pt x="3829313" y="908364"/>
                  <a:pt x="3817429" y="916297"/>
                  <a:pt x="3829313" y="900431"/>
                </a:cubicBezTo>
                <a:cubicBezTo>
                  <a:pt x="3849120" y="908364"/>
                  <a:pt x="3849120" y="908364"/>
                  <a:pt x="3849120" y="908364"/>
                </a:cubicBezTo>
                <a:cubicBezTo>
                  <a:pt x="3864965" y="884564"/>
                  <a:pt x="3864965" y="884564"/>
                  <a:pt x="3864965" y="884564"/>
                </a:cubicBezTo>
                <a:cubicBezTo>
                  <a:pt x="3849120" y="880597"/>
                  <a:pt x="3849120" y="880597"/>
                  <a:pt x="3849120" y="880597"/>
                </a:cubicBezTo>
                <a:cubicBezTo>
                  <a:pt x="3849120" y="880597"/>
                  <a:pt x="3864965" y="880597"/>
                  <a:pt x="3845158" y="872664"/>
                </a:cubicBezTo>
                <a:cubicBezTo>
                  <a:pt x="3880810" y="840931"/>
                  <a:pt x="3880810" y="840931"/>
                  <a:pt x="3880810" y="840931"/>
                </a:cubicBezTo>
                <a:cubicBezTo>
                  <a:pt x="3880810" y="852831"/>
                  <a:pt x="3880810" y="852831"/>
                  <a:pt x="3880810" y="852831"/>
                </a:cubicBezTo>
                <a:cubicBezTo>
                  <a:pt x="3908540" y="848864"/>
                  <a:pt x="3908540" y="848864"/>
                  <a:pt x="3908540" y="848864"/>
                </a:cubicBezTo>
                <a:cubicBezTo>
                  <a:pt x="3912501" y="852831"/>
                  <a:pt x="3884772" y="860764"/>
                  <a:pt x="3920424" y="852831"/>
                </a:cubicBezTo>
                <a:cubicBezTo>
                  <a:pt x="3912501" y="832998"/>
                  <a:pt x="3912501" y="832998"/>
                  <a:pt x="3912501" y="832998"/>
                </a:cubicBezTo>
                <a:cubicBezTo>
                  <a:pt x="3904578" y="836964"/>
                  <a:pt x="3904578" y="836964"/>
                  <a:pt x="3904578" y="836964"/>
                </a:cubicBezTo>
                <a:cubicBezTo>
                  <a:pt x="3900617" y="836964"/>
                  <a:pt x="3900617" y="836964"/>
                  <a:pt x="3900617" y="836964"/>
                </a:cubicBezTo>
                <a:cubicBezTo>
                  <a:pt x="3912501" y="821098"/>
                  <a:pt x="3912501" y="821098"/>
                  <a:pt x="3912501" y="821098"/>
                </a:cubicBezTo>
                <a:cubicBezTo>
                  <a:pt x="3924385" y="825064"/>
                  <a:pt x="3924385" y="825064"/>
                  <a:pt x="3924385" y="825064"/>
                </a:cubicBezTo>
                <a:cubicBezTo>
                  <a:pt x="3944192" y="832998"/>
                  <a:pt x="3944192" y="832998"/>
                  <a:pt x="3944192" y="832998"/>
                </a:cubicBezTo>
                <a:cubicBezTo>
                  <a:pt x="3948153" y="829031"/>
                  <a:pt x="3948153" y="829031"/>
                  <a:pt x="3948153" y="829031"/>
                </a:cubicBezTo>
                <a:cubicBezTo>
                  <a:pt x="3932308" y="817131"/>
                  <a:pt x="3932308" y="817131"/>
                  <a:pt x="3932308" y="817131"/>
                </a:cubicBezTo>
                <a:cubicBezTo>
                  <a:pt x="3963998" y="793331"/>
                  <a:pt x="3963998" y="793331"/>
                  <a:pt x="3963998" y="793331"/>
                </a:cubicBezTo>
                <a:cubicBezTo>
                  <a:pt x="3960037" y="785398"/>
                  <a:pt x="3960037" y="785398"/>
                  <a:pt x="3960037" y="785398"/>
                </a:cubicBezTo>
                <a:cubicBezTo>
                  <a:pt x="3948153" y="785398"/>
                  <a:pt x="3948153" y="785398"/>
                  <a:pt x="3948153" y="785398"/>
                </a:cubicBezTo>
                <a:cubicBezTo>
                  <a:pt x="3944192" y="785398"/>
                  <a:pt x="3944192" y="785398"/>
                  <a:pt x="3944192" y="785398"/>
                </a:cubicBezTo>
                <a:cubicBezTo>
                  <a:pt x="3963998" y="769531"/>
                  <a:pt x="3963998" y="769531"/>
                  <a:pt x="3963998" y="769531"/>
                </a:cubicBezTo>
                <a:cubicBezTo>
                  <a:pt x="3971921" y="777464"/>
                  <a:pt x="3944192" y="773498"/>
                  <a:pt x="3971921" y="781431"/>
                </a:cubicBezTo>
                <a:cubicBezTo>
                  <a:pt x="3995689" y="769531"/>
                  <a:pt x="3995689" y="769531"/>
                  <a:pt x="3995689" y="769531"/>
                </a:cubicBezTo>
                <a:cubicBezTo>
                  <a:pt x="3987766" y="753664"/>
                  <a:pt x="3987766" y="753664"/>
                  <a:pt x="3987766" y="753664"/>
                </a:cubicBezTo>
                <a:cubicBezTo>
                  <a:pt x="3999650" y="741765"/>
                  <a:pt x="3999650" y="741765"/>
                  <a:pt x="3999650" y="741765"/>
                </a:cubicBezTo>
                <a:cubicBezTo>
                  <a:pt x="3991728" y="729865"/>
                  <a:pt x="3991728" y="729865"/>
                  <a:pt x="3991728" y="729865"/>
                </a:cubicBezTo>
                <a:cubicBezTo>
                  <a:pt x="3991728" y="721931"/>
                  <a:pt x="3991728" y="721931"/>
                  <a:pt x="3991728" y="721931"/>
                </a:cubicBezTo>
                <a:cubicBezTo>
                  <a:pt x="3995689" y="729865"/>
                  <a:pt x="3995689" y="729865"/>
                  <a:pt x="3995689" y="729865"/>
                </a:cubicBezTo>
                <a:cubicBezTo>
                  <a:pt x="4007573" y="706065"/>
                  <a:pt x="4011534" y="745731"/>
                  <a:pt x="4043225" y="717965"/>
                </a:cubicBezTo>
                <a:cubicBezTo>
                  <a:pt x="4047186" y="713998"/>
                  <a:pt x="4047186" y="713998"/>
                  <a:pt x="4047186" y="713998"/>
                </a:cubicBezTo>
                <a:cubicBezTo>
                  <a:pt x="4035302" y="702098"/>
                  <a:pt x="4035302" y="702098"/>
                  <a:pt x="4035302" y="702098"/>
                </a:cubicBezTo>
                <a:cubicBezTo>
                  <a:pt x="4027380" y="713998"/>
                  <a:pt x="4027380" y="713998"/>
                  <a:pt x="4027380" y="713998"/>
                </a:cubicBezTo>
                <a:cubicBezTo>
                  <a:pt x="4027380" y="702098"/>
                  <a:pt x="4027380" y="702098"/>
                  <a:pt x="4027380" y="702098"/>
                </a:cubicBezTo>
                <a:cubicBezTo>
                  <a:pt x="4051147" y="690198"/>
                  <a:pt x="4051147" y="690198"/>
                  <a:pt x="4051147" y="690198"/>
                </a:cubicBezTo>
                <a:cubicBezTo>
                  <a:pt x="4055109" y="694165"/>
                  <a:pt x="4055109" y="694165"/>
                  <a:pt x="4055109" y="694165"/>
                </a:cubicBezTo>
                <a:cubicBezTo>
                  <a:pt x="4055109" y="682265"/>
                  <a:pt x="4055109" y="682265"/>
                  <a:pt x="4055109" y="682265"/>
                </a:cubicBezTo>
                <a:cubicBezTo>
                  <a:pt x="4078877" y="686231"/>
                  <a:pt x="4078877" y="686231"/>
                  <a:pt x="4078877" y="686231"/>
                </a:cubicBezTo>
                <a:cubicBezTo>
                  <a:pt x="4094722" y="658465"/>
                  <a:pt x="4082838" y="706065"/>
                  <a:pt x="4102645" y="650531"/>
                </a:cubicBezTo>
                <a:cubicBezTo>
                  <a:pt x="4102645" y="646565"/>
                  <a:pt x="4102645" y="646565"/>
                  <a:pt x="4102645" y="646565"/>
                </a:cubicBezTo>
                <a:cubicBezTo>
                  <a:pt x="4118490" y="650531"/>
                  <a:pt x="4118490" y="650531"/>
                  <a:pt x="4118490" y="650531"/>
                </a:cubicBezTo>
                <a:cubicBezTo>
                  <a:pt x="4118490" y="654498"/>
                  <a:pt x="4118490" y="654498"/>
                  <a:pt x="4118490" y="654498"/>
                </a:cubicBezTo>
                <a:cubicBezTo>
                  <a:pt x="4122451" y="658465"/>
                  <a:pt x="4122451" y="658465"/>
                  <a:pt x="4122451" y="658465"/>
                </a:cubicBezTo>
                <a:cubicBezTo>
                  <a:pt x="4126413" y="658465"/>
                  <a:pt x="4126413" y="658465"/>
                  <a:pt x="4126413" y="658465"/>
                </a:cubicBezTo>
                <a:cubicBezTo>
                  <a:pt x="4126413" y="630698"/>
                  <a:pt x="4126413" y="630698"/>
                  <a:pt x="4126413" y="630698"/>
                </a:cubicBezTo>
                <a:cubicBezTo>
                  <a:pt x="4110567" y="630698"/>
                  <a:pt x="4110567" y="630698"/>
                  <a:pt x="4110567" y="630698"/>
                </a:cubicBezTo>
                <a:cubicBezTo>
                  <a:pt x="4106606" y="618798"/>
                  <a:pt x="4106606" y="618798"/>
                  <a:pt x="4106606" y="618798"/>
                </a:cubicBezTo>
                <a:cubicBezTo>
                  <a:pt x="4122451" y="610865"/>
                  <a:pt x="4122451" y="610865"/>
                  <a:pt x="4122451" y="610865"/>
                </a:cubicBezTo>
                <a:cubicBezTo>
                  <a:pt x="4130374" y="610865"/>
                  <a:pt x="4118490" y="622765"/>
                  <a:pt x="4134335" y="618798"/>
                </a:cubicBezTo>
                <a:cubicBezTo>
                  <a:pt x="4142258" y="614832"/>
                  <a:pt x="4098683" y="602932"/>
                  <a:pt x="4154142" y="614832"/>
                </a:cubicBezTo>
                <a:cubicBezTo>
                  <a:pt x="4162065" y="602932"/>
                  <a:pt x="4162065" y="602932"/>
                  <a:pt x="4162065" y="602932"/>
                </a:cubicBezTo>
                <a:lnTo>
                  <a:pt x="4148260" y="602932"/>
                </a:lnTo>
                <a:lnTo>
                  <a:pt x="4151798" y="596571"/>
                </a:lnTo>
                <a:cubicBezTo>
                  <a:pt x="4154266" y="592271"/>
                  <a:pt x="4157609" y="586569"/>
                  <a:pt x="4162065" y="579132"/>
                </a:cubicBezTo>
                <a:lnTo>
                  <a:pt x="4166802" y="577551"/>
                </a:lnTo>
                <a:lnTo>
                  <a:pt x="4166521" y="579132"/>
                </a:lnTo>
                <a:cubicBezTo>
                  <a:pt x="4170978" y="582107"/>
                  <a:pt x="4181872" y="581115"/>
                  <a:pt x="4173949" y="575165"/>
                </a:cubicBezTo>
                <a:cubicBezTo>
                  <a:pt x="4173949" y="575165"/>
                  <a:pt x="4173949" y="575165"/>
                  <a:pt x="4172464" y="575661"/>
                </a:cubicBezTo>
                <a:lnTo>
                  <a:pt x="4166802" y="577551"/>
                </a:lnTo>
                <a:lnTo>
                  <a:pt x="4167821" y="571818"/>
                </a:lnTo>
                <a:cubicBezTo>
                  <a:pt x="4169895" y="570145"/>
                  <a:pt x="4173160" y="568254"/>
                  <a:pt x="4178011" y="566163"/>
                </a:cubicBezTo>
                <a:lnTo>
                  <a:pt x="4191254" y="561549"/>
                </a:lnTo>
                <a:lnTo>
                  <a:pt x="4193817" y="562645"/>
                </a:lnTo>
                <a:cubicBezTo>
                  <a:pt x="4198212" y="562273"/>
                  <a:pt x="4205640" y="560290"/>
                  <a:pt x="4217524" y="555332"/>
                </a:cubicBezTo>
                <a:cubicBezTo>
                  <a:pt x="4209601" y="543432"/>
                  <a:pt x="4209601" y="543432"/>
                  <a:pt x="4209601" y="543432"/>
                </a:cubicBezTo>
                <a:cubicBezTo>
                  <a:pt x="4201678" y="539465"/>
                  <a:pt x="4201678" y="539465"/>
                  <a:pt x="4201678" y="539465"/>
                </a:cubicBezTo>
                <a:cubicBezTo>
                  <a:pt x="4205640" y="523599"/>
                  <a:pt x="4205640" y="523599"/>
                  <a:pt x="4205640" y="523599"/>
                </a:cubicBezTo>
                <a:cubicBezTo>
                  <a:pt x="4237330" y="515665"/>
                  <a:pt x="4237330" y="515665"/>
                  <a:pt x="4237330" y="515665"/>
                </a:cubicBezTo>
                <a:cubicBezTo>
                  <a:pt x="4245253" y="507732"/>
                  <a:pt x="4245253" y="507732"/>
                  <a:pt x="4245253" y="507732"/>
                </a:cubicBezTo>
                <a:cubicBezTo>
                  <a:pt x="4237330" y="503765"/>
                  <a:pt x="4237330" y="503765"/>
                  <a:pt x="4237330" y="503765"/>
                </a:cubicBezTo>
                <a:cubicBezTo>
                  <a:pt x="4249214" y="499799"/>
                  <a:pt x="4249214" y="511699"/>
                  <a:pt x="4253176" y="487899"/>
                </a:cubicBezTo>
                <a:cubicBezTo>
                  <a:pt x="4265060" y="487899"/>
                  <a:pt x="4265060" y="487899"/>
                  <a:pt x="4265060" y="487899"/>
                </a:cubicBezTo>
                <a:lnTo>
                  <a:pt x="4269291" y="490408"/>
                </a:lnTo>
                <a:lnTo>
                  <a:pt x="4262831" y="491803"/>
                </a:lnTo>
                <a:cubicBezTo>
                  <a:pt x="4258870" y="493167"/>
                  <a:pt x="4267783" y="492299"/>
                  <a:pt x="4269764" y="490688"/>
                </a:cubicBezTo>
                <a:lnTo>
                  <a:pt x="4269291" y="490408"/>
                </a:lnTo>
                <a:lnTo>
                  <a:pt x="4280905" y="487899"/>
                </a:lnTo>
                <a:lnTo>
                  <a:pt x="4276187" y="480812"/>
                </a:lnTo>
                <a:lnTo>
                  <a:pt x="4288828" y="475999"/>
                </a:lnTo>
                <a:cubicBezTo>
                  <a:pt x="4288828" y="468065"/>
                  <a:pt x="4288828" y="468065"/>
                  <a:pt x="4288828" y="468065"/>
                </a:cubicBezTo>
                <a:cubicBezTo>
                  <a:pt x="4308634" y="464099"/>
                  <a:pt x="4308634" y="464099"/>
                  <a:pt x="4308634" y="464099"/>
                </a:cubicBezTo>
                <a:cubicBezTo>
                  <a:pt x="4296750" y="456165"/>
                  <a:pt x="4296750" y="456165"/>
                  <a:pt x="4296750" y="456165"/>
                </a:cubicBezTo>
                <a:cubicBezTo>
                  <a:pt x="4300712" y="440299"/>
                  <a:pt x="4300712" y="440299"/>
                  <a:pt x="4300712" y="440299"/>
                </a:cubicBezTo>
                <a:cubicBezTo>
                  <a:pt x="4312596" y="436332"/>
                  <a:pt x="4328441" y="452199"/>
                  <a:pt x="4332402" y="444265"/>
                </a:cubicBezTo>
                <a:cubicBezTo>
                  <a:pt x="4340325" y="428399"/>
                  <a:pt x="4340325" y="428399"/>
                  <a:pt x="4340325" y="428399"/>
                </a:cubicBezTo>
                <a:cubicBezTo>
                  <a:pt x="4336364" y="424432"/>
                  <a:pt x="4336364" y="424432"/>
                  <a:pt x="4336364" y="424432"/>
                </a:cubicBezTo>
                <a:cubicBezTo>
                  <a:pt x="4360132" y="408566"/>
                  <a:pt x="4360132" y="408566"/>
                  <a:pt x="4360132" y="408566"/>
                </a:cubicBezTo>
                <a:cubicBezTo>
                  <a:pt x="4356170" y="400632"/>
                  <a:pt x="4356170" y="400632"/>
                  <a:pt x="4356170" y="400632"/>
                </a:cubicBezTo>
                <a:cubicBezTo>
                  <a:pt x="4356170" y="388732"/>
                  <a:pt x="4356170" y="388732"/>
                  <a:pt x="4356170" y="388732"/>
                </a:cubicBezTo>
                <a:cubicBezTo>
                  <a:pt x="4366074" y="386749"/>
                  <a:pt x="4371025" y="385757"/>
                  <a:pt x="4373501" y="385262"/>
                </a:cubicBezTo>
                <a:lnTo>
                  <a:pt x="4374753" y="385011"/>
                </a:lnTo>
                <a:lnTo>
                  <a:pt x="4375977" y="388732"/>
                </a:lnTo>
                <a:cubicBezTo>
                  <a:pt x="4379938" y="392699"/>
                  <a:pt x="4379938" y="392699"/>
                  <a:pt x="4379938" y="392699"/>
                </a:cubicBezTo>
                <a:cubicBezTo>
                  <a:pt x="4387861" y="384766"/>
                  <a:pt x="4387861" y="384766"/>
                  <a:pt x="4387861" y="384766"/>
                </a:cubicBezTo>
                <a:cubicBezTo>
                  <a:pt x="4399745" y="364932"/>
                  <a:pt x="4399745" y="364932"/>
                  <a:pt x="4399745" y="364932"/>
                </a:cubicBezTo>
                <a:cubicBezTo>
                  <a:pt x="4403706" y="364932"/>
                  <a:pt x="4407668" y="372866"/>
                  <a:pt x="4411629" y="364932"/>
                </a:cubicBezTo>
                <a:cubicBezTo>
                  <a:pt x="4403706" y="356999"/>
                  <a:pt x="4403706" y="356999"/>
                  <a:pt x="4403706" y="356999"/>
                </a:cubicBezTo>
                <a:cubicBezTo>
                  <a:pt x="4391822" y="360966"/>
                  <a:pt x="4391822" y="360966"/>
                  <a:pt x="4391822" y="360966"/>
                </a:cubicBezTo>
                <a:cubicBezTo>
                  <a:pt x="4387861" y="349066"/>
                  <a:pt x="4387861" y="349066"/>
                  <a:pt x="4387861" y="349066"/>
                </a:cubicBezTo>
                <a:cubicBezTo>
                  <a:pt x="4379938" y="349066"/>
                  <a:pt x="4379938" y="349066"/>
                  <a:pt x="4379938" y="349066"/>
                </a:cubicBezTo>
                <a:cubicBezTo>
                  <a:pt x="4415590" y="337166"/>
                  <a:pt x="4415590" y="337166"/>
                  <a:pt x="4415590" y="337166"/>
                </a:cubicBezTo>
                <a:cubicBezTo>
                  <a:pt x="4427474" y="341132"/>
                  <a:pt x="4427474" y="341132"/>
                  <a:pt x="4427474" y="341132"/>
                </a:cubicBezTo>
                <a:cubicBezTo>
                  <a:pt x="4435397" y="333199"/>
                  <a:pt x="4435397" y="333199"/>
                  <a:pt x="4435397" y="333199"/>
                </a:cubicBezTo>
                <a:cubicBezTo>
                  <a:pt x="4427474" y="329232"/>
                  <a:pt x="4427474" y="329232"/>
                  <a:pt x="4427474" y="329232"/>
                </a:cubicBezTo>
                <a:lnTo>
                  <a:pt x="4423900" y="328835"/>
                </a:lnTo>
                <a:lnTo>
                  <a:pt x="4427474" y="317332"/>
                </a:lnTo>
                <a:cubicBezTo>
                  <a:pt x="4443320" y="317332"/>
                  <a:pt x="4443320" y="317332"/>
                  <a:pt x="4443320" y="317332"/>
                </a:cubicBezTo>
                <a:cubicBezTo>
                  <a:pt x="4475010" y="289566"/>
                  <a:pt x="4475010" y="289566"/>
                  <a:pt x="4475010" y="289566"/>
                </a:cubicBezTo>
                <a:cubicBezTo>
                  <a:pt x="4480952" y="289566"/>
                  <a:pt x="4451242" y="300722"/>
                  <a:pt x="4462755" y="294586"/>
                </a:cubicBezTo>
                <a:lnTo>
                  <a:pt x="4487900" y="282995"/>
                </a:lnTo>
                <a:lnTo>
                  <a:pt x="4488875" y="283616"/>
                </a:lnTo>
                <a:cubicBezTo>
                  <a:pt x="4489865" y="282624"/>
                  <a:pt x="4490856" y="279649"/>
                  <a:pt x="4490856" y="281633"/>
                </a:cubicBezTo>
                <a:lnTo>
                  <a:pt x="4487900" y="282995"/>
                </a:lnTo>
                <a:lnTo>
                  <a:pt x="4487513" y="282748"/>
                </a:lnTo>
                <a:cubicBezTo>
                  <a:pt x="4487142" y="281385"/>
                  <a:pt x="4486894" y="278658"/>
                  <a:pt x="4486894" y="273699"/>
                </a:cubicBezTo>
                <a:cubicBezTo>
                  <a:pt x="4498778" y="269733"/>
                  <a:pt x="4498778" y="269733"/>
                  <a:pt x="4498778" y="269733"/>
                </a:cubicBezTo>
                <a:cubicBezTo>
                  <a:pt x="4518585" y="277666"/>
                  <a:pt x="4518585" y="277666"/>
                  <a:pt x="4518585" y="277666"/>
                </a:cubicBezTo>
                <a:cubicBezTo>
                  <a:pt x="4522546" y="273699"/>
                  <a:pt x="4522546" y="273699"/>
                  <a:pt x="4522546" y="273699"/>
                </a:cubicBezTo>
                <a:cubicBezTo>
                  <a:pt x="4514624" y="249899"/>
                  <a:pt x="4514624" y="249899"/>
                  <a:pt x="4514624" y="249899"/>
                </a:cubicBezTo>
                <a:cubicBezTo>
                  <a:pt x="4558198" y="222133"/>
                  <a:pt x="4558198" y="222133"/>
                  <a:pt x="4558198" y="222133"/>
                </a:cubicBezTo>
                <a:cubicBezTo>
                  <a:pt x="4562160" y="210233"/>
                  <a:pt x="4562160" y="210233"/>
                  <a:pt x="4562160" y="210233"/>
                </a:cubicBezTo>
                <a:cubicBezTo>
                  <a:pt x="4578005" y="210233"/>
                  <a:pt x="4578005" y="210233"/>
                  <a:pt x="4578005" y="210233"/>
                </a:cubicBezTo>
                <a:cubicBezTo>
                  <a:pt x="4574043" y="198333"/>
                  <a:pt x="4574043" y="198333"/>
                  <a:pt x="4574043" y="198333"/>
                </a:cubicBezTo>
                <a:cubicBezTo>
                  <a:pt x="4581966" y="206266"/>
                  <a:pt x="4581966" y="206266"/>
                  <a:pt x="4581966" y="206266"/>
                </a:cubicBezTo>
                <a:cubicBezTo>
                  <a:pt x="4609695" y="198333"/>
                  <a:pt x="4609695" y="198333"/>
                  <a:pt x="4609695" y="198333"/>
                </a:cubicBezTo>
                <a:cubicBezTo>
                  <a:pt x="4601773" y="186433"/>
                  <a:pt x="4601773" y="186433"/>
                  <a:pt x="4601773" y="186433"/>
                </a:cubicBezTo>
                <a:cubicBezTo>
                  <a:pt x="4605734" y="186433"/>
                  <a:pt x="4605734" y="182466"/>
                  <a:pt x="4609695" y="186433"/>
                </a:cubicBezTo>
                <a:cubicBezTo>
                  <a:pt x="4593850" y="174533"/>
                  <a:pt x="4593850" y="174533"/>
                  <a:pt x="4593850" y="174533"/>
                </a:cubicBezTo>
                <a:cubicBezTo>
                  <a:pt x="4593850" y="170566"/>
                  <a:pt x="4593850" y="170566"/>
                  <a:pt x="4593850" y="170566"/>
                </a:cubicBezTo>
                <a:cubicBezTo>
                  <a:pt x="4621579" y="170566"/>
                  <a:pt x="4621579" y="170566"/>
                  <a:pt x="4621579" y="170566"/>
                </a:cubicBezTo>
                <a:cubicBezTo>
                  <a:pt x="4649309" y="158666"/>
                  <a:pt x="4649309" y="158666"/>
                  <a:pt x="4649309" y="158666"/>
                </a:cubicBezTo>
                <a:cubicBezTo>
                  <a:pt x="4649309" y="150733"/>
                  <a:pt x="4649309" y="150733"/>
                  <a:pt x="4649309" y="150733"/>
                </a:cubicBezTo>
                <a:cubicBezTo>
                  <a:pt x="4677038" y="130900"/>
                  <a:pt x="4677038" y="130900"/>
                  <a:pt x="4677038" y="130900"/>
                </a:cubicBezTo>
                <a:cubicBezTo>
                  <a:pt x="4673077" y="122966"/>
                  <a:pt x="4696845" y="142800"/>
                  <a:pt x="4692883" y="115033"/>
                </a:cubicBezTo>
                <a:cubicBezTo>
                  <a:pt x="4700806" y="119000"/>
                  <a:pt x="4700806" y="119000"/>
                  <a:pt x="4700806" y="119000"/>
                </a:cubicBezTo>
                <a:cubicBezTo>
                  <a:pt x="4716651" y="99166"/>
                  <a:pt x="4716651" y="99166"/>
                  <a:pt x="4716651" y="99166"/>
                </a:cubicBezTo>
                <a:cubicBezTo>
                  <a:pt x="4720613" y="99166"/>
                  <a:pt x="4720613" y="99166"/>
                  <a:pt x="4720613" y="99166"/>
                </a:cubicBezTo>
                <a:cubicBezTo>
                  <a:pt x="4720613" y="87266"/>
                  <a:pt x="4720613" y="87266"/>
                  <a:pt x="4720613" y="87266"/>
                </a:cubicBezTo>
                <a:cubicBezTo>
                  <a:pt x="4728535" y="91233"/>
                  <a:pt x="4736458" y="79333"/>
                  <a:pt x="4740419" y="75367"/>
                </a:cubicBezTo>
                <a:cubicBezTo>
                  <a:pt x="4744381" y="67433"/>
                  <a:pt x="4764187" y="71400"/>
                  <a:pt x="4748342" y="59500"/>
                </a:cubicBezTo>
                <a:cubicBezTo>
                  <a:pt x="4760226" y="63467"/>
                  <a:pt x="4764187" y="39667"/>
                  <a:pt x="4776071" y="59500"/>
                </a:cubicBezTo>
                <a:cubicBezTo>
                  <a:pt x="4787955" y="55533"/>
                  <a:pt x="4787955" y="55533"/>
                  <a:pt x="4787955" y="55533"/>
                </a:cubicBezTo>
                <a:cubicBezTo>
                  <a:pt x="4783994" y="35700"/>
                  <a:pt x="4783994" y="35700"/>
                  <a:pt x="4783994" y="35700"/>
                </a:cubicBezTo>
                <a:cubicBezTo>
                  <a:pt x="4787955" y="35700"/>
                  <a:pt x="4795878" y="35700"/>
                  <a:pt x="4791917" y="23800"/>
                </a:cubicBezTo>
                <a:cubicBezTo>
                  <a:pt x="4803801" y="35700"/>
                  <a:pt x="4803801" y="35700"/>
                  <a:pt x="4803801" y="35700"/>
                </a:cubicBezTo>
                <a:cubicBezTo>
                  <a:pt x="4807762" y="27767"/>
                  <a:pt x="4807762" y="27767"/>
                  <a:pt x="4807762" y="27767"/>
                </a:cubicBezTo>
                <a:cubicBezTo>
                  <a:pt x="4823607" y="31733"/>
                  <a:pt x="4823607" y="31733"/>
                  <a:pt x="4823607" y="31733"/>
                </a:cubicBezTo>
                <a:cubicBezTo>
                  <a:pt x="4819646" y="43633"/>
                  <a:pt x="4819646" y="43633"/>
                  <a:pt x="4819646" y="43633"/>
                </a:cubicBezTo>
                <a:cubicBezTo>
                  <a:pt x="4843414" y="27767"/>
                  <a:pt x="4843414" y="27767"/>
                  <a:pt x="4843414" y="27767"/>
                </a:cubicBezTo>
                <a:cubicBezTo>
                  <a:pt x="4843414" y="23800"/>
                  <a:pt x="4855298" y="23800"/>
                  <a:pt x="4855298" y="31733"/>
                </a:cubicBezTo>
                <a:cubicBezTo>
                  <a:pt x="4859259" y="27767"/>
                  <a:pt x="4867182" y="23800"/>
                  <a:pt x="4875105" y="27767"/>
                </a:cubicBezTo>
                <a:cubicBezTo>
                  <a:pt x="4863221" y="39667"/>
                  <a:pt x="4898873" y="27767"/>
                  <a:pt x="4871143" y="43633"/>
                </a:cubicBezTo>
                <a:cubicBezTo>
                  <a:pt x="4867182" y="39667"/>
                  <a:pt x="4867182" y="39667"/>
                  <a:pt x="4867182" y="39667"/>
                </a:cubicBezTo>
                <a:lnTo>
                  <a:pt x="4853459" y="41630"/>
                </a:lnTo>
                <a:lnTo>
                  <a:pt x="4851337" y="37683"/>
                </a:lnTo>
                <a:cubicBezTo>
                  <a:pt x="4846385" y="38675"/>
                  <a:pt x="4837472" y="45617"/>
                  <a:pt x="4839453" y="43633"/>
                </a:cubicBezTo>
                <a:cubicBezTo>
                  <a:pt x="4839453" y="43633"/>
                  <a:pt x="4839453" y="43633"/>
                  <a:pt x="4842919" y="43138"/>
                </a:cubicBezTo>
                <a:lnTo>
                  <a:pt x="4853459" y="41630"/>
                </a:lnTo>
                <a:lnTo>
                  <a:pt x="4853936" y="42518"/>
                </a:lnTo>
                <a:cubicBezTo>
                  <a:pt x="4852575" y="46856"/>
                  <a:pt x="4848366" y="54542"/>
                  <a:pt x="4839453" y="67433"/>
                </a:cubicBezTo>
                <a:cubicBezTo>
                  <a:pt x="4843414" y="71400"/>
                  <a:pt x="4843414" y="71400"/>
                  <a:pt x="4843414" y="71400"/>
                </a:cubicBezTo>
                <a:cubicBezTo>
                  <a:pt x="4847375" y="71400"/>
                  <a:pt x="4847375" y="71400"/>
                  <a:pt x="4847375" y="71400"/>
                </a:cubicBezTo>
                <a:lnTo>
                  <a:pt x="4858048" y="79415"/>
                </a:lnTo>
                <a:lnTo>
                  <a:pt x="4857696" y="79589"/>
                </a:lnTo>
                <a:lnTo>
                  <a:pt x="4858115" y="79466"/>
                </a:lnTo>
                <a:lnTo>
                  <a:pt x="4861240" y="81812"/>
                </a:lnTo>
                <a:cubicBezTo>
                  <a:pt x="4863221" y="83300"/>
                  <a:pt x="4863221" y="83300"/>
                  <a:pt x="4863221" y="83300"/>
                </a:cubicBezTo>
                <a:lnTo>
                  <a:pt x="4871780" y="74729"/>
                </a:lnTo>
                <a:lnTo>
                  <a:pt x="4873991" y="73941"/>
                </a:lnTo>
                <a:cubicBezTo>
                  <a:pt x="4878076" y="72639"/>
                  <a:pt x="4880056" y="72392"/>
                  <a:pt x="4875105" y="75367"/>
                </a:cubicBezTo>
                <a:lnTo>
                  <a:pt x="4875105" y="71480"/>
                </a:lnTo>
                <a:lnTo>
                  <a:pt x="4879329" y="69564"/>
                </a:lnTo>
                <a:cubicBezTo>
                  <a:pt x="4887113" y="66070"/>
                  <a:pt x="4897387" y="61483"/>
                  <a:pt x="4910757" y="55533"/>
                </a:cubicBezTo>
                <a:cubicBezTo>
                  <a:pt x="4914718" y="59500"/>
                  <a:pt x="4914718" y="59500"/>
                  <a:pt x="4914718" y="59500"/>
                </a:cubicBezTo>
                <a:cubicBezTo>
                  <a:pt x="4898873" y="67433"/>
                  <a:pt x="4898873" y="67433"/>
                  <a:pt x="4898873" y="67433"/>
                </a:cubicBezTo>
                <a:cubicBezTo>
                  <a:pt x="4883027" y="83300"/>
                  <a:pt x="4883027" y="83300"/>
                  <a:pt x="4883027" y="83300"/>
                </a:cubicBezTo>
                <a:cubicBezTo>
                  <a:pt x="4875105" y="83300"/>
                  <a:pt x="4875105" y="83300"/>
                  <a:pt x="4875105" y="83300"/>
                </a:cubicBezTo>
                <a:cubicBezTo>
                  <a:pt x="4875105" y="87266"/>
                  <a:pt x="4855298" y="83300"/>
                  <a:pt x="4875105" y="91233"/>
                </a:cubicBezTo>
                <a:cubicBezTo>
                  <a:pt x="4871143" y="99166"/>
                  <a:pt x="4871143" y="99166"/>
                  <a:pt x="4871143" y="99166"/>
                </a:cubicBezTo>
                <a:cubicBezTo>
                  <a:pt x="4843414" y="103133"/>
                  <a:pt x="4843414" y="103133"/>
                  <a:pt x="4843414" y="103133"/>
                </a:cubicBezTo>
                <a:cubicBezTo>
                  <a:pt x="4815685" y="122966"/>
                  <a:pt x="4815685" y="122966"/>
                  <a:pt x="4815685" y="122966"/>
                </a:cubicBezTo>
                <a:cubicBezTo>
                  <a:pt x="4807762" y="115033"/>
                  <a:pt x="4803801" y="146766"/>
                  <a:pt x="4795878" y="119000"/>
                </a:cubicBezTo>
                <a:cubicBezTo>
                  <a:pt x="4787955" y="126933"/>
                  <a:pt x="4787955" y="126933"/>
                  <a:pt x="4787955" y="126933"/>
                </a:cubicBezTo>
                <a:cubicBezTo>
                  <a:pt x="4787955" y="130900"/>
                  <a:pt x="4787955" y="130900"/>
                  <a:pt x="4787955" y="130900"/>
                </a:cubicBezTo>
                <a:cubicBezTo>
                  <a:pt x="4787955" y="134866"/>
                  <a:pt x="4787955" y="134866"/>
                  <a:pt x="4787955" y="134866"/>
                </a:cubicBezTo>
                <a:cubicBezTo>
                  <a:pt x="4795878" y="126933"/>
                  <a:pt x="4795878" y="126933"/>
                  <a:pt x="4795878" y="126933"/>
                </a:cubicBezTo>
                <a:cubicBezTo>
                  <a:pt x="4776071" y="154700"/>
                  <a:pt x="4776071" y="154700"/>
                  <a:pt x="4776071" y="154700"/>
                </a:cubicBezTo>
                <a:cubicBezTo>
                  <a:pt x="4772110" y="154700"/>
                  <a:pt x="4772110" y="154700"/>
                  <a:pt x="4772110" y="154700"/>
                </a:cubicBezTo>
                <a:cubicBezTo>
                  <a:pt x="4764187" y="150733"/>
                  <a:pt x="4764187" y="150733"/>
                  <a:pt x="4764187" y="150733"/>
                </a:cubicBezTo>
                <a:cubicBezTo>
                  <a:pt x="4756265" y="170566"/>
                  <a:pt x="4756265" y="170566"/>
                  <a:pt x="4756265" y="170566"/>
                </a:cubicBezTo>
                <a:cubicBezTo>
                  <a:pt x="4736458" y="186433"/>
                  <a:pt x="4736458" y="186433"/>
                  <a:pt x="4736458" y="186433"/>
                </a:cubicBezTo>
                <a:cubicBezTo>
                  <a:pt x="4720613" y="210233"/>
                  <a:pt x="4720613" y="210233"/>
                  <a:pt x="4720613" y="210233"/>
                </a:cubicBezTo>
                <a:cubicBezTo>
                  <a:pt x="4712690" y="190400"/>
                  <a:pt x="4712690" y="190400"/>
                  <a:pt x="4712690" y="190400"/>
                </a:cubicBezTo>
                <a:cubicBezTo>
                  <a:pt x="4700806" y="194366"/>
                  <a:pt x="4700806" y="194366"/>
                  <a:pt x="4700806" y="194366"/>
                </a:cubicBezTo>
                <a:cubicBezTo>
                  <a:pt x="4696845" y="206266"/>
                  <a:pt x="4696845" y="206266"/>
                  <a:pt x="4696845" y="206266"/>
                </a:cubicBezTo>
                <a:cubicBezTo>
                  <a:pt x="4704767" y="218166"/>
                  <a:pt x="4704767" y="218166"/>
                  <a:pt x="4704767" y="218166"/>
                </a:cubicBezTo>
                <a:cubicBezTo>
                  <a:pt x="4692883" y="234033"/>
                  <a:pt x="4692883" y="234033"/>
                  <a:pt x="4692883" y="234033"/>
                </a:cubicBezTo>
                <a:cubicBezTo>
                  <a:pt x="4684961" y="237999"/>
                  <a:pt x="4684961" y="237999"/>
                  <a:pt x="4684961" y="237999"/>
                </a:cubicBezTo>
                <a:cubicBezTo>
                  <a:pt x="4673077" y="253866"/>
                  <a:pt x="4673077" y="253866"/>
                  <a:pt x="4673077" y="253866"/>
                </a:cubicBezTo>
                <a:cubicBezTo>
                  <a:pt x="4667135" y="259816"/>
                  <a:pt x="4665649" y="247916"/>
                  <a:pt x="4661936" y="251635"/>
                </a:cubicBezTo>
                <a:lnTo>
                  <a:pt x="4660168" y="255454"/>
                </a:lnTo>
                <a:lnTo>
                  <a:pt x="4655870" y="257957"/>
                </a:lnTo>
                <a:lnTo>
                  <a:pt x="4656052" y="258471"/>
                </a:lnTo>
                <a:lnTo>
                  <a:pt x="4641386" y="265766"/>
                </a:lnTo>
                <a:cubicBezTo>
                  <a:pt x="4645347" y="269733"/>
                  <a:pt x="4645347" y="269733"/>
                  <a:pt x="4645347" y="269733"/>
                </a:cubicBezTo>
                <a:cubicBezTo>
                  <a:pt x="4637425" y="281633"/>
                  <a:pt x="4637425" y="281633"/>
                  <a:pt x="4637425" y="281633"/>
                </a:cubicBezTo>
                <a:cubicBezTo>
                  <a:pt x="4621579" y="285599"/>
                  <a:pt x="4621579" y="285599"/>
                  <a:pt x="4621579" y="285599"/>
                </a:cubicBezTo>
                <a:cubicBezTo>
                  <a:pt x="4617618" y="301466"/>
                  <a:pt x="4617618" y="301466"/>
                  <a:pt x="4617618" y="301466"/>
                </a:cubicBezTo>
                <a:cubicBezTo>
                  <a:pt x="4585927" y="337166"/>
                  <a:pt x="4585927" y="337166"/>
                  <a:pt x="4585927" y="337166"/>
                </a:cubicBezTo>
                <a:cubicBezTo>
                  <a:pt x="4578005" y="345099"/>
                  <a:pt x="4578005" y="345099"/>
                  <a:pt x="4578005" y="345099"/>
                </a:cubicBezTo>
                <a:cubicBezTo>
                  <a:pt x="4578005" y="349066"/>
                  <a:pt x="4578005" y="349066"/>
                  <a:pt x="4578005" y="349066"/>
                </a:cubicBezTo>
                <a:cubicBezTo>
                  <a:pt x="4570082" y="356999"/>
                  <a:pt x="4570082" y="356999"/>
                  <a:pt x="4570082" y="356999"/>
                </a:cubicBezTo>
                <a:cubicBezTo>
                  <a:pt x="4562160" y="360966"/>
                  <a:pt x="4554237" y="356999"/>
                  <a:pt x="4550276" y="368899"/>
                </a:cubicBezTo>
                <a:cubicBezTo>
                  <a:pt x="4534430" y="364932"/>
                  <a:pt x="4534430" y="364932"/>
                  <a:pt x="4534430" y="364932"/>
                </a:cubicBezTo>
                <a:cubicBezTo>
                  <a:pt x="4526508" y="384766"/>
                  <a:pt x="4526508" y="384766"/>
                  <a:pt x="4526508" y="384766"/>
                </a:cubicBezTo>
                <a:cubicBezTo>
                  <a:pt x="4538392" y="384766"/>
                  <a:pt x="4538392" y="384766"/>
                  <a:pt x="4538392" y="384766"/>
                </a:cubicBezTo>
                <a:cubicBezTo>
                  <a:pt x="4530469" y="392699"/>
                  <a:pt x="4530469" y="392699"/>
                  <a:pt x="4530469" y="392699"/>
                </a:cubicBezTo>
                <a:cubicBezTo>
                  <a:pt x="4518585" y="396666"/>
                  <a:pt x="4518585" y="396666"/>
                  <a:pt x="4518585" y="396666"/>
                </a:cubicBezTo>
                <a:cubicBezTo>
                  <a:pt x="4506701" y="416499"/>
                  <a:pt x="4506701" y="416499"/>
                  <a:pt x="4506701" y="416499"/>
                </a:cubicBezTo>
                <a:cubicBezTo>
                  <a:pt x="4502740" y="416499"/>
                  <a:pt x="4502740" y="416499"/>
                  <a:pt x="4502740" y="416499"/>
                </a:cubicBezTo>
                <a:cubicBezTo>
                  <a:pt x="4498778" y="428399"/>
                  <a:pt x="4498778" y="428399"/>
                  <a:pt x="4498778" y="428399"/>
                </a:cubicBezTo>
                <a:cubicBezTo>
                  <a:pt x="4494817" y="440299"/>
                  <a:pt x="4486894" y="416499"/>
                  <a:pt x="4482933" y="432365"/>
                </a:cubicBezTo>
                <a:cubicBezTo>
                  <a:pt x="4471049" y="456165"/>
                  <a:pt x="4471049" y="456165"/>
                  <a:pt x="4471049" y="456165"/>
                </a:cubicBezTo>
                <a:cubicBezTo>
                  <a:pt x="4465107" y="454182"/>
                  <a:pt x="4458175" y="456165"/>
                  <a:pt x="4453718" y="459636"/>
                </a:cubicBezTo>
                <a:lnTo>
                  <a:pt x="4451948" y="468497"/>
                </a:lnTo>
                <a:lnTo>
                  <a:pt x="4443320" y="468065"/>
                </a:lnTo>
                <a:cubicBezTo>
                  <a:pt x="4435397" y="475999"/>
                  <a:pt x="4435397" y="475999"/>
                  <a:pt x="4435397" y="475999"/>
                </a:cubicBezTo>
                <a:cubicBezTo>
                  <a:pt x="4443320" y="479965"/>
                  <a:pt x="4443320" y="479965"/>
                  <a:pt x="4443320" y="479965"/>
                </a:cubicBezTo>
                <a:cubicBezTo>
                  <a:pt x="4423513" y="483932"/>
                  <a:pt x="4423513" y="483932"/>
                  <a:pt x="4423513" y="483932"/>
                </a:cubicBezTo>
                <a:cubicBezTo>
                  <a:pt x="4419552" y="479965"/>
                  <a:pt x="4419552" y="479965"/>
                  <a:pt x="4419552" y="479965"/>
                </a:cubicBezTo>
                <a:cubicBezTo>
                  <a:pt x="4411629" y="487899"/>
                  <a:pt x="4411629" y="487899"/>
                  <a:pt x="4411629" y="487899"/>
                </a:cubicBezTo>
                <a:cubicBezTo>
                  <a:pt x="4427474" y="491865"/>
                  <a:pt x="4427474" y="491865"/>
                  <a:pt x="4427474" y="491865"/>
                </a:cubicBezTo>
                <a:cubicBezTo>
                  <a:pt x="4419552" y="503765"/>
                  <a:pt x="4419552" y="503765"/>
                  <a:pt x="4419552" y="503765"/>
                </a:cubicBezTo>
                <a:cubicBezTo>
                  <a:pt x="4403706" y="523599"/>
                  <a:pt x="4403706" y="523599"/>
                  <a:pt x="4403706" y="523599"/>
                </a:cubicBezTo>
                <a:cubicBezTo>
                  <a:pt x="4395784" y="523599"/>
                  <a:pt x="4383900" y="535498"/>
                  <a:pt x="4375977" y="535498"/>
                </a:cubicBezTo>
                <a:cubicBezTo>
                  <a:pt x="4364093" y="559298"/>
                  <a:pt x="4364093" y="559298"/>
                  <a:pt x="4364093" y="559298"/>
                </a:cubicBezTo>
                <a:cubicBezTo>
                  <a:pt x="4332402" y="587065"/>
                  <a:pt x="4332402" y="587065"/>
                  <a:pt x="4332402" y="587065"/>
                </a:cubicBezTo>
                <a:cubicBezTo>
                  <a:pt x="4308634" y="583098"/>
                  <a:pt x="4308634" y="583098"/>
                  <a:pt x="4308634" y="583098"/>
                </a:cubicBezTo>
                <a:cubicBezTo>
                  <a:pt x="4300712" y="591032"/>
                  <a:pt x="4300712" y="591032"/>
                  <a:pt x="4300712" y="591032"/>
                </a:cubicBezTo>
                <a:cubicBezTo>
                  <a:pt x="4300712" y="602932"/>
                  <a:pt x="4300712" y="602932"/>
                  <a:pt x="4300712" y="602932"/>
                </a:cubicBezTo>
                <a:cubicBezTo>
                  <a:pt x="4269021" y="618798"/>
                  <a:pt x="4269021" y="618798"/>
                  <a:pt x="4269021" y="618798"/>
                </a:cubicBezTo>
                <a:cubicBezTo>
                  <a:pt x="4269021" y="630698"/>
                  <a:pt x="4269021" y="630698"/>
                  <a:pt x="4269021" y="630698"/>
                </a:cubicBezTo>
                <a:cubicBezTo>
                  <a:pt x="4253176" y="638632"/>
                  <a:pt x="4253176" y="638632"/>
                  <a:pt x="4253176" y="638632"/>
                </a:cubicBezTo>
                <a:cubicBezTo>
                  <a:pt x="4237330" y="654498"/>
                  <a:pt x="4237330" y="654498"/>
                  <a:pt x="4237330" y="654498"/>
                </a:cubicBezTo>
                <a:cubicBezTo>
                  <a:pt x="4229408" y="658465"/>
                  <a:pt x="4229408" y="658465"/>
                  <a:pt x="4229408" y="658465"/>
                </a:cubicBezTo>
                <a:cubicBezTo>
                  <a:pt x="4221485" y="670365"/>
                  <a:pt x="4221485" y="670365"/>
                  <a:pt x="4221485" y="670365"/>
                </a:cubicBezTo>
                <a:cubicBezTo>
                  <a:pt x="4217524" y="658465"/>
                  <a:pt x="4201678" y="702098"/>
                  <a:pt x="4217524" y="654498"/>
                </a:cubicBezTo>
                <a:cubicBezTo>
                  <a:pt x="4213562" y="650531"/>
                  <a:pt x="4209601" y="658465"/>
                  <a:pt x="4209601" y="654498"/>
                </a:cubicBezTo>
                <a:cubicBezTo>
                  <a:pt x="4201678" y="658465"/>
                  <a:pt x="4201678" y="658465"/>
                  <a:pt x="4201678" y="658465"/>
                </a:cubicBezTo>
                <a:cubicBezTo>
                  <a:pt x="4205640" y="662431"/>
                  <a:pt x="4205640" y="662431"/>
                  <a:pt x="4205640" y="662431"/>
                </a:cubicBezTo>
                <a:cubicBezTo>
                  <a:pt x="4197717" y="658465"/>
                  <a:pt x="4197717" y="658465"/>
                  <a:pt x="4197717" y="658465"/>
                </a:cubicBezTo>
                <a:cubicBezTo>
                  <a:pt x="4197717" y="666398"/>
                  <a:pt x="4197717" y="666398"/>
                  <a:pt x="4197717" y="666398"/>
                </a:cubicBezTo>
                <a:cubicBezTo>
                  <a:pt x="4209601" y="674331"/>
                  <a:pt x="4209601" y="674331"/>
                  <a:pt x="4209601" y="674331"/>
                </a:cubicBezTo>
                <a:cubicBezTo>
                  <a:pt x="4205640" y="682265"/>
                  <a:pt x="4205640" y="682265"/>
                  <a:pt x="4205640" y="682265"/>
                </a:cubicBezTo>
                <a:cubicBezTo>
                  <a:pt x="4209601" y="686231"/>
                  <a:pt x="4209601" y="686231"/>
                  <a:pt x="4209601" y="686231"/>
                </a:cubicBezTo>
                <a:cubicBezTo>
                  <a:pt x="4201678" y="682265"/>
                  <a:pt x="4189794" y="690198"/>
                  <a:pt x="4193756" y="698131"/>
                </a:cubicBezTo>
                <a:cubicBezTo>
                  <a:pt x="4189794" y="694165"/>
                  <a:pt x="4189794" y="694165"/>
                  <a:pt x="4189794" y="694165"/>
                </a:cubicBezTo>
                <a:cubicBezTo>
                  <a:pt x="4181871" y="710031"/>
                  <a:pt x="4181871" y="710031"/>
                  <a:pt x="4181871" y="710031"/>
                </a:cubicBezTo>
                <a:cubicBezTo>
                  <a:pt x="4166026" y="713998"/>
                  <a:pt x="4166026" y="713998"/>
                  <a:pt x="4166026" y="713998"/>
                </a:cubicBezTo>
                <a:lnTo>
                  <a:pt x="4173949" y="713998"/>
                </a:lnTo>
                <a:cubicBezTo>
                  <a:pt x="4162065" y="737798"/>
                  <a:pt x="4169987" y="698131"/>
                  <a:pt x="4142258" y="741765"/>
                </a:cubicBezTo>
                <a:cubicBezTo>
                  <a:pt x="4130374" y="745731"/>
                  <a:pt x="4106606" y="749698"/>
                  <a:pt x="4110567" y="765564"/>
                </a:cubicBezTo>
                <a:cubicBezTo>
                  <a:pt x="4102645" y="769531"/>
                  <a:pt x="4102645" y="769531"/>
                  <a:pt x="4102645" y="769531"/>
                </a:cubicBezTo>
                <a:cubicBezTo>
                  <a:pt x="4106606" y="781431"/>
                  <a:pt x="4106606" y="781431"/>
                  <a:pt x="4106606" y="781431"/>
                </a:cubicBezTo>
                <a:cubicBezTo>
                  <a:pt x="4094722" y="781431"/>
                  <a:pt x="4094722" y="781431"/>
                  <a:pt x="4094722" y="781431"/>
                </a:cubicBezTo>
                <a:cubicBezTo>
                  <a:pt x="4090761" y="797298"/>
                  <a:pt x="4090761" y="797298"/>
                  <a:pt x="4090761" y="797298"/>
                </a:cubicBezTo>
                <a:cubicBezTo>
                  <a:pt x="4090761" y="809198"/>
                  <a:pt x="4066993" y="793331"/>
                  <a:pt x="4074915" y="813164"/>
                </a:cubicBezTo>
                <a:cubicBezTo>
                  <a:pt x="4063031" y="817131"/>
                  <a:pt x="4063031" y="817131"/>
                  <a:pt x="4063031" y="817131"/>
                </a:cubicBezTo>
                <a:cubicBezTo>
                  <a:pt x="4051147" y="825064"/>
                  <a:pt x="4051147" y="825064"/>
                  <a:pt x="4051147" y="825064"/>
                </a:cubicBezTo>
                <a:cubicBezTo>
                  <a:pt x="4035302" y="832998"/>
                  <a:pt x="4019457" y="840931"/>
                  <a:pt x="4015496" y="852831"/>
                </a:cubicBezTo>
                <a:cubicBezTo>
                  <a:pt x="3995689" y="872664"/>
                  <a:pt x="3995689" y="872664"/>
                  <a:pt x="3995689" y="872664"/>
                </a:cubicBezTo>
                <a:cubicBezTo>
                  <a:pt x="3999650" y="884564"/>
                  <a:pt x="3999650" y="884564"/>
                  <a:pt x="3999650" y="884564"/>
                </a:cubicBezTo>
                <a:cubicBezTo>
                  <a:pt x="3991728" y="896464"/>
                  <a:pt x="3991728" y="896464"/>
                  <a:pt x="3991728" y="896464"/>
                </a:cubicBezTo>
                <a:cubicBezTo>
                  <a:pt x="3979844" y="888531"/>
                  <a:pt x="3979844" y="888531"/>
                  <a:pt x="3979844" y="888531"/>
                </a:cubicBezTo>
                <a:cubicBezTo>
                  <a:pt x="3963998" y="896464"/>
                  <a:pt x="3963998" y="896464"/>
                  <a:pt x="3963998" y="896464"/>
                </a:cubicBezTo>
                <a:cubicBezTo>
                  <a:pt x="3952114" y="916297"/>
                  <a:pt x="3952114" y="916297"/>
                  <a:pt x="3952114" y="916297"/>
                </a:cubicBezTo>
                <a:cubicBezTo>
                  <a:pt x="3936269" y="928197"/>
                  <a:pt x="3912501" y="928197"/>
                  <a:pt x="3916462" y="948031"/>
                </a:cubicBezTo>
                <a:cubicBezTo>
                  <a:pt x="3904578" y="951997"/>
                  <a:pt x="3904578" y="951997"/>
                  <a:pt x="3904578" y="951997"/>
                </a:cubicBezTo>
                <a:cubicBezTo>
                  <a:pt x="3904578" y="967864"/>
                  <a:pt x="3904578" y="967864"/>
                  <a:pt x="3904578" y="967864"/>
                </a:cubicBezTo>
                <a:cubicBezTo>
                  <a:pt x="3920424" y="967864"/>
                  <a:pt x="3920424" y="967864"/>
                  <a:pt x="3920424" y="967864"/>
                </a:cubicBezTo>
                <a:cubicBezTo>
                  <a:pt x="3940230" y="951997"/>
                  <a:pt x="3940230" y="951997"/>
                  <a:pt x="3940230" y="951997"/>
                </a:cubicBezTo>
                <a:cubicBezTo>
                  <a:pt x="3940230" y="940097"/>
                  <a:pt x="3940230" y="940097"/>
                  <a:pt x="3940230" y="940097"/>
                </a:cubicBezTo>
                <a:cubicBezTo>
                  <a:pt x="3952114" y="944064"/>
                  <a:pt x="3952114" y="944064"/>
                  <a:pt x="3952114" y="944064"/>
                </a:cubicBezTo>
                <a:cubicBezTo>
                  <a:pt x="3971921" y="928197"/>
                  <a:pt x="3971921" y="928197"/>
                  <a:pt x="3971921" y="928197"/>
                </a:cubicBezTo>
                <a:cubicBezTo>
                  <a:pt x="3971921" y="916297"/>
                  <a:pt x="3971921" y="916297"/>
                  <a:pt x="3971921" y="916297"/>
                </a:cubicBezTo>
                <a:cubicBezTo>
                  <a:pt x="3975882" y="920264"/>
                  <a:pt x="3975882" y="920264"/>
                  <a:pt x="3975882" y="920264"/>
                </a:cubicBezTo>
                <a:cubicBezTo>
                  <a:pt x="3979844" y="928197"/>
                  <a:pt x="3979844" y="928197"/>
                  <a:pt x="3979844" y="928197"/>
                </a:cubicBezTo>
                <a:cubicBezTo>
                  <a:pt x="3971921" y="944064"/>
                  <a:pt x="3971921" y="944064"/>
                  <a:pt x="3971921" y="944064"/>
                </a:cubicBezTo>
                <a:cubicBezTo>
                  <a:pt x="3967960" y="944064"/>
                  <a:pt x="3960037" y="916297"/>
                  <a:pt x="3956076" y="959930"/>
                </a:cubicBezTo>
                <a:cubicBezTo>
                  <a:pt x="3948153" y="955964"/>
                  <a:pt x="3944192" y="948031"/>
                  <a:pt x="3940230" y="971830"/>
                </a:cubicBezTo>
                <a:cubicBezTo>
                  <a:pt x="3936269" y="971830"/>
                  <a:pt x="3936269" y="979764"/>
                  <a:pt x="3932308" y="971830"/>
                </a:cubicBezTo>
                <a:cubicBezTo>
                  <a:pt x="3928346" y="987697"/>
                  <a:pt x="3928346" y="987697"/>
                  <a:pt x="3928346" y="987697"/>
                </a:cubicBezTo>
                <a:cubicBezTo>
                  <a:pt x="3920424" y="991664"/>
                  <a:pt x="3920424" y="991664"/>
                  <a:pt x="3920424" y="991664"/>
                </a:cubicBezTo>
                <a:lnTo>
                  <a:pt x="3929185" y="997513"/>
                </a:lnTo>
                <a:lnTo>
                  <a:pt x="3924396" y="1004879"/>
                </a:lnTo>
                <a:lnTo>
                  <a:pt x="3921909" y="1006539"/>
                </a:lnTo>
                <a:cubicBezTo>
                  <a:pt x="3920424" y="1007530"/>
                  <a:pt x="3920424" y="1007530"/>
                  <a:pt x="3920424" y="1007530"/>
                </a:cubicBezTo>
                <a:cubicBezTo>
                  <a:pt x="3920424" y="999597"/>
                  <a:pt x="3920424" y="999597"/>
                  <a:pt x="3920424" y="999597"/>
                </a:cubicBezTo>
                <a:cubicBezTo>
                  <a:pt x="3908540" y="1019430"/>
                  <a:pt x="3920424" y="979764"/>
                  <a:pt x="3900617" y="1011497"/>
                </a:cubicBezTo>
                <a:cubicBezTo>
                  <a:pt x="3904578" y="1023397"/>
                  <a:pt x="3904578" y="1023397"/>
                  <a:pt x="3904578" y="1023397"/>
                </a:cubicBezTo>
                <a:cubicBezTo>
                  <a:pt x="3900617" y="1031330"/>
                  <a:pt x="3900617" y="1031330"/>
                  <a:pt x="3900617" y="1031330"/>
                </a:cubicBezTo>
                <a:cubicBezTo>
                  <a:pt x="3876849" y="1039264"/>
                  <a:pt x="3876849" y="1039264"/>
                  <a:pt x="3876849" y="1039264"/>
                </a:cubicBezTo>
                <a:cubicBezTo>
                  <a:pt x="3853081" y="1055130"/>
                  <a:pt x="3853081" y="1055130"/>
                  <a:pt x="3853081" y="1055130"/>
                </a:cubicBezTo>
                <a:cubicBezTo>
                  <a:pt x="3857042" y="1063064"/>
                  <a:pt x="3857042" y="1063064"/>
                  <a:pt x="3857042" y="1063064"/>
                </a:cubicBezTo>
                <a:cubicBezTo>
                  <a:pt x="3884772" y="1059097"/>
                  <a:pt x="3884772" y="1059097"/>
                  <a:pt x="3884772" y="1059097"/>
                </a:cubicBezTo>
                <a:cubicBezTo>
                  <a:pt x="3892694" y="1051164"/>
                  <a:pt x="3892694" y="1051164"/>
                  <a:pt x="3892694" y="1051164"/>
                </a:cubicBezTo>
                <a:lnTo>
                  <a:pt x="3898789" y="1051164"/>
                </a:lnTo>
                <a:lnTo>
                  <a:pt x="3900617" y="1055130"/>
                </a:lnTo>
                <a:cubicBezTo>
                  <a:pt x="3908540" y="1055130"/>
                  <a:pt x="3908540" y="1055130"/>
                  <a:pt x="3908540" y="1055130"/>
                </a:cubicBezTo>
                <a:cubicBezTo>
                  <a:pt x="3916462" y="1031330"/>
                  <a:pt x="3916462" y="1031330"/>
                  <a:pt x="3916462" y="1031330"/>
                </a:cubicBezTo>
                <a:cubicBezTo>
                  <a:pt x="3936269" y="1023397"/>
                  <a:pt x="3936269" y="1023397"/>
                  <a:pt x="3936269" y="1023397"/>
                </a:cubicBezTo>
                <a:cubicBezTo>
                  <a:pt x="3942211" y="1015464"/>
                  <a:pt x="3945182" y="1011497"/>
                  <a:pt x="3946668" y="1009514"/>
                </a:cubicBezTo>
                <a:lnTo>
                  <a:pt x="3947377" y="1008567"/>
                </a:lnTo>
                <a:lnTo>
                  <a:pt x="3956076" y="1007530"/>
                </a:lnTo>
                <a:cubicBezTo>
                  <a:pt x="3952114" y="999597"/>
                  <a:pt x="3952114" y="999597"/>
                  <a:pt x="3952114" y="999597"/>
                </a:cubicBezTo>
                <a:cubicBezTo>
                  <a:pt x="3956076" y="999597"/>
                  <a:pt x="3956076" y="999597"/>
                  <a:pt x="3956076" y="999597"/>
                </a:cubicBezTo>
                <a:cubicBezTo>
                  <a:pt x="3956076" y="991664"/>
                  <a:pt x="3956076" y="991664"/>
                  <a:pt x="3956076" y="991664"/>
                </a:cubicBezTo>
                <a:cubicBezTo>
                  <a:pt x="3948153" y="987697"/>
                  <a:pt x="3948153" y="987697"/>
                  <a:pt x="3948153" y="987697"/>
                </a:cubicBezTo>
                <a:cubicBezTo>
                  <a:pt x="3952114" y="995630"/>
                  <a:pt x="3956076" y="983730"/>
                  <a:pt x="3940230" y="995630"/>
                </a:cubicBezTo>
                <a:cubicBezTo>
                  <a:pt x="3940230" y="989681"/>
                  <a:pt x="3915720" y="1019430"/>
                  <a:pt x="3923519" y="1006229"/>
                </a:cubicBezTo>
                <a:lnTo>
                  <a:pt x="3924396" y="1004879"/>
                </a:lnTo>
                <a:lnTo>
                  <a:pt x="3932308" y="999597"/>
                </a:lnTo>
                <a:cubicBezTo>
                  <a:pt x="3932308" y="999597"/>
                  <a:pt x="3932308" y="999597"/>
                  <a:pt x="3930822" y="998605"/>
                </a:cubicBezTo>
                <a:lnTo>
                  <a:pt x="3929185" y="997513"/>
                </a:lnTo>
                <a:lnTo>
                  <a:pt x="3930373" y="995685"/>
                </a:lnTo>
                <a:cubicBezTo>
                  <a:pt x="3933731" y="990734"/>
                  <a:pt x="3938250" y="984226"/>
                  <a:pt x="3944192" y="975797"/>
                </a:cubicBezTo>
                <a:cubicBezTo>
                  <a:pt x="3960037" y="971830"/>
                  <a:pt x="3960037" y="971830"/>
                  <a:pt x="3960037" y="971830"/>
                </a:cubicBezTo>
                <a:cubicBezTo>
                  <a:pt x="3975882" y="987697"/>
                  <a:pt x="3975882" y="987697"/>
                  <a:pt x="3975882" y="987697"/>
                </a:cubicBezTo>
                <a:cubicBezTo>
                  <a:pt x="3987766" y="975797"/>
                  <a:pt x="3987766" y="975797"/>
                  <a:pt x="3987766" y="975797"/>
                </a:cubicBezTo>
                <a:cubicBezTo>
                  <a:pt x="3995689" y="979764"/>
                  <a:pt x="3991728" y="971830"/>
                  <a:pt x="3999650" y="967864"/>
                </a:cubicBezTo>
                <a:cubicBezTo>
                  <a:pt x="3995689" y="959930"/>
                  <a:pt x="3995689" y="959930"/>
                  <a:pt x="3995689" y="959930"/>
                </a:cubicBezTo>
                <a:cubicBezTo>
                  <a:pt x="4003612" y="959930"/>
                  <a:pt x="4015496" y="948031"/>
                  <a:pt x="4023418" y="944064"/>
                </a:cubicBezTo>
                <a:cubicBezTo>
                  <a:pt x="4035302" y="940097"/>
                  <a:pt x="4015496" y="940097"/>
                  <a:pt x="4027380" y="932164"/>
                </a:cubicBezTo>
                <a:lnTo>
                  <a:pt x="4015631" y="926282"/>
                </a:lnTo>
                <a:lnTo>
                  <a:pt x="4018219" y="926338"/>
                </a:lnTo>
                <a:lnTo>
                  <a:pt x="4029741" y="914039"/>
                </a:lnTo>
                <a:lnTo>
                  <a:pt x="4043225" y="924231"/>
                </a:lnTo>
                <a:cubicBezTo>
                  <a:pt x="4047186" y="900431"/>
                  <a:pt x="4047186" y="900431"/>
                  <a:pt x="4047186" y="900431"/>
                </a:cubicBezTo>
                <a:cubicBezTo>
                  <a:pt x="4047186" y="900431"/>
                  <a:pt x="4055109" y="896464"/>
                  <a:pt x="4047186" y="892497"/>
                </a:cubicBezTo>
                <a:cubicBezTo>
                  <a:pt x="4055109" y="896464"/>
                  <a:pt x="4055109" y="896464"/>
                  <a:pt x="4055109" y="896464"/>
                </a:cubicBezTo>
                <a:cubicBezTo>
                  <a:pt x="4055109" y="908364"/>
                  <a:pt x="4055109" y="908364"/>
                  <a:pt x="4055109" y="908364"/>
                </a:cubicBezTo>
                <a:cubicBezTo>
                  <a:pt x="4066993" y="896464"/>
                  <a:pt x="4066993" y="896464"/>
                  <a:pt x="4066993" y="896464"/>
                </a:cubicBezTo>
                <a:cubicBezTo>
                  <a:pt x="4070954" y="896464"/>
                  <a:pt x="4070954" y="896464"/>
                  <a:pt x="4070954" y="896464"/>
                </a:cubicBezTo>
                <a:cubicBezTo>
                  <a:pt x="4051147" y="880597"/>
                  <a:pt x="4051147" y="880597"/>
                  <a:pt x="4051147" y="880597"/>
                </a:cubicBezTo>
                <a:cubicBezTo>
                  <a:pt x="4031341" y="880597"/>
                  <a:pt x="4031341" y="880597"/>
                  <a:pt x="4031341" y="880597"/>
                </a:cubicBezTo>
                <a:cubicBezTo>
                  <a:pt x="4027380" y="888531"/>
                  <a:pt x="4027380" y="888531"/>
                  <a:pt x="4027380" y="888531"/>
                </a:cubicBezTo>
                <a:cubicBezTo>
                  <a:pt x="4015496" y="892497"/>
                  <a:pt x="4015496" y="892497"/>
                  <a:pt x="4015496" y="892497"/>
                </a:cubicBezTo>
                <a:cubicBezTo>
                  <a:pt x="4011534" y="912331"/>
                  <a:pt x="4011534" y="912331"/>
                  <a:pt x="4011534" y="912331"/>
                </a:cubicBezTo>
                <a:cubicBezTo>
                  <a:pt x="4003612" y="900431"/>
                  <a:pt x="4003612" y="900431"/>
                  <a:pt x="4003612" y="900431"/>
                </a:cubicBezTo>
                <a:cubicBezTo>
                  <a:pt x="4011534" y="884564"/>
                  <a:pt x="4011534" y="884564"/>
                  <a:pt x="4011534" y="884564"/>
                </a:cubicBezTo>
                <a:cubicBezTo>
                  <a:pt x="4035302" y="864731"/>
                  <a:pt x="4035302" y="864731"/>
                  <a:pt x="4035302" y="864731"/>
                </a:cubicBezTo>
                <a:cubicBezTo>
                  <a:pt x="4023418" y="852831"/>
                  <a:pt x="4059070" y="868697"/>
                  <a:pt x="4043225" y="840931"/>
                </a:cubicBezTo>
                <a:cubicBezTo>
                  <a:pt x="4053128" y="834981"/>
                  <a:pt x="4049167" y="841923"/>
                  <a:pt x="4047681" y="846881"/>
                </a:cubicBezTo>
                <a:lnTo>
                  <a:pt x="4048641" y="849228"/>
                </a:lnTo>
                <a:lnTo>
                  <a:pt x="4047186" y="848864"/>
                </a:lnTo>
                <a:cubicBezTo>
                  <a:pt x="4051147" y="856797"/>
                  <a:pt x="4051147" y="856797"/>
                  <a:pt x="4051147" y="856797"/>
                </a:cubicBezTo>
                <a:cubicBezTo>
                  <a:pt x="4059070" y="856797"/>
                  <a:pt x="4059070" y="856797"/>
                  <a:pt x="4059070" y="856797"/>
                </a:cubicBezTo>
                <a:cubicBezTo>
                  <a:pt x="4066993" y="856797"/>
                  <a:pt x="4066993" y="856797"/>
                  <a:pt x="4066993" y="856797"/>
                </a:cubicBezTo>
                <a:cubicBezTo>
                  <a:pt x="4063031" y="864731"/>
                  <a:pt x="4063031" y="864731"/>
                  <a:pt x="4063031" y="864731"/>
                </a:cubicBezTo>
                <a:cubicBezTo>
                  <a:pt x="4063031" y="860764"/>
                  <a:pt x="4070954" y="864731"/>
                  <a:pt x="4070954" y="868697"/>
                </a:cubicBezTo>
                <a:cubicBezTo>
                  <a:pt x="4070954" y="872664"/>
                  <a:pt x="4070954" y="872664"/>
                  <a:pt x="4070954" y="872664"/>
                </a:cubicBezTo>
                <a:lnTo>
                  <a:pt x="4057459" y="872664"/>
                </a:lnTo>
                <a:lnTo>
                  <a:pt x="4060122" y="870991"/>
                </a:lnTo>
                <a:cubicBezTo>
                  <a:pt x="4064022" y="868202"/>
                  <a:pt x="4055109" y="872664"/>
                  <a:pt x="4055109" y="872664"/>
                </a:cubicBezTo>
                <a:cubicBezTo>
                  <a:pt x="4055109" y="872664"/>
                  <a:pt x="4055109" y="872664"/>
                  <a:pt x="4057090" y="872664"/>
                </a:cubicBezTo>
                <a:lnTo>
                  <a:pt x="4057459" y="872664"/>
                </a:lnTo>
                <a:lnTo>
                  <a:pt x="4051147" y="876631"/>
                </a:lnTo>
                <a:cubicBezTo>
                  <a:pt x="4063031" y="876631"/>
                  <a:pt x="4063031" y="876631"/>
                  <a:pt x="4063031" y="876631"/>
                </a:cubicBezTo>
                <a:cubicBezTo>
                  <a:pt x="4059070" y="884564"/>
                  <a:pt x="4059070" y="884564"/>
                  <a:pt x="4059070" y="884564"/>
                </a:cubicBezTo>
                <a:cubicBezTo>
                  <a:pt x="4082838" y="892497"/>
                  <a:pt x="4082838" y="892497"/>
                  <a:pt x="4082838" y="892497"/>
                </a:cubicBezTo>
                <a:lnTo>
                  <a:pt x="4086529" y="888801"/>
                </a:lnTo>
                <a:lnTo>
                  <a:pt x="4087112" y="890096"/>
                </a:lnTo>
                <a:lnTo>
                  <a:pt x="4087790" y="893489"/>
                </a:lnTo>
                <a:cubicBezTo>
                  <a:pt x="4088285" y="893985"/>
                  <a:pt x="4088533" y="893737"/>
                  <a:pt x="4087914" y="891878"/>
                </a:cubicBezTo>
                <a:lnTo>
                  <a:pt x="4087112" y="890096"/>
                </a:lnTo>
                <a:lnTo>
                  <a:pt x="4086799" y="888531"/>
                </a:lnTo>
                <a:lnTo>
                  <a:pt x="4086529" y="888801"/>
                </a:lnTo>
                <a:lnTo>
                  <a:pt x="4082838" y="880597"/>
                </a:lnTo>
                <a:cubicBezTo>
                  <a:pt x="4098683" y="876631"/>
                  <a:pt x="4098683" y="876631"/>
                  <a:pt x="4098683" y="876631"/>
                </a:cubicBezTo>
                <a:cubicBezTo>
                  <a:pt x="4094722" y="872664"/>
                  <a:pt x="4094722" y="872664"/>
                  <a:pt x="4094722" y="872664"/>
                </a:cubicBezTo>
                <a:cubicBezTo>
                  <a:pt x="4106606" y="868697"/>
                  <a:pt x="4106606" y="868697"/>
                  <a:pt x="4106606" y="868697"/>
                </a:cubicBezTo>
                <a:cubicBezTo>
                  <a:pt x="4106606" y="856797"/>
                  <a:pt x="4106606" y="856797"/>
                  <a:pt x="4106606" y="856797"/>
                </a:cubicBezTo>
                <a:cubicBezTo>
                  <a:pt x="4110567" y="852831"/>
                  <a:pt x="4110567" y="852831"/>
                  <a:pt x="4110567" y="852831"/>
                </a:cubicBezTo>
                <a:cubicBezTo>
                  <a:pt x="4110567" y="852831"/>
                  <a:pt x="4130374" y="848864"/>
                  <a:pt x="4106606" y="848864"/>
                </a:cubicBezTo>
                <a:cubicBezTo>
                  <a:pt x="4110567" y="844898"/>
                  <a:pt x="4110567" y="844898"/>
                  <a:pt x="4110567" y="844898"/>
                </a:cubicBezTo>
                <a:cubicBezTo>
                  <a:pt x="4130374" y="852831"/>
                  <a:pt x="4130374" y="852831"/>
                  <a:pt x="4130374" y="852831"/>
                </a:cubicBezTo>
                <a:cubicBezTo>
                  <a:pt x="4138297" y="829031"/>
                  <a:pt x="4138297" y="829031"/>
                  <a:pt x="4138297" y="829031"/>
                </a:cubicBezTo>
                <a:cubicBezTo>
                  <a:pt x="4134335" y="825064"/>
                  <a:pt x="4134335" y="825064"/>
                  <a:pt x="4134335" y="825064"/>
                </a:cubicBezTo>
                <a:cubicBezTo>
                  <a:pt x="4122451" y="829031"/>
                  <a:pt x="4122451" y="829031"/>
                  <a:pt x="4122451" y="829031"/>
                </a:cubicBezTo>
                <a:cubicBezTo>
                  <a:pt x="4119481" y="826056"/>
                  <a:pt x="4127651" y="816387"/>
                  <a:pt x="4118552" y="816759"/>
                </a:cubicBezTo>
                <a:lnTo>
                  <a:pt x="4107607" y="819744"/>
                </a:lnTo>
                <a:lnTo>
                  <a:pt x="4090761" y="817131"/>
                </a:lnTo>
                <a:cubicBezTo>
                  <a:pt x="4090761" y="813164"/>
                  <a:pt x="4090761" y="813164"/>
                  <a:pt x="4090761" y="813164"/>
                </a:cubicBezTo>
                <a:cubicBezTo>
                  <a:pt x="4154142" y="821098"/>
                  <a:pt x="4154142" y="821098"/>
                  <a:pt x="4154142" y="821098"/>
                </a:cubicBezTo>
                <a:cubicBezTo>
                  <a:pt x="4146219" y="801264"/>
                  <a:pt x="4173949" y="829031"/>
                  <a:pt x="4169987" y="797298"/>
                </a:cubicBezTo>
                <a:cubicBezTo>
                  <a:pt x="4181871" y="789364"/>
                  <a:pt x="4181871" y="789364"/>
                  <a:pt x="4181871" y="789364"/>
                </a:cubicBezTo>
                <a:cubicBezTo>
                  <a:pt x="4169987" y="785398"/>
                  <a:pt x="4169987" y="785398"/>
                  <a:pt x="4169987" y="785398"/>
                </a:cubicBezTo>
                <a:lnTo>
                  <a:pt x="4161075" y="791348"/>
                </a:lnTo>
                <a:lnTo>
                  <a:pt x="4159152" y="787498"/>
                </a:lnTo>
                <a:lnTo>
                  <a:pt x="4162003" y="786514"/>
                </a:lnTo>
                <a:cubicBezTo>
                  <a:pt x="4172959" y="781679"/>
                  <a:pt x="4161075" y="782423"/>
                  <a:pt x="4158103" y="785398"/>
                </a:cubicBezTo>
                <a:lnTo>
                  <a:pt x="4159152" y="787498"/>
                </a:lnTo>
                <a:lnTo>
                  <a:pt x="4142258" y="793331"/>
                </a:lnTo>
                <a:lnTo>
                  <a:pt x="4141151" y="794439"/>
                </a:lnTo>
                <a:lnTo>
                  <a:pt x="4140463" y="793455"/>
                </a:lnTo>
                <a:cubicBezTo>
                  <a:pt x="4137802" y="792587"/>
                  <a:pt x="4132355" y="791348"/>
                  <a:pt x="4122451" y="789364"/>
                </a:cubicBezTo>
                <a:cubicBezTo>
                  <a:pt x="4134335" y="785398"/>
                  <a:pt x="4134335" y="785398"/>
                  <a:pt x="4134335" y="785398"/>
                </a:cubicBezTo>
                <a:cubicBezTo>
                  <a:pt x="4134335" y="773498"/>
                  <a:pt x="4158103" y="793331"/>
                  <a:pt x="4142258" y="765564"/>
                </a:cubicBezTo>
                <a:cubicBezTo>
                  <a:pt x="4146219" y="769531"/>
                  <a:pt x="4146219" y="769531"/>
                  <a:pt x="4150181" y="773498"/>
                </a:cubicBezTo>
                <a:cubicBezTo>
                  <a:pt x="4159094" y="767548"/>
                  <a:pt x="4159094" y="786142"/>
                  <a:pt x="4163550" y="780749"/>
                </a:cubicBezTo>
                <a:lnTo>
                  <a:pt x="4165531" y="776076"/>
                </a:lnTo>
                <a:lnTo>
                  <a:pt x="4179395" y="770523"/>
                </a:lnTo>
                <a:cubicBezTo>
                  <a:pt x="4181871" y="769531"/>
                  <a:pt x="4181871" y="769531"/>
                  <a:pt x="4181871" y="769531"/>
                </a:cubicBezTo>
                <a:cubicBezTo>
                  <a:pt x="4193756" y="785398"/>
                  <a:pt x="4193756" y="785398"/>
                  <a:pt x="4193756" y="785398"/>
                </a:cubicBezTo>
                <a:cubicBezTo>
                  <a:pt x="4201678" y="785398"/>
                  <a:pt x="4197717" y="777464"/>
                  <a:pt x="4209601" y="777464"/>
                </a:cubicBezTo>
                <a:cubicBezTo>
                  <a:pt x="4205640" y="773498"/>
                  <a:pt x="4205640" y="773498"/>
                  <a:pt x="4205640" y="773498"/>
                </a:cubicBezTo>
                <a:cubicBezTo>
                  <a:pt x="4209601" y="765564"/>
                  <a:pt x="4209601" y="765564"/>
                  <a:pt x="4209601" y="765564"/>
                </a:cubicBezTo>
                <a:cubicBezTo>
                  <a:pt x="4209601" y="761598"/>
                  <a:pt x="4229408" y="765564"/>
                  <a:pt x="4249214" y="745731"/>
                </a:cubicBezTo>
                <a:cubicBezTo>
                  <a:pt x="4241292" y="733831"/>
                  <a:pt x="4241292" y="733831"/>
                  <a:pt x="4241292" y="733831"/>
                </a:cubicBezTo>
                <a:cubicBezTo>
                  <a:pt x="4241292" y="729865"/>
                  <a:pt x="4241292" y="729865"/>
                  <a:pt x="4241292" y="729865"/>
                </a:cubicBezTo>
                <a:cubicBezTo>
                  <a:pt x="4253176" y="733831"/>
                  <a:pt x="4253176" y="733831"/>
                  <a:pt x="4253176" y="733831"/>
                </a:cubicBezTo>
                <a:cubicBezTo>
                  <a:pt x="4253176" y="721931"/>
                  <a:pt x="4253176" y="721931"/>
                  <a:pt x="4253176" y="721931"/>
                </a:cubicBezTo>
                <a:cubicBezTo>
                  <a:pt x="4233369" y="713998"/>
                  <a:pt x="4233369" y="713998"/>
                  <a:pt x="4233369" y="713998"/>
                </a:cubicBezTo>
                <a:cubicBezTo>
                  <a:pt x="4221485" y="729865"/>
                  <a:pt x="4221485" y="729865"/>
                  <a:pt x="4221485" y="729865"/>
                </a:cubicBezTo>
                <a:lnTo>
                  <a:pt x="4209601" y="729865"/>
                </a:lnTo>
                <a:cubicBezTo>
                  <a:pt x="4213562" y="710031"/>
                  <a:pt x="4213562" y="710031"/>
                  <a:pt x="4213562" y="710031"/>
                </a:cubicBezTo>
                <a:cubicBezTo>
                  <a:pt x="4213562" y="706065"/>
                  <a:pt x="4205640" y="706065"/>
                  <a:pt x="4209601" y="702098"/>
                </a:cubicBezTo>
                <a:cubicBezTo>
                  <a:pt x="4233369" y="702098"/>
                  <a:pt x="4233369" y="702098"/>
                  <a:pt x="4233369" y="702098"/>
                </a:cubicBezTo>
                <a:cubicBezTo>
                  <a:pt x="4253176" y="686231"/>
                  <a:pt x="4253176" y="686231"/>
                  <a:pt x="4253176" y="686231"/>
                </a:cubicBezTo>
                <a:cubicBezTo>
                  <a:pt x="4257137" y="686231"/>
                  <a:pt x="4257137" y="686231"/>
                  <a:pt x="4257137" y="686231"/>
                </a:cubicBezTo>
                <a:cubicBezTo>
                  <a:pt x="4253176" y="674331"/>
                  <a:pt x="4253176" y="674331"/>
                  <a:pt x="4253176" y="674331"/>
                </a:cubicBezTo>
                <a:cubicBezTo>
                  <a:pt x="4276944" y="658465"/>
                  <a:pt x="4276944" y="658465"/>
                  <a:pt x="4276944" y="658465"/>
                </a:cubicBezTo>
                <a:cubicBezTo>
                  <a:pt x="4284866" y="642598"/>
                  <a:pt x="4284866" y="642598"/>
                  <a:pt x="4284866" y="642598"/>
                </a:cubicBezTo>
                <a:cubicBezTo>
                  <a:pt x="4300712" y="642598"/>
                  <a:pt x="4300712" y="642598"/>
                  <a:pt x="4300712" y="642598"/>
                </a:cubicBezTo>
                <a:cubicBezTo>
                  <a:pt x="4304673" y="638632"/>
                  <a:pt x="4304673" y="638632"/>
                  <a:pt x="4304673" y="638632"/>
                </a:cubicBezTo>
                <a:cubicBezTo>
                  <a:pt x="4296750" y="630698"/>
                  <a:pt x="4296750" y="630698"/>
                  <a:pt x="4296750" y="630698"/>
                </a:cubicBezTo>
                <a:cubicBezTo>
                  <a:pt x="4309625" y="621773"/>
                  <a:pt x="4319280" y="615079"/>
                  <a:pt x="4326522" y="610059"/>
                </a:cubicBezTo>
                <a:lnTo>
                  <a:pt x="4341432" y="599723"/>
                </a:lnTo>
                <a:lnTo>
                  <a:pt x="4341315" y="599957"/>
                </a:lnTo>
                <a:lnTo>
                  <a:pt x="4345539" y="599373"/>
                </a:lnTo>
                <a:lnTo>
                  <a:pt x="4364093" y="598965"/>
                </a:lnTo>
                <a:cubicBezTo>
                  <a:pt x="4364093" y="587065"/>
                  <a:pt x="4364093" y="587065"/>
                  <a:pt x="4364093" y="587065"/>
                </a:cubicBezTo>
                <a:cubicBezTo>
                  <a:pt x="4368054" y="587065"/>
                  <a:pt x="4368054" y="587065"/>
                  <a:pt x="4368054" y="587065"/>
                </a:cubicBezTo>
                <a:cubicBezTo>
                  <a:pt x="4364093" y="579132"/>
                  <a:pt x="4364093" y="579132"/>
                  <a:pt x="4364093" y="579132"/>
                </a:cubicBezTo>
                <a:cubicBezTo>
                  <a:pt x="4375977" y="579132"/>
                  <a:pt x="4375977" y="579132"/>
                  <a:pt x="4375977" y="579132"/>
                </a:cubicBezTo>
                <a:cubicBezTo>
                  <a:pt x="4379938" y="583098"/>
                  <a:pt x="4379938" y="583098"/>
                  <a:pt x="4379938" y="583098"/>
                </a:cubicBezTo>
                <a:lnTo>
                  <a:pt x="4383900" y="586321"/>
                </a:lnTo>
                <a:lnTo>
                  <a:pt x="4383900" y="590040"/>
                </a:lnTo>
                <a:cubicBezTo>
                  <a:pt x="4383900" y="591032"/>
                  <a:pt x="4383900" y="591032"/>
                  <a:pt x="4383900" y="591032"/>
                </a:cubicBezTo>
                <a:cubicBezTo>
                  <a:pt x="4379938" y="587065"/>
                  <a:pt x="4407668" y="602932"/>
                  <a:pt x="4415590" y="571198"/>
                </a:cubicBezTo>
                <a:cubicBezTo>
                  <a:pt x="4391822" y="559298"/>
                  <a:pt x="4391822" y="559298"/>
                  <a:pt x="4391822" y="559298"/>
                </a:cubicBezTo>
                <a:cubicBezTo>
                  <a:pt x="4387861" y="563265"/>
                  <a:pt x="4387861" y="563265"/>
                  <a:pt x="4387861" y="563265"/>
                </a:cubicBezTo>
                <a:cubicBezTo>
                  <a:pt x="4387861" y="559298"/>
                  <a:pt x="4387861" y="559298"/>
                  <a:pt x="4387861" y="559298"/>
                </a:cubicBezTo>
                <a:cubicBezTo>
                  <a:pt x="4375977" y="559298"/>
                  <a:pt x="4375977" y="559298"/>
                  <a:pt x="4375977" y="559298"/>
                </a:cubicBezTo>
                <a:cubicBezTo>
                  <a:pt x="4372016" y="547398"/>
                  <a:pt x="4383900" y="543432"/>
                  <a:pt x="4399745" y="547398"/>
                </a:cubicBezTo>
                <a:cubicBezTo>
                  <a:pt x="4387861" y="543432"/>
                  <a:pt x="4387861" y="543432"/>
                  <a:pt x="4387861" y="543432"/>
                </a:cubicBezTo>
                <a:cubicBezTo>
                  <a:pt x="4399745" y="531532"/>
                  <a:pt x="4399745" y="531532"/>
                  <a:pt x="4399745" y="531532"/>
                </a:cubicBezTo>
                <a:cubicBezTo>
                  <a:pt x="4423513" y="523599"/>
                  <a:pt x="4387861" y="547398"/>
                  <a:pt x="4419552" y="527565"/>
                </a:cubicBezTo>
                <a:cubicBezTo>
                  <a:pt x="4435397" y="539465"/>
                  <a:pt x="4435397" y="539465"/>
                  <a:pt x="4435397" y="539465"/>
                </a:cubicBezTo>
                <a:cubicBezTo>
                  <a:pt x="4431436" y="539465"/>
                  <a:pt x="4443320" y="523599"/>
                  <a:pt x="4435397" y="543432"/>
                </a:cubicBezTo>
                <a:cubicBezTo>
                  <a:pt x="4455204" y="543432"/>
                  <a:pt x="4455204" y="543432"/>
                  <a:pt x="4455204" y="543432"/>
                </a:cubicBezTo>
                <a:cubicBezTo>
                  <a:pt x="4475010" y="547398"/>
                  <a:pt x="4475010" y="547398"/>
                  <a:pt x="4475010" y="547398"/>
                </a:cubicBezTo>
                <a:cubicBezTo>
                  <a:pt x="4482933" y="543432"/>
                  <a:pt x="4482933" y="543432"/>
                  <a:pt x="4482933" y="543432"/>
                </a:cubicBezTo>
                <a:cubicBezTo>
                  <a:pt x="4486894" y="543432"/>
                  <a:pt x="4478972" y="563265"/>
                  <a:pt x="4486894" y="539465"/>
                </a:cubicBezTo>
                <a:cubicBezTo>
                  <a:pt x="4482933" y="531532"/>
                  <a:pt x="4482933" y="531532"/>
                  <a:pt x="4482933" y="531532"/>
                </a:cubicBezTo>
                <a:cubicBezTo>
                  <a:pt x="4482933" y="535498"/>
                  <a:pt x="4482933" y="531532"/>
                  <a:pt x="4486894" y="527565"/>
                </a:cubicBezTo>
                <a:cubicBezTo>
                  <a:pt x="4467088" y="523599"/>
                  <a:pt x="4467088" y="523599"/>
                  <a:pt x="4467088" y="523599"/>
                </a:cubicBezTo>
                <a:cubicBezTo>
                  <a:pt x="4467088" y="515665"/>
                  <a:pt x="4467088" y="515665"/>
                  <a:pt x="4467088" y="515665"/>
                </a:cubicBezTo>
                <a:cubicBezTo>
                  <a:pt x="4459165" y="515665"/>
                  <a:pt x="4459165" y="515665"/>
                  <a:pt x="4459165" y="515665"/>
                </a:cubicBezTo>
                <a:cubicBezTo>
                  <a:pt x="4453223" y="509715"/>
                  <a:pt x="4476248" y="512690"/>
                  <a:pt x="4469749" y="506182"/>
                </a:cubicBezTo>
                <a:lnTo>
                  <a:pt x="4463308" y="502580"/>
                </a:lnTo>
                <a:lnTo>
                  <a:pt x="4483428" y="496824"/>
                </a:lnTo>
                <a:cubicBezTo>
                  <a:pt x="4486894" y="495832"/>
                  <a:pt x="4486894" y="495832"/>
                  <a:pt x="4486894" y="495832"/>
                </a:cubicBezTo>
                <a:cubicBezTo>
                  <a:pt x="4490856" y="487899"/>
                  <a:pt x="4490856" y="487899"/>
                  <a:pt x="4490856" y="487899"/>
                </a:cubicBezTo>
                <a:lnTo>
                  <a:pt x="4500186" y="487899"/>
                </a:lnTo>
                <a:lnTo>
                  <a:pt x="4493331" y="494344"/>
                </a:lnTo>
                <a:cubicBezTo>
                  <a:pt x="4490608" y="497072"/>
                  <a:pt x="4490484" y="497443"/>
                  <a:pt x="4496736" y="491679"/>
                </a:cubicBezTo>
                <a:lnTo>
                  <a:pt x="4500767" y="487899"/>
                </a:lnTo>
                <a:lnTo>
                  <a:pt x="4501254" y="487899"/>
                </a:lnTo>
                <a:cubicBezTo>
                  <a:pt x="4502740" y="487899"/>
                  <a:pt x="4502740" y="487899"/>
                  <a:pt x="4502740" y="487899"/>
                </a:cubicBezTo>
                <a:lnTo>
                  <a:pt x="4502740" y="486049"/>
                </a:lnTo>
                <a:lnTo>
                  <a:pt x="4509227" y="479965"/>
                </a:lnTo>
                <a:lnTo>
                  <a:pt x="4509672" y="479965"/>
                </a:lnTo>
                <a:cubicBezTo>
                  <a:pt x="4510662" y="479965"/>
                  <a:pt x="4510662" y="479965"/>
                  <a:pt x="4510662" y="479965"/>
                </a:cubicBezTo>
                <a:cubicBezTo>
                  <a:pt x="4511653" y="478478"/>
                  <a:pt x="4511405" y="478292"/>
                  <a:pt x="4510391" y="478935"/>
                </a:cubicBezTo>
                <a:lnTo>
                  <a:pt x="4509907" y="479328"/>
                </a:lnTo>
                <a:lnTo>
                  <a:pt x="4511366" y="477959"/>
                </a:lnTo>
                <a:cubicBezTo>
                  <a:pt x="4518152" y="471536"/>
                  <a:pt x="4527003" y="463107"/>
                  <a:pt x="4538392" y="452199"/>
                </a:cubicBezTo>
                <a:cubicBezTo>
                  <a:pt x="4542353" y="444265"/>
                  <a:pt x="4542353" y="444265"/>
                  <a:pt x="4542353" y="444265"/>
                </a:cubicBezTo>
                <a:cubicBezTo>
                  <a:pt x="4530469" y="440299"/>
                  <a:pt x="4530469" y="440299"/>
                  <a:pt x="4530469" y="440299"/>
                </a:cubicBezTo>
                <a:cubicBezTo>
                  <a:pt x="4526508" y="440299"/>
                  <a:pt x="4518585" y="456165"/>
                  <a:pt x="4510662" y="440299"/>
                </a:cubicBezTo>
                <a:lnTo>
                  <a:pt x="4517994" y="438463"/>
                </a:lnTo>
                <a:lnTo>
                  <a:pt x="4517038" y="439121"/>
                </a:lnTo>
                <a:cubicBezTo>
                  <a:pt x="4507939" y="446001"/>
                  <a:pt x="4529479" y="433357"/>
                  <a:pt x="4526508" y="436332"/>
                </a:cubicBezTo>
                <a:cubicBezTo>
                  <a:pt x="4526508" y="436332"/>
                  <a:pt x="4526508" y="436332"/>
                  <a:pt x="4524527" y="436828"/>
                </a:cubicBezTo>
                <a:lnTo>
                  <a:pt x="4517994" y="438463"/>
                </a:lnTo>
                <a:lnTo>
                  <a:pt x="4538392" y="424432"/>
                </a:lnTo>
                <a:cubicBezTo>
                  <a:pt x="4546314" y="440299"/>
                  <a:pt x="4546314" y="440299"/>
                  <a:pt x="4546314" y="440299"/>
                </a:cubicBezTo>
                <a:cubicBezTo>
                  <a:pt x="4574043" y="416499"/>
                  <a:pt x="4574043" y="416499"/>
                  <a:pt x="4574043" y="416499"/>
                </a:cubicBezTo>
                <a:cubicBezTo>
                  <a:pt x="4589889" y="412532"/>
                  <a:pt x="4589889" y="412532"/>
                  <a:pt x="4589889" y="412532"/>
                </a:cubicBezTo>
                <a:cubicBezTo>
                  <a:pt x="4617618" y="376832"/>
                  <a:pt x="4617618" y="376832"/>
                  <a:pt x="4617618" y="376832"/>
                </a:cubicBezTo>
                <a:cubicBezTo>
                  <a:pt x="4645347" y="364932"/>
                  <a:pt x="4645347" y="364932"/>
                  <a:pt x="4645347" y="364932"/>
                </a:cubicBezTo>
                <a:cubicBezTo>
                  <a:pt x="4641386" y="356999"/>
                  <a:pt x="4641386" y="356999"/>
                  <a:pt x="4641386" y="356999"/>
                </a:cubicBezTo>
                <a:cubicBezTo>
                  <a:pt x="4657231" y="345099"/>
                  <a:pt x="4657231" y="345099"/>
                  <a:pt x="4657231" y="345099"/>
                </a:cubicBezTo>
                <a:cubicBezTo>
                  <a:pt x="4665154" y="341132"/>
                  <a:pt x="4677038" y="341132"/>
                  <a:pt x="4677038" y="337166"/>
                </a:cubicBezTo>
                <a:cubicBezTo>
                  <a:pt x="4684961" y="341132"/>
                  <a:pt x="4684961" y="341132"/>
                  <a:pt x="4684961" y="341132"/>
                </a:cubicBezTo>
                <a:cubicBezTo>
                  <a:pt x="4657231" y="353032"/>
                  <a:pt x="4657231" y="353032"/>
                  <a:pt x="4657231" y="353032"/>
                </a:cubicBezTo>
                <a:cubicBezTo>
                  <a:pt x="4665154" y="356999"/>
                  <a:pt x="4665154" y="356999"/>
                  <a:pt x="4665154" y="356999"/>
                </a:cubicBezTo>
                <a:cubicBezTo>
                  <a:pt x="4657231" y="364932"/>
                  <a:pt x="4657231" y="364932"/>
                  <a:pt x="4657231" y="364932"/>
                </a:cubicBezTo>
                <a:cubicBezTo>
                  <a:pt x="4653270" y="372866"/>
                  <a:pt x="4653270" y="372866"/>
                  <a:pt x="4653270" y="372866"/>
                </a:cubicBezTo>
                <a:cubicBezTo>
                  <a:pt x="4653270" y="380799"/>
                  <a:pt x="4653270" y="380799"/>
                  <a:pt x="4653270" y="380799"/>
                </a:cubicBezTo>
                <a:cubicBezTo>
                  <a:pt x="4657231" y="384766"/>
                  <a:pt x="4657231" y="384766"/>
                  <a:pt x="4657231" y="384766"/>
                </a:cubicBezTo>
                <a:cubicBezTo>
                  <a:pt x="4665154" y="376832"/>
                  <a:pt x="4665154" y="376832"/>
                  <a:pt x="4665154" y="376832"/>
                </a:cubicBezTo>
                <a:cubicBezTo>
                  <a:pt x="4677038" y="364932"/>
                  <a:pt x="4677038" y="364932"/>
                  <a:pt x="4677038" y="364932"/>
                </a:cubicBezTo>
                <a:cubicBezTo>
                  <a:pt x="4688922" y="360966"/>
                  <a:pt x="4696845" y="376832"/>
                  <a:pt x="4700806" y="360966"/>
                </a:cubicBezTo>
                <a:cubicBezTo>
                  <a:pt x="4696845" y="349066"/>
                  <a:pt x="4696845" y="349066"/>
                  <a:pt x="4696845" y="349066"/>
                </a:cubicBezTo>
                <a:cubicBezTo>
                  <a:pt x="4708729" y="341132"/>
                  <a:pt x="4708729" y="341132"/>
                  <a:pt x="4708729" y="341132"/>
                </a:cubicBezTo>
                <a:cubicBezTo>
                  <a:pt x="4732497" y="341132"/>
                  <a:pt x="4732497" y="341132"/>
                  <a:pt x="4732497" y="341132"/>
                </a:cubicBezTo>
                <a:cubicBezTo>
                  <a:pt x="4704767" y="349066"/>
                  <a:pt x="4764187" y="349066"/>
                  <a:pt x="4716651" y="353032"/>
                </a:cubicBezTo>
                <a:cubicBezTo>
                  <a:pt x="4704767" y="372866"/>
                  <a:pt x="4704767" y="372866"/>
                  <a:pt x="4704767" y="372866"/>
                </a:cubicBezTo>
                <a:cubicBezTo>
                  <a:pt x="4684961" y="388732"/>
                  <a:pt x="4684961" y="388732"/>
                  <a:pt x="4684961" y="388732"/>
                </a:cubicBezTo>
                <a:cubicBezTo>
                  <a:pt x="4677038" y="400632"/>
                  <a:pt x="4677038" y="400632"/>
                  <a:pt x="4677038" y="400632"/>
                </a:cubicBezTo>
                <a:cubicBezTo>
                  <a:pt x="4657231" y="400632"/>
                  <a:pt x="4657231" y="400632"/>
                  <a:pt x="4657231" y="400632"/>
                </a:cubicBezTo>
                <a:cubicBezTo>
                  <a:pt x="4669115" y="412532"/>
                  <a:pt x="4669115" y="412532"/>
                  <a:pt x="4669115" y="412532"/>
                </a:cubicBezTo>
                <a:cubicBezTo>
                  <a:pt x="4657231" y="428399"/>
                  <a:pt x="4657231" y="428399"/>
                  <a:pt x="4657231" y="428399"/>
                </a:cubicBezTo>
                <a:cubicBezTo>
                  <a:pt x="4633463" y="440299"/>
                  <a:pt x="4633463" y="440299"/>
                  <a:pt x="4633463" y="440299"/>
                </a:cubicBezTo>
                <a:cubicBezTo>
                  <a:pt x="4637425" y="436332"/>
                  <a:pt x="4637425" y="436332"/>
                  <a:pt x="4637425" y="436332"/>
                </a:cubicBezTo>
                <a:cubicBezTo>
                  <a:pt x="4621579" y="428399"/>
                  <a:pt x="4621579" y="428399"/>
                  <a:pt x="4621579" y="428399"/>
                </a:cubicBezTo>
                <a:cubicBezTo>
                  <a:pt x="4609695" y="436332"/>
                  <a:pt x="4609695" y="436332"/>
                  <a:pt x="4609695" y="436332"/>
                </a:cubicBezTo>
                <a:cubicBezTo>
                  <a:pt x="4625541" y="452199"/>
                  <a:pt x="4625541" y="452199"/>
                  <a:pt x="4625541" y="452199"/>
                </a:cubicBezTo>
                <a:lnTo>
                  <a:pt x="4617075" y="460676"/>
                </a:lnTo>
                <a:lnTo>
                  <a:pt x="4593850" y="475999"/>
                </a:lnTo>
                <a:cubicBezTo>
                  <a:pt x="4593850" y="483932"/>
                  <a:pt x="4593850" y="483932"/>
                  <a:pt x="4593850" y="483932"/>
                </a:cubicBezTo>
                <a:cubicBezTo>
                  <a:pt x="4581966" y="472032"/>
                  <a:pt x="4581966" y="472032"/>
                  <a:pt x="4581966" y="472032"/>
                </a:cubicBezTo>
                <a:cubicBezTo>
                  <a:pt x="4566121" y="487899"/>
                  <a:pt x="4566121" y="487899"/>
                  <a:pt x="4566121" y="487899"/>
                </a:cubicBezTo>
                <a:cubicBezTo>
                  <a:pt x="4570082" y="495832"/>
                  <a:pt x="4570082" y="495832"/>
                  <a:pt x="4570082" y="495832"/>
                </a:cubicBezTo>
                <a:cubicBezTo>
                  <a:pt x="4578005" y="495832"/>
                  <a:pt x="4578005" y="495832"/>
                  <a:pt x="4578005" y="495832"/>
                </a:cubicBezTo>
                <a:cubicBezTo>
                  <a:pt x="4570082" y="503765"/>
                  <a:pt x="4570082" y="503765"/>
                  <a:pt x="4570082" y="503765"/>
                </a:cubicBezTo>
                <a:cubicBezTo>
                  <a:pt x="4554237" y="499799"/>
                  <a:pt x="4554237" y="499799"/>
                  <a:pt x="4554237" y="499799"/>
                </a:cubicBezTo>
                <a:lnTo>
                  <a:pt x="4538855" y="509040"/>
                </a:lnTo>
                <a:lnTo>
                  <a:pt x="4536411" y="505749"/>
                </a:lnTo>
                <a:cubicBezTo>
                  <a:pt x="4535421" y="504757"/>
                  <a:pt x="4536411" y="507732"/>
                  <a:pt x="4534430" y="511699"/>
                </a:cubicBezTo>
                <a:cubicBezTo>
                  <a:pt x="4534430" y="511699"/>
                  <a:pt x="4534430" y="511699"/>
                  <a:pt x="4536906" y="510211"/>
                </a:cubicBezTo>
                <a:lnTo>
                  <a:pt x="4538855" y="509040"/>
                </a:lnTo>
                <a:lnTo>
                  <a:pt x="4540001" y="510583"/>
                </a:lnTo>
                <a:cubicBezTo>
                  <a:pt x="4542105" y="513434"/>
                  <a:pt x="4545324" y="517649"/>
                  <a:pt x="4550276" y="523599"/>
                </a:cubicBezTo>
                <a:cubicBezTo>
                  <a:pt x="4542353" y="531532"/>
                  <a:pt x="4542353" y="531532"/>
                  <a:pt x="4542353" y="531532"/>
                </a:cubicBezTo>
                <a:cubicBezTo>
                  <a:pt x="4518585" y="531532"/>
                  <a:pt x="4518585" y="531532"/>
                  <a:pt x="4518585" y="531532"/>
                </a:cubicBezTo>
                <a:cubicBezTo>
                  <a:pt x="4510662" y="539465"/>
                  <a:pt x="4510662" y="539465"/>
                  <a:pt x="4510662" y="539465"/>
                </a:cubicBezTo>
                <a:cubicBezTo>
                  <a:pt x="4514624" y="543432"/>
                  <a:pt x="4514624" y="543432"/>
                  <a:pt x="4514624" y="543432"/>
                </a:cubicBezTo>
                <a:cubicBezTo>
                  <a:pt x="4514624" y="555332"/>
                  <a:pt x="4498778" y="539465"/>
                  <a:pt x="4502740" y="555332"/>
                </a:cubicBezTo>
                <a:cubicBezTo>
                  <a:pt x="4494817" y="559298"/>
                  <a:pt x="4490856" y="547398"/>
                  <a:pt x="4490856" y="567232"/>
                </a:cubicBezTo>
                <a:cubicBezTo>
                  <a:pt x="4475010" y="571198"/>
                  <a:pt x="4475010" y="571198"/>
                  <a:pt x="4475010" y="571198"/>
                </a:cubicBezTo>
                <a:cubicBezTo>
                  <a:pt x="4471049" y="579132"/>
                  <a:pt x="4510662" y="567232"/>
                  <a:pt x="4463126" y="583098"/>
                </a:cubicBezTo>
                <a:cubicBezTo>
                  <a:pt x="4455204" y="602932"/>
                  <a:pt x="4455204" y="602932"/>
                  <a:pt x="4455204" y="602932"/>
                </a:cubicBezTo>
                <a:cubicBezTo>
                  <a:pt x="4435397" y="610865"/>
                  <a:pt x="4435397" y="610865"/>
                  <a:pt x="4435397" y="610865"/>
                </a:cubicBezTo>
                <a:cubicBezTo>
                  <a:pt x="4427474" y="630698"/>
                  <a:pt x="4427474" y="630698"/>
                  <a:pt x="4427474" y="630698"/>
                </a:cubicBezTo>
                <a:cubicBezTo>
                  <a:pt x="4399745" y="638632"/>
                  <a:pt x="4399745" y="638632"/>
                  <a:pt x="4399745" y="638632"/>
                </a:cubicBezTo>
                <a:cubicBezTo>
                  <a:pt x="4407668" y="642598"/>
                  <a:pt x="4407668" y="642598"/>
                  <a:pt x="4407668" y="642598"/>
                </a:cubicBezTo>
                <a:cubicBezTo>
                  <a:pt x="4387861" y="654498"/>
                  <a:pt x="4387861" y="654498"/>
                  <a:pt x="4387861" y="654498"/>
                </a:cubicBezTo>
                <a:cubicBezTo>
                  <a:pt x="4364093" y="686231"/>
                  <a:pt x="4364093" y="686231"/>
                  <a:pt x="4364093" y="686231"/>
                </a:cubicBezTo>
                <a:cubicBezTo>
                  <a:pt x="4332402" y="710031"/>
                  <a:pt x="4332402" y="710031"/>
                  <a:pt x="4332402" y="710031"/>
                </a:cubicBezTo>
                <a:cubicBezTo>
                  <a:pt x="4316557" y="733831"/>
                  <a:pt x="4316557" y="733831"/>
                  <a:pt x="4316557" y="733831"/>
                </a:cubicBezTo>
                <a:cubicBezTo>
                  <a:pt x="4193756" y="844898"/>
                  <a:pt x="4193756" y="844898"/>
                  <a:pt x="4193756" y="844898"/>
                </a:cubicBezTo>
                <a:cubicBezTo>
                  <a:pt x="4166026" y="872664"/>
                  <a:pt x="4166026" y="872664"/>
                  <a:pt x="4166026" y="872664"/>
                </a:cubicBezTo>
                <a:cubicBezTo>
                  <a:pt x="4146219" y="876631"/>
                  <a:pt x="4146219" y="876631"/>
                  <a:pt x="4146219" y="876631"/>
                </a:cubicBezTo>
                <a:cubicBezTo>
                  <a:pt x="4150181" y="884564"/>
                  <a:pt x="4150181" y="884564"/>
                  <a:pt x="4150181" y="884564"/>
                </a:cubicBezTo>
                <a:cubicBezTo>
                  <a:pt x="4082838" y="948031"/>
                  <a:pt x="4082838" y="948031"/>
                  <a:pt x="4082838" y="948031"/>
                </a:cubicBezTo>
                <a:cubicBezTo>
                  <a:pt x="4051147" y="967864"/>
                  <a:pt x="4051147" y="967864"/>
                  <a:pt x="4051147" y="967864"/>
                </a:cubicBezTo>
                <a:cubicBezTo>
                  <a:pt x="4039264" y="987697"/>
                  <a:pt x="4039264" y="987697"/>
                  <a:pt x="4039264" y="987697"/>
                </a:cubicBezTo>
                <a:cubicBezTo>
                  <a:pt x="4035302" y="987697"/>
                  <a:pt x="4035302" y="987697"/>
                  <a:pt x="4035302" y="987697"/>
                </a:cubicBezTo>
                <a:cubicBezTo>
                  <a:pt x="4031341" y="999597"/>
                  <a:pt x="4031341" y="999597"/>
                  <a:pt x="4031341" y="999597"/>
                </a:cubicBezTo>
                <a:cubicBezTo>
                  <a:pt x="4011534" y="1011497"/>
                  <a:pt x="4011534" y="1011497"/>
                  <a:pt x="4011534" y="1011497"/>
                </a:cubicBezTo>
                <a:cubicBezTo>
                  <a:pt x="4003612" y="1015464"/>
                  <a:pt x="4003612" y="1015464"/>
                  <a:pt x="4003612" y="1015464"/>
                </a:cubicBezTo>
                <a:cubicBezTo>
                  <a:pt x="4027380" y="1023397"/>
                  <a:pt x="4027380" y="1023397"/>
                  <a:pt x="4027380" y="1023397"/>
                </a:cubicBezTo>
                <a:cubicBezTo>
                  <a:pt x="4035302" y="1015464"/>
                  <a:pt x="4035302" y="1015464"/>
                  <a:pt x="4035302" y="1015464"/>
                </a:cubicBezTo>
                <a:cubicBezTo>
                  <a:pt x="4039264" y="1015464"/>
                  <a:pt x="4043225" y="1011497"/>
                  <a:pt x="4043225" y="1023397"/>
                </a:cubicBezTo>
                <a:lnTo>
                  <a:pt x="4051148" y="1015464"/>
                </a:lnTo>
                <a:lnTo>
                  <a:pt x="4065507" y="1015960"/>
                </a:lnTo>
                <a:cubicBezTo>
                  <a:pt x="4069964" y="1016455"/>
                  <a:pt x="4072935" y="1015464"/>
                  <a:pt x="4070954" y="1007530"/>
                </a:cubicBezTo>
                <a:cubicBezTo>
                  <a:pt x="4098683" y="999597"/>
                  <a:pt x="4098683" y="999597"/>
                  <a:pt x="4098683" y="999597"/>
                </a:cubicBezTo>
                <a:cubicBezTo>
                  <a:pt x="4130374" y="983730"/>
                  <a:pt x="4130374" y="983730"/>
                  <a:pt x="4130374" y="983730"/>
                </a:cubicBezTo>
                <a:cubicBezTo>
                  <a:pt x="4142258" y="967864"/>
                  <a:pt x="4142258" y="967864"/>
                  <a:pt x="4142258" y="967864"/>
                </a:cubicBezTo>
                <a:cubicBezTo>
                  <a:pt x="4150181" y="963897"/>
                  <a:pt x="4166026" y="967864"/>
                  <a:pt x="4166026" y="955964"/>
                </a:cubicBezTo>
                <a:cubicBezTo>
                  <a:pt x="4173949" y="959930"/>
                  <a:pt x="4173949" y="959930"/>
                  <a:pt x="4173949" y="959930"/>
                </a:cubicBezTo>
                <a:cubicBezTo>
                  <a:pt x="4189794" y="951997"/>
                  <a:pt x="4189794" y="951997"/>
                  <a:pt x="4189794" y="951997"/>
                </a:cubicBezTo>
                <a:cubicBezTo>
                  <a:pt x="4193756" y="940097"/>
                  <a:pt x="4193756" y="940097"/>
                  <a:pt x="4193756" y="940097"/>
                </a:cubicBezTo>
                <a:cubicBezTo>
                  <a:pt x="4205640" y="920264"/>
                  <a:pt x="4201678" y="967864"/>
                  <a:pt x="4209601" y="924231"/>
                </a:cubicBezTo>
                <a:cubicBezTo>
                  <a:pt x="4217524" y="928197"/>
                  <a:pt x="4217524" y="928197"/>
                  <a:pt x="4217524" y="928197"/>
                </a:cubicBezTo>
                <a:cubicBezTo>
                  <a:pt x="4233369" y="908364"/>
                  <a:pt x="4233369" y="908364"/>
                  <a:pt x="4233369" y="908364"/>
                </a:cubicBezTo>
                <a:cubicBezTo>
                  <a:pt x="4249214" y="908364"/>
                  <a:pt x="4249214" y="908364"/>
                  <a:pt x="4249214" y="908364"/>
                </a:cubicBezTo>
                <a:cubicBezTo>
                  <a:pt x="4249214" y="896464"/>
                  <a:pt x="4249214" y="896464"/>
                  <a:pt x="4249214" y="896464"/>
                </a:cubicBezTo>
                <a:cubicBezTo>
                  <a:pt x="4261098" y="880597"/>
                  <a:pt x="4261098" y="880597"/>
                  <a:pt x="4261098" y="880597"/>
                </a:cubicBezTo>
                <a:cubicBezTo>
                  <a:pt x="4261098" y="876631"/>
                  <a:pt x="4261098" y="876631"/>
                  <a:pt x="4261098" y="876631"/>
                </a:cubicBezTo>
                <a:cubicBezTo>
                  <a:pt x="4261098" y="872664"/>
                  <a:pt x="4261098" y="872664"/>
                  <a:pt x="4261098" y="872664"/>
                </a:cubicBezTo>
                <a:cubicBezTo>
                  <a:pt x="4280905" y="872664"/>
                  <a:pt x="4280905" y="872664"/>
                  <a:pt x="4280905" y="872664"/>
                </a:cubicBezTo>
                <a:cubicBezTo>
                  <a:pt x="4284866" y="860764"/>
                  <a:pt x="4284866" y="860764"/>
                  <a:pt x="4284866" y="860764"/>
                </a:cubicBezTo>
                <a:cubicBezTo>
                  <a:pt x="4296750" y="852831"/>
                  <a:pt x="4296750" y="852831"/>
                  <a:pt x="4296750" y="852831"/>
                </a:cubicBezTo>
                <a:cubicBezTo>
                  <a:pt x="4308634" y="852831"/>
                  <a:pt x="4308634" y="852831"/>
                  <a:pt x="4308634" y="852831"/>
                </a:cubicBezTo>
                <a:cubicBezTo>
                  <a:pt x="4320518" y="832998"/>
                  <a:pt x="4320518" y="832998"/>
                  <a:pt x="4320518" y="832998"/>
                </a:cubicBezTo>
                <a:cubicBezTo>
                  <a:pt x="4320518" y="829031"/>
                  <a:pt x="4320518" y="829031"/>
                  <a:pt x="4320518" y="829031"/>
                </a:cubicBezTo>
                <a:cubicBezTo>
                  <a:pt x="4312596" y="829031"/>
                  <a:pt x="4312596" y="829031"/>
                  <a:pt x="4312596" y="829031"/>
                </a:cubicBezTo>
                <a:cubicBezTo>
                  <a:pt x="4304673" y="821098"/>
                  <a:pt x="4304673" y="821098"/>
                  <a:pt x="4304673" y="821098"/>
                </a:cubicBezTo>
                <a:cubicBezTo>
                  <a:pt x="4316557" y="813164"/>
                  <a:pt x="4316557" y="813164"/>
                  <a:pt x="4316557" y="813164"/>
                </a:cubicBezTo>
                <a:cubicBezTo>
                  <a:pt x="4324480" y="821098"/>
                  <a:pt x="4324480" y="821098"/>
                  <a:pt x="4324480" y="821098"/>
                </a:cubicBezTo>
                <a:cubicBezTo>
                  <a:pt x="4356170" y="817131"/>
                  <a:pt x="4356170" y="817131"/>
                  <a:pt x="4356170" y="817131"/>
                </a:cubicBezTo>
                <a:cubicBezTo>
                  <a:pt x="4372016" y="789364"/>
                  <a:pt x="4372016" y="789364"/>
                  <a:pt x="4372016" y="789364"/>
                </a:cubicBezTo>
                <a:cubicBezTo>
                  <a:pt x="4387861" y="785398"/>
                  <a:pt x="4387861" y="785398"/>
                  <a:pt x="4387861" y="785398"/>
                </a:cubicBezTo>
                <a:cubicBezTo>
                  <a:pt x="4387861" y="781431"/>
                  <a:pt x="4352209" y="793331"/>
                  <a:pt x="4395784" y="769531"/>
                </a:cubicBezTo>
                <a:cubicBezTo>
                  <a:pt x="4399745" y="773498"/>
                  <a:pt x="4399745" y="773498"/>
                  <a:pt x="4399745" y="773498"/>
                </a:cubicBezTo>
                <a:cubicBezTo>
                  <a:pt x="4411629" y="765564"/>
                  <a:pt x="4411629" y="765564"/>
                  <a:pt x="4411629" y="765564"/>
                </a:cubicBezTo>
                <a:cubicBezTo>
                  <a:pt x="4407668" y="761598"/>
                  <a:pt x="4407668" y="761598"/>
                  <a:pt x="4407668" y="761598"/>
                </a:cubicBezTo>
                <a:cubicBezTo>
                  <a:pt x="4427474" y="741765"/>
                  <a:pt x="4427474" y="741765"/>
                  <a:pt x="4427474" y="741765"/>
                </a:cubicBezTo>
                <a:cubicBezTo>
                  <a:pt x="4431436" y="741765"/>
                  <a:pt x="4431436" y="741765"/>
                  <a:pt x="4431436" y="741765"/>
                </a:cubicBezTo>
                <a:cubicBezTo>
                  <a:pt x="4435397" y="725898"/>
                  <a:pt x="4435397" y="725898"/>
                  <a:pt x="4435397" y="725898"/>
                </a:cubicBezTo>
                <a:lnTo>
                  <a:pt x="4432002" y="722498"/>
                </a:lnTo>
                <a:lnTo>
                  <a:pt x="4440844" y="718956"/>
                </a:lnTo>
                <a:cubicBezTo>
                  <a:pt x="4443320" y="717965"/>
                  <a:pt x="4443320" y="717965"/>
                  <a:pt x="4443320" y="717965"/>
                </a:cubicBezTo>
                <a:cubicBezTo>
                  <a:pt x="4455204" y="713998"/>
                  <a:pt x="4455204" y="713998"/>
                  <a:pt x="4455204" y="713998"/>
                </a:cubicBezTo>
                <a:cubicBezTo>
                  <a:pt x="4455204" y="706065"/>
                  <a:pt x="4455204" y="706065"/>
                  <a:pt x="4455204" y="706065"/>
                </a:cubicBezTo>
                <a:cubicBezTo>
                  <a:pt x="4471049" y="698131"/>
                  <a:pt x="4471049" y="698131"/>
                  <a:pt x="4471049" y="698131"/>
                </a:cubicBezTo>
                <a:cubicBezTo>
                  <a:pt x="4506701" y="670365"/>
                  <a:pt x="4506701" y="670365"/>
                  <a:pt x="4506701" y="670365"/>
                </a:cubicBezTo>
                <a:lnTo>
                  <a:pt x="4509186" y="660411"/>
                </a:lnTo>
                <a:lnTo>
                  <a:pt x="4509177" y="661440"/>
                </a:lnTo>
                <a:cubicBezTo>
                  <a:pt x="4515614" y="661440"/>
                  <a:pt x="4530469" y="654498"/>
                  <a:pt x="4526508" y="654498"/>
                </a:cubicBezTo>
                <a:cubicBezTo>
                  <a:pt x="4526508" y="654498"/>
                  <a:pt x="4526508" y="654498"/>
                  <a:pt x="4510662" y="654498"/>
                </a:cubicBezTo>
                <a:cubicBezTo>
                  <a:pt x="4510662" y="654498"/>
                  <a:pt x="4510662" y="654498"/>
                  <a:pt x="4510167" y="656481"/>
                </a:cubicBezTo>
                <a:lnTo>
                  <a:pt x="4509186" y="660411"/>
                </a:lnTo>
                <a:lnTo>
                  <a:pt x="4509239" y="654498"/>
                </a:lnTo>
                <a:cubicBezTo>
                  <a:pt x="4513633" y="649292"/>
                  <a:pt x="4523537" y="640615"/>
                  <a:pt x="4542353" y="626732"/>
                </a:cubicBezTo>
                <a:lnTo>
                  <a:pt x="4542353" y="626732"/>
                </a:lnTo>
                <a:lnTo>
                  <a:pt x="4542353" y="626732"/>
                </a:lnTo>
                <a:cubicBezTo>
                  <a:pt x="4543343" y="625740"/>
                  <a:pt x="4544333" y="622765"/>
                  <a:pt x="4546314" y="622765"/>
                </a:cubicBezTo>
                <a:lnTo>
                  <a:pt x="4542353" y="626732"/>
                </a:lnTo>
                <a:lnTo>
                  <a:pt x="4540744" y="626112"/>
                </a:lnTo>
                <a:cubicBezTo>
                  <a:pt x="4540125" y="624996"/>
                  <a:pt x="4539382" y="622765"/>
                  <a:pt x="4538392" y="618798"/>
                </a:cubicBezTo>
                <a:lnTo>
                  <a:pt x="4554333" y="618798"/>
                </a:lnTo>
                <a:lnTo>
                  <a:pt x="4553247" y="621030"/>
                </a:lnTo>
                <a:cubicBezTo>
                  <a:pt x="4552751" y="622269"/>
                  <a:pt x="4553247" y="621773"/>
                  <a:pt x="4554237" y="620782"/>
                </a:cubicBezTo>
                <a:lnTo>
                  <a:pt x="4556675" y="618798"/>
                </a:lnTo>
                <a:lnTo>
                  <a:pt x="4559189" y="618798"/>
                </a:lnTo>
                <a:cubicBezTo>
                  <a:pt x="4562160" y="618798"/>
                  <a:pt x="4562160" y="618798"/>
                  <a:pt x="4562160" y="618798"/>
                </a:cubicBezTo>
                <a:cubicBezTo>
                  <a:pt x="4561169" y="616815"/>
                  <a:pt x="4559684" y="616815"/>
                  <a:pt x="4558198" y="617559"/>
                </a:cubicBezTo>
                <a:lnTo>
                  <a:pt x="4556675" y="618798"/>
                </a:lnTo>
                <a:lnTo>
                  <a:pt x="4554333" y="618798"/>
                </a:lnTo>
                <a:lnTo>
                  <a:pt x="4558198" y="610865"/>
                </a:lnTo>
                <a:cubicBezTo>
                  <a:pt x="4574043" y="606898"/>
                  <a:pt x="4574043" y="606898"/>
                  <a:pt x="4574043" y="606898"/>
                </a:cubicBezTo>
                <a:cubicBezTo>
                  <a:pt x="4574043" y="598965"/>
                  <a:pt x="4574043" y="598965"/>
                  <a:pt x="4574043" y="598965"/>
                </a:cubicBezTo>
                <a:cubicBezTo>
                  <a:pt x="4578005" y="591032"/>
                  <a:pt x="4578005" y="591032"/>
                  <a:pt x="4578005" y="591032"/>
                </a:cubicBezTo>
                <a:cubicBezTo>
                  <a:pt x="4585927" y="591032"/>
                  <a:pt x="4585927" y="591032"/>
                  <a:pt x="4585927" y="591032"/>
                </a:cubicBezTo>
                <a:cubicBezTo>
                  <a:pt x="4609695" y="563265"/>
                  <a:pt x="4609695" y="563265"/>
                  <a:pt x="4609695" y="563265"/>
                </a:cubicBezTo>
                <a:cubicBezTo>
                  <a:pt x="4621579" y="559298"/>
                  <a:pt x="4621579" y="559298"/>
                  <a:pt x="4621579" y="559298"/>
                </a:cubicBezTo>
                <a:cubicBezTo>
                  <a:pt x="4629502" y="535498"/>
                  <a:pt x="4629502" y="535498"/>
                  <a:pt x="4629502" y="535498"/>
                </a:cubicBezTo>
                <a:cubicBezTo>
                  <a:pt x="4653270" y="543432"/>
                  <a:pt x="4653270" y="543432"/>
                  <a:pt x="4653270" y="543432"/>
                </a:cubicBezTo>
                <a:cubicBezTo>
                  <a:pt x="4669115" y="531532"/>
                  <a:pt x="4669115" y="531532"/>
                  <a:pt x="4669115" y="531532"/>
                </a:cubicBezTo>
                <a:cubicBezTo>
                  <a:pt x="4665154" y="519632"/>
                  <a:pt x="4665154" y="519632"/>
                  <a:pt x="4665154" y="519632"/>
                </a:cubicBezTo>
                <a:cubicBezTo>
                  <a:pt x="4669115" y="511699"/>
                  <a:pt x="4669115" y="511699"/>
                  <a:pt x="4669115" y="511699"/>
                </a:cubicBezTo>
                <a:lnTo>
                  <a:pt x="4659329" y="501899"/>
                </a:lnTo>
                <a:lnTo>
                  <a:pt x="4661193" y="495832"/>
                </a:lnTo>
                <a:cubicBezTo>
                  <a:pt x="4661193" y="499799"/>
                  <a:pt x="4661193" y="499799"/>
                  <a:pt x="4661193" y="499799"/>
                </a:cubicBezTo>
                <a:cubicBezTo>
                  <a:pt x="4669115" y="503765"/>
                  <a:pt x="4669115" y="503765"/>
                  <a:pt x="4669115" y="503765"/>
                </a:cubicBezTo>
                <a:cubicBezTo>
                  <a:pt x="4673077" y="503765"/>
                  <a:pt x="4677038" y="507732"/>
                  <a:pt x="4680999" y="499799"/>
                </a:cubicBezTo>
                <a:cubicBezTo>
                  <a:pt x="4657231" y="487899"/>
                  <a:pt x="4657231" y="487899"/>
                  <a:pt x="4657231" y="487899"/>
                </a:cubicBezTo>
                <a:cubicBezTo>
                  <a:pt x="4665154" y="475999"/>
                  <a:pt x="4665154" y="475999"/>
                  <a:pt x="4665154" y="475999"/>
                </a:cubicBezTo>
                <a:cubicBezTo>
                  <a:pt x="4680999" y="495832"/>
                  <a:pt x="4680999" y="495832"/>
                  <a:pt x="4680999" y="495832"/>
                </a:cubicBezTo>
                <a:cubicBezTo>
                  <a:pt x="4724574" y="472032"/>
                  <a:pt x="4724574" y="472032"/>
                  <a:pt x="4724574" y="472032"/>
                </a:cubicBezTo>
                <a:cubicBezTo>
                  <a:pt x="4720613" y="464099"/>
                  <a:pt x="4720613" y="464099"/>
                  <a:pt x="4720613" y="464099"/>
                </a:cubicBezTo>
                <a:cubicBezTo>
                  <a:pt x="4780033" y="408566"/>
                  <a:pt x="4780033" y="408566"/>
                  <a:pt x="4780033" y="408566"/>
                </a:cubicBezTo>
                <a:cubicBezTo>
                  <a:pt x="4791917" y="408566"/>
                  <a:pt x="4791917" y="408566"/>
                  <a:pt x="4791917" y="408566"/>
                </a:cubicBezTo>
                <a:cubicBezTo>
                  <a:pt x="4795878" y="404599"/>
                  <a:pt x="4795878" y="404599"/>
                  <a:pt x="4795878" y="404599"/>
                </a:cubicBezTo>
                <a:cubicBezTo>
                  <a:pt x="4780033" y="396666"/>
                  <a:pt x="4780033" y="396666"/>
                  <a:pt x="4780033" y="396666"/>
                </a:cubicBezTo>
                <a:cubicBezTo>
                  <a:pt x="4776071" y="396666"/>
                  <a:pt x="4772110" y="416499"/>
                  <a:pt x="4760226" y="400632"/>
                </a:cubicBezTo>
                <a:cubicBezTo>
                  <a:pt x="4768149" y="400632"/>
                  <a:pt x="4768149" y="400632"/>
                  <a:pt x="4768149" y="400632"/>
                </a:cubicBezTo>
                <a:cubicBezTo>
                  <a:pt x="4776071" y="384766"/>
                  <a:pt x="4776071" y="384766"/>
                  <a:pt x="4776071" y="384766"/>
                </a:cubicBezTo>
                <a:cubicBezTo>
                  <a:pt x="4791917" y="376832"/>
                  <a:pt x="4791917" y="376832"/>
                  <a:pt x="4791917" y="376832"/>
                </a:cubicBezTo>
                <a:cubicBezTo>
                  <a:pt x="4795878" y="360966"/>
                  <a:pt x="4795878" y="360966"/>
                  <a:pt x="4795878" y="360966"/>
                </a:cubicBezTo>
                <a:cubicBezTo>
                  <a:pt x="4803801" y="364932"/>
                  <a:pt x="4803801" y="364932"/>
                  <a:pt x="4803801" y="364932"/>
                </a:cubicBezTo>
                <a:cubicBezTo>
                  <a:pt x="4811723" y="349066"/>
                  <a:pt x="4811723" y="349066"/>
                  <a:pt x="4811723" y="349066"/>
                </a:cubicBezTo>
                <a:cubicBezTo>
                  <a:pt x="4819646" y="349066"/>
                  <a:pt x="4819646" y="349066"/>
                  <a:pt x="4819646" y="349066"/>
                </a:cubicBezTo>
                <a:cubicBezTo>
                  <a:pt x="4831530" y="333199"/>
                  <a:pt x="4831530" y="333199"/>
                  <a:pt x="4831530" y="333199"/>
                </a:cubicBezTo>
                <a:cubicBezTo>
                  <a:pt x="4843414" y="329232"/>
                  <a:pt x="4843414" y="329232"/>
                  <a:pt x="4843414" y="329232"/>
                </a:cubicBezTo>
                <a:cubicBezTo>
                  <a:pt x="4847375" y="317332"/>
                  <a:pt x="4847375" y="317332"/>
                  <a:pt x="4847375" y="317332"/>
                </a:cubicBezTo>
                <a:cubicBezTo>
                  <a:pt x="4886989" y="281633"/>
                  <a:pt x="4886989" y="281633"/>
                  <a:pt x="4886989" y="281633"/>
                </a:cubicBezTo>
                <a:cubicBezTo>
                  <a:pt x="4886989" y="281633"/>
                  <a:pt x="4883027" y="285599"/>
                  <a:pt x="4890950" y="285599"/>
                </a:cubicBezTo>
                <a:cubicBezTo>
                  <a:pt x="4890950" y="285599"/>
                  <a:pt x="4894911" y="289566"/>
                  <a:pt x="4898873" y="281633"/>
                </a:cubicBezTo>
                <a:cubicBezTo>
                  <a:pt x="4890950" y="273699"/>
                  <a:pt x="4890950" y="273699"/>
                  <a:pt x="4890950" y="273699"/>
                </a:cubicBezTo>
                <a:cubicBezTo>
                  <a:pt x="4890950" y="265766"/>
                  <a:pt x="4890950" y="265766"/>
                  <a:pt x="4890950" y="265766"/>
                </a:cubicBezTo>
                <a:cubicBezTo>
                  <a:pt x="4906795" y="261799"/>
                  <a:pt x="4906795" y="261799"/>
                  <a:pt x="4906795" y="261799"/>
                </a:cubicBezTo>
                <a:cubicBezTo>
                  <a:pt x="4958293" y="210233"/>
                  <a:pt x="4958293" y="210233"/>
                  <a:pt x="4958293" y="210233"/>
                </a:cubicBezTo>
                <a:cubicBezTo>
                  <a:pt x="4974138" y="202299"/>
                  <a:pt x="4974138" y="202299"/>
                  <a:pt x="4974138" y="202299"/>
                </a:cubicBezTo>
                <a:cubicBezTo>
                  <a:pt x="4982061" y="182466"/>
                  <a:pt x="4950370" y="214199"/>
                  <a:pt x="4982061" y="186433"/>
                </a:cubicBezTo>
                <a:cubicBezTo>
                  <a:pt x="4989983" y="190400"/>
                  <a:pt x="4989983" y="190400"/>
                  <a:pt x="4989983" y="190400"/>
                </a:cubicBezTo>
                <a:cubicBezTo>
                  <a:pt x="4966215" y="214199"/>
                  <a:pt x="4966215" y="214199"/>
                  <a:pt x="4966215" y="214199"/>
                </a:cubicBezTo>
                <a:cubicBezTo>
                  <a:pt x="4982061" y="218166"/>
                  <a:pt x="4982061" y="218166"/>
                  <a:pt x="4982061" y="218166"/>
                </a:cubicBezTo>
                <a:cubicBezTo>
                  <a:pt x="4982061" y="222133"/>
                  <a:pt x="4982061" y="222133"/>
                  <a:pt x="4982061" y="222133"/>
                </a:cubicBezTo>
                <a:cubicBezTo>
                  <a:pt x="4970177" y="222133"/>
                  <a:pt x="4958293" y="241966"/>
                  <a:pt x="4954331" y="234033"/>
                </a:cubicBezTo>
                <a:cubicBezTo>
                  <a:pt x="4910757" y="273699"/>
                  <a:pt x="4910757" y="273699"/>
                  <a:pt x="4910757" y="273699"/>
                </a:cubicBezTo>
                <a:cubicBezTo>
                  <a:pt x="4910757" y="285599"/>
                  <a:pt x="4910757" y="285599"/>
                  <a:pt x="4910757" y="285599"/>
                </a:cubicBezTo>
                <a:cubicBezTo>
                  <a:pt x="4934525" y="281633"/>
                  <a:pt x="4934525" y="281633"/>
                  <a:pt x="4934525" y="281633"/>
                </a:cubicBezTo>
                <a:cubicBezTo>
                  <a:pt x="4942447" y="261799"/>
                  <a:pt x="4942447" y="261799"/>
                  <a:pt x="4942447" y="261799"/>
                </a:cubicBezTo>
                <a:cubicBezTo>
                  <a:pt x="4970177" y="253866"/>
                  <a:pt x="4970177" y="253866"/>
                  <a:pt x="4970177" y="253866"/>
                </a:cubicBezTo>
                <a:cubicBezTo>
                  <a:pt x="5009790" y="206266"/>
                  <a:pt x="5009790" y="206266"/>
                  <a:pt x="5009790" y="206266"/>
                </a:cubicBezTo>
                <a:cubicBezTo>
                  <a:pt x="4997906" y="206266"/>
                  <a:pt x="4997906" y="206266"/>
                  <a:pt x="4997906" y="206266"/>
                </a:cubicBezTo>
                <a:cubicBezTo>
                  <a:pt x="5025635" y="182466"/>
                  <a:pt x="5025635" y="182466"/>
                  <a:pt x="5025635" y="182466"/>
                </a:cubicBezTo>
                <a:lnTo>
                  <a:pt x="5027110" y="183204"/>
                </a:lnTo>
                <a:lnTo>
                  <a:pt x="5021117" y="187363"/>
                </a:lnTo>
                <a:cubicBezTo>
                  <a:pt x="5015980" y="193622"/>
                  <a:pt x="5010780" y="203291"/>
                  <a:pt x="5005829" y="218166"/>
                </a:cubicBezTo>
                <a:cubicBezTo>
                  <a:pt x="5017713" y="222133"/>
                  <a:pt x="5017713" y="222133"/>
                  <a:pt x="5017713" y="222133"/>
                </a:cubicBezTo>
                <a:cubicBezTo>
                  <a:pt x="5013751" y="230066"/>
                  <a:pt x="5013751" y="230066"/>
                  <a:pt x="5013751" y="230066"/>
                </a:cubicBezTo>
                <a:cubicBezTo>
                  <a:pt x="5017713" y="241966"/>
                  <a:pt x="5021674" y="222133"/>
                  <a:pt x="5033558" y="237999"/>
                </a:cubicBezTo>
                <a:cubicBezTo>
                  <a:pt x="5017713" y="249899"/>
                  <a:pt x="5017713" y="249899"/>
                  <a:pt x="5017713" y="249899"/>
                </a:cubicBezTo>
                <a:cubicBezTo>
                  <a:pt x="4997906" y="265766"/>
                  <a:pt x="4997906" y="265766"/>
                  <a:pt x="4997906" y="265766"/>
                </a:cubicBezTo>
                <a:cubicBezTo>
                  <a:pt x="4994935" y="268741"/>
                  <a:pt x="5014247" y="260560"/>
                  <a:pt x="5009047" y="267997"/>
                </a:cubicBezTo>
                <a:lnTo>
                  <a:pt x="4998304" y="277696"/>
                </a:lnTo>
                <a:lnTo>
                  <a:pt x="4986022" y="273699"/>
                </a:lnTo>
                <a:cubicBezTo>
                  <a:pt x="4978099" y="289566"/>
                  <a:pt x="4978099" y="289566"/>
                  <a:pt x="4978099" y="289566"/>
                </a:cubicBezTo>
                <a:cubicBezTo>
                  <a:pt x="4986022" y="293533"/>
                  <a:pt x="4982061" y="293533"/>
                  <a:pt x="4962254" y="301466"/>
                </a:cubicBezTo>
                <a:cubicBezTo>
                  <a:pt x="4974138" y="317332"/>
                  <a:pt x="4974138" y="317332"/>
                  <a:pt x="4974138" y="317332"/>
                </a:cubicBezTo>
                <a:cubicBezTo>
                  <a:pt x="4993945" y="309399"/>
                  <a:pt x="4993945" y="309399"/>
                  <a:pt x="4993945" y="309399"/>
                </a:cubicBezTo>
                <a:cubicBezTo>
                  <a:pt x="5001867" y="301466"/>
                  <a:pt x="5001867" y="301466"/>
                  <a:pt x="5001867" y="301466"/>
                </a:cubicBezTo>
                <a:cubicBezTo>
                  <a:pt x="4997906" y="293533"/>
                  <a:pt x="4997906" y="293533"/>
                  <a:pt x="4997906" y="293533"/>
                </a:cubicBezTo>
                <a:cubicBezTo>
                  <a:pt x="5009790" y="305433"/>
                  <a:pt x="5009790" y="305433"/>
                  <a:pt x="5009790" y="305433"/>
                </a:cubicBezTo>
                <a:cubicBezTo>
                  <a:pt x="5049403" y="297499"/>
                  <a:pt x="5049403" y="297499"/>
                  <a:pt x="5049403" y="297499"/>
                </a:cubicBezTo>
                <a:cubicBezTo>
                  <a:pt x="5057326" y="285599"/>
                  <a:pt x="5057326" y="285599"/>
                  <a:pt x="5057326" y="285599"/>
                </a:cubicBezTo>
                <a:cubicBezTo>
                  <a:pt x="5045442" y="277666"/>
                  <a:pt x="5045442" y="277666"/>
                  <a:pt x="5045442" y="277666"/>
                </a:cubicBezTo>
                <a:cubicBezTo>
                  <a:pt x="5041481" y="277666"/>
                  <a:pt x="5092978" y="265766"/>
                  <a:pt x="5025635" y="281633"/>
                </a:cubicBezTo>
                <a:cubicBezTo>
                  <a:pt x="5033558" y="269733"/>
                  <a:pt x="5033558" y="269733"/>
                  <a:pt x="5033558" y="269733"/>
                </a:cubicBezTo>
                <a:cubicBezTo>
                  <a:pt x="5025635" y="261799"/>
                  <a:pt x="5025635" y="261799"/>
                  <a:pt x="5025635" y="261799"/>
                </a:cubicBezTo>
                <a:cubicBezTo>
                  <a:pt x="5037519" y="261799"/>
                  <a:pt x="5037519" y="261799"/>
                  <a:pt x="5037519" y="261799"/>
                </a:cubicBezTo>
                <a:cubicBezTo>
                  <a:pt x="5053365" y="249899"/>
                  <a:pt x="5053365" y="249899"/>
                  <a:pt x="5053365" y="249899"/>
                </a:cubicBezTo>
                <a:cubicBezTo>
                  <a:pt x="5057326" y="249899"/>
                  <a:pt x="5057326" y="249899"/>
                  <a:pt x="5057326" y="249899"/>
                </a:cubicBezTo>
                <a:cubicBezTo>
                  <a:pt x="5053365" y="269733"/>
                  <a:pt x="5053365" y="269733"/>
                  <a:pt x="5053365" y="269733"/>
                </a:cubicBezTo>
                <a:cubicBezTo>
                  <a:pt x="5069210" y="277666"/>
                  <a:pt x="5069210" y="277666"/>
                  <a:pt x="5069210" y="277666"/>
                </a:cubicBezTo>
                <a:cubicBezTo>
                  <a:pt x="5092978" y="273699"/>
                  <a:pt x="5092978" y="273699"/>
                  <a:pt x="5092978" y="273699"/>
                </a:cubicBezTo>
                <a:cubicBezTo>
                  <a:pt x="5085055" y="277666"/>
                  <a:pt x="5085055" y="277666"/>
                  <a:pt x="5085055" y="277666"/>
                </a:cubicBezTo>
                <a:cubicBezTo>
                  <a:pt x="5085055" y="281633"/>
                  <a:pt x="5085055" y="281633"/>
                  <a:pt x="5085055" y="281633"/>
                </a:cubicBezTo>
                <a:cubicBezTo>
                  <a:pt x="4993945" y="372866"/>
                  <a:pt x="4993945" y="372866"/>
                  <a:pt x="4993945" y="372866"/>
                </a:cubicBezTo>
                <a:cubicBezTo>
                  <a:pt x="4993945" y="376832"/>
                  <a:pt x="4993945" y="376832"/>
                  <a:pt x="4993945" y="376832"/>
                </a:cubicBezTo>
                <a:cubicBezTo>
                  <a:pt x="4978099" y="376832"/>
                  <a:pt x="4978099" y="376832"/>
                  <a:pt x="4978099" y="376832"/>
                </a:cubicBezTo>
                <a:cubicBezTo>
                  <a:pt x="4978099" y="380799"/>
                  <a:pt x="4978099" y="380799"/>
                  <a:pt x="4978099" y="380799"/>
                </a:cubicBezTo>
                <a:cubicBezTo>
                  <a:pt x="4982061" y="384766"/>
                  <a:pt x="4986022" y="380799"/>
                  <a:pt x="4986022" y="384766"/>
                </a:cubicBezTo>
                <a:cubicBezTo>
                  <a:pt x="4978099" y="388732"/>
                  <a:pt x="4978099" y="388732"/>
                  <a:pt x="4978099" y="388732"/>
                </a:cubicBezTo>
                <a:cubicBezTo>
                  <a:pt x="4982061" y="388732"/>
                  <a:pt x="4982061" y="388732"/>
                  <a:pt x="4982061" y="388732"/>
                </a:cubicBezTo>
                <a:cubicBezTo>
                  <a:pt x="4966215" y="400632"/>
                  <a:pt x="4966215" y="400632"/>
                  <a:pt x="4966215" y="400632"/>
                </a:cubicBezTo>
                <a:cubicBezTo>
                  <a:pt x="4982061" y="412532"/>
                  <a:pt x="4982061" y="412532"/>
                  <a:pt x="4982061" y="412532"/>
                </a:cubicBezTo>
                <a:cubicBezTo>
                  <a:pt x="4989983" y="408566"/>
                  <a:pt x="4993945" y="416499"/>
                  <a:pt x="5001867" y="416499"/>
                </a:cubicBezTo>
                <a:cubicBezTo>
                  <a:pt x="4993945" y="436332"/>
                  <a:pt x="4993945" y="436332"/>
                  <a:pt x="4993945" y="436332"/>
                </a:cubicBezTo>
                <a:cubicBezTo>
                  <a:pt x="4997906" y="448232"/>
                  <a:pt x="4997906" y="448232"/>
                  <a:pt x="4997906" y="448232"/>
                </a:cubicBezTo>
                <a:cubicBezTo>
                  <a:pt x="4993945" y="444265"/>
                  <a:pt x="5001867" y="436332"/>
                  <a:pt x="5017713" y="448232"/>
                </a:cubicBezTo>
                <a:cubicBezTo>
                  <a:pt x="5021674" y="444265"/>
                  <a:pt x="5021674" y="444265"/>
                  <a:pt x="5021674" y="444265"/>
                </a:cubicBezTo>
                <a:cubicBezTo>
                  <a:pt x="5029597" y="460132"/>
                  <a:pt x="5029597" y="460132"/>
                  <a:pt x="5029597" y="460132"/>
                </a:cubicBezTo>
                <a:cubicBezTo>
                  <a:pt x="5037519" y="460132"/>
                  <a:pt x="5037519" y="460132"/>
                  <a:pt x="5037519" y="460132"/>
                </a:cubicBezTo>
                <a:cubicBezTo>
                  <a:pt x="5021674" y="475999"/>
                  <a:pt x="5021674" y="475999"/>
                  <a:pt x="5021674" y="475999"/>
                </a:cubicBezTo>
                <a:cubicBezTo>
                  <a:pt x="5017713" y="475999"/>
                  <a:pt x="5015732" y="475999"/>
                  <a:pt x="5014742" y="475999"/>
                </a:cubicBezTo>
                <a:lnTo>
                  <a:pt x="5014646" y="475999"/>
                </a:lnTo>
                <a:lnTo>
                  <a:pt x="5017589" y="473210"/>
                </a:lnTo>
                <a:cubicBezTo>
                  <a:pt x="5026131" y="464099"/>
                  <a:pt x="5006819" y="478974"/>
                  <a:pt x="5009790" y="475999"/>
                </a:cubicBezTo>
                <a:lnTo>
                  <a:pt x="5012152" y="478363"/>
                </a:lnTo>
                <a:lnTo>
                  <a:pt x="4997906" y="491865"/>
                </a:lnTo>
                <a:cubicBezTo>
                  <a:pt x="4986022" y="483932"/>
                  <a:pt x="4986022" y="483932"/>
                  <a:pt x="4986022" y="483932"/>
                </a:cubicBezTo>
                <a:cubicBezTo>
                  <a:pt x="4974138" y="487899"/>
                  <a:pt x="4989983" y="503765"/>
                  <a:pt x="4974138" y="495832"/>
                </a:cubicBezTo>
                <a:cubicBezTo>
                  <a:pt x="4974138" y="499799"/>
                  <a:pt x="4974138" y="499799"/>
                  <a:pt x="4974138" y="499799"/>
                </a:cubicBezTo>
                <a:cubicBezTo>
                  <a:pt x="4978099" y="499799"/>
                  <a:pt x="4966215" y="511699"/>
                  <a:pt x="4982061" y="503765"/>
                </a:cubicBezTo>
                <a:cubicBezTo>
                  <a:pt x="4970177" y="523599"/>
                  <a:pt x="4970177" y="523599"/>
                  <a:pt x="4970177" y="523599"/>
                </a:cubicBezTo>
                <a:cubicBezTo>
                  <a:pt x="4938486" y="543432"/>
                  <a:pt x="4938486" y="543432"/>
                  <a:pt x="4938486" y="543432"/>
                </a:cubicBezTo>
                <a:cubicBezTo>
                  <a:pt x="4966215" y="515665"/>
                  <a:pt x="4966215" y="515665"/>
                  <a:pt x="4966215" y="515665"/>
                </a:cubicBezTo>
                <a:cubicBezTo>
                  <a:pt x="4946409" y="519632"/>
                  <a:pt x="4946409" y="519632"/>
                  <a:pt x="4946409" y="519632"/>
                </a:cubicBezTo>
                <a:cubicBezTo>
                  <a:pt x="4934525" y="539465"/>
                  <a:pt x="4934525" y="539465"/>
                  <a:pt x="4934525" y="539465"/>
                </a:cubicBezTo>
                <a:cubicBezTo>
                  <a:pt x="4914718" y="543432"/>
                  <a:pt x="4914718" y="543432"/>
                  <a:pt x="4914718" y="543432"/>
                </a:cubicBezTo>
                <a:cubicBezTo>
                  <a:pt x="4906795" y="531532"/>
                  <a:pt x="4906795" y="531532"/>
                  <a:pt x="4906795" y="531532"/>
                </a:cubicBezTo>
                <a:cubicBezTo>
                  <a:pt x="4930563" y="523599"/>
                  <a:pt x="4930563" y="523599"/>
                  <a:pt x="4930563" y="523599"/>
                </a:cubicBezTo>
                <a:cubicBezTo>
                  <a:pt x="4950370" y="503765"/>
                  <a:pt x="4950370" y="503765"/>
                  <a:pt x="4950370" y="503765"/>
                </a:cubicBezTo>
                <a:lnTo>
                  <a:pt x="4952630" y="502256"/>
                </a:lnTo>
                <a:lnTo>
                  <a:pt x="4961511" y="499489"/>
                </a:lnTo>
                <a:cubicBezTo>
                  <a:pt x="4965473" y="498311"/>
                  <a:pt x="4968196" y="497815"/>
                  <a:pt x="4966215" y="499799"/>
                </a:cubicBezTo>
                <a:cubicBezTo>
                  <a:pt x="4966215" y="499799"/>
                  <a:pt x="4966215" y="499799"/>
                  <a:pt x="4962254" y="495832"/>
                </a:cubicBezTo>
                <a:cubicBezTo>
                  <a:pt x="4962254" y="495832"/>
                  <a:pt x="4962254" y="495832"/>
                  <a:pt x="4960769" y="496824"/>
                </a:cubicBezTo>
                <a:lnTo>
                  <a:pt x="4952630" y="502256"/>
                </a:lnTo>
                <a:lnTo>
                  <a:pt x="4949380" y="503269"/>
                </a:lnTo>
                <a:cubicBezTo>
                  <a:pt x="4943438" y="504757"/>
                  <a:pt x="4946409" y="501782"/>
                  <a:pt x="4986022" y="479965"/>
                </a:cubicBezTo>
                <a:cubicBezTo>
                  <a:pt x="4974138" y="464099"/>
                  <a:pt x="4974138" y="464099"/>
                  <a:pt x="4974138" y="464099"/>
                </a:cubicBezTo>
                <a:cubicBezTo>
                  <a:pt x="4970177" y="460132"/>
                  <a:pt x="4970177" y="460132"/>
                  <a:pt x="4970177" y="460132"/>
                </a:cubicBezTo>
                <a:cubicBezTo>
                  <a:pt x="4954331" y="464099"/>
                  <a:pt x="4954331" y="464099"/>
                  <a:pt x="4954331" y="464099"/>
                </a:cubicBezTo>
                <a:cubicBezTo>
                  <a:pt x="4962254" y="475999"/>
                  <a:pt x="4962254" y="475999"/>
                  <a:pt x="4962254" y="475999"/>
                </a:cubicBezTo>
                <a:cubicBezTo>
                  <a:pt x="4954331" y="483932"/>
                  <a:pt x="4938486" y="487899"/>
                  <a:pt x="4938486" y="483932"/>
                </a:cubicBezTo>
                <a:lnTo>
                  <a:pt x="4932175" y="490252"/>
                </a:lnTo>
                <a:lnTo>
                  <a:pt x="4932049" y="487899"/>
                </a:lnTo>
                <a:cubicBezTo>
                  <a:pt x="4931801" y="486907"/>
                  <a:pt x="4931430" y="486411"/>
                  <a:pt x="4931120" y="487403"/>
                </a:cubicBezTo>
                <a:lnTo>
                  <a:pt x="4930844" y="491584"/>
                </a:lnTo>
                <a:lnTo>
                  <a:pt x="4930563" y="491865"/>
                </a:lnTo>
                <a:lnTo>
                  <a:pt x="4930831" y="491786"/>
                </a:lnTo>
                <a:lnTo>
                  <a:pt x="4930563" y="495832"/>
                </a:lnTo>
                <a:cubicBezTo>
                  <a:pt x="4926602" y="491865"/>
                  <a:pt x="4926602" y="491865"/>
                  <a:pt x="4926602" y="491865"/>
                </a:cubicBezTo>
                <a:cubicBezTo>
                  <a:pt x="4898873" y="523599"/>
                  <a:pt x="4898873" y="523599"/>
                  <a:pt x="4898873" y="523599"/>
                </a:cubicBezTo>
                <a:cubicBezTo>
                  <a:pt x="4894911" y="523599"/>
                  <a:pt x="4898873" y="531532"/>
                  <a:pt x="4894911" y="523599"/>
                </a:cubicBezTo>
                <a:cubicBezTo>
                  <a:pt x="4894911" y="531532"/>
                  <a:pt x="4894911" y="531532"/>
                  <a:pt x="4894911" y="531532"/>
                </a:cubicBezTo>
                <a:cubicBezTo>
                  <a:pt x="4883027" y="531532"/>
                  <a:pt x="4883027" y="531532"/>
                  <a:pt x="4883027" y="531532"/>
                </a:cubicBezTo>
                <a:cubicBezTo>
                  <a:pt x="4867182" y="547398"/>
                  <a:pt x="4867182" y="547398"/>
                  <a:pt x="4867182" y="547398"/>
                </a:cubicBezTo>
                <a:cubicBezTo>
                  <a:pt x="4847375" y="563265"/>
                  <a:pt x="4847375" y="563265"/>
                  <a:pt x="4847375" y="563265"/>
                </a:cubicBezTo>
                <a:cubicBezTo>
                  <a:pt x="4823607" y="567232"/>
                  <a:pt x="4823607" y="567232"/>
                  <a:pt x="4823607" y="567232"/>
                </a:cubicBezTo>
                <a:cubicBezTo>
                  <a:pt x="4819646" y="571198"/>
                  <a:pt x="4819646" y="571198"/>
                  <a:pt x="4819646" y="571198"/>
                </a:cubicBezTo>
                <a:cubicBezTo>
                  <a:pt x="4803801" y="547398"/>
                  <a:pt x="4803801" y="547398"/>
                  <a:pt x="4803801" y="547398"/>
                </a:cubicBezTo>
                <a:cubicBezTo>
                  <a:pt x="4787955" y="559298"/>
                  <a:pt x="4787955" y="559298"/>
                  <a:pt x="4787955" y="559298"/>
                </a:cubicBezTo>
                <a:lnTo>
                  <a:pt x="4787111" y="558735"/>
                </a:lnTo>
                <a:lnTo>
                  <a:pt x="4792103" y="549847"/>
                </a:lnTo>
                <a:cubicBezTo>
                  <a:pt x="4795754" y="543556"/>
                  <a:pt x="4800830" y="535003"/>
                  <a:pt x="4807762" y="523599"/>
                </a:cubicBezTo>
                <a:cubicBezTo>
                  <a:pt x="4835491" y="503765"/>
                  <a:pt x="4835491" y="503765"/>
                  <a:pt x="4835491" y="503765"/>
                </a:cubicBezTo>
                <a:cubicBezTo>
                  <a:pt x="4863221" y="507732"/>
                  <a:pt x="4863221" y="507732"/>
                  <a:pt x="4863221" y="507732"/>
                </a:cubicBezTo>
                <a:cubicBezTo>
                  <a:pt x="4883027" y="499799"/>
                  <a:pt x="4883027" y="499799"/>
                  <a:pt x="4883027" y="499799"/>
                </a:cubicBezTo>
                <a:cubicBezTo>
                  <a:pt x="4883027" y="483932"/>
                  <a:pt x="4883027" y="483932"/>
                  <a:pt x="4883027" y="483932"/>
                </a:cubicBezTo>
                <a:cubicBezTo>
                  <a:pt x="4894911" y="479965"/>
                  <a:pt x="4894911" y="479965"/>
                  <a:pt x="4894911" y="479965"/>
                </a:cubicBezTo>
                <a:cubicBezTo>
                  <a:pt x="4890950" y="468065"/>
                  <a:pt x="4890950" y="468065"/>
                  <a:pt x="4890950" y="468065"/>
                </a:cubicBezTo>
                <a:cubicBezTo>
                  <a:pt x="4890950" y="464099"/>
                  <a:pt x="4890950" y="464099"/>
                  <a:pt x="4890950" y="464099"/>
                </a:cubicBezTo>
                <a:cubicBezTo>
                  <a:pt x="4890950" y="460132"/>
                  <a:pt x="4890950" y="460132"/>
                  <a:pt x="4890950" y="460132"/>
                </a:cubicBezTo>
                <a:cubicBezTo>
                  <a:pt x="4898873" y="464099"/>
                  <a:pt x="4898873" y="464099"/>
                  <a:pt x="4898873" y="464099"/>
                </a:cubicBezTo>
                <a:cubicBezTo>
                  <a:pt x="4906795" y="464099"/>
                  <a:pt x="4906795" y="464099"/>
                  <a:pt x="4906795" y="464099"/>
                </a:cubicBezTo>
                <a:cubicBezTo>
                  <a:pt x="4906795" y="456165"/>
                  <a:pt x="4906795" y="456165"/>
                  <a:pt x="4906795" y="456165"/>
                </a:cubicBezTo>
                <a:cubicBezTo>
                  <a:pt x="4898873" y="444265"/>
                  <a:pt x="4898873" y="444265"/>
                  <a:pt x="4898873" y="444265"/>
                </a:cubicBezTo>
                <a:cubicBezTo>
                  <a:pt x="4890950" y="440299"/>
                  <a:pt x="4890950" y="440299"/>
                  <a:pt x="4890950" y="440299"/>
                </a:cubicBezTo>
                <a:cubicBezTo>
                  <a:pt x="4918679" y="412532"/>
                  <a:pt x="4918679" y="412532"/>
                  <a:pt x="4918679" y="412532"/>
                </a:cubicBezTo>
                <a:cubicBezTo>
                  <a:pt x="4906795" y="412532"/>
                  <a:pt x="4906795" y="412532"/>
                  <a:pt x="4906795" y="412532"/>
                </a:cubicBezTo>
                <a:cubicBezTo>
                  <a:pt x="4890950" y="424432"/>
                  <a:pt x="4890950" y="424432"/>
                  <a:pt x="4890950" y="424432"/>
                </a:cubicBezTo>
                <a:cubicBezTo>
                  <a:pt x="4890950" y="420465"/>
                  <a:pt x="4890950" y="420465"/>
                  <a:pt x="4890950" y="420465"/>
                </a:cubicBezTo>
                <a:cubicBezTo>
                  <a:pt x="4875105" y="424432"/>
                  <a:pt x="4875105" y="424432"/>
                  <a:pt x="4875105" y="424432"/>
                </a:cubicBezTo>
                <a:cubicBezTo>
                  <a:pt x="4831530" y="464099"/>
                  <a:pt x="4831530" y="464099"/>
                  <a:pt x="4831530" y="464099"/>
                </a:cubicBezTo>
                <a:cubicBezTo>
                  <a:pt x="4815685" y="472032"/>
                  <a:pt x="4815685" y="472032"/>
                  <a:pt x="4815685" y="472032"/>
                </a:cubicBezTo>
                <a:cubicBezTo>
                  <a:pt x="4807762" y="483932"/>
                  <a:pt x="4807762" y="483932"/>
                  <a:pt x="4807762" y="483932"/>
                </a:cubicBezTo>
                <a:cubicBezTo>
                  <a:pt x="4795878" y="503765"/>
                  <a:pt x="4795878" y="503765"/>
                  <a:pt x="4795878" y="503765"/>
                </a:cubicBezTo>
                <a:cubicBezTo>
                  <a:pt x="4783994" y="507732"/>
                  <a:pt x="4783994" y="507732"/>
                  <a:pt x="4783994" y="507732"/>
                </a:cubicBezTo>
                <a:cubicBezTo>
                  <a:pt x="4772110" y="527565"/>
                  <a:pt x="4772110" y="527565"/>
                  <a:pt x="4772110" y="527565"/>
                </a:cubicBezTo>
                <a:cubicBezTo>
                  <a:pt x="4760226" y="523599"/>
                  <a:pt x="4760226" y="523599"/>
                  <a:pt x="4760226" y="523599"/>
                </a:cubicBezTo>
                <a:cubicBezTo>
                  <a:pt x="4756265" y="523599"/>
                  <a:pt x="4756265" y="523599"/>
                  <a:pt x="4756265" y="523599"/>
                </a:cubicBezTo>
                <a:cubicBezTo>
                  <a:pt x="4760226" y="535498"/>
                  <a:pt x="4760226" y="535498"/>
                  <a:pt x="4760226" y="535498"/>
                </a:cubicBezTo>
                <a:cubicBezTo>
                  <a:pt x="4748342" y="539465"/>
                  <a:pt x="4748342" y="539465"/>
                  <a:pt x="4748342" y="539465"/>
                </a:cubicBezTo>
                <a:cubicBezTo>
                  <a:pt x="4748342" y="543432"/>
                  <a:pt x="4748342" y="543432"/>
                  <a:pt x="4748342" y="543432"/>
                </a:cubicBezTo>
                <a:cubicBezTo>
                  <a:pt x="4740419" y="539465"/>
                  <a:pt x="4760226" y="563265"/>
                  <a:pt x="4736458" y="543432"/>
                </a:cubicBezTo>
                <a:cubicBezTo>
                  <a:pt x="4724574" y="555332"/>
                  <a:pt x="4724574" y="555332"/>
                  <a:pt x="4724574" y="555332"/>
                </a:cubicBezTo>
                <a:cubicBezTo>
                  <a:pt x="4728535" y="555332"/>
                  <a:pt x="4724574" y="559298"/>
                  <a:pt x="4720613" y="551365"/>
                </a:cubicBezTo>
                <a:cubicBezTo>
                  <a:pt x="4720613" y="579132"/>
                  <a:pt x="4720613" y="579132"/>
                  <a:pt x="4720613" y="579132"/>
                </a:cubicBezTo>
                <a:cubicBezTo>
                  <a:pt x="4688922" y="594998"/>
                  <a:pt x="4688922" y="594998"/>
                  <a:pt x="4688922" y="594998"/>
                </a:cubicBezTo>
                <a:cubicBezTo>
                  <a:pt x="4688922" y="598965"/>
                  <a:pt x="4688922" y="598965"/>
                  <a:pt x="4688922" y="598965"/>
                </a:cubicBezTo>
                <a:cubicBezTo>
                  <a:pt x="4677038" y="602932"/>
                  <a:pt x="4657231" y="606898"/>
                  <a:pt x="4649309" y="614832"/>
                </a:cubicBezTo>
                <a:cubicBezTo>
                  <a:pt x="4645347" y="630698"/>
                  <a:pt x="4645347" y="630698"/>
                  <a:pt x="4645347" y="630698"/>
                </a:cubicBezTo>
                <a:cubicBezTo>
                  <a:pt x="4637425" y="634665"/>
                  <a:pt x="4637425" y="634665"/>
                  <a:pt x="4637425" y="634665"/>
                </a:cubicBezTo>
                <a:cubicBezTo>
                  <a:pt x="4629502" y="646565"/>
                  <a:pt x="4629502" y="646565"/>
                  <a:pt x="4629502" y="646565"/>
                </a:cubicBezTo>
                <a:cubicBezTo>
                  <a:pt x="4613657" y="654498"/>
                  <a:pt x="4613657" y="654498"/>
                  <a:pt x="4613657" y="654498"/>
                </a:cubicBezTo>
                <a:cubicBezTo>
                  <a:pt x="4609695" y="654498"/>
                  <a:pt x="4609695" y="654498"/>
                  <a:pt x="4609695" y="654498"/>
                </a:cubicBezTo>
                <a:cubicBezTo>
                  <a:pt x="4601773" y="670365"/>
                  <a:pt x="4601773" y="670365"/>
                  <a:pt x="4601773" y="670365"/>
                </a:cubicBezTo>
                <a:cubicBezTo>
                  <a:pt x="4593850" y="670365"/>
                  <a:pt x="4593850" y="670365"/>
                  <a:pt x="4593850" y="670365"/>
                </a:cubicBezTo>
                <a:cubicBezTo>
                  <a:pt x="4593850" y="682265"/>
                  <a:pt x="4593850" y="682265"/>
                  <a:pt x="4593850" y="682265"/>
                </a:cubicBezTo>
                <a:cubicBezTo>
                  <a:pt x="4514624" y="749698"/>
                  <a:pt x="4514624" y="749698"/>
                  <a:pt x="4514624" y="749698"/>
                </a:cubicBezTo>
                <a:cubicBezTo>
                  <a:pt x="4526508" y="745731"/>
                  <a:pt x="4518585" y="749698"/>
                  <a:pt x="4510662" y="765564"/>
                </a:cubicBezTo>
                <a:cubicBezTo>
                  <a:pt x="4526508" y="765564"/>
                  <a:pt x="4526508" y="765564"/>
                  <a:pt x="4526508" y="765564"/>
                </a:cubicBezTo>
                <a:cubicBezTo>
                  <a:pt x="4518585" y="777464"/>
                  <a:pt x="4518585" y="777464"/>
                  <a:pt x="4518585" y="777464"/>
                </a:cubicBezTo>
                <a:cubicBezTo>
                  <a:pt x="4482933" y="817131"/>
                  <a:pt x="4482933" y="817131"/>
                  <a:pt x="4482933" y="817131"/>
                </a:cubicBezTo>
                <a:cubicBezTo>
                  <a:pt x="4471049" y="817131"/>
                  <a:pt x="4471049" y="817131"/>
                  <a:pt x="4471049" y="817131"/>
                </a:cubicBezTo>
                <a:cubicBezTo>
                  <a:pt x="4471049" y="801264"/>
                  <a:pt x="4471049" y="801264"/>
                  <a:pt x="4471049" y="801264"/>
                </a:cubicBezTo>
                <a:cubicBezTo>
                  <a:pt x="4443320" y="813164"/>
                  <a:pt x="4443320" y="813164"/>
                  <a:pt x="4443320" y="813164"/>
                </a:cubicBezTo>
                <a:cubicBezTo>
                  <a:pt x="4443320" y="821098"/>
                  <a:pt x="4443320" y="821098"/>
                  <a:pt x="4443320" y="821098"/>
                </a:cubicBezTo>
                <a:cubicBezTo>
                  <a:pt x="4431436" y="821098"/>
                  <a:pt x="4431436" y="821098"/>
                  <a:pt x="4431436" y="821098"/>
                </a:cubicBezTo>
                <a:cubicBezTo>
                  <a:pt x="4427474" y="825064"/>
                  <a:pt x="4451242" y="813164"/>
                  <a:pt x="4419552" y="825064"/>
                </a:cubicBezTo>
                <a:cubicBezTo>
                  <a:pt x="4427474" y="832998"/>
                  <a:pt x="4427474" y="832998"/>
                  <a:pt x="4427474" y="832998"/>
                </a:cubicBezTo>
                <a:cubicBezTo>
                  <a:pt x="4411629" y="848864"/>
                  <a:pt x="4411629" y="848864"/>
                  <a:pt x="4411629" y="848864"/>
                </a:cubicBezTo>
                <a:cubicBezTo>
                  <a:pt x="4411629" y="856797"/>
                  <a:pt x="4411629" y="856797"/>
                  <a:pt x="4411629" y="856797"/>
                </a:cubicBezTo>
                <a:cubicBezTo>
                  <a:pt x="4399745" y="852831"/>
                  <a:pt x="4399745" y="852831"/>
                  <a:pt x="4399745" y="852831"/>
                </a:cubicBezTo>
                <a:cubicBezTo>
                  <a:pt x="4387861" y="876631"/>
                  <a:pt x="4387861" y="876631"/>
                  <a:pt x="4387861" y="876631"/>
                </a:cubicBezTo>
                <a:cubicBezTo>
                  <a:pt x="4399745" y="884564"/>
                  <a:pt x="4399745" y="884564"/>
                  <a:pt x="4399745" y="884564"/>
                </a:cubicBezTo>
                <a:cubicBezTo>
                  <a:pt x="4403706" y="880597"/>
                  <a:pt x="4403706" y="880597"/>
                  <a:pt x="4403706" y="880597"/>
                </a:cubicBezTo>
                <a:cubicBezTo>
                  <a:pt x="4399745" y="896464"/>
                  <a:pt x="4399745" y="896464"/>
                  <a:pt x="4399745" y="896464"/>
                </a:cubicBezTo>
                <a:cubicBezTo>
                  <a:pt x="4395784" y="900431"/>
                  <a:pt x="4395784" y="900431"/>
                  <a:pt x="4395784" y="900431"/>
                </a:cubicBezTo>
                <a:cubicBezTo>
                  <a:pt x="4364093" y="896464"/>
                  <a:pt x="4364093" y="896464"/>
                  <a:pt x="4364093" y="896464"/>
                </a:cubicBezTo>
                <a:cubicBezTo>
                  <a:pt x="4344286" y="908364"/>
                  <a:pt x="4344286" y="908364"/>
                  <a:pt x="4344286" y="908364"/>
                </a:cubicBezTo>
                <a:cubicBezTo>
                  <a:pt x="4340325" y="912331"/>
                  <a:pt x="4340325" y="912331"/>
                  <a:pt x="4340325" y="912331"/>
                </a:cubicBezTo>
                <a:cubicBezTo>
                  <a:pt x="4364093" y="916297"/>
                  <a:pt x="4364093" y="916297"/>
                  <a:pt x="4364093" y="916297"/>
                </a:cubicBezTo>
                <a:cubicBezTo>
                  <a:pt x="4375977" y="920264"/>
                  <a:pt x="4391822" y="896464"/>
                  <a:pt x="4403706" y="924231"/>
                </a:cubicBezTo>
                <a:cubicBezTo>
                  <a:pt x="4415590" y="916297"/>
                  <a:pt x="4415590" y="916297"/>
                  <a:pt x="4415590" y="916297"/>
                </a:cubicBezTo>
                <a:cubicBezTo>
                  <a:pt x="4419552" y="916297"/>
                  <a:pt x="4427474" y="924231"/>
                  <a:pt x="4431436" y="912331"/>
                </a:cubicBezTo>
                <a:cubicBezTo>
                  <a:pt x="4427474" y="900431"/>
                  <a:pt x="4427474" y="900431"/>
                  <a:pt x="4427474" y="900431"/>
                </a:cubicBezTo>
                <a:cubicBezTo>
                  <a:pt x="4471049" y="876631"/>
                  <a:pt x="4471049" y="876631"/>
                  <a:pt x="4471049" y="876631"/>
                </a:cubicBezTo>
                <a:cubicBezTo>
                  <a:pt x="4471049" y="868697"/>
                  <a:pt x="4471049" y="868697"/>
                  <a:pt x="4471049" y="868697"/>
                </a:cubicBezTo>
                <a:cubicBezTo>
                  <a:pt x="4506701" y="852831"/>
                  <a:pt x="4506701" y="852831"/>
                  <a:pt x="4506701" y="852831"/>
                </a:cubicBezTo>
                <a:cubicBezTo>
                  <a:pt x="4514624" y="844898"/>
                  <a:pt x="4514624" y="844898"/>
                  <a:pt x="4514624" y="844898"/>
                </a:cubicBezTo>
                <a:cubicBezTo>
                  <a:pt x="4514624" y="840931"/>
                  <a:pt x="4514624" y="840931"/>
                  <a:pt x="4514624" y="840931"/>
                </a:cubicBezTo>
                <a:cubicBezTo>
                  <a:pt x="4506701" y="836964"/>
                  <a:pt x="4506701" y="836964"/>
                  <a:pt x="4506701" y="836964"/>
                </a:cubicBezTo>
                <a:cubicBezTo>
                  <a:pt x="4498778" y="840931"/>
                  <a:pt x="4498778" y="840931"/>
                  <a:pt x="4498778" y="840931"/>
                </a:cubicBezTo>
                <a:cubicBezTo>
                  <a:pt x="4502740" y="829031"/>
                  <a:pt x="4502740" y="829031"/>
                  <a:pt x="4502740" y="829031"/>
                </a:cubicBezTo>
                <a:cubicBezTo>
                  <a:pt x="4522546" y="836964"/>
                  <a:pt x="4522546" y="836964"/>
                  <a:pt x="4522546" y="836964"/>
                </a:cubicBezTo>
                <a:cubicBezTo>
                  <a:pt x="4550276" y="809198"/>
                  <a:pt x="4550276" y="809198"/>
                  <a:pt x="4550276" y="809198"/>
                </a:cubicBezTo>
                <a:cubicBezTo>
                  <a:pt x="4558198" y="803248"/>
                  <a:pt x="4562160" y="800273"/>
                  <a:pt x="4564140" y="798785"/>
                </a:cubicBezTo>
                <a:lnTo>
                  <a:pt x="4566098" y="797315"/>
                </a:lnTo>
                <a:lnTo>
                  <a:pt x="4566059" y="804053"/>
                </a:lnTo>
                <a:cubicBezTo>
                  <a:pt x="4571072" y="810189"/>
                  <a:pt x="4588898" y="801264"/>
                  <a:pt x="4597811" y="765564"/>
                </a:cubicBezTo>
                <a:cubicBezTo>
                  <a:pt x="4613657" y="749698"/>
                  <a:pt x="4621579" y="741765"/>
                  <a:pt x="4625541" y="737798"/>
                </a:cubicBezTo>
                <a:lnTo>
                  <a:pt x="4626007" y="737331"/>
                </a:lnTo>
                <a:lnTo>
                  <a:pt x="4633463" y="737798"/>
                </a:lnTo>
                <a:cubicBezTo>
                  <a:pt x="4633463" y="725898"/>
                  <a:pt x="4633463" y="725898"/>
                  <a:pt x="4633463" y="725898"/>
                </a:cubicBezTo>
                <a:cubicBezTo>
                  <a:pt x="4649309" y="725898"/>
                  <a:pt x="4649309" y="725898"/>
                  <a:pt x="4649309" y="725898"/>
                </a:cubicBezTo>
                <a:cubicBezTo>
                  <a:pt x="4684961" y="686231"/>
                  <a:pt x="4684961" y="686231"/>
                  <a:pt x="4684961" y="686231"/>
                </a:cubicBezTo>
                <a:cubicBezTo>
                  <a:pt x="4708729" y="682265"/>
                  <a:pt x="4708729" y="682265"/>
                  <a:pt x="4708729" y="682265"/>
                </a:cubicBezTo>
                <a:cubicBezTo>
                  <a:pt x="4716651" y="658465"/>
                  <a:pt x="4716651" y="658465"/>
                  <a:pt x="4716651" y="658465"/>
                </a:cubicBezTo>
                <a:cubicBezTo>
                  <a:pt x="4732497" y="650531"/>
                  <a:pt x="4732497" y="650531"/>
                  <a:pt x="4732497" y="650531"/>
                </a:cubicBezTo>
                <a:cubicBezTo>
                  <a:pt x="4740419" y="634665"/>
                  <a:pt x="4740419" y="634665"/>
                  <a:pt x="4740419" y="634665"/>
                </a:cubicBezTo>
                <a:cubicBezTo>
                  <a:pt x="4756265" y="630698"/>
                  <a:pt x="4756265" y="630698"/>
                  <a:pt x="4756265" y="630698"/>
                </a:cubicBezTo>
                <a:cubicBezTo>
                  <a:pt x="4768149" y="606898"/>
                  <a:pt x="4768149" y="606898"/>
                  <a:pt x="4768149" y="606898"/>
                </a:cubicBezTo>
                <a:cubicBezTo>
                  <a:pt x="4776071" y="602932"/>
                  <a:pt x="4776071" y="602932"/>
                  <a:pt x="4776071" y="602932"/>
                </a:cubicBezTo>
                <a:cubicBezTo>
                  <a:pt x="4764187" y="618798"/>
                  <a:pt x="4764187" y="618798"/>
                  <a:pt x="4764187" y="618798"/>
                </a:cubicBezTo>
                <a:cubicBezTo>
                  <a:pt x="4787955" y="614832"/>
                  <a:pt x="4787955" y="614832"/>
                  <a:pt x="4787955" y="614832"/>
                </a:cubicBezTo>
                <a:cubicBezTo>
                  <a:pt x="4795878" y="602932"/>
                  <a:pt x="4795878" y="602932"/>
                  <a:pt x="4795878" y="602932"/>
                </a:cubicBezTo>
                <a:cubicBezTo>
                  <a:pt x="4787955" y="594998"/>
                  <a:pt x="4787955" y="594998"/>
                  <a:pt x="4787955" y="594998"/>
                </a:cubicBezTo>
                <a:cubicBezTo>
                  <a:pt x="4780033" y="594998"/>
                  <a:pt x="4776071" y="594998"/>
                  <a:pt x="4776071" y="598965"/>
                </a:cubicBezTo>
                <a:cubicBezTo>
                  <a:pt x="4772110" y="591032"/>
                  <a:pt x="4772110" y="591032"/>
                  <a:pt x="4772110" y="591032"/>
                </a:cubicBezTo>
                <a:lnTo>
                  <a:pt x="4758719" y="591032"/>
                </a:lnTo>
                <a:lnTo>
                  <a:pt x="4764187" y="579132"/>
                </a:lnTo>
                <a:cubicBezTo>
                  <a:pt x="4764187" y="575165"/>
                  <a:pt x="4764187" y="575165"/>
                  <a:pt x="4764187" y="575165"/>
                </a:cubicBezTo>
                <a:lnTo>
                  <a:pt x="4770013" y="571276"/>
                </a:lnTo>
                <a:lnTo>
                  <a:pt x="4776071" y="583098"/>
                </a:lnTo>
                <a:cubicBezTo>
                  <a:pt x="4815685" y="583098"/>
                  <a:pt x="4815685" y="583098"/>
                  <a:pt x="4815685" y="583098"/>
                </a:cubicBezTo>
                <a:cubicBezTo>
                  <a:pt x="4811723" y="587065"/>
                  <a:pt x="4811723" y="587065"/>
                  <a:pt x="4811723" y="587065"/>
                </a:cubicBezTo>
                <a:cubicBezTo>
                  <a:pt x="4819646" y="598965"/>
                  <a:pt x="4819646" y="598965"/>
                  <a:pt x="4819646" y="598965"/>
                </a:cubicBezTo>
                <a:cubicBezTo>
                  <a:pt x="4811723" y="606898"/>
                  <a:pt x="4799839" y="594998"/>
                  <a:pt x="4795878" y="614832"/>
                </a:cubicBezTo>
                <a:cubicBezTo>
                  <a:pt x="4787955" y="622765"/>
                  <a:pt x="4787955" y="622765"/>
                  <a:pt x="4787955" y="622765"/>
                </a:cubicBezTo>
                <a:cubicBezTo>
                  <a:pt x="4787955" y="630698"/>
                  <a:pt x="4787955" y="630698"/>
                  <a:pt x="4787955" y="630698"/>
                </a:cubicBezTo>
                <a:cubicBezTo>
                  <a:pt x="4776071" y="630698"/>
                  <a:pt x="4776071" y="630698"/>
                  <a:pt x="4776071" y="630698"/>
                </a:cubicBezTo>
                <a:cubicBezTo>
                  <a:pt x="4744381" y="658465"/>
                  <a:pt x="4744381" y="658465"/>
                  <a:pt x="4744381" y="658465"/>
                </a:cubicBezTo>
                <a:cubicBezTo>
                  <a:pt x="4740419" y="674331"/>
                  <a:pt x="4740419" y="674331"/>
                  <a:pt x="4740419" y="674331"/>
                </a:cubicBezTo>
                <a:cubicBezTo>
                  <a:pt x="4728535" y="686231"/>
                  <a:pt x="4728535" y="686231"/>
                  <a:pt x="4728535" y="686231"/>
                </a:cubicBezTo>
                <a:cubicBezTo>
                  <a:pt x="4720613" y="686231"/>
                  <a:pt x="4720613" y="686231"/>
                  <a:pt x="4720613" y="686231"/>
                </a:cubicBezTo>
                <a:cubicBezTo>
                  <a:pt x="4716651" y="698131"/>
                  <a:pt x="4716651" y="698131"/>
                  <a:pt x="4716651" y="698131"/>
                </a:cubicBezTo>
                <a:cubicBezTo>
                  <a:pt x="4669115" y="733831"/>
                  <a:pt x="4669115" y="733831"/>
                  <a:pt x="4669115" y="733831"/>
                </a:cubicBezTo>
                <a:cubicBezTo>
                  <a:pt x="4649309" y="753664"/>
                  <a:pt x="4649309" y="753664"/>
                  <a:pt x="4649309" y="753664"/>
                </a:cubicBezTo>
                <a:cubicBezTo>
                  <a:pt x="4621579" y="781431"/>
                  <a:pt x="4621579" y="781431"/>
                  <a:pt x="4621579" y="781431"/>
                </a:cubicBezTo>
                <a:cubicBezTo>
                  <a:pt x="4617618" y="777464"/>
                  <a:pt x="4617618" y="781431"/>
                  <a:pt x="4613657" y="773498"/>
                </a:cubicBezTo>
                <a:cubicBezTo>
                  <a:pt x="4609695" y="781431"/>
                  <a:pt x="4609695" y="781431"/>
                  <a:pt x="4609695" y="781431"/>
                </a:cubicBezTo>
                <a:cubicBezTo>
                  <a:pt x="4601773" y="793331"/>
                  <a:pt x="4601773" y="793331"/>
                  <a:pt x="4601773" y="793331"/>
                </a:cubicBezTo>
                <a:cubicBezTo>
                  <a:pt x="4578005" y="805231"/>
                  <a:pt x="4578005" y="805231"/>
                  <a:pt x="4578005" y="805231"/>
                </a:cubicBezTo>
                <a:cubicBezTo>
                  <a:pt x="4570082" y="805231"/>
                  <a:pt x="4558198" y="809198"/>
                  <a:pt x="4578005" y="821098"/>
                </a:cubicBezTo>
                <a:cubicBezTo>
                  <a:pt x="4566121" y="829031"/>
                  <a:pt x="4566121" y="829031"/>
                  <a:pt x="4566121" y="829031"/>
                </a:cubicBezTo>
                <a:cubicBezTo>
                  <a:pt x="4562160" y="832998"/>
                  <a:pt x="4562160" y="832998"/>
                  <a:pt x="4562160" y="832998"/>
                </a:cubicBezTo>
                <a:cubicBezTo>
                  <a:pt x="4562160" y="836964"/>
                  <a:pt x="4562160" y="836964"/>
                  <a:pt x="4562160" y="836964"/>
                </a:cubicBezTo>
                <a:cubicBezTo>
                  <a:pt x="4574043" y="836964"/>
                  <a:pt x="4574043" y="836964"/>
                  <a:pt x="4574043" y="836964"/>
                </a:cubicBezTo>
                <a:lnTo>
                  <a:pt x="4585694" y="825298"/>
                </a:lnTo>
                <a:lnTo>
                  <a:pt x="4586546" y="825560"/>
                </a:lnTo>
                <a:cubicBezTo>
                  <a:pt x="4588403" y="824568"/>
                  <a:pt x="4591869" y="822089"/>
                  <a:pt x="4597811" y="817131"/>
                </a:cubicBezTo>
                <a:cubicBezTo>
                  <a:pt x="4562160" y="856797"/>
                  <a:pt x="4562160" y="856797"/>
                  <a:pt x="4562160" y="856797"/>
                </a:cubicBezTo>
                <a:cubicBezTo>
                  <a:pt x="4542353" y="852831"/>
                  <a:pt x="4542353" y="852831"/>
                  <a:pt x="4542353" y="852831"/>
                </a:cubicBezTo>
                <a:cubicBezTo>
                  <a:pt x="4526508" y="860764"/>
                  <a:pt x="4526508" y="860764"/>
                  <a:pt x="4526508" y="860764"/>
                </a:cubicBezTo>
                <a:lnTo>
                  <a:pt x="4530469" y="860764"/>
                </a:lnTo>
                <a:cubicBezTo>
                  <a:pt x="4510662" y="880597"/>
                  <a:pt x="4510662" y="880597"/>
                  <a:pt x="4510662" y="880597"/>
                </a:cubicBezTo>
                <a:cubicBezTo>
                  <a:pt x="4518585" y="888531"/>
                  <a:pt x="4518585" y="888531"/>
                  <a:pt x="4518585" y="888531"/>
                </a:cubicBezTo>
                <a:cubicBezTo>
                  <a:pt x="4538392" y="876631"/>
                  <a:pt x="4538392" y="876631"/>
                  <a:pt x="4538392" y="876631"/>
                </a:cubicBezTo>
                <a:cubicBezTo>
                  <a:pt x="4530469" y="888531"/>
                  <a:pt x="4530469" y="888531"/>
                  <a:pt x="4530469" y="888531"/>
                </a:cubicBezTo>
                <a:cubicBezTo>
                  <a:pt x="4510662" y="900431"/>
                  <a:pt x="4510662" y="900431"/>
                  <a:pt x="4510662" y="900431"/>
                </a:cubicBezTo>
                <a:cubicBezTo>
                  <a:pt x="4502740" y="916297"/>
                  <a:pt x="4502740" y="916297"/>
                  <a:pt x="4502740" y="916297"/>
                </a:cubicBezTo>
                <a:cubicBezTo>
                  <a:pt x="4522546" y="912331"/>
                  <a:pt x="4522546" y="912331"/>
                  <a:pt x="4522546" y="912331"/>
                </a:cubicBezTo>
                <a:cubicBezTo>
                  <a:pt x="4526508" y="908364"/>
                  <a:pt x="4526508" y="908364"/>
                  <a:pt x="4526508" y="908364"/>
                </a:cubicBezTo>
                <a:cubicBezTo>
                  <a:pt x="4538392" y="900431"/>
                  <a:pt x="4538392" y="900431"/>
                  <a:pt x="4538392" y="900431"/>
                </a:cubicBezTo>
                <a:cubicBezTo>
                  <a:pt x="4542353" y="900431"/>
                  <a:pt x="4542353" y="900431"/>
                  <a:pt x="4542353" y="900431"/>
                </a:cubicBezTo>
                <a:cubicBezTo>
                  <a:pt x="4542353" y="904397"/>
                  <a:pt x="4534430" y="896464"/>
                  <a:pt x="4538392" y="908364"/>
                </a:cubicBezTo>
                <a:cubicBezTo>
                  <a:pt x="4578005" y="896464"/>
                  <a:pt x="4578005" y="896464"/>
                  <a:pt x="4578005" y="896464"/>
                </a:cubicBezTo>
                <a:cubicBezTo>
                  <a:pt x="4601773" y="888531"/>
                  <a:pt x="4601773" y="888531"/>
                  <a:pt x="4601773" y="888531"/>
                </a:cubicBezTo>
                <a:cubicBezTo>
                  <a:pt x="4601773" y="868697"/>
                  <a:pt x="4601773" y="868697"/>
                  <a:pt x="4601773" y="868697"/>
                </a:cubicBezTo>
                <a:cubicBezTo>
                  <a:pt x="4613657" y="864731"/>
                  <a:pt x="4613657" y="864731"/>
                  <a:pt x="4613657" y="864731"/>
                </a:cubicBezTo>
                <a:cubicBezTo>
                  <a:pt x="4625541" y="868697"/>
                  <a:pt x="4625541" y="868697"/>
                  <a:pt x="4625541" y="868697"/>
                </a:cubicBezTo>
                <a:cubicBezTo>
                  <a:pt x="4637425" y="868697"/>
                  <a:pt x="4637425" y="868697"/>
                  <a:pt x="4637425" y="868697"/>
                </a:cubicBezTo>
                <a:cubicBezTo>
                  <a:pt x="4637425" y="856797"/>
                  <a:pt x="4637425" y="856797"/>
                  <a:pt x="4637425" y="856797"/>
                </a:cubicBezTo>
                <a:cubicBezTo>
                  <a:pt x="4665154" y="844898"/>
                  <a:pt x="4665154" y="844898"/>
                  <a:pt x="4665154" y="844898"/>
                </a:cubicBezTo>
                <a:cubicBezTo>
                  <a:pt x="4665154" y="840931"/>
                  <a:pt x="4665154" y="840931"/>
                  <a:pt x="4665154" y="840931"/>
                </a:cubicBezTo>
                <a:cubicBezTo>
                  <a:pt x="4684961" y="829031"/>
                  <a:pt x="4684961" y="829031"/>
                  <a:pt x="4684961" y="829031"/>
                </a:cubicBezTo>
                <a:cubicBezTo>
                  <a:pt x="4684961" y="817131"/>
                  <a:pt x="4684961" y="817131"/>
                  <a:pt x="4684961" y="817131"/>
                </a:cubicBezTo>
                <a:cubicBezTo>
                  <a:pt x="4704767" y="813164"/>
                  <a:pt x="4704767" y="813164"/>
                  <a:pt x="4704767" y="813164"/>
                </a:cubicBezTo>
                <a:cubicBezTo>
                  <a:pt x="4728535" y="785398"/>
                  <a:pt x="4728535" y="785398"/>
                  <a:pt x="4728535" y="785398"/>
                </a:cubicBezTo>
                <a:cubicBezTo>
                  <a:pt x="4728535" y="781431"/>
                  <a:pt x="4732497" y="785398"/>
                  <a:pt x="4736458" y="777464"/>
                </a:cubicBezTo>
                <a:cubicBezTo>
                  <a:pt x="4740419" y="793331"/>
                  <a:pt x="4740419" y="793331"/>
                  <a:pt x="4740419" y="793331"/>
                </a:cubicBezTo>
                <a:cubicBezTo>
                  <a:pt x="4752303" y="797298"/>
                  <a:pt x="4752303" y="797298"/>
                  <a:pt x="4752303" y="797298"/>
                </a:cubicBezTo>
                <a:cubicBezTo>
                  <a:pt x="4748342" y="805231"/>
                  <a:pt x="4748342" y="805231"/>
                  <a:pt x="4748342" y="805231"/>
                </a:cubicBezTo>
                <a:cubicBezTo>
                  <a:pt x="4760226" y="809198"/>
                  <a:pt x="4760226" y="809198"/>
                  <a:pt x="4760226" y="809198"/>
                </a:cubicBezTo>
                <a:cubicBezTo>
                  <a:pt x="4768149" y="797298"/>
                  <a:pt x="4780033" y="817131"/>
                  <a:pt x="4776071" y="793331"/>
                </a:cubicBezTo>
                <a:cubicBezTo>
                  <a:pt x="4772110" y="773498"/>
                  <a:pt x="4772110" y="773498"/>
                  <a:pt x="4772110" y="773498"/>
                </a:cubicBezTo>
                <a:cubicBezTo>
                  <a:pt x="4783994" y="765564"/>
                  <a:pt x="4783994" y="765564"/>
                  <a:pt x="4783994" y="765564"/>
                </a:cubicBezTo>
                <a:cubicBezTo>
                  <a:pt x="4783994" y="769531"/>
                  <a:pt x="4783994" y="769531"/>
                  <a:pt x="4783994" y="769531"/>
                </a:cubicBezTo>
                <a:cubicBezTo>
                  <a:pt x="4787955" y="773498"/>
                  <a:pt x="4787955" y="773498"/>
                  <a:pt x="4787955" y="773498"/>
                </a:cubicBezTo>
                <a:cubicBezTo>
                  <a:pt x="4811723" y="765564"/>
                  <a:pt x="4811723" y="765564"/>
                  <a:pt x="4811723" y="765564"/>
                </a:cubicBezTo>
                <a:cubicBezTo>
                  <a:pt x="4811723" y="773498"/>
                  <a:pt x="4811723" y="773498"/>
                  <a:pt x="4811723" y="773498"/>
                </a:cubicBezTo>
                <a:cubicBezTo>
                  <a:pt x="4815685" y="781431"/>
                  <a:pt x="4815685" y="781431"/>
                  <a:pt x="4815685" y="781431"/>
                </a:cubicBezTo>
                <a:cubicBezTo>
                  <a:pt x="4823607" y="769531"/>
                  <a:pt x="4823607" y="769531"/>
                  <a:pt x="4823607" y="769531"/>
                </a:cubicBezTo>
                <a:cubicBezTo>
                  <a:pt x="4815685" y="757631"/>
                  <a:pt x="4815685" y="757631"/>
                  <a:pt x="4815685" y="757631"/>
                </a:cubicBezTo>
                <a:cubicBezTo>
                  <a:pt x="4815685" y="745731"/>
                  <a:pt x="4815685" y="745731"/>
                  <a:pt x="4815685" y="745731"/>
                </a:cubicBezTo>
                <a:cubicBezTo>
                  <a:pt x="4831530" y="741765"/>
                  <a:pt x="4831530" y="741765"/>
                  <a:pt x="4831530" y="741765"/>
                </a:cubicBezTo>
                <a:cubicBezTo>
                  <a:pt x="4835491" y="725898"/>
                  <a:pt x="4835491" y="725898"/>
                  <a:pt x="4835491" y="725898"/>
                </a:cubicBezTo>
                <a:cubicBezTo>
                  <a:pt x="4831530" y="729865"/>
                  <a:pt x="4839453" y="737798"/>
                  <a:pt x="4851337" y="725898"/>
                </a:cubicBezTo>
                <a:cubicBezTo>
                  <a:pt x="4843414" y="717965"/>
                  <a:pt x="4843414" y="717965"/>
                  <a:pt x="4843414" y="717965"/>
                </a:cubicBezTo>
                <a:cubicBezTo>
                  <a:pt x="4855298" y="706065"/>
                  <a:pt x="4855298" y="706065"/>
                  <a:pt x="4855298" y="706065"/>
                </a:cubicBezTo>
                <a:cubicBezTo>
                  <a:pt x="4859259" y="710031"/>
                  <a:pt x="4851337" y="706065"/>
                  <a:pt x="4859259" y="710031"/>
                </a:cubicBezTo>
                <a:cubicBezTo>
                  <a:pt x="4867182" y="694165"/>
                  <a:pt x="4867182" y="694165"/>
                  <a:pt x="4867182" y="694165"/>
                </a:cubicBezTo>
                <a:cubicBezTo>
                  <a:pt x="4867182" y="698131"/>
                  <a:pt x="4867182" y="698131"/>
                  <a:pt x="4867182" y="698131"/>
                </a:cubicBezTo>
                <a:cubicBezTo>
                  <a:pt x="4890950" y="706065"/>
                  <a:pt x="4890950" y="706065"/>
                  <a:pt x="4890950" y="706065"/>
                </a:cubicBezTo>
                <a:cubicBezTo>
                  <a:pt x="4898873" y="706065"/>
                  <a:pt x="4898873" y="706065"/>
                  <a:pt x="4898873" y="706065"/>
                </a:cubicBezTo>
                <a:cubicBezTo>
                  <a:pt x="4890950" y="698131"/>
                  <a:pt x="4890950" y="698131"/>
                  <a:pt x="4890950" y="698131"/>
                </a:cubicBezTo>
                <a:cubicBezTo>
                  <a:pt x="4875105" y="698131"/>
                  <a:pt x="4875105" y="698131"/>
                  <a:pt x="4875105" y="698131"/>
                </a:cubicBezTo>
                <a:cubicBezTo>
                  <a:pt x="4886989" y="674331"/>
                  <a:pt x="4886989" y="674331"/>
                  <a:pt x="4886989" y="674331"/>
                </a:cubicBezTo>
                <a:cubicBezTo>
                  <a:pt x="4890950" y="682265"/>
                  <a:pt x="4886989" y="678298"/>
                  <a:pt x="4910757" y="666398"/>
                </a:cubicBezTo>
                <a:cubicBezTo>
                  <a:pt x="4906795" y="658465"/>
                  <a:pt x="4906795" y="658465"/>
                  <a:pt x="4906795" y="658465"/>
                </a:cubicBezTo>
                <a:cubicBezTo>
                  <a:pt x="4914718" y="646565"/>
                  <a:pt x="4914718" y="646565"/>
                  <a:pt x="4914718" y="646565"/>
                </a:cubicBezTo>
                <a:cubicBezTo>
                  <a:pt x="4926602" y="654498"/>
                  <a:pt x="4926602" y="654498"/>
                  <a:pt x="4926602" y="654498"/>
                </a:cubicBezTo>
                <a:cubicBezTo>
                  <a:pt x="4934525" y="634665"/>
                  <a:pt x="4934525" y="634665"/>
                  <a:pt x="4934525" y="634665"/>
                </a:cubicBezTo>
                <a:cubicBezTo>
                  <a:pt x="4938486" y="638632"/>
                  <a:pt x="4942447" y="634665"/>
                  <a:pt x="4946409" y="630698"/>
                </a:cubicBezTo>
                <a:cubicBezTo>
                  <a:pt x="4946409" y="610865"/>
                  <a:pt x="4946409" y="610865"/>
                  <a:pt x="4946409" y="610865"/>
                </a:cubicBezTo>
                <a:cubicBezTo>
                  <a:pt x="4962254" y="602932"/>
                  <a:pt x="4962254" y="602932"/>
                  <a:pt x="4962254" y="602932"/>
                </a:cubicBezTo>
                <a:cubicBezTo>
                  <a:pt x="4970177" y="618798"/>
                  <a:pt x="4970177" y="618798"/>
                  <a:pt x="4970177" y="618798"/>
                </a:cubicBezTo>
                <a:lnTo>
                  <a:pt x="4973778" y="616995"/>
                </a:lnTo>
                <a:lnTo>
                  <a:pt x="4974138" y="618303"/>
                </a:lnTo>
                <a:cubicBezTo>
                  <a:pt x="4976119" y="617807"/>
                  <a:pt x="4980080" y="614832"/>
                  <a:pt x="4978099" y="614832"/>
                </a:cubicBezTo>
                <a:cubicBezTo>
                  <a:pt x="4978099" y="614832"/>
                  <a:pt x="4978099" y="614832"/>
                  <a:pt x="4977109" y="615328"/>
                </a:cubicBezTo>
                <a:lnTo>
                  <a:pt x="4973778" y="616995"/>
                </a:lnTo>
                <a:lnTo>
                  <a:pt x="4973643" y="616505"/>
                </a:lnTo>
                <a:cubicBezTo>
                  <a:pt x="4974633" y="614832"/>
                  <a:pt x="4977109" y="611857"/>
                  <a:pt x="4982061" y="606898"/>
                </a:cubicBezTo>
                <a:cubicBezTo>
                  <a:pt x="4974138" y="598965"/>
                  <a:pt x="4974138" y="598965"/>
                  <a:pt x="4974138" y="598965"/>
                </a:cubicBezTo>
                <a:cubicBezTo>
                  <a:pt x="4982061" y="591032"/>
                  <a:pt x="4982061" y="591032"/>
                  <a:pt x="4982061" y="591032"/>
                </a:cubicBezTo>
                <a:cubicBezTo>
                  <a:pt x="4978099" y="587065"/>
                  <a:pt x="4978099" y="587065"/>
                  <a:pt x="4978099" y="587065"/>
                </a:cubicBezTo>
                <a:cubicBezTo>
                  <a:pt x="4989983" y="587065"/>
                  <a:pt x="4989983" y="587065"/>
                  <a:pt x="4989983" y="587065"/>
                </a:cubicBezTo>
                <a:cubicBezTo>
                  <a:pt x="4997906" y="579132"/>
                  <a:pt x="4997906" y="579132"/>
                  <a:pt x="4997906" y="579132"/>
                </a:cubicBezTo>
                <a:cubicBezTo>
                  <a:pt x="4989983" y="571198"/>
                  <a:pt x="4989983" y="571198"/>
                  <a:pt x="4989983" y="571198"/>
                </a:cubicBezTo>
                <a:cubicBezTo>
                  <a:pt x="5009790" y="547398"/>
                  <a:pt x="5009790" y="547398"/>
                  <a:pt x="5009790" y="547398"/>
                </a:cubicBezTo>
                <a:cubicBezTo>
                  <a:pt x="5025635" y="547398"/>
                  <a:pt x="5025635" y="547398"/>
                  <a:pt x="5025635" y="547398"/>
                </a:cubicBezTo>
                <a:cubicBezTo>
                  <a:pt x="5033558" y="539465"/>
                  <a:pt x="5033558" y="539465"/>
                  <a:pt x="5033558" y="539465"/>
                </a:cubicBezTo>
                <a:cubicBezTo>
                  <a:pt x="5021674" y="531532"/>
                  <a:pt x="5021674" y="531532"/>
                  <a:pt x="5021674" y="531532"/>
                </a:cubicBezTo>
                <a:cubicBezTo>
                  <a:pt x="5017713" y="539465"/>
                  <a:pt x="5017713" y="539465"/>
                  <a:pt x="5017713" y="539465"/>
                </a:cubicBezTo>
                <a:cubicBezTo>
                  <a:pt x="5021674" y="527565"/>
                  <a:pt x="5021674" y="527565"/>
                  <a:pt x="5021674" y="527565"/>
                </a:cubicBezTo>
                <a:cubicBezTo>
                  <a:pt x="5009790" y="523599"/>
                  <a:pt x="5009790" y="523599"/>
                  <a:pt x="5009790" y="523599"/>
                </a:cubicBezTo>
                <a:cubicBezTo>
                  <a:pt x="5021674" y="523599"/>
                  <a:pt x="5021674" y="523599"/>
                  <a:pt x="5021674" y="523599"/>
                </a:cubicBezTo>
                <a:cubicBezTo>
                  <a:pt x="5025635" y="523599"/>
                  <a:pt x="5025635" y="523599"/>
                  <a:pt x="5025635" y="523599"/>
                </a:cubicBezTo>
                <a:cubicBezTo>
                  <a:pt x="5025635" y="527565"/>
                  <a:pt x="5045442" y="519632"/>
                  <a:pt x="5033558" y="531532"/>
                </a:cubicBezTo>
                <a:cubicBezTo>
                  <a:pt x="5049403" y="511699"/>
                  <a:pt x="5049403" y="511699"/>
                  <a:pt x="5049403" y="511699"/>
                </a:cubicBezTo>
                <a:cubicBezTo>
                  <a:pt x="5065249" y="523599"/>
                  <a:pt x="5065249" y="523599"/>
                  <a:pt x="5065249" y="523599"/>
                </a:cubicBezTo>
                <a:cubicBezTo>
                  <a:pt x="5073171" y="511699"/>
                  <a:pt x="5073171" y="511699"/>
                  <a:pt x="5073171" y="511699"/>
                </a:cubicBezTo>
                <a:cubicBezTo>
                  <a:pt x="5057326" y="507732"/>
                  <a:pt x="5057326" y="507732"/>
                  <a:pt x="5057326" y="507732"/>
                </a:cubicBezTo>
                <a:cubicBezTo>
                  <a:pt x="5057326" y="503765"/>
                  <a:pt x="5057326" y="503765"/>
                  <a:pt x="5057326" y="503765"/>
                </a:cubicBezTo>
                <a:cubicBezTo>
                  <a:pt x="5049403" y="503765"/>
                  <a:pt x="5049403" y="503765"/>
                  <a:pt x="5049403" y="503765"/>
                </a:cubicBezTo>
                <a:cubicBezTo>
                  <a:pt x="5057326" y="491865"/>
                  <a:pt x="5057326" y="491865"/>
                  <a:pt x="5057326" y="491865"/>
                </a:cubicBezTo>
                <a:cubicBezTo>
                  <a:pt x="5065249" y="495832"/>
                  <a:pt x="5065249" y="495832"/>
                  <a:pt x="5065249" y="495832"/>
                </a:cubicBezTo>
                <a:cubicBezTo>
                  <a:pt x="5077133" y="483932"/>
                  <a:pt x="5077133" y="483932"/>
                  <a:pt x="5077133" y="483932"/>
                </a:cubicBezTo>
                <a:cubicBezTo>
                  <a:pt x="5077133" y="479965"/>
                  <a:pt x="5077133" y="479965"/>
                  <a:pt x="5077133" y="479965"/>
                </a:cubicBezTo>
                <a:cubicBezTo>
                  <a:pt x="5069210" y="479965"/>
                  <a:pt x="5069210" y="479965"/>
                  <a:pt x="5069210" y="479965"/>
                </a:cubicBezTo>
                <a:cubicBezTo>
                  <a:pt x="5073171" y="468065"/>
                  <a:pt x="5073171" y="468065"/>
                  <a:pt x="5073171" y="468065"/>
                </a:cubicBezTo>
                <a:cubicBezTo>
                  <a:pt x="5120707" y="416499"/>
                  <a:pt x="5120707" y="416499"/>
                  <a:pt x="5120707" y="416499"/>
                </a:cubicBezTo>
                <a:cubicBezTo>
                  <a:pt x="5140514" y="412532"/>
                  <a:pt x="5140514" y="412532"/>
                  <a:pt x="5140514" y="412532"/>
                </a:cubicBezTo>
                <a:cubicBezTo>
                  <a:pt x="5156359" y="384766"/>
                  <a:pt x="5156359" y="384766"/>
                  <a:pt x="5156359" y="384766"/>
                </a:cubicBezTo>
                <a:cubicBezTo>
                  <a:pt x="5164282" y="396666"/>
                  <a:pt x="5160321" y="376832"/>
                  <a:pt x="5172205" y="384766"/>
                </a:cubicBezTo>
                <a:cubicBezTo>
                  <a:pt x="5172205" y="384766"/>
                  <a:pt x="5199934" y="396666"/>
                  <a:pt x="5180127" y="368899"/>
                </a:cubicBezTo>
                <a:cubicBezTo>
                  <a:pt x="5188050" y="356999"/>
                  <a:pt x="5188050" y="356999"/>
                  <a:pt x="5188050" y="356999"/>
                </a:cubicBezTo>
                <a:cubicBezTo>
                  <a:pt x="5203895" y="356999"/>
                  <a:pt x="5203895" y="356999"/>
                  <a:pt x="5203895" y="356999"/>
                </a:cubicBezTo>
                <a:cubicBezTo>
                  <a:pt x="5211818" y="349066"/>
                  <a:pt x="5211818" y="349066"/>
                  <a:pt x="5211818" y="349066"/>
                </a:cubicBezTo>
                <a:cubicBezTo>
                  <a:pt x="5203895" y="364932"/>
                  <a:pt x="5203895" y="364932"/>
                  <a:pt x="5203895" y="364932"/>
                </a:cubicBezTo>
                <a:cubicBezTo>
                  <a:pt x="5203895" y="360966"/>
                  <a:pt x="5203895" y="368899"/>
                  <a:pt x="5199934" y="360966"/>
                </a:cubicBezTo>
                <a:cubicBezTo>
                  <a:pt x="5195973" y="368899"/>
                  <a:pt x="5195973" y="368899"/>
                  <a:pt x="5195973" y="368899"/>
                </a:cubicBezTo>
                <a:cubicBezTo>
                  <a:pt x="5199934" y="372866"/>
                  <a:pt x="5199934" y="372866"/>
                  <a:pt x="5199934" y="372866"/>
                </a:cubicBezTo>
                <a:cubicBezTo>
                  <a:pt x="5156359" y="416499"/>
                  <a:pt x="5156359" y="416499"/>
                  <a:pt x="5156359" y="416499"/>
                </a:cubicBezTo>
                <a:cubicBezTo>
                  <a:pt x="5160321" y="420465"/>
                  <a:pt x="5160321" y="420465"/>
                  <a:pt x="5160321" y="420465"/>
                </a:cubicBezTo>
                <a:cubicBezTo>
                  <a:pt x="5128630" y="456165"/>
                  <a:pt x="5128630" y="456165"/>
                  <a:pt x="5128630" y="456165"/>
                </a:cubicBezTo>
                <a:cubicBezTo>
                  <a:pt x="5116746" y="458149"/>
                  <a:pt x="5110804" y="459140"/>
                  <a:pt x="5107833" y="459636"/>
                </a:cubicBezTo>
                <a:lnTo>
                  <a:pt x="5105088" y="460094"/>
                </a:lnTo>
                <a:lnTo>
                  <a:pt x="5105125" y="460024"/>
                </a:lnTo>
                <a:lnTo>
                  <a:pt x="5105914" y="459698"/>
                </a:lnTo>
                <a:cubicBezTo>
                  <a:pt x="5107029" y="457839"/>
                  <a:pt x="5108390" y="454244"/>
                  <a:pt x="5106533" y="457343"/>
                </a:cubicBezTo>
                <a:lnTo>
                  <a:pt x="5105125" y="460024"/>
                </a:lnTo>
                <a:lnTo>
                  <a:pt x="5104862" y="460132"/>
                </a:lnTo>
                <a:lnTo>
                  <a:pt x="5105088" y="460094"/>
                </a:lnTo>
                <a:lnTo>
                  <a:pt x="5100901" y="468065"/>
                </a:lnTo>
                <a:cubicBezTo>
                  <a:pt x="5128630" y="460132"/>
                  <a:pt x="5128630" y="460132"/>
                  <a:pt x="5128630" y="460132"/>
                </a:cubicBezTo>
                <a:cubicBezTo>
                  <a:pt x="5104862" y="491865"/>
                  <a:pt x="5104862" y="491865"/>
                  <a:pt x="5104862" y="491865"/>
                </a:cubicBezTo>
                <a:cubicBezTo>
                  <a:pt x="5092978" y="495832"/>
                  <a:pt x="5092978" y="495832"/>
                  <a:pt x="5092978" y="495832"/>
                </a:cubicBezTo>
                <a:cubicBezTo>
                  <a:pt x="5096939" y="499799"/>
                  <a:pt x="5096939" y="499799"/>
                  <a:pt x="5096939" y="499799"/>
                </a:cubicBezTo>
                <a:cubicBezTo>
                  <a:pt x="5085055" y="515665"/>
                  <a:pt x="5085055" y="515665"/>
                  <a:pt x="5085055" y="515665"/>
                </a:cubicBezTo>
                <a:cubicBezTo>
                  <a:pt x="5077133" y="515665"/>
                  <a:pt x="5077133" y="515665"/>
                  <a:pt x="5077133" y="515665"/>
                </a:cubicBezTo>
                <a:cubicBezTo>
                  <a:pt x="5069210" y="523599"/>
                  <a:pt x="5069210" y="523599"/>
                  <a:pt x="5069210" y="523599"/>
                </a:cubicBezTo>
                <a:cubicBezTo>
                  <a:pt x="5069210" y="527565"/>
                  <a:pt x="5057326" y="531532"/>
                  <a:pt x="5077133" y="531532"/>
                </a:cubicBezTo>
                <a:cubicBezTo>
                  <a:pt x="5065249" y="539465"/>
                  <a:pt x="5065249" y="539465"/>
                  <a:pt x="5065249" y="539465"/>
                </a:cubicBezTo>
                <a:cubicBezTo>
                  <a:pt x="5037519" y="583098"/>
                  <a:pt x="5037519" y="583098"/>
                  <a:pt x="5037519" y="583098"/>
                </a:cubicBezTo>
                <a:cubicBezTo>
                  <a:pt x="5041481" y="583098"/>
                  <a:pt x="5041481" y="583098"/>
                  <a:pt x="5041481" y="583098"/>
                </a:cubicBezTo>
                <a:cubicBezTo>
                  <a:pt x="5041481" y="598965"/>
                  <a:pt x="5041481" y="598965"/>
                  <a:pt x="5041481" y="598965"/>
                </a:cubicBezTo>
                <a:cubicBezTo>
                  <a:pt x="5037519" y="591032"/>
                  <a:pt x="5037519" y="591032"/>
                  <a:pt x="5037519" y="591032"/>
                </a:cubicBezTo>
                <a:cubicBezTo>
                  <a:pt x="5017713" y="606898"/>
                  <a:pt x="5017713" y="606898"/>
                  <a:pt x="5017713" y="606898"/>
                </a:cubicBezTo>
                <a:cubicBezTo>
                  <a:pt x="5021674" y="614832"/>
                  <a:pt x="5021674" y="614832"/>
                  <a:pt x="5021674" y="614832"/>
                </a:cubicBezTo>
                <a:cubicBezTo>
                  <a:pt x="5005829" y="610865"/>
                  <a:pt x="5013751" y="634665"/>
                  <a:pt x="5001867" y="622765"/>
                </a:cubicBezTo>
                <a:cubicBezTo>
                  <a:pt x="5001867" y="626732"/>
                  <a:pt x="4989983" y="618798"/>
                  <a:pt x="4997906" y="630698"/>
                </a:cubicBezTo>
                <a:cubicBezTo>
                  <a:pt x="4986022" y="634665"/>
                  <a:pt x="4974138" y="638632"/>
                  <a:pt x="4974138" y="650531"/>
                </a:cubicBezTo>
                <a:cubicBezTo>
                  <a:pt x="4982061" y="666398"/>
                  <a:pt x="4982061" y="666398"/>
                  <a:pt x="4982061" y="666398"/>
                </a:cubicBezTo>
                <a:cubicBezTo>
                  <a:pt x="4966215" y="674331"/>
                  <a:pt x="4966215" y="674331"/>
                  <a:pt x="4966215" y="674331"/>
                </a:cubicBezTo>
                <a:cubicBezTo>
                  <a:pt x="4962254" y="686231"/>
                  <a:pt x="4962254" y="686231"/>
                  <a:pt x="4962254" y="686231"/>
                </a:cubicBezTo>
                <a:cubicBezTo>
                  <a:pt x="4946409" y="694165"/>
                  <a:pt x="4946409" y="694165"/>
                  <a:pt x="4946409" y="694165"/>
                </a:cubicBezTo>
                <a:cubicBezTo>
                  <a:pt x="4942447" y="702098"/>
                  <a:pt x="4942447" y="702098"/>
                  <a:pt x="4942447" y="702098"/>
                </a:cubicBezTo>
                <a:cubicBezTo>
                  <a:pt x="4942447" y="717965"/>
                  <a:pt x="4906795" y="713998"/>
                  <a:pt x="4914718" y="729865"/>
                </a:cubicBezTo>
                <a:cubicBezTo>
                  <a:pt x="4875105" y="765564"/>
                  <a:pt x="4875105" y="765564"/>
                  <a:pt x="4875105" y="765564"/>
                </a:cubicBezTo>
                <a:cubicBezTo>
                  <a:pt x="4847375" y="793331"/>
                  <a:pt x="4847375" y="793331"/>
                  <a:pt x="4847375" y="793331"/>
                </a:cubicBezTo>
                <a:cubicBezTo>
                  <a:pt x="4839453" y="805231"/>
                  <a:pt x="4815685" y="793331"/>
                  <a:pt x="4823607" y="825064"/>
                </a:cubicBezTo>
                <a:cubicBezTo>
                  <a:pt x="4823607" y="817131"/>
                  <a:pt x="4815685" y="825064"/>
                  <a:pt x="4815685" y="821098"/>
                </a:cubicBezTo>
                <a:cubicBezTo>
                  <a:pt x="4807762" y="829031"/>
                  <a:pt x="4807762" y="829031"/>
                  <a:pt x="4807762" y="829031"/>
                </a:cubicBezTo>
                <a:cubicBezTo>
                  <a:pt x="4823607" y="832998"/>
                  <a:pt x="4823607" y="832998"/>
                  <a:pt x="4823607" y="832998"/>
                </a:cubicBezTo>
                <a:cubicBezTo>
                  <a:pt x="4791917" y="840931"/>
                  <a:pt x="4791917" y="840931"/>
                  <a:pt x="4791917" y="840931"/>
                </a:cubicBezTo>
                <a:cubicBezTo>
                  <a:pt x="4787955" y="848864"/>
                  <a:pt x="4787955" y="848864"/>
                  <a:pt x="4787955" y="848864"/>
                </a:cubicBezTo>
                <a:cubicBezTo>
                  <a:pt x="4803801" y="852831"/>
                  <a:pt x="4803801" y="852831"/>
                  <a:pt x="4803801" y="852831"/>
                </a:cubicBezTo>
                <a:cubicBezTo>
                  <a:pt x="4835491" y="840931"/>
                  <a:pt x="4835491" y="840931"/>
                  <a:pt x="4835491" y="840931"/>
                </a:cubicBezTo>
                <a:cubicBezTo>
                  <a:pt x="4863221" y="836964"/>
                  <a:pt x="4863221" y="836964"/>
                  <a:pt x="4863221" y="836964"/>
                </a:cubicBezTo>
                <a:cubicBezTo>
                  <a:pt x="4867182" y="829031"/>
                  <a:pt x="4867182" y="829031"/>
                  <a:pt x="4867182" y="829031"/>
                </a:cubicBezTo>
                <a:cubicBezTo>
                  <a:pt x="4863221" y="821098"/>
                  <a:pt x="4863221" y="821098"/>
                  <a:pt x="4863221" y="821098"/>
                </a:cubicBezTo>
                <a:cubicBezTo>
                  <a:pt x="4890950" y="821098"/>
                  <a:pt x="4890950" y="821098"/>
                  <a:pt x="4890950" y="821098"/>
                </a:cubicBezTo>
                <a:cubicBezTo>
                  <a:pt x="4890950" y="825064"/>
                  <a:pt x="4890950" y="825064"/>
                  <a:pt x="4890950" y="825064"/>
                </a:cubicBezTo>
                <a:cubicBezTo>
                  <a:pt x="4875105" y="829031"/>
                  <a:pt x="4875105" y="829031"/>
                  <a:pt x="4875105" y="829031"/>
                </a:cubicBezTo>
                <a:cubicBezTo>
                  <a:pt x="4883027" y="832998"/>
                  <a:pt x="4883027" y="832998"/>
                  <a:pt x="4883027" y="832998"/>
                </a:cubicBezTo>
                <a:cubicBezTo>
                  <a:pt x="4942447" y="817131"/>
                  <a:pt x="4942447" y="817131"/>
                  <a:pt x="4942447" y="817131"/>
                </a:cubicBezTo>
                <a:cubicBezTo>
                  <a:pt x="4942447" y="809198"/>
                  <a:pt x="4942447" y="809198"/>
                  <a:pt x="4942447" y="809198"/>
                </a:cubicBezTo>
                <a:cubicBezTo>
                  <a:pt x="4958293" y="817131"/>
                  <a:pt x="4958293" y="817131"/>
                  <a:pt x="4958293" y="817131"/>
                </a:cubicBezTo>
                <a:cubicBezTo>
                  <a:pt x="4993945" y="805231"/>
                  <a:pt x="4993945" y="805231"/>
                  <a:pt x="4993945" y="805231"/>
                </a:cubicBezTo>
                <a:cubicBezTo>
                  <a:pt x="4993945" y="801264"/>
                  <a:pt x="4993945" y="801264"/>
                  <a:pt x="4993945" y="801264"/>
                </a:cubicBezTo>
                <a:cubicBezTo>
                  <a:pt x="5001867" y="809198"/>
                  <a:pt x="5001867" y="809198"/>
                  <a:pt x="5001867" y="809198"/>
                </a:cubicBezTo>
                <a:cubicBezTo>
                  <a:pt x="5005829" y="805231"/>
                  <a:pt x="5005829" y="805231"/>
                  <a:pt x="5005829" y="805231"/>
                </a:cubicBezTo>
                <a:cubicBezTo>
                  <a:pt x="5013751" y="809198"/>
                  <a:pt x="5013751" y="809198"/>
                  <a:pt x="5013751" y="809198"/>
                </a:cubicBezTo>
                <a:cubicBezTo>
                  <a:pt x="5025635" y="797298"/>
                  <a:pt x="5025635" y="797298"/>
                  <a:pt x="5025635" y="797298"/>
                </a:cubicBezTo>
                <a:cubicBezTo>
                  <a:pt x="5037519" y="801264"/>
                  <a:pt x="5037519" y="801264"/>
                  <a:pt x="5037519" y="801264"/>
                </a:cubicBezTo>
                <a:cubicBezTo>
                  <a:pt x="5037519" y="789364"/>
                  <a:pt x="5037519" y="789364"/>
                  <a:pt x="5037519" y="789364"/>
                </a:cubicBezTo>
                <a:lnTo>
                  <a:pt x="5049170" y="795198"/>
                </a:lnTo>
                <a:lnTo>
                  <a:pt x="5043895" y="798413"/>
                </a:lnTo>
                <a:cubicBezTo>
                  <a:pt x="5034796" y="804735"/>
                  <a:pt x="5056336" y="794323"/>
                  <a:pt x="5053365" y="797298"/>
                </a:cubicBezTo>
                <a:cubicBezTo>
                  <a:pt x="5053365" y="797298"/>
                  <a:pt x="5053365" y="797298"/>
                  <a:pt x="5051384" y="796306"/>
                </a:cubicBezTo>
                <a:lnTo>
                  <a:pt x="5049170" y="795198"/>
                </a:lnTo>
                <a:lnTo>
                  <a:pt x="5065249" y="785398"/>
                </a:lnTo>
                <a:cubicBezTo>
                  <a:pt x="5069210" y="793331"/>
                  <a:pt x="5069210" y="793331"/>
                  <a:pt x="5069210" y="793331"/>
                </a:cubicBezTo>
                <a:cubicBezTo>
                  <a:pt x="5085055" y="769531"/>
                  <a:pt x="5085055" y="769531"/>
                  <a:pt x="5085055" y="769531"/>
                </a:cubicBezTo>
                <a:lnTo>
                  <a:pt x="5092661" y="769531"/>
                </a:lnTo>
                <a:lnTo>
                  <a:pt x="5090255" y="773994"/>
                </a:lnTo>
                <a:cubicBezTo>
                  <a:pt x="5088026" y="779200"/>
                  <a:pt x="5096939" y="766556"/>
                  <a:pt x="5096939" y="769531"/>
                </a:cubicBezTo>
                <a:cubicBezTo>
                  <a:pt x="5096939" y="769531"/>
                  <a:pt x="5096939" y="769531"/>
                  <a:pt x="5095454" y="769531"/>
                </a:cubicBezTo>
                <a:lnTo>
                  <a:pt x="5092661" y="769531"/>
                </a:lnTo>
                <a:lnTo>
                  <a:pt x="5095407" y="764440"/>
                </a:lnTo>
                <a:lnTo>
                  <a:pt x="5095454" y="764449"/>
                </a:lnTo>
                <a:lnTo>
                  <a:pt x="5096035" y="763333"/>
                </a:lnTo>
                <a:lnTo>
                  <a:pt x="5108823" y="765564"/>
                </a:lnTo>
                <a:cubicBezTo>
                  <a:pt x="5108823" y="749698"/>
                  <a:pt x="5108823" y="749698"/>
                  <a:pt x="5108823" y="749698"/>
                </a:cubicBezTo>
                <a:cubicBezTo>
                  <a:pt x="5132591" y="741765"/>
                  <a:pt x="5132591" y="741765"/>
                  <a:pt x="5132591" y="741765"/>
                </a:cubicBezTo>
                <a:cubicBezTo>
                  <a:pt x="5144475" y="729865"/>
                  <a:pt x="5144475" y="729865"/>
                  <a:pt x="5144475" y="729865"/>
                </a:cubicBezTo>
                <a:cubicBezTo>
                  <a:pt x="5140514" y="721931"/>
                  <a:pt x="5140514" y="721931"/>
                  <a:pt x="5140514" y="721931"/>
                </a:cubicBezTo>
                <a:cubicBezTo>
                  <a:pt x="5144475" y="721931"/>
                  <a:pt x="5144475" y="721931"/>
                  <a:pt x="5144475" y="721931"/>
                </a:cubicBezTo>
                <a:cubicBezTo>
                  <a:pt x="5140514" y="710031"/>
                  <a:pt x="5140514" y="710031"/>
                  <a:pt x="5140514" y="710031"/>
                </a:cubicBezTo>
                <a:cubicBezTo>
                  <a:pt x="5160321" y="698131"/>
                  <a:pt x="5160321" y="698131"/>
                  <a:pt x="5160321" y="698131"/>
                </a:cubicBezTo>
                <a:cubicBezTo>
                  <a:pt x="5164282" y="690198"/>
                  <a:pt x="5116746" y="721931"/>
                  <a:pt x="5176166" y="682265"/>
                </a:cubicBezTo>
                <a:cubicBezTo>
                  <a:pt x="5176166" y="682265"/>
                  <a:pt x="5152398" y="694165"/>
                  <a:pt x="5180127" y="674331"/>
                </a:cubicBezTo>
                <a:cubicBezTo>
                  <a:pt x="5184089" y="674331"/>
                  <a:pt x="5184089" y="674331"/>
                  <a:pt x="5184089" y="674331"/>
                </a:cubicBezTo>
                <a:cubicBezTo>
                  <a:pt x="5180127" y="682265"/>
                  <a:pt x="5180127" y="682265"/>
                  <a:pt x="5180127" y="682265"/>
                </a:cubicBezTo>
                <a:cubicBezTo>
                  <a:pt x="5195973" y="694165"/>
                  <a:pt x="5195973" y="694165"/>
                  <a:pt x="5195973" y="694165"/>
                </a:cubicBezTo>
                <a:cubicBezTo>
                  <a:pt x="5199934" y="690198"/>
                  <a:pt x="5199934" y="690198"/>
                  <a:pt x="5199934" y="690198"/>
                </a:cubicBezTo>
                <a:cubicBezTo>
                  <a:pt x="5195973" y="674331"/>
                  <a:pt x="5195973" y="674331"/>
                  <a:pt x="5195973" y="674331"/>
                </a:cubicBezTo>
                <a:lnTo>
                  <a:pt x="5201792" y="672389"/>
                </a:lnTo>
                <a:lnTo>
                  <a:pt x="5202410" y="675819"/>
                </a:lnTo>
                <a:cubicBezTo>
                  <a:pt x="5204886" y="675323"/>
                  <a:pt x="5209837" y="670365"/>
                  <a:pt x="5207857" y="670365"/>
                </a:cubicBezTo>
                <a:cubicBezTo>
                  <a:pt x="5207857" y="670365"/>
                  <a:pt x="5207857" y="670365"/>
                  <a:pt x="5206371" y="670861"/>
                </a:cubicBezTo>
                <a:lnTo>
                  <a:pt x="5201792" y="672389"/>
                </a:lnTo>
                <a:lnTo>
                  <a:pt x="5201729" y="672038"/>
                </a:lnTo>
                <a:lnTo>
                  <a:pt x="5208750" y="659833"/>
                </a:lnTo>
                <a:lnTo>
                  <a:pt x="5215718" y="656977"/>
                </a:lnTo>
                <a:cubicBezTo>
                  <a:pt x="5219988" y="654994"/>
                  <a:pt x="5222712" y="653507"/>
                  <a:pt x="5219741" y="654498"/>
                </a:cubicBezTo>
                <a:cubicBezTo>
                  <a:pt x="5219741" y="654498"/>
                  <a:pt x="5219741" y="654498"/>
                  <a:pt x="5218750" y="654498"/>
                </a:cubicBezTo>
                <a:lnTo>
                  <a:pt x="5212189" y="654498"/>
                </a:lnTo>
                <a:lnTo>
                  <a:pt x="5219470" y="650160"/>
                </a:lnTo>
                <a:cubicBezTo>
                  <a:pt x="5226426" y="646193"/>
                  <a:pt x="5235586" y="641111"/>
                  <a:pt x="5247470" y="634665"/>
                </a:cubicBezTo>
                <a:cubicBezTo>
                  <a:pt x="5283122" y="598965"/>
                  <a:pt x="5283122" y="598965"/>
                  <a:pt x="5283122" y="598965"/>
                </a:cubicBezTo>
                <a:lnTo>
                  <a:pt x="5294797" y="590197"/>
                </a:lnTo>
                <a:lnTo>
                  <a:pt x="5286588" y="601940"/>
                </a:lnTo>
                <a:cubicBezTo>
                  <a:pt x="5283122" y="606898"/>
                  <a:pt x="5283122" y="606898"/>
                  <a:pt x="5283122" y="606898"/>
                </a:cubicBezTo>
                <a:cubicBezTo>
                  <a:pt x="5275199" y="614832"/>
                  <a:pt x="5275199" y="614832"/>
                  <a:pt x="5275199" y="614832"/>
                </a:cubicBezTo>
                <a:cubicBezTo>
                  <a:pt x="5275199" y="626732"/>
                  <a:pt x="5275199" y="626732"/>
                  <a:pt x="5275199" y="626732"/>
                </a:cubicBezTo>
                <a:cubicBezTo>
                  <a:pt x="5231625" y="666398"/>
                  <a:pt x="5231625" y="666398"/>
                  <a:pt x="5231625" y="666398"/>
                </a:cubicBezTo>
                <a:cubicBezTo>
                  <a:pt x="5227663" y="686231"/>
                  <a:pt x="5203895" y="682265"/>
                  <a:pt x="5203895" y="706065"/>
                </a:cubicBezTo>
                <a:cubicBezTo>
                  <a:pt x="5223702" y="710031"/>
                  <a:pt x="5223702" y="710031"/>
                  <a:pt x="5223702" y="710031"/>
                </a:cubicBezTo>
                <a:cubicBezTo>
                  <a:pt x="5211818" y="717965"/>
                  <a:pt x="5192011" y="717965"/>
                  <a:pt x="5199934" y="733831"/>
                </a:cubicBezTo>
                <a:cubicBezTo>
                  <a:pt x="5207857" y="737798"/>
                  <a:pt x="5207857" y="737798"/>
                  <a:pt x="5207857" y="737798"/>
                </a:cubicBezTo>
                <a:cubicBezTo>
                  <a:pt x="5219741" y="725898"/>
                  <a:pt x="5219741" y="725898"/>
                  <a:pt x="5219741" y="725898"/>
                </a:cubicBezTo>
                <a:cubicBezTo>
                  <a:pt x="5219741" y="737798"/>
                  <a:pt x="5219741" y="737798"/>
                  <a:pt x="5219741" y="737798"/>
                </a:cubicBezTo>
                <a:cubicBezTo>
                  <a:pt x="5203895" y="753664"/>
                  <a:pt x="5203895" y="753664"/>
                  <a:pt x="5203895" y="753664"/>
                </a:cubicBezTo>
                <a:cubicBezTo>
                  <a:pt x="5203895" y="757631"/>
                  <a:pt x="5203895" y="757631"/>
                  <a:pt x="5203895" y="757631"/>
                </a:cubicBezTo>
                <a:cubicBezTo>
                  <a:pt x="5223702" y="749698"/>
                  <a:pt x="5223702" y="749698"/>
                  <a:pt x="5223702" y="749698"/>
                </a:cubicBezTo>
                <a:cubicBezTo>
                  <a:pt x="5243509" y="721931"/>
                  <a:pt x="5243509" y="721931"/>
                  <a:pt x="5243509" y="721931"/>
                </a:cubicBezTo>
                <a:cubicBezTo>
                  <a:pt x="5243509" y="733831"/>
                  <a:pt x="5243509" y="733831"/>
                  <a:pt x="5243509" y="733831"/>
                </a:cubicBezTo>
                <a:cubicBezTo>
                  <a:pt x="5251431" y="733831"/>
                  <a:pt x="5251431" y="733831"/>
                  <a:pt x="5251431" y="733831"/>
                </a:cubicBezTo>
                <a:cubicBezTo>
                  <a:pt x="5251431" y="737798"/>
                  <a:pt x="5251431" y="737798"/>
                  <a:pt x="5251431" y="737798"/>
                </a:cubicBezTo>
                <a:cubicBezTo>
                  <a:pt x="5243509" y="737798"/>
                  <a:pt x="5247470" y="753664"/>
                  <a:pt x="5235586" y="737798"/>
                </a:cubicBezTo>
                <a:cubicBezTo>
                  <a:pt x="5223702" y="757631"/>
                  <a:pt x="5223702" y="757631"/>
                  <a:pt x="5223702" y="757631"/>
                </a:cubicBezTo>
                <a:cubicBezTo>
                  <a:pt x="5243509" y="757631"/>
                  <a:pt x="5243509" y="757631"/>
                  <a:pt x="5243509" y="757631"/>
                </a:cubicBezTo>
                <a:cubicBezTo>
                  <a:pt x="5255393" y="745731"/>
                  <a:pt x="5255393" y="745731"/>
                  <a:pt x="5255393" y="745731"/>
                </a:cubicBezTo>
                <a:cubicBezTo>
                  <a:pt x="5275199" y="741765"/>
                  <a:pt x="5275199" y="741765"/>
                  <a:pt x="5275199" y="741765"/>
                </a:cubicBezTo>
                <a:cubicBezTo>
                  <a:pt x="5251431" y="765564"/>
                  <a:pt x="5267277" y="765564"/>
                  <a:pt x="5219741" y="773498"/>
                </a:cubicBezTo>
                <a:cubicBezTo>
                  <a:pt x="5283122" y="765564"/>
                  <a:pt x="5283122" y="765564"/>
                  <a:pt x="5283122" y="765564"/>
                </a:cubicBezTo>
                <a:lnTo>
                  <a:pt x="5294303" y="761086"/>
                </a:lnTo>
                <a:lnTo>
                  <a:pt x="5299401" y="762466"/>
                </a:lnTo>
                <a:cubicBezTo>
                  <a:pt x="5301938" y="762094"/>
                  <a:pt x="5303919" y="760606"/>
                  <a:pt x="5302929" y="757631"/>
                </a:cubicBezTo>
                <a:cubicBezTo>
                  <a:pt x="5302929" y="757631"/>
                  <a:pt x="5302929" y="757631"/>
                  <a:pt x="5300453" y="758623"/>
                </a:cubicBezTo>
                <a:lnTo>
                  <a:pt x="5294303" y="761086"/>
                </a:lnTo>
                <a:lnTo>
                  <a:pt x="5292530" y="760606"/>
                </a:lnTo>
                <a:cubicBezTo>
                  <a:pt x="5290054" y="757631"/>
                  <a:pt x="5295006" y="751681"/>
                  <a:pt x="5326697" y="745731"/>
                </a:cubicBezTo>
                <a:cubicBezTo>
                  <a:pt x="5326697" y="745731"/>
                  <a:pt x="5330658" y="749698"/>
                  <a:pt x="5326697" y="749698"/>
                </a:cubicBezTo>
                <a:cubicBezTo>
                  <a:pt x="5346503" y="753664"/>
                  <a:pt x="5346503" y="753664"/>
                  <a:pt x="5346503" y="753664"/>
                </a:cubicBezTo>
                <a:cubicBezTo>
                  <a:pt x="5354426" y="745731"/>
                  <a:pt x="5354426" y="745731"/>
                  <a:pt x="5354426" y="745731"/>
                </a:cubicBezTo>
                <a:cubicBezTo>
                  <a:pt x="5358387" y="749698"/>
                  <a:pt x="5358387" y="749698"/>
                  <a:pt x="5358387" y="749698"/>
                </a:cubicBezTo>
                <a:cubicBezTo>
                  <a:pt x="5374233" y="741765"/>
                  <a:pt x="5374233" y="741765"/>
                  <a:pt x="5374233" y="741765"/>
                </a:cubicBezTo>
                <a:cubicBezTo>
                  <a:pt x="5382155" y="745731"/>
                  <a:pt x="5382155" y="745731"/>
                  <a:pt x="5382155" y="745731"/>
                </a:cubicBezTo>
                <a:cubicBezTo>
                  <a:pt x="5398001" y="737798"/>
                  <a:pt x="5398001" y="737798"/>
                  <a:pt x="5398001" y="737798"/>
                </a:cubicBezTo>
                <a:lnTo>
                  <a:pt x="5413846" y="734625"/>
                </a:lnTo>
                <a:lnTo>
                  <a:pt x="5413846" y="744244"/>
                </a:lnTo>
                <a:cubicBezTo>
                  <a:pt x="5413846" y="745731"/>
                  <a:pt x="5413846" y="745731"/>
                  <a:pt x="5413846" y="745731"/>
                </a:cubicBezTo>
                <a:cubicBezTo>
                  <a:pt x="5429691" y="753664"/>
                  <a:pt x="5429691" y="753664"/>
                  <a:pt x="5429691" y="753664"/>
                </a:cubicBezTo>
                <a:cubicBezTo>
                  <a:pt x="5425730" y="757631"/>
                  <a:pt x="5425730" y="757631"/>
                  <a:pt x="5425730" y="757631"/>
                </a:cubicBezTo>
                <a:cubicBezTo>
                  <a:pt x="5390078" y="753664"/>
                  <a:pt x="5390078" y="753664"/>
                  <a:pt x="5390078" y="753664"/>
                </a:cubicBezTo>
                <a:cubicBezTo>
                  <a:pt x="5374233" y="753664"/>
                  <a:pt x="5382155" y="761598"/>
                  <a:pt x="5382155" y="769531"/>
                </a:cubicBezTo>
                <a:cubicBezTo>
                  <a:pt x="5370271" y="765564"/>
                  <a:pt x="5370271" y="765564"/>
                  <a:pt x="5370271" y="765564"/>
                </a:cubicBezTo>
                <a:cubicBezTo>
                  <a:pt x="5366310" y="765564"/>
                  <a:pt x="5366310" y="765564"/>
                  <a:pt x="5366310" y="765564"/>
                </a:cubicBezTo>
                <a:cubicBezTo>
                  <a:pt x="5334619" y="773498"/>
                  <a:pt x="5334619" y="773498"/>
                  <a:pt x="5334619" y="773498"/>
                </a:cubicBezTo>
                <a:cubicBezTo>
                  <a:pt x="5334619" y="773498"/>
                  <a:pt x="5326697" y="777464"/>
                  <a:pt x="5338581" y="777464"/>
                </a:cubicBezTo>
                <a:cubicBezTo>
                  <a:pt x="5330658" y="777464"/>
                  <a:pt x="5330658" y="793331"/>
                  <a:pt x="5326697" y="773498"/>
                </a:cubicBezTo>
                <a:cubicBezTo>
                  <a:pt x="5318774" y="773498"/>
                  <a:pt x="5314813" y="773498"/>
                  <a:pt x="5314813" y="785398"/>
                </a:cubicBezTo>
                <a:cubicBezTo>
                  <a:pt x="5302929" y="781431"/>
                  <a:pt x="5302929" y="781431"/>
                  <a:pt x="5302929" y="781431"/>
                </a:cubicBezTo>
                <a:cubicBezTo>
                  <a:pt x="5298967" y="789364"/>
                  <a:pt x="5298967" y="789364"/>
                  <a:pt x="5298967" y="789364"/>
                </a:cubicBezTo>
                <a:cubicBezTo>
                  <a:pt x="5291045" y="785398"/>
                  <a:pt x="5291045" y="785398"/>
                  <a:pt x="5291045" y="785398"/>
                </a:cubicBezTo>
                <a:cubicBezTo>
                  <a:pt x="5287083" y="793331"/>
                  <a:pt x="5271238" y="789364"/>
                  <a:pt x="5279161" y="805231"/>
                </a:cubicBezTo>
                <a:cubicBezTo>
                  <a:pt x="5271238" y="801264"/>
                  <a:pt x="5271238" y="801264"/>
                  <a:pt x="5271238" y="801264"/>
                </a:cubicBezTo>
                <a:cubicBezTo>
                  <a:pt x="5271238" y="793331"/>
                  <a:pt x="5271238" y="793331"/>
                  <a:pt x="5271238" y="793331"/>
                </a:cubicBezTo>
                <a:cubicBezTo>
                  <a:pt x="5263315" y="789364"/>
                  <a:pt x="5267277" y="781431"/>
                  <a:pt x="5243509" y="797298"/>
                </a:cubicBezTo>
                <a:cubicBezTo>
                  <a:pt x="5239547" y="805231"/>
                  <a:pt x="5239547" y="805231"/>
                  <a:pt x="5239547" y="805231"/>
                </a:cubicBezTo>
                <a:cubicBezTo>
                  <a:pt x="5231625" y="797298"/>
                  <a:pt x="5231625" y="797298"/>
                  <a:pt x="5231625" y="797298"/>
                </a:cubicBezTo>
                <a:cubicBezTo>
                  <a:pt x="5235586" y="797298"/>
                  <a:pt x="5215779" y="801264"/>
                  <a:pt x="5235586" y="785398"/>
                </a:cubicBezTo>
                <a:cubicBezTo>
                  <a:pt x="5215779" y="785398"/>
                  <a:pt x="5215779" y="785398"/>
                  <a:pt x="5215779" y="785398"/>
                </a:cubicBezTo>
                <a:cubicBezTo>
                  <a:pt x="5223702" y="805231"/>
                  <a:pt x="5223702" y="805231"/>
                  <a:pt x="5223702" y="805231"/>
                </a:cubicBezTo>
                <a:cubicBezTo>
                  <a:pt x="5211818" y="809198"/>
                  <a:pt x="5211818" y="809198"/>
                  <a:pt x="5211818" y="809198"/>
                </a:cubicBezTo>
                <a:cubicBezTo>
                  <a:pt x="5184089" y="809198"/>
                  <a:pt x="5184089" y="809198"/>
                  <a:pt x="5184089" y="809198"/>
                </a:cubicBezTo>
                <a:cubicBezTo>
                  <a:pt x="5184089" y="821098"/>
                  <a:pt x="5168243" y="825064"/>
                  <a:pt x="5156359" y="821098"/>
                </a:cubicBezTo>
                <a:cubicBezTo>
                  <a:pt x="5128630" y="829031"/>
                  <a:pt x="5128630" y="829031"/>
                  <a:pt x="5128630" y="829031"/>
                </a:cubicBezTo>
                <a:cubicBezTo>
                  <a:pt x="5116746" y="832998"/>
                  <a:pt x="5120707" y="852831"/>
                  <a:pt x="5092978" y="856797"/>
                </a:cubicBezTo>
                <a:cubicBezTo>
                  <a:pt x="5104862" y="864731"/>
                  <a:pt x="5104862" y="864731"/>
                  <a:pt x="5104862" y="864731"/>
                </a:cubicBezTo>
                <a:cubicBezTo>
                  <a:pt x="5057326" y="900431"/>
                  <a:pt x="5057326" y="900431"/>
                  <a:pt x="5057326" y="900431"/>
                </a:cubicBezTo>
                <a:cubicBezTo>
                  <a:pt x="5053365" y="904397"/>
                  <a:pt x="5029597" y="928197"/>
                  <a:pt x="5045442" y="924231"/>
                </a:cubicBezTo>
                <a:cubicBezTo>
                  <a:pt x="5045442" y="924231"/>
                  <a:pt x="5037519" y="932164"/>
                  <a:pt x="5053365" y="924231"/>
                </a:cubicBezTo>
                <a:cubicBezTo>
                  <a:pt x="5057326" y="916297"/>
                  <a:pt x="5057326" y="916297"/>
                  <a:pt x="5057326" y="916297"/>
                </a:cubicBezTo>
                <a:cubicBezTo>
                  <a:pt x="5069210" y="940097"/>
                  <a:pt x="5069210" y="940097"/>
                  <a:pt x="5069210" y="940097"/>
                </a:cubicBezTo>
                <a:cubicBezTo>
                  <a:pt x="5085055" y="940097"/>
                  <a:pt x="5085055" y="940097"/>
                  <a:pt x="5085055" y="940097"/>
                </a:cubicBezTo>
                <a:cubicBezTo>
                  <a:pt x="5089017" y="936131"/>
                  <a:pt x="5089017" y="936131"/>
                  <a:pt x="5089017" y="936131"/>
                </a:cubicBezTo>
                <a:cubicBezTo>
                  <a:pt x="5077133" y="932164"/>
                  <a:pt x="5077133" y="932164"/>
                  <a:pt x="5077133" y="932164"/>
                </a:cubicBezTo>
                <a:cubicBezTo>
                  <a:pt x="5104862" y="920264"/>
                  <a:pt x="5104862" y="920264"/>
                  <a:pt x="5104862" y="920264"/>
                </a:cubicBezTo>
                <a:cubicBezTo>
                  <a:pt x="5108823" y="924231"/>
                  <a:pt x="5108823" y="924231"/>
                  <a:pt x="5108823" y="924231"/>
                </a:cubicBezTo>
                <a:lnTo>
                  <a:pt x="5113859" y="920869"/>
                </a:lnTo>
                <a:lnTo>
                  <a:pt x="5115261" y="921256"/>
                </a:lnTo>
                <a:lnTo>
                  <a:pt x="5116737" y="918947"/>
                </a:lnTo>
                <a:lnTo>
                  <a:pt x="5119222" y="917289"/>
                </a:lnTo>
                <a:cubicBezTo>
                  <a:pt x="5120707" y="916297"/>
                  <a:pt x="5120707" y="916297"/>
                  <a:pt x="5120707" y="916297"/>
                </a:cubicBezTo>
                <a:cubicBezTo>
                  <a:pt x="5119717" y="915306"/>
                  <a:pt x="5118727" y="916049"/>
                  <a:pt x="5117798" y="917289"/>
                </a:cubicBezTo>
                <a:lnTo>
                  <a:pt x="5116737" y="918947"/>
                </a:lnTo>
                <a:lnTo>
                  <a:pt x="5113859" y="920869"/>
                </a:lnTo>
                <a:lnTo>
                  <a:pt x="5113466" y="920760"/>
                </a:lnTo>
                <a:cubicBezTo>
                  <a:pt x="5113032" y="919024"/>
                  <a:pt x="5112785" y="915306"/>
                  <a:pt x="5112785" y="908364"/>
                </a:cubicBezTo>
                <a:cubicBezTo>
                  <a:pt x="5128630" y="916297"/>
                  <a:pt x="5128630" y="916297"/>
                  <a:pt x="5128630" y="916297"/>
                </a:cubicBezTo>
                <a:cubicBezTo>
                  <a:pt x="5152398" y="916297"/>
                  <a:pt x="5152398" y="916297"/>
                  <a:pt x="5152398" y="916297"/>
                </a:cubicBezTo>
                <a:cubicBezTo>
                  <a:pt x="5160321" y="912331"/>
                  <a:pt x="5160321" y="912331"/>
                  <a:pt x="5160321" y="912331"/>
                </a:cubicBezTo>
                <a:cubicBezTo>
                  <a:pt x="5184089" y="904397"/>
                  <a:pt x="5184089" y="904397"/>
                  <a:pt x="5184089" y="904397"/>
                </a:cubicBezTo>
                <a:cubicBezTo>
                  <a:pt x="5180127" y="916297"/>
                  <a:pt x="5180127" y="916297"/>
                  <a:pt x="5180127" y="916297"/>
                </a:cubicBezTo>
                <a:cubicBezTo>
                  <a:pt x="5188050" y="920264"/>
                  <a:pt x="5188050" y="920264"/>
                  <a:pt x="5188050" y="920264"/>
                </a:cubicBezTo>
                <a:cubicBezTo>
                  <a:pt x="5239547" y="912331"/>
                  <a:pt x="5239547" y="912331"/>
                  <a:pt x="5239547" y="912331"/>
                </a:cubicBezTo>
                <a:cubicBezTo>
                  <a:pt x="5310851" y="896464"/>
                  <a:pt x="5310851" y="896464"/>
                  <a:pt x="5310851" y="896464"/>
                </a:cubicBezTo>
                <a:cubicBezTo>
                  <a:pt x="5338581" y="888531"/>
                  <a:pt x="5338581" y="888531"/>
                  <a:pt x="5338581" y="888531"/>
                </a:cubicBezTo>
                <a:cubicBezTo>
                  <a:pt x="5342542" y="888531"/>
                  <a:pt x="5342542" y="888531"/>
                  <a:pt x="5342542" y="888531"/>
                </a:cubicBezTo>
                <a:cubicBezTo>
                  <a:pt x="5354426" y="880597"/>
                  <a:pt x="5354426" y="880597"/>
                  <a:pt x="5354426" y="880597"/>
                </a:cubicBezTo>
                <a:cubicBezTo>
                  <a:pt x="5326697" y="876631"/>
                  <a:pt x="5326697" y="876631"/>
                  <a:pt x="5326697" y="876631"/>
                </a:cubicBezTo>
                <a:cubicBezTo>
                  <a:pt x="5342542" y="872664"/>
                  <a:pt x="5342542" y="872664"/>
                  <a:pt x="5342542" y="872664"/>
                </a:cubicBezTo>
                <a:cubicBezTo>
                  <a:pt x="5350465" y="868697"/>
                  <a:pt x="5350465" y="868697"/>
                  <a:pt x="5350465" y="868697"/>
                </a:cubicBezTo>
                <a:cubicBezTo>
                  <a:pt x="5386117" y="860764"/>
                  <a:pt x="5386117" y="860764"/>
                  <a:pt x="5386117" y="860764"/>
                </a:cubicBezTo>
                <a:cubicBezTo>
                  <a:pt x="5390078" y="852831"/>
                  <a:pt x="5390078" y="852831"/>
                  <a:pt x="5390078" y="852831"/>
                </a:cubicBezTo>
                <a:cubicBezTo>
                  <a:pt x="5409885" y="856797"/>
                  <a:pt x="5409885" y="856797"/>
                  <a:pt x="5409885" y="856797"/>
                </a:cubicBezTo>
                <a:cubicBezTo>
                  <a:pt x="5417807" y="856797"/>
                  <a:pt x="5417807" y="856797"/>
                  <a:pt x="5417807" y="856797"/>
                </a:cubicBezTo>
                <a:cubicBezTo>
                  <a:pt x="5425730" y="848864"/>
                  <a:pt x="5425730" y="848864"/>
                  <a:pt x="5425730" y="848864"/>
                </a:cubicBezTo>
                <a:cubicBezTo>
                  <a:pt x="5449498" y="844898"/>
                  <a:pt x="5449498" y="844898"/>
                  <a:pt x="5449498" y="844898"/>
                </a:cubicBezTo>
                <a:cubicBezTo>
                  <a:pt x="5445537" y="836964"/>
                  <a:pt x="5445537" y="836964"/>
                  <a:pt x="5445537" y="836964"/>
                </a:cubicBezTo>
                <a:cubicBezTo>
                  <a:pt x="5453459" y="836964"/>
                  <a:pt x="5453459" y="836964"/>
                  <a:pt x="5453459" y="836964"/>
                </a:cubicBezTo>
                <a:cubicBezTo>
                  <a:pt x="5465343" y="844898"/>
                  <a:pt x="5465343" y="844898"/>
                  <a:pt x="5465343" y="844898"/>
                </a:cubicBezTo>
                <a:cubicBezTo>
                  <a:pt x="5493073" y="832998"/>
                  <a:pt x="5493073" y="832998"/>
                  <a:pt x="5493073" y="832998"/>
                </a:cubicBezTo>
                <a:cubicBezTo>
                  <a:pt x="5500995" y="832998"/>
                  <a:pt x="5500995" y="832998"/>
                  <a:pt x="5500995" y="832998"/>
                </a:cubicBezTo>
                <a:cubicBezTo>
                  <a:pt x="5497034" y="836964"/>
                  <a:pt x="5497034" y="836964"/>
                  <a:pt x="5497034" y="836964"/>
                </a:cubicBezTo>
                <a:cubicBezTo>
                  <a:pt x="5508918" y="840931"/>
                  <a:pt x="5508918" y="840931"/>
                  <a:pt x="5508918" y="840931"/>
                </a:cubicBezTo>
                <a:cubicBezTo>
                  <a:pt x="5548531" y="821098"/>
                  <a:pt x="5548531" y="821098"/>
                  <a:pt x="5548531" y="821098"/>
                </a:cubicBezTo>
                <a:cubicBezTo>
                  <a:pt x="5560415" y="829031"/>
                  <a:pt x="5560415" y="829031"/>
                  <a:pt x="5560415" y="829031"/>
                </a:cubicBezTo>
                <a:cubicBezTo>
                  <a:pt x="5576261" y="825064"/>
                  <a:pt x="5576261" y="825064"/>
                  <a:pt x="5576261" y="825064"/>
                </a:cubicBezTo>
                <a:cubicBezTo>
                  <a:pt x="5580222" y="817131"/>
                  <a:pt x="5580222" y="817131"/>
                  <a:pt x="5580222" y="817131"/>
                </a:cubicBezTo>
                <a:cubicBezTo>
                  <a:pt x="5603990" y="805231"/>
                  <a:pt x="5603990" y="805231"/>
                  <a:pt x="5603990" y="805231"/>
                </a:cubicBezTo>
                <a:cubicBezTo>
                  <a:pt x="5635681" y="805231"/>
                  <a:pt x="5635681" y="805231"/>
                  <a:pt x="5635681" y="805231"/>
                </a:cubicBezTo>
                <a:cubicBezTo>
                  <a:pt x="5603990" y="817131"/>
                  <a:pt x="5603990" y="817131"/>
                  <a:pt x="5603990" y="817131"/>
                </a:cubicBezTo>
                <a:cubicBezTo>
                  <a:pt x="5588145" y="825064"/>
                  <a:pt x="5607951" y="793331"/>
                  <a:pt x="5584183" y="825064"/>
                </a:cubicBezTo>
                <a:cubicBezTo>
                  <a:pt x="5588145" y="829031"/>
                  <a:pt x="5588145" y="829031"/>
                  <a:pt x="5588145" y="829031"/>
                </a:cubicBezTo>
                <a:cubicBezTo>
                  <a:pt x="5572299" y="836964"/>
                  <a:pt x="5572299" y="836964"/>
                  <a:pt x="5572299" y="836964"/>
                </a:cubicBezTo>
                <a:cubicBezTo>
                  <a:pt x="5584183" y="840931"/>
                  <a:pt x="5584183" y="840931"/>
                  <a:pt x="5584183" y="840931"/>
                </a:cubicBezTo>
                <a:cubicBezTo>
                  <a:pt x="5602009" y="836964"/>
                  <a:pt x="5610922" y="834981"/>
                  <a:pt x="5615379" y="833989"/>
                </a:cubicBezTo>
                <a:lnTo>
                  <a:pt x="5617953" y="833416"/>
                </a:lnTo>
                <a:lnTo>
                  <a:pt x="5603990" y="848864"/>
                </a:lnTo>
                <a:cubicBezTo>
                  <a:pt x="5576261" y="844898"/>
                  <a:pt x="5576261" y="844898"/>
                  <a:pt x="5576261" y="844898"/>
                </a:cubicBezTo>
                <a:cubicBezTo>
                  <a:pt x="5568338" y="852831"/>
                  <a:pt x="5556454" y="832998"/>
                  <a:pt x="5564377" y="852831"/>
                </a:cubicBezTo>
                <a:cubicBezTo>
                  <a:pt x="5556454" y="844898"/>
                  <a:pt x="5556454" y="844898"/>
                  <a:pt x="5556454" y="844898"/>
                </a:cubicBezTo>
                <a:cubicBezTo>
                  <a:pt x="5552493" y="852831"/>
                  <a:pt x="5552493" y="852831"/>
                  <a:pt x="5552493" y="852831"/>
                </a:cubicBezTo>
                <a:cubicBezTo>
                  <a:pt x="5532686" y="848864"/>
                  <a:pt x="5532686" y="848864"/>
                  <a:pt x="5532686" y="848864"/>
                </a:cubicBezTo>
                <a:cubicBezTo>
                  <a:pt x="5493073" y="860764"/>
                  <a:pt x="5493073" y="860764"/>
                  <a:pt x="5493073" y="860764"/>
                </a:cubicBezTo>
                <a:cubicBezTo>
                  <a:pt x="5477227" y="868697"/>
                  <a:pt x="5477227" y="868697"/>
                  <a:pt x="5477227" y="868697"/>
                </a:cubicBezTo>
                <a:cubicBezTo>
                  <a:pt x="5465343" y="868697"/>
                  <a:pt x="5465343" y="868697"/>
                  <a:pt x="5465343" y="868697"/>
                </a:cubicBezTo>
                <a:cubicBezTo>
                  <a:pt x="5409885" y="884564"/>
                  <a:pt x="5409885" y="884564"/>
                  <a:pt x="5409885" y="884564"/>
                </a:cubicBezTo>
                <a:cubicBezTo>
                  <a:pt x="5401962" y="884564"/>
                  <a:pt x="5401962" y="884564"/>
                  <a:pt x="5401962" y="884564"/>
                </a:cubicBezTo>
                <a:cubicBezTo>
                  <a:pt x="5394039" y="884564"/>
                  <a:pt x="5394039" y="884564"/>
                  <a:pt x="5394039" y="884564"/>
                </a:cubicBezTo>
                <a:cubicBezTo>
                  <a:pt x="5382155" y="888531"/>
                  <a:pt x="5382155" y="888531"/>
                  <a:pt x="5382155" y="888531"/>
                </a:cubicBezTo>
                <a:cubicBezTo>
                  <a:pt x="5378194" y="896464"/>
                  <a:pt x="5378194" y="896464"/>
                  <a:pt x="5378194" y="896464"/>
                </a:cubicBezTo>
                <a:cubicBezTo>
                  <a:pt x="5386117" y="896464"/>
                  <a:pt x="5386117" y="896464"/>
                  <a:pt x="5386117" y="896464"/>
                </a:cubicBezTo>
                <a:cubicBezTo>
                  <a:pt x="5326697" y="908364"/>
                  <a:pt x="5326697" y="908364"/>
                  <a:pt x="5326697" y="908364"/>
                </a:cubicBezTo>
                <a:cubicBezTo>
                  <a:pt x="5330658" y="912331"/>
                  <a:pt x="5330658" y="912331"/>
                  <a:pt x="5330658" y="912331"/>
                </a:cubicBezTo>
                <a:cubicBezTo>
                  <a:pt x="5322735" y="900431"/>
                  <a:pt x="5310851" y="916297"/>
                  <a:pt x="5287083" y="916297"/>
                </a:cubicBezTo>
                <a:cubicBezTo>
                  <a:pt x="5255393" y="916297"/>
                  <a:pt x="5255393" y="916297"/>
                  <a:pt x="5255393" y="916297"/>
                </a:cubicBezTo>
                <a:cubicBezTo>
                  <a:pt x="5180127" y="932164"/>
                  <a:pt x="5180127" y="932164"/>
                  <a:pt x="5180127" y="932164"/>
                </a:cubicBezTo>
                <a:cubicBezTo>
                  <a:pt x="5140514" y="944064"/>
                  <a:pt x="5140514" y="944064"/>
                  <a:pt x="5140514" y="944064"/>
                </a:cubicBezTo>
                <a:cubicBezTo>
                  <a:pt x="5156359" y="928197"/>
                  <a:pt x="5112785" y="944064"/>
                  <a:pt x="5152398" y="928197"/>
                </a:cubicBezTo>
                <a:cubicBezTo>
                  <a:pt x="5148437" y="924231"/>
                  <a:pt x="5148437" y="924231"/>
                  <a:pt x="5148437" y="924231"/>
                </a:cubicBezTo>
                <a:cubicBezTo>
                  <a:pt x="5136553" y="928197"/>
                  <a:pt x="5136553" y="928197"/>
                  <a:pt x="5136553" y="928197"/>
                </a:cubicBezTo>
                <a:cubicBezTo>
                  <a:pt x="5128630" y="932164"/>
                  <a:pt x="5128630" y="932164"/>
                  <a:pt x="5128630" y="932164"/>
                </a:cubicBezTo>
                <a:cubicBezTo>
                  <a:pt x="5132591" y="936131"/>
                  <a:pt x="5132591" y="936131"/>
                  <a:pt x="5132591" y="936131"/>
                </a:cubicBezTo>
                <a:cubicBezTo>
                  <a:pt x="5132591" y="944064"/>
                  <a:pt x="5132591" y="944064"/>
                  <a:pt x="5132591" y="944064"/>
                </a:cubicBezTo>
                <a:cubicBezTo>
                  <a:pt x="5108823" y="951997"/>
                  <a:pt x="5108823" y="951997"/>
                  <a:pt x="5108823" y="951997"/>
                </a:cubicBezTo>
                <a:cubicBezTo>
                  <a:pt x="5089017" y="951997"/>
                  <a:pt x="5089017" y="951997"/>
                  <a:pt x="5089017" y="951997"/>
                </a:cubicBezTo>
                <a:cubicBezTo>
                  <a:pt x="5077133" y="959930"/>
                  <a:pt x="5061287" y="975797"/>
                  <a:pt x="5057326" y="975797"/>
                </a:cubicBezTo>
                <a:cubicBezTo>
                  <a:pt x="5061287" y="963897"/>
                  <a:pt x="5061287" y="963897"/>
                  <a:pt x="5061287" y="963897"/>
                </a:cubicBezTo>
                <a:cubicBezTo>
                  <a:pt x="5049403" y="959930"/>
                  <a:pt x="5049403" y="959930"/>
                  <a:pt x="5049403" y="959930"/>
                </a:cubicBezTo>
                <a:cubicBezTo>
                  <a:pt x="5013751" y="971830"/>
                  <a:pt x="5013751" y="971830"/>
                  <a:pt x="5013751" y="971830"/>
                </a:cubicBezTo>
                <a:cubicBezTo>
                  <a:pt x="5005829" y="975797"/>
                  <a:pt x="5005829" y="975797"/>
                  <a:pt x="5005829" y="975797"/>
                </a:cubicBezTo>
                <a:cubicBezTo>
                  <a:pt x="5009790" y="979764"/>
                  <a:pt x="5009790" y="979764"/>
                  <a:pt x="5009790" y="979764"/>
                </a:cubicBezTo>
                <a:cubicBezTo>
                  <a:pt x="4974138" y="983730"/>
                  <a:pt x="4974138" y="983730"/>
                  <a:pt x="4974138" y="983730"/>
                </a:cubicBezTo>
                <a:cubicBezTo>
                  <a:pt x="4962254" y="999597"/>
                  <a:pt x="4962254" y="999597"/>
                  <a:pt x="4962254" y="999597"/>
                </a:cubicBezTo>
                <a:cubicBezTo>
                  <a:pt x="4978099" y="999597"/>
                  <a:pt x="4978099" y="999597"/>
                  <a:pt x="4978099" y="999597"/>
                </a:cubicBezTo>
                <a:cubicBezTo>
                  <a:pt x="4982061" y="999597"/>
                  <a:pt x="4982061" y="999597"/>
                  <a:pt x="4982061" y="999597"/>
                </a:cubicBezTo>
                <a:lnTo>
                  <a:pt x="4979145" y="1002517"/>
                </a:lnTo>
                <a:lnTo>
                  <a:pt x="4967028" y="1007871"/>
                </a:lnTo>
                <a:cubicBezTo>
                  <a:pt x="4960892" y="1010691"/>
                  <a:pt x="4952846" y="1014472"/>
                  <a:pt x="4942447" y="1019430"/>
                </a:cubicBezTo>
                <a:cubicBezTo>
                  <a:pt x="4942447" y="1027364"/>
                  <a:pt x="4942447" y="1027364"/>
                  <a:pt x="4942447" y="1027364"/>
                </a:cubicBezTo>
                <a:cubicBezTo>
                  <a:pt x="4970177" y="1043230"/>
                  <a:pt x="4970177" y="1043230"/>
                  <a:pt x="4970177" y="1043230"/>
                </a:cubicBezTo>
                <a:cubicBezTo>
                  <a:pt x="4982061" y="1043230"/>
                  <a:pt x="4982061" y="1043230"/>
                  <a:pt x="4982061" y="1043230"/>
                </a:cubicBezTo>
                <a:cubicBezTo>
                  <a:pt x="4982061" y="1031330"/>
                  <a:pt x="4982061" y="1031330"/>
                  <a:pt x="4982061" y="1031330"/>
                </a:cubicBezTo>
                <a:cubicBezTo>
                  <a:pt x="4997906" y="1023397"/>
                  <a:pt x="4997906" y="1023397"/>
                  <a:pt x="4997906" y="1023397"/>
                </a:cubicBezTo>
                <a:cubicBezTo>
                  <a:pt x="5013751" y="1027364"/>
                  <a:pt x="5013751" y="1027364"/>
                  <a:pt x="5013751" y="1027364"/>
                </a:cubicBezTo>
                <a:cubicBezTo>
                  <a:pt x="5017713" y="1035297"/>
                  <a:pt x="5017713" y="1035297"/>
                  <a:pt x="5017713" y="1035297"/>
                </a:cubicBezTo>
                <a:cubicBezTo>
                  <a:pt x="5033558" y="1031330"/>
                  <a:pt x="5033558" y="1031330"/>
                  <a:pt x="5033558" y="1031330"/>
                </a:cubicBezTo>
                <a:cubicBezTo>
                  <a:pt x="5049403" y="1015464"/>
                  <a:pt x="5049403" y="1015464"/>
                  <a:pt x="5049403" y="1015464"/>
                </a:cubicBezTo>
                <a:cubicBezTo>
                  <a:pt x="5021674" y="991664"/>
                  <a:pt x="5021674" y="991664"/>
                  <a:pt x="5021674" y="991664"/>
                </a:cubicBezTo>
                <a:cubicBezTo>
                  <a:pt x="5069210" y="1007530"/>
                  <a:pt x="5069210" y="1007530"/>
                  <a:pt x="5069210" y="1007530"/>
                </a:cubicBezTo>
                <a:cubicBezTo>
                  <a:pt x="5085055" y="999597"/>
                  <a:pt x="5085055" y="999597"/>
                  <a:pt x="5085055" y="999597"/>
                </a:cubicBezTo>
                <a:cubicBezTo>
                  <a:pt x="5100901" y="995630"/>
                  <a:pt x="5100901" y="995630"/>
                  <a:pt x="5100901" y="995630"/>
                </a:cubicBezTo>
                <a:cubicBezTo>
                  <a:pt x="5096939" y="1007530"/>
                  <a:pt x="5096939" y="1007530"/>
                  <a:pt x="5096939" y="1007530"/>
                </a:cubicBezTo>
                <a:cubicBezTo>
                  <a:pt x="5081094" y="1003564"/>
                  <a:pt x="5104862" y="1023397"/>
                  <a:pt x="5081094" y="1007530"/>
                </a:cubicBezTo>
                <a:cubicBezTo>
                  <a:pt x="5081094" y="1019430"/>
                  <a:pt x="5053365" y="1007530"/>
                  <a:pt x="5085055" y="1023397"/>
                </a:cubicBezTo>
                <a:cubicBezTo>
                  <a:pt x="5104862" y="1015464"/>
                  <a:pt x="5104862" y="1015464"/>
                  <a:pt x="5104862" y="1015464"/>
                </a:cubicBezTo>
                <a:cubicBezTo>
                  <a:pt x="5112785" y="1019430"/>
                  <a:pt x="5112785" y="1019430"/>
                  <a:pt x="5112785" y="1019430"/>
                </a:cubicBezTo>
                <a:cubicBezTo>
                  <a:pt x="5168243" y="999597"/>
                  <a:pt x="5168243" y="999597"/>
                  <a:pt x="5168243" y="999597"/>
                </a:cubicBezTo>
                <a:cubicBezTo>
                  <a:pt x="5227663" y="987697"/>
                  <a:pt x="5227663" y="987697"/>
                  <a:pt x="5227663" y="987697"/>
                </a:cubicBezTo>
                <a:cubicBezTo>
                  <a:pt x="5251431" y="983730"/>
                  <a:pt x="5251431" y="983730"/>
                  <a:pt x="5251431" y="983730"/>
                </a:cubicBezTo>
                <a:cubicBezTo>
                  <a:pt x="5247470" y="987697"/>
                  <a:pt x="5239547" y="991664"/>
                  <a:pt x="5251431" y="995630"/>
                </a:cubicBezTo>
                <a:cubicBezTo>
                  <a:pt x="5259354" y="991664"/>
                  <a:pt x="5259354" y="991664"/>
                  <a:pt x="5259354" y="991664"/>
                </a:cubicBezTo>
                <a:cubicBezTo>
                  <a:pt x="5255393" y="983730"/>
                  <a:pt x="5255393" y="983730"/>
                  <a:pt x="5255393" y="983730"/>
                </a:cubicBezTo>
                <a:cubicBezTo>
                  <a:pt x="5283122" y="987697"/>
                  <a:pt x="5283122" y="987697"/>
                  <a:pt x="5283122" y="987697"/>
                </a:cubicBezTo>
                <a:cubicBezTo>
                  <a:pt x="5287083" y="979764"/>
                  <a:pt x="5287083" y="979764"/>
                  <a:pt x="5287083" y="979764"/>
                </a:cubicBezTo>
                <a:cubicBezTo>
                  <a:pt x="5326697" y="971830"/>
                  <a:pt x="5326697" y="971830"/>
                  <a:pt x="5326697" y="971830"/>
                </a:cubicBezTo>
                <a:cubicBezTo>
                  <a:pt x="5358387" y="971830"/>
                  <a:pt x="5358387" y="971830"/>
                  <a:pt x="5358387" y="971830"/>
                </a:cubicBezTo>
                <a:cubicBezTo>
                  <a:pt x="5449498" y="948031"/>
                  <a:pt x="5449498" y="948031"/>
                  <a:pt x="5449498" y="948031"/>
                </a:cubicBezTo>
                <a:cubicBezTo>
                  <a:pt x="5457421" y="944064"/>
                  <a:pt x="5457421" y="944064"/>
                  <a:pt x="5457421" y="944064"/>
                </a:cubicBezTo>
                <a:cubicBezTo>
                  <a:pt x="5497034" y="936131"/>
                  <a:pt x="5497034" y="936131"/>
                  <a:pt x="5497034" y="936131"/>
                </a:cubicBezTo>
                <a:cubicBezTo>
                  <a:pt x="5497034" y="928197"/>
                  <a:pt x="5497034" y="928197"/>
                  <a:pt x="5497034" y="928197"/>
                </a:cubicBezTo>
                <a:cubicBezTo>
                  <a:pt x="5508918" y="920264"/>
                  <a:pt x="5508918" y="920264"/>
                  <a:pt x="5508918" y="920264"/>
                </a:cubicBezTo>
                <a:cubicBezTo>
                  <a:pt x="5512879" y="928197"/>
                  <a:pt x="5512879" y="928197"/>
                  <a:pt x="5512879" y="928197"/>
                </a:cubicBezTo>
                <a:cubicBezTo>
                  <a:pt x="5508918" y="936131"/>
                  <a:pt x="5508918" y="936131"/>
                  <a:pt x="5508918" y="936131"/>
                </a:cubicBezTo>
                <a:cubicBezTo>
                  <a:pt x="5477227" y="944064"/>
                  <a:pt x="5477227" y="944064"/>
                  <a:pt x="5477227" y="944064"/>
                </a:cubicBezTo>
                <a:cubicBezTo>
                  <a:pt x="5504957" y="951997"/>
                  <a:pt x="5504957" y="951997"/>
                  <a:pt x="5504957" y="951997"/>
                </a:cubicBezTo>
                <a:cubicBezTo>
                  <a:pt x="5524763" y="932164"/>
                  <a:pt x="5524763" y="932164"/>
                  <a:pt x="5524763" y="932164"/>
                </a:cubicBezTo>
                <a:cubicBezTo>
                  <a:pt x="5528725" y="944064"/>
                  <a:pt x="5528725" y="944064"/>
                  <a:pt x="5528725" y="944064"/>
                </a:cubicBezTo>
                <a:cubicBezTo>
                  <a:pt x="5552493" y="948031"/>
                  <a:pt x="5552493" y="948031"/>
                  <a:pt x="5552493" y="948031"/>
                </a:cubicBezTo>
                <a:cubicBezTo>
                  <a:pt x="5548531" y="955964"/>
                  <a:pt x="5548531" y="955964"/>
                  <a:pt x="5548531" y="955964"/>
                </a:cubicBezTo>
                <a:cubicBezTo>
                  <a:pt x="5576261" y="959930"/>
                  <a:pt x="5576261" y="959930"/>
                  <a:pt x="5576261" y="959930"/>
                </a:cubicBezTo>
                <a:cubicBezTo>
                  <a:pt x="5619835" y="951997"/>
                  <a:pt x="5619835" y="951997"/>
                  <a:pt x="5619835" y="951997"/>
                </a:cubicBezTo>
                <a:cubicBezTo>
                  <a:pt x="5635681" y="948031"/>
                  <a:pt x="5635681" y="948031"/>
                  <a:pt x="5635681" y="948031"/>
                </a:cubicBezTo>
                <a:cubicBezTo>
                  <a:pt x="5631719" y="944064"/>
                  <a:pt x="5631719" y="944064"/>
                  <a:pt x="5631719" y="944064"/>
                </a:cubicBezTo>
                <a:cubicBezTo>
                  <a:pt x="5637661" y="944064"/>
                  <a:pt x="5640632" y="944064"/>
                  <a:pt x="5642118" y="944064"/>
                </a:cubicBezTo>
                <a:lnTo>
                  <a:pt x="5643160" y="944064"/>
                </a:lnTo>
                <a:lnTo>
                  <a:pt x="5643170" y="944746"/>
                </a:lnTo>
                <a:cubicBezTo>
                  <a:pt x="5643356" y="945799"/>
                  <a:pt x="5643603" y="946047"/>
                  <a:pt x="5643603" y="944064"/>
                </a:cubicBezTo>
                <a:lnTo>
                  <a:pt x="5643160" y="944064"/>
                </a:lnTo>
                <a:lnTo>
                  <a:pt x="5643108" y="940593"/>
                </a:lnTo>
                <a:cubicBezTo>
                  <a:pt x="5643603" y="938114"/>
                  <a:pt x="5645584" y="938114"/>
                  <a:pt x="5651526" y="951997"/>
                </a:cubicBezTo>
                <a:cubicBezTo>
                  <a:pt x="5679255" y="951997"/>
                  <a:pt x="5679255" y="951997"/>
                  <a:pt x="5679255" y="951997"/>
                </a:cubicBezTo>
                <a:cubicBezTo>
                  <a:pt x="5726791" y="948031"/>
                  <a:pt x="5726791" y="948031"/>
                  <a:pt x="5726791" y="948031"/>
                </a:cubicBezTo>
                <a:lnTo>
                  <a:pt x="5749507" y="948031"/>
                </a:lnTo>
                <a:lnTo>
                  <a:pt x="5750064" y="950014"/>
                </a:lnTo>
                <a:cubicBezTo>
                  <a:pt x="5751550" y="950014"/>
                  <a:pt x="5754521" y="948031"/>
                  <a:pt x="5754521" y="948031"/>
                </a:cubicBezTo>
                <a:cubicBezTo>
                  <a:pt x="5754521" y="948031"/>
                  <a:pt x="5754521" y="948031"/>
                  <a:pt x="5751055" y="948031"/>
                </a:cubicBezTo>
                <a:lnTo>
                  <a:pt x="5749507" y="948031"/>
                </a:lnTo>
                <a:lnTo>
                  <a:pt x="5749507" y="948031"/>
                </a:lnTo>
                <a:cubicBezTo>
                  <a:pt x="5750064" y="946543"/>
                  <a:pt x="5751550" y="944064"/>
                  <a:pt x="5754521" y="940097"/>
                </a:cubicBezTo>
                <a:cubicBezTo>
                  <a:pt x="5766405" y="948031"/>
                  <a:pt x="5766405" y="948031"/>
                  <a:pt x="5766405" y="948031"/>
                </a:cubicBezTo>
                <a:cubicBezTo>
                  <a:pt x="5782250" y="944064"/>
                  <a:pt x="5782250" y="944064"/>
                  <a:pt x="5782250" y="944064"/>
                </a:cubicBezTo>
                <a:cubicBezTo>
                  <a:pt x="5857515" y="951997"/>
                  <a:pt x="5857515" y="951997"/>
                  <a:pt x="5857515" y="951997"/>
                </a:cubicBezTo>
                <a:cubicBezTo>
                  <a:pt x="5889206" y="955964"/>
                  <a:pt x="5889206" y="955964"/>
                  <a:pt x="5889206" y="955964"/>
                </a:cubicBezTo>
                <a:cubicBezTo>
                  <a:pt x="5905051" y="959930"/>
                  <a:pt x="5905051" y="959930"/>
                  <a:pt x="5905051" y="959930"/>
                </a:cubicBezTo>
                <a:cubicBezTo>
                  <a:pt x="5897129" y="963897"/>
                  <a:pt x="5897129" y="963897"/>
                  <a:pt x="5897129" y="963897"/>
                </a:cubicBezTo>
                <a:cubicBezTo>
                  <a:pt x="5897129" y="967864"/>
                  <a:pt x="5893167" y="967864"/>
                  <a:pt x="5909013" y="971830"/>
                </a:cubicBezTo>
                <a:cubicBezTo>
                  <a:pt x="5912974" y="959930"/>
                  <a:pt x="5912974" y="959930"/>
                  <a:pt x="5912974" y="959930"/>
                </a:cubicBezTo>
                <a:cubicBezTo>
                  <a:pt x="5928819" y="967864"/>
                  <a:pt x="5928819" y="967864"/>
                  <a:pt x="5928819" y="967864"/>
                </a:cubicBezTo>
                <a:cubicBezTo>
                  <a:pt x="5924858" y="983730"/>
                  <a:pt x="5924858" y="983730"/>
                  <a:pt x="5924858" y="983730"/>
                </a:cubicBezTo>
                <a:cubicBezTo>
                  <a:pt x="5912974" y="987697"/>
                  <a:pt x="5912974" y="987697"/>
                  <a:pt x="5912974" y="987697"/>
                </a:cubicBezTo>
                <a:cubicBezTo>
                  <a:pt x="5889206" y="1015464"/>
                  <a:pt x="5889206" y="1015464"/>
                  <a:pt x="5889206" y="1015464"/>
                </a:cubicBezTo>
                <a:cubicBezTo>
                  <a:pt x="5809979" y="1059097"/>
                  <a:pt x="5809979" y="1059097"/>
                  <a:pt x="5809979" y="1059097"/>
                </a:cubicBezTo>
                <a:cubicBezTo>
                  <a:pt x="5813941" y="1067030"/>
                  <a:pt x="5802057" y="1063064"/>
                  <a:pt x="5802057" y="1070997"/>
                </a:cubicBezTo>
                <a:cubicBezTo>
                  <a:pt x="5794134" y="1063064"/>
                  <a:pt x="5794134" y="1063064"/>
                  <a:pt x="5794134" y="1063064"/>
                </a:cubicBezTo>
                <a:cubicBezTo>
                  <a:pt x="5766405" y="1078930"/>
                  <a:pt x="5766405" y="1078930"/>
                  <a:pt x="5766405" y="1078930"/>
                </a:cubicBezTo>
                <a:cubicBezTo>
                  <a:pt x="5754521" y="1070997"/>
                  <a:pt x="5754521" y="1070997"/>
                  <a:pt x="5754521" y="1070997"/>
                </a:cubicBezTo>
                <a:cubicBezTo>
                  <a:pt x="5746598" y="1078930"/>
                  <a:pt x="5746598" y="1078930"/>
                  <a:pt x="5746598" y="1078930"/>
                </a:cubicBezTo>
                <a:cubicBezTo>
                  <a:pt x="5754521" y="1082897"/>
                  <a:pt x="5754521" y="1082897"/>
                  <a:pt x="5754521" y="1082897"/>
                </a:cubicBezTo>
                <a:cubicBezTo>
                  <a:pt x="5746598" y="1086863"/>
                  <a:pt x="5746598" y="1086863"/>
                  <a:pt x="5746598" y="1086863"/>
                </a:cubicBezTo>
                <a:cubicBezTo>
                  <a:pt x="5766405" y="1090830"/>
                  <a:pt x="5766405" y="1090830"/>
                  <a:pt x="5766405" y="1090830"/>
                </a:cubicBezTo>
                <a:cubicBezTo>
                  <a:pt x="5809979" y="1078930"/>
                  <a:pt x="5809979" y="1078930"/>
                  <a:pt x="5809979" y="1078930"/>
                </a:cubicBezTo>
                <a:cubicBezTo>
                  <a:pt x="5817902" y="1090830"/>
                  <a:pt x="5817902" y="1090830"/>
                  <a:pt x="5817902" y="1090830"/>
                </a:cubicBezTo>
                <a:cubicBezTo>
                  <a:pt x="5817902" y="1094797"/>
                  <a:pt x="5813941" y="1098763"/>
                  <a:pt x="5821863" y="1102730"/>
                </a:cubicBezTo>
                <a:cubicBezTo>
                  <a:pt x="5833747" y="1090830"/>
                  <a:pt x="5833747" y="1090830"/>
                  <a:pt x="5833747" y="1090830"/>
                </a:cubicBezTo>
                <a:cubicBezTo>
                  <a:pt x="5829786" y="1090830"/>
                  <a:pt x="5829786" y="1090830"/>
                  <a:pt x="5829786" y="1090830"/>
                </a:cubicBezTo>
                <a:cubicBezTo>
                  <a:pt x="5837709" y="1082897"/>
                  <a:pt x="5837709" y="1082897"/>
                  <a:pt x="5837709" y="1082897"/>
                </a:cubicBezTo>
                <a:cubicBezTo>
                  <a:pt x="5841670" y="1086863"/>
                  <a:pt x="5841670" y="1086863"/>
                  <a:pt x="5841670" y="1086863"/>
                </a:cubicBezTo>
                <a:cubicBezTo>
                  <a:pt x="5845631" y="1074964"/>
                  <a:pt x="5845631" y="1074964"/>
                  <a:pt x="5845631" y="1074964"/>
                </a:cubicBezTo>
                <a:cubicBezTo>
                  <a:pt x="5853554" y="1082897"/>
                  <a:pt x="5853554" y="1082897"/>
                  <a:pt x="5853554" y="1082897"/>
                </a:cubicBezTo>
                <a:cubicBezTo>
                  <a:pt x="5853554" y="1086863"/>
                  <a:pt x="5853554" y="1086863"/>
                  <a:pt x="5853554" y="1086863"/>
                </a:cubicBezTo>
                <a:cubicBezTo>
                  <a:pt x="5865438" y="1078930"/>
                  <a:pt x="5865438" y="1078930"/>
                  <a:pt x="5865438" y="1078930"/>
                </a:cubicBezTo>
                <a:cubicBezTo>
                  <a:pt x="5877322" y="1082897"/>
                  <a:pt x="5877322" y="1082897"/>
                  <a:pt x="5877322" y="1082897"/>
                </a:cubicBezTo>
                <a:cubicBezTo>
                  <a:pt x="5873361" y="1090830"/>
                  <a:pt x="5873361" y="1090830"/>
                  <a:pt x="5873361" y="1090830"/>
                </a:cubicBezTo>
                <a:cubicBezTo>
                  <a:pt x="5881283" y="1094797"/>
                  <a:pt x="5881283" y="1094797"/>
                  <a:pt x="5881283" y="1094797"/>
                </a:cubicBezTo>
                <a:cubicBezTo>
                  <a:pt x="5889206" y="1094797"/>
                  <a:pt x="5889206" y="1094797"/>
                  <a:pt x="5889206" y="1094797"/>
                </a:cubicBezTo>
                <a:cubicBezTo>
                  <a:pt x="5881283" y="1082897"/>
                  <a:pt x="5881283" y="1082897"/>
                  <a:pt x="5881283" y="1082897"/>
                </a:cubicBezTo>
                <a:cubicBezTo>
                  <a:pt x="5889206" y="1078930"/>
                  <a:pt x="5889206" y="1078930"/>
                  <a:pt x="5889206" y="1078930"/>
                </a:cubicBezTo>
                <a:cubicBezTo>
                  <a:pt x="5897129" y="1090830"/>
                  <a:pt x="5897129" y="1090830"/>
                  <a:pt x="5897129" y="1090830"/>
                </a:cubicBezTo>
                <a:lnTo>
                  <a:pt x="5904018" y="1087381"/>
                </a:lnTo>
                <a:lnTo>
                  <a:pt x="5905051" y="1090830"/>
                </a:lnTo>
                <a:cubicBezTo>
                  <a:pt x="5912974" y="1090830"/>
                  <a:pt x="5912974" y="1090830"/>
                  <a:pt x="5912974" y="1090830"/>
                </a:cubicBezTo>
                <a:cubicBezTo>
                  <a:pt x="5920897" y="1078930"/>
                  <a:pt x="5920897" y="1078930"/>
                  <a:pt x="5920897" y="1078930"/>
                </a:cubicBezTo>
                <a:cubicBezTo>
                  <a:pt x="5912974" y="1074964"/>
                  <a:pt x="5912974" y="1074964"/>
                  <a:pt x="5912974" y="1074964"/>
                </a:cubicBezTo>
                <a:cubicBezTo>
                  <a:pt x="5920897" y="1067030"/>
                  <a:pt x="5920897" y="1067030"/>
                  <a:pt x="5920897" y="1067030"/>
                </a:cubicBezTo>
                <a:cubicBezTo>
                  <a:pt x="5964471" y="1063064"/>
                  <a:pt x="5964471" y="1063064"/>
                  <a:pt x="5964471" y="1063064"/>
                </a:cubicBezTo>
                <a:cubicBezTo>
                  <a:pt x="5988239" y="1067030"/>
                  <a:pt x="5988239" y="1067030"/>
                  <a:pt x="5988239" y="1067030"/>
                </a:cubicBezTo>
                <a:cubicBezTo>
                  <a:pt x="5964471" y="1070997"/>
                  <a:pt x="5964471" y="1070997"/>
                  <a:pt x="5964471" y="1070997"/>
                </a:cubicBezTo>
                <a:cubicBezTo>
                  <a:pt x="5968433" y="1086863"/>
                  <a:pt x="5968433" y="1086863"/>
                  <a:pt x="5968433" y="1086863"/>
                </a:cubicBezTo>
                <a:cubicBezTo>
                  <a:pt x="5960510" y="1090830"/>
                  <a:pt x="5960510" y="1090830"/>
                  <a:pt x="5960510" y="1090830"/>
                </a:cubicBezTo>
                <a:cubicBezTo>
                  <a:pt x="5988239" y="1098763"/>
                  <a:pt x="5988239" y="1098763"/>
                  <a:pt x="5988239" y="1098763"/>
                </a:cubicBezTo>
                <a:cubicBezTo>
                  <a:pt x="6000123" y="1094797"/>
                  <a:pt x="6000123" y="1094797"/>
                  <a:pt x="6000123" y="1094797"/>
                </a:cubicBezTo>
                <a:lnTo>
                  <a:pt x="6002492" y="1097169"/>
                </a:lnTo>
                <a:lnTo>
                  <a:pt x="5999628" y="1100437"/>
                </a:lnTo>
                <a:cubicBezTo>
                  <a:pt x="5996657" y="1105457"/>
                  <a:pt x="6007055" y="1098763"/>
                  <a:pt x="6004084" y="1098763"/>
                </a:cubicBezTo>
                <a:lnTo>
                  <a:pt x="6002492" y="1097169"/>
                </a:lnTo>
                <a:lnTo>
                  <a:pt x="6008046" y="1090830"/>
                </a:lnTo>
                <a:cubicBezTo>
                  <a:pt x="6015968" y="1094797"/>
                  <a:pt x="6015968" y="1094797"/>
                  <a:pt x="6015968" y="1094797"/>
                </a:cubicBezTo>
                <a:cubicBezTo>
                  <a:pt x="6027852" y="1082897"/>
                  <a:pt x="6027852" y="1082897"/>
                  <a:pt x="6027852" y="1082897"/>
                </a:cubicBezTo>
                <a:cubicBezTo>
                  <a:pt x="6039736" y="1078930"/>
                  <a:pt x="6039736" y="1078930"/>
                  <a:pt x="6039736" y="1078930"/>
                </a:cubicBezTo>
                <a:cubicBezTo>
                  <a:pt x="6043698" y="1067030"/>
                  <a:pt x="6043698" y="1067030"/>
                  <a:pt x="6043698" y="1067030"/>
                </a:cubicBezTo>
                <a:cubicBezTo>
                  <a:pt x="6055582" y="1074964"/>
                  <a:pt x="6055582" y="1074964"/>
                  <a:pt x="6055582" y="1074964"/>
                </a:cubicBezTo>
                <a:cubicBezTo>
                  <a:pt x="6067466" y="1067030"/>
                  <a:pt x="6067466" y="1067030"/>
                  <a:pt x="6067466" y="1067030"/>
                </a:cubicBezTo>
                <a:cubicBezTo>
                  <a:pt x="6071427" y="1078930"/>
                  <a:pt x="6071427" y="1078930"/>
                  <a:pt x="6071427" y="1078930"/>
                </a:cubicBezTo>
                <a:cubicBezTo>
                  <a:pt x="6079350" y="1082897"/>
                  <a:pt x="6079350" y="1082897"/>
                  <a:pt x="6079350" y="1082897"/>
                </a:cubicBezTo>
                <a:cubicBezTo>
                  <a:pt x="6126886" y="1070997"/>
                  <a:pt x="6126886" y="1070997"/>
                  <a:pt x="6126886" y="1070997"/>
                </a:cubicBezTo>
                <a:cubicBezTo>
                  <a:pt x="6146692" y="1047197"/>
                  <a:pt x="6146692" y="1047197"/>
                  <a:pt x="6146692" y="1047197"/>
                </a:cubicBezTo>
                <a:cubicBezTo>
                  <a:pt x="6150654" y="1051164"/>
                  <a:pt x="6150654" y="1051164"/>
                  <a:pt x="6150654" y="1051164"/>
                </a:cubicBezTo>
                <a:cubicBezTo>
                  <a:pt x="6170460" y="1039264"/>
                  <a:pt x="6170460" y="1039264"/>
                  <a:pt x="6170460" y="1039264"/>
                </a:cubicBezTo>
                <a:cubicBezTo>
                  <a:pt x="6162538" y="1059097"/>
                  <a:pt x="6162538" y="1059097"/>
                  <a:pt x="6162538" y="1059097"/>
                </a:cubicBezTo>
                <a:cubicBezTo>
                  <a:pt x="6146692" y="1074964"/>
                  <a:pt x="6146692" y="1074964"/>
                  <a:pt x="6146692" y="1074964"/>
                </a:cubicBezTo>
                <a:cubicBezTo>
                  <a:pt x="6142731" y="1070997"/>
                  <a:pt x="6142731" y="1070997"/>
                  <a:pt x="6142731" y="1070997"/>
                </a:cubicBezTo>
                <a:cubicBezTo>
                  <a:pt x="6138770" y="1074964"/>
                  <a:pt x="6138770" y="1074964"/>
                  <a:pt x="6138770" y="1074964"/>
                </a:cubicBezTo>
                <a:cubicBezTo>
                  <a:pt x="6146692" y="1086863"/>
                  <a:pt x="6146692" y="1086863"/>
                  <a:pt x="6146692" y="1086863"/>
                </a:cubicBezTo>
                <a:cubicBezTo>
                  <a:pt x="6150654" y="1078930"/>
                  <a:pt x="6150654" y="1078930"/>
                  <a:pt x="6150654" y="1078930"/>
                </a:cubicBezTo>
                <a:cubicBezTo>
                  <a:pt x="6166499" y="1090830"/>
                  <a:pt x="6166499" y="1090830"/>
                  <a:pt x="6166499" y="1090830"/>
                </a:cubicBezTo>
                <a:cubicBezTo>
                  <a:pt x="6182344" y="1090830"/>
                  <a:pt x="6182344" y="1090830"/>
                  <a:pt x="6182344" y="1090830"/>
                </a:cubicBezTo>
                <a:cubicBezTo>
                  <a:pt x="6186306" y="1098763"/>
                  <a:pt x="6186306" y="1098763"/>
                  <a:pt x="6186306" y="1098763"/>
                </a:cubicBezTo>
                <a:cubicBezTo>
                  <a:pt x="6186306" y="1102730"/>
                  <a:pt x="6186306" y="1102730"/>
                  <a:pt x="6186306" y="1102730"/>
                </a:cubicBezTo>
                <a:cubicBezTo>
                  <a:pt x="6202151" y="1090830"/>
                  <a:pt x="6202151" y="1090830"/>
                  <a:pt x="6202151" y="1090830"/>
                </a:cubicBezTo>
                <a:cubicBezTo>
                  <a:pt x="6194228" y="1102730"/>
                  <a:pt x="6217996" y="1082897"/>
                  <a:pt x="6202151" y="1098763"/>
                </a:cubicBezTo>
                <a:lnTo>
                  <a:pt x="6212998" y="1107453"/>
                </a:lnTo>
                <a:lnTo>
                  <a:pt x="6208712" y="1109052"/>
                </a:lnTo>
                <a:lnTo>
                  <a:pt x="6207921" y="1109543"/>
                </a:lnTo>
                <a:lnTo>
                  <a:pt x="6194228" y="1114630"/>
                </a:lnTo>
                <a:cubicBezTo>
                  <a:pt x="6198190" y="1122563"/>
                  <a:pt x="6198190" y="1122563"/>
                  <a:pt x="6198190" y="1122563"/>
                </a:cubicBezTo>
                <a:cubicBezTo>
                  <a:pt x="6229880" y="1130497"/>
                  <a:pt x="6229880" y="1130497"/>
                  <a:pt x="6229880" y="1130497"/>
                </a:cubicBezTo>
                <a:cubicBezTo>
                  <a:pt x="6219977" y="1140413"/>
                  <a:pt x="6215025" y="1145372"/>
                  <a:pt x="6212550" y="1147851"/>
                </a:cubicBezTo>
                <a:lnTo>
                  <a:pt x="6212424" y="1147976"/>
                </a:lnTo>
                <a:lnTo>
                  <a:pt x="6202151" y="1154297"/>
                </a:lnTo>
                <a:cubicBezTo>
                  <a:pt x="6202151" y="1158263"/>
                  <a:pt x="6202151" y="1158263"/>
                  <a:pt x="6202151" y="1158263"/>
                </a:cubicBezTo>
                <a:cubicBezTo>
                  <a:pt x="6221958" y="1158263"/>
                  <a:pt x="6221958" y="1158263"/>
                  <a:pt x="6221958" y="1158263"/>
                </a:cubicBezTo>
                <a:cubicBezTo>
                  <a:pt x="6233842" y="1162230"/>
                  <a:pt x="6221958" y="1134463"/>
                  <a:pt x="6241764" y="1158263"/>
                </a:cubicBezTo>
                <a:cubicBezTo>
                  <a:pt x="6249687" y="1154297"/>
                  <a:pt x="6249687" y="1154297"/>
                  <a:pt x="6249687" y="1154297"/>
                </a:cubicBezTo>
                <a:cubicBezTo>
                  <a:pt x="6257610" y="1174130"/>
                  <a:pt x="6257610" y="1174130"/>
                  <a:pt x="6257610" y="1174130"/>
                </a:cubicBezTo>
                <a:cubicBezTo>
                  <a:pt x="6273455" y="1174130"/>
                  <a:pt x="6273455" y="1174130"/>
                  <a:pt x="6273455" y="1174130"/>
                </a:cubicBezTo>
                <a:cubicBezTo>
                  <a:pt x="6261571" y="1182063"/>
                  <a:pt x="6261571" y="1182063"/>
                  <a:pt x="6261571" y="1182063"/>
                </a:cubicBezTo>
                <a:cubicBezTo>
                  <a:pt x="6261571" y="1189996"/>
                  <a:pt x="6261571" y="1189996"/>
                  <a:pt x="6261571" y="1189996"/>
                </a:cubicBezTo>
                <a:cubicBezTo>
                  <a:pt x="6277416" y="1193963"/>
                  <a:pt x="6277416" y="1193963"/>
                  <a:pt x="6277416" y="1193963"/>
                </a:cubicBezTo>
                <a:cubicBezTo>
                  <a:pt x="6269494" y="1209830"/>
                  <a:pt x="6269494" y="1209830"/>
                  <a:pt x="6269494" y="1209830"/>
                </a:cubicBezTo>
                <a:cubicBezTo>
                  <a:pt x="6293262" y="1205863"/>
                  <a:pt x="6293262" y="1205863"/>
                  <a:pt x="6293262" y="1205863"/>
                </a:cubicBezTo>
                <a:cubicBezTo>
                  <a:pt x="6293262" y="1201896"/>
                  <a:pt x="6293262" y="1201896"/>
                  <a:pt x="6293262" y="1201896"/>
                </a:cubicBezTo>
                <a:cubicBezTo>
                  <a:pt x="6305146" y="1201896"/>
                  <a:pt x="6305146" y="1201896"/>
                  <a:pt x="6305146" y="1201896"/>
                </a:cubicBezTo>
                <a:cubicBezTo>
                  <a:pt x="6309107" y="1205863"/>
                  <a:pt x="6309107" y="1205863"/>
                  <a:pt x="6309107" y="1205863"/>
                </a:cubicBezTo>
                <a:cubicBezTo>
                  <a:pt x="6293262" y="1213796"/>
                  <a:pt x="6293262" y="1213796"/>
                  <a:pt x="6293262" y="1213796"/>
                </a:cubicBezTo>
                <a:cubicBezTo>
                  <a:pt x="6297223" y="1217763"/>
                  <a:pt x="6297223" y="1217763"/>
                  <a:pt x="6297223" y="1217763"/>
                </a:cubicBezTo>
                <a:cubicBezTo>
                  <a:pt x="6285339" y="1217763"/>
                  <a:pt x="6285339" y="1217763"/>
                  <a:pt x="6285339" y="1217763"/>
                </a:cubicBezTo>
                <a:cubicBezTo>
                  <a:pt x="6253648" y="1241563"/>
                  <a:pt x="6253648" y="1241563"/>
                  <a:pt x="6253648" y="1241563"/>
                </a:cubicBezTo>
                <a:cubicBezTo>
                  <a:pt x="6273455" y="1245530"/>
                  <a:pt x="6273455" y="1245530"/>
                  <a:pt x="6273455" y="1245530"/>
                </a:cubicBezTo>
                <a:cubicBezTo>
                  <a:pt x="6309107" y="1241563"/>
                  <a:pt x="6309107" y="1241563"/>
                  <a:pt x="6309107" y="1241563"/>
                </a:cubicBezTo>
                <a:cubicBezTo>
                  <a:pt x="6293262" y="1253463"/>
                  <a:pt x="6293262" y="1253463"/>
                  <a:pt x="6293262" y="1253463"/>
                </a:cubicBezTo>
                <a:cubicBezTo>
                  <a:pt x="6281378" y="1253463"/>
                  <a:pt x="6281378" y="1253463"/>
                  <a:pt x="6281378" y="1253463"/>
                </a:cubicBezTo>
                <a:cubicBezTo>
                  <a:pt x="6269494" y="1265363"/>
                  <a:pt x="6305146" y="1253463"/>
                  <a:pt x="6277416" y="1265363"/>
                </a:cubicBezTo>
                <a:cubicBezTo>
                  <a:pt x="6309107" y="1269330"/>
                  <a:pt x="6309107" y="1269330"/>
                  <a:pt x="6309107" y="1269330"/>
                </a:cubicBezTo>
                <a:cubicBezTo>
                  <a:pt x="6313068" y="1269330"/>
                  <a:pt x="6313068" y="1269330"/>
                  <a:pt x="6313068" y="1269330"/>
                </a:cubicBezTo>
                <a:cubicBezTo>
                  <a:pt x="6332875" y="1277263"/>
                  <a:pt x="6332875" y="1277263"/>
                  <a:pt x="6332875" y="1277263"/>
                </a:cubicBezTo>
                <a:cubicBezTo>
                  <a:pt x="6344759" y="1273296"/>
                  <a:pt x="6344759" y="1273296"/>
                  <a:pt x="6344759" y="1273296"/>
                </a:cubicBezTo>
                <a:cubicBezTo>
                  <a:pt x="6348720" y="1281230"/>
                  <a:pt x="6348720" y="1281230"/>
                  <a:pt x="6348720" y="1281230"/>
                </a:cubicBezTo>
                <a:cubicBezTo>
                  <a:pt x="6332875" y="1285196"/>
                  <a:pt x="6332875" y="1285196"/>
                  <a:pt x="6332875" y="1285196"/>
                </a:cubicBezTo>
                <a:cubicBezTo>
                  <a:pt x="6364566" y="1316929"/>
                  <a:pt x="6364566" y="1316929"/>
                  <a:pt x="6364566" y="1316929"/>
                </a:cubicBezTo>
                <a:cubicBezTo>
                  <a:pt x="6360604" y="1324863"/>
                  <a:pt x="6368527" y="1316929"/>
                  <a:pt x="6380411" y="1316929"/>
                </a:cubicBezTo>
                <a:cubicBezTo>
                  <a:pt x="6376450" y="1305029"/>
                  <a:pt x="6376450" y="1305029"/>
                  <a:pt x="6376450" y="1305029"/>
                </a:cubicBezTo>
                <a:cubicBezTo>
                  <a:pt x="6364566" y="1305029"/>
                  <a:pt x="6364566" y="1305029"/>
                  <a:pt x="6364566" y="1305029"/>
                </a:cubicBezTo>
                <a:cubicBezTo>
                  <a:pt x="6364566" y="1301063"/>
                  <a:pt x="6372488" y="1301063"/>
                  <a:pt x="6368527" y="1297096"/>
                </a:cubicBezTo>
                <a:cubicBezTo>
                  <a:pt x="6360604" y="1293129"/>
                  <a:pt x="6360604" y="1293129"/>
                  <a:pt x="6360604" y="1293129"/>
                </a:cubicBezTo>
                <a:lnTo>
                  <a:pt x="6357303" y="1289824"/>
                </a:lnTo>
                <a:lnTo>
                  <a:pt x="6360109" y="1286684"/>
                </a:lnTo>
                <a:cubicBezTo>
                  <a:pt x="6362585" y="1283213"/>
                  <a:pt x="6366547" y="1279246"/>
                  <a:pt x="6376450" y="1285196"/>
                </a:cubicBezTo>
                <a:cubicBezTo>
                  <a:pt x="6372488" y="1293129"/>
                  <a:pt x="6372488" y="1293129"/>
                  <a:pt x="6372488" y="1293129"/>
                </a:cubicBezTo>
                <a:cubicBezTo>
                  <a:pt x="6388334" y="1316929"/>
                  <a:pt x="6388334" y="1316929"/>
                  <a:pt x="6388334" y="1316929"/>
                </a:cubicBezTo>
                <a:cubicBezTo>
                  <a:pt x="6388334" y="1328829"/>
                  <a:pt x="6388334" y="1328829"/>
                  <a:pt x="6388334" y="1328829"/>
                </a:cubicBezTo>
                <a:cubicBezTo>
                  <a:pt x="6404179" y="1340729"/>
                  <a:pt x="6404179" y="1340729"/>
                  <a:pt x="6404179" y="1340729"/>
                </a:cubicBezTo>
                <a:cubicBezTo>
                  <a:pt x="6416063" y="1340729"/>
                  <a:pt x="6416063" y="1340729"/>
                  <a:pt x="6416063" y="1340729"/>
                </a:cubicBezTo>
                <a:cubicBezTo>
                  <a:pt x="6408140" y="1360563"/>
                  <a:pt x="6408140" y="1360563"/>
                  <a:pt x="6408140" y="1360563"/>
                </a:cubicBezTo>
                <a:cubicBezTo>
                  <a:pt x="6396256" y="1352629"/>
                  <a:pt x="6396256" y="1352629"/>
                  <a:pt x="6396256" y="1352629"/>
                </a:cubicBezTo>
                <a:cubicBezTo>
                  <a:pt x="6384372" y="1356596"/>
                  <a:pt x="6400218" y="1336763"/>
                  <a:pt x="6384372" y="1360563"/>
                </a:cubicBezTo>
                <a:cubicBezTo>
                  <a:pt x="6392295" y="1364529"/>
                  <a:pt x="6392295" y="1364529"/>
                  <a:pt x="6392295" y="1364529"/>
                </a:cubicBezTo>
                <a:cubicBezTo>
                  <a:pt x="6388334" y="1364529"/>
                  <a:pt x="6388334" y="1364529"/>
                  <a:pt x="6388334" y="1364529"/>
                </a:cubicBezTo>
                <a:cubicBezTo>
                  <a:pt x="6388334" y="1360563"/>
                  <a:pt x="6368527" y="1388329"/>
                  <a:pt x="6408140" y="1364529"/>
                </a:cubicBezTo>
                <a:cubicBezTo>
                  <a:pt x="6420024" y="1368496"/>
                  <a:pt x="6420024" y="1368496"/>
                  <a:pt x="6420024" y="1368496"/>
                </a:cubicBezTo>
                <a:cubicBezTo>
                  <a:pt x="6431908" y="1360563"/>
                  <a:pt x="6431908" y="1360563"/>
                  <a:pt x="6431908" y="1360563"/>
                </a:cubicBezTo>
                <a:cubicBezTo>
                  <a:pt x="6443792" y="1376429"/>
                  <a:pt x="6443792" y="1376429"/>
                  <a:pt x="6443792" y="1376429"/>
                </a:cubicBezTo>
                <a:cubicBezTo>
                  <a:pt x="6439831" y="1384363"/>
                  <a:pt x="6439831" y="1384363"/>
                  <a:pt x="6439831" y="1384363"/>
                </a:cubicBezTo>
                <a:cubicBezTo>
                  <a:pt x="6443792" y="1392296"/>
                  <a:pt x="6443792" y="1392296"/>
                  <a:pt x="6443792" y="1392296"/>
                </a:cubicBezTo>
                <a:cubicBezTo>
                  <a:pt x="6439831" y="1400229"/>
                  <a:pt x="6439831" y="1400229"/>
                  <a:pt x="6439831" y="1400229"/>
                </a:cubicBezTo>
                <a:cubicBezTo>
                  <a:pt x="6404179" y="1400229"/>
                  <a:pt x="6404179" y="1400229"/>
                  <a:pt x="6404179" y="1400229"/>
                </a:cubicBezTo>
                <a:cubicBezTo>
                  <a:pt x="6404179" y="1404196"/>
                  <a:pt x="6399228" y="1404196"/>
                  <a:pt x="6396256" y="1405188"/>
                </a:cubicBezTo>
                <a:lnTo>
                  <a:pt x="6395999" y="1405536"/>
                </a:lnTo>
                <a:lnTo>
                  <a:pt x="6393286" y="1398742"/>
                </a:lnTo>
                <a:cubicBezTo>
                  <a:pt x="6392295" y="1396263"/>
                  <a:pt x="6392295" y="1396263"/>
                  <a:pt x="6392295" y="1396263"/>
                </a:cubicBezTo>
                <a:cubicBezTo>
                  <a:pt x="6400218" y="1396263"/>
                  <a:pt x="6412102" y="1392296"/>
                  <a:pt x="6404179" y="1380396"/>
                </a:cubicBezTo>
                <a:cubicBezTo>
                  <a:pt x="6372488" y="1376429"/>
                  <a:pt x="6372488" y="1376429"/>
                  <a:pt x="6372488" y="1376429"/>
                </a:cubicBezTo>
                <a:cubicBezTo>
                  <a:pt x="6360604" y="1380396"/>
                  <a:pt x="6360604" y="1380396"/>
                  <a:pt x="6360604" y="1380396"/>
                </a:cubicBezTo>
                <a:lnTo>
                  <a:pt x="6353424" y="1380396"/>
                </a:lnTo>
                <a:lnTo>
                  <a:pt x="6363699" y="1377607"/>
                </a:lnTo>
                <a:cubicBezTo>
                  <a:pt x="6388581" y="1370727"/>
                  <a:pt x="6338817" y="1383371"/>
                  <a:pt x="6344759" y="1380396"/>
                </a:cubicBezTo>
                <a:cubicBezTo>
                  <a:pt x="6344759" y="1380396"/>
                  <a:pt x="6344759" y="1380396"/>
                  <a:pt x="6346740" y="1380396"/>
                </a:cubicBezTo>
                <a:lnTo>
                  <a:pt x="6353424" y="1380396"/>
                </a:lnTo>
                <a:lnTo>
                  <a:pt x="6344434" y="1382836"/>
                </a:lnTo>
                <a:cubicBezTo>
                  <a:pt x="6335537" y="1385230"/>
                  <a:pt x="6323962" y="1388329"/>
                  <a:pt x="6309107" y="1392296"/>
                </a:cubicBezTo>
                <a:cubicBezTo>
                  <a:pt x="6309107" y="1400229"/>
                  <a:pt x="6309107" y="1400229"/>
                  <a:pt x="6309107" y="1400229"/>
                </a:cubicBezTo>
                <a:cubicBezTo>
                  <a:pt x="6336836" y="1408162"/>
                  <a:pt x="6336836" y="1408162"/>
                  <a:pt x="6336836" y="1408162"/>
                </a:cubicBezTo>
                <a:cubicBezTo>
                  <a:pt x="6336836" y="1400229"/>
                  <a:pt x="6336836" y="1400229"/>
                  <a:pt x="6336836" y="1400229"/>
                </a:cubicBezTo>
                <a:cubicBezTo>
                  <a:pt x="6368527" y="1412129"/>
                  <a:pt x="6368527" y="1412129"/>
                  <a:pt x="6368527" y="1412129"/>
                </a:cubicBezTo>
                <a:cubicBezTo>
                  <a:pt x="6384372" y="1400229"/>
                  <a:pt x="6384372" y="1400229"/>
                  <a:pt x="6384372" y="1400229"/>
                </a:cubicBezTo>
                <a:cubicBezTo>
                  <a:pt x="6380411" y="1416096"/>
                  <a:pt x="6380411" y="1416096"/>
                  <a:pt x="6380411" y="1416096"/>
                </a:cubicBezTo>
                <a:cubicBezTo>
                  <a:pt x="6388334" y="1416096"/>
                  <a:pt x="6388334" y="1416096"/>
                  <a:pt x="6388334" y="1416096"/>
                </a:cubicBezTo>
                <a:cubicBezTo>
                  <a:pt x="6388334" y="1424029"/>
                  <a:pt x="6388334" y="1424029"/>
                  <a:pt x="6388334" y="1424029"/>
                </a:cubicBezTo>
                <a:cubicBezTo>
                  <a:pt x="6404179" y="1435929"/>
                  <a:pt x="6404179" y="1435929"/>
                  <a:pt x="6404179" y="1435929"/>
                </a:cubicBezTo>
                <a:cubicBezTo>
                  <a:pt x="6400218" y="1435929"/>
                  <a:pt x="6400218" y="1435929"/>
                  <a:pt x="6400218" y="1435929"/>
                </a:cubicBezTo>
                <a:cubicBezTo>
                  <a:pt x="6408140" y="1443862"/>
                  <a:pt x="6408140" y="1443862"/>
                  <a:pt x="6408140" y="1443862"/>
                </a:cubicBezTo>
                <a:cubicBezTo>
                  <a:pt x="6412102" y="1427996"/>
                  <a:pt x="6412102" y="1427996"/>
                  <a:pt x="6412102" y="1427996"/>
                </a:cubicBezTo>
                <a:cubicBezTo>
                  <a:pt x="6420024" y="1427996"/>
                  <a:pt x="6420024" y="1427996"/>
                  <a:pt x="6420024" y="1427996"/>
                </a:cubicBezTo>
                <a:cubicBezTo>
                  <a:pt x="6423986" y="1447829"/>
                  <a:pt x="6423986" y="1447829"/>
                  <a:pt x="6423986" y="1447829"/>
                </a:cubicBezTo>
                <a:cubicBezTo>
                  <a:pt x="6412102" y="1447829"/>
                  <a:pt x="6412102" y="1447829"/>
                  <a:pt x="6412102" y="1447829"/>
                </a:cubicBezTo>
                <a:cubicBezTo>
                  <a:pt x="6408140" y="1447829"/>
                  <a:pt x="6408140" y="1447829"/>
                  <a:pt x="6408140" y="1447829"/>
                </a:cubicBezTo>
                <a:cubicBezTo>
                  <a:pt x="6404179" y="1463696"/>
                  <a:pt x="6404179" y="1463696"/>
                  <a:pt x="6404179" y="1463696"/>
                </a:cubicBezTo>
                <a:cubicBezTo>
                  <a:pt x="6416063" y="1459729"/>
                  <a:pt x="6416063" y="1459729"/>
                  <a:pt x="6416063" y="1459729"/>
                </a:cubicBezTo>
                <a:cubicBezTo>
                  <a:pt x="6427947" y="1467662"/>
                  <a:pt x="6427947" y="1467662"/>
                  <a:pt x="6427947" y="1467662"/>
                </a:cubicBezTo>
                <a:cubicBezTo>
                  <a:pt x="6416063" y="1471629"/>
                  <a:pt x="6416063" y="1471629"/>
                  <a:pt x="6416063" y="1471629"/>
                </a:cubicBezTo>
                <a:cubicBezTo>
                  <a:pt x="6404179" y="1467662"/>
                  <a:pt x="6404179" y="1467662"/>
                  <a:pt x="6404179" y="1467662"/>
                </a:cubicBezTo>
                <a:cubicBezTo>
                  <a:pt x="6392295" y="1471629"/>
                  <a:pt x="6392295" y="1471629"/>
                  <a:pt x="6392295" y="1471629"/>
                </a:cubicBezTo>
                <a:cubicBezTo>
                  <a:pt x="6388334" y="1475596"/>
                  <a:pt x="6388334" y="1475596"/>
                  <a:pt x="6388334" y="1475596"/>
                </a:cubicBezTo>
                <a:cubicBezTo>
                  <a:pt x="6400218" y="1479562"/>
                  <a:pt x="6380411" y="1475596"/>
                  <a:pt x="6392295" y="1483529"/>
                </a:cubicBezTo>
                <a:cubicBezTo>
                  <a:pt x="6404179" y="1479562"/>
                  <a:pt x="6404179" y="1479562"/>
                  <a:pt x="6404179" y="1479562"/>
                </a:cubicBezTo>
                <a:cubicBezTo>
                  <a:pt x="6408140" y="1483529"/>
                  <a:pt x="6408140" y="1483529"/>
                  <a:pt x="6408140" y="1483529"/>
                </a:cubicBezTo>
                <a:cubicBezTo>
                  <a:pt x="6435870" y="1483529"/>
                  <a:pt x="6408140" y="1451796"/>
                  <a:pt x="6443792" y="1483529"/>
                </a:cubicBezTo>
                <a:cubicBezTo>
                  <a:pt x="6463599" y="1475596"/>
                  <a:pt x="6463599" y="1475596"/>
                  <a:pt x="6463599" y="1475596"/>
                </a:cubicBezTo>
                <a:cubicBezTo>
                  <a:pt x="6471522" y="1463696"/>
                  <a:pt x="6471522" y="1463696"/>
                  <a:pt x="6471522" y="1463696"/>
                </a:cubicBezTo>
                <a:cubicBezTo>
                  <a:pt x="6475483" y="1471629"/>
                  <a:pt x="6475483" y="1471629"/>
                  <a:pt x="6475483" y="1471629"/>
                </a:cubicBezTo>
                <a:cubicBezTo>
                  <a:pt x="6479444" y="1467662"/>
                  <a:pt x="6479444" y="1467662"/>
                  <a:pt x="6479444" y="1467662"/>
                </a:cubicBezTo>
                <a:cubicBezTo>
                  <a:pt x="6487367" y="1471629"/>
                  <a:pt x="6487367" y="1471629"/>
                  <a:pt x="6487367" y="1471629"/>
                </a:cubicBezTo>
                <a:cubicBezTo>
                  <a:pt x="6475483" y="1483529"/>
                  <a:pt x="6475483" y="1483529"/>
                  <a:pt x="6475483" y="1483529"/>
                </a:cubicBezTo>
                <a:cubicBezTo>
                  <a:pt x="6451715" y="1491462"/>
                  <a:pt x="6451715" y="1491462"/>
                  <a:pt x="6451715" y="1491462"/>
                </a:cubicBezTo>
                <a:cubicBezTo>
                  <a:pt x="6471522" y="1495429"/>
                  <a:pt x="6471522" y="1495429"/>
                  <a:pt x="6471522" y="1495429"/>
                </a:cubicBezTo>
                <a:cubicBezTo>
                  <a:pt x="6431908" y="1543029"/>
                  <a:pt x="6431908" y="1543029"/>
                  <a:pt x="6431908" y="1543029"/>
                </a:cubicBezTo>
                <a:cubicBezTo>
                  <a:pt x="6423986" y="1562862"/>
                  <a:pt x="6423986" y="1562862"/>
                  <a:pt x="6423986" y="1562862"/>
                </a:cubicBezTo>
                <a:cubicBezTo>
                  <a:pt x="6420024" y="1558895"/>
                  <a:pt x="6420024" y="1558895"/>
                  <a:pt x="6420024" y="1558895"/>
                </a:cubicBezTo>
                <a:cubicBezTo>
                  <a:pt x="6404179" y="1566829"/>
                  <a:pt x="6404179" y="1566829"/>
                  <a:pt x="6404179" y="1566829"/>
                </a:cubicBezTo>
                <a:lnTo>
                  <a:pt x="6401332" y="1575382"/>
                </a:lnTo>
                <a:lnTo>
                  <a:pt x="6401332" y="1575382"/>
                </a:lnTo>
                <a:cubicBezTo>
                  <a:pt x="6399970" y="1575010"/>
                  <a:pt x="6397247" y="1574762"/>
                  <a:pt x="6392295" y="1574762"/>
                </a:cubicBezTo>
                <a:cubicBezTo>
                  <a:pt x="6388334" y="1582695"/>
                  <a:pt x="6388334" y="1582695"/>
                  <a:pt x="6388334" y="1582695"/>
                </a:cubicBezTo>
                <a:cubicBezTo>
                  <a:pt x="6376450" y="1578729"/>
                  <a:pt x="6376450" y="1578729"/>
                  <a:pt x="6376450" y="1578729"/>
                </a:cubicBezTo>
                <a:cubicBezTo>
                  <a:pt x="6376450" y="1602529"/>
                  <a:pt x="6376450" y="1602529"/>
                  <a:pt x="6376450" y="1602529"/>
                </a:cubicBezTo>
                <a:cubicBezTo>
                  <a:pt x="6352682" y="1602529"/>
                  <a:pt x="6352682" y="1602529"/>
                  <a:pt x="6352682" y="1602529"/>
                </a:cubicBezTo>
                <a:cubicBezTo>
                  <a:pt x="6360604" y="1614428"/>
                  <a:pt x="6360604" y="1614428"/>
                  <a:pt x="6360604" y="1614428"/>
                </a:cubicBezTo>
                <a:cubicBezTo>
                  <a:pt x="6336836" y="1634262"/>
                  <a:pt x="6336836" y="1634262"/>
                  <a:pt x="6336836" y="1634262"/>
                </a:cubicBezTo>
                <a:cubicBezTo>
                  <a:pt x="6340798" y="1642195"/>
                  <a:pt x="6340798" y="1642195"/>
                  <a:pt x="6340798" y="1642195"/>
                </a:cubicBezTo>
                <a:cubicBezTo>
                  <a:pt x="6348720" y="1638228"/>
                  <a:pt x="6348720" y="1638228"/>
                  <a:pt x="6348720" y="1638228"/>
                </a:cubicBezTo>
                <a:lnTo>
                  <a:pt x="6351493" y="1638228"/>
                </a:lnTo>
                <a:lnTo>
                  <a:pt x="6352682" y="1642195"/>
                </a:lnTo>
                <a:cubicBezTo>
                  <a:pt x="6376450" y="1634262"/>
                  <a:pt x="6376450" y="1634262"/>
                  <a:pt x="6376450" y="1634262"/>
                </a:cubicBezTo>
                <a:cubicBezTo>
                  <a:pt x="6384372" y="1630295"/>
                  <a:pt x="6384372" y="1630295"/>
                  <a:pt x="6384372" y="1630295"/>
                </a:cubicBezTo>
                <a:cubicBezTo>
                  <a:pt x="6392295" y="1642195"/>
                  <a:pt x="6392295" y="1642195"/>
                  <a:pt x="6392295" y="1642195"/>
                </a:cubicBezTo>
                <a:cubicBezTo>
                  <a:pt x="6416063" y="1638228"/>
                  <a:pt x="6416063" y="1638228"/>
                  <a:pt x="6416063" y="1638228"/>
                </a:cubicBezTo>
                <a:cubicBezTo>
                  <a:pt x="6435870" y="1630295"/>
                  <a:pt x="6376450" y="1622362"/>
                  <a:pt x="6431908" y="1626328"/>
                </a:cubicBezTo>
                <a:cubicBezTo>
                  <a:pt x="6435870" y="1630295"/>
                  <a:pt x="6435870" y="1630295"/>
                  <a:pt x="6435870" y="1630295"/>
                </a:cubicBezTo>
                <a:cubicBezTo>
                  <a:pt x="6447754" y="1622362"/>
                  <a:pt x="6447754" y="1622362"/>
                  <a:pt x="6447754" y="1622362"/>
                </a:cubicBezTo>
                <a:cubicBezTo>
                  <a:pt x="6455676" y="1634262"/>
                  <a:pt x="6455676" y="1634262"/>
                  <a:pt x="6455676" y="1634262"/>
                </a:cubicBezTo>
                <a:cubicBezTo>
                  <a:pt x="6447754" y="1638228"/>
                  <a:pt x="6447754" y="1638228"/>
                  <a:pt x="6447754" y="1638228"/>
                </a:cubicBezTo>
                <a:cubicBezTo>
                  <a:pt x="6459638" y="1638228"/>
                  <a:pt x="6459638" y="1638228"/>
                  <a:pt x="6459638" y="1638228"/>
                </a:cubicBezTo>
                <a:cubicBezTo>
                  <a:pt x="6463599" y="1630295"/>
                  <a:pt x="6463599" y="1630295"/>
                  <a:pt x="6463599" y="1630295"/>
                </a:cubicBezTo>
                <a:cubicBezTo>
                  <a:pt x="6475483" y="1618395"/>
                  <a:pt x="6475483" y="1618395"/>
                  <a:pt x="6475483" y="1618395"/>
                </a:cubicBezTo>
                <a:cubicBezTo>
                  <a:pt x="6475483" y="1622362"/>
                  <a:pt x="6475483" y="1622362"/>
                  <a:pt x="6475483" y="1622362"/>
                </a:cubicBezTo>
                <a:cubicBezTo>
                  <a:pt x="6499251" y="1626328"/>
                  <a:pt x="6499251" y="1626328"/>
                  <a:pt x="6499251" y="1626328"/>
                </a:cubicBezTo>
                <a:cubicBezTo>
                  <a:pt x="6526980" y="1642195"/>
                  <a:pt x="6483406" y="1594595"/>
                  <a:pt x="6534903" y="1622362"/>
                </a:cubicBezTo>
                <a:cubicBezTo>
                  <a:pt x="6538864" y="1622362"/>
                  <a:pt x="6542826" y="1626328"/>
                  <a:pt x="6546787" y="1622362"/>
                </a:cubicBezTo>
                <a:cubicBezTo>
                  <a:pt x="6542826" y="1638228"/>
                  <a:pt x="6542826" y="1638228"/>
                  <a:pt x="6542826" y="1638228"/>
                </a:cubicBezTo>
                <a:cubicBezTo>
                  <a:pt x="6534903" y="1638228"/>
                  <a:pt x="6534903" y="1638228"/>
                  <a:pt x="6534903" y="1638228"/>
                </a:cubicBezTo>
                <a:cubicBezTo>
                  <a:pt x="6538864" y="1650128"/>
                  <a:pt x="6538864" y="1650128"/>
                  <a:pt x="6538864" y="1650128"/>
                </a:cubicBezTo>
                <a:cubicBezTo>
                  <a:pt x="6538864" y="1662028"/>
                  <a:pt x="6562632" y="1650128"/>
                  <a:pt x="6550748" y="1665995"/>
                </a:cubicBezTo>
                <a:cubicBezTo>
                  <a:pt x="6538864" y="1658062"/>
                  <a:pt x="6538864" y="1658062"/>
                  <a:pt x="6538864" y="1658062"/>
                </a:cubicBezTo>
                <a:cubicBezTo>
                  <a:pt x="6534903" y="1662028"/>
                  <a:pt x="6534903" y="1662028"/>
                  <a:pt x="6534903" y="1662028"/>
                </a:cubicBezTo>
                <a:cubicBezTo>
                  <a:pt x="6542826" y="1677895"/>
                  <a:pt x="6542826" y="1677895"/>
                  <a:pt x="6542826" y="1677895"/>
                </a:cubicBezTo>
                <a:cubicBezTo>
                  <a:pt x="6562632" y="1677895"/>
                  <a:pt x="6562632" y="1677895"/>
                  <a:pt x="6562632" y="1677895"/>
                </a:cubicBezTo>
                <a:cubicBezTo>
                  <a:pt x="6554710" y="1685828"/>
                  <a:pt x="6554710" y="1685828"/>
                  <a:pt x="6554710" y="1685828"/>
                </a:cubicBezTo>
                <a:cubicBezTo>
                  <a:pt x="6574516" y="1697728"/>
                  <a:pt x="6574516" y="1697728"/>
                  <a:pt x="6574516" y="1697728"/>
                </a:cubicBezTo>
                <a:cubicBezTo>
                  <a:pt x="6574516" y="1700703"/>
                  <a:pt x="6565603" y="1699216"/>
                  <a:pt x="6569503" y="1701633"/>
                </a:cubicBezTo>
                <a:lnTo>
                  <a:pt x="6570559" y="1702107"/>
                </a:lnTo>
                <a:lnTo>
                  <a:pt x="6566594" y="1701695"/>
                </a:lnTo>
                <a:lnTo>
                  <a:pt x="6554260" y="1714046"/>
                </a:lnTo>
                <a:lnTo>
                  <a:pt x="6553534" y="1713657"/>
                </a:lnTo>
                <a:cubicBezTo>
                  <a:pt x="6550501" y="1712851"/>
                  <a:pt x="6544806" y="1711612"/>
                  <a:pt x="6534903" y="1709628"/>
                </a:cubicBezTo>
                <a:cubicBezTo>
                  <a:pt x="6530942" y="1713595"/>
                  <a:pt x="6530942" y="1713595"/>
                  <a:pt x="6530942" y="1713595"/>
                </a:cubicBezTo>
                <a:lnTo>
                  <a:pt x="6536884" y="1719545"/>
                </a:lnTo>
                <a:lnTo>
                  <a:pt x="6530942" y="1721528"/>
                </a:lnTo>
                <a:cubicBezTo>
                  <a:pt x="6530942" y="1721528"/>
                  <a:pt x="6530942" y="1721528"/>
                  <a:pt x="6531932" y="1721528"/>
                </a:cubicBezTo>
                <a:lnTo>
                  <a:pt x="6536802" y="1721528"/>
                </a:lnTo>
                <a:lnTo>
                  <a:pt x="6530942" y="1729461"/>
                </a:lnTo>
                <a:cubicBezTo>
                  <a:pt x="6499746" y="1729461"/>
                  <a:pt x="6547406" y="1711240"/>
                  <a:pt x="6517348" y="1719971"/>
                </a:cubicBezTo>
                <a:lnTo>
                  <a:pt x="6508589" y="1722645"/>
                </a:lnTo>
                <a:lnTo>
                  <a:pt x="6508659" y="1722520"/>
                </a:lnTo>
                <a:lnTo>
                  <a:pt x="6508001" y="1722824"/>
                </a:lnTo>
                <a:lnTo>
                  <a:pt x="6499251" y="1725495"/>
                </a:lnTo>
                <a:cubicBezTo>
                  <a:pt x="6499251" y="1726486"/>
                  <a:pt x="6500984" y="1725991"/>
                  <a:pt x="6503027" y="1725123"/>
                </a:cubicBezTo>
                <a:lnTo>
                  <a:pt x="6508001" y="1722824"/>
                </a:lnTo>
                <a:lnTo>
                  <a:pt x="6508589" y="1722645"/>
                </a:lnTo>
                <a:lnTo>
                  <a:pt x="6507607" y="1724379"/>
                </a:lnTo>
                <a:cubicBezTo>
                  <a:pt x="6505193" y="1726486"/>
                  <a:pt x="6500241" y="1730453"/>
                  <a:pt x="6491328" y="1737395"/>
                </a:cubicBezTo>
                <a:cubicBezTo>
                  <a:pt x="6491328" y="1741361"/>
                  <a:pt x="6491328" y="1741361"/>
                  <a:pt x="6491328" y="1741361"/>
                </a:cubicBezTo>
                <a:cubicBezTo>
                  <a:pt x="6503212" y="1737395"/>
                  <a:pt x="6503212" y="1737395"/>
                  <a:pt x="6503212" y="1737395"/>
                </a:cubicBezTo>
                <a:cubicBezTo>
                  <a:pt x="6495290" y="1753261"/>
                  <a:pt x="6495290" y="1753261"/>
                  <a:pt x="6495290" y="1753261"/>
                </a:cubicBezTo>
                <a:cubicBezTo>
                  <a:pt x="6499251" y="1753261"/>
                  <a:pt x="6499251" y="1753261"/>
                  <a:pt x="6499251" y="1753261"/>
                </a:cubicBezTo>
                <a:cubicBezTo>
                  <a:pt x="6471522" y="1765161"/>
                  <a:pt x="6471522" y="1765161"/>
                  <a:pt x="6471522" y="1765161"/>
                </a:cubicBezTo>
                <a:cubicBezTo>
                  <a:pt x="6459638" y="1781028"/>
                  <a:pt x="6459638" y="1781028"/>
                  <a:pt x="6459638" y="1781028"/>
                </a:cubicBezTo>
                <a:cubicBezTo>
                  <a:pt x="6447754" y="1781028"/>
                  <a:pt x="6447754" y="1781028"/>
                  <a:pt x="6447754" y="1781028"/>
                </a:cubicBezTo>
                <a:cubicBezTo>
                  <a:pt x="6443792" y="1773095"/>
                  <a:pt x="6443792" y="1773095"/>
                  <a:pt x="6443792" y="1773095"/>
                </a:cubicBezTo>
                <a:cubicBezTo>
                  <a:pt x="6439831" y="1769128"/>
                  <a:pt x="6439831" y="1769128"/>
                  <a:pt x="6439831" y="1769128"/>
                </a:cubicBezTo>
                <a:lnTo>
                  <a:pt x="6424985" y="1778047"/>
                </a:lnTo>
                <a:lnTo>
                  <a:pt x="6425038" y="1777681"/>
                </a:lnTo>
                <a:cubicBezTo>
                  <a:pt x="6424481" y="1774334"/>
                  <a:pt x="6420024" y="1781028"/>
                  <a:pt x="6420024" y="1781028"/>
                </a:cubicBezTo>
                <a:cubicBezTo>
                  <a:pt x="6420024" y="1781028"/>
                  <a:pt x="6420024" y="1781028"/>
                  <a:pt x="6422500" y="1779541"/>
                </a:cubicBezTo>
                <a:lnTo>
                  <a:pt x="6424985" y="1778047"/>
                </a:lnTo>
                <a:lnTo>
                  <a:pt x="6423986" y="1784995"/>
                </a:lnTo>
                <a:cubicBezTo>
                  <a:pt x="6431908" y="1781028"/>
                  <a:pt x="6431908" y="1781028"/>
                  <a:pt x="6431908" y="1781028"/>
                </a:cubicBezTo>
                <a:cubicBezTo>
                  <a:pt x="6455676" y="1788961"/>
                  <a:pt x="6455676" y="1788961"/>
                  <a:pt x="6455676" y="1788961"/>
                </a:cubicBezTo>
                <a:cubicBezTo>
                  <a:pt x="6447754" y="1796895"/>
                  <a:pt x="6447754" y="1796895"/>
                  <a:pt x="6447754" y="1796895"/>
                </a:cubicBezTo>
                <a:cubicBezTo>
                  <a:pt x="6451715" y="1796895"/>
                  <a:pt x="6459638" y="1788961"/>
                  <a:pt x="6455676" y="1800861"/>
                </a:cubicBezTo>
                <a:cubicBezTo>
                  <a:pt x="6439831" y="1816728"/>
                  <a:pt x="6439831" y="1816728"/>
                  <a:pt x="6439831" y="1816728"/>
                </a:cubicBezTo>
                <a:cubicBezTo>
                  <a:pt x="6439831" y="1808795"/>
                  <a:pt x="6439831" y="1808795"/>
                  <a:pt x="6439831" y="1808795"/>
                </a:cubicBezTo>
                <a:cubicBezTo>
                  <a:pt x="6429928" y="1810778"/>
                  <a:pt x="6424976" y="1811770"/>
                  <a:pt x="6422500" y="1812265"/>
                </a:cubicBezTo>
                <a:lnTo>
                  <a:pt x="6421285" y="1812509"/>
                </a:lnTo>
                <a:lnTo>
                  <a:pt x="6422047" y="1811314"/>
                </a:lnTo>
                <a:lnTo>
                  <a:pt x="6422191" y="1811212"/>
                </a:lnTo>
                <a:cubicBezTo>
                  <a:pt x="6424543" y="1808113"/>
                  <a:pt x="6427638" y="1802783"/>
                  <a:pt x="6425038" y="1806625"/>
                </a:cubicBezTo>
                <a:lnTo>
                  <a:pt x="6422047" y="1811314"/>
                </a:lnTo>
                <a:lnTo>
                  <a:pt x="6420024" y="1812761"/>
                </a:lnTo>
                <a:lnTo>
                  <a:pt x="6421285" y="1812509"/>
                </a:lnTo>
                <a:lnTo>
                  <a:pt x="6416063" y="1820695"/>
                </a:lnTo>
                <a:cubicBezTo>
                  <a:pt x="6408140" y="1820695"/>
                  <a:pt x="6408140" y="1820695"/>
                  <a:pt x="6408140" y="1820695"/>
                </a:cubicBezTo>
                <a:lnTo>
                  <a:pt x="6408140" y="1824165"/>
                </a:lnTo>
                <a:lnTo>
                  <a:pt x="6406160" y="1824661"/>
                </a:lnTo>
                <a:cubicBezTo>
                  <a:pt x="6406160" y="1826644"/>
                  <a:pt x="6408140" y="1830611"/>
                  <a:pt x="6408140" y="1828628"/>
                </a:cubicBezTo>
                <a:cubicBezTo>
                  <a:pt x="6408140" y="1828628"/>
                  <a:pt x="6408140" y="1828628"/>
                  <a:pt x="6408140" y="1827636"/>
                </a:cubicBezTo>
                <a:lnTo>
                  <a:pt x="6408140" y="1824165"/>
                </a:lnTo>
                <a:lnTo>
                  <a:pt x="6408141" y="1824165"/>
                </a:lnTo>
                <a:cubicBezTo>
                  <a:pt x="6409626" y="1825157"/>
                  <a:pt x="6412102" y="1827636"/>
                  <a:pt x="6416063" y="1832594"/>
                </a:cubicBezTo>
                <a:cubicBezTo>
                  <a:pt x="6416063" y="1840528"/>
                  <a:pt x="6416063" y="1840528"/>
                  <a:pt x="6416063" y="1840528"/>
                </a:cubicBezTo>
                <a:cubicBezTo>
                  <a:pt x="6384372" y="1836561"/>
                  <a:pt x="6384372" y="1836561"/>
                  <a:pt x="6384372" y="1836561"/>
                </a:cubicBezTo>
                <a:cubicBezTo>
                  <a:pt x="6384372" y="1840528"/>
                  <a:pt x="6368527" y="1840528"/>
                  <a:pt x="6376450" y="1836561"/>
                </a:cubicBezTo>
                <a:cubicBezTo>
                  <a:pt x="6392295" y="1828628"/>
                  <a:pt x="6392295" y="1828628"/>
                  <a:pt x="6392295" y="1828628"/>
                </a:cubicBezTo>
                <a:cubicBezTo>
                  <a:pt x="6392295" y="1824661"/>
                  <a:pt x="6392295" y="1824661"/>
                  <a:pt x="6392295" y="1824661"/>
                </a:cubicBezTo>
                <a:cubicBezTo>
                  <a:pt x="6348720" y="1824661"/>
                  <a:pt x="6348720" y="1824661"/>
                  <a:pt x="6348720" y="1824661"/>
                </a:cubicBezTo>
                <a:cubicBezTo>
                  <a:pt x="6332875" y="1836561"/>
                  <a:pt x="6332875" y="1836561"/>
                  <a:pt x="6332875" y="1836561"/>
                </a:cubicBezTo>
                <a:cubicBezTo>
                  <a:pt x="6336836" y="1840528"/>
                  <a:pt x="6297223" y="1840528"/>
                  <a:pt x="6344759" y="1844494"/>
                </a:cubicBezTo>
                <a:cubicBezTo>
                  <a:pt x="6340798" y="1844494"/>
                  <a:pt x="6344759" y="1848461"/>
                  <a:pt x="6340798" y="1848461"/>
                </a:cubicBezTo>
                <a:cubicBezTo>
                  <a:pt x="6320991" y="1844494"/>
                  <a:pt x="6320991" y="1844494"/>
                  <a:pt x="6320991" y="1844494"/>
                </a:cubicBezTo>
                <a:cubicBezTo>
                  <a:pt x="6313068" y="1860361"/>
                  <a:pt x="6313068" y="1860361"/>
                  <a:pt x="6313068" y="1860361"/>
                </a:cubicBezTo>
                <a:cubicBezTo>
                  <a:pt x="6305146" y="1860361"/>
                  <a:pt x="6305146" y="1860361"/>
                  <a:pt x="6305146" y="1860361"/>
                </a:cubicBezTo>
                <a:cubicBezTo>
                  <a:pt x="6241764" y="1900028"/>
                  <a:pt x="6241764" y="1900028"/>
                  <a:pt x="6241764" y="1900028"/>
                </a:cubicBezTo>
                <a:cubicBezTo>
                  <a:pt x="6233842" y="1904986"/>
                  <a:pt x="6227900" y="1908705"/>
                  <a:pt x="6223443" y="1911494"/>
                </a:cubicBezTo>
                <a:lnTo>
                  <a:pt x="6216537" y="1915816"/>
                </a:lnTo>
                <a:lnTo>
                  <a:pt x="6220472" y="1912919"/>
                </a:lnTo>
                <a:cubicBezTo>
                  <a:pt x="6223938" y="1909944"/>
                  <a:pt x="6221958" y="1909944"/>
                  <a:pt x="6198190" y="1923828"/>
                </a:cubicBezTo>
                <a:cubicBezTo>
                  <a:pt x="6217996" y="1931761"/>
                  <a:pt x="6217996" y="1931761"/>
                  <a:pt x="6217996" y="1931761"/>
                </a:cubicBezTo>
                <a:cubicBezTo>
                  <a:pt x="6221958" y="1931761"/>
                  <a:pt x="6202151" y="1943661"/>
                  <a:pt x="6225919" y="1927794"/>
                </a:cubicBezTo>
                <a:cubicBezTo>
                  <a:pt x="6221958" y="1923828"/>
                  <a:pt x="6221958" y="1923828"/>
                  <a:pt x="6221958" y="1923828"/>
                </a:cubicBezTo>
                <a:cubicBezTo>
                  <a:pt x="6229880" y="1919861"/>
                  <a:pt x="6229880" y="1919861"/>
                  <a:pt x="6229880" y="1919861"/>
                </a:cubicBezTo>
                <a:cubicBezTo>
                  <a:pt x="6233842" y="1923828"/>
                  <a:pt x="6233842" y="1923828"/>
                  <a:pt x="6233842" y="1923828"/>
                </a:cubicBezTo>
                <a:cubicBezTo>
                  <a:pt x="6245726" y="1915894"/>
                  <a:pt x="6245726" y="1915894"/>
                  <a:pt x="6245726" y="1915894"/>
                </a:cubicBezTo>
                <a:cubicBezTo>
                  <a:pt x="6249687" y="1919861"/>
                  <a:pt x="6249687" y="1919861"/>
                  <a:pt x="6249687" y="1919861"/>
                </a:cubicBezTo>
                <a:cubicBezTo>
                  <a:pt x="6245726" y="1915894"/>
                  <a:pt x="6249687" y="1919861"/>
                  <a:pt x="6257610" y="1911928"/>
                </a:cubicBezTo>
                <a:cubicBezTo>
                  <a:pt x="6257610" y="1919861"/>
                  <a:pt x="6257610" y="1919861"/>
                  <a:pt x="6257610" y="1919861"/>
                </a:cubicBezTo>
                <a:cubicBezTo>
                  <a:pt x="6261571" y="1919861"/>
                  <a:pt x="6261571" y="1919861"/>
                  <a:pt x="6261571" y="1919861"/>
                </a:cubicBezTo>
                <a:cubicBezTo>
                  <a:pt x="6265532" y="1915894"/>
                  <a:pt x="6273455" y="1915894"/>
                  <a:pt x="6277416" y="1907961"/>
                </a:cubicBezTo>
                <a:cubicBezTo>
                  <a:pt x="6265532" y="1892094"/>
                  <a:pt x="6261571" y="1915894"/>
                  <a:pt x="6249687" y="1911928"/>
                </a:cubicBezTo>
                <a:cubicBezTo>
                  <a:pt x="6245726" y="1903994"/>
                  <a:pt x="6257610" y="1907961"/>
                  <a:pt x="6249687" y="1903994"/>
                </a:cubicBezTo>
                <a:cubicBezTo>
                  <a:pt x="6273455" y="1907961"/>
                  <a:pt x="6241764" y="1884161"/>
                  <a:pt x="6277416" y="1903994"/>
                </a:cubicBezTo>
                <a:cubicBezTo>
                  <a:pt x="6281378" y="1892094"/>
                  <a:pt x="6281378" y="1892094"/>
                  <a:pt x="6281378" y="1892094"/>
                </a:cubicBezTo>
                <a:cubicBezTo>
                  <a:pt x="6293262" y="1892094"/>
                  <a:pt x="6293262" y="1892094"/>
                  <a:pt x="6293262" y="1892094"/>
                </a:cubicBezTo>
                <a:cubicBezTo>
                  <a:pt x="6281378" y="1903994"/>
                  <a:pt x="6281378" y="1903994"/>
                  <a:pt x="6281378" y="1903994"/>
                </a:cubicBezTo>
                <a:cubicBezTo>
                  <a:pt x="6320991" y="1900028"/>
                  <a:pt x="6320991" y="1900028"/>
                  <a:pt x="6320991" y="1900028"/>
                </a:cubicBezTo>
                <a:cubicBezTo>
                  <a:pt x="6317030" y="1884161"/>
                  <a:pt x="6317030" y="1884161"/>
                  <a:pt x="6317030" y="1884161"/>
                </a:cubicBezTo>
                <a:cubicBezTo>
                  <a:pt x="6344759" y="1896061"/>
                  <a:pt x="6332875" y="1868294"/>
                  <a:pt x="6364566" y="1876228"/>
                </a:cubicBezTo>
                <a:cubicBezTo>
                  <a:pt x="6380411" y="1876228"/>
                  <a:pt x="6380411" y="1876228"/>
                  <a:pt x="6380411" y="1876228"/>
                </a:cubicBezTo>
                <a:cubicBezTo>
                  <a:pt x="6380411" y="1876228"/>
                  <a:pt x="6392295" y="1876228"/>
                  <a:pt x="6376450" y="1880194"/>
                </a:cubicBezTo>
                <a:cubicBezTo>
                  <a:pt x="6384372" y="1884161"/>
                  <a:pt x="6384372" y="1884161"/>
                  <a:pt x="6384372" y="1884161"/>
                </a:cubicBezTo>
                <a:cubicBezTo>
                  <a:pt x="6416063" y="1872261"/>
                  <a:pt x="6416063" y="1872261"/>
                  <a:pt x="6416063" y="1872261"/>
                </a:cubicBezTo>
                <a:cubicBezTo>
                  <a:pt x="6475483" y="1856394"/>
                  <a:pt x="6475483" y="1856394"/>
                  <a:pt x="6475483" y="1856394"/>
                </a:cubicBezTo>
                <a:cubicBezTo>
                  <a:pt x="6511135" y="1852428"/>
                  <a:pt x="6511135" y="1852428"/>
                  <a:pt x="6511135" y="1852428"/>
                </a:cubicBezTo>
                <a:cubicBezTo>
                  <a:pt x="6546787" y="1836561"/>
                  <a:pt x="6546787" y="1836561"/>
                  <a:pt x="6546787" y="1836561"/>
                </a:cubicBezTo>
                <a:cubicBezTo>
                  <a:pt x="6602246" y="1824661"/>
                  <a:pt x="6602246" y="1824661"/>
                  <a:pt x="6602246" y="1824661"/>
                </a:cubicBezTo>
                <a:cubicBezTo>
                  <a:pt x="6610168" y="1820695"/>
                  <a:pt x="6610168" y="1820695"/>
                  <a:pt x="6610168" y="1820695"/>
                </a:cubicBezTo>
                <a:cubicBezTo>
                  <a:pt x="6620072" y="1824661"/>
                  <a:pt x="6625023" y="1826644"/>
                  <a:pt x="6627499" y="1827636"/>
                </a:cubicBezTo>
                <a:lnTo>
                  <a:pt x="6629546" y="1828456"/>
                </a:lnTo>
                <a:lnTo>
                  <a:pt x="6618091" y="1827140"/>
                </a:lnTo>
                <a:cubicBezTo>
                  <a:pt x="6614625" y="1827388"/>
                  <a:pt x="6613635" y="1828256"/>
                  <a:pt x="6619453" y="1829310"/>
                </a:cubicBezTo>
                <a:lnTo>
                  <a:pt x="6632211" y="1830788"/>
                </a:lnTo>
                <a:lnTo>
                  <a:pt x="6633936" y="1836561"/>
                </a:lnTo>
                <a:cubicBezTo>
                  <a:pt x="6633936" y="1836561"/>
                  <a:pt x="6633936" y="1836561"/>
                  <a:pt x="6634431" y="1834578"/>
                </a:cubicBezTo>
                <a:lnTo>
                  <a:pt x="6635309" y="1831061"/>
                </a:lnTo>
                <a:lnTo>
                  <a:pt x="6658000" y="1832381"/>
                </a:lnTo>
                <a:lnTo>
                  <a:pt x="6657704" y="1832594"/>
                </a:lnTo>
                <a:cubicBezTo>
                  <a:pt x="6673550" y="1844494"/>
                  <a:pt x="6673550" y="1844494"/>
                  <a:pt x="6673550" y="1844494"/>
                </a:cubicBezTo>
                <a:cubicBezTo>
                  <a:pt x="6665627" y="1848461"/>
                  <a:pt x="6665627" y="1848461"/>
                  <a:pt x="6665627" y="1848461"/>
                </a:cubicBezTo>
                <a:cubicBezTo>
                  <a:pt x="6661666" y="1844494"/>
                  <a:pt x="6661666" y="1844494"/>
                  <a:pt x="6661666" y="1844494"/>
                </a:cubicBezTo>
                <a:cubicBezTo>
                  <a:pt x="6622052" y="1876228"/>
                  <a:pt x="6622052" y="1876228"/>
                  <a:pt x="6622052" y="1876228"/>
                </a:cubicBezTo>
                <a:cubicBezTo>
                  <a:pt x="6602246" y="1884161"/>
                  <a:pt x="6602246" y="1884161"/>
                  <a:pt x="6602246" y="1884161"/>
                </a:cubicBezTo>
                <a:cubicBezTo>
                  <a:pt x="6590362" y="1892094"/>
                  <a:pt x="6590362" y="1892094"/>
                  <a:pt x="6590362" y="1892094"/>
                </a:cubicBezTo>
                <a:cubicBezTo>
                  <a:pt x="6581449" y="1896061"/>
                  <a:pt x="6574764" y="1899036"/>
                  <a:pt x="6569750" y="1901267"/>
                </a:cubicBezTo>
                <a:lnTo>
                  <a:pt x="6560572" y="1905352"/>
                </a:lnTo>
                <a:lnTo>
                  <a:pt x="6560652" y="1904490"/>
                </a:lnTo>
                <a:cubicBezTo>
                  <a:pt x="6557681" y="1903003"/>
                  <a:pt x="6550748" y="1903994"/>
                  <a:pt x="6554710" y="1907961"/>
                </a:cubicBezTo>
                <a:cubicBezTo>
                  <a:pt x="6554710" y="1907961"/>
                  <a:pt x="6554710" y="1907961"/>
                  <a:pt x="6559166" y="1905978"/>
                </a:cubicBezTo>
                <a:lnTo>
                  <a:pt x="6560572" y="1905352"/>
                </a:lnTo>
                <a:lnTo>
                  <a:pt x="6560280" y="1908519"/>
                </a:lnTo>
                <a:cubicBezTo>
                  <a:pt x="6557928" y="1910440"/>
                  <a:pt x="6552729" y="1912919"/>
                  <a:pt x="6542826" y="1915894"/>
                </a:cubicBezTo>
                <a:cubicBezTo>
                  <a:pt x="6542826" y="1903994"/>
                  <a:pt x="6542826" y="1903994"/>
                  <a:pt x="6542826" y="1903994"/>
                </a:cubicBezTo>
                <a:lnTo>
                  <a:pt x="6536884" y="1905978"/>
                </a:lnTo>
                <a:lnTo>
                  <a:pt x="6547282" y="1898540"/>
                </a:lnTo>
                <a:cubicBezTo>
                  <a:pt x="6550748" y="1896061"/>
                  <a:pt x="6550748" y="1896061"/>
                  <a:pt x="6550748" y="1896061"/>
                </a:cubicBezTo>
                <a:cubicBezTo>
                  <a:pt x="6562632" y="1900028"/>
                  <a:pt x="6562632" y="1900028"/>
                  <a:pt x="6562632" y="1900028"/>
                </a:cubicBezTo>
                <a:cubicBezTo>
                  <a:pt x="6566594" y="1892094"/>
                  <a:pt x="6566594" y="1892094"/>
                  <a:pt x="6566594" y="1892094"/>
                </a:cubicBezTo>
                <a:cubicBezTo>
                  <a:pt x="6530942" y="1884161"/>
                  <a:pt x="6530942" y="1884161"/>
                  <a:pt x="6530942" y="1884161"/>
                </a:cubicBezTo>
                <a:cubicBezTo>
                  <a:pt x="6507174" y="1892094"/>
                  <a:pt x="6507174" y="1892094"/>
                  <a:pt x="6507174" y="1892094"/>
                </a:cubicBezTo>
                <a:cubicBezTo>
                  <a:pt x="6515096" y="1884161"/>
                  <a:pt x="6515096" y="1884161"/>
                  <a:pt x="6515096" y="1884161"/>
                </a:cubicBezTo>
                <a:cubicBezTo>
                  <a:pt x="6534903" y="1868294"/>
                  <a:pt x="6523019" y="1896061"/>
                  <a:pt x="6554710" y="1876228"/>
                </a:cubicBezTo>
                <a:cubicBezTo>
                  <a:pt x="6558671" y="1880194"/>
                  <a:pt x="6558671" y="1880194"/>
                  <a:pt x="6558671" y="1880194"/>
                </a:cubicBezTo>
                <a:cubicBezTo>
                  <a:pt x="6586400" y="1864328"/>
                  <a:pt x="6586400" y="1864328"/>
                  <a:pt x="6586400" y="1864328"/>
                </a:cubicBezTo>
                <a:lnTo>
                  <a:pt x="6579322" y="1864328"/>
                </a:lnTo>
                <a:lnTo>
                  <a:pt x="6598284" y="1856394"/>
                </a:lnTo>
                <a:cubicBezTo>
                  <a:pt x="6602246" y="1860361"/>
                  <a:pt x="6602246" y="1860361"/>
                  <a:pt x="6602246" y="1860361"/>
                </a:cubicBezTo>
                <a:cubicBezTo>
                  <a:pt x="6637898" y="1852428"/>
                  <a:pt x="6637898" y="1852428"/>
                  <a:pt x="6637898" y="1852428"/>
                </a:cubicBezTo>
                <a:cubicBezTo>
                  <a:pt x="6645820" y="1848461"/>
                  <a:pt x="6645820" y="1848461"/>
                  <a:pt x="6645820" y="1848461"/>
                </a:cubicBezTo>
                <a:cubicBezTo>
                  <a:pt x="6618091" y="1840528"/>
                  <a:pt x="6618091" y="1840528"/>
                  <a:pt x="6618091" y="1840528"/>
                </a:cubicBezTo>
                <a:cubicBezTo>
                  <a:pt x="6550748" y="1852428"/>
                  <a:pt x="6550748" y="1852428"/>
                  <a:pt x="6550748" y="1852428"/>
                </a:cubicBezTo>
                <a:lnTo>
                  <a:pt x="6548600" y="1854041"/>
                </a:lnTo>
                <a:lnTo>
                  <a:pt x="6544373" y="1854845"/>
                </a:lnTo>
                <a:cubicBezTo>
                  <a:pt x="6538369" y="1857882"/>
                  <a:pt x="6526980" y="1864328"/>
                  <a:pt x="6507174" y="1876228"/>
                </a:cubicBezTo>
                <a:cubicBezTo>
                  <a:pt x="6487367" y="1876228"/>
                  <a:pt x="6487367" y="1876228"/>
                  <a:pt x="6487367" y="1876228"/>
                </a:cubicBezTo>
                <a:cubicBezTo>
                  <a:pt x="6459638" y="1892094"/>
                  <a:pt x="6459638" y="1892094"/>
                  <a:pt x="6459638" y="1892094"/>
                </a:cubicBezTo>
                <a:cubicBezTo>
                  <a:pt x="6451715" y="1884161"/>
                  <a:pt x="6451715" y="1884161"/>
                  <a:pt x="6451715" y="1884161"/>
                </a:cubicBezTo>
                <a:cubicBezTo>
                  <a:pt x="6447754" y="1900028"/>
                  <a:pt x="6447754" y="1900028"/>
                  <a:pt x="6447754" y="1900028"/>
                </a:cubicBezTo>
                <a:cubicBezTo>
                  <a:pt x="6412102" y="1911928"/>
                  <a:pt x="6412102" y="1911928"/>
                  <a:pt x="6412102" y="1911928"/>
                </a:cubicBezTo>
                <a:cubicBezTo>
                  <a:pt x="6404179" y="1919861"/>
                  <a:pt x="6404179" y="1919861"/>
                  <a:pt x="6404179" y="1919861"/>
                </a:cubicBezTo>
                <a:cubicBezTo>
                  <a:pt x="6392295" y="1911928"/>
                  <a:pt x="6376450" y="1907961"/>
                  <a:pt x="6364566" y="1919861"/>
                </a:cubicBezTo>
                <a:cubicBezTo>
                  <a:pt x="6336836" y="1931761"/>
                  <a:pt x="6336836" y="1931761"/>
                  <a:pt x="6336836" y="1931761"/>
                </a:cubicBezTo>
                <a:cubicBezTo>
                  <a:pt x="6336836" y="1939694"/>
                  <a:pt x="6336836" y="1939694"/>
                  <a:pt x="6336836" y="1939694"/>
                </a:cubicBezTo>
                <a:cubicBezTo>
                  <a:pt x="6305146" y="1935727"/>
                  <a:pt x="6301184" y="1947627"/>
                  <a:pt x="6269494" y="1959527"/>
                </a:cubicBezTo>
                <a:cubicBezTo>
                  <a:pt x="6269494" y="1963494"/>
                  <a:pt x="6269494" y="1963494"/>
                  <a:pt x="6269494" y="1963494"/>
                </a:cubicBezTo>
                <a:cubicBezTo>
                  <a:pt x="6261571" y="1959527"/>
                  <a:pt x="6261571" y="1959527"/>
                  <a:pt x="6261571" y="1959527"/>
                </a:cubicBezTo>
                <a:cubicBezTo>
                  <a:pt x="6202151" y="1983327"/>
                  <a:pt x="6202151" y="1983327"/>
                  <a:pt x="6202151" y="1983327"/>
                </a:cubicBezTo>
                <a:cubicBezTo>
                  <a:pt x="6162538" y="1995227"/>
                  <a:pt x="6162538" y="1995227"/>
                  <a:pt x="6162538" y="1995227"/>
                </a:cubicBezTo>
                <a:lnTo>
                  <a:pt x="6162538" y="1999194"/>
                </a:lnTo>
                <a:cubicBezTo>
                  <a:pt x="6111040" y="2019027"/>
                  <a:pt x="6111040" y="2019027"/>
                  <a:pt x="6111040" y="2019027"/>
                </a:cubicBezTo>
                <a:cubicBezTo>
                  <a:pt x="6099156" y="2030927"/>
                  <a:pt x="6099156" y="2030927"/>
                  <a:pt x="6099156" y="2030927"/>
                </a:cubicBezTo>
                <a:cubicBezTo>
                  <a:pt x="6075388" y="2038861"/>
                  <a:pt x="6075388" y="2038861"/>
                  <a:pt x="6075388" y="2038861"/>
                </a:cubicBezTo>
                <a:cubicBezTo>
                  <a:pt x="6075388" y="2030927"/>
                  <a:pt x="6075388" y="2030927"/>
                  <a:pt x="6075388" y="2030927"/>
                </a:cubicBezTo>
                <a:cubicBezTo>
                  <a:pt x="6047659" y="2046794"/>
                  <a:pt x="6047659" y="2046794"/>
                  <a:pt x="6047659" y="2046794"/>
                </a:cubicBezTo>
                <a:cubicBezTo>
                  <a:pt x="6039736" y="2042827"/>
                  <a:pt x="6039736" y="2042827"/>
                  <a:pt x="6039736" y="2042827"/>
                </a:cubicBezTo>
                <a:cubicBezTo>
                  <a:pt x="6031814" y="2054727"/>
                  <a:pt x="6031814" y="2054727"/>
                  <a:pt x="6031814" y="2054727"/>
                </a:cubicBezTo>
                <a:cubicBezTo>
                  <a:pt x="6008046" y="2046794"/>
                  <a:pt x="6008046" y="2046794"/>
                  <a:pt x="6008046" y="2046794"/>
                </a:cubicBezTo>
                <a:cubicBezTo>
                  <a:pt x="5944665" y="2082494"/>
                  <a:pt x="5944665" y="2082494"/>
                  <a:pt x="5944665" y="2082494"/>
                </a:cubicBezTo>
                <a:cubicBezTo>
                  <a:pt x="5932781" y="2082494"/>
                  <a:pt x="5932781" y="2082494"/>
                  <a:pt x="5932781" y="2082494"/>
                </a:cubicBezTo>
                <a:cubicBezTo>
                  <a:pt x="5932781" y="2078527"/>
                  <a:pt x="5932781" y="2078527"/>
                  <a:pt x="5932781" y="2078527"/>
                </a:cubicBezTo>
                <a:cubicBezTo>
                  <a:pt x="5928819" y="2082494"/>
                  <a:pt x="5928819" y="2082494"/>
                  <a:pt x="5928819" y="2082494"/>
                </a:cubicBezTo>
                <a:cubicBezTo>
                  <a:pt x="5932781" y="2094394"/>
                  <a:pt x="5932781" y="2094394"/>
                  <a:pt x="5932781" y="2094394"/>
                </a:cubicBezTo>
                <a:cubicBezTo>
                  <a:pt x="5928819" y="2094394"/>
                  <a:pt x="5928819" y="2094394"/>
                  <a:pt x="5928819" y="2094394"/>
                </a:cubicBezTo>
                <a:cubicBezTo>
                  <a:pt x="5932781" y="2106294"/>
                  <a:pt x="5932781" y="2106294"/>
                  <a:pt x="5932781" y="2106294"/>
                </a:cubicBezTo>
                <a:cubicBezTo>
                  <a:pt x="5857515" y="2141993"/>
                  <a:pt x="5857515" y="2141993"/>
                  <a:pt x="5857515" y="2141993"/>
                </a:cubicBezTo>
                <a:cubicBezTo>
                  <a:pt x="5817902" y="2161827"/>
                  <a:pt x="5817902" y="2161827"/>
                  <a:pt x="5817902" y="2161827"/>
                </a:cubicBezTo>
                <a:cubicBezTo>
                  <a:pt x="5807998" y="2165793"/>
                  <a:pt x="5803047" y="2167777"/>
                  <a:pt x="5800571" y="2168769"/>
                </a:cubicBezTo>
                <a:lnTo>
                  <a:pt x="5800537" y="2168782"/>
                </a:lnTo>
                <a:lnTo>
                  <a:pt x="5801438" y="2166971"/>
                </a:lnTo>
                <a:cubicBezTo>
                  <a:pt x="5804780" y="2160091"/>
                  <a:pt x="5798095" y="2172735"/>
                  <a:pt x="5798095" y="2169760"/>
                </a:cubicBezTo>
                <a:lnTo>
                  <a:pt x="5800537" y="2168782"/>
                </a:lnTo>
                <a:lnTo>
                  <a:pt x="5794134" y="2181660"/>
                </a:lnTo>
                <a:cubicBezTo>
                  <a:pt x="5798095" y="2185627"/>
                  <a:pt x="5798095" y="2185627"/>
                  <a:pt x="5798095" y="2185627"/>
                </a:cubicBezTo>
                <a:cubicBezTo>
                  <a:pt x="5802057" y="2181660"/>
                  <a:pt x="5802057" y="2181660"/>
                  <a:pt x="5802057" y="2181660"/>
                </a:cubicBezTo>
                <a:cubicBezTo>
                  <a:pt x="5798095" y="2189593"/>
                  <a:pt x="5796115" y="2193560"/>
                  <a:pt x="5795124" y="2195543"/>
                </a:cubicBezTo>
                <a:lnTo>
                  <a:pt x="5794635" y="2196523"/>
                </a:lnTo>
                <a:lnTo>
                  <a:pt x="5789677" y="2195853"/>
                </a:lnTo>
                <a:cubicBezTo>
                  <a:pt x="5784478" y="2195295"/>
                  <a:pt x="5797105" y="2197527"/>
                  <a:pt x="5794134" y="2197527"/>
                </a:cubicBezTo>
                <a:lnTo>
                  <a:pt x="5794635" y="2196523"/>
                </a:lnTo>
                <a:lnTo>
                  <a:pt x="5802057" y="2197527"/>
                </a:lnTo>
                <a:cubicBezTo>
                  <a:pt x="5802057" y="2205460"/>
                  <a:pt x="5802057" y="2205460"/>
                  <a:pt x="5802057" y="2205460"/>
                </a:cubicBezTo>
                <a:lnTo>
                  <a:pt x="5793894" y="2204979"/>
                </a:lnTo>
                <a:lnTo>
                  <a:pt x="5790668" y="2198518"/>
                </a:lnTo>
                <a:cubicBezTo>
                  <a:pt x="5790173" y="2197527"/>
                  <a:pt x="5790173" y="2197527"/>
                  <a:pt x="5790173" y="2197527"/>
                </a:cubicBezTo>
                <a:cubicBezTo>
                  <a:pt x="5766405" y="2189593"/>
                  <a:pt x="5766405" y="2189593"/>
                  <a:pt x="5766405" y="2189593"/>
                </a:cubicBezTo>
                <a:cubicBezTo>
                  <a:pt x="5766405" y="2197527"/>
                  <a:pt x="5766405" y="2197527"/>
                  <a:pt x="5766405" y="2197527"/>
                </a:cubicBezTo>
                <a:cubicBezTo>
                  <a:pt x="5742637" y="2197527"/>
                  <a:pt x="5742637" y="2197527"/>
                  <a:pt x="5742637" y="2197527"/>
                </a:cubicBezTo>
                <a:cubicBezTo>
                  <a:pt x="5746598" y="2201493"/>
                  <a:pt x="5746598" y="2201493"/>
                  <a:pt x="5746598" y="2201493"/>
                </a:cubicBezTo>
                <a:cubicBezTo>
                  <a:pt x="5738675" y="2201493"/>
                  <a:pt x="5738675" y="2201493"/>
                  <a:pt x="5738675" y="2201493"/>
                </a:cubicBezTo>
                <a:cubicBezTo>
                  <a:pt x="5730753" y="2209427"/>
                  <a:pt x="5730753" y="2209427"/>
                  <a:pt x="5730753" y="2209427"/>
                </a:cubicBezTo>
                <a:lnTo>
                  <a:pt x="5738675" y="2217360"/>
                </a:lnTo>
                <a:lnTo>
                  <a:pt x="5734714" y="2221327"/>
                </a:lnTo>
                <a:cubicBezTo>
                  <a:pt x="5714907" y="2233227"/>
                  <a:pt x="5714907" y="2233227"/>
                  <a:pt x="5714907" y="2233227"/>
                </a:cubicBezTo>
                <a:cubicBezTo>
                  <a:pt x="5710946" y="2229260"/>
                  <a:pt x="5710946" y="2229260"/>
                  <a:pt x="5710946" y="2229260"/>
                </a:cubicBezTo>
                <a:cubicBezTo>
                  <a:pt x="5703023" y="2237193"/>
                  <a:pt x="5703023" y="2237193"/>
                  <a:pt x="5703023" y="2237193"/>
                </a:cubicBezTo>
                <a:cubicBezTo>
                  <a:pt x="5695101" y="2237193"/>
                  <a:pt x="5695101" y="2237193"/>
                  <a:pt x="5695101" y="2237193"/>
                </a:cubicBezTo>
                <a:cubicBezTo>
                  <a:pt x="5699062" y="2233227"/>
                  <a:pt x="5687178" y="2233227"/>
                  <a:pt x="5695101" y="2229260"/>
                </a:cubicBezTo>
                <a:cubicBezTo>
                  <a:pt x="5687178" y="2229260"/>
                  <a:pt x="5687178" y="2229260"/>
                  <a:pt x="5687178" y="2229260"/>
                </a:cubicBezTo>
                <a:cubicBezTo>
                  <a:pt x="5679255" y="2237193"/>
                  <a:pt x="5679255" y="2237193"/>
                  <a:pt x="5679255" y="2237193"/>
                </a:cubicBezTo>
                <a:cubicBezTo>
                  <a:pt x="5675294" y="2245126"/>
                  <a:pt x="5675294" y="2245126"/>
                  <a:pt x="5675294" y="2245126"/>
                </a:cubicBezTo>
                <a:cubicBezTo>
                  <a:pt x="5672323" y="2245126"/>
                  <a:pt x="5662667" y="2238433"/>
                  <a:pt x="5659696" y="2241780"/>
                </a:cubicBezTo>
                <a:lnTo>
                  <a:pt x="5659452" y="2248989"/>
                </a:lnTo>
                <a:lnTo>
                  <a:pt x="5647565" y="2253060"/>
                </a:lnTo>
                <a:cubicBezTo>
                  <a:pt x="5639642" y="2249093"/>
                  <a:pt x="5639642" y="2249093"/>
                  <a:pt x="5639642" y="2249093"/>
                </a:cubicBezTo>
                <a:cubicBezTo>
                  <a:pt x="5568338" y="2284793"/>
                  <a:pt x="5568338" y="2284793"/>
                  <a:pt x="5568338" y="2284793"/>
                </a:cubicBezTo>
                <a:cubicBezTo>
                  <a:pt x="5532686" y="2300660"/>
                  <a:pt x="5532686" y="2300660"/>
                  <a:pt x="5532686" y="2300660"/>
                </a:cubicBezTo>
                <a:cubicBezTo>
                  <a:pt x="5532686" y="2304626"/>
                  <a:pt x="5532686" y="2304626"/>
                  <a:pt x="5532686" y="2304626"/>
                </a:cubicBezTo>
                <a:cubicBezTo>
                  <a:pt x="5512879" y="2312560"/>
                  <a:pt x="5512879" y="2312560"/>
                  <a:pt x="5512879" y="2312560"/>
                </a:cubicBezTo>
                <a:cubicBezTo>
                  <a:pt x="5508918" y="2324460"/>
                  <a:pt x="5508918" y="2324460"/>
                  <a:pt x="5508918" y="2324460"/>
                </a:cubicBezTo>
                <a:cubicBezTo>
                  <a:pt x="5520802" y="2328426"/>
                  <a:pt x="5520802" y="2328426"/>
                  <a:pt x="5520802" y="2328426"/>
                </a:cubicBezTo>
                <a:cubicBezTo>
                  <a:pt x="5536647" y="2324460"/>
                  <a:pt x="5528725" y="2324460"/>
                  <a:pt x="5544570" y="2320493"/>
                </a:cubicBezTo>
                <a:cubicBezTo>
                  <a:pt x="5548531" y="2320493"/>
                  <a:pt x="5548531" y="2320493"/>
                  <a:pt x="5548531" y="2320493"/>
                </a:cubicBezTo>
                <a:cubicBezTo>
                  <a:pt x="5552493" y="2316526"/>
                  <a:pt x="5552493" y="2316526"/>
                  <a:pt x="5552493" y="2316526"/>
                </a:cubicBezTo>
                <a:cubicBezTo>
                  <a:pt x="5548531" y="2316526"/>
                  <a:pt x="5548531" y="2320493"/>
                  <a:pt x="5544570" y="2316526"/>
                </a:cubicBezTo>
                <a:cubicBezTo>
                  <a:pt x="5552493" y="2312560"/>
                  <a:pt x="5552493" y="2312560"/>
                  <a:pt x="5552493" y="2312560"/>
                </a:cubicBezTo>
                <a:cubicBezTo>
                  <a:pt x="5548531" y="2308593"/>
                  <a:pt x="5548531" y="2308593"/>
                  <a:pt x="5548531" y="2308593"/>
                </a:cubicBezTo>
                <a:cubicBezTo>
                  <a:pt x="5551998" y="2301651"/>
                  <a:pt x="5506937" y="2315968"/>
                  <a:pt x="5546040" y="2303712"/>
                </a:cubicBezTo>
                <a:lnTo>
                  <a:pt x="5564429" y="2297923"/>
                </a:lnTo>
                <a:lnTo>
                  <a:pt x="5568338" y="2316526"/>
                </a:lnTo>
                <a:cubicBezTo>
                  <a:pt x="5607951" y="2308593"/>
                  <a:pt x="5607951" y="2308593"/>
                  <a:pt x="5607951" y="2308593"/>
                </a:cubicBezTo>
                <a:cubicBezTo>
                  <a:pt x="5619835" y="2300660"/>
                  <a:pt x="5619835" y="2300660"/>
                  <a:pt x="5619835" y="2300660"/>
                </a:cubicBezTo>
                <a:cubicBezTo>
                  <a:pt x="5615874" y="2300660"/>
                  <a:pt x="5607951" y="2292726"/>
                  <a:pt x="5607951" y="2296693"/>
                </a:cubicBezTo>
                <a:cubicBezTo>
                  <a:pt x="5611913" y="2284793"/>
                  <a:pt x="5611913" y="2284793"/>
                  <a:pt x="5611913" y="2284793"/>
                </a:cubicBezTo>
                <a:cubicBezTo>
                  <a:pt x="5611913" y="2280826"/>
                  <a:pt x="5596067" y="2284793"/>
                  <a:pt x="5607951" y="2272893"/>
                </a:cubicBezTo>
                <a:cubicBezTo>
                  <a:pt x="5615874" y="2268926"/>
                  <a:pt x="5615874" y="2268926"/>
                  <a:pt x="5615874" y="2268926"/>
                </a:cubicBezTo>
                <a:cubicBezTo>
                  <a:pt x="5619835" y="2272893"/>
                  <a:pt x="5619835" y="2272893"/>
                  <a:pt x="5619835" y="2272893"/>
                </a:cubicBezTo>
                <a:cubicBezTo>
                  <a:pt x="5615874" y="2272893"/>
                  <a:pt x="5635681" y="2253060"/>
                  <a:pt x="5615874" y="2280826"/>
                </a:cubicBezTo>
                <a:cubicBezTo>
                  <a:pt x="5623797" y="2284793"/>
                  <a:pt x="5623797" y="2284793"/>
                  <a:pt x="5623797" y="2284793"/>
                </a:cubicBezTo>
                <a:cubicBezTo>
                  <a:pt x="5631719" y="2284793"/>
                  <a:pt x="5631719" y="2284793"/>
                  <a:pt x="5631719" y="2284793"/>
                </a:cubicBezTo>
                <a:cubicBezTo>
                  <a:pt x="5619835" y="2288760"/>
                  <a:pt x="5619835" y="2288760"/>
                  <a:pt x="5619835" y="2288760"/>
                </a:cubicBezTo>
                <a:cubicBezTo>
                  <a:pt x="5619835" y="2296693"/>
                  <a:pt x="5619835" y="2296693"/>
                  <a:pt x="5619835" y="2296693"/>
                </a:cubicBezTo>
                <a:cubicBezTo>
                  <a:pt x="5631719" y="2300660"/>
                  <a:pt x="5647565" y="2292726"/>
                  <a:pt x="5651526" y="2296693"/>
                </a:cubicBezTo>
                <a:cubicBezTo>
                  <a:pt x="5675294" y="2280826"/>
                  <a:pt x="5675294" y="2280826"/>
                  <a:pt x="5675294" y="2280826"/>
                </a:cubicBezTo>
                <a:cubicBezTo>
                  <a:pt x="5679255" y="2280826"/>
                  <a:pt x="5679255" y="2280826"/>
                  <a:pt x="5679255" y="2280826"/>
                </a:cubicBezTo>
                <a:cubicBezTo>
                  <a:pt x="5685197" y="2274876"/>
                  <a:pt x="5688168" y="2271901"/>
                  <a:pt x="5689654" y="2270414"/>
                </a:cubicBezTo>
                <a:lnTo>
                  <a:pt x="5690059" y="2270008"/>
                </a:lnTo>
                <a:lnTo>
                  <a:pt x="5695101" y="2271901"/>
                </a:lnTo>
                <a:cubicBezTo>
                  <a:pt x="5694110" y="2270910"/>
                  <a:pt x="5691139" y="2268926"/>
                  <a:pt x="5691139" y="2268926"/>
                </a:cubicBezTo>
                <a:lnTo>
                  <a:pt x="5690059" y="2270008"/>
                </a:lnTo>
                <a:lnTo>
                  <a:pt x="5687178" y="2268926"/>
                </a:lnTo>
                <a:cubicBezTo>
                  <a:pt x="5699062" y="2260993"/>
                  <a:pt x="5699062" y="2260993"/>
                  <a:pt x="5699062" y="2260993"/>
                </a:cubicBezTo>
                <a:lnTo>
                  <a:pt x="5708833" y="2268331"/>
                </a:lnTo>
                <a:lnTo>
                  <a:pt x="5707789" y="2268988"/>
                </a:lnTo>
                <a:cubicBezTo>
                  <a:pt x="5705375" y="2271282"/>
                  <a:pt x="5706242" y="2272149"/>
                  <a:pt x="5708470" y="2272397"/>
                </a:cubicBezTo>
                <a:lnTo>
                  <a:pt x="5713990" y="2272204"/>
                </a:lnTo>
                <a:lnTo>
                  <a:pt x="5714907" y="2272893"/>
                </a:lnTo>
                <a:cubicBezTo>
                  <a:pt x="5722830" y="2272893"/>
                  <a:pt x="5722830" y="2272893"/>
                  <a:pt x="5722830" y="2272893"/>
                </a:cubicBezTo>
                <a:cubicBezTo>
                  <a:pt x="5722830" y="2271902"/>
                  <a:pt x="5720354" y="2271901"/>
                  <a:pt x="5717321" y="2272087"/>
                </a:cubicBezTo>
                <a:lnTo>
                  <a:pt x="5713990" y="2272204"/>
                </a:lnTo>
                <a:lnTo>
                  <a:pt x="5712927" y="2271406"/>
                </a:lnTo>
                <a:lnTo>
                  <a:pt x="5708833" y="2268331"/>
                </a:lnTo>
                <a:lnTo>
                  <a:pt x="5726791" y="2257026"/>
                </a:lnTo>
                <a:cubicBezTo>
                  <a:pt x="5730753" y="2260993"/>
                  <a:pt x="5730753" y="2260993"/>
                  <a:pt x="5730753" y="2260993"/>
                </a:cubicBezTo>
                <a:cubicBezTo>
                  <a:pt x="5734714" y="2253060"/>
                  <a:pt x="5734714" y="2253060"/>
                  <a:pt x="5734714" y="2253060"/>
                </a:cubicBezTo>
                <a:cubicBezTo>
                  <a:pt x="5742637" y="2253060"/>
                  <a:pt x="5742637" y="2253060"/>
                  <a:pt x="5742637" y="2253060"/>
                </a:cubicBezTo>
                <a:cubicBezTo>
                  <a:pt x="5738675" y="2264960"/>
                  <a:pt x="5738675" y="2264960"/>
                  <a:pt x="5738675" y="2264960"/>
                </a:cubicBezTo>
                <a:cubicBezTo>
                  <a:pt x="5734714" y="2260993"/>
                  <a:pt x="5750559" y="2264960"/>
                  <a:pt x="5730753" y="2268926"/>
                </a:cubicBezTo>
                <a:cubicBezTo>
                  <a:pt x="5742637" y="2284793"/>
                  <a:pt x="5746598" y="2253060"/>
                  <a:pt x="5762443" y="2264960"/>
                </a:cubicBezTo>
                <a:cubicBezTo>
                  <a:pt x="5766405" y="2260993"/>
                  <a:pt x="5766405" y="2260993"/>
                  <a:pt x="5766405" y="2260993"/>
                </a:cubicBezTo>
                <a:cubicBezTo>
                  <a:pt x="5790173" y="2257026"/>
                  <a:pt x="5790173" y="2257026"/>
                  <a:pt x="5790173" y="2257026"/>
                </a:cubicBezTo>
                <a:cubicBezTo>
                  <a:pt x="5794134" y="2237193"/>
                  <a:pt x="5794134" y="2237193"/>
                  <a:pt x="5794134" y="2237193"/>
                </a:cubicBezTo>
                <a:cubicBezTo>
                  <a:pt x="5798095" y="2229260"/>
                  <a:pt x="5813941" y="2249093"/>
                  <a:pt x="5813941" y="2233227"/>
                </a:cubicBezTo>
                <a:cubicBezTo>
                  <a:pt x="5821863" y="2225293"/>
                  <a:pt x="5821863" y="2225293"/>
                  <a:pt x="5821863" y="2225293"/>
                </a:cubicBezTo>
                <a:cubicBezTo>
                  <a:pt x="5825825" y="2229260"/>
                  <a:pt x="5825825" y="2229260"/>
                  <a:pt x="5825825" y="2229260"/>
                </a:cubicBezTo>
                <a:cubicBezTo>
                  <a:pt x="5837709" y="2225293"/>
                  <a:pt x="5837709" y="2225293"/>
                  <a:pt x="5837709" y="2225293"/>
                </a:cubicBezTo>
                <a:cubicBezTo>
                  <a:pt x="5841670" y="2237193"/>
                  <a:pt x="5841670" y="2237193"/>
                  <a:pt x="5841670" y="2237193"/>
                </a:cubicBezTo>
                <a:cubicBezTo>
                  <a:pt x="5877322" y="2233227"/>
                  <a:pt x="5877322" y="2233227"/>
                  <a:pt x="5877322" y="2233227"/>
                </a:cubicBezTo>
                <a:cubicBezTo>
                  <a:pt x="5889206" y="2217360"/>
                  <a:pt x="5889206" y="2217360"/>
                  <a:pt x="5889206" y="2217360"/>
                </a:cubicBezTo>
                <a:cubicBezTo>
                  <a:pt x="5901090" y="2213393"/>
                  <a:pt x="5901090" y="2213393"/>
                  <a:pt x="5901090" y="2213393"/>
                </a:cubicBezTo>
                <a:cubicBezTo>
                  <a:pt x="5905051" y="2217360"/>
                  <a:pt x="5905051" y="2217360"/>
                  <a:pt x="5905051" y="2217360"/>
                </a:cubicBezTo>
                <a:lnTo>
                  <a:pt x="5916457" y="2213553"/>
                </a:lnTo>
                <a:lnTo>
                  <a:pt x="5923674" y="2216097"/>
                </a:lnTo>
                <a:cubicBezTo>
                  <a:pt x="5928881" y="2217608"/>
                  <a:pt x="5935752" y="2219343"/>
                  <a:pt x="5944665" y="2221327"/>
                </a:cubicBezTo>
                <a:cubicBezTo>
                  <a:pt x="5944665" y="2201493"/>
                  <a:pt x="5944665" y="2201493"/>
                  <a:pt x="5944665" y="2201493"/>
                </a:cubicBezTo>
                <a:cubicBezTo>
                  <a:pt x="5972394" y="2201493"/>
                  <a:pt x="5972394" y="2201493"/>
                  <a:pt x="5972394" y="2201493"/>
                </a:cubicBezTo>
                <a:cubicBezTo>
                  <a:pt x="5984278" y="2193560"/>
                  <a:pt x="5984278" y="2193560"/>
                  <a:pt x="5984278" y="2193560"/>
                </a:cubicBezTo>
                <a:cubicBezTo>
                  <a:pt x="5988239" y="2197527"/>
                  <a:pt x="5988239" y="2197527"/>
                  <a:pt x="5988239" y="2197527"/>
                </a:cubicBezTo>
                <a:cubicBezTo>
                  <a:pt x="6000123" y="2193560"/>
                  <a:pt x="6000123" y="2193560"/>
                  <a:pt x="6000123" y="2193560"/>
                </a:cubicBezTo>
                <a:cubicBezTo>
                  <a:pt x="6004084" y="2185627"/>
                  <a:pt x="6004084" y="2185627"/>
                  <a:pt x="6004084" y="2185627"/>
                </a:cubicBezTo>
                <a:cubicBezTo>
                  <a:pt x="5992200" y="2181660"/>
                  <a:pt x="5992200" y="2181660"/>
                  <a:pt x="5992200" y="2181660"/>
                </a:cubicBezTo>
                <a:lnTo>
                  <a:pt x="5998143" y="2181660"/>
                </a:lnTo>
                <a:cubicBezTo>
                  <a:pt x="6000123" y="2181660"/>
                  <a:pt x="6000123" y="2181660"/>
                  <a:pt x="6000123" y="2181660"/>
                </a:cubicBezTo>
                <a:cubicBezTo>
                  <a:pt x="6015968" y="2185627"/>
                  <a:pt x="6015968" y="2185627"/>
                  <a:pt x="6015968" y="2185627"/>
                </a:cubicBezTo>
                <a:cubicBezTo>
                  <a:pt x="6023891" y="2173727"/>
                  <a:pt x="6023891" y="2173727"/>
                  <a:pt x="6023891" y="2173727"/>
                </a:cubicBezTo>
                <a:lnTo>
                  <a:pt x="6025556" y="2174282"/>
                </a:lnTo>
                <a:lnTo>
                  <a:pt x="6023025" y="2176020"/>
                </a:lnTo>
                <a:cubicBezTo>
                  <a:pt x="6015226" y="2184387"/>
                  <a:pt x="6039736" y="2177693"/>
                  <a:pt x="6039736" y="2177693"/>
                </a:cubicBezTo>
                <a:cubicBezTo>
                  <a:pt x="6039736" y="2177693"/>
                  <a:pt x="6039736" y="2177693"/>
                  <a:pt x="6035775" y="2177693"/>
                </a:cubicBezTo>
                <a:cubicBezTo>
                  <a:pt x="6035775" y="2177693"/>
                  <a:pt x="6035775" y="2177693"/>
                  <a:pt x="6034290" y="2177198"/>
                </a:cubicBezTo>
                <a:lnTo>
                  <a:pt x="6025556" y="2174282"/>
                </a:lnTo>
                <a:lnTo>
                  <a:pt x="6038172" y="2165620"/>
                </a:lnTo>
                <a:lnTo>
                  <a:pt x="6043698" y="2169760"/>
                </a:lnTo>
                <a:cubicBezTo>
                  <a:pt x="6071427" y="2157860"/>
                  <a:pt x="6071427" y="2157860"/>
                  <a:pt x="6071427" y="2157860"/>
                </a:cubicBezTo>
                <a:cubicBezTo>
                  <a:pt x="6083311" y="2145960"/>
                  <a:pt x="6083311" y="2145960"/>
                  <a:pt x="6083311" y="2145960"/>
                </a:cubicBezTo>
                <a:cubicBezTo>
                  <a:pt x="6087272" y="2149927"/>
                  <a:pt x="6087272" y="2149927"/>
                  <a:pt x="6087272" y="2149927"/>
                </a:cubicBezTo>
                <a:cubicBezTo>
                  <a:pt x="6091234" y="2141993"/>
                  <a:pt x="6091234" y="2141993"/>
                  <a:pt x="6091234" y="2141993"/>
                </a:cubicBezTo>
                <a:cubicBezTo>
                  <a:pt x="6107079" y="2157860"/>
                  <a:pt x="6107079" y="2157860"/>
                  <a:pt x="6107079" y="2157860"/>
                </a:cubicBezTo>
                <a:cubicBezTo>
                  <a:pt x="6130847" y="2145960"/>
                  <a:pt x="6130847" y="2145960"/>
                  <a:pt x="6130847" y="2145960"/>
                </a:cubicBezTo>
                <a:cubicBezTo>
                  <a:pt x="6130847" y="2138027"/>
                  <a:pt x="6130847" y="2138027"/>
                  <a:pt x="6130847" y="2138027"/>
                </a:cubicBezTo>
                <a:cubicBezTo>
                  <a:pt x="6150654" y="2138027"/>
                  <a:pt x="6150654" y="2138027"/>
                  <a:pt x="6150654" y="2138027"/>
                </a:cubicBezTo>
                <a:cubicBezTo>
                  <a:pt x="6150654" y="2134060"/>
                  <a:pt x="6150654" y="2134060"/>
                  <a:pt x="6150654" y="2134060"/>
                </a:cubicBezTo>
                <a:cubicBezTo>
                  <a:pt x="6150654" y="2134060"/>
                  <a:pt x="6158576" y="2130093"/>
                  <a:pt x="6154615" y="2138027"/>
                </a:cubicBezTo>
                <a:cubicBezTo>
                  <a:pt x="6166499" y="2126127"/>
                  <a:pt x="6166499" y="2126127"/>
                  <a:pt x="6166499" y="2126127"/>
                </a:cubicBezTo>
                <a:cubicBezTo>
                  <a:pt x="6186306" y="2126127"/>
                  <a:pt x="6186306" y="2126127"/>
                  <a:pt x="6186306" y="2126127"/>
                </a:cubicBezTo>
                <a:cubicBezTo>
                  <a:pt x="6198190" y="2138027"/>
                  <a:pt x="6206112" y="2118194"/>
                  <a:pt x="6210074" y="2122160"/>
                </a:cubicBezTo>
                <a:cubicBezTo>
                  <a:pt x="6210074" y="2110260"/>
                  <a:pt x="6221958" y="2130093"/>
                  <a:pt x="6210074" y="2110260"/>
                </a:cubicBezTo>
                <a:cubicBezTo>
                  <a:pt x="6221958" y="2110260"/>
                  <a:pt x="6221958" y="2110260"/>
                  <a:pt x="6221958" y="2110260"/>
                </a:cubicBezTo>
                <a:cubicBezTo>
                  <a:pt x="6210074" y="2098360"/>
                  <a:pt x="6210074" y="2098360"/>
                  <a:pt x="6210074" y="2098360"/>
                </a:cubicBezTo>
                <a:cubicBezTo>
                  <a:pt x="6233842" y="2098360"/>
                  <a:pt x="6233842" y="2098360"/>
                  <a:pt x="6233842" y="2098360"/>
                </a:cubicBezTo>
                <a:cubicBezTo>
                  <a:pt x="6233842" y="2086460"/>
                  <a:pt x="6233842" y="2086460"/>
                  <a:pt x="6233842" y="2086460"/>
                </a:cubicBezTo>
                <a:cubicBezTo>
                  <a:pt x="6237803" y="2086460"/>
                  <a:pt x="6237803" y="2090427"/>
                  <a:pt x="6241764" y="2086460"/>
                </a:cubicBezTo>
                <a:cubicBezTo>
                  <a:pt x="6241764" y="2082494"/>
                  <a:pt x="6241764" y="2082494"/>
                  <a:pt x="6241764" y="2082494"/>
                </a:cubicBezTo>
                <a:cubicBezTo>
                  <a:pt x="6221958" y="2082494"/>
                  <a:pt x="6221958" y="2082494"/>
                  <a:pt x="6221958" y="2082494"/>
                </a:cubicBezTo>
                <a:cubicBezTo>
                  <a:pt x="6206112" y="2098360"/>
                  <a:pt x="6206112" y="2098360"/>
                  <a:pt x="6206112" y="2098360"/>
                </a:cubicBezTo>
                <a:cubicBezTo>
                  <a:pt x="6206112" y="2106294"/>
                  <a:pt x="6206112" y="2106294"/>
                  <a:pt x="6206112" y="2106294"/>
                </a:cubicBezTo>
                <a:cubicBezTo>
                  <a:pt x="6186306" y="2110260"/>
                  <a:pt x="6186306" y="2110260"/>
                  <a:pt x="6186306" y="2110260"/>
                </a:cubicBezTo>
                <a:cubicBezTo>
                  <a:pt x="6170460" y="2106294"/>
                  <a:pt x="6170460" y="2106294"/>
                  <a:pt x="6170460" y="2106294"/>
                </a:cubicBezTo>
                <a:cubicBezTo>
                  <a:pt x="6158576" y="2114227"/>
                  <a:pt x="6158576" y="2114227"/>
                  <a:pt x="6158576" y="2114227"/>
                </a:cubicBezTo>
                <a:cubicBezTo>
                  <a:pt x="6162538" y="2114227"/>
                  <a:pt x="6170460" y="2106294"/>
                  <a:pt x="6178383" y="2122160"/>
                </a:cubicBezTo>
                <a:cubicBezTo>
                  <a:pt x="6158576" y="2122160"/>
                  <a:pt x="6158576" y="2122160"/>
                  <a:pt x="6158576" y="2122160"/>
                </a:cubicBezTo>
                <a:cubicBezTo>
                  <a:pt x="6134808" y="2134060"/>
                  <a:pt x="6134808" y="2134060"/>
                  <a:pt x="6134808" y="2134060"/>
                </a:cubicBezTo>
                <a:cubicBezTo>
                  <a:pt x="6126886" y="2130093"/>
                  <a:pt x="6126886" y="2130093"/>
                  <a:pt x="6126886" y="2130093"/>
                </a:cubicBezTo>
                <a:cubicBezTo>
                  <a:pt x="6126886" y="2141993"/>
                  <a:pt x="6126886" y="2141993"/>
                  <a:pt x="6126886" y="2141993"/>
                </a:cubicBezTo>
                <a:cubicBezTo>
                  <a:pt x="6118963" y="2141993"/>
                  <a:pt x="6118963" y="2141993"/>
                  <a:pt x="6118963" y="2141993"/>
                </a:cubicBezTo>
                <a:cubicBezTo>
                  <a:pt x="6118963" y="2134060"/>
                  <a:pt x="6118963" y="2134060"/>
                  <a:pt x="6118963" y="2134060"/>
                </a:cubicBezTo>
                <a:cubicBezTo>
                  <a:pt x="6107079" y="2134060"/>
                  <a:pt x="6107079" y="2134060"/>
                  <a:pt x="6107079" y="2134060"/>
                </a:cubicBezTo>
                <a:cubicBezTo>
                  <a:pt x="6111040" y="2118194"/>
                  <a:pt x="6111040" y="2118194"/>
                  <a:pt x="6111040" y="2118194"/>
                </a:cubicBezTo>
                <a:cubicBezTo>
                  <a:pt x="6115002" y="2126127"/>
                  <a:pt x="6115002" y="2126127"/>
                  <a:pt x="6115002" y="2126127"/>
                </a:cubicBezTo>
                <a:cubicBezTo>
                  <a:pt x="6130847" y="2126127"/>
                  <a:pt x="6130847" y="2126127"/>
                  <a:pt x="6130847" y="2126127"/>
                </a:cubicBezTo>
                <a:cubicBezTo>
                  <a:pt x="6130847" y="2118194"/>
                  <a:pt x="6130847" y="2118194"/>
                  <a:pt x="6130847" y="2118194"/>
                </a:cubicBezTo>
                <a:cubicBezTo>
                  <a:pt x="6115002" y="2118194"/>
                  <a:pt x="6115002" y="2118194"/>
                  <a:pt x="6115002" y="2118194"/>
                </a:cubicBezTo>
                <a:cubicBezTo>
                  <a:pt x="6118963" y="2110260"/>
                  <a:pt x="6118963" y="2110260"/>
                  <a:pt x="6118963" y="2110260"/>
                </a:cubicBezTo>
                <a:cubicBezTo>
                  <a:pt x="6154615" y="2094394"/>
                  <a:pt x="6154615" y="2094394"/>
                  <a:pt x="6154615" y="2094394"/>
                </a:cubicBezTo>
                <a:cubicBezTo>
                  <a:pt x="6158576" y="2098360"/>
                  <a:pt x="6158576" y="2098360"/>
                  <a:pt x="6158576" y="2098360"/>
                </a:cubicBezTo>
                <a:cubicBezTo>
                  <a:pt x="6178383" y="2082494"/>
                  <a:pt x="6178383" y="2082494"/>
                  <a:pt x="6178383" y="2082494"/>
                </a:cubicBezTo>
                <a:lnTo>
                  <a:pt x="6190267" y="2082494"/>
                </a:lnTo>
                <a:cubicBezTo>
                  <a:pt x="6202151" y="2086460"/>
                  <a:pt x="6202151" y="2086460"/>
                  <a:pt x="6202151" y="2086460"/>
                </a:cubicBezTo>
                <a:cubicBezTo>
                  <a:pt x="6217996" y="2082494"/>
                  <a:pt x="6217996" y="2082494"/>
                  <a:pt x="6217996" y="2082494"/>
                </a:cubicBezTo>
                <a:cubicBezTo>
                  <a:pt x="6217996" y="2074560"/>
                  <a:pt x="6217996" y="2074560"/>
                  <a:pt x="6217996" y="2074560"/>
                </a:cubicBezTo>
                <a:cubicBezTo>
                  <a:pt x="6225919" y="2074560"/>
                  <a:pt x="6225919" y="2074560"/>
                  <a:pt x="6225919" y="2074560"/>
                </a:cubicBezTo>
                <a:cubicBezTo>
                  <a:pt x="6233842" y="2070594"/>
                  <a:pt x="6233842" y="2070594"/>
                  <a:pt x="6233842" y="2070594"/>
                </a:cubicBezTo>
                <a:cubicBezTo>
                  <a:pt x="6225919" y="2066627"/>
                  <a:pt x="6225919" y="2066627"/>
                  <a:pt x="6225919" y="2066627"/>
                </a:cubicBezTo>
                <a:cubicBezTo>
                  <a:pt x="6237803" y="2062660"/>
                  <a:pt x="6237803" y="2062660"/>
                  <a:pt x="6237803" y="2062660"/>
                </a:cubicBezTo>
                <a:cubicBezTo>
                  <a:pt x="6245726" y="2046794"/>
                  <a:pt x="6245726" y="2046794"/>
                  <a:pt x="6245726" y="2046794"/>
                </a:cubicBezTo>
                <a:cubicBezTo>
                  <a:pt x="6261571" y="2046794"/>
                  <a:pt x="6261571" y="2046794"/>
                  <a:pt x="6261571" y="2046794"/>
                </a:cubicBezTo>
                <a:cubicBezTo>
                  <a:pt x="6269494" y="2038861"/>
                  <a:pt x="6269494" y="2038861"/>
                  <a:pt x="6269494" y="2038861"/>
                </a:cubicBezTo>
                <a:cubicBezTo>
                  <a:pt x="6273455" y="2046794"/>
                  <a:pt x="6273455" y="2046794"/>
                  <a:pt x="6273455" y="2046794"/>
                </a:cubicBezTo>
                <a:cubicBezTo>
                  <a:pt x="6277416" y="2042827"/>
                  <a:pt x="6277416" y="2042827"/>
                  <a:pt x="6277416" y="2042827"/>
                </a:cubicBezTo>
                <a:cubicBezTo>
                  <a:pt x="6273455" y="2062660"/>
                  <a:pt x="6273455" y="2062660"/>
                  <a:pt x="6273455" y="2062660"/>
                </a:cubicBezTo>
                <a:cubicBezTo>
                  <a:pt x="6273455" y="2058694"/>
                  <a:pt x="6267513" y="2060677"/>
                  <a:pt x="6263552" y="2061173"/>
                </a:cubicBezTo>
                <a:lnTo>
                  <a:pt x="6262231" y="2060677"/>
                </a:lnTo>
                <a:lnTo>
                  <a:pt x="6265532" y="2050760"/>
                </a:lnTo>
                <a:cubicBezTo>
                  <a:pt x="6261571" y="2055719"/>
                  <a:pt x="6260086" y="2058446"/>
                  <a:pt x="6260086" y="2059871"/>
                </a:cubicBezTo>
                <a:lnTo>
                  <a:pt x="6262231" y="2060677"/>
                </a:lnTo>
                <a:lnTo>
                  <a:pt x="6262066" y="2061173"/>
                </a:lnTo>
                <a:cubicBezTo>
                  <a:pt x="6261571" y="2062660"/>
                  <a:pt x="6261571" y="2062660"/>
                  <a:pt x="6261571" y="2062660"/>
                </a:cubicBezTo>
                <a:cubicBezTo>
                  <a:pt x="6241764" y="2066627"/>
                  <a:pt x="6241764" y="2066627"/>
                  <a:pt x="6241764" y="2066627"/>
                </a:cubicBezTo>
                <a:cubicBezTo>
                  <a:pt x="6245726" y="2082494"/>
                  <a:pt x="6245726" y="2082494"/>
                  <a:pt x="6245726" y="2082494"/>
                </a:cubicBezTo>
                <a:cubicBezTo>
                  <a:pt x="6257610" y="2082494"/>
                  <a:pt x="6257610" y="2082494"/>
                  <a:pt x="6257610" y="2082494"/>
                </a:cubicBezTo>
                <a:cubicBezTo>
                  <a:pt x="6257610" y="2074560"/>
                  <a:pt x="6265532" y="2090427"/>
                  <a:pt x="6261571" y="2074560"/>
                </a:cubicBezTo>
                <a:cubicBezTo>
                  <a:pt x="6265532" y="2082494"/>
                  <a:pt x="6265532" y="2082494"/>
                  <a:pt x="6265532" y="2082494"/>
                </a:cubicBezTo>
                <a:cubicBezTo>
                  <a:pt x="6266523" y="2081502"/>
                  <a:pt x="6269494" y="2081998"/>
                  <a:pt x="6273207" y="2082866"/>
                </a:cubicBezTo>
                <a:lnTo>
                  <a:pt x="6281968" y="2084745"/>
                </a:lnTo>
                <a:lnTo>
                  <a:pt x="6277323" y="2087375"/>
                </a:lnTo>
                <a:cubicBezTo>
                  <a:pt x="6263366" y="2095200"/>
                  <a:pt x="6245231" y="2105302"/>
                  <a:pt x="6221958" y="2118194"/>
                </a:cubicBezTo>
                <a:cubicBezTo>
                  <a:pt x="6186306" y="2138027"/>
                  <a:pt x="6186306" y="2138027"/>
                  <a:pt x="6186306" y="2138027"/>
                </a:cubicBezTo>
                <a:cubicBezTo>
                  <a:pt x="6182344" y="2130093"/>
                  <a:pt x="6182344" y="2130093"/>
                  <a:pt x="6182344" y="2130093"/>
                </a:cubicBezTo>
                <a:cubicBezTo>
                  <a:pt x="6154615" y="2161827"/>
                  <a:pt x="6154615" y="2161827"/>
                  <a:pt x="6154615" y="2161827"/>
                </a:cubicBezTo>
                <a:cubicBezTo>
                  <a:pt x="6142731" y="2165793"/>
                  <a:pt x="6142731" y="2165793"/>
                  <a:pt x="6142731" y="2165793"/>
                </a:cubicBezTo>
                <a:cubicBezTo>
                  <a:pt x="6142731" y="2161827"/>
                  <a:pt x="6142731" y="2161827"/>
                  <a:pt x="6142731" y="2161827"/>
                </a:cubicBezTo>
                <a:cubicBezTo>
                  <a:pt x="6107079" y="2177693"/>
                  <a:pt x="6107079" y="2177693"/>
                  <a:pt x="6107079" y="2177693"/>
                </a:cubicBezTo>
                <a:cubicBezTo>
                  <a:pt x="6107079" y="2177693"/>
                  <a:pt x="6118963" y="2181660"/>
                  <a:pt x="6103118" y="2181660"/>
                </a:cubicBezTo>
                <a:cubicBezTo>
                  <a:pt x="6109060" y="2190585"/>
                  <a:pt x="6123915" y="2177198"/>
                  <a:pt x="6149354" y="2171620"/>
                </a:cubicBezTo>
                <a:lnTo>
                  <a:pt x="6175764" y="2169928"/>
                </a:lnTo>
                <a:lnTo>
                  <a:pt x="6178383" y="2171743"/>
                </a:lnTo>
                <a:cubicBezTo>
                  <a:pt x="6183335" y="2172735"/>
                  <a:pt x="6190267" y="2169760"/>
                  <a:pt x="6190267" y="2153893"/>
                </a:cubicBezTo>
                <a:cubicBezTo>
                  <a:pt x="6190267" y="2157860"/>
                  <a:pt x="6190267" y="2157860"/>
                  <a:pt x="6190267" y="2157860"/>
                </a:cubicBezTo>
                <a:cubicBezTo>
                  <a:pt x="6198190" y="2153893"/>
                  <a:pt x="6198190" y="2153893"/>
                  <a:pt x="6198190" y="2153893"/>
                </a:cubicBezTo>
                <a:cubicBezTo>
                  <a:pt x="6221958" y="2149927"/>
                  <a:pt x="6221958" y="2149927"/>
                  <a:pt x="6221958" y="2149927"/>
                </a:cubicBezTo>
                <a:cubicBezTo>
                  <a:pt x="6210074" y="2157860"/>
                  <a:pt x="6210074" y="2157860"/>
                  <a:pt x="6210074" y="2157860"/>
                </a:cubicBezTo>
                <a:cubicBezTo>
                  <a:pt x="6241764" y="2165793"/>
                  <a:pt x="6241764" y="2165793"/>
                  <a:pt x="6241764" y="2165793"/>
                </a:cubicBezTo>
                <a:cubicBezTo>
                  <a:pt x="6245726" y="2161827"/>
                  <a:pt x="6245726" y="2161827"/>
                  <a:pt x="6245726" y="2161827"/>
                </a:cubicBezTo>
                <a:cubicBezTo>
                  <a:pt x="6245726" y="2169760"/>
                  <a:pt x="6245726" y="2169760"/>
                  <a:pt x="6245726" y="2169760"/>
                </a:cubicBezTo>
                <a:cubicBezTo>
                  <a:pt x="6249687" y="2169760"/>
                  <a:pt x="6253648" y="2177693"/>
                  <a:pt x="6257610" y="2169760"/>
                </a:cubicBezTo>
                <a:cubicBezTo>
                  <a:pt x="6257610" y="2161827"/>
                  <a:pt x="6257610" y="2161827"/>
                  <a:pt x="6257610" y="2161827"/>
                </a:cubicBezTo>
                <a:cubicBezTo>
                  <a:pt x="6269494" y="2153893"/>
                  <a:pt x="6269494" y="2153893"/>
                  <a:pt x="6269494" y="2153893"/>
                </a:cubicBezTo>
                <a:cubicBezTo>
                  <a:pt x="6265532" y="2165793"/>
                  <a:pt x="6265532" y="2165793"/>
                  <a:pt x="6265532" y="2165793"/>
                </a:cubicBezTo>
                <a:cubicBezTo>
                  <a:pt x="6285339" y="2165793"/>
                  <a:pt x="6285339" y="2165793"/>
                  <a:pt x="6285339" y="2165793"/>
                </a:cubicBezTo>
                <a:cubicBezTo>
                  <a:pt x="6293262" y="2153893"/>
                  <a:pt x="6293262" y="2153893"/>
                  <a:pt x="6293262" y="2153893"/>
                </a:cubicBezTo>
                <a:cubicBezTo>
                  <a:pt x="6297223" y="2153893"/>
                  <a:pt x="6301184" y="2153893"/>
                  <a:pt x="6305146" y="2153893"/>
                </a:cubicBezTo>
                <a:cubicBezTo>
                  <a:pt x="6289300" y="2149927"/>
                  <a:pt x="6289300" y="2149927"/>
                  <a:pt x="6289300" y="2149927"/>
                </a:cubicBezTo>
                <a:cubicBezTo>
                  <a:pt x="6285339" y="2149927"/>
                  <a:pt x="6285339" y="2149927"/>
                  <a:pt x="6285339" y="2149927"/>
                </a:cubicBezTo>
                <a:cubicBezTo>
                  <a:pt x="6289300" y="2145960"/>
                  <a:pt x="6289300" y="2145960"/>
                  <a:pt x="6289300" y="2145960"/>
                </a:cubicBezTo>
                <a:cubicBezTo>
                  <a:pt x="6281378" y="2141993"/>
                  <a:pt x="6281378" y="2141993"/>
                  <a:pt x="6281378" y="2141993"/>
                </a:cubicBezTo>
                <a:cubicBezTo>
                  <a:pt x="6281378" y="2126127"/>
                  <a:pt x="6281378" y="2126127"/>
                  <a:pt x="6281378" y="2126127"/>
                </a:cubicBezTo>
                <a:cubicBezTo>
                  <a:pt x="6293262" y="2130093"/>
                  <a:pt x="6293262" y="2130093"/>
                  <a:pt x="6293262" y="2130093"/>
                </a:cubicBezTo>
                <a:cubicBezTo>
                  <a:pt x="6293262" y="2141993"/>
                  <a:pt x="6293262" y="2141993"/>
                  <a:pt x="6293262" y="2141993"/>
                </a:cubicBezTo>
                <a:cubicBezTo>
                  <a:pt x="6309107" y="2138027"/>
                  <a:pt x="6309107" y="2138027"/>
                  <a:pt x="6309107" y="2138027"/>
                </a:cubicBezTo>
                <a:cubicBezTo>
                  <a:pt x="6309107" y="2122160"/>
                  <a:pt x="6309107" y="2122160"/>
                  <a:pt x="6309107" y="2122160"/>
                </a:cubicBezTo>
                <a:cubicBezTo>
                  <a:pt x="6320991" y="2122160"/>
                  <a:pt x="6324952" y="2110260"/>
                  <a:pt x="6336836" y="2122160"/>
                </a:cubicBezTo>
                <a:cubicBezTo>
                  <a:pt x="6344759" y="2122160"/>
                  <a:pt x="6348720" y="2106294"/>
                  <a:pt x="6352682" y="2122160"/>
                </a:cubicBezTo>
                <a:cubicBezTo>
                  <a:pt x="6344759" y="2134060"/>
                  <a:pt x="6344759" y="2134060"/>
                  <a:pt x="6344759" y="2134060"/>
                </a:cubicBezTo>
                <a:cubicBezTo>
                  <a:pt x="6352682" y="2138027"/>
                  <a:pt x="6352682" y="2138027"/>
                  <a:pt x="6352682" y="2138027"/>
                </a:cubicBezTo>
                <a:cubicBezTo>
                  <a:pt x="6388334" y="2122160"/>
                  <a:pt x="6388334" y="2122160"/>
                  <a:pt x="6388334" y="2122160"/>
                </a:cubicBezTo>
                <a:cubicBezTo>
                  <a:pt x="6388334" y="2114227"/>
                  <a:pt x="6388334" y="2114227"/>
                  <a:pt x="6388334" y="2114227"/>
                </a:cubicBezTo>
                <a:cubicBezTo>
                  <a:pt x="6423986" y="2106294"/>
                  <a:pt x="6423986" y="2106294"/>
                  <a:pt x="6423986" y="2106294"/>
                </a:cubicBezTo>
                <a:cubicBezTo>
                  <a:pt x="6455676" y="2090427"/>
                  <a:pt x="6455676" y="2090427"/>
                  <a:pt x="6455676" y="2090427"/>
                </a:cubicBezTo>
                <a:cubicBezTo>
                  <a:pt x="6475483" y="2090427"/>
                  <a:pt x="6475483" y="2090427"/>
                  <a:pt x="6475483" y="2090427"/>
                </a:cubicBezTo>
                <a:cubicBezTo>
                  <a:pt x="6475483" y="2078527"/>
                  <a:pt x="6475483" y="2078527"/>
                  <a:pt x="6475483" y="2078527"/>
                </a:cubicBezTo>
                <a:cubicBezTo>
                  <a:pt x="6491328" y="2078527"/>
                  <a:pt x="6491328" y="2078527"/>
                  <a:pt x="6491328" y="2078527"/>
                </a:cubicBezTo>
                <a:cubicBezTo>
                  <a:pt x="6491328" y="2074560"/>
                  <a:pt x="6487367" y="2074560"/>
                  <a:pt x="6491328" y="2070594"/>
                </a:cubicBezTo>
                <a:cubicBezTo>
                  <a:pt x="6493309" y="2074560"/>
                  <a:pt x="6494299" y="2076544"/>
                  <a:pt x="6494795" y="2077535"/>
                </a:cubicBezTo>
                <a:lnTo>
                  <a:pt x="6494993" y="2077932"/>
                </a:lnTo>
                <a:lnTo>
                  <a:pt x="6488729" y="2080820"/>
                </a:lnTo>
                <a:cubicBezTo>
                  <a:pt x="6484148" y="2083981"/>
                  <a:pt x="6479444" y="2088444"/>
                  <a:pt x="6475483" y="2094394"/>
                </a:cubicBezTo>
                <a:cubicBezTo>
                  <a:pt x="6467560" y="2094394"/>
                  <a:pt x="6455676" y="2094394"/>
                  <a:pt x="6455676" y="2102327"/>
                </a:cubicBezTo>
                <a:cubicBezTo>
                  <a:pt x="6455676" y="2106294"/>
                  <a:pt x="6455676" y="2106294"/>
                  <a:pt x="6455676" y="2106294"/>
                </a:cubicBezTo>
                <a:cubicBezTo>
                  <a:pt x="6471522" y="2110260"/>
                  <a:pt x="6471522" y="2110260"/>
                  <a:pt x="6471522" y="2110260"/>
                </a:cubicBezTo>
                <a:cubicBezTo>
                  <a:pt x="6487367" y="2106294"/>
                  <a:pt x="6487367" y="2106294"/>
                  <a:pt x="6487367" y="2106294"/>
                </a:cubicBezTo>
                <a:cubicBezTo>
                  <a:pt x="6491328" y="2094394"/>
                  <a:pt x="6491328" y="2094394"/>
                  <a:pt x="6491328" y="2094394"/>
                </a:cubicBezTo>
                <a:cubicBezTo>
                  <a:pt x="6507174" y="2094394"/>
                  <a:pt x="6507174" y="2094394"/>
                  <a:pt x="6507174" y="2094394"/>
                </a:cubicBezTo>
                <a:cubicBezTo>
                  <a:pt x="6511135" y="2094394"/>
                  <a:pt x="6491328" y="2094394"/>
                  <a:pt x="6515096" y="2090427"/>
                </a:cubicBezTo>
                <a:cubicBezTo>
                  <a:pt x="6491328" y="2110260"/>
                  <a:pt x="6491328" y="2110260"/>
                  <a:pt x="6491328" y="2110260"/>
                </a:cubicBezTo>
                <a:cubicBezTo>
                  <a:pt x="6500241" y="2107285"/>
                  <a:pt x="6506926" y="2105054"/>
                  <a:pt x="6511940" y="2103381"/>
                </a:cubicBezTo>
                <a:lnTo>
                  <a:pt x="6515598" y="2102159"/>
                </a:lnTo>
                <a:lnTo>
                  <a:pt x="6514083" y="2103086"/>
                </a:lnTo>
                <a:cubicBezTo>
                  <a:pt x="6513704" y="2103443"/>
                  <a:pt x="6514725" y="2103071"/>
                  <a:pt x="6516582" y="2102327"/>
                </a:cubicBezTo>
                <a:lnTo>
                  <a:pt x="6526107" y="2098852"/>
                </a:lnTo>
                <a:lnTo>
                  <a:pt x="6525000" y="2099476"/>
                </a:lnTo>
                <a:cubicBezTo>
                  <a:pt x="6519801" y="2101335"/>
                  <a:pt x="6510145" y="2104310"/>
                  <a:pt x="6542826" y="2098360"/>
                </a:cubicBezTo>
                <a:cubicBezTo>
                  <a:pt x="6543816" y="2094394"/>
                  <a:pt x="6539112" y="2094642"/>
                  <a:pt x="6533232" y="2096253"/>
                </a:cubicBezTo>
                <a:lnTo>
                  <a:pt x="6526107" y="2098852"/>
                </a:lnTo>
                <a:lnTo>
                  <a:pt x="6526980" y="2098360"/>
                </a:lnTo>
                <a:cubicBezTo>
                  <a:pt x="6526980" y="2098360"/>
                  <a:pt x="6526980" y="2098360"/>
                  <a:pt x="6522524" y="2099848"/>
                </a:cubicBezTo>
                <a:lnTo>
                  <a:pt x="6515598" y="2102159"/>
                </a:lnTo>
                <a:lnTo>
                  <a:pt x="6519986" y="2099476"/>
                </a:lnTo>
                <a:cubicBezTo>
                  <a:pt x="6527476" y="2095137"/>
                  <a:pt x="6542826" y="2086460"/>
                  <a:pt x="6570555" y="2070594"/>
                </a:cubicBezTo>
                <a:cubicBezTo>
                  <a:pt x="6574516" y="2070594"/>
                  <a:pt x="6574516" y="2070594"/>
                  <a:pt x="6574516" y="2070594"/>
                </a:cubicBezTo>
                <a:cubicBezTo>
                  <a:pt x="6586400" y="2062660"/>
                  <a:pt x="6586400" y="2062660"/>
                  <a:pt x="6586400" y="2062660"/>
                </a:cubicBezTo>
                <a:cubicBezTo>
                  <a:pt x="6570555" y="2050760"/>
                  <a:pt x="6570555" y="2050760"/>
                  <a:pt x="6570555" y="2050760"/>
                </a:cubicBezTo>
                <a:cubicBezTo>
                  <a:pt x="6558671" y="2046794"/>
                  <a:pt x="6566594" y="2070594"/>
                  <a:pt x="6550748" y="2050760"/>
                </a:cubicBezTo>
                <a:cubicBezTo>
                  <a:pt x="6546787" y="2054727"/>
                  <a:pt x="6546787" y="2054727"/>
                  <a:pt x="6546787" y="2054727"/>
                </a:cubicBezTo>
                <a:cubicBezTo>
                  <a:pt x="6542826" y="2050760"/>
                  <a:pt x="6542826" y="2050760"/>
                  <a:pt x="6542826" y="2050760"/>
                </a:cubicBezTo>
                <a:cubicBezTo>
                  <a:pt x="6550748" y="2042827"/>
                  <a:pt x="6550748" y="2042827"/>
                  <a:pt x="6550748" y="2042827"/>
                </a:cubicBezTo>
                <a:cubicBezTo>
                  <a:pt x="6550748" y="2038861"/>
                  <a:pt x="6550748" y="2038861"/>
                  <a:pt x="6550748" y="2038861"/>
                </a:cubicBezTo>
                <a:cubicBezTo>
                  <a:pt x="6558671" y="2026961"/>
                  <a:pt x="6558671" y="2026961"/>
                  <a:pt x="6558671" y="2026961"/>
                </a:cubicBezTo>
                <a:cubicBezTo>
                  <a:pt x="6566594" y="2030927"/>
                  <a:pt x="6566594" y="2030927"/>
                  <a:pt x="6566594" y="2030927"/>
                </a:cubicBezTo>
                <a:cubicBezTo>
                  <a:pt x="6566594" y="2034894"/>
                  <a:pt x="6546787" y="2019027"/>
                  <a:pt x="6562632" y="2042827"/>
                </a:cubicBezTo>
                <a:cubicBezTo>
                  <a:pt x="6570555" y="2034894"/>
                  <a:pt x="6570555" y="2034894"/>
                  <a:pt x="6570555" y="2034894"/>
                </a:cubicBezTo>
                <a:cubicBezTo>
                  <a:pt x="6570555" y="2042827"/>
                  <a:pt x="6570555" y="2042827"/>
                  <a:pt x="6570555" y="2042827"/>
                </a:cubicBezTo>
                <a:cubicBezTo>
                  <a:pt x="6586400" y="2046794"/>
                  <a:pt x="6586400" y="2046794"/>
                  <a:pt x="6586400" y="2046794"/>
                </a:cubicBezTo>
                <a:cubicBezTo>
                  <a:pt x="6598284" y="2042827"/>
                  <a:pt x="6598284" y="2042827"/>
                  <a:pt x="6598284" y="2042827"/>
                </a:cubicBezTo>
                <a:cubicBezTo>
                  <a:pt x="6602246" y="2050760"/>
                  <a:pt x="6602246" y="2050760"/>
                  <a:pt x="6602246" y="2050760"/>
                </a:cubicBezTo>
                <a:cubicBezTo>
                  <a:pt x="6622052" y="2038861"/>
                  <a:pt x="6622052" y="2038861"/>
                  <a:pt x="6622052" y="2038861"/>
                </a:cubicBezTo>
                <a:cubicBezTo>
                  <a:pt x="6618091" y="2026961"/>
                  <a:pt x="6618091" y="2026961"/>
                  <a:pt x="6618091" y="2026961"/>
                </a:cubicBezTo>
                <a:cubicBezTo>
                  <a:pt x="6626014" y="2019027"/>
                  <a:pt x="6626014" y="2019027"/>
                  <a:pt x="6626014" y="2019027"/>
                </a:cubicBezTo>
                <a:cubicBezTo>
                  <a:pt x="6637898" y="2022994"/>
                  <a:pt x="6637898" y="2022994"/>
                  <a:pt x="6637898" y="2022994"/>
                </a:cubicBezTo>
                <a:cubicBezTo>
                  <a:pt x="6645820" y="2011094"/>
                  <a:pt x="6645820" y="2011094"/>
                  <a:pt x="6645820" y="2011094"/>
                </a:cubicBezTo>
                <a:cubicBezTo>
                  <a:pt x="6653743" y="2011094"/>
                  <a:pt x="6653743" y="2011094"/>
                  <a:pt x="6653743" y="2011094"/>
                </a:cubicBezTo>
                <a:cubicBezTo>
                  <a:pt x="6653743" y="2030927"/>
                  <a:pt x="6653743" y="2030927"/>
                  <a:pt x="6653743" y="2030927"/>
                </a:cubicBezTo>
                <a:cubicBezTo>
                  <a:pt x="6641859" y="2034894"/>
                  <a:pt x="6641859" y="2034894"/>
                  <a:pt x="6641859" y="2034894"/>
                </a:cubicBezTo>
                <a:cubicBezTo>
                  <a:pt x="6645820" y="2038861"/>
                  <a:pt x="6645820" y="2038861"/>
                  <a:pt x="6645820" y="2038861"/>
                </a:cubicBezTo>
                <a:cubicBezTo>
                  <a:pt x="6637898" y="2046794"/>
                  <a:pt x="6637898" y="2046794"/>
                  <a:pt x="6637898" y="2046794"/>
                </a:cubicBezTo>
                <a:cubicBezTo>
                  <a:pt x="6641859" y="2058694"/>
                  <a:pt x="6641859" y="2058694"/>
                  <a:pt x="6641859" y="2058694"/>
                </a:cubicBezTo>
                <a:cubicBezTo>
                  <a:pt x="6622052" y="2058694"/>
                  <a:pt x="6622052" y="2058694"/>
                  <a:pt x="6622052" y="2058694"/>
                </a:cubicBezTo>
                <a:cubicBezTo>
                  <a:pt x="6618091" y="2058694"/>
                  <a:pt x="6618091" y="2062660"/>
                  <a:pt x="6629975" y="2066627"/>
                </a:cubicBezTo>
                <a:cubicBezTo>
                  <a:pt x="6602246" y="2062660"/>
                  <a:pt x="6602246" y="2062660"/>
                  <a:pt x="6602246" y="2062660"/>
                </a:cubicBezTo>
                <a:cubicBezTo>
                  <a:pt x="6610168" y="2070594"/>
                  <a:pt x="6610168" y="2070594"/>
                  <a:pt x="6610168" y="2070594"/>
                </a:cubicBezTo>
                <a:cubicBezTo>
                  <a:pt x="6602246" y="2062660"/>
                  <a:pt x="6594323" y="2090427"/>
                  <a:pt x="6590362" y="2066627"/>
                </a:cubicBezTo>
                <a:cubicBezTo>
                  <a:pt x="6558671" y="2094394"/>
                  <a:pt x="6558671" y="2094394"/>
                  <a:pt x="6558671" y="2094394"/>
                </a:cubicBezTo>
                <a:cubicBezTo>
                  <a:pt x="6566594" y="2098360"/>
                  <a:pt x="6566594" y="2098360"/>
                  <a:pt x="6566594" y="2098360"/>
                </a:cubicBezTo>
                <a:cubicBezTo>
                  <a:pt x="6598284" y="2090427"/>
                  <a:pt x="6598284" y="2090427"/>
                  <a:pt x="6598284" y="2090427"/>
                </a:cubicBezTo>
                <a:cubicBezTo>
                  <a:pt x="6618091" y="2098360"/>
                  <a:pt x="6618091" y="2098360"/>
                  <a:pt x="6618091" y="2098360"/>
                </a:cubicBezTo>
                <a:cubicBezTo>
                  <a:pt x="6645820" y="2090427"/>
                  <a:pt x="6645820" y="2090427"/>
                  <a:pt x="6645820" y="2090427"/>
                </a:cubicBezTo>
                <a:cubicBezTo>
                  <a:pt x="6792390" y="2082494"/>
                  <a:pt x="6792390" y="2082494"/>
                  <a:pt x="6792390" y="2082494"/>
                </a:cubicBezTo>
                <a:cubicBezTo>
                  <a:pt x="6812196" y="2082494"/>
                  <a:pt x="6812196" y="2082494"/>
                  <a:pt x="6812196" y="2082494"/>
                </a:cubicBezTo>
                <a:cubicBezTo>
                  <a:pt x="6816158" y="2086460"/>
                  <a:pt x="6816158" y="2086460"/>
                  <a:pt x="6816158" y="2086460"/>
                </a:cubicBezTo>
                <a:cubicBezTo>
                  <a:pt x="6784467" y="2094394"/>
                  <a:pt x="6784467" y="2094394"/>
                  <a:pt x="6784467" y="2094394"/>
                </a:cubicBezTo>
                <a:cubicBezTo>
                  <a:pt x="6934998" y="2102327"/>
                  <a:pt x="6934998" y="2102327"/>
                  <a:pt x="6934998" y="2102327"/>
                </a:cubicBezTo>
                <a:cubicBezTo>
                  <a:pt x="7010263" y="2094394"/>
                  <a:pt x="7010263" y="2094394"/>
                  <a:pt x="7010263" y="2094394"/>
                </a:cubicBezTo>
                <a:cubicBezTo>
                  <a:pt x="7006302" y="2098360"/>
                  <a:pt x="7006302" y="2098360"/>
                  <a:pt x="7006302" y="2098360"/>
                </a:cubicBezTo>
                <a:cubicBezTo>
                  <a:pt x="7010263" y="2106294"/>
                  <a:pt x="7010263" y="2106294"/>
                  <a:pt x="7010263" y="2106294"/>
                </a:cubicBezTo>
                <a:cubicBezTo>
                  <a:pt x="6950843" y="2110260"/>
                  <a:pt x="6950843" y="2110260"/>
                  <a:pt x="6950843" y="2110260"/>
                </a:cubicBezTo>
                <a:cubicBezTo>
                  <a:pt x="6954804" y="2126127"/>
                  <a:pt x="6954804" y="2126127"/>
                  <a:pt x="6954804" y="2126127"/>
                </a:cubicBezTo>
                <a:cubicBezTo>
                  <a:pt x="6954804" y="2138027"/>
                  <a:pt x="6954804" y="2138027"/>
                  <a:pt x="6954804" y="2138027"/>
                </a:cubicBezTo>
                <a:cubicBezTo>
                  <a:pt x="6950843" y="2138027"/>
                  <a:pt x="6950843" y="2138027"/>
                  <a:pt x="6950843" y="2138027"/>
                </a:cubicBezTo>
                <a:cubicBezTo>
                  <a:pt x="6946882" y="2141993"/>
                  <a:pt x="6946882" y="2141993"/>
                  <a:pt x="6946882" y="2141993"/>
                </a:cubicBezTo>
                <a:cubicBezTo>
                  <a:pt x="6954804" y="2145960"/>
                  <a:pt x="6954804" y="2145960"/>
                  <a:pt x="6954804" y="2145960"/>
                </a:cubicBezTo>
                <a:cubicBezTo>
                  <a:pt x="6938959" y="2149927"/>
                  <a:pt x="6938959" y="2149927"/>
                  <a:pt x="6938959" y="2149927"/>
                </a:cubicBezTo>
                <a:cubicBezTo>
                  <a:pt x="6931036" y="2141993"/>
                  <a:pt x="6931036" y="2141993"/>
                  <a:pt x="6931036" y="2141993"/>
                </a:cubicBezTo>
                <a:cubicBezTo>
                  <a:pt x="6923114" y="2149927"/>
                  <a:pt x="6923114" y="2149927"/>
                  <a:pt x="6923114" y="2149927"/>
                </a:cubicBezTo>
                <a:cubicBezTo>
                  <a:pt x="6903307" y="2149927"/>
                  <a:pt x="6903307" y="2149927"/>
                  <a:pt x="6903307" y="2149927"/>
                </a:cubicBezTo>
                <a:cubicBezTo>
                  <a:pt x="6891423" y="2157860"/>
                  <a:pt x="6891423" y="2157860"/>
                  <a:pt x="6891423" y="2157860"/>
                </a:cubicBezTo>
                <a:cubicBezTo>
                  <a:pt x="6895384" y="2153893"/>
                  <a:pt x="6895384" y="2153893"/>
                  <a:pt x="6895384" y="2153893"/>
                </a:cubicBezTo>
                <a:cubicBezTo>
                  <a:pt x="6867655" y="2157860"/>
                  <a:pt x="6867655" y="2157860"/>
                  <a:pt x="6867655" y="2157860"/>
                </a:cubicBezTo>
                <a:cubicBezTo>
                  <a:pt x="6855771" y="2165793"/>
                  <a:pt x="6942920" y="2141993"/>
                  <a:pt x="6839926" y="2169760"/>
                </a:cubicBezTo>
                <a:cubicBezTo>
                  <a:pt x="6832003" y="2165793"/>
                  <a:pt x="6832003" y="2165793"/>
                  <a:pt x="6832003" y="2165793"/>
                </a:cubicBezTo>
                <a:cubicBezTo>
                  <a:pt x="6828042" y="2165793"/>
                  <a:pt x="6843887" y="2177693"/>
                  <a:pt x="6824080" y="2169760"/>
                </a:cubicBezTo>
                <a:cubicBezTo>
                  <a:pt x="6824080" y="2177693"/>
                  <a:pt x="6824080" y="2177693"/>
                  <a:pt x="6824080" y="2177693"/>
                </a:cubicBezTo>
                <a:cubicBezTo>
                  <a:pt x="6812196" y="2181660"/>
                  <a:pt x="6812196" y="2181660"/>
                  <a:pt x="6812196" y="2181660"/>
                </a:cubicBezTo>
                <a:cubicBezTo>
                  <a:pt x="6768622" y="2189593"/>
                  <a:pt x="6768622" y="2189593"/>
                  <a:pt x="6768622" y="2189593"/>
                </a:cubicBezTo>
                <a:cubicBezTo>
                  <a:pt x="6752776" y="2197527"/>
                  <a:pt x="6752776" y="2197527"/>
                  <a:pt x="6752776" y="2197527"/>
                </a:cubicBezTo>
                <a:cubicBezTo>
                  <a:pt x="6744854" y="2193560"/>
                  <a:pt x="6744854" y="2193560"/>
                  <a:pt x="6744854" y="2193560"/>
                </a:cubicBezTo>
                <a:cubicBezTo>
                  <a:pt x="6729008" y="2193560"/>
                  <a:pt x="6729008" y="2193560"/>
                  <a:pt x="6729008" y="2193560"/>
                </a:cubicBezTo>
                <a:cubicBezTo>
                  <a:pt x="6729008" y="2185627"/>
                  <a:pt x="6717124" y="2197527"/>
                  <a:pt x="6721086" y="2185627"/>
                </a:cubicBezTo>
                <a:cubicBezTo>
                  <a:pt x="6709202" y="2201493"/>
                  <a:pt x="6709202" y="2201493"/>
                  <a:pt x="6709202" y="2201493"/>
                </a:cubicBezTo>
                <a:cubicBezTo>
                  <a:pt x="6693356" y="2213393"/>
                  <a:pt x="6693356" y="2213393"/>
                  <a:pt x="6693356" y="2213393"/>
                </a:cubicBezTo>
                <a:cubicBezTo>
                  <a:pt x="6693356" y="2209427"/>
                  <a:pt x="6693356" y="2209427"/>
                  <a:pt x="6693356" y="2209427"/>
                </a:cubicBezTo>
                <a:cubicBezTo>
                  <a:pt x="6665627" y="2221327"/>
                  <a:pt x="6665627" y="2221327"/>
                  <a:pt x="6665627" y="2221327"/>
                </a:cubicBezTo>
                <a:cubicBezTo>
                  <a:pt x="6661666" y="2225293"/>
                  <a:pt x="6661666" y="2225293"/>
                  <a:pt x="6661666" y="2225293"/>
                </a:cubicBezTo>
                <a:cubicBezTo>
                  <a:pt x="6673550" y="2233227"/>
                  <a:pt x="6673550" y="2233227"/>
                  <a:pt x="6673550" y="2233227"/>
                </a:cubicBezTo>
                <a:cubicBezTo>
                  <a:pt x="6760699" y="2213393"/>
                  <a:pt x="6760699" y="2213393"/>
                  <a:pt x="6760699" y="2213393"/>
                </a:cubicBezTo>
                <a:cubicBezTo>
                  <a:pt x="6792390" y="2205460"/>
                  <a:pt x="6792390" y="2205460"/>
                  <a:pt x="6792390" y="2205460"/>
                </a:cubicBezTo>
                <a:cubicBezTo>
                  <a:pt x="6847848" y="2209427"/>
                  <a:pt x="6847848" y="2209427"/>
                  <a:pt x="6847848" y="2209427"/>
                </a:cubicBezTo>
                <a:cubicBezTo>
                  <a:pt x="6855771" y="2205460"/>
                  <a:pt x="6855771" y="2205460"/>
                  <a:pt x="6855771" y="2205460"/>
                </a:cubicBezTo>
                <a:cubicBezTo>
                  <a:pt x="6871616" y="2209427"/>
                  <a:pt x="6871616" y="2209427"/>
                  <a:pt x="6871616" y="2209427"/>
                </a:cubicBezTo>
                <a:cubicBezTo>
                  <a:pt x="6871616" y="2221327"/>
                  <a:pt x="6871616" y="2221327"/>
                  <a:pt x="6871616" y="2221327"/>
                </a:cubicBezTo>
                <a:cubicBezTo>
                  <a:pt x="6855771" y="2229260"/>
                  <a:pt x="6855771" y="2229260"/>
                  <a:pt x="6855771" y="2229260"/>
                </a:cubicBezTo>
                <a:cubicBezTo>
                  <a:pt x="6828042" y="2229260"/>
                  <a:pt x="6828042" y="2229260"/>
                  <a:pt x="6828042" y="2229260"/>
                </a:cubicBezTo>
                <a:cubicBezTo>
                  <a:pt x="6824080" y="2225293"/>
                  <a:pt x="6824080" y="2225293"/>
                  <a:pt x="6824080" y="2225293"/>
                </a:cubicBezTo>
                <a:cubicBezTo>
                  <a:pt x="6784467" y="2237193"/>
                  <a:pt x="6784467" y="2237193"/>
                  <a:pt x="6784467" y="2237193"/>
                </a:cubicBezTo>
                <a:cubicBezTo>
                  <a:pt x="6760699" y="2233227"/>
                  <a:pt x="6760699" y="2233227"/>
                  <a:pt x="6760699" y="2233227"/>
                </a:cubicBezTo>
                <a:cubicBezTo>
                  <a:pt x="6729008" y="2237193"/>
                  <a:pt x="6729008" y="2237193"/>
                  <a:pt x="6729008" y="2237193"/>
                </a:cubicBezTo>
                <a:cubicBezTo>
                  <a:pt x="6732970" y="2237193"/>
                  <a:pt x="6732970" y="2237193"/>
                  <a:pt x="6732970" y="2237193"/>
                </a:cubicBezTo>
                <a:cubicBezTo>
                  <a:pt x="6721086" y="2253060"/>
                  <a:pt x="6721086" y="2253060"/>
                  <a:pt x="6721086" y="2253060"/>
                </a:cubicBezTo>
                <a:cubicBezTo>
                  <a:pt x="6717124" y="2245126"/>
                  <a:pt x="6717124" y="2245126"/>
                  <a:pt x="6717124" y="2245126"/>
                </a:cubicBezTo>
                <a:cubicBezTo>
                  <a:pt x="6705240" y="2249093"/>
                  <a:pt x="6705240" y="2249093"/>
                  <a:pt x="6705240" y="2249093"/>
                </a:cubicBezTo>
                <a:cubicBezTo>
                  <a:pt x="6709202" y="2253060"/>
                  <a:pt x="6701279" y="2245126"/>
                  <a:pt x="6701279" y="2257026"/>
                </a:cubicBezTo>
                <a:cubicBezTo>
                  <a:pt x="6764660" y="2249093"/>
                  <a:pt x="6764660" y="2249093"/>
                  <a:pt x="6764660" y="2249093"/>
                </a:cubicBezTo>
                <a:cubicBezTo>
                  <a:pt x="6760699" y="2253060"/>
                  <a:pt x="6760699" y="2253060"/>
                  <a:pt x="6760699" y="2253060"/>
                </a:cubicBezTo>
                <a:cubicBezTo>
                  <a:pt x="6764660" y="2257026"/>
                  <a:pt x="6764660" y="2257026"/>
                  <a:pt x="6764660" y="2257026"/>
                </a:cubicBezTo>
                <a:cubicBezTo>
                  <a:pt x="6752776" y="2253060"/>
                  <a:pt x="6752776" y="2253060"/>
                  <a:pt x="6752776" y="2253060"/>
                </a:cubicBezTo>
                <a:cubicBezTo>
                  <a:pt x="6744854" y="2264960"/>
                  <a:pt x="6744854" y="2264960"/>
                  <a:pt x="6744854" y="2264960"/>
                </a:cubicBezTo>
                <a:cubicBezTo>
                  <a:pt x="6756738" y="2284793"/>
                  <a:pt x="6756738" y="2284793"/>
                  <a:pt x="6756738" y="2284793"/>
                </a:cubicBezTo>
                <a:cubicBezTo>
                  <a:pt x="6784467" y="2280826"/>
                  <a:pt x="6784467" y="2280826"/>
                  <a:pt x="6784467" y="2280826"/>
                </a:cubicBezTo>
                <a:cubicBezTo>
                  <a:pt x="6788428" y="2272893"/>
                  <a:pt x="6788428" y="2272893"/>
                  <a:pt x="6788428" y="2272893"/>
                </a:cubicBezTo>
                <a:cubicBezTo>
                  <a:pt x="6808235" y="2272893"/>
                  <a:pt x="6808235" y="2272893"/>
                  <a:pt x="6808235" y="2272893"/>
                </a:cubicBezTo>
                <a:lnTo>
                  <a:pt x="6808235" y="2275868"/>
                </a:lnTo>
                <a:cubicBezTo>
                  <a:pt x="6808235" y="2276860"/>
                  <a:pt x="6808235" y="2276860"/>
                  <a:pt x="6808235" y="2276860"/>
                </a:cubicBezTo>
                <a:cubicBezTo>
                  <a:pt x="6824080" y="2276860"/>
                  <a:pt x="6824080" y="2276860"/>
                  <a:pt x="6824080" y="2276860"/>
                </a:cubicBezTo>
                <a:cubicBezTo>
                  <a:pt x="6824080" y="2280826"/>
                  <a:pt x="6824080" y="2280826"/>
                  <a:pt x="6824080" y="2280826"/>
                </a:cubicBezTo>
                <a:cubicBezTo>
                  <a:pt x="6810216" y="2283801"/>
                  <a:pt x="6799817" y="2286033"/>
                  <a:pt x="6792018" y="2287706"/>
                </a:cubicBezTo>
                <a:lnTo>
                  <a:pt x="6776328" y="2291073"/>
                </a:lnTo>
                <a:lnTo>
                  <a:pt x="6776656" y="2290912"/>
                </a:lnTo>
                <a:lnTo>
                  <a:pt x="6780506" y="2289256"/>
                </a:lnTo>
                <a:cubicBezTo>
                  <a:pt x="6781991" y="2288512"/>
                  <a:pt x="6781991" y="2288388"/>
                  <a:pt x="6778649" y="2289937"/>
                </a:cubicBezTo>
                <a:lnTo>
                  <a:pt x="6776656" y="2290912"/>
                </a:lnTo>
                <a:lnTo>
                  <a:pt x="6776239" y="2291092"/>
                </a:lnTo>
                <a:lnTo>
                  <a:pt x="6775554" y="2291239"/>
                </a:lnTo>
                <a:cubicBezTo>
                  <a:pt x="6768622" y="2292726"/>
                  <a:pt x="6768622" y="2292726"/>
                  <a:pt x="6768622" y="2292726"/>
                </a:cubicBezTo>
                <a:cubicBezTo>
                  <a:pt x="6768622" y="2293718"/>
                  <a:pt x="6770850" y="2293222"/>
                  <a:pt x="6773450" y="2292293"/>
                </a:cubicBezTo>
                <a:lnTo>
                  <a:pt x="6776239" y="2291092"/>
                </a:lnTo>
                <a:lnTo>
                  <a:pt x="6776328" y="2291073"/>
                </a:lnTo>
                <a:lnTo>
                  <a:pt x="6756738" y="2300660"/>
                </a:lnTo>
                <a:cubicBezTo>
                  <a:pt x="6736931" y="2300660"/>
                  <a:pt x="6736931" y="2300660"/>
                  <a:pt x="6736931" y="2300660"/>
                </a:cubicBezTo>
                <a:cubicBezTo>
                  <a:pt x="6732970" y="2288760"/>
                  <a:pt x="6732970" y="2288760"/>
                  <a:pt x="6732970" y="2288760"/>
                </a:cubicBezTo>
                <a:cubicBezTo>
                  <a:pt x="6701279" y="2304626"/>
                  <a:pt x="6701279" y="2304626"/>
                  <a:pt x="6701279" y="2304626"/>
                </a:cubicBezTo>
                <a:cubicBezTo>
                  <a:pt x="6677511" y="2304626"/>
                  <a:pt x="6677511" y="2304626"/>
                  <a:pt x="6677511" y="2304626"/>
                </a:cubicBezTo>
                <a:cubicBezTo>
                  <a:pt x="6661666" y="2312560"/>
                  <a:pt x="6653743" y="2316526"/>
                  <a:pt x="6649782" y="2318510"/>
                </a:cubicBezTo>
                <a:lnTo>
                  <a:pt x="6645821" y="2320493"/>
                </a:lnTo>
                <a:lnTo>
                  <a:pt x="6648791" y="2317518"/>
                </a:lnTo>
                <a:cubicBezTo>
                  <a:pt x="6649782" y="2316526"/>
                  <a:pt x="6649782" y="2316526"/>
                  <a:pt x="6649782" y="2316526"/>
                </a:cubicBezTo>
                <a:cubicBezTo>
                  <a:pt x="6637898" y="2296693"/>
                  <a:pt x="6637898" y="2296693"/>
                  <a:pt x="6637898" y="2296693"/>
                </a:cubicBezTo>
                <a:cubicBezTo>
                  <a:pt x="6657704" y="2296693"/>
                  <a:pt x="6657704" y="2296693"/>
                  <a:pt x="6657704" y="2296693"/>
                </a:cubicBezTo>
                <a:cubicBezTo>
                  <a:pt x="6645820" y="2288760"/>
                  <a:pt x="6645820" y="2288760"/>
                  <a:pt x="6645820" y="2288760"/>
                </a:cubicBezTo>
                <a:cubicBezTo>
                  <a:pt x="6618091" y="2292726"/>
                  <a:pt x="6618091" y="2292726"/>
                  <a:pt x="6618091" y="2292726"/>
                </a:cubicBezTo>
                <a:cubicBezTo>
                  <a:pt x="6606207" y="2276860"/>
                  <a:pt x="6606207" y="2276860"/>
                  <a:pt x="6606207" y="2276860"/>
                </a:cubicBezTo>
                <a:cubicBezTo>
                  <a:pt x="6598284" y="2296693"/>
                  <a:pt x="6598284" y="2296693"/>
                  <a:pt x="6598284" y="2296693"/>
                </a:cubicBezTo>
                <a:cubicBezTo>
                  <a:pt x="6554710" y="2304626"/>
                  <a:pt x="6554710" y="2304626"/>
                  <a:pt x="6554710" y="2304626"/>
                </a:cubicBezTo>
                <a:cubicBezTo>
                  <a:pt x="6550748" y="2304626"/>
                  <a:pt x="6546787" y="2304626"/>
                  <a:pt x="6542826" y="2308593"/>
                </a:cubicBezTo>
                <a:cubicBezTo>
                  <a:pt x="6515096" y="2312560"/>
                  <a:pt x="6515096" y="2312560"/>
                  <a:pt x="6515096" y="2312560"/>
                </a:cubicBezTo>
                <a:cubicBezTo>
                  <a:pt x="6495290" y="2312560"/>
                  <a:pt x="6495290" y="2312560"/>
                  <a:pt x="6495290" y="2312560"/>
                </a:cubicBezTo>
                <a:cubicBezTo>
                  <a:pt x="6495290" y="2312560"/>
                  <a:pt x="6487367" y="2320493"/>
                  <a:pt x="6495290" y="2304626"/>
                </a:cubicBezTo>
                <a:cubicBezTo>
                  <a:pt x="6463599" y="2320493"/>
                  <a:pt x="6463599" y="2320493"/>
                  <a:pt x="6463599" y="2320493"/>
                </a:cubicBezTo>
                <a:cubicBezTo>
                  <a:pt x="6455676" y="2312560"/>
                  <a:pt x="6455676" y="2312560"/>
                  <a:pt x="6455676" y="2312560"/>
                </a:cubicBezTo>
                <a:cubicBezTo>
                  <a:pt x="6443792" y="2328426"/>
                  <a:pt x="6443792" y="2328426"/>
                  <a:pt x="6443792" y="2328426"/>
                </a:cubicBezTo>
                <a:cubicBezTo>
                  <a:pt x="6439831" y="2324460"/>
                  <a:pt x="6439831" y="2324460"/>
                  <a:pt x="6439831" y="2324460"/>
                </a:cubicBezTo>
                <a:cubicBezTo>
                  <a:pt x="6435870" y="2344293"/>
                  <a:pt x="6439831" y="2312560"/>
                  <a:pt x="6420024" y="2328426"/>
                </a:cubicBezTo>
                <a:cubicBezTo>
                  <a:pt x="6431908" y="2332393"/>
                  <a:pt x="6431908" y="2332393"/>
                  <a:pt x="6431908" y="2332393"/>
                </a:cubicBezTo>
                <a:cubicBezTo>
                  <a:pt x="6443792" y="2340326"/>
                  <a:pt x="6443792" y="2340326"/>
                  <a:pt x="6443792" y="2340326"/>
                </a:cubicBezTo>
                <a:cubicBezTo>
                  <a:pt x="6431908" y="2348259"/>
                  <a:pt x="6431908" y="2348259"/>
                  <a:pt x="6431908" y="2348259"/>
                </a:cubicBezTo>
                <a:cubicBezTo>
                  <a:pt x="6455676" y="2352226"/>
                  <a:pt x="6455676" y="2352226"/>
                  <a:pt x="6455676" y="2352226"/>
                </a:cubicBezTo>
                <a:cubicBezTo>
                  <a:pt x="6471522" y="2352226"/>
                  <a:pt x="6471522" y="2352226"/>
                  <a:pt x="6471522" y="2352226"/>
                </a:cubicBezTo>
                <a:cubicBezTo>
                  <a:pt x="6487367" y="2340326"/>
                  <a:pt x="6487367" y="2340326"/>
                  <a:pt x="6487367" y="2340326"/>
                </a:cubicBezTo>
                <a:cubicBezTo>
                  <a:pt x="6538864" y="2328426"/>
                  <a:pt x="6538864" y="2328426"/>
                  <a:pt x="6538864" y="2328426"/>
                </a:cubicBezTo>
                <a:cubicBezTo>
                  <a:pt x="6542826" y="2328426"/>
                  <a:pt x="6542826" y="2328426"/>
                  <a:pt x="6542826" y="2328426"/>
                </a:cubicBezTo>
                <a:cubicBezTo>
                  <a:pt x="6499251" y="2344293"/>
                  <a:pt x="6499251" y="2344293"/>
                  <a:pt x="6499251" y="2344293"/>
                </a:cubicBezTo>
                <a:cubicBezTo>
                  <a:pt x="6495290" y="2348259"/>
                  <a:pt x="6511135" y="2340326"/>
                  <a:pt x="6495290" y="2352226"/>
                </a:cubicBezTo>
                <a:cubicBezTo>
                  <a:pt x="6499251" y="2356193"/>
                  <a:pt x="6499251" y="2356193"/>
                  <a:pt x="6499251" y="2356193"/>
                </a:cubicBezTo>
                <a:cubicBezTo>
                  <a:pt x="6495290" y="2356193"/>
                  <a:pt x="6495290" y="2356193"/>
                  <a:pt x="6495290" y="2356193"/>
                </a:cubicBezTo>
                <a:cubicBezTo>
                  <a:pt x="6495290" y="2364126"/>
                  <a:pt x="6495290" y="2364126"/>
                  <a:pt x="6495290" y="2364126"/>
                </a:cubicBezTo>
                <a:cubicBezTo>
                  <a:pt x="6499251" y="2368093"/>
                  <a:pt x="6499251" y="2368093"/>
                  <a:pt x="6499251" y="2368093"/>
                </a:cubicBezTo>
                <a:cubicBezTo>
                  <a:pt x="6503212" y="2364126"/>
                  <a:pt x="6503212" y="2364126"/>
                  <a:pt x="6503212" y="2364126"/>
                </a:cubicBezTo>
                <a:cubicBezTo>
                  <a:pt x="6507174" y="2368093"/>
                  <a:pt x="6507174" y="2368093"/>
                  <a:pt x="6507174" y="2368093"/>
                </a:cubicBezTo>
                <a:cubicBezTo>
                  <a:pt x="6530942" y="2360159"/>
                  <a:pt x="6519058" y="2379993"/>
                  <a:pt x="6590362" y="2368093"/>
                </a:cubicBezTo>
                <a:cubicBezTo>
                  <a:pt x="6598284" y="2372059"/>
                  <a:pt x="6598284" y="2372059"/>
                  <a:pt x="6598284" y="2372059"/>
                </a:cubicBezTo>
                <a:cubicBezTo>
                  <a:pt x="6578478" y="2379993"/>
                  <a:pt x="6578478" y="2379993"/>
                  <a:pt x="6578478" y="2379993"/>
                </a:cubicBezTo>
                <a:cubicBezTo>
                  <a:pt x="6570555" y="2383959"/>
                  <a:pt x="6570555" y="2383959"/>
                  <a:pt x="6570555" y="2383959"/>
                </a:cubicBezTo>
                <a:cubicBezTo>
                  <a:pt x="6578478" y="2391893"/>
                  <a:pt x="6578478" y="2391893"/>
                  <a:pt x="6578478" y="2391893"/>
                </a:cubicBezTo>
                <a:cubicBezTo>
                  <a:pt x="6622052" y="2376026"/>
                  <a:pt x="6622052" y="2376026"/>
                  <a:pt x="6622052" y="2376026"/>
                </a:cubicBezTo>
                <a:cubicBezTo>
                  <a:pt x="6645820" y="2376026"/>
                  <a:pt x="6645820" y="2376026"/>
                  <a:pt x="6645820" y="2376026"/>
                </a:cubicBezTo>
                <a:cubicBezTo>
                  <a:pt x="6661666" y="2360159"/>
                  <a:pt x="6669588" y="2376026"/>
                  <a:pt x="6701279" y="2364126"/>
                </a:cubicBezTo>
                <a:cubicBezTo>
                  <a:pt x="6748815" y="2356193"/>
                  <a:pt x="6748815" y="2356193"/>
                  <a:pt x="6748815" y="2356193"/>
                </a:cubicBezTo>
                <a:cubicBezTo>
                  <a:pt x="6824080" y="2340326"/>
                  <a:pt x="6824080" y="2340326"/>
                  <a:pt x="6824080" y="2340326"/>
                </a:cubicBezTo>
                <a:cubicBezTo>
                  <a:pt x="6859732" y="2352226"/>
                  <a:pt x="6859732" y="2352226"/>
                  <a:pt x="6859732" y="2352226"/>
                </a:cubicBezTo>
                <a:cubicBezTo>
                  <a:pt x="6879539" y="2364126"/>
                  <a:pt x="6879539" y="2364126"/>
                  <a:pt x="6879539" y="2364126"/>
                </a:cubicBezTo>
                <a:cubicBezTo>
                  <a:pt x="6887462" y="2364126"/>
                  <a:pt x="6887462" y="2364126"/>
                  <a:pt x="6887462" y="2364126"/>
                </a:cubicBezTo>
                <a:lnTo>
                  <a:pt x="6887462" y="2359521"/>
                </a:lnTo>
                <a:lnTo>
                  <a:pt x="6895384" y="2364126"/>
                </a:lnTo>
                <a:cubicBezTo>
                  <a:pt x="6899346" y="2352226"/>
                  <a:pt x="6899346" y="2352226"/>
                  <a:pt x="6899346" y="2352226"/>
                </a:cubicBezTo>
                <a:cubicBezTo>
                  <a:pt x="6915191" y="2348259"/>
                  <a:pt x="6915191" y="2348259"/>
                  <a:pt x="6915191" y="2348259"/>
                </a:cubicBezTo>
                <a:cubicBezTo>
                  <a:pt x="6927075" y="2352226"/>
                  <a:pt x="6927075" y="2352226"/>
                  <a:pt x="6927075" y="2352226"/>
                </a:cubicBezTo>
                <a:cubicBezTo>
                  <a:pt x="6946882" y="2344293"/>
                  <a:pt x="6946882" y="2344293"/>
                  <a:pt x="6946882" y="2344293"/>
                </a:cubicBezTo>
                <a:cubicBezTo>
                  <a:pt x="6954804" y="2348259"/>
                  <a:pt x="6954804" y="2348259"/>
                  <a:pt x="6954804" y="2348259"/>
                </a:cubicBezTo>
                <a:cubicBezTo>
                  <a:pt x="7014224" y="2336360"/>
                  <a:pt x="7014224" y="2336360"/>
                  <a:pt x="7014224" y="2336360"/>
                </a:cubicBezTo>
                <a:cubicBezTo>
                  <a:pt x="7026108" y="2340326"/>
                  <a:pt x="7026108" y="2340326"/>
                  <a:pt x="7026108" y="2340326"/>
                </a:cubicBezTo>
                <a:cubicBezTo>
                  <a:pt x="7018186" y="2348259"/>
                  <a:pt x="7018186" y="2348259"/>
                  <a:pt x="7018186" y="2348259"/>
                </a:cubicBezTo>
                <a:cubicBezTo>
                  <a:pt x="7037992" y="2352226"/>
                  <a:pt x="7037992" y="2352226"/>
                  <a:pt x="7037992" y="2352226"/>
                </a:cubicBezTo>
                <a:cubicBezTo>
                  <a:pt x="7026108" y="2364126"/>
                  <a:pt x="7026108" y="2364126"/>
                  <a:pt x="7026108" y="2364126"/>
                </a:cubicBezTo>
                <a:cubicBezTo>
                  <a:pt x="6994418" y="2364126"/>
                  <a:pt x="6994418" y="2364126"/>
                  <a:pt x="6994418" y="2364126"/>
                </a:cubicBezTo>
                <a:cubicBezTo>
                  <a:pt x="6970650" y="2364126"/>
                  <a:pt x="6970650" y="2364126"/>
                  <a:pt x="6970650" y="2364126"/>
                </a:cubicBezTo>
                <a:cubicBezTo>
                  <a:pt x="6974611" y="2376026"/>
                  <a:pt x="6974611" y="2376026"/>
                  <a:pt x="6974611" y="2376026"/>
                </a:cubicBezTo>
                <a:cubicBezTo>
                  <a:pt x="6950843" y="2376026"/>
                  <a:pt x="6950843" y="2376026"/>
                  <a:pt x="6950843" y="2376026"/>
                </a:cubicBezTo>
                <a:cubicBezTo>
                  <a:pt x="6919152" y="2391893"/>
                  <a:pt x="6919152" y="2391893"/>
                  <a:pt x="6919152" y="2391893"/>
                </a:cubicBezTo>
                <a:cubicBezTo>
                  <a:pt x="6871616" y="2411726"/>
                  <a:pt x="6871616" y="2411726"/>
                  <a:pt x="6871616" y="2411726"/>
                </a:cubicBezTo>
                <a:cubicBezTo>
                  <a:pt x="6863694" y="2407759"/>
                  <a:pt x="6863694" y="2407759"/>
                  <a:pt x="6863694" y="2407759"/>
                </a:cubicBezTo>
                <a:cubicBezTo>
                  <a:pt x="6859732" y="2407759"/>
                  <a:pt x="6859732" y="2407759"/>
                  <a:pt x="6859732" y="2407759"/>
                </a:cubicBezTo>
                <a:cubicBezTo>
                  <a:pt x="6855771" y="2415693"/>
                  <a:pt x="6855771" y="2415693"/>
                  <a:pt x="6855771" y="2415693"/>
                </a:cubicBezTo>
                <a:cubicBezTo>
                  <a:pt x="6843887" y="2411726"/>
                  <a:pt x="6843887" y="2411726"/>
                  <a:pt x="6843887" y="2411726"/>
                </a:cubicBezTo>
                <a:cubicBezTo>
                  <a:pt x="6835964" y="2415693"/>
                  <a:pt x="6835964" y="2415693"/>
                  <a:pt x="6835964" y="2415693"/>
                </a:cubicBezTo>
                <a:cubicBezTo>
                  <a:pt x="6843887" y="2419659"/>
                  <a:pt x="6843887" y="2419659"/>
                  <a:pt x="6843887" y="2419659"/>
                </a:cubicBezTo>
                <a:cubicBezTo>
                  <a:pt x="6808235" y="2427593"/>
                  <a:pt x="6808235" y="2427593"/>
                  <a:pt x="6808235" y="2427593"/>
                </a:cubicBezTo>
                <a:cubicBezTo>
                  <a:pt x="6788428" y="2443459"/>
                  <a:pt x="6788428" y="2443459"/>
                  <a:pt x="6788428" y="2443459"/>
                </a:cubicBezTo>
                <a:cubicBezTo>
                  <a:pt x="6736931" y="2459326"/>
                  <a:pt x="6736931" y="2459326"/>
                  <a:pt x="6736931" y="2459326"/>
                </a:cubicBezTo>
                <a:cubicBezTo>
                  <a:pt x="6732970" y="2455359"/>
                  <a:pt x="6732970" y="2455359"/>
                  <a:pt x="6732970" y="2455359"/>
                </a:cubicBezTo>
                <a:lnTo>
                  <a:pt x="6730899" y="2459506"/>
                </a:lnTo>
                <a:lnTo>
                  <a:pt x="6725047" y="2451392"/>
                </a:lnTo>
                <a:cubicBezTo>
                  <a:pt x="6705240" y="2463292"/>
                  <a:pt x="6705240" y="2463292"/>
                  <a:pt x="6705240" y="2463292"/>
                </a:cubicBezTo>
                <a:cubicBezTo>
                  <a:pt x="6701279" y="2459326"/>
                  <a:pt x="6701279" y="2459326"/>
                  <a:pt x="6701279" y="2459326"/>
                </a:cubicBezTo>
                <a:cubicBezTo>
                  <a:pt x="6697318" y="2467259"/>
                  <a:pt x="6697318" y="2467259"/>
                  <a:pt x="6697318" y="2467259"/>
                </a:cubicBezTo>
                <a:cubicBezTo>
                  <a:pt x="6701279" y="2483126"/>
                  <a:pt x="6701279" y="2483126"/>
                  <a:pt x="6701279" y="2483126"/>
                </a:cubicBezTo>
                <a:cubicBezTo>
                  <a:pt x="6697317" y="2486101"/>
                  <a:pt x="6699051" y="2488580"/>
                  <a:pt x="6702579" y="2490439"/>
                </a:cubicBezTo>
                <a:lnTo>
                  <a:pt x="6707593" y="2491933"/>
                </a:lnTo>
                <a:lnTo>
                  <a:pt x="6701766" y="2490827"/>
                </a:lnTo>
                <a:cubicBezTo>
                  <a:pt x="6695832" y="2489819"/>
                  <a:pt x="6687910" y="2488580"/>
                  <a:pt x="6677511" y="2487092"/>
                </a:cubicBezTo>
                <a:cubicBezTo>
                  <a:pt x="6693356" y="2495026"/>
                  <a:pt x="6693356" y="2495026"/>
                  <a:pt x="6693356" y="2495026"/>
                </a:cubicBezTo>
                <a:cubicBezTo>
                  <a:pt x="6713163" y="2495026"/>
                  <a:pt x="6713163" y="2495026"/>
                  <a:pt x="6713163" y="2495026"/>
                </a:cubicBezTo>
                <a:lnTo>
                  <a:pt x="6714267" y="2493920"/>
                </a:lnTo>
                <a:lnTo>
                  <a:pt x="6714648" y="2494034"/>
                </a:lnTo>
                <a:lnTo>
                  <a:pt x="6714455" y="2493732"/>
                </a:lnTo>
                <a:lnTo>
                  <a:pt x="6717124" y="2491059"/>
                </a:lnTo>
                <a:cubicBezTo>
                  <a:pt x="6729008" y="2491059"/>
                  <a:pt x="6721086" y="2479159"/>
                  <a:pt x="6744854" y="2475192"/>
                </a:cubicBezTo>
                <a:cubicBezTo>
                  <a:pt x="6752776" y="2479159"/>
                  <a:pt x="6752776" y="2479159"/>
                  <a:pt x="6752776" y="2479159"/>
                </a:cubicBezTo>
                <a:cubicBezTo>
                  <a:pt x="6756738" y="2475192"/>
                  <a:pt x="6756738" y="2475192"/>
                  <a:pt x="6756738" y="2475192"/>
                </a:cubicBezTo>
                <a:cubicBezTo>
                  <a:pt x="6776544" y="2479159"/>
                  <a:pt x="6776544" y="2479159"/>
                  <a:pt x="6776544" y="2479159"/>
                </a:cubicBezTo>
                <a:cubicBezTo>
                  <a:pt x="6792390" y="2471226"/>
                  <a:pt x="6792390" y="2471226"/>
                  <a:pt x="6792390" y="2471226"/>
                </a:cubicBezTo>
                <a:cubicBezTo>
                  <a:pt x="6804274" y="2475192"/>
                  <a:pt x="6804274" y="2475192"/>
                  <a:pt x="6804274" y="2475192"/>
                </a:cubicBezTo>
                <a:cubicBezTo>
                  <a:pt x="6804274" y="2483126"/>
                  <a:pt x="6804274" y="2483126"/>
                  <a:pt x="6804274" y="2483126"/>
                </a:cubicBezTo>
                <a:cubicBezTo>
                  <a:pt x="6796351" y="2495026"/>
                  <a:pt x="6796351" y="2495026"/>
                  <a:pt x="6796351" y="2495026"/>
                </a:cubicBezTo>
                <a:cubicBezTo>
                  <a:pt x="6764660" y="2495026"/>
                  <a:pt x="6764660" y="2495026"/>
                  <a:pt x="6764660" y="2495026"/>
                </a:cubicBezTo>
                <a:cubicBezTo>
                  <a:pt x="6748815" y="2506926"/>
                  <a:pt x="6748815" y="2506926"/>
                  <a:pt x="6748815" y="2506926"/>
                </a:cubicBezTo>
                <a:cubicBezTo>
                  <a:pt x="6732970" y="2514859"/>
                  <a:pt x="6732970" y="2514859"/>
                  <a:pt x="6732970" y="2514859"/>
                </a:cubicBezTo>
                <a:cubicBezTo>
                  <a:pt x="6729008" y="2510892"/>
                  <a:pt x="6729008" y="2510892"/>
                  <a:pt x="6729008" y="2510892"/>
                </a:cubicBezTo>
                <a:cubicBezTo>
                  <a:pt x="6709202" y="2506926"/>
                  <a:pt x="6709202" y="2506926"/>
                  <a:pt x="6709202" y="2506926"/>
                </a:cubicBezTo>
                <a:cubicBezTo>
                  <a:pt x="6701279" y="2506926"/>
                  <a:pt x="6701279" y="2506926"/>
                  <a:pt x="6701279" y="2506926"/>
                </a:cubicBezTo>
                <a:cubicBezTo>
                  <a:pt x="6697318" y="2510892"/>
                  <a:pt x="6697318" y="2510892"/>
                  <a:pt x="6697318" y="2510892"/>
                </a:cubicBezTo>
                <a:cubicBezTo>
                  <a:pt x="6713163" y="2522792"/>
                  <a:pt x="6713163" y="2522792"/>
                  <a:pt x="6713163" y="2522792"/>
                </a:cubicBezTo>
                <a:cubicBezTo>
                  <a:pt x="6701279" y="2530726"/>
                  <a:pt x="6701279" y="2530726"/>
                  <a:pt x="6701279" y="2530726"/>
                </a:cubicBezTo>
                <a:cubicBezTo>
                  <a:pt x="6677511" y="2530726"/>
                  <a:pt x="6677511" y="2530726"/>
                  <a:pt x="6677511" y="2530726"/>
                </a:cubicBezTo>
                <a:cubicBezTo>
                  <a:pt x="6661666" y="2538659"/>
                  <a:pt x="6661666" y="2538659"/>
                  <a:pt x="6661666" y="2538659"/>
                </a:cubicBezTo>
                <a:cubicBezTo>
                  <a:pt x="6649782" y="2538659"/>
                  <a:pt x="6681472" y="2518826"/>
                  <a:pt x="6641859" y="2546592"/>
                </a:cubicBezTo>
                <a:cubicBezTo>
                  <a:pt x="6641859" y="2550559"/>
                  <a:pt x="6641859" y="2550559"/>
                  <a:pt x="6641859" y="2550559"/>
                </a:cubicBezTo>
                <a:cubicBezTo>
                  <a:pt x="6665627" y="2546592"/>
                  <a:pt x="6665627" y="2546592"/>
                  <a:pt x="6665627" y="2546592"/>
                </a:cubicBezTo>
                <a:cubicBezTo>
                  <a:pt x="6645820" y="2558492"/>
                  <a:pt x="6645820" y="2558492"/>
                  <a:pt x="6645820" y="2558492"/>
                </a:cubicBezTo>
                <a:cubicBezTo>
                  <a:pt x="6653743" y="2562459"/>
                  <a:pt x="6653743" y="2562459"/>
                  <a:pt x="6653743" y="2562459"/>
                </a:cubicBezTo>
                <a:cubicBezTo>
                  <a:pt x="6673550" y="2558492"/>
                  <a:pt x="6673550" y="2558492"/>
                  <a:pt x="6673550" y="2558492"/>
                </a:cubicBezTo>
                <a:cubicBezTo>
                  <a:pt x="6673550" y="2566425"/>
                  <a:pt x="6645820" y="2554526"/>
                  <a:pt x="6677511" y="2570392"/>
                </a:cubicBezTo>
                <a:cubicBezTo>
                  <a:pt x="6661666" y="2570392"/>
                  <a:pt x="6661666" y="2570392"/>
                  <a:pt x="6661666" y="2570392"/>
                </a:cubicBezTo>
                <a:cubicBezTo>
                  <a:pt x="6661666" y="2574359"/>
                  <a:pt x="6661666" y="2574359"/>
                  <a:pt x="6661666" y="2574359"/>
                </a:cubicBezTo>
                <a:cubicBezTo>
                  <a:pt x="6665627" y="2578325"/>
                  <a:pt x="6665627" y="2578325"/>
                  <a:pt x="6665627" y="2578325"/>
                </a:cubicBezTo>
                <a:cubicBezTo>
                  <a:pt x="6653743" y="2574359"/>
                  <a:pt x="6653743" y="2574359"/>
                  <a:pt x="6653743" y="2574359"/>
                </a:cubicBezTo>
                <a:cubicBezTo>
                  <a:pt x="6649782" y="2578325"/>
                  <a:pt x="6649782" y="2578325"/>
                  <a:pt x="6649782" y="2578325"/>
                </a:cubicBezTo>
                <a:cubicBezTo>
                  <a:pt x="6637898" y="2562459"/>
                  <a:pt x="6637898" y="2562459"/>
                  <a:pt x="6637898" y="2562459"/>
                </a:cubicBezTo>
                <a:lnTo>
                  <a:pt x="6630120" y="2560512"/>
                </a:lnTo>
                <a:lnTo>
                  <a:pt x="6633296" y="2554828"/>
                </a:lnTo>
                <a:lnTo>
                  <a:pt x="6633936" y="2554526"/>
                </a:lnTo>
                <a:lnTo>
                  <a:pt x="6633357" y="2554719"/>
                </a:lnTo>
                <a:lnTo>
                  <a:pt x="6637898" y="2546592"/>
                </a:lnTo>
                <a:cubicBezTo>
                  <a:pt x="6610168" y="2546592"/>
                  <a:pt x="6610168" y="2546592"/>
                  <a:pt x="6610168" y="2546592"/>
                </a:cubicBezTo>
                <a:cubicBezTo>
                  <a:pt x="6606207" y="2550559"/>
                  <a:pt x="6606207" y="2550559"/>
                  <a:pt x="6606207" y="2550559"/>
                </a:cubicBezTo>
                <a:cubicBezTo>
                  <a:pt x="6570555" y="2554526"/>
                  <a:pt x="6570555" y="2554526"/>
                  <a:pt x="6570555" y="2554526"/>
                </a:cubicBezTo>
                <a:cubicBezTo>
                  <a:pt x="6558671" y="2566425"/>
                  <a:pt x="6558671" y="2566425"/>
                  <a:pt x="6558671" y="2566425"/>
                </a:cubicBezTo>
                <a:cubicBezTo>
                  <a:pt x="6558671" y="2570392"/>
                  <a:pt x="6558671" y="2570392"/>
                  <a:pt x="6558671" y="2570392"/>
                </a:cubicBezTo>
                <a:cubicBezTo>
                  <a:pt x="6554710" y="2566425"/>
                  <a:pt x="6554710" y="2566425"/>
                  <a:pt x="6554710" y="2566425"/>
                </a:cubicBezTo>
                <a:cubicBezTo>
                  <a:pt x="6542826" y="2578325"/>
                  <a:pt x="6542826" y="2578325"/>
                  <a:pt x="6542826" y="2578325"/>
                </a:cubicBezTo>
                <a:lnTo>
                  <a:pt x="6536225" y="2585230"/>
                </a:lnTo>
                <a:lnTo>
                  <a:pt x="6528846" y="2586051"/>
                </a:lnTo>
                <a:lnTo>
                  <a:pt x="6527476" y="2585267"/>
                </a:lnTo>
                <a:cubicBezTo>
                  <a:pt x="6523019" y="2581300"/>
                  <a:pt x="6515096" y="2576342"/>
                  <a:pt x="6491328" y="2586259"/>
                </a:cubicBezTo>
                <a:cubicBezTo>
                  <a:pt x="6495290" y="2582292"/>
                  <a:pt x="6495290" y="2582292"/>
                  <a:pt x="6495290" y="2582292"/>
                </a:cubicBezTo>
                <a:cubicBezTo>
                  <a:pt x="6491328" y="2578325"/>
                  <a:pt x="6491328" y="2578325"/>
                  <a:pt x="6491328" y="2578325"/>
                </a:cubicBezTo>
                <a:cubicBezTo>
                  <a:pt x="6443792" y="2594192"/>
                  <a:pt x="6443792" y="2594192"/>
                  <a:pt x="6443792" y="2594192"/>
                </a:cubicBezTo>
                <a:cubicBezTo>
                  <a:pt x="6439831" y="2594192"/>
                  <a:pt x="6471522" y="2578325"/>
                  <a:pt x="6431908" y="2598159"/>
                </a:cubicBezTo>
                <a:cubicBezTo>
                  <a:pt x="6431908" y="2606092"/>
                  <a:pt x="6431908" y="2606092"/>
                  <a:pt x="6431908" y="2606092"/>
                </a:cubicBezTo>
                <a:cubicBezTo>
                  <a:pt x="6439831" y="2610059"/>
                  <a:pt x="6439831" y="2610059"/>
                  <a:pt x="6439831" y="2610059"/>
                </a:cubicBezTo>
                <a:cubicBezTo>
                  <a:pt x="6447754" y="2606092"/>
                  <a:pt x="6447754" y="2606092"/>
                  <a:pt x="6447754" y="2606092"/>
                </a:cubicBezTo>
                <a:cubicBezTo>
                  <a:pt x="6526980" y="2610059"/>
                  <a:pt x="6526980" y="2610059"/>
                  <a:pt x="6526980" y="2610059"/>
                </a:cubicBezTo>
                <a:cubicBezTo>
                  <a:pt x="6530942" y="2610059"/>
                  <a:pt x="6530942" y="2610059"/>
                  <a:pt x="6530942" y="2610059"/>
                </a:cubicBezTo>
                <a:cubicBezTo>
                  <a:pt x="6534903" y="2606092"/>
                  <a:pt x="6534903" y="2606092"/>
                  <a:pt x="6534903" y="2606092"/>
                </a:cubicBezTo>
                <a:cubicBezTo>
                  <a:pt x="6530942" y="2598159"/>
                  <a:pt x="6530942" y="2598159"/>
                  <a:pt x="6530942" y="2598159"/>
                </a:cubicBezTo>
                <a:cubicBezTo>
                  <a:pt x="6534903" y="2598159"/>
                  <a:pt x="6546787" y="2606092"/>
                  <a:pt x="6542826" y="2594192"/>
                </a:cubicBezTo>
                <a:cubicBezTo>
                  <a:pt x="6526980" y="2586259"/>
                  <a:pt x="6526980" y="2586259"/>
                  <a:pt x="6526980" y="2586259"/>
                </a:cubicBezTo>
                <a:lnTo>
                  <a:pt x="6528846" y="2586051"/>
                </a:lnTo>
                <a:lnTo>
                  <a:pt x="6533108" y="2588490"/>
                </a:lnTo>
                <a:lnTo>
                  <a:pt x="6536225" y="2585230"/>
                </a:lnTo>
                <a:lnTo>
                  <a:pt x="6547592" y="2583965"/>
                </a:lnTo>
                <a:cubicBezTo>
                  <a:pt x="6562632" y="2582292"/>
                  <a:pt x="6562632" y="2582292"/>
                  <a:pt x="6562632" y="2582292"/>
                </a:cubicBezTo>
                <a:cubicBezTo>
                  <a:pt x="6554710" y="2590225"/>
                  <a:pt x="6554710" y="2590225"/>
                  <a:pt x="6554710" y="2590225"/>
                </a:cubicBezTo>
                <a:cubicBezTo>
                  <a:pt x="6574516" y="2610059"/>
                  <a:pt x="6574516" y="2610059"/>
                  <a:pt x="6574516" y="2610059"/>
                </a:cubicBezTo>
                <a:cubicBezTo>
                  <a:pt x="6582439" y="2606092"/>
                  <a:pt x="6582439" y="2606092"/>
                  <a:pt x="6582439" y="2606092"/>
                </a:cubicBezTo>
                <a:cubicBezTo>
                  <a:pt x="6590362" y="2610059"/>
                  <a:pt x="6590362" y="2610059"/>
                  <a:pt x="6590362" y="2610059"/>
                </a:cubicBezTo>
                <a:cubicBezTo>
                  <a:pt x="6590362" y="2606092"/>
                  <a:pt x="6590362" y="2606092"/>
                  <a:pt x="6590362" y="2606092"/>
                </a:cubicBezTo>
                <a:cubicBezTo>
                  <a:pt x="6614130" y="2606092"/>
                  <a:pt x="6614130" y="2606092"/>
                  <a:pt x="6614130" y="2606092"/>
                </a:cubicBezTo>
                <a:cubicBezTo>
                  <a:pt x="6610168" y="2610059"/>
                  <a:pt x="6610168" y="2610059"/>
                  <a:pt x="6610168" y="2610059"/>
                </a:cubicBezTo>
                <a:cubicBezTo>
                  <a:pt x="6629975" y="2606092"/>
                  <a:pt x="6629975" y="2606092"/>
                  <a:pt x="6629975" y="2606092"/>
                </a:cubicBezTo>
                <a:cubicBezTo>
                  <a:pt x="6622052" y="2598159"/>
                  <a:pt x="6622052" y="2598159"/>
                  <a:pt x="6622052" y="2598159"/>
                </a:cubicBezTo>
                <a:cubicBezTo>
                  <a:pt x="6633936" y="2606092"/>
                  <a:pt x="6633936" y="2606092"/>
                  <a:pt x="6633936" y="2606092"/>
                </a:cubicBezTo>
                <a:cubicBezTo>
                  <a:pt x="6637898" y="2606092"/>
                  <a:pt x="6637898" y="2606092"/>
                  <a:pt x="6637898" y="2606092"/>
                </a:cubicBezTo>
                <a:cubicBezTo>
                  <a:pt x="6641859" y="2606092"/>
                  <a:pt x="6641859" y="2606092"/>
                  <a:pt x="6641859" y="2606092"/>
                </a:cubicBezTo>
                <a:cubicBezTo>
                  <a:pt x="6645820" y="2602125"/>
                  <a:pt x="6645820" y="2602125"/>
                  <a:pt x="6645820" y="2602125"/>
                </a:cubicBezTo>
                <a:cubicBezTo>
                  <a:pt x="6661666" y="2614025"/>
                  <a:pt x="6661666" y="2614025"/>
                  <a:pt x="6661666" y="2614025"/>
                </a:cubicBezTo>
                <a:cubicBezTo>
                  <a:pt x="6669588" y="2610059"/>
                  <a:pt x="6669588" y="2610059"/>
                  <a:pt x="6669588" y="2610059"/>
                </a:cubicBezTo>
                <a:cubicBezTo>
                  <a:pt x="6673550" y="2606092"/>
                  <a:pt x="6673550" y="2606092"/>
                  <a:pt x="6673550" y="2606092"/>
                </a:cubicBezTo>
                <a:cubicBezTo>
                  <a:pt x="6677511" y="2610059"/>
                  <a:pt x="6677511" y="2610059"/>
                  <a:pt x="6677511" y="2610059"/>
                </a:cubicBezTo>
                <a:cubicBezTo>
                  <a:pt x="6689395" y="2598159"/>
                  <a:pt x="6689395" y="2598159"/>
                  <a:pt x="6689395" y="2598159"/>
                </a:cubicBezTo>
                <a:cubicBezTo>
                  <a:pt x="6685434" y="2590225"/>
                  <a:pt x="6685434" y="2590225"/>
                  <a:pt x="6685434" y="2590225"/>
                </a:cubicBezTo>
                <a:cubicBezTo>
                  <a:pt x="6701279" y="2594192"/>
                  <a:pt x="6701279" y="2594192"/>
                  <a:pt x="6701279" y="2594192"/>
                </a:cubicBezTo>
                <a:cubicBezTo>
                  <a:pt x="6705240" y="2590225"/>
                  <a:pt x="6705240" y="2590225"/>
                  <a:pt x="6705240" y="2590225"/>
                </a:cubicBezTo>
                <a:cubicBezTo>
                  <a:pt x="6729008" y="2594192"/>
                  <a:pt x="6653743" y="2617992"/>
                  <a:pt x="6729008" y="2590225"/>
                </a:cubicBezTo>
                <a:cubicBezTo>
                  <a:pt x="6744854" y="2586259"/>
                  <a:pt x="6744854" y="2586259"/>
                  <a:pt x="6744854" y="2586259"/>
                </a:cubicBezTo>
                <a:cubicBezTo>
                  <a:pt x="6843887" y="2570392"/>
                  <a:pt x="6843887" y="2570392"/>
                  <a:pt x="6843887" y="2570392"/>
                </a:cubicBezTo>
                <a:cubicBezTo>
                  <a:pt x="6899346" y="2558492"/>
                  <a:pt x="6899346" y="2558492"/>
                  <a:pt x="6899346" y="2558492"/>
                </a:cubicBezTo>
                <a:cubicBezTo>
                  <a:pt x="6994418" y="2554526"/>
                  <a:pt x="6994418" y="2554526"/>
                  <a:pt x="6994418" y="2554526"/>
                </a:cubicBezTo>
                <a:cubicBezTo>
                  <a:pt x="7002340" y="2554526"/>
                  <a:pt x="7002340" y="2554526"/>
                  <a:pt x="7002340" y="2554526"/>
                </a:cubicBezTo>
                <a:cubicBezTo>
                  <a:pt x="6982534" y="2566425"/>
                  <a:pt x="6982534" y="2566425"/>
                  <a:pt x="6982534" y="2566425"/>
                </a:cubicBezTo>
                <a:cubicBezTo>
                  <a:pt x="6931036" y="2578325"/>
                  <a:pt x="6931036" y="2578325"/>
                  <a:pt x="6931036" y="2578325"/>
                </a:cubicBezTo>
                <a:cubicBezTo>
                  <a:pt x="6907268" y="2590225"/>
                  <a:pt x="6907268" y="2590225"/>
                  <a:pt x="6907268" y="2590225"/>
                </a:cubicBezTo>
                <a:cubicBezTo>
                  <a:pt x="6875578" y="2598159"/>
                  <a:pt x="6875578" y="2598159"/>
                  <a:pt x="6875578" y="2598159"/>
                </a:cubicBezTo>
                <a:cubicBezTo>
                  <a:pt x="6871616" y="2621959"/>
                  <a:pt x="6871616" y="2621959"/>
                  <a:pt x="6871616" y="2621959"/>
                </a:cubicBezTo>
                <a:cubicBezTo>
                  <a:pt x="6899346" y="2610059"/>
                  <a:pt x="6899346" y="2610059"/>
                  <a:pt x="6899346" y="2610059"/>
                </a:cubicBezTo>
                <a:cubicBezTo>
                  <a:pt x="6899346" y="2614025"/>
                  <a:pt x="6899346" y="2614025"/>
                  <a:pt x="6899346" y="2614025"/>
                </a:cubicBezTo>
                <a:cubicBezTo>
                  <a:pt x="6871616" y="2633859"/>
                  <a:pt x="6871616" y="2633859"/>
                  <a:pt x="6871616" y="2633859"/>
                </a:cubicBezTo>
                <a:cubicBezTo>
                  <a:pt x="6808235" y="2645759"/>
                  <a:pt x="6808235" y="2645759"/>
                  <a:pt x="6808235" y="2645759"/>
                </a:cubicBezTo>
                <a:cubicBezTo>
                  <a:pt x="6776544" y="2657659"/>
                  <a:pt x="6776544" y="2657659"/>
                  <a:pt x="6776544" y="2657659"/>
                </a:cubicBezTo>
                <a:cubicBezTo>
                  <a:pt x="6784467" y="2661625"/>
                  <a:pt x="6784467" y="2661625"/>
                  <a:pt x="6784467" y="2661625"/>
                </a:cubicBezTo>
                <a:cubicBezTo>
                  <a:pt x="6784467" y="2661625"/>
                  <a:pt x="6772583" y="2653692"/>
                  <a:pt x="6780506" y="2669558"/>
                </a:cubicBezTo>
                <a:cubicBezTo>
                  <a:pt x="6768622" y="2659642"/>
                  <a:pt x="6762680" y="2654684"/>
                  <a:pt x="6759709" y="2652204"/>
                </a:cubicBezTo>
                <a:lnTo>
                  <a:pt x="6758637" y="2651310"/>
                </a:lnTo>
                <a:lnTo>
                  <a:pt x="6762680" y="2649230"/>
                </a:lnTo>
                <a:cubicBezTo>
                  <a:pt x="6763670" y="2648486"/>
                  <a:pt x="6763670" y="2648114"/>
                  <a:pt x="6761194" y="2649168"/>
                </a:cubicBezTo>
                <a:lnTo>
                  <a:pt x="6758036" y="2650809"/>
                </a:lnTo>
                <a:lnTo>
                  <a:pt x="6756738" y="2649725"/>
                </a:lnTo>
                <a:lnTo>
                  <a:pt x="6757754" y="2650955"/>
                </a:lnTo>
                <a:lnTo>
                  <a:pt x="6744854" y="2657659"/>
                </a:lnTo>
                <a:cubicBezTo>
                  <a:pt x="6752776" y="2669558"/>
                  <a:pt x="6752776" y="2669558"/>
                  <a:pt x="6752776" y="2669558"/>
                </a:cubicBezTo>
                <a:cubicBezTo>
                  <a:pt x="6736931" y="2673525"/>
                  <a:pt x="6736931" y="2673525"/>
                  <a:pt x="6736931" y="2673525"/>
                </a:cubicBezTo>
                <a:cubicBezTo>
                  <a:pt x="6736931" y="2685425"/>
                  <a:pt x="6736931" y="2685425"/>
                  <a:pt x="6736931" y="2685425"/>
                </a:cubicBezTo>
                <a:cubicBezTo>
                  <a:pt x="6721086" y="2685425"/>
                  <a:pt x="6721086" y="2685425"/>
                  <a:pt x="6721086" y="2685425"/>
                </a:cubicBezTo>
                <a:cubicBezTo>
                  <a:pt x="6701279" y="2701292"/>
                  <a:pt x="6701279" y="2701292"/>
                  <a:pt x="6701279" y="2701292"/>
                </a:cubicBezTo>
                <a:cubicBezTo>
                  <a:pt x="6681472" y="2705258"/>
                  <a:pt x="6681472" y="2705258"/>
                  <a:pt x="6681472" y="2705258"/>
                </a:cubicBezTo>
                <a:cubicBezTo>
                  <a:pt x="6677511" y="2717158"/>
                  <a:pt x="6677511" y="2717158"/>
                  <a:pt x="6677511" y="2717158"/>
                </a:cubicBezTo>
                <a:cubicBezTo>
                  <a:pt x="6681472" y="2721125"/>
                  <a:pt x="6681472" y="2721125"/>
                  <a:pt x="6681472" y="2721125"/>
                </a:cubicBezTo>
                <a:cubicBezTo>
                  <a:pt x="6677511" y="2725092"/>
                  <a:pt x="6677511" y="2725092"/>
                  <a:pt x="6677511" y="2725092"/>
                </a:cubicBezTo>
                <a:cubicBezTo>
                  <a:pt x="6637898" y="2713192"/>
                  <a:pt x="6637898" y="2713192"/>
                  <a:pt x="6637898" y="2713192"/>
                </a:cubicBezTo>
                <a:cubicBezTo>
                  <a:pt x="6618091" y="2709225"/>
                  <a:pt x="6701279" y="2736992"/>
                  <a:pt x="6610168" y="2709225"/>
                </a:cubicBezTo>
                <a:cubicBezTo>
                  <a:pt x="6590362" y="2717158"/>
                  <a:pt x="6590362" y="2717158"/>
                  <a:pt x="6590362" y="2717158"/>
                </a:cubicBezTo>
                <a:cubicBezTo>
                  <a:pt x="6618091" y="2736992"/>
                  <a:pt x="6618091" y="2736992"/>
                  <a:pt x="6618091" y="2736992"/>
                </a:cubicBezTo>
                <a:cubicBezTo>
                  <a:pt x="6622052" y="2744925"/>
                  <a:pt x="6622052" y="2744925"/>
                  <a:pt x="6622052" y="2744925"/>
                </a:cubicBezTo>
                <a:cubicBezTo>
                  <a:pt x="6606207" y="2748892"/>
                  <a:pt x="6606207" y="2748892"/>
                  <a:pt x="6606207" y="2748892"/>
                </a:cubicBezTo>
                <a:cubicBezTo>
                  <a:pt x="6586400" y="2736992"/>
                  <a:pt x="6586400" y="2736992"/>
                  <a:pt x="6586400" y="2736992"/>
                </a:cubicBezTo>
                <a:cubicBezTo>
                  <a:pt x="6570555" y="2736992"/>
                  <a:pt x="6570555" y="2736992"/>
                  <a:pt x="6570555" y="2736992"/>
                </a:cubicBezTo>
                <a:cubicBezTo>
                  <a:pt x="6566594" y="2736992"/>
                  <a:pt x="6566594" y="2736992"/>
                  <a:pt x="6566594" y="2736992"/>
                </a:cubicBezTo>
                <a:cubicBezTo>
                  <a:pt x="6574516" y="2725092"/>
                  <a:pt x="6574516" y="2725092"/>
                  <a:pt x="6574516" y="2725092"/>
                </a:cubicBezTo>
                <a:cubicBezTo>
                  <a:pt x="6542826" y="2729058"/>
                  <a:pt x="6542826" y="2729058"/>
                  <a:pt x="6542826" y="2729058"/>
                </a:cubicBezTo>
                <a:cubicBezTo>
                  <a:pt x="6530942" y="2736992"/>
                  <a:pt x="6530942" y="2736992"/>
                  <a:pt x="6530942" y="2736992"/>
                </a:cubicBezTo>
                <a:cubicBezTo>
                  <a:pt x="6487367" y="2736992"/>
                  <a:pt x="6487367" y="2736992"/>
                  <a:pt x="6487367" y="2736992"/>
                </a:cubicBezTo>
                <a:cubicBezTo>
                  <a:pt x="6483406" y="2756825"/>
                  <a:pt x="6483406" y="2756825"/>
                  <a:pt x="6483406" y="2756825"/>
                </a:cubicBezTo>
                <a:cubicBezTo>
                  <a:pt x="6483406" y="2756825"/>
                  <a:pt x="6487367" y="2756825"/>
                  <a:pt x="6491328" y="2756825"/>
                </a:cubicBezTo>
                <a:lnTo>
                  <a:pt x="6473899" y="2759734"/>
                </a:lnTo>
                <a:lnTo>
                  <a:pt x="6465085" y="2753850"/>
                </a:lnTo>
                <a:cubicBezTo>
                  <a:pt x="6463599" y="2752858"/>
                  <a:pt x="6463599" y="2752858"/>
                  <a:pt x="6463599" y="2752858"/>
                </a:cubicBezTo>
                <a:cubicBezTo>
                  <a:pt x="6451715" y="2752858"/>
                  <a:pt x="6451715" y="2752858"/>
                  <a:pt x="6451715" y="2752858"/>
                </a:cubicBezTo>
                <a:cubicBezTo>
                  <a:pt x="6412102" y="2760792"/>
                  <a:pt x="6412102" y="2760792"/>
                  <a:pt x="6412102" y="2760792"/>
                </a:cubicBezTo>
                <a:cubicBezTo>
                  <a:pt x="6384372" y="2772691"/>
                  <a:pt x="6384372" y="2772691"/>
                  <a:pt x="6384372" y="2772691"/>
                </a:cubicBezTo>
                <a:cubicBezTo>
                  <a:pt x="6376450" y="2768725"/>
                  <a:pt x="6376450" y="2768725"/>
                  <a:pt x="6376450" y="2768725"/>
                </a:cubicBezTo>
                <a:cubicBezTo>
                  <a:pt x="6320991" y="2784591"/>
                  <a:pt x="6320991" y="2784591"/>
                  <a:pt x="6320991" y="2784591"/>
                </a:cubicBezTo>
                <a:cubicBezTo>
                  <a:pt x="6309107" y="2784591"/>
                  <a:pt x="6309107" y="2784591"/>
                  <a:pt x="6309107" y="2784591"/>
                </a:cubicBezTo>
                <a:cubicBezTo>
                  <a:pt x="6309107" y="2780625"/>
                  <a:pt x="6309107" y="2776658"/>
                  <a:pt x="6320991" y="2780625"/>
                </a:cubicBezTo>
                <a:cubicBezTo>
                  <a:pt x="6317030" y="2772691"/>
                  <a:pt x="6360604" y="2784591"/>
                  <a:pt x="6305146" y="2772691"/>
                </a:cubicBezTo>
                <a:cubicBezTo>
                  <a:pt x="6301184" y="2780625"/>
                  <a:pt x="6301184" y="2780625"/>
                  <a:pt x="6301184" y="2780625"/>
                </a:cubicBezTo>
                <a:lnTo>
                  <a:pt x="6299673" y="2778568"/>
                </a:lnTo>
                <a:lnTo>
                  <a:pt x="6302856" y="2776720"/>
                </a:lnTo>
                <a:cubicBezTo>
                  <a:pt x="6306198" y="2773869"/>
                  <a:pt x="6300380" y="2775233"/>
                  <a:pt x="6298770" y="2777340"/>
                </a:cubicBezTo>
                <a:lnTo>
                  <a:pt x="6299673" y="2778568"/>
                </a:lnTo>
                <a:lnTo>
                  <a:pt x="6289300" y="2784591"/>
                </a:lnTo>
                <a:cubicBezTo>
                  <a:pt x="6281378" y="2776658"/>
                  <a:pt x="6281378" y="2776658"/>
                  <a:pt x="6281378" y="2776658"/>
                </a:cubicBezTo>
                <a:cubicBezTo>
                  <a:pt x="6281378" y="2788558"/>
                  <a:pt x="6281378" y="2788558"/>
                  <a:pt x="6281378" y="2788558"/>
                </a:cubicBezTo>
                <a:cubicBezTo>
                  <a:pt x="6277416" y="2784591"/>
                  <a:pt x="6277416" y="2784591"/>
                  <a:pt x="6277416" y="2784591"/>
                </a:cubicBezTo>
                <a:cubicBezTo>
                  <a:pt x="6261571" y="2788558"/>
                  <a:pt x="6261571" y="2788558"/>
                  <a:pt x="6261571" y="2788558"/>
                </a:cubicBezTo>
                <a:lnTo>
                  <a:pt x="6260581" y="2790542"/>
                </a:lnTo>
                <a:lnTo>
                  <a:pt x="6257610" y="2784591"/>
                </a:lnTo>
                <a:cubicBezTo>
                  <a:pt x="6241764" y="2792525"/>
                  <a:pt x="6241764" y="2792525"/>
                  <a:pt x="6241764" y="2792525"/>
                </a:cubicBezTo>
                <a:cubicBezTo>
                  <a:pt x="6221958" y="2796491"/>
                  <a:pt x="6221958" y="2796491"/>
                  <a:pt x="6221958" y="2796491"/>
                </a:cubicBezTo>
                <a:cubicBezTo>
                  <a:pt x="6214035" y="2804425"/>
                  <a:pt x="6214035" y="2804425"/>
                  <a:pt x="6214035" y="2804425"/>
                </a:cubicBezTo>
                <a:cubicBezTo>
                  <a:pt x="6198190" y="2804425"/>
                  <a:pt x="6198190" y="2804425"/>
                  <a:pt x="6198190" y="2804425"/>
                </a:cubicBezTo>
                <a:cubicBezTo>
                  <a:pt x="6178383" y="2812358"/>
                  <a:pt x="6178383" y="2812358"/>
                  <a:pt x="6178383" y="2812358"/>
                </a:cubicBezTo>
                <a:lnTo>
                  <a:pt x="6174611" y="2810470"/>
                </a:lnTo>
                <a:lnTo>
                  <a:pt x="6182839" y="2808887"/>
                </a:lnTo>
                <a:cubicBezTo>
                  <a:pt x="6185068" y="2808144"/>
                  <a:pt x="6185439" y="2807524"/>
                  <a:pt x="6181045" y="2807834"/>
                </a:cubicBezTo>
                <a:lnTo>
                  <a:pt x="6171607" y="2808966"/>
                </a:lnTo>
                <a:lnTo>
                  <a:pt x="6171451" y="2808887"/>
                </a:lnTo>
                <a:cubicBezTo>
                  <a:pt x="6170460" y="2808391"/>
                  <a:pt x="6170460" y="2808391"/>
                  <a:pt x="6170460" y="2808391"/>
                </a:cubicBezTo>
                <a:lnTo>
                  <a:pt x="6171273" y="2809006"/>
                </a:lnTo>
                <a:lnTo>
                  <a:pt x="6170515" y="2809097"/>
                </a:lnTo>
                <a:cubicBezTo>
                  <a:pt x="6165571" y="2809817"/>
                  <a:pt x="6159072" y="2810871"/>
                  <a:pt x="6150654" y="2812358"/>
                </a:cubicBezTo>
                <a:cubicBezTo>
                  <a:pt x="6146692" y="2816325"/>
                  <a:pt x="6158576" y="2816325"/>
                  <a:pt x="6150654" y="2820291"/>
                </a:cubicBezTo>
                <a:cubicBezTo>
                  <a:pt x="6170460" y="2824258"/>
                  <a:pt x="6170460" y="2824258"/>
                  <a:pt x="6170460" y="2824258"/>
                </a:cubicBezTo>
                <a:cubicBezTo>
                  <a:pt x="6154615" y="2836158"/>
                  <a:pt x="6154615" y="2836158"/>
                  <a:pt x="6154615" y="2836158"/>
                </a:cubicBezTo>
                <a:cubicBezTo>
                  <a:pt x="6130847" y="2844091"/>
                  <a:pt x="6130847" y="2844091"/>
                  <a:pt x="6130847" y="2844091"/>
                </a:cubicBezTo>
                <a:cubicBezTo>
                  <a:pt x="6126886" y="2848058"/>
                  <a:pt x="6126886" y="2848058"/>
                  <a:pt x="6126886" y="2848058"/>
                </a:cubicBezTo>
                <a:cubicBezTo>
                  <a:pt x="6118963" y="2848058"/>
                  <a:pt x="6118963" y="2848058"/>
                  <a:pt x="6118963" y="2848058"/>
                </a:cubicBezTo>
                <a:cubicBezTo>
                  <a:pt x="6099156" y="2875824"/>
                  <a:pt x="6099156" y="2875824"/>
                  <a:pt x="6099156" y="2875824"/>
                </a:cubicBezTo>
                <a:cubicBezTo>
                  <a:pt x="6071427" y="2907558"/>
                  <a:pt x="6071427" y="2907558"/>
                  <a:pt x="6071427" y="2907558"/>
                </a:cubicBezTo>
                <a:cubicBezTo>
                  <a:pt x="6079350" y="2915491"/>
                  <a:pt x="6079350" y="2915491"/>
                  <a:pt x="6079350" y="2915491"/>
                </a:cubicBezTo>
                <a:cubicBezTo>
                  <a:pt x="6099156" y="2903591"/>
                  <a:pt x="6099156" y="2903591"/>
                  <a:pt x="6099156" y="2903591"/>
                </a:cubicBezTo>
                <a:cubicBezTo>
                  <a:pt x="6126886" y="2907558"/>
                  <a:pt x="6126886" y="2907558"/>
                  <a:pt x="6126886" y="2907558"/>
                </a:cubicBezTo>
                <a:cubicBezTo>
                  <a:pt x="6111040" y="2899624"/>
                  <a:pt x="6111040" y="2899624"/>
                  <a:pt x="6111040" y="2899624"/>
                </a:cubicBezTo>
                <a:cubicBezTo>
                  <a:pt x="6115002" y="2895658"/>
                  <a:pt x="6115002" y="2895658"/>
                  <a:pt x="6115002" y="2895658"/>
                </a:cubicBezTo>
                <a:cubicBezTo>
                  <a:pt x="6126886" y="2903591"/>
                  <a:pt x="6126886" y="2903591"/>
                  <a:pt x="6126886" y="2903591"/>
                </a:cubicBezTo>
                <a:cubicBezTo>
                  <a:pt x="6170460" y="2887724"/>
                  <a:pt x="6170460" y="2887724"/>
                  <a:pt x="6170460" y="2887724"/>
                </a:cubicBezTo>
                <a:cubicBezTo>
                  <a:pt x="6166499" y="2895658"/>
                  <a:pt x="6166499" y="2895658"/>
                  <a:pt x="6166499" y="2895658"/>
                </a:cubicBezTo>
                <a:cubicBezTo>
                  <a:pt x="6198190" y="2895658"/>
                  <a:pt x="6198190" y="2895658"/>
                  <a:pt x="6198190" y="2895658"/>
                </a:cubicBezTo>
                <a:cubicBezTo>
                  <a:pt x="6202151" y="2891691"/>
                  <a:pt x="6202151" y="2891691"/>
                  <a:pt x="6202151" y="2891691"/>
                </a:cubicBezTo>
                <a:cubicBezTo>
                  <a:pt x="6182344" y="2887724"/>
                  <a:pt x="6182344" y="2887724"/>
                  <a:pt x="6182344" y="2887724"/>
                </a:cubicBezTo>
                <a:cubicBezTo>
                  <a:pt x="6182344" y="2879791"/>
                  <a:pt x="6182344" y="2879791"/>
                  <a:pt x="6182344" y="2879791"/>
                </a:cubicBezTo>
                <a:cubicBezTo>
                  <a:pt x="6202151" y="2867891"/>
                  <a:pt x="6186306" y="2907558"/>
                  <a:pt x="6206112" y="2867891"/>
                </a:cubicBezTo>
                <a:cubicBezTo>
                  <a:pt x="6210074" y="2879791"/>
                  <a:pt x="6210074" y="2879791"/>
                  <a:pt x="6210074" y="2879791"/>
                </a:cubicBezTo>
                <a:cubicBezTo>
                  <a:pt x="6245726" y="2879791"/>
                  <a:pt x="6245726" y="2879791"/>
                  <a:pt x="6245726" y="2879791"/>
                </a:cubicBezTo>
                <a:lnTo>
                  <a:pt x="6268766" y="2876495"/>
                </a:lnTo>
                <a:lnTo>
                  <a:pt x="6267513" y="2880783"/>
                </a:lnTo>
                <a:cubicBezTo>
                  <a:pt x="6267513" y="2882270"/>
                  <a:pt x="6268008" y="2883014"/>
                  <a:pt x="6268999" y="2881403"/>
                </a:cubicBezTo>
                <a:lnTo>
                  <a:pt x="6270709" y="2876217"/>
                </a:lnTo>
                <a:lnTo>
                  <a:pt x="6273455" y="2875824"/>
                </a:lnTo>
                <a:lnTo>
                  <a:pt x="6270862" y="2875752"/>
                </a:lnTo>
                <a:lnTo>
                  <a:pt x="6273455" y="2867891"/>
                </a:lnTo>
                <a:cubicBezTo>
                  <a:pt x="6277416" y="2867891"/>
                  <a:pt x="6277416" y="2867891"/>
                  <a:pt x="6277416" y="2867891"/>
                </a:cubicBezTo>
                <a:cubicBezTo>
                  <a:pt x="6277416" y="2871858"/>
                  <a:pt x="6277416" y="2871858"/>
                  <a:pt x="6277416" y="2871858"/>
                </a:cubicBezTo>
                <a:cubicBezTo>
                  <a:pt x="6297223" y="2867891"/>
                  <a:pt x="6297223" y="2867891"/>
                  <a:pt x="6297223" y="2867891"/>
                </a:cubicBezTo>
                <a:cubicBezTo>
                  <a:pt x="6297223" y="2863925"/>
                  <a:pt x="6297223" y="2863925"/>
                  <a:pt x="6297223" y="2863925"/>
                </a:cubicBezTo>
                <a:cubicBezTo>
                  <a:pt x="6309107" y="2855991"/>
                  <a:pt x="6320991" y="2867891"/>
                  <a:pt x="6320991" y="2855991"/>
                </a:cubicBezTo>
                <a:cubicBezTo>
                  <a:pt x="6320991" y="2859958"/>
                  <a:pt x="6332875" y="2852025"/>
                  <a:pt x="6320991" y="2863925"/>
                </a:cubicBezTo>
                <a:cubicBezTo>
                  <a:pt x="6324952" y="2859958"/>
                  <a:pt x="6324952" y="2871858"/>
                  <a:pt x="6328914" y="2855991"/>
                </a:cubicBezTo>
                <a:cubicBezTo>
                  <a:pt x="6328914" y="2852025"/>
                  <a:pt x="6328914" y="2852025"/>
                  <a:pt x="6328914" y="2852025"/>
                </a:cubicBezTo>
                <a:cubicBezTo>
                  <a:pt x="6344759" y="2844091"/>
                  <a:pt x="6344759" y="2844091"/>
                  <a:pt x="6344759" y="2844091"/>
                </a:cubicBezTo>
                <a:cubicBezTo>
                  <a:pt x="6343769" y="2842108"/>
                  <a:pt x="6344759" y="2841116"/>
                  <a:pt x="6346307" y="2840621"/>
                </a:cubicBezTo>
                <a:lnTo>
                  <a:pt x="6350114" y="2840235"/>
                </a:lnTo>
                <a:lnTo>
                  <a:pt x="6351691" y="2842604"/>
                </a:lnTo>
                <a:cubicBezTo>
                  <a:pt x="6352682" y="2844091"/>
                  <a:pt x="6352682" y="2844091"/>
                  <a:pt x="6352682" y="2844091"/>
                </a:cubicBezTo>
                <a:cubicBezTo>
                  <a:pt x="6384372" y="2836158"/>
                  <a:pt x="6384372" y="2836158"/>
                  <a:pt x="6384372" y="2836158"/>
                </a:cubicBezTo>
                <a:cubicBezTo>
                  <a:pt x="6388334" y="2844091"/>
                  <a:pt x="6388334" y="2844091"/>
                  <a:pt x="6388334" y="2844091"/>
                </a:cubicBezTo>
                <a:cubicBezTo>
                  <a:pt x="6376450" y="2840125"/>
                  <a:pt x="6376450" y="2840125"/>
                  <a:pt x="6376450" y="2840125"/>
                </a:cubicBezTo>
                <a:cubicBezTo>
                  <a:pt x="6376450" y="2848058"/>
                  <a:pt x="6376450" y="2848058"/>
                  <a:pt x="6376450" y="2848058"/>
                </a:cubicBezTo>
                <a:cubicBezTo>
                  <a:pt x="6388334" y="2848058"/>
                  <a:pt x="6388334" y="2848058"/>
                  <a:pt x="6388334" y="2848058"/>
                </a:cubicBezTo>
                <a:lnTo>
                  <a:pt x="6393643" y="2842742"/>
                </a:lnTo>
                <a:lnTo>
                  <a:pt x="6393781" y="2847066"/>
                </a:lnTo>
                <a:cubicBezTo>
                  <a:pt x="6400218" y="2848058"/>
                  <a:pt x="6414083" y="2844091"/>
                  <a:pt x="6404179" y="2840125"/>
                </a:cubicBezTo>
                <a:cubicBezTo>
                  <a:pt x="6404179" y="2840125"/>
                  <a:pt x="6404179" y="2840125"/>
                  <a:pt x="6402694" y="2839133"/>
                </a:cubicBezTo>
                <a:lnTo>
                  <a:pt x="6400038" y="2837360"/>
                </a:lnTo>
                <a:lnTo>
                  <a:pt x="6404992" y="2834376"/>
                </a:lnTo>
                <a:cubicBezTo>
                  <a:pt x="6410554" y="2831572"/>
                  <a:pt x="6418044" y="2828225"/>
                  <a:pt x="6427947" y="2824258"/>
                </a:cubicBezTo>
                <a:cubicBezTo>
                  <a:pt x="6423986" y="2832191"/>
                  <a:pt x="6423986" y="2832191"/>
                  <a:pt x="6423986" y="2832191"/>
                </a:cubicBezTo>
                <a:cubicBezTo>
                  <a:pt x="6431908" y="2832191"/>
                  <a:pt x="6431908" y="2832191"/>
                  <a:pt x="6431908" y="2832191"/>
                </a:cubicBezTo>
                <a:cubicBezTo>
                  <a:pt x="6435870" y="2824258"/>
                  <a:pt x="6435870" y="2824258"/>
                  <a:pt x="6435870" y="2824258"/>
                </a:cubicBezTo>
                <a:cubicBezTo>
                  <a:pt x="6487367" y="2808391"/>
                  <a:pt x="6487367" y="2808391"/>
                  <a:pt x="6487367" y="2808391"/>
                </a:cubicBezTo>
                <a:cubicBezTo>
                  <a:pt x="6491328" y="2808391"/>
                  <a:pt x="6493309" y="2803433"/>
                  <a:pt x="6496280" y="2800458"/>
                </a:cubicBezTo>
                <a:lnTo>
                  <a:pt x="6500229" y="2798964"/>
                </a:lnTo>
                <a:lnTo>
                  <a:pt x="6511135" y="2804425"/>
                </a:lnTo>
                <a:cubicBezTo>
                  <a:pt x="6507174" y="2800458"/>
                  <a:pt x="6504203" y="2798723"/>
                  <a:pt x="6501851" y="2798351"/>
                </a:cubicBezTo>
                <a:lnTo>
                  <a:pt x="6500229" y="2798964"/>
                </a:lnTo>
                <a:lnTo>
                  <a:pt x="6490338" y="2794013"/>
                </a:lnTo>
                <a:cubicBezTo>
                  <a:pt x="6487367" y="2792525"/>
                  <a:pt x="6487367" y="2792525"/>
                  <a:pt x="6487367" y="2792525"/>
                </a:cubicBezTo>
                <a:cubicBezTo>
                  <a:pt x="6475483" y="2796491"/>
                  <a:pt x="6475483" y="2796491"/>
                  <a:pt x="6475483" y="2796491"/>
                </a:cubicBezTo>
                <a:cubicBezTo>
                  <a:pt x="6471522" y="2788558"/>
                  <a:pt x="6471522" y="2788558"/>
                  <a:pt x="6471522" y="2788558"/>
                </a:cubicBezTo>
                <a:cubicBezTo>
                  <a:pt x="6431908" y="2788558"/>
                  <a:pt x="6431908" y="2788558"/>
                  <a:pt x="6431908" y="2788558"/>
                </a:cubicBezTo>
                <a:cubicBezTo>
                  <a:pt x="6431908" y="2792525"/>
                  <a:pt x="6431908" y="2788558"/>
                  <a:pt x="6427947" y="2780625"/>
                </a:cubicBezTo>
                <a:cubicBezTo>
                  <a:pt x="6420024" y="2784591"/>
                  <a:pt x="6423986" y="2804425"/>
                  <a:pt x="6408140" y="2788558"/>
                </a:cubicBezTo>
                <a:cubicBezTo>
                  <a:pt x="6400218" y="2780625"/>
                  <a:pt x="6400218" y="2780625"/>
                  <a:pt x="6400218" y="2780625"/>
                </a:cubicBezTo>
                <a:cubicBezTo>
                  <a:pt x="6431908" y="2768725"/>
                  <a:pt x="6431908" y="2768725"/>
                  <a:pt x="6431908" y="2768725"/>
                </a:cubicBezTo>
                <a:cubicBezTo>
                  <a:pt x="6439831" y="2772691"/>
                  <a:pt x="6439831" y="2772691"/>
                  <a:pt x="6439831" y="2772691"/>
                </a:cubicBezTo>
                <a:cubicBezTo>
                  <a:pt x="6431908" y="2776658"/>
                  <a:pt x="6447754" y="2780625"/>
                  <a:pt x="6431908" y="2776658"/>
                </a:cubicBezTo>
                <a:cubicBezTo>
                  <a:pt x="6451715" y="2784591"/>
                  <a:pt x="6451715" y="2784591"/>
                  <a:pt x="6451715" y="2784591"/>
                </a:cubicBezTo>
                <a:cubicBezTo>
                  <a:pt x="6455676" y="2784591"/>
                  <a:pt x="6455676" y="2784591"/>
                  <a:pt x="6455676" y="2784591"/>
                </a:cubicBezTo>
                <a:cubicBezTo>
                  <a:pt x="6451715" y="2776658"/>
                  <a:pt x="6487367" y="2792525"/>
                  <a:pt x="6447754" y="2772691"/>
                </a:cubicBezTo>
                <a:cubicBezTo>
                  <a:pt x="6443792" y="2768725"/>
                  <a:pt x="6443792" y="2768725"/>
                  <a:pt x="6443792" y="2768725"/>
                </a:cubicBezTo>
                <a:cubicBezTo>
                  <a:pt x="6447754" y="2764758"/>
                  <a:pt x="6455676" y="2760792"/>
                  <a:pt x="6455676" y="2764758"/>
                </a:cubicBezTo>
                <a:cubicBezTo>
                  <a:pt x="6455676" y="2768725"/>
                  <a:pt x="6455676" y="2768725"/>
                  <a:pt x="6455676" y="2768725"/>
                </a:cubicBezTo>
                <a:cubicBezTo>
                  <a:pt x="6479444" y="2788558"/>
                  <a:pt x="6479444" y="2788558"/>
                  <a:pt x="6479444" y="2788558"/>
                </a:cubicBezTo>
                <a:cubicBezTo>
                  <a:pt x="6515096" y="2788558"/>
                  <a:pt x="6515096" y="2788558"/>
                  <a:pt x="6515096" y="2788558"/>
                </a:cubicBezTo>
                <a:cubicBezTo>
                  <a:pt x="6511135" y="2804425"/>
                  <a:pt x="6526980" y="2792525"/>
                  <a:pt x="6534903" y="2796491"/>
                </a:cubicBezTo>
                <a:cubicBezTo>
                  <a:pt x="6530942" y="2812358"/>
                  <a:pt x="6530942" y="2812358"/>
                  <a:pt x="6530942" y="2812358"/>
                </a:cubicBezTo>
                <a:cubicBezTo>
                  <a:pt x="6534903" y="2824258"/>
                  <a:pt x="6546787" y="2808391"/>
                  <a:pt x="6546787" y="2820291"/>
                </a:cubicBezTo>
                <a:cubicBezTo>
                  <a:pt x="6546787" y="2816325"/>
                  <a:pt x="6546787" y="2816325"/>
                  <a:pt x="6546787" y="2816325"/>
                </a:cubicBezTo>
                <a:cubicBezTo>
                  <a:pt x="6550748" y="2820291"/>
                  <a:pt x="6550748" y="2820291"/>
                  <a:pt x="6550748" y="2820291"/>
                </a:cubicBezTo>
                <a:cubicBezTo>
                  <a:pt x="6554710" y="2820291"/>
                  <a:pt x="6554710" y="2820291"/>
                  <a:pt x="6554710" y="2820291"/>
                </a:cubicBezTo>
                <a:cubicBezTo>
                  <a:pt x="6558671" y="2816325"/>
                  <a:pt x="6558671" y="2816325"/>
                  <a:pt x="6558671" y="2816325"/>
                </a:cubicBezTo>
                <a:cubicBezTo>
                  <a:pt x="6554710" y="2812358"/>
                  <a:pt x="6554710" y="2812358"/>
                  <a:pt x="6554710" y="2812358"/>
                </a:cubicBezTo>
                <a:cubicBezTo>
                  <a:pt x="6590362" y="2816325"/>
                  <a:pt x="6590362" y="2816325"/>
                  <a:pt x="6590362" y="2816325"/>
                </a:cubicBezTo>
                <a:cubicBezTo>
                  <a:pt x="6618091" y="2800458"/>
                  <a:pt x="6618091" y="2800458"/>
                  <a:pt x="6618091" y="2800458"/>
                </a:cubicBezTo>
                <a:cubicBezTo>
                  <a:pt x="6653743" y="2792525"/>
                  <a:pt x="6653743" y="2792525"/>
                  <a:pt x="6653743" y="2792525"/>
                </a:cubicBezTo>
                <a:cubicBezTo>
                  <a:pt x="6653743" y="2784591"/>
                  <a:pt x="6637898" y="2804425"/>
                  <a:pt x="6653743" y="2784591"/>
                </a:cubicBezTo>
                <a:cubicBezTo>
                  <a:pt x="6673550" y="2788558"/>
                  <a:pt x="6673550" y="2788558"/>
                  <a:pt x="6673550" y="2788558"/>
                </a:cubicBezTo>
                <a:cubicBezTo>
                  <a:pt x="6736931" y="2776658"/>
                  <a:pt x="6736931" y="2776658"/>
                  <a:pt x="6736931" y="2776658"/>
                </a:cubicBezTo>
                <a:cubicBezTo>
                  <a:pt x="6736931" y="2780625"/>
                  <a:pt x="6736931" y="2780625"/>
                  <a:pt x="6736931" y="2780625"/>
                </a:cubicBezTo>
                <a:lnTo>
                  <a:pt x="6755233" y="2780625"/>
                </a:lnTo>
                <a:lnTo>
                  <a:pt x="6754014" y="2781183"/>
                </a:lnTo>
                <a:cubicBezTo>
                  <a:pt x="6747329" y="2786575"/>
                  <a:pt x="6769612" y="2783600"/>
                  <a:pt x="6760699" y="2780625"/>
                </a:cubicBezTo>
                <a:cubicBezTo>
                  <a:pt x="6760699" y="2780625"/>
                  <a:pt x="6760699" y="2780625"/>
                  <a:pt x="6757728" y="2780625"/>
                </a:cubicBezTo>
                <a:lnTo>
                  <a:pt x="6755233" y="2780625"/>
                </a:lnTo>
                <a:lnTo>
                  <a:pt x="6772583" y="2772691"/>
                </a:lnTo>
                <a:cubicBezTo>
                  <a:pt x="6772583" y="2780625"/>
                  <a:pt x="6772583" y="2780625"/>
                  <a:pt x="6772583" y="2780625"/>
                </a:cubicBezTo>
                <a:cubicBezTo>
                  <a:pt x="6800312" y="2776658"/>
                  <a:pt x="6800312" y="2776658"/>
                  <a:pt x="6800312" y="2776658"/>
                </a:cubicBezTo>
                <a:cubicBezTo>
                  <a:pt x="6804274" y="2772691"/>
                  <a:pt x="6804274" y="2772691"/>
                  <a:pt x="6804274" y="2772691"/>
                </a:cubicBezTo>
                <a:cubicBezTo>
                  <a:pt x="6792390" y="2764758"/>
                  <a:pt x="6792390" y="2764758"/>
                  <a:pt x="6792390" y="2764758"/>
                </a:cubicBezTo>
                <a:cubicBezTo>
                  <a:pt x="6812196" y="2760792"/>
                  <a:pt x="6812196" y="2760792"/>
                  <a:pt x="6812196" y="2760792"/>
                </a:cubicBezTo>
                <a:cubicBezTo>
                  <a:pt x="6816158" y="2764758"/>
                  <a:pt x="6816158" y="2764758"/>
                  <a:pt x="6816158" y="2764758"/>
                </a:cubicBezTo>
                <a:cubicBezTo>
                  <a:pt x="6851810" y="2744925"/>
                  <a:pt x="6851810" y="2744925"/>
                  <a:pt x="6851810" y="2744925"/>
                </a:cubicBezTo>
                <a:cubicBezTo>
                  <a:pt x="6863694" y="2748892"/>
                  <a:pt x="6875578" y="2721125"/>
                  <a:pt x="6883500" y="2748892"/>
                </a:cubicBezTo>
                <a:cubicBezTo>
                  <a:pt x="6931036" y="2729058"/>
                  <a:pt x="6931036" y="2729058"/>
                  <a:pt x="6931036" y="2729058"/>
                </a:cubicBezTo>
                <a:cubicBezTo>
                  <a:pt x="6934998" y="2721125"/>
                  <a:pt x="6934998" y="2721125"/>
                  <a:pt x="6934998" y="2721125"/>
                </a:cubicBezTo>
                <a:cubicBezTo>
                  <a:pt x="6938959" y="2729058"/>
                  <a:pt x="6938959" y="2729058"/>
                  <a:pt x="6938959" y="2729058"/>
                </a:cubicBezTo>
                <a:cubicBezTo>
                  <a:pt x="6950843" y="2725092"/>
                  <a:pt x="6950843" y="2725092"/>
                  <a:pt x="6950843" y="2725092"/>
                </a:cubicBezTo>
                <a:cubicBezTo>
                  <a:pt x="6966688" y="2733025"/>
                  <a:pt x="6966688" y="2733025"/>
                  <a:pt x="6966688" y="2733025"/>
                </a:cubicBezTo>
                <a:cubicBezTo>
                  <a:pt x="6986495" y="2748892"/>
                  <a:pt x="6986495" y="2748892"/>
                  <a:pt x="6986495" y="2748892"/>
                </a:cubicBezTo>
                <a:cubicBezTo>
                  <a:pt x="6970650" y="2760792"/>
                  <a:pt x="6970650" y="2760792"/>
                  <a:pt x="6970650" y="2760792"/>
                </a:cubicBezTo>
                <a:cubicBezTo>
                  <a:pt x="6958766" y="2756825"/>
                  <a:pt x="6958766" y="2756825"/>
                  <a:pt x="6958766" y="2756825"/>
                </a:cubicBezTo>
                <a:cubicBezTo>
                  <a:pt x="6958766" y="2764758"/>
                  <a:pt x="6942920" y="2748892"/>
                  <a:pt x="6950843" y="2768725"/>
                </a:cubicBezTo>
                <a:cubicBezTo>
                  <a:pt x="6946882" y="2764758"/>
                  <a:pt x="6946882" y="2764758"/>
                  <a:pt x="6946882" y="2764758"/>
                </a:cubicBezTo>
                <a:cubicBezTo>
                  <a:pt x="6899346" y="2780625"/>
                  <a:pt x="6899346" y="2780625"/>
                  <a:pt x="6899346" y="2780625"/>
                </a:cubicBezTo>
                <a:cubicBezTo>
                  <a:pt x="6895384" y="2792525"/>
                  <a:pt x="6895384" y="2792525"/>
                  <a:pt x="6895384" y="2792525"/>
                </a:cubicBezTo>
                <a:cubicBezTo>
                  <a:pt x="6839926" y="2796491"/>
                  <a:pt x="6839926" y="2796491"/>
                  <a:pt x="6839926" y="2796491"/>
                </a:cubicBezTo>
                <a:cubicBezTo>
                  <a:pt x="6832003" y="2808391"/>
                  <a:pt x="6832003" y="2808391"/>
                  <a:pt x="6832003" y="2808391"/>
                </a:cubicBezTo>
                <a:cubicBezTo>
                  <a:pt x="6800312" y="2816325"/>
                  <a:pt x="6800312" y="2816325"/>
                  <a:pt x="6800312" y="2816325"/>
                </a:cubicBezTo>
                <a:cubicBezTo>
                  <a:pt x="6788428" y="2824258"/>
                  <a:pt x="6788428" y="2824258"/>
                  <a:pt x="6788428" y="2824258"/>
                </a:cubicBezTo>
                <a:cubicBezTo>
                  <a:pt x="6756738" y="2836158"/>
                  <a:pt x="6756738" y="2836158"/>
                  <a:pt x="6756738" y="2836158"/>
                </a:cubicBezTo>
                <a:cubicBezTo>
                  <a:pt x="6756738" y="2848058"/>
                  <a:pt x="6756738" y="2848058"/>
                  <a:pt x="6756738" y="2848058"/>
                </a:cubicBezTo>
                <a:cubicBezTo>
                  <a:pt x="6744854" y="2848058"/>
                  <a:pt x="6738912" y="2848058"/>
                  <a:pt x="6735941" y="2848058"/>
                </a:cubicBezTo>
                <a:lnTo>
                  <a:pt x="6733884" y="2848058"/>
                </a:lnTo>
                <a:lnTo>
                  <a:pt x="6732970" y="2844091"/>
                </a:lnTo>
                <a:cubicBezTo>
                  <a:pt x="6701279" y="2863925"/>
                  <a:pt x="6701279" y="2863925"/>
                  <a:pt x="6701279" y="2863925"/>
                </a:cubicBezTo>
                <a:cubicBezTo>
                  <a:pt x="6689395" y="2863925"/>
                  <a:pt x="6689395" y="2863925"/>
                  <a:pt x="6689395" y="2863925"/>
                </a:cubicBezTo>
                <a:cubicBezTo>
                  <a:pt x="6681472" y="2875824"/>
                  <a:pt x="6681472" y="2875824"/>
                  <a:pt x="6681472" y="2875824"/>
                </a:cubicBezTo>
                <a:cubicBezTo>
                  <a:pt x="6677511" y="2863925"/>
                  <a:pt x="6677511" y="2863925"/>
                  <a:pt x="6677511" y="2863925"/>
                </a:cubicBezTo>
                <a:cubicBezTo>
                  <a:pt x="6661666" y="2871858"/>
                  <a:pt x="6661666" y="2871858"/>
                  <a:pt x="6661666" y="2871858"/>
                </a:cubicBezTo>
                <a:cubicBezTo>
                  <a:pt x="6661666" y="2871858"/>
                  <a:pt x="6645820" y="2863925"/>
                  <a:pt x="6661666" y="2883758"/>
                </a:cubicBezTo>
                <a:cubicBezTo>
                  <a:pt x="6649782" y="2883758"/>
                  <a:pt x="6649782" y="2883758"/>
                  <a:pt x="6649782" y="2883758"/>
                </a:cubicBezTo>
                <a:cubicBezTo>
                  <a:pt x="6645820" y="2891691"/>
                  <a:pt x="6645820" y="2891691"/>
                  <a:pt x="6645820" y="2891691"/>
                </a:cubicBezTo>
                <a:cubicBezTo>
                  <a:pt x="6629975" y="2891691"/>
                  <a:pt x="6629975" y="2891691"/>
                  <a:pt x="6629975" y="2891691"/>
                </a:cubicBezTo>
                <a:cubicBezTo>
                  <a:pt x="6622052" y="2903591"/>
                  <a:pt x="6622052" y="2903591"/>
                  <a:pt x="6622052" y="2903591"/>
                </a:cubicBezTo>
                <a:cubicBezTo>
                  <a:pt x="6598284" y="2895658"/>
                  <a:pt x="6598284" y="2895658"/>
                  <a:pt x="6598284" y="2895658"/>
                </a:cubicBezTo>
                <a:cubicBezTo>
                  <a:pt x="6578478" y="2899624"/>
                  <a:pt x="6578478" y="2899624"/>
                  <a:pt x="6578478" y="2899624"/>
                </a:cubicBezTo>
                <a:cubicBezTo>
                  <a:pt x="6578478" y="2907558"/>
                  <a:pt x="6578478" y="2907558"/>
                  <a:pt x="6578478" y="2907558"/>
                </a:cubicBezTo>
                <a:cubicBezTo>
                  <a:pt x="6598284" y="2919458"/>
                  <a:pt x="6598284" y="2919458"/>
                  <a:pt x="6598284" y="2919458"/>
                </a:cubicBezTo>
                <a:cubicBezTo>
                  <a:pt x="6614130" y="2935324"/>
                  <a:pt x="6614130" y="2935324"/>
                  <a:pt x="6614130" y="2935324"/>
                </a:cubicBezTo>
                <a:cubicBezTo>
                  <a:pt x="6602246" y="2943258"/>
                  <a:pt x="6602246" y="2943258"/>
                  <a:pt x="6602246" y="2943258"/>
                </a:cubicBezTo>
                <a:cubicBezTo>
                  <a:pt x="6586400" y="2927391"/>
                  <a:pt x="6586400" y="2927391"/>
                  <a:pt x="6586400" y="2927391"/>
                </a:cubicBezTo>
                <a:cubicBezTo>
                  <a:pt x="6511135" y="2939291"/>
                  <a:pt x="6511135" y="2939291"/>
                  <a:pt x="6511135" y="2939291"/>
                </a:cubicBezTo>
                <a:cubicBezTo>
                  <a:pt x="6503212" y="2935324"/>
                  <a:pt x="6503212" y="2935324"/>
                  <a:pt x="6503212" y="2935324"/>
                </a:cubicBezTo>
                <a:cubicBezTo>
                  <a:pt x="6455676" y="2947224"/>
                  <a:pt x="6455676" y="2947224"/>
                  <a:pt x="6455676" y="2947224"/>
                </a:cubicBezTo>
                <a:cubicBezTo>
                  <a:pt x="6431908" y="2947224"/>
                  <a:pt x="6431908" y="2947224"/>
                  <a:pt x="6431908" y="2947224"/>
                </a:cubicBezTo>
                <a:cubicBezTo>
                  <a:pt x="6431908" y="2951191"/>
                  <a:pt x="6431908" y="2951191"/>
                  <a:pt x="6431908" y="2951191"/>
                </a:cubicBezTo>
                <a:cubicBezTo>
                  <a:pt x="6420024" y="2947224"/>
                  <a:pt x="6420024" y="2947224"/>
                  <a:pt x="6420024" y="2947224"/>
                </a:cubicBezTo>
                <a:cubicBezTo>
                  <a:pt x="6404179" y="2959124"/>
                  <a:pt x="6404179" y="2959124"/>
                  <a:pt x="6404179" y="2959124"/>
                </a:cubicBezTo>
                <a:cubicBezTo>
                  <a:pt x="6404179" y="2959124"/>
                  <a:pt x="6396256" y="2967058"/>
                  <a:pt x="6396256" y="2955158"/>
                </a:cubicBezTo>
                <a:cubicBezTo>
                  <a:pt x="6392295" y="2959124"/>
                  <a:pt x="6392295" y="2959124"/>
                  <a:pt x="6392295" y="2959124"/>
                </a:cubicBezTo>
                <a:cubicBezTo>
                  <a:pt x="6340798" y="2967058"/>
                  <a:pt x="6340798" y="2967058"/>
                  <a:pt x="6340798" y="2967058"/>
                </a:cubicBezTo>
                <a:cubicBezTo>
                  <a:pt x="6229880" y="3002757"/>
                  <a:pt x="6229880" y="3002757"/>
                  <a:pt x="6229880" y="3002757"/>
                </a:cubicBezTo>
                <a:cubicBezTo>
                  <a:pt x="6210074" y="3014657"/>
                  <a:pt x="6210074" y="3014657"/>
                  <a:pt x="6210074" y="3014657"/>
                </a:cubicBezTo>
                <a:cubicBezTo>
                  <a:pt x="6198190" y="3010691"/>
                  <a:pt x="6198190" y="3010691"/>
                  <a:pt x="6198190" y="3010691"/>
                </a:cubicBezTo>
                <a:cubicBezTo>
                  <a:pt x="6186306" y="3014657"/>
                  <a:pt x="6186306" y="3014657"/>
                  <a:pt x="6186306" y="3014657"/>
                </a:cubicBezTo>
                <a:cubicBezTo>
                  <a:pt x="6186306" y="3018624"/>
                  <a:pt x="6186306" y="3018624"/>
                  <a:pt x="6186306" y="3018624"/>
                </a:cubicBezTo>
                <a:cubicBezTo>
                  <a:pt x="6194228" y="3022591"/>
                  <a:pt x="6194228" y="3022591"/>
                  <a:pt x="6194228" y="3022591"/>
                </a:cubicBezTo>
                <a:cubicBezTo>
                  <a:pt x="6091234" y="3058291"/>
                  <a:pt x="6091234" y="3058291"/>
                  <a:pt x="6091234" y="3058291"/>
                </a:cubicBezTo>
                <a:cubicBezTo>
                  <a:pt x="6059543" y="3074157"/>
                  <a:pt x="6059543" y="3074157"/>
                  <a:pt x="6059543" y="3074157"/>
                </a:cubicBezTo>
                <a:cubicBezTo>
                  <a:pt x="6047659" y="3074157"/>
                  <a:pt x="6047659" y="3074157"/>
                  <a:pt x="6047659" y="3074157"/>
                </a:cubicBezTo>
                <a:cubicBezTo>
                  <a:pt x="6043698" y="3082091"/>
                  <a:pt x="6043698" y="3082091"/>
                  <a:pt x="6043698" y="3082091"/>
                </a:cubicBezTo>
                <a:cubicBezTo>
                  <a:pt x="6035775" y="3078124"/>
                  <a:pt x="6035775" y="3078124"/>
                  <a:pt x="6035775" y="3078124"/>
                </a:cubicBezTo>
                <a:cubicBezTo>
                  <a:pt x="6023891" y="3084074"/>
                  <a:pt x="6017949" y="3087049"/>
                  <a:pt x="6014978" y="3088537"/>
                </a:cubicBezTo>
                <a:lnTo>
                  <a:pt x="6012007" y="3090024"/>
                </a:lnTo>
                <a:lnTo>
                  <a:pt x="6008046" y="3086057"/>
                </a:lnTo>
                <a:cubicBezTo>
                  <a:pt x="5944665" y="3101924"/>
                  <a:pt x="5944665" y="3101924"/>
                  <a:pt x="5944665" y="3101924"/>
                </a:cubicBezTo>
                <a:cubicBezTo>
                  <a:pt x="5928819" y="3105890"/>
                  <a:pt x="5928819" y="3105890"/>
                  <a:pt x="5928819" y="3105890"/>
                </a:cubicBezTo>
                <a:cubicBezTo>
                  <a:pt x="5881283" y="3121757"/>
                  <a:pt x="5881283" y="3121757"/>
                  <a:pt x="5881283" y="3121757"/>
                </a:cubicBezTo>
                <a:cubicBezTo>
                  <a:pt x="5857515" y="3133657"/>
                  <a:pt x="5857515" y="3133657"/>
                  <a:pt x="5857515" y="3133657"/>
                </a:cubicBezTo>
                <a:cubicBezTo>
                  <a:pt x="5798095" y="3193157"/>
                  <a:pt x="5798095" y="3193157"/>
                  <a:pt x="5798095" y="3193157"/>
                </a:cubicBezTo>
                <a:cubicBezTo>
                  <a:pt x="5774327" y="3220923"/>
                  <a:pt x="5774327" y="3220923"/>
                  <a:pt x="5774327" y="3220923"/>
                </a:cubicBezTo>
                <a:lnTo>
                  <a:pt x="5771135" y="3223481"/>
                </a:lnTo>
                <a:lnTo>
                  <a:pt x="5771348" y="3222380"/>
                </a:lnTo>
                <a:cubicBezTo>
                  <a:pt x="5769376" y="3222287"/>
                  <a:pt x="5758977" y="3230840"/>
                  <a:pt x="5730753" y="3260590"/>
                </a:cubicBezTo>
                <a:cubicBezTo>
                  <a:pt x="5699062" y="3284390"/>
                  <a:pt x="5699062" y="3284390"/>
                  <a:pt x="5699062" y="3284390"/>
                </a:cubicBezTo>
                <a:cubicBezTo>
                  <a:pt x="5695101" y="3288357"/>
                  <a:pt x="5695101" y="3288357"/>
                  <a:pt x="5695101" y="3288357"/>
                </a:cubicBezTo>
                <a:cubicBezTo>
                  <a:pt x="5699062" y="3292323"/>
                  <a:pt x="5699062" y="3292323"/>
                  <a:pt x="5699062" y="3292323"/>
                </a:cubicBezTo>
                <a:cubicBezTo>
                  <a:pt x="5695101" y="3300257"/>
                  <a:pt x="5695101" y="3300257"/>
                  <a:pt x="5695101" y="3300257"/>
                </a:cubicBezTo>
                <a:cubicBezTo>
                  <a:pt x="5691139" y="3296290"/>
                  <a:pt x="5691139" y="3296290"/>
                  <a:pt x="5691139" y="3296290"/>
                </a:cubicBezTo>
                <a:cubicBezTo>
                  <a:pt x="5671333" y="3312156"/>
                  <a:pt x="5671333" y="3312156"/>
                  <a:pt x="5671333" y="3312156"/>
                </a:cubicBezTo>
                <a:cubicBezTo>
                  <a:pt x="5671333" y="3320090"/>
                  <a:pt x="5671333" y="3320090"/>
                  <a:pt x="5671333" y="3320090"/>
                </a:cubicBezTo>
                <a:cubicBezTo>
                  <a:pt x="5655487" y="3335956"/>
                  <a:pt x="5655487" y="3335956"/>
                  <a:pt x="5655487" y="3335956"/>
                </a:cubicBezTo>
                <a:cubicBezTo>
                  <a:pt x="5607951" y="3375623"/>
                  <a:pt x="5607951" y="3375623"/>
                  <a:pt x="5607951" y="3375623"/>
                </a:cubicBezTo>
                <a:cubicBezTo>
                  <a:pt x="5600029" y="3391490"/>
                  <a:pt x="5600029" y="3391490"/>
                  <a:pt x="5600029" y="3391490"/>
                </a:cubicBezTo>
                <a:cubicBezTo>
                  <a:pt x="5576261" y="3403390"/>
                  <a:pt x="5576261" y="3403390"/>
                  <a:pt x="5576261" y="3403390"/>
                </a:cubicBezTo>
                <a:cubicBezTo>
                  <a:pt x="5572299" y="3399423"/>
                  <a:pt x="5568338" y="3399423"/>
                  <a:pt x="5568338" y="3403390"/>
                </a:cubicBezTo>
                <a:cubicBezTo>
                  <a:pt x="5564377" y="3419256"/>
                  <a:pt x="5564377" y="3419256"/>
                  <a:pt x="5564377" y="3419256"/>
                </a:cubicBezTo>
                <a:cubicBezTo>
                  <a:pt x="5532686" y="3447023"/>
                  <a:pt x="5532686" y="3447023"/>
                  <a:pt x="5532686" y="3447023"/>
                </a:cubicBezTo>
                <a:cubicBezTo>
                  <a:pt x="5528725" y="3447023"/>
                  <a:pt x="5528725" y="3447023"/>
                  <a:pt x="5528725" y="3447023"/>
                </a:cubicBezTo>
                <a:cubicBezTo>
                  <a:pt x="5524763" y="3447023"/>
                  <a:pt x="5524763" y="3447023"/>
                  <a:pt x="5524763" y="3447023"/>
                </a:cubicBezTo>
                <a:cubicBezTo>
                  <a:pt x="5524763" y="3458923"/>
                  <a:pt x="5524763" y="3458923"/>
                  <a:pt x="5524763" y="3458923"/>
                </a:cubicBezTo>
                <a:cubicBezTo>
                  <a:pt x="5497034" y="3482723"/>
                  <a:pt x="5497034" y="3482723"/>
                  <a:pt x="5497034" y="3482723"/>
                </a:cubicBezTo>
                <a:cubicBezTo>
                  <a:pt x="5485150" y="3490656"/>
                  <a:pt x="5485150" y="3490656"/>
                  <a:pt x="5485150" y="3490656"/>
                </a:cubicBezTo>
                <a:cubicBezTo>
                  <a:pt x="5485150" y="3490656"/>
                  <a:pt x="5497034" y="3466856"/>
                  <a:pt x="5481189" y="3494623"/>
                </a:cubicBezTo>
                <a:cubicBezTo>
                  <a:pt x="5477227" y="3494623"/>
                  <a:pt x="5477227" y="3494623"/>
                  <a:pt x="5477227" y="3494623"/>
                </a:cubicBezTo>
                <a:cubicBezTo>
                  <a:pt x="5481189" y="3506523"/>
                  <a:pt x="5481189" y="3506523"/>
                  <a:pt x="5481189" y="3506523"/>
                </a:cubicBezTo>
                <a:cubicBezTo>
                  <a:pt x="5465343" y="3514456"/>
                  <a:pt x="5465343" y="3514456"/>
                  <a:pt x="5465343" y="3514456"/>
                </a:cubicBezTo>
                <a:cubicBezTo>
                  <a:pt x="5461382" y="3518422"/>
                  <a:pt x="5461382" y="3518422"/>
                  <a:pt x="5461382" y="3518422"/>
                </a:cubicBezTo>
                <a:cubicBezTo>
                  <a:pt x="5453459" y="3514456"/>
                  <a:pt x="5493073" y="3506523"/>
                  <a:pt x="5449498" y="3514456"/>
                </a:cubicBezTo>
                <a:cubicBezTo>
                  <a:pt x="5441575" y="3526356"/>
                  <a:pt x="5441575" y="3526356"/>
                  <a:pt x="5441575" y="3526356"/>
                </a:cubicBezTo>
                <a:cubicBezTo>
                  <a:pt x="5449498" y="3530322"/>
                  <a:pt x="5449498" y="3530322"/>
                  <a:pt x="5449498" y="3530322"/>
                </a:cubicBezTo>
                <a:cubicBezTo>
                  <a:pt x="5425730" y="3546189"/>
                  <a:pt x="5425730" y="3546189"/>
                  <a:pt x="5425730" y="3546189"/>
                </a:cubicBezTo>
                <a:cubicBezTo>
                  <a:pt x="5417807" y="3546189"/>
                  <a:pt x="5417807" y="3546189"/>
                  <a:pt x="5417807" y="3546189"/>
                </a:cubicBezTo>
                <a:cubicBezTo>
                  <a:pt x="5417807" y="3558089"/>
                  <a:pt x="5417807" y="3558089"/>
                  <a:pt x="5417807" y="3558089"/>
                </a:cubicBezTo>
                <a:cubicBezTo>
                  <a:pt x="5401962" y="3569989"/>
                  <a:pt x="5401962" y="3569989"/>
                  <a:pt x="5401962" y="3569989"/>
                </a:cubicBezTo>
                <a:cubicBezTo>
                  <a:pt x="5398001" y="3577922"/>
                  <a:pt x="5398001" y="3577922"/>
                  <a:pt x="5398001" y="3577922"/>
                </a:cubicBezTo>
                <a:cubicBezTo>
                  <a:pt x="5382155" y="3577922"/>
                  <a:pt x="5382155" y="3577922"/>
                  <a:pt x="5382155" y="3577922"/>
                </a:cubicBezTo>
                <a:cubicBezTo>
                  <a:pt x="5382155" y="3585856"/>
                  <a:pt x="5382155" y="3585856"/>
                  <a:pt x="5382155" y="3585856"/>
                </a:cubicBezTo>
                <a:lnTo>
                  <a:pt x="5360634" y="3601249"/>
                </a:lnTo>
                <a:lnTo>
                  <a:pt x="5360554" y="3600669"/>
                </a:lnTo>
                <a:cubicBezTo>
                  <a:pt x="5357397" y="3594533"/>
                  <a:pt x="5351455" y="3605689"/>
                  <a:pt x="5354426" y="3605689"/>
                </a:cubicBezTo>
                <a:cubicBezTo>
                  <a:pt x="5354426" y="3605689"/>
                  <a:pt x="5354426" y="3605689"/>
                  <a:pt x="5357892" y="3603210"/>
                </a:cubicBezTo>
                <a:lnTo>
                  <a:pt x="5360634" y="3601249"/>
                </a:lnTo>
                <a:lnTo>
                  <a:pt x="5362349" y="3613622"/>
                </a:lnTo>
                <a:cubicBezTo>
                  <a:pt x="5350465" y="3617589"/>
                  <a:pt x="5350465" y="3617589"/>
                  <a:pt x="5350465" y="3617589"/>
                </a:cubicBezTo>
                <a:cubicBezTo>
                  <a:pt x="5342542" y="3629489"/>
                  <a:pt x="5342542" y="3629489"/>
                  <a:pt x="5342542" y="3629489"/>
                </a:cubicBezTo>
                <a:cubicBezTo>
                  <a:pt x="5322735" y="3633455"/>
                  <a:pt x="5322735" y="3633455"/>
                  <a:pt x="5322735" y="3633455"/>
                </a:cubicBezTo>
                <a:cubicBezTo>
                  <a:pt x="5322735" y="3645355"/>
                  <a:pt x="5322735" y="3645355"/>
                  <a:pt x="5322735" y="3645355"/>
                </a:cubicBezTo>
                <a:cubicBezTo>
                  <a:pt x="5306890" y="3657255"/>
                  <a:pt x="5306890" y="3657255"/>
                  <a:pt x="5306890" y="3657255"/>
                </a:cubicBezTo>
                <a:cubicBezTo>
                  <a:pt x="5295006" y="3657255"/>
                  <a:pt x="5295006" y="3657255"/>
                  <a:pt x="5295006" y="3657255"/>
                </a:cubicBezTo>
                <a:cubicBezTo>
                  <a:pt x="5298967" y="3669155"/>
                  <a:pt x="5298967" y="3669155"/>
                  <a:pt x="5298967" y="3669155"/>
                </a:cubicBezTo>
                <a:cubicBezTo>
                  <a:pt x="5283122" y="3685022"/>
                  <a:pt x="5283122" y="3685022"/>
                  <a:pt x="5283122" y="3685022"/>
                </a:cubicBezTo>
                <a:cubicBezTo>
                  <a:pt x="5275199" y="3685022"/>
                  <a:pt x="5275199" y="3685022"/>
                  <a:pt x="5275199" y="3685022"/>
                </a:cubicBezTo>
                <a:cubicBezTo>
                  <a:pt x="5223702" y="3724689"/>
                  <a:pt x="5223702" y="3724689"/>
                  <a:pt x="5223702" y="3724689"/>
                </a:cubicBezTo>
                <a:cubicBezTo>
                  <a:pt x="5227663" y="3728655"/>
                  <a:pt x="5227663" y="3728655"/>
                  <a:pt x="5227663" y="3728655"/>
                </a:cubicBezTo>
                <a:cubicBezTo>
                  <a:pt x="5215779" y="3736588"/>
                  <a:pt x="5215779" y="3736588"/>
                  <a:pt x="5215779" y="3736588"/>
                </a:cubicBezTo>
                <a:lnTo>
                  <a:pt x="5213613" y="3738386"/>
                </a:lnTo>
                <a:lnTo>
                  <a:pt x="5212809" y="3737580"/>
                </a:lnTo>
                <a:cubicBezTo>
                  <a:pt x="5211818" y="3736588"/>
                  <a:pt x="5211818" y="3736588"/>
                  <a:pt x="5211818" y="3736588"/>
                </a:cubicBezTo>
                <a:lnTo>
                  <a:pt x="5211619" y="3736838"/>
                </a:lnTo>
                <a:lnTo>
                  <a:pt x="5210766" y="3736031"/>
                </a:lnTo>
                <a:cubicBezTo>
                  <a:pt x="5209466" y="3734977"/>
                  <a:pt x="5209590" y="3735349"/>
                  <a:pt x="5210333" y="3736093"/>
                </a:cubicBezTo>
                <a:lnTo>
                  <a:pt x="5211540" y="3736937"/>
                </a:lnTo>
                <a:lnTo>
                  <a:pt x="5197953" y="3753943"/>
                </a:lnTo>
                <a:cubicBezTo>
                  <a:pt x="5195973" y="3756422"/>
                  <a:pt x="5195973" y="3756422"/>
                  <a:pt x="5195973" y="3756422"/>
                </a:cubicBezTo>
                <a:cubicBezTo>
                  <a:pt x="5180127" y="3760388"/>
                  <a:pt x="5180127" y="3760388"/>
                  <a:pt x="5180127" y="3760388"/>
                </a:cubicBezTo>
                <a:cubicBezTo>
                  <a:pt x="5188050" y="3764355"/>
                  <a:pt x="5184089" y="3768322"/>
                  <a:pt x="5180127" y="3772288"/>
                </a:cubicBezTo>
                <a:cubicBezTo>
                  <a:pt x="5160321" y="3784188"/>
                  <a:pt x="5160321" y="3784188"/>
                  <a:pt x="5160321" y="3784188"/>
                </a:cubicBezTo>
                <a:cubicBezTo>
                  <a:pt x="5156359" y="3796088"/>
                  <a:pt x="5156359" y="3796088"/>
                  <a:pt x="5156359" y="3796088"/>
                </a:cubicBezTo>
                <a:cubicBezTo>
                  <a:pt x="5140514" y="3800055"/>
                  <a:pt x="5140514" y="3800055"/>
                  <a:pt x="5140514" y="3800055"/>
                </a:cubicBezTo>
                <a:cubicBezTo>
                  <a:pt x="5128630" y="3819888"/>
                  <a:pt x="5128630" y="3819888"/>
                  <a:pt x="5128630" y="3819888"/>
                </a:cubicBezTo>
                <a:cubicBezTo>
                  <a:pt x="5049403" y="3891288"/>
                  <a:pt x="4966215" y="3970621"/>
                  <a:pt x="4883027" y="4045988"/>
                </a:cubicBezTo>
                <a:cubicBezTo>
                  <a:pt x="4886989" y="4049954"/>
                  <a:pt x="4886989" y="4049954"/>
                  <a:pt x="4886989" y="4049954"/>
                </a:cubicBezTo>
                <a:cubicBezTo>
                  <a:pt x="4859259" y="4061854"/>
                  <a:pt x="4843414" y="4101521"/>
                  <a:pt x="4815685" y="4101521"/>
                </a:cubicBezTo>
                <a:cubicBezTo>
                  <a:pt x="4819646" y="4105487"/>
                  <a:pt x="4819646" y="4105487"/>
                  <a:pt x="4819646" y="4105487"/>
                </a:cubicBezTo>
                <a:cubicBezTo>
                  <a:pt x="4803801" y="4125321"/>
                  <a:pt x="4768149" y="4153087"/>
                  <a:pt x="4760226" y="4168954"/>
                </a:cubicBezTo>
                <a:cubicBezTo>
                  <a:pt x="4760226" y="4180854"/>
                  <a:pt x="4748342" y="4184820"/>
                  <a:pt x="4740419" y="4188787"/>
                </a:cubicBezTo>
                <a:cubicBezTo>
                  <a:pt x="4744381" y="4192754"/>
                  <a:pt x="4744381" y="4192754"/>
                  <a:pt x="4744381" y="4192754"/>
                </a:cubicBezTo>
                <a:cubicBezTo>
                  <a:pt x="4744381" y="4192754"/>
                  <a:pt x="4760226" y="4188787"/>
                  <a:pt x="4740419" y="4200687"/>
                </a:cubicBezTo>
                <a:lnTo>
                  <a:pt x="4744148" y="4202554"/>
                </a:lnTo>
                <a:lnTo>
                  <a:pt x="4743328" y="4202423"/>
                </a:lnTo>
                <a:cubicBezTo>
                  <a:pt x="4743143" y="4203662"/>
                  <a:pt x="4743390" y="4206637"/>
                  <a:pt x="4744381" y="4212587"/>
                </a:cubicBezTo>
                <a:cubicBezTo>
                  <a:pt x="4728535" y="4204654"/>
                  <a:pt x="4728535" y="4204654"/>
                  <a:pt x="4728535" y="4204654"/>
                </a:cubicBezTo>
                <a:cubicBezTo>
                  <a:pt x="4704767" y="4216554"/>
                  <a:pt x="4680999" y="4236387"/>
                  <a:pt x="4665154" y="4256220"/>
                </a:cubicBezTo>
                <a:cubicBezTo>
                  <a:pt x="4661193" y="4268120"/>
                  <a:pt x="4661193" y="4268120"/>
                  <a:pt x="4661193" y="4268120"/>
                </a:cubicBezTo>
                <a:cubicBezTo>
                  <a:pt x="4637425" y="4276054"/>
                  <a:pt x="4637425" y="4276054"/>
                  <a:pt x="4637425" y="4276054"/>
                </a:cubicBezTo>
                <a:cubicBezTo>
                  <a:pt x="4581966" y="4276054"/>
                  <a:pt x="4581966" y="4276054"/>
                  <a:pt x="4581966" y="4276054"/>
                </a:cubicBezTo>
                <a:cubicBezTo>
                  <a:pt x="4566121" y="4264154"/>
                  <a:pt x="4566121" y="4264154"/>
                  <a:pt x="4566121" y="4264154"/>
                </a:cubicBezTo>
                <a:cubicBezTo>
                  <a:pt x="4578005" y="4260187"/>
                  <a:pt x="4578005" y="4260187"/>
                  <a:pt x="4578005" y="4260187"/>
                </a:cubicBezTo>
                <a:cubicBezTo>
                  <a:pt x="4578005" y="4252254"/>
                  <a:pt x="4578005" y="4252254"/>
                  <a:pt x="4578005" y="4252254"/>
                </a:cubicBezTo>
                <a:cubicBezTo>
                  <a:pt x="4597811" y="4228454"/>
                  <a:pt x="4597811" y="4228454"/>
                  <a:pt x="4597811" y="4228454"/>
                </a:cubicBezTo>
                <a:cubicBezTo>
                  <a:pt x="4593850" y="4224487"/>
                  <a:pt x="4593850" y="4224487"/>
                  <a:pt x="4593850" y="4224487"/>
                </a:cubicBezTo>
                <a:cubicBezTo>
                  <a:pt x="4601773" y="4216554"/>
                  <a:pt x="4601773" y="4216554"/>
                  <a:pt x="4601773" y="4216554"/>
                </a:cubicBezTo>
                <a:cubicBezTo>
                  <a:pt x="4597811" y="4212587"/>
                  <a:pt x="4597811" y="4212587"/>
                  <a:pt x="4597811" y="4212587"/>
                </a:cubicBezTo>
                <a:cubicBezTo>
                  <a:pt x="4589889" y="4220520"/>
                  <a:pt x="4574043" y="4220520"/>
                  <a:pt x="4566121" y="4228454"/>
                </a:cubicBezTo>
                <a:cubicBezTo>
                  <a:pt x="4554237" y="4252254"/>
                  <a:pt x="4554237" y="4252254"/>
                  <a:pt x="4554237" y="4252254"/>
                </a:cubicBezTo>
                <a:cubicBezTo>
                  <a:pt x="4538392" y="4260187"/>
                  <a:pt x="4538392" y="4260187"/>
                  <a:pt x="4538392" y="4260187"/>
                </a:cubicBezTo>
                <a:cubicBezTo>
                  <a:pt x="4542353" y="4264154"/>
                  <a:pt x="4542353" y="4264154"/>
                  <a:pt x="4542353" y="4264154"/>
                </a:cubicBezTo>
                <a:cubicBezTo>
                  <a:pt x="4530469" y="4276054"/>
                  <a:pt x="4530469" y="4276054"/>
                  <a:pt x="4530469" y="4276054"/>
                </a:cubicBezTo>
                <a:cubicBezTo>
                  <a:pt x="4459165" y="4276054"/>
                  <a:pt x="4459165" y="4276054"/>
                  <a:pt x="4459165" y="4276054"/>
                </a:cubicBezTo>
                <a:cubicBezTo>
                  <a:pt x="4459165" y="4268120"/>
                  <a:pt x="4459165" y="4268120"/>
                  <a:pt x="4459165" y="4268120"/>
                </a:cubicBezTo>
                <a:cubicBezTo>
                  <a:pt x="4482933" y="4260187"/>
                  <a:pt x="4482933" y="4260187"/>
                  <a:pt x="4482933" y="4260187"/>
                </a:cubicBezTo>
                <a:cubicBezTo>
                  <a:pt x="4494817" y="4248287"/>
                  <a:pt x="4494817" y="4248287"/>
                  <a:pt x="4494817" y="4248287"/>
                </a:cubicBezTo>
                <a:cubicBezTo>
                  <a:pt x="4490856" y="4240354"/>
                  <a:pt x="4490856" y="4240354"/>
                  <a:pt x="4490856" y="4240354"/>
                </a:cubicBezTo>
                <a:cubicBezTo>
                  <a:pt x="4502740" y="4232420"/>
                  <a:pt x="4508682" y="4228454"/>
                  <a:pt x="4511653" y="4226471"/>
                </a:cubicBezTo>
                <a:lnTo>
                  <a:pt x="4514052" y="4224869"/>
                </a:lnTo>
                <a:lnTo>
                  <a:pt x="4514624" y="4225603"/>
                </a:lnTo>
                <a:cubicBezTo>
                  <a:pt x="4516852" y="4227462"/>
                  <a:pt x="4514624" y="4221512"/>
                  <a:pt x="4514624" y="4224487"/>
                </a:cubicBezTo>
                <a:lnTo>
                  <a:pt x="4514052" y="4224869"/>
                </a:lnTo>
                <a:lnTo>
                  <a:pt x="4510662" y="4220520"/>
                </a:lnTo>
                <a:cubicBezTo>
                  <a:pt x="4534430" y="4232420"/>
                  <a:pt x="4534430" y="4232420"/>
                  <a:pt x="4534430" y="4232420"/>
                </a:cubicBezTo>
                <a:cubicBezTo>
                  <a:pt x="4538392" y="4228454"/>
                  <a:pt x="4538392" y="4228454"/>
                  <a:pt x="4538392" y="4228454"/>
                </a:cubicBezTo>
                <a:cubicBezTo>
                  <a:pt x="4534430" y="4224487"/>
                  <a:pt x="4534430" y="4224487"/>
                  <a:pt x="4534430" y="4224487"/>
                </a:cubicBezTo>
                <a:cubicBezTo>
                  <a:pt x="4522546" y="4220520"/>
                  <a:pt x="4522546" y="4220520"/>
                  <a:pt x="4522546" y="4220520"/>
                </a:cubicBezTo>
                <a:cubicBezTo>
                  <a:pt x="4530469" y="4212587"/>
                  <a:pt x="4530469" y="4212587"/>
                  <a:pt x="4530469" y="4212587"/>
                </a:cubicBezTo>
                <a:cubicBezTo>
                  <a:pt x="4530469" y="4204654"/>
                  <a:pt x="4530469" y="4204654"/>
                  <a:pt x="4530469" y="4204654"/>
                </a:cubicBezTo>
                <a:cubicBezTo>
                  <a:pt x="4518585" y="4228454"/>
                  <a:pt x="4490856" y="4204654"/>
                  <a:pt x="4482933" y="4212587"/>
                </a:cubicBezTo>
                <a:cubicBezTo>
                  <a:pt x="4455204" y="4236387"/>
                  <a:pt x="4455204" y="4236387"/>
                  <a:pt x="4455204" y="4236387"/>
                </a:cubicBezTo>
                <a:cubicBezTo>
                  <a:pt x="4459165" y="4236387"/>
                  <a:pt x="4459165" y="4236387"/>
                  <a:pt x="4459165" y="4236387"/>
                </a:cubicBezTo>
                <a:cubicBezTo>
                  <a:pt x="4419552" y="4276054"/>
                  <a:pt x="4419552" y="4276054"/>
                  <a:pt x="4419552" y="4276054"/>
                </a:cubicBezTo>
                <a:cubicBezTo>
                  <a:pt x="4352209" y="4276054"/>
                  <a:pt x="4352209" y="4276054"/>
                  <a:pt x="4352209" y="4276054"/>
                </a:cubicBezTo>
                <a:cubicBezTo>
                  <a:pt x="4360132" y="4268120"/>
                  <a:pt x="4336364" y="4280020"/>
                  <a:pt x="4356170" y="4264154"/>
                </a:cubicBezTo>
                <a:cubicBezTo>
                  <a:pt x="4344286" y="4268120"/>
                  <a:pt x="4344286" y="4268120"/>
                  <a:pt x="4344286" y="4268120"/>
                </a:cubicBezTo>
                <a:cubicBezTo>
                  <a:pt x="4352209" y="4248287"/>
                  <a:pt x="4352209" y="4248287"/>
                  <a:pt x="4352209" y="4248287"/>
                </a:cubicBezTo>
                <a:cubicBezTo>
                  <a:pt x="4368054" y="4248287"/>
                  <a:pt x="4340325" y="4240354"/>
                  <a:pt x="4368054" y="4240354"/>
                </a:cubicBezTo>
                <a:cubicBezTo>
                  <a:pt x="4364093" y="4236387"/>
                  <a:pt x="4364093" y="4236387"/>
                  <a:pt x="4364093" y="4236387"/>
                </a:cubicBezTo>
                <a:cubicBezTo>
                  <a:pt x="4352209" y="4244320"/>
                  <a:pt x="4336364" y="4240354"/>
                  <a:pt x="4332402" y="4244320"/>
                </a:cubicBezTo>
                <a:cubicBezTo>
                  <a:pt x="4368054" y="4212587"/>
                  <a:pt x="4368054" y="4212587"/>
                  <a:pt x="4368054" y="4212587"/>
                </a:cubicBezTo>
                <a:cubicBezTo>
                  <a:pt x="4407668" y="4184820"/>
                  <a:pt x="4407668" y="4184820"/>
                  <a:pt x="4407668" y="4184820"/>
                </a:cubicBezTo>
                <a:cubicBezTo>
                  <a:pt x="4407668" y="4172920"/>
                  <a:pt x="4407668" y="4172920"/>
                  <a:pt x="4407668" y="4172920"/>
                </a:cubicBezTo>
                <a:cubicBezTo>
                  <a:pt x="4419552" y="4172920"/>
                  <a:pt x="4419552" y="4172920"/>
                  <a:pt x="4419552" y="4172920"/>
                </a:cubicBezTo>
                <a:cubicBezTo>
                  <a:pt x="4431436" y="4164987"/>
                  <a:pt x="4439358" y="4149121"/>
                  <a:pt x="4439358" y="4137221"/>
                </a:cubicBezTo>
                <a:cubicBezTo>
                  <a:pt x="4427474" y="4149121"/>
                  <a:pt x="4427474" y="4149121"/>
                  <a:pt x="4427474" y="4149121"/>
                </a:cubicBezTo>
                <a:cubicBezTo>
                  <a:pt x="4383900" y="4168954"/>
                  <a:pt x="4344286" y="4220520"/>
                  <a:pt x="4304673" y="4248287"/>
                </a:cubicBezTo>
                <a:cubicBezTo>
                  <a:pt x="4304673" y="4260187"/>
                  <a:pt x="4304673" y="4260187"/>
                  <a:pt x="4304673" y="4260187"/>
                </a:cubicBezTo>
                <a:cubicBezTo>
                  <a:pt x="4288828" y="4276054"/>
                  <a:pt x="4288828" y="4276054"/>
                  <a:pt x="4288828" y="4276054"/>
                </a:cubicBezTo>
                <a:cubicBezTo>
                  <a:pt x="4233369" y="4276054"/>
                  <a:pt x="4233369" y="4276054"/>
                  <a:pt x="4233369" y="4276054"/>
                </a:cubicBezTo>
                <a:cubicBezTo>
                  <a:pt x="4261098" y="4244320"/>
                  <a:pt x="4261098" y="4244320"/>
                  <a:pt x="4261098" y="4244320"/>
                </a:cubicBezTo>
                <a:cubicBezTo>
                  <a:pt x="4261098" y="4240354"/>
                  <a:pt x="4261098" y="4240354"/>
                  <a:pt x="4261098" y="4240354"/>
                </a:cubicBezTo>
                <a:cubicBezTo>
                  <a:pt x="4304673" y="4192754"/>
                  <a:pt x="4304673" y="4192754"/>
                  <a:pt x="4304673" y="4192754"/>
                </a:cubicBezTo>
                <a:cubicBezTo>
                  <a:pt x="4288828" y="4184820"/>
                  <a:pt x="4304673" y="4184820"/>
                  <a:pt x="4300712" y="4172920"/>
                </a:cubicBezTo>
                <a:cubicBezTo>
                  <a:pt x="4300712" y="4168954"/>
                  <a:pt x="4300712" y="4168954"/>
                  <a:pt x="4300712" y="4168954"/>
                </a:cubicBezTo>
                <a:cubicBezTo>
                  <a:pt x="4276944" y="4184820"/>
                  <a:pt x="4276944" y="4184820"/>
                  <a:pt x="4276944" y="4184820"/>
                </a:cubicBezTo>
                <a:cubicBezTo>
                  <a:pt x="4253176" y="4200687"/>
                  <a:pt x="4253176" y="4200687"/>
                  <a:pt x="4253176" y="4200687"/>
                </a:cubicBezTo>
                <a:cubicBezTo>
                  <a:pt x="4276944" y="4168954"/>
                  <a:pt x="4276944" y="4168954"/>
                  <a:pt x="4276944" y="4168954"/>
                </a:cubicBezTo>
                <a:cubicBezTo>
                  <a:pt x="4284866" y="4161020"/>
                  <a:pt x="4284866" y="4161020"/>
                  <a:pt x="4284866" y="4161020"/>
                </a:cubicBezTo>
                <a:cubicBezTo>
                  <a:pt x="4280905" y="4157054"/>
                  <a:pt x="4280905" y="4157054"/>
                  <a:pt x="4280905" y="4157054"/>
                </a:cubicBezTo>
                <a:cubicBezTo>
                  <a:pt x="4288828" y="4145154"/>
                  <a:pt x="4288828" y="4145154"/>
                  <a:pt x="4288828" y="4145154"/>
                </a:cubicBezTo>
                <a:cubicBezTo>
                  <a:pt x="4284866" y="4141187"/>
                  <a:pt x="4284866" y="4141187"/>
                  <a:pt x="4284866" y="4141187"/>
                </a:cubicBezTo>
                <a:cubicBezTo>
                  <a:pt x="4272982" y="4145154"/>
                  <a:pt x="4272982" y="4145154"/>
                  <a:pt x="4272982" y="4145154"/>
                </a:cubicBezTo>
                <a:cubicBezTo>
                  <a:pt x="4261098" y="4153087"/>
                  <a:pt x="4284866" y="4153087"/>
                  <a:pt x="4269021" y="4157054"/>
                </a:cubicBezTo>
                <a:cubicBezTo>
                  <a:pt x="4272982" y="4161020"/>
                  <a:pt x="4272982" y="4161020"/>
                  <a:pt x="4272982" y="4161020"/>
                </a:cubicBezTo>
                <a:cubicBezTo>
                  <a:pt x="4265060" y="4168954"/>
                  <a:pt x="4265060" y="4168954"/>
                  <a:pt x="4265060" y="4168954"/>
                </a:cubicBezTo>
                <a:cubicBezTo>
                  <a:pt x="4261098" y="4157054"/>
                  <a:pt x="4261098" y="4157054"/>
                  <a:pt x="4261098" y="4157054"/>
                </a:cubicBezTo>
                <a:cubicBezTo>
                  <a:pt x="4221485" y="4192754"/>
                  <a:pt x="4221485" y="4192754"/>
                  <a:pt x="4221485" y="4192754"/>
                </a:cubicBezTo>
                <a:cubicBezTo>
                  <a:pt x="4213562" y="4188787"/>
                  <a:pt x="4213562" y="4188787"/>
                  <a:pt x="4213562" y="4188787"/>
                </a:cubicBezTo>
                <a:cubicBezTo>
                  <a:pt x="4229408" y="4180854"/>
                  <a:pt x="4209601" y="4176887"/>
                  <a:pt x="4217524" y="4168954"/>
                </a:cubicBezTo>
                <a:lnTo>
                  <a:pt x="4221485" y="4168954"/>
                </a:lnTo>
                <a:cubicBezTo>
                  <a:pt x="4221485" y="4168954"/>
                  <a:pt x="4221485" y="4168954"/>
                  <a:pt x="4222475" y="4168954"/>
                </a:cubicBezTo>
                <a:lnTo>
                  <a:pt x="4227922" y="4168954"/>
                </a:lnTo>
                <a:cubicBezTo>
                  <a:pt x="4229408" y="4168954"/>
                  <a:pt x="4229408" y="4168954"/>
                  <a:pt x="4229408" y="4168954"/>
                </a:cubicBezTo>
                <a:lnTo>
                  <a:pt x="4231883" y="4168954"/>
                </a:lnTo>
                <a:cubicBezTo>
                  <a:pt x="4233369" y="4168954"/>
                  <a:pt x="4233369" y="4168954"/>
                  <a:pt x="4233369" y="4168954"/>
                </a:cubicBezTo>
                <a:cubicBezTo>
                  <a:pt x="4237330" y="4161020"/>
                  <a:pt x="4237330" y="4161020"/>
                  <a:pt x="4237330" y="4161020"/>
                </a:cubicBezTo>
                <a:cubicBezTo>
                  <a:pt x="4233369" y="4164987"/>
                  <a:pt x="4245253" y="4157054"/>
                  <a:pt x="4229408" y="4153087"/>
                </a:cubicBezTo>
                <a:cubicBezTo>
                  <a:pt x="4229408" y="4149121"/>
                  <a:pt x="4229408" y="4149121"/>
                  <a:pt x="4229408" y="4149121"/>
                </a:cubicBezTo>
                <a:cubicBezTo>
                  <a:pt x="4205640" y="4164987"/>
                  <a:pt x="4205640" y="4164987"/>
                  <a:pt x="4205640" y="4164987"/>
                </a:cubicBezTo>
                <a:cubicBezTo>
                  <a:pt x="4197717" y="4176887"/>
                  <a:pt x="4197717" y="4176887"/>
                  <a:pt x="4197717" y="4176887"/>
                </a:cubicBezTo>
                <a:cubicBezTo>
                  <a:pt x="4189794" y="4184820"/>
                  <a:pt x="4189794" y="4184820"/>
                  <a:pt x="4189794" y="4184820"/>
                </a:cubicBezTo>
                <a:cubicBezTo>
                  <a:pt x="4185833" y="4172920"/>
                  <a:pt x="4185833" y="4172920"/>
                  <a:pt x="4185833" y="4172920"/>
                </a:cubicBezTo>
                <a:cubicBezTo>
                  <a:pt x="4166026" y="4188787"/>
                  <a:pt x="4166026" y="4188787"/>
                  <a:pt x="4166026" y="4188787"/>
                </a:cubicBezTo>
                <a:cubicBezTo>
                  <a:pt x="4166026" y="4200687"/>
                  <a:pt x="4166026" y="4200687"/>
                  <a:pt x="4166026" y="4200687"/>
                </a:cubicBezTo>
                <a:cubicBezTo>
                  <a:pt x="4150181" y="4204654"/>
                  <a:pt x="4150181" y="4204654"/>
                  <a:pt x="4150181" y="4204654"/>
                </a:cubicBezTo>
                <a:cubicBezTo>
                  <a:pt x="4134335" y="4220520"/>
                  <a:pt x="4134335" y="4220520"/>
                  <a:pt x="4134335" y="4220520"/>
                </a:cubicBezTo>
                <a:cubicBezTo>
                  <a:pt x="4134335" y="4228454"/>
                  <a:pt x="4134335" y="4228454"/>
                  <a:pt x="4134335" y="4228454"/>
                </a:cubicBezTo>
                <a:cubicBezTo>
                  <a:pt x="4126413" y="4232420"/>
                  <a:pt x="4126413" y="4232420"/>
                  <a:pt x="4126413" y="4232420"/>
                </a:cubicBezTo>
                <a:cubicBezTo>
                  <a:pt x="4110567" y="4220520"/>
                  <a:pt x="4110567" y="4220520"/>
                  <a:pt x="4110567" y="4220520"/>
                </a:cubicBezTo>
                <a:cubicBezTo>
                  <a:pt x="4102645" y="4228454"/>
                  <a:pt x="4102645" y="4228454"/>
                  <a:pt x="4102645" y="4228454"/>
                </a:cubicBezTo>
                <a:lnTo>
                  <a:pt x="4090328" y="4228454"/>
                </a:lnTo>
                <a:lnTo>
                  <a:pt x="4090884" y="4227462"/>
                </a:lnTo>
                <a:lnTo>
                  <a:pt x="4090465" y="4227564"/>
                </a:lnTo>
                <a:lnTo>
                  <a:pt x="4091503" y="4226161"/>
                </a:lnTo>
                <a:cubicBezTo>
                  <a:pt x="4092741" y="4222008"/>
                  <a:pt x="4091751" y="4217546"/>
                  <a:pt x="4086799" y="4212587"/>
                </a:cubicBezTo>
                <a:cubicBezTo>
                  <a:pt x="4122451" y="4188787"/>
                  <a:pt x="4122451" y="4188787"/>
                  <a:pt x="4122451" y="4188787"/>
                </a:cubicBezTo>
                <a:cubicBezTo>
                  <a:pt x="4122451" y="4176887"/>
                  <a:pt x="4122451" y="4176887"/>
                  <a:pt x="4122451" y="4176887"/>
                </a:cubicBezTo>
                <a:cubicBezTo>
                  <a:pt x="4106606" y="4168954"/>
                  <a:pt x="4106606" y="4168954"/>
                  <a:pt x="4106606" y="4168954"/>
                </a:cubicBezTo>
                <a:cubicBezTo>
                  <a:pt x="4098683" y="4168954"/>
                  <a:pt x="4098683" y="4168954"/>
                  <a:pt x="4098683" y="4168954"/>
                </a:cubicBezTo>
                <a:cubicBezTo>
                  <a:pt x="4086799" y="4184820"/>
                  <a:pt x="4086799" y="4184820"/>
                  <a:pt x="4086799" y="4184820"/>
                </a:cubicBezTo>
                <a:cubicBezTo>
                  <a:pt x="4082838" y="4176887"/>
                  <a:pt x="4082838" y="4176887"/>
                  <a:pt x="4082838" y="4176887"/>
                </a:cubicBezTo>
                <a:cubicBezTo>
                  <a:pt x="4066993" y="4188787"/>
                  <a:pt x="4066993" y="4188787"/>
                  <a:pt x="4066993" y="4188787"/>
                </a:cubicBezTo>
                <a:cubicBezTo>
                  <a:pt x="4063031" y="4184820"/>
                  <a:pt x="4063031" y="4184820"/>
                  <a:pt x="4063031" y="4184820"/>
                </a:cubicBezTo>
                <a:cubicBezTo>
                  <a:pt x="4051147" y="4188787"/>
                  <a:pt x="4051147" y="4188787"/>
                  <a:pt x="4051147" y="4188787"/>
                </a:cubicBezTo>
                <a:cubicBezTo>
                  <a:pt x="4047186" y="4188787"/>
                  <a:pt x="4047186" y="4188787"/>
                  <a:pt x="4047186" y="4188787"/>
                </a:cubicBezTo>
                <a:cubicBezTo>
                  <a:pt x="4063031" y="4157054"/>
                  <a:pt x="4090761" y="4157054"/>
                  <a:pt x="4098683" y="4121354"/>
                </a:cubicBezTo>
                <a:cubicBezTo>
                  <a:pt x="4094722" y="4121354"/>
                  <a:pt x="4094722" y="4121354"/>
                  <a:pt x="4094722" y="4121354"/>
                </a:cubicBezTo>
                <a:cubicBezTo>
                  <a:pt x="4078877" y="4129287"/>
                  <a:pt x="4066993" y="4145154"/>
                  <a:pt x="4043225" y="4145154"/>
                </a:cubicBezTo>
                <a:cubicBezTo>
                  <a:pt x="4051147" y="4141187"/>
                  <a:pt x="4051147" y="4141187"/>
                  <a:pt x="4051147" y="4141187"/>
                </a:cubicBezTo>
                <a:cubicBezTo>
                  <a:pt x="4055109" y="4125321"/>
                  <a:pt x="4055109" y="4125321"/>
                  <a:pt x="4055109" y="4125321"/>
                </a:cubicBezTo>
                <a:cubicBezTo>
                  <a:pt x="4047186" y="4125321"/>
                  <a:pt x="4047186" y="4125321"/>
                  <a:pt x="4047186" y="4125321"/>
                </a:cubicBezTo>
                <a:cubicBezTo>
                  <a:pt x="4035302" y="4137221"/>
                  <a:pt x="4019457" y="4149121"/>
                  <a:pt x="4011534" y="4161020"/>
                </a:cubicBezTo>
                <a:cubicBezTo>
                  <a:pt x="4003612" y="4161020"/>
                  <a:pt x="4011534" y="4176887"/>
                  <a:pt x="4003612" y="4157054"/>
                </a:cubicBezTo>
                <a:cubicBezTo>
                  <a:pt x="3999650" y="4161020"/>
                  <a:pt x="3999650" y="4161020"/>
                  <a:pt x="3999650" y="4161020"/>
                </a:cubicBezTo>
                <a:cubicBezTo>
                  <a:pt x="4003612" y="4168954"/>
                  <a:pt x="4003612" y="4168954"/>
                  <a:pt x="4003612" y="4168954"/>
                </a:cubicBezTo>
                <a:cubicBezTo>
                  <a:pt x="3995689" y="4164987"/>
                  <a:pt x="3995689" y="4164987"/>
                  <a:pt x="3995689" y="4164987"/>
                </a:cubicBezTo>
                <a:cubicBezTo>
                  <a:pt x="3983805" y="4168954"/>
                  <a:pt x="4003612" y="4157054"/>
                  <a:pt x="3979844" y="4168954"/>
                </a:cubicBezTo>
                <a:cubicBezTo>
                  <a:pt x="3991728" y="4157054"/>
                  <a:pt x="3991728" y="4157054"/>
                  <a:pt x="3991728" y="4157054"/>
                </a:cubicBezTo>
                <a:cubicBezTo>
                  <a:pt x="3991728" y="4149121"/>
                  <a:pt x="3991728" y="4149121"/>
                  <a:pt x="3991728" y="4149121"/>
                </a:cubicBezTo>
                <a:cubicBezTo>
                  <a:pt x="4019457" y="4129287"/>
                  <a:pt x="4019457" y="4129287"/>
                  <a:pt x="4019457" y="4129287"/>
                </a:cubicBezTo>
                <a:cubicBezTo>
                  <a:pt x="4023418" y="4121354"/>
                  <a:pt x="4023418" y="4121354"/>
                  <a:pt x="4023418" y="4121354"/>
                </a:cubicBezTo>
                <a:cubicBezTo>
                  <a:pt x="4019457" y="4117387"/>
                  <a:pt x="4019457" y="4117387"/>
                  <a:pt x="4019457" y="4117387"/>
                </a:cubicBezTo>
                <a:cubicBezTo>
                  <a:pt x="4015496" y="4109454"/>
                  <a:pt x="4015496" y="4109454"/>
                  <a:pt x="4015496" y="4109454"/>
                </a:cubicBezTo>
                <a:cubicBezTo>
                  <a:pt x="4023418" y="4101521"/>
                  <a:pt x="4023418" y="4101521"/>
                  <a:pt x="4023418" y="4101521"/>
                </a:cubicBezTo>
                <a:cubicBezTo>
                  <a:pt x="4019457" y="4097554"/>
                  <a:pt x="4019457" y="4097554"/>
                  <a:pt x="4019457" y="4097554"/>
                </a:cubicBezTo>
                <a:cubicBezTo>
                  <a:pt x="4003612" y="4093587"/>
                  <a:pt x="3999650" y="4105487"/>
                  <a:pt x="3991728" y="4105487"/>
                </a:cubicBezTo>
                <a:cubicBezTo>
                  <a:pt x="3987766" y="4109454"/>
                  <a:pt x="3987766" y="4109454"/>
                  <a:pt x="3987766" y="4109454"/>
                </a:cubicBezTo>
                <a:cubicBezTo>
                  <a:pt x="4007573" y="4109454"/>
                  <a:pt x="4007573" y="4109454"/>
                  <a:pt x="4007573" y="4109454"/>
                </a:cubicBezTo>
                <a:cubicBezTo>
                  <a:pt x="3991728" y="4113421"/>
                  <a:pt x="3983805" y="4113421"/>
                  <a:pt x="3967960" y="4113421"/>
                </a:cubicBezTo>
                <a:cubicBezTo>
                  <a:pt x="3979844" y="4097554"/>
                  <a:pt x="3979844" y="4097554"/>
                  <a:pt x="3979844" y="4097554"/>
                </a:cubicBezTo>
                <a:cubicBezTo>
                  <a:pt x="3975882" y="4089621"/>
                  <a:pt x="3975882" y="4089621"/>
                  <a:pt x="3975882" y="4089621"/>
                </a:cubicBezTo>
                <a:cubicBezTo>
                  <a:pt x="3975882" y="4093587"/>
                  <a:pt x="3967960" y="4077721"/>
                  <a:pt x="3971921" y="4097554"/>
                </a:cubicBezTo>
                <a:cubicBezTo>
                  <a:pt x="3963998" y="4093587"/>
                  <a:pt x="3963998" y="4093587"/>
                  <a:pt x="3963998" y="4093587"/>
                </a:cubicBezTo>
                <a:cubicBezTo>
                  <a:pt x="3975882" y="4085654"/>
                  <a:pt x="3975882" y="4069787"/>
                  <a:pt x="3979844" y="4065821"/>
                </a:cubicBezTo>
                <a:cubicBezTo>
                  <a:pt x="4003612" y="4057887"/>
                  <a:pt x="4003612" y="4057887"/>
                  <a:pt x="4003612" y="4057887"/>
                </a:cubicBezTo>
                <a:cubicBezTo>
                  <a:pt x="4015496" y="4038054"/>
                  <a:pt x="4015496" y="4038054"/>
                  <a:pt x="4015496" y="4038054"/>
                </a:cubicBezTo>
                <a:cubicBezTo>
                  <a:pt x="4027380" y="4034088"/>
                  <a:pt x="4027380" y="4034088"/>
                  <a:pt x="4027380" y="4034088"/>
                </a:cubicBezTo>
                <a:cubicBezTo>
                  <a:pt x="4031341" y="4026154"/>
                  <a:pt x="4031341" y="4026154"/>
                  <a:pt x="4031341" y="4026154"/>
                </a:cubicBezTo>
                <a:cubicBezTo>
                  <a:pt x="4015496" y="4026154"/>
                  <a:pt x="4015496" y="4026154"/>
                  <a:pt x="4015496" y="4026154"/>
                </a:cubicBezTo>
                <a:cubicBezTo>
                  <a:pt x="4007573" y="4042021"/>
                  <a:pt x="4007573" y="4042021"/>
                  <a:pt x="4007573" y="4042021"/>
                </a:cubicBezTo>
                <a:cubicBezTo>
                  <a:pt x="3999650" y="4034088"/>
                  <a:pt x="3999650" y="4034088"/>
                  <a:pt x="3999650" y="4034088"/>
                </a:cubicBezTo>
                <a:cubicBezTo>
                  <a:pt x="4003612" y="4030121"/>
                  <a:pt x="4003612" y="4030121"/>
                  <a:pt x="4003612" y="4030121"/>
                </a:cubicBezTo>
                <a:cubicBezTo>
                  <a:pt x="3999650" y="4026154"/>
                  <a:pt x="3999650" y="4026154"/>
                  <a:pt x="3999650" y="4026154"/>
                </a:cubicBezTo>
                <a:cubicBezTo>
                  <a:pt x="4015496" y="3994421"/>
                  <a:pt x="4015496" y="3994421"/>
                  <a:pt x="4015496" y="3994421"/>
                </a:cubicBezTo>
                <a:cubicBezTo>
                  <a:pt x="4051147" y="3970621"/>
                  <a:pt x="4051147" y="3970621"/>
                  <a:pt x="4051147" y="3970621"/>
                </a:cubicBezTo>
                <a:cubicBezTo>
                  <a:pt x="4051147" y="3966654"/>
                  <a:pt x="4051147" y="3966654"/>
                  <a:pt x="4051147" y="3966654"/>
                </a:cubicBezTo>
                <a:cubicBezTo>
                  <a:pt x="4047186" y="3962688"/>
                  <a:pt x="4047186" y="3962688"/>
                  <a:pt x="4047186" y="3962688"/>
                </a:cubicBezTo>
                <a:cubicBezTo>
                  <a:pt x="4039264" y="3970621"/>
                  <a:pt x="4039264" y="3970621"/>
                  <a:pt x="4039264" y="3970621"/>
                </a:cubicBezTo>
                <a:cubicBezTo>
                  <a:pt x="4027380" y="3974588"/>
                  <a:pt x="4027380" y="3974588"/>
                  <a:pt x="4027380" y="3974588"/>
                </a:cubicBezTo>
                <a:cubicBezTo>
                  <a:pt x="4019457" y="4006321"/>
                  <a:pt x="3975882" y="4002354"/>
                  <a:pt x="3963998" y="4038054"/>
                </a:cubicBezTo>
                <a:cubicBezTo>
                  <a:pt x="3948153" y="4038054"/>
                  <a:pt x="3948153" y="4038054"/>
                  <a:pt x="3948153" y="4038054"/>
                </a:cubicBezTo>
                <a:cubicBezTo>
                  <a:pt x="3944192" y="4045988"/>
                  <a:pt x="3944192" y="4045988"/>
                  <a:pt x="3944192" y="4045988"/>
                </a:cubicBezTo>
                <a:cubicBezTo>
                  <a:pt x="3924385" y="4057887"/>
                  <a:pt x="3924385" y="4057887"/>
                  <a:pt x="3924385" y="4057887"/>
                </a:cubicBezTo>
                <a:cubicBezTo>
                  <a:pt x="3928346" y="4061854"/>
                  <a:pt x="3928346" y="4061854"/>
                  <a:pt x="3928346" y="4061854"/>
                </a:cubicBezTo>
                <a:cubicBezTo>
                  <a:pt x="3908540" y="4077721"/>
                  <a:pt x="3908540" y="4077721"/>
                  <a:pt x="3908540" y="4077721"/>
                </a:cubicBezTo>
                <a:cubicBezTo>
                  <a:pt x="3900617" y="4073754"/>
                  <a:pt x="3900617" y="4073754"/>
                  <a:pt x="3900617" y="4073754"/>
                </a:cubicBezTo>
                <a:cubicBezTo>
                  <a:pt x="3900617" y="4081687"/>
                  <a:pt x="3900617" y="4081687"/>
                  <a:pt x="3900617" y="4081687"/>
                </a:cubicBezTo>
                <a:cubicBezTo>
                  <a:pt x="3884772" y="4101521"/>
                  <a:pt x="3884772" y="4101521"/>
                  <a:pt x="3884772" y="4101521"/>
                </a:cubicBezTo>
                <a:cubicBezTo>
                  <a:pt x="3884772" y="4113421"/>
                  <a:pt x="3884772" y="4113421"/>
                  <a:pt x="3884772" y="4113421"/>
                </a:cubicBezTo>
                <a:cubicBezTo>
                  <a:pt x="3872888" y="4113421"/>
                  <a:pt x="3872888" y="4113421"/>
                  <a:pt x="3872888" y="4113421"/>
                </a:cubicBezTo>
                <a:cubicBezTo>
                  <a:pt x="3872888" y="4113421"/>
                  <a:pt x="3861004" y="4113421"/>
                  <a:pt x="3876849" y="4105487"/>
                </a:cubicBezTo>
                <a:cubicBezTo>
                  <a:pt x="3868926" y="4101521"/>
                  <a:pt x="3868926" y="4101521"/>
                  <a:pt x="3868926" y="4101521"/>
                </a:cubicBezTo>
                <a:cubicBezTo>
                  <a:pt x="3861004" y="4113421"/>
                  <a:pt x="3861004" y="4113421"/>
                  <a:pt x="3861004" y="4113421"/>
                </a:cubicBezTo>
                <a:cubicBezTo>
                  <a:pt x="3845158" y="4105487"/>
                  <a:pt x="3845158" y="4105487"/>
                  <a:pt x="3845158" y="4105487"/>
                </a:cubicBezTo>
                <a:cubicBezTo>
                  <a:pt x="3837236" y="4109454"/>
                  <a:pt x="3837236" y="4109454"/>
                  <a:pt x="3837236" y="4109454"/>
                </a:cubicBezTo>
                <a:cubicBezTo>
                  <a:pt x="3833274" y="4121354"/>
                  <a:pt x="3833274" y="4121354"/>
                  <a:pt x="3833274" y="4121354"/>
                </a:cubicBezTo>
                <a:cubicBezTo>
                  <a:pt x="3829313" y="4113421"/>
                  <a:pt x="3829313" y="4113421"/>
                  <a:pt x="3829313" y="4113421"/>
                </a:cubicBezTo>
                <a:cubicBezTo>
                  <a:pt x="3809506" y="4125321"/>
                  <a:pt x="3809506" y="4125321"/>
                  <a:pt x="3809506" y="4125321"/>
                </a:cubicBezTo>
                <a:cubicBezTo>
                  <a:pt x="3801584" y="4133254"/>
                  <a:pt x="3797622" y="4141187"/>
                  <a:pt x="3793661" y="4149121"/>
                </a:cubicBezTo>
                <a:cubicBezTo>
                  <a:pt x="3789700" y="4149121"/>
                  <a:pt x="3789700" y="4149121"/>
                  <a:pt x="3789700" y="4149121"/>
                </a:cubicBezTo>
                <a:cubicBezTo>
                  <a:pt x="3789700" y="4137221"/>
                  <a:pt x="3789700" y="4137221"/>
                  <a:pt x="3789700" y="4137221"/>
                </a:cubicBezTo>
                <a:cubicBezTo>
                  <a:pt x="3773854" y="4137221"/>
                  <a:pt x="3773854" y="4137221"/>
                  <a:pt x="3773854" y="4137221"/>
                </a:cubicBezTo>
                <a:cubicBezTo>
                  <a:pt x="3789700" y="4129287"/>
                  <a:pt x="3789700" y="4129287"/>
                  <a:pt x="3789700" y="4129287"/>
                </a:cubicBezTo>
                <a:cubicBezTo>
                  <a:pt x="3789700" y="4121354"/>
                  <a:pt x="3789700" y="4121354"/>
                  <a:pt x="3789700" y="4121354"/>
                </a:cubicBezTo>
                <a:cubicBezTo>
                  <a:pt x="3793661" y="4121354"/>
                  <a:pt x="3793661" y="4121354"/>
                  <a:pt x="3793661" y="4121354"/>
                </a:cubicBezTo>
                <a:cubicBezTo>
                  <a:pt x="3797622" y="4105487"/>
                  <a:pt x="3797622" y="4105487"/>
                  <a:pt x="3797622" y="4105487"/>
                </a:cubicBezTo>
                <a:cubicBezTo>
                  <a:pt x="3809506" y="4109454"/>
                  <a:pt x="3809506" y="4109454"/>
                  <a:pt x="3809506" y="4109454"/>
                </a:cubicBezTo>
                <a:cubicBezTo>
                  <a:pt x="3829313" y="4097554"/>
                  <a:pt x="3829313" y="4097554"/>
                  <a:pt x="3829313" y="4097554"/>
                </a:cubicBezTo>
                <a:cubicBezTo>
                  <a:pt x="3833274" y="4085654"/>
                  <a:pt x="3833274" y="4085654"/>
                  <a:pt x="3833274" y="4085654"/>
                </a:cubicBezTo>
                <a:cubicBezTo>
                  <a:pt x="3821390" y="4085654"/>
                  <a:pt x="3821390" y="4085654"/>
                  <a:pt x="3821390" y="4085654"/>
                </a:cubicBezTo>
                <a:cubicBezTo>
                  <a:pt x="3813468" y="4093587"/>
                  <a:pt x="3813468" y="4093587"/>
                  <a:pt x="3813468" y="4093587"/>
                </a:cubicBezTo>
                <a:cubicBezTo>
                  <a:pt x="3809506" y="4089621"/>
                  <a:pt x="3825352" y="4089621"/>
                  <a:pt x="3805545" y="4093587"/>
                </a:cubicBezTo>
                <a:cubicBezTo>
                  <a:pt x="3805545" y="4089621"/>
                  <a:pt x="3821390" y="4085654"/>
                  <a:pt x="3821390" y="4077721"/>
                </a:cubicBezTo>
                <a:cubicBezTo>
                  <a:pt x="3801584" y="4077721"/>
                  <a:pt x="3801584" y="4077721"/>
                  <a:pt x="3801584" y="4077721"/>
                </a:cubicBezTo>
                <a:cubicBezTo>
                  <a:pt x="3813468" y="4069787"/>
                  <a:pt x="3813468" y="4069787"/>
                  <a:pt x="3813468" y="4069787"/>
                </a:cubicBezTo>
                <a:cubicBezTo>
                  <a:pt x="3813468" y="4057887"/>
                  <a:pt x="3813468" y="4057887"/>
                  <a:pt x="3813468" y="4057887"/>
                </a:cubicBezTo>
                <a:cubicBezTo>
                  <a:pt x="3805545" y="4061854"/>
                  <a:pt x="3793661" y="4077721"/>
                  <a:pt x="3777816" y="4077721"/>
                </a:cubicBezTo>
                <a:cubicBezTo>
                  <a:pt x="3777816" y="4065821"/>
                  <a:pt x="3777816" y="4065821"/>
                  <a:pt x="3777816" y="4065821"/>
                </a:cubicBezTo>
                <a:cubicBezTo>
                  <a:pt x="3765932" y="4073754"/>
                  <a:pt x="3765932" y="4073754"/>
                  <a:pt x="3765932" y="4073754"/>
                </a:cubicBezTo>
                <a:cubicBezTo>
                  <a:pt x="3773854" y="4061854"/>
                  <a:pt x="3773854" y="4061854"/>
                  <a:pt x="3773854" y="4061854"/>
                </a:cubicBezTo>
                <a:cubicBezTo>
                  <a:pt x="3781777" y="4061854"/>
                  <a:pt x="3781777" y="4061854"/>
                  <a:pt x="3781777" y="4061854"/>
                </a:cubicBezTo>
                <a:cubicBezTo>
                  <a:pt x="3789700" y="4053921"/>
                  <a:pt x="3789700" y="4053921"/>
                  <a:pt x="3789700" y="4053921"/>
                </a:cubicBezTo>
                <a:cubicBezTo>
                  <a:pt x="3797622" y="4057887"/>
                  <a:pt x="3797622" y="4057887"/>
                  <a:pt x="3797622" y="4057887"/>
                </a:cubicBezTo>
                <a:cubicBezTo>
                  <a:pt x="3801584" y="4053921"/>
                  <a:pt x="3785738" y="4049954"/>
                  <a:pt x="3805545" y="4053921"/>
                </a:cubicBezTo>
                <a:cubicBezTo>
                  <a:pt x="3801584" y="4045988"/>
                  <a:pt x="3801584" y="4045988"/>
                  <a:pt x="3801584" y="4045988"/>
                </a:cubicBezTo>
                <a:cubicBezTo>
                  <a:pt x="3785738" y="4042021"/>
                  <a:pt x="3785738" y="4042021"/>
                  <a:pt x="3785738" y="4042021"/>
                </a:cubicBezTo>
                <a:cubicBezTo>
                  <a:pt x="3793661" y="4034088"/>
                  <a:pt x="3793661" y="4034088"/>
                  <a:pt x="3793661" y="4034088"/>
                </a:cubicBezTo>
                <a:cubicBezTo>
                  <a:pt x="3789700" y="4034088"/>
                  <a:pt x="3789700" y="4034088"/>
                  <a:pt x="3789700" y="4034088"/>
                </a:cubicBezTo>
                <a:cubicBezTo>
                  <a:pt x="3801584" y="4034088"/>
                  <a:pt x="3781777" y="4014254"/>
                  <a:pt x="3793661" y="4022188"/>
                </a:cubicBezTo>
                <a:cubicBezTo>
                  <a:pt x="3789700" y="4018221"/>
                  <a:pt x="3789700" y="4018221"/>
                  <a:pt x="3789700" y="4018221"/>
                </a:cubicBezTo>
                <a:cubicBezTo>
                  <a:pt x="3781777" y="4026154"/>
                  <a:pt x="3781777" y="4026154"/>
                  <a:pt x="3781777" y="4026154"/>
                </a:cubicBezTo>
                <a:cubicBezTo>
                  <a:pt x="3793661" y="4006321"/>
                  <a:pt x="3793661" y="4006321"/>
                  <a:pt x="3793661" y="4006321"/>
                </a:cubicBezTo>
                <a:cubicBezTo>
                  <a:pt x="3785738" y="3986488"/>
                  <a:pt x="3785738" y="3986488"/>
                  <a:pt x="3785738" y="3986488"/>
                </a:cubicBezTo>
                <a:cubicBezTo>
                  <a:pt x="3793661" y="3974588"/>
                  <a:pt x="3793661" y="3974588"/>
                  <a:pt x="3793661" y="3974588"/>
                </a:cubicBezTo>
                <a:cubicBezTo>
                  <a:pt x="3809506" y="3978554"/>
                  <a:pt x="3809506" y="3978554"/>
                  <a:pt x="3809506" y="3978554"/>
                </a:cubicBezTo>
                <a:cubicBezTo>
                  <a:pt x="3813468" y="3978554"/>
                  <a:pt x="3813468" y="3978554"/>
                  <a:pt x="3813468" y="3978554"/>
                </a:cubicBezTo>
                <a:cubicBezTo>
                  <a:pt x="3821390" y="3974588"/>
                  <a:pt x="3821390" y="3974588"/>
                  <a:pt x="3821390" y="3974588"/>
                </a:cubicBezTo>
                <a:cubicBezTo>
                  <a:pt x="3809506" y="3962688"/>
                  <a:pt x="3809506" y="3962688"/>
                  <a:pt x="3809506" y="3962688"/>
                </a:cubicBezTo>
                <a:cubicBezTo>
                  <a:pt x="3821390" y="3954754"/>
                  <a:pt x="3813468" y="3942855"/>
                  <a:pt x="3821390" y="3934921"/>
                </a:cubicBezTo>
                <a:cubicBezTo>
                  <a:pt x="3833274" y="3934921"/>
                  <a:pt x="3833274" y="3934921"/>
                  <a:pt x="3833274" y="3934921"/>
                </a:cubicBezTo>
                <a:cubicBezTo>
                  <a:pt x="3853081" y="3907155"/>
                  <a:pt x="3853081" y="3907155"/>
                  <a:pt x="3853081" y="3907155"/>
                </a:cubicBezTo>
                <a:cubicBezTo>
                  <a:pt x="3857042" y="3895255"/>
                  <a:pt x="3857042" y="3895255"/>
                  <a:pt x="3857042" y="3895255"/>
                </a:cubicBezTo>
                <a:cubicBezTo>
                  <a:pt x="3861004" y="3891288"/>
                  <a:pt x="3861004" y="3891288"/>
                  <a:pt x="3861004" y="3891288"/>
                </a:cubicBezTo>
                <a:cubicBezTo>
                  <a:pt x="3864965" y="3903188"/>
                  <a:pt x="3864965" y="3903188"/>
                  <a:pt x="3864965" y="3903188"/>
                </a:cubicBezTo>
                <a:cubicBezTo>
                  <a:pt x="3876849" y="3903188"/>
                  <a:pt x="3876849" y="3903188"/>
                  <a:pt x="3876849" y="3903188"/>
                </a:cubicBezTo>
                <a:cubicBezTo>
                  <a:pt x="3876849" y="3895255"/>
                  <a:pt x="3876849" y="3895255"/>
                  <a:pt x="3876849" y="3895255"/>
                </a:cubicBezTo>
                <a:cubicBezTo>
                  <a:pt x="3888733" y="3887321"/>
                  <a:pt x="3888733" y="3887321"/>
                  <a:pt x="3888733" y="3887321"/>
                </a:cubicBezTo>
                <a:cubicBezTo>
                  <a:pt x="3900617" y="3871455"/>
                  <a:pt x="3900617" y="3871455"/>
                  <a:pt x="3900617" y="3871455"/>
                </a:cubicBezTo>
                <a:cubicBezTo>
                  <a:pt x="3924385" y="3859555"/>
                  <a:pt x="3924385" y="3859555"/>
                  <a:pt x="3924385" y="3859555"/>
                </a:cubicBezTo>
                <a:cubicBezTo>
                  <a:pt x="3924385" y="3847655"/>
                  <a:pt x="3924385" y="3847655"/>
                  <a:pt x="3924385" y="3847655"/>
                </a:cubicBezTo>
                <a:cubicBezTo>
                  <a:pt x="3960037" y="3827822"/>
                  <a:pt x="3971921" y="3804022"/>
                  <a:pt x="4011534" y="3780222"/>
                </a:cubicBezTo>
                <a:cubicBezTo>
                  <a:pt x="4011534" y="3768322"/>
                  <a:pt x="4011534" y="3768322"/>
                  <a:pt x="4011534" y="3768322"/>
                </a:cubicBezTo>
                <a:cubicBezTo>
                  <a:pt x="4015496" y="3772288"/>
                  <a:pt x="4015496" y="3772288"/>
                  <a:pt x="4015496" y="3772288"/>
                </a:cubicBezTo>
                <a:cubicBezTo>
                  <a:pt x="4027380" y="3768322"/>
                  <a:pt x="4027380" y="3768322"/>
                  <a:pt x="4027380" y="3768322"/>
                </a:cubicBezTo>
                <a:cubicBezTo>
                  <a:pt x="4031341" y="3752455"/>
                  <a:pt x="4031341" y="3752455"/>
                  <a:pt x="4031341" y="3752455"/>
                </a:cubicBezTo>
                <a:cubicBezTo>
                  <a:pt x="4039264" y="3756422"/>
                  <a:pt x="4039264" y="3756422"/>
                  <a:pt x="4039264" y="3756422"/>
                </a:cubicBezTo>
                <a:cubicBezTo>
                  <a:pt x="4055109" y="3732622"/>
                  <a:pt x="4055109" y="3732622"/>
                  <a:pt x="4055109" y="3732622"/>
                </a:cubicBezTo>
                <a:cubicBezTo>
                  <a:pt x="4039264" y="3724689"/>
                  <a:pt x="4039264" y="3724689"/>
                  <a:pt x="4039264" y="3724689"/>
                </a:cubicBezTo>
                <a:cubicBezTo>
                  <a:pt x="4055109" y="3724689"/>
                  <a:pt x="4059070" y="3700889"/>
                  <a:pt x="4059070" y="3704855"/>
                </a:cubicBezTo>
                <a:cubicBezTo>
                  <a:pt x="4070954" y="3704855"/>
                  <a:pt x="4070954" y="3704855"/>
                  <a:pt x="4070954" y="3704855"/>
                </a:cubicBezTo>
                <a:cubicBezTo>
                  <a:pt x="4070954" y="3700889"/>
                  <a:pt x="4070954" y="3700889"/>
                  <a:pt x="4070954" y="3700889"/>
                </a:cubicBezTo>
                <a:cubicBezTo>
                  <a:pt x="4082838" y="3708822"/>
                  <a:pt x="4074915" y="3688989"/>
                  <a:pt x="4090761" y="3692955"/>
                </a:cubicBezTo>
                <a:cubicBezTo>
                  <a:pt x="4078877" y="3688989"/>
                  <a:pt x="4078877" y="3688989"/>
                  <a:pt x="4078877" y="3688989"/>
                </a:cubicBezTo>
                <a:cubicBezTo>
                  <a:pt x="4090761" y="3685022"/>
                  <a:pt x="4090761" y="3685022"/>
                  <a:pt x="4090761" y="3685022"/>
                </a:cubicBezTo>
                <a:cubicBezTo>
                  <a:pt x="4098683" y="3681055"/>
                  <a:pt x="4098683" y="3681055"/>
                  <a:pt x="4098683" y="3681055"/>
                </a:cubicBezTo>
                <a:cubicBezTo>
                  <a:pt x="4090761" y="3677089"/>
                  <a:pt x="4090761" y="3677089"/>
                  <a:pt x="4090761" y="3677089"/>
                </a:cubicBezTo>
                <a:cubicBezTo>
                  <a:pt x="4114529" y="3665189"/>
                  <a:pt x="4114529" y="3665189"/>
                  <a:pt x="4114529" y="3665189"/>
                </a:cubicBezTo>
                <a:cubicBezTo>
                  <a:pt x="4122451" y="3665189"/>
                  <a:pt x="4122451" y="3665189"/>
                  <a:pt x="4122451" y="3665189"/>
                </a:cubicBezTo>
                <a:cubicBezTo>
                  <a:pt x="4126413" y="3665189"/>
                  <a:pt x="4126413" y="3665189"/>
                  <a:pt x="4126413" y="3665189"/>
                </a:cubicBezTo>
                <a:cubicBezTo>
                  <a:pt x="4134335" y="3661222"/>
                  <a:pt x="4134335" y="3661222"/>
                  <a:pt x="4134335" y="3661222"/>
                </a:cubicBezTo>
                <a:cubicBezTo>
                  <a:pt x="4110567" y="3657255"/>
                  <a:pt x="4110567" y="3657255"/>
                  <a:pt x="4110567" y="3657255"/>
                </a:cubicBezTo>
                <a:cubicBezTo>
                  <a:pt x="4122451" y="3653289"/>
                  <a:pt x="4122451" y="3653289"/>
                  <a:pt x="4122451" y="3653289"/>
                </a:cubicBezTo>
                <a:cubicBezTo>
                  <a:pt x="4138297" y="3657255"/>
                  <a:pt x="4138297" y="3657255"/>
                  <a:pt x="4138297" y="3657255"/>
                </a:cubicBezTo>
                <a:cubicBezTo>
                  <a:pt x="4142258" y="3653289"/>
                  <a:pt x="4142258" y="3653289"/>
                  <a:pt x="4142258" y="3653289"/>
                </a:cubicBezTo>
                <a:cubicBezTo>
                  <a:pt x="4134335" y="3637422"/>
                  <a:pt x="4134335" y="3637422"/>
                  <a:pt x="4134335" y="3637422"/>
                </a:cubicBezTo>
                <a:cubicBezTo>
                  <a:pt x="4158103" y="3605689"/>
                  <a:pt x="4158103" y="3605689"/>
                  <a:pt x="4158103" y="3605689"/>
                </a:cubicBezTo>
                <a:cubicBezTo>
                  <a:pt x="4162065" y="3613622"/>
                  <a:pt x="4162065" y="3613622"/>
                  <a:pt x="4162065" y="3613622"/>
                </a:cubicBezTo>
                <a:cubicBezTo>
                  <a:pt x="4177910" y="3601722"/>
                  <a:pt x="4177910" y="3601722"/>
                  <a:pt x="4177910" y="3601722"/>
                </a:cubicBezTo>
                <a:cubicBezTo>
                  <a:pt x="4177910" y="3609656"/>
                  <a:pt x="4177910" y="3609656"/>
                  <a:pt x="4177910" y="3609656"/>
                </a:cubicBezTo>
                <a:cubicBezTo>
                  <a:pt x="4189794" y="3605689"/>
                  <a:pt x="4189794" y="3605689"/>
                  <a:pt x="4189794" y="3605689"/>
                </a:cubicBezTo>
                <a:cubicBezTo>
                  <a:pt x="4193756" y="3597756"/>
                  <a:pt x="4193756" y="3597756"/>
                  <a:pt x="4193756" y="3597756"/>
                </a:cubicBezTo>
                <a:cubicBezTo>
                  <a:pt x="4189794" y="3585856"/>
                  <a:pt x="4189794" y="3585856"/>
                  <a:pt x="4189794" y="3585856"/>
                </a:cubicBezTo>
                <a:cubicBezTo>
                  <a:pt x="4177910" y="3585856"/>
                  <a:pt x="4177910" y="3585856"/>
                  <a:pt x="4177910" y="3585856"/>
                </a:cubicBezTo>
                <a:cubicBezTo>
                  <a:pt x="4166026" y="3597756"/>
                  <a:pt x="4166026" y="3597756"/>
                  <a:pt x="4166026" y="3597756"/>
                </a:cubicBezTo>
                <a:cubicBezTo>
                  <a:pt x="4138297" y="3593789"/>
                  <a:pt x="4138297" y="3593789"/>
                  <a:pt x="4138297" y="3593789"/>
                </a:cubicBezTo>
                <a:cubicBezTo>
                  <a:pt x="4134335" y="3585856"/>
                  <a:pt x="4134335" y="3585856"/>
                  <a:pt x="4134335" y="3585856"/>
                </a:cubicBezTo>
                <a:cubicBezTo>
                  <a:pt x="4146219" y="3581889"/>
                  <a:pt x="4146219" y="3581889"/>
                  <a:pt x="4146219" y="3581889"/>
                </a:cubicBezTo>
                <a:cubicBezTo>
                  <a:pt x="4146219" y="3569989"/>
                  <a:pt x="4154142" y="3577922"/>
                  <a:pt x="4158103" y="3566022"/>
                </a:cubicBezTo>
                <a:cubicBezTo>
                  <a:pt x="4158103" y="3573956"/>
                  <a:pt x="4158103" y="3573956"/>
                  <a:pt x="4158103" y="3573956"/>
                </a:cubicBezTo>
                <a:cubicBezTo>
                  <a:pt x="4181871" y="3566022"/>
                  <a:pt x="4181871" y="3566022"/>
                  <a:pt x="4181871" y="3566022"/>
                </a:cubicBezTo>
                <a:cubicBezTo>
                  <a:pt x="4189794" y="3573956"/>
                  <a:pt x="4189794" y="3573956"/>
                  <a:pt x="4189794" y="3573956"/>
                </a:cubicBezTo>
                <a:cubicBezTo>
                  <a:pt x="4193756" y="3558089"/>
                  <a:pt x="4193756" y="3558089"/>
                  <a:pt x="4193756" y="3558089"/>
                </a:cubicBezTo>
                <a:cubicBezTo>
                  <a:pt x="4209601" y="3550156"/>
                  <a:pt x="4209601" y="3550156"/>
                  <a:pt x="4209601" y="3550156"/>
                </a:cubicBezTo>
                <a:cubicBezTo>
                  <a:pt x="4217524" y="3558089"/>
                  <a:pt x="4217524" y="3558089"/>
                  <a:pt x="4217524" y="3558089"/>
                </a:cubicBezTo>
                <a:cubicBezTo>
                  <a:pt x="4229408" y="3542222"/>
                  <a:pt x="4229408" y="3542222"/>
                  <a:pt x="4229408" y="3542222"/>
                </a:cubicBezTo>
                <a:lnTo>
                  <a:pt x="4242234" y="3539654"/>
                </a:lnTo>
                <a:lnTo>
                  <a:pt x="4242777" y="3540239"/>
                </a:lnTo>
                <a:cubicBezTo>
                  <a:pt x="4244263" y="3539248"/>
                  <a:pt x="4247234" y="3536273"/>
                  <a:pt x="4249214" y="3538256"/>
                </a:cubicBezTo>
                <a:cubicBezTo>
                  <a:pt x="4249214" y="3538256"/>
                  <a:pt x="4249214" y="3538256"/>
                  <a:pt x="4246738" y="3538752"/>
                </a:cubicBezTo>
                <a:lnTo>
                  <a:pt x="4242234" y="3539654"/>
                </a:lnTo>
                <a:lnTo>
                  <a:pt x="4241972" y="3539371"/>
                </a:lnTo>
                <a:cubicBezTo>
                  <a:pt x="4242282" y="3538008"/>
                  <a:pt x="4243272" y="3535281"/>
                  <a:pt x="4245253" y="3530322"/>
                </a:cubicBezTo>
                <a:cubicBezTo>
                  <a:pt x="4221485" y="3538256"/>
                  <a:pt x="4221485" y="3538256"/>
                  <a:pt x="4221485" y="3538256"/>
                </a:cubicBezTo>
                <a:cubicBezTo>
                  <a:pt x="4233369" y="3522389"/>
                  <a:pt x="4233369" y="3522389"/>
                  <a:pt x="4233369" y="3522389"/>
                </a:cubicBezTo>
                <a:cubicBezTo>
                  <a:pt x="4217524" y="3522389"/>
                  <a:pt x="4217524" y="3530322"/>
                  <a:pt x="4205640" y="3526356"/>
                </a:cubicBezTo>
                <a:cubicBezTo>
                  <a:pt x="4217524" y="3530322"/>
                  <a:pt x="4217524" y="3530322"/>
                  <a:pt x="4217524" y="3530322"/>
                </a:cubicBezTo>
                <a:cubicBezTo>
                  <a:pt x="4209601" y="3542222"/>
                  <a:pt x="4209601" y="3542222"/>
                  <a:pt x="4209601" y="3542222"/>
                </a:cubicBezTo>
                <a:cubicBezTo>
                  <a:pt x="4197717" y="3538256"/>
                  <a:pt x="4197717" y="3538256"/>
                  <a:pt x="4197717" y="3538256"/>
                </a:cubicBezTo>
                <a:cubicBezTo>
                  <a:pt x="4205640" y="3530322"/>
                  <a:pt x="4205640" y="3530322"/>
                  <a:pt x="4205640" y="3530322"/>
                </a:cubicBezTo>
                <a:cubicBezTo>
                  <a:pt x="4181871" y="3530322"/>
                  <a:pt x="4181871" y="3530322"/>
                  <a:pt x="4181871" y="3530322"/>
                </a:cubicBezTo>
                <a:cubicBezTo>
                  <a:pt x="4189794" y="3546189"/>
                  <a:pt x="4189794" y="3546189"/>
                  <a:pt x="4189794" y="3546189"/>
                </a:cubicBezTo>
                <a:cubicBezTo>
                  <a:pt x="4181871" y="3542222"/>
                  <a:pt x="4181871" y="3542222"/>
                  <a:pt x="4181871" y="3542222"/>
                </a:cubicBezTo>
                <a:cubicBezTo>
                  <a:pt x="4177910" y="3542222"/>
                  <a:pt x="4177910" y="3542222"/>
                  <a:pt x="4177910" y="3542222"/>
                </a:cubicBezTo>
                <a:cubicBezTo>
                  <a:pt x="4177910" y="3550156"/>
                  <a:pt x="4177910" y="3550156"/>
                  <a:pt x="4177910" y="3550156"/>
                </a:cubicBezTo>
                <a:cubicBezTo>
                  <a:pt x="4142258" y="3554122"/>
                  <a:pt x="4142258" y="3554122"/>
                  <a:pt x="4142258" y="3554122"/>
                </a:cubicBezTo>
                <a:cubicBezTo>
                  <a:pt x="4122451" y="3562056"/>
                  <a:pt x="4122451" y="3562056"/>
                  <a:pt x="4122451" y="3562056"/>
                </a:cubicBezTo>
                <a:cubicBezTo>
                  <a:pt x="4114529" y="3558089"/>
                  <a:pt x="4114529" y="3558089"/>
                  <a:pt x="4114529" y="3558089"/>
                </a:cubicBezTo>
                <a:cubicBezTo>
                  <a:pt x="4106606" y="3566022"/>
                  <a:pt x="4106606" y="3566022"/>
                  <a:pt x="4106606" y="3566022"/>
                </a:cubicBezTo>
                <a:cubicBezTo>
                  <a:pt x="4098683" y="3573956"/>
                  <a:pt x="4086799" y="3562056"/>
                  <a:pt x="4082838" y="3566022"/>
                </a:cubicBezTo>
                <a:cubicBezTo>
                  <a:pt x="4082838" y="3562056"/>
                  <a:pt x="4082838" y="3562056"/>
                  <a:pt x="4082838" y="3562056"/>
                </a:cubicBezTo>
                <a:cubicBezTo>
                  <a:pt x="4102645" y="3558089"/>
                  <a:pt x="4102645" y="3558089"/>
                  <a:pt x="4102645" y="3558089"/>
                </a:cubicBezTo>
                <a:cubicBezTo>
                  <a:pt x="4110567" y="3546189"/>
                  <a:pt x="4110567" y="3546189"/>
                  <a:pt x="4110567" y="3546189"/>
                </a:cubicBezTo>
                <a:cubicBezTo>
                  <a:pt x="4110567" y="3542222"/>
                  <a:pt x="4110567" y="3542222"/>
                  <a:pt x="4110567" y="3542222"/>
                </a:cubicBezTo>
                <a:cubicBezTo>
                  <a:pt x="4106606" y="3546189"/>
                  <a:pt x="4102645" y="3554122"/>
                  <a:pt x="4090761" y="3550156"/>
                </a:cubicBezTo>
                <a:cubicBezTo>
                  <a:pt x="4090761" y="3554122"/>
                  <a:pt x="4090761" y="3554122"/>
                  <a:pt x="4090761" y="3554122"/>
                </a:cubicBezTo>
                <a:cubicBezTo>
                  <a:pt x="4082838" y="3538256"/>
                  <a:pt x="4082838" y="3538256"/>
                  <a:pt x="4082838" y="3538256"/>
                </a:cubicBezTo>
                <a:cubicBezTo>
                  <a:pt x="4082838" y="3530322"/>
                  <a:pt x="4082838" y="3530322"/>
                  <a:pt x="4082838" y="3530322"/>
                </a:cubicBezTo>
                <a:cubicBezTo>
                  <a:pt x="4098683" y="3530322"/>
                  <a:pt x="4098683" y="3530322"/>
                  <a:pt x="4098683" y="3530322"/>
                </a:cubicBezTo>
                <a:cubicBezTo>
                  <a:pt x="4106606" y="3526356"/>
                  <a:pt x="4106606" y="3526356"/>
                  <a:pt x="4106606" y="3526356"/>
                </a:cubicBezTo>
                <a:cubicBezTo>
                  <a:pt x="4110567" y="3530322"/>
                  <a:pt x="4110567" y="3530322"/>
                  <a:pt x="4110567" y="3530322"/>
                </a:cubicBezTo>
                <a:cubicBezTo>
                  <a:pt x="4110567" y="3534289"/>
                  <a:pt x="4122451" y="3534289"/>
                  <a:pt x="4106606" y="3534289"/>
                </a:cubicBezTo>
                <a:cubicBezTo>
                  <a:pt x="4106606" y="3538256"/>
                  <a:pt x="4106606" y="3538256"/>
                  <a:pt x="4106606" y="3538256"/>
                </a:cubicBezTo>
                <a:cubicBezTo>
                  <a:pt x="4126413" y="3534289"/>
                  <a:pt x="4126413" y="3534289"/>
                  <a:pt x="4126413" y="3534289"/>
                </a:cubicBezTo>
                <a:cubicBezTo>
                  <a:pt x="4130374" y="3526356"/>
                  <a:pt x="4130374" y="3526356"/>
                  <a:pt x="4130374" y="3526356"/>
                </a:cubicBezTo>
                <a:cubicBezTo>
                  <a:pt x="4130374" y="3522389"/>
                  <a:pt x="4118490" y="3518422"/>
                  <a:pt x="4126413" y="3514456"/>
                </a:cubicBezTo>
                <a:cubicBezTo>
                  <a:pt x="4122451" y="3510489"/>
                  <a:pt x="4122451" y="3510489"/>
                  <a:pt x="4122451" y="3510489"/>
                </a:cubicBezTo>
                <a:cubicBezTo>
                  <a:pt x="4110567" y="3514456"/>
                  <a:pt x="4110567" y="3514456"/>
                  <a:pt x="4110567" y="3514456"/>
                </a:cubicBezTo>
                <a:cubicBezTo>
                  <a:pt x="4106606" y="3506523"/>
                  <a:pt x="4106606" y="3506523"/>
                  <a:pt x="4106606" y="3506523"/>
                </a:cubicBezTo>
                <a:cubicBezTo>
                  <a:pt x="4122451" y="3494623"/>
                  <a:pt x="4122451" y="3494623"/>
                  <a:pt x="4122451" y="3494623"/>
                </a:cubicBezTo>
                <a:cubicBezTo>
                  <a:pt x="4110567" y="3490656"/>
                  <a:pt x="4110567" y="3490656"/>
                  <a:pt x="4110567" y="3490656"/>
                </a:cubicBezTo>
                <a:cubicBezTo>
                  <a:pt x="4110567" y="3482723"/>
                  <a:pt x="4110567" y="3482723"/>
                  <a:pt x="4110567" y="3482723"/>
                </a:cubicBezTo>
                <a:cubicBezTo>
                  <a:pt x="4126413" y="3478756"/>
                  <a:pt x="4102645" y="3498589"/>
                  <a:pt x="4126413" y="3478756"/>
                </a:cubicBezTo>
                <a:cubicBezTo>
                  <a:pt x="4130374" y="3482723"/>
                  <a:pt x="4122451" y="3486689"/>
                  <a:pt x="4126413" y="3494623"/>
                </a:cubicBezTo>
                <a:cubicBezTo>
                  <a:pt x="4122451" y="3498589"/>
                  <a:pt x="4122451" y="3498589"/>
                  <a:pt x="4122451" y="3498589"/>
                </a:cubicBezTo>
                <a:lnTo>
                  <a:pt x="4130374" y="3498589"/>
                </a:lnTo>
                <a:cubicBezTo>
                  <a:pt x="4138297" y="3510489"/>
                  <a:pt x="4138297" y="3510489"/>
                  <a:pt x="4138297" y="3510489"/>
                </a:cubicBezTo>
                <a:cubicBezTo>
                  <a:pt x="4142258" y="3510489"/>
                  <a:pt x="4142258" y="3510489"/>
                  <a:pt x="4142258" y="3510489"/>
                </a:cubicBezTo>
                <a:cubicBezTo>
                  <a:pt x="4158103" y="3502556"/>
                  <a:pt x="4158103" y="3502556"/>
                  <a:pt x="4158103" y="3502556"/>
                </a:cubicBezTo>
                <a:cubicBezTo>
                  <a:pt x="4158103" y="3494623"/>
                  <a:pt x="4158103" y="3494623"/>
                  <a:pt x="4158103" y="3494623"/>
                </a:cubicBezTo>
                <a:cubicBezTo>
                  <a:pt x="4173949" y="3490656"/>
                  <a:pt x="4173949" y="3490656"/>
                  <a:pt x="4173949" y="3490656"/>
                </a:cubicBezTo>
                <a:cubicBezTo>
                  <a:pt x="4177910" y="3478756"/>
                  <a:pt x="4177910" y="3478756"/>
                  <a:pt x="4177910" y="3478756"/>
                </a:cubicBezTo>
                <a:cubicBezTo>
                  <a:pt x="4193756" y="3486689"/>
                  <a:pt x="4193756" y="3486689"/>
                  <a:pt x="4193756" y="3486689"/>
                </a:cubicBezTo>
                <a:cubicBezTo>
                  <a:pt x="4205640" y="3478756"/>
                  <a:pt x="4205640" y="3478756"/>
                  <a:pt x="4205640" y="3478756"/>
                </a:cubicBezTo>
                <a:cubicBezTo>
                  <a:pt x="4193756" y="3494623"/>
                  <a:pt x="4193756" y="3494623"/>
                  <a:pt x="4193756" y="3494623"/>
                </a:cubicBezTo>
                <a:cubicBezTo>
                  <a:pt x="4181871" y="3486689"/>
                  <a:pt x="4181871" y="3486689"/>
                  <a:pt x="4181871" y="3486689"/>
                </a:cubicBezTo>
                <a:cubicBezTo>
                  <a:pt x="4177910" y="3490656"/>
                  <a:pt x="4177910" y="3490656"/>
                  <a:pt x="4177910" y="3490656"/>
                </a:cubicBezTo>
                <a:cubicBezTo>
                  <a:pt x="4173949" y="3490656"/>
                  <a:pt x="4189794" y="3490656"/>
                  <a:pt x="4173949" y="3498589"/>
                </a:cubicBezTo>
                <a:cubicBezTo>
                  <a:pt x="4189794" y="3502556"/>
                  <a:pt x="4189794" y="3502556"/>
                  <a:pt x="4189794" y="3502556"/>
                </a:cubicBezTo>
                <a:cubicBezTo>
                  <a:pt x="4177910" y="3506523"/>
                  <a:pt x="4177910" y="3506523"/>
                  <a:pt x="4177910" y="3506523"/>
                </a:cubicBezTo>
                <a:cubicBezTo>
                  <a:pt x="4173949" y="3510489"/>
                  <a:pt x="4173949" y="3510489"/>
                  <a:pt x="4173949" y="3510489"/>
                </a:cubicBezTo>
                <a:cubicBezTo>
                  <a:pt x="4177910" y="3514456"/>
                  <a:pt x="4177910" y="3514456"/>
                  <a:pt x="4177910" y="3514456"/>
                </a:cubicBezTo>
                <a:cubicBezTo>
                  <a:pt x="4205640" y="3498589"/>
                  <a:pt x="4205640" y="3498589"/>
                  <a:pt x="4205640" y="3498589"/>
                </a:cubicBezTo>
                <a:cubicBezTo>
                  <a:pt x="4209601" y="3490656"/>
                  <a:pt x="4209601" y="3490656"/>
                  <a:pt x="4209601" y="3490656"/>
                </a:cubicBezTo>
                <a:cubicBezTo>
                  <a:pt x="4205640" y="3486689"/>
                  <a:pt x="4205640" y="3486689"/>
                  <a:pt x="4205640" y="3486689"/>
                </a:cubicBezTo>
                <a:cubicBezTo>
                  <a:pt x="4217524" y="3482723"/>
                  <a:pt x="4217524" y="3482723"/>
                  <a:pt x="4217524" y="3482723"/>
                </a:cubicBezTo>
                <a:cubicBezTo>
                  <a:pt x="4249214" y="3462889"/>
                  <a:pt x="4249214" y="3462889"/>
                  <a:pt x="4249214" y="3462889"/>
                </a:cubicBezTo>
                <a:cubicBezTo>
                  <a:pt x="4253176" y="3462889"/>
                  <a:pt x="4253176" y="3462889"/>
                  <a:pt x="4253176" y="3462889"/>
                </a:cubicBezTo>
                <a:lnTo>
                  <a:pt x="4256675" y="3461721"/>
                </a:lnTo>
                <a:lnTo>
                  <a:pt x="4256704" y="3462827"/>
                </a:lnTo>
                <a:cubicBezTo>
                  <a:pt x="4258375" y="3464377"/>
                  <a:pt x="4262088" y="3466856"/>
                  <a:pt x="4269021" y="3470823"/>
                </a:cubicBezTo>
                <a:cubicBezTo>
                  <a:pt x="4274963" y="3470823"/>
                  <a:pt x="4277934" y="3470823"/>
                  <a:pt x="4279419" y="3470823"/>
                </a:cubicBezTo>
                <a:lnTo>
                  <a:pt x="4280052" y="3470823"/>
                </a:lnTo>
                <a:lnTo>
                  <a:pt x="4276944" y="3478756"/>
                </a:lnTo>
                <a:cubicBezTo>
                  <a:pt x="4288828" y="3462889"/>
                  <a:pt x="4288828" y="3462889"/>
                  <a:pt x="4288828" y="3462889"/>
                </a:cubicBezTo>
                <a:cubicBezTo>
                  <a:pt x="4288828" y="3466856"/>
                  <a:pt x="4300712" y="3474789"/>
                  <a:pt x="4300712" y="3458923"/>
                </a:cubicBezTo>
                <a:cubicBezTo>
                  <a:pt x="4316557" y="3454956"/>
                  <a:pt x="4324480" y="3458923"/>
                  <a:pt x="4336364" y="3447023"/>
                </a:cubicBezTo>
                <a:cubicBezTo>
                  <a:pt x="4352209" y="3419256"/>
                  <a:pt x="4352209" y="3419256"/>
                  <a:pt x="4352209" y="3419256"/>
                </a:cubicBezTo>
                <a:cubicBezTo>
                  <a:pt x="4360132" y="3415289"/>
                  <a:pt x="4360132" y="3415289"/>
                  <a:pt x="4360132" y="3415289"/>
                </a:cubicBezTo>
                <a:cubicBezTo>
                  <a:pt x="4368054" y="3403390"/>
                  <a:pt x="4368054" y="3403390"/>
                  <a:pt x="4368054" y="3403390"/>
                </a:cubicBezTo>
                <a:lnTo>
                  <a:pt x="4369292" y="3403390"/>
                </a:lnTo>
                <a:cubicBezTo>
                  <a:pt x="4370778" y="3404877"/>
                  <a:pt x="4373996" y="3407356"/>
                  <a:pt x="4379938" y="3411323"/>
                </a:cubicBezTo>
                <a:cubicBezTo>
                  <a:pt x="4387861" y="3399423"/>
                  <a:pt x="4387861" y="3399423"/>
                  <a:pt x="4387861" y="3399423"/>
                </a:cubicBezTo>
                <a:cubicBezTo>
                  <a:pt x="4407668" y="3407356"/>
                  <a:pt x="4407668" y="3407356"/>
                  <a:pt x="4407668" y="3407356"/>
                </a:cubicBezTo>
                <a:cubicBezTo>
                  <a:pt x="4415590" y="3395456"/>
                  <a:pt x="4415590" y="3395456"/>
                  <a:pt x="4415590" y="3395456"/>
                </a:cubicBezTo>
                <a:cubicBezTo>
                  <a:pt x="4411629" y="3391490"/>
                  <a:pt x="4411629" y="3391490"/>
                  <a:pt x="4411629" y="3391490"/>
                </a:cubicBezTo>
                <a:cubicBezTo>
                  <a:pt x="4407668" y="3387523"/>
                  <a:pt x="4407668" y="3387523"/>
                  <a:pt x="4407668" y="3387523"/>
                </a:cubicBezTo>
                <a:cubicBezTo>
                  <a:pt x="4407668" y="3391490"/>
                  <a:pt x="4399745" y="3387523"/>
                  <a:pt x="4395784" y="3391490"/>
                </a:cubicBezTo>
                <a:cubicBezTo>
                  <a:pt x="4415590" y="3375623"/>
                  <a:pt x="4415590" y="3375623"/>
                  <a:pt x="4415590" y="3375623"/>
                </a:cubicBezTo>
                <a:lnTo>
                  <a:pt x="4428805" y="3367684"/>
                </a:lnTo>
                <a:lnTo>
                  <a:pt x="4435397" y="3371656"/>
                </a:lnTo>
                <a:cubicBezTo>
                  <a:pt x="4447281" y="3363723"/>
                  <a:pt x="4447281" y="3363723"/>
                  <a:pt x="4447281" y="3363723"/>
                </a:cubicBezTo>
                <a:cubicBezTo>
                  <a:pt x="4431436" y="3355790"/>
                  <a:pt x="4431436" y="3355790"/>
                  <a:pt x="4431436" y="3355790"/>
                </a:cubicBezTo>
                <a:cubicBezTo>
                  <a:pt x="4451242" y="3339923"/>
                  <a:pt x="4451242" y="3339923"/>
                  <a:pt x="4451242" y="3339923"/>
                </a:cubicBezTo>
                <a:cubicBezTo>
                  <a:pt x="4447281" y="3343890"/>
                  <a:pt x="4447281" y="3343890"/>
                  <a:pt x="4447281" y="3343890"/>
                </a:cubicBezTo>
                <a:cubicBezTo>
                  <a:pt x="4467088" y="3339923"/>
                  <a:pt x="4467088" y="3339923"/>
                  <a:pt x="4467088" y="3339923"/>
                </a:cubicBezTo>
                <a:cubicBezTo>
                  <a:pt x="4475010" y="3324056"/>
                  <a:pt x="4475010" y="3324056"/>
                  <a:pt x="4475010" y="3324056"/>
                </a:cubicBezTo>
                <a:cubicBezTo>
                  <a:pt x="4506701" y="3296290"/>
                  <a:pt x="4506701" y="3296290"/>
                  <a:pt x="4506701" y="3296290"/>
                </a:cubicBezTo>
                <a:lnTo>
                  <a:pt x="4507713" y="3296924"/>
                </a:lnTo>
                <a:lnTo>
                  <a:pt x="4510043" y="3299079"/>
                </a:lnTo>
                <a:cubicBezTo>
                  <a:pt x="4511157" y="3299885"/>
                  <a:pt x="4511157" y="3299513"/>
                  <a:pt x="4510662" y="3298769"/>
                </a:cubicBezTo>
                <a:lnTo>
                  <a:pt x="4507713" y="3296924"/>
                </a:lnTo>
                <a:lnTo>
                  <a:pt x="4502740" y="3292323"/>
                </a:lnTo>
                <a:cubicBezTo>
                  <a:pt x="4486894" y="3300257"/>
                  <a:pt x="4486894" y="3300257"/>
                  <a:pt x="4486894" y="3300257"/>
                </a:cubicBezTo>
                <a:cubicBezTo>
                  <a:pt x="4475010" y="3296290"/>
                  <a:pt x="4475010" y="3296290"/>
                  <a:pt x="4475010" y="3296290"/>
                </a:cubicBezTo>
                <a:cubicBezTo>
                  <a:pt x="4467088" y="3296290"/>
                  <a:pt x="4467088" y="3296290"/>
                  <a:pt x="4467088" y="3296290"/>
                </a:cubicBezTo>
                <a:cubicBezTo>
                  <a:pt x="4459165" y="3308190"/>
                  <a:pt x="4459165" y="3308190"/>
                  <a:pt x="4459165" y="3308190"/>
                </a:cubicBezTo>
                <a:cubicBezTo>
                  <a:pt x="4419552" y="3316123"/>
                  <a:pt x="4419552" y="3316123"/>
                  <a:pt x="4419552" y="3316123"/>
                </a:cubicBezTo>
                <a:cubicBezTo>
                  <a:pt x="4411629" y="3320090"/>
                  <a:pt x="4411629" y="3320090"/>
                  <a:pt x="4411629" y="3320090"/>
                </a:cubicBezTo>
                <a:cubicBezTo>
                  <a:pt x="4387861" y="3328023"/>
                  <a:pt x="4387861" y="3328023"/>
                  <a:pt x="4387861" y="3328023"/>
                </a:cubicBezTo>
                <a:cubicBezTo>
                  <a:pt x="4372016" y="3316123"/>
                  <a:pt x="4372016" y="3316123"/>
                  <a:pt x="4372016" y="3316123"/>
                </a:cubicBezTo>
                <a:cubicBezTo>
                  <a:pt x="4348248" y="3320090"/>
                  <a:pt x="4348248" y="3320090"/>
                  <a:pt x="4348248" y="3320090"/>
                </a:cubicBezTo>
                <a:cubicBezTo>
                  <a:pt x="4356170" y="3324056"/>
                  <a:pt x="4328441" y="3328023"/>
                  <a:pt x="4352209" y="3331990"/>
                </a:cubicBezTo>
                <a:cubicBezTo>
                  <a:pt x="4344286" y="3339923"/>
                  <a:pt x="4344286" y="3339923"/>
                  <a:pt x="4344286" y="3339923"/>
                </a:cubicBezTo>
                <a:cubicBezTo>
                  <a:pt x="4340325" y="3335956"/>
                  <a:pt x="4340325" y="3335956"/>
                  <a:pt x="4340325" y="3335956"/>
                </a:cubicBezTo>
                <a:cubicBezTo>
                  <a:pt x="4316557" y="3343890"/>
                  <a:pt x="4316557" y="3343890"/>
                  <a:pt x="4316557" y="3343890"/>
                </a:cubicBezTo>
                <a:cubicBezTo>
                  <a:pt x="4304673" y="3331990"/>
                  <a:pt x="4304673" y="3331990"/>
                  <a:pt x="4304673" y="3331990"/>
                </a:cubicBezTo>
                <a:cubicBezTo>
                  <a:pt x="4237330" y="3347856"/>
                  <a:pt x="4237330" y="3347856"/>
                  <a:pt x="4237330" y="3347856"/>
                </a:cubicBezTo>
                <a:cubicBezTo>
                  <a:pt x="4213562" y="3351823"/>
                  <a:pt x="4213562" y="3351823"/>
                  <a:pt x="4213562" y="3351823"/>
                </a:cubicBezTo>
                <a:cubicBezTo>
                  <a:pt x="4209601" y="3367690"/>
                  <a:pt x="4237330" y="3343890"/>
                  <a:pt x="4209601" y="3363723"/>
                </a:cubicBezTo>
                <a:cubicBezTo>
                  <a:pt x="4221485" y="3359756"/>
                  <a:pt x="4237330" y="3363723"/>
                  <a:pt x="4249214" y="3355790"/>
                </a:cubicBezTo>
                <a:cubicBezTo>
                  <a:pt x="4253176" y="3363723"/>
                  <a:pt x="4253176" y="3363723"/>
                  <a:pt x="4253176" y="3363723"/>
                </a:cubicBezTo>
                <a:cubicBezTo>
                  <a:pt x="4205640" y="3375623"/>
                  <a:pt x="4205640" y="3375623"/>
                  <a:pt x="4205640" y="3375623"/>
                </a:cubicBezTo>
                <a:cubicBezTo>
                  <a:pt x="4169987" y="3379590"/>
                  <a:pt x="4169987" y="3379590"/>
                  <a:pt x="4169987" y="3379590"/>
                </a:cubicBezTo>
                <a:cubicBezTo>
                  <a:pt x="4181871" y="3367690"/>
                  <a:pt x="4181871" y="3367690"/>
                  <a:pt x="4181871" y="3367690"/>
                </a:cubicBezTo>
                <a:cubicBezTo>
                  <a:pt x="4189794" y="3371656"/>
                  <a:pt x="4189794" y="3371656"/>
                  <a:pt x="4189794" y="3371656"/>
                </a:cubicBezTo>
                <a:cubicBezTo>
                  <a:pt x="4205640" y="3363723"/>
                  <a:pt x="4205640" y="3363723"/>
                  <a:pt x="4205640" y="3363723"/>
                </a:cubicBezTo>
                <a:cubicBezTo>
                  <a:pt x="4189794" y="3359756"/>
                  <a:pt x="4189794" y="3359756"/>
                  <a:pt x="4189794" y="3359756"/>
                </a:cubicBezTo>
                <a:cubicBezTo>
                  <a:pt x="4142258" y="3375623"/>
                  <a:pt x="4142258" y="3375623"/>
                  <a:pt x="4142258" y="3375623"/>
                </a:cubicBezTo>
                <a:cubicBezTo>
                  <a:pt x="4146219" y="3383556"/>
                  <a:pt x="4146219" y="3383556"/>
                  <a:pt x="4146219" y="3383556"/>
                </a:cubicBezTo>
                <a:cubicBezTo>
                  <a:pt x="4154142" y="3383556"/>
                  <a:pt x="4154142" y="3383556"/>
                  <a:pt x="4154142" y="3383556"/>
                </a:cubicBezTo>
                <a:cubicBezTo>
                  <a:pt x="4146219" y="3387523"/>
                  <a:pt x="4146219" y="3387523"/>
                  <a:pt x="4146219" y="3387523"/>
                </a:cubicBezTo>
                <a:cubicBezTo>
                  <a:pt x="4142258" y="3387523"/>
                  <a:pt x="4142258" y="3387523"/>
                  <a:pt x="4142258" y="3387523"/>
                </a:cubicBezTo>
                <a:cubicBezTo>
                  <a:pt x="4118490" y="3395456"/>
                  <a:pt x="4118490" y="3395456"/>
                  <a:pt x="4118490" y="3395456"/>
                </a:cubicBezTo>
                <a:cubicBezTo>
                  <a:pt x="4118490" y="3387523"/>
                  <a:pt x="4118490" y="3387523"/>
                  <a:pt x="4118490" y="3387523"/>
                </a:cubicBezTo>
                <a:cubicBezTo>
                  <a:pt x="4134335" y="3387523"/>
                  <a:pt x="4134335" y="3387523"/>
                  <a:pt x="4134335" y="3387523"/>
                </a:cubicBezTo>
                <a:cubicBezTo>
                  <a:pt x="4134335" y="3379590"/>
                  <a:pt x="4134335" y="3379590"/>
                  <a:pt x="4134335" y="3379590"/>
                </a:cubicBezTo>
                <a:lnTo>
                  <a:pt x="4134335" y="3379589"/>
                </a:lnTo>
                <a:lnTo>
                  <a:pt x="4138297" y="3383556"/>
                </a:lnTo>
                <a:cubicBezTo>
                  <a:pt x="4134336" y="3375623"/>
                  <a:pt x="4134336" y="3374631"/>
                  <a:pt x="4134831" y="3375623"/>
                </a:cubicBezTo>
                <a:lnTo>
                  <a:pt x="4134335" y="3379589"/>
                </a:lnTo>
                <a:lnTo>
                  <a:pt x="4127899" y="3373144"/>
                </a:lnTo>
                <a:cubicBezTo>
                  <a:pt x="4126413" y="3371656"/>
                  <a:pt x="4126413" y="3371656"/>
                  <a:pt x="4126413" y="3371656"/>
                </a:cubicBezTo>
                <a:cubicBezTo>
                  <a:pt x="4114529" y="3379590"/>
                  <a:pt x="4114529" y="3379590"/>
                  <a:pt x="4114529" y="3379590"/>
                </a:cubicBezTo>
                <a:lnTo>
                  <a:pt x="4111735" y="3377540"/>
                </a:lnTo>
                <a:lnTo>
                  <a:pt x="4117871" y="3376801"/>
                </a:lnTo>
                <a:cubicBezTo>
                  <a:pt x="4123071" y="3375189"/>
                  <a:pt x="4111930" y="3374321"/>
                  <a:pt x="4109206" y="3375685"/>
                </a:cubicBezTo>
                <a:lnTo>
                  <a:pt x="4111735" y="3377540"/>
                </a:lnTo>
                <a:lnTo>
                  <a:pt x="4094722" y="3379590"/>
                </a:lnTo>
                <a:cubicBezTo>
                  <a:pt x="4063031" y="3391490"/>
                  <a:pt x="4063031" y="3391490"/>
                  <a:pt x="4063031" y="3391490"/>
                </a:cubicBezTo>
                <a:cubicBezTo>
                  <a:pt x="4043225" y="3391490"/>
                  <a:pt x="4043225" y="3391490"/>
                  <a:pt x="4043225" y="3391490"/>
                </a:cubicBezTo>
                <a:cubicBezTo>
                  <a:pt x="3995689" y="3399423"/>
                  <a:pt x="3995689" y="3399423"/>
                  <a:pt x="3995689" y="3399423"/>
                </a:cubicBezTo>
                <a:cubicBezTo>
                  <a:pt x="3991728" y="3403390"/>
                  <a:pt x="3991728" y="3403390"/>
                  <a:pt x="3991728" y="3403390"/>
                </a:cubicBezTo>
                <a:cubicBezTo>
                  <a:pt x="3975882" y="3403390"/>
                  <a:pt x="3975882" y="3403390"/>
                  <a:pt x="3975882" y="3403390"/>
                </a:cubicBezTo>
                <a:cubicBezTo>
                  <a:pt x="3960037" y="3411323"/>
                  <a:pt x="3960037" y="3411323"/>
                  <a:pt x="3960037" y="3411323"/>
                </a:cubicBezTo>
                <a:cubicBezTo>
                  <a:pt x="3940230" y="3415289"/>
                  <a:pt x="3940230" y="3415289"/>
                  <a:pt x="3940230" y="3415289"/>
                </a:cubicBezTo>
                <a:cubicBezTo>
                  <a:pt x="3936269" y="3411323"/>
                  <a:pt x="3936269" y="3411323"/>
                  <a:pt x="3936269" y="3411323"/>
                </a:cubicBezTo>
                <a:cubicBezTo>
                  <a:pt x="3930327" y="3415290"/>
                  <a:pt x="3927356" y="3417273"/>
                  <a:pt x="3925871" y="3418265"/>
                </a:cubicBezTo>
                <a:lnTo>
                  <a:pt x="3924674" y="3419063"/>
                </a:lnTo>
                <a:lnTo>
                  <a:pt x="3923975" y="3417467"/>
                </a:lnTo>
                <a:lnTo>
                  <a:pt x="3923519" y="3415476"/>
                </a:lnTo>
                <a:cubicBezTo>
                  <a:pt x="3926737" y="3411385"/>
                  <a:pt x="3934412" y="3406055"/>
                  <a:pt x="3927727" y="3410889"/>
                </a:cubicBezTo>
                <a:lnTo>
                  <a:pt x="3919425" y="3416735"/>
                </a:lnTo>
                <a:lnTo>
                  <a:pt x="3909468" y="3415537"/>
                </a:lnTo>
                <a:cubicBezTo>
                  <a:pt x="3904083" y="3415289"/>
                  <a:pt x="3899627" y="3415289"/>
                  <a:pt x="3900617" y="3415289"/>
                </a:cubicBezTo>
                <a:cubicBezTo>
                  <a:pt x="3900617" y="3415289"/>
                  <a:pt x="3900617" y="3415289"/>
                  <a:pt x="3901112" y="3416777"/>
                </a:cubicBezTo>
                <a:lnTo>
                  <a:pt x="3903697" y="3424542"/>
                </a:lnTo>
                <a:lnTo>
                  <a:pt x="3896664" y="3425919"/>
                </a:lnTo>
                <a:cubicBezTo>
                  <a:pt x="3887557" y="3427437"/>
                  <a:pt x="3875859" y="3429173"/>
                  <a:pt x="3861004" y="3431156"/>
                </a:cubicBezTo>
                <a:cubicBezTo>
                  <a:pt x="3817429" y="3439089"/>
                  <a:pt x="3817429" y="3439089"/>
                  <a:pt x="3817429" y="3439089"/>
                </a:cubicBezTo>
                <a:cubicBezTo>
                  <a:pt x="3734241" y="3450989"/>
                  <a:pt x="3734241" y="3450989"/>
                  <a:pt x="3734241" y="3450989"/>
                </a:cubicBezTo>
                <a:cubicBezTo>
                  <a:pt x="3726318" y="3443056"/>
                  <a:pt x="3726318" y="3443056"/>
                  <a:pt x="3726318" y="3443056"/>
                </a:cubicBezTo>
                <a:cubicBezTo>
                  <a:pt x="3722357" y="3443056"/>
                  <a:pt x="3722357" y="3443056"/>
                  <a:pt x="3722357" y="3443056"/>
                </a:cubicBezTo>
                <a:cubicBezTo>
                  <a:pt x="3722357" y="3450989"/>
                  <a:pt x="3722357" y="3450989"/>
                  <a:pt x="3722357" y="3450989"/>
                </a:cubicBezTo>
                <a:cubicBezTo>
                  <a:pt x="3698589" y="3462889"/>
                  <a:pt x="3698589" y="3462889"/>
                  <a:pt x="3698589" y="3462889"/>
                </a:cubicBezTo>
                <a:cubicBezTo>
                  <a:pt x="3631246" y="3466856"/>
                  <a:pt x="3631246" y="3466856"/>
                  <a:pt x="3631246" y="3466856"/>
                </a:cubicBezTo>
                <a:cubicBezTo>
                  <a:pt x="3631246" y="3462889"/>
                  <a:pt x="3631246" y="3462889"/>
                  <a:pt x="3631246" y="3462889"/>
                </a:cubicBezTo>
                <a:cubicBezTo>
                  <a:pt x="3615401" y="3462889"/>
                  <a:pt x="3615401" y="3462889"/>
                  <a:pt x="3615401" y="3462889"/>
                </a:cubicBezTo>
                <a:cubicBezTo>
                  <a:pt x="3607478" y="3470823"/>
                  <a:pt x="3607478" y="3470823"/>
                  <a:pt x="3607478" y="3470823"/>
                </a:cubicBezTo>
                <a:cubicBezTo>
                  <a:pt x="3571826" y="3478756"/>
                  <a:pt x="3571826" y="3478756"/>
                  <a:pt x="3571826" y="3478756"/>
                </a:cubicBezTo>
                <a:cubicBezTo>
                  <a:pt x="3555981" y="3470823"/>
                  <a:pt x="3555981" y="3470823"/>
                  <a:pt x="3555981" y="3470823"/>
                </a:cubicBezTo>
                <a:cubicBezTo>
                  <a:pt x="3552020" y="3462889"/>
                  <a:pt x="3540136" y="3462889"/>
                  <a:pt x="3544097" y="3482723"/>
                </a:cubicBezTo>
                <a:cubicBezTo>
                  <a:pt x="3540136" y="3486689"/>
                  <a:pt x="3540136" y="3486689"/>
                  <a:pt x="3540136" y="3486689"/>
                </a:cubicBezTo>
                <a:cubicBezTo>
                  <a:pt x="3524290" y="3470823"/>
                  <a:pt x="3524290" y="3470823"/>
                  <a:pt x="3524290" y="3470823"/>
                </a:cubicBezTo>
                <a:cubicBezTo>
                  <a:pt x="3516368" y="3474789"/>
                  <a:pt x="3516368" y="3474789"/>
                  <a:pt x="3516368" y="3474789"/>
                </a:cubicBezTo>
                <a:cubicBezTo>
                  <a:pt x="3504484" y="3486689"/>
                  <a:pt x="3504484" y="3486689"/>
                  <a:pt x="3504484" y="3486689"/>
                </a:cubicBezTo>
                <a:cubicBezTo>
                  <a:pt x="3484677" y="3494623"/>
                  <a:pt x="3484677" y="3494623"/>
                  <a:pt x="3484677" y="3494623"/>
                </a:cubicBezTo>
                <a:cubicBezTo>
                  <a:pt x="3413373" y="3498589"/>
                  <a:pt x="3413373" y="3498589"/>
                  <a:pt x="3413373" y="3498589"/>
                </a:cubicBezTo>
                <a:cubicBezTo>
                  <a:pt x="3409412" y="3502556"/>
                  <a:pt x="3409412" y="3502556"/>
                  <a:pt x="3409412" y="3502556"/>
                </a:cubicBezTo>
                <a:cubicBezTo>
                  <a:pt x="3401489" y="3502556"/>
                  <a:pt x="3401489" y="3502556"/>
                  <a:pt x="3401489" y="3502556"/>
                </a:cubicBezTo>
                <a:cubicBezTo>
                  <a:pt x="3397528" y="3498589"/>
                  <a:pt x="3397528" y="3498589"/>
                  <a:pt x="3397528" y="3498589"/>
                </a:cubicBezTo>
                <a:cubicBezTo>
                  <a:pt x="3393566" y="3502556"/>
                  <a:pt x="3393566" y="3502556"/>
                  <a:pt x="3393566" y="3502556"/>
                </a:cubicBezTo>
                <a:cubicBezTo>
                  <a:pt x="3373760" y="3506523"/>
                  <a:pt x="3373760" y="3506523"/>
                  <a:pt x="3373760" y="3506523"/>
                </a:cubicBezTo>
                <a:cubicBezTo>
                  <a:pt x="3302456" y="3514456"/>
                  <a:pt x="3302456" y="3514456"/>
                  <a:pt x="3302456" y="3514456"/>
                </a:cubicBezTo>
                <a:cubicBezTo>
                  <a:pt x="3290572" y="3518422"/>
                  <a:pt x="3290572" y="3518422"/>
                  <a:pt x="3290572" y="3518422"/>
                </a:cubicBezTo>
                <a:cubicBezTo>
                  <a:pt x="3246997" y="3526356"/>
                  <a:pt x="3246997" y="3526356"/>
                  <a:pt x="3246997" y="3526356"/>
                </a:cubicBezTo>
                <a:cubicBezTo>
                  <a:pt x="3223229" y="3530322"/>
                  <a:pt x="3223229" y="3530322"/>
                  <a:pt x="3223229" y="3530322"/>
                </a:cubicBezTo>
                <a:cubicBezTo>
                  <a:pt x="3215307" y="3526356"/>
                  <a:pt x="3215307" y="3526356"/>
                  <a:pt x="3215307" y="3526356"/>
                </a:cubicBezTo>
                <a:cubicBezTo>
                  <a:pt x="3195500" y="3530322"/>
                  <a:pt x="3195500" y="3530322"/>
                  <a:pt x="3195500" y="3530322"/>
                </a:cubicBezTo>
                <a:cubicBezTo>
                  <a:pt x="3191539" y="3530322"/>
                  <a:pt x="3191539" y="3530322"/>
                  <a:pt x="3191539" y="3530322"/>
                </a:cubicBezTo>
                <a:cubicBezTo>
                  <a:pt x="3187577" y="3526356"/>
                  <a:pt x="3187577" y="3526356"/>
                  <a:pt x="3187577" y="3526356"/>
                </a:cubicBezTo>
                <a:cubicBezTo>
                  <a:pt x="3151925" y="3538256"/>
                  <a:pt x="3151925" y="3538256"/>
                  <a:pt x="3151925" y="3538256"/>
                </a:cubicBezTo>
                <a:cubicBezTo>
                  <a:pt x="3108351" y="3542222"/>
                  <a:pt x="3108351" y="3542222"/>
                  <a:pt x="3108351" y="3542222"/>
                </a:cubicBezTo>
                <a:cubicBezTo>
                  <a:pt x="3064776" y="3546189"/>
                  <a:pt x="3064776" y="3546189"/>
                  <a:pt x="3064776" y="3546189"/>
                </a:cubicBezTo>
                <a:cubicBezTo>
                  <a:pt x="3060815" y="3546189"/>
                  <a:pt x="3060815" y="3546189"/>
                  <a:pt x="3060815" y="3546189"/>
                </a:cubicBezTo>
                <a:cubicBezTo>
                  <a:pt x="3048931" y="3550156"/>
                  <a:pt x="3048931" y="3550156"/>
                  <a:pt x="3048931" y="3550156"/>
                </a:cubicBezTo>
                <a:cubicBezTo>
                  <a:pt x="3044969" y="3546189"/>
                  <a:pt x="3044969" y="3546189"/>
                  <a:pt x="3044969" y="3546189"/>
                </a:cubicBezTo>
                <a:cubicBezTo>
                  <a:pt x="3013278" y="3558089"/>
                  <a:pt x="3013278" y="3558089"/>
                  <a:pt x="3013278" y="3558089"/>
                </a:cubicBezTo>
                <a:cubicBezTo>
                  <a:pt x="2977626" y="3558089"/>
                  <a:pt x="2977626" y="3558089"/>
                  <a:pt x="2977626" y="3558089"/>
                </a:cubicBezTo>
                <a:cubicBezTo>
                  <a:pt x="2969704" y="3562056"/>
                  <a:pt x="2969704" y="3562056"/>
                  <a:pt x="2969704" y="3562056"/>
                </a:cubicBezTo>
                <a:cubicBezTo>
                  <a:pt x="2953858" y="3558089"/>
                  <a:pt x="2953858" y="3558089"/>
                  <a:pt x="2953858" y="3558089"/>
                </a:cubicBezTo>
                <a:cubicBezTo>
                  <a:pt x="2906322" y="3566022"/>
                  <a:pt x="2906322" y="3566022"/>
                  <a:pt x="2906322" y="3566022"/>
                </a:cubicBezTo>
                <a:cubicBezTo>
                  <a:pt x="2894438" y="3566022"/>
                  <a:pt x="2894438" y="3566022"/>
                  <a:pt x="2894438" y="3566022"/>
                </a:cubicBezTo>
                <a:cubicBezTo>
                  <a:pt x="2890477" y="3573956"/>
                  <a:pt x="2890477" y="3573956"/>
                  <a:pt x="2890477" y="3573956"/>
                </a:cubicBezTo>
                <a:cubicBezTo>
                  <a:pt x="2767676" y="3589822"/>
                  <a:pt x="2767676" y="3589822"/>
                  <a:pt x="2767676" y="3589822"/>
                </a:cubicBezTo>
                <a:cubicBezTo>
                  <a:pt x="2735985" y="3593789"/>
                  <a:pt x="2735985" y="3593789"/>
                  <a:pt x="2735985" y="3593789"/>
                </a:cubicBezTo>
                <a:cubicBezTo>
                  <a:pt x="2732024" y="3601722"/>
                  <a:pt x="2732024" y="3601722"/>
                  <a:pt x="2732024" y="3601722"/>
                </a:cubicBezTo>
                <a:cubicBezTo>
                  <a:pt x="2732024" y="3605689"/>
                  <a:pt x="2728062" y="3609656"/>
                  <a:pt x="2720140" y="3605689"/>
                </a:cubicBezTo>
                <a:cubicBezTo>
                  <a:pt x="2732024" y="3593789"/>
                  <a:pt x="2732024" y="3593789"/>
                  <a:pt x="2732024" y="3593789"/>
                </a:cubicBezTo>
                <a:cubicBezTo>
                  <a:pt x="2712217" y="3593789"/>
                  <a:pt x="2712217" y="3593789"/>
                  <a:pt x="2712217" y="3593789"/>
                </a:cubicBezTo>
                <a:cubicBezTo>
                  <a:pt x="2676565" y="3597756"/>
                  <a:pt x="2676565" y="3597756"/>
                  <a:pt x="2676565" y="3597756"/>
                </a:cubicBezTo>
                <a:cubicBezTo>
                  <a:pt x="2664681" y="3605689"/>
                  <a:pt x="2664681" y="3605689"/>
                  <a:pt x="2664681" y="3605689"/>
                </a:cubicBezTo>
                <a:cubicBezTo>
                  <a:pt x="2644874" y="3601722"/>
                  <a:pt x="2644874" y="3601722"/>
                  <a:pt x="2644874" y="3601722"/>
                </a:cubicBezTo>
                <a:cubicBezTo>
                  <a:pt x="2621107" y="3609656"/>
                  <a:pt x="2621107" y="3609656"/>
                  <a:pt x="2621107" y="3609656"/>
                </a:cubicBezTo>
                <a:cubicBezTo>
                  <a:pt x="2609223" y="3605689"/>
                  <a:pt x="2609223" y="3605689"/>
                  <a:pt x="2609223" y="3605689"/>
                </a:cubicBezTo>
                <a:cubicBezTo>
                  <a:pt x="2565648" y="3613622"/>
                  <a:pt x="2565648" y="3613622"/>
                  <a:pt x="2565648" y="3613622"/>
                </a:cubicBezTo>
                <a:cubicBezTo>
                  <a:pt x="2529996" y="3617589"/>
                  <a:pt x="2529996" y="3617589"/>
                  <a:pt x="2529996" y="3617589"/>
                </a:cubicBezTo>
                <a:cubicBezTo>
                  <a:pt x="2510189" y="3621556"/>
                  <a:pt x="2510189" y="3621556"/>
                  <a:pt x="2510189" y="3621556"/>
                </a:cubicBezTo>
                <a:cubicBezTo>
                  <a:pt x="2470576" y="3625522"/>
                  <a:pt x="2470576" y="3625522"/>
                  <a:pt x="2470576" y="3625522"/>
                </a:cubicBezTo>
                <a:cubicBezTo>
                  <a:pt x="2462653" y="3629489"/>
                  <a:pt x="2462653" y="3629489"/>
                  <a:pt x="2462653" y="3629489"/>
                </a:cubicBezTo>
                <a:cubicBezTo>
                  <a:pt x="2450769" y="3629489"/>
                  <a:pt x="2450769" y="3629489"/>
                  <a:pt x="2450769" y="3629489"/>
                </a:cubicBezTo>
                <a:cubicBezTo>
                  <a:pt x="2430963" y="3637422"/>
                  <a:pt x="2430963" y="3637422"/>
                  <a:pt x="2430963" y="3637422"/>
                </a:cubicBezTo>
                <a:cubicBezTo>
                  <a:pt x="2355697" y="3641389"/>
                  <a:pt x="2355697" y="3641389"/>
                  <a:pt x="2355697" y="3641389"/>
                </a:cubicBezTo>
                <a:cubicBezTo>
                  <a:pt x="2312123" y="3645355"/>
                  <a:pt x="2312123" y="3645355"/>
                  <a:pt x="2312123" y="3645355"/>
                </a:cubicBezTo>
                <a:cubicBezTo>
                  <a:pt x="2304200" y="3657255"/>
                  <a:pt x="2304200" y="3657255"/>
                  <a:pt x="2304200" y="3657255"/>
                </a:cubicBezTo>
                <a:cubicBezTo>
                  <a:pt x="2304200" y="3649322"/>
                  <a:pt x="2304200" y="3649322"/>
                  <a:pt x="2304200" y="3649322"/>
                </a:cubicBezTo>
                <a:cubicBezTo>
                  <a:pt x="2300239" y="3653289"/>
                  <a:pt x="2298258" y="3655272"/>
                  <a:pt x="2297268" y="3656264"/>
                </a:cubicBezTo>
                <a:lnTo>
                  <a:pt x="2297174" y="3656357"/>
                </a:lnTo>
                <a:lnTo>
                  <a:pt x="2288355" y="3653289"/>
                </a:lnTo>
                <a:cubicBezTo>
                  <a:pt x="2288355" y="3661222"/>
                  <a:pt x="2288355" y="3661222"/>
                  <a:pt x="2288355" y="3661222"/>
                </a:cubicBezTo>
                <a:lnTo>
                  <a:pt x="2278958" y="3658086"/>
                </a:lnTo>
                <a:lnTo>
                  <a:pt x="2280432" y="3653289"/>
                </a:lnTo>
                <a:cubicBezTo>
                  <a:pt x="2260625" y="3657255"/>
                  <a:pt x="2260625" y="3657255"/>
                  <a:pt x="2260625" y="3657255"/>
                </a:cubicBezTo>
                <a:cubicBezTo>
                  <a:pt x="2252703" y="3653289"/>
                  <a:pt x="2252703" y="3653289"/>
                  <a:pt x="2252703" y="3653289"/>
                </a:cubicBezTo>
                <a:cubicBezTo>
                  <a:pt x="2197244" y="3669155"/>
                  <a:pt x="2197244" y="3669155"/>
                  <a:pt x="2197244" y="3669155"/>
                </a:cubicBezTo>
                <a:cubicBezTo>
                  <a:pt x="2217051" y="3677089"/>
                  <a:pt x="2232896" y="3649322"/>
                  <a:pt x="2244780" y="3669155"/>
                </a:cubicBezTo>
                <a:lnTo>
                  <a:pt x="2253269" y="3667455"/>
                </a:lnTo>
                <a:lnTo>
                  <a:pt x="2235867" y="3679072"/>
                </a:lnTo>
                <a:cubicBezTo>
                  <a:pt x="2232896" y="3681055"/>
                  <a:pt x="2232896" y="3681055"/>
                  <a:pt x="2232896" y="3681055"/>
                </a:cubicBezTo>
                <a:cubicBezTo>
                  <a:pt x="2193283" y="3681055"/>
                  <a:pt x="2193283" y="3681055"/>
                  <a:pt x="2193283" y="3681055"/>
                </a:cubicBezTo>
                <a:cubicBezTo>
                  <a:pt x="2177437" y="3700889"/>
                  <a:pt x="2177437" y="3700889"/>
                  <a:pt x="2177437" y="3700889"/>
                </a:cubicBezTo>
                <a:cubicBezTo>
                  <a:pt x="2157631" y="3700889"/>
                  <a:pt x="2157631" y="3700889"/>
                  <a:pt x="2157631" y="3700889"/>
                </a:cubicBezTo>
                <a:cubicBezTo>
                  <a:pt x="2161592" y="3698906"/>
                  <a:pt x="2156640" y="3694939"/>
                  <a:pt x="2155155" y="3691468"/>
                </a:cubicBezTo>
                <a:lnTo>
                  <a:pt x="2156442" y="3688434"/>
                </a:lnTo>
                <a:lnTo>
                  <a:pt x="2173476" y="3685022"/>
                </a:lnTo>
                <a:cubicBezTo>
                  <a:pt x="2164563" y="3685022"/>
                  <a:pt x="2159611" y="3685766"/>
                  <a:pt x="2157074" y="3686944"/>
                </a:cubicBezTo>
                <a:lnTo>
                  <a:pt x="2156442" y="3688434"/>
                </a:lnTo>
                <a:lnTo>
                  <a:pt x="2156145" y="3688493"/>
                </a:lnTo>
                <a:cubicBezTo>
                  <a:pt x="2153669" y="3688989"/>
                  <a:pt x="2153669" y="3688989"/>
                  <a:pt x="2153669" y="3688989"/>
                </a:cubicBezTo>
                <a:cubicBezTo>
                  <a:pt x="2145747" y="3685022"/>
                  <a:pt x="2145747" y="3685022"/>
                  <a:pt x="2145747" y="3685022"/>
                </a:cubicBezTo>
                <a:cubicBezTo>
                  <a:pt x="2133863" y="3692955"/>
                  <a:pt x="2133863" y="3692955"/>
                  <a:pt x="2133863" y="3692955"/>
                </a:cubicBezTo>
                <a:cubicBezTo>
                  <a:pt x="2145747" y="3700889"/>
                  <a:pt x="2145747" y="3700889"/>
                  <a:pt x="2145747" y="3700889"/>
                </a:cubicBezTo>
                <a:cubicBezTo>
                  <a:pt x="2135843" y="3700889"/>
                  <a:pt x="2130892" y="3700889"/>
                  <a:pt x="2128416" y="3700889"/>
                </a:cubicBezTo>
                <a:lnTo>
                  <a:pt x="2127020" y="3700889"/>
                </a:lnTo>
                <a:lnTo>
                  <a:pt x="2129097" y="3694195"/>
                </a:lnTo>
                <a:cubicBezTo>
                  <a:pt x="2130025" y="3689732"/>
                  <a:pt x="2128663" y="3689980"/>
                  <a:pt x="2126435" y="3691964"/>
                </a:cubicBezTo>
                <a:lnTo>
                  <a:pt x="2125140" y="3693312"/>
                </a:lnTo>
                <a:lnTo>
                  <a:pt x="2118017" y="3692955"/>
                </a:lnTo>
                <a:cubicBezTo>
                  <a:pt x="2114056" y="3700889"/>
                  <a:pt x="2114056" y="3700889"/>
                  <a:pt x="2114056" y="3700889"/>
                </a:cubicBezTo>
                <a:cubicBezTo>
                  <a:pt x="2114056" y="3703864"/>
                  <a:pt x="2116037" y="3702624"/>
                  <a:pt x="2118574" y="3700145"/>
                </a:cubicBezTo>
                <a:lnTo>
                  <a:pt x="2125140" y="3693312"/>
                </a:lnTo>
                <a:lnTo>
                  <a:pt x="2127921" y="3693451"/>
                </a:lnTo>
                <a:cubicBezTo>
                  <a:pt x="2127921" y="3694939"/>
                  <a:pt x="2125940" y="3696922"/>
                  <a:pt x="2125940" y="3696922"/>
                </a:cubicBezTo>
                <a:cubicBezTo>
                  <a:pt x="2125940" y="3696922"/>
                  <a:pt x="2125940" y="3696922"/>
                  <a:pt x="2125940" y="3700889"/>
                </a:cubicBezTo>
                <a:lnTo>
                  <a:pt x="2127020" y="3700889"/>
                </a:lnTo>
                <a:lnTo>
                  <a:pt x="2125809" y="3704793"/>
                </a:lnTo>
                <a:cubicBezTo>
                  <a:pt x="2124021" y="3709752"/>
                  <a:pt x="2121484" y="3716260"/>
                  <a:pt x="2118017" y="3724689"/>
                </a:cubicBezTo>
                <a:cubicBezTo>
                  <a:pt x="2114056" y="3724689"/>
                  <a:pt x="2114056" y="3724689"/>
                  <a:pt x="2114056" y="3724689"/>
                </a:cubicBezTo>
                <a:cubicBezTo>
                  <a:pt x="2118017" y="3716755"/>
                  <a:pt x="2118017" y="3716755"/>
                  <a:pt x="2118017" y="3716755"/>
                </a:cubicBezTo>
                <a:cubicBezTo>
                  <a:pt x="2118017" y="3708822"/>
                  <a:pt x="2118017" y="3708822"/>
                  <a:pt x="2118017" y="3708822"/>
                </a:cubicBezTo>
                <a:cubicBezTo>
                  <a:pt x="2098211" y="3704855"/>
                  <a:pt x="2098211" y="3704855"/>
                  <a:pt x="2098211" y="3704855"/>
                </a:cubicBezTo>
                <a:cubicBezTo>
                  <a:pt x="2102172" y="3704855"/>
                  <a:pt x="2102172" y="3704855"/>
                  <a:pt x="2102172" y="3704855"/>
                </a:cubicBezTo>
                <a:cubicBezTo>
                  <a:pt x="2098211" y="3700889"/>
                  <a:pt x="2098211" y="3700889"/>
                  <a:pt x="2098211" y="3700889"/>
                </a:cubicBezTo>
                <a:cubicBezTo>
                  <a:pt x="2082365" y="3704855"/>
                  <a:pt x="2082365" y="3704855"/>
                  <a:pt x="2082365" y="3704855"/>
                </a:cubicBezTo>
                <a:cubicBezTo>
                  <a:pt x="2078404" y="3708822"/>
                  <a:pt x="2078404" y="3708822"/>
                  <a:pt x="2078404" y="3708822"/>
                </a:cubicBezTo>
                <a:cubicBezTo>
                  <a:pt x="2062559" y="3704856"/>
                  <a:pt x="2054636" y="3702872"/>
                  <a:pt x="2050675" y="3701880"/>
                </a:cubicBezTo>
                <a:lnTo>
                  <a:pt x="2049151" y="3701499"/>
                </a:lnTo>
                <a:lnTo>
                  <a:pt x="2049437" y="3700951"/>
                </a:lnTo>
                <a:cubicBezTo>
                  <a:pt x="2048694" y="3700145"/>
                  <a:pt x="2046713" y="3698906"/>
                  <a:pt x="2042752" y="3696922"/>
                </a:cubicBezTo>
                <a:cubicBezTo>
                  <a:pt x="2070481" y="3688989"/>
                  <a:pt x="2070481" y="3688989"/>
                  <a:pt x="2070481" y="3688989"/>
                </a:cubicBezTo>
                <a:lnTo>
                  <a:pt x="2077781" y="3683586"/>
                </a:lnTo>
                <a:lnTo>
                  <a:pt x="2090474" y="3690910"/>
                </a:lnTo>
                <a:cubicBezTo>
                  <a:pt x="2094373" y="3691840"/>
                  <a:pt x="2094992" y="3689732"/>
                  <a:pt x="2094745" y="3686510"/>
                </a:cubicBezTo>
                <a:lnTo>
                  <a:pt x="2094620" y="3685022"/>
                </a:lnTo>
                <a:lnTo>
                  <a:pt x="2101182" y="3685022"/>
                </a:lnTo>
                <a:cubicBezTo>
                  <a:pt x="2102172" y="3685022"/>
                  <a:pt x="2102172" y="3685022"/>
                  <a:pt x="2102172" y="3685022"/>
                </a:cubicBezTo>
                <a:cubicBezTo>
                  <a:pt x="2094249" y="3677089"/>
                  <a:pt x="2106133" y="3685022"/>
                  <a:pt x="2106133" y="3673122"/>
                </a:cubicBezTo>
                <a:cubicBezTo>
                  <a:pt x="2114056" y="3665189"/>
                  <a:pt x="2114056" y="3665189"/>
                  <a:pt x="2114056" y="3665189"/>
                </a:cubicBezTo>
                <a:cubicBezTo>
                  <a:pt x="2090288" y="3665189"/>
                  <a:pt x="2090288" y="3665189"/>
                  <a:pt x="2090288" y="3665189"/>
                </a:cubicBezTo>
                <a:cubicBezTo>
                  <a:pt x="2082365" y="3669155"/>
                  <a:pt x="2082365" y="3669155"/>
                  <a:pt x="2082365" y="3669155"/>
                </a:cubicBezTo>
                <a:cubicBezTo>
                  <a:pt x="2094249" y="3669155"/>
                  <a:pt x="2050675" y="3692955"/>
                  <a:pt x="2102172" y="3669155"/>
                </a:cubicBezTo>
                <a:cubicBezTo>
                  <a:pt x="2096230" y="3669155"/>
                  <a:pt x="2094249" y="3671882"/>
                  <a:pt x="2093816" y="3675415"/>
                </a:cubicBezTo>
                <a:lnTo>
                  <a:pt x="2094620" y="3685022"/>
                </a:lnTo>
                <a:lnTo>
                  <a:pt x="2094249" y="3685022"/>
                </a:lnTo>
                <a:cubicBezTo>
                  <a:pt x="2098211" y="3673122"/>
                  <a:pt x="2090288" y="3681055"/>
                  <a:pt x="2090288" y="3681055"/>
                </a:cubicBezTo>
                <a:cubicBezTo>
                  <a:pt x="2088308" y="3677089"/>
                  <a:pt x="2085337" y="3678080"/>
                  <a:pt x="2081870" y="3680560"/>
                </a:cubicBezTo>
                <a:lnTo>
                  <a:pt x="2077781" y="3683586"/>
                </a:lnTo>
                <a:lnTo>
                  <a:pt x="2066520" y="3677089"/>
                </a:lnTo>
                <a:cubicBezTo>
                  <a:pt x="2062559" y="3673122"/>
                  <a:pt x="2062559" y="3673122"/>
                  <a:pt x="2062559" y="3673122"/>
                </a:cubicBezTo>
                <a:cubicBezTo>
                  <a:pt x="2058597" y="3677089"/>
                  <a:pt x="2058597" y="3677089"/>
                  <a:pt x="2058597" y="3677089"/>
                </a:cubicBezTo>
                <a:cubicBezTo>
                  <a:pt x="2054636" y="3677089"/>
                  <a:pt x="2042752" y="3708822"/>
                  <a:pt x="2034829" y="3677089"/>
                </a:cubicBezTo>
                <a:cubicBezTo>
                  <a:pt x="2030868" y="3677089"/>
                  <a:pt x="2030868" y="3677089"/>
                  <a:pt x="2030868" y="3677089"/>
                </a:cubicBezTo>
                <a:cubicBezTo>
                  <a:pt x="2030868" y="3685022"/>
                  <a:pt x="2030868" y="3685022"/>
                  <a:pt x="2030868" y="3685022"/>
                </a:cubicBezTo>
                <a:cubicBezTo>
                  <a:pt x="2038791" y="3688989"/>
                  <a:pt x="2038791" y="3688989"/>
                  <a:pt x="2038791" y="3688989"/>
                </a:cubicBezTo>
                <a:cubicBezTo>
                  <a:pt x="2026907" y="3692955"/>
                  <a:pt x="2026907" y="3692955"/>
                  <a:pt x="2026907" y="3692955"/>
                </a:cubicBezTo>
                <a:cubicBezTo>
                  <a:pt x="2022945" y="3681055"/>
                  <a:pt x="2022945" y="3681055"/>
                  <a:pt x="2022945" y="3681055"/>
                </a:cubicBezTo>
                <a:cubicBezTo>
                  <a:pt x="2007100" y="3681055"/>
                  <a:pt x="2007100" y="3681055"/>
                  <a:pt x="2007100" y="3681055"/>
                </a:cubicBezTo>
                <a:cubicBezTo>
                  <a:pt x="2018984" y="3677089"/>
                  <a:pt x="2018984" y="3677089"/>
                  <a:pt x="2018984" y="3677089"/>
                </a:cubicBezTo>
                <a:cubicBezTo>
                  <a:pt x="2015023" y="3669155"/>
                  <a:pt x="2015023" y="3669155"/>
                  <a:pt x="2015023" y="3669155"/>
                </a:cubicBezTo>
                <a:cubicBezTo>
                  <a:pt x="2018984" y="3653289"/>
                  <a:pt x="2018984" y="3653289"/>
                  <a:pt x="2018984" y="3653289"/>
                </a:cubicBezTo>
                <a:cubicBezTo>
                  <a:pt x="2038791" y="3653289"/>
                  <a:pt x="2038791" y="3653289"/>
                  <a:pt x="2038791" y="3653289"/>
                </a:cubicBezTo>
                <a:cubicBezTo>
                  <a:pt x="2046713" y="3649322"/>
                  <a:pt x="2046713" y="3649322"/>
                  <a:pt x="2046713" y="3649322"/>
                </a:cubicBezTo>
                <a:cubicBezTo>
                  <a:pt x="2058597" y="3649322"/>
                  <a:pt x="2058597" y="3649322"/>
                  <a:pt x="2058597" y="3649322"/>
                </a:cubicBezTo>
                <a:cubicBezTo>
                  <a:pt x="2078404" y="3645355"/>
                  <a:pt x="2078404" y="3645355"/>
                  <a:pt x="2078404" y="3645355"/>
                </a:cubicBezTo>
                <a:cubicBezTo>
                  <a:pt x="2078404" y="3641389"/>
                  <a:pt x="2078404" y="3641389"/>
                  <a:pt x="2078404" y="3641389"/>
                </a:cubicBezTo>
                <a:cubicBezTo>
                  <a:pt x="2078404" y="3638414"/>
                  <a:pt x="2082861" y="3630976"/>
                  <a:pt x="2088431" y="3635811"/>
                </a:cubicBezTo>
                <a:lnTo>
                  <a:pt x="2091737" y="3641233"/>
                </a:lnTo>
                <a:lnTo>
                  <a:pt x="2090783" y="3643310"/>
                </a:lnTo>
                <a:lnTo>
                  <a:pt x="2092109" y="3644092"/>
                </a:lnTo>
                <a:lnTo>
                  <a:pt x="2090427" y="3647921"/>
                </a:lnTo>
                <a:lnTo>
                  <a:pt x="2058597" y="3661222"/>
                </a:lnTo>
                <a:cubicBezTo>
                  <a:pt x="2038791" y="3669155"/>
                  <a:pt x="2038791" y="3669155"/>
                  <a:pt x="2038791" y="3669155"/>
                </a:cubicBezTo>
                <a:cubicBezTo>
                  <a:pt x="2046713" y="3673122"/>
                  <a:pt x="2046713" y="3673122"/>
                  <a:pt x="2046713" y="3673122"/>
                </a:cubicBezTo>
                <a:cubicBezTo>
                  <a:pt x="2078404" y="3669155"/>
                  <a:pt x="2078404" y="3669155"/>
                  <a:pt x="2078404" y="3669155"/>
                </a:cubicBezTo>
                <a:cubicBezTo>
                  <a:pt x="2082365" y="3661222"/>
                  <a:pt x="2082365" y="3661222"/>
                  <a:pt x="2082365" y="3661222"/>
                </a:cubicBezTo>
                <a:cubicBezTo>
                  <a:pt x="2102172" y="3657255"/>
                  <a:pt x="2102172" y="3657255"/>
                  <a:pt x="2102172" y="3657255"/>
                </a:cubicBezTo>
                <a:cubicBezTo>
                  <a:pt x="2098211" y="3649322"/>
                  <a:pt x="2098211" y="3649322"/>
                  <a:pt x="2098211" y="3649322"/>
                </a:cubicBezTo>
                <a:cubicBezTo>
                  <a:pt x="2114056" y="3649322"/>
                  <a:pt x="2114056" y="3649322"/>
                  <a:pt x="2114056" y="3649322"/>
                </a:cubicBezTo>
                <a:cubicBezTo>
                  <a:pt x="2114056" y="3657255"/>
                  <a:pt x="2114056" y="3657255"/>
                  <a:pt x="2114056" y="3657255"/>
                </a:cubicBezTo>
                <a:cubicBezTo>
                  <a:pt x="2125940" y="3657255"/>
                  <a:pt x="2125940" y="3657255"/>
                  <a:pt x="2125940" y="3657255"/>
                </a:cubicBezTo>
                <a:cubicBezTo>
                  <a:pt x="2129901" y="3649322"/>
                  <a:pt x="2129901" y="3649322"/>
                  <a:pt x="2129901" y="3649322"/>
                </a:cubicBezTo>
                <a:cubicBezTo>
                  <a:pt x="2181399" y="3641389"/>
                  <a:pt x="2181399" y="3641389"/>
                  <a:pt x="2181399" y="3641389"/>
                </a:cubicBezTo>
                <a:cubicBezTo>
                  <a:pt x="2177437" y="3633455"/>
                  <a:pt x="2177437" y="3633455"/>
                  <a:pt x="2177437" y="3633455"/>
                </a:cubicBezTo>
                <a:lnTo>
                  <a:pt x="2165553" y="3633455"/>
                </a:lnTo>
                <a:lnTo>
                  <a:pt x="2163573" y="3633455"/>
                </a:lnTo>
                <a:cubicBezTo>
                  <a:pt x="2161592" y="3633455"/>
                  <a:pt x="2161592" y="3633455"/>
                  <a:pt x="2161592" y="3633455"/>
                </a:cubicBezTo>
                <a:lnTo>
                  <a:pt x="2151689" y="3633455"/>
                </a:lnTo>
                <a:cubicBezTo>
                  <a:pt x="2149708" y="3633455"/>
                  <a:pt x="2149708" y="3633455"/>
                  <a:pt x="2149708" y="3633455"/>
                </a:cubicBezTo>
                <a:cubicBezTo>
                  <a:pt x="2141785" y="3625522"/>
                  <a:pt x="2141785" y="3625522"/>
                  <a:pt x="2141785" y="3625522"/>
                </a:cubicBezTo>
                <a:cubicBezTo>
                  <a:pt x="2118017" y="3633455"/>
                  <a:pt x="2118017" y="3633455"/>
                  <a:pt x="2118017" y="3633455"/>
                </a:cubicBezTo>
                <a:cubicBezTo>
                  <a:pt x="2114056" y="3629489"/>
                  <a:pt x="2114056" y="3629489"/>
                  <a:pt x="2114056" y="3629489"/>
                </a:cubicBezTo>
                <a:cubicBezTo>
                  <a:pt x="2098211" y="3637422"/>
                  <a:pt x="2098211" y="3637422"/>
                  <a:pt x="2098211" y="3637422"/>
                </a:cubicBezTo>
                <a:cubicBezTo>
                  <a:pt x="2086327" y="3629489"/>
                  <a:pt x="2086327" y="3629489"/>
                  <a:pt x="2086327" y="3629489"/>
                </a:cubicBezTo>
                <a:cubicBezTo>
                  <a:pt x="2090288" y="3617589"/>
                  <a:pt x="2090288" y="3617589"/>
                  <a:pt x="2090288" y="3617589"/>
                </a:cubicBezTo>
                <a:cubicBezTo>
                  <a:pt x="2118017" y="3621556"/>
                  <a:pt x="2118017" y="3621556"/>
                  <a:pt x="2118017" y="3621556"/>
                </a:cubicBezTo>
                <a:cubicBezTo>
                  <a:pt x="2118017" y="3613622"/>
                  <a:pt x="2118017" y="3613622"/>
                  <a:pt x="2118017" y="3613622"/>
                </a:cubicBezTo>
                <a:cubicBezTo>
                  <a:pt x="2137824" y="3609656"/>
                  <a:pt x="2137824" y="3609656"/>
                  <a:pt x="2137824" y="3609656"/>
                </a:cubicBezTo>
                <a:cubicBezTo>
                  <a:pt x="2141785" y="3609656"/>
                  <a:pt x="2118017" y="3609656"/>
                  <a:pt x="2149708" y="3621556"/>
                </a:cubicBezTo>
                <a:cubicBezTo>
                  <a:pt x="2169515" y="3609656"/>
                  <a:pt x="2169515" y="3609656"/>
                  <a:pt x="2169515" y="3609656"/>
                </a:cubicBezTo>
                <a:cubicBezTo>
                  <a:pt x="2185360" y="3613622"/>
                  <a:pt x="2185360" y="3613622"/>
                  <a:pt x="2185360" y="3613622"/>
                </a:cubicBezTo>
                <a:cubicBezTo>
                  <a:pt x="2201205" y="3605689"/>
                  <a:pt x="2201205" y="3605689"/>
                  <a:pt x="2201205" y="3605689"/>
                </a:cubicBezTo>
                <a:lnTo>
                  <a:pt x="2218698" y="3603500"/>
                </a:lnTo>
                <a:lnTo>
                  <a:pt x="2215070" y="3604697"/>
                </a:lnTo>
                <a:cubicBezTo>
                  <a:pt x="2202072" y="3609036"/>
                  <a:pt x="2201453" y="3609888"/>
                  <a:pt x="2242469" y="3601201"/>
                </a:cubicBezTo>
                <a:lnTo>
                  <a:pt x="2250033" y="3599578"/>
                </a:lnTo>
                <a:lnTo>
                  <a:pt x="2256169" y="3598810"/>
                </a:lnTo>
                <a:cubicBezTo>
                  <a:pt x="2296277" y="3593789"/>
                  <a:pt x="2296277" y="3593789"/>
                  <a:pt x="2296277" y="3593789"/>
                </a:cubicBezTo>
                <a:cubicBezTo>
                  <a:pt x="2312123" y="3593789"/>
                  <a:pt x="2312123" y="3593789"/>
                  <a:pt x="2312123" y="3593789"/>
                </a:cubicBezTo>
                <a:cubicBezTo>
                  <a:pt x="2327968" y="3585856"/>
                  <a:pt x="2327968" y="3585856"/>
                  <a:pt x="2327968" y="3585856"/>
                </a:cubicBezTo>
                <a:lnTo>
                  <a:pt x="2319591" y="3584485"/>
                </a:lnTo>
                <a:lnTo>
                  <a:pt x="2367581" y="3573956"/>
                </a:lnTo>
                <a:cubicBezTo>
                  <a:pt x="2399272" y="3558089"/>
                  <a:pt x="2399272" y="3558089"/>
                  <a:pt x="2399272" y="3558089"/>
                </a:cubicBezTo>
                <a:cubicBezTo>
                  <a:pt x="2427001" y="3554122"/>
                  <a:pt x="2427001" y="3554122"/>
                  <a:pt x="2427001" y="3554122"/>
                </a:cubicBezTo>
                <a:cubicBezTo>
                  <a:pt x="2427001" y="3546189"/>
                  <a:pt x="2427001" y="3546189"/>
                  <a:pt x="2427001" y="3546189"/>
                </a:cubicBezTo>
                <a:cubicBezTo>
                  <a:pt x="2430963" y="3546189"/>
                  <a:pt x="2430963" y="3546189"/>
                  <a:pt x="2430963" y="3546189"/>
                </a:cubicBezTo>
                <a:cubicBezTo>
                  <a:pt x="2430963" y="3550156"/>
                  <a:pt x="2427001" y="3550156"/>
                  <a:pt x="2430963" y="3550156"/>
                </a:cubicBezTo>
                <a:lnTo>
                  <a:pt x="2435180" y="3554378"/>
                </a:lnTo>
                <a:lnTo>
                  <a:pt x="2433934" y="3556354"/>
                </a:lnTo>
                <a:cubicBezTo>
                  <a:pt x="2432696" y="3558337"/>
                  <a:pt x="2432943" y="3558089"/>
                  <a:pt x="2433934" y="3557097"/>
                </a:cubicBezTo>
                <a:lnTo>
                  <a:pt x="2436094" y="3555294"/>
                </a:lnTo>
                <a:lnTo>
                  <a:pt x="2437895" y="3557098"/>
                </a:lnTo>
                <a:cubicBezTo>
                  <a:pt x="2438885" y="3558089"/>
                  <a:pt x="2438885" y="3558089"/>
                  <a:pt x="2438885" y="3558089"/>
                </a:cubicBezTo>
                <a:cubicBezTo>
                  <a:pt x="2442847" y="3554122"/>
                  <a:pt x="2442847" y="3554122"/>
                  <a:pt x="2442847" y="3554122"/>
                </a:cubicBezTo>
                <a:cubicBezTo>
                  <a:pt x="2441856" y="3552139"/>
                  <a:pt x="2440123" y="3552387"/>
                  <a:pt x="2438390" y="3553379"/>
                </a:cubicBezTo>
                <a:lnTo>
                  <a:pt x="2436094" y="3555294"/>
                </a:lnTo>
                <a:lnTo>
                  <a:pt x="2435180" y="3554378"/>
                </a:lnTo>
                <a:lnTo>
                  <a:pt x="2442847" y="3542222"/>
                </a:lnTo>
                <a:cubicBezTo>
                  <a:pt x="2458692" y="3530322"/>
                  <a:pt x="2458692" y="3530322"/>
                  <a:pt x="2458692" y="3530322"/>
                </a:cubicBezTo>
                <a:cubicBezTo>
                  <a:pt x="2494344" y="3522389"/>
                  <a:pt x="2494344" y="3522389"/>
                  <a:pt x="2494344" y="3522389"/>
                </a:cubicBezTo>
                <a:cubicBezTo>
                  <a:pt x="2522073" y="3518422"/>
                  <a:pt x="2522073" y="3518422"/>
                  <a:pt x="2522073" y="3518422"/>
                </a:cubicBezTo>
                <a:cubicBezTo>
                  <a:pt x="2526035" y="3514456"/>
                  <a:pt x="2526035" y="3514456"/>
                  <a:pt x="2526035" y="3514456"/>
                </a:cubicBezTo>
                <a:cubicBezTo>
                  <a:pt x="2486421" y="3510489"/>
                  <a:pt x="2486421" y="3510489"/>
                  <a:pt x="2486421" y="3510489"/>
                </a:cubicBezTo>
                <a:cubicBezTo>
                  <a:pt x="2498305" y="3502556"/>
                  <a:pt x="2498305" y="3502556"/>
                  <a:pt x="2498305" y="3502556"/>
                </a:cubicBezTo>
                <a:cubicBezTo>
                  <a:pt x="2482460" y="3494623"/>
                  <a:pt x="2482460" y="3494623"/>
                  <a:pt x="2482460" y="3494623"/>
                </a:cubicBezTo>
                <a:cubicBezTo>
                  <a:pt x="2462653" y="3506523"/>
                  <a:pt x="2462653" y="3506523"/>
                  <a:pt x="2462653" y="3506523"/>
                </a:cubicBezTo>
                <a:cubicBezTo>
                  <a:pt x="2466615" y="3506523"/>
                  <a:pt x="2474537" y="3502556"/>
                  <a:pt x="2478499" y="3510489"/>
                </a:cubicBezTo>
                <a:lnTo>
                  <a:pt x="2466152" y="3519762"/>
                </a:lnTo>
                <a:lnTo>
                  <a:pt x="2462707" y="3520112"/>
                </a:lnTo>
                <a:cubicBezTo>
                  <a:pt x="2457764" y="3520654"/>
                  <a:pt x="2451265" y="3521398"/>
                  <a:pt x="2442847" y="3522389"/>
                </a:cubicBezTo>
                <a:cubicBezTo>
                  <a:pt x="2438885" y="3526356"/>
                  <a:pt x="2438885" y="3526356"/>
                  <a:pt x="2438885" y="3526356"/>
                </a:cubicBezTo>
                <a:cubicBezTo>
                  <a:pt x="2446808" y="3518422"/>
                  <a:pt x="2446808" y="3518422"/>
                  <a:pt x="2446808" y="3518422"/>
                </a:cubicBezTo>
                <a:cubicBezTo>
                  <a:pt x="2450769" y="3522389"/>
                  <a:pt x="2458692" y="3522389"/>
                  <a:pt x="2462653" y="3518422"/>
                </a:cubicBezTo>
                <a:cubicBezTo>
                  <a:pt x="2458692" y="3510489"/>
                  <a:pt x="2456711" y="3506523"/>
                  <a:pt x="2455721" y="3504540"/>
                </a:cubicBezTo>
                <a:lnTo>
                  <a:pt x="2455403" y="3503903"/>
                </a:lnTo>
                <a:lnTo>
                  <a:pt x="2456216" y="3503734"/>
                </a:lnTo>
                <a:lnTo>
                  <a:pt x="2456216" y="3503734"/>
                </a:lnTo>
                <a:cubicBezTo>
                  <a:pt x="2459187" y="3503610"/>
                  <a:pt x="2464139" y="3502246"/>
                  <a:pt x="2459187" y="3503114"/>
                </a:cubicBezTo>
                <a:lnTo>
                  <a:pt x="2456216" y="3503734"/>
                </a:lnTo>
                <a:lnTo>
                  <a:pt x="2454731" y="3502556"/>
                </a:lnTo>
                <a:lnTo>
                  <a:pt x="2455403" y="3503903"/>
                </a:lnTo>
                <a:lnTo>
                  <a:pt x="2442847" y="3506523"/>
                </a:lnTo>
                <a:cubicBezTo>
                  <a:pt x="2442847" y="3510489"/>
                  <a:pt x="2442847" y="3510489"/>
                  <a:pt x="2442847" y="3510489"/>
                </a:cubicBezTo>
                <a:cubicBezTo>
                  <a:pt x="2430963" y="3498589"/>
                  <a:pt x="2430963" y="3498589"/>
                  <a:pt x="2430963" y="3498589"/>
                </a:cubicBezTo>
                <a:cubicBezTo>
                  <a:pt x="2446808" y="3498589"/>
                  <a:pt x="2458692" y="3490656"/>
                  <a:pt x="2474537" y="3486689"/>
                </a:cubicBezTo>
                <a:cubicBezTo>
                  <a:pt x="2486421" y="3490656"/>
                  <a:pt x="2486421" y="3490656"/>
                  <a:pt x="2486421" y="3490656"/>
                </a:cubicBezTo>
                <a:cubicBezTo>
                  <a:pt x="2498305" y="3486689"/>
                  <a:pt x="2510189" y="3486689"/>
                  <a:pt x="2518112" y="3490656"/>
                </a:cubicBezTo>
                <a:cubicBezTo>
                  <a:pt x="2526035" y="3478756"/>
                  <a:pt x="2526035" y="3478756"/>
                  <a:pt x="2526035" y="3478756"/>
                </a:cubicBezTo>
                <a:cubicBezTo>
                  <a:pt x="2529996" y="3474789"/>
                  <a:pt x="2529996" y="3474789"/>
                  <a:pt x="2529996" y="3474789"/>
                </a:cubicBezTo>
                <a:cubicBezTo>
                  <a:pt x="2537919" y="3482723"/>
                  <a:pt x="2537919" y="3482723"/>
                  <a:pt x="2537919" y="3482723"/>
                </a:cubicBezTo>
                <a:cubicBezTo>
                  <a:pt x="2553764" y="3478756"/>
                  <a:pt x="2553764" y="3478756"/>
                  <a:pt x="2553764" y="3478756"/>
                </a:cubicBezTo>
                <a:cubicBezTo>
                  <a:pt x="2565648" y="3490656"/>
                  <a:pt x="2565648" y="3490656"/>
                  <a:pt x="2565648" y="3490656"/>
                </a:cubicBezTo>
                <a:cubicBezTo>
                  <a:pt x="2573571" y="3486689"/>
                  <a:pt x="2573571" y="3486689"/>
                  <a:pt x="2573571" y="3486689"/>
                </a:cubicBezTo>
                <a:cubicBezTo>
                  <a:pt x="2569609" y="3478756"/>
                  <a:pt x="2569609" y="3478756"/>
                  <a:pt x="2569609" y="3478756"/>
                </a:cubicBezTo>
                <a:cubicBezTo>
                  <a:pt x="2593377" y="3462889"/>
                  <a:pt x="2593377" y="3462889"/>
                  <a:pt x="2593377" y="3462889"/>
                </a:cubicBezTo>
                <a:cubicBezTo>
                  <a:pt x="2553764" y="3462889"/>
                  <a:pt x="2553764" y="3462889"/>
                  <a:pt x="2553764" y="3462889"/>
                </a:cubicBezTo>
                <a:cubicBezTo>
                  <a:pt x="2533957" y="3470823"/>
                  <a:pt x="2533957" y="3470823"/>
                  <a:pt x="2533957" y="3470823"/>
                </a:cubicBezTo>
                <a:cubicBezTo>
                  <a:pt x="2529996" y="3470823"/>
                  <a:pt x="2529996" y="3470823"/>
                  <a:pt x="2529996" y="3470823"/>
                </a:cubicBezTo>
                <a:cubicBezTo>
                  <a:pt x="2529996" y="3462889"/>
                  <a:pt x="2529996" y="3462889"/>
                  <a:pt x="2529996" y="3462889"/>
                </a:cubicBezTo>
                <a:cubicBezTo>
                  <a:pt x="2506228" y="3454956"/>
                  <a:pt x="2506228" y="3454956"/>
                  <a:pt x="2506228" y="3454956"/>
                </a:cubicBezTo>
                <a:cubicBezTo>
                  <a:pt x="2466615" y="3462889"/>
                  <a:pt x="2466615" y="3462889"/>
                  <a:pt x="2466615" y="3462889"/>
                </a:cubicBezTo>
                <a:cubicBezTo>
                  <a:pt x="2462653" y="3470823"/>
                  <a:pt x="2462653" y="3470823"/>
                  <a:pt x="2462653" y="3470823"/>
                </a:cubicBezTo>
                <a:cubicBezTo>
                  <a:pt x="2478499" y="3470823"/>
                  <a:pt x="2478499" y="3470823"/>
                  <a:pt x="2478499" y="3470823"/>
                </a:cubicBezTo>
                <a:lnTo>
                  <a:pt x="2473838" y="3472690"/>
                </a:lnTo>
                <a:lnTo>
                  <a:pt x="2458205" y="3475719"/>
                </a:lnTo>
                <a:cubicBezTo>
                  <a:pt x="2449408" y="3477455"/>
                  <a:pt x="2437895" y="3479748"/>
                  <a:pt x="2423040" y="3482723"/>
                </a:cubicBezTo>
                <a:cubicBezTo>
                  <a:pt x="2415117" y="3478756"/>
                  <a:pt x="2415117" y="3478756"/>
                  <a:pt x="2415117" y="3478756"/>
                </a:cubicBezTo>
                <a:cubicBezTo>
                  <a:pt x="2407195" y="3482723"/>
                  <a:pt x="2407195" y="3482723"/>
                  <a:pt x="2407195" y="3482723"/>
                </a:cubicBezTo>
                <a:cubicBezTo>
                  <a:pt x="2355697" y="3490656"/>
                  <a:pt x="2355697" y="3490656"/>
                  <a:pt x="2355697" y="3490656"/>
                </a:cubicBezTo>
                <a:cubicBezTo>
                  <a:pt x="2351736" y="3486689"/>
                  <a:pt x="2351736" y="3486689"/>
                  <a:pt x="2351736" y="3486689"/>
                </a:cubicBezTo>
                <a:cubicBezTo>
                  <a:pt x="2331929" y="3498589"/>
                  <a:pt x="2331929" y="3498589"/>
                  <a:pt x="2331929" y="3498589"/>
                </a:cubicBezTo>
                <a:cubicBezTo>
                  <a:pt x="2324007" y="3494623"/>
                  <a:pt x="2324007" y="3494623"/>
                  <a:pt x="2324007" y="3494623"/>
                </a:cubicBezTo>
                <a:cubicBezTo>
                  <a:pt x="2248741" y="3506523"/>
                  <a:pt x="2248741" y="3506523"/>
                  <a:pt x="2248741" y="3506523"/>
                </a:cubicBezTo>
                <a:cubicBezTo>
                  <a:pt x="2244780" y="3514456"/>
                  <a:pt x="2244780" y="3514456"/>
                  <a:pt x="2244780" y="3514456"/>
                </a:cubicBezTo>
                <a:cubicBezTo>
                  <a:pt x="2244780" y="3518422"/>
                  <a:pt x="2252703" y="3502556"/>
                  <a:pt x="2248741" y="3522389"/>
                </a:cubicBezTo>
                <a:cubicBezTo>
                  <a:pt x="2256664" y="3514456"/>
                  <a:pt x="2256664" y="3514456"/>
                  <a:pt x="2256664" y="3514456"/>
                </a:cubicBezTo>
                <a:cubicBezTo>
                  <a:pt x="2284393" y="3518422"/>
                  <a:pt x="2272509" y="3498589"/>
                  <a:pt x="2304200" y="3518422"/>
                </a:cubicBezTo>
                <a:cubicBezTo>
                  <a:pt x="2304200" y="3522389"/>
                  <a:pt x="2304200" y="3522389"/>
                  <a:pt x="2304200" y="3522389"/>
                </a:cubicBezTo>
                <a:cubicBezTo>
                  <a:pt x="2288355" y="3518422"/>
                  <a:pt x="2288355" y="3518422"/>
                  <a:pt x="2288355" y="3518422"/>
                </a:cubicBezTo>
                <a:cubicBezTo>
                  <a:pt x="2276471" y="3534289"/>
                  <a:pt x="2276471" y="3534289"/>
                  <a:pt x="2276471" y="3534289"/>
                </a:cubicBezTo>
                <a:cubicBezTo>
                  <a:pt x="2284393" y="3538256"/>
                  <a:pt x="2284393" y="3538256"/>
                  <a:pt x="2284393" y="3538256"/>
                </a:cubicBezTo>
                <a:cubicBezTo>
                  <a:pt x="2260625" y="3534289"/>
                  <a:pt x="2260625" y="3534289"/>
                  <a:pt x="2260625" y="3534289"/>
                </a:cubicBezTo>
                <a:cubicBezTo>
                  <a:pt x="2248741" y="3534289"/>
                  <a:pt x="2248741" y="3534289"/>
                  <a:pt x="2248741" y="3534289"/>
                </a:cubicBezTo>
                <a:cubicBezTo>
                  <a:pt x="2240819" y="3514456"/>
                  <a:pt x="2240819" y="3514456"/>
                  <a:pt x="2240819" y="3514456"/>
                </a:cubicBezTo>
                <a:cubicBezTo>
                  <a:pt x="2236857" y="3514456"/>
                  <a:pt x="2228935" y="3506523"/>
                  <a:pt x="2224973" y="3522389"/>
                </a:cubicBezTo>
                <a:cubicBezTo>
                  <a:pt x="2232896" y="3530322"/>
                  <a:pt x="2232896" y="3530322"/>
                  <a:pt x="2232896" y="3530322"/>
                </a:cubicBezTo>
                <a:cubicBezTo>
                  <a:pt x="2209128" y="3534289"/>
                  <a:pt x="2209128" y="3534289"/>
                  <a:pt x="2209128" y="3534289"/>
                </a:cubicBezTo>
                <a:cubicBezTo>
                  <a:pt x="2197244" y="3550156"/>
                  <a:pt x="2197244" y="3550156"/>
                  <a:pt x="2197244" y="3550156"/>
                </a:cubicBezTo>
                <a:cubicBezTo>
                  <a:pt x="2189321" y="3546189"/>
                  <a:pt x="2189321" y="3546189"/>
                  <a:pt x="2189321" y="3546189"/>
                </a:cubicBezTo>
                <a:cubicBezTo>
                  <a:pt x="2181399" y="3554122"/>
                  <a:pt x="2181399" y="3554122"/>
                  <a:pt x="2181399" y="3554122"/>
                </a:cubicBezTo>
                <a:cubicBezTo>
                  <a:pt x="2177437" y="3542222"/>
                  <a:pt x="2177437" y="3542222"/>
                  <a:pt x="2177437" y="3542222"/>
                </a:cubicBezTo>
                <a:cubicBezTo>
                  <a:pt x="2173476" y="3538256"/>
                  <a:pt x="2165553" y="3554122"/>
                  <a:pt x="2165553" y="3538256"/>
                </a:cubicBezTo>
                <a:cubicBezTo>
                  <a:pt x="2149708" y="3546189"/>
                  <a:pt x="2149708" y="3546189"/>
                  <a:pt x="2149708" y="3546189"/>
                </a:cubicBezTo>
                <a:cubicBezTo>
                  <a:pt x="2149708" y="3566022"/>
                  <a:pt x="2133863" y="3530322"/>
                  <a:pt x="2137824" y="3562056"/>
                </a:cubicBezTo>
                <a:cubicBezTo>
                  <a:pt x="2125940" y="3550156"/>
                  <a:pt x="2125940" y="3550156"/>
                  <a:pt x="2125940" y="3550156"/>
                </a:cubicBezTo>
                <a:cubicBezTo>
                  <a:pt x="2118017" y="3554122"/>
                  <a:pt x="2118017" y="3554122"/>
                  <a:pt x="2118017" y="3554122"/>
                </a:cubicBezTo>
                <a:lnTo>
                  <a:pt x="2116378" y="3557356"/>
                </a:lnTo>
                <a:lnTo>
                  <a:pt x="2111890" y="3555796"/>
                </a:lnTo>
                <a:cubicBezTo>
                  <a:pt x="2106567" y="3554680"/>
                  <a:pt x="2112385" y="3558275"/>
                  <a:pt x="2115975" y="3558151"/>
                </a:cubicBezTo>
                <a:lnTo>
                  <a:pt x="2116378" y="3557356"/>
                </a:lnTo>
                <a:lnTo>
                  <a:pt x="2129901" y="3562056"/>
                </a:lnTo>
                <a:cubicBezTo>
                  <a:pt x="2110095" y="3562056"/>
                  <a:pt x="2110095" y="3562056"/>
                  <a:pt x="2110095" y="3562056"/>
                </a:cubicBezTo>
                <a:cubicBezTo>
                  <a:pt x="2110095" y="3554122"/>
                  <a:pt x="2110095" y="3554122"/>
                  <a:pt x="2110095" y="3554122"/>
                </a:cubicBezTo>
                <a:cubicBezTo>
                  <a:pt x="2145747" y="3542222"/>
                  <a:pt x="2145747" y="3542222"/>
                  <a:pt x="2145747" y="3542222"/>
                </a:cubicBezTo>
                <a:cubicBezTo>
                  <a:pt x="2141785" y="3534289"/>
                  <a:pt x="2141785" y="3534289"/>
                  <a:pt x="2141785" y="3534289"/>
                </a:cubicBezTo>
                <a:cubicBezTo>
                  <a:pt x="2137824" y="3530322"/>
                  <a:pt x="2137824" y="3530322"/>
                  <a:pt x="2137824" y="3530322"/>
                </a:cubicBezTo>
                <a:cubicBezTo>
                  <a:pt x="2125940" y="3538256"/>
                  <a:pt x="2125940" y="3538256"/>
                  <a:pt x="2125940" y="3538256"/>
                </a:cubicBezTo>
                <a:cubicBezTo>
                  <a:pt x="2078404" y="3550156"/>
                  <a:pt x="2078404" y="3550156"/>
                  <a:pt x="2078404" y="3550156"/>
                </a:cubicBezTo>
                <a:cubicBezTo>
                  <a:pt x="2062559" y="3558089"/>
                  <a:pt x="2062559" y="3558089"/>
                  <a:pt x="2062559" y="3558089"/>
                </a:cubicBezTo>
                <a:cubicBezTo>
                  <a:pt x="2078404" y="3569989"/>
                  <a:pt x="2078404" y="3569989"/>
                  <a:pt x="2078404" y="3569989"/>
                </a:cubicBezTo>
                <a:cubicBezTo>
                  <a:pt x="2086327" y="3562056"/>
                  <a:pt x="2086327" y="3562056"/>
                  <a:pt x="2086327" y="3562056"/>
                </a:cubicBezTo>
                <a:cubicBezTo>
                  <a:pt x="2106133" y="3562056"/>
                  <a:pt x="2106133" y="3562056"/>
                  <a:pt x="2106133" y="3562056"/>
                </a:cubicBezTo>
                <a:cubicBezTo>
                  <a:pt x="2078404" y="3577922"/>
                  <a:pt x="2078404" y="3577922"/>
                  <a:pt x="2078404" y="3577922"/>
                </a:cubicBezTo>
                <a:cubicBezTo>
                  <a:pt x="2054636" y="3577922"/>
                  <a:pt x="2054636" y="3577922"/>
                  <a:pt x="2054636" y="3577922"/>
                </a:cubicBezTo>
                <a:cubicBezTo>
                  <a:pt x="2034829" y="3573956"/>
                  <a:pt x="2034829" y="3573956"/>
                  <a:pt x="2034829" y="3573956"/>
                </a:cubicBezTo>
                <a:cubicBezTo>
                  <a:pt x="2015023" y="3581889"/>
                  <a:pt x="2015023" y="3581889"/>
                  <a:pt x="2015023" y="3581889"/>
                </a:cubicBezTo>
                <a:cubicBezTo>
                  <a:pt x="1999177" y="3577922"/>
                  <a:pt x="1999177" y="3577922"/>
                  <a:pt x="1999177" y="3577922"/>
                </a:cubicBezTo>
                <a:cubicBezTo>
                  <a:pt x="1904106" y="3593789"/>
                  <a:pt x="1904106" y="3593789"/>
                  <a:pt x="1904106" y="3593789"/>
                </a:cubicBezTo>
                <a:cubicBezTo>
                  <a:pt x="1892222" y="3601722"/>
                  <a:pt x="1872415" y="3593789"/>
                  <a:pt x="1864492" y="3609656"/>
                </a:cubicBezTo>
                <a:cubicBezTo>
                  <a:pt x="1872415" y="3613622"/>
                  <a:pt x="1872415" y="3613622"/>
                  <a:pt x="1872415" y="3613622"/>
                </a:cubicBezTo>
                <a:cubicBezTo>
                  <a:pt x="1896183" y="3605689"/>
                  <a:pt x="1896183" y="3605689"/>
                  <a:pt x="1896183" y="3605689"/>
                </a:cubicBezTo>
                <a:cubicBezTo>
                  <a:pt x="1915990" y="3605689"/>
                  <a:pt x="1915990" y="3605689"/>
                  <a:pt x="1915990" y="3605689"/>
                </a:cubicBezTo>
                <a:cubicBezTo>
                  <a:pt x="1912028" y="3605689"/>
                  <a:pt x="1923912" y="3605689"/>
                  <a:pt x="1912028" y="3609656"/>
                </a:cubicBezTo>
                <a:cubicBezTo>
                  <a:pt x="1912028" y="3613622"/>
                  <a:pt x="1912028" y="3613622"/>
                  <a:pt x="1912028" y="3613622"/>
                </a:cubicBezTo>
                <a:cubicBezTo>
                  <a:pt x="1999177" y="3605689"/>
                  <a:pt x="1999177" y="3605689"/>
                  <a:pt x="1999177" y="3605689"/>
                </a:cubicBezTo>
                <a:cubicBezTo>
                  <a:pt x="2026907" y="3605689"/>
                  <a:pt x="2026907" y="3605689"/>
                  <a:pt x="2026907" y="3605689"/>
                </a:cubicBezTo>
                <a:cubicBezTo>
                  <a:pt x="2034829" y="3617589"/>
                  <a:pt x="2034829" y="3617589"/>
                  <a:pt x="2034829" y="3617589"/>
                </a:cubicBezTo>
                <a:cubicBezTo>
                  <a:pt x="2018984" y="3617589"/>
                  <a:pt x="2018984" y="3617589"/>
                  <a:pt x="2018984" y="3617589"/>
                </a:cubicBezTo>
                <a:cubicBezTo>
                  <a:pt x="1991255" y="3609656"/>
                  <a:pt x="1991255" y="3609656"/>
                  <a:pt x="1991255" y="3609656"/>
                </a:cubicBezTo>
                <a:cubicBezTo>
                  <a:pt x="1927874" y="3617589"/>
                  <a:pt x="1927874" y="3617589"/>
                  <a:pt x="1927874" y="3617589"/>
                </a:cubicBezTo>
                <a:cubicBezTo>
                  <a:pt x="1923912" y="3613622"/>
                  <a:pt x="1923912" y="3613622"/>
                  <a:pt x="1923912" y="3613622"/>
                </a:cubicBezTo>
                <a:cubicBezTo>
                  <a:pt x="1848647" y="3621556"/>
                  <a:pt x="1848647" y="3621556"/>
                  <a:pt x="1848647" y="3621556"/>
                </a:cubicBezTo>
                <a:cubicBezTo>
                  <a:pt x="1824879" y="3617589"/>
                  <a:pt x="1824879" y="3617589"/>
                  <a:pt x="1824879" y="3617589"/>
                </a:cubicBezTo>
                <a:cubicBezTo>
                  <a:pt x="1805072" y="3621556"/>
                  <a:pt x="1805072" y="3621556"/>
                  <a:pt x="1805072" y="3621556"/>
                </a:cubicBezTo>
                <a:cubicBezTo>
                  <a:pt x="1801111" y="3629489"/>
                  <a:pt x="1801111" y="3629489"/>
                  <a:pt x="1801111" y="3629489"/>
                </a:cubicBezTo>
                <a:cubicBezTo>
                  <a:pt x="1785266" y="3625522"/>
                  <a:pt x="1785266" y="3625522"/>
                  <a:pt x="1785266" y="3625522"/>
                </a:cubicBezTo>
                <a:cubicBezTo>
                  <a:pt x="1761498" y="3629489"/>
                  <a:pt x="1761498" y="3629489"/>
                  <a:pt x="1761498" y="3629489"/>
                </a:cubicBezTo>
                <a:lnTo>
                  <a:pt x="1738680" y="3641389"/>
                </a:lnTo>
                <a:lnTo>
                  <a:pt x="1733768" y="3641389"/>
                </a:lnTo>
                <a:lnTo>
                  <a:pt x="1733306" y="3642315"/>
                </a:lnTo>
                <a:lnTo>
                  <a:pt x="1702078" y="3645355"/>
                </a:lnTo>
                <a:cubicBezTo>
                  <a:pt x="1702078" y="3649322"/>
                  <a:pt x="1702078" y="3649322"/>
                  <a:pt x="1702078" y="3649322"/>
                </a:cubicBezTo>
                <a:cubicBezTo>
                  <a:pt x="1729807" y="3649322"/>
                  <a:pt x="1729807" y="3649322"/>
                  <a:pt x="1729807" y="3649322"/>
                </a:cubicBezTo>
                <a:cubicBezTo>
                  <a:pt x="1769420" y="3645355"/>
                  <a:pt x="1769420" y="3645355"/>
                  <a:pt x="1769420" y="3645355"/>
                </a:cubicBezTo>
                <a:cubicBezTo>
                  <a:pt x="1785266" y="3653289"/>
                  <a:pt x="1785266" y="3653289"/>
                  <a:pt x="1785266" y="3653289"/>
                </a:cubicBezTo>
                <a:cubicBezTo>
                  <a:pt x="1801111" y="3649322"/>
                  <a:pt x="1801111" y="3649322"/>
                  <a:pt x="1801111" y="3649322"/>
                </a:cubicBezTo>
                <a:cubicBezTo>
                  <a:pt x="1801111" y="3653289"/>
                  <a:pt x="1801111" y="3653289"/>
                  <a:pt x="1801111" y="3653289"/>
                </a:cubicBezTo>
                <a:cubicBezTo>
                  <a:pt x="1820918" y="3653289"/>
                  <a:pt x="1820918" y="3653289"/>
                  <a:pt x="1820918" y="3653289"/>
                </a:cubicBezTo>
                <a:cubicBezTo>
                  <a:pt x="1848647" y="3681055"/>
                  <a:pt x="1789227" y="3637422"/>
                  <a:pt x="1868454" y="3653289"/>
                </a:cubicBezTo>
                <a:cubicBezTo>
                  <a:pt x="1900144" y="3645355"/>
                  <a:pt x="1900144" y="3645355"/>
                  <a:pt x="1900144" y="3645355"/>
                </a:cubicBezTo>
                <a:cubicBezTo>
                  <a:pt x="1892222" y="3653289"/>
                  <a:pt x="1892222" y="3653289"/>
                  <a:pt x="1892222" y="3653289"/>
                </a:cubicBezTo>
                <a:cubicBezTo>
                  <a:pt x="1904106" y="3657255"/>
                  <a:pt x="1904106" y="3657255"/>
                  <a:pt x="1904106" y="3657255"/>
                </a:cubicBezTo>
                <a:cubicBezTo>
                  <a:pt x="1919951" y="3653289"/>
                  <a:pt x="1931835" y="3657255"/>
                  <a:pt x="1943719" y="3653289"/>
                </a:cubicBezTo>
                <a:cubicBezTo>
                  <a:pt x="1931835" y="3661222"/>
                  <a:pt x="1931835" y="3661222"/>
                  <a:pt x="1931835" y="3661222"/>
                </a:cubicBezTo>
                <a:cubicBezTo>
                  <a:pt x="1939757" y="3665189"/>
                  <a:pt x="1939757" y="3665189"/>
                  <a:pt x="1939757" y="3665189"/>
                </a:cubicBezTo>
                <a:cubicBezTo>
                  <a:pt x="1947680" y="3665189"/>
                  <a:pt x="1947680" y="3669155"/>
                  <a:pt x="1951641" y="3653289"/>
                </a:cubicBezTo>
                <a:cubicBezTo>
                  <a:pt x="1959564" y="3661222"/>
                  <a:pt x="1959564" y="3661222"/>
                  <a:pt x="1959564" y="3661222"/>
                </a:cubicBezTo>
                <a:cubicBezTo>
                  <a:pt x="1959564" y="3653289"/>
                  <a:pt x="1959564" y="3653289"/>
                  <a:pt x="1959564" y="3653289"/>
                </a:cubicBezTo>
                <a:cubicBezTo>
                  <a:pt x="1967487" y="3657255"/>
                  <a:pt x="1967487" y="3657255"/>
                  <a:pt x="1967487" y="3657255"/>
                </a:cubicBezTo>
                <a:cubicBezTo>
                  <a:pt x="1976400" y="3657255"/>
                  <a:pt x="1989769" y="3648331"/>
                  <a:pt x="1999239" y="3648888"/>
                </a:cubicBezTo>
                <a:lnTo>
                  <a:pt x="2005605" y="3652452"/>
                </a:lnTo>
                <a:lnTo>
                  <a:pt x="2001282" y="3655768"/>
                </a:lnTo>
                <a:cubicBezTo>
                  <a:pt x="1999425" y="3657255"/>
                  <a:pt x="1998187" y="3658247"/>
                  <a:pt x="1999177" y="3657255"/>
                </a:cubicBezTo>
                <a:cubicBezTo>
                  <a:pt x="1999177" y="3657255"/>
                  <a:pt x="1999177" y="3657255"/>
                  <a:pt x="2000168" y="3656759"/>
                </a:cubicBezTo>
                <a:lnTo>
                  <a:pt x="2005943" y="3653868"/>
                </a:lnTo>
                <a:lnTo>
                  <a:pt x="1991255" y="3669155"/>
                </a:lnTo>
                <a:cubicBezTo>
                  <a:pt x="1987293" y="3665189"/>
                  <a:pt x="1987293" y="3665189"/>
                  <a:pt x="1987293" y="3665189"/>
                </a:cubicBezTo>
                <a:cubicBezTo>
                  <a:pt x="1979371" y="3673122"/>
                  <a:pt x="1979371" y="3673122"/>
                  <a:pt x="1979371" y="3673122"/>
                </a:cubicBezTo>
                <a:cubicBezTo>
                  <a:pt x="1943719" y="3677089"/>
                  <a:pt x="1943719" y="3677089"/>
                  <a:pt x="1943719" y="3677089"/>
                </a:cubicBezTo>
                <a:cubicBezTo>
                  <a:pt x="1931835" y="3673122"/>
                  <a:pt x="1931835" y="3673122"/>
                  <a:pt x="1931835" y="3673122"/>
                </a:cubicBezTo>
                <a:cubicBezTo>
                  <a:pt x="1915990" y="3669155"/>
                  <a:pt x="1915990" y="3669155"/>
                  <a:pt x="1915990" y="3669155"/>
                </a:cubicBezTo>
                <a:cubicBezTo>
                  <a:pt x="1915990" y="3685022"/>
                  <a:pt x="1915990" y="3685022"/>
                  <a:pt x="1915990" y="3685022"/>
                </a:cubicBezTo>
                <a:cubicBezTo>
                  <a:pt x="1912028" y="3685022"/>
                  <a:pt x="1912028" y="3685022"/>
                  <a:pt x="1912028" y="3685022"/>
                </a:cubicBezTo>
                <a:cubicBezTo>
                  <a:pt x="1912028" y="3673122"/>
                  <a:pt x="1912028" y="3673122"/>
                  <a:pt x="1912028" y="3673122"/>
                </a:cubicBezTo>
                <a:cubicBezTo>
                  <a:pt x="1872415" y="3681055"/>
                  <a:pt x="1872415" y="3681055"/>
                  <a:pt x="1872415" y="3681055"/>
                </a:cubicBezTo>
                <a:cubicBezTo>
                  <a:pt x="1864492" y="3688989"/>
                  <a:pt x="1864492" y="3688989"/>
                  <a:pt x="1864492" y="3688989"/>
                </a:cubicBezTo>
                <a:cubicBezTo>
                  <a:pt x="1856570" y="3688989"/>
                  <a:pt x="1856570" y="3688989"/>
                  <a:pt x="1856570" y="3688989"/>
                </a:cubicBezTo>
                <a:cubicBezTo>
                  <a:pt x="1864492" y="3685022"/>
                  <a:pt x="1864492" y="3685022"/>
                  <a:pt x="1864492" y="3685022"/>
                </a:cubicBezTo>
                <a:lnTo>
                  <a:pt x="1860138" y="3682842"/>
                </a:lnTo>
                <a:lnTo>
                  <a:pt x="1860345" y="3680436"/>
                </a:lnTo>
                <a:cubicBezTo>
                  <a:pt x="1856817" y="3677089"/>
                  <a:pt x="1848647" y="3671139"/>
                  <a:pt x="1832802" y="3661222"/>
                </a:cubicBezTo>
                <a:cubicBezTo>
                  <a:pt x="1824879" y="3677089"/>
                  <a:pt x="1824879" y="3677089"/>
                  <a:pt x="1824879" y="3677089"/>
                </a:cubicBezTo>
                <a:cubicBezTo>
                  <a:pt x="1816956" y="3681055"/>
                  <a:pt x="1816956" y="3681055"/>
                  <a:pt x="1816956" y="3681055"/>
                </a:cubicBezTo>
                <a:cubicBezTo>
                  <a:pt x="1809034" y="3673122"/>
                  <a:pt x="1809034" y="3673122"/>
                  <a:pt x="1809034" y="3673122"/>
                </a:cubicBezTo>
                <a:cubicBezTo>
                  <a:pt x="1785266" y="3688989"/>
                  <a:pt x="1785266" y="3688989"/>
                  <a:pt x="1785266" y="3688989"/>
                </a:cubicBezTo>
                <a:cubicBezTo>
                  <a:pt x="1777343" y="3685022"/>
                  <a:pt x="1777343" y="3685022"/>
                  <a:pt x="1777343" y="3685022"/>
                </a:cubicBezTo>
                <a:cubicBezTo>
                  <a:pt x="1749614" y="3692955"/>
                  <a:pt x="1749614" y="3692955"/>
                  <a:pt x="1749614" y="3692955"/>
                </a:cubicBezTo>
                <a:cubicBezTo>
                  <a:pt x="1713962" y="3688989"/>
                  <a:pt x="1713962" y="3688989"/>
                  <a:pt x="1713962" y="3688989"/>
                </a:cubicBezTo>
                <a:lnTo>
                  <a:pt x="1703637" y="3696743"/>
                </a:lnTo>
                <a:lnTo>
                  <a:pt x="1699916" y="3695695"/>
                </a:lnTo>
                <a:lnTo>
                  <a:pt x="1700097" y="3695435"/>
                </a:lnTo>
                <a:lnTo>
                  <a:pt x="1698508" y="3695298"/>
                </a:lnTo>
                <a:lnTo>
                  <a:pt x="1690193" y="3692955"/>
                </a:lnTo>
                <a:cubicBezTo>
                  <a:pt x="1688213" y="3693947"/>
                  <a:pt x="1689698" y="3694443"/>
                  <a:pt x="1692174" y="3694753"/>
                </a:cubicBezTo>
                <a:lnTo>
                  <a:pt x="1698508" y="3695298"/>
                </a:lnTo>
                <a:lnTo>
                  <a:pt x="1699916" y="3695695"/>
                </a:lnTo>
                <a:lnTo>
                  <a:pt x="1699107" y="3696860"/>
                </a:lnTo>
                <a:cubicBezTo>
                  <a:pt x="1695640" y="3697666"/>
                  <a:pt x="1688213" y="3698905"/>
                  <a:pt x="1674348" y="3700889"/>
                </a:cubicBezTo>
                <a:lnTo>
                  <a:pt x="1665673" y="3692202"/>
                </a:lnTo>
                <a:lnTo>
                  <a:pt x="1667478" y="3689547"/>
                </a:lnTo>
                <a:cubicBezTo>
                  <a:pt x="1669149" y="3686014"/>
                  <a:pt x="1662464" y="3691964"/>
                  <a:pt x="1662464" y="3688989"/>
                </a:cubicBezTo>
                <a:cubicBezTo>
                  <a:pt x="1662464" y="3688989"/>
                  <a:pt x="1662464" y="3688989"/>
                  <a:pt x="1663950" y="3690476"/>
                </a:cubicBezTo>
                <a:lnTo>
                  <a:pt x="1665673" y="3692202"/>
                </a:lnTo>
                <a:lnTo>
                  <a:pt x="1662464" y="3696922"/>
                </a:lnTo>
                <a:cubicBezTo>
                  <a:pt x="1662464" y="3692955"/>
                  <a:pt x="1662464" y="3692955"/>
                  <a:pt x="1662464" y="3692955"/>
                </a:cubicBezTo>
                <a:cubicBezTo>
                  <a:pt x="1650580" y="3696922"/>
                  <a:pt x="1650580" y="3696922"/>
                  <a:pt x="1650580" y="3696922"/>
                </a:cubicBezTo>
                <a:cubicBezTo>
                  <a:pt x="1650580" y="3704855"/>
                  <a:pt x="1650580" y="3704855"/>
                  <a:pt x="1650580" y="3704855"/>
                </a:cubicBezTo>
                <a:cubicBezTo>
                  <a:pt x="1614928" y="3700889"/>
                  <a:pt x="1614928" y="3700889"/>
                  <a:pt x="1614928" y="3700889"/>
                </a:cubicBezTo>
                <a:cubicBezTo>
                  <a:pt x="1634735" y="3692955"/>
                  <a:pt x="1634735" y="3692955"/>
                  <a:pt x="1634735" y="3692955"/>
                </a:cubicBezTo>
                <a:cubicBezTo>
                  <a:pt x="1630773" y="3688989"/>
                  <a:pt x="1654541" y="3700889"/>
                  <a:pt x="1626812" y="3685022"/>
                </a:cubicBezTo>
                <a:lnTo>
                  <a:pt x="1609854" y="3691814"/>
                </a:lnTo>
                <a:lnTo>
                  <a:pt x="1608197" y="3691220"/>
                </a:lnTo>
                <a:cubicBezTo>
                  <a:pt x="1602982" y="3689547"/>
                  <a:pt x="1596112" y="3687501"/>
                  <a:pt x="1587199" y="3685022"/>
                </a:cubicBezTo>
                <a:cubicBezTo>
                  <a:pt x="1583237" y="3692955"/>
                  <a:pt x="1583237" y="3692955"/>
                  <a:pt x="1583237" y="3692955"/>
                </a:cubicBezTo>
                <a:cubicBezTo>
                  <a:pt x="1579276" y="3700889"/>
                  <a:pt x="1579276" y="3700889"/>
                  <a:pt x="1579276" y="3700889"/>
                </a:cubicBezTo>
                <a:cubicBezTo>
                  <a:pt x="1587199" y="3704855"/>
                  <a:pt x="1587199" y="3704855"/>
                  <a:pt x="1587199" y="3704855"/>
                </a:cubicBezTo>
                <a:cubicBezTo>
                  <a:pt x="1539663" y="3704855"/>
                  <a:pt x="1539663" y="3704855"/>
                  <a:pt x="1539663" y="3704855"/>
                </a:cubicBezTo>
                <a:lnTo>
                  <a:pt x="1544800" y="3699711"/>
                </a:lnTo>
                <a:lnTo>
                  <a:pt x="1546100" y="3702376"/>
                </a:lnTo>
                <a:cubicBezTo>
                  <a:pt x="1547833" y="3702624"/>
                  <a:pt x="1550185" y="3702252"/>
                  <a:pt x="1551114" y="3701323"/>
                </a:cubicBezTo>
                <a:lnTo>
                  <a:pt x="1548467" y="3698022"/>
                </a:lnTo>
                <a:lnTo>
                  <a:pt x="1559469" y="3692955"/>
                </a:lnTo>
                <a:cubicBezTo>
                  <a:pt x="1539663" y="3688989"/>
                  <a:pt x="1539663" y="3688989"/>
                  <a:pt x="1539663" y="3688989"/>
                </a:cubicBezTo>
                <a:cubicBezTo>
                  <a:pt x="1535701" y="3692955"/>
                  <a:pt x="1535701" y="3692955"/>
                  <a:pt x="1535701" y="3692955"/>
                </a:cubicBezTo>
                <a:cubicBezTo>
                  <a:pt x="1531740" y="3688989"/>
                  <a:pt x="1531740" y="3688989"/>
                  <a:pt x="1531740" y="3688989"/>
                </a:cubicBezTo>
                <a:cubicBezTo>
                  <a:pt x="1523817" y="3692955"/>
                  <a:pt x="1523817" y="3692955"/>
                  <a:pt x="1523817" y="3692955"/>
                </a:cubicBezTo>
                <a:cubicBezTo>
                  <a:pt x="1524808" y="3694939"/>
                  <a:pt x="1522084" y="3696178"/>
                  <a:pt x="1518371" y="3697046"/>
                </a:cubicBezTo>
                <a:lnTo>
                  <a:pt x="1514297" y="3697711"/>
                </a:lnTo>
                <a:lnTo>
                  <a:pt x="1503020" y="3693947"/>
                </a:lnTo>
                <a:cubicBezTo>
                  <a:pt x="1500049" y="3692955"/>
                  <a:pt x="1500049" y="3692955"/>
                  <a:pt x="1500049" y="3692955"/>
                </a:cubicBezTo>
                <a:cubicBezTo>
                  <a:pt x="1490146" y="3696922"/>
                  <a:pt x="1485194" y="3698905"/>
                  <a:pt x="1482719" y="3699897"/>
                </a:cubicBezTo>
                <a:lnTo>
                  <a:pt x="1481893" y="3700228"/>
                </a:lnTo>
                <a:lnTo>
                  <a:pt x="1480738" y="3697914"/>
                </a:lnTo>
                <a:cubicBezTo>
                  <a:pt x="1480243" y="3696922"/>
                  <a:pt x="1480243" y="3696922"/>
                  <a:pt x="1480243" y="3696922"/>
                </a:cubicBezTo>
                <a:lnTo>
                  <a:pt x="1478828" y="3701172"/>
                </a:lnTo>
                <a:lnTo>
                  <a:pt x="1477767" y="3701385"/>
                </a:lnTo>
                <a:lnTo>
                  <a:pt x="1478607" y="3701837"/>
                </a:lnTo>
                <a:lnTo>
                  <a:pt x="1476777" y="3707335"/>
                </a:lnTo>
                <a:cubicBezTo>
                  <a:pt x="1476282" y="3708822"/>
                  <a:pt x="1476282" y="3708822"/>
                  <a:pt x="1476282" y="3708822"/>
                </a:cubicBezTo>
                <a:cubicBezTo>
                  <a:pt x="1472320" y="3704855"/>
                  <a:pt x="1472320" y="3704855"/>
                  <a:pt x="1472320" y="3704855"/>
                </a:cubicBezTo>
                <a:cubicBezTo>
                  <a:pt x="1464398" y="3712789"/>
                  <a:pt x="1464398" y="3712789"/>
                  <a:pt x="1464398" y="3712789"/>
                </a:cubicBezTo>
                <a:cubicBezTo>
                  <a:pt x="1464398" y="3712789"/>
                  <a:pt x="1456475" y="3720722"/>
                  <a:pt x="1464398" y="3708822"/>
                </a:cubicBezTo>
                <a:cubicBezTo>
                  <a:pt x="1460436" y="3704855"/>
                  <a:pt x="1460436" y="3704855"/>
                  <a:pt x="1460436" y="3704855"/>
                </a:cubicBezTo>
                <a:cubicBezTo>
                  <a:pt x="1428746" y="3712789"/>
                  <a:pt x="1428746" y="3712789"/>
                  <a:pt x="1428746" y="3712789"/>
                </a:cubicBezTo>
                <a:cubicBezTo>
                  <a:pt x="1432707" y="3704855"/>
                  <a:pt x="1432707" y="3704855"/>
                  <a:pt x="1432707" y="3704855"/>
                </a:cubicBezTo>
                <a:cubicBezTo>
                  <a:pt x="1424784" y="3702872"/>
                  <a:pt x="1420823" y="3701880"/>
                  <a:pt x="1418842" y="3701385"/>
                </a:cubicBezTo>
                <a:lnTo>
                  <a:pt x="1417907" y="3701150"/>
                </a:lnTo>
                <a:lnTo>
                  <a:pt x="1424661" y="3699215"/>
                </a:lnTo>
                <a:cubicBezTo>
                  <a:pt x="1433202" y="3696426"/>
                  <a:pt x="1413891" y="3700889"/>
                  <a:pt x="1416862" y="3700889"/>
                </a:cubicBezTo>
                <a:lnTo>
                  <a:pt x="1417907" y="3701150"/>
                </a:lnTo>
                <a:lnTo>
                  <a:pt x="1404978" y="3704855"/>
                </a:lnTo>
                <a:cubicBezTo>
                  <a:pt x="1401016" y="3704855"/>
                  <a:pt x="1401016" y="3704855"/>
                  <a:pt x="1401016" y="3704855"/>
                </a:cubicBezTo>
                <a:cubicBezTo>
                  <a:pt x="1381210" y="3708822"/>
                  <a:pt x="1381210" y="3708822"/>
                  <a:pt x="1381210" y="3708822"/>
                </a:cubicBezTo>
                <a:cubicBezTo>
                  <a:pt x="1369326" y="3708822"/>
                  <a:pt x="1369326" y="3708822"/>
                  <a:pt x="1369326" y="3708822"/>
                </a:cubicBezTo>
                <a:cubicBezTo>
                  <a:pt x="1369326" y="3720722"/>
                  <a:pt x="1369326" y="3720722"/>
                  <a:pt x="1369326" y="3720722"/>
                </a:cubicBezTo>
                <a:lnTo>
                  <a:pt x="1367173" y="3722964"/>
                </a:lnTo>
                <a:lnTo>
                  <a:pt x="1349519" y="3712789"/>
                </a:lnTo>
                <a:cubicBezTo>
                  <a:pt x="1345558" y="3720722"/>
                  <a:pt x="1345558" y="3720722"/>
                  <a:pt x="1345558" y="3720722"/>
                </a:cubicBezTo>
                <a:cubicBezTo>
                  <a:pt x="1317828" y="3708822"/>
                  <a:pt x="1317828" y="3708822"/>
                  <a:pt x="1317828" y="3708822"/>
                </a:cubicBezTo>
                <a:cubicBezTo>
                  <a:pt x="1337635" y="3708822"/>
                  <a:pt x="1337635" y="3708822"/>
                  <a:pt x="1337635" y="3708822"/>
                </a:cubicBezTo>
                <a:cubicBezTo>
                  <a:pt x="1337635" y="3696922"/>
                  <a:pt x="1337635" y="3696922"/>
                  <a:pt x="1337635" y="3696922"/>
                </a:cubicBezTo>
                <a:cubicBezTo>
                  <a:pt x="1341596" y="3692955"/>
                  <a:pt x="1325751" y="3696922"/>
                  <a:pt x="1345558" y="3692955"/>
                </a:cubicBezTo>
                <a:cubicBezTo>
                  <a:pt x="1337635" y="3692955"/>
                  <a:pt x="1337635" y="3692955"/>
                  <a:pt x="1337635" y="3692955"/>
                </a:cubicBezTo>
                <a:cubicBezTo>
                  <a:pt x="1321790" y="3704855"/>
                  <a:pt x="1321790" y="3704855"/>
                  <a:pt x="1321790" y="3704855"/>
                </a:cubicBezTo>
                <a:cubicBezTo>
                  <a:pt x="1290099" y="3700889"/>
                  <a:pt x="1290099" y="3700889"/>
                  <a:pt x="1290099" y="3700889"/>
                </a:cubicBezTo>
                <a:cubicBezTo>
                  <a:pt x="1274254" y="3704855"/>
                  <a:pt x="1274254" y="3704855"/>
                  <a:pt x="1274254" y="3704855"/>
                </a:cubicBezTo>
                <a:cubicBezTo>
                  <a:pt x="1309906" y="3700889"/>
                  <a:pt x="1242563" y="3716755"/>
                  <a:pt x="1305944" y="3708822"/>
                </a:cubicBezTo>
                <a:cubicBezTo>
                  <a:pt x="1298022" y="3716755"/>
                  <a:pt x="1298022" y="3716755"/>
                  <a:pt x="1298022" y="3716755"/>
                </a:cubicBezTo>
                <a:lnTo>
                  <a:pt x="1298631" y="3718586"/>
                </a:lnTo>
                <a:lnTo>
                  <a:pt x="1292080" y="3720226"/>
                </a:lnTo>
                <a:cubicBezTo>
                  <a:pt x="1290099" y="3720722"/>
                  <a:pt x="1290099" y="3720722"/>
                  <a:pt x="1290099" y="3720722"/>
                </a:cubicBezTo>
                <a:cubicBezTo>
                  <a:pt x="1282176" y="3724689"/>
                  <a:pt x="1282176" y="3724689"/>
                  <a:pt x="1282176" y="3724689"/>
                </a:cubicBezTo>
                <a:cubicBezTo>
                  <a:pt x="1294060" y="3732622"/>
                  <a:pt x="1294060" y="3732622"/>
                  <a:pt x="1294060" y="3732622"/>
                </a:cubicBezTo>
                <a:cubicBezTo>
                  <a:pt x="1258408" y="3744522"/>
                  <a:pt x="1258408" y="3744522"/>
                  <a:pt x="1258408" y="3744522"/>
                </a:cubicBezTo>
                <a:cubicBezTo>
                  <a:pt x="1242563" y="3740555"/>
                  <a:pt x="1242563" y="3740555"/>
                  <a:pt x="1242563" y="3740555"/>
                </a:cubicBezTo>
                <a:cubicBezTo>
                  <a:pt x="1254447" y="3736588"/>
                  <a:pt x="1254447" y="3736588"/>
                  <a:pt x="1254447" y="3736588"/>
                </a:cubicBezTo>
                <a:cubicBezTo>
                  <a:pt x="1238602" y="3728655"/>
                  <a:pt x="1238602" y="3728655"/>
                  <a:pt x="1238602" y="3728655"/>
                </a:cubicBezTo>
                <a:cubicBezTo>
                  <a:pt x="1222756" y="3736588"/>
                  <a:pt x="1222756" y="3736588"/>
                  <a:pt x="1222756" y="3736588"/>
                </a:cubicBezTo>
                <a:cubicBezTo>
                  <a:pt x="1218795" y="3744522"/>
                  <a:pt x="1218795" y="3744522"/>
                  <a:pt x="1218795" y="3744522"/>
                </a:cubicBezTo>
                <a:cubicBezTo>
                  <a:pt x="1206911" y="3756422"/>
                  <a:pt x="1206911" y="3756422"/>
                  <a:pt x="1206911" y="3756422"/>
                </a:cubicBezTo>
                <a:cubicBezTo>
                  <a:pt x="1210872" y="3764355"/>
                  <a:pt x="1210872" y="3764355"/>
                  <a:pt x="1210872" y="3764355"/>
                </a:cubicBezTo>
                <a:cubicBezTo>
                  <a:pt x="1214834" y="3768322"/>
                  <a:pt x="1214834" y="3768322"/>
                  <a:pt x="1214834" y="3768322"/>
                </a:cubicBezTo>
                <a:cubicBezTo>
                  <a:pt x="1222756" y="3760388"/>
                  <a:pt x="1222756" y="3760388"/>
                  <a:pt x="1222756" y="3760388"/>
                </a:cubicBezTo>
                <a:cubicBezTo>
                  <a:pt x="1238602" y="3760388"/>
                  <a:pt x="1238602" y="3760388"/>
                  <a:pt x="1238602" y="3760388"/>
                </a:cubicBezTo>
                <a:cubicBezTo>
                  <a:pt x="1234640" y="3764355"/>
                  <a:pt x="1234640" y="3764355"/>
                  <a:pt x="1234640" y="3764355"/>
                </a:cubicBezTo>
                <a:cubicBezTo>
                  <a:pt x="1238602" y="3772288"/>
                  <a:pt x="1238602" y="3772288"/>
                  <a:pt x="1238602" y="3772288"/>
                </a:cubicBezTo>
                <a:cubicBezTo>
                  <a:pt x="1230679" y="3776255"/>
                  <a:pt x="1230679" y="3776255"/>
                  <a:pt x="1230679" y="3776255"/>
                </a:cubicBezTo>
                <a:cubicBezTo>
                  <a:pt x="1242563" y="3784188"/>
                  <a:pt x="1242563" y="3784188"/>
                  <a:pt x="1242563" y="3784188"/>
                </a:cubicBezTo>
                <a:cubicBezTo>
                  <a:pt x="1246524" y="3792122"/>
                  <a:pt x="1246524" y="3792122"/>
                  <a:pt x="1246524" y="3792122"/>
                </a:cubicBezTo>
                <a:cubicBezTo>
                  <a:pt x="1254447" y="3788155"/>
                  <a:pt x="1254447" y="3788155"/>
                  <a:pt x="1254447" y="3788155"/>
                </a:cubicBezTo>
                <a:cubicBezTo>
                  <a:pt x="1250486" y="3784188"/>
                  <a:pt x="1250486" y="3784188"/>
                  <a:pt x="1250486" y="3784188"/>
                </a:cubicBezTo>
                <a:cubicBezTo>
                  <a:pt x="1270292" y="3768322"/>
                  <a:pt x="1270292" y="3768322"/>
                  <a:pt x="1270292" y="3768322"/>
                </a:cubicBezTo>
                <a:cubicBezTo>
                  <a:pt x="1282176" y="3772288"/>
                  <a:pt x="1282176" y="3772288"/>
                  <a:pt x="1282176" y="3772288"/>
                </a:cubicBezTo>
                <a:lnTo>
                  <a:pt x="1287666" y="3758546"/>
                </a:lnTo>
                <a:lnTo>
                  <a:pt x="1309906" y="3764355"/>
                </a:lnTo>
                <a:cubicBezTo>
                  <a:pt x="1325751" y="3768322"/>
                  <a:pt x="1301983" y="3760388"/>
                  <a:pt x="1321790" y="3756422"/>
                </a:cubicBezTo>
                <a:cubicBezTo>
                  <a:pt x="1329712" y="3760388"/>
                  <a:pt x="1329712" y="3760388"/>
                  <a:pt x="1329712" y="3760388"/>
                </a:cubicBezTo>
                <a:cubicBezTo>
                  <a:pt x="1321790" y="3768322"/>
                  <a:pt x="1321790" y="3768322"/>
                  <a:pt x="1321790" y="3768322"/>
                </a:cubicBezTo>
                <a:cubicBezTo>
                  <a:pt x="1333674" y="3780222"/>
                  <a:pt x="1333674" y="3780222"/>
                  <a:pt x="1333674" y="3780222"/>
                </a:cubicBezTo>
                <a:cubicBezTo>
                  <a:pt x="1353480" y="3776255"/>
                  <a:pt x="1353480" y="3776255"/>
                  <a:pt x="1353480" y="3776255"/>
                </a:cubicBezTo>
                <a:cubicBezTo>
                  <a:pt x="1377248" y="3776255"/>
                  <a:pt x="1377248" y="3776255"/>
                  <a:pt x="1377248" y="3776255"/>
                </a:cubicBezTo>
                <a:cubicBezTo>
                  <a:pt x="1377248" y="3780222"/>
                  <a:pt x="1377248" y="3780222"/>
                  <a:pt x="1377248" y="3780222"/>
                </a:cubicBezTo>
                <a:cubicBezTo>
                  <a:pt x="1349519" y="3792122"/>
                  <a:pt x="1349519" y="3792122"/>
                  <a:pt x="1349519" y="3792122"/>
                </a:cubicBezTo>
                <a:cubicBezTo>
                  <a:pt x="1337635" y="3815922"/>
                  <a:pt x="1337635" y="3815922"/>
                  <a:pt x="1337635" y="3815922"/>
                </a:cubicBezTo>
                <a:cubicBezTo>
                  <a:pt x="1298022" y="3815922"/>
                  <a:pt x="1298022" y="3815922"/>
                  <a:pt x="1298022" y="3815922"/>
                </a:cubicBezTo>
                <a:cubicBezTo>
                  <a:pt x="1298022" y="3811955"/>
                  <a:pt x="1298022" y="3811955"/>
                  <a:pt x="1298022" y="3811955"/>
                </a:cubicBezTo>
                <a:cubicBezTo>
                  <a:pt x="1309906" y="3811955"/>
                  <a:pt x="1309906" y="3811955"/>
                  <a:pt x="1309906" y="3811955"/>
                </a:cubicBezTo>
                <a:cubicBezTo>
                  <a:pt x="1301983" y="3804022"/>
                  <a:pt x="1301983" y="3804022"/>
                  <a:pt x="1301983" y="3804022"/>
                </a:cubicBezTo>
                <a:cubicBezTo>
                  <a:pt x="1274254" y="3804022"/>
                  <a:pt x="1274254" y="3804022"/>
                  <a:pt x="1274254" y="3804022"/>
                </a:cubicBezTo>
                <a:cubicBezTo>
                  <a:pt x="1270292" y="3800055"/>
                  <a:pt x="1270292" y="3800055"/>
                  <a:pt x="1270292" y="3800055"/>
                </a:cubicBezTo>
                <a:cubicBezTo>
                  <a:pt x="1258408" y="3804022"/>
                  <a:pt x="1258408" y="3804022"/>
                  <a:pt x="1258408" y="3804022"/>
                </a:cubicBezTo>
                <a:cubicBezTo>
                  <a:pt x="1266331" y="3815922"/>
                  <a:pt x="1266331" y="3815922"/>
                  <a:pt x="1266331" y="3815922"/>
                </a:cubicBezTo>
                <a:cubicBezTo>
                  <a:pt x="1254447" y="3819888"/>
                  <a:pt x="1254447" y="3819888"/>
                  <a:pt x="1254447" y="3819888"/>
                </a:cubicBezTo>
                <a:cubicBezTo>
                  <a:pt x="1262370" y="3823855"/>
                  <a:pt x="1262370" y="3823855"/>
                  <a:pt x="1262370" y="3823855"/>
                </a:cubicBezTo>
                <a:cubicBezTo>
                  <a:pt x="1262370" y="3831788"/>
                  <a:pt x="1262370" y="3831788"/>
                  <a:pt x="1262370" y="3831788"/>
                </a:cubicBezTo>
                <a:cubicBezTo>
                  <a:pt x="1250486" y="3835755"/>
                  <a:pt x="1250486" y="3835755"/>
                  <a:pt x="1250486" y="3835755"/>
                </a:cubicBezTo>
                <a:lnTo>
                  <a:pt x="1247075" y="3832340"/>
                </a:lnTo>
                <a:lnTo>
                  <a:pt x="1250718" y="3832710"/>
                </a:lnTo>
                <a:cubicBezTo>
                  <a:pt x="1253642" y="3830549"/>
                  <a:pt x="1251971" y="3819393"/>
                  <a:pt x="1238602" y="3788155"/>
                </a:cubicBezTo>
                <a:cubicBezTo>
                  <a:pt x="1234640" y="3788155"/>
                  <a:pt x="1234640" y="3788155"/>
                  <a:pt x="1234640" y="3788155"/>
                </a:cubicBezTo>
                <a:cubicBezTo>
                  <a:pt x="1222756" y="3796088"/>
                  <a:pt x="1222756" y="3796088"/>
                  <a:pt x="1222756" y="3796088"/>
                </a:cubicBezTo>
                <a:cubicBezTo>
                  <a:pt x="1210872" y="3784188"/>
                  <a:pt x="1210872" y="3784188"/>
                  <a:pt x="1210872" y="3784188"/>
                </a:cubicBezTo>
                <a:cubicBezTo>
                  <a:pt x="1198988" y="3788155"/>
                  <a:pt x="1198988" y="3788155"/>
                  <a:pt x="1198988" y="3788155"/>
                </a:cubicBezTo>
                <a:cubicBezTo>
                  <a:pt x="1187104" y="3800055"/>
                  <a:pt x="1187104" y="3800055"/>
                  <a:pt x="1187104" y="3800055"/>
                </a:cubicBezTo>
                <a:cubicBezTo>
                  <a:pt x="1187104" y="3804022"/>
                  <a:pt x="1171259" y="3800055"/>
                  <a:pt x="1191066" y="3807988"/>
                </a:cubicBezTo>
                <a:cubicBezTo>
                  <a:pt x="1183143" y="3807988"/>
                  <a:pt x="1183143" y="3807988"/>
                  <a:pt x="1183143" y="3807988"/>
                </a:cubicBezTo>
                <a:cubicBezTo>
                  <a:pt x="1187104" y="3815922"/>
                  <a:pt x="1187104" y="3815922"/>
                  <a:pt x="1187104" y="3815922"/>
                </a:cubicBezTo>
                <a:cubicBezTo>
                  <a:pt x="1183143" y="3827822"/>
                  <a:pt x="1183143" y="3827822"/>
                  <a:pt x="1183143" y="3827822"/>
                </a:cubicBezTo>
                <a:cubicBezTo>
                  <a:pt x="1171259" y="3823855"/>
                  <a:pt x="1171259" y="3823855"/>
                  <a:pt x="1171259" y="3823855"/>
                </a:cubicBezTo>
                <a:cubicBezTo>
                  <a:pt x="1167298" y="3811955"/>
                  <a:pt x="1167298" y="3811955"/>
                  <a:pt x="1167298" y="3811955"/>
                </a:cubicBezTo>
                <a:cubicBezTo>
                  <a:pt x="1171259" y="3800055"/>
                  <a:pt x="1171259" y="3800055"/>
                  <a:pt x="1171259" y="3800055"/>
                </a:cubicBezTo>
                <a:cubicBezTo>
                  <a:pt x="1167298" y="3788155"/>
                  <a:pt x="1167298" y="3788155"/>
                  <a:pt x="1167298" y="3788155"/>
                </a:cubicBezTo>
                <a:cubicBezTo>
                  <a:pt x="1159375" y="3780222"/>
                  <a:pt x="1159375" y="3780222"/>
                  <a:pt x="1159375" y="3780222"/>
                </a:cubicBezTo>
                <a:cubicBezTo>
                  <a:pt x="1135607" y="3784188"/>
                  <a:pt x="1135607" y="3784188"/>
                  <a:pt x="1135607" y="3784188"/>
                </a:cubicBezTo>
                <a:cubicBezTo>
                  <a:pt x="1123723" y="3792122"/>
                  <a:pt x="1123723" y="3792122"/>
                  <a:pt x="1123723" y="3792122"/>
                </a:cubicBezTo>
                <a:lnTo>
                  <a:pt x="1113382" y="3774864"/>
                </a:lnTo>
                <a:lnTo>
                  <a:pt x="1123723" y="3768322"/>
                </a:lnTo>
                <a:cubicBezTo>
                  <a:pt x="1123723" y="3776255"/>
                  <a:pt x="1123723" y="3776255"/>
                  <a:pt x="1123723" y="3776255"/>
                </a:cubicBezTo>
                <a:cubicBezTo>
                  <a:pt x="1131646" y="3784188"/>
                  <a:pt x="1131646" y="3784188"/>
                  <a:pt x="1131646" y="3784188"/>
                </a:cubicBezTo>
                <a:lnTo>
                  <a:pt x="1132548" y="3783284"/>
                </a:lnTo>
                <a:lnTo>
                  <a:pt x="1132884" y="3783507"/>
                </a:lnTo>
                <a:cubicBezTo>
                  <a:pt x="1137340" y="3783197"/>
                  <a:pt x="1145510" y="3781214"/>
                  <a:pt x="1159375" y="3776255"/>
                </a:cubicBezTo>
                <a:lnTo>
                  <a:pt x="1154616" y="3771490"/>
                </a:lnTo>
                <a:lnTo>
                  <a:pt x="1175220" y="3768322"/>
                </a:lnTo>
                <a:cubicBezTo>
                  <a:pt x="1187104" y="3752455"/>
                  <a:pt x="1187104" y="3752455"/>
                  <a:pt x="1187104" y="3752455"/>
                </a:cubicBezTo>
                <a:cubicBezTo>
                  <a:pt x="1202950" y="3752455"/>
                  <a:pt x="1202950" y="3752455"/>
                  <a:pt x="1202950" y="3752455"/>
                </a:cubicBezTo>
                <a:cubicBezTo>
                  <a:pt x="1206911" y="3748488"/>
                  <a:pt x="1206911" y="3748488"/>
                  <a:pt x="1206911" y="3748488"/>
                </a:cubicBezTo>
                <a:cubicBezTo>
                  <a:pt x="1187104" y="3744522"/>
                  <a:pt x="1187104" y="3744522"/>
                  <a:pt x="1187104" y="3744522"/>
                </a:cubicBezTo>
                <a:cubicBezTo>
                  <a:pt x="1202950" y="3736588"/>
                  <a:pt x="1202950" y="3736588"/>
                  <a:pt x="1202950" y="3736588"/>
                </a:cubicBezTo>
                <a:cubicBezTo>
                  <a:pt x="1242563" y="3720722"/>
                  <a:pt x="1242563" y="3720722"/>
                  <a:pt x="1242563" y="3720722"/>
                </a:cubicBezTo>
                <a:cubicBezTo>
                  <a:pt x="1222756" y="3716755"/>
                  <a:pt x="1222756" y="3716755"/>
                  <a:pt x="1222756" y="3716755"/>
                </a:cubicBezTo>
                <a:cubicBezTo>
                  <a:pt x="1226718" y="3704855"/>
                  <a:pt x="1226718" y="3704855"/>
                  <a:pt x="1226718" y="3704855"/>
                </a:cubicBezTo>
                <a:cubicBezTo>
                  <a:pt x="1238602" y="3700889"/>
                  <a:pt x="1238602" y="3700889"/>
                  <a:pt x="1238602" y="3700889"/>
                </a:cubicBezTo>
                <a:cubicBezTo>
                  <a:pt x="1258408" y="3692955"/>
                  <a:pt x="1258408" y="3692955"/>
                  <a:pt x="1258408" y="3692955"/>
                </a:cubicBezTo>
                <a:cubicBezTo>
                  <a:pt x="1254447" y="3677089"/>
                  <a:pt x="1254447" y="3677089"/>
                  <a:pt x="1254447" y="3677089"/>
                </a:cubicBezTo>
                <a:cubicBezTo>
                  <a:pt x="1266331" y="3673122"/>
                  <a:pt x="1266331" y="3673122"/>
                  <a:pt x="1266331" y="3673122"/>
                </a:cubicBezTo>
                <a:cubicBezTo>
                  <a:pt x="1274254" y="3681055"/>
                  <a:pt x="1274254" y="3681055"/>
                  <a:pt x="1274254" y="3681055"/>
                </a:cubicBezTo>
                <a:cubicBezTo>
                  <a:pt x="1305944" y="3669155"/>
                  <a:pt x="1305944" y="3669155"/>
                  <a:pt x="1305944" y="3669155"/>
                </a:cubicBezTo>
                <a:cubicBezTo>
                  <a:pt x="1305944" y="3673122"/>
                  <a:pt x="1258408" y="3681055"/>
                  <a:pt x="1329712" y="3673122"/>
                </a:cubicBezTo>
                <a:lnTo>
                  <a:pt x="1327149" y="3667989"/>
                </a:lnTo>
                <a:lnTo>
                  <a:pt x="1329712" y="3661222"/>
                </a:lnTo>
                <a:cubicBezTo>
                  <a:pt x="1309906" y="3665189"/>
                  <a:pt x="1309906" y="3665189"/>
                  <a:pt x="1309906" y="3665189"/>
                </a:cubicBezTo>
                <a:cubicBezTo>
                  <a:pt x="1309906" y="3653289"/>
                  <a:pt x="1309906" y="3653289"/>
                  <a:pt x="1309906" y="3653289"/>
                </a:cubicBezTo>
                <a:cubicBezTo>
                  <a:pt x="1321790" y="3653289"/>
                  <a:pt x="1321790" y="3653289"/>
                  <a:pt x="1321790" y="3653289"/>
                </a:cubicBezTo>
                <a:cubicBezTo>
                  <a:pt x="1321790" y="3645355"/>
                  <a:pt x="1321790" y="3645355"/>
                  <a:pt x="1321790" y="3645355"/>
                </a:cubicBezTo>
                <a:cubicBezTo>
                  <a:pt x="1325751" y="3641389"/>
                  <a:pt x="1325751" y="3641389"/>
                  <a:pt x="1325751" y="3641389"/>
                </a:cubicBezTo>
                <a:cubicBezTo>
                  <a:pt x="1321790" y="3633455"/>
                  <a:pt x="1321790" y="3633455"/>
                  <a:pt x="1321790" y="3633455"/>
                </a:cubicBezTo>
                <a:cubicBezTo>
                  <a:pt x="1305944" y="3633455"/>
                  <a:pt x="1305944" y="3633455"/>
                  <a:pt x="1305944" y="3633455"/>
                </a:cubicBezTo>
                <a:cubicBezTo>
                  <a:pt x="1309906" y="3625522"/>
                  <a:pt x="1309906" y="3625522"/>
                  <a:pt x="1309906" y="3625522"/>
                </a:cubicBezTo>
                <a:cubicBezTo>
                  <a:pt x="1303964" y="3619572"/>
                  <a:pt x="1299507" y="3615110"/>
                  <a:pt x="1296165" y="3611763"/>
                </a:cubicBezTo>
                <a:lnTo>
                  <a:pt x="1289781" y="3605370"/>
                </a:lnTo>
                <a:lnTo>
                  <a:pt x="1290594" y="3605069"/>
                </a:lnTo>
                <a:cubicBezTo>
                  <a:pt x="1295793" y="3601722"/>
                  <a:pt x="1283167" y="3601722"/>
                  <a:pt x="1286138" y="3601722"/>
                </a:cubicBezTo>
                <a:cubicBezTo>
                  <a:pt x="1286138" y="3601722"/>
                  <a:pt x="1286138" y="3601722"/>
                  <a:pt x="1289109" y="3604697"/>
                </a:cubicBezTo>
                <a:lnTo>
                  <a:pt x="1289781" y="3605370"/>
                </a:lnTo>
                <a:lnTo>
                  <a:pt x="1278215" y="3609656"/>
                </a:lnTo>
                <a:cubicBezTo>
                  <a:pt x="1282176" y="3601722"/>
                  <a:pt x="1282176" y="3601722"/>
                  <a:pt x="1282176" y="3601722"/>
                </a:cubicBezTo>
                <a:cubicBezTo>
                  <a:pt x="1254447" y="3593789"/>
                  <a:pt x="1254447" y="3593789"/>
                  <a:pt x="1254447" y="3593789"/>
                </a:cubicBezTo>
                <a:cubicBezTo>
                  <a:pt x="1246524" y="3605689"/>
                  <a:pt x="1246524" y="3605689"/>
                  <a:pt x="1246524" y="3605689"/>
                </a:cubicBezTo>
                <a:cubicBezTo>
                  <a:pt x="1238602" y="3597756"/>
                  <a:pt x="1238602" y="3597756"/>
                  <a:pt x="1238602" y="3597756"/>
                </a:cubicBezTo>
                <a:cubicBezTo>
                  <a:pt x="1242563" y="3597756"/>
                  <a:pt x="1242563" y="3609656"/>
                  <a:pt x="1246524" y="3593789"/>
                </a:cubicBezTo>
                <a:cubicBezTo>
                  <a:pt x="1234640" y="3593789"/>
                  <a:pt x="1234640" y="3593789"/>
                  <a:pt x="1234640" y="3593789"/>
                </a:cubicBezTo>
                <a:cubicBezTo>
                  <a:pt x="1234640" y="3597756"/>
                  <a:pt x="1222756" y="3597756"/>
                  <a:pt x="1226718" y="3601722"/>
                </a:cubicBezTo>
                <a:cubicBezTo>
                  <a:pt x="1222756" y="3609656"/>
                  <a:pt x="1222756" y="3609656"/>
                  <a:pt x="1222756" y="3609656"/>
                </a:cubicBezTo>
                <a:cubicBezTo>
                  <a:pt x="1222756" y="3597756"/>
                  <a:pt x="1222756" y="3597756"/>
                  <a:pt x="1222756" y="3597756"/>
                </a:cubicBezTo>
                <a:cubicBezTo>
                  <a:pt x="1198988" y="3589822"/>
                  <a:pt x="1198988" y="3589822"/>
                  <a:pt x="1198988" y="3589822"/>
                </a:cubicBezTo>
                <a:cubicBezTo>
                  <a:pt x="1195027" y="3605689"/>
                  <a:pt x="1183143" y="3581889"/>
                  <a:pt x="1171259" y="3605689"/>
                </a:cubicBezTo>
                <a:cubicBezTo>
                  <a:pt x="1163336" y="3601722"/>
                  <a:pt x="1163336" y="3601722"/>
                  <a:pt x="1163336" y="3601722"/>
                </a:cubicBezTo>
                <a:cubicBezTo>
                  <a:pt x="1147491" y="3617589"/>
                  <a:pt x="1147491" y="3617589"/>
                  <a:pt x="1147491" y="3617589"/>
                </a:cubicBezTo>
                <a:cubicBezTo>
                  <a:pt x="1135607" y="3615606"/>
                  <a:pt x="1129665" y="3614614"/>
                  <a:pt x="1126694" y="3614118"/>
                </a:cubicBezTo>
                <a:lnTo>
                  <a:pt x="1124688" y="3613783"/>
                </a:lnTo>
                <a:lnTo>
                  <a:pt x="1125175" y="3613622"/>
                </a:lnTo>
                <a:lnTo>
                  <a:pt x="1130655" y="3613622"/>
                </a:lnTo>
                <a:cubicBezTo>
                  <a:pt x="1131646" y="3613622"/>
                  <a:pt x="1131646" y="3613622"/>
                  <a:pt x="1131646" y="3613622"/>
                </a:cubicBezTo>
                <a:lnTo>
                  <a:pt x="1131646" y="3611484"/>
                </a:lnTo>
                <a:lnTo>
                  <a:pt x="1134083" y="3610678"/>
                </a:lnTo>
                <a:cubicBezTo>
                  <a:pt x="1139506" y="3608602"/>
                  <a:pt x="1146501" y="3605689"/>
                  <a:pt x="1155414" y="3601722"/>
                </a:cubicBezTo>
                <a:cubicBezTo>
                  <a:pt x="1147491" y="3593789"/>
                  <a:pt x="1147491" y="3593789"/>
                  <a:pt x="1147491" y="3593789"/>
                </a:cubicBezTo>
                <a:cubicBezTo>
                  <a:pt x="1131646" y="3609656"/>
                  <a:pt x="1143530" y="3573956"/>
                  <a:pt x="1111839" y="3605689"/>
                </a:cubicBezTo>
                <a:cubicBezTo>
                  <a:pt x="1111839" y="3601722"/>
                  <a:pt x="1111839" y="3601722"/>
                  <a:pt x="1111839" y="3601722"/>
                </a:cubicBezTo>
                <a:cubicBezTo>
                  <a:pt x="1127684" y="3589822"/>
                  <a:pt x="1127684" y="3589822"/>
                  <a:pt x="1127684" y="3589822"/>
                </a:cubicBezTo>
                <a:cubicBezTo>
                  <a:pt x="1143530" y="3593789"/>
                  <a:pt x="1143530" y="3593789"/>
                  <a:pt x="1143530" y="3593789"/>
                </a:cubicBezTo>
                <a:cubicBezTo>
                  <a:pt x="1163336" y="3581889"/>
                  <a:pt x="1163336" y="3581889"/>
                  <a:pt x="1163336" y="3581889"/>
                </a:cubicBezTo>
                <a:cubicBezTo>
                  <a:pt x="1151452" y="3566022"/>
                  <a:pt x="1151452" y="3566022"/>
                  <a:pt x="1151452" y="3566022"/>
                </a:cubicBezTo>
                <a:cubicBezTo>
                  <a:pt x="1159375" y="3558089"/>
                  <a:pt x="1159375" y="3558089"/>
                  <a:pt x="1159375" y="3558089"/>
                </a:cubicBezTo>
                <a:cubicBezTo>
                  <a:pt x="1155414" y="3566022"/>
                  <a:pt x="1155414" y="3566022"/>
                  <a:pt x="1155414" y="3566022"/>
                </a:cubicBezTo>
                <a:cubicBezTo>
                  <a:pt x="1159375" y="3569989"/>
                  <a:pt x="1159375" y="3569989"/>
                  <a:pt x="1159375" y="3569989"/>
                </a:cubicBezTo>
                <a:cubicBezTo>
                  <a:pt x="1187104" y="3558089"/>
                  <a:pt x="1187104" y="3558089"/>
                  <a:pt x="1187104" y="3558089"/>
                </a:cubicBezTo>
                <a:cubicBezTo>
                  <a:pt x="1198988" y="3562056"/>
                  <a:pt x="1198988" y="3562056"/>
                  <a:pt x="1198988" y="3562056"/>
                </a:cubicBezTo>
                <a:cubicBezTo>
                  <a:pt x="1230679" y="3546189"/>
                  <a:pt x="1230679" y="3546189"/>
                  <a:pt x="1230679" y="3546189"/>
                </a:cubicBezTo>
                <a:cubicBezTo>
                  <a:pt x="1226718" y="3546189"/>
                  <a:pt x="1226718" y="3546189"/>
                  <a:pt x="1226718" y="3546189"/>
                </a:cubicBezTo>
                <a:lnTo>
                  <a:pt x="1224559" y="3544028"/>
                </a:lnTo>
                <a:lnTo>
                  <a:pt x="1226718" y="3544702"/>
                </a:lnTo>
                <a:cubicBezTo>
                  <a:pt x="1229193" y="3545445"/>
                  <a:pt x="1229689" y="3545322"/>
                  <a:pt x="1225356" y="3542780"/>
                </a:cubicBezTo>
                <a:lnTo>
                  <a:pt x="1220769" y="3540233"/>
                </a:lnTo>
                <a:lnTo>
                  <a:pt x="1219785" y="3539248"/>
                </a:lnTo>
                <a:cubicBezTo>
                  <a:pt x="1218795" y="3538256"/>
                  <a:pt x="1218795" y="3538256"/>
                  <a:pt x="1218795" y="3538256"/>
                </a:cubicBezTo>
                <a:cubicBezTo>
                  <a:pt x="1218795" y="3541231"/>
                  <a:pt x="1223251" y="3533050"/>
                  <a:pt x="1220466" y="3535467"/>
                </a:cubicBezTo>
                <a:lnTo>
                  <a:pt x="1217846" y="3538609"/>
                </a:lnTo>
                <a:lnTo>
                  <a:pt x="1214880" y="3536962"/>
                </a:lnTo>
                <a:cubicBezTo>
                  <a:pt x="1209944" y="3534289"/>
                  <a:pt x="1203445" y="3530819"/>
                  <a:pt x="1195027" y="3526356"/>
                </a:cubicBezTo>
                <a:cubicBezTo>
                  <a:pt x="1195027" y="3518422"/>
                  <a:pt x="1195027" y="3518422"/>
                  <a:pt x="1195027" y="3518422"/>
                </a:cubicBezTo>
                <a:cubicBezTo>
                  <a:pt x="1195027" y="3518422"/>
                  <a:pt x="1191066" y="3514456"/>
                  <a:pt x="1198988" y="3514456"/>
                </a:cubicBezTo>
                <a:cubicBezTo>
                  <a:pt x="1183143" y="3510489"/>
                  <a:pt x="1183143" y="3510489"/>
                  <a:pt x="1183143" y="3510489"/>
                </a:cubicBezTo>
                <a:cubicBezTo>
                  <a:pt x="1183143" y="3506523"/>
                  <a:pt x="1183143" y="3506523"/>
                  <a:pt x="1183143" y="3506523"/>
                </a:cubicBezTo>
                <a:cubicBezTo>
                  <a:pt x="1175220" y="3502556"/>
                  <a:pt x="1175220" y="3502556"/>
                  <a:pt x="1175220" y="3502556"/>
                </a:cubicBezTo>
                <a:lnTo>
                  <a:pt x="1178616" y="3499836"/>
                </a:lnTo>
                <a:lnTo>
                  <a:pt x="1179677" y="3499209"/>
                </a:lnTo>
                <a:cubicBezTo>
                  <a:pt x="1181410" y="3498094"/>
                  <a:pt x="1181162" y="3498094"/>
                  <a:pt x="1180172" y="3498590"/>
                </a:cubicBezTo>
                <a:lnTo>
                  <a:pt x="1178616" y="3499836"/>
                </a:lnTo>
                <a:lnTo>
                  <a:pt x="1167298" y="3506523"/>
                </a:lnTo>
                <a:cubicBezTo>
                  <a:pt x="1171259" y="3510489"/>
                  <a:pt x="1171259" y="3502556"/>
                  <a:pt x="1175220" y="3510489"/>
                </a:cubicBezTo>
                <a:cubicBezTo>
                  <a:pt x="1163336" y="3514456"/>
                  <a:pt x="1163336" y="3514456"/>
                  <a:pt x="1163336" y="3514456"/>
                </a:cubicBezTo>
                <a:cubicBezTo>
                  <a:pt x="1175220" y="3518422"/>
                  <a:pt x="1175220" y="3518422"/>
                  <a:pt x="1175220" y="3518422"/>
                </a:cubicBezTo>
                <a:cubicBezTo>
                  <a:pt x="1159375" y="3538256"/>
                  <a:pt x="1159375" y="3538256"/>
                  <a:pt x="1159375" y="3538256"/>
                </a:cubicBezTo>
                <a:lnTo>
                  <a:pt x="1153011" y="3538256"/>
                </a:lnTo>
                <a:lnTo>
                  <a:pt x="1154176" y="3536583"/>
                </a:lnTo>
                <a:cubicBezTo>
                  <a:pt x="1156404" y="3531563"/>
                  <a:pt x="1147491" y="3538256"/>
                  <a:pt x="1147491" y="3538256"/>
                </a:cubicBezTo>
                <a:cubicBezTo>
                  <a:pt x="1147491" y="3538256"/>
                  <a:pt x="1147491" y="3538256"/>
                  <a:pt x="1148976" y="3538256"/>
                </a:cubicBezTo>
                <a:lnTo>
                  <a:pt x="1153011" y="3538256"/>
                </a:lnTo>
                <a:lnTo>
                  <a:pt x="1147491" y="3546189"/>
                </a:lnTo>
                <a:cubicBezTo>
                  <a:pt x="1139568" y="3542222"/>
                  <a:pt x="1139568" y="3542222"/>
                  <a:pt x="1139568" y="3542222"/>
                </a:cubicBezTo>
                <a:cubicBezTo>
                  <a:pt x="1159375" y="3518422"/>
                  <a:pt x="1159375" y="3518422"/>
                  <a:pt x="1159375" y="3518422"/>
                </a:cubicBezTo>
                <a:cubicBezTo>
                  <a:pt x="1151452" y="3518422"/>
                  <a:pt x="1171259" y="3510489"/>
                  <a:pt x="1147491" y="3514456"/>
                </a:cubicBezTo>
                <a:cubicBezTo>
                  <a:pt x="1147491" y="3522389"/>
                  <a:pt x="1147491" y="3522389"/>
                  <a:pt x="1147491" y="3522389"/>
                </a:cubicBezTo>
                <a:cubicBezTo>
                  <a:pt x="1143530" y="3516439"/>
                  <a:pt x="1141549" y="3513464"/>
                  <a:pt x="1140558" y="3511977"/>
                </a:cubicBezTo>
                <a:lnTo>
                  <a:pt x="1139941" y="3511050"/>
                </a:lnTo>
                <a:lnTo>
                  <a:pt x="1147924" y="3505469"/>
                </a:lnTo>
                <a:cubicBezTo>
                  <a:pt x="1157394" y="3497102"/>
                  <a:pt x="1130655" y="3510489"/>
                  <a:pt x="1139568" y="3510489"/>
                </a:cubicBezTo>
                <a:lnTo>
                  <a:pt x="1139941" y="3511050"/>
                </a:lnTo>
                <a:lnTo>
                  <a:pt x="1123723" y="3522389"/>
                </a:lnTo>
                <a:cubicBezTo>
                  <a:pt x="1123723" y="3526356"/>
                  <a:pt x="1123723" y="3526356"/>
                  <a:pt x="1123723" y="3526356"/>
                </a:cubicBezTo>
                <a:cubicBezTo>
                  <a:pt x="1131646" y="3526356"/>
                  <a:pt x="1131646" y="3526356"/>
                  <a:pt x="1131646" y="3526356"/>
                </a:cubicBezTo>
                <a:cubicBezTo>
                  <a:pt x="1099955" y="3550156"/>
                  <a:pt x="1099955" y="3550156"/>
                  <a:pt x="1099955" y="3550156"/>
                </a:cubicBezTo>
                <a:cubicBezTo>
                  <a:pt x="1119762" y="3526356"/>
                  <a:pt x="1119762" y="3526356"/>
                  <a:pt x="1119762" y="3526356"/>
                </a:cubicBezTo>
                <a:lnTo>
                  <a:pt x="1115281" y="3526356"/>
                </a:lnTo>
                <a:lnTo>
                  <a:pt x="1114315" y="3522885"/>
                </a:lnTo>
                <a:cubicBezTo>
                  <a:pt x="1112829" y="3519414"/>
                  <a:pt x="1111839" y="3514456"/>
                  <a:pt x="1123723" y="3510489"/>
                </a:cubicBezTo>
                <a:cubicBezTo>
                  <a:pt x="1115800" y="3506523"/>
                  <a:pt x="1115800" y="3506523"/>
                  <a:pt x="1115800" y="3506523"/>
                </a:cubicBezTo>
                <a:cubicBezTo>
                  <a:pt x="1131646" y="3502556"/>
                  <a:pt x="1131646" y="3502556"/>
                  <a:pt x="1131646" y="3502556"/>
                </a:cubicBezTo>
                <a:cubicBezTo>
                  <a:pt x="1135607" y="3502556"/>
                  <a:pt x="1139568" y="3498589"/>
                  <a:pt x="1135607" y="3506523"/>
                </a:cubicBezTo>
                <a:cubicBezTo>
                  <a:pt x="1139568" y="3502556"/>
                  <a:pt x="1139568" y="3502556"/>
                  <a:pt x="1139568" y="3502556"/>
                </a:cubicBezTo>
                <a:cubicBezTo>
                  <a:pt x="1155414" y="3482723"/>
                  <a:pt x="1131646" y="3514456"/>
                  <a:pt x="1167298" y="3482723"/>
                </a:cubicBezTo>
                <a:cubicBezTo>
                  <a:pt x="1179182" y="3474789"/>
                  <a:pt x="1179182" y="3474789"/>
                  <a:pt x="1179182" y="3474789"/>
                </a:cubicBezTo>
                <a:cubicBezTo>
                  <a:pt x="1167298" y="3472806"/>
                  <a:pt x="1161356" y="3471814"/>
                  <a:pt x="1158385" y="3471319"/>
                </a:cubicBezTo>
                <a:lnTo>
                  <a:pt x="1156314" y="3470973"/>
                </a:lnTo>
                <a:lnTo>
                  <a:pt x="1156899" y="3470823"/>
                </a:lnTo>
                <a:cubicBezTo>
                  <a:pt x="1160118" y="3469831"/>
                  <a:pt x="1161232" y="3468839"/>
                  <a:pt x="1156837" y="3467600"/>
                </a:cubicBezTo>
                <a:lnTo>
                  <a:pt x="1151894" y="3466679"/>
                </a:lnTo>
                <a:lnTo>
                  <a:pt x="1168783" y="3459914"/>
                </a:lnTo>
                <a:cubicBezTo>
                  <a:pt x="1171259" y="3458923"/>
                  <a:pt x="1171259" y="3458923"/>
                  <a:pt x="1171259" y="3458923"/>
                </a:cubicBezTo>
                <a:cubicBezTo>
                  <a:pt x="1175220" y="3454956"/>
                  <a:pt x="1187104" y="3450989"/>
                  <a:pt x="1179182" y="3443056"/>
                </a:cubicBezTo>
                <a:cubicBezTo>
                  <a:pt x="1163336" y="3447023"/>
                  <a:pt x="1163336" y="3447023"/>
                  <a:pt x="1163336" y="3447023"/>
                </a:cubicBezTo>
                <a:cubicBezTo>
                  <a:pt x="1167298" y="3435123"/>
                  <a:pt x="1183143" y="3435123"/>
                  <a:pt x="1191066" y="3427189"/>
                </a:cubicBezTo>
                <a:cubicBezTo>
                  <a:pt x="1191066" y="3431156"/>
                  <a:pt x="1191066" y="3431156"/>
                  <a:pt x="1191066" y="3431156"/>
                </a:cubicBezTo>
                <a:cubicBezTo>
                  <a:pt x="1179182" y="3435123"/>
                  <a:pt x="1179182" y="3435123"/>
                  <a:pt x="1179182" y="3435123"/>
                </a:cubicBezTo>
                <a:cubicBezTo>
                  <a:pt x="1187104" y="3447023"/>
                  <a:pt x="1187104" y="3447023"/>
                  <a:pt x="1187104" y="3447023"/>
                </a:cubicBezTo>
                <a:cubicBezTo>
                  <a:pt x="1198988" y="3447023"/>
                  <a:pt x="1198988" y="3447023"/>
                  <a:pt x="1198988" y="3447023"/>
                </a:cubicBezTo>
                <a:cubicBezTo>
                  <a:pt x="1195027" y="3447023"/>
                  <a:pt x="1210872" y="3447023"/>
                  <a:pt x="1198988" y="3435123"/>
                </a:cubicBezTo>
                <a:cubicBezTo>
                  <a:pt x="1202950" y="3439089"/>
                  <a:pt x="1202950" y="3439089"/>
                  <a:pt x="1202950" y="3439089"/>
                </a:cubicBezTo>
                <a:cubicBezTo>
                  <a:pt x="1210872" y="3435123"/>
                  <a:pt x="1210872" y="3431156"/>
                  <a:pt x="1222756" y="3431156"/>
                </a:cubicBezTo>
                <a:cubicBezTo>
                  <a:pt x="1226718" y="3431156"/>
                  <a:pt x="1226718" y="3431156"/>
                  <a:pt x="1226718" y="3431156"/>
                </a:cubicBezTo>
                <a:cubicBezTo>
                  <a:pt x="1214834" y="3423223"/>
                  <a:pt x="1214834" y="3423223"/>
                  <a:pt x="1214834" y="3423223"/>
                </a:cubicBezTo>
                <a:cubicBezTo>
                  <a:pt x="1218795" y="3411323"/>
                  <a:pt x="1218795" y="3411323"/>
                  <a:pt x="1218795" y="3411323"/>
                </a:cubicBezTo>
                <a:lnTo>
                  <a:pt x="1226456" y="3412397"/>
                </a:lnTo>
                <a:lnTo>
                  <a:pt x="1219785" y="3416777"/>
                </a:lnTo>
                <a:cubicBezTo>
                  <a:pt x="1216814" y="3419008"/>
                  <a:pt x="1216567" y="3419628"/>
                  <a:pt x="1223004" y="3415723"/>
                </a:cubicBezTo>
                <a:lnTo>
                  <a:pt x="1227925" y="3412603"/>
                </a:lnTo>
                <a:lnTo>
                  <a:pt x="1228079" y="3412625"/>
                </a:lnTo>
                <a:lnTo>
                  <a:pt x="1230999" y="3410654"/>
                </a:lnTo>
                <a:lnTo>
                  <a:pt x="1235512" y="3407793"/>
                </a:lnTo>
                <a:lnTo>
                  <a:pt x="1238602" y="3407356"/>
                </a:lnTo>
                <a:lnTo>
                  <a:pt x="1242249" y="3408918"/>
                </a:lnTo>
                <a:lnTo>
                  <a:pt x="1242563" y="3423223"/>
                </a:lnTo>
                <a:cubicBezTo>
                  <a:pt x="1254447" y="3419256"/>
                  <a:pt x="1254447" y="3419256"/>
                  <a:pt x="1254447" y="3419256"/>
                </a:cubicBezTo>
                <a:cubicBezTo>
                  <a:pt x="1254447" y="3417273"/>
                  <a:pt x="1256428" y="3417273"/>
                  <a:pt x="1257913" y="3416777"/>
                </a:cubicBezTo>
                <a:lnTo>
                  <a:pt x="1258014" y="3415669"/>
                </a:lnTo>
                <a:lnTo>
                  <a:pt x="1258284" y="3415785"/>
                </a:lnTo>
                <a:cubicBezTo>
                  <a:pt x="1261132" y="3416777"/>
                  <a:pt x="1260884" y="3416281"/>
                  <a:pt x="1259399" y="3415290"/>
                </a:cubicBezTo>
                <a:lnTo>
                  <a:pt x="1258112" y="3414582"/>
                </a:lnTo>
                <a:lnTo>
                  <a:pt x="1258408" y="3411323"/>
                </a:lnTo>
                <a:cubicBezTo>
                  <a:pt x="1250486" y="3411323"/>
                  <a:pt x="1250486" y="3411323"/>
                  <a:pt x="1250486" y="3411323"/>
                </a:cubicBezTo>
                <a:cubicBezTo>
                  <a:pt x="1249495" y="3410331"/>
                  <a:pt x="1250981" y="3410827"/>
                  <a:pt x="1253085" y="3411819"/>
                </a:cubicBezTo>
                <a:lnTo>
                  <a:pt x="1258112" y="3414582"/>
                </a:lnTo>
                <a:lnTo>
                  <a:pt x="1258014" y="3415669"/>
                </a:lnTo>
                <a:lnTo>
                  <a:pt x="1242249" y="3408918"/>
                </a:lnTo>
                <a:lnTo>
                  <a:pt x="1242192" y="3406303"/>
                </a:lnTo>
                <a:lnTo>
                  <a:pt x="1237051" y="3406818"/>
                </a:lnTo>
                <a:lnTo>
                  <a:pt x="1238168" y="3406109"/>
                </a:lnTo>
                <a:cubicBezTo>
                  <a:pt x="1245224" y="3401530"/>
                  <a:pt x="1254447" y="3395457"/>
                  <a:pt x="1266331" y="3387523"/>
                </a:cubicBezTo>
                <a:cubicBezTo>
                  <a:pt x="1262370" y="3387523"/>
                  <a:pt x="1270292" y="3387523"/>
                  <a:pt x="1262370" y="3391490"/>
                </a:cubicBezTo>
                <a:cubicBezTo>
                  <a:pt x="1270292" y="3379590"/>
                  <a:pt x="1282176" y="3391490"/>
                  <a:pt x="1286138" y="3379590"/>
                </a:cubicBezTo>
                <a:cubicBezTo>
                  <a:pt x="1290099" y="3383556"/>
                  <a:pt x="1301983" y="3387523"/>
                  <a:pt x="1305944" y="3379590"/>
                </a:cubicBezTo>
                <a:cubicBezTo>
                  <a:pt x="1309906" y="3375623"/>
                  <a:pt x="1309906" y="3375623"/>
                  <a:pt x="1309906" y="3375623"/>
                </a:cubicBezTo>
                <a:cubicBezTo>
                  <a:pt x="1282176" y="3371656"/>
                  <a:pt x="1282176" y="3371656"/>
                  <a:pt x="1282176" y="3371656"/>
                </a:cubicBezTo>
                <a:cubicBezTo>
                  <a:pt x="1258408" y="3359756"/>
                  <a:pt x="1258408" y="3359756"/>
                  <a:pt x="1258408" y="3359756"/>
                </a:cubicBezTo>
                <a:cubicBezTo>
                  <a:pt x="1234640" y="3359756"/>
                  <a:pt x="1234640" y="3359756"/>
                  <a:pt x="1234640" y="3359756"/>
                </a:cubicBezTo>
                <a:cubicBezTo>
                  <a:pt x="1214834" y="3379590"/>
                  <a:pt x="1214834" y="3379590"/>
                  <a:pt x="1214834" y="3379590"/>
                </a:cubicBezTo>
                <a:cubicBezTo>
                  <a:pt x="1222756" y="3363723"/>
                  <a:pt x="1222756" y="3363723"/>
                  <a:pt x="1222756" y="3363723"/>
                </a:cubicBezTo>
                <a:cubicBezTo>
                  <a:pt x="1210872" y="3363723"/>
                  <a:pt x="1210872" y="3363723"/>
                  <a:pt x="1210872" y="3363723"/>
                </a:cubicBezTo>
                <a:cubicBezTo>
                  <a:pt x="1195027" y="3375623"/>
                  <a:pt x="1195027" y="3375623"/>
                  <a:pt x="1195027" y="3375623"/>
                </a:cubicBezTo>
                <a:cubicBezTo>
                  <a:pt x="1171259" y="3383556"/>
                  <a:pt x="1171259" y="3383556"/>
                  <a:pt x="1171259" y="3383556"/>
                </a:cubicBezTo>
                <a:cubicBezTo>
                  <a:pt x="1167298" y="3387523"/>
                  <a:pt x="1167298" y="3387523"/>
                  <a:pt x="1167298" y="3387523"/>
                </a:cubicBezTo>
                <a:lnTo>
                  <a:pt x="1164777" y="3392572"/>
                </a:lnTo>
                <a:lnTo>
                  <a:pt x="1159375" y="3391490"/>
                </a:lnTo>
                <a:cubicBezTo>
                  <a:pt x="1159375" y="3391490"/>
                  <a:pt x="1159375" y="3391490"/>
                  <a:pt x="1163336" y="3395456"/>
                </a:cubicBezTo>
                <a:cubicBezTo>
                  <a:pt x="1163336" y="3395456"/>
                  <a:pt x="1163336" y="3395456"/>
                  <a:pt x="1163831" y="3394465"/>
                </a:cubicBezTo>
                <a:lnTo>
                  <a:pt x="1164777" y="3392572"/>
                </a:lnTo>
                <a:lnTo>
                  <a:pt x="1170379" y="3393694"/>
                </a:lnTo>
                <a:lnTo>
                  <a:pt x="1170908" y="3394754"/>
                </a:lnTo>
                <a:lnTo>
                  <a:pt x="1166617" y="3398741"/>
                </a:lnTo>
                <a:lnTo>
                  <a:pt x="1154253" y="3408999"/>
                </a:lnTo>
                <a:lnTo>
                  <a:pt x="1151947" y="3404381"/>
                </a:lnTo>
                <a:cubicBezTo>
                  <a:pt x="1151452" y="3403390"/>
                  <a:pt x="1151452" y="3403390"/>
                  <a:pt x="1151452" y="3403390"/>
                </a:cubicBezTo>
                <a:cubicBezTo>
                  <a:pt x="1143530" y="3415289"/>
                  <a:pt x="1163336" y="3383556"/>
                  <a:pt x="1131646" y="3407356"/>
                </a:cubicBezTo>
                <a:cubicBezTo>
                  <a:pt x="1143530" y="3415289"/>
                  <a:pt x="1143530" y="3415289"/>
                  <a:pt x="1143530" y="3415289"/>
                </a:cubicBezTo>
                <a:cubicBezTo>
                  <a:pt x="1147491" y="3419256"/>
                  <a:pt x="1147491" y="3419256"/>
                  <a:pt x="1147491" y="3419256"/>
                </a:cubicBezTo>
                <a:cubicBezTo>
                  <a:pt x="1147491" y="3423223"/>
                  <a:pt x="1147491" y="3423223"/>
                  <a:pt x="1147491" y="3423223"/>
                </a:cubicBezTo>
                <a:cubicBezTo>
                  <a:pt x="1123723" y="3427189"/>
                  <a:pt x="1123723" y="3427189"/>
                  <a:pt x="1123723" y="3427189"/>
                </a:cubicBezTo>
                <a:cubicBezTo>
                  <a:pt x="1123723" y="3431156"/>
                  <a:pt x="1143530" y="3435123"/>
                  <a:pt x="1131646" y="3435123"/>
                </a:cubicBezTo>
                <a:cubicBezTo>
                  <a:pt x="1131646" y="3439089"/>
                  <a:pt x="1131646" y="3439089"/>
                  <a:pt x="1131646" y="3439089"/>
                </a:cubicBezTo>
                <a:cubicBezTo>
                  <a:pt x="1115800" y="3435123"/>
                  <a:pt x="1115800" y="3435123"/>
                  <a:pt x="1115800" y="3435123"/>
                </a:cubicBezTo>
                <a:cubicBezTo>
                  <a:pt x="1111839" y="3435123"/>
                  <a:pt x="1111839" y="3435123"/>
                  <a:pt x="1111839" y="3435123"/>
                </a:cubicBezTo>
                <a:cubicBezTo>
                  <a:pt x="1107878" y="3450989"/>
                  <a:pt x="1107878" y="3450989"/>
                  <a:pt x="1107878" y="3450989"/>
                </a:cubicBezTo>
                <a:cubicBezTo>
                  <a:pt x="1092032" y="3458923"/>
                  <a:pt x="1092032" y="3458923"/>
                  <a:pt x="1092032" y="3458923"/>
                </a:cubicBezTo>
                <a:cubicBezTo>
                  <a:pt x="1084110" y="3458923"/>
                  <a:pt x="1084110" y="3458923"/>
                  <a:pt x="1084110" y="3458923"/>
                </a:cubicBezTo>
                <a:cubicBezTo>
                  <a:pt x="1088071" y="3450989"/>
                  <a:pt x="1088071" y="3450989"/>
                  <a:pt x="1088071" y="3450989"/>
                </a:cubicBezTo>
                <a:cubicBezTo>
                  <a:pt x="1092032" y="3450989"/>
                  <a:pt x="1064303" y="3470823"/>
                  <a:pt x="1088071" y="3439089"/>
                </a:cubicBezTo>
                <a:cubicBezTo>
                  <a:pt x="1072226" y="3443056"/>
                  <a:pt x="1072226" y="3443056"/>
                  <a:pt x="1072226" y="3443056"/>
                </a:cubicBezTo>
                <a:cubicBezTo>
                  <a:pt x="1072226" y="3443056"/>
                  <a:pt x="1068264" y="3454956"/>
                  <a:pt x="1072226" y="3439089"/>
                </a:cubicBezTo>
                <a:cubicBezTo>
                  <a:pt x="1084110" y="3435123"/>
                  <a:pt x="1084110" y="3435123"/>
                  <a:pt x="1084110" y="3435123"/>
                </a:cubicBezTo>
                <a:cubicBezTo>
                  <a:pt x="1092032" y="3415289"/>
                  <a:pt x="1092032" y="3415289"/>
                  <a:pt x="1092032" y="3415289"/>
                </a:cubicBezTo>
                <a:cubicBezTo>
                  <a:pt x="1084110" y="3411323"/>
                  <a:pt x="1084110" y="3411323"/>
                  <a:pt x="1084110" y="3411323"/>
                </a:cubicBezTo>
                <a:cubicBezTo>
                  <a:pt x="1092032" y="3403390"/>
                  <a:pt x="1092032" y="3403390"/>
                  <a:pt x="1092032" y="3403390"/>
                </a:cubicBezTo>
                <a:cubicBezTo>
                  <a:pt x="1123723" y="3387523"/>
                  <a:pt x="1123723" y="3387523"/>
                  <a:pt x="1123723" y="3387523"/>
                </a:cubicBezTo>
                <a:cubicBezTo>
                  <a:pt x="1127684" y="3387523"/>
                  <a:pt x="1127684" y="3387523"/>
                  <a:pt x="1127684" y="3387523"/>
                </a:cubicBezTo>
                <a:cubicBezTo>
                  <a:pt x="1155414" y="3383556"/>
                  <a:pt x="1155414" y="3383556"/>
                  <a:pt x="1155414" y="3383556"/>
                </a:cubicBezTo>
                <a:cubicBezTo>
                  <a:pt x="1155414" y="3387523"/>
                  <a:pt x="1155414" y="3387523"/>
                  <a:pt x="1151452" y="3387523"/>
                </a:cubicBezTo>
                <a:cubicBezTo>
                  <a:pt x="1155414" y="3391490"/>
                  <a:pt x="1155414" y="3391490"/>
                  <a:pt x="1155414" y="3391490"/>
                </a:cubicBezTo>
                <a:cubicBezTo>
                  <a:pt x="1163336" y="3383556"/>
                  <a:pt x="1163336" y="3383556"/>
                  <a:pt x="1163336" y="3383556"/>
                </a:cubicBezTo>
                <a:cubicBezTo>
                  <a:pt x="1155414" y="3375623"/>
                  <a:pt x="1155414" y="3375623"/>
                  <a:pt x="1155414" y="3375623"/>
                </a:cubicBezTo>
                <a:cubicBezTo>
                  <a:pt x="1163336" y="3363723"/>
                  <a:pt x="1155414" y="3399423"/>
                  <a:pt x="1163336" y="3363723"/>
                </a:cubicBezTo>
                <a:cubicBezTo>
                  <a:pt x="1157394" y="3361740"/>
                  <a:pt x="1154423" y="3360748"/>
                  <a:pt x="1152938" y="3360252"/>
                </a:cubicBezTo>
                <a:lnTo>
                  <a:pt x="1151452" y="3359756"/>
                </a:lnTo>
                <a:lnTo>
                  <a:pt x="1163336" y="3351823"/>
                </a:lnTo>
                <a:cubicBezTo>
                  <a:pt x="1167298" y="3359756"/>
                  <a:pt x="1167298" y="3359756"/>
                  <a:pt x="1167298" y="3359756"/>
                </a:cubicBezTo>
                <a:cubicBezTo>
                  <a:pt x="1175220" y="3335956"/>
                  <a:pt x="1175220" y="3335956"/>
                  <a:pt x="1175220" y="3335956"/>
                </a:cubicBezTo>
                <a:cubicBezTo>
                  <a:pt x="1171259" y="3331990"/>
                  <a:pt x="1171259" y="3331990"/>
                  <a:pt x="1171259" y="3331990"/>
                </a:cubicBezTo>
                <a:cubicBezTo>
                  <a:pt x="1171259" y="3320090"/>
                  <a:pt x="1171259" y="3320090"/>
                  <a:pt x="1171259" y="3320090"/>
                </a:cubicBezTo>
                <a:cubicBezTo>
                  <a:pt x="1183143" y="3331990"/>
                  <a:pt x="1183143" y="3331990"/>
                  <a:pt x="1183143" y="3331990"/>
                </a:cubicBezTo>
                <a:cubicBezTo>
                  <a:pt x="1187104" y="3331990"/>
                  <a:pt x="1187104" y="3331990"/>
                  <a:pt x="1187104" y="3331990"/>
                </a:cubicBezTo>
                <a:cubicBezTo>
                  <a:pt x="1189085" y="3326040"/>
                  <a:pt x="1190075" y="3323065"/>
                  <a:pt x="1190570" y="3321578"/>
                </a:cubicBezTo>
                <a:lnTo>
                  <a:pt x="1190602" y="3321482"/>
                </a:lnTo>
                <a:lnTo>
                  <a:pt x="1191066" y="3321430"/>
                </a:lnTo>
                <a:lnTo>
                  <a:pt x="1191066" y="3324056"/>
                </a:lnTo>
                <a:cubicBezTo>
                  <a:pt x="1198988" y="3324056"/>
                  <a:pt x="1183143" y="3347856"/>
                  <a:pt x="1202950" y="3320090"/>
                </a:cubicBezTo>
                <a:cubicBezTo>
                  <a:pt x="1206911" y="3320090"/>
                  <a:pt x="1206911" y="3320090"/>
                  <a:pt x="1206911" y="3320090"/>
                </a:cubicBezTo>
                <a:cubicBezTo>
                  <a:pt x="1214834" y="3312156"/>
                  <a:pt x="1214834" y="3312156"/>
                  <a:pt x="1214834" y="3312156"/>
                </a:cubicBezTo>
                <a:cubicBezTo>
                  <a:pt x="1226718" y="3312156"/>
                  <a:pt x="1226718" y="3312156"/>
                  <a:pt x="1226718" y="3312156"/>
                </a:cubicBezTo>
                <a:cubicBezTo>
                  <a:pt x="1222756" y="3308190"/>
                  <a:pt x="1220776" y="3306206"/>
                  <a:pt x="1219785" y="3305215"/>
                </a:cubicBezTo>
                <a:lnTo>
                  <a:pt x="1219695" y="3305125"/>
                </a:lnTo>
                <a:lnTo>
                  <a:pt x="1230679" y="3300257"/>
                </a:lnTo>
                <a:cubicBezTo>
                  <a:pt x="1234640" y="3296290"/>
                  <a:pt x="1234640" y="3296290"/>
                  <a:pt x="1234640" y="3296290"/>
                </a:cubicBezTo>
                <a:lnTo>
                  <a:pt x="1233636" y="3295787"/>
                </a:lnTo>
                <a:lnTo>
                  <a:pt x="1233907" y="3293781"/>
                </a:lnTo>
                <a:lnTo>
                  <a:pt x="1242114" y="3290363"/>
                </a:lnTo>
                <a:cubicBezTo>
                  <a:pt x="1249186" y="3287675"/>
                  <a:pt x="1258408" y="3284390"/>
                  <a:pt x="1270292" y="3280423"/>
                </a:cubicBezTo>
                <a:cubicBezTo>
                  <a:pt x="1278215" y="3280423"/>
                  <a:pt x="1278215" y="3280423"/>
                  <a:pt x="1278215" y="3280423"/>
                </a:cubicBezTo>
                <a:cubicBezTo>
                  <a:pt x="1274254" y="3284390"/>
                  <a:pt x="1274254" y="3284390"/>
                  <a:pt x="1274254" y="3284390"/>
                </a:cubicBezTo>
                <a:cubicBezTo>
                  <a:pt x="1282176" y="3288357"/>
                  <a:pt x="1282176" y="3288357"/>
                  <a:pt x="1282176" y="3288357"/>
                </a:cubicBezTo>
                <a:cubicBezTo>
                  <a:pt x="1278215" y="3292323"/>
                  <a:pt x="1278215" y="3292323"/>
                  <a:pt x="1278215" y="3292323"/>
                </a:cubicBezTo>
                <a:cubicBezTo>
                  <a:pt x="1294060" y="3304223"/>
                  <a:pt x="1294060" y="3304223"/>
                  <a:pt x="1294060" y="3304223"/>
                </a:cubicBezTo>
                <a:cubicBezTo>
                  <a:pt x="1290099" y="3304223"/>
                  <a:pt x="1301983" y="3316123"/>
                  <a:pt x="1282176" y="3308190"/>
                </a:cubicBezTo>
                <a:lnTo>
                  <a:pt x="1284231" y="3312872"/>
                </a:lnTo>
                <a:lnTo>
                  <a:pt x="1277720" y="3313210"/>
                </a:lnTo>
                <a:cubicBezTo>
                  <a:pt x="1272768" y="3314326"/>
                  <a:pt x="1281681" y="3315690"/>
                  <a:pt x="1284652" y="3313830"/>
                </a:cubicBezTo>
                <a:lnTo>
                  <a:pt x="1284231" y="3312872"/>
                </a:lnTo>
                <a:lnTo>
                  <a:pt x="1298022" y="3312156"/>
                </a:lnTo>
                <a:cubicBezTo>
                  <a:pt x="1298022" y="3300257"/>
                  <a:pt x="1298022" y="3300257"/>
                  <a:pt x="1298022" y="3300257"/>
                </a:cubicBezTo>
                <a:cubicBezTo>
                  <a:pt x="1309906" y="3308190"/>
                  <a:pt x="1309906" y="3288357"/>
                  <a:pt x="1309906" y="3292323"/>
                </a:cubicBezTo>
                <a:cubicBezTo>
                  <a:pt x="1345558" y="3288357"/>
                  <a:pt x="1345558" y="3288357"/>
                  <a:pt x="1345558" y="3288357"/>
                </a:cubicBezTo>
                <a:cubicBezTo>
                  <a:pt x="1341596" y="3288357"/>
                  <a:pt x="1345558" y="3284390"/>
                  <a:pt x="1345558" y="3280423"/>
                </a:cubicBezTo>
                <a:cubicBezTo>
                  <a:pt x="1325751" y="3280423"/>
                  <a:pt x="1325751" y="3280423"/>
                  <a:pt x="1325751" y="3280423"/>
                </a:cubicBezTo>
                <a:cubicBezTo>
                  <a:pt x="1309905" y="3276457"/>
                  <a:pt x="1301983" y="3274474"/>
                  <a:pt x="1298021" y="3273482"/>
                </a:cubicBezTo>
                <a:lnTo>
                  <a:pt x="1296856" y="3273190"/>
                </a:lnTo>
                <a:lnTo>
                  <a:pt x="1294060" y="3260590"/>
                </a:lnTo>
                <a:cubicBezTo>
                  <a:pt x="1270292" y="3268523"/>
                  <a:pt x="1270292" y="3268523"/>
                  <a:pt x="1270292" y="3268523"/>
                </a:cubicBezTo>
                <a:cubicBezTo>
                  <a:pt x="1258408" y="3260590"/>
                  <a:pt x="1258408" y="3260590"/>
                  <a:pt x="1258408" y="3260590"/>
                </a:cubicBezTo>
                <a:cubicBezTo>
                  <a:pt x="1270292" y="3260590"/>
                  <a:pt x="1270292" y="3260590"/>
                  <a:pt x="1270292" y="3260590"/>
                </a:cubicBezTo>
                <a:cubicBezTo>
                  <a:pt x="1274254" y="3260590"/>
                  <a:pt x="1274254" y="3260590"/>
                  <a:pt x="1274254" y="3260590"/>
                </a:cubicBezTo>
                <a:cubicBezTo>
                  <a:pt x="1270292" y="3252657"/>
                  <a:pt x="1270292" y="3252657"/>
                  <a:pt x="1270292" y="3252657"/>
                </a:cubicBezTo>
                <a:cubicBezTo>
                  <a:pt x="1290099" y="3260590"/>
                  <a:pt x="1290099" y="3260590"/>
                  <a:pt x="1290099" y="3260590"/>
                </a:cubicBezTo>
                <a:cubicBezTo>
                  <a:pt x="1286138" y="3248690"/>
                  <a:pt x="1286138" y="3248690"/>
                  <a:pt x="1286138" y="3248690"/>
                </a:cubicBezTo>
                <a:cubicBezTo>
                  <a:pt x="1258408" y="3244723"/>
                  <a:pt x="1258408" y="3244723"/>
                  <a:pt x="1258408" y="3244723"/>
                </a:cubicBezTo>
                <a:cubicBezTo>
                  <a:pt x="1254447" y="3240757"/>
                  <a:pt x="1254447" y="3240757"/>
                  <a:pt x="1254447" y="3240757"/>
                </a:cubicBezTo>
                <a:cubicBezTo>
                  <a:pt x="1238602" y="3236790"/>
                  <a:pt x="1238602" y="3236790"/>
                  <a:pt x="1238602" y="3236790"/>
                </a:cubicBezTo>
                <a:cubicBezTo>
                  <a:pt x="1232660" y="3240757"/>
                  <a:pt x="1229689" y="3242740"/>
                  <a:pt x="1228203" y="3243732"/>
                </a:cubicBezTo>
                <a:lnTo>
                  <a:pt x="1227510" y="3244194"/>
                </a:lnTo>
                <a:lnTo>
                  <a:pt x="1229441" y="3240757"/>
                </a:lnTo>
                <a:cubicBezTo>
                  <a:pt x="1230184" y="3238525"/>
                  <a:pt x="1229689" y="3237782"/>
                  <a:pt x="1228698" y="3237782"/>
                </a:cubicBezTo>
                <a:lnTo>
                  <a:pt x="1222756" y="3240757"/>
                </a:lnTo>
                <a:lnTo>
                  <a:pt x="1219785" y="3237782"/>
                </a:lnTo>
                <a:cubicBezTo>
                  <a:pt x="1218795" y="3236790"/>
                  <a:pt x="1218795" y="3236790"/>
                  <a:pt x="1218795" y="3236790"/>
                </a:cubicBezTo>
                <a:cubicBezTo>
                  <a:pt x="1198988" y="3240757"/>
                  <a:pt x="1198988" y="3240757"/>
                  <a:pt x="1198988" y="3240757"/>
                </a:cubicBezTo>
                <a:cubicBezTo>
                  <a:pt x="1210872" y="3248690"/>
                  <a:pt x="1210872" y="3248690"/>
                  <a:pt x="1210872" y="3248690"/>
                </a:cubicBezTo>
                <a:cubicBezTo>
                  <a:pt x="1198988" y="3248690"/>
                  <a:pt x="1198988" y="3248690"/>
                  <a:pt x="1198988" y="3248690"/>
                </a:cubicBezTo>
                <a:cubicBezTo>
                  <a:pt x="1191066" y="3240757"/>
                  <a:pt x="1191066" y="3240757"/>
                  <a:pt x="1191066" y="3240757"/>
                </a:cubicBezTo>
                <a:cubicBezTo>
                  <a:pt x="1167298" y="3244723"/>
                  <a:pt x="1167298" y="3244723"/>
                  <a:pt x="1167298" y="3244723"/>
                </a:cubicBezTo>
                <a:cubicBezTo>
                  <a:pt x="1155414" y="3260590"/>
                  <a:pt x="1155414" y="3260590"/>
                  <a:pt x="1155414" y="3260590"/>
                </a:cubicBezTo>
                <a:cubicBezTo>
                  <a:pt x="1147491" y="3252657"/>
                  <a:pt x="1147491" y="3252657"/>
                  <a:pt x="1147491" y="3252657"/>
                </a:cubicBezTo>
                <a:cubicBezTo>
                  <a:pt x="1155414" y="3248690"/>
                  <a:pt x="1155414" y="3248690"/>
                  <a:pt x="1155414" y="3248690"/>
                </a:cubicBezTo>
                <a:cubicBezTo>
                  <a:pt x="1139568" y="3246707"/>
                  <a:pt x="1131646" y="3245715"/>
                  <a:pt x="1127684" y="3245219"/>
                </a:cubicBezTo>
                <a:lnTo>
                  <a:pt x="1127201" y="3245159"/>
                </a:lnTo>
                <a:lnTo>
                  <a:pt x="1128389" y="3244579"/>
                </a:lnTo>
                <a:lnTo>
                  <a:pt x="1135854" y="3243050"/>
                </a:lnTo>
                <a:cubicBezTo>
                  <a:pt x="1143282" y="3238030"/>
                  <a:pt x="1148481" y="3226873"/>
                  <a:pt x="1151452" y="3244723"/>
                </a:cubicBezTo>
                <a:cubicBezTo>
                  <a:pt x="1155414" y="3240757"/>
                  <a:pt x="1175220" y="3256623"/>
                  <a:pt x="1151452" y="3232823"/>
                </a:cubicBezTo>
                <a:cubicBezTo>
                  <a:pt x="1147491" y="3220923"/>
                  <a:pt x="1147491" y="3236790"/>
                  <a:pt x="1167298" y="3224890"/>
                </a:cubicBezTo>
                <a:cubicBezTo>
                  <a:pt x="1163336" y="3220923"/>
                  <a:pt x="1179182" y="3212990"/>
                  <a:pt x="1155414" y="3216957"/>
                </a:cubicBezTo>
                <a:cubicBezTo>
                  <a:pt x="1151452" y="3220923"/>
                  <a:pt x="1151452" y="3220923"/>
                  <a:pt x="1151452" y="3220923"/>
                </a:cubicBezTo>
                <a:cubicBezTo>
                  <a:pt x="1147491" y="3216957"/>
                  <a:pt x="1147491" y="3216957"/>
                  <a:pt x="1147491" y="3216957"/>
                </a:cubicBezTo>
                <a:cubicBezTo>
                  <a:pt x="1135607" y="3228857"/>
                  <a:pt x="1135607" y="3228857"/>
                  <a:pt x="1135607" y="3228857"/>
                </a:cubicBezTo>
                <a:cubicBezTo>
                  <a:pt x="1139568" y="3220923"/>
                  <a:pt x="1139568" y="3220923"/>
                  <a:pt x="1139568" y="3220923"/>
                </a:cubicBezTo>
                <a:cubicBezTo>
                  <a:pt x="1137588" y="3220923"/>
                  <a:pt x="1145510" y="3216957"/>
                  <a:pt x="1148481" y="3214478"/>
                </a:cubicBezTo>
                <a:lnTo>
                  <a:pt x="1147957" y="3213574"/>
                </a:lnTo>
                <a:lnTo>
                  <a:pt x="1148481" y="3213486"/>
                </a:lnTo>
                <a:cubicBezTo>
                  <a:pt x="1151452" y="3212990"/>
                  <a:pt x="1151452" y="3212990"/>
                  <a:pt x="1151452" y="3212990"/>
                </a:cubicBezTo>
                <a:cubicBezTo>
                  <a:pt x="1143530" y="3205057"/>
                  <a:pt x="1143530" y="3205057"/>
                  <a:pt x="1143530" y="3205057"/>
                </a:cubicBezTo>
                <a:cubicBezTo>
                  <a:pt x="1127684" y="3209023"/>
                  <a:pt x="1127684" y="3209023"/>
                  <a:pt x="1127684" y="3209023"/>
                </a:cubicBezTo>
                <a:cubicBezTo>
                  <a:pt x="1111839" y="3189190"/>
                  <a:pt x="1159375" y="3209023"/>
                  <a:pt x="1127684" y="3181257"/>
                </a:cubicBezTo>
                <a:cubicBezTo>
                  <a:pt x="1139568" y="3181257"/>
                  <a:pt x="1139568" y="3181257"/>
                  <a:pt x="1139568" y="3181257"/>
                </a:cubicBezTo>
                <a:cubicBezTo>
                  <a:pt x="1143530" y="3173324"/>
                  <a:pt x="1143530" y="3173324"/>
                  <a:pt x="1143530" y="3173324"/>
                </a:cubicBezTo>
                <a:cubicBezTo>
                  <a:pt x="1159375" y="3173324"/>
                  <a:pt x="1159375" y="3173324"/>
                  <a:pt x="1159375" y="3173324"/>
                </a:cubicBezTo>
                <a:cubicBezTo>
                  <a:pt x="1159375" y="3169357"/>
                  <a:pt x="1159375" y="3169357"/>
                  <a:pt x="1159375" y="3169357"/>
                </a:cubicBezTo>
                <a:cubicBezTo>
                  <a:pt x="1179182" y="3165390"/>
                  <a:pt x="1179182" y="3165390"/>
                  <a:pt x="1179182" y="3165390"/>
                </a:cubicBezTo>
                <a:lnTo>
                  <a:pt x="1173600" y="3162596"/>
                </a:lnTo>
                <a:lnTo>
                  <a:pt x="1175715" y="3161920"/>
                </a:lnTo>
                <a:lnTo>
                  <a:pt x="1173986" y="3160513"/>
                </a:lnTo>
                <a:lnTo>
                  <a:pt x="1178686" y="3158945"/>
                </a:lnTo>
                <a:cubicBezTo>
                  <a:pt x="1180172" y="3157457"/>
                  <a:pt x="1181162" y="3155474"/>
                  <a:pt x="1183143" y="3153490"/>
                </a:cubicBezTo>
                <a:cubicBezTo>
                  <a:pt x="1163336" y="3145557"/>
                  <a:pt x="1163336" y="3145557"/>
                  <a:pt x="1163336" y="3145557"/>
                </a:cubicBezTo>
                <a:cubicBezTo>
                  <a:pt x="1159375" y="3146549"/>
                  <a:pt x="1161108" y="3149524"/>
                  <a:pt x="1164512" y="3152809"/>
                </a:cubicBezTo>
                <a:lnTo>
                  <a:pt x="1173986" y="3160513"/>
                </a:lnTo>
                <a:lnTo>
                  <a:pt x="1171259" y="3161424"/>
                </a:lnTo>
                <a:cubicBezTo>
                  <a:pt x="1171259" y="3161424"/>
                  <a:pt x="1171259" y="3161424"/>
                  <a:pt x="1172249" y="3161920"/>
                </a:cubicBezTo>
                <a:lnTo>
                  <a:pt x="1173600" y="3162596"/>
                </a:lnTo>
                <a:lnTo>
                  <a:pt x="1172806" y="3162849"/>
                </a:lnTo>
                <a:cubicBezTo>
                  <a:pt x="1166802" y="3160680"/>
                  <a:pt x="1154423" y="3155474"/>
                  <a:pt x="1131646" y="3145557"/>
                </a:cubicBezTo>
                <a:cubicBezTo>
                  <a:pt x="1119762" y="3133657"/>
                  <a:pt x="1119762" y="3133657"/>
                  <a:pt x="1119762" y="3133657"/>
                </a:cubicBezTo>
                <a:cubicBezTo>
                  <a:pt x="1115800" y="3137624"/>
                  <a:pt x="1115800" y="3137624"/>
                  <a:pt x="1115800" y="3137624"/>
                </a:cubicBezTo>
                <a:cubicBezTo>
                  <a:pt x="1131646" y="3121757"/>
                  <a:pt x="1131646" y="3121757"/>
                  <a:pt x="1131646" y="3121757"/>
                </a:cubicBezTo>
                <a:cubicBezTo>
                  <a:pt x="1147491" y="3125724"/>
                  <a:pt x="1147491" y="3125724"/>
                  <a:pt x="1147491" y="3125724"/>
                </a:cubicBezTo>
                <a:cubicBezTo>
                  <a:pt x="1151452" y="3121757"/>
                  <a:pt x="1151452" y="3121757"/>
                  <a:pt x="1151452" y="3121757"/>
                </a:cubicBezTo>
                <a:cubicBezTo>
                  <a:pt x="1147491" y="3117790"/>
                  <a:pt x="1147491" y="3117790"/>
                  <a:pt x="1147491" y="3117790"/>
                </a:cubicBezTo>
                <a:cubicBezTo>
                  <a:pt x="1163336" y="3109857"/>
                  <a:pt x="1163336" y="3109857"/>
                  <a:pt x="1163336" y="3109857"/>
                </a:cubicBezTo>
                <a:cubicBezTo>
                  <a:pt x="1151452" y="3105890"/>
                  <a:pt x="1151452" y="3105890"/>
                  <a:pt x="1151452" y="3105890"/>
                </a:cubicBezTo>
                <a:cubicBezTo>
                  <a:pt x="1159375" y="3097957"/>
                  <a:pt x="1159375" y="3097957"/>
                  <a:pt x="1159375" y="3097957"/>
                </a:cubicBezTo>
                <a:cubicBezTo>
                  <a:pt x="1159375" y="3086057"/>
                  <a:pt x="1159375" y="3086057"/>
                  <a:pt x="1159375" y="3086057"/>
                </a:cubicBezTo>
                <a:cubicBezTo>
                  <a:pt x="1143530" y="3078124"/>
                  <a:pt x="1143530" y="3078124"/>
                  <a:pt x="1143530" y="3078124"/>
                </a:cubicBezTo>
                <a:cubicBezTo>
                  <a:pt x="1151452" y="3070191"/>
                  <a:pt x="1151452" y="3070191"/>
                  <a:pt x="1151452" y="3070191"/>
                </a:cubicBezTo>
                <a:cubicBezTo>
                  <a:pt x="1127684" y="3054324"/>
                  <a:pt x="1127684" y="3054324"/>
                  <a:pt x="1127684" y="3054324"/>
                </a:cubicBezTo>
                <a:cubicBezTo>
                  <a:pt x="1127684" y="3034491"/>
                  <a:pt x="1127684" y="3034491"/>
                  <a:pt x="1127684" y="3034491"/>
                </a:cubicBezTo>
                <a:cubicBezTo>
                  <a:pt x="1139568" y="3030524"/>
                  <a:pt x="1139568" y="3030524"/>
                  <a:pt x="1139568" y="3030524"/>
                </a:cubicBezTo>
                <a:cubicBezTo>
                  <a:pt x="1139568" y="3022591"/>
                  <a:pt x="1139568" y="3018624"/>
                  <a:pt x="1139568" y="3016641"/>
                </a:cubicBezTo>
                <a:lnTo>
                  <a:pt x="1139568" y="3015401"/>
                </a:lnTo>
                <a:lnTo>
                  <a:pt x="1143530" y="3014657"/>
                </a:lnTo>
                <a:cubicBezTo>
                  <a:pt x="1127684" y="3006724"/>
                  <a:pt x="1127684" y="3006724"/>
                  <a:pt x="1127684" y="3006724"/>
                </a:cubicBezTo>
                <a:cubicBezTo>
                  <a:pt x="1135607" y="3002757"/>
                  <a:pt x="1135607" y="3002757"/>
                  <a:pt x="1135607" y="3002757"/>
                </a:cubicBezTo>
                <a:cubicBezTo>
                  <a:pt x="1163336" y="3006724"/>
                  <a:pt x="1163336" y="3006724"/>
                  <a:pt x="1163336" y="3006724"/>
                </a:cubicBezTo>
                <a:cubicBezTo>
                  <a:pt x="1167298" y="3006724"/>
                  <a:pt x="1167298" y="3006724"/>
                  <a:pt x="1167298" y="3006724"/>
                </a:cubicBezTo>
                <a:cubicBezTo>
                  <a:pt x="1167298" y="2998791"/>
                  <a:pt x="1167298" y="2998791"/>
                  <a:pt x="1167298" y="2998791"/>
                </a:cubicBezTo>
                <a:cubicBezTo>
                  <a:pt x="1171259" y="2994824"/>
                  <a:pt x="1171259" y="2994824"/>
                  <a:pt x="1171259" y="2994824"/>
                </a:cubicBezTo>
                <a:cubicBezTo>
                  <a:pt x="1155414" y="2982924"/>
                  <a:pt x="1155414" y="2982924"/>
                  <a:pt x="1155414" y="2982924"/>
                </a:cubicBezTo>
                <a:cubicBezTo>
                  <a:pt x="1151452" y="2982924"/>
                  <a:pt x="1151452" y="2982924"/>
                  <a:pt x="1151452" y="2982924"/>
                </a:cubicBezTo>
                <a:cubicBezTo>
                  <a:pt x="1175220" y="2974991"/>
                  <a:pt x="1175220" y="2974991"/>
                  <a:pt x="1175220" y="2974991"/>
                </a:cubicBezTo>
                <a:cubicBezTo>
                  <a:pt x="1179182" y="2974991"/>
                  <a:pt x="1179182" y="2974991"/>
                  <a:pt x="1179182" y="2974991"/>
                </a:cubicBezTo>
                <a:lnTo>
                  <a:pt x="1175220" y="2979949"/>
                </a:lnTo>
                <a:lnTo>
                  <a:pt x="1171259" y="2978958"/>
                </a:lnTo>
                <a:cubicBezTo>
                  <a:pt x="1169278" y="2982925"/>
                  <a:pt x="1172249" y="2981933"/>
                  <a:pt x="1175220" y="2979950"/>
                </a:cubicBezTo>
                <a:lnTo>
                  <a:pt x="1175220" y="2979949"/>
                </a:lnTo>
                <a:lnTo>
                  <a:pt x="1185124" y="2982428"/>
                </a:lnTo>
                <a:cubicBezTo>
                  <a:pt x="1187104" y="2982924"/>
                  <a:pt x="1187104" y="2982924"/>
                  <a:pt x="1187104" y="2982924"/>
                </a:cubicBezTo>
                <a:cubicBezTo>
                  <a:pt x="1202950" y="2978958"/>
                  <a:pt x="1202950" y="2978958"/>
                  <a:pt x="1202950" y="2978958"/>
                </a:cubicBezTo>
                <a:cubicBezTo>
                  <a:pt x="1202950" y="2963091"/>
                  <a:pt x="1202950" y="2963091"/>
                  <a:pt x="1202950" y="2963091"/>
                </a:cubicBezTo>
                <a:cubicBezTo>
                  <a:pt x="1222756" y="2963091"/>
                  <a:pt x="1222756" y="2963091"/>
                  <a:pt x="1222756" y="2963091"/>
                </a:cubicBezTo>
                <a:cubicBezTo>
                  <a:pt x="1222756" y="2959124"/>
                  <a:pt x="1222756" y="2959124"/>
                  <a:pt x="1222756" y="2959124"/>
                </a:cubicBezTo>
                <a:cubicBezTo>
                  <a:pt x="1242563" y="2955158"/>
                  <a:pt x="1242563" y="2955158"/>
                  <a:pt x="1242563" y="2955158"/>
                </a:cubicBezTo>
                <a:cubicBezTo>
                  <a:pt x="1254447" y="2955158"/>
                  <a:pt x="1254447" y="2955158"/>
                  <a:pt x="1254447" y="2955158"/>
                </a:cubicBezTo>
                <a:cubicBezTo>
                  <a:pt x="1266331" y="2939291"/>
                  <a:pt x="1266331" y="2939291"/>
                  <a:pt x="1266331" y="2939291"/>
                </a:cubicBezTo>
                <a:cubicBezTo>
                  <a:pt x="1258408" y="2927391"/>
                  <a:pt x="1258408" y="2927391"/>
                  <a:pt x="1258408" y="2927391"/>
                </a:cubicBezTo>
                <a:cubicBezTo>
                  <a:pt x="1250486" y="2923424"/>
                  <a:pt x="1258408" y="2947224"/>
                  <a:pt x="1242563" y="2927391"/>
                </a:cubicBezTo>
                <a:cubicBezTo>
                  <a:pt x="1234640" y="2935324"/>
                  <a:pt x="1234640" y="2935324"/>
                  <a:pt x="1234640" y="2935324"/>
                </a:cubicBezTo>
                <a:cubicBezTo>
                  <a:pt x="1230679" y="2919458"/>
                  <a:pt x="1230679" y="2919458"/>
                  <a:pt x="1230679" y="2919458"/>
                </a:cubicBezTo>
                <a:cubicBezTo>
                  <a:pt x="1218795" y="2919458"/>
                  <a:pt x="1218795" y="2919458"/>
                  <a:pt x="1218795" y="2919458"/>
                </a:cubicBezTo>
                <a:cubicBezTo>
                  <a:pt x="1218795" y="2923424"/>
                  <a:pt x="1198988" y="2927391"/>
                  <a:pt x="1218795" y="2931358"/>
                </a:cubicBezTo>
                <a:cubicBezTo>
                  <a:pt x="1195027" y="2943258"/>
                  <a:pt x="1195027" y="2943258"/>
                  <a:pt x="1195027" y="2943258"/>
                </a:cubicBezTo>
                <a:cubicBezTo>
                  <a:pt x="1183143" y="2943258"/>
                  <a:pt x="1183143" y="2943258"/>
                  <a:pt x="1183143" y="2943258"/>
                </a:cubicBezTo>
                <a:cubicBezTo>
                  <a:pt x="1179182" y="2931358"/>
                  <a:pt x="1179182" y="2931358"/>
                  <a:pt x="1179182" y="2931358"/>
                </a:cubicBezTo>
                <a:cubicBezTo>
                  <a:pt x="1167298" y="2927391"/>
                  <a:pt x="1167298" y="2927391"/>
                  <a:pt x="1167298" y="2927391"/>
                </a:cubicBezTo>
                <a:cubicBezTo>
                  <a:pt x="1183143" y="2919458"/>
                  <a:pt x="1183143" y="2919458"/>
                  <a:pt x="1183143" y="2919458"/>
                </a:cubicBezTo>
                <a:cubicBezTo>
                  <a:pt x="1198988" y="2931358"/>
                  <a:pt x="1198988" y="2931358"/>
                  <a:pt x="1198988" y="2931358"/>
                </a:cubicBezTo>
                <a:cubicBezTo>
                  <a:pt x="1206911" y="2919458"/>
                  <a:pt x="1206911" y="2919458"/>
                  <a:pt x="1206911" y="2919458"/>
                </a:cubicBezTo>
                <a:cubicBezTo>
                  <a:pt x="1202950" y="2915491"/>
                  <a:pt x="1202950" y="2915491"/>
                  <a:pt x="1202950" y="2915491"/>
                </a:cubicBezTo>
                <a:cubicBezTo>
                  <a:pt x="1191066" y="2919458"/>
                  <a:pt x="1191066" y="2919458"/>
                  <a:pt x="1191066" y="2919458"/>
                </a:cubicBezTo>
                <a:cubicBezTo>
                  <a:pt x="1187104" y="2907558"/>
                  <a:pt x="1187104" y="2907558"/>
                  <a:pt x="1187104" y="2907558"/>
                </a:cubicBezTo>
                <a:cubicBezTo>
                  <a:pt x="1187104" y="2903591"/>
                  <a:pt x="1187104" y="2903591"/>
                  <a:pt x="1187104" y="2903591"/>
                </a:cubicBezTo>
                <a:cubicBezTo>
                  <a:pt x="1195027" y="2899624"/>
                  <a:pt x="1195027" y="2899624"/>
                  <a:pt x="1195027" y="2899624"/>
                </a:cubicBezTo>
                <a:cubicBezTo>
                  <a:pt x="1198988" y="2903591"/>
                  <a:pt x="1198988" y="2903591"/>
                  <a:pt x="1198988" y="2903591"/>
                </a:cubicBezTo>
                <a:cubicBezTo>
                  <a:pt x="1210872" y="2899624"/>
                  <a:pt x="1210872" y="2899624"/>
                  <a:pt x="1210872" y="2899624"/>
                </a:cubicBezTo>
                <a:cubicBezTo>
                  <a:pt x="1202950" y="2891691"/>
                  <a:pt x="1202950" y="2891691"/>
                  <a:pt x="1202950" y="2891691"/>
                </a:cubicBezTo>
                <a:cubicBezTo>
                  <a:pt x="1210872" y="2887724"/>
                  <a:pt x="1210872" y="2887724"/>
                  <a:pt x="1210872" y="2887724"/>
                </a:cubicBezTo>
                <a:cubicBezTo>
                  <a:pt x="1202950" y="2883758"/>
                  <a:pt x="1202950" y="2883758"/>
                  <a:pt x="1202950" y="2883758"/>
                </a:cubicBezTo>
                <a:cubicBezTo>
                  <a:pt x="1139568" y="2919458"/>
                  <a:pt x="1139568" y="2919458"/>
                  <a:pt x="1139568" y="2919458"/>
                </a:cubicBezTo>
                <a:cubicBezTo>
                  <a:pt x="1147491" y="2927391"/>
                  <a:pt x="1147491" y="2927391"/>
                  <a:pt x="1147491" y="2927391"/>
                </a:cubicBezTo>
                <a:cubicBezTo>
                  <a:pt x="1139568" y="2931358"/>
                  <a:pt x="1139568" y="2931358"/>
                  <a:pt x="1139568" y="2931358"/>
                </a:cubicBezTo>
                <a:lnTo>
                  <a:pt x="1129974" y="2921750"/>
                </a:lnTo>
                <a:lnTo>
                  <a:pt x="1134369" y="2917784"/>
                </a:lnTo>
                <a:cubicBezTo>
                  <a:pt x="1138826" y="2912764"/>
                  <a:pt x="1127684" y="2919458"/>
                  <a:pt x="1127684" y="2919458"/>
                </a:cubicBezTo>
                <a:cubicBezTo>
                  <a:pt x="1127684" y="2919458"/>
                  <a:pt x="1127684" y="2919458"/>
                  <a:pt x="1129170" y="2920945"/>
                </a:cubicBezTo>
                <a:lnTo>
                  <a:pt x="1129974" y="2921750"/>
                </a:lnTo>
                <a:lnTo>
                  <a:pt x="1123723" y="2927391"/>
                </a:lnTo>
                <a:cubicBezTo>
                  <a:pt x="1123723" y="2935324"/>
                  <a:pt x="1123723" y="2935324"/>
                  <a:pt x="1123723" y="2935324"/>
                </a:cubicBezTo>
                <a:cubicBezTo>
                  <a:pt x="1095994" y="2947224"/>
                  <a:pt x="1095994" y="2947224"/>
                  <a:pt x="1095994" y="2947224"/>
                </a:cubicBezTo>
                <a:cubicBezTo>
                  <a:pt x="1088071" y="2939291"/>
                  <a:pt x="1088071" y="2939291"/>
                  <a:pt x="1088071" y="2939291"/>
                </a:cubicBezTo>
                <a:cubicBezTo>
                  <a:pt x="1072226" y="2935324"/>
                  <a:pt x="1072226" y="2935324"/>
                  <a:pt x="1072226" y="2935324"/>
                </a:cubicBezTo>
                <a:cubicBezTo>
                  <a:pt x="1072226" y="2927391"/>
                  <a:pt x="1072226" y="2927391"/>
                  <a:pt x="1072226" y="2927391"/>
                </a:cubicBezTo>
                <a:cubicBezTo>
                  <a:pt x="1052419" y="2927391"/>
                  <a:pt x="1052419" y="2927391"/>
                  <a:pt x="1052419" y="2927391"/>
                </a:cubicBezTo>
                <a:cubicBezTo>
                  <a:pt x="1060342" y="2911524"/>
                  <a:pt x="1060342" y="2911524"/>
                  <a:pt x="1060342" y="2911524"/>
                </a:cubicBezTo>
                <a:cubicBezTo>
                  <a:pt x="1028651" y="2911524"/>
                  <a:pt x="1028651" y="2911524"/>
                  <a:pt x="1028651" y="2911524"/>
                </a:cubicBezTo>
                <a:cubicBezTo>
                  <a:pt x="1024690" y="2911524"/>
                  <a:pt x="1024690" y="2915491"/>
                  <a:pt x="1024690" y="2919458"/>
                </a:cubicBezTo>
                <a:cubicBezTo>
                  <a:pt x="1032612" y="2919458"/>
                  <a:pt x="1032612" y="2919458"/>
                  <a:pt x="1032612" y="2919458"/>
                </a:cubicBezTo>
                <a:cubicBezTo>
                  <a:pt x="1028651" y="2919458"/>
                  <a:pt x="1020728" y="2919458"/>
                  <a:pt x="1020728" y="2931358"/>
                </a:cubicBezTo>
                <a:cubicBezTo>
                  <a:pt x="1040535" y="2947224"/>
                  <a:pt x="1040535" y="2947224"/>
                  <a:pt x="1040535" y="2947224"/>
                </a:cubicBezTo>
                <a:cubicBezTo>
                  <a:pt x="1016767" y="2943258"/>
                  <a:pt x="1016767" y="2943258"/>
                  <a:pt x="1016767" y="2943258"/>
                </a:cubicBezTo>
                <a:cubicBezTo>
                  <a:pt x="1020728" y="2939291"/>
                  <a:pt x="1020728" y="2939291"/>
                  <a:pt x="1020728" y="2939291"/>
                </a:cubicBezTo>
                <a:cubicBezTo>
                  <a:pt x="1008844" y="2927391"/>
                  <a:pt x="1008844" y="2927391"/>
                  <a:pt x="1008844" y="2927391"/>
                </a:cubicBezTo>
                <a:cubicBezTo>
                  <a:pt x="1004883" y="2931358"/>
                  <a:pt x="989038" y="2939291"/>
                  <a:pt x="996960" y="2943258"/>
                </a:cubicBezTo>
                <a:cubicBezTo>
                  <a:pt x="977154" y="2947224"/>
                  <a:pt x="977154" y="2947224"/>
                  <a:pt x="977154" y="2947224"/>
                </a:cubicBezTo>
                <a:cubicBezTo>
                  <a:pt x="969231" y="2955158"/>
                  <a:pt x="969231" y="2955158"/>
                  <a:pt x="969231" y="2955158"/>
                </a:cubicBezTo>
                <a:cubicBezTo>
                  <a:pt x="965270" y="2959124"/>
                  <a:pt x="965270" y="2959124"/>
                  <a:pt x="965270" y="2959124"/>
                </a:cubicBezTo>
                <a:cubicBezTo>
                  <a:pt x="945463" y="2947224"/>
                  <a:pt x="945463" y="2947224"/>
                  <a:pt x="945463" y="2947224"/>
                </a:cubicBezTo>
                <a:cubicBezTo>
                  <a:pt x="945463" y="2943258"/>
                  <a:pt x="945463" y="2943258"/>
                  <a:pt x="945463" y="2943258"/>
                </a:cubicBezTo>
                <a:cubicBezTo>
                  <a:pt x="929618" y="2959124"/>
                  <a:pt x="929618" y="2959124"/>
                  <a:pt x="929618" y="2959124"/>
                </a:cubicBezTo>
                <a:cubicBezTo>
                  <a:pt x="941502" y="2967058"/>
                  <a:pt x="941502" y="2967058"/>
                  <a:pt x="941502" y="2967058"/>
                </a:cubicBezTo>
                <a:cubicBezTo>
                  <a:pt x="933579" y="2974991"/>
                  <a:pt x="933579" y="2974991"/>
                  <a:pt x="933579" y="2974991"/>
                </a:cubicBezTo>
                <a:cubicBezTo>
                  <a:pt x="941502" y="2978958"/>
                  <a:pt x="941502" y="2978958"/>
                  <a:pt x="941502" y="2978958"/>
                </a:cubicBezTo>
                <a:cubicBezTo>
                  <a:pt x="921695" y="2978958"/>
                  <a:pt x="921695" y="2978958"/>
                  <a:pt x="921695" y="2978958"/>
                </a:cubicBezTo>
                <a:cubicBezTo>
                  <a:pt x="921695" y="2974991"/>
                  <a:pt x="921695" y="2974991"/>
                  <a:pt x="921695" y="2974991"/>
                </a:cubicBezTo>
                <a:cubicBezTo>
                  <a:pt x="909811" y="2967058"/>
                  <a:pt x="909811" y="2967058"/>
                  <a:pt x="909811" y="2967058"/>
                </a:cubicBezTo>
                <a:cubicBezTo>
                  <a:pt x="905850" y="2967058"/>
                  <a:pt x="905850" y="2967058"/>
                  <a:pt x="905850" y="2967058"/>
                </a:cubicBezTo>
                <a:cubicBezTo>
                  <a:pt x="933579" y="2951191"/>
                  <a:pt x="933579" y="2951191"/>
                  <a:pt x="933579" y="2951191"/>
                </a:cubicBezTo>
                <a:cubicBezTo>
                  <a:pt x="929618" y="2951191"/>
                  <a:pt x="929618" y="2951191"/>
                  <a:pt x="929618" y="2951191"/>
                </a:cubicBezTo>
                <a:cubicBezTo>
                  <a:pt x="941502" y="2939291"/>
                  <a:pt x="941502" y="2939291"/>
                  <a:pt x="941502" y="2939291"/>
                </a:cubicBezTo>
                <a:cubicBezTo>
                  <a:pt x="953386" y="2939291"/>
                  <a:pt x="953386" y="2939291"/>
                  <a:pt x="953386" y="2939291"/>
                </a:cubicBezTo>
                <a:cubicBezTo>
                  <a:pt x="957347" y="2927391"/>
                  <a:pt x="957347" y="2927391"/>
                  <a:pt x="957347" y="2927391"/>
                </a:cubicBezTo>
                <a:cubicBezTo>
                  <a:pt x="965270" y="2931358"/>
                  <a:pt x="965270" y="2931358"/>
                  <a:pt x="965270" y="2931358"/>
                </a:cubicBezTo>
                <a:cubicBezTo>
                  <a:pt x="969231" y="2939291"/>
                  <a:pt x="941502" y="2931358"/>
                  <a:pt x="969231" y="2943258"/>
                </a:cubicBezTo>
                <a:cubicBezTo>
                  <a:pt x="985076" y="2939291"/>
                  <a:pt x="985076" y="2939291"/>
                  <a:pt x="985076" y="2939291"/>
                </a:cubicBezTo>
                <a:cubicBezTo>
                  <a:pt x="1004883" y="2923424"/>
                  <a:pt x="1004883" y="2923424"/>
                  <a:pt x="1004883" y="2923424"/>
                </a:cubicBezTo>
                <a:cubicBezTo>
                  <a:pt x="1016767" y="2907558"/>
                  <a:pt x="1016767" y="2907558"/>
                  <a:pt x="1016767" y="2907558"/>
                </a:cubicBezTo>
                <a:cubicBezTo>
                  <a:pt x="1012806" y="2903591"/>
                  <a:pt x="1012806" y="2903591"/>
                  <a:pt x="1012806" y="2903591"/>
                </a:cubicBezTo>
                <a:cubicBezTo>
                  <a:pt x="1016767" y="2899624"/>
                  <a:pt x="1016767" y="2899624"/>
                  <a:pt x="1016767" y="2899624"/>
                </a:cubicBezTo>
                <a:cubicBezTo>
                  <a:pt x="1016767" y="2895658"/>
                  <a:pt x="1016767" y="2895658"/>
                  <a:pt x="1016767" y="2895658"/>
                </a:cubicBezTo>
                <a:cubicBezTo>
                  <a:pt x="1024690" y="2903591"/>
                  <a:pt x="1024690" y="2903591"/>
                  <a:pt x="1024690" y="2903591"/>
                </a:cubicBezTo>
                <a:cubicBezTo>
                  <a:pt x="1036574" y="2895658"/>
                  <a:pt x="1036574" y="2895658"/>
                  <a:pt x="1036574" y="2895658"/>
                </a:cubicBezTo>
                <a:cubicBezTo>
                  <a:pt x="1016767" y="2891691"/>
                  <a:pt x="1016767" y="2891691"/>
                  <a:pt x="1016767" y="2891691"/>
                </a:cubicBezTo>
                <a:cubicBezTo>
                  <a:pt x="969231" y="2911524"/>
                  <a:pt x="969231" y="2911524"/>
                  <a:pt x="969231" y="2911524"/>
                </a:cubicBezTo>
                <a:cubicBezTo>
                  <a:pt x="882082" y="2967058"/>
                  <a:pt x="882082" y="2967058"/>
                  <a:pt x="882082" y="2967058"/>
                </a:cubicBezTo>
                <a:cubicBezTo>
                  <a:pt x="878120" y="2974991"/>
                  <a:pt x="878120" y="2974991"/>
                  <a:pt x="878120" y="2974991"/>
                </a:cubicBezTo>
                <a:cubicBezTo>
                  <a:pt x="893966" y="2974991"/>
                  <a:pt x="893966" y="2974991"/>
                  <a:pt x="893966" y="2974991"/>
                </a:cubicBezTo>
                <a:cubicBezTo>
                  <a:pt x="909811" y="2978958"/>
                  <a:pt x="909811" y="2978958"/>
                  <a:pt x="909811" y="2978958"/>
                </a:cubicBezTo>
                <a:cubicBezTo>
                  <a:pt x="913772" y="2982924"/>
                  <a:pt x="913772" y="2982924"/>
                  <a:pt x="913772" y="2982924"/>
                </a:cubicBezTo>
                <a:cubicBezTo>
                  <a:pt x="866236" y="3010691"/>
                  <a:pt x="866236" y="3010691"/>
                  <a:pt x="866236" y="3010691"/>
                </a:cubicBezTo>
                <a:cubicBezTo>
                  <a:pt x="842468" y="3022591"/>
                  <a:pt x="842468" y="3022591"/>
                  <a:pt x="842468" y="3022591"/>
                </a:cubicBezTo>
                <a:cubicBezTo>
                  <a:pt x="826623" y="3038457"/>
                  <a:pt x="826623" y="3038457"/>
                  <a:pt x="826623" y="3038457"/>
                </a:cubicBezTo>
                <a:cubicBezTo>
                  <a:pt x="814739" y="3030524"/>
                  <a:pt x="814739" y="3030524"/>
                  <a:pt x="814739" y="3030524"/>
                </a:cubicBezTo>
                <a:cubicBezTo>
                  <a:pt x="747396" y="3078124"/>
                  <a:pt x="747396" y="3078124"/>
                  <a:pt x="747396" y="3078124"/>
                </a:cubicBezTo>
                <a:cubicBezTo>
                  <a:pt x="747396" y="3086057"/>
                  <a:pt x="747396" y="3086057"/>
                  <a:pt x="747396" y="3086057"/>
                </a:cubicBezTo>
                <a:cubicBezTo>
                  <a:pt x="731551" y="3090024"/>
                  <a:pt x="731551" y="3090024"/>
                  <a:pt x="731551" y="3090024"/>
                </a:cubicBezTo>
                <a:cubicBezTo>
                  <a:pt x="727590" y="3093990"/>
                  <a:pt x="727590" y="3093990"/>
                  <a:pt x="727590" y="3093990"/>
                </a:cubicBezTo>
                <a:cubicBezTo>
                  <a:pt x="707783" y="3105890"/>
                  <a:pt x="707783" y="3105890"/>
                  <a:pt x="707783" y="3105890"/>
                </a:cubicBezTo>
                <a:lnTo>
                  <a:pt x="709579" y="3105998"/>
                </a:lnTo>
                <a:lnTo>
                  <a:pt x="691938" y="3117790"/>
                </a:lnTo>
                <a:cubicBezTo>
                  <a:pt x="711744" y="3090024"/>
                  <a:pt x="711744" y="3090024"/>
                  <a:pt x="711744" y="3090024"/>
                </a:cubicBezTo>
                <a:cubicBezTo>
                  <a:pt x="727590" y="3086057"/>
                  <a:pt x="727590" y="3086057"/>
                  <a:pt x="727590" y="3086057"/>
                </a:cubicBezTo>
                <a:cubicBezTo>
                  <a:pt x="715706" y="3074157"/>
                  <a:pt x="715706" y="3074157"/>
                  <a:pt x="715706" y="3074157"/>
                </a:cubicBezTo>
                <a:cubicBezTo>
                  <a:pt x="703822" y="3090024"/>
                  <a:pt x="703822" y="3090024"/>
                  <a:pt x="703822" y="3090024"/>
                </a:cubicBezTo>
                <a:cubicBezTo>
                  <a:pt x="687976" y="3090024"/>
                  <a:pt x="687976" y="3090024"/>
                  <a:pt x="687976" y="3090024"/>
                </a:cubicBezTo>
                <a:cubicBezTo>
                  <a:pt x="695899" y="3086057"/>
                  <a:pt x="695899" y="3074157"/>
                  <a:pt x="691938" y="3070191"/>
                </a:cubicBezTo>
                <a:cubicBezTo>
                  <a:pt x="676092" y="3070191"/>
                  <a:pt x="676092" y="3070191"/>
                  <a:pt x="676092" y="3070191"/>
                </a:cubicBezTo>
                <a:cubicBezTo>
                  <a:pt x="668170" y="3090024"/>
                  <a:pt x="668170" y="3090024"/>
                  <a:pt x="668170" y="3090024"/>
                </a:cubicBezTo>
                <a:cubicBezTo>
                  <a:pt x="676092" y="3086057"/>
                  <a:pt x="664208" y="3105890"/>
                  <a:pt x="684015" y="3093990"/>
                </a:cubicBezTo>
                <a:cubicBezTo>
                  <a:pt x="676092" y="3105890"/>
                  <a:pt x="676092" y="3105890"/>
                  <a:pt x="676092" y="3105890"/>
                </a:cubicBezTo>
                <a:cubicBezTo>
                  <a:pt x="656286" y="3109857"/>
                  <a:pt x="656286" y="3109857"/>
                  <a:pt x="656286" y="3109857"/>
                </a:cubicBezTo>
                <a:cubicBezTo>
                  <a:pt x="648363" y="3101924"/>
                  <a:pt x="648363" y="3101924"/>
                  <a:pt x="648363" y="3101924"/>
                </a:cubicBezTo>
                <a:cubicBezTo>
                  <a:pt x="632518" y="3078124"/>
                  <a:pt x="632518" y="3078124"/>
                  <a:pt x="632518" y="3078124"/>
                </a:cubicBezTo>
                <a:cubicBezTo>
                  <a:pt x="628556" y="3078124"/>
                  <a:pt x="628556" y="3078124"/>
                  <a:pt x="628556" y="3078124"/>
                </a:cubicBezTo>
                <a:cubicBezTo>
                  <a:pt x="632518" y="3066224"/>
                  <a:pt x="664208" y="3070191"/>
                  <a:pt x="668170" y="3046391"/>
                </a:cubicBezTo>
                <a:cubicBezTo>
                  <a:pt x="680054" y="3046391"/>
                  <a:pt x="680054" y="3046391"/>
                  <a:pt x="680054" y="3046391"/>
                </a:cubicBezTo>
                <a:cubicBezTo>
                  <a:pt x="699860" y="3018624"/>
                  <a:pt x="699860" y="3018624"/>
                  <a:pt x="699860" y="3018624"/>
                </a:cubicBezTo>
                <a:cubicBezTo>
                  <a:pt x="691938" y="3014657"/>
                  <a:pt x="691938" y="3014657"/>
                  <a:pt x="691938" y="3014657"/>
                </a:cubicBezTo>
                <a:cubicBezTo>
                  <a:pt x="703822" y="2998791"/>
                  <a:pt x="703822" y="2998791"/>
                  <a:pt x="703822" y="2998791"/>
                </a:cubicBezTo>
                <a:cubicBezTo>
                  <a:pt x="668170" y="2990857"/>
                  <a:pt x="668170" y="2990857"/>
                  <a:pt x="668170" y="2990857"/>
                </a:cubicBezTo>
                <a:cubicBezTo>
                  <a:pt x="664208" y="2982924"/>
                  <a:pt x="664208" y="2982924"/>
                  <a:pt x="664208" y="2982924"/>
                </a:cubicBezTo>
                <a:cubicBezTo>
                  <a:pt x="652324" y="2990857"/>
                  <a:pt x="652324" y="2990857"/>
                  <a:pt x="652324" y="2990857"/>
                </a:cubicBezTo>
                <a:cubicBezTo>
                  <a:pt x="656286" y="2994824"/>
                  <a:pt x="656286" y="2994824"/>
                  <a:pt x="656286" y="2994824"/>
                </a:cubicBezTo>
                <a:cubicBezTo>
                  <a:pt x="620634" y="3002757"/>
                  <a:pt x="620634" y="3002757"/>
                  <a:pt x="620634" y="3002757"/>
                </a:cubicBezTo>
                <a:lnTo>
                  <a:pt x="613088" y="3007291"/>
                </a:lnTo>
                <a:lnTo>
                  <a:pt x="611968" y="3006848"/>
                </a:lnTo>
                <a:cubicBezTo>
                  <a:pt x="605779" y="3008955"/>
                  <a:pt x="593895" y="3014657"/>
                  <a:pt x="573098" y="3026557"/>
                </a:cubicBezTo>
                <a:cubicBezTo>
                  <a:pt x="565175" y="3026557"/>
                  <a:pt x="565175" y="3026557"/>
                  <a:pt x="565175" y="3026557"/>
                </a:cubicBezTo>
                <a:cubicBezTo>
                  <a:pt x="561214" y="3022591"/>
                  <a:pt x="561214" y="3022591"/>
                  <a:pt x="561214" y="3022591"/>
                </a:cubicBezTo>
                <a:cubicBezTo>
                  <a:pt x="577059" y="3018624"/>
                  <a:pt x="577059" y="3018624"/>
                  <a:pt x="577059" y="3018624"/>
                </a:cubicBezTo>
                <a:cubicBezTo>
                  <a:pt x="592904" y="3002757"/>
                  <a:pt x="592904" y="3002757"/>
                  <a:pt x="592904" y="3002757"/>
                </a:cubicBezTo>
                <a:cubicBezTo>
                  <a:pt x="592904" y="2986891"/>
                  <a:pt x="592904" y="2986891"/>
                  <a:pt x="592904" y="2986891"/>
                </a:cubicBezTo>
                <a:cubicBezTo>
                  <a:pt x="600827" y="2990857"/>
                  <a:pt x="600827" y="2990857"/>
                  <a:pt x="600827" y="2990857"/>
                </a:cubicBezTo>
                <a:cubicBezTo>
                  <a:pt x="612711" y="2978958"/>
                  <a:pt x="612711" y="2978958"/>
                  <a:pt x="612711" y="2978958"/>
                </a:cubicBezTo>
                <a:cubicBezTo>
                  <a:pt x="604788" y="2974991"/>
                  <a:pt x="604788" y="2974991"/>
                  <a:pt x="604788" y="2974991"/>
                </a:cubicBezTo>
                <a:cubicBezTo>
                  <a:pt x="588943" y="2967058"/>
                  <a:pt x="588943" y="2967058"/>
                  <a:pt x="588943" y="2967058"/>
                </a:cubicBezTo>
                <a:cubicBezTo>
                  <a:pt x="557252" y="2978958"/>
                  <a:pt x="557252" y="2978958"/>
                  <a:pt x="557252" y="2978958"/>
                </a:cubicBezTo>
                <a:cubicBezTo>
                  <a:pt x="545368" y="2994824"/>
                  <a:pt x="545368" y="2994824"/>
                  <a:pt x="545368" y="2994824"/>
                </a:cubicBezTo>
                <a:cubicBezTo>
                  <a:pt x="533484" y="2990857"/>
                  <a:pt x="569136" y="2971024"/>
                  <a:pt x="529523" y="2994824"/>
                </a:cubicBezTo>
                <a:cubicBezTo>
                  <a:pt x="541407" y="2982924"/>
                  <a:pt x="541407" y="2982924"/>
                  <a:pt x="541407" y="2982924"/>
                </a:cubicBezTo>
                <a:cubicBezTo>
                  <a:pt x="557252" y="2974991"/>
                  <a:pt x="557252" y="2974991"/>
                  <a:pt x="557252" y="2974991"/>
                </a:cubicBezTo>
                <a:cubicBezTo>
                  <a:pt x="557252" y="2967058"/>
                  <a:pt x="557252" y="2967058"/>
                  <a:pt x="557252" y="2967058"/>
                </a:cubicBezTo>
                <a:cubicBezTo>
                  <a:pt x="537446" y="2971024"/>
                  <a:pt x="537446" y="2971024"/>
                  <a:pt x="537446" y="2971024"/>
                </a:cubicBezTo>
                <a:cubicBezTo>
                  <a:pt x="509716" y="3002757"/>
                  <a:pt x="509716" y="3002757"/>
                  <a:pt x="509716" y="3002757"/>
                </a:cubicBezTo>
                <a:cubicBezTo>
                  <a:pt x="529523" y="2998791"/>
                  <a:pt x="529523" y="2998791"/>
                  <a:pt x="529523" y="2998791"/>
                </a:cubicBezTo>
                <a:cubicBezTo>
                  <a:pt x="509716" y="3014657"/>
                  <a:pt x="509716" y="3014657"/>
                  <a:pt x="509716" y="3014657"/>
                </a:cubicBezTo>
                <a:cubicBezTo>
                  <a:pt x="509716" y="3006724"/>
                  <a:pt x="509716" y="3006724"/>
                  <a:pt x="509716" y="3006724"/>
                </a:cubicBezTo>
                <a:cubicBezTo>
                  <a:pt x="501794" y="3014657"/>
                  <a:pt x="501794" y="3014657"/>
                  <a:pt x="501794" y="3014657"/>
                </a:cubicBezTo>
                <a:cubicBezTo>
                  <a:pt x="481987" y="3014657"/>
                  <a:pt x="481987" y="3014657"/>
                  <a:pt x="481987" y="3014657"/>
                </a:cubicBezTo>
                <a:cubicBezTo>
                  <a:pt x="466142" y="3030524"/>
                  <a:pt x="466142" y="3030524"/>
                  <a:pt x="466142" y="3030524"/>
                </a:cubicBezTo>
                <a:cubicBezTo>
                  <a:pt x="442374" y="3026557"/>
                  <a:pt x="442374" y="3026557"/>
                  <a:pt x="442374" y="3026557"/>
                </a:cubicBezTo>
                <a:cubicBezTo>
                  <a:pt x="434451" y="3018624"/>
                  <a:pt x="434451" y="3018624"/>
                  <a:pt x="434451" y="3018624"/>
                </a:cubicBezTo>
                <a:cubicBezTo>
                  <a:pt x="438412" y="3010691"/>
                  <a:pt x="438412" y="3010691"/>
                  <a:pt x="438412" y="3010691"/>
                </a:cubicBezTo>
                <a:cubicBezTo>
                  <a:pt x="430490" y="2998791"/>
                  <a:pt x="430490" y="2998791"/>
                  <a:pt x="430490" y="2998791"/>
                </a:cubicBezTo>
                <a:cubicBezTo>
                  <a:pt x="438412" y="2998791"/>
                  <a:pt x="446335" y="2990857"/>
                  <a:pt x="450296" y="2990857"/>
                </a:cubicBezTo>
                <a:cubicBezTo>
                  <a:pt x="438412" y="2990857"/>
                  <a:pt x="438412" y="2990857"/>
                  <a:pt x="438412" y="2990857"/>
                </a:cubicBezTo>
                <a:cubicBezTo>
                  <a:pt x="470103" y="2951191"/>
                  <a:pt x="470103" y="2951191"/>
                  <a:pt x="470103" y="2951191"/>
                </a:cubicBezTo>
                <a:cubicBezTo>
                  <a:pt x="458219" y="2951191"/>
                  <a:pt x="458219" y="2951191"/>
                  <a:pt x="458219" y="2951191"/>
                </a:cubicBezTo>
                <a:cubicBezTo>
                  <a:pt x="462180" y="2951191"/>
                  <a:pt x="446335" y="2963091"/>
                  <a:pt x="458219" y="2947224"/>
                </a:cubicBezTo>
                <a:cubicBezTo>
                  <a:pt x="450296" y="2947224"/>
                  <a:pt x="450296" y="2947224"/>
                  <a:pt x="450296" y="2947224"/>
                </a:cubicBezTo>
                <a:cubicBezTo>
                  <a:pt x="466142" y="2931358"/>
                  <a:pt x="470103" y="2963091"/>
                  <a:pt x="478026" y="2931358"/>
                </a:cubicBezTo>
                <a:cubicBezTo>
                  <a:pt x="458219" y="2931358"/>
                  <a:pt x="458219" y="2931358"/>
                  <a:pt x="458219" y="2931358"/>
                </a:cubicBezTo>
                <a:cubicBezTo>
                  <a:pt x="410683" y="2974991"/>
                  <a:pt x="410683" y="2974991"/>
                  <a:pt x="410683" y="2974991"/>
                </a:cubicBezTo>
                <a:cubicBezTo>
                  <a:pt x="386915" y="2994824"/>
                  <a:pt x="386915" y="2994824"/>
                  <a:pt x="386915" y="2994824"/>
                </a:cubicBezTo>
                <a:cubicBezTo>
                  <a:pt x="386915" y="2994824"/>
                  <a:pt x="386915" y="2994824"/>
                  <a:pt x="386915" y="2998791"/>
                </a:cubicBezTo>
                <a:cubicBezTo>
                  <a:pt x="375031" y="2994824"/>
                  <a:pt x="375031" y="2994824"/>
                  <a:pt x="375031" y="2994824"/>
                </a:cubicBezTo>
                <a:cubicBezTo>
                  <a:pt x="398799" y="2974991"/>
                  <a:pt x="398799" y="2974991"/>
                  <a:pt x="398799" y="2974991"/>
                </a:cubicBezTo>
                <a:cubicBezTo>
                  <a:pt x="394838" y="2971024"/>
                  <a:pt x="394838" y="2971024"/>
                  <a:pt x="394838" y="2971024"/>
                </a:cubicBezTo>
                <a:cubicBezTo>
                  <a:pt x="410683" y="2955158"/>
                  <a:pt x="410683" y="2955158"/>
                  <a:pt x="410683" y="2955158"/>
                </a:cubicBezTo>
                <a:cubicBezTo>
                  <a:pt x="402760" y="2951191"/>
                  <a:pt x="402760" y="2951191"/>
                  <a:pt x="402760" y="2951191"/>
                </a:cubicBezTo>
                <a:cubicBezTo>
                  <a:pt x="406722" y="2963091"/>
                  <a:pt x="386915" y="2947224"/>
                  <a:pt x="386915" y="2971024"/>
                </a:cubicBezTo>
                <a:cubicBezTo>
                  <a:pt x="382954" y="2974991"/>
                  <a:pt x="382954" y="2974991"/>
                  <a:pt x="382954" y="2974991"/>
                </a:cubicBezTo>
                <a:cubicBezTo>
                  <a:pt x="375031" y="2967058"/>
                  <a:pt x="375031" y="2967058"/>
                  <a:pt x="375031" y="2967058"/>
                </a:cubicBezTo>
                <a:cubicBezTo>
                  <a:pt x="355224" y="2974991"/>
                  <a:pt x="355224" y="2974991"/>
                  <a:pt x="355224" y="2974991"/>
                </a:cubicBezTo>
                <a:cubicBezTo>
                  <a:pt x="335418" y="2955158"/>
                  <a:pt x="335418" y="2955158"/>
                  <a:pt x="335418" y="2955158"/>
                </a:cubicBezTo>
                <a:cubicBezTo>
                  <a:pt x="347302" y="2935324"/>
                  <a:pt x="347302" y="2935324"/>
                  <a:pt x="347302" y="2935324"/>
                </a:cubicBezTo>
                <a:cubicBezTo>
                  <a:pt x="331456" y="2923424"/>
                  <a:pt x="331456" y="2923424"/>
                  <a:pt x="331456" y="2923424"/>
                </a:cubicBezTo>
                <a:cubicBezTo>
                  <a:pt x="355224" y="2915491"/>
                  <a:pt x="355224" y="2915491"/>
                  <a:pt x="355224" y="2915491"/>
                </a:cubicBezTo>
                <a:cubicBezTo>
                  <a:pt x="347302" y="2907558"/>
                  <a:pt x="347302" y="2907558"/>
                  <a:pt x="347302" y="2907558"/>
                </a:cubicBezTo>
                <a:cubicBezTo>
                  <a:pt x="359186" y="2907558"/>
                  <a:pt x="359186" y="2907558"/>
                  <a:pt x="359186" y="2907558"/>
                </a:cubicBezTo>
                <a:cubicBezTo>
                  <a:pt x="355224" y="2891691"/>
                  <a:pt x="355224" y="2891691"/>
                  <a:pt x="355224" y="2891691"/>
                </a:cubicBezTo>
                <a:cubicBezTo>
                  <a:pt x="371070" y="2879791"/>
                  <a:pt x="371070" y="2879791"/>
                  <a:pt x="371070" y="2879791"/>
                </a:cubicBezTo>
                <a:cubicBezTo>
                  <a:pt x="367108" y="2887724"/>
                  <a:pt x="386915" y="2855991"/>
                  <a:pt x="347302" y="2875824"/>
                </a:cubicBezTo>
                <a:cubicBezTo>
                  <a:pt x="331456" y="2879791"/>
                  <a:pt x="331456" y="2879791"/>
                  <a:pt x="331456" y="2879791"/>
                </a:cubicBezTo>
                <a:cubicBezTo>
                  <a:pt x="315611" y="2895658"/>
                  <a:pt x="315611" y="2895658"/>
                  <a:pt x="315611" y="2895658"/>
                </a:cubicBezTo>
                <a:cubicBezTo>
                  <a:pt x="303727" y="2899624"/>
                  <a:pt x="303727" y="2899624"/>
                  <a:pt x="303727" y="2899624"/>
                </a:cubicBezTo>
                <a:cubicBezTo>
                  <a:pt x="315611" y="2887724"/>
                  <a:pt x="315611" y="2887724"/>
                  <a:pt x="315611" y="2887724"/>
                </a:cubicBezTo>
                <a:cubicBezTo>
                  <a:pt x="315611" y="2879791"/>
                  <a:pt x="315611" y="2879791"/>
                  <a:pt x="315611" y="2879791"/>
                </a:cubicBezTo>
                <a:cubicBezTo>
                  <a:pt x="315611" y="2870866"/>
                  <a:pt x="317839" y="2882023"/>
                  <a:pt x="317282" y="2878118"/>
                </a:cubicBezTo>
                <a:lnTo>
                  <a:pt x="316442" y="2872975"/>
                </a:lnTo>
                <a:lnTo>
                  <a:pt x="331456" y="2867891"/>
                </a:lnTo>
                <a:cubicBezTo>
                  <a:pt x="339379" y="2863925"/>
                  <a:pt x="339379" y="2863925"/>
                  <a:pt x="339379" y="2863925"/>
                </a:cubicBezTo>
                <a:cubicBezTo>
                  <a:pt x="339379" y="2844091"/>
                  <a:pt x="339379" y="2844091"/>
                  <a:pt x="339379" y="2844091"/>
                </a:cubicBezTo>
                <a:cubicBezTo>
                  <a:pt x="335418" y="2844091"/>
                  <a:pt x="335418" y="2844091"/>
                  <a:pt x="335418" y="2844091"/>
                </a:cubicBezTo>
                <a:cubicBezTo>
                  <a:pt x="303727" y="2867891"/>
                  <a:pt x="303727" y="2867891"/>
                  <a:pt x="303727" y="2867891"/>
                </a:cubicBezTo>
                <a:cubicBezTo>
                  <a:pt x="299766" y="2867891"/>
                  <a:pt x="299766" y="2867891"/>
                  <a:pt x="299766" y="2867891"/>
                </a:cubicBezTo>
                <a:cubicBezTo>
                  <a:pt x="299766" y="2863925"/>
                  <a:pt x="299766" y="2863925"/>
                  <a:pt x="299766" y="2863925"/>
                </a:cubicBezTo>
                <a:cubicBezTo>
                  <a:pt x="307688" y="2859958"/>
                  <a:pt x="307688" y="2859958"/>
                  <a:pt x="307688" y="2859958"/>
                </a:cubicBezTo>
                <a:cubicBezTo>
                  <a:pt x="315611" y="2844091"/>
                  <a:pt x="315611" y="2844091"/>
                  <a:pt x="315611" y="2844091"/>
                </a:cubicBezTo>
                <a:cubicBezTo>
                  <a:pt x="327495" y="2836158"/>
                  <a:pt x="327495" y="2836158"/>
                  <a:pt x="327495" y="2836158"/>
                </a:cubicBezTo>
                <a:cubicBezTo>
                  <a:pt x="319572" y="2816325"/>
                  <a:pt x="319572" y="2816325"/>
                  <a:pt x="319572" y="2816325"/>
                </a:cubicBezTo>
                <a:lnTo>
                  <a:pt x="325797" y="2806975"/>
                </a:lnTo>
                <a:lnTo>
                  <a:pt x="331456" y="2808391"/>
                </a:lnTo>
                <a:cubicBezTo>
                  <a:pt x="335418" y="2804425"/>
                  <a:pt x="335418" y="2804425"/>
                  <a:pt x="335418" y="2804425"/>
                </a:cubicBezTo>
                <a:cubicBezTo>
                  <a:pt x="327495" y="2800458"/>
                  <a:pt x="327495" y="2800458"/>
                  <a:pt x="327495" y="2800458"/>
                </a:cubicBezTo>
                <a:cubicBezTo>
                  <a:pt x="323534" y="2792525"/>
                  <a:pt x="323534" y="2792525"/>
                  <a:pt x="323534" y="2792525"/>
                </a:cubicBezTo>
                <a:cubicBezTo>
                  <a:pt x="299766" y="2808391"/>
                  <a:pt x="299766" y="2808391"/>
                  <a:pt x="299766" y="2808391"/>
                </a:cubicBezTo>
                <a:cubicBezTo>
                  <a:pt x="307688" y="2820291"/>
                  <a:pt x="283920" y="2808391"/>
                  <a:pt x="283920" y="2836158"/>
                </a:cubicBezTo>
                <a:cubicBezTo>
                  <a:pt x="275998" y="2836158"/>
                  <a:pt x="275998" y="2836158"/>
                  <a:pt x="275998" y="2836158"/>
                </a:cubicBezTo>
                <a:cubicBezTo>
                  <a:pt x="283920" y="2852025"/>
                  <a:pt x="283920" y="2852025"/>
                  <a:pt x="283920" y="2852025"/>
                </a:cubicBezTo>
                <a:cubicBezTo>
                  <a:pt x="279959" y="2867891"/>
                  <a:pt x="279959" y="2867891"/>
                  <a:pt x="279959" y="2867891"/>
                </a:cubicBezTo>
                <a:cubicBezTo>
                  <a:pt x="287882" y="2867891"/>
                  <a:pt x="287882" y="2867891"/>
                  <a:pt x="287882" y="2867891"/>
                </a:cubicBezTo>
                <a:lnTo>
                  <a:pt x="287544" y="2870756"/>
                </a:lnTo>
                <a:lnTo>
                  <a:pt x="272036" y="2875824"/>
                </a:lnTo>
                <a:lnTo>
                  <a:pt x="272036" y="2877542"/>
                </a:lnTo>
                <a:lnTo>
                  <a:pt x="264114" y="2875824"/>
                </a:lnTo>
                <a:cubicBezTo>
                  <a:pt x="275998" y="2859958"/>
                  <a:pt x="275998" y="2859958"/>
                  <a:pt x="275998" y="2859958"/>
                </a:cubicBezTo>
                <a:cubicBezTo>
                  <a:pt x="272036" y="2855991"/>
                  <a:pt x="272036" y="2855991"/>
                  <a:pt x="272036" y="2855991"/>
                </a:cubicBezTo>
                <a:cubicBezTo>
                  <a:pt x="260152" y="2867891"/>
                  <a:pt x="260152" y="2867891"/>
                  <a:pt x="260152" y="2867891"/>
                </a:cubicBezTo>
                <a:cubicBezTo>
                  <a:pt x="260152" y="2844091"/>
                  <a:pt x="260152" y="2844091"/>
                  <a:pt x="260152" y="2844091"/>
                </a:cubicBezTo>
                <a:cubicBezTo>
                  <a:pt x="272036" y="2840125"/>
                  <a:pt x="272036" y="2840125"/>
                  <a:pt x="272036" y="2840125"/>
                </a:cubicBezTo>
                <a:cubicBezTo>
                  <a:pt x="268075" y="2832191"/>
                  <a:pt x="268075" y="2832191"/>
                  <a:pt x="268075" y="2832191"/>
                </a:cubicBezTo>
                <a:cubicBezTo>
                  <a:pt x="268075" y="2816325"/>
                  <a:pt x="268075" y="2816325"/>
                  <a:pt x="268075" y="2816325"/>
                </a:cubicBezTo>
                <a:cubicBezTo>
                  <a:pt x="228462" y="2832191"/>
                  <a:pt x="228462" y="2832191"/>
                  <a:pt x="228462" y="2832191"/>
                </a:cubicBezTo>
                <a:cubicBezTo>
                  <a:pt x="208655" y="2848058"/>
                  <a:pt x="208655" y="2848058"/>
                  <a:pt x="208655" y="2848058"/>
                </a:cubicBezTo>
                <a:cubicBezTo>
                  <a:pt x="204694" y="2848058"/>
                  <a:pt x="204694" y="2848058"/>
                  <a:pt x="204694" y="2848058"/>
                </a:cubicBezTo>
                <a:cubicBezTo>
                  <a:pt x="200732" y="2852025"/>
                  <a:pt x="200732" y="2852025"/>
                  <a:pt x="200732" y="2852025"/>
                </a:cubicBezTo>
                <a:cubicBezTo>
                  <a:pt x="200732" y="2859958"/>
                  <a:pt x="200732" y="2859958"/>
                  <a:pt x="200732" y="2859958"/>
                </a:cubicBezTo>
                <a:cubicBezTo>
                  <a:pt x="204694" y="2863925"/>
                  <a:pt x="204694" y="2863925"/>
                  <a:pt x="204694" y="2863925"/>
                </a:cubicBezTo>
                <a:cubicBezTo>
                  <a:pt x="208655" y="2859958"/>
                  <a:pt x="216578" y="2859958"/>
                  <a:pt x="224500" y="2859958"/>
                </a:cubicBezTo>
                <a:cubicBezTo>
                  <a:pt x="200732" y="2871858"/>
                  <a:pt x="200732" y="2871858"/>
                  <a:pt x="200732" y="2871858"/>
                </a:cubicBezTo>
                <a:cubicBezTo>
                  <a:pt x="200732" y="2867891"/>
                  <a:pt x="200732" y="2867891"/>
                  <a:pt x="200732" y="2867891"/>
                </a:cubicBezTo>
                <a:cubicBezTo>
                  <a:pt x="173003" y="2875824"/>
                  <a:pt x="173003" y="2875824"/>
                  <a:pt x="173003" y="2875824"/>
                </a:cubicBezTo>
                <a:cubicBezTo>
                  <a:pt x="180926" y="2859958"/>
                  <a:pt x="180926" y="2859958"/>
                  <a:pt x="180926" y="2859958"/>
                </a:cubicBezTo>
                <a:cubicBezTo>
                  <a:pt x="188848" y="2852025"/>
                  <a:pt x="188848" y="2852025"/>
                  <a:pt x="188848" y="2852025"/>
                </a:cubicBezTo>
                <a:cubicBezTo>
                  <a:pt x="180926" y="2848058"/>
                  <a:pt x="180926" y="2848058"/>
                  <a:pt x="180926" y="2848058"/>
                </a:cubicBezTo>
                <a:lnTo>
                  <a:pt x="193652" y="2832129"/>
                </a:lnTo>
                <a:lnTo>
                  <a:pt x="196276" y="2832687"/>
                </a:lnTo>
                <a:cubicBezTo>
                  <a:pt x="200732" y="2831200"/>
                  <a:pt x="202713" y="2826242"/>
                  <a:pt x="196771" y="2828225"/>
                </a:cubicBezTo>
                <a:cubicBezTo>
                  <a:pt x="196771" y="2828225"/>
                  <a:pt x="196771" y="2828225"/>
                  <a:pt x="194790" y="2830704"/>
                </a:cubicBezTo>
                <a:lnTo>
                  <a:pt x="193652" y="2832129"/>
                </a:lnTo>
                <a:lnTo>
                  <a:pt x="188415" y="2831014"/>
                </a:lnTo>
                <a:cubicBezTo>
                  <a:pt x="185630" y="2828721"/>
                  <a:pt x="182906" y="2824258"/>
                  <a:pt x="180926" y="2816325"/>
                </a:cubicBezTo>
                <a:cubicBezTo>
                  <a:pt x="188848" y="2812358"/>
                  <a:pt x="188848" y="2812358"/>
                  <a:pt x="188848" y="2812358"/>
                </a:cubicBezTo>
                <a:cubicBezTo>
                  <a:pt x="188848" y="2808391"/>
                  <a:pt x="188848" y="2808391"/>
                  <a:pt x="188848" y="2808391"/>
                </a:cubicBezTo>
                <a:cubicBezTo>
                  <a:pt x="169042" y="2792525"/>
                  <a:pt x="184887" y="2836158"/>
                  <a:pt x="169042" y="2796491"/>
                </a:cubicBezTo>
                <a:cubicBezTo>
                  <a:pt x="188848" y="2796491"/>
                  <a:pt x="188848" y="2796491"/>
                  <a:pt x="188848" y="2796491"/>
                </a:cubicBezTo>
                <a:cubicBezTo>
                  <a:pt x="188848" y="2788558"/>
                  <a:pt x="188848" y="2788558"/>
                  <a:pt x="188848" y="2788558"/>
                </a:cubicBezTo>
                <a:cubicBezTo>
                  <a:pt x="180926" y="2780625"/>
                  <a:pt x="161119" y="2820291"/>
                  <a:pt x="180926" y="2772691"/>
                </a:cubicBezTo>
                <a:cubicBezTo>
                  <a:pt x="192810" y="2756825"/>
                  <a:pt x="192810" y="2756825"/>
                  <a:pt x="192810" y="2756825"/>
                </a:cubicBezTo>
                <a:cubicBezTo>
                  <a:pt x="188848" y="2764758"/>
                  <a:pt x="184887" y="2764758"/>
                  <a:pt x="180926" y="2740958"/>
                </a:cubicBezTo>
                <a:cubicBezTo>
                  <a:pt x="188848" y="2736992"/>
                  <a:pt x="188848" y="2736992"/>
                  <a:pt x="188848" y="2736992"/>
                </a:cubicBezTo>
                <a:cubicBezTo>
                  <a:pt x="169042" y="2733025"/>
                  <a:pt x="169042" y="2733025"/>
                  <a:pt x="169042" y="2733025"/>
                </a:cubicBezTo>
                <a:cubicBezTo>
                  <a:pt x="192810" y="2729058"/>
                  <a:pt x="192810" y="2729058"/>
                  <a:pt x="192810" y="2729058"/>
                </a:cubicBezTo>
                <a:cubicBezTo>
                  <a:pt x="196771" y="2729058"/>
                  <a:pt x="196771" y="2729058"/>
                  <a:pt x="196771" y="2729058"/>
                </a:cubicBezTo>
                <a:cubicBezTo>
                  <a:pt x="192810" y="2721125"/>
                  <a:pt x="192810" y="2721125"/>
                  <a:pt x="192810" y="2721125"/>
                </a:cubicBezTo>
                <a:cubicBezTo>
                  <a:pt x="192810" y="2721125"/>
                  <a:pt x="184887" y="2733025"/>
                  <a:pt x="192810" y="2717158"/>
                </a:cubicBezTo>
                <a:cubicBezTo>
                  <a:pt x="180926" y="2717158"/>
                  <a:pt x="180926" y="2717158"/>
                  <a:pt x="180926" y="2717158"/>
                </a:cubicBezTo>
                <a:cubicBezTo>
                  <a:pt x="188848" y="2709225"/>
                  <a:pt x="188848" y="2709225"/>
                  <a:pt x="188848" y="2709225"/>
                </a:cubicBezTo>
                <a:cubicBezTo>
                  <a:pt x="196771" y="2713192"/>
                  <a:pt x="196771" y="2713192"/>
                  <a:pt x="196771" y="2713192"/>
                </a:cubicBezTo>
                <a:cubicBezTo>
                  <a:pt x="228462" y="2689392"/>
                  <a:pt x="228462" y="2689392"/>
                  <a:pt x="228462" y="2689392"/>
                </a:cubicBezTo>
                <a:cubicBezTo>
                  <a:pt x="196771" y="2685425"/>
                  <a:pt x="196771" y="2685425"/>
                  <a:pt x="196771" y="2685425"/>
                </a:cubicBezTo>
                <a:cubicBezTo>
                  <a:pt x="196771" y="2681458"/>
                  <a:pt x="196771" y="2681458"/>
                  <a:pt x="196771" y="2681458"/>
                </a:cubicBezTo>
                <a:cubicBezTo>
                  <a:pt x="212616" y="2681458"/>
                  <a:pt x="212616" y="2681458"/>
                  <a:pt x="212616" y="2681458"/>
                </a:cubicBezTo>
                <a:cubicBezTo>
                  <a:pt x="212616" y="2657659"/>
                  <a:pt x="212616" y="2657659"/>
                  <a:pt x="212616" y="2657659"/>
                </a:cubicBezTo>
                <a:cubicBezTo>
                  <a:pt x="228462" y="2653692"/>
                  <a:pt x="228462" y="2653692"/>
                  <a:pt x="228462" y="2653692"/>
                </a:cubicBezTo>
                <a:cubicBezTo>
                  <a:pt x="228462" y="2649725"/>
                  <a:pt x="232423" y="2661625"/>
                  <a:pt x="228462" y="2645759"/>
                </a:cubicBezTo>
                <a:cubicBezTo>
                  <a:pt x="188848" y="2649725"/>
                  <a:pt x="188848" y="2649725"/>
                  <a:pt x="188848" y="2649725"/>
                </a:cubicBezTo>
                <a:cubicBezTo>
                  <a:pt x="188848" y="2661625"/>
                  <a:pt x="176964" y="2657659"/>
                  <a:pt x="173003" y="2657659"/>
                </a:cubicBezTo>
                <a:cubicBezTo>
                  <a:pt x="165080" y="2665592"/>
                  <a:pt x="165080" y="2665592"/>
                  <a:pt x="165080" y="2665592"/>
                </a:cubicBezTo>
                <a:cubicBezTo>
                  <a:pt x="145274" y="2661625"/>
                  <a:pt x="145274" y="2661625"/>
                  <a:pt x="145274" y="2661625"/>
                </a:cubicBezTo>
                <a:cubicBezTo>
                  <a:pt x="129428" y="2677492"/>
                  <a:pt x="129428" y="2677492"/>
                  <a:pt x="129428" y="2677492"/>
                </a:cubicBezTo>
                <a:cubicBezTo>
                  <a:pt x="125467" y="2673525"/>
                  <a:pt x="125467" y="2673525"/>
                  <a:pt x="125467" y="2673525"/>
                </a:cubicBezTo>
                <a:cubicBezTo>
                  <a:pt x="117544" y="2685425"/>
                  <a:pt x="117544" y="2685425"/>
                  <a:pt x="117544" y="2685425"/>
                </a:cubicBezTo>
                <a:cubicBezTo>
                  <a:pt x="109622" y="2688400"/>
                  <a:pt x="103680" y="2690631"/>
                  <a:pt x="99223" y="2692305"/>
                </a:cubicBezTo>
                <a:lnTo>
                  <a:pt x="99141" y="2692336"/>
                </a:lnTo>
                <a:lnTo>
                  <a:pt x="103680" y="2688400"/>
                </a:lnTo>
                <a:cubicBezTo>
                  <a:pt x="117792" y="2675757"/>
                  <a:pt x="82883" y="2703275"/>
                  <a:pt x="85854" y="2697325"/>
                </a:cubicBezTo>
                <a:cubicBezTo>
                  <a:pt x="85854" y="2697325"/>
                  <a:pt x="85854" y="2697325"/>
                  <a:pt x="89815" y="2695838"/>
                </a:cubicBezTo>
                <a:lnTo>
                  <a:pt x="99141" y="2692336"/>
                </a:lnTo>
                <a:lnTo>
                  <a:pt x="92136" y="2698410"/>
                </a:lnTo>
                <a:cubicBezTo>
                  <a:pt x="86658" y="2703089"/>
                  <a:pt x="79417" y="2709225"/>
                  <a:pt x="70008" y="2717158"/>
                </a:cubicBezTo>
                <a:cubicBezTo>
                  <a:pt x="66047" y="2705258"/>
                  <a:pt x="66047" y="2705258"/>
                  <a:pt x="66047" y="2705258"/>
                </a:cubicBezTo>
                <a:cubicBezTo>
                  <a:pt x="70008" y="2697325"/>
                  <a:pt x="70008" y="2697325"/>
                  <a:pt x="70008" y="2697325"/>
                </a:cubicBezTo>
                <a:cubicBezTo>
                  <a:pt x="62086" y="2697325"/>
                  <a:pt x="62086" y="2697325"/>
                  <a:pt x="62086" y="2697325"/>
                </a:cubicBezTo>
                <a:cubicBezTo>
                  <a:pt x="66047" y="2693358"/>
                  <a:pt x="81892" y="2681458"/>
                  <a:pt x="85854" y="2689392"/>
                </a:cubicBezTo>
                <a:cubicBezTo>
                  <a:pt x="113583" y="2681458"/>
                  <a:pt x="113583" y="2681458"/>
                  <a:pt x="113583" y="2681458"/>
                </a:cubicBezTo>
                <a:cubicBezTo>
                  <a:pt x="101699" y="2669558"/>
                  <a:pt x="101699" y="2669558"/>
                  <a:pt x="101699" y="2669558"/>
                </a:cubicBezTo>
                <a:cubicBezTo>
                  <a:pt x="101699" y="2645759"/>
                  <a:pt x="101699" y="2645759"/>
                  <a:pt x="101699" y="2645759"/>
                </a:cubicBezTo>
                <a:cubicBezTo>
                  <a:pt x="117544" y="2645759"/>
                  <a:pt x="117544" y="2645759"/>
                  <a:pt x="117544" y="2645759"/>
                </a:cubicBezTo>
                <a:cubicBezTo>
                  <a:pt x="121506" y="2641792"/>
                  <a:pt x="121506" y="2641792"/>
                  <a:pt x="121506" y="2641792"/>
                </a:cubicBezTo>
                <a:cubicBezTo>
                  <a:pt x="121506" y="2633859"/>
                  <a:pt x="121506" y="2633859"/>
                  <a:pt x="121506" y="2633859"/>
                </a:cubicBezTo>
                <a:cubicBezTo>
                  <a:pt x="112593" y="2630884"/>
                  <a:pt x="146017" y="2614521"/>
                  <a:pt x="129862" y="2619914"/>
                </a:cubicBezTo>
                <a:lnTo>
                  <a:pt x="126133" y="2621292"/>
                </a:lnTo>
                <a:lnTo>
                  <a:pt x="129428" y="2617992"/>
                </a:lnTo>
                <a:cubicBezTo>
                  <a:pt x="129428" y="2606092"/>
                  <a:pt x="129428" y="2606092"/>
                  <a:pt x="129428" y="2606092"/>
                </a:cubicBezTo>
                <a:cubicBezTo>
                  <a:pt x="133390" y="2598159"/>
                  <a:pt x="149235" y="2610059"/>
                  <a:pt x="141312" y="2590225"/>
                </a:cubicBezTo>
                <a:cubicBezTo>
                  <a:pt x="141312" y="2586259"/>
                  <a:pt x="141312" y="2586259"/>
                  <a:pt x="141312" y="2586259"/>
                </a:cubicBezTo>
                <a:cubicBezTo>
                  <a:pt x="125467" y="2586259"/>
                  <a:pt x="125467" y="2586259"/>
                  <a:pt x="125467" y="2586259"/>
                </a:cubicBezTo>
                <a:cubicBezTo>
                  <a:pt x="145274" y="2570392"/>
                  <a:pt x="145274" y="2570392"/>
                  <a:pt x="145274" y="2570392"/>
                </a:cubicBezTo>
                <a:cubicBezTo>
                  <a:pt x="141312" y="2566425"/>
                  <a:pt x="141312" y="2566425"/>
                  <a:pt x="141312" y="2566425"/>
                </a:cubicBezTo>
                <a:cubicBezTo>
                  <a:pt x="149235" y="2558492"/>
                  <a:pt x="149235" y="2558492"/>
                  <a:pt x="149235" y="2558492"/>
                </a:cubicBezTo>
                <a:cubicBezTo>
                  <a:pt x="149235" y="2554526"/>
                  <a:pt x="121506" y="2594192"/>
                  <a:pt x="149235" y="2542626"/>
                </a:cubicBezTo>
                <a:cubicBezTo>
                  <a:pt x="149235" y="2522792"/>
                  <a:pt x="149235" y="2522792"/>
                  <a:pt x="149235" y="2522792"/>
                </a:cubicBezTo>
                <a:cubicBezTo>
                  <a:pt x="125467" y="2526759"/>
                  <a:pt x="125467" y="2526759"/>
                  <a:pt x="125467" y="2526759"/>
                </a:cubicBezTo>
                <a:cubicBezTo>
                  <a:pt x="137351" y="2542626"/>
                  <a:pt x="137351" y="2542626"/>
                  <a:pt x="137351" y="2542626"/>
                </a:cubicBezTo>
                <a:cubicBezTo>
                  <a:pt x="133390" y="2546592"/>
                  <a:pt x="133390" y="2546592"/>
                  <a:pt x="133390" y="2546592"/>
                </a:cubicBezTo>
                <a:cubicBezTo>
                  <a:pt x="113583" y="2538659"/>
                  <a:pt x="113583" y="2538659"/>
                  <a:pt x="113583" y="2538659"/>
                </a:cubicBezTo>
                <a:cubicBezTo>
                  <a:pt x="109622" y="2542626"/>
                  <a:pt x="109622" y="2542626"/>
                  <a:pt x="109622" y="2542626"/>
                </a:cubicBezTo>
                <a:cubicBezTo>
                  <a:pt x="109622" y="2530726"/>
                  <a:pt x="109622" y="2530726"/>
                  <a:pt x="109622" y="2530726"/>
                </a:cubicBezTo>
                <a:cubicBezTo>
                  <a:pt x="113583" y="2530726"/>
                  <a:pt x="113583" y="2546592"/>
                  <a:pt x="117544" y="2526759"/>
                </a:cubicBezTo>
                <a:lnTo>
                  <a:pt x="97558" y="2520088"/>
                </a:lnTo>
                <a:lnTo>
                  <a:pt x="98109" y="2519693"/>
                </a:lnTo>
                <a:cubicBezTo>
                  <a:pt x="98481" y="2514859"/>
                  <a:pt x="88825" y="2508909"/>
                  <a:pt x="85854" y="2538659"/>
                </a:cubicBezTo>
                <a:cubicBezTo>
                  <a:pt x="70008" y="2542626"/>
                  <a:pt x="70008" y="2542626"/>
                  <a:pt x="70008" y="2542626"/>
                </a:cubicBezTo>
                <a:cubicBezTo>
                  <a:pt x="81892" y="2546592"/>
                  <a:pt x="81892" y="2546592"/>
                  <a:pt x="81892" y="2546592"/>
                </a:cubicBezTo>
                <a:cubicBezTo>
                  <a:pt x="79912" y="2553534"/>
                  <a:pt x="78426" y="2558740"/>
                  <a:pt x="77312" y="2562645"/>
                </a:cubicBezTo>
                <a:lnTo>
                  <a:pt x="75872" y="2567692"/>
                </a:lnTo>
                <a:lnTo>
                  <a:pt x="72856" y="2567107"/>
                </a:lnTo>
                <a:cubicBezTo>
                  <a:pt x="70751" y="2566797"/>
                  <a:pt x="71494" y="2567169"/>
                  <a:pt x="72979" y="2567913"/>
                </a:cubicBezTo>
                <a:lnTo>
                  <a:pt x="75359" y="2569491"/>
                </a:lnTo>
                <a:lnTo>
                  <a:pt x="74960" y="2570888"/>
                </a:lnTo>
                <a:cubicBezTo>
                  <a:pt x="73970" y="2574359"/>
                  <a:pt x="73970" y="2574359"/>
                  <a:pt x="73970" y="2574359"/>
                </a:cubicBezTo>
                <a:cubicBezTo>
                  <a:pt x="70008" y="2582292"/>
                  <a:pt x="70008" y="2582292"/>
                  <a:pt x="70008" y="2582292"/>
                </a:cubicBezTo>
                <a:cubicBezTo>
                  <a:pt x="54163" y="2598159"/>
                  <a:pt x="54163" y="2598159"/>
                  <a:pt x="54163" y="2598159"/>
                </a:cubicBezTo>
                <a:cubicBezTo>
                  <a:pt x="54163" y="2606092"/>
                  <a:pt x="54163" y="2606092"/>
                  <a:pt x="54163" y="2606092"/>
                </a:cubicBezTo>
                <a:cubicBezTo>
                  <a:pt x="46240" y="2610059"/>
                  <a:pt x="46240" y="2610059"/>
                  <a:pt x="46240" y="2610059"/>
                </a:cubicBezTo>
                <a:cubicBezTo>
                  <a:pt x="46240" y="2614025"/>
                  <a:pt x="46240" y="2614025"/>
                  <a:pt x="46240" y="2614025"/>
                </a:cubicBezTo>
                <a:cubicBezTo>
                  <a:pt x="38318" y="2621959"/>
                  <a:pt x="38318" y="2621959"/>
                  <a:pt x="38318" y="2621959"/>
                </a:cubicBezTo>
                <a:cubicBezTo>
                  <a:pt x="30395" y="2617992"/>
                  <a:pt x="30395" y="2617992"/>
                  <a:pt x="30395" y="2617992"/>
                </a:cubicBezTo>
                <a:cubicBezTo>
                  <a:pt x="26434" y="2614025"/>
                  <a:pt x="26434" y="2614025"/>
                  <a:pt x="26434" y="2614025"/>
                </a:cubicBezTo>
                <a:cubicBezTo>
                  <a:pt x="26434" y="2610059"/>
                  <a:pt x="26434" y="2610059"/>
                  <a:pt x="26434" y="2610059"/>
                </a:cubicBezTo>
                <a:cubicBezTo>
                  <a:pt x="34356" y="2606092"/>
                  <a:pt x="34356" y="2606092"/>
                  <a:pt x="34356" y="2606092"/>
                </a:cubicBezTo>
                <a:cubicBezTo>
                  <a:pt x="14550" y="2594192"/>
                  <a:pt x="14550" y="2594192"/>
                  <a:pt x="14550" y="2594192"/>
                </a:cubicBezTo>
                <a:cubicBezTo>
                  <a:pt x="10588" y="2582292"/>
                  <a:pt x="10588" y="2582292"/>
                  <a:pt x="10588" y="2582292"/>
                </a:cubicBezTo>
                <a:cubicBezTo>
                  <a:pt x="30395" y="2586259"/>
                  <a:pt x="2666" y="2562459"/>
                  <a:pt x="30395" y="2578325"/>
                </a:cubicBezTo>
                <a:cubicBezTo>
                  <a:pt x="50202" y="2578325"/>
                  <a:pt x="50202" y="2578325"/>
                  <a:pt x="50202" y="2578325"/>
                </a:cubicBezTo>
                <a:cubicBezTo>
                  <a:pt x="50202" y="2558492"/>
                  <a:pt x="50202" y="2558492"/>
                  <a:pt x="50202" y="2558492"/>
                </a:cubicBezTo>
                <a:cubicBezTo>
                  <a:pt x="58124" y="2546592"/>
                  <a:pt x="58124" y="2546592"/>
                  <a:pt x="58124" y="2546592"/>
                </a:cubicBezTo>
                <a:cubicBezTo>
                  <a:pt x="38318" y="2530726"/>
                  <a:pt x="38318" y="2530726"/>
                  <a:pt x="38318" y="2530726"/>
                </a:cubicBezTo>
                <a:cubicBezTo>
                  <a:pt x="54163" y="2518826"/>
                  <a:pt x="54163" y="2518826"/>
                  <a:pt x="54163" y="2518826"/>
                </a:cubicBezTo>
                <a:cubicBezTo>
                  <a:pt x="58124" y="2526759"/>
                  <a:pt x="58124" y="2526759"/>
                  <a:pt x="58124" y="2526759"/>
                </a:cubicBezTo>
                <a:cubicBezTo>
                  <a:pt x="85854" y="2510892"/>
                  <a:pt x="85854" y="2510892"/>
                  <a:pt x="85854" y="2510892"/>
                </a:cubicBezTo>
                <a:cubicBezTo>
                  <a:pt x="85854" y="2498992"/>
                  <a:pt x="85854" y="2498992"/>
                  <a:pt x="85854" y="2498992"/>
                </a:cubicBezTo>
                <a:cubicBezTo>
                  <a:pt x="89815" y="2498992"/>
                  <a:pt x="89815" y="2491059"/>
                  <a:pt x="93776" y="2502959"/>
                </a:cubicBezTo>
                <a:cubicBezTo>
                  <a:pt x="101699" y="2491059"/>
                  <a:pt x="101699" y="2491059"/>
                  <a:pt x="101699" y="2491059"/>
                </a:cubicBezTo>
                <a:cubicBezTo>
                  <a:pt x="105660" y="2491059"/>
                  <a:pt x="105660" y="2491059"/>
                  <a:pt x="105660" y="2491059"/>
                </a:cubicBezTo>
                <a:cubicBezTo>
                  <a:pt x="105660" y="2483126"/>
                  <a:pt x="105660" y="2483126"/>
                  <a:pt x="105660" y="2483126"/>
                </a:cubicBezTo>
                <a:cubicBezTo>
                  <a:pt x="85854" y="2487092"/>
                  <a:pt x="85854" y="2487092"/>
                  <a:pt x="85854" y="2487092"/>
                </a:cubicBezTo>
                <a:cubicBezTo>
                  <a:pt x="81892" y="2491059"/>
                  <a:pt x="81892" y="2491059"/>
                  <a:pt x="81892" y="2491059"/>
                </a:cubicBezTo>
                <a:cubicBezTo>
                  <a:pt x="70008" y="2491059"/>
                  <a:pt x="70008" y="2491059"/>
                  <a:pt x="70008" y="2491059"/>
                </a:cubicBezTo>
                <a:cubicBezTo>
                  <a:pt x="54163" y="2514859"/>
                  <a:pt x="54163" y="2514859"/>
                  <a:pt x="54163" y="2514859"/>
                </a:cubicBezTo>
                <a:lnTo>
                  <a:pt x="52217" y="2515137"/>
                </a:lnTo>
                <a:lnTo>
                  <a:pt x="54844" y="2512690"/>
                </a:lnTo>
                <a:cubicBezTo>
                  <a:pt x="56144" y="2507917"/>
                  <a:pt x="56144" y="2499984"/>
                  <a:pt x="54163" y="2487092"/>
                </a:cubicBezTo>
                <a:cubicBezTo>
                  <a:pt x="85854" y="2479159"/>
                  <a:pt x="85854" y="2479159"/>
                  <a:pt x="85854" y="2479159"/>
                </a:cubicBezTo>
                <a:cubicBezTo>
                  <a:pt x="105660" y="2463292"/>
                  <a:pt x="105660" y="2463292"/>
                  <a:pt x="105660" y="2463292"/>
                </a:cubicBezTo>
                <a:cubicBezTo>
                  <a:pt x="117544" y="2463292"/>
                  <a:pt x="117544" y="2463292"/>
                  <a:pt x="117544" y="2463292"/>
                </a:cubicBezTo>
                <a:cubicBezTo>
                  <a:pt x="113583" y="2459326"/>
                  <a:pt x="133390" y="2463292"/>
                  <a:pt x="117544" y="2451392"/>
                </a:cubicBezTo>
                <a:cubicBezTo>
                  <a:pt x="109622" y="2447426"/>
                  <a:pt x="109622" y="2447426"/>
                  <a:pt x="109622" y="2447426"/>
                </a:cubicBezTo>
                <a:lnTo>
                  <a:pt x="110914" y="2445964"/>
                </a:lnTo>
                <a:lnTo>
                  <a:pt x="116864" y="2444079"/>
                </a:lnTo>
                <a:cubicBezTo>
                  <a:pt x="123425" y="2441848"/>
                  <a:pt x="115378" y="2444079"/>
                  <a:pt x="111045" y="2445814"/>
                </a:cubicBezTo>
                <a:lnTo>
                  <a:pt x="110914" y="2445964"/>
                </a:lnTo>
                <a:lnTo>
                  <a:pt x="93776" y="2451392"/>
                </a:lnTo>
                <a:cubicBezTo>
                  <a:pt x="113583" y="2439493"/>
                  <a:pt x="113583" y="2439493"/>
                  <a:pt x="113583" y="2439493"/>
                </a:cubicBezTo>
                <a:cubicBezTo>
                  <a:pt x="117544" y="2439493"/>
                  <a:pt x="117544" y="2443459"/>
                  <a:pt x="121506" y="2439493"/>
                </a:cubicBezTo>
                <a:cubicBezTo>
                  <a:pt x="121506" y="2435526"/>
                  <a:pt x="121506" y="2435526"/>
                  <a:pt x="121506" y="2435526"/>
                </a:cubicBezTo>
                <a:cubicBezTo>
                  <a:pt x="101699" y="2427593"/>
                  <a:pt x="101699" y="2427593"/>
                  <a:pt x="101699" y="2427593"/>
                </a:cubicBezTo>
                <a:cubicBezTo>
                  <a:pt x="121506" y="2419659"/>
                  <a:pt x="121506" y="2419659"/>
                  <a:pt x="121506" y="2419659"/>
                </a:cubicBezTo>
                <a:cubicBezTo>
                  <a:pt x="127448" y="2411726"/>
                  <a:pt x="135370" y="2415693"/>
                  <a:pt x="141312" y="2416684"/>
                </a:cubicBezTo>
                <a:lnTo>
                  <a:pt x="146503" y="2414735"/>
                </a:lnTo>
                <a:lnTo>
                  <a:pt x="145769" y="2417676"/>
                </a:lnTo>
                <a:cubicBezTo>
                  <a:pt x="145274" y="2419659"/>
                  <a:pt x="145274" y="2419659"/>
                  <a:pt x="145274" y="2419659"/>
                </a:cubicBezTo>
                <a:cubicBezTo>
                  <a:pt x="161119" y="2419659"/>
                  <a:pt x="161119" y="2419659"/>
                  <a:pt x="161119" y="2419659"/>
                </a:cubicBezTo>
                <a:cubicBezTo>
                  <a:pt x="180926" y="2411726"/>
                  <a:pt x="180926" y="2411726"/>
                  <a:pt x="180926" y="2411726"/>
                </a:cubicBezTo>
                <a:cubicBezTo>
                  <a:pt x="196771" y="2391893"/>
                  <a:pt x="196771" y="2391893"/>
                  <a:pt x="196771" y="2391893"/>
                </a:cubicBezTo>
                <a:cubicBezTo>
                  <a:pt x="216578" y="2379993"/>
                  <a:pt x="216578" y="2379993"/>
                  <a:pt x="216578" y="2379993"/>
                </a:cubicBezTo>
                <a:cubicBezTo>
                  <a:pt x="232423" y="2360159"/>
                  <a:pt x="232423" y="2360159"/>
                  <a:pt x="232423" y="2360159"/>
                </a:cubicBezTo>
                <a:cubicBezTo>
                  <a:pt x="228462" y="2360159"/>
                  <a:pt x="228462" y="2360159"/>
                  <a:pt x="228462" y="2360159"/>
                </a:cubicBezTo>
                <a:cubicBezTo>
                  <a:pt x="240346" y="2360159"/>
                  <a:pt x="244307" y="2348259"/>
                  <a:pt x="248268" y="2356193"/>
                </a:cubicBezTo>
                <a:cubicBezTo>
                  <a:pt x="256191" y="2348259"/>
                  <a:pt x="256191" y="2348259"/>
                  <a:pt x="256191" y="2348259"/>
                </a:cubicBezTo>
                <a:cubicBezTo>
                  <a:pt x="244307" y="2336360"/>
                  <a:pt x="244307" y="2336360"/>
                  <a:pt x="244307" y="2336360"/>
                </a:cubicBezTo>
                <a:cubicBezTo>
                  <a:pt x="236384" y="2338343"/>
                  <a:pt x="230442" y="2339830"/>
                  <a:pt x="225986" y="2340946"/>
                </a:cubicBezTo>
                <a:lnTo>
                  <a:pt x="222501" y="2341819"/>
                </a:lnTo>
                <a:lnTo>
                  <a:pt x="220539" y="2328426"/>
                </a:lnTo>
                <a:cubicBezTo>
                  <a:pt x="192810" y="2320493"/>
                  <a:pt x="192810" y="2320493"/>
                  <a:pt x="192810" y="2320493"/>
                </a:cubicBezTo>
                <a:cubicBezTo>
                  <a:pt x="200732" y="2308593"/>
                  <a:pt x="200732" y="2308593"/>
                  <a:pt x="200732" y="2308593"/>
                </a:cubicBezTo>
                <a:cubicBezTo>
                  <a:pt x="196771" y="2304626"/>
                  <a:pt x="196771" y="2304626"/>
                  <a:pt x="196771" y="2304626"/>
                </a:cubicBezTo>
                <a:cubicBezTo>
                  <a:pt x="192810" y="2300660"/>
                  <a:pt x="192810" y="2300660"/>
                  <a:pt x="192810" y="2300660"/>
                </a:cubicBezTo>
                <a:cubicBezTo>
                  <a:pt x="180926" y="2300660"/>
                  <a:pt x="180926" y="2300660"/>
                  <a:pt x="180926" y="2300660"/>
                </a:cubicBezTo>
                <a:cubicBezTo>
                  <a:pt x="173003" y="2300660"/>
                  <a:pt x="173003" y="2300660"/>
                  <a:pt x="173003" y="2300660"/>
                </a:cubicBezTo>
                <a:cubicBezTo>
                  <a:pt x="196771" y="2272893"/>
                  <a:pt x="196771" y="2272893"/>
                  <a:pt x="196771" y="2272893"/>
                </a:cubicBezTo>
                <a:lnTo>
                  <a:pt x="194076" y="2270194"/>
                </a:lnTo>
                <a:lnTo>
                  <a:pt x="197761" y="2268431"/>
                </a:lnTo>
                <a:cubicBezTo>
                  <a:pt x="196771" y="2265951"/>
                  <a:pt x="188848" y="2262976"/>
                  <a:pt x="188848" y="2264960"/>
                </a:cubicBezTo>
                <a:cubicBezTo>
                  <a:pt x="188848" y="2264960"/>
                  <a:pt x="188848" y="2264960"/>
                  <a:pt x="189839" y="2265951"/>
                </a:cubicBezTo>
                <a:lnTo>
                  <a:pt x="194076" y="2270194"/>
                </a:lnTo>
                <a:lnTo>
                  <a:pt x="192191" y="2271096"/>
                </a:lnTo>
                <a:cubicBezTo>
                  <a:pt x="187363" y="2271406"/>
                  <a:pt x="178945" y="2270910"/>
                  <a:pt x="165080" y="2268926"/>
                </a:cubicBezTo>
                <a:cubicBezTo>
                  <a:pt x="165080" y="2260993"/>
                  <a:pt x="165080" y="2260993"/>
                  <a:pt x="165080" y="2260993"/>
                </a:cubicBezTo>
                <a:cubicBezTo>
                  <a:pt x="149235" y="2257026"/>
                  <a:pt x="149235" y="2257026"/>
                  <a:pt x="149235" y="2257026"/>
                </a:cubicBezTo>
                <a:cubicBezTo>
                  <a:pt x="141312" y="2257026"/>
                  <a:pt x="141312" y="2257026"/>
                  <a:pt x="141312" y="2257026"/>
                </a:cubicBezTo>
                <a:cubicBezTo>
                  <a:pt x="133390" y="2260993"/>
                  <a:pt x="157158" y="2229260"/>
                  <a:pt x="129428" y="2264960"/>
                </a:cubicBezTo>
                <a:cubicBezTo>
                  <a:pt x="125467" y="2260993"/>
                  <a:pt x="125467" y="2260993"/>
                  <a:pt x="125467" y="2260993"/>
                </a:cubicBezTo>
                <a:cubicBezTo>
                  <a:pt x="149235" y="2241160"/>
                  <a:pt x="149235" y="2241160"/>
                  <a:pt x="149235" y="2241160"/>
                </a:cubicBezTo>
                <a:cubicBezTo>
                  <a:pt x="157158" y="2249093"/>
                  <a:pt x="157158" y="2249093"/>
                  <a:pt x="157158" y="2249093"/>
                </a:cubicBezTo>
                <a:cubicBezTo>
                  <a:pt x="173003" y="2249093"/>
                  <a:pt x="173003" y="2249093"/>
                  <a:pt x="173003" y="2249093"/>
                </a:cubicBezTo>
                <a:cubicBezTo>
                  <a:pt x="188848" y="2221327"/>
                  <a:pt x="188848" y="2221327"/>
                  <a:pt x="188848" y="2221327"/>
                </a:cubicBezTo>
                <a:cubicBezTo>
                  <a:pt x="232423" y="2193560"/>
                  <a:pt x="232423" y="2193560"/>
                  <a:pt x="232423" y="2193560"/>
                </a:cubicBezTo>
                <a:cubicBezTo>
                  <a:pt x="232423" y="2193560"/>
                  <a:pt x="240346" y="2189593"/>
                  <a:pt x="228462" y="2189593"/>
                </a:cubicBezTo>
                <a:cubicBezTo>
                  <a:pt x="216578" y="2193560"/>
                  <a:pt x="216578" y="2193560"/>
                  <a:pt x="216578" y="2193560"/>
                </a:cubicBezTo>
                <a:cubicBezTo>
                  <a:pt x="208655" y="2189593"/>
                  <a:pt x="208655" y="2189593"/>
                  <a:pt x="208655" y="2189593"/>
                </a:cubicBezTo>
                <a:cubicBezTo>
                  <a:pt x="216578" y="2181660"/>
                  <a:pt x="216578" y="2181660"/>
                  <a:pt x="216578" y="2181660"/>
                </a:cubicBezTo>
                <a:cubicBezTo>
                  <a:pt x="204694" y="2157860"/>
                  <a:pt x="204694" y="2157860"/>
                  <a:pt x="204694" y="2157860"/>
                </a:cubicBezTo>
                <a:cubicBezTo>
                  <a:pt x="196771" y="2153893"/>
                  <a:pt x="196771" y="2153893"/>
                  <a:pt x="196771" y="2153893"/>
                </a:cubicBezTo>
                <a:cubicBezTo>
                  <a:pt x="192810" y="2157860"/>
                  <a:pt x="192810" y="2157860"/>
                  <a:pt x="192810" y="2157860"/>
                </a:cubicBezTo>
                <a:cubicBezTo>
                  <a:pt x="188848" y="2153893"/>
                  <a:pt x="188848" y="2153893"/>
                  <a:pt x="188848" y="2153893"/>
                </a:cubicBezTo>
                <a:cubicBezTo>
                  <a:pt x="192810" y="2145960"/>
                  <a:pt x="192810" y="2145960"/>
                  <a:pt x="192810" y="2145960"/>
                </a:cubicBezTo>
                <a:cubicBezTo>
                  <a:pt x="173003" y="2149927"/>
                  <a:pt x="173003" y="2149927"/>
                  <a:pt x="173003" y="2149927"/>
                </a:cubicBezTo>
                <a:cubicBezTo>
                  <a:pt x="165080" y="2157860"/>
                  <a:pt x="165080" y="2157860"/>
                  <a:pt x="165080" y="2157860"/>
                </a:cubicBezTo>
                <a:cubicBezTo>
                  <a:pt x="161119" y="2173727"/>
                  <a:pt x="161119" y="2173727"/>
                  <a:pt x="161119" y="2173727"/>
                </a:cubicBezTo>
                <a:cubicBezTo>
                  <a:pt x="169042" y="2177693"/>
                  <a:pt x="169042" y="2177693"/>
                  <a:pt x="169042" y="2177693"/>
                </a:cubicBezTo>
                <a:cubicBezTo>
                  <a:pt x="165080" y="2185627"/>
                  <a:pt x="165080" y="2185627"/>
                  <a:pt x="165080" y="2185627"/>
                </a:cubicBezTo>
                <a:cubicBezTo>
                  <a:pt x="169042" y="2189593"/>
                  <a:pt x="169042" y="2189593"/>
                  <a:pt x="169042" y="2189593"/>
                </a:cubicBezTo>
                <a:cubicBezTo>
                  <a:pt x="165080" y="2185627"/>
                  <a:pt x="145274" y="2193560"/>
                  <a:pt x="149235" y="2177693"/>
                </a:cubicBezTo>
                <a:cubicBezTo>
                  <a:pt x="137351" y="2165793"/>
                  <a:pt x="176964" y="2177693"/>
                  <a:pt x="145274" y="2161827"/>
                </a:cubicBezTo>
                <a:cubicBezTo>
                  <a:pt x="145274" y="2153893"/>
                  <a:pt x="145274" y="2153893"/>
                  <a:pt x="145274" y="2153893"/>
                </a:cubicBezTo>
                <a:cubicBezTo>
                  <a:pt x="153196" y="2141993"/>
                  <a:pt x="165080" y="2157860"/>
                  <a:pt x="161119" y="2141993"/>
                </a:cubicBezTo>
                <a:cubicBezTo>
                  <a:pt x="153196" y="2141993"/>
                  <a:pt x="153196" y="2141993"/>
                  <a:pt x="153196" y="2141993"/>
                </a:cubicBezTo>
                <a:cubicBezTo>
                  <a:pt x="149235" y="2134060"/>
                  <a:pt x="149235" y="2134060"/>
                  <a:pt x="149235" y="2134060"/>
                </a:cubicBezTo>
                <a:cubicBezTo>
                  <a:pt x="173003" y="2126127"/>
                  <a:pt x="173003" y="2126127"/>
                  <a:pt x="173003" y="2126127"/>
                </a:cubicBezTo>
                <a:cubicBezTo>
                  <a:pt x="180926" y="2102327"/>
                  <a:pt x="188848" y="2094394"/>
                  <a:pt x="220539" y="2090427"/>
                </a:cubicBezTo>
                <a:cubicBezTo>
                  <a:pt x="232423" y="2078527"/>
                  <a:pt x="232423" y="2078527"/>
                  <a:pt x="232423" y="2078527"/>
                </a:cubicBezTo>
                <a:cubicBezTo>
                  <a:pt x="244307" y="2078527"/>
                  <a:pt x="244307" y="2078527"/>
                  <a:pt x="244307" y="2078527"/>
                </a:cubicBezTo>
                <a:cubicBezTo>
                  <a:pt x="248268" y="2070594"/>
                  <a:pt x="248268" y="2070594"/>
                  <a:pt x="248268" y="2070594"/>
                </a:cubicBezTo>
                <a:cubicBezTo>
                  <a:pt x="272036" y="2058694"/>
                  <a:pt x="272036" y="2058694"/>
                  <a:pt x="272036" y="2058694"/>
                </a:cubicBezTo>
                <a:cubicBezTo>
                  <a:pt x="323534" y="2026961"/>
                  <a:pt x="323534" y="2026961"/>
                  <a:pt x="323534" y="2026961"/>
                </a:cubicBezTo>
                <a:cubicBezTo>
                  <a:pt x="327495" y="2015061"/>
                  <a:pt x="327495" y="2015061"/>
                  <a:pt x="327495" y="2015061"/>
                </a:cubicBezTo>
                <a:cubicBezTo>
                  <a:pt x="339379" y="2019027"/>
                  <a:pt x="339379" y="2019027"/>
                  <a:pt x="339379" y="2019027"/>
                </a:cubicBezTo>
                <a:cubicBezTo>
                  <a:pt x="343340" y="2019027"/>
                  <a:pt x="343340" y="2030927"/>
                  <a:pt x="347302" y="2015061"/>
                </a:cubicBezTo>
                <a:cubicBezTo>
                  <a:pt x="343340" y="2015061"/>
                  <a:pt x="343340" y="2015061"/>
                  <a:pt x="343340" y="2015061"/>
                </a:cubicBezTo>
                <a:cubicBezTo>
                  <a:pt x="371070" y="2003161"/>
                  <a:pt x="371070" y="2003161"/>
                  <a:pt x="371070" y="2003161"/>
                </a:cubicBezTo>
                <a:cubicBezTo>
                  <a:pt x="363147" y="1995227"/>
                  <a:pt x="363147" y="1995227"/>
                  <a:pt x="363147" y="1995227"/>
                </a:cubicBezTo>
                <a:cubicBezTo>
                  <a:pt x="378992" y="1995227"/>
                  <a:pt x="378992" y="1995227"/>
                  <a:pt x="378992" y="1995227"/>
                </a:cubicBezTo>
                <a:cubicBezTo>
                  <a:pt x="371070" y="1983327"/>
                  <a:pt x="371070" y="1983327"/>
                  <a:pt x="371070" y="1983327"/>
                </a:cubicBezTo>
                <a:cubicBezTo>
                  <a:pt x="382954" y="1975394"/>
                  <a:pt x="382954" y="1975394"/>
                  <a:pt x="382954" y="1975394"/>
                </a:cubicBezTo>
                <a:cubicBezTo>
                  <a:pt x="394838" y="1983327"/>
                  <a:pt x="394838" y="1983327"/>
                  <a:pt x="394838" y="1983327"/>
                </a:cubicBezTo>
                <a:lnTo>
                  <a:pt x="394838" y="1975394"/>
                </a:lnTo>
                <a:cubicBezTo>
                  <a:pt x="402760" y="1975394"/>
                  <a:pt x="402760" y="1975394"/>
                  <a:pt x="402760" y="1975394"/>
                </a:cubicBezTo>
                <a:cubicBezTo>
                  <a:pt x="438412" y="1963494"/>
                  <a:pt x="438412" y="1963494"/>
                  <a:pt x="438412" y="1963494"/>
                </a:cubicBezTo>
                <a:cubicBezTo>
                  <a:pt x="450296" y="1955561"/>
                  <a:pt x="450296" y="1955561"/>
                  <a:pt x="450296" y="1955561"/>
                </a:cubicBezTo>
                <a:cubicBezTo>
                  <a:pt x="481987" y="1939694"/>
                  <a:pt x="481987" y="1939694"/>
                  <a:pt x="481987" y="1939694"/>
                </a:cubicBezTo>
                <a:cubicBezTo>
                  <a:pt x="481987" y="1931761"/>
                  <a:pt x="481987" y="1931761"/>
                  <a:pt x="481987" y="1931761"/>
                </a:cubicBezTo>
                <a:cubicBezTo>
                  <a:pt x="489910" y="1935727"/>
                  <a:pt x="489910" y="1935727"/>
                  <a:pt x="489910" y="1935727"/>
                </a:cubicBezTo>
                <a:cubicBezTo>
                  <a:pt x="505755" y="1915894"/>
                  <a:pt x="497832" y="1955561"/>
                  <a:pt x="517639" y="1919861"/>
                </a:cubicBezTo>
                <a:cubicBezTo>
                  <a:pt x="485948" y="1919861"/>
                  <a:pt x="485948" y="1919861"/>
                  <a:pt x="485948" y="1919861"/>
                </a:cubicBezTo>
                <a:cubicBezTo>
                  <a:pt x="489910" y="1915894"/>
                  <a:pt x="489910" y="1915894"/>
                  <a:pt x="489910" y="1915894"/>
                </a:cubicBezTo>
                <a:cubicBezTo>
                  <a:pt x="509716" y="1911928"/>
                  <a:pt x="509716" y="1911928"/>
                  <a:pt x="509716" y="1911928"/>
                </a:cubicBezTo>
                <a:cubicBezTo>
                  <a:pt x="529523" y="1911928"/>
                  <a:pt x="529523" y="1911928"/>
                  <a:pt x="529523" y="1911928"/>
                </a:cubicBezTo>
                <a:cubicBezTo>
                  <a:pt x="573098" y="1896061"/>
                  <a:pt x="573098" y="1896061"/>
                  <a:pt x="573098" y="1896061"/>
                </a:cubicBezTo>
                <a:cubicBezTo>
                  <a:pt x="600827" y="1884161"/>
                  <a:pt x="600827" y="1884161"/>
                  <a:pt x="600827" y="1884161"/>
                </a:cubicBezTo>
                <a:cubicBezTo>
                  <a:pt x="608750" y="1876228"/>
                  <a:pt x="608750" y="1876228"/>
                  <a:pt x="608750" y="1876228"/>
                </a:cubicBezTo>
                <a:cubicBezTo>
                  <a:pt x="604788" y="1856394"/>
                  <a:pt x="604788" y="1856394"/>
                  <a:pt x="604788" y="1856394"/>
                </a:cubicBezTo>
                <a:cubicBezTo>
                  <a:pt x="616672" y="1856394"/>
                  <a:pt x="616672" y="1856394"/>
                  <a:pt x="616672" y="1856394"/>
                </a:cubicBezTo>
                <a:cubicBezTo>
                  <a:pt x="612711" y="1864328"/>
                  <a:pt x="612711" y="1864328"/>
                  <a:pt x="612711" y="1864328"/>
                </a:cubicBezTo>
                <a:cubicBezTo>
                  <a:pt x="620634" y="1868294"/>
                  <a:pt x="620634" y="1868294"/>
                  <a:pt x="620634" y="1868294"/>
                </a:cubicBezTo>
                <a:cubicBezTo>
                  <a:pt x="628556" y="1872261"/>
                  <a:pt x="632518" y="1864328"/>
                  <a:pt x="632518" y="1864328"/>
                </a:cubicBezTo>
                <a:cubicBezTo>
                  <a:pt x="622614" y="1856394"/>
                  <a:pt x="631527" y="1854411"/>
                  <a:pt x="636974" y="1853419"/>
                </a:cubicBezTo>
                <a:lnTo>
                  <a:pt x="639418" y="1852223"/>
                </a:lnTo>
                <a:lnTo>
                  <a:pt x="640440" y="1852428"/>
                </a:lnTo>
                <a:cubicBezTo>
                  <a:pt x="636479" y="1844494"/>
                  <a:pt x="636479" y="1844494"/>
                  <a:pt x="636479" y="1844494"/>
                </a:cubicBezTo>
                <a:cubicBezTo>
                  <a:pt x="656286" y="1852428"/>
                  <a:pt x="656286" y="1852428"/>
                  <a:pt x="656286" y="1852428"/>
                </a:cubicBezTo>
                <a:cubicBezTo>
                  <a:pt x="664208" y="1856394"/>
                  <a:pt x="660247" y="1844494"/>
                  <a:pt x="672131" y="1848461"/>
                </a:cubicBezTo>
                <a:cubicBezTo>
                  <a:pt x="656286" y="1840528"/>
                  <a:pt x="656286" y="1840528"/>
                  <a:pt x="656286" y="1840528"/>
                </a:cubicBezTo>
                <a:cubicBezTo>
                  <a:pt x="616672" y="1836561"/>
                  <a:pt x="616672" y="1836561"/>
                  <a:pt x="616672" y="1836561"/>
                </a:cubicBezTo>
                <a:cubicBezTo>
                  <a:pt x="596866" y="1828628"/>
                  <a:pt x="596866" y="1828628"/>
                  <a:pt x="596866" y="1828628"/>
                </a:cubicBezTo>
                <a:cubicBezTo>
                  <a:pt x="561214" y="1832594"/>
                  <a:pt x="561214" y="1832594"/>
                  <a:pt x="561214" y="1832594"/>
                </a:cubicBezTo>
                <a:cubicBezTo>
                  <a:pt x="549330" y="1824661"/>
                  <a:pt x="549330" y="1824661"/>
                  <a:pt x="549330" y="1824661"/>
                </a:cubicBezTo>
                <a:cubicBezTo>
                  <a:pt x="545368" y="1832594"/>
                  <a:pt x="545368" y="1832594"/>
                  <a:pt x="545368" y="1832594"/>
                </a:cubicBezTo>
                <a:cubicBezTo>
                  <a:pt x="545368" y="1828628"/>
                  <a:pt x="545368" y="1828628"/>
                  <a:pt x="545368" y="1828628"/>
                </a:cubicBezTo>
                <a:cubicBezTo>
                  <a:pt x="533484" y="1828628"/>
                  <a:pt x="533484" y="1828628"/>
                  <a:pt x="533484" y="1828628"/>
                </a:cubicBezTo>
                <a:cubicBezTo>
                  <a:pt x="541407" y="1820695"/>
                  <a:pt x="541407" y="1820695"/>
                  <a:pt x="541407" y="1820695"/>
                </a:cubicBezTo>
                <a:cubicBezTo>
                  <a:pt x="509716" y="1812761"/>
                  <a:pt x="509716" y="1812761"/>
                  <a:pt x="509716" y="1812761"/>
                </a:cubicBezTo>
                <a:cubicBezTo>
                  <a:pt x="474064" y="1828628"/>
                  <a:pt x="474064" y="1828628"/>
                  <a:pt x="474064" y="1828628"/>
                </a:cubicBezTo>
                <a:cubicBezTo>
                  <a:pt x="466142" y="1820695"/>
                  <a:pt x="466142" y="1820695"/>
                  <a:pt x="466142" y="1820695"/>
                </a:cubicBezTo>
                <a:cubicBezTo>
                  <a:pt x="454258" y="1832594"/>
                  <a:pt x="454258" y="1832594"/>
                  <a:pt x="454258" y="1832594"/>
                </a:cubicBezTo>
                <a:cubicBezTo>
                  <a:pt x="434451" y="1832594"/>
                  <a:pt x="434451" y="1832594"/>
                  <a:pt x="434451" y="1832594"/>
                </a:cubicBezTo>
                <a:cubicBezTo>
                  <a:pt x="402760" y="1864328"/>
                  <a:pt x="402760" y="1864328"/>
                  <a:pt x="402760" y="1864328"/>
                </a:cubicBezTo>
                <a:cubicBezTo>
                  <a:pt x="375031" y="1868294"/>
                  <a:pt x="375031" y="1868294"/>
                  <a:pt x="375031" y="1868294"/>
                </a:cubicBezTo>
                <a:lnTo>
                  <a:pt x="358001" y="1878526"/>
                </a:lnTo>
                <a:lnTo>
                  <a:pt x="357824" y="1878521"/>
                </a:lnTo>
                <a:lnTo>
                  <a:pt x="355772" y="1879842"/>
                </a:lnTo>
                <a:lnTo>
                  <a:pt x="343340" y="1880194"/>
                </a:lnTo>
                <a:cubicBezTo>
                  <a:pt x="339379" y="1896061"/>
                  <a:pt x="371070" y="1868294"/>
                  <a:pt x="347302" y="1896061"/>
                </a:cubicBezTo>
                <a:cubicBezTo>
                  <a:pt x="327495" y="1888128"/>
                  <a:pt x="327495" y="1888128"/>
                  <a:pt x="327495" y="1888128"/>
                </a:cubicBezTo>
                <a:cubicBezTo>
                  <a:pt x="327495" y="1884161"/>
                  <a:pt x="327495" y="1884161"/>
                  <a:pt x="327495" y="1884161"/>
                </a:cubicBezTo>
                <a:cubicBezTo>
                  <a:pt x="287882" y="1900028"/>
                  <a:pt x="287882" y="1900028"/>
                  <a:pt x="287882" y="1900028"/>
                </a:cubicBezTo>
                <a:cubicBezTo>
                  <a:pt x="295804" y="1903994"/>
                  <a:pt x="295804" y="1903994"/>
                  <a:pt x="295804" y="1903994"/>
                </a:cubicBezTo>
                <a:cubicBezTo>
                  <a:pt x="283920" y="1907961"/>
                  <a:pt x="283920" y="1907961"/>
                  <a:pt x="283920" y="1907961"/>
                </a:cubicBezTo>
                <a:cubicBezTo>
                  <a:pt x="283920" y="1911928"/>
                  <a:pt x="283920" y="1911928"/>
                  <a:pt x="283920" y="1911928"/>
                </a:cubicBezTo>
                <a:cubicBezTo>
                  <a:pt x="264114" y="1919861"/>
                  <a:pt x="264114" y="1919861"/>
                  <a:pt x="264114" y="1919861"/>
                </a:cubicBezTo>
                <a:cubicBezTo>
                  <a:pt x="260152" y="1923828"/>
                  <a:pt x="256191" y="1943661"/>
                  <a:pt x="244307" y="1935727"/>
                </a:cubicBezTo>
                <a:cubicBezTo>
                  <a:pt x="244307" y="1939694"/>
                  <a:pt x="260152" y="1935727"/>
                  <a:pt x="244307" y="1947627"/>
                </a:cubicBezTo>
                <a:cubicBezTo>
                  <a:pt x="252230" y="1947627"/>
                  <a:pt x="252230" y="1947627"/>
                  <a:pt x="252230" y="1947627"/>
                </a:cubicBezTo>
                <a:cubicBezTo>
                  <a:pt x="252230" y="1947627"/>
                  <a:pt x="260152" y="1939694"/>
                  <a:pt x="248268" y="1951594"/>
                </a:cubicBezTo>
                <a:cubicBezTo>
                  <a:pt x="240346" y="1947627"/>
                  <a:pt x="240346" y="1947627"/>
                  <a:pt x="240346" y="1947627"/>
                </a:cubicBezTo>
                <a:lnTo>
                  <a:pt x="237474" y="1947627"/>
                </a:lnTo>
                <a:lnTo>
                  <a:pt x="238860" y="1943661"/>
                </a:lnTo>
                <a:cubicBezTo>
                  <a:pt x="233413" y="1941678"/>
                  <a:pt x="218558" y="1943661"/>
                  <a:pt x="220539" y="1947627"/>
                </a:cubicBezTo>
                <a:cubicBezTo>
                  <a:pt x="220539" y="1947627"/>
                  <a:pt x="220539" y="1947627"/>
                  <a:pt x="223015" y="1947627"/>
                </a:cubicBezTo>
                <a:lnTo>
                  <a:pt x="237474" y="1947627"/>
                </a:lnTo>
                <a:lnTo>
                  <a:pt x="236694" y="1949859"/>
                </a:lnTo>
                <a:cubicBezTo>
                  <a:pt x="231433" y="1953082"/>
                  <a:pt x="220539" y="1957544"/>
                  <a:pt x="200732" y="1963494"/>
                </a:cubicBezTo>
                <a:cubicBezTo>
                  <a:pt x="184887" y="1963494"/>
                  <a:pt x="184887" y="1963494"/>
                  <a:pt x="184887" y="1963494"/>
                </a:cubicBezTo>
                <a:cubicBezTo>
                  <a:pt x="188848" y="1959527"/>
                  <a:pt x="188848" y="1959527"/>
                  <a:pt x="188848" y="1959527"/>
                </a:cubicBezTo>
                <a:cubicBezTo>
                  <a:pt x="176964" y="1947627"/>
                  <a:pt x="176964" y="1947627"/>
                  <a:pt x="176964" y="1947627"/>
                </a:cubicBezTo>
                <a:cubicBezTo>
                  <a:pt x="192810" y="1947627"/>
                  <a:pt x="192810" y="1947627"/>
                  <a:pt x="192810" y="1947627"/>
                </a:cubicBezTo>
                <a:cubicBezTo>
                  <a:pt x="208655" y="1931761"/>
                  <a:pt x="208655" y="1931761"/>
                  <a:pt x="208655" y="1931761"/>
                </a:cubicBezTo>
                <a:cubicBezTo>
                  <a:pt x="184887" y="1915894"/>
                  <a:pt x="184887" y="1915894"/>
                  <a:pt x="184887" y="1915894"/>
                </a:cubicBezTo>
                <a:cubicBezTo>
                  <a:pt x="169042" y="1915894"/>
                  <a:pt x="169042" y="1915894"/>
                  <a:pt x="169042" y="1915894"/>
                </a:cubicBezTo>
                <a:cubicBezTo>
                  <a:pt x="173003" y="1907961"/>
                  <a:pt x="173003" y="1907961"/>
                  <a:pt x="173003" y="1907961"/>
                </a:cubicBezTo>
                <a:cubicBezTo>
                  <a:pt x="192810" y="1915894"/>
                  <a:pt x="192810" y="1915894"/>
                  <a:pt x="192810" y="1915894"/>
                </a:cubicBezTo>
                <a:cubicBezTo>
                  <a:pt x="188848" y="1896061"/>
                  <a:pt x="188848" y="1896061"/>
                  <a:pt x="188848" y="1896061"/>
                </a:cubicBezTo>
                <a:cubicBezTo>
                  <a:pt x="216578" y="1884161"/>
                  <a:pt x="216578" y="1884161"/>
                  <a:pt x="216578" y="1884161"/>
                </a:cubicBezTo>
                <a:cubicBezTo>
                  <a:pt x="216578" y="1892094"/>
                  <a:pt x="216578" y="1892094"/>
                  <a:pt x="216578" y="1892094"/>
                </a:cubicBezTo>
                <a:cubicBezTo>
                  <a:pt x="224500" y="1892094"/>
                  <a:pt x="224500" y="1892094"/>
                  <a:pt x="224500" y="1892094"/>
                </a:cubicBezTo>
                <a:cubicBezTo>
                  <a:pt x="216578" y="1900028"/>
                  <a:pt x="216578" y="1900028"/>
                  <a:pt x="216578" y="1900028"/>
                </a:cubicBezTo>
                <a:cubicBezTo>
                  <a:pt x="224500" y="1900028"/>
                  <a:pt x="224500" y="1900028"/>
                  <a:pt x="224500" y="1900028"/>
                </a:cubicBezTo>
                <a:cubicBezTo>
                  <a:pt x="232423" y="1900028"/>
                  <a:pt x="232423" y="1900028"/>
                  <a:pt x="232423" y="1900028"/>
                </a:cubicBezTo>
                <a:cubicBezTo>
                  <a:pt x="232423" y="1896061"/>
                  <a:pt x="232423" y="1896061"/>
                  <a:pt x="232423" y="1896061"/>
                </a:cubicBezTo>
                <a:cubicBezTo>
                  <a:pt x="248268" y="1907961"/>
                  <a:pt x="248268" y="1907961"/>
                  <a:pt x="248268" y="1907961"/>
                </a:cubicBezTo>
                <a:cubicBezTo>
                  <a:pt x="272036" y="1896061"/>
                  <a:pt x="272036" y="1896061"/>
                  <a:pt x="272036" y="1896061"/>
                </a:cubicBezTo>
                <a:cubicBezTo>
                  <a:pt x="260152" y="1876228"/>
                  <a:pt x="260152" y="1876228"/>
                  <a:pt x="260152" y="1876228"/>
                </a:cubicBezTo>
                <a:cubicBezTo>
                  <a:pt x="272036" y="1868294"/>
                  <a:pt x="272036" y="1868294"/>
                  <a:pt x="272036" y="1868294"/>
                </a:cubicBezTo>
                <a:cubicBezTo>
                  <a:pt x="279959" y="1864328"/>
                  <a:pt x="244307" y="1888128"/>
                  <a:pt x="287882" y="1872261"/>
                </a:cubicBezTo>
                <a:cubicBezTo>
                  <a:pt x="279959" y="1864328"/>
                  <a:pt x="279959" y="1864328"/>
                  <a:pt x="279959" y="1864328"/>
                </a:cubicBezTo>
                <a:cubicBezTo>
                  <a:pt x="299766" y="1860361"/>
                  <a:pt x="299766" y="1860361"/>
                  <a:pt x="299766" y="1860361"/>
                </a:cubicBezTo>
                <a:cubicBezTo>
                  <a:pt x="291843" y="1852428"/>
                  <a:pt x="291843" y="1852428"/>
                  <a:pt x="291843" y="1852428"/>
                </a:cubicBezTo>
                <a:lnTo>
                  <a:pt x="280343" y="1854731"/>
                </a:lnTo>
                <a:lnTo>
                  <a:pt x="283425" y="1849887"/>
                </a:lnTo>
                <a:cubicBezTo>
                  <a:pt x="285158" y="1847717"/>
                  <a:pt x="286891" y="1846478"/>
                  <a:pt x="287882" y="1848461"/>
                </a:cubicBezTo>
                <a:cubicBezTo>
                  <a:pt x="287882" y="1848461"/>
                  <a:pt x="287882" y="1848461"/>
                  <a:pt x="286396" y="1848461"/>
                </a:cubicBezTo>
                <a:lnTo>
                  <a:pt x="281761" y="1848461"/>
                </a:lnTo>
                <a:lnTo>
                  <a:pt x="282033" y="1847756"/>
                </a:lnTo>
                <a:cubicBezTo>
                  <a:pt x="283487" y="1843999"/>
                  <a:pt x="285406" y="1839040"/>
                  <a:pt x="287882" y="1832594"/>
                </a:cubicBezTo>
                <a:cubicBezTo>
                  <a:pt x="299766" y="1828628"/>
                  <a:pt x="299766" y="1828628"/>
                  <a:pt x="299766" y="1828628"/>
                </a:cubicBezTo>
                <a:cubicBezTo>
                  <a:pt x="302737" y="1834578"/>
                  <a:pt x="283425" y="1840528"/>
                  <a:pt x="286953" y="1843131"/>
                </a:cubicBezTo>
                <a:lnTo>
                  <a:pt x="297522" y="1844256"/>
                </a:lnTo>
                <a:lnTo>
                  <a:pt x="292833" y="1849949"/>
                </a:lnTo>
                <a:cubicBezTo>
                  <a:pt x="290853" y="1853419"/>
                  <a:pt x="293824" y="1854411"/>
                  <a:pt x="315611" y="1844494"/>
                </a:cubicBezTo>
                <a:cubicBezTo>
                  <a:pt x="323534" y="1840528"/>
                  <a:pt x="323534" y="1840528"/>
                  <a:pt x="323534" y="1840528"/>
                </a:cubicBezTo>
                <a:cubicBezTo>
                  <a:pt x="315611" y="1832594"/>
                  <a:pt x="315611" y="1832594"/>
                  <a:pt x="315611" y="1832594"/>
                </a:cubicBezTo>
                <a:lnTo>
                  <a:pt x="330361" y="1827671"/>
                </a:lnTo>
                <a:lnTo>
                  <a:pt x="340927" y="1828628"/>
                </a:lnTo>
                <a:lnTo>
                  <a:pt x="341848" y="1825598"/>
                </a:lnTo>
                <a:lnTo>
                  <a:pt x="343828" y="1825684"/>
                </a:lnTo>
                <a:cubicBezTo>
                  <a:pt x="349592" y="1826211"/>
                  <a:pt x="357205" y="1827140"/>
                  <a:pt x="367108" y="1828628"/>
                </a:cubicBezTo>
                <a:cubicBezTo>
                  <a:pt x="371070" y="1820695"/>
                  <a:pt x="371070" y="1820695"/>
                  <a:pt x="371070" y="1820695"/>
                </a:cubicBezTo>
                <a:lnTo>
                  <a:pt x="354370" y="1813528"/>
                </a:lnTo>
                <a:lnTo>
                  <a:pt x="358938" y="1810282"/>
                </a:lnTo>
                <a:lnTo>
                  <a:pt x="358967" y="1809638"/>
                </a:lnTo>
                <a:lnTo>
                  <a:pt x="378992" y="1796895"/>
                </a:lnTo>
                <a:lnTo>
                  <a:pt x="368435" y="1791609"/>
                </a:lnTo>
                <a:lnTo>
                  <a:pt x="382954" y="1788961"/>
                </a:lnTo>
                <a:cubicBezTo>
                  <a:pt x="375031" y="1781028"/>
                  <a:pt x="375031" y="1781028"/>
                  <a:pt x="375031" y="1781028"/>
                </a:cubicBezTo>
                <a:cubicBezTo>
                  <a:pt x="359186" y="1777061"/>
                  <a:pt x="359186" y="1777061"/>
                  <a:pt x="359186" y="1777061"/>
                </a:cubicBezTo>
                <a:cubicBezTo>
                  <a:pt x="371070" y="1761195"/>
                  <a:pt x="371070" y="1761195"/>
                  <a:pt x="371070" y="1761195"/>
                </a:cubicBezTo>
                <a:cubicBezTo>
                  <a:pt x="382954" y="1757228"/>
                  <a:pt x="382954" y="1757228"/>
                  <a:pt x="382954" y="1757228"/>
                </a:cubicBezTo>
                <a:cubicBezTo>
                  <a:pt x="386915" y="1757228"/>
                  <a:pt x="386915" y="1757228"/>
                  <a:pt x="386915" y="1757228"/>
                </a:cubicBezTo>
                <a:cubicBezTo>
                  <a:pt x="387905" y="1753262"/>
                  <a:pt x="387163" y="1752270"/>
                  <a:pt x="385925" y="1752518"/>
                </a:cubicBezTo>
                <a:lnTo>
                  <a:pt x="382684" y="1754749"/>
                </a:lnTo>
                <a:lnTo>
                  <a:pt x="394838" y="1741361"/>
                </a:lnTo>
                <a:cubicBezTo>
                  <a:pt x="414644" y="1733428"/>
                  <a:pt x="390876" y="1773095"/>
                  <a:pt x="414644" y="1737395"/>
                </a:cubicBezTo>
                <a:cubicBezTo>
                  <a:pt x="426528" y="1741361"/>
                  <a:pt x="426528" y="1741361"/>
                  <a:pt x="426528" y="1741361"/>
                </a:cubicBezTo>
                <a:cubicBezTo>
                  <a:pt x="442374" y="1737395"/>
                  <a:pt x="442374" y="1737395"/>
                  <a:pt x="442374" y="1737395"/>
                </a:cubicBezTo>
                <a:cubicBezTo>
                  <a:pt x="450296" y="1733428"/>
                  <a:pt x="398799" y="1765161"/>
                  <a:pt x="466142" y="1733428"/>
                </a:cubicBezTo>
                <a:cubicBezTo>
                  <a:pt x="466142" y="1733428"/>
                  <a:pt x="446335" y="1729461"/>
                  <a:pt x="470103" y="1733428"/>
                </a:cubicBezTo>
                <a:cubicBezTo>
                  <a:pt x="485948" y="1717562"/>
                  <a:pt x="485948" y="1717562"/>
                  <a:pt x="485948" y="1717562"/>
                </a:cubicBezTo>
                <a:cubicBezTo>
                  <a:pt x="478026" y="1709628"/>
                  <a:pt x="478026" y="1709628"/>
                  <a:pt x="478026" y="1709628"/>
                </a:cubicBezTo>
                <a:cubicBezTo>
                  <a:pt x="466142" y="1709628"/>
                  <a:pt x="478026" y="1729461"/>
                  <a:pt x="458219" y="1717562"/>
                </a:cubicBezTo>
                <a:cubicBezTo>
                  <a:pt x="458219" y="1705662"/>
                  <a:pt x="458219" y="1705662"/>
                  <a:pt x="458219" y="1705662"/>
                </a:cubicBezTo>
                <a:cubicBezTo>
                  <a:pt x="474064" y="1705662"/>
                  <a:pt x="474064" y="1705662"/>
                  <a:pt x="474064" y="1705662"/>
                </a:cubicBezTo>
                <a:cubicBezTo>
                  <a:pt x="474064" y="1701695"/>
                  <a:pt x="474064" y="1701695"/>
                  <a:pt x="474064" y="1701695"/>
                </a:cubicBezTo>
                <a:cubicBezTo>
                  <a:pt x="478026" y="1697728"/>
                  <a:pt x="478026" y="1697728"/>
                  <a:pt x="478026" y="1697728"/>
                </a:cubicBezTo>
                <a:cubicBezTo>
                  <a:pt x="505755" y="1705662"/>
                  <a:pt x="505755" y="1705662"/>
                  <a:pt x="505755" y="1705662"/>
                </a:cubicBezTo>
                <a:cubicBezTo>
                  <a:pt x="505755" y="1697728"/>
                  <a:pt x="505755" y="1697728"/>
                  <a:pt x="505755" y="1697728"/>
                </a:cubicBezTo>
                <a:cubicBezTo>
                  <a:pt x="509716" y="1697728"/>
                  <a:pt x="509716" y="1697728"/>
                  <a:pt x="509716" y="1697728"/>
                </a:cubicBezTo>
                <a:cubicBezTo>
                  <a:pt x="565175" y="1677895"/>
                  <a:pt x="565175" y="1677895"/>
                  <a:pt x="565175" y="1677895"/>
                </a:cubicBezTo>
                <a:cubicBezTo>
                  <a:pt x="573098" y="1677895"/>
                  <a:pt x="573098" y="1677895"/>
                  <a:pt x="573098" y="1677895"/>
                </a:cubicBezTo>
                <a:cubicBezTo>
                  <a:pt x="577059" y="1669962"/>
                  <a:pt x="577059" y="1669962"/>
                  <a:pt x="577059" y="1669962"/>
                </a:cubicBezTo>
                <a:cubicBezTo>
                  <a:pt x="533484" y="1665995"/>
                  <a:pt x="533484" y="1665995"/>
                  <a:pt x="533484" y="1665995"/>
                </a:cubicBezTo>
                <a:cubicBezTo>
                  <a:pt x="545368" y="1662028"/>
                  <a:pt x="545368" y="1662028"/>
                  <a:pt x="545368" y="1662028"/>
                </a:cubicBezTo>
                <a:cubicBezTo>
                  <a:pt x="529523" y="1658062"/>
                  <a:pt x="529523" y="1658062"/>
                  <a:pt x="529523" y="1658062"/>
                </a:cubicBezTo>
                <a:cubicBezTo>
                  <a:pt x="537446" y="1650128"/>
                  <a:pt x="537446" y="1650128"/>
                  <a:pt x="537446" y="1650128"/>
                </a:cubicBezTo>
                <a:cubicBezTo>
                  <a:pt x="573098" y="1638228"/>
                  <a:pt x="573098" y="1638228"/>
                  <a:pt x="573098" y="1638228"/>
                </a:cubicBezTo>
                <a:cubicBezTo>
                  <a:pt x="573098" y="1630295"/>
                  <a:pt x="573098" y="1626328"/>
                  <a:pt x="573098" y="1624345"/>
                </a:cubicBezTo>
                <a:lnTo>
                  <a:pt x="573098" y="1623593"/>
                </a:lnTo>
                <a:lnTo>
                  <a:pt x="577059" y="1622362"/>
                </a:lnTo>
                <a:cubicBezTo>
                  <a:pt x="573098" y="1618395"/>
                  <a:pt x="573098" y="1618395"/>
                  <a:pt x="573098" y="1618395"/>
                </a:cubicBezTo>
                <a:cubicBezTo>
                  <a:pt x="541407" y="1630295"/>
                  <a:pt x="565175" y="1650128"/>
                  <a:pt x="493871" y="1654095"/>
                </a:cubicBezTo>
                <a:lnTo>
                  <a:pt x="487176" y="1666609"/>
                </a:lnTo>
                <a:lnTo>
                  <a:pt x="485948" y="1665995"/>
                </a:lnTo>
                <a:cubicBezTo>
                  <a:pt x="485948" y="1665995"/>
                  <a:pt x="485948" y="1665995"/>
                  <a:pt x="484463" y="1666987"/>
                </a:cubicBezTo>
                <a:lnTo>
                  <a:pt x="477894" y="1671372"/>
                </a:lnTo>
                <a:lnTo>
                  <a:pt x="470103" y="1669962"/>
                </a:lnTo>
                <a:cubicBezTo>
                  <a:pt x="474064" y="1673928"/>
                  <a:pt x="474064" y="1673928"/>
                  <a:pt x="474064" y="1673928"/>
                </a:cubicBezTo>
                <a:lnTo>
                  <a:pt x="477894" y="1671372"/>
                </a:lnTo>
                <a:lnTo>
                  <a:pt x="481059" y="1671945"/>
                </a:lnTo>
                <a:cubicBezTo>
                  <a:pt x="483596" y="1671449"/>
                  <a:pt x="485206" y="1669962"/>
                  <a:pt x="486444" y="1667978"/>
                </a:cubicBezTo>
                <a:lnTo>
                  <a:pt x="487176" y="1666609"/>
                </a:lnTo>
                <a:lnTo>
                  <a:pt x="499813" y="1672937"/>
                </a:lnTo>
                <a:cubicBezTo>
                  <a:pt x="501794" y="1673928"/>
                  <a:pt x="501794" y="1673928"/>
                  <a:pt x="501794" y="1673928"/>
                </a:cubicBezTo>
                <a:cubicBezTo>
                  <a:pt x="505755" y="1669962"/>
                  <a:pt x="505755" y="1669962"/>
                  <a:pt x="505755" y="1669962"/>
                </a:cubicBezTo>
                <a:cubicBezTo>
                  <a:pt x="506745" y="1669962"/>
                  <a:pt x="506498" y="1671449"/>
                  <a:pt x="506065" y="1673309"/>
                </a:cubicBezTo>
                <a:lnTo>
                  <a:pt x="505385" y="1678018"/>
                </a:lnTo>
                <a:lnTo>
                  <a:pt x="498328" y="1680374"/>
                </a:lnTo>
                <a:cubicBezTo>
                  <a:pt x="493871" y="1681862"/>
                  <a:pt x="493871" y="1681862"/>
                  <a:pt x="493871" y="1681862"/>
                </a:cubicBezTo>
                <a:cubicBezTo>
                  <a:pt x="485948" y="1681862"/>
                  <a:pt x="485948" y="1681862"/>
                  <a:pt x="485948" y="1681862"/>
                </a:cubicBezTo>
                <a:cubicBezTo>
                  <a:pt x="493871" y="1689795"/>
                  <a:pt x="493871" y="1689795"/>
                  <a:pt x="493871" y="1689795"/>
                </a:cubicBezTo>
                <a:cubicBezTo>
                  <a:pt x="489910" y="1685828"/>
                  <a:pt x="481987" y="1717562"/>
                  <a:pt x="481987" y="1681862"/>
                </a:cubicBezTo>
                <a:cubicBezTo>
                  <a:pt x="464161" y="1687812"/>
                  <a:pt x="455248" y="1690787"/>
                  <a:pt x="450792" y="1692274"/>
                </a:cubicBezTo>
                <a:lnTo>
                  <a:pt x="447555" y="1693354"/>
                </a:lnTo>
                <a:lnTo>
                  <a:pt x="450296" y="1689795"/>
                </a:lnTo>
                <a:cubicBezTo>
                  <a:pt x="442374" y="1685828"/>
                  <a:pt x="442374" y="1685828"/>
                  <a:pt x="442374" y="1685828"/>
                </a:cubicBezTo>
                <a:cubicBezTo>
                  <a:pt x="434451" y="1697728"/>
                  <a:pt x="434451" y="1697728"/>
                  <a:pt x="434451" y="1697728"/>
                </a:cubicBezTo>
                <a:cubicBezTo>
                  <a:pt x="438412" y="1701695"/>
                  <a:pt x="438412" y="1701695"/>
                  <a:pt x="438412" y="1701695"/>
                </a:cubicBezTo>
                <a:cubicBezTo>
                  <a:pt x="430490" y="1709628"/>
                  <a:pt x="430490" y="1709628"/>
                  <a:pt x="430490" y="1709628"/>
                </a:cubicBezTo>
                <a:cubicBezTo>
                  <a:pt x="414644" y="1709628"/>
                  <a:pt x="414644" y="1709628"/>
                  <a:pt x="414644" y="1709628"/>
                </a:cubicBezTo>
                <a:cubicBezTo>
                  <a:pt x="414644" y="1713595"/>
                  <a:pt x="414644" y="1713595"/>
                  <a:pt x="414644" y="1713595"/>
                </a:cubicBezTo>
                <a:cubicBezTo>
                  <a:pt x="410683" y="1709628"/>
                  <a:pt x="410683" y="1709628"/>
                  <a:pt x="410683" y="1709628"/>
                </a:cubicBezTo>
                <a:cubicBezTo>
                  <a:pt x="390876" y="1717562"/>
                  <a:pt x="390876" y="1717562"/>
                  <a:pt x="390876" y="1717562"/>
                </a:cubicBezTo>
                <a:cubicBezTo>
                  <a:pt x="390876" y="1721528"/>
                  <a:pt x="390876" y="1721528"/>
                  <a:pt x="390876" y="1721528"/>
                </a:cubicBezTo>
                <a:cubicBezTo>
                  <a:pt x="382954" y="1721528"/>
                  <a:pt x="382954" y="1721528"/>
                  <a:pt x="382954" y="1721528"/>
                </a:cubicBezTo>
                <a:cubicBezTo>
                  <a:pt x="339379" y="1741361"/>
                  <a:pt x="339379" y="1741361"/>
                  <a:pt x="339379" y="1741361"/>
                </a:cubicBezTo>
                <a:cubicBezTo>
                  <a:pt x="327495" y="1741361"/>
                  <a:pt x="327495" y="1741361"/>
                  <a:pt x="327495" y="1741361"/>
                </a:cubicBezTo>
                <a:cubicBezTo>
                  <a:pt x="315611" y="1745328"/>
                  <a:pt x="315611" y="1745328"/>
                  <a:pt x="315611" y="1745328"/>
                </a:cubicBezTo>
                <a:cubicBezTo>
                  <a:pt x="339379" y="1733428"/>
                  <a:pt x="339379" y="1733428"/>
                  <a:pt x="339379" y="1733428"/>
                </a:cubicBezTo>
                <a:cubicBezTo>
                  <a:pt x="307688" y="1733428"/>
                  <a:pt x="307688" y="1733428"/>
                  <a:pt x="307688" y="1733428"/>
                </a:cubicBezTo>
                <a:cubicBezTo>
                  <a:pt x="307688" y="1749295"/>
                  <a:pt x="307688" y="1749295"/>
                  <a:pt x="307688" y="1749295"/>
                </a:cubicBezTo>
                <a:cubicBezTo>
                  <a:pt x="283920" y="1745328"/>
                  <a:pt x="283920" y="1745328"/>
                  <a:pt x="283920" y="1745328"/>
                </a:cubicBezTo>
                <a:cubicBezTo>
                  <a:pt x="291843" y="1749295"/>
                  <a:pt x="279959" y="1753261"/>
                  <a:pt x="283920" y="1757228"/>
                </a:cubicBezTo>
                <a:cubicBezTo>
                  <a:pt x="299766" y="1753261"/>
                  <a:pt x="299766" y="1753261"/>
                  <a:pt x="299766" y="1753261"/>
                </a:cubicBezTo>
                <a:cubicBezTo>
                  <a:pt x="272036" y="1765161"/>
                  <a:pt x="272036" y="1765161"/>
                  <a:pt x="272036" y="1765161"/>
                </a:cubicBezTo>
                <a:cubicBezTo>
                  <a:pt x="283920" y="1773095"/>
                  <a:pt x="283920" y="1773095"/>
                  <a:pt x="283920" y="1773095"/>
                </a:cubicBezTo>
                <a:cubicBezTo>
                  <a:pt x="291843" y="1765161"/>
                  <a:pt x="291843" y="1765161"/>
                  <a:pt x="291843" y="1765161"/>
                </a:cubicBezTo>
                <a:cubicBezTo>
                  <a:pt x="307688" y="1765161"/>
                  <a:pt x="307688" y="1765161"/>
                  <a:pt x="307688" y="1765161"/>
                </a:cubicBezTo>
                <a:cubicBezTo>
                  <a:pt x="287882" y="1777061"/>
                  <a:pt x="287882" y="1777061"/>
                  <a:pt x="287882" y="1777061"/>
                </a:cubicBezTo>
                <a:cubicBezTo>
                  <a:pt x="283920" y="1784995"/>
                  <a:pt x="283920" y="1784995"/>
                  <a:pt x="283920" y="1784995"/>
                </a:cubicBezTo>
                <a:cubicBezTo>
                  <a:pt x="303727" y="1788961"/>
                  <a:pt x="303727" y="1788961"/>
                  <a:pt x="303727" y="1788961"/>
                </a:cubicBezTo>
                <a:cubicBezTo>
                  <a:pt x="335418" y="1777061"/>
                  <a:pt x="335418" y="1777061"/>
                  <a:pt x="335418" y="1777061"/>
                </a:cubicBezTo>
                <a:cubicBezTo>
                  <a:pt x="295804" y="1800861"/>
                  <a:pt x="295804" y="1800861"/>
                  <a:pt x="295804" y="1800861"/>
                </a:cubicBezTo>
                <a:cubicBezTo>
                  <a:pt x="287882" y="1792928"/>
                  <a:pt x="287882" y="1792928"/>
                  <a:pt x="287882" y="1792928"/>
                </a:cubicBezTo>
                <a:cubicBezTo>
                  <a:pt x="268075" y="1784995"/>
                  <a:pt x="268075" y="1784995"/>
                  <a:pt x="268075" y="1784995"/>
                </a:cubicBezTo>
                <a:cubicBezTo>
                  <a:pt x="252230" y="1796895"/>
                  <a:pt x="252230" y="1796895"/>
                  <a:pt x="252230" y="1796895"/>
                </a:cubicBezTo>
                <a:lnTo>
                  <a:pt x="251834" y="1800861"/>
                </a:lnTo>
                <a:lnTo>
                  <a:pt x="235889" y="1800861"/>
                </a:lnTo>
                <a:cubicBezTo>
                  <a:pt x="232423" y="1800861"/>
                  <a:pt x="232423" y="1800861"/>
                  <a:pt x="232423" y="1800861"/>
                </a:cubicBezTo>
                <a:cubicBezTo>
                  <a:pt x="212616" y="1796895"/>
                  <a:pt x="212616" y="1796895"/>
                  <a:pt x="212616" y="1796895"/>
                </a:cubicBezTo>
                <a:cubicBezTo>
                  <a:pt x="204694" y="1792928"/>
                  <a:pt x="204694" y="1792928"/>
                  <a:pt x="204694" y="1792928"/>
                </a:cubicBezTo>
                <a:cubicBezTo>
                  <a:pt x="192810" y="1800861"/>
                  <a:pt x="192810" y="1800861"/>
                  <a:pt x="192810" y="1800861"/>
                </a:cubicBezTo>
                <a:cubicBezTo>
                  <a:pt x="196771" y="1804828"/>
                  <a:pt x="196771" y="1804828"/>
                  <a:pt x="196771" y="1804828"/>
                </a:cubicBezTo>
                <a:cubicBezTo>
                  <a:pt x="180926" y="1816728"/>
                  <a:pt x="180926" y="1816728"/>
                  <a:pt x="180926" y="1816728"/>
                </a:cubicBezTo>
                <a:cubicBezTo>
                  <a:pt x="173003" y="1804828"/>
                  <a:pt x="173003" y="1804828"/>
                  <a:pt x="173003" y="1804828"/>
                </a:cubicBezTo>
                <a:cubicBezTo>
                  <a:pt x="172013" y="1811770"/>
                  <a:pt x="170032" y="1813753"/>
                  <a:pt x="167928" y="1813629"/>
                </a:cubicBezTo>
                <a:lnTo>
                  <a:pt x="164538" y="1811390"/>
                </a:lnTo>
                <a:lnTo>
                  <a:pt x="165080" y="1808795"/>
                </a:lnTo>
                <a:cubicBezTo>
                  <a:pt x="145274" y="1804828"/>
                  <a:pt x="145274" y="1804828"/>
                  <a:pt x="145274" y="1804828"/>
                </a:cubicBezTo>
                <a:cubicBezTo>
                  <a:pt x="149235" y="1796895"/>
                  <a:pt x="149235" y="1796895"/>
                  <a:pt x="149235" y="1796895"/>
                </a:cubicBezTo>
                <a:cubicBezTo>
                  <a:pt x="161119" y="1796895"/>
                  <a:pt x="161119" y="1796895"/>
                  <a:pt x="161119" y="1796895"/>
                </a:cubicBezTo>
                <a:cubicBezTo>
                  <a:pt x="161119" y="1792928"/>
                  <a:pt x="161119" y="1792928"/>
                  <a:pt x="161119" y="1792928"/>
                </a:cubicBezTo>
                <a:cubicBezTo>
                  <a:pt x="169042" y="1788961"/>
                  <a:pt x="169042" y="1788961"/>
                  <a:pt x="169042" y="1788961"/>
                </a:cubicBezTo>
                <a:cubicBezTo>
                  <a:pt x="161119" y="1777061"/>
                  <a:pt x="161119" y="1777061"/>
                  <a:pt x="161119" y="1777061"/>
                </a:cubicBezTo>
                <a:cubicBezTo>
                  <a:pt x="165080" y="1769128"/>
                  <a:pt x="165080" y="1769128"/>
                  <a:pt x="165080" y="1769128"/>
                </a:cubicBezTo>
                <a:cubicBezTo>
                  <a:pt x="157158" y="1761195"/>
                  <a:pt x="157158" y="1761195"/>
                  <a:pt x="157158" y="1761195"/>
                </a:cubicBezTo>
                <a:cubicBezTo>
                  <a:pt x="145274" y="1769128"/>
                  <a:pt x="145274" y="1769128"/>
                  <a:pt x="145274" y="1769128"/>
                </a:cubicBezTo>
                <a:cubicBezTo>
                  <a:pt x="145274" y="1745328"/>
                  <a:pt x="145274" y="1745328"/>
                  <a:pt x="145274" y="1745328"/>
                </a:cubicBezTo>
                <a:cubicBezTo>
                  <a:pt x="137351" y="1749295"/>
                  <a:pt x="137351" y="1749295"/>
                  <a:pt x="137351" y="1749295"/>
                </a:cubicBezTo>
                <a:cubicBezTo>
                  <a:pt x="129428" y="1741361"/>
                  <a:pt x="165080" y="1749295"/>
                  <a:pt x="125467" y="1741361"/>
                </a:cubicBezTo>
                <a:cubicBezTo>
                  <a:pt x="121506" y="1741361"/>
                  <a:pt x="121506" y="1741361"/>
                  <a:pt x="121506" y="1741361"/>
                </a:cubicBezTo>
                <a:cubicBezTo>
                  <a:pt x="125467" y="1733428"/>
                  <a:pt x="125467" y="1733428"/>
                  <a:pt x="125467" y="1733428"/>
                </a:cubicBezTo>
                <a:cubicBezTo>
                  <a:pt x="121506" y="1733428"/>
                  <a:pt x="121506" y="1733428"/>
                  <a:pt x="121506" y="1733428"/>
                </a:cubicBezTo>
                <a:cubicBezTo>
                  <a:pt x="109622" y="1733428"/>
                  <a:pt x="109622" y="1733428"/>
                  <a:pt x="109622" y="1733428"/>
                </a:cubicBezTo>
                <a:cubicBezTo>
                  <a:pt x="117544" y="1721528"/>
                  <a:pt x="105660" y="1729461"/>
                  <a:pt x="97738" y="1717562"/>
                </a:cubicBezTo>
                <a:cubicBezTo>
                  <a:pt x="113583" y="1713595"/>
                  <a:pt x="113583" y="1713595"/>
                  <a:pt x="113583" y="1713595"/>
                </a:cubicBezTo>
                <a:cubicBezTo>
                  <a:pt x="107641" y="1719545"/>
                  <a:pt x="110612" y="1703182"/>
                  <a:pt x="100771" y="1704670"/>
                </a:cubicBezTo>
                <a:lnTo>
                  <a:pt x="88188" y="1712198"/>
                </a:lnTo>
                <a:lnTo>
                  <a:pt x="73784" y="1699835"/>
                </a:lnTo>
                <a:cubicBezTo>
                  <a:pt x="62086" y="1689795"/>
                  <a:pt x="62086" y="1689795"/>
                  <a:pt x="62086" y="1689795"/>
                </a:cubicBezTo>
                <a:cubicBezTo>
                  <a:pt x="46240" y="1701695"/>
                  <a:pt x="46240" y="1701695"/>
                  <a:pt x="46240" y="1701695"/>
                </a:cubicBezTo>
                <a:cubicBezTo>
                  <a:pt x="42279" y="1713595"/>
                  <a:pt x="42279" y="1713595"/>
                  <a:pt x="42279" y="1713595"/>
                </a:cubicBezTo>
                <a:cubicBezTo>
                  <a:pt x="34356" y="1713595"/>
                  <a:pt x="34356" y="1713595"/>
                  <a:pt x="34356" y="1713595"/>
                </a:cubicBezTo>
                <a:cubicBezTo>
                  <a:pt x="46240" y="1693762"/>
                  <a:pt x="46240" y="1693762"/>
                  <a:pt x="46240" y="1693762"/>
                </a:cubicBezTo>
                <a:cubicBezTo>
                  <a:pt x="18511" y="1685828"/>
                  <a:pt x="18511" y="1685828"/>
                  <a:pt x="18511" y="1685828"/>
                </a:cubicBezTo>
                <a:cubicBezTo>
                  <a:pt x="18511" y="1679878"/>
                  <a:pt x="18511" y="1675416"/>
                  <a:pt x="18511" y="1672069"/>
                </a:cubicBezTo>
                <a:lnTo>
                  <a:pt x="18511" y="1665995"/>
                </a:lnTo>
                <a:cubicBezTo>
                  <a:pt x="30395" y="1673928"/>
                  <a:pt x="30395" y="1673928"/>
                  <a:pt x="30395" y="1673928"/>
                </a:cubicBezTo>
                <a:cubicBezTo>
                  <a:pt x="46240" y="1673928"/>
                  <a:pt x="46240" y="1673928"/>
                  <a:pt x="46240" y="1673928"/>
                </a:cubicBezTo>
                <a:cubicBezTo>
                  <a:pt x="54163" y="1662028"/>
                  <a:pt x="54163" y="1662028"/>
                  <a:pt x="54163" y="1662028"/>
                </a:cubicBezTo>
                <a:cubicBezTo>
                  <a:pt x="62086" y="1665995"/>
                  <a:pt x="62086" y="1665995"/>
                  <a:pt x="62086" y="1665995"/>
                </a:cubicBezTo>
                <a:cubicBezTo>
                  <a:pt x="85854" y="1642195"/>
                  <a:pt x="85854" y="1642195"/>
                  <a:pt x="85854" y="1642195"/>
                </a:cubicBezTo>
                <a:cubicBezTo>
                  <a:pt x="85854" y="1638228"/>
                  <a:pt x="73970" y="1642195"/>
                  <a:pt x="81892" y="1634262"/>
                </a:cubicBezTo>
                <a:cubicBezTo>
                  <a:pt x="117544" y="1622362"/>
                  <a:pt x="117544" y="1622362"/>
                  <a:pt x="117544" y="1622362"/>
                </a:cubicBezTo>
                <a:cubicBezTo>
                  <a:pt x="125467" y="1614428"/>
                  <a:pt x="125467" y="1614428"/>
                  <a:pt x="125467" y="1614428"/>
                </a:cubicBezTo>
                <a:cubicBezTo>
                  <a:pt x="125467" y="1610462"/>
                  <a:pt x="125467" y="1610462"/>
                  <a:pt x="125467" y="1610462"/>
                </a:cubicBezTo>
                <a:cubicBezTo>
                  <a:pt x="145274" y="1598562"/>
                  <a:pt x="145274" y="1598562"/>
                  <a:pt x="145274" y="1598562"/>
                </a:cubicBezTo>
                <a:cubicBezTo>
                  <a:pt x="157158" y="1606495"/>
                  <a:pt x="157158" y="1606495"/>
                  <a:pt x="157158" y="1606495"/>
                </a:cubicBezTo>
                <a:cubicBezTo>
                  <a:pt x="161119" y="1606495"/>
                  <a:pt x="161119" y="1606495"/>
                  <a:pt x="161119" y="1606495"/>
                </a:cubicBezTo>
                <a:cubicBezTo>
                  <a:pt x="161119" y="1594595"/>
                  <a:pt x="161119" y="1594595"/>
                  <a:pt x="161119" y="1594595"/>
                </a:cubicBezTo>
                <a:cubicBezTo>
                  <a:pt x="188848" y="1586662"/>
                  <a:pt x="188848" y="1586662"/>
                  <a:pt x="188848" y="1586662"/>
                </a:cubicBezTo>
                <a:cubicBezTo>
                  <a:pt x="180926" y="1582695"/>
                  <a:pt x="180926" y="1582695"/>
                  <a:pt x="180926" y="1582695"/>
                </a:cubicBezTo>
                <a:cubicBezTo>
                  <a:pt x="200732" y="1582695"/>
                  <a:pt x="161119" y="1562862"/>
                  <a:pt x="200732" y="1582695"/>
                </a:cubicBezTo>
                <a:cubicBezTo>
                  <a:pt x="212616" y="1594595"/>
                  <a:pt x="212616" y="1594595"/>
                  <a:pt x="212616" y="1594595"/>
                </a:cubicBezTo>
                <a:cubicBezTo>
                  <a:pt x="216578" y="1590629"/>
                  <a:pt x="216578" y="1590629"/>
                  <a:pt x="216578" y="1590629"/>
                </a:cubicBezTo>
                <a:cubicBezTo>
                  <a:pt x="232423" y="1602529"/>
                  <a:pt x="232423" y="1602529"/>
                  <a:pt x="232423" y="1602529"/>
                </a:cubicBezTo>
                <a:cubicBezTo>
                  <a:pt x="236384" y="1594595"/>
                  <a:pt x="236384" y="1594595"/>
                  <a:pt x="236384" y="1594595"/>
                </a:cubicBezTo>
                <a:cubicBezTo>
                  <a:pt x="228462" y="1586662"/>
                  <a:pt x="228462" y="1586662"/>
                  <a:pt x="228462" y="1586662"/>
                </a:cubicBezTo>
                <a:cubicBezTo>
                  <a:pt x="240346" y="1574762"/>
                  <a:pt x="240346" y="1574762"/>
                  <a:pt x="240346" y="1574762"/>
                </a:cubicBezTo>
                <a:cubicBezTo>
                  <a:pt x="248268" y="1590629"/>
                  <a:pt x="248268" y="1590629"/>
                  <a:pt x="248268" y="1590629"/>
                </a:cubicBezTo>
                <a:cubicBezTo>
                  <a:pt x="252230" y="1586662"/>
                  <a:pt x="252230" y="1586662"/>
                  <a:pt x="252230" y="1586662"/>
                </a:cubicBezTo>
                <a:cubicBezTo>
                  <a:pt x="268075" y="1594595"/>
                  <a:pt x="268075" y="1594595"/>
                  <a:pt x="268075" y="1594595"/>
                </a:cubicBezTo>
                <a:cubicBezTo>
                  <a:pt x="272036" y="1586662"/>
                  <a:pt x="275998" y="1602529"/>
                  <a:pt x="279959" y="1586662"/>
                </a:cubicBezTo>
                <a:cubicBezTo>
                  <a:pt x="260152" y="1578729"/>
                  <a:pt x="260152" y="1578729"/>
                  <a:pt x="260152" y="1578729"/>
                </a:cubicBezTo>
                <a:cubicBezTo>
                  <a:pt x="236384" y="1562862"/>
                  <a:pt x="236384" y="1562862"/>
                  <a:pt x="236384" y="1562862"/>
                </a:cubicBezTo>
                <a:lnTo>
                  <a:pt x="232423" y="1562862"/>
                </a:lnTo>
                <a:cubicBezTo>
                  <a:pt x="236384" y="1558895"/>
                  <a:pt x="236384" y="1558895"/>
                  <a:pt x="236384" y="1558895"/>
                </a:cubicBezTo>
                <a:cubicBezTo>
                  <a:pt x="260152" y="1562862"/>
                  <a:pt x="260152" y="1562862"/>
                  <a:pt x="260152" y="1562862"/>
                </a:cubicBezTo>
                <a:cubicBezTo>
                  <a:pt x="283920" y="1566829"/>
                  <a:pt x="283920" y="1566829"/>
                  <a:pt x="283920" y="1566829"/>
                </a:cubicBezTo>
                <a:cubicBezTo>
                  <a:pt x="287882" y="1566829"/>
                  <a:pt x="287882" y="1566829"/>
                  <a:pt x="287882" y="1566829"/>
                </a:cubicBezTo>
                <a:cubicBezTo>
                  <a:pt x="287882" y="1558895"/>
                  <a:pt x="287882" y="1558895"/>
                  <a:pt x="287882" y="1558895"/>
                </a:cubicBezTo>
                <a:cubicBezTo>
                  <a:pt x="291843" y="1562862"/>
                  <a:pt x="291843" y="1562862"/>
                  <a:pt x="291843" y="1562862"/>
                </a:cubicBezTo>
                <a:cubicBezTo>
                  <a:pt x="303727" y="1558895"/>
                  <a:pt x="303727" y="1558895"/>
                  <a:pt x="303727" y="1558895"/>
                </a:cubicBezTo>
                <a:cubicBezTo>
                  <a:pt x="303727" y="1543029"/>
                  <a:pt x="303727" y="1543029"/>
                  <a:pt x="303727" y="1543029"/>
                </a:cubicBezTo>
                <a:cubicBezTo>
                  <a:pt x="303727" y="1539062"/>
                  <a:pt x="303727" y="1539062"/>
                  <a:pt x="303727" y="1539062"/>
                </a:cubicBezTo>
                <a:cubicBezTo>
                  <a:pt x="291843" y="1531129"/>
                  <a:pt x="291843" y="1531129"/>
                  <a:pt x="291843" y="1531129"/>
                </a:cubicBezTo>
                <a:cubicBezTo>
                  <a:pt x="287882" y="1543029"/>
                  <a:pt x="287882" y="1543029"/>
                  <a:pt x="287882" y="1543029"/>
                </a:cubicBezTo>
                <a:cubicBezTo>
                  <a:pt x="268075" y="1539062"/>
                  <a:pt x="268075" y="1539062"/>
                  <a:pt x="268075" y="1539062"/>
                </a:cubicBezTo>
                <a:cubicBezTo>
                  <a:pt x="272036" y="1527162"/>
                  <a:pt x="272036" y="1527162"/>
                  <a:pt x="272036" y="1527162"/>
                </a:cubicBezTo>
                <a:cubicBezTo>
                  <a:pt x="287882" y="1527162"/>
                  <a:pt x="307688" y="1515262"/>
                  <a:pt x="315611" y="1527162"/>
                </a:cubicBezTo>
                <a:cubicBezTo>
                  <a:pt x="311650" y="1531129"/>
                  <a:pt x="311650" y="1531129"/>
                  <a:pt x="311650" y="1531129"/>
                </a:cubicBezTo>
                <a:cubicBezTo>
                  <a:pt x="315611" y="1531129"/>
                  <a:pt x="315611" y="1531129"/>
                  <a:pt x="315611" y="1531129"/>
                </a:cubicBezTo>
                <a:cubicBezTo>
                  <a:pt x="323534" y="1531129"/>
                  <a:pt x="323534" y="1531129"/>
                  <a:pt x="323534" y="1531129"/>
                </a:cubicBezTo>
                <a:cubicBezTo>
                  <a:pt x="311650" y="1539062"/>
                  <a:pt x="311650" y="1539062"/>
                  <a:pt x="311650" y="1539062"/>
                </a:cubicBezTo>
                <a:cubicBezTo>
                  <a:pt x="331456" y="1539062"/>
                  <a:pt x="331456" y="1539062"/>
                  <a:pt x="331456" y="1539062"/>
                </a:cubicBezTo>
                <a:cubicBezTo>
                  <a:pt x="335418" y="1527162"/>
                  <a:pt x="335418" y="1527162"/>
                  <a:pt x="335418" y="1527162"/>
                </a:cubicBezTo>
                <a:cubicBezTo>
                  <a:pt x="378992" y="1519229"/>
                  <a:pt x="378992" y="1519229"/>
                  <a:pt x="378992" y="1519229"/>
                </a:cubicBezTo>
                <a:cubicBezTo>
                  <a:pt x="394838" y="1511295"/>
                  <a:pt x="394838" y="1511295"/>
                  <a:pt x="394838" y="1511295"/>
                </a:cubicBezTo>
                <a:cubicBezTo>
                  <a:pt x="418606" y="1503362"/>
                  <a:pt x="418606" y="1503362"/>
                  <a:pt x="418606" y="1503362"/>
                </a:cubicBezTo>
                <a:lnTo>
                  <a:pt x="432285" y="1503362"/>
                </a:lnTo>
                <a:cubicBezTo>
                  <a:pt x="426528" y="1505593"/>
                  <a:pt x="441383" y="1503362"/>
                  <a:pt x="438412" y="1503362"/>
                </a:cubicBezTo>
                <a:cubicBezTo>
                  <a:pt x="438412" y="1503362"/>
                  <a:pt x="438412" y="1503362"/>
                  <a:pt x="435937" y="1503362"/>
                </a:cubicBezTo>
                <a:lnTo>
                  <a:pt x="432285" y="1503362"/>
                </a:lnTo>
                <a:cubicBezTo>
                  <a:pt x="434203" y="1502619"/>
                  <a:pt x="438412" y="1501379"/>
                  <a:pt x="446335" y="1499396"/>
                </a:cubicBezTo>
                <a:cubicBezTo>
                  <a:pt x="442374" y="1507329"/>
                  <a:pt x="442374" y="1507329"/>
                  <a:pt x="442374" y="1507329"/>
                </a:cubicBezTo>
                <a:cubicBezTo>
                  <a:pt x="462180" y="1511295"/>
                  <a:pt x="462180" y="1511295"/>
                  <a:pt x="462180" y="1511295"/>
                </a:cubicBezTo>
                <a:cubicBezTo>
                  <a:pt x="462180" y="1511295"/>
                  <a:pt x="466142" y="1515262"/>
                  <a:pt x="466142" y="1511295"/>
                </a:cubicBezTo>
                <a:lnTo>
                  <a:pt x="466454" y="1511295"/>
                </a:lnTo>
                <a:lnTo>
                  <a:pt x="462180" y="1519229"/>
                </a:lnTo>
                <a:cubicBezTo>
                  <a:pt x="485948" y="1511295"/>
                  <a:pt x="485948" y="1511295"/>
                  <a:pt x="485948" y="1511295"/>
                </a:cubicBezTo>
                <a:cubicBezTo>
                  <a:pt x="489910" y="1515262"/>
                  <a:pt x="501794" y="1511295"/>
                  <a:pt x="489910" y="1499396"/>
                </a:cubicBezTo>
                <a:cubicBezTo>
                  <a:pt x="462180" y="1499396"/>
                  <a:pt x="462180" y="1499396"/>
                  <a:pt x="462180" y="1499396"/>
                </a:cubicBezTo>
                <a:cubicBezTo>
                  <a:pt x="438412" y="1479562"/>
                  <a:pt x="438412" y="1479562"/>
                  <a:pt x="438412" y="1479562"/>
                </a:cubicBezTo>
                <a:cubicBezTo>
                  <a:pt x="430490" y="1479562"/>
                  <a:pt x="430490" y="1479562"/>
                  <a:pt x="430490" y="1479562"/>
                </a:cubicBezTo>
                <a:cubicBezTo>
                  <a:pt x="422567" y="1495429"/>
                  <a:pt x="422567" y="1495429"/>
                  <a:pt x="422567" y="1495429"/>
                </a:cubicBezTo>
                <a:cubicBezTo>
                  <a:pt x="402760" y="1483529"/>
                  <a:pt x="402760" y="1483529"/>
                  <a:pt x="402760" y="1483529"/>
                </a:cubicBezTo>
                <a:cubicBezTo>
                  <a:pt x="386915" y="1495429"/>
                  <a:pt x="386915" y="1495429"/>
                  <a:pt x="386915" y="1495429"/>
                </a:cubicBezTo>
                <a:lnTo>
                  <a:pt x="384323" y="1494131"/>
                </a:lnTo>
                <a:lnTo>
                  <a:pt x="382892" y="1490347"/>
                </a:lnTo>
                <a:cubicBezTo>
                  <a:pt x="379983" y="1489479"/>
                  <a:pt x="374041" y="1489479"/>
                  <a:pt x="363147" y="1491462"/>
                </a:cubicBezTo>
                <a:cubicBezTo>
                  <a:pt x="363147" y="1507329"/>
                  <a:pt x="363147" y="1507329"/>
                  <a:pt x="363147" y="1507329"/>
                </a:cubicBezTo>
                <a:cubicBezTo>
                  <a:pt x="355224" y="1499396"/>
                  <a:pt x="355224" y="1499396"/>
                  <a:pt x="355224" y="1499396"/>
                </a:cubicBezTo>
                <a:cubicBezTo>
                  <a:pt x="347302" y="1507329"/>
                  <a:pt x="347302" y="1507329"/>
                  <a:pt x="347302" y="1507329"/>
                </a:cubicBezTo>
                <a:cubicBezTo>
                  <a:pt x="343340" y="1519229"/>
                  <a:pt x="343340" y="1519229"/>
                  <a:pt x="343340" y="1519229"/>
                </a:cubicBezTo>
                <a:cubicBezTo>
                  <a:pt x="331456" y="1519229"/>
                  <a:pt x="331456" y="1519229"/>
                  <a:pt x="331456" y="1519229"/>
                </a:cubicBezTo>
                <a:cubicBezTo>
                  <a:pt x="339379" y="1511295"/>
                  <a:pt x="339379" y="1511295"/>
                  <a:pt x="339379" y="1511295"/>
                </a:cubicBezTo>
                <a:cubicBezTo>
                  <a:pt x="337398" y="1510304"/>
                  <a:pt x="338141" y="1509064"/>
                  <a:pt x="339750" y="1507949"/>
                </a:cubicBezTo>
                <a:lnTo>
                  <a:pt x="343607" y="1506147"/>
                </a:lnTo>
                <a:lnTo>
                  <a:pt x="344950" y="1505717"/>
                </a:lnTo>
                <a:cubicBezTo>
                  <a:pt x="347302" y="1504850"/>
                  <a:pt x="346807" y="1504850"/>
                  <a:pt x="345321" y="1505346"/>
                </a:cubicBezTo>
                <a:lnTo>
                  <a:pt x="343607" y="1506147"/>
                </a:lnTo>
                <a:lnTo>
                  <a:pt x="327495" y="1511295"/>
                </a:lnTo>
                <a:cubicBezTo>
                  <a:pt x="343340" y="1495429"/>
                  <a:pt x="343340" y="1495429"/>
                  <a:pt x="343340" y="1495429"/>
                </a:cubicBezTo>
                <a:cubicBezTo>
                  <a:pt x="339379" y="1495429"/>
                  <a:pt x="339379" y="1495429"/>
                  <a:pt x="339379" y="1495429"/>
                </a:cubicBezTo>
                <a:cubicBezTo>
                  <a:pt x="363147" y="1483529"/>
                  <a:pt x="363147" y="1483529"/>
                  <a:pt x="363147" y="1483529"/>
                </a:cubicBezTo>
                <a:cubicBezTo>
                  <a:pt x="378992" y="1471629"/>
                  <a:pt x="378992" y="1471629"/>
                  <a:pt x="378992" y="1471629"/>
                </a:cubicBezTo>
                <a:lnTo>
                  <a:pt x="383126" y="1471737"/>
                </a:lnTo>
                <a:lnTo>
                  <a:pt x="373979" y="1477765"/>
                </a:lnTo>
                <a:cubicBezTo>
                  <a:pt x="361445" y="1488146"/>
                  <a:pt x="398041" y="1474898"/>
                  <a:pt x="389956" y="1471916"/>
                </a:cubicBezTo>
                <a:lnTo>
                  <a:pt x="383126" y="1471737"/>
                </a:lnTo>
                <a:lnTo>
                  <a:pt x="388145" y="1468429"/>
                </a:lnTo>
                <a:cubicBezTo>
                  <a:pt x="395333" y="1464191"/>
                  <a:pt x="405236" y="1458737"/>
                  <a:pt x="418606" y="1451796"/>
                </a:cubicBezTo>
                <a:cubicBezTo>
                  <a:pt x="434451" y="1451796"/>
                  <a:pt x="434451" y="1451796"/>
                  <a:pt x="434451" y="1451796"/>
                </a:cubicBezTo>
                <a:lnTo>
                  <a:pt x="434962" y="1451284"/>
                </a:lnTo>
                <a:lnTo>
                  <a:pt x="442374" y="1451796"/>
                </a:lnTo>
                <a:cubicBezTo>
                  <a:pt x="442374" y="1439896"/>
                  <a:pt x="442374" y="1439896"/>
                  <a:pt x="442374" y="1439896"/>
                </a:cubicBezTo>
                <a:cubicBezTo>
                  <a:pt x="454258" y="1443862"/>
                  <a:pt x="442374" y="1416096"/>
                  <a:pt x="466142" y="1431962"/>
                </a:cubicBezTo>
                <a:cubicBezTo>
                  <a:pt x="481987" y="1424029"/>
                  <a:pt x="481987" y="1424029"/>
                  <a:pt x="481987" y="1424029"/>
                </a:cubicBezTo>
                <a:cubicBezTo>
                  <a:pt x="489910" y="1408162"/>
                  <a:pt x="489910" y="1408162"/>
                  <a:pt x="489910" y="1408162"/>
                </a:cubicBezTo>
                <a:cubicBezTo>
                  <a:pt x="497832" y="1416096"/>
                  <a:pt x="497832" y="1416096"/>
                  <a:pt x="497832" y="1416096"/>
                </a:cubicBezTo>
                <a:cubicBezTo>
                  <a:pt x="506745" y="1413121"/>
                  <a:pt x="520115" y="1403452"/>
                  <a:pt x="529585" y="1407171"/>
                </a:cubicBezTo>
                <a:lnTo>
                  <a:pt x="535172" y="1413515"/>
                </a:lnTo>
                <a:lnTo>
                  <a:pt x="531318" y="1415538"/>
                </a:lnTo>
                <a:cubicBezTo>
                  <a:pt x="525562" y="1419071"/>
                  <a:pt x="540417" y="1413121"/>
                  <a:pt x="537446" y="1416096"/>
                </a:cubicBezTo>
                <a:lnTo>
                  <a:pt x="535172" y="1413515"/>
                </a:lnTo>
                <a:lnTo>
                  <a:pt x="545368" y="1408162"/>
                </a:lnTo>
                <a:cubicBezTo>
                  <a:pt x="549330" y="1412129"/>
                  <a:pt x="549330" y="1412129"/>
                  <a:pt x="549330" y="1412129"/>
                </a:cubicBezTo>
                <a:cubicBezTo>
                  <a:pt x="569136" y="1400229"/>
                  <a:pt x="569136" y="1400229"/>
                  <a:pt x="569136" y="1400229"/>
                </a:cubicBezTo>
                <a:cubicBezTo>
                  <a:pt x="549330" y="1400229"/>
                  <a:pt x="549330" y="1400229"/>
                  <a:pt x="549330" y="1400229"/>
                </a:cubicBezTo>
                <a:cubicBezTo>
                  <a:pt x="529523" y="1404196"/>
                  <a:pt x="529523" y="1404196"/>
                  <a:pt x="529523" y="1404196"/>
                </a:cubicBezTo>
                <a:cubicBezTo>
                  <a:pt x="541407" y="1396263"/>
                  <a:pt x="541407" y="1396263"/>
                  <a:pt x="541407" y="1396263"/>
                </a:cubicBezTo>
                <a:cubicBezTo>
                  <a:pt x="537446" y="1392296"/>
                  <a:pt x="537446" y="1392296"/>
                  <a:pt x="537446" y="1392296"/>
                </a:cubicBezTo>
                <a:cubicBezTo>
                  <a:pt x="549330" y="1376429"/>
                  <a:pt x="549330" y="1376429"/>
                  <a:pt x="549330" y="1376429"/>
                </a:cubicBezTo>
                <a:cubicBezTo>
                  <a:pt x="549330" y="1380396"/>
                  <a:pt x="549330" y="1380396"/>
                  <a:pt x="549330" y="1380396"/>
                </a:cubicBezTo>
                <a:lnTo>
                  <a:pt x="554529" y="1378661"/>
                </a:lnTo>
                <a:lnTo>
                  <a:pt x="556757" y="1380892"/>
                </a:lnTo>
                <a:cubicBezTo>
                  <a:pt x="559976" y="1381388"/>
                  <a:pt x="566165" y="1381388"/>
                  <a:pt x="577059" y="1380396"/>
                </a:cubicBezTo>
                <a:cubicBezTo>
                  <a:pt x="573098" y="1364529"/>
                  <a:pt x="573098" y="1364529"/>
                  <a:pt x="573098" y="1364529"/>
                </a:cubicBezTo>
                <a:cubicBezTo>
                  <a:pt x="596866" y="1356596"/>
                  <a:pt x="596866" y="1356596"/>
                  <a:pt x="596866" y="1356596"/>
                </a:cubicBezTo>
                <a:lnTo>
                  <a:pt x="596231" y="1357123"/>
                </a:lnTo>
                <a:lnTo>
                  <a:pt x="590738" y="1359943"/>
                </a:lnTo>
                <a:cubicBezTo>
                  <a:pt x="583929" y="1363662"/>
                  <a:pt x="590243" y="1360935"/>
                  <a:pt x="594328" y="1358703"/>
                </a:cubicBezTo>
                <a:lnTo>
                  <a:pt x="596231" y="1357123"/>
                </a:lnTo>
                <a:lnTo>
                  <a:pt x="612711" y="1348663"/>
                </a:lnTo>
                <a:cubicBezTo>
                  <a:pt x="620634" y="1348663"/>
                  <a:pt x="620634" y="1348663"/>
                  <a:pt x="620634" y="1348663"/>
                </a:cubicBezTo>
                <a:cubicBezTo>
                  <a:pt x="636479" y="1328829"/>
                  <a:pt x="636479" y="1328829"/>
                  <a:pt x="636479" y="1328829"/>
                </a:cubicBezTo>
                <a:cubicBezTo>
                  <a:pt x="636479" y="1324863"/>
                  <a:pt x="636479" y="1324863"/>
                  <a:pt x="636479" y="1324863"/>
                </a:cubicBezTo>
                <a:lnTo>
                  <a:pt x="630007" y="1324863"/>
                </a:lnTo>
                <a:lnTo>
                  <a:pt x="632518" y="1320896"/>
                </a:lnTo>
                <a:cubicBezTo>
                  <a:pt x="612711" y="1324863"/>
                  <a:pt x="612711" y="1324863"/>
                  <a:pt x="612711" y="1324863"/>
                </a:cubicBezTo>
                <a:cubicBezTo>
                  <a:pt x="600827" y="1332796"/>
                  <a:pt x="600827" y="1332796"/>
                  <a:pt x="600827" y="1332796"/>
                </a:cubicBezTo>
                <a:cubicBezTo>
                  <a:pt x="596866" y="1332796"/>
                  <a:pt x="596866" y="1332796"/>
                  <a:pt x="596866" y="1332796"/>
                </a:cubicBezTo>
                <a:cubicBezTo>
                  <a:pt x="592904" y="1328829"/>
                  <a:pt x="592904" y="1328829"/>
                  <a:pt x="592904" y="1328829"/>
                </a:cubicBezTo>
                <a:cubicBezTo>
                  <a:pt x="612711" y="1316929"/>
                  <a:pt x="612711" y="1316929"/>
                  <a:pt x="612711" y="1316929"/>
                </a:cubicBezTo>
                <a:cubicBezTo>
                  <a:pt x="640440" y="1312963"/>
                  <a:pt x="640440" y="1312963"/>
                  <a:pt x="640440" y="1312963"/>
                </a:cubicBezTo>
                <a:cubicBezTo>
                  <a:pt x="656286" y="1301063"/>
                  <a:pt x="656286" y="1301063"/>
                  <a:pt x="656286" y="1301063"/>
                </a:cubicBezTo>
                <a:cubicBezTo>
                  <a:pt x="672131" y="1297096"/>
                  <a:pt x="672131" y="1297096"/>
                  <a:pt x="672131" y="1297096"/>
                </a:cubicBezTo>
                <a:cubicBezTo>
                  <a:pt x="676092" y="1293129"/>
                  <a:pt x="676092" y="1293129"/>
                  <a:pt x="676092" y="1293129"/>
                </a:cubicBezTo>
                <a:cubicBezTo>
                  <a:pt x="668170" y="1289163"/>
                  <a:pt x="668170" y="1289163"/>
                  <a:pt x="668170" y="1289163"/>
                </a:cubicBezTo>
                <a:cubicBezTo>
                  <a:pt x="691938" y="1269330"/>
                  <a:pt x="691938" y="1269330"/>
                  <a:pt x="691938" y="1269330"/>
                </a:cubicBezTo>
                <a:lnTo>
                  <a:pt x="701320" y="1269330"/>
                </a:lnTo>
                <a:lnTo>
                  <a:pt x="697880" y="1273296"/>
                </a:lnTo>
                <a:cubicBezTo>
                  <a:pt x="697385" y="1274288"/>
                  <a:pt x="698375" y="1274288"/>
                  <a:pt x="702708" y="1272057"/>
                </a:cubicBezTo>
                <a:lnTo>
                  <a:pt x="710190" y="1267658"/>
                </a:lnTo>
                <a:lnTo>
                  <a:pt x="713725" y="1265859"/>
                </a:lnTo>
                <a:lnTo>
                  <a:pt x="713776" y="1265550"/>
                </a:lnTo>
                <a:lnTo>
                  <a:pt x="727590" y="1257430"/>
                </a:lnTo>
                <a:cubicBezTo>
                  <a:pt x="719667" y="1253463"/>
                  <a:pt x="719667" y="1253463"/>
                  <a:pt x="719667" y="1253463"/>
                </a:cubicBezTo>
                <a:cubicBezTo>
                  <a:pt x="716696" y="1252471"/>
                  <a:pt x="715706" y="1254207"/>
                  <a:pt x="715210" y="1256872"/>
                </a:cubicBezTo>
                <a:lnTo>
                  <a:pt x="713776" y="1265550"/>
                </a:lnTo>
                <a:lnTo>
                  <a:pt x="710190" y="1267658"/>
                </a:lnTo>
                <a:lnTo>
                  <a:pt x="706298" y="1269639"/>
                </a:lnTo>
                <a:lnTo>
                  <a:pt x="703822" y="1268283"/>
                </a:lnTo>
                <a:lnTo>
                  <a:pt x="703822" y="1265363"/>
                </a:lnTo>
                <a:lnTo>
                  <a:pt x="702543" y="1267582"/>
                </a:lnTo>
                <a:lnTo>
                  <a:pt x="684015" y="1257430"/>
                </a:lnTo>
                <a:cubicBezTo>
                  <a:pt x="682034" y="1259413"/>
                  <a:pt x="677083" y="1262388"/>
                  <a:pt x="670646" y="1265363"/>
                </a:cubicBezTo>
                <a:lnTo>
                  <a:pt x="649666" y="1272832"/>
                </a:lnTo>
                <a:lnTo>
                  <a:pt x="648363" y="1269330"/>
                </a:lnTo>
                <a:cubicBezTo>
                  <a:pt x="640440" y="1277263"/>
                  <a:pt x="640440" y="1277263"/>
                  <a:pt x="640440" y="1277263"/>
                </a:cubicBezTo>
                <a:cubicBezTo>
                  <a:pt x="612711" y="1289163"/>
                  <a:pt x="612711" y="1289163"/>
                  <a:pt x="612711" y="1289163"/>
                </a:cubicBezTo>
                <a:cubicBezTo>
                  <a:pt x="604788" y="1297096"/>
                  <a:pt x="604788" y="1297096"/>
                  <a:pt x="604788" y="1297096"/>
                </a:cubicBezTo>
                <a:cubicBezTo>
                  <a:pt x="604788" y="1289163"/>
                  <a:pt x="604788" y="1289163"/>
                  <a:pt x="604788" y="1289163"/>
                </a:cubicBezTo>
                <a:cubicBezTo>
                  <a:pt x="592904" y="1281230"/>
                  <a:pt x="592904" y="1281230"/>
                  <a:pt x="592904" y="1281230"/>
                </a:cubicBezTo>
                <a:cubicBezTo>
                  <a:pt x="592904" y="1269330"/>
                  <a:pt x="592904" y="1269330"/>
                  <a:pt x="592904" y="1269330"/>
                </a:cubicBezTo>
                <a:cubicBezTo>
                  <a:pt x="561214" y="1253463"/>
                  <a:pt x="561214" y="1253463"/>
                  <a:pt x="561214" y="1253463"/>
                </a:cubicBezTo>
                <a:cubicBezTo>
                  <a:pt x="553291" y="1253463"/>
                  <a:pt x="553291" y="1253463"/>
                  <a:pt x="553291" y="1253463"/>
                </a:cubicBezTo>
                <a:cubicBezTo>
                  <a:pt x="557252" y="1265363"/>
                  <a:pt x="557252" y="1265363"/>
                  <a:pt x="557252" y="1265363"/>
                </a:cubicBezTo>
                <a:cubicBezTo>
                  <a:pt x="537446" y="1265363"/>
                  <a:pt x="537446" y="1265363"/>
                  <a:pt x="537446" y="1265363"/>
                </a:cubicBezTo>
                <a:cubicBezTo>
                  <a:pt x="545368" y="1249496"/>
                  <a:pt x="545368" y="1249496"/>
                  <a:pt x="545368" y="1249496"/>
                </a:cubicBezTo>
                <a:cubicBezTo>
                  <a:pt x="545368" y="1241563"/>
                  <a:pt x="517639" y="1293129"/>
                  <a:pt x="549330" y="1233630"/>
                </a:cubicBezTo>
                <a:cubicBezTo>
                  <a:pt x="529523" y="1233630"/>
                  <a:pt x="529523" y="1233630"/>
                  <a:pt x="529523" y="1233630"/>
                </a:cubicBezTo>
                <a:cubicBezTo>
                  <a:pt x="537446" y="1241563"/>
                  <a:pt x="537446" y="1241563"/>
                  <a:pt x="537446" y="1241563"/>
                </a:cubicBezTo>
                <a:cubicBezTo>
                  <a:pt x="529523" y="1265363"/>
                  <a:pt x="529523" y="1265363"/>
                  <a:pt x="529523" y="1265363"/>
                </a:cubicBezTo>
                <a:cubicBezTo>
                  <a:pt x="501794" y="1261396"/>
                  <a:pt x="501794" y="1261396"/>
                  <a:pt x="501794" y="1261396"/>
                </a:cubicBezTo>
                <a:cubicBezTo>
                  <a:pt x="505755" y="1253463"/>
                  <a:pt x="505755" y="1253463"/>
                  <a:pt x="505755" y="1253463"/>
                </a:cubicBezTo>
                <a:cubicBezTo>
                  <a:pt x="525562" y="1241563"/>
                  <a:pt x="525562" y="1241563"/>
                  <a:pt x="525562" y="1241563"/>
                </a:cubicBezTo>
                <a:cubicBezTo>
                  <a:pt x="529523" y="1237596"/>
                  <a:pt x="529523" y="1237596"/>
                  <a:pt x="529523" y="1237596"/>
                </a:cubicBezTo>
                <a:cubicBezTo>
                  <a:pt x="525562" y="1229663"/>
                  <a:pt x="525562" y="1229663"/>
                  <a:pt x="525562" y="1229663"/>
                </a:cubicBezTo>
                <a:cubicBezTo>
                  <a:pt x="517639" y="1241563"/>
                  <a:pt x="505755" y="1237596"/>
                  <a:pt x="501794" y="1237596"/>
                </a:cubicBezTo>
                <a:cubicBezTo>
                  <a:pt x="521600" y="1229663"/>
                  <a:pt x="521600" y="1229663"/>
                  <a:pt x="521600" y="1229663"/>
                </a:cubicBezTo>
                <a:cubicBezTo>
                  <a:pt x="509716" y="1221730"/>
                  <a:pt x="509716" y="1221730"/>
                  <a:pt x="509716" y="1221730"/>
                </a:cubicBezTo>
                <a:cubicBezTo>
                  <a:pt x="529523" y="1213796"/>
                  <a:pt x="529523" y="1213796"/>
                  <a:pt x="529523" y="1213796"/>
                </a:cubicBezTo>
                <a:cubicBezTo>
                  <a:pt x="537446" y="1209830"/>
                  <a:pt x="537446" y="1209830"/>
                  <a:pt x="537446" y="1209830"/>
                </a:cubicBezTo>
                <a:cubicBezTo>
                  <a:pt x="513678" y="1205863"/>
                  <a:pt x="513678" y="1205863"/>
                  <a:pt x="513678" y="1205863"/>
                </a:cubicBezTo>
                <a:cubicBezTo>
                  <a:pt x="537446" y="1197930"/>
                  <a:pt x="537446" y="1197930"/>
                  <a:pt x="537446" y="1197930"/>
                </a:cubicBezTo>
                <a:cubicBezTo>
                  <a:pt x="557252" y="1186030"/>
                  <a:pt x="557252" y="1186030"/>
                  <a:pt x="557252" y="1186030"/>
                </a:cubicBezTo>
                <a:cubicBezTo>
                  <a:pt x="565175" y="1186030"/>
                  <a:pt x="565175" y="1186030"/>
                  <a:pt x="565175" y="1186030"/>
                </a:cubicBezTo>
                <a:lnTo>
                  <a:pt x="571516" y="1181797"/>
                </a:lnTo>
                <a:lnTo>
                  <a:pt x="571488" y="1182001"/>
                </a:lnTo>
                <a:cubicBezTo>
                  <a:pt x="571365" y="1183427"/>
                  <a:pt x="571612" y="1182807"/>
                  <a:pt x="572107" y="1181567"/>
                </a:cubicBezTo>
                <a:lnTo>
                  <a:pt x="572234" y="1181318"/>
                </a:lnTo>
                <a:lnTo>
                  <a:pt x="575573" y="1179088"/>
                </a:lnTo>
                <a:cubicBezTo>
                  <a:pt x="577059" y="1178097"/>
                  <a:pt x="577059" y="1178097"/>
                  <a:pt x="577059" y="1178097"/>
                </a:cubicBezTo>
                <a:cubicBezTo>
                  <a:pt x="576069" y="1176113"/>
                  <a:pt x="575078" y="1176361"/>
                  <a:pt x="574212" y="1177415"/>
                </a:cubicBezTo>
                <a:lnTo>
                  <a:pt x="572234" y="1181318"/>
                </a:lnTo>
                <a:lnTo>
                  <a:pt x="571516" y="1181797"/>
                </a:lnTo>
                <a:lnTo>
                  <a:pt x="573098" y="1170163"/>
                </a:lnTo>
                <a:cubicBezTo>
                  <a:pt x="604788" y="1154297"/>
                  <a:pt x="604788" y="1154297"/>
                  <a:pt x="604788" y="1154297"/>
                </a:cubicBezTo>
                <a:cubicBezTo>
                  <a:pt x="624595" y="1162230"/>
                  <a:pt x="624595" y="1162230"/>
                  <a:pt x="624595" y="1162230"/>
                </a:cubicBezTo>
                <a:cubicBezTo>
                  <a:pt x="648363" y="1162230"/>
                  <a:pt x="648363" y="1162230"/>
                  <a:pt x="648363" y="1162230"/>
                </a:cubicBezTo>
                <a:cubicBezTo>
                  <a:pt x="652324" y="1154297"/>
                  <a:pt x="652324" y="1154297"/>
                  <a:pt x="652324" y="1154297"/>
                </a:cubicBezTo>
                <a:cubicBezTo>
                  <a:pt x="664208" y="1154297"/>
                  <a:pt x="664208" y="1154297"/>
                  <a:pt x="664208" y="1154297"/>
                </a:cubicBezTo>
                <a:cubicBezTo>
                  <a:pt x="660247" y="1142397"/>
                  <a:pt x="660247" y="1142397"/>
                  <a:pt x="660247" y="1142397"/>
                </a:cubicBezTo>
                <a:cubicBezTo>
                  <a:pt x="656286" y="1134463"/>
                  <a:pt x="656286" y="1134463"/>
                  <a:pt x="656286" y="1134463"/>
                </a:cubicBezTo>
                <a:cubicBezTo>
                  <a:pt x="636479" y="1134463"/>
                  <a:pt x="636479" y="1134463"/>
                  <a:pt x="636479" y="1134463"/>
                </a:cubicBezTo>
                <a:cubicBezTo>
                  <a:pt x="636479" y="1138430"/>
                  <a:pt x="636479" y="1138430"/>
                  <a:pt x="636479" y="1138430"/>
                </a:cubicBezTo>
                <a:cubicBezTo>
                  <a:pt x="628556" y="1138430"/>
                  <a:pt x="628556" y="1138430"/>
                  <a:pt x="628556" y="1138430"/>
                </a:cubicBezTo>
                <a:cubicBezTo>
                  <a:pt x="624595" y="1142397"/>
                  <a:pt x="624595" y="1142397"/>
                  <a:pt x="624595" y="1142397"/>
                </a:cubicBezTo>
                <a:cubicBezTo>
                  <a:pt x="600827" y="1150330"/>
                  <a:pt x="600827" y="1150330"/>
                  <a:pt x="600827" y="1150330"/>
                </a:cubicBezTo>
                <a:cubicBezTo>
                  <a:pt x="600827" y="1146363"/>
                  <a:pt x="608750" y="1150330"/>
                  <a:pt x="596866" y="1146363"/>
                </a:cubicBezTo>
                <a:cubicBezTo>
                  <a:pt x="620634" y="1130497"/>
                  <a:pt x="620634" y="1130497"/>
                  <a:pt x="620634" y="1130497"/>
                </a:cubicBezTo>
                <a:cubicBezTo>
                  <a:pt x="604788" y="1126530"/>
                  <a:pt x="604788" y="1126530"/>
                  <a:pt x="604788" y="1126530"/>
                </a:cubicBezTo>
                <a:cubicBezTo>
                  <a:pt x="604788" y="1126530"/>
                  <a:pt x="632518" y="1110663"/>
                  <a:pt x="596866" y="1130497"/>
                </a:cubicBezTo>
                <a:cubicBezTo>
                  <a:pt x="584982" y="1122563"/>
                  <a:pt x="584982" y="1122563"/>
                  <a:pt x="584982" y="1122563"/>
                </a:cubicBezTo>
                <a:cubicBezTo>
                  <a:pt x="577059" y="1122563"/>
                  <a:pt x="577059" y="1122563"/>
                  <a:pt x="577059" y="1122563"/>
                </a:cubicBezTo>
                <a:cubicBezTo>
                  <a:pt x="573098" y="1134463"/>
                  <a:pt x="573098" y="1134463"/>
                  <a:pt x="573098" y="1134463"/>
                </a:cubicBezTo>
                <a:cubicBezTo>
                  <a:pt x="557252" y="1138430"/>
                  <a:pt x="557252" y="1138430"/>
                  <a:pt x="557252" y="1138430"/>
                </a:cubicBezTo>
                <a:cubicBezTo>
                  <a:pt x="561214" y="1142397"/>
                  <a:pt x="561214" y="1142397"/>
                  <a:pt x="561214" y="1142397"/>
                </a:cubicBezTo>
                <a:cubicBezTo>
                  <a:pt x="545368" y="1134463"/>
                  <a:pt x="545368" y="1134463"/>
                  <a:pt x="545368" y="1134463"/>
                </a:cubicBezTo>
                <a:cubicBezTo>
                  <a:pt x="541407" y="1138430"/>
                  <a:pt x="541407" y="1138430"/>
                  <a:pt x="541407" y="1138430"/>
                </a:cubicBezTo>
                <a:cubicBezTo>
                  <a:pt x="521600" y="1126530"/>
                  <a:pt x="521600" y="1126530"/>
                  <a:pt x="521600" y="1126530"/>
                </a:cubicBezTo>
                <a:cubicBezTo>
                  <a:pt x="521600" y="1134463"/>
                  <a:pt x="521600" y="1134463"/>
                  <a:pt x="521600" y="1134463"/>
                </a:cubicBezTo>
                <a:cubicBezTo>
                  <a:pt x="505755" y="1126530"/>
                  <a:pt x="545368" y="1114630"/>
                  <a:pt x="501794" y="1126530"/>
                </a:cubicBezTo>
                <a:cubicBezTo>
                  <a:pt x="497832" y="1114630"/>
                  <a:pt x="497832" y="1114630"/>
                  <a:pt x="497832" y="1114630"/>
                </a:cubicBezTo>
                <a:cubicBezTo>
                  <a:pt x="466142" y="1110663"/>
                  <a:pt x="466142" y="1110663"/>
                  <a:pt x="466142" y="1110663"/>
                </a:cubicBezTo>
                <a:cubicBezTo>
                  <a:pt x="454258" y="1114630"/>
                  <a:pt x="454258" y="1114630"/>
                  <a:pt x="454258" y="1114630"/>
                </a:cubicBezTo>
                <a:cubicBezTo>
                  <a:pt x="446335" y="1114630"/>
                  <a:pt x="446335" y="1114630"/>
                  <a:pt x="446335" y="1114630"/>
                </a:cubicBezTo>
                <a:cubicBezTo>
                  <a:pt x="474064" y="1106697"/>
                  <a:pt x="402760" y="1102730"/>
                  <a:pt x="474064" y="1102730"/>
                </a:cubicBezTo>
                <a:cubicBezTo>
                  <a:pt x="474064" y="1094797"/>
                  <a:pt x="474064" y="1094797"/>
                  <a:pt x="474064" y="1094797"/>
                </a:cubicBezTo>
                <a:cubicBezTo>
                  <a:pt x="489910" y="1082897"/>
                  <a:pt x="489910" y="1082897"/>
                  <a:pt x="489910" y="1082897"/>
                </a:cubicBezTo>
                <a:cubicBezTo>
                  <a:pt x="466142" y="1074964"/>
                  <a:pt x="466142" y="1074964"/>
                  <a:pt x="466142" y="1074964"/>
                </a:cubicBezTo>
                <a:cubicBezTo>
                  <a:pt x="485948" y="1074964"/>
                  <a:pt x="485948" y="1074964"/>
                  <a:pt x="485948" y="1074964"/>
                </a:cubicBezTo>
                <a:cubicBezTo>
                  <a:pt x="493871" y="1086863"/>
                  <a:pt x="493871" y="1086863"/>
                  <a:pt x="493871" y="1086863"/>
                </a:cubicBezTo>
                <a:cubicBezTo>
                  <a:pt x="501794" y="1078930"/>
                  <a:pt x="501794" y="1078930"/>
                  <a:pt x="501794" y="1078930"/>
                </a:cubicBezTo>
                <a:cubicBezTo>
                  <a:pt x="517639" y="1086863"/>
                  <a:pt x="517639" y="1086863"/>
                  <a:pt x="517639" y="1086863"/>
                </a:cubicBezTo>
                <a:cubicBezTo>
                  <a:pt x="525562" y="1074964"/>
                  <a:pt x="525562" y="1074964"/>
                  <a:pt x="525562" y="1074964"/>
                </a:cubicBezTo>
                <a:cubicBezTo>
                  <a:pt x="545368" y="1074964"/>
                  <a:pt x="545368" y="1074964"/>
                  <a:pt x="545368" y="1074964"/>
                </a:cubicBezTo>
                <a:cubicBezTo>
                  <a:pt x="549330" y="1078930"/>
                  <a:pt x="549330" y="1078930"/>
                  <a:pt x="549330" y="1078930"/>
                </a:cubicBezTo>
                <a:cubicBezTo>
                  <a:pt x="545368" y="1067030"/>
                  <a:pt x="565175" y="1074964"/>
                  <a:pt x="561214" y="1070997"/>
                </a:cubicBezTo>
                <a:cubicBezTo>
                  <a:pt x="565175" y="1055130"/>
                  <a:pt x="565175" y="1055130"/>
                  <a:pt x="565175" y="1055130"/>
                </a:cubicBezTo>
                <a:cubicBezTo>
                  <a:pt x="549330" y="1055130"/>
                  <a:pt x="549330" y="1055130"/>
                  <a:pt x="549330" y="1055130"/>
                </a:cubicBezTo>
                <a:cubicBezTo>
                  <a:pt x="549330" y="1047197"/>
                  <a:pt x="549330" y="1047197"/>
                  <a:pt x="549330" y="1047197"/>
                </a:cubicBezTo>
                <a:cubicBezTo>
                  <a:pt x="573098" y="1055130"/>
                  <a:pt x="561214" y="1043230"/>
                  <a:pt x="581020" y="1027364"/>
                </a:cubicBezTo>
                <a:cubicBezTo>
                  <a:pt x="592904" y="1031330"/>
                  <a:pt x="592904" y="1031330"/>
                  <a:pt x="592904" y="1031330"/>
                </a:cubicBezTo>
                <a:cubicBezTo>
                  <a:pt x="588943" y="1019430"/>
                  <a:pt x="616672" y="1023397"/>
                  <a:pt x="612711" y="1011497"/>
                </a:cubicBezTo>
                <a:cubicBezTo>
                  <a:pt x="608750" y="995630"/>
                  <a:pt x="608750" y="995630"/>
                  <a:pt x="608750" y="995630"/>
                </a:cubicBezTo>
                <a:cubicBezTo>
                  <a:pt x="624595" y="987697"/>
                  <a:pt x="624595" y="987697"/>
                  <a:pt x="624595" y="987697"/>
                </a:cubicBezTo>
                <a:cubicBezTo>
                  <a:pt x="624595" y="999597"/>
                  <a:pt x="624595" y="999597"/>
                  <a:pt x="624595" y="999597"/>
                </a:cubicBezTo>
                <a:cubicBezTo>
                  <a:pt x="620634" y="999597"/>
                  <a:pt x="620634" y="999597"/>
                  <a:pt x="620634" y="999597"/>
                </a:cubicBezTo>
                <a:cubicBezTo>
                  <a:pt x="620634" y="1003564"/>
                  <a:pt x="620634" y="1003564"/>
                  <a:pt x="620634" y="1003564"/>
                </a:cubicBezTo>
                <a:cubicBezTo>
                  <a:pt x="628556" y="1007530"/>
                  <a:pt x="628556" y="1007530"/>
                  <a:pt x="628556" y="1007530"/>
                </a:cubicBezTo>
                <a:cubicBezTo>
                  <a:pt x="636479" y="1007530"/>
                  <a:pt x="632518" y="999597"/>
                  <a:pt x="640440" y="995630"/>
                </a:cubicBezTo>
                <a:cubicBezTo>
                  <a:pt x="644402" y="999597"/>
                  <a:pt x="644402" y="999597"/>
                  <a:pt x="644402" y="999597"/>
                </a:cubicBezTo>
                <a:cubicBezTo>
                  <a:pt x="624595" y="1015464"/>
                  <a:pt x="624595" y="1015464"/>
                  <a:pt x="624595" y="1015464"/>
                </a:cubicBezTo>
                <a:cubicBezTo>
                  <a:pt x="616672" y="1015464"/>
                  <a:pt x="616672" y="1015464"/>
                  <a:pt x="616672" y="1015464"/>
                </a:cubicBezTo>
                <a:lnTo>
                  <a:pt x="609665" y="1022480"/>
                </a:lnTo>
                <a:lnTo>
                  <a:pt x="609245" y="1022405"/>
                </a:lnTo>
                <a:lnTo>
                  <a:pt x="608718" y="1023429"/>
                </a:lnTo>
                <a:lnTo>
                  <a:pt x="606274" y="1025876"/>
                </a:lnTo>
                <a:cubicBezTo>
                  <a:pt x="604788" y="1027364"/>
                  <a:pt x="604788" y="1027364"/>
                  <a:pt x="604788" y="1027364"/>
                </a:cubicBezTo>
                <a:cubicBezTo>
                  <a:pt x="605779" y="1028355"/>
                  <a:pt x="606522" y="1027612"/>
                  <a:pt x="607202" y="1026372"/>
                </a:cubicBezTo>
                <a:lnTo>
                  <a:pt x="608718" y="1023429"/>
                </a:lnTo>
                <a:lnTo>
                  <a:pt x="609665" y="1022480"/>
                </a:lnTo>
                <a:lnTo>
                  <a:pt x="612030" y="1022901"/>
                </a:lnTo>
                <a:cubicBezTo>
                  <a:pt x="613206" y="1024637"/>
                  <a:pt x="614692" y="1028355"/>
                  <a:pt x="616672" y="1035297"/>
                </a:cubicBezTo>
                <a:cubicBezTo>
                  <a:pt x="616672" y="1039264"/>
                  <a:pt x="616672" y="1039264"/>
                  <a:pt x="616672" y="1039264"/>
                </a:cubicBezTo>
                <a:cubicBezTo>
                  <a:pt x="608750" y="1039264"/>
                  <a:pt x="608750" y="1039264"/>
                  <a:pt x="608750" y="1039264"/>
                </a:cubicBezTo>
                <a:cubicBezTo>
                  <a:pt x="604788" y="1051164"/>
                  <a:pt x="604788" y="1051164"/>
                  <a:pt x="604788" y="1051164"/>
                </a:cubicBezTo>
                <a:cubicBezTo>
                  <a:pt x="616672" y="1059097"/>
                  <a:pt x="616672" y="1059097"/>
                  <a:pt x="616672" y="1059097"/>
                </a:cubicBezTo>
                <a:cubicBezTo>
                  <a:pt x="604788" y="1063064"/>
                  <a:pt x="604788" y="1063064"/>
                  <a:pt x="604788" y="1063064"/>
                </a:cubicBezTo>
                <a:cubicBezTo>
                  <a:pt x="612711" y="1063064"/>
                  <a:pt x="612711" y="1063064"/>
                  <a:pt x="612711" y="1063064"/>
                </a:cubicBezTo>
                <a:cubicBezTo>
                  <a:pt x="644402" y="1047197"/>
                  <a:pt x="644402" y="1047197"/>
                  <a:pt x="644402" y="1047197"/>
                </a:cubicBezTo>
                <a:cubicBezTo>
                  <a:pt x="656286" y="1031330"/>
                  <a:pt x="656286" y="1031330"/>
                  <a:pt x="656286" y="1031330"/>
                </a:cubicBezTo>
                <a:cubicBezTo>
                  <a:pt x="660247" y="1031330"/>
                  <a:pt x="660247" y="1035297"/>
                  <a:pt x="660247" y="1035297"/>
                </a:cubicBezTo>
                <a:cubicBezTo>
                  <a:pt x="648363" y="1051164"/>
                  <a:pt x="648363" y="1051164"/>
                  <a:pt x="648363" y="1051164"/>
                </a:cubicBezTo>
                <a:cubicBezTo>
                  <a:pt x="660247" y="1059097"/>
                  <a:pt x="660247" y="1059097"/>
                  <a:pt x="660247" y="1059097"/>
                </a:cubicBezTo>
                <a:cubicBezTo>
                  <a:pt x="676092" y="1055130"/>
                  <a:pt x="676092" y="1055130"/>
                  <a:pt x="676092" y="1055130"/>
                </a:cubicBezTo>
                <a:lnTo>
                  <a:pt x="676092" y="1058436"/>
                </a:lnTo>
                <a:lnTo>
                  <a:pt x="675907" y="1057795"/>
                </a:lnTo>
                <a:cubicBezTo>
                  <a:pt x="675845" y="1057857"/>
                  <a:pt x="676092" y="1061080"/>
                  <a:pt x="676092" y="1070997"/>
                </a:cubicBezTo>
                <a:cubicBezTo>
                  <a:pt x="676092" y="1070997"/>
                  <a:pt x="676092" y="1070997"/>
                  <a:pt x="676092" y="1069013"/>
                </a:cubicBezTo>
                <a:lnTo>
                  <a:pt x="676092" y="1058436"/>
                </a:lnTo>
                <a:lnTo>
                  <a:pt x="677578" y="1063559"/>
                </a:lnTo>
                <a:cubicBezTo>
                  <a:pt x="680054" y="1069013"/>
                  <a:pt x="685996" y="1072980"/>
                  <a:pt x="699860" y="1047197"/>
                </a:cubicBezTo>
                <a:cubicBezTo>
                  <a:pt x="715706" y="1035297"/>
                  <a:pt x="715706" y="1035297"/>
                  <a:pt x="715706" y="1035297"/>
                </a:cubicBezTo>
                <a:cubicBezTo>
                  <a:pt x="727590" y="1039264"/>
                  <a:pt x="727590" y="1039264"/>
                  <a:pt x="727590" y="1039264"/>
                </a:cubicBezTo>
                <a:cubicBezTo>
                  <a:pt x="731551" y="1027364"/>
                  <a:pt x="731551" y="1039264"/>
                  <a:pt x="751358" y="1027364"/>
                </a:cubicBezTo>
                <a:cubicBezTo>
                  <a:pt x="743435" y="1023397"/>
                  <a:pt x="743435" y="1023397"/>
                  <a:pt x="743435" y="1023397"/>
                </a:cubicBezTo>
                <a:cubicBezTo>
                  <a:pt x="719667" y="1031330"/>
                  <a:pt x="719667" y="1031330"/>
                  <a:pt x="719667" y="1031330"/>
                </a:cubicBezTo>
                <a:cubicBezTo>
                  <a:pt x="716696" y="1031330"/>
                  <a:pt x="740464" y="1020174"/>
                  <a:pt x="729137" y="1019616"/>
                </a:cubicBezTo>
                <a:lnTo>
                  <a:pt x="728748" y="1019674"/>
                </a:lnTo>
                <a:lnTo>
                  <a:pt x="730561" y="1016951"/>
                </a:lnTo>
                <a:cubicBezTo>
                  <a:pt x="731551" y="1015464"/>
                  <a:pt x="731551" y="1015464"/>
                  <a:pt x="731551" y="1015464"/>
                </a:cubicBezTo>
                <a:cubicBezTo>
                  <a:pt x="735512" y="1019430"/>
                  <a:pt x="735512" y="1007530"/>
                  <a:pt x="735512" y="1023397"/>
                </a:cubicBezTo>
                <a:cubicBezTo>
                  <a:pt x="747396" y="1015464"/>
                  <a:pt x="747396" y="1015464"/>
                  <a:pt x="747396" y="1015464"/>
                </a:cubicBezTo>
                <a:cubicBezTo>
                  <a:pt x="787010" y="1007530"/>
                  <a:pt x="787010" y="1007530"/>
                  <a:pt x="787010" y="1007530"/>
                </a:cubicBezTo>
                <a:cubicBezTo>
                  <a:pt x="787010" y="999597"/>
                  <a:pt x="787010" y="999597"/>
                  <a:pt x="787010" y="999597"/>
                </a:cubicBezTo>
                <a:cubicBezTo>
                  <a:pt x="798894" y="1003564"/>
                  <a:pt x="798894" y="1003564"/>
                  <a:pt x="798894" y="1003564"/>
                </a:cubicBezTo>
                <a:cubicBezTo>
                  <a:pt x="798894" y="1003564"/>
                  <a:pt x="810778" y="991664"/>
                  <a:pt x="814739" y="987697"/>
                </a:cubicBezTo>
                <a:cubicBezTo>
                  <a:pt x="794932" y="979764"/>
                  <a:pt x="794932" y="979764"/>
                  <a:pt x="794932" y="979764"/>
                </a:cubicBezTo>
                <a:cubicBezTo>
                  <a:pt x="771164" y="983730"/>
                  <a:pt x="771164" y="983730"/>
                  <a:pt x="771164" y="983730"/>
                </a:cubicBezTo>
                <a:cubicBezTo>
                  <a:pt x="771164" y="987697"/>
                  <a:pt x="771164" y="987697"/>
                  <a:pt x="771164" y="987697"/>
                </a:cubicBezTo>
                <a:lnTo>
                  <a:pt x="768874" y="994577"/>
                </a:lnTo>
                <a:lnTo>
                  <a:pt x="768874" y="994577"/>
                </a:lnTo>
                <a:cubicBezTo>
                  <a:pt x="767203" y="994391"/>
                  <a:pt x="764232" y="994639"/>
                  <a:pt x="759280" y="995630"/>
                </a:cubicBezTo>
                <a:cubicBezTo>
                  <a:pt x="759280" y="991664"/>
                  <a:pt x="763242" y="991664"/>
                  <a:pt x="763242" y="987697"/>
                </a:cubicBezTo>
                <a:cubicBezTo>
                  <a:pt x="731551" y="983730"/>
                  <a:pt x="731551" y="983730"/>
                  <a:pt x="731551" y="983730"/>
                </a:cubicBezTo>
                <a:cubicBezTo>
                  <a:pt x="723628" y="983730"/>
                  <a:pt x="723628" y="983730"/>
                  <a:pt x="723628" y="983730"/>
                </a:cubicBezTo>
                <a:cubicBezTo>
                  <a:pt x="719667" y="991664"/>
                  <a:pt x="719667" y="991664"/>
                  <a:pt x="719667" y="991664"/>
                </a:cubicBezTo>
                <a:cubicBezTo>
                  <a:pt x="656286" y="999597"/>
                  <a:pt x="656286" y="999597"/>
                  <a:pt x="656286" y="999597"/>
                </a:cubicBezTo>
                <a:cubicBezTo>
                  <a:pt x="648363" y="987697"/>
                  <a:pt x="648363" y="987697"/>
                  <a:pt x="648363" y="987697"/>
                </a:cubicBezTo>
                <a:cubicBezTo>
                  <a:pt x="640440" y="991664"/>
                  <a:pt x="640440" y="991664"/>
                  <a:pt x="640440" y="991664"/>
                </a:cubicBezTo>
                <a:cubicBezTo>
                  <a:pt x="640440" y="987697"/>
                  <a:pt x="640440" y="987697"/>
                  <a:pt x="640440" y="987697"/>
                </a:cubicBezTo>
                <a:cubicBezTo>
                  <a:pt x="620634" y="979764"/>
                  <a:pt x="620634" y="979764"/>
                  <a:pt x="620634" y="979764"/>
                </a:cubicBezTo>
                <a:cubicBezTo>
                  <a:pt x="596866" y="979764"/>
                  <a:pt x="596866" y="979764"/>
                  <a:pt x="596866" y="979764"/>
                </a:cubicBezTo>
                <a:cubicBezTo>
                  <a:pt x="600827" y="991664"/>
                  <a:pt x="600827" y="991664"/>
                  <a:pt x="600827" y="991664"/>
                </a:cubicBezTo>
                <a:cubicBezTo>
                  <a:pt x="573098" y="983730"/>
                  <a:pt x="573098" y="983730"/>
                  <a:pt x="573098" y="983730"/>
                </a:cubicBezTo>
                <a:cubicBezTo>
                  <a:pt x="565175" y="979764"/>
                  <a:pt x="565175" y="979764"/>
                  <a:pt x="565175" y="979764"/>
                </a:cubicBezTo>
                <a:cubicBezTo>
                  <a:pt x="581020" y="963897"/>
                  <a:pt x="581020" y="963897"/>
                  <a:pt x="581020" y="963897"/>
                </a:cubicBezTo>
                <a:cubicBezTo>
                  <a:pt x="573098" y="959930"/>
                  <a:pt x="573098" y="959930"/>
                  <a:pt x="573098" y="959930"/>
                </a:cubicBezTo>
                <a:cubicBezTo>
                  <a:pt x="565175" y="963897"/>
                  <a:pt x="565175" y="963897"/>
                  <a:pt x="565175" y="963897"/>
                </a:cubicBezTo>
                <a:cubicBezTo>
                  <a:pt x="561214" y="979764"/>
                  <a:pt x="561214" y="979764"/>
                  <a:pt x="561214" y="979764"/>
                </a:cubicBezTo>
                <a:cubicBezTo>
                  <a:pt x="537446" y="1003564"/>
                  <a:pt x="581020" y="967864"/>
                  <a:pt x="577059" y="1007530"/>
                </a:cubicBezTo>
                <a:cubicBezTo>
                  <a:pt x="553291" y="991664"/>
                  <a:pt x="553291" y="991664"/>
                  <a:pt x="553291" y="991664"/>
                </a:cubicBezTo>
                <a:cubicBezTo>
                  <a:pt x="549330" y="999597"/>
                  <a:pt x="549330" y="999597"/>
                  <a:pt x="549330" y="999597"/>
                </a:cubicBezTo>
                <a:cubicBezTo>
                  <a:pt x="545368" y="991664"/>
                  <a:pt x="545368" y="991664"/>
                  <a:pt x="545368" y="991664"/>
                </a:cubicBezTo>
                <a:cubicBezTo>
                  <a:pt x="533484" y="999597"/>
                  <a:pt x="533484" y="999597"/>
                  <a:pt x="533484" y="999597"/>
                </a:cubicBezTo>
                <a:cubicBezTo>
                  <a:pt x="509716" y="991664"/>
                  <a:pt x="509716" y="991664"/>
                  <a:pt x="509716" y="991664"/>
                </a:cubicBezTo>
                <a:cubicBezTo>
                  <a:pt x="493871" y="1003564"/>
                  <a:pt x="493871" y="1003564"/>
                  <a:pt x="493871" y="1003564"/>
                </a:cubicBezTo>
                <a:cubicBezTo>
                  <a:pt x="485948" y="999597"/>
                  <a:pt x="485948" y="999597"/>
                  <a:pt x="485948" y="999597"/>
                </a:cubicBezTo>
                <a:cubicBezTo>
                  <a:pt x="478026" y="1007530"/>
                  <a:pt x="478026" y="1007530"/>
                  <a:pt x="478026" y="1007530"/>
                </a:cubicBezTo>
                <a:cubicBezTo>
                  <a:pt x="466142" y="1015464"/>
                  <a:pt x="485948" y="1007530"/>
                  <a:pt x="470103" y="995630"/>
                </a:cubicBezTo>
                <a:cubicBezTo>
                  <a:pt x="470103" y="987697"/>
                  <a:pt x="470103" y="987697"/>
                  <a:pt x="470103" y="987697"/>
                </a:cubicBezTo>
                <a:cubicBezTo>
                  <a:pt x="489910" y="987697"/>
                  <a:pt x="489910" y="987697"/>
                  <a:pt x="489910" y="987697"/>
                </a:cubicBezTo>
                <a:cubicBezTo>
                  <a:pt x="485948" y="987697"/>
                  <a:pt x="501794" y="991664"/>
                  <a:pt x="485948" y="983730"/>
                </a:cubicBezTo>
                <a:cubicBezTo>
                  <a:pt x="501794" y="967864"/>
                  <a:pt x="501794" y="967864"/>
                  <a:pt x="501794" y="967864"/>
                </a:cubicBezTo>
                <a:cubicBezTo>
                  <a:pt x="485948" y="951997"/>
                  <a:pt x="485948" y="951997"/>
                  <a:pt x="485948" y="951997"/>
                </a:cubicBezTo>
                <a:cubicBezTo>
                  <a:pt x="485948" y="944064"/>
                  <a:pt x="485948" y="944064"/>
                  <a:pt x="485948" y="944064"/>
                </a:cubicBezTo>
                <a:cubicBezTo>
                  <a:pt x="466142" y="936131"/>
                  <a:pt x="466142" y="936131"/>
                  <a:pt x="466142" y="936131"/>
                </a:cubicBezTo>
                <a:cubicBezTo>
                  <a:pt x="478026" y="928197"/>
                  <a:pt x="478026" y="928197"/>
                  <a:pt x="478026" y="928197"/>
                </a:cubicBezTo>
                <a:cubicBezTo>
                  <a:pt x="468122" y="926214"/>
                  <a:pt x="463171" y="925222"/>
                  <a:pt x="460695" y="924726"/>
                </a:cubicBezTo>
                <a:lnTo>
                  <a:pt x="460020" y="924591"/>
                </a:lnTo>
                <a:lnTo>
                  <a:pt x="485948" y="908364"/>
                </a:lnTo>
                <a:cubicBezTo>
                  <a:pt x="481987" y="900431"/>
                  <a:pt x="481987" y="900431"/>
                  <a:pt x="481987" y="900431"/>
                </a:cubicBezTo>
                <a:cubicBezTo>
                  <a:pt x="470103" y="904397"/>
                  <a:pt x="470103" y="904397"/>
                  <a:pt x="470103" y="904397"/>
                </a:cubicBezTo>
                <a:cubicBezTo>
                  <a:pt x="462180" y="896464"/>
                  <a:pt x="462180" y="896464"/>
                  <a:pt x="462180" y="896464"/>
                </a:cubicBezTo>
                <a:cubicBezTo>
                  <a:pt x="410683" y="900431"/>
                  <a:pt x="410683" y="900431"/>
                  <a:pt x="410683" y="900431"/>
                </a:cubicBezTo>
                <a:cubicBezTo>
                  <a:pt x="442374" y="888531"/>
                  <a:pt x="442374" y="888531"/>
                  <a:pt x="442374" y="888531"/>
                </a:cubicBezTo>
                <a:cubicBezTo>
                  <a:pt x="438412" y="888531"/>
                  <a:pt x="446335" y="912331"/>
                  <a:pt x="446335" y="880597"/>
                </a:cubicBezTo>
                <a:cubicBezTo>
                  <a:pt x="458219" y="892497"/>
                  <a:pt x="458219" y="892497"/>
                  <a:pt x="458219" y="892497"/>
                </a:cubicBezTo>
                <a:cubicBezTo>
                  <a:pt x="493871" y="888531"/>
                  <a:pt x="493871" y="888531"/>
                  <a:pt x="493871" y="888531"/>
                </a:cubicBezTo>
                <a:cubicBezTo>
                  <a:pt x="489910" y="876631"/>
                  <a:pt x="489910" y="876631"/>
                  <a:pt x="489910" y="876631"/>
                </a:cubicBezTo>
                <a:cubicBezTo>
                  <a:pt x="478026" y="872664"/>
                  <a:pt x="478026" y="872664"/>
                  <a:pt x="478026" y="872664"/>
                </a:cubicBezTo>
                <a:cubicBezTo>
                  <a:pt x="489910" y="868697"/>
                  <a:pt x="489910" y="868697"/>
                  <a:pt x="489910" y="868697"/>
                </a:cubicBezTo>
                <a:cubicBezTo>
                  <a:pt x="485948" y="852831"/>
                  <a:pt x="485948" y="852831"/>
                  <a:pt x="485948" y="852831"/>
                </a:cubicBezTo>
                <a:cubicBezTo>
                  <a:pt x="481987" y="848864"/>
                  <a:pt x="474064" y="856797"/>
                  <a:pt x="470103" y="852831"/>
                </a:cubicBezTo>
                <a:cubicBezTo>
                  <a:pt x="470103" y="840931"/>
                  <a:pt x="470103" y="840931"/>
                  <a:pt x="470103" y="840931"/>
                </a:cubicBezTo>
                <a:cubicBezTo>
                  <a:pt x="478026" y="829031"/>
                  <a:pt x="478026" y="829031"/>
                  <a:pt x="478026" y="829031"/>
                </a:cubicBezTo>
                <a:lnTo>
                  <a:pt x="467155" y="827217"/>
                </a:lnTo>
                <a:lnTo>
                  <a:pt x="489910" y="813164"/>
                </a:lnTo>
                <a:cubicBezTo>
                  <a:pt x="517639" y="809198"/>
                  <a:pt x="517639" y="809198"/>
                  <a:pt x="517639" y="809198"/>
                </a:cubicBezTo>
                <a:cubicBezTo>
                  <a:pt x="549330" y="809198"/>
                  <a:pt x="549330" y="809198"/>
                  <a:pt x="549330" y="809198"/>
                </a:cubicBezTo>
                <a:cubicBezTo>
                  <a:pt x="549330" y="805231"/>
                  <a:pt x="549330" y="805231"/>
                  <a:pt x="549330" y="805231"/>
                </a:cubicBezTo>
                <a:cubicBezTo>
                  <a:pt x="565175" y="805231"/>
                  <a:pt x="565175" y="805231"/>
                  <a:pt x="565175" y="805231"/>
                </a:cubicBezTo>
                <a:lnTo>
                  <a:pt x="569759" y="800641"/>
                </a:lnTo>
                <a:lnTo>
                  <a:pt x="592904" y="789364"/>
                </a:lnTo>
                <a:cubicBezTo>
                  <a:pt x="584982" y="785398"/>
                  <a:pt x="584982" y="785398"/>
                  <a:pt x="584982" y="785398"/>
                </a:cubicBezTo>
                <a:cubicBezTo>
                  <a:pt x="616672" y="785398"/>
                  <a:pt x="616672" y="785398"/>
                  <a:pt x="616672" y="785398"/>
                </a:cubicBezTo>
                <a:cubicBezTo>
                  <a:pt x="632518" y="781431"/>
                  <a:pt x="632518" y="781431"/>
                  <a:pt x="632518" y="781431"/>
                </a:cubicBezTo>
                <a:cubicBezTo>
                  <a:pt x="632518" y="777464"/>
                  <a:pt x="620634" y="789364"/>
                  <a:pt x="644402" y="781431"/>
                </a:cubicBezTo>
                <a:cubicBezTo>
                  <a:pt x="644402" y="773498"/>
                  <a:pt x="644402" y="773498"/>
                  <a:pt x="644402" y="773498"/>
                </a:cubicBezTo>
                <a:cubicBezTo>
                  <a:pt x="608750" y="769531"/>
                  <a:pt x="608750" y="769531"/>
                  <a:pt x="608750" y="769531"/>
                </a:cubicBezTo>
                <a:cubicBezTo>
                  <a:pt x="596866" y="773498"/>
                  <a:pt x="596866" y="773498"/>
                  <a:pt x="596866" y="773498"/>
                </a:cubicBezTo>
                <a:cubicBezTo>
                  <a:pt x="584982" y="765564"/>
                  <a:pt x="584982" y="765564"/>
                  <a:pt x="584982" y="765564"/>
                </a:cubicBezTo>
                <a:cubicBezTo>
                  <a:pt x="565175" y="773498"/>
                  <a:pt x="565175" y="773498"/>
                  <a:pt x="565175" y="773498"/>
                </a:cubicBezTo>
                <a:cubicBezTo>
                  <a:pt x="541407" y="765564"/>
                  <a:pt x="541407" y="765564"/>
                  <a:pt x="541407" y="765564"/>
                </a:cubicBezTo>
                <a:cubicBezTo>
                  <a:pt x="538436" y="769531"/>
                  <a:pt x="539179" y="771019"/>
                  <a:pt x="541159" y="771329"/>
                </a:cubicBezTo>
                <a:lnTo>
                  <a:pt x="544620" y="770701"/>
                </a:lnTo>
                <a:lnTo>
                  <a:pt x="525562" y="777464"/>
                </a:lnTo>
                <a:cubicBezTo>
                  <a:pt x="501794" y="769531"/>
                  <a:pt x="501794" y="769531"/>
                  <a:pt x="501794" y="769531"/>
                </a:cubicBezTo>
                <a:lnTo>
                  <a:pt x="502023" y="772289"/>
                </a:lnTo>
                <a:lnTo>
                  <a:pt x="493871" y="757631"/>
                </a:lnTo>
                <a:cubicBezTo>
                  <a:pt x="466142" y="757631"/>
                  <a:pt x="466142" y="757631"/>
                  <a:pt x="466142" y="757631"/>
                </a:cubicBezTo>
                <a:cubicBezTo>
                  <a:pt x="454258" y="753664"/>
                  <a:pt x="454258" y="753664"/>
                  <a:pt x="454258" y="753664"/>
                </a:cubicBezTo>
                <a:cubicBezTo>
                  <a:pt x="438412" y="757631"/>
                  <a:pt x="438412" y="757631"/>
                  <a:pt x="438412" y="757631"/>
                </a:cubicBezTo>
                <a:cubicBezTo>
                  <a:pt x="454258" y="749698"/>
                  <a:pt x="454258" y="749698"/>
                  <a:pt x="454258" y="749698"/>
                </a:cubicBezTo>
                <a:cubicBezTo>
                  <a:pt x="537446" y="745731"/>
                  <a:pt x="537446" y="745731"/>
                  <a:pt x="537446" y="745731"/>
                </a:cubicBezTo>
                <a:cubicBezTo>
                  <a:pt x="584982" y="749698"/>
                  <a:pt x="584982" y="749698"/>
                  <a:pt x="584982" y="749698"/>
                </a:cubicBezTo>
                <a:cubicBezTo>
                  <a:pt x="588943" y="745731"/>
                  <a:pt x="584982" y="737798"/>
                  <a:pt x="596866" y="745731"/>
                </a:cubicBezTo>
                <a:cubicBezTo>
                  <a:pt x="608750" y="729865"/>
                  <a:pt x="592904" y="741765"/>
                  <a:pt x="573098" y="733831"/>
                </a:cubicBezTo>
                <a:cubicBezTo>
                  <a:pt x="569136" y="733831"/>
                  <a:pt x="569136" y="733831"/>
                  <a:pt x="569136" y="733831"/>
                </a:cubicBezTo>
                <a:cubicBezTo>
                  <a:pt x="569136" y="725898"/>
                  <a:pt x="569136" y="725898"/>
                  <a:pt x="569136" y="725898"/>
                </a:cubicBezTo>
                <a:cubicBezTo>
                  <a:pt x="592904" y="733831"/>
                  <a:pt x="592904" y="733831"/>
                  <a:pt x="592904" y="733831"/>
                </a:cubicBezTo>
                <a:cubicBezTo>
                  <a:pt x="596866" y="721931"/>
                  <a:pt x="596866" y="721931"/>
                  <a:pt x="596866" y="721931"/>
                </a:cubicBezTo>
                <a:cubicBezTo>
                  <a:pt x="604788" y="725898"/>
                  <a:pt x="604788" y="725898"/>
                  <a:pt x="604788" y="725898"/>
                </a:cubicBezTo>
                <a:cubicBezTo>
                  <a:pt x="612711" y="721931"/>
                  <a:pt x="632518" y="725898"/>
                  <a:pt x="620634" y="710031"/>
                </a:cubicBezTo>
                <a:cubicBezTo>
                  <a:pt x="636479" y="706065"/>
                  <a:pt x="636479" y="706065"/>
                  <a:pt x="636479" y="706065"/>
                </a:cubicBezTo>
                <a:cubicBezTo>
                  <a:pt x="620634" y="690198"/>
                  <a:pt x="620634" y="690198"/>
                  <a:pt x="620634" y="690198"/>
                </a:cubicBezTo>
                <a:cubicBezTo>
                  <a:pt x="644402" y="710031"/>
                  <a:pt x="620634" y="666398"/>
                  <a:pt x="664208" y="682265"/>
                </a:cubicBezTo>
                <a:cubicBezTo>
                  <a:pt x="664208" y="674331"/>
                  <a:pt x="664208" y="674331"/>
                  <a:pt x="664208" y="674331"/>
                </a:cubicBezTo>
                <a:cubicBezTo>
                  <a:pt x="664208" y="666398"/>
                  <a:pt x="660247" y="658465"/>
                  <a:pt x="640440" y="674331"/>
                </a:cubicBezTo>
                <a:cubicBezTo>
                  <a:pt x="632518" y="670365"/>
                  <a:pt x="632518" y="670365"/>
                  <a:pt x="632518" y="670365"/>
                </a:cubicBezTo>
                <a:cubicBezTo>
                  <a:pt x="624595" y="674331"/>
                  <a:pt x="648363" y="694165"/>
                  <a:pt x="612711" y="674331"/>
                </a:cubicBezTo>
                <a:cubicBezTo>
                  <a:pt x="596866" y="670365"/>
                  <a:pt x="592904" y="686231"/>
                  <a:pt x="584982" y="690198"/>
                </a:cubicBezTo>
                <a:cubicBezTo>
                  <a:pt x="592904" y="678298"/>
                  <a:pt x="541407" y="706065"/>
                  <a:pt x="604788" y="686231"/>
                </a:cubicBezTo>
                <a:cubicBezTo>
                  <a:pt x="612711" y="690198"/>
                  <a:pt x="612711" y="690198"/>
                  <a:pt x="612711" y="690198"/>
                </a:cubicBezTo>
                <a:cubicBezTo>
                  <a:pt x="604788" y="694165"/>
                  <a:pt x="604788" y="694165"/>
                  <a:pt x="604788" y="694165"/>
                </a:cubicBezTo>
                <a:cubicBezTo>
                  <a:pt x="565175" y="694165"/>
                  <a:pt x="565175" y="694165"/>
                  <a:pt x="565175" y="694165"/>
                </a:cubicBezTo>
                <a:cubicBezTo>
                  <a:pt x="533484" y="698131"/>
                  <a:pt x="533484" y="698131"/>
                  <a:pt x="533484" y="698131"/>
                </a:cubicBezTo>
                <a:cubicBezTo>
                  <a:pt x="517639" y="694165"/>
                  <a:pt x="517639" y="694165"/>
                  <a:pt x="517639" y="694165"/>
                </a:cubicBezTo>
                <a:cubicBezTo>
                  <a:pt x="517639" y="686231"/>
                  <a:pt x="517639" y="686231"/>
                  <a:pt x="517639" y="686231"/>
                </a:cubicBezTo>
                <a:cubicBezTo>
                  <a:pt x="509716" y="678298"/>
                  <a:pt x="509716" y="678298"/>
                  <a:pt x="509716" y="678298"/>
                </a:cubicBezTo>
                <a:cubicBezTo>
                  <a:pt x="489910" y="698131"/>
                  <a:pt x="489910" y="698131"/>
                  <a:pt x="489910" y="698131"/>
                </a:cubicBezTo>
                <a:cubicBezTo>
                  <a:pt x="474064" y="694165"/>
                  <a:pt x="474064" y="694165"/>
                  <a:pt x="474064" y="694165"/>
                </a:cubicBezTo>
                <a:cubicBezTo>
                  <a:pt x="470103" y="698131"/>
                  <a:pt x="470103" y="698131"/>
                  <a:pt x="470103" y="698131"/>
                </a:cubicBezTo>
                <a:cubicBezTo>
                  <a:pt x="454258" y="686231"/>
                  <a:pt x="454258" y="686231"/>
                  <a:pt x="454258" y="686231"/>
                </a:cubicBezTo>
                <a:cubicBezTo>
                  <a:pt x="410683" y="690198"/>
                  <a:pt x="410683" y="690198"/>
                  <a:pt x="410683" y="690198"/>
                </a:cubicBezTo>
                <a:cubicBezTo>
                  <a:pt x="398799" y="682265"/>
                  <a:pt x="398799" y="682265"/>
                  <a:pt x="398799" y="682265"/>
                </a:cubicBezTo>
                <a:cubicBezTo>
                  <a:pt x="386915" y="682265"/>
                  <a:pt x="386915" y="682265"/>
                  <a:pt x="386915" y="682265"/>
                </a:cubicBezTo>
                <a:cubicBezTo>
                  <a:pt x="382954" y="694165"/>
                  <a:pt x="382954" y="694165"/>
                  <a:pt x="382954" y="694165"/>
                </a:cubicBezTo>
                <a:cubicBezTo>
                  <a:pt x="371070" y="694165"/>
                  <a:pt x="371070" y="694165"/>
                  <a:pt x="371070" y="694165"/>
                </a:cubicBezTo>
                <a:cubicBezTo>
                  <a:pt x="375031" y="690198"/>
                  <a:pt x="375031" y="690198"/>
                  <a:pt x="375031" y="690198"/>
                </a:cubicBezTo>
                <a:cubicBezTo>
                  <a:pt x="371070" y="686231"/>
                  <a:pt x="371070" y="686231"/>
                  <a:pt x="371070" y="686231"/>
                </a:cubicBezTo>
                <a:cubicBezTo>
                  <a:pt x="371070" y="678298"/>
                  <a:pt x="371070" y="678298"/>
                  <a:pt x="371070" y="678298"/>
                </a:cubicBezTo>
                <a:cubicBezTo>
                  <a:pt x="386915" y="678298"/>
                  <a:pt x="386915" y="678298"/>
                  <a:pt x="386915" y="678298"/>
                </a:cubicBezTo>
                <a:cubicBezTo>
                  <a:pt x="402760" y="670365"/>
                  <a:pt x="402760" y="670365"/>
                  <a:pt x="402760" y="670365"/>
                </a:cubicBezTo>
                <a:cubicBezTo>
                  <a:pt x="398799" y="654498"/>
                  <a:pt x="398799" y="654498"/>
                  <a:pt x="398799" y="654498"/>
                </a:cubicBezTo>
                <a:cubicBezTo>
                  <a:pt x="438412" y="654498"/>
                  <a:pt x="438412" y="654498"/>
                  <a:pt x="438412" y="654498"/>
                </a:cubicBezTo>
                <a:cubicBezTo>
                  <a:pt x="454258" y="642598"/>
                  <a:pt x="454258" y="642598"/>
                  <a:pt x="454258" y="642598"/>
                </a:cubicBezTo>
                <a:cubicBezTo>
                  <a:pt x="474064" y="638632"/>
                  <a:pt x="474064" y="638632"/>
                  <a:pt x="474064" y="638632"/>
                </a:cubicBezTo>
                <a:cubicBezTo>
                  <a:pt x="481987" y="638632"/>
                  <a:pt x="485948" y="622765"/>
                  <a:pt x="501794" y="634665"/>
                </a:cubicBezTo>
                <a:cubicBezTo>
                  <a:pt x="509716" y="626732"/>
                  <a:pt x="509716" y="626732"/>
                  <a:pt x="509716" y="626732"/>
                </a:cubicBezTo>
                <a:cubicBezTo>
                  <a:pt x="513678" y="630698"/>
                  <a:pt x="513678" y="630698"/>
                  <a:pt x="513678" y="630698"/>
                </a:cubicBezTo>
                <a:cubicBezTo>
                  <a:pt x="517639" y="630698"/>
                  <a:pt x="493871" y="638632"/>
                  <a:pt x="525562" y="626732"/>
                </a:cubicBezTo>
                <a:cubicBezTo>
                  <a:pt x="517639" y="634665"/>
                  <a:pt x="517639" y="634665"/>
                  <a:pt x="517639" y="634665"/>
                </a:cubicBezTo>
                <a:cubicBezTo>
                  <a:pt x="521600" y="638632"/>
                  <a:pt x="521600" y="638632"/>
                  <a:pt x="521600" y="638632"/>
                </a:cubicBezTo>
                <a:cubicBezTo>
                  <a:pt x="509716" y="646565"/>
                  <a:pt x="509716" y="646565"/>
                  <a:pt x="509716" y="646565"/>
                </a:cubicBezTo>
                <a:cubicBezTo>
                  <a:pt x="489910" y="658465"/>
                  <a:pt x="489910" y="658465"/>
                  <a:pt x="489910" y="658465"/>
                </a:cubicBezTo>
                <a:cubicBezTo>
                  <a:pt x="509716" y="658465"/>
                  <a:pt x="509716" y="658465"/>
                  <a:pt x="509716" y="658465"/>
                </a:cubicBezTo>
                <a:cubicBezTo>
                  <a:pt x="573098" y="654498"/>
                  <a:pt x="573098" y="654498"/>
                  <a:pt x="573098" y="654498"/>
                </a:cubicBezTo>
                <a:cubicBezTo>
                  <a:pt x="581020" y="658465"/>
                  <a:pt x="581020" y="658465"/>
                  <a:pt x="581020" y="658465"/>
                </a:cubicBezTo>
                <a:cubicBezTo>
                  <a:pt x="588943" y="654498"/>
                  <a:pt x="588943" y="654498"/>
                  <a:pt x="588943" y="654498"/>
                </a:cubicBezTo>
                <a:cubicBezTo>
                  <a:pt x="600827" y="666398"/>
                  <a:pt x="600827" y="666398"/>
                  <a:pt x="600827" y="666398"/>
                </a:cubicBezTo>
                <a:cubicBezTo>
                  <a:pt x="616672" y="658465"/>
                  <a:pt x="616672" y="658465"/>
                  <a:pt x="616672" y="658465"/>
                </a:cubicBezTo>
                <a:lnTo>
                  <a:pt x="616330" y="658134"/>
                </a:lnTo>
                <a:lnTo>
                  <a:pt x="630253" y="655622"/>
                </a:lnTo>
                <a:lnTo>
                  <a:pt x="628123" y="660076"/>
                </a:lnTo>
                <a:cubicBezTo>
                  <a:pt x="627566" y="669373"/>
                  <a:pt x="645392" y="657473"/>
                  <a:pt x="636479" y="654498"/>
                </a:cubicBezTo>
                <a:lnTo>
                  <a:pt x="630253" y="655622"/>
                </a:lnTo>
                <a:lnTo>
                  <a:pt x="636479" y="642598"/>
                </a:lnTo>
                <a:cubicBezTo>
                  <a:pt x="624595" y="634665"/>
                  <a:pt x="624595" y="634665"/>
                  <a:pt x="624595" y="634665"/>
                </a:cubicBezTo>
                <a:cubicBezTo>
                  <a:pt x="600827" y="630698"/>
                  <a:pt x="600827" y="630698"/>
                  <a:pt x="600827" y="630698"/>
                </a:cubicBezTo>
                <a:cubicBezTo>
                  <a:pt x="573098" y="638632"/>
                  <a:pt x="573098" y="638632"/>
                  <a:pt x="573098" y="638632"/>
                </a:cubicBezTo>
                <a:cubicBezTo>
                  <a:pt x="573098" y="634665"/>
                  <a:pt x="573098" y="634665"/>
                  <a:pt x="573098" y="634665"/>
                </a:cubicBezTo>
                <a:cubicBezTo>
                  <a:pt x="581020" y="634665"/>
                  <a:pt x="581020" y="634665"/>
                  <a:pt x="581020" y="634665"/>
                </a:cubicBezTo>
                <a:cubicBezTo>
                  <a:pt x="561214" y="614832"/>
                  <a:pt x="561214" y="614832"/>
                  <a:pt x="561214" y="614832"/>
                </a:cubicBezTo>
                <a:cubicBezTo>
                  <a:pt x="549330" y="618798"/>
                  <a:pt x="545368" y="634665"/>
                  <a:pt x="529523" y="618798"/>
                </a:cubicBezTo>
                <a:lnTo>
                  <a:pt x="531154" y="617165"/>
                </a:lnTo>
                <a:lnTo>
                  <a:pt x="533484" y="618302"/>
                </a:lnTo>
                <a:cubicBezTo>
                  <a:pt x="537446" y="616815"/>
                  <a:pt x="541407" y="610865"/>
                  <a:pt x="537446" y="610865"/>
                </a:cubicBezTo>
                <a:cubicBezTo>
                  <a:pt x="537446" y="610865"/>
                  <a:pt x="537446" y="610865"/>
                  <a:pt x="536455" y="611857"/>
                </a:cubicBezTo>
                <a:lnTo>
                  <a:pt x="531154" y="617165"/>
                </a:lnTo>
                <a:lnTo>
                  <a:pt x="528533" y="615885"/>
                </a:lnTo>
                <a:cubicBezTo>
                  <a:pt x="527542" y="613096"/>
                  <a:pt x="527542" y="607890"/>
                  <a:pt x="529523" y="598965"/>
                </a:cubicBezTo>
                <a:cubicBezTo>
                  <a:pt x="534475" y="598965"/>
                  <a:pt x="535465" y="600452"/>
                  <a:pt x="534846" y="602188"/>
                </a:cubicBezTo>
                <a:lnTo>
                  <a:pt x="534264" y="602821"/>
                </a:lnTo>
                <a:lnTo>
                  <a:pt x="530637" y="605659"/>
                </a:lnTo>
                <a:cubicBezTo>
                  <a:pt x="528285" y="607890"/>
                  <a:pt x="529028" y="607890"/>
                  <a:pt x="530513" y="606898"/>
                </a:cubicBezTo>
                <a:lnTo>
                  <a:pt x="534264" y="602821"/>
                </a:lnTo>
                <a:lnTo>
                  <a:pt x="549330" y="591032"/>
                </a:lnTo>
                <a:cubicBezTo>
                  <a:pt x="529523" y="583098"/>
                  <a:pt x="529523" y="583098"/>
                  <a:pt x="529523" y="583098"/>
                </a:cubicBezTo>
                <a:cubicBezTo>
                  <a:pt x="501794" y="587065"/>
                  <a:pt x="501794" y="587065"/>
                  <a:pt x="501794" y="587065"/>
                </a:cubicBezTo>
                <a:cubicBezTo>
                  <a:pt x="485948" y="579132"/>
                  <a:pt x="485948" y="579132"/>
                  <a:pt x="485948" y="579132"/>
                </a:cubicBezTo>
                <a:cubicBezTo>
                  <a:pt x="418606" y="579132"/>
                  <a:pt x="418606" y="579132"/>
                  <a:pt x="418606" y="579132"/>
                </a:cubicBezTo>
                <a:cubicBezTo>
                  <a:pt x="414644" y="571198"/>
                  <a:pt x="414644" y="571198"/>
                  <a:pt x="414644" y="571198"/>
                </a:cubicBezTo>
                <a:cubicBezTo>
                  <a:pt x="414644" y="575165"/>
                  <a:pt x="406722" y="579132"/>
                  <a:pt x="398799" y="575165"/>
                </a:cubicBezTo>
                <a:cubicBezTo>
                  <a:pt x="414644" y="567232"/>
                  <a:pt x="414644" y="567232"/>
                  <a:pt x="414644" y="567232"/>
                </a:cubicBezTo>
                <a:cubicBezTo>
                  <a:pt x="418606" y="575165"/>
                  <a:pt x="418606" y="575165"/>
                  <a:pt x="418606" y="575165"/>
                </a:cubicBezTo>
                <a:cubicBezTo>
                  <a:pt x="422567" y="567232"/>
                  <a:pt x="422567" y="567232"/>
                  <a:pt x="422567" y="567232"/>
                </a:cubicBezTo>
                <a:cubicBezTo>
                  <a:pt x="402760" y="559298"/>
                  <a:pt x="402760" y="559298"/>
                  <a:pt x="402760" y="559298"/>
                </a:cubicBezTo>
                <a:cubicBezTo>
                  <a:pt x="378992" y="563265"/>
                  <a:pt x="378992" y="563265"/>
                  <a:pt x="378992" y="563265"/>
                </a:cubicBezTo>
                <a:cubicBezTo>
                  <a:pt x="371070" y="563265"/>
                  <a:pt x="371070" y="563265"/>
                  <a:pt x="371070" y="563265"/>
                </a:cubicBezTo>
                <a:cubicBezTo>
                  <a:pt x="410683" y="551365"/>
                  <a:pt x="410683" y="551365"/>
                  <a:pt x="410683" y="551365"/>
                </a:cubicBezTo>
                <a:cubicBezTo>
                  <a:pt x="414644" y="547398"/>
                  <a:pt x="371070" y="571198"/>
                  <a:pt x="426528" y="551365"/>
                </a:cubicBezTo>
                <a:cubicBezTo>
                  <a:pt x="509716" y="563265"/>
                  <a:pt x="509716" y="563265"/>
                  <a:pt x="509716" y="563265"/>
                </a:cubicBezTo>
                <a:cubicBezTo>
                  <a:pt x="513678" y="559298"/>
                  <a:pt x="513678" y="559298"/>
                  <a:pt x="513678" y="559298"/>
                </a:cubicBezTo>
                <a:cubicBezTo>
                  <a:pt x="545368" y="567232"/>
                  <a:pt x="545368" y="567232"/>
                  <a:pt x="545368" y="567232"/>
                </a:cubicBezTo>
                <a:cubicBezTo>
                  <a:pt x="573098" y="559298"/>
                  <a:pt x="573098" y="559298"/>
                  <a:pt x="573098" y="559298"/>
                </a:cubicBezTo>
                <a:lnTo>
                  <a:pt x="570617" y="556815"/>
                </a:lnTo>
                <a:lnTo>
                  <a:pt x="577059" y="547398"/>
                </a:lnTo>
                <a:cubicBezTo>
                  <a:pt x="581020" y="555332"/>
                  <a:pt x="581020" y="555332"/>
                  <a:pt x="581020" y="555332"/>
                </a:cubicBezTo>
                <a:cubicBezTo>
                  <a:pt x="584982" y="555332"/>
                  <a:pt x="584982" y="555332"/>
                  <a:pt x="584982" y="555332"/>
                </a:cubicBezTo>
                <a:cubicBezTo>
                  <a:pt x="596866" y="543432"/>
                  <a:pt x="596866" y="543432"/>
                  <a:pt x="596866" y="543432"/>
                </a:cubicBezTo>
                <a:cubicBezTo>
                  <a:pt x="600827" y="563265"/>
                  <a:pt x="600827" y="563265"/>
                  <a:pt x="600827" y="563265"/>
                </a:cubicBezTo>
                <a:cubicBezTo>
                  <a:pt x="612711" y="551365"/>
                  <a:pt x="612711" y="551365"/>
                  <a:pt x="612711" y="551365"/>
                </a:cubicBezTo>
                <a:cubicBezTo>
                  <a:pt x="624595" y="547398"/>
                  <a:pt x="632518" y="559298"/>
                  <a:pt x="644402" y="543432"/>
                </a:cubicBezTo>
                <a:lnTo>
                  <a:pt x="647754" y="540075"/>
                </a:lnTo>
                <a:lnTo>
                  <a:pt x="648858" y="540953"/>
                </a:lnTo>
                <a:cubicBezTo>
                  <a:pt x="652324" y="544424"/>
                  <a:pt x="654305" y="547398"/>
                  <a:pt x="652324" y="543432"/>
                </a:cubicBezTo>
                <a:cubicBezTo>
                  <a:pt x="656286" y="531532"/>
                  <a:pt x="656286" y="531532"/>
                  <a:pt x="656286" y="531532"/>
                </a:cubicBezTo>
                <a:cubicBezTo>
                  <a:pt x="672131" y="547398"/>
                  <a:pt x="660247" y="503765"/>
                  <a:pt x="687976" y="531532"/>
                </a:cubicBezTo>
                <a:cubicBezTo>
                  <a:pt x="703822" y="527565"/>
                  <a:pt x="711744" y="511699"/>
                  <a:pt x="731551" y="523599"/>
                </a:cubicBezTo>
                <a:cubicBezTo>
                  <a:pt x="727590" y="527565"/>
                  <a:pt x="727590" y="527565"/>
                  <a:pt x="727590" y="527565"/>
                </a:cubicBezTo>
                <a:cubicBezTo>
                  <a:pt x="763242" y="527565"/>
                  <a:pt x="763242" y="527565"/>
                  <a:pt x="763242" y="527565"/>
                </a:cubicBezTo>
                <a:cubicBezTo>
                  <a:pt x="779087" y="539465"/>
                  <a:pt x="779087" y="539465"/>
                  <a:pt x="779087" y="539465"/>
                </a:cubicBezTo>
                <a:cubicBezTo>
                  <a:pt x="783048" y="531532"/>
                  <a:pt x="783048" y="531532"/>
                  <a:pt x="783048" y="531532"/>
                </a:cubicBezTo>
                <a:cubicBezTo>
                  <a:pt x="783048" y="527565"/>
                  <a:pt x="783048" y="527565"/>
                  <a:pt x="783048" y="527565"/>
                </a:cubicBezTo>
                <a:cubicBezTo>
                  <a:pt x="787010" y="535498"/>
                  <a:pt x="787010" y="535498"/>
                  <a:pt x="787010" y="535498"/>
                </a:cubicBezTo>
                <a:cubicBezTo>
                  <a:pt x="814739" y="531532"/>
                  <a:pt x="814739" y="531532"/>
                  <a:pt x="814739" y="531532"/>
                </a:cubicBezTo>
                <a:cubicBezTo>
                  <a:pt x="830584" y="523599"/>
                  <a:pt x="830584" y="523599"/>
                  <a:pt x="830584" y="523599"/>
                </a:cubicBezTo>
                <a:cubicBezTo>
                  <a:pt x="818700" y="515665"/>
                  <a:pt x="818700" y="515665"/>
                  <a:pt x="818700" y="515665"/>
                </a:cubicBezTo>
                <a:cubicBezTo>
                  <a:pt x="834546" y="511699"/>
                  <a:pt x="834546" y="511699"/>
                  <a:pt x="834546" y="511699"/>
                </a:cubicBezTo>
                <a:cubicBezTo>
                  <a:pt x="826623" y="515665"/>
                  <a:pt x="826623" y="515665"/>
                  <a:pt x="826623" y="515665"/>
                </a:cubicBezTo>
                <a:cubicBezTo>
                  <a:pt x="854352" y="523599"/>
                  <a:pt x="854352" y="523599"/>
                  <a:pt x="854352" y="523599"/>
                </a:cubicBezTo>
                <a:cubicBezTo>
                  <a:pt x="856333" y="523599"/>
                  <a:pt x="858314" y="518640"/>
                  <a:pt x="860294" y="516161"/>
                </a:cubicBezTo>
                <a:lnTo>
                  <a:pt x="862705" y="515407"/>
                </a:lnTo>
                <a:lnTo>
                  <a:pt x="862275" y="515665"/>
                </a:lnTo>
                <a:lnTo>
                  <a:pt x="863336" y="515432"/>
                </a:lnTo>
                <a:lnTo>
                  <a:pt x="866236" y="523599"/>
                </a:lnTo>
                <a:cubicBezTo>
                  <a:pt x="874159" y="527565"/>
                  <a:pt x="874159" y="519632"/>
                  <a:pt x="874159" y="515665"/>
                </a:cubicBezTo>
                <a:cubicBezTo>
                  <a:pt x="865246" y="515665"/>
                  <a:pt x="883072" y="511203"/>
                  <a:pt x="877501" y="512318"/>
                </a:cubicBezTo>
                <a:lnTo>
                  <a:pt x="863336" y="515432"/>
                </a:lnTo>
                <a:lnTo>
                  <a:pt x="863265" y="515231"/>
                </a:lnTo>
                <a:lnTo>
                  <a:pt x="862705" y="515407"/>
                </a:lnTo>
                <a:lnTo>
                  <a:pt x="879606" y="505253"/>
                </a:lnTo>
                <a:cubicBezTo>
                  <a:pt x="882082" y="503765"/>
                  <a:pt x="882082" y="503765"/>
                  <a:pt x="882082" y="503765"/>
                </a:cubicBezTo>
                <a:cubicBezTo>
                  <a:pt x="878120" y="499799"/>
                  <a:pt x="878120" y="499799"/>
                  <a:pt x="878120" y="499799"/>
                </a:cubicBezTo>
                <a:cubicBezTo>
                  <a:pt x="890004" y="495832"/>
                  <a:pt x="890004" y="495832"/>
                  <a:pt x="890004" y="495832"/>
                </a:cubicBezTo>
                <a:cubicBezTo>
                  <a:pt x="905850" y="499799"/>
                  <a:pt x="905850" y="499799"/>
                  <a:pt x="905850" y="499799"/>
                </a:cubicBezTo>
                <a:cubicBezTo>
                  <a:pt x="897927" y="507732"/>
                  <a:pt x="897927" y="507732"/>
                  <a:pt x="897927" y="507732"/>
                </a:cubicBezTo>
                <a:cubicBezTo>
                  <a:pt x="893966" y="503765"/>
                  <a:pt x="893966" y="503765"/>
                  <a:pt x="893966" y="503765"/>
                </a:cubicBezTo>
                <a:cubicBezTo>
                  <a:pt x="882082" y="511699"/>
                  <a:pt x="882082" y="511699"/>
                  <a:pt x="882082" y="511699"/>
                </a:cubicBezTo>
                <a:cubicBezTo>
                  <a:pt x="882082" y="515665"/>
                  <a:pt x="882082" y="515665"/>
                  <a:pt x="882082" y="515665"/>
                </a:cubicBezTo>
                <a:cubicBezTo>
                  <a:pt x="893966" y="511699"/>
                  <a:pt x="913772" y="499799"/>
                  <a:pt x="921695" y="515665"/>
                </a:cubicBezTo>
                <a:cubicBezTo>
                  <a:pt x="945463" y="511699"/>
                  <a:pt x="945463" y="511699"/>
                  <a:pt x="945463" y="511699"/>
                </a:cubicBezTo>
                <a:cubicBezTo>
                  <a:pt x="981115" y="507732"/>
                  <a:pt x="981115" y="507732"/>
                  <a:pt x="981115" y="507732"/>
                </a:cubicBezTo>
                <a:cubicBezTo>
                  <a:pt x="1052419" y="491865"/>
                  <a:pt x="1052419" y="491865"/>
                  <a:pt x="1052419" y="491865"/>
                </a:cubicBezTo>
                <a:cubicBezTo>
                  <a:pt x="1060342" y="483932"/>
                  <a:pt x="1060342" y="483932"/>
                  <a:pt x="1060342" y="483932"/>
                </a:cubicBezTo>
                <a:cubicBezTo>
                  <a:pt x="1060342" y="483932"/>
                  <a:pt x="1076187" y="483932"/>
                  <a:pt x="1056380" y="479965"/>
                </a:cubicBezTo>
                <a:cubicBezTo>
                  <a:pt x="1076187" y="475999"/>
                  <a:pt x="1076187" y="475999"/>
                  <a:pt x="1076187" y="475999"/>
                </a:cubicBezTo>
                <a:cubicBezTo>
                  <a:pt x="1072226" y="479965"/>
                  <a:pt x="1072226" y="479965"/>
                  <a:pt x="1072226" y="479965"/>
                </a:cubicBezTo>
                <a:cubicBezTo>
                  <a:pt x="1095994" y="479965"/>
                  <a:pt x="1095994" y="479965"/>
                  <a:pt x="1095994" y="479965"/>
                </a:cubicBezTo>
                <a:cubicBezTo>
                  <a:pt x="1107878" y="464099"/>
                  <a:pt x="1107878" y="464099"/>
                  <a:pt x="1107878" y="464099"/>
                </a:cubicBezTo>
                <a:cubicBezTo>
                  <a:pt x="1115800" y="468065"/>
                  <a:pt x="1107878" y="444265"/>
                  <a:pt x="1123723" y="464099"/>
                </a:cubicBezTo>
                <a:cubicBezTo>
                  <a:pt x="1167298" y="456165"/>
                  <a:pt x="1092032" y="460132"/>
                  <a:pt x="1159375" y="444265"/>
                </a:cubicBezTo>
                <a:cubicBezTo>
                  <a:pt x="1151452" y="452199"/>
                  <a:pt x="1151452" y="452199"/>
                  <a:pt x="1151452" y="452199"/>
                </a:cubicBezTo>
                <a:cubicBezTo>
                  <a:pt x="1155414" y="460132"/>
                  <a:pt x="1155414" y="460132"/>
                  <a:pt x="1155414" y="460132"/>
                </a:cubicBezTo>
                <a:cubicBezTo>
                  <a:pt x="1171259" y="452199"/>
                  <a:pt x="1171259" y="452199"/>
                  <a:pt x="1171259" y="452199"/>
                </a:cubicBezTo>
                <a:cubicBezTo>
                  <a:pt x="1171259" y="448232"/>
                  <a:pt x="1171259" y="448232"/>
                  <a:pt x="1171259" y="448232"/>
                </a:cubicBezTo>
                <a:cubicBezTo>
                  <a:pt x="1187104" y="440299"/>
                  <a:pt x="1187104" y="440299"/>
                  <a:pt x="1187104" y="440299"/>
                </a:cubicBezTo>
                <a:cubicBezTo>
                  <a:pt x="1226718" y="436332"/>
                  <a:pt x="1226718" y="436332"/>
                  <a:pt x="1226718" y="436332"/>
                </a:cubicBezTo>
                <a:cubicBezTo>
                  <a:pt x="1226718" y="432365"/>
                  <a:pt x="1226718" y="432365"/>
                  <a:pt x="1226718" y="432365"/>
                </a:cubicBezTo>
                <a:cubicBezTo>
                  <a:pt x="1195027" y="432365"/>
                  <a:pt x="1195027" y="432365"/>
                  <a:pt x="1195027" y="432365"/>
                </a:cubicBezTo>
                <a:cubicBezTo>
                  <a:pt x="1139568" y="440299"/>
                  <a:pt x="1139568" y="440299"/>
                  <a:pt x="1139568" y="440299"/>
                </a:cubicBezTo>
                <a:cubicBezTo>
                  <a:pt x="1084110" y="448232"/>
                  <a:pt x="1084110" y="448232"/>
                  <a:pt x="1084110" y="448232"/>
                </a:cubicBezTo>
                <a:cubicBezTo>
                  <a:pt x="1072226" y="452199"/>
                  <a:pt x="1072226" y="452199"/>
                  <a:pt x="1072226" y="452199"/>
                </a:cubicBezTo>
                <a:cubicBezTo>
                  <a:pt x="1048458" y="452199"/>
                  <a:pt x="1048458" y="452199"/>
                  <a:pt x="1048458" y="452199"/>
                </a:cubicBezTo>
                <a:cubicBezTo>
                  <a:pt x="1032612" y="456165"/>
                  <a:pt x="1032612" y="456165"/>
                  <a:pt x="1032612" y="456165"/>
                </a:cubicBezTo>
                <a:cubicBezTo>
                  <a:pt x="1016767" y="448232"/>
                  <a:pt x="1016767" y="448232"/>
                  <a:pt x="1016767" y="448232"/>
                </a:cubicBezTo>
                <a:cubicBezTo>
                  <a:pt x="1004883" y="456165"/>
                  <a:pt x="1004883" y="456165"/>
                  <a:pt x="1004883" y="456165"/>
                </a:cubicBezTo>
                <a:cubicBezTo>
                  <a:pt x="992999" y="456165"/>
                  <a:pt x="992999" y="456165"/>
                  <a:pt x="992999" y="456165"/>
                </a:cubicBezTo>
                <a:cubicBezTo>
                  <a:pt x="977154" y="460132"/>
                  <a:pt x="977154" y="460132"/>
                  <a:pt x="977154" y="460132"/>
                </a:cubicBezTo>
                <a:cubicBezTo>
                  <a:pt x="965270" y="460132"/>
                  <a:pt x="965270" y="460132"/>
                  <a:pt x="965270" y="460132"/>
                </a:cubicBezTo>
                <a:cubicBezTo>
                  <a:pt x="945463" y="452199"/>
                  <a:pt x="973192" y="479965"/>
                  <a:pt x="941502" y="464099"/>
                </a:cubicBezTo>
                <a:cubicBezTo>
                  <a:pt x="870198" y="468065"/>
                  <a:pt x="870198" y="468065"/>
                  <a:pt x="870198" y="468065"/>
                </a:cubicBezTo>
                <a:cubicBezTo>
                  <a:pt x="870198" y="464099"/>
                  <a:pt x="897927" y="460132"/>
                  <a:pt x="870198" y="456165"/>
                </a:cubicBezTo>
                <a:cubicBezTo>
                  <a:pt x="842468" y="460132"/>
                  <a:pt x="842468" y="460132"/>
                  <a:pt x="842468" y="460132"/>
                </a:cubicBezTo>
                <a:cubicBezTo>
                  <a:pt x="846430" y="448232"/>
                  <a:pt x="846430" y="448232"/>
                  <a:pt x="846430" y="448232"/>
                </a:cubicBezTo>
                <a:cubicBezTo>
                  <a:pt x="818700" y="444265"/>
                  <a:pt x="818700" y="444265"/>
                  <a:pt x="818700" y="444265"/>
                </a:cubicBezTo>
                <a:lnTo>
                  <a:pt x="816333" y="451377"/>
                </a:lnTo>
                <a:lnTo>
                  <a:pt x="808178" y="450734"/>
                </a:lnTo>
                <a:lnTo>
                  <a:pt x="792239" y="451837"/>
                </a:lnTo>
                <a:lnTo>
                  <a:pt x="793447" y="450711"/>
                </a:lnTo>
                <a:cubicBezTo>
                  <a:pt x="793942" y="449224"/>
                  <a:pt x="790971" y="450215"/>
                  <a:pt x="787010" y="452199"/>
                </a:cubicBezTo>
                <a:lnTo>
                  <a:pt x="792239" y="451837"/>
                </a:lnTo>
                <a:lnTo>
                  <a:pt x="779087" y="464099"/>
                </a:lnTo>
                <a:cubicBezTo>
                  <a:pt x="759280" y="456165"/>
                  <a:pt x="759280" y="456165"/>
                  <a:pt x="759280" y="456165"/>
                </a:cubicBezTo>
                <a:cubicBezTo>
                  <a:pt x="759280" y="468065"/>
                  <a:pt x="759280" y="468065"/>
                  <a:pt x="759280" y="468065"/>
                </a:cubicBezTo>
                <a:cubicBezTo>
                  <a:pt x="739474" y="460132"/>
                  <a:pt x="739474" y="460132"/>
                  <a:pt x="739474" y="460132"/>
                </a:cubicBezTo>
                <a:cubicBezTo>
                  <a:pt x="703822" y="472032"/>
                  <a:pt x="703822" y="472032"/>
                  <a:pt x="703822" y="472032"/>
                </a:cubicBezTo>
                <a:cubicBezTo>
                  <a:pt x="699860" y="460132"/>
                  <a:pt x="699860" y="460132"/>
                  <a:pt x="699860" y="460132"/>
                </a:cubicBezTo>
                <a:cubicBezTo>
                  <a:pt x="668170" y="460132"/>
                  <a:pt x="668170" y="460132"/>
                  <a:pt x="668170" y="460132"/>
                </a:cubicBezTo>
                <a:cubicBezTo>
                  <a:pt x="660247" y="472032"/>
                  <a:pt x="660247" y="472032"/>
                  <a:pt x="660247" y="472032"/>
                </a:cubicBezTo>
                <a:cubicBezTo>
                  <a:pt x="652324" y="468065"/>
                  <a:pt x="652324" y="468065"/>
                  <a:pt x="652324" y="468065"/>
                </a:cubicBezTo>
                <a:cubicBezTo>
                  <a:pt x="648363" y="475999"/>
                  <a:pt x="648363" y="475999"/>
                  <a:pt x="648363" y="475999"/>
                </a:cubicBezTo>
                <a:cubicBezTo>
                  <a:pt x="628556" y="472032"/>
                  <a:pt x="668170" y="456165"/>
                  <a:pt x="628556" y="475999"/>
                </a:cubicBezTo>
                <a:cubicBezTo>
                  <a:pt x="632518" y="468065"/>
                  <a:pt x="644402" y="468065"/>
                  <a:pt x="648363" y="464099"/>
                </a:cubicBezTo>
                <a:cubicBezTo>
                  <a:pt x="644402" y="456165"/>
                  <a:pt x="644402" y="456165"/>
                  <a:pt x="644402" y="456165"/>
                </a:cubicBezTo>
                <a:cubicBezTo>
                  <a:pt x="644402" y="448232"/>
                  <a:pt x="644402" y="448232"/>
                  <a:pt x="644402" y="448232"/>
                </a:cubicBezTo>
                <a:cubicBezTo>
                  <a:pt x="652324" y="448232"/>
                  <a:pt x="656286" y="440299"/>
                  <a:pt x="660247" y="436332"/>
                </a:cubicBezTo>
                <a:cubicBezTo>
                  <a:pt x="620634" y="440299"/>
                  <a:pt x="620634" y="440299"/>
                  <a:pt x="620634" y="440299"/>
                </a:cubicBezTo>
                <a:cubicBezTo>
                  <a:pt x="616672" y="444265"/>
                  <a:pt x="616672" y="444265"/>
                  <a:pt x="616672" y="444265"/>
                </a:cubicBezTo>
                <a:cubicBezTo>
                  <a:pt x="596866" y="440299"/>
                  <a:pt x="596866" y="440299"/>
                  <a:pt x="596866" y="440299"/>
                </a:cubicBezTo>
                <a:cubicBezTo>
                  <a:pt x="592904" y="444265"/>
                  <a:pt x="592904" y="444265"/>
                  <a:pt x="592904" y="444265"/>
                </a:cubicBezTo>
                <a:cubicBezTo>
                  <a:pt x="592904" y="448232"/>
                  <a:pt x="592904" y="448232"/>
                  <a:pt x="592904" y="448232"/>
                </a:cubicBezTo>
                <a:cubicBezTo>
                  <a:pt x="577059" y="452199"/>
                  <a:pt x="577059" y="452199"/>
                  <a:pt x="577059" y="452199"/>
                </a:cubicBezTo>
                <a:lnTo>
                  <a:pt x="578040" y="453613"/>
                </a:lnTo>
                <a:lnTo>
                  <a:pt x="569136" y="452199"/>
                </a:lnTo>
                <a:cubicBezTo>
                  <a:pt x="565175" y="440299"/>
                  <a:pt x="577059" y="456165"/>
                  <a:pt x="573098" y="444265"/>
                </a:cubicBezTo>
                <a:cubicBezTo>
                  <a:pt x="557252" y="456165"/>
                  <a:pt x="557252" y="456165"/>
                  <a:pt x="557252" y="456165"/>
                </a:cubicBezTo>
                <a:cubicBezTo>
                  <a:pt x="549330" y="460132"/>
                  <a:pt x="549330" y="460132"/>
                  <a:pt x="549330" y="460132"/>
                </a:cubicBezTo>
                <a:cubicBezTo>
                  <a:pt x="549330" y="456165"/>
                  <a:pt x="549330" y="456165"/>
                  <a:pt x="549330" y="456165"/>
                </a:cubicBezTo>
                <a:cubicBezTo>
                  <a:pt x="529523" y="464099"/>
                  <a:pt x="529523" y="464099"/>
                  <a:pt x="529523" y="464099"/>
                </a:cubicBezTo>
                <a:cubicBezTo>
                  <a:pt x="517639" y="460132"/>
                  <a:pt x="511697" y="458149"/>
                  <a:pt x="508726" y="457157"/>
                </a:cubicBezTo>
                <a:lnTo>
                  <a:pt x="507002" y="456581"/>
                </a:lnTo>
                <a:lnTo>
                  <a:pt x="508540" y="456165"/>
                </a:lnTo>
                <a:cubicBezTo>
                  <a:pt x="515411" y="453934"/>
                  <a:pt x="502784" y="456165"/>
                  <a:pt x="505755" y="456165"/>
                </a:cubicBezTo>
                <a:lnTo>
                  <a:pt x="507002" y="456581"/>
                </a:lnTo>
                <a:lnTo>
                  <a:pt x="493871" y="460132"/>
                </a:lnTo>
                <a:cubicBezTo>
                  <a:pt x="493871" y="468065"/>
                  <a:pt x="493871" y="468065"/>
                  <a:pt x="493871" y="468065"/>
                </a:cubicBezTo>
                <a:cubicBezTo>
                  <a:pt x="485948" y="468065"/>
                  <a:pt x="485948" y="468065"/>
                  <a:pt x="485948" y="468065"/>
                </a:cubicBezTo>
                <a:cubicBezTo>
                  <a:pt x="485948" y="464099"/>
                  <a:pt x="485948" y="464099"/>
                  <a:pt x="485948" y="464099"/>
                </a:cubicBezTo>
                <a:cubicBezTo>
                  <a:pt x="454258" y="452199"/>
                  <a:pt x="454258" y="452199"/>
                  <a:pt x="454258" y="452199"/>
                </a:cubicBezTo>
                <a:cubicBezTo>
                  <a:pt x="445345" y="451207"/>
                  <a:pt x="438660" y="450463"/>
                  <a:pt x="433646" y="449906"/>
                </a:cubicBezTo>
                <a:lnTo>
                  <a:pt x="425306" y="448978"/>
                </a:lnTo>
                <a:lnTo>
                  <a:pt x="438412" y="440299"/>
                </a:lnTo>
                <a:cubicBezTo>
                  <a:pt x="426528" y="428399"/>
                  <a:pt x="426528" y="428399"/>
                  <a:pt x="426528" y="428399"/>
                </a:cubicBezTo>
                <a:lnTo>
                  <a:pt x="438787" y="428399"/>
                </a:lnTo>
                <a:lnTo>
                  <a:pt x="443735" y="430196"/>
                </a:lnTo>
                <a:lnTo>
                  <a:pt x="443835" y="430127"/>
                </a:lnTo>
                <a:lnTo>
                  <a:pt x="458219" y="436332"/>
                </a:lnTo>
                <a:cubicBezTo>
                  <a:pt x="470103" y="428399"/>
                  <a:pt x="470103" y="428399"/>
                  <a:pt x="470103" y="428399"/>
                </a:cubicBezTo>
                <a:cubicBezTo>
                  <a:pt x="474064" y="424432"/>
                  <a:pt x="474064" y="424432"/>
                  <a:pt x="474064" y="424432"/>
                </a:cubicBezTo>
                <a:cubicBezTo>
                  <a:pt x="458219" y="408566"/>
                  <a:pt x="458219" y="408566"/>
                  <a:pt x="458219" y="408566"/>
                </a:cubicBezTo>
                <a:cubicBezTo>
                  <a:pt x="458219" y="396666"/>
                  <a:pt x="458219" y="396666"/>
                  <a:pt x="458219" y="396666"/>
                </a:cubicBezTo>
                <a:cubicBezTo>
                  <a:pt x="450296" y="388732"/>
                  <a:pt x="450296" y="388732"/>
                  <a:pt x="450296" y="388732"/>
                </a:cubicBezTo>
                <a:cubicBezTo>
                  <a:pt x="462180" y="376832"/>
                  <a:pt x="458219" y="392699"/>
                  <a:pt x="485948" y="380799"/>
                </a:cubicBezTo>
                <a:cubicBezTo>
                  <a:pt x="489910" y="388732"/>
                  <a:pt x="489910" y="388732"/>
                  <a:pt x="489910" y="388732"/>
                </a:cubicBezTo>
                <a:cubicBezTo>
                  <a:pt x="493871" y="392699"/>
                  <a:pt x="485948" y="376832"/>
                  <a:pt x="493871" y="392699"/>
                </a:cubicBezTo>
                <a:cubicBezTo>
                  <a:pt x="505755" y="388732"/>
                  <a:pt x="505755" y="388732"/>
                  <a:pt x="505755" y="388732"/>
                </a:cubicBezTo>
                <a:cubicBezTo>
                  <a:pt x="525562" y="388732"/>
                  <a:pt x="525562" y="388732"/>
                  <a:pt x="525562" y="388732"/>
                </a:cubicBezTo>
                <a:cubicBezTo>
                  <a:pt x="529523" y="408566"/>
                  <a:pt x="529523" y="408566"/>
                  <a:pt x="529523" y="408566"/>
                </a:cubicBezTo>
                <a:cubicBezTo>
                  <a:pt x="561214" y="416499"/>
                  <a:pt x="561214" y="416499"/>
                  <a:pt x="561214" y="416499"/>
                </a:cubicBezTo>
                <a:cubicBezTo>
                  <a:pt x="584982" y="408566"/>
                  <a:pt x="584982" y="408566"/>
                  <a:pt x="584982" y="408566"/>
                </a:cubicBezTo>
                <a:cubicBezTo>
                  <a:pt x="620634" y="400632"/>
                  <a:pt x="620634" y="400632"/>
                  <a:pt x="620634" y="400632"/>
                </a:cubicBezTo>
                <a:cubicBezTo>
                  <a:pt x="624595" y="388732"/>
                  <a:pt x="624595" y="388732"/>
                  <a:pt x="624595" y="388732"/>
                </a:cubicBezTo>
                <a:cubicBezTo>
                  <a:pt x="620634" y="376832"/>
                  <a:pt x="620634" y="376832"/>
                  <a:pt x="620634" y="376832"/>
                </a:cubicBezTo>
                <a:cubicBezTo>
                  <a:pt x="569136" y="368899"/>
                  <a:pt x="569136" y="368899"/>
                  <a:pt x="569136" y="368899"/>
                </a:cubicBezTo>
                <a:cubicBezTo>
                  <a:pt x="584982" y="364932"/>
                  <a:pt x="584982" y="364932"/>
                  <a:pt x="584982" y="364932"/>
                </a:cubicBezTo>
                <a:cubicBezTo>
                  <a:pt x="592904" y="368899"/>
                  <a:pt x="592904" y="368899"/>
                  <a:pt x="592904" y="368899"/>
                </a:cubicBezTo>
                <a:cubicBezTo>
                  <a:pt x="592904" y="360966"/>
                  <a:pt x="616672" y="360966"/>
                  <a:pt x="620634" y="368899"/>
                </a:cubicBezTo>
                <a:cubicBezTo>
                  <a:pt x="636479" y="368899"/>
                  <a:pt x="636479" y="368899"/>
                  <a:pt x="636479" y="368899"/>
                </a:cubicBezTo>
                <a:cubicBezTo>
                  <a:pt x="636479" y="376832"/>
                  <a:pt x="636479" y="376832"/>
                  <a:pt x="636479" y="376832"/>
                </a:cubicBezTo>
                <a:cubicBezTo>
                  <a:pt x="644402" y="380799"/>
                  <a:pt x="644402" y="380799"/>
                  <a:pt x="644402" y="380799"/>
                </a:cubicBezTo>
                <a:cubicBezTo>
                  <a:pt x="648363" y="380799"/>
                  <a:pt x="648363" y="380799"/>
                  <a:pt x="648363" y="380799"/>
                </a:cubicBezTo>
                <a:cubicBezTo>
                  <a:pt x="644402" y="368899"/>
                  <a:pt x="644402" y="368899"/>
                  <a:pt x="644402" y="368899"/>
                </a:cubicBezTo>
                <a:cubicBezTo>
                  <a:pt x="660247" y="360966"/>
                  <a:pt x="660247" y="360966"/>
                  <a:pt x="660247" y="360966"/>
                </a:cubicBezTo>
                <a:cubicBezTo>
                  <a:pt x="703822" y="356999"/>
                  <a:pt x="703822" y="356999"/>
                  <a:pt x="703822" y="356999"/>
                </a:cubicBezTo>
                <a:cubicBezTo>
                  <a:pt x="712735" y="356007"/>
                  <a:pt x="719419" y="355264"/>
                  <a:pt x="724433" y="354706"/>
                </a:cubicBezTo>
                <a:lnTo>
                  <a:pt x="734951" y="353536"/>
                </a:lnTo>
                <a:lnTo>
                  <a:pt x="735141" y="355512"/>
                </a:lnTo>
                <a:cubicBezTo>
                  <a:pt x="736008" y="356999"/>
                  <a:pt x="737493" y="356999"/>
                  <a:pt x="739474" y="353032"/>
                </a:cubicBezTo>
                <a:cubicBezTo>
                  <a:pt x="739474" y="353032"/>
                  <a:pt x="739474" y="353032"/>
                  <a:pt x="735017" y="353528"/>
                </a:cubicBezTo>
                <a:lnTo>
                  <a:pt x="734951" y="353536"/>
                </a:lnTo>
                <a:lnTo>
                  <a:pt x="734522" y="349066"/>
                </a:lnTo>
                <a:cubicBezTo>
                  <a:pt x="735512" y="345099"/>
                  <a:pt x="739474" y="345099"/>
                  <a:pt x="747396" y="368899"/>
                </a:cubicBezTo>
                <a:cubicBezTo>
                  <a:pt x="783048" y="360966"/>
                  <a:pt x="783048" y="360966"/>
                  <a:pt x="783048" y="360966"/>
                </a:cubicBezTo>
                <a:cubicBezTo>
                  <a:pt x="787010" y="364932"/>
                  <a:pt x="787010" y="364932"/>
                  <a:pt x="787010" y="364932"/>
                </a:cubicBezTo>
                <a:cubicBezTo>
                  <a:pt x="790971" y="364932"/>
                  <a:pt x="794932" y="356999"/>
                  <a:pt x="798894" y="360966"/>
                </a:cubicBezTo>
                <a:lnTo>
                  <a:pt x="778295" y="350652"/>
                </a:lnTo>
                <a:lnTo>
                  <a:pt x="790290" y="347826"/>
                </a:lnTo>
                <a:cubicBezTo>
                  <a:pt x="818700" y="341132"/>
                  <a:pt x="818700" y="341132"/>
                  <a:pt x="818700" y="341132"/>
                </a:cubicBezTo>
                <a:cubicBezTo>
                  <a:pt x="822662" y="341132"/>
                  <a:pt x="826623" y="353032"/>
                  <a:pt x="830584" y="337166"/>
                </a:cubicBezTo>
                <a:cubicBezTo>
                  <a:pt x="826623" y="349066"/>
                  <a:pt x="826623" y="349066"/>
                  <a:pt x="826623" y="349066"/>
                </a:cubicBezTo>
                <a:cubicBezTo>
                  <a:pt x="838507" y="356999"/>
                  <a:pt x="838507" y="356999"/>
                  <a:pt x="838507" y="356999"/>
                </a:cubicBezTo>
                <a:cubicBezTo>
                  <a:pt x="826623" y="356999"/>
                  <a:pt x="826623" y="356999"/>
                  <a:pt x="826623" y="356999"/>
                </a:cubicBezTo>
                <a:cubicBezTo>
                  <a:pt x="830584" y="360966"/>
                  <a:pt x="830584" y="360966"/>
                  <a:pt x="830584" y="360966"/>
                </a:cubicBezTo>
                <a:cubicBezTo>
                  <a:pt x="854352" y="356999"/>
                  <a:pt x="854352" y="356999"/>
                  <a:pt x="854352" y="356999"/>
                </a:cubicBezTo>
                <a:lnTo>
                  <a:pt x="852905" y="351202"/>
                </a:lnTo>
                <a:lnTo>
                  <a:pt x="866236" y="349066"/>
                </a:lnTo>
                <a:cubicBezTo>
                  <a:pt x="870198" y="356999"/>
                  <a:pt x="870198" y="356999"/>
                  <a:pt x="870198" y="356999"/>
                </a:cubicBezTo>
                <a:cubicBezTo>
                  <a:pt x="882082" y="349066"/>
                  <a:pt x="882082" y="349066"/>
                  <a:pt x="882082" y="349066"/>
                </a:cubicBezTo>
                <a:cubicBezTo>
                  <a:pt x="890004" y="349066"/>
                  <a:pt x="890004" y="349066"/>
                  <a:pt x="890004" y="349066"/>
                </a:cubicBezTo>
                <a:cubicBezTo>
                  <a:pt x="897927" y="337166"/>
                  <a:pt x="897927" y="337166"/>
                  <a:pt x="897927" y="337166"/>
                </a:cubicBezTo>
                <a:cubicBezTo>
                  <a:pt x="890004" y="333199"/>
                  <a:pt x="890004" y="333199"/>
                  <a:pt x="890004" y="333199"/>
                </a:cubicBezTo>
                <a:cubicBezTo>
                  <a:pt x="897927" y="329232"/>
                  <a:pt x="897927" y="329232"/>
                  <a:pt x="897927" y="329232"/>
                </a:cubicBezTo>
                <a:cubicBezTo>
                  <a:pt x="897927" y="349066"/>
                  <a:pt x="913772" y="313366"/>
                  <a:pt x="913772" y="341132"/>
                </a:cubicBezTo>
                <a:cubicBezTo>
                  <a:pt x="925656" y="337166"/>
                  <a:pt x="925656" y="337166"/>
                  <a:pt x="925656" y="337166"/>
                </a:cubicBezTo>
                <a:cubicBezTo>
                  <a:pt x="929618" y="341132"/>
                  <a:pt x="929618" y="341132"/>
                  <a:pt x="929618" y="341132"/>
                </a:cubicBezTo>
                <a:cubicBezTo>
                  <a:pt x="929618" y="337166"/>
                  <a:pt x="929618" y="337166"/>
                  <a:pt x="929618" y="337166"/>
                </a:cubicBezTo>
                <a:cubicBezTo>
                  <a:pt x="933579" y="333199"/>
                  <a:pt x="933579" y="333199"/>
                  <a:pt x="933579" y="333199"/>
                </a:cubicBezTo>
                <a:cubicBezTo>
                  <a:pt x="941502" y="333199"/>
                  <a:pt x="941502" y="333199"/>
                  <a:pt x="941502" y="333199"/>
                </a:cubicBezTo>
                <a:cubicBezTo>
                  <a:pt x="945463" y="345099"/>
                  <a:pt x="945463" y="345099"/>
                  <a:pt x="945463" y="345099"/>
                </a:cubicBezTo>
                <a:cubicBezTo>
                  <a:pt x="953386" y="345099"/>
                  <a:pt x="913772" y="345099"/>
                  <a:pt x="961308" y="349066"/>
                </a:cubicBezTo>
                <a:cubicBezTo>
                  <a:pt x="961308" y="345099"/>
                  <a:pt x="961308" y="345099"/>
                  <a:pt x="961308" y="345099"/>
                </a:cubicBezTo>
                <a:cubicBezTo>
                  <a:pt x="949424" y="337166"/>
                  <a:pt x="949424" y="337166"/>
                  <a:pt x="949424" y="337166"/>
                </a:cubicBezTo>
                <a:cubicBezTo>
                  <a:pt x="953386" y="333199"/>
                  <a:pt x="953386" y="333199"/>
                  <a:pt x="953386" y="333199"/>
                </a:cubicBezTo>
                <a:cubicBezTo>
                  <a:pt x="1020728" y="321299"/>
                  <a:pt x="1020728" y="321299"/>
                  <a:pt x="1020728" y="321299"/>
                </a:cubicBezTo>
                <a:cubicBezTo>
                  <a:pt x="1024690" y="325266"/>
                  <a:pt x="1024690" y="325266"/>
                  <a:pt x="1024690" y="325266"/>
                </a:cubicBezTo>
                <a:cubicBezTo>
                  <a:pt x="1032612" y="313366"/>
                  <a:pt x="1032612" y="313366"/>
                  <a:pt x="1032612" y="313366"/>
                </a:cubicBezTo>
                <a:cubicBezTo>
                  <a:pt x="1060342" y="309399"/>
                  <a:pt x="1060342" y="309399"/>
                  <a:pt x="1060342" y="309399"/>
                </a:cubicBezTo>
                <a:cubicBezTo>
                  <a:pt x="1056380" y="321299"/>
                  <a:pt x="1056380" y="321299"/>
                  <a:pt x="1056380" y="321299"/>
                </a:cubicBezTo>
                <a:cubicBezTo>
                  <a:pt x="1020728" y="329232"/>
                  <a:pt x="1020728" y="329232"/>
                  <a:pt x="1020728" y="329232"/>
                </a:cubicBezTo>
                <a:cubicBezTo>
                  <a:pt x="1020728" y="333199"/>
                  <a:pt x="1012806" y="333199"/>
                  <a:pt x="1016767" y="337166"/>
                </a:cubicBezTo>
                <a:cubicBezTo>
                  <a:pt x="1000922" y="333199"/>
                  <a:pt x="1000922" y="333199"/>
                  <a:pt x="1000922" y="333199"/>
                </a:cubicBezTo>
                <a:cubicBezTo>
                  <a:pt x="996960" y="337166"/>
                  <a:pt x="996960" y="337166"/>
                  <a:pt x="996960" y="337166"/>
                </a:cubicBezTo>
                <a:cubicBezTo>
                  <a:pt x="1004883" y="341132"/>
                  <a:pt x="1008844" y="343116"/>
                  <a:pt x="1010825" y="344108"/>
                </a:cubicBezTo>
                <a:lnTo>
                  <a:pt x="1010915" y="344153"/>
                </a:lnTo>
                <a:lnTo>
                  <a:pt x="1007235" y="346773"/>
                </a:lnTo>
                <a:cubicBezTo>
                  <a:pt x="1002407" y="351793"/>
                  <a:pt x="1018748" y="345099"/>
                  <a:pt x="1012806" y="345099"/>
                </a:cubicBezTo>
                <a:lnTo>
                  <a:pt x="1010915" y="344153"/>
                </a:lnTo>
                <a:lnTo>
                  <a:pt x="1020728" y="337166"/>
                </a:lnTo>
                <a:cubicBezTo>
                  <a:pt x="1036574" y="341132"/>
                  <a:pt x="1036574" y="341132"/>
                  <a:pt x="1036574" y="341132"/>
                </a:cubicBezTo>
                <a:cubicBezTo>
                  <a:pt x="1068264" y="337166"/>
                  <a:pt x="1068264" y="337166"/>
                  <a:pt x="1068264" y="337166"/>
                </a:cubicBezTo>
                <a:cubicBezTo>
                  <a:pt x="1068264" y="313366"/>
                  <a:pt x="1068264" y="313366"/>
                  <a:pt x="1068264" y="313366"/>
                </a:cubicBezTo>
                <a:cubicBezTo>
                  <a:pt x="1072226" y="309399"/>
                  <a:pt x="1072226" y="309399"/>
                  <a:pt x="1072226" y="309399"/>
                </a:cubicBezTo>
                <a:cubicBezTo>
                  <a:pt x="1056380" y="301466"/>
                  <a:pt x="1056380" y="301466"/>
                  <a:pt x="1056380" y="301466"/>
                </a:cubicBezTo>
                <a:cubicBezTo>
                  <a:pt x="1060342" y="293533"/>
                  <a:pt x="1060342" y="293533"/>
                  <a:pt x="1060342" y="293533"/>
                </a:cubicBezTo>
                <a:cubicBezTo>
                  <a:pt x="1060342" y="289566"/>
                  <a:pt x="1060342" y="289566"/>
                  <a:pt x="1060342" y="289566"/>
                </a:cubicBezTo>
                <a:cubicBezTo>
                  <a:pt x="1056380" y="285599"/>
                  <a:pt x="1056380" y="285599"/>
                  <a:pt x="1056380" y="285599"/>
                </a:cubicBezTo>
                <a:cubicBezTo>
                  <a:pt x="1052419" y="289566"/>
                  <a:pt x="1040535" y="297499"/>
                  <a:pt x="1044496" y="289566"/>
                </a:cubicBezTo>
                <a:cubicBezTo>
                  <a:pt x="1048458" y="297499"/>
                  <a:pt x="1012806" y="289566"/>
                  <a:pt x="1048458" y="305433"/>
                </a:cubicBezTo>
                <a:cubicBezTo>
                  <a:pt x="1032612" y="297499"/>
                  <a:pt x="1032612" y="297499"/>
                  <a:pt x="1032612" y="297499"/>
                </a:cubicBezTo>
                <a:cubicBezTo>
                  <a:pt x="1032612" y="301466"/>
                  <a:pt x="1032612" y="301466"/>
                  <a:pt x="1032612" y="301466"/>
                </a:cubicBezTo>
                <a:cubicBezTo>
                  <a:pt x="1004883" y="301466"/>
                  <a:pt x="1004883" y="301466"/>
                  <a:pt x="1004883" y="301466"/>
                </a:cubicBezTo>
                <a:cubicBezTo>
                  <a:pt x="989038" y="297499"/>
                  <a:pt x="989038" y="297499"/>
                  <a:pt x="989038" y="297499"/>
                </a:cubicBezTo>
                <a:cubicBezTo>
                  <a:pt x="977154" y="301466"/>
                  <a:pt x="977154" y="301466"/>
                  <a:pt x="977154" y="301466"/>
                </a:cubicBezTo>
                <a:cubicBezTo>
                  <a:pt x="981115" y="309399"/>
                  <a:pt x="981115" y="309399"/>
                  <a:pt x="981115" y="309399"/>
                </a:cubicBezTo>
                <a:cubicBezTo>
                  <a:pt x="981115" y="313366"/>
                  <a:pt x="981115" y="313366"/>
                  <a:pt x="981115" y="313366"/>
                </a:cubicBezTo>
                <a:cubicBezTo>
                  <a:pt x="969231" y="309399"/>
                  <a:pt x="969231" y="309399"/>
                  <a:pt x="969231" y="309399"/>
                </a:cubicBezTo>
                <a:cubicBezTo>
                  <a:pt x="961308" y="317332"/>
                  <a:pt x="961308" y="317332"/>
                  <a:pt x="961308" y="317332"/>
                </a:cubicBezTo>
                <a:cubicBezTo>
                  <a:pt x="957347" y="309399"/>
                  <a:pt x="957347" y="309399"/>
                  <a:pt x="957347" y="309399"/>
                </a:cubicBezTo>
                <a:cubicBezTo>
                  <a:pt x="929618" y="309399"/>
                  <a:pt x="929618" y="309399"/>
                  <a:pt x="929618" y="309399"/>
                </a:cubicBezTo>
                <a:cubicBezTo>
                  <a:pt x="925656" y="297499"/>
                  <a:pt x="925656" y="297499"/>
                  <a:pt x="925656" y="297499"/>
                </a:cubicBezTo>
                <a:cubicBezTo>
                  <a:pt x="913772" y="305433"/>
                  <a:pt x="913772" y="305433"/>
                  <a:pt x="913772" y="305433"/>
                </a:cubicBezTo>
                <a:cubicBezTo>
                  <a:pt x="913772" y="309399"/>
                  <a:pt x="937540" y="297499"/>
                  <a:pt x="909811" y="317332"/>
                </a:cubicBezTo>
                <a:cubicBezTo>
                  <a:pt x="890004" y="313366"/>
                  <a:pt x="890004" y="313366"/>
                  <a:pt x="890004" y="313366"/>
                </a:cubicBezTo>
                <a:cubicBezTo>
                  <a:pt x="846430" y="325266"/>
                  <a:pt x="846430" y="325266"/>
                  <a:pt x="846430" y="325266"/>
                </a:cubicBezTo>
                <a:cubicBezTo>
                  <a:pt x="846430" y="321299"/>
                  <a:pt x="846430" y="321299"/>
                  <a:pt x="846430" y="321299"/>
                </a:cubicBezTo>
                <a:cubicBezTo>
                  <a:pt x="822662" y="329232"/>
                  <a:pt x="822662" y="329232"/>
                  <a:pt x="822662" y="329232"/>
                </a:cubicBezTo>
                <a:cubicBezTo>
                  <a:pt x="814739" y="325266"/>
                  <a:pt x="814739" y="325266"/>
                  <a:pt x="814739" y="325266"/>
                </a:cubicBezTo>
                <a:lnTo>
                  <a:pt x="812803" y="325049"/>
                </a:lnTo>
                <a:lnTo>
                  <a:pt x="818700" y="309399"/>
                </a:lnTo>
                <a:cubicBezTo>
                  <a:pt x="846430" y="317332"/>
                  <a:pt x="846430" y="317332"/>
                  <a:pt x="846430" y="317332"/>
                </a:cubicBezTo>
                <a:cubicBezTo>
                  <a:pt x="854352" y="317332"/>
                  <a:pt x="854352" y="317332"/>
                  <a:pt x="854352" y="317332"/>
                </a:cubicBezTo>
                <a:cubicBezTo>
                  <a:pt x="854352" y="293533"/>
                  <a:pt x="854352" y="293533"/>
                  <a:pt x="854352" y="293533"/>
                </a:cubicBezTo>
                <a:cubicBezTo>
                  <a:pt x="870198" y="297499"/>
                  <a:pt x="870198" y="297499"/>
                  <a:pt x="870198" y="297499"/>
                </a:cubicBezTo>
                <a:cubicBezTo>
                  <a:pt x="870198" y="301466"/>
                  <a:pt x="870198" y="301466"/>
                  <a:pt x="870198" y="301466"/>
                </a:cubicBezTo>
                <a:cubicBezTo>
                  <a:pt x="874159" y="309399"/>
                  <a:pt x="874159" y="309399"/>
                  <a:pt x="874159" y="309399"/>
                </a:cubicBezTo>
                <a:cubicBezTo>
                  <a:pt x="878120" y="297499"/>
                  <a:pt x="901888" y="305433"/>
                  <a:pt x="893966" y="289566"/>
                </a:cubicBezTo>
                <a:cubicBezTo>
                  <a:pt x="901888" y="293533"/>
                  <a:pt x="901888" y="293533"/>
                  <a:pt x="901888" y="293533"/>
                </a:cubicBezTo>
                <a:cubicBezTo>
                  <a:pt x="901888" y="293533"/>
                  <a:pt x="917734" y="293533"/>
                  <a:pt x="909811" y="285599"/>
                </a:cubicBezTo>
                <a:cubicBezTo>
                  <a:pt x="925656" y="285599"/>
                  <a:pt x="925656" y="285599"/>
                  <a:pt x="925656" y="285599"/>
                </a:cubicBezTo>
                <a:cubicBezTo>
                  <a:pt x="929618" y="281633"/>
                  <a:pt x="929618" y="281633"/>
                  <a:pt x="929618" y="281633"/>
                </a:cubicBezTo>
                <a:cubicBezTo>
                  <a:pt x="929618" y="289566"/>
                  <a:pt x="929618" y="289566"/>
                  <a:pt x="929618" y="289566"/>
                </a:cubicBezTo>
                <a:cubicBezTo>
                  <a:pt x="945463" y="293533"/>
                  <a:pt x="945463" y="293533"/>
                  <a:pt x="945463" y="293533"/>
                </a:cubicBezTo>
                <a:cubicBezTo>
                  <a:pt x="949424" y="289566"/>
                  <a:pt x="949424" y="289566"/>
                  <a:pt x="949424" y="289566"/>
                </a:cubicBezTo>
                <a:cubicBezTo>
                  <a:pt x="961308" y="289566"/>
                  <a:pt x="961308" y="289566"/>
                  <a:pt x="961308" y="289566"/>
                </a:cubicBezTo>
                <a:cubicBezTo>
                  <a:pt x="961308" y="281633"/>
                  <a:pt x="961308" y="281633"/>
                  <a:pt x="961308" y="281633"/>
                </a:cubicBezTo>
                <a:cubicBezTo>
                  <a:pt x="973192" y="293533"/>
                  <a:pt x="961308" y="253866"/>
                  <a:pt x="981115" y="289566"/>
                </a:cubicBezTo>
                <a:cubicBezTo>
                  <a:pt x="992999" y="281633"/>
                  <a:pt x="992999" y="281633"/>
                  <a:pt x="992999" y="281633"/>
                </a:cubicBezTo>
                <a:cubicBezTo>
                  <a:pt x="1004883" y="277666"/>
                  <a:pt x="1004883" y="277666"/>
                  <a:pt x="1004883" y="277666"/>
                </a:cubicBezTo>
                <a:cubicBezTo>
                  <a:pt x="1012806" y="265766"/>
                  <a:pt x="1012806" y="265766"/>
                  <a:pt x="1012806" y="265766"/>
                </a:cubicBezTo>
                <a:cubicBezTo>
                  <a:pt x="1024690" y="269733"/>
                  <a:pt x="1024690" y="269733"/>
                  <a:pt x="1024690" y="269733"/>
                </a:cubicBezTo>
                <a:cubicBezTo>
                  <a:pt x="1040535" y="261799"/>
                  <a:pt x="1040535" y="261799"/>
                  <a:pt x="1040535" y="261799"/>
                </a:cubicBezTo>
                <a:cubicBezTo>
                  <a:pt x="1060342" y="269733"/>
                  <a:pt x="1060342" y="269733"/>
                  <a:pt x="1060342" y="269733"/>
                </a:cubicBezTo>
                <a:cubicBezTo>
                  <a:pt x="1076187" y="265766"/>
                  <a:pt x="1076187" y="265766"/>
                  <a:pt x="1076187" y="265766"/>
                </a:cubicBezTo>
                <a:cubicBezTo>
                  <a:pt x="1080148" y="265766"/>
                  <a:pt x="1068264" y="257833"/>
                  <a:pt x="1084110" y="265766"/>
                </a:cubicBezTo>
                <a:cubicBezTo>
                  <a:pt x="1072226" y="277666"/>
                  <a:pt x="1072226" y="277666"/>
                  <a:pt x="1072226" y="277666"/>
                </a:cubicBezTo>
                <a:cubicBezTo>
                  <a:pt x="1064303" y="293533"/>
                  <a:pt x="1064303" y="293533"/>
                  <a:pt x="1064303" y="293533"/>
                </a:cubicBezTo>
                <a:cubicBezTo>
                  <a:pt x="1072226" y="301466"/>
                  <a:pt x="1072226" y="301466"/>
                  <a:pt x="1072226" y="301466"/>
                </a:cubicBezTo>
                <a:cubicBezTo>
                  <a:pt x="1084110" y="301466"/>
                  <a:pt x="1084110" y="301466"/>
                  <a:pt x="1084110" y="301466"/>
                </a:cubicBezTo>
                <a:cubicBezTo>
                  <a:pt x="1088071" y="273699"/>
                  <a:pt x="1088071" y="273699"/>
                  <a:pt x="1088071" y="273699"/>
                </a:cubicBezTo>
                <a:cubicBezTo>
                  <a:pt x="1119762" y="277666"/>
                  <a:pt x="1064303" y="257833"/>
                  <a:pt x="1111839" y="253866"/>
                </a:cubicBezTo>
                <a:cubicBezTo>
                  <a:pt x="1123723" y="234033"/>
                  <a:pt x="1123723" y="234033"/>
                  <a:pt x="1123723" y="234033"/>
                </a:cubicBezTo>
                <a:cubicBezTo>
                  <a:pt x="1107878" y="237999"/>
                  <a:pt x="1107878" y="237999"/>
                  <a:pt x="1107878" y="237999"/>
                </a:cubicBezTo>
                <a:cubicBezTo>
                  <a:pt x="1095994" y="234033"/>
                  <a:pt x="1095994" y="234033"/>
                  <a:pt x="1095994" y="234033"/>
                </a:cubicBezTo>
                <a:cubicBezTo>
                  <a:pt x="1084110" y="241966"/>
                  <a:pt x="1084110" y="241966"/>
                  <a:pt x="1084110" y="241966"/>
                </a:cubicBezTo>
                <a:cubicBezTo>
                  <a:pt x="1076187" y="241966"/>
                  <a:pt x="1076187" y="241966"/>
                  <a:pt x="1076187" y="241966"/>
                </a:cubicBezTo>
                <a:cubicBezTo>
                  <a:pt x="1068264" y="241966"/>
                  <a:pt x="1127684" y="206266"/>
                  <a:pt x="1052419" y="241966"/>
                </a:cubicBezTo>
                <a:cubicBezTo>
                  <a:pt x="1048458" y="245933"/>
                  <a:pt x="1048458" y="245933"/>
                  <a:pt x="1048458" y="245933"/>
                </a:cubicBezTo>
                <a:cubicBezTo>
                  <a:pt x="1040535" y="241966"/>
                  <a:pt x="1040535" y="241966"/>
                  <a:pt x="1040535" y="241966"/>
                </a:cubicBezTo>
                <a:cubicBezTo>
                  <a:pt x="1016767" y="253866"/>
                  <a:pt x="1016767" y="253866"/>
                  <a:pt x="1016767" y="253866"/>
                </a:cubicBezTo>
                <a:cubicBezTo>
                  <a:pt x="969231" y="257833"/>
                  <a:pt x="969231" y="257833"/>
                  <a:pt x="969231" y="257833"/>
                </a:cubicBezTo>
                <a:cubicBezTo>
                  <a:pt x="973192" y="241966"/>
                  <a:pt x="973192" y="241966"/>
                  <a:pt x="973192" y="241966"/>
                </a:cubicBezTo>
                <a:cubicBezTo>
                  <a:pt x="1008844" y="237999"/>
                  <a:pt x="1008844" y="237999"/>
                  <a:pt x="1008844" y="237999"/>
                </a:cubicBezTo>
                <a:cubicBezTo>
                  <a:pt x="1016767" y="234033"/>
                  <a:pt x="1016767" y="234033"/>
                  <a:pt x="1016767" y="234033"/>
                </a:cubicBezTo>
                <a:cubicBezTo>
                  <a:pt x="1039545" y="230066"/>
                  <a:pt x="1056628" y="227091"/>
                  <a:pt x="1069440" y="224860"/>
                </a:cubicBezTo>
                <a:lnTo>
                  <a:pt x="1095310" y="220355"/>
                </a:lnTo>
                <a:lnTo>
                  <a:pt x="1090547" y="223124"/>
                </a:lnTo>
                <a:cubicBezTo>
                  <a:pt x="1085100" y="228083"/>
                  <a:pt x="1092032" y="230066"/>
                  <a:pt x="1143530" y="214199"/>
                </a:cubicBezTo>
                <a:cubicBezTo>
                  <a:pt x="1163336" y="210233"/>
                  <a:pt x="1163336" y="210233"/>
                  <a:pt x="1163336" y="210233"/>
                </a:cubicBezTo>
                <a:cubicBezTo>
                  <a:pt x="1164326" y="207258"/>
                  <a:pt x="1165564" y="207010"/>
                  <a:pt x="1166679" y="207816"/>
                </a:cubicBezTo>
                <a:lnTo>
                  <a:pt x="1168111" y="209967"/>
                </a:lnTo>
                <a:lnTo>
                  <a:pt x="1168878" y="211836"/>
                </a:lnTo>
                <a:lnTo>
                  <a:pt x="1167793" y="216183"/>
                </a:lnTo>
                <a:cubicBezTo>
                  <a:pt x="1167298" y="218166"/>
                  <a:pt x="1167298" y="218166"/>
                  <a:pt x="1167298" y="218166"/>
                </a:cubicBezTo>
                <a:cubicBezTo>
                  <a:pt x="1175220" y="222133"/>
                  <a:pt x="1175220" y="222133"/>
                  <a:pt x="1175220" y="222133"/>
                </a:cubicBezTo>
                <a:cubicBezTo>
                  <a:pt x="1218795" y="210233"/>
                  <a:pt x="1218795" y="210233"/>
                  <a:pt x="1218795" y="210233"/>
                </a:cubicBezTo>
                <a:lnTo>
                  <a:pt x="1218795" y="205164"/>
                </a:lnTo>
                <a:lnTo>
                  <a:pt x="1220280" y="205275"/>
                </a:lnTo>
                <a:cubicBezTo>
                  <a:pt x="1221518" y="204779"/>
                  <a:pt x="1223623" y="204035"/>
                  <a:pt x="1227151" y="203911"/>
                </a:cubicBezTo>
                <a:lnTo>
                  <a:pt x="1238511" y="205647"/>
                </a:lnTo>
                <a:lnTo>
                  <a:pt x="1237549" y="207382"/>
                </a:lnTo>
                <a:cubicBezTo>
                  <a:pt x="1235878" y="211472"/>
                  <a:pt x="1242563" y="203291"/>
                  <a:pt x="1242563" y="206266"/>
                </a:cubicBezTo>
                <a:lnTo>
                  <a:pt x="1238511" y="205647"/>
                </a:lnTo>
                <a:lnTo>
                  <a:pt x="1242563" y="198333"/>
                </a:lnTo>
                <a:cubicBezTo>
                  <a:pt x="1250486" y="210233"/>
                  <a:pt x="1250486" y="210233"/>
                  <a:pt x="1250486" y="210233"/>
                </a:cubicBezTo>
                <a:cubicBezTo>
                  <a:pt x="1266331" y="210233"/>
                  <a:pt x="1266331" y="210233"/>
                  <a:pt x="1266331" y="210233"/>
                </a:cubicBezTo>
                <a:cubicBezTo>
                  <a:pt x="1270292" y="198333"/>
                  <a:pt x="1270292" y="198333"/>
                  <a:pt x="1270292" y="198333"/>
                </a:cubicBezTo>
                <a:lnTo>
                  <a:pt x="1271069" y="198022"/>
                </a:lnTo>
                <a:lnTo>
                  <a:pt x="1282176" y="198767"/>
                </a:lnTo>
                <a:cubicBezTo>
                  <a:pt x="1291089" y="197837"/>
                  <a:pt x="1304954" y="195358"/>
                  <a:pt x="1325751" y="190400"/>
                </a:cubicBezTo>
                <a:cubicBezTo>
                  <a:pt x="1325751" y="190400"/>
                  <a:pt x="1329712" y="186433"/>
                  <a:pt x="1333674" y="198333"/>
                </a:cubicBezTo>
                <a:cubicBezTo>
                  <a:pt x="1337635" y="190400"/>
                  <a:pt x="1337635" y="190400"/>
                  <a:pt x="1337635" y="190400"/>
                </a:cubicBezTo>
                <a:cubicBezTo>
                  <a:pt x="1329712" y="190400"/>
                  <a:pt x="1329712" y="190400"/>
                  <a:pt x="1329712" y="190400"/>
                </a:cubicBezTo>
                <a:cubicBezTo>
                  <a:pt x="1337635" y="186433"/>
                  <a:pt x="1349519" y="186433"/>
                  <a:pt x="1345558" y="178500"/>
                </a:cubicBezTo>
                <a:cubicBezTo>
                  <a:pt x="1357441" y="174533"/>
                  <a:pt x="1357441" y="174533"/>
                  <a:pt x="1357441" y="174533"/>
                </a:cubicBezTo>
                <a:cubicBezTo>
                  <a:pt x="1369326" y="178500"/>
                  <a:pt x="1369326" y="178500"/>
                  <a:pt x="1369326" y="178500"/>
                </a:cubicBezTo>
                <a:cubicBezTo>
                  <a:pt x="1373287" y="174533"/>
                  <a:pt x="1373287" y="174533"/>
                  <a:pt x="1373287" y="174533"/>
                </a:cubicBezTo>
                <a:cubicBezTo>
                  <a:pt x="1365364" y="170566"/>
                  <a:pt x="1365364" y="170566"/>
                  <a:pt x="1365364" y="170566"/>
                </a:cubicBezTo>
                <a:cubicBezTo>
                  <a:pt x="1393094" y="166600"/>
                  <a:pt x="1393094" y="166600"/>
                  <a:pt x="1393094" y="166600"/>
                </a:cubicBezTo>
                <a:cubicBezTo>
                  <a:pt x="1404978" y="170566"/>
                  <a:pt x="1404978" y="170566"/>
                  <a:pt x="1404978" y="170566"/>
                </a:cubicBezTo>
                <a:cubicBezTo>
                  <a:pt x="1408939" y="154700"/>
                  <a:pt x="1408939" y="154700"/>
                  <a:pt x="1408939" y="154700"/>
                </a:cubicBezTo>
                <a:cubicBezTo>
                  <a:pt x="1436668" y="142800"/>
                  <a:pt x="1436668" y="142800"/>
                  <a:pt x="1436668" y="142800"/>
                </a:cubicBezTo>
                <a:cubicBezTo>
                  <a:pt x="1432707" y="150733"/>
                  <a:pt x="1432707" y="150733"/>
                  <a:pt x="1432707" y="150733"/>
                </a:cubicBezTo>
                <a:cubicBezTo>
                  <a:pt x="1408939" y="166600"/>
                  <a:pt x="1408939" y="166600"/>
                  <a:pt x="1408939" y="166600"/>
                </a:cubicBezTo>
                <a:cubicBezTo>
                  <a:pt x="1408939" y="170566"/>
                  <a:pt x="1393094" y="186433"/>
                  <a:pt x="1424784" y="182466"/>
                </a:cubicBezTo>
                <a:cubicBezTo>
                  <a:pt x="1424784" y="186433"/>
                  <a:pt x="1424784" y="186433"/>
                  <a:pt x="1424784" y="186433"/>
                </a:cubicBezTo>
                <a:cubicBezTo>
                  <a:pt x="1436668" y="186433"/>
                  <a:pt x="1436668" y="186433"/>
                  <a:pt x="1436668" y="186433"/>
                </a:cubicBezTo>
                <a:cubicBezTo>
                  <a:pt x="1432707" y="194366"/>
                  <a:pt x="1432707" y="194366"/>
                  <a:pt x="1432707" y="194366"/>
                </a:cubicBezTo>
                <a:cubicBezTo>
                  <a:pt x="1416862" y="190400"/>
                  <a:pt x="1416862" y="190400"/>
                  <a:pt x="1416862" y="190400"/>
                </a:cubicBezTo>
                <a:cubicBezTo>
                  <a:pt x="1408939" y="206266"/>
                  <a:pt x="1408939" y="206266"/>
                  <a:pt x="1408939" y="206266"/>
                </a:cubicBezTo>
                <a:cubicBezTo>
                  <a:pt x="1432707" y="210233"/>
                  <a:pt x="1432707" y="210233"/>
                  <a:pt x="1432707" y="210233"/>
                </a:cubicBezTo>
                <a:cubicBezTo>
                  <a:pt x="1448552" y="206266"/>
                  <a:pt x="1448552" y="206266"/>
                  <a:pt x="1448552" y="206266"/>
                </a:cubicBezTo>
                <a:cubicBezTo>
                  <a:pt x="1460436" y="198333"/>
                  <a:pt x="1460436" y="198333"/>
                  <a:pt x="1460436" y="198333"/>
                </a:cubicBezTo>
                <a:lnTo>
                  <a:pt x="1464068" y="198333"/>
                </a:lnTo>
                <a:lnTo>
                  <a:pt x="1465078" y="199634"/>
                </a:lnTo>
                <a:lnTo>
                  <a:pt x="1465522" y="199459"/>
                </a:lnTo>
                <a:lnTo>
                  <a:pt x="1472320" y="210233"/>
                </a:lnTo>
                <a:lnTo>
                  <a:pt x="1474333" y="206202"/>
                </a:lnTo>
                <a:lnTo>
                  <a:pt x="1477148" y="206142"/>
                </a:lnTo>
                <a:lnTo>
                  <a:pt x="1476364" y="202663"/>
                </a:lnTo>
                <a:lnTo>
                  <a:pt x="1496088" y="198333"/>
                </a:lnTo>
                <a:cubicBezTo>
                  <a:pt x="1496088" y="194366"/>
                  <a:pt x="1496088" y="194366"/>
                  <a:pt x="1496088" y="194366"/>
                </a:cubicBezTo>
                <a:cubicBezTo>
                  <a:pt x="1504011" y="206266"/>
                  <a:pt x="1504011" y="206266"/>
                  <a:pt x="1504011" y="206266"/>
                </a:cubicBezTo>
                <a:cubicBezTo>
                  <a:pt x="1476282" y="210233"/>
                  <a:pt x="1476282" y="210233"/>
                  <a:pt x="1476282" y="210233"/>
                </a:cubicBezTo>
                <a:cubicBezTo>
                  <a:pt x="1500049" y="230066"/>
                  <a:pt x="1500049" y="230066"/>
                  <a:pt x="1500049" y="230066"/>
                </a:cubicBezTo>
                <a:cubicBezTo>
                  <a:pt x="1496088" y="230066"/>
                  <a:pt x="1480243" y="222133"/>
                  <a:pt x="1488166" y="241966"/>
                </a:cubicBezTo>
                <a:cubicBezTo>
                  <a:pt x="1480243" y="249899"/>
                  <a:pt x="1472320" y="241966"/>
                  <a:pt x="1464398" y="249899"/>
                </a:cubicBezTo>
                <a:cubicBezTo>
                  <a:pt x="1468359" y="257833"/>
                  <a:pt x="1468359" y="257833"/>
                  <a:pt x="1468359" y="257833"/>
                </a:cubicBezTo>
                <a:cubicBezTo>
                  <a:pt x="1464398" y="261799"/>
                  <a:pt x="1464398" y="261799"/>
                  <a:pt x="1464398" y="261799"/>
                </a:cubicBezTo>
                <a:cubicBezTo>
                  <a:pt x="1480243" y="277666"/>
                  <a:pt x="1480243" y="277666"/>
                  <a:pt x="1480243" y="277666"/>
                </a:cubicBezTo>
                <a:cubicBezTo>
                  <a:pt x="1492127" y="277666"/>
                  <a:pt x="1492127" y="277666"/>
                  <a:pt x="1492127" y="277666"/>
                </a:cubicBezTo>
                <a:cubicBezTo>
                  <a:pt x="1468359" y="297499"/>
                  <a:pt x="1468359" y="297499"/>
                  <a:pt x="1468359" y="297499"/>
                </a:cubicBezTo>
                <a:cubicBezTo>
                  <a:pt x="1460436" y="289566"/>
                  <a:pt x="1460436" y="289566"/>
                  <a:pt x="1460436" y="289566"/>
                </a:cubicBezTo>
                <a:cubicBezTo>
                  <a:pt x="1436668" y="301466"/>
                  <a:pt x="1436668" y="301466"/>
                  <a:pt x="1436668" y="301466"/>
                </a:cubicBezTo>
                <a:cubicBezTo>
                  <a:pt x="1432707" y="305433"/>
                  <a:pt x="1432707" y="305433"/>
                  <a:pt x="1432707" y="305433"/>
                </a:cubicBezTo>
                <a:cubicBezTo>
                  <a:pt x="1444591" y="309399"/>
                  <a:pt x="1444591" y="309399"/>
                  <a:pt x="1444591" y="309399"/>
                </a:cubicBezTo>
                <a:cubicBezTo>
                  <a:pt x="1432707" y="313366"/>
                  <a:pt x="1432707" y="313366"/>
                  <a:pt x="1432707" y="313366"/>
                </a:cubicBezTo>
                <a:cubicBezTo>
                  <a:pt x="1432707" y="317332"/>
                  <a:pt x="1412900" y="333199"/>
                  <a:pt x="1416862" y="321299"/>
                </a:cubicBezTo>
                <a:cubicBezTo>
                  <a:pt x="1420823" y="313366"/>
                  <a:pt x="1420823" y="313366"/>
                  <a:pt x="1420823" y="313366"/>
                </a:cubicBezTo>
                <a:cubicBezTo>
                  <a:pt x="1401016" y="313366"/>
                  <a:pt x="1401016" y="313366"/>
                  <a:pt x="1401016" y="313366"/>
                </a:cubicBezTo>
                <a:cubicBezTo>
                  <a:pt x="1385171" y="329232"/>
                  <a:pt x="1385171" y="329232"/>
                  <a:pt x="1385171" y="329232"/>
                </a:cubicBezTo>
                <a:cubicBezTo>
                  <a:pt x="1401016" y="337166"/>
                  <a:pt x="1401016" y="337166"/>
                  <a:pt x="1401016" y="337166"/>
                </a:cubicBezTo>
                <a:cubicBezTo>
                  <a:pt x="1397055" y="337166"/>
                  <a:pt x="1393094" y="337166"/>
                  <a:pt x="1397055" y="341132"/>
                </a:cubicBezTo>
                <a:cubicBezTo>
                  <a:pt x="1412900" y="341132"/>
                  <a:pt x="1412900" y="341132"/>
                  <a:pt x="1412900" y="341132"/>
                </a:cubicBezTo>
                <a:cubicBezTo>
                  <a:pt x="1420823" y="349066"/>
                  <a:pt x="1401016" y="356999"/>
                  <a:pt x="1401016" y="356999"/>
                </a:cubicBezTo>
                <a:cubicBezTo>
                  <a:pt x="1401016" y="356999"/>
                  <a:pt x="1412900" y="349066"/>
                  <a:pt x="1401016" y="360966"/>
                </a:cubicBezTo>
                <a:cubicBezTo>
                  <a:pt x="1428746" y="353032"/>
                  <a:pt x="1428746" y="353032"/>
                  <a:pt x="1428746" y="353032"/>
                </a:cubicBezTo>
                <a:cubicBezTo>
                  <a:pt x="1444591" y="337166"/>
                  <a:pt x="1444591" y="337166"/>
                  <a:pt x="1444591" y="337166"/>
                </a:cubicBezTo>
                <a:cubicBezTo>
                  <a:pt x="1492127" y="333199"/>
                  <a:pt x="1492127" y="333199"/>
                  <a:pt x="1492127" y="333199"/>
                </a:cubicBezTo>
                <a:cubicBezTo>
                  <a:pt x="1519856" y="317332"/>
                  <a:pt x="1519856" y="317332"/>
                  <a:pt x="1519856" y="317332"/>
                </a:cubicBezTo>
                <a:cubicBezTo>
                  <a:pt x="1523817" y="317332"/>
                  <a:pt x="1523817" y="317332"/>
                  <a:pt x="1523817" y="317332"/>
                </a:cubicBezTo>
                <a:cubicBezTo>
                  <a:pt x="1504011" y="329232"/>
                  <a:pt x="1504011" y="329232"/>
                  <a:pt x="1504011" y="329232"/>
                </a:cubicBezTo>
                <a:cubicBezTo>
                  <a:pt x="1500049" y="341132"/>
                  <a:pt x="1500049" y="341132"/>
                  <a:pt x="1500049" y="341132"/>
                </a:cubicBezTo>
                <a:cubicBezTo>
                  <a:pt x="1504011" y="345099"/>
                  <a:pt x="1504011" y="345099"/>
                  <a:pt x="1504011" y="345099"/>
                </a:cubicBezTo>
                <a:cubicBezTo>
                  <a:pt x="1515895" y="345099"/>
                  <a:pt x="1523817" y="333199"/>
                  <a:pt x="1531740" y="345099"/>
                </a:cubicBezTo>
                <a:cubicBezTo>
                  <a:pt x="1535701" y="349066"/>
                  <a:pt x="1527779" y="341132"/>
                  <a:pt x="1531740" y="349066"/>
                </a:cubicBezTo>
                <a:cubicBezTo>
                  <a:pt x="1571353" y="345099"/>
                  <a:pt x="1571353" y="345099"/>
                  <a:pt x="1571353" y="345099"/>
                </a:cubicBezTo>
                <a:cubicBezTo>
                  <a:pt x="1595121" y="353032"/>
                  <a:pt x="1595121" y="353032"/>
                  <a:pt x="1595121" y="353032"/>
                </a:cubicBezTo>
                <a:cubicBezTo>
                  <a:pt x="1583237" y="364932"/>
                  <a:pt x="1583237" y="364932"/>
                  <a:pt x="1583237" y="364932"/>
                </a:cubicBezTo>
                <a:cubicBezTo>
                  <a:pt x="1603044" y="380799"/>
                  <a:pt x="1603044" y="380799"/>
                  <a:pt x="1603044" y="380799"/>
                </a:cubicBezTo>
                <a:cubicBezTo>
                  <a:pt x="1589179" y="374849"/>
                  <a:pt x="1582247" y="371874"/>
                  <a:pt x="1578781" y="370386"/>
                </a:cubicBezTo>
                <a:lnTo>
                  <a:pt x="1575668" y="369050"/>
                </a:lnTo>
                <a:lnTo>
                  <a:pt x="1575961" y="368252"/>
                </a:lnTo>
                <a:lnTo>
                  <a:pt x="1578781" y="365428"/>
                </a:lnTo>
                <a:cubicBezTo>
                  <a:pt x="1579524" y="365180"/>
                  <a:pt x="1579648" y="365056"/>
                  <a:pt x="1578100" y="364994"/>
                </a:cubicBezTo>
                <a:lnTo>
                  <a:pt x="1577159" y="364989"/>
                </a:lnTo>
                <a:lnTo>
                  <a:pt x="1577976" y="362763"/>
                </a:lnTo>
                <a:cubicBezTo>
                  <a:pt x="1578657" y="360098"/>
                  <a:pt x="1578038" y="360222"/>
                  <a:pt x="1576800" y="361461"/>
                </a:cubicBezTo>
                <a:lnTo>
                  <a:pt x="1573620" y="364968"/>
                </a:lnTo>
                <a:lnTo>
                  <a:pt x="1567392" y="364932"/>
                </a:lnTo>
                <a:cubicBezTo>
                  <a:pt x="1567392" y="368899"/>
                  <a:pt x="1567392" y="368899"/>
                  <a:pt x="1567392" y="368899"/>
                </a:cubicBezTo>
                <a:cubicBezTo>
                  <a:pt x="1568383" y="369891"/>
                  <a:pt x="1570116" y="368651"/>
                  <a:pt x="1571911" y="366854"/>
                </a:cubicBezTo>
                <a:lnTo>
                  <a:pt x="1573620" y="364968"/>
                </a:lnTo>
                <a:lnTo>
                  <a:pt x="1577159" y="364989"/>
                </a:lnTo>
                <a:lnTo>
                  <a:pt x="1575961" y="368252"/>
                </a:lnTo>
                <a:lnTo>
                  <a:pt x="1575315" y="368899"/>
                </a:lnTo>
                <a:lnTo>
                  <a:pt x="1575668" y="369050"/>
                </a:lnTo>
                <a:lnTo>
                  <a:pt x="1571353" y="380799"/>
                </a:lnTo>
                <a:cubicBezTo>
                  <a:pt x="1567392" y="388732"/>
                  <a:pt x="1567392" y="388732"/>
                  <a:pt x="1567392" y="388732"/>
                </a:cubicBezTo>
                <a:cubicBezTo>
                  <a:pt x="1579276" y="392699"/>
                  <a:pt x="1579276" y="392699"/>
                  <a:pt x="1579276" y="392699"/>
                </a:cubicBezTo>
                <a:cubicBezTo>
                  <a:pt x="1579276" y="412532"/>
                  <a:pt x="1579276" y="412532"/>
                  <a:pt x="1579276" y="412532"/>
                </a:cubicBezTo>
                <a:cubicBezTo>
                  <a:pt x="1571354" y="414515"/>
                  <a:pt x="1565412" y="416003"/>
                  <a:pt x="1560955" y="417119"/>
                </a:cubicBezTo>
                <a:lnTo>
                  <a:pt x="1553877" y="418890"/>
                </a:lnTo>
                <a:lnTo>
                  <a:pt x="1554518" y="416499"/>
                </a:lnTo>
                <a:cubicBezTo>
                  <a:pt x="1551547" y="415507"/>
                  <a:pt x="1543624" y="418482"/>
                  <a:pt x="1547585" y="420465"/>
                </a:cubicBezTo>
                <a:cubicBezTo>
                  <a:pt x="1547585" y="420465"/>
                  <a:pt x="1547585" y="420465"/>
                  <a:pt x="1551547" y="419474"/>
                </a:cubicBezTo>
                <a:lnTo>
                  <a:pt x="1553877" y="418890"/>
                </a:lnTo>
                <a:lnTo>
                  <a:pt x="1553156" y="421581"/>
                </a:lnTo>
                <a:cubicBezTo>
                  <a:pt x="1550061" y="424680"/>
                  <a:pt x="1543624" y="429390"/>
                  <a:pt x="1531740" y="436332"/>
                </a:cubicBezTo>
                <a:cubicBezTo>
                  <a:pt x="1515895" y="428399"/>
                  <a:pt x="1515895" y="428399"/>
                  <a:pt x="1515895" y="428399"/>
                </a:cubicBezTo>
                <a:cubicBezTo>
                  <a:pt x="1496088" y="436332"/>
                  <a:pt x="1496088" y="436332"/>
                  <a:pt x="1496088" y="436332"/>
                </a:cubicBezTo>
                <a:cubicBezTo>
                  <a:pt x="1500049" y="448232"/>
                  <a:pt x="1507972" y="436332"/>
                  <a:pt x="1515895" y="440299"/>
                </a:cubicBezTo>
                <a:cubicBezTo>
                  <a:pt x="1507972" y="452199"/>
                  <a:pt x="1507972" y="452199"/>
                  <a:pt x="1507972" y="452199"/>
                </a:cubicBezTo>
                <a:cubicBezTo>
                  <a:pt x="1519856" y="452199"/>
                  <a:pt x="1519856" y="452199"/>
                  <a:pt x="1519856" y="452199"/>
                </a:cubicBezTo>
                <a:cubicBezTo>
                  <a:pt x="1523817" y="440299"/>
                  <a:pt x="1523817" y="440299"/>
                  <a:pt x="1523817" y="440299"/>
                </a:cubicBezTo>
                <a:cubicBezTo>
                  <a:pt x="1543624" y="444265"/>
                  <a:pt x="1543624" y="444265"/>
                  <a:pt x="1543624" y="444265"/>
                </a:cubicBezTo>
                <a:cubicBezTo>
                  <a:pt x="1543624" y="452199"/>
                  <a:pt x="1543624" y="452199"/>
                  <a:pt x="1543624" y="452199"/>
                </a:cubicBezTo>
                <a:cubicBezTo>
                  <a:pt x="1567392" y="464099"/>
                  <a:pt x="1567392" y="464099"/>
                  <a:pt x="1567392" y="464099"/>
                </a:cubicBezTo>
                <a:cubicBezTo>
                  <a:pt x="1567392" y="468065"/>
                  <a:pt x="1567392" y="468065"/>
                  <a:pt x="1567392" y="468065"/>
                </a:cubicBezTo>
                <a:cubicBezTo>
                  <a:pt x="1579276" y="468065"/>
                  <a:pt x="1579276" y="468065"/>
                  <a:pt x="1579276" y="468065"/>
                </a:cubicBezTo>
                <a:cubicBezTo>
                  <a:pt x="1579276" y="483932"/>
                  <a:pt x="1579276" y="483932"/>
                  <a:pt x="1579276" y="483932"/>
                </a:cubicBezTo>
                <a:cubicBezTo>
                  <a:pt x="1599083" y="472032"/>
                  <a:pt x="1599083" y="472032"/>
                  <a:pt x="1599083" y="472032"/>
                </a:cubicBezTo>
                <a:cubicBezTo>
                  <a:pt x="1610967" y="472032"/>
                  <a:pt x="1610967" y="472032"/>
                  <a:pt x="1610967" y="472032"/>
                </a:cubicBezTo>
                <a:cubicBezTo>
                  <a:pt x="1626812" y="479965"/>
                  <a:pt x="1626812" y="460132"/>
                  <a:pt x="1642657" y="464099"/>
                </a:cubicBezTo>
                <a:cubicBezTo>
                  <a:pt x="1650580" y="460132"/>
                  <a:pt x="1674348" y="460132"/>
                  <a:pt x="1650580" y="444265"/>
                </a:cubicBezTo>
                <a:cubicBezTo>
                  <a:pt x="1678309" y="444265"/>
                  <a:pt x="1678309" y="444265"/>
                  <a:pt x="1678309" y="444265"/>
                </a:cubicBezTo>
                <a:cubicBezTo>
                  <a:pt x="1682271" y="428399"/>
                  <a:pt x="1682271" y="428399"/>
                  <a:pt x="1682271" y="428399"/>
                </a:cubicBezTo>
                <a:cubicBezTo>
                  <a:pt x="1690193" y="412532"/>
                  <a:pt x="1690193" y="412532"/>
                  <a:pt x="1690193" y="412532"/>
                </a:cubicBezTo>
                <a:cubicBezTo>
                  <a:pt x="1690193" y="416499"/>
                  <a:pt x="1690193" y="416499"/>
                  <a:pt x="1690193" y="416499"/>
                </a:cubicBezTo>
                <a:cubicBezTo>
                  <a:pt x="1713962" y="424432"/>
                  <a:pt x="1713962" y="424432"/>
                  <a:pt x="1713962" y="424432"/>
                </a:cubicBezTo>
                <a:cubicBezTo>
                  <a:pt x="1717923" y="424432"/>
                  <a:pt x="1690193" y="436332"/>
                  <a:pt x="1725846" y="424432"/>
                </a:cubicBezTo>
                <a:cubicBezTo>
                  <a:pt x="1713962" y="416499"/>
                  <a:pt x="1713962" y="416499"/>
                  <a:pt x="1713962" y="416499"/>
                </a:cubicBezTo>
                <a:cubicBezTo>
                  <a:pt x="1729807" y="404599"/>
                  <a:pt x="1729807" y="404599"/>
                  <a:pt x="1729807" y="404599"/>
                </a:cubicBezTo>
                <a:cubicBezTo>
                  <a:pt x="1749614" y="416499"/>
                  <a:pt x="1749614" y="416499"/>
                  <a:pt x="1749614" y="416499"/>
                </a:cubicBezTo>
                <a:lnTo>
                  <a:pt x="1767685" y="413483"/>
                </a:lnTo>
                <a:lnTo>
                  <a:pt x="1758960" y="416995"/>
                </a:lnTo>
                <a:cubicBezTo>
                  <a:pt x="1741691" y="424432"/>
                  <a:pt x="1786256" y="409557"/>
                  <a:pt x="1777343" y="412532"/>
                </a:cubicBezTo>
                <a:cubicBezTo>
                  <a:pt x="1777343" y="412532"/>
                  <a:pt x="1777343" y="412532"/>
                  <a:pt x="1773382" y="412532"/>
                </a:cubicBezTo>
                <a:cubicBezTo>
                  <a:pt x="1773382" y="412532"/>
                  <a:pt x="1773382" y="412532"/>
                  <a:pt x="1770411" y="413028"/>
                </a:cubicBezTo>
                <a:lnTo>
                  <a:pt x="1767685" y="413483"/>
                </a:lnTo>
                <a:lnTo>
                  <a:pt x="1773281" y="411231"/>
                </a:lnTo>
                <a:cubicBezTo>
                  <a:pt x="1780128" y="408566"/>
                  <a:pt x="1789227" y="405095"/>
                  <a:pt x="1801111" y="400632"/>
                </a:cubicBezTo>
                <a:cubicBezTo>
                  <a:pt x="1860531" y="364932"/>
                  <a:pt x="1860531" y="364932"/>
                  <a:pt x="1860531" y="364932"/>
                </a:cubicBezTo>
                <a:cubicBezTo>
                  <a:pt x="1852608" y="360966"/>
                  <a:pt x="1848647" y="360966"/>
                  <a:pt x="1852608" y="349066"/>
                </a:cubicBezTo>
                <a:cubicBezTo>
                  <a:pt x="1860531" y="349066"/>
                  <a:pt x="1860531" y="349066"/>
                  <a:pt x="1860531" y="349066"/>
                </a:cubicBezTo>
                <a:cubicBezTo>
                  <a:pt x="1888260" y="345099"/>
                  <a:pt x="1888260" y="345099"/>
                  <a:pt x="1888260" y="345099"/>
                </a:cubicBezTo>
                <a:cubicBezTo>
                  <a:pt x="1884299" y="349066"/>
                  <a:pt x="1880338" y="341132"/>
                  <a:pt x="1876376" y="353032"/>
                </a:cubicBezTo>
                <a:cubicBezTo>
                  <a:pt x="1876376" y="360966"/>
                  <a:pt x="1876376" y="360966"/>
                  <a:pt x="1876376" y="360966"/>
                </a:cubicBezTo>
                <a:cubicBezTo>
                  <a:pt x="1876376" y="368899"/>
                  <a:pt x="1876376" y="368899"/>
                  <a:pt x="1876376" y="368899"/>
                </a:cubicBezTo>
                <a:cubicBezTo>
                  <a:pt x="1888260" y="372866"/>
                  <a:pt x="1888260" y="372866"/>
                  <a:pt x="1888260" y="372866"/>
                </a:cubicBezTo>
                <a:cubicBezTo>
                  <a:pt x="1900144" y="341132"/>
                  <a:pt x="1900144" y="341132"/>
                  <a:pt x="1900144" y="341132"/>
                </a:cubicBezTo>
                <a:cubicBezTo>
                  <a:pt x="1904106" y="337166"/>
                  <a:pt x="1904106" y="337166"/>
                  <a:pt x="1904106" y="337166"/>
                </a:cubicBezTo>
                <a:cubicBezTo>
                  <a:pt x="1912028" y="353032"/>
                  <a:pt x="1912028" y="353032"/>
                  <a:pt x="1912028" y="353032"/>
                </a:cubicBezTo>
                <a:cubicBezTo>
                  <a:pt x="1931835" y="341132"/>
                  <a:pt x="1931835" y="341132"/>
                  <a:pt x="1931835" y="341132"/>
                </a:cubicBezTo>
                <a:cubicBezTo>
                  <a:pt x="1943719" y="349066"/>
                  <a:pt x="1943719" y="349066"/>
                  <a:pt x="1943719" y="349066"/>
                </a:cubicBezTo>
                <a:lnTo>
                  <a:pt x="1955340" y="340338"/>
                </a:lnTo>
                <a:lnTo>
                  <a:pt x="1967487" y="345099"/>
                </a:lnTo>
                <a:cubicBezTo>
                  <a:pt x="1983332" y="329232"/>
                  <a:pt x="1983332" y="329232"/>
                  <a:pt x="1983332" y="329232"/>
                </a:cubicBezTo>
                <a:cubicBezTo>
                  <a:pt x="2007100" y="325266"/>
                  <a:pt x="2007100" y="325266"/>
                  <a:pt x="2007100" y="325266"/>
                </a:cubicBezTo>
                <a:cubicBezTo>
                  <a:pt x="2026907" y="309399"/>
                  <a:pt x="2026907" y="309399"/>
                  <a:pt x="2026907" y="309399"/>
                </a:cubicBezTo>
                <a:cubicBezTo>
                  <a:pt x="2026907" y="297499"/>
                  <a:pt x="2026907" y="297499"/>
                  <a:pt x="2026907" y="297499"/>
                </a:cubicBezTo>
                <a:cubicBezTo>
                  <a:pt x="2034829" y="293533"/>
                  <a:pt x="2034829" y="293533"/>
                  <a:pt x="2034829" y="293533"/>
                </a:cubicBezTo>
                <a:cubicBezTo>
                  <a:pt x="2046713" y="301466"/>
                  <a:pt x="2046713" y="301466"/>
                  <a:pt x="2046713" y="301466"/>
                </a:cubicBezTo>
                <a:cubicBezTo>
                  <a:pt x="2058597" y="289566"/>
                  <a:pt x="2058597" y="289566"/>
                  <a:pt x="2058597" y="289566"/>
                </a:cubicBezTo>
                <a:cubicBezTo>
                  <a:pt x="2062559" y="297499"/>
                  <a:pt x="2062559" y="297499"/>
                  <a:pt x="2062559" y="297499"/>
                </a:cubicBezTo>
                <a:cubicBezTo>
                  <a:pt x="2082365" y="285599"/>
                  <a:pt x="2082365" y="285599"/>
                  <a:pt x="2082365" y="285599"/>
                </a:cubicBezTo>
                <a:cubicBezTo>
                  <a:pt x="2092269" y="283616"/>
                  <a:pt x="2097220" y="282624"/>
                  <a:pt x="2099696" y="282129"/>
                </a:cubicBezTo>
                <a:lnTo>
                  <a:pt x="2101168" y="281834"/>
                </a:lnTo>
                <a:lnTo>
                  <a:pt x="2097715" y="284979"/>
                </a:lnTo>
                <a:cubicBezTo>
                  <a:pt x="2092516" y="290558"/>
                  <a:pt x="2105143" y="281633"/>
                  <a:pt x="2102172" y="281633"/>
                </a:cubicBezTo>
                <a:lnTo>
                  <a:pt x="2101168" y="281834"/>
                </a:lnTo>
                <a:lnTo>
                  <a:pt x="2110095" y="273699"/>
                </a:lnTo>
                <a:cubicBezTo>
                  <a:pt x="2114056" y="277666"/>
                  <a:pt x="2114056" y="277666"/>
                  <a:pt x="2114056" y="277666"/>
                </a:cubicBezTo>
                <a:cubicBezTo>
                  <a:pt x="2125940" y="257833"/>
                  <a:pt x="2125940" y="257833"/>
                  <a:pt x="2125940" y="257833"/>
                </a:cubicBezTo>
                <a:cubicBezTo>
                  <a:pt x="2153669" y="257833"/>
                  <a:pt x="2153669" y="257833"/>
                  <a:pt x="2153669" y="257833"/>
                </a:cubicBezTo>
                <a:cubicBezTo>
                  <a:pt x="2157631" y="253866"/>
                  <a:pt x="2157631" y="253866"/>
                  <a:pt x="2157631" y="253866"/>
                </a:cubicBezTo>
                <a:cubicBezTo>
                  <a:pt x="2137824" y="265766"/>
                  <a:pt x="2165553" y="241966"/>
                  <a:pt x="2133863" y="245933"/>
                </a:cubicBezTo>
                <a:cubicBezTo>
                  <a:pt x="2149708" y="241966"/>
                  <a:pt x="2149708" y="241966"/>
                  <a:pt x="2149708" y="241966"/>
                </a:cubicBezTo>
                <a:cubicBezTo>
                  <a:pt x="2153669" y="245933"/>
                  <a:pt x="2153669" y="245933"/>
                  <a:pt x="2153669" y="245933"/>
                </a:cubicBezTo>
                <a:cubicBezTo>
                  <a:pt x="2165553" y="237999"/>
                  <a:pt x="2165553" y="237999"/>
                  <a:pt x="2165553" y="237999"/>
                </a:cubicBezTo>
                <a:cubicBezTo>
                  <a:pt x="2177437" y="245933"/>
                  <a:pt x="2177437" y="245933"/>
                  <a:pt x="2177437" y="245933"/>
                </a:cubicBezTo>
                <a:cubicBezTo>
                  <a:pt x="2193283" y="237999"/>
                  <a:pt x="2193283" y="237999"/>
                  <a:pt x="2193283" y="237999"/>
                </a:cubicBezTo>
                <a:cubicBezTo>
                  <a:pt x="2217051" y="234033"/>
                  <a:pt x="2217051" y="234033"/>
                  <a:pt x="2217051" y="234033"/>
                </a:cubicBezTo>
                <a:cubicBezTo>
                  <a:pt x="2221012" y="237999"/>
                  <a:pt x="2221012" y="237999"/>
                  <a:pt x="2221012" y="237999"/>
                </a:cubicBezTo>
                <a:cubicBezTo>
                  <a:pt x="2232896" y="232049"/>
                  <a:pt x="2238838" y="229074"/>
                  <a:pt x="2241809" y="227587"/>
                </a:cubicBezTo>
                <a:lnTo>
                  <a:pt x="2243354" y="226813"/>
                </a:lnTo>
                <a:lnTo>
                  <a:pt x="2252703" y="226099"/>
                </a:lnTo>
                <a:cubicBezTo>
                  <a:pt x="2256664" y="210233"/>
                  <a:pt x="2256664" y="210233"/>
                  <a:pt x="2256664" y="210233"/>
                </a:cubicBezTo>
                <a:cubicBezTo>
                  <a:pt x="2292316" y="206266"/>
                  <a:pt x="2292316" y="206266"/>
                  <a:pt x="2292316" y="206266"/>
                </a:cubicBezTo>
                <a:cubicBezTo>
                  <a:pt x="2300239" y="198333"/>
                  <a:pt x="2300239" y="198333"/>
                  <a:pt x="2300239" y="198333"/>
                </a:cubicBezTo>
                <a:cubicBezTo>
                  <a:pt x="2316084" y="198333"/>
                  <a:pt x="2316084" y="198333"/>
                  <a:pt x="2316084" y="198333"/>
                </a:cubicBezTo>
                <a:cubicBezTo>
                  <a:pt x="2327968" y="182466"/>
                  <a:pt x="2327968" y="182466"/>
                  <a:pt x="2327968" y="182466"/>
                </a:cubicBezTo>
                <a:cubicBezTo>
                  <a:pt x="2351736" y="174533"/>
                  <a:pt x="2351736" y="174533"/>
                  <a:pt x="2351736" y="174533"/>
                </a:cubicBezTo>
                <a:cubicBezTo>
                  <a:pt x="2363620" y="158666"/>
                  <a:pt x="2363620" y="158666"/>
                  <a:pt x="2363620" y="158666"/>
                </a:cubicBezTo>
                <a:cubicBezTo>
                  <a:pt x="2391349" y="142800"/>
                  <a:pt x="2391349" y="142800"/>
                  <a:pt x="2391349" y="142800"/>
                </a:cubicBezTo>
                <a:cubicBezTo>
                  <a:pt x="2399272" y="150733"/>
                  <a:pt x="2399272" y="150733"/>
                  <a:pt x="2399272" y="150733"/>
                </a:cubicBezTo>
                <a:cubicBezTo>
                  <a:pt x="2411156" y="150733"/>
                  <a:pt x="2411156" y="150733"/>
                  <a:pt x="2411156" y="150733"/>
                </a:cubicBezTo>
                <a:cubicBezTo>
                  <a:pt x="2423040" y="138833"/>
                  <a:pt x="2423040" y="138833"/>
                  <a:pt x="2423040" y="138833"/>
                </a:cubicBezTo>
                <a:cubicBezTo>
                  <a:pt x="2454731" y="134866"/>
                  <a:pt x="2454731" y="134866"/>
                  <a:pt x="2454731" y="134866"/>
                </a:cubicBezTo>
                <a:cubicBezTo>
                  <a:pt x="2446808" y="126933"/>
                  <a:pt x="2450769" y="130900"/>
                  <a:pt x="2474537" y="122966"/>
                </a:cubicBezTo>
                <a:cubicBezTo>
                  <a:pt x="2458692" y="111067"/>
                  <a:pt x="2458692" y="111067"/>
                  <a:pt x="2458692" y="111067"/>
                </a:cubicBezTo>
                <a:cubicBezTo>
                  <a:pt x="2442847" y="111067"/>
                  <a:pt x="2442847" y="111067"/>
                  <a:pt x="2442847" y="111067"/>
                </a:cubicBezTo>
                <a:cubicBezTo>
                  <a:pt x="2458692" y="107100"/>
                  <a:pt x="2458692" y="107100"/>
                  <a:pt x="2458692" y="107100"/>
                </a:cubicBezTo>
                <a:cubicBezTo>
                  <a:pt x="2478499" y="115033"/>
                  <a:pt x="2478499" y="115033"/>
                  <a:pt x="2478499" y="115033"/>
                </a:cubicBezTo>
                <a:cubicBezTo>
                  <a:pt x="2482460" y="119000"/>
                  <a:pt x="2450769" y="103133"/>
                  <a:pt x="2482460" y="126933"/>
                </a:cubicBezTo>
                <a:cubicBezTo>
                  <a:pt x="2502267" y="119000"/>
                  <a:pt x="2502267" y="119000"/>
                  <a:pt x="2502267" y="119000"/>
                </a:cubicBezTo>
                <a:cubicBezTo>
                  <a:pt x="2502267" y="107100"/>
                  <a:pt x="2502267" y="107100"/>
                  <a:pt x="2502267" y="107100"/>
                </a:cubicBezTo>
                <a:cubicBezTo>
                  <a:pt x="2522073" y="107100"/>
                  <a:pt x="2522073" y="107100"/>
                  <a:pt x="2522073" y="107100"/>
                </a:cubicBezTo>
                <a:cubicBezTo>
                  <a:pt x="2526035" y="91233"/>
                  <a:pt x="2526035" y="91233"/>
                  <a:pt x="2526035" y="91233"/>
                </a:cubicBezTo>
                <a:cubicBezTo>
                  <a:pt x="2529996" y="99166"/>
                  <a:pt x="2529996" y="99166"/>
                  <a:pt x="2529996" y="99166"/>
                </a:cubicBezTo>
                <a:cubicBezTo>
                  <a:pt x="2529996" y="95200"/>
                  <a:pt x="2549803" y="99166"/>
                  <a:pt x="2553764" y="79333"/>
                </a:cubicBezTo>
                <a:cubicBezTo>
                  <a:pt x="2545841" y="75367"/>
                  <a:pt x="2545841" y="75367"/>
                  <a:pt x="2545841" y="75367"/>
                </a:cubicBezTo>
                <a:cubicBezTo>
                  <a:pt x="2565648" y="67433"/>
                  <a:pt x="2565648" y="67433"/>
                  <a:pt x="2565648" y="67433"/>
                </a:cubicBezTo>
                <a:cubicBezTo>
                  <a:pt x="2585455" y="75367"/>
                  <a:pt x="2585455" y="75367"/>
                  <a:pt x="2585455" y="75367"/>
                </a:cubicBezTo>
                <a:cubicBezTo>
                  <a:pt x="2597339" y="59500"/>
                  <a:pt x="2597339" y="59500"/>
                  <a:pt x="2597339" y="59500"/>
                </a:cubicBezTo>
                <a:cubicBezTo>
                  <a:pt x="2593377" y="55533"/>
                  <a:pt x="2593377" y="55533"/>
                  <a:pt x="2593377" y="55533"/>
                </a:cubicBezTo>
                <a:cubicBezTo>
                  <a:pt x="2565648" y="43633"/>
                  <a:pt x="2565648" y="43633"/>
                  <a:pt x="2565648" y="43633"/>
                </a:cubicBezTo>
                <a:cubicBezTo>
                  <a:pt x="2545841" y="43633"/>
                  <a:pt x="2545841" y="43633"/>
                  <a:pt x="2545841" y="43633"/>
                </a:cubicBezTo>
                <a:cubicBezTo>
                  <a:pt x="2533957" y="39667"/>
                  <a:pt x="2545841" y="63467"/>
                  <a:pt x="2529996" y="43633"/>
                </a:cubicBezTo>
                <a:cubicBezTo>
                  <a:pt x="2545841" y="31733"/>
                  <a:pt x="2545841" y="31733"/>
                  <a:pt x="2545841" y="31733"/>
                </a:cubicBezTo>
                <a:cubicBezTo>
                  <a:pt x="2621107" y="19833"/>
                  <a:pt x="2621107" y="19833"/>
                  <a:pt x="2621107" y="19833"/>
                </a:cubicBezTo>
                <a:cubicBezTo>
                  <a:pt x="2625068" y="11900"/>
                  <a:pt x="2625068" y="11900"/>
                  <a:pt x="2625068" y="11900"/>
                </a:cubicBezTo>
                <a:cubicBezTo>
                  <a:pt x="2621107" y="7933"/>
                  <a:pt x="2621107" y="7933"/>
                  <a:pt x="2621107" y="7933"/>
                </a:cubicBezTo>
                <a:cubicBezTo>
                  <a:pt x="2636952" y="15867"/>
                  <a:pt x="2636952" y="15867"/>
                  <a:pt x="2636952" y="15867"/>
                </a:cubicBezTo>
                <a:cubicBezTo>
                  <a:pt x="2636952" y="19833"/>
                  <a:pt x="2636952" y="19833"/>
                  <a:pt x="2636952" y="19833"/>
                </a:cubicBezTo>
                <a:cubicBezTo>
                  <a:pt x="2640913" y="23800"/>
                  <a:pt x="2640913" y="23800"/>
                  <a:pt x="2640913" y="23800"/>
                </a:cubicBezTo>
                <a:cubicBezTo>
                  <a:pt x="2652797" y="19833"/>
                  <a:pt x="2664681" y="23800"/>
                  <a:pt x="2672604" y="19833"/>
                </a:cubicBezTo>
                <a:cubicBezTo>
                  <a:pt x="2676565" y="31733"/>
                  <a:pt x="2676565" y="31733"/>
                  <a:pt x="2676565" y="31733"/>
                </a:cubicBezTo>
                <a:cubicBezTo>
                  <a:pt x="2672604" y="39667"/>
                  <a:pt x="2672604" y="39667"/>
                  <a:pt x="2672604" y="39667"/>
                </a:cubicBezTo>
                <a:cubicBezTo>
                  <a:pt x="2680526" y="51567"/>
                  <a:pt x="2680526" y="51567"/>
                  <a:pt x="2680526" y="51567"/>
                </a:cubicBezTo>
                <a:cubicBezTo>
                  <a:pt x="2684488" y="47600"/>
                  <a:pt x="2684488" y="47600"/>
                  <a:pt x="2684488" y="47600"/>
                </a:cubicBezTo>
                <a:cubicBezTo>
                  <a:pt x="2680526" y="55533"/>
                  <a:pt x="2680526" y="55533"/>
                  <a:pt x="2680526" y="55533"/>
                </a:cubicBezTo>
                <a:cubicBezTo>
                  <a:pt x="2652797" y="59500"/>
                  <a:pt x="2652797" y="59500"/>
                  <a:pt x="2652797" y="59500"/>
                </a:cubicBezTo>
                <a:cubicBezTo>
                  <a:pt x="2640913" y="75367"/>
                  <a:pt x="2640913" y="75367"/>
                  <a:pt x="2640913" y="75367"/>
                </a:cubicBezTo>
                <a:cubicBezTo>
                  <a:pt x="2664681" y="79333"/>
                  <a:pt x="2664681" y="79333"/>
                  <a:pt x="2664681" y="79333"/>
                </a:cubicBezTo>
                <a:cubicBezTo>
                  <a:pt x="2676565" y="67433"/>
                  <a:pt x="2676565" y="67433"/>
                  <a:pt x="2676565" y="67433"/>
                </a:cubicBezTo>
                <a:cubicBezTo>
                  <a:pt x="2775598" y="75367"/>
                  <a:pt x="2775598" y="75367"/>
                  <a:pt x="2775598" y="75367"/>
                </a:cubicBezTo>
                <a:cubicBezTo>
                  <a:pt x="2783521" y="63467"/>
                  <a:pt x="2791444" y="67433"/>
                  <a:pt x="2799366" y="71400"/>
                </a:cubicBezTo>
                <a:cubicBezTo>
                  <a:pt x="2799366" y="79333"/>
                  <a:pt x="2799366" y="79333"/>
                  <a:pt x="2799366" y="79333"/>
                </a:cubicBezTo>
                <a:cubicBezTo>
                  <a:pt x="2791444" y="75367"/>
                  <a:pt x="2791444" y="75367"/>
                  <a:pt x="2791444" y="75367"/>
                </a:cubicBezTo>
                <a:lnTo>
                  <a:pt x="2787483" y="79333"/>
                </a:lnTo>
                <a:lnTo>
                  <a:pt x="2787483" y="74313"/>
                </a:lnTo>
                <a:cubicBezTo>
                  <a:pt x="2785254" y="65946"/>
                  <a:pt x="2778569" y="79333"/>
                  <a:pt x="2787482" y="79333"/>
                </a:cubicBezTo>
                <a:lnTo>
                  <a:pt x="2787483" y="79333"/>
                </a:lnTo>
                <a:lnTo>
                  <a:pt x="2787482" y="91233"/>
                </a:lnTo>
                <a:cubicBezTo>
                  <a:pt x="2775598" y="91233"/>
                  <a:pt x="2775598" y="91233"/>
                  <a:pt x="2775598" y="91233"/>
                </a:cubicBezTo>
                <a:cubicBezTo>
                  <a:pt x="2775598" y="107100"/>
                  <a:pt x="2747869" y="111067"/>
                  <a:pt x="2728062" y="107100"/>
                </a:cubicBezTo>
                <a:cubicBezTo>
                  <a:pt x="2720140" y="107100"/>
                  <a:pt x="2779560" y="111067"/>
                  <a:pt x="2708256" y="111067"/>
                </a:cubicBezTo>
                <a:cubicBezTo>
                  <a:pt x="2704294" y="111067"/>
                  <a:pt x="2724101" y="99166"/>
                  <a:pt x="2700333" y="115033"/>
                </a:cubicBezTo>
                <a:cubicBezTo>
                  <a:pt x="2700333" y="119000"/>
                  <a:pt x="2700333" y="119000"/>
                  <a:pt x="2700333" y="119000"/>
                </a:cubicBezTo>
                <a:cubicBezTo>
                  <a:pt x="2708256" y="111067"/>
                  <a:pt x="2700333" y="107100"/>
                  <a:pt x="2716178" y="126933"/>
                </a:cubicBezTo>
                <a:cubicBezTo>
                  <a:pt x="2720140" y="130900"/>
                  <a:pt x="2720140" y="130900"/>
                  <a:pt x="2720140" y="130900"/>
                </a:cubicBezTo>
                <a:cubicBezTo>
                  <a:pt x="2728062" y="126933"/>
                  <a:pt x="2728062" y="126933"/>
                  <a:pt x="2728062" y="126933"/>
                </a:cubicBezTo>
                <a:cubicBezTo>
                  <a:pt x="2735985" y="115033"/>
                  <a:pt x="2743908" y="146766"/>
                  <a:pt x="2743908" y="115033"/>
                </a:cubicBezTo>
                <a:cubicBezTo>
                  <a:pt x="2775598" y="115033"/>
                  <a:pt x="2775598" y="115033"/>
                  <a:pt x="2775598" y="115033"/>
                </a:cubicBezTo>
                <a:cubicBezTo>
                  <a:pt x="2795405" y="107100"/>
                  <a:pt x="2795405" y="107100"/>
                  <a:pt x="2795405" y="107100"/>
                </a:cubicBezTo>
                <a:cubicBezTo>
                  <a:pt x="2787482" y="126933"/>
                  <a:pt x="2787482" y="126933"/>
                  <a:pt x="2787482" y="126933"/>
                </a:cubicBezTo>
                <a:cubicBezTo>
                  <a:pt x="2763714" y="126933"/>
                  <a:pt x="2763714" y="126933"/>
                  <a:pt x="2763714" y="126933"/>
                </a:cubicBezTo>
                <a:cubicBezTo>
                  <a:pt x="2759753" y="130900"/>
                  <a:pt x="2759753" y="130900"/>
                  <a:pt x="2759753" y="130900"/>
                </a:cubicBezTo>
                <a:cubicBezTo>
                  <a:pt x="2755792" y="126933"/>
                  <a:pt x="2755792" y="126933"/>
                  <a:pt x="2755792" y="126933"/>
                </a:cubicBezTo>
                <a:cubicBezTo>
                  <a:pt x="2743908" y="146766"/>
                  <a:pt x="2743908" y="146766"/>
                  <a:pt x="2743908" y="146766"/>
                </a:cubicBezTo>
                <a:cubicBezTo>
                  <a:pt x="2696372" y="170566"/>
                  <a:pt x="2696372" y="170566"/>
                  <a:pt x="2696372" y="170566"/>
                </a:cubicBezTo>
                <a:cubicBezTo>
                  <a:pt x="2696372" y="174533"/>
                  <a:pt x="2696372" y="174533"/>
                  <a:pt x="2696372" y="174533"/>
                </a:cubicBezTo>
                <a:cubicBezTo>
                  <a:pt x="2708256" y="162633"/>
                  <a:pt x="2720140" y="186433"/>
                  <a:pt x="2728062" y="166600"/>
                </a:cubicBezTo>
                <a:cubicBezTo>
                  <a:pt x="2751830" y="158666"/>
                  <a:pt x="2739946" y="162633"/>
                  <a:pt x="2763714" y="170566"/>
                </a:cubicBezTo>
                <a:cubicBezTo>
                  <a:pt x="2767676" y="158666"/>
                  <a:pt x="2767676" y="158666"/>
                  <a:pt x="2767676" y="158666"/>
                </a:cubicBezTo>
                <a:cubicBezTo>
                  <a:pt x="2775598" y="162633"/>
                  <a:pt x="2787482" y="166600"/>
                  <a:pt x="2791444" y="150733"/>
                </a:cubicBezTo>
                <a:cubicBezTo>
                  <a:pt x="2799366" y="150733"/>
                  <a:pt x="2807289" y="150733"/>
                  <a:pt x="2811250" y="146766"/>
                </a:cubicBezTo>
                <a:cubicBezTo>
                  <a:pt x="2815212" y="162633"/>
                  <a:pt x="2815212" y="162633"/>
                  <a:pt x="2815212" y="162633"/>
                </a:cubicBezTo>
                <a:cubicBezTo>
                  <a:pt x="2838980" y="154700"/>
                  <a:pt x="2838980" y="154700"/>
                  <a:pt x="2838980" y="154700"/>
                </a:cubicBezTo>
                <a:cubicBezTo>
                  <a:pt x="2854825" y="162633"/>
                  <a:pt x="2854825" y="162633"/>
                  <a:pt x="2854825" y="162633"/>
                </a:cubicBezTo>
                <a:cubicBezTo>
                  <a:pt x="2862748" y="162633"/>
                  <a:pt x="2862748" y="162633"/>
                  <a:pt x="2862748" y="162633"/>
                </a:cubicBezTo>
                <a:cubicBezTo>
                  <a:pt x="2874632" y="142800"/>
                  <a:pt x="2874632" y="142800"/>
                  <a:pt x="2874632" y="142800"/>
                </a:cubicBezTo>
                <a:cubicBezTo>
                  <a:pt x="2878593" y="150733"/>
                  <a:pt x="2882554" y="138833"/>
                  <a:pt x="2886516" y="146766"/>
                </a:cubicBezTo>
                <a:cubicBezTo>
                  <a:pt x="2882554" y="134866"/>
                  <a:pt x="2882554" y="134866"/>
                  <a:pt x="2882554" y="134866"/>
                </a:cubicBezTo>
                <a:cubicBezTo>
                  <a:pt x="2886516" y="138833"/>
                  <a:pt x="2886516" y="138833"/>
                  <a:pt x="2886516" y="138833"/>
                </a:cubicBezTo>
                <a:cubicBezTo>
                  <a:pt x="2890477" y="136850"/>
                  <a:pt x="2891963" y="137098"/>
                  <a:pt x="2892272" y="138151"/>
                </a:cubicBezTo>
                <a:lnTo>
                  <a:pt x="2891201" y="141572"/>
                </a:lnTo>
                <a:lnTo>
                  <a:pt x="2890415" y="142738"/>
                </a:lnTo>
                <a:cubicBezTo>
                  <a:pt x="2889611" y="144163"/>
                  <a:pt x="2890230" y="143543"/>
                  <a:pt x="2890972" y="142304"/>
                </a:cubicBezTo>
                <a:lnTo>
                  <a:pt x="2891201" y="141572"/>
                </a:lnTo>
                <a:lnTo>
                  <a:pt x="2898400" y="130900"/>
                </a:lnTo>
                <a:cubicBezTo>
                  <a:pt x="2878593" y="119000"/>
                  <a:pt x="2878593" y="119000"/>
                  <a:pt x="2878593" y="119000"/>
                </a:cubicBezTo>
                <a:cubicBezTo>
                  <a:pt x="2862748" y="122966"/>
                  <a:pt x="2862748" y="122966"/>
                  <a:pt x="2862748" y="122966"/>
                </a:cubicBezTo>
                <a:cubicBezTo>
                  <a:pt x="2862748" y="115033"/>
                  <a:pt x="2862748" y="115033"/>
                  <a:pt x="2862748" y="115033"/>
                </a:cubicBezTo>
                <a:cubicBezTo>
                  <a:pt x="2862748" y="107100"/>
                  <a:pt x="2862748" y="107100"/>
                  <a:pt x="2862748" y="107100"/>
                </a:cubicBezTo>
                <a:cubicBezTo>
                  <a:pt x="2854825" y="103133"/>
                  <a:pt x="2854825" y="103133"/>
                  <a:pt x="2854825" y="103133"/>
                </a:cubicBezTo>
                <a:cubicBezTo>
                  <a:pt x="2850864" y="99166"/>
                  <a:pt x="2838980" y="115033"/>
                  <a:pt x="2838980" y="95200"/>
                </a:cubicBezTo>
                <a:cubicBezTo>
                  <a:pt x="2838980" y="95200"/>
                  <a:pt x="2831057" y="103133"/>
                  <a:pt x="2842941" y="91233"/>
                </a:cubicBezTo>
                <a:cubicBezTo>
                  <a:pt x="2862748" y="103133"/>
                  <a:pt x="2862748" y="103133"/>
                  <a:pt x="2862748" y="103133"/>
                </a:cubicBezTo>
                <a:cubicBezTo>
                  <a:pt x="2870670" y="103133"/>
                  <a:pt x="2870670" y="103133"/>
                  <a:pt x="2870670" y="103133"/>
                </a:cubicBezTo>
                <a:cubicBezTo>
                  <a:pt x="2870670" y="95200"/>
                  <a:pt x="2870670" y="95200"/>
                  <a:pt x="2870670" y="95200"/>
                </a:cubicBezTo>
                <a:cubicBezTo>
                  <a:pt x="2862748" y="87266"/>
                  <a:pt x="2862748" y="87266"/>
                  <a:pt x="2862748" y="87266"/>
                </a:cubicBezTo>
                <a:cubicBezTo>
                  <a:pt x="2838980" y="87266"/>
                  <a:pt x="2838980" y="87266"/>
                  <a:pt x="2838980" y="87266"/>
                </a:cubicBezTo>
                <a:cubicBezTo>
                  <a:pt x="2827096" y="99166"/>
                  <a:pt x="2827096" y="99166"/>
                  <a:pt x="2827096" y="99166"/>
                </a:cubicBezTo>
                <a:cubicBezTo>
                  <a:pt x="2815212" y="99166"/>
                  <a:pt x="2815212" y="99166"/>
                  <a:pt x="2815212" y="99166"/>
                </a:cubicBezTo>
                <a:cubicBezTo>
                  <a:pt x="2803328" y="103133"/>
                  <a:pt x="2803328" y="103133"/>
                  <a:pt x="2803328" y="103133"/>
                </a:cubicBezTo>
                <a:cubicBezTo>
                  <a:pt x="2791444" y="95200"/>
                  <a:pt x="2791444" y="95200"/>
                  <a:pt x="2791444" y="95200"/>
                </a:cubicBezTo>
                <a:cubicBezTo>
                  <a:pt x="2803328" y="91233"/>
                  <a:pt x="2803328" y="91233"/>
                  <a:pt x="2803328" y="91233"/>
                </a:cubicBezTo>
                <a:cubicBezTo>
                  <a:pt x="2799366" y="87266"/>
                  <a:pt x="2807289" y="111067"/>
                  <a:pt x="2827096" y="83300"/>
                </a:cubicBezTo>
                <a:cubicBezTo>
                  <a:pt x="2827096" y="79333"/>
                  <a:pt x="2827096" y="79333"/>
                  <a:pt x="2827096" y="79333"/>
                </a:cubicBezTo>
                <a:cubicBezTo>
                  <a:pt x="2811250" y="79333"/>
                  <a:pt x="2811250" y="79333"/>
                  <a:pt x="2811250" y="79333"/>
                </a:cubicBezTo>
                <a:cubicBezTo>
                  <a:pt x="2807289" y="75367"/>
                  <a:pt x="2807289" y="75367"/>
                  <a:pt x="2807289" y="75367"/>
                </a:cubicBezTo>
                <a:cubicBezTo>
                  <a:pt x="2811250" y="71400"/>
                  <a:pt x="2811250" y="71400"/>
                  <a:pt x="2811250" y="71400"/>
                </a:cubicBezTo>
                <a:cubicBezTo>
                  <a:pt x="2846902" y="75367"/>
                  <a:pt x="2846902" y="75367"/>
                  <a:pt x="2846902" y="75367"/>
                </a:cubicBezTo>
                <a:cubicBezTo>
                  <a:pt x="2858786" y="83300"/>
                  <a:pt x="2850864" y="63467"/>
                  <a:pt x="2866709" y="63467"/>
                </a:cubicBezTo>
                <a:cubicBezTo>
                  <a:pt x="2866709" y="79333"/>
                  <a:pt x="2866709" y="79333"/>
                  <a:pt x="2866709" y="79333"/>
                </a:cubicBezTo>
                <a:cubicBezTo>
                  <a:pt x="2894438" y="67433"/>
                  <a:pt x="2894438" y="67433"/>
                  <a:pt x="2894438" y="67433"/>
                </a:cubicBezTo>
                <a:cubicBezTo>
                  <a:pt x="2922168" y="71400"/>
                  <a:pt x="2922168" y="71400"/>
                  <a:pt x="2922168" y="71400"/>
                </a:cubicBezTo>
                <a:cubicBezTo>
                  <a:pt x="2926129" y="79333"/>
                  <a:pt x="2926129" y="79333"/>
                  <a:pt x="2926129" y="79333"/>
                </a:cubicBezTo>
                <a:cubicBezTo>
                  <a:pt x="2941974" y="71400"/>
                  <a:pt x="2941974" y="71400"/>
                  <a:pt x="2941974" y="71400"/>
                </a:cubicBezTo>
                <a:cubicBezTo>
                  <a:pt x="2953858" y="63467"/>
                  <a:pt x="2953858" y="63467"/>
                  <a:pt x="2953858" y="63467"/>
                </a:cubicBezTo>
                <a:cubicBezTo>
                  <a:pt x="2941974" y="79333"/>
                  <a:pt x="2941974" y="79333"/>
                  <a:pt x="2941974" y="79333"/>
                </a:cubicBezTo>
                <a:cubicBezTo>
                  <a:pt x="2938013" y="91233"/>
                  <a:pt x="2938013" y="91233"/>
                  <a:pt x="2938013" y="91233"/>
                </a:cubicBezTo>
                <a:cubicBezTo>
                  <a:pt x="2941974" y="95200"/>
                  <a:pt x="2941974" y="95200"/>
                  <a:pt x="2941974" y="95200"/>
                </a:cubicBezTo>
                <a:cubicBezTo>
                  <a:pt x="2918206" y="103133"/>
                  <a:pt x="2918206" y="103133"/>
                  <a:pt x="2918206" y="103133"/>
                </a:cubicBezTo>
                <a:lnTo>
                  <a:pt x="2923532" y="105799"/>
                </a:lnTo>
                <a:lnTo>
                  <a:pt x="2898400" y="111067"/>
                </a:lnTo>
                <a:cubicBezTo>
                  <a:pt x="2902361" y="130900"/>
                  <a:pt x="2902361" y="130900"/>
                  <a:pt x="2902361" y="130900"/>
                </a:cubicBezTo>
                <a:cubicBezTo>
                  <a:pt x="2910284" y="134866"/>
                  <a:pt x="2910284" y="134866"/>
                  <a:pt x="2910284" y="134866"/>
                </a:cubicBezTo>
                <a:cubicBezTo>
                  <a:pt x="2910284" y="130900"/>
                  <a:pt x="2914245" y="138833"/>
                  <a:pt x="2914245" y="130900"/>
                </a:cubicBezTo>
                <a:cubicBezTo>
                  <a:pt x="2914245" y="138833"/>
                  <a:pt x="2914245" y="138833"/>
                  <a:pt x="2914245" y="138833"/>
                </a:cubicBezTo>
                <a:cubicBezTo>
                  <a:pt x="2894438" y="130900"/>
                  <a:pt x="2906322" y="150733"/>
                  <a:pt x="2894438" y="150733"/>
                </a:cubicBezTo>
                <a:cubicBezTo>
                  <a:pt x="2890477" y="150733"/>
                  <a:pt x="2890477" y="150733"/>
                  <a:pt x="2890477" y="150733"/>
                </a:cubicBezTo>
                <a:cubicBezTo>
                  <a:pt x="2882554" y="154700"/>
                  <a:pt x="2882554" y="154700"/>
                  <a:pt x="2882554" y="154700"/>
                </a:cubicBezTo>
                <a:cubicBezTo>
                  <a:pt x="2886516" y="158666"/>
                  <a:pt x="2886516" y="158666"/>
                  <a:pt x="2886516" y="158666"/>
                </a:cubicBezTo>
                <a:cubicBezTo>
                  <a:pt x="2870670" y="170566"/>
                  <a:pt x="2870670" y="170566"/>
                  <a:pt x="2870670" y="170566"/>
                </a:cubicBezTo>
                <a:cubicBezTo>
                  <a:pt x="2870670" y="174533"/>
                  <a:pt x="2870670" y="174533"/>
                  <a:pt x="2870670" y="174533"/>
                </a:cubicBezTo>
                <a:cubicBezTo>
                  <a:pt x="2854825" y="170566"/>
                  <a:pt x="2854825" y="170566"/>
                  <a:pt x="2854825" y="170566"/>
                </a:cubicBezTo>
                <a:cubicBezTo>
                  <a:pt x="2846902" y="186433"/>
                  <a:pt x="2846902" y="186433"/>
                  <a:pt x="2846902" y="186433"/>
                </a:cubicBezTo>
                <a:cubicBezTo>
                  <a:pt x="2831057" y="186433"/>
                  <a:pt x="2831057" y="186433"/>
                  <a:pt x="2831057" y="186433"/>
                </a:cubicBezTo>
                <a:cubicBezTo>
                  <a:pt x="2858786" y="190400"/>
                  <a:pt x="2858786" y="190400"/>
                  <a:pt x="2858786" y="190400"/>
                </a:cubicBezTo>
                <a:cubicBezTo>
                  <a:pt x="2858786" y="196350"/>
                  <a:pt x="2858786" y="199324"/>
                  <a:pt x="2858786" y="200812"/>
                </a:cubicBezTo>
                <a:lnTo>
                  <a:pt x="2858786" y="201308"/>
                </a:lnTo>
                <a:lnTo>
                  <a:pt x="2855815" y="201308"/>
                </a:lnTo>
                <a:lnTo>
                  <a:pt x="2848388" y="198829"/>
                </a:lnTo>
                <a:cubicBezTo>
                  <a:pt x="2846902" y="198333"/>
                  <a:pt x="2846902" y="198333"/>
                  <a:pt x="2846902" y="198333"/>
                </a:cubicBezTo>
                <a:cubicBezTo>
                  <a:pt x="2843931" y="200316"/>
                  <a:pt x="2845912" y="201060"/>
                  <a:pt x="2849316" y="201308"/>
                </a:cubicBezTo>
                <a:lnTo>
                  <a:pt x="2855815" y="201308"/>
                </a:lnTo>
                <a:lnTo>
                  <a:pt x="2858786" y="202299"/>
                </a:lnTo>
                <a:lnTo>
                  <a:pt x="2858786" y="201308"/>
                </a:lnTo>
                <a:lnTo>
                  <a:pt x="2860272" y="201308"/>
                </a:lnTo>
                <a:cubicBezTo>
                  <a:pt x="2865719" y="201308"/>
                  <a:pt x="2862748" y="202299"/>
                  <a:pt x="2823134" y="210233"/>
                </a:cubicBezTo>
                <a:cubicBezTo>
                  <a:pt x="2838980" y="214199"/>
                  <a:pt x="2838980" y="214199"/>
                  <a:pt x="2838980" y="214199"/>
                </a:cubicBezTo>
                <a:cubicBezTo>
                  <a:pt x="2823134" y="218166"/>
                  <a:pt x="2823134" y="218166"/>
                  <a:pt x="2823134" y="218166"/>
                </a:cubicBezTo>
                <a:cubicBezTo>
                  <a:pt x="2822144" y="221141"/>
                  <a:pt x="2823382" y="221885"/>
                  <a:pt x="2825177" y="221699"/>
                </a:cubicBezTo>
                <a:lnTo>
                  <a:pt x="2827625" y="220769"/>
                </a:lnTo>
                <a:lnTo>
                  <a:pt x="2814423" y="228265"/>
                </a:lnTo>
                <a:lnTo>
                  <a:pt x="2807928" y="226997"/>
                </a:lnTo>
                <a:lnTo>
                  <a:pt x="2808341" y="226657"/>
                </a:lnTo>
                <a:cubicBezTo>
                  <a:pt x="2812241" y="223124"/>
                  <a:pt x="2803328" y="229074"/>
                  <a:pt x="2803328" y="226099"/>
                </a:cubicBezTo>
                <a:lnTo>
                  <a:pt x="2807928" y="226997"/>
                </a:lnTo>
                <a:lnTo>
                  <a:pt x="2799366" y="234033"/>
                </a:lnTo>
                <a:cubicBezTo>
                  <a:pt x="2831057" y="234033"/>
                  <a:pt x="2831057" y="234033"/>
                  <a:pt x="2831057" y="234033"/>
                </a:cubicBezTo>
                <a:cubicBezTo>
                  <a:pt x="2811250" y="249899"/>
                  <a:pt x="2811250" y="249899"/>
                  <a:pt x="2811250" y="249899"/>
                </a:cubicBezTo>
                <a:cubicBezTo>
                  <a:pt x="2811250" y="257833"/>
                  <a:pt x="2811250" y="257833"/>
                  <a:pt x="2811250" y="257833"/>
                </a:cubicBezTo>
                <a:cubicBezTo>
                  <a:pt x="2858786" y="253866"/>
                  <a:pt x="2858786" y="253866"/>
                  <a:pt x="2858786" y="253866"/>
                </a:cubicBezTo>
                <a:cubicBezTo>
                  <a:pt x="2878593" y="261799"/>
                  <a:pt x="2878593" y="261799"/>
                  <a:pt x="2878593" y="261799"/>
                </a:cubicBezTo>
                <a:cubicBezTo>
                  <a:pt x="2862748" y="265766"/>
                  <a:pt x="2862748" y="265766"/>
                  <a:pt x="2862748" y="265766"/>
                </a:cubicBezTo>
                <a:lnTo>
                  <a:pt x="2864729" y="269733"/>
                </a:lnTo>
                <a:lnTo>
                  <a:pt x="2852349" y="269733"/>
                </a:lnTo>
                <a:cubicBezTo>
                  <a:pt x="2838980" y="269733"/>
                  <a:pt x="2838980" y="269733"/>
                  <a:pt x="2838980" y="269733"/>
                </a:cubicBezTo>
                <a:cubicBezTo>
                  <a:pt x="2846902" y="277666"/>
                  <a:pt x="2846902" y="277666"/>
                  <a:pt x="2846902" y="277666"/>
                </a:cubicBezTo>
                <a:cubicBezTo>
                  <a:pt x="2842941" y="281633"/>
                  <a:pt x="2842941" y="281633"/>
                  <a:pt x="2842941" y="281633"/>
                </a:cubicBezTo>
                <a:cubicBezTo>
                  <a:pt x="2831057" y="265766"/>
                  <a:pt x="2831057" y="265766"/>
                  <a:pt x="2831057" y="265766"/>
                </a:cubicBezTo>
                <a:cubicBezTo>
                  <a:pt x="2799366" y="269733"/>
                  <a:pt x="2799366" y="269733"/>
                  <a:pt x="2799366" y="269733"/>
                </a:cubicBezTo>
                <a:cubicBezTo>
                  <a:pt x="2799366" y="281633"/>
                  <a:pt x="2799366" y="281633"/>
                  <a:pt x="2799366" y="281633"/>
                </a:cubicBezTo>
                <a:cubicBezTo>
                  <a:pt x="2787482" y="281633"/>
                  <a:pt x="2787482" y="281633"/>
                  <a:pt x="2787482" y="281633"/>
                </a:cubicBezTo>
                <a:cubicBezTo>
                  <a:pt x="2787482" y="281633"/>
                  <a:pt x="2779560" y="277666"/>
                  <a:pt x="2787482" y="273699"/>
                </a:cubicBezTo>
                <a:cubicBezTo>
                  <a:pt x="2755792" y="285599"/>
                  <a:pt x="2755792" y="285599"/>
                  <a:pt x="2755792" y="285599"/>
                </a:cubicBezTo>
                <a:cubicBezTo>
                  <a:pt x="2755792" y="289566"/>
                  <a:pt x="2755792" y="289566"/>
                  <a:pt x="2755792" y="289566"/>
                </a:cubicBezTo>
                <a:cubicBezTo>
                  <a:pt x="2773618" y="287583"/>
                  <a:pt x="2767676" y="292541"/>
                  <a:pt x="2764210" y="296508"/>
                </a:cubicBezTo>
                <a:lnTo>
                  <a:pt x="2764152" y="300419"/>
                </a:lnTo>
                <a:lnTo>
                  <a:pt x="2759753" y="300970"/>
                </a:lnTo>
                <a:cubicBezTo>
                  <a:pt x="2755792" y="301466"/>
                  <a:pt x="2755792" y="301466"/>
                  <a:pt x="2755792" y="301466"/>
                </a:cubicBezTo>
                <a:lnTo>
                  <a:pt x="2761734" y="310391"/>
                </a:lnTo>
                <a:lnTo>
                  <a:pt x="2760744" y="310019"/>
                </a:lnTo>
                <a:cubicBezTo>
                  <a:pt x="2757277" y="308903"/>
                  <a:pt x="2749850" y="306424"/>
                  <a:pt x="2735985" y="301466"/>
                </a:cubicBezTo>
                <a:lnTo>
                  <a:pt x="2735985" y="311121"/>
                </a:lnTo>
                <a:lnTo>
                  <a:pt x="2725092" y="308346"/>
                </a:lnTo>
                <a:cubicBezTo>
                  <a:pt x="2720388" y="306672"/>
                  <a:pt x="2717169" y="304441"/>
                  <a:pt x="2720140" y="301466"/>
                </a:cubicBezTo>
                <a:cubicBezTo>
                  <a:pt x="2720140" y="301466"/>
                  <a:pt x="2720140" y="301466"/>
                  <a:pt x="2721130" y="303449"/>
                </a:cubicBezTo>
                <a:lnTo>
                  <a:pt x="2726021" y="313245"/>
                </a:lnTo>
                <a:lnTo>
                  <a:pt x="2714724" y="313343"/>
                </a:lnTo>
                <a:cubicBezTo>
                  <a:pt x="2706089" y="313366"/>
                  <a:pt x="2694886" y="313366"/>
                  <a:pt x="2680526" y="313366"/>
                </a:cubicBezTo>
                <a:cubicBezTo>
                  <a:pt x="2672604" y="317332"/>
                  <a:pt x="2684488" y="325266"/>
                  <a:pt x="2684488" y="329232"/>
                </a:cubicBezTo>
                <a:cubicBezTo>
                  <a:pt x="2688449" y="325266"/>
                  <a:pt x="2692410" y="333199"/>
                  <a:pt x="2672604" y="333199"/>
                </a:cubicBezTo>
                <a:cubicBezTo>
                  <a:pt x="2672604" y="337166"/>
                  <a:pt x="2672604" y="337166"/>
                  <a:pt x="2672604" y="337166"/>
                </a:cubicBezTo>
                <a:cubicBezTo>
                  <a:pt x="2680526" y="349066"/>
                  <a:pt x="2692410" y="345099"/>
                  <a:pt x="2716178" y="321299"/>
                </a:cubicBezTo>
                <a:cubicBezTo>
                  <a:pt x="2720140" y="321299"/>
                  <a:pt x="2720140" y="321299"/>
                  <a:pt x="2720140" y="321299"/>
                </a:cubicBezTo>
                <a:cubicBezTo>
                  <a:pt x="2716178" y="329232"/>
                  <a:pt x="2716178" y="329232"/>
                  <a:pt x="2716178" y="329232"/>
                </a:cubicBezTo>
                <a:cubicBezTo>
                  <a:pt x="2728062" y="337166"/>
                  <a:pt x="2728062" y="337166"/>
                  <a:pt x="2728062" y="337166"/>
                </a:cubicBezTo>
                <a:cubicBezTo>
                  <a:pt x="2739946" y="333199"/>
                  <a:pt x="2739946" y="333199"/>
                  <a:pt x="2739946" y="333199"/>
                </a:cubicBezTo>
                <a:cubicBezTo>
                  <a:pt x="2747869" y="325266"/>
                  <a:pt x="2747869" y="325266"/>
                  <a:pt x="2747869" y="325266"/>
                </a:cubicBezTo>
                <a:cubicBezTo>
                  <a:pt x="2755792" y="333199"/>
                  <a:pt x="2755792" y="333199"/>
                  <a:pt x="2755792" y="333199"/>
                </a:cubicBezTo>
                <a:cubicBezTo>
                  <a:pt x="2765695" y="331216"/>
                  <a:pt x="2770647" y="330224"/>
                  <a:pt x="2773123" y="329728"/>
                </a:cubicBezTo>
                <a:lnTo>
                  <a:pt x="2773367" y="329679"/>
                </a:lnTo>
                <a:lnTo>
                  <a:pt x="2772628" y="332703"/>
                </a:lnTo>
                <a:cubicBezTo>
                  <a:pt x="2772628" y="333447"/>
                  <a:pt x="2772875" y="333571"/>
                  <a:pt x="2773370" y="332022"/>
                </a:cubicBezTo>
                <a:lnTo>
                  <a:pt x="2773878" y="329577"/>
                </a:lnTo>
                <a:lnTo>
                  <a:pt x="2775598" y="329232"/>
                </a:lnTo>
                <a:lnTo>
                  <a:pt x="2773880" y="329567"/>
                </a:lnTo>
                <a:lnTo>
                  <a:pt x="2775598" y="321299"/>
                </a:lnTo>
                <a:cubicBezTo>
                  <a:pt x="2799366" y="321299"/>
                  <a:pt x="2799366" y="321299"/>
                  <a:pt x="2799366" y="321299"/>
                </a:cubicBezTo>
                <a:cubicBezTo>
                  <a:pt x="2821154" y="311383"/>
                  <a:pt x="2832048" y="306424"/>
                  <a:pt x="2837494" y="303945"/>
                </a:cubicBezTo>
                <a:lnTo>
                  <a:pt x="2838665" y="303412"/>
                </a:lnTo>
                <a:lnTo>
                  <a:pt x="2837371" y="307602"/>
                </a:lnTo>
                <a:cubicBezTo>
                  <a:pt x="2834771" y="315597"/>
                  <a:pt x="2839970" y="298491"/>
                  <a:pt x="2842941" y="301466"/>
                </a:cubicBezTo>
                <a:lnTo>
                  <a:pt x="2838665" y="303412"/>
                </a:lnTo>
                <a:lnTo>
                  <a:pt x="2842941" y="289566"/>
                </a:lnTo>
                <a:cubicBezTo>
                  <a:pt x="2866709" y="297499"/>
                  <a:pt x="2866709" y="297499"/>
                  <a:pt x="2866709" y="297499"/>
                </a:cubicBezTo>
                <a:cubicBezTo>
                  <a:pt x="2882554" y="285599"/>
                  <a:pt x="2882554" y="285599"/>
                  <a:pt x="2882554" y="285599"/>
                </a:cubicBezTo>
                <a:cubicBezTo>
                  <a:pt x="2882554" y="289566"/>
                  <a:pt x="2882554" y="289566"/>
                  <a:pt x="2882554" y="289566"/>
                </a:cubicBezTo>
                <a:cubicBezTo>
                  <a:pt x="2886516" y="285599"/>
                  <a:pt x="2886516" y="285599"/>
                  <a:pt x="2886516" y="285599"/>
                </a:cubicBezTo>
                <a:cubicBezTo>
                  <a:pt x="2882554" y="269733"/>
                  <a:pt x="2882554" y="269733"/>
                  <a:pt x="2882554" y="269733"/>
                </a:cubicBezTo>
                <a:cubicBezTo>
                  <a:pt x="2894438" y="269733"/>
                  <a:pt x="2894438" y="269733"/>
                  <a:pt x="2894438" y="269733"/>
                </a:cubicBezTo>
                <a:cubicBezTo>
                  <a:pt x="2898400" y="269733"/>
                  <a:pt x="2898400" y="269733"/>
                  <a:pt x="2898400" y="269733"/>
                </a:cubicBezTo>
                <a:cubicBezTo>
                  <a:pt x="2894438" y="277666"/>
                  <a:pt x="2894438" y="277666"/>
                  <a:pt x="2894438" y="277666"/>
                </a:cubicBezTo>
                <a:cubicBezTo>
                  <a:pt x="2914245" y="277666"/>
                  <a:pt x="2866709" y="285599"/>
                  <a:pt x="2918206" y="285599"/>
                </a:cubicBezTo>
                <a:cubicBezTo>
                  <a:pt x="2922168" y="289566"/>
                  <a:pt x="2922168" y="289566"/>
                  <a:pt x="2922168" y="289566"/>
                </a:cubicBezTo>
                <a:cubicBezTo>
                  <a:pt x="2938013" y="285599"/>
                  <a:pt x="2938013" y="285599"/>
                  <a:pt x="2938013" y="285599"/>
                </a:cubicBezTo>
                <a:cubicBezTo>
                  <a:pt x="2957820" y="269733"/>
                  <a:pt x="2957820" y="269733"/>
                  <a:pt x="2957820" y="269733"/>
                </a:cubicBezTo>
                <a:cubicBezTo>
                  <a:pt x="2965742" y="269733"/>
                  <a:pt x="2965742" y="269733"/>
                  <a:pt x="2965742" y="269733"/>
                </a:cubicBezTo>
                <a:cubicBezTo>
                  <a:pt x="2973665" y="261799"/>
                  <a:pt x="2973665" y="261799"/>
                  <a:pt x="2973665" y="261799"/>
                </a:cubicBezTo>
                <a:cubicBezTo>
                  <a:pt x="2993472" y="269733"/>
                  <a:pt x="2993472" y="269733"/>
                  <a:pt x="2993472" y="269733"/>
                </a:cubicBezTo>
                <a:cubicBezTo>
                  <a:pt x="3005356" y="269733"/>
                  <a:pt x="3005356" y="269733"/>
                  <a:pt x="3005356" y="269733"/>
                </a:cubicBezTo>
                <a:cubicBezTo>
                  <a:pt x="3021201" y="253866"/>
                  <a:pt x="3021201" y="253866"/>
                  <a:pt x="3021201" y="253866"/>
                </a:cubicBezTo>
                <a:cubicBezTo>
                  <a:pt x="3021201" y="249899"/>
                  <a:pt x="3021201" y="249899"/>
                  <a:pt x="3021201" y="249899"/>
                </a:cubicBezTo>
                <a:cubicBezTo>
                  <a:pt x="3033085" y="245933"/>
                  <a:pt x="3033085" y="245933"/>
                  <a:pt x="3033085" y="245933"/>
                </a:cubicBezTo>
                <a:lnTo>
                  <a:pt x="3034204" y="246622"/>
                </a:lnTo>
                <a:lnTo>
                  <a:pt x="3036428" y="250395"/>
                </a:lnTo>
                <a:cubicBezTo>
                  <a:pt x="3038656" y="253866"/>
                  <a:pt x="3036428" y="249404"/>
                  <a:pt x="3034695" y="246924"/>
                </a:cubicBezTo>
                <a:lnTo>
                  <a:pt x="3034204" y="246622"/>
                </a:lnTo>
                <a:lnTo>
                  <a:pt x="3029124" y="237999"/>
                </a:lnTo>
                <a:cubicBezTo>
                  <a:pt x="3041008" y="234033"/>
                  <a:pt x="3041008" y="234033"/>
                  <a:pt x="3041008" y="234033"/>
                </a:cubicBezTo>
                <a:cubicBezTo>
                  <a:pt x="3060815" y="218166"/>
                  <a:pt x="3060815" y="218166"/>
                  <a:pt x="3060815" y="218166"/>
                </a:cubicBezTo>
                <a:cubicBezTo>
                  <a:pt x="3080621" y="214199"/>
                  <a:pt x="3080621" y="214199"/>
                  <a:pt x="3080621" y="214199"/>
                </a:cubicBezTo>
                <a:cubicBezTo>
                  <a:pt x="3088544" y="198333"/>
                  <a:pt x="3088544" y="198333"/>
                  <a:pt x="3088544" y="198333"/>
                </a:cubicBezTo>
                <a:cubicBezTo>
                  <a:pt x="3096467" y="190400"/>
                  <a:pt x="3092505" y="202299"/>
                  <a:pt x="3100428" y="194366"/>
                </a:cubicBezTo>
                <a:lnTo>
                  <a:pt x="3100428" y="204779"/>
                </a:lnTo>
                <a:lnTo>
                  <a:pt x="3098200" y="205212"/>
                </a:lnTo>
                <a:cubicBezTo>
                  <a:pt x="3096466" y="206514"/>
                  <a:pt x="3093495" y="209241"/>
                  <a:pt x="3088544" y="214199"/>
                </a:cubicBezTo>
                <a:cubicBezTo>
                  <a:pt x="3104389" y="222133"/>
                  <a:pt x="3104389" y="222133"/>
                  <a:pt x="3104389" y="222133"/>
                </a:cubicBezTo>
                <a:cubicBezTo>
                  <a:pt x="3124196" y="214199"/>
                  <a:pt x="3124196" y="214199"/>
                  <a:pt x="3124196" y="214199"/>
                </a:cubicBezTo>
                <a:cubicBezTo>
                  <a:pt x="3120235" y="218166"/>
                  <a:pt x="3120235" y="218166"/>
                  <a:pt x="3120235" y="218166"/>
                </a:cubicBezTo>
                <a:cubicBezTo>
                  <a:pt x="3136080" y="237999"/>
                  <a:pt x="3136080" y="237999"/>
                  <a:pt x="3136080" y="237999"/>
                </a:cubicBezTo>
                <a:cubicBezTo>
                  <a:pt x="3140041" y="245933"/>
                  <a:pt x="3155887" y="222133"/>
                  <a:pt x="3151925" y="245933"/>
                </a:cubicBezTo>
                <a:cubicBezTo>
                  <a:pt x="3155887" y="241966"/>
                  <a:pt x="3155887" y="241966"/>
                  <a:pt x="3155887" y="241966"/>
                </a:cubicBezTo>
                <a:cubicBezTo>
                  <a:pt x="3163809" y="249899"/>
                  <a:pt x="3163809" y="249899"/>
                  <a:pt x="3163809" y="249899"/>
                </a:cubicBezTo>
                <a:cubicBezTo>
                  <a:pt x="3175693" y="237999"/>
                  <a:pt x="3175693" y="237999"/>
                  <a:pt x="3175693" y="237999"/>
                </a:cubicBezTo>
                <a:cubicBezTo>
                  <a:pt x="3175693" y="222133"/>
                  <a:pt x="3175693" y="222133"/>
                  <a:pt x="3175693" y="222133"/>
                </a:cubicBezTo>
                <a:cubicBezTo>
                  <a:pt x="3159848" y="222133"/>
                  <a:pt x="3159848" y="222133"/>
                  <a:pt x="3159848" y="222133"/>
                </a:cubicBezTo>
                <a:cubicBezTo>
                  <a:pt x="3167771" y="214199"/>
                  <a:pt x="3167771" y="214199"/>
                  <a:pt x="3167771" y="214199"/>
                </a:cubicBezTo>
                <a:cubicBezTo>
                  <a:pt x="3140041" y="210233"/>
                  <a:pt x="3140041" y="210233"/>
                  <a:pt x="3140041" y="210233"/>
                </a:cubicBezTo>
                <a:cubicBezTo>
                  <a:pt x="3136080" y="206266"/>
                  <a:pt x="3136080" y="206266"/>
                  <a:pt x="3136080" y="206266"/>
                </a:cubicBezTo>
                <a:cubicBezTo>
                  <a:pt x="3136080" y="198333"/>
                  <a:pt x="3136080" y="198333"/>
                  <a:pt x="3136080" y="198333"/>
                </a:cubicBezTo>
                <a:cubicBezTo>
                  <a:pt x="3155887" y="190400"/>
                  <a:pt x="3155887" y="190400"/>
                  <a:pt x="3155887" y="190400"/>
                </a:cubicBezTo>
                <a:lnTo>
                  <a:pt x="3158189" y="185789"/>
                </a:lnTo>
                <a:lnTo>
                  <a:pt x="3161333" y="184450"/>
                </a:lnTo>
                <a:lnTo>
                  <a:pt x="3170106" y="179416"/>
                </a:lnTo>
                <a:lnTo>
                  <a:pt x="3168266" y="184945"/>
                </a:lnTo>
                <a:cubicBezTo>
                  <a:pt x="3167771" y="186433"/>
                  <a:pt x="3167771" y="186433"/>
                  <a:pt x="3167771" y="186433"/>
                </a:cubicBezTo>
                <a:cubicBezTo>
                  <a:pt x="3171732" y="186433"/>
                  <a:pt x="3171732" y="186433"/>
                  <a:pt x="3171732" y="186433"/>
                </a:cubicBezTo>
                <a:cubicBezTo>
                  <a:pt x="3177674" y="178500"/>
                  <a:pt x="3180645" y="174533"/>
                  <a:pt x="3182130" y="172550"/>
                </a:cubicBezTo>
                <a:lnTo>
                  <a:pt x="3182173" y="172492"/>
                </a:lnTo>
                <a:lnTo>
                  <a:pt x="3183802" y="171558"/>
                </a:lnTo>
                <a:lnTo>
                  <a:pt x="3186252" y="170566"/>
                </a:lnTo>
                <a:lnTo>
                  <a:pt x="3194014" y="170566"/>
                </a:lnTo>
                <a:cubicBezTo>
                  <a:pt x="3195500" y="170566"/>
                  <a:pt x="3195500" y="170566"/>
                  <a:pt x="3195500" y="170566"/>
                </a:cubicBezTo>
                <a:cubicBezTo>
                  <a:pt x="3196490" y="168087"/>
                  <a:pt x="3195500" y="167343"/>
                  <a:pt x="3193295" y="167715"/>
                </a:cubicBezTo>
                <a:lnTo>
                  <a:pt x="3186252" y="170566"/>
                </a:lnTo>
                <a:lnTo>
                  <a:pt x="3183616" y="170566"/>
                </a:lnTo>
                <a:lnTo>
                  <a:pt x="3182173" y="172492"/>
                </a:lnTo>
                <a:lnTo>
                  <a:pt x="3170106" y="179416"/>
                </a:lnTo>
                <a:lnTo>
                  <a:pt x="3171732" y="174533"/>
                </a:lnTo>
                <a:lnTo>
                  <a:pt x="3171037" y="174533"/>
                </a:lnTo>
                <a:lnTo>
                  <a:pt x="3187863" y="161022"/>
                </a:lnTo>
                <a:cubicBezTo>
                  <a:pt x="3198656" y="152468"/>
                  <a:pt x="3212831" y="141312"/>
                  <a:pt x="3231152" y="126933"/>
                </a:cubicBezTo>
                <a:cubicBezTo>
                  <a:pt x="3270765" y="99166"/>
                  <a:pt x="3270765" y="99166"/>
                  <a:pt x="3270765" y="99166"/>
                </a:cubicBezTo>
                <a:cubicBezTo>
                  <a:pt x="3274726" y="103133"/>
                  <a:pt x="3274726" y="103133"/>
                  <a:pt x="3274726" y="103133"/>
                </a:cubicBezTo>
                <a:cubicBezTo>
                  <a:pt x="3262842" y="115033"/>
                  <a:pt x="3262842" y="115033"/>
                  <a:pt x="3262842" y="115033"/>
                </a:cubicBezTo>
                <a:cubicBezTo>
                  <a:pt x="3254920" y="119000"/>
                  <a:pt x="3254920" y="119000"/>
                  <a:pt x="3254920" y="119000"/>
                </a:cubicBezTo>
                <a:cubicBezTo>
                  <a:pt x="3274726" y="111067"/>
                  <a:pt x="3243036" y="134866"/>
                  <a:pt x="3274726" y="119000"/>
                </a:cubicBezTo>
                <a:cubicBezTo>
                  <a:pt x="3278688" y="119000"/>
                  <a:pt x="3282649" y="115033"/>
                  <a:pt x="3282649" y="119000"/>
                </a:cubicBezTo>
                <a:cubicBezTo>
                  <a:pt x="3282649" y="111067"/>
                  <a:pt x="3282649" y="111067"/>
                  <a:pt x="3282649" y="111067"/>
                </a:cubicBezTo>
                <a:cubicBezTo>
                  <a:pt x="3306417" y="111067"/>
                  <a:pt x="3306417" y="111067"/>
                  <a:pt x="3306417" y="111067"/>
                </a:cubicBezTo>
                <a:cubicBezTo>
                  <a:pt x="3302456" y="107100"/>
                  <a:pt x="3302456" y="107100"/>
                  <a:pt x="3302456" y="107100"/>
                </a:cubicBezTo>
                <a:cubicBezTo>
                  <a:pt x="3298494" y="99166"/>
                  <a:pt x="3298494" y="99166"/>
                  <a:pt x="3298494" y="99166"/>
                </a:cubicBezTo>
                <a:cubicBezTo>
                  <a:pt x="3314340" y="99166"/>
                  <a:pt x="3286610" y="87266"/>
                  <a:pt x="3334146" y="79333"/>
                </a:cubicBezTo>
                <a:cubicBezTo>
                  <a:pt x="3334146" y="67433"/>
                  <a:pt x="3334146" y="67433"/>
                  <a:pt x="3334146" y="67433"/>
                </a:cubicBezTo>
                <a:cubicBezTo>
                  <a:pt x="3353953" y="59500"/>
                  <a:pt x="3353953" y="59500"/>
                  <a:pt x="3353953" y="59500"/>
                </a:cubicBezTo>
                <a:cubicBezTo>
                  <a:pt x="3357914" y="51567"/>
                  <a:pt x="3357914" y="51567"/>
                  <a:pt x="3357914" y="51567"/>
                </a:cubicBezTo>
                <a:cubicBezTo>
                  <a:pt x="3413373" y="19833"/>
                  <a:pt x="3413373" y="19833"/>
                  <a:pt x="3413373" y="19833"/>
                </a:cubicBezTo>
                <a:cubicBezTo>
                  <a:pt x="3417334" y="19833"/>
                  <a:pt x="3417334" y="19833"/>
                  <a:pt x="3417334" y="19833"/>
                </a:cubicBezTo>
                <a:cubicBezTo>
                  <a:pt x="3452986" y="0"/>
                  <a:pt x="3452986" y="0"/>
                  <a:pt x="3452986" y="0"/>
                </a:cubicBezTo>
                <a:close/>
              </a:path>
            </a:pathLst>
          </a:custGeom>
          <a:noFill/>
          <a:effectLst>
            <a:outerShdw blurRad="127000" dist="114300" dir="2700000" algn="tl" rotWithShape="0">
              <a:prstClr val="black">
                <a:alpha val="29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4751" y="2465836"/>
            <a:ext cx="883838" cy="883838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8723817" y="2917262"/>
            <a:ext cx="2898758" cy="247580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20" name="矩形 19"/>
          <p:cNvSpPr/>
          <p:nvPr/>
        </p:nvSpPr>
        <p:spPr>
          <a:xfrm>
            <a:off x="8723817" y="2519612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21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壹</a:t>
            </a:r>
          </a:p>
        </p:txBody>
      </p:sp>
      <p:sp>
        <p:nvSpPr>
          <p:cNvPr id="22" name="文本框 21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23" name="文本框 22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24" name="直接连接符 23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2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animBg="1"/>
      <p:bldP spid="22" grpId="0"/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grpSp>
        <p:nvGrpSpPr>
          <p:cNvPr id="15" name="组合 14"/>
          <p:cNvGrpSpPr/>
          <p:nvPr/>
        </p:nvGrpSpPr>
        <p:grpSpPr>
          <a:xfrm>
            <a:off x="1352452" y="1857576"/>
            <a:ext cx="2235406" cy="2194211"/>
            <a:chOff x="3317876" y="2235200"/>
            <a:chExt cx="1636713" cy="1606551"/>
          </a:xfrm>
          <a:solidFill>
            <a:srgbClr val="C30D23"/>
          </a:solidFill>
        </p:grpSpPr>
        <p:sp>
          <p:nvSpPr>
            <p:cNvPr id="17" name="MH_Other_1"/>
            <p:cNvSpPr/>
            <p:nvPr>
              <p:custDataLst>
                <p:tags r:id="rId8"/>
              </p:custDataLst>
            </p:nvPr>
          </p:nvSpPr>
          <p:spPr bwMode="auto">
            <a:xfrm>
              <a:off x="3476625" y="2314576"/>
              <a:ext cx="1411288" cy="1395413"/>
            </a:xfrm>
            <a:custGeom>
              <a:avLst/>
              <a:gdLst>
                <a:gd name="T0" fmla="*/ 2147483646 w 651"/>
                <a:gd name="T1" fmla="*/ 2147483646 h 644"/>
                <a:gd name="T2" fmla="*/ 2147483646 w 651"/>
                <a:gd name="T3" fmla="*/ 2147483646 h 644"/>
                <a:gd name="T4" fmla="*/ 2147483646 w 651"/>
                <a:gd name="T5" fmla="*/ 2147483646 h 644"/>
                <a:gd name="T6" fmla="*/ 2147483646 w 651"/>
                <a:gd name="T7" fmla="*/ 2147483646 h 644"/>
                <a:gd name="T8" fmla="*/ 2147483646 w 651"/>
                <a:gd name="T9" fmla="*/ 214748364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284" y="623"/>
                  </a:moveTo>
                  <a:cubicBezTo>
                    <a:pt x="451" y="644"/>
                    <a:pt x="605" y="526"/>
                    <a:pt x="628" y="360"/>
                  </a:cubicBezTo>
                  <a:cubicBezTo>
                    <a:pt x="651" y="194"/>
                    <a:pt x="534" y="42"/>
                    <a:pt x="367" y="21"/>
                  </a:cubicBezTo>
                  <a:cubicBezTo>
                    <a:pt x="200" y="0"/>
                    <a:pt x="46" y="118"/>
                    <a:pt x="23" y="284"/>
                  </a:cubicBezTo>
                  <a:cubicBezTo>
                    <a:pt x="0" y="451"/>
                    <a:pt x="117" y="602"/>
                    <a:pt x="284" y="6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MH_Other_2"/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3317876" y="2235200"/>
              <a:ext cx="1598613" cy="1403350"/>
            </a:xfrm>
            <a:custGeom>
              <a:avLst/>
              <a:gdLst>
                <a:gd name="T0" fmla="*/ 2147483646 w 737"/>
                <a:gd name="T1" fmla="*/ 2147483646 h 648"/>
                <a:gd name="T2" fmla="*/ 2147483646 w 737"/>
                <a:gd name="T3" fmla="*/ 2147483646 h 648"/>
                <a:gd name="T4" fmla="*/ 2147483646 w 737"/>
                <a:gd name="T5" fmla="*/ 2147483646 h 648"/>
                <a:gd name="T6" fmla="*/ 2147483646 w 737"/>
                <a:gd name="T7" fmla="*/ 2147483646 h 648"/>
                <a:gd name="T8" fmla="*/ 2147483646 w 737"/>
                <a:gd name="T9" fmla="*/ 2147483646 h 648"/>
                <a:gd name="T10" fmla="*/ 2147483646 w 737"/>
                <a:gd name="T11" fmla="*/ 2147483646 h 648"/>
                <a:gd name="T12" fmla="*/ 2147483646 w 737"/>
                <a:gd name="T13" fmla="*/ 2147483646 h 648"/>
                <a:gd name="T14" fmla="*/ 2147483646 w 737"/>
                <a:gd name="T15" fmla="*/ 2147483646 h 648"/>
                <a:gd name="T16" fmla="*/ 2147483646 w 737"/>
                <a:gd name="T17" fmla="*/ 2147483646 h 648"/>
                <a:gd name="T18" fmla="*/ 2147483646 w 737"/>
                <a:gd name="T19" fmla="*/ 2147483646 h 648"/>
                <a:gd name="T20" fmla="*/ 2147483646 w 737"/>
                <a:gd name="T21" fmla="*/ 2147483646 h 648"/>
                <a:gd name="T22" fmla="*/ 2147483646 w 737"/>
                <a:gd name="T23" fmla="*/ 2147483646 h 648"/>
                <a:gd name="T24" fmla="*/ 2147483646 w 737"/>
                <a:gd name="T25" fmla="*/ 2147483646 h 648"/>
                <a:gd name="T26" fmla="*/ 2147483646 w 737"/>
                <a:gd name="T27" fmla="*/ 2147483646 h 648"/>
                <a:gd name="T28" fmla="*/ 2147483646 w 737"/>
                <a:gd name="T29" fmla="*/ 2147483646 h 648"/>
                <a:gd name="T30" fmla="*/ 2147483646 w 737"/>
                <a:gd name="T31" fmla="*/ 2147483646 h 648"/>
                <a:gd name="T32" fmla="*/ 2147483646 w 737"/>
                <a:gd name="T33" fmla="*/ 2147483646 h 648"/>
                <a:gd name="T34" fmla="*/ 2147483646 w 737"/>
                <a:gd name="T35" fmla="*/ 2147483646 h 648"/>
                <a:gd name="T36" fmla="*/ 2147483646 w 737"/>
                <a:gd name="T37" fmla="*/ 2147483646 h 648"/>
                <a:gd name="T38" fmla="*/ 2147483646 w 737"/>
                <a:gd name="T39" fmla="*/ 2147483646 h 648"/>
                <a:gd name="T40" fmla="*/ 2147483646 w 737"/>
                <a:gd name="T41" fmla="*/ 2147483646 h 648"/>
                <a:gd name="T42" fmla="*/ 2147483646 w 737"/>
                <a:gd name="T43" fmla="*/ 2147483646 h 648"/>
                <a:gd name="T44" fmla="*/ 2147483646 w 737"/>
                <a:gd name="T45" fmla="*/ 2147483646 h 648"/>
                <a:gd name="T46" fmla="*/ 2147483646 w 737"/>
                <a:gd name="T47" fmla="*/ 2147483646 h 648"/>
                <a:gd name="T48" fmla="*/ 2147483646 w 737"/>
                <a:gd name="T49" fmla="*/ 2147483646 h 648"/>
                <a:gd name="T50" fmla="*/ 2147483646 w 737"/>
                <a:gd name="T51" fmla="*/ 2147483646 h 648"/>
                <a:gd name="T52" fmla="*/ 2147483646 w 737"/>
                <a:gd name="T53" fmla="*/ 2147483646 h 648"/>
                <a:gd name="T54" fmla="*/ 2147483646 w 737"/>
                <a:gd name="T55" fmla="*/ 2147483646 h 648"/>
                <a:gd name="T56" fmla="*/ 2147483646 w 737"/>
                <a:gd name="T57" fmla="*/ 2147483646 h 648"/>
                <a:gd name="T58" fmla="*/ 2147483646 w 737"/>
                <a:gd name="T59" fmla="*/ 2147483646 h 648"/>
                <a:gd name="T60" fmla="*/ 2147483646 w 737"/>
                <a:gd name="T61" fmla="*/ 2147483646 h 648"/>
                <a:gd name="T62" fmla="*/ 2147483646 w 737"/>
                <a:gd name="T63" fmla="*/ 2147483646 h 648"/>
                <a:gd name="T64" fmla="*/ 2147483646 w 737"/>
                <a:gd name="T65" fmla="*/ 2147483646 h 648"/>
                <a:gd name="T66" fmla="*/ 2147483646 w 737"/>
                <a:gd name="T67" fmla="*/ 2147483646 h 648"/>
                <a:gd name="T68" fmla="*/ 2147483646 w 737"/>
                <a:gd name="T69" fmla="*/ 2147483646 h 648"/>
                <a:gd name="T70" fmla="*/ 2147483646 w 737"/>
                <a:gd name="T71" fmla="*/ 2147483646 h 648"/>
                <a:gd name="T72" fmla="*/ 2147483646 w 737"/>
                <a:gd name="T73" fmla="*/ 2147483646 h 648"/>
                <a:gd name="T74" fmla="*/ 2147483646 w 737"/>
                <a:gd name="T75" fmla="*/ 2147483646 h 648"/>
                <a:gd name="T76" fmla="*/ 2147483646 w 737"/>
                <a:gd name="T77" fmla="*/ 2147483646 h 648"/>
                <a:gd name="T78" fmla="*/ 2147483646 w 737"/>
                <a:gd name="T79" fmla="*/ 2147483646 h 648"/>
                <a:gd name="T80" fmla="*/ 2147483646 w 737"/>
                <a:gd name="T81" fmla="*/ 2147483646 h 648"/>
                <a:gd name="T82" fmla="*/ 2147483646 w 737"/>
                <a:gd name="T83" fmla="*/ 2147483646 h 648"/>
                <a:gd name="T84" fmla="*/ 2147483646 w 737"/>
                <a:gd name="T85" fmla="*/ 2147483646 h 648"/>
                <a:gd name="T86" fmla="*/ 2147483646 w 737"/>
                <a:gd name="T87" fmla="*/ 2147483646 h 648"/>
                <a:gd name="T88" fmla="*/ 2147483646 w 737"/>
                <a:gd name="T89" fmla="*/ 2147483646 h 648"/>
                <a:gd name="T90" fmla="*/ 2147483646 w 737"/>
                <a:gd name="T91" fmla="*/ 2147483646 h 648"/>
                <a:gd name="T92" fmla="*/ 2147483646 w 737"/>
                <a:gd name="T93" fmla="*/ 2147483646 h 648"/>
                <a:gd name="T94" fmla="*/ 2147483646 w 737"/>
                <a:gd name="T95" fmla="*/ 2147483646 h 648"/>
                <a:gd name="T96" fmla="*/ 2147483646 w 737"/>
                <a:gd name="T97" fmla="*/ 2147483646 h 648"/>
                <a:gd name="T98" fmla="*/ 2147483646 w 737"/>
                <a:gd name="T99" fmla="*/ 2147483646 h 648"/>
                <a:gd name="T100" fmla="*/ 2147483646 w 737"/>
                <a:gd name="T101" fmla="*/ 2147483646 h 648"/>
                <a:gd name="T102" fmla="*/ 2147483646 w 737"/>
                <a:gd name="T103" fmla="*/ 2147483646 h 648"/>
                <a:gd name="T104" fmla="*/ 2147483646 w 737"/>
                <a:gd name="T105" fmla="*/ 2147483646 h 648"/>
                <a:gd name="T106" fmla="*/ 2147483646 w 737"/>
                <a:gd name="T107" fmla="*/ 2147483646 h 648"/>
                <a:gd name="T108" fmla="*/ 2147483646 w 737"/>
                <a:gd name="T109" fmla="*/ 2147483646 h 648"/>
                <a:gd name="T110" fmla="*/ 2147483646 w 737"/>
                <a:gd name="T111" fmla="*/ 2147483646 h 648"/>
                <a:gd name="T112" fmla="*/ 2147483646 w 737"/>
                <a:gd name="T113" fmla="*/ 2147483646 h 648"/>
                <a:gd name="T114" fmla="*/ 2147483646 w 737"/>
                <a:gd name="T115" fmla="*/ 2147483646 h 648"/>
                <a:gd name="T116" fmla="*/ 2147483646 w 737"/>
                <a:gd name="T117" fmla="*/ 2147483646 h 648"/>
                <a:gd name="T118" fmla="*/ 2147483646 w 737"/>
                <a:gd name="T119" fmla="*/ 2147483646 h 648"/>
                <a:gd name="T120" fmla="*/ 2147483646 w 737"/>
                <a:gd name="T121" fmla="*/ 2147483646 h 648"/>
                <a:gd name="T122" fmla="*/ 2147483646 w 737"/>
                <a:gd name="T123" fmla="*/ 2147483646 h 648"/>
                <a:gd name="T124" fmla="*/ 2147483646 w 737"/>
                <a:gd name="T125" fmla="*/ 2147483646 h 6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648">
                  <a:moveTo>
                    <a:pt x="734" y="266"/>
                  </a:moveTo>
                  <a:cubicBezTo>
                    <a:pt x="734" y="264"/>
                    <a:pt x="733" y="262"/>
                    <a:pt x="733" y="262"/>
                  </a:cubicBezTo>
                  <a:cubicBezTo>
                    <a:pt x="734" y="265"/>
                    <a:pt x="734" y="261"/>
                    <a:pt x="734" y="261"/>
                  </a:cubicBezTo>
                  <a:cubicBezTo>
                    <a:pt x="735" y="262"/>
                    <a:pt x="735" y="263"/>
                    <a:pt x="735" y="264"/>
                  </a:cubicBezTo>
                  <a:cubicBezTo>
                    <a:pt x="737" y="263"/>
                    <a:pt x="733" y="256"/>
                    <a:pt x="732" y="253"/>
                  </a:cubicBezTo>
                  <a:cubicBezTo>
                    <a:pt x="730" y="249"/>
                    <a:pt x="733" y="250"/>
                    <a:pt x="731" y="245"/>
                  </a:cubicBezTo>
                  <a:cubicBezTo>
                    <a:pt x="731" y="245"/>
                    <a:pt x="731" y="247"/>
                    <a:pt x="731" y="247"/>
                  </a:cubicBezTo>
                  <a:cubicBezTo>
                    <a:pt x="729" y="244"/>
                    <a:pt x="727" y="240"/>
                    <a:pt x="728" y="237"/>
                  </a:cubicBezTo>
                  <a:cubicBezTo>
                    <a:pt x="729" y="240"/>
                    <a:pt x="729" y="237"/>
                    <a:pt x="728" y="235"/>
                  </a:cubicBezTo>
                  <a:cubicBezTo>
                    <a:pt x="727" y="234"/>
                    <a:pt x="727" y="233"/>
                    <a:pt x="725" y="230"/>
                  </a:cubicBezTo>
                  <a:cubicBezTo>
                    <a:pt x="727" y="232"/>
                    <a:pt x="723" y="226"/>
                    <a:pt x="726" y="228"/>
                  </a:cubicBezTo>
                  <a:cubicBezTo>
                    <a:pt x="724" y="224"/>
                    <a:pt x="725" y="227"/>
                    <a:pt x="723" y="225"/>
                  </a:cubicBezTo>
                  <a:cubicBezTo>
                    <a:pt x="723" y="222"/>
                    <a:pt x="723" y="225"/>
                    <a:pt x="722" y="222"/>
                  </a:cubicBezTo>
                  <a:cubicBezTo>
                    <a:pt x="722" y="221"/>
                    <a:pt x="721" y="219"/>
                    <a:pt x="722" y="220"/>
                  </a:cubicBezTo>
                  <a:cubicBezTo>
                    <a:pt x="721" y="216"/>
                    <a:pt x="719" y="214"/>
                    <a:pt x="718" y="211"/>
                  </a:cubicBezTo>
                  <a:cubicBezTo>
                    <a:pt x="717" y="210"/>
                    <a:pt x="716" y="210"/>
                    <a:pt x="716" y="209"/>
                  </a:cubicBezTo>
                  <a:cubicBezTo>
                    <a:pt x="714" y="206"/>
                    <a:pt x="713" y="203"/>
                    <a:pt x="711" y="199"/>
                  </a:cubicBezTo>
                  <a:cubicBezTo>
                    <a:pt x="713" y="198"/>
                    <a:pt x="707" y="187"/>
                    <a:pt x="706" y="183"/>
                  </a:cubicBezTo>
                  <a:cubicBezTo>
                    <a:pt x="706" y="183"/>
                    <a:pt x="706" y="184"/>
                    <a:pt x="705" y="183"/>
                  </a:cubicBezTo>
                  <a:cubicBezTo>
                    <a:pt x="704" y="181"/>
                    <a:pt x="705" y="180"/>
                    <a:pt x="703" y="179"/>
                  </a:cubicBezTo>
                  <a:cubicBezTo>
                    <a:pt x="702" y="179"/>
                    <a:pt x="705" y="182"/>
                    <a:pt x="704" y="182"/>
                  </a:cubicBezTo>
                  <a:cubicBezTo>
                    <a:pt x="701" y="178"/>
                    <a:pt x="697" y="172"/>
                    <a:pt x="695" y="168"/>
                  </a:cubicBezTo>
                  <a:cubicBezTo>
                    <a:pt x="696" y="171"/>
                    <a:pt x="698" y="171"/>
                    <a:pt x="697" y="170"/>
                  </a:cubicBezTo>
                  <a:cubicBezTo>
                    <a:pt x="696" y="169"/>
                    <a:pt x="694" y="168"/>
                    <a:pt x="693" y="166"/>
                  </a:cubicBezTo>
                  <a:cubicBezTo>
                    <a:pt x="693" y="166"/>
                    <a:pt x="694" y="165"/>
                    <a:pt x="695" y="166"/>
                  </a:cubicBezTo>
                  <a:cubicBezTo>
                    <a:pt x="692" y="162"/>
                    <a:pt x="689" y="158"/>
                    <a:pt x="687" y="156"/>
                  </a:cubicBezTo>
                  <a:cubicBezTo>
                    <a:pt x="688" y="156"/>
                    <a:pt x="688" y="156"/>
                    <a:pt x="689" y="157"/>
                  </a:cubicBezTo>
                  <a:cubicBezTo>
                    <a:pt x="693" y="161"/>
                    <a:pt x="697" y="170"/>
                    <a:pt x="700" y="171"/>
                  </a:cubicBezTo>
                  <a:cubicBezTo>
                    <a:pt x="698" y="169"/>
                    <a:pt x="696" y="166"/>
                    <a:pt x="694" y="163"/>
                  </a:cubicBezTo>
                  <a:cubicBezTo>
                    <a:pt x="692" y="160"/>
                    <a:pt x="690" y="157"/>
                    <a:pt x="688" y="154"/>
                  </a:cubicBezTo>
                  <a:cubicBezTo>
                    <a:pt x="689" y="153"/>
                    <a:pt x="681" y="146"/>
                    <a:pt x="681" y="143"/>
                  </a:cubicBezTo>
                  <a:cubicBezTo>
                    <a:pt x="678" y="140"/>
                    <a:pt x="674" y="135"/>
                    <a:pt x="670" y="131"/>
                  </a:cubicBezTo>
                  <a:cubicBezTo>
                    <a:pt x="667" y="127"/>
                    <a:pt x="663" y="122"/>
                    <a:pt x="662" y="119"/>
                  </a:cubicBezTo>
                  <a:cubicBezTo>
                    <a:pt x="662" y="120"/>
                    <a:pt x="663" y="120"/>
                    <a:pt x="663" y="120"/>
                  </a:cubicBezTo>
                  <a:cubicBezTo>
                    <a:pt x="661" y="118"/>
                    <a:pt x="660" y="117"/>
                    <a:pt x="659" y="116"/>
                  </a:cubicBezTo>
                  <a:cubicBezTo>
                    <a:pt x="660" y="117"/>
                    <a:pt x="660" y="118"/>
                    <a:pt x="660" y="118"/>
                  </a:cubicBezTo>
                  <a:cubicBezTo>
                    <a:pt x="656" y="114"/>
                    <a:pt x="655" y="113"/>
                    <a:pt x="652" y="110"/>
                  </a:cubicBezTo>
                  <a:cubicBezTo>
                    <a:pt x="653" y="110"/>
                    <a:pt x="653" y="111"/>
                    <a:pt x="654" y="111"/>
                  </a:cubicBezTo>
                  <a:cubicBezTo>
                    <a:pt x="650" y="107"/>
                    <a:pt x="651" y="106"/>
                    <a:pt x="647" y="103"/>
                  </a:cubicBezTo>
                  <a:cubicBezTo>
                    <a:pt x="647" y="104"/>
                    <a:pt x="649" y="106"/>
                    <a:pt x="646" y="104"/>
                  </a:cubicBezTo>
                  <a:cubicBezTo>
                    <a:pt x="647" y="104"/>
                    <a:pt x="645" y="102"/>
                    <a:pt x="644" y="101"/>
                  </a:cubicBezTo>
                  <a:cubicBezTo>
                    <a:pt x="643" y="101"/>
                    <a:pt x="645" y="103"/>
                    <a:pt x="642" y="101"/>
                  </a:cubicBezTo>
                  <a:cubicBezTo>
                    <a:pt x="639" y="98"/>
                    <a:pt x="638" y="98"/>
                    <a:pt x="634" y="95"/>
                  </a:cubicBezTo>
                  <a:cubicBezTo>
                    <a:pt x="635" y="94"/>
                    <a:pt x="631" y="90"/>
                    <a:pt x="633" y="91"/>
                  </a:cubicBezTo>
                  <a:cubicBezTo>
                    <a:pt x="629" y="88"/>
                    <a:pt x="629" y="86"/>
                    <a:pt x="626" y="86"/>
                  </a:cubicBezTo>
                  <a:cubicBezTo>
                    <a:pt x="627" y="86"/>
                    <a:pt x="625" y="84"/>
                    <a:pt x="628" y="84"/>
                  </a:cubicBezTo>
                  <a:cubicBezTo>
                    <a:pt x="626" y="83"/>
                    <a:pt x="626" y="84"/>
                    <a:pt x="625" y="83"/>
                  </a:cubicBezTo>
                  <a:cubicBezTo>
                    <a:pt x="625" y="83"/>
                    <a:pt x="626" y="85"/>
                    <a:pt x="623" y="84"/>
                  </a:cubicBezTo>
                  <a:cubicBezTo>
                    <a:pt x="617" y="78"/>
                    <a:pt x="608" y="70"/>
                    <a:pt x="602" y="68"/>
                  </a:cubicBezTo>
                  <a:cubicBezTo>
                    <a:pt x="602" y="68"/>
                    <a:pt x="602" y="67"/>
                    <a:pt x="603" y="68"/>
                  </a:cubicBezTo>
                  <a:cubicBezTo>
                    <a:pt x="600" y="65"/>
                    <a:pt x="600" y="65"/>
                    <a:pt x="600" y="65"/>
                  </a:cubicBezTo>
                  <a:cubicBezTo>
                    <a:pt x="600" y="66"/>
                    <a:pt x="599" y="66"/>
                    <a:pt x="597" y="65"/>
                  </a:cubicBezTo>
                  <a:cubicBezTo>
                    <a:pt x="599" y="65"/>
                    <a:pt x="596" y="63"/>
                    <a:pt x="596" y="62"/>
                  </a:cubicBezTo>
                  <a:cubicBezTo>
                    <a:pt x="600" y="63"/>
                    <a:pt x="602" y="66"/>
                    <a:pt x="606" y="69"/>
                  </a:cubicBezTo>
                  <a:cubicBezTo>
                    <a:pt x="608" y="69"/>
                    <a:pt x="617" y="76"/>
                    <a:pt x="617" y="77"/>
                  </a:cubicBezTo>
                  <a:cubicBezTo>
                    <a:pt x="617" y="76"/>
                    <a:pt x="614" y="73"/>
                    <a:pt x="610" y="70"/>
                  </a:cubicBezTo>
                  <a:cubicBezTo>
                    <a:pt x="607" y="68"/>
                    <a:pt x="604" y="66"/>
                    <a:pt x="602" y="65"/>
                  </a:cubicBezTo>
                  <a:cubicBezTo>
                    <a:pt x="600" y="63"/>
                    <a:pt x="599" y="62"/>
                    <a:pt x="597" y="60"/>
                  </a:cubicBezTo>
                  <a:cubicBezTo>
                    <a:pt x="595" y="58"/>
                    <a:pt x="592" y="57"/>
                    <a:pt x="590" y="55"/>
                  </a:cubicBezTo>
                  <a:cubicBezTo>
                    <a:pt x="590" y="56"/>
                    <a:pt x="588" y="55"/>
                    <a:pt x="587" y="55"/>
                  </a:cubicBezTo>
                  <a:cubicBezTo>
                    <a:pt x="586" y="55"/>
                    <a:pt x="588" y="56"/>
                    <a:pt x="587" y="57"/>
                  </a:cubicBezTo>
                  <a:cubicBezTo>
                    <a:pt x="590" y="59"/>
                    <a:pt x="589" y="57"/>
                    <a:pt x="591" y="58"/>
                  </a:cubicBezTo>
                  <a:cubicBezTo>
                    <a:pt x="589" y="59"/>
                    <a:pt x="594" y="61"/>
                    <a:pt x="592" y="61"/>
                  </a:cubicBezTo>
                  <a:cubicBezTo>
                    <a:pt x="589" y="59"/>
                    <a:pt x="585" y="55"/>
                    <a:pt x="583" y="56"/>
                  </a:cubicBezTo>
                  <a:cubicBezTo>
                    <a:pt x="582" y="55"/>
                    <a:pt x="581" y="55"/>
                    <a:pt x="579" y="54"/>
                  </a:cubicBezTo>
                  <a:cubicBezTo>
                    <a:pt x="580" y="54"/>
                    <a:pt x="581" y="53"/>
                    <a:pt x="581" y="53"/>
                  </a:cubicBezTo>
                  <a:cubicBezTo>
                    <a:pt x="577" y="51"/>
                    <a:pt x="582" y="55"/>
                    <a:pt x="577" y="53"/>
                  </a:cubicBezTo>
                  <a:cubicBezTo>
                    <a:pt x="576" y="52"/>
                    <a:pt x="576" y="51"/>
                    <a:pt x="574" y="51"/>
                  </a:cubicBezTo>
                  <a:cubicBezTo>
                    <a:pt x="572" y="49"/>
                    <a:pt x="576" y="50"/>
                    <a:pt x="575" y="49"/>
                  </a:cubicBezTo>
                  <a:cubicBezTo>
                    <a:pt x="575" y="49"/>
                    <a:pt x="570" y="47"/>
                    <a:pt x="570" y="46"/>
                  </a:cubicBezTo>
                  <a:cubicBezTo>
                    <a:pt x="570" y="46"/>
                    <a:pt x="570" y="45"/>
                    <a:pt x="572" y="46"/>
                  </a:cubicBezTo>
                  <a:cubicBezTo>
                    <a:pt x="570" y="47"/>
                    <a:pt x="576" y="48"/>
                    <a:pt x="578" y="49"/>
                  </a:cubicBezTo>
                  <a:cubicBezTo>
                    <a:pt x="579" y="50"/>
                    <a:pt x="579" y="51"/>
                    <a:pt x="580" y="52"/>
                  </a:cubicBezTo>
                  <a:cubicBezTo>
                    <a:pt x="581" y="51"/>
                    <a:pt x="584" y="54"/>
                    <a:pt x="585" y="55"/>
                  </a:cubicBezTo>
                  <a:cubicBezTo>
                    <a:pt x="585" y="53"/>
                    <a:pt x="581" y="51"/>
                    <a:pt x="579" y="49"/>
                  </a:cubicBezTo>
                  <a:cubicBezTo>
                    <a:pt x="580" y="49"/>
                    <a:pt x="582" y="51"/>
                    <a:pt x="583" y="50"/>
                  </a:cubicBezTo>
                  <a:cubicBezTo>
                    <a:pt x="580" y="49"/>
                    <a:pt x="577" y="48"/>
                    <a:pt x="576" y="46"/>
                  </a:cubicBezTo>
                  <a:cubicBezTo>
                    <a:pt x="575" y="47"/>
                    <a:pt x="571" y="43"/>
                    <a:pt x="572" y="45"/>
                  </a:cubicBezTo>
                  <a:cubicBezTo>
                    <a:pt x="574" y="47"/>
                    <a:pt x="576" y="46"/>
                    <a:pt x="576" y="48"/>
                  </a:cubicBezTo>
                  <a:cubicBezTo>
                    <a:pt x="573" y="47"/>
                    <a:pt x="572" y="45"/>
                    <a:pt x="569" y="43"/>
                  </a:cubicBezTo>
                  <a:cubicBezTo>
                    <a:pt x="568" y="44"/>
                    <a:pt x="571" y="45"/>
                    <a:pt x="570" y="45"/>
                  </a:cubicBezTo>
                  <a:cubicBezTo>
                    <a:pt x="569" y="45"/>
                    <a:pt x="569" y="45"/>
                    <a:pt x="569" y="45"/>
                  </a:cubicBezTo>
                  <a:cubicBezTo>
                    <a:pt x="565" y="43"/>
                    <a:pt x="564" y="42"/>
                    <a:pt x="562" y="40"/>
                  </a:cubicBezTo>
                  <a:cubicBezTo>
                    <a:pt x="559" y="39"/>
                    <a:pt x="563" y="41"/>
                    <a:pt x="562" y="41"/>
                  </a:cubicBezTo>
                  <a:cubicBezTo>
                    <a:pt x="561" y="40"/>
                    <a:pt x="560" y="40"/>
                    <a:pt x="560" y="40"/>
                  </a:cubicBezTo>
                  <a:cubicBezTo>
                    <a:pt x="559" y="39"/>
                    <a:pt x="557" y="39"/>
                    <a:pt x="558" y="38"/>
                  </a:cubicBezTo>
                  <a:cubicBezTo>
                    <a:pt x="558" y="37"/>
                    <a:pt x="561" y="39"/>
                    <a:pt x="560" y="38"/>
                  </a:cubicBezTo>
                  <a:cubicBezTo>
                    <a:pt x="557" y="37"/>
                    <a:pt x="556" y="36"/>
                    <a:pt x="554" y="35"/>
                  </a:cubicBezTo>
                  <a:cubicBezTo>
                    <a:pt x="553" y="34"/>
                    <a:pt x="553" y="35"/>
                    <a:pt x="550" y="34"/>
                  </a:cubicBezTo>
                  <a:cubicBezTo>
                    <a:pt x="549" y="33"/>
                    <a:pt x="549" y="33"/>
                    <a:pt x="547" y="32"/>
                  </a:cubicBezTo>
                  <a:cubicBezTo>
                    <a:pt x="546" y="32"/>
                    <a:pt x="541" y="30"/>
                    <a:pt x="538" y="28"/>
                  </a:cubicBezTo>
                  <a:cubicBezTo>
                    <a:pt x="537" y="29"/>
                    <a:pt x="535" y="28"/>
                    <a:pt x="534" y="28"/>
                  </a:cubicBezTo>
                  <a:cubicBezTo>
                    <a:pt x="538" y="30"/>
                    <a:pt x="539" y="30"/>
                    <a:pt x="541" y="31"/>
                  </a:cubicBezTo>
                  <a:cubicBezTo>
                    <a:pt x="540" y="31"/>
                    <a:pt x="539" y="31"/>
                    <a:pt x="538" y="31"/>
                  </a:cubicBezTo>
                  <a:cubicBezTo>
                    <a:pt x="540" y="32"/>
                    <a:pt x="541" y="31"/>
                    <a:pt x="542" y="32"/>
                  </a:cubicBezTo>
                  <a:cubicBezTo>
                    <a:pt x="541" y="33"/>
                    <a:pt x="547" y="34"/>
                    <a:pt x="547" y="35"/>
                  </a:cubicBezTo>
                  <a:cubicBezTo>
                    <a:pt x="547" y="35"/>
                    <a:pt x="546" y="35"/>
                    <a:pt x="546" y="36"/>
                  </a:cubicBezTo>
                  <a:cubicBezTo>
                    <a:pt x="551" y="37"/>
                    <a:pt x="558" y="40"/>
                    <a:pt x="560" y="42"/>
                  </a:cubicBezTo>
                  <a:cubicBezTo>
                    <a:pt x="560" y="40"/>
                    <a:pt x="568" y="46"/>
                    <a:pt x="564" y="45"/>
                  </a:cubicBezTo>
                  <a:cubicBezTo>
                    <a:pt x="568" y="47"/>
                    <a:pt x="566" y="45"/>
                    <a:pt x="568" y="46"/>
                  </a:cubicBezTo>
                  <a:cubicBezTo>
                    <a:pt x="568" y="47"/>
                    <a:pt x="570" y="48"/>
                    <a:pt x="569" y="48"/>
                  </a:cubicBezTo>
                  <a:cubicBezTo>
                    <a:pt x="562" y="46"/>
                    <a:pt x="558" y="43"/>
                    <a:pt x="552" y="39"/>
                  </a:cubicBezTo>
                  <a:cubicBezTo>
                    <a:pt x="547" y="38"/>
                    <a:pt x="546" y="36"/>
                    <a:pt x="542" y="35"/>
                  </a:cubicBezTo>
                  <a:cubicBezTo>
                    <a:pt x="542" y="35"/>
                    <a:pt x="542" y="35"/>
                    <a:pt x="542" y="35"/>
                  </a:cubicBezTo>
                  <a:cubicBezTo>
                    <a:pt x="542" y="35"/>
                    <a:pt x="534" y="31"/>
                    <a:pt x="536" y="33"/>
                  </a:cubicBezTo>
                  <a:cubicBezTo>
                    <a:pt x="538" y="33"/>
                    <a:pt x="543" y="36"/>
                    <a:pt x="543" y="37"/>
                  </a:cubicBezTo>
                  <a:cubicBezTo>
                    <a:pt x="538" y="35"/>
                    <a:pt x="536" y="33"/>
                    <a:pt x="531" y="32"/>
                  </a:cubicBezTo>
                  <a:cubicBezTo>
                    <a:pt x="532" y="31"/>
                    <a:pt x="531" y="31"/>
                    <a:pt x="529" y="30"/>
                  </a:cubicBezTo>
                  <a:cubicBezTo>
                    <a:pt x="529" y="31"/>
                    <a:pt x="524" y="29"/>
                    <a:pt x="525" y="29"/>
                  </a:cubicBezTo>
                  <a:cubicBezTo>
                    <a:pt x="522" y="28"/>
                    <a:pt x="518" y="26"/>
                    <a:pt x="515" y="25"/>
                  </a:cubicBezTo>
                  <a:cubicBezTo>
                    <a:pt x="511" y="23"/>
                    <a:pt x="507" y="22"/>
                    <a:pt x="502" y="21"/>
                  </a:cubicBezTo>
                  <a:cubicBezTo>
                    <a:pt x="502" y="20"/>
                    <a:pt x="500" y="20"/>
                    <a:pt x="499" y="19"/>
                  </a:cubicBezTo>
                  <a:cubicBezTo>
                    <a:pt x="497" y="19"/>
                    <a:pt x="495" y="18"/>
                    <a:pt x="494" y="18"/>
                  </a:cubicBezTo>
                  <a:cubicBezTo>
                    <a:pt x="494" y="18"/>
                    <a:pt x="494" y="18"/>
                    <a:pt x="495" y="18"/>
                  </a:cubicBezTo>
                  <a:cubicBezTo>
                    <a:pt x="491" y="17"/>
                    <a:pt x="491" y="16"/>
                    <a:pt x="490" y="16"/>
                  </a:cubicBezTo>
                  <a:cubicBezTo>
                    <a:pt x="487" y="16"/>
                    <a:pt x="493" y="18"/>
                    <a:pt x="491" y="17"/>
                  </a:cubicBezTo>
                  <a:cubicBezTo>
                    <a:pt x="488" y="17"/>
                    <a:pt x="486" y="16"/>
                    <a:pt x="485" y="15"/>
                  </a:cubicBezTo>
                  <a:cubicBezTo>
                    <a:pt x="482" y="14"/>
                    <a:pt x="478" y="14"/>
                    <a:pt x="473" y="13"/>
                  </a:cubicBezTo>
                  <a:cubicBezTo>
                    <a:pt x="469" y="12"/>
                    <a:pt x="465" y="11"/>
                    <a:pt x="462" y="10"/>
                  </a:cubicBezTo>
                  <a:cubicBezTo>
                    <a:pt x="460" y="10"/>
                    <a:pt x="451" y="9"/>
                    <a:pt x="445" y="9"/>
                  </a:cubicBezTo>
                  <a:cubicBezTo>
                    <a:pt x="439" y="8"/>
                    <a:pt x="435" y="7"/>
                    <a:pt x="440" y="7"/>
                  </a:cubicBezTo>
                  <a:cubicBezTo>
                    <a:pt x="434" y="6"/>
                    <a:pt x="427" y="6"/>
                    <a:pt x="423" y="6"/>
                  </a:cubicBezTo>
                  <a:cubicBezTo>
                    <a:pt x="427" y="6"/>
                    <a:pt x="422" y="6"/>
                    <a:pt x="423" y="5"/>
                  </a:cubicBezTo>
                  <a:cubicBezTo>
                    <a:pt x="421" y="5"/>
                    <a:pt x="420" y="5"/>
                    <a:pt x="419" y="4"/>
                  </a:cubicBezTo>
                  <a:cubicBezTo>
                    <a:pt x="419" y="6"/>
                    <a:pt x="413" y="4"/>
                    <a:pt x="412" y="5"/>
                  </a:cubicBezTo>
                  <a:cubicBezTo>
                    <a:pt x="412" y="5"/>
                    <a:pt x="413" y="5"/>
                    <a:pt x="412" y="5"/>
                  </a:cubicBezTo>
                  <a:cubicBezTo>
                    <a:pt x="411" y="4"/>
                    <a:pt x="411" y="4"/>
                    <a:pt x="410" y="3"/>
                  </a:cubicBezTo>
                  <a:cubicBezTo>
                    <a:pt x="412" y="2"/>
                    <a:pt x="413" y="3"/>
                    <a:pt x="416" y="3"/>
                  </a:cubicBezTo>
                  <a:cubicBezTo>
                    <a:pt x="414" y="2"/>
                    <a:pt x="416" y="2"/>
                    <a:pt x="417" y="1"/>
                  </a:cubicBezTo>
                  <a:cubicBezTo>
                    <a:pt x="411" y="1"/>
                    <a:pt x="409" y="1"/>
                    <a:pt x="407" y="1"/>
                  </a:cubicBezTo>
                  <a:cubicBezTo>
                    <a:pt x="405" y="1"/>
                    <a:pt x="403" y="1"/>
                    <a:pt x="398" y="0"/>
                  </a:cubicBezTo>
                  <a:cubicBezTo>
                    <a:pt x="398" y="2"/>
                    <a:pt x="402" y="1"/>
                    <a:pt x="403" y="2"/>
                  </a:cubicBezTo>
                  <a:cubicBezTo>
                    <a:pt x="401" y="2"/>
                    <a:pt x="400" y="2"/>
                    <a:pt x="399" y="2"/>
                  </a:cubicBezTo>
                  <a:cubicBezTo>
                    <a:pt x="399" y="2"/>
                    <a:pt x="399" y="3"/>
                    <a:pt x="401" y="3"/>
                  </a:cubicBezTo>
                  <a:cubicBezTo>
                    <a:pt x="400" y="2"/>
                    <a:pt x="403" y="3"/>
                    <a:pt x="404" y="2"/>
                  </a:cubicBezTo>
                  <a:cubicBezTo>
                    <a:pt x="405" y="2"/>
                    <a:pt x="407" y="2"/>
                    <a:pt x="406" y="3"/>
                  </a:cubicBezTo>
                  <a:cubicBezTo>
                    <a:pt x="405" y="3"/>
                    <a:pt x="402" y="3"/>
                    <a:pt x="403" y="4"/>
                  </a:cubicBezTo>
                  <a:cubicBezTo>
                    <a:pt x="405" y="3"/>
                    <a:pt x="407" y="3"/>
                    <a:pt x="408" y="4"/>
                  </a:cubicBezTo>
                  <a:cubicBezTo>
                    <a:pt x="406" y="4"/>
                    <a:pt x="402" y="4"/>
                    <a:pt x="398" y="4"/>
                  </a:cubicBezTo>
                  <a:cubicBezTo>
                    <a:pt x="396" y="4"/>
                    <a:pt x="394" y="4"/>
                    <a:pt x="392" y="4"/>
                  </a:cubicBezTo>
                  <a:cubicBezTo>
                    <a:pt x="390" y="5"/>
                    <a:pt x="388" y="5"/>
                    <a:pt x="387" y="5"/>
                  </a:cubicBezTo>
                  <a:cubicBezTo>
                    <a:pt x="385" y="5"/>
                    <a:pt x="381" y="5"/>
                    <a:pt x="377" y="5"/>
                  </a:cubicBezTo>
                  <a:cubicBezTo>
                    <a:pt x="373" y="5"/>
                    <a:pt x="369" y="6"/>
                    <a:pt x="369" y="7"/>
                  </a:cubicBezTo>
                  <a:cubicBezTo>
                    <a:pt x="368" y="6"/>
                    <a:pt x="368" y="6"/>
                    <a:pt x="367" y="6"/>
                  </a:cubicBezTo>
                  <a:cubicBezTo>
                    <a:pt x="369" y="5"/>
                    <a:pt x="376" y="5"/>
                    <a:pt x="376" y="4"/>
                  </a:cubicBezTo>
                  <a:cubicBezTo>
                    <a:pt x="372" y="5"/>
                    <a:pt x="366" y="6"/>
                    <a:pt x="369" y="4"/>
                  </a:cubicBezTo>
                  <a:cubicBezTo>
                    <a:pt x="367" y="4"/>
                    <a:pt x="368" y="5"/>
                    <a:pt x="366" y="5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4"/>
                    <a:pt x="373" y="3"/>
                    <a:pt x="370" y="3"/>
                  </a:cubicBezTo>
                  <a:cubicBezTo>
                    <a:pt x="369" y="4"/>
                    <a:pt x="365" y="3"/>
                    <a:pt x="363" y="3"/>
                  </a:cubicBezTo>
                  <a:cubicBezTo>
                    <a:pt x="363" y="4"/>
                    <a:pt x="360" y="4"/>
                    <a:pt x="357" y="5"/>
                  </a:cubicBezTo>
                  <a:cubicBezTo>
                    <a:pt x="355" y="5"/>
                    <a:pt x="352" y="5"/>
                    <a:pt x="351" y="4"/>
                  </a:cubicBezTo>
                  <a:cubicBezTo>
                    <a:pt x="351" y="4"/>
                    <a:pt x="352" y="4"/>
                    <a:pt x="353" y="3"/>
                  </a:cubicBezTo>
                  <a:cubicBezTo>
                    <a:pt x="356" y="3"/>
                    <a:pt x="360" y="3"/>
                    <a:pt x="360" y="2"/>
                  </a:cubicBezTo>
                  <a:cubicBezTo>
                    <a:pt x="362" y="2"/>
                    <a:pt x="362" y="3"/>
                    <a:pt x="361" y="4"/>
                  </a:cubicBezTo>
                  <a:cubicBezTo>
                    <a:pt x="365" y="3"/>
                    <a:pt x="361" y="3"/>
                    <a:pt x="363" y="2"/>
                  </a:cubicBezTo>
                  <a:cubicBezTo>
                    <a:pt x="364" y="3"/>
                    <a:pt x="366" y="3"/>
                    <a:pt x="367" y="2"/>
                  </a:cubicBezTo>
                  <a:cubicBezTo>
                    <a:pt x="366" y="2"/>
                    <a:pt x="362" y="2"/>
                    <a:pt x="357" y="2"/>
                  </a:cubicBezTo>
                  <a:cubicBezTo>
                    <a:pt x="352" y="3"/>
                    <a:pt x="348" y="3"/>
                    <a:pt x="345" y="4"/>
                  </a:cubicBezTo>
                  <a:cubicBezTo>
                    <a:pt x="343" y="4"/>
                    <a:pt x="340" y="5"/>
                    <a:pt x="337" y="5"/>
                  </a:cubicBezTo>
                  <a:cubicBezTo>
                    <a:pt x="334" y="6"/>
                    <a:pt x="331" y="6"/>
                    <a:pt x="330" y="5"/>
                  </a:cubicBezTo>
                  <a:cubicBezTo>
                    <a:pt x="327" y="6"/>
                    <a:pt x="323" y="7"/>
                    <a:pt x="322" y="6"/>
                  </a:cubicBezTo>
                  <a:cubicBezTo>
                    <a:pt x="319" y="6"/>
                    <a:pt x="321" y="7"/>
                    <a:pt x="318" y="8"/>
                  </a:cubicBezTo>
                  <a:cubicBezTo>
                    <a:pt x="313" y="8"/>
                    <a:pt x="314" y="7"/>
                    <a:pt x="311" y="6"/>
                  </a:cubicBezTo>
                  <a:cubicBezTo>
                    <a:pt x="312" y="7"/>
                    <a:pt x="305" y="9"/>
                    <a:pt x="302" y="9"/>
                  </a:cubicBezTo>
                  <a:cubicBezTo>
                    <a:pt x="302" y="9"/>
                    <a:pt x="303" y="8"/>
                    <a:pt x="303" y="8"/>
                  </a:cubicBezTo>
                  <a:cubicBezTo>
                    <a:pt x="300" y="8"/>
                    <a:pt x="300" y="11"/>
                    <a:pt x="297" y="10"/>
                  </a:cubicBezTo>
                  <a:cubicBezTo>
                    <a:pt x="295" y="10"/>
                    <a:pt x="301" y="8"/>
                    <a:pt x="298" y="9"/>
                  </a:cubicBezTo>
                  <a:cubicBezTo>
                    <a:pt x="296" y="10"/>
                    <a:pt x="294" y="9"/>
                    <a:pt x="293" y="11"/>
                  </a:cubicBezTo>
                  <a:cubicBezTo>
                    <a:pt x="291" y="11"/>
                    <a:pt x="291" y="11"/>
                    <a:pt x="290" y="11"/>
                  </a:cubicBezTo>
                  <a:cubicBezTo>
                    <a:pt x="288" y="12"/>
                    <a:pt x="273" y="18"/>
                    <a:pt x="274" y="15"/>
                  </a:cubicBezTo>
                  <a:cubicBezTo>
                    <a:pt x="273" y="16"/>
                    <a:pt x="271" y="17"/>
                    <a:pt x="269" y="17"/>
                  </a:cubicBezTo>
                  <a:cubicBezTo>
                    <a:pt x="267" y="18"/>
                    <a:pt x="265" y="19"/>
                    <a:pt x="262" y="20"/>
                  </a:cubicBezTo>
                  <a:cubicBezTo>
                    <a:pt x="258" y="22"/>
                    <a:pt x="254" y="23"/>
                    <a:pt x="249" y="25"/>
                  </a:cubicBezTo>
                  <a:cubicBezTo>
                    <a:pt x="245" y="27"/>
                    <a:pt x="240" y="29"/>
                    <a:pt x="236" y="30"/>
                  </a:cubicBezTo>
                  <a:cubicBezTo>
                    <a:pt x="232" y="32"/>
                    <a:pt x="228" y="34"/>
                    <a:pt x="225" y="36"/>
                  </a:cubicBezTo>
                  <a:cubicBezTo>
                    <a:pt x="225" y="35"/>
                    <a:pt x="225" y="35"/>
                    <a:pt x="227" y="34"/>
                  </a:cubicBezTo>
                  <a:cubicBezTo>
                    <a:pt x="227" y="34"/>
                    <a:pt x="229" y="34"/>
                    <a:pt x="230" y="32"/>
                  </a:cubicBezTo>
                  <a:cubicBezTo>
                    <a:pt x="229" y="33"/>
                    <a:pt x="228" y="33"/>
                    <a:pt x="228" y="32"/>
                  </a:cubicBezTo>
                  <a:cubicBezTo>
                    <a:pt x="230" y="31"/>
                    <a:pt x="233" y="31"/>
                    <a:pt x="234" y="29"/>
                  </a:cubicBezTo>
                  <a:cubicBezTo>
                    <a:pt x="232" y="30"/>
                    <a:pt x="226" y="33"/>
                    <a:pt x="224" y="34"/>
                  </a:cubicBezTo>
                  <a:cubicBezTo>
                    <a:pt x="224" y="34"/>
                    <a:pt x="225" y="35"/>
                    <a:pt x="223" y="36"/>
                  </a:cubicBezTo>
                  <a:cubicBezTo>
                    <a:pt x="223" y="34"/>
                    <a:pt x="220" y="38"/>
                    <a:pt x="218" y="38"/>
                  </a:cubicBezTo>
                  <a:cubicBezTo>
                    <a:pt x="220" y="36"/>
                    <a:pt x="217" y="36"/>
                    <a:pt x="217" y="38"/>
                  </a:cubicBezTo>
                  <a:cubicBezTo>
                    <a:pt x="218" y="36"/>
                    <a:pt x="217" y="38"/>
                    <a:pt x="216" y="39"/>
                  </a:cubicBezTo>
                  <a:cubicBezTo>
                    <a:pt x="213" y="40"/>
                    <a:pt x="211" y="38"/>
                    <a:pt x="209" y="41"/>
                  </a:cubicBezTo>
                  <a:cubicBezTo>
                    <a:pt x="209" y="41"/>
                    <a:pt x="212" y="39"/>
                    <a:pt x="212" y="40"/>
                  </a:cubicBezTo>
                  <a:cubicBezTo>
                    <a:pt x="212" y="41"/>
                    <a:pt x="207" y="43"/>
                    <a:pt x="205" y="44"/>
                  </a:cubicBezTo>
                  <a:cubicBezTo>
                    <a:pt x="205" y="45"/>
                    <a:pt x="204" y="46"/>
                    <a:pt x="203" y="47"/>
                  </a:cubicBezTo>
                  <a:cubicBezTo>
                    <a:pt x="202" y="49"/>
                    <a:pt x="200" y="50"/>
                    <a:pt x="198" y="51"/>
                  </a:cubicBezTo>
                  <a:cubicBezTo>
                    <a:pt x="201" y="49"/>
                    <a:pt x="199" y="50"/>
                    <a:pt x="198" y="49"/>
                  </a:cubicBezTo>
                  <a:cubicBezTo>
                    <a:pt x="194" y="52"/>
                    <a:pt x="191" y="54"/>
                    <a:pt x="186" y="56"/>
                  </a:cubicBezTo>
                  <a:cubicBezTo>
                    <a:pt x="187" y="55"/>
                    <a:pt x="193" y="52"/>
                    <a:pt x="191" y="53"/>
                  </a:cubicBezTo>
                  <a:cubicBezTo>
                    <a:pt x="187" y="55"/>
                    <a:pt x="186" y="55"/>
                    <a:pt x="188" y="53"/>
                  </a:cubicBezTo>
                  <a:cubicBezTo>
                    <a:pt x="185" y="56"/>
                    <a:pt x="184" y="55"/>
                    <a:pt x="182" y="58"/>
                  </a:cubicBezTo>
                  <a:cubicBezTo>
                    <a:pt x="181" y="58"/>
                    <a:pt x="180" y="58"/>
                    <a:pt x="180" y="58"/>
                  </a:cubicBezTo>
                  <a:cubicBezTo>
                    <a:pt x="180" y="57"/>
                    <a:pt x="181" y="56"/>
                    <a:pt x="183" y="55"/>
                  </a:cubicBezTo>
                  <a:cubicBezTo>
                    <a:pt x="179" y="56"/>
                    <a:pt x="178" y="57"/>
                    <a:pt x="175" y="58"/>
                  </a:cubicBezTo>
                  <a:cubicBezTo>
                    <a:pt x="175" y="59"/>
                    <a:pt x="179" y="56"/>
                    <a:pt x="177" y="58"/>
                  </a:cubicBezTo>
                  <a:cubicBezTo>
                    <a:pt x="174" y="60"/>
                    <a:pt x="175" y="61"/>
                    <a:pt x="172" y="62"/>
                  </a:cubicBezTo>
                  <a:cubicBezTo>
                    <a:pt x="172" y="61"/>
                    <a:pt x="168" y="64"/>
                    <a:pt x="167" y="65"/>
                  </a:cubicBezTo>
                  <a:cubicBezTo>
                    <a:pt x="169" y="62"/>
                    <a:pt x="173" y="61"/>
                    <a:pt x="174" y="59"/>
                  </a:cubicBezTo>
                  <a:cubicBezTo>
                    <a:pt x="172" y="60"/>
                    <a:pt x="169" y="62"/>
                    <a:pt x="169" y="61"/>
                  </a:cubicBezTo>
                  <a:cubicBezTo>
                    <a:pt x="171" y="59"/>
                    <a:pt x="175" y="57"/>
                    <a:pt x="175" y="56"/>
                  </a:cubicBezTo>
                  <a:cubicBezTo>
                    <a:pt x="171" y="58"/>
                    <a:pt x="168" y="61"/>
                    <a:pt x="166" y="60"/>
                  </a:cubicBezTo>
                  <a:cubicBezTo>
                    <a:pt x="166" y="62"/>
                    <a:pt x="160" y="65"/>
                    <a:pt x="159" y="68"/>
                  </a:cubicBezTo>
                  <a:cubicBezTo>
                    <a:pt x="157" y="68"/>
                    <a:pt x="159" y="67"/>
                    <a:pt x="157" y="67"/>
                  </a:cubicBezTo>
                  <a:cubicBezTo>
                    <a:pt x="155" y="70"/>
                    <a:pt x="153" y="69"/>
                    <a:pt x="153" y="70"/>
                  </a:cubicBezTo>
                  <a:cubicBezTo>
                    <a:pt x="155" y="69"/>
                    <a:pt x="154" y="71"/>
                    <a:pt x="153" y="71"/>
                  </a:cubicBezTo>
                  <a:cubicBezTo>
                    <a:pt x="153" y="71"/>
                    <a:pt x="151" y="73"/>
                    <a:pt x="149" y="74"/>
                  </a:cubicBezTo>
                  <a:cubicBezTo>
                    <a:pt x="149" y="73"/>
                    <a:pt x="147" y="75"/>
                    <a:pt x="147" y="74"/>
                  </a:cubicBezTo>
                  <a:cubicBezTo>
                    <a:pt x="144" y="77"/>
                    <a:pt x="141" y="80"/>
                    <a:pt x="138" y="82"/>
                  </a:cubicBezTo>
                  <a:cubicBezTo>
                    <a:pt x="135" y="84"/>
                    <a:pt x="132" y="86"/>
                    <a:pt x="129" y="89"/>
                  </a:cubicBezTo>
                  <a:cubicBezTo>
                    <a:pt x="129" y="89"/>
                    <a:pt x="129" y="88"/>
                    <a:pt x="128" y="89"/>
                  </a:cubicBezTo>
                  <a:cubicBezTo>
                    <a:pt x="127" y="91"/>
                    <a:pt x="125" y="93"/>
                    <a:pt x="123" y="95"/>
                  </a:cubicBezTo>
                  <a:cubicBezTo>
                    <a:pt x="123" y="94"/>
                    <a:pt x="124" y="93"/>
                    <a:pt x="124" y="93"/>
                  </a:cubicBezTo>
                  <a:cubicBezTo>
                    <a:pt x="121" y="95"/>
                    <a:pt x="112" y="106"/>
                    <a:pt x="114" y="101"/>
                  </a:cubicBezTo>
                  <a:cubicBezTo>
                    <a:pt x="112" y="104"/>
                    <a:pt x="108" y="111"/>
                    <a:pt x="106" y="109"/>
                  </a:cubicBezTo>
                  <a:cubicBezTo>
                    <a:pt x="105" y="112"/>
                    <a:pt x="107" y="110"/>
                    <a:pt x="107" y="111"/>
                  </a:cubicBezTo>
                  <a:cubicBezTo>
                    <a:pt x="103" y="114"/>
                    <a:pt x="99" y="118"/>
                    <a:pt x="96" y="122"/>
                  </a:cubicBezTo>
                  <a:cubicBezTo>
                    <a:pt x="93" y="126"/>
                    <a:pt x="90" y="130"/>
                    <a:pt x="87" y="133"/>
                  </a:cubicBezTo>
                  <a:cubicBezTo>
                    <a:pt x="88" y="134"/>
                    <a:pt x="81" y="139"/>
                    <a:pt x="81" y="142"/>
                  </a:cubicBezTo>
                  <a:cubicBezTo>
                    <a:pt x="80" y="143"/>
                    <a:pt x="79" y="144"/>
                    <a:pt x="79" y="144"/>
                  </a:cubicBezTo>
                  <a:cubicBezTo>
                    <a:pt x="82" y="139"/>
                    <a:pt x="84" y="135"/>
                    <a:pt x="87" y="131"/>
                  </a:cubicBezTo>
                  <a:cubicBezTo>
                    <a:pt x="89" y="128"/>
                    <a:pt x="92" y="124"/>
                    <a:pt x="96" y="120"/>
                  </a:cubicBezTo>
                  <a:cubicBezTo>
                    <a:pt x="94" y="118"/>
                    <a:pt x="92" y="123"/>
                    <a:pt x="90" y="122"/>
                  </a:cubicBezTo>
                  <a:cubicBezTo>
                    <a:pt x="101" y="105"/>
                    <a:pt x="112" y="90"/>
                    <a:pt x="127" y="79"/>
                  </a:cubicBezTo>
                  <a:cubicBezTo>
                    <a:pt x="141" y="64"/>
                    <a:pt x="159" y="52"/>
                    <a:pt x="173" y="38"/>
                  </a:cubicBezTo>
                  <a:cubicBezTo>
                    <a:pt x="178" y="34"/>
                    <a:pt x="184" y="30"/>
                    <a:pt x="190" y="26"/>
                  </a:cubicBezTo>
                  <a:cubicBezTo>
                    <a:pt x="196" y="22"/>
                    <a:pt x="203" y="18"/>
                    <a:pt x="209" y="15"/>
                  </a:cubicBezTo>
                  <a:cubicBezTo>
                    <a:pt x="206" y="15"/>
                    <a:pt x="202" y="18"/>
                    <a:pt x="197" y="21"/>
                  </a:cubicBezTo>
                  <a:cubicBezTo>
                    <a:pt x="195" y="22"/>
                    <a:pt x="193" y="24"/>
                    <a:pt x="190" y="25"/>
                  </a:cubicBezTo>
                  <a:cubicBezTo>
                    <a:pt x="188" y="26"/>
                    <a:pt x="186" y="27"/>
                    <a:pt x="185" y="28"/>
                  </a:cubicBezTo>
                  <a:cubicBezTo>
                    <a:pt x="185" y="27"/>
                    <a:pt x="184" y="26"/>
                    <a:pt x="185" y="25"/>
                  </a:cubicBezTo>
                  <a:cubicBezTo>
                    <a:pt x="179" y="28"/>
                    <a:pt x="175" y="30"/>
                    <a:pt x="171" y="30"/>
                  </a:cubicBezTo>
                  <a:cubicBezTo>
                    <a:pt x="163" y="37"/>
                    <a:pt x="153" y="42"/>
                    <a:pt x="147" y="45"/>
                  </a:cubicBezTo>
                  <a:cubicBezTo>
                    <a:pt x="144" y="47"/>
                    <a:pt x="146" y="47"/>
                    <a:pt x="144" y="49"/>
                  </a:cubicBezTo>
                  <a:cubicBezTo>
                    <a:pt x="143" y="48"/>
                    <a:pt x="142" y="50"/>
                    <a:pt x="142" y="49"/>
                  </a:cubicBezTo>
                  <a:cubicBezTo>
                    <a:pt x="140" y="51"/>
                    <a:pt x="137" y="53"/>
                    <a:pt x="136" y="53"/>
                  </a:cubicBezTo>
                  <a:cubicBezTo>
                    <a:pt x="132" y="58"/>
                    <a:pt x="131" y="56"/>
                    <a:pt x="128" y="61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3" y="64"/>
                    <a:pt x="119" y="67"/>
                    <a:pt x="116" y="70"/>
                  </a:cubicBezTo>
                  <a:cubicBezTo>
                    <a:pt x="113" y="72"/>
                    <a:pt x="109" y="75"/>
                    <a:pt x="106" y="79"/>
                  </a:cubicBezTo>
                  <a:cubicBezTo>
                    <a:pt x="106" y="79"/>
                    <a:pt x="105" y="79"/>
                    <a:pt x="105" y="79"/>
                  </a:cubicBezTo>
                  <a:cubicBezTo>
                    <a:pt x="101" y="83"/>
                    <a:pt x="99" y="85"/>
                    <a:pt x="97" y="86"/>
                  </a:cubicBezTo>
                  <a:cubicBezTo>
                    <a:pt x="94" y="89"/>
                    <a:pt x="92" y="92"/>
                    <a:pt x="89" y="95"/>
                  </a:cubicBezTo>
                  <a:cubicBezTo>
                    <a:pt x="87" y="98"/>
                    <a:pt x="84" y="101"/>
                    <a:pt x="82" y="104"/>
                  </a:cubicBezTo>
                  <a:cubicBezTo>
                    <a:pt x="77" y="109"/>
                    <a:pt x="72" y="115"/>
                    <a:pt x="68" y="123"/>
                  </a:cubicBezTo>
                  <a:cubicBezTo>
                    <a:pt x="67" y="123"/>
                    <a:pt x="66" y="124"/>
                    <a:pt x="65" y="125"/>
                  </a:cubicBezTo>
                  <a:cubicBezTo>
                    <a:pt x="64" y="128"/>
                    <a:pt x="61" y="132"/>
                    <a:pt x="59" y="136"/>
                  </a:cubicBezTo>
                  <a:cubicBezTo>
                    <a:pt x="56" y="140"/>
                    <a:pt x="53" y="145"/>
                    <a:pt x="52" y="148"/>
                  </a:cubicBezTo>
                  <a:cubicBezTo>
                    <a:pt x="52" y="149"/>
                    <a:pt x="52" y="150"/>
                    <a:pt x="52" y="151"/>
                  </a:cubicBezTo>
                  <a:cubicBezTo>
                    <a:pt x="50" y="154"/>
                    <a:pt x="52" y="149"/>
                    <a:pt x="50" y="153"/>
                  </a:cubicBezTo>
                  <a:cubicBezTo>
                    <a:pt x="49" y="156"/>
                    <a:pt x="53" y="151"/>
                    <a:pt x="51" y="153"/>
                  </a:cubicBezTo>
                  <a:cubicBezTo>
                    <a:pt x="51" y="154"/>
                    <a:pt x="50" y="155"/>
                    <a:pt x="49" y="156"/>
                  </a:cubicBezTo>
                  <a:cubicBezTo>
                    <a:pt x="50" y="156"/>
                    <a:pt x="48" y="160"/>
                    <a:pt x="46" y="163"/>
                  </a:cubicBezTo>
                  <a:cubicBezTo>
                    <a:pt x="46" y="166"/>
                    <a:pt x="45" y="169"/>
                    <a:pt x="44" y="173"/>
                  </a:cubicBezTo>
                  <a:cubicBezTo>
                    <a:pt x="43" y="176"/>
                    <a:pt x="42" y="180"/>
                    <a:pt x="42" y="182"/>
                  </a:cubicBezTo>
                  <a:cubicBezTo>
                    <a:pt x="36" y="193"/>
                    <a:pt x="36" y="200"/>
                    <a:pt x="36" y="207"/>
                  </a:cubicBezTo>
                  <a:cubicBezTo>
                    <a:pt x="34" y="208"/>
                    <a:pt x="35" y="210"/>
                    <a:pt x="34" y="211"/>
                  </a:cubicBezTo>
                  <a:cubicBezTo>
                    <a:pt x="36" y="209"/>
                    <a:pt x="36" y="208"/>
                    <a:pt x="37" y="209"/>
                  </a:cubicBezTo>
                  <a:cubicBezTo>
                    <a:pt x="37" y="210"/>
                    <a:pt x="37" y="210"/>
                    <a:pt x="37" y="212"/>
                  </a:cubicBezTo>
                  <a:cubicBezTo>
                    <a:pt x="36" y="212"/>
                    <a:pt x="36" y="210"/>
                    <a:pt x="36" y="210"/>
                  </a:cubicBezTo>
                  <a:cubicBezTo>
                    <a:pt x="36" y="214"/>
                    <a:pt x="35" y="215"/>
                    <a:pt x="35" y="218"/>
                  </a:cubicBezTo>
                  <a:cubicBezTo>
                    <a:pt x="37" y="213"/>
                    <a:pt x="35" y="222"/>
                    <a:pt x="34" y="223"/>
                  </a:cubicBezTo>
                  <a:cubicBezTo>
                    <a:pt x="36" y="221"/>
                    <a:pt x="37" y="217"/>
                    <a:pt x="37" y="214"/>
                  </a:cubicBezTo>
                  <a:cubicBezTo>
                    <a:pt x="38" y="215"/>
                    <a:pt x="39" y="214"/>
                    <a:pt x="38" y="215"/>
                  </a:cubicBezTo>
                  <a:cubicBezTo>
                    <a:pt x="36" y="221"/>
                    <a:pt x="34" y="225"/>
                    <a:pt x="32" y="232"/>
                  </a:cubicBezTo>
                  <a:cubicBezTo>
                    <a:pt x="32" y="233"/>
                    <a:pt x="34" y="230"/>
                    <a:pt x="32" y="235"/>
                  </a:cubicBezTo>
                  <a:cubicBezTo>
                    <a:pt x="31" y="235"/>
                    <a:pt x="30" y="239"/>
                    <a:pt x="30" y="235"/>
                  </a:cubicBezTo>
                  <a:cubicBezTo>
                    <a:pt x="29" y="239"/>
                    <a:pt x="30" y="238"/>
                    <a:pt x="29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5"/>
                    <a:pt x="28" y="244"/>
                    <a:pt x="27" y="246"/>
                  </a:cubicBezTo>
                  <a:cubicBezTo>
                    <a:pt x="26" y="248"/>
                    <a:pt x="25" y="250"/>
                    <a:pt x="24" y="252"/>
                  </a:cubicBezTo>
                  <a:cubicBezTo>
                    <a:pt x="23" y="253"/>
                    <a:pt x="22" y="255"/>
                    <a:pt x="21" y="257"/>
                  </a:cubicBezTo>
                  <a:cubicBezTo>
                    <a:pt x="23" y="252"/>
                    <a:pt x="23" y="247"/>
                    <a:pt x="25" y="244"/>
                  </a:cubicBezTo>
                  <a:cubicBezTo>
                    <a:pt x="25" y="246"/>
                    <a:pt x="24" y="249"/>
                    <a:pt x="25" y="250"/>
                  </a:cubicBezTo>
                  <a:cubicBezTo>
                    <a:pt x="27" y="245"/>
                    <a:pt x="25" y="244"/>
                    <a:pt x="27" y="240"/>
                  </a:cubicBezTo>
                  <a:cubicBezTo>
                    <a:pt x="28" y="232"/>
                    <a:pt x="34" y="225"/>
                    <a:pt x="33" y="221"/>
                  </a:cubicBezTo>
                  <a:cubicBezTo>
                    <a:pt x="30" y="228"/>
                    <a:pt x="24" y="233"/>
                    <a:pt x="26" y="236"/>
                  </a:cubicBezTo>
                  <a:cubicBezTo>
                    <a:pt x="25" y="236"/>
                    <a:pt x="27" y="231"/>
                    <a:pt x="27" y="232"/>
                  </a:cubicBezTo>
                  <a:cubicBezTo>
                    <a:pt x="28" y="233"/>
                    <a:pt x="28" y="233"/>
                    <a:pt x="27" y="236"/>
                  </a:cubicBezTo>
                  <a:cubicBezTo>
                    <a:pt x="25" y="238"/>
                    <a:pt x="26" y="239"/>
                    <a:pt x="24" y="244"/>
                  </a:cubicBezTo>
                  <a:cubicBezTo>
                    <a:pt x="24" y="242"/>
                    <a:pt x="22" y="249"/>
                    <a:pt x="23" y="244"/>
                  </a:cubicBezTo>
                  <a:cubicBezTo>
                    <a:pt x="21" y="246"/>
                    <a:pt x="21" y="252"/>
                    <a:pt x="19" y="252"/>
                  </a:cubicBezTo>
                  <a:cubicBezTo>
                    <a:pt x="20" y="250"/>
                    <a:pt x="21" y="246"/>
                    <a:pt x="21" y="246"/>
                  </a:cubicBezTo>
                  <a:cubicBezTo>
                    <a:pt x="20" y="249"/>
                    <a:pt x="21" y="242"/>
                    <a:pt x="20" y="246"/>
                  </a:cubicBezTo>
                  <a:cubicBezTo>
                    <a:pt x="19" y="250"/>
                    <a:pt x="17" y="251"/>
                    <a:pt x="17" y="255"/>
                  </a:cubicBezTo>
                  <a:cubicBezTo>
                    <a:pt x="16" y="255"/>
                    <a:pt x="17" y="254"/>
                    <a:pt x="16" y="255"/>
                  </a:cubicBezTo>
                  <a:cubicBezTo>
                    <a:pt x="16" y="257"/>
                    <a:pt x="16" y="257"/>
                    <a:pt x="15" y="259"/>
                  </a:cubicBezTo>
                  <a:cubicBezTo>
                    <a:pt x="15" y="260"/>
                    <a:pt x="16" y="256"/>
                    <a:pt x="17" y="256"/>
                  </a:cubicBezTo>
                  <a:cubicBezTo>
                    <a:pt x="14" y="266"/>
                    <a:pt x="14" y="269"/>
                    <a:pt x="11" y="273"/>
                  </a:cubicBezTo>
                  <a:cubicBezTo>
                    <a:pt x="11" y="272"/>
                    <a:pt x="12" y="271"/>
                    <a:pt x="11" y="271"/>
                  </a:cubicBezTo>
                  <a:cubicBezTo>
                    <a:pt x="11" y="272"/>
                    <a:pt x="11" y="273"/>
                    <a:pt x="10" y="273"/>
                  </a:cubicBezTo>
                  <a:cubicBezTo>
                    <a:pt x="9" y="277"/>
                    <a:pt x="10" y="278"/>
                    <a:pt x="10" y="281"/>
                  </a:cubicBezTo>
                  <a:cubicBezTo>
                    <a:pt x="9" y="283"/>
                    <a:pt x="8" y="286"/>
                    <a:pt x="7" y="290"/>
                  </a:cubicBezTo>
                  <a:cubicBezTo>
                    <a:pt x="6" y="293"/>
                    <a:pt x="5" y="296"/>
                    <a:pt x="4" y="300"/>
                  </a:cubicBezTo>
                  <a:cubicBezTo>
                    <a:pt x="3" y="307"/>
                    <a:pt x="2" y="315"/>
                    <a:pt x="1" y="324"/>
                  </a:cubicBezTo>
                  <a:cubicBezTo>
                    <a:pt x="1" y="324"/>
                    <a:pt x="1" y="322"/>
                    <a:pt x="0" y="322"/>
                  </a:cubicBezTo>
                  <a:cubicBezTo>
                    <a:pt x="0" y="327"/>
                    <a:pt x="1" y="330"/>
                    <a:pt x="2" y="327"/>
                  </a:cubicBezTo>
                  <a:cubicBezTo>
                    <a:pt x="2" y="329"/>
                    <a:pt x="2" y="329"/>
                    <a:pt x="2" y="331"/>
                  </a:cubicBezTo>
                  <a:cubicBezTo>
                    <a:pt x="4" y="331"/>
                    <a:pt x="4" y="331"/>
                    <a:pt x="4" y="331"/>
                  </a:cubicBezTo>
                  <a:cubicBezTo>
                    <a:pt x="3" y="335"/>
                    <a:pt x="4" y="337"/>
                    <a:pt x="5" y="337"/>
                  </a:cubicBezTo>
                  <a:cubicBezTo>
                    <a:pt x="6" y="335"/>
                    <a:pt x="7" y="337"/>
                    <a:pt x="8" y="334"/>
                  </a:cubicBezTo>
                  <a:cubicBezTo>
                    <a:pt x="7" y="332"/>
                    <a:pt x="7" y="330"/>
                    <a:pt x="8" y="327"/>
                  </a:cubicBezTo>
                  <a:cubicBezTo>
                    <a:pt x="7" y="327"/>
                    <a:pt x="6" y="328"/>
                    <a:pt x="6" y="324"/>
                  </a:cubicBezTo>
                  <a:cubicBezTo>
                    <a:pt x="8" y="327"/>
                    <a:pt x="7" y="325"/>
                    <a:pt x="8" y="321"/>
                  </a:cubicBezTo>
                  <a:cubicBezTo>
                    <a:pt x="9" y="322"/>
                    <a:pt x="10" y="327"/>
                    <a:pt x="8" y="330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25"/>
                    <a:pt x="10" y="322"/>
                    <a:pt x="9" y="319"/>
                  </a:cubicBezTo>
                  <a:cubicBezTo>
                    <a:pt x="10" y="319"/>
                    <a:pt x="10" y="322"/>
                    <a:pt x="10" y="323"/>
                  </a:cubicBezTo>
                  <a:cubicBezTo>
                    <a:pt x="11" y="321"/>
                    <a:pt x="11" y="318"/>
                    <a:pt x="11" y="314"/>
                  </a:cubicBezTo>
                  <a:cubicBezTo>
                    <a:pt x="12" y="313"/>
                    <a:pt x="12" y="311"/>
                    <a:pt x="12" y="309"/>
                  </a:cubicBezTo>
                  <a:cubicBezTo>
                    <a:pt x="12" y="307"/>
                    <a:pt x="13" y="306"/>
                    <a:pt x="13" y="304"/>
                  </a:cubicBezTo>
                  <a:cubicBezTo>
                    <a:pt x="14" y="297"/>
                    <a:pt x="16" y="292"/>
                    <a:pt x="18" y="293"/>
                  </a:cubicBezTo>
                  <a:cubicBezTo>
                    <a:pt x="19" y="289"/>
                    <a:pt x="20" y="285"/>
                    <a:pt x="21" y="281"/>
                  </a:cubicBezTo>
                  <a:cubicBezTo>
                    <a:pt x="20" y="280"/>
                    <a:pt x="19" y="283"/>
                    <a:pt x="19" y="283"/>
                  </a:cubicBezTo>
                  <a:cubicBezTo>
                    <a:pt x="19" y="279"/>
                    <a:pt x="20" y="276"/>
                    <a:pt x="22" y="274"/>
                  </a:cubicBezTo>
                  <a:cubicBezTo>
                    <a:pt x="21" y="275"/>
                    <a:pt x="22" y="269"/>
                    <a:pt x="23" y="268"/>
                  </a:cubicBezTo>
                  <a:cubicBezTo>
                    <a:pt x="22" y="268"/>
                    <a:pt x="23" y="263"/>
                    <a:pt x="24" y="262"/>
                  </a:cubicBezTo>
                  <a:cubicBezTo>
                    <a:pt x="24" y="263"/>
                    <a:pt x="24" y="263"/>
                    <a:pt x="24" y="263"/>
                  </a:cubicBezTo>
                  <a:cubicBezTo>
                    <a:pt x="24" y="264"/>
                    <a:pt x="23" y="266"/>
                    <a:pt x="24" y="267"/>
                  </a:cubicBezTo>
                  <a:cubicBezTo>
                    <a:pt x="25" y="264"/>
                    <a:pt x="25" y="263"/>
                    <a:pt x="26" y="263"/>
                  </a:cubicBezTo>
                  <a:cubicBezTo>
                    <a:pt x="26" y="261"/>
                    <a:pt x="26" y="260"/>
                    <a:pt x="26" y="259"/>
                  </a:cubicBezTo>
                  <a:cubicBezTo>
                    <a:pt x="25" y="260"/>
                    <a:pt x="26" y="262"/>
                    <a:pt x="25" y="263"/>
                  </a:cubicBezTo>
                  <a:cubicBezTo>
                    <a:pt x="24" y="262"/>
                    <a:pt x="24" y="261"/>
                    <a:pt x="24" y="258"/>
                  </a:cubicBezTo>
                  <a:cubicBezTo>
                    <a:pt x="28" y="253"/>
                    <a:pt x="28" y="256"/>
                    <a:pt x="26" y="267"/>
                  </a:cubicBezTo>
                  <a:cubicBezTo>
                    <a:pt x="25" y="269"/>
                    <a:pt x="24" y="270"/>
                    <a:pt x="23" y="274"/>
                  </a:cubicBezTo>
                  <a:cubicBezTo>
                    <a:pt x="24" y="275"/>
                    <a:pt x="25" y="271"/>
                    <a:pt x="25" y="274"/>
                  </a:cubicBezTo>
                  <a:cubicBezTo>
                    <a:pt x="24" y="276"/>
                    <a:pt x="23" y="277"/>
                    <a:pt x="24" y="279"/>
                  </a:cubicBezTo>
                  <a:cubicBezTo>
                    <a:pt x="25" y="280"/>
                    <a:pt x="24" y="275"/>
                    <a:pt x="25" y="276"/>
                  </a:cubicBezTo>
                  <a:cubicBezTo>
                    <a:pt x="26" y="280"/>
                    <a:pt x="24" y="283"/>
                    <a:pt x="24" y="287"/>
                  </a:cubicBezTo>
                  <a:cubicBezTo>
                    <a:pt x="24" y="287"/>
                    <a:pt x="23" y="287"/>
                    <a:pt x="23" y="288"/>
                  </a:cubicBezTo>
                  <a:cubicBezTo>
                    <a:pt x="23" y="292"/>
                    <a:pt x="22" y="298"/>
                    <a:pt x="21" y="306"/>
                  </a:cubicBezTo>
                  <a:cubicBezTo>
                    <a:pt x="20" y="305"/>
                    <a:pt x="20" y="309"/>
                    <a:pt x="19" y="309"/>
                  </a:cubicBezTo>
                  <a:cubicBezTo>
                    <a:pt x="20" y="314"/>
                    <a:pt x="19" y="319"/>
                    <a:pt x="19" y="321"/>
                  </a:cubicBezTo>
                  <a:cubicBezTo>
                    <a:pt x="18" y="318"/>
                    <a:pt x="18" y="313"/>
                    <a:pt x="19" y="308"/>
                  </a:cubicBezTo>
                  <a:cubicBezTo>
                    <a:pt x="19" y="304"/>
                    <a:pt x="20" y="300"/>
                    <a:pt x="21" y="296"/>
                  </a:cubicBezTo>
                  <a:cubicBezTo>
                    <a:pt x="20" y="298"/>
                    <a:pt x="19" y="303"/>
                    <a:pt x="18" y="305"/>
                  </a:cubicBezTo>
                  <a:cubicBezTo>
                    <a:pt x="18" y="308"/>
                    <a:pt x="19" y="307"/>
                    <a:pt x="18" y="310"/>
                  </a:cubicBezTo>
                  <a:cubicBezTo>
                    <a:pt x="17" y="311"/>
                    <a:pt x="16" y="314"/>
                    <a:pt x="16" y="310"/>
                  </a:cubicBezTo>
                  <a:cubicBezTo>
                    <a:pt x="16" y="313"/>
                    <a:pt x="15" y="314"/>
                    <a:pt x="17" y="317"/>
                  </a:cubicBezTo>
                  <a:cubicBezTo>
                    <a:pt x="17" y="315"/>
                    <a:pt x="16" y="314"/>
                    <a:pt x="17" y="313"/>
                  </a:cubicBezTo>
                  <a:cubicBezTo>
                    <a:pt x="18" y="315"/>
                    <a:pt x="16" y="320"/>
                    <a:pt x="16" y="322"/>
                  </a:cubicBezTo>
                  <a:cubicBezTo>
                    <a:pt x="17" y="322"/>
                    <a:pt x="17" y="318"/>
                    <a:pt x="18" y="318"/>
                  </a:cubicBezTo>
                  <a:cubicBezTo>
                    <a:pt x="17" y="321"/>
                    <a:pt x="17" y="322"/>
                    <a:pt x="17" y="326"/>
                  </a:cubicBezTo>
                  <a:cubicBezTo>
                    <a:pt x="17" y="326"/>
                    <a:pt x="18" y="325"/>
                    <a:pt x="18" y="325"/>
                  </a:cubicBezTo>
                  <a:cubicBezTo>
                    <a:pt x="19" y="330"/>
                    <a:pt x="18" y="338"/>
                    <a:pt x="19" y="340"/>
                  </a:cubicBezTo>
                  <a:cubicBezTo>
                    <a:pt x="20" y="339"/>
                    <a:pt x="20" y="337"/>
                    <a:pt x="21" y="336"/>
                  </a:cubicBezTo>
                  <a:cubicBezTo>
                    <a:pt x="21" y="340"/>
                    <a:pt x="18" y="346"/>
                    <a:pt x="18" y="350"/>
                  </a:cubicBezTo>
                  <a:cubicBezTo>
                    <a:pt x="18" y="349"/>
                    <a:pt x="18" y="346"/>
                    <a:pt x="18" y="343"/>
                  </a:cubicBezTo>
                  <a:cubicBezTo>
                    <a:pt x="16" y="346"/>
                    <a:pt x="17" y="349"/>
                    <a:pt x="18" y="351"/>
                  </a:cubicBezTo>
                  <a:cubicBezTo>
                    <a:pt x="18" y="353"/>
                    <a:pt x="16" y="353"/>
                    <a:pt x="17" y="353"/>
                  </a:cubicBezTo>
                  <a:cubicBezTo>
                    <a:pt x="17" y="356"/>
                    <a:pt x="18" y="351"/>
                    <a:pt x="18" y="354"/>
                  </a:cubicBezTo>
                  <a:cubicBezTo>
                    <a:pt x="18" y="356"/>
                    <a:pt x="18" y="356"/>
                    <a:pt x="18" y="356"/>
                  </a:cubicBezTo>
                  <a:cubicBezTo>
                    <a:pt x="17" y="355"/>
                    <a:pt x="16" y="356"/>
                    <a:pt x="16" y="357"/>
                  </a:cubicBezTo>
                  <a:cubicBezTo>
                    <a:pt x="17" y="357"/>
                    <a:pt x="17" y="359"/>
                    <a:pt x="17" y="359"/>
                  </a:cubicBezTo>
                  <a:cubicBezTo>
                    <a:pt x="17" y="357"/>
                    <a:pt x="17" y="357"/>
                    <a:pt x="17" y="356"/>
                  </a:cubicBezTo>
                  <a:cubicBezTo>
                    <a:pt x="18" y="360"/>
                    <a:pt x="17" y="361"/>
                    <a:pt x="18" y="365"/>
                  </a:cubicBezTo>
                  <a:cubicBezTo>
                    <a:pt x="17" y="365"/>
                    <a:pt x="16" y="370"/>
                    <a:pt x="17" y="372"/>
                  </a:cubicBezTo>
                  <a:cubicBezTo>
                    <a:pt x="17" y="370"/>
                    <a:pt x="17" y="368"/>
                    <a:pt x="18" y="367"/>
                  </a:cubicBezTo>
                  <a:cubicBezTo>
                    <a:pt x="17" y="371"/>
                    <a:pt x="19" y="375"/>
                    <a:pt x="20" y="378"/>
                  </a:cubicBezTo>
                  <a:cubicBezTo>
                    <a:pt x="21" y="379"/>
                    <a:pt x="21" y="376"/>
                    <a:pt x="21" y="375"/>
                  </a:cubicBezTo>
                  <a:cubicBezTo>
                    <a:pt x="20" y="374"/>
                    <a:pt x="21" y="378"/>
                    <a:pt x="20" y="376"/>
                  </a:cubicBezTo>
                  <a:cubicBezTo>
                    <a:pt x="20" y="371"/>
                    <a:pt x="20" y="368"/>
                    <a:pt x="19" y="364"/>
                  </a:cubicBezTo>
                  <a:cubicBezTo>
                    <a:pt x="20" y="362"/>
                    <a:pt x="22" y="363"/>
                    <a:pt x="22" y="360"/>
                  </a:cubicBezTo>
                  <a:cubicBezTo>
                    <a:pt x="22" y="362"/>
                    <a:pt x="23" y="360"/>
                    <a:pt x="23" y="362"/>
                  </a:cubicBezTo>
                  <a:cubicBezTo>
                    <a:pt x="23" y="359"/>
                    <a:pt x="24" y="358"/>
                    <a:pt x="24" y="360"/>
                  </a:cubicBezTo>
                  <a:cubicBezTo>
                    <a:pt x="24" y="357"/>
                    <a:pt x="24" y="357"/>
                    <a:pt x="24" y="355"/>
                  </a:cubicBezTo>
                  <a:cubicBezTo>
                    <a:pt x="25" y="354"/>
                    <a:pt x="26" y="352"/>
                    <a:pt x="27" y="348"/>
                  </a:cubicBezTo>
                  <a:cubicBezTo>
                    <a:pt x="26" y="348"/>
                    <a:pt x="25" y="352"/>
                    <a:pt x="25" y="350"/>
                  </a:cubicBezTo>
                  <a:cubicBezTo>
                    <a:pt x="25" y="348"/>
                    <a:pt x="26" y="348"/>
                    <a:pt x="26" y="345"/>
                  </a:cubicBezTo>
                  <a:cubicBezTo>
                    <a:pt x="25" y="345"/>
                    <a:pt x="25" y="348"/>
                    <a:pt x="24" y="350"/>
                  </a:cubicBezTo>
                  <a:cubicBezTo>
                    <a:pt x="24" y="352"/>
                    <a:pt x="24" y="355"/>
                    <a:pt x="23" y="354"/>
                  </a:cubicBezTo>
                  <a:cubicBezTo>
                    <a:pt x="23" y="351"/>
                    <a:pt x="24" y="350"/>
                    <a:pt x="23" y="347"/>
                  </a:cubicBezTo>
                  <a:cubicBezTo>
                    <a:pt x="25" y="347"/>
                    <a:pt x="25" y="342"/>
                    <a:pt x="26" y="339"/>
                  </a:cubicBezTo>
                  <a:cubicBezTo>
                    <a:pt x="26" y="341"/>
                    <a:pt x="25" y="343"/>
                    <a:pt x="26" y="344"/>
                  </a:cubicBezTo>
                  <a:cubicBezTo>
                    <a:pt x="27" y="340"/>
                    <a:pt x="26" y="346"/>
                    <a:pt x="27" y="345"/>
                  </a:cubicBezTo>
                  <a:cubicBezTo>
                    <a:pt x="27" y="345"/>
                    <a:pt x="28" y="343"/>
                    <a:pt x="28" y="344"/>
                  </a:cubicBezTo>
                  <a:cubicBezTo>
                    <a:pt x="27" y="351"/>
                    <a:pt x="29" y="358"/>
                    <a:pt x="30" y="362"/>
                  </a:cubicBezTo>
                  <a:cubicBezTo>
                    <a:pt x="30" y="359"/>
                    <a:pt x="28" y="350"/>
                    <a:pt x="29" y="347"/>
                  </a:cubicBezTo>
                  <a:cubicBezTo>
                    <a:pt x="29" y="346"/>
                    <a:pt x="32" y="346"/>
                    <a:pt x="32" y="346"/>
                  </a:cubicBezTo>
                  <a:cubicBezTo>
                    <a:pt x="31" y="344"/>
                    <a:pt x="32" y="343"/>
                    <a:pt x="32" y="341"/>
                  </a:cubicBezTo>
                  <a:cubicBezTo>
                    <a:pt x="32" y="341"/>
                    <a:pt x="31" y="341"/>
                    <a:pt x="32" y="339"/>
                  </a:cubicBezTo>
                  <a:cubicBezTo>
                    <a:pt x="33" y="339"/>
                    <a:pt x="33" y="339"/>
                    <a:pt x="33" y="339"/>
                  </a:cubicBezTo>
                  <a:cubicBezTo>
                    <a:pt x="33" y="344"/>
                    <a:pt x="32" y="348"/>
                    <a:pt x="33" y="350"/>
                  </a:cubicBezTo>
                  <a:cubicBezTo>
                    <a:pt x="33" y="349"/>
                    <a:pt x="33" y="349"/>
                    <a:pt x="33" y="349"/>
                  </a:cubicBezTo>
                  <a:cubicBezTo>
                    <a:pt x="34" y="351"/>
                    <a:pt x="33" y="351"/>
                    <a:pt x="34" y="354"/>
                  </a:cubicBezTo>
                  <a:cubicBezTo>
                    <a:pt x="31" y="356"/>
                    <a:pt x="33" y="365"/>
                    <a:pt x="31" y="370"/>
                  </a:cubicBezTo>
                  <a:cubicBezTo>
                    <a:pt x="31" y="366"/>
                    <a:pt x="30" y="367"/>
                    <a:pt x="30" y="367"/>
                  </a:cubicBezTo>
                  <a:cubicBezTo>
                    <a:pt x="31" y="368"/>
                    <a:pt x="31" y="374"/>
                    <a:pt x="30" y="373"/>
                  </a:cubicBezTo>
                  <a:cubicBezTo>
                    <a:pt x="29" y="370"/>
                    <a:pt x="30" y="371"/>
                    <a:pt x="30" y="369"/>
                  </a:cubicBezTo>
                  <a:cubicBezTo>
                    <a:pt x="29" y="369"/>
                    <a:pt x="29" y="372"/>
                    <a:pt x="29" y="374"/>
                  </a:cubicBezTo>
                  <a:cubicBezTo>
                    <a:pt x="30" y="373"/>
                    <a:pt x="31" y="375"/>
                    <a:pt x="31" y="377"/>
                  </a:cubicBezTo>
                  <a:cubicBezTo>
                    <a:pt x="30" y="377"/>
                    <a:pt x="30" y="380"/>
                    <a:pt x="29" y="380"/>
                  </a:cubicBezTo>
                  <a:cubicBezTo>
                    <a:pt x="30" y="386"/>
                    <a:pt x="29" y="384"/>
                    <a:pt x="28" y="386"/>
                  </a:cubicBezTo>
                  <a:cubicBezTo>
                    <a:pt x="28" y="390"/>
                    <a:pt x="29" y="385"/>
                    <a:pt x="29" y="387"/>
                  </a:cubicBezTo>
                  <a:cubicBezTo>
                    <a:pt x="30" y="394"/>
                    <a:pt x="29" y="397"/>
                    <a:pt x="30" y="402"/>
                  </a:cubicBezTo>
                  <a:cubicBezTo>
                    <a:pt x="29" y="402"/>
                    <a:pt x="29" y="402"/>
                    <a:pt x="28" y="401"/>
                  </a:cubicBezTo>
                  <a:cubicBezTo>
                    <a:pt x="29" y="404"/>
                    <a:pt x="28" y="408"/>
                    <a:pt x="28" y="407"/>
                  </a:cubicBezTo>
                  <a:cubicBezTo>
                    <a:pt x="27" y="405"/>
                    <a:pt x="29" y="404"/>
                    <a:pt x="27" y="403"/>
                  </a:cubicBezTo>
                  <a:cubicBezTo>
                    <a:pt x="27" y="404"/>
                    <a:pt x="27" y="405"/>
                    <a:pt x="27" y="405"/>
                  </a:cubicBezTo>
                  <a:cubicBezTo>
                    <a:pt x="28" y="408"/>
                    <a:pt x="28" y="409"/>
                    <a:pt x="27" y="411"/>
                  </a:cubicBezTo>
                  <a:cubicBezTo>
                    <a:pt x="28" y="412"/>
                    <a:pt x="28" y="419"/>
                    <a:pt x="28" y="421"/>
                  </a:cubicBezTo>
                  <a:cubicBezTo>
                    <a:pt x="27" y="422"/>
                    <a:pt x="27" y="418"/>
                    <a:pt x="26" y="417"/>
                  </a:cubicBezTo>
                  <a:cubicBezTo>
                    <a:pt x="26" y="419"/>
                    <a:pt x="26" y="420"/>
                    <a:pt x="26" y="420"/>
                  </a:cubicBezTo>
                  <a:cubicBezTo>
                    <a:pt x="25" y="419"/>
                    <a:pt x="25" y="418"/>
                    <a:pt x="25" y="418"/>
                  </a:cubicBezTo>
                  <a:cubicBezTo>
                    <a:pt x="25" y="420"/>
                    <a:pt x="25" y="422"/>
                    <a:pt x="26" y="423"/>
                  </a:cubicBezTo>
                  <a:cubicBezTo>
                    <a:pt x="27" y="421"/>
                    <a:pt x="28" y="422"/>
                    <a:pt x="28" y="424"/>
                  </a:cubicBezTo>
                  <a:cubicBezTo>
                    <a:pt x="29" y="426"/>
                    <a:pt x="30" y="428"/>
                    <a:pt x="30" y="429"/>
                  </a:cubicBezTo>
                  <a:cubicBezTo>
                    <a:pt x="30" y="431"/>
                    <a:pt x="31" y="433"/>
                    <a:pt x="31" y="436"/>
                  </a:cubicBezTo>
                  <a:cubicBezTo>
                    <a:pt x="32" y="434"/>
                    <a:pt x="33" y="435"/>
                    <a:pt x="34" y="438"/>
                  </a:cubicBezTo>
                  <a:cubicBezTo>
                    <a:pt x="36" y="436"/>
                    <a:pt x="38" y="437"/>
                    <a:pt x="38" y="441"/>
                  </a:cubicBezTo>
                  <a:cubicBezTo>
                    <a:pt x="38" y="440"/>
                    <a:pt x="39" y="440"/>
                    <a:pt x="39" y="440"/>
                  </a:cubicBezTo>
                  <a:cubicBezTo>
                    <a:pt x="39" y="438"/>
                    <a:pt x="37" y="435"/>
                    <a:pt x="38" y="434"/>
                  </a:cubicBezTo>
                  <a:cubicBezTo>
                    <a:pt x="39" y="435"/>
                    <a:pt x="38" y="436"/>
                    <a:pt x="39" y="438"/>
                  </a:cubicBezTo>
                  <a:cubicBezTo>
                    <a:pt x="39" y="437"/>
                    <a:pt x="40" y="441"/>
                    <a:pt x="40" y="439"/>
                  </a:cubicBezTo>
                  <a:cubicBezTo>
                    <a:pt x="40" y="437"/>
                    <a:pt x="39" y="434"/>
                    <a:pt x="40" y="434"/>
                  </a:cubicBezTo>
                  <a:cubicBezTo>
                    <a:pt x="39" y="429"/>
                    <a:pt x="37" y="428"/>
                    <a:pt x="37" y="423"/>
                  </a:cubicBezTo>
                  <a:cubicBezTo>
                    <a:pt x="37" y="422"/>
                    <a:pt x="37" y="423"/>
                    <a:pt x="37" y="423"/>
                  </a:cubicBezTo>
                  <a:cubicBezTo>
                    <a:pt x="36" y="419"/>
                    <a:pt x="36" y="415"/>
                    <a:pt x="34" y="411"/>
                  </a:cubicBezTo>
                  <a:cubicBezTo>
                    <a:pt x="34" y="411"/>
                    <a:pt x="34" y="410"/>
                    <a:pt x="34" y="410"/>
                  </a:cubicBezTo>
                  <a:cubicBezTo>
                    <a:pt x="36" y="411"/>
                    <a:pt x="35" y="412"/>
                    <a:pt x="37" y="413"/>
                  </a:cubicBezTo>
                  <a:cubicBezTo>
                    <a:pt x="36" y="415"/>
                    <a:pt x="38" y="415"/>
                    <a:pt x="37" y="417"/>
                  </a:cubicBezTo>
                  <a:cubicBezTo>
                    <a:pt x="37" y="417"/>
                    <a:pt x="37" y="420"/>
                    <a:pt x="38" y="419"/>
                  </a:cubicBezTo>
                  <a:cubicBezTo>
                    <a:pt x="38" y="418"/>
                    <a:pt x="38" y="415"/>
                    <a:pt x="39" y="416"/>
                  </a:cubicBezTo>
                  <a:cubicBezTo>
                    <a:pt x="38" y="413"/>
                    <a:pt x="37" y="411"/>
                    <a:pt x="38" y="410"/>
                  </a:cubicBezTo>
                  <a:cubicBezTo>
                    <a:pt x="38" y="412"/>
                    <a:pt x="38" y="413"/>
                    <a:pt x="39" y="414"/>
                  </a:cubicBezTo>
                  <a:cubicBezTo>
                    <a:pt x="38" y="415"/>
                    <a:pt x="39" y="419"/>
                    <a:pt x="39" y="415"/>
                  </a:cubicBezTo>
                  <a:cubicBezTo>
                    <a:pt x="40" y="419"/>
                    <a:pt x="40" y="420"/>
                    <a:pt x="40" y="422"/>
                  </a:cubicBezTo>
                  <a:cubicBezTo>
                    <a:pt x="40" y="421"/>
                    <a:pt x="41" y="419"/>
                    <a:pt x="41" y="421"/>
                  </a:cubicBezTo>
                  <a:cubicBezTo>
                    <a:pt x="42" y="423"/>
                    <a:pt x="41" y="424"/>
                    <a:pt x="41" y="426"/>
                  </a:cubicBezTo>
                  <a:cubicBezTo>
                    <a:pt x="41" y="427"/>
                    <a:pt x="41" y="424"/>
                    <a:pt x="42" y="427"/>
                  </a:cubicBezTo>
                  <a:cubicBezTo>
                    <a:pt x="41" y="425"/>
                    <a:pt x="42" y="429"/>
                    <a:pt x="42" y="431"/>
                  </a:cubicBezTo>
                  <a:cubicBezTo>
                    <a:pt x="44" y="430"/>
                    <a:pt x="43" y="432"/>
                    <a:pt x="44" y="434"/>
                  </a:cubicBezTo>
                  <a:cubicBezTo>
                    <a:pt x="46" y="435"/>
                    <a:pt x="49" y="436"/>
                    <a:pt x="51" y="441"/>
                  </a:cubicBezTo>
                  <a:cubicBezTo>
                    <a:pt x="52" y="443"/>
                    <a:pt x="52" y="442"/>
                    <a:pt x="52" y="446"/>
                  </a:cubicBezTo>
                  <a:cubicBezTo>
                    <a:pt x="53" y="447"/>
                    <a:pt x="54" y="445"/>
                    <a:pt x="54" y="447"/>
                  </a:cubicBezTo>
                  <a:cubicBezTo>
                    <a:pt x="54" y="447"/>
                    <a:pt x="53" y="448"/>
                    <a:pt x="53" y="449"/>
                  </a:cubicBezTo>
                  <a:cubicBezTo>
                    <a:pt x="54" y="450"/>
                    <a:pt x="54" y="449"/>
                    <a:pt x="55" y="450"/>
                  </a:cubicBezTo>
                  <a:cubicBezTo>
                    <a:pt x="55" y="453"/>
                    <a:pt x="53" y="451"/>
                    <a:pt x="54" y="455"/>
                  </a:cubicBezTo>
                  <a:cubicBezTo>
                    <a:pt x="54" y="455"/>
                    <a:pt x="54" y="453"/>
                    <a:pt x="55" y="454"/>
                  </a:cubicBezTo>
                  <a:cubicBezTo>
                    <a:pt x="56" y="459"/>
                    <a:pt x="57" y="461"/>
                    <a:pt x="58" y="466"/>
                  </a:cubicBezTo>
                  <a:cubicBezTo>
                    <a:pt x="56" y="466"/>
                    <a:pt x="57" y="469"/>
                    <a:pt x="57" y="471"/>
                  </a:cubicBezTo>
                  <a:cubicBezTo>
                    <a:pt x="55" y="470"/>
                    <a:pt x="56" y="469"/>
                    <a:pt x="56" y="473"/>
                  </a:cubicBezTo>
                  <a:cubicBezTo>
                    <a:pt x="55" y="472"/>
                    <a:pt x="55" y="470"/>
                    <a:pt x="54" y="470"/>
                  </a:cubicBezTo>
                  <a:cubicBezTo>
                    <a:pt x="55" y="472"/>
                    <a:pt x="54" y="473"/>
                    <a:pt x="53" y="473"/>
                  </a:cubicBezTo>
                  <a:cubicBezTo>
                    <a:pt x="53" y="472"/>
                    <a:pt x="53" y="470"/>
                    <a:pt x="52" y="470"/>
                  </a:cubicBezTo>
                  <a:cubicBezTo>
                    <a:pt x="54" y="474"/>
                    <a:pt x="50" y="472"/>
                    <a:pt x="52" y="476"/>
                  </a:cubicBezTo>
                  <a:cubicBezTo>
                    <a:pt x="52" y="474"/>
                    <a:pt x="55" y="476"/>
                    <a:pt x="57" y="478"/>
                  </a:cubicBezTo>
                  <a:cubicBezTo>
                    <a:pt x="56" y="477"/>
                    <a:pt x="56" y="476"/>
                    <a:pt x="56" y="476"/>
                  </a:cubicBezTo>
                  <a:cubicBezTo>
                    <a:pt x="58" y="481"/>
                    <a:pt x="60" y="479"/>
                    <a:pt x="62" y="485"/>
                  </a:cubicBezTo>
                  <a:cubicBezTo>
                    <a:pt x="62" y="486"/>
                    <a:pt x="61" y="486"/>
                    <a:pt x="62" y="487"/>
                  </a:cubicBezTo>
                  <a:cubicBezTo>
                    <a:pt x="64" y="488"/>
                    <a:pt x="66" y="490"/>
                    <a:pt x="68" y="493"/>
                  </a:cubicBezTo>
                  <a:cubicBezTo>
                    <a:pt x="68" y="495"/>
                    <a:pt x="68" y="496"/>
                    <a:pt x="68" y="498"/>
                  </a:cubicBezTo>
                  <a:cubicBezTo>
                    <a:pt x="68" y="497"/>
                    <a:pt x="67" y="497"/>
                    <a:pt x="67" y="496"/>
                  </a:cubicBezTo>
                  <a:cubicBezTo>
                    <a:pt x="69" y="500"/>
                    <a:pt x="68" y="502"/>
                    <a:pt x="66" y="500"/>
                  </a:cubicBezTo>
                  <a:cubicBezTo>
                    <a:pt x="68" y="504"/>
                    <a:pt x="69" y="504"/>
                    <a:pt x="70" y="507"/>
                  </a:cubicBezTo>
                  <a:cubicBezTo>
                    <a:pt x="69" y="507"/>
                    <a:pt x="71" y="509"/>
                    <a:pt x="70" y="510"/>
                  </a:cubicBezTo>
                  <a:cubicBezTo>
                    <a:pt x="69" y="509"/>
                    <a:pt x="67" y="504"/>
                    <a:pt x="66" y="503"/>
                  </a:cubicBezTo>
                  <a:cubicBezTo>
                    <a:pt x="66" y="507"/>
                    <a:pt x="61" y="494"/>
                    <a:pt x="60" y="493"/>
                  </a:cubicBezTo>
                  <a:cubicBezTo>
                    <a:pt x="58" y="495"/>
                    <a:pt x="62" y="498"/>
                    <a:pt x="64" y="502"/>
                  </a:cubicBezTo>
                  <a:cubicBezTo>
                    <a:pt x="64" y="504"/>
                    <a:pt x="64" y="506"/>
                    <a:pt x="63" y="505"/>
                  </a:cubicBezTo>
                  <a:cubicBezTo>
                    <a:pt x="65" y="509"/>
                    <a:pt x="68" y="512"/>
                    <a:pt x="69" y="517"/>
                  </a:cubicBezTo>
                  <a:cubicBezTo>
                    <a:pt x="70" y="519"/>
                    <a:pt x="69" y="515"/>
                    <a:pt x="70" y="517"/>
                  </a:cubicBezTo>
                  <a:cubicBezTo>
                    <a:pt x="70" y="518"/>
                    <a:pt x="71" y="519"/>
                    <a:pt x="71" y="520"/>
                  </a:cubicBezTo>
                  <a:cubicBezTo>
                    <a:pt x="70" y="518"/>
                    <a:pt x="70" y="518"/>
                    <a:pt x="69" y="518"/>
                  </a:cubicBezTo>
                  <a:cubicBezTo>
                    <a:pt x="70" y="520"/>
                    <a:pt x="71" y="522"/>
                    <a:pt x="71" y="524"/>
                  </a:cubicBezTo>
                  <a:cubicBezTo>
                    <a:pt x="71" y="523"/>
                    <a:pt x="73" y="527"/>
                    <a:pt x="73" y="528"/>
                  </a:cubicBezTo>
                  <a:cubicBezTo>
                    <a:pt x="72" y="527"/>
                    <a:pt x="72" y="527"/>
                    <a:pt x="72" y="526"/>
                  </a:cubicBezTo>
                  <a:cubicBezTo>
                    <a:pt x="69" y="522"/>
                    <a:pt x="68" y="519"/>
                    <a:pt x="66" y="519"/>
                  </a:cubicBezTo>
                  <a:cubicBezTo>
                    <a:pt x="66" y="521"/>
                    <a:pt x="66" y="523"/>
                    <a:pt x="67" y="525"/>
                  </a:cubicBezTo>
                  <a:cubicBezTo>
                    <a:pt x="67" y="527"/>
                    <a:pt x="67" y="529"/>
                    <a:pt x="68" y="532"/>
                  </a:cubicBezTo>
                  <a:cubicBezTo>
                    <a:pt x="66" y="528"/>
                    <a:pt x="66" y="527"/>
                    <a:pt x="66" y="526"/>
                  </a:cubicBezTo>
                  <a:cubicBezTo>
                    <a:pt x="65" y="526"/>
                    <a:pt x="65" y="522"/>
                    <a:pt x="64" y="523"/>
                  </a:cubicBezTo>
                  <a:cubicBezTo>
                    <a:pt x="64" y="525"/>
                    <a:pt x="66" y="528"/>
                    <a:pt x="65" y="530"/>
                  </a:cubicBezTo>
                  <a:cubicBezTo>
                    <a:pt x="65" y="531"/>
                    <a:pt x="64" y="528"/>
                    <a:pt x="63" y="528"/>
                  </a:cubicBezTo>
                  <a:cubicBezTo>
                    <a:pt x="64" y="532"/>
                    <a:pt x="66" y="537"/>
                    <a:pt x="64" y="537"/>
                  </a:cubicBezTo>
                  <a:cubicBezTo>
                    <a:pt x="65" y="540"/>
                    <a:pt x="66" y="538"/>
                    <a:pt x="67" y="540"/>
                  </a:cubicBezTo>
                  <a:cubicBezTo>
                    <a:pt x="67" y="542"/>
                    <a:pt x="64" y="540"/>
                    <a:pt x="65" y="542"/>
                  </a:cubicBezTo>
                  <a:cubicBezTo>
                    <a:pt x="66" y="543"/>
                    <a:pt x="67" y="543"/>
                    <a:pt x="69" y="545"/>
                  </a:cubicBezTo>
                  <a:cubicBezTo>
                    <a:pt x="68" y="545"/>
                    <a:pt x="69" y="546"/>
                    <a:pt x="69" y="547"/>
                  </a:cubicBezTo>
                  <a:cubicBezTo>
                    <a:pt x="68" y="547"/>
                    <a:pt x="66" y="542"/>
                    <a:pt x="66" y="544"/>
                  </a:cubicBezTo>
                  <a:cubicBezTo>
                    <a:pt x="67" y="546"/>
                    <a:pt x="67" y="547"/>
                    <a:pt x="68" y="550"/>
                  </a:cubicBezTo>
                  <a:cubicBezTo>
                    <a:pt x="69" y="548"/>
                    <a:pt x="68" y="546"/>
                    <a:pt x="70" y="549"/>
                  </a:cubicBezTo>
                  <a:cubicBezTo>
                    <a:pt x="71" y="551"/>
                    <a:pt x="71" y="552"/>
                    <a:pt x="71" y="554"/>
                  </a:cubicBezTo>
                  <a:cubicBezTo>
                    <a:pt x="71" y="551"/>
                    <a:pt x="73" y="550"/>
                    <a:pt x="75" y="551"/>
                  </a:cubicBezTo>
                  <a:cubicBezTo>
                    <a:pt x="74" y="549"/>
                    <a:pt x="75" y="549"/>
                    <a:pt x="75" y="548"/>
                  </a:cubicBezTo>
                  <a:cubicBezTo>
                    <a:pt x="76" y="550"/>
                    <a:pt x="78" y="553"/>
                    <a:pt x="78" y="552"/>
                  </a:cubicBezTo>
                  <a:cubicBezTo>
                    <a:pt x="76" y="549"/>
                    <a:pt x="77" y="550"/>
                    <a:pt x="76" y="547"/>
                  </a:cubicBezTo>
                  <a:cubicBezTo>
                    <a:pt x="75" y="549"/>
                    <a:pt x="71" y="545"/>
                    <a:pt x="70" y="542"/>
                  </a:cubicBezTo>
                  <a:cubicBezTo>
                    <a:pt x="71" y="543"/>
                    <a:pt x="72" y="543"/>
                    <a:pt x="72" y="542"/>
                  </a:cubicBezTo>
                  <a:cubicBezTo>
                    <a:pt x="71" y="539"/>
                    <a:pt x="69" y="540"/>
                    <a:pt x="70" y="538"/>
                  </a:cubicBezTo>
                  <a:cubicBezTo>
                    <a:pt x="72" y="542"/>
                    <a:pt x="70" y="537"/>
                    <a:pt x="70" y="536"/>
                  </a:cubicBezTo>
                  <a:cubicBezTo>
                    <a:pt x="72" y="535"/>
                    <a:pt x="72" y="535"/>
                    <a:pt x="72" y="535"/>
                  </a:cubicBezTo>
                  <a:cubicBezTo>
                    <a:pt x="73" y="538"/>
                    <a:pt x="76" y="541"/>
                    <a:pt x="77" y="543"/>
                  </a:cubicBezTo>
                  <a:cubicBezTo>
                    <a:pt x="76" y="544"/>
                    <a:pt x="74" y="539"/>
                    <a:pt x="74" y="540"/>
                  </a:cubicBezTo>
                  <a:cubicBezTo>
                    <a:pt x="75" y="543"/>
                    <a:pt x="76" y="545"/>
                    <a:pt x="77" y="548"/>
                  </a:cubicBezTo>
                  <a:cubicBezTo>
                    <a:pt x="78" y="548"/>
                    <a:pt x="79" y="549"/>
                    <a:pt x="79" y="549"/>
                  </a:cubicBezTo>
                  <a:cubicBezTo>
                    <a:pt x="79" y="548"/>
                    <a:pt x="78" y="546"/>
                    <a:pt x="79" y="546"/>
                  </a:cubicBezTo>
                  <a:cubicBezTo>
                    <a:pt x="79" y="547"/>
                    <a:pt x="79" y="547"/>
                    <a:pt x="80" y="549"/>
                  </a:cubicBezTo>
                  <a:cubicBezTo>
                    <a:pt x="80" y="548"/>
                    <a:pt x="80" y="548"/>
                    <a:pt x="80" y="548"/>
                  </a:cubicBezTo>
                  <a:cubicBezTo>
                    <a:pt x="80" y="548"/>
                    <a:pt x="81" y="548"/>
                    <a:pt x="80" y="547"/>
                  </a:cubicBezTo>
                  <a:cubicBezTo>
                    <a:pt x="79" y="545"/>
                    <a:pt x="77" y="543"/>
                    <a:pt x="76" y="541"/>
                  </a:cubicBezTo>
                  <a:cubicBezTo>
                    <a:pt x="75" y="539"/>
                    <a:pt x="75" y="537"/>
                    <a:pt x="75" y="536"/>
                  </a:cubicBezTo>
                  <a:cubicBezTo>
                    <a:pt x="76" y="540"/>
                    <a:pt x="76" y="538"/>
                    <a:pt x="79" y="543"/>
                  </a:cubicBezTo>
                  <a:cubicBezTo>
                    <a:pt x="78" y="543"/>
                    <a:pt x="78" y="543"/>
                    <a:pt x="78" y="543"/>
                  </a:cubicBezTo>
                  <a:cubicBezTo>
                    <a:pt x="80" y="545"/>
                    <a:pt x="80" y="545"/>
                    <a:pt x="81" y="548"/>
                  </a:cubicBezTo>
                  <a:cubicBezTo>
                    <a:pt x="81" y="545"/>
                    <a:pt x="79" y="544"/>
                    <a:pt x="81" y="543"/>
                  </a:cubicBezTo>
                  <a:cubicBezTo>
                    <a:pt x="80" y="542"/>
                    <a:pt x="78" y="540"/>
                    <a:pt x="77" y="539"/>
                  </a:cubicBezTo>
                  <a:cubicBezTo>
                    <a:pt x="76" y="537"/>
                    <a:pt x="75" y="535"/>
                    <a:pt x="74" y="533"/>
                  </a:cubicBezTo>
                  <a:cubicBezTo>
                    <a:pt x="76" y="537"/>
                    <a:pt x="77" y="533"/>
                    <a:pt x="77" y="533"/>
                  </a:cubicBezTo>
                  <a:cubicBezTo>
                    <a:pt x="75" y="530"/>
                    <a:pt x="74" y="533"/>
                    <a:pt x="73" y="528"/>
                  </a:cubicBezTo>
                  <a:cubicBezTo>
                    <a:pt x="74" y="530"/>
                    <a:pt x="75" y="530"/>
                    <a:pt x="75" y="529"/>
                  </a:cubicBezTo>
                  <a:cubicBezTo>
                    <a:pt x="74" y="527"/>
                    <a:pt x="74" y="526"/>
                    <a:pt x="74" y="525"/>
                  </a:cubicBezTo>
                  <a:cubicBezTo>
                    <a:pt x="75" y="527"/>
                    <a:pt x="76" y="527"/>
                    <a:pt x="77" y="528"/>
                  </a:cubicBezTo>
                  <a:cubicBezTo>
                    <a:pt x="76" y="525"/>
                    <a:pt x="79" y="531"/>
                    <a:pt x="78" y="528"/>
                  </a:cubicBezTo>
                  <a:cubicBezTo>
                    <a:pt x="77" y="526"/>
                    <a:pt x="76" y="525"/>
                    <a:pt x="75" y="524"/>
                  </a:cubicBezTo>
                  <a:cubicBezTo>
                    <a:pt x="76" y="523"/>
                    <a:pt x="74" y="517"/>
                    <a:pt x="76" y="520"/>
                  </a:cubicBezTo>
                  <a:cubicBezTo>
                    <a:pt x="77" y="522"/>
                    <a:pt x="78" y="523"/>
                    <a:pt x="79" y="526"/>
                  </a:cubicBezTo>
                  <a:cubicBezTo>
                    <a:pt x="80" y="526"/>
                    <a:pt x="79" y="524"/>
                    <a:pt x="80" y="523"/>
                  </a:cubicBezTo>
                  <a:cubicBezTo>
                    <a:pt x="81" y="525"/>
                    <a:pt x="83" y="528"/>
                    <a:pt x="84" y="529"/>
                  </a:cubicBezTo>
                  <a:cubicBezTo>
                    <a:pt x="84" y="528"/>
                    <a:pt x="85" y="526"/>
                    <a:pt x="85" y="527"/>
                  </a:cubicBezTo>
                  <a:cubicBezTo>
                    <a:pt x="85" y="530"/>
                    <a:pt x="89" y="534"/>
                    <a:pt x="90" y="536"/>
                  </a:cubicBezTo>
                  <a:cubicBezTo>
                    <a:pt x="88" y="534"/>
                    <a:pt x="90" y="534"/>
                    <a:pt x="91" y="535"/>
                  </a:cubicBezTo>
                  <a:cubicBezTo>
                    <a:pt x="90" y="533"/>
                    <a:pt x="88" y="531"/>
                    <a:pt x="89" y="531"/>
                  </a:cubicBezTo>
                  <a:cubicBezTo>
                    <a:pt x="90" y="534"/>
                    <a:pt x="93" y="537"/>
                    <a:pt x="94" y="539"/>
                  </a:cubicBezTo>
                  <a:cubicBezTo>
                    <a:pt x="94" y="540"/>
                    <a:pt x="94" y="541"/>
                    <a:pt x="93" y="542"/>
                  </a:cubicBezTo>
                  <a:cubicBezTo>
                    <a:pt x="94" y="543"/>
                    <a:pt x="95" y="544"/>
                    <a:pt x="96" y="544"/>
                  </a:cubicBezTo>
                  <a:cubicBezTo>
                    <a:pt x="94" y="541"/>
                    <a:pt x="97" y="543"/>
                    <a:pt x="97" y="542"/>
                  </a:cubicBezTo>
                  <a:cubicBezTo>
                    <a:pt x="99" y="544"/>
                    <a:pt x="99" y="543"/>
                    <a:pt x="101" y="545"/>
                  </a:cubicBezTo>
                  <a:cubicBezTo>
                    <a:pt x="100" y="546"/>
                    <a:pt x="100" y="549"/>
                    <a:pt x="98" y="547"/>
                  </a:cubicBezTo>
                  <a:cubicBezTo>
                    <a:pt x="100" y="550"/>
                    <a:pt x="100" y="551"/>
                    <a:pt x="102" y="553"/>
                  </a:cubicBezTo>
                  <a:cubicBezTo>
                    <a:pt x="101" y="554"/>
                    <a:pt x="102" y="557"/>
                    <a:pt x="103" y="561"/>
                  </a:cubicBezTo>
                  <a:cubicBezTo>
                    <a:pt x="105" y="561"/>
                    <a:pt x="103" y="559"/>
                    <a:pt x="105" y="561"/>
                  </a:cubicBezTo>
                  <a:cubicBezTo>
                    <a:pt x="105" y="562"/>
                    <a:pt x="107" y="564"/>
                    <a:pt x="106" y="565"/>
                  </a:cubicBezTo>
                  <a:cubicBezTo>
                    <a:pt x="104" y="563"/>
                    <a:pt x="105" y="561"/>
                    <a:pt x="104" y="562"/>
                  </a:cubicBezTo>
                  <a:cubicBezTo>
                    <a:pt x="107" y="566"/>
                    <a:pt x="107" y="568"/>
                    <a:pt x="108" y="571"/>
                  </a:cubicBezTo>
                  <a:cubicBezTo>
                    <a:pt x="106" y="569"/>
                    <a:pt x="101" y="566"/>
                    <a:pt x="101" y="562"/>
                  </a:cubicBezTo>
                  <a:cubicBezTo>
                    <a:pt x="101" y="562"/>
                    <a:pt x="102" y="564"/>
                    <a:pt x="103" y="563"/>
                  </a:cubicBezTo>
                  <a:cubicBezTo>
                    <a:pt x="101" y="560"/>
                    <a:pt x="100" y="560"/>
                    <a:pt x="99" y="557"/>
                  </a:cubicBezTo>
                  <a:cubicBezTo>
                    <a:pt x="98" y="557"/>
                    <a:pt x="98" y="556"/>
                    <a:pt x="97" y="557"/>
                  </a:cubicBezTo>
                  <a:cubicBezTo>
                    <a:pt x="98" y="558"/>
                    <a:pt x="99" y="559"/>
                    <a:pt x="99" y="559"/>
                  </a:cubicBezTo>
                  <a:cubicBezTo>
                    <a:pt x="98" y="561"/>
                    <a:pt x="96" y="558"/>
                    <a:pt x="94" y="555"/>
                  </a:cubicBezTo>
                  <a:cubicBezTo>
                    <a:pt x="96" y="559"/>
                    <a:pt x="94" y="561"/>
                    <a:pt x="92" y="561"/>
                  </a:cubicBezTo>
                  <a:cubicBezTo>
                    <a:pt x="93" y="563"/>
                    <a:pt x="94" y="565"/>
                    <a:pt x="96" y="567"/>
                  </a:cubicBezTo>
                  <a:cubicBezTo>
                    <a:pt x="93" y="565"/>
                    <a:pt x="97" y="570"/>
                    <a:pt x="97" y="571"/>
                  </a:cubicBezTo>
                  <a:cubicBezTo>
                    <a:pt x="95" y="569"/>
                    <a:pt x="96" y="570"/>
                    <a:pt x="97" y="572"/>
                  </a:cubicBezTo>
                  <a:cubicBezTo>
                    <a:pt x="96" y="573"/>
                    <a:pt x="94" y="570"/>
                    <a:pt x="94" y="570"/>
                  </a:cubicBezTo>
                  <a:cubicBezTo>
                    <a:pt x="94" y="572"/>
                    <a:pt x="96" y="574"/>
                    <a:pt x="96" y="575"/>
                  </a:cubicBezTo>
                  <a:cubicBezTo>
                    <a:pt x="97" y="574"/>
                    <a:pt x="97" y="574"/>
                    <a:pt x="99" y="574"/>
                  </a:cubicBezTo>
                  <a:cubicBezTo>
                    <a:pt x="97" y="571"/>
                    <a:pt x="99" y="571"/>
                    <a:pt x="97" y="569"/>
                  </a:cubicBezTo>
                  <a:cubicBezTo>
                    <a:pt x="98" y="568"/>
                    <a:pt x="99" y="572"/>
                    <a:pt x="100" y="571"/>
                  </a:cubicBezTo>
                  <a:cubicBezTo>
                    <a:pt x="99" y="570"/>
                    <a:pt x="99" y="569"/>
                    <a:pt x="98" y="568"/>
                  </a:cubicBezTo>
                  <a:cubicBezTo>
                    <a:pt x="98" y="568"/>
                    <a:pt x="98" y="569"/>
                    <a:pt x="97" y="568"/>
                  </a:cubicBezTo>
                  <a:cubicBezTo>
                    <a:pt x="96" y="566"/>
                    <a:pt x="96" y="564"/>
                    <a:pt x="96" y="562"/>
                  </a:cubicBezTo>
                  <a:cubicBezTo>
                    <a:pt x="100" y="567"/>
                    <a:pt x="97" y="567"/>
                    <a:pt x="101" y="571"/>
                  </a:cubicBezTo>
                  <a:cubicBezTo>
                    <a:pt x="100" y="571"/>
                    <a:pt x="101" y="572"/>
                    <a:pt x="100" y="573"/>
                  </a:cubicBezTo>
                  <a:cubicBezTo>
                    <a:pt x="102" y="576"/>
                    <a:pt x="102" y="573"/>
                    <a:pt x="104" y="576"/>
                  </a:cubicBezTo>
                  <a:cubicBezTo>
                    <a:pt x="105" y="578"/>
                    <a:pt x="103" y="577"/>
                    <a:pt x="104" y="578"/>
                  </a:cubicBezTo>
                  <a:cubicBezTo>
                    <a:pt x="106" y="579"/>
                    <a:pt x="104" y="577"/>
                    <a:pt x="105" y="578"/>
                  </a:cubicBezTo>
                  <a:cubicBezTo>
                    <a:pt x="104" y="576"/>
                    <a:pt x="103" y="575"/>
                    <a:pt x="104" y="574"/>
                  </a:cubicBezTo>
                  <a:cubicBezTo>
                    <a:pt x="107" y="577"/>
                    <a:pt x="107" y="581"/>
                    <a:pt x="110" y="582"/>
                  </a:cubicBezTo>
                  <a:cubicBezTo>
                    <a:pt x="109" y="581"/>
                    <a:pt x="108" y="580"/>
                    <a:pt x="107" y="579"/>
                  </a:cubicBezTo>
                  <a:cubicBezTo>
                    <a:pt x="108" y="578"/>
                    <a:pt x="107" y="576"/>
                    <a:pt x="108" y="578"/>
                  </a:cubicBezTo>
                  <a:cubicBezTo>
                    <a:pt x="109" y="580"/>
                    <a:pt x="111" y="580"/>
                    <a:pt x="112" y="581"/>
                  </a:cubicBezTo>
                  <a:cubicBezTo>
                    <a:pt x="111" y="579"/>
                    <a:pt x="111" y="579"/>
                    <a:pt x="110" y="576"/>
                  </a:cubicBezTo>
                  <a:cubicBezTo>
                    <a:pt x="112" y="578"/>
                    <a:pt x="111" y="575"/>
                    <a:pt x="112" y="576"/>
                  </a:cubicBezTo>
                  <a:cubicBezTo>
                    <a:pt x="113" y="578"/>
                    <a:pt x="111" y="579"/>
                    <a:pt x="113" y="580"/>
                  </a:cubicBezTo>
                  <a:cubicBezTo>
                    <a:pt x="112" y="578"/>
                    <a:pt x="114" y="579"/>
                    <a:pt x="114" y="577"/>
                  </a:cubicBezTo>
                  <a:cubicBezTo>
                    <a:pt x="112" y="575"/>
                    <a:pt x="111" y="575"/>
                    <a:pt x="111" y="574"/>
                  </a:cubicBezTo>
                  <a:cubicBezTo>
                    <a:pt x="112" y="574"/>
                    <a:pt x="113" y="576"/>
                    <a:pt x="114" y="577"/>
                  </a:cubicBezTo>
                  <a:cubicBezTo>
                    <a:pt x="115" y="578"/>
                    <a:pt x="116" y="580"/>
                    <a:pt x="116" y="580"/>
                  </a:cubicBezTo>
                  <a:cubicBezTo>
                    <a:pt x="115" y="578"/>
                    <a:pt x="115" y="577"/>
                    <a:pt x="115" y="576"/>
                  </a:cubicBezTo>
                  <a:cubicBezTo>
                    <a:pt x="117" y="578"/>
                    <a:pt x="118" y="578"/>
                    <a:pt x="121" y="581"/>
                  </a:cubicBezTo>
                  <a:cubicBezTo>
                    <a:pt x="118" y="580"/>
                    <a:pt x="123" y="584"/>
                    <a:pt x="123" y="585"/>
                  </a:cubicBezTo>
                  <a:cubicBezTo>
                    <a:pt x="122" y="586"/>
                    <a:pt x="121" y="583"/>
                    <a:pt x="118" y="580"/>
                  </a:cubicBezTo>
                  <a:cubicBezTo>
                    <a:pt x="119" y="582"/>
                    <a:pt x="119" y="582"/>
                    <a:pt x="117" y="582"/>
                  </a:cubicBezTo>
                  <a:cubicBezTo>
                    <a:pt x="120" y="584"/>
                    <a:pt x="120" y="586"/>
                    <a:pt x="119" y="586"/>
                  </a:cubicBezTo>
                  <a:cubicBezTo>
                    <a:pt x="122" y="588"/>
                    <a:pt x="123" y="592"/>
                    <a:pt x="128" y="597"/>
                  </a:cubicBezTo>
                  <a:cubicBezTo>
                    <a:pt x="129" y="595"/>
                    <a:pt x="130" y="599"/>
                    <a:pt x="131" y="599"/>
                  </a:cubicBezTo>
                  <a:cubicBezTo>
                    <a:pt x="131" y="599"/>
                    <a:pt x="130" y="596"/>
                    <a:pt x="132" y="598"/>
                  </a:cubicBezTo>
                  <a:cubicBezTo>
                    <a:pt x="133" y="599"/>
                    <a:pt x="133" y="599"/>
                    <a:pt x="133" y="600"/>
                  </a:cubicBezTo>
                  <a:cubicBezTo>
                    <a:pt x="134" y="599"/>
                    <a:pt x="136" y="601"/>
                    <a:pt x="137" y="600"/>
                  </a:cubicBezTo>
                  <a:cubicBezTo>
                    <a:pt x="137" y="600"/>
                    <a:pt x="136" y="599"/>
                    <a:pt x="136" y="599"/>
                  </a:cubicBezTo>
                  <a:cubicBezTo>
                    <a:pt x="138" y="601"/>
                    <a:pt x="140" y="604"/>
                    <a:pt x="142" y="605"/>
                  </a:cubicBezTo>
                  <a:cubicBezTo>
                    <a:pt x="139" y="605"/>
                    <a:pt x="139" y="609"/>
                    <a:pt x="141" y="612"/>
                  </a:cubicBezTo>
                  <a:cubicBezTo>
                    <a:pt x="140" y="611"/>
                    <a:pt x="135" y="608"/>
                    <a:pt x="136" y="610"/>
                  </a:cubicBezTo>
                  <a:cubicBezTo>
                    <a:pt x="137" y="611"/>
                    <a:pt x="138" y="611"/>
                    <a:pt x="140" y="613"/>
                  </a:cubicBezTo>
                  <a:cubicBezTo>
                    <a:pt x="139" y="613"/>
                    <a:pt x="137" y="612"/>
                    <a:pt x="139" y="614"/>
                  </a:cubicBezTo>
                  <a:cubicBezTo>
                    <a:pt x="142" y="616"/>
                    <a:pt x="141" y="613"/>
                    <a:pt x="143" y="614"/>
                  </a:cubicBezTo>
                  <a:cubicBezTo>
                    <a:pt x="143" y="613"/>
                    <a:pt x="142" y="612"/>
                    <a:pt x="142" y="611"/>
                  </a:cubicBezTo>
                  <a:cubicBezTo>
                    <a:pt x="144" y="613"/>
                    <a:pt x="145" y="613"/>
                    <a:pt x="146" y="615"/>
                  </a:cubicBezTo>
                  <a:cubicBezTo>
                    <a:pt x="149" y="614"/>
                    <a:pt x="150" y="612"/>
                    <a:pt x="154" y="613"/>
                  </a:cubicBezTo>
                  <a:cubicBezTo>
                    <a:pt x="152" y="611"/>
                    <a:pt x="151" y="613"/>
                    <a:pt x="150" y="611"/>
                  </a:cubicBezTo>
                  <a:cubicBezTo>
                    <a:pt x="150" y="610"/>
                    <a:pt x="152" y="612"/>
                    <a:pt x="152" y="611"/>
                  </a:cubicBezTo>
                  <a:cubicBezTo>
                    <a:pt x="152" y="610"/>
                    <a:pt x="150" y="609"/>
                    <a:pt x="151" y="609"/>
                  </a:cubicBezTo>
                  <a:cubicBezTo>
                    <a:pt x="152" y="609"/>
                    <a:pt x="153" y="610"/>
                    <a:pt x="153" y="610"/>
                  </a:cubicBezTo>
                  <a:cubicBezTo>
                    <a:pt x="153" y="609"/>
                    <a:pt x="152" y="607"/>
                    <a:pt x="152" y="606"/>
                  </a:cubicBezTo>
                  <a:cubicBezTo>
                    <a:pt x="156" y="610"/>
                    <a:pt x="157" y="608"/>
                    <a:pt x="154" y="604"/>
                  </a:cubicBezTo>
                  <a:cubicBezTo>
                    <a:pt x="155" y="604"/>
                    <a:pt x="157" y="605"/>
                    <a:pt x="160" y="606"/>
                  </a:cubicBezTo>
                  <a:cubicBezTo>
                    <a:pt x="161" y="609"/>
                    <a:pt x="159" y="607"/>
                    <a:pt x="158" y="609"/>
                  </a:cubicBezTo>
                  <a:cubicBezTo>
                    <a:pt x="162" y="613"/>
                    <a:pt x="163" y="608"/>
                    <a:pt x="161" y="607"/>
                  </a:cubicBezTo>
                  <a:cubicBezTo>
                    <a:pt x="162" y="607"/>
                    <a:pt x="163" y="608"/>
                    <a:pt x="164" y="610"/>
                  </a:cubicBezTo>
                  <a:cubicBezTo>
                    <a:pt x="164" y="609"/>
                    <a:pt x="167" y="611"/>
                    <a:pt x="167" y="611"/>
                  </a:cubicBezTo>
                  <a:cubicBezTo>
                    <a:pt x="166" y="609"/>
                    <a:pt x="165" y="608"/>
                    <a:pt x="165" y="608"/>
                  </a:cubicBezTo>
                  <a:cubicBezTo>
                    <a:pt x="166" y="608"/>
                    <a:pt x="167" y="610"/>
                    <a:pt x="168" y="610"/>
                  </a:cubicBezTo>
                  <a:cubicBezTo>
                    <a:pt x="168" y="607"/>
                    <a:pt x="169" y="608"/>
                    <a:pt x="171" y="606"/>
                  </a:cubicBezTo>
                  <a:cubicBezTo>
                    <a:pt x="170" y="604"/>
                    <a:pt x="168" y="603"/>
                    <a:pt x="168" y="602"/>
                  </a:cubicBezTo>
                  <a:cubicBezTo>
                    <a:pt x="169" y="602"/>
                    <a:pt x="170" y="602"/>
                    <a:pt x="170" y="600"/>
                  </a:cubicBezTo>
                  <a:cubicBezTo>
                    <a:pt x="171" y="601"/>
                    <a:pt x="171" y="602"/>
                    <a:pt x="172" y="602"/>
                  </a:cubicBezTo>
                  <a:cubicBezTo>
                    <a:pt x="173" y="602"/>
                    <a:pt x="171" y="600"/>
                    <a:pt x="172" y="599"/>
                  </a:cubicBezTo>
                  <a:cubicBezTo>
                    <a:pt x="174" y="601"/>
                    <a:pt x="176" y="603"/>
                    <a:pt x="176" y="604"/>
                  </a:cubicBezTo>
                  <a:cubicBezTo>
                    <a:pt x="177" y="603"/>
                    <a:pt x="177" y="604"/>
                    <a:pt x="178" y="603"/>
                  </a:cubicBezTo>
                  <a:cubicBezTo>
                    <a:pt x="176" y="601"/>
                    <a:pt x="174" y="601"/>
                    <a:pt x="174" y="600"/>
                  </a:cubicBezTo>
                  <a:cubicBezTo>
                    <a:pt x="174" y="599"/>
                    <a:pt x="176" y="601"/>
                    <a:pt x="177" y="602"/>
                  </a:cubicBezTo>
                  <a:cubicBezTo>
                    <a:pt x="178" y="601"/>
                    <a:pt x="181" y="603"/>
                    <a:pt x="182" y="603"/>
                  </a:cubicBezTo>
                  <a:cubicBezTo>
                    <a:pt x="184" y="603"/>
                    <a:pt x="185" y="603"/>
                    <a:pt x="182" y="600"/>
                  </a:cubicBezTo>
                  <a:cubicBezTo>
                    <a:pt x="183" y="600"/>
                    <a:pt x="184" y="600"/>
                    <a:pt x="185" y="601"/>
                  </a:cubicBezTo>
                  <a:cubicBezTo>
                    <a:pt x="185" y="600"/>
                    <a:pt x="185" y="600"/>
                    <a:pt x="184" y="598"/>
                  </a:cubicBezTo>
                  <a:cubicBezTo>
                    <a:pt x="185" y="599"/>
                    <a:pt x="186" y="598"/>
                    <a:pt x="186" y="599"/>
                  </a:cubicBezTo>
                  <a:cubicBezTo>
                    <a:pt x="188" y="600"/>
                    <a:pt x="188" y="600"/>
                    <a:pt x="189" y="601"/>
                  </a:cubicBezTo>
                  <a:cubicBezTo>
                    <a:pt x="191" y="602"/>
                    <a:pt x="192" y="600"/>
                    <a:pt x="191" y="598"/>
                  </a:cubicBezTo>
                  <a:cubicBezTo>
                    <a:pt x="191" y="597"/>
                    <a:pt x="189" y="595"/>
                    <a:pt x="186" y="593"/>
                  </a:cubicBezTo>
                  <a:cubicBezTo>
                    <a:pt x="186" y="592"/>
                    <a:pt x="187" y="592"/>
                    <a:pt x="188" y="593"/>
                  </a:cubicBezTo>
                  <a:cubicBezTo>
                    <a:pt x="190" y="595"/>
                    <a:pt x="192" y="597"/>
                    <a:pt x="194" y="599"/>
                  </a:cubicBezTo>
                  <a:cubicBezTo>
                    <a:pt x="197" y="605"/>
                    <a:pt x="199" y="611"/>
                    <a:pt x="191" y="608"/>
                  </a:cubicBezTo>
                  <a:cubicBezTo>
                    <a:pt x="189" y="607"/>
                    <a:pt x="187" y="605"/>
                    <a:pt x="185" y="605"/>
                  </a:cubicBezTo>
                  <a:cubicBezTo>
                    <a:pt x="188" y="608"/>
                    <a:pt x="189" y="608"/>
                    <a:pt x="190" y="610"/>
                  </a:cubicBezTo>
                  <a:cubicBezTo>
                    <a:pt x="191" y="609"/>
                    <a:pt x="193" y="610"/>
                    <a:pt x="195" y="612"/>
                  </a:cubicBezTo>
                  <a:cubicBezTo>
                    <a:pt x="197" y="613"/>
                    <a:pt x="199" y="616"/>
                    <a:pt x="201" y="616"/>
                  </a:cubicBezTo>
                  <a:cubicBezTo>
                    <a:pt x="202" y="617"/>
                    <a:pt x="201" y="618"/>
                    <a:pt x="203" y="619"/>
                  </a:cubicBezTo>
                  <a:cubicBezTo>
                    <a:pt x="204" y="619"/>
                    <a:pt x="205" y="620"/>
                    <a:pt x="206" y="620"/>
                  </a:cubicBezTo>
                  <a:cubicBezTo>
                    <a:pt x="208" y="623"/>
                    <a:pt x="213" y="624"/>
                    <a:pt x="218" y="628"/>
                  </a:cubicBezTo>
                  <a:cubicBezTo>
                    <a:pt x="218" y="629"/>
                    <a:pt x="217" y="628"/>
                    <a:pt x="217" y="629"/>
                  </a:cubicBezTo>
                  <a:cubicBezTo>
                    <a:pt x="220" y="631"/>
                    <a:pt x="224" y="633"/>
                    <a:pt x="227" y="635"/>
                  </a:cubicBezTo>
                  <a:cubicBezTo>
                    <a:pt x="230" y="637"/>
                    <a:pt x="233" y="639"/>
                    <a:pt x="237" y="639"/>
                  </a:cubicBezTo>
                  <a:cubicBezTo>
                    <a:pt x="240" y="641"/>
                    <a:pt x="241" y="642"/>
                    <a:pt x="244" y="644"/>
                  </a:cubicBezTo>
                  <a:cubicBezTo>
                    <a:pt x="244" y="645"/>
                    <a:pt x="244" y="646"/>
                    <a:pt x="245" y="647"/>
                  </a:cubicBezTo>
                  <a:cubicBezTo>
                    <a:pt x="255" y="648"/>
                    <a:pt x="253" y="638"/>
                    <a:pt x="241" y="631"/>
                  </a:cubicBezTo>
                  <a:cubicBezTo>
                    <a:pt x="238" y="628"/>
                    <a:pt x="235" y="625"/>
                    <a:pt x="231" y="622"/>
                  </a:cubicBezTo>
                  <a:cubicBezTo>
                    <a:pt x="228" y="620"/>
                    <a:pt x="224" y="617"/>
                    <a:pt x="220" y="614"/>
                  </a:cubicBezTo>
                  <a:cubicBezTo>
                    <a:pt x="219" y="613"/>
                    <a:pt x="220" y="614"/>
                    <a:pt x="220" y="612"/>
                  </a:cubicBezTo>
                  <a:cubicBezTo>
                    <a:pt x="215" y="609"/>
                    <a:pt x="213" y="607"/>
                    <a:pt x="212" y="605"/>
                  </a:cubicBezTo>
                  <a:cubicBezTo>
                    <a:pt x="211" y="605"/>
                    <a:pt x="211" y="604"/>
                    <a:pt x="210" y="603"/>
                  </a:cubicBezTo>
                  <a:cubicBezTo>
                    <a:pt x="210" y="604"/>
                    <a:pt x="211" y="606"/>
                    <a:pt x="212" y="607"/>
                  </a:cubicBezTo>
                  <a:cubicBezTo>
                    <a:pt x="205" y="603"/>
                    <a:pt x="203" y="603"/>
                    <a:pt x="198" y="598"/>
                  </a:cubicBezTo>
                  <a:cubicBezTo>
                    <a:pt x="201" y="597"/>
                    <a:pt x="206" y="600"/>
                    <a:pt x="207" y="597"/>
                  </a:cubicBezTo>
                  <a:cubicBezTo>
                    <a:pt x="207" y="596"/>
                    <a:pt x="205" y="594"/>
                    <a:pt x="206" y="593"/>
                  </a:cubicBezTo>
                  <a:cubicBezTo>
                    <a:pt x="205" y="592"/>
                    <a:pt x="204" y="592"/>
                    <a:pt x="203" y="592"/>
                  </a:cubicBezTo>
                  <a:cubicBezTo>
                    <a:pt x="203" y="590"/>
                    <a:pt x="202" y="589"/>
                    <a:pt x="200" y="587"/>
                  </a:cubicBezTo>
                  <a:cubicBezTo>
                    <a:pt x="199" y="585"/>
                    <a:pt x="197" y="584"/>
                    <a:pt x="194" y="582"/>
                  </a:cubicBezTo>
                  <a:cubicBezTo>
                    <a:pt x="194" y="581"/>
                    <a:pt x="195" y="581"/>
                    <a:pt x="193" y="580"/>
                  </a:cubicBezTo>
                  <a:cubicBezTo>
                    <a:pt x="193" y="578"/>
                    <a:pt x="195" y="581"/>
                    <a:pt x="195" y="580"/>
                  </a:cubicBezTo>
                  <a:cubicBezTo>
                    <a:pt x="195" y="579"/>
                    <a:pt x="195" y="579"/>
                    <a:pt x="195" y="579"/>
                  </a:cubicBezTo>
                  <a:cubicBezTo>
                    <a:pt x="194" y="578"/>
                    <a:pt x="193" y="577"/>
                    <a:pt x="193" y="577"/>
                  </a:cubicBezTo>
                  <a:cubicBezTo>
                    <a:pt x="192" y="573"/>
                    <a:pt x="181" y="562"/>
                    <a:pt x="189" y="565"/>
                  </a:cubicBezTo>
                  <a:cubicBezTo>
                    <a:pt x="190" y="566"/>
                    <a:pt x="192" y="568"/>
                    <a:pt x="193" y="569"/>
                  </a:cubicBezTo>
                  <a:cubicBezTo>
                    <a:pt x="195" y="569"/>
                    <a:pt x="197" y="573"/>
                    <a:pt x="200" y="574"/>
                  </a:cubicBezTo>
                  <a:cubicBezTo>
                    <a:pt x="196" y="570"/>
                    <a:pt x="196" y="569"/>
                    <a:pt x="192" y="568"/>
                  </a:cubicBezTo>
                  <a:cubicBezTo>
                    <a:pt x="194" y="567"/>
                    <a:pt x="192" y="564"/>
                    <a:pt x="195" y="566"/>
                  </a:cubicBezTo>
                  <a:cubicBezTo>
                    <a:pt x="192" y="563"/>
                    <a:pt x="192" y="562"/>
                    <a:pt x="191" y="560"/>
                  </a:cubicBezTo>
                  <a:cubicBezTo>
                    <a:pt x="193" y="562"/>
                    <a:pt x="191" y="559"/>
                    <a:pt x="192" y="559"/>
                  </a:cubicBezTo>
                  <a:cubicBezTo>
                    <a:pt x="194" y="562"/>
                    <a:pt x="195" y="562"/>
                    <a:pt x="197" y="562"/>
                  </a:cubicBezTo>
                  <a:cubicBezTo>
                    <a:pt x="197" y="564"/>
                    <a:pt x="199" y="566"/>
                    <a:pt x="201" y="569"/>
                  </a:cubicBezTo>
                  <a:cubicBezTo>
                    <a:pt x="202" y="569"/>
                    <a:pt x="202" y="568"/>
                    <a:pt x="202" y="568"/>
                  </a:cubicBezTo>
                  <a:cubicBezTo>
                    <a:pt x="203" y="570"/>
                    <a:pt x="204" y="572"/>
                    <a:pt x="207" y="574"/>
                  </a:cubicBezTo>
                  <a:cubicBezTo>
                    <a:pt x="207" y="572"/>
                    <a:pt x="209" y="573"/>
                    <a:pt x="209" y="571"/>
                  </a:cubicBezTo>
                  <a:cubicBezTo>
                    <a:pt x="214" y="574"/>
                    <a:pt x="210" y="567"/>
                    <a:pt x="215" y="570"/>
                  </a:cubicBezTo>
                  <a:cubicBezTo>
                    <a:pt x="212" y="570"/>
                    <a:pt x="210" y="565"/>
                    <a:pt x="207" y="565"/>
                  </a:cubicBezTo>
                  <a:cubicBezTo>
                    <a:pt x="207" y="563"/>
                    <a:pt x="207" y="562"/>
                    <a:pt x="205" y="560"/>
                  </a:cubicBezTo>
                  <a:cubicBezTo>
                    <a:pt x="203" y="562"/>
                    <a:pt x="199" y="555"/>
                    <a:pt x="199" y="554"/>
                  </a:cubicBezTo>
                  <a:cubicBezTo>
                    <a:pt x="198" y="552"/>
                    <a:pt x="196" y="552"/>
                    <a:pt x="194" y="551"/>
                  </a:cubicBezTo>
                  <a:cubicBezTo>
                    <a:pt x="195" y="550"/>
                    <a:pt x="194" y="550"/>
                    <a:pt x="194" y="550"/>
                  </a:cubicBezTo>
                  <a:cubicBezTo>
                    <a:pt x="196" y="549"/>
                    <a:pt x="197" y="550"/>
                    <a:pt x="199" y="552"/>
                  </a:cubicBezTo>
                  <a:cubicBezTo>
                    <a:pt x="198" y="551"/>
                    <a:pt x="198" y="550"/>
                    <a:pt x="198" y="550"/>
                  </a:cubicBezTo>
                  <a:cubicBezTo>
                    <a:pt x="197" y="549"/>
                    <a:pt x="195" y="548"/>
                    <a:pt x="195" y="547"/>
                  </a:cubicBezTo>
                  <a:cubicBezTo>
                    <a:pt x="196" y="547"/>
                    <a:pt x="198" y="550"/>
                    <a:pt x="198" y="549"/>
                  </a:cubicBezTo>
                  <a:cubicBezTo>
                    <a:pt x="195" y="547"/>
                    <a:pt x="199" y="548"/>
                    <a:pt x="198" y="546"/>
                  </a:cubicBezTo>
                  <a:cubicBezTo>
                    <a:pt x="200" y="547"/>
                    <a:pt x="201" y="549"/>
                    <a:pt x="202" y="550"/>
                  </a:cubicBezTo>
                  <a:cubicBezTo>
                    <a:pt x="203" y="550"/>
                    <a:pt x="202" y="549"/>
                    <a:pt x="203" y="549"/>
                  </a:cubicBezTo>
                  <a:cubicBezTo>
                    <a:pt x="208" y="554"/>
                    <a:pt x="211" y="556"/>
                    <a:pt x="214" y="559"/>
                  </a:cubicBezTo>
                  <a:cubicBezTo>
                    <a:pt x="212" y="557"/>
                    <a:pt x="215" y="558"/>
                    <a:pt x="216" y="559"/>
                  </a:cubicBezTo>
                  <a:cubicBezTo>
                    <a:pt x="216" y="561"/>
                    <a:pt x="219" y="561"/>
                    <a:pt x="219" y="562"/>
                  </a:cubicBezTo>
                  <a:cubicBezTo>
                    <a:pt x="218" y="562"/>
                    <a:pt x="218" y="562"/>
                    <a:pt x="216" y="560"/>
                  </a:cubicBezTo>
                  <a:cubicBezTo>
                    <a:pt x="215" y="560"/>
                    <a:pt x="216" y="561"/>
                    <a:pt x="214" y="561"/>
                  </a:cubicBezTo>
                  <a:cubicBezTo>
                    <a:pt x="216" y="563"/>
                    <a:pt x="215" y="560"/>
                    <a:pt x="216" y="561"/>
                  </a:cubicBezTo>
                  <a:cubicBezTo>
                    <a:pt x="217" y="562"/>
                    <a:pt x="218" y="563"/>
                    <a:pt x="218" y="563"/>
                  </a:cubicBezTo>
                  <a:cubicBezTo>
                    <a:pt x="218" y="563"/>
                    <a:pt x="217" y="562"/>
                    <a:pt x="217" y="563"/>
                  </a:cubicBezTo>
                  <a:cubicBezTo>
                    <a:pt x="219" y="565"/>
                    <a:pt x="219" y="566"/>
                    <a:pt x="218" y="566"/>
                  </a:cubicBezTo>
                  <a:cubicBezTo>
                    <a:pt x="219" y="567"/>
                    <a:pt x="219" y="567"/>
                    <a:pt x="220" y="569"/>
                  </a:cubicBezTo>
                  <a:cubicBezTo>
                    <a:pt x="220" y="568"/>
                    <a:pt x="220" y="568"/>
                    <a:pt x="220" y="567"/>
                  </a:cubicBezTo>
                  <a:cubicBezTo>
                    <a:pt x="221" y="568"/>
                    <a:pt x="222" y="569"/>
                    <a:pt x="223" y="569"/>
                  </a:cubicBezTo>
                  <a:cubicBezTo>
                    <a:pt x="221" y="568"/>
                    <a:pt x="223" y="572"/>
                    <a:pt x="225" y="572"/>
                  </a:cubicBezTo>
                  <a:cubicBezTo>
                    <a:pt x="224" y="571"/>
                    <a:pt x="224" y="570"/>
                    <a:pt x="224" y="570"/>
                  </a:cubicBezTo>
                  <a:cubicBezTo>
                    <a:pt x="227" y="572"/>
                    <a:pt x="226" y="574"/>
                    <a:pt x="229" y="574"/>
                  </a:cubicBezTo>
                  <a:cubicBezTo>
                    <a:pt x="228" y="573"/>
                    <a:pt x="228" y="573"/>
                    <a:pt x="228" y="572"/>
                  </a:cubicBezTo>
                  <a:cubicBezTo>
                    <a:pt x="229" y="574"/>
                    <a:pt x="231" y="575"/>
                    <a:pt x="232" y="575"/>
                  </a:cubicBezTo>
                  <a:cubicBezTo>
                    <a:pt x="231" y="574"/>
                    <a:pt x="229" y="574"/>
                    <a:pt x="229" y="572"/>
                  </a:cubicBezTo>
                  <a:cubicBezTo>
                    <a:pt x="232" y="574"/>
                    <a:pt x="230" y="569"/>
                    <a:pt x="228" y="569"/>
                  </a:cubicBezTo>
                  <a:cubicBezTo>
                    <a:pt x="233" y="572"/>
                    <a:pt x="227" y="571"/>
                    <a:pt x="229" y="570"/>
                  </a:cubicBezTo>
                  <a:cubicBezTo>
                    <a:pt x="228" y="569"/>
                    <a:pt x="228" y="571"/>
                    <a:pt x="227" y="570"/>
                  </a:cubicBezTo>
                  <a:cubicBezTo>
                    <a:pt x="227" y="568"/>
                    <a:pt x="228" y="568"/>
                    <a:pt x="229" y="569"/>
                  </a:cubicBezTo>
                  <a:cubicBezTo>
                    <a:pt x="230" y="569"/>
                    <a:pt x="232" y="570"/>
                    <a:pt x="233" y="570"/>
                  </a:cubicBezTo>
                  <a:cubicBezTo>
                    <a:pt x="232" y="569"/>
                    <a:pt x="230" y="569"/>
                    <a:pt x="229" y="567"/>
                  </a:cubicBezTo>
                  <a:cubicBezTo>
                    <a:pt x="230" y="564"/>
                    <a:pt x="227" y="559"/>
                    <a:pt x="223" y="556"/>
                  </a:cubicBezTo>
                  <a:cubicBezTo>
                    <a:pt x="225" y="558"/>
                    <a:pt x="226" y="557"/>
                    <a:pt x="227" y="557"/>
                  </a:cubicBezTo>
                  <a:cubicBezTo>
                    <a:pt x="225" y="555"/>
                    <a:pt x="225" y="555"/>
                    <a:pt x="225" y="553"/>
                  </a:cubicBezTo>
                  <a:cubicBezTo>
                    <a:pt x="224" y="552"/>
                    <a:pt x="223" y="552"/>
                    <a:pt x="222" y="550"/>
                  </a:cubicBezTo>
                  <a:cubicBezTo>
                    <a:pt x="221" y="550"/>
                    <a:pt x="221" y="551"/>
                    <a:pt x="220" y="550"/>
                  </a:cubicBezTo>
                  <a:cubicBezTo>
                    <a:pt x="219" y="549"/>
                    <a:pt x="217" y="547"/>
                    <a:pt x="219" y="547"/>
                  </a:cubicBezTo>
                  <a:cubicBezTo>
                    <a:pt x="216" y="546"/>
                    <a:pt x="215" y="543"/>
                    <a:pt x="213" y="544"/>
                  </a:cubicBezTo>
                  <a:cubicBezTo>
                    <a:pt x="213" y="544"/>
                    <a:pt x="214" y="545"/>
                    <a:pt x="214" y="545"/>
                  </a:cubicBezTo>
                  <a:cubicBezTo>
                    <a:pt x="213" y="545"/>
                    <a:pt x="213" y="545"/>
                    <a:pt x="213" y="544"/>
                  </a:cubicBezTo>
                  <a:cubicBezTo>
                    <a:pt x="214" y="549"/>
                    <a:pt x="206" y="544"/>
                    <a:pt x="206" y="541"/>
                  </a:cubicBezTo>
                  <a:cubicBezTo>
                    <a:pt x="207" y="541"/>
                    <a:pt x="209" y="544"/>
                    <a:pt x="208" y="542"/>
                  </a:cubicBezTo>
                  <a:cubicBezTo>
                    <a:pt x="207" y="541"/>
                    <a:pt x="206" y="541"/>
                    <a:pt x="207" y="540"/>
                  </a:cubicBezTo>
                  <a:cubicBezTo>
                    <a:pt x="208" y="541"/>
                    <a:pt x="209" y="542"/>
                    <a:pt x="210" y="542"/>
                  </a:cubicBezTo>
                  <a:cubicBezTo>
                    <a:pt x="208" y="540"/>
                    <a:pt x="208" y="539"/>
                    <a:pt x="208" y="538"/>
                  </a:cubicBezTo>
                  <a:cubicBezTo>
                    <a:pt x="205" y="538"/>
                    <a:pt x="201" y="533"/>
                    <a:pt x="198" y="531"/>
                  </a:cubicBezTo>
                  <a:cubicBezTo>
                    <a:pt x="198" y="530"/>
                    <a:pt x="197" y="530"/>
                    <a:pt x="197" y="529"/>
                  </a:cubicBezTo>
                  <a:cubicBezTo>
                    <a:pt x="198" y="530"/>
                    <a:pt x="199" y="531"/>
                    <a:pt x="199" y="530"/>
                  </a:cubicBezTo>
                  <a:cubicBezTo>
                    <a:pt x="197" y="527"/>
                    <a:pt x="196" y="528"/>
                    <a:pt x="194" y="526"/>
                  </a:cubicBezTo>
                  <a:cubicBezTo>
                    <a:pt x="194" y="525"/>
                    <a:pt x="193" y="523"/>
                    <a:pt x="193" y="525"/>
                  </a:cubicBezTo>
                  <a:cubicBezTo>
                    <a:pt x="191" y="523"/>
                    <a:pt x="191" y="521"/>
                    <a:pt x="192" y="521"/>
                  </a:cubicBezTo>
                  <a:cubicBezTo>
                    <a:pt x="195" y="523"/>
                    <a:pt x="193" y="522"/>
                    <a:pt x="195" y="523"/>
                  </a:cubicBezTo>
                  <a:cubicBezTo>
                    <a:pt x="194" y="522"/>
                    <a:pt x="195" y="521"/>
                    <a:pt x="194" y="520"/>
                  </a:cubicBezTo>
                  <a:cubicBezTo>
                    <a:pt x="194" y="519"/>
                    <a:pt x="195" y="521"/>
                    <a:pt x="195" y="521"/>
                  </a:cubicBezTo>
                  <a:cubicBezTo>
                    <a:pt x="194" y="518"/>
                    <a:pt x="193" y="520"/>
                    <a:pt x="192" y="518"/>
                  </a:cubicBezTo>
                  <a:cubicBezTo>
                    <a:pt x="191" y="518"/>
                    <a:pt x="190" y="517"/>
                    <a:pt x="190" y="516"/>
                  </a:cubicBezTo>
                  <a:cubicBezTo>
                    <a:pt x="190" y="516"/>
                    <a:pt x="191" y="515"/>
                    <a:pt x="190" y="515"/>
                  </a:cubicBezTo>
                  <a:cubicBezTo>
                    <a:pt x="189" y="515"/>
                    <a:pt x="189" y="516"/>
                    <a:pt x="188" y="515"/>
                  </a:cubicBezTo>
                  <a:cubicBezTo>
                    <a:pt x="187" y="514"/>
                    <a:pt x="188" y="514"/>
                    <a:pt x="188" y="513"/>
                  </a:cubicBezTo>
                  <a:cubicBezTo>
                    <a:pt x="187" y="513"/>
                    <a:pt x="187" y="513"/>
                    <a:pt x="186" y="512"/>
                  </a:cubicBezTo>
                  <a:cubicBezTo>
                    <a:pt x="185" y="512"/>
                    <a:pt x="183" y="512"/>
                    <a:pt x="185" y="514"/>
                  </a:cubicBezTo>
                  <a:cubicBezTo>
                    <a:pt x="186" y="514"/>
                    <a:pt x="185" y="512"/>
                    <a:pt x="186" y="513"/>
                  </a:cubicBezTo>
                  <a:cubicBezTo>
                    <a:pt x="187" y="514"/>
                    <a:pt x="187" y="515"/>
                    <a:pt x="187" y="516"/>
                  </a:cubicBezTo>
                  <a:cubicBezTo>
                    <a:pt x="185" y="515"/>
                    <a:pt x="183" y="511"/>
                    <a:pt x="182" y="510"/>
                  </a:cubicBezTo>
                  <a:cubicBezTo>
                    <a:pt x="183" y="511"/>
                    <a:pt x="182" y="511"/>
                    <a:pt x="181" y="510"/>
                  </a:cubicBezTo>
                  <a:cubicBezTo>
                    <a:pt x="182" y="509"/>
                    <a:pt x="183" y="510"/>
                    <a:pt x="183" y="509"/>
                  </a:cubicBezTo>
                  <a:cubicBezTo>
                    <a:pt x="182" y="507"/>
                    <a:pt x="181" y="507"/>
                    <a:pt x="180" y="505"/>
                  </a:cubicBezTo>
                  <a:cubicBezTo>
                    <a:pt x="180" y="505"/>
                    <a:pt x="179" y="504"/>
                    <a:pt x="180" y="504"/>
                  </a:cubicBezTo>
                  <a:cubicBezTo>
                    <a:pt x="181" y="505"/>
                    <a:pt x="175" y="499"/>
                    <a:pt x="174" y="498"/>
                  </a:cubicBezTo>
                  <a:cubicBezTo>
                    <a:pt x="174" y="498"/>
                    <a:pt x="174" y="497"/>
                    <a:pt x="174" y="497"/>
                  </a:cubicBezTo>
                  <a:cubicBezTo>
                    <a:pt x="175" y="498"/>
                    <a:pt x="176" y="497"/>
                    <a:pt x="177" y="498"/>
                  </a:cubicBezTo>
                  <a:cubicBezTo>
                    <a:pt x="178" y="499"/>
                    <a:pt x="178" y="501"/>
                    <a:pt x="179" y="501"/>
                  </a:cubicBezTo>
                  <a:cubicBezTo>
                    <a:pt x="178" y="499"/>
                    <a:pt x="177" y="498"/>
                    <a:pt x="177" y="497"/>
                  </a:cubicBezTo>
                  <a:cubicBezTo>
                    <a:pt x="179" y="499"/>
                    <a:pt x="179" y="497"/>
                    <a:pt x="181" y="498"/>
                  </a:cubicBezTo>
                  <a:cubicBezTo>
                    <a:pt x="181" y="499"/>
                    <a:pt x="182" y="504"/>
                    <a:pt x="182" y="503"/>
                  </a:cubicBezTo>
                  <a:cubicBezTo>
                    <a:pt x="182" y="502"/>
                    <a:pt x="182" y="502"/>
                    <a:pt x="182" y="502"/>
                  </a:cubicBezTo>
                  <a:cubicBezTo>
                    <a:pt x="184" y="504"/>
                    <a:pt x="185" y="507"/>
                    <a:pt x="187" y="508"/>
                  </a:cubicBezTo>
                  <a:cubicBezTo>
                    <a:pt x="186" y="506"/>
                    <a:pt x="184" y="504"/>
                    <a:pt x="183" y="502"/>
                  </a:cubicBezTo>
                  <a:cubicBezTo>
                    <a:pt x="184" y="502"/>
                    <a:pt x="185" y="503"/>
                    <a:pt x="186" y="505"/>
                  </a:cubicBezTo>
                  <a:cubicBezTo>
                    <a:pt x="187" y="506"/>
                    <a:pt x="187" y="507"/>
                    <a:pt x="188" y="508"/>
                  </a:cubicBezTo>
                  <a:cubicBezTo>
                    <a:pt x="189" y="509"/>
                    <a:pt x="189" y="506"/>
                    <a:pt x="191" y="507"/>
                  </a:cubicBezTo>
                  <a:cubicBezTo>
                    <a:pt x="190" y="506"/>
                    <a:pt x="190" y="505"/>
                    <a:pt x="189" y="504"/>
                  </a:cubicBezTo>
                  <a:cubicBezTo>
                    <a:pt x="189" y="503"/>
                    <a:pt x="188" y="502"/>
                    <a:pt x="188" y="502"/>
                  </a:cubicBezTo>
                  <a:cubicBezTo>
                    <a:pt x="188" y="503"/>
                    <a:pt x="188" y="504"/>
                    <a:pt x="189" y="505"/>
                  </a:cubicBezTo>
                  <a:cubicBezTo>
                    <a:pt x="184" y="501"/>
                    <a:pt x="186" y="498"/>
                    <a:pt x="188" y="497"/>
                  </a:cubicBezTo>
                  <a:cubicBezTo>
                    <a:pt x="187" y="496"/>
                    <a:pt x="186" y="495"/>
                    <a:pt x="186" y="494"/>
                  </a:cubicBezTo>
                  <a:cubicBezTo>
                    <a:pt x="187" y="493"/>
                    <a:pt x="189" y="497"/>
                    <a:pt x="190" y="496"/>
                  </a:cubicBezTo>
                  <a:cubicBezTo>
                    <a:pt x="190" y="494"/>
                    <a:pt x="188" y="495"/>
                    <a:pt x="189" y="494"/>
                  </a:cubicBezTo>
                  <a:cubicBezTo>
                    <a:pt x="190" y="496"/>
                    <a:pt x="190" y="492"/>
                    <a:pt x="191" y="494"/>
                  </a:cubicBezTo>
                  <a:cubicBezTo>
                    <a:pt x="191" y="495"/>
                    <a:pt x="191" y="495"/>
                    <a:pt x="191" y="495"/>
                  </a:cubicBezTo>
                  <a:cubicBezTo>
                    <a:pt x="192" y="498"/>
                    <a:pt x="193" y="494"/>
                    <a:pt x="194" y="496"/>
                  </a:cubicBezTo>
                  <a:cubicBezTo>
                    <a:pt x="194" y="496"/>
                    <a:pt x="195" y="499"/>
                    <a:pt x="196" y="498"/>
                  </a:cubicBezTo>
                  <a:cubicBezTo>
                    <a:pt x="197" y="498"/>
                    <a:pt x="194" y="496"/>
                    <a:pt x="195" y="495"/>
                  </a:cubicBezTo>
                  <a:cubicBezTo>
                    <a:pt x="196" y="495"/>
                    <a:pt x="197" y="497"/>
                    <a:pt x="197" y="496"/>
                  </a:cubicBezTo>
                  <a:cubicBezTo>
                    <a:pt x="196" y="495"/>
                    <a:pt x="198" y="497"/>
                    <a:pt x="198" y="495"/>
                  </a:cubicBezTo>
                  <a:cubicBezTo>
                    <a:pt x="197" y="494"/>
                    <a:pt x="196" y="493"/>
                    <a:pt x="197" y="491"/>
                  </a:cubicBezTo>
                  <a:cubicBezTo>
                    <a:pt x="195" y="493"/>
                    <a:pt x="195" y="491"/>
                    <a:pt x="195" y="493"/>
                  </a:cubicBezTo>
                  <a:cubicBezTo>
                    <a:pt x="195" y="492"/>
                    <a:pt x="194" y="490"/>
                    <a:pt x="195" y="490"/>
                  </a:cubicBezTo>
                  <a:cubicBezTo>
                    <a:pt x="194" y="489"/>
                    <a:pt x="194" y="488"/>
                    <a:pt x="193" y="487"/>
                  </a:cubicBezTo>
                  <a:cubicBezTo>
                    <a:pt x="192" y="486"/>
                    <a:pt x="192" y="485"/>
                    <a:pt x="191" y="484"/>
                  </a:cubicBezTo>
                  <a:cubicBezTo>
                    <a:pt x="190" y="482"/>
                    <a:pt x="189" y="480"/>
                    <a:pt x="188" y="479"/>
                  </a:cubicBezTo>
                  <a:cubicBezTo>
                    <a:pt x="188" y="478"/>
                    <a:pt x="188" y="476"/>
                    <a:pt x="188" y="475"/>
                  </a:cubicBezTo>
                  <a:cubicBezTo>
                    <a:pt x="189" y="474"/>
                    <a:pt x="189" y="476"/>
                    <a:pt x="190" y="476"/>
                  </a:cubicBezTo>
                  <a:cubicBezTo>
                    <a:pt x="190" y="476"/>
                    <a:pt x="190" y="476"/>
                    <a:pt x="191" y="476"/>
                  </a:cubicBezTo>
                  <a:cubicBezTo>
                    <a:pt x="190" y="474"/>
                    <a:pt x="190" y="473"/>
                    <a:pt x="190" y="471"/>
                  </a:cubicBezTo>
                  <a:cubicBezTo>
                    <a:pt x="191" y="474"/>
                    <a:pt x="192" y="472"/>
                    <a:pt x="193" y="475"/>
                  </a:cubicBezTo>
                  <a:cubicBezTo>
                    <a:pt x="192" y="475"/>
                    <a:pt x="194" y="479"/>
                    <a:pt x="195" y="479"/>
                  </a:cubicBezTo>
                  <a:cubicBezTo>
                    <a:pt x="195" y="477"/>
                    <a:pt x="193" y="475"/>
                    <a:pt x="194" y="474"/>
                  </a:cubicBezTo>
                  <a:cubicBezTo>
                    <a:pt x="195" y="475"/>
                    <a:pt x="196" y="477"/>
                    <a:pt x="197" y="477"/>
                  </a:cubicBezTo>
                  <a:cubicBezTo>
                    <a:pt x="195" y="475"/>
                    <a:pt x="196" y="473"/>
                    <a:pt x="196" y="471"/>
                  </a:cubicBezTo>
                  <a:cubicBezTo>
                    <a:pt x="196" y="472"/>
                    <a:pt x="199" y="479"/>
                    <a:pt x="200" y="479"/>
                  </a:cubicBezTo>
                  <a:cubicBezTo>
                    <a:pt x="199" y="476"/>
                    <a:pt x="199" y="474"/>
                    <a:pt x="200" y="472"/>
                  </a:cubicBezTo>
                  <a:cubicBezTo>
                    <a:pt x="199" y="471"/>
                    <a:pt x="198" y="471"/>
                    <a:pt x="198" y="470"/>
                  </a:cubicBezTo>
                  <a:cubicBezTo>
                    <a:pt x="199" y="472"/>
                    <a:pt x="198" y="467"/>
                    <a:pt x="197" y="467"/>
                  </a:cubicBezTo>
                  <a:cubicBezTo>
                    <a:pt x="198" y="469"/>
                    <a:pt x="197" y="469"/>
                    <a:pt x="196" y="468"/>
                  </a:cubicBezTo>
                  <a:cubicBezTo>
                    <a:pt x="197" y="468"/>
                    <a:pt x="197" y="467"/>
                    <a:pt x="197" y="466"/>
                  </a:cubicBezTo>
                  <a:cubicBezTo>
                    <a:pt x="196" y="463"/>
                    <a:pt x="194" y="460"/>
                    <a:pt x="192" y="459"/>
                  </a:cubicBezTo>
                  <a:cubicBezTo>
                    <a:pt x="193" y="460"/>
                    <a:pt x="193" y="461"/>
                    <a:pt x="194" y="462"/>
                  </a:cubicBezTo>
                  <a:cubicBezTo>
                    <a:pt x="193" y="464"/>
                    <a:pt x="192" y="464"/>
                    <a:pt x="193" y="466"/>
                  </a:cubicBezTo>
                  <a:cubicBezTo>
                    <a:pt x="192" y="464"/>
                    <a:pt x="192" y="464"/>
                    <a:pt x="190" y="463"/>
                  </a:cubicBezTo>
                  <a:cubicBezTo>
                    <a:pt x="191" y="463"/>
                    <a:pt x="192" y="464"/>
                    <a:pt x="191" y="462"/>
                  </a:cubicBezTo>
                  <a:cubicBezTo>
                    <a:pt x="189" y="462"/>
                    <a:pt x="188" y="458"/>
                    <a:pt x="188" y="456"/>
                  </a:cubicBezTo>
                  <a:cubicBezTo>
                    <a:pt x="186" y="454"/>
                    <a:pt x="181" y="447"/>
                    <a:pt x="183" y="445"/>
                  </a:cubicBezTo>
                  <a:cubicBezTo>
                    <a:pt x="183" y="445"/>
                    <a:pt x="182" y="444"/>
                    <a:pt x="182" y="444"/>
                  </a:cubicBezTo>
                  <a:cubicBezTo>
                    <a:pt x="181" y="443"/>
                    <a:pt x="183" y="445"/>
                    <a:pt x="181" y="445"/>
                  </a:cubicBezTo>
                  <a:cubicBezTo>
                    <a:pt x="181" y="444"/>
                    <a:pt x="181" y="444"/>
                    <a:pt x="181" y="444"/>
                  </a:cubicBezTo>
                  <a:cubicBezTo>
                    <a:pt x="181" y="443"/>
                    <a:pt x="182" y="441"/>
                    <a:pt x="181" y="441"/>
                  </a:cubicBezTo>
                  <a:cubicBezTo>
                    <a:pt x="179" y="441"/>
                    <a:pt x="176" y="433"/>
                    <a:pt x="174" y="430"/>
                  </a:cubicBezTo>
                  <a:cubicBezTo>
                    <a:pt x="175" y="429"/>
                    <a:pt x="174" y="426"/>
                    <a:pt x="173" y="426"/>
                  </a:cubicBezTo>
                  <a:cubicBezTo>
                    <a:pt x="174" y="426"/>
                    <a:pt x="173" y="427"/>
                    <a:pt x="173" y="426"/>
                  </a:cubicBezTo>
                  <a:cubicBezTo>
                    <a:pt x="172" y="425"/>
                    <a:pt x="173" y="424"/>
                    <a:pt x="172" y="424"/>
                  </a:cubicBezTo>
                  <a:cubicBezTo>
                    <a:pt x="172" y="424"/>
                    <a:pt x="172" y="425"/>
                    <a:pt x="172" y="424"/>
                  </a:cubicBezTo>
                  <a:cubicBezTo>
                    <a:pt x="171" y="422"/>
                    <a:pt x="172" y="421"/>
                    <a:pt x="173" y="420"/>
                  </a:cubicBezTo>
                  <a:cubicBezTo>
                    <a:pt x="174" y="419"/>
                    <a:pt x="175" y="422"/>
                    <a:pt x="175" y="420"/>
                  </a:cubicBezTo>
                  <a:cubicBezTo>
                    <a:pt x="174" y="419"/>
                    <a:pt x="174" y="414"/>
                    <a:pt x="175" y="412"/>
                  </a:cubicBezTo>
                  <a:cubicBezTo>
                    <a:pt x="176" y="414"/>
                    <a:pt x="178" y="415"/>
                    <a:pt x="178" y="418"/>
                  </a:cubicBezTo>
                  <a:cubicBezTo>
                    <a:pt x="179" y="418"/>
                    <a:pt x="179" y="419"/>
                    <a:pt x="180" y="421"/>
                  </a:cubicBezTo>
                  <a:cubicBezTo>
                    <a:pt x="179" y="420"/>
                    <a:pt x="179" y="421"/>
                    <a:pt x="179" y="422"/>
                  </a:cubicBezTo>
                  <a:cubicBezTo>
                    <a:pt x="180" y="421"/>
                    <a:pt x="181" y="422"/>
                    <a:pt x="180" y="423"/>
                  </a:cubicBezTo>
                  <a:cubicBezTo>
                    <a:pt x="182" y="422"/>
                    <a:pt x="181" y="425"/>
                    <a:pt x="182" y="424"/>
                  </a:cubicBezTo>
                  <a:cubicBezTo>
                    <a:pt x="182" y="421"/>
                    <a:pt x="180" y="421"/>
                    <a:pt x="180" y="419"/>
                  </a:cubicBezTo>
                  <a:cubicBezTo>
                    <a:pt x="182" y="421"/>
                    <a:pt x="183" y="425"/>
                    <a:pt x="185" y="425"/>
                  </a:cubicBezTo>
                  <a:cubicBezTo>
                    <a:pt x="186" y="428"/>
                    <a:pt x="186" y="429"/>
                    <a:pt x="187" y="431"/>
                  </a:cubicBezTo>
                  <a:cubicBezTo>
                    <a:pt x="187" y="429"/>
                    <a:pt x="188" y="433"/>
                    <a:pt x="189" y="433"/>
                  </a:cubicBezTo>
                  <a:cubicBezTo>
                    <a:pt x="190" y="433"/>
                    <a:pt x="189" y="432"/>
                    <a:pt x="190" y="432"/>
                  </a:cubicBezTo>
                  <a:cubicBezTo>
                    <a:pt x="190" y="431"/>
                    <a:pt x="189" y="429"/>
                    <a:pt x="189" y="429"/>
                  </a:cubicBezTo>
                  <a:cubicBezTo>
                    <a:pt x="191" y="431"/>
                    <a:pt x="191" y="433"/>
                    <a:pt x="192" y="435"/>
                  </a:cubicBezTo>
                  <a:cubicBezTo>
                    <a:pt x="192" y="434"/>
                    <a:pt x="194" y="436"/>
                    <a:pt x="195" y="437"/>
                  </a:cubicBezTo>
                  <a:cubicBezTo>
                    <a:pt x="194" y="436"/>
                    <a:pt x="195" y="436"/>
                    <a:pt x="195" y="436"/>
                  </a:cubicBezTo>
                  <a:cubicBezTo>
                    <a:pt x="195" y="435"/>
                    <a:pt x="195" y="435"/>
                    <a:pt x="195" y="434"/>
                  </a:cubicBezTo>
                  <a:cubicBezTo>
                    <a:pt x="196" y="436"/>
                    <a:pt x="195" y="433"/>
                    <a:pt x="196" y="433"/>
                  </a:cubicBezTo>
                  <a:cubicBezTo>
                    <a:pt x="197" y="433"/>
                    <a:pt x="197" y="435"/>
                    <a:pt x="198" y="434"/>
                  </a:cubicBezTo>
                  <a:cubicBezTo>
                    <a:pt x="198" y="433"/>
                    <a:pt x="197" y="430"/>
                    <a:pt x="196" y="430"/>
                  </a:cubicBezTo>
                  <a:cubicBezTo>
                    <a:pt x="197" y="433"/>
                    <a:pt x="194" y="432"/>
                    <a:pt x="193" y="431"/>
                  </a:cubicBezTo>
                  <a:cubicBezTo>
                    <a:pt x="194" y="430"/>
                    <a:pt x="193" y="428"/>
                    <a:pt x="193" y="427"/>
                  </a:cubicBezTo>
                  <a:cubicBezTo>
                    <a:pt x="193" y="426"/>
                    <a:pt x="192" y="424"/>
                    <a:pt x="193" y="424"/>
                  </a:cubicBezTo>
                  <a:cubicBezTo>
                    <a:pt x="193" y="423"/>
                    <a:pt x="192" y="423"/>
                    <a:pt x="192" y="423"/>
                  </a:cubicBezTo>
                  <a:cubicBezTo>
                    <a:pt x="191" y="420"/>
                    <a:pt x="191" y="419"/>
                    <a:pt x="193" y="419"/>
                  </a:cubicBezTo>
                  <a:cubicBezTo>
                    <a:pt x="193" y="418"/>
                    <a:pt x="193" y="418"/>
                    <a:pt x="193" y="417"/>
                  </a:cubicBezTo>
                  <a:cubicBezTo>
                    <a:pt x="194" y="418"/>
                    <a:pt x="195" y="421"/>
                    <a:pt x="194" y="421"/>
                  </a:cubicBezTo>
                  <a:cubicBezTo>
                    <a:pt x="194" y="422"/>
                    <a:pt x="195" y="422"/>
                    <a:pt x="195" y="423"/>
                  </a:cubicBezTo>
                  <a:cubicBezTo>
                    <a:pt x="196" y="424"/>
                    <a:pt x="196" y="424"/>
                    <a:pt x="197" y="425"/>
                  </a:cubicBezTo>
                  <a:cubicBezTo>
                    <a:pt x="197" y="427"/>
                    <a:pt x="198" y="427"/>
                    <a:pt x="199" y="429"/>
                  </a:cubicBezTo>
                  <a:cubicBezTo>
                    <a:pt x="201" y="428"/>
                    <a:pt x="201" y="428"/>
                    <a:pt x="201" y="428"/>
                  </a:cubicBezTo>
                  <a:cubicBezTo>
                    <a:pt x="201" y="426"/>
                    <a:pt x="199" y="426"/>
                    <a:pt x="200" y="426"/>
                  </a:cubicBezTo>
                  <a:cubicBezTo>
                    <a:pt x="201" y="427"/>
                    <a:pt x="202" y="427"/>
                    <a:pt x="202" y="426"/>
                  </a:cubicBezTo>
                  <a:cubicBezTo>
                    <a:pt x="203" y="426"/>
                    <a:pt x="203" y="427"/>
                    <a:pt x="203" y="428"/>
                  </a:cubicBezTo>
                  <a:cubicBezTo>
                    <a:pt x="203" y="426"/>
                    <a:pt x="204" y="426"/>
                    <a:pt x="205" y="427"/>
                  </a:cubicBezTo>
                  <a:cubicBezTo>
                    <a:pt x="205" y="425"/>
                    <a:pt x="205" y="425"/>
                    <a:pt x="205" y="424"/>
                  </a:cubicBezTo>
                  <a:cubicBezTo>
                    <a:pt x="205" y="424"/>
                    <a:pt x="205" y="424"/>
                    <a:pt x="204" y="423"/>
                  </a:cubicBezTo>
                  <a:cubicBezTo>
                    <a:pt x="205" y="423"/>
                    <a:pt x="205" y="422"/>
                    <a:pt x="205" y="422"/>
                  </a:cubicBezTo>
                  <a:cubicBezTo>
                    <a:pt x="206" y="423"/>
                    <a:pt x="207" y="423"/>
                    <a:pt x="209" y="423"/>
                  </a:cubicBezTo>
                  <a:cubicBezTo>
                    <a:pt x="209" y="423"/>
                    <a:pt x="209" y="423"/>
                    <a:pt x="209" y="423"/>
                  </a:cubicBezTo>
                  <a:cubicBezTo>
                    <a:pt x="208" y="421"/>
                    <a:pt x="209" y="420"/>
                    <a:pt x="208" y="420"/>
                  </a:cubicBezTo>
                  <a:cubicBezTo>
                    <a:pt x="209" y="419"/>
                    <a:pt x="209" y="419"/>
                    <a:pt x="210" y="419"/>
                  </a:cubicBezTo>
                  <a:cubicBezTo>
                    <a:pt x="210" y="420"/>
                    <a:pt x="210" y="421"/>
                    <a:pt x="211" y="420"/>
                  </a:cubicBezTo>
                  <a:cubicBezTo>
                    <a:pt x="210" y="419"/>
                    <a:pt x="210" y="417"/>
                    <a:pt x="208" y="417"/>
                  </a:cubicBezTo>
                  <a:cubicBezTo>
                    <a:pt x="208" y="416"/>
                    <a:pt x="208" y="414"/>
                    <a:pt x="209" y="415"/>
                  </a:cubicBezTo>
                  <a:cubicBezTo>
                    <a:pt x="209" y="415"/>
                    <a:pt x="209" y="415"/>
                    <a:pt x="209" y="415"/>
                  </a:cubicBezTo>
                  <a:cubicBezTo>
                    <a:pt x="210" y="414"/>
                    <a:pt x="209" y="413"/>
                    <a:pt x="209" y="412"/>
                  </a:cubicBezTo>
                  <a:cubicBezTo>
                    <a:pt x="210" y="412"/>
                    <a:pt x="209" y="409"/>
                    <a:pt x="210" y="410"/>
                  </a:cubicBezTo>
                  <a:cubicBezTo>
                    <a:pt x="210" y="408"/>
                    <a:pt x="208" y="410"/>
                    <a:pt x="208" y="408"/>
                  </a:cubicBezTo>
                  <a:cubicBezTo>
                    <a:pt x="209" y="407"/>
                    <a:pt x="208" y="405"/>
                    <a:pt x="207" y="402"/>
                  </a:cubicBezTo>
                  <a:cubicBezTo>
                    <a:pt x="207" y="400"/>
                    <a:pt x="206" y="398"/>
                    <a:pt x="204" y="395"/>
                  </a:cubicBezTo>
                  <a:cubicBezTo>
                    <a:pt x="205" y="396"/>
                    <a:pt x="205" y="396"/>
                    <a:pt x="204" y="396"/>
                  </a:cubicBezTo>
                  <a:cubicBezTo>
                    <a:pt x="204" y="394"/>
                    <a:pt x="204" y="392"/>
                    <a:pt x="204" y="390"/>
                  </a:cubicBezTo>
                  <a:cubicBezTo>
                    <a:pt x="204" y="388"/>
                    <a:pt x="204" y="386"/>
                    <a:pt x="202" y="385"/>
                  </a:cubicBezTo>
                  <a:cubicBezTo>
                    <a:pt x="202" y="384"/>
                    <a:pt x="203" y="385"/>
                    <a:pt x="203" y="384"/>
                  </a:cubicBezTo>
                  <a:cubicBezTo>
                    <a:pt x="203" y="384"/>
                    <a:pt x="203" y="383"/>
                    <a:pt x="203" y="383"/>
                  </a:cubicBezTo>
                  <a:cubicBezTo>
                    <a:pt x="203" y="384"/>
                    <a:pt x="203" y="384"/>
                    <a:pt x="204" y="384"/>
                  </a:cubicBezTo>
                  <a:cubicBezTo>
                    <a:pt x="204" y="385"/>
                    <a:pt x="203" y="385"/>
                    <a:pt x="205" y="385"/>
                  </a:cubicBezTo>
                  <a:cubicBezTo>
                    <a:pt x="204" y="382"/>
                    <a:pt x="204" y="379"/>
                    <a:pt x="204" y="375"/>
                  </a:cubicBezTo>
                  <a:cubicBezTo>
                    <a:pt x="203" y="372"/>
                    <a:pt x="203" y="369"/>
                    <a:pt x="203" y="366"/>
                  </a:cubicBezTo>
                  <a:cubicBezTo>
                    <a:pt x="203" y="365"/>
                    <a:pt x="202" y="364"/>
                    <a:pt x="203" y="363"/>
                  </a:cubicBezTo>
                  <a:cubicBezTo>
                    <a:pt x="203" y="363"/>
                    <a:pt x="203" y="364"/>
                    <a:pt x="203" y="364"/>
                  </a:cubicBezTo>
                  <a:cubicBezTo>
                    <a:pt x="202" y="363"/>
                    <a:pt x="202" y="363"/>
                    <a:pt x="202" y="362"/>
                  </a:cubicBezTo>
                  <a:cubicBezTo>
                    <a:pt x="203" y="361"/>
                    <a:pt x="202" y="358"/>
                    <a:pt x="201" y="355"/>
                  </a:cubicBezTo>
                  <a:cubicBezTo>
                    <a:pt x="203" y="350"/>
                    <a:pt x="200" y="346"/>
                    <a:pt x="202" y="342"/>
                  </a:cubicBezTo>
                  <a:cubicBezTo>
                    <a:pt x="202" y="340"/>
                    <a:pt x="202" y="337"/>
                    <a:pt x="203" y="334"/>
                  </a:cubicBezTo>
                  <a:cubicBezTo>
                    <a:pt x="204" y="332"/>
                    <a:pt x="204" y="328"/>
                    <a:pt x="203" y="326"/>
                  </a:cubicBezTo>
                  <a:cubicBezTo>
                    <a:pt x="203" y="326"/>
                    <a:pt x="203" y="325"/>
                    <a:pt x="204" y="326"/>
                  </a:cubicBezTo>
                  <a:cubicBezTo>
                    <a:pt x="204" y="324"/>
                    <a:pt x="203" y="325"/>
                    <a:pt x="203" y="323"/>
                  </a:cubicBezTo>
                  <a:cubicBezTo>
                    <a:pt x="203" y="322"/>
                    <a:pt x="204" y="322"/>
                    <a:pt x="204" y="321"/>
                  </a:cubicBezTo>
                  <a:cubicBezTo>
                    <a:pt x="204" y="320"/>
                    <a:pt x="204" y="319"/>
                    <a:pt x="203" y="319"/>
                  </a:cubicBezTo>
                  <a:cubicBezTo>
                    <a:pt x="204" y="318"/>
                    <a:pt x="205" y="318"/>
                    <a:pt x="205" y="317"/>
                  </a:cubicBezTo>
                  <a:cubicBezTo>
                    <a:pt x="204" y="316"/>
                    <a:pt x="206" y="314"/>
                    <a:pt x="206" y="313"/>
                  </a:cubicBezTo>
                  <a:cubicBezTo>
                    <a:pt x="207" y="307"/>
                    <a:pt x="209" y="300"/>
                    <a:pt x="210" y="292"/>
                  </a:cubicBezTo>
                  <a:cubicBezTo>
                    <a:pt x="209" y="293"/>
                    <a:pt x="209" y="296"/>
                    <a:pt x="208" y="294"/>
                  </a:cubicBezTo>
                  <a:cubicBezTo>
                    <a:pt x="209" y="296"/>
                    <a:pt x="207" y="298"/>
                    <a:pt x="208" y="300"/>
                  </a:cubicBezTo>
                  <a:cubicBezTo>
                    <a:pt x="207" y="301"/>
                    <a:pt x="207" y="304"/>
                    <a:pt x="207" y="306"/>
                  </a:cubicBezTo>
                  <a:cubicBezTo>
                    <a:pt x="206" y="307"/>
                    <a:pt x="206" y="307"/>
                    <a:pt x="206" y="309"/>
                  </a:cubicBezTo>
                  <a:cubicBezTo>
                    <a:pt x="206" y="309"/>
                    <a:pt x="205" y="310"/>
                    <a:pt x="205" y="310"/>
                  </a:cubicBezTo>
                  <a:cubicBezTo>
                    <a:pt x="204" y="308"/>
                    <a:pt x="205" y="307"/>
                    <a:pt x="205" y="305"/>
                  </a:cubicBezTo>
                  <a:cubicBezTo>
                    <a:pt x="206" y="303"/>
                    <a:pt x="206" y="301"/>
                    <a:pt x="206" y="299"/>
                  </a:cubicBezTo>
                  <a:cubicBezTo>
                    <a:pt x="205" y="302"/>
                    <a:pt x="204" y="303"/>
                    <a:pt x="204" y="305"/>
                  </a:cubicBezTo>
                  <a:cubicBezTo>
                    <a:pt x="204" y="307"/>
                    <a:pt x="203" y="309"/>
                    <a:pt x="203" y="312"/>
                  </a:cubicBezTo>
                  <a:cubicBezTo>
                    <a:pt x="202" y="312"/>
                    <a:pt x="202" y="312"/>
                    <a:pt x="201" y="313"/>
                  </a:cubicBezTo>
                  <a:cubicBezTo>
                    <a:pt x="202" y="314"/>
                    <a:pt x="202" y="316"/>
                    <a:pt x="201" y="319"/>
                  </a:cubicBezTo>
                  <a:cubicBezTo>
                    <a:pt x="201" y="322"/>
                    <a:pt x="200" y="324"/>
                    <a:pt x="199" y="325"/>
                  </a:cubicBezTo>
                  <a:cubicBezTo>
                    <a:pt x="199" y="329"/>
                    <a:pt x="200" y="332"/>
                    <a:pt x="198" y="334"/>
                  </a:cubicBezTo>
                  <a:cubicBezTo>
                    <a:pt x="199" y="334"/>
                    <a:pt x="200" y="340"/>
                    <a:pt x="198" y="340"/>
                  </a:cubicBezTo>
                  <a:cubicBezTo>
                    <a:pt x="197" y="340"/>
                    <a:pt x="198" y="339"/>
                    <a:pt x="197" y="339"/>
                  </a:cubicBezTo>
                  <a:cubicBezTo>
                    <a:pt x="197" y="340"/>
                    <a:pt x="198" y="343"/>
                    <a:pt x="197" y="344"/>
                  </a:cubicBezTo>
                  <a:cubicBezTo>
                    <a:pt x="197" y="344"/>
                    <a:pt x="197" y="345"/>
                    <a:pt x="197" y="346"/>
                  </a:cubicBezTo>
                  <a:cubicBezTo>
                    <a:pt x="197" y="346"/>
                    <a:pt x="197" y="347"/>
                    <a:pt x="197" y="349"/>
                  </a:cubicBezTo>
                  <a:cubicBezTo>
                    <a:pt x="197" y="351"/>
                    <a:pt x="197" y="353"/>
                    <a:pt x="198" y="354"/>
                  </a:cubicBezTo>
                  <a:cubicBezTo>
                    <a:pt x="198" y="356"/>
                    <a:pt x="197" y="356"/>
                    <a:pt x="196" y="355"/>
                  </a:cubicBezTo>
                  <a:cubicBezTo>
                    <a:pt x="197" y="357"/>
                    <a:pt x="197" y="358"/>
                    <a:pt x="198" y="361"/>
                  </a:cubicBezTo>
                  <a:cubicBezTo>
                    <a:pt x="197" y="361"/>
                    <a:pt x="197" y="362"/>
                    <a:pt x="196" y="364"/>
                  </a:cubicBezTo>
                  <a:cubicBezTo>
                    <a:pt x="196" y="365"/>
                    <a:pt x="196" y="366"/>
                    <a:pt x="197" y="368"/>
                  </a:cubicBezTo>
                  <a:cubicBezTo>
                    <a:pt x="197" y="371"/>
                    <a:pt x="197" y="373"/>
                    <a:pt x="196" y="375"/>
                  </a:cubicBezTo>
                  <a:cubicBezTo>
                    <a:pt x="196" y="373"/>
                    <a:pt x="196" y="372"/>
                    <a:pt x="195" y="370"/>
                  </a:cubicBezTo>
                  <a:cubicBezTo>
                    <a:pt x="195" y="368"/>
                    <a:pt x="195" y="366"/>
                    <a:pt x="195" y="364"/>
                  </a:cubicBezTo>
                  <a:cubicBezTo>
                    <a:pt x="194" y="359"/>
                    <a:pt x="194" y="355"/>
                    <a:pt x="193" y="351"/>
                  </a:cubicBezTo>
                  <a:cubicBezTo>
                    <a:pt x="193" y="353"/>
                    <a:pt x="193" y="354"/>
                    <a:pt x="193" y="356"/>
                  </a:cubicBezTo>
                  <a:cubicBezTo>
                    <a:pt x="193" y="357"/>
                    <a:pt x="193" y="358"/>
                    <a:pt x="194" y="359"/>
                  </a:cubicBezTo>
                  <a:cubicBezTo>
                    <a:pt x="192" y="359"/>
                    <a:pt x="193" y="363"/>
                    <a:pt x="192" y="363"/>
                  </a:cubicBezTo>
                  <a:cubicBezTo>
                    <a:pt x="192" y="361"/>
                    <a:pt x="192" y="358"/>
                    <a:pt x="191" y="356"/>
                  </a:cubicBezTo>
                  <a:cubicBezTo>
                    <a:pt x="191" y="353"/>
                    <a:pt x="192" y="351"/>
                    <a:pt x="193" y="350"/>
                  </a:cubicBezTo>
                  <a:cubicBezTo>
                    <a:pt x="192" y="350"/>
                    <a:pt x="192" y="352"/>
                    <a:pt x="191" y="352"/>
                  </a:cubicBezTo>
                  <a:cubicBezTo>
                    <a:pt x="191" y="351"/>
                    <a:pt x="191" y="349"/>
                    <a:pt x="192" y="348"/>
                  </a:cubicBezTo>
                  <a:cubicBezTo>
                    <a:pt x="192" y="346"/>
                    <a:pt x="192" y="345"/>
                    <a:pt x="191" y="343"/>
                  </a:cubicBezTo>
                  <a:cubicBezTo>
                    <a:pt x="192" y="343"/>
                    <a:pt x="192" y="343"/>
                    <a:pt x="193" y="342"/>
                  </a:cubicBezTo>
                  <a:cubicBezTo>
                    <a:pt x="193" y="338"/>
                    <a:pt x="193" y="333"/>
                    <a:pt x="194" y="331"/>
                  </a:cubicBezTo>
                  <a:cubicBezTo>
                    <a:pt x="194" y="330"/>
                    <a:pt x="196" y="328"/>
                    <a:pt x="196" y="326"/>
                  </a:cubicBezTo>
                  <a:cubicBezTo>
                    <a:pt x="196" y="325"/>
                    <a:pt x="195" y="324"/>
                    <a:pt x="196" y="323"/>
                  </a:cubicBezTo>
                  <a:cubicBezTo>
                    <a:pt x="196" y="321"/>
                    <a:pt x="198" y="318"/>
                    <a:pt x="197" y="319"/>
                  </a:cubicBezTo>
                  <a:cubicBezTo>
                    <a:pt x="198" y="317"/>
                    <a:pt x="199" y="315"/>
                    <a:pt x="198" y="313"/>
                  </a:cubicBezTo>
                  <a:cubicBezTo>
                    <a:pt x="199" y="313"/>
                    <a:pt x="199" y="309"/>
                    <a:pt x="200" y="309"/>
                  </a:cubicBezTo>
                  <a:cubicBezTo>
                    <a:pt x="200" y="307"/>
                    <a:pt x="199" y="307"/>
                    <a:pt x="200" y="305"/>
                  </a:cubicBezTo>
                  <a:cubicBezTo>
                    <a:pt x="201" y="304"/>
                    <a:pt x="202" y="304"/>
                    <a:pt x="202" y="302"/>
                  </a:cubicBezTo>
                  <a:cubicBezTo>
                    <a:pt x="203" y="298"/>
                    <a:pt x="202" y="295"/>
                    <a:pt x="205" y="290"/>
                  </a:cubicBezTo>
                  <a:cubicBezTo>
                    <a:pt x="205" y="289"/>
                    <a:pt x="204" y="290"/>
                    <a:pt x="205" y="289"/>
                  </a:cubicBezTo>
                  <a:cubicBezTo>
                    <a:pt x="205" y="287"/>
                    <a:pt x="205" y="285"/>
                    <a:pt x="206" y="284"/>
                  </a:cubicBezTo>
                  <a:cubicBezTo>
                    <a:pt x="206" y="282"/>
                    <a:pt x="207" y="281"/>
                    <a:pt x="208" y="280"/>
                  </a:cubicBezTo>
                  <a:cubicBezTo>
                    <a:pt x="207" y="278"/>
                    <a:pt x="209" y="276"/>
                    <a:pt x="210" y="275"/>
                  </a:cubicBezTo>
                  <a:cubicBezTo>
                    <a:pt x="211" y="272"/>
                    <a:pt x="212" y="267"/>
                    <a:pt x="214" y="268"/>
                  </a:cubicBezTo>
                  <a:cubicBezTo>
                    <a:pt x="214" y="267"/>
                    <a:pt x="213" y="267"/>
                    <a:pt x="213" y="265"/>
                  </a:cubicBezTo>
                  <a:cubicBezTo>
                    <a:pt x="214" y="266"/>
                    <a:pt x="215" y="265"/>
                    <a:pt x="215" y="264"/>
                  </a:cubicBezTo>
                  <a:cubicBezTo>
                    <a:pt x="214" y="262"/>
                    <a:pt x="218" y="258"/>
                    <a:pt x="218" y="256"/>
                  </a:cubicBezTo>
                  <a:cubicBezTo>
                    <a:pt x="220" y="255"/>
                    <a:pt x="221" y="253"/>
                    <a:pt x="222" y="250"/>
                  </a:cubicBezTo>
                  <a:cubicBezTo>
                    <a:pt x="222" y="249"/>
                    <a:pt x="223" y="248"/>
                    <a:pt x="223" y="247"/>
                  </a:cubicBezTo>
                  <a:cubicBezTo>
                    <a:pt x="224" y="246"/>
                    <a:pt x="224" y="245"/>
                    <a:pt x="225" y="244"/>
                  </a:cubicBezTo>
                  <a:cubicBezTo>
                    <a:pt x="226" y="244"/>
                    <a:pt x="226" y="245"/>
                    <a:pt x="227" y="244"/>
                  </a:cubicBezTo>
                  <a:cubicBezTo>
                    <a:pt x="226" y="243"/>
                    <a:pt x="225" y="244"/>
                    <a:pt x="226" y="243"/>
                  </a:cubicBezTo>
                  <a:cubicBezTo>
                    <a:pt x="227" y="241"/>
                    <a:pt x="228" y="240"/>
                    <a:pt x="229" y="239"/>
                  </a:cubicBezTo>
                  <a:cubicBezTo>
                    <a:pt x="228" y="239"/>
                    <a:pt x="227" y="240"/>
                    <a:pt x="228" y="238"/>
                  </a:cubicBezTo>
                  <a:cubicBezTo>
                    <a:pt x="229" y="237"/>
                    <a:pt x="233" y="234"/>
                    <a:pt x="232" y="233"/>
                  </a:cubicBezTo>
                  <a:cubicBezTo>
                    <a:pt x="233" y="231"/>
                    <a:pt x="234" y="230"/>
                    <a:pt x="235" y="229"/>
                  </a:cubicBezTo>
                  <a:cubicBezTo>
                    <a:pt x="236" y="228"/>
                    <a:pt x="237" y="227"/>
                    <a:pt x="237" y="226"/>
                  </a:cubicBezTo>
                  <a:cubicBezTo>
                    <a:pt x="239" y="224"/>
                    <a:pt x="240" y="222"/>
                    <a:pt x="242" y="220"/>
                  </a:cubicBezTo>
                  <a:cubicBezTo>
                    <a:pt x="243" y="220"/>
                    <a:pt x="246" y="216"/>
                    <a:pt x="247" y="214"/>
                  </a:cubicBezTo>
                  <a:cubicBezTo>
                    <a:pt x="249" y="214"/>
                    <a:pt x="250" y="214"/>
                    <a:pt x="251" y="213"/>
                  </a:cubicBezTo>
                  <a:cubicBezTo>
                    <a:pt x="252" y="212"/>
                    <a:pt x="254" y="209"/>
                    <a:pt x="256" y="208"/>
                  </a:cubicBezTo>
                  <a:cubicBezTo>
                    <a:pt x="260" y="205"/>
                    <a:pt x="260" y="203"/>
                    <a:pt x="265" y="200"/>
                  </a:cubicBezTo>
                  <a:cubicBezTo>
                    <a:pt x="265" y="200"/>
                    <a:pt x="263" y="201"/>
                    <a:pt x="264" y="201"/>
                  </a:cubicBezTo>
                  <a:cubicBezTo>
                    <a:pt x="265" y="200"/>
                    <a:pt x="265" y="199"/>
                    <a:pt x="266" y="198"/>
                  </a:cubicBezTo>
                  <a:cubicBezTo>
                    <a:pt x="267" y="198"/>
                    <a:pt x="270" y="194"/>
                    <a:pt x="270" y="196"/>
                  </a:cubicBezTo>
                  <a:cubicBezTo>
                    <a:pt x="272" y="195"/>
                    <a:pt x="271" y="194"/>
                    <a:pt x="273" y="192"/>
                  </a:cubicBezTo>
                  <a:cubicBezTo>
                    <a:pt x="274" y="192"/>
                    <a:pt x="274" y="192"/>
                    <a:pt x="276" y="191"/>
                  </a:cubicBezTo>
                  <a:cubicBezTo>
                    <a:pt x="275" y="191"/>
                    <a:pt x="276" y="190"/>
                    <a:pt x="277" y="189"/>
                  </a:cubicBezTo>
                  <a:cubicBezTo>
                    <a:pt x="278" y="189"/>
                    <a:pt x="278" y="189"/>
                    <a:pt x="278" y="189"/>
                  </a:cubicBezTo>
                  <a:cubicBezTo>
                    <a:pt x="280" y="187"/>
                    <a:pt x="282" y="186"/>
                    <a:pt x="283" y="185"/>
                  </a:cubicBezTo>
                  <a:cubicBezTo>
                    <a:pt x="285" y="184"/>
                    <a:pt x="287" y="184"/>
                    <a:pt x="289" y="182"/>
                  </a:cubicBezTo>
                  <a:cubicBezTo>
                    <a:pt x="289" y="182"/>
                    <a:pt x="288" y="181"/>
                    <a:pt x="290" y="181"/>
                  </a:cubicBezTo>
                  <a:cubicBezTo>
                    <a:pt x="290" y="182"/>
                    <a:pt x="294" y="180"/>
                    <a:pt x="296" y="179"/>
                  </a:cubicBezTo>
                  <a:cubicBezTo>
                    <a:pt x="295" y="178"/>
                    <a:pt x="293" y="180"/>
                    <a:pt x="293" y="179"/>
                  </a:cubicBezTo>
                  <a:cubicBezTo>
                    <a:pt x="295" y="178"/>
                    <a:pt x="295" y="179"/>
                    <a:pt x="295" y="177"/>
                  </a:cubicBezTo>
                  <a:cubicBezTo>
                    <a:pt x="296" y="177"/>
                    <a:pt x="296" y="178"/>
                    <a:pt x="297" y="178"/>
                  </a:cubicBezTo>
                  <a:cubicBezTo>
                    <a:pt x="297" y="177"/>
                    <a:pt x="296" y="176"/>
                    <a:pt x="298" y="176"/>
                  </a:cubicBezTo>
                  <a:cubicBezTo>
                    <a:pt x="298" y="177"/>
                    <a:pt x="299" y="176"/>
                    <a:pt x="299" y="177"/>
                  </a:cubicBezTo>
                  <a:cubicBezTo>
                    <a:pt x="302" y="174"/>
                    <a:pt x="306" y="172"/>
                    <a:pt x="310" y="170"/>
                  </a:cubicBezTo>
                  <a:cubicBezTo>
                    <a:pt x="314" y="168"/>
                    <a:pt x="319" y="166"/>
                    <a:pt x="323" y="163"/>
                  </a:cubicBezTo>
                  <a:cubicBezTo>
                    <a:pt x="328" y="162"/>
                    <a:pt x="335" y="161"/>
                    <a:pt x="338" y="158"/>
                  </a:cubicBezTo>
                  <a:cubicBezTo>
                    <a:pt x="341" y="157"/>
                    <a:pt x="343" y="156"/>
                    <a:pt x="345" y="156"/>
                  </a:cubicBezTo>
                  <a:cubicBezTo>
                    <a:pt x="348" y="155"/>
                    <a:pt x="350" y="154"/>
                    <a:pt x="353" y="153"/>
                  </a:cubicBezTo>
                  <a:cubicBezTo>
                    <a:pt x="354" y="153"/>
                    <a:pt x="355" y="154"/>
                    <a:pt x="357" y="153"/>
                  </a:cubicBezTo>
                  <a:cubicBezTo>
                    <a:pt x="356" y="153"/>
                    <a:pt x="356" y="152"/>
                    <a:pt x="357" y="152"/>
                  </a:cubicBezTo>
                  <a:cubicBezTo>
                    <a:pt x="358" y="152"/>
                    <a:pt x="359" y="152"/>
                    <a:pt x="360" y="153"/>
                  </a:cubicBezTo>
                  <a:cubicBezTo>
                    <a:pt x="360" y="152"/>
                    <a:pt x="361" y="152"/>
                    <a:pt x="361" y="152"/>
                  </a:cubicBezTo>
                  <a:cubicBezTo>
                    <a:pt x="364" y="153"/>
                    <a:pt x="366" y="149"/>
                    <a:pt x="370" y="150"/>
                  </a:cubicBezTo>
                  <a:cubicBezTo>
                    <a:pt x="371" y="150"/>
                    <a:pt x="373" y="149"/>
                    <a:pt x="374" y="149"/>
                  </a:cubicBezTo>
                  <a:cubicBezTo>
                    <a:pt x="376" y="148"/>
                    <a:pt x="378" y="148"/>
                    <a:pt x="380" y="148"/>
                  </a:cubicBezTo>
                  <a:cubicBezTo>
                    <a:pt x="382" y="148"/>
                    <a:pt x="384" y="147"/>
                    <a:pt x="386" y="147"/>
                  </a:cubicBezTo>
                  <a:cubicBezTo>
                    <a:pt x="387" y="147"/>
                    <a:pt x="389" y="146"/>
                    <a:pt x="390" y="145"/>
                  </a:cubicBezTo>
                  <a:cubicBezTo>
                    <a:pt x="388" y="145"/>
                    <a:pt x="388" y="147"/>
                    <a:pt x="386" y="146"/>
                  </a:cubicBezTo>
                  <a:cubicBezTo>
                    <a:pt x="387" y="145"/>
                    <a:pt x="389" y="144"/>
                    <a:pt x="392" y="144"/>
                  </a:cubicBezTo>
                  <a:cubicBezTo>
                    <a:pt x="393" y="144"/>
                    <a:pt x="394" y="144"/>
                    <a:pt x="395" y="144"/>
                  </a:cubicBezTo>
                  <a:cubicBezTo>
                    <a:pt x="397" y="143"/>
                    <a:pt x="398" y="143"/>
                    <a:pt x="400" y="143"/>
                  </a:cubicBezTo>
                  <a:cubicBezTo>
                    <a:pt x="399" y="142"/>
                    <a:pt x="399" y="142"/>
                    <a:pt x="399" y="142"/>
                  </a:cubicBezTo>
                  <a:cubicBezTo>
                    <a:pt x="401" y="141"/>
                    <a:pt x="406" y="141"/>
                    <a:pt x="407" y="142"/>
                  </a:cubicBezTo>
                  <a:cubicBezTo>
                    <a:pt x="409" y="141"/>
                    <a:pt x="411" y="141"/>
                    <a:pt x="414" y="142"/>
                  </a:cubicBezTo>
                  <a:cubicBezTo>
                    <a:pt x="415" y="142"/>
                    <a:pt x="417" y="142"/>
                    <a:pt x="418" y="142"/>
                  </a:cubicBezTo>
                  <a:cubicBezTo>
                    <a:pt x="420" y="142"/>
                    <a:pt x="421" y="142"/>
                    <a:pt x="422" y="142"/>
                  </a:cubicBezTo>
                  <a:cubicBezTo>
                    <a:pt x="422" y="143"/>
                    <a:pt x="423" y="143"/>
                    <a:pt x="424" y="142"/>
                  </a:cubicBezTo>
                  <a:cubicBezTo>
                    <a:pt x="424" y="143"/>
                    <a:pt x="424" y="144"/>
                    <a:pt x="425" y="144"/>
                  </a:cubicBezTo>
                  <a:cubicBezTo>
                    <a:pt x="425" y="143"/>
                    <a:pt x="427" y="144"/>
                    <a:pt x="429" y="144"/>
                  </a:cubicBezTo>
                  <a:cubicBezTo>
                    <a:pt x="431" y="144"/>
                    <a:pt x="432" y="145"/>
                    <a:pt x="433" y="144"/>
                  </a:cubicBezTo>
                  <a:cubicBezTo>
                    <a:pt x="434" y="145"/>
                    <a:pt x="436" y="145"/>
                    <a:pt x="438" y="145"/>
                  </a:cubicBezTo>
                  <a:cubicBezTo>
                    <a:pt x="439" y="146"/>
                    <a:pt x="441" y="146"/>
                    <a:pt x="442" y="146"/>
                  </a:cubicBezTo>
                  <a:cubicBezTo>
                    <a:pt x="443" y="145"/>
                    <a:pt x="448" y="146"/>
                    <a:pt x="450" y="147"/>
                  </a:cubicBezTo>
                  <a:cubicBezTo>
                    <a:pt x="450" y="146"/>
                    <a:pt x="450" y="146"/>
                    <a:pt x="450" y="145"/>
                  </a:cubicBezTo>
                  <a:cubicBezTo>
                    <a:pt x="451" y="146"/>
                    <a:pt x="451" y="145"/>
                    <a:pt x="452" y="145"/>
                  </a:cubicBezTo>
                  <a:cubicBezTo>
                    <a:pt x="455" y="145"/>
                    <a:pt x="455" y="146"/>
                    <a:pt x="457" y="146"/>
                  </a:cubicBezTo>
                  <a:cubicBezTo>
                    <a:pt x="456" y="146"/>
                    <a:pt x="456" y="148"/>
                    <a:pt x="457" y="147"/>
                  </a:cubicBezTo>
                  <a:cubicBezTo>
                    <a:pt x="457" y="145"/>
                    <a:pt x="462" y="146"/>
                    <a:pt x="464" y="147"/>
                  </a:cubicBezTo>
                  <a:cubicBezTo>
                    <a:pt x="464" y="146"/>
                    <a:pt x="466" y="148"/>
                    <a:pt x="467" y="147"/>
                  </a:cubicBezTo>
                  <a:cubicBezTo>
                    <a:pt x="467" y="146"/>
                    <a:pt x="466" y="146"/>
                    <a:pt x="465" y="145"/>
                  </a:cubicBezTo>
                  <a:cubicBezTo>
                    <a:pt x="465" y="145"/>
                    <a:pt x="465" y="146"/>
                    <a:pt x="464" y="146"/>
                  </a:cubicBezTo>
                  <a:cubicBezTo>
                    <a:pt x="462" y="145"/>
                    <a:pt x="461" y="143"/>
                    <a:pt x="459" y="142"/>
                  </a:cubicBezTo>
                  <a:cubicBezTo>
                    <a:pt x="461" y="143"/>
                    <a:pt x="462" y="143"/>
                    <a:pt x="462" y="143"/>
                  </a:cubicBezTo>
                  <a:cubicBezTo>
                    <a:pt x="458" y="142"/>
                    <a:pt x="457" y="142"/>
                    <a:pt x="452" y="141"/>
                  </a:cubicBezTo>
                  <a:cubicBezTo>
                    <a:pt x="452" y="140"/>
                    <a:pt x="451" y="140"/>
                    <a:pt x="451" y="139"/>
                  </a:cubicBezTo>
                  <a:cubicBezTo>
                    <a:pt x="449" y="139"/>
                    <a:pt x="448" y="139"/>
                    <a:pt x="446" y="139"/>
                  </a:cubicBezTo>
                  <a:cubicBezTo>
                    <a:pt x="446" y="139"/>
                    <a:pt x="444" y="138"/>
                    <a:pt x="442" y="138"/>
                  </a:cubicBezTo>
                  <a:cubicBezTo>
                    <a:pt x="440" y="137"/>
                    <a:pt x="438" y="137"/>
                    <a:pt x="436" y="136"/>
                  </a:cubicBezTo>
                  <a:cubicBezTo>
                    <a:pt x="434" y="136"/>
                    <a:pt x="431" y="137"/>
                    <a:pt x="430" y="135"/>
                  </a:cubicBezTo>
                  <a:cubicBezTo>
                    <a:pt x="429" y="135"/>
                    <a:pt x="429" y="136"/>
                    <a:pt x="428" y="136"/>
                  </a:cubicBezTo>
                  <a:cubicBezTo>
                    <a:pt x="427" y="136"/>
                    <a:pt x="428" y="134"/>
                    <a:pt x="426" y="134"/>
                  </a:cubicBezTo>
                  <a:cubicBezTo>
                    <a:pt x="426" y="135"/>
                    <a:pt x="425" y="134"/>
                    <a:pt x="424" y="135"/>
                  </a:cubicBezTo>
                  <a:cubicBezTo>
                    <a:pt x="423" y="134"/>
                    <a:pt x="420" y="134"/>
                    <a:pt x="419" y="133"/>
                  </a:cubicBezTo>
                  <a:cubicBezTo>
                    <a:pt x="421" y="132"/>
                    <a:pt x="425" y="132"/>
                    <a:pt x="423" y="131"/>
                  </a:cubicBezTo>
                  <a:cubicBezTo>
                    <a:pt x="420" y="134"/>
                    <a:pt x="412" y="133"/>
                    <a:pt x="410" y="130"/>
                  </a:cubicBezTo>
                  <a:cubicBezTo>
                    <a:pt x="408" y="130"/>
                    <a:pt x="411" y="131"/>
                    <a:pt x="410" y="131"/>
                  </a:cubicBezTo>
                  <a:cubicBezTo>
                    <a:pt x="408" y="130"/>
                    <a:pt x="407" y="130"/>
                    <a:pt x="407" y="128"/>
                  </a:cubicBezTo>
                  <a:cubicBezTo>
                    <a:pt x="407" y="128"/>
                    <a:pt x="408" y="128"/>
                    <a:pt x="409" y="128"/>
                  </a:cubicBezTo>
                  <a:cubicBezTo>
                    <a:pt x="409" y="127"/>
                    <a:pt x="408" y="126"/>
                    <a:pt x="407" y="126"/>
                  </a:cubicBezTo>
                  <a:cubicBezTo>
                    <a:pt x="406" y="126"/>
                    <a:pt x="404" y="126"/>
                    <a:pt x="402" y="126"/>
                  </a:cubicBezTo>
                  <a:cubicBezTo>
                    <a:pt x="403" y="124"/>
                    <a:pt x="405" y="124"/>
                    <a:pt x="407" y="124"/>
                  </a:cubicBezTo>
                  <a:cubicBezTo>
                    <a:pt x="409" y="124"/>
                    <a:pt x="411" y="125"/>
                    <a:pt x="414" y="125"/>
                  </a:cubicBezTo>
                  <a:cubicBezTo>
                    <a:pt x="414" y="124"/>
                    <a:pt x="413" y="124"/>
                    <a:pt x="412" y="123"/>
                  </a:cubicBezTo>
                  <a:cubicBezTo>
                    <a:pt x="414" y="123"/>
                    <a:pt x="417" y="123"/>
                    <a:pt x="419" y="124"/>
                  </a:cubicBezTo>
                  <a:cubicBezTo>
                    <a:pt x="421" y="124"/>
                    <a:pt x="423" y="124"/>
                    <a:pt x="425" y="123"/>
                  </a:cubicBezTo>
                  <a:cubicBezTo>
                    <a:pt x="424" y="123"/>
                    <a:pt x="422" y="123"/>
                    <a:pt x="420" y="122"/>
                  </a:cubicBezTo>
                  <a:cubicBezTo>
                    <a:pt x="425" y="123"/>
                    <a:pt x="429" y="123"/>
                    <a:pt x="432" y="123"/>
                  </a:cubicBezTo>
                  <a:cubicBezTo>
                    <a:pt x="436" y="124"/>
                    <a:pt x="440" y="125"/>
                    <a:pt x="445" y="125"/>
                  </a:cubicBezTo>
                  <a:cubicBezTo>
                    <a:pt x="444" y="126"/>
                    <a:pt x="444" y="126"/>
                    <a:pt x="443" y="126"/>
                  </a:cubicBezTo>
                  <a:cubicBezTo>
                    <a:pt x="446" y="126"/>
                    <a:pt x="447" y="125"/>
                    <a:pt x="449" y="126"/>
                  </a:cubicBezTo>
                  <a:cubicBezTo>
                    <a:pt x="449" y="126"/>
                    <a:pt x="449" y="126"/>
                    <a:pt x="450" y="127"/>
                  </a:cubicBezTo>
                  <a:cubicBezTo>
                    <a:pt x="450" y="126"/>
                    <a:pt x="451" y="127"/>
                    <a:pt x="451" y="127"/>
                  </a:cubicBezTo>
                  <a:cubicBezTo>
                    <a:pt x="452" y="126"/>
                    <a:pt x="449" y="126"/>
                    <a:pt x="450" y="125"/>
                  </a:cubicBezTo>
                  <a:cubicBezTo>
                    <a:pt x="451" y="125"/>
                    <a:pt x="453" y="125"/>
                    <a:pt x="455" y="126"/>
                  </a:cubicBezTo>
                  <a:cubicBezTo>
                    <a:pt x="457" y="126"/>
                    <a:pt x="459" y="127"/>
                    <a:pt x="462" y="127"/>
                  </a:cubicBezTo>
                  <a:cubicBezTo>
                    <a:pt x="463" y="128"/>
                    <a:pt x="465" y="128"/>
                    <a:pt x="467" y="129"/>
                  </a:cubicBezTo>
                  <a:cubicBezTo>
                    <a:pt x="467" y="128"/>
                    <a:pt x="466" y="127"/>
                    <a:pt x="469" y="127"/>
                  </a:cubicBezTo>
                  <a:cubicBezTo>
                    <a:pt x="469" y="129"/>
                    <a:pt x="472" y="131"/>
                    <a:pt x="468" y="131"/>
                  </a:cubicBezTo>
                  <a:cubicBezTo>
                    <a:pt x="469" y="131"/>
                    <a:pt x="468" y="132"/>
                    <a:pt x="469" y="132"/>
                  </a:cubicBezTo>
                  <a:cubicBezTo>
                    <a:pt x="469" y="130"/>
                    <a:pt x="472" y="132"/>
                    <a:pt x="475" y="133"/>
                  </a:cubicBezTo>
                  <a:cubicBezTo>
                    <a:pt x="475" y="131"/>
                    <a:pt x="479" y="132"/>
                    <a:pt x="479" y="133"/>
                  </a:cubicBezTo>
                  <a:cubicBezTo>
                    <a:pt x="480" y="132"/>
                    <a:pt x="480" y="132"/>
                    <a:pt x="482" y="133"/>
                  </a:cubicBezTo>
                  <a:cubicBezTo>
                    <a:pt x="484" y="135"/>
                    <a:pt x="481" y="134"/>
                    <a:pt x="480" y="135"/>
                  </a:cubicBezTo>
                  <a:cubicBezTo>
                    <a:pt x="482" y="135"/>
                    <a:pt x="484" y="136"/>
                    <a:pt x="485" y="136"/>
                  </a:cubicBezTo>
                  <a:cubicBezTo>
                    <a:pt x="482" y="134"/>
                    <a:pt x="488" y="136"/>
                    <a:pt x="485" y="134"/>
                  </a:cubicBezTo>
                  <a:cubicBezTo>
                    <a:pt x="484" y="134"/>
                    <a:pt x="485" y="135"/>
                    <a:pt x="483" y="134"/>
                  </a:cubicBezTo>
                  <a:cubicBezTo>
                    <a:pt x="483" y="133"/>
                    <a:pt x="484" y="133"/>
                    <a:pt x="486" y="133"/>
                  </a:cubicBezTo>
                  <a:cubicBezTo>
                    <a:pt x="487" y="134"/>
                    <a:pt x="487" y="136"/>
                    <a:pt x="487" y="137"/>
                  </a:cubicBezTo>
                  <a:cubicBezTo>
                    <a:pt x="489" y="137"/>
                    <a:pt x="491" y="138"/>
                    <a:pt x="493" y="138"/>
                  </a:cubicBezTo>
                  <a:cubicBezTo>
                    <a:pt x="490" y="138"/>
                    <a:pt x="486" y="135"/>
                    <a:pt x="488" y="134"/>
                  </a:cubicBezTo>
                  <a:cubicBezTo>
                    <a:pt x="491" y="135"/>
                    <a:pt x="489" y="136"/>
                    <a:pt x="490" y="136"/>
                  </a:cubicBezTo>
                  <a:cubicBezTo>
                    <a:pt x="491" y="136"/>
                    <a:pt x="495" y="137"/>
                    <a:pt x="493" y="138"/>
                  </a:cubicBezTo>
                  <a:cubicBezTo>
                    <a:pt x="495" y="139"/>
                    <a:pt x="495" y="138"/>
                    <a:pt x="495" y="137"/>
                  </a:cubicBezTo>
                  <a:cubicBezTo>
                    <a:pt x="497" y="137"/>
                    <a:pt x="497" y="138"/>
                    <a:pt x="495" y="139"/>
                  </a:cubicBezTo>
                  <a:cubicBezTo>
                    <a:pt x="497" y="139"/>
                    <a:pt x="496" y="139"/>
                    <a:pt x="497" y="140"/>
                  </a:cubicBezTo>
                  <a:cubicBezTo>
                    <a:pt x="499" y="140"/>
                    <a:pt x="497" y="138"/>
                    <a:pt x="498" y="138"/>
                  </a:cubicBezTo>
                  <a:cubicBezTo>
                    <a:pt x="499" y="138"/>
                    <a:pt x="499" y="139"/>
                    <a:pt x="499" y="139"/>
                  </a:cubicBezTo>
                  <a:cubicBezTo>
                    <a:pt x="501" y="140"/>
                    <a:pt x="502" y="139"/>
                    <a:pt x="505" y="141"/>
                  </a:cubicBezTo>
                  <a:cubicBezTo>
                    <a:pt x="505" y="143"/>
                    <a:pt x="508" y="142"/>
                    <a:pt x="509" y="145"/>
                  </a:cubicBezTo>
                  <a:cubicBezTo>
                    <a:pt x="509" y="144"/>
                    <a:pt x="509" y="143"/>
                    <a:pt x="510" y="144"/>
                  </a:cubicBezTo>
                  <a:cubicBezTo>
                    <a:pt x="511" y="144"/>
                    <a:pt x="510" y="145"/>
                    <a:pt x="511" y="145"/>
                  </a:cubicBezTo>
                  <a:cubicBezTo>
                    <a:pt x="511" y="145"/>
                    <a:pt x="512" y="144"/>
                    <a:pt x="513" y="144"/>
                  </a:cubicBezTo>
                  <a:cubicBezTo>
                    <a:pt x="513" y="145"/>
                    <a:pt x="513" y="145"/>
                    <a:pt x="513" y="145"/>
                  </a:cubicBezTo>
                  <a:cubicBezTo>
                    <a:pt x="513" y="145"/>
                    <a:pt x="512" y="145"/>
                    <a:pt x="512" y="145"/>
                  </a:cubicBezTo>
                  <a:cubicBezTo>
                    <a:pt x="518" y="148"/>
                    <a:pt x="520" y="148"/>
                    <a:pt x="523" y="152"/>
                  </a:cubicBezTo>
                  <a:cubicBezTo>
                    <a:pt x="524" y="152"/>
                    <a:pt x="527" y="154"/>
                    <a:pt x="528" y="155"/>
                  </a:cubicBezTo>
                  <a:cubicBezTo>
                    <a:pt x="528" y="154"/>
                    <a:pt x="529" y="154"/>
                    <a:pt x="530" y="154"/>
                  </a:cubicBezTo>
                  <a:cubicBezTo>
                    <a:pt x="527" y="153"/>
                    <a:pt x="529" y="152"/>
                    <a:pt x="529" y="152"/>
                  </a:cubicBezTo>
                  <a:cubicBezTo>
                    <a:pt x="528" y="151"/>
                    <a:pt x="527" y="151"/>
                    <a:pt x="525" y="149"/>
                  </a:cubicBezTo>
                  <a:cubicBezTo>
                    <a:pt x="525" y="150"/>
                    <a:pt x="523" y="149"/>
                    <a:pt x="522" y="149"/>
                  </a:cubicBezTo>
                  <a:cubicBezTo>
                    <a:pt x="522" y="148"/>
                    <a:pt x="521" y="147"/>
                    <a:pt x="520" y="146"/>
                  </a:cubicBezTo>
                  <a:cubicBezTo>
                    <a:pt x="520" y="147"/>
                    <a:pt x="516" y="145"/>
                    <a:pt x="516" y="145"/>
                  </a:cubicBezTo>
                  <a:cubicBezTo>
                    <a:pt x="517" y="144"/>
                    <a:pt x="520" y="147"/>
                    <a:pt x="520" y="145"/>
                  </a:cubicBezTo>
                  <a:cubicBezTo>
                    <a:pt x="517" y="145"/>
                    <a:pt x="518" y="144"/>
                    <a:pt x="520" y="144"/>
                  </a:cubicBezTo>
                  <a:cubicBezTo>
                    <a:pt x="513" y="141"/>
                    <a:pt x="513" y="141"/>
                    <a:pt x="508" y="139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07" y="138"/>
                    <a:pt x="504" y="135"/>
                    <a:pt x="502" y="134"/>
                  </a:cubicBezTo>
                  <a:cubicBezTo>
                    <a:pt x="503" y="134"/>
                    <a:pt x="504" y="135"/>
                    <a:pt x="504" y="134"/>
                  </a:cubicBezTo>
                  <a:cubicBezTo>
                    <a:pt x="504" y="133"/>
                    <a:pt x="503" y="134"/>
                    <a:pt x="502" y="133"/>
                  </a:cubicBezTo>
                  <a:cubicBezTo>
                    <a:pt x="503" y="133"/>
                    <a:pt x="502" y="132"/>
                    <a:pt x="502" y="132"/>
                  </a:cubicBezTo>
                  <a:cubicBezTo>
                    <a:pt x="501" y="132"/>
                    <a:pt x="501" y="133"/>
                    <a:pt x="500" y="133"/>
                  </a:cubicBezTo>
                  <a:cubicBezTo>
                    <a:pt x="498" y="132"/>
                    <a:pt x="495" y="131"/>
                    <a:pt x="493" y="129"/>
                  </a:cubicBezTo>
                  <a:cubicBezTo>
                    <a:pt x="490" y="128"/>
                    <a:pt x="488" y="126"/>
                    <a:pt x="488" y="124"/>
                  </a:cubicBezTo>
                  <a:cubicBezTo>
                    <a:pt x="490" y="126"/>
                    <a:pt x="492" y="125"/>
                    <a:pt x="495" y="127"/>
                  </a:cubicBezTo>
                  <a:cubicBezTo>
                    <a:pt x="495" y="127"/>
                    <a:pt x="496" y="127"/>
                    <a:pt x="496" y="126"/>
                  </a:cubicBezTo>
                  <a:cubicBezTo>
                    <a:pt x="492" y="124"/>
                    <a:pt x="490" y="124"/>
                    <a:pt x="486" y="122"/>
                  </a:cubicBezTo>
                  <a:cubicBezTo>
                    <a:pt x="487" y="122"/>
                    <a:pt x="487" y="121"/>
                    <a:pt x="486" y="121"/>
                  </a:cubicBezTo>
                  <a:cubicBezTo>
                    <a:pt x="486" y="121"/>
                    <a:pt x="486" y="121"/>
                    <a:pt x="485" y="121"/>
                  </a:cubicBezTo>
                  <a:cubicBezTo>
                    <a:pt x="485" y="121"/>
                    <a:pt x="485" y="120"/>
                    <a:pt x="484" y="120"/>
                  </a:cubicBezTo>
                  <a:cubicBezTo>
                    <a:pt x="485" y="121"/>
                    <a:pt x="482" y="120"/>
                    <a:pt x="481" y="119"/>
                  </a:cubicBezTo>
                  <a:cubicBezTo>
                    <a:pt x="485" y="120"/>
                    <a:pt x="482" y="118"/>
                    <a:pt x="485" y="118"/>
                  </a:cubicBezTo>
                  <a:cubicBezTo>
                    <a:pt x="487" y="119"/>
                    <a:pt x="486" y="120"/>
                    <a:pt x="487" y="120"/>
                  </a:cubicBezTo>
                  <a:cubicBezTo>
                    <a:pt x="487" y="119"/>
                    <a:pt x="488" y="119"/>
                    <a:pt x="486" y="118"/>
                  </a:cubicBezTo>
                  <a:cubicBezTo>
                    <a:pt x="487" y="119"/>
                    <a:pt x="490" y="118"/>
                    <a:pt x="490" y="119"/>
                  </a:cubicBezTo>
                  <a:cubicBezTo>
                    <a:pt x="489" y="120"/>
                    <a:pt x="490" y="121"/>
                    <a:pt x="491" y="122"/>
                  </a:cubicBezTo>
                  <a:cubicBezTo>
                    <a:pt x="490" y="120"/>
                    <a:pt x="491" y="120"/>
                    <a:pt x="492" y="119"/>
                  </a:cubicBezTo>
                  <a:cubicBezTo>
                    <a:pt x="494" y="120"/>
                    <a:pt x="498" y="121"/>
                    <a:pt x="498" y="122"/>
                  </a:cubicBezTo>
                  <a:cubicBezTo>
                    <a:pt x="497" y="122"/>
                    <a:pt x="497" y="122"/>
                    <a:pt x="496" y="123"/>
                  </a:cubicBezTo>
                  <a:cubicBezTo>
                    <a:pt x="498" y="124"/>
                    <a:pt x="497" y="122"/>
                    <a:pt x="498" y="123"/>
                  </a:cubicBezTo>
                  <a:cubicBezTo>
                    <a:pt x="499" y="123"/>
                    <a:pt x="500" y="124"/>
                    <a:pt x="501" y="123"/>
                  </a:cubicBezTo>
                  <a:cubicBezTo>
                    <a:pt x="500" y="122"/>
                    <a:pt x="498" y="123"/>
                    <a:pt x="498" y="122"/>
                  </a:cubicBezTo>
                  <a:cubicBezTo>
                    <a:pt x="500" y="123"/>
                    <a:pt x="500" y="122"/>
                    <a:pt x="502" y="123"/>
                  </a:cubicBezTo>
                  <a:cubicBezTo>
                    <a:pt x="502" y="124"/>
                    <a:pt x="503" y="124"/>
                    <a:pt x="503" y="125"/>
                  </a:cubicBezTo>
                  <a:cubicBezTo>
                    <a:pt x="501" y="124"/>
                    <a:pt x="502" y="126"/>
                    <a:pt x="502" y="126"/>
                  </a:cubicBezTo>
                  <a:cubicBezTo>
                    <a:pt x="502" y="125"/>
                    <a:pt x="506" y="127"/>
                    <a:pt x="504" y="126"/>
                  </a:cubicBezTo>
                  <a:cubicBezTo>
                    <a:pt x="503" y="126"/>
                    <a:pt x="503" y="126"/>
                    <a:pt x="502" y="125"/>
                  </a:cubicBezTo>
                  <a:cubicBezTo>
                    <a:pt x="503" y="126"/>
                    <a:pt x="503" y="125"/>
                    <a:pt x="504" y="125"/>
                  </a:cubicBezTo>
                  <a:cubicBezTo>
                    <a:pt x="505" y="125"/>
                    <a:pt x="506" y="126"/>
                    <a:pt x="506" y="127"/>
                  </a:cubicBezTo>
                  <a:cubicBezTo>
                    <a:pt x="506" y="127"/>
                    <a:pt x="505" y="126"/>
                    <a:pt x="505" y="127"/>
                  </a:cubicBezTo>
                  <a:cubicBezTo>
                    <a:pt x="505" y="127"/>
                    <a:pt x="506" y="127"/>
                    <a:pt x="508" y="127"/>
                  </a:cubicBezTo>
                  <a:cubicBezTo>
                    <a:pt x="509" y="128"/>
                    <a:pt x="510" y="128"/>
                    <a:pt x="510" y="129"/>
                  </a:cubicBezTo>
                  <a:cubicBezTo>
                    <a:pt x="509" y="129"/>
                    <a:pt x="507" y="128"/>
                    <a:pt x="507" y="128"/>
                  </a:cubicBezTo>
                  <a:cubicBezTo>
                    <a:pt x="509" y="130"/>
                    <a:pt x="511" y="130"/>
                    <a:pt x="513" y="132"/>
                  </a:cubicBezTo>
                  <a:cubicBezTo>
                    <a:pt x="513" y="131"/>
                    <a:pt x="513" y="131"/>
                    <a:pt x="514" y="131"/>
                  </a:cubicBezTo>
                  <a:cubicBezTo>
                    <a:pt x="514" y="132"/>
                    <a:pt x="516" y="133"/>
                    <a:pt x="517" y="133"/>
                  </a:cubicBezTo>
                  <a:cubicBezTo>
                    <a:pt x="518" y="134"/>
                    <a:pt x="517" y="134"/>
                    <a:pt x="517" y="135"/>
                  </a:cubicBezTo>
                  <a:cubicBezTo>
                    <a:pt x="518" y="134"/>
                    <a:pt x="521" y="136"/>
                    <a:pt x="521" y="135"/>
                  </a:cubicBezTo>
                  <a:cubicBezTo>
                    <a:pt x="520" y="135"/>
                    <a:pt x="520" y="135"/>
                    <a:pt x="520" y="134"/>
                  </a:cubicBezTo>
                  <a:cubicBezTo>
                    <a:pt x="521" y="134"/>
                    <a:pt x="521" y="135"/>
                    <a:pt x="523" y="136"/>
                  </a:cubicBezTo>
                  <a:cubicBezTo>
                    <a:pt x="524" y="135"/>
                    <a:pt x="521" y="134"/>
                    <a:pt x="521" y="134"/>
                  </a:cubicBezTo>
                  <a:cubicBezTo>
                    <a:pt x="524" y="135"/>
                    <a:pt x="522" y="133"/>
                    <a:pt x="522" y="133"/>
                  </a:cubicBezTo>
                  <a:cubicBezTo>
                    <a:pt x="523" y="133"/>
                    <a:pt x="525" y="135"/>
                    <a:pt x="525" y="136"/>
                  </a:cubicBezTo>
                  <a:cubicBezTo>
                    <a:pt x="524" y="134"/>
                    <a:pt x="527" y="135"/>
                    <a:pt x="525" y="133"/>
                  </a:cubicBezTo>
                  <a:cubicBezTo>
                    <a:pt x="524" y="134"/>
                    <a:pt x="523" y="132"/>
                    <a:pt x="521" y="132"/>
                  </a:cubicBezTo>
                  <a:cubicBezTo>
                    <a:pt x="521" y="131"/>
                    <a:pt x="521" y="131"/>
                    <a:pt x="520" y="130"/>
                  </a:cubicBezTo>
                  <a:cubicBezTo>
                    <a:pt x="519" y="130"/>
                    <a:pt x="521" y="132"/>
                    <a:pt x="519" y="131"/>
                  </a:cubicBezTo>
                  <a:cubicBezTo>
                    <a:pt x="514" y="129"/>
                    <a:pt x="518" y="128"/>
                    <a:pt x="522" y="130"/>
                  </a:cubicBezTo>
                  <a:cubicBezTo>
                    <a:pt x="521" y="128"/>
                    <a:pt x="521" y="129"/>
                    <a:pt x="519" y="128"/>
                  </a:cubicBezTo>
                  <a:cubicBezTo>
                    <a:pt x="521" y="128"/>
                    <a:pt x="518" y="127"/>
                    <a:pt x="517" y="126"/>
                  </a:cubicBezTo>
                  <a:cubicBezTo>
                    <a:pt x="519" y="126"/>
                    <a:pt x="523" y="129"/>
                    <a:pt x="524" y="128"/>
                  </a:cubicBezTo>
                  <a:cubicBezTo>
                    <a:pt x="520" y="126"/>
                    <a:pt x="517" y="125"/>
                    <a:pt x="515" y="124"/>
                  </a:cubicBezTo>
                  <a:cubicBezTo>
                    <a:pt x="518" y="123"/>
                    <a:pt x="522" y="126"/>
                    <a:pt x="526" y="127"/>
                  </a:cubicBezTo>
                  <a:cubicBezTo>
                    <a:pt x="526" y="128"/>
                    <a:pt x="526" y="128"/>
                    <a:pt x="527" y="129"/>
                  </a:cubicBezTo>
                  <a:cubicBezTo>
                    <a:pt x="529" y="129"/>
                    <a:pt x="531" y="131"/>
                    <a:pt x="533" y="131"/>
                  </a:cubicBezTo>
                  <a:cubicBezTo>
                    <a:pt x="533" y="132"/>
                    <a:pt x="536" y="133"/>
                    <a:pt x="537" y="134"/>
                  </a:cubicBezTo>
                  <a:cubicBezTo>
                    <a:pt x="537" y="133"/>
                    <a:pt x="538" y="132"/>
                    <a:pt x="536" y="131"/>
                  </a:cubicBezTo>
                  <a:cubicBezTo>
                    <a:pt x="537" y="132"/>
                    <a:pt x="536" y="132"/>
                    <a:pt x="535" y="132"/>
                  </a:cubicBezTo>
                  <a:cubicBezTo>
                    <a:pt x="534" y="132"/>
                    <a:pt x="534" y="131"/>
                    <a:pt x="533" y="131"/>
                  </a:cubicBezTo>
                  <a:cubicBezTo>
                    <a:pt x="533" y="130"/>
                    <a:pt x="531" y="130"/>
                    <a:pt x="530" y="128"/>
                  </a:cubicBezTo>
                  <a:cubicBezTo>
                    <a:pt x="530" y="129"/>
                    <a:pt x="530" y="129"/>
                    <a:pt x="530" y="129"/>
                  </a:cubicBezTo>
                  <a:cubicBezTo>
                    <a:pt x="525" y="126"/>
                    <a:pt x="523" y="125"/>
                    <a:pt x="519" y="123"/>
                  </a:cubicBezTo>
                  <a:cubicBezTo>
                    <a:pt x="516" y="123"/>
                    <a:pt x="510" y="120"/>
                    <a:pt x="508" y="118"/>
                  </a:cubicBezTo>
                  <a:cubicBezTo>
                    <a:pt x="507" y="118"/>
                    <a:pt x="508" y="119"/>
                    <a:pt x="507" y="119"/>
                  </a:cubicBezTo>
                  <a:cubicBezTo>
                    <a:pt x="506" y="117"/>
                    <a:pt x="505" y="117"/>
                    <a:pt x="502" y="116"/>
                  </a:cubicBezTo>
                  <a:cubicBezTo>
                    <a:pt x="502" y="116"/>
                    <a:pt x="502" y="115"/>
                    <a:pt x="501" y="115"/>
                  </a:cubicBezTo>
                  <a:cubicBezTo>
                    <a:pt x="501" y="116"/>
                    <a:pt x="498" y="115"/>
                    <a:pt x="498" y="114"/>
                  </a:cubicBezTo>
                  <a:cubicBezTo>
                    <a:pt x="498" y="114"/>
                    <a:pt x="498" y="114"/>
                    <a:pt x="497" y="114"/>
                  </a:cubicBezTo>
                  <a:cubicBezTo>
                    <a:pt x="497" y="113"/>
                    <a:pt x="500" y="114"/>
                    <a:pt x="499" y="113"/>
                  </a:cubicBezTo>
                  <a:cubicBezTo>
                    <a:pt x="498" y="114"/>
                    <a:pt x="496" y="112"/>
                    <a:pt x="496" y="113"/>
                  </a:cubicBezTo>
                  <a:cubicBezTo>
                    <a:pt x="497" y="114"/>
                    <a:pt x="497" y="114"/>
                    <a:pt x="497" y="115"/>
                  </a:cubicBezTo>
                  <a:cubicBezTo>
                    <a:pt x="495" y="114"/>
                    <a:pt x="494" y="114"/>
                    <a:pt x="492" y="113"/>
                  </a:cubicBezTo>
                  <a:cubicBezTo>
                    <a:pt x="493" y="115"/>
                    <a:pt x="491" y="115"/>
                    <a:pt x="494" y="116"/>
                  </a:cubicBezTo>
                  <a:cubicBezTo>
                    <a:pt x="494" y="115"/>
                    <a:pt x="493" y="115"/>
                    <a:pt x="493" y="114"/>
                  </a:cubicBezTo>
                  <a:cubicBezTo>
                    <a:pt x="495" y="115"/>
                    <a:pt x="499" y="116"/>
                    <a:pt x="498" y="117"/>
                  </a:cubicBezTo>
                  <a:cubicBezTo>
                    <a:pt x="498" y="116"/>
                    <a:pt x="504" y="120"/>
                    <a:pt x="502" y="118"/>
                  </a:cubicBezTo>
                  <a:cubicBezTo>
                    <a:pt x="503" y="118"/>
                    <a:pt x="504" y="119"/>
                    <a:pt x="504" y="119"/>
                  </a:cubicBezTo>
                  <a:cubicBezTo>
                    <a:pt x="504" y="120"/>
                    <a:pt x="503" y="120"/>
                    <a:pt x="503" y="121"/>
                  </a:cubicBezTo>
                  <a:cubicBezTo>
                    <a:pt x="504" y="122"/>
                    <a:pt x="505" y="122"/>
                    <a:pt x="506" y="123"/>
                  </a:cubicBezTo>
                  <a:cubicBezTo>
                    <a:pt x="505" y="123"/>
                    <a:pt x="506" y="124"/>
                    <a:pt x="505" y="124"/>
                  </a:cubicBezTo>
                  <a:cubicBezTo>
                    <a:pt x="503" y="123"/>
                    <a:pt x="502" y="124"/>
                    <a:pt x="502" y="122"/>
                  </a:cubicBezTo>
                  <a:cubicBezTo>
                    <a:pt x="502" y="122"/>
                    <a:pt x="504" y="123"/>
                    <a:pt x="504" y="122"/>
                  </a:cubicBezTo>
                  <a:cubicBezTo>
                    <a:pt x="502" y="122"/>
                    <a:pt x="503" y="121"/>
                    <a:pt x="500" y="120"/>
                  </a:cubicBezTo>
                  <a:cubicBezTo>
                    <a:pt x="499" y="121"/>
                    <a:pt x="490" y="119"/>
                    <a:pt x="492" y="117"/>
                  </a:cubicBezTo>
                  <a:cubicBezTo>
                    <a:pt x="489" y="117"/>
                    <a:pt x="488" y="117"/>
                    <a:pt x="490" y="118"/>
                  </a:cubicBezTo>
                  <a:cubicBezTo>
                    <a:pt x="488" y="117"/>
                    <a:pt x="484" y="116"/>
                    <a:pt x="485" y="117"/>
                  </a:cubicBezTo>
                  <a:cubicBezTo>
                    <a:pt x="485" y="117"/>
                    <a:pt x="483" y="116"/>
                    <a:pt x="483" y="116"/>
                  </a:cubicBezTo>
                  <a:cubicBezTo>
                    <a:pt x="484" y="115"/>
                    <a:pt x="487" y="117"/>
                    <a:pt x="486" y="116"/>
                  </a:cubicBezTo>
                  <a:cubicBezTo>
                    <a:pt x="486" y="115"/>
                    <a:pt x="482" y="115"/>
                    <a:pt x="482" y="114"/>
                  </a:cubicBezTo>
                  <a:cubicBezTo>
                    <a:pt x="484" y="115"/>
                    <a:pt x="483" y="113"/>
                    <a:pt x="485" y="114"/>
                  </a:cubicBezTo>
                  <a:cubicBezTo>
                    <a:pt x="483" y="114"/>
                    <a:pt x="486" y="115"/>
                    <a:pt x="487" y="115"/>
                  </a:cubicBezTo>
                  <a:cubicBezTo>
                    <a:pt x="486" y="115"/>
                    <a:pt x="487" y="116"/>
                    <a:pt x="489" y="117"/>
                  </a:cubicBezTo>
                  <a:cubicBezTo>
                    <a:pt x="487" y="115"/>
                    <a:pt x="488" y="115"/>
                    <a:pt x="490" y="115"/>
                  </a:cubicBezTo>
                  <a:cubicBezTo>
                    <a:pt x="488" y="115"/>
                    <a:pt x="487" y="114"/>
                    <a:pt x="485" y="113"/>
                  </a:cubicBezTo>
                  <a:cubicBezTo>
                    <a:pt x="483" y="113"/>
                    <a:pt x="482" y="112"/>
                    <a:pt x="480" y="112"/>
                  </a:cubicBezTo>
                  <a:cubicBezTo>
                    <a:pt x="481" y="112"/>
                    <a:pt x="478" y="112"/>
                    <a:pt x="478" y="112"/>
                  </a:cubicBezTo>
                  <a:cubicBezTo>
                    <a:pt x="476" y="112"/>
                    <a:pt x="475" y="111"/>
                    <a:pt x="473" y="111"/>
                  </a:cubicBezTo>
                  <a:cubicBezTo>
                    <a:pt x="472" y="110"/>
                    <a:pt x="471" y="110"/>
                    <a:pt x="468" y="109"/>
                  </a:cubicBezTo>
                  <a:cubicBezTo>
                    <a:pt x="470" y="109"/>
                    <a:pt x="468" y="108"/>
                    <a:pt x="469" y="108"/>
                  </a:cubicBezTo>
                  <a:cubicBezTo>
                    <a:pt x="469" y="109"/>
                    <a:pt x="474" y="110"/>
                    <a:pt x="474" y="110"/>
                  </a:cubicBezTo>
                  <a:cubicBezTo>
                    <a:pt x="473" y="109"/>
                    <a:pt x="474" y="109"/>
                    <a:pt x="474" y="109"/>
                  </a:cubicBezTo>
                  <a:cubicBezTo>
                    <a:pt x="468" y="109"/>
                    <a:pt x="468" y="105"/>
                    <a:pt x="473" y="107"/>
                  </a:cubicBezTo>
                  <a:cubicBezTo>
                    <a:pt x="473" y="107"/>
                    <a:pt x="473" y="108"/>
                    <a:pt x="474" y="108"/>
                  </a:cubicBezTo>
                  <a:cubicBezTo>
                    <a:pt x="475" y="108"/>
                    <a:pt x="478" y="110"/>
                    <a:pt x="477" y="108"/>
                  </a:cubicBezTo>
                  <a:cubicBezTo>
                    <a:pt x="473" y="108"/>
                    <a:pt x="476" y="106"/>
                    <a:pt x="473" y="105"/>
                  </a:cubicBezTo>
                  <a:cubicBezTo>
                    <a:pt x="472" y="105"/>
                    <a:pt x="473" y="106"/>
                    <a:pt x="471" y="106"/>
                  </a:cubicBezTo>
                  <a:cubicBezTo>
                    <a:pt x="470" y="105"/>
                    <a:pt x="471" y="104"/>
                    <a:pt x="470" y="104"/>
                  </a:cubicBezTo>
                  <a:cubicBezTo>
                    <a:pt x="468" y="103"/>
                    <a:pt x="469" y="105"/>
                    <a:pt x="468" y="105"/>
                  </a:cubicBezTo>
                  <a:cubicBezTo>
                    <a:pt x="466" y="104"/>
                    <a:pt x="464" y="103"/>
                    <a:pt x="467" y="103"/>
                  </a:cubicBezTo>
                  <a:cubicBezTo>
                    <a:pt x="466" y="103"/>
                    <a:pt x="465" y="103"/>
                    <a:pt x="464" y="102"/>
                  </a:cubicBezTo>
                  <a:cubicBezTo>
                    <a:pt x="465" y="102"/>
                    <a:pt x="465" y="102"/>
                    <a:pt x="466" y="102"/>
                  </a:cubicBezTo>
                  <a:cubicBezTo>
                    <a:pt x="469" y="102"/>
                    <a:pt x="471" y="103"/>
                    <a:pt x="474" y="104"/>
                  </a:cubicBezTo>
                  <a:cubicBezTo>
                    <a:pt x="476" y="104"/>
                    <a:pt x="478" y="105"/>
                    <a:pt x="480" y="106"/>
                  </a:cubicBezTo>
                  <a:cubicBezTo>
                    <a:pt x="479" y="106"/>
                    <a:pt x="477" y="105"/>
                    <a:pt x="479" y="105"/>
                  </a:cubicBezTo>
                  <a:cubicBezTo>
                    <a:pt x="480" y="106"/>
                    <a:pt x="482" y="106"/>
                    <a:pt x="482" y="107"/>
                  </a:cubicBezTo>
                  <a:cubicBezTo>
                    <a:pt x="482" y="106"/>
                    <a:pt x="483" y="106"/>
                    <a:pt x="484" y="107"/>
                  </a:cubicBezTo>
                  <a:cubicBezTo>
                    <a:pt x="484" y="106"/>
                    <a:pt x="484" y="106"/>
                    <a:pt x="484" y="105"/>
                  </a:cubicBezTo>
                  <a:cubicBezTo>
                    <a:pt x="488" y="106"/>
                    <a:pt x="491" y="107"/>
                    <a:pt x="492" y="108"/>
                  </a:cubicBezTo>
                  <a:cubicBezTo>
                    <a:pt x="490" y="108"/>
                    <a:pt x="492" y="110"/>
                    <a:pt x="493" y="111"/>
                  </a:cubicBezTo>
                  <a:cubicBezTo>
                    <a:pt x="491" y="111"/>
                    <a:pt x="488" y="110"/>
                    <a:pt x="486" y="109"/>
                  </a:cubicBezTo>
                  <a:cubicBezTo>
                    <a:pt x="484" y="108"/>
                    <a:pt x="482" y="107"/>
                    <a:pt x="480" y="107"/>
                  </a:cubicBezTo>
                  <a:cubicBezTo>
                    <a:pt x="481" y="108"/>
                    <a:pt x="484" y="109"/>
                    <a:pt x="485" y="110"/>
                  </a:cubicBezTo>
                  <a:cubicBezTo>
                    <a:pt x="481" y="109"/>
                    <a:pt x="480" y="107"/>
                    <a:pt x="477" y="106"/>
                  </a:cubicBezTo>
                  <a:cubicBezTo>
                    <a:pt x="477" y="107"/>
                    <a:pt x="479" y="108"/>
                    <a:pt x="481" y="110"/>
                  </a:cubicBezTo>
                  <a:cubicBezTo>
                    <a:pt x="482" y="112"/>
                    <a:pt x="476" y="109"/>
                    <a:pt x="474" y="110"/>
                  </a:cubicBezTo>
                  <a:cubicBezTo>
                    <a:pt x="478" y="111"/>
                    <a:pt x="481" y="111"/>
                    <a:pt x="484" y="111"/>
                  </a:cubicBezTo>
                  <a:cubicBezTo>
                    <a:pt x="485" y="113"/>
                    <a:pt x="488" y="113"/>
                    <a:pt x="491" y="115"/>
                  </a:cubicBezTo>
                  <a:cubicBezTo>
                    <a:pt x="490" y="113"/>
                    <a:pt x="489" y="114"/>
                    <a:pt x="491" y="113"/>
                  </a:cubicBezTo>
                  <a:cubicBezTo>
                    <a:pt x="489" y="112"/>
                    <a:pt x="488" y="113"/>
                    <a:pt x="488" y="112"/>
                  </a:cubicBezTo>
                  <a:cubicBezTo>
                    <a:pt x="489" y="112"/>
                    <a:pt x="491" y="113"/>
                    <a:pt x="492" y="112"/>
                  </a:cubicBezTo>
                  <a:cubicBezTo>
                    <a:pt x="493" y="113"/>
                    <a:pt x="494" y="113"/>
                    <a:pt x="495" y="113"/>
                  </a:cubicBezTo>
                  <a:cubicBezTo>
                    <a:pt x="496" y="113"/>
                    <a:pt x="492" y="111"/>
                    <a:pt x="495" y="111"/>
                  </a:cubicBezTo>
                  <a:cubicBezTo>
                    <a:pt x="497" y="113"/>
                    <a:pt x="496" y="111"/>
                    <a:pt x="498" y="112"/>
                  </a:cubicBezTo>
                  <a:cubicBezTo>
                    <a:pt x="500" y="113"/>
                    <a:pt x="498" y="113"/>
                    <a:pt x="500" y="114"/>
                  </a:cubicBezTo>
                  <a:cubicBezTo>
                    <a:pt x="500" y="113"/>
                    <a:pt x="504" y="113"/>
                    <a:pt x="505" y="115"/>
                  </a:cubicBezTo>
                  <a:cubicBezTo>
                    <a:pt x="504" y="115"/>
                    <a:pt x="503" y="114"/>
                    <a:pt x="504" y="115"/>
                  </a:cubicBezTo>
                  <a:cubicBezTo>
                    <a:pt x="506" y="115"/>
                    <a:pt x="508" y="117"/>
                    <a:pt x="508" y="115"/>
                  </a:cubicBezTo>
                  <a:cubicBezTo>
                    <a:pt x="510" y="117"/>
                    <a:pt x="512" y="116"/>
                    <a:pt x="514" y="118"/>
                  </a:cubicBezTo>
                  <a:cubicBezTo>
                    <a:pt x="515" y="118"/>
                    <a:pt x="514" y="117"/>
                    <a:pt x="515" y="118"/>
                  </a:cubicBezTo>
                  <a:cubicBezTo>
                    <a:pt x="516" y="119"/>
                    <a:pt x="519" y="118"/>
                    <a:pt x="520" y="120"/>
                  </a:cubicBezTo>
                  <a:cubicBezTo>
                    <a:pt x="519" y="119"/>
                    <a:pt x="518" y="119"/>
                    <a:pt x="518" y="119"/>
                  </a:cubicBezTo>
                  <a:cubicBezTo>
                    <a:pt x="522" y="120"/>
                    <a:pt x="518" y="120"/>
                    <a:pt x="520" y="121"/>
                  </a:cubicBezTo>
                  <a:cubicBezTo>
                    <a:pt x="521" y="121"/>
                    <a:pt x="524" y="121"/>
                    <a:pt x="526" y="122"/>
                  </a:cubicBezTo>
                  <a:cubicBezTo>
                    <a:pt x="527" y="123"/>
                    <a:pt x="529" y="125"/>
                    <a:pt x="527" y="126"/>
                  </a:cubicBezTo>
                  <a:cubicBezTo>
                    <a:pt x="526" y="125"/>
                    <a:pt x="524" y="124"/>
                    <a:pt x="525" y="125"/>
                  </a:cubicBezTo>
                  <a:cubicBezTo>
                    <a:pt x="525" y="125"/>
                    <a:pt x="527" y="126"/>
                    <a:pt x="527" y="126"/>
                  </a:cubicBezTo>
                  <a:cubicBezTo>
                    <a:pt x="529" y="125"/>
                    <a:pt x="530" y="125"/>
                    <a:pt x="532" y="127"/>
                  </a:cubicBezTo>
                  <a:cubicBezTo>
                    <a:pt x="532" y="127"/>
                    <a:pt x="530" y="127"/>
                    <a:pt x="531" y="128"/>
                  </a:cubicBezTo>
                  <a:cubicBezTo>
                    <a:pt x="532" y="127"/>
                    <a:pt x="533" y="130"/>
                    <a:pt x="534" y="130"/>
                  </a:cubicBezTo>
                  <a:cubicBezTo>
                    <a:pt x="534" y="129"/>
                    <a:pt x="536" y="129"/>
                    <a:pt x="537" y="129"/>
                  </a:cubicBezTo>
                  <a:cubicBezTo>
                    <a:pt x="537" y="129"/>
                    <a:pt x="534" y="127"/>
                    <a:pt x="536" y="127"/>
                  </a:cubicBezTo>
                  <a:cubicBezTo>
                    <a:pt x="537" y="128"/>
                    <a:pt x="537" y="129"/>
                    <a:pt x="538" y="129"/>
                  </a:cubicBezTo>
                  <a:cubicBezTo>
                    <a:pt x="538" y="130"/>
                    <a:pt x="538" y="130"/>
                    <a:pt x="538" y="130"/>
                  </a:cubicBezTo>
                  <a:cubicBezTo>
                    <a:pt x="543" y="131"/>
                    <a:pt x="545" y="133"/>
                    <a:pt x="549" y="136"/>
                  </a:cubicBezTo>
                  <a:cubicBezTo>
                    <a:pt x="550" y="136"/>
                    <a:pt x="551" y="138"/>
                    <a:pt x="552" y="138"/>
                  </a:cubicBezTo>
                  <a:cubicBezTo>
                    <a:pt x="552" y="137"/>
                    <a:pt x="550" y="135"/>
                    <a:pt x="551" y="136"/>
                  </a:cubicBezTo>
                  <a:cubicBezTo>
                    <a:pt x="554" y="137"/>
                    <a:pt x="554" y="139"/>
                    <a:pt x="556" y="140"/>
                  </a:cubicBezTo>
                  <a:cubicBezTo>
                    <a:pt x="556" y="140"/>
                    <a:pt x="556" y="141"/>
                    <a:pt x="556" y="141"/>
                  </a:cubicBezTo>
                  <a:cubicBezTo>
                    <a:pt x="557" y="140"/>
                    <a:pt x="559" y="143"/>
                    <a:pt x="558" y="141"/>
                  </a:cubicBezTo>
                  <a:cubicBezTo>
                    <a:pt x="559" y="142"/>
                    <a:pt x="560" y="142"/>
                    <a:pt x="561" y="143"/>
                  </a:cubicBezTo>
                  <a:cubicBezTo>
                    <a:pt x="563" y="144"/>
                    <a:pt x="560" y="143"/>
                    <a:pt x="561" y="145"/>
                  </a:cubicBezTo>
                  <a:cubicBezTo>
                    <a:pt x="563" y="144"/>
                    <a:pt x="567" y="149"/>
                    <a:pt x="569" y="148"/>
                  </a:cubicBezTo>
                  <a:cubicBezTo>
                    <a:pt x="569" y="149"/>
                    <a:pt x="567" y="148"/>
                    <a:pt x="568" y="150"/>
                  </a:cubicBezTo>
                  <a:cubicBezTo>
                    <a:pt x="571" y="150"/>
                    <a:pt x="574" y="153"/>
                    <a:pt x="577" y="155"/>
                  </a:cubicBezTo>
                  <a:cubicBezTo>
                    <a:pt x="575" y="153"/>
                    <a:pt x="573" y="151"/>
                    <a:pt x="571" y="149"/>
                  </a:cubicBezTo>
                  <a:cubicBezTo>
                    <a:pt x="569" y="147"/>
                    <a:pt x="566" y="145"/>
                    <a:pt x="564" y="145"/>
                  </a:cubicBezTo>
                  <a:cubicBezTo>
                    <a:pt x="562" y="143"/>
                    <a:pt x="560" y="141"/>
                    <a:pt x="558" y="140"/>
                  </a:cubicBezTo>
                  <a:cubicBezTo>
                    <a:pt x="556" y="138"/>
                    <a:pt x="554" y="137"/>
                    <a:pt x="552" y="135"/>
                  </a:cubicBezTo>
                  <a:cubicBezTo>
                    <a:pt x="550" y="135"/>
                    <a:pt x="549" y="134"/>
                    <a:pt x="548" y="133"/>
                  </a:cubicBezTo>
                  <a:cubicBezTo>
                    <a:pt x="547" y="132"/>
                    <a:pt x="546" y="132"/>
                    <a:pt x="545" y="131"/>
                  </a:cubicBezTo>
                  <a:cubicBezTo>
                    <a:pt x="543" y="130"/>
                    <a:pt x="540" y="128"/>
                    <a:pt x="538" y="126"/>
                  </a:cubicBezTo>
                  <a:cubicBezTo>
                    <a:pt x="538" y="126"/>
                    <a:pt x="539" y="127"/>
                    <a:pt x="538" y="127"/>
                  </a:cubicBezTo>
                  <a:cubicBezTo>
                    <a:pt x="535" y="126"/>
                    <a:pt x="534" y="124"/>
                    <a:pt x="532" y="123"/>
                  </a:cubicBezTo>
                  <a:cubicBezTo>
                    <a:pt x="531" y="124"/>
                    <a:pt x="534" y="124"/>
                    <a:pt x="533" y="125"/>
                  </a:cubicBezTo>
                  <a:cubicBezTo>
                    <a:pt x="531" y="125"/>
                    <a:pt x="529" y="123"/>
                    <a:pt x="526" y="122"/>
                  </a:cubicBezTo>
                  <a:cubicBezTo>
                    <a:pt x="527" y="121"/>
                    <a:pt x="526" y="120"/>
                    <a:pt x="526" y="120"/>
                  </a:cubicBezTo>
                  <a:cubicBezTo>
                    <a:pt x="525" y="119"/>
                    <a:pt x="524" y="119"/>
                    <a:pt x="523" y="119"/>
                  </a:cubicBezTo>
                  <a:cubicBezTo>
                    <a:pt x="525" y="119"/>
                    <a:pt x="523" y="120"/>
                    <a:pt x="523" y="119"/>
                  </a:cubicBezTo>
                  <a:cubicBezTo>
                    <a:pt x="521" y="118"/>
                    <a:pt x="519" y="118"/>
                    <a:pt x="519" y="117"/>
                  </a:cubicBezTo>
                  <a:cubicBezTo>
                    <a:pt x="521" y="118"/>
                    <a:pt x="523" y="119"/>
                    <a:pt x="523" y="118"/>
                  </a:cubicBezTo>
                  <a:cubicBezTo>
                    <a:pt x="519" y="116"/>
                    <a:pt x="518" y="116"/>
                    <a:pt x="516" y="114"/>
                  </a:cubicBezTo>
                  <a:cubicBezTo>
                    <a:pt x="516" y="115"/>
                    <a:pt x="516" y="115"/>
                    <a:pt x="514" y="114"/>
                  </a:cubicBezTo>
                  <a:cubicBezTo>
                    <a:pt x="513" y="112"/>
                    <a:pt x="508" y="112"/>
                    <a:pt x="506" y="112"/>
                  </a:cubicBezTo>
                  <a:cubicBezTo>
                    <a:pt x="505" y="111"/>
                    <a:pt x="504" y="110"/>
                    <a:pt x="503" y="109"/>
                  </a:cubicBezTo>
                  <a:cubicBezTo>
                    <a:pt x="503" y="109"/>
                    <a:pt x="504" y="110"/>
                    <a:pt x="503" y="110"/>
                  </a:cubicBezTo>
                  <a:cubicBezTo>
                    <a:pt x="501" y="109"/>
                    <a:pt x="500" y="108"/>
                    <a:pt x="499" y="107"/>
                  </a:cubicBezTo>
                  <a:cubicBezTo>
                    <a:pt x="499" y="109"/>
                    <a:pt x="497" y="107"/>
                    <a:pt x="494" y="107"/>
                  </a:cubicBezTo>
                  <a:cubicBezTo>
                    <a:pt x="495" y="106"/>
                    <a:pt x="495" y="107"/>
                    <a:pt x="496" y="106"/>
                  </a:cubicBezTo>
                  <a:cubicBezTo>
                    <a:pt x="494" y="105"/>
                    <a:pt x="490" y="105"/>
                    <a:pt x="489" y="104"/>
                  </a:cubicBezTo>
                  <a:cubicBezTo>
                    <a:pt x="489" y="103"/>
                    <a:pt x="490" y="104"/>
                    <a:pt x="491" y="103"/>
                  </a:cubicBezTo>
                  <a:cubicBezTo>
                    <a:pt x="490" y="103"/>
                    <a:pt x="488" y="103"/>
                    <a:pt x="489" y="102"/>
                  </a:cubicBezTo>
                  <a:cubicBezTo>
                    <a:pt x="488" y="102"/>
                    <a:pt x="486" y="101"/>
                    <a:pt x="485" y="101"/>
                  </a:cubicBezTo>
                  <a:cubicBezTo>
                    <a:pt x="486" y="102"/>
                    <a:pt x="488" y="103"/>
                    <a:pt x="488" y="104"/>
                  </a:cubicBezTo>
                  <a:cubicBezTo>
                    <a:pt x="486" y="103"/>
                    <a:pt x="488" y="103"/>
                    <a:pt x="486" y="104"/>
                  </a:cubicBezTo>
                  <a:cubicBezTo>
                    <a:pt x="486" y="103"/>
                    <a:pt x="483" y="102"/>
                    <a:pt x="486" y="102"/>
                  </a:cubicBezTo>
                  <a:cubicBezTo>
                    <a:pt x="484" y="101"/>
                    <a:pt x="482" y="101"/>
                    <a:pt x="482" y="100"/>
                  </a:cubicBezTo>
                  <a:cubicBezTo>
                    <a:pt x="483" y="100"/>
                    <a:pt x="485" y="100"/>
                    <a:pt x="486" y="101"/>
                  </a:cubicBezTo>
                  <a:cubicBezTo>
                    <a:pt x="485" y="99"/>
                    <a:pt x="487" y="100"/>
                    <a:pt x="489" y="100"/>
                  </a:cubicBezTo>
                  <a:cubicBezTo>
                    <a:pt x="487" y="99"/>
                    <a:pt x="485" y="99"/>
                    <a:pt x="484" y="99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83" y="100"/>
                    <a:pt x="482" y="100"/>
                    <a:pt x="482" y="99"/>
                  </a:cubicBezTo>
                  <a:cubicBezTo>
                    <a:pt x="481" y="99"/>
                    <a:pt x="482" y="100"/>
                    <a:pt x="481" y="100"/>
                  </a:cubicBezTo>
                  <a:cubicBezTo>
                    <a:pt x="480" y="100"/>
                    <a:pt x="480" y="99"/>
                    <a:pt x="479" y="99"/>
                  </a:cubicBezTo>
                  <a:cubicBezTo>
                    <a:pt x="481" y="98"/>
                    <a:pt x="484" y="98"/>
                    <a:pt x="488" y="99"/>
                  </a:cubicBezTo>
                  <a:cubicBezTo>
                    <a:pt x="489" y="99"/>
                    <a:pt x="488" y="97"/>
                    <a:pt x="489" y="98"/>
                  </a:cubicBezTo>
                  <a:cubicBezTo>
                    <a:pt x="489" y="98"/>
                    <a:pt x="490" y="98"/>
                    <a:pt x="490" y="99"/>
                  </a:cubicBezTo>
                  <a:cubicBezTo>
                    <a:pt x="490" y="100"/>
                    <a:pt x="488" y="100"/>
                    <a:pt x="490" y="100"/>
                  </a:cubicBezTo>
                  <a:cubicBezTo>
                    <a:pt x="492" y="98"/>
                    <a:pt x="500" y="102"/>
                    <a:pt x="502" y="103"/>
                  </a:cubicBezTo>
                  <a:cubicBezTo>
                    <a:pt x="504" y="104"/>
                    <a:pt x="501" y="102"/>
                    <a:pt x="503" y="102"/>
                  </a:cubicBezTo>
                  <a:cubicBezTo>
                    <a:pt x="506" y="104"/>
                    <a:pt x="508" y="105"/>
                    <a:pt x="510" y="106"/>
                  </a:cubicBezTo>
                  <a:cubicBezTo>
                    <a:pt x="510" y="106"/>
                    <a:pt x="510" y="107"/>
                    <a:pt x="510" y="107"/>
                  </a:cubicBezTo>
                  <a:cubicBezTo>
                    <a:pt x="512" y="106"/>
                    <a:pt x="514" y="107"/>
                    <a:pt x="517" y="109"/>
                  </a:cubicBezTo>
                  <a:cubicBezTo>
                    <a:pt x="519" y="110"/>
                    <a:pt x="522" y="112"/>
                    <a:pt x="523" y="112"/>
                  </a:cubicBezTo>
                  <a:cubicBezTo>
                    <a:pt x="522" y="112"/>
                    <a:pt x="522" y="111"/>
                    <a:pt x="523" y="111"/>
                  </a:cubicBezTo>
                  <a:cubicBezTo>
                    <a:pt x="525" y="112"/>
                    <a:pt x="523" y="113"/>
                    <a:pt x="525" y="114"/>
                  </a:cubicBezTo>
                  <a:cubicBezTo>
                    <a:pt x="526" y="114"/>
                    <a:pt x="523" y="112"/>
                    <a:pt x="525" y="112"/>
                  </a:cubicBezTo>
                  <a:cubicBezTo>
                    <a:pt x="526" y="114"/>
                    <a:pt x="526" y="113"/>
                    <a:pt x="527" y="113"/>
                  </a:cubicBezTo>
                  <a:cubicBezTo>
                    <a:pt x="528" y="114"/>
                    <a:pt x="530" y="115"/>
                    <a:pt x="530" y="116"/>
                  </a:cubicBezTo>
                  <a:cubicBezTo>
                    <a:pt x="535" y="116"/>
                    <a:pt x="539" y="121"/>
                    <a:pt x="542" y="122"/>
                  </a:cubicBezTo>
                  <a:cubicBezTo>
                    <a:pt x="542" y="123"/>
                    <a:pt x="544" y="125"/>
                    <a:pt x="546" y="126"/>
                  </a:cubicBezTo>
                  <a:cubicBezTo>
                    <a:pt x="546" y="125"/>
                    <a:pt x="543" y="124"/>
                    <a:pt x="543" y="123"/>
                  </a:cubicBezTo>
                  <a:cubicBezTo>
                    <a:pt x="546" y="125"/>
                    <a:pt x="549" y="126"/>
                    <a:pt x="552" y="128"/>
                  </a:cubicBezTo>
                  <a:cubicBezTo>
                    <a:pt x="555" y="129"/>
                    <a:pt x="559" y="131"/>
                    <a:pt x="561" y="132"/>
                  </a:cubicBezTo>
                  <a:cubicBezTo>
                    <a:pt x="561" y="133"/>
                    <a:pt x="560" y="132"/>
                    <a:pt x="560" y="132"/>
                  </a:cubicBezTo>
                  <a:cubicBezTo>
                    <a:pt x="562" y="134"/>
                    <a:pt x="561" y="132"/>
                    <a:pt x="563" y="133"/>
                  </a:cubicBezTo>
                  <a:cubicBezTo>
                    <a:pt x="565" y="136"/>
                    <a:pt x="567" y="140"/>
                    <a:pt x="571" y="140"/>
                  </a:cubicBezTo>
                  <a:cubicBezTo>
                    <a:pt x="570" y="139"/>
                    <a:pt x="569" y="139"/>
                    <a:pt x="569" y="138"/>
                  </a:cubicBezTo>
                  <a:cubicBezTo>
                    <a:pt x="570" y="139"/>
                    <a:pt x="575" y="141"/>
                    <a:pt x="576" y="144"/>
                  </a:cubicBezTo>
                  <a:cubicBezTo>
                    <a:pt x="575" y="144"/>
                    <a:pt x="575" y="144"/>
                    <a:pt x="574" y="143"/>
                  </a:cubicBezTo>
                  <a:cubicBezTo>
                    <a:pt x="574" y="143"/>
                    <a:pt x="573" y="142"/>
                    <a:pt x="572" y="141"/>
                  </a:cubicBezTo>
                  <a:cubicBezTo>
                    <a:pt x="572" y="142"/>
                    <a:pt x="570" y="141"/>
                    <a:pt x="570" y="142"/>
                  </a:cubicBezTo>
                  <a:cubicBezTo>
                    <a:pt x="572" y="143"/>
                    <a:pt x="571" y="142"/>
                    <a:pt x="573" y="143"/>
                  </a:cubicBezTo>
                  <a:cubicBezTo>
                    <a:pt x="572" y="144"/>
                    <a:pt x="572" y="143"/>
                    <a:pt x="572" y="144"/>
                  </a:cubicBezTo>
                  <a:cubicBezTo>
                    <a:pt x="573" y="144"/>
                    <a:pt x="577" y="146"/>
                    <a:pt x="576" y="145"/>
                  </a:cubicBezTo>
                  <a:cubicBezTo>
                    <a:pt x="577" y="147"/>
                    <a:pt x="582" y="149"/>
                    <a:pt x="583" y="151"/>
                  </a:cubicBezTo>
                  <a:cubicBezTo>
                    <a:pt x="582" y="152"/>
                    <a:pt x="580" y="149"/>
                    <a:pt x="580" y="150"/>
                  </a:cubicBezTo>
                  <a:cubicBezTo>
                    <a:pt x="581" y="151"/>
                    <a:pt x="583" y="152"/>
                    <a:pt x="584" y="153"/>
                  </a:cubicBezTo>
                  <a:cubicBezTo>
                    <a:pt x="585" y="152"/>
                    <a:pt x="583" y="152"/>
                    <a:pt x="583" y="152"/>
                  </a:cubicBezTo>
                  <a:cubicBezTo>
                    <a:pt x="584" y="150"/>
                    <a:pt x="588" y="155"/>
                    <a:pt x="588" y="153"/>
                  </a:cubicBezTo>
                  <a:cubicBezTo>
                    <a:pt x="584" y="152"/>
                    <a:pt x="581" y="147"/>
                    <a:pt x="580" y="148"/>
                  </a:cubicBezTo>
                  <a:cubicBezTo>
                    <a:pt x="579" y="146"/>
                    <a:pt x="577" y="144"/>
                    <a:pt x="577" y="143"/>
                  </a:cubicBezTo>
                  <a:cubicBezTo>
                    <a:pt x="578" y="144"/>
                    <a:pt x="578" y="144"/>
                    <a:pt x="581" y="146"/>
                  </a:cubicBezTo>
                  <a:cubicBezTo>
                    <a:pt x="581" y="147"/>
                    <a:pt x="584" y="152"/>
                    <a:pt x="585" y="150"/>
                  </a:cubicBezTo>
                  <a:cubicBezTo>
                    <a:pt x="583" y="149"/>
                    <a:pt x="583" y="148"/>
                    <a:pt x="583" y="147"/>
                  </a:cubicBezTo>
                  <a:cubicBezTo>
                    <a:pt x="584" y="149"/>
                    <a:pt x="586" y="148"/>
                    <a:pt x="587" y="150"/>
                  </a:cubicBezTo>
                  <a:cubicBezTo>
                    <a:pt x="588" y="149"/>
                    <a:pt x="583" y="147"/>
                    <a:pt x="582" y="146"/>
                  </a:cubicBezTo>
                  <a:cubicBezTo>
                    <a:pt x="582" y="146"/>
                    <a:pt x="583" y="146"/>
                    <a:pt x="583" y="146"/>
                  </a:cubicBezTo>
                  <a:cubicBezTo>
                    <a:pt x="580" y="144"/>
                    <a:pt x="577" y="141"/>
                    <a:pt x="575" y="139"/>
                  </a:cubicBezTo>
                  <a:cubicBezTo>
                    <a:pt x="572" y="137"/>
                    <a:pt x="570" y="135"/>
                    <a:pt x="568" y="132"/>
                  </a:cubicBezTo>
                  <a:cubicBezTo>
                    <a:pt x="567" y="134"/>
                    <a:pt x="571" y="136"/>
                    <a:pt x="570" y="137"/>
                  </a:cubicBezTo>
                  <a:cubicBezTo>
                    <a:pt x="570" y="137"/>
                    <a:pt x="569" y="137"/>
                    <a:pt x="569" y="137"/>
                  </a:cubicBezTo>
                  <a:cubicBezTo>
                    <a:pt x="569" y="136"/>
                    <a:pt x="568" y="134"/>
                    <a:pt x="566" y="133"/>
                  </a:cubicBezTo>
                  <a:cubicBezTo>
                    <a:pt x="566" y="132"/>
                    <a:pt x="565" y="131"/>
                    <a:pt x="565" y="130"/>
                  </a:cubicBezTo>
                  <a:cubicBezTo>
                    <a:pt x="561" y="131"/>
                    <a:pt x="557" y="126"/>
                    <a:pt x="554" y="124"/>
                  </a:cubicBezTo>
                  <a:cubicBezTo>
                    <a:pt x="555" y="123"/>
                    <a:pt x="555" y="124"/>
                    <a:pt x="556" y="124"/>
                  </a:cubicBezTo>
                  <a:cubicBezTo>
                    <a:pt x="552" y="121"/>
                    <a:pt x="550" y="120"/>
                    <a:pt x="549" y="121"/>
                  </a:cubicBezTo>
                  <a:cubicBezTo>
                    <a:pt x="550" y="120"/>
                    <a:pt x="545" y="119"/>
                    <a:pt x="545" y="118"/>
                  </a:cubicBezTo>
                  <a:cubicBezTo>
                    <a:pt x="546" y="118"/>
                    <a:pt x="548" y="119"/>
                    <a:pt x="546" y="117"/>
                  </a:cubicBezTo>
                  <a:cubicBezTo>
                    <a:pt x="545" y="118"/>
                    <a:pt x="542" y="116"/>
                    <a:pt x="540" y="115"/>
                  </a:cubicBezTo>
                  <a:cubicBezTo>
                    <a:pt x="540" y="114"/>
                    <a:pt x="540" y="113"/>
                    <a:pt x="538" y="113"/>
                  </a:cubicBezTo>
                  <a:cubicBezTo>
                    <a:pt x="537" y="112"/>
                    <a:pt x="539" y="114"/>
                    <a:pt x="537" y="114"/>
                  </a:cubicBezTo>
                  <a:cubicBezTo>
                    <a:pt x="536" y="112"/>
                    <a:pt x="532" y="111"/>
                    <a:pt x="531" y="109"/>
                  </a:cubicBezTo>
                  <a:cubicBezTo>
                    <a:pt x="531" y="110"/>
                    <a:pt x="530" y="110"/>
                    <a:pt x="529" y="109"/>
                  </a:cubicBezTo>
                  <a:cubicBezTo>
                    <a:pt x="529" y="108"/>
                    <a:pt x="531" y="107"/>
                    <a:pt x="529" y="108"/>
                  </a:cubicBezTo>
                  <a:cubicBezTo>
                    <a:pt x="529" y="109"/>
                    <a:pt x="524" y="106"/>
                    <a:pt x="525" y="106"/>
                  </a:cubicBezTo>
                  <a:cubicBezTo>
                    <a:pt x="530" y="108"/>
                    <a:pt x="527" y="105"/>
                    <a:pt x="532" y="106"/>
                  </a:cubicBezTo>
                  <a:cubicBezTo>
                    <a:pt x="531" y="107"/>
                    <a:pt x="532" y="107"/>
                    <a:pt x="532" y="107"/>
                  </a:cubicBezTo>
                  <a:cubicBezTo>
                    <a:pt x="532" y="108"/>
                    <a:pt x="530" y="107"/>
                    <a:pt x="530" y="108"/>
                  </a:cubicBezTo>
                  <a:cubicBezTo>
                    <a:pt x="533" y="109"/>
                    <a:pt x="533" y="110"/>
                    <a:pt x="535" y="110"/>
                  </a:cubicBezTo>
                  <a:cubicBezTo>
                    <a:pt x="536" y="111"/>
                    <a:pt x="537" y="112"/>
                    <a:pt x="536" y="112"/>
                  </a:cubicBezTo>
                  <a:cubicBezTo>
                    <a:pt x="538" y="113"/>
                    <a:pt x="537" y="111"/>
                    <a:pt x="539" y="112"/>
                  </a:cubicBezTo>
                  <a:cubicBezTo>
                    <a:pt x="541" y="113"/>
                    <a:pt x="541" y="114"/>
                    <a:pt x="543" y="114"/>
                  </a:cubicBezTo>
                  <a:cubicBezTo>
                    <a:pt x="542" y="115"/>
                    <a:pt x="542" y="115"/>
                    <a:pt x="542" y="115"/>
                  </a:cubicBezTo>
                  <a:cubicBezTo>
                    <a:pt x="546" y="116"/>
                    <a:pt x="544" y="116"/>
                    <a:pt x="547" y="117"/>
                  </a:cubicBezTo>
                  <a:cubicBezTo>
                    <a:pt x="549" y="118"/>
                    <a:pt x="549" y="119"/>
                    <a:pt x="549" y="120"/>
                  </a:cubicBezTo>
                  <a:cubicBezTo>
                    <a:pt x="550" y="121"/>
                    <a:pt x="549" y="119"/>
                    <a:pt x="551" y="119"/>
                  </a:cubicBezTo>
                  <a:cubicBezTo>
                    <a:pt x="554" y="121"/>
                    <a:pt x="555" y="121"/>
                    <a:pt x="557" y="123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8" y="124"/>
                    <a:pt x="558" y="124"/>
                    <a:pt x="558" y="124"/>
                  </a:cubicBezTo>
                  <a:cubicBezTo>
                    <a:pt x="558" y="124"/>
                    <a:pt x="557" y="123"/>
                    <a:pt x="558" y="123"/>
                  </a:cubicBezTo>
                  <a:cubicBezTo>
                    <a:pt x="555" y="121"/>
                    <a:pt x="552" y="120"/>
                    <a:pt x="550" y="118"/>
                  </a:cubicBezTo>
                  <a:cubicBezTo>
                    <a:pt x="547" y="116"/>
                    <a:pt x="545" y="114"/>
                    <a:pt x="542" y="113"/>
                  </a:cubicBezTo>
                  <a:cubicBezTo>
                    <a:pt x="541" y="113"/>
                    <a:pt x="541" y="112"/>
                    <a:pt x="542" y="112"/>
                  </a:cubicBezTo>
                  <a:cubicBezTo>
                    <a:pt x="539" y="111"/>
                    <a:pt x="536" y="109"/>
                    <a:pt x="539" y="112"/>
                  </a:cubicBezTo>
                  <a:cubicBezTo>
                    <a:pt x="539" y="111"/>
                    <a:pt x="538" y="111"/>
                    <a:pt x="537" y="111"/>
                  </a:cubicBezTo>
                  <a:cubicBezTo>
                    <a:pt x="537" y="110"/>
                    <a:pt x="534" y="108"/>
                    <a:pt x="534" y="109"/>
                  </a:cubicBezTo>
                  <a:cubicBezTo>
                    <a:pt x="534" y="108"/>
                    <a:pt x="532" y="109"/>
                    <a:pt x="532" y="108"/>
                  </a:cubicBezTo>
                  <a:cubicBezTo>
                    <a:pt x="532" y="106"/>
                    <a:pt x="536" y="109"/>
                    <a:pt x="538" y="109"/>
                  </a:cubicBezTo>
                  <a:cubicBezTo>
                    <a:pt x="536" y="107"/>
                    <a:pt x="531" y="106"/>
                    <a:pt x="529" y="105"/>
                  </a:cubicBezTo>
                  <a:cubicBezTo>
                    <a:pt x="531" y="105"/>
                    <a:pt x="524" y="103"/>
                    <a:pt x="524" y="102"/>
                  </a:cubicBezTo>
                  <a:cubicBezTo>
                    <a:pt x="524" y="102"/>
                    <a:pt x="528" y="103"/>
                    <a:pt x="526" y="102"/>
                  </a:cubicBezTo>
                  <a:cubicBezTo>
                    <a:pt x="523" y="102"/>
                    <a:pt x="521" y="100"/>
                    <a:pt x="518" y="100"/>
                  </a:cubicBezTo>
                  <a:cubicBezTo>
                    <a:pt x="517" y="99"/>
                    <a:pt x="514" y="98"/>
                    <a:pt x="511" y="97"/>
                  </a:cubicBezTo>
                  <a:cubicBezTo>
                    <a:pt x="510" y="97"/>
                    <a:pt x="508" y="96"/>
                    <a:pt x="507" y="96"/>
                  </a:cubicBezTo>
                  <a:cubicBezTo>
                    <a:pt x="505" y="95"/>
                    <a:pt x="504" y="95"/>
                    <a:pt x="503" y="94"/>
                  </a:cubicBezTo>
                  <a:cubicBezTo>
                    <a:pt x="502" y="94"/>
                    <a:pt x="499" y="93"/>
                    <a:pt x="497" y="92"/>
                  </a:cubicBezTo>
                  <a:cubicBezTo>
                    <a:pt x="498" y="91"/>
                    <a:pt x="501" y="93"/>
                    <a:pt x="500" y="91"/>
                  </a:cubicBezTo>
                  <a:cubicBezTo>
                    <a:pt x="498" y="91"/>
                    <a:pt x="496" y="91"/>
                    <a:pt x="495" y="91"/>
                  </a:cubicBezTo>
                  <a:cubicBezTo>
                    <a:pt x="494" y="91"/>
                    <a:pt x="494" y="90"/>
                    <a:pt x="493" y="89"/>
                  </a:cubicBezTo>
                  <a:cubicBezTo>
                    <a:pt x="493" y="90"/>
                    <a:pt x="490" y="90"/>
                    <a:pt x="490" y="89"/>
                  </a:cubicBezTo>
                  <a:cubicBezTo>
                    <a:pt x="490" y="89"/>
                    <a:pt x="491" y="89"/>
                    <a:pt x="492" y="89"/>
                  </a:cubicBezTo>
                  <a:cubicBezTo>
                    <a:pt x="492" y="89"/>
                    <a:pt x="491" y="88"/>
                    <a:pt x="490" y="88"/>
                  </a:cubicBezTo>
                  <a:cubicBezTo>
                    <a:pt x="490" y="88"/>
                    <a:pt x="490" y="89"/>
                    <a:pt x="489" y="89"/>
                  </a:cubicBezTo>
                  <a:cubicBezTo>
                    <a:pt x="488" y="87"/>
                    <a:pt x="485" y="85"/>
                    <a:pt x="481" y="83"/>
                  </a:cubicBezTo>
                  <a:cubicBezTo>
                    <a:pt x="481" y="85"/>
                    <a:pt x="477" y="82"/>
                    <a:pt x="478" y="84"/>
                  </a:cubicBezTo>
                  <a:cubicBezTo>
                    <a:pt x="480" y="84"/>
                    <a:pt x="484" y="84"/>
                    <a:pt x="481" y="85"/>
                  </a:cubicBezTo>
                  <a:cubicBezTo>
                    <a:pt x="483" y="86"/>
                    <a:pt x="485" y="85"/>
                    <a:pt x="486" y="87"/>
                  </a:cubicBezTo>
                  <a:cubicBezTo>
                    <a:pt x="486" y="87"/>
                    <a:pt x="486" y="87"/>
                    <a:pt x="486" y="87"/>
                  </a:cubicBezTo>
                  <a:cubicBezTo>
                    <a:pt x="483" y="86"/>
                    <a:pt x="480" y="84"/>
                    <a:pt x="477" y="84"/>
                  </a:cubicBezTo>
                  <a:cubicBezTo>
                    <a:pt x="478" y="84"/>
                    <a:pt x="479" y="85"/>
                    <a:pt x="479" y="85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6" y="85"/>
                    <a:pt x="477" y="84"/>
                    <a:pt x="475" y="83"/>
                  </a:cubicBezTo>
                  <a:cubicBezTo>
                    <a:pt x="477" y="86"/>
                    <a:pt x="468" y="82"/>
                    <a:pt x="468" y="84"/>
                  </a:cubicBezTo>
                  <a:cubicBezTo>
                    <a:pt x="467" y="83"/>
                    <a:pt x="467" y="84"/>
                    <a:pt x="464" y="83"/>
                  </a:cubicBezTo>
                  <a:cubicBezTo>
                    <a:pt x="465" y="83"/>
                    <a:pt x="464" y="83"/>
                    <a:pt x="464" y="83"/>
                  </a:cubicBezTo>
                  <a:cubicBezTo>
                    <a:pt x="464" y="82"/>
                    <a:pt x="467" y="82"/>
                    <a:pt x="465" y="81"/>
                  </a:cubicBezTo>
                  <a:cubicBezTo>
                    <a:pt x="465" y="82"/>
                    <a:pt x="461" y="81"/>
                    <a:pt x="461" y="82"/>
                  </a:cubicBezTo>
                  <a:cubicBezTo>
                    <a:pt x="462" y="82"/>
                    <a:pt x="464" y="83"/>
                    <a:pt x="463" y="82"/>
                  </a:cubicBezTo>
                  <a:cubicBezTo>
                    <a:pt x="460" y="82"/>
                    <a:pt x="460" y="80"/>
                    <a:pt x="457" y="81"/>
                  </a:cubicBezTo>
                  <a:cubicBezTo>
                    <a:pt x="458" y="81"/>
                    <a:pt x="459" y="82"/>
                    <a:pt x="458" y="82"/>
                  </a:cubicBezTo>
                  <a:cubicBezTo>
                    <a:pt x="455" y="80"/>
                    <a:pt x="453" y="80"/>
                    <a:pt x="449" y="80"/>
                  </a:cubicBezTo>
                  <a:cubicBezTo>
                    <a:pt x="451" y="79"/>
                    <a:pt x="454" y="80"/>
                    <a:pt x="455" y="79"/>
                  </a:cubicBezTo>
                  <a:cubicBezTo>
                    <a:pt x="452" y="79"/>
                    <a:pt x="450" y="78"/>
                    <a:pt x="449" y="78"/>
                  </a:cubicBezTo>
                  <a:cubicBezTo>
                    <a:pt x="449" y="79"/>
                    <a:pt x="451" y="79"/>
                    <a:pt x="449" y="79"/>
                  </a:cubicBezTo>
                  <a:cubicBezTo>
                    <a:pt x="449" y="78"/>
                    <a:pt x="445" y="79"/>
                    <a:pt x="445" y="78"/>
                  </a:cubicBezTo>
                  <a:cubicBezTo>
                    <a:pt x="446" y="79"/>
                    <a:pt x="443" y="79"/>
                    <a:pt x="444" y="79"/>
                  </a:cubicBezTo>
                  <a:cubicBezTo>
                    <a:pt x="446" y="79"/>
                    <a:pt x="445" y="80"/>
                    <a:pt x="446" y="80"/>
                  </a:cubicBezTo>
                  <a:cubicBezTo>
                    <a:pt x="445" y="80"/>
                    <a:pt x="449" y="80"/>
                    <a:pt x="449" y="81"/>
                  </a:cubicBezTo>
                  <a:cubicBezTo>
                    <a:pt x="447" y="80"/>
                    <a:pt x="444" y="81"/>
                    <a:pt x="446" y="81"/>
                  </a:cubicBezTo>
                  <a:cubicBezTo>
                    <a:pt x="446" y="80"/>
                    <a:pt x="448" y="81"/>
                    <a:pt x="447" y="82"/>
                  </a:cubicBezTo>
                  <a:cubicBezTo>
                    <a:pt x="446" y="82"/>
                    <a:pt x="446" y="81"/>
                    <a:pt x="444" y="81"/>
                  </a:cubicBezTo>
                  <a:cubicBezTo>
                    <a:pt x="443" y="82"/>
                    <a:pt x="446" y="82"/>
                    <a:pt x="444" y="82"/>
                  </a:cubicBezTo>
                  <a:cubicBezTo>
                    <a:pt x="440" y="82"/>
                    <a:pt x="437" y="80"/>
                    <a:pt x="432" y="81"/>
                  </a:cubicBezTo>
                  <a:cubicBezTo>
                    <a:pt x="434" y="80"/>
                    <a:pt x="428" y="79"/>
                    <a:pt x="430" y="79"/>
                  </a:cubicBezTo>
                  <a:cubicBezTo>
                    <a:pt x="432" y="79"/>
                    <a:pt x="436" y="80"/>
                    <a:pt x="437" y="79"/>
                  </a:cubicBezTo>
                  <a:cubicBezTo>
                    <a:pt x="434" y="79"/>
                    <a:pt x="428" y="79"/>
                    <a:pt x="426" y="77"/>
                  </a:cubicBezTo>
                  <a:cubicBezTo>
                    <a:pt x="430" y="77"/>
                    <a:pt x="431" y="78"/>
                    <a:pt x="434" y="79"/>
                  </a:cubicBezTo>
                  <a:cubicBezTo>
                    <a:pt x="433" y="77"/>
                    <a:pt x="435" y="77"/>
                    <a:pt x="435" y="75"/>
                  </a:cubicBezTo>
                  <a:cubicBezTo>
                    <a:pt x="433" y="75"/>
                    <a:pt x="431" y="76"/>
                    <a:pt x="432" y="76"/>
                  </a:cubicBezTo>
                  <a:cubicBezTo>
                    <a:pt x="433" y="76"/>
                    <a:pt x="434" y="75"/>
                    <a:pt x="434" y="76"/>
                  </a:cubicBezTo>
                  <a:cubicBezTo>
                    <a:pt x="434" y="77"/>
                    <a:pt x="433" y="77"/>
                    <a:pt x="431" y="77"/>
                  </a:cubicBezTo>
                  <a:cubicBezTo>
                    <a:pt x="429" y="76"/>
                    <a:pt x="428" y="77"/>
                    <a:pt x="426" y="76"/>
                  </a:cubicBezTo>
                  <a:cubicBezTo>
                    <a:pt x="427" y="75"/>
                    <a:pt x="424" y="75"/>
                    <a:pt x="423" y="75"/>
                  </a:cubicBezTo>
                  <a:cubicBezTo>
                    <a:pt x="425" y="74"/>
                    <a:pt x="425" y="75"/>
                    <a:pt x="427" y="75"/>
                  </a:cubicBezTo>
                  <a:cubicBezTo>
                    <a:pt x="426" y="73"/>
                    <a:pt x="424" y="75"/>
                    <a:pt x="422" y="75"/>
                  </a:cubicBezTo>
                  <a:cubicBezTo>
                    <a:pt x="422" y="74"/>
                    <a:pt x="422" y="74"/>
                    <a:pt x="423" y="73"/>
                  </a:cubicBezTo>
                  <a:cubicBezTo>
                    <a:pt x="421" y="73"/>
                    <a:pt x="420" y="74"/>
                    <a:pt x="420" y="74"/>
                  </a:cubicBezTo>
                  <a:cubicBezTo>
                    <a:pt x="423" y="74"/>
                    <a:pt x="420" y="77"/>
                    <a:pt x="416" y="76"/>
                  </a:cubicBezTo>
                  <a:cubicBezTo>
                    <a:pt x="415" y="75"/>
                    <a:pt x="415" y="75"/>
                    <a:pt x="415" y="74"/>
                  </a:cubicBezTo>
                  <a:cubicBezTo>
                    <a:pt x="414" y="74"/>
                    <a:pt x="414" y="75"/>
                    <a:pt x="413" y="75"/>
                  </a:cubicBezTo>
                  <a:cubicBezTo>
                    <a:pt x="413" y="74"/>
                    <a:pt x="410" y="74"/>
                    <a:pt x="410" y="73"/>
                  </a:cubicBezTo>
                  <a:cubicBezTo>
                    <a:pt x="407" y="73"/>
                    <a:pt x="407" y="73"/>
                    <a:pt x="406" y="74"/>
                  </a:cubicBezTo>
                  <a:cubicBezTo>
                    <a:pt x="407" y="75"/>
                    <a:pt x="408" y="74"/>
                    <a:pt x="409" y="74"/>
                  </a:cubicBezTo>
                  <a:cubicBezTo>
                    <a:pt x="409" y="75"/>
                    <a:pt x="406" y="76"/>
                    <a:pt x="405" y="75"/>
                  </a:cubicBezTo>
                  <a:cubicBezTo>
                    <a:pt x="405" y="74"/>
                    <a:pt x="406" y="73"/>
                    <a:pt x="403" y="73"/>
                  </a:cubicBezTo>
                  <a:cubicBezTo>
                    <a:pt x="405" y="75"/>
                    <a:pt x="402" y="73"/>
                    <a:pt x="401" y="74"/>
                  </a:cubicBezTo>
                  <a:cubicBezTo>
                    <a:pt x="402" y="74"/>
                    <a:pt x="404" y="75"/>
                    <a:pt x="404" y="76"/>
                  </a:cubicBezTo>
                  <a:cubicBezTo>
                    <a:pt x="400" y="76"/>
                    <a:pt x="398" y="76"/>
                    <a:pt x="396" y="76"/>
                  </a:cubicBezTo>
                  <a:cubicBezTo>
                    <a:pt x="398" y="75"/>
                    <a:pt x="401" y="75"/>
                    <a:pt x="401" y="75"/>
                  </a:cubicBezTo>
                  <a:cubicBezTo>
                    <a:pt x="398" y="74"/>
                    <a:pt x="394" y="75"/>
                    <a:pt x="391" y="74"/>
                  </a:cubicBezTo>
                  <a:cubicBezTo>
                    <a:pt x="394" y="75"/>
                    <a:pt x="394" y="73"/>
                    <a:pt x="396" y="73"/>
                  </a:cubicBezTo>
                  <a:cubicBezTo>
                    <a:pt x="396" y="73"/>
                    <a:pt x="397" y="74"/>
                    <a:pt x="399" y="73"/>
                  </a:cubicBezTo>
                  <a:cubicBezTo>
                    <a:pt x="399" y="72"/>
                    <a:pt x="399" y="73"/>
                    <a:pt x="401" y="73"/>
                  </a:cubicBezTo>
                  <a:cubicBezTo>
                    <a:pt x="401" y="72"/>
                    <a:pt x="402" y="72"/>
                    <a:pt x="403" y="72"/>
                  </a:cubicBezTo>
                  <a:cubicBezTo>
                    <a:pt x="405" y="73"/>
                    <a:pt x="404" y="73"/>
                    <a:pt x="407" y="73"/>
                  </a:cubicBezTo>
                  <a:cubicBezTo>
                    <a:pt x="406" y="72"/>
                    <a:pt x="404" y="72"/>
                    <a:pt x="402" y="71"/>
                  </a:cubicBezTo>
                  <a:cubicBezTo>
                    <a:pt x="403" y="72"/>
                    <a:pt x="401" y="72"/>
                    <a:pt x="400" y="73"/>
                  </a:cubicBezTo>
                  <a:cubicBezTo>
                    <a:pt x="399" y="72"/>
                    <a:pt x="399" y="72"/>
                    <a:pt x="398" y="71"/>
                  </a:cubicBezTo>
                  <a:cubicBezTo>
                    <a:pt x="398" y="72"/>
                    <a:pt x="398" y="73"/>
                    <a:pt x="396" y="73"/>
                  </a:cubicBezTo>
                  <a:cubicBezTo>
                    <a:pt x="394" y="72"/>
                    <a:pt x="397" y="72"/>
                    <a:pt x="395" y="71"/>
                  </a:cubicBezTo>
                  <a:cubicBezTo>
                    <a:pt x="395" y="72"/>
                    <a:pt x="394" y="72"/>
                    <a:pt x="393" y="73"/>
                  </a:cubicBezTo>
                  <a:cubicBezTo>
                    <a:pt x="393" y="72"/>
                    <a:pt x="389" y="72"/>
                    <a:pt x="390" y="71"/>
                  </a:cubicBezTo>
                  <a:cubicBezTo>
                    <a:pt x="387" y="72"/>
                    <a:pt x="383" y="73"/>
                    <a:pt x="379" y="72"/>
                  </a:cubicBezTo>
                  <a:cubicBezTo>
                    <a:pt x="380" y="71"/>
                    <a:pt x="382" y="72"/>
                    <a:pt x="382" y="71"/>
                  </a:cubicBezTo>
                  <a:cubicBezTo>
                    <a:pt x="381" y="71"/>
                    <a:pt x="381" y="71"/>
                    <a:pt x="382" y="71"/>
                  </a:cubicBezTo>
                  <a:cubicBezTo>
                    <a:pt x="383" y="71"/>
                    <a:pt x="382" y="72"/>
                    <a:pt x="384" y="72"/>
                  </a:cubicBezTo>
                  <a:cubicBezTo>
                    <a:pt x="385" y="70"/>
                    <a:pt x="390" y="70"/>
                    <a:pt x="392" y="69"/>
                  </a:cubicBezTo>
                  <a:cubicBezTo>
                    <a:pt x="392" y="70"/>
                    <a:pt x="394" y="70"/>
                    <a:pt x="395" y="70"/>
                  </a:cubicBezTo>
                  <a:cubicBezTo>
                    <a:pt x="394" y="69"/>
                    <a:pt x="398" y="69"/>
                    <a:pt x="395" y="69"/>
                  </a:cubicBezTo>
                  <a:cubicBezTo>
                    <a:pt x="394" y="70"/>
                    <a:pt x="393" y="68"/>
                    <a:pt x="392" y="69"/>
                  </a:cubicBezTo>
                  <a:cubicBezTo>
                    <a:pt x="391" y="70"/>
                    <a:pt x="387" y="69"/>
                    <a:pt x="384" y="70"/>
                  </a:cubicBezTo>
                  <a:cubicBezTo>
                    <a:pt x="384" y="69"/>
                    <a:pt x="384" y="69"/>
                    <a:pt x="385" y="69"/>
                  </a:cubicBezTo>
                  <a:cubicBezTo>
                    <a:pt x="385" y="69"/>
                    <a:pt x="387" y="69"/>
                    <a:pt x="387" y="68"/>
                  </a:cubicBezTo>
                  <a:cubicBezTo>
                    <a:pt x="386" y="68"/>
                    <a:pt x="385" y="68"/>
                    <a:pt x="383" y="69"/>
                  </a:cubicBezTo>
                  <a:cubicBezTo>
                    <a:pt x="383" y="69"/>
                    <a:pt x="382" y="69"/>
                    <a:pt x="381" y="69"/>
                  </a:cubicBezTo>
                  <a:cubicBezTo>
                    <a:pt x="382" y="70"/>
                    <a:pt x="381" y="70"/>
                    <a:pt x="380" y="71"/>
                  </a:cubicBezTo>
                  <a:cubicBezTo>
                    <a:pt x="379" y="70"/>
                    <a:pt x="381" y="70"/>
                    <a:pt x="379" y="70"/>
                  </a:cubicBezTo>
                  <a:cubicBezTo>
                    <a:pt x="378" y="71"/>
                    <a:pt x="376" y="72"/>
                    <a:pt x="375" y="73"/>
                  </a:cubicBezTo>
                  <a:cubicBezTo>
                    <a:pt x="375" y="72"/>
                    <a:pt x="373" y="72"/>
                    <a:pt x="373" y="72"/>
                  </a:cubicBezTo>
                  <a:cubicBezTo>
                    <a:pt x="374" y="72"/>
                    <a:pt x="374" y="72"/>
                    <a:pt x="374" y="72"/>
                  </a:cubicBezTo>
                  <a:cubicBezTo>
                    <a:pt x="371" y="72"/>
                    <a:pt x="375" y="70"/>
                    <a:pt x="373" y="71"/>
                  </a:cubicBezTo>
                  <a:cubicBezTo>
                    <a:pt x="372" y="73"/>
                    <a:pt x="371" y="71"/>
                    <a:pt x="368" y="73"/>
                  </a:cubicBezTo>
                  <a:cubicBezTo>
                    <a:pt x="369" y="72"/>
                    <a:pt x="369" y="72"/>
                    <a:pt x="367" y="72"/>
                  </a:cubicBezTo>
                  <a:cubicBezTo>
                    <a:pt x="371" y="71"/>
                    <a:pt x="368" y="72"/>
                    <a:pt x="368" y="71"/>
                  </a:cubicBezTo>
                  <a:cubicBezTo>
                    <a:pt x="369" y="71"/>
                    <a:pt x="369" y="71"/>
                    <a:pt x="369" y="70"/>
                  </a:cubicBezTo>
                  <a:cubicBezTo>
                    <a:pt x="368" y="71"/>
                    <a:pt x="372" y="71"/>
                    <a:pt x="372" y="70"/>
                  </a:cubicBezTo>
                  <a:cubicBezTo>
                    <a:pt x="370" y="70"/>
                    <a:pt x="371" y="69"/>
                    <a:pt x="371" y="69"/>
                  </a:cubicBezTo>
                  <a:cubicBezTo>
                    <a:pt x="369" y="70"/>
                    <a:pt x="367" y="70"/>
                    <a:pt x="366" y="71"/>
                  </a:cubicBezTo>
                  <a:cubicBezTo>
                    <a:pt x="363" y="71"/>
                    <a:pt x="360" y="71"/>
                    <a:pt x="361" y="70"/>
                  </a:cubicBezTo>
                  <a:cubicBezTo>
                    <a:pt x="362" y="70"/>
                    <a:pt x="362" y="70"/>
                    <a:pt x="363" y="70"/>
                  </a:cubicBezTo>
                  <a:cubicBezTo>
                    <a:pt x="366" y="69"/>
                    <a:pt x="369" y="69"/>
                    <a:pt x="370" y="68"/>
                  </a:cubicBezTo>
                  <a:cubicBezTo>
                    <a:pt x="369" y="69"/>
                    <a:pt x="368" y="67"/>
                    <a:pt x="369" y="67"/>
                  </a:cubicBezTo>
                  <a:cubicBezTo>
                    <a:pt x="372" y="67"/>
                    <a:pt x="375" y="67"/>
                    <a:pt x="374" y="66"/>
                  </a:cubicBezTo>
                  <a:cubicBezTo>
                    <a:pt x="376" y="68"/>
                    <a:pt x="380" y="67"/>
                    <a:pt x="381" y="68"/>
                  </a:cubicBezTo>
                  <a:cubicBezTo>
                    <a:pt x="383" y="68"/>
                    <a:pt x="383" y="67"/>
                    <a:pt x="384" y="67"/>
                  </a:cubicBezTo>
                  <a:cubicBezTo>
                    <a:pt x="384" y="67"/>
                    <a:pt x="387" y="67"/>
                    <a:pt x="388" y="67"/>
                  </a:cubicBezTo>
                  <a:cubicBezTo>
                    <a:pt x="387" y="68"/>
                    <a:pt x="389" y="68"/>
                    <a:pt x="389" y="69"/>
                  </a:cubicBezTo>
                  <a:cubicBezTo>
                    <a:pt x="389" y="68"/>
                    <a:pt x="394" y="69"/>
                    <a:pt x="392" y="68"/>
                  </a:cubicBezTo>
                  <a:cubicBezTo>
                    <a:pt x="391" y="68"/>
                    <a:pt x="391" y="68"/>
                    <a:pt x="390" y="68"/>
                  </a:cubicBezTo>
                  <a:cubicBezTo>
                    <a:pt x="392" y="68"/>
                    <a:pt x="393" y="67"/>
                    <a:pt x="394" y="67"/>
                  </a:cubicBezTo>
                  <a:cubicBezTo>
                    <a:pt x="394" y="66"/>
                    <a:pt x="391" y="67"/>
                    <a:pt x="392" y="65"/>
                  </a:cubicBezTo>
                  <a:cubicBezTo>
                    <a:pt x="393" y="65"/>
                    <a:pt x="394" y="65"/>
                    <a:pt x="395" y="66"/>
                  </a:cubicBezTo>
                  <a:cubicBezTo>
                    <a:pt x="393" y="66"/>
                    <a:pt x="397" y="66"/>
                    <a:pt x="397" y="67"/>
                  </a:cubicBezTo>
                  <a:cubicBezTo>
                    <a:pt x="400" y="66"/>
                    <a:pt x="400" y="67"/>
                    <a:pt x="404" y="66"/>
                  </a:cubicBezTo>
                  <a:cubicBezTo>
                    <a:pt x="403" y="65"/>
                    <a:pt x="400" y="66"/>
                    <a:pt x="397" y="66"/>
                  </a:cubicBezTo>
                  <a:cubicBezTo>
                    <a:pt x="397" y="65"/>
                    <a:pt x="396" y="64"/>
                    <a:pt x="394" y="64"/>
                  </a:cubicBezTo>
                  <a:cubicBezTo>
                    <a:pt x="392" y="64"/>
                    <a:pt x="390" y="63"/>
                    <a:pt x="390" y="63"/>
                  </a:cubicBezTo>
                  <a:cubicBezTo>
                    <a:pt x="387" y="63"/>
                    <a:pt x="388" y="64"/>
                    <a:pt x="386" y="63"/>
                  </a:cubicBezTo>
                  <a:cubicBezTo>
                    <a:pt x="386" y="65"/>
                    <a:pt x="386" y="65"/>
                    <a:pt x="386" y="65"/>
                  </a:cubicBezTo>
                  <a:cubicBezTo>
                    <a:pt x="388" y="65"/>
                    <a:pt x="387" y="64"/>
                    <a:pt x="390" y="64"/>
                  </a:cubicBezTo>
                  <a:cubicBezTo>
                    <a:pt x="391" y="64"/>
                    <a:pt x="393" y="64"/>
                    <a:pt x="393" y="64"/>
                  </a:cubicBezTo>
                  <a:cubicBezTo>
                    <a:pt x="391" y="65"/>
                    <a:pt x="390" y="65"/>
                    <a:pt x="387" y="65"/>
                  </a:cubicBezTo>
                  <a:cubicBezTo>
                    <a:pt x="388" y="64"/>
                    <a:pt x="384" y="65"/>
                    <a:pt x="384" y="65"/>
                  </a:cubicBezTo>
                  <a:cubicBezTo>
                    <a:pt x="385" y="67"/>
                    <a:pt x="390" y="65"/>
                    <a:pt x="393" y="67"/>
                  </a:cubicBezTo>
                  <a:cubicBezTo>
                    <a:pt x="389" y="67"/>
                    <a:pt x="384" y="67"/>
                    <a:pt x="380" y="65"/>
                  </a:cubicBezTo>
                  <a:cubicBezTo>
                    <a:pt x="379" y="65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80" y="65"/>
                    <a:pt x="382" y="66"/>
                    <a:pt x="381" y="66"/>
                  </a:cubicBezTo>
                  <a:cubicBezTo>
                    <a:pt x="379" y="66"/>
                    <a:pt x="376" y="66"/>
                    <a:pt x="375" y="66"/>
                  </a:cubicBezTo>
                  <a:cubicBezTo>
                    <a:pt x="375" y="65"/>
                    <a:pt x="377" y="65"/>
                    <a:pt x="377" y="65"/>
                  </a:cubicBezTo>
                  <a:cubicBezTo>
                    <a:pt x="376" y="65"/>
                    <a:pt x="376" y="64"/>
                    <a:pt x="375" y="64"/>
                  </a:cubicBezTo>
                  <a:cubicBezTo>
                    <a:pt x="375" y="65"/>
                    <a:pt x="373" y="66"/>
                    <a:pt x="371" y="66"/>
                  </a:cubicBezTo>
                  <a:cubicBezTo>
                    <a:pt x="375" y="65"/>
                    <a:pt x="364" y="66"/>
                    <a:pt x="367" y="64"/>
                  </a:cubicBezTo>
                  <a:cubicBezTo>
                    <a:pt x="365" y="65"/>
                    <a:pt x="365" y="65"/>
                    <a:pt x="362" y="65"/>
                  </a:cubicBezTo>
                  <a:cubicBezTo>
                    <a:pt x="363" y="64"/>
                    <a:pt x="361" y="65"/>
                    <a:pt x="360" y="65"/>
                  </a:cubicBezTo>
                  <a:cubicBezTo>
                    <a:pt x="363" y="64"/>
                    <a:pt x="368" y="63"/>
                    <a:pt x="372" y="63"/>
                  </a:cubicBezTo>
                  <a:cubicBezTo>
                    <a:pt x="376" y="62"/>
                    <a:pt x="379" y="62"/>
                    <a:pt x="381" y="63"/>
                  </a:cubicBezTo>
                  <a:cubicBezTo>
                    <a:pt x="385" y="62"/>
                    <a:pt x="387" y="62"/>
                    <a:pt x="390" y="62"/>
                  </a:cubicBezTo>
                  <a:cubicBezTo>
                    <a:pt x="389" y="62"/>
                    <a:pt x="390" y="61"/>
                    <a:pt x="390" y="61"/>
                  </a:cubicBezTo>
                  <a:cubicBezTo>
                    <a:pt x="388" y="61"/>
                    <a:pt x="388" y="60"/>
                    <a:pt x="386" y="60"/>
                  </a:cubicBezTo>
                  <a:cubicBezTo>
                    <a:pt x="387" y="61"/>
                    <a:pt x="387" y="61"/>
                    <a:pt x="387" y="62"/>
                  </a:cubicBezTo>
                  <a:cubicBezTo>
                    <a:pt x="385" y="62"/>
                    <a:pt x="383" y="63"/>
                    <a:pt x="382" y="62"/>
                  </a:cubicBezTo>
                  <a:cubicBezTo>
                    <a:pt x="382" y="62"/>
                    <a:pt x="384" y="61"/>
                    <a:pt x="386" y="61"/>
                  </a:cubicBezTo>
                  <a:cubicBezTo>
                    <a:pt x="385" y="60"/>
                    <a:pt x="381" y="59"/>
                    <a:pt x="378" y="60"/>
                  </a:cubicBezTo>
                  <a:cubicBezTo>
                    <a:pt x="380" y="60"/>
                    <a:pt x="381" y="60"/>
                    <a:pt x="381" y="61"/>
                  </a:cubicBezTo>
                  <a:cubicBezTo>
                    <a:pt x="372" y="61"/>
                    <a:pt x="361" y="64"/>
                    <a:pt x="360" y="61"/>
                  </a:cubicBezTo>
                  <a:cubicBezTo>
                    <a:pt x="359" y="62"/>
                    <a:pt x="356" y="60"/>
                    <a:pt x="355" y="62"/>
                  </a:cubicBezTo>
                  <a:cubicBezTo>
                    <a:pt x="356" y="62"/>
                    <a:pt x="357" y="61"/>
                    <a:pt x="357" y="62"/>
                  </a:cubicBezTo>
                  <a:cubicBezTo>
                    <a:pt x="354" y="63"/>
                    <a:pt x="358" y="62"/>
                    <a:pt x="358" y="63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4" y="65"/>
                    <a:pt x="357" y="64"/>
                    <a:pt x="358" y="65"/>
                  </a:cubicBezTo>
                  <a:cubicBezTo>
                    <a:pt x="355" y="65"/>
                    <a:pt x="351" y="64"/>
                    <a:pt x="348" y="64"/>
                  </a:cubicBezTo>
                  <a:cubicBezTo>
                    <a:pt x="346" y="64"/>
                    <a:pt x="343" y="65"/>
                    <a:pt x="343" y="66"/>
                  </a:cubicBezTo>
                  <a:cubicBezTo>
                    <a:pt x="342" y="67"/>
                    <a:pt x="342" y="67"/>
                    <a:pt x="342" y="67"/>
                  </a:cubicBezTo>
                  <a:cubicBezTo>
                    <a:pt x="341" y="66"/>
                    <a:pt x="344" y="65"/>
                    <a:pt x="341" y="65"/>
                  </a:cubicBezTo>
                  <a:cubicBezTo>
                    <a:pt x="341" y="66"/>
                    <a:pt x="341" y="66"/>
                    <a:pt x="339" y="67"/>
                  </a:cubicBezTo>
                  <a:cubicBezTo>
                    <a:pt x="339" y="66"/>
                    <a:pt x="336" y="68"/>
                    <a:pt x="334" y="67"/>
                  </a:cubicBezTo>
                  <a:cubicBezTo>
                    <a:pt x="336" y="65"/>
                    <a:pt x="342" y="64"/>
                    <a:pt x="347" y="63"/>
                  </a:cubicBezTo>
                  <a:cubicBezTo>
                    <a:pt x="347" y="63"/>
                    <a:pt x="347" y="63"/>
                    <a:pt x="348" y="63"/>
                  </a:cubicBezTo>
                  <a:cubicBezTo>
                    <a:pt x="349" y="61"/>
                    <a:pt x="345" y="62"/>
                    <a:pt x="346" y="61"/>
                  </a:cubicBezTo>
                  <a:cubicBezTo>
                    <a:pt x="348" y="61"/>
                    <a:pt x="347" y="61"/>
                    <a:pt x="349" y="60"/>
                  </a:cubicBezTo>
                  <a:cubicBezTo>
                    <a:pt x="350" y="61"/>
                    <a:pt x="352" y="61"/>
                    <a:pt x="355" y="60"/>
                  </a:cubicBezTo>
                  <a:cubicBezTo>
                    <a:pt x="354" y="59"/>
                    <a:pt x="352" y="61"/>
                    <a:pt x="351" y="60"/>
                  </a:cubicBezTo>
                  <a:cubicBezTo>
                    <a:pt x="354" y="59"/>
                    <a:pt x="357" y="59"/>
                    <a:pt x="359" y="58"/>
                  </a:cubicBezTo>
                  <a:cubicBezTo>
                    <a:pt x="360" y="58"/>
                    <a:pt x="362" y="58"/>
                    <a:pt x="363" y="58"/>
                  </a:cubicBezTo>
                  <a:cubicBezTo>
                    <a:pt x="364" y="58"/>
                    <a:pt x="366" y="58"/>
                    <a:pt x="368" y="57"/>
                  </a:cubicBezTo>
                  <a:cubicBezTo>
                    <a:pt x="368" y="56"/>
                    <a:pt x="371" y="56"/>
                    <a:pt x="371" y="55"/>
                  </a:cubicBezTo>
                  <a:cubicBezTo>
                    <a:pt x="372" y="56"/>
                    <a:pt x="374" y="56"/>
                    <a:pt x="371" y="57"/>
                  </a:cubicBezTo>
                  <a:cubicBezTo>
                    <a:pt x="374" y="57"/>
                    <a:pt x="376" y="56"/>
                    <a:pt x="374" y="56"/>
                  </a:cubicBezTo>
                  <a:cubicBezTo>
                    <a:pt x="373" y="56"/>
                    <a:pt x="376" y="55"/>
                    <a:pt x="372" y="55"/>
                  </a:cubicBezTo>
                  <a:cubicBezTo>
                    <a:pt x="373" y="54"/>
                    <a:pt x="374" y="54"/>
                    <a:pt x="376" y="54"/>
                  </a:cubicBezTo>
                  <a:cubicBezTo>
                    <a:pt x="378" y="54"/>
                    <a:pt x="376" y="54"/>
                    <a:pt x="376" y="55"/>
                  </a:cubicBezTo>
                  <a:cubicBezTo>
                    <a:pt x="379" y="55"/>
                    <a:pt x="379" y="55"/>
                    <a:pt x="381" y="55"/>
                  </a:cubicBezTo>
                  <a:cubicBezTo>
                    <a:pt x="383" y="54"/>
                    <a:pt x="380" y="54"/>
                    <a:pt x="382" y="53"/>
                  </a:cubicBezTo>
                  <a:cubicBezTo>
                    <a:pt x="383" y="54"/>
                    <a:pt x="385" y="54"/>
                    <a:pt x="387" y="54"/>
                  </a:cubicBezTo>
                  <a:cubicBezTo>
                    <a:pt x="389" y="53"/>
                    <a:pt x="391" y="53"/>
                    <a:pt x="394" y="53"/>
                  </a:cubicBezTo>
                  <a:cubicBezTo>
                    <a:pt x="396" y="53"/>
                    <a:pt x="399" y="53"/>
                    <a:pt x="401" y="53"/>
                  </a:cubicBezTo>
                  <a:cubicBezTo>
                    <a:pt x="401" y="53"/>
                    <a:pt x="403" y="55"/>
                    <a:pt x="404" y="54"/>
                  </a:cubicBezTo>
                  <a:cubicBezTo>
                    <a:pt x="402" y="53"/>
                    <a:pt x="402" y="53"/>
                    <a:pt x="401" y="52"/>
                  </a:cubicBezTo>
                  <a:cubicBezTo>
                    <a:pt x="404" y="53"/>
                    <a:pt x="404" y="53"/>
                    <a:pt x="407" y="52"/>
                  </a:cubicBezTo>
                  <a:cubicBezTo>
                    <a:pt x="407" y="54"/>
                    <a:pt x="411" y="52"/>
                    <a:pt x="412" y="53"/>
                  </a:cubicBezTo>
                  <a:cubicBezTo>
                    <a:pt x="413" y="53"/>
                    <a:pt x="411" y="52"/>
                    <a:pt x="413" y="52"/>
                  </a:cubicBezTo>
                  <a:cubicBezTo>
                    <a:pt x="414" y="52"/>
                    <a:pt x="414" y="52"/>
                    <a:pt x="414" y="52"/>
                  </a:cubicBezTo>
                  <a:cubicBezTo>
                    <a:pt x="414" y="53"/>
                    <a:pt x="413" y="53"/>
                    <a:pt x="413" y="54"/>
                  </a:cubicBezTo>
                  <a:cubicBezTo>
                    <a:pt x="416" y="55"/>
                    <a:pt x="413" y="53"/>
                    <a:pt x="416" y="54"/>
                  </a:cubicBezTo>
                  <a:cubicBezTo>
                    <a:pt x="416" y="53"/>
                    <a:pt x="415" y="53"/>
                    <a:pt x="415" y="52"/>
                  </a:cubicBezTo>
                  <a:cubicBezTo>
                    <a:pt x="418" y="52"/>
                    <a:pt x="422" y="51"/>
                    <a:pt x="425" y="53"/>
                  </a:cubicBezTo>
                  <a:cubicBezTo>
                    <a:pt x="426" y="52"/>
                    <a:pt x="428" y="52"/>
                    <a:pt x="429" y="52"/>
                  </a:cubicBezTo>
                  <a:cubicBezTo>
                    <a:pt x="430" y="53"/>
                    <a:pt x="429" y="54"/>
                    <a:pt x="431" y="54"/>
                  </a:cubicBezTo>
                  <a:cubicBezTo>
                    <a:pt x="431" y="53"/>
                    <a:pt x="432" y="53"/>
                    <a:pt x="432" y="52"/>
                  </a:cubicBezTo>
                  <a:cubicBezTo>
                    <a:pt x="431" y="52"/>
                    <a:pt x="430" y="52"/>
                    <a:pt x="431" y="52"/>
                  </a:cubicBezTo>
                  <a:cubicBezTo>
                    <a:pt x="433" y="50"/>
                    <a:pt x="440" y="52"/>
                    <a:pt x="444" y="52"/>
                  </a:cubicBezTo>
                  <a:cubicBezTo>
                    <a:pt x="445" y="53"/>
                    <a:pt x="451" y="52"/>
                    <a:pt x="448" y="54"/>
                  </a:cubicBezTo>
                  <a:cubicBezTo>
                    <a:pt x="450" y="54"/>
                    <a:pt x="453" y="54"/>
                    <a:pt x="452" y="55"/>
                  </a:cubicBezTo>
                  <a:cubicBezTo>
                    <a:pt x="451" y="55"/>
                    <a:pt x="450" y="54"/>
                    <a:pt x="448" y="54"/>
                  </a:cubicBezTo>
                  <a:cubicBezTo>
                    <a:pt x="448" y="55"/>
                    <a:pt x="446" y="55"/>
                    <a:pt x="446" y="55"/>
                  </a:cubicBezTo>
                  <a:cubicBezTo>
                    <a:pt x="449" y="56"/>
                    <a:pt x="445" y="56"/>
                    <a:pt x="448" y="56"/>
                  </a:cubicBezTo>
                  <a:cubicBezTo>
                    <a:pt x="450" y="57"/>
                    <a:pt x="446" y="55"/>
                    <a:pt x="449" y="55"/>
                  </a:cubicBezTo>
                  <a:cubicBezTo>
                    <a:pt x="450" y="55"/>
                    <a:pt x="451" y="55"/>
                    <a:pt x="452" y="56"/>
                  </a:cubicBezTo>
                  <a:cubicBezTo>
                    <a:pt x="450" y="56"/>
                    <a:pt x="451" y="56"/>
                    <a:pt x="450" y="57"/>
                  </a:cubicBezTo>
                  <a:cubicBezTo>
                    <a:pt x="451" y="57"/>
                    <a:pt x="455" y="58"/>
                    <a:pt x="456" y="58"/>
                  </a:cubicBezTo>
                  <a:cubicBezTo>
                    <a:pt x="455" y="57"/>
                    <a:pt x="452" y="57"/>
                    <a:pt x="452" y="57"/>
                  </a:cubicBezTo>
                  <a:cubicBezTo>
                    <a:pt x="452" y="56"/>
                    <a:pt x="454" y="54"/>
                    <a:pt x="453" y="56"/>
                  </a:cubicBezTo>
                  <a:cubicBezTo>
                    <a:pt x="456" y="56"/>
                    <a:pt x="454" y="54"/>
                    <a:pt x="457" y="55"/>
                  </a:cubicBezTo>
                  <a:cubicBezTo>
                    <a:pt x="457" y="56"/>
                    <a:pt x="456" y="56"/>
                    <a:pt x="457" y="56"/>
                  </a:cubicBezTo>
                  <a:cubicBezTo>
                    <a:pt x="460" y="57"/>
                    <a:pt x="457" y="55"/>
                    <a:pt x="459" y="55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4" y="57"/>
                    <a:pt x="470" y="59"/>
                    <a:pt x="466" y="57"/>
                  </a:cubicBezTo>
                  <a:cubicBezTo>
                    <a:pt x="468" y="57"/>
                    <a:pt x="469" y="57"/>
                    <a:pt x="470" y="58"/>
                  </a:cubicBezTo>
                  <a:cubicBezTo>
                    <a:pt x="468" y="58"/>
                    <a:pt x="469" y="58"/>
                    <a:pt x="469" y="59"/>
                  </a:cubicBezTo>
                  <a:cubicBezTo>
                    <a:pt x="473" y="59"/>
                    <a:pt x="475" y="61"/>
                    <a:pt x="478" y="62"/>
                  </a:cubicBezTo>
                  <a:cubicBezTo>
                    <a:pt x="479" y="61"/>
                    <a:pt x="477" y="60"/>
                    <a:pt x="478" y="60"/>
                  </a:cubicBezTo>
                  <a:cubicBezTo>
                    <a:pt x="479" y="61"/>
                    <a:pt x="480" y="60"/>
                    <a:pt x="481" y="61"/>
                  </a:cubicBezTo>
                  <a:cubicBezTo>
                    <a:pt x="481" y="61"/>
                    <a:pt x="481" y="62"/>
                    <a:pt x="482" y="62"/>
                  </a:cubicBezTo>
                  <a:cubicBezTo>
                    <a:pt x="483" y="63"/>
                    <a:pt x="485" y="63"/>
                    <a:pt x="486" y="63"/>
                  </a:cubicBezTo>
                  <a:cubicBezTo>
                    <a:pt x="488" y="64"/>
                    <a:pt x="489" y="64"/>
                    <a:pt x="489" y="65"/>
                  </a:cubicBezTo>
                  <a:cubicBezTo>
                    <a:pt x="488" y="65"/>
                    <a:pt x="485" y="63"/>
                    <a:pt x="485" y="64"/>
                  </a:cubicBezTo>
                  <a:cubicBezTo>
                    <a:pt x="488" y="66"/>
                    <a:pt x="490" y="65"/>
                    <a:pt x="492" y="66"/>
                  </a:cubicBezTo>
                  <a:cubicBezTo>
                    <a:pt x="492" y="65"/>
                    <a:pt x="492" y="65"/>
                    <a:pt x="492" y="65"/>
                  </a:cubicBezTo>
                  <a:cubicBezTo>
                    <a:pt x="495" y="66"/>
                    <a:pt x="498" y="65"/>
                    <a:pt x="498" y="67"/>
                  </a:cubicBezTo>
                  <a:cubicBezTo>
                    <a:pt x="495" y="66"/>
                    <a:pt x="492" y="67"/>
                    <a:pt x="493" y="68"/>
                  </a:cubicBezTo>
                  <a:cubicBezTo>
                    <a:pt x="495" y="69"/>
                    <a:pt x="498" y="69"/>
                    <a:pt x="499" y="70"/>
                  </a:cubicBezTo>
                  <a:cubicBezTo>
                    <a:pt x="501" y="70"/>
                    <a:pt x="498" y="69"/>
                    <a:pt x="500" y="69"/>
                  </a:cubicBezTo>
                  <a:cubicBezTo>
                    <a:pt x="502" y="70"/>
                    <a:pt x="508" y="71"/>
                    <a:pt x="511" y="72"/>
                  </a:cubicBezTo>
                  <a:cubicBezTo>
                    <a:pt x="511" y="72"/>
                    <a:pt x="508" y="71"/>
                    <a:pt x="508" y="70"/>
                  </a:cubicBezTo>
                  <a:cubicBezTo>
                    <a:pt x="511" y="70"/>
                    <a:pt x="513" y="72"/>
                    <a:pt x="516" y="73"/>
                  </a:cubicBezTo>
                  <a:cubicBezTo>
                    <a:pt x="518" y="74"/>
                    <a:pt x="520" y="75"/>
                    <a:pt x="522" y="76"/>
                  </a:cubicBezTo>
                  <a:cubicBezTo>
                    <a:pt x="521" y="75"/>
                    <a:pt x="519" y="74"/>
                    <a:pt x="518" y="73"/>
                  </a:cubicBezTo>
                  <a:cubicBezTo>
                    <a:pt x="522" y="74"/>
                    <a:pt x="524" y="76"/>
                    <a:pt x="529" y="78"/>
                  </a:cubicBezTo>
                  <a:cubicBezTo>
                    <a:pt x="528" y="78"/>
                    <a:pt x="528" y="79"/>
                    <a:pt x="527" y="79"/>
                  </a:cubicBezTo>
                  <a:cubicBezTo>
                    <a:pt x="530" y="81"/>
                    <a:pt x="531" y="80"/>
                    <a:pt x="532" y="80"/>
                  </a:cubicBezTo>
                  <a:cubicBezTo>
                    <a:pt x="531" y="79"/>
                    <a:pt x="530" y="79"/>
                    <a:pt x="529" y="78"/>
                  </a:cubicBezTo>
                  <a:cubicBezTo>
                    <a:pt x="530" y="79"/>
                    <a:pt x="530" y="78"/>
                    <a:pt x="531" y="78"/>
                  </a:cubicBezTo>
                  <a:cubicBezTo>
                    <a:pt x="533" y="79"/>
                    <a:pt x="536" y="83"/>
                    <a:pt x="537" y="84"/>
                  </a:cubicBezTo>
                  <a:cubicBezTo>
                    <a:pt x="538" y="82"/>
                    <a:pt x="535" y="81"/>
                    <a:pt x="533" y="79"/>
                  </a:cubicBezTo>
                  <a:cubicBezTo>
                    <a:pt x="537" y="80"/>
                    <a:pt x="537" y="82"/>
                    <a:pt x="540" y="83"/>
                  </a:cubicBezTo>
                  <a:cubicBezTo>
                    <a:pt x="540" y="82"/>
                    <a:pt x="537" y="81"/>
                    <a:pt x="538" y="80"/>
                  </a:cubicBezTo>
                  <a:cubicBezTo>
                    <a:pt x="535" y="79"/>
                    <a:pt x="532" y="78"/>
                    <a:pt x="530" y="77"/>
                  </a:cubicBezTo>
                  <a:cubicBezTo>
                    <a:pt x="527" y="76"/>
                    <a:pt x="525" y="75"/>
                    <a:pt x="523" y="73"/>
                  </a:cubicBezTo>
                  <a:cubicBezTo>
                    <a:pt x="527" y="76"/>
                    <a:pt x="525" y="74"/>
                    <a:pt x="527" y="74"/>
                  </a:cubicBezTo>
                  <a:cubicBezTo>
                    <a:pt x="529" y="75"/>
                    <a:pt x="532" y="77"/>
                    <a:pt x="533" y="78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35" y="77"/>
                    <a:pt x="538" y="80"/>
                    <a:pt x="538" y="79"/>
                  </a:cubicBezTo>
                  <a:cubicBezTo>
                    <a:pt x="537" y="79"/>
                    <a:pt x="536" y="78"/>
                    <a:pt x="536" y="78"/>
                  </a:cubicBezTo>
                  <a:cubicBezTo>
                    <a:pt x="542" y="80"/>
                    <a:pt x="545" y="82"/>
                    <a:pt x="549" y="83"/>
                  </a:cubicBezTo>
                  <a:cubicBezTo>
                    <a:pt x="548" y="85"/>
                    <a:pt x="559" y="88"/>
                    <a:pt x="558" y="90"/>
                  </a:cubicBezTo>
                  <a:cubicBezTo>
                    <a:pt x="552" y="87"/>
                    <a:pt x="549" y="85"/>
                    <a:pt x="544" y="83"/>
                  </a:cubicBezTo>
                  <a:cubicBezTo>
                    <a:pt x="545" y="84"/>
                    <a:pt x="542" y="82"/>
                    <a:pt x="541" y="82"/>
                  </a:cubicBezTo>
                  <a:cubicBezTo>
                    <a:pt x="544" y="85"/>
                    <a:pt x="549" y="86"/>
                    <a:pt x="553" y="87"/>
                  </a:cubicBezTo>
                  <a:cubicBezTo>
                    <a:pt x="552" y="88"/>
                    <a:pt x="553" y="88"/>
                    <a:pt x="553" y="88"/>
                  </a:cubicBezTo>
                  <a:cubicBezTo>
                    <a:pt x="551" y="87"/>
                    <a:pt x="550" y="87"/>
                    <a:pt x="548" y="86"/>
                  </a:cubicBezTo>
                  <a:cubicBezTo>
                    <a:pt x="548" y="87"/>
                    <a:pt x="547" y="88"/>
                    <a:pt x="549" y="88"/>
                  </a:cubicBezTo>
                  <a:cubicBezTo>
                    <a:pt x="549" y="88"/>
                    <a:pt x="549" y="87"/>
                    <a:pt x="549" y="87"/>
                  </a:cubicBezTo>
                  <a:cubicBezTo>
                    <a:pt x="551" y="88"/>
                    <a:pt x="552" y="89"/>
                    <a:pt x="554" y="90"/>
                  </a:cubicBezTo>
                  <a:cubicBezTo>
                    <a:pt x="555" y="92"/>
                    <a:pt x="553" y="91"/>
                    <a:pt x="552" y="93"/>
                  </a:cubicBezTo>
                  <a:cubicBezTo>
                    <a:pt x="551" y="93"/>
                    <a:pt x="551" y="92"/>
                    <a:pt x="550" y="92"/>
                  </a:cubicBezTo>
                  <a:cubicBezTo>
                    <a:pt x="550" y="94"/>
                    <a:pt x="546" y="92"/>
                    <a:pt x="543" y="92"/>
                  </a:cubicBezTo>
                  <a:cubicBezTo>
                    <a:pt x="545" y="94"/>
                    <a:pt x="546" y="92"/>
                    <a:pt x="549" y="94"/>
                  </a:cubicBezTo>
                  <a:cubicBezTo>
                    <a:pt x="549" y="95"/>
                    <a:pt x="548" y="94"/>
                    <a:pt x="549" y="95"/>
                  </a:cubicBezTo>
                  <a:cubicBezTo>
                    <a:pt x="549" y="94"/>
                    <a:pt x="552" y="97"/>
                    <a:pt x="552" y="95"/>
                  </a:cubicBezTo>
                  <a:cubicBezTo>
                    <a:pt x="550" y="94"/>
                    <a:pt x="549" y="94"/>
                    <a:pt x="549" y="93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3" y="94"/>
                    <a:pt x="552" y="95"/>
                    <a:pt x="553" y="95"/>
                  </a:cubicBezTo>
                  <a:cubicBezTo>
                    <a:pt x="554" y="95"/>
                    <a:pt x="554" y="95"/>
                    <a:pt x="554" y="95"/>
                  </a:cubicBezTo>
                  <a:cubicBezTo>
                    <a:pt x="555" y="94"/>
                    <a:pt x="552" y="94"/>
                    <a:pt x="553" y="93"/>
                  </a:cubicBezTo>
                  <a:cubicBezTo>
                    <a:pt x="554" y="93"/>
                    <a:pt x="555" y="92"/>
                    <a:pt x="556" y="92"/>
                  </a:cubicBezTo>
                  <a:cubicBezTo>
                    <a:pt x="557" y="91"/>
                    <a:pt x="558" y="91"/>
                    <a:pt x="560" y="93"/>
                  </a:cubicBezTo>
                  <a:cubicBezTo>
                    <a:pt x="561" y="96"/>
                    <a:pt x="564" y="96"/>
                    <a:pt x="568" y="98"/>
                  </a:cubicBezTo>
                  <a:cubicBezTo>
                    <a:pt x="567" y="99"/>
                    <a:pt x="567" y="99"/>
                    <a:pt x="567" y="99"/>
                  </a:cubicBezTo>
                  <a:cubicBezTo>
                    <a:pt x="568" y="99"/>
                    <a:pt x="573" y="104"/>
                    <a:pt x="573" y="103"/>
                  </a:cubicBezTo>
                  <a:cubicBezTo>
                    <a:pt x="574" y="102"/>
                    <a:pt x="572" y="102"/>
                    <a:pt x="570" y="101"/>
                  </a:cubicBezTo>
                  <a:cubicBezTo>
                    <a:pt x="571" y="100"/>
                    <a:pt x="569" y="99"/>
                    <a:pt x="569" y="98"/>
                  </a:cubicBezTo>
                  <a:cubicBezTo>
                    <a:pt x="575" y="101"/>
                    <a:pt x="575" y="102"/>
                    <a:pt x="575" y="104"/>
                  </a:cubicBezTo>
                  <a:cubicBezTo>
                    <a:pt x="578" y="106"/>
                    <a:pt x="580" y="108"/>
                    <a:pt x="582" y="109"/>
                  </a:cubicBezTo>
                  <a:cubicBezTo>
                    <a:pt x="584" y="111"/>
                    <a:pt x="587" y="113"/>
                    <a:pt x="591" y="116"/>
                  </a:cubicBezTo>
                  <a:cubicBezTo>
                    <a:pt x="592" y="116"/>
                    <a:pt x="590" y="114"/>
                    <a:pt x="591" y="115"/>
                  </a:cubicBezTo>
                  <a:cubicBezTo>
                    <a:pt x="593" y="117"/>
                    <a:pt x="594" y="117"/>
                    <a:pt x="596" y="119"/>
                  </a:cubicBezTo>
                  <a:cubicBezTo>
                    <a:pt x="596" y="119"/>
                    <a:pt x="595" y="119"/>
                    <a:pt x="596" y="120"/>
                  </a:cubicBezTo>
                  <a:cubicBezTo>
                    <a:pt x="599" y="121"/>
                    <a:pt x="599" y="123"/>
                    <a:pt x="600" y="123"/>
                  </a:cubicBezTo>
                  <a:cubicBezTo>
                    <a:pt x="602" y="124"/>
                    <a:pt x="601" y="125"/>
                    <a:pt x="602" y="126"/>
                  </a:cubicBezTo>
                  <a:cubicBezTo>
                    <a:pt x="602" y="126"/>
                    <a:pt x="603" y="125"/>
                    <a:pt x="604" y="125"/>
                  </a:cubicBezTo>
                  <a:cubicBezTo>
                    <a:pt x="601" y="123"/>
                    <a:pt x="599" y="120"/>
                    <a:pt x="600" y="120"/>
                  </a:cubicBezTo>
                  <a:cubicBezTo>
                    <a:pt x="599" y="119"/>
                    <a:pt x="595" y="117"/>
                    <a:pt x="594" y="116"/>
                  </a:cubicBezTo>
                  <a:cubicBezTo>
                    <a:pt x="597" y="116"/>
                    <a:pt x="610" y="127"/>
                    <a:pt x="604" y="125"/>
                  </a:cubicBezTo>
                  <a:cubicBezTo>
                    <a:pt x="605" y="126"/>
                    <a:pt x="606" y="127"/>
                    <a:pt x="606" y="128"/>
                  </a:cubicBezTo>
                  <a:cubicBezTo>
                    <a:pt x="607" y="128"/>
                    <a:pt x="607" y="127"/>
                    <a:pt x="608" y="127"/>
                  </a:cubicBezTo>
                  <a:cubicBezTo>
                    <a:pt x="606" y="126"/>
                    <a:pt x="606" y="125"/>
                    <a:pt x="606" y="124"/>
                  </a:cubicBezTo>
                  <a:cubicBezTo>
                    <a:pt x="604" y="122"/>
                    <a:pt x="604" y="123"/>
                    <a:pt x="602" y="122"/>
                  </a:cubicBezTo>
                  <a:cubicBezTo>
                    <a:pt x="603" y="121"/>
                    <a:pt x="603" y="121"/>
                    <a:pt x="603" y="121"/>
                  </a:cubicBezTo>
                  <a:cubicBezTo>
                    <a:pt x="605" y="122"/>
                    <a:pt x="605" y="123"/>
                    <a:pt x="606" y="123"/>
                  </a:cubicBezTo>
                  <a:cubicBezTo>
                    <a:pt x="604" y="120"/>
                    <a:pt x="601" y="121"/>
                    <a:pt x="598" y="117"/>
                  </a:cubicBezTo>
                  <a:cubicBezTo>
                    <a:pt x="601" y="119"/>
                    <a:pt x="599" y="116"/>
                    <a:pt x="600" y="117"/>
                  </a:cubicBezTo>
                  <a:cubicBezTo>
                    <a:pt x="597" y="114"/>
                    <a:pt x="590" y="106"/>
                    <a:pt x="597" y="111"/>
                  </a:cubicBezTo>
                  <a:cubicBezTo>
                    <a:pt x="598" y="111"/>
                    <a:pt x="597" y="110"/>
                    <a:pt x="596" y="108"/>
                  </a:cubicBezTo>
                  <a:cubicBezTo>
                    <a:pt x="596" y="109"/>
                    <a:pt x="595" y="109"/>
                    <a:pt x="593" y="108"/>
                  </a:cubicBezTo>
                  <a:cubicBezTo>
                    <a:pt x="593" y="108"/>
                    <a:pt x="593" y="110"/>
                    <a:pt x="592" y="109"/>
                  </a:cubicBezTo>
                  <a:cubicBezTo>
                    <a:pt x="590" y="108"/>
                    <a:pt x="589" y="106"/>
                    <a:pt x="587" y="106"/>
                  </a:cubicBezTo>
                  <a:cubicBezTo>
                    <a:pt x="585" y="104"/>
                    <a:pt x="582" y="102"/>
                    <a:pt x="579" y="100"/>
                  </a:cubicBezTo>
                  <a:cubicBezTo>
                    <a:pt x="577" y="98"/>
                    <a:pt x="574" y="96"/>
                    <a:pt x="571" y="94"/>
                  </a:cubicBezTo>
                  <a:cubicBezTo>
                    <a:pt x="565" y="91"/>
                    <a:pt x="559" y="87"/>
                    <a:pt x="554" y="84"/>
                  </a:cubicBezTo>
                  <a:cubicBezTo>
                    <a:pt x="556" y="85"/>
                    <a:pt x="556" y="85"/>
                    <a:pt x="559" y="87"/>
                  </a:cubicBezTo>
                  <a:cubicBezTo>
                    <a:pt x="559" y="85"/>
                    <a:pt x="562" y="88"/>
                    <a:pt x="563" y="88"/>
                  </a:cubicBezTo>
                  <a:cubicBezTo>
                    <a:pt x="561" y="87"/>
                    <a:pt x="565" y="89"/>
                    <a:pt x="563" y="87"/>
                  </a:cubicBezTo>
                  <a:cubicBezTo>
                    <a:pt x="568" y="90"/>
                    <a:pt x="572" y="93"/>
                    <a:pt x="576" y="94"/>
                  </a:cubicBezTo>
                  <a:cubicBezTo>
                    <a:pt x="571" y="91"/>
                    <a:pt x="579" y="93"/>
                    <a:pt x="575" y="91"/>
                  </a:cubicBezTo>
                  <a:cubicBezTo>
                    <a:pt x="572" y="91"/>
                    <a:pt x="568" y="89"/>
                    <a:pt x="565" y="86"/>
                  </a:cubicBezTo>
                  <a:cubicBezTo>
                    <a:pt x="565" y="86"/>
                    <a:pt x="565" y="86"/>
                    <a:pt x="564" y="86"/>
                  </a:cubicBezTo>
                  <a:cubicBezTo>
                    <a:pt x="562" y="84"/>
                    <a:pt x="567" y="87"/>
                    <a:pt x="568" y="87"/>
                  </a:cubicBezTo>
                  <a:cubicBezTo>
                    <a:pt x="566" y="85"/>
                    <a:pt x="564" y="83"/>
                    <a:pt x="561" y="82"/>
                  </a:cubicBezTo>
                  <a:cubicBezTo>
                    <a:pt x="562" y="82"/>
                    <a:pt x="563" y="81"/>
                    <a:pt x="564" y="82"/>
                  </a:cubicBezTo>
                  <a:cubicBezTo>
                    <a:pt x="567" y="84"/>
                    <a:pt x="566" y="84"/>
                    <a:pt x="569" y="85"/>
                  </a:cubicBezTo>
                  <a:cubicBezTo>
                    <a:pt x="569" y="86"/>
                    <a:pt x="568" y="86"/>
                    <a:pt x="568" y="86"/>
                  </a:cubicBezTo>
                  <a:cubicBezTo>
                    <a:pt x="570" y="87"/>
                    <a:pt x="570" y="86"/>
                    <a:pt x="572" y="87"/>
                  </a:cubicBezTo>
                  <a:cubicBezTo>
                    <a:pt x="571" y="89"/>
                    <a:pt x="571" y="89"/>
                    <a:pt x="571" y="89"/>
                  </a:cubicBezTo>
                  <a:cubicBezTo>
                    <a:pt x="574" y="89"/>
                    <a:pt x="577" y="90"/>
                    <a:pt x="580" y="91"/>
                  </a:cubicBezTo>
                  <a:cubicBezTo>
                    <a:pt x="576" y="88"/>
                    <a:pt x="572" y="83"/>
                    <a:pt x="568" y="82"/>
                  </a:cubicBezTo>
                  <a:cubicBezTo>
                    <a:pt x="568" y="82"/>
                    <a:pt x="567" y="79"/>
                    <a:pt x="569" y="80"/>
                  </a:cubicBezTo>
                  <a:cubicBezTo>
                    <a:pt x="571" y="82"/>
                    <a:pt x="571" y="82"/>
                    <a:pt x="574" y="83"/>
                  </a:cubicBezTo>
                  <a:cubicBezTo>
                    <a:pt x="574" y="84"/>
                    <a:pt x="573" y="83"/>
                    <a:pt x="573" y="84"/>
                  </a:cubicBezTo>
                  <a:cubicBezTo>
                    <a:pt x="579" y="87"/>
                    <a:pt x="575" y="87"/>
                    <a:pt x="580" y="91"/>
                  </a:cubicBezTo>
                  <a:cubicBezTo>
                    <a:pt x="582" y="91"/>
                    <a:pt x="582" y="90"/>
                    <a:pt x="584" y="91"/>
                  </a:cubicBezTo>
                  <a:cubicBezTo>
                    <a:pt x="583" y="90"/>
                    <a:pt x="585" y="90"/>
                    <a:pt x="585" y="90"/>
                  </a:cubicBezTo>
                  <a:cubicBezTo>
                    <a:pt x="586" y="92"/>
                    <a:pt x="587" y="93"/>
                    <a:pt x="587" y="91"/>
                  </a:cubicBezTo>
                  <a:cubicBezTo>
                    <a:pt x="588" y="92"/>
                    <a:pt x="590" y="93"/>
                    <a:pt x="591" y="94"/>
                  </a:cubicBezTo>
                  <a:cubicBezTo>
                    <a:pt x="593" y="96"/>
                    <a:pt x="595" y="97"/>
                    <a:pt x="595" y="98"/>
                  </a:cubicBezTo>
                  <a:cubicBezTo>
                    <a:pt x="595" y="99"/>
                    <a:pt x="594" y="98"/>
                    <a:pt x="594" y="99"/>
                  </a:cubicBezTo>
                  <a:cubicBezTo>
                    <a:pt x="590" y="98"/>
                    <a:pt x="584" y="93"/>
                    <a:pt x="580" y="91"/>
                  </a:cubicBezTo>
                  <a:cubicBezTo>
                    <a:pt x="580" y="91"/>
                    <a:pt x="580" y="92"/>
                    <a:pt x="581" y="93"/>
                  </a:cubicBezTo>
                  <a:cubicBezTo>
                    <a:pt x="581" y="92"/>
                    <a:pt x="582" y="92"/>
                    <a:pt x="583" y="93"/>
                  </a:cubicBezTo>
                  <a:cubicBezTo>
                    <a:pt x="584" y="94"/>
                    <a:pt x="583" y="94"/>
                    <a:pt x="583" y="95"/>
                  </a:cubicBezTo>
                  <a:cubicBezTo>
                    <a:pt x="584" y="96"/>
                    <a:pt x="586" y="96"/>
                    <a:pt x="586" y="97"/>
                  </a:cubicBezTo>
                  <a:cubicBezTo>
                    <a:pt x="583" y="96"/>
                    <a:pt x="583" y="96"/>
                    <a:pt x="583" y="96"/>
                  </a:cubicBezTo>
                  <a:cubicBezTo>
                    <a:pt x="582" y="97"/>
                    <a:pt x="587" y="100"/>
                    <a:pt x="589" y="101"/>
                  </a:cubicBezTo>
                  <a:cubicBezTo>
                    <a:pt x="588" y="100"/>
                    <a:pt x="587" y="100"/>
                    <a:pt x="587" y="99"/>
                  </a:cubicBezTo>
                  <a:cubicBezTo>
                    <a:pt x="588" y="100"/>
                    <a:pt x="588" y="99"/>
                    <a:pt x="589" y="100"/>
                  </a:cubicBezTo>
                  <a:cubicBezTo>
                    <a:pt x="591" y="102"/>
                    <a:pt x="589" y="101"/>
                    <a:pt x="590" y="103"/>
                  </a:cubicBezTo>
                  <a:cubicBezTo>
                    <a:pt x="592" y="103"/>
                    <a:pt x="591" y="104"/>
                    <a:pt x="591" y="104"/>
                  </a:cubicBezTo>
                  <a:cubicBezTo>
                    <a:pt x="592" y="104"/>
                    <a:pt x="593" y="104"/>
                    <a:pt x="594" y="105"/>
                  </a:cubicBezTo>
                  <a:cubicBezTo>
                    <a:pt x="594" y="105"/>
                    <a:pt x="593" y="106"/>
                    <a:pt x="594" y="106"/>
                  </a:cubicBezTo>
                  <a:cubicBezTo>
                    <a:pt x="601" y="108"/>
                    <a:pt x="603" y="115"/>
                    <a:pt x="610" y="118"/>
                  </a:cubicBezTo>
                  <a:cubicBezTo>
                    <a:pt x="610" y="119"/>
                    <a:pt x="612" y="120"/>
                    <a:pt x="613" y="122"/>
                  </a:cubicBezTo>
                  <a:cubicBezTo>
                    <a:pt x="613" y="121"/>
                    <a:pt x="612" y="119"/>
                    <a:pt x="612" y="118"/>
                  </a:cubicBezTo>
                  <a:cubicBezTo>
                    <a:pt x="610" y="116"/>
                    <a:pt x="604" y="112"/>
                    <a:pt x="603" y="109"/>
                  </a:cubicBezTo>
                  <a:cubicBezTo>
                    <a:pt x="605" y="110"/>
                    <a:pt x="607" y="112"/>
                    <a:pt x="608" y="113"/>
                  </a:cubicBezTo>
                  <a:cubicBezTo>
                    <a:pt x="608" y="113"/>
                    <a:pt x="608" y="112"/>
                    <a:pt x="609" y="113"/>
                  </a:cubicBezTo>
                  <a:cubicBezTo>
                    <a:pt x="611" y="114"/>
                    <a:pt x="612" y="116"/>
                    <a:pt x="614" y="117"/>
                  </a:cubicBezTo>
                  <a:cubicBezTo>
                    <a:pt x="616" y="119"/>
                    <a:pt x="618" y="120"/>
                    <a:pt x="620" y="122"/>
                  </a:cubicBezTo>
                  <a:cubicBezTo>
                    <a:pt x="623" y="125"/>
                    <a:pt x="627" y="128"/>
                    <a:pt x="629" y="131"/>
                  </a:cubicBezTo>
                  <a:cubicBezTo>
                    <a:pt x="628" y="130"/>
                    <a:pt x="629" y="129"/>
                    <a:pt x="629" y="128"/>
                  </a:cubicBezTo>
                  <a:cubicBezTo>
                    <a:pt x="626" y="127"/>
                    <a:pt x="623" y="125"/>
                    <a:pt x="622" y="122"/>
                  </a:cubicBezTo>
                  <a:cubicBezTo>
                    <a:pt x="620" y="121"/>
                    <a:pt x="617" y="119"/>
                    <a:pt x="615" y="117"/>
                  </a:cubicBezTo>
                  <a:cubicBezTo>
                    <a:pt x="612" y="114"/>
                    <a:pt x="610" y="112"/>
                    <a:pt x="608" y="111"/>
                  </a:cubicBezTo>
                  <a:cubicBezTo>
                    <a:pt x="608" y="109"/>
                    <a:pt x="603" y="105"/>
                    <a:pt x="605" y="104"/>
                  </a:cubicBezTo>
                  <a:cubicBezTo>
                    <a:pt x="603" y="103"/>
                    <a:pt x="599" y="101"/>
                    <a:pt x="599" y="100"/>
                  </a:cubicBezTo>
                  <a:cubicBezTo>
                    <a:pt x="601" y="101"/>
                    <a:pt x="601" y="100"/>
                    <a:pt x="603" y="101"/>
                  </a:cubicBezTo>
                  <a:cubicBezTo>
                    <a:pt x="601" y="100"/>
                    <a:pt x="600" y="99"/>
                    <a:pt x="598" y="97"/>
                  </a:cubicBezTo>
                  <a:cubicBezTo>
                    <a:pt x="598" y="96"/>
                    <a:pt x="600" y="97"/>
                    <a:pt x="598" y="95"/>
                  </a:cubicBezTo>
                  <a:cubicBezTo>
                    <a:pt x="593" y="92"/>
                    <a:pt x="586" y="88"/>
                    <a:pt x="582" y="83"/>
                  </a:cubicBezTo>
                  <a:cubicBezTo>
                    <a:pt x="583" y="82"/>
                    <a:pt x="588" y="86"/>
                    <a:pt x="590" y="87"/>
                  </a:cubicBezTo>
                  <a:cubicBezTo>
                    <a:pt x="588" y="85"/>
                    <a:pt x="593" y="89"/>
                    <a:pt x="593" y="88"/>
                  </a:cubicBezTo>
                  <a:cubicBezTo>
                    <a:pt x="591" y="87"/>
                    <a:pt x="592" y="85"/>
                    <a:pt x="594" y="86"/>
                  </a:cubicBezTo>
                  <a:cubicBezTo>
                    <a:pt x="595" y="87"/>
                    <a:pt x="596" y="88"/>
                    <a:pt x="595" y="89"/>
                  </a:cubicBezTo>
                  <a:cubicBezTo>
                    <a:pt x="597" y="90"/>
                    <a:pt x="598" y="91"/>
                    <a:pt x="599" y="91"/>
                  </a:cubicBezTo>
                  <a:cubicBezTo>
                    <a:pt x="595" y="88"/>
                    <a:pt x="599" y="89"/>
                    <a:pt x="597" y="88"/>
                  </a:cubicBezTo>
                  <a:cubicBezTo>
                    <a:pt x="597" y="88"/>
                    <a:pt x="596" y="88"/>
                    <a:pt x="595" y="87"/>
                  </a:cubicBezTo>
                  <a:cubicBezTo>
                    <a:pt x="596" y="86"/>
                    <a:pt x="592" y="85"/>
                    <a:pt x="590" y="85"/>
                  </a:cubicBezTo>
                  <a:cubicBezTo>
                    <a:pt x="589" y="82"/>
                    <a:pt x="581" y="80"/>
                    <a:pt x="578" y="76"/>
                  </a:cubicBezTo>
                  <a:cubicBezTo>
                    <a:pt x="580" y="77"/>
                    <a:pt x="582" y="77"/>
                    <a:pt x="584" y="79"/>
                  </a:cubicBezTo>
                  <a:cubicBezTo>
                    <a:pt x="585" y="78"/>
                    <a:pt x="587" y="79"/>
                    <a:pt x="590" y="80"/>
                  </a:cubicBezTo>
                  <a:cubicBezTo>
                    <a:pt x="591" y="82"/>
                    <a:pt x="589" y="81"/>
                    <a:pt x="589" y="81"/>
                  </a:cubicBezTo>
                  <a:cubicBezTo>
                    <a:pt x="591" y="82"/>
                    <a:pt x="594" y="82"/>
                    <a:pt x="595" y="85"/>
                  </a:cubicBezTo>
                  <a:cubicBezTo>
                    <a:pt x="594" y="84"/>
                    <a:pt x="590" y="83"/>
                    <a:pt x="592" y="84"/>
                  </a:cubicBezTo>
                  <a:cubicBezTo>
                    <a:pt x="594" y="84"/>
                    <a:pt x="596" y="85"/>
                    <a:pt x="598" y="86"/>
                  </a:cubicBezTo>
                  <a:cubicBezTo>
                    <a:pt x="600" y="86"/>
                    <a:pt x="602" y="87"/>
                    <a:pt x="603" y="88"/>
                  </a:cubicBezTo>
                  <a:cubicBezTo>
                    <a:pt x="604" y="88"/>
                    <a:pt x="604" y="87"/>
                    <a:pt x="603" y="87"/>
                  </a:cubicBezTo>
                  <a:cubicBezTo>
                    <a:pt x="606" y="89"/>
                    <a:pt x="609" y="90"/>
                    <a:pt x="612" y="92"/>
                  </a:cubicBezTo>
                  <a:cubicBezTo>
                    <a:pt x="615" y="94"/>
                    <a:pt x="617" y="96"/>
                    <a:pt x="618" y="97"/>
                  </a:cubicBezTo>
                  <a:cubicBezTo>
                    <a:pt x="620" y="99"/>
                    <a:pt x="624" y="102"/>
                    <a:pt x="625" y="102"/>
                  </a:cubicBezTo>
                  <a:cubicBezTo>
                    <a:pt x="623" y="101"/>
                    <a:pt x="624" y="99"/>
                    <a:pt x="622" y="98"/>
                  </a:cubicBezTo>
                  <a:cubicBezTo>
                    <a:pt x="624" y="100"/>
                    <a:pt x="626" y="100"/>
                    <a:pt x="628" y="101"/>
                  </a:cubicBezTo>
                  <a:cubicBezTo>
                    <a:pt x="628" y="102"/>
                    <a:pt x="632" y="105"/>
                    <a:pt x="633" y="106"/>
                  </a:cubicBezTo>
                  <a:cubicBezTo>
                    <a:pt x="633" y="107"/>
                    <a:pt x="630" y="103"/>
                    <a:pt x="630" y="105"/>
                  </a:cubicBezTo>
                  <a:cubicBezTo>
                    <a:pt x="633" y="108"/>
                    <a:pt x="637" y="112"/>
                    <a:pt x="641" y="116"/>
                  </a:cubicBezTo>
                  <a:cubicBezTo>
                    <a:pt x="645" y="120"/>
                    <a:pt x="649" y="124"/>
                    <a:pt x="652" y="128"/>
                  </a:cubicBezTo>
                  <a:cubicBezTo>
                    <a:pt x="650" y="127"/>
                    <a:pt x="647" y="122"/>
                    <a:pt x="646" y="123"/>
                  </a:cubicBezTo>
                  <a:cubicBezTo>
                    <a:pt x="646" y="124"/>
                    <a:pt x="648" y="125"/>
                    <a:pt x="649" y="127"/>
                  </a:cubicBezTo>
                  <a:cubicBezTo>
                    <a:pt x="650" y="128"/>
                    <a:pt x="651" y="130"/>
                    <a:pt x="653" y="132"/>
                  </a:cubicBezTo>
                  <a:cubicBezTo>
                    <a:pt x="652" y="133"/>
                    <a:pt x="651" y="132"/>
                    <a:pt x="649" y="130"/>
                  </a:cubicBezTo>
                  <a:cubicBezTo>
                    <a:pt x="650" y="128"/>
                    <a:pt x="642" y="122"/>
                    <a:pt x="646" y="122"/>
                  </a:cubicBezTo>
                  <a:cubicBezTo>
                    <a:pt x="643" y="120"/>
                    <a:pt x="639" y="117"/>
                    <a:pt x="638" y="114"/>
                  </a:cubicBezTo>
                  <a:cubicBezTo>
                    <a:pt x="637" y="113"/>
                    <a:pt x="637" y="115"/>
                    <a:pt x="635" y="113"/>
                  </a:cubicBezTo>
                  <a:cubicBezTo>
                    <a:pt x="635" y="112"/>
                    <a:pt x="636" y="113"/>
                    <a:pt x="637" y="113"/>
                  </a:cubicBezTo>
                  <a:cubicBezTo>
                    <a:pt x="635" y="112"/>
                    <a:pt x="631" y="109"/>
                    <a:pt x="628" y="106"/>
                  </a:cubicBezTo>
                  <a:cubicBezTo>
                    <a:pt x="624" y="103"/>
                    <a:pt x="620" y="100"/>
                    <a:pt x="617" y="99"/>
                  </a:cubicBezTo>
                  <a:cubicBezTo>
                    <a:pt x="617" y="98"/>
                    <a:pt x="617" y="97"/>
                    <a:pt x="617" y="97"/>
                  </a:cubicBezTo>
                  <a:cubicBezTo>
                    <a:pt x="616" y="97"/>
                    <a:pt x="614" y="96"/>
                    <a:pt x="613" y="96"/>
                  </a:cubicBezTo>
                  <a:cubicBezTo>
                    <a:pt x="616" y="97"/>
                    <a:pt x="615" y="98"/>
                    <a:pt x="616" y="99"/>
                  </a:cubicBezTo>
                  <a:cubicBezTo>
                    <a:pt x="616" y="99"/>
                    <a:pt x="620" y="101"/>
                    <a:pt x="620" y="102"/>
                  </a:cubicBezTo>
                  <a:cubicBezTo>
                    <a:pt x="620" y="103"/>
                    <a:pt x="618" y="101"/>
                    <a:pt x="618" y="101"/>
                  </a:cubicBezTo>
                  <a:cubicBezTo>
                    <a:pt x="618" y="102"/>
                    <a:pt x="619" y="102"/>
                    <a:pt x="619" y="102"/>
                  </a:cubicBezTo>
                  <a:cubicBezTo>
                    <a:pt x="618" y="102"/>
                    <a:pt x="617" y="101"/>
                    <a:pt x="617" y="102"/>
                  </a:cubicBezTo>
                  <a:cubicBezTo>
                    <a:pt x="620" y="104"/>
                    <a:pt x="625" y="105"/>
                    <a:pt x="625" y="108"/>
                  </a:cubicBezTo>
                  <a:cubicBezTo>
                    <a:pt x="623" y="106"/>
                    <a:pt x="624" y="108"/>
                    <a:pt x="622" y="107"/>
                  </a:cubicBezTo>
                  <a:cubicBezTo>
                    <a:pt x="620" y="104"/>
                    <a:pt x="615" y="101"/>
                    <a:pt x="613" y="101"/>
                  </a:cubicBezTo>
                  <a:cubicBezTo>
                    <a:pt x="618" y="103"/>
                    <a:pt x="616" y="105"/>
                    <a:pt x="618" y="107"/>
                  </a:cubicBezTo>
                  <a:cubicBezTo>
                    <a:pt x="615" y="105"/>
                    <a:pt x="617" y="105"/>
                    <a:pt x="615" y="104"/>
                  </a:cubicBezTo>
                  <a:cubicBezTo>
                    <a:pt x="614" y="105"/>
                    <a:pt x="615" y="107"/>
                    <a:pt x="617" y="109"/>
                  </a:cubicBezTo>
                  <a:cubicBezTo>
                    <a:pt x="615" y="107"/>
                    <a:pt x="615" y="109"/>
                    <a:pt x="614" y="108"/>
                  </a:cubicBezTo>
                  <a:cubicBezTo>
                    <a:pt x="616" y="110"/>
                    <a:pt x="619" y="112"/>
                    <a:pt x="617" y="112"/>
                  </a:cubicBezTo>
                  <a:cubicBezTo>
                    <a:pt x="618" y="113"/>
                    <a:pt x="621" y="116"/>
                    <a:pt x="621" y="116"/>
                  </a:cubicBezTo>
                  <a:cubicBezTo>
                    <a:pt x="620" y="116"/>
                    <a:pt x="616" y="112"/>
                    <a:pt x="616" y="113"/>
                  </a:cubicBezTo>
                  <a:cubicBezTo>
                    <a:pt x="622" y="116"/>
                    <a:pt x="625" y="120"/>
                    <a:pt x="627" y="124"/>
                  </a:cubicBezTo>
                  <a:cubicBezTo>
                    <a:pt x="630" y="129"/>
                    <a:pt x="632" y="133"/>
                    <a:pt x="638" y="136"/>
                  </a:cubicBezTo>
                  <a:cubicBezTo>
                    <a:pt x="636" y="137"/>
                    <a:pt x="638" y="139"/>
                    <a:pt x="639" y="140"/>
                  </a:cubicBezTo>
                  <a:cubicBezTo>
                    <a:pt x="637" y="140"/>
                    <a:pt x="635" y="139"/>
                    <a:pt x="633" y="138"/>
                  </a:cubicBezTo>
                  <a:cubicBezTo>
                    <a:pt x="633" y="137"/>
                    <a:pt x="632" y="137"/>
                    <a:pt x="631" y="136"/>
                  </a:cubicBezTo>
                  <a:cubicBezTo>
                    <a:pt x="629" y="134"/>
                    <a:pt x="632" y="135"/>
                    <a:pt x="630" y="133"/>
                  </a:cubicBezTo>
                  <a:cubicBezTo>
                    <a:pt x="629" y="134"/>
                    <a:pt x="629" y="134"/>
                    <a:pt x="630" y="135"/>
                  </a:cubicBezTo>
                  <a:cubicBezTo>
                    <a:pt x="627" y="133"/>
                    <a:pt x="627" y="131"/>
                    <a:pt x="623" y="128"/>
                  </a:cubicBezTo>
                  <a:cubicBezTo>
                    <a:pt x="621" y="128"/>
                    <a:pt x="620" y="126"/>
                    <a:pt x="620" y="128"/>
                  </a:cubicBezTo>
                  <a:cubicBezTo>
                    <a:pt x="624" y="131"/>
                    <a:pt x="625" y="133"/>
                    <a:pt x="629" y="135"/>
                  </a:cubicBezTo>
                  <a:cubicBezTo>
                    <a:pt x="627" y="135"/>
                    <a:pt x="629" y="140"/>
                    <a:pt x="631" y="139"/>
                  </a:cubicBezTo>
                  <a:cubicBezTo>
                    <a:pt x="630" y="138"/>
                    <a:pt x="629" y="137"/>
                    <a:pt x="629" y="137"/>
                  </a:cubicBezTo>
                  <a:cubicBezTo>
                    <a:pt x="629" y="137"/>
                    <a:pt x="629" y="136"/>
                    <a:pt x="630" y="136"/>
                  </a:cubicBezTo>
                  <a:cubicBezTo>
                    <a:pt x="632" y="139"/>
                    <a:pt x="634" y="139"/>
                    <a:pt x="634" y="141"/>
                  </a:cubicBezTo>
                  <a:cubicBezTo>
                    <a:pt x="633" y="140"/>
                    <a:pt x="632" y="138"/>
                    <a:pt x="631" y="139"/>
                  </a:cubicBezTo>
                  <a:cubicBezTo>
                    <a:pt x="633" y="141"/>
                    <a:pt x="631" y="139"/>
                    <a:pt x="632" y="141"/>
                  </a:cubicBezTo>
                  <a:cubicBezTo>
                    <a:pt x="634" y="142"/>
                    <a:pt x="638" y="146"/>
                    <a:pt x="639" y="148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6" y="146"/>
                    <a:pt x="633" y="146"/>
                    <a:pt x="635" y="147"/>
                  </a:cubicBezTo>
                  <a:cubicBezTo>
                    <a:pt x="639" y="151"/>
                    <a:pt x="642" y="151"/>
                    <a:pt x="643" y="151"/>
                  </a:cubicBezTo>
                  <a:cubicBezTo>
                    <a:pt x="645" y="152"/>
                    <a:pt x="643" y="152"/>
                    <a:pt x="644" y="153"/>
                  </a:cubicBezTo>
                  <a:cubicBezTo>
                    <a:pt x="645" y="153"/>
                    <a:pt x="648" y="155"/>
                    <a:pt x="649" y="156"/>
                  </a:cubicBezTo>
                  <a:cubicBezTo>
                    <a:pt x="648" y="156"/>
                    <a:pt x="648" y="154"/>
                    <a:pt x="650" y="155"/>
                  </a:cubicBezTo>
                  <a:cubicBezTo>
                    <a:pt x="651" y="157"/>
                    <a:pt x="653" y="160"/>
                    <a:pt x="655" y="162"/>
                  </a:cubicBezTo>
                  <a:cubicBezTo>
                    <a:pt x="657" y="165"/>
                    <a:pt x="659" y="167"/>
                    <a:pt x="660" y="169"/>
                  </a:cubicBezTo>
                  <a:cubicBezTo>
                    <a:pt x="659" y="169"/>
                    <a:pt x="658" y="168"/>
                    <a:pt x="659" y="170"/>
                  </a:cubicBezTo>
                  <a:cubicBezTo>
                    <a:pt x="660" y="169"/>
                    <a:pt x="662" y="175"/>
                    <a:pt x="664" y="176"/>
                  </a:cubicBezTo>
                  <a:cubicBezTo>
                    <a:pt x="665" y="176"/>
                    <a:pt x="663" y="174"/>
                    <a:pt x="664" y="173"/>
                  </a:cubicBezTo>
                  <a:cubicBezTo>
                    <a:pt x="666" y="177"/>
                    <a:pt x="666" y="175"/>
                    <a:pt x="668" y="177"/>
                  </a:cubicBezTo>
                  <a:cubicBezTo>
                    <a:pt x="669" y="180"/>
                    <a:pt x="675" y="188"/>
                    <a:pt x="677" y="190"/>
                  </a:cubicBezTo>
                  <a:cubicBezTo>
                    <a:pt x="677" y="188"/>
                    <a:pt x="674" y="187"/>
                    <a:pt x="674" y="185"/>
                  </a:cubicBezTo>
                  <a:cubicBezTo>
                    <a:pt x="676" y="186"/>
                    <a:pt x="676" y="184"/>
                    <a:pt x="678" y="185"/>
                  </a:cubicBezTo>
                  <a:cubicBezTo>
                    <a:pt x="678" y="187"/>
                    <a:pt x="681" y="190"/>
                    <a:pt x="682" y="191"/>
                  </a:cubicBezTo>
                  <a:cubicBezTo>
                    <a:pt x="680" y="188"/>
                    <a:pt x="680" y="187"/>
                    <a:pt x="682" y="189"/>
                  </a:cubicBezTo>
                  <a:cubicBezTo>
                    <a:pt x="679" y="183"/>
                    <a:pt x="676" y="181"/>
                    <a:pt x="673" y="175"/>
                  </a:cubicBezTo>
                  <a:cubicBezTo>
                    <a:pt x="672" y="175"/>
                    <a:pt x="672" y="175"/>
                    <a:pt x="671" y="175"/>
                  </a:cubicBezTo>
                  <a:cubicBezTo>
                    <a:pt x="671" y="174"/>
                    <a:pt x="669" y="172"/>
                    <a:pt x="669" y="171"/>
                  </a:cubicBezTo>
                  <a:cubicBezTo>
                    <a:pt x="670" y="171"/>
                    <a:pt x="672" y="175"/>
                    <a:pt x="673" y="174"/>
                  </a:cubicBezTo>
                  <a:cubicBezTo>
                    <a:pt x="672" y="172"/>
                    <a:pt x="667" y="167"/>
                    <a:pt x="668" y="167"/>
                  </a:cubicBezTo>
                  <a:cubicBezTo>
                    <a:pt x="666" y="164"/>
                    <a:pt x="666" y="164"/>
                    <a:pt x="666" y="164"/>
                  </a:cubicBezTo>
                  <a:cubicBezTo>
                    <a:pt x="665" y="165"/>
                    <a:pt x="659" y="157"/>
                    <a:pt x="662" y="158"/>
                  </a:cubicBezTo>
                  <a:cubicBezTo>
                    <a:pt x="660" y="155"/>
                    <a:pt x="656" y="151"/>
                    <a:pt x="657" y="149"/>
                  </a:cubicBezTo>
                  <a:cubicBezTo>
                    <a:pt x="660" y="154"/>
                    <a:pt x="662" y="156"/>
                    <a:pt x="665" y="159"/>
                  </a:cubicBezTo>
                  <a:cubicBezTo>
                    <a:pt x="664" y="158"/>
                    <a:pt x="665" y="157"/>
                    <a:pt x="663" y="155"/>
                  </a:cubicBezTo>
                  <a:cubicBezTo>
                    <a:pt x="663" y="156"/>
                    <a:pt x="662" y="155"/>
                    <a:pt x="661" y="154"/>
                  </a:cubicBezTo>
                  <a:cubicBezTo>
                    <a:pt x="661" y="153"/>
                    <a:pt x="659" y="151"/>
                    <a:pt x="659" y="151"/>
                  </a:cubicBezTo>
                  <a:cubicBezTo>
                    <a:pt x="660" y="150"/>
                    <a:pt x="659" y="149"/>
                    <a:pt x="659" y="148"/>
                  </a:cubicBezTo>
                  <a:cubicBezTo>
                    <a:pt x="662" y="150"/>
                    <a:pt x="664" y="154"/>
                    <a:pt x="666" y="157"/>
                  </a:cubicBezTo>
                  <a:cubicBezTo>
                    <a:pt x="666" y="157"/>
                    <a:pt x="666" y="156"/>
                    <a:pt x="665" y="155"/>
                  </a:cubicBezTo>
                  <a:cubicBezTo>
                    <a:pt x="664" y="154"/>
                    <a:pt x="663" y="153"/>
                    <a:pt x="664" y="153"/>
                  </a:cubicBezTo>
                  <a:cubicBezTo>
                    <a:pt x="664" y="152"/>
                    <a:pt x="665" y="154"/>
                    <a:pt x="666" y="154"/>
                  </a:cubicBezTo>
                  <a:cubicBezTo>
                    <a:pt x="665" y="153"/>
                    <a:pt x="662" y="150"/>
                    <a:pt x="662" y="149"/>
                  </a:cubicBezTo>
                  <a:cubicBezTo>
                    <a:pt x="663" y="150"/>
                    <a:pt x="665" y="152"/>
                    <a:pt x="666" y="152"/>
                  </a:cubicBezTo>
                  <a:cubicBezTo>
                    <a:pt x="668" y="154"/>
                    <a:pt x="669" y="156"/>
                    <a:pt x="670" y="159"/>
                  </a:cubicBezTo>
                  <a:cubicBezTo>
                    <a:pt x="669" y="157"/>
                    <a:pt x="673" y="161"/>
                    <a:pt x="675" y="160"/>
                  </a:cubicBezTo>
                  <a:cubicBezTo>
                    <a:pt x="671" y="158"/>
                    <a:pt x="667" y="155"/>
                    <a:pt x="667" y="150"/>
                  </a:cubicBezTo>
                  <a:cubicBezTo>
                    <a:pt x="664" y="148"/>
                    <a:pt x="660" y="143"/>
                    <a:pt x="659" y="140"/>
                  </a:cubicBezTo>
                  <a:cubicBezTo>
                    <a:pt x="660" y="142"/>
                    <a:pt x="662" y="143"/>
                    <a:pt x="663" y="143"/>
                  </a:cubicBezTo>
                  <a:cubicBezTo>
                    <a:pt x="663" y="141"/>
                    <a:pt x="658" y="139"/>
                    <a:pt x="657" y="136"/>
                  </a:cubicBezTo>
                  <a:cubicBezTo>
                    <a:pt x="658" y="137"/>
                    <a:pt x="658" y="138"/>
                    <a:pt x="658" y="137"/>
                  </a:cubicBezTo>
                  <a:cubicBezTo>
                    <a:pt x="657" y="135"/>
                    <a:pt x="656" y="135"/>
                    <a:pt x="655" y="135"/>
                  </a:cubicBezTo>
                  <a:cubicBezTo>
                    <a:pt x="654" y="134"/>
                    <a:pt x="653" y="131"/>
                    <a:pt x="655" y="132"/>
                  </a:cubicBezTo>
                  <a:cubicBezTo>
                    <a:pt x="657" y="134"/>
                    <a:pt x="658" y="136"/>
                    <a:pt x="660" y="138"/>
                  </a:cubicBezTo>
                  <a:cubicBezTo>
                    <a:pt x="661" y="139"/>
                    <a:pt x="663" y="141"/>
                    <a:pt x="664" y="143"/>
                  </a:cubicBezTo>
                  <a:cubicBezTo>
                    <a:pt x="667" y="147"/>
                    <a:pt x="670" y="151"/>
                    <a:pt x="673" y="155"/>
                  </a:cubicBezTo>
                  <a:cubicBezTo>
                    <a:pt x="672" y="154"/>
                    <a:pt x="671" y="153"/>
                    <a:pt x="670" y="152"/>
                  </a:cubicBezTo>
                  <a:cubicBezTo>
                    <a:pt x="669" y="150"/>
                    <a:pt x="668" y="149"/>
                    <a:pt x="667" y="148"/>
                  </a:cubicBezTo>
                  <a:cubicBezTo>
                    <a:pt x="666" y="145"/>
                    <a:pt x="664" y="144"/>
                    <a:pt x="662" y="143"/>
                  </a:cubicBezTo>
                  <a:cubicBezTo>
                    <a:pt x="665" y="145"/>
                    <a:pt x="665" y="148"/>
                    <a:pt x="667" y="148"/>
                  </a:cubicBezTo>
                  <a:cubicBezTo>
                    <a:pt x="669" y="151"/>
                    <a:pt x="668" y="153"/>
                    <a:pt x="671" y="155"/>
                  </a:cubicBezTo>
                  <a:cubicBezTo>
                    <a:pt x="669" y="153"/>
                    <a:pt x="671" y="154"/>
                    <a:pt x="672" y="154"/>
                  </a:cubicBezTo>
                  <a:cubicBezTo>
                    <a:pt x="673" y="156"/>
                    <a:pt x="673" y="156"/>
                    <a:pt x="675" y="159"/>
                  </a:cubicBezTo>
                  <a:cubicBezTo>
                    <a:pt x="676" y="158"/>
                    <a:pt x="680" y="165"/>
                    <a:pt x="681" y="164"/>
                  </a:cubicBezTo>
                  <a:cubicBezTo>
                    <a:pt x="675" y="159"/>
                    <a:pt x="672" y="150"/>
                    <a:pt x="668" y="145"/>
                  </a:cubicBezTo>
                  <a:cubicBezTo>
                    <a:pt x="667" y="143"/>
                    <a:pt x="668" y="147"/>
                    <a:pt x="667" y="145"/>
                  </a:cubicBezTo>
                  <a:cubicBezTo>
                    <a:pt x="666" y="144"/>
                    <a:pt x="666" y="143"/>
                    <a:pt x="666" y="143"/>
                  </a:cubicBezTo>
                  <a:cubicBezTo>
                    <a:pt x="668" y="143"/>
                    <a:pt x="666" y="142"/>
                    <a:pt x="666" y="139"/>
                  </a:cubicBezTo>
                  <a:cubicBezTo>
                    <a:pt x="669" y="142"/>
                    <a:pt x="667" y="142"/>
                    <a:pt x="669" y="144"/>
                  </a:cubicBezTo>
                  <a:cubicBezTo>
                    <a:pt x="670" y="146"/>
                    <a:pt x="673" y="147"/>
                    <a:pt x="674" y="148"/>
                  </a:cubicBezTo>
                  <a:cubicBezTo>
                    <a:pt x="673" y="149"/>
                    <a:pt x="672" y="148"/>
                    <a:pt x="672" y="148"/>
                  </a:cubicBezTo>
                  <a:cubicBezTo>
                    <a:pt x="673" y="149"/>
                    <a:pt x="673" y="150"/>
                    <a:pt x="674" y="151"/>
                  </a:cubicBezTo>
                  <a:cubicBezTo>
                    <a:pt x="674" y="150"/>
                    <a:pt x="675" y="150"/>
                    <a:pt x="675" y="151"/>
                  </a:cubicBezTo>
                  <a:cubicBezTo>
                    <a:pt x="675" y="153"/>
                    <a:pt x="675" y="155"/>
                    <a:pt x="678" y="158"/>
                  </a:cubicBezTo>
                  <a:cubicBezTo>
                    <a:pt x="678" y="158"/>
                    <a:pt x="677" y="157"/>
                    <a:pt x="678" y="157"/>
                  </a:cubicBezTo>
                  <a:cubicBezTo>
                    <a:pt x="679" y="160"/>
                    <a:pt x="682" y="164"/>
                    <a:pt x="683" y="166"/>
                  </a:cubicBezTo>
                  <a:cubicBezTo>
                    <a:pt x="684" y="167"/>
                    <a:pt x="685" y="169"/>
                    <a:pt x="687" y="171"/>
                  </a:cubicBezTo>
                  <a:cubicBezTo>
                    <a:pt x="686" y="172"/>
                    <a:pt x="691" y="177"/>
                    <a:pt x="690" y="178"/>
                  </a:cubicBezTo>
                  <a:cubicBezTo>
                    <a:pt x="690" y="178"/>
                    <a:pt x="691" y="178"/>
                    <a:pt x="691" y="179"/>
                  </a:cubicBezTo>
                  <a:cubicBezTo>
                    <a:pt x="694" y="178"/>
                    <a:pt x="686" y="169"/>
                    <a:pt x="686" y="166"/>
                  </a:cubicBezTo>
                  <a:cubicBezTo>
                    <a:pt x="688" y="170"/>
                    <a:pt x="688" y="168"/>
                    <a:pt x="687" y="166"/>
                  </a:cubicBezTo>
                  <a:cubicBezTo>
                    <a:pt x="689" y="169"/>
                    <a:pt x="691" y="172"/>
                    <a:pt x="692" y="174"/>
                  </a:cubicBezTo>
                  <a:cubicBezTo>
                    <a:pt x="693" y="177"/>
                    <a:pt x="693" y="179"/>
                    <a:pt x="694" y="178"/>
                  </a:cubicBezTo>
                  <a:cubicBezTo>
                    <a:pt x="695" y="180"/>
                    <a:pt x="697" y="185"/>
                    <a:pt x="697" y="184"/>
                  </a:cubicBezTo>
                  <a:cubicBezTo>
                    <a:pt x="696" y="181"/>
                    <a:pt x="697" y="184"/>
                    <a:pt x="698" y="183"/>
                  </a:cubicBezTo>
                  <a:cubicBezTo>
                    <a:pt x="698" y="181"/>
                    <a:pt x="695" y="179"/>
                    <a:pt x="695" y="177"/>
                  </a:cubicBezTo>
                  <a:cubicBezTo>
                    <a:pt x="695" y="177"/>
                    <a:pt x="698" y="182"/>
                    <a:pt x="697" y="179"/>
                  </a:cubicBezTo>
                  <a:cubicBezTo>
                    <a:pt x="695" y="176"/>
                    <a:pt x="695" y="176"/>
                    <a:pt x="693" y="175"/>
                  </a:cubicBezTo>
                  <a:cubicBezTo>
                    <a:pt x="693" y="174"/>
                    <a:pt x="693" y="173"/>
                    <a:pt x="693" y="172"/>
                  </a:cubicBezTo>
                  <a:cubicBezTo>
                    <a:pt x="692" y="171"/>
                    <a:pt x="692" y="173"/>
                    <a:pt x="691" y="171"/>
                  </a:cubicBezTo>
                  <a:cubicBezTo>
                    <a:pt x="692" y="168"/>
                    <a:pt x="685" y="160"/>
                    <a:pt x="683" y="155"/>
                  </a:cubicBezTo>
                  <a:cubicBezTo>
                    <a:pt x="687" y="160"/>
                    <a:pt x="690" y="164"/>
                    <a:pt x="693" y="168"/>
                  </a:cubicBezTo>
                  <a:cubicBezTo>
                    <a:pt x="696" y="173"/>
                    <a:pt x="698" y="177"/>
                    <a:pt x="701" y="180"/>
                  </a:cubicBezTo>
                  <a:cubicBezTo>
                    <a:pt x="700" y="179"/>
                    <a:pt x="700" y="179"/>
                    <a:pt x="701" y="180"/>
                  </a:cubicBezTo>
                  <a:cubicBezTo>
                    <a:pt x="702" y="182"/>
                    <a:pt x="702" y="182"/>
                    <a:pt x="702" y="182"/>
                  </a:cubicBezTo>
                  <a:cubicBezTo>
                    <a:pt x="702" y="182"/>
                    <a:pt x="702" y="183"/>
                    <a:pt x="702" y="184"/>
                  </a:cubicBezTo>
                  <a:cubicBezTo>
                    <a:pt x="704" y="186"/>
                    <a:pt x="703" y="187"/>
                    <a:pt x="704" y="190"/>
                  </a:cubicBezTo>
                  <a:cubicBezTo>
                    <a:pt x="706" y="192"/>
                    <a:pt x="709" y="197"/>
                    <a:pt x="711" y="202"/>
                  </a:cubicBezTo>
                  <a:cubicBezTo>
                    <a:pt x="714" y="207"/>
                    <a:pt x="715" y="211"/>
                    <a:pt x="716" y="214"/>
                  </a:cubicBezTo>
                  <a:cubicBezTo>
                    <a:pt x="717" y="215"/>
                    <a:pt x="717" y="216"/>
                    <a:pt x="718" y="218"/>
                  </a:cubicBezTo>
                  <a:cubicBezTo>
                    <a:pt x="719" y="220"/>
                    <a:pt x="720" y="222"/>
                    <a:pt x="721" y="224"/>
                  </a:cubicBezTo>
                  <a:cubicBezTo>
                    <a:pt x="722" y="228"/>
                    <a:pt x="724" y="233"/>
                    <a:pt x="724" y="235"/>
                  </a:cubicBezTo>
                  <a:cubicBezTo>
                    <a:pt x="724" y="235"/>
                    <a:pt x="725" y="234"/>
                    <a:pt x="725" y="235"/>
                  </a:cubicBezTo>
                  <a:cubicBezTo>
                    <a:pt x="726" y="237"/>
                    <a:pt x="727" y="241"/>
                    <a:pt x="728" y="245"/>
                  </a:cubicBezTo>
                  <a:cubicBezTo>
                    <a:pt x="728" y="246"/>
                    <a:pt x="729" y="248"/>
                    <a:pt x="729" y="249"/>
                  </a:cubicBezTo>
                  <a:cubicBezTo>
                    <a:pt x="729" y="250"/>
                    <a:pt x="730" y="251"/>
                    <a:pt x="730" y="251"/>
                  </a:cubicBezTo>
                  <a:cubicBezTo>
                    <a:pt x="730" y="251"/>
                    <a:pt x="730" y="250"/>
                    <a:pt x="731" y="251"/>
                  </a:cubicBezTo>
                  <a:cubicBezTo>
                    <a:pt x="731" y="253"/>
                    <a:pt x="730" y="253"/>
                    <a:pt x="731" y="255"/>
                  </a:cubicBezTo>
                  <a:cubicBezTo>
                    <a:pt x="733" y="258"/>
                    <a:pt x="732" y="264"/>
                    <a:pt x="735" y="269"/>
                  </a:cubicBezTo>
                  <a:cubicBezTo>
                    <a:pt x="736" y="267"/>
                    <a:pt x="734" y="265"/>
                    <a:pt x="734" y="266"/>
                  </a:cubicBezTo>
                  <a:close/>
                  <a:moveTo>
                    <a:pt x="635" y="109"/>
                  </a:moveTo>
                  <a:cubicBezTo>
                    <a:pt x="634" y="107"/>
                    <a:pt x="640" y="113"/>
                    <a:pt x="638" y="111"/>
                  </a:cubicBezTo>
                  <a:cubicBezTo>
                    <a:pt x="640" y="111"/>
                    <a:pt x="639" y="112"/>
                    <a:pt x="640" y="113"/>
                  </a:cubicBezTo>
                  <a:cubicBezTo>
                    <a:pt x="639" y="113"/>
                    <a:pt x="637" y="111"/>
                    <a:pt x="635" y="109"/>
                  </a:cubicBezTo>
                  <a:close/>
                  <a:moveTo>
                    <a:pt x="555" y="80"/>
                  </a:moveTo>
                  <a:cubicBezTo>
                    <a:pt x="553" y="78"/>
                    <a:pt x="551" y="78"/>
                    <a:pt x="550" y="77"/>
                  </a:cubicBezTo>
                  <a:cubicBezTo>
                    <a:pt x="550" y="76"/>
                    <a:pt x="554" y="78"/>
                    <a:pt x="556" y="79"/>
                  </a:cubicBezTo>
                  <a:cubicBezTo>
                    <a:pt x="554" y="76"/>
                    <a:pt x="548" y="75"/>
                    <a:pt x="545" y="74"/>
                  </a:cubicBezTo>
                  <a:cubicBezTo>
                    <a:pt x="544" y="73"/>
                    <a:pt x="545" y="73"/>
                    <a:pt x="544" y="72"/>
                  </a:cubicBezTo>
                  <a:cubicBezTo>
                    <a:pt x="545" y="72"/>
                    <a:pt x="547" y="74"/>
                    <a:pt x="545" y="74"/>
                  </a:cubicBezTo>
                  <a:cubicBezTo>
                    <a:pt x="548" y="73"/>
                    <a:pt x="554" y="77"/>
                    <a:pt x="554" y="75"/>
                  </a:cubicBezTo>
                  <a:cubicBezTo>
                    <a:pt x="556" y="77"/>
                    <a:pt x="558" y="78"/>
                    <a:pt x="560" y="79"/>
                  </a:cubicBezTo>
                  <a:cubicBezTo>
                    <a:pt x="561" y="79"/>
                    <a:pt x="565" y="80"/>
                    <a:pt x="566" y="82"/>
                  </a:cubicBezTo>
                  <a:cubicBezTo>
                    <a:pt x="563" y="82"/>
                    <a:pt x="559" y="80"/>
                    <a:pt x="555" y="80"/>
                  </a:cubicBezTo>
                  <a:close/>
                  <a:moveTo>
                    <a:pt x="595" y="115"/>
                  </a:moveTo>
                  <a:cubicBezTo>
                    <a:pt x="593" y="113"/>
                    <a:pt x="593" y="113"/>
                    <a:pt x="589" y="111"/>
                  </a:cubicBezTo>
                  <a:cubicBezTo>
                    <a:pt x="591" y="111"/>
                    <a:pt x="591" y="112"/>
                    <a:pt x="590" y="110"/>
                  </a:cubicBezTo>
                  <a:cubicBezTo>
                    <a:pt x="591" y="109"/>
                    <a:pt x="591" y="110"/>
                    <a:pt x="593" y="111"/>
                  </a:cubicBezTo>
                  <a:cubicBezTo>
                    <a:pt x="593" y="113"/>
                    <a:pt x="594" y="113"/>
                    <a:pt x="596" y="115"/>
                  </a:cubicBezTo>
                  <a:cubicBezTo>
                    <a:pt x="596" y="116"/>
                    <a:pt x="595" y="115"/>
                    <a:pt x="595" y="115"/>
                  </a:cubicBezTo>
                  <a:close/>
                  <a:moveTo>
                    <a:pt x="529" y="74"/>
                  </a:moveTo>
                  <a:cubicBezTo>
                    <a:pt x="532" y="75"/>
                    <a:pt x="532" y="75"/>
                    <a:pt x="536" y="77"/>
                  </a:cubicBezTo>
                  <a:cubicBezTo>
                    <a:pt x="535" y="77"/>
                    <a:pt x="533" y="77"/>
                    <a:pt x="532" y="76"/>
                  </a:cubicBezTo>
                  <a:cubicBezTo>
                    <a:pt x="530" y="76"/>
                    <a:pt x="529" y="75"/>
                    <a:pt x="529" y="74"/>
                  </a:cubicBezTo>
                  <a:close/>
                  <a:moveTo>
                    <a:pt x="358" y="58"/>
                  </a:moveTo>
                  <a:cubicBezTo>
                    <a:pt x="358" y="58"/>
                    <a:pt x="359" y="57"/>
                    <a:pt x="361" y="56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0" y="58"/>
                    <a:pt x="359" y="58"/>
                    <a:pt x="358" y="58"/>
                  </a:cubicBezTo>
                  <a:close/>
                  <a:moveTo>
                    <a:pt x="342" y="68"/>
                  </a:moveTo>
                  <a:cubicBezTo>
                    <a:pt x="341" y="68"/>
                    <a:pt x="341" y="68"/>
                    <a:pt x="340" y="69"/>
                  </a:cubicBezTo>
                  <a:cubicBezTo>
                    <a:pt x="338" y="68"/>
                    <a:pt x="335" y="68"/>
                    <a:pt x="333" y="70"/>
                  </a:cubicBezTo>
                  <a:cubicBezTo>
                    <a:pt x="334" y="67"/>
                    <a:pt x="337" y="68"/>
                    <a:pt x="340" y="67"/>
                  </a:cubicBezTo>
                  <a:cubicBezTo>
                    <a:pt x="342" y="67"/>
                    <a:pt x="342" y="67"/>
                    <a:pt x="342" y="68"/>
                  </a:cubicBezTo>
                  <a:close/>
                  <a:moveTo>
                    <a:pt x="370" y="66"/>
                  </a:moveTo>
                  <a:cubicBezTo>
                    <a:pt x="367" y="67"/>
                    <a:pt x="368" y="65"/>
                    <a:pt x="365" y="66"/>
                  </a:cubicBezTo>
                  <a:cubicBezTo>
                    <a:pt x="366" y="65"/>
                    <a:pt x="370" y="65"/>
                    <a:pt x="370" y="66"/>
                  </a:cubicBezTo>
                  <a:close/>
                  <a:moveTo>
                    <a:pt x="456" y="81"/>
                  </a:moveTo>
                  <a:cubicBezTo>
                    <a:pt x="456" y="82"/>
                    <a:pt x="453" y="82"/>
                    <a:pt x="453" y="82"/>
                  </a:cubicBezTo>
                  <a:cubicBezTo>
                    <a:pt x="451" y="82"/>
                    <a:pt x="453" y="82"/>
                    <a:pt x="452" y="81"/>
                  </a:cubicBezTo>
                  <a:cubicBezTo>
                    <a:pt x="453" y="82"/>
                    <a:pt x="454" y="81"/>
                    <a:pt x="456" y="81"/>
                  </a:cubicBezTo>
                  <a:close/>
                  <a:moveTo>
                    <a:pt x="469" y="102"/>
                  </a:moveTo>
                  <a:cubicBezTo>
                    <a:pt x="469" y="102"/>
                    <a:pt x="466" y="101"/>
                    <a:pt x="468" y="101"/>
                  </a:cubicBezTo>
                  <a:cubicBezTo>
                    <a:pt x="466" y="101"/>
                    <a:pt x="465" y="101"/>
                    <a:pt x="465" y="100"/>
                  </a:cubicBezTo>
                  <a:cubicBezTo>
                    <a:pt x="464" y="100"/>
                    <a:pt x="464" y="101"/>
                    <a:pt x="464" y="101"/>
                  </a:cubicBezTo>
                  <a:cubicBezTo>
                    <a:pt x="462" y="100"/>
                    <a:pt x="462" y="100"/>
                    <a:pt x="460" y="100"/>
                  </a:cubicBezTo>
                  <a:cubicBezTo>
                    <a:pt x="460" y="99"/>
                    <a:pt x="461" y="99"/>
                    <a:pt x="463" y="99"/>
                  </a:cubicBezTo>
                  <a:cubicBezTo>
                    <a:pt x="461" y="98"/>
                    <a:pt x="459" y="97"/>
                    <a:pt x="457" y="96"/>
                  </a:cubicBezTo>
                  <a:cubicBezTo>
                    <a:pt x="455" y="96"/>
                    <a:pt x="458" y="97"/>
                    <a:pt x="456" y="97"/>
                  </a:cubicBezTo>
                  <a:cubicBezTo>
                    <a:pt x="454" y="97"/>
                    <a:pt x="454" y="96"/>
                    <a:pt x="452" y="96"/>
                  </a:cubicBezTo>
                  <a:cubicBezTo>
                    <a:pt x="454" y="96"/>
                    <a:pt x="457" y="95"/>
                    <a:pt x="459" y="97"/>
                  </a:cubicBezTo>
                  <a:cubicBezTo>
                    <a:pt x="460" y="97"/>
                    <a:pt x="461" y="96"/>
                    <a:pt x="462" y="97"/>
                  </a:cubicBezTo>
                  <a:cubicBezTo>
                    <a:pt x="462" y="96"/>
                    <a:pt x="467" y="98"/>
                    <a:pt x="466" y="96"/>
                  </a:cubicBezTo>
                  <a:cubicBezTo>
                    <a:pt x="464" y="96"/>
                    <a:pt x="468" y="97"/>
                    <a:pt x="465" y="96"/>
                  </a:cubicBezTo>
                  <a:cubicBezTo>
                    <a:pt x="465" y="95"/>
                    <a:pt x="464" y="95"/>
                    <a:pt x="464" y="94"/>
                  </a:cubicBezTo>
                  <a:cubicBezTo>
                    <a:pt x="460" y="94"/>
                    <a:pt x="456" y="93"/>
                    <a:pt x="453" y="92"/>
                  </a:cubicBezTo>
                  <a:cubicBezTo>
                    <a:pt x="452" y="92"/>
                    <a:pt x="453" y="92"/>
                    <a:pt x="452" y="93"/>
                  </a:cubicBezTo>
                  <a:cubicBezTo>
                    <a:pt x="449" y="91"/>
                    <a:pt x="446" y="91"/>
                    <a:pt x="444" y="91"/>
                  </a:cubicBezTo>
                  <a:cubicBezTo>
                    <a:pt x="442" y="90"/>
                    <a:pt x="439" y="90"/>
                    <a:pt x="437" y="89"/>
                  </a:cubicBezTo>
                  <a:cubicBezTo>
                    <a:pt x="436" y="87"/>
                    <a:pt x="440" y="88"/>
                    <a:pt x="440" y="87"/>
                  </a:cubicBezTo>
                  <a:cubicBezTo>
                    <a:pt x="443" y="88"/>
                    <a:pt x="439" y="88"/>
                    <a:pt x="438" y="88"/>
                  </a:cubicBezTo>
                  <a:cubicBezTo>
                    <a:pt x="440" y="90"/>
                    <a:pt x="444" y="88"/>
                    <a:pt x="443" y="90"/>
                  </a:cubicBezTo>
                  <a:cubicBezTo>
                    <a:pt x="444" y="90"/>
                    <a:pt x="444" y="90"/>
                    <a:pt x="446" y="90"/>
                  </a:cubicBezTo>
                  <a:cubicBezTo>
                    <a:pt x="448" y="90"/>
                    <a:pt x="445" y="90"/>
                    <a:pt x="446" y="89"/>
                  </a:cubicBezTo>
                  <a:cubicBezTo>
                    <a:pt x="448" y="90"/>
                    <a:pt x="449" y="90"/>
                    <a:pt x="453" y="91"/>
                  </a:cubicBezTo>
                  <a:cubicBezTo>
                    <a:pt x="453" y="90"/>
                    <a:pt x="451" y="89"/>
                    <a:pt x="450" y="89"/>
                  </a:cubicBezTo>
                  <a:cubicBezTo>
                    <a:pt x="451" y="89"/>
                    <a:pt x="454" y="89"/>
                    <a:pt x="455" y="90"/>
                  </a:cubicBezTo>
                  <a:cubicBezTo>
                    <a:pt x="456" y="90"/>
                    <a:pt x="454" y="89"/>
                    <a:pt x="456" y="89"/>
                  </a:cubicBezTo>
                  <a:cubicBezTo>
                    <a:pt x="458" y="89"/>
                    <a:pt x="460" y="90"/>
                    <a:pt x="463" y="91"/>
                  </a:cubicBezTo>
                  <a:cubicBezTo>
                    <a:pt x="464" y="91"/>
                    <a:pt x="461" y="90"/>
                    <a:pt x="461" y="90"/>
                  </a:cubicBezTo>
                  <a:cubicBezTo>
                    <a:pt x="462" y="89"/>
                    <a:pt x="462" y="91"/>
                    <a:pt x="465" y="91"/>
                  </a:cubicBezTo>
                  <a:cubicBezTo>
                    <a:pt x="465" y="91"/>
                    <a:pt x="464" y="91"/>
                    <a:pt x="464" y="92"/>
                  </a:cubicBezTo>
                  <a:cubicBezTo>
                    <a:pt x="465" y="93"/>
                    <a:pt x="466" y="91"/>
                    <a:pt x="468" y="92"/>
                  </a:cubicBezTo>
                  <a:cubicBezTo>
                    <a:pt x="466" y="93"/>
                    <a:pt x="464" y="93"/>
                    <a:pt x="462" y="93"/>
                  </a:cubicBezTo>
                  <a:cubicBezTo>
                    <a:pt x="464" y="94"/>
                    <a:pt x="465" y="93"/>
                    <a:pt x="468" y="95"/>
                  </a:cubicBezTo>
                  <a:cubicBezTo>
                    <a:pt x="468" y="94"/>
                    <a:pt x="466" y="93"/>
                    <a:pt x="469" y="94"/>
                  </a:cubicBezTo>
                  <a:cubicBezTo>
                    <a:pt x="469" y="93"/>
                    <a:pt x="469" y="92"/>
                    <a:pt x="468" y="92"/>
                  </a:cubicBezTo>
                  <a:cubicBezTo>
                    <a:pt x="471" y="93"/>
                    <a:pt x="474" y="92"/>
                    <a:pt x="477" y="94"/>
                  </a:cubicBezTo>
                  <a:cubicBezTo>
                    <a:pt x="475" y="95"/>
                    <a:pt x="472" y="92"/>
                    <a:pt x="470" y="93"/>
                  </a:cubicBezTo>
                  <a:cubicBezTo>
                    <a:pt x="470" y="94"/>
                    <a:pt x="473" y="94"/>
                    <a:pt x="473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4"/>
                    <a:pt x="474" y="95"/>
                    <a:pt x="475" y="95"/>
                  </a:cubicBezTo>
                  <a:cubicBezTo>
                    <a:pt x="474" y="95"/>
                    <a:pt x="472" y="95"/>
                    <a:pt x="470" y="94"/>
                  </a:cubicBezTo>
                  <a:cubicBezTo>
                    <a:pt x="470" y="95"/>
                    <a:pt x="471" y="95"/>
                    <a:pt x="471" y="96"/>
                  </a:cubicBezTo>
                  <a:cubicBezTo>
                    <a:pt x="472" y="95"/>
                    <a:pt x="475" y="95"/>
                    <a:pt x="478" y="96"/>
                  </a:cubicBezTo>
                  <a:cubicBezTo>
                    <a:pt x="479" y="95"/>
                    <a:pt x="475" y="95"/>
                    <a:pt x="476" y="94"/>
                  </a:cubicBezTo>
                  <a:cubicBezTo>
                    <a:pt x="478" y="95"/>
                    <a:pt x="477" y="95"/>
                    <a:pt x="479" y="95"/>
                  </a:cubicBezTo>
                  <a:cubicBezTo>
                    <a:pt x="479" y="95"/>
                    <a:pt x="477" y="95"/>
                    <a:pt x="477" y="94"/>
                  </a:cubicBezTo>
                  <a:cubicBezTo>
                    <a:pt x="479" y="94"/>
                    <a:pt x="479" y="95"/>
                    <a:pt x="480" y="95"/>
                  </a:cubicBezTo>
                  <a:cubicBezTo>
                    <a:pt x="480" y="95"/>
                    <a:pt x="478" y="96"/>
                    <a:pt x="479" y="97"/>
                  </a:cubicBezTo>
                  <a:cubicBezTo>
                    <a:pt x="481" y="97"/>
                    <a:pt x="481" y="96"/>
                    <a:pt x="481" y="95"/>
                  </a:cubicBezTo>
                  <a:cubicBezTo>
                    <a:pt x="483" y="96"/>
                    <a:pt x="483" y="95"/>
                    <a:pt x="485" y="96"/>
                  </a:cubicBezTo>
                  <a:cubicBezTo>
                    <a:pt x="485" y="96"/>
                    <a:pt x="484" y="96"/>
                    <a:pt x="485" y="97"/>
                  </a:cubicBezTo>
                  <a:cubicBezTo>
                    <a:pt x="484" y="97"/>
                    <a:pt x="482" y="96"/>
                    <a:pt x="482" y="96"/>
                  </a:cubicBezTo>
                  <a:cubicBezTo>
                    <a:pt x="483" y="97"/>
                    <a:pt x="482" y="97"/>
                    <a:pt x="482" y="98"/>
                  </a:cubicBezTo>
                  <a:cubicBezTo>
                    <a:pt x="480" y="97"/>
                    <a:pt x="478" y="98"/>
                    <a:pt x="477" y="99"/>
                  </a:cubicBezTo>
                  <a:cubicBezTo>
                    <a:pt x="477" y="98"/>
                    <a:pt x="476" y="97"/>
                    <a:pt x="476" y="96"/>
                  </a:cubicBezTo>
                  <a:cubicBezTo>
                    <a:pt x="472" y="95"/>
                    <a:pt x="473" y="97"/>
                    <a:pt x="469" y="96"/>
                  </a:cubicBezTo>
                  <a:cubicBezTo>
                    <a:pt x="470" y="97"/>
                    <a:pt x="470" y="97"/>
                    <a:pt x="472" y="98"/>
                  </a:cubicBezTo>
                  <a:cubicBezTo>
                    <a:pt x="469" y="98"/>
                    <a:pt x="468" y="95"/>
                    <a:pt x="466" y="95"/>
                  </a:cubicBezTo>
                  <a:cubicBezTo>
                    <a:pt x="467" y="97"/>
                    <a:pt x="471" y="100"/>
                    <a:pt x="475" y="99"/>
                  </a:cubicBezTo>
                  <a:cubicBezTo>
                    <a:pt x="477" y="99"/>
                    <a:pt x="478" y="100"/>
                    <a:pt x="479" y="102"/>
                  </a:cubicBezTo>
                  <a:cubicBezTo>
                    <a:pt x="477" y="100"/>
                    <a:pt x="474" y="100"/>
                    <a:pt x="472" y="100"/>
                  </a:cubicBezTo>
                  <a:cubicBezTo>
                    <a:pt x="470" y="100"/>
                    <a:pt x="469" y="100"/>
                    <a:pt x="469" y="101"/>
                  </a:cubicBezTo>
                  <a:cubicBezTo>
                    <a:pt x="467" y="100"/>
                    <a:pt x="466" y="99"/>
                    <a:pt x="463" y="98"/>
                  </a:cubicBezTo>
                  <a:cubicBezTo>
                    <a:pt x="464" y="100"/>
                    <a:pt x="467" y="101"/>
                    <a:pt x="469" y="102"/>
                  </a:cubicBezTo>
                  <a:close/>
                  <a:moveTo>
                    <a:pt x="442" y="88"/>
                  </a:moveTo>
                  <a:cubicBezTo>
                    <a:pt x="443" y="88"/>
                    <a:pt x="443" y="88"/>
                    <a:pt x="444" y="88"/>
                  </a:cubicBezTo>
                  <a:cubicBezTo>
                    <a:pt x="443" y="88"/>
                    <a:pt x="444" y="89"/>
                    <a:pt x="444" y="89"/>
                  </a:cubicBezTo>
                  <a:cubicBezTo>
                    <a:pt x="442" y="89"/>
                    <a:pt x="442" y="88"/>
                    <a:pt x="442" y="88"/>
                  </a:cubicBezTo>
                  <a:close/>
                  <a:moveTo>
                    <a:pt x="535" y="128"/>
                  </a:moveTo>
                  <a:cubicBezTo>
                    <a:pt x="535" y="128"/>
                    <a:pt x="535" y="128"/>
                    <a:pt x="536" y="129"/>
                  </a:cubicBezTo>
                  <a:cubicBezTo>
                    <a:pt x="536" y="129"/>
                    <a:pt x="535" y="128"/>
                    <a:pt x="534" y="129"/>
                  </a:cubicBezTo>
                  <a:cubicBezTo>
                    <a:pt x="533" y="128"/>
                    <a:pt x="534" y="127"/>
                    <a:pt x="535" y="128"/>
                  </a:cubicBezTo>
                  <a:close/>
                  <a:moveTo>
                    <a:pt x="208" y="418"/>
                  </a:moveTo>
                  <a:cubicBezTo>
                    <a:pt x="207" y="417"/>
                    <a:pt x="207" y="417"/>
                    <a:pt x="206" y="416"/>
                  </a:cubicBezTo>
                  <a:cubicBezTo>
                    <a:pt x="207" y="415"/>
                    <a:pt x="207" y="417"/>
                    <a:pt x="208" y="416"/>
                  </a:cubicBezTo>
                  <a:cubicBezTo>
                    <a:pt x="208" y="417"/>
                    <a:pt x="207" y="417"/>
                    <a:pt x="208" y="418"/>
                  </a:cubicBezTo>
                  <a:close/>
                  <a:moveTo>
                    <a:pt x="196" y="475"/>
                  </a:moveTo>
                  <a:cubicBezTo>
                    <a:pt x="195" y="475"/>
                    <a:pt x="193" y="470"/>
                    <a:pt x="193" y="472"/>
                  </a:cubicBezTo>
                  <a:cubicBezTo>
                    <a:pt x="192" y="472"/>
                    <a:pt x="193" y="470"/>
                    <a:pt x="193" y="469"/>
                  </a:cubicBezTo>
                  <a:cubicBezTo>
                    <a:pt x="193" y="470"/>
                    <a:pt x="195" y="472"/>
                    <a:pt x="194" y="472"/>
                  </a:cubicBezTo>
                  <a:cubicBezTo>
                    <a:pt x="194" y="473"/>
                    <a:pt x="195" y="472"/>
                    <a:pt x="195" y="472"/>
                  </a:cubicBezTo>
                  <a:cubicBezTo>
                    <a:pt x="196" y="473"/>
                    <a:pt x="195" y="474"/>
                    <a:pt x="196" y="475"/>
                  </a:cubicBezTo>
                  <a:close/>
                  <a:moveTo>
                    <a:pt x="188" y="477"/>
                  </a:moveTo>
                  <a:cubicBezTo>
                    <a:pt x="187" y="477"/>
                    <a:pt x="186" y="475"/>
                    <a:pt x="187" y="475"/>
                  </a:cubicBezTo>
                  <a:cubicBezTo>
                    <a:pt x="188" y="476"/>
                    <a:pt x="187" y="476"/>
                    <a:pt x="188" y="477"/>
                  </a:cubicBezTo>
                  <a:close/>
                  <a:moveTo>
                    <a:pt x="192" y="521"/>
                  </a:moveTo>
                  <a:cubicBezTo>
                    <a:pt x="191" y="520"/>
                    <a:pt x="191" y="520"/>
                    <a:pt x="190" y="519"/>
                  </a:cubicBezTo>
                  <a:cubicBezTo>
                    <a:pt x="190" y="519"/>
                    <a:pt x="191" y="519"/>
                    <a:pt x="192" y="520"/>
                  </a:cubicBezTo>
                  <a:cubicBezTo>
                    <a:pt x="192" y="519"/>
                    <a:pt x="192" y="519"/>
                    <a:pt x="191" y="519"/>
                  </a:cubicBezTo>
                  <a:cubicBezTo>
                    <a:pt x="191" y="519"/>
                    <a:pt x="192" y="519"/>
                    <a:pt x="192" y="519"/>
                  </a:cubicBezTo>
                  <a:cubicBezTo>
                    <a:pt x="193" y="520"/>
                    <a:pt x="193" y="520"/>
                    <a:pt x="193" y="520"/>
                  </a:cubicBezTo>
                  <a:cubicBezTo>
                    <a:pt x="192" y="520"/>
                    <a:pt x="192" y="520"/>
                    <a:pt x="192" y="521"/>
                  </a:cubicBezTo>
                  <a:close/>
                  <a:moveTo>
                    <a:pt x="99" y="543"/>
                  </a:moveTo>
                  <a:cubicBezTo>
                    <a:pt x="98" y="540"/>
                    <a:pt x="97" y="539"/>
                    <a:pt x="95" y="535"/>
                  </a:cubicBezTo>
                  <a:cubicBezTo>
                    <a:pt x="96" y="534"/>
                    <a:pt x="95" y="531"/>
                    <a:pt x="97" y="534"/>
                  </a:cubicBezTo>
                  <a:cubicBezTo>
                    <a:pt x="98" y="536"/>
                    <a:pt x="97" y="536"/>
                    <a:pt x="97" y="538"/>
                  </a:cubicBezTo>
                  <a:cubicBezTo>
                    <a:pt x="98" y="539"/>
                    <a:pt x="99" y="540"/>
                    <a:pt x="100" y="542"/>
                  </a:cubicBezTo>
                  <a:cubicBezTo>
                    <a:pt x="99" y="542"/>
                    <a:pt x="100" y="543"/>
                    <a:pt x="99" y="543"/>
                  </a:cubicBezTo>
                  <a:close/>
                  <a:moveTo>
                    <a:pt x="4" y="336"/>
                  </a:moveTo>
                  <a:cubicBezTo>
                    <a:pt x="5" y="333"/>
                    <a:pt x="5" y="333"/>
                    <a:pt x="5" y="333"/>
                  </a:cubicBezTo>
                  <a:cubicBezTo>
                    <a:pt x="5" y="333"/>
                    <a:pt x="5" y="330"/>
                    <a:pt x="6" y="329"/>
                  </a:cubicBezTo>
                  <a:cubicBezTo>
                    <a:pt x="5" y="332"/>
                    <a:pt x="7" y="330"/>
                    <a:pt x="6" y="335"/>
                  </a:cubicBezTo>
                  <a:cubicBezTo>
                    <a:pt x="5" y="335"/>
                    <a:pt x="5" y="336"/>
                    <a:pt x="4" y="336"/>
                  </a:cubicBezTo>
                  <a:close/>
                  <a:moveTo>
                    <a:pt x="569" y="48"/>
                  </a:moveTo>
                  <a:cubicBezTo>
                    <a:pt x="571" y="48"/>
                    <a:pt x="573" y="50"/>
                    <a:pt x="573" y="51"/>
                  </a:cubicBezTo>
                  <a:cubicBezTo>
                    <a:pt x="570" y="49"/>
                    <a:pt x="571" y="49"/>
                    <a:pt x="569" y="48"/>
                  </a:cubicBezTo>
                  <a:close/>
                  <a:moveTo>
                    <a:pt x="721" y="219"/>
                  </a:moveTo>
                  <a:cubicBezTo>
                    <a:pt x="720" y="219"/>
                    <a:pt x="719" y="217"/>
                    <a:pt x="718" y="215"/>
                  </a:cubicBezTo>
                  <a:cubicBezTo>
                    <a:pt x="719" y="214"/>
                    <a:pt x="721" y="217"/>
                    <a:pt x="721" y="219"/>
                  </a:cubicBezTo>
                  <a:close/>
                  <a:moveTo>
                    <a:pt x="708" y="191"/>
                  </a:moveTo>
                  <a:cubicBezTo>
                    <a:pt x="706" y="189"/>
                    <a:pt x="706" y="187"/>
                    <a:pt x="705" y="185"/>
                  </a:cubicBezTo>
                  <a:cubicBezTo>
                    <a:pt x="706" y="184"/>
                    <a:pt x="706" y="184"/>
                    <a:pt x="706" y="184"/>
                  </a:cubicBezTo>
                  <a:cubicBezTo>
                    <a:pt x="707" y="187"/>
                    <a:pt x="708" y="189"/>
                    <a:pt x="708" y="191"/>
                  </a:cubicBezTo>
                  <a:close/>
                  <a:moveTo>
                    <a:pt x="684" y="166"/>
                  </a:moveTo>
                  <a:cubicBezTo>
                    <a:pt x="682" y="163"/>
                    <a:pt x="683" y="164"/>
                    <a:pt x="680" y="161"/>
                  </a:cubicBezTo>
                  <a:cubicBezTo>
                    <a:pt x="680" y="159"/>
                    <a:pt x="682" y="163"/>
                    <a:pt x="683" y="162"/>
                  </a:cubicBezTo>
                  <a:cubicBezTo>
                    <a:pt x="683" y="162"/>
                    <a:pt x="679" y="158"/>
                    <a:pt x="681" y="158"/>
                  </a:cubicBezTo>
                  <a:cubicBezTo>
                    <a:pt x="683" y="161"/>
                    <a:pt x="683" y="163"/>
                    <a:pt x="685" y="165"/>
                  </a:cubicBezTo>
                  <a:cubicBezTo>
                    <a:pt x="686" y="167"/>
                    <a:pt x="685" y="165"/>
                    <a:pt x="684" y="166"/>
                  </a:cubicBezTo>
                  <a:close/>
                  <a:moveTo>
                    <a:pt x="679" y="157"/>
                  </a:moveTo>
                  <a:cubicBezTo>
                    <a:pt x="678" y="156"/>
                    <a:pt x="677" y="154"/>
                    <a:pt x="676" y="153"/>
                  </a:cubicBezTo>
                  <a:cubicBezTo>
                    <a:pt x="677" y="152"/>
                    <a:pt x="680" y="157"/>
                    <a:pt x="679" y="157"/>
                  </a:cubicBezTo>
                  <a:close/>
                  <a:moveTo>
                    <a:pt x="679" y="148"/>
                  </a:moveTo>
                  <a:cubicBezTo>
                    <a:pt x="679" y="149"/>
                    <a:pt x="675" y="144"/>
                    <a:pt x="676" y="145"/>
                  </a:cubicBezTo>
                  <a:cubicBezTo>
                    <a:pt x="676" y="143"/>
                    <a:pt x="678" y="147"/>
                    <a:pt x="679" y="148"/>
                  </a:cubicBezTo>
                  <a:close/>
                  <a:moveTo>
                    <a:pt x="673" y="136"/>
                  </a:moveTo>
                  <a:cubicBezTo>
                    <a:pt x="671" y="136"/>
                    <a:pt x="669" y="132"/>
                    <a:pt x="668" y="130"/>
                  </a:cubicBezTo>
                  <a:cubicBezTo>
                    <a:pt x="669" y="129"/>
                    <a:pt x="672" y="135"/>
                    <a:pt x="673" y="136"/>
                  </a:cubicBezTo>
                  <a:close/>
                  <a:moveTo>
                    <a:pt x="661" y="146"/>
                  </a:moveTo>
                  <a:cubicBezTo>
                    <a:pt x="659" y="145"/>
                    <a:pt x="657" y="142"/>
                    <a:pt x="657" y="141"/>
                  </a:cubicBezTo>
                  <a:cubicBezTo>
                    <a:pt x="658" y="143"/>
                    <a:pt x="661" y="145"/>
                    <a:pt x="661" y="146"/>
                  </a:cubicBezTo>
                  <a:close/>
                  <a:moveTo>
                    <a:pt x="646" y="149"/>
                  </a:moveTo>
                  <a:cubicBezTo>
                    <a:pt x="645" y="149"/>
                    <a:pt x="645" y="149"/>
                    <a:pt x="645" y="151"/>
                  </a:cubicBezTo>
                  <a:cubicBezTo>
                    <a:pt x="642" y="148"/>
                    <a:pt x="642" y="146"/>
                    <a:pt x="640" y="146"/>
                  </a:cubicBezTo>
                  <a:cubicBezTo>
                    <a:pt x="638" y="143"/>
                    <a:pt x="638" y="138"/>
                    <a:pt x="641" y="142"/>
                  </a:cubicBezTo>
                  <a:cubicBezTo>
                    <a:pt x="640" y="143"/>
                    <a:pt x="646" y="147"/>
                    <a:pt x="646" y="149"/>
                  </a:cubicBezTo>
                  <a:close/>
                  <a:moveTo>
                    <a:pt x="652" y="136"/>
                  </a:moveTo>
                  <a:cubicBezTo>
                    <a:pt x="652" y="136"/>
                    <a:pt x="650" y="133"/>
                    <a:pt x="648" y="132"/>
                  </a:cubicBezTo>
                  <a:cubicBezTo>
                    <a:pt x="649" y="131"/>
                    <a:pt x="652" y="134"/>
                    <a:pt x="652" y="136"/>
                  </a:cubicBezTo>
                  <a:close/>
                  <a:moveTo>
                    <a:pt x="646" y="144"/>
                  </a:moveTo>
                  <a:cubicBezTo>
                    <a:pt x="645" y="145"/>
                    <a:pt x="643" y="142"/>
                    <a:pt x="644" y="143"/>
                  </a:cubicBezTo>
                  <a:cubicBezTo>
                    <a:pt x="643" y="143"/>
                    <a:pt x="642" y="142"/>
                    <a:pt x="641" y="140"/>
                  </a:cubicBezTo>
                  <a:cubicBezTo>
                    <a:pt x="642" y="138"/>
                    <a:pt x="645" y="143"/>
                    <a:pt x="646" y="144"/>
                  </a:cubicBezTo>
                  <a:close/>
                  <a:moveTo>
                    <a:pt x="653" y="126"/>
                  </a:moveTo>
                  <a:cubicBezTo>
                    <a:pt x="654" y="127"/>
                    <a:pt x="650" y="122"/>
                    <a:pt x="651" y="125"/>
                  </a:cubicBezTo>
                  <a:cubicBezTo>
                    <a:pt x="649" y="123"/>
                    <a:pt x="649" y="122"/>
                    <a:pt x="647" y="120"/>
                  </a:cubicBezTo>
                  <a:cubicBezTo>
                    <a:pt x="648" y="120"/>
                    <a:pt x="648" y="120"/>
                    <a:pt x="648" y="120"/>
                  </a:cubicBezTo>
                  <a:cubicBezTo>
                    <a:pt x="646" y="118"/>
                    <a:pt x="644" y="117"/>
                    <a:pt x="642" y="115"/>
                  </a:cubicBezTo>
                  <a:cubicBezTo>
                    <a:pt x="642" y="114"/>
                    <a:pt x="642" y="115"/>
                    <a:pt x="642" y="115"/>
                  </a:cubicBezTo>
                  <a:cubicBezTo>
                    <a:pt x="640" y="113"/>
                    <a:pt x="642" y="115"/>
                    <a:pt x="642" y="114"/>
                  </a:cubicBezTo>
                  <a:cubicBezTo>
                    <a:pt x="650" y="121"/>
                    <a:pt x="650" y="121"/>
                    <a:pt x="650" y="121"/>
                  </a:cubicBezTo>
                  <a:cubicBezTo>
                    <a:pt x="649" y="123"/>
                    <a:pt x="651" y="124"/>
                    <a:pt x="653" y="126"/>
                  </a:cubicBezTo>
                  <a:close/>
                  <a:moveTo>
                    <a:pt x="647" y="130"/>
                  </a:moveTo>
                  <a:cubicBezTo>
                    <a:pt x="646" y="129"/>
                    <a:pt x="645" y="128"/>
                    <a:pt x="644" y="127"/>
                  </a:cubicBezTo>
                  <a:cubicBezTo>
                    <a:pt x="645" y="127"/>
                    <a:pt x="646" y="127"/>
                    <a:pt x="647" y="128"/>
                  </a:cubicBezTo>
                  <a:cubicBezTo>
                    <a:pt x="647" y="129"/>
                    <a:pt x="647" y="130"/>
                    <a:pt x="647" y="130"/>
                  </a:cubicBezTo>
                  <a:close/>
                  <a:moveTo>
                    <a:pt x="643" y="126"/>
                  </a:moveTo>
                  <a:cubicBezTo>
                    <a:pt x="640" y="124"/>
                    <a:pt x="635" y="117"/>
                    <a:pt x="631" y="115"/>
                  </a:cubicBezTo>
                  <a:cubicBezTo>
                    <a:pt x="628" y="113"/>
                    <a:pt x="628" y="113"/>
                    <a:pt x="627" y="110"/>
                  </a:cubicBezTo>
                  <a:cubicBezTo>
                    <a:pt x="628" y="109"/>
                    <a:pt x="630" y="112"/>
                    <a:pt x="630" y="113"/>
                  </a:cubicBezTo>
                  <a:cubicBezTo>
                    <a:pt x="631" y="113"/>
                    <a:pt x="633" y="115"/>
                    <a:pt x="635" y="116"/>
                  </a:cubicBezTo>
                  <a:cubicBezTo>
                    <a:pt x="637" y="118"/>
                    <a:pt x="638" y="120"/>
                    <a:pt x="640" y="121"/>
                  </a:cubicBezTo>
                  <a:cubicBezTo>
                    <a:pt x="639" y="123"/>
                    <a:pt x="642" y="124"/>
                    <a:pt x="643" y="126"/>
                  </a:cubicBezTo>
                  <a:close/>
                  <a:moveTo>
                    <a:pt x="633" y="118"/>
                  </a:moveTo>
                  <a:cubicBezTo>
                    <a:pt x="633" y="120"/>
                    <a:pt x="629" y="115"/>
                    <a:pt x="628" y="115"/>
                  </a:cubicBezTo>
                  <a:cubicBezTo>
                    <a:pt x="630" y="114"/>
                    <a:pt x="631" y="117"/>
                    <a:pt x="633" y="118"/>
                  </a:cubicBezTo>
                  <a:close/>
                  <a:moveTo>
                    <a:pt x="623" y="116"/>
                  </a:moveTo>
                  <a:cubicBezTo>
                    <a:pt x="620" y="114"/>
                    <a:pt x="622" y="115"/>
                    <a:pt x="621" y="113"/>
                  </a:cubicBezTo>
                  <a:cubicBezTo>
                    <a:pt x="622" y="114"/>
                    <a:pt x="624" y="115"/>
                    <a:pt x="625" y="116"/>
                  </a:cubicBezTo>
                  <a:cubicBezTo>
                    <a:pt x="624" y="117"/>
                    <a:pt x="623" y="116"/>
                    <a:pt x="623" y="115"/>
                  </a:cubicBezTo>
                  <a:cubicBezTo>
                    <a:pt x="623" y="115"/>
                    <a:pt x="622" y="116"/>
                    <a:pt x="623" y="116"/>
                  </a:cubicBezTo>
                  <a:close/>
                  <a:moveTo>
                    <a:pt x="622" y="112"/>
                  </a:moveTo>
                  <a:cubicBezTo>
                    <a:pt x="622" y="112"/>
                    <a:pt x="620" y="110"/>
                    <a:pt x="619" y="110"/>
                  </a:cubicBezTo>
                  <a:cubicBezTo>
                    <a:pt x="619" y="110"/>
                    <a:pt x="619" y="110"/>
                    <a:pt x="619" y="111"/>
                  </a:cubicBezTo>
                  <a:cubicBezTo>
                    <a:pt x="615" y="109"/>
                    <a:pt x="620" y="109"/>
                    <a:pt x="622" y="112"/>
                  </a:cubicBezTo>
                  <a:close/>
                  <a:moveTo>
                    <a:pt x="618" y="105"/>
                  </a:moveTo>
                  <a:cubicBezTo>
                    <a:pt x="616" y="103"/>
                    <a:pt x="621" y="108"/>
                    <a:pt x="619" y="105"/>
                  </a:cubicBezTo>
                  <a:cubicBezTo>
                    <a:pt x="620" y="106"/>
                    <a:pt x="622" y="108"/>
                    <a:pt x="623" y="109"/>
                  </a:cubicBezTo>
                  <a:cubicBezTo>
                    <a:pt x="623" y="109"/>
                    <a:pt x="622" y="108"/>
                    <a:pt x="621" y="108"/>
                  </a:cubicBezTo>
                  <a:cubicBezTo>
                    <a:pt x="620" y="107"/>
                    <a:pt x="620" y="108"/>
                    <a:pt x="619" y="107"/>
                  </a:cubicBezTo>
                  <a:cubicBezTo>
                    <a:pt x="619" y="107"/>
                    <a:pt x="620" y="107"/>
                    <a:pt x="618" y="105"/>
                  </a:cubicBezTo>
                  <a:close/>
                  <a:moveTo>
                    <a:pt x="624" y="97"/>
                  </a:moveTo>
                  <a:cubicBezTo>
                    <a:pt x="624" y="98"/>
                    <a:pt x="623" y="98"/>
                    <a:pt x="622" y="98"/>
                  </a:cubicBezTo>
                  <a:cubicBezTo>
                    <a:pt x="620" y="96"/>
                    <a:pt x="619" y="95"/>
                    <a:pt x="620" y="94"/>
                  </a:cubicBezTo>
                  <a:cubicBezTo>
                    <a:pt x="621" y="95"/>
                    <a:pt x="623" y="96"/>
                    <a:pt x="624" y="97"/>
                  </a:cubicBezTo>
                  <a:close/>
                  <a:moveTo>
                    <a:pt x="619" y="96"/>
                  </a:moveTo>
                  <a:cubicBezTo>
                    <a:pt x="616" y="91"/>
                    <a:pt x="611" y="87"/>
                    <a:pt x="606" y="84"/>
                  </a:cubicBezTo>
                  <a:cubicBezTo>
                    <a:pt x="611" y="85"/>
                    <a:pt x="615" y="91"/>
                    <a:pt x="619" y="93"/>
                  </a:cubicBezTo>
                  <a:cubicBezTo>
                    <a:pt x="616" y="92"/>
                    <a:pt x="620" y="95"/>
                    <a:pt x="619" y="96"/>
                  </a:cubicBezTo>
                  <a:close/>
                  <a:moveTo>
                    <a:pt x="594" y="115"/>
                  </a:moveTo>
                  <a:cubicBezTo>
                    <a:pt x="593" y="115"/>
                    <a:pt x="593" y="115"/>
                    <a:pt x="593" y="115"/>
                  </a:cubicBezTo>
                  <a:cubicBezTo>
                    <a:pt x="591" y="114"/>
                    <a:pt x="589" y="113"/>
                    <a:pt x="590" y="112"/>
                  </a:cubicBezTo>
                  <a:cubicBezTo>
                    <a:pt x="591" y="113"/>
                    <a:pt x="592" y="114"/>
                    <a:pt x="594" y="115"/>
                  </a:cubicBezTo>
                  <a:close/>
                  <a:moveTo>
                    <a:pt x="605" y="83"/>
                  </a:moveTo>
                  <a:cubicBezTo>
                    <a:pt x="603" y="82"/>
                    <a:pt x="604" y="82"/>
                    <a:pt x="601" y="80"/>
                  </a:cubicBezTo>
                  <a:cubicBezTo>
                    <a:pt x="601" y="79"/>
                    <a:pt x="606" y="83"/>
                    <a:pt x="605" y="83"/>
                  </a:cubicBezTo>
                  <a:close/>
                  <a:moveTo>
                    <a:pt x="603" y="86"/>
                  </a:moveTo>
                  <a:cubicBezTo>
                    <a:pt x="602" y="87"/>
                    <a:pt x="599" y="84"/>
                    <a:pt x="598" y="84"/>
                  </a:cubicBezTo>
                  <a:cubicBezTo>
                    <a:pt x="599" y="84"/>
                    <a:pt x="601" y="85"/>
                    <a:pt x="603" y="86"/>
                  </a:cubicBezTo>
                  <a:close/>
                  <a:moveTo>
                    <a:pt x="589" y="112"/>
                  </a:moveTo>
                  <a:cubicBezTo>
                    <a:pt x="587" y="111"/>
                    <a:pt x="587" y="110"/>
                    <a:pt x="585" y="109"/>
                  </a:cubicBezTo>
                  <a:cubicBezTo>
                    <a:pt x="585" y="108"/>
                    <a:pt x="586" y="109"/>
                    <a:pt x="586" y="109"/>
                  </a:cubicBezTo>
                  <a:cubicBezTo>
                    <a:pt x="586" y="108"/>
                    <a:pt x="584" y="107"/>
                    <a:pt x="583" y="106"/>
                  </a:cubicBezTo>
                  <a:cubicBezTo>
                    <a:pt x="582" y="105"/>
                    <a:pt x="582" y="104"/>
                    <a:pt x="583" y="104"/>
                  </a:cubicBezTo>
                  <a:cubicBezTo>
                    <a:pt x="584" y="105"/>
                    <a:pt x="584" y="106"/>
                    <a:pt x="584" y="107"/>
                  </a:cubicBezTo>
                  <a:cubicBezTo>
                    <a:pt x="586" y="107"/>
                    <a:pt x="587" y="108"/>
                    <a:pt x="589" y="110"/>
                  </a:cubicBezTo>
                  <a:cubicBezTo>
                    <a:pt x="589" y="111"/>
                    <a:pt x="588" y="110"/>
                    <a:pt x="587" y="109"/>
                  </a:cubicBezTo>
                  <a:cubicBezTo>
                    <a:pt x="586" y="110"/>
                    <a:pt x="591" y="112"/>
                    <a:pt x="589" y="112"/>
                  </a:cubicBezTo>
                  <a:close/>
                  <a:moveTo>
                    <a:pt x="587" y="111"/>
                  </a:moveTo>
                  <a:cubicBezTo>
                    <a:pt x="586" y="111"/>
                    <a:pt x="586" y="111"/>
                    <a:pt x="585" y="111"/>
                  </a:cubicBezTo>
                  <a:cubicBezTo>
                    <a:pt x="582" y="109"/>
                    <a:pt x="584" y="108"/>
                    <a:pt x="581" y="106"/>
                  </a:cubicBezTo>
                  <a:cubicBezTo>
                    <a:pt x="581" y="105"/>
                    <a:pt x="583" y="107"/>
                    <a:pt x="583" y="106"/>
                  </a:cubicBezTo>
                  <a:cubicBezTo>
                    <a:pt x="585" y="109"/>
                    <a:pt x="582" y="108"/>
                    <a:pt x="587" y="111"/>
                  </a:cubicBezTo>
                  <a:close/>
                  <a:moveTo>
                    <a:pt x="569" y="137"/>
                  </a:moveTo>
                  <a:cubicBezTo>
                    <a:pt x="569" y="138"/>
                    <a:pt x="568" y="137"/>
                    <a:pt x="568" y="138"/>
                  </a:cubicBezTo>
                  <a:cubicBezTo>
                    <a:pt x="567" y="138"/>
                    <a:pt x="567" y="138"/>
                    <a:pt x="567" y="138"/>
                  </a:cubicBezTo>
                  <a:cubicBezTo>
                    <a:pt x="567" y="137"/>
                    <a:pt x="567" y="137"/>
                    <a:pt x="567" y="137"/>
                  </a:cubicBezTo>
                  <a:cubicBezTo>
                    <a:pt x="567" y="137"/>
                    <a:pt x="568" y="136"/>
                    <a:pt x="569" y="137"/>
                  </a:cubicBezTo>
                  <a:close/>
                  <a:moveTo>
                    <a:pt x="580" y="103"/>
                  </a:moveTo>
                  <a:cubicBezTo>
                    <a:pt x="578" y="103"/>
                    <a:pt x="573" y="99"/>
                    <a:pt x="570" y="97"/>
                  </a:cubicBezTo>
                  <a:cubicBezTo>
                    <a:pt x="573" y="97"/>
                    <a:pt x="576" y="101"/>
                    <a:pt x="580" y="103"/>
                  </a:cubicBezTo>
                  <a:close/>
                  <a:moveTo>
                    <a:pt x="587" y="78"/>
                  </a:moveTo>
                  <a:cubicBezTo>
                    <a:pt x="585" y="79"/>
                    <a:pt x="578" y="74"/>
                    <a:pt x="575" y="72"/>
                  </a:cubicBezTo>
                  <a:cubicBezTo>
                    <a:pt x="575" y="71"/>
                    <a:pt x="577" y="72"/>
                    <a:pt x="579" y="72"/>
                  </a:cubicBezTo>
                  <a:cubicBezTo>
                    <a:pt x="583" y="75"/>
                    <a:pt x="585" y="76"/>
                    <a:pt x="587" y="78"/>
                  </a:cubicBezTo>
                  <a:close/>
                  <a:moveTo>
                    <a:pt x="562" y="131"/>
                  </a:moveTo>
                  <a:cubicBezTo>
                    <a:pt x="560" y="131"/>
                    <a:pt x="555" y="127"/>
                    <a:pt x="554" y="126"/>
                  </a:cubicBezTo>
                  <a:cubicBezTo>
                    <a:pt x="556" y="126"/>
                    <a:pt x="561" y="130"/>
                    <a:pt x="562" y="131"/>
                  </a:cubicBezTo>
                  <a:close/>
                  <a:moveTo>
                    <a:pt x="568" y="95"/>
                  </a:moveTo>
                  <a:cubicBezTo>
                    <a:pt x="568" y="96"/>
                    <a:pt x="569" y="95"/>
                    <a:pt x="570" y="96"/>
                  </a:cubicBezTo>
                  <a:cubicBezTo>
                    <a:pt x="568" y="97"/>
                    <a:pt x="567" y="94"/>
                    <a:pt x="565" y="95"/>
                  </a:cubicBezTo>
                  <a:cubicBezTo>
                    <a:pt x="564" y="94"/>
                    <a:pt x="567" y="94"/>
                    <a:pt x="568" y="95"/>
                  </a:cubicBezTo>
                  <a:close/>
                  <a:moveTo>
                    <a:pt x="574" y="71"/>
                  </a:moveTo>
                  <a:cubicBezTo>
                    <a:pt x="574" y="72"/>
                    <a:pt x="574" y="72"/>
                    <a:pt x="574" y="72"/>
                  </a:cubicBezTo>
                  <a:cubicBezTo>
                    <a:pt x="571" y="71"/>
                    <a:pt x="572" y="70"/>
                    <a:pt x="572" y="69"/>
                  </a:cubicBezTo>
                  <a:cubicBezTo>
                    <a:pt x="572" y="69"/>
                    <a:pt x="573" y="70"/>
                    <a:pt x="574" y="71"/>
                  </a:cubicBezTo>
                  <a:close/>
                  <a:moveTo>
                    <a:pt x="565" y="93"/>
                  </a:moveTo>
                  <a:cubicBezTo>
                    <a:pt x="564" y="93"/>
                    <a:pt x="560" y="92"/>
                    <a:pt x="559" y="91"/>
                  </a:cubicBezTo>
                  <a:cubicBezTo>
                    <a:pt x="561" y="90"/>
                    <a:pt x="562" y="92"/>
                    <a:pt x="565" y="93"/>
                  </a:cubicBezTo>
                  <a:close/>
                  <a:moveTo>
                    <a:pt x="552" y="123"/>
                  </a:moveTo>
                  <a:cubicBezTo>
                    <a:pt x="551" y="124"/>
                    <a:pt x="549" y="123"/>
                    <a:pt x="548" y="122"/>
                  </a:cubicBezTo>
                  <a:cubicBezTo>
                    <a:pt x="548" y="121"/>
                    <a:pt x="550" y="123"/>
                    <a:pt x="552" y="123"/>
                  </a:cubicBezTo>
                  <a:close/>
                  <a:moveTo>
                    <a:pt x="566" y="79"/>
                  </a:moveTo>
                  <a:cubicBezTo>
                    <a:pt x="566" y="80"/>
                    <a:pt x="566" y="80"/>
                    <a:pt x="565" y="80"/>
                  </a:cubicBezTo>
                  <a:cubicBezTo>
                    <a:pt x="561" y="78"/>
                    <a:pt x="563" y="76"/>
                    <a:pt x="566" y="79"/>
                  </a:cubicBezTo>
                  <a:close/>
                  <a:moveTo>
                    <a:pt x="553" y="80"/>
                  </a:moveTo>
                  <a:cubicBezTo>
                    <a:pt x="555" y="80"/>
                    <a:pt x="558" y="82"/>
                    <a:pt x="560" y="82"/>
                  </a:cubicBezTo>
                  <a:cubicBezTo>
                    <a:pt x="562" y="83"/>
                    <a:pt x="560" y="84"/>
                    <a:pt x="563" y="85"/>
                  </a:cubicBezTo>
                  <a:cubicBezTo>
                    <a:pt x="560" y="84"/>
                    <a:pt x="557" y="83"/>
                    <a:pt x="556" y="84"/>
                  </a:cubicBezTo>
                  <a:cubicBezTo>
                    <a:pt x="559" y="85"/>
                    <a:pt x="560" y="84"/>
                    <a:pt x="564" y="87"/>
                  </a:cubicBezTo>
                  <a:cubicBezTo>
                    <a:pt x="563" y="87"/>
                    <a:pt x="562" y="87"/>
                    <a:pt x="562" y="87"/>
                  </a:cubicBezTo>
                  <a:cubicBezTo>
                    <a:pt x="560" y="86"/>
                    <a:pt x="561" y="86"/>
                    <a:pt x="559" y="85"/>
                  </a:cubicBezTo>
                  <a:cubicBezTo>
                    <a:pt x="561" y="87"/>
                    <a:pt x="552" y="83"/>
                    <a:pt x="550" y="81"/>
                  </a:cubicBezTo>
                  <a:cubicBezTo>
                    <a:pt x="551" y="80"/>
                    <a:pt x="552" y="82"/>
                    <a:pt x="554" y="83"/>
                  </a:cubicBezTo>
                  <a:cubicBezTo>
                    <a:pt x="555" y="83"/>
                    <a:pt x="555" y="82"/>
                    <a:pt x="556" y="82"/>
                  </a:cubicBezTo>
                  <a:cubicBezTo>
                    <a:pt x="556" y="82"/>
                    <a:pt x="553" y="81"/>
                    <a:pt x="552" y="80"/>
                  </a:cubicBezTo>
                  <a:cubicBezTo>
                    <a:pt x="550" y="79"/>
                    <a:pt x="552" y="79"/>
                    <a:pt x="550" y="78"/>
                  </a:cubicBezTo>
                  <a:cubicBezTo>
                    <a:pt x="551" y="77"/>
                    <a:pt x="553" y="79"/>
                    <a:pt x="553" y="80"/>
                  </a:cubicBezTo>
                  <a:close/>
                  <a:moveTo>
                    <a:pt x="527" y="152"/>
                  </a:moveTo>
                  <a:cubicBezTo>
                    <a:pt x="527" y="152"/>
                    <a:pt x="526" y="151"/>
                    <a:pt x="527" y="152"/>
                  </a:cubicBezTo>
                  <a:cubicBezTo>
                    <a:pt x="526" y="152"/>
                    <a:pt x="524" y="151"/>
                    <a:pt x="524" y="151"/>
                  </a:cubicBezTo>
                  <a:cubicBezTo>
                    <a:pt x="523" y="149"/>
                    <a:pt x="527" y="152"/>
                    <a:pt x="525" y="151"/>
                  </a:cubicBezTo>
                  <a:cubicBezTo>
                    <a:pt x="526" y="150"/>
                    <a:pt x="527" y="151"/>
                    <a:pt x="527" y="152"/>
                  </a:cubicBezTo>
                  <a:close/>
                  <a:moveTo>
                    <a:pt x="547" y="80"/>
                  </a:moveTo>
                  <a:cubicBezTo>
                    <a:pt x="547" y="80"/>
                    <a:pt x="547" y="80"/>
                    <a:pt x="548" y="80"/>
                  </a:cubicBezTo>
                  <a:cubicBezTo>
                    <a:pt x="548" y="80"/>
                    <a:pt x="546" y="79"/>
                    <a:pt x="547" y="79"/>
                  </a:cubicBezTo>
                  <a:cubicBezTo>
                    <a:pt x="551" y="81"/>
                    <a:pt x="548" y="82"/>
                    <a:pt x="552" y="83"/>
                  </a:cubicBezTo>
                  <a:cubicBezTo>
                    <a:pt x="546" y="81"/>
                    <a:pt x="539" y="76"/>
                    <a:pt x="531" y="73"/>
                  </a:cubicBezTo>
                  <a:cubicBezTo>
                    <a:pt x="531" y="73"/>
                    <a:pt x="530" y="73"/>
                    <a:pt x="530" y="73"/>
                  </a:cubicBezTo>
                  <a:cubicBezTo>
                    <a:pt x="531" y="72"/>
                    <a:pt x="533" y="73"/>
                    <a:pt x="533" y="72"/>
                  </a:cubicBezTo>
                  <a:cubicBezTo>
                    <a:pt x="534" y="72"/>
                    <a:pt x="534" y="73"/>
                    <a:pt x="534" y="73"/>
                  </a:cubicBezTo>
                  <a:cubicBezTo>
                    <a:pt x="536" y="74"/>
                    <a:pt x="536" y="73"/>
                    <a:pt x="539" y="75"/>
                  </a:cubicBezTo>
                  <a:cubicBezTo>
                    <a:pt x="540" y="78"/>
                    <a:pt x="546" y="78"/>
                    <a:pt x="547" y="80"/>
                  </a:cubicBezTo>
                  <a:close/>
                  <a:moveTo>
                    <a:pt x="548" y="76"/>
                  </a:moveTo>
                  <a:cubicBezTo>
                    <a:pt x="547" y="76"/>
                    <a:pt x="548" y="77"/>
                    <a:pt x="548" y="78"/>
                  </a:cubicBezTo>
                  <a:cubicBezTo>
                    <a:pt x="546" y="75"/>
                    <a:pt x="537" y="73"/>
                    <a:pt x="536" y="72"/>
                  </a:cubicBezTo>
                  <a:cubicBezTo>
                    <a:pt x="540" y="72"/>
                    <a:pt x="545" y="76"/>
                    <a:pt x="548" y="76"/>
                  </a:cubicBezTo>
                  <a:close/>
                  <a:moveTo>
                    <a:pt x="544" y="66"/>
                  </a:moveTo>
                  <a:cubicBezTo>
                    <a:pt x="545" y="67"/>
                    <a:pt x="542" y="65"/>
                    <a:pt x="540" y="64"/>
                  </a:cubicBezTo>
                  <a:cubicBezTo>
                    <a:pt x="540" y="63"/>
                    <a:pt x="543" y="65"/>
                    <a:pt x="544" y="66"/>
                  </a:cubicBezTo>
                  <a:close/>
                  <a:moveTo>
                    <a:pt x="544" y="72"/>
                  </a:moveTo>
                  <a:cubicBezTo>
                    <a:pt x="543" y="73"/>
                    <a:pt x="543" y="73"/>
                    <a:pt x="543" y="73"/>
                  </a:cubicBezTo>
                  <a:cubicBezTo>
                    <a:pt x="539" y="71"/>
                    <a:pt x="540" y="70"/>
                    <a:pt x="544" y="72"/>
                  </a:cubicBezTo>
                  <a:close/>
                  <a:moveTo>
                    <a:pt x="517" y="144"/>
                  </a:moveTo>
                  <a:cubicBezTo>
                    <a:pt x="516" y="144"/>
                    <a:pt x="515" y="144"/>
                    <a:pt x="514" y="144"/>
                  </a:cubicBezTo>
                  <a:cubicBezTo>
                    <a:pt x="512" y="143"/>
                    <a:pt x="514" y="143"/>
                    <a:pt x="514" y="142"/>
                  </a:cubicBezTo>
                  <a:cubicBezTo>
                    <a:pt x="515" y="143"/>
                    <a:pt x="516" y="143"/>
                    <a:pt x="517" y="144"/>
                  </a:cubicBezTo>
                  <a:close/>
                  <a:moveTo>
                    <a:pt x="536" y="70"/>
                  </a:moveTo>
                  <a:cubicBezTo>
                    <a:pt x="538" y="70"/>
                    <a:pt x="536" y="69"/>
                    <a:pt x="538" y="69"/>
                  </a:cubicBezTo>
                  <a:cubicBezTo>
                    <a:pt x="539" y="69"/>
                    <a:pt x="539" y="72"/>
                    <a:pt x="536" y="70"/>
                  </a:cubicBezTo>
                  <a:close/>
                  <a:moveTo>
                    <a:pt x="539" y="62"/>
                  </a:moveTo>
                  <a:cubicBezTo>
                    <a:pt x="539" y="63"/>
                    <a:pt x="534" y="61"/>
                    <a:pt x="535" y="60"/>
                  </a:cubicBezTo>
                  <a:cubicBezTo>
                    <a:pt x="537" y="61"/>
                    <a:pt x="538" y="62"/>
                    <a:pt x="539" y="62"/>
                  </a:cubicBezTo>
                  <a:close/>
                  <a:moveTo>
                    <a:pt x="512" y="141"/>
                  </a:moveTo>
                  <a:cubicBezTo>
                    <a:pt x="513" y="142"/>
                    <a:pt x="511" y="141"/>
                    <a:pt x="512" y="142"/>
                  </a:cubicBezTo>
                  <a:cubicBezTo>
                    <a:pt x="512" y="143"/>
                    <a:pt x="509" y="141"/>
                    <a:pt x="509" y="142"/>
                  </a:cubicBezTo>
                  <a:cubicBezTo>
                    <a:pt x="508" y="141"/>
                    <a:pt x="508" y="141"/>
                    <a:pt x="507" y="140"/>
                  </a:cubicBezTo>
                  <a:cubicBezTo>
                    <a:pt x="506" y="140"/>
                    <a:pt x="508" y="141"/>
                    <a:pt x="506" y="141"/>
                  </a:cubicBezTo>
                  <a:cubicBezTo>
                    <a:pt x="506" y="140"/>
                    <a:pt x="506" y="140"/>
                    <a:pt x="505" y="140"/>
                  </a:cubicBezTo>
                  <a:cubicBezTo>
                    <a:pt x="505" y="140"/>
                    <a:pt x="506" y="139"/>
                    <a:pt x="506" y="139"/>
                  </a:cubicBezTo>
                  <a:cubicBezTo>
                    <a:pt x="503" y="139"/>
                    <a:pt x="505" y="139"/>
                    <a:pt x="502" y="138"/>
                  </a:cubicBezTo>
                  <a:cubicBezTo>
                    <a:pt x="502" y="137"/>
                    <a:pt x="504" y="138"/>
                    <a:pt x="505" y="138"/>
                  </a:cubicBezTo>
                  <a:cubicBezTo>
                    <a:pt x="505" y="138"/>
                    <a:pt x="505" y="137"/>
                    <a:pt x="504" y="137"/>
                  </a:cubicBezTo>
                  <a:cubicBezTo>
                    <a:pt x="506" y="137"/>
                    <a:pt x="506" y="139"/>
                    <a:pt x="509" y="139"/>
                  </a:cubicBezTo>
                  <a:cubicBezTo>
                    <a:pt x="507" y="140"/>
                    <a:pt x="510" y="140"/>
                    <a:pt x="512" y="141"/>
                  </a:cubicBezTo>
                  <a:close/>
                  <a:moveTo>
                    <a:pt x="522" y="105"/>
                  </a:moveTo>
                  <a:cubicBezTo>
                    <a:pt x="521" y="106"/>
                    <a:pt x="520" y="104"/>
                    <a:pt x="518" y="104"/>
                  </a:cubicBezTo>
                  <a:cubicBezTo>
                    <a:pt x="518" y="103"/>
                    <a:pt x="520" y="105"/>
                    <a:pt x="522" y="105"/>
                  </a:cubicBezTo>
                  <a:close/>
                  <a:moveTo>
                    <a:pt x="530" y="70"/>
                  </a:moveTo>
                  <a:cubicBezTo>
                    <a:pt x="531" y="71"/>
                    <a:pt x="528" y="70"/>
                    <a:pt x="527" y="69"/>
                  </a:cubicBezTo>
                  <a:cubicBezTo>
                    <a:pt x="527" y="69"/>
                    <a:pt x="529" y="69"/>
                    <a:pt x="530" y="70"/>
                  </a:cubicBezTo>
                  <a:close/>
                  <a:moveTo>
                    <a:pt x="527" y="74"/>
                  </a:moveTo>
                  <a:cubicBezTo>
                    <a:pt x="526" y="73"/>
                    <a:pt x="526" y="72"/>
                    <a:pt x="523" y="71"/>
                  </a:cubicBezTo>
                  <a:cubicBezTo>
                    <a:pt x="523" y="69"/>
                    <a:pt x="528" y="73"/>
                    <a:pt x="527" y="74"/>
                  </a:cubicBezTo>
                  <a:close/>
                  <a:moveTo>
                    <a:pt x="516" y="116"/>
                  </a:moveTo>
                  <a:cubicBezTo>
                    <a:pt x="516" y="116"/>
                    <a:pt x="515" y="116"/>
                    <a:pt x="515" y="116"/>
                  </a:cubicBezTo>
                  <a:cubicBezTo>
                    <a:pt x="514" y="116"/>
                    <a:pt x="515" y="116"/>
                    <a:pt x="515" y="117"/>
                  </a:cubicBezTo>
                  <a:cubicBezTo>
                    <a:pt x="514" y="117"/>
                    <a:pt x="513" y="116"/>
                    <a:pt x="513" y="115"/>
                  </a:cubicBezTo>
                  <a:cubicBezTo>
                    <a:pt x="513" y="115"/>
                    <a:pt x="515" y="116"/>
                    <a:pt x="516" y="116"/>
                  </a:cubicBezTo>
                  <a:close/>
                  <a:moveTo>
                    <a:pt x="505" y="48"/>
                  </a:moveTo>
                  <a:cubicBezTo>
                    <a:pt x="507" y="48"/>
                    <a:pt x="498" y="46"/>
                    <a:pt x="503" y="46"/>
                  </a:cubicBezTo>
                  <a:cubicBezTo>
                    <a:pt x="502" y="45"/>
                    <a:pt x="501" y="46"/>
                    <a:pt x="500" y="45"/>
                  </a:cubicBezTo>
                  <a:cubicBezTo>
                    <a:pt x="500" y="45"/>
                    <a:pt x="501" y="46"/>
                    <a:pt x="501" y="46"/>
                  </a:cubicBezTo>
                  <a:cubicBezTo>
                    <a:pt x="498" y="45"/>
                    <a:pt x="495" y="44"/>
                    <a:pt x="495" y="45"/>
                  </a:cubicBezTo>
                  <a:cubicBezTo>
                    <a:pt x="493" y="44"/>
                    <a:pt x="492" y="44"/>
                    <a:pt x="489" y="44"/>
                  </a:cubicBezTo>
                  <a:cubicBezTo>
                    <a:pt x="489" y="42"/>
                    <a:pt x="493" y="44"/>
                    <a:pt x="494" y="44"/>
                  </a:cubicBezTo>
                  <a:cubicBezTo>
                    <a:pt x="492" y="42"/>
                    <a:pt x="490" y="43"/>
                    <a:pt x="488" y="41"/>
                  </a:cubicBezTo>
                  <a:cubicBezTo>
                    <a:pt x="487" y="42"/>
                    <a:pt x="491" y="42"/>
                    <a:pt x="490" y="43"/>
                  </a:cubicBezTo>
                  <a:cubicBezTo>
                    <a:pt x="487" y="42"/>
                    <a:pt x="486" y="41"/>
                    <a:pt x="484" y="41"/>
                  </a:cubicBezTo>
                  <a:cubicBezTo>
                    <a:pt x="482" y="39"/>
                    <a:pt x="486" y="41"/>
                    <a:pt x="486" y="40"/>
                  </a:cubicBezTo>
                  <a:cubicBezTo>
                    <a:pt x="485" y="39"/>
                    <a:pt x="483" y="40"/>
                    <a:pt x="482" y="39"/>
                  </a:cubicBezTo>
                  <a:cubicBezTo>
                    <a:pt x="480" y="39"/>
                    <a:pt x="485" y="41"/>
                    <a:pt x="482" y="41"/>
                  </a:cubicBezTo>
                  <a:cubicBezTo>
                    <a:pt x="480" y="39"/>
                    <a:pt x="480" y="39"/>
                    <a:pt x="476" y="38"/>
                  </a:cubicBezTo>
                  <a:cubicBezTo>
                    <a:pt x="477" y="38"/>
                    <a:pt x="477" y="38"/>
                    <a:pt x="477" y="37"/>
                  </a:cubicBezTo>
                  <a:cubicBezTo>
                    <a:pt x="474" y="37"/>
                    <a:pt x="476" y="38"/>
                    <a:pt x="474" y="38"/>
                  </a:cubicBezTo>
                  <a:cubicBezTo>
                    <a:pt x="467" y="34"/>
                    <a:pt x="459" y="35"/>
                    <a:pt x="452" y="33"/>
                  </a:cubicBezTo>
                  <a:cubicBezTo>
                    <a:pt x="451" y="34"/>
                    <a:pt x="445" y="33"/>
                    <a:pt x="446" y="31"/>
                  </a:cubicBezTo>
                  <a:cubicBezTo>
                    <a:pt x="443" y="32"/>
                    <a:pt x="444" y="32"/>
                    <a:pt x="440" y="32"/>
                  </a:cubicBezTo>
                  <a:cubicBezTo>
                    <a:pt x="439" y="30"/>
                    <a:pt x="435" y="30"/>
                    <a:pt x="430" y="30"/>
                  </a:cubicBezTo>
                  <a:cubicBezTo>
                    <a:pt x="426" y="30"/>
                    <a:pt x="421" y="30"/>
                    <a:pt x="418" y="29"/>
                  </a:cubicBezTo>
                  <a:cubicBezTo>
                    <a:pt x="418" y="28"/>
                    <a:pt x="419" y="28"/>
                    <a:pt x="420" y="28"/>
                  </a:cubicBezTo>
                  <a:cubicBezTo>
                    <a:pt x="420" y="28"/>
                    <a:pt x="419" y="28"/>
                    <a:pt x="419" y="28"/>
                  </a:cubicBezTo>
                  <a:cubicBezTo>
                    <a:pt x="417" y="29"/>
                    <a:pt x="409" y="29"/>
                    <a:pt x="406" y="28"/>
                  </a:cubicBezTo>
                  <a:cubicBezTo>
                    <a:pt x="402" y="29"/>
                    <a:pt x="399" y="28"/>
                    <a:pt x="394" y="28"/>
                  </a:cubicBezTo>
                  <a:cubicBezTo>
                    <a:pt x="394" y="28"/>
                    <a:pt x="396" y="28"/>
                    <a:pt x="396" y="27"/>
                  </a:cubicBezTo>
                  <a:cubicBezTo>
                    <a:pt x="396" y="28"/>
                    <a:pt x="399" y="28"/>
                    <a:pt x="400" y="27"/>
                  </a:cubicBezTo>
                  <a:cubicBezTo>
                    <a:pt x="400" y="27"/>
                    <a:pt x="399" y="27"/>
                    <a:pt x="397" y="27"/>
                  </a:cubicBezTo>
                  <a:cubicBezTo>
                    <a:pt x="400" y="26"/>
                    <a:pt x="405" y="26"/>
                    <a:pt x="410" y="26"/>
                  </a:cubicBezTo>
                  <a:cubicBezTo>
                    <a:pt x="409" y="27"/>
                    <a:pt x="409" y="27"/>
                    <a:pt x="410" y="27"/>
                  </a:cubicBezTo>
                  <a:cubicBezTo>
                    <a:pt x="411" y="27"/>
                    <a:pt x="413" y="27"/>
                    <a:pt x="414" y="27"/>
                  </a:cubicBezTo>
                  <a:cubicBezTo>
                    <a:pt x="415" y="27"/>
                    <a:pt x="420" y="27"/>
                    <a:pt x="424" y="27"/>
                  </a:cubicBezTo>
                  <a:cubicBezTo>
                    <a:pt x="428" y="27"/>
                    <a:pt x="431" y="27"/>
                    <a:pt x="430" y="25"/>
                  </a:cubicBezTo>
                  <a:cubicBezTo>
                    <a:pt x="437" y="26"/>
                    <a:pt x="438" y="26"/>
                    <a:pt x="445" y="25"/>
                  </a:cubicBezTo>
                  <a:cubicBezTo>
                    <a:pt x="446" y="26"/>
                    <a:pt x="448" y="26"/>
                    <a:pt x="448" y="27"/>
                  </a:cubicBezTo>
                  <a:cubicBezTo>
                    <a:pt x="450" y="26"/>
                    <a:pt x="458" y="27"/>
                    <a:pt x="462" y="29"/>
                  </a:cubicBezTo>
                  <a:cubicBezTo>
                    <a:pt x="464" y="29"/>
                    <a:pt x="464" y="29"/>
                    <a:pt x="466" y="29"/>
                  </a:cubicBezTo>
                  <a:cubicBezTo>
                    <a:pt x="469" y="29"/>
                    <a:pt x="473" y="30"/>
                    <a:pt x="477" y="31"/>
                  </a:cubicBezTo>
                  <a:cubicBezTo>
                    <a:pt x="481" y="32"/>
                    <a:pt x="485" y="33"/>
                    <a:pt x="488" y="34"/>
                  </a:cubicBezTo>
                  <a:cubicBezTo>
                    <a:pt x="488" y="35"/>
                    <a:pt x="492" y="37"/>
                    <a:pt x="496" y="37"/>
                  </a:cubicBezTo>
                  <a:cubicBezTo>
                    <a:pt x="499" y="39"/>
                    <a:pt x="509" y="43"/>
                    <a:pt x="513" y="43"/>
                  </a:cubicBezTo>
                  <a:cubicBezTo>
                    <a:pt x="516" y="44"/>
                    <a:pt x="513" y="43"/>
                    <a:pt x="513" y="44"/>
                  </a:cubicBezTo>
                  <a:cubicBezTo>
                    <a:pt x="516" y="45"/>
                    <a:pt x="522" y="46"/>
                    <a:pt x="524" y="48"/>
                  </a:cubicBezTo>
                  <a:cubicBezTo>
                    <a:pt x="522" y="48"/>
                    <a:pt x="523" y="49"/>
                    <a:pt x="525" y="50"/>
                  </a:cubicBezTo>
                  <a:cubicBezTo>
                    <a:pt x="527" y="51"/>
                    <a:pt x="529" y="52"/>
                    <a:pt x="530" y="53"/>
                  </a:cubicBezTo>
                  <a:cubicBezTo>
                    <a:pt x="527" y="52"/>
                    <a:pt x="524" y="50"/>
                    <a:pt x="522" y="49"/>
                  </a:cubicBezTo>
                  <a:cubicBezTo>
                    <a:pt x="521" y="48"/>
                    <a:pt x="520" y="49"/>
                    <a:pt x="518" y="48"/>
                  </a:cubicBezTo>
                  <a:cubicBezTo>
                    <a:pt x="518" y="48"/>
                    <a:pt x="519" y="48"/>
                    <a:pt x="519" y="48"/>
                  </a:cubicBezTo>
                  <a:cubicBezTo>
                    <a:pt x="513" y="46"/>
                    <a:pt x="508" y="45"/>
                    <a:pt x="503" y="43"/>
                  </a:cubicBezTo>
                  <a:cubicBezTo>
                    <a:pt x="499" y="42"/>
                    <a:pt x="494" y="40"/>
                    <a:pt x="490" y="39"/>
                  </a:cubicBezTo>
                  <a:cubicBezTo>
                    <a:pt x="488" y="39"/>
                    <a:pt x="483" y="37"/>
                    <a:pt x="482" y="38"/>
                  </a:cubicBezTo>
                  <a:cubicBezTo>
                    <a:pt x="485" y="39"/>
                    <a:pt x="489" y="40"/>
                    <a:pt x="493" y="41"/>
                  </a:cubicBezTo>
                  <a:cubicBezTo>
                    <a:pt x="497" y="42"/>
                    <a:pt x="501" y="43"/>
                    <a:pt x="504" y="44"/>
                  </a:cubicBezTo>
                  <a:cubicBezTo>
                    <a:pt x="504" y="44"/>
                    <a:pt x="503" y="44"/>
                    <a:pt x="503" y="45"/>
                  </a:cubicBezTo>
                  <a:cubicBezTo>
                    <a:pt x="503" y="45"/>
                    <a:pt x="511" y="46"/>
                    <a:pt x="509" y="48"/>
                  </a:cubicBezTo>
                  <a:cubicBezTo>
                    <a:pt x="512" y="47"/>
                    <a:pt x="514" y="49"/>
                    <a:pt x="516" y="48"/>
                  </a:cubicBezTo>
                  <a:cubicBezTo>
                    <a:pt x="519" y="49"/>
                    <a:pt x="523" y="50"/>
                    <a:pt x="522" y="51"/>
                  </a:cubicBezTo>
                  <a:cubicBezTo>
                    <a:pt x="520" y="51"/>
                    <a:pt x="519" y="50"/>
                    <a:pt x="518" y="50"/>
                  </a:cubicBezTo>
                  <a:cubicBezTo>
                    <a:pt x="520" y="51"/>
                    <a:pt x="521" y="52"/>
                    <a:pt x="523" y="53"/>
                  </a:cubicBezTo>
                  <a:cubicBezTo>
                    <a:pt x="523" y="53"/>
                    <a:pt x="522" y="52"/>
                    <a:pt x="524" y="52"/>
                  </a:cubicBezTo>
                  <a:cubicBezTo>
                    <a:pt x="528" y="53"/>
                    <a:pt x="529" y="55"/>
                    <a:pt x="531" y="56"/>
                  </a:cubicBezTo>
                  <a:cubicBezTo>
                    <a:pt x="529" y="56"/>
                    <a:pt x="526" y="55"/>
                    <a:pt x="524" y="55"/>
                  </a:cubicBezTo>
                  <a:cubicBezTo>
                    <a:pt x="523" y="55"/>
                    <a:pt x="523" y="55"/>
                    <a:pt x="523" y="54"/>
                  </a:cubicBezTo>
                  <a:cubicBezTo>
                    <a:pt x="519" y="53"/>
                    <a:pt x="519" y="53"/>
                    <a:pt x="513" y="51"/>
                  </a:cubicBezTo>
                  <a:cubicBezTo>
                    <a:pt x="513" y="52"/>
                    <a:pt x="515" y="53"/>
                    <a:pt x="513" y="53"/>
                  </a:cubicBezTo>
                  <a:cubicBezTo>
                    <a:pt x="509" y="52"/>
                    <a:pt x="510" y="51"/>
                    <a:pt x="508" y="49"/>
                  </a:cubicBezTo>
                  <a:cubicBezTo>
                    <a:pt x="510" y="50"/>
                    <a:pt x="509" y="50"/>
                    <a:pt x="511" y="51"/>
                  </a:cubicBezTo>
                  <a:cubicBezTo>
                    <a:pt x="513" y="51"/>
                    <a:pt x="511" y="50"/>
                    <a:pt x="512" y="51"/>
                  </a:cubicBezTo>
                  <a:cubicBezTo>
                    <a:pt x="511" y="49"/>
                    <a:pt x="509" y="49"/>
                    <a:pt x="507" y="49"/>
                  </a:cubicBezTo>
                  <a:cubicBezTo>
                    <a:pt x="506" y="49"/>
                    <a:pt x="504" y="49"/>
                    <a:pt x="502" y="48"/>
                  </a:cubicBezTo>
                  <a:cubicBezTo>
                    <a:pt x="502" y="47"/>
                    <a:pt x="506" y="48"/>
                    <a:pt x="505" y="48"/>
                  </a:cubicBezTo>
                  <a:close/>
                  <a:moveTo>
                    <a:pt x="526" y="58"/>
                  </a:moveTo>
                  <a:cubicBezTo>
                    <a:pt x="525" y="58"/>
                    <a:pt x="523" y="58"/>
                    <a:pt x="521" y="57"/>
                  </a:cubicBezTo>
                  <a:cubicBezTo>
                    <a:pt x="522" y="57"/>
                    <a:pt x="525" y="57"/>
                    <a:pt x="526" y="58"/>
                  </a:cubicBezTo>
                  <a:close/>
                  <a:moveTo>
                    <a:pt x="521" y="73"/>
                  </a:moveTo>
                  <a:cubicBezTo>
                    <a:pt x="520" y="72"/>
                    <a:pt x="520" y="71"/>
                    <a:pt x="521" y="71"/>
                  </a:cubicBezTo>
                  <a:cubicBezTo>
                    <a:pt x="519" y="70"/>
                    <a:pt x="519" y="70"/>
                    <a:pt x="519" y="70"/>
                  </a:cubicBezTo>
                  <a:cubicBezTo>
                    <a:pt x="518" y="70"/>
                    <a:pt x="519" y="71"/>
                    <a:pt x="519" y="71"/>
                  </a:cubicBezTo>
                  <a:cubicBezTo>
                    <a:pt x="518" y="70"/>
                    <a:pt x="518" y="70"/>
                    <a:pt x="516" y="69"/>
                  </a:cubicBezTo>
                  <a:cubicBezTo>
                    <a:pt x="516" y="69"/>
                    <a:pt x="517" y="69"/>
                    <a:pt x="517" y="69"/>
                  </a:cubicBezTo>
                  <a:cubicBezTo>
                    <a:pt x="517" y="68"/>
                    <a:pt x="515" y="69"/>
                    <a:pt x="512" y="68"/>
                  </a:cubicBezTo>
                  <a:cubicBezTo>
                    <a:pt x="514" y="67"/>
                    <a:pt x="516" y="68"/>
                    <a:pt x="517" y="68"/>
                  </a:cubicBezTo>
                  <a:cubicBezTo>
                    <a:pt x="519" y="69"/>
                    <a:pt x="521" y="70"/>
                    <a:pt x="522" y="71"/>
                  </a:cubicBezTo>
                  <a:cubicBezTo>
                    <a:pt x="520" y="71"/>
                    <a:pt x="523" y="73"/>
                    <a:pt x="521" y="73"/>
                  </a:cubicBezTo>
                  <a:close/>
                  <a:moveTo>
                    <a:pt x="522" y="68"/>
                  </a:moveTo>
                  <a:cubicBezTo>
                    <a:pt x="521" y="69"/>
                    <a:pt x="520" y="68"/>
                    <a:pt x="518" y="67"/>
                  </a:cubicBezTo>
                  <a:cubicBezTo>
                    <a:pt x="516" y="67"/>
                    <a:pt x="514" y="66"/>
                    <a:pt x="514" y="65"/>
                  </a:cubicBezTo>
                  <a:cubicBezTo>
                    <a:pt x="516" y="66"/>
                    <a:pt x="517" y="66"/>
                    <a:pt x="518" y="67"/>
                  </a:cubicBezTo>
                  <a:cubicBezTo>
                    <a:pt x="519" y="67"/>
                    <a:pt x="520" y="68"/>
                    <a:pt x="522" y="68"/>
                  </a:cubicBezTo>
                  <a:close/>
                  <a:moveTo>
                    <a:pt x="523" y="56"/>
                  </a:moveTo>
                  <a:cubicBezTo>
                    <a:pt x="523" y="57"/>
                    <a:pt x="518" y="56"/>
                    <a:pt x="519" y="54"/>
                  </a:cubicBezTo>
                  <a:cubicBezTo>
                    <a:pt x="522" y="55"/>
                    <a:pt x="521" y="56"/>
                    <a:pt x="523" y="56"/>
                  </a:cubicBezTo>
                  <a:close/>
                  <a:moveTo>
                    <a:pt x="501" y="135"/>
                  </a:moveTo>
                  <a:cubicBezTo>
                    <a:pt x="502" y="135"/>
                    <a:pt x="502" y="136"/>
                    <a:pt x="503" y="136"/>
                  </a:cubicBezTo>
                  <a:cubicBezTo>
                    <a:pt x="503" y="137"/>
                    <a:pt x="502" y="136"/>
                    <a:pt x="501" y="136"/>
                  </a:cubicBezTo>
                  <a:cubicBezTo>
                    <a:pt x="500" y="136"/>
                    <a:pt x="501" y="137"/>
                    <a:pt x="499" y="136"/>
                  </a:cubicBezTo>
                  <a:cubicBezTo>
                    <a:pt x="499" y="135"/>
                    <a:pt x="499" y="135"/>
                    <a:pt x="499" y="135"/>
                  </a:cubicBezTo>
                  <a:cubicBezTo>
                    <a:pt x="500" y="136"/>
                    <a:pt x="501" y="136"/>
                    <a:pt x="501" y="135"/>
                  </a:cubicBezTo>
                  <a:close/>
                  <a:moveTo>
                    <a:pt x="520" y="57"/>
                  </a:moveTo>
                  <a:cubicBezTo>
                    <a:pt x="520" y="58"/>
                    <a:pt x="517" y="56"/>
                    <a:pt x="516" y="55"/>
                  </a:cubicBezTo>
                  <a:cubicBezTo>
                    <a:pt x="516" y="54"/>
                    <a:pt x="517" y="54"/>
                    <a:pt x="517" y="54"/>
                  </a:cubicBezTo>
                  <a:cubicBezTo>
                    <a:pt x="519" y="55"/>
                    <a:pt x="517" y="56"/>
                    <a:pt x="520" y="57"/>
                  </a:cubicBezTo>
                  <a:close/>
                  <a:moveTo>
                    <a:pt x="502" y="96"/>
                  </a:moveTo>
                  <a:cubicBezTo>
                    <a:pt x="503" y="97"/>
                    <a:pt x="506" y="98"/>
                    <a:pt x="506" y="99"/>
                  </a:cubicBezTo>
                  <a:cubicBezTo>
                    <a:pt x="506" y="100"/>
                    <a:pt x="504" y="99"/>
                    <a:pt x="503" y="98"/>
                  </a:cubicBezTo>
                  <a:cubicBezTo>
                    <a:pt x="503" y="98"/>
                    <a:pt x="501" y="97"/>
                    <a:pt x="502" y="96"/>
                  </a:cubicBezTo>
                  <a:cubicBezTo>
                    <a:pt x="500" y="97"/>
                    <a:pt x="499" y="97"/>
                    <a:pt x="497" y="96"/>
                  </a:cubicBezTo>
                  <a:cubicBezTo>
                    <a:pt x="497" y="95"/>
                    <a:pt x="501" y="96"/>
                    <a:pt x="498" y="94"/>
                  </a:cubicBezTo>
                  <a:cubicBezTo>
                    <a:pt x="499" y="94"/>
                    <a:pt x="500" y="94"/>
                    <a:pt x="501" y="95"/>
                  </a:cubicBezTo>
                  <a:cubicBezTo>
                    <a:pt x="501" y="95"/>
                    <a:pt x="500" y="95"/>
                    <a:pt x="500" y="96"/>
                  </a:cubicBezTo>
                  <a:cubicBezTo>
                    <a:pt x="502" y="96"/>
                    <a:pt x="504" y="95"/>
                    <a:pt x="506" y="96"/>
                  </a:cubicBezTo>
                  <a:cubicBezTo>
                    <a:pt x="503" y="96"/>
                    <a:pt x="505" y="98"/>
                    <a:pt x="502" y="96"/>
                  </a:cubicBezTo>
                  <a:close/>
                  <a:moveTo>
                    <a:pt x="509" y="51"/>
                  </a:moveTo>
                  <a:cubicBezTo>
                    <a:pt x="510" y="52"/>
                    <a:pt x="506" y="50"/>
                    <a:pt x="504" y="50"/>
                  </a:cubicBezTo>
                  <a:cubicBezTo>
                    <a:pt x="504" y="49"/>
                    <a:pt x="507" y="50"/>
                    <a:pt x="509" y="51"/>
                  </a:cubicBezTo>
                  <a:close/>
                  <a:moveTo>
                    <a:pt x="497" y="94"/>
                  </a:moveTo>
                  <a:cubicBezTo>
                    <a:pt x="496" y="95"/>
                    <a:pt x="496" y="95"/>
                    <a:pt x="496" y="96"/>
                  </a:cubicBezTo>
                  <a:cubicBezTo>
                    <a:pt x="493" y="95"/>
                    <a:pt x="494" y="95"/>
                    <a:pt x="493" y="94"/>
                  </a:cubicBezTo>
                  <a:cubicBezTo>
                    <a:pt x="493" y="94"/>
                    <a:pt x="497" y="95"/>
                    <a:pt x="495" y="94"/>
                  </a:cubicBezTo>
                  <a:cubicBezTo>
                    <a:pt x="495" y="93"/>
                    <a:pt x="496" y="94"/>
                    <a:pt x="497" y="94"/>
                  </a:cubicBezTo>
                  <a:close/>
                  <a:moveTo>
                    <a:pt x="492" y="93"/>
                  </a:moveTo>
                  <a:cubicBezTo>
                    <a:pt x="492" y="94"/>
                    <a:pt x="489" y="93"/>
                    <a:pt x="490" y="94"/>
                  </a:cubicBezTo>
                  <a:cubicBezTo>
                    <a:pt x="488" y="93"/>
                    <a:pt x="490" y="92"/>
                    <a:pt x="487" y="92"/>
                  </a:cubicBezTo>
                  <a:cubicBezTo>
                    <a:pt x="489" y="94"/>
                    <a:pt x="487" y="93"/>
                    <a:pt x="486" y="92"/>
                  </a:cubicBezTo>
                  <a:cubicBezTo>
                    <a:pt x="487" y="91"/>
                    <a:pt x="490" y="92"/>
                    <a:pt x="492" y="93"/>
                  </a:cubicBezTo>
                  <a:close/>
                  <a:moveTo>
                    <a:pt x="487" y="90"/>
                  </a:moveTo>
                  <a:cubicBezTo>
                    <a:pt x="487" y="90"/>
                    <a:pt x="488" y="90"/>
                    <a:pt x="490" y="91"/>
                  </a:cubicBezTo>
                  <a:cubicBezTo>
                    <a:pt x="490" y="91"/>
                    <a:pt x="490" y="91"/>
                    <a:pt x="490" y="92"/>
                  </a:cubicBezTo>
                  <a:cubicBezTo>
                    <a:pt x="489" y="91"/>
                    <a:pt x="489" y="91"/>
                    <a:pt x="488" y="91"/>
                  </a:cubicBezTo>
                  <a:cubicBezTo>
                    <a:pt x="489" y="91"/>
                    <a:pt x="489" y="91"/>
                    <a:pt x="487" y="90"/>
                  </a:cubicBezTo>
                  <a:close/>
                  <a:moveTo>
                    <a:pt x="495" y="46"/>
                  </a:moveTo>
                  <a:cubicBezTo>
                    <a:pt x="495" y="47"/>
                    <a:pt x="492" y="46"/>
                    <a:pt x="490" y="45"/>
                  </a:cubicBezTo>
                  <a:cubicBezTo>
                    <a:pt x="490" y="44"/>
                    <a:pt x="493" y="45"/>
                    <a:pt x="495" y="46"/>
                  </a:cubicBezTo>
                  <a:close/>
                  <a:moveTo>
                    <a:pt x="481" y="130"/>
                  </a:moveTo>
                  <a:cubicBezTo>
                    <a:pt x="481" y="131"/>
                    <a:pt x="479" y="131"/>
                    <a:pt x="480" y="132"/>
                  </a:cubicBezTo>
                  <a:cubicBezTo>
                    <a:pt x="478" y="131"/>
                    <a:pt x="475" y="131"/>
                    <a:pt x="475" y="130"/>
                  </a:cubicBezTo>
                  <a:cubicBezTo>
                    <a:pt x="479" y="132"/>
                    <a:pt x="478" y="130"/>
                    <a:pt x="481" y="130"/>
                  </a:cubicBezTo>
                  <a:close/>
                  <a:moveTo>
                    <a:pt x="484" y="102"/>
                  </a:moveTo>
                  <a:cubicBezTo>
                    <a:pt x="483" y="102"/>
                    <a:pt x="483" y="102"/>
                    <a:pt x="484" y="103"/>
                  </a:cubicBezTo>
                  <a:cubicBezTo>
                    <a:pt x="481" y="103"/>
                    <a:pt x="482" y="101"/>
                    <a:pt x="481" y="101"/>
                  </a:cubicBezTo>
                  <a:cubicBezTo>
                    <a:pt x="481" y="100"/>
                    <a:pt x="482" y="102"/>
                    <a:pt x="484" y="102"/>
                  </a:cubicBezTo>
                  <a:close/>
                  <a:moveTo>
                    <a:pt x="482" y="89"/>
                  </a:moveTo>
                  <a:cubicBezTo>
                    <a:pt x="482" y="91"/>
                    <a:pt x="479" y="89"/>
                    <a:pt x="478" y="90"/>
                  </a:cubicBezTo>
                  <a:cubicBezTo>
                    <a:pt x="476" y="89"/>
                    <a:pt x="478" y="89"/>
                    <a:pt x="477" y="88"/>
                  </a:cubicBezTo>
                  <a:cubicBezTo>
                    <a:pt x="476" y="89"/>
                    <a:pt x="473" y="88"/>
                    <a:pt x="471" y="87"/>
                  </a:cubicBezTo>
                  <a:cubicBezTo>
                    <a:pt x="475" y="86"/>
                    <a:pt x="478" y="88"/>
                    <a:pt x="482" y="89"/>
                  </a:cubicBezTo>
                  <a:close/>
                  <a:moveTo>
                    <a:pt x="479" y="90"/>
                  </a:moveTo>
                  <a:cubicBezTo>
                    <a:pt x="476" y="91"/>
                    <a:pt x="473" y="88"/>
                    <a:pt x="470" y="88"/>
                  </a:cubicBezTo>
                  <a:cubicBezTo>
                    <a:pt x="472" y="87"/>
                    <a:pt x="476" y="90"/>
                    <a:pt x="479" y="90"/>
                  </a:cubicBezTo>
                  <a:close/>
                  <a:moveTo>
                    <a:pt x="472" y="130"/>
                  </a:moveTo>
                  <a:cubicBezTo>
                    <a:pt x="471" y="130"/>
                    <a:pt x="471" y="129"/>
                    <a:pt x="470" y="128"/>
                  </a:cubicBezTo>
                  <a:cubicBezTo>
                    <a:pt x="471" y="128"/>
                    <a:pt x="474" y="130"/>
                    <a:pt x="472" y="130"/>
                  </a:cubicBezTo>
                  <a:close/>
                  <a:moveTo>
                    <a:pt x="469" y="107"/>
                  </a:moveTo>
                  <a:cubicBezTo>
                    <a:pt x="465" y="106"/>
                    <a:pt x="467" y="106"/>
                    <a:pt x="464" y="104"/>
                  </a:cubicBezTo>
                  <a:cubicBezTo>
                    <a:pt x="467" y="105"/>
                    <a:pt x="470" y="106"/>
                    <a:pt x="469" y="107"/>
                  </a:cubicBezTo>
                  <a:close/>
                  <a:moveTo>
                    <a:pt x="468" y="85"/>
                  </a:moveTo>
                  <a:cubicBezTo>
                    <a:pt x="468" y="86"/>
                    <a:pt x="467" y="86"/>
                    <a:pt x="465" y="86"/>
                  </a:cubicBezTo>
                  <a:cubicBezTo>
                    <a:pt x="464" y="86"/>
                    <a:pt x="463" y="85"/>
                    <a:pt x="462" y="86"/>
                  </a:cubicBezTo>
                  <a:cubicBezTo>
                    <a:pt x="463" y="85"/>
                    <a:pt x="459" y="84"/>
                    <a:pt x="455" y="83"/>
                  </a:cubicBezTo>
                  <a:cubicBezTo>
                    <a:pt x="455" y="83"/>
                    <a:pt x="455" y="83"/>
                    <a:pt x="455" y="82"/>
                  </a:cubicBezTo>
                  <a:cubicBezTo>
                    <a:pt x="457" y="82"/>
                    <a:pt x="457" y="83"/>
                    <a:pt x="459" y="84"/>
                  </a:cubicBezTo>
                  <a:cubicBezTo>
                    <a:pt x="458" y="82"/>
                    <a:pt x="462" y="84"/>
                    <a:pt x="463" y="83"/>
                  </a:cubicBezTo>
                  <a:cubicBezTo>
                    <a:pt x="463" y="83"/>
                    <a:pt x="465" y="86"/>
                    <a:pt x="466" y="84"/>
                  </a:cubicBezTo>
                  <a:cubicBezTo>
                    <a:pt x="467" y="85"/>
                    <a:pt x="467" y="85"/>
                    <a:pt x="468" y="85"/>
                  </a:cubicBezTo>
                  <a:close/>
                  <a:moveTo>
                    <a:pt x="464" y="96"/>
                  </a:moveTo>
                  <a:cubicBezTo>
                    <a:pt x="463" y="96"/>
                    <a:pt x="463" y="96"/>
                    <a:pt x="462" y="96"/>
                  </a:cubicBezTo>
                  <a:cubicBezTo>
                    <a:pt x="461" y="94"/>
                    <a:pt x="465" y="95"/>
                    <a:pt x="464" y="96"/>
                  </a:cubicBezTo>
                  <a:close/>
                  <a:moveTo>
                    <a:pt x="460" y="99"/>
                  </a:moveTo>
                  <a:cubicBezTo>
                    <a:pt x="459" y="100"/>
                    <a:pt x="456" y="98"/>
                    <a:pt x="453" y="98"/>
                  </a:cubicBezTo>
                  <a:cubicBezTo>
                    <a:pt x="455" y="97"/>
                    <a:pt x="456" y="98"/>
                    <a:pt x="460" y="99"/>
                  </a:cubicBezTo>
                  <a:close/>
                  <a:moveTo>
                    <a:pt x="459" y="95"/>
                  </a:moveTo>
                  <a:cubicBezTo>
                    <a:pt x="460" y="96"/>
                    <a:pt x="457" y="95"/>
                    <a:pt x="455" y="95"/>
                  </a:cubicBezTo>
                  <a:cubicBezTo>
                    <a:pt x="456" y="94"/>
                    <a:pt x="458" y="95"/>
                    <a:pt x="459" y="95"/>
                  </a:cubicBezTo>
                  <a:close/>
                  <a:moveTo>
                    <a:pt x="451" y="83"/>
                  </a:moveTo>
                  <a:cubicBezTo>
                    <a:pt x="450" y="83"/>
                    <a:pt x="450" y="82"/>
                    <a:pt x="449" y="83"/>
                  </a:cubicBezTo>
                  <a:cubicBezTo>
                    <a:pt x="447" y="82"/>
                    <a:pt x="452" y="81"/>
                    <a:pt x="451" y="83"/>
                  </a:cubicBezTo>
                  <a:close/>
                  <a:moveTo>
                    <a:pt x="450" y="90"/>
                  </a:moveTo>
                  <a:cubicBezTo>
                    <a:pt x="449" y="90"/>
                    <a:pt x="447" y="89"/>
                    <a:pt x="447" y="88"/>
                  </a:cubicBezTo>
                  <a:cubicBezTo>
                    <a:pt x="449" y="88"/>
                    <a:pt x="449" y="89"/>
                    <a:pt x="450" y="90"/>
                  </a:cubicBezTo>
                  <a:close/>
                  <a:moveTo>
                    <a:pt x="449" y="101"/>
                  </a:moveTo>
                  <a:cubicBezTo>
                    <a:pt x="447" y="101"/>
                    <a:pt x="444" y="100"/>
                    <a:pt x="440" y="101"/>
                  </a:cubicBezTo>
                  <a:cubicBezTo>
                    <a:pt x="441" y="100"/>
                    <a:pt x="445" y="101"/>
                    <a:pt x="444" y="100"/>
                  </a:cubicBezTo>
                  <a:cubicBezTo>
                    <a:pt x="446" y="100"/>
                    <a:pt x="448" y="100"/>
                    <a:pt x="449" y="101"/>
                  </a:cubicBezTo>
                  <a:close/>
                  <a:moveTo>
                    <a:pt x="443" y="99"/>
                  </a:moveTo>
                  <a:cubicBezTo>
                    <a:pt x="442" y="100"/>
                    <a:pt x="437" y="100"/>
                    <a:pt x="437" y="99"/>
                  </a:cubicBezTo>
                  <a:cubicBezTo>
                    <a:pt x="440" y="99"/>
                    <a:pt x="440" y="99"/>
                    <a:pt x="443" y="99"/>
                  </a:cubicBezTo>
                  <a:close/>
                  <a:moveTo>
                    <a:pt x="435" y="89"/>
                  </a:moveTo>
                  <a:cubicBezTo>
                    <a:pt x="433" y="89"/>
                    <a:pt x="433" y="89"/>
                    <a:pt x="431" y="89"/>
                  </a:cubicBezTo>
                  <a:cubicBezTo>
                    <a:pt x="431" y="88"/>
                    <a:pt x="432" y="88"/>
                    <a:pt x="432" y="87"/>
                  </a:cubicBezTo>
                  <a:cubicBezTo>
                    <a:pt x="435" y="87"/>
                    <a:pt x="435" y="87"/>
                    <a:pt x="435" y="87"/>
                  </a:cubicBezTo>
                  <a:cubicBezTo>
                    <a:pt x="436" y="88"/>
                    <a:pt x="436" y="88"/>
                    <a:pt x="435" y="89"/>
                  </a:cubicBezTo>
                  <a:close/>
                  <a:moveTo>
                    <a:pt x="433" y="49"/>
                  </a:moveTo>
                  <a:cubicBezTo>
                    <a:pt x="434" y="50"/>
                    <a:pt x="431" y="50"/>
                    <a:pt x="432" y="51"/>
                  </a:cubicBezTo>
                  <a:cubicBezTo>
                    <a:pt x="430" y="50"/>
                    <a:pt x="431" y="49"/>
                    <a:pt x="433" y="49"/>
                  </a:cubicBezTo>
                  <a:close/>
                  <a:moveTo>
                    <a:pt x="430" y="50"/>
                  </a:moveTo>
                  <a:cubicBezTo>
                    <a:pt x="425" y="49"/>
                    <a:pt x="427" y="50"/>
                    <a:pt x="421" y="50"/>
                  </a:cubicBezTo>
                  <a:cubicBezTo>
                    <a:pt x="421" y="50"/>
                    <a:pt x="420" y="49"/>
                    <a:pt x="420" y="49"/>
                  </a:cubicBezTo>
                  <a:cubicBezTo>
                    <a:pt x="422" y="49"/>
                    <a:pt x="424" y="49"/>
                    <a:pt x="425" y="49"/>
                  </a:cubicBezTo>
                  <a:cubicBezTo>
                    <a:pt x="427" y="49"/>
                    <a:pt x="429" y="49"/>
                    <a:pt x="430" y="49"/>
                  </a:cubicBezTo>
                  <a:cubicBezTo>
                    <a:pt x="430" y="50"/>
                    <a:pt x="430" y="51"/>
                    <a:pt x="428" y="51"/>
                  </a:cubicBezTo>
                  <a:cubicBezTo>
                    <a:pt x="427" y="50"/>
                    <a:pt x="428" y="50"/>
                    <a:pt x="430" y="50"/>
                  </a:cubicBezTo>
                  <a:close/>
                  <a:moveTo>
                    <a:pt x="428" y="88"/>
                  </a:moveTo>
                  <a:cubicBezTo>
                    <a:pt x="428" y="88"/>
                    <a:pt x="428" y="88"/>
                    <a:pt x="428" y="89"/>
                  </a:cubicBezTo>
                  <a:cubicBezTo>
                    <a:pt x="427" y="89"/>
                    <a:pt x="426" y="89"/>
                    <a:pt x="425" y="88"/>
                  </a:cubicBezTo>
                  <a:cubicBezTo>
                    <a:pt x="425" y="87"/>
                    <a:pt x="428" y="88"/>
                    <a:pt x="428" y="88"/>
                  </a:cubicBezTo>
                  <a:close/>
                  <a:moveTo>
                    <a:pt x="427" y="78"/>
                  </a:moveTo>
                  <a:cubicBezTo>
                    <a:pt x="428" y="79"/>
                    <a:pt x="425" y="79"/>
                    <a:pt x="425" y="79"/>
                  </a:cubicBezTo>
                  <a:cubicBezTo>
                    <a:pt x="423" y="79"/>
                    <a:pt x="426" y="80"/>
                    <a:pt x="425" y="80"/>
                  </a:cubicBezTo>
                  <a:cubicBezTo>
                    <a:pt x="423" y="80"/>
                    <a:pt x="423" y="79"/>
                    <a:pt x="422" y="78"/>
                  </a:cubicBezTo>
                  <a:cubicBezTo>
                    <a:pt x="424" y="78"/>
                    <a:pt x="426" y="78"/>
                    <a:pt x="427" y="78"/>
                  </a:cubicBezTo>
                  <a:close/>
                  <a:moveTo>
                    <a:pt x="421" y="79"/>
                  </a:moveTo>
                  <a:cubicBezTo>
                    <a:pt x="423" y="80"/>
                    <a:pt x="420" y="80"/>
                    <a:pt x="419" y="80"/>
                  </a:cubicBezTo>
                  <a:cubicBezTo>
                    <a:pt x="419" y="79"/>
                    <a:pt x="419" y="78"/>
                    <a:pt x="420" y="78"/>
                  </a:cubicBezTo>
                  <a:cubicBezTo>
                    <a:pt x="420" y="78"/>
                    <a:pt x="419" y="78"/>
                    <a:pt x="418" y="78"/>
                  </a:cubicBezTo>
                  <a:cubicBezTo>
                    <a:pt x="418" y="79"/>
                    <a:pt x="418" y="79"/>
                    <a:pt x="419" y="79"/>
                  </a:cubicBezTo>
                  <a:cubicBezTo>
                    <a:pt x="419" y="80"/>
                    <a:pt x="413" y="78"/>
                    <a:pt x="416" y="78"/>
                  </a:cubicBezTo>
                  <a:cubicBezTo>
                    <a:pt x="415" y="78"/>
                    <a:pt x="412" y="78"/>
                    <a:pt x="413" y="79"/>
                  </a:cubicBezTo>
                  <a:cubicBezTo>
                    <a:pt x="413" y="79"/>
                    <a:pt x="412" y="79"/>
                    <a:pt x="411" y="79"/>
                  </a:cubicBezTo>
                  <a:cubicBezTo>
                    <a:pt x="411" y="77"/>
                    <a:pt x="412" y="78"/>
                    <a:pt x="412" y="77"/>
                  </a:cubicBezTo>
                  <a:cubicBezTo>
                    <a:pt x="416" y="76"/>
                    <a:pt x="418" y="77"/>
                    <a:pt x="422" y="78"/>
                  </a:cubicBezTo>
                  <a:cubicBezTo>
                    <a:pt x="422" y="78"/>
                    <a:pt x="420" y="80"/>
                    <a:pt x="421" y="79"/>
                  </a:cubicBezTo>
                  <a:close/>
                  <a:moveTo>
                    <a:pt x="413" y="26"/>
                  </a:moveTo>
                  <a:cubicBezTo>
                    <a:pt x="412" y="24"/>
                    <a:pt x="412" y="24"/>
                    <a:pt x="412" y="24"/>
                  </a:cubicBezTo>
                  <a:cubicBezTo>
                    <a:pt x="415" y="24"/>
                    <a:pt x="416" y="26"/>
                    <a:pt x="413" y="26"/>
                  </a:cubicBezTo>
                  <a:close/>
                  <a:moveTo>
                    <a:pt x="412" y="24"/>
                  </a:moveTo>
                  <a:cubicBezTo>
                    <a:pt x="410" y="24"/>
                    <a:pt x="409" y="25"/>
                    <a:pt x="406" y="24"/>
                  </a:cubicBezTo>
                  <a:cubicBezTo>
                    <a:pt x="407" y="24"/>
                    <a:pt x="406" y="24"/>
                    <a:pt x="406" y="23"/>
                  </a:cubicBezTo>
                  <a:cubicBezTo>
                    <a:pt x="409" y="23"/>
                    <a:pt x="411" y="23"/>
                    <a:pt x="412" y="24"/>
                  </a:cubicBezTo>
                  <a:close/>
                  <a:moveTo>
                    <a:pt x="414" y="75"/>
                  </a:moveTo>
                  <a:cubicBezTo>
                    <a:pt x="414" y="76"/>
                    <a:pt x="414" y="76"/>
                    <a:pt x="414" y="76"/>
                  </a:cubicBezTo>
                  <a:cubicBezTo>
                    <a:pt x="412" y="76"/>
                    <a:pt x="412" y="75"/>
                    <a:pt x="411" y="75"/>
                  </a:cubicBezTo>
                  <a:cubicBezTo>
                    <a:pt x="411" y="75"/>
                    <a:pt x="413" y="75"/>
                    <a:pt x="414" y="75"/>
                  </a:cubicBezTo>
                  <a:close/>
                  <a:moveTo>
                    <a:pt x="399" y="77"/>
                  </a:moveTo>
                  <a:cubicBezTo>
                    <a:pt x="398" y="77"/>
                    <a:pt x="395" y="77"/>
                    <a:pt x="395" y="76"/>
                  </a:cubicBezTo>
                  <a:cubicBezTo>
                    <a:pt x="397" y="76"/>
                    <a:pt x="397" y="77"/>
                    <a:pt x="399" y="77"/>
                  </a:cubicBezTo>
                  <a:close/>
                  <a:moveTo>
                    <a:pt x="392" y="73"/>
                  </a:moveTo>
                  <a:cubicBezTo>
                    <a:pt x="391" y="73"/>
                    <a:pt x="388" y="73"/>
                    <a:pt x="388" y="72"/>
                  </a:cubicBezTo>
                  <a:cubicBezTo>
                    <a:pt x="390" y="72"/>
                    <a:pt x="392" y="72"/>
                    <a:pt x="392" y="73"/>
                  </a:cubicBezTo>
                  <a:close/>
                  <a:moveTo>
                    <a:pt x="386" y="74"/>
                  </a:moveTo>
                  <a:cubicBezTo>
                    <a:pt x="385" y="74"/>
                    <a:pt x="385" y="73"/>
                    <a:pt x="383" y="73"/>
                  </a:cubicBezTo>
                  <a:cubicBezTo>
                    <a:pt x="384" y="73"/>
                    <a:pt x="384" y="72"/>
                    <a:pt x="386" y="72"/>
                  </a:cubicBezTo>
                  <a:cubicBezTo>
                    <a:pt x="387" y="73"/>
                    <a:pt x="386" y="73"/>
                    <a:pt x="386" y="74"/>
                  </a:cubicBezTo>
                  <a:close/>
                  <a:moveTo>
                    <a:pt x="364" y="5"/>
                  </a:moveTo>
                  <a:cubicBezTo>
                    <a:pt x="363" y="6"/>
                    <a:pt x="362" y="5"/>
                    <a:pt x="362" y="5"/>
                  </a:cubicBezTo>
                  <a:cubicBezTo>
                    <a:pt x="360" y="5"/>
                    <a:pt x="361" y="6"/>
                    <a:pt x="358" y="6"/>
                  </a:cubicBezTo>
                  <a:cubicBezTo>
                    <a:pt x="359" y="5"/>
                    <a:pt x="364" y="4"/>
                    <a:pt x="364" y="5"/>
                  </a:cubicBezTo>
                  <a:close/>
                  <a:moveTo>
                    <a:pt x="375" y="79"/>
                  </a:moveTo>
                  <a:cubicBezTo>
                    <a:pt x="375" y="80"/>
                    <a:pt x="372" y="79"/>
                    <a:pt x="372" y="78"/>
                  </a:cubicBezTo>
                  <a:cubicBezTo>
                    <a:pt x="374" y="78"/>
                    <a:pt x="373" y="80"/>
                    <a:pt x="375" y="79"/>
                  </a:cubicBezTo>
                  <a:close/>
                  <a:moveTo>
                    <a:pt x="374" y="74"/>
                  </a:moveTo>
                  <a:cubicBezTo>
                    <a:pt x="371" y="74"/>
                    <a:pt x="371" y="75"/>
                    <a:pt x="368" y="75"/>
                  </a:cubicBezTo>
                  <a:cubicBezTo>
                    <a:pt x="368" y="74"/>
                    <a:pt x="371" y="74"/>
                    <a:pt x="370" y="73"/>
                  </a:cubicBezTo>
                  <a:cubicBezTo>
                    <a:pt x="371" y="74"/>
                    <a:pt x="373" y="74"/>
                    <a:pt x="374" y="74"/>
                  </a:cubicBezTo>
                  <a:close/>
                  <a:moveTo>
                    <a:pt x="346" y="5"/>
                  </a:moveTo>
                  <a:cubicBezTo>
                    <a:pt x="346" y="6"/>
                    <a:pt x="341" y="6"/>
                    <a:pt x="341" y="5"/>
                  </a:cubicBezTo>
                  <a:cubicBezTo>
                    <a:pt x="343" y="5"/>
                    <a:pt x="343" y="6"/>
                    <a:pt x="346" y="5"/>
                  </a:cubicBezTo>
                  <a:close/>
                  <a:moveTo>
                    <a:pt x="367" y="71"/>
                  </a:moveTo>
                  <a:cubicBezTo>
                    <a:pt x="367" y="72"/>
                    <a:pt x="367" y="72"/>
                    <a:pt x="367" y="73"/>
                  </a:cubicBezTo>
                  <a:cubicBezTo>
                    <a:pt x="363" y="73"/>
                    <a:pt x="364" y="71"/>
                    <a:pt x="367" y="71"/>
                  </a:cubicBezTo>
                  <a:close/>
                  <a:moveTo>
                    <a:pt x="365" y="69"/>
                  </a:moveTo>
                  <a:cubicBezTo>
                    <a:pt x="365" y="70"/>
                    <a:pt x="363" y="69"/>
                    <a:pt x="362" y="69"/>
                  </a:cubicBezTo>
                  <a:cubicBezTo>
                    <a:pt x="362" y="68"/>
                    <a:pt x="365" y="68"/>
                    <a:pt x="365" y="69"/>
                  </a:cubicBezTo>
                  <a:close/>
                  <a:moveTo>
                    <a:pt x="357" y="58"/>
                  </a:moveTo>
                  <a:cubicBezTo>
                    <a:pt x="355" y="58"/>
                    <a:pt x="351" y="59"/>
                    <a:pt x="351" y="57"/>
                  </a:cubicBezTo>
                  <a:cubicBezTo>
                    <a:pt x="353" y="58"/>
                    <a:pt x="356" y="56"/>
                    <a:pt x="357" y="58"/>
                  </a:cubicBezTo>
                  <a:close/>
                  <a:moveTo>
                    <a:pt x="338" y="9"/>
                  </a:moveTo>
                  <a:cubicBezTo>
                    <a:pt x="336" y="10"/>
                    <a:pt x="333" y="10"/>
                    <a:pt x="333" y="9"/>
                  </a:cubicBezTo>
                  <a:cubicBezTo>
                    <a:pt x="336" y="8"/>
                    <a:pt x="338" y="8"/>
                    <a:pt x="338" y="9"/>
                  </a:cubicBezTo>
                  <a:close/>
                  <a:moveTo>
                    <a:pt x="359" y="73"/>
                  </a:moveTo>
                  <a:cubicBezTo>
                    <a:pt x="356" y="74"/>
                    <a:pt x="357" y="72"/>
                    <a:pt x="355" y="73"/>
                  </a:cubicBezTo>
                  <a:cubicBezTo>
                    <a:pt x="355" y="72"/>
                    <a:pt x="357" y="72"/>
                    <a:pt x="358" y="71"/>
                  </a:cubicBezTo>
                  <a:cubicBezTo>
                    <a:pt x="360" y="72"/>
                    <a:pt x="358" y="72"/>
                    <a:pt x="359" y="73"/>
                  </a:cubicBezTo>
                  <a:close/>
                  <a:moveTo>
                    <a:pt x="353" y="73"/>
                  </a:moveTo>
                  <a:cubicBezTo>
                    <a:pt x="353" y="74"/>
                    <a:pt x="350" y="74"/>
                    <a:pt x="348" y="75"/>
                  </a:cubicBezTo>
                  <a:cubicBezTo>
                    <a:pt x="349" y="73"/>
                    <a:pt x="352" y="73"/>
                    <a:pt x="353" y="73"/>
                  </a:cubicBezTo>
                  <a:close/>
                  <a:moveTo>
                    <a:pt x="346" y="59"/>
                  </a:moveTo>
                  <a:cubicBezTo>
                    <a:pt x="346" y="60"/>
                    <a:pt x="347" y="60"/>
                    <a:pt x="344" y="60"/>
                  </a:cubicBezTo>
                  <a:cubicBezTo>
                    <a:pt x="344" y="60"/>
                    <a:pt x="344" y="59"/>
                    <a:pt x="346" y="59"/>
                  </a:cubicBezTo>
                  <a:close/>
                  <a:moveTo>
                    <a:pt x="348" y="66"/>
                  </a:moveTo>
                  <a:cubicBezTo>
                    <a:pt x="348" y="67"/>
                    <a:pt x="345" y="67"/>
                    <a:pt x="344" y="67"/>
                  </a:cubicBezTo>
                  <a:cubicBezTo>
                    <a:pt x="345" y="66"/>
                    <a:pt x="344" y="66"/>
                    <a:pt x="347" y="65"/>
                  </a:cubicBezTo>
                  <a:cubicBezTo>
                    <a:pt x="346" y="66"/>
                    <a:pt x="346" y="66"/>
                    <a:pt x="348" y="66"/>
                  </a:cubicBezTo>
                  <a:close/>
                  <a:moveTo>
                    <a:pt x="331" y="67"/>
                  </a:moveTo>
                  <a:cubicBezTo>
                    <a:pt x="334" y="66"/>
                    <a:pt x="334" y="66"/>
                    <a:pt x="334" y="66"/>
                  </a:cubicBezTo>
                  <a:cubicBezTo>
                    <a:pt x="334" y="67"/>
                    <a:pt x="332" y="67"/>
                    <a:pt x="332" y="68"/>
                  </a:cubicBezTo>
                  <a:cubicBezTo>
                    <a:pt x="331" y="68"/>
                    <a:pt x="333" y="67"/>
                    <a:pt x="331" y="67"/>
                  </a:cubicBezTo>
                  <a:close/>
                  <a:moveTo>
                    <a:pt x="296" y="18"/>
                  </a:moveTo>
                  <a:cubicBezTo>
                    <a:pt x="295" y="19"/>
                    <a:pt x="294" y="20"/>
                    <a:pt x="292" y="20"/>
                  </a:cubicBezTo>
                  <a:cubicBezTo>
                    <a:pt x="290" y="20"/>
                    <a:pt x="295" y="18"/>
                    <a:pt x="296" y="18"/>
                  </a:cubicBezTo>
                  <a:close/>
                  <a:moveTo>
                    <a:pt x="307" y="75"/>
                  </a:moveTo>
                  <a:cubicBezTo>
                    <a:pt x="308" y="76"/>
                    <a:pt x="302" y="77"/>
                    <a:pt x="303" y="76"/>
                  </a:cubicBezTo>
                  <a:cubicBezTo>
                    <a:pt x="305" y="74"/>
                    <a:pt x="305" y="76"/>
                    <a:pt x="307" y="75"/>
                  </a:cubicBezTo>
                  <a:close/>
                  <a:moveTo>
                    <a:pt x="289" y="45"/>
                  </a:moveTo>
                  <a:cubicBezTo>
                    <a:pt x="289" y="46"/>
                    <a:pt x="288" y="46"/>
                    <a:pt x="288" y="47"/>
                  </a:cubicBezTo>
                  <a:cubicBezTo>
                    <a:pt x="287" y="47"/>
                    <a:pt x="285" y="47"/>
                    <a:pt x="283" y="48"/>
                  </a:cubicBezTo>
                  <a:cubicBezTo>
                    <a:pt x="283" y="46"/>
                    <a:pt x="287" y="46"/>
                    <a:pt x="289" y="45"/>
                  </a:cubicBezTo>
                  <a:close/>
                  <a:moveTo>
                    <a:pt x="255" y="58"/>
                  </a:moveTo>
                  <a:cubicBezTo>
                    <a:pt x="255" y="59"/>
                    <a:pt x="255" y="60"/>
                    <a:pt x="253" y="61"/>
                  </a:cubicBezTo>
                  <a:cubicBezTo>
                    <a:pt x="252" y="60"/>
                    <a:pt x="252" y="60"/>
                    <a:pt x="252" y="60"/>
                  </a:cubicBezTo>
                  <a:lnTo>
                    <a:pt x="255" y="58"/>
                  </a:lnTo>
                  <a:close/>
                  <a:moveTo>
                    <a:pt x="223" y="37"/>
                  </a:moveTo>
                  <a:cubicBezTo>
                    <a:pt x="219" y="39"/>
                    <a:pt x="217" y="40"/>
                    <a:pt x="212" y="43"/>
                  </a:cubicBezTo>
                  <a:cubicBezTo>
                    <a:pt x="212" y="42"/>
                    <a:pt x="215" y="40"/>
                    <a:pt x="216" y="40"/>
                  </a:cubicBezTo>
                  <a:cubicBezTo>
                    <a:pt x="216" y="39"/>
                    <a:pt x="215" y="40"/>
                    <a:pt x="214" y="41"/>
                  </a:cubicBezTo>
                  <a:cubicBezTo>
                    <a:pt x="215" y="40"/>
                    <a:pt x="217" y="39"/>
                    <a:pt x="219" y="38"/>
                  </a:cubicBezTo>
                  <a:cubicBezTo>
                    <a:pt x="221" y="37"/>
                    <a:pt x="222" y="37"/>
                    <a:pt x="223" y="37"/>
                  </a:cubicBezTo>
                  <a:close/>
                  <a:moveTo>
                    <a:pt x="165" y="64"/>
                  </a:moveTo>
                  <a:cubicBezTo>
                    <a:pt x="166" y="65"/>
                    <a:pt x="165" y="66"/>
                    <a:pt x="163" y="67"/>
                  </a:cubicBezTo>
                  <a:cubicBezTo>
                    <a:pt x="162" y="67"/>
                    <a:pt x="164" y="65"/>
                    <a:pt x="165" y="64"/>
                  </a:cubicBezTo>
                  <a:close/>
                  <a:moveTo>
                    <a:pt x="147" y="181"/>
                  </a:moveTo>
                  <a:cubicBezTo>
                    <a:pt x="145" y="181"/>
                    <a:pt x="146" y="180"/>
                    <a:pt x="146" y="180"/>
                  </a:cubicBezTo>
                  <a:cubicBezTo>
                    <a:pt x="147" y="178"/>
                    <a:pt x="148" y="179"/>
                    <a:pt x="147" y="181"/>
                  </a:cubicBezTo>
                  <a:close/>
                  <a:moveTo>
                    <a:pt x="69" y="158"/>
                  </a:moveTo>
                  <a:cubicBezTo>
                    <a:pt x="71" y="158"/>
                    <a:pt x="67" y="164"/>
                    <a:pt x="67" y="163"/>
                  </a:cubicBezTo>
                  <a:cubicBezTo>
                    <a:pt x="69" y="161"/>
                    <a:pt x="68" y="161"/>
                    <a:pt x="69" y="158"/>
                  </a:cubicBezTo>
                  <a:close/>
                  <a:moveTo>
                    <a:pt x="48" y="165"/>
                  </a:moveTo>
                  <a:cubicBezTo>
                    <a:pt x="48" y="166"/>
                    <a:pt x="49" y="165"/>
                    <a:pt x="48" y="168"/>
                  </a:cubicBezTo>
                  <a:cubicBezTo>
                    <a:pt x="47" y="169"/>
                    <a:pt x="46" y="167"/>
                    <a:pt x="48" y="165"/>
                  </a:cubicBezTo>
                  <a:close/>
                  <a:moveTo>
                    <a:pt x="19" y="253"/>
                  </a:moveTo>
                  <a:cubicBezTo>
                    <a:pt x="20" y="253"/>
                    <a:pt x="19" y="256"/>
                    <a:pt x="19" y="258"/>
                  </a:cubicBezTo>
                  <a:cubicBezTo>
                    <a:pt x="17" y="259"/>
                    <a:pt x="19" y="255"/>
                    <a:pt x="19" y="253"/>
                  </a:cubicBezTo>
                  <a:close/>
                  <a:moveTo>
                    <a:pt x="203" y="316"/>
                  </a:moveTo>
                  <a:cubicBezTo>
                    <a:pt x="203" y="313"/>
                    <a:pt x="205" y="312"/>
                    <a:pt x="204" y="311"/>
                  </a:cubicBezTo>
                  <a:cubicBezTo>
                    <a:pt x="206" y="308"/>
                    <a:pt x="205" y="314"/>
                    <a:pt x="205" y="315"/>
                  </a:cubicBezTo>
                  <a:cubicBezTo>
                    <a:pt x="205" y="314"/>
                    <a:pt x="203" y="314"/>
                    <a:pt x="204" y="315"/>
                  </a:cubicBezTo>
                  <a:cubicBezTo>
                    <a:pt x="204" y="316"/>
                    <a:pt x="204" y="315"/>
                    <a:pt x="203" y="316"/>
                  </a:cubicBezTo>
                  <a:close/>
                  <a:moveTo>
                    <a:pt x="28" y="304"/>
                  </a:moveTo>
                  <a:cubicBezTo>
                    <a:pt x="29" y="301"/>
                    <a:pt x="29" y="307"/>
                    <a:pt x="29" y="308"/>
                  </a:cubicBezTo>
                  <a:cubicBezTo>
                    <a:pt x="28" y="311"/>
                    <a:pt x="28" y="305"/>
                    <a:pt x="28" y="304"/>
                  </a:cubicBezTo>
                  <a:close/>
                  <a:moveTo>
                    <a:pt x="28" y="312"/>
                  </a:moveTo>
                  <a:cubicBezTo>
                    <a:pt x="28" y="312"/>
                    <a:pt x="29" y="309"/>
                    <a:pt x="29" y="310"/>
                  </a:cubicBezTo>
                  <a:cubicBezTo>
                    <a:pt x="29" y="315"/>
                    <a:pt x="29" y="319"/>
                    <a:pt x="28" y="322"/>
                  </a:cubicBezTo>
                  <a:cubicBezTo>
                    <a:pt x="28" y="326"/>
                    <a:pt x="27" y="329"/>
                    <a:pt x="28" y="333"/>
                  </a:cubicBezTo>
                  <a:cubicBezTo>
                    <a:pt x="29" y="329"/>
                    <a:pt x="29" y="336"/>
                    <a:pt x="30" y="333"/>
                  </a:cubicBezTo>
                  <a:cubicBezTo>
                    <a:pt x="30" y="331"/>
                    <a:pt x="30" y="329"/>
                    <a:pt x="30" y="328"/>
                  </a:cubicBezTo>
                  <a:cubicBezTo>
                    <a:pt x="30" y="325"/>
                    <a:pt x="31" y="328"/>
                    <a:pt x="31" y="323"/>
                  </a:cubicBezTo>
                  <a:cubicBezTo>
                    <a:pt x="32" y="324"/>
                    <a:pt x="32" y="325"/>
                    <a:pt x="33" y="326"/>
                  </a:cubicBezTo>
                  <a:cubicBezTo>
                    <a:pt x="33" y="329"/>
                    <a:pt x="32" y="325"/>
                    <a:pt x="32" y="328"/>
                  </a:cubicBezTo>
                  <a:cubicBezTo>
                    <a:pt x="31" y="329"/>
                    <a:pt x="32" y="327"/>
                    <a:pt x="31" y="328"/>
                  </a:cubicBezTo>
                  <a:cubicBezTo>
                    <a:pt x="32" y="328"/>
                    <a:pt x="31" y="333"/>
                    <a:pt x="32" y="335"/>
                  </a:cubicBezTo>
                  <a:cubicBezTo>
                    <a:pt x="30" y="334"/>
                    <a:pt x="30" y="339"/>
                    <a:pt x="29" y="336"/>
                  </a:cubicBezTo>
                  <a:cubicBezTo>
                    <a:pt x="29" y="336"/>
                    <a:pt x="29" y="339"/>
                    <a:pt x="29" y="341"/>
                  </a:cubicBezTo>
                  <a:cubicBezTo>
                    <a:pt x="28" y="341"/>
                    <a:pt x="28" y="340"/>
                    <a:pt x="28" y="340"/>
                  </a:cubicBezTo>
                  <a:cubicBezTo>
                    <a:pt x="28" y="338"/>
                    <a:pt x="28" y="336"/>
                    <a:pt x="28" y="335"/>
                  </a:cubicBezTo>
                  <a:cubicBezTo>
                    <a:pt x="27" y="336"/>
                    <a:pt x="27" y="339"/>
                    <a:pt x="27" y="339"/>
                  </a:cubicBezTo>
                  <a:cubicBezTo>
                    <a:pt x="26" y="337"/>
                    <a:pt x="27" y="335"/>
                    <a:pt x="27" y="332"/>
                  </a:cubicBezTo>
                  <a:cubicBezTo>
                    <a:pt x="26" y="334"/>
                    <a:pt x="25" y="334"/>
                    <a:pt x="25" y="339"/>
                  </a:cubicBezTo>
                  <a:cubicBezTo>
                    <a:pt x="24" y="340"/>
                    <a:pt x="24" y="337"/>
                    <a:pt x="24" y="335"/>
                  </a:cubicBezTo>
                  <a:cubicBezTo>
                    <a:pt x="24" y="335"/>
                    <a:pt x="23" y="337"/>
                    <a:pt x="23" y="336"/>
                  </a:cubicBezTo>
                  <a:cubicBezTo>
                    <a:pt x="23" y="338"/>
                    <a:pt x="23" y="340"/>
                    <a:pt x="23" y="343"/>
                  </a:cubicBezTo>
                  <a:cubicBezTo>
                    <a:pt x="22" y="342"/>
                    <a:pt x="23" y="338"/>
                    <a:pt x="21" y="340"/>
                  </a:cubicBezTo>
                  <a:cubicBezTo>
                    <a:pt x="21" y="337"/>
                    <a:pt x="22" y="337"/>
                    <a:pt x="22" y="336"/>
                  </a:cubicBezTo>
                  <a:cubicBezTo>
                    <a:pt x="22" y="335"/>
                    <a:pt x="22" y="336"/>
                    <a:pt x="21" y="336"/>
                  </a:cubicBezTo>
                  <a:cubicBezTo>
                    <a:pt x="22" y="334"/>
                    <a:pt x="22" y="334"/>
                    <a:pt x="22" y="335"/>
                  </a:cubicBezTo>
                  <a:cubicBezTo>
                    <a:pt x="22" y="333"/>
                    <a:pt x="22" y="332"/>
                    <a:pt x="22" y="330"/>
                  </a:cubicBezTo>
                  <a:cubicBezTo>
                    <a:pt x="23" y="330"/>
                    <a:pt x="23" y="331"/>
                    <a:pt x="23" y="331"/>
                  </a:cubicBezTo>
                  <a:cubicBezTo>
                    <a:pt x="25" y="327"/>
                    <a:pt x="24" y="321"/>
                    <a:pt x="25" y="315"/>
                  </a:cubicBezTo>
                  <a:cubicBezTo>
                    <a:pt x="24" y="315"/>
                    <a:pt x="24" y="317"/>
                    <a:pt x="23" y="316"/>
                  </a:cubicBezTo>
                  <a:cubicBezTo>
                    <a:pt x="23" y="314"/>
                    <a:pt x="24" y="314"/>
                    <a:pt x="24" y="311"/>
                  </a:cubicBezTo>
                  <a:cubicBezTo>
                    <a:pt x="26" y="313"/>
                    <a:pt x="26" y="308"/>
                    <a:pt x="27" y="306"/>
                  </a:cubicBezTo>
                  <a:cubicBezTo>
                    <a:pt x="28" y="306"/>
                    <a:pt x="28" y="308"/>
                    <a:pt x="28" y="312"/>
                  </a:cubicBezTo>
                  <a:close/>
                  <a:moveTo>
                    <a:pt x="32" y="318"/>
                  </a:moveTo>
                  <a:cubicBezTo>
                    <a:pt x="32" y="319"/>
                    <a:pt x="33" y="319"/>
                    <a:pt x="33" y="320"/>
                  </a:cubicBezTo>
                  <a:cubicBezTo>
                    <a:pt x="33" y="324"/>
                    <a:pt x="33" y="324"/>
                    <a:pt x="33" y="324"/>
                  </a:cubicBezTo>
                  <a:cubicBezTo>
                    <a:pt x="31" y="324"/>
                    <a:pt x="33" y="320"/>
                    <a:pt x="32" y="318"/>
                  </a:cubicBezTo>
                  <a:close/>
                  <a:moveTo>
                    <a:pt x="33" y="313"/>
                  </a:moveTo>
                  <a:cubicBezTo>
                    <a:pt x="33" y="314"/>
                    <a:pt x="33" y="315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32" y="315"/>
                    <a:pt x="33" y="315"/>
                    <a:pt x="33" y="313"/>
                  </a:cubicBezTo>
                  <a:close/>
                  <a:moveTo>
                    <a:pt x="5" y="320"/>
                  </a:moveTo>
                  <a:cubicBezTo>
                    <a:pt x="6" y="320"/>
                    <a:pt x="6" y="322"/>
                    <a:pt x="6" y="324"/>
                  </a:cubicBezTo>
                  <a:cubicBezTo>
                    <a:pt x="5" y="325"/>
                    <a:pt x="5" y="322"/>
                    <a:pt x="5" y="320"/>
                  </a:cubicBezTo>
                  <a:close/>
                  <a:moveTo>
                    <a:pt x="202" y="321"/>
                  </a:moveTo>
                  <a:cubicBezTo>
                    <a:pt x="202" y="322"/>
                    <a:pt x="202" y="324"/>
                    <a:pt x="202" y="325"/>
                  </a:cubicBezTo>
                  <a:cubicBezTo>
                    <a:pt x="202" y="327"/>
                    <a:pt x="202" y="328"/>
                    <a:pt x="202" y="330"/>
                  </a:cubicBezTo>
                  <a:cubicBezTo>
                    <a:pt x="201" y="329"/>
                    <a:pt x="201" y="327"/>
                    <a:pt x="201" y="325"/>
                  </a:cubicBezTo>
                  <a:cubicBezTo>
                    <a:pt x="201" y="323"/>
                    <a:pt x="202" y="322"/>
                    <a:pt x="202" y="321"/>
                  </a:cubicBezTo>
                  <a:close/>
                  <a:moveTo>
                    <a:pt x="22" y="323"/>
                  </a:moveTo>
                  <a:cubicBezTo>
                    <a:pt x="22" y="324"/>
                    <a:pt x="22" y="326"/>
                    <a:pt x="22" y="329"/>
                  </a:cubicBezTo>
                  <a:cubicBezTo>
                    <a:pt x="21" y="329"/>
                    <a:pt x="21" y="328"/>
                    <a:pt x="20" y="328"/>
                  </a:cubicBezTo>
                  <a:cubicBezTo>
                    <a:pt x="20" y="325"/>
                    <a:pt x="22" y="326"/>
                    <a:pt x="22" y="323"/>
                  </a:cubicBezTo>
                  <a:close/>
                  <a:moveTo>
                    <a:pt x="19" y="331"/>
                  </a:moveTo>
                  <a:cubicBezTo>
                    <a:pt x="19" y="331"/>
                    <a:pt x="19" y="332"/>
                    <a:pt x="20" y="332"/>
                  </a:cubicBezTo>
                  <a:cubicBezTo>
                    <a:pt x="20" y="334"/>
                    <a:pt x="19" y="336"/>
                    <a:pt x="19" y="338"/>
                  </a:cubicBezTo>
                  <a:cubicBezTo>
                    <a:pt x="19" y="335"/>
                    <a:pt x="19" y="333"/>
                    <a:pt x="19" y="331"/>
                  </a:cubicBezTo>
                  <a:close/>
                  <a:moveTo>
                    <a:pt x="29" y="339"/>
                  </a:moveTo>
                  <a:cubicBezTo>
                    <a:pt x="30" y="338"/>
                    <a:pt x="30" y="341"/>
                    <a:pt x="31" y="340"/>
                  </a:cubicBezTo>
                  <a:cubicBezTo>
                    <a:pt x="31" y="342"/>
                    <a:pt x="29" y="341"/>
                    <a:pt x="29" y="342"/>
                  </a:cubicBezTo>
                  <a:cubicBezTo>
                    <a:pt x="29" y="341"/>
                    <a:pt x="29" y="340"/>
                    <a:pt x="29" y="339"/>
                  </a:cubicBezTo>
                  <a:close/>
                  <a:moveTo>
                    <a:pt x="202" y="334"/>
                  </a:moveTo>
                  <a:cubicBezTo>
                    <a:pt x="203" y="334"/>
                    <a:pt x="202" y="336"/>
                    <a:pt x="202" y="336"/>
                  </a:cubicBezTo>
                  <a:cubicBezTo>
                    <a:pt x="201" y="336"/>
                    <a:pt x="201" y="334"/>
                    <a:pt x="202" y="334"/>
                  </a:cubicBezTo>
                  <a:close/>
                  <a:moveTo>
                    <a:pt x="193" y="360"/>
                  </a:moveTo>
                  <a:cubicBezTo>
                    <a:pt x="195" y="361"/>
                    <a:pt x="193" y="366"/>
                    <a:pt x="194" y="369"/>
                  </a:cubicBezTo>
                  <a:cubicBezTo>
                    <a:pt x="194" y="368"/>
                    <a:pt x="193" y="367"/>
                    <a:pt x="193" y="365"/>
                  </a:cubicBezTo>
                  <a:cubicBezTo>
                    <a:pt x="193" y="363"/>
                    <a:pt x="193" y="361"/>
                    <a:pt x="193" y="360"/>
                  </a:cubicBezTo>
                  <a:close/>
                  <a:moveTo>
                    <a:pt x="32" y="413"/>
                  </a:moveTo>
                  <a:cubicBezTo>
                    <a:pt x="32" y="416"/>
                    <a:pt x="35" y="421"/>
                    <a:pt x="33" y="423"/>
                  </a:cubicBezTo>
                  <a:cubicBezTo>
                    <a:pt x="32" y="421"/>
                    <a:pt x="32" y="418"/>
                    <a:pt x="31" y="419"/>
                  </a:cubicBezTo>
                  <a:cubicBezTo>
                    <a:pt x="30" y="417"/>
                    <a:pt x="31" y="416"/>
                    <a:pt x="31" y="414"/>
                  </a:cubicBezTo>
                  <a:cubicBezTo>
                    <a:pt x="32" y="414"/>
                    <a:pt x="31" y="413"/>
                    <a:pt x="32" y="413"/>
                  </a:cubicBezTo>
                  <a:close/>
                  <a:moveTo>
                    <a:pt x="197" y="372"/>
                  </a:moveTo>
                  <a:cubicBezTo>
                    <a:pt x="199" y="371"/>
                    <a:pt x="198" y="374"/>
                    <a:pt x="198" y="375"/>
                  </a:cubicBezTo>
                  <a:cubicBezTo>
                    <a:pt x="197" y="375"/>
                    <a:pt x="197" y="373"/>
                    <a:pt x="197" y="372"/>
                  </a:cubicBezTo>
                  <a:close/>
                  <a:moveTo>
                    <a:pt x="35" y="415"/>
                  </a:moveTo>
                  <a:cubicBezTo>
                    <a:pt x="36" y="415"/>
                    <a:pt x="36" y="419"/>
                    <a:pt x="36" y="420"/>
                  </a:cubicBezTo>
                  <a:cubicBezTo>
                    <a:pt x="35" y="420"/>
                    <a:pt x="35" y="416"/>
                    <a:pt x="35" y="415"/>
                  </a:cubicBezTo>
                  <a:close/>
                  <a:moveTo>
                    <a:pt x="198" y="376"/>
                  </a:moveTo>
                  <a:cubicBezTo>
                    <a:pt x="198" y="378"/>
                    <a:pt x="198" y="378"/>
                    <a:pt x="198" y="378"/>
                  </a:cubicBezTo>
                  <a:cubicBezTo>
                    <a:pt x="197" y="378"/>
                    <a:pt x="197" y="376"/>
                    <a:pt x="198" y="376"/>
                  </a:cubicBezTo>
                  <a:close/>
                  <a:moveTo>
                    <a:pt x="201" y="392"/>
                  </a:moveTo>
                  <a:cubicBezTo>
                    <a:pt x="202" y="392"/>
                    <a:pt x="203" y="395"/>
                    <a:pt x="201" y="394"/>
                  </a:cubicBezTo>
                  <a:cubicBezTo>
                    <a:pt x="201" y="394"/>
                    <a:pt x="202" y="393"/>
                    <a:pt x="201" y="392"/>
                  </a:cubicBezTo>
                  <a:close/>
                  <a:moveTo>
                    <a:pt x="195" y="397"/>
                  </a:moveTo>
                  <a:cubicBezTo>
                    <a:pt x="198" y="401"/>
                    <a:pt x="197" y="407"/>
                    <a:pt x="200" y="409"/>
                  </a:cubicBezTo>
                  <a:cubicBezTo>
                    <a:pt x="201" y="410"/>
                    <a:pt x="199" y="410"/>
                    <a:pt x="200" y="411"/>
                  </a:cubicBezTo>
                  <a:cubicBezTo>
                    <a:pt x="199" y="411"/>
                    <a:pt x="198" y="410"/>
                    <a:pt x="196" y="410"/>
                  </a:cubicBezTo>
                  <a:cubicBezTo>
                    <a:pt x="196" y="409"/>
                    <a:pt x="196" y="407"/>
                    <a:pt x="195" y="406"/>
                  </a:cubicBezTo>
                  <a:cubicBezTo>
                    <a:pt x="195" y="405"/>
                    <a:pt x="194" y="405"/>
                    <a:pt x="194" y="404"/>
                  </a:cubicBezTo>
                  <a:cubicBezTo>
                    <a:pt x="193" y="402"/>
                    <a:pt x="194" y="402"/>
                    <a:pt x="193" y="400"/>
                  </a:cubicBezTo>
                  <a:cubicBezTo>
                    <a:pt x="195" y="399"/>
                    <a:pt x="194" y="401"/>
                    <a:pt x="195" y="402"/>
                  </a:cubicBezTo>
                  <a:cubicBezTo>
                    <a:pt x="197" y="401"/>
                    <a:pt x="194" y="399"/>
                    <a:pt x="195" y="397"/>
                  </a:cubicBezTo>
                  <a:close/>
                  <a:moveTo>
                    <a:pt x="203" y="399"/>
                  </a:moveTo>
                  <a:cubicBezTo>
                    <a:pt x="203" y="399"/>
                    <a:pt x="203" y="400"/>
                    <a:pt x="202" y="399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401"/>
                    <a:pt x="203" y="396"/>
                    <a:pt x="203" y="399"/>
                  </a:cubicBezTo>
                  <a:close/>
                  <a:moveTo>
                    <a:pt x="200" y="401"/>
                  </a:moveTo>
                  <a:cubicBezTo>
                    <a:pt x="201" y="401"/>
                    <a:pt x="201" y="402"/>
                    <a:pt x="201" y="403"/>
                  </a:cubicBezTo>
                  <a:cubicBezTo>
                    <a:pt x="201" y="403"/>
                    <a:pt x="200" y="402"/>
                    <a:pt x="200" y="401"/>
                  </a:cubicBezTo>
                  <a:close/>
                  <a:moveTo>
                    <a:pt x="173" y="412"/>
                  </a:moveTo>
                  <a:cubicBezTo>
                    <a:pt x="173" y="410"/>
                    <a:pt x="174" y="413"/>
                    <a:pt x="174" y="412"/>
                  </a:cubicBezTo>
                  <a:cubicBezTo>
                    <a:pt x="174" y="413"/>
                    <a:pt x="174" y="414"/>
                    <a:pt x="173" y="415"/>
                  </a:cubicBezTo>
                  <a:cubicBezTo>
                    <a:pt x="172" y="413"/>
                    <a:pt x="174" y="412"/>
                    <a:pt x="173" y="412"/>
                  </a:cubicBezTo>
                  <a:close/>
                  <a:moveTo>
                    <a:pt x="170" y="416"/>
                  </a:moveTo>
                  <a:cubicBezTo>
                    <a:pt x="170" y="416"/>
                    <a:pt x="172" y="418"/>
                    <a:pt x="171" y="416"/>
                  </a:cubicBezTo>
                  <a:cubicBezTo>
                    <a:pt x="174" y="420"/>
                    <a:pt x="170" y="420"/>
                    <a:pt x="171" y="420"/>
                  </a:cubicBezTo>
                  <a:cubicBezTo>
                    <a:pt x="170" y="421"/>
                    <a:pt x="170" y="420"/>
                    <a:pt x="170" y="420"/>
                  </a:cubicBezTo>
                  <a:cubicBezTo>
                    <a:pt x="170" y="420"/>
                    <a:pt x="170" y="420"/>
                    <a:pt x="170" y="420"/>
                  </a:cubicBezTo>
                  <a:cubicBezTo>
                    <a:pt x="169" y="419"/>
                    <a:pt x="170" y="418"/>
                    <a:pt x="170" y="416"/>
                  </a:cubicBezTo>
                  <a:close/>
                  <a:moveTo>
                    <a:pt x="201" y="406"/>
                  </a:moveTo>
                  <a:cubicBezTo>
                    <a:pt x="202" y="406"/>
                    <a:pt x="202" y="409"/>
                    <a:pt x="203" y="409"/>
                  </a:cubicBezTo>
                  <a:cubicBezTo>
                    <a:pt x="203" y="410"/>
                    <a:pt x="201" y="408"/>
                    <a:pt x="201" y="406"/>
                  </a:cubicBezTo>
                  <a:close/>
                  <a:moveTo>
                    <a:pt x="179" y="415"/>
                  </a:moveTo>
                  <a:cubicBezTo>
                    <a:pt x="180" y="415"/>
                    <a:pt x="181" y="419"/>
                    <a:pt x="179" y="418"/>
                  </a:cubicBezTo>
                  <a:cubicBezTo>
                    <a:pt x="179" y="417"/>
                    <a:pt x="179" y="417"/>
                    <a:pt x="179" y="415"/>
                  </a:cubicBezTo>
                  <a:close/>
                  <a:moveTo>
                    <a:pt x="202" y="414"/>
                  </a:moveTo>
                  <a:cubicBezTo>
                    <a:pt x="200" y="415"/>
                    <a:pt x="199" y="415"/>
                    <a:pt x="199" y="413"/>
                  </a:cubicBezTo>
                  <a:cubicBezTo>
                    <a:pt x="200" y="415"/>
                    <a:pt x="201" y="411"/>
                    <a:pt x="202" y="414"/>
                  </a:cubicBezTo>
                  <a:close/>
                  <a:moveTo>
                    <a:pt x="207" y="410"/>
                  </a:moveTo>
                  <a:cubicBezTo>
                    <a:pt x="207" y="411"/>
                    <a:pt x="208" y="414"/>
                    <a:pt x="209" y="414"/>
                  </a:cubicBezTo>
                  <a:cubicBezTo>
                    <a:pt x="207" y="415"/>
                    <a:pt x="206" y="411"/>
                    <a:pt x="206" y="410"/>
                  </a:cubicBezTo>
                  <a:cubicBezTo>
                    <a:pt x="206" y="410"/>
                    <a:pt x="207" y="412"/>
                    <a:pt x="207" y="410"/>
                  </a:cubicBezTo>
                  <a:close/>
                  <a:moveTo>
                    <a:pt x="196" y="416"/>
                  </a:moveTo>
                  <a:cubicBezTo>
                    <a:pt x="196" y="416"/>
                    <a:pt x="196" y="417"/>
                    <a:pt x="197" y="418"/>
                  </a:cubicBezTo>
                  <a:cubicBezTo>
                    <a:pt x="196" y="418"/>
                    <a:pt x="196" y="418"/>
                    <a:pt x="196" y="418"/>
                  </a:cubicBezTo>
                  <a:cubicBezTo>
                    <a:pt x="195" y="417"/>
                    <a:pt x="196" y="418"/>
                    <a:pt x="196" y="416"/>
                  </a:cubicBezTo>
                  <a:close/>
                  <a:moveTo>
                    <a:pt x="202" y="421"/>
                  </a:moveTo>
                  <a:cubicBezTo>
                    <a:pt x="203" y="419"/>
                    <a:pt x="203" y="422"/>
                    <a:pt x="203" y="423"/>
                  </a:cubicBezTo>
                  <a:cubicBezTo>
                    <a:pt x="201" y="422"/>
                    <a:pt x="200" y="423"/>
                    <a:pt x="198" y="422"/>
                  </a:cubicBezTo>
                  <a:cubicBezTo>
                    <a:pt x="199" y="420"/>
                    <a:pt x="200" y="419"/>
                    <a:pt x="200" y="417"/>
                  </a:cubicBezTo>
                  <a:cubicBezTo>
                    <a:pt x="201" y="418"/>
                    <a:pt x="202" y="419"/>
                    <a:pt x="202" y="420"/>
                  </a:cubicBezTo>
                  <a:cubicBezTo>
                    <a:pt x="202" y="421"/>
                    <a:pt x="203" y="421"/>
                    <a:pt x="202" y="421"/>
                  </a:cubicBezTo>
                  <a:close/>
                  <a:moveTo>
                    <a:pt x="203" y="419"/>
                  </a:moveTo>
                  <a:cubicBezTo>
                    <a:pt x="203" y="418"/>
                    <a:pt x="205" y="419"/>
                    <a:pt x="205" y="418"/>
                  </a:cubicBezTo>
                  <a:cubicBezTo>
                    <a:pt x="206" y="420"/>
                    <a:pt x="205" y="420"/>
                    <a:pt x="206" y="421"/>
                  </a:cubicBezTo>
                  <a:cubicBezTo>
                    <a:pt x="205" y="421"/>
                    <a:pt x="204" y="419"/>
                    <a:pt x="203" y="419"/>
                  </a:cubicBezTo>
                  <a:close/>
                  <a:moveTo>
                    <a:pt x="187" y="426"/>
                  </a:moveTo>
                  <a:cubicBezTo>
                    <a:pt x="187" y="425"/>
                    <a:pt x="189" y="426"/>
                    <a:pt x="189" y="425"/>
                  </a:cubicBezTo>
                  <a:cubicBezTo>
                    <a:pt x="190" y="427"/>
                    <a:pt x="189" y="427"/>
                    <a:pt x="189" y="428"/>
                  </a:cubicBezTo>
                  <a:cubicBezTo>
                    <a:pt x="188" y="429"/>
                    <a:pt x="188" y="426"/>
                    <a:pt x="187" y="426"/>
                  </a:cubicBezTo>
                  <a:close/>
                  <a:moveTo>
                    <a:pt x="206" y="421"/>
                  </a:moveTo>
                  <a:cubicBezTo>
                    <a:pt x="207" y="422"/>
                    <a:pt x="207" y="421"/>
                    <a:pt x="208" y="420"/>
                  </a:cubicBezTo>
                  <a:cubicBezTo>
                    <a:pt x="208" y="422"/>
                    <a:pt x="208" y="422"/>
                    <a:pt x="208" y="422"/>
                  </a:cubicBezTo>
                  <a:cubicBezTo>
                    <a:pt x="208" y="422"/>
                    <a:pt x="207" y="421"/>
                    <a:pt x="207" y="423"/>
                  </a:cubicBezTo>
                  <a:cubicBezTo>
                    <a:pt x="207" y="423"/>
                    <a:pt x="207" y="422"/>
                    <a:pt x="206" y="421"/>
                  </a:cubicBezTo>
                  <a:close/>
                  <a:moveTo>
                    <a:pt x="69" y="497"/>
                  </a:moveTo>
                  <a:cubicBezTo>
                    <a:pt x="71" y="497"/>
                    <a:pt x="72" y="502"/>
                    <a:pt x="73" y="504"/>
                  </a:cubicBezTo>
                  <a:cubicBezTo>
                    <a:pt x="72" y="503"/>
                    <a:pt x="70" y="499"/>
                    <a:pt x="69" y="497"/>
                  </a:cubicBezTo>
                  <a:close/>
                  <a:moveTo>
                    <a:pt x="67" y="523"/>
                  </a:moveTo>
                  <a:cubicBezTo>
                    <a:pt x="67" y="522"/>
                    <a:pt x="68" y="522"/>
                    <a:pt x="69" y="522"/>
                  </a:cubicBezTo>
                  <a:cubicBezTo>
                    <a:pt x="70" y="526"/>
                    <a:pt x="70" y="526"/>
                    <a:pt x="71" y="529"/>
                  </a:cubicBezTo>
                  <a:cubicBezTo>
                    <a:pt x="70" y="529"/>
                    <a:pt x="68" y="526"/>
                    <a:pt x="67" y="523"/>
                  </a:cubicBezTo>
                  <a:close/>
                  <a:moveTo>
                    <a:pt x="65" y="533"/>
                  </a:moveTo>
                  <a:cubicBezTo>
                    <a:pt x="66" y="532"/>
                    <a:pt x="66" y="535"/>
                    <a:pt x="68" y="538"/>
                  </a:cubicBezTo>
                  <a:cubicBezTo>
                    <a:pt x="67" y="538"/>
                    <a:pt x="67" y="536"/>
                    <a:pt x="65" y="533"/>
                  </a:cubicBezTo>
                  <a:close/>
                  <a:moveTo>
                    <a:pt x="83" y="521"/>
                  </a:moveTo>
                  <a:cubicBezTo>
                    <a:pt x="84" y="524"/>
                    <a:pt x="84" y="524"/>
                    <a:pt x="84" y="524"/>
                  </a:cubicBezTo>
                  <a:cubicBezTo>
                    <a:pt x="83" y="525"/>
                    <a:pt x="84" y="525"/>
                    <a:pt x="83" y="527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4" y="526"/>
                    <a:pt x="82" y="522"/>
                    <a:pt x="83" y="521"/>
                  </a:cubicBezTo>
                  <a:close/>
                  <a:moveTo>
                    <a:pt x="164" y="467"/>
                  </a:moveTo>
                  <a:cubicBezTo>
                    <a:pt x="164" y="469"/>
                    <a:pt x="164" y="470"/>
                    <a:pt x="164" y="472"/>
                  </a:cubicBezTo>
                  <a:cubicBezTo>
                    <a:pt x="165" y="473"/>
                    <a:pt x="165" y="473"/>
                    <a:pt x="165" y="474"/>
                  </a:cubicBezTo>
                  <a:cubicBezTo>
                    <a:pt x="166" y="474"/>
                    <a:pt x="166" y="473"/>
                    <a:pt x="166" y="472"/>
                  </a:cubicBezTo>
                  <a:cubicBezTo>
                    <a:pt x="166" y="471"/>
                    <a:pt x="166" y="473"/>
                    <a:pt x="165" y="473"/>
                  </a:cubicBezTo>
                  <a:cubicBezTo>
                    <a:pt x="165" y="472"/>
                    <a:pt x="165" y="471"/>
                    <a:pt x="165" y="470"/>
                  </a:cubicBezTo>
                  <a:cubicBezTo>
                    <a:pt x="165" y="469"/>
                    <a:pt x="166" y="472"/>
                    <a:pt x="166" y="471"/>
                  </a:cubicBezTo>
                  <a:cubicBezTo>
                    <a:pt x="167" y="469"/>
                    <a:pt x="165" y="469"/>
                    <a:pt x="165" y="468"/>
                  </a:cubicBezTo>
                  <a:cubicBezTo>
                    <a:pt x="166" y="467"/>
                    <a:pt x="167" y="472"/>
                    <a:pt x="168" y="470"/>
                  </a:cubicBezTo>
                  <a:cubicBezTo>
                    <a:pt x="169" y="472"/>
                    <a:pt x="169" y="472"/>
                    <a:pt x="169" y="473"/>
                  </a:cubicBezTo>
                  <a:cubicBezTo>
                    <a:pt x="170" y="473"/>
                    <a:pt x="169" y="472"/>
                    <a:pt x="169" y="471"/>
                  </a:cubicBezTo>
                  <a:cubicBezTo>
                    <a:pt x="170" y="470"/>
                    <a:pt x="170" y="470"/>
                    <a:pt x="170" y="470"/>
                  </a:cubicBezTo>
                  <a:cubicBezTo>
                    <a:pt x="171" y="472"/>
                    <a:pt x="171" y="473"/>
                    <a:pt x="172" y="475"/>
                  </a:cubicBezTo>
                  <a:cubicBezTo>
                    <a:pt x="172" y="475"/>
                    <a:pt x="174" y="476"/>
                    <a:pt x="173" y="474"/>
                  </a:cubicBezTo>
                  <a:cubicBezTo>
                    <a:pt x="174" y="477"/>
                    <a:pt x="176" y="480"/>
                    <a:pt x="176" y="482"/>
                  </a:cubicBezTo>
                  <a:cubicBezTo>
                    <a:pt x="177" y="484"/>
                    <a:pt x="177" y="481"/>
                    <a:pt x="177" y="482"/>
                  </a:cubicBezTo>
                  <a:cubicBezTo>
                    <a:pt x="177" y="483"/>
                    <a:pt x="177" y="485"/>
                    <a:pt x="176" y="485"/>
                  </a:cubicBezTo>
                  <a:cubicBezTo>
                    <a:pt x="174" y="482"/>
                    <a:pt x="174" y="479"/>
                    <a:pt x="173" y="476"/>
                  </a:cubicBezTo>
                  <a:cubicBezTo>
                    <a:pt x="172" y="477"/>
                    <a:pt x="173" y="479"/>
                    <a:pt x="174" y="481"/>
                  </a:cubicBezTo>
                  <a:cubicBezTo>
                    <a:pt x="173" y="481"/>
                    <a:pt x="174" y="482"/>
                    <a:pt x="174" y="483"/>
                  </a:cubicBezTo>
                  <a:cubicBezTo>
                    <a:pt x="172" y="483"/>
                    <a:pt x="171" y="480"/>
                    <a:pt x="170" y="478"/>
                  </a:cubicBezTo>
                  <a:cubicBezTo>
                    <a:pt x="169" y="479"/>
                    <a:pt x="172" y="483"/>
                    <a:pt x="174" y="486"/>
                  </a:cubicBezTo>
                  <a:cubicBezTo>
                    <a:pt x="173" y="486"/>
                    <a:pt x="173" y="484"/>
                    <a:pt x="172" y="486"/>
                  </a:cubicBezTo>
                  <a:cubicBezTo>
                    <a:pt x="172" y="487"/>
                    <a:pt x="173" y="487"/>
                    <a:pt x="174" y="489"/>
                  </a:cubicBezTo>
                  <a:cubicBezTo>
                    <a:pt x="173" y="489"/>
                    <a:pt x="171" y="487"/>
                    <a:pt x="170" y="485"/>
                  </a:cubicBezTo>
                  <a:cubicBezTo>
                    <a:pt x="171" y="485"/>
                    <a:pt x="172" y="485"/>
                    <a:pt x="172" y="484"/>
                  </a:cubicBezTo>
                  <a:cubicBezTo>
                    <a:pt x="169" y="482"/>
                    <a:pt x="168" y="480"/>
                    <a:pt x="166" y="478"/>
                  </a:cubicBezTo>
                  <a:cubicBezTo>
                    <a:pt x="166" y="481"/>
                    <a:pt x="169" y="481"/>
                    <a:pt x="170" y="484"/>
                  </a:cubicBezTo>
                  <a:cubicBezTo>
                    <a:pt x="169" y="484"/>
                    <a:pt x="170" y="485"/>
                    <a:pt x="170" y="486"/>
                  </a:cubicBezTo>
                  <a:cubicBezTo>
                    <a:pt x="169" y="487"/>
                    <a:pt x="169" y="486"/>
                    <a:pt x="168" y="485"/>
                  </a:cubicBezTo>
                  <a:cubicBezTo>
                    <a:pt x="168" y="485"/>
                    <a:pt x="168" y="485"/>
                    <a:pt x="169" y="486"/>
                  </a:cubicBezTo>
                  <a:cubicBezTo>
                    <a:pt x="166" y="480"/>
                    <a:pt x="164" y="478"/>
                    <a:pt x="163" y="475"/>
                  </a:cubicBezTo>
                  <a:cubicBezTo>
                    <a:pt x="165" y="474"/>
                    <a:pt x="165" y="474"/>
                    <a:pt x="165" y="474"/>
                  </a:cubicBezTo>
                  <a:cubicBezTo>
                    <a:pt x="163" y="472"/>
                    <a:pt x="164" y="471"/>
                    <a:pt x="163" y="469"/>
                  </a:cubicBezTo>
                  <a:cubicBezTo>
                    <a:pt x="164" y="470"/>
                    <a:pt x="163" y="468"/>
                    <a:pt x="164" y="467"/>
                  </a:cubicBezTo>
                  <a:close/>
                  <a:moveTo>
                    <a:pt x="171" y="468"/>
                  </a:moveTo>
                  <a:cubicBezTo>
                    <a:pt x="172" y="470"/>
                    <a:pt x="172" y="471"/>
                    <a:pt x="173" y="469"/>
                  </a:cubicBezTo>
                  <a:cubicBezTo>
                    <a:pt x="173" y="471"/>
                    <a:pt x="172" y="472"/>
                    <a:pt x="174" y="472"/>
                  </a:cubicBezTo>
                  <a:cubicBezTo>
                    <a:pt x="175" y="474"/>
                    <a:pt x="174" y="474"/>
                    <a:pt x="175" y="476"/>
                  </a:cubicBezTo>
                  <a:cubicBezTo>
                    <a:pt x="174" y="474"/>
                    <a:pt x="172" y="474"/>
                    <a:pt x="171" y="472"/>
                  </a:cubicBezTo>
                  <a:cubicBezTo>
                    <a:pt x="174" y="472"/>
                    <a:pt x="169" y="469"/>
                    <a:pt x="171" y="468"/>
                  </a:cubicBezTo>
                  <a:close/>
                  <a:moveTo>
                    <a:pt x="159" y="471"/>
                  </a:moveTo>
                  <a:cubicBezTo>
                    <a:pt x="160" y="471"/>
                    <a:pt x="161" y="473"/>
                    <a:pt x="161" y="474"/>
                  </a:cubicBezTo>
                  <a:cubicBezTo>
                    <a:pt x="160" y="475"/>
                    <a:pt x="159" y="473"/>
                    <a:pt x="159" y="471"/>
                  </a:cubicBezTo>
                  <a:close/>
                  <a:moveTo>
                    <a:pt x="175" y="473"/>
                  </a:moveTo>
                  <a:cubicBezTo>
                    <a:pt x="177" y="474"/>
                    <a:pt x="177" y="477"/>
                    <a:pt x="178" y="476"/>
                  </a:cubicBezTo>
                  <a:cubicBezTo>
                    <a:pt x="180" y="478"/>
                    <a:pt x="178" y="477"/>
                    <a:pt x="178" y="478"/>
                  </a:cubicBezTo>
                  <a:cubicBezTo>
                    <a:pt x="180" y="479"/>
                    <a:pt x="181" y="483"/>
                    <a:pt x="182" y="483"/>
                  </a:cubicBezTo>
                  <a:cubicBezTo>
                    <a:pt x="181" y="484"/>
                    <a:pt x="181" y="482"/>
                    <a:pt x="180" y="482"/>
                  </a:cubicBezTo>
                  <a:cubicBezTo>
                    <a:pt x="179" y="483"/>
                    <a:pt x="181" y="485"/>
                    <a:pt x="182" y="487"/>
                  </a:cubicBezTo>
                  <a:cubicBezTo>
                    <a:pt x="181" y="487"/>
                    <a:pt x="180" y="486"/>
                    <a:pt x="180" y="487"/>
                  </a:cubicBezTo>
                  <a:cubicBezTo>
                    <a:pt x="179" y="485"/>
                    <a:pt x="180" y="486"/>
                    <a:pt x="178" y="484"/>
                  </a:cubicBezTo>
                  <a:cubicBezTo>
                    <a:pt x="179" y="484"/>
                    <a:pt x="180" y="485"/>
                    <a:pt x="180" y="484"/>
                  </a:cubicBezTo>
                  <a:cubicBezTo>
                    <a:pt x="178" y="483"/>
                    <a:pt x="176" y="480"/>
                    <a:pt x="175" y="477"/>
                  </a:cubicBezTo>
                  <a:cubicBezTo>
                    <a:pt x="176" y="479"/>
                    <a:pt x="178" y="481"/>
                    <a:pt x="180" y="482"/>
                  </a:cubicBezTo>
                  <a:cubicBezTo>
                    <a:pt x="179" y="480"/>
                    <a:pt x="174" y="475"/>
                    <a:pt x="175" y="473"/>
                  </a:cubicBezTo>
                  <a:close/>
                  <a:moveTo>
                    <a:pt x="195" y="463"/>
                  </a:moveTo>
                  <a:cubicBezTo>
                    <a:pt x="196" y="463"/>
                    <a:pt x="197" y="466"/>
                    <a:pt x="196" y="466"/>
                  </a:cubicBezTo>
                  <a:cubicBezTo>
                    <a:pt x="195" y="465"/>
                    <a:pt x="195" y="464"/>
                    <a:pt x="195" y="463"/>
                  </a:cubicBezTo>
                  <a:close/>
                  <a:moveTo>
                    <a:pt x="103" y="538"/>
                  </a:moveTo>
                  <a:cubicBezTo>
                    <a:pt x="104" y="540"/>
                    <a:pt x="104" y="540"/>
                    <a:pt x="104" y="540"/>
                  </a:cubicBezTo>
                  <a:cubicBezTo>
                    <a:pt x="103" y="542"/>
                    <a:pt x="103" y="542"/>
                    <a:pt x="103" y="542"/>
                  </a:cubicBezTo>
                  <a:cubicBezTo>
                    <a:pt x="102" y="540"/>
                    <a:pt x="102" y="539"/>
                    <a:pt x="103" y="538"/>
                  </a:cubicBezTo>
                  <a:close/>
                  <a:moveTo>
                    <a:pt x="195" y="469"/>
                  </a:moveTo>
                  <a:cubicBezTo>
                    <a:pt x="195" y="469"/>
                    <a:pt x="195" y="470"/>
                    <a:pt x="195" y="471"/>
                  </a:cubicBezTo>
                  <a:cubicBezTo>
                    <a:pt x="194" y="471"/>
                    <a:pt x="193" y="469"/>
                    <a:pt x="193" y="468"/>
                  </a:cubicBezTo>
                  <a:cubicBezTo>
                    <a:pt x="194" y="469"/>
                    <a:pt x="195" y="468"/>
                    <a:pt x="196" y="469"/>
                  </a:cubicBezTo>
                  <a:cubicBezTo>
                    <a:pt x="195" y="470"/>
                    <a:pt x="195" y="469"/>
                    <a:pt x="195" y="469"/>
                  </a:cubicBezTo>
                  <a:close/>
                  <a:moveTo>
                    <a:pt x="178" y="485"/>
                  </a:moveTo>
                  <a:cubicBezTo>
                    <a:pt x="179" y="487"/>
                    <a:pt x="179" y="487"/>
                    <a:pt x="179" y="487"/>
                  </a:cubicBezTo>
                  <a:cubicBezTo>
                    <a:pt x="178" y="487"/>
                    <a:pt x="178" y="487"/>
                    <a:pt x="178" y="487"/>
                  </a:cubicBezTo>
                  <a:cubicBezTo>
                    <a:pt x="177" y="486"/>
                    <a:pt x="177" y="485"/>
                    <a:pt x="178" y="485"/>
                  </a:cubicBezTo>
                  <a:close/>
                  <a:moveTo>
                    <a:pt x="197" y="471"/>
                  </a:moveTo>
                  <a:cubicBezTo>
                    <a:pt x="198" y="470"/>
                    <a:pt x="199" y="475"/>
                    <a:pt x="198" y="474"/>
                  </a:cubicBezTo>
                  <a:cubicBezTo>
                    <a:pt x="197" y="473"/>
                    <a:pt x="197" y="472"/>
                    <a:pt x="197" y="471"/>
                  </a:cubicBezTo>
                  <a:close/>
                  <a:moveTo>
                    <a:pt x="173" y="496"/>
                  </a:moveTo>
                  <a:cubicBezTo>
                    <a:pt x="174" y="495"/>
                    <a:pt x="174" y="495"/>
                    <a:pt x="174" y="495"/>
                  </a:cubicBezTo>
                  <a:cubicBezTo>
                    <a:pt x="174" y="496"/>
                    <a:pt x="174" y="496"/>
                    <a:pt x="175" y="496"/>
                  </a:cubicBezTo>
                  <a:cubicBezTo>
                    <a:pt x="175" y="497"/>
                    <a:pt x="173" y="497"/>
                    <a:pt x="173" y="496"/>
                  </a:cubicBezTo>
                  <a:close/>
                  <a:moveTo>
                    <a:pt x="189" y="487"/>
                  </a:moveTo>
                  <a:cubicBezTo>
                    <a:pt x="190" y="486"/>
                    <a:pt x="191" y="489"/>
                    <a:pt x="190" y="489"/>
                  </a:cubicBezTo>
                  <a:cubicBezTo>
                    <a:pt x="190" y="488"/>
                    <a:pt x="190" y="488"/>
                    <a:pt x="189" y="487"/>
                  </a:cubicBezTo>
                  <a:close/>
                  <a:moveTo>
                    <a:pt x="193" y="490"/>
                  </a:moveTo>
                  <a:cubicBezTo>
                    <a:pt x="194" y="491"/>
                    <a:pt x="194" y="492"/>
                    <a:pt x="195" y="493"/>
                  </a:cubicBezTo>
                  <a:cubicBezTo>
                    <a:pt x="194" y="493"/>
                    <a:pt x="193" y="491"/>
                    <a:pt x="193" y="492"/>
                  </a:cubicBezTo>
                  <a:cubicBezTo>
                    <a:pt x="192" y="491"/>
                    <a:pt x="192" y="490"/>
                    <a:pt x="193" y="490"/>
                  </a:cubicBezTo>
                  <a:close/>
                  <a:moveTo>
                    <a:pt x="165" y="567"/>
                  </a:moveTo>
                  <a:cubicBezTo>
                    <a:pt x="167" y="568"/>
                    <a:pt x="164" y="564"/>
                    <a:pt x="165" y="563"/>
                  </a:cubicBezTo>
                  <a:cubicBezTo>
                    <a:pt x="167" y="566"/>
                    <a:pt x="169" y="568"/>
                    <a:pt x="171" y="570"/>
                  </a:cubicBezTo>
                  <a:cubicBezTo>
                    <a:pt x="173" y="571"/>
                    <a:pt x="175" y="573"/>
                    <a:pt x="176" y="576"/>
                  </a:cubicBezTo>
                  <a:cubicBezTo>
                    <a:pt x="176" y="577"/>
                    <a:pt x="175" y="578"/>
                    <a:pt x="177" y="579"/>
                  </a:cubicBezTo>
                  <a:cubicBezTo>
                    <a:pt x="176" y="579"/>
                    <a:pt x="177" y="581"/>
                    <a:pt x="176" y="582"/>
                  </a:cubicBezTo>
                  <a:cubicBezTo>
                    <a:pt x="175" y="580"/>
                    <a:pt x="175" y="579"/>
                    <a:pt x="174" y="577"/>
                  </a:cubicBezTo>
                  <a:cubicBezTo>
                    <a:pt x="171" y="576"/>
                    <a:pt x="169" y="573"/>
                    <a:pt x="167" y="572"/>
                  </a:cubicBezTo>
                  <a:cubicBezTo>
                    <a:pt x="166" y="571"/>
                    <a:pt x="166" y="570"/>
                    <a:pt x="167" y="569"/>
                  </a:cubicBezTo>
                  <a:cubicBezTo>
                    <a:pt x="164" y="567"/>
                    <a:pt x="163" y="566"/>
                    <a:pt x="164" y="564"/>
                  </a:cubicBezTo>
                  <a:cubicBezTo>
                    <a:pt x="165" y="565"/>
                    <a:pt x="166" y="566"/>
                    <a:pt x="165" y="567"/>
                  </a:cubicBezTo>
                  <a:close/>
                  <a:moveTo>
                    <a:pt x="164" y="566"/>
                  </a:moveTo>
                  <a:cubicBezTo>
                    <a:pt x="161" y="565"/>
                    <a:pt x="164" y="568"/>
                    <a:pt x="163" y="569"/>
                  </a:cubicBezTo>
                  <a:cubicBezTo>
                    <a:pt x="161" y="566"/>
                    <a:pt x="157" y="562"/>
                    <a:pt x="154" y="558"/>
                  </a:cubicBezTo>
                  <a:cubicBezTo>
                    <a:pt x="150" y="554"/>
                    <a:pt x="148" y="551"/>
                    <a:pt x="148" y="548"/>
                  </a:cubicBezTo>
                  <a:cubicBezTo>
                    <a:pt x="146" y="547"/>
                    <a:pt x="145" y="546"/>
                    <a:pt x="145" y="544"/>
                  </a:cubicBezTo>
                  <a:cubicBezTo>
                    <a:pt x="143" y="543"/>
                    <a:pt x="145" y="545"/>
                    <a:pt x="144" y="545"/>
                  </a:cubicBezTo>
                  <a:cubicBezTo>
                    <a:pt x="143" y="543"/>
                    <a:pt x="142" y="540"/>
                    <a:pt x="142" y="539"/>
                  </a:cubicBezTo>
                  <a:cubicBezTo>
                    <a:pt x="147" y="545"/>
                    <a:pt x="148" y="547"/>
                    <a:pt x="151" y="551"/>
                  </a:cubicBezTo>
                  <a:cubicBezTo>
                    <a:pt x="151" y="551"/>
                    <a:pt x="151" y="550"/>
                    <a:pt x="150" y="549"/>
                  </a:cubicBezTo>
                  <a:cubicBezTo>
                    <a:pt x="155" y="551"/>
                    <a:pt x="155" y="556"/>
                    <a:pt x="162" y="561"/>
                  </a:cubicBezTo>
                  <a:cubicBezTo>
                    <a:pt x="162" y="563"/>
                    <a:pt x="162" y="564"/>
                    <a:pt x="162" y="564"/>
                  </a:cubicBezTo>
                  <a:cubicBezTo>
                    <a:pt x="162" y="565"/>
                    <a:pt x="163" y="564"/>
                    <a:pt x="164" y="566"/>
                  </a:cubicBezTo>
                  <a:close/>
                  <a:moveTo>
                    <a:pt x="139" y="571"/>
                  </a:moveTo>
                  <a:cubicBezTo>
                    <a:pt x="139" y="569"/>
                    <a:pt x="142" y="573"/>
                    <a:pt x="141" y="573"/>
                  </a:cubicBezTo>
                  <a:lnTo>
                    <a:pt x="139" y="571"/>
                  </a:lnTo>
                  <a:close/>
                  <a:moveTo>
                    <a:pt x="188" y="517"/>
                  </a:moveTo>
                  <a:cubicBezTo>
                    <a:pt x="190" y="515"/>
                    <a:pt x="191" y="520"/>
                    <a:pt x="188" y="517"/>
                  </a:cubicBezTo>
                  <a:close/>
                  <a:moveTo>
                    <a:pt x="188" y="518"/>
                  </a:moveTo>
                  <a:cubicBezTo>
                    <a:pt x="189" y="517"/>
                    <a:pt x="191" y="520"/>
                    <a:pt x="190" y="521"/>
                  </a:cubicBezTo>
                  <a:cubicBezTo>
                    <a:pt x="189" y="520"/>
                    <a:pt x="189" y="519"/>
                    <a:pt x="188" y="518"/>
                  </a:cubicBezTo>
                  <a:close/>
                  <a:moveTo>
                    <a:pt x="140" y="575"/>
                  </a:moveTo>
                  <a:cubicBezTo>
                    <a:pt x="142" y="577"/>
                    <a:pt x="141" y="578"/>
                    <a:pt x="143" y="579"/>
                  </a:cubicBezTo>
                  <a:cubicBezTo>
                    <a:pt x="142" y="579"/>
                    <a:pt x="141" y="578"/>
                    <a:pt x="139" y="577"/>
                  </a:cubicBezTo>
                  <a:cubicBezTo>
                    <a:pt x="139" y="576"/>
                    <a:pt x="139" y="575"/>
                    <a:pt x="140" y="575"/>
                  </a:cubicBezTo>
                  <a:close/>
                  <a:moveTo>
                    <a:pt x="153" y="587"/>
                  </a:moveTo>
                  <a:cubicBezTo>
                    <a:pt x="154" y="587"/>
                    <a:pt x="155" y="588"/>
                    <a:pt x="157" y="589"/>
                  </a:cubicBezTo>
                  <a:cubicBezTo>
                    <a:pt x="157" y="588"/>
                    <a:pt x="155" y="588"/>
                    <a:pt x="155" y="587"/>
                  </a:cubicBezTo>
                  <a:cubicBezTo>
                    <a:pt x="155" y="585"/>
                    <a:pt x="158" y="589"/>
                    <a:pt x="159" y="590"/>
                  </a:cubicBezTo>
                  <a:cubicBezTo>
                    <a:pt x="158" y="591"/>
                    <a:pt x="161" y="593"/>
                    <a:pt x="161" y="594"/>
                  </a:cubicBezTo>
                  <a:cubicBezTo>
                    <a:pt x="159" y="592"/>
                    <a:pt x="156" y="590"/>
                    <a:pt x="156" y="591"/>
                  </a:cubicBezTo>
                  <a:cubicBezTo>
                    <a:pt x="154" y="589"/>
                    <a:pt x="154" y="589"/>
                    <a:pt x="153" y="587"/>
                  </a:cubicBezTo>
                  <a:close/>
                  <a:moveTo>
                    <a:pt x="202" y="537"/>
                  </a:moveTo>
                  <a:cubicBezTo>
                    <a:pt x="203" y="537"/>
                    <a:pt x="205" y="539"/>
                    <a:pt x="204" y="540"/>
                  </a:cubicBezTo>
                  <a:cubicBezTo>
                    <a:pt x="203" y="539"/>
                    <a:pt x="202" y="538"/>
                    <a:pt x="202" y="537"/>
                  </a:cubicBezTo>
                  <a:close/>
                  <a:moveTo>
                    <a:pt x="204" y="547"/>
                  </a:moveTo>
                  <a:cubicBezTo>
                    <a:pt x="203" y="546"/>
                    <a:pt x="201" y="545"/>
                    <a:pt x="202" y="544"/>
                  </a:cubicBezTo>
                  <a:cubicBezTo>
                    <a:pt x="203" y="545"/>
                    <a:pt x="205" y="546"/>
                    <a:pt x="204" y="547"/>
                  </a:cubicBezTo>
                  <a:close/>
                  <a:moveTo>
                    <a:pt x="208" y="548"/>
                  </a:moveTo>
                  <a:cubicBezTo>
                    <a:pt x="208" y="549"/>
                    <a:pt x="210" y="551"/>
                    <a:pt x="207" y="550"/>
                  </a:cubicBezTo>
                  <a:cubicBezTo>
                    <a:pt x="209" y="552"/>
                    <a:pt x="213" y="554"/>
                    <a:pt x="212" y="556"/>
                  </a:cubicBezTo>
                  <a:cubicBezTo>
                    <a:pt x="208" y="553"/>
                    <a:pt x="205" y="550"/>
                    <a:pt x="204" y="547"/>
                  </a:cubicBezTo>
                  <a:cubicBezTo>
                    <a:pt x="204" y="547"/>
                    <a:pt x="206" y="548"/>
                    <a:pt x="207" y="549"/>
                  </a:cubicBezTo>
                  <a:cubicBezTo>
                    <a:pt x="206" y="546"/>
                    <a:pt x="203" y="544"/>
                    <a:pt x="201" y="542"/>
                  </a:cubicBezTo>
                  <a:cubicBezTo>
                    <a:pt x="201" y="540"/>
                    <a:pt x="206" y="545"/>
                    <a:pt x="207" y="548"/>
                  </a:cubicBezTo>
                  <a:cubicBezTo>
                    <a:pt x="207" y="548"/>
                    <a:pt x="209" y="548"/>
                    <a:pt x="208" y="547"/>
                  </a:cubicBezTo>
                  <a:cubicBezTo>
                    <a:pt x="209" y="548"/>
                    <a:pt x="211" y="551"/>
                    <a:pt x="212" y="552"/>
                  </a:cubicBezTo>
                  <a:cubicBezTo>
                    <a:pt x="211" y="553"/>
                    <a:pt x="209" y="549"/>
                    <a:pt x="208" y="548"/>
                  </a:cubicBezTo>
                  <a:close/>
                  <a:moveTo>
                    <a:pt x="175" y="583"/>
                  </a:moveTo>
                  <a:cubicBezTo>
                    <a:pt x="176" y="583"/>
                    <a:pt x="177" y="585"/>
                    <a:pt x="179" y="586"/>
                  </a:cubicBezTo>
                  <a:cubicBezTo>
                    <a:pt x="179" y="585"/>
                    <a:pt x="177" y="584"/>
                    <a:pt x="177" y="583"/>
                  </a:cubicBezTo>
                  <a:cubicBezTo>
                    <a:pt x="178" y="582"/>
                    <a:pt x="179" y="583"/>
                    <a:pt x="181" y="584"/>
                  </a:cubicBezTo>
                  <a:cubicBezTo>
                    <a:pt x="183" y="588"/>
                    <a:pt x="180" y="587"/>
                    <a:pt x="182" y="592"/>
                  </a:cubicBezTo>
                  <a:cubicBezTo>
                    <a:pt x="179" y="589"/>
                    <a:pt x="180" y="592"/>
                    <a:pt x="177" y="589"/>
                  </a:cubicBezTo>
                  <a:cubicBezTo>
                    <a:pt x="179" y="589"/>
                    <a:pt x="179" y="589"/>
                    <a:pt x="178" y="587"/>
                  </a:cubicBezTo>
                  <a:cubicBezTo>
                    <a:pt x="176" y="586"/>
                    <a:pt x="176" y="585"/>
                    <a:pt x="175" y="583"/>
                  </a:cubicBezTo>
                  <a:close/>
                  <a:moveTo>
                    <a:pt x="214" y="554"/>
                  </a:moveTo>
                  <a:cubicBezTo>
                    <a:pt x="216" y="554"/>
                    <a:pt x="216" y="555"/>
                    <a:pt x="218" y="557"/>
                  </a:cubicBezTo>
                  <a:cubicBezTo>
                    <a:pt x="216" y="557"/>
                    <a:pt x="215" y="556"/>
                    <a:pt x="214" y="554"/>
                  </a:cubicBezTo>
                  <a:close/>
                  <a:moveTo>
                    <a:pt x="520" y="133"/>
                  </a:moveTo>
                  <a:cubicBezTo>
                    <a:pt x="517" y="132"/>
                    <a:pt x="515" y="131"/>
                    <a:pt x="514" y="130"/>
                  </a:cubicBezTo>
                  <a:cubicBezTo>
                    <a:pt x="514" y="130"/>
                    <a:pt x="516" y="130"/>
                    <a:pt x="515" y="129"/>
                  </a:cubicBezTo>
                  <a:cubicBezTo>
                    <a:pt x="516" y="131"/>
                    <a:pt x="519" y="131"/>
                    <a:pt x="520" y="133"/>
                  </a:cubicBezTo>
                  <a:close/>
                  <a:moveTo>
                    <a:pt x="505" y="122"/>
                  </a:moveTo>
                  <a:cubicBezTo>
                    <a:pt x="506" y="122"/>
                    <a:pt x="507" y="123"/>
                    <a:pt x="508" y="122"/>
                  </a:cubicBezTo>
                  <a:cubicBezTo>
                    <a:pt x="510" y="123"/>
                    <a:pt x="510" y="123"/>
                    <a:pt x="512" y="124"/>
                  </a:cubicBezTo>
                  <a:cubicBezTo>
                    <a:pt x="512" y="124"/>
                    <a:pt x="511" y="124"/>
                    <a:pt x="509" y="124"/>
                  </a:cubicBezTo>
                  <a:cubicBezTo>
                    <a:pt x="508" y="123"/>
                    <a:pt x="507" y="123"/>
                    <a:pt x="505" y="122"/>
                  </a:cubicBezTo>
                  <a:close/>
                  <a:moveTo>
                    <a:pt x="509" y="124"/>
                  </a:moveTo>
                  <a:cubicBezTo>
                    <a:pt x="512" y="126"/>
                    <a:pt x="508" y="125"/>
                    <a:pt x="506" y="124"/>
                  </a:cubicBezTo>
                  <a:cubicBezTo>
                    <a:pt x="507" y="124"/>
                    <a:pt x="508" y="124"/>
                    <a:pt x="509" y="124"/>
                  </a:cubicBezTo>
                  <a:cubicBezTo>
                    <a:pt x="510" y="125"/>
                    <a:pt x="512" y="125"/>
                    <a:pt x="513" y="126"/>
                  </a:cubicBezTo>
                  <a:cubicBezTo>
                    <a:pt x="511" y="127"/>
                    <a:pt x="511" y="125"/>
                    <a:pt x="509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MH_Other_3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355976" y="2587626"/>
              <a:ext cx="1598613" cy="1254125"/>
            </a:xfrm>
            <a:custGeom>
              <a:avLst/>
              <a:gdLst>
                <a:gd name="T0" fmla="*/ 2147483646 w 738"/>
                <a:gd name="T1" fmla="*/ 2147483646 h 578"/>
                <a:gd name="T2" fmla="*/ 2147483646 w 738"/>
                <a:gd name="T3" fmla="*/ 2147483646 h 578"/>
                <a:gd name="T4" fmla="*/ 2147483646 w 738"/>
                <a:gd name="T5" fmla="*/ 2147483646 h 578"/>
                <a:gd name="T6" fmla="*/ 2147483646 w 738"/>
                <a:gd name="T7" fmla="*/ 2147483646 h 578"/>
                <a:gd name="T8" fmla="*/ 2147483646 w 738"/>
                <a:gd name="T9" fmla="*/ 2147483646 h 578"/>
                <a:gd name="T10" fmla="*/ 2147483646 w 738"/>
                <a:gd name="T11" fmla="*/ 2147483646 h 578"/>
                <a:gd name="T12" fmla="*/ 2147483646 w 738"/>
                <a:gd name="T13" fmla="*/ 2147483646 h 578"/>
                <a:gd name="T14" fmla="*/ 2147483646 w 738"/>
                <a:gd name="T15" fmla="*/ 2147483646 h 578"/>
                <a:gd name="T16" fmla="*/ 2147483646 w 738"/>
                <a:gd name="T17" fmla="*/ 2147483646 h 578"/>
                <a:gd name="T18" fmla="*/ 2147483646 w 738"/>
                <a:gd name="T19" fmla="*/ 2147483646 h 578"/>
                <a:gd name="T20" fmla="*/ 2147483646 w 738"/>
                <a:gd name="T21" fmla="*/ 2147483646 h 578"/>
                <a:gd name="T22" fmla="*/ 2147483646 w 738"/>
                <a:gd name="T23" fmla="*/ 2147483646 h 578"/>
                <a:gd name="T24" fmla="*/ 2147483646 w 738"/>
                <a:gd name="T25" fmla="*/ 2147483646 h 578"/>
                <a:gd name="T26" fmla="*/ 2147483646 w 738"/>
                <a:gd name="T27" fmla="*/ 2147483646 h 578"/>
                <a:gd name="T28" fmla="*/ 2147483646 w 738"/>
                <a:gd name="T29" fmla="*/ 2147483646 h 578"/>
                <a:gd name="T30" fmla="*/ 2147483646 w 738"/>
                <a:gd name="T31" fmla="*/ 2147483646 h 578"/>
                <a:gd name="T32" fmla="*/ 2147483646 w 738"/>
                <a:gd name="T33" fmla="*/ 2147483646 h 578"/>
                <a:gd name="T34" fmla="*/ 2147483646 w 738"/>
                <a:gd name="T35" fmla="*/ 2147483646 h 578"/>
                <a:gd name="T36" fmla="*/ 2147483646 w 738"/>
                <a:gd name="T37" fmla="*/ 2147483646 h 578"/>
                <a:gd name="T38" fmla="*/ 2147483646 w 738"/>
                <a:gd name="T39" fmla="*/ 2147483646 h 578"/>
                <a:gd name="T40" fmla="*/ 2147483646 w 738"/>
                <a:gd name="T41" fmla="*/ 2147483646 h 578"/>
                <a:gd name="T42" fmla="*/ 2147483646 w 738"/>
                <a:gd name="T43" fmla="*/ 2147483646 h 578"/>
                <a:gd name="T44" fmla="*/ 2147483646 w 738"/>
                <a:gd name="T45" fmla="*/ 2147483646 h 578"/>
                <a:gd name="T46" fmla="*/ 2147483646 w 738"/>
                <a:gd name="T47" fmla="*/ 2147483646 h 578"/>
                <a:gd name="T48" fmla="*/ 2147483646 w 738"/>
                <a:gd name="T49" fmla="*/ 2147483646 h 578"/>
                <a:gd name="T50" fmla="*/ 2147483646 w 738"/>
                <a:gd name="T51" fmla="*/ 2147483646 h 578"/>
                <a:gd name="T52" fmla="*/ 2147483646 w 738"/>
                <a:gd name="T53" fmla="*/ 2147483646 h 578"/>
                <a:gd name="T54" fmla="*/ 2147483646 w 738"/>
                <a:gd name="T55" fmla="*/ 2147483646 h 578"/>
                <a:gd name="T56" fmla="*/ 2147483646 w 738"/>
                <a:gd name="T57" fmla="*/ 2147483646 h 578"/>
                <a:gd name="T58" fmla="*/ 2147483646 w 738"/>
                <a:gd name="T59" fmla="*/ 2147483646 h 578"/>
                <a:gd name="T60" fmla="*/ 2147483646 w 738"/>
                <a:gd name="T61" fmla="*/ 2147483646 h 578"/>
                <a:gd name="T62" fmla="*/ 2147483646 w 738"/>
                <a:gd name="T63" fmla="*/ 2147483646 h 578"/>
                <a:gd name="T64" fmla="*/ 2147483646 w 738"/>
                <a:gd name="T65" fmla="*/ 2147483646 h 578"/>
                <a:gd name="T66" fmla="*/ 2147483646 w 738"/>
                <a:gd name="T67" fmla="*/ 2147483646 h 578"/>
                <a:gd name="T68" fmla="*/ 2147483646 w 738"/>
                <a:gd name="T69" fmla="*/ 2147483646 h 578"/>
                <a:gd name="T70" fmla="*/ 2147483646 w 738"/>
                <a:gd name="T71" fmla="*/ 2147483646 h 578"/>
                <a:gd name="T72" fmla="*/ 2147483646 w 738"/>
                <a:gd name="T73" fmla="*/ 2147483646 h 578"/>
                <a:gd name="T74" fmla="*/ 2147483646 w 738"/>
                <a:gd name="T75" fmla="*/ 2147483646 h 578"/>
                <a:gd name="T76" fmla="*/ 2147483646 w 738"/>
                <a:gd name="T77" fmla="*/ 2147483646 h 578"/>
                <a:gd name="T78" fmla="*/ 2147483646 w 738"/>
                <a:gd name="T79" fmla="*/ 2147483646 h 578"/>
                <a:gd name="T80" fmla="*/ 2147483646 w 738"/>
                <a:gd name="T81" fmla="*/ 2147483646 h 578"/>
                <a:gd name="T82" fmla="*/ 2147483646 w 738"/>
                <a:gd name="T83" fmla="*/ 2147483646 h 578"/>
                <a:gd name="T84" fmla="*/ 2147483646 w 738"/>
                <a:gd name="T85" fmla="*/ 2147483646 h 578"/>
                <a:gd name="T86" fmla="*/ 2147483646 w 738"/>
                <a:gd name="T87" fmla="*/ 2147483646 h 578"/>
                <a:gd name="T88" fmla="*/ 2147483646 w 738"/>
                <a:gd name="T89" fmla="*/ 2147483646 h 578"/>
                <a:gd name="T90" fmla="*/ 2147483646 w 738"/>
                <a:gd name="T91" fmla="*/ 2147483646 h 578"/>
                <a:gd name="T92" fmla="*/ 2147483646 w 738"/>
                <a:gd name="T93" fmla="*/ 2147483646 h 578"/>
                <a:gd name="T94" fmla="*/ 2147483646 w 738"/>
                <a:gd name="T95" fmla="*/ 2147483646 h 578"/>
                <a:gd name="T96" fmla="*/ 2147483646 w 738"/>
                <a:gd name="T97" fmla="*/ 2147483646 h 578"/>
                <a:gd name="T98" fmla="*/ 2147483646 w 738"/>
                <a:gd name="T99" fmla="*/ 2147483646 h 578"/>
                <a:gd name="T100" fmla="*/ 2147483646 w 738"/>
                <a:gd name="T101" fmla="*/ 2147483646 h 578"/>
                <a:gd name="T102" fmla="*/ 2147483646 w 738"/>
                <a:gd name="T103" fmla="*/ 2147483646 h 578"/>
                <a:gd name="T104" fmla="*/ 2147483646 w 738"/>
                <a:gd name="T105" fmla="*/ 2147483646 h 578"/>
                <a:gd name="T106" fmla="*/ 2147483646 w 738"/>
                <a:gd name="T107" fmla="*/ 2147483646 h 578"/>
                <a:gd name="T108" fmla="*/ 2147483646 w 738"/>
                <a:gd name="T109" fmla="*/ 2147483646 h 578"/>
                <a:gd name="T110" fmla="*/ 2147483646 w 738"/>
                <a:gd name="T111" fmla="*/ 2147483646 h 578"/>
                <a:gd name="T112" fmla="*/ 2147483646 w 738"/>
                <a:gd name="T113" fmla="*/ 2147483646 h 578"/>
                <a:gd name="T114" fmla="*/ 2147483646 w 738"/>
                <a:gd name="T115" fmla="*/ 2147483646 h 578"/>
                <a:gd name="T116" fmla="*/ 2147483646 w 738"/>
                <a:gd name="T117" fmla="*/ 2147483646 h 578"/>
                <a:gd name="T118" fmla="*/ 2147483646 w 738"/>
                <a:gd name="T119" fmla="*/ 2147483646 h 578"/>
                <a:gd name="T120" fmla="*/ 2147483646 w 738"/>
                <a:gd name="T121" fmla="*/ 2147483646 h 578"/>
                <a:gd name="T122" fmla="*/ 2147483646 w 738"/>
                <a:gd name="T123" fmla="*/ 2147483646 h 578"/>
                <a:gd name="T124" fmla="*/ 2147483646 w 738"/>
                <a:gd name="T125" fmla="*/ 2147483646 h 5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8" h="578">
                  <a:moveTo>
                    <a:pt x="20" y="106"/>
                  </a:moveTo>
                  <a:cubicBezTo>
                    <a:pt x="20" y="107"/>
                    <a:pt x="19" y="109"/>
                    <a:pt x="19" y="110"/>
                  </a:cubicBezTo>
                  <a:cubicBezTo>
                    <a:pt x="20" y="106"/>
                    <a:pt x="18" y="110"/>
                    <a:pt x="18" y="110"/>
                  </a:cubicBezTo>
                  <a:cubicBezTo>
                    <a:pt x="18" y="108"/>
                    <a:pt x="18" y="108"/>
                    <a:pt x="19" y="106"/>
                  </a:cubicBezTo>
                  <a:cubicBezTo>
                    <a:pt x="17" y="106"/>
                    <a:pt x="17" y="108"/>
                    <a:pt x="16" y="111"/>
                  </a:cubicBezTo>
                  <a:cubicBezTo>
                    <a:pt x="16" y="113"/>
                    <a:pt x="16" y="116"/>
                    <a:pt x="15" y="118"/>
                  </a:cubicBezTo>
                  <a:cubicBezTo>
                    <a:pt x="15" y="122"/>
                    <a:pt x="13" y="120"/>
                    <a:pt x="12" y="125"/>
                  </a:cubicBezTo>
                  <a:cubicBezTo>
                    <a:pt x="12" y="125"/>
                    <a:pt x="13" y="123"/>
                    <a:pt x="13" y="123"/>
                  </a:cubicBezTo>
                  <a:cubicBezTo>
                    <a:pt x="13" y="125"/>
                    <a:pt x="13" y="127"/>
                    <a:pt x="12" y="129"/>
                  </a:cubicBezTo>
                  <a:cubicBezTo>
                    <a:pt x="12" y="130"/>
                    <a:pt x="12" y="132"/>
                    <a:pt x="11" y="133"/>
                  </a:cubicBezTo>
                  <a:cubicBezTo>
                    <a:pt x="11" y="130"/>
                    <a:pt x="10" y="133"/>
                    <a:pt x="9" y="135"/>
                  </a:cubicBezTo>
                  <a:cubicBezTo>
                    <a:pt x="10" y="136"/>
                    <a:pt x="9" y="138"/>
                    <a:pt x="9" y="141"/>
                  </a:cubicBezTo>
                  <a:cubicBezTo>
                    <a:pt x="8" y="138"/>
                    <a:pt x="8" y="145"/>
                    <a:pt x="7" y="142"/>
                  </a:cubicBezTo>
                  <a:cubicBezTo>
                    <a:pt x="7" y="146"/>
                    <a:pt x="8" y="144"/>
                    <a:pt x="8" y="146"/>
                  </a:cubicBezTo>
                  <a:cubicBezTo>
                    <a:pt x="6" y="148"/>
                    <a:pt x="8" y="146"/>
                    <a:pt x="8" y="149"/>
                  </a:cubicBezTo>
                  <a:cubicBezTo>
                    <a:pt x="7" y="150"/>
                    <a:pt x="7" y="152"/>
                    <a:pt x="7" y="150"/>
                  </a:cubicBezTo>
                  <a:cubicBezTo>
                    <a:pt x="6" y="155"/>
                    <a:pt x="6" y="157"/>
                    <a:pt x="5" y="161"/>
                  </a:cubicBezTo>
                  <a:cubicBezTo>
                    <a:pt x="6" y="162"/>
                    <a:pt x="6" y="162"/>
                    <a:pt x="6" y="163"/>
                  </a:cubicBezTo>
                  <a:cubicBezTo>
                    <a:pt x="6" y="166"/>
                    <a:pt x="5" y="170"/>
                    <a:pt x="5" y="175"/>
                  </a:cubicBezTo>
                  <a:cubicBezTo>
                    <a:pt x="3" y="174"/>
                    <a:pt x="2" y="187"/>
                    <a:pt x="1" y="191"/>
                  </a:cubicBezTo>
                  <a:cubicBezTo>
                    <a:pt x="1" y="191"/>
                    <a:pt x="2" y="190"/>
                    <a:pt x="2" y="191"/>
                  </a:cubicBezTo>
                  <a:cubicBezTo>
                    <a:pt x="1" y="194"/>
                    <a:pt x="0" y="193"/>
                    <a:pt x="1" y="196"/>
                  </a:cubicBezTo>
                  <a:cubicBezTo>
                    <a:pt x="2" y="196"/>
                    <a:pt x="1" y="192"/>
                    <a:pt x="2" y="193"/>
                  </a:cubicBezTo>
                  <a:cubicBezTo>
                    <a:pt x="2" y="197"/>
                    <a:pt x="4" y="205"/>
                    <a:pt x="3" y="209"/>
                  </a:cubicBezTo>
                  <a:cubicBezTo>
                    <a:pt x="3" y="206"/>
                    <a:pt x="2" y="205"/>
                    <a:pt x="2" y="206"/>
                  </a:cubicBezTo>
                  <a:cubicBezTo>
                    <a:pt x="2" y="208"/>
                    <a:pt x="3" y="209"/>
                    <a:pt x="3" y="213"/>
                  </a:cubicBezTo>
                  <a:cubicBezTo>
                    <a:pt x="3" y="212"/>
                    <a:pt x="2" y="212"/>
                    <a:pt x="2" y="211"/>
                  </a:cubicBezTo>
                  <a:cubicBezTo>
                    <a:pt x="1" y="216"/>
                    <a:pt x="3" y="220"/>
                    <a:pt x="3" y="224"/>
                  </a:cubicBezTo>
                  <a:cubicBezTo>
                    <a:pt x="2" y="223"/>
                    <a:pt x="2" y="223"/>
                    <a:pt x="2" y="222"/>
                  </a:cubicBezTo>
                  <a:cubicBezTo>
                    <a:pt x="1" y="219"/>
                    <a:pt x="1" y="215"/>
                    <a:pt x="1" y="212"/>
                  </a:cubicBezTo>
                  <a:cubicBezTo>
                    <a:pt x="1" y="209"/>
                    <a:pt x="1" y="205"/>
                    <a:pt x="0" y="204"/>
                  </a:cubicBezTo>
                  <a:cubicBezTo>
                    <a:pt x="1" y="210"/>
                    <a:pt x="0" y="217"/>
                    <a:pt x="1" y="225"/>
                  </a:cubicBezTo>
                  <a:cubicBezTo>
                    <a:pt x="0" y="225"/>
                    <a:pt x="3" y="236"/>
                    <a:pt x="2" y="238"/>
                  </a:cubicBezTo>
                  <a:cubicBezTo>
                    <a:pt x="2" y="240"/>
                    <a:pt x="3" y="243"/>
                    <a:pt x="3" y="245"/>
                  </a:cubicBezTo>
                  <a:cubicBezTo>
                    <a:pt x="4" y="248"/>
                    <a:pt x="4" y="251"/>
                    <a:pt x="4" y="254"/>
                  </a:cubicBezTo>
                  <a:cubicBezTo>
                    <a:pt x="5" y="257"/>
                    <a:pt x="5" y="259"/>
                    <a:pt x="5" y="262"/>
                  </a:cubicBezTo>
                  <a:cubicBezTo>
                    <a:pt x="6" y="264"/>
                    <a:pt x="6" y="266"/>
                    <a:pt x="6" y="268"/>
                  </a:cubicBezTo>
                  <a:cubicBezTo>
                    <a:pt x="6" y="267"/>
                    <a:pt x="5" y="267"/>
                    <a:pt x="5" y="267"/>
                  </a:cubicBezTo>
                  <a:cubicBezTo>
                    <a:pt x="6" y="270"/>
                    <a:pt x="6" y="271"/>
                    <a:pt x="7" y="272"/>
                  </a:cubicBezTo>
                  <a:cubicBezTo>
                    <a:pt x="7" y="271"/>
                    <a:pt x="6" y="270"/>
                    <a:pt x="7" y="270"/>
                  </a:cubicBezTo>
                  <a:cubicBezTo>
                    <a:pt x="8" y="276"/>
                    <a:pt x="8" y="278"/>
                    <a:pt x="9" y="281"/>
                  </a:cubicBezTo>
                  <a:cubicBezTo>
                    <a:pt x="9" y="281"/>
                    <a:pt x="8" y="280"/>
                    <a:pt x="8" y="280"/>
                  </a:cubicBezTo>
                  <a:cubicBezTo>
                    <a:pt x="10" y="284"/>
                    <a:pt x="8" y="285"/>
                    <a:pt x="10" y="290"/>
                  </a:cubicBezTo>
                  <a:cubicBezTo>
                    <a:pt x="11" y="289"/>
                    <a:pt x="10" y="287"/>
                    <a:pt x="11" y="289"/>
                  </a:cubicBezTo>
                  <a:cubicBezTo>
                    <a:pt x="11" y="289"/>
                    <a:pt x="11" y="291"/>
                    <a:pt x="11" y="293"/>
                  </a:cubicBezTo>
                  <a:cubicBezTo>
                    <a:pt x="12" y="294"/>
                    <a:pt x="12" y="291"/>
                    <a:pt x="13" y="294"/>
                  </a:cubicBezTo>
                  <a:cubicBezTo>
                    <a:pt x="15" y="299"/>
                    <a:pt x="15" y="299"/>
                    <a:pt x="17" y="304"/>
                  </a:cubicBezTo>
                  <a:cubicBezTo>
                    <a:pt x="16" y="304"/>
                    <a:pt x="17" y="309"/>
                    <a:pt x="16" y="307"/>
                  </a:cubicBezTo>
                  <a:cubicBezTo>
                    <a:pt x="17" y="312"/>
                    <a:pt x="17" y="313"/>
                    <a:pt x="19" y="315"/>
                  </a:cubicBezTo>
                  <a:cubicBezTo>
                    <a:pt x="18" y="315"/>
                    <a:pt x="19" y="318"/>
                    <a:pt x="17" y="316"/>
                  </a:cubicBezTo>
                  <a:cubicBezTo>
                    <a:pt x="18" y="317"/>
                    <a:pt x="18" y="317"/>
                    <a:pt x="19" y="319"/>
                  </a:cubicBezTo>
                  <a:cubicBezTo>
                    <a:pt x="19" y="318"/>
                    <a:pt x="19" y="316"/>
                    <a:pt x="21" y="318"/>
                  </a:cubicBezTo>
                  <a:cubicBezTo>
                    <a:pt x="21" y="321"/>
                    <a:pt x="22" y="323"/>
                    <a:pt x="23" y="325"/>
                  </a:cubicBezTo>
                  <a:cubicBezTo>
                    <a:pt x="24" y="328"/>
                    <a:pt x="25" y="330"/>
                    <a:pt x="25" y="332"/>
                  </a:cubicBezTo>
                  <a:cubicBezTo>
                    <a:pt x="27" y="337"/>
                    <a:pt x="29" y="341"/>
                    <a:pt x="31" y="343"/>
                  </a:cubicBezTo>
                  <a:cubicBezTo>
                    <a:pt x="31" y="343"/>
                    <a:pt x="31" y="343"/>
                    <a:pt x="30" y="343"/>
                  </a:cubicBezTo>
                  <a:cubicBezTo>
                    <a:pt x="32" y="347"/>
                    <a:pt x="32" y="347"/>
                    <a:pt x="32" y="347"/>
                  </a:cubicBezTo>
                  <a:cubicBezTo>
                    <a:pt x="32" y="346"/>
                    <a:pt x="33" y="346"/>
                    <a:pt x="34" y="348"/>
                  </a:cubicBezTo>
                  <a:cubicBezTo>
                    <a:pt x="32" y="347"/>
                    <a:pt x="34" y="350"/>
                    <a:pt x="33" y="351"/>
                  </a:cubicBezTo>
                  <a:cubicBezTo>
                    <a:pt x="31" y="348"/>
                    <a:pt x="30" y="344"/>
                    <a:pt x="28" y="340"/>
                  </a:cubicBezTo>
                  <a:cubicBezTo>
                    <a:pt x="26" y="339"/>
                    <a:pt x="22" y="329"/>
                    <a:pt x="23" y="327"/>
                  </a:cubicBezTo>
                  <a:cubicBezTo>
                    <a:pt x="22" y="331"/>
                    <a:pt x="27" y="342"/>
                    <a:pt x="30" y="345"/>
                  </a:cubicBezTo>
                  <a:cubicBezTo>
                    <a:pt x="30" y="348"/>
                    <a:pt x="31" y="350"/>
                    <a:pt x="32" y="353"/>
                  </a:cubicBezTo>
                  <a:cubicBezTo>
                    <a:pt x="33" y="355"/>
                    <a:pt x="34" y="358"/>
                    <a:pt x="36" y="361"/>
                  </a:cubicBezTo>
                  <a:cubicBezTo>
                    <a:pt x="36" y="360"/>
                    <a:pt x="37" y="362"/>
                    <a:pt x="37" y="362"/>
                  </a:cubicBezTo>
                  <a:cubicBezTo>
                    <a:pt x="39" y="362"/>
                    <a:pt x="37" y="360"/>
                    <a:pt x="38" y="360"/>
                  </a:cubicBezTo>
                  <a:cubicBezTo>
                    <a:pt x="37" y="357"/>
                    <a:pt x="37" y="360"/>
                    <a:pt x="36" y="357"/>
                  </a:cubicBezTo>
                  <a:cubicBezTo>
                    <a:pt x="38" y="357"/>
                    <a:pt x="35" y="354"/>
                    <a:pt x="36" y="354"/>
                  </a:cubicBezTo>
                  <a:cubicBezTo>
                    <a:pt x="38" y="357"/>
                    <a:pt x="40" y="363"/>
                    <a:pt x="42" y="363"/>
                  </a:cubicBezTo>
                  <a:cubicBezTo>
                    <a:pt x="42" y="364"/>
                    <a:pt x="43" y="365"/>
                    <a:pt x="44" y="367"/>
                  </a:cubicBezTo>
                  <a:cubicBezTo>
                    <a:pt x="43" y="366"/>
                    <a:pt x="43" y="367"/>
                    <a:pt x="42" y="366"/>
                  </a:cubicBezTo>
                  <a:cubicBezTo>
                    <a:pt x="44" y="370"/>
                    <a:pt x="43" y="364"/>
                    <a:pt x="45" y="369"/>
                  </a:cubicBezTo>
                  <a:cubicBezTo>
                    <a:pt x="46" y="370"/>
                    <a:pt x="45" y="371"/>
                    <a:pt x="47" y="372"/>
                  </a:cubicBezTo>
                  <a:cubicBezTo>
                    <a:pt x="47" y="375"/>
                    <a:pt x="45" y="371"/>
                    <a:pt x="45" y="373"/>
                  </a:cubicBezTo>
                  <a:cubicBezTo>
                    <a:pt x="46" y="373"/>
                    <a:pt x="49" y="378"/>
                    <a:pt x="48" y="378"/>
                  </a:cubicBezTo>
                  <a:cubicBezTo>
                    <a:pt x="48" y="379"/>
                    <a:pt x="47" y="379"/>
                    <a:pt x="47" y="377"/>
                  </a:cubicBezTo>
                  <a:cubicBezTo>
                    <a:pt x="49" y="378"/>
                    <a:pt x="44" y="373"/>
                    <a:pt x="42" y="371"/>
                  </a:cubicBezTo>
                  <a:cubicBezTo>
                    <a:pt x="42" y="370"/>
                    <a:pt x="43" y="369"/>
                    <a:pt x="42" y="368"/>
                  </a:cubicBezTo>
                  <a:cubicBezTo>
                    <a:pt x="41" y="369"/>
                    <a:pt x="40" y="364"/>
                    <a:pt x="39" y="363"/>
                  </a:cubicBezTo>
                  <a:cubicBezTo>
                    <a:pt x="38" y="365"/>
                    <a:pt x="41" y="369"/>
                    <a:pt x="42" y="371"/>
                  </a:cubicBezTo>
                  <a:cubicBezTo>
                    <a:pt x="41" y="371"/>
                    <a:pt x="40" y="368"/>
                    <a:pt x="39" y="368"/>
                  </a:cubicBezTo>
                  <a:cubicBezTo>
                    <a:pt x="41" y="371"/>
                    <a:pt x="43" y="373"/>
                    <a:pt x="43" y="375"/>
                  </a:cubicBezTo>
                  <a:cubicBezTo>
                    <a:pt x="44" y="375"/>
                    <a:pt x="46" y="380"/>
                    <a:pt x="46" y="378"/>
                  </a:cubicBezTo>
                  <a:cubicBezTo>
                    <a:pt x="45" y="376"/>
                    <a:pt x="43" y="375"/>
                    <a:pt x="43" y="374"/>
                  </a:cubicBezTo>
                  <a:cubicBezTo>
                    <a:pt x="46" y="376"/>
                    <a:pt x="46" y="378"/>
                    <a:pt x="48" y="381"/>
                  </a:cubicBezTo>
                  <a:cubicBezTo>
                    <a:pt x="49" y="381"/>
                    <a:pt x="46" y="379"/>
                    <a:pt x="48" y="379"/>
                  </a:cubicBezTo>
                  <a:cubicBezTo>
                    <a:pt x="48" y="380"/>
                    <a:pt x="48" y="380"/>
                    <a:pt x="49" y="380"/>
                  </a:cubicBezTo>
                  <a:cubicBezTo>
                    <a:pt x="51" y="384"/>
                    <a:pt x="51" y="385"/>
                    <a:pt x="52" y="388"/>
                  </a:cubicBezTo>
                  <a:cubicBezTo>
                    <a:pt x="54" y="390"/>
                    <a:pt x="52" y="387"/>
                    <a:pt x="53" y="387"/>
                  </a:cubicBezTo>
                  <a:cubicBezTo>
                    <a:pt x="53" y="388"/>
                    <a:pt x="54" y="388"/>
                    <a:pt x="54" y="389"/>
                  </a:cubicBezTo>
                  <a:cubicBezTo>
                    <a:pt x="55" y="390"/>
                    <a:pt x="55" y="391"/>
                    <a:pt x="55" y="391"/>
                  </a:cubicBezTo>
                  <a:cubicBezTo>
                    <a:pt x="54" y="392"/>
                    <a:pt x="53" y="389"/>
                    <a:pt x="53" y="390"/>
                  </a:cubicBezTo>
                  <a:cubicBezTo>
                    <a:pt x="55" y="393"/>
                    <a:pt x="55" y="394"/>
                    <a:pt x="56" y="396"/>
                  </a:cubicBezTo>
                  <a:cubicBezTo>
                    <a:pt x="58" y="397"/>
                    <a:pt x="58" y="396"/>
                    <a:pt x="60" y="398"/>
                  </a:cubicBezTo>
                  <a:cubicBezTo>
                    <a:pt x="61" y="400"/>
                    <a:pt x="60" y="400"/>
                    <a:pt x="61" y="402"/>
                  </a:cubicBezTo>
                  <a:cubicBezTo>
                    <a:pt x="62" y="402"/>
                    <a:pt x="66" y="406"/>
                    <a:pt x="68" y="410"/>
                  </a:cubicBezTo>
                  <a:cubicBezTo>
                    <a:pt x="69" y="410"/>
                    <a:pt x="70" y="411"/>
                    <a:pt x="71" y="412"/>
                  </a:cubicBezTo>
                  <a:cubicBezTo>
                    <a:pt x="69" y="409"/>
                    <a:pt x="67" y="408"/>
                    <a:pt x="67" y="406"/>
                  </a:cubicBezTo>
                  <a:cubicBezTo>
                    <a:pt x="67" y="406"/>
                    <a:pt x="68" y="407"/>
                    <a:pt x="69" y="407"/>
                  </a:cubicBezTo>
                  <a:cubicBezTo>
                    <a:pt x="67" y="405"/>
                    <a:pt x="67" y="405"/>
                    <a:pt x="66" y="404"/>
                  </a:cubicBezTo>
                  <a:cubicBezTo>
                    <a:pt x="67" y="404"/>
                    <a:pt x="62" y="400"/>
                    <a:pt x="62" y="399"/>
                  </a:cubicBezTo>
                  <a:cubicBezTo>
                    <a:pt x="63" y="399"/>
                    <a:pt x="64" y="400"/>
                    <a:pt x="64" y="399"/>
                  </a:cubicBezTo>
                  <a:cubicBezTo>
                    <a:pt x="60" y="396"/>
                    <a:pt x="56" y="390"/>
                    <a:pt x="55" y="386"/>
                  </a:cubicBezTo>
                  <a:cubicBezTo>
                    <a:pt x="54" y="388"/>
                    <a:pt x="50" y="379"/>
                    <a:pt x="53" y="382"/>
                  </a:cubicBezTo>
                  <a:cubicBezTo>
                    <a:pt x="51" y="378"/>
                    <a:pt x="52" y="381"/>
                    <a:pt x="50" y="379"/>
                  </a:cubicBezTo>
                  <a:cubicBezTo>
                    <a:pt x="50" y="378"/>
                    <a:pt x="49" y="377"/>
                    <a:pt x="50" y="377"/>
                  </a:cubicBezTo>
                  <a:cubicBezTo>
                    <a:pt x="53" y="379"/>
                    <a:pt x="54" y="382"/>
                    <a:pt x="56" y="384"/>
                  </a:cubicBezTo>
                  <a:cubicBezTo>
                    <a:pt x="57" y="387"/>
                    <a:pt x="59" y="390"/>
                    <a:pt x="60" y="393"/>
                  </a:cubicBezTo>
                  <a:cubicBezTo>
                    <a:pt x="64" y="397"/>
                    <a:pt x="65" y="399"/>
                    <a:pt x="67" y="401"/>
                  </a:cubicBezTo>
                  <a:cubicBezTo>
                    <a:pt x="67" y="402"/>
                    <a:pt x="67" y="402"/>
                    <a:pt x="67" y="402"/>
                  </a:cubicBezTo>
                  <a:cubicBezTo>
                    <a:pt x="68" y="402"/>
                    <a:pt x="73" y="409"/>
                    <a:pt x="72" y="406"/>
                  </a:cubicBezTo>
                  <a:cubicBezTo>
                    <a:pt x="70" y="405"/>
                    <a:pt x="67" y="401"/>
                    <a:pt x="67" y="400"/>
                  </a:cubicBezTo>
                  <a:cubicBezTo>
                    <a:pt x="71" y="404"/>
                    <a:pt x="72" y="406"/>
                    <a:pt x="76" y="410"/>
                  </a:cubicBezTo>
                  <a:cubicBezTo>
                    <a:pt x="74" y="410"/>
                    <a:pt x="75" y="411"/>
                    <a:pt x="76" y="413"/>
                  </a:cubicBezTo>
                  <a:cubicBezTo>
                    <a:pt x="77" y="411"/>
                    <a:pt x="80" y="416"/>
                    <a:pt x="79" y="416"/>
                  </a:cubicBezTo>
                  <a:cubicBezTo>
                    <a:pt x="81" y="418"/>
                    <a:pt x="84" y="421"/>
                    <a:pt x="86" y="424"/>
                  </a:cubicBezTo>
                  <a:cubicBezTo>
                    <a:pt x="89" y="427"/>
                    <a:pt x="92" y="430"/>
                    <a:pt x="95" y="433"/>
                  </a:cubicBezTo>
                  <a:cubicBezTo>
                    <a:pt x="96" y="435"/>
                    <a:pt x="99" y="439"/>
                    <a:pt x="102" y="440"/>
                  </a:cubicBezTo>
                  <a:cubicBezTo>
                    <a:pt x="102" y="440"/>
                    <a:pt x="101" y="440"/>
                    <a:pt x="101" y="440"/>
                  </a:cubicBezTo>
                  <a:cubicBezTo>
                    <a:pt x="103" y="442"/>
                    <a:pt x="104" y="443"/>
                    <a:pt x="104" y="444"/>
                  </a:cubicBezTo>
                  <a:cubicBezTo>
                    <a:pt x="107" y="446"/>
                    <a:pt x="102" y="441"/>
                    <a:pt x="104" y="442"/>
                  </a:cubicBezTo>
                  <a:cubicBezTo>
                    <a:pt x="106" y="444"/>
                    <a:pt x="108" y="446"/>
                    <a:pt x="108" y="447"/>
                  </a:cubicBezTo>
                  <a:cubicBezTo>
                    <a:pt x="110" y="449"/>
                    <a:pt x="114" y="452"/>
                    <a:pt x="117" y="455"/>
                  </a:cubicBezTo>
                  <a:cubicBezTo>
                    <a:pt x="121" y="457"/>
                    <a:pt x="124" y="460"/>
                    <a:pt x="126" y="462"/>
                  </a:cubicBezTo>
                  <a:cubicBezTo>
                    <a:pt x="128" y="463"/>
                    <a:pt x="135" y="468"/>
                    <a:pt x="140" y="471"/>
                  </a:cubicBezTo>
                  <a:cubicBezTo>
                    <a:pt x="145" y="475"/>
                    <a:pt x="149" y="478"/>
                    <a:pt x="144" y="476"/>
                  </a:cubicBezTo>
                  <a:cubicBezTo>
                    <a:pt x="149" y="479"/>
                    <a:pt x="155" y="482"/>
                    <a:pt x="158" y="484"/>
                  </a:cubicBezTo>
                  <a:cubicBezTo>
                    <a:pt x="155" y="482"/>
                    <a:pt x="159" y="485"/>
                    <a:pt x="158" y="485"/>
                  </a:cubicBezTo>
                  <a:cubicBezTo>
                    <a:pt x="160" y="486"/>
                    <a:pt x="160" y="486"/>
                    <a:pt x="161" y="488"/>
                  </a:cubicBezTo>
                  <a:cubicBezTo>
                    <a:pt x="162" y="486"/>
                    <a:pt x="166" y="491"/>
                    <a:pt x="168" y="491"/>
                  </a:cubicBezTo>
                  <a:cubicBezTo>
                    <a:pt x="168" y="490"/>
                    <a:pt x="167" y="490"/>
                    <a:pt x="168" y="490"/>
                  </a:cubicBezTo>
                  <a:cubicBezTo>
                    <a:pt x="168" y="491"/>
                    <a:pt x="168" y="491"/>
                    <a:pt x="169" y="493"/>
                  </a:cubicBezTo>
                  <a:cubicBezTo>
                    <a:pt x="167" y="493"/>
                    <a:pt x="167" y="492"/>
                    <a:pt x="164" y="491"/>
                  </a:cubicBezTo>
                  <a:cubicBezTo>
                    <a:pt x="165" y="492"/>
                    <a:pt x="163" y="491"/>
                    <a:pt x="162" y="492"/>
                  </a:cubicBezTo>
                  <a:cubicBezTo>
                    <a:pt x="164" y="493"/>
                    <a:pt x="166" y="494"/>
                    <a:pt x="167" y="494"/>
                  </a:cubicBezTo>
                  <a:cubicBezTo>
                    <a:pt x="169" y="495"/>
                    <a:pt x="169" y="496"/>
                    <a:pt x="170" y="496"/>
                  </a:cubicBezTo>
                  <a:cubicBezTo>
                    <a:pt x="172" y="497"/>
                    <a:pt x="174" y="498"/>
                    <a:pt x="178" y="501"/>
                  </a:cubicBezTo>
                  <a:cubicBezTo>
                    <a:pt x="179" y="500"/>
                    <a:pt x="174" y="498"/>
                    <a:pt x="174" y="498"/>
                  </a:cubicBezTo>
                  <a:cubicBezTo>
                    <a:pt x="178" y="499"/>
                    <a:pt x="178" y="499"/>
                    <a:pt x="178" y="499"/>
                  </a:cubicBezTo>
                  <a:cubicBezTo>
                    <a:pt x="178" y="499"/>
                    <a:pt x="178" y="498"/>
                    <a:pt x="177" y="498"/>
                  </a:cubicBezTo>
                  <a:cubicBezTo>
                    <a:pt x="177" y="499"/>
                    <a:pt x="175" y="496"/>
                    <a:pt x="174" y="497"/>
                  </a:cubicBezTo>
                  <a:cubicBezTo>
                    <a:pt x="173" y="496"/>
                    <a:pt x="171" y="495"/>
                    <a:pt x="172" y="495"/>
                  </a:cubicBezTo>
                  <a:cubicBezTo>
                    <a:pt x="173" y="495"/>
                    <a:pt x="176" y="497"/>
                    <a:pt x="175" y="496"/>
                  </a:cubicBezTo>
                  <a:cubicBezTo>
                    <a:pt x="173" y="495"/>
                    <a:pt x="172" y="494"/>
                    <a:pt x="171" y="493"/>
                  </a:cubicBezTo>
                  <a:cubicBezTo>
                    <a:pt x="175" y="494"/>
                    <a:pt x="184" y="500"/>
                    <a:pt x="190" y="502"/>
                  </a:cubicBezTo>
                  <a:cubicBezTo>
                    <a:pt x="191" y="503"/>
                    <a:pt x="195" y="505"/>
                    <a:pt x="199" y="507"/>
                  </a:cubicBezTo>
                  <a:cubicBezTo>
                    <a:pt x="203" y="508"/>
                    <a:pt x="207" y="509"/>
                    <a:pt x="206" y="508"/>
                  </a:cubicBezTo>
                  <a:cubicBezTo>
                    <a:pt x="208" y="510"/>
                    <a:pt x="208" y="509"/>
                    <a:pt x="209" y="511"/>
                  </a:cubicBezTo>
                  <a:cubicBezTo>
                    <a:pt x="206" y="510"/>
                    <a:pt x="200" y="507"/>
                    <a:pt x="200" y="508"/>
                  </a:cubicBezTo>
                  <a:cubicBezTo>
                    <a:pt x="203" y="509"/>
                    <a:pt x="209" y="511"/>
                    <a:pt x="205" y="511"/>
                  </a:cubicBezTo>
                  <a:cubicBezTo>
                    <a:pt x="207" y="512"/>
                    <a:pt x="207" y="511"/>
                    <a:pt x="209" y="512"/>
                  </a:cubicBezTo>
                  <a:cubicBezTo>
                    <a:pt x="209" y="513"/>
                    <a:pt x="209" y="513"/>
                    <a:pt x="209" y="513"/>
                  </a:cubicBezTo>
                  <a:cubicBezTo>
                    <a:pt x="207" y="512"/>
                    <a:pt x="201" y="510"/>
                    <a:pt x="204" y="512"/>
                  </a:cubicBezTo>
                  <a:cubicBezTo>
                    <a:pt x="206" y="511"/>
                    <a:pt x="209" y="513"/>
                    <a:pt x="210" y="514"/>
                  </a:cubicBezTo>
                  <a:cubicBezTo>
                    <a:pt x="211" y="514"/>
                    <a:pt x="214" y="515"/>
                    <a:pt x="216" y="516"/>
                  </a:cubicBezTo>
                  <a:cubicBezTo>
                    <a:pt x="219" y="517"/>
                    <a:pt x="221" y="518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18" y="518"/>
                    <a:pt x="217" y="518"/>
                    <a:pt x="215" y="517"/>
                  </a:cubicBezTo>
                  <a:cubicBezTo>
                    <a:pt x="214" y="517"/>
                    <a:pt x="213" y="516"/>
                    <a:pt x="213" y="517"/>
                  </a:cubicBezTo>
                  <a:cubicBezTo>
                    <a:pt x="212" y="516"/>
                    <a:pt x="212" y="515"/>
                    <a:pt x="213" y="515"/>
                  </a:cubicBezTo>
                  <a:cubicBezTo>
                    <a:pt x="209" y="514"/>
                    <a:pt x="212" y="516"/>
                    <a:pt x="210" y="515"/>
                  </a:cubicBezTo>
                  <a:cubicBezTo>
                    <a:pt x="209" y="514"/>
                    <a:pt x="208" y="513"/>
                    <a:pt x="206" y="514"/>
                  </a:cubicBezTo>
                  <a:cubicBezTo>
                    <a:pt x="207" y="514"/>
                    <a:pt x="211" y="516"/>
                    <a:pt x="215" y="518"/>
                  </a:cubicBezTo>
                  <a:cubicBezTo>
                    <a:pt x="220" y="520"/>
                    <a:pt x="224" y="521"/>
                    <a:pt x="227" y="522"/>
                  </a:cubicBezTo>
                  <a:cubicBezTo>
                    <a:pt x="230" y="524"/>
                    <a:pt x="240" y="525"/>
                    <a:pt x="241" y="528"/>
                  </a:cubicBezTo>
                  <a:cubicBezTo>
                    <a:pt x="243" y="528"/>
                    <a:pt x="248" y="530"/>
                    <a:pt x="248" y="531"/>
                  </a:cubicBezTo>
                  <a:cubicBezTo>
                    <a:pt x="251" y="532"/>
                    <a:pt x="250" y="530"/>
                    <a:pt x="253" y="531"/>
                  </a:cubicBezTo>
                  <a:cubicBezTo>
                    <a:pt x="257" y="533"/>
                    <a:pt x="256" y="534"/>
                    <a:pt x="258" y="536"/>
                  </a:cubicBezTo>
                  <a:cubicBezTo>
                    <a:pt x="258" y="534"/>
                    <a:pt x="265" y="536"/>
                    <a:pt x="268" y="537"/>
                  </a:cubicBezTo>
                  <a:cubicBezTo>
                    <a:pt x="267" y="537"/>
                    <a:pt x="266" y="537"/>
                    <a:pt x="266" y="537"/>
                  </a:cubicBezTo>
                  <a:cubicBezTo>
                    <a:pt x="269" y="539"/>
                    <a:pt x="270" y="537"/>
                    <a:pt x="273" y="538"/>
                  </a:cubicBezTo>
                  <a:cubicBezTo>
                    <a:pt x="274" y="540"/>
                    <a:pt x="268" y="538"/>
                    <a:pt x="271" y="539"/>
                  </a:cubicBezTo>
                  <a:cubicBezTo>
                    <a:pt x="274" y="539"/>
                    <a:pt x="275" y="541"/>
                    <a:pt x="277" y="540"/>
                  </a:cubicBezTo>
                  <a:cubicBezTo>
                    <a:pt x="278" y="540"/>
                    <a:pt x="278" y="541"/>
                    <a:pt x="279" y="541"/>
                  </a:cubicBezTo>
                  <a:cubicBezTo>
                    <a:pt x="281" y="541"/>
                    <a:pt x="297" y="542"/>
                    <a:pt x="295" y="544"/>
                  </a:cubicBezTo>
                  <a:cubicBezTo>
                    <a:pt x="310" y="545"/>
                    <a:pt x="333" y="549"/>
                    <a:pt x="348" y="548"/>
                  </a:cubicBezTo>
                  <a:cubicBezTo>
                    <a:pt x="347" y="549"/>
                    <a:pt x="348" y="549"/>
                    <a:pt x="345" y="549"/>
                  </a:cubicBezTo>
                  <a:cubicBezTo>
                    <a:pt x="345" y="549"/>
                    <a:pt x="344" y="548"/>
                    <a:pt x="342" y="549"/>
                  </a:cubicBezTo>
                  <a:cubicBezTo>
                    <a:pt x="343" y="549"/>
                    <a:pt x="344" y="549"/>
                    <a:pt x="344" y="550"/>
                  </a:cubicBezTo>
                  <a:cubicBezTo>
                    <a:pt x="341" y="550"/>
                    <a:pt x="338" y="549"/>
                    <a:pt x="337" y="550"/>
                  </a:cubicBezTo>
                  <a:cubicBezTo>
                    <a:pt x="339" y="550"/>
                    <a:pt x="345" y="551"/>
                    <a:pt x="347" y="551"/>
                  </a:cubicBezTo>
                  <a:cubicBezTo>
                    <a:pt x="348" y="550"/>
                    <a:pt x="347" y="549"/>
                    <a:pt x="349" y="549"/>
                  </a:cubicBezTo>
                  <a:cubicBezTo>
                    <a:pt x="348" y="551"/>
                    <a:pt x="353" y="549"/>
                    <a:pt x="355" y="550"/>
                  </a:cubicBezTo>
                  <a:cubicBezTo>
                    <a:pt x="352" y="550"/>
                    <a:pt x="355" y="551"/>
                    <a:pt x="356" y="551"/>
                  </a:cubicBezTo>
                  <a:cubicBezTo>
                    <a:pt x="354" y="551"/>
                    <a:pt x="356" y="550"/>
                    <a:pt x="357" y="550"/>
                  </a:cubicBezTo>
                  <a:cubicBezTo>
                    <a:pt x="360" y="550"/>
                    <a:pt x="361" y="553"/>
                    <a:pt x="364" y="551"/>
                  </a:cubicBezTo>
                  <a:cubicBezTo>
                    <a:pt x="364" y="551"/>
                    <a:pt x="360" y="552"/>
                    <a:pt x="361" y="551"/>
                  </a:cubicBezTo>
                  <a:cubicBezTo>
                    <a:pt x="362" y="549"/>
                    <a:pt x="366" y="550"/>
                    <a:pt x="369" y="550"/>
                  </a:cubicBezTo>
                  <a:cubicBezTo>
                    <a:pt x="370" y="548"/>
                    <a:pt x="374" y="547"/>
                    <a:pt x="379" y="547"/>
                  </a:cubicBezTo>
                  <a:cubicBezTo>
                    <a:pt x="375" y="548"/>
                    <a:pt x="377" y="548"/>
                    <a:pt x="377" y="549"/>
                  </a:cubicBezTo>
                  <a:cubicBezTo>
                    <a:pt x="383" y="548"/>
                    <a:pt x="386" y="548"/>
                    <a:pt x="391" y="548"/>
                  </a:cubicBezTo>
                  <a:cubicBezTo>
                    <a:pt x="390" y="548"/>
                    <a:pt x="383" y="549"/>
                    <a:pt x="385" y="549"/>
                  </a:cubicBezTo>
                  <a:cubicBezTo>
                    <a:pt x="390" y="548"/>
                    <a:pt x="390" y="549"/>
                    <a:pt x="388" y="550"/>
                  </a:cubicBezTo>
                  <a:cubicBezTo>
                    <a:pt x="392" y="549"/>
                    <a:pt x="393" y="550"/>
                    <a:pt x="396" y="549"/>
                  </a:cubicBezTo>
                  <a:cubicBezTo>
                    <a:pt x="396" y="549"/>
                    <a:pt x="397" y="549"/>
                    <a:pt x="397" y="549"/>
                  </a:cubicBezTo>
                  <a:cubicBezTo>
                    <a:pt x="397" y="550"/>
                    <a:pt x="396" y="550"/>
                    <a:pt x="394" y="551"/>
                  </a:cubicBezTo>
                  <a:cubicBezTo>
                    <a:pt x="397" y="551"/>
                    <a:pt x="398" y="551"/>
                    <a:pt x="401" y="552"/>
                  </a:cubicBezTo>
                  <a:cubicBezTo>
                    <a:pt x="402" y="551"/>
                    <a:pt x="398" y="551"/>
                    <a:pt x="400" y="551"/>
                  </a:cubicBezTo>
                  <a:cubicBezTo>
                    <a:pt x="404" y="550"/>
                    <a:pt x="403" y="549"/>
                    <a:pt x="406" y="549"/>
                  </a:cubicBezTo>
                  <a:cubicBezTo>
                    <a:pt x="406" y="551"/>
                    <a:pt x="410" y="549"/>
                    <a:pt x="412" y="549"/>
                  </a:cubicBezTo>
                  <a:cubicBezTo>
                    <a:pt x="411" y="550"/>
                    <a:pt x="409" y="550"/>
                    <a:pt x="407" y="550"/>
                  </a:cubicBezTo>
                  <a:cubicBezTo>
                    <a:pt x="405" y="550"/>
                    <a:pt x="404" y="550"/>
                    <a:pt x="403" y="551"/>
                  </a:cubicBezTo>
                  <a:cubicBezTo>
                    <a:pt x="405" y="551"/>
                    <a:pt x="409" y="551"/>
                    <a:pt x="408" y="552"/>
                  </a:cubicBezTo>
                  <a:cubicBezTo>
                    <a:pt x="406" y="553"/>
                    <a:pt x="402" y="553"/>
                    <a:pt x="401" y="554"/>
                  </a:cubicBezTo>
                  <a:cubicBezTo>
                    <a:pt x="406" y="553"/>
                    <a:pt x="409" y="552"/>
                    <a:pt x="411" y="554"/>
                  </a:cubicBezTo>
                  <a:cubicBezTo>
                    <a:pt x="411" y="552"/>
                    <a:pt x="417" y="552"/>
                    <a:pt x="420" y="551"/>
                  </a:cubicBezTo>
                  <a:cubicBezTo>
                    <a:pt x="422" y="551"/>
                    <a:pt x="420" y="551"/>
                    <a:pt x="422" y="552"/>
                  </a:cubicBezTo>
                  <a:cubicBezTo>
                    <a:pt x="424" y="551"/>
                    <a:pt x="426" y="552"/>
                    <a:pt x="426" y="551"/>
                  </a:cubicBezTo>
                  <a:cubicBezTo>
                    <a:pt x="424" y="551"/>
                    <a:pt x="426" y="550"/>
                    <a:pt x="427" y="550"/>
                  </a:cubicBezTo>
                  <a:cubicBezTo>
                    <a:pt x="427" y="551"/>
                    <a:pt x="430" y="550"/>
                    <a:pt x="432" y="549"/>
                  </a:cubicBezTo>
                  <a:cubicBezTo>
                    <a:pt x="432" y="550"/>
                    <a:pt x="434" y="550"/>
                    <a:pt x="434" y="551"/>
                  </a:cubicBezTo>
                  <a:cubicBezTo>
                    <a:pt x="438" y="549"/>
                    <a:pt x="441" y="548"/>
                    <a:pt x="445" y="548"/>
                  </a:cubicBezTo>
                  <a:cubicBezTo>
                    <a:pt x="448" y="547"/>
                    <a:pt x="452" y="547"/>
                    <a:pt x="456" y="545"/>
                  </a:cubicBezTo>
                  <a:cubicBezTo>
                    <a:pt x="457" y="545"/>
                    <a:pt x="456" y="547"/>
                    <a:pt x="457" y="546"/>
                  </a:cubicBezTo>
                  <a:cubicBezTo>
                    <a:pt x="459" y="545"/>
                    <a:pt x="461" y="544"/>
                    <a:pt x="464" y="544"/>
                  </a:cubicBezTo>
                  <a:cubicBezTo>
                    <a:pt x="464" y="544"/>
                    <a:pt x="462" y="544"/>
                    <a:pt x="462" y="545"/>
                  </a:cubicBezTo>
                  <a:cubicBezTo>
                    <a:pt x="466" y="544"/>
                    <a:pt x="478" y="539"/>
                    <a:pt x="475" y="542"/>
                  </a:cubicBezTo>
                  <a:cubicBezTo>
                    <a:pt x="476" y="541"/>
                    <a:pt x="479" y="540"/>
                    <a:pt x="481" y="539"/>
                  </a:cubicBezTo>
                  <a:cubicBezTo>
                    <a:pt x="483" y="538"/>
                    <a:pt x="485" y="538"/>
                    <a:pt x="485" y="539"/>
                  </a:cubicBezTo>
                  <a:cubicBezTo>
                    <a:pt x="488" y="537"/>
                    <a:pt x="485" y="537"/>
                    <a:pt x="486" y="537"/>
                  </a:cubicBezTo>
                  <a:cubicBezTo>
                    <a:pt x="491" y="536"/>
                    <a:pt x="495" y="534"/>
                    <a:pt x="500" y="532"/>
                  </a:cubicBezTo>
                  <a:cubicBezTo>
                    <a:pt x="504" y="530"/>
                    <a:pt x="509" y="528"/>
                    <a:pt x="513" y="527"/>
                  </a:cubicBezTo>
                  <a:cubicBezTo>
                    <a:pt x="513" y="526"/>
                    <a:pt x="521" y="525"/>
                    <a:pt x="522" y="522"/>
                  </a:cubicBezTo>
                  <a:cubicBezTo>
                    <a:pt x="524" y="522"/>
                    <a:pt x="525" y="521"/>
                    <a:pt x="525" y="522"/>
                  </a:cubicBezTo>
                  <a:cubicBezTo>
                    <a:pt x="515" y="528"/>
                    <a:pt x="510" y="530"/>
                    <a:pt x="499" y="535"/>
                  </a:cubicBezTo>
                  <a:cubicBezTo>
                    <a:pt x="500" y="536"/>
                    <a:pt x="504" y="534"/>
                    <a:pt x="505" y="535"/>
                  </a:cubicBezTo>
                  <a:cubicBezTo>
                    <a:pt x="488" y="545"/>
                    <a:pt x="471" y="552"/>
                    <a:pt x="453" y="555"/>
                  </a:cubicBezTo>
                  <a:cubicBezTo>
                    <a:pt x="434" y="562"/>
                    <a:pt x="413" y="565"/>
                    <a:pt x="394" y="570"/>
                  </a:cubicBezTo>
                  <a:cubicBezTo>
                    <a:pt x="389" y="571"/>
                    <a:pt x="381" y="572"/>
                    <a:pt x="374" y="573"/>
                  </a:cubicBezTo>
                  <a:cubicBezTo>
                    <a:pt x="367" y="574"/>
                    <a:pt x="359" y="574"/>
                    <a:pt x="352" y="574"/>
                  </a:cubicBezTo>
                  <a:cubicBezTo>
                    <a:pt x="355" y="575"/>
                    <a:pt x="360" y="575"/>
                    <a:pt x="365" y="574"/>
                  </a:cubicBezTo>
                  <a:cubicBezTo>
                    <a:pt x="368" y="574"/>
                    <a:pt x="371" y="574"/>
                    <a:pt x="373" y="574"/>
                  </a:cubicBezTo>
                  <a:cubicBezTo>
                    <a:pt x="376" y="574"/>
                    <a:pt x="378" y="574"/>
                    <a:pt x="380" y="574"/>
                  </a:cubicBezTo>
                  <a:cubicBezTo>
                    <a:pt x="379" y="575"/>
                    <a:pt x="379" y="576"/>
                    <a:pt x="379" y="576"/>
                  </a:cubicBezTo>
                  <a:cubicBezTo>
                    <a:pt x="384" y="576"/>
                    <a:pt x="389" y="577"/>
                    <a:pt x="392" y="578"/>
                  </a:cubicBezTo>
                  <a:cubicBezTo>
                    <a:pt x="397" y="577"/>
                    <a:pt x="403" y="576"/>
                    <a:pt x="408" y="576"/>
                  </a:cubicBezTo>
                  <a:cubicBezTo>
                    <a:pt x="413" y="576"/>
                    <a:pt x="417" y="576"/>
                    <a:pt x="421" y="576"/>
                  </a:cubicBezTo>
                  <a:cubicBezTo>
                    <a:pt x="424" y="575"/>
                    <a:pt x="422" y="575"/>
                    <a:pt x="425" y="574"/>
                  </a:cubicBezTo>
                  <a:cubicBezTo>
                    <a:pt x="425" y="575"/>
                    <a:pt x="427" y="575"/>
                    <a:pt x="426" y="575"/>
                  </a:cubicBezTo>
                  <a:cubicBezTo>
                    <a:pt x="429" y="575"/>
                    <a:pt x="433" y="574"/>
                    <a:pt x="434" y="574"/>
                  </a:cubicBezTo>
                  <a:cubicBezTo>
                    <a:pt x="439" y="572"/>
                    <a:pt x="439" y="574"/>
                    <a:pt x="445" y="571"/>
                  </a:cubicBezTo>
                  <a:cubicBezTo>
                    <a:pt x="445" y="572"/>
                    <a:pt x="445" y="572"/>
                    <a:pt x="445" y="572"/>
                  </a:cubicBezTo>
                  <a:cubicBezTo>
                    <a:pt x="450" y="571"/>
                    <a:pt x="454" y="570"/>
                    <a:pt x="458" y="569"/>
                  </a:cubicBezTo>
                  <a:cubicBezTo>
                    <a:pt x="463" y="568"/>
                    <a:pt x="467" y="567"/>
                    <a:pt x="471" y="565"/>
                  </a:cubicBezTo>
                  <a:cubicBezTo>
                    <a:pt x="471" y="566"/>
                    <a:pt x="473" y="566"/>
                    <a:pt x="473" y="566"/>
                  </a:cubicBezTo>
                  <a:cubicBezTo>
                    <a:pt x="478" y="564"/>
                    <a:pt x="480" y="563"/>
                    <a:pt x="483" y="563"/>
                  </a:cubicBezTo>
                  <a:cubicBezTo>
                    <a:pt x="485" y="563"/>
                    <a:pt x="486" y="562"/>
                    <a:pt x="488" y="561"/>
                  </a:cubicBezTo>
                  <a:cubicBezTo>
                    <a:pt x="490" y="561"/>
                    <a:pt x="492" y="560"/>
                    <a:pt x="494" y="559"/>
                  </a:cubicBezTo>
                  <a:cubicBezTo>
                    <a:pt x="497" y="558"/>
                    <a:pt x="501" y="557"/>
                    <a:pt x="504" y="556"/>
                  </a:cubicBezTo>
                  <a:cubicBezTo>
                    <a:pt x="511" y="553"/>
                    <a:pt x="518" y="550"/>
                    <a:pt x="525" y="545"/>
                  </a:cubicBezTo>
                  <a:cubicBezTo>
                    <a:pt x="526" y="546"/>
                    <a:pt x="527" y="545"/>
                    <a:pt x="528" y="545"/>
                  </a:cubicBezTo>
                  <a:cubicBezTo>
                    <a:pt x="530" y="543"/>
                    <a:pt x="535" y="541"/>
                    <a:pt x="539" y="538"/>
                  </a:cubicBezTo>
                  <a:cubicBezTo>
                    <a:pt x="543" y="536"/>
                    <a:pt x="547" y="533"/>
                    <a:pt x="550" y="532"/>
                  </a:cubicBezTo>
                  <a:cubicBezTo>
                    <a:pt x="551" y="530"/>
                    <a:pt x="551" y="529"/>
                    <a:pt x="552" y="528"/>
                  </a:cubicBezTo>
                  <a:cubicBezTo>
                    <a:pt x="554" y="527"/>
                    <a:pt x="551" y="530"/>
                    <a:pt x="554" y="528"/>
                  </a:cubicBezTo>
                  <a:cubicBezTo>
                    <a:pt x="557" y="526"/>
                    <a:pt x="551" y="529"/>
                    <a:pt x="553" y="527"/>
                  </a:cubicBezTo>
                  <a:cubicBezTo>
                    <a:pt x="554" y="527"/>
                    <a:pt x="555" y="526"/>
                    <a:pt x="557" y="526"/>
                  </a:cubicBezTo>
                  <a:cubicBezTo>
                    <a:pt x="555" y="525"/>
                    <a:pt x="560" y="523"/>
                    <a:pt x="562" y="521"/>
                  </a:cubicBezTo>
                  <a:cubicBezTo>
                    <a:pt x="565" y="517"/>
                    <a:pt x="573" y="511"/>
                    <a:pt x="575" y="507"/>
                  </a:cubicBezTo>
                  <a:cubicBezTo>
                    <a:pt x="580" y="503"/>
                    <a:pt x="584" y="500"/>
                    <a:pt x="586" y="497"/>
                  </a:cubicBezTo>
                  <a:cubicBezTo>
                    <a:pt x="589" y="494"/>
                    <a:pt x="590" y="491"/>
                    <a:pt x="592" y="489"/>
                  </a:cubicBezTo>
                  <a:cubicBezTo>
                    <a:pt x="594" y="488"/>
                    <a:pt x="594" y="486"/>
                    <a:pt x="596" y="486"/>
                  </a:cubicBezTo>
                  <a:cubicBezTo>
                    <a:pt x="593" y="486"/>
                    <a:pt x="593" y="487"/>
                    <a:pt x="592" y="486"/>
                  </a:cubicBezTo>
                  <a:cubicBezTo>
                    <a:pt x="592" y="485"/>
                    <a:pt x="592" y="485"/>
                    <a:pt x="593" y="484"/>
                  </a:cubicBezTo>
                  <a:cubicBezTo>
                    <a:pt x="594" y="484"/>
                    <a:pt x="593" y="485"/>
                    <a:pt x="594" y="485"/>
                  </a:cubicBezTo>
                  <a:cubicBezTo>
                    <a:pt x="596" y="482"/>
                    <a:pt x="596" y="482"/>
                    <a:pt x="598" y="480"/>
                  </a:cubicBezTo>
                  <a:cubicBezTo>
                    <a:pt x="596" y="481"/>
                    <a:pt x="596" y="480"/>
                    <a:pt x="597" y="479"/>
                  </a:cubicBezTo>
                  <a:cubicBezTo>
                    <a:pt x="599" y="477"/>
                    <a:pt x="600" y="476"/>
                    <a:pt x="601" y="475"/>
                  </a:cubicBezTo>
                  <a:cubicBezTo>
                    <a:pt x="600" y="476"/>
                    <a:pt x="598" y="477"/>
                    <a:pt x="597" y="478"/>
                  </a:cubicBezTo>
                  <a:cubicBezTo>
                    <a:pt x="596" y="479"/>
                    <a:pt x="595" y="480"/>
                    <a:pt x="594" y="481"/>
                  </a:cubicBezTo>
                  <a:cubicBezTo>
                    <a:pt x="594" y="481"/>
                    <a:pt x="593" y="481"/>
                    <a:pt x="594" y="480"/>
                  </a:cubicBezTo>
                  <a:cubicBezTo>
                    <a:pt x="598" y="476"/>
                    <a:pt x="602" y="474"/>
                    <a:pt x="607" y="469"/>
                  </a:cubicBezTo>
                  <a:cubicBezTo>
                    <a:pt x="608" y="467"/>
                    <a:pt x="605" y="469"/>
                    <a:pt x="609" y="466"/>
                  </a:cubicBezTo>
                  <a:cubicBezTo>
                    <a:pt x="609" y="467"/>
                    <a:pt x="612" y="464"/>
                    <a:pt x="610" y="467"/>
                  </a:cubicBezTo>
                  <a:cubicBezTo>
                    <a:pt x="614" y="465"/>
                    <a:pt x="612" y="464"/>
                    <a:pt x="615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8" y="461"/>
                    <a:pt x="616" y="461"/>
                    <a:pt x="618" y="459"/>
                  </a:cubicBezTo>
                  <a:cubicBezTo>
                    <a:pt x="622" y="457"/>
                    <a:pt x="625" y="455"/>
                    <a:pt x="628" y="453"/>
                  </a:cubicBezTo>
                  <a:cubicBezTo>
                    <a:pt x="625" y="456"/>
                    <a:pt x="622" y="460"/>
                    <a:pt x="619" y="462"/>
                  </a:cubicBezTo>
                  <a:cubicBezTo>
                    <a:pt x="620" y="460"/>
                    <a:pt x="622" y="458"/>
                    <a:pt x="622" y="457"/>
                  </a:cubicBezTo>
                  <a:cubicBezTo>
                    <a:pt x="618" y="460"/>
                    <a:pt x="619" y="462"/>
                    <a:pt x="615" y="464"/>
                  </a:cubicBezTo>
                  <a:cubicBezTo>
                    <a:pt x="611" y="470"/>
                    <a:pt x="603" y="474"/>
                    <a:pt x="601" y="478"/>
                  </a:cubicBezTo>
                  <a:cubicBezTo>
                    <a:pt x="607" y="473"/>
                    <a:pt x="614" y="471"/>
                    <a:pt x="615" y="468"/>
                  </a:cubicBezTo>
                  <a:cubicBezTo>
                    <a:pt x="615" y="469"/>
                    <a:pt x="611" y="472"/>
                    <a:pt x="611" y="471"/>
                  </a:cubicBezTo>
                  <a:cubicBezTo>
                    <a:pt x="611" y="470"/>
                    <a:pt x="611" y="470"/>
                    <a:pt x="613" y="468"/>
                  </a:cubicBezTo>
                  <a:cubicBezTo>
                    <a:pt x="616" y="467"/>
                    <a:pt x="616" y="466"/>
                    <a:pt x="620" y="462"/>
                  </a:cubicBezTo>
                  <a:cubicBezTo>
                    <a:pt x="619" y="464"/>
                    <a:pt x="624" y="459"/>
                    <a:pt x="621" y="463"/>
                  </a:cubicBezTo>
                  <a:cubicBezTo>
                    <a:pt x="623" y="462"/>
                    <a:pt x="626" y="457"/>
                    <a:pt x="628" y="458"/>
                  </a:cubicBezTo>
                  <a:cubicBezTo>
                    <a:pt x="627" y="459"/>
                    <a:pt x="623" y="462"/>
                    <a:pt x="624" y="463"/>
                  </a:cubicBezTo>
                  <a:cubicBezTo>
                    <a:pt x="626" y="461"/>
                    <a:pt x="622" y="466"/>
                    <a:pt x="625" y="463"/>
                  </a:cubicBezTo>
                  <a:cubicBezTo>
                    <a:pt x="627" y="460"/>
                    <a:pt x="630" y="460"/>
                    <a:pt x="632" y="456"/>
                  </a:cubicBezTo>
                  <a:cubicBezTo>
                    <a:pt x="632" y="457"/>
                    <a:pt x="631" y="458"/>
                    <a:pt x="632" y="458"/>
                  </a:cubicBezTo>
                  <a:cubicBezTo>
                    <a:pt x="634" y="455"/>
                    <a:pt x="634" y="456"/>
                    <a:pt x="635" y="455"/>
                  </a:cubicBezTo>
                  <a:cubicBezTo>
                    <a:pt x="635" y="453"/>
                    <a:pt x="633" y="457"/>
                    <a:pt x="632" y="456"/>
                  </a:cubicBezTo>
                  <a:cubicBezTo>
                    <a:pt x="639" y="448"/>
                    <a:pt x="640" y="446"/>
                    <a:pt x="645" y="444"/>
                  </a:cubicBezTo>
                  <a:cubicBezTo>
                    <a:pt x="645" y="445"/>
                    <a:pt x="644" y="446"/>
                    <a:pt x="644" y="446"/>
                  </a:cubicBezTo>
                  <a:cubicBezTo>
                    <a:pt x="645" y="445"/>
                    <a:pt x="645" y="445"/>
                    <a:pt x="646" y="445"/>
                  </a:cubicBezTo>
                  <a:cubicBezTo>
                    <a:pt x="649" y="442"/>
                    <a:pt x="649" y="440"/>
                    <a:pt x="650" y="439"/>
                  </a:cubicBezTo>
                  <a:cubicBezTo>
                    <a:pt x="654" y="435"/>
                    <a:pt x="660" y="430"/>
                    <a:pt x="664" y="425"/>
                  </a:cubicBezTo>
                  <a:cubicBezTo>
                    <a:pt x="669" y="419"/>
                    <a:pt x="675" y="413"/>
                    <a:pt x="679" y="406"/>
                  </a:cubicBezTo>
                  <a:cubicBezTo>
                    <a:pt x="680" y="406"/>
                    <a:pt x="678" y="408"/>
                    <a:pt x="679" y="408"/>
                  </a:cubicBezTo>
                  <a:cubicBezTo>
                    <a:pt x="681" y="404"/>
                    <a:pt x="682" y="401"/>
                    <a:pt x="679" y="403"/>
                  </a:cubicBezTo>
                  <a:cubicBezTo>
                    <a:pt x="680" y="401"/>
                    <a:pt x="681" y="402"/>
                    <a:pt x="682" y="400"/>
                  </a:cubicBezTo>
                  <a:cubicBezTo>
                    <a:pt x="680" y="399"/>
                    <a:pt x="680" y="399"/>
                    <a:pt x="680" y="399"/>
                  </a:cubicBezTo>
                  <a:cubicBezTo>
                    <a:pt x="683" y="396"/>
                    <a:pt x="683" y="394"/>
                    <a:pt x="682" y="393"/>
                  </a:cubicBezTo>
                  <a:cubicBezTo>
                    <a:pt x="681" y="394"/>
                    <a:pt x="680" y="392"/>
                    <a:pt x="678" y="394"/>
                  </a:cubicBezTo>
                  <a:cubicBezTo>
                    <a:pt x="678" y="397"/>
                    <a:pt x="677" y="398"/>
                    <a:pt x="675" y="400"/>
                  </a:cubicBezTo>
                  <a:cubicBezTo>
                    <a:pt x="675" y="401"/>
                    <a:pt x="677" y="400"/>
                    <a:pt x="675" y="403"/>
                  </a:cubicBezTo>
                  <a:cubicBezTo>
                    <a:pt x="675" y="400"/>
                    <a:pt x="674" y="402"/>
                    <a:pt x="672" y="405"/>
                  </a:cubicBezTo>
                  <a:cubicBezTo>
                    <a:pt x="671" y="404"/>
                    <a:pt x="673" y="399"/>
                    <a:pt x="676" y="397"/>
                  </a:cubicBezTo>
                  <a:cubicBezTo>
                    <a:pt x="675" y="397"/>
                    <a:pt x="675" y="397"/>
                    <a:pt x="675" y="397"/>
                  </a:cubicBezTo>
                  <a:cubicBezTo>
                    <a:pt x="672" y="401"/>
                    <a:pt x="671" y="403"/>
                    <a:pt x="669" y="407"/>
                  </a:cubicBezTo>
                  <a:cubicBezTo>
                    <a:pt x="669" y="406"/>
                    <a:pt x="670" y="404"/>
                    <a:pt x="671" y="402"/>
                  </a:cubicBezTo>
                  <a:cubicBezTo>
                    <a:pt x="669" y="404"/>
                    <a:pt x="668" y="406"/>
                    <a:pt x="666" y="409"/>
                  </a:cubicBezTo>
                  <a:cubicBezTo>
                    <a:pt x="663" y="412"/>
                    <a:pt x="661" y="414"/>
                    <a:pt x="659" y="417"/>
                  </a:cubicBezTo>
                  <a:cubicBezTo>
                    <a:pt x="657" y="419"/>
                    <a:pt x="655" y="422"/>
                    <a:pt x="653" y="423"/>
                  </a:cubicBezTo>
                  <a:cubicBezTo>
                    <a:pt x="651" y="424"/>
                    <a:pt x="650" y="425"/>
                    <a:pt x="649" y="424"/>
                  </a:cubicBezTo>
                  <a:cubicBezTo>
                    <a:pt x="647" y="426"/>
                    <a:pt x="643" y="429"/>
                    <a:pt x="641" y="433"/>
                  </a:cubicBezTo>
                  <a:cubicBezTo>
                    <a:pt x="641" y="434"/>
                    <a:pt x="643" y="432"/>
                    <a:pt x="644" y="432"/>
                  </a:cubicBezTo>
                  <a:cubicBezTo>
                    <a:pt x="642" y="435"/>
                    <a:pt x="639" y="437"/>
                    <a:pt x="637" y="438"/>
                  </a:cubicBezTo>
                  <a:cubicBezTo>
                    <a:pt x="638" y="438"/>
                    <a:pt x="634" y="442"/>
                    <a:pt x="633" y="442"/>
                  </a:cubicBezTo>
                  <a:cubicBezTo>
                    <a:pt x="633" y="444"/>
                    <a:pt x="630" y="447"/>
                    <a:pt x="629" y="447"/>
                  </a:cubicBezTo>
                  <a:cubicBezTo>
                    <a:pt x="629" y="447"/>
                    <a:pt x="629" y="446"/>
                    <a:pt x="629" y="446"/>
                  </a:cubicBezTo>
                  <a:cubicBezTo>
                    <a:pt x="630" y="445"/>
                    <a:pt x="631" y="444"/>
                    <a:pt x="631" y="443"/>
                  </a:cubicBezTo>
                  <a:cubicBezTo>
                    <a:pt x="629" y="445"/>
                    <a:pt x="629" y="445"/>
                    <a:pt x="628" y="445"/>
                  </a:cubicBezTo>
                  <a:cubicBezTo>
                    <a:pt x="627" y="447"/>
                    <a:pt x="626" y="448"/>
                    <a:pt x="626" y="449"/>
                  </a:cubicBezTo>
                  <a:cubicBezTo>
                    <a:pt x="627" y="448"/>
                    <a:pt x="627" y="446"/>
                    <a:pt x="629" y="446"/>
                  </a:cubicBezTo>
                  <a:cubicBezTo>
                    <a:pt x="628" y="447"/>
                    <a:pt x="628" y="448"/>
                    <a:pt x="626" y="451"/>
                  </a:cubicBezTo>
                  <a:cubicBezTo>
                    <a:pt x="621" y="453"/>
                    <a:pt x="623" y="450"/>
                    <a:pt x="629" y="442"/>
                  </a:cubicBezTo>
                  <a:cubicBezTo>
                    <a:pt x="631" y="441"/>
                    <a:pt x="633" y="440"/>
                    <a:pt x="635" y="438"/>
                  </a:cubicBezTo>
                  <a:cubicBezTo>
                    <a:pt x="635" y="436"/>
                    <a:pt x="632" y="439"/>
                    <a:pt x="634" y="437"/>
                  </a:cubicBezTo>
                  <a:cubicBezTo>
                    <a:pt x="635" y="435"/>
                    <a:pt x="637" y="435"/>
                    <a:pt x="637" y="433"/>
                  </a:cubicBezTo>
                  <a:cubicBezTo>
                    <a:pt x="637" y="431"/>
                    <a:pt x="635" y="436"/>
                    <a:pt x="635" y="434"/>
                  </a:cubicBezTo>
                  <a:cubicBezTo>
                    <a:pt x="636" y="431"/>
                    <a:pt x="639" y="430"/>
                    <a:pt x="641" y="426"/>
                  </a:cubicBezTo>
                  <a:cubicBezTo>
                    <a:pt x="641" y="426"/>
                    <a:pt x="641" y="426"/>
                    <a:pt x="642" y="426"/>
                  </a:cubicBezTo>
                  <a:cubicBezTo>
                    <a:pt x="643" y="424"/>
                    <a:pt x="645" y="422"/>
                    <a:pt x="647" y="419"/>
                  </a:cubicBezTo>
                  <a:cubicBezTo>
                    <a:pt x="648" y="417"/>
                    <a:pt x="651" y="415"/>
                    <a:pt x="653" y="411"/>
                  </a:cubicBezTo>
                  <a:cubicBezTo>
                    <a:pt x="653" y="412"/>
                    <a:pt x="655" y="409"/>
                    <a:pt x="656" y="410"/>
                  </a:cubicBezTo>
                  <a:cubicBezTo>
                    <a:pt x="657" y="408"/>
                    <a:pt x="658" y="406"/>
                    <a:pt x="660" y="404"/>
                  </a:cubicBezTo>
                  <a:cubicBezTo>
                    <a:pt x="661" y="402"/>
                    <a:pt x="662" y="401"/>
                    <a:pt x="663" y="400"/>
                  </a:cubicBezTo>
                  <a:cubicBezTo>
                    <a:pt x="661" y="403"/>
                    <a:pt x="659" y="407"/>
                    <a:pt x="656" y="410"/>
                  </a:cubicBezTo>
                  <a:cubicBezTo>
                    <a:pt x="653" y="414"/>
                    <a:pt x="650" y="417"/>
                    <a:pt x="648" y="419"/>
                  </a:cubicBezTo>
                  <a:cubicBezTo>
                    <a:pt x="650" y="418"/>
                    <a:pt x="653" y="414"/>
                    <a:pt x="655" y="413"/>
                  </a:cubicBezTo>
                  <a:cubicBezTo>
                    <a:pt x="657" y="411"/>
                    <a:pt x="655" y="412"/>
                    <a:pt x="657" y="409"/>
                  </a:cubicBezTo>
                  <a:cubicBezTo>
                    <a:pt x="659" y="409"/>
                    <a:pt x="661" y="407"/>
                    <a:pt x="659" y="410"/>
                  </a:cubicBezTo>
                  <a:cubicBezTo>
                    <a:pt x="661" y="408"/>
                    <a:pt x="662" y="407"/>
                    <a:pt x="662" y="404"/>
                  </a:cubicBezTo>
                  <a:cubicBezTo>
                    <a:pt x="661" y="405"/>
                    <a:pt x="661" y="407"/>
                    <a:pt x="660" y="407"/>
                  </a:cubicBezTo>
                  <a:cubicBezTo>
                    <a:pt x="660" y="405"/>
                    <a:pt x="664" y="402"/>
                    <a:pt x="666" y="400"/>
                  </a:cubicBezTo>
                  <a:cubicBezTo>
                    <a:pt x="665" y="400"/>
                    <a:pt x="663" y="403"/>
                    <a:pt x="662" y="403"/>
                  </a:cubicBezTo>
                  <a:cubicBezTo>
                    <a:pt x="664" y="400"/>
                    <a:pt x="664" y="400"/>
                    <a:pt x="666" y="397"/>
                  </a:cubicBezTo>
                  <a:cubicBezTo>
                    <a:pt x="666" y="396"/>
                    <a:pt x="665" y="396"/>
                    <a:pt x="665" y="397"/>
                  </a:cubicBezTo>
                  <a:cubicBezTo>
                    <a:pt x="667" y="392"/>
                    <a:pt x="672" y="386"/>
                    <a:pt x="672" y="383"/>
                  </a:cubicBezTo>
                  <a:cubicBezTo>
                    <a:pt x="671" y="384"/>
                    <a:pt x="670" y="386"/>
                    <a:pt x="668" y="386"/>
                  </a:cubicBezTo>
                  <a:cubicBezTo>
                    <a:pt x="671" y="383"/>
                    <a:pt x="675" y="379"/>
                    <a:pt x="677" y="375"/>
                  </a:cubicBezTo>
                  <a:cubicBezTo>
                    <a:pt x="677" y="376"/>
                    <a:pt x="675" y="379"/>
                    <a:pt x="674" y="381"/>
                  </a:cubicBezTo>
                  <a:cubicBezTo>
                    <a:pt x="677" y="379"/>
                    <a:pt x="678" y="376"/>
                    <a:pt x="678" y="374"/>
                  </a:cubicBezTo>
                  <a:cubicBezTo>
                    <a:pt x="679" y="373"/>
                    <a:pt x="681" y="374"/>
                    <a:pt x="680" y="373"/>
                  </a:cubicBezTo>
                  <a:cubicBezTo>
                    <a:pt x="682" y="371"/>
                    <a:pt x="678" y="375"/>
                    <a:pt x="680" y="372"/>
                  </a:cubicBezTo>
                  <a:cubicBezTo>
                    <a:pt x="681" y="371"/>
                    <a:pt x="681" y="371"/>
                    <a:pt x="681" y="371"/>
                  </a:cubicBezTo>
                  <a:cubicBezTo>
                    <a:pt x="681" y="372"/>
                    <a:pt x="682" y="372"/>
                    <a:pt x="683" y="371"/>
                  </a:cubicBezTo>
                  <a:cubicBezTo>
                    <a:pt x="682" y="370"/>
                    <a:pt x="684" y="368"/>
                    <a:pt x="683" y="368"/>
                  </a:cubicBezTo>
                  <a:cubicBezTo>
                    <a:pt x="682" y="370"/>
                    <a:pt x="682" y="371"/>
                    <a:pt x="681" y="371"/>
                  </a:cubicBezTo>
                  <a:cubicBezTo>
                    <a:pt x="683" y="368"/>
                    <a:pt x="684" y="366"/>
                    <a:pt x="685" y="362"/>
                  </a:cubicBezTo>
                  <a:cubicBezTo>
                    <a:pt x="686" y="363"/>
                    <a:pt x="689" y="360"/>
                    <a:pt x="689" y="357"/>
                  </a:cubicBezTo>
                  <a:cubicBezTo>
                    <a:pt x="688" y="359"/>
                    <a:pt x="687" y="361"/>
                    <a:pt x="687" y="361"/>
                  </a:cubicBezTo>
                  <a:cubicBezTo>
                    <a:pt x="689" y="358"/>
                    <a:pt x="690" y="354"/>
                    <a:pt x="691" y="351"/>
                  </a:cubicBezTo>
                  <a:cubicBezTo>
                    <a:pt x="690" y="350"/>
                    <a:pt x="688" y="352"/>
                    <a:pt x="687" y="353"/>
                  </a:cubicBezTo>
                  <a:cubicBezTo>
                    <a:pt x="688" y="354"/>
                    <a:pt x="689" y="351"/>
                    <a:pt x="689" y="353"/>
                  </a:cubicBezTo>
                  <a:cubicBezTo>
                    <a:pt x="687" y="357"/>
                    <a:pt x="685" y="359"/>
                    <a:pt x="684" y="363"/>
                  </a:cubicBezTo>
                  <a:cubicBezTo>
                    <a:pt x="682" y="365"/>
                    <a:pt x="681" y="363"/>
                    <a:pt x="680" y="365"/>
                  </a:cubicBezTo>
                  <a:cubicBezTo>
                    <a:pt x="680" y="363"/>
                    <a:pt x="679" y="364"/>
                    <a:pt x="679" y="363"/>
                  </a:cubicBezTo>
                  <a:cubicBezTo>
                    <a:pt x="678" y="365"/>
                    <a:pt x="677" y="365"/>
                    <a:pt x="677" y="364"/>
                  </a:cubicBezTo>
                  <a:cubicBezTo>
                    <a:pt x="676" y="367"/>
                    <a:pt x="676" y="366"/>
                    <a:pt x="675" y="368"/>
                  </a:cubicBezTo>
                  <a:cubicBezTo>
                    <a:pt x="673" y="369"/>
                    <a:pt x="671" y="370"/>
                    <a:pt x="669" y="373"/>
                  </a:cubicBezTo>
                  <a:cubicBezTo>
                    <a:pt x="669" y="373"/>
                    <a:pt x="672" y="370"/>
                    <a:pt x="672" y="372"/>
                  </a:cubicBezTo>
                  <a:cubicBezTo>
                    <a:pt x="670" y="374"/>
                    <a:pt x="670" y="373"/>
                    <a:pt x="669" y="375"/>
                  </a:cubicBezTo>
                  <a:cubicBezTo>
                    <a:pt x="669" y="377"/>
                    <a:pt x="675" y="368"/>
                    <a:pt x="675" y="370"/>
                  </a:cubicBezTo>
                  <a:cubicBezTo>
                    <a:pt x="674" y="372"/>
                    <a:pt x="673" y="372"/>
                    <a:pt x="671" y="375"/>
                  </a:cubicBezTo>
                  <a:cubicBezTo>
                    <a:pt x="670" y="374"/>
                    <a:pt x="667" y="379"/>
                    <a:pt x="665" y="380"/>
                  </a:cubicBezTo>
                  <a:cubicBezTo>
                    <a:pt x="666" y="379"/>
                    <a:pt x="668" y="378"/>
                    <a:pt x="668" y="377"/>
                  </a:cubicBezTo>
                  <a:cubicBezTo>
                    <a:pt x="665" y="379"/>
                    <a:pt x="668" y="375"/>
                    <a:pt x="668" y="375"/>
                  </a:cubicBezTo>
                  <a:cubicBezTo>
                    <a:pt x="668" y="375"/>
                    <a:pt x="666" y="376"/>
                    <a:pt x="666" y="375"/>
                  </a:cubicBezTo>
                  <a:cubicBezTo>
                    <a:pt x="670" y="370"/>
                    <a:pt x="673" y="363"/>
                    <a:pt x="674" y="359"/>
                  </a:cubicBezTo>
                  <a:cubicBezTo>
                    <a:pt x="672" y="362"/>
                    <a:pt x="669" y="371"/>
                    <a:pt x="666" y="373"/>
                  </a:cubicBezTo>
                  <a:cubicBezTo>
                    <a:pt x="666" y="373"/>
                    <a:pt x="664" y="372"/>
                    <a:pt x="664" y="372"/>
                  </a:cubicBezTo>
                  <a:cubicBezTo>
                    <a:pt x="664" y="374"/>
                    <a:pt x="662" y="374"/>
                    <a:pt x="661" y="376"/>
                  </a:cubicBezTo>
                  <a:cubicBezTo>
                    <a:pt x="661" y="376"/>
                    <a:pt x="662" y="376"/>
                    <a:pt x="661" y="378"/>
                  </a:cubicBezTo>
                  <a:cubicBezTo>
                    <a:pt x="660" y="377"/>
                    <a:pt x="660" y="377"/>
                    <a:pt x="660" y="377"/>
                  </a:cubicBezTo>
                  <a:cubicBezTo>
                    <a:pt x="662" y="373"/>
                    <a:pt x="664" y="370"/>
                    <a:pt x="665" y="368"/>
                  </a:cubicBezTo>
                  <a:cubicBezTo>
                    <a:pt x="665" y="368"/>
                    <a:pt x="664" y="369"/>
                    <a:pt x="664" y="369"/>
                  </a:cubicBezTo>
                  <a:cubicBezTo>
                    <a:pt x="665" y="367"/>
                    <a:pt x="666" y="367"/>
                    <a:pt x="666" y="364"/>
                  </a:cubicBezTo>
                  <a:cubicBezTo>
                    <a:pt x="669" y="364"/>
                    <a:pt x="672" y="355"/>
                    <a:pt x="676" y="352"/>
                  </a:cubicBezTo>
                  <a:cubicBezTo>
                    <a:pt x="675" y="356"/>
                    <a:pt x="676" y="355"/>
                    <a:pt x="676" y="355"/>
                  </a:cubicBezTo>
                  <a:cubicBezTo>
                    <a:pt x="676" y="353"/>
                    <a:pt x="679" y="349"/>
                    <a:pt x="680" y="350"/>
                  </a:cubicBezTo>
                  <a:cubicBezTo>
                    <a:pt x="678" y="353"/>
                    <a:pt x="678" y="351"/>
                    <a:pt x="677" y="353"/>
                  </a:cubicBezTo>
                  <a:cubicBezTo>
                    <a:pt x="678" y="354"/>
                    <a:pt x="679" y="351"/>
                    <a:pt x="680" y="349"/>
                  </a:cubicBezTo>
                  <a:cubicBezTo>
                    <a:pt x="679" y="349"/>
                    <a:pt x="679" y="348"/>
                    <a:pt x="680" y="346"/>
                  </a:cubicBezTo>
                  <a:cubicBezTo>
                    <a:pt x="681" y="346"/>
                    <a:pt x="682" y="344"/>
                    <a:pt x="683" y="345"/>
                  </a:cubicBezTo>
                  <a:cubicBezTo>
                    <a:pt x="686" y="339"/>
                    <a:pt x="686" y="341"/>
                    <a:pt x="687" y="340"/>
                  </a:cubicBezTo>
                  <a:cubicBezTo>
                    <a:pt x="689" y="336"/>
                    <a:pt x="686" y="341"/>
                    <a:pt x="687" y="338"/>
                  </a:cubicBezTo>
                  <a:cubicBezTo>
                    <a:pt x="690" y="333"/>
                    <a:pt x="692" y="331"/>
                    <a:pt x="694" y="326"/>
                  </a:cubicBezTo>
                  <a:cubicBezTo>
                    <a:pt x="695" y="326"/>
                    <a:pt x="695" y="326"/>
                    <a:pt x="695" y="327"/>
                  </a:cubicBezTo>
                  <a:cubicBezTo>
                    <a:pt x="696" y="324"/>
                    <a:pt x="699" y="322"/>
                    <a:pt x="698" y="323"/>
                  </a:cubicBezTo>
                  <a:cubicBezTo>
                    <a:pt x="698" y="325"/>
                    <a:pt x="696" y="324"/>
                    <a:pt x="697" y="326"/>
                  </a:cubicBezTo>
                  <a:cubicBezTo>
                    <a:pt x="697" y="325"/>
                    <a:pt x="698" y="324"/>
                    <a:pt x="698" y="324"/>
                  </a:cubicBezTo>
                  <a:cubicBezTo>
                    <a:pt x="699" y="322"/>
                    <a:pt x="700" y="320"/>
                    <a:pt x="701" y="320"/>
                  </a:cubicBezTo>
                  <a:cubicBezTo>
                    <a:pt x="701" y="318"/>
                    <a:pt x="704" y="312"/>
                    <a:pt x="705" y="310"/>
                  </a:cubicBezTo>
                  <a:cubicBezTo>
                    <a:pt x="706" y="310"/>
                    <a:pt x="705" y="314"/>
                    <a:pt x="705" y="314"/>
                  </a:cubicBezTo>
                  <a:cubicBezTo>
                    <a:pt x="706" y="313"/>
                    <a:pt x="707" y="312"/>
                    <a:pt x="707" y="312"/>
                  </a:cubicBezTo>
                  <a:cubicBezTo>
                    <a:pt x="707" y="313"/>
                    <a:pt x="706" y="314"/>
                    <a:pt x="707" y="315"/>
                  </a:cubicBezTo>
                  <a:cubicBezTo>
                    <a:pt x="707" y="313"/>
                    <a:pt x="708" y="311"/>
                    <a:pt x="708" y="310"/>
                  </a:cubicBezTo>
                  <a:cubicBezTo>
                    <a:pt x="704" y="312"/>
                    <a:pt x="708" y="304"/>
                    <a:pt x="708" y="303"/>
                  </a:cubicBezTo>
                  <a:cubicBezTo>
                    <a:pt x="709" y="301"/>
                    <a:pt x="709" y="299"/>
                    <a:pt x="710" y="296"/>
                  </a:cubicBezTo>
                  <a:cubicBezTo>
                    <a:pt x="709" y="297"/>
                    <a:pt x="709" y="296"/>
                    <a:pt x="709" y="293"/>
                  </a:cubicBezTo>
                  <a:cubicBezTo>
                    <a:pt x="707" y="293"/>
                    <a:pt x="705" y="292"/>
                    <a:pt x="707" y="288"/>
                  </a:cubicBezTo>
                  <a:cubicBezTo>
                    <a:pt x="706" y="289"/>
                    <a:pt x="706" y="289"/>
                    <a:pt x="706" y="289"/>
                  </a:cubicBezTo>
                  <a:cubicBezTo>
                    <a:pt x="705" y="290"/>
                    <a:pt x="705" y="294"/>
                    <a:pt x="704" y="294"/>
                  </a:cubicBezTo>
                  <a:cubicBezTo>
                    <a:pt x="704" y="293"/>
                    <a:pt x="704" y="293"/>
                    <a:pt x="705" y="290"/>
                  </a:cubicBezTo>
                  <a:cubicBezTo>
                    <a:pt x="704" y="291"/>
                    <a:pt x="706" y="288"/>
                    <a:pt x="704" y="289"/>
                  </a:cubicBezTo>
                  <a:cubicBezTo>
                    <a:pt x="704" y="291"/>
                    <a:pt x="703" y="293"/>
                    <a:pt x="702" y="293"/>
                  </a:cubicBezTo>
                  <a:cubicBezTo>
                    <a:pt x="700" y="298"/>
                    <a:pt x="701" y="300"/>
                    <a:pt x="699" y="305"/>
                  </a:cubicBezTo>
                  <a:cubicBezTo>
                    <a:pt x="699" y="305"/>
                    <a:pt x="699" y="304"/>
                    <a:pt x="699" y="304"/>
                  </a:cubicBezTo>
                  <a:cubicBezTo>
                    <a:pt x="697" y="308"/>
                    <a:pt x="696" y="312"/>
                    <a:pt x="695" y="316"/>
                  </a:cubicBezTo>
                  <a:cubicBezTo>
                    <a:pt x="695" y="316"/>
                    <a:pt x="695" y="316"/>
                    <a:pt x="694" y="316"/>
                  </a:cubicBezTo>
                  <a:cubicBezTo>
                    <a:pt x="693" y="315"/>
                    <a:pt x="695" y="314"/>
                    <a:pt x="694" y="313"/>
                  </a:cubicBezTo>
                  <a:cubicBezTo>
                    <a:pt x="696" y="311"/>
                    <a:pt x="694" y="310"/>
                    <a:pt x="696" y="309"/>
                  </a:cubicBezTo>
                  <a:cubicBezTo>
                    <a:pt x="696" y="309"/>
                    <a:pt x="697" y="307"/>
                    <a:pt x="696" y="307"/>
                  </a:cubicBezTo>
                  <a:cubicBezTo>
                    <a:pt x="695" y="308"/>
                    <a:pt x="694" y="311"/>
                    <a:pt x="694" y="309"/>
                  </a:cubicBezTo>
                  <a:cubicBezTo>
                    <a:pt x="693" y="312"/>
                    <a:pt x="693" y="314"/>
                    <a:pt x="691" y="315"/>
                  </a:cubicBezTo>
                  <a:cubicBezTo>
                    <a:pt x="693" y="313"/>
                    <a:pt x="692" y="312"/>
                    <a:pt x="692" y="311"/>
                  </a:cubicBezTo>
                  <a:cubicBezTo>
                    <a:pt x="693" y="310"/>
                    <a:pt x="695" y="306"/>
                    <a:pt x="693" y="309"/>
                  </a:cubicBezTo>
                  <a:cubicBezTo>
                    <a:pt x="694" y="306"/>
                    <a:pt x="695" y="305"/>
                    <a:pt x="695" y="303"/>
                  </a:cubicBezTo>
                  <a:cubicBezTo>
                    <a:pt x="695" y="304"/>
                    <a:pt x="693" y="306"/>
                    <a:pt x="694" y="304"/>
                  </a:cubicBezTo>
                  <a:cubicBezTo>
                    <a:pt x="695" y="301"/>
                    <a:pt x="696" y="302"/>
                    <a:pt x="697" y="300"/>
                  </a:cubicBezTo>
                  <a:cubicBezTo>
                    <a:pt x="697" y="298"/>
                    <a:pt x="696" y="301"/>
                    <a:pt x="696" y="298"/>
                  </a:cubicBezTo>
                  <a:cubicBezTo>
                    <a:pt x="696" y="301"/>
                    <a:pt x="698" y="296"/>
                    <a:pt x="698" y="294"/>
                  </a:cubicBezTo>
                  <a:cubicBezTo>
                    <a:pt x="697" y="295"/>
                    <a:pt x="698" y="293"/>
                    <a:pt x="699" y="291"/>
                  </a:cubicBezTo>
                  <a:cubicBezTo>
                    <a:pt x="697" y="289"/>
                    <a:pt x="695" y="287"/>
                    <a:pt x="696" y="282"/>
                  </a:cubicBezTo>
                  <a:cubicBezTo>
                    <a:pt x="697" y="280"/>
                    <a:pt x="696" y="280"/>
                    <a:pt x="697" y="277"/>
                  </a:cubicBezTo>
                  <a:cubicBezTo>
                    <a:pt x="698" y="275"/>
                    <a:pt x="696" y="277"/>
                    <a:pt x="696" y="275"/>
                  </a:cubicBezTo>
                  <a:cubicBezTo>
                    <a:pt x="697" y="275"/>
                    <a:pt x="698" y="275"/>
                    <a:pt x="698" y="274"/>
                  </a:cubicBezTo>
                  <a:cubicBezTo>
                    <a:pt x="698" y="273"/>
                    <a:pt x="697" y="273"/>
                    <a:pt x="697" y="272"/>
                  </a:cubicBezTo>
                  <a:cubicBezTo>
                    <a:pt x="699" y="269"/>
                    <a:pt x="700" y="272"/>
                    <a:pt x="701" y="268"/>
                  </a:cubicBezTo>
                  <a:cubicBezTo>
                    <a:pt x="701" y="268"/>
                    <a:pt x="700" y="270"/>
                    <a:pt x="700" y="269"/>
                  </a:cubicBezTo>
                  <a:cubicBezTo>
                    <a:pt x="701" y="264"/>
                    <a:pt x="701" y="261"/>
                    <a:pt x="703" y="257"/>
                  </a:cubicBezTo>
                  <a:cubicBezTo>
                    <a:pt x="705" y="258"/>
                    <a:pt x="705" y="255"/>
                    <a:pt x="706" y="253"/>
                  </a:cubicBezTo>
                  <a:cubicBezTo>
                    <a:pt x="708" y="255"/>
                    <a:pt x="706" y="255"/>
                    <a:pt x="709" y="252"/>
                  </a:cubicBezTo>
                  <a:cubicBezTo>
                    <a:pt x="709" y="253"/>
                    <a:pt x="708" y="255"/>
                    <a:pt x="708" y="256"/>
                  </a:cubicBezTo>
                  <a:cubicBezTo>
                    <a:pt x="709" y="254"/>
                    <a:pt x="710" y="253"/>
                    <a:pt x="711" y="253"/>
                  </a:cubicBezTo>
                  <a:cubicBezTo>
                    <a:pt x="711" y="254"/>
                    <a:pt x="710" y="256"/>
                    <a:pt x="710" y="256"/>
                  </a:cubicBezTo>
                  <a:cubicBezTo>
                    <a:pt x="711" y="252"/>
                    <a:pt x="713" y="256"/>
                    <a:pt x="714" y="252"/>
                  </a:cubicBezTo>
                  <a:cubicBezTo>
                    <a:pt x="712" y="253"/>
                    <a:pt x="711" y="250"/>
                    <a:pt x="711" y="247"/>
                  </a:cubicBezTo>
                  <a:cubicBezTo>
                    <a:pt x="710" y="248"/>
                    <a:pt x="710" y="250"/>
                    <a:pt x="710" y="250"/>
                  </a:cubicBezTo>
                  <a:cubicBezTo>
                    <a:pt x="711" y="244"/>
                    <a:pt x="708" y="245"/>
                    <a:pt x="710" y="238"/>
                  </a:cubicBezTo>
                  <a:cubicBezTo>
                    <a:pt x="710" y="237"/>
                    <a:pt x="711" y="238"/>
                    <a:pt x="711" y="237"/>
                  </a:cubicBezTo>
                  <a:cubicBezTo>
                    <a:pt x="710" y="235"/>
                    <a:pt x="709" y="232"/>
                    <a:pt x="709" y="228"/>
                  </a:cubicBezTo>
                  <a:cubicBezTo>
                    <a:pt x="710" y="227"/>
                    <a:pt x="711" y="226"/>
                    <a:pt x="711" y="224"/>
                  </a:cubicBezTo>
                  <a:cubicBezTo>
                    <a:pt x="711" y="225"/>
                    <a:pt x="712" y="226"/>
                    <a:pt x="712" y="227"/>
                  </a:cubicBezTo>
                  <a:cubicBezTo>
                    <a:pt x="712" y="222"/>
                    <a:pt x="714" y="221"/>
                    <a:pt x="714" y="223"/>
                  </a:cubicBezTo>
                  <a:cubicBezTo>
                    <a:pt x="715" y="220"/>
                    <a:pt x="714" y="219"/>
                    <a:pt x="714" y="216"/>
                  </a:cubicBezTo>
                  <a:cubicBezTo>
                    <a:pt x="715" y="217"/>
                    <a:pt x="715" y="214"/>
                    <a:pt x="715" y="213"/>
                  </a:cubicBezTo>
                  <a:cubicBezTo>
                    <a:pt x="717" y="215"/>
                    <a:pt x="715" y="219"/>
                    <a:pt x="715" y="221"/>
                  </a:cubicBezTo>
                  <a:cubicBezTo>
                    <a:pt x="718" y="218"/>
                    <a:pt x="715" y="231"/>
                    <a:pt x="716" y="233"/>
                  </a:cubicBezTo>
                  <a:cubicBezTo>
                    <a:pt x="718" y="232"/>
                    <a:pt x="717" y="228"/>
                    <a:pt x="717" y="223"/>
                  </a:cubicBezTo>
                  <a:cubicBezTo>
                    <a:pt x="718" y="221"/>
                    <a:pt x="719" y="220"/>
                    <a:pt x="719" y="221"/>
                  </a:cubicBezTo>
                  <a:cubicBezTo>
                    <a:pt x="719" y="216"/>
                    <a:pt x="719" y="212"/>
                    <a:pt x="721" y="208"/>
                  </a:cubicBezTo>
                  <a:cubicBezTo>
                    <a:pt x="720" y="206"/>
                    <a:pt x="720" y="209"/>
                    <a:pt x="720" y="207"/>
                  </a:cubicBezTo>
                  <a:cubicBezTo>
                    <a:pt x="720" y="206"/>
                    <a:pt x="720" y="205"/>
                    <a:pt x="720" y="205"/>
                  </a:cubicBezTo>
                  <a:cubicBezTo>
                    <a:pt x="720" y="206"/>
                    <a:pt x="720" y="207"/>
                    <a:pt x="721" y="207"/>
                  </a:cubicBezTo>
                  <a:cubicBezTo>
                    <a:pt x="721" y="205"/>
                    <a:pt x="721" y="202"/>
                    <a:pt x="723" y="201"/>
                  </a:cubicBezTo>
                  <a:cubicBezTo>
                    <a:pt x="722" y="201"/>
                    <a:pt x="722" y="197"/>
                    <a:pt x="723" y="197"/>
                  </a:cubicBezTo>
                  <a:cubicBezTo>
                    <a:pt x="723" y="198"/>
                    <a:pt x="723" y="197"/>
                    <a:pt x="723" y="198"/>
                  </a:cubicBezTo>
                  <a:cubicBezTo>
                    <a:pt x="723" y="203"/>
                    <a:pt x="723" y="207"/>
                    <a:pt x="724" y="208"/>
                  </a:cubicBezTo>
                  <a:cubicBezTo>
                    <a:pt x="726" y="204"/>
                    <a:pt x="728" y="201"/>
                    <a:pt x="729" y="196"/>
                  </a:cubicBezTo>
                  <a:cubicBezTo>
                    <a:pt x="729" y="200"/>
                    <a:pt x="728" y="201"/>
                    <a:pt x="727" y="201"/>
                  </a:cubicBezTo>
                  <a:cubicBezTo>
                    <a:pt x="728" y="202"/>
                    <a:pt x="727" y="205"/>
                    <a:pt x="728" y="205"/>
                  </a:cubicBezTo>
                  <a:cubicBezTo>
                    <a:pt x="729" y="203"/>
                    <a:pt x="729" y="200"/>
                    <a:pt x="730" y="199"/>
                  </a:cubicBezTo>
                  <a:cubicBezTo>
                    <a:pt x="731" y="198"/>
                    <a:pt x="731" y="201"/>
                    <a:pt x="731" y="202"/>
                  </a:cubicBezTo>
                  <a:cubicBezTo>
                    <a:pt x="732" y="200"/>
                    <a:pt x="732" y="197"/>
                    <a:pt x="733" y="196"/>
                  </a:cubicBezTo>
                  <a:cubicBezTo>
                    <a:pt x="734" y="194"/>
                    <a:pt x="734" y="193"/>
                    <a:pt x="735" y="193"/>
                  </a:cubicBezTo>
                  <a:cubicBezTo>
                    <a:pt x="735" y="190"/>
                    <a:pt x="734" y="192"/>
                    <a:pt x="735" y="189"/>
                  </a:cubicBezTo>
                  <a:cubicBezTo>
                    <a:pt x="736" y="188"/>
                    <a:pt x="736" y="191"/>
                    <a:pt x="737" y="189"/>
                  </a:cubicBezTo>
                  <a:cubicBezTo>
                    <a:pt x="736" y="187"/>
                    <a:pt x="735" y="187"/>
                    <a:pt x="735" y="184"/>
                  </a:cubicBezTo>
                  <a:cubicBezTo>
                    <a:pt x="736" y="184"/>
                    <a:pt x="736" y="183"/>
                    <a:pt x="736" y="182"/>
                  </a:cubicBezTo>
                  <a:cubicBezTo>
                    <a:pt x="737" y="183"/>
                    <a:pt x="736" y="188"/>
                    <a:pt x="737" y="187"/>
                  </a:cubicBezTo>
                  <a:cubicBezTo>
                    <a:pt x="737" y="185"/>
                    <a:pt x="738" y="183"/>
                    <a:pt x="738" y="180"/>
                  </a:cubicBezTo>
                  <a:cubicBezTo>
                    <a:pt x="737" y="181"/>
                    <a:pt x="736" y="184"/>
                    <a:pt x="736" y="180"/>
                  </a:cubicBezTo>
                  <a:cubicBezTo>
                    <a:pt x="737" y="178"/>
                    <a:pt x="738" y="177"/>
                    <a:pt x="738" y="175"/>
                  </a:cubicBezTo>
                  <a:cubicBezTo>
                    <a:pt x="736" y="178"/>
                    <a:pt x="735" y="178"/>
                    <a:pt x="733" y="175"/>
                  </a:cubicBezTo>
                  <a:cubicBezTo>
                    <a:pt x="733" y="178"/>
                    <a:pt x="732" y="177"/>
                    <a:pt x="732" y="178"/>
                  </a:cubicBezTo>
                  <a:cubicBezTo>
                    <a:pt x="732" y="176"/>
                    <a:pt x="732" y="173"/>
                    <a:pt x="731" y="174"/>
                  </a:cubicBezTo>
                  <a:cubicBezTo>
                    <a:pt x="731" y="177"/>
                    <a:pt x="731" y="176"/>
                    <a:pt x="730" y="178"/>
                  </a:cubicBezTo>
                  <a:cubicBezTo>
                    <a:pt x="732" y="177"/>
                    <a:pt x="734" y="183"/>
                    <a:pt x="732" y="186"/>
                  </a:cubicBezTo>
                  <a:cubicBezTo>
                    <a:pt x="732" y="185"/>
                    <a:pt x="731" y="184"/>
                    <a:pt x="731" y="185"/>
                  </a:cubicBezTo>
                  <a:cubicBezTo>
                    <a:pt x="731" y="188"/>
                    <a:pt x="732" y="188"/>
                    <a:pt x="731" y="190"/>
                  </a:cubicBezTo>
                  <a:cubicBezTo>
                    <a:pt x="731" y="185"/>
                    <a:pt x="730" y="190"/>
                    <a:pt x="729" y="191"/>
                  </a:cubicBezTo>
                  <a:cubicBezTo>
                    <a:pt x="728" y="191"/>
                    <a:pt x="728" y="191"/>
                    <a:pt x="728" y="191"/>
                  </a:cubicBezTo>
                  <a:cubicBezTo>
                    <a:pt x="728" y="188"/>
                    <a:pt x="727" y="184"/>
                    <a:pt x="728" y="181"/>
                  </a:cubicBezTo>
                  <a:cubicBezTo>
                    <a:pt x="728" y="182"/>
                    <a:pt x="728" y="186"/>
                    <a:pt x="729" y="186"/>
                  </a:cubicBezTo>
                  <a:cubicBezTo>
                    <a:pt x="729" y="182"/>
                    <a:pt x="729" y="180"/>
                    <a:pt x="730" y="178"/>
                  </a:cubicBezTo>
                  <a:cubicBezTo>
                    <a:pt x="729" y="176"/>
                    <a:pt x="729" y="176"/>
                    <a:pt x="729" y="175"/>
                  </a:cubicBezTo>
                  <a:cubicBezTo>
                    <a:pt x="728" y="176"/>
                    <a:pt x="728" y="178"/>
                    <a:pt x="728" y="178"/>
                  </a:cubicBezTo>
                  <a:cubicBezTo>
                    <a:pt x="728" y="177"/>
                    <a:pt x="728" y="177"/>
                    <a:pt x="728" y="175"/>
                  </a:cubicBezTo>
                  <a:cubicBezTo>
                    <a:pt x="727" y="175"/>
                    <a:pt x="727" y="175"/>
                    <a:pt x="727" y="175"/>
                  </a:cubicBezTo>
                  <a:cubicBezTo>
                    <a:pt x="727" y="176"/>
                    <a:pt x="727" y="176"/>
                    <a:pt x="727" y="176"/>
                  </a:cubicBezTo>
                  <a:cubicBezTo>
                    <a:pt x="727" y="182"/>
                    <a:pt x="726" y="187"/>
                    <a:pt x="725" y="189"/>
                  </a:cubicBezTo>
                  <a:cubicBezTo>
                    <a:pt x="726" y="185"/>
                    <a:pt x="725" y="186"/>
                    <a:pt x="725" y="181"/>
                  </a:cubicBezTo>
                  <a:cubicBezTo>
                    <a:pt x="726" y="181"/>
                    <a:pt x="726" y="181"/>
                    <a:pt x="726" y="181"/>
                  </a:cubicBezTo>
                  <a:cubicBezTo>
                    <a:pt x="726" y="178"/>
                    <a:pt x="726" y="178"/>
                    <a:pt x="726" y="175"/>
                  </a:cubicBezTo>
                  <a:cubicBezTo>
                    <a:pt x="726" y="177"/>
                    <a:pt x="726" y="179"/>
                    <a:pt x="724" y="179"/>
                  </a:cubicBezTo>
                  <a:cubicBezTo>
                    <a:pt x="725" y="182"/>
                    <a:pt x="725" y="188"/>
                    <a:pt x="724" y="191"/>
                  </a:cubicBezTo>
                  <a:cubicBezTo>
                    <a:pt x="725" y="187"/>
                    <a:pt x="722" y="190"/>
                    <a:pt x="722" y="190"/>
                  </a:cubicBezTo>
                  <a:cubicBezTo>
                    <a:pt x="723" y="194"/>
                    <a:pt x="725" y="192"/>
                    <a:pt x="723" y="197"/>
                  </a:cubicBezTo>
                  <a:cubicBezTo>
                    <a:pt x="723" y="194"/>
                    <a:pt x="723" y="194"/>
                    <a:pt x="722" y="194"/>
                  </a:cubicBezTo>
                  <a:cubicBezTo>
                    <a:pt x="722" y="197"/>
                    <a:pt x="721" y="197"/>
                    <a:pt x="720" y="199"/>
                  </a:cubicBezTo>
                  <a:cubicBezTo>
                    <a:pt x="721" y="196"/>
                    <a:pt x="720" y="196"/>
                    <a:pt x="720" y="195"/>
                  </a:cubicBezTo>
                  <a:cubicBezTo>
                    <a:pt x="719" y="196"/>
                    <a:pt x="719" y="195"/>
                    <a:pt x="719" y="194"/>
                  </a:cubicBezTo>
                  <a:cubicBezTo>
                    <a:pt x="719" y="193"/>
                    <a:pt x="719" y="192"/>
                    <a:pt x="718" y="194"/>
                  </a:cubicBezTo>
                  <a:cubicBezTo>
                    <a:pt x="719" y="196"/>
                    <a:pt x="719" y="197"/>
                    <a:pt x="719" y="199"/>
                  </a:cubicBezTo>
                  <a:cubicBezTo>
                    <a:pt x="717" y="199"/>
                    <a:pt x="716" y="206"/>
                    <a:pt x="715" y="202"/>
                  </a:cubicBezTo>
                  <a:cubicBezTo>
                    <a:pt x="716" y="199"/>
                    <a:pt x="716" y="198"/>
                    <a:pt x="716" y="195"/>
                  </a:cubicBezTo>
                  <a:cubicBezTo>
                    <a:pt x="715" y="195"/>
                    <a:pt x="715" y="197"/>
                    <a:pt x="715" y="197"/>
                  </a:cubicBezTo>
                  <a:cubicBezTo>
                    <a:pt x="715" y="194"/>
                    <a:pt x="715" y="191"/>
                    <a:pt x="714" y="189"/>
                  </a:cubicBezTo>
                  <a:cubicBezTo>
                    <a:pt x="714" y="191"/>
                    <a:pt x="712" y="191"/>
                    <a:pt x="712" y="191"/>
                  </a:cubicBezTo>
                  <a:cubicBezTo>
                    <a:pt x="714" y="189"/>
                    <a:pt x="712" y="183"/>
                    <a:pt x="713" y="181"/>
                  </a:cubicBezTo>
                  <a:cubicBezTo>
                    <a:pt x="713" y="183"/>
                    <a:pt x="712" y="182"/>
                    <a:pt x="711" y="181"/>
                  </a:cubicBezTo>
                  <a:cubicBezTo>
                    <a:pt x="711" y="183"/>
                    <a:pt x="712" y="186"/>
                    <a:pt x="710" y="185"/>
                  </a:cubicBezTo>
                  <a:cubicBezTo>
                    <a:pt x="711" y="182"/>
                    <a:pt x="711" y="179"/>
                    <a:pt x="710" y="176"/>
                  </a:cubicBezTo>
                  <a:cubicBezTo>
                    <a:pt x="711" y="175"/>
                    <a:pt x="711" y="174"/>
                    <a:pt x="713" y="174"/>
                  </a:cubicBezTo>
                  <a:cubicBezTo>
                    <a:pt x="712" y="172"/>
                    <a:pt x="712" y="171"/>
                    <a:pt x="712" y="171"/>
                  </a:cubicBezTo>
                  <a:cubicBezTo>
                    <a:pt x="712" y="174"/>
                    <a:pt x="710" y="171"/>
                    <a:pt x="709" y="172"/>
                  </a:cubicBezTo>
                  <a:cubicBezTo>
                    <a:pt x="709" y="169"/>
                    <a:pt x="708" y="170"/>
                    <a:pt x="708" y="167"/>
                  </a:cubicBezTo>
                  <a:cubicBezTo>
                    <a:pt x="709" y="167"/>
                    <a:pt x="710" y="164"/>
                    <a:pt x="711" y="167"/>
                  </a:cubicBezTo>
                  <a:cubicBezTo>
                    <a:pt x="711" y="164"/>
                    <a:pt x="711" y="163"/>
                    <a:pt x="711" y="160"/>
                  </a:cubicBezTo>
                  <a:cubicBezTo>
                    <a:pt x="712" y="159"/>
                    <a:pt x="713" y="157"/>
                    <a:pt x="714" y="153"/>
                  </a:cubicBezTo>
                  <a:cubicBezTo>
                    <a:pt x="713" y="151"/>
                    <a:pt x="713" y="154"/>
                    <a:pt x="713" y="151"/>
                  </a:cubicBezTo>
                  <a:cubicBezTo>
                    <a:pt x="713" y="150"/>
                    <a:pt x="713" y="148"/>
                    <a:pt x="714" y="148"/>
                  </a:cubicBezTo>
                  <a:cubicBezTo>
                    <a:pt x="714" y="150"/>
                    <a:pt x="713" y="152"/>
                    <a:pt x="714" y="151"/>
                  </a:cubicBezTo>
                  <a:cubicBezTo>
                    <a:pt x="714" y="146"/>
                    <a:pt x="715" y="144"/>
                    <a:pt x="715" y="141"/>
                  </a:cubicBezTo>
                  <a:cubicBezTo>
                    <a:pt x="716" y="144"/>
                    <a:pt x="718" y="149"/>
                    <a:pt x="717" y="153"/>
                  </a:cubicBezTo>
                  <a:cubicBezTo>
                    <a:pt x="716" y="153"/>
                    <a:pt x="716" y="151"/>
                    <a:pt x="716" y="151"/>
                  </a:cubicBezTo>
                  <a:cubicBezTo>
                    <a:pt x="715" y="154"/>
                    <a:pt x="716" y="155"/>
                    <a:pt x="716" y="158"/>
                  </a:cubicBezTo>
                  <a:cubicBezTo>
                    <a:pt x="716" y="159"/>
                    <a:pt x="717" y="159"/>
                    <a:pt x="717" y="159"/>
                  </a:cubicBezTo>
                  <a:cubicBezTo>
                    <a:pt x="717" y="158"/>
                    <a:pt x="717" y="156"/>
                    <a:pt x="717" y="156"/>
                  </a:cubicBezTo>
                  <a:cubicBezTo>
                    <a:pt x="719" y="156"/>
                    <a:pt x="719" y="159"/>
                    <a:pt x="719" y="162"/>
                  </a:cubicBezTo>
                  <a:cubicBezTo>
                    <a:pt x="720" y="158"/>
                    <a:pt x="722" y="157"/>
                    <a:pt x="724" y="158"/>
                  </a:cubicBezTo>
                  <a:cubicBezTo>
                    <a:pt x="724" y="156"/>
                    <a:pt x="724" y="154"/>
                    <a:pt x="724" y="151"/>
                  </a:cubicBezTo>
                  <a:cubicBezTo>
                    <a:pt x="725" y="154"/>
                    <a:pt x="724" y="148"/>
                    <a:pt x="724" y="147"/>
                  </a:cubicBezTo>
                  <a:cubicBezTo>
                    <a:pt x="725" y="150"/>
                    <a:pt x="725" y="148"/>
                    <a:pt x="726" y="146"/>
                  </a:cubicBezTo>
                  <a:cubicBezTo>
                    <a:pt x="726" y="146"/>
                    <a:pt x="726" y="149"/>
                    <a:pt x="727" y="149"/>
                  </a:cubicBezTo>
                  <a:cubicBezTo>
                    <a:pt x="727" y="148"/>
                    <a:pt x="727" y="145"/>
                    <a:pt x="728" y="144"/>
                  </a:cubicBezTo>
                  <a:cubicBezTo>
                    <a:pt x="726" y="145"/>
                    <a:pt x="726" y="145"/>
                    <a:pt x="725" y="144"/>
                  </a:cubicBezTo>
                  <a:cubicBezTo>
                    <a:pt x="725" y="147"/>
                    <a:pt x="723" y="146"/>
                    <a:pt x="724" y="148"/>
                  </a:cubicBezTo>
                  <a:cubicBezTo>
                    <a:pt x="723" y="149"/>
                    <a:pt x="723" y="145"/>
                    <a:pt x="723" y="145"/>
                  </a:cubicBezTo>
                  <a:cubicBezTo>
                    <a:pt x="722" y="147"/>
                    <a:pt x="722" y="148"/>
                    <a:pt x="722" y="149"/>
                  </a:cubicBezTo>
                  <a:cubicBezTo>
                    <a:pt x="723" y="149"/>
                    <a:pt x="723" y="148"/>
                    <a:pt x="723" y="149"/>
                  </a:cubicBezTo>
                  <a:cubicBezTo>
                    <a:pt x="723" y="151"/>
                    <a:pt x="722" y="154"/>
                    <a:pt x="721" y="155"/>
                  </a:cubicBezTo>
                  <a:cubicBezTo>
                    <a:pt x="720" y="150"/>
                    <a:pt x="722" y="150"/>
                    <a:pt x="722" y="145"/>
                  </a:cubicBezTo>
                  <a:cubicBezTo>
                    <a:pt x="722" y="146"/>
                    <a:pt x="722" y="144"/>
                    <a:pt x="723" y="143"/>
                  </a:cubicBezTo>
                  <a:cubicBezTo>
                    <a:pt x="723" y="140"/>
                    <a:pt x="722" y="143"/>
                    <a:pt x="722" y="139"/>
                  </a:cubicBezTo>
                  <a:cubicBezTo>
                    <a:pt x="722" y="137"/>
                    <a:pt x="723" y="139"/>
                    <a:pt x="723" y="137"/>
                  </a:cubicBezTo>
                  <a:cubicBezTo>
                    <a:pt x="722" y="136"/>
                    <a:pt x="722" y="138"/>
                    <a:pt x="721" y="137"/>
                  </a:cubicBezTo>
                  <a:cubicBezTo>
                    <a:pt x="721" y="140"/>
                    <a:pt x="721" y="141"/>
                    <a:pt x="720" y="141"/>
                  </a:cubicBezTo>
                  <a:cubicBezTo>
                    <a:pt x="719" y="137"/>
                    <a:pt x="722" y="133"/>
                    <a:pt x="720" y="131"/>
                  </a:cubicBezTo>
                  <a:cubicBezTo>
                    <a:pt x="720" y="133"/>
                    <a:pt x="720" y="134"/>
                    <a:pt x="720" y="135"/>
                  </a:cubicBezTo>
                  <a:cubicBezTo>
                    <a:pt x="719" y="135"/>
                    <a:pt x="719" y="138"/>
                    <a:pt x="719" y="135"/>
                  </a:cubicBezTo>
                  <a:cubicBezTo>
                    <a:pt x="720" y="133"/>
                    <a:pt x="718" y="133"/>
                    <a:pt x="717" y="130"/>
                  </a:cubicBezTo>
                  <a:cubicBezTo>
                    <a:pt x="716" y="133"/>
                    <a:pt x="717" y="134"/>
                    <a:pt x="716" y="136"/>
                  </a:cubicBezTo>
                  <a:cubicBezTo>
                    <a:pt x="716" y="134"/>
                    <a:pt x="715" y="137"/>
                    <a:pt x="715" y="135"/>
                  </a:cubicBezTo>
                  <a:cubicBezTo>
                    <a:pt x="715" y="133"/>
                    <a:pt x="717" y="132"/>
                    <a:pt x="715" y="131"/>
                  </a:cubicBezTo>
                  <a:cubicBezTo>
                    <a:pt x="715" y="133"/>
                    <a:pt x="714" y="132"/>
                    <a:pt x="714" y="133"/>
                  </a:cubicBezTo>
                  <a:cubicBezTo>
                    <a:pt x="714" y="136"/>
                    <a:pt x="715" y="136"/>
                    <a:pt x="714" y="137"/>
                  </a:cubicBezTo>
                  <a:cubicBezTo>
                    <a:pt x="713" y="135"/>
                    <a:pt x="714" y="130"/>
                    <a:pt x="713" y="130"/>
                  </a:cubicBezTo>
                  <a:cubicBezTo>
                    <a:pt x="713" y="131"/>
                    <a:pt x="712" y="133"/>
                    <a:pt x="712" y="134"/>
                  </a:cubicBezTo>
                  <a:cubicBezTo>
                    <a:pt x="711" y="131"/>
                    <a:pt x="710" y="130"/>
                    <a:pt x="710" y="127"/>
                  </a:cubicBezTo>
                  <a:cubicBezTo>
                    <a:pt x="711" y="128"/>
                    <a:pt x="709" y="122"/>
                    <a:pt x="710" y="121"/>
                  </a:cubicBezTo>
                  <a:cubicBezTo>
                    <a:pt x="711" y="122"/>
                    <a:pt x="711" y="125"/>
                    <a:pt x="711" y="128"/>
                  </a:cubicBezTo>
                  <a:cubicBezTo>
                    <a:pt x="712" y="126"/>
                    <a:pt x="712" y="126"/>
                    <a:pt x="713" y="127"/>
                  </a:cubicBezTo>
                  <a:cubicBezTo>
                    <a:pt x="712" y="124"/>
                    <a:pt x="712" y="122"/>
                    <a:pt x="714" y="123"/>
                  </a:cubicBezTo>
                  <a:cubicBezTo>
                    <a:pt x="712" y="120"/>
                    <a:pt x="713" y="115"/>
                    <a:pt x="711" y="108"/>
                  </a:cubicBezTo>
                  <a:cubicBezTo>
                    <a:pt x="710" y="110"/>
                    <a:pt x="710" y="106"/>
                    <a:pt x="711" y="105"/>
                  </a:cubicBezTo>
                  <a:cubicBezTo>
                    <a:pt x="710" y="105"/>
                    <a:pt x="710" y="108"/>
                    <a:pt x="709" y="106"/>
                  </a:cubicBezTo>
                  <a:cubicBezTo>
                    <a:pt x="708" y="105"/>
                    <a:pt x="709" y="105"/>
                    <a:pt x="708" y="103"/>
                  </a:cubicBezTo>
                  <a:cubicBezTo>
                    <a:pt x="707" y="104"/>
                    <a:pt x="706" y="101"/>
                    <a:pt x="705" y="101"/>
                  </a:cubicBezTo>
                  <a:cubicBezTo>
                    <a:pt x="705" y="102"/>
                    <a:pt x="706" y="103"/>
                    <a:pt x="705" y="103"/>
                  </a:cubicBezTo>
                  <a:cubicBezTo>
                    <a:pt x="705" y="100"/>
                    <a:pt x="704" y="97"/>
                    <a:pt x="704" y="94"/>
                  </a:cubicBezTo>
                  <a:cubicBezTo>
                    <a:pt x="706" y="96"/>
                    <a:pt x="708" y="93"/>
                    <a:pt x="708" y="89"/>
                  </a:cubicBezTo>
                  <a:cubicBezTo>
                    <a:pt x="708" y="90"/>
                    <a:pt x="709" y="91"/>
                    <a:pt x="710" y="92"/>
                  </a:cubicBezTo>
                  <a:cubicBezTo>
                    <a:pt x="711" y="94"/>
                    <a:pt x="711" y="94"/>
                    <a:pt x="712" y="93"/>
                  </a:cubicBezTo>
                  <a:cubicBezTo>
                    <a:pt x="711" y="92"/>
                    <a:pt x="710" y="92"/>
                    <a:pt x="710" y="89"/>
                  </a:cubicBezTo>
                  <a:cubicBezTo>
                    <a:pt x="710" y="89"/>
                    <a:pt x="712" y="91"/>
                    <a:pt x="711" y="88"/>
                  </a:cubicBezTo>
                  <a:cubicBezTo>
                    <a:pt x="710" y="85"/>
                    <a:pt x="709" y="88"/>
                    <a:pt x="707" y="86"/>
                  </a:cubicBezTo>
                  <a:cubicBezTo>
                    <a:pt x="707" y="87"/>
                    <a:pt x="708" y="89"/>
                    <a:pt x="707" y="89"/>
                  </a:cubicBezTo>
                  <a:cubicBezTo>
                    <a:pt x="706" y="86"/>
                    <a:pt x="705" y="86"/>
                    <a:pt x="705" y="84"/>
                  </a:cubicBezTo>
                  <a:cubicBezTo>
                    <a:pt x="703" y="83"/>
                    <a:pt x="700" y="84"/>
                    <a:pt x="698" y="81"/>
                  </a:cubicBezTo>
                  <a:cubicBezTo>
                    <a:pt x="698" y="84"/>
                    <a:pt x="700" y="83"/>
                    <a:pt x="700" y="86"/>
                  </a:cubicBezTo>
                  <a:cubicBezTo>
                    <a:pt x="699" y="86"/>
                    <a:pt x="698" y="84"/>
                    <a:pt x="698" y="84"/>
                  </a:cubicBezTo>
                  <a:cubicBezTo>
                    <a:pt x="698" y="85"/>
                    <a:pt x="699" y="87"/>
                    <a:pt x="698" y="87"/>
                  </a:cubicBezTo>
                  <a:cubicBezTo>
                    <a:pt x="698" y="86"/>
                    <a:pt x="697" y="84"/>
                    <a:pt x="697" y="84"/>
                  </a:cubicBezTo>
                  <a:cubicBezTo>
                    <a:pt x="696" y="86"/>
                    <a:pt x="697" y="88"/>
                    <a:pt x="696" y="89"/>
                  </a:cubicBezTo>
                  <a:cubicBezTo>
                    <a:pt x="694" y="83"/>
                    <a:pt x="692" y="85"/>
                    <a:pt x="693" y="89"/>
                  </a:cubicBezTo>
                  <a:cubicBezTo>
                    <a:pt x="692" y="89"/>
                    <a:pt x="691" y="87"/>
                    <a:pt x="689" y="85"/>
                  </a:cubicBezTo>
                  <a:cubicBezTo>
                    <a:pt x="690" y="82"/>
                    <a:pt x="691" y="84"/>
                    <a:pt x="692" y="83"/>
                  </a:cubicBezTo>
                  <a:cubicBezTo>
                    <a:pt x="691" y="80"/>
                    <a:pt x="690" y="80"/>
                    <a:pt x="689" y="80"/>
                  </a:cubicBezTo>
                  <a:cubicBezTo>
                    <a:pt x="688" y="80"/>
                    <a:pt x="688" y="82"/>
                    <a:pt x="689" y="83"/>
                  </a:cubicBezTo>
                  <a:cubicBezTo>
                    <a:pt x="688" y="82"/>
                    <a:pt x="687" y="81"/>
                    <a:pt x="687" y="79"/>
                  </a:cubicBezTo>
                  <a:cubicBezTo>
                    <a:pt x="686" y="80"/>
                    <a:pt x="686" y="76"/>
                    <a:pt x="685" y="77"/>
                  </a:cubicBezTo>
                  <a:cubicBezTo>
                    <a:pt x="686" y="79"/>
                    <a:pt x="686" y="80"/>
                    <a:pt x="686" y="80"/>
                  </a:cubicBezTo>
                  <a:cubicBezTo>
                    <a:pt x="685" y="80"/>
                    <a:pt x="684" y="78"/>
                    <a:pt x="684" y="77"/>
                  </a:cubicBezTo>
                  <a:cubicBezTo>
                    <a:pt x="682" y="79"/>
                    <a:pt x="682" y="78"/>
                    <a:pt x="679" y="79"/>
                  </a:cubicBezTo>
                  <a:cubicBezTo>
                    <a:pt x="679" y="81"/>
                    <a:pt x="680" y="83"/>
                    <a:pt x="680" y="84"/>
                  </a:cubicBezTo>
                  <a:cubicBezTo>
                    <a:pt x="679" y="83"/>
                    <a:pt x="678" y="83"/>
                    <a:pt x="678" y="84"/>
                  </a:cubicBezTo>
                  <a:cubicBezTo>
                    <a:pt x="677" y="83"/>
                    <a:pt x="677" y="82"/>
                    <a:pt x="677" y="82"/>
                  </a:cubicBezTo>
                  <a:cubicBezTo>
                    <a:pt x="675" y="81"/>
                    <a:pt x="676" y="84"/>
                    <a:pt x="675" y="84"/>
                  </a:cubicBezTo>
                  <a:cubicBezTo>
                    <a:pt x="674" y="82"/>
                    <a:pt x="673" y="79"/>
                    <a:pt x="673" y="78"/>
                  </a:cubicBezTo>
                  <a:cubicBezTo>
                    <a:pt x="673" y="78"/>
                    <a:pt x="673" y="77"/>
                    <a:pt x="672" y="78"/>
                  </a:cubicBezTo>
                  <a:cubicBezTo>
                    <a:pt x="673" y="80"/>
                    <a:pt x="674" y="81"/>
                    <a:pt x="674" y="83"/>
                  </a:cubicBezTo>
                  <a:cubicBezTo>
                    <a:pt x="673" y="83"/>
                    <a:pt x="672" y="81"/>
                    <a:pt x="672" y="80"/>
                  </a:cubicBezTo>
                  <a:cubicBezTo>
                    <a:pt x="670" y="79"/>
                    <a:pt x="665" y="70"/>
                    <a:pt x="666" y="78"/>
                  </a:cubicBezTo>
                  <a:cubicBezTo>
                    <a:pt x="666" y="77"/>
                    <a:pt x="665" y="77"/>
                    <a:pt x="665" y="76"/>
                  </a:cubicBezTo>
                  <a:cubicBezTo>
                    <a:pt x="664" y="77"/>
                    <a:pt x="664" y="77"/>
                    <a:pt x="664" y="79"/>
                  </a:cubicBezTo>
                  <a:cubicBezTo>
                    <a:pt x="663" y="78"/>
                    <a:pt x="663" y="78"/>
                    <a:pt x="662" y="77"/>
                  </a:cubicBezTo>
                  <a:cubicBezTo>
                    <a:pt x="661" y="75"/>
                    <a:pt x="662" y="75"/>
                    <a:pt x="661" y="73"/>
                  </a:cubicBezTo>
                  <a:cubicBezTo>
                    <a:pt x="660" y="72"/>
                    <a:pt x="658" y="73"/>
                    <a:pt x="658" y="75"/>
                  </a:cubicBezTo>
                  <a:cubicBezTo>
                    <a:pt x="658" y="77"/>
                    <a:pt x="658" y="80"/>
                    <a:pt x="660" y="82"/>
                  </a:cubicBezTo>
                  <a:cubicBezTo>
                    <a:pt x="659" y="83"/>
                    <a:pt x="659" y="83"/>
                    <a:pt x="658" y="81"/>
                  </a:cubicBezTo>
                  <a:cubicBezTo>
                    <a:pt x="657" y="79"/>
                    <a:pt x="657" y="76"/>
                    <a:pt x="656" y="73"/>
                  </a:cubicBezTo>
                  <a:cubicBezTo>
                    <a:pt x="656" y="67"/>
                    <a:pt x="658" y="61"/>
                    <a:pt x="663" y="67"/>
                  </a:cubicBezTo>
                  <a:cubicBezTo>
                    <a:pt x="665" y="69"/>
                    <a:pt x="665" y="72"/>
                    <a:pt x="667" y="72"/>
                  </a:cubicBezTo>
                  <a:cubicBezTo>
                    <a:pt x="666" y="69"/>
                    <a:pt x="665" y="68"/>
                    <a:pt x="665" y="66"/>
                  </a:cubicBezTo>
                  <a:cubicBezTo>
                    <a:pt x="663" y="68"/>
                    <a:pt x="661" y="57"/>
                    <a:pt x="659" y="55"/>
                  </a:cubicBezTo>
                  <a:cubicBezTo>
                    <a:pt x="659" y="54"/>
                    <a:pt x="659" y="54"/>
                    <a:pt x="658" y="52"/>
                  </a:cubicBezTo>
                  <a:cubicBezTo>
                    <a:pt x="658" y="51"/>
                    <a:pt x="657" y="50"/>
                    <a:pt x="656" y="49"/>
                  </a:cubicBezTo>
                  <a:cubicBezTo>
                    <a:pt x="656" y="47"/>
                    <a:pt x="655" y="46"/>
                    <a:pt x="654" y="43"/>
                  </a:cubicBezTo>
                  <a:cubicBezTo>
                    <a:pt x="653" y="41"/>
                    <a:pt x="651" y="39"/>
                    <a:pt x="650" y="36"/>
                  </a:cubicBezTo>
                  <a:cubicBezTo>
                    <a:pt x="650" y="36"/>
                    <a:pt x="651" y="36"/>
                    <a:pt x="651" y="36"/>
                  </a:cubicBezTo>
                  <a:cubicBezTo>
                    <a:pt x="649" y="33"/>
                    <a:pt x="647" y="29"/>
                    <a:pt x="645" y="26"/>
                  </a:cubicBezTo>
                  <a:cubicBezTo>
                    <a:pt x="644" y="23"/>
                    <a:pt x="642" y="19"/>
                    <a:pt x="639" y="17"/>
                  </a:cubicBezTo>
                  <a:cubicBezTo>
                    <a:pt x="638" y="14"/>
                    <a:pt x="637" y="13"/>
                    <a:pt x="635" y="9"/>
                  </a:cubicBezTo>
                  <a:cubicBezTo>
                    <a:pt x="636" y="9"/>
                    <a:pt x="636" y="8"/>
                    <a:pt x="636" y="7"/>
                  </a:cubicBezTo>
                  <a:cubicBezTo>
                    <a:pt x="627" y="0"/>
                    <a:pt x="624" y="10"/>
                    <a:pt x="632" y="22"/>
                  </a:cubicBezTo>
                  <a:cubicBezTo>
                    <a:pt x="633" y="26"/>
                    <a:pt x="634" y="30"/>
                    <a:pt x="636" y="34"/>
                  </a:cubicBezTo>
                  <a:cubicBezTo>
                    <a:pt x="637" y="38"/>
                    <a:pt x="639" y="43"/>
                    <a:pt x="642" y="47"/>
                  </a:cubicBezTo>
                  <a:cubicBezTo>
                    <a:pt x="641" y="49"/>
                    <a:pt x="641" y="47"/>
                    <a:pt x="641" y="49"/>
                  </a:cubicBezTo>
                  <a:cubicBezTo>
                    <a:pt x="643" y="54"/>
                    <a:pt x="644" y="57"/>
                    <a:pt x="643" y="59"/>
                  </a:cubicBezTo>
                  <a:cubicBezTo>
                    <a:pt x="644" y="59"/>
                    <a:pt x="644" y="61"/>
                    <a:pt x="645" y="62"/>
                  </a:cubicBezTo>
                  <a:cubicBezTo>
                    <a:pt x="645" y="60"/>
                    <a:pt x="644" y="59"/>
                    <a:pt x="645" y="57"/>
                  </a:cubicBezTo>
                  <a:cubicBezTo>
                    <a:pt x="648" y="64"/>
                    <a:pt x="651" y="65"/>
                    <a:pt x="652" y="72"/>
                  </a:cubicBezTo>
                  <a:cubicBezTo>
                    <a:pt x="649" y="72"/>
                    <a:pt x="646" y="67"/>
                    <a:pt x="643" y="68"/>
                  </a:cubicBezTo>
                  <a:cubicBezTo>
                    <a:pt x="643" y="69"/>
                    <a:pt x="644" y="72"/>
                    <a:pt x="643" y="72"/>
                  </a:cubicBezTo>
                  <a:cubicBezTo>
                    <a:pt x="643" y="74"/>
                    <a:pt x="644" y="74"/>
                    <a:pt x="644" y="75"/>
                  </a:cubicBezTo>
                  <a:cubicBezTo>
                    <a:pt x="644" y="76"/>
                    <a:pt x="644" y="78"/>
                    <a:pt x="644" y="80"/>
                  </a:cubicBezTo>
                  <a:cubicBezTo>
                    <a:pt x="645" y="83"/>
                    <a:pt x="646" y="85"/>
                    <a:pt x="647" y="87"/>
                  </a:cubicBezTo>
                  <a:cubicBezTo>
                    <a:pt x="647" y="89"/>
                    <a:pt x="646" y="88"/>
                    <a:pt x="647" y="90"/>
                  </a:cubicBezTo>
                  <a:cubicBezTo>
                    <a:pt x="646" y="91"/>
                    <a:pt x="646" y="88"/>
                    <a:pt x="645" y="8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5" y="91"/>
                    <a:pt x="646" y="92"/>
                    <a:pt x="646" y="93"/>
                  </a:cubicBezTo>
                  <a:cubicBezTo>
                    <a:pt x="644" y="96"/>
                    <a:pt x="648" y="111"/>
                    <a:pt x="643" y="105"/>
                  </a:cubicBezTo>
                  <a:cubicBezTo>
                    <a:pt x="643" y="103"/>
                    <a:pt x="642" y="100"/>
                    <a:pt x="642" y="99"/>
                  </a:cubicBezTo>
                  <a:cubicBezTo>
                    <a:pt x="640" y="99"/>
                    <a:pt x="640" y="94"/>
                    <a:pt x="638" y="92"/>
                  </a:cubicBezTo>
                  <a:cubicBezTo>
                    <a:pt x="640" y="96"/>
                    <a:pt x="639" y="98"/>
                    <a:pt x="641" y="101"/>
                  </a:cubicBezTo>
                  <a:cubicBezTo>
                    <a:pt x="639" y="101"/>
                    <a:pt x="640" y="104"/>
                    <a:pt x="638" y="101"/>
                  </a:cubicBezTo>
                  <a:cubicBezTo>
                    <a:pt x="639" y="105"/>
                    <a:pt x="639" y="106"/>
                    <a:pt x="639" y="108"/>
                  </a:cubicBezTo>
                  <a:cubicBezTo>
                    <a:pt x="638" y="106"/>
                    <a:pt x="638" y="109"/>
                    <a:pt x="637" y="108"/>
                  </a:cubicBezTo>
                  <a:cubicBezTo>
                    <a:pt x="637" y="105"/>
                    <a:pt x="636" y="105"/>
                    <a:pt x="635" y="104"/>
                  </a:cubicBezTo>
                  <a:cubicBezTo>
                    <a:pt x="636" y="102"/>
                    <a:pt x="635" y="99"/>
                    <a:pt x="634" y="95"/>
                  </a:cubicBezTo>
                  <a:cubicBezTo>
                    <a:pt x="634" y="95"/>
                    <a:pt x="633" y="96"/>
                    <a:pt x="633" y="95"/>
                  </a:cubicBezTo>
                  <a:cubicBezTo>
                    <a:pt x="633" y="93"/>
                    <a:pt x="633" y="92"/>
                    <a:pt x="632" y="88"/>
                  </a:cubicBezTo>
                  <a:cubicBezTo>
                    <a:pt x="631" y="90"/>
                    <a:pt x="629" y="88"/>
                    <a:pt x="629" y="90"/>
                  </a:cubicBezTo>
                  <a:cubicBezTo>
                    <a:pt x="626" y="85"/>
                    <a:pt x="626" y="92"/>
                    <a:pt x="623" y="87"/>
                  </a:cubicBezTo>
                  <a:cubicBezTo>
                    <a:pt x="625" y="89"/>
                    <a:pt x="625" y="94"/>
                    <a:pt x="627" y="96"/>
                  </a:cubicBezTo>
                  <a:cubicBezTo>
                    <a:pt x="627" y="97"/>
                    <a:pt x="626" y="99"/>
                    <a:pt x="626" y="101"/>
                  </a:cubicBezTo>
                  <a:cubicBezTo>
                    <a:pt x="629" y="100"/>
                    <a:pt x="629" y="108"/>
                    <a:pt x="628" y="109"/>
                  </a:cubicBezTo>
                  <a:cubicBezTo>
                    <a:pt x="629" y="111"/>
                    <a:pt x="630" y="113"/>
                    <a:pt x="631" y="114"/>
                  </a:cubicBezTo>
                  <a:cubicBezTo>
                    <a:pt x="630" y="115"/>
                    <a:pt x="631" y="115"/>
                    <a:pt x="630" y="115"/>
                  </a:cubicBezTo>
                  <a:cubicBezTo>
                    <a:pt x="629" y="115"/>
                    <a:pt x="628" y="113"/>
                    <a:pt x="628" y="111"/>
                  </a:cubicBezTo>
                  <a:cubicBezTo>
                    <a:pt x="628" y="113"/>
                    <a:pt x="628" y="113"/>
                    <a:pt x="627" y="113"/>
                  </a:cubicBezTo>
                  <a:cubicBezTo>
                    <a:pt x="628" y="114"/>
                    <a:pt x="629" y="117"/>
                    <a:pt x="628" y="117"/>
                  </a:cubicBezTo>
                  <a:cubicBezTo>
                    <a:pt x="627" y="116"/>
                    <a:pt x="627" y="113"/>
                    <a:pt x="627" y="114"/>
                  </a:cubicBezTo>
                  <a:cubicBezTo>
                    <a:pt x="628" y="117"/>
                    <a:pt x="626" y="114"/>
                    <a:pt x="625" y="116"/>
                  </a:cubicBezTo>
                  <a:cubicBezTo>
                    <a:pt x="624" y="115"/>
                    <a:pt x="625" y="113"/>
                    <a:pt x="624" y="111"/>
                  </a:cubicBezTo>
                  <a:cubicBezTo>
                    <a:pt x="623" y="111"/>
                    <a:pt x="623" y="112"/>
                    <a:pt x="623" y="111"/>
                  </a:cubicBezTo>
                  <a:cubicBezTo>
                    <a:pt x="621" y="105"/>
                    <a:pt x="620" y="101"/>
                    <a:pt x="618" y="97"/>
                  </a:cubicBezTo>
                  <a:cubicBezTo>
                    <a:pt x="619" y="100"/>
                    <a:pt x="617" y="98"/>
                    <a:pt x="616" y="96"/>
                  </a:cubicBezTo>
                  <a:cubicBezTo>
                    <a:pt x="617" y="95"/>
                    <a:pt x="615" y="93"/>
                    <a:pt x="615" y="92"/>
                  </a:cubicBezTo>
                  <a:cubicBezTo>
                    <a:pt x="617" y="93"/>
                    <a:pt x="617" y="93"/>
                    <a:pt x="617" y="96"/>
                  </a:cubicBezTo>
                  <a:cubicBezTo>
                    <a:pt x="618" y="96"/>
                    <a:pt x="618" y="95"/>
                    <a:pt x="619" y="96"/>
                  </a:cubicBezTo>
                  <a:cubicBezTo>
                    <a:pt x="619" y="93"/>
                    <a:pt x="618" y="96"/>
                    <a:pt x="617" y="94"/>
                  </a:cubicBezTo>
                  <a:cubicBezTo>
                    <a:pt x="617" y="93"/>
                    <a:pt x="616" y="92"/>
                    <a:pt x="617" y="92"/>
                  </a:cubicBezTo>
                  <a:cubicBezTo>
                    <a:pt x="617" y="92"/>
                    <a:pt x="618" y="93"/>
                    <a:pt x="618" y="93"/>
                  </a:cubicBezTo>
                  <a:cubicBezTo>
                    <a:pt x="617" y="90"/>
                    <a:pt x="618" y="89"/>
                    <a:pt x="619" y="89"/>
                  </a:cubicBezTo>
                  <a:cubicBezTo>
                    <a:pt x="618" y="88"/>
                    <a:pt x="619" y="88"/>
                    <a:pt x="618" y="86"/>
                  </a:cubicBezTo>
                  <a:cubicBezTo>
                    <a:pt x="618" y="86"/>
                    <a:pt x="618" y="87"/>
                    <a:pt x="618" y="87"/>
                  </a:cubicBezTo>
                  <a:cubicBezTo>
                    <a:pt x="617" y="87"/>
                    <a:pt x="616" y="85"/>
                    <a:pt x="616" y="85"/>
                  </a:cubicBezTo>
                  <a:cubicBezTo>
                    <a:pt x="617" y="86"/>
                    <a:pt x="617" y="82"/>
                    <a:pt x="615" y="81"/>
                  </a:cubicBezTo>
                  <a:cubicBezTo>
                    <a:pt x="615" y="82"/>
                    <a:pt x="615" y="83"/>
                    <a:pt x="615" y="83"/>
                  </a:cubicBezTo>
                  <a:cubicBezTo>
                    <a:pt x="614" y="80"/>
                    <a:pt x="615" y="79"/>
                    <a:pt x="614" y="77"/>
                  </a:cubicBezTo>
                  <a:cubicBezTo>
                    <a:pt x="614" y="78"/>
                    <a:pt x="613" y="78"/>
                    <a:pt x="613" y="79"/>
                  </a:cubicBezTo>
                  <a:cubicBezTo>
                    <a:pt x="613" y="77"/>
                    <a:pt x="612" y="75"/>
                    <a:pt x="611" y="75"/>
                  </a:cubicBezTo>
                  <a:cubicBezTo>
                    <a:pt x="612" y="77"/>
                    <a:pt x="613" y="77"/>
                    <a:pt x="612" y="78"/>
                  </a:cubicBezTo>
                  <a:cubicBezTo>
                    <a:pt x="610" y="76"/>
                    <a:pt x="609" y="81"/>
                    <a:pt x="611" y="82"/>
                  </a:cubicBezTo>
                  <a:cubicBezTo>
                    <a:pt x="609" y="77"/>
                    <a:pt x="613" y="80"/>
                    <a:pt x="611" y="80"/>
                  </a:cubicBezTo>
                  <a:cubicBezTo>
                    <a:pt x="612" y="82"/>
                    <a:pt x="612" y="80"/>
                    <a:pt x="613" y="82"/>
                  </a:cubicBezTo>
                  <a:cubicBezTo>
                    <a:pt x="611" y="85"/>
                    <a:pt x="610" y="79"/>
                    <a:pt x="608" y="79"/>
                  </a:cubicBezTo>
                  <a:cubicBezTo>
                    <a:pt x="609" y="80"/>
                    <a:pt x="610" y="81"/>
                    <a:pt x="609" y="83"/>
                  </a:cubicBezTo>
                  <a:cubicBezTo>
                    <a:pt x="608" y="84"/>
                    <a:pt x="608" y="86"/>
                    <a:pt x="608" y="88"/>
                  </a:cubicBezTo>
                  <a:cubicBezTo>
                    <a:pt x="608" y="89"/>
                    <a:pt x="608" y="90"/>
                    <a:pt x="608" y="92"/>
                  </a:cubicBezTo>
                  <a:cubicBezTo>
                    <a:pt x="608" y="93"/>
                    <a:pt x="609" y="94"/>
                    <a:pt x="609" y="95"/>
                  </a:cubicBezTo>
                  <a:cubicBezTo>
                    <a:pt x="608" y="92"/>
                    <a:pt x="607" y="93"/>
                    <a:pt x="606" y="93"/>
                  </a:cubicBezTo>
                  <a:cubicBezTo>
                    <a:pt x="607" y="95"/>
                    <a:pt x="607" y="95"/>
                    <a:pt x="606" y="97"/>
                  </a:cubicBezTo>
                  <a:cubicBezTo>
                    <a:pt x="607" y="98"/>
                    <a:pt x="607" y="99"/>
                    <a:pt x="607" y="101"/>
                  </a:cubicBezTo>
                  <a:cubicBezTo>
                    <a:pt x="608" y="101"/>
                    <a:pt x="608" y="100"/>
                    <a:pt x="609" y="102"/>
                  </a:cubicBezTo>
                  <a:cubicBezTo>
                    <a:pt x="609" y="103"/>
                    <a:pt x="610" y="106"/>
                    <a:pt x="608" y="105"/>
                  </a:cubicBezTo>
                  <a:cubicBezTo>
                    <a:pt x="609" y="107"/>
                    <a:pt x="610" y="111"/>
                    <a:pt x="611" y="111"/>
                  </a:cubicBezTo>
                  <a:cubicBezTo>
                    <a:pt x="611" y="110"/>
                    <a:pt x="611" y="109"/>
                    <a:pt x="611" y="109"/>
                  </a:cubicBezTo>
                  <a:cubicBezTo>
                    <a:pt x="612" y="110"/>
                    <a:pt x="612" y="110"/>
                    <a:pt x="612" y="111"/>
                  </a:cubicBezTo>
                  <a:cubicBezTo>
                    <a:pt x="613" y="106"/>
                    <a:pt x="618" y="114"/>
                    <a:pt x="616" y="117"/>
                  </a:cubicBezTo>
                  <a:cubicBezTo>
                    <a:pt x="616" y="116"/>
                    <a:pt x="615" y="113"/>
                    <a:pt x="615" y="115"/>
                  </a:cubicBezTo>
                  <a:cubicBezTo>
                    <a:pt x="616" y="116"/>
                    <a:pt x="615" y="117"/>
                    <a:pt x="615" y="117"/>
                  </a:cubicBezTo>
                  <a:cubicBezTo>
                    <a:pt x="615" y="116"/>
                    <a:pt x="614" y="114"/>
                    <a:pt x="613" y="114"/>
                  </a:cubicBezTo>
                  <a:cubicBezTo>
                    <a:pt x="614" y="116"/>
                    <a:pt x="613" y="117"/>
                    <a:pt x="613" y="118"/>
                  </a:cubicBezTo>
                  <a:cubicBezTo>
                    <a:pt x="614" y="119"/>
                    <a:pt x="615" y="121"/>
                    <a:pt x="615" y="123"/>
                  </a:cubicBezTo>
                  <a:cubicBezTo>
                    <a:pt x="616" y="125"/>
                    <a:pt x="617" y="128"/>
                    <a:pt x="618" y="130"/>
                  </a:cubicBezTo>
                  <a:cubicBezTo>
                    <a:pt x="617" y="130"/>
                    <a:pt x="617" y="131"/>
                    <a:pt x="617" y="131"/>
                  </a:cubicBezTo>
                  <a:cubicBezTo>
                    <a:pt x="617" y="130"/>
                    <a:pt x="617" y="129"/>
                    <a:pt x="616" y="129"/>
                  </a:cubicBezTo>
                  <a:cubicBezTo>
                    <a:pt x="616" y="133"/>
                    <a:pt x="618" y="133"/>
                    <a:pt x="618" y="136"/>
                  </a:cubicBezTo>
                  <a:cubicBezTo>
                    <a:pt x="617" y="136"/>
                    <a:pt x="617" y="138"/>
                    <a:pt x="618" y="137"/>
                  </a:cubicBezTo>
                  <a:cubicBezTo>
                    <a:pt x="619" y="139"/>
                    <a:pt x="619" y="141"/>
                    <a:pt x="618" y="141"/>
                  </a:cubicBezTo>
                  <a:cubicBezTo>
                    <a:pt x="617" y="138"/>
                    <a:pt x="617" y="139"/>
                    <a:pt x="616" y="137"/>
                  </a:cubicBezTo>
                  <a:cubicBezTo>
                    <a:pt x="616" y="139"/>
                    <a:pt x="616" y="139"/>
                    <a:pt x="616" y="141"/>
                  </a:cubicBezTo>
                  <a:cubicBezTo>
                    <a:pt x="615" y="141"/>
                    <a:pt x="615" y="139"/>
                    <a:pt x="615" y="139"/>
                  </a:cubicBezTo>
                  <a:cubicBezTo>
                    <a:pt x="614" y="142"/>
                    <a:pt x="616" y="141"/>
                    <a:pt x="616" y="143"/>
                  </a:cubicBezTo>
                  <a:cubicBezTo>
                    <a:pt x="617" y="146"/>
                    <a:pt x="617" y="146"/>
                    <a:pt x="617" y="146"/>
                  </a:cubicBezTo>
                  <a:cubicBezTo>
                    <a:pt x="616" y="146"/>
                    <a:pt x="616" y="146"/>
                    <a:pt x="616" y="147"/>
                  </a:cubicBezTo>
                  <a:cubicBezTo>
                    <a:pt x="617" y="147"/>
                    <a:pt x="617" y="147"/>
                    <a:pt x="618" y="147"/>
                  </a:cubicBezTo>
                  <a:cubicBezTo>
                    <a:pt x="618" y="149"/>
                    <a:pt x="617" y="148"/>
                    <a:pt x="617" y="149"/>
                  </a:cubicBezTo>
                  <a:cubicBezTo>
                    <a:pt x="618" y="149"/>
                    <a:pt x="618" y="150"/>
                    <a:pt x="618" y="151"/>
                  </a:cubicBezTo>
                  <a:cubicBezTo>
                    <a:pt x="619" y="151"/>
                    <a:pt x="620" y="153"/>
                    <a:pt x="620" y="150"/>
                  </a:cubicBezTo>
                  <a:cubicBezTo>
                    <a:pt x="619" y="150"/>
                    <a:pt x="619" y="152"/>
                    <a:pt x="618" y="150"/>
                  </a:cubicBezTo>
                  <a:cubicBezTo>
                    <a:pt x="618" y="149"/>
                    <a:pt x="619" y="149"/>
                    <a:pt x="619" y="148"/>
                  </a:cubicBezTo>
                  <a:cubicBezTo>
                    <a:pt x="620" y="148"/>
                    <a:pt x="620" y="150"/>
                    <a:pt x="620" y="151"/>
                  </a:cubicBezTo>
                  <a:cubicBezTo>
                    <a:pt x="620" y="153"/>
                    <a:pt x="620" y="154"/>
                    <a:pt x="620" y="155"/>
                  </a:cubicBezTo>
                  <a:cubicBezTo>
                    <a:pt x="620" y="154"/>
                    <a:pt x="621" y="154"/>
                    <a:pt x="621" y="155"/>
                  </a:cubicBezTo>
                  <a:cubicBezTo>
                    <a:pt x="620" y="156"/>
                    <a:pt x="620" y="155"/>
                    <a:pt x="619" y="155"/>
                  </a:cubicBezTo>
                  <a:cubicBezTo>
                    <a:pt x="619" y="158"/>
                    <a:pt x="620" y="159"/>
                    <a:pt x="620" y="160"/>
                  </a:cubicBezTo>
                  <a:cubicBezTo>
                    <a:pt x="620" y="161"/>
                    <a:pt x="620" y="161"/>
                    <a:pt x="619" y="161"/>
                  </a:cubicBezTo>
                  <a:cubicBezTo>
                    <a:pt x="619" y="160"/>
                    <a:pt x="619" y="162"/>
                    <a:pt x="620" y="164"/>
                  </a:cubicBezTo>
                  <a:cubicBezTo>
                    <a:pt x="620" y="166"/>
                    <a:pt x="621" y="168"/>
                    <a:pt x="621" y="169"/>
                  </a:cubicBezTo>
                  <a:cubicBezTo>
                    <a:pt x="621" y="169"/>
                    <a:pt x="621" y="170"/>
                    <a:pt x="621" y="170"/>
                  </a:cubicBezTo>
                  <a:cubicBezTo>
                    <a:pt x="620" y="169"/>
                    <a:pt x="619" y="169"/>
                    <a:pt x="619" y="168"/>
                  </a:cubicBezTo>
                  <a:cubicBezTo>
                    <a:pt x="618" y="166"/>
                    <a:pt x="619" y="165"/>
                    <a:pt x="618" y="164"/>
                  </a:cubicBezTo>
                  <a:cubicBezTo>
                    <a:pt x="619" y="166"/>
                    <a:pt x="618" y="168"/>
                    <a:pt x="617" y="169"/>
                  </a:cubicBezTo>
                  <a:cubicBezTo>
                    <a:pt x="617" y="166"/>
                    <a:pt x="616" y="168"/>
                    <a:pt x="615" y="166"/>
                  </a:cubicBezTo>
                  <a:cubicBezTo>
                    <a:pt x="616" y="164"/>
                    <a:pt x="617" y="161"/>
                    <a:pt x="616" y="161"/>
                  </a:cubicBezTo>
                  <a:cubicBezTo>
                    <a:pt x="616" y="162"/>
                    <a:pt x="616" y="162"/>
                    <a:pt x="616" y="162"/>
                  </a:cubicBezTo>
                  <a:cubicBezTo>
                    <a:pt x="615" y="159"/>
                    <a:pt x="617" y="156"/>
                    <a:pt x="615" y="154"/>
                  </a:cubicBezTo>
                  <a:cubicBezTo>
                    <a:pt x="615" y="156"/>
                    <a:pt x="616" y="159"/>
                    <a:pt x="615" y="161"/>
                  </a:cubicBezTo>
                  <a:cubicBezTo>
                    <a:pt x="615" y="160"/>
                    <a:pt x="614" y="159"/>
                    <a:pt x="614" y="157"/>
                  </a:cubicBezTo>
                  <a:cubicBezTo>
                    <a:pt x="614" y="156"/>
                    <a:pt x="614" y="155"/>
                    <a:pt x="615" y="154"/>
                  </a:cubicBezTo>
                  <a:cubicBezTo>
                    <a:pt x="614" y="152"/>
                    <a:pt x="612" y="155"/>
                    <a:pt x="611" y="153"/>
                  </a:cubicBezTo>
                  <a:cubicBezTo>
                    <a:pt x="611" y="155"/>
                    <a:pt x="611" y="158"/>
                    <a:pt x="611" y="159"/>
                  </a:cubicBezTo>
                  <a:cubicBezTo>
                    <a:pt x="611" y="158"/>
                    <a:pt x="612" y="157"/>
                    <a:pt x="612" y="156"/>
                  </a:cubicBezTo>
                  <a:cubicBezTo>
                    <a:pt x="614" y="161"/>
                    <a:pt x="610" y="163"/>
                    <a:pt x="609" y="163"/>
                  </a:cubicBezTo>
                  <a:cubicBezTo>
                    <a:pt x="609" y="165"/>
                    <a:pt x="609" y="166"/>
                    <a:pt x="608" y="167"/>
                  </a:cubicBezTo>
                  <a:cubicBezTo>
                    <a:pt x="607" y="167"/>
                    <a:pt x="608" y="162"/>
                    <a:pt x="606" y="163"/>
                  </a:cubicBezTo>
                  <a:cubicBezTo>
                    <a:pt x="606" y="164"/>
                    <a:pt x="607" y="165"/>
                    <a:pt x="607" y="165"/>
                  </a:cubicBezTo>
                  <a:cubicBezTo>
                    <a:pt x="606" y="163"/>
                    <a:pt x="605" y="166"/>
                    <a:pt x="604" y="163"/>
                  </a:cubicBezTo>
                  <a:cubicBezTo>
                    <a:pt x="606" y="163"/>
                    <a:pt x="606" y="163"/>
                    <a:pt x="606" y="163"/>
                  </a:cubicBezTo>
                  <a:cubicBezTo>
                    <a:pt x="605" y="160"/>
                    <a:pt x="603" y="163"/>
                    <a:pt x="603" y="161"/>
                  </a:cubicBezTo>
                  <a:cubicBezTo>
                    <a:pt x="603" y="160"/>
                    <a:pt x="603" y="158"/>
                    <a:pt x="602" y="158"/>
                  </a:cubicBezTo>
                  <a:cubicBezTo>
                    <a:pt x="601" y="158"/>
                    <a:pt x="603" y="161"/>
                    <a:pt x="601" y="160"/>
                  </a:cubicBezTo>
                  <a:cubicBezTo>
                    <a:pt x="601" y="160"/>
                    <a:pt x="601" y="159"/>
                    <a:pt x="601" y="159"/>
                  </a:cubicBezTo>
                  <a:cubicBezTo>
                    <a:pt x="601" y="161"/>
                    <a:pt x="600" y="158"/>
                    <a:pt x="599" y="159"/>
                  </a:cubicBezTo>
                  <a:cubicBezTo>
                    <a:pt x="599" y="161"/>
                    <a:pt x="600" y="163"/>
                    <a:pt x="598" y="163"/>
                  </a:cubicBezTo>
                  <a:cubicBezTo>
                    <a:pt x="600" y="163"/>
                    <a:pt x="599" y="165"/>
                    <a:pt x="600" y="163"/>
                  </a:cubicBezTo>
                  <a:cubicBezTo>
                    <a:pt x="600" y="164"/>
                    <a:pt x="600" y="166"/>
                    <a:pt x="599" y="165"/>
                  </a:cubicBezTo>
                  <a:cubicBezTo>
                    <a:pt x="599" y="170"/>
                    <a:pt x="599" y="174"/>
                    <a:pt x="599" y="179"/>
                  </a:cubicBezTo>
                  <a:cubicBezTo>
                    <a:pt x="598" y="179"/>
                    <a:pt x="598" y="181"/>
                    <a:pt x="597" y="182"/>
                  </a:cubicBezTo>
                  <a:cubicBezTo>
                    <a:pt x="596" y="182"/>
                    <a:pt x="596" y="179"/>
                    <a:pt x="596" y="179"/>
                  </a:cubicBezTo>
                  <a:cubicBezTo>
                    <a:pt x="596" y="180"/>
                    <a:pt x="596" y="180"/>
                    <a:pt x="595" y="179"/>
                  </a:cubicBezTo>
                  <a:cubicBezTo>
                    <a:pt x="595" y="181"/>
                    <a:pt x="594" y="183"/>
                    <a:pt x="593" y="184"/>
                  </a:cubicBezTo>
                  <a:cubicBezTo>
                    <a:pt x="594" y="181"/>
                    <a:pt x="592" y="182"/>
                    <a:pt x="592" y="179"/>
                  </a:cubicBezTo>
                  <a:cubicBezTo>
                    <a:pt x="593" y="179"/>
                    <a:pt x="594" y="175"/>
                    <a:pt x="593" y="174"/>
                  </a:cubicBezTo>
                  <a:cubicBezTo>
                    <a:pt x="592" y="176"/>
                    <a:pt x="593" y="179"/>
                    <a:pt x="591" y="179"/>
                  </a:cubicBezTo>
                  <a:cubicBezTo>
                    <a:pt x="592" y="178"/>
                    <a:pt x="592" y="175"/>
                    <a:pt x="591" y="175"/>
                  </a:cubicBezTo>
                  <a:cubicBezTo>
                    <a:pt x="590" y="178"/>
                    <a:pt x="589" y="179"/>
                    <a:pt x="589" y="181"/>
                  </a:cubicBezTo>
                  <a:cubicBezTo>
                    <a:pt x="589" y="180"/>
                    <a:pt x="589" y="178"/>
                    <a:pt x="589" y="176"/>
                  </a:cubicBezTo>
                  <a:cubicBezTo>
                    <a:pt x="590" y="174"/>
                    <a:pt x="590" y="172"/>
                    <a:pt x="589" y="172"/>
                  </a:cubicBezTo>
                  <a:cubicBezTo>
                    <a:pt x="589" y="175"/>
                    <a:pt x="587" y="177"/>
                    <a:pt x="586" y="178"/>
                  </a:cubicBezTo>
                  <a:cubicBezTo>
                    <a:pt x="585" y="179"/>
                    <a:pt x="587" y="180"/>
                    <a:pt x="586" y="181"/>
                  </a:cubicBezTo>
                  <a:cubicBezTo>
                    <a:pt x="586" y="178"/>
                    <a:pt x="584" y="183"/>
                    <a:pt x="585" y="183"/>
                  </a:cubicBezTo>
                  <a:cubicBezTo>
                    <a:pt x="585" y="181"/>
                    <a:pt x="587" y="182"/>
                    <a:pt x="587" y="183"/>
                  </a:cubicBezTo>
                  <a:cubicBezTo>
                    <a:pt x="586" y="182"/>
                    <a:pt x="585" y="184"/>
                    <a:pt x="585" y="184"/>
                  </a:cubicBezTo>
                  <a:cubicBezTo>
                    <a:pt x="584" y="188"/>
                    <a:pt x="584" y="191"/>
                    <a:pt x="585" y="193"/>
                  </a:cubicBezTo>
                  <a:cubicBezTo>
                    <a:pt x="585" y="191"/>
                    <a:pt x="586" y="191"/>
                    <a:pt x="585" y="190"/>
                  </a:cubicBezTo>
                  <a:cubicBezTo>
                    <a:pt x="587" y="188"/>
                    <a:pt x="587" y="189"/>
                    <a:pt x="588" y="186"/>
                  </a:cubicBezTo>
                  <a:cubicBezTo>
                    <a:pt x="588" y="189"/>
                    <a:pt x="588" y="189"/>
                    <a:pt x="589" y="190"/>
                  </a:cubicBezTo>
                  <a:cubicBezTo>
                    <a:pt x="588" y="190"/>
                    <a:pt x="588" y="189"/>
                    <a:pt x="588" y="191"/>
                  </a:cubicBezTo>
                  <a:cubicBezTo>
                    <a:pt x="589" y="192"/>
                    <a:pt x="588" y="195"/>
                    <a:pt x="587" y="197"/>
                  </a:cubicBezTo>
                  <a:cubicBezTo>
                    <a:pt x="587" y="200"/>
                    <a:pt x="589" y="209"/>
                    <a:pt x="586" y="209"/>
                  </a:cubicBezTo>
                  <a:cubicBezTo>
                    <a:pt x="586" y="210"/>
                    <a:pt x="586" y="210"/>
                    <a:pt x="586" y="211"/>
                  </a:cubicBezTo>
                  <a:cubicBezTo>
                    <a:pt x="586" y="212"/>
                    <a:pt x="586" y="209"/>
                    <a:pt x="587" y="210"/>
                  </a:cubicBezTo>
                  <a:cubicBezTo>
                    <a:pt x="587" y="211"/>
                    <a:pt x="587" y="211"/>
                    <a:pt x="587" y="211"/>
                  </a:cubicBezTo>
                  <a:cubicBezTo>
                    <a:pt x="587" y="212"/>
                    <a:pt x="585" y="213"/>
                    <a:pt x="585" y="214"/>
                  </a:cubicBezTo>
                  <a:cubicBezTo>
                    <a:pt x="586" y="214"/>
                    <a:pt x="586" y="217"/>
                    <a:pt x="586" y="220"/>
                  </a:cubicBezTo>
                  <a:cubicBezTo>
                    <a:pt x="586" y="222"/>
                    <a:pt x="585" y="225"/>
                    <a:pt x="585" y="227"/>
                  </a:cubicBezTo>
                  <a:cubicBezTo>
                    <a:pt x="585" y="227"/>
                    <a:pt x="583" y="230"/>
                    <a:pt x="584" y="231"/>
                  </a:cubicBezTo>
                  <a:cubicBezTo>
                    <a:pt x="584" y="230"/>
                    <a:pt x="585" y="229"/>
                    <a:pt x="585" y="230"/>
                  </a:cubicBezTo>
                  <a:cubicBezTo>
                    <a:pt x="585" y="232"/>
                    <a:pt x="583" y="232"/>
                    <a:pt x="584" y="233"/>
                  </a:cubicBezTo>
                  <a:cubicBezTo>
                    <a:pt x="584" y="233"/>
                    <a:pt x="584" y="232"/>
                    <a:pt x="584" y="233"/>
                  </a:cubicBezTo>
                  <a:cubicBezTo>
                    <a:pt x="584" y="235"/>
                    <a:pt x="582" y="235"/>
                    <a:pt x="581" y="236"/>
                  </a:cubicBezTo>
                  <a:cubicBezTo>
                    <a:pt x="580" y="236"/>
                    <a:pt x="580" y="233"/>
                    <a:pt x="579" y="234"/>
                  </a:cubicBezTo>
                  <a:cubicBezTo>
                    <a:pt x="580" y="236"/>
                    <a:pt x="577" y="240"/>
                    <a:pt x="575" y="241"/>
                  </a:cubicBezTo>
                  <a:cubicBezTo>
                    <a:pt x="576" y="240"/>
                    <a:pt x="575" y="239"/>
                    <a:pt x="575" y="238"/>
                  </a:cubicBezTo>
                  <a:cubicBezTo>
                    <a:pt x="575" y="237"/>
                    <a:pt x="575" y="236"/>
                    <a:pt x="576" y="235"/>
                  </a:cubicBezTo>
                  <a:cubicBezTo>
                    <a:pt x="575" y="234"/>
                    <a:pt x="575" y="233"/>
                    <a:pt x="576" y="231"/>
                  </a:cubicBezTo>
                  <a:cubicBezTo>
                    <a:pt x="576" y="232"/>
                    <a:pt x="576" y="231"/>
                    <a:pt x="577" y="230"/>
                  </a:cubicBezTo>
                  <a:cubicBezTo>
                    <a:pt x="575" y="231"/>
                    <a:pt x="575" y="230"/>
                    <a:pt x="576" y="230"/>
                  </a:cubicBezTo>
                  <a:cubicBezTo>
                    <a:pt x="575" y="229"/>
                    <a:pt x="577" y="228"/>
                    <a:pt x="576" y="228"/>
                  </a:cubicBezTo>
                  <a:cubicBezTo>
                    <a:pt x="574" y="230"/>
                    <a:pt x="576" y="231"/>
                    <a:pt x="574" y="233"/>
                  </a:cubicBezTo>
                  <a:cubicBezTo>
                    <a:pt x="574" y="230"/>
                    <a:pt x="576" y="226"/>
                    <a:pt x="573" y="225"/>
                  </a:cubicBezTo>
                  <a:cubicBezTo>
                    <a:pt x="574" y="222"/>
                    <a:pt x="574" y="221"/>
                    <a:pt x="575" y="219"/>
                  </a:cubicBezTo>
                  <a:cubicBezTo>
                    <a:pt x="574" y="220"/>
                    <a:pt x="575" y="217"/>
                    <a:pt x="575" y="216"/>
                  </a:cubicBezTo>
                  <a:cubicBezTo>
                    <a:pt x="574" y="215"/>
                    <a:pt x="574" y="217"/>
                    <a:pt x="573" y="217"/>
                  </a:cubicBezTo>
                  <a:cubicBezTo>
                    <a:pt x="572" y="218"/>
                    <a:pt x="573" y="220"/>
                    <a:pt x="572" y="220"/>
                  </a:cubicBezTo>
                  <a:cubicBezTo>
                    <a:pt x="572" y="217"/>
                    <a:pt x="573" y="215"/>
                    <a:pt x="573" y="213"/>
                  </a:cubicBezTo>
                  <a:cubicBezTo>
                    <a:pt x="572" y="214"/>
                    <a:pt x="572" y="211"/>
                    <a:pt x="571" y="210"/>
                  </a:cubicBezTo>
                  <a:cubicBezTo>
                    <a:pt x="571" y="211"/>
                    <a:pt x="571" y="211"/>
                    <a:pt x="571" y="210"/>
                  </a:cubicBezTo>
                  <a:cubicBezTo>
                    <a:pt x="571" y="211"/>
                    <a:pt x="570" y="212"/>
                    <a:pt x="570" y="213"/>
                  </a:cubicBezTo>
                  <a:cubicBezTo>
                    <a:pt x="570" y="210"/>
                    <a:pt x="569" y="213"/>
                    <a:pt x="568" y="213"/>
                  </a:cubicBezTo>
                  <a:cubicBezTo>
                    <a:pt x="568" y="213"/>
                    <a:pt x="568" y="211"/>
                    <a:pt x="567" y="211"/>
                  </a:cubicBezTo>
                  <a:cubicBezTo>
                    <a:pt x="567" y="212"/>
                    <a:pt x="566" y="214"/>
                    <a:pt x="567" y="215"/>
                  </a:cubicBezTo>
                  <a:cubicBezTo>
                    <a:pt x="567" y="212"/>
                    <a:pt x="569" y="215"/>
                    <a:pt x="569" y="216"/>
                  </a:cubicBezTo>
                  <a:cubicBezTo>
                    <a:pt x="568" y="217"/>
                    <a:pt x="568" y="222"/>
                    <a:pt x="566" y="222"/>
                  </a:cubicBezTo>
                  <a:cubicBezTo>
                    <a:pt x="566" y="223"/>
                    <a:pt x="566" y="223"/>
                    <a:pt x="567" y="224"/>
                  </a:cubicBezTo>
                  <a:cubicBezTo>
                    <a:pt x="566" y="226"/>
                    <a:pt x="565" y="227"/>
                    <a:pt x="564" y="226"/>
                  </a:cubicBezTo>
                  <a:cubicBezTo>
                    <a:pt x="563" y="227"/>
                    <a:pt x="563" y="227"/>
                    <a:pt x="562" y="227"/>
                  </a:cubicBezTo>
                  <a:cubicBezTo>
                    <a:pt x="562" y="227"/>
                    <a:pt x="563" y="224"/>
                    <a:pt x="564" y="224"/>
                  </a:cubicBezTo>
                  <a:cubicBezTo>
                    <a:pt x="564" y="223"/>
                    <a:pt x="564" y="222"/>
                    <a:pt x="564" y="221"/>
                  </a:cubicBezTo>
                  <a:cubicBezTo>
                    <a:pt x="564" y="221"/>
                    <a:pt x="563" y="220"/>
                    <a:pt x="563" y="219"/>
                  </a:cubicBezTo>
                  <a:cubicBezTo>
                    <a:pt x="564" y="217"/>
                    <a:pt x="563" y="217"/>
                    <a:pt x="564" y="215"/>
                  </a:cubicBezTo>
                  <a:cubicBezTo>
                    <a:pt x="562" y="215"/>
                    <a:pt x="562" y="215"/>
                    <a:pt x="562" y="215"/>
                  </a:cubicBezTo>
                  <a:cubicBezTo>
                    <a:pt x="561" y="216"/>
                    <a:pt x="562" y="217"/>
                    <a:pt x="561" y="217"/>
                  </a:cubicBezTo>
                  <a:cubicBezTo>
                    <a:pt x="561" y="216"/>
                    <a:pt x="560" y="214"/>
                    <a:pt x="559" y="215"/>
                  </a:cubicBezTo>
                  <a:cubicBezTo>
                    <a:pt x="559" y="215"/>
                    <a:pt x="559" y="214"/>
                    <a:pt x="559" y="214"/>
                  </a:cubicBezTo>
                  <a:cubicBezTo>
                    <a:pt x="559" y="214"/>
                    <a:pt x="557" y="215"/>
                    <a:pt x="557" y="213"/>
                  </a:cubicBezTo>
                  <a:cubicBezTo>
                    <a:pt x="557" y="215"/>
                    <a:pt x="557" y="215"/>
                    <a:pt x="556" y="215"/>
                  </a:cubicBezTo>
                  <a:cubicBezTo>
                    <a:pt x="556" y="216"/>
                    <a:pt x="556" y="216"/>
                    <a:pt x="556" y="217"/>
                  </a:cubicBezTo>
                  <a:cubicBezTo>
                    <a:pt x="555" y="217"/>
                    <a:pt x="555" y="217"/>
                    <a:pt x="554" y="217"/>
                  </a:cubicBezTo>
                  <a:cubicBezTo>
                    <a:pt x="555" y="216"/>
                    <a:pt x="553" y="215"/>
                    <a:pt x="552" y="214"/>
                  </a:cubicBezTo>
                  <a:cubicBezTo>
                    <a:pt x="552" y="214"/>
                    <a:pt x="552" y="215"/>
                    <a:pt x="552" y="215"/>
                  </a:cubicBezTo>
                  <a:cubicBezTo>
                    <a:pt x="552" y="216"/>
                    <a:pt x="550" y="216"/>
                    <a:pt x="551" y="218"/>
                  </a:cubicBezTo>
                  <a:cubicBezTo>
                    <a:pt x="550" y="218"/>
                    <a:pt x="550" y="218"/>
                    <a:pt x="549" y="217"/>
                  </a:cubicBezTo>
                  <a:cubicBezTo>
                    <a:pt x="549" y="217"/>
                    <a:pt x="550" y="216"/>
                    <a:pt x="549" y="216"/>
                  </a:cubicBezTo>
                  <a:cubicBezTo>
                    <a:pt x="549" y="217"/>
                    <a:pt x="549" y="219"/>
                    <a:pt x="549" y="220"/>
                  </a:cubicBezTo>
                  <a:cubicBezTo>
                    <a:pt x="549" y="221"/>
                    <a:pt x="548" y="223"/>
                    <a:pt x="548" y="221"/>
                  </a:cubicBezTo>
                  <a:cubicBezTo>
                    <a:pt x="548" y="221"/>
                    <a:pt x="548" y="221"/>
                    <a:pt x="548" y="221"/>
                  </a:cubicBezTo>
                  <a:cubicBezTo>
                    <a:pt x="547" y="221"/>
                    <a:pt x="546" y="223"/>
                    <a:pt x="546" y="224"/>
                  </a:cubicBezTo>
                  <a:cubicBezTo>
                    <a:pt x="545" y="224"/>
                    <a:pt x="545" y="227"/>
                    <a:pt x="544" y="225"/>
                  </a:cubicBezTo>
                  <a:cubicBezTo>
                    <a:pt x="544" y="227"/>
                    <a:pt x="546" y="226"/>
                    <a:pt x="545" y="227"/>
                  </a:cubicBezTo>
                  <a:cubicBezTo>
                    <a:pt x="544" y="228"/>
                    <a:pt x="543" y="230"/>
                    <a:pt x="543" y="233"/>
                  </a:cubicBezTo>
                  <a:cubicBezTo>
                    <a:pt x="542" y="235"/>
                    <a:pt x="542" y="238"/>
                    <a:pt x="541" y="240"/>
                  </a:cubicBezTo>
                  <a:cubicBezTo>
                    <a:pt x="541" y="240"/>
                    <a:pt x="542" y="239"/>
                    <a:pt x="542" y="240"/>
                  </a:cubicBezTo>
                  <a:cubicBezTo>
                    <a:pt x="541" y="241"/>
                    <a:pt x="540" y="243"/>
                    <a:pt x="539" y="245"/>
                  </a:cubicBezTo>
                  <a:cubicBezTo>
                    <a:pt x="538" y="247"/>
                    <a:pt x="537" y="249"/>
                    <a:pt x="538" y="251"/>
                  </a:cubicBezTo>
                  <a:cubicBezTo>
                    <a:pt x="537" y="252"/>
                    <a:pt x="537" y="250"/>
                    <a:pt x="537" y="251"/>
                  </a:cubicBezTo>
                  <a:cubicBezTo>
                    <a:pt x="537" y="251"/>
                    <a:pt x="537" y="252"/>
                    <a:pt x="536" y="252"/>
                  </a:cubicBezTo>
                  <a:cubicBezTo>
                    <a:pt x="536" y="251"/>
                    <a:pt x="536" y="251"/>
                    <a:pt x="536" y="251"/>
                  </a:cubicBezTo>
                  <a:cubicBezTo>
                    <a:pt x="536" y="250"/>
                    <a:pt x="537" y="249"/>
                    <a:pt x="536" y="249"/>
                  </a:cubicBezTo>
                  <a:cubicBezTo>
                    <a:pt x="535" y="252"/>
                    <a:pt x="533" y="255"/>
                    <a:pt x="532" y="258"/>
                  </a:cubicBezTo>
                  <a:cubicBezTo>
                    <a:pt x="530" y="261"/>
                    <a:pt x="529" y="264"/>
                    <a:pt x="527" y="266"/>
                  </a:cubicBezTo>
                  <a:cubicBezTo>
                    <a:pt x="526" y="267"/>
                    <a:pt x="527" y="269"/>
                    <a:pt x="525" y="269"/>
                  </a:cubicBezTo>
                  <a:cubicBezTo>
                    <a:pt x="526" y="269"/>
                    <a:pt x="526" y="269"/>
                    <a:pt x="527" y="269"/>
                  </a:cubicBezTo>
                  <a:cubicBezTo>
                    <a:pt x="526" y="269"/>
                    <a:pt x="527" y="270"/>
                    <a:pt x="526" y="271"/>
                  </a:cubicBezTo>
                  <a:cubicBezTo>
                    <a:pt x="526" y="271"/>
                    <a:pt x="525" y="272"/>
                    <a:pt x="524" y="273"/>
                  </a:cubicBezTo>
                  <a:cubicBezTo>
                    <a:pt x="524" y="274"/>
                    <a:pt x="523" y="276"/>
                    <a:pt x="523" y="277"/>
                  </a:cubicBezTo>
                  <a:cubicBezTo>
                    <a:pt x="521" y="279"/>
                    <a:pt x="520" y="281"/>
                    <a:pt x="519" y="283"/>
                  </a:cubicBezTo>
                  <a:cubicBezTo>
                    <a:pt x="518" y="285"/>
                    <a:pt x="517" y="287"/>
                    <a:pt x="515" y="288"/>
                  </a:cubicBezTo>
                  <a:cubicBezTo>
                    <a:pt x="515" y="289"/>
                    <a:pt x="514" y="290"/>
                    <a:pt x="514" y="291"/>
                  </a:cubicBezTo>
                  <a:cubicBezTo>
                    <a:pt x="513" y="292"/>
                    <a:pt x="512" y="293"/>
                    <a:pt x="511" y="294"/>
                  </a:cubicBezTo>
                  <a:cubicBezTo>
                    <a:pt x="509" y="297"/>
                    <a:pt x="507" y="299"/>
                    <a:pt x="506" y="301"/>
                  </a:cubicBezTo>
                  <a:cubicBezTo>
                    <a:pt x="506" y="302"/>
                    <a:pt x="505" y="302"/>
                    <a:pt x="505" y="302"/>
                  </a:cubicBezTo>
                  <a:cubicBezTo>
                    <a:pt x="504" y="303"/>
                    <a:pt x="506" y="303"/>
                    <a:pt x="504" y="305"/>
                  </a:cubicBezTo>
                  <a:cubicBezTo>
                    <a:pt x="504" y="305"/>
                    <a:pt x="503" y="304"/>
                    <a:pt x="503" y="305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1" y="308"/>
                    <a:pt x="501" y="308"/>
                    <a:pt x="499" y="309"/>
                  </a:cubicBezTo>
                  <a:cubicBezTo>
                    <a:pt x="500" y="310"/>
                    <a:pt x="498" y="311"/>
                    <a:pt x="497" y="311"/>
                  </a:cubicBezTo>
                  <a:cubicBezTo>
                    <a:pt x="496" y="313"/>
                    <a:pt x="495" y="314"/>
                    <a:pt x="494" y="315"/>
                  </a:cubicBezTo>
                  <a:cubicBezTo>
                    <a:pt x="493" y="317"/>
                    <a:pt x="491" y="318"/>
                    <a:pt x="490" y="319"/>
                  </a:cubicBezTo>
                  <a:cubicBezTo>
                    <a:pt x="489" y="321"/>
                    <a:pt x="487" y="322"/>
                    <a:pt x="486" y="324"/>
                  </a:cubicBezTo>
                  <a:cubicBezTo>
                    <a:pt x="485" y="325"/>
                    <a:pt x="483" y="327"/>
                    <a:pt x="482" y="329"/>
                  </a:cubicBezTo>
                  <a:cubicBezTo>
                    <a:pt x="484" y="328"/>
                    <a:pt x="486" y="326"/>
                    <a:pt x="485" y="328"/>
                  </a:cubicBezTo>
                  <a:cubicBezTo>
                    <a:pt x="485" y="325"/>
                    <a:pt x="488" y="324"/>
                    <a:pt x="488" y="322"/>
                  </a:cubicBezTo>
                  <a:cubicBezTo>
                    <a:pt x="490" y="322"/>
                    <a:pt x="492" y="319"/>
                    <a:pt x="492" y="317"/>
                  </a:cubicBezTo>
                  <a:cubicBezTo>
                    <a:pt x="494" y="317"/>
                    <a:pt x="494" y="317"/>
                    <a:pt x="495" y="315"/>
                  </a:cubicBezTo>
                  <a:cubicBezTo>
                    <a:pt x="495" y="316"/>
                    <a:pt x="496" y="315"/>
                    <a:pt x="496" y="315"/>
                  </a:cubicBezTo>
                  <a:cubicBezTo>
                    <a:pt x="496" y="316"/>
                    <a:pt x="496" y="317"/>
                    <a:pt x="495" y="317"/>
                  </a:cubicBezTo>
                  <a:cubicBezTo>
                    <a:pt x="495" y="318"/>
                    <a:pt x="494" y="319"/>
                    <a:pt x="493" y="319"/>
                  </a:cubicBezTo>
                  <a:cubicBezTo>
                    <a:pt x="492" y="321"/>
                    <a:pt x="491" y="322"/>
                    <a:pt x="489" y="324"/>
                  </a:cubicBezTo>
                  <a:cubicBezTo>
                    <a:pt x="494" y="321"/>
                    <a:pt x="496" y="318"/>
                    <a:pt x="499" y="314"/>
                  </a:cubicBezTo>
                  <a:cubicBezTo>
                    <a:pt x="500" y="315"/>
                    <a:pt x="500" y="315"/>
                    <a:pt x="501" y="314"/>
                  </a:cubicBezTo>
                  <a:cubicBezTo>
                    <a:pt x="501" y="313"/>
                    <a:pt x="502" y="311"/>
                    <a:pt x="504" y="309"/>
                  </a:cubicBezTo>
                  <a:cubicBezTo>
                    <a:pt x="506" y="307"/>
                    <a:pt x="508" y="305"/>
                    <a:pt x="509" y="305"/>
                  </a:cubicBezTo>
                  <a:cubicBezTo>
                    <a:pt x="510" y="304"/>
                    <a:pt x="510" y="303"/>
                    <a:pt x="511" y="302"/>
                  </a:cubicBezTo>
                  <a:cubicBezTo>
                    <a:pt x="511" y="301"/>
                    <a:pt x="511" y="301"/>
                    <a:pt x="512" y="300"/>
                  </a:cubicBezTo>
                  <a:cubicBezTo>
                    <a:pt x="512" y="299"/>
                    <a:pt x="513" y="298"/>
                    <a:pt x="515" y="297"/>
                  </a:cubicBezTo>
                  <a:cubicBezTo>
                    <a:pt x="514" y="297"/>
                    <a:pt x="517" y="291"/>
                    <a:pt x="518" y="292"/>
                  </a:cubicBezTo>
                  <a:cubicBezTo>
                    <a:pt x="519" y="292"/>
                    <a:pt x="518" y="293"/>
                    <a:pt x="518" y="293"/>
                  </a:cubicBezTo>
                  <a:cubicBezTo>
                    <a:pt x="519" y="292"/>
                    <a:pt x="519" y="290"/>
                    <a:pt x="521" y="290"/>
                  </a:cubicBezTo>
                  <a:cubicBezTo>
                    <a:pt x="520" y="288"/>
                    <a:pt x="522" y="287"/>
                    <a:pt x="523" y="285"/>
                  </a:cubicBezTo>
                  <a:cubicBezTo>
                    <a:pt x="524" y="283"/>
                    <a:pt x="526" y="281"/>
                    <a:pt x="525" y="279"/>
                  </a:cubicBezTo>
                  <a:cubicBezTo>
                    <a:pt x="526" y="278"/>
                    <a:pt x="527" y="279"/>
                    <a:pt x="527" y="279"/>
                  </a:cubicBezTo>
                  <a:cubicBezTo>
                    <a:pt x="528" y="277"/>
                    <a:pt x="528" y="277"/>
                    <a:pt x="529" y="274"/>
                  </a:cubicBezTo>
                  <a:cubicBezTo>
                    <a:pt x="531" y="274"/>
                    <a:pt x="532" y="271"/>
                    <a:pt x="534" y="268"/>
                  </a:cubicBezTo>
                  <a:cubicBezTo>
                    <a:pt x="535" y="266"/>
                    <a:pt x="536" y="263"/>
                    <a:pt x="538" y="262"/>
                  </a:cubicBezTo>
                  <a:cubicBezTo>
                    <a:pt x="537" y="264"/>
                    <a:pt x="536" y="265"/>
                    <a:pt x="536" y="267"/>
                  </a:cubicBezTo>
                  <a:cubicBezTo>
                    <a:pt x="535" y="269"/>
                    <a:pt x="534" y="271"/>
                    <a:pt x="533" y="273"/>
                  </a:cubicBezTo>
                  <a:cubicBezTo>
                    <a:pt x="531" y="277"/>
                    <a:pt x="529" y="281"/>
                    <a:pt x="528" y="285"/>
                  </a:cubicBezTo>
                  <a:cubicBezTo>
                    <a:pt x="529" y="282"/>
                    <a:pt x="532" y="280"/>
                    <a:pt x="532" y="278"/>
                  </a:cubicBezTo>
                  <a:cubicBezTo>
                    <a:pt x="533" y="279"/>
                    <a:pt x="534" y="275"/>
                    <a:pt x="535" y="275"/>
                  </a:cubicBezTo>
                  <a:cubicBezTo>
                    <a:pt x="535" y="276"/>
                    <a:pt x="534" y="277"/>
                    <a:pt x="534" y="278"/>
                  </a:cubicBezTo>
                  <a:cubicBezTo>
                    <a:pt x="533" y="279"/>
                    <a:pt x="532" y="280"/>
                    <a:pt x="532" y="281"/>
                  </a:cubicBezTo>
                  <a:cubicBezTo>
                    <a:pt x="531" y="284"/>
                    <a:pt x="529" y="285"/>
                    <a:pt x="528" y="286"/>
                  </a:cubicBezTo>
                  <a:cubicBezTo>
                    <a:pt x="529" y="286"/>
                    <a:pt x="530" y="285"/>
                    <a:pt x="530" y="285"/>
                  </a:cubicBezTo>
                  <a:cubicBezTo>
                    <a:pt x="529" y="288"/>
                    <a:pt x="525" y="289"/>
                    <a:pt x="525" y="293"/>
                  </a:cubicBezTo>
                  <a:cubicBezTo>
                    <a:pt x="525" y="292"/>
                    <a:pt x="525" y="292"/>
                    <a:pt x="524" y="293"/>
                  </a:cubicBezTo>
                  <a:cubicBezTo>
                    <a:pt x="522" y="296"/>
                    <a:pt x="518" y="300"/>
                    <a:pt x="517" y="302"/>
                  </a:cubicBezTo>
                  <a:cubicBezTo>
                    <a:pt x="516" y="303"/>
                    <a:pt x="514" y="304"/>
                    <a:pt x="513" y="305"/>
                  </a:cubicBezTo>
                  <a:cubicBezTo>
                    <a:pt x="512" y="306"/>
                    <a:pt x="512" y="307"/>
                    <a:pt x="511" y="308"/>
                  </a:cubicBezTo>
                  <a:cubicBezTo>
                    <a:pt x="510" y="309"/>
                    <a:pt x="507" y="312"/>
                    <a:pt x="508" y="311"/>
                  </a:cubicBezTo>
                  <a:cubicBezTo>
                    <a:pt x="506" y="312"/>
                    <a:pt x="504" y="314"/>
                    <a:pt x="504" y="316"/>
                  </a:cubicBezTo>
                  <a:cubicBezTo>
                    <a:pt x="503" y="315"/>
                    <a:pt x="501" y="319"/>
                    <a:pt x="500" y="318"/>
                  </a:cubicBezTo>
                  <a:cubicBezTo>
                    <a:pt x="499" y="320"/>
                    <a:pt x="500" y="321"/>
                    <a:pt x="498" y="322"/>
                  </a:cubicBezTo>
                  <a:cubicBezTo>
                    <a:pt x="497" y="322"/>
                    <a:pt x="496" y="322"/>
                    <a:pt x="494" y="323"/>
                  </a:cubicBezTo>
                  <a:cubicBezTo>
                    <a:pt x="493" y="325"/>
                    <a:pt x="492" y="326"/>
                    <a:pt x="491" y="328"/>
                  </a:cubicBezTo>
                  <a:cubicBezTo>
                    <a:pt x="490" y="330"/>
                    <a:pt x="488" y="331"/>
                    <a:pt x="485" y="333"/>
                  </a:cubicBezTo>
                  <a:cubicBezTo>
                    <a:pt x="486" y="333"/>
                    <a:pt x="486" y="333"/>
                    <a:pt x="486" y="334"/>
                  </a:cubicBezTo>
                  <a:cubicBezTo>
                    <a:pt x="483" y="337"/>
                    <a:pt x="481" y="340"/>
                    <a:pt x="478" y="340"/>
                  </a:cubicBezTo>
                  <a:cubicBezTo>
                    <a:pt x="478" y="342"/>
                    <a:pt x="475" y="343"/>
                    <a:pt x="473" y="344"/>
                  </a:cubicBezTo>
                  <a:cubicBezTo>
                    <a:pt x="471" y="345"/>
                    <a:pt x="468" y="350"/>
                    <a:pt x="467" y="348"/>
                  </a:cubicBezTo>
                  <a:cubicBezTo>
                    <a:pt x="466" y="349"/>
                    <a:pt x="467" y="350"/>
                    <a:pt x="466" y="350"/>
                  </a:cubicBezTo>
                  <a:cubicBezTo>
                    <a:pt x="466" y="350"/>
                    <a:pt x="464" y="350"/>
                    <a:pt x="464" y="351"/>
                  </a:cubicBezTo>
                  <a:cubicBezTo>
                    <a:pt x="464" y="353"/>
                    <a:pt x="458" y="355"/>
                    <a:pt x="457" y="356"/>
                  </a:cubicBezTo>
                  <a:cubicBezTo>
                    <a:pt x="452" y="357"/>
                    <a:pt x="450" y="362"/>
                    <a:pt x="445" y="364"/>
                  </a:cubicBezTo>
                  <a:cubicBezTo>
                    <a:pt x="444" y="363"/>
                    <a:pt x="444" y="363"/>
                    <a:pt x="443" y="363"/>
                  </a:cubicBezTo>
                  <a:cubicBezTo>
                    <a:pt x="444" y="364"/>
                    <a:pt x="445" y="364"/>
                    <a:pt x="444" y="365"/>
                  </a:cubicBezTo>
                  <a:cubicBezTo>
                    <a:pt x="442" y="366"/>
                    <a:pt x="441" y="366"/>
                    <a:pt x="439" y="366"/>
                  </a:cubicBezTo>
                  <a:cubicBezTo>
                    <a:pt x="440" y="367"/>
                    <a:pt x="441" y="367"/>
                    <a:pt x="439" y="368"/>
                  </a:cubicBezTo>
                  <a:cubicBezTo>
                    <a:pt x="438" y="368"/>
                    <a:pt x="433" y="369"/>
                    <a:pt x="433" y="370"/>
                  </a:cubicBezTo>
                  <a:cubicBezTo>
                    <a:pt x="430" y="372"/>
                    <a:pt x="427" y="373"/>
                    <a:pt x="425" y="374"/>
                  </a:cubicBezTo>
                  <a:cubicBezTo>
                    <a:pt x="422" y="375"/>
                    <a:pt x="420" y="376"/>
                    <a:pt x="418" y="377"/>
                  </a:cubicBezTo>
                  <a:cubicBezTo>
                    <a:pt x="417" y="376"/>
                    <a:pt x="413" y="379"/>
                    <a:pt x="410" y="379"/>
                  </a:cubicBezTo>
                  <a:cubicBezTo>
                    <a:pt x="409" y="380"/>
                    <a:pt x="408" y="379"/>
                    <a:pt x="406" y="379"/>
                  </a:cubicBezTo>
                  <a:cubicBezTo>
                    <a:pt x="405" y="379"/>
                    <a:pt x="402" y="381"/>
                    <a:pt x="400" y="381"/>
                  </a:cubicBezTo>
                  <a:cubicBezTo>
                    <a:pt x="395" y="382"/>
                    <a:pt x="393" y="383"/>
                    <a:pt x="388" y="384"/>
                  </a:cubicBezTo>
                  <a:cubicBezTo>
                    <a:pt x="388" y="384"/>
                    <a:pt x="390" y="384"/>
                    <a:pt x="389" y="383"/>
                  </a:cubicBezTo>
                  <a:cubicBezTo>
                    <a:pt x="388" y="384"/>
                    <a:pt x="388" y="385"/>
                    <a:pt x="386" y="385"/>
                  </a:cubicBezTo>
                  <a:cubicBezTo>
                    <a:pt x="385" y="385"/>
                    <a:pt x="380" y="387"/>
                    <a:pt x="381" y="385"/>
                  </a:cubicBezTo>
                  <a:cubicBezTo>
                    <a:pt x="379" y="385"/>
                    <a:pt x="379" y="387"/>
                    <a:pt x="377" y="387"/>
                  </a:cubicBezTo>
                  <a:cubicBezTo>
                    <a:pt x="376" y="388"/>
                    <a:pt x="376" y="387"/>
                    <a:pt x="374" y="387"/>
                  </a:cubicBezTo>
                  <a:cubicBezTo>
                    <a:pt x="374" y="388"/>
                    <a:pt x="373" y="388"/>
                    <a:pt x="371" y="388"/>
                  </a:cubicBezTo>
                  <a:cubicBezTo>
                    <a:pt x="371" y="388"/>
                    <a:pt x="371" y="388"/>
                    <a:pt x="371" y="388"/>
                  </a:cubicBezTo>
                  <a:cubicBezTo>
                    <a:pt x="368" y="389"/>
                    <a:pt x="366" y="389"/>
                    <a:pt x="364" y="389"/>
                  </a:cubicBezTo>
                  <a:cubicBezTo>
                    <a:pt x="362" y="389"/>
                    <a:pt x="361" y="388"/>
                    <a:pt x="358" y="389"/>
                  </a:cubicBezTo>
                  <a:cubicBezTo>
                    <a:pt x="358" y="389"/>
                    <a:pt x="358" y="390"/>
                    <a:pt x="356" y="390"/>
                  </a:cubicBezTo>
                  <a:cubicBezTo>
                    <a:pt x="357" y="389"/>
                    <a:pt x="352" y="389"/>
                    <a:pt x="351" y="389"/>
                  </a:cubicBezTo>
                  <a:cubicBezTo>
                    <a:pt x="350" y="390"/>
                    <a:pt x="353" y="388"/>
                    <a:pt x="353" y="390"/>
                  </a:cubicBezTo>
                  <a:cubicBezTo>
                    <a:pt x="351" y="390"/>
                    <a:pt x="350" y="389"/>
                    <a:pt x="350" y="390"/>
                  </a:cubicBezTo>
                  <a:cubicBezTo>
                    <a:pt x="349" y="390"/>
                    <a:pt x="350" y="389"/>
                    <a:pt x="348" y="389"/>
                  </a:cubicBezTo>
                  <a:cubicBezTo>
                    <a:pt x="348" y="390"/>
                    <a:pt x="348" y="391"/>
                    <a:pt x="347" y="391"/>
                  </a:cubicBezTo>
                  <a:cubicBezTo>
                    <a:pt x="347" y="390"/>
                    <a:pt x="346" y="390"/>
                    <a:pt x="346" y="389"/>
                  </a:cubicBezTo>
                  <a:cubicBezTo>
                    <a:pt x="344" y="390"/>
                    <a:pt x="342" y="390"/>
                    <a:pt x="340" y="390"/>
                  </a:cubicBezTo>
                  <a:cubicBezTo>
                    <a:pt x="339" y="390"/>
                    <a:pt x="338" y="390"/>
                    <a:pt x="337" y="390"/>
                  </a:cubicBezTo>
                  <a:cubicBezTo>
                    <a:pt x="336" y="390"/>
                    <a:pt x="335" y="390"/>
                    <a:pt x="333" y="390"/>
                  </a:cubicBezTo>
                  <a:cubicBezTo>
                    <a:pt x="331" y="390"/>
                    <a:pt x="329" y="390"/>
                    <a:pt x="326" y="390"/>
                  </a:cubicBezTo>
                  <a:cubicBezTo>
                    <a:pt x="324" y="390"/>
                    <a:pt x="321" y="390"/>
                    <a:pt x="318" y="390"/>
                  </a:cubicBezTo>
                  <a:cubicBezTo>
                    <a:pt x="316" y="390"/>
                    <a:pt x="313" y="389"/>
                    <a:pt x="311" y="388"/>
                  </a:cubicBezTo>
                  <a:cubicBezTo>
                    <a:pt x="309" y="388"/>
                    <a:pt x="308" y="388"/>
                    <a:pt x="307" y="388"/>
                  </a:cubicBezTo>
                  <a:cubicBezTo>
                    <a:pt x="305" y="388"/>
                    <a:pt x="304" y="388"/>
                    <a:pt x="303" y="388"/>
                  </a:cubicBezTo>
                  <a:cubicBezTo>
                    <a:pt x="300" y="387"/>
                    <a:pt x="298" y="387"/>
                    <a:pt x="296" y="387"/>
                  </a:cubicBezTo>
                  <a:cubicBezTo>
                    <a:pt x="293" y="386"/>
                    <a:pt x="291" y="386"/>
                    <a:pt x="288" y="386"/>
                  </a:cubicBezTo>
                  <a:cubicBezTo>
                    <a:pt x="287" y="385"/>
                    <a:pt x="286" y="384"/>
                    <a:pt x="284" y="384"/>
                  </a:cubicBezTo>
                  <a:cubicBezTo>
                    <a:pt x="285" y="385"/>
                    <a:pt x="284" y="385"/>
                    <a:pt x="284" y="385"/>
                  </a:cubicBezTo>
                  <a:cubicBezTo>
                    <a:pt x="283" y="384"/>
                    <a:pt x="283" y="384"/>
                    <a:pt x="282" y="383"/>
                  </a:cubicBezTo>
                  <a:cubicBezTo>
                    <a:pt x="281" y="383"/>
                    <a:pt x="281" y="383"/>
                    <a:pt x="280" y="383"/>
                  </a:cubicBezTo>
                  <a:cubicBezTo>
                    <a:pt x="279" y="382"/>
                    <a:pt x="278" y="382"/>
                    <a:pt x="276" y="382"/>
                  </a:cubicBezTo>
                  <a:cubicBezTo>
                    <a:pt x="275" y="382"/>
                    <a:pt x="273" y="382"/>
                    <a:pt x="272" y="380"/>
                  </a:cubicBezTo>
                  <a:cubicBezTo>
                    <a:pt x="270" y="381"/>
                    <a:pt x="269" y="380"/>
                    <a:pt x="267" y="380"/>
                  </a:cubicBezTo>
                  <a:cubicBezTo>
                    <a:pt x="265" y="379"/>
                    <a:pt x="264" y="379"/>
                    <a:pt x="262" y="378"/>
                  </a:cubicBezTo>
                  <a:cubicBezTo>
                    <a:pt x="260" y="377"/>
                    <a:pt x="258" y="377"/>
                    <a:pt x="257" y="376"/>
                  </a:cubicBezTo>
                  <a:cubicBezTo>
                    <a:pt x="255" y="376"/>
                    <a:pt x="254" y="376"/>
                    <a:pt x="252" y="376"/>
                  </a:cubicBezTo>
                  <a:cubicBezTo>
                    <a:pt x="254" y="377"/>
                    <a:pt x="255" y="375"/>
                    <a:pt x="256" y="377"/>
                  </a:cubicBezTo>
                  <a:cubicBezTo>
                    <a:pt x="254" y="378"/>
                    <a:pt x="252" y="377"/>
                    <a:pt x="250" y="376"/>
                  </a:cubicBezTo>
                  <a:cubicBezTo>
                    <a:pt x="248" y="376"/>
                    <a:pt x="246" y="375"/>
                    <a:pt x="243" y="374"/>
                  </a:cubicBezTo>
                  <a:cubicBezTo>
                    <a:pt x="243" y="374"/>
                    <a:pt x="243" y="374"/>
                    <a:pt x="243" y="375"/>
                  </a:cubicBezTo>
                  <a:cubicBezTo>
                    <a:pt x="241" y="375"/>
                    <a:pt x="236" y="373"/>
                    <a:pt x="236" y="371"/>
                  </a:cubicBezTo>
                  <a:cubicBezTo>
                    <a:pt x="234" y="371"/>
                    <a:pt x="232" y="370"/>
                    <a:pt x="230" y="368"/>
                  </a:cubicBezTo>
                  <a:cubicBezTo>
                    <a:pt x="229" y="368"/>
                    <a:pt x="227" y="367"/>
                    <a:pt x="226" y="366"/>
                  </a:cubicBezTo>
                  <a:cubicBezTo>
                    <a:pt x="225" y="365"/>
                    <a:pt x="224" y="365"/>
                    <a:pt x="223" y="364"/>
                  </a:cubicBezTo>
                  <a:cubicBezTo>
                    <a:pt x="223" y="363"/>
                    <a:pt x="222" y="363"/>
                    <a:pt x="222" y="363"/>
                  </a:cubicBezTo>
                  <a:cubicBezTo>
                    <a:pt x="222" y="363"/>
                    <a:pt x="222" y="362"/>
                    <a:pt x="222" y="361"/>
                  </a:cubicBezTo>
                  <a:cubicBezTo>
                    <a:pt x="221" y="362"/>
                    <a:pt x="219" y="361"/>
                    <a:pt x="218" y="360"/>
                  </a:cubicBezTo>
                  <a:cubicBezTo>
                    <a:pt x="217" y="359"/>
                    <a:pt x="215" y="357"/>
                    <a:pt x="214" y="358"/>
                  </a:cubicBezTo>
                  <a:cubicBezTo>
                    <a:pt x="213" y="355"/>
                    <a:pt x="209" y="354"/>
                    <a:pt x="208" y="351"/>
                  </a:cubicBezTo>
                  <a:cubicBezTo>
                    <a:pt x="206" y="352"/>
                    <a:pt x="203" y="349"/>
                    <a:pt x="201" y="348"/>
                  </a:cubicBezTo>
                  <a:cubicBezTo>
                    <a:pt x="201" y="348"/>
                    <a:pt x="201" y="349"/>
                    <a:pt x="201" y="349"/>
                  </a:cubicBezTo>
                  <a:cubicBezTo>
                    <a:pt x="200" y="348"/>
                    <a:pt x="200" y="349"/>
                    <a:pt x="199" y="349"/>
                  </a:cubicBezTo>
                  <a:cubicBezTo>
                    <a:pt x="196" y="347"/>
                    <a:pt x="197" y="346"/>
                    <a:pt x="195" y="345"/>
                  </a:cubicBezTo>
                  <a:cubicBezTo>
                    <a:pt x="196" y="345"/>
                    <a:pt x="197" y="344"/>
                    <a:pt x="196" y="344"/>
                  </a:cubicBezTo>
                  <a:cubicBezTo>
                    <a:pt x="195" y="345"/>
                    <a:pt x="194" y="345"/>
                    <a:pt x="193" y="344"/>
                  </a:cubicBezTo>
                  <a:cubicBezTo>
                    <a:pt x="192" y="344"/>
                    <a:pt x="191" y="343"/>
                    <a:pt x="191" y="343"/>
                  </a:cubicBezTo>
                  <a:cubicBezTo>
                    <a:pt x="190" y="342"/>
                    <a:pt x="189" y="341"/>
                    <a:pt x="189" y="341"/>
                  </a:cubicBezTo>
                  <a:cubicBezTo>
                    <a:pt x="189" y="342"/>
                    <a:pt x="188" y="339"/>
                    <a:pt x="187" y="340"/>
                  </a:cubicBezTo>
                  <a:cubicBezTo>
                    <a:pt x="186" y="340"/>
                    <a:pt x="187" y="341"/>
                    <a:pt x="187" y="342"/>
                  </a:cubicBezTo>
                  <a:cubicBezTo>
                    <a:pt x="188" y="342"/>
                    <a:pt x="188" y="342"/>
                    <a:pt x="189" y="342"/>
                  </a:cubicBezTo>
                  <a:cubicBezTo>
                    <a:pt x="190" y="344"/>
                    <a:pt x="190" y="345"/>
                    <a:pt x="191" y="347"/>
                  </a:cubicBezTo>
                  <a:cubicBezTo>
                    <a:pt x="190" y="346"/>
                    <a:pt x="189" y="345"/>
                    <a:pt x="189" y="346"/>
                  </a:cubicBezTo>
                  <a:cubicBezTo>
                    <a:pt x="192" y="349"/>
                    <a:pt x="193" y="349"/>
                    <a:pt x="196" y="352"/>
                  </a:cubicBezTo>
                  <a:cubicBezTo>
                    <a:pt x="196" y="353"/>
                    <a:pt x="197" y="353"/>
                    <a:pt x="197" y="354"/>
                  </a:cubicBezTo>
                  <a:cubicBezTo>
                    <a:pt x="198" y="355"/>
                    <a:pt x="199" y="355"/>
                    <a:pt x="201" y="356"/>
                  </a:cubicBezTo>
                  <a:cubicBezTo>
                    <a:pt x="201" y="357"/>
                    <a:pt x="202" y="358"/>
                    <a:pt x="204" y="359"/>
                  </a:cubicBezTo>
                  <a:cubicBezTo>
                    <a:pt x="205" y="361"/>
                    <a:pt x="207" y="362"/>
                    <a:pt x="208" y="363"/>
                  </a:cubicBezTo>
                  <a:cubicBezTo>
                    <a:pt x="210" y="364"/>
                    <a:pt x="213" y="365"/>
                    <a:pt x="213" y="367"/>
                  </a:cubicBezTo>
                  <a:cubicBezTo>
                    <a:pt x="214" y="368"/>
                    <a:pt x="214" y="367"/>
                    <a:pt x="215" y="367"/>
                  </a:cubicBezTo>
                  <a:cubicBezTo>
                    <a:pt x="216" y="368"/>
                    <a:pt x="214" y="369"/>
                    <a:pt x="215" y="369"/>
                  </a:cubicBezTo>
                  <a:cubicBezTo>
                    <a:pt x="216" y="369"/>
                    <a:pt x="217" y="370"/>
                    <a:pt x="218" y="370"/>
                  </a:cubicBezTo>
                  <a:cubicBezTo>
                    <a:pt x="218" y="371"/>
                    <a:pt x="221" y="372"/>
                    <a:pt x="221" y="374"/>
                  </a:cubicBezTo>
                  <a:cubicBezTo>
                    <a:pt x="219" y="373"/>
                    <a:pt x="216" y="372"/>
                    <a:pt x="217" y="374"/>
                  </a:cubicBezTo>
                  <a:cubicBezTo>
                    <a:pt x="221" y="373"/>
                    <a:pt x="227" y="377"/>
                    <a:pt x="227" y="381"/>
                  </a:cubicBezTo>
                  <a:cubicBezTo>
                    <a:pt x="229" y="381"/>
                    <a:pt x="227" y="379"/>
                    <a:pt x="228" y="380"/>
                  </a:cubicBezTo>
                  <a:cubicBezTo>
                    <a:pt x="229" y="381"/>
                    <a:pt x="230" y="382"/>
                    <a:pt x="230" y="383"/>
                  </a:cubicBezTo>
                  <a:cubicBezTo>
                    <a:pt x="229" y="383"/>
                    <a:pt x="228" y="383"/>
                    <a:pt x="228" y="383"/>
                  </a:cubicBezTo>
                  <a:cubicBezTo>
                    <a:pt x="226" y="385"/>
                    <a:pt x="230" y="386"/>
                    <a:pt x="233" y="388"/>
                  </a:cubicBezTo>
                  <a:cubicBezTo>
                    <a:pt x="231" y="389"/>
                    <a:pt x="230" y="388"/>
                    <a:pt x="228" y="387"/>
                  </a:cubicBezTo>
                  <a:cubicBezTo>
                    <a:pt x="226" y="386"/>
                    <a:pt x="224" y="385"/>
                    <a:pt x="222" y="383"/>
                  </a:cubicBezTo>
                  <a:cubicBezTo>
                    <a:pt x="221" y="384"/>
                    <a:pt x="222" y="384"/>
                    <a:pt x="223" y="385"/>
                  </a:cubicBezTo>
                  <a:cubicBezTo>
                    <a:pt x="221" y="385"/>
                    <a:pt x="219" y="384"/>
                    <a:pt x="217" y="382"/>
                  </a:cubicBezTo>
                  <a:cubicBezTo>
                    <a:pt x="215" y="381"/>
                    <a:pt x="214" y="379"/>
                    <a:pt x="212" y="380"/>
                  </a:cubicBezTo>
                  <a:cubicBezTo>
                    <a:pt x="213" y="380"/>
                    <a:pt x="214" y="381"/>
                    <a:pt x="215" y="383"/>
                  </a:cubicBezTo>
                  <a:cubicBezTo>
                    <a:pt x="211" y="380"/>
                    <a:pt x="208" y="378"/>
                    <a:pt x="205" y="376"/>
                  </a:cubicBezTo>
                  <a:cubicBezTo>
                    <a:pt x="203" y="374"/>
                    <a:pt x="200" y="372"/>
                    <a:pt x="196" y="369"/>
                  </a:cubicBezTo>
                  <a:cubicBezTo>
                    <a:pt x="196" y="369"/>
                    <a:pt x="197" y="369"/>
                    <a:pt x="197" y="369"/>
                  </a:cubicBezTo>
                  <a:cubicBezTo>
                    <a:pt x="195" y="368"/>
                    <a:pt x="194" y="368"/>
                    <a:pt x="192" y="367"/>
                  </a:cubicBezTo>
                  <a:cubicBezTo>
                    <a:pt x="192" y="366"/>
                    <a:pt x="192" y="366"/>
                    <a:pt x="192" y="365"/>
                  </a:cubicBezTo>
                  <a:cubicBezTo>
                    <a:pt x="192" y="366"/>
                    <a:pt x="191" y="365"/>
                    <a:pt x="191" y="365"/>
                  </a:cubicBezTo>
                  <a:cubicBezTo>
                    <a:pt x="190" y="365"/>
                    <a:pt x="192" y="366"/>
                    <a:pt x="191" y="367"/>
                  </a:cubicBezTo>
                  <a:cubicBezTo>
                    <a:pt x="190" y="366"/>
                    <a:pt x="188" y="365"/>
                    <a:pt x="187" y="364"/>
                  </a:cubicBezTo>
                  <a:cubicBezTo>
                    <a:pt x="185" y="362"/>
                    <a:pt x="184" y="361"/>
                    <a:pt x="182" y="360"/>
                  </a:cubicBezTo>
                  <a:cubicBezTo>
                    <a:pt x="181" y="358"/>
                    <a:pt x="179" y="357"/>
                    <a:pt x="179" y="355"/>
                  </a:cubicBezTo>
                  <a:cubicBezTo>
                    <a:pt x="177" y="356"/>
                    <a:pt x="178" y="357"/>
                    <a:pt x="176" y="356"/>
                  </a:cubicBezTo>
                  <a:cubicBezTo>
                    <a:pt x="176" y="354"/>
                    <a:pt x="175" y="352"/>
                    <a:pt x="178" y="353"/>
                  </a:cubicBezTo>
                  <a:cubicBezTo>
                    <a:pt x="178" y="353"/>
                    <a:pt x="178" y="352"/>
                    <a:pt x="178" y="352"/>
                  </a:cubicBezTo>
                  <a:cubicBezTo>
                    <a:pt x="177" y="353"/>
                    <a:pt x="175" y="350"/>
                    <a:pt x="173" y="349"/>
                  </a:cubicBezTo>
                  <a:cubicBezTo>
                    <a:pt x="172" y="350"/>
                    <a:pt x="169" y="347"/>
                    <a:pt x="170" y="346"/>
                  </a:cubicBezTo>
                  <a:cubicBezTo>
                    <a:pt x="169" y="347"/>
                    <a:pt x="168" y="346"/>
                    <a:pt x="167" y="345"/>
                  </a:cubicBezTo>
                  <a:cubicBezTo>
                    <a:pt x="167" y="342"/>
                    <a:pt x="169" y="345"/>
                    <a:pt x="169" y="344"/>
                  </a:cubicBezTo>
                  <a:cubicBezTo>
                    <a:pt x="168" y="343"/>
                    <a:pt x="167" y="341"/>
                    <a:pt x="166" y="341"/>
                  </a:cubicBezTo>
                  <a:cubicBezTo>
                    <a:pt x="168" y="344"/>
                    <a:pt x="164" y="339"/>
                    <a:pt x="165" y="342"/>
                  </a:cubicBezTo>
                  <a:cubicBezTo>
                    <a:pt x="165" y="343"/>
                    <a:pt x="165" y="342"/>
                    <a:pt x="167" y="343"/>
                  </a:cubicBezTo>
                  <a:cubicBezTo>
                    <a:pt x="166" y="344"/>
                    <a:pt x="165" y="344"/>
                    <a:pt x="164" y="343"/>
                  </a:cubicBezTo>
                  <a:cubicBezTo>
                    <a:pt x="163" y="341"/>
                    <a:pt x="164" y="340"/>
                    <a:pt x="164" y="340"/>
                  </a:cubicBezTo>
                  <a:cubicBezTo>
                    <a:pt x="163" y="339"/>
                    <a:pt x="162" y="336"/>
                    <a:pt x="160" y="336"/>
                  </a:cubicBezTo>
                  <a:cubicBezTo>
                    <a:pt x="162" y="337"/>
                    <a:pt x="162" y="338"/>
                    <a:pt x="163" y="339"/>
                  </a:cubicBezTo>
                  <a:cubicBezTo>
                    <a:pt x="163" y="340"/>
                    <a:pt x="163" y="341"/>
                    <a:pt x="162" y="341"/>
                  </a:cubicBezTo>
                  <a:cubicBezTo>
                    <a:pt x="161" y="339"/>
                    <a:pt x="163" y="340"/>
                    <a:pt x="162" y="339"/>
                  </a:cubicBezTo>
                  <a:cubicBezTo>
                    <a:pt x="161" y="338"/>
                    <a:pt x="158" y="336"/>
                    <a:pt x="160" y="335"/>
                  </a:cubicBezTo>
                  <a:cubicBezTo>
                    <a:pt x="158" y="334"/>
                    <a:pt x="158" y="335"/>
                    <a:pt x="158" y="336"/>
                  </a:cubicBezTo>
                  <a:cubicBezTo>
                    <a:pt x="156" y="334"/>
                    <a:pt x="157" y="334"/>
                    <a:pt x="158" y="334"/>
                  </a:cubicBezTo>
                  <a:cubicBezTo>
                    <a:pt x="157" y="333"/>
                    <a:pt x="158" y="333"/>
                    <a:pt x="157" y="332"/>
                  </a:cubicBezTo>
                  <a:cubicBezTo>
                    <a:pt x="156" y="332"/>
                    <a:pt x="157" y="334"/>
                    <a:pt x="156" y="334"/>
                  </a:cubicBezTo>
                  <a:cubicBezTo>
                    <a:pt x="155" y="333"/>
                    <a:pt x="156" y="332"/>
                    <a:pt x="156" y="332"/>
                  </a:cubicBezTo>
                  <a:cubicBezTo>
                    <a:pt x="154" y="330"/>
                    <a:pt x="153" y="330"/>
                    <a:pt x="152" y="328"/>
                  </a:cubicBezTo>
                  <a:cubicBezTo>
                    <a:pt x="152" y="326"/>
                    <a:pt x="149" y="325"/>
                    <a:pt x="150" y="322"/>
                  </a:cubicBezTo>
                  <a:cubicBezTo>
                    <a:pt x="149" y="323"/>
                    <a:pt x="149" y="324"/>
                    <a:pt x="148" y="323"/>
                  </a:cubicBezTo>
                  <a:cubicBezTo>
                    <a:pt x="148" y="322"/>
                    <a:pt x="149" y="322"/>
                    <a:pt x="148" y="321"/>
                  </a:cubicBezTo>
                  <a:cubicBezTo>
                    <a:pt x="148" y="321"/>
                    <a:pt x="147" y="322"/>
                    <a:pt x="147" y="321"/>
                  </a:cubicBezTo>
                  <a:cubicBezTo>
                    <a:pt x="147" y="321"/>
                    <a:pt x="147" y="320"/>
                    <a:pt x="146" y="320"/>
                  </a:cubicBezTo>
                  <a:cubicBezTo>
                    <a:pt x="147" y="320"/>
                    <a:pt x="147" y="321"/>
                    <a:pt x="148" y="320"/>
                  </a:cubicBezTo>
                  <a:cubicBezTo>
                    <a:pt x="143" y="315"/>
                    <a:pt x="142" y="314"/>
                    <a:pt x="142" y="309"/>
                  </a:cubicBezTo>
                  <a:cubicBezTo>
                    <a:pt x="140" y="309"/>
                    <a:pt x="139" y="306"/>
                    <a:pt x="139" y="305"/>
                  </a:cubicBezTo>
                  <a:cubicBezTo>
                    <a:pt x="138" y="306"/>
                    <a:pt x="137" y="305"/>
                    <a:pt x="137" y="305"/>
                  </a:cubicBezTo>
                  <a:cubicBezTo>
                    <a:pt x="138" y="307"/>
                    <a:pt x="137" y="306"/>
                    <a:pt x="136" y="307"/>
                  </a:cubicBezTo>
                  <a:cubicBezTo>
                    <a:pt x="137" y="308"/>
                    <a:pt x="138" y="309"/>
                    <a:pt x="138" y="311"/>
                  </a:cubicBezTo>
                  <a:cubicBezTo>
                    <a:pt x="139" y="310"/>
                    <a:pt x="140" y="312"/>
                    <a:pt x="141" y="313"/>
                  </a:cubicBezTo>
                  <a:cubicBezTo>
                    <a:pt x="140" y="313"/>
                    <a:pt x="141" y="315"/>
                    <a:pt x="141" y="315"/>
                  </a:cubicBezTo>
                  <a:cubicBezTo>
                    <a:pt x="141" y="315"/>
                    <a:pt x="144" y="318"/>
                    <a:pt x="144" y="319"/>
                  </a:cubicBezTo>
                  <a:cubicBezTo>
                    <a:pt x="143" y="319"/>
                    <a:pt x="142" y="315"/>
                    <a:pt x="141" y="317"/>
                  </a:cubicBezTo>
                  <a:cubicBezTo>
                    <a:pt x="143" y="319"/>
                    <a:pt x="142" y="319"/>
                    <a:pt x="141" y="318"/>
                  </a:cubicBezTo>
                  <a:cubicBezTo>
                    <a:pt x="144" y="324"/>
                    <a:pt x="144" y="324"/>
                    <a:pt x="148" y="328"/>
                  </a:cubicBezTo>
                  <a:cubicBezTo>
                    <a:pt x="148" y="329"/>
                    <a:pt x="146" y="328"/>
                    <a:pt x="146" y="329"/>
                  </a:cubicBezTo>
                  <a:cubicBezTo>
                    <a:pt x="148" y="329"/>
                    <a:pt x="149" y="333"/>
                    <a:pt x="150" y="335"/>
                  </a:cubicBezTo>
                  <a:cubicBezTo>
                    <a:pt x="150" y="335"/>
                    <a:pt x="149" y="333"/>
                    <a:pt x="149" y="334"/>
                  </a:cubicBezTo>
                  <a:cubicBezTo>
                    <a:pt x="149" y="335"/>
                    <a:pt x="150" y="335"/>
                    <a:pt x="150" y="336"/>
                  </a:cubicBezTo>
                  <a:cubicBezTo>
                    <a:pt x="149" y="335"/>
                    <a:pt x="149" y="336"/>
                    <a:pt x="149" y="337"/>
                  </a:cubicBezTo>
                  <a:cubicBezTo>
                    <a:pt x="151" y="337"/>
                    <a:pt x="151" y="336"/>
                    <a:pt x="151" y="336"/>
                  </a:cubicBezTo>
                  <a:cubicBezTo>
                    <a:pt x="153" y="338"/>
                    <a:pt x="155" y="341"/>
                    <a:pt x="156" y="343"/>
                  </a:cubicBezTo>
                  <a:cubicBezTo>
                    <a:pt x="157" y="346"/>
                    <a:pt x="159" y="348"/>
                    <a:pt x="158" y="350"/>
                  </a:cubicBezTo>
                  <a:cubicBezTo>
                    <a:pt x="157" y="347"/>
                    <a:pt x="154" y="347"/>
                    <a:pt x="154" y="344"/>
                  </a:cubicBezTo>
                  <a:cubicBezTo>
                    <a:pt x="153" y="345"/>
                    <a:pt x="152" y="344"/>
                    <a:pt x="152" y="345"/>
                  </a:cubicBezTo>
                  <a:cubicBezTo>
                    <a:pt x="154" y="348"/>
                    <a:pt x="156" y="349"/>
                    <a:pt x="158" y="353"/>
                  </a:cubicBezTo>
                  <a:cubicBezTo>
                    <a:pt x="157" y="353"/>
                    <a:pt x="157" y="353"/>
                    <a:pt x="158" y="354"/>
                  </a:cubicBezTo>
                  <a:cubicBezTo>
                    <a:pt x="158" y="354"/>
                    <a:pt x="158" y="353"/>
                    <a:pt x="159" y="354"/>
                  </a:cubicBezTo>
                  <a:cubicBezTo>
                    <a:pt x="158" y="354"/>
                    <a:pt x="158" y="354"/>
                    <a:pt x="159" y="355"/>
                  </a:cubicBezTo>
                  <a:cubicBezTo>
                    <a:pt x="159" y="355"/>
                    <a:pt x="161" y="356"/>
                    <a:pt x="161" y="357"/>
                  </a:cubicBezTo>
                  <a:cubicBezTo>
                    <a:pt x="158" y="355"/>
                    <a:pt x="159" y="358"/>
                    <a:pt x="157" y="357"/>
                  </a:cubicBezTo>
                  <a:cubicBezTo>
                    <a:pt x="156" y="355"/>
                    <a:pt x="158" y="354"/>
                    <a:pt x="156" y="354"/>
                  </a:cubicBezTo>
                  <a:cubicBezTo>
                    <a:pt x="157" y="355"/>
                    <a:pt x="155" y="354"/>
                    <a:pt x="156" y="356"/>
                  </a:cubicBezTo>
                  <a:cubicBezTo>
                    <a:pt x="156" y="355"/>
                    <a:pt x="153" y="354"/>
                    <a:pt x="153" y="353"/>
                  </a:cubicBezTo>
                  <a:cubicBezTo>
                    <a:pt x="155" y="353"/>
                    <a:pt x="154" y="352"/>
                    <a:pt x="154" y="351"/>
                  </a:cubicBezTo>
                  <a:cubicBezTo>
                    <a:pt x="154" y="352"/>
                    <a:pt x="153" y="352"/>
                    <a:pt x="152" y="353"/>
                  </a:cubicBezTo>
                  <a:cubicBezTo>
                    <a:pt x="151" y="352"/>
                    <a:pt x="150" y="350"/>
                    <a:pt x="149" y="350"/>
                  </a:cubicBezTo>
                  <a:cubicBezTo>
                    <a:pt x="149" y="349"/>
                    <a:pt x="148" y="348"/>
                    <a:pt x="148" y="347"/>
                  </a:cubicBezTo>
                  <a:cubicBezTo>
                    <a:pt x="149" y="348"/>
                    <a:pt x="149" y="347"/>
                    <a:pt x="150" y="347"/>
                  </a:cubicBezTo>
                  <a:cubicBezTo>
                    <a:pt x="149" y="345"/>
                    <a:pt x="149" y="348"/>
                    <a:pt x="148" y="346"/>
                  </a:cubicBezTo>
                  <a:cubicBezTo>
                    <a:pt x="148" y="346"/>
                    <a:pt x="147" y="345"/>
                    <a:pt x="146" y="345"/>
                  </a:cubicBezTo>
                  <a:cubicBezTo>
                    <a:pt x="147" y="346"/>
                    <a:pt x="148" y="346"/>
                    <a:pt x="148" y="347"/>
                  </a:cubicBezTo>
                  <a:cubicBezTo>
                    <a:pt x="147" y="346"/>
                    <a:pt x="146" y="346"/>
                    <a:pt x="145" y="345"/>
                  </a:cubicBezTo>
                  <a:cubicBezTo>
                    <a:pt x="146" y="344"/>
                    <a:pt x="145" y="343"/>
                    <a:pt x="146" y="342"/>
                  </a:cubicBezTo>
                  <a:cubicBezTo>
                    <a:pt x="147" y="344"/>
                    <a:pt x="147" y="342"/>
                    <a:pt x="147" y="342"/>
                  </a:cubicBezTo>
                  <a:cubicBezTo>
                    <a:pt x="146" y="342"/>
                    <a:pt x="144" y="339"/>
                    <a:pt x="145" y="341"/>
                  </a:cubicBezTo>
                  <a:cubicBezTo>
                    <a:pt x="145" y="341"/>
                    <a:pt x="146" y="342"/>
                    <a:pt x="146" y="342"/>
                  </a:cubicBezTo>
                  <a:cubicBezTo>
                    <a:pt x="145" y="341"/>
                    <a:pt x="145" y="343"/>
                    <a:pt x="144" y="342"/>
                  </a:cubicBezTo>
                  <a:cubicBezTo>
                    <a:pt x="144" y="341"/>
                    <a:pt x="143" y="340"/>
                    <a:pt x="143" y="339"/>
                  </a:cubicBezTo>
                  <a:cubicBezTo>
                    <a:pt x="143" y="339"/>
                    <a:pt x="144" y="340"/>
                    <a:pt x="145" y="340"/>
                  </a:cubicBezTo>
                  <a:cubicBezTo>
                    <a:pt x="144" y="338"/>
                    <a:pt x="140" y="337"/>
                    <a:pt x="141" y="335"/>
                  </a:cubicBezTo>
                  <a:cubicBezTo>
                    <a:pt x="142" y="336"/>
                    <a:pt x="143" y="338"/>
                    <a:pt x="143" y="337"/>
                  </a:cubicBezTo>
                  <a:cubicBezTo>
                    <a:pt x="143" y="335"/>
                    <a:pt x="141" y="334"/>
                    <a:pt x="140" y="332"/>
                  </a:cubicBezTo>
                  <a:cubicBezTo>
                    <a:pt x="140" y="332"/>
                    <a:pt x="139" y="332"/>
                    <a:pt x="139" y="332"/>
                  </a:cubicBezTo>
                  <a:cubicBezTo>
                    <a:pt x="139" y="331"/>
                    <a:pt x="138" y="329"/>
                    <a:pt x="137" y="328"/>
                  </a:cubicBezTo>
                  <a:cubicBezTo>
                    <a:pt x="137" y="327"/>
                    <a:pt x="138" y="328"/>
                    <a:pt x="138" y="327"/>
                  </a:cubicBezTo>
                  <a:cubicBezTo>
                    <a:pt x="137" y="327"/>
                    <a:pt x="135" y="324"/>
                    <a:pt x="135" y="325"/>
                  </a:cubicBezTo>
                  <a:cubicBezTo>
                    <a:pt x="135" y="325"/>
                    <a:pt x="136" y="326"/>
                    <a:pt x="135" y="326"/>
                  </a:cubicBezTo>
                  <a:cubicBezTo>
                    <a:pt x="134" y="325"/>
                    <a:pt x="135" y="325"/>
                    <a:pt x="133" y="323"/>
                  </a:cubicBezTo>
                  <a:cubicBezTo>
                    <a:pt x="132" y="323"/>
                    <a:pt x="134" y="325"/>
                    <a:pt x="134" y="326"/>
                  </a:cubicBezTo>
                  <a:cubicBezTo>
                    <a:pt x="132" y="323"/>
                    <a:pt x="133" y="326"/>
                    <a:pt x="133" y="326"/>
                  </a:cubicBezTo>
                  <a:cubicBezTo>
                    <a:pt x="131" y="326"/>
                    <a:pt x="132" y="323"/>
                    <a:pt x="132" y="323"/>
                  </a:cubicBezTo>
                  <a:cubicBezTo>
                    <a:pt x="131" y="324"/>
                    <a:pt x="129" y="323"/>
                    <a:pt x="130" y="325"/>
                  </a:cubicBezTo>
                  <a:cubicBezTo>
                    <a:pt x="132" y="325"/>
                    <a:pt x="131" y="327"/>
                    <a:pt x="133" y="328"/>
                  </a:cubicBezTo>
                  <a:cubicBezTo>
                    <a:pt x="133" y="328"/>
                    <a:pt x="132" y="329"/>
                    <a:pt x="133" y="329"/>
                  </a:cubicBezTo>
                  <a:cubicBezTo>
                    <a:pt x="134" y="330"/>
                    <a:pt x="133" y="328"/>
                    <a:pt x="135" y="329"/>
                  </a:cubicBezTo>
                  <a:cubicBezTo>
                    <a:pt x="137" y="334"/>
                    <a:pt x="133" y="333"/>
                    <a:pt x="131" y="329"/>
                  </a:cubicBezTo>
                  <a:cubicBezTo>
                    <a:pt x="132" y="331"/>
                    <a:pt x="132" y="331"/>
                    <a:pt x="133" y="332"/>
                  </a:cubicBezTo>
                  <a:cubicBezTo>
                    <a:pt x="131" y="331"/>
                    <a:pt x="133" y="334"/>
                    <a:pt x="133" y="335"/>
                  </a:cubicBezTo>
                  <a:cubicBezTo>
                    <a:pt x="132" y="334"/>
                    <a:pt x="130" y="330"/>
                    <a:pt x="129" y="330"/>
                  </a:cubicBezTo>
                  <a:cubicBezTo>
                    <a:pt x="131" y="333"/>
                    <a:pt x="133" y="336"/>
                    <a:pt x="134" y="337"/>
                  </a:cubicBezTo>
                  <a:cubicBezTo>
                    <a:pt x="133" y="337"/>
                    <a:pt x="131" y="336"/>
                    <a:pt x="130" y="334"/>
                  </a:cubicBezTo>
                  <a:cubicBezTo>
                    <a:pt x="129" y="332"/>
                    <a:pt x="128" y="331"/>
                    <a:pt x="126" y="329"/>
                  </a:cubicBezTo>
                  <a:cubicBezTo>
                    <a:pt x="127" y="329"/>
                    <a:pt x="127" y="328"/>
                    <a:pt x="126" y="327"/>
                  </a:cubicBezTo>
                  <a:cubicBezTo>
                    <a:pt x="125" y="327"/>
                    <a:pt x="124" y="324"/>
                    <a:pt x="122" y="323"/>
                  </a:cubicBezTo>
                  <a:cubicBezTo>
                    <a:pt x="123" y="322"/>
                    <a:pt x="121" y="319"/>
                    <a:pt x="120" y="318"/>
                  </a:cubicBezTo>
                  <a:cubicBezTo>
                    <a:pt x="120" y="319"/>
                    <a:pt x="119" y="320"/>
                    <a:pt x="120" y="321"/>
                  </a:cubicBezTo>
                  <a:cubicBezTo>
                    <a:pt x="119" y="320"/>
                    <a:pt x="121" y="320"/>
                    <a:pt x="121" y="321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4"/>
                    <a:pt x="124" y="325"/>
                    <a:pt x="123" y="327"/>
                  </a:cubicBezTo>
                  <a:cubicBezTo>
                    <a:pt x="124" y="326"/>
                    <a:pt x="124" y="326"/>
                    <a:pt x="124" y="325"/>
                  </a:cubicBezTo>
                  <a:cubicBezTo>
                    <a:pt x="127" y="331"/>
                    <a:pt x="128" y="333"/>
                    <a:pt x="130" y="336"/>
                  </a:cubicBezTo>
                  <a:cubicBezTo>
                    <a:pt x="133" y="338"/>
                    <a:pt x="137" y="343"/>
                    <a:pt x="138" y="346"/>
                  </a:cubicBezTo>
                  <a:cubicBezTo>
                    <a:pt x="138" y="346"/>
                    <a:pt x="138" y="345"/>
                    <a:pt x="138" y="346"/>
                  </a:cubicBezTo>
                  <a:cubicBezTo>
                    <a:pt x="138" y="347"/>
                    <a:pt x="140" y="348"/>
                    <a:pt x="142" y="350"/>
                  </a:cubicBezTo>
                  <a:cubicBezTo>
                    <a:pt x="141" y="350"/>
                    <a:pt x="141" y="351"/>
                    <a:pt x="142" y="352"/>
                  </a:cubicBezTo>
                  <a:cubicBezTo>
                    <a:pt x="143" y="350"/>
                    <a:pt x="144" y="354"/>
                    <a:pt x="144" y="354"/>
                  </a:cubicBezTo>
                  <a:cubicBezTo>
                    <a:pt x="144" y="354"/>
                    <a:pt x="145" y="354"/>
                    <a:pt x="145" y="354"/>
                  </a:cubicBezTo>
                  <a:cubicBezTo>
                    <a:pt x="145" y="355"/>
                    <a:pt x="142" y="353"/>
                    <a:pt x="143" y="354"/>
                  </a:cubicBezTo>
                  <a:cubicBezTo>
                    <a:pt x="144" y="354"/>
                    <a:pt x="145" y="356"/>
                    <a:pt x="145" y="356"/>
                  </a:cubicBezTo>
                  <a:cubicBezTo>
                    <a:pt x="145" y="355"/>
                    <a:pt x="145" y="354"/>
                    <a:pt x="145" y="354"/>
                  </a:cubicBezTo>
                  <a:cubicBezTo>
                    <a:pt x="149" y="357"/>
                    <a:pt x="149" y="357"/>
                    <a:pt x="149" y="357"/>
                  </a:cubicBezTo>
                  <a:cubicBezTo>
                    <a:pt x="149" y="356"/>
                    <a:pt x="150" y="356"/>
                    <a:pt x="149" y="354"/>
                  </a:cubicBezTo>
                  <a:cubicBezTo>
                    <a:pt x="148" y="355"/>
                    <a:pt x="149" y="356"/>
                    <a:pt x="148" y="356"/>
                  </a:cubicBezTo>
                  <a:cubicBezTo>
                    <a:pt x="147" y="355"/>
                    <a:pt x="145" y="352"/>
                    <a:pt x="146" y="352"/>
                  </a:cubicBezTo>
                  <a:cubicBezTo>
                    <a:pt x="145" y="352"/>
                    <a:pt x="142" y="346"/>
                    <a:pt x="143" y="349"/>
                  </a:cubicBezTo>
                  <a:cubicBezTo>
                    <a:pt x="142" y="348"/>
                    <a:pt x="141" y="347"/>
                    <a:pt x="141" y="347"/>
                  </a:cubicBezTo>
                  <a:cubicBezTo>
                    <a:pt x="142" y="346"/>
                    <a:pt x="143" y="346"/>
                    <a:pt x="143" y="346"/>
                  </a:cubicBezTo>
                  <a:cubicBezTo>
                    <a:pt x="142" y="344"/>
                    <a:pt x="142" y="343"/>
                    <a:pt x="142" y="342"/>
                  </a:cubicBezTo>
                  <a:cubicBezTo>
                    <a:pt x="142" y="343"/>
                    <a:pt x="142" y="342"/>
                    <a:pt x="143" y="343"/>
                  </a:cubicBezTo>
                  <a:cubicBezTo>
                    <a:pt x="144" y="344"/>
                    <a:pt x="145" y="344"/>
                    <a:pt x="145" y="345"/>
                  </a:cubicBezTo>
                  <a:cubicBezTo>
                    <a:pt x="144" y="345"/>
                    <a:pt x="143" y="343"/>
                    <a:pt x="143" y="344"/>
                  </a:cubicBezTo>
                  <a:cubicBezTo>
                    <a:pt x="144" y="345"/>
                    <a:pt x="144" y="346"/>
                    <a:pt x="145" y="348"/>
                  </a:cubicBezTo>
                  <a:cubicBezTo>
                    <a:pt x="146" y="347"/>
                    <a:pt x="148" y="349"/>
                    <a:pt x="150" y="351"/>
                  </a:cubicBezTo>
                  <a:cubicBezTo>
                    <a:pt x="151" y="352"/>
                    <a:pt x="152" y="354"/>
                    <a:pt x="151" y="354"/>
                  </a:cubicBezTo>
                  <a:cubicBezTo>
                    <a:pt x="153" y="355"/>
                    <a:pt x="154" y="356"/>
                    <a:pt x="153" y="354"/>
                  </a:cubicBezTo>
                  <a:cubicBezTo>
                    <a:pt x="154" y="356"/>
                    <a:pt x="157" y="359"/>
                    <a:pt x="157" y="357"/>
                  </a:cubicBezTo>
                  <a:cubicBezTo>
                    <a:pt x="157" y="358"/>
                    <a:pt x="158" y="359"/>
                    <a:pt x="158" y="359"/>
                  </a:cubicBezTo>
                  <a:cubicBezTo>
                    <a:pt x="157" y="360"/>
                    <a:pt x="155" y="357"/>
                    <a:pt x="155" y="358"/>
                  </a:cubicBezTo>
                  <a:cubicBezTo>
                    <a:pt x="155" y="358"/>
                    <a:pt x="156" y="359"/>
                    <a:pt x="156" y="360"/>
                  </a:cubicBezTo>
                  <a:cubicBezTo>
                    <a:pt x="157" y="360"/>
                    <a:pt x="158" y="361"/>
                    <a:pt x="158" y="361"/>
                  </a:cubicBezTo>
                  <a:cubicBezTo>
                    <a:pt x="157" y="360"/>
                    <a:pt x="157" y="362"/>
                    <a:pt x="155" y="360"/>
                  </a:cubicBezTo>
                  <a:cubicBezTo>
                    <a:pt x="157" y="361"/>
                    <a:pt x="155" y="359"/>
                    <a:pt x="154" y="358"/>
                  </a:cubicBezTo>
                  <a:cubicBezTo>
                    <a:pt x="155" y="359"/>
                    <a:pt x="155" y="357"/>
                    <a:pt x="153" y="356"/>
                  </a:cubicBezTo>
                  <a:cubicBezTo>
                    <a:pt x="154" y="358"/>
                    <a:pt x="153" y="358"/>
                    <a:pt x="151" y="357"/>
                  </a:cubicBezTo>
                  <a:cubicBezTo>
                    <a:pt x="153" y="358"/>
                    <a:pt x="154" y="359"/>
                    <a:pt x="155" y="361"/>
                  </a:cubicBezTo>
                  <a:cubicBezTo>
                    <a:pt x="156" y="362"/>
                    <a:pt x="157" y="363"/>
                    <a:pt x="158" y="364"/>
                  </a:cubicBezTo>
                  <a:cubicBezTo>
                    <a:pt x="157" y="363"/>
                    <a:pt x="160" y="365"/>
                    <a:pt x="160" y="365"/>
                  </a:cubicBezTo>
                  <a:cubicBezTo>
                    <a:pt x="164" y="367"/>
                    <a:pt x="164" y="369"/>
                    <a:pt x="167" y="372"/>
                  </a:cubicBezTo>
                  <a:cubicBezTo>
                    <a:pt x="166" y="371"/>
                    <a:pt x="167" y="374"/>
                    <a:pt x="166" y="373"/>
                  </a:cubicBezTo>
                  <a:cubicBezTo>
                    <a:pt x="167" y="372"/>
                    <a:pt x="163" y="369"/>
                    <a:pt x="163" y="369"/>
                  </a:cubicBezTo>
                  <a:cubicBezTo>
                    <a:pt x="163" y="370"/>
                    <a:pt x="163" y="370"/>
                    <a:pt x="162" y="370"/>
                  </a:cubicBezTo>
                  <a:cubicBezTo>
                    <a:pt x="167" y="373"/>
                    <a:pt x="166" y="376"/>
                    <a:pt x="162" y="372"/>
                  </a:cubicBezTo>
                  <a:cubicBezTo>
                    <a:pt x="162" y="372"/>
                    <a:pt x="162" y="371"/>
                    <a:pt x="162" y="371"/>
                  </a:cubicBezTo>
                  <a:cubicBezTo>
                    <a:pt x="161" y="370"/>
                    <a:pt x="160" y="368"/>
                    <a:pt x="159" y="369"/>
                  </a:cubicBezTo>
                  <a:cubicBezTo>
                    <a:pt x="163" y="372"/>
                    <a:pt x="159" y="371"/>
                    <a:pt x="161" y="374"/>
                  </a:cubicBezTo>
                  <a:cubicBezTo>
                    <a:pt x="162" y="374"/>
                    <a:pt x="162" y="373"/>
                    <a:pt x="164" y="374"/>
                  </a:cubicBezTo>
                  <a:cubicBezTo>
                    <a:pt x="164" y="375"/>
                    <a:pt x="162" y="375"/>
                    <a:pt x="163" y="376"/>
                  </a:cubicBezTo>
                  <a:cubicBezTo>
                    <a:pt x="165" y="377"/>
                    <a:pt x="164" y="376"/>
                    <a:pt x="165" y="376"/>
                  </a:cubicBezTo>
                  <a:cubicBezTo>
                    <a:pt x="167" y="377"/>
                    <a:pt x="168" y="379"/>
                    <a:pt x="165" y="378"/>
                  </a:cubicBezTo>
                  <a:cubicBezTo>
                    <a:pt x="167" y="379"/>
                    <a:pt x="167" y="380"/>
                    <a:pt x="167" y="380"/>
                  </a:cubicBezTo>
                  <a:cubicBezTo>
                    <a:pt x="167" y="380"/>
                    <a:pt x="167" y="380"/>
                    <a:pt x="166" y="380"/>
                  </a:cubicBezTo>
                  <a:cubicBezTo>
                    <a:pt x="164" y="378"/>
                    <a:pt x="162" y="376"/>
                    <a:pt x="160" y="374"/>
                  </a:cubicBezTo>
                  <a:cubicBezTo>
                    <a:pt x="159" y="373"/>
                    <a:pt x="157" y="371"/>
                    <a:pt x="156" y="369"/>
                  </a:cubicBezTo>
                  <a:cubicBezTo>
                    <a:pt x="157" y="370"/>
                    <a:pt x="157" y="372"/>
                    <a:pt x="156" y="371"/>
                  </a:cubicBezTo>
                  <a:cubicBezTo>
                    <a:pt x="155" y="370"/>
                    <a:pt x="154" y="369"/>
                    <a:pt x="154" y="368"/>
                  </a:cubicBezTo>
                  <a:cubicBezTo>
                    <a:pt x="154" y="369"/>
                    <a:pt x="154" y="368"/>
                    <a:pt x="153" y="367"/>
                  </a:cubicBezTo>
                  <a:cubicBezTo>
                    <a:pt x="152" y="367"/>
                    <a:pt x="153" y="368"/>
                    <a:pt x="152" y="368"/>
                  </a:cubicBezTo>
                  <a:cubicBezTo>
                    <a:pt x="149" y="366"/>
                    <a:pt x="147" y="364"/>
                    <a:pt x="146" y="362"/>
                  </a:cubicBezTo>
                  <a:cubicBezTo>
                    <a:pt x="148" y="363"/>
                    <a:pt x="147" y="360"/>
                    <a:pt x="147" y="359"/>
                  </a:cubicBezTo>
                  <a:cubicBezTo>
                    <a:pt x="149" y="360"/>
                    <a:pt x="150" y="362"/>
                    <a:pt x="152" y="364"/>
                  </a:cubicBezTo>
                  <a:cubicBezTo>
                    <a:pt x="153" y="366"/>
                    <a:pt x="155" y="368"/>
                    <a:pt x="156" y="368"/>
                  </a:cubicBezTo>
                  <a:cubicBezTo>
                    <a:pt x="156" y="367"/>
                    <a:pt x="153" y="365"/>
                    <a:pt x="153" y="364"/>
                  </a:cubicBezTo>
                  <a:cubicBezTo>
                    <a:pt x="156" y="367"/>
                    <a:pt x="156" y="369"/>
                    <a:pt x="158" y="371"/>
                  </a:cubicBezTo>
                  <a:cubicBezTo>
                    <a:pt x="159" y="370"/>
                    <a:pt x="157" y="368"/>
                    <a:pt x="156" y="366"/>
                  </a:cubicBezTo>
                  <a:cubicBezTo>
                    <a:pt x="157" y="364"/>
                    <a:pt x="160" y="369"/>
                    <a:pt x="163" y="368"/>
                  </a:cubicBezTo>
                  <a:cubicBezTo>
                    <a:pt x="160" y="366"/>
                    <a:pt x="157" y="365"/>
                    <a:pt x="155" y="364"/>
                  </a:cubicBezTo>
                  <a:cubicBezTo>
                    <a:pt x="154" y="361"/>
                    <a:pt x="153" y="360"/>
                    <a:pt x="151" y="357"/>
                  </a:cubicBezTo>
                  <a:cubicBezTo>
                    <a:pt x="151" y="359"/>
                    <a:pt x="152" y="358"/>
                    <a:pt x="150" y="359"/>
                  </a:cubicBezTo>
                  <a:cubicBezTo>
                    <a:pt x="151" y="360"/>
                    <a:pt x="152" y="360"/>
                    <a:pt x="152" y="360"/>
                  </a:cubicBezTo>
                  <a:cubicBezTo>
                    <a:pt x="151" y="360"/>
                    <a:pt x="149" y="358"/>
                    <a:pt x="148" y="359"/>
                  </a:cubicBezTo>
                  <a:cubicBezTo>
                    <a:pt x="148" y="357"/>
                    <a:pt x="148" y="357"/>
                    <a:pt x="146" y="356"/>
                  </a:cubicBezTo>
                  <a:cubicBezTo>
                    <a:pt x="146" y="356"/>
                    <a:pt x="148" y="359"/>
                    <a:pt x="145" y="358"/>
                  </a:cubicBezTo>
                  <a:cubicBezTo>
                    <a:pt x="144" y="356"/>
                    <a:pt x="145" y="358"/>
                    <a:pt x="143" y="356"/>
                  </a:cubicBezTo>
                  <a:cubicBezTo>
                    <a:pt x="142" y="354"/>
                    <a:pt x="144" y="355"/>
                    <a:pt x="142" y="353"/>
                  </a:cubicBezTo>
                  <a:cubicBezTo>
                    <a:pt x="142" y="354"/>
                    <a:pt x="139" y="352"/>
                    <a:pt x="139" y="350"/>
                  </a:cubicBezTo>
                  <a:cubicBezTo>
                    <a:pt x="139" y="350"/>
                    <a:pt x="140" y="352"/>
                    <a:pt x="140" y="350"/>
                  </a:cubicBezTo>
                  <a:cubicBezTo>
                    <a:pt x="138" y="350"/>
                    <a:pt x="137" y="347"/>
                    <a:pt x="136" y="348"/>
                  </a:cubicBezTo>
                  <a:cubicBezTo>
                    <a:pt x="135" y="345"/>
                    <a:pt x="133" y="346"/>
                    <a:pt x="132" y="342"/>
                  </a:cubicBezTo>
                  <a:cubicBezTo>
                    <a:pt x="131" y="342"/>
                    <a:pt x="132" y="343"/>
                    <a:pt x="131" y="343"/>
                  </a:cubicBezTo>
                  <a:cubicBezTo>
                    <a:pt x="131" y="341"/>
                    <a:pt x="128" y="341"/>
                    <a:pt x="128" y="339"/>
                  </a:cubicBezTo>
                  <a:cubicBezTo>
                    <a:pt x="128" y="339"/>
                    <a:pt x="129" y="340"/>
                    <a:pt x="129" y="340"/>
                  </a:cubicBezTo>
                  <a:cubicBezTo>
                    <a:pt x="127" y="337"/>
                    <a:pt x="130" y="339"/>
                    <a:pt x="129" y="337"/>
                  </a:cubicBezTo>
                  <a:cubicBezTo>
                    <a:pt x="126" y="338"/>
                    <a:pt x="121" y="330"/>
                    <a:pt x="125" y="330"/>
                  </a:cubicBezTo>
                  <a:cubicBezTo>
                    <a:pt x="125" y="331"/>
                    <a:pt x="127" y="333"/>
                    <a:pt x="126" y="331"/>
                  </a:cubicBezTo>
                  <a:cubicBezTo>
                    <a:pt x="126" y="332"/>
                    <a:pt x="125" y="330"/>
                    <a:pt x="125" y="330"/>
                  </a:cubicBezTo>
                  <a:cubicBezTo>
                    <a:pt x="123" y="329"/>
                    <a:pt x="122" y="329"/>
                    <a:pt x="121" y="327"/>
                  </a:cubicBezTo>
                  <a:cubicBezTo>
                    <a:pt x="121" y="327"/>
                    <a:pt x="123" y="328"/>
                    <a:pt x="123" y="326"/>
                  </a:cubicBezTo>
                  <a:cubicBezTo>
                    <a:pt x="121" y="327"/>
                    <a:pt x="121" y="324"/>
                    <a:pt x="121" y="323"/>
                  </a:cubicBezTo>
                  <a:cubicBezTo>
                    <a:pt x="120" y="324"/>
                    <a:pt x="119" y="323"/>
                    <a:pt x="118" y="322"/>
                  </a:cubicBezTo>
                  <a:cubicBezTo>
                    <a:pt x="118" y="323"/>
                    <a:pt x="119" y="326"/>
                    <a:pt x="118" y="325"/>
                  </a:cubicBezTo>
                  <a:cubicBezTo>
                    <a:pt x="117" y="323"/>
                    <a:pt x="118" y="323"/>
                    <a:pt x="117" y="322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16" y="320"/>
                    <a:pt x="115" y="318"/>
                    <a:pt x="114" y="316"/>
                  </a:cubicBezTo>
                  <a:cubicBezTo>
                    <a:pt x="113" y="315"/>
                    <a:pt x="112" y="312"/>
                    <a:pt x="111" y="310"/>
                  </a:cubicBezTo>
                  <a:cubicBezTo>
                    <a:pt x="110" y="310"/>
                    <a:pt x="110" y="308"/>
                    <a:pt x="109" y="308"/>
                  </a:cubicBezTo>
                  <a:cubicBezTo>
                    <a:pt x="109" y="308"/>
                    <a:pt x="110" y="311"/>
                    <a:pt x="109" y="309"/>
                  </a:cubicBezTo>
                  <a:cubicBezTo>
                    <a:pt x="108" y="307"/>
                    <a:pt x="109" y="306"/>
                    <a:pt x="107" y="304"/>
                  </a:cubicBezTo>
                  <a:cubicBezTo>
                    <a:pt x="108" y="304"/>
                    <a:pt x="108" y="303"/>
                    <a:pt x="107" y="302"/>
                  </a:cubicBezTo>
                  <a:cubicBezTo>
                    <a:pt x="106" y="303"/>
                    <a:pt x="106" y="300"/>
                    <a:pt x="106" y="302"/>
                  </a:cubicBezTo>
                  <a:cubicBezTo>
                    <a:pt x="106" y="301"/>
                    <a:pt x="104" y="300"/>
                    <a:pt x="104" y="299"/>
                  </a:cubicBezTo>
                  <a:cubicBezTo>
                    <a:pt x="103" y="297"/>
                    <a:pt x="106" y="299"/>
                    <a:pt x="105" y="297"/>
                  </a:cubicBezTo>
                  <a:cubicBezTo>
                    <a:pt x="104" y="297"/>
                    <a:pt x="102" y="291"/>
                    <a:pt x="100" y="291"/>
                  </a:cubicBezTo>
                  <a:cubicBezTo>
                    <a:pt x="100" y="290"/>
                    <a:pt x="101" y="291"/>
                    <a:pt x="102" y="290"/>
                  </a:cubicBezTo>
                  <a:cubicBezTo>
                    <a:pt x="99" y="288"/>
                    <a:pt x="99" y="284"/>
                    <a:pt x="96" y="281"/>
                  </a:cubicBezTo>
                  <a:cubicBezTo>
                    <a:pt x="97" y="283"/>
                    <a:pt x="98" y="286"/>
                    <a:pt x="99" y="289"/>
                  </a:cubicBezTo>
                  <a:cubicBezTo>
                    <a:pt x="100" y="291"/>
                    <a:pt x="101" y="294"/>
                    <a:pt x="103" y="296"/>
                  </a:cubicBezTo>
                  <a:cubicBezTo>
                    <a:pt x="104" y="301"/>
                    <a:pt x="106" y="306"/>
                    <a:pt x="109" y="310"/>
                  </a:cubicBezTo>
                  <a:cubicBezTo>
                    <a:pt x="110" y="312"/>
                    <a:pt x="111" y="315"/>
                    <a:pt x="112" y="317"/>
                  </a:cubicBezTo>
                  <a:cubicBezTo>
                    <a:pt x="113" y="319"/>
                    <a:pt x="115" y="322"/>
                    <a:pt x="116" y="324"/>
                  </a:cubicBezTo>
                  <a:cubicBezTo>
                    <a:pt x="116" y="324"/>
                    <a:pt x="116" y="323"/>
                    <a:pt x="116" y="324"/>
                  </a:cubicBezTo>
                  <a:cubicBezTo>
                    <a:pt x="117" y="325"/>
                    <a:pt x="117" y="326"/>
                    <a:pt x="118" y="327"/>
                  </a:cubicBezTo>
                  <a:cubicBezTo>
                    <a:pt x="118" y="328"/>
                    <a:pt x="119" y="329"/>
                    <a:pt x="120" y="330"/>
                  </a:cubicBezTo>
                  <a:cubicBezTo>
                    <a:pt x="121" y="329"/>
                    <a:pt x="118" y="328"/>
                    <a:pt x="119" y="328"/>
                  </a:cubicBezTo>
                  <a:cubicBezTo>
                    <a:pt x="121" y="329"/>
                    <a:pt x="122" y="331"/>
                    <a:pt x="123" y="334"/>
                  </a:cubicBezTo>
                  <a:cubicBezTo>
                    <a:pt x="122" y="334"/>
                    <a:pt x="123" y="337"/>
                    <a:pt x="125" y="338"/>
                  </a:cubicBezTo>
                  <a:cubicBezTo>
                    <a:pt x="124" y="337"/>
                    <a:pt x="125" y="337"/>
                    <a:pt x="126" y="338"/>
                  </a:cubicBezTo>
                  <a:cubicBezTo>
                    <a:pt x="126" y="340"/>
                    <a:pt x="128" y="340"/>
                    <a:pt x="128" y="342"/>
                  </a:cubicBezTo>
                  <a:cubicBezTo>
                    <a:pt x="127" y="340"/>
                    <a:pt x="125" y="338"/>
                    <a:pt x="124" y="339"/>
                  </a:cubicBezTo>
                  <a:cubicBezTo>
                    <a:pt x="127" y="342"/>
                    <a:pt x="128" y="343"/>
                    <a:pt x="129" y="345"/>
                  </a:cubicBezTo>
                  <a:cubicBezTo>
                    <a:pt x="129" y="345"/>
                    <a:pt x="130" y="345"/>
                    <a:pt x="130" y="346"/>
                  </a:cubicBezTo>
                  <a:cubicBezTo>
                    <a:pt x="130" y="349"/>
                    <a:pt x="135" y="351"/>
                    <a:pt x="136" y="352"/>
                  </a:cubicBezTo>
                  <a:cubicBezTo>
                    <a:pt x="136" y="353"/>
                    <a:pt x="137" y="355"/>
                    <a:pt x="137" y="356"/>
                  </a:cubicBezTo>
                  <a:cubicBezTo>
                    <a:pt x="138" y="356"/>
                    <a:pt x="137" y="355"/>
                    <a:pt x="138" y="356"/>
                  </a:cubicBezTo>
                  <a:cubicBezTo>
                    <a:pt x="139" y="357"/>
                    <a:pt x="139" y="358"/>
                    <a:pt x="140" y="359"/>
                  </a:cubicBezTo>
                  <a:cubicBezTo>
                    <a:pt x="141" y="358"/>
                    <a:pt x="141" y="360"/>
                    <a:pt x="144" y="362"/>
                  </a:cubicBezTo>
                  <a:cubicBezTo>
                    <a:pt x="143" y="362"/>
                    <a:pt x="143" y="362"/>
                    <a:pt x="142" y="362"/>
                  </a:cubicBezTo>
                  <a:cubicBezTo>
                    <a:pt x="144" y="363"/>
                    <a:pt x="147" y="366"/>
                    <a:pt x="147" y="367"/>
                  </a:cubicBezTo>
                  <a:cubicBezTo>
                    <a:pt x="147" y="368"/>
                    <a:pt x="146" y="367"/>
                    <a:pt x="145" y="367"/>
                  </a:cubicBezTo>
                  <a:cubicBezTo>
                    <a:pt x="146" y="368"/>
                    <a:pt x="147" y="369"/>
                    <a:pt x="146" y="369"/>
                  </a:cubicBezTo>
                  <a:cubicBezTo>
                    <a:pt x="147" y="369"/>
                    <a:pt x="148" y="371"/>
                    <a:pt x="149" y="371"/>
                  </a:cubicBezTo>
                  <a:cubicBezTo>
                    <a:pt x="149" y="370"/>
                    <a:pt x="147" y="368"/>
                    <a:pt x="148" y="367"/>
                  </a:cubicBezTo>
                  <a:cubicBezTo>
                    <a:pt x="149" y="369"/>
                    <a:pt x="148" y="368"/>
                    <a:pt x="150" y="369"/>
                  </a:cubicBezTo>
                  <a:cubicBezTo>
                    <a:pt x="149" y="369"/>
                    <a:pt x="151" y="372"/>
                    <a:pt x="149" y="370"/>
                  </a:cubicBezTo>
                  <a:cubicBezTo>
                    <a:pt x="150" y="372"/>
                    <a:pt x="152" y="373"/>
                    <a:pt x="151" y="373"/>
                  </a:cubicBezTo>
                  <a:cubicBezTo>
                    <a:pt x="150" y="373"/>
                    <a:pt x="149" y="372"/>
                    <a:pt x="148" y="371"/>
                  </a:cubicBezTo>
                  <a:cubicBezTo>
                    <a:pt x="148" y="373"/>
                    <a:pt x="147" y="372"/>
                    <a:pt x="145" y="371"/>
                  </a:cubicBezTo>
                  <a:cubicBezTo>
                    <a:pt x="146" y="373"/>
                    <a:pt x="148" y="373"/>
                    <a:pt x="149" y="373"/>
                  </a:cubicBezTo>
                  <a:cubicBezTo>
                    <a:pt x="148" y="372"/>
                    <a:pt x="148" y="372"/>
                    <a:pt x="149" y="372"/>
                  </a:cubicBezTo>
                  <a:cubicBezTo>
                    <a:pt x="150" y="373"/>
                    <a:pt x="151" y="373"/>
                    <a:pt x="151" y="375"/>
                  </a:cubicBezTo>
                  <a:cubicBezTo>
                    <a:pt x="151" y="375"/>
                    <a:pt x="151" y="374"/>
                    <a:pt x="152" y="374"/>
                  </a:cubicBezTo>
                  <a:cubicBezTo>
                    <a:pt x="153" y="375"/>
                    <a:pt x="153" y="376"/>
                    <a:pt x="153" y="376"/>
                  </a:cubicBezTo>
                  <a:cubicBezTo>
                    <a:pt x="151" y="376"/>
                    <a:pt x="148" y="375"/>
                    <a:pt x="145" y="372"/>
                  </a:cubicBezTo>
                  <a:cubicBezTo>
                    <a:pt x="145" y="372"/>
                    <a:pt x="145" y="374"/>
                    <a:pt x="144" y="373"/>
                  </a:cubicBezTo>
                  <a:cubicBezTo>
                    <a:pt x="144" y="372"/>
                    <a:pt x="143" y="372"/>
                    <a:pt x="143" y="371"/>
                  </a:cubicBezTo>
                  <a:cubicBezTo>
                    <a:pt x="144" y="370"/>
                    <a:pt x="145" y="371"/>
                    <a:pt x="144" y="369"/>
                  </a:cubicBezTo>
                  <a:cubicBezTo>
                    <a:pt x="141" y="371"/>
                    <a:pt x="137" y="364"/>
                    <a:pt x="135" y="362"/>
                  </a:cubicBezTo>
                  <a:cubicBezTo>
                    <a:pt x="134" y="360"/>
                    <a:pt x="136" y="363"/>
                    <a:pt x="134" y="362"/>
                  </a:cubicBezTo>
                  <a:cubicBezTo>
                    <a:pt x="133" y="360"/>
                    <a:pt x="131" y="357"/>
                    <a:pt x="130" y="355"/>
                  </a:cubicBezTo>
                  <a:cubicBezTo>
                    <a:pt x="130" y="355"/>
                    <a:pt x="130" y="355"/>
                    <a:pt x="130" y="354"/>
                  </a:cubicBezTo>
                  <a:cubicBezTo>
                    <a:pt x="127" y="355"/>
                    <a:pt x="124" y="345"/>
                    <a:pt x="121" y="344"/>
                  </a:cubicBezTo>
                  <a:cubicBezTo>
                    <a:pt x="122" y="345"/>
                    <a:pt x="122" y="345"/>
                    <a:pt x="122" y="345"/>
                  </a:cubicBezTo>
                  <a:cubicBezTo>
                    <a:pt x="120" y="343"/>
                    <a:pt x="122" y="343"/>
                    <a:pt x="121" y="341"/>
                  </a:cubicBezTo>
                  <a:cubicBezTo>
                    <a:pt x="120" y="341"/>
                    <a:pt x="121" y="344"/>
                    <a:pt x="120" y="343"/>
                  </a:cubicBezTo>
                  <a:cubicBezTo>
                    <a:pt x="120" y="341"/>
                    <a:pt x="119" y="342"/>
                    <a:pt x="118" y="341"/>
                  </a:cubicBezTo>
                  <a:cubicBezTo>
                    <a:pt x="118" y="340"/>
                    <a:pt x="117" y="338"/>
                    <a:pt x="117" y="337"/>
                  </a:cubicBezTo>
                  <a:cubicBezTo>
                    <a:pt x="115" y="336"/>
                    <a:pt x="114" y="334"/>
                    <a:pt x="113" y="332"/>
                  </a:cubicBezTo>
                  <a:cubicBezTo>
                    <a:pt x="112" y="330"/>
                    <a:pt x="111" y="327"/>
                    <a:pt x="110" y="326"/>
                  </a:cubicBezTo>
                  <a:cubicBezTo>
                    <a:pt x="111" y="325"/>
                    <a:pt x="110" y="323"/>
                    <a:pt x="109" y="321"/>
                  </a:cubicBezTo>
                  <a:cubicBezTo>
                    <a:pt x="108" y="321"/>
                    <a:pt x="110" y="324"/>
                    <a:pt x="109" y="325"/>
                  </a:cubicBezTo>
                  <a:cubicBezTo>
                    <a:pt x="107" y="319"/>
                    <a:pt x="102" y="313"/>
                    <a:pt x="99" y="308"/>
                  </a:cubicBezTo>
                  <a:cubicBezTo>
                    <a:pt x="99" y="307"/>
                    <a:pt x="100" y="309"/>
                    <a:pt x="100" y="309"/>
                  </a:cubicBezTo>
                  <a:cubicBezTo>
                    <a:pt x="99" y="306"/>
                    <a:pt x="99" y="308"/>
                    <a:pt x="98" y="306"/>
                  </a:cubicBezTo>
                  <a:cubicBezTo>
                    <a:pt x="97" y="303"/>
                    <a:pt x="97" y="299"/>
                    <a:pt x="94" y="297"/>
                  </a:cubicBezTo>
                  <a:cubicBezTo>
                    <a:pt x="95" y="297"/>
                    <a:pt x="95" y="299"/>
                    <a:pt x="95" y="299"/>
                  </a:cubicBezTo>
                  <a:cubicBezTo>
                    <a:pt x="94" y="298"/>
                    <a:pt x="91" y="294"/>
                    <a:pt x="92" y="291"/>
                  </a:cubicBezTo>
                  <a:cubicBezTo>
                    <a:pt x="92" y="291"/>
                    <a:pt x="93" y="291"/>
                    <a:pt x="93" y="292"/>
                  </a:cubicBezTo>
                  <a:cubicBezTo>
                    <a:pt x="93" y="293"/>
                    <a:pt x="93" y="294"/>
                    <a:pt x="94" y="295"/>
                  </a:cubicBezTo>
                  <a:cubicBezTo>
                    <a:pt x="95" y="294"/>
                    <a:pt x="95" y="296"/>
                    <a:pt x="96" y="296"/>
                  </a:cubicBezTo>
                  <a:cubicBezTo>
                    <a:pt x="95" y="293"/>
                    <a:pt x="95" y="295"/>
                    <a:pt x="94" y="293"/>
                  </a:cubicBezTo>
                  <a:cubicBezTo>
                    <a:pt x="95" y="293"/>
                    <a:pt x="95" y="294"/>
                    <a:pt x="95" y="292"/>
                  </a:cubicBezTo>
                  <a:cubicBezTo>
                    <a:pt x="94" y="292"/>
                    <a:pt x="93" y="288"/>
                    <a:pt x="92" y="290"/>
                  </a:cubicBezTo>
                  <a:cubicBezTo>
                    <a:pt x="93" y="287"/>
                    <a:pt x="89" y="284"/>
                    <a:pt x="90" y="281"/>
                  </a:cubicBezTo>
                  <a:cubicBezTo>
                    <a:pt x="91" y="281"/>
                    <a:pt x="90" y="284"/>
                    <a:pt x="92" y="284"/>
                  </a:cubicBezTo>
                  <a:cubicBezTo>
                    <a:pt x="91" y="282"/>
                    <a:pt x="91" y="280"/>
                    <a:pt x="90" y="279"/>
                  </a:cubicBezTo>
                  <a:cubicBezTo>
                    <a:pt x="89" y="279"/>
                    <a:pt x="91" y="280"/>
                    <a:pt x="90" y="280"/>
                  </a:cubicBezTo>
                  <a:cubicBezTo>
                    <a:pt x="89" y="281"/>
                    <a:pt x="87" y="275"/>
                    <a:pt x="87" y="277"/>
                  </a:cubicBezTo>
                  <a:cubicBezTo>
                    <a:pt x="89" y="280"/>
                    <a:pt x="89" y="286"/>
                    <a:pt x="91" y="286"/>
                  </a:cubicBezTo>
                  <a:cubicBezTo>
                    <a:pt x="91" y="287"/>
                    <a:pt x="92" y="290"/>
                    <a:pt x="91" y="291"/>
                  </a:cubicBezTo>
                  <a:cubicBezTo>
                    <a:pt x="90" y="289"/>
                    <a:pt x="90" y="290"/>
                    <a:pt x="88" y="286"/>
                  </a:cubicBezTo>
                  <a:cubicBezTo>
                    <a:pt x="89" y="285"/>
                    <a:pt x="89" y="280"/>
                    <a:pt x="87" y="281"/>
                  </a:cubicBezTo>
                  <a:cubicBezTo>
                    <a:pt x="88" y="283"/>
                    <a:pt x="88" y="284"/>
                    <a:pt x="87" y="284"/>
                  </a:cubicBezTo>
                  <a:cubicBezTo>
                    <a:pt x="87" y="282"/>
                    <a:pt x="86" y="282"/>
                    <a:pt x="86" y="280"/>
                  </a:cubicBezTo>
                  <a:cubicBezTo>
                    <a:pt x="85" y="280"/>
                    <a:pt x="87" y="285"/>
                    <a:pt x="88" y="286"/>
                  </a:cubicBezTo>
                  <a:cubicBezTo>
                    <a:pt x="88" y="286"/>
                    <a:pt x="87" y="285"/>
                    <a:pt x="87" y="285"/>
                  </a:cubicBezTo>
                  <a:cubicBezTo>
                    <a:pt x="90" y="293"/>
                    <a:pt x="91" y="298"/>
                    <a:pt x="93" y="305"/>
                  </a:cubicBezTo>
                  <a:cubicBezTo>
                    <a:pt x="95" y="304"/>
                    <a:pt x="92" y="300"/>
                    <a:pt x="93" y="299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4" y="303"/>
                    <a:pt x="95" y="305"/>
                  </a:cubicBezTo>
                  <a:cubicBezTo>
                    <a:pt x="94" y="305"/>
                    <a:pt x="95" y="307"/>
                    <a:pt x="95" y="308"/>
                  </a:cubicBezTo>
                  <a:cubicBezTo>
                    <a:pt x="97" y="309"/>
                    <a:pt x="99" y="315"/>
                    <a:pt x="100" y="319"/>
                  </a:cubicBezTo>
                  <a:cubicBezTo>
                    <a:pt x="100" y="319"/>
                    <a:pt x="100" y="318"/>
                    <a:pt x="99" y="318"/>
                  </a:cubicBezTo>
                  <a:cubicBezTo>
                    <a:pt x="101" y="322"/>
                    <a:pt x="102" y="324"/>
                    <a:pt x="103" y="324"/>
                  </a:cubicBezTo>
                  <a:cubicBezTo>
                    <a:pt x="103" y="324"/>
                    <a:pt x="106" y="327"/>
                    <a:pt x="105" y="328"/>
                  </a:cubicBezTo>
                  <a:cubicBezTo>
                    <a:pt x="105" y="328"/>
                    <a:pt x="103" y="326"/>
                    <a:pt x="104" y="328"/>
                  </a:cubicBezTo>
                  <a:cubicBezTo>
                    <a:pt x="105" y="328"/>
                    <a:pt x="107" y="331"/>
                    <a:pt x="108" y="333"/>
                  </a:cubicBezTo>
                  <a:cubicBezTo>
                    <a:pt x="108" y="334"/>
                    <a:pt x="108" y="335"/>
                    <a:pt x="108" y="336"/>
                  </a:cubicBezTo>
                  <a:cubicBezTo>
                    <a:pt x="110" y="337"/>
                    <a:pt x="109" y="334"/>
                    <a:pt x="110" y="335"/>
                  </a:cubicBezTo>
                  <a:cubicBezTo>
                    <a:pt x="110" y="337"/>
                    <a:pt x="113" y="340"/>
                    <a:pt x="113" y="343"/>
                  </a:cubicBezTo>
                  <a:cubicBezTo>
                    <a:pt x="114" y="342"/>
                    <a:pt x="114" y="342"/>
                    <a:pt x="115" y="344"/>
                  </a:cubicBezTo>
                  <a:cubicBezTo>
                    <a:pt x="115" y="344"/>
                    <a:pt x="113" y="344"/>
                    <a:pt x="114" y="345"/>
                  </a:cubicBezTo>
                  <a:cubicBezTo>
                    <a:pt x="115" y="344"/>
                    <a:pt x="118" y="348"/>
                    <a:pt x="117" y="348"/>
                  </a:cubicBezTo>
                  <a:cubicBezTo>
                    <a:pt x="114" y="344"/>
                    <a:pt x="114" y="348"/>
                    <a:pt x="111" y="345"/>
                  </a:cubicBezTo>
                  <a:cubicBezTo>
                    <a:pt x="112" y="344"/>
                    <a:pt x="111" y="344"/>
                    <a:pt x="111" y="344"/>
                  </a:cubicBezTo>
                  <a:cubicBezTo>
                    <a:pt x="112" y="343"/>
                    <a:pt x="113" y="345"/>
                    <a:pt x="113" y="344"/>
                  </a:cubicBezTo>
                  <a:cubicBezTo>
                    <a:pt x="112" y="341"/>
                    <a:pt x="112" y="341"/>
                    <a:pt x="110" y="340"/>
                  </a:cubicBezTo>
                  <a:cubicBezTo>
                    <a:pt x="110" y="338"/>
                    <a:pt x="109" y="337"/>
                    <a:pt x="111" y="338"/>
                  </a:cubicBezTo>
                  <a:cubicBezTo>
                    <a:pt x="109" y="335"/>
                    <a:pt x="109" y="337"/>
                    <a:pt x="108" y="336"/>
                  </a:cubicBezTo>
                  <a:cubicBezTo>
                    <a:pt x="107" y="335"/>
                    <a:pt x="107" y="334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4" y="329"/>
                    <a:pt x="106" y="330"/>
                    <a:pt x="103" y="328"/>
                  </a:cubicBezTo>
                  <a:cubicBezTo>
                    <a:pt x="102" y="326"/>
                    <a:pt x="103" y="325"/>
                    <a:pt x="103" y="324"/>
                  </a:cubicBezTo>
                  <a:cubicBezTo>
                    <a:pt x="103" y="323"/>
                    <a:pt x="102" y="326"/>
                    <a:pt x="101" y="324"/>
                  </a:cubicBezTo>
                  <a:cubicBezTo>
                    <a:pt x="99" y="321"/>
                    <a:pt x="98" y="320"/>
                    <a:pt x="98" y="317"/>
                  </a:cubicBezTo>
                  <a:cubicBezTo>
                    <a:pt x="98" y="317"/>
                    <a:pt x="99" y="319"/>
                    <a:pt x="99" y="319"/>
                  </a:cubicBezTo>
                  <a:cubicBezTo>
                    <a:pt x="98" y="316"/>
                    <a:pt x="98" y="316"/>
                    <a:pt x="98" y="316"/>
                  </a:cubicBezTo>
                  <a:cubicBezTo>
                    <a:pt x="97" y="317"/>
                    <a:pt x="98" y="318"/>
                    <a:pt x="97" y="317"/>
                  </a:cubicBezTo>
                  <a:cubicBezTo>
                    <a:pt x="100" y="323"/>
                    <a:pt x="102" y="329"/>
                    <a:pt x="106" y="334"/>
                  </a:cubicBezTo>
                  <a:cubicBezTo>
                    <a:pt x="106" y="334"/>
                    <a:pt x="106" y="335"/>
                    <a:pt x="105" y="335"/>
                  </a:cubicBezTo>
                  <a:cubicBezTo>
                    <a:pt x="107" y="338"/>
                    <a:pt x="109" y="340"/>
                    <a:pt x="107" y="336"/>
                  </a:cubicBezTo>
                  <a:cubicBezTo>
                    <a:pt x="108" y="337"/>
                    <a:pt x="108" y="337"/>
                    <a:pt x="109" y="338"/>
                  </a:cubicBezTo>
                  <a:cubicBezTo>
                    <a:pt x="108" y="339"/>
                    <a:pt x="110" y="342"/>
                    <a:pt x="110" y="341"/>
                  </a:cubicBezTo>
                  <a:cubicBezTo>
                    <a:pt x="110" y="342"/>
                    <a:pt x="112" y="342"/>
                    <a:pt x="111" y="343"/>
                  </a:cubicBezTo>
                  <a:cubicBezTo>
                    <a:pt x="111" y="344"/>
                    <a:pt x="109" y="341"/>
                    <a:pt x="107" y="339"/>
                  </a:cubicBezTo>
                  <a:cubicBezTo>
                    <a:pt x="108" y="342"/>
                    <a:pt x="111" y="345"/>
                    <a:pt x="113" y="347"/>
                  </a:cubicBezTo>
                  <a:cubicBezTo>
                    <a:pt x="111" y="346"/>
                    <a:pt x="116" y="351"/>
                    <a:pt x="116" y="352"/>
                  </a:cubicBezTo>
                  <a:cubicBezTo>
                    <a:pt x="115" y="352"/>
                    <a:pt x="113" y="349"/>
                    <a:pt x="114" y="351"/>
                  </a:cubicBezTo>
                  <a:cubicBezTo>
                    <a:pt x="116" y="353"/>
                    <a:pt x="117" y="356"/>
                    <a:pt x="120" y="356"/>
                  </a:cubicBezTo>
                  <a:cubicBezTo>
                    <a:pt x="120" y="359"/>
                    <a:pt x="122" y="360"/>
                    <a:pt x="125" y="362"/>
                  </a:cubicBezTo>
                  <a:cubicBezTo>
                    <a:pt x="127" y="364"/>
                    <a:pt x="129" y="367"/>
                    <a:pt x="130" y="370"/>
                  </a:cubicBezTo>
                  <a:cubicBezTo>
                    <a:pt x="131" y="370"/>
                    <a:pt x="133" y="372"/>
                    <a:pt x="134" y="374"/>
                  </a:cubicBezTo>
                  <a:cubicBezTo>
                    <a:pt x="133" y="374"/>
                    <a:pt x="131" y="371"/>
                    <a:pt x="131" y="373"/>
                  </a:cubicBezTo>
                  <a:cubicBezTo>
                    <a:pt x="133" y="374"/>
                    <a:pt x="134" y="375"/>
                    <a:pt x="135" y="375"/>
                  </a:cubicBezTo>
                  <a:cubicBezTo>
                    <a:pt x="136" y="376"/>
                    <a:pt x="136" y="377"/>
                    <a:pt x="136" y="378"/>
                  </a:cubicBezTo>
                  <a:cubicBezTo>
                    <a:pt x="137" y="377"/>
                    <a:pt x="140" y="379"/>
                    <a:pt x="139" y="380"/>
                  </a:cubicBezTo>
                  <a:cubicBezTo>
                    <a:pt x="139" y="380"/>
                    <a:pt x="138" y="379"/>
                    <a:pt x="138" y="379"/>
                  </a:cubicBezTo>
                  <a:cubicBezTo>
                    <a:pt x="137" y="379"/>
                    <a:pt x="138" y="380"/>
                    <a:pt x="138" y="381"/>
                  </a:cubicBezTo>
                  <a:cubicBezTo>
                    <a:pt x="139" y="381"/>
                    <a:pt x="139" y="380"/>
                    <a:pt x="140" y="380"/>
                  </a:cubicBezTo>
                  <a:cubicBezTo>
                    <a:pt x="139" y="382"/>
                    <a:pt x="142" y="385"/>
                    <a:pt x="144" y="389"/>
                  </a:cubicBezTo>
                  <a:cubicBezTo>
                    <a:pt x="145" y="388"/>
                    <a:pt x="146" y="392"/>
                    <a:pt x="147" y="390"/>
                  </a:cubicBezTo>
                  <a:cubicBezTo>
                    <a:pt x="145" y="388"/>
                    <a:pt x="142" y="386"/>
                    <a:pt x="145" y="388"/>
                  </a:cubicBezTo>
                  <a:cubicBezTo>
                    <a:pt x="144" y="386"/>
                    <a:pt x="142" y="385"/>
                    <a:pt x="141" y="384"/>
                  </a:cubicBezTo>
                  <a:cubicBezTo>
                    <a:pt x="142" y="383"/>
                    <a:pt x="142" y="383"/>
                    <a:pt x="142" y="383"/>
                  </a:cubicBezTo>
                  <a:cubicBezTo>
                    <a:pt x="144" y="385"/>
                    <a:pt x="145" y="389"/>
                    <a:pt x="148" y="390"/>
                  </a:cubicBezTo>
                  <a:cubicBezTo>
                    <a:pt x="147" y="389"/>
                    <a:pt x="146" y="389"/>
                    <a:pt x="147" y="388"/>
                  </a:cubicBezTo>
                  <a:cubicBezTo>
                    <a:pt x="147" y="389"/>
                    <a:pt x="147" y="389"/>
                    <a:pt x="148" y="389"/>
                  </a:cubicBezTo>
                  <a:cubicBezTo>
                    <a:pt x="149" y="390"/>
                    <a:pt x="147" y="390"/>
                    <a:pt x="149" y="391"/>
                  </a:cubicBezTo>
                  <a:cubicBezTo>
                    <a:pt x="149" y="389"/>
                    <a:pt x="154" y="396"/>
                    <a:pt x="155" y="394"/>
                  </a:cubicBezTo>
                  <a:cubicBezTo>
                    <a:pt x="156" y="396"/>
                    <a:pt x="156" y="395"/>
                    <a:pt x="158" y="397"/>
                  </a:cubicBezTo>
                  <a:cubicBezTo>
                    <a:pt x="158" y="397"/>
                    <a:pt x="159" y="397"/>
                    <a:pt x="159" y="397"/>
                  </a:cubicBezTo>
                  <a:cubicBezTo>
                    <a:pt x="158" y="398"/>
                    <a:pt x="155" y="396"/>
                    <a:pt x="157" y="398"/>
                  </a:cubicBezTo>
                  <a:cubicBezTo>
                    <a:pt x="157" y="398"/>
                    <a:pt x="160" y="401"/>
                    <a:pt x="160" y="400"/>
                  </a:cubicBezTo>
                  <a:cubicBezTo>
                    <a:pt x="159" y="399"/>
                    <a:pt x="158" y="397"/>
                    <a:pt x="160" y="398"/>
                  </a:cubicBezTo>
                  <a:cubicBezTo>
                    <a:pt x="162" y="400"/>
                    <a:pt x="161" y="402"/>
                    <a:pt x="163" y="402"/>
                  </a:cubicBezTo>
                  <a:cubicBezTo>
                    <a:pt x="163" y="402"/>
                    <a:pt x="162" y="401"/>
                    <a:pt x="163" y="401"/>
                  </a:cubicBezTo>
                  <a:cubicBezTo>
                    <a:pt x="165" y="404"/>
                    <a:pt x="167" y="405"/>
                    <a:pt x="170" y="407"/>
                  </a:cubicBezTo>
                  <a:cubicBezTo>
                    <a:pt x="168" y="406"/>
                    <a:pt x="166" y="404"/>
                    <a:pt x="165" y="405"/>
                  </a:cubicBezTo>
                  <a:cubicBezTo>
                    <a:pt x="167" y="406"/>
                    <a:pt x="168" y="408"/>
                    <a:pt x="169" y="409"/>
                  </a:cubicBezTo>
                  <a:cubicBezTo>
                    <a:pt x="170" y="408"/>
                    <a:pt x="168" y="406"/>
                    <a:pt x="170" y="407"/>
                  </a:cubicBezTo>
                  <a:cubicBezTo>
                    <a:pt x="170" y="408"/>
                    <a:pt x="173" y="410"/>
                    <a:pt x="173" y="411"/>
                  </a:cubicBezTo>
                  <a:cubicBezTo>
                    <a:pt x="172" y="409"/>
                    <a:pt x="175" y="411"/>
                    <a:pt x="174" y="410"/>
                  </a:cubicBezTo>
                  <a:cubicBezTo>
                    <a:pt x="172" y="409"/>
                    <a:pt x="174" y="409"/>
                    <a:pt x="173" y="408"/>
                  </a:cubicBezTo>
                  <a:cubicBezTo>
                    <a:pt x="173" y="409"/>
                    <a:pt x="170" y="407"/>
                    <a:pt x="171" y="406"/>
                  </a:cubicBezTo>
                  <a:cubicBezTo>
                    <a:pt x="172" y="407"/>
                    <a:pt x="175" y="409"/>
                    <a:pt x="174" y="407"/>
                  </a:cubicBezTo>
                  <a:cubicBezTo>
                    <a:pt x="173" y="408"/>
                    <a:pt x="172" y="406"/>
                    <a:pt x="172" y="406"/>
                  </a:cubicBezTo>
                  <a:cubicBezTo>
                    <a:pt x="174" y="406"/>
                    <a:pt x="174" y="407"/>
                    <a:pt x="176" y="408"/>
                  </a:cubicBezTo>
                  <a:cubicBezTo>
                    <a:pt x="176" y="408"/>
                    <a:pt x="174" y="406"/>
                    <a:pt x="176" y="407"/>
                  </a:cubicBezTo>
                  <a:cubicBezTo>
                    <a:pt x="179" y="410"/>
                    <a:pt x="181" y="412"/>
                    <a:pt x="186" y="414"/>
                  </a:cubicBezTo>
                  <a:cubicBezTo>
                    <a:pt x="183" y="414"/>
                    <a:pt x="188" y="417"/>
                    <a:pt x="186" y="417"/>
                  </a:cubicBezTo>
                  <a:cubicBezTo>
                    <a:pt x="185" y="415"/>
                    <a:pt x="182" y="413"/>
                    <a:pt x="180" y="413"/>
                  </a:cubicBezTo>
                  <a:cubicBezTo>
                    <a:pt x="183" y="415"/>
                    <a:pt x="188" y="418"/>
                    <a:pt x="190" y="420"/>
                  </a:cubicBezTo>
                  <a:cubicBezTo>
                    <a:pt x="186" y="418"/>
                    <a:pt x="185" y="417"/>
                    <a:pt x="183" y="415"/>
                  </a:cubicBezTo>
                  <a:cubicBezTo>
                    <a:pt x="183" y="417"/>
                    <a:pt x="181" y="416"/>
                    <a:pt x="180" y="417"/>
                  </a:cubicBezTo>
                  <a:cubicBezTo>
                    <a:pt x="182" y="419"/>
                    <a:pt x="184" y="419"/>
                    <a:pt x="184" y="419"/>
                  </a:cubicBezTo>
                  <a:cubicBezTo>
                    <a:pt x="182" y="417"/>
                    <a:pt x="181" y="419"/>
                    <a:pt x="181" y="417"/>
                  </a:cubicBezTo>
                  <a:cubicBezTo>
                    <a:pt x="182" y="417"/>
                    <a:pt x="183" y="417"/>
                    <a:pt x="185" y="418"/>
                  </a:cubicBezTo>
                  <a:cubicBezTo>
                    <a:pt x="186" y="419"/>
                    <a:pt x="187" y="419"/>
                    <a:pt x="189" y="421"/>
                  </a:cubicBezTo>
                  <a:cubicBezTo>
                    <a:pt x="188" y="422"/>
                    <a:pt x="190" y="423"/>
                    <a:pt x="190" y="423"/>
                  </a:cubicBezTo>
                  <a:cubicBezTo>
                    <a:pt x="189" y="423"/>
                    <a:pt x="189" y="422"/>
                    <a:pt x="187" y="422"/>
                  </a:cubicBezTo>
                  <a:cubicBezTo>
                    <a:pt x="187" y="424"/>
                    <a:pt x="190" y="423"/>
                    <a:pt x="191" y="424"/>
                  </a:cubicBezTo>
                  <a:cubicBezTo>
                    <a:pt x="191" y="424"/>
                    <a:pt x="191" y="425"/>
                    <a:pt x="190" y="425"/>
                  </a:cubicBezTo>
                  <a:cubicBezTo>
                    <a:pt x="191" y="425"/>
                    <a:pt x="192" y="426"/>
                    <a:pt x="193" y="425"/>
                  </a:cubicBezTo>
                  <a:cubicBezTo>
                    <a:pt x="190" y="424"/>
                    <a:pt x="194" y="423"/>
                    <a:pt x="197" y="425"/>
                  </a:cubicBezTo>
                  <a:cubicBezTo>
                    <a:pt x="198" y="427"/>
                    <a:pt x="198" y="427"/>
                    <a:pt x="197" y="427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199" y="429"/>
                    <a:pt x="202" y="430"/>
                    <a:pt x="201" y="431"/>
                  </a:cubicBezTo>
                  <a:cubicBezTo>
                    <a:pt x="204" y="432"/>
                    <a:pt x="204" y="433"/>
                    <a:pt x="205" y="432"/>
                  </a:cubicBezTo>
                  <a:cubicBezTo>
                    <a:pt x="205" y="431"/>
                    <a:pt x="203" y="431"/>
                    <a:pt x="203" y="430"/>
                  </a:cubicBezTo>
                  <a:cubicBezTo>
                    <a:pt x="203" y="430"/>
                    <a:pt x="206" y="431"/>
                    <a:pt x="207" y="432"/>
                  </a:cubicBezTo>
                  <a:cubicBezTo>
                    <a:pt x="206" y="433"/>
                    <a:pt x="205" y="432"/>
                    <a:pt x="207" y="434"/>
                  </a:cubicBezTo>
                  <a:cubicBezTo>
                    <a:pt x="206" y="432"/>
                    <a:pt x="208" y="434"/>
                    <a:pt x="209" y="434"/>
                  </a:cubicBezTo>
                  <a:cubicBezTo>
                    <a:pt x="209" y="433"/>
                    <a:pt x="207" y="432"/>
                    <a:pt x="208" y="431"/>
                  </a:cubicBezTo>
                  <a:cubicBezTo>
                    <a:pt x="212" y="433"/>
                    <a:pt x="213" y="434"/>
                    <a:pt x="214" y="435"/>
                  </a:cubicBezTo>
                  <a:cubicBezTo>
                    <a:pt x="213" y="434"/>
                    <a:pt x="210" y="433"/>
                    <a:pt x="209" y="433"/>
                  </a:cubicBezTo>
                  <a:cubicBezTo>
                    <a:pt x="212" y="436"/>
                    <a:pt x="217" y="436"/>
                    <a:pt x="218" y="438"/>
                  </a:cubicBezTo>
                  <a:cubicBezTo>
                    <a:pt x="216" y="437"/>
                    <a:pt x="215" y="438"/>
                    <a:pt x="214" y="438"/>
                  </a:cubicBezTo>
                  <a:cubicBezTo>
                    <a:pt x="213" y="437"/>
                    <a:pt x="213" y="436"/>
                    <a:pt x="211" y="436"/>
                  </a:cubicBezTo>
                  <a:cubicBezTo>
                    <a:pt x="211" y="437"/>
                    <a:pt x="211" y="436"/>
                    <a:pt x="209" y="435"/>
                  </a:cubicBezTo>
                  <a:cubicBezTo>
                    <a:pt x="209" y="436"/>
                    <a:pt x="208" y="436"/>
                    <a:pt x="207" y="435"/>
                  </a:cubicBezTo>
                  <a:cubicBezTo>
                    <a:pt x="206" y="434"/>
                    <a:pt x="206" y="434"/>
                    <a:pt x="204" y="433"/>
                  </a:cubicBezTo>
                  <a:cubicBezTo>
                    <a:pt x="204" y="434"/>
                    <a:pt x="206" y="435"/>
                    <a:pt x="207" y="436"/>
                  </a:cubicBezTo>
                  <a:cubicBezTo>
                    <a:pt x="207" y="435"/>
                    <a:pt x="209" y="436"/>
                    <a:pt x="209" y="436"/>
                  </a:cubicBezTo>
                  <a:cubicBezTo>
                    <a:pt x="211" y="437"/>
                    <a:pt x="210" y="437"/>
                    <a:pt x="211" y="438"/>
                  </a:cubicBezTo>
                  <a:cubicBezTo>
                    <a:pt x="211" y="437"/>
                    <a:pt x="212" y="437"/>
                    <a:pt x="214" y="438"/>
                  </a:cubicBezTo>
                  <a:cubicBezTo>
                    <a:pt x="215" y="439"/>
                    <a:pt x="212" y="438"/>
                    <a:pt x="214" y="439"/>
                  </a:cubicBezTo>
                  <a:cubicBezTo>
                    <a:pt x="214" y="438"/>
                    <a:pt x="215" y="439"/>
                    <a:pt x="216" y="439"/>
                  </a:cubicBezTo>
                  <a:cubicBezTo>
                    <a:pt x="216" y="440"/>
                    <a:pt x="219" y="442"/>
                    <a:pt x="218" y="442"/>
                  </a:cubicBezTo>
                  <a:cubicBezTo>
                    <a:pt x="221" y="443"/>
                    <a:pt x="225" y="443"/>
                    <a:pt x="228" y="446"/>
                  </a:cubicBezTo>
                  <a:cubicBezTo>
                    <a:pt x="226" y="446"/>
                    <a:pt x="226" y="445"/>
                    <a:pt x="225" y="445"/>
                  </a:cubicBezTo>
                  <a:cubicBezTo>
                    <a:pt x="226" y="445"/>
                    <a:pt x="226" y="446"/>
                    <a:pt x="225" y="446"/>
                  </a:cubicBezTo>
                  <a:cubicBezTo>
                    <a:pt x="224" y="445"/>
                    <a:pt x="226" y="444"/>
                    <a:pt x="224" y="444"/>
                  </a:cubicBezTo>
                  <a:cubicBezTo>
                    <a:pt x="222" y="445"/>
                    <a:pt x="218" y="443"/>
                    <a:pt x="215" y="442"/>
                  </a:cubicBezTo>
                  <a:cubicBezTo>
                    <a:pt x="216" y="442"/>
                    <a:pt x="214" y="441"/>
                    <a:pt x="213" y="441"/>
                  </a:cubicBezTo>
                  <a:cubicBezTo>
                    <a:pt x="214" y="442"/>
                    <a:pt x="210" y="440"/>
                    <a:pt x="212" y="442"/>
                  </a:cubicBezTo>
                  <a:cubicBezTo>
                    <a:pt x="214" y="441"/>
                    <a:pt x="214" y="443"/>
                    <a:pt x="215" y="443"/>
                  </a:cubicBezTo>
                  <a:cubicBezTo>
                    <a:pt x="216" y="442"/>
                    <a:pt x="220" y="445"/>
                    <a:pt x="222" y="445"/>
                  </a:cubicBezTo>
                  <a:cubicBezTo>
                    <a:pt x="222" y="446"/>
                    <a:pt x="222" y="447"/>
                    <a:pt x="222" y="446"/>
                  </a:cubicBezTo>
                  <a:cubicBezTo>
                    <a:pt x="221" y="446"/>
                    <a:pt x="219" y="445"/>
                    <a:pt x="219" y="445"/>
                  </a:cubicBezTo>
                  <a:cubicBezTo>
                    <a:pt x="220" y="446"/>
                    <a:pt x="221" y="447"/>
                    <a:pt x="223" y="447"/>
                  </a:cubicBezTo>
                  <a:cubicBezTo>
                    <a:pt x="223" y="447"/>
                    <a:pt x="224" y="447"/>
                    <a:pt x="225" y="448"/>
                  </a:cubicBezTo>
                  <a:cubicBezTo>
                    <a:pt x="225" y="446"/>
                    <a:pt x="225" y="446"/>
                    <a:pt x="227" y="447"/>
                  </a:cubicBezTo>
                  <a:cubicBezTo>
                    <a:pt x="227" y="448"/>
                    <a:pt x="225" y="447"/>
                    <a:pt x="227" y="448"/>
                  </a:cubicBezTo>
                  <a:cubicBezTo>
                    <a:pt x="228" y="447"/>
                    <a:pt x="230" y="447"/>
                    <a:pt x="232" y="447"/>
                  </a:cubicBezTo>
                  <a:cubicBezTo>
                    <a:pt x="231" y="448"/>
                    <a:pt x="233" y="448"/>
                    <a:pt x="233" y="449"/>
                  </a:cubicBezTo>
                  <a:cubicBezTo>
                    <a:pt x="233" y="449"/>
                    <a:pt x="232" y="448"/>
                    <a:pt x="232" y="449"/>
                  </a:cubicBezTo>
                  <a:cubicBezTo>
                    <a:pt x="235" y="449"/>
                    <a:pt x="231" y="449"/>
                    <a:pt x="233" y="450"/>
                  </a:cubicBezTo>
                  <a:cubicBezTo>
                    <a:pt x="234" y="449"/>
                    <a:pt x="235" y="450"/>
                    <a:pt x="238" y="450"/>
                  </a:cubicBezTo>
                  <a:cubicBezTo>
                    <a:pt x="237" y="451"/>
                    <a:pt x="237" y="450"/>
                    <a:pt x="238" y="451"/>
                  </a:cubicBezTo>
                  <a:cubicBezTo>
                    <a:pt x="235" y="450"/>
                    <a:pt x="238" y="451"/>
                    <a:pt x="237" y="452"/>
                  </a:cubicBezTo>
                  <a:cubicBezTo>
                    <a:pt x="237" y="452"/>
                    <a:pt x="237" y="452"/>
                    <a:pt x="236" y="452"/>
                  </a:cubicBezTo>
                  <a:cubicBezTo>
                    <a:pt x="237" y="451"/>
                    <a:pt x="233" y="450"/>
                    <a:pt x="234" y="451"/>
                  </a:cubicBezTo>
                  <a:cubicBezTo>
                    <a:pt x="235" y="451"/>
                    <a:pt x="234" y="452"/>
                    <a:pt x="233" y="452"/>
                  </a:cubicBezTo>
                  <a:cubicBezTo>
                    <a:pt x="236" y="453"/>
                    <a:pt x="238" y="454"/>
                    <a:pt x="239" y="453"/>
                  </a:cubicBezTo>
                  <a:cubicBezTo>
                    <a:pt x="242" y="454"/>
                    <a:pt x="245" y="455"/>
                    <a:pt x="243" y="456"/>
                  </a:cubicBezTo>
                  <a:cubicBezTo>
                    <a:pt x="242" y="456"/>
                    <a:pt x="242" y="455"/>
                    <a:pt x="241" y="455"/>
                  </a:cubicBezTo>
                  <a:cubicBezTo>
                    <a:pt x="238" y="454"/>
                    <a:pt x="235" y="454"/>
                    <a:pt x="234" y="454"/>
                  </a:cubicBezTo>
                  <a:cubicBezTo>
                    <a:pt x="236" y="454"/>
                    <a:pt x="235" y="455"/>
                    <a:pt x="234" y="455"/>
                  </a:cubicBezTo>
                  <a:cubicBezTo>
                    <a:pt x="232" y="454"/>
                    <a:pt x="230" y="452"/>
                    <a:pt x="230" y="453"/>
                  </a:cubicBezTo>
                  <a:cubicBezTo>
                    <a:pt x="229" y="451"/>
                    <a:pt x="224" y="450"/>
                    <a:pt x="224" y="449"/>
                  </a:cubicBezTo>
                  <a:cubicBezTo>
                    <a:pt x="222" y="448"/>
                    <a:pt x="222" y="448"/>
                    <a:pt x="221" y="448"/>
                  </a:cubicBezTo>
                  <a:cubicBezTo>
                    <a:pt x="221" y="448"/>
                    <a:pt x="219" y="447"/>
                    <a:pt x="218" y="446"/>
                  </a:cubicBezTo>
                  <a:cubicBezTo>
                    <a:pt x="219" y="446"/>
                    <a:pt x="218" y="445"/>
                    <a:pt x="217" y="444"/>
                  </a:cubicBezTo>
                  <a:cubicBezTo>
                    <a:pt x="217" y="445"/>
                    <a:pt x="213" y="442"/>
                    <a:pt x="215" y="443"/>
                  </a:cubicBezTo>
                  <a:cubicBezTo>
                    <a:pt x="215" y="444"/>
                    <a:pt x="216" y="444"/>
                    <a:pt x="216" y="445"/>
                  </a:cubicBezTo>
                  <a:cubicBezTo>
                    <a:pt x="214" y="444"/>
                    <a:pt x="214" y="444"/>
                    <a:pt x="212" y="444"/>
                  </a:cubicBezTo>
                  <a:cubicBezTo>
                    <a:pt x="212" y="445"/>
                    <a:pt x="215" y="445"/>
                    <a:pt x="214" y="446"/>
                  </a:cubicBezTo>
                  <a:cubicBezTo>
                    <a:pt x="213" y="446"/>
                    <a:pt x="211" y="445"/>
                    <a:pt x="211" y="444"/>
                  </a:cubicBezTo>
                  <a:cubicBezTo>
                    <a:pt x="212" y="445"/>
                    <a:pt x="209" y="443"/>
                    <a:pt x="210" y="443"/>
                  </a:cubicBezTo>
                  <a:cubicBezTo>
                    <a:pt x="207" y="442"/>
                    <a:pt x="207" y="441"/>
                    <a:pt x="204" y="440"/>
                  </a:cubicBezTo>
                  <a:cubicBezTo>
                    <a:pt x="203" y="441"/>
                    <a:pt x="207" y="441"/>
                    <a:pt x="209" y="443"/>
                  </a:cubicBezTo>
                  <a:cubicBezTo>
                    <a:pt x="209" y="444"/>
                    <a:pt x="210" y="445"/>
                    <a:pt x="211" y="446"/>
                  </a:cubicBezTo>
                  <a:cubicBezTo>
                    <a:pt x="213" y="447"/>
                    <a:pt x="214" y="448"/>
                    <a:pt x="214" y="450"/>
                  </a:cubicBezTo>
                  <a:cubicBezTo>
                    <a:pt x="217" y="450"/>
                    <a:pt x="217" y="449"/>
                    <a:pt x="218" y="451"/>
                  </a:cubicBezTo>
                  <a:cubicBezTo>
                    <a:pt x="219" y="449"/>
                    <a:pt x="219" y="449"/>
                    <a:pt x="219" y="449"/>
                  </a:cubicBezTo>
                  <a:cubicBezTo>
                    <a:pt x="217" y="448"/>
                    <a:pt x="217" y="450"/>
                    <a:pt x="215" y="448"/>
                  </a:cubicBezTo>
                  <a:cubicBezTo>
                    <a:pt x="214" y="448"/>
                    <a:pt x="212" y="447"/>
                    <a:pt x="212" y="446"/>
                  </a:cubicBezTo>
                  <a:cubicBezTo>
                    <a:pt x="214" y="447"/>
                    <a:pt x="215" y="447"/>
                    <a:pt x="218" y="448"/>
                  </a:cubicBezTo>
                  <a:cubicBezTo>
                    <a:pt x="217" y="449"/>
                    <a:pt x="221" y="450"/>
                    <a:pt x="220" y="450"/>
                  </a:cubicBezTo>
                  <a:cubicBezTo>
                    <a:pt x="220" y="448"/>
                    <a:pt x="215" y="447"/>
                    <a:pt x="214" y="444"/>
                  </a:cubicBezTo>
                  <a:cubicBezTo>
                    <a:pt x="217" y="446"/>
                    <a:pt x="221" y="448"/>
                    <a:pt x="224" y="452"/>
                  </a:cubicBezTo>
                  <a:cubicBezTo>
                    <a:pt x="225" y="452"/>
                    <a:pt x="223" y="451"/>
                    <a:pt x="224" y="451"/>
                  </a:cubicBezTo>
                  <a:cubicBezTo>
                    <a:pt x="224" y="452"/>
                    <a:pt x="225" y="452"/>
                    <a:pt x="226" y="452"/>
                  </a:cubicBezTo>
                  <a:cubicBezTo>
                    <a:pt x="224" y="452"/>
                    <a:pt x="223" y="450"/>
                    <a:pt x="224" y="450"/>
                  </a:cubicBezTo>
                  <a:cubicBezTo>
                    <a:pt x="225" y="451"/>
                    <a:pt x="228" y="452"/>
                    <a:pt x="229" y="453"/>
                  </a:cubicBezTo>
                  <a:cubicBezTo>
                    <a:pt x="228" y="454"/>
                    <a:pt x="226" y="453"/>
                    <a:pt x="226" y="453"/>
                  </a:cubicBezTo>
                  <a:cubicBezTo>
                    <a:pt x="227" y="454"/>
                    <a:pt x="228" y="454"/>
                    <a:pt x="228" y="455"/>
                  </a:cubicBezTo>
                  <a:cubicBezTo>
                    <a:pt x="229" y="454"/>
                    <a:pt x="231" y="454"/>
                    <a:pt x="232" y="455"/>
                  </a:cubicBezTo>
                  <a:cubicBezTo>
                    <a:pt x="228" y="454"/>
                    <a:pt x="238" y="458"/>
                    <a:pt x="235" y="459"/>
                  </a:cubicBezTo>
                  <a:cubicBezTo>
                    <a:pt x="237" y="459"/>
                    <a:pt x="237" y="458"/>
                    <a:pt x="240" y="460"/>
                  </a:cubicBezTo>
                  <a:cubicBezTo>
                    <a:pt x="238" y="460"/>
                    <a:pt x="241" y="460"/>
                    <a:pt x="242" y="461"/>
                  </a:cubicBezTo>
                  <a:cubicBezTo>
                    <a:pt x="240" y="461"/>
                    <a:pt x="238" y="460"/>
                    <a:pt x="236" y="460"/>
                  </a:cubicBezTo>
                  <a:cubicBezTo>
                    <a:pt x="234" y="459"/>
                    <a:pt x="232" y="458"/>
                    <a:pt x="230" y="458"/>
                  </a:cubicBezTo>
                  <a:cubicBezTo>
                    <a:pt x="226" y="456"/>
                    <a:pt x="223" y="455"/>
                    <a:pt x="223" y="453"/>
                  </a:cubicBezTo>
                  <a:cubicBezTo>
                    <a:pt x="218" y="452"/>
                    <a:pt x="217" y="451"/>
                    <a:pt x="214" y="450"/>
                  </a:cubicBezTo>
                  <a:cubicBezTo>
                    <a:pt x="214" y="450"/>
                    <a:pt x="214" y="451"/>
                    <a:pt x="213" y="451"/>
                  </a:cubicBezTo>
                  <a:cubicBezTo>
                    <a:pt x="215" y="452"/>
                    <a:pt x="214" y="453"/>
                    <a:pt x="216" y="453"/>
                  </a:cubicBezTo>
                  <a:cubicBezTo>
                    <a:pt x="216" y="452"/>
                    <a:pt x="216" y="452"/>
                    <a:pt x="217" y="452"/>
                  </a:cubicBezTo>
                  <a:cubicBezTo>
                    <a:pt x="218" y="453"/>
                    <a:pt x="220" y="452"/>
                    <a:pt x="221" y="454"/>
                  </a:cubicBezTo>
                  <a:cubicBezTo>
                    <a:pt x="220" y="454"/>
                    <a:pt x="219" y="453"/>
                    <a:pt x="217" y="452"/>
                  </a:cubicBezTo>
                  <a:cubicBezTo>
                    <a:pt x="218" y="454"/>
                    <a:pt x="221" y="457"/>
                    <a:pt x="224" y="457"/>
                  </a:cubicBezTo>
                  <a:cubicBezTo>
                    <a:pt x="222" y="456"/>
                    <a:pt x="220" y="456"/>
                    <a:pt x="221" y="455"/>
                  </a:cubicBezTo>
                  <a:cubicBezTo>
                    <a:pt x="229" y="459"/>
                    <a:pt x="240" y="461"/>
                    <a:pt x="240" y="464"/>
                  </a:cubicBezTo>
                  <a:cubicBezTo>
                    <a:pt x="241" y="464"/>
                    <a:pt x="242" y="467"/>
                    <a:pt x="245" y="466"/>
                  </a:cubicBezTo>
                  <a:cubicBezTo>
                    <a:pt x="244" y="466"/>
                    <a:pt x="242" y="465"/>
                    <a:pt x="243" y="465"/>
                  </a:cubicBezTo>
                  <a:cubicBezTo>
                    <a:pt x="246" y="466"/>
                    <a:pt x="242" y="464"/>
                    <a:pt x="243" y="464"/>
                  </a:cubicBezTo>
                  <a:cubicBezTo>
                    <a:pt x="247" y="465"/>
                    <a:pt x="247" y="465"/>
                    <a:pt x="247" y="465"/>
                  </a:cubicBezTo>
                  <a:cubicBezTo>
                    <a:pt x="247" y="464"/>
                    <a:pt x="244" y="463"/>
                    <a:pt x="244" y="462"/>
                  </a:cubicBezTo>
                  <a:cubicBezTo>
                    <a:pt x="246" y="463"/>
                    <a:pt x="249" y="465"/>
                    <a:pt x="251" y="467"/>
                  </a:cubicBezTo>
                  <a:cubicBezTo>
                    <a:pt x="254" y="468"/>
                    <a:pt x="256" y="469"/>
                    <a:pt x="257" y="467"/>
                  </a:cubicBezTo>
                  <a:cubicBezTo>
                    <a:pt x="258" y="468"/>
                    <a:pt x="258" y="468"/>
                    <a:pt x="258" y="468"/>
                  </a:cubicBezTo>
                  <a:cubicBezTo>
                    <a:pt x="259" y="469"/>
                    <a:pt x="256" y="468"/>
                    <a:pt x="258" y="469"/>
                  </a:cubicBezTo>
                  <a:cubicBezTo>
                    <a:pt x="259" y="469"/>
                    <a:pt x="259" y="468"/>
                    <a:pt x="261" y="469"/>
                  </a:cubicBezTo>
                  <a:cubicBezTo>
                    <a:pt x="261" y="470"/>
                    <a:pt x="264" y="469"/>
                    <a:pt x="266" y="471"/>
                  </a:cubicBezTo>
                  <a:cubicBezTo>
                    <a:pt x="263" y="471"/>
                    <a:pt x="257" y="470"/>
                    <a:pt x="253" y="468"/>
                  </a:cubicBezTo>
                  <a:cubicBezTo>
                    <a:pt x="252" y="469"/>
                    <a:pt x="252" y="469"/>
                    <a:pt x="251" y="469"/>
                  </a:cubicBezTo>
                  <a:cubicBezTo>
                    <a:pt x="250" y="469"/>
                    <a:pt x="254" y="471"/>
                    <a:pt x="252" y="471"/>
                  </a:cubicBezTo>
                  <a:cubicBezTo>
                    <a:pt x="250" y="470"/>
                    <a:pt x="251" y="470"/>
                    <a:pt x="250" y="470"/>
                  </a:cubicBezTo>
                  <a:cubicBezTo>
                    <a:pt x="249" y="469"/>
                    <a:pt x="247" y="468"/>
                    <a:pt x="244" y="467"/>
                  </a:cubicBezTo>
                  <a:cubicBezTo>
                    <a:pt x="244" y="469"/>
                    <a:pt x="247" y="468"/>
                    <a:pt x="248" y="469"/>
                  </a:cubicBezTo>
                  <a:cubicBezTo>
                    <a:pt x="244" y="469"/>
                    <a:pt x="242" y="468"/>
                    <a:pt x="239" y="467"/>
                  </a:cubicBezTo>
                  <a:cubicBezTo>
                    <a:pt x="237" y="466"/>
                    <a:pt x="235" y="465"/>
                    <a:pt x="231" y="464"/>
                  </a:cubicBezTo>
                  <a:cubicBezTo>
                    <a:pt x="230" y="465"/>
                    <a:pt x="228" y="464"/>
                    <a:pt x="228" y="465"/>
                  </a:cubicBezTo>
                  <a:cubicBezTo>
                    <a:pt x="227" y="464"/>
                    <a:pt x="225" y="462"/>
                    <a:pt x="228" y="463"/>
                  </a:cubicBezTo>
                  <a:cubicBezTo>
                    <a:pt x="226" y="462"/>
                    <a:pt x="223" y="462"/>
                    <a:pt x="225" y="463"/>
                  </a:cubicBezTo>
                  <a:cubicBezTo>
                    <a:pt x="226" y="463"/>
                    <a:pt x="223" y="463"/>
                    <a:pt x="226" y="464"/>
                  </a:cubicBezTo>
                  <a:cubicBezTo>
                    <a:pt x="225" y="464"/>
                    <a:pt x="224" y="464"/>
                    <a:pt x="222" y="464"/>
                  </a:cubicBezTo>
                  <a:cubicBezTo>
                    <a:pt x="221" y="463"/>
                    <a:pt x="223" y="463"/>
                    <a:pt x="223" y="462"/>
                  </a:cubicBezTo>
                  <a:cubicBezTo>
                    <a:pt x="220" y="461"/>
                    <a:pt x="221" y="461"/>
                    <a:pt x="218" y="460"/>
                  </a:cubicBezTo>
                  <a:cubicBezTo>
                    <a:pt x="216" y="460"/>
                    <a:pt x="219" y="462"/>
                    <a:pt x="217" y="462"/>
                  </a:cubicBezTo>
                  <a:cubicBezTo>
                    <a:pt x="216" y="460"/>
                    <a:pt x="214" y="459"/>
                    <a:pt x="213" y="458"/>
                  </a:cubicBezTo>
                  <a:cubicBezTo>
                    <a:pt x="211" y="458"/>
                    <a:pt x="209" y="458"/>
                    <a:pt x="206" y="457"/>
                  </a:cubicBezTo>
                  <a:cubicBezTo>
                    <a:pt x="204" y="455"/>
                    <a:pt x="202" y="454"/>
                    <a:pt x="199" y="453"/>
                  </a:cubicBezTo>
                  <a:cubicBezTo>
                    <a:pt x="200" y="452"/>
                    <a:pt x="199" y="450"/>
                    <a:pt x="198" y="451"/>
                  </a:cubicBezTo>
                  <a:cubicBezTo>
                    <a:pt x="199" y="452"/>
                    <a:pt x="199" y="453"/>
                    <a:pt x="199" y="453"/>
                  </a:cubicBezTo>
                  <a:cubicBezTo>
                    <a:pt x="197" y="452"/>
                    <a:pt x="197" y="451"/>
                    <a:pt x="194" y="451"/>
                  </a:cubicBezTo>
                  <a:cubicBezTo>
                    <a:pt x="195" y="449"/>
                    <a:pt x="191" y="449"/>
                    <a:pt x="190" y="447"/>
                  </a:cubicBezTo>
                  <a:cubicBezTo>
                    <a:pt x="190" y="447"/>
                    <a:pt x="190" y="449"/>
                    <a:pt x="189" y="448"/>
                  </a:cubicBezTo>
                  <a:cubicBezTo>
                    <a:pt x="188" y="448"/>
                    <a:pt x="188" y="448"/>
                    <a:pt x="188" y="448"/>
                  </a:cubicBezTo>
                  <a:cubicBezTo>
                    <a:pt x="188" y="447"/>
                    <a:pt x="189" y="447"/>
                    <a:pt x="190" y="446"/>
                  </a:cubicBezTo>
                  <a:cubicBezTo>
                    <a:pt x="188" y="444"/>
                    <a:pt x="189" y="447"/>
                    <a:pt x="187" y="446"/>
                  </a:cubicBezTo>
                  <a:cubicBezTo>
                    <a:pt x="186" y="446"/>
                    <a:pt x="188" y="447"/>
                    <a:pt x="187" y="447"/>
                  </a:cubicBezTo>
                  <a:cubicBezTo>
                    <a:pt x="185" y="445"/>
                    <a:pt x="181" y="445"/>
                    <a:pt x="179" y="442"/>
                  </a:cubicBezTo>
                  <a:cubicBezTo>
                    <a:pt x="178" y="443"/>
                    <a:pt x="176" y="441"/>
                    <a:pt x="175" y="440"/>
                  </a:cubicBezTo>
                  <a:cubicBezTo>
                    <a:pt x="174" y="440"/>
                    <a:pt x="175" y="439"/>
                    <a:pt x="173" y="438"/>
                  </a:cubicBezTo>
                  <a:cubicBezTo>
                    <a:pt x="173" y="439"/>
                    <a:pt x="172" y="438"/>
                    <a:pt x="172" y="439"/>
                  </a:cubicBezTo>
                  <a:cubicBezTo>
                    <a:pt x="173" y="439"/>
                    <a:pt x="174" y="440"/>
                    <a:pt x="173" y="440"/>
                  </a:cubicBezTo>
                  <a:cubicBezTo>
                    <a:pt x="172" y="441"/>
                    <a:pt x="170" y="439"/>
                    <a:pt x="168" y="438"/>
                  </a:cubicBezTo>
                  <a:cubicBezTo>
                    <a:pt x="166" y="437"/>
                    <a:pt x="164" y="435"/>
                    <a:pt x="162" y="434"/>
                  </a:cubicBezTo>
                  <a:cubicBezTo>
                    <a:pt x="161" y="433"/>
                    <a:pt x="156" y="431"/>
                    <a:pt x="159" y="430"/>
                  </a:cubicBezTo>
                  <a:cubicBezTo>
                    <a:pt x="157" y="430"/>
                    <a:pt x="155" y="428"/>
                    <a:pt x="156" y="427"/>
                  </a:cubicBezTo>
                  <a:cubicBezTo>
                    <a:pt x="157" y="428"/>
                    <a:pt x="157" y="429"/>
                    <a:pt x="159" y="430"/>
                  </a:cubicBezTo>
                  <a:cubicBezTo>
                    <a:pt x="159" y="429"/>
                    <a:pt x="161" y="430"/>
                    <a:pt x="162" y="430"/>
                  </a:cubicBezTo>
                  <a:cubicBezTo>
                    <a:pt x="159" y="428"/>
                    <a:pt x="163" y="430"/>
                    <a:pt x="160" y="428"/>
                  </a:cubicBezTo>
                  <a:cubicBezTo>
                    <a:pt x="158" y="427"/>
                    <a:pt x="161" y="431"/>
                    <a:pt x="159" y="429"/>
                  </a:cubicBezTo>
                  <a:cubicBezTo>
                    <a:pt x="158" y="428"/>
                    <a:pt x="157" y="427"/>
                    <a:pt x="157" y="427"/>
                  </a:cubicBezTo>
                  <a:cubicBezTo>
                    <a:pt x="158" y="427"/>
                    <a:pt x="158" y="427"/>
                    <a:pt x="158" y="427"/>
                  </a:cubicBezTo>
                  <a:cubicBezTo>
                    <a:pt x="157" y="426"/>
                    <a:pt x="155" y="423"/>
                    <a:pt x="154" y="423"/>
                  </a:cubicBezTo>
                  <a:cubicBezTo>
                    <a:pt x="154" y="424"/>
                    <a:pt x="157" y="425"/>
                    <a:pt x="156" y="426"/>
                  </a:cubicBezTo>
                  <a:cubicBezTo>
                    <a:pt x="156" y="426"/>
                    <a:pt x="154" y="427"/>
                    <a:pt x="156" y="426"/>
                  </a:cubicBezTo>
                  <a:cubicBezTo>
                    <a:pt x="153" y="424"/>
                    <a:pt x="154" y="427"/>
                    <a:pt x="152" y="425"/>
                  </a:cubicBezTo>
                  <a:cubicBezTo>
                    <a:pt x="152" y="424"/>
                    <a:pt x="153" y="425"/>
                    <a:pt x="152" y="424"/>
                  </a:cubicBezTo>
                  <a:cubicBezTo>
                    <a:pt x="150" y="422"/>
                    <a:pt x="152" y="425"/>
                    <a:pt x="150" y="423"/>
                  </a:cubicBezTo>
                  <a:cubicBezTo>
                    <a:pt x="148" y="422"/>
                    <a:pt x="149" y="422"/>
                    <a:pt x="149" y="421"/>
                  </a:cubicBezTo>
                  <a:cubicBezTo>
                    <a:pt x="146" y="420"/>
                    <a:pt x="142" y="415"/>
                    <a:pt x="144" y="419"/>
                  </a:cubicBezTo>
                  <a:cubicBezTo>
                    <a:pt x="143" y="418"/>
                    <a:pt x="142" y="417"/>
                    <a:pt x="141" y="416"/>
                  </a:cubicBezTo>
                  <a:cubicBezTo>
                    <a:pt x="143" y="417"/>
                    <a:pt x="142" y="416"/>
                    <a:pt x="143" y="416"/>
                  </a:cubicBezTo>
                  <a:cubicBezTo>
                    <a:pt x="139" y="413"/>
                    <a:pt x="138" y="411"/>
                    <a:pt x="136" y="409"/>
                  </a:cubicBezTo>
                  <a:cubicBezTo>
                    <a:pt x="135" y="409"/>
                    <a:pt x="137" y="411"/>
                    <a:pt x="135" y="410"/>
                  </a:cubicBezTo>
                  <a:cubicBezTo>
                    <a:pt x="135" y="409"/>
                    <a:pt x="134" y="410"/>
                    <a:pt x="133" y="408"/>
                  </a:cubicBezTo>
                  <a:cubicBezTo>
                    <a:pt x="133" y="408"/>
                    <a:pt x="134" y="408"/>
                    <a:pt x="133" y="407"/>
                  </a:cubicBezTo>
                  <a:cubicBezTo>
                    <a:pt x="131" y="405"/>
                    <a:pt x="128" y="403"/>
                    <a:pt x="128" y="402"/>
                  </a:cubicBezTo>
                  <a:cubicBezTo>
                    <a:pt x="129" y="402"/>
                    <a:pt x="131" y="404"/>
                    <a:pt x="131" y="404"/>
                  </a:cubicBezTo>
                  <a:cubicBezTo>
                    <a:pt x="129" y="401"/>
                    <a:pt x="127" y="401"/>
                    <a:pt x="126" y="399"/>
                  </a:cubicBezTo>
                  <a:cubicBezTo>
                    <a:pt x="125" y="400"/>
                    <a:pt x="125" y="400"/>
                    <a:pt x="125" y="400"/>
                  </a:cubicBezTo>
                  <a:cubicBezTo>
                    <a:pt x="123" y="398"/>
                    <a:pt x="121" y="397"/>
                    <a:pt x="122" y="395"/>
                  </a:cubicBezTo>
                  <a:cubicBezTo>
                    <a:pt x="123" y="398"/>
                    <a:pt x="126" y="398"/>
                    <a:pt x="126" y="396"/>
                  </a:cubicBezTo>
                  <a:cubicBezTo>
                    <a:pt x="124" y="395"/>
                    <a:pt x="122" y="393"/>
                    <a:pt x="122" y="392"/>
                  </a:cubicBezTo>
                  <a:cubicBezTo>
                    <a:pt x="120" y="391"/>
                    <a:pt x="122" y="394"/>
                    <a:pt x="121" y="393"/>
                  </a:cubicBezTo>
                  <a:cubicBezTo>
                    <a:pt x="119" y="390"/>
                    <a:pt x="114" y="387"/>
                    <a:pt x="112" y="384"/>
                  </a:cubicBezTo>
                  <a:cubicBezTo>
                    <a:pt x="112" y="385"/>
                    <a:pt x="115" y="387"/>
                    <a:pt x="114" y="387"/>
                  </a:cubicBezTo>
                  <a:cubicBezTo>
                    <a:pt x="112" y="386"/>
                    <a:pt x="110" y="384"/>
                    <a:pt x="109" y="382"/>
                  </a:cubicBezTo>
                  <a:cubicBezTo>
                    <a:pt x="107" y="380"/>
                    <a:pt x="106" y="377"/>
                    <a:pt x="105" y="376"/>
                  </a:cubicBezTo>
                  <a:cubicBezTo>
                    <a:pt x="105" y="377"/>
                    <a:pt x="106" y="379"/>
                    <a:pt x="107" y="380"/>
                  </a:cubicBezTo>
                  <a:cubicBezTo>
                    <a:pt x="104" y="377"/>
                    <a:pt x="103" y="374"/>
                    <a:pt x="100" y="370"/>
                  </a:cubicBezTo>
                  <a:cubicBezTo>
                    <a:pt x="100" y="371"/>
                    <a:pt x="101" y="370"/>
                    <a:pt x="102" y="370"/>
                  </a:cubicBezTo>
                  <a:cubicBezTo>
                    <a:pt x="100" y="367"/>
                    <a:pt x="99" y="368"/>
                    <a:pt x="98" y="367"/>
                  </a:cubicBezTo>
                  <a:cubicBezTo>
                    <a:pt x="99" y="369"/>
                    <a:pt x="99" y="369"/>
                    <a:pt x="100" y="370"/>
                  </a:cubicBezTo>
                  <a:cubicBezTo>
                    <a:pt x="99" y="370"/>
                    <a:pt x="99" y="370"/>
                    <a:pt x="98" y="370"/>
                  </a:cubicBezTo>
                  <a:cubicBezTo>
                    <a:pt x="97" y="367"/>
                    <a:pt x="95" y="363"/>
                    <a:pt x="96" y="361"/>
                  </a:cubicBezTo>
                  <a:cubicBezTo>
                    <a:pt x="94" y="362"/>
                    <a:pt x="96" y="365"/>
                    <a:pt x="97" y="367"/>
                  </a:cubicBezTo>
                  <a:cubicBezTo>
                    <a:pt x="94" y="365"/>
                    <a:pt x="94" y="363"/>
                    <a:pt x="92" y="361"/>
                  </a:cubicBezTo>
                  <a:cubicBezTo>
                    <a:pt x="92" y="362"/>
                    <a:pt x="94" y="364"/>
                    <a:pt x="93" y="364"/>
                  </a:cubicBezTo>
                  <a:cubicBezTo>
                    <a:pt x="95" y="366"/>
                    <a:pt x="97" y="368"/>
                    <a:pt x="99" y="371"/>
                  </a:cubicBezTo>
                  <a:cubicBezTo>
                    <a:pt x="100" y="373"/>
                    <a:pt x="102" y="375"/>
                    <a:pt x="103" y="377"/>
                  </a:cubicBezTo>
                  <a:cubicBezTo>
                    <a:pt x="100" y="373"/>
                    <a:pt x="102" y="376"/>
                    <a:pt x="99" y="375"/>
                  </a:cubicBezTo>
                  <a:cubicBezTo>
                    <a:pt x="98" y="373"/>
                    <a:pt x="97" y="369"/>
                    <a:pt x="96" y="369"/>
                  </a:cubicBezTo>
                  <a:cubicBezTo>
                    <a:pt x="96" y="370"/>
                    <a:pt x="96" y="370"/>
                    <a:pt x="96" y="370"/>
                  </a:cubicBezTo>
                  <a:cubicBezTo>
                    <a:pt x="94" y="369"/>
                    <a:pt x="93" y="364"/>
                    <a:pt x="93" y="365"/>
                  </a:cubicBezTo>
                  <a:cubicBezTo>
                    <a:pt x="93" y="366"/>
                    <a:pt x="93" y="367"/>
                    <a:pt x="93" y="368"/>
                  </a:cubicBezTo>
                  <a:cubicBezTo>
                    <a:pt x="91" y="365"/>
                    <a:pt x="90" y="363"/>
                    <a:pt x="89" y="361"/>
                  </a:cubicBezTo>
                  <a:cubicBezTo>
                    <a:pt x="88" y="359"/>
                    <a:pt x="87" y="358"/>
                    <a:pt x="85" y="357"/>
                  </a:cubicBezTo>
                  <a:cubicBezTo>
                    <a:pt x="86" y="355"/>
                    <a:pt x="79" y="348"/>
                    <a:pt x="80" y="346"/>
                  </a:cubicBezTo>
                  <a:cubicBezTo>
                    <a:pt x="82" y="349"/>
                    <a:pt x="83" y="351"/>
                    <a:pt x="85" y="353"/>
                  </a:cubicBezTo>
                  <a:cubicBezTo>
                    <a:pt x="86" y="355"/>
                    <a:pt x="87" y="357"/>
                    <a:pt x="89" y="359"/>
                  </a:cubicBezTo>
                  <a:cubicBezTo>
                    <a:pt x="89" y="358"/>
                    <a:pt x="90" y="361"/>
                    <a:pt x="91" y="361"/>
                  </a:cubicBezTo>
                  <a:cubicBezTo>
                    <a:pt x="90" y="357"/>
                    <a:pt x="86" y="354"/>
                    <a:pt x="84" y="351"/>
                  </a:cubicBezTo>
                  <a:cubicBezTo>
                    <a:pt x="84" y="351"/>
                    <a:pt x="83" y="350"/>
                    <a:pt x="84" y="350"/>
                  </a:cubicBezTo>
                  <a:cubicBezTo>
                    <a:pt x="85" y="352"/>
                    <a:pt x="86" y="352"/>
                    <a:pt x="87" y="354"/>
                  </a:cubicBezTo>
                  <a:cubicBezTo>
                    <a:pt x="87" y="354"/>
                    <a:pt x="89" y="353"/>
                    <a:pt x="87" y="352"/>
                  </a:cubicBezTo>
                  <a:cubicBezTo>
                    <a:pt x="87" y="352"/>
                    <a:pt x="87" y="353"/>
                    <a:pt x="87" y="353"/>
                  </a:cubicBezTo>
                  <a:cubicBezTo>
                    <a:pt x="86" y="351"/>
                    <a:pt x="85" y="350"/>
                    <a:pt x="84" y="348"/>
                  </a:cubicBezTo>
                  <a:cubicBezTo>
                    <a:pt x="84" y="346"/>
                    <a:pt x="85" y="347"/>
                    <a:pt x="87" y="346"/>
                  </a:cubicBezTo>
                  <a:cubicBezTo>
                    <a:pt x="87" y="347"/>
                    <a:pt x="87" y="347"/>
                    <a:pt x="88" y="348"/>
                  </a:cubicBezTo>
                  <a:cubicBezTo>
                    <a:pt x="89" y="347"/>
                    <a:pt x="92" y="350"/>
                    <a:pt x="94" y="351"/>
                  </a:cubicBezTo>
                  <a:cubicBezTo>
                    <a:pt x="93" y="349"/>
                    <a:pt x="92" y="350"/>
                    <a:pt x="90" y="347"/>
                  </a:cubicBezTo>
                  <a:cubicBezTo>
                    <a:pt x="90" y="346"/>
                    <a:pt x="91" y="347"/>
                    <a:pt x="91" y="346"/>
                  </a:cubicBezTo>
                  <a:cubicBezTo>
                    <a:pt x="90" y="347"/>
                    <a:pt x="89" y="343"/>
                    <a:pt x="88" y="344"/>
                  </a:cubicBezTo>
                  <a:cubicBezTo>
                    <a:pt x="89" y="346"/>
                    <a:pt x="90" y="347"/>
                    <a:pt x="90" y="348"/>
                  </a:cubicBezTo>
                  <a:cubicBezTo>
                    <a:pt x="89" y="347"/>
                    <a:pt x="89" y="347"/>
                    <a:pt x="88" y="347"/>
                  </a:cubicBezTo>
                  <a:cubicBezTo>
                    <a:pt x="87" y="345"/>
                    <a:pt x="88" y="345"/>
                    <a:pt x="87" y="344"/>
                  </a:cubicBezTo>
                  <a:cubicBezTo>
                    <a:pt x="87" y="344"/>
                    <a:pt x="86" y="344"/>
                    <a:pt x="86" y="343"/>
                  </a:cubicBezTo>
                  <a:cubicBezTo>
                    <a:pt x="85" y="344"/>
                    <a:pt x="88" y="345"/>
                    <a:pt x="86" y="346"/>
                  </a:cubicBezTo>
                  <a:cubicBezTo>
                    <a:pt x="83" y="344"/>
                    <a:pt x="83" y="348"/>
                    <a:pt x="80" y="342"/>
                  </a:cubicBezTo>
                  <a:cubicBezTo>
                    <a:pt x="80" y="339"/>
                    <a:pt x="78" y="337"/>
                    <a:pt x="76" y="334"/>
                  </a:cubicBezTo>
                  <a:cubicBezTo>
                    <a:pt x="76" y="334"/>
                    <a:pt x="77" y="334"/>
                    <a:pt x="77" y="334"/>
                  </a:cubicBezTo>
                  <a:cubicBezTo>
                    <a:pt x="77" y="333"/>
                    <a:pt x="74" y="327"/>
                    <a:pt x="73" y="327"/>
                  </a:cubicBezTo>
                  <a:cubicBezTo>
                    <a:pt x="73" y="328"/>
                    <a:pt x="74" y="329"/>
                    <a:pt x="75" y="331"/>
                  </a:cubicBezTo>
                  <a:cubicBezTo>
                    <a:pt x="74" y="331"/>
                    <a:pt x="76" y="333"/>
                    <a:pt x="75" y="333"/>
                  </a:cubicBezTo>
                  <a:cubicBezTo>
                    <a:pt x="72" y="328"/>
                    <a:pt x="72" y="327"/>
                    <a:pt x="73" y="325"/>
                  </a:cubicBezTo>
                  <a:cubicBezTo>
                    <a:pt x="71" y="322"/>
                    <a:pt x="70" y="320"/>
                    <a:pt x="69" y="317"/>
                  </a:cubicBezTo>
                  <a:cubicBezTo>
                    <a:pt x="68" y="314"/>
                    <a:pt x="67" y="311"/>
                    <a:pt x="65" y="307"/>
                  </a:cubicBezTo>
                  <a:cubicBezTo>
                    <a:pt x="64" y="306"/>
                    <a:pt x="65" y="309"/>
                    <a:pt x="64" y="308"/>
                  </a:cubicBezTo>
                  <a:cubicBezTo>
                    <a:pt x="64" y="305"/>
                    <a:pt x="63" y="305"/>
                    <a:pt x="62" y="302"/>
                  </a:cubicBezTo>
                  <a:cubicBezTo>
                    <a:pt x="63" y="302"/>
                    <a:pt x="63" y="302"/>
                    <a:pt x="62" y="301"/>
                  </a:cubicBezTo>
                  <a:cubicBezTo>
                    <a:pt x="61" y="299"/>
                    <a:pt x="62" y="297"/>
                    <a:pt x="60" y="297"/>
                  </a:cubicBezTo>
                  <a:cubicBezTo>
                    <a:pt x="60" y="295"/>
                    <a:pt x="60" y="294"/>
                    <a:pt x="60" y="293"/>
                  </a:cubicBezTo>
                  <a:cubicBezTo>
                    <a:pt x="60" y="293"/>
                    <a:pt x="59" y="293"/>
                    <a:pt x="59" y="293"/>
                  </a:cubicBezTo>
                  <a:cubicBezTo>
                    <a:pt x="59" y="296"/>
                    <a:pt x="60" y="299"/>
                    <a:pt x="59" y="299"/>
                  </a:cubicBezTo>
                  <a:cubicBezTo>
                    <a:pt x="60" y="300"/>
                    <a:pt x="62" y="304"/>
                    <a:pt x="62" y="306"/>
                  </a:cubicBezTo>
                  <a:cubicBezTo>
                    <a:pt x="61" y="305"/>
                    <a:pt x="59" y="301"/>
                    <a:pt x="58" y="297"/>
                  </a:cubicBezTo>
                  <a:cubicBezTo>
                    <a:pt x="57" y="293"/>
                    <a:pt x="57" y="290"/>
                    <a:pt x="59" y="293"/>
                  </a:cubicBezTo>
                  <a:cubicBezTo>
                    <a:pt x="58" y="291"/>
                    <a:pt x="58" y="290"/>
                    <a:pt x="58" y="289"/>
                  </a:cubicBezTo>
                  <a:cubicBezTo>
                    <a:pt x="57" y="289"/>
                    <a:pt x="57" y="289"/>
                    <a:pt x="56" y="289"/>
                  </a:cubicBezTo>
                  <a:cubicBezTo>
                    <a:pt x="57" y="291"/>
                    <a:pt x="56" y="292"/>
                    <a:pt x="56" y="293"/>
                  </a:cubicBezTo>
                  <a:cubicBezTo>
                    <a:pt x="57" y="295"/>
                    <a:pt x="57" y="294"/>
                    <a:pt x="58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6" y="295"/>
                    <a:pt x="56" y="294"/>
                    <a:pt x="55" y="294"/>
                  </a:cubicBezTo>
                  <a:cubicBezTo>
                    <a:pt x="55" y="297"/>
                    <a:pt x="59" y="298"/>
                    <a:pt x="60" y="303"/>
                  </a:cubicBezTo>
                  <a:cubicBezTo>
                    <a:pt x="58" y="299"/>
                    <a:pt x="59" y="303"/>
                    <a:pt x="58" y="302"/>
                  </a:cubicBezTo>
                  <a:cubicBezTo>
                    <a:pt x="59" y="306"/>
                    <a:pt x="60" y="316"/>
                    <a:pt x="57" y="308"/>
                  </a:cubicBezTo>
                  <a:cubicBezTo>
                    <a:pt x="56" y="308"/>
                    <a:pt x="56" y="310"/>
                    <a:pt x="57" y="311"/>
                  </a:cubicBezTo>
                  <a:cubicBezTo>
                    <a:pt x="58" y="310"/>
                    <a:pt x="58" y="311"/>
                    <a:pt x="59" y="313"/>
                  </a:cubicBezTo>
                  <a:cubicBezTo>
                    <a:pt x="59" y="313"/>
                    <a:pt x="60" y="311"/>
                    <a:pt x="61" y="312"/>
                  </a:cubicBezTo>
                  <a:cubicBezTo>
                    <a:pt x="61" y="314"/>
                    <a:pt x="62" y="317"/>
                    <a:pt x="63" y="318"/>
                  </a:cubicBezTo>
                  <a:cubicBezTo>
                    <a:pt x="65" y="324"/>
                    <a:pt x="68" y="330"/>
                    <a:pt x="71" y="336"/>
                  </a:cubicBezTo>
                  <a:cubicBezTo>
                    <a:pt x="73" y="339"/>
                    <a:pt x="75" y="341"/>
                    <a:pt x="76" y="344"/>
                  </a:cubicBezTo>
                  <a:cubicBezTo>
                    <a:pt x="78" y="347"/>
                    <a:pt x="80" y="350"/>
                    <a:pt x="81" y="353"/>
                  </a:cubicBezTo>
                  <a:cubicBezTo>
                    <a:pt x="80" y="351"/>
                    <a:pt x="80" y="351"/>
                    <a:pt x="78" y="348"/>
                  </a:cubicBezTo>
                  <a:cubicBezTo>
                    <a:pt x="77" y="349"/>
                    <a:pt x="76" y="345"/>
                    <a:pt x="75" y="345"/>
                  </a:cubicBezTo>
                  <a:cubicBezTo>
                    <a:pt x="76" y="347"/>
                    <a:pt x="74" y="343"/>
                    <a:pt x="75" y="346"/>
                  </a:cubicBezTo>
                  <a:cubicBezTo>
                    <a:pt x="73" y="343"/>
                    <a:pt x="72" y="341"/>
                    <a:pt x="71" y="339"/>
                  </a:cubicBezTo>
                  <a:cubicBezTo>
                    <a:pt x="69" y="337"/>
                    <a:pt x="68" y="335"/>
                    <a:pt x="67" y="334"/>
                  </a:cubicBezTo>
                  <a:cubicBezTo>
                    <a:pt x="70" y="339"/>
                    <a:pt x="64" y="333"/>
                    <a:pt x="66" y="336"/>
                  </a:cubicBezTo>
                  <a:cubicBezTo>
                    <a:pt x="69" y="338"/>
                    <a:pt x="71" y="342"/>
                    <a:pt x="72" y="346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4" y="349"/>
                    <a:pt x="71" y="345"/>
                    <a:pt x="70" y="344"/>
                  </a:cubicBezTo>
                  <a:cubicBezTo>
                    <a:pt x="71" y="346"/>
                    <a:pt x="72" y="349"/>
                    <a:pt x="73" y="351"/>
                  </a:cubicBezTo>
                  <a:cubicBezTo>
                    <a:pt x="73" y="351"/>
                    <a:pt x="72" y="351"/>
                    <a:pt x="71" y="349"/>
                  </a:cubicBezTo>
                  <a:cubicBezTo>
                    <a:pt x="70" y="347"/>
                    <a:pt x="70" y="347"/>
                    <a:pt x="68" y="345"/>
                  </a:cubicBezTo>
                  <a:cubicBezTo>
                    <a:pt x="69" y="344"/>
                    <a:pt x="69" y="345"/>
                    <a:pt x="70" y="345"/>
                  </a:cubicBezTo>
                  <a:cubicBezTo>
                    <a:pt x="69" y="343"/>
                    <a:pt x="68" y="343"/>
                    <a:pt x="67" y="341"/>
                  </a:cubicBezTo>
                  <a:cubicBezTo>
                    <a:pt x="68" y="340"/>
                    <a:pt x="68" y="340"/>
                    <a:pt x="68" y="340"/>
                  </a:cubicBezTo>
                  <a:cubicBezTo>
                    <a:pt x="66" y="339"/>
                    <a:pt x="64" y="337"/>
                    <a:pt x="62" y="334"/>
                  </a:cubicBezTo>
                  <a:cubicBezTo>
                    <a:pt x="63" y="336"/>
                    <a:pt x="63" y="339"/>
                    <a:pt x="64" y="341"/>
                  </a:cubicBezTo>
                  <a:cubicBezTo>
                    <a:pt x="65" y="344"/>
                    <a:pt x="66" y="346"/>
                    <a:pt x="67" y="348"/>
                  </a:cubicBezTo>
                  <a:cubicBezTo>
                    <a:pt x="67" y="348"/>
                    <a:pt x="67" y="351"/>
                    <a:pt x="66" y="350"/>
                  </a:cubicBezTo>
                  <a:cubicBezTo>
                    <a:pt x="65" y="346"/>
                    <a:pt x="65" y="346"/>
                    <a:pt x="63" y="343"/>
                  </a:cubicBezTo>
                  <a:cubicBezTo>
                    <a:pt x="63" y="343"/>
                    <a:pt x="64" y="344"/>
                    <a:pt x="64" y="344"/>
                  </a:cubicBezTo>
                  <a:cubicBezTo>
                    <a:pt x="61" y="338"/>
                    <a:pt x="64" y="340"/>
                    <a:pt x="61" y="334"/>
                  </a:cubicBezTo>
                  <a:cubicBezTo>
                    <a:pt x="60" y="333"/>
                    <a:pt x="59" y="333"/>
                    <a:pt x="58" y="332"/>
                  </a:cubicBezTo>
                  <a:cubicBezTo>
                    <a:pt x="59" y="334"/>
                    <a:pt x="57" y="333"/>
                    <a:pt x="57" y="332"/>
                  </a:cubicBezTo>
                  <a:cubicBezTo>
                    <a:pt x="57" y="330"/>
                    <a:pt x="56" y="329"/>
                    <a:pt x="56" y="331"/>
                  </a:cubicBezTo>
                  <a:cubicBezTo>
                    <a:pt x="55" y="328"/>
                    <a:pt x="52" y="323"/>
                    <a:pt x="52" y="320"/>
                  </a:cubicBezTo>
                  <a:cubicBezTo>
                    <a:pt x="53" y="320"/>
                    <a:pt x="54" y="321"/>
                    <a:pt x="54" y="320"/>
                  </a:cubicBezTo>
                  <a:cubicBezTo>
                    <a:pt x="55" y="322"/>
                    <a:pt x="57" y="324"/>
                    <a:pt x="58" y="327"/>
                  </a:cubicBezTo>
                  <a:cubicBezTo>
                    <a:pt x="59" y="329"/>
                    <a:pt x="60" y="332"/>
                    <a:pt x="62" y="334"/>
                  </a:cubicBezTo>
                  <a:cubicBezTo>
                    <a:pt x="62" y="334"/>
                    <a:pt x="62" y="333"/>
                    <a:pt x="62" y="332"/>
                  </a:cubicBezTo>
                  <a:cubicBezTo>
                    <a:pt x="61" y="333"/>
                    <a:pt x="61" y="332"/>
                    <a:pt x="60" y="331"/>
                  </a:cubicBezTo>
                  <a:cubicBezTo>
                    <a:pt x="60" y="330"/>
                    <a:pt x="60" y="330"/>
                    <a:pt x="61" y="330"/>
                  </a:cubicBezTo>
                  <a:cubicBezTo>
                    <a:pt x="60" y="328"/>
                    <a:pt x="59" y="327"/>
                    <a:pt x="60" y="326"/>
                  </a:cubicBezTo>
                  <a:cubicBezTo>
                    <a:pt x="60" y="327"/>
                    <a:pt x="61" y="328"/>
                    <a:pt x="61" y="329"/>
                  </a:cubicBezTo>
                  <a:cubicBezTo>
                    <a:pt x="62" y="328"/>
                    <a:pt x="62" y="327"/>
                    <a:pt x="61" y="325"/>
                  </a:cubicBezTo>
                  <a:cubicBezTo>
                    <a:pt x="61" y="324"/>
                    <a:pt x="60" y="322"/>
                    <a:pt x="60" y="321"/>
                  </a:cubicBezTo>
                  <a:cubicBezTo>
                    <a:pt x="60" y="322"/>
                    <a:pt x="60" y="323"/>
                    <a:pt x="60" y="324"/>
                  </a:cubicBezTo>
                  <a:cubicBezTo>
                    <a:pt x="59" y="323"/>
                    <a:pt x="59" y="323"/>
                    <a:pt x="58" y="322"/>
                  </a:cubicBezTo>
                  <a:cubicBezTo>
                    <a:pt x="57" y="319"/>
                    <a:pt x="59" y="320"/>
                    <a:pt x="59" y="319"/>
                  </a:cubicBezTo>
                  <a:cubicBezTo>
                    <a:pt x="57" y="318"/>
                    <a:pt x="59" y="318"/>
                    <a:pt x="59" y="317"/>
                  </a:cubicBezTo>
                  <a:cubicBezTo>
                    <a:pt x="58" y="317"/>
                    <a:pt x="57" y="317"/>
                    <a:pt x="57" y="315"/>
                  </a:cubicBezTo>
                  <a:cubicBezTo>
                    <a:pt x="57" y="315"/>
                    <a:pt x="58" y="315"/>
                    <a:pt x="57" y="314"/>
                  </a:cubicBezTo>
                  <a:cubicBezTo>
                    <a:pt x="55" y="311"/>
                    <a:pt x="54" y="308"/>
                    <a:pt x="53" y="305"/>
                  </a:cubicBezTo>
                  <a:cubicBezTo>
                    <a:pt x="53" y="302"/>
                    <a:pt x="52" y="299"/>
                    <a:pt x="49" y="295"/>
                  </a:cubicBezTo>
                  <a:cubicBezTo>
                    <a:pt x="50" y="295"/>
                    <a:pt x="49" y="293"/>
                    <a:pt x="49" y="291"/>
                  </a:cubicBezTo>
                  <a:cubicBezTo>
                    <a:pt x="48" y="292"/>
                    <a:pt x="48" y="294"/>
                    <a:pt x="48" y="295"/>
                  </a:cubicBezTo>
                  <a:cubicBezTo>
                    <a:pt x="49" y="298"/>
                    <a:pt x="51" y="304"/>
                    <a:pt x="51" y="306"/>
                  </a:cubicBezTo>
                  <a:cubicBezTo>
                    <a:pt x="50" y="305"/>
                    <a:pt x="49" y="302"/>
                    <a:pt x="49" y="301"/>
                  </a:cubicBezTo>
                  <a:cubicBezTo>
                    <a:pt x="48" y="301"/>
                    <a:pt x="48" y="302"/>
                    <a:pt x="48" y="301"/>
                  </a:cubicBezTo>
                  <a:cubicBezTo>
                    <a:pt x="46" y="297"/>
                    <a:pt x="45" y="292"/>
                    <a:pt x="43" y="288"/>
                  </a:cubicBezTo>
                  <a:cubicBezTo>
                    <a:pt x="41" y="283"/>
                    <a:pt x="40" y="279"/>
                    <a:pt x="40" y="275"/>
                  </a:cubicBezTo>
                  <a:cubicBezTo>
                    <a:pt x="40" y="277"/>
                    <a:pt x="39" y="276"/>
                    <a:pt x="39" y="277"/>
                  </a:cubicBezTo>
                  <a:cubicBezTo>
                    <a:pt x="41" y="280"/>
                    <a:pt x="41" y="283"/>
                    <a:pt x="41" y="286"/>
                  </a:cubicBezTo>
                  <a:cubicBezTo>
                    <a:pt x="42" y="288"/>
                    <a:pt x="44" y="291"/>
                    <a:pt x="45" y="295"/>
                  </a:cubicBezTo>
                  <a:cubicBezTo>
                    <a:pt x="45" y="296"/>
                    <a:pt x="46" y="298"/>
                    <a:pt x="46" y="299"/>
                  </a:cubicBezTo>
                  <a:cubicBezTo>
                    <a:pt x="47" y="301"/>
                    <a:pt x="47" y="302"/>
                    <a:pt x="48" y="303"/>
                  </a:cubicBezTo>
                  <a:cubicBezTo>
                    <a:pt x="47" y="304"/>
                    <a:pt x="49" y="311"/>
                    <a:pt x="47" y="310"/>
                  </a:cubicBezTo>
                  <a:cubicBezTo>
                    <a:pt x="48" y="312"/>
                    <a:pt x="50" y="316"/>
                    <a:pt x="50" y="317"/>
                  </a:cubicBezTo>
                  <a:cubicBezTo>
                    <a:pt x="49" y="315"/>
                    <a:pt x="48" y="315"/>
                    <a:pt x="47" y="314"/>
                  </a:cubicBezTo>
                  <a:cubicBezTo>
                    <a:pt x="48" y="316"/>
                    <a:pt x="48" y="317"/>
                    <a:pt x="49" y="320"/>
                  </a:cubicBezTo>
                  <a:cubicBezTo>
                    <a:pt x="49" y="320"/>
                    <a:pt x="48" y="319"/>
                    <a:pt x="48" y="321"/>
                  </a:cubicBezTo>
                  <a:cubicBezTo>
                    <a:pt x="50" y="324"/>
                    <a:pt x="51" y="327"/>
                    <a:pt x="53" y="330"/>
                  </a:cubicBezTo>
                  <a:cubicBezTo>
                    <a:pt x="54" y="333"/>
                    <a:pt x="56" y="337"/>
                    <a:pt x="56" y="340"/>
                  </a:cubicBezTo>
                  <a:cubicBezTo>
                    <a:pt x="54" y="340"/>
                    <a:pt x="53" y="335"/>
                    <a:pt x="51" y="333"/>
                  </a:cubicBezTo>
                  <a:cubicBezTo>
                    <a:pt x="52" y="335"/>
                    <a:pt x="49" y="329"/>
                    <a:pt x="49" y="330"/>
                  </a:cubicBezTo>
                  <a:cubicBezTo>
                    <a:pt x="50" y="332"/>
                    <a:pt x="48" y="333"/>
                    <a:pt x="47" y="331"/>
                  </a:cubicBezTo>
                  <a:cubicBezTo>
                    <a:pt x="47" y="330"/>
                    <a:pt x="47" y="328"/>
                    <a:pt x="48" y="328"/>
                  </a:cubicBezTo>
                  <a:cubicBezTo>
                    <a:pt x="47" y="326"/>
                    <a:pt x="46" y="325"/>
                    <a:pt x="45" y="325"/>
                  </a:cubicBezTo>
                  <a:cubicBezTo>
                    <a:pt x="48" y="329"/>
                    <a:pt x="44" y="327"/>
                    <a:pt x="45" y="328"/>
                  </a:cubicBezTo>
                  <a:cubicBezTo>
                    <a:pt x="46" y="328"/>
                    <a:pt x="46" y="329"/>
                    <a:pt x="47" y="330"/>
                  </a:cubicBezTo>
                  <a:cubicBezTo>
                    <a:pt x="46" y="330"/>
                    <a:pt x="47" y="331"/>
                    <a:pt x="47" y="332"/>
                  </a:cubicBezTo>
                  <a:cubicBezTo>
                    <a:pt x="48" y="333"/>
                    <a:pt x="49" y="334"/>
                    <a:pt x="50" y="334"/>
                  </a:cubicBezTo>
                  <a:cubicBezTo>
                    <a:pt x="50" y="337"/>
                    <a:pt x="55" y="344"/>
                    <a:pt x="56" y="348"/>
                  </a:cubicBezTo>
                  <a:cubicBezTo>
                    <a:pt x="54" y="346"/>
                    <a:pt x="53" y="345"/>
                    <a:pt x="53" y="343"/>
                  </a:cubicBezTo>
                  <a:cubicBezTo>
                    <a:pt x="51" y="343"/>
                    <a:pt x="50" y="341"/>
                    <a:pt x="48" y="339"/>
                  </a:cubicBezTo>
                  <a:cubicBezTo>
                    <a:pt x="48" y="337"/>
                    <a:pt x="49" y="338"/>
                    <a:pt x="49" y="339"/>
                  </a:cubicBezTo>
                  <a:cubicBezTo>
                    <a:pt x="48" y="337"/>
                    <a:pt x="45" y="335"/>
                    <a:pt x="46" y="332"/>
                  </a:cubicBezTo>
                  <a:cubicBezTo>
                    <a:pt x="46" y="334"/>
                    <a:pt x="49" y="336"/>
                    <a:pt x="48" y="335"/>
                  </a:cubicBezTo>
                  <a:cubicBezTo>
                    <a:pt x="45" y="331"/>
                    <a:pt x="42" y="329"/>
                    <a:pt x="40" y="325"/>
                  </a:cubicBezTo>
                  <a:cubicBezTo>
                    <a:pt x="40" y="325"/>
                    <a:pt x="40" y="326"/>
                    <a:pt x="40" y="326"/>
                  </a:cubicBezTo>
                  <a:cubicBezTo>
                    <a:pt x="36" y="320"/>
                    <a:pt x="32" y="314"/>
                    <a:pt x="32" y="310"/>
                  </a:cubicBezTo>
                  <a:cubicBezTo>
                    <a:pt x="32" y="308"/>
                    <a:pt x="31" y="307"/>
                    <a:pt x="30" y="305"/>
                  </a:cubicBezTo>
                  <a:cubicBezTo>
                    <a:pt x="30" y="303"/>
                    <a:pt x="29" y="302"/>
                    <a:pt x="29" y="301"/>
                  </a:cubicBezTo>
                  <a:cubicBezTo>
                    <a:pt x="29" y="304"/>
                    <a:pt x="28" y="305"/>
                    <a:pt x="29" y="307"/>
                  </a:cubicBezTo>
                  <a:cubicBezTo>
                    <a:pt x="28" y="304"/>
                    <a:pt x="27" y="303"/>
                    <a:pt x="25" y="302"/>
                  </a:cubicBezTo>
                  <a:cubicBezTo>
                    <a:pt x="26" y="300"/>
                    <a:pt x="24" y="296"/>
                    <a:pt x="24" y="294"/>
                  </a:cubicBezTo>
                  <a:cubicBezTo>
                    <a:pt x="24" y="293"/>
                    <a:pt x="25" y="298"/>
                    <a:pt x="25" y="297"/>
                  </a:cubicBezTo>
                  <a:cubicBezTo>
                    <a:pt x="25" y="295"/>
                    <a:pt x="25" y="292"/>
                    <a:pt x="24" y="290"/>
                  </a:cubicBezTo>
                  <a:cubicBezTo>
                    <a:pt x="23" y="287"/>
                    <a:pt x="23" y="284"/>
                    <a:pt x="22" y="282"/>
                  </a:cubicBezTo>
                  <a:cubicBezTo>
                    <a:pt x="21" y="279"/>
                    <a:pt x="20" y="276"/>
                    <a:pt x="20" y="273"/>
                  </a:cubicBezTo>
                  <a:cubicBezTo>
                    <a:pt x="19" y="271"/>
                    <a:pt x="19" y="268"/>
                    <a:pt x="19" y="266"/>
                  </a:cubicBezTo>
                  <a:cubicBezTo>
                    <a:pt x="20" y="267"/>
                    <a:pt x="20" y="273"/>
                    <a:pt x="21" y="274"/>
                  </a:cubicBezTo>
                  <a:cubicBezTo>
                    <a:pt x="21" y="270"/>
                    <a:pt x="20" y="267"/>
                    <a:pt x="20" y="262"/>
                  </a:cubicBezTo>
                  <a:cubicBezTo>
                    <a:pt x="21" y="261"/>
                    <a:pt x="21" y="263"/>
                    <a:pt x="22" y="266"/>
                  </a:cubicBezTo>
                  <a:cubicBezTo>
                    <a:pt x="20" y="266"/>
                    <a:pt x="24" y="276"/>
                    <a:pt x="21" y="274"/>
                  </a:cubicBezTo>
                  <a:cubicBezTo>
                    <a:pt x="22" y="277"/>
                    <a:pt x="24" y="282"/>
                    <a:pt x="24" y="285"/>
                  </a:cubicBezTo>
                  <a:cubicBezTo>
                    <a:pt x="24" y="286"/>
                    <a:pt x="25" y="285"/>
                    <a:pt x="25" y="287"/>
                  </a:cubicBezTo>
                  <a:cubicBezTo>
                    <a:pt x="25" y="288"/>
                    <a:pt x="24" y="287"/>
                    <a:pt x="24" y="286"/>
                  </a:cubicBezTo>
                  <a:cubicBezTo>
                    <a:pt x="25" y="288"/>
                    <a:pt x="27" y="293"/>
                    <a:pt x="28" y="297"/>
                  </a:cubicBezTo>
                  <a:cubicBezTo>
                    <a:pt x="29" y="299"/>
                    <a:pt x="30" y="302"/>
                    <a:pt x="31" y="304"/>
                  </a:cubicBezTo>
                  <a:cubicBezTo>
                    <a:pt x="32" y="306"/>
                    <a:pt x="33" y="308"/>
                    <a:pt x="33" y="309"/>
                  </a:cubicBezTo>
                  <a:cubicBezTo>
                    <a:pt x="33" y="309"/>
                    <a:pt x="33" y="310"/>
                    <a:pt x="33" y="311"/>
                  </a:cubicBezTo>
                  <a:cubicBezTo>
                    <a:pt x="34" y="311"/>
                    <a:pt x="35" y="313"/>
                    <a:pt x="35" y="313"/>
                  </a:cubicBezTo>
                  <a:cubicBezTo>
                    <a:pt x="34" y="310"/>
                    <a:pt x="35" y="310"/>
                    <a:pt x="35" y="309"/>
                  </a:cubicBezTo>
                  <a:cubicBezTo>
                    <a:pt x="34" y="309"/>
                    <a:pt x="32" y="306"/>
                    <a:pt x="33" y="305"/>
                  </a:cubicBezTo>
                  <a:cubicBezTo>
                    <a:pt x="33" y="304"/>
                    <a:pt x="34" y="307"/>
                    <a:pt x="34" y="306"/>
                  </a:cubicBezTo>
                  <a:cubicBezTo>
                    <a:pt x="34" y="306"/>
                    <a:pt x="34" y="305"/>
                    <a:pt x="34" y="305"/>
                  </a:cubicBezTo>
                  <a:cubicBezTo>
                    <a:pt x="34" y="305"/>
                    <a:pt x="35" y="306"/>
                    <a:pt x="35" y="306"/>
                  </a:cubicBezTo>
                  <a:cubicBezTo>
                    <a:pt x="34" y="303"/>
                    <a:pt x="31" y="299"/>
                    <a:pt x="31" y="297"/>
                  </a:cubicBezTo>
                  <a:cubicBezTo>
                    <a:pt x="32" y="300"/>
                    <a:pt x="33" y="298"/>
                    <a:pt x="33" y="299"/>
                  </a:cubicBezTo>
                  <a:cubicBezTo>
                    <a:pt x="34" y="303"/>
                    <a:pt x="37" y="308"/>
                    <a:pt x="38" y="309"/>
                  </a:cubicBezTo>
                  <a:cubicBezTo>
                    <a:pt x="36" y="304"/>
                    <a:pt x="38" y="304"/>
                    <a:pt x="37" y="301"/>
                  </a:cubicBezTo>
                  <a:cubicBezTo>
                    <a:pt x="38" y="304"/>
                    <a:pt x="37" y="303"/>
                    <a:pt x="38" y="305"/>
                  </a:cubicBezTo>
                  <a:cubicBezTo>
                    <a:pt x="40" y="305"/>
                    <a:pt x="39" y="303"/>
                    <a:pt x="39" y="300"/>
                  </a:cubicBezTo>
                  <a:cubicBezTo>
                    <a:pt x="40" y="302"/>
                    <a:pt x="40" y="301"/>
                    <a:pt x="41" y="302"/>
                  </a:cubicBezTo>
                  <a:cubicBezTo>
                    <a:pt x="40" y="300"/>
                    <a:pt x="39" y="296"/>
                    <a:pt x="41" y="298"/>
                  </a:cubicBezTo>
                  <a:cubicBezTo>
                    <a:pt x="40" y="295"/>
                    <a:pt x="38" y="292"/>
                    <a:pt x="39" y="291"/>
                  </a:cubicBezTo>
                  <a:cubicBezTo>
                    <a:pt x="40" y="293"/>
                    <a:pt x="41" y="298"/>
                    <a:pt x="42" y="297"/>
                  </a:cubicBezTo>
                  <a:cubicBezTo>
                    <a:pt x="39" y="291"/>
                    <a:pt x="38" y="286"/>
                    <a:pt x="38" y="281"/>
                  </a:cubicBezTo>
                  <a:cubicBezTo>
                    <a:pt x="38" y="276"/>
                    <a:pt x="38" y="272"/>
                    <a:pt x="35" y="266"/>
                  </a:cubicBezTo>
                  <a:cubicBezTo>
                    <a:pt x="37" y="266"/>
                    <a:pt x="36" y="264"/>
                    <a:pt x="36" y="262"/>
                  </a:cubicBezTo>
                  <a:cubicBezTo>
                    <a:pt x="37" y="263"/>
                    <a:pt x="39" y="265"/>
                    <a:pt x="40" y="266"/>
                  </a:cubicBezTo>
                  <a:cubicBezTo>
                    <a:pt x="40" y="268"/>
                    <a:pt x="40" y="268"/>
                    <a:pt x="41" y="270"/>
                  </a:cubicBezTo>
                  <a:cubicBezTo>
                    <a:pt x="41" y="272"/>
                    <a:pt x="40" y="270"/>
                    <a:pt x="40" y="273"/>
                  </a:cubicBezTo>
                  <a:cubicBezTo>
                    <a:pt x="41" y="272"/>
                    <a:pt x="41" y="272"/>
                    <a:pt x="41" y="271"/>
                  </a:cubicBezTo>
                  <a:cubicBezTo>
                    <a:pt x="42" y="275"/>
                    <a:pt x="42" y="276"/>
                    <a:pt x="43" y="281"/>
                  </a:cubicBezTo>
                  <a:cubicBezTo>
                    <a:pt x="45" y="282"/>
                    <a:pt x="45" y="284"/>
                    <a:pt x="46" y="282"/>
                  </a:cubicBezTo>
                  <a:cubicBezTo>
                    <a:pt x="44" y="278"/>
                    <a:pt x="45" y="275"/>
                    <a:pt x="42" y="271"/>
                  </a:cubicBezTo>
                  <a:cubicBezTo>
                    <a:pt x="43" y="273"/>
                    <a:pt x="44" y="268"/>
                    <a:pt x="42" y="267"/>
                  </a:cubicBezTo>
                  <a:cubicBezTo>
                    <a:pt x="43" y="268"/>
                    <a:pt x="43" y="270"/>
                    <a:pt x="43" y="270"/>
                  </a:cubicBezTo>
                  <a:cubicBezTo>
                    <a:pt x="42" y="270"/>
                    <a:pt x="42" y="271"/>
                    <a:pt x="42" y="270"/>
                  </a:cubicBezTo>
                  <a:cubicBezTo>
                    <a:pt x="41" y="267"/>
                    <a:pt x="40" y="265"/>
                    <a:pt x="41" y="264"/>
                  </a:cubicBezTo>
                  <a:cubicBezTo>
                    <a:pt x="41" y="265"/>
                    <a:pt x="41" y="267"/>
                    <a:pt x="42" y="267"/>
                  </a:cubicBezTo>
                  <a:cubicBezTo>
                    <a:pt x="41" y="265"/>
                    <a:pt x="42" y="267"/>
                    <a:pt x="42" y="265"/>
                  </a:cubicBezTo>
                  <a:cubicBezTo>
                    <a:pt x="41" y="263"/>
                    <a:pt x="40" y="257"/>
                    <a:pt x="40" y="255"/>
                  </a:cubicBezTo>
                  <a:cubicBezTo>
                    <a:pt x="41" y="255"/>
                    <a:pt x="41" y="255"/>
                    <a:pt x="41" y="255"/>
                  </a:cubicBezTo>
                  <a:cubicBezTo>
                    <a:pt x="41" y="258"/>
                    <a:pt x="44" y="259"/>
                    <a:pt x="42" y="258"/>
                  </a:cubicBezTo>
                  <a:cubicBezTo>
                    <a:pt x="42" y="253"/>
                    <a:pt x="39" y="251"/>
                    <a:pt x="38" y="251"/>
                  </a:cubicBezTo>
                  <a:cubicBezTo>
                    <a:pt x="37" y="249"/>
                    <a:pt x="39" y="249"/>
                    <a:pt x="39" y="248"/>
                  </a:cubicBezTo>
                  <a:cubicBezTo>
                    <a:pt x="37" y="248"/>
                    <a:pt x="37" y="244"/>
                    <a:pt x="35" y="243"/>
                  </a:cubicBezTo>
                  <a:cubicBezTo>
                    <a:pt x="36" y="244"/>
                    <a:pt x="35" y="246"/>
                    <a:pt x="34" y="244"/>
                  </a:cubicBezTo>
                  <a:cubicBezTo>
                    <a:pt x="34" y="242"/>
                    <a:pt x="34" y="238"/>
                    <a:pt x="33" y="235"/>
                  </a:cubicBezTo>
                  <a:cubicBezTo>
                    <a:pt x="33" y="232"/>
                    <a:pt x="33" y="228"/>
                    <a:pt x="33" y="227"/>
                  </a:cubicBezTo>
                  <a:cubicBezTo>
                    <a:pt x="34" y="227"/>
                    <a:pt x="34" y="229"/>
                    <a:pt x="34" y="226"/>
                  </a:cubicBezTo>
                  <a:cubicBezTo>
                    <a:pt x="32" y="226"/>
                    <a:pt x="34" y="220"/>
                    <a:pt x="33" y="218"/>
                  </a:cubicBezTo>
                  <a:cubicBezTo>
                    <a:pt x="32" y="218"/>
                    <a:pt x="33" y="221"/>
                    <a:pt x="32" y="221"/>
                  </a:cubicBezTo>
                  <a:cubicBezTo>
                    <a:pt x="32" y="217"/>
                    <a:pt x="30" y="218"/>
                    <a:pt x="30" y="216"/>
                  </a:cubicBezTo>
                  <a:cubicBezTo>
                    <a:pt x="31" y="212"/>
                    <a:pt x="30" y="203"/>
                    <a:pt x="30" y="200"/>
                  </a:cubicBezTo>
                  <a:cubicBezTo>
                    <a:pt x="29" y="201"/>
                    <a:pt x="30" y="204"/>
                    <a:pt x="29" y="205"/>
                  </a:cubicBezTo>
                  <a:cubicBezTo>
                    <a:pt x="28" y="204"/>
                    <a:pt x="27" y="205"/>
                    <a:pt x="26" y="204"/>
                  </a:cubicBezTo>
                  <a:cubicBezTo>
                    <a:pt x="27" y="202"/>
                    <a:pt x="26" y="198"/>
                    <a:pt x="26" y="197"/>
                  </a:cubicBezTo>
                  <a:cubicBezTo>
                    <a:pt x="25" y="200"/>
                    <a:pt x="25" y="201"/>
                    <a:pt x="24" y="198"/>
                  </a:cubicBezTo>
                  <a:cubicBezTo>
                    <a:pt x="24" y="201"/>
                    <a:pt x="24" y="204"/>
                    <a:pt x="25" y="206"/>
                  </a:cubicBezTo>
                  <a:cubicBezTo>
                    <a:pt x="25" y="209"/>
                    <a:pt x="25" y="211"/>
                    <a:pt x="25" y="215"/>
                  </a:cubicBezTo>
                  <a:cubicBezTo>
                    <a:pt x="26" y="215"/>
                    <a:pt x="26" y="215"/>
                    <a:pt x="26" y="216"/>
                  </a:cubicBezTo>
                  <a:cubicBezTo>
                    <a:pt x="26" y="216"/>
                    <a:pt x="27" y="219"/>
                    <a:pt x="26" y="220"/>
                  </a:cubicBezTo>
                  <a:cubicBezTo>
                    <a:pt x="25" y="220"/>
                    <a:pt x="25" y="215"/>
                    <a:pt x="24" y="216"/>
                  </a:cubicBezTo>
                  <a:cubicBezTo>
                    <a:pt x="24" y="218"/>
                    <a:pt x="26" y="225"/>
                    <a:pt x="24" y="224"/>
                  </a:cubicBezTo>
                  <a:cubicBezTo>
                    <a:pt x="25" y="225"/>
                    <a:pt x="25" y="227"/>
                    <a:pt x="25" y="228"/>
                  </a:cubicBezTo>
                  <a:cubicBezTo>
                    <a:pt x="27" y="227"/>
                    <a:pt x="27" y="237"/>
                    <a:pt x="25" y="235"/>
                  </a:cubicBezTo>
                  <a:cubicBezTo>
                    <a:pt x="25" y="237"/>
                    <a:pt x="26" y="239"/>
                    <a:pt x="26" y="241"/>
                  </a:cubicBezTo>
                  <a:cubicBezTo>
                    <a:pt x="26" y="243"/>
                    <a:pt x="26" y="244"/>
                    <a:pt x="25" y="245"/>
                  </a:cubicBezTo>
                  <a:cubicBezTo>
                    <a:pt x="25" y="240"/>
                    <a:pt x="24" y="236"/>
                    <a:pt x="23" y="232"/>
                  </a:cubicBezTo>
                  <a:cubicBezTo>
                    <a:pt x="23" y="234"/>
                    <a:pt x="22" y="234"/>
                    <a:pt x="23" y="236"/>
                  </a:cubicBezTo>
                  <a:cubicBezTo>
                    <a:pt x="24" y="236"/>
                    <a:pt x="24" y="238"/>
                    <a:pt x="24" y="239"/>
                  </a:cubicBezTo>
                  <a:cubicBezTo>
                    <a:pt x="24" y="239"/>
                    <a:pt x="24" y="242"/>
                    <a:pt x="24" y="243"/>
                  </a:cubicBezTo>
                  <a:cubicBezTo>
                    <a:pt x="23" y="242"/>
                    <a:pt x="23" y="244"/>
                    <a:pt x="23" y="245"/>
                  </a:cubicBezTo>
                  <a:cubicBezTo>
                    <a:pt x="21" y="241"/>
                    <a:pt x="22" y="237"/>
                    <a:pt x="22" y="234"/>
                  </a:cubicBezTo>
                  <a:cubicBezTo>
                    <a:pt x="21" y="234"/>
                    <a:pt x="22" y="238"/>
                    <a:pt x="21" y="239"/>
                  </a:cubicBezTo>
                  <a:cubicBezTo>
                    <a:pt x="21" y="239"/>
                    <a:pt x="21" y="237"/>
                    <a:pt x="20" y="237"/>
                  </a:cubicBezTo>
                  <a:cubicBezTo>
                    <a:pt x="20" y="238"/>
                    <a:pt x="21" y="242"/>
                    <a:pt x="21" y="243"/>
                  </a:cubicBezTo>
                  <a:cubicBezTo>
                    <a:pt x="20" y="241"/>
                    <a:pt x="20" y="238"/>
                    <a:pt x="19" y="238"/>
                  </a:cubicBezTo>
                  <a:cubicBezTo>
                    <a:pt x="19" y="235"/>
                    <a:pt x="19" y="233"/>
                    <a:pt x="19" y="230"/>
                  </a:cubicBezTo>
                  <a:cubicBezTo>
                    <a:pt x="18" y="232"/>
                    <a:pt x="17" y="227"/>
                    <a:pt x="16" y="227"/>
                  </a:cubicBezTo>
                  <a:cubicBezTo>
                    <a:pt x="17" y="230"/>
                    <a:pt x="19" y="235"/>
                    <a:pt x="18" y="239"/>
                  </a:cubicBezTo>
                  <a:cubicBezTo>
                    <a:pt x="18" y="243"/>
                    <a:pt x="20" y="249"/>
                    <a:pt x="19" y="252"/>
                  </a:cubicBezTo>
                  <a:cubicBezTo>
                    <a:pt x="19" y="250"/>
                    <a:pt x="18" y="248"/>
                    <a:pt x="17" y="247"/>
                  </a:cubicBezTo>
                  <a:cubicBezTo>
                    <a:pt x="16" y="250"/>
                    <a:pt x="19" y="253"/>
                    <a:pt x="18" y="256"/>
                  </a:cubicBezTo>
                  <a:cubicBezTo>
                    <a:pt x="18" y="255"/>
                    <a:pt x="18" y="254"/>
                    <a:pt x="18" y="255"/>
                  </a:cubicBezTo>
                  <a:cubicBezTo>
                    <a:pt x="18" y="257"/>
                    <a:pt x="19" y="257"/>
                    <a:pt x="19" y="258"/>
                  </a:cubicBezTo>
                  <a:cubicBezTo>
                    <a:pt x="19" y="260"/>
                    <a:pt x="19" y="263"/>
                    <a:pt x="18" y="261"/>
                  </a:cubicBezTo>
                  <a:cubicBezTo>
                    <a:pt x="17" y="251"/>
                    <a:pt x="14" y="242"/>
                    <a:pt x="15" y="232"/>
                  </a:cubicBezTo>
                  <a:cubicBezTo>
                    <a:pt x="16" y="238"/>
                    <a:pt x="15" y="245"/>
                    <a:pt x="17" y="247"/>
                  </a:cubicBezTo>
                  <a:cubicBezTo>
                    <a:pt x="16" y="244"/>
                    <a:pt x="17" y="242"/>
                    <a:pt x="16" y="240"/>
                  </a:cubicBezTo>
                  <a:cubicBezTo>
                    <a:pt x="16" y="237"/>
                    <a:pt x="17" y="236"/>
                    <a:pt x="16" y="233"/>
                  </a:cubicBezTo>
                  <a:cubicBezTo>
                    <a:pt x="17" y="236"/>
                    <a:pt x="16" y="234"/>
                    <a:pt x="15" y="233"/>
                  </a:cubicBezTo>
                  <a:cubicBezTo>
                    <a:pt x="15" y="231"/>
                    <a:pt x="15" y="231"/>
                    <a:pt x="15" y="227"/>
                  </a:cubicBezTo>
                  <a:cubicBezTo>
                    <a:pt x="14" y="227"/>
                    <a:pt x="14" y="220"/>
                    <a:pt x="12" y="220"/>
                  </a:cubicBezTo>
                  <a:cubicBezTo>
                    <a:pt x="14" y="228"/>
                    <a:pt x="14" y="236"/>
                    <a:pt x="13" y="243"/>
                  </a:cubicBezTo>
                  <a:cubicBezTo>
                    <a:pt x="14" y="245"/>
                    <a:pt x="14" y="241"/>
                    <a:pt x="15" y="243"/>
                  </a:cubicBezTo>
                  <a:cubicBezTo>
                    <a:pt x="15" y="244"/>
                    <a:pt x="15" y="245"/>
                    <a:pt x="14" y="246"/>
                  </a:cubicBezTo>
                  <a:cubicBezTo>
                    <a:pt x="12" y="244"/>
                    <a:pt x="13" y="247"/>
                    <a:pt x="12" y="249"/>
                  </a:cubicBezTo>
                  <a:cubicBezTo>
                    <a:pt x="11" y="245"/>
                    <a:pt x="13" y="246"/>
                    <a:pt x="12" y="243"/>
                  </a:cubicBezTo>
                  <a:cubicBezTo>
                    <a:pt x="12" y="241"/>
                    <a:pt x="10" y="238"/>
                    <a:pt x="11" y="237"/>
                  </a:cubicBezTo>
                  <a:cubicBezTo>
                    <a:pt x="11" y="237"/>
                    <a:pt x="11" y="238"/>
                    <a:pt x="12" y="238"/>
                  </a:cubicBezTo>
                  <a:cubicBezTo>
                    <a:pt x="12" y="237"/>
                    <a:pt x="12" y="236"/>
                    <a:pt x="12" y="235"/>
                  </a:cubicBezTo>
                  <a:cubicBezTo>
                    <a:pt x="11" y="236"/>
                    <a:pt x="11" y="235"/>
                    <a:pt x="10" y="234"/>
                  </a:cubicBezTo>
                  <a:cubicBezTo>
                    <a:pt x="12" y="233"/>
                    <a:pt x="12" y="231"/>
                    <a:pt x="12" y="227"/>
                  </a:cubicBezTo>
                  <a:cubicBezTo>
                    <a:pt x="12" y="227"/>
                    <a:pt x="11" y="228"/>
                    <a:pt x="11" y="227"/>
                  </a:cubicBezTo>
                  <a:cubicBezTo>
                    <a:pt x="12" y="224"/>
                    <a:pt x="11" y="220"/>
                    <a:pt x="12" y="217"/>
                  </a:cubicBezTo>
                  <a:cubicBezTo>
                    <a:pt x="11" y="216"/>
                    <a:pt x="12" y="213"/>
                    <a:pt x="11" y="211"/>
                  </a:cubicBezTo>
                  <a:cubicBezTo>
                    <a:pt x="12" y="211"/>
                    <a:pt x="10" y="204"/>
                    <a:pt x="12" y="203"/>
                  </a:cubicBezTo>
                  <a:cubicBezTo>
                    <a:pt x="11" y="203"/>
                    <a:pt x="11" y="203"/>
                    <a:pt x="11" y="202"/>
                  </a:cubicBezTo>
                  <a:cubicBezTo>
                    <a:pt x="8" y="201"/>
                    <a:pt x="11" y="213"/>
                    <a:pt x="9" y="215"/>
                  </a:cubicBezTo>
                  <a:cubicBezTo>
                    <a:pt x="9" y="211"/>
                    <a:pt x="8" y="212"/>
                    <a:pt x="8" y="215"/>
                  </a:cubicBezTo>
                  <a:cubicBezTo>
                    <a:pt x="7" y="212"/>
                    <a:pt x="8" y="208"/>
                    <a:pt x="8" y="206"/>
                  </a:cubicBezTo>
                  <a:cubicBezTo>
                    <a:pt x="9" y="203"/>
                    <a:pt x="9" y="201"/>
                    <a:pt x="8" y="201"/>
                  </a:cubicBezTo>
                  <a:cubicBezTo>
                    <a:pt x="8" y="199"/>
                    <a:pt x="10" y="193"/>
                    <a:pt x="9" y="194"/>
                  </a:cubicBezTo>
                  <a:cubicBezTo>
                    <a:pt x="9" y="198"/>
                    <a:pt x="9" y="195"/>
                    <a:pt x="8" y="195"/>
                  </a:cubicBezTo>
                  <a:cubicBezTo>
                    <a:pt x="7" y="196"/>
                    <a:pt x="8" y="200"/>
                    <a:pt x="7" y="202"/>
                  </a:cubicBezTo>
                  <a:cubicBezTo>
                    <a:pt x="7" y="202"/>
                    <a:pt x="7" y="196"/>
                    <a:pt x="7" y="199"/>
                  </a:cubicBezTo>
                  <a:cubicBezTo>
                    <a:pt x="7" y="202"/>
                    <a:pt x="7" y="202"/>
                    <a:pt x="8" y="204"/>
                  </a:cubicBezTo>
                  <a:cubicBezTo>
                    <a:pt x="7" y="205"/>
                    <a:pt x="6" y="206"/>
                    <a:pt x="6" y="207"/>
                  </a:cubicBezTo>
                  <a:cubicBezTo>
                    <a:pt x="6" y="208"/>
                    <a:pt x="8" y="206"/>
                    <a:pt x="7" y="209"/>
                  </a:cubicBezTo>
                  <a:cubicBezTo>
                    <a:pt x="4" y="211"/>
                    <a:pt x="7" y="221"/>
                    <a:pt x="6" y="226"/>
                  </a:cubicBezTo>
                  <a:cubicBezTo>
                    <a:pt x="5" y="220"/>
                    <a:pt x="4" y="215"/>
                    <a:pt x="4" y="210"/>
                  </a:cubicBezTo>
                  <a:cubicBezTo>
                    <a:pt x="4" y="205"/>
                    <a:pt x="4" y="200"/>
                    <a:pt x="4" y="196"/>
                  </a:cubicBezTo>
                  <a:cubicBezTo>
                    <a:pt x="4" y="197"/>
                    <a:pt x="3" y="197"/>
                    <a:pt x="3" y="196"/>
                  </a:cubicBezTo>
                  <a:cubicBezTo>
                    <a:pt x="3" y="195"/>
                    <a:pt x="3" y="194"/>
                    <a:pt x="3" y="194"/>
                  </a:cubicBezTo>
                  <a:cubicBezTo>
                    <a:pt x="4" y="194"/>
                    <a:pt x="5" y="193"/>
                    <a:pt x="5" y="192"/>
                  </a:cubicBezTo>
                  <a:cubicBezTo>
                    <a:pt x="4" y="189"/>
                    <a:pt x="6" y="189"/>
                    <a:pt x="6" y="186"/>
                  </a:cubicBezTo>
                  <a:cubicBezTo>
                    <a:pt x="5" y="180"/>
                    <a:pt x="7" y="164"/>
                    <a:pt x="8" y="159"/>
                  </a:cubicBezTo>
                  <a:cubicBezTo>
                    <a:pt x="9" y="157"/>
                    <a:pt x="9" y="153"/>
                    <a:pt x="10" y="148"/>
                  </a:cubicBezTo>
                  <a:cubicBezTo>
                    <a:pt x="10" y="144"/>
                    <a:pt x="12" y="139"/>
                    <a:pt x="13" y="137"/>
                  </a:cubicBezTo>
                  <a:cubicBezTo>
                    <a:pt x="13" y="137"/>
                    <a:pt x="12" y="138"/>
                    <a:pt x="12" y="137"/>
                  </a:cubicBezTo>
                  <a:cubicBezTo>
                    <a:pt x="12" y="135"/>
                    <a:pt x="13" y="131"/>
                    <a:pt x="14" y="127"/>
                  </a:cubicBezTo>
                  <a:cubicBezTo>
                    <a:pt x="16" y="124"/>
                    <a:pt x="16" y="121"/>
                    <a:pt x="16" y="121"/>
                  </a:cubicBezTo>
                  <a:cubicBezTo>
                    <a:pt x="16" y="120"/>
                    <a:pt x="15" y="121"/>
                    <a:pt x="15" y="120"/>
                  </a:cubicBezTo>
                  <a:cubicBezTo>
                    <a:pt x="16" y="118"/>
                    <a:pt x="17" y="118"/>
                    <a:pt x="18" y="117"/>
                  </a:cubicBezTo>
                  <a:cubicBezTo>
                    <a:pt x="16" y="113"/>
                    <a:pt x="21" y="108"/>
                    <a:pt x="21" y="103"/>
                  </a:cubicBezTo>
                  <a:cubicBezTo>
                    <a:pt x="19" y="103"/>
                    <a:pt x="20" y="106"/>
                    <a:pt x="20" y="106"/>
                  </a:cubicBezTo>
                  <a:close/>
                  <a:moveTo>
                    <a:pt x="24" y="291"/>
                  </a:moveTo>
                  <a:cubicBezTo>
                    <a:pt x="23" y="293"/>
                    <a:pt x="21" y="285"/>
                    <a:pt x="21" y="288"/>
                  </a:cubicBezTo>
                  <a:cubicBezTo>
                    <a:pt x="20" y="287"/>
                    <a:pt x="21" y="286"/>
                    <a:pt x="21" y="285"/>
                  </a:cubicBezTo>
                  <a:cubicBezTo>
                    <a:pt x="22" y="285"/>
                    <a:pt x="23" y="289"/>
                    <a:pt x="24" y="291"/>
                  </a:cubicBezTo>
                  <a:close/>
                  <a:moveTo>
                    <a:pt x="78" y="356"/>
                  </a:moveTo>
                  <a:cubicBezTo>
                    <a:pt x="79" y="358"/>
                    <a:pt x="80" y="360"/>
                    <a:pt x="81" y="361"/>
                  </a:cubicBezTo>
                  <a:cubicBezTo>
                    <a:pt x="81" y="362"/>
                    <a:pt x="78" y="359"/>
                    <a:pt x="76" y="356"/>
                  </a:cubicBezTo>
                  <a:cubicBezTo>
                    <a:pt x="77" y="360"/>
                    <a:pt x="82" y="364"/>
                    <a:pt x="84" y="367"/>
                  </a:cubicBezTo>
                  <a:cubicBezTo>
                    <a:pt x="84" y="368"/>
                    <a:pt x="83" y="367"/>
                    <a:pt x="83" y="368"/>
                  </a:cubicBezTo>
                  <a:cubicBezTo>
                    <a:pt x="82" y="368"/>
                    <a:pt x="82" y="365"/>
                    <a:pt x="83" y="366"/>
                  </a:cubicBezTo>
                  <a:cubicBezTo>
                    <a:pt x="81" y="366"/>
                    <a:pt x="78" y="359"/>
                    <a:pt x="76" y="361"/>
                  </a:cubicBezTo>
                  <a:cubicBezTo>
                    <a:pt x="76" y="359"/>
                    <a:pt x="74" y="357"/>
                    <a:pt x="73" y="354"/>
                  </a:cubicBezTo>
                  <a:cubicBezTo>
                    <a:pt x="72" y="354"/>
                    <a:pt x="70" y="351"/>
                    <a:pt x="69" y="349"/>
                  </a:cubicBezTo>
                  <a:cubicBezTo>
                    <a:pt x="72" y="351"/>
                    <a:pt x="74" y="355"/>
                    <a:pt x="78" y="356"/>
                  </a:cubicBezTo>
                  <a:close/>
                  <a:moveTo>
                    <a:pt x="61" y="305"/>
                  </a:moveTo>
                  <a:cubicBezTo>
                    <a:pt x="62" y="308"/>
                    <a:pt x="62" y="308"/>
                    <a:pt x="64" y="312"/>
                  </a:cubicBezTo>
                  <a:cubicBezTo>
                    <a:pt x="62" y="311"/>
                    <a:pt x="62" y="310"/>
                    <a:pt x="62" y="313"/>
                  </a:cubicBezTo>
                  <a:cubicBezTo>
                    <a:pt x="61" y="313"/>
                    <a:pt x="62" y="312"/>
                    <a:pt x="60" y="310"/>
                  </a:cubicBezTo>
                  <a:cubicBezTo>
                    <a:pt x="61" y="309"/>
                    <a:pt x="61" y="308"/>
                    <a:pt x="60" y="305"/>
                  </a:cubicBezTo>
                  <a:cubicBezTo>
                    <a:pt x="60" y="305"/>
                    <a:pt x="61" y="305"/>
                    <a:pt x="61" y="305"/>
                  </a:cubicBezTo>
                  <a:close/>
                  <a:moveTo>
                    <a:pt x="98" y="374"/>
                  </a:moveTo>
                  <a:cubicBezTo>
                    <a:pt x="96" y="372"/>
                    <a:pt x="95" y="371"/>
                    <a:pt x="93" y="368"/>
                  </a:cubicBezTo>
                  <a:cubicBezTo>
                    <a:pt x="95" y="369"/>
                    <a:pt x="99" y="373"/>
                    <a:pt x="98" y="374"/>
                  </a:cubicBezTo>
                  <a:close/>
                  <a:moveTo>
                    <a:pt x="241" y="468"/>
                  </a:moveTo>
                  <a:cubicBezTo>
                    <a:pt x="240" y="469"/>
                    <a:pt x="239" y="468"/>
                    <a:pt x="236" y="468"/>
                  </a:cubicBezTo>
                  <a:cubicBezTo>
                    <a:pt x="237" y="467"/>
                    <a:pt x="237" y="467"/>
                    <a:pt x="237" y="467"/>
                  </a:cubicBezTo>
                  <a:cubicBezTo>
                    <a:pt x="238" y="467"/>
                    <a:pt x="239" y="467"/>
                    <a:pt x="241" y="468"/>
                  </a:cubicBezTo>
                  <a:close/>
                  <a:moveTo>
                    <a:pt x="258" y="467"/>
                  </a:moveTo>
                  <a:cubicBezTo>
                    <a:pt x="260" y="467"/>
                    <a:pt x="260" y="467"/>
                    <a:pt x="261" y="467"/>
                  </a:cubicBezTo>
                  <a:cubicBezTo>
                    <a:pt x="262" y="469"/>
                    <a:pt x="265" y="469"/>
                    <a:pt x="268" y="469"/>
                  </a:cubicBezTo>
                  <a:cubicBezTo>
                    <a:pt x="267" y="470"/>
                    <a:pt x="266" y="470"/>
                    <a:pt x="264" y="469"/>
                  </a:cubicBezTo>
                  <a:cubicBezTo>
                    <a:pt x="263" y="469"/>
                    <a:pt x="261" y="469"/>
                    <a:pt x="260" y="468"/>
                  </a:cubicBezTo>
                  <a:cubicBezTo>
                    <a:pt x="259" y="468"/>
                    <a:pt x="258" y="467"/>
                    <a:pt x="258" y="467"/>
                  </a:cubicBezTo>
                  <a:close/>
                  <a:moveTo>
                    <a:pt x="233" y="455"/>
                  </a:moveTo>
                  <a:cubicBezTo>
                    <a:pt x="237" y="456"/>
                    <a:pt x="235" y="457"/>
                    <a:pt x="238" y="458"/>
                  </a:cubicBezTo>
                  <a:cubicBezTo>
                    <a:pt x="236" y="458"/>
                    <a:pt x="233" y="456"/>
                    <a:pt x="233" y="455"/>
                  </a:cubicBezTo>
                  <a:close/>
                  <a:moveTo>
                    <a:pt x="165" y="402"/>
                  </a:moveTo>
                  <a:cubicBezTo>
                    <a:pt x="165" y="401"/>
                    <a:pt x="167" y="403"/>
                    <a:pt x="168" y="403"/>
                  </a:cubicBezTo>
                  <a:cubicBezTo>
                    <a:pt x="169" y="404"/>
                    <a:pt x="167" y="403"/>
                    <a:pt x="168" y="405"/>
                  </a:cubicBezTo>
                  <a:cubicBezTo>
                    <a:pt x="167" y="403"/>
                    <a:pt x="166" y="404"/>
                    <a:pt x="165" y="402"/>
                  </a:cubicBezTo>
                  <a:close/>
                  <a:moveTo>
                    <a:pt x="163" y="378"/>
                  </a:moveTo>
                  <a:cubicBezTo>
                    <a:pt x="164" y="378"/>
                    <a:pt x="165" y="380"/>
                    <a:pt x="164" y="379"/>
                  </a:cubicBezTo>
                  <a:cubicBezTo>
                    <a:pt x="165" y="380"/>
                    <a:pt x="167" y="381"/>
                    <a:pt x="166" y="382"/>
                  </a:cubicBezTo>
                  <a:cubicBezTo>
                    <a:pt x="167" y="382"/>
                    <a:pt x="167" y="382"/>
                    <a:pt x="167" y="381"/>
                  </a:cubicBezTo>
                  <a:cubicBezTo>
                    <a:pt x="169" y="383"/>
                    <a:pt x="169" y="383"/>
                    <a:pt x="170" y="384"/>
                  </a:cubicBezTo>
                  <a:cubicBezTo>
                    <a:pt x="170" y="385"/>
                    <a:pt x="168" y="385"/>
                    <a:pt x="167" y="384"/>
                  </a:cubicBezTo>
                  <a:cubicBezTo>
                    <a:pt x="169" y="386"/>
                    <a:pt x="170" y="387"/>
                    <a:pt x="171" y="389"/>
                  </a:cubicBezTo>
                  <a:cubicBezTo>
                    <a:pt x="173" y="390"/>
                    <a:pt x="171" y="388"/>
                    <a:pt x="172" y="388"/>
                  </a:cubicBezTo>
                  <a:cubicBezTo>
                    <a:pt x="174" y="389"/>
                    <a:pt x="174" y="390"/>
                    <a:pt x="175" y="391"/>
                  </a:cubicBezTo>
                  <a:cubicBezTo>
                    <a:pt x="173" y="390"/>
                    <a:pt x="170" y="390"/>
                    <a:pt x="170" y="388"/>
                  </a:cubicBezTo>
                  <a:cubicBezTo>
                    <a:pt x="169" y="387"/>
                    <a:pt x="167" y="387"/>
                    <a:pt x="167" y="386"/>
                  </a:cubicBezTo>
                  <a:cubicBezTo>
                    <a:pt x="166" y="387"/>
                    <a:pt x="163" y="382"/>
                    <a:pt x="163" y="385"/>
                  </a:cubicBezTo>
                  <a:cubicBezTo>
                    <a:pt x="164" y="386"/>
                    <a:pt x="162" y="383"/>
                    <a:pt x="164" y="385"/>
                  </a:cubicBezTo>
                  <a:cubicBezTo>
                    <a:pt x="163" y="386"/>
                    <a:pt x="164" y="387"/>
                    <a:pt x="164" y="387"/>
                  </a:cubicBezTo>
                  <a:cubicBezTo>
                    <a:pt x="167" y="389"/>
                    <a:pt x="171" y="392"/>
                    <a:pt x="172" y="395"/>
                  </a:cubicBezTo>
                  <a:cubicBezTo>
                    <a:pt x="173" y="395"/>
                    <a:pt x="173" y="394"/>
                    <a:pt x="173" y="394"/>
                  </a:cubicBezTo>
                  <a:cubicBezTo>
                    <a:pt x="176" y="397"/>
                    <a:pt x="178" y="398"/>
                    <a:pt x="180" y="399"/>
                  </a:cubicBezTo>
                  <a:cubicBezTo>
                    <a:pt x="182" y="401"/>
                    <a:pt x="183" y="402"/>
                    <a:pt x="185" y="404"/>
                  </a:cubicBezTo>
                  <a:cubicBezTo>
                    <a:pt x="185" y="406"/>
                    <a:pt x="182" y="404"/>
                    <a:pt x="181" y="404"/>
                  </a:cubicBezTo>
                  <a:cubicBezTo>
                    <a:pt x="180" y="402"/>
                    <a:pt x="183" y="404"/>
                    <a:pt x="184" y="405"/>
                  </a:cubicBezTo>
                  <a:cubicBezTo>
                    <a:pt x="183" y="403"/>
                    <a:pt x="179" y="402"/>
                    <a:pt x="180" y="401"/>
                  </a:cubicBezTo>
                  <a:cubicBezTo>
                    <a:pt x="179" y="400"/>
                    <a:pt x="179" y="400"/>
                    <a:pt x="178" y="399"/>
                  </a:cubicBezTo>
                  <a:cubicBezTo>
                    <a:pt x="176" y="398"/>
                    <a:pt x="178" y="400"/>
                    <a:pt x="177" y="400"/>
                  </a:cubicBezTo>
                  <a:cubicBezTo>
                    <a:pt x="176" y="398"/>
                    <a:pt x="175" y="397"/>
                    <a:pt x="172" y="395"/>
                  </a:cubicBezTo>
                  <a:cubicBezTo>
                    <a:pt x="172" y="396"/>
                    <a:pt x="173" y="397"/>
                    <a:pt x="174" y="399"/>
                  </a:cubicBezTo>
                  <a:cubicBezTo>
                    <a:pt x="172" y="398"/>
                    <a:pt x="170" y="397"/>
                    <a:pt x="170" y="395"/>
                  </a:cubicBezTo>
                  <a:cubicBezTo>
                    <a:pt x="169" y="395"/>
                    <a:pt x="170" y="397"/>
                    <a:pt x="168" y="396"/>
                  </a:cubicBezTo>
                  <a:cubicBezTo>
                    <a:pt x="167" y="394"/>
                    <a:pt x="165" y="393"/>
                    <a:pt x="164" y="391"/>
                  </a:cubicBezTo>
                  <a:cubicBezTo>
                    <a:pt x="162" y="390"/>
                    <a:pt x="165" y="392"/>
                    <a:pt x="164" y="393"/>
                  </a:cubicBezTo>
                  <a:cubicBezTo>
                    <a:pt x="163" y="393"/>
                    <a:pt x="164" y="391"/>
                    <a:pt x="161" y="389"/>
                  </a:cubicBezTo>
                  <a:cubicBezTo>
                    <a:pt x="162" y="389"/>
                    <a:pt x="163" y="390"/>
                    <a:pt x="163" y="389"/>
                  </a:cubicBezTo>
                  <a:cubicBezTo>
                    <a:pt x="163" y="388"/>
                    <a:pt x="160" y="389"/>
                    <a:pt x="160" y="387"/>
                  </a:cubicBezTo>
                  <a:cubicBezTo>
                    <a:pt x="162" y="387"/>
                    <a:pt x="163" y="388"/>
                    <a:pt x="165" y="389"/>
                  </a:cubicBezTo>
                  <a:cubicBezTo>
                    <a:pt x="164" y="388"/>
                    <a:pt x="162" y="387"/>
                    <a:pt x="161" y="385"/>
                  </a:cubicBezTo>
                  <a:cubicBezTo>
                    <a:pt x="160" y="386"/>
                    <a:pt x="161" y="388"/>
                    <a:pt x="160" y="385"/>
                  </a:cubicBezTo>
                  <a:cubicBezTo>
                    <a:pt x="159" y="386"/>
                    <a:pt x="159" y="387"/>
                    <a:pt x="160" y="387"/>
                  </a:cubicBezTo>
                  <a:cubicBezTo>
                    <a:pt x="158" y="385"/>
                    <a:pt x="155" y="384"/>
                    <a:pt x="153" y="382"/>
                  </a:cubicBezTo>
                  <a:cubicBezTo>
                    <a:pt x="154" y="381"/>
                    <a:pt x="157" y="385"/>
                    <a:pt x="158" y="385"/>
                  </a:cubicBezTo>
                  <a:cubicBezTo>
                    <a:pt x="158" y="384"/>
                    <a:pt x="156" y="383"/>
                    <a:pt x="156" y="383"/>
                  </a:cubicBezTo>
                  <a:cubicBezTo>
                    <a:pt x="155" y="383"/>
                    <a:pt x="155" y="383"/>
                    <a:pt x="155" y="383"/>
                  </a:cubicBezTo>
                  <a:cubicBezTo>
                    <a:pt x="156" y="382"/>
                    <a:pt x="155" y="382"/>
                    <a:pt x="155" y="382"/>
                  </a:cubicBezTo>
                  <a:cubicBezTo>
                    <a:pt x="156" y="382"/>
                    <a:pt x="157" y="383"/>
                    <a:pt x="159" y="384"/>
                  </a:cubicBezTo>
                  <a:cubicBezTo>
                    <a:pt x="159" y="384"/>
                    <a:pt x="159" y="383"/>
                    <a:pt x="159" y="382"/>
                  </a:cubicBezTo>
                  <a:cubicBezTo>
                    <a:pt x="157" y="383"/>
                    <a:pt x="155" y="381"/>
                    <a:pt x="152" y="379"/>
                  </a:cubicBezTo>
                  <a:cubicBezTo>
                    <a:pt x="152" y="380"/>
                    <a:pt x="155" y="381"/>
                    <a:pt x="154" y="382"/>
                  </a:cubicBezTo>
                  <a:cubicBezTo>
                    <a:pt x="152" y="381"/>
                    <a:pt x="153" y="380"/>
                    <a:pt x="152" y="379"/>
                  </a:cubicBezTo>
                  <a:cubicBezTo>
                    <a:pt x="151" y="380"/>
                    <a:pt x="153" y="381"/>
                    <a:pt x="152" y="381"/>
                  </a:cubicBezTo>
                  <a:cubicBezTo>
                    <a:pt x="151" y="380"/>
                    <a:pt x="151" y="380"/>
                    <a:pt x="150" y="379"/>
                  </a:cubicBezTo>
                  <a:cubicBezTo>
                    <a:pt x="151" y="379"/>
                    <a:pt x="152" y="379"/>
                    <a:pt x="152" y="378"/>
                  </a:cubicBezTo>
                  <a:cubicBezTo>
                    <a:pt x="151" y="377"/>
                    <a:pt x="150" y="378"/>
                    <a:pt x="150" y="379"/>
                  </a:cubicBezTo>
                  <a:cubicBezTo>
                    <a:pt x="148" y="377"/>
                    <a:pt x="148" y="378"/>
                    <a:pt x="147" y="376"/>
                  </a:cubicBezTo>
                  <a:cubicBezTo>
                    <a:pt x="147" y="376"/>
                    <a:pt x="148" y="376"/>
                    <a:pt x="147" y="375"/>
                  </a:cubicBezTo>
                  <a:cubicBezTo>
                    <a:pt x="148" y="375"/>
                    <a:pt x="149" y="377"/>
                    <a:pt x="149" y="377"/>
                  </a:cubicBezTo>
                  <a:cubicBezTo>
                    <a:pt x="149" y="376"/>
                    <a:pt x="149" y="377"/>
                    <a:pt x="150" y="375"/>
                  </a:cubicBezTo>
                  <a:cubicBezTo>
                    <a:pt x="151" y="378"/>
                    <a:pt x="153" y="378"/>
                    <a:pt x="155" y="377"/>
                  </a:cubicBezTo>
                  <a:cubicBezTo>
                    <a:pt x="155" y="378"/>
                    <a:pt x="155" y="379"/>
                    <a:pt x="155" y="380"/>
                  </a:cubicBezTo>
                  <a:cubicBezTo>
                    <a:pt x="157" y="383"/>
                    <a:pt x="158" y="380"/>
                    <a:pt x="160" y="383"/>
                  </a:cubicBezTo>
                  <a:cubicBezTo>
                    <a:pt x="160" y="382"/>
                    <a:pt x="161" y="382"/>
                    <a:pt x="159" y="381"/>
                  </a:cubicBezTo>
                  <a:cubicBezTo>
                    <a:pt x="162" y="381"/>
                    <a:pt x="160" y="385"/>
                    <a:pt x="163" y="386"/>
                  </a:cubicBezTo>
                  <a:cubicBezTo>
                    <a:pt x="163" y="384"/>
                    <a:pt x="160" y="379"/>
                    <a:pt x="156" y="378"/>
                  </a:cubicBezTo>
                  <a:cubicBezTo>
                    <a:pt x="155" y="377"/>
                    <a:pt x="155" y="375"/>
                    <a:pt x="155" y="374"/>
                  </a:cubicBezTo>
                  <a:cubicBezTo>
                    <a:pt x="157" y="378"/>
                    <a:pt x="162" y="380"/>
                    <a:pt x="163" y="379"/>
                  </a:cubicBezTo>
                  <a:cubicBezTo>
                    <a:pt x="164" y="381"/>
                    <a:pt x="165" y="382"/>
                    <a:pt x="166" y="384"/>
                  </a:cubicBezTo>
                  <a:cubicBezTo>
                    <a:pt x="166" y="382"/>
                    <a:pt x="164" y="380"/>
                    <a:pt x="163" y="378"/>
                  </a:cubicBezTo>
                  <a:close/>
                  <a:moveTo>
                    <a:pt x="180" y="403"/>
                  </a:moveTo>
                  <a:cubicBezTo>
                    <a:pt x="180" y="403"/>
                    <a:pt x="179" y="403"/>
                    <a:pt x="178" y="402"/>
                  </a:cubicBezTo>
                  <a:cubicBezTo>
                    <a:pt x="179" y="402"/>
                    <a:pt x="179" y="401"/>
                    <a:pt x="179" y="401"/>
                  </a:cubicBezTo>
                  <a:cubicBezTo>
                    <a:pt x="181" y="402"/>
                    <a:pt x="180" y="403"/>
                    <a:pt x="180" y="403"/>
                  </a:cubicBezTo>
                  <a:close/>
                  <a:moveTo>
                    <a:pt x="119" y="324"/>
                  </a:moveTo>
                  <a:cubicBezTo>
                    <a:pt x="119" y="324"/>
                    <a:pt x="119" y="324"/>
                    <a:pt x="119" y="323"/>
                  </a:cubicBezTo>
                  <a:cubicBezTo>
                    <a:pt x="119" y="323"/>
                    <a:pt x="120" y="324"/>
                    <a:pt x="120" y="324"/>
                  </a:cubicBezTo>
                  <a:cubicBezTo>
                    <a:pt x="121" y="326"/>
                    <a:pt x="120" y="326"/>
                    <a:pt x="119" y="324"/>
                  </a:cubicBezTo>
                  <a:close/>
                  <a:moveTo>
                    <a:pt x="550" y="219"/>
                  </a:moveTo>
                  <a:cubicBezTo>
                    <a:pt x="550" y="220"/>
                    <a:pt x="550" y="221"/>
                    <a:pt x="550" y="222"/>
                  </a:cubicBezTo>
                  <a:cubicBezTo>
                    <a:pt x="549" y="222"/>
                    <a:pt x="550" y="221"/>
                    <a:pt x="549" y="221"/>
                  </a:cubicBezTo>
                  <a:cubicBezTo>
                    <a:pt x="549" y="220"/>
                    <a:pt x="550" y="221"/>
                    <a:pt x="550" y="219"/>
                  </a:cubicBezTo>
                  <a:close/>
                  <a:moveTo>
                    <a:pt x="590" y="178"/>
                  </a:moveTo>
                  <a:cubicBezTo>
                    <a:pt x="591" y="178"/>
                    <a:pt x="590" y="183"/>
                    <a:pt x="591" y="181"/>
                  </a:cubicBezTo>
                  <a:cubicBezTo>
                    <a:pt x="592" y="182"/>
                    <a:pt x="590" y="184"/>
                    <a:pt x="590" y="184"/>
                  </a:cubicBezTo>
                  <a:cubicBezTo>
                    <a:pt x="590" y="183"/>
                    <a:pt x="590" y="181"/>
                    <a:pt x="590" y="181"/>
                  </a:cubicBezTo>
                  <a:cubicBezTo>
                    <a:pt x="590" y="180"/>
                    <a:pt x="590" y="181"/>
                    <a:pt x="590" y="180"/>
                  </a:cubicBezTo>
                  <a:cubicBezTo>
                    <a:pt x="590" y="179"/>
                    <a:pt x="590" y="179"/>
                    <a:pt x="590" y="178"/>
                  </a:cubicBezTo>
                  <a:close/>
                  <a:moveTo>
                    <a:pt x="599" y="180"/>
                  </a:moveTo>
                  <a:cubicBezTo>
                    <a:pt x="599" y="180"/>
                    <a:pt x="599" y="183"/>
                    <a:pt x="598" y="183"/>
                  </a:cubicBezTo>
                  <a:cubicBezTo>
                    <a:pt x="598" y="181"/>
                    <a:pt x="598" y="181"/>
                    <a:pt x="599" y="180"/>
                  </a:cubicBezTo>
                  <a:close/>
                  <a:moveTo>
                    <a:pt x="618" y="141"/>
                  </a:moveTo>
                  <a:cubicBezTo>
                    <a:pt x="618" y="142"/>
                    <a:pt x="618" y="142"/>
                    <a:pt x="618" y="144"/>
                  </a:cubicBezTo>
                  <a:cubicBezTo>
                    <a:pt x="618" y="144"/>
                    <a:pt x="617" y="143"/>
                    <a:pt x="617" y="142"/>
                  </a:cubicBezTo>
                  <a:cubicBezTo>
                    <a:pt x="617" y="142"/>
                    <a:pt x="617" y="142"/>
                    <a:pt x="617" y="143"/>
                  </a:cubicBezTo>
                  <a:cubicBezTo>
                    <a:pt x="617" y="143"/>
                    <a:pt x="617" y="143"/>
                    <a:pt x="617" y="142"/>
                  </a:cubicBezTo>
                  <a:cubicBezTo>
                    <a:pt x="616" y="141"/>
                    <a:pt x="616" y="141"/>
                    <a:pt x="616" y="141"/>
                  </a:cubicBezTo>
                  <a:cubicBezTo>
                    <a:pt x="617" y="142"/>
                    <a:pt x="617" y="141"/>
                    <a:pt x="618" y="141"/>
                  </a:cubicBezTo>
                  <a:close/>
                  <a:moveTo>
                    <a:pt x="708" y="170"/>
                  </a:moveTo>
                  <a:cubicBezTo>
                    <a:pt x="708" y="173"/>
                    <a:pt x="708" y="175"/>
                    <a:pt x="708" y="179"/>
                  </a:cubicBezTo>
                  <a:cubicBezTo>
                    <a:pt x="707" y="179"/>
                    <a:pt x="706" y="182"/>
                    <a:pt x="706" y="179"/>
                  </a:cubicBezTo>
                  <a:cubicBezTo>
                    <a:pt x="706" y="177"/>
                    <a:pt x="707" y="177"/>
                    <a:pt x="707" y="176"/>
                  </a:cubicBezTo>
                  <a:cubicBezTo>
                    <a:pt x="707" y="174"/>
                    <a:pt x="707" y="173"/>
                    <a:pt x="707" y="171"/>
                  </a:cubicBezTo>
                  <a:cubicBezTo>
                    <a:pt x="708" y="171"/>
                    <a:pt x="708" y="170"/>
                    <a:pt x="708" y="170"/>
                  </a:cubicBezTo>
                  <a:close/>
                  <a:moveTo>
                    <a:pt x="683" y="394"/>
                  </a:moveTo>
                  <a:cubicBezTo>
                    <a:pt x="682" y="395"/>
                    <a:pt x="681" y="396"/>
                    <a:pt x="680" y="397"/>
                  </a:cubicBezTo>
                  <a:cubicBezTo>
                    <a:pt x="680" y="396"/>
                    <a:pt x="678" y="399"/>
                    <a:pt x="678" y="400"/>
                  </a:cubicBezTo>
                  <a:cubicBezTo>
                    <a:pt x="679" y="397"/>
                    <a:pt x="678" y="398"/>
                    <a:pt x="680" y="394"/>
                  </a:cubicBezTo>
                  <a:cubicBezTo>
                    <a:pt x="681" y="395"/>
                    <a:pt x="682" y="394"/>
                    <a:pt x="683" y="394"/>
                  </a:cubicBezTo>
                  <a:close/>
                  <a:moveTo>
                    <a:pt x="50" y="377"/>
                  </a:moveTo>
                  <a:cubicBezTo>
                    <a:pt x="48" y="377"/>
                    <a:pt x="47" y="373"/>
                    <a:pt x="48" y="373"/>
                  </a:cubicBezTo>
                  <a:cubicBezTo>
                    <a:pt x="50" y="375"/>
                    <a:pt x="48" y="375"/>
                    <a:pt x="50" y="377"/>
                  </a:cubicBezTo>
                  <a:close/>
                  <a:moveTo>
                    <a:pt x="7" y="152"/>
                  </a:moveTo>
                  <a:cubicBezTo>
                    <a:pt x="8" y="152"/>
                    <a:pt x="7" y="155"/>
                    <a:pt x="7" y="157"/>
                  </a:cubicBezTo>
                  <a:cubicBezTo>
                    <a:pt x="6" y="157"/>
                    <a:pt x="7" y="154"/>
                    <a:pt x="7" y="152"/>
                  </a:cubicBezTo>
                  <a:close/>
                  <a:moveTo>
                    <a:pt x="3" y="183"/>
                  </a:moveTo>
                  <a:cubicBezTo>
                    <a:pt x="4" y="185"/>
                    <a:pt x="3" y="187"/>
                    <a:pt x="3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86"/>
                    <a:pt x="2" y="184"/>
                    <a:pt x="3" y="183"/>
                  </a:cubicBezTo>
                  <a:close/>
                  <a:moveTo>
                    <a:pt x="11" y="216"/>
                  </a:moveTo>
                  <a:cubicBezTo>
                    <a:pt x="11" y="220"/>
                    <a:pt x="10" y="219"/>
                    <a:pt x="11" y="223"/>
                  </a:cubicBezTo>
                  <a:cubicBezTo>
                    <a:pt x="10" y="224"/>
                    <a:pt x="11" y="220"/>
                    <a:pt x="10" y="221"/>
                  </a:cubicBezTo>
                  <a:cubicBezTo>
                    <a:pt x="9" y="221"/>
                    <a:pt x="11" y="226"/>
                    <a:pt x="10" y="225"/>
                  </a:cubicBezTo>
                  <a:cubicBezTo>
                    <a:pt x="9" y="222"/>
                    <a:pt x="10" y="220"/>
                    <a:pt x="9" y="217"/>
                  </a:cubicBezTo>
                  <a:cubicBezTo>
                    <a:pt x="9" y="215"/>
                    <a:pt x="10" y="217"/>
                    <a:pt x="11" y="216"/>
                  </a:cubicBezTo>
                  <a:close/>
                  <a:moveTo>
                    <a:pt x="11" y="227"/>
                  </a:moveTo>
                  <a:cubicBezTo>
                    <a:pt x="10" y="228"/>
                    <a:pt x="11" y="230"/>
                    <a:pt x="11" y="232"/>
                  </a:cubicBezTo>
                  <a:cubicBezTo>
                    <a:pt x="10" y="232"/>
                    <a:pt x="9" y="227"/>
                    <a:pt x="11" y="227"/>
                  </a:cubicBezTo>
                  <a:close/>
                  <a:moveTo>
                    <a:pt x="6" y="234"/>
                  </a:moveTo>
                  <a:cubicBezTo>
                    <a:pt x="6" y="233"/>
                    <a:pt x="7" y="240"/>
                    <a:pt x="7" y="239"/>
                  </a:cubicBezTo>
                  <a:cubicBezTo>
                    <a:pt x="6" y="240"/>
                    <a:pt x="6" y="236"/>
                    <a:pt x="6" y="234"/>
                  </a:cubicBezTo>
                  <a:close/>
                  <a:moveTo>
                    <a:pt x="5" y="248"/>
                  </a:moveTo>
                  <a:cubicBezTo>
                    <a:pt x="6" y="249"/>
                    <a:pt x="6" y="254"/>
                    <a:pt x="6" y="256"/>
                  </a:cubicBezTo>
                  <a:cubicBezTo>
                    <a:pt x="4" y="256"/>
                    <a:pt x="5" y="250"/>
                    <a:pt x="5" y="248"/>
                  </a:cubicBezTo>
                  <a:close/>
                  <a:moveTo>
                    <a:pt x="20" y="245"/>
                  </a:moveTo>
                  <a:cubicBezTo>
                    <a:pt x="21" y="247"/>
                    <a:pt x="21" y="251"/>
                    <a:pt x="20" y="252"/>
                  </a:cubicBezTo>
                  <a:cubicBezTo>
                    <a:pt x="21" y="250"/>
                    <a:pt x="19" y="247"/>
                    <a:pt x="20" y="245"/>
                  </a:cubicBezTo>
                  <a:close/>
                  <a:moveTo>
                    <a:pt x="34" y="250"/>
                  </a:moveTo>
                  <a:cubicBezTo>
                    <a:pt x="35" y="252"/>
                    <a:pt x="36" y="251"/>
                    <a:pt x="37" y="250"/>
                  </a:cubicBezTo>
                  <a:cubicBezTo>
                    <a:pt x="37" y="254"/>
                    <a:pt x="36" y="255"/>
                    <a:pt x="38" y="257"/>
                  </a:cubicBezTo>
                  <a:cubicBezTo>
                    <a:pt x="38" y="260"/>
                    <a:pt x="36" y="264"/>
                    <a:pt x="35" y="259"/>
                  </a:cubicBezTo>
                  <a:cubicBezTo>
                    <a:pt x="36" y="259"/>
                    <a:pt x="35" y="257"/>
                    <a:pt x="35" y="256"/>
                  </a:cubicBezTo>
                  <a:cubicBezTo>
                    <a:pt x="35" y="254"/>
                    <a:pt x="34" y="251"/>
                    <a:pt x="34" y="250"/>
                  </a:cubicBezTo>
                  <a:close/>
                  <a:moveTo>
                    <a:pt x="22" y="259"/>
                  </a:moveTo>
                  <a:cubicBezTo>
                    <a:pt x="23" y="259"/>
                    <a:pt x="23" y="263"/>
                    <a:pt x="24" y="264"/>
                  </a:cubicBezTo>
                  <a:cubicBezTo>
                    <a:pt x="22" y="264"/>
                    <a:pt x="22" y="260"/>
                    <a:pt x="22" y="259"/>
                  </a:cubicBezTo>
                  <a:close/>
                  <a:moveTo>
                    <a:pt x="32" y="255"/>
                  </a:moveTo>
                  <a:cubicBezTo>
                    <a:pt x="33" y="254"/>
                    <a:pt x="33" y="258"/>
                    <a:pt x="34" y="257"/>
                  </a:cubicBezTo>
                  <a:cubicBezTo>
                    <a:pt x="34" y="258"/>
                    <a:pt x="34" y="259"/>
                    <a:pt x="34" y="261"/>
                  </a:cubicBezTo>
                  <a:cubicBezTo>
                    <a:pt x="33" y="262"/>
                    <a:pt x="32" y="257"/>
                    <a:pt x="32" y="255"/>
                  </a:cubicBezTo>
                  <a:close/>
                  <a:moveTo>
                    <a:pt x="16" y="267"/>
                  </a:moveTo>
                  <a:cubicBezTo>
                    <a:pt x="16" y="265"/>
                    <a:pt x="17" y="272"/>
                    <a:pt x="18" y="268"/>
                  </a:cubicBezTo>
                  <a:cubicBezTo>
                    <a:pt x="18" y="271"/>
                    <a:pt x="18" y="272"/>
                    <a:pt x="19" y="275"/>
                  </a:cubicBezTo>
                  <a:cubicBezTo>
                    <a:pt x="18" y="275"/>
                    <a:pt x="18" y="275"/>
                    <a:pt x="18" y="275"/>
                  </a:cubicBezTo>
                  <a:cubicBezTo>
                    <a:pt x="19" y="278"/>
                    <a:pt x="20" y="279"/>
                    <a:pt x="20" y="282"/>
                  </a:cubicBezTo>
                  <a:cubicBezTo>
                    <a:pt x="20" y="283"/>
                    <a:pt x="20" y="282"/>
                    <a:pt x="21" y="283"/>
                  </a:cubicBezTo>
                  <a:cubicBezTo>
                    <a:pt x="21" y="285"/>
                    <a:pt x="20" y="282"/>
                    <a:pt x="20" y="283"/>
                  </a:cubicBezTo>
                  <a:cubicBezTo>
                    <a:pt x="19" y="279"/>
                    <a:pt x="17" y="276"/>
                    <a:pt x="17" y="272"/>
                  </a:cubicBezTo>
                  <a:cubicBezTo>
                    <a:pt x="18" y="272"/>
                    <a:pt x="17" y="270"/>
                    <a:pt x="16" y="267"/>
                  </a:cubicBezTo>
                  <a:close/>
                  <a:moveTo>
                    <a:pt x="24" y="266"/>
                  </a:moveTo>
                  <a:cubicBezTo>
                    <a:pt x="25" y="268"/>
                    <a:pt x="25" y="269"/>
                    <a:pt x="25" y="270"/>
                  </a:cubicBezTo>
                  <a:cubicBezTo>
                    <a:pt x="24" y="271"/>
                    <a:pt x="23" y="270"/>
                    <a:pt x="23" y="268"/>
                  </a:cubicBezTo>
                  <a:cubicBezTo>
                    <a:pt x="23" y="267"/>
                    <a:pt x="23" y="266"/>
                    <a:pt x="24" y="266"/>
                  </a:cubicBezTo>
                  <a:close/>
                  <a:moveTo>
                    <a:pt x="25" y="273"/>
                  </a:moveTo>
                  <a:cubicBezTo>
                    <a:pt x="27" y="275"/>
                    <a:pt x="28" y="284"/>
                    <a:pt x="30" y="287"/>
                  </a:cubicBezTo>
                  <a:cubicBezTo>
                    <a:pt x="31" y="291"/>
                    <a:pt x="31" y="291"/>
                    <a:pt x="31" y="294"/>
                  </a:cubicBezTo>
                  <a:cubicBezTo>
                    <a:pt x="30" y="294"/>
                    <a:pt x="30" y="291"/>
                    <a:pt x="30" y="290"/>
                  </a:cubicBezTo>
                  <a:cubicBezTo>
                    <a:pt x="27" y="287"/>
                    <a:pt x="27" y="282"/>
                    <a:pt x="26" y="278"/>
                  </a:cubicBezTo>
                  <a:cubicBezTo>
                    <a:pt x="27" y="277"/>
                    <a:pt x="25" y="275"/>
                    <a:pt x="25" y="273"/>
                  </a:cubicBezTo>
                  <a:close/>
                  <a:moveTo>
                    <a:pt x="30" y="283"/>
                  </a:moveTo>
                  <a:cubicBezTo>
                    <a:pt x="31" y="282"/>
                    <a:pt x="32" y="288"/>
                    <a:pt x="32" y="289"/>
                  </a:cubicBezTo>
                  <a:cubicBezTo>
                    <a:pt x="30" y="289"/>
                    <a:pt x="31" y="286"/>
                    <a:pt x="30" y="283"/>
                  </a:cubicBezTo>
                  <a:close/>
                  <a:moveTo>
                    <a:pt x="37" y="291"/>
                  </a:moveTo>
                  <a:cubicBezTo>
                    <a:pt x="39" y="294"/>
                    <a:pt x="37" y="292"/>
                    <a:pt x="37" y="294"/>
                  </a:cubicBezTo>
                  <a:cubicBezTo>
                    <a:pt x="37" y="293"/>
                    <a:pt x="36" y="291"/>
                    <a:pt x="36" y="290"/>
                  </a:cubicBezTo>
                  <a:cubicBezTo>
                    <a:pt x="36" y="290"/>
                    <a:pt x="37" y="291"/>
                    <a:pt x="37" y="291"/>
                  </a:cubicBezTo>
                  <a:cubicBezTo>
                    <a:pt x="37" y="292"/>
                    <a:pt x="38" y="292"/>
                    <a:pt x="37" y="291"/>
                  </a:cubicBezTo>
                  <a:close/>
                  <a:moveTo>
                    <a:pt x="36" y="295"/>
                  </a:moveTo>
                  <a:cubicBezTo>
                    <a:pt x="37" y="294"/>
                    <a:pt x="37" y="297"/>
                    <a:pt x="38" y="298"/>
                  </a:cubicBezTo>
                  <a:cubicBezTo>
                    <a:pt x="38" y="298"/>
                    <a:pt x="38" y="298"/>
                    <a:pt x="38" y="297"/>
                  </a:cubicBezTo>
                  <a:cubicBezTo>
                    <a:pt x="40" y="301"/>
                    <a:pt x="36" y="298"/>
                    <a:pt x="36" y="295"/>
                  </a:cubicBezTo>
                  <a:close/>
                  <a:moveTo>
                    <a:pt x="36" y="303"/>
                  </a:moveTo>
                  <a:cubicBezTo>
                    <a:pt x="36" y="306"/>
                    <a:pt x="35" y="299"/>
                    <a:pt x="35" y="302"/>
                  </a:cubicBezTo>
                  <a:cubicBezTo>
                    <a:pt x="35" y="301"/>
                    <a:pt x="35" y="299"/>
                    <a:pt x="34" y="297"/>
                  </a:cubicBezTo>
                  <a:cubicBezTo>
                    <a:pt x="34" y="297"/>
                    <a:pt x="35" y="298"/>
                    <a:pt x="35" y="299"/>
                  </a:cubicBezTo>
                  <a:cubicBezTo>
                    <a:pt x="35" y="300"/>
                    <a:pt x="36" y="299"/>
                    <a:pt x="36" y="300"/>
                  </a:cubicBezTo>
                  <a:cubicBezTo>
                    <a:pt x="37" y="300"/>
                    <a:pt x="35" y="300"/>
                    <a:pt x="36" y="303"/>
                  </a:cubicBezTo>
                  <a:close/>
                  <a:moveTo>
                    <a:pt x="26" y="306"/>
                  </a:moveTo>
                  <a:cubicBezTo>
                    <a:pt x="27" y="305"/>
                    <a:pt x="28" y="307"/>
                    <a:pt x="29" y="307"/>
                  </a:cubicBezTo>
                  <a:cubicBezTo>
                    <a:pt x="29" y="309"/>
                    <a:pt x="30" y="311"/>
                    <a:pt x="29" y="312"/>
                  </a:cubicBezTo>
                  <a:cubicBezTo>
                    <a:pt x="28" y="310"/>
                    <a:pt x="27" y="308"/>
                    <a:pt x="26" y="306"/>
                  </a:cubicBezTo>
                  <a:close/>
                  <a:moveTo>
                    <a:pt x="31" y="310"/>
                  </a:moveTo>
                  <a:cubicBezTo>
                    <a:pt x="31" y="316"/>
                    <a:pt x="33" y="322"/>
                    <a:pt x="35" y="327"/>
                  </a:cubicBezTo>
                  <a:cubicBezTo>
                    <a:pt x="34" y="326"/>
                    <a:pt x="33" y="323"/>
                    <a:pt x="32" y="320"/>
                  </a:cubicBezTo>
                  <a:cubicBezTo>
                    <a:pt x="31" y="318"/>
                    <a:pt x="30" y="315"/>
                    <a:pt x="29" y="313"/>
                  </a:cubicBezTo>
                  <a:cubicBezTo>
                    <a:pt x="31" y="315"/>
                    <a:pt x="29" y="310"/>
                    <a:pt x="31" y="310"/>
                  </a:cubicBezTo>
                  <a:close/>
                  <a:moveTo>
                    <a:pt x="62" y="307"/>
                  </a:moveTo>
                  <a:cubicBezTo>
                    <a:pt x="62" y="307"/>
                    <a:pt x="63" y="307"/>
                    <a:pt x="63" y="307"/>
                  </a:cubicBezTo>
                  <a:cubicBezTo>
                    <a:pt x="64" y="309"/>
                    <a:pt x="65" y="311"/>
                    <a:pt x="63" y="311"/>
                  </a:cubicBezTo>
                  <a:cubicBezTo>
                    <a:pt x="63" y="310"/>
                    <a:pt x="63" y="308"/>
                    <a:pt x="62" y="307"/>
                  </a:cubicBezTo>
                  <a:close/>
                  <a:moveTo>
                    <a:pt x="37" y="328"/>
                  </a:moveTo>
                  <a:cubicBezTo>
                    <a:pt x="37" y="331"/>
                    <a:pt x="37" y="330"/>
                    <a:pt x="38" y="333"/>
                  </a:cubicBezTo>
                  <a:cubicBezTo>
                    <a:pt x="38" y="334"/>
                    <a:pt x="36" y="328"/>
                    <a:pt x="37" y="328"/>
                  </a:cubicBezTo>
                  <a:close/>
                  <a:moveTo>
                    <a:pt x="40" y="327"/>
                  </a:moveTo>
                  <a:cubicBezTo>
                    <a:pt x="40" y="327"/>
                    <a:pt x="42" y="330"/>
                    <a:pt x="42" y="331"/>
                  </a:cubicBezTo>
                  <a:cubicBezTo>
                    <a:pt x="41" y="331"/>
                    <a:pt x="41" y="329"/>
                    <a:pt x="40" y="327"/>
                  </a:cubicBezTo>
                  <a:close/>
                  <a:moveTo>
                    <a:pt x="64" y="311"/>
                  </a:moveTo>
                  <a:cubicBezTo>
                    <a:pt x="66" y="313"/>
                    <a:pt x="65" y="314"/>
                    <a:pt x="66" y="316"/>
                  </a:cubicBezTo>
                  <a:cubicBezTo>
                    <a:pt x="66" y="316"/>
                    <a:pt x="66" y="315"/>
                    <a:pt x="65" y="315"/>
                  </a:cubicBezTo>
                  <a:cubicBezTo>
                    <a:pt x="66" y="318"/>
                    <a:pt x="68" y="322"/>
                    <a:pt x="66" y="321"/>
                  </a:cubicBezTo>
                  <a:cubicBezTo>
                    <a:pt x="65" y="320"/>
                    <a:pt x="66" y="319"/>
                    <a:pt x="66" y="318"/>
                  </a:cubicBezTo>
                  <a:cubicBezTo>
                    <a:pt x="65" y="317"/>
                    <a:pt x="65" y="316"/>
                    <a:pt x="63" y="313"/>
                  </a:cubicBezTo>
                  <a:cubicBezTo>
                    <a:pt x="64" y="312"/>
                    <a:pt x="65" y="314"/>
                    <a:pt x="65" y="315"/>
                  </a:cubicBezTo>
                  <a:cubicBezTo>
                    <a:pt x="66" y="315"/>
                    <a:pt x="63" y="311"/>
                    <a:pt x="64" y="311"/>
                  </a:cubicBezTo>
                  <a:close/>
                  <a:moveTo>
                    <a:pt x="66" y="313"/>
                  </a:moveTo>
                  <a:cubicBezTo>
                    <a:pt x="67" y="313"/>
                    <a:pt x="67" y="313"/>
                    <a:pt x="67" y="314"/>
                  </a:cubicBezTo>
                  <a:cubicBezTo>
                    <a:pt x="69" y="317"/>
                    <a:pt x="67" y="318"/>
                    <a:pt x="69" y="321"/>
                  </a:cubicBezTo>
                  <a:cubicBezTo>
                    <a:pt x="68" y="321"/>
                    <a:pt x="68" y="319"/>
                    <a:pt x="67" y="319"/>
                  </a:cubicBezTo>
                  <a:cubicBezTo>
                    <a:pt x="66" y="316"/>
                    <a:pt x="68" y="318"/>
                    <a:pt x="66" y="313"/>
                  </a:cubicBezTo>
                  <a:close/>
                  <a:moveTo>
                    <a:pt x="94" y="299"/>
                  </a:moveTo>
                  <a:cubicBezTo>
                    <a:pt x="95" y="299"/>
                    <a:pt x="96" y="301"/>
                    <a:pt x="96" y="299"/>
                  </a:cubicBezTo>
                  <a:cubicBezTo>
                    <a:pt x="97" y="300"/>
                    <a:pt x="97" y="300"/>
                    <a:pt x="97" y="300"/>
                  </a:cubicBezTo>
                  <a:cubicBezTo>
                    <a:pt x="96" y="300"/>
                    <a:pt x="96" y="301"/>
                    <a:pt x="97" y="301"/>
                  </a:cubicBezTo>
                  <a:cubicBezTo>
                    <a:pt x="96" y="300"/>
                    <a:pt x="95" y="301"/>
                    <a:pt x="94" y="299"/>
                  </a:cubicBezTo>
                  <a:close/>
                  <a:moveTo>
                    <a:pt x="68" y="323"/>
                  </a:moveTo>
                  <a:cubicBezTo>
                    <a:pt x="70" y="324"/>
                    <a:pt x="72" y="331"/>
                    <a:pt x="73" y="334"/>
                  </a:cubicBezTo>
                  <a:cubicBezTo>
                    <a:pt x="71" y="332"/>
                    <a:pt x="70" y="328"/>
                    <a:pt x="68" y="323"/>
                  </a:cubicBezTo>
                  <a:close/>
                  <a:moveTo>
                    <a:pt x="49" y="342"/>
                  </a:moveTo>
                  <a:cubicBezTo>
                    <a:pt x="50" y="342"/>
                    <a:pt x="52" y="343"/>
                    <a:pt x="53" y="346"/>
                  </a:cubicBezTo>
                  <a:cubicBezTo>
                    <a:pt x="55" y="348"/>
                    <a:pt x="56" y="351"/>
                    <a:pt x="57" y="353"/>
                  </a:cubicBezTo>
                  <a:cubicBezTo>
                    <a:pt x="56" y="354"/>
                    <a:pt x="55" y="352"/>
                    <a:pt x="53" y="351"/>
                  </a:cubicBezTo>
                  <a:cubicBezTo>
                    <a:pt x="51" y="347"/>
                    <a:pt x="50" y="344"/>
                    <a:pt x="49" y="342"/>
                  </a:cubicBezTo>
                  <a:close/>
                  <a:moveTo>
                    <a:pt x="98" y="309"/>
                  </a:moveTo>
                  <a:cubicBezTo>
                    <a:pt x="99" y="309"/>
                    <a:pt x="102" y="315"/>
                    <a:pt x="102" y="317"/>
                  </a:cubicBezTo>
                  <a:cubicBezTo>
                    <a:pt x="100" y="316"/>
                    <a:pt x="98" y="310"/>
                    <a:pt x="98" y="309"/>
                  </a:cubicBezTo>
                  <a:close/>
                  <a:moveTo>
                    <a:pt x="74" y="337"/>
                  </a:moveTo>
                  <a:cubicBezTo>
                    <a:pt x="75" y="336"/>
                    <a:pt x="74" y="336"/>
                    <a:pt x="73" y="334"/>
                  </a:cubicBezTo>
                  <a:cubicBezTo>
                    <a:pt x="75" y="335"/>
                    <a:pt x="75" y="338"/>
                    <a:pt x="76" y="338"/>
                  </a:cubicBezTo>
                  <a:cubicBezTo>
                    <a:pt x="77" y="340"/>
                    <a:pt x="75" y="338"/>
                    <a:pt x="74" y="337"/>
                  </a:cubicBezTo>
                  <a:close/>
                  <a:moveTo>
                    <a:pt x="57" y="355"/>
                  </a:moveTo>
                  <a:cubicBezTo>
                    <a:pt x="58" y="354"/>
                    <a:pt x="58" y="354"/>
                    <a:pt x="58" y="354"/>
                  </a:cubicBezTo>
                  <a:cubicBezTo>
                    <a:pt x="59" y="356"/>
                    <a:pt x="58" y="356"/>
                    <a:pt x="58" y="357"/>
                  </a:cubicBezTo>
                  <a:cubicBezTo>
                    <a:pt x="58" y="357"/>
                    <a:pt x="57" y="356"/>
                    <a:pt x="57" y="355"/>
                  </a:cubicBezTo>
                  <a:close/>
                  <a:moveTo>
                    <a:pt x="76" y="340"/>
                  </a:moveTo>
                  <a:cubicBezTo>
                    <a:pt x="77" y="340"/>
                    <a:pt x="80" y="343"/>
                    <a:pt x="80" y="345"/>
                  </a:cubicBezTo>
                  <a:cubicBezTo>
                    <a:pt x="78" y="344"/>
                    <a:pt x="78" y="342"/>
                    <a:pt x="76" y="340"/>
                  </a:cubicBezTo>
                  <a:close/>
                  <a:moveTo>
                    <a:pt x="103" y="320"/>
                  </a:moveTo>
                  <a:cubicBezTo>
                    <a:pt x="103" y="320"/>
                    <a:pt x="104" y="322"/>
                    <a:pt x="105" y="323"/>
                  </a:cubicBezTo>
                  <a:cubicBezTo>
                    <a:pt x="104" y="324"/>
                    <a:pt x="103" y="321"/>
                    <a:pt x="103" y="320"/>
                  </a:cubicBezTo>
                  <a:close/>
                  <a:moveTo>
                    <a:pt x="68" y="351"/>
                  </a:moveTo>
                  <a:cubicBezTo>
                    <a:pt x="68" y="351"/>
                    <a:pt x="69" y="351"/>
                    <a:pt x="69" y="352"/>
                  </a:cubicBezTo>
                  <a:cubicBezTo>
                    <a:pt x="72" y="355"/>
                    <a:pt x="69" y="355"/>
                    <a:pt x="68" y="351"/>
                  </a:cubicBezTo>
                  <a:close/>
                  <a:moveTo>
                    <a:pt x="79" y="357"/>
                  </a:moveTo>
                  <a:cubicBezTo>
                    <a:pt x="77" y="356"/>
                    <a:pt x="76" y="353"/>
                    <a:pt x="74" y="352"/>
                  </a:cubicBezTo>
                  <a:cubicBezTo>
                    <a:pt x="73" y="350"/>
                    <a:pt x="75" y="350"/>
                    <a:pt x="74" y="348"/>
                  </a:cubicBezTo>
                  <a:cubicBezTo>
                    <a:pt x="76" y="350"/>
                    <a:pt x="78" y="352"/>
                    <a:pt x="79" y="352"/>
                  </a:cubicBezTo>
                  <a:cubicBezTo>
                    <a:pt x="77" y="350"/>
                    <a:pt x="76" y="350"/>
                    <a:pt x="74" y="346"/>
                  </a:cubicBezTo>
                  <a:cubicBezTo>
                    <a:pt x="74" y="346"/>
                    <a:pt x="75" y="347"/>
                    <a:pt x="76" y="347"/>
                  </a:cubicBezTo>
                  <a:cubicBezTo>
                    <a:pt x="77" y="348"/>
                    <a:pt x="76" y="348"/>
                    <a:pt x="77" y="350"/>
                  </a:cubicBezTo>
                  <a:cubicBezTo>
                    <a:pt x="77" y="348"/>
                    <a:pt x="78" y="350"/>
                    <a:pt x="80" y="352"/>
                  </a:cubicBezTo>
                  <a:cubicBezTo>
                    <a:pt x="81" y="354"/>
                    <a:pt x="82" y="356"/>
                    <a:pt x="83" y="358"/>
                  </a:cubicBezTo>
                  <a:cubicBezTo>
                    <a:pt x="82" y="358"/>
                    <a:pt x="81" y="356"/>
                    <a:pt x="80" y="354"/>
                  </a:cubicBezTo>
                  <a:cubicBezTo>
                    <a:pt x="79" y="353"/>
                    <a:pt x="79" y="355"/>
                    <a:pt x="79" y="354"/>
                  </a:cubicBezTo>
                  <a:cubicBezTo>
                    <a:pt x="78" y="354"/>
                    <a:pt x="80" y="356"/>
                    <a:pt x="81" y="358"/>
                  </a:cubicBezTo>
                  <a:cubicBezTo>
                    <a:pt x="82" y="360"/>
                    <a:pt x="80" y="358"/>
                    <a:pt x="81" y="360"/>
                  </a:cubicBezTo>
                  <a:cubicBezTo>
                    <a:pt x="81" y="360"/>
                    <a:pt x="79" y="357"/>
                    <a:pt x="79" y="357"/>
                  </a:cubicBezTo>
                  <a:close/>
                  <a:moveTo>
                    <a:pt x="138" y="308"/>
                  </a:moveTo>
                  <a:cubicBezTo>
                    <a:pt x="138" y="308"/>
                    <a:pt x="139" y="309"/>
                    <a:pt x="138" y="308"/>
                  </a:cubicBezTo>
                  <a:cubicBezTo>
                    <a:pt x="139" y="308"/>
                    <a:pt x="140" y="309"/>
                    <a:pt x="141" y="310"/>
                  </a:cubicBezTo>
                  <a:cubicBezTo>
                    <a:pt x="140" y="312"/>
                    <a:pt x="138" y="308"/>
                    <a:pt x="139" y="309"/>
                  </a:cubicBezTo>
                  <a:cubicBezTo>
                    <a:pt x="138" y="310"/>
                    <a:pt x="138" y="308"/>
                    <a:pt x="138" y="308"/>
                  </a:cubicBezTo>
                  <a:close/>
                  <a:moveTo>
                    <a:pt x="85" y="360"/>
                  </a:moveTo>
                  <a:cubicBezTo>
                    <a:pt x="85" y="360"/>
                    <a:pt x="85" y="360"/>
                    <a:pt x="84" y="359"/>
                  </a:cubicBezTo>
                  <a:cubicBezTo>
                    <a:pt x="84" y="360"/>
                    <a:pt x="85" y="361"/>
                    <a:pt x="84" y="361"/>
                  </a:cubicBezTo>
                  <a:cubicBezTo>
                    <a:pt x="82" y="358"/>
                    <a:pt x="85" y="358"/>
                    <a:pt x="82" y="355"/>
                  </a:cubicBezTo>
                  <a:cubicBezTo>
                    <a:pt x="84" y="357"/>
                    <a:pt x="86" y="360"/>
                    <a:pt x="88" y="364"/>
                  </a:cubicBezTo>
                  <a:cubicBezTo>
                    <a:pt x="90" y="367"/>
                    <a:pt x="93" y="371"/>
                    <a:pt x="96" y="374"/>
                  </a:cubicBezTo>
                  <a:cubicBezTo>
                    <a:pt x="95" y="374"/>
                    <a:pt x="96" y="374"/>
                    <a:pt x="96" y="375"/>
                  </a:cubicBezTo>
                  <a:cubicBezTo>
                    <a:pt x="95" y="374"/>
                    <a:pt x="94" y="373"/>
                    <a:pt x="93" y="374"/>
                  </a:cubicBezTo>
                  <a:cubicBezTo>
                    <a:pt x="92" y="373"/>
                    <a:pt x="93" y="372"/>
                    <a:pt x="93" y="372"/>
                  </a:cubicBezTo>
                  <a:cubicBezTo>
                    <a:pt x="92" y="371"/>
                    <a:pt x="91" y="371"/>
                    <a:pt x="89" y="369"/>
                  </a:cubicBezTo>
                  <a:cubicBezTo>
                    <a:pt x="90" y="365"/>
                    <a:pt x="85" y="363"/>
                    <a:pt x="85" y="360"/>
                  </a:cubicBezTo>
                  <a:close/>
                  <a:moveTo>
                    <a:pt x="82" y="362"/>
                  </a:moveTo>
                  <a:cubicBezTo>
                    <a:pt x="83" y="363"/>
                    <a:pt x="82" y="362"/>
                    <a:pt x="83" y="362"/>
                  </a:cubicBezTo>
                  <a:cubicBezTo>
                    <a:pt x="83" y="365"/>
                    <a:pt x="90" y="371"/>
                    <a:pt x="90" y="373"/>
                  </a:cubicBezTo>
                  <a:cubicBezTo>
                    <a:pt x="87" y="371"/>
                    <a:pt x="84" y="365"/>
                    <a:pt x="82" y="362"/>
                  </a:cubicBezTo>
                  <a:close/>
                  <a:moveTo>
                    <a:pt x="80" y="373"/>
                  </a:moveTo>
                  <a:cubicBezTo>
                    <a:pt x="80" y="372"/>
                    <a:pt x="82" y="376"/>
                    <a:pt x="84" y="378"/>
                  </a:cubicBezTo>
                  <a:cubicBezTo>
                    <a:pt x="83" y="379"/>
                    <a:pt x="81" y="375"/>
                    <a:pt x="80" y="373"/>
                  </a:cubicBezTo>
                  <a:close/>
                  <a:moveTo>
                    <a:pt x="84" y="369"/>
                  </a:moveTo>
                  <a:cubicBezTo>
                    <a:pt x="85" y="368"/>
                    <a:pt x="85" y="368"/>
                    <a:pt x="85" y="368"/>
                  </a:cubicBezTo>
                  <a:cubicBezTo>
                    <a:pt x="87" y="371"/>
                    <a:pt x="86" y="373"/>
                    <a:pt x="84" y="369"/>
                  </a:cubicBezTo>
                  <a:close/>
                  <a:moveTo>
                    <a:pt x="142" y="319"/>
                  </a:moveTo>
                  <a:cubicBezTo>
                    <a:pt x="143" y="319"/>
                    <a:pt x="144" y="320"/>
                    <a:pt x="146" y="321"/>
                  </a:cubicBezTo>
                  <a:cubicBezTo>
                    <a:pt x="146" y="323"/>
                    <a:pt x="145" y="322"/>
                    <a:pt x="144" y="322"/>
                  </a:cubicBezTo>
                  <a:lnTo>
                    <a:pt x="142" y="319"/>
                  </a:lnTo>
                  <a:close/>
                  <a:moveTo>
                    <a:pt x="89" y="374"/>
                  </a:moveTo>
                  <a:cubicBezTo>
                    <a:pt x="88" y="373"/>
                    <a:pt x="89" y="375"/>
                    <a:pt x="88" y="374"/>
                  </a:cubicBezTo>
                  <a:cubicBezTo>
                    <a:pt x="86" y="373"/>
                    <a:pt x="88" y="371"/>
                    <a:pt x="89" y="374"/>
                  </a:cubicBezTo>
                  <a:close/>
                  <a:moveTo>
                    <a:pt x="83" y="379"/>
                  </a:moveTo>
                  <a:cubicBezTo>
                    <a:pt x="84" y="379"/>
                    <a:pt x="87" y="383"/>
                    <a:pt x="86" y="383"/>
                  </a:cubicBezTo>
                  <a:cubicBezTo>
                    <a:pt x="84" y="382"/>
                    <a:pt x="83" y="380"/>
                    <a:pt x="83" y="379"/>
                  </a:cubicBezTo>
                  <a:close/>
                  <a:moveTo>
                    <a:pt x="146" y="324"/>
                  </a:moveTo>
                  <a:cubicBezTo>
                    <a:pt x="145" y="323"/>
                    <a:pt x="147" y="324"/>
                    <a:pt x="146" y="323"/>
                  </a:cubicBezTo>
                  <a:cubicBezTo>
                    <a:pt x="147" y="323"/>
                    <a:pt x="148" y="326"/>
                    <a:pt x="148" y="325"/>
                  </a:cubicBezTo>
                  <a:cubicBezTo>
                    <a:pt x="149" y="326"/>
                    <a:pt x="148" y="326"/>
                    <a:pt x="149" y="327"/>
                  </a:cubicBezTo>
                  <a:cubicBezTo>
                    <a:pt x="150" y="328"/>
                    <a:pt x="149" y="326"/>
                    <a:pt x="150" y="327"/>
                  </a:cubicBezTo>
                  <a:cubicBezTo>
                    <a:pt x="150" y="327"/>
                    <a:pt x="150" y="328"/>
                    <a:pt x="151" y="329"/>
                  </a:cubicBezTo>
                  <a:cubicBezTo>
                    <a:pt x="150" y="328"/>
                    <a:pt x="150" y="329"/>
                    <a:pt x="150" y="329"/>
                  </a:cubicBezTo>
                  <a:cubicBezTo>
                    <a:pt x="152" y="330"/>
                    <a:pt x="151" y="329"/>
                    <a:pt x="152" y="332"/>
                  </a:cubicBezTo>
                  <a:cubicBezTo>
                    <a:pt x="152" y="332"/>
                    <a:pt x="151" y="331"/>
                    <a:pt x="150" y="330"/>
                  </a:cubicBezTo>
                  <a:cubicBezTo>
                    <a:pt x="150" y="330"/>
                    <a:pt x="150" y="331"/>
                    <a:pt x="150" y="331"/>
                  </a:cubicBezTo>
                  <a:cubicBezTo>
                    <a:pt x="149" y="331"/>
                    <a:pt x="150" y="329"/>
                    <a:pt x="148" y="327"/>
                  </a:cubicBezTo>
                  <a:cubicBezTo>
                    <a:pt x="149" y="327"/>
                    <a:pt x="147" y="326"/>
                    <a:pt x="146" y="324"/>
                  </a:cubicBezTo>
                  <a:close/>
                  <a:moveTo>
                    <a:pt x="119" y="351"/>
                  </a:moveTo>
                  <a:cubicBezTo>
                    <a:pt x="120" y="350"/>
                    <a:pt x="120" y="352"/>
                    <a:pt x="122" y="353"/>
                  </a:cubicBezTo>
                  <a:cubicBezTo>
                    <a:pt x="122" y="355"/>
                    <a:pt x="120" y="352"/>
                    <a:pt x="119" y="351"/>
                  </a:cubicBezTo>
                  <a:close/>
                  <a:moveTo>
                    <a:pt x="94" y="377"/>
                  </a:moveTo>
                  <a:cubicBezTo>
                    <a:pt x="95" y="376"/>
                    <a:pt x="96" y="378"/>
                    <a:pt x="97" y="379"/>
                  </a:cubicBezTo>
                  <a:cubicBezTo>
                    <a:pt x="97" y="380"/>
                    <a:pt x="95" y="379"/>
                    <a:pt x="94" y="377"/>
                  </a:cubicBezTo>
                  <a:close/>
                  <a:moveTo>
                    <a:pt x="99" y="375"/>
                  </a:moveTo>
                  <a:cubicBezTo>
                    <a:pt x="100" y="377"/>
                    <a:pt x="100" y="377"/>
                    <a:pt x="102" y="380"/>
                  </a:cubicBezTo>
                  <a:cubicBezTo>
                    <a:pt x="100" y="381"/>
                    <a:pt x="98" y="375"/>
                    <a:pt x="99" y="375"/>
                  </a:cubicBezTo>
                  <a:close/>
                  <a:moveTo>
                    <a:pt x="130" y="344"/>
                  </a:moveTo>
                  <a:cubicBezTo>
                    <a:pt x="130" y="344"/>
                    <a:pt x="130" y="344"/>
                    <a:pt x="131" y="345"/>
                  </a:cubicBezTo>
                  <a:cubicBezTo>
                    <a:pt x="131" y="344"/>
                    <a:pt x="131" y="344"/>
                    <a:pt x="131" y="344"/>
                  </a:cubicBezTo>
                  <a:cubicBezTo>
                    <a:pt x="132" y="343"/>
                    <a:pt x="132" y="345"/>
                    <a:pt x="132" y="346"/>
                  </a:cubicBezTo>
                  <a:cubicBezTo>
                    <a:pt x="131" y="346"/>
                    <a:pt x="131" y="345"/>
                    <a:pt x="130" y="344"/>
                  </a:cubicBezTo>
                  <a:close/>
                  <a:moveTo>
                    <a:pt x="106" y="408"/>
                  </a:moveTo>
                  <a:cubicBezTo>
                    <a:pt x="104" y="407"/>
                    <a:pt x="111" y="414"/>
                    <a:pt x="107" y="411"/>
                  </a:cubicBezTo>
                  <a:cubicBezTo>
                    <a:pt x="108" y="412"/>
                    <a:pt x="108" y="412"/>
                    <a:pt x="109" y="413"/>
                  </a:cubicBezTo>
                  <a:cubicBezTo>
                    <a:pt x="109" y="413"/>
                    <a:pt x="109" y="412"/>
                    <a:pt x="109" y="412"/>
                  </a:cubicBezTo>
                  <a:cubicBezTo>
                    <a:pt x="111" y="414"/>
                    <a:pt x="113" y="417"/>
                    <a:pt x="114" y="416"/>
                  </a:cubicBezTo>
                  <a:cubicBezTo>
                    <a:pt x="115" y="418"/>
                    <a:pt x="115" y="418"/>
                    <a:pt x="118" y="420"/>
                  </a:cubicBezTo>
                  <a:cubicBezTo>
                    <a:pt x="117" y="420"/>
                    <a:pt x="117" y="420"/>
                    <a:pt x="116" y="419"/>
                  </a:cubicBezTo>
                  <a:cubicBezTo>
                    <a:pt x="115" y="418"/>
                    <a:pt x="114" y="417"/>
                    <a:pt x="114" y="417"/>
                  </a:cubicBezTo>
                  <a:cubicBezTo>
                    <a:pt x="115" y="420"/>
                    <a:pt x="117" y="420"/>
                    <a:pt x="118" y="422"/>
                  </a:cubicBezTo>
                  <a:cubicBezTo>
                    <a:pt x="119" y="422"/>
                    <a:pt x="116" y="420"/>
                    <a:pt x="117" y="420"/>
                  </a:cubicBezTo>
                  <a:cubicBezTo>
                    <a:pt x="119" y="422"/>
                    <a:pt x="119" y="423"/>
                    <a:pt x="121" y="425"/>
                  </a:cubicBezTo>
                  <a:cubicBezTo>
                    <a:pt x="122" y="427"/>
                    <a:pt x="119" y="424"/>
                    <a:pt x="119" y="424"/>
                  </a:cubicBezTo>
                  <a:cubicBezTo>
                    <a:pt x="119" y="425"/>
                    <a:pt x="121" y="426"/>
                    <a:pt x="122" y="427"/>
                  </a:cubicBezTo>
                  <a:cubicBezTo>
                    <a:pt x="123" y="428"/>
                    <a:pt x="120" y="425"/>
                    <a:pt x="123" y="426"/>
                  </a:cubicBezTo>
                  <a:cubicBezTo>
                    <a:pt x="124" y="428"/>
                    <a:pt x="123" y="428"/>
                    <a:pt x="127" y="431"/>
                  </a:cubicBezTo>
                  <a:cubicBezTo>
                    <a:pt x="126" y="430"/>
                    <a:pt x="126" y="431"/>
                    <a:pt x="126" y="431"/>
                  </a:cubicBezTo>
                  <a:cubicBezTo>
                    <a:pt x="128" y="433"/>
                    <a:pt x="127" y="431"/>
                    <a:pt x="129" y="432"/>
                  </a:cubicBezTo>
                  <a:cubicBezTo>
                    <a:pt x="133" y="438"/>
                    <a:pt x="140" y="442"/>
                    <a:pt x="146" y="447"/>
                  </a:cubicBezTo>
                  <a:cubicBezTo>
                    <a:pt x="146" y="447"/>
                    <a:pt x="151" y="450"/>
                    <a:pt x="150" y="451"/>
                  </a:cubicBezTo>
                  <a:cubicBezTo>
                    <a:pt x="153" y="452"/>
                    <a:pt x="152" y="451"/>
                    <a:pt x="155" y="453"/>
                  </a:cubicBezTo>
                  <a:cubicBezTo>
                    <a:pt x="156" y="455"/>
                    <a:pt x="159" y="457"/>
                    <a:pt x="163" y="460"/>
                  </a:cubicBezTo>
                  <a:cubicBezTo>
                    <a:pt x="167" y="462"/>
                    <a:pt x="172" y="464"/>
                    <a:pt x="174" y="466"/>
                  </a:cubicBezTo>
                  <a:cubicBezTo>
                    <a:pt x="174" y="467"/>
                    <a:pt x="173" y="467"/>
                    <a:pt x="172" y="466"/>
                  </a:cubicBezTo>
                  <a:cubicBezTo>
                    <a:pt x="172" y="466"/>
                    <a:pt x="172" y="466"/>
                    <a:pt x="172" y="467"/>
                  </a:cubicBezTo>
                  <a:cubicBezTo>
                    <a:pt x="174" y="467"/>
                    <a:pt x="182" y="470"/>
                    <a:pt x="184" y="473"/>
                  </a:cubicBezTo>
                  <a:cubicBezTo>
                    <a:pt x="188" y="473"/>
                    <a:pt x="191" y="476"/>
                    <a:pt x="195" y="478"/>
                  </a:cubicBezTo>
                  <a:cubicBezTo>
                    <a:pt x="195" y="478"/>
                    <a:pt x="193" y="478"/>
                    <a:pt x="193" y="478"/>
                  </a:cubicBezTo>
                  <a:cubicBezTo>
                    <a:pt x="192" y="477"/>
                    <a:pt x="190" y="476"/>
                    <a:pt x="188" y="476"/>
                  </a:cubicBezTo>
                  <a:cubicBezTo>
                    <a:pt x="188" y="476"/>
                    <a:pt x="189" y="477"/>
                    <a:pt x="191" y="478"/>
                  </a:cubicBezTo>
                  <a:cubicBezTo>
                    <a:pt x="188" y="477"/>
                    <a:pt x="184" y="475"/>
                    <a:pt x="180" y="473"/>
                  </a:cubicBezTo>
                  <a:cubicBezTo>
                    <a:pt x="181" y="473"/>
                    <a:pt x="180" y="472"/>
                    <a:pt x="180" y="472"/>
                  </a:cubicBezTo>
                  <a:cubicBezTo>
                    <a:pt x="179" y="472"/>
                    <a:pt x="177" y="470"/>
                    <a:pt x="177" y="470"/>
                  </a:cubicBezTo>
                  <a:cubicBezTo>
                    <a:pt x="175" y="469"/>
                    <a:pt x="171" y="467"/>
                    <a:pt x="167" y="465"/>
                  </a:cubicBezTo>
                  <a:cubicBezTo>
                    <a:pt x="164" y="463"/>
                    <a:pt x="161" y="461"/>
                    <a:pt x="161" y="464"/>
                  </a:cubicBezTo>
                  <a:cubicBezTo>
                    <a:pt x="156" y="460"/>
                    <a:pt x="154" y="459"/>
                    <a:pt x="149" y="457"/>
                  </a:cubicBezTo>
                  <a:cubicBezTo>
                    <a:pt x="148" y="456"/>
                    <a:pt x="146" y="455"/>
                    <a:pt x="146" y="454"/>
                  </a:cubicBezTo>
                  <a:cubicBezTo>
                    <a:pt x="144" y="454"/>
                    <a:pt x="137" y="449"/>
                    <a:pt x="134" y="445"/>
                  </a:cubicBezTo>
                  <a:cubicBezTo>
                    <a:pt x="133" y="444"/>
                    <a:pt x="133" y="445"/>
                    <a:pt x="132" y="444"/>
                  </a:cubicBezTo>
                  <a:cubicBezTo>
                    <a:pt x="129" y="442"/>
                    <a:pt x="126" y="439"/>
                    <a:pt x="123" y="436"/>
                  </a:cubicBezTo>
                  <a:cubicBezTo>
                    <a:pt x="120" y="434"/>
                    <a:pt x="117" y="431"/>
                    <a:pt x="115" y="429"/>
                  </a:cubicBezTo>
                  <a:cubicBezTo>
                    <a:pt x="115" y="428"/>
                    <a:pt x="112" y="424"/>
                    <a:pt x="109" y="422"/>
                  </a:cubicBezTo>
                  <a:cubicBezTo>
                    <a:pt x="107" y="419"/>
                    <a:pt x="100" y="411"/>
                    <a:pt x="97" y="409"/>
                  </a:cubicBezTo>
                  <a:cubicBezTo>
                    <a:pt x="94" y="407"/>
                    <a:pt x="97" y="409"/>
                    <a:pt x="97" y="408"/>
                  </a:cubicBezTo>
                  <a:cubicBezTo>
                    <a:pt x="95" y="406"/>
                    <a:pt x="90" y="402"/>
                    <a:pt x="89" y="399"/>
                  </a:cubicBezTo>
                  <a:cubicBezTo>
                    <a:pt x="92" y="401"/>
                    <a:pt x="88" y="395"/>
                    <a:pt x="86" y="392"/>
                  </a:cubicBezTo>
                  <a:cubicBezTo>
                    <a:pt x="89" y="394"/>
                    <a:pt x="90" y="398"/>
                    <a:pt x="91" y="400"/>
                  </a:cubicBezTo>
                  <a:cubicBezTo>
                    <a:pt x="92" y="400"/>
                    <a:pt x="93" y="400"/>
                    <a:pt x="95" y="402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102" y="410"/>
                    <a:pt x="109" y="417"/>
                    <a:pt x="115" y="424"/>
                  </a:cubicBezTo>
                  <a:cubicBezTo>
                    <a:pt x="117" y="425"/>
                    <a:pt x="120" y="428"/>
                    <a:pt x="121" y="428"/>
                  </a:cubicBezTo>
                  <a:cubicBezTo>
                    <a:pt x="119" y="425"/>
                    <a:pt x="116" y="423"/>
                    <a:pt x="113" y="420"/>
                  </a:cubicBezTo>
                  <a:cubicBezTo>
                    <a:pt x="110" y="417"/>
                    <a:pt x="108" y="414"/>
                    <a:pt x="105" y="412"/>
                  </a:cubicBezTo>
                  <a:cubicBezTo>
                    <a:pt x="105" y="412"/>
                    <a:pt x="106" y="413"/>
                    <a:pt x="106" y="412"/>
                  </a:cubicBezTo>
                  <a:cubicBezTo>
                    <a:pt x="106" y="412"/>
                    <a:pt x="105" y="411"/>
                    <a:pt x="103" y="410"/>
                  </a:cubicBezTo>
                  <a:cubicBezTo>
                    <a:pt x="102" y="408"/>
                    <a:pt x="101" y="407"/>
                    <a:pt x="102" y="407"/>
                  </a:cubicBezTo>
                  <a:cubicBezTo>
                    <a:pt x="99" y="406"/>
                    <a:pt x="99" y="403"/>
                    <a:pt x="97" y="403"/>
                  </a:cubicBezTo>
                  <a:cubicBezTo>
                    <a:pt x="94" y="401"/>
                    <a:pt x="92" y="398"/>
                    <a:pt x="93" y="397"/>
                  </a:cubicBezTo>
                  <a:cubicBezTo>
                    <a:pt x="94" y="399"/>
                    <a:pt x="94" y="400"/>
                    <a:pt x="96" y="400"/>
                  </a:cubicBezTo>
                  <a:cubicBezTo>
                    <a:pt x="94" y="398"/>
                    <a:pt x="94" y="397"/>
                    <a:pt x="93" y="395"/>
                  </a:cubicBezTo>
                  <a:cubicBezTo>
                    <a:pt x="93" y="395"/>
                    <a:pt x="93" y="397"/>
                    <a:pt x="91" y="396"/>
                  </a:cubicBezTo>
                  <a:cubicBezTo>
                    <a:pt x="89" y="393"/>
                    <a:pt x="89" y="391"/>
                    <a:pt x="88" y="389"/>
                  </a:cubicBezTo>
                  <a:cubicBezTo>
                    <a:pt x="89" y="390"/>
                    <a:pt x="91" y="392"/>
                    <a:pt x="93" y="392"/>
                  </a:cubicBezTo>
                  <a:cubicBezTo>
                    <a:pt x="94" y="394"/>
                    <a:pt x="93" y="394"/>
                    <a:pt x="93" y="394"/>
                  </a:cubicBezTo>
                  <a:cubicBezTo>
                    <a:pt x="97" y="397"/>
                    <a:pt x="96" y="398"/>
                    <a:pt x="100" y="402"/>
                  </a:cubicBezTo>
                  <a:cubicBezTo>
                    <a:pt x="101" y="401"/>
                    <a:pt x="100" y="400"/>
                    <a:pt x="102" y="400"/>
                  </a:cubicBezTo>
                  <a:cubicBezTo>
                    <a:pt x="104" y="403"/>
                    <a:pt x="103" y="403"/>
                    <a:pt x="104" y="406"/>
                  </a:cubicBezTo>
                  <a:cubicBezTo>
                    <a:pt x="102" y="404"/>
                    <a:pt x="104" y="404"/>
                    <a:pt x="102" y="403"/>
                  </a:cubicBezTo>
                  <a:cubicBezTo>
                    <a:pt x="101" y="402"/>
                    <a:pt x="102" y="404"/>
                    <a:pt x="101" y="403"/>
                  </a:cubicBezTo>
                  <a:cubicBezTo>
                    <a:pt x="103" y="406"/>
                    <a:pt x="106" y="406"/>
                    <a:pt x="108" y="410"/>
                  </a:cubicBezTo>
                  <a:cubicBezTo>
                    <a:pt x="109" y="411"/>
                    <a:pt x="106" y="408"/>
                    <a:pt x="106" y="408"/>
                  </a:cubicBezTo>
                  <a:close/>
                  <a:moveTo>
                    <a:pt x="93" y="389"/>
                  </a:moveTo>
                  <a:cubicBezTo>
                    <a:pt x="94" y="390"/>
                    <a:pt x="95" y="391"/>
                    <a:pt x="96" y="393"/>
                  </a:cubicBezTo>
                  <a:cubicBezTo>
                    <a:pt x="95" y="392"/>
                    <a:pt x="93" y="391"/>
                    <a:pt x="93" y="389"/>
                  </a:cubicBezTo>
                  <a:close/>
                  <a:moveTo>
                    <a:pt x="104" y="379"/>
                  </a:moveTo>
                  <a:cubicBezTo>
                    <a:pt x="104" y="380"/>
                    <a:pt x="104" y="381"/>
                    <a:pt x="103" y="381"/>
                  </a:cubicBezTo>
                  <a:cubicBezTo>
                    <a:pt x="104" y="382"/>
                    <a:pt x="104" y="382"/>
                    <a:pt x="104" y="382"/>
                  </a:cubicBezTo>
                  <a:cubicBezTo>
                    <a:pt x="105" y="383"/>
                    <a:pt x="104" y="382"/>
                    <a:pt x="105" y="381"/>
                  </a:cubicBezTo>
                  <a:cubicBezTo>
                    <a:pt x="106" y="383"/>
                    <a:pt x="105" y="383"/>
                    <a:pt x="107" y="385"/>
                  </a:cubicBezTo>
                  <a:cubicBezTo>
                    <a:pt x="107" y="385"/>
                    <a:pt x="106" y="384"/>
                    <a:pt x="106" y="384"/>
                  </a:cubicBezTo>
                  <a:cubicBezTo>
                    <a:pt x="106" y="385"/>
                    <a:pt x="108" y="385"/>
                    <a:pt x="109" y="388"/>
                  </a:cubicBezTo>
                  <a:cubicBezTo>
                    <a:pt x="106" y="387"/>
                    <a:pt x="104" y="383"/>
                    <a:pt x="102" y="380"/>
                  </a:cubicBezTo>
                  <a:cubicBezTo>
                    <a:pt x="104" y="381"/>
                    <a:pt x="102" y="378"/>
                    <a:pt x="104" y="379"/>
                  </a:cubicBezTo>
                  <a:close/>
                  <a:moveTo>
                    <a:pt x="101" y="383"/>
                  </a:moveTo>
                  <a:cubicBezTo>
                    <a:pt x="102" y="382"/>
                    <a:pt x="106" y="388"/>
                    <a:pt x="106" y="389"/>
                  </a:cubicBezTo>
                  <a:cubicBezTo>
                    <a:pt x="104" y="387"/>
                    <a:pt x="103" y="385"/>
                    <a:pt x="101" y="383"/>
                  </a:cubicBezTo>
                  <a:close/>
                  <a:moveTo>
                    <a:pt x="94" y="393"/>
                  </a:moveTo>
                  <a:cubicBezTo>
                    <a:pt x="95" y="392"/>
                    <a:pt x="98" y="395"/>
                    <a:pt x="97" y="396"/>
                  </a:cubicBezTo>
                  <a:cubicBezTo>
                    <a:pt x="94" y="394"/>
                    <a:pt x="96" y="394"/>
                    <a:pt x="94" y="393"/>
                  </a:cubicBezTo>
                  <a:close/>
                  <a:moveTo>
                    <a:pt x="152" y="334"/>
                  </a:moveTo>
                  <a:cubicBezTo>
                    <a:pt x="151" y="334"/>
                    <a:pt x="151" y="333"/>
                    <a:pt x="151" y="332"/>
                  </a:cubicBezTo>
                  <a:cubicBezTo>
                    <a:pt x="151" y="332"/>
                    <a:pt x="152" y="333"/>
                    <a:pt x="152" y="333"/>
                  </a:cubicBezTo>
                  <a:cubicBezTo>
                    <a:pt x="153" y="334"/>
                    <a:pt x="153" y="333"/>
                    <a:pt x="154" y="335"/>
                  </a:cubicBezTo>
                  <a:cubicBezTo>
                    <a:pt x="154" y="335"/>
                    <a:pt x="154" y="335"/>
                    <a:pt x="154" y="335"/>
                  </a:cubicBezTo>
                  <a:cubicBezTo>
                    <a:pt x="153" y="334"/>
                    <a:pt x="152" y="334"/>
                    <a:pt x="152" y="334"/>
                  </a:cubicBezTo>
                  <a:close/>
                  <a:moveTo>
                    <a:pt x="97" y="393"/>
                  </a:moveTo>
                  <a:cubicBezTo>
                    <a:pt x="97" y="392"/>
                    <a:pt x="99" y="396"/>
                    <a:pt x="100" y="397"/>
                  </a:cubicBezTo>
                  <a:cubicBezTo>
                    <a:pt x="100" y="398"/>
                    <a:pt x="99" y="397"/>
                    <a:pt x="98" y="398"/>
                  </a:cubicBezTo>
                  <a:cubicBezTo>
                    <a:pt x="97" y="396"/>
                    <a:pt x="99" y="396"/>
                    <a:pt x="97" y="393"/>
                  </a:cubicBezTo>
                  <a:close/>
                  <a:moveTo>
                    <a:pt x="132" y="367"/>
                  </a:moveTo>
                  <a:cubicBezTo>
                    <a:pt x="132" y="366"/>
                    <a:pt x="130" y="364"/>
                    <a:pt x="130" y="363"/>
                  </a:cubicBezTo>
                  <a:cubicBezTo>
                    <a:pt x="130" y="362"/>
                    <a:pt x="132" y="365"/>
                    <a:pt x="133" y="365"/>
                  </a:cubicBezTo>
                  <a:cubicBezTo>
                    <a:pt x="132" y="366"/>
                    <a:pt x="133" y="367"/>
                    <a:pt x="132" y="368"/>
                  </a:cubicBezTo>
                  <a:cubicBezTo>
                    <a:pt x="134" y="368"/>
                    <a:pt x="135" y="368"/>
                    <a:pt x="136" y="370"/>
                  </a:cubicBezTo>
                  <a:cubicBezTo>
                    <a:pt x="135" y="371"/>
                    <a:pt x="133" y="368"/>
                    <a:pt x="134" y="371"/>
                  </a:cubicBezTo>
                  <a:cubicBezTo>
                    <a:pt x="133" y="371"/>
                    <a:pt x="133" y="371"/>
                    <a:pt x="132" y="369"/>
                  </a:cubicBezTo>
                  <a:cubicBezTo>
                    <a:pt x="132" y="369"/>
                    <a:pt x="133" y="369"/>
                    <a:pt x="133" y="369"/>
                  </a:cubicBezTo>
                  <a:cubicBezTo>
                    <a:pt x="132" y="368"/>
                    <a:pt x="130" y="368"/>
                    <a:pt x="129" y="366"/>
                  </a:cubicBezTo>
                  <a:cubicBezTo>
                    <a:pt x="131" y="368"/>
                    <a:pt x="130" y="365"/>
                    <a:pt x="132" y="367"/>
                  </a:cubicBezTo>
                  <a:close/>
                  <a:moveTo>
                    <a:pt x="104" y="404"/>
                  </a:moveTo>
                  <a:cubicBezTo>
                    <a:pt x="104" y="402"/>
                    <a:pt x="107" y="406"/>
                    <a:pt x="108" y="407"/>
                  </a:cubicBezTo>
                  <a:cubicBezTo>
                    <a:pt x="108" y="408"/>
                    <a:pt x="107" y="407"/>
                    <a:pt x="106" y="406"/>
                  </a:cubicBezTo>
                  <a:cubicBezTo>
                    <a:pt x="105" y="406"/>
                    <a:pt x="105" y="404"/>
                    <a:pt x="104" y="404"/>
                  </a:cubicBezTo>
                  <a:close/>
                  <a:moveTo>
                    <a:pt x="135" y="371"/>
                  </a:moveTo>
                  <a:cubicBezTo>
                    <a:pt x="136" y="371"/>
                    <a:pt x="137" y="371"/>
                    <a:pt x="137" y="371"/>
                  </a:cubicBezTo>
                  <a:cubicBezTo>
                    <a:pt x="139" y="372"/>
                    <a:pt x="138" y="373"/>
                    <a:pt x="139" y="374"/>
                  </a:cubicBezTo>
                  <a:cubicBezTo>
                    <a:pt x="139" y="374"/>
                    <a:pt x="136" y="371"/>
                    <a:pt x="137" y="373"/>
                  </a:cubicBezTo>
                  <a:cubicBezTo>
                    <a:pt x="137" y="373"/>
                    <a:pt x="136" y="372"/>
                    <a:pt x="135" y="371"/>
                  </a:cubicBezTo>
                  <a:close/>
                  <a:moveTo>
                    <a:pt x="139" y="375"/>
                  </a:moveTo>
                  <a:cubicBezTo>
                    <a:pt x="140" y="375"/>
                    <a:pt x="141" y="377"/>
                    <a:pt x="142" y="376"/>
                  </a:cubicBezTo>
                  <a:cubicBezTo>
                    <a:pt x="142" y="377"/>
                    <a:pt x="141" y="377"/>
                    <a:pt x="143" y="378"/>
                  </a:cubicBezTo>
                  <a:cubicBezTo>
                    <a:pt x="142" y="376"/>
                    <a:pt x="144" y="378"/>
                    <a:pt x="144" y="379"/>
                  </a:cubicBezTo>
                  <a:cubicBezTo>
                    <a:pt x="142" y="379"/>
                    <a:pt x="140" y="377"/>
                    <a:pt x="139" y="375"/>
                  </a:cubicBezTo>
                  <a:close/>
                  <a:moveTo>
                    <a:pt x="142" y="380"/>
                  </a:moveTo>
                  <a:cubicBezTo>
                    <a:pt x="142" y="380"/>
                    <a:pt x="141" y="379"/>
                    <a:pt x="140" y="378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41" y="378"/>
                    <a:pt x="141" y="378"/>
                    <a:pt x="142" y="379"/>
                  </a:cubicBezTo>
                  <a:cubicBezTo>
                    <a:pt x="140" y="379"/>
                    <a:pt x="141" y="379"/>
                    <a:pt x="142" y="380"/>
                  </a:cubicBezTo>
                  <a:close/>
                  <a:moveTo>
                    <a:pt x="114" y="415"/>
                  </a:moveTo>
                  <a:cubicBezTo>
                    <a:pt x="114" y="414"/>
                    <a:pt x="117" y="417"/>
                    <a:pt x="118" y="418"/>
                  </a:cubicBezTo>
                  <a:cubicBezTo>
                    <a:pt x="117" y="419"/>
                    <a:pt x="115" y="417"/>
                    <a:pt x="114" y="415"/>
                  </a:cubicBezTo>
                  <a:close/>
                  <a:moveTo>
                    <a:pt x="167" y="348"/>
                  </a:moveTo>
                  <a:cubicBezTo>
                    <a:pt x="168" y="347"/>
                    <a:pt x="168" y="348"/>
                    <a:pt x="169" y="347"/>
                  </a:cubicBezTo>
                  <a:cubicBezTo>
                    <a:pt x="170" y="348"/>
                    <a:pt x="172" y="350"/>
                    <a:pt x="172" y="351"/>
                  </a:cubicBezTo>
                  <a:cubicBezTo>
                    <a:pt x="169" y="347"/>
                    <a:pt x="169" y="349"/>
                    <a:pt x="167" y="348"/>
                  </a:cubicBezTo>
                  <a:close/>
                  <a:moveTo>
                    <a:pt x="150" y="371"/>
                  </a:moveTo>
                  <a:cubicBezTo>
                    <a:pt x="151" y="372"/>
                    <a:pt x="152" y="371"/>
                    <a:pt x="151" y="371"/>
                  </a:cubicBezTo>
                  <a:cubicBezTo>
                    <a:pt x="153" y="372"/>
                    <a:pt x="152" y="372"/>
                    <a:pt x="153" y="374"/>
                  </a:cubicBezTo>
                  <a:cubicBezTo>
                    <a:pt x="152" y="374"/>
                    <a:pt x="152" y="372"/>
                    <a:pt x="150" y="371"/>
                  </a:cubicBezTo>
                  <a:close/>
                  <a:moveTo>
                    <a:pt x="146" y="383"/>
                  </a:moveTo>
                  <a:cubicBezTo>
                    <a:pt x="147" y="382"/>
                    <a:pt x="149" y="385"/>
                    <a:pt x="149" y="384"/>
                  </a:cubicBezTo>
                  <a:cubicBezTo>
                    <a:pt x="151" y="386"/>
                    <a:pt x="149" y="385"/>
                    <a:pt x="150" y="386"/>
                  </a:cubicBezTo>
                  <a:cubicBezTo>
                    <a:pt x="151" y="387"/>
                    <a:pt x="153" y="389"/>
                    <a:pt x="154" y="390"/>
                  </a:cubicBezTo>
                  <a:cubicBezTo>
                    <a:pt x="151" y="389"/>
                    <a:pt x="149" y="386"/>
                    <a:pt x="146" y="383"/>
                  </a:cubicBezTo>
                  <a:close/>
                  <a:moveTo>
                    <a:pt x="149" y="384"/>
                  </a:moveTo>
                  <a:cubicBezTo>
                    <a:pt x="152" y="385"/>
                    <a:pt x="153" y="388"/>
                    <a:pt x="156" y="389"/>
                  </a:cubicBezTo>
                  <a:cubicBezTo>
                    <a:pt x="154" y="390"/>
                    <a:pt x="151" y="385"/>
                    <a:pt x="149" y="384"/>
                  </a:cubicBezTo>
                  <a:close/>
                  <a:moveTo>
                    <a:pt x="174" y="352"/>
                  </a:moveTo>
                  <a:cubicBezTo>
                    <a:pt x="175" y="353"/>
                    <a:pt x="174" y="354"/>
                    <a:pt x="175" y="355"/>
                  </a:cubicBezTo>
                  <a:cubicBezTo>
                    <a:pt x="174" y="355"/>
                    <a:pt x="173" y="351"/>
                    <a:pt x="174" y="352"/>
                  </a:cubicBezTo>
                  <a:close/>
                  <a:moveTo>
                    <a:pt x="166" y="373"/>
                  </a:moveTo>
                  <a:cubicBezTo>
                    <a:pt x="168" y="377"/>
                    <a:pt x="167" y="375"/>
                    <a:pt x="169" y="379"/>
                  </a:cubicBezTo>
                  <a:cubicBezTo>
                    <a:pt x="167" y="377"/>
                    <a:pt x="165" y="375"/>
                    <a:pt x="166" y="373"/>
                  </a:cubicBezTo>
                  <a:close/>
                  <a:moveTo>
                    <a:pt x="156" y="393"/>
                  </a:moveTo>
                  <a:cubicBezTo>
                    <a:pt x="157" y="393"/>
                    <a:pt x="160" y="395"/>
                    <a:pt x="162" y="396"/>
                  </a:cubicBezTo>
                  <a:cubicBezTo>
                    <a:pt x="161" y="396"/>
                    <a:pt x="164" y="399"/>
                    <a:pt x="167" y="401"/>
                  </a:cubicBezTo>
                  <a:cubicBezTo>
                    <a:pt x="167" y="401"/>
                    <a:pt x="166" y="401"/>
                    <a:pt x="166" y="402"/>
                  </a:cubicBezTo>
                  <a:cubicBezTo>
                    <a:pt x="164" y="401"/>
                    <a:pt x="165" y="400"/>
                    <a:pt x="164" y="399"/>
                  </a:cubicBezTo>
                  <a:cubicBezTo>
                    <a:pt x="163" y="400"/>
                    <a:pt x="161" y="397"/>
                    <a:pt x="160" y="398"/>
                  </a:cubicBezTo>
                  <a:cubicBezTo>
                    <a:pt x="160" y="397"/>
                    <a:pt x="159" y="394"/>
                    <a:pt x="158" y="395"/>
                  </a:cubicBezTo>
                  <a:cubicBezTo>
                    <a:pt x="157" y="394"/>
                    <a:pt x="157" y="394"/>
                    <a:pt x="156" y="393"/>
                  </a:cubicBezTo>
                  <a:close/>
                  <a:moveTo>
                    <a:pt x="165" y="385"/>
                  </a:moveTo>
                  <a:cubicBezTo>
                    <a:pt x="165" y="386"/>
                    <a:pt x="166" y="387"/>
                    <a:pt x="167" y="387"/>
                  </a:cubicBezTo>
                  <a:cubicBezTo>
                    <a:pt x="166" y="388"/>
                    <a:pt x="164" y="386"/>
                    <a:pt x="165" y="385"/>
                  </a:cubicBezTo>
                  <a:close/>
                  <a:moveTo>
                    <a:pt x="170" y="385"/>
                  </a:moveTo>
                  <a:cubicBezTo>
                    <a:pt x="171" y="384"/>
                    <a:pt x="173" y="387"/>
                    <a:pt x="176" y="389"/>
                  </a:cubicBezTo>
                  <a:cubicBezTo>
                    <a:pt x="174" y="389"/>
                    <a:pt x="173" y="387"/>
                    <a:pt x="170" y="385"/>
                  </a:cubicBezTo>
                  <a:close/>
                  <a:moveTo>
                    <a:pt x="168" y="389"/>
                  </a:moveTo>
                  <a:cubicBezTo>
                    <a:pt x="169" y="388"/>
                    <a:pt x="171" y="390"/>
                    <a:pt x="172" y="391"/>
                  </a:cubicBezTo>
                  <a:cubicBezTo>
                    <a:pt x="171" y="391"/>
                    <a:pt x="170" y="390"/>
                    <a:pt x="168" y="389"/>
                  </a:cubicBezTo>
                  <a:close/>
                  <a:moveTo>
                    <a:pt x="169" y="403"/>
                  </a:moveTo>
                  <a:cubicBezTo>
                    <a:pt x="170" y="404"/>
                    <a:pt x="171" y="404"/>
                    <a:pt x="171" y="404"/>
                  </a:cubicBezTo>
                  <a:cubicBezTo>
                    <a:pt x="173" y="406"/>
                    <a:pt x="168" y="405"/>
                    <a:pt x="169" y="403"/>
                  </a:cubicBezTo>
                  <a:close/>
                  <a:moveTo>
                    <a:pt x="174" y="398"/>
                  </a:moveTo>
                  <a:cubicBezTo>
                    <a:pt x="175" y="398"/>
                    <a:pt x="176" y="400"/>
                    <a:pt x="176" y="401"/>
                  </a:cubicBezTo>
                  <a:cubicBezTo>
                    <a:pt x="175" y="400"/>
                    <a:pt x="175" y="399"/>
                    <a:pt x="174" y="398"/>
                  </a:cubicBezTo>
                  <a:close/>
                  <a:moveTo>
                    <a:pt x="180" y="388"/>
                  </a:moveTo>
                  <a:cubicBezTo>
                    <a:pt x="182" y="389"/>
                    <a:pt x="185" y="391"/>
                    <a:pt x="188" y="392"/>
                  </a:cubicBezTo>
                  <a:cubicBezTo>
                    <a:pt x="187" y="393"/>
                    <a:pt x="184" y="390"/>
                    <a:pt x="184" y="392"/>
                  </a:cubicBezTo>
                  <a:cubicBezTo>
                    <a:pt x="183" y="391"/>
                    <a:pt x="181" y="390"/>
                    <a:pt x="180" y="388"/>
                  </a:cubicBezTo>
                  <a:close/>
                  <a:moveTo>
                    <a:pt x="185" y="392"/>
                  </a:moveTo>
                  <a:cubicBezTo>
                    <a:pt x="186" y="393"/>
                    <a:pt x="190" y="394"/>
                    <a:pt x="189" y="396"/>
                  </a:cubicBezTo>
                  <a:cubicBezTo>
                    <a:pt x="187" y="394"/>
                    <a:pt x="187" y="394"/>
                    <a:pt x="185" y="392"/>
                  </a:cubicBezTo>
                  <a:close/>
                  <a:moveTo>
                    <a:pt x="187" y="405"/>
                  </a:moveTo>
                  <a:cubicBezTo>
                    <a:pt x="188" y="406"/>
                    <a:pt x="188" y="407"/>
                    <a:pt x="190" y="408"/>
                  </a:cubicBezTo>
                  <a:cubicBezTo>
                    <a:pt x="190" y="409"/>
                    <a:pt x="189" y="408"/>
                    <a:pt x="188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5" y="406"/>
                    <a:pt x="186" y="405"/>
                    <a:pt x="187" y="405"/>
                  </a:cubicBezTo>
                  <a:close/>
                  <a:moveTo>
                    <a:pt x="170" y="441"/>
                  </a:moveTo>
                  <a:cubicBezTo>
                    <a:pt x="169" y="440"/>
                    <a:pt x="172" y="442"/>
                    <a:pt x="171" y="441"/>
                  </a:cubicBezTo>
                  <a:cubicBezTo>
                    <a:pt x="173" y="442"/>
                    <a:pt x="171" y="443"/>
                    <a:pt x="170" y="441"/>
                  </a:cubicBezTo>
                  <a:close/>
                  <a:moveTo>
                    <a:pt x="173" y="442"/>
                  </a:moveTo>
                  <a:cubicBezTo>
                    <a:pt x="177" y="445"/>
                    <a:pt x="176" y="444"/>
                    <a:pt x="181" y="446"/>
                  </a:cubicBezTo>
                  <a:cubicBezTo>
                    <a:pt x="181" y="447"/>
                    <a:pt x="181" y="447"/>
                    <a:pt x="181" y="448"/>
                  </a:cubicBezTo>
                  <a:cubicBezTo>
                    <a:pt x="180" y="447"/>
                    <a:pt x="178" y="446"/>
                    <a:pt x="176" y="445"/>
                  </a:cubicBezTo>
                  <a:cubicBezTo>
                    <a:pt x="175" y="445"/>
                    <a:pt x="173" y="444"/>
                    <a:pt x="172" y="443"/>
                  </a:cubicBezTo>
                  <a:cubicBezTo>
                    <a:pt x="173" y="442"/>
                    <a:pt x="173" y="441"/>
                    <a:pt x="175" y="443"/>
                  </a:cubicBezTo>
                  <a:cubicBezTo>
                    <a:pt x="175" y="443"/>
                    <a:pt x="174" y="443"/>
                    <a:pt x="173" y="442"/>
                  </a:cubicBezTo>
                  <a:close/>
                  <a:moveTo>
                    <a:pt x="193" y="410"/>
                  </a:moveTo>
                  <a:cubicBezTo>
                    <a:pt x="192" y="409"/>
                    <a:pt x="192" y="409"/>
                    <a:pt x="193" y="409"/>
                  </a:cubicBezTo>
                  <a:cubicBezTo>
                    <a:pt x="194" y="409"/>
                    <a:pt x="195" y="410"/>
                    <a:pt x="195" y="410"/>
                  </a:cubicBezTo>
                  <a:cubicBezTo>
                    <a:pt x="195" y="411"/>
                    <a:pt x="193" y="409"/>
                    <a:pt x="193" y="410"/>
                  </a:cubicBezTo>
                  <a:close/>
                  <a:moveTo>
                    <a:pt x="189" y="418"/>
                  </a:moveTo>
                  <a:cubicBezTo>
                    <a:pt x="188" y="417"/>
                    <a:pt x="191" y="419"/>
                    <a:pt x="191" y="419"/>
                  </a:cubicBezTo>
                  <a:cubicBezTo>
                    <a:pt x="192" y="420"/>
                    <a:pt x="190" y="418"/>
                    <a:pt x="192" y="418"/>
                  </a:cubicBezTo>
                  <a:cubicBezTo>
                    <a:pt x="193" y="419"/>
                    <a:pt x="193" y="420"/>
                    <a:pt x="193" y="421"/>
                  </a:cubicBezTo>
                  <a:cubicBezTo>
                    <a:pt x="191" y="420"/>
                    <a:pt x="190" y="419"/>
                    <a:pt x="189" y="418"/>
                  </a:cubicBezTo>
                  <a:close/>
                  <a:moveTo>
                    <a:pt x="194" y="420"/>
                  </a:moveTo>
                  <a:cubicBezTo>
                    <a:pt x="193" y="419"/>
                    <a:pt x="196" y="420"/>
                    <a:pt x="196" y="421"/>
                  </a:cubicBezTo>
                  <a:cubicBezTo>
                    <a:pt x="196" y="422"/>
                    <a:pt x="196" y="422"/>
                    <a:pt x="195" y="421"/>
                  </a:cubicBezTo>
                  <a:cubicBezTo>
                    <a:pt x="195" y="422"/>
                    <a:pt x="196" y="423"/>
                    <a:pt x="197" y="423"/>
                  </a:cubicBezTo>
                  <a:cubicBezTo>
                    <a:pt x="197" y="422"/>
                    <a:pt x="197" y="422"/>
                    <a:pt x="196" y="422"/>
                  </a:cubicBezTo>
                  <a:cubicBezTo>
                    <a:pt x="197" y="421"/>
                    <a:pt x="201" y="425"/>
                    <a:pt x="199" y="423"/>
                  </a:cubicBezTo>
                  <a:cubicBezTo>
                    <a:pt x="199" y="424"/>
                    <a:pt x="202" y="425"/>
                    <a:pt x="201" y="424"/>
                  </a:cubicBezTo>
                  <a:cubicBezTo>
                    <a:pt x="202" y="424"/>
                    <a:pt x="202" y="425"/>
                    <a:pt x="203" y="425"/>
                  </a:cubicBezTo>
                  <a:cubicBezTo>
                    <a:pt x="202" y="427"/>
                    <a:pt x="202" y="425"/>
                    <a:pt x="201" y="427"/>
                  </a:cubicBezTo>
                  <a:cubicBezTo>
                    <a:pt x="198" y="425"/>
                    <a:pt x="196" y="423"/>
                    <a:pt x="193" y="421"/>
                  </a:cubicBezTo>
                  <a:cubicBezTo>
                    <a:pt x="193" y="421"/>
                    <a:pt x="196" y="420"/>
                    <a:pt x="194" y="420"/>
                  </a:cubicBezTo>
                  <a:close/>
                  <a:moveTo>
                    <a:pt x="177" y="472"/>
                  </a:moveTo>
                  <a:cubicBezTo>
                    <a:pt x="177" y="473"/>
                    <a:pt x="177" y="473"/>
                    <a:pt x="177" y="473"/>
                  </a:cubicBezTo>
                  <a:cubicBezTo>
                    <a:pt x="174" y="472"/>
                    <a:pt x="174" y="470"/>
                    <a:pt x="177" y="472"/>
                  </a:cubicBezTo>
                  <a:close/>
                  <a:moveTo>
                    <a:pt x="177" y="473"/>
                  </a:moveTo>
                  <a:cubicBezTo>
                    <a:pt x="178" y="475"/>
                    <a:pt x="180" y="474"/>
                    <a:pt x="182" y="476"/>
                  </a:cubicBezTo>
                  <a:cubicBezTo>
                    <a:pt x="181" y="476"/>
                    <a:pt x="182" y="476"/>
                    <a:pt x="182" y="477"/>
                  </a:cubicBezTo>
                  <a:cubicBezTo>
                    <a:pt x="179" y="476"/>
                    <a:pt x="177" y="474"/>
                    <a:pt x="177" y="473"/>
                  </a:cubicBezTo>
                  <a:close/>
                  <a:moveTo>
                    <a:pt x="198" y="427"/>
                  </a:move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0" y="428"/>
                    <a:pt x="201" y="428"/>
                  </a:cubicBezTo>
                  <a:cubicBezTo>
                    <a:pt x="201" y="429"/>
                    <a:pt x="199" y="428"/>
                    <a:pt x="198" y="427"/>
                  </a:cubicBezTo>
                  <a:close/>
                  <a:moveTo>
                    <a:pt x="213" y="433"/>
                  </a:moveTo>
                  <a:cubicBezTo>
                    <a:pt x="213" y="432"/>
                    <a:pt x="216" y="434"/>
                    <a:pt x="216" y="435"/>
                  </a:cubicBezTo>
                  <a:cubicBezTo>
                    <a:pt x="214" y="434"/>
                    <a:pt x="214" y="433"/>
                    <a:pt x="213" y="433"/>
                  </a:cubicBezTo>
                  <a:close/>
                  <a:moveTo>
                    <a:pt x="217" y="439"/>
                  </a:moveTo>
                  <a:cubicBezTo>
                    <a:pt x="218" y="440"/>
                    <a:pt x="221" y="441"/>
                    <a:pt x="221" y="442"/>
                  </a:cubicBezTo>
                  <a:cubicBezTo>
                    <a:pt x="218" y="441"/>
                    <a:pt x="217" y="440"/>
                    <a:pt x="217" y="439"/>
                  </a:cubicBezTo>
                  <a:close/>
                  <a:moveTo>
                    <a:pt x="222" y="441"/>
                  </a:moveTo>
                  <a:cubicBezTo>
                    <a:pt x="223" y="442"/>
                    <a:pt x="223" y="442"/>
                    <a:pt x="225" y="443"/>
                  </a:cubicBezTo>
                  <a:cubicBezTo>
                    <a:pt x="224" y="443"/>
                    <a:pt x="223" y="443"/>
                    <a:pt x="222" y="443"/>
                  </a:cubicBezTo>
                  <a:cubicBezTo>
                    <a:pt x="221" y="442"/>
                    <a:pt x="222" y="442"/>
                    <a:pt x="222" y="441"/>
                  </a:cubicBezTo>
                  <a:close/>
                  <a:moveTo>
                    <a:pt x="211" y="512"/>
                  </a:moveTo>
                  <a:cubicBezTo>
                    <a:pt x="212" y="512"/>
                    <a:pt x="212" y="513"/>
                    <a:pt x="212" y="513"/>
                  </a:cubicBezTo>
                  <a:cubicBezTo>
                    <a:pt x="214" y="514"/>
                    <a:pt x="214" y="513"/>
                    <a:pt x="216" y="514"/>
                  </a:cubicBezTo>
                  <a:cubicBezTo>
                    <a:pt x="215" y="515"/>
                    <a:pt x="210" y="513"/>
                    <a:pt x="211" y="512"/>
                  </a:cubicBezTo>
                  <a:close/>
                  <a:moveTo>
                    <a:pt x="234" y="441"/>
                  </a:moveTo>
                  <a:cubicBezTo>
                    <a:pt x="235" y="440"/>
                    <a:pt x="238" y="443"/>
                    <a:pt x="236" y="444"/>
                  </a:cubicBezTo>
                  <a:cubicBezTo>
                    <a:pt x="235" y="443"/>
                    <a:pt x="237" y="442"/>
                    <a:pt x="234" y="441"/>
                  </a:cubicBezTo>
                  <a:close/>
                  <a:moveTo>
                    <a:pt x="234" y="446"/>
                  </a:moveTo>
                  <a:cubicBezTo>
                    <a:pt x="236" y="448"/>
                    <a:pt x="237" y="447"/>
                    <a:pt x="239" y="449"/>
                  </a:cubicBezTo>
                  <a:cubicBezTo>
                    <a:pt x="239" y="450"/>
                    <a:pt x="236" y="448"/>
                    <a:pt x="237" y="449"/>
                  </a:cubicBezTo>
                  <a:cubicBezTo>
                    <a:pt x="236" y="448"/>
                    <a:pt x="234" y="447"/>
                    <a:pt x="234" y="446"/>
                  </a:cubicBezTo>
                  <a:close/>
                  <a:moveTo>
                    <a:pt x="227" y="521"/>
                  </a:moveTo>
                  <a:cubicBezTo>
                    <a:pt x="227" y="520"/>
                    <a:pt x="232" y="522"/>
                    <a:pt x="231" y="522"/>
                  </a:cubicBezTo>
                  <a:cubicBezTo>
                    <a:pt x="229" y="522"/>
                    <a:pt x="229" y="521"/>
                    <a:pt x="227" y="521"/>
                  </a:cubicBezTo>
                  <a:close/>
                  <a:moveTo>
                    <a:pt x="238" y="452"/>
                  </a:moveTo>
                  <a:cubicBezTo>
                    <a:pt x="239" y="452"/>
                    <a:pt x="239" y="452"/>
                    <a:pt x="239" y="451"/>
                  </a:cubicBezTo>
                  <a:cubicBezTo>
                    <a:pt x="242" y="452"/>
                    <a:pt x="241" y="454"/>
                    <a:pt x="238" y="452"/>
                  </a:cubicBezTo>
                  <a:close/>
                  <a:moveTo>
                    <a:pt x="239" y="455"/>
                  </a:moveTo>
                  <a:cubicBezTo>
                    <a:pt x="239" y="455"/>
                    <a:pt x="241" y="456"/>
                    <a:pt x="242" y="456"/>
                  </a:cubicBezTo>
                  <a:cubicBezTo>
                    <a:pt x="242" y="457"/>
                    <a:pt x="239" y="456"/>
                    <a:pt x="239" y="455"/>
                  </a:cubicBezTo>
                  <a:close/>
                  <a:moveTo>
                    <a:pt x="241" y="468"/>
                  </a:moveTo>
                  <a:cubicBezTo>
                    <a:pt x="243" y="470"/>
                    <a:pt x="247" y="470"/>
                    <a:pt x="246" y="472"/>
                  </a:cubicBezTo>
                  <a:cubicBezTo>
                    <a:pt x="245" y="470"/>
                    <a:pt x="241" y="470"/>
                    <a:pt x="241" y="468"/>
                  </a:cubicBezTo>
                  <a:close/>
                  <a:moveTo>
                    <a:pt x="235" y="520"/>
                  </a:moveTo>
                  <a:cubicBezTo>
                    <a:pt x="237" y="521"/>
                    <a:pt x="241" y="522"/>
                    <a:pt x="240" y="523"/>
                  </a:cubicBezTo>
                  <a:cubicBezTo>
                    <a:pt x="237" y="522"/>
                    <a:pt x="235" y="521"/>
                    <a:pt x="235" y="520"/>
                  </a:cubicBezTo>
                  <a:close/>
                  <a:moveTo>
                    <a:pt x="246" y="455"/>
                  </a:moveTo>
                  <a:cubicBezTo>
                    <a:pt x="249" y="455"/>
                    <a:pt x="248" y="456"/>
                    <a:pt x="249" y="457"/>
                  </a:cubicBezTo>
                  <a:cubicBezTo>
                    <a:pt x="249" y="457"/>
                    <a:pt x="247" y="456"/>
                    <a:pt x="246" y="456"/>
                  </a:cubicBezTo>
                  <a:cubicBezTo>
                    <a:pt x="245" y="455"/>
                    <a:pt x="247" y="456"/>
                    <a:pt x="246" y="455"/>
                  </a:cubicBezTo>
                  <a:close/>
                  <a:moveTo>
                    <a:pt x="251" y="457"/>
                  </a:moveTo>
                  <a:cubicBezTo>
                    <a:pt x="252" y="456"/>
                    <a:pt x="255" y="457"/>
                    <a:pt x="257" y="458"/>
                  </a:cubicBezTo>
                  <a:cubicBezTo>
                    <a:pt x="256" y="459"/>
                    <a:pt x="253" y="458"/>
                    <a:pt x="251" y="457"/>
                  </a:cubicBezTo>
                  <a:close/>
                  <a:moveTo>
                    <a:pt x="251" y="473"/>
                  </a:moveTo>
                  <a:cubicBezTo>
                    <a:pt x="251" y="472"/>
                    <a:pt x="251" y="471"/>
                    <a:pt x="254" y="472"/>
                  </a:cubicBezTo>
                  <a:cubicBezTo>
                    <a:pt x="253" y="473"/>
                    <a:pt x="253" y="473"/>
                    <a:pt x="251" y="473"/>
                  </a:cubicBezTo>
                  <a:close/>
                  <a:moveTo>
                    <a:pt x="252" y="465"/>
                  </a:moveTo>
                  <a:cubicBezTo>
                    <a:pt x="253" y="465"/>
                    <a:pt x="256" y="466"/>
                    <a:pt x="256" y="466"/>
                  </a:cubicBezTo>
                  <a:cubicBezTo>
                    <a:pt x="256" y="467"/>
                    <a:pt x="256" y="467"/>
                    <a:pt x="254" y="467"/>
                  </a:cubicBezTo>
                  <a:cubicBezTo>
                    <a:pt x="255" y="466"/>
                    <a:pt x="254" y="466"/>
                    <a:pt x="252" y="465"/>
                  </a:cubicBezTo>
                  <a:close/>
                  <a:moveTo>
                    <a:pt x="268" y="472"/>
                  </a:moveTo>
                  <a:cubicBezTo>
                    <a:pt x="265" y="472"/>
                    <a:pt x="265" y="472"/>
                    <a:pt x="265" y="472"/>
                  </a:cubicBezTo>
                  <a:cubicBezTo>
                    <a:pt x="265" y="471"/>
                    <a:pt x="267" y="471"/>
                    <a:pt x="268" y="471"/>
                  </a:cubicBezTo>
                  <a:cubicBezTo>
                    <a:pt x="269" y="472"/>
                    <a:pt x="266" y="471"/>
                    <a:pt x="268" y="472"/>
                  </a:cubicBezTo>
                  <a:close/>
                  <a:moveTo>
                    <a:pt x="277" y="532"/>
                  </a:moveTo>
                  <a:cubicBezTo>
                    <a:pt x="278" y="531"/>
                    <a:pt x="279" y="531"/>
                    <a:pt x="281" y="532"/>
                  </a:cubicBezTo>
                  <a:cubicBezTo>
                    <a:pt x="283" y="533"/>
                    <a:pt x="278" y="532"/>
                    <a:pt x="277" y="532"/>
                  </a:cubicBezTo>
                  <a:close/>
                  <a:moveTo>
                    <a:pt x="293" y="477"/>
                  </a:moveTo>
                  <a:cubicBezTo>
                    <a:pt x="293" y="475"/>
                    <a:pt x="298" y="477"/>
                    <a:pt x="297" y="478"/>
                  </a:cubicBezTo>
                  <a:cubicBezTo>
                    <a:pt x="295" y="478"/>
                    <a:pt x="295" y="477"/>
                    <a:pt x="293" y="477"/>
                  </a:cubicBezTo>
                  <a:close/>
                  <a:moveTo>
                    <a:pt x="296" y="511"/>
                  </a:moveTo>
                  <a:cubicBezTo>
                    <a:pt x="296" y="510"/>
                    <a:pt x="297" y="510"/>
                    <a:pt x="297" y="510"/>
                  </a:cubicBezTo>
                  <a:cubicBezTo>
                    <a:pt x="298" y="510"/>
                    <a:pt x="300" y="511"/>
                    <a:pt x="302" y="511"/>
                  </a:cubicBezTo>
                  <a:cubicBezTo>
                    <a:pt x="301" y="513"/>
                    <a:pt x="298" y="511"/>
                    <a:pt x="296" y="511"/>
                  </a:cubicBezTo>
                  <a:close/>
                  <a:moveTo>
                    <a:pt x="331" y="514"/>
                  </a:moveTo>
                  <a:cubicBezTo>
                    <a:pt x="332" y="514"/>
                    <a:pt x="333" y="513"/>
                    <a:pt x="334" y="513"/>
                  </a:cubicBezTo>
                  <a:cubicBezTo>
                    <a:pt x="334" y="514"/>
                    <a:pt x="334" y="514"/>
                    <a:pt x="334" y="514"/>
                  </a:cubicBezTo>
                  <a:lnTo>
                    <a:pt x="331" y="514"/>
                  </a:lnTo>
                  <a:close/>
                  <a:moveTo>
                    <a:pt x="350" y="548"/>
                  </a:moveTo>
                  <a:cubicBezTo>
                    <a:pt x="354" y="548"/>
                    <a:pt x="357" y="548"/>
                    <a:pt x="362" y="548"/>
                  </a:cubicBezTo>
                  <a:cubicBezTo>
                    <a:pt x="362" y="549"/>
                    <a:pt x="358" y="549"/>
                    <a:pt x="357" y="548"/>
                  </a:cubicBezTo>
                  <a:cubicBezTo>
                    <a:pt x="357" y="549"/>
                    <a:pt x="359" y="549"/>
                    <a:pt x="360" y="549"/>
                  </a:cubicBezTo>
                  <a:cubicBezTo>
                    <a:pt x="356" y="549"/>
                    <a:pt x="351" y="549"/>
                    <a:pt x="350" y="548"/>
                  </a:cubicBezTo>
                  <a:close/>
                  <a:moveTo>
                    <a:pt x="413" y="551"/>
                  </a:moveTo>
                  <a:cubicBezTo>
                    <a:pt x="412" y="550"/>
                    <a:pt x="414" y="549"/>
                    <a:pt x="416" y="549"/>
                  </a:cubicBezTo>
                  <a:cubicBezTo>
                    <a:pt x="417" y="550"/>
                    <a:pt x="415" y="551"/>
                    <a:pt x="413" y="551"/>
                  </a:cubicBezTo>
                  <a:close/>
                  <a:moveTo>
                    <a:pt x="484" y="456"/>
                  </a:moveTo>
                  <a:cubicBezTo>
                    <a:pt x="485" y="457"/>
                    <a:pt x="483" y="457"/>
                    <a:pt x="484" y="458"/>
                  </a:cubicBezTo>
                  <a:cubicBezTo>
                    <a:pt x="482" y="459"/>
                    <a:pt x="481" y="457"/>
                    <a:pt x="484" y="456"/>
                  </a:cubicBezTo>
                  <a:close/>
                  <a:moveTo>
                    <a:pt x="540" y="514"/>
                  </a:moveTo>
                  <a:cubicBezTo>
                    <a:pt x="538" y="514"/>
                    <a:pt x="544" y="510"/>
                    <a:pt x="545" y="511"/>
                  </a:cubicBezTo>
                  <a:cubicBezTo>
                    <a:pt x="542" y="512"/>
                    <a:pt x="543" y="512"/>
                    <a:pt x="540" y="514"/>
                  </a:cubicBezTo>
                  <a:close/>
                  <a:moveTo>
                    <a:pt x="562" y="519"/>
                  </a:moveTo>
                  <a:cubicBezTo>
                    <a:pt x="562" y="518"/>
                    <a:pt x="561" y="517"/>
                    <a:pt x="564" y="516"/>
                  </a:cubicBezTo>
                  <a:cubicBezTo>
                    <a:pt x="565" y="516"/>
                    <a:pt x="565" y="517"/>
                    <a:pt x="562" y="519"/>
                  </a:cubicBezTo>
                  <a:close/>
                  <a:moveTo>
                    <a:pt x="629" y="457"/>
                  </a:moveTo>
                  <a:cubicBezTo>
                    <a:pt x="627" y="457"/>
                    <a:pt x="630" y="455"/>
                    <a:pt x="631" y="453"/>
                  </a:cubicBezTo>
                  <a:cubicBezTo>
                    <a:pt x="633" y="454"/>
                    <a:pt x="630" y="455"/>
                    <a:pt x="629" y="457"/>
                  </a:cubicBezTo>
                  <a:close/>
                  <a:moveTo>
                    <a:pt x="501" y="311"/>
                  </a:moveTo>
                  <a:cubicBezTo>
                    <a:pt x="499" y="313"/>
                    <a:pt x="498" y="313"/>
                    <a:pt x="498" y="315"/>
                  </a:cubicBezTo>
                  <a:cubicBezTo>
                    <a:pt x="495" y="316"/>
                    <a:pt x="498" y="312"/>
                    <a:pt x="499" y="311"/>
                  </a:cubicBezTo>
                  <a:cubicBezTo>
                    <a:pt x="499" y="311"/>
                    <a:pt x="500" y="312"/>
                    <a:pt x="500" y="311"/>
                  </a:cubicBezTo>
                  <a:cubicBezTo>
                    <a:pt x="500" y="310"/>
                    <a:pt x="500" y="311"/>
                    <a:pt x="501" y="311"/>
                  </a:cubicBezTo>
                  <a:close/>
                  <a:moveTo>
                    <a:pt x="646" y="409"/>
                  </a:moveTo>
                  <a:cubicBezTo>
                    <a:pt x="644" y="411"/>
                    <a:pt x="647" y="406"/>
                    <a:pt x="647" y="405"/>
                  </a:cubicBezTo>
                  <a:cubicBezTo>
                    <a:pt x="649" y="404"/>
                    <a:pt x="646" y="408"/>
                    <a:pt x="646" y="409"/>
                  </a:cubicBezTo>
                  <a:close/>
                  <a:moveTo>
                    <a:pt x="650" y="403"/>
                  </a:moveTo>
                  <a:cubicBezTo>
                    <a:pt x="649" y="403"/>
                    <a:pt x="648" y="405"/>
                    <a:pt x="648" y="404"/>
                  </a:cubicBezTo>
                  <a:cubicBezTo>
                    <a:pt x="653" y="396"/>
                    <a:pt x="657" y="392"/>
                    <a:pt x="661" y="385"/>
                  </a:cubicBezTo>
                  <a:cubicBezTo>
                    <a:pt x="658" y="387"/>
                    <a:pt x="662" y="382"/>
                    <a:pt x="658" y="384"/>
                  </a:cubicBezTo>
                  <a:cubicBezTo>
                    <a:pt x="657" y="386"/>
                    <a:pt x="657" y="387"/>
                    <a:pt x="656" y="388"/>
                  </a:cubicBezTo>
                  <a:cubicBezTo>
                    <a:pt x="655" y="390"/>
                    <a:pt x="655" y="388"/>
                    <a:pt x="653" y="391"/>
                  </a:cubicBezTo>
                  <a:cubicBezTo>
                    <a:pt x="652" y="391"/>
                    <a:pt x="653" y="389"/>
                    <a:pt x="652" y="388"/>
                  </a:cubicBezTo>
                  <a:cubicBezTo>
                    <a:pt x="654" y="386"/>
                    <a:pt x="653" y="390"/>
                    <a:pt x="655" y="387"/>
                  </a:cubicBezTo>
                  <a:cubicBezTo>
                    <a:pt x="656" y="387"/>
                    <a:pt x="654" y="388"/>
                    <a:pt x="656" y="388"/>
                  </a:cubicBezTo>
                  <a:cubicBezTo>
                    <a:pt x="655" y="387"/>
                    <a:pt x="658" y="383"/>
                    <a:pt x="658" y="381"/>
                  </a:cubicBezTo>
                  <a:cubicBezTo>
                    <a:pt x="659" y="383"/>
                    <a:pt x="662" y="379"/>
                    <a:pt x="661" y="381"/>
                  </a:cubicBezTo>
                  <a:cubicBezTo>
                    <a:pt x="662" y="382"/>
                    <a:pt x="663" y="379"/>
                    <a:pt x="664" y="378"/>
                  </a:cubicBezTo>
                  <a:cubicBezTo>
                    <a:pt x="664" y="378"/>
                    <a:pt x="664" y="379"/>
                    <a:pt x="664" y="379"/>
                  </a:cubicBezTo>
                  <a:cubicBezTo>
                    <a:pt x="663" y="381"/>
                    <a:pt x="662" y="382"/>
                    <a:pt x="662" y="383"/>
                  </a:cubicBezTo>
                  <a:cubicBezTo>
                    <a:pt x="663" y="383"/>
                    <a:pt x="664" y="380"/>
                    <a:pt x="665" y="380"/>
                  </a:cubicBezTo>
                  <a:cubicBezTo>
                    <a:pt x="664" y="382"/>
                    <a:pt x="663" y="384"/>
                    <a:pt x="661" y="387"/>
                  </a:cubicBezTo>
                  <a:cubicBezTo>
                    <a:pt x="662" y="385"/>
                    <a:pt x="664" y="385"/>
                    <a:pt x="666" y="382"/>
                  </a:cubicBezTo>
                  <a:cubicBezTo>
                    <a:pt x="667" y="381"/>
                    <a:pt x="666" y="383"/>
                    <a:pt x="665" y="385"/>
                  </a:cubicBezTo>
                  <a:cubicBezTo>
                    <a:pt x="665" y="385"/>
                    <a:pt x="666" y="384"/>
                    <a:pt x="666" y="385"/>
                  </a:cubicBezTo>
                  <a:cubicBezTo>
                    <a:pt x="667" y="383"/>
                    <a:pt x="668" y="381"/>
                    <a:pt x="670" y="379"/>
                  </a:cubicBezTo>
                  <a:cubicBezTo>
                    <a:pt x="670" y="380"/>
                    <a:pt x="667" y="384"/>
                    <a:pt x="670" y="382"/>
                  </a:cubicBezTo>
                  <a:cubicBezTo>
                    <a:pt x="669" y="385"/>
                    <a:pt x="668" y="384"/>
                    <a:pt x="667" y="385"/>
                  </a:cubicBezTo>
                  <a:cubicBezTo>
                    <a:pt x="667" y="386"/>
                    <a:pt x="667" y="386"/>
                    <a:pt x="667" y="386"/>
                  </a:cubicBezTo>
                  <a:cubicBezTo>
                    <a:pt x="666" y="387"/>
                    <a:pt x="666" y="387"/>
                    <a:pt x="666" y="386"/>
                  </a:cubicBezTo>
                  <a:cubicBezTo>
                    <a:pt x="665" y="388"/>
                    <a:pt x="665" y="389"/>
                    <a:pt x="664" y="390"/>
                  </a:cubicBezTo>
                  <a:cubicBezTo>
                    <a:pt x="663" y="390"/>
                    <a:pt x="664" y="389"/>
                    <a:pt x="664" y="389"/>
                  </a:cubicBezTo>
                  <a:cubicBezTo>
                    <a:pt x="660" y="392"/>
                    <a:pt x="658" y="397"/>
                    <a:pt x="654" y="402"/>
                  </a:cubicBezTo>
                  <a:cubicBezTo>
                    <a:pt x="655" y="402"/>
                    <a:pt x="656" y="400"/>
                    <a:pt x="657" y="402"/>
                  </a:cubicBezTo>
                  <a:cubicBezTo>
                    <a:pt x="655" y="404"/>
                    <a:pt x="654" y="402"/>
                    <a:pt x="653" y="405"/>
                  </a:cubicBezTo>
                  <a:cubicBezTo>
                    <a:pt x="652" y="403"/>
                    <a:pt x="650" y="407"/>
                    <a:pt x="648" y="409"/>
                  </a:cubicBezTo>
                  <a:cubicBezTo>
                    <a:pt x="647" y="408"/>
                    <a:pt x="647" y="406"/>
                    <a:pt x="650" y="403"/>
                  </a:cubicBezTo>
                  <a:close/>
                  <a:moveTo>
                    <a:pt x="650" y="395"/>
                  </a:moveTo>
                  <a:cubicBezTo>
                    <a:pt x="650" y="395"/>
                    <a:pt x="649" y="394"/>
                    <a:pt x="650" y="393"/>
                  </a:cubicBezTo>
                  <a:cubicBezTo>
                    <a:pt x="652" y="390"/>
                    <a:pt x="652" y="390"/>
                    <a:pt x="652" y="390"/>
                  </a:cubicBezTo>
                  <a:cubicBezTo>
                    <a:pt x="653" y="391"/>
                    <a:pt x="650" y="393"/>
                    <a:pt x="650" y="395"/>
                  </a:cubicBezTo>
                  <a:close/>
                  <a:moveTo>
                    <a:pt x="646" y="399"/>
                  </a:moveTo>
                  <a:cubicBezTo>
                    <a:pt x="646" y="398"/>
                    <a:pt x="647" y="397"/>
                    <a:pt x="648" y="396"/>
                  </a:cubicBezTo>
                  <a:cubicBezTo>
                    <a:pt x="649" y="396"/>
                    <a:pt x="649" y="396"/>
                    <a:pt x="649" y="396"/>
                  </a:cubicBezTo>
                  <a:cubicBezTo>
                    <a:pt x="648" y="398"/>
                    <a:pt x="648" y="397"/>
                    <a:pt x="646" y="399"/>
                  </a:cubicBezTo>
                  <a:close/>
                  <a:moveTo>
                    <a:pt x="674" y="408"/>
                  </a:moveTo>
                  <a:cubicBezTo>
                    <a:pt x="673" y="407"/>
                    <a:pt x="674" y="405"/>
                    <a:pt x="675" y="403"/>
                  </a:cubicBezTo>
                  <a:cubicBezTo>
                    <a:pt x="676" y="404"/>
                    <a:pt x="675" y="406"/>
                    <a:pt x="674" y="408"/>
                  </a:cubicBezTo>
                  <a:close/>
                  <a:moveTo>
                    <a:pt x="504" y="307"/>
                  </a:moveTo>
                  <a:cubicBezTo>
                    <a:pt x="506" y="304"/>
                    <a:pt x="507" y="301"/>
                    <a:pt x="509" y="299"/>
                  </a:cubicBezTo>
                  <a:cubicBezTo>
                    <a:pt x="510" y="301"/>
                    <a:pt x="506" y="306"/>
                    <a:pt x="504" y="307"/>
                  </a:cubicBezTo>
                  <a:close/>
                  <a:moveTo>
                    <a:pt x="661" y="397"/>
                  </a:moveTo>
                  <a:cubicBezTo>
                    <a:pt x="661" y="396"/>
                    <a:pt x="662" y="394"/>
                    <a:pt x="664" y="392"/>
                  </a:cubicBezTo>
                  <a:cubicBezTo>
                    <a:pt x="665" y="391"/>
                    <a:pt x="664" y="393"/>
                    <a:pt x="665" y="393"/>
                  </a:cubicBezTo>
                  <a:cubicBezTo>
                    <a:pt x="663" y="395"/>
                    <a:pt x="663" y="394"/>
                    <a:pt x="661" y="397"/>
                  </a:cubicBezTo>
                  <a:close/>
                  <a:moveTo>
                    <a:pt x="667" y="391"/>
                  </a:moveTo>
                  <a:cubicBezTo>
                    <a:pt x="667" y="391"/>
                    <a:pt x="667" y="390"/>
                    <a:pt x="667" y="390"/>
                  </a:cubicBezTo>
                  <a:cubicBezTo>
                    <a:pt x="668" y="388"/>
                    <a:pt x="669" y="387"/>
                    <a:pt x="671" y="385"/>
                  </a:cubicBezTo>
                  <a:cubicBezTo>
                    <a:pt x="670" y="387"/>
                    <a:pt x="668" y="390"/>
                    <a:pt x="667" y="391"/>
                  </a:cubicBezTo>
                  <a:close/>
                  <a:moveTo>
                    <a:pt x="662" y="379"/>
                  </a:moveTo>
                  <a:cubicBezTo>
                    <a:pt x="661" y="379"/>
                    <a:pt x="663" y="377"/>
                    <a:pt x="662" y="377"/>
                  </a:cubicBezTo>
                  <a:cubicBezTo>
                    <a:pt x="663" y="376"/>
                    <a:pt x="663" y="377"/>
                    <a:pt x="664" y="377"/>
                  </a:cubicBezTo>
                  <a:cubicBezTo>
                    <a:pt x="663" y="378"/>
                    <a:pt x="663" y="378"/>
                    <a:pt x="662" y="379"/>
                  </a:cubicBezTo>
                  <a:close/>
                  <a:moveTo>
                    <a:pt x="511" y="296"/>
                  </a:moveTo>
                  <a:cubicBezTo>
                    <a:pt x="511" y="295"/>
                    <a:pt x="512" y="294"/>
                    <a:pt x="513" y="293"/>
                  </a:cubicBezTo>
                  <a:cubicBezTo>
                    <a:pt x="513" y="294"/>
                    <a:pt x="512" y="295"/>
                    <a:pt x="511" y="296"/>
                  </a:cubicBezTo>
                  <a:close/>
                  <a:moveTo>
                    <a:pt x="533" y="277"/>
                  </a:moveTo>
                  <a:cubicBezTo>
                    <a:pt x="532" y="275"/>
                    <a:pt x="535" y="272"/>
                    <a:pt x="536" y="269"/>
                  </a:cubicBezTo>
                  <a:cubicBezTo>
                    <a:pt x="537" y="270"/>
                    <a:pt x="534" y="275"/>
                    <a:pt x="533" y="277"/>
                  </a:cubicBezTo>
                  <a:close/>
                  <a:moveTo>
                    <a:pt x="698" y="315"/>
                  </a:moveTo>
                  <a:cubicBezTo>
                    <a:pt x="699" y="312"/>
                    <a:pt x="700" y="307"/>
                    <a:pt x="702" y="306"/>
                  </a:cubicBezTo>
                  <a:cubicBezTo>
                    <a:pt x="702" y="308"/>
                    <a:pt x="700" y="311"/>
                    <a:pt x="702" y="310"/>
                  </a:cubicBezTo>
                  <a:cubicBezTo>
                    <a:pt x="701" y="313"/>
                    <a:pt x="700" y="313"/>
                    <a:pt x="700" y="315"/>
                  </a:cubicBezTo>
                  <a:cubicBezTo>
                    <a:pt x="699" y="314"/>
                    <a:pt x="698" y="316"/>
                    <a:pt x="698" y="315"/>
                  </a:cubicBezTo>
                  <a:close/>
                  <a:moveTo>
                    <a:pt x="535" y="265"/>
                  </a:moveTo>
                  <a:cubicBezTo>
                    <a:pt x="534" y="264"/>
                    <a:pt x="535" y="262"/>
                    <a:pt x="536" y="261"/>
                  </a:cubicBezTo>
                  <a:cubicBezTo>
                    <a:pt x="537" y="262"/>
                    <a:pt x="536" y="264"/>
                    <a:pt x="535" y="265"/>
                  </a:cubicBezTo>
                  <a:close/>
                  <a:moveTo>
                    <a:pt x="696" y="312"/>
                  </a:moveTo>
                  <a:cubicBezTo>
                    <a:pt x="696" y="312"/>
                    <a:pt x="698" y="308"/>
                    <a:pt x="698" y="307"/>
                  </a:cubicBezTo>
                  <a:cubicBezTo>
                    <a:pt x="699" y="308"/>
                    <a:pt x="697" y="311"/>
                    <a:pt x="696" y="312"/>
                  </a:cubicBezTo>
                  <a:close/>
                  <a:moveTo>
                    <a:pt x="537" y="261"/>
                  </a:moveTo>
                  <a:cubicBezTo>
                    <a:pt x="538" y="259"/>
                    <a:pt x="538" y="259"/>
                    <a:pt x="538" y="259"/>
                  </a:cubicBezTo>
                  <a:cubicBezTo>
                    <a:pt x="539" y="259"/>
                    <a:pt x="538" y="261"/>
                    <a:pt x="537" y="261"/>
                  </a:cubicBezTo>
                  <a:close/>
                  <a:moveTo>
                    <a:pt x="542" y="245"/>
                  </a:moveTo>
                  <a:cubicBezTo>
                    <a:pt x="542" y="245"/>
                    <a:pt x="543" y="242"/>
                    <a:pt x="543" y="243"/>
                  </a:cubicBezTo>
                  <a:cubicBezTo>
                    <a:pt x="544" y="244"/>
                    <a:pt x="543" y="243"/>
                    <a:pt x="542" y="245"/>
                  </a:cubicBezTo>
                  <a:close/>
                  <a:moveTo>
                    <a:pt x="551" y="244"/>
                  </a:moveTo>
                  <a:cubicBezTo>
                    <a:pt x="551" y="243"/>
                    <a:pt x="551" y="241"/>
                    <a:pt x="551" y="240"/>
                  </a:cubicBezTo>
                  <a:cubicBezTo>
                    <a:pt x="551" y="239"/>
                    <a:pt x="552" y="238"/>
                    <a:pt x="552" y="237"/>
                  </a:cubicBezTo>
                  <a:cubicBezTo>
                    <a:pt x="552" y="235"/>
                    <a:pt x="553" y="233"/>
                    <a:pt x="552" y="231"/>
                  </a:cubicBezTo>
                  <a:cubicBezTo>
                    <a:pt x="552" y="229"/>
                    <a:pt x="553" y="231"/>
                    <a:pt x="553" y="229"/>
                  </a:cubicBezTo>
                  <a:cubicBezTo>
                    <a:pt x="555" y="230"/>
                    <a:pt x="555" y="231"/>
                    <a:pt x="556" y="232"/>
                  </a:cubicBezTo>
                  <a:cubicBezTo>
                    <a:pt x="554" y="234"/>
                    <a:pt x="555" y="237"/>
                    <a:pt x="555" y="239"/>
                  </a:cubicBezTo>
                  <a:cubicBezTo>
                    <a:pt x="555" y="240"/>
                    <a:pt x="554" y="240"/>
                    <a:pt x="553" y="242"/>
                  </a:cubicBezTo>
                  <a:cubicBezTo>
                    <a:pt x="552" y="242"/>
                    <a:pt x="554" y="241"/>
                    <a:pt x="553" y="239"/>
                  </a:cubicBezTo>
                  <a:cubicBezTo>
                    <a:pt x="552" y="240"/>
                    <a:pt x="552" y="240"/>
                    <a:pt x="552" y="241"/>
                  </a:cubicBezTo>
                  <a:cubicBezTo>
                    <a:pt x="551" y="242"/>
                    <a:pt x="551" y="243"/>
                    <a:pt x="551" y="244"/>
                  </a:cubicBezTo>
                  <a:close/>
                  <a:moveTo>
                    <a:pt x="544" y="238"/>
                  </a:moveTo>
                  <a:cubicBezTo>
                    <a:pt x="545" y="238"/>
                    <a:pt x="545" y="237"/>
                    <a:pt x="545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8"/>
                    <a:pt x="545" y="239"/>
                  </a:cubicBezTo>
                  <a:cubicBezTo>
                    <a:pt x="544" y="239"/>
                    <a:pt x="544" y="239"/>
                    <a:pt x="544" y="238"/>
                  </a:cubicBezTo>
                  <a:close/>
                  <a:moveTo>
                    <a:pt x="548" y="238"/>
                  </a:moveTo>
                  <a:cubicBezTo>
                    <a:pt x="547" y="237"/>
                    <a:pt x="547" y="236"/>
                    <a:pt x="548" y="235"/>
                  </a:cubicBezTo>
                  <a:cubicBezTo>
                    <a:pt x="549" y="236"/>
                    <a:pt x="548" y="237"/>
                    <a:pt x="548" y="238"/>
                  </a:cubicBezTo>
                  <a:close/>
                  <a:moveTo>
                    <a:pt x="577" y="243"/>
                  </a:moveTo>
                  <a:cubicBezTo>
                    <a:pt x="576" y="244"/>
                    <a:pt x="577" y="241"/>
                    <a:pt x="576" y="242"/>
                  </a:cubicBezTo>
                  <a:cubicBezTo>
                    <a:pt x="577" y="241"/>
                    <a:pt x="577" y="240"/>
                    <a:pt x="578" y="240"/>
                  </a:cubicBezTo>
                  <a:cubicBezTo>
                    <a:pt x="578" y="242"/>
                    <a:pt x="576" y="242"/>
                    <a:pt x="577" y="243"/>
                  </a:cubicBezTo>
                  <a:close/>
                  <a:moveTo>
                    <a:pt x="582" y="240"/>
                  </a:moveTo>
                  <a:cubicBezTo>
                    <a:pt x="581" y="240"/>
                    <a:pt x="582" y="238"/>
                    <a:pt x="581" y="240"/>
                  </a:cubicBezTo>
                  <a:cubicBezTo>
                    <a:pt x="580" y="235"/>
                    <a:pt x="584" y="237"/>
                    <a:pt x="583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3" y="239"/>
                    <a:pt x="583" y="239"/>
                    <a:pt x="582" y="240"/>
                  </a:cubicBezTo>
                  <a:close/>
                  <a:moveTo>
                    <a:pt x="550" y="233"/>
                  </a:moveTo>
                  <a:cubicBezTo>
                    <a:pt x="549" y="233"/>
                    <a:pt x="551" y="230"/>
                    <a:pt x="550" y="230"/>
                  </a:cubicBezTo>
                  <a:cubicBezTo>
                    <a:pt x="550" y="229"/>
                    <a:pt x="551" y="229"/>
                    <a:pt x="551" y="230"/>
                  </a:cubicBezTo>
                  <a:cubicBezTo>
                    <a:pt x="551" y="231"/>
                    <a:pt x="550" y="232"/>
                    <a:pt x="550" y="233"/>
                  </a:cubicBezTo>
                  <a:close/>
                  <a:moveTo>
                    <a:pt x="574" y="237"/>
                  </a:moveTo>
                  <a:cubicBezTo>
                    <a:pt x="573" y="237"/>
                    <a:pt x="574" y="233"/>
                    <a:pt x="575" y="234"/>
                  </a:cubicBezTo>
                  <a:cubicBezTo>
                    <a:pt x="575" y="236"/>
                    <a:pt x="575" y="236"/>
                    <a:pt x="574" y="237"/>
                  </a:cubicBezTo>
                  <a:close/>
                  <a:moveTo>
                    <a:pt x="554" y="226"/>
                  </a:moveTo>
                  <a:cubicBezTo>
                    <a:pt x="555" y="226"/>
                    <a:pt x="556" y="226"/>
                    <a:pt x="556" y="228"/>
                  </a:cubicBezTo>
                  <a:cubicBezTo>
                    <a:pt x="556" y="226"/>
                    <a:pt x="553" y="229"/>
                    <a:pt x="554" y="226"/>
                  </a:cubicBezTo>
                  <a:close/>
                  <a:moveTo>
                    <a:pt x="547" y="226"/>
                  </a:moveTo>
                  <a:cubicBezTo>
                    <a:pt x="548" y="226"/>
                    <a:pt x="548" y="223"/>
                    <a:pt x="547" y="222"/>
                  </a:cubicBezTo>
                  <a:cubicBezTo>
                    <a:pt x="549" y="222"/>
                    <a:pt x="549" y="226"/>
                    <a:pt x="548" y="227"/>
                  </a:cubicBezTo>
                  <a:cubicBezTo>
                    <a:pt x="547" y="227"/>
                    <a:pt x="548" y="225"/>
                    <a:pt x="547" y="226"/>
                  </a:cubicBezTo>
                  <a:close/>
                  <a:moveTo>
                    <a:pt x="560" y="227"/>
                  </a:moveTo>
                  <a:cubicBezTo>
                    <a:pt x="560" y="227"/>
                    <a:pt x="560" y="226"/>
                    <a:pt x="560" y="225"/>
                  </a:cubicBezTo>
                  <a:cubicBezTo>
                    <a:pt x="561" y="225"/>
                    <a:pt x="561" y="225"/>
                    <a:pt x="561" y="225"/>
                  </a:cubicBezTo>
                  <a:cubicBezTo>
                    <a:pt x="561" y="227"/>
                    <a:pt x="560" y="226"/>
                    <a:pt x="560" y="227"/>
                  </a:cubicBezTo>
                  <a:close/>
                  <a:moveTo>
                    <a:pt x="556" y="220"/>
                  </a:moveTo>
                  <a:cubicBezTo>
                    <a:pt x="556" y="221"/>
                    <a:pt x="557" y="218"/>
                    <a:pt x="557" y="218"/>
                  </a:cubicBezTo>
                  <a:cubicBezTo>
                    <a:pt x="559" y="219"/>
                    <a:pt x="560" y="219"/>
                    <a:pt x="560" y="221"/>
                  </a:cubicBezTo>
                  <a:cubicBezTo>
                    <a:pt x="559" y="223"/>
                    <a:pt x="558" y="223"/>
                    <a:pt x="556" y="225"/>
                  </a:cubicBezTo>
                  <a:cubicBezTo>
                    <a:pt x="556" y="223"/>
                    <a:pt x="556" y="222"/>
                    <a:pt x="557" y="220"/>
                  </a:cubicBezTo>
                  <a:cubicBezTo>
                    <a:pt x="557" y="220"/>
                    <a:pt x="557" y="219"/>
                    <a:pt x="556" y="220"/>
                  </a:cubicBezTo>
                  <a:close/>
                  <a:moveTo>
                    <a:pt x="555" y="221"/>
                  </a:moveTo>
                  <a:cubicBezTo>
                    <a:pt x="555" y="222"/>
                    <a:pt x="553" y="220"/>
                    <a:pt x="553" y="220"/>
                  </a:cubicBezTo>
                  <a:cubicBezTo>
                    <a:pt x="553" y="219"/>
                    <a:pt x="554" y="219"/>
                    <a:pt x="554" y="218"/>
                  </a:cubicBezTo>
                  <a:cubicBezTo>
                    <a:pt x="554" y="219"/>
                    <a:pt x="554" y="220"/>
                    <a:pt x="555" y="221"/>
                  </a:cubicBezTo>
                  <a:close/>
                  <a:moveTo>
                    <a:pt x="572" y="223"/>
                  </a:moveTo>
                  <a:cubicBezTo>
                    <a:pt x="572" y="224"/>
                    <a:pt x="571" y="222"/>
                    <a:pt x="570" y="223"/>
                  </a:cubicBezTo>
                  <a:cubicBezTo>
                    <a:pt x="570" y="221"/>
                    <a:pt x="571" y="221"/>
                    <a:pt x="572" y="220"/>
                  </a:cubicBezTo>
                  <a:cubicBezTo>
                    <a:pt x="573" y="220"/>
                    <a:pt x="572" y="223"/>
                    <a:pt x="572" y="223"/>
                  </a:cubicBezTo>
                  <a:close/>
                  <a:moveTo>
                    <a:pt x="553" y="217"/>
                  </a:moveTo>
                  <a:cubicBezTo>
                    <a:pt x="553" y="217"/>
                    <a:pt x="552" y="217"/>
                    <a:pt x="552" y="217"/>
                  </a:cubicBezTo>
                  <a:cubicBezTo>
                    <a:pt x="552" y="216"/>
                    <a:pt x="552" y="216"/>
                    <a:pt x="552" y="216"/>
                  </a:cubicBezTo>
                  <a:cubicBezTo>
                    <a:pt x="553" y="216"/>
                    <a:pt x="553" y="217"/>
                    <a:pt x="553" y="216"/>
                  </a:cubicBezTo>
                  <a:cubicBezTo>
                    <a:pt x="554" y="216"/>
                    <a:pt x="553" y="217"/>
                    <a:pt x="553" y="217"/>
                  </a:cubicBezTo>
                  <a:close/>
                  <a:moveTo>
                    <a:pt x="710" y="224"/>
                  </a:moveTo>
                  <a:cubicBezTo>
                    <a:pt x="709" y="224"/>
                    <a:pt x="710" y="219"/>
                    <a:pt x="710" y="217"/>
                  </a:cubicBezTo>
                  <a:cubicBezTo>
                    <a:pt x="710" y="219"/>
                    <a:pt x="710" y="223"/>
                    <a:pt x="710" y="224"/>
                  </a:cubicBezTo>
                  <a:close/>
                  <a:moveTo>
                    <a:pt x="725" y="204"/>
                  </a:moveTo>
                  <a:cubicBezTo>
                    <a:pt x="724" y="204"/>
                    <a:pt x="724" y="204"/>
                    <a:pt x="723" y="203"/>
                  </a:cubicBezTo>
                  <a:cubicBezTo>
                    <a:pt x="724" y="200"/>
                    <a:pt x="724" y="200"/>
                    <a:pt x="725" y="196"/>
                  </a:cubicBezTo>
                  <a:cubicBezTo>
                    <a:pt x="726" y="197"/>
                    <a:pt x="726" y="201"/>
                    <a:pt x="725" y="204"/>
                  </a:cubicBezTo>
                  <a:close/>
                  <a:moveTo>
                    <a:pt x="733" y="196"/>
                  </a:moveTo>
                  <a:cubicBezTo>
                    <a:pt x="731" y="196"/>
                    <a:pt x="732" y="194"/>
                    <a:pt x="732" y="190"/>
                  </a:cubicBezTo>
                  <a:cubicBezTo>
                    <a:pt x="733" y="191"/>
                    <a:pt x="733" y="193"/>
                    <a:pt x="733" y="196"/>
                  </a:cubicBezTo>
                  <a:close/>
                  <a:moveTo>
                    <a:pt x="711" y="197"/>
                  </a:moveTo>
                  <a:cubicBezTo>
                    <a:pt x="711" y="194"/>
                    <a:pt x="711" y="194"/>
                    <a:pt x="711" y="194"/>
                  </a:cubicBezTo>
                  <a:cubicBezTo>
                    <a:pt x="712" y="194"/>
                    <a:pt x="712" y="193"/>
                    <a:pt x="714" y="192"/>
                  </a:cubicBezTo>
                  <a:cubicBezTo>
                    <a:pt x="714" y="193"/>
                    <a:pt x="714" y="194"/>
                    <a:pt x="714" y="195"/>
                  </a:cubicBezTo>
                  <a:cubicBezTo>
                    <a:pt x="713" y="193"/>
                    <a:pt x="712" y="196"/>
                    <a:pt x="711" y="197"/>
                  </a:cubicBezTo>
                  <a:close/>
                  <a:moveTo>
                    <a:pt x="614" y="201"/>
                  </a:moveTo>
                  <a:cubicBezTo>
                    <a:pt x="615" y="199"/>
                    <a:pt x="615" y="198"/>
                    <a:pt x="616" y="196"/>
                  </a:cubicBezTo>
                  <a:cubicBezTo>
                    <a:pt x="616" y="195"/>
                    <a:pt x="616" y="195"/>
                    <a:pt x="616" y="194"/>
                  </a:cubicBezTo>
                  <a:cubicBezTo>
                    <a:pt x="615" y="194"/>
                    <a:pt x="615" y="194"/>
                    <a:pt x="614" y="195"/>
                  </a:cubicBezTo>
                  <a:cubicBezTo>
                    <a:pt x="614" y="196"/>
                    <a:pt x="615" y="195"/>
                    <a:pt x="615" y="195"/>
                  </a:cubicBezTo>
                  <a:cubicBezTo>
                    <a:pt x="615" y="196"/>
                    <a:pt x="615" y="196"/>
                    <a:pt x="615" y="198"/>
                  </a:cubicBezTo>
                  <a:cubicBezTo>
                    <a:pt x="614" y="198"/>
                    <a:pt x="614" y="196"/>
                    <a:pt x="613" y="196"/>
                  </a:cubicBezTo>
                  <a:cubicBezTo>
                    <a:pt x="612" y="197"/>
                    <a:pt x="614" y="199"/>
                    <a:pt x="613" y="199"/>
                  </a:cubicBezTo>
                  <a:cubicBezTo>
                    <a:pt x="612" y="199"/>
                    <a:pt x="613" y="195"/>
                    <a:pt x="612" y="196"/>
                  </a:cubicBezTo>
                  <a:cubicBezTo>
                    <a:pt x="611" y="194"/>
                    <a:pt x="612" y="194"/>
                    <a:pt x="612" y="192"/>
                  </a:cubicBezTo>
                  <a:cubicBezTo>
                    <a:pt x="611" y="192"/>
                    <a:pt x="611" y="194"/>
                    <a:pt x="611" y="195"/>
                  </a:cubicBezTo>
                  <a:cubicBezTo>
                    <a:pt x="610" y="195"/>
                    <a:pt x="610" y="195"/>
                    <a:pt x="610" y="195"/>
                  </a:cubicBezTo>
                  <a:cubicBezTo>
                    <a:pt x="610" y="193"/>
                    <a:pt x="610" y="192"/>
                    <a:pt x="611" y="190"/>
                  </a:cubicBezTo>
                  <a:cubicBezTo>
                    <a:pt x="611" y="189"/>
                    <a:pt x="610" y="188"/>
                    <a:pt x="610" y="190"/>
                  </a:cubicBezTo>
                  <a:cubicBezTo>
                    <a:pt x="610" y="187"/>
                    <a:pt x="610" y="184"/>
                    <a:pt x="611" y="181"/>
                  </a:cubicBezTo>
                  <a:cubicBezTo>
                    <a:pt x="611" y="179"/>
                    <a:pt x="610" y="183"/>
                    <a:pt x="610" y="181"/>
                  </a:cubicBezTo>
                  <a:cubicBezTo>
                    <a:pt x="610" y="180"/>
                    <a:pt x="612" y="179"/>
                    <a:pt x="613" y="179"/>
                  </a:cubicBezTo>
                  <a:cubicBezTo>
                    <a:pt x="612" y="183"/>
                    <a:pt x="611" y="185"/>
                    <a:pt x="611" y="188"/>
                  </a:cubicBezTo>
                  <a:cubicBezTo>
                    <a:pt x="612" y="188"/>
                    <a:pt x="612" y="186"/>
                    <a:pt x="612" y="184"/>
                  </a:cubicBezTo>
                  <a:cubicBezTo>
                    <a:pt x="613" y="185"/>
                    <a:pt x="613" y="183"/>
                    <a:pt x="613" y="182"/>
                  </a:cubicBezTo>
                  <a:cubicBezTo>
                    <a:pt x="615" y="183"/>
                    <a:pt x="614" y="186"/>
                    <a:pt x="614" y="189"/>
                  </a:cubicBezTo>
                  <a:cubicBezTo>
                    <a:pt x="615" y="188"/>
                    <a:pt x="615" y="183"/>
                    <a:pt x="614" y="180"/>
                  </a:cubicBezTo>
                  <a:cubicBezTo>
                    <a:pt x="615" y="179"/>
                    <a:pt x="615" y="182"/>
                    <a:pt x="616" y="181"/>
                  </a:cubicBezTo>
                  <a:cubicBezTo>
                    <a:pt x="617" y="180"/>
                    <a:pt x="616" y="179"/>
                    <a:pt x="616" y="177"/>
                  </a:cubicBezTo>
                  <a:cubicBezTo>
                    <a:pt x="617" y="177"/>
                    <a:pt x="617" y="180"/>
                    <a:pt x="617" y="183"/>
                  </a:cubicBezTo>
                  <a:cubicBezTo>
                    <a:pt x="617" y="181"/>
                    <a:pt x="616" y="181"/>
                    <a:pt x="616" y="183"/>
                  </a:cubicBezTo>
                  <a:cubicBezTo>
                    <a:pt x="617" y="185"/>
                    <a:pt x="617" y="187"/>
                    <a:pt x="618" y="190"/>
                  </a:cubicBezTo>
                  <a:cubicBezTo>
                    <a:pt x="619" y="188"/>
                    <a:pt x="617" y="186"/>
                    <a:pt x="617" y="183"/>
                  </a:cubicBezTo>
                  <a:cubicBezTo>
                    <a:pt x="618" y="184"/>
                    <a:pt x="617" y="182"/>
                    <a:pt x="618" y="181"/>
                  </a:cubicBezTo>
                  <a:cubicBezTo>
                    <a:pt x="619" y="181"/>
                    <a:pt x="620" y="182"/>
                    <a:pt x="620" y="183"/>
                  </a:cubicBezTo>
                  <a:cubicBezTo>
                    <a:pt x="620" y="183"/>
                    <a:pt x="619" y="183"/>
                    <a:pt x="619" y="182"/>
                  </a:cubicBezTo>
                  <a:cubicBezTo>
                    <a:pt x="618" y="189"/>
                    <a:pt x="619" y="192"/>
                    <a:pt x="618" y="194"/>
                  </a:cubicBezTo>
                  <a:cubicBezTo>
                    <a:pt x="616" y="194"/>
                    <a:pt x="616" y="194"/>
                    <a:pt x="616" y="194"/>
                  </a:cubicBezTo>
                  <a:cubicBezTo>
                    <a:pt x="617" y="197"/>
                    <a:pt x="616" y="197"/>
                    <a:pt x="616" y="199"/>
                  </a:cubicBezTo>
                  <a:cubicBezTo>
                    <a:pt x="615" y="198"/>
                    <a:pt x="615" y="201"/>
                    <a:pt x="614" y="201"/>
                  </a:cubicBezTo>
                  <a:close/>
                  <a:moveTo>
                    <a:pt x="608" y="197"/>
                  </a:moveTo>
                  <a:cubicBezTo>
                    <a:pt x="608" y="194"/>
                    <a:pt x="609" y="193"/>
                    <a:pt x="607" y="194"/>
                  </a:cubicBezTo>
                  <a:cubicBezTo>
                    <a:pt x="607" y="193"/>
                    <a:pt x="609" y="192"/>
                    <a:pt x="608" y="191"/>
                  </a:cubicBezTo>
                  <a:cubicBezTo>
                    <a:pt x="608" y="189"/>
                    <a:pt x="609" y="189"/>
                    <a:pt x="609" y="188"/>
                  </a:cubicBezTo>
                  <a:cubicBezTo>
                    <a:pt x="609" y="189"/>
                    <a:pt x="610" y="190"/>
                    <a:pt x="610" y="192"/>
                  </a:cubicBezTo>
                  <a:cubicBezTo>
                    <a:pt x="607" y="191"/>
                    <a:pt x="610" y="196"/>
                    <a:pt x="608" y="197"/>
                  </a:cubicBezTo>
                  <a:close/>
                  <a:moveTo>
                    <a:pt x="620" y="200"/>
                  </a:moveTo>
                  <a:cubicBezTo>
                    <a:pt x="619" y="199"/>
                    <a:pt x="619" y="197"/>
                    <a:pt x="620" y="196"/>
                  </a:cubicBezTo>
                  <a:cubicBezTo>
                    <a:pt x="621" y="196"/>
                    <a:pt x="620" y="198"/>
                    <a:pt x="620" y="200"/>
                  </a:cubicBezTo>
                  <a:close/>
                  <a:moveTo>
                    <a:pt x="607" y="190"/>
                  </a:moveTo>
                  <a:cubicBezTo>
                    <a:pt x="606" y="188"/>
                    <a:pt x="607" y="186"/>
                    <a:pt x="606" y="185"/>
                  </a:cubicBezTo>
                  <a:cubicBezTo>
                    <a:pt x="606" y="183"/>
                    <a:pt x="606" y="185"/>
                    <a:pt x="607" y="184"/>
                  </a:cubicBezTo>
                  <a:cubicBezTo>
                    <a:pt x="607" y="182"/>
                    <a:pt x="607" y="179"/>
                    <a:pt x="607" y="178"/>
                  </a:cubicBezTo>
                  <a:cubicBezTo>
                    <a:pt x="608" y="177"/>
                    <a:pt x="607" y="179"/>
                    <a:pt x="607" y="180"/>
                  </a:cubicBezTo>
                  <a:cubicBezTo>
                    <a:pt x="608" y="179"/>
                    <a:pt x="609" y="177"/>
                    <a:pt x="608" y="174"/>
                  </a:cubicBezTo>
                  <a:cubicBezTo>
                    <a:pt x="609" y="174"/>
                    <a:pt x="610" y="176"/>
                    <a:pt x="610" y="176"/>
                  </a:cubicBezTo>
                  <a:cubicBezTo>
                    <a:pt x="610" y="177"/>
                    <a:pt x="610" y="176"/>
                    <a:pt x="610" y="179"/>
                  </a:cubicBezTo>
                  <a:cubicBezTo>
                    <a:pt x="609" y="179"/>
                    <a:pt x="609" y="178"/>
                    <a:pt x="609" y="178"/>
                  </a:cubicBezTo>
                  <a:cubicBezTo>
                    <a:pt x="610" y="180"/>
                    <a:pt x="610" y="183"/>
                    <a:pt x="609" y="187"/>
                  </a:cubicBezTo>
                  <a:cubicBezTo>
                    <a:pt x="609" y="184"/>
                    <a:pt x="609" y="182"/>
                    <a:pt x="608" y="180"/>
                  </a:cubicBezTo>
                  <a:cubicBezTo>
                    <a:pt x="607" y="182"/>
                    <a:pt x="609" y="189"/>
                    <a:pt x="607" y="190"/>
                  </a:cubicBezTo>
                  <a:close/>
                  <a:moveTo>
                    <a:pt x="585" y="188"/>
                  </a:moveTo>
                  <a:cubicBezTo>
                    <a:pt x="584" y="187"/>
                    <a:pt x="585" y="184"/>
                    <a:pt x="586" y="184"/>
                  </a:cubicBezTo>
                  <a:cubicBezTo>
                    <a:pt x="586" y="186"/>
                    <a:pt x="585" y="187"/>
                    <a:pt x="585" y="188"/>
                  </a:cubicBezTo>
                  <a:close/>
                  <a:moveTo>
                    <a:pt x="703" y="172"/>
                  </a:moveTo>
                  <a:cubicBezTo>
                    <a:pt x="702" y="169"/>
                    <a:pt x="702" y="169"/>
                    <a:pt x="702" y="169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4" y="171"/>
                    <a:pt x="703" y="172"/>
                    <a:pt x="703" y="172"/>
                  </a:cubicBezTo>
                  <a:close/>
                  <a:moveTo>
                    <a:pt x="588" y="183"/>
                  </a:moveTo>
                  <a:cubicBezTo>
                    <a:pt x="588" y="183"/>
                    <a:pt x="589" y="182"/>
                    <a:pt x="589" y="182"/>
                  </a:cubicBezTo>
                  <a:cubicBezTo>
                    <a:pt x="589" y="182"/>
                    <a:pt x="589" y="184"/>
                    <a:pt x="589" y="184"/>
                  </a:cubicBezTo>
                  <a:cubicBezTo>
                    <a:pt x="589" y="183"/>
                    <a:pt x="587" y="184"/>
                    <a:pt x="588" y="182"/>
                  </a:cubicBezTo>
                  <a:cubicBezTo>
                    <a:pt x="588" y="182"/>
                    <a:pt x="588" y="183"/>
                    <a:pt x="588" y="183"/>
                  </a:cubicBezTo>
                  <a:close/>
                  <a:moveTo>
                    <a:pt x="611" y="179"/>
                  </a:moveTo>
                  <a:cubicBezTo>
                    <a:pt x="611" y="178"/>
                    <a:pt x="611" y="177"/>
                    <a:pt x="611" y="176"/>
                  </a:cubicBezTo>
                  <a:cubicBezTo>
                    <a:pt x="612" y="176"/>
                    <a:pt x="612" y="176"/>
                    <a:pt x="612" y="176"/>
                  </a:cubicBezTo>
                  <a:cubicBezTo>
                    <a:pt x="612" y="178"/>
                    <a:pt x="611" y="179"/>
                    <a:pt x="611" y="179"/>
                  </a:cubicBezTo>
                  <a:close/>
                  <a:moveTo>
                    <a:pt x="587" y="181"/>
                  </a:moveTo>
                  <a:cubicBezTo>
                    <a:pt x="586" y="180"/>
                    <a:pt x="588" y="176"/>
                    <a:pt x="588" y="177"/>
                  </a:cubicBezTo>
                  <a:cubicBezTo>
                    <a:pt x="588" y="179"/>
                    <a:pt x="588" y="180"/>
                    <a:pt x="587" y="181"/>
                  </a:cubicBezTo>
                  <a:close/>
                  <a:moveTo>
                    <a:pt x="621" y="172"/>
                  </a:moveTo>
                  <a:cubicBezTo>
                    <a:pt x="620" y="172"/>
                    <a:pt x="620" y="172"/>
                    <a:pt x="620" y="172"/>
                  </a:cubicBezTo>
                  <a:cubicBezTo>
                    <a:pt x="620" y="171"/>
                    <a:pt x="620" y="171"/>
                    <a:pt x="619" y="171"/>
                  </a:cubicBezTo>
                  <a:cubicBezTo>
                    <a:pt x="620" y="170"/>
                    <a:pt x="621" y="170"/>
                    <a:pt x="621" y="172"/>
                  </a:cubicBezTo>
                  <a:close/>
                  <a:moveTo>
                    <a:pt x="602" y="171"/>
                  </a:moveTo>
                  <a:cubicBezTo>
                    <a:pt x="601" y="171"/>
                    <a:pt x="601" y="168"/>
                    <a:pt x="602" y="168"/>
                  </a:cubicBezTo>
                  <a:cubicBezTo>
                    <a:pt x="603" y="169"/>
                    <a:pt x="602" y="170"/>
                    <a:pt x="602" y="171"/>
                  </a:cubicBezTo>
                  <a:close/>
                  <a:moveTo>
                    <a:pt x="601" y="166"/>
                  </a:moveTo>
                  <a:cubicBezTo>
                    <a:pt x="600" y="165"/>
                    <a:pt x="601" y="164"/>
                    <a:pt x="601" y="163"/>
                  </a:cubicBezTo>
                  <a:cubicBezTo>
                    <a:pt x="601" y="163"/>
                    <a:pt x="601" y="165"/>
                    <a:pt x="602" y="165"/>
                  </a:cubicBezTo>
                  <a:cubicBezTo>
                    <a:pt x="602" y="166"/>
                    <a:pt x="601" y="166"/>
                    <a:pt x="601" y="166"/>
                  </a:cubicBezTo>
                  <a:close/>
                  <a:moveTo>
                    <a:pt x="664" y="115"/>
                  </a:moveTo>
                  <a:cubicBezTo>
                    <a:pt x="663" y="114"/>
                    <a:pt x="664" y="119"/>
                    <a:pt x="662" y="118"/>
                  </a:cubicBezTo>
                  <a:cubicBezTo>
                    <a:pt x="662" y="113"/>
                    <a:pt x="659" y="108"/>
                    <a:pt x="659" y="102"/>
                  </a:cubicBezTo>
                  <a:cubicBezTo>
                    <a:pt x="660" y="102"/>
                    <a:pt x="661" y="101"/>
                    <a:pt x="660" y="98"/>
                  </a:cubicBezTo>
                  <a:cubicBezTo>
                    <a:pt x="661" y="99"/>
                    <a:pt x="661" y="98"/>
                    <a:pt x="663" y="97"/>
                  </a:cubicBezTo>
                  <a:cubicBezTo>
                    <a:pt x="663" y="99"/>
                    <a:pt x="662" y="100"/>
                    <a:pt x="662" y="102"/>
                  </a:cubicBezTo>
                  <a:cubicBezTo>
                    <a:pt x="664" y="105"/>
                    <a:pt x="664" y="109"/>
                    <a:pt x="665" y="110"/>
                  </a:cubicBezTo>
                  <a:cubicBezTo>
                    <a:pt x="665" y="112"/>
                    <a:pt x="665" y="112"/>
                    <a:pt x="664" y="113"/>
                  </a:cubicBezTo>
                  <a:cubicBezTo>
                    <a:pt x="665" y="115"/>
                    <a:pt x="665" y="117"/>
                    <a:pt x="664" y="118"/>
                  </a:cubicBezTo>
                  <a:cubicBezTo>
                    <a:pt x="664" y="118"/>
                    <a:pt x="663" y="116"/>
                    <a:pt x="664" y="115"/>
                  </a:cubicBezTo>
                  <a:close/>
                  <a:moveTo>
                    <a:pt x="665" y="117"/>
                  </a:moveTo>
                  <a:cubicBezTo>
                    <a:pt x="667" y="119"/>
                    <a:pt x="666" y="115"/>
                    <a:pt x="667" y="114"/>
                  </a:cubicBezTo>
                  <a:cubicBezTo>
                    <a:pt x="668" y="123"/>
                    <a:pt x="672" y="136"/>
                    <a:pt x="669" y="140"/>
                  </a:cubicBezTo>
                  <a:cubicBezTo>
                    <a:pt x="670" y="142"/>
                    <a:pt x="670" y="144"/>
                    <a:pt x="670" y="145"/>
                  </a:cubicBezTo>
                  <a:cubicBezTo>
                    <a:pt x="670" y="147"/>
                    <a:pt x="670" y="144"/>
                    <a:pt x="671" y="145"/>
                  </a:cubicBezTo>
                  <a:cubicBezTo>
                    <a:pt x="671" y="147"/>
                    <a:pt x="671" y="150"/>
                    <a:pt x="670" y="151"/>
                  </a:cubicBezTo>
                  <a:cubicBezTo>
                    <a:pt x="669" y="147"/>
                    <a:pt x="669" y="145"/>
                    <a:pt x="669" y="143"/>
                  </a:cubicBezTo>
                  <a:cubicBezTo>
                    <a:pt x="668" y="140"/>
                    <a:pt x="668" y="139"/>
                    <a:pt x="668" y="136"/>
                  </a:cubicBezTo>
                  <a:cubicBezTo>
                    <a:pt x="668" y="136"/>
                    <a:pt x="668" y="137"/>
                    <a:pt x="668" y="138"/>
                  </a:cubicBezTo>
                  <a:cubicBezTo>
                    <a:pt x="666" y="136"/>
                    <a:pt x="666" y="134"/>
                    <a:pt x="666" y="131"/>
                  </a:cubicBezTo>
                  <a:cubicBezTo>
                    <a:pt x="666" y="129"/>
                    <a:pt x="665" y="126"/>
                    <a:pt x="664" y="122"/>
                  </a:cubicBezTo>
                  <a:cubicBezTo>
                    <a:pt x="665" y="121"/>
                    <a:pt x="665" y="120"/>
                    <a:pt x="666" y="119"/>
                  </a:cubicBezTo>
                  <a:cubicBezTo>
                    <a:pt x="666" y="119"/>
                    <a:pt x="665" y="119"/>
                    <a:pt x="665" y="117"/>
                  </a:cubicBezTo>
                  <a:close/>
                  <a:moveTo>
                    <a:pt x="689" y="125"/>
                  </a:moveTo>
                  <a:cubicBezTo>
                    <a:pt x="688" y="126"/>
                    <a:pt x="687" y="122"/>
                    <a:pt x="688" y="122"/>
                  </a:cubicBezTo>
                  <a:lnTo>
                    <a:pt x="689" y="125"/>
                  </a:lnTo>
                  <a:close/>
                  <a:moveTo>
                    <a:pt x="618" y="146"/>
                  </a:moveTo>
                  <a:cubicBezTo>
                    <a:pt x="616" y="147"/>
                    <a:pt x="618" y="142"/>
                    <a:pt x="618" y="146"/>
                  </a:cubicBezTo>
                  <a:close/>
                  <a:moveTo>
                    <a:pt x="619" y="145"/>
                  </a:moveTo>
                  <a:cubicBezTo>
                    <a:pt x="619" y="145"/>
                    <a:pt x="618" y="142"/>
                    <a:pt x="619" y="142"/>
                  </a:cubicBezTo>
                  <a:cubicBezTo>
                    <a:pt x="620" y="144"/>
                    <a:pt x="619" y="144"/>
                    <a:pt x="619" y="145"/>
                  </a:cubicBezTo>
                  <a:close/>
                  <a:moveTo>
                    <a:pt x="690" y="122"/>
                  </a:moveTo>
                  <a:cubicBezTo>
                    <a:pt x="689" y="119"/>
                    <a:pt x="690" y="118"/>
                    <a:pt x="690" y="116"/>
                  </a:cubicBezTo>
                  <a:cubicBezTo>
                    <a:pt x="690" y="117"/>
                    <a:pt x="691" y="118"/>
                    <a:pt x="691" y="120"/>
                  </a:cubicBezTo>
                  <a:cubicBezTo>
                    <a:pt x="691" y="121"/>
                    <a:pt x="691" y="122"/>
                    <a:pt x="690" y="122"/>
                  </a:cubicBezTo>
                  <a:close/>
                  <a:moveTo>
                    <a:pt x="686" y="104"/>
                  </a:moveTo>
                  <a:cubicBezTo>
                    <a:pt x="685" y="104"/>
                    <a:pt x="684" y="102"/>
                    <a:pt x="683" y="101"/>
                  </a:cubicBezTo>
                  <a:cubicBezTo>
                    <a:pt x="682" y="102"/>
                    <a:pt x="684" y="103"/>
                    <a:pt x="683" y="104"/>
                  </a:cubicBezTo>
                  <a:cubicBezTo>
                    <a:pt x="682" y="105"/>
                    <a:pt x="682" y="100"/>
                    <a:pt x="681" y="99"/>
                  </a:cubicBezTo>
                  <a:cubicBezTo>
                    <a:pt x="683" y="98"/>
                    <a:pt x="681" y="95"/>
                    <a:pt x="682" y="94"/>
                  </a:cubicBezTo>
                  <a:cubicBezTo>
                    <a:pt x="683" y="97"/>
                    <a:pt x="684" y="100"/>
                    <a:pt x="685" y="100"/>
                  </a:cubicBezTo>
                  <a:cubicBezTo>
                    <a:pt x="686" y="102"/>
                    <a:pt x="685" y="103"/>
                    <a:pt x="686" y="104"/>
                  </a:cubicBezTo>
                  <a:close/>
                  <a:moveTo>
                    <a:pt x="618" y="122"/>
                  </a:moveTo>
                  <a:cubicBezTo>
                    <a:pt x="617" y="122"/>
                    <a:pt x="616" y="119"/>
                    <a:pt x="617" y="119"/>
                  </a:cubicBezTo>
                  <a:cubicBezTo>
                    <a:pt x="617" y="120"/>
                    <a:pt x="618" y="121"/>
                    <a:pt x="618" y="122"/>
                  </a:cubicBezTo>
                  <a:close/>
                  <a:moveTo>
                    <a:pt x="621" y="113"/>
                  </a:moveTo>
                  <a:cubicBezTo>
                    <a:pt x="621" y="114"/>
                    <a:pt x="622" y="116"/>
                    <a:pt x="621" y="116"/>
                  </a:cubicBezTo>
                  <a:cubicBezTo>
                    <a:pt x="621" y="115"/>
                    <a:pt x="620" y="113"/>
                    <a:pt x="621" y="113"/>
                  </a:cubicBezTo>
                  <a:close/>
                  <a:moveTo>
                    <a:pt x="618" y="110"/>
                  </a:moveTo>
                  <a:cubicBezTo>
                    <a:pt x="619" y="109"/>
                    <a:pt x="618" y="106"/>
                    <a:pt x="619" y="108"/>
                  </a:cubicBezTo>
                  <a:cubicBezTo>
                    <a:pt x="619" y="106"/>
                    <a:pt x="617" y="102"/>
                    <a:pt x="619" y="101"/>
                  </a:cubicBezTo>
                  <a:cubicBezTo>
                    <a:pt x="620" y="105"/>
                    <a:pt x="622" y="109"/>
                    <a:pt x="621" y="113"/>
                  </a:cubicBezTo>
                  <a:cubicBezTo>
                    <a:pt x="620" y="113"/>
                    <a:pt x="620" y="111"/>
                    <a:pt x="619" y="110"/>
                  </a:cubicBezTo>
                  <a:cubicBezTo>
                    <a:pt x="619" y="111"/>
                    <a:pt x="619" y="113"/>
                    <a:pt x="620" y="114"/>
                  </a:cubicBezTo>
                  <a:cubicBezTo>
                    <a:pt x="620" y="116"/>
                    <a:pt x="620" y="117"/>
                    <a:pt x="621" y="118"/>
                  </a:cubicBezTo>
                  <a:cubicBezTo>
                    <a:pt x="620" y="120"/>
                    <a:pt x="618" y="113"/>
                    <a:pt x="619" y="111"/>
                  </a:cubicBezTo>
                  <a:cubicBezTo>
                    <a:pt x="618" y="110"/>
                    <a:pt x="617" y="109"/>
                    <a:pt x="618" y="110"/>
                  </a:cubicBezTo>
                  <a:cubicBezTo>
                    <a:pt x="617" y="109"/>
                    <a:pt x="617" y="106"/>
                    <a:pt x="616" y="105"/>
                  </a:cubicBezTo>
                  <a:cubicBezTo>
                    <a:pt x="618" y="104"/>
                    <a:pt x="618" y="109"/>
                    <a:pt x="618" y="110"/>
                  </a:cubicBezTo>
                  <a:close/>
                  <a:moveTo>
                    <a:pt x="665" y="96"/>
                  </a:moveTo>
                  <a:cubicBezTo>
                    <a:pt x="663" y="96"/>
                    <a:pt x="663" y="93"/>
                    <a:pt x="662" y="92"/>
                  </a:cubicBezTo>
                  <a:cubicBezTo>
                    <a:pt x="662" y="92"/>
                    <a:pt x="663" y="95"/>
                    <a:pt x="662" y="96"/>
                  </a:cubicBezTo>
                  <a:cubicBezTo>
                    <a:pt x="661" y="96"/>
                    <a:pt x="660" y="95"/>
                    <a:pt x="660" y="92"/>
                  </a:cubicBezTo>
                  <a:cubicBezTo>
                    <a:pt x="660" y="88"/>
                    <a:pt x="662" y="90"/>
                    <a:pt x="663" y="86"/>
                  </a:cubicBezTo>
                  <a:cubicBezTo>
                    <a:pt x="664" y="89"/>
                    <a:pt x="665" y="87"/>
                    <a:pt x="665" y="90"/>
                  </a:cubicBezTo>
                  <a:cubicBezTo>
                    <a:pt x="664" y="90"/>
                    <a:pt x="663" y="90"/>
                    <a:pt x="663" y="92"/>
                  </a:cubicBezTo>
                  <a:cubicBezTo>
                    <a:pt x="664" y="94"/>
                    <a:pt x="665" y="94"/>
                    <a:pt x="665" y="96"/>
                  </a:cubicBezTo>
                  <a:close/>
                  <a:moveTo>
                    <a:pt x="616" y="102"/>
                  </a:moveTo>
                  <a:cubicBezTo>
                    <a:pt x="614" y="101"/>
                    <a:pt x="615" y="100"/>
                    <a:pt x="614" y="97"/>
                  </a:cubicBezTo>
                  <a:cubicBezTo>
                    <a:pt x="615" y="98"/>
                    <a:pt x="616" y="100"/>
                    <a:pt x="616" y="102"/>
                  </a:cubicBezTo>
                  <a:close/>
                  <a:moveTo>
                    <a:pt x="135" y="327"/>
                  </a:moveTo>
                  <a:cubicBezTo>
                    <a:pt x="136" y="330"/>
                    <a:pt x="138" y="331"/>
                    <a:pt x="138" y="332"/>
                  </a:cubicBezTo>
                  <a:cubicBezTo>
                    <a:pt x="138" y="333"/>
                    <a:pt x="137" y="331"/>
                    <a:pt x="137" y="332"/>
                  </a:cubicBezTo>
                  <a:cubicBezTo>
                    <a:pt x="137" y="331"/>
                    <a:pt x="134" y="329"/>
                    <a:pt x="135" y="327"/>
                  </a:cubicBezTo>
                  <a:close/>
                  <a:moveTo>
                    <a:pt x="142" y="344"/>
                  </a:moveTo>
                  <a:cubicBezTo>
                    <a:pt x="140" y="344"/>
                    <a:pt x="140" y="342"/>
                    <a:pt x="140" y="343"/>
                  </a:cubicBezTo>
                  <a:cubicBezTo>
                    <a:pt x="138" y="341"/>
                    <a:pt x="138" y="340"/>
                    <a:pt x="137" y="339"/>
                  </a:cubicBezTo>
                  <a:cubicBezTo>
                    <a:pt x="138" y="338"/>
                    <a:pt x="140" y="341"/>
                    <a:pt x="142" y="344"/>
                  </a:cubicBezTo>
                  <a:close/>
                  <a:moveTo>
                    <a:pt x="140" y="340"/>
                  </a:moveTo>
                  <a:cubicBezTo>
                    <a:pt x="138" y="337"/>
                    <a:pt x="141" y="340"/>
                    <a:pt x="142" y="341"/>
                  </a:cubicBezTo>
                  <a:cubicBezTo>
                    <a:pt x="141" y="341"/>
                    <a:pt x="140" y="341"/>
                    <a:pt x="139" y="340"/>
                  </a:cubicBezTo>
                  <a:cubicBezTo>
                    <a:pt x="139" y="339"/>
                    <a:pt x="138" y="338"/>
                    <a:pt x="137" y="337"/>
                  </a:cubicBezTo>
                  <a:cubicBezTo>
                    <a:pt x="139" y="336"/>
                    <a:pt x="138" y="338"/>
                    <a:pt x="140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4952280" y="1857576"/>
            <a:ext cx="2235406" cy="2194211"/>
            <a:chOff x="3317876" y="2235200"/>
            <a:chExt cx="1636713" cy="1606551"/>
          </a:xfrm>
          <a:solidFill>
            <a:srgbClr val="C30D23"/>
          </a:solidFill>
        </p:grpSpPr>
        <p:sp>
          <p:nvSpPr>
            <p:cNvPr id="33" name="MH_Other_1"/>
            <p:cNvSpPr/>
            <p:nvPr>
              <p:custDataLst>
                <p:tags r:id="rId5"/>
              </p:custDataLst>
            </p:nvPr>
          </p:nvSpPr>
          <p:spPr bwMode="auto">
            <a:xfrm>
              <a:off x="3476625" y="2314576"/>
              <a:ext cx="1411288" cy="1395413"/>
            </a:xfrm>
            <a:custGeom>
              <a:avLst/>
              <a:gdLst>
                <a:gd name="T0" fmla="*/ 2147483646 w 651"/>
                <a:gd name="T1" fmla="*/ 2147483646 h 644"/>
                <a:gd name="T2" fmla="*/ 2147483646 w 651"/>
                <a:gd name="T3" fmla="*/ 2147483646 h 644"/>
                <a:gd name="T4" fmla="*/ 2147483646 w 651"/>
                <a:gd name="T5" fmla="*/ 2147483646 h 644"/>
                <a:gd name="T6" fmla="*/ 2147483646 w 651"/>
                <a:gd name="T7" fmla="*/ 2147483646 h 644"/>
                <a:gd name="T8" fmla="*/ 2147483646 w 651"/>
                <a:gd name="T9" fmla="*/ 214748364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284" y="623"/>
                  </a:moveTo>
                  <a:cubicBezTo>
                    <a:pt x="451" y="644"/>
                    <a:pt x="605" y="526"/>
                    <a:pt x="628" y="360"/>
                  </a:cubicBezTo>
                  <a:cubicBezTo>
                    <a:pt x="651" y="194"/>
                    <a:pt x="534" y="42"/>
                    <a:pt x="367" y="21"/>
                  </a:cubicBezTo>
                  <a:cubicBezTo>
                    <a:pt x="200" y="0"/>
                    <a:pt x="46" y="118"/>
                    <a:pt x="23" y="284"/>
                  </a:cubicBezTo>
                  <a:cubicBezTo>
                    <a:pt x="0" y="451"/>
                    <a:pt x="117" y="602"/>
                    <a:pt x="284" y="6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MH_Other_2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3317876" y="2235200"/>
              <a:ext cx="1598613" cy="1403350"/>
            </a:xfrm>
            <a:custGeom>
              <a:avLst/>
              <a:gdLst>
                <a:gd name="T0" fmla="*/ 2147483646 w 737"/>
                <a:gd name="T1" fmla="*/ 2147483646 h 648"/>
                <a:gd name="T2" fmla="*/ 2147483646 w 737"/>
                <a:gd name="T3" fmla="*/ 2147483646 h 648"/>
                <a:gd name="T4" fmla="*/ 2147483646 w 737"/>
                <a:gd name="T5" fmla="*/ 2147483646 h 648"/>
                <a:gd name="T6" fmla="*/ 2147483646 w 737"/>
                <a:gd name="T7" fmla="*/ 2147483646 h 648"/>
                <a:gd name="T8" fmla="*/ 2147483646 w 737"/>
                <a:gd name="T9" fmla="*/ 2147483646 h 648"/>
                <a:gd name="T10" fmla="*/ 2147483646 w 737"/>
                <a:gd name="T11" fmla="*/ 2147483646 h 648"/>
                <a:gd name="T12" fmla="*/ 2147483646 w 737"/>
                <a:gd name="T13" fmla="*/ 2147483646 h 648"/>
                <a:gd name="T14" fmla="*/ 2147483646 w 737"/>
                <a:gd name="T15" fmla="*/ 2147483646 h 648"/>
                <a:gd name="T16" fmla="*/ 2147483646 w 737"/>
                <a:gd name="T17" fmla="*/ 2147483646 h 648"/>
                <a:gd name="T18" fmla="*/ 2147483646 w 737"/>
                <a:gd name="T19" fmla="*/ 2147483646 h 648"/>
                <a:gd name="T20" fmla="*/ 2147483646 w 737"/>
                <a:gd name="T21" fmla="*/ 2147483646 h 648"/>
                <a:gd name="T22" fmla="*/ 2147483646 w 737"/>
                <a:gd name="T23" fmla="*/ 2147483646 h 648"/>
                <a:gd name="T24" fmla="*/ 2147483646 w 737"/>
                <a:gd name="T25" fmla="*/ 2147483646 h 648"/>
                <a:gd name="T26" fmla="*/ 2147483646 w 737"/>
                <a:gd name="T27" fmla="*/ 2147483646 h 648"/>
                <a:gd name="T28" fmla="*/ 2147483646 w 737"/>
                <a:gd name="T29" fmla="*/ 2147483646 h 648"/>
                <a:gd name="T30" fmla="*/ 2147483646 w 737"/>
                <a:gd name="T31" fmla="*/ 2147483646 h 648"/>
                <a:gd name="T32" fmla="*/ 2147483646 w 737"/>
                <a:gd name="T33" fmla="*/ 2147483646 h 648"/>
                <a:gd name="T34" fmla="*/ 2147483646 w 737"/>
                <a:gd name="T35" fmla="*/ 2147483646 h 648"/>
                <a:gd name="T36" fmla="*/ 2147483646 w 737"/>
                <a:gd name="T37" fmla="*/ 2147483646 h 648"/>
                <a:gd name="T38" fmla="*/ 2147483646 w 737"/>
                <a:gd name="T39" fmla="*/ 2147483646 h 648"/>
                <a:gd name="T40" fmla="*/ 2147483646 w 737"/>
                <a:gd name="T41" fmla="*/ 2147483646 h 648"/>
                <a:gd name="T42" fmla="*/ 2147483646 w 737"/>
                <a:gd name="T43" fmla="*/ 2147483646 h 648"/>
                <a:gd name="T44" fmla="*/ 2147483646 w 737"/>
                <a:gd name="T45" fmla="*/ 2147483646 h 648"/>
                <a:gd name="T46" fmla="*/ 2147483646 w 737"/>
                <a:gd name="T47" fmla="*/ 2147483646 h 648"/>
                <a:gd name="T48" fmla="*/ 2147483646 w 737"/>
                <a:gd name="T49" fmla="*/ 2147483646 h 648"/>
                <a:gd name="T50" fmla="*/ 2147483646 w 737"/>
                <a:gd name="T51" fmla="*/ 2147483646 h 648"/>
                <a:gd name="T52" fmla="*/ 2147483646 w 737"/>
                <a:gd name="T53" fmla="*/ 2147483646 h 648"/>
                <a:gd name="T54" fmla="*/ 2147483646 w 737"/>
                <a:gd name="T55" fmla="*/ 2147483646 h 648"/>
                <a:gd name="T56" fmla="*/ 2147483646 w 737"/>
                <a:gd name="T57" fmla="*/ 2147483646 h 648"/>
                <a:gd name="T58" fmla="*/ 2147483646 w 737"/>
                <a:gd name="T59" fmla="*/ 2147483646 h 648"/>
                <a:gd name="T60" fmla="*/ 2147483646 w 737"/>
                <a:gd name="T61" fmla="*/ 2147483646 h 648"/>
                <a:gd name="T62" fmla="*/ 2147483646 w 737"/>
                <a:gd name="T63" fmla="*/ 2147483646 h 648"/>
                <a:gd name="T64" fmla="*/ 2147483646 w 737"/>
                <a:gd name="T65" fmla="*/ 2147483646 h 648"/>
                <a:gd name="T66" fmla="*/ 2147483646 w 737"/>
                <a:gd name="T67" fmla="*/ 2147483646 h 648"/>
                <a:gd name="T68" fmla="*/ 2147483646 w 737"/>
                <a:gd name="T69" fmla="*/ 2147483646 h 648"/>
                <a:gd name="T70" fmla="*/ 2147483646 w 737"/>
                <a:gd name="T71" fmla="*/ 2147483646 h 648"/>
                <a:gd name="T72" fmla="*/ 2147483646 w 737"/>
                <a:gd name="T73" fmla="*/ 2147483646 h 648"/>
                <a:gd name="T74" fmla="*/ 2147483646 w 737"/>
                <a:gd name="T75" fmla="*/ 2147483646 h 648"/>
                <a:gd name="T76" fmla="*/ 2147483646 w 737"/>
                <a:gd name="T77" fmla="*/ 2147483646 h 648"/>
                <a:gd name="T78" fmla="*/ 2147483646 w 737"/>
                <a:gd name="T79" fmla="*/ 2147483646 h 648"/>
                <a:gd name="T80" fmla="*/ 2147483646 w 737"/>
                <a:gd name="T81" fmla="*/ 2147483646 h 648"/>
                <a:gd name="T82" fmla="*/ 2147483646 w 737"/>
                <a:gd name="T83" fmla="*/ 2147483646 h 648"/>
                <a:gd name="T84" fmla="*/ 2147483646 w 737"/>
                <a:gd name="T85" fmla="*/ 2147483646 h 648"/>
                <a:gd name="T86" fmla="*/ 2147483646 w 737"/>
                <a:gd name="T87" fmla="*/ 2147483646 h 648"/>
                <a:gd name="T88" fmla="*/ 2147483646 w 737"/>
                <a:gd name="T89" fmla="*/ 2147483646 h 648"/>
                <a:gd name="T90" fmla="*/ 2147483646 w 737"/>
                <a:gd name="T91" fmla="*/ 2147483646 h 648"/>
                <a:gd name="T92" fmla="*/ 2147483646 w 737"/>
                <a:gd name="T93" fmla="*/ 2147483646 h 648"/>
                <a:gd name="T94" fmla="*/ 2147483646 w 737"/>
                <a:gd name="T95" fmla="*/ 2147483646 h 648"/>
                <a:gd name="T96" fmla="*/ 2147483646 w 737"/>
                <a:gd name="T97" fmla="*/ 2147483646 h 648"/>
                <a:gd name="T98" fmla="*/ 2147483646 w 737"/>
                <a:gd name="T99" fmla="*/ 2147483646 h 648"/>
                <a:gd name="T100" fmla="*/ 2147483646 w 737"/>
                <a:gd name="T101" fmla="*/ 2147483646 h 648"/>
                <a:gd name="T102" fmla="*/ 2147483646 w 737"/>
                <a:gd name="T103" fmla="*/ 2147483646 h 648"/>
                <a:gd name="T104" fmla="*/ 2147483646 w 737"/>
                <a:gd name="T105" fmla="*/ 2147483646 h 648"/>
                <a:gd name="T106" fmla="*/ 2147483646 w 737"/>
                <a:gd name="T107" fmla="*/ 2147483646 h 648"/>
                <a:gd name="T108" fmla="*/ 2147483646 w 737"/>
                <a:gd name="T109" fmla="*/ 2147483646 h 648"/>
                <a:gd name="T110" fmla="*/ 2147483646 w 737"/>
                <a:gd name="T111" fmla="*/ 2147483646 h 648"/>
                <a:gd name="T112" fmla="*/ 2147483646 w 737"/>
                <a:gd name="T113" fmla="*/ 2147483646 h 648"/>
                <a:gd name="T114" fmla="*/ 2147483646 w 737"/>
                <a:gd name="T115" fmla="*/ 2147483646 h 648"/>
                <a:gd name="T116" fmla="*/ 2147483646 w 737"/>
                <a:gd name="T117" fmla="*/ 2147483646 h 648"/>
                <a:gd name="T118" fmla="*/ 2147483646 w 737"/>
                <a:gd name="T119" fmla="*/ 2147483646 h 648"/>
                <a:gd name="T120" fmla="*/ 2147483646 w 737"/>
                <a:gd name="T121" fmla="*/ 2147483646 h 648"/>
                <a:gd name="T122" fmla="*/ 2147483646 w 737"/>
                <a:gd name="T123" fmla="*/ 2147483646 h 648"/>
                <a:gd name="T124" fmla="*/ 2147483646 w 737"/>
                <a:gd name="T125" fmla="*/ 2147483646 h 6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648">
                  <a:moveTo>
                    <a:pt x="734" y="266"/>
                  </a:moveTo>
                  <a:cubicBezTo>
                    <a:pt x="734" y="264"/>
                    <a:pt x="733" y="262"/>
                    <a:pt x="733" y="262"/>
                  </a:cubicBezTo>
                  <a:cubicBezTo>
                    <a:pt x="734" y="265"/>
                    <a:pt x="734" y="261"/>
                    <a:pt x="734" y="261"/>
                  </a:cubicBezTo>
                  <a:cubicBezTo>
                    <a:pt x="735" y="262"/>
                    <a:pt x="735" y="263"/>
                    <a:pt x="735" y="264"/>
                  </a:cubicBezTo>
                  <a:cubicBezTo>
                    <a:pt x="737" y="263"/>
                    <a:pt x="733" y="256"/>
                    <a:pt x="732" y="253"/>
                  </a:cubicBezTo>
                  <a:cubicBezTo>
                    <a:pt x="730" y="249"/>
                    <a:pt x="733" y="250"/>
                    <a:pt x="731" y="245"/>
                  </a:cubicBezTo>
                  <a:cubicBezTo>
                    <a:pt x="731" y="245"/>
                    <a:pt x="731" y="247"/>
                    <a:pt x="731" y="247"/>
                  </a:cubicBezTo>
                  <a:cubicBezTo>
                    <a:pt x="729" y="244"/>
                    <a:pt x="727" y="240"/>
                    <a:pt x="728" y="237"/>
                  </a:cubicBezTo>
                  <a:cubicBezTo>
                    <a:pt x="729" y="240"/>
                    <a:pt x="729" y="237"/>
                    <a:pt x="728" y="235"/>
                  </a:cubicBezTo>
                  <a:cubicBezTo>
                    <a:pt x="727" y="234"/>
                    <a:pt x="727" y="233"/>
                    <a:pt x="725" y="230"/>
                  </a:cubicBezTo>
                  <a:cubicBezTo>
                    <a:pt x="727" y="232"/>
                    <a:pt x="723" y="226"/>
                    <a:pt x="726" y="228"/>
                  </a:cubicBezTo>
                  <a:cubicBezTo>
                    <a:pt x="724" y="224"/>
                    <a:pt x="725" y="227"/>
                    <a:pt x="723" y="225"/>
                  </a:cubicBezTo>
                  <a:cubicBezTo>
                    <a:pt x="723" y="222"/>
                    <a:pt x="723" y="225"/>
                    <a:pt x="722" y="222"/>
                  </a:cubicBezTo>
                  <a:cubicBezTo>
                    <a:pt x="722" y="221"/>
                    <a:pt x="721" y="219"/>
                    <a:pt x="722" y="220"/>
                  </a:cubicBezTo>
                  <a:cubicBezTo>
                    <a:pt x="721" y="216"/>
                    <a:pt x="719" y="214"/>
                    <a:pt x="718" y="211"/>
                  </a:cubicBezTo>
                  <a:cubicBezTo>
                    <a:pt x="717" y="210"/>
                    <a:pt x="716" y="210"/>
                    <a:pt x="716" y="209"/>
                  </a:cubicBezTo>
                  <a:cubicBezTo>
                    <a:pt x="714" y="206"/>
                    <a:pt x="713" y="203"/>
                    <a:pt x="711" y="199"/>
                  </a:cubicBezTo>
                  <a:cubicBezTo>
                    <a:pt x="713" y="198"/>
                    <a:pt x="707" y="187"/>
                    <a:pt x="706" y="183"/>
                  </a:cubicBezTo>
                  <a:cubicBezTo>
                    <a:pt x="706" y="183"/>
                    <a:pt x="706" y="184"/>
                    <a:pt x="705" y="183"/>
                  </a:cubicBezTo>
                  <a:cubicBezTo>
                    <a:pt x="704" y="181"/>
                    <a:pt x="705" y="180"/>
                    <a:pt x="703" y="179"/>
                  </a:cubicBezTo>
                  <a:cubicBezTo>
                    <a:pt x="702" y="179"/>
                    <a:pt x="705" y="182"/>
                    <a:pt x="704" y="182"/>
                  </a:cubicBezTo>
                  <a:cubicBezTo>
                    <a:pt x="701" y="178"/>
                    <a:pt x="697" y="172"/>
                    <a:pt x="695" y="168"/>
                  </a:cubicBezTo>
                  <a:cubicBezTo>
                    <a:pt x="696" y="171"/>
                    <a:pt x="698" y="171"/>
                    <a:pt x="697" y="170"/>
                  </a:cubicBezTo>
                  <a:cubicBezTo>
                    <a:pt x="696" y="169"/>
                    <a:pt x="694" y="168"/>
                    <a:pt x="693" y="166"/>
                  </a:cubicBezTo>
                  <a:cubicBezTo>
                    <a:pt x="693" y="166"/>
                    <a:pt x="694" y="165"/>
                    <a:pt x="695" y="166"/>
                  </a:cubicBezTo>
                  <a:cubicBezTo>
                    <a:pt x="692" y="162"/>
                    <a:pt x="689" y="158"/>
                    <a:pt x="687" y="156"/>
                  </a:cubicBezTo>
                  <a:cubicBezTo>
                    <a:pt x="688" y="156"/>
                    <a:pt x="688" y="156"/>
                    <a:pt x="689" y="157"/>
                  </a:cubicBezTo>
                  <a:cubicBezTo>
                    <a:pt x="693" y="161"/>
                    <a:pt x="697" y="170"/>
                    <a:pt x="700" y="171"/>
                  </a:cubicBezTo>
                  <a:cubicBezTo>
                    <a:pt x="698" y="169"/>
                    <a:pt x="696" y="166"/>
                    <a:pt x="694" y="163"/>
                  </a:cubicBezTo>
                  <a:cubicBezTo>
                    <a:pt x="692" y="160"/>
                    <a:pt x="690" y="157"/>
                    <a:pt x="688" y="154"/>
                  </a:cubicBezTo>
                  <a:cubicBezTo>
                    <a:pt x="689" y="153"/>
                    <a:pt x="681" y="146"/>
                    <a:pt x="681" y="143"/>
                  </a:cubicBezTo>
                  <a:cubicBezTo>
                    <a:pt x="678" y="140"/>
                    <a:pt x="674" y="135"/>
                    <a:pt x="670" y="131"/>
                  </a:cubicBezTo>
                  <a:cubicBezTo>
                    <a:pt x="667" y="127"/>
                    <a:pt x="663" y="122"/>
                    <a:pt x="662" y="119"/>
                  </a:cubicBezTo>
                  <a:cubicBezTo>
                    <a:pt x="662" y="120"/>
                    <a:pt x="663" y="120"/>
                    <a:pt x="663" y="120"/>
                  </a:cubicBezTo>
                  <a:cubicBezTo>
                    <a:pt x="661" y="118"/>
                    <a:pt x="660" y="117"/>
                    <a:pt x="659" y="116"/>
                  </a:cubicBezTo>
                  <a:cubicBezTo>
                    <a:pt x="660" y="117"/>
                    <a:pt x="660" y="118"/>
                    <a:pt x="660" y="118"/>
                  </a:cubicBezTo>
                  <a:cubicBezTo>
                    <a:pt x="656" y="114"/>
                    <a:pt x="655" y="113"/>
                    <a:pt x="652" y="110"/>
                  </a:cubicBezTo>
                  <a:cubicBezTo>
                    <a:pt x="653" y="110"/>
                    <a:pt x="653" y="111"/>
                    <a:pt x="654" y="111"/>
                  </a:cubicBezTo>
                  <a:cubicBezTo>
                    <a:pt x="650" y="107"/>
                    <a:pt x="651" y="106"/>
                    <a:pt x="647" y="103"/>
                  </a:cubicBezTo>
                  <a:cubicBezTo>
                    <a:pt x="647" y="104"/>
                    <a:pt x="649" y="106"/>
                    <a:pt x="646" y="104"/>
                  </a:cubicBezTo>
                  <a:cubicBezTo>
                    <a:pt x="647" y="104"/>
                    <a:pt x="645" y="102"/>
                    <a:pt x="644" y="101"/>
                  </a:cubicBezTo>
                  <a:cubicBezTo>
                    <a:pt x="643" y="101"/>
                    <a:pt x="645" y="103"/>
                    <a:pt x="642" y="101"/>
                  </a:cubicBezTo>
                  <a:cubicBezTo>
                    <a:pt x="639" y="98"/>
                    <a:pt x="638" y="98"/>
                    <a:pt x="634" y="95"/>
                  </a:cubicBezTo>
                  <a:cubicBezTo>
                    <a:pt x="635" y="94"/>
                    <a:pt x="631" y="90"/>
                    <a:pt x="633" y="91"/>
                  </a:cubicBezTo>
                  <a:cubicBezTo>
                    <a:pt x="629" y="88"/>
                    <a:pt x="629" y="86"/>
                    <a:pt x="626" y="86"/>
                  </a:cubicBezTo>
                  <a:cubicBezTo>
                    <a:pt x="627" y="86"/>
                    <a:pt x="625" y="84"/>
                    <a:pt x="628" y="84"/>
                  </a:cubicBezTo>
                  <a:cubicBezTo>
                    <a:pt x="626" y="83"/>
                    <a:pt x="626" y="84"/>
                    <a:pt x="625" y="83"/>
                  </a:cubicBezTo>
                  <a:cubicBezTo>
                    <a:pt x="625" y="83"/>
                    <a:pt x="626" y="85"/>
                    <a:pt x="623" y="84"/>
                  </a:cubicBezTo>
                  <a:cubicBezTo>
                    <a:pt x="617" y="78"/>
                    <a:pt x="608" y="70"/>
                    <a:pt x="602" y="68"/>
                  </a:cubicBezTo>
                  <a:cubicBezTo>
                    <a:pt x="602" y="68"/>
                    <a:pt x="602" y="67"/>
                    <a:pt x="603" y="68"/>
                  </a:cubicBezTo>
                  <a:cubicBezTo>
                    <a:pt x="600" y="65"/>
                    <a:pt x="600" y="65"/>
                    <a:pt x="600" y="65"/>
                  </a:cubicBezTo>
                  <a:cubicBezTo>
                    <a:pt x="600" y="66"/>
                    <a:pt x="599" y="66"/>
                    <a:pt x="597" y="65"/>
                  </a:cubicBezTo>
                  <a:cubicBezTo>
                    <a:pt x="599" y="65"/>
                    <a:pt x="596" y="63"/>
                    <a:pt x="596" y="62"/>
                  </a:cubicBezTo>
                  <a:cubicBezTo>
                    <a:pt x="600" y="63"/>
                    <a:pt x="602" y="66"/>
                    <a:pt x="606" y="69"/>
                  </a:cubicBezTo>
                  <a:cubicBezTo>
                    <a:pt x="608" y="69"/>
                    <a:pt x="617" y="76"/>
                    <a:pt x="617" y="77"/>
                  </a:cubicBezTo>
                  <a:cubicBezTo>
                    <a:pt x="617" y="76"/>
                    <a:pt x="614" y="73"/>
                    <a:pt x="610" y="70"/>
                  </a:cubicBezTo>
                  <a:cubicBezTo>
                    <a:pt x="607" y="68"/>
                    <a:pt x="604" y="66"/>
                    <a:pt x="602" y="65"/>
                  </a:cubicBezTo>
                  <a:cubicBezTo>
                    <a:pt x="600" y="63"/>
                    <a:pt x="599" y="62"/>
                    <a:pt x="597" y="60"/>
                  </a:cubicBezTo>
                  <a:cubicBezTo>
                    <a:pt x="595" y="58"/>
                    <a:pt x="592" y="57"/>
                    <a:pt x="590" y="55"/>
                  </a:cubicBezTo>
                  <a:cubicBezTo>
                    <a:pt x="590" y="56"/>
                    <a:pt x="588" y="55"/>
                    <a:pt x="587" y="55"/>
                  </a:cubicBezTo>
                  <a:cubicBezTo>
                    <a:pt x="586" y="55"/>
                    <a:pt x="588" y="56"/>
                    <a:pt x="587" y="57"/>
                  </a:cubicBezTo>
                  <a:cubicBezTo>
                    <a:pt x="590" y="59"/>
                    <a:pt x="589" y="57"/>
                    <a:pt x="591" y="58"/>
                  </a:cubicBezTo>
                  <a:cubicBezTo>
                    <a:pt x="589" y="59"/>
                    <a:pt x="594" y="61"/>
                    <a:pt x="592" y="61"/>
                  </a:cubicBezTo>
                  <a:cubicBezTo>
                    <a:pt x="589" y="59"/>
                    <a:pt x="585" y="55"/>
                    <a:pt x="583" y="56"/>
                  </a:cubicBezTo>
                  <a:cubicBezTo>
                    <a:pt x="582" y="55"/>
                    <a:pt x="581" y="55"/>
                    <a:pt x="579" y="54"/>
                  </a:cubicBezTo>
                  <a:cubicBezTo>
                    <a:pt x="580" y="54"/>
                    <a:pt x="581" y="53"/>
                    <a:pt x="581" y="53"/>
                  </a:cubicBezTo>
                  <a:cubicBezTo>
                    <a:pt x="577" y="51"/>
                    <a:pt x="582" y="55"/>
                    <a:pt x="577" y="53"/>
                  </a:cubicBezTo>
                  <a:cubicBezTo>
                    <a:pt x="576" y="52"/>
                    <a:pt x="576" y="51"/>
                    <a:pt x="574" y="51"/>
                  </a:cubicBezTo>
                  <a:cubicBezTo>
                    <a:pt x="572" y="49"/>
                    <a:pt x="576" y="50"/>
                    <a:pt x="575" y="49"/>
                  </a:cubicBezTo>
                  <a:cubicBezTo>
                    <a:pt x="575" y="49"/>
                    <a:pt x="570" y="47"/>
                    <a:pt x="570" y="46"/>
                  </a:cubicBezTo>
                  <a:cubicBezTo>
                    <a:pt x="570" y="46"/>
                    <a:pt x="570" y="45"/>
                    <a:pt x="572" y="46"/>
                  </a:cubicBezTo>
                  <a:cubicBezTo>
                    <a:pt x="570" y="47"/>
                    <a:pt x="576" y="48"/>
                    <a:pt x="578" y="49"/>
                  </a:cubicBezTo>
                  <a:cubicBezTo>
                    <a:pt x="579" y="50"/>
                    <a:pt x="579" y="51"/>
                    <a:pt x="580" y="52"/>
                  </a:cubicBezTo>
                  <a:cubicBezTo>
                    <a:pt x="581" y="51"/>
                    <a:pt x="584" y="54"/>
                    <a:pt x="585" y="55"/>
                  </a:cubicBezTo>
                  <a:cubicBezTo>
                    <a:pt x="585" y="53"/>
                    <a:pt x="581" y="51"/>
                    <a:pt x="579" y="49"/>
                  </a:cubicBezTo>
                  <a:cubicBezTo>
                    <a:pt x="580" y="49"/>
                    <a:pt x="582" y="51"/>
                    <a:pt x="583" y="50"/>
                  </a:cubicBezTo>
                  <a:cubicBezTo>
                    <a:pt x="580" y="49"/>
                    <a:pt x="577" y="48"/>
                    <a:pt x="576" y="46"/>
                  </a:cubicBezTo>
                  <a:cubicBezTo>
                    <a:pt x="575" y="47"/>
                    <a:pt x="571" y="43"/>
                    <a:pt x="572" y="45"/>
                  </a:cubicBezTo>
                  <a:cubicBezTo>
                    <a:pt x="574" y="47"/>
                    <a:pt x="576" y="46"/>
                    <a:pt x="576" y="48"/>
                  </a:cubicBezTo>
                  <a:cubicBezTo>
                    <a:pt x="573" y="47"/>
                    <a:pt x="572" y="45"/>
                    <a:pt x="569" y="43"/>
                  </a:cubicBezTo>
                  <a:cubicBezTo>
                    <a:pt x="568" y="44"/>
                    <a:pt x="571" y="45"/>
                    <a:pt x="570" y="45"/>
                  </a:cubicBezTo>
                  <a:cubicBezTo>
                    <a:pt x="569" y="45"/>
                    <a:pt x="569" y="45"/>
                    <a:pt x="569" y="45"/>
                  </a:cubicBezTo>
                  <a:cubicBezTo>
                    <a:pt x="565" y="43"/>
                    <a:pt x="564" y="42"/>
                    <a:pt x="562" y="40"/>
                  </a:cubicBezTo>
                  <a:cubicBezTo>
                    <a:pt x="559" y="39"/>
                    <a:pt x="563" y="41"/>
                    <a:pt x="562" y="41"/>
                  </a:cubicBezTo>
                  <a:cubicBezTo>
                    <a:pt x="561" y="40"/>
                    <a:pt x="560" y="40"/>
                    <a:pt x="560" y="40"/>
                  </a:cubicBezTo>
                  <a:cubicBezTo>
                    <a:pt x="559" y="39"/>
                    <a:pt x="557" y="39"/>
                    <a:pt x="558" y="38"/>
                  </a:cubicBezTo>
                  <a:cubicBezTo>
                    <a:pt x="558" y="37"/>
                    <a:pt x="561" y="39"/>
                    <a:pt x="560" y="38"/>
                  </a:cubicBezTo>
                  <a:cubicBezTo>
                    <a:pt x="557" y="37"/>
                    <a:pt x="556" y="36"/>
                    <a:pt x="554" y="35"/>
                  </a:cubicBezTo>
                  <a:cubicBezTo>
                    <a:pt x="553" y="34"/>
                    <a:pt x="553" y="35"/>
                    <a:pt x="550" y="34"/>
                  </a:cubicBezTo>
                  <a:cubicBezTo>
                    <a:pt x="549" y="33"/>
                    <a:pt x="549" y="33"/>
                    <a:pt x="547" y="32"/>
                  </a:cubicBezTo>
                  <a:cubicBezTo>
                    <a:pt x="546" y="32"/>
                    <a:pt x="541" y="30"/>
                    <a:pt x="538" y="28"/>
                  </a:cubicBezTo>
                  <a:cubicBezTo>
                    <a:pt x="537" y="29"/>
                    <a:pt x="535" y="28"/>
                    <a:pt x="534" y="28"/>
                  </a:cubicBezTo>
                  <a:cubicBezTo>
                    <a:pt x="538" y="30"/>
                    <a:pt x="539" y="30"/>
                    <a:pt x="541" y="31"/>
                  </a:cubicBezTo>
                  <a:cubicBezTo>
                    <a:pt x="540" y="31"/>
                    <a:pt x="539" y="31"/>
                    <a:pt x="538" y="31"/>
                  </a:cubicBezTo>
                  <a:cubicBezTo>
                    <a:pt x="540" y="32"/>
                    <a:pt x="541" y="31"/>
                    <a:pt x="542" y="32"/>
                  </a:cubicBezTo>
                  <a:cubicBezTo>
                    <a:pt x="541" y="33"/>
                    <a:pt x="547" y="34"/>
                    <a:pt x="547" y="35"/>
                  </a:cubicBezTo>
                  <a:cubicBezTo>
                    <a:pt x="547" y="35"/>
                    <a:pt x="546" y="35"/>
                    <a:pt x="546" y="36"/>
                  </a:cubicBezTo>
                  <a:cubicBezTo>
                    <a:pt x="551" y="37"/>
                    <a:pt x="558" y="40"/>
                    <a:pt x="560" y="42"/>
                  </a:cubicBezTo>
                  <a:cubicBezTo>
                    <a:pt x="560" y="40"/>
                    <a:pt x="568" y="46"/>
                    <a:pt x="564" y="45"/>
                  </a:cubicBezTo>
                  <a:cubicBezTo>
                    <a:pt x="568" y="47"/>
                    <a:pt x="566" y="45"/>
                    <a:pt x="568" y="46"/>
                  </a:cubicBezTo>
                  <a:cubicBezTo>
                    <a:pt x="568" y="47"/>
                    <a:pt x="570" y="48"/>
                    <a:pt x="569" y="48"/>
                  </a:cubicBezTo>
                  <a:cubicBezTo>
                    <a:pt x="562" y="46"/>
                    <a:pt x="558" y="43"/>
                    <a:pt x="552" y="39"/>
                  </a:cubicBezTo>
                  <a:cubicBezTo>
                    <a:pt x="547" y="38"/>
                    <a:pt x="546" y="36"/>
                    <a:pt x="542" y="35"/>
                  </a:cubicBezTo>
                  <a:cubicBezTo>
                    <a:pt x="542" y="35"/>
                    <a:pt x="542" y="35"/>
                    <a:pt x="542" y="35"/>
                  </a:cubicBezTo>
                  <a:cubicBezTo>
                    <a:pt x="542" y="35"/>
                    <a:pt x="534" y="31"/>
                    <a:pt x="536" y="33"/>
                  </a:cubicBezTo>
                  <a:cubicBezTo>
                    <a:pt x="538" y="33"/>
                    <a:pt x="543" y="36"/>
                    <a:pt x="543" y="37"/>
                  </a:cubicBezTo>
                  <a:cubicBezTo>
                    <a:pt x="538" y="35"/>
                    <a:pt x="536" y="33"/>
                    <a:pt x="531" y="32"/>
                  </a:cubicBezTo>
                  <a:cubicBezTo>
                    <a:pt x="532" y="31"/>
                    <a:pt x="531" y="31"/>
                    <a:pt x="529" y="30"/>
                  </a:cubicBezTo>
                  <a:cubicBezTo>
                    <a:pt x="529" y="31"/>
                    <a:pt x="524" y="29"/>
                    <a:pt x="525" y="29"/>
                  </a:cubicBezTo>
                  <a:cubicBezTo>
                    <a:pt x="522" y="28"/>
                    <a:pt x="518" y="26"/>
                    <a:pt x="515" y="25"/>
                  </a:cubicBezTo>
                  <a:cubicBezTo>
                    <a:pt x="511" y="23"/>
                    <a:pt x="507" y="22"/>
                    <a:pt x="502" y="21"/>
                  </a:cubicBezTo>
                  <a:cubicBezTo>
                    <a:pt x="502" y="20"/>
                    <a:pt x="500" y="20"/>
                    <a:pt x="499" y="19"/>
                  </a:cubicBezTo>
                  <a:cubicBezTo>
                    <a:pt x="497" y="19"/>
                    <a:pt x="495" y="18"/>
                    <a:pt x="494" y="18"/>
                  </a:cubicBezTo>
                  <a:cubicBezTo>
                    <a:pt x="494" y="18"/>
                    <a:pt x="494" y="18"/>
                    <a:pt x="495" y="18"/>
                  </a:cubicBezTo>
                  <a:cubicBezTo>
                    <a:pt x="491" y="17"/>
                    <a:pt x="491" y="16"/>
                    <a:pt x="490" y="16"/>
                  </a:cubicBezTo>
                  <a:cubicBezTo>
                    <a:pt x="487" y="16"/>
                    <a:pt x="493" y="18"/>
                    <a:pt x="491" y="17"/>
                  </a:cubicBezTo>
                  <a:cubicBezTo>
                    <a:pt x="488" y="17"/>
                    <a:pt x="486" y="16"/>
                    <a:pt x="485" y="15"/>
                  </a:cubicBezTo>
                  <a:cubicBezTo>
                    <a:pt x="482" y="14"/>
                    <a:pt x="478" y="14"/>
                    <a:pt x="473" y="13"/>
                  </a:cubicBezTo>
                  <a:cubicBezTo>
                    <a:pt x="469" y="12"/>
                    <a:pt x="465" y="11"/>
                    <a:pt x="462" y="10"/>
                  </a:cubicBezTo>
                  <a:cubicBezTo>
                    <a:pt x="460" y="10"/>
                    <a:pt x="451" y="9"/>
                    <a:pt x="445" y="9"/>
                  </a:cubicBezTo>
                  <a:cubicBezTo>
                    <a:pt x="439" y="8"/>
                    <a:pt x="435" y="7"/>
                    <a:pt x="440" y="7"/>
                  </a:cubicBezTo>
                  <a:cubicBezTo>
                    <a:pt x="434" y="6"/>
                    <a:pt x="427" y="6"/>
                    <a:pt x="423" y="6"/>
                  </a:cubicBezTo>
                  <a:cubicBezTo>
                    <a:pt x="427" y="6"/>
                    <a:pt x="422" y="6"/>
                    <a:pt x="423" y="5"/>
                  </a:cubicBezTo>
                  <a:cubicBezTo>
                    <a:pt x="421" y="5"/>
                    <a:pt x="420" y="5"/>
                    <a:pt x="419" y="4"/>
                  </a:cubicBezTo>
                  <a:cubicBezTo>
                    <a:pt x="419" y="6"/>
                    <a:pt x="413" y="4"/>
                    <a:pt x="412" y="5"/>
                  </a:cubicBezTo>
                  <a:cubicBezTo>
                    <a:pt x="412" y="5"/>
                    <a:pt x="413" y="5"/>
                    <a:pt x="412" y="5"/>
                  </a:cubicBezTo>
                  <a:cubicBezTo>
                    <a:pt x="411" y="4"/>
                    <a:pt x="411" y="4"/>
                    <a:pt x="410" y="3"/>
                  </a:cubicBezTo>
                  <a:cubicBezTo>
                    <a:pt x="412" y="2"/>
                    <a:pt x="413" y="3"/>
                    <a:pt x="416" y="3"/>
                  </a:cubicBezTo>
                  <a:cubicBezTo>
                    <a:pt x="414" y="2"/>
                    <a:pt x="416" y="2"/>
                    <a:pt x="417" y="1"/>
                  </a:cubicBezTo>
                  <a:cubicBezTo>
                    <a:pt x="411" y="1"/>
                    <a:pt x="409" y="1"/>
                    <a:pt x="407" y="1"/>
                  </a:cubicBezTo>
                  <a:cubicBezTo>
                    <a:pt x="405" y="1"/>
                    <a:pt x="403" y="1"/>
                    <a:pt x="398" y="0"/>
                  </a:cubicBezTo>
                  <a:cubicBezTo>
                    <a:pt x="398" y="2"/>
                    <a:pt x="402" y="1"/>
                    <a:pt x="403" y="2"/>
                  </a:cubicBezTo>
                  <a:cubicBezTo>
                    <a:pt x="401" y="2"/>
                    <a:pt x="400" y="2"/>
                    <a:pt x="399" y="2"/>
                  </a:cubicBezTo>
                  <a:cubicBezTo>
                    <a:pt x="399" y="2"/>
                    <a:pt x="399" y="3"/>
                    <a:pt x="401" y="3"/>
                  </a:cubicBezTo>
                  <a:cubicBezTo>
                    <a:pt x="400" y="2"/>
                    <a:pt x="403" y="3"/>
                    <a:pt x="404" y="2"/>
                  </a:cubicBezTo>
                  <a:cubicBezTo>
                    <a:pt x="405" y="2"/>
                    <a:pt x="407" y="2"/>
                    <a:pt x="406" y="3"/>
                  </a:cubicBezTo>
                  <a:cubicBezTo>
                    <a:pt x="405" y="3"/>
                    <a:pt x="402" y="3"/>
                    <a:pt x="403" y="4"/>
                  </a:cubicBezTo>
                  <a:cubicBezTo>
                    <a:pt x="405" y="3"/>
                    <a:pt x="407" y="3"/>
                    <a:pt x="408" y="4"/>
                  </a:cubicBezTo>
                  <a:cubicBezTo>
                    <a:pt x="406" y="4"/>
                    <a:pt x="402" y="4"/>
                    <a:pt x="398" y="4"/>
                  </a:cubicBezTo>
                  <a:cubicBezTo>
                    <a:pt x="396" y="4"/>
                    <a:pt x="394" y="4"/>
                    <a:pt x="392" y="4"/>
                  </a:cubicBezTo>
                  <a:cubicBezTo>
                    <a:pt x="390" y="5"/>
                    <a:pt x="388" y="5"/>
                    <a:pt x="387" y="5"/>
                  </a:cubicBezTo>
                  <a:cubicBezTo>
                    <a:pt x="385" y="5"/>
                    <a:pt x="381" y="5"/>
                    <a:pt x="377" y="5"/>
                  </a:cubicBezTo>
                  <a:cubicBezTo>
                    <a:pt x="373" y="5"/>
                    <a:pt x="369" y="6"/>
                    <a:pt x="369" y="7"/>
                  </a:cubicBezTo>
                  <a:cubicBezTo>
                    <a:pt x="368" y="6"/>
                    <a:pt x="368" y="6"/>
                    <a:pt x="367" y="6"/>
                  </a:cubicBezTo>
                  <a:cubicBezTo>
                    <a:pt x="369" y="5"/>
                    <a:pt x="376" y="5"/>
                    <a:pt x="376" y="4"/>
                  </a:cubicBezTo>
                  <a:cubicBezTo>
                    <a:pt x="372" y="5"/>
                    <a:pt x="366" y="6"/>
                    <a:pt x="369" y="4"/>
                  </a:cubicBezTo>
                  <a:cubicBezTo>
                    <a:pt x="367" y="4"/>
                    <a:pt x="368" y="5"/>
                    <a:pt x="366" y="5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4"/>
                    <a:pt x="373" y="3"/>
                    <a:pt x="370" y="3"/>
                  </a:cubicBezTo>
                  <a:cubicBezTo>
                    <a:pt x="369" y="4"/>
                    <a:pt x="365" y="3"/>
                    <a:pt x="363" y="3"/>
                  </a:cubicBezTo>
                  <a:cubicBezTo>
                    <a:pt x="363" y="4"/>
                    <a:pt x="360" y="4"/>
                    <a:pt x="357" y="5"/>
                  </a:cubicBezTo>
                  <a:cubicBezTo>
                    <a:pt x="355" y="5"/>
                    <a:pt x="352" y="5"/>
                    <a:pt x="351" y="4"/>
                  </a:cubicBezTo>
                  <a:cubicBezTo>
                    <a:pt x="351" y="4"/>
                    <a:pt x="352" y="4"/>
                    <a:pt x="353" y="3"/>
                  </a:cubicBezTo>
                  <a:cubicBezTo>
                    <a:pt x="356" y="3"/>
                    <a:pt x="360" y="3"/>
                    <a:pt x="360" y="2"/>
                  </a:cubicBezTo>
                  <a:cubicBezTo>
                    <a:pt x="362" y="2"/>
                    <a:pt x="362" y="3"/>
                    <a:pt x="361" y="4"/>
                  </a:cubicBezTo>
                  <a:cubicBezTo>
                    <a:pt x="365" y="3"/>
                    <a:pt x="361" y="3"/>
                    <a:pt x="363" y="2"/>
                  </a:cubicBezTo>
                  <a:cubicBezTo>
                    <a:pt x="364" y="3"/>
                    <a:pt x="366" y="3"/>
                    <a:pt x="367" y="2"/>
                  </a:cubicBezTo>
                  <a:cubicBezTo>
                    <a:pt x="366" y="2"/>
                    <a:pt x="362" y="2"/>
                    <a:pt x="357" y="2"/>
                  </a:cubicBezTo>
                  <a:cubicBezTo>
                    <a:pt x="352" y="3"/>
                    <a:pt x="348" y="3"/>
                    <a:pt x="345" y="4"/>
                  </a:cubicBezTo>
                  <a:cubicBezTo>
                    <a:pt x="343" y="4"/>
                    <a:pt x="340" y="5"/>
                    <a:pt x="337" y="5"/>
                  </a:cubicBezTo>
                  <a:cubicBezTo>
                    <a:pt x="334" y="6"/>
                    <a:pt x="331" y="6"/>
                    <a:pt x="330" y="5"/>
                  </a:cubicBezTo>
                  <a:cubicBezTo>
                    <a:pt x="327" y="6"/>
                    <a:pt x="323" y="7"/>
                    <a:pt x="322" y="6"/>
                  </a:cubicBezTo>
                  <a:cubicBezTo>
                    <a:pt x="319" y="6"/>
                    <a:pt x="321" y="7"/>
                    <a:pt x="318" y="8"/>
                  </a:cubicBezTo>
                  <a:cubicBezTo>
                    <a:pt x="313" y="8"/>
                    <a:pt x="314" y="7"/>
                    <a:pt x="311" y="6"/>
                  </a:cubicBezTo>
                  <a:cubicBezTo>
                    <a:pt x="312" y="7"/>
                    <a:pt x="305" y="9"/>
                    <a:pt x="302" y="9"/>
                  </a:cubicBezTo>
                  <a:cubicBezTo>
                    <a:pt x="302" y="9"/>
                    <a:pt x="303" y="8"/>
                    <a:pt x="303" y="8"/>
                  </a:cubicBezTo>
                  <a:cubicBezTo>
                    <a:pt x="300" y="8"/>
                    <a:pt x="300" y="11"/>
                    <a:pt x="297" y="10"/>
                  </a:cubicBezTo>
                  <a:cubicBezTo>
                    <a:pt x="295" y="10"/>
                    <a:pt x="301" y="8"/>
                    <a:pt x="298" y="9"/>
                  </a:cubicBezTo>
                  <a:cubicBezTo>
                    <a:pt x="296" y="10"/>
                    <a:pt x="294" y="9"/>
                    <a:pt x="293" y="11"/>
                  </a:cubicBezTo>
                  <a:cubicBezTo>
                    <a:pt x="291" y="11"/>
                    <a:pt x="291" y="11"/>
                    <a:pt x="290" y="11"/>
                  </a:cubicBezTo>
                  <a:cubicBezTo>
                    <a:pt x="288" y="12"/>
                    <a:pt x="273" y="18"/>
                    <a:pt x="274" y="15"/>
                  </a:cubicBezTo>
                  <a:cubicBezTo>
                    <a:pt x="273" y="16"/>
                    <a:pt x="271" y="17"/>
                    <a:pt x="269" y="17"/>
                  </a:cubicBezTo>
                  <a:cubicBezTo>
                    <a:pt x="267" y="18"/>
                    <a:pt x="265" y="19"/>
                    <a:pt x="262" y="20"/>
                  </a:cubicBezTo>
                  <a:cubicBezTo>
                    <a:pt x="258" y="22"/>
                    <a:pt x="254" y="23"/>
                    <a:pt x="249" y="25"/>
                  </a:cubicBezTo>
                  <a:cubicBezTo>
                    <a:pt x="245" y="27"/>
                    <a:pt x="240" y="29"/>
                    <a:pt x="236" y="30"/>
                  </a:cubicBezTo>
                  <a:cubicBezTo>
                    <a:pt x="232" y="32"/>
                    <a:pt x="228" y="34"/>
                    <a:pt x="225" y="36"/>
                  </a:cubicBezTo>
                  <a:cubicBezTo>
                    <a:pt x="225" y="35"/>
                    <a:pt x="225" y="35"/>
                    <a:pt x="227" y="34"/>
                  </a:cubicBezTo>
                  <a:cubicBezTo>
                    <a:pt x="227" y="34"/>
                    <a:pt x="229" y="34"/>
                    <a:pt x="230" y="32"/>
                  </a:cubicBezTo>
                  <a:cubicBezTo>
                    <a:pt x="229" y="33"/>
                    <a:pt x="228" y="33"/>
                    <a:pt x="228" y="32"/>
                  </a:cubicBezTo>
                  <a:cubicBezTo>
                    <a:pt x="230" y="31"/>
                    <a:pt x="233" y="31"/>
                    <a:pt x="234" y="29"/>
                  </a:cubicBezTo>
                  <a:cubicBezTo>
                    <a:pt x="232" y="30"/>
                    <a:pt x="226" y="33"/>
                    <a:pt x="224" y="34"/>
                  </a:cubicBezTo>
                  <a:cubicBezTo>
                    <a:pt x="224" y="34"/>
                    <a:pt x="225" y="35"/>
                    <a:pt x="223" y="36"/>
                  </a:cubicBezTo>
                  <a:cubicBezTo>
                    <a:pt x="223" y="34"/>
                    <a:pt x="220" y="38"/>
                    <a:pt x="218" y="38"/>
                  </a:cubicBezTo>
                  <a:cubicBezTo>
                    <a:pt x="220" y="36"/>
                    <a:pt x="217" y="36"/>
                    <a:pt x="217" y="38"/>
                  </a:cubicBezTo>
                  <a:cubicBezTo>
                    <a:pt x="218" y="36"/>
                    <a:pt x="217" y="38"/>
                    <a:pt x="216" y="39"/>
                  </a:cubicBezTo>
                  <a:cubicBezTo>
                    <a:pt x="213" y="40"/>
                    <a:pt x="211" y="38"/>
                    <a:pt x="209" y="41"/>
                  </a:cubicBezTo>
                  <a:cubicBezTo>
                    <a:pt x="209" y="41"/>
                    <a:pt x="212" y="39"/>
                    <a:pt x="212" y="40"/>
                  </a:cubicBezTo>
                  <a:cubicBezTo>
                    <a:pt x="212" y="41"/>
                    <a:pt x="207" y="43"/>
                    <a:pt x="205" y="44"/>
                  </a:cubicBezTo>
                  <a:cubicBezTo>
                    <a:pt x="205" y="45"/>
                    <a:pt x="204" y="46"/>
                    <a:pt x="203" y="47"/>
                  </a:cubicBezTo>
                  <a:cubicBezTo>
                    <a:pt x="202" y="49"/>
                    <a:pt x="200" y="50"/>
                    <a:pt x="198" y="51"/>
                  </a:cubicBezTo>
                  <a:cubicBezTo>
                    <a:pt x="201" y="49"/>
                    <a:pt x="199" y="50"/>
                    <a:pt x="198" y="49"/>
                  </a:cubicBezTo>
                  <a:cubicBezTo>
                    <a:pt x="194" y="52"/>
                    <a:pt x="191" y="54"/>
                    <a:pt x="186" y="56"/>
                  </a:cubicBezTo>
                  <a:cubicBezTo>
                    <a:pt x="187" y="55"/>
                    <a:pt x="193" y="52"/>
                    <a:pt x="191" y="53"/>
                  </a:cubicBezTo>
                  <a:cubicBezTo>
                    <a:pt x="187" y="55"/>
                    <a:pt x="186" y="55"/>
                    <a:pt x="188" y="53"/>
                  </a:cubicBezTo>
                  <a:cubicBezTo>
                    <a:pt x="185" y="56"/>
                    <a:pt x="184" y="55"/>
                    <a:pt x="182" y="58"/>
                  </a:cubicBezTo>
                  <a:cubicBezTo>
                    <a:pt x="181" y="58"/>
                    <a:pt x="180" y="58"/>
                    <a:pt x="180" y="58"/>
                  </a:cubicBezTo>
                  <a:cubicBezTo>
                    <a:pt x="180" y="57"/>
                    <a:pt x="181" y="56"/>
                    <a:pt x="183" y="55"/>
                  </a:cubicBezTo>
                  <a:cubicBezTo>
                    <a:pt x="179" y="56"/>
                    <a:pt x="178" y="57"/>
                    <a:pt x="175" y="58"/>
                  </a:cubicBezTo>
                  <a:cubicBezTo>
                    <a:pt x="175" y="59"/>
                    <a:pt x="179" y="56"/>
                    <a:pt x="177" y="58"/>
                  </a:cubicBezTo>
                  <a:cubicBezTo>
                    <a:pt x="174" y="60"/>
                    <a:pt x="175" y="61"/>
                    <a:pt x="172" y="62"/>
                  </a:cubicBezTo>
                  <a:cubicBezTo>
                    <a:pt x="172" y="61"/>
                    <a:pt x="168" y="64"/>
                    <a:pt x="167" y="65"/>
                  </a:cubicBezTo>
                  <a:cubicBezTo>
                    <a:pt x="169" y="62"/>
                    <a:pt x="173" y="61"/>
                    <a:pt x="174" y="59"/>
                  </a:cubicBezTo>
                  <a:cubicBezTo>
                    <a:pt x="172" y="60"/>
                    <a:pt x="169" y="62"/>
                    <a:pt x="169" y="61"/>
                  </a:cubicBezTo>
                  <a:cubicBezTo>
                    <a:pt x="171" y="59"/>
                    <a:pt x="175" y="57"/>
                    <a:pt x="175" y="56"/>
                  </a:cubicBezTo>
                  <a:cubicBezTo>
                    <a:pt x="171" y="58"/>
                    <a:pt x="168" y="61"/>
                    <a:pt x="166" y="60"/>
                  </a:cubicBezTo>
                  <a:cubicBezTo>
                    <a:pt x="166" y="62"/>
                    <a:pt x="160" y="65"/>
                    <a:pt x="159" y="68"/>
                  </a:cubicBezTo>
                  <a:cubicBezTo>
                    <a:pt x="157" y="68"/>
                    <a:pt x="159" y="67"/>
                    <a:pt x="157" y="67"/>
                  </a:cubicBezTo>
                  <a:cubicBezTo>
                    <a:pt x="155" y="70"/>
                    <a:pt x="153" y="69"/>
                    <a:pt x="153" y="70"/>
                  </a:cubicBezTo>
                  <a:cubicBezTo>
                    <a:pt x="155" y="69"/>
                    <a:pt x="154" y="71"/>
                    <a:pt x="153" y="71"/>
                  </a:cubicBezTo>
                  <a:cubicBezTo>
                    <a:pt x="153" y="71"/>
                    <a:pt x="151" y="73"/>
                    <a:pt x="149" y="74"/>
                  </a:cubicBezTo>
                  <a:cubicBezTo>
                    <a:pt x="149" y="73"/>
                    <a:pt x="147" y="75"/>
                    <a:pt x="147" y="74"/>
                  </a:cubicBezTo>
                  <a:cubicBezTo>
                    <a:pt x="144" y="77"/>
                    <a:pt x="141" y="80"/>
                    <a:pt x="138" y="82"/>
                  </a:cubicBezTo>
                  <a:cubicBezTo>
                    <a:pt x="135" y="84"/>
                    <a:pt x="132" y="86"/>
                    <a:pt x="129" y="89"/>
                  </a:cubicBezTo>
                  <a:cubicBezTo>
                    <a:pt x="129" y="89"/>
                    <a:pt x="129" y="88"/>
                    <a:pt x="128" y="89"/>
                  </a:cubicBezTo>
                  <a:cubicBezTo>
                    <a:pt x="127" y="91"/>
                    <a:pt x="125" y="93"/>
                    <a:pt x="123" y="95"/>
                  </a:cubicBezTo>
                  <a:cubicBezTo>
                    <a:pt x="123" y="94"/>
                    <a:pt x="124" y="93"/>
                    <a:pt x="124" y="93"/>
                  </a:cubicBezTo>
                  <a:cubicBezTo>
                    <a:pt x="121" y="95"/>
                    <a:pt x="112" y="106"/>
                    <a:pt x="114" y="101"/>
                  </a:cubicBezTo>
                  <a:cubicBezTo>
                    <a:pt x="112" y="104"/>
                    <a:pt x="108" y="111"/>
                    <a:pt x="106" y="109"/>
                  </a:cubicBezTo>
                  <a:cubicBezTo>
                    <a:pt x="105" y="112"/>
                    <a:pt x="107" y="110"/>
                    <a:pt x="107" y="111"/>
                  </a:cubicBezTo>
                  <a:cubicBezTo>
                    <a:pt x="103" y="114"/>
                    <a:pt x="99" y="118"/>
                    <a:pt x="96" y="122"/>
                  </a:cubicBezTo>
                  <a:cubicBezTo>
                    <a:pt x="93" y="126"/>
                    <a:pt x="90" y="130"/>
                    <a:pt x="87" y="133"/>
                  </a:cubicBezTo>
                  <a:cubicBezTo>
                    <a:pt x="88" y="134"/>
                    <a:pt x="81" y="139"/>
                    <a:pt x="81" y="142"/>
                  </a:cubicBezTo>
                  <a:cubicBezTo>
                    <a:pt x="80" y="143"/>
                    <a:pt x="79" y="144"/>
                    <a:pt x="79" y="144"/>
                  </a:cubicBezTo>
                  <a:cubicBezTo>
                    <a:pt x="82" y="139"/>
                    <a:pt x="84" y="135"/>
                    <a:pt x="87" y="131"/>
                  </a:cubicBezTo>
                  <a:cubicBezTo>
                    <a:pt x="89" y="128"/>
                    <a:pt x="92" y="124"/>
                    <a:pt x="96" y="120"/>
                  </a:cubicBezTo>
                  <a:cubicBezTo>
                    <a:pt x="94" y="118"/>
                    <a:pt x="92" y="123"/>
                    <a:pt x="90" y="122"/>
                  </a:cubicBezTo>
                  <a:cubicBezTo>
                    <a:pt x="101" y="105"/>
                    <a:pt x="112" y="90"/>
                    <a:pt x="127" y="79"/>
                  </a:cubicBezTo>
                  <a:cubicBezTo>
                    <a:pt x="141" y="64"/>
                    <a:pt x="159" y="52"/>
                    <a:pt x="173" y="38"/>
                  </a:cubicBezTo>
                  <a:cubicBezTo>
                    <a:pt x="178" y="34"/>
                    <a:pt x="184" y="30"/>
                    <a:pt x="190" y="26"/>
                  </a:cubicBezTo>
                  <a:cubicBezTo>
                    <a:pt x="196" y="22"/>
                    <a:pt x="203" y="18"/>
                    <a:pt x="209" y="15"/>
                  </a:cubicBezTo>
                  <a:cubicBezTo>
                    <a:pt x="206" y="15"/>
                    <a:pt x="202" y="18"/>
                    <a:pt x="197" y="21"/>
                  </a:cubicBezTo>
                  <a:cubicBezTo>
                    <a:pt x="195" y="22"/>
                    <a:pt x="193" y="24"/>
                    <a:pt x="190" y="25"/>
                  </a:cubicBezTo>
                  <a:cubicBezTo>
                    <a:pt x="188" y="26"/>
                    <a:pt x="186" y="27"/>
                    <a:pt x="185" y="28"/>
                  </a:cubicBezTo>
                  <a:cubicBezTo>
                    <a:pt x="185" y="27"/>
                    <a:pt x="184" y="26"/>
                    <a:pt x="185" y="25"/>
                  </a:cubicBezTo>
                  <a:cubicBezTo>
                    <a:pt x="179" y="28"/>
                    <a:pt x="175" y="30"/>
                    <a:pt x="171" y="30"/>
                  </a:cubicBezTo>
                  <a:cubicBezTo>
                    <a:pt x="163" y="37"/>
                    <a:pt x="153" y="42"/>
                    <a:pt x="147" y="45"/>
                  </a:cubicBezTo>
                  <a:cubicBezTo>
                    <a:pt x="144" y="47"/>
                    <a:pt x="146" y="47"/>
                    <a:pt x="144" y="49"/>
                  </a:cubicBezTo>
                  <a:cubicBezTo>
                    <a:pt x="143" y="48"/>
                    <a:pt x="142" y="50"/>
                    <a:pt x="142" y="49"/>
                  </a:cubicBezTo>
                  <a:cubicBezTo>
                    <a:pt x="140" y="51"/>
                    <a:pt x="137" y="53"/>
                    <a:pt x="136" y="53"/>
                  </a:cubicBezTo>
                  <a:cubicBezTo>
                    <a:pt x="132" y="58"/>
                    <a:pt x="131" y="56"/>
                    <a:pt x="128" y="61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3" y="64"/>
                    <a:pt x="119" y="67"/>
                    <a:pt x="116" y="70"/>
                  </a:cubicBezTo>
                  <a:cubicBezTo>
                    <a:pt x="113" y="72"/>
                    <a:pt x="109" y="75"/>
                    <a:pt x="106" y="79"/>
                  </a:cubicBezTo>
                  <a:cubicBezTo>
                    <a:pt x="106" y="79"/>
                    <a:pt x="105" y="79"/>
                    <a:pt x="105" y="79"/>
                  </a:cubicBezTo>
                  <a:cubicBezTo>
                    <a:pt x="101" y="83"/>
                    <a:pt x="99" y="85"/>
                    <a:pt x="97" y="86"/>
                  </a:cubicBezTo>
                  <a:cubicBezTo>
                    <a:pt x="94" y="89"/>
                    <a:pt x="92" y="92"/>
                    <a:pt x="89" y="95"/>
                  </a:cubicBezTo>
                  <a:cubicBezTo>
                    <a:pt x="87" y="98"/>
                    <a:pt x="84" y="101"/>
                    <a:pt x="82" y="104"/>
                  </a:cubicBezTo>
                  <a:cubicBezTo>
                    <a:pt x="77" y="109"/>
                    <a:pt x="72" y="115"/>
                    <a:pt x="68" y="123"/>
                  </a:cubicBezTo>
                  <a:cubicBezTo>
                    <a:pt x="67" y="123"/>
                    <a:pt x="66" y="124"/>
                    <a:pt x="65" y="125"/>
                  </a:cubicBezTo>
                  <a:cubicBezTo>
                    <a:pt x="64" y="128"/>
                    <a:pt x="61" y="132"/>
                    <a:pt x="59" y="136"/>
                  </a:cubicBezTo>
                  <a:cubicBezTo>
                    <a:pt x="56" y="140"/>
                    <a:pt x="53" y="145"/>
                    <a:pt x="52" y="148"/>
                  </a:cubicBezTo>
                  <a:cubicBezTo>
                    <a:pt x="52" y="149"/>
                    <a:pt x="52" y="150"/>
                    <a:pt x="52" y="151"/>
                  </a:cubicBezTo>
                  <a:cubicBezTo>
                    <a:pt x="50" y="154"/>
                    <a:pt x="52" y="149"/>
                    <a:pt x="50" y="153"/>
                  </a:cubicBezTo>
                  <a:cubicBezTo>
                    <a:pt x="49" y="156"/>
                    <a:pt x="53" y="151"/>
                    <a:pt x="51" y="153"/>
                  </a:cubicBezTo>
                  <a:cubicBezTo>
                    <a:pt x="51" y="154"/>
                    <a:pt x="50" y="155"/>
                    <a:pt x="49" y="156"/>
                  </a:cubicBezTo>
                  <a:cubicBezTo>
                    <a:pt x="50" y="156"/>
                    <a:pt x="48" y="160"/>
                    <a:pt x="46" y="163"/>
                  </a:cubicBezTo>
                  <a:cubicBezTo>
                    <a:pt x="46" y="166"/>
                    <a:pt x="45" y="169"/>
                    <a:pt x="44" y="173"/>
                  </a:cubicBezTo>
                  <a:cubicBezTo>
                    <a:pt x="43" y="176"/>
                    <a:pt x="42" y="180"/>
                    <a:pt x="42" y="182"/>
                  </a:cubicBezTo>
                  <a:cubicBezTo>
                    <a:pt x="36" y="193"/>
                    <a:pt x="36" y="200"/>
                    <a:pt x="36" y="207"/>
                  </a:cubicBezTo>
                  <a:cubicBezTo>
                    <a:pt x="34" y="208"/>
                    <a:pt x="35" y="210"/>
                    <a:pt x="34" y="211"/>
                  </a:cubicBezTo>
                  <a:cubicBezTo>
                    <a:pt x="36" y="209"/>
                    <a:pt x="36" y="208"/>
                    <a:pt x="37" y="209"/>
                  </a:cubicBezTo>
                  <a:cubicBezTo>
                    <a:pt x="37" y="210"/>
                    <a:pt x="37" y="210"/>
                    <a:pt x="37" y="212"/>
                  </a:cubicBezTo>
                  <a:cubicBezTo>
                    <a:pt x="36" y="212"/>
                    <a:pt x="36" y="210"/>
                    <a:pt x="36" y="210"/>
                  </a:cubicBezTo>
                  <a:cubicBezTo>
                    <a:pt x="36" y="214"/>
                    <a:pt x="35" y="215"/>
                    <a:pt x="35" y="218"/>
                  </a:cubicBezTo>
                  <a:cubicBezTo>
                    <a:pt x="37" y="213"/>
                    <a:pt x="35" y="222"/>
                    <a:pt x="34" y="223"/>
                  </a:cubicBezTo>
                  <a:cubicBezTo>
                    <a:pt x="36" y="221"/>
                    <a:pt x="37" y="217"/>
                    <a:pt x="37" y="214"/>
                  </a:cubicBezTo>
                  <a:cubicBezTo>
                    <a:pt x="38" y="215"/>
                    <a:pt x="39" y="214"/>
                    <a:pt x="38" y="215"/>
                  </a:cubicBezTo>
                  <a:cubicBezTo>
                    <a:pt x="36" y="221"/>
                    <a:pt x="34" y="225"/>
                    <a:pt x="32" y="232"/>
                  </a:cubicBezTo>
                  <a:cubicBezTo>
                    <a:pt x="32" y="233"/>
                    <a:pt x="34" y="230"/>
                    <a:pt x="32" y="235"/>
                  </a:cubicBezTo>
                  <a:cubicBezTo>
                    <a:pt x="31" y="235"/>
                    <a:pt x="30" y="239"/>
                    <a:pt x="30" y="235"/>
                  </a:cubicBezTo>
                  <a:cubicBezTo>
                    <a:pt x="29" y="239"/>
                    <a:pt x="30" y="238"/>
                    <a:pt x="29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5"/>
                    <a:pt x="28" y="244"/>
                    <a:pt x="27" y="246"/>
                  </a:cubicBezTo>
                  <a:cubicBezTo>
                    <a:pt x="26" y="248"/>
                    <a:pt x="25" y="250"/>
                    <a:pt x="24" y="252"/>
                  </a:cubicBezTo>
                  <a:cubicBezTo>
                    <a:pt x="23" y="253"/>
                    <a:pt x="22" y="255"/>
                    <a:pt x="21" y="257"/>
                  </a:cubicBezTo>
                  <a:cubicBezTo>
                    <a:pt x="23" y="252"/>
                    <a:pt x="23" y="247"/>
                    <a:pt x="25" y="244"/>
                  </a:cubicBezTo>
                  <a:cubicBezTo>
                    <a:pt x="25" y="246"/>
                    <a:pt x="24" y="249"/>
                    <a:pt x="25" y="250"/>
                  </a:cubicBezTo>
                  <a:cubicBezTo>
                    <a:pt x="27" y="245"/>
                    <a:pt x="25" y="244"/>
                    <a:pt x="27" y="240"/>
                  </a:cubicBezTo>
                  <a:cubicBezTo>
                    <a:pt x="28" y="232"/>
                    <a:pt x="34" y="225"/>
                    <a:pt x="33" y="221"/>
                  </a:cubicBezTo>
                  <a:cubicBezTo>
                    <a:pt x="30" y="228"/>
                    <a:pt x="24" y="233"/>
                    <a:pt x="26" y="236"/>
                  </a:cubicBezTo>
                  <a:cubicBezTo>
                    <a:pt x="25" y="236"/>
                    <a:pt x="27" y="231"/>
                    <a:pt x="27" y="232"/>
                  </a:cubicBezTo>
                  <a:cubicBezTo>
                    <a:pt x="28" y="233"/>
                    <a:pt x="28" y="233"/>
                    <a:pt x="27" y="236"/>
                  </a:cubicBezTo>
                  <a:cubicBezTo>
                    <a:pt x="25" y="238"/>
                    <a:pt x="26" y="239"/>
                    <a:pt x="24" y="244"/>
                  </a:cubicBezTo>
                  <a:cubicBezTo>
                    <a:pt x="24" y="242"/>
                    <a:pt x="22" y="249"/>
                    <a:pt x="23" y="244"/>
                  </a:cubicBezTo>
                  <a:cubicBezTo>
                    <a:pt x="21" y="246"/>
                    <a:pt x="21" y="252"/>
                    <a:pt x="19" y="252"/>
                  </a:cubicBezTo>
                  <a:cubicBezTo>
                    <a:pt x="20" y="250"/>
                    <a:pt x="21" y="246"/>
                    <a:pt x="21" y="246"/>
                  </a:cubicBezTo>
                  <a:cubicBezTo>
                    <a:pt x="20" y="249"/>
                    <a:pt x="21" y="242"/>
                    <a:pt x="20" y="246"/>
                  </a:cubicBezTo>
                  <a:cubicBezTo>
                    <a:pt x="19" y="250"/>
                    <a:pt x="17" y="251"/>
                    <a:pt x="17" y="255"/>
                  </a:cubicBezTo>
                  <a:cubicBezTo>
                    <a:pt x="16" y="255"/>
                    <a:pt x="17" y="254"/>
                    <a:pt x="16" y="255"/>
                  </a:cubicBezTo>
                  <a:cubicBezTo>
                    <a:pt x="16" y="257"/>
                    <a:pt x="16" y="257"/>
                    <a:pt x="15" y="259"/>
                  </a:cubicBezTo>
                  <a:cubicBezTo>
                    <a:pt x="15" y="260"/>
                    <a:pt x="16" y="256"/>
                    <a:pt x="17" y="256"/>
                  </a:cubicBezTo>
                  <a:cubicBezTo>
                    <a:pt x="14" y="266"/>
                    <a:pt x="14" y="269"/>
                    <a:pt x="11" y="273"/>
                  </a:cubicBezTo>
                  <a:cubicBezTo>
                    <a:pt x="11" y="272"/>
                    <a:pt x="12" y="271"/>
                    <a:pt x="11" y="271"/>
                  </a:cubicBezTo>
                  <a:cubicBezTo>
                    <a:pt x="11" y="272"/>
                    <a:pt x="11" y="273"/>
                    <a:pt x="10" y="273"/>
                  </a:cubicBezTo>
                  <a:cubicBezTo>
                    <a:pt x="9" y="277"/>
                    <a:pt x="10" y="278"/>
                    <a:pt x="10" y="281"/>
                  </a:cubicBezTo>
                  <a:cubicBezTo>
                    <a:pt x="9" y="283"/>
                    <a:pt x="8" y="286"/>
                    <a:pt x="7" y="290"/>
                  </a:cubicBezTo>
                  <a:cubicBezTo>
                    <a:pt x="6" y="293"/>
                    <a:pt x="5" y="296"/>
                    <a:pt x="4" y="300"/>
                  </a:cubicBezTo>
                  <a:cubicBezTo>
                    <a:pt x="3" y="307"/>
                    <a:pt x="2" y="315"/>
                    <a:pt x="1" y="324"/>
                  </a:cubicBezTo>
                  <a:cubicBezTo>
                    <a:pt x="1" y="324"/>
                    <a:pt x="1" y="322"/>
                    <a:pt x="0" y="322"/>
                  </a:cubicBezTo>
                  <a:cubicBezTo>
                    <a:pt x="0" y="327"/>
                    <a:pt x="1" y="330"/>
                    <a:pt x="2" y="327"/>
                  </a:cubicBezTo>
                  <a:cubicBezTo>
                    <a:pt x="2" y="329"/>
                    <a:pt x="2" y="329"/>
                    <a:pt x="2" y="331"/>
                  </a:cubicBezTo>
                  <a:cubicBezTo>
                    <a:pt x="4" y="331"/>
                    <a:pt x="4" y="331"/>
                    <a:pt x="4" y="331"/>
                  </a:cubicBezTo>
                  <a:cubicBezTo>
                    <a:pt x="3" y="335"/>
                    <a:pt x="4" y="337"/>
                    <a:pt x="5" y="337"/>
                  </a:cubicBezTo>
                  <a:cubicBezTo>
                    <a:pt x="6" y="335"/>
                    <a:pt x="7" y="337"/>
                    <a:pt x="8" y="334"/>
                  </a:cubicBezTo>
                  <a:cubicBezTo>
                    <a:pt x="7" y="332"/>
                    <a:pt x="7" y="330"/>
                    <a:pt x="8" y="327"/>
                  </a:cubicBezTo>
                  <a:cubicBezTo>
                    <a:pt x="7" y="327"/>
                    <a:pt x="6" y="328"/>
                    <a:pt x="6" y="324"/>
                  </a:cubicBezTo>
                  <a:cubicBezTo>
                    <a:pt x="8" y="327"/>
                    <a:pt x="7" y="325"/>
                    <a:pt x="8" y="321"/>
                  </a:cubicBezTo>
                  <a:cubicBezTo>
                    <a:pt x="9" y="322"/>
                    <a:pt x="10" y="327"/>
                    <a:pt x="8" y="330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25"/>
                    <a:pt x="10" y="322"/>
                    <a:pt x="9" y="319"/>
                  </a:cubicBezTo>
                  <a:cubicBezTo>
                    <a:pt x="10" y="319"/>
                    <a:pt x="10" y="322"/>
                    <a:pt x="10" y="323"/>
                  </a:cubicBezTo>
                  <a:cubicBezTo>
                    <a:pt x="11" y="321"/>
                    <a:pt x="11" y="318"/>
                    <a:pt x="11" y="314"/>
                  </a:cubicBezTo>
                  <a:cubicBezTo>
                    <a:pt x="12" y="313"/>
                    <a:pt x="12" y="311"/>
                    <a:pt x="12" y="309"/>
                  </a:cubicBezTo>
                  <a:cubicBezTo>
                    <a:pt x="12" y="307"/>
                    <a:pt x="13" y="306"/>
                    <a:pt x="13" y="304"/>
                  </a:cubicBezTo>
                  <a:cubicBezTo>
                    <a:pt x="14" y="297"/>
                    <a:pt x="16" y="292"/>
                    <a:pt x="18" y="293"/>
                  </a:cubicBezTo>
                  <a:cubicBezTo>
                    <a:pt x="19" y="289"/>
                    <a:pt x="20" y="285"/>
                    <a:pt x="21" y="281"/>
                  </a:cubicBezTo>
                  <a:cubicBezTo>
                    <a:pt x="20" y="280"/>
                    <a:pt x="19" y="283"/>
                    <a:pt x="19" y="283"/>
                  </a:cubicBezTo>
                  <a:cubicBezTo>
                    <a:pt x="19" y="279"/>
                    <a:pt x="20" y="276"/>
                    <a:pt x="22" y="274"/>
                  </a:cubicBezTo>
                  <a:cubicBezTo>
                    <a:pt x="21" y="275"/>
                    <a:pt x="22" y="269"/>
                    <a:pt x="23" y="268"/>
                  </a:cubicBezTo>
                  <a:cubicBezTo>
                    <a:pt x="22" y="268"/>
                    <a:pt x="23" y="263"/>
                    <a:pt x="24" y="262"/>
                  </a:cubicBezTo>
                  <a:cubicBezTo>
                    <a:pt x="24" y="263"/>
                    <a:pt x="24" y="263"/>
                    <a:pt x="24" y="263"/>
                  </a:cubicBezTo>
                  <a:cubicBezTo>
                    <a:pt x="24" y="264"/>
                    <a:pt x="23" y="266"/>
                    <a:pt x="24" y="267"/>
                  </a:cubicBezTo>
                  <a:cubicBezTo>
                    <a:pt x="25" y="264"/>
                    <a:pt x="25" y="263"/>
                    <a:pt x="26" y="263"/>
                  </a:cubicBezTo>
                  <a:cubicBezTo>
                    <a:pt x="26" y="261"/>
                    <a:pt x="26" y="260"/>
                    <a:pt x="26" y="259"/>
                  </a:cubicBezTo>
                  <a:cubicBezTo>
                    <a:pt x="25" y="260"/>
                    <a:pt x="26" y="262"/>
                    <a:pt x="25" y="263"/>
                  </a:cubicBezTo>
                  <a:cubicBezTo>
                    <a:pt x="24" y="262"/>
                    <a:pt x="24" y="261"/>
                    <a:pt x="24" y="258"/>
                  </a:cubicBezTo>
                  <a:cubicBezTo>
                    <a:pt x="28" y="253"/>
                    <a:pt x="28" y="256"/>
                    <a:pt x="26" y="267"/>
                  </a:cubicBezTo>
                  <a:cubicBezTo>
                    <a:pt x="25" y="269"/>
                    <a:pt x="24" y="270"/>
                    <a:pt x="23" y="274"/>
                  </a:cubicBezTo>
                  <a:cubicBezTo>
                    <a:pt x="24" y="275"/>
                    <a:pt x="25" y="271"/>
                    <a:pt x="25" y="274"/>
                  </a:cubicBezTo>
                  <a:cubicBezTo>
                    <a:pt x="24" y="276"/>
                    <a:pt x="23" y="277"/>
                    <a:pt x="24" y="279"/>
                  </a:cubicBezTo>
                  <a:cubicBezTo>
                    <a:pt x="25" y="280"/>
                    <a:pt x="24" y="275"/>
                    <a:pt x="25" y="276"/>
                  </a:cubicBezTo>
                  <a:cubicBezTo>
                    <a:pt x="26" y="280"/>
                    <a:pt x="24" y="283"/>
                    <a:pt x="24" y="287"/>
                  </a:cubicBezTo>
                  <a:cubicBezTo>
                    <a:pt x="24" y="287"/>
                    <a:pt x="23" y="287"/>
                    <a:pt x="23" y="288"/>
                  </a:cubicBezTo>
                  <a:cubicBezTo>
                    <a:pt x="23" y="292"/>
                    <a:pt x="22" y="298"/>
                    <a:pt x="21" y="306"/>
                  </a:cubicBezTo>
                  <a:cubicBezTo>
                    <a:pt x="20" y="305"/>
                    <a:pt x="20" y="309"/>
                    <a:pt x="19" y="309"/>
                  </a:cubicBezTo>
                  <a:cubicBezTo>
                    <a:pt x="20" y="314"/>
                    <a:pt x="19" y="319"/>
                    <a:pt x="19" y="321"/>
                  </a:cubicBezTo>
                  <a:cubicBezTo>
                    <a:pt x="18" y="318"/>
                    <a:pt x="18" y="313"/>
                    <a:pt x="19" y="308"/>
                  </a:cubicBezTo>
                  <a:cubicBezTo>
                    <a:pt x="19" y="304"/>
                    <a:pt x="20" y="300"/>
                    <a:pt x="21" y="296"/>
                  </a:cubicBezTo>
                  <a:cubicBezTo>
                    <a:pt x="20" y="298"/>
                    <a:pt x="19" y="303"/>
                    <a:pt x="18" y="305"/>
                  </a:cubicBezTo>
                  <a:cubicBezTo>
                    <a:pt x="18" y="308"/>
                    <a:pt x="19" y="307"/>
                    <a:pt x="18" y="310"/>
                  </a:cubicBezTo>
                  <a:cubicBezTo>
                    <a:pt x="17" y="311"/>
                    <a:pt x="16" y="314"/>
                    <a:pt x="16" y="310"/>
                  </a:cubicBezTo>
                  <a:cubicBezTo>
                    <a:pt x="16" y="313"/>
                    <a:pt x="15" y="314"/>
                    <a:pt x="17" y="317"/>
                  </a:cubicBezTo>
                  <a:cubicBezTo>
                    <a:pt x="17" y="315"/>
                    <a:pt x="16" y="314"/>
                    <a:pt x="17" y="313"/>
                  </a:cubicBezTo>
                  <a:cubicBezTo>
                    <a:pt x="18" y="315"/>
                    <a:pt x="16" y="320"/>
                    <a:pt x="16" y="322"/>
                  </a:cubicBezTo>
                  <a:cubicBezTo>
                    <a:pt x="17" y="322"/>
                    <a:pt x="17" y="318"/>
                    <a:pt x="18" y="318"/>
                  </a:cubicBezTo>
                  <a:cubicBezTo>
                    <a:pt x="17" y="321"/>
                    <a:pt x="17" y="322"/>
                    <a:pt x="17" y="326"/>
                  </a:cubicBezTo>
                  <a:cubicBezTo>
                    <a:pt x="17" y="326"/>
                    <a:pt x="18" y="325"/>
                    <a:pt x="18" y="325"/>
                  </a:cubicBezTo>
                  <a:cubicBezTo>
                    <a:pt x="19" y="330"/>
                    <a:pt x="18" y="338"/>
                    <a:pt x="19" y="340"/>
                  </a:cubicBezTo>
                  <a:cubicBezTo>
                    <a:pt x="20" y="339"/>
                    <a:pt x="20" y="337"/>
                    <a:pt x="21" y="336"/>
                  </a:cubicBezTo>
                  <a:cubicBezTo>
                    <a:pt x="21" y="340"/>
                    <a:pt x="18" y="346"/>
                    <a:pt x="18" y="350"/>
                  </a:cubicBezTo>
                  <a:cubicBezTo>
                    <a:pt x="18" y="349"/>
                    <a:pt x="18" y="346"/>
                    <a:pt x="18" y="343"/>
                  </a:cubicBezTo>
                  <a:cubicBezTo>
                    <a:pt x="16" y="346"/>
                    <a:pt x="17" y="349"/>
                    <a:pt x="18" y="351"/>
                  </a:cubicBezTo>
                  <a:cubicBezTo>
                    <a:pt x="18" y="353"/>
                    <a:pt x="16" y="353"/>
                    <a:pt x="17" y="353"/>
                  </a:cubicBezTo>
                  <a:cubicBezTo>
                    <a:pt x="17" y="356"/>
                    <a:pt x="18" y="351"/>
                    <a:pt x="18" y="354"/>
                  </a:cubicBezTo>
                  <a:cubicBezTo>
                    <a:pt x="18" y="356"/>
                    <a:pt x="18" y="356"/>
                    <a:pt x="18" y="356"/>
                  </a:cubicBezTo>
                  <a:cubicBezTo>
                    <a:pt x="17" y="355"/>
                    <a:pt x="16" y="356"/>
                    <a:pt x="16" y="357"/>
                  </a:cubicBezTo>
                  <a:cubicBezTo>
                    <a:pt x="17" y="357"/>
                    <a:pt x="17" y="359"/>
                    <a:pt x="17" y="359"/>
                  </a:cubicBezTo>
                  <a:cubicBezTo>
                    <a:pt x="17" y="357"/>
                    <a:pt x="17" y="357"/>
                    <a:pt x="17" y="356"/>
                  </a:cubicBezTo>
                  <a:cubicBezTo>
                    <a:pt x="18" y="360"/>
                    <a:pt x="17" y="361"/>
                    <a:pt x="18" y="365"/>
                  </a:cubicBezTo>
                  <a:cubicBezTo>
                    <a:pt x="17" y="365"/>
                    <a:pt x="16" y="370"/>
                    <a:pt x="17" y="372"/>
                  </a:cubicBezTo>
                  <a:cubicBezTo>
                    <a:pt x="17" y="370"/>
                    <a:pt x="17" y="368"/>
                    <a:pt x="18" y="367"/>
                  </a:cubicBezTo>
                  <a:cubicBezTo>
                    <a:pt x="17" y="371"/>
                    <a:pt x="19" y="375"/>
                    <a:pt x="20" y="378"/>
                  </a:cubicBezTo>
                  <a:cubicBezTo>
                    <a:pt x="21" y="379"/>
                    <a:pt x="21" y="376"/>
                    <a:pt x="21" y="375"/>
                  </a:cubicBezTo>
                  <a:cubicBezTo>
                    <a:pt x="20" y="374"/>
                    <a:pt x="21" y="378"/>
                    <a:pt x="20" y="376"/>
                  </a:cubicBezTo>
                  <a:cubicBezTo>
                    <a:pt x="20" y="371"/>
                    <a:pt x="20" y="368"/>
                    <a:pt x="19" y="364"/>
                  </a:cubicBezTo>
                  <a:cubicBezTo>
                    <a:pt x="20" y="362"/>
                    <a:pt x="22" y="363"/>
                    <a:pt x="22" y="360"/>
                  </a:cubicBezTo>
                  <a:cubicBezTo>
                    <a:pt x="22" y="362"/>
                    <a:pt x="23" y="360"/>
                    <a:pt x="23" y="362"/>
                  </a:cubicBezTo>
                  <a:cubicBezTo>
                    <a:pt x="23" y="359"/>
                    <a:pt x="24" y="358"/>
                    <a:pt x="24" y="360"/>
                  </a:cubicBezTo>
                  <a:cubicBezTo>
                    <a:pt x="24" y="357"/>
                    <a:pt x="24" y="357"/>
                    <a:pt x="24" y="355"/>
                  </a:cubicBezTo>
                  <a:cubicBezTo>
                    <a:pt x="25" y="354"/>
                    <a:pt x="26" y="352"/>
                    <a:pt x="27" y="348"/>
                  </a:cubicBezTo>
                  <a:cubicBezTo>
                    <a:pt x="26" y="348"/>
                    <a:pt x="25" y="352"/>
                    <a:pt x="25" y="350"/>
                  </a:cubicBezTo>
                  <a:cubicBezTo>
                    <a:pt x="25" y="348"/>
                    <a:pt x="26" y="348"/>
                    <a:pt x="26" y="345"/>
                  </a:cubicBezTo>
                  <a:cubicBezTo>
                    <a:pt x="25" y="345"/>
                    <a:pt x="25" y="348"/>
                    <a:pt x="24" y="350"/>
                  </a:cubicBezTo>
                  <a:cubicBezTo>
                    <a:pt x="24" y="352"/>
                    <a:pt x="24" y="355"/>
                    <a:pt x="23" y="354"/>
                  </a:cubicBezTo>
                  <a:cubicBezTo>
                    <a:pt x="23" y="351"/>
                    <a:pt x="24" y="350"/>
                    <a:pt x="23" y="347"/>
                  </a:cubicBezTo>
                  <a:cubicBezTo>
                    <a:pt x="25" y="347"/>
                    <a:pt x="25" y="342"/>
                    <a:pt x="26" y="339"/>
                  </a:cubicBezTo>
                  <a:cubicBezTo>
                    <a:pt x="26" y="341"/>
                    <a:pt x="25" y="343"/>
                    <a:pt x="26" y="344"/>
                  </a:cubicBezTo>
                  <a:cubicBezTo>
                    <a:pt x="27" y="340"/>
                    <a:pt x="26" y="346"/>
                    <a:pt x="27" y="345"/>
                  </a:cubicBezTo>
                  <a:cubicBezTo>
                    <a:pt x="27" y="345"/>
                    <a:pt x="28" y="343"/>
                    <a:pt x="28" y="344"/>
                  </a:cubicBezTo>
                  <a:cubicBezTo>
                    <a:pt x="27" y="351"/>
                    <a:pt x="29" y="358"/>
                    <a:pt x="30" y="362"/>
                  </a:cubicBezTo>
                  <a:cubicBezTo>
                    <a:pt x="30" y="359"/>
                    <a:pt x="28" y="350"/>
                    <a:pt x="29" y="347"/>
                  </a:cubicBezTo>
                  <a:cubicBezTo>
                    <a:pt x="29" y="346"/>
                    <a:pt x="32" y="346"/>
                    <a:pt x="32" y="346"/>
                  </a:cubicBezTo>
                  <a:cubicBezTo>
                    <a:pt x="31" y="344"/>
                    <a:pt x="32" y="343"/>
                    <a:pt x="32" y="341"/>
                  </a:cubicBezTo>
                  <a:cubicBezTo>
                    <a:pt x="32" y="341"/>
                    <a:pt x="31" y="341"/>
                    <a:pt x="32" y="339"/>
                  </a:cubicBezTo>
                  <a:cubicBezTo>
                    <a:pt x="33" y="339"/>
                    <a:pt x="33" y="339"/>
                    <a:pt x="33" y="339"/>
                  </a:cubicBezTo>
                  <a:cubicBezTo>
                    <a:pt x="33" y="344"/>
                    <a:pt x="32" y="348"/>
                    <a:pt x="33" y="350"/>
                  </a:cubicBezTo>
                  <a:cubicBezTo>
                    <a:pt x="33" y="349"/>
                    <a:pt x="33" y="349"/>
                    <a:pt x="33" y="349"/>
                  </a:cubicBezTo>
                  <a:cubicBezTo>
                    <a:pt x="34" y="351"/>
                    <a:pt x="33" y="351"/>
                    <a:pt x="34" y="354"/>
                  </a:cubicBezTo>
                  <a:cubicBezTo>
                    <a:pt x="31" y="356"/>
                    <a:pt x="33" y="365"/>
                    <a:pt x="31" y="370"/>
                  </a:cubicBezTo>
                  <a:cubicBezTo>
                    <a:pt x="31" y="366"/>
                    <a:pt x="30" y="367"/>
                    <a:pt x="30" y="367"/>
                  </a:cubicBezTo>
                  <a:cubicBezTo>
                    <a:pt x="31" y="368"/>
                    <a:pt x="31" y="374"/>
                    <a:pt x="30" y="373"/>
                  </a:cubicBezTo>
                  <a:cubicBezTo>
                    <a:pt x="29" y="370"/>
                    <a:pt x="30" y="371"/>
                    <a:pt x="30" y="369"/>
                  </a:cubicBezTo>
                  <a:cubicBezTo>
                    <a:pt x="29" y="369"/>
                    <a:pt x="29" y="372"/>
                    <a:pt x="29" y="374"/>
                  </a:cubicBezTo>
                  <a:cubicBezTo>
                    <a:pt x="30" y="373"/>
                    <a:pt x="31" y="375"/>
                    <a:pt x="31" y="377"/>
                  </a:cubicBezTo>
                  <a:cubicBezTo>
                    <a:pt x="30" y="377"/>
                    <a:pt x="30" y="380"/>
                    <a:pt x="29" y="380"/>
                  </a:cubicBezTo>
                  <a:cubicBezTo>
                    <a:pt x="30" y="386"/>
                    <a:pt x="29" y="384"/>
                    <a:pt x="28" y="386"/>
                  </a:cubicBezTo>
                  <a:cubicBezTo>
                    <a:pt x="28" y="390"/>
                    <a:pt x="29" y="385"/>
                    <a:pt x="29" y="387"/>
                  </a:cubicBezTo>
                  <a:cubicBezTo>
                    <a:pt x="30" y="394"/>
                    <a:pt x="29" y="397"/>
                    <a:pt x="30" y="402"/>
                  </a:cubicBezTo>
                  <a:cubicBezTo>
                    <a:pt x="29" y="402"/>
                    <a:pt x="29" y="402"/>
                    <a:pt x="28" y="401"/>
                  </a:cubicBezTo>
                  <a:cubicBezTo>
                    <a:pt x="29" y="404"/>
                    <a:pt x="28" y="408"/>
                    <a:pt x="28" y="407"/>
                  </a:cubicBezTo>
                  <a:cubicBezTo>
                    <a:pt x="27" y="405"/>
                    <a:pt x="29" y="404"/>
                    <a:pt x="27" y="403"/>
                  </a:cubicBezTo>
                  <a:cubicBezTo>
                    <a:pt x="27" y="404"/>
                    <a:pt x="27" y="405"/>
                    <a:pt x="27" y="405"/>
                  </a:cubicBezTo>
                  <a:cubicBezTo>
                    <a:pt x="28" y="408"/>
                    <a:pt x="28" y="409"/>
                    <a:pt x="27" y="411"/>
                  </a:cubicBezTo>
                  <a:cubicBezTo>
                    <a:pt x="28" y="412"/>
                    <a:pt x="28" y="419"/>
                    <a:pt x="28" y="421"/>
                  </a:cubicBezTo>
                  <a:cubicBezTo>
                    <a:pt x="27" y="422"/>
                    <a:pt x="27" y="418"/>
                    <a:pt x="26" y="417"/>
                  </a:cubicBezTo>
                  <a:cubicBezTo>
                    <a:pt x="26" y="419"/>
                    <a:pt x="26" y="420"/>
                    <a:pt x="26" y="420"/>
                  </a:cubicBezTo>
                  <a:cubicBezTo>
                    <a:pt x="25" y="419"/>
                    <a:pt x="25" y="418"/>
                    <a:pt x="25" y="418"/>
                  </a:cubicBezTo>
                  <a:cubicBezTo>
                    <a:pt x="25" y="420"/>
                    <a:pt x="25" y="422"/>
                    <a:pt x="26" y="423"/>
                  </a:cubicBezTo>
                  <a:cubicBezTo>
                    <a:pt x="27" y="421"/>
                    <a:pt x="28" y="422"/>
                    <a:pt x="28" y="424"/>
                  </a:cubicBezTo>
                  <a:cubicBezTo>
                    <a:pt x="29" y="426"/>
                    <a:pt x="30" y="428"/>
                    <a:pt x="30" y="429"/>
                  </a:cubicBezTo>
                  <a:cubicBezTo>
                    <a:pt x="30" y="431"/>
                    <a:pt x="31" y="433"/>
                    <a:pt x="31" y="436"/>
                  </a:cubicBezTo>
                  <a:cubicBezTo>
                    <a:pt x="32" y="434"/>
                    <a:pt x="33" y="435"/>
                    <a:pt x="34" y="438"/>
                  </a:cubicBezTo>
                  <a:cubicBezTo>
                    <a:pt x="36" y="436"/>
                    <a:pt x="38" y="437"/>
                    <a:pt x="38" y="441"/>
                  </a:cubicBezTo>
                  <a:cubicBezTo>
                    <a:pt x="38" y="440"/>
                    <a:pt x="39" y="440"/>
                    <a:pt x="39" y="440"/>
                  </a:cubicBezTo>
                  <a:cubicBezTo>
                    <a:pt x="39" y="438"/>
                    <a:pt x="37" y="435"/>
                    <a:pt x="38" y="434"/>
                  </a:cubicBezTo>
                  <a:cubicBezTo>
                    <a:pt x="39" y="435"/>
                    <a:pt x="38" y="436"/>
                    <a:pt x="39" y="438"/>
                  </a:cubicBezTo>
                  <a:cubicBezTo>
                    <a:pt x="39" y="437"/>
                    <a:pt x="40" y="441"/>
                    <a:pt x="40" y="439"/>
                  </a:cubicBezTo>
                  <a:cubicBezTo>
                    <a:pt x="40" y="437"/>
                    <a:pt x="39" y="434"/>
                    <a:pt x="40" y="434"/>
                  </a:cubicBezTo>
                  <a:cubicBezTo>
                    <a:pt x="39" y="429"/>
                    <a:pt x="37" y="428"/>
                    <a:pt x="37" y="423"/>
                  </a:cubicBezTo>
                  <a:cubicBezTo>
                    <a:pt x="37" y="422"/>
                    <a:pt x="37" y="423"/>
                    <a:pt x="37" y="423"/>
                  </a:cubicBezTo>
                  <a:cubicBezTo>
                    <a:pt x="36" y="419"/>
                    <a:pt x="36" y="415"/>
                    <a:pt x="34" y="411"/>
                  </a:cubicBezTo>
                  <a:cubicBezTo>
                    <a:pt x="34" y="411"/>
                    <a:pt x="34" y="410"/>
                    <a:pt x="34" y="410"/>
                  </a:cubicBezTo>
                  <a:cubicBezTo>
                    <a:pt x="36" y="411"/>
                    <a:pt x="35" y="412"/>
                    <a:pt x="37" y="413"/>
                  </a:cubicBezTo>
                  <a:cubicBezTo>
                    <a:pt x="36" y="415"/>
                    <a:pt x="38" y="415"/>
                    <a:pt x="37" y="417"/>
                  </a:cubicBezTo>
                  <a:cubicBezTo>
                    <a:pt x="37" y="417"/>
                    <a:pt x="37" y="420"/>
                    <a:pt x="38" y="419"/>
                  </a:cubicBezTo>
                  <a:cubicBezTo>
                    <a:pt x="38" y="418"/>
                    <a:pt x="38" y="415"/>
                    <a:pt x="39" y="416"/>
                  </a:cubicBezTo>
                  <a:cubicBezTo>
                    <a:pt x="38" y="413"/>
                    <a:pt x="37" y="411"/>
                    <a:pt x="38" y="410"/>
                  </a:cubicBezTo>
                  <a:cubicBezTo>
                    <a:pt x="38" y="412"/>
                    <a:pt x="38" y="413"/>
                    <a:pt x="39" y="414"/>
                  </a:cubicBezTo>
                  <a:cubicBezTo>
                    <a:pt x="38" y="415"/>
                    <a:pt x="39" y="419"/>
                    <a:pt x="39" y="415"/>
                  </a:cubicBezTo>
                  <a:cubicBezTo>
                    <a:pt x="40" y="419"/>
                    <a:pt x="40" y="420"/>
                    <a:pt x="40" y="422"/>
                  </a:cubicBezTo>
                  <a:cubicBezTo>
                    <a:pt x="40" y="421"/>
                    <a:pt x="41" y="419"/>
                    <a:pt x="41" y="421"/>
                  </a:cubicBezTo>
                  <a:cubicBezTo>
                    <a:pt x="42" y="423"/>
                    <a:pt x="41" y="424"/>
                    <a:pt x="41" y="426"/>
                  </a:cubicBezTo>
                  <a:cubicBezTo>
                    <a:pt x="41" y="427"/>
                    <a:pt x="41" y="424"/>
                    <a:pt x="42" y="427"/>
                  </a:cubicBezTo>
                  <a:cubicBezTo>
                    <a:pt x="41" y="425"/>
                    <a:pt x="42" y="429"/>
                    <a:pt x="42" y="431"/>
                  </a:cubicBezTo>
                  <a:cubicBezTo>
                    <a:pt x="44" y="430"/>
                    <a:pt x="43" y="432"/>
                    <a:pt x="44" y="434"/>
                  </a:cubicBezTo>
                  <a:cubicBezTo>
                    <a:pt x="46" y="435"/>
                    <a:pt x="49" y="436"/>
                    <a:pt x="51" y="441"/>
                  </a:cubicBezTo>
                  <a:cubicBezTo>
                    <a:pt x="52" y="443"/>
                    <a:pt x="52" y="442"/>
                    <a:pt x="52" y="446"/>
                  </a:cubicBezTo>
                  <a:cubicBezTo>
                    <a:pt x="53" y="447"/>
                    <a:pt x="54" y="445"/>
                    <a:pt x="54" y="447"/>
                  </a:cubicBezTo>
                  <a:cubicBezTo>
                    <a:pt x="54" y="447"/>
                    <a:pt x="53" y="448"/>
                    <a:pt x="53" y="449"/>
                  </a:cubicBezTo>
                  <a:cubicBezTo>
                    <a:pt x="54" y="450"/>
                    <a:pt x="54" y="449"/>
                    <a:pt x="55" y="450"/>
                  </a:cubicBezTo>
                  <a:cubicBezTo>
                    <a:pt x="55" y="453"/>
                    <a:pt x="53" y="451"/>
                    <a:pt x="54" y="455"/>
                  </a:cubicBezTo>
                  <a:cubicBezTo>
                    <a:pt x="54" y="455"/>
                    <a:pt x="54" y="453"/>
                    <a:pt x="55" y="454"/>
                  </a:cubicBezTo>
                  <a:cubicBezTo>
                    <a:pt x="56" y="459"/>
                    <a:pt x="57" y="461"/>
                    <a:pt x="58" y="466"/>
                  </a:cubicBezTo>
                  <a:cubicBezTo>
                    <a:pt x="56" y="466"/>
                    <a:pt x="57" y="469"/>
                    <a:pt x="57" y="471"/>
                  </a:cubicBezTo>
                  <a:cubicBezTo>
                    <a:pt x="55" y="470"/>
                    <a:pt x="56" y="469"/>
                    <a:pt x="56" y="473"/>
                  </a:cubicBezTo>
                  <a:cubicBezTo>
                    <a:pt x="55" y="472"/>
                    <a:pt x="55" y="470"/>
                    <a:pt x="54" y="470"/>
                  </a:cubicBezTo>
                  <a:cubicBezTo>
                    <a:pt x="55" y="472"/>
                    <a:pt x="54" y="473"/>
                    <a:pt x="53" y="473"/>
                  </a:cubicBezTo>
                  <a:cubicBezTo>
                    <a:pt x="53" y="472"/>
                    <a:pt x="53" y="470"/>
                    <a:pt x="52" y="470"/>
                  </a:cubicBezTo>
                  <a:cubicBezTo>
                    <a:pt x="54" y="474"/>
                    <a:pt x="50" y="472"/>
                    <a:pt x="52" y="476"/>
                  </a:cubicBezTo>
                  <a:cubicBezTo>
                    <a:pt x="52" y="474"/>
                    <a:pt x="55" y="476"/>
                    <a:pt x="57" y="478"/>
                  </a:cubicBezTo>
                  <a:cubicBezTo>
                    <a:pt x="56" y="477"/>
                    <a:pt x="56" y="476"/>
                    <a:pt x="56" y="476"/>
                  </a:cubicBezTo>
                  <a:cubicBezTo>
                    <a:pt x="58" y="481"/>
                    <a:pt x="60" y="479"/>
                    <a:pt x="62" y="485"/>
                  </a:cubicBezTo>
                  <a:cubicBezTo>
                    <a:pt x="62" y="486"/>
                    <a:pt x="61" y="486"/>
                    <a:pt x="62" y="487"/>
                  </a:cubicBezTo>
                  <a:cubicBezTo>
                    <a:pt x="64" y="488"/>
                    <a:pt x="66" y="490"/>
                    <a:pt x="68" y="493"/>
                  </a:cubicBezTo>
                  <a:cubicBezTo>
                    <a:pt x="68" y="495"/>
                    <a:pt x="68" y="496"/>
                    <a:pt x="68" y="498"/>
                  </a:cubicBezTo>
                  <a:cubicBezTo>
                    <a:pt x="68" y="497"/>
                    <a:pt x="67" y="497"/>
                    <a:pt x="67" y="496"/>
                  </a:cubicBezTo>
                  <a:cubicBezTo>
                    <a:pt x="69" y="500"/>
                    <a:pt x="68" y="502"/>
                    <a:pt x="66" y="500"/>
                  </a:cubicBezTo>
                  <a:cubicBezTo>
                    <a:pt x="68" y="504"/>
                    <a:pt x="69" y="504"/>
                    <a:pt x="70" y="507"/>
                  </a:cubicBezTo>
                  <a:cubicBezTo>
                    <a:pt x="69" y="507"/>
                    <a:pt x="71" y="509"/>
                    <a:pt x="70" y="510"/>
                  </a:cubicBezTo>
                  <a:cubicBezTo>
                    <a:pt x="69" y="509"/>
                    <a:pt x="67" y="504"/>
                    <a:pt x="66" y="503"/>
                  </a:cubicBezTo>
                  <a:cubicBezTo>
                    <a:pt x="66" y="507"/>
                    <a:pt x="61" y="494"/>
                    <a:pt x="60" y="493"/>
                  </a:cubicBezTo>
                  <a:cubicBezTo>
                    <a:pt x="58" y="495"/>
                    <a:pt x="62" y="498"/>
                    <a:pt x="64" y="502"/>
                  </a:cubicBezTo>
                  <a:cubicBezTo>
                    <a:pt x="64" y="504"/>
                    <a:pt x="64" y="506"/>
                    <a:pt x="63" y="505"/>
                  </a:cubicBezTo>
                  <a:cubicBezTo>
                    <a:pt x="65" y="509"/>
                    <a:pt x="68" y="512"/>
                    <a:pt x="69" y="517"/>
                  </a:cubicBezTo>
                  <a:cubicBezTo>
                    <a:pt x="70" y="519"/>
                    <a:pt x="69" y="515"/>
                    <a:pt x="70" y="517"/>
                  </a:cubicBezTo>
                  <a:cubicBezTo>
                    <a:pt x="70" y="518"/>
                    <a:pt x="71" y="519"/>
                    <a:pt x="71" y="520"/>
                  </a:cubicBezTo>
                  <a:cubicBezTo>
                    <a:pt x="70" y="518"/>
                    <a:pt x="70" y="518"/>
                    <a:pt x="69" y="518"/>
                  </a:cubicBezTo>
                  <a:cubicBezTo>
                    <a:pt x="70" y="520"/>
                    <a:pt x="71" y="522"/>
                    <a:pt x="71" y="524"/>
                  </a:cubicBezTo>
                  <a:cubicBezTo>
                    <a:pt x="71" y="523"/>
                    <a:pt x="73" y="527"/>
                    <a:pt x="73" y="528"/>
                  </a:cubicBezTo>
                  <a:cubicBezTo>
                    <a:pt x="72" y="527"/>
                    <a:pt x="72" y="527"/>
                    <a:pt x="72" y="526"/>
                  </a:cubicBezTo>
                  <a:cubicBezTo>
                    <a:pt x="69" y="522"/>
                    <a:pt x="68" y="519"/>
                    <a:pt x="66" y="519"/>
                  </a:cubicBezTo>
                  <a:cubicBezTo>
                    <a:pt x="66" y="521"/>
                    <a:pt x="66" y="523"/>
                    <a:pt x="67" y="525"/>
                  </a:cubicBezTo>
                  <a:cubicBezTo>
                    <a:pt x="67" y="527"/>
                    <a:pt x="67" y="529"/>
                    <a:pt x="68" y="532"/>
                  </a:cubicBezTo>
                  <a:cubicBezTo>
                    <a:pt x="66" y="528"/>
                    <a:pt x="66" y="527"/>
                    <a:pt x="66" y="526"/>
                  </a:cubicBezTo>
                  <a:cubicBezTo>
                    <a:pt x="65" y="526"/>
                    <a:pt x="65" y="522"/>
                    <a:pt x="64" y="523"/>
                  </a:cubicBezTo>
                  <a:cubicBezTo>
                    <a:pt x="64" y="525"/>
                    <a:pt x="66" y="528"/>
                    <a:pt x="65" y="530"/>
                  </a:cubicBezTo>
                  <a:cubicBezTo>
                    <a:pt x="65" y="531"/>
                    <a:pt x="64" y="528"/>
                    <a:pt x="63" y="528"/>
                  </a:cubicBezTo>
                  <a:cubicBezTo>
                    <a:pt x="64" y="532"/>
                    <a:pt x="66" y="537"/>
                    <a:pt x="64" y="537"/>
                  </a:cubicBezTo>
                  <a:cubicBezTo>
                    <a:pt x="65" y="540"/>
                    <a:pt x="66" y="538"/>
                    <a:pt x="67" y="540"/>
                  </a:cubicBezTo>
                  <a:cubicBezTo>
                    <a:pt x="67" y="542"/>
                    <a:pt x="64" y="540"/>
                    <a:pt x="65" y="542"/>
                  </a:cubicBezTo>
                  <a:cubicBezTo>
                    <a:pt x="66" y="543"/>
                    <a:pt x="67" y="543"/>
                    <a:pt x="69" y="545"/>
                  </a:cubicBezTo>
                  <a:cubicBezTo>
                    <a:pt x="68" y="545"/>
                    <a:pt x="69" y="546"/>
                    <a:pt x="69" y="547"/>
                  </a:cubicBezTo>
                  <a:cubicBezTo>
                    <a:pt x="68" y="547"/>
                    <a:pt x="66" y="542"/>
                    <a:pt x="66" y="544"/>
                  </a:cubicBezTo>
                  <a:cubicBezTo>
                    <a:pt x="67" y="546"/>
                    <a:pt x="67" y="547"/>
                    <a:pt x="68" y="550"/>
                  </a:cubicBezTo>
                  <a:cubicBezTo>
                    <a:pt x="69" y="548"/>
                    <a:pt x="68" y="546"/>
                    <a:pt x="70" y="549"/>
                  </a:cubicBezTo>
                  <a:cubicBezTo>
                    <a:pt x="71" y="551"/>
                    <a:pt x="71" y="552"/>
                    <a:pt x="71" y="554"/>
                  </a:cubicBezTo>
                  <a:cubicBezTo>
                    <a:pt x="71" y="551"/>
                    <a:pt x="73" y="550"/>
                    <a:pt x="75" y="551"/>
                  </a:cubicBezTo>
                  <a:cubicBezTo>
                    <a:pt x="74" y="549"/>
                    <a:pt x="75" y="549"/>
                    <a:pt x="75" y="548"/>
                  </a:cubicBezTo>
                  <a:cubicBezTo>
                    <a:pt x="76" y="550"/>
                    <a:pt x="78" y="553"/>
                    <a:pt x="78" y="552"/>
                  </a:cubicBezTo>
                  <a:cubicBezTo>
                    <a:pt x="76" y="549"/>
                    <a:pt x="77" y="550"/>
                    <a:pt x="76" y="547"/>
                  </a:cubicBezTo>
                  <a:cubicBezTo>
                    <a:pt x="75" y="549"/>
                    <a:pt x="71" y="545"/>
                    <a:pt x="70" y="542"/>
                  </a:cubicBezTo>
                  <a:cubicBezTo>
                    <a:pt x="71" y="543"/>
                    <a:pt x="72" y="543"/>
                    <a:pt x="72" y="542"/>
                  </a:cubicBezTo>
                  <a:cubicBezTo>
                    <a:pt x="71" y="539"/>
                    <a:pt x="69" y="540"/>
                    <a:pt x="70" y="538"/>
                  </a:cubicBezTo>
                  <a:cubicBezTo>
                    <a:pt x="72" y="542"/>
                    <a:pt x="70" y="537"/>
                    <a:pt x="70" y="536"/>
                  </a:cubicBezTo>
                  <a:cubicBezTo>
                    <a:pt x="72" y="535"/>
                    <a:pt x="72" y="535"/>
                    <a:pt x="72" y="535"/>
                  </a:cubicBezTo>
                  <a:cubicBezTo>
                    <a:pt x="73" y="538"/>
                    <a:pt x="76" y="541"/>
                    <a:pt x="77" y="543"/>
                  </a:cubicBezTo>
                  <a:cubicBezTo>
                    <a:pt x="76" y="544"/>
                    <a:pt x="74" y="539"/>
                    <a:pt x="74" y="540"/>
                  </a:cubicBezTo>
                  <a:cubicBezTo>
                    <a:pt x="75" y="543"/>
                    <a:pt x="76" y="545"/>
                    <a:pt x="77" y="548"/>
                  </a:cubicBezTo>
                  <a:cubicBezTo>
                    <a:pt x="78" y="548"/>
                    <a:pt x="79" y="549"/>
                    <a:pt x="79" y="549"/>
                  </a:cubicBezTo>
                  <a:cubicBezTo>
                    <a:pt x="79" y="548"/>
                    <a:pt x="78" y="546"/>
                    <a:pt x="79" y="546"/>
                  </a:cubicBezTo>
                  <a:cubicBezTo>
                    <a:pt x="79" y="547"/>
                    <a:pt x="79" y="547"/>
                    <a:pt x="80" y="549"/>
                  </a:cubicBezTo>
                  <a:cubicBezTo>
                    <a:pt x="80" y="548"/>
                    <a:pt x="80" y="548"/>
                    <a:pt x="80" y="548"/>
                  </a:cubicBezTo>
                  <a:cubicBezTo>
                    <a:pt x="80" y="548"/>
                    <a:pt x="81" y="548"/>
                    <a:pt x="80" y="547"/>
                  </a:cubicBezTo>
                  <a:cubicBezTo>
                    <a:pt x="79" y="545"/>
                    <a:pt x="77" y="543"/>
                    <a:pt x="76" y="541"/>
                  </a:cubicBezTo>
                  <a:cubicBezTo>
                    <a:pt x="75" y="539"/>
                    <a:pt x="75" y="537"/>
                    <a:pt x="75" y="536"/>
                  </a:cubicBezTo>
                  <a:cubicBezTo>
                    <a:pt x="76" y="540"/>
                    <a:pt x="76" y="538"/>
                    <a:pt x="79" y="543"/>
                  </a:cubicBezTo>
                  <a:cubicBezTo>
                    <a:pt x="78" y="543"/>
                    <a:pt x="78" y="543"/>
                    <a:pt x="78" y="543"/>
                  </a:cubicBezTo>
                  <a:cubicBezTo>
                    <a:pt x="80" y="545"/>
                    <a:pt x="80" y="545"/>
                    <a:pt x="81" y="548"/>
                  </a:cubicBezTo>
                  <a:cubicBezTo>
                    <a:pt x="81" y="545"/>
                    <a:pt x="79" y="544"/>
                    <a:pt x="81" y="543"/>
                  </a:cubicBezTo>
                  <a:cubicBezTo>
                    <a:pt x="80" y="542"/>
                    <a:pt x="78" y="540"/>
                    <a:pt x="77" y="539"/>
                  </a:cubicBezTo>
                  <a:cubicBezTo>
                    <a:pt x="76" y="537"/>
                    <a:pt x="75" y="535"/>
                    <a:pt x="74" y="533"/>
                  </a:cubicBezTo>
                  <a:cubicBezTo>
                    <a:pt x="76" y="537"/>
                    <a:pt x="77" y="533"/>
                    <a:pt x="77" y="533"/>
                  </a:cubicBezTo>
                  <a:cubicBezTo>
                    <a:pt x="75" y="530"/>
                    <a:pt x="74" y="533"/>
                    <a:pt x="73" y="528"/>
                  </a:cubicBezTo>
                  <a:cubicBezTo>
                    <a:pt x="74" y="530"/>
                    <a:pt x="75" y="530"/>
                    <a:pt x="75" y="529"/>
                  </a:cubicBezTo>
                  <a:cubicBezTo>
                    <a:pt x="74" y="527"/>
                    <a:pt x="74" y="526"/>
                    <a:pt x="74" y="525"/>
                  </a:cubicBezTo>
                  <a:cubicBezTo>
                    <a:pt x="75" y="527"/>
                    <a:pt x="76" y="527"/>
                    <a:pt x="77" y="528"/>
                  </a:cubicBezTo>
                  <a:cubicBezTo>
                    <a:pt x="76" y="525"/>
                    <a:pt x="79" y="531"/>
                    <a:pt x="78" y="528"/>
                  </a:cubicBezTo>
                  <a:cubicBezTo>
                    <a:pt x="77" y="526"/>
                    <a:pt x="76" y="525"/>
                    <a:pt x="75" y="524"/>
                  </a:cubicBezTo>
                  <a:cubicBezTo>
                    <a:pt x="76" y="523"/>
                    <a:pt x="74" y="517"/>
                    <a:pt x="76" y="520"/>
                  </a:cubicBezTo>
                  <a:cubicBezTo>
                    <a:pt x="77" y="522"/>
                    <a:pt x="78" y="523"/>
                    <a:pt x="79" y="526"/>
                  </a:cubicBezTo>
                  <a:cubicBezTo>
                    <a:pt x="80" y="526"/>
                    <a:pt x="79" y="524"/>
                    <a:pt x="80" y="523"/>
                  </a:cubicBezTo>
                  <a:cubicBezTo>
                    <a:pt x="81" y="525"/>
                    <a:pt x="83" y="528"/>
                    <a:pt x="84" y="529"/>
                  </a:cubicBezTo>
                  <a:cubicBezTo>
                    <a:pt x="84" y="528"/>
                    <a:pt x="85" y="526"/>
                    <a:pt x="85" y="527"/>
                  </a:cubicBezTo>
                  <a:cubicBezTo>
                    <a:pt x="85" y="530"/>
                    <a:pt x="89" y="534"/>
                    <a:pt x="90" y="536"/>
                  </a:cubicBezTo>
                  <a:cubicBezTo>
                    <a:pt x="88" y="534"/>
                    <a:pt x="90" y="534"/>
                    <a:pt x="91" y="535"/>
                  </a:cubicBezTo>
                  <a:cubicBezTo>
                    <a:pt x="90" y="533"/>
                    <a:pt x="88" y="531"/>
                    <a:pt x="89" y="531"/>
                  </a:cubicBezTo>
                  <a:cubicBezTo>
                    <a:pt x="90" y="534"/>
                    <a:pt x="93" y="537"/>
                    <a:pt x="94" y="539"/>
                  </a:cubicBezTo>
                  <a:cubicBezTo>
                    <a:pt x="94" y="540"/>
                    <a:pt x="94" y="541"/>
                    <a:pt x="93" y="542"/>
                  </a:cubicBezTo>
                  <a:cubicBezTo>
                    <a:pt x="94" y="543"/>
                    <a:pt x="95" y="544"/>
                    <a:pt x="96" y="544"/>
                  </a:cubicBezTo>
                  <a:cubicBezTo>
                    <a:pt x="94" y="541"/>
                    <a:pt x="97" y="543"/>
                    <a:pt x="97" y="542"/>
                  </a:cubicBezTo>
                  <a:cubicBezTo>
                    <a:pt x="99" y="544"/>
                    <a:pt x="99" y="543"/>
                    <a:pt x="101" y="545"/>
                  </a:cubicBezTo>
                  <a:cubicBezTo>
                    <a:pt x="100" y="546"/>
                    <a:pt x="100" y="549"/>
                    <a:pt x="98" y="547"/>
                  </a:cubicBezTo>
                  <a:cubicBezTo>
                    <a:pt x="100" y="550"/>
                    <a:pt x="100" y="551"/>
                    <a:pt x="102" y="553"/>
                  </a:cubicBezTo>
                  <a:cubicBezTo>
                    <a:pt x="101" y="554"/>
                    <a:pt x="102" y="557"/>
                    <a:pt x="103" y="561"/>
                  </a:cubicBezTo>
                  <a:cubicBezTo>
                    <a:pt x="105" y="561"/>
                    <a:pt x="103" y="559"/>
                    <a:pt x="105" y="561"/>
                  </a:cubicBezTo>
                  <a:cubicBezTo>
                    <a:pt x="105" y="562"/>
                    <a:pt x="107" y="564"/>
                    <a:pt x="106" y="565"/>
                  </a:cubicBezTo>
                  <a:cubicBezTo>
                    <a:pt x="104" y="563"/>
                    <a:pt x="105" y="561"/>
                    <a:pt x="104" y="562"/>
                  </a:cubicBezTo>
                  <a:cubicBezTo>
                    <a:pt x="107" y="566"/>
                    <a:pt x="107" y="568"/>
                    <a:pt x="108" y="571"/>
                  </a:cubicBezTo>
                  <a:cubicBezTo>
                    <a:pt x="106" y="569"/>
                    <a:pt x="101" y="566"/>
                    <a:pt x="101" y="562"/>
                  </a:cubicBezTo>
                  <a:cubicBezTo>
                    <a:pt x="101" y="562"/>
                    <a:pt x="102" y="564"/>
                    <a:pt x="103" y="563"/>
                  </a:cubicBezTo>
                  <a:cubicBezTo>
                    <a:pt x="101" y="560"/>
                    <a:pt x="100" y="560"/>
                    <a:pt x="99" y="557"/>
                  </a:cubicBezTo>
                  <a:cubicBezTo>
                    <a:pt x="98" y="557"/>
                    <a:pt x="98" y="556"/>
                    <a:pt x="97" y="557"/>
                  </a:cubicBezTo>
                  <a:cubicBezTo>
                    <a:pt x="98" y="558"/>
                    <a:pt x="99" y="559"/>
                    <a:pt x="99" y="559"/>
                  </a:cubicBezTo>
                  <a:cubicBezTo>
                    <a:pt x="98" y="561"/>
                    <a:pt x="96" y="558"/>
                    <a:pt x="94" y="555"/>
                  </a:cubicBezTo>
                  <a:cubicBezTo>
                    <a:pt x="96" y="559"/>
                    <a:pt x="94" y="561"/>
                    <a:pt x="92" y="561"/>
                  </a:cubicBezTo>
                  <a:cubicBezTo>
                    <a:pt x="93" y="563"/>
                    <a:pt x="94" y="565"/>
                    <a:pt x="96" y="567"/>
                  </a:cubicBezTo>
                  <a:cubicBezTo>
                    <a:pt x="93" y="565"/>
                    <a:pt x="97" y="570"/>
                    <a:pt x="97" y="571"/>
                  </a:cubicBezTo>
                  <a:cubicBezTo>
                    <a:pt x="95" y="569"/>
                    <a:pt x="96" y="570"/>
                    <a:pt x="97" y="572"/>
                  </a:cubicBezTo>
                  <a:cubicBezTo>
                    <a:pt x="96" y="573"/>
                    <a:pt x="94" y="570"/>
                    <a:pt x="94" y="570"/>
                  </a:cubicBezTo>
                  <a:cubicBezTo>
                    <a:pt x="94" y="572"/>
                    <a:pt x="96" y="574"/>
                    <a:pt x="96" y="575"/>
                  </a:cubicBezTo>
                  <a:cubicBezTo>
                    <a:pt x="97" y="574"/>
                    <a:pt x="97" y="574"/>
                    <a:pt x="99" y="574"/>
                  </a:cubicBezTo>
                  <a:cubicBezTo>
                    <a:pt x="97" y="571"/>
                    <a:pt x="99" y="571"/>
                    <a:pt x="97" y="569"/>
                  </a:cubicBezTo>
                  <a:cubicBezTo>
                    <a:pt x="98" y="568"/>
                    <a:pt x="99" y="572"/>
                    <a:pt x="100" y="571"/>
                  </a:cubicBezTo>
                  <a:cubicBezTo>
                    <a:pt x="99" y="570"/>
                    <a:pt x="99" y="569"/>
                    <a:pt x="98" y="568"/>
                  </a:cubicBezTo>
                  <a:cubicBezTo>
                    <a:pt x="98" y="568"/>
                    <a:pt x="98" y="569"/>
                    <a:pt x="97" y="568"/>
                  </a:cubicBezTo>
                  <a:cubicBezTo>
                    <a:pt x="96" y="566"/>
                    <a:pt x="96" y="564"/>
                    <a:pt x="96" y="562"/>
                  </a:cubicBezTo>
                  <a:cubicBezTo>
                    <a:pt x="100" y="567"/>
                    <a:pt x="97" y="567"/>
                    <a:pt x="101" y="571"/>
                  </a:cubicBezTo>
                  <a:cubicBezTo>
                    <a:pt x="100" y="571"/>
                    <a:pt x="101" y="572"/>
                    <a:pt x="100" y="573"/>
                  </a:cubicBezTo>
                  <a:cubicBezTo>
                    <a:pt x="102" y="576"/>
                    <a:pt x="102" y="573"/>
                    <a:pt x="104" y="576"/>
                  </a:cubicBezTo>
                  <a:cubicBezTo>
                    <a:pt x="105" y="578"/>
                    <a:pt x="103" y="577"/>
                    <a:pt x="104" y="578"/>
                  </a:cubicBezTo>
                  <a:cubicBezTo>
                    <a:pt x="106" y="579"/>
                    <a:pt x="104" y="577"/>
                    <a:pt x="105" y="578"/>
                  </a:cubicBezTo>
                  <a:cubicBezTo>
                    <a:pt x="104" y="576"/>
                    <a:pt x="103" y="575"/>
                    <a:pt x="104" y="574"/>
                  </a:cubicBezTo>
                  <a:cubicBezTo>
                    <a:pt x="107" y="577"/>
                    <a:pt x="107" y="581"/>
                    <a:pt x="110" y="582"/>
                  </a:cubicBezTo>
                  <a:cubicBezTo>
                    <a:pt x="109" y="581"/>
                    <a:pt x="108" y="580"/>
                    <a:pt x="107" y="579"/>
                  </a:cubicBezTo>
                  <a:cubicBezTo>
                    <a:pt x="108" y="578"/>
                    <a:pt x="107" y="576"/>
                    <a:pt x="108" y="578"/>
                  </a:cubicBezTo>
                  <a:cubicBezTo>
                    <a:pt x="109" y="580"/>
                    <a:pt x="111" y="580"/>
                    <a:pt x="112" y="581"/>
                  </a:cubicBezTo>
                  <a:cubicBezTo>
                    <a:pt x="111" y="579"/>
                    <a:pt x="111" y="579"/>
                    <a:pt x="110" y="576"/>
                  </a:cubicBezTo>
                  <a:cubicBezTo>
                    <a:pt x="112" y="578"/>
                    <a:pt x="111" y="575"/>
                    <a:pt x="112" y="576"/>
                  </a:cubicBezTo>
                  <a:cubicBezTo>
                    <a:pt x="113" y="578"/>
                    <a:pt x="111" y="579"/>
                    <a:pt x="113" y="580"/>
                  </a:cubicBezTo>
                  <a:cubicBezTo>
                    <a:pt x="112" y="578"/>
                    <a:pt x="114" y="579"/>
                    <a:pt x="114" y="577"/>
                  </a:cubicBezTo>
                  <a:cubicBezTo>
                    <a:pt x="112" y="575"/>
                    <a:pt x="111" y="575"/>
                    <a:pt x="111" y="574"/>
                  </a:cubicBezTo>
                  <a:cubicBezTo>
                    <a:pt x="112" y="574"/>
                    <a:pt x="113" y="576"/>
                    <a:pt x="114" y="577"/>
                  </a:cubicBezTo>
                  <a:cubicBezTo>
                    <a:pt x="115" y="578"/>
                    <a:pt x="116" y="580"/>
                    <a:pt x="116" y="580"/>
                  </a:cubicBezTo>
                  <a:cubicBezTo>
                    <a:pt x="115" y="578"/>
                    <a:pt x="115" y="577"/>
                    <a:pt x="115" y="576"/>
                  </a:cubicBezTo>
                  <a:cubicBezTo>
                    <a:pt x="117" y="578"/>
                    <a:pt x="118" y="578"/>
                    <a:pt x="121" y="581"/>
                  </a:cubicBezTo>
                  <a:cubicBezTo>
                    <a:pt x="118" y="580"/>
                    <a:pt x="123" y="584"/>
                    <a:pt x="123" y="585"/>
                  </a:cubicBezTo>
                  <a:cubicBezTo>
                    <a:pt x="122" y="586"/>
                    <a:pt x="121" y="583"/>
                    <a:pt x="118" y="580"/>
                  </a:cubicBezTo>
                  <a:cubicBezTo>
                    <a:pt x="119" y="582"/>
                    <a:pt x="119" y="582"/>
                    <a:pt x="117" y="582"/>
                  </a:cubicBezTo>
                  <a:cubicBezTo>
                    <a:pt x="120" y="584"/>
                    <a:pt x="120" y="586"/>
                    <a:pt x="119" y="586"/>
                  </a:cubicBezTo>
                  <a:cubicBezTo>
                    <a:pt x="122" y="588"/>
                    <a:pt x="123" y="592"/>
                    <a:pt x="128" y="597"/>
                  </a:cubicBezTo>
                  <a:cubicBezTo>
                    <a:pt x="129" y="595"/>
                    <a:pt x="130" y="599"/>
                    <a:pt x="131" y="599"/>
                  </a:cubicBezTo>
                  <a:cubicBezTo>
                    <a:pt x="131" y="599"/>
                    <a:pt x="130" y="596"/>
                    <a:pt x="132" y="598"/>
                  </a:cubicBezTo>
                  <a:cubicBezTo>
                    <a:pt x="133" y="599"/>
                    <a:pt x="133" y="599"/>
                    <a:pt x="133" y="600"/>
                  </a:cubicBezTo>
                  <a:cubicBezTo>
                    <a:pt x="134" y="599"/>
                    <a:pt x="136" y="601"/>
                    <a:pt x="137" y="600"/>
                  </a:cubicBezTo>
                  <a:cubicBezTo>
                    <a:pt x="137" y="600"/>
                    <a:pt x="136" y="599"/>
                    <a:pt x="136" y="599"/>
                  </a:cubicBezTo>
                  <a:cubicBezTo>
                    <a:pt x="138" y="601"/>
                    <a:pt x="140" y="604"/>
                    <a:pt x="142" y="605"/>
                  </a:cubicBezTo>
                  <a:cubicBezTo>
                    <a:pt x="139" y="605"/>
                    <a:pt x="139" y="609"/>
                    <a:pt x="141" y="612"/>
                  </a:cubicBezTo>
                  <a:cubicBezTo>
                    <a:pt x="140" y="611"/>
                    <a:pt x="135" y="608"/>
                    <a:pt x="136" y="610"/>
                  </a:cubicBezTo>
                  <a:cubicBezTo>
                    <a:pt x="137" y="611"/>
                    <a:pt x="138" y="611"/>
                    <a:pt x="140" y="613"/>
                  </a:cubicBezTo>
                  <a:cubicBezTo>
                    <a:pt x="139" y="613"/>
                    <a:pt x="137" y="612"/>
                    <a:pt x="139" y="614"/>
                  </a:cubicBezTo>
                  <a:cubicBezTo>
                    <a:pt x="142" y="616"/>
                    <a:pt x="141" y="613"/>
                    <a:pt x="143" y="614"/>
                  </a:cubicBezTo>
                  <a:cubicBezTo>
                    <a:pt x="143" y="613"/>
                    <a:pt x="142" y="612"/>
                    <a:pt x="142" y="611"/>
                  </a:cubicBezTo>
                  <a:cubicBezTo>
                    <a:pt x="144" y="613"/>
                    <a:pt x="145" y="613"/>
                    <a:pt x="146" y="615"/>
                  </a:cubicBezTo>
                  <a:cubicBezTo>
                    <a:pt x="149" y="614"/>
                    <a:pt x="150" y="612"/>
                    <a:pt x="154" y="613"/>
                  </a:cubicBezTo>
                  <a:cubicBezTo>
                    <a:pt x="152" y="611"/>
                    <a:pt x="151" y="613"/>
                    <a:pt x="150" y="611"/>
                  </a:cubicBezTo>
                  <a:cubicBezTo>
                    <a:pt x="150" y="610"/>
                    <a:pt x="152" y="612"/>
                    <a:pt x="152" y="611"/>
                  </a:cubicBezTo>
                  <a:cubicBezTo>
                    <a:pt x="152" y="610"/>
                    <a:pt x="150" y="609"/>
                    <a:pt x="151" y="609"/>
                  </a:cubicBezTo>
                  <a:cubicBezTo>
                    <a:pt x="152" y="609"/>
                    <a:pt x="153" y="610"/>
                    <a:pt x="153" y="610"/>
                  </a:cubicBezTo>
                  <a:cubicBezTo>
                    <a:pt x="153" y="609"/>
                    <a:pt x="152" y="607"/>
                    <a:pt x="152" y="606"/>
                  </a:cubicBezTo>
                  <a:cubicBezTo>
                    <a:pt x="156" y="610"/>
                    <a:pt x="157" y="608"/>
                    <a:pt x="154" y="604"/>
                  </a:cubicBezTo>
                  <a:cubicBezTo>
                    <a:pt x="155" y="604"/>
                    <a:pt x="157" y="605"/>
                    <a:pt x="160" y="606"/>
                  </a:cubicBezTo>
                  <a:cubicBezTo>
                    <a:pt x="161" y="609"/>
                    <a:pt x="159" y="607"/>
                    <a:pt x="158" y="609"/>
                  </a:cubicBezTo>
                  <a:cubicBezTo>
                    <a:pt x="162" y="613"/>
                    <a:pt x="163" y="608"/>
                    <a:pt x="161" y="607"/>
                  </a:cubicBezTo>
                  <a:cubicBezTo>
                    <a:pt x="162" y="607"/>
                    <a:pt x="163" y="608"/>
                    <a:pt x="164" y="610"/>
                  </a:cubicBezTo>
                  <a:cubicBezTo>
                    <a:pt x="164" y="609"/>
                    <a:pt x="167" y="611"/>
                    <a:pt x="167" y="611"/>
                  </a:cubicBezTo>
                  <a:cubicBezTo>
                    <a:pt x="166" y="609"/>
                    <a:pt x="165" y="608"/>
                    <a:pt x="165" y="608"/>
                  </a:cubicBezTo>
                  <a:cubicBezTo>
                    <a:pt x="166" y="608"/>
                    <a:pt x="167" y="610"/>
                    <a:pt x="168" y="610"/>
                  </a:cubicBezTo>
                  <a:cubicBezTo>
                    <a:pt x="168" y="607"/>
                    <a:pt x="169" y="608"/>
                    <a:pt x="171" y="606"/>
                  </a:cubicBezTo>
                  <a:cubicBezTo>
                    <a:pt x="170" y="604"/>
                    <a:pt x="168" y="603"/>
                    <a:pt x="168" y="602"/>
                  </a:cubicBezTo>
                  <a:cubicBezTo>
                    <a:pt x="169" y="602"/>
                    <a:pt x="170" y="602"/>
                    <a:pt x="170" y="600"/>
                  </a:cubicBezTo>
                  <a:cubicBezTo>
                    <a:pt x="171" y="601"/>
                    <a:pt x="171" y="602"/>
                    <a:pt x="172" y="602"/>
                  </a:cubicBezTo>
                  <a:cubicBezTo>
                    <a:pt x="173" y="602"/>
                    <a:pt x="171" y="600"/>
                    <a:pt x="172" y="599"/>
                  </a:cubicBezTo>
                  <a:cubicBezTo>
                    <a:pt x="174" y="601"/>
                    <a:pt x="176" y="603"/>
                    <a:pt x="176" y="604"/>
                  </a:cubicBezTo>
                  <a:cubicBezTo>
                    <a:pt x="177" y="603"/>
                    <a:pt x="177" y="604"/>
                    <a:pt x="178" y="603"/>
                  </a:cubicBezTo>
                  <a:cubicBezTo>
                    <a:pt x="176" y="601"/>
                    <a:pt x="174" y="601"/>
                    <a:pt x="174" y="600"/>
                  </a:cubicBezTo>
                  <a:cubicBezTo>
                    <a:pt x="174" y="599"/>
                    <a:pt x="176" y="601"/>
                    <a:pt x="177" y="602"/>
                  </a:cubicBezTo>
                  <a:cubicBezTo>
                    <a:pt x="178" y="601"/>
                    <a:pt x="181" y="603"/>
                    <a:pt x="182" y="603"/>
                  </a:cubicBezTo>
                  <a:cubicBezTo>
                    <a:pt x="184" y="603"/>
                    <a:pt x="185" y="603"/>
                    <a:pt x="182" y="600"/>
                  </a:cubicBezTo>
                  <a:cubicBezTo>
                    <a:pt x="183" y="600"/>
                    <a:pt x="184" y="600"/>
                    <a:pt x="185" y="601"/>
                  </a:cubicBezTo>
                  <a:cubicBezTo>
                    <a:pt x="185" y="600"/>
                    <a:pt x="185" y="600"/>
                    <a:pt x="184" y="598"/>
                  </a:cubicBezTo>
                  <a:cubicBezTo>
                    <a:pt x="185" y="599"/>
                    <a:pt x="186" y="598"/>
                    <a:pt x="186" y="599"/>
                  </a:cubicBezTo>
                  <a:cubicBezTo>
                    <a:pt x="188" y="600"/>
                    <a:pt x="188" y="600"/>
                    <a:pt x="189" y="601"/>
                  </a:cubicBezTo>
                  <a:cubicBezTo>
                    <a:pt x="191" y="602"/>
                    <a:pt x="192" y="600"/>
                    <a:pt x="191" y="598"/>
                  </a:cubicBezTo>
                  <a:cubicBezTo>
                    <a:pt x="191" y="597"/>
                    <a:pt x="189" y="595"/>
                    <a:pt x="186" y="593"/>
                  </a:cubicBezTo>
                  <a:cubicBezTo>
                    <a:pt x="186" y="592"/>
                    <a:pt x="187" y="592"/>
                    <a:pt x="188" y="593"/>
                  </a:cubicBezTo>
                  <a:cubicBezTo>
                    <a:pt x="190" y="595"/>
                    <a:pt x="192" y="597"/>
                    <a:pt x="194" y="599"/>
                  </a:cubicBezTo>
                  <a:cubicBezTo>
                    <a:pt x="197" y="605"/>
                    <a:pt x="199" y="611"/>
                    <a:pt x="191" y="608"/>
                  </a:cubicBezTo>
                  <a:cubicBezTo>
                    <a:pt x="189" y="607"/>
                    <a:pt x="187" y="605"/>
                    <a:pt x="185" y="605"/>
                  </a:cubicBezTo>
                  <a:cubicBezTo>
                    <a:pt x="188" y="608"/>
                    <a:pt x="189" y="608"/>
                    <a:pt x="190" y="610"/>
                  </a:cubicBezTo>
                  <a:cubicBezTo>
                    <a:pt x="191" y="609"/>
                    <a:pt x="193" y="610"/>
                    <a:pt x="195" y="612"/>
                  </a:cubicBezTo>
                  <a:cubicBezTo>
                    <a:pt x="197" y="613"/>
                    <a:pt x="199" y="616"/>
                    <a:pt x="201" y="616"/>
                  </a:cubicBezTo>
                  <a:cubicBezTo>
                    <a:pt x="202" y="617"/>
                    <a:pt x="201" y="618"/>
                    <a:pt x="203" y="619"/>
                  </a:cubicBezTo>
                  <a:cubicBezTo>
                    <a:pt x="204" y="619"/>
                    <a:pt x="205" y="620"/>
                    <a:pt x="206" y="620"/>
                  </a:cubicBezTo>
                  <a:cubicBezTo>
                    <a:pt x="208" y="623"/>
                    <a:pt x="213" y="624"/>
                    <a:pt x="218" y="628"/>
                  </a:cubicBezTo>
                  <a:cubicBezTo>
                    <a:pt x="218" y="629"/>
                    <a:pt x="217" y="628"/>
                    <a:pt x="217" y="629"/>
                  </a:cubicBezTo>
                  <a:cubicBezTo>
                    <a:pt x="220" y="631"/>
                    <a:pt x="224" y="633"/>
                    <a:pt x="227" y="635"/>
                  </a:cubicBezTo>
                  <a:cubicBezTo>
                    <a:pt x="230" y="637"/>
                    <a:pt x="233" y="639"/>
                    <a:pt x="237" y="639"/>
                  </a:cubicBezTo>
                  <a:cubicBezTo>
                    <a:pt x="240" y="641"/>
                    <a:pt x="241" y="642"/>
                    <a:pt x="244" y="644"/>
                  </a:cubicBezTo>
                  <a:cubicBezTo>
                    <a:pt x="244" y="645"/>
                    <a:pt x="244" y="646"/>
                    <a:pt x="245" y="647"/>
                  </a:cubicBezTo>
                  <a:cubicBezTo>
                    <a:pt x="255" y="648"/>
                    <a:pt x="253" y="638"/>
                    <a:pt x="241" y="631"/>
                  </a:cubicBezTo>
                  <a:cubicBezTo>
                    <a:pt x="238" y="628"/>
                    <a:pt x="235" y="625"/>
                    <a:pt x="231" y="622"/>
                  </a:cubicBezTo>
                  <a:cubicBezTo>
                    <a:pt x="228" y="620"/>
                    <a:pt x="224" y="617"/>
                    <a:pt x="220" y="614"/>
                  </a:cubicBezTo>
                  <a:cubicBezTo>
                    <a:pt x="219" y="613"/>
                    <a:pt x="220" y="614"/>
                    <a:pt x="220" y="612"/>
                  </a:cubicBezTo>
                  <a:cubicBezTo>
                    <a:pt x="215" y="609"/>
                    <a:pt x="213" y="607"/>
                    <a:pt x="212" y="605"/>
                  </a:cubicBezTo>
                  <a:cubicBezTo>
                    <a:pt x="211" y="605"/>
                    <a:pt x="211" y="604"/>
                    <a:pt x="210" y="603"/>
                  </a:cubicBezTo>
                  <a:cubicBezTo>
                    <a:pt x="210" y="604"/>
                    <a:pt x="211" y="606"/>
                    <a:pt x="212" y="607"/>
                  </a:cubicBezTo>
                  <a:cubicBezTo>
                    <a:pt x="205" y="603"/>
                    <a:pt x="203" y="603"/>
                    <a:pt x="198" y="598"/>
                  </a:cubicBezTo>
                  <a:cubicBezTo>
                    <a:pt x="201" y="597"/>
                    <a:pt x="206" y="600"/>
                    <a:pt x="207" y="597"/>
                  </a:cubicBezTo>
                  <a:cubicBezTo>
                    <a:pt x="207" y="596"/>
                    <a:pt x="205" y="594"/>
                    <a:pt x="206" y="593"/>
                  </a:cubicBezTo>
                  <a:cubicBezTo>
                    <a:pt x="205" y="592"/>
                    <a:pt x="204" y="592"/>
                    <a:pt x="203" y="592"/>
                  </a:cubicBezTo>
                  <a:cubicBezTo>
                    <a:pt x="203" y="590"/>
                    <a:pt x="202" y="589"/>
                    <a:pt x="200" y="587"/>
                  </a:cubicBezTo>
                  <a:cubicBezTo>
                    <a:pt x="199" y="585"/>
                    <a:pt x="197" y="584"/>
                    <a:pt x="194" y="582"/>
                  </a:cubicBezTo>
                  <a:cubicBezTo>
                    <a:pt x="194" y="581"/>
                    <a:pt x="195" y="581"/>
                    <a:pt x="193" y="580"/>
                  </a:cubicBezTo>
                  <a:cubicBezTo>
                    <a:pt x="193" y="578"/>
                    <a:pt x="195" y="581"/>
                    <a:pt x="195" y="580"/>
                  </a:cubicBezTo>
                  <a:cubicBezTo>
                    <a:pt x="195" y="579"/>
                    <a:pt x="195" y="579"/>
                    <a:pt x="195" y="579"/>
                  </a:cubicBezTo>
                  <a:cubicBezTo>
                    <a:pt x="194" y="578"/>
                    <a:pt x="193" y="577"/>
                    <a:pt x="193" y="577"/>
                  </a:cubicBezTo>
                  <a:cubicBezTo>
                    <a:pt x="192" y="573"/>
                    <a:pt x="181" y="562"/>
                    <a:pt x="189" y="565"/>
                  </a:cubicBezTo>
                  <a:cubicBezTo>
                    <a:pt x="190" y="566"/>
                    <a:pt x="192" y="568"/>
                    <a:pt x="193" y="569"/>
                  </a:cubicBezTo>
                  <a:cubicBezTo>
                    <a:pt x="195" y="569"/>
                    <a:pt x="197" y="573"/>
                    <a:pt x="200" y="574"/>
                  </a:cubicBezTo>
                  <a:cubicBezTo>
                    <a:pt x="196" y="570"/>
                    <a:pt x="196" y="569"/>
                    <a:pt x="192" y="568"/>
                  </a:cubicBezTo>
                  <a:cubicBezTo>
                    <a:pt x="194" y="567"/>
                    <a:pt x="192" y="564"/>
                    <a:pt x="195" y="566"/>
                  </a:cubicBezTo>
                  <a:cubicBezTo>
                    <a:pt x="192" y="563"/>
                    <a:pt x="192" y="562"/>
                    <a:pt x="191" y="560"/>
                  </a:cubicBezTo>
                  <a:cubicBezTo>
                    <a:pt x="193" y="562"/>
                    <a:pt x="191" y="559"/>
                    <a:pt x="192" y="559"/>
                  </a:cubicBezTo>
                  <a:cubicBezTo>
                    <a:pt x="194" y="562"/>
                    <a:pt x="195" y="562"/>
                    <a:pt x="197" y="562"/>
                  </a:cubicBezTo>
                  <a:cubicBezTo>
                    <a:pt x="197" y="564"/>
                    <a:pt x="199" y="566"/>
                    <a:pt x="201" y="569"/>
                  </a:cubicBezTo>
                  <a:cubicBezTo>
                    <a:pt x="202" y="569"/>
                    <a:pt x="202" y="568"/>
                    <a:pt x="202" y="568"/>
                  </a:cubicBezTo>
                  <a:cubicBezTo>
                    <a:pt x="203" y="570"/>
                    <a:pt x="204" y="572"/>
                    <a:pt x="207" y="574"/>
                  </a:cubicBezTo>
                  <a:cubicBezTo>
                    <a:pt x="207" y="572"/>
                    <a:pt x="209" y="573"/>
                    <a:pt x="209" y="571"/>
                  </a:cubicBezTo>
                  <a:cubicBezTo>
                    <a:pt x="214" y="574"/>
                    <a:pt x="210" y="567"/>
                    <a:pt x="215" y="570"/>
                  </a:cubicBezTo>
                  <a:cubicBezTo>
                    <a:pt x="212" y="570"/>
                    <a:pt x="210" y="565"/>
                    <a:pt x="207" y="565"/>
                  </a:cubicBezTo>
                  <a:cubicBezTo>
                    <a:pt x="207" y="563"/>
                    <a:pt x="207" y="562"/>
                    <a:pt x="205" y="560"/>
                  </a:cubicBezTo>
                  <a:cubicBezTo>
                    <a:pt x="203" y="562"/>
                    <a:pt x="199" y="555"/>
                    <a:pt x="199" y="554"/>
                  </a:cubicBezTo>
                  <a:cubicBezTo>
                    <a:pt x="198" y="552"/>
                    <a:pt x="196" y="552"/>
                    <a:pt x="194" y="551"/>
                  </a:cubicBezTo>
                  <a:cubicBezTo>
                    <a:pt x="195" y="550"/>
                    <a:pt x="194" y="550"/>
                    <a:pt x="194" y="550"/>
                  </a:cubicBezTo>
                  <a:cubicBezTo>
                    <a:pt x="196" y="549"/>
                    <a:pt x="197" y="550"/>
                    <a:pt x="199" y="552"/>
                  </a:cubicBezTo>
                  <a:cubicBezTo>
                    <a:pt x="198" y="551"/>
                    <a:pt x="198" y="550"/>
                    <a:pt x="198" y="550"/>
                  </a:cubicBezTo>
                  <a:cubicBezTo>
                    <a:pt x="197" y="549"/>
                    <a:pt x="195" y="548"/>
                    <a:pt x="195" y="547"/>
                  </a:cubicBezTo>
                  <a:cubicBezTo>
                    <a:pt x="196" y="547"/>
                    <a:pt x="198" y="550"/>
                    <a:pt x="198" y="549"/>
                  </a:cubicBezTo>
                  <a:cubicBezTo>
                    <a:pt x="195" y="547"/>
                    <a:pt x="199" y="548"/>
                    <a:pt x="198" y="546"/>
                  </a:cubicBezTo>
                  <a:cubicBezTo>
                    <a:pt x="200" y="547"/>
                    <a:pt x="201" y="549"/>
                    <a:pt x="202" y="550"/>
                  </a:cubicBezTo>
                  <a:cubicBezTo>
                    <a:pt x="203" y="550"/>
                    <a:pt x="202" y="549"/>
                    <a:pt x="203" y="549"/>
                  </a:cubicBezTo>
                  <a:cubicBezTo>
                    <a:pt x="208" y="554"/>
                    <a:pt x="211" y="556"/>
                    <a:pt x="214" y="559"/>
                  </a:cubicBezTo>
                  <a:cubicBezTo>
                    <a:pt x="212" y="557"/>
                    <a:pt x="215" y="558"/>
                    <a:pt x="216" y="559"/>
                  </a:cubicBezTo>
                  <a:cubicBezTo>
                    <a:pt x="216" y="561"/>
                    <a:pt x="219" y="561"/>
                    <a:pt x="219" y="562"/>
                  </a:cubicBezTo>
                  <a:cubicBezTo>
                    <a:pt x="218" y="562"/>
                    <a:pt x="218" y="562"/>
                    <a:pt x="216" y="560"/>
                  </a:cubicBezTo>
                  <a:cubicBezTo>
                    <a:pt x="215" y="560"/>
                    <a:pt x="216" y="561"/>
                    <a:pt x="214" y="561"/>
                  </a:cubicBezTo>
                  <a:cubicBezTo>
                    <a:pt x="216" y="563"/>
                    <a:pt x="215" y="560"/>
                    <a:pt x="216" y="561"/>
                  </a:cubicBezTo>
                  <a:cubicBezTo>
                    <a:pt x="217" y="562"/>
                    <a:pt x="218" y="563"/>
                    <a:pt x="218" y="563"/>
                  </a:cubicBezTo>
                  <a:cubicBezTo>
                    <a:pt x="218" y="563"/>
                    <a:pt x="217" y="562"/>
                    <a:pt x="217" y="563"/>
                  </a:cubicBezTo>
                  <a:cubicBezTo>
                    <a:pt x="219" y="565"/>
                    <a:pt x="219" y="566"/>
                    <a:pt x="218" y="566"/>
                  </a:cubicBezTo>
                  <a:cubicBezTo>
                    <a:pt x="219" y="567"/>
                    <a:pt x="219" y="567"/>
                    <a:pt x="220" y="569"/>
                  </a:cubicBezTo>
                  <a:cubicBezTo>
                    <a:pt x="220" y="568"/>
                    <a:pt x="220" y="568"/>
                    <a:pt x="220" y="567"/>
                  </a:cubicBezTo>
                  <a:cubicBezTo>
                    <a:pt x="221" y="568"/>
                    <a:pt x="222" y="569"/>
                    <a:pt x="223" y="569"/>
                  </a:cubicBezTo>
                  <a:cubicBezTo>
                    <a:pt x="221" y="568"/>
                    <a:pt x="223" y="572"/>
                    <a:pt x="225" y="572"/>
                  </a:cubicBezTo>
                  <a:cubicBezTo>
                    <a:pt x="224" y="571"/>
                    <a:pt x="224" y="570"/>
                    <a:pt x="224" y="570"/>
                  </a:cubicBezTo>
                  <a:cubicBezTo>
                    <a:pt x="227" y="572"/>
                    <a:pt x="226" y="574"/>
                    <a:pt x="229" y="574"/>
                  </a:cubicBezTo>
                  <a:cubicBezTo>
                    <a:pt x="228" y="573"/>
                    <a:pt x="228" y="573"/>
                    <a:pt x="228" y="572"/>
                  </a:cubicBezTo>
                  <a:cubicBezTo>
                    <a:pt x="229" y="574"/>
                    <a:pt x="231" y="575"/>
                    <a:pt x="232" y="575"/>
                  </a:cubicBezTo>
                  <a:cubicBezTo>
                    <a:pt x="231" y="574"/>
                    <a:pt x="229" y="574"/>
                    <a:pt x="229" y="572"/>
                  </a:cubicBezTo>
                  <a:cubicBezTo>
                    <a:pt x="232" y="574"/>
                    <a:pt x="230" y="569"/>
                    <a:pt x="228" y="569"/>
                  </a:cubicBezTo>
                  <a:cubicBezTo>
                    <a:pt x="233" y="572"/>
                    <a:pt x="227" y="571"/>
                    <a:pt x="229" y="570"/>
                  </a:cubicBezTo>
                  <a:cubicBezTo>
                    <a:pt x="228" y="569"/>
                    <a:pt x="228" y="571"/>
                    <a:pt x="227" y="570"/>
                  </a:cubicBezTo>
                  <a:cubicBezTo>
                    <a:pt x="227" y="568"/>
                    <a:pt x="228" y="568"/>
                    <a:pt x="229" y="569"/>
                  </a:cubicBezTo>
                  <a:cubicBezTo>
                    <a:pt x="230" y="569"/>
                    <a:pt x="232" y="570"/>
                    <a:pt x="233" y="570"/>
                  </a:cubicBezTo>
                  <a:cubicBezTo>
                    <a:pt x="232" y="569"/>
                    <a:pt x="230" y="569"/>
                    <a:pt x="229" y="567"/>
                  </a:cubicBezTo>
                  <a:cubicBezTo>
                    <a:pt x="230" y="564"/>
                    <a:pt x="227" y="559"/>
                    <a:pt x="223" y="556"/>
                  </a:cubicBezTo>
                  <a:cubicBezTo>
                    <a:pt x="225" y="558"/>
                    <a:pt x="226" y="557"/>
                    <a:pt x="227" y="557"/>
                  </a:cubicBezTo>
                  <a:cubicBezTo>
                    <a:pt x="225" y="555"/>
                    <a:pt x="225" y="555"/>
                    <a:pt x="225" y="553"/>
                  </a:cubicBezTo>
                  <a:cubicBezTo>
                    <a:pt x="224" y="552"/>
                    <a:pt x="223" y="552"/>
                    <a:pt x="222" y="550"/>
                  </a:cubicBezTo>
                  <a:cubicBezTo>
                    <a:pt x="221" y="550"/>
                    <a:pt x="221" y="551"/>
                    <a:pt x="220" y="550"/>
                  </a:cubicBezTo>
                  <a:cubicBezTo>
                    <a:pt x="219" y="549"/>
                    <a:pt x="217" y="547"/>
                    <a:pt x="219" y="547"/>
                  </a:cubicBezTo>
                  <a:cubicBezTo>
                    <a:pt x="216" y="546"/>
                    <a:pt x="215" y="543"/>
                    <a:pt x="213" y="544"/>
                  </a:cubicBezTo>
                  <a:cubicBezTo>
                    <a:pt x="213" y="544"/>
                    <a:pt x="214" y="545"/>
                    <a:pt x="214" y="545"/>
                  </a:cubicBezTo>
                  <a:cubicBezTo>
                    <a:pt x="213" y="545"/>
                    <a:pt x="213" y="545"/>
                    <a:pt x="213" y="544"/>
                  </a:cubicBezTo>
                  <a:cubicBezTo>
                    <a:pt x="214" y="549"/>
                    <a:pt x="206" y="544"/>
                    <a:pt x="206" y="541"/>
                  </a:cubicBezTo>
                  <a:cubicBezTo>
                    <a:pt x="207" y="541"/>
                    <a:pt x="209" y="544"/>
                    <a:pt x="208" y="542"/>
                  </a:cubicBezTo>
                  <a:cubicBezTo>
                    <a:pt x="207" y="541"/>
                    <a:pt x="206" y="541"/>
                    <a:pt x="207" y="540"/>
                  </a:cubicBezTo>
                  <a:cubicBezTo>
                    <a:pt x="208" y="541"/>
                    <a:pt x="209" y="542"/>
                    <a:pt x="210" y="542"/>
                  </a:cubicBezTo>
                  <a:cubicBezTo>
                    <a:pt x="208" y="540"/>
                    <a:pt x="208" y="539"/>
                    <a:pt x="208" y="538"/>
                  </a:cubicBezTo>
                  <a:cubicBezTo>
                    <a:pt x="205" y="538"/>
                    <a:pt x="201" y="533"/>
                    <a:pt x="198" y="531"/>
                  </a:cubicBezTo>
                  <a:cubicBezTo>
                    <a:pt x="198" y="530"/>
                    <a:pt x="197" y="530"/>
                    <a:pt x="197" y="529"/>
                  </a:cubicBezTo>
                  <a:cubicBezTo>
                    <a:pt x="198" y="530"/>
                    <a:pt x="199" y="531"/>
                    <a:pt x="199" y="530"/>
                  </a:cubicBezTo>
                  <a:cubicBezTo>
                    <a:pt x="197" y="527"/>
                    <a:pt x="196" y="528"/>
                    <a:pt x="194" y="526"/>
                  </a:cubicBezTo>
                  <a:cubicBezTo>
                    <a:pt x="194" y="525"/>
                    <a:pt x="193" y="523"/>
                    <a:pt x="193" y="525"/>
                  </a:cubicBezTo>
                  <a:cubicBezTo>
                    <a:pt x="191" y="523"/>
                    <a:pt x="191" y="521"/>
                    <a:pt x="192" y="521"/>
                  </a:cubicBezTo>
                  <a:cubicBezTo>
                    <a:pt x="195" y="523"/>
                    <a:pt x="193" y="522"/>
                    <a:pt x="195" y="523"/>
                  </a:cubicBezTo>
                  <a:cubicBezTo>
                    <a:pt x="194" y="522"/>
                    <a:pt x="195" y="521"/>
                    <a:pt x="194" y="520"/>
                  </a:cubicBezTo>
                  <a:cubicBezTo>
                    <a:pt x="194" y="519"/>
                    <a:pt x="195" y="521"/>
                    <a:pt x="195" y="521"/>
                  </a:cubicBezTo>
                  <a:cubicBezTo>
                    <a:pt x="194" y="518"/>
                    <a:pt x="193" y="520"/>
                    <a:pt x="192" y="518"/>
                  </a:cubicBezTo>
                  <a:cubicBezTo>
                    <a:pt x="191" y="518"/>
                    <a:pt x="190" y="517"/>
                    <a:pt x="190" y="516"/>
                  </a:cubicBezTo>
                  <a:cubicBezTo>
                    <a:pt x="190" y="516"/>
                    <a:pt x="191" y="515"/>
                    <a:pt x="190" y="515"/>
                  </a:cubicBezTo>
                  <a:cubicBezTo>
                    <a:pt x="189" y="515"/>
                    <a:pt x="189" y="516"/>
                    <a:pt x="188" y="515"/>
                  </a:cubicBezTo>
                  <a:cubicBezTo>
                    <a:pt x="187" y="514"/>
                    <a:pt x="188" y="514"/>
                    <a:pt x="188" y="513"/>
                  </a:cubicBezTo>
                  <a:cubicBezTo>
                    <a:pt x="187" y="513"/>
                    <a:pt x="187" y="513"/>
                    <a:pt x="186" y="512"/>
                  </a:cubicBezTo>
                  <a:cubicBezTo>
                    <a:pt x="185" y="512"/>
                    <a:pt x="183" y="512"/>
                    <a:pt x="185" y="514"/>
                  </a:cubicBezTo>
                  <a:cubicBezTo>
                    <a:pt x="186" y="514"/>
                    <a:pt x="185" y="512"/>
                    <a:pt x="186" y="513"/>
                  </a:cubicBezTo>
                  <a:cubicBezTo>
                    <a:pt x="187" y="514"/>
                    <a:pt x="187" y="515"/>
                    <a:pt x="187" y="516"/>
                  </a:cubicBezTo>
                  <a:cubicBezTo>
                    <a:pt x="185" y="515"/>
                    <a:pt x="183" y="511"/>
                    <a:pt x="182" y="510"/>
                  </a:cubicBezTo>
                  <a:cubicBezTo>
                    <a:pt x="183" y="511"/>
                    <a:pt x="182" y="511"/>
                    <a:pt x="181" y="510"/>
                  </a:cubicBezTo>
                  <a:cubicBezTo>
                    <a:pt x="182" y="509"/>
                    <a:pt x="183" y="510"/>
                    <a:pt x="183" y="509"/>
                  </a:cubicBezTo>
                  <a:cubicBezTo>
                    <a:pt x="182" y="507"/>
                    <a:pt x="181" y="507"/>
                    <a:pt x="180" y="505"/>
                  </a:cubicBezTo>
                  <a:cubicBezTo>
                    <a:pt x="180" y="505"/>
                    <a:pt x="179" y="504"/>
                    <a:pt x="180" y="504"/>
                  </a:cubicBezTo>
                  <a:cubicBezTo>
                    <a:pt x="181" y="505"/>
                    <a:pt x="175" y="499"/>
                    <a:pt x="174" y="498"/>
                  </a:cubicBezTo>
                  <a:cubicBezTo>
                    <a:pt x="174" y="498"/>
                    <a:pt x="174" y="497"/>
                    <a:pt x="174" y="497"/>
                  </a:cubicBezTo>
                  <a:cubicBezTo>
                    <a:pt x="175" y="498"/>
                    <a:pt x="176" y="497"/>
                    <a:pt x="177" y="498"/>
                  </a:cubicBezTo>
                  <a:cubicBezTo>
                    <a:pt x="178" y="499"/>
                    <a:pt x="178" y="501"/>
                    <a:pt x="179" y="501"/>
                  </a:cubicBezTo>
                  <a:cubicBezTo>
                    <a:pt x="178" y="499"/>
                    <a:pt x="177" y="498"/>
                    <a:pt x="177" y="497"/>
                  </a:cubicBezTo>
                  <a:cubicBezTo>
                    <a:pt x="179" y="499"/>
                    <a:pt x="179" y="497"/>
                    <a:pt x="181" y="498"/>
                  </a:cubicBezTo>
                  <a:cubicBezTo>
                    <a:pt x="181" y="499"/>
                    <a:pt x="182" y="504"/>
                    <a:pt x="182" y="503"/>
                  </a:cubicBezTo>
                  <a:cubicBezTo>
                    <a:pt x="182" y="502"/>
                    <a:pt x="182" y="502"/>
                    <a:pt x="182" y="502"/>
                  </a:cubicBezTo>
                  <a:cubicBezTo>
                    <a:pt x="184" y="504"/>
                    <a:pt x="185" y="507"/>
                    <a:pt x="187" y="508"/>
                  </a:cubicBezTo>
                  <a:cubicBezTo>
                    <a:pt x="186" y="506"/>
                    <a:pt x="184" y="504"/>
                    <a:pt x="183" y="502"/>
                  </a:cubicBezTo>
                  <a:cubicBezTo>
                    <a:pt x="184" y="502"/>
                    <a:pt x="185" y="503"/>
                    <a:pt x="186" y="505"/>
                  </a:cubicBezTo>
                  <a:cubicBezTo>
                    <a:pt x="187" y="506"/>
                    <a:pt x="187" y="507"/>
                    <a:pt x="188" y="508"/>
                  </a:cubicBezTo>
                  <a:cubicBezTo>
                    <a:pt x="189" y="509"/>
                    <a:pt x="189" y="506"/>
                    <a:pt x="191" y="507"/>
                  </a:cubicBezTo>
                  <a:cubicBezTo>
                    <a:pt x="190" y="506"/>
                    <a:pt x="190" y="505"/>
                    <a:pt x="189" y="504"/>
                  </a:cubicBezTo>
                  <a:cubicBezTo>
                    <a:pt x="189" y="503"/>
                    <a:pt x="188" y="502"/>
                    <a:pt x="188" y="502"/>
                  </a:cubicBezTo>
                  <a:cubicBezTo>
                    <a:pt x="188" y="503"/>
                    <a:pt x="188" y="504"/>
                    <a:pt x="189" y="505"/>
                  </a:cubicBezTo>
                  <a:cubicBezTo>
                    <a:pt x="184" y="501"/>
                    <a:pt x="186" y="498"/>
                    <a:pt x="188" y="497"/>
                  </a:cubicBezTo>
                  <a:cubicBezTo>
                    <a:pt x="187" y="496"/>
                    <a:pt x="186" y="495"/>
                    <a:pt x="186" y="494"/>
                  </a:cubicBezTo>
                  <a:cubicBezTo>
                    <a:pt x="187" y="493"/>
                    <a:pt x="189" y="497"/>
                    <a:pt x="190" y="496"/>
                  </a:cubicBezTo>
                  <a:cubicBezTo>
                    <a:pt x="190" y="494"/>
                    <a:pt x="188" y="495"/>
                    <a:pt x="189" y="494"/>
                  </a:cubicBezTo>
                  <a:cubicBezTo>
                    <a:pt x="190" y="496"/>
                    <a:pt x="190" y="492"/>
                    <a:pt x="191" y="494"/>
                  </a:cubicBezTo>
                  <a:cubicBezTo>
                    <a:pt x="191" y="495"/>
                    <a:pt x="191" y="495"/>
                    <a:pt x="191" y="495"/>
                  </a:cubicBezTo>
                  <a:cubicBezTo>
                    <a:pt x="192" y="498"/>
                    <a:pt x="193" y="494"/>
                    <a:pt x="194" y="496"/>
                  </a:cubicBezTo>
                  <a:cubicBezTo>
                    <a:pt x="194" y="496"/>
                    <a:pt x="195" y="499"/>
                    <a:pt x="196" y="498"/>
                  </a:cubicBezTo>
                  <a:cubicBezTo>
                    <a:pt x="197" y="498"/>
                    <a:pt x="194" y="496"/>
                    <a:pt x="195" y="495"/>
                  </a:cubicBezTo>
                  <a:cubicBezTo>
                    <a:pt x="196" y="495"/>
                    <a:pt x="197" y="497"/>
                    <a:pt x="197" y="496"/>
                  </a:cubicBezTo>
                  <a:cubicBezTo>
                    <a:pt x="196" y="495"/>
                    <a:pt x="198" y="497"/>
                    <a:pt x="198" y="495"/>
                  </a:cubicBezTo>
                  <a:cubicBezTo>
                    <a:pt x="197" y="494"/>
                    <a:pt x="196" y="493"/>
                    <a:pt x="197" y="491"/>
                  </a:cubicBezTo>
                  <a:cubicBezTo>
                    <a:pt x="195" y="493"/>
                    <a:pt x="195" y="491"/>
                    <a:pt x="195" y="493"/>
                  </a:cubicBezTo>
                  <a:cubicBezTo>
                    <a:pt x="195" y="492"/>
                    <a:pt x="194" y="490"/>
                    <a:pt x="195" y="490"/>
                  </a:cubicBezTo>
                  <a:cubicBezTo>
                    <a:pt x="194" y="489"/>
                    <a:pt x="194" y="488"/>
                    <a:pt x="193" y="487"/>
                  </a:cubicBezTo>
                  <a:cubicBezTo>
                    <a:pt x="192" y="486"/>
                    <a:pt x="192" y="485"/>
                    <a:pt x="191" y="484"/>
                  </a:cubicBezTo>
                  <a:cubicBezTo>
                    <a:pt x="190" y="482"/>
                    <a:pt x="189" y="480"/>
                    <a:pt x="188" y="479"/>
                  </a:cubicBezTo>
                  <a:cubicBezTo>
                    <a:pt x="188" y="478"/>
                    <a:pt x="188" y="476"/>
                    <a:pt x="188" y="475"/>
                  </a:cubicBezTo>
                  <a:cubicBezTo>
                    <a:pt x="189" y="474"/>
                    <a:pt x="189" y="476"/>
                    <a:pt x="190" y="476"/>
                  </a:cubicBezTo>
                  <a:cubicBezTo>
                    <a:pt x="190" y="476"/>
                    <a:pt x="190" y="476"/>
                    <a:pt x="191" y="476"/>
                  </a:cubicBezTo>
                  <a:cubicBezTo>
                    <a:pt x="190" y="474"/>
                    <a:pt x="190" y="473"/>
                    <a:pt x="190" y="471"/>
                  </a:cubicBezTo>
                  <a:cubicBezTo>
                    <a:pt x="191" y="474"/>
                    <a:pt x="192" y="472"/>
                    <a:pt x="193" y="475"/>
                  </a:cubicBezTo>
                  <a:cubicBezTo>
                    <a:pt x="192" y="475"/>
                    <a:pt x="194" y="479"/>
                    <a:pt x="195" y="479"/>
                  </a:cubicBezTo>
                  <a:cubicBezTo>
                    <a:pt x="195" y="477"/>
                    <a:pt x="193" y="475"/>
                    <a:pt x="194" y="474"/>
                  </a:cubicBezTo>
                  <a:cubicBezTo>
                    <a:pt x="195" y="475"/>
                    <a:pt x="196" y="477"/>
                    <a:pt x="197" y="477"/>
                  </a:cubicBezTo>
                  <a:cubicBezTo>
                    <a:pt x="195" y="475"/>
                    <a:pt x="196" y="473"/>
                    <a:pt x="196" y="471"/>
                  </a:cubicBezTo>
                  <a:cubicBezTo>
                    <a:pt x="196" y="472"/>
                    <a:pt x="199" y="479"/>
                    <a:pt x="200" y="479"/>
                  </a:cubicBezTo>
                  <a:cubicBezTo>
                    <a:pt x="199" y="476"/>
                    <a:pt x="199" y="474"/>
                    <a:pt x="200" y="472"/>
                  </a:cubicBezTo>
                  <a:cubicBezTo>
                    <a:pt x="199" y="471"/>
                    <a:pt x="198" y="471"/>
                    <a:pt x="198" y="470"/>
                  </a:cubicBezTo>
                  <a:cubicBezTo>
                    <a:pt x="199" y="472"/>
                    <a:pt x="198" y="467"/>
                    <a:pt x="197" y="467"/>
                  </a:cubicBezTo>
                  <a:cubicBezTo>
                    <a:pt x="198" y="469"/>
                    <a:pt x="197" y="469"/>
                    <a:pt x="196" y="468"/>
                  </a:cubicBezTo>
                  <a:cubicBezTo>
                    <a:pt x="197" y="468"/>
                    <a:pt x="197" y="467"/>
                    <a:pt x="197" y="466"/>
                  </a:cubicBezTo>
                  <a:cubicBezTo>
                    <a:pt x="196" y="463"/>
                    <a:pt x="194" y="460"/>
                    <a:pt x="192" y="459"/>
                  </a:cubicBezTo>
                  <a:cubicBezTo>
                    <a:pt x="193" y="460"/>
                    <a:pt x="193" y="461"/>
                    <a:pt x="194" y="462"/>
                  </a:cubicBezTo>
                  <a:cubicBezTo>
                    <a:pt x="193" y="464"/>
                    <a:pt x="192" y="464"/>
                    <a:pt x="193" y="466"/>
                  </a:cubicBezTo>
                  <a:cubicBezTo>
                    <a:pt x="192" y="464"/>
                    <a:pt x="192" y="464"/>
                    <a:pt x="190" y="463"/>
                  </a:cubicBezTo>
                  <a:cubicBezTo>
                    <a:pt x="191" y="463"/>
                    <a:pt x="192" y="464"/>
                    <a:pt x="191" y="462"/>
                  </a:cubicBezTo>
                  <a:cubicBezTo>
                    <a:pt x="189" y="462"/>
                    <a:pt x="188" y="458"/>
                    <a:pt x="188" y="456"/>
                  </a:cubicBezTo>
                  <a:cubicBezTo>
                    <a:pt x="186" y="454"/>
                    <a:pt x="181" y="447"/>
                    <a:pt x="183" y="445"/>
                  </a:cubicBezTo>
                  <a:cubicBezTo>
                    <a:pt x="183" y="445"/>
                    <a:pt x="182" y="444"/>
                    <a:pt x="182" y="444"/>
                  </a:cubicBezTo>
                  <a:cubicBezTo>
                    <a:pt x="181" y="443"/>
                    <a:pt x="183" y="445"/>
                    <a:pt x="181" y="445"/>
                  </a:cubicBezTo>
                  <a:cubicBezTo>
                    <a:pt x="181" y="444"/>
                    <a:pt x="181" y="444"/>
                    <a:pt x="181" y="444"/>
                  </a:cubicBezTo>
                  <a:cubicBezTo>
                    <a:pt x="181" y="443"/>
                    <a:pt x="182" y="441"/>
                    <a:pt x="181" y="441"/>
                  </a:cubicBezTo>
                  <a:cubicBezTo>
                    <a:pt x="179" y="441"/>
                    <a:pt x="176" y="433"/>
                    <a:pt x="174" y="430"/>
                  </a:cubicBezTo>
                  <a:cubicBezTo>
                    <a:pt x="175" y="429"/>
                    <a:pt x="174" y="426"/>
                    <a:pt x="173" y="426"/>
                  </a:cubicBezTo>
                  <a:cubicBezTo>
                    <a:pt x="174" y="426"/>
                    <a:pt x="173" y="427"/>
                    <a:pt x="173" y="426"/>
                  </a:cubicBezTo>
                  <a:cubicBezTo>
                    <a:pt x="172" y="425"/>
                    <a:pt x="173" y="424"/>
                    <a:pt x="172" y="424"/>
                  </a:cubicBezTo>
                  <a:cubicBezTo>
                    <a:pt x="172" y="424"/>
                    <a:pt x="172" y="425"/>
                    <a:pt x="172" y="424"/>
                  </a:cubicBezTo>
                  <a:cubicBezTo>
                    <a:pt x="171" y="422"/>
                    <a:pt x="172" y="421"/>
                    <a:pt x="173" y="420"/>
                  </a:cubicBezTo>
                  <a:cubicBezTo>
                    <a:pt x="174" y="419"/>
                    <a:pt x="175" y="422"/>
                    <a:pt x="175" y="420"/>
                  </a:cubicBezTo>
                  <a:cubicBezTo>
                    <a:pt x="174" y="419"/>
                    <a:pt x="174" y="414"/>
                    <a:pt x="175" y="412"/>
                  </a:cubicBezTo>
                  <a:cubicBezTo>
                    <a:pt x="176" y="414"/>
                    <a:pt x="178" y="415"/>
                    <a:pt x="178" y="418"/>
                  </a:cubicBezTo>
                  <a:cubicBezTo>
                    <a:pt x="179" y="418"/>
                    <a:pt x="179" y="419"/>
                    <a:pt x="180" y="421"/>
                  </a:cubicBezTo>
                  <a:cubicBezTo>
                    <a:pt x="179" y="420"/>
                    <a:pt x="179" y="421"/>
                    <a:pt x="179" y="422"/>
                  </a:cubicBezTo>
                  <a:cubicBezTo>
                    <a:pt x="180" y="421"/>
                    <a:pt x="181" y="422"/>
                    <a:pt x="180" y="423"/>
                  </a:cubicBezTo>
                  <a:cubicBezTo>
                    <a:pt x="182" y="422"/>
                    <a:pt x="181" y="425"/>
                    <a:pt x="182" y="424"/>
                  </a:cubicBezTo>
                  <a:cubicBezTo>
                    <a:pt x="182" y="421"/>
                    <a:pt x="180" y="421"/>
                    <a:pt x="180" y="419"/>
                  </a:cubicBezTo>
                  <a:cubicBezTo>
                    <a:pt x="182" y="421"/>
                    <a:pt x="183" y="425"/>
                    <a:pt x="185" y="425"/>
                  </a:cubicBezTo>
                  <a:cubicBezTo>
                    <a:pt x="186" y="428"/>
                    <a:pt x="186" y="429"/>
                    <a:pt x="187" y="431"/>
                  </a:cubicBezTo>
                  <a:cubicBezTo>
                    <a:pt x="187" y="429"/>
                    <a:pt x="188" y="433"/>
                    <a:pt x="189" y="433"/>
                  </a:cubicBezTo>
                  <a:cubicBezTo>
                    <a:pt x="190" y="433"/>
                    <a:pt x="189" y="432"/>
                    <a:pt x="190" y="432"/>
                  </a:cubicBezTo>
                  <a:cubicBezTo>
                    <a:pt x="190" y="431"/>
                    <a:pt x="189" y="429"/>
                    <a:pt x="189" y="429"/>
                  </a:cubicBezTo>
                  <a:cubicBezTo>
                    <a:pt x="191" y="431"/>
                    <a:pt x="191" y="433"/>
                    <a:pt x="192" y="435"/>
                  </a:cubicBezTo>
                  <a:cubicBezTo>
                    <a:pt x="192" y="434"/>
                    <a:pt x="194" y="436"/>
                    <a:pt x="195" y="437"/>
                  </a:cubicBezTo>
                  <a:cubicBezTo>
                    <a:pt x="194" y="436"/>
                    <a:pt x="195" y="436"/>
                    <a:pt x="195" y="436"/>
                  </a:cubicBezTo>
                  <a:cubicBezTo>
                    <a:pt x="195" y="435"/>
                    <a:pt x="195" y="435"/>
                    <a:pt x="195" y="434"/>
                  </a:cubicBezTo>
                  <a:cubicBezTo>
                    <a:pt x="196" y="436"/>
                    <a:pt x="195" y="433"/>
                    <a:pt x="196" y="433"/>
                  </a:cubicBezTo>
                  <a:cubicBezTo>
                    <a:pt x="197" y="433"/>
                    <a:pt x="197" y="435"/>
                    <a:pt x="198" y="434"/>
                  </a:cubicBezTo>
                  <a:cubicBezTo>
                    <a:pt x="198" y="433"/>
                    <a:pt x="197" y="430"/>
                    <a:pt x="196" y="430"/>
                  </a:cubicBezTo>
                  <a:cubicBezTo>
                    <a:pt x="197" y="433"/>
                    <a:pt x="194" y="432"/>
                    <a:pt x="193" y="431"/>
                  </a:cubicBezTo>
                  <a:cubicBezTo>
                    <a:pt x="194" y="430"/>
                    <a:pt x="193" y="428"/>
                    <a:pt x="193" y="427"/>
                  </a:cubicBezTo>
                  <a:cubicBezTo>
                    <a:pt x="193" y="426"/>
                    <a:pt x="192" y="424"/>
                    <a:pt x="193" y="424"/>
                  </a:cubicBezTo>
                  <a:cubicBezTo>
                    <a:pt x="193" y="423"/>
                    <a:pt x="192" y="423"/>
                    <a:pt x="192" y="423"/>
                  </a:cubicBezTo>
                  <a:cubicBezTo>
                    <a:pt x="191" y="420"/>
                    <a:pt x="191" y="419"/>
                    <a:pt x="193" y="419"/>
                  </a:cubicBezTo>
                  <a:cubicBezTo>
                    <a:pt x="193" y="418"/>
                    <a:pt x="193" y="418"/>
                    <a:pt x="193" y="417"/>
                  </a:cubicBezTo>
                  <a:cubicBezTo>
                    <a:pt x="194" y="418"/>
                    <a:pt x="195" y="421"/>
                    <a:pt x="194" y="421"/>
                  </a:cubicBezTo>
                  <a:cubicBezTo>
                    <a:pt x="194" y="422"/>
                    <a:pt x="195" y="422"/>
                    <a:pt x="195" y="423"/>
                  </a:cubicBezTo>
                  <a:cubicBezTo>
                    <a:pt x="196" y="424"/>
                    <a:pt x="196" y="424"/>
                    <a:pt x="197" y="425"/>
                  </a:cubicBezTo>
                  <a:cubicBezTo>
                    <a:pt x="197" y="427"/>
                    <a:pt x="198" y="427"/>
                    <a:pt x="199" y="429"/>
                  </a:cubicBezTo>
                  <a:cubicBezTo>
                    <a:pt x="201" y="428"/>
                    <a:pt x="201" y="428"/>
                    <a:pt x="201" y="428"/>
                  </a:cubicBezTo>
                  <a:cubicBezTo>
                    <a:pt x="201" y="426"/>
                    <a:pt x="199" y="426"/>
                    <a:pt x="200" y="426"/>
                  </a:cubicBezTo>
                  <a:cubicBezTo>
                    <a:pt x="201" y="427"/>
                    <a:pt x="202" y="427"/>
                    <a:pt x="202" y="426"/>
                  </a:cubicBezTo>
                  <a:cubicBezTo>
                    <a:pt x="203" y="426"/>
                    <a:pt x="203" y="427"/>
                    <a:pt x="203" y="428"/>
                  </a:cubicBezTo>
                  <a:cubicBezTo>
                    <a:pt x="203" y="426"/>
                    <a:pt x="204" y="426"/>
                    <a:pt x="205" y="427"/>
                  </a:cubicBezTo>
                  <a:cubicBezTo>
                    <a:pt x="205" y="425"/>
                    <a:pt x="205" y="425"/>
                    <a:pt x="205" y="424"/>
                  </a:cubicBezTo>
                  <a:cubicBezTo>
                    <a:pt x="205" y="424"/>
                    <a:pt x="205" y="424"/>
                    <a:pt x="204" y="423"/>
                  </a:cubicBezTo>
                  <a:cubicBezTo>
                    <a:pt x="205" y="423"/>
                    <a:pt x="205" y="422"/>
                    <a:pt x="205" y="422"/>
                  </a:cubicBezTo>
                  <a:cubicBezTo>
                    <a:pt x="206" y="423"/>
                    <a:pt x="207" y="423"/>
                    <a:pt x="209" y="423"/>
                  </a:cubicBezTo>
                  <a:cubicBezTo>
                    <a:pt x="209" y="423"/>
                    <a:pt x="209" y="423"/>
                    <a:pt x="209" y="423"/>
                  </a:cubicBezTo>
                  <a:cubicBezTo>
                    <a:pt x="208" y="421"/>
                    <a:pt x="209" y="420"/>
                    <a:pt x="208" y="420"/>
                  </a:cubicBezTo>
                  <a:cubicBezTo>
                    <a:pt x="209" y="419"/>
                    <a:pt x="209" y="419"/>
                    <a:pt x="210" y="419"/>
                  </a:cubicBezTo>
                  <a:cubicBezTo>
                    <a:pt x="210" y="420"/>
                    <a:pt x="210" y="421"/>
                    <a:pt x="211" y="420"/>
                  </a:cubicBezTo>
                  <a:cubicBezTo>
                    <a:pt x="210" y="419"/>
                    <a:pt x="210" y="417"/>
                    <a:pt x="208" y="417"/>
                  </a:cubicBezTo>
                  <a:cubicBezTo>
                    <a:pt x="208" y="416"/>
                    <a:pt x="208" y="414"/>
                    <a:pt x="209" y="415"/>
                  </a:cubicBezTo>
                  <a:cubicBezTo>
                    <a:pt x="209" y="415"/>
                    <a:pt x="209" y="415"/>
                    <a:pt x="209" y="415"/>
                  </a:cubicBezTo>
                  <a:cubicBezTo>
                    <a:pt x="210" y="414"/>
                    <a:pt x="209" y="413"/>
                    <a:pt x="209" y="412"/>
                  </a:cubicBezTo>
                  <a:cubicBezTo>
                    <a:pt x="210" y="412"/>
                    <a:pt x="209" y="409"/>
                    <a:pt x="210" y="410"/>
                  </a:cubicBezTo>
                  <a:cubicBezTo>
                    <a:pt x="210" y="408"/>
                    <a:pt x="208" y="410"/>
                    <a:pt x="208" y="408"/>
                  </a:cubicBezTo>
                  <a:cubicBezTo>
                    <a:pt x="209" y="407"/>
                    <a:pt x="208" y="405"/>
                    <a:pt x="207" y="402"/>
                  </a:cubicBezTo>
                  <a:cubicBezTo>
                    <a:pt x="207" y="400"/>
                    <a:pt x="206" y="398"/>
                    <a:pt x="204" y="395"/>
                  </a:cubicBezTo>
                  <a:cubicBezTo>
                    <a:pt x="205" y="396"/>
                    <a:pt x="205" y="396"/>
                    <a:pt x="204" y="396"/>
                  </a:cubicBezTo>
                  <a:cubicBezTo>
                    <a:pt x="204" y="394"/>
                    <a:pt x="204" y="392"/>
                    <a:pt x="204" y="390"/>
                  </a:cubicBezTo>
                  <a:cubicBezTo>
                    <a:pt x="204" y="388"/>
                    <a:pt x="204" y="386"/>
                    <a:pt x="202" y="385"/>
                  </a:cubicBezTo>
                  <a:cubicBezTo>
                    <a:pt x="202" y="384"/>
                    <a:pt x="203" y="385"/>
                    <a:pt x="203" y="384"/>
                  </a:cubicBezTo>
                  <a:cubicBezTo>
                    <a:pt x="203" y="384"/>
                    <a:pt x="203" y="383"/>
                    <a:pt x="203" y="383"/>
                  </a:cubicBezTo>
                  <a:cubicBezTo>
                    <a:pt x="203" y="384"/>
                    <a:pt x="203" y="384"/>
                    <a:pt x="204" y="384"/>
                  </a:cubicBezTo>
                  <a:cubicBezTo>
                    <a:pt x="204" y="385"/>
                    <a:pt x="203" y="385"/>
                    <a:pt x="205" y="385"/>
                  </a:cubicBezTo>
                  <a:cubicBezTo>
                    <a:pt x="204" y="382"/>
                    <a:pt x="204" y="379"/>
                    <a:pt x="204" y="375"/>
                  </a:cubicBezTo>
                  <a:cubicBezTo>
                    <a:pt x="203" y="372"/>
                    <a:pt x="203" y="369"/>
                    <a:pt x="203" y="366"/>
                  </a:cubicBezTo>
                  <a:cubicBezTo>
                    <a:pt x="203" y="365"/>
                    <a:pt x="202" y="364"/>
                    <a:pt x="203" y="363"/>
                  </a:cubicBezTo>
                  <a:cubicBezTo>
                    <a:pt x="203" y="363"/>
                    <a:pt x="203" y="364"/>
                    <a:pt x="203" y="364"/>
                  </a:cubicBezTo>
                  <a:cubicBezTo>
                    <a:pt x="202" y="363"/>
                    <a:pt x="202" y="363"/>
                    <a:pt x="202" y="362"/>
                  </a:cubicBezTo>
                  <a:cubicBezTo>
                    <a:pt x="203" y="361"/>
                    <a:pt x="202" y="358"/>
                    <a:pt x="201" y="355"/>
                  </a:cubicBezTo>
                  <a:cubicBezTo>
                    <a:pt x="203" y="350"/>
                    <a:pt x="200" y="346"/>
                    <a:pt x="202" y="342"/>
                  </a:cubicBezTo>
                  <a:cubicBezTo>
                    <a:pt x="202" y="340"/>
                    <a:pt x="202" y="337"/>
                    <a:pt x="203" y="334"/>
                  </a:cubicBezTo>
                  <a:cubicBezTo>
                    <a:pt x="204" y="332"/>
                    <a:pt x="204" y="328"/>
                    <a:pt x="203" y="326"/>
                  </a:cubicBezTo>
                  <a:cubicBezTo>
                    <a:pt x="203" y="326"/>
                    <a:pt x="203" y="325"/>
                    <a:pt x="204" y="326"/>
                  </a:cubicBezTo>
                  <a:cubicBezTo>
                    <a:pt x="204" y="324"/>
                    <a:pt x="203" y="325"/>
                    <a:pt x="203" y="323"/>
                  </a:cubicBezTo>
                  <a:cubicBezTo>
                    <a:pt x="203" y="322"/>
                    <a:pt x="204" y="322"/>
                    <a:pt x="204" y="321"/>
                  </a:cubicBezTo>
                  <a:cubicBezTo>
                    <a:pt x="204" y="320"/>
                    <a:pt x="204" y="319"/>
                    <a:pt x="203" y="319"/>
                  </a:cubicBezTo>
                  <a:cubicBezTo>
                    <a:pt x="204" y="318"/>
                    <a:pt x="205" y="318"/>
                    <a:pt x="205" y="317"/>
                  </a:cubicBezTo>
                  <a:cubicBezTo>
                    <a:pt x="204" y="316"/>
                    <a:pt x="206" y="314"/>
                    <a:pt x="206" y="313"/>
                  </a:cubicBezTo>
                  <a:cubicBezTo>
                    <a:pt x="207" y="307"/>
                    <a:pt x="209" y="300"/>
                    <a:pt x="210" y="292"/>
                  </a:cubicBezTo>
                  <a:cubicBezTo>
                    <a:pt x="209" y="293"/>
                    <a:pt x="209" y="296"/>
                    <a:pt x="208" y="294"/>
                  </a:cubicBezTo>
                  <a:cubicBezTo>
                    <a:pt x="209" y="296"/>
                    <a:pt x="207" y="298"/>
                    <a:pt x="208" y="300"/>
                  </a:cubicBezTo>
                  <a:cubicBezTo>
                    <a:pt x="207" y="301"/>
                    <a:pt x="207" y="304"/>
                    <a:pt x="207" y="306"/>
                  </a:cubicBezTo>
                  <a:cubicBezTo>
                    <a:pt x="206" y="307"/>
                    <a:pt x="206" y="307"/>
                    <a:pt x="206" y="309"/>
                  </a:cubicBezTo>
                  <a:cubicBezTo>
                    <a:pt x="206" y="309"/>
                    <a:pt x="205" y="310"/>
                    <a:pt x="205" y="310"/>
                  </a:cubicBezTo>
                  <a:cubicBezTo>
                    <a:pt x="204" y="308"/>
                    <a:pt x="205" y="307"/>
                    <a:pt x="205" y="305"/>
                  </a:cubicBezTo>
                  <a:cubicBezTo>
                    <a:pt x="206" y="303"/>
                    <a:pt x="206" y="301"/>
                    <a:pt x="206" y="299"/>
                  </a:cubicBezTo>
                  <a:cubicBezTo>
                    <a:pt x="205" y="302"/>
                    <a:pt x="204" y="303"/>
                    <a:pt x="204" y="305"/>
                  </a:cubicBezTo>
                  <a:cubicBezTo>
                    <a:pt x="204" y="307"/>
                    <a:pt x="203" y="309"/>
                    <a:pt x="203" y="312"/>
                  </a:cubicBezTo>
                  <a:cubicBezTo>
                    <a:pt x="202" y="312"/>
                    <a:pt x="202" y="312"/>
                    <a:pt x="201" y="313"/>
                  </a:cubicBezTo>
                  <a:cubicBezTo>
                    <a:pt x="202" y="314"/>
                    <a:pt x="202" y="316"/>
                    <a:pt x="201" y="319"/>
                  </a:cubicBezTo>
                  <a:cubicBezTo>
                    <a:pt x="201" y="322"/>
                    <a:pt x="200" y="324"/>
                    <a:pt x="199" y="325"/>
                  </a:cubicBezTo>
                  <a:cubicBezTo>
                    <a:pt x="199" y="329"/>
                    <a:pt x="200" y="332"/>
                    <a:pt x="198" y="334"/>
                  </a:cubicBezTo>
                  <a:cubicBezTo>
                    <a:pt x="199" y="334"/>
                    <a:pt x="200" y="340"/>
                    <a:pt x="198" y="340"/>
                  </a:cubicBezTo>
                  <a:cubicBezTo>
                    <a:pt x="197" y="340"/>
                    <a:pt x="198" y="339"/>
                    <a:pt x="197" y="339"/>
                  </a:cubicBezTo>
                  <a:cubicBezTo>
                    <a:pt x="197" y="340"/>
                    <a:pt x="198" y="343"/>
                    <a:pt x="197" y="344"/>
                  </a:cubicBezTo>
                  <a:cubicBezTo>
                    <a:pt x="197" y="344"/>
                    <a:pt x="197" y="345"/>
                    <a:pt x="197" y="346"/>
                  </a:cubicBezTo>
                  <a:cubicBezTo>
                    <a:pt x="197" y="346"/>
                    <a:pt x="197" y="347"/>
                    <a:pt x="197" y="349"/>
                  </a:cubicBezTo>
                  <a:cubicBezTo>
                    <a:pt x="197" y="351"/>
                    <a:pt x="197" y="353"/>
                    <a:pt x="198" y="354"/>
                  </a:cubicBezTo>
                  <a:cubicBezTo>
                    <a:pt x="198" y="356"/>
                    <a:pt x="197" y="356"/>
                    <a:pt x="196" y="355"/>
                  </a:cubicBezTo>
                  <a:cubicBezTo>
                    <a:pt x="197" y="357"/>
                    <a:pt x="197" y="358"/>
                    <a:pt x="198" y="361"/>
                  </a:cubicBezTo>
                  <a:cubicBezTo>
                    <a:pt x="197" y="361"/>
                    <a:pt x="197" y="362"/>
                    <a:pt x="196" y="364"/>
                  </a:cubicBezTo>
                  <a:cubicBezTo>
                    <a:pt x="196" y="365"/>
                    <a:pt x="196" y="366"/>
                    <a:pt x="197" y="368"/>
                  </a:cubicBezTo>
                  <a:cubicBezTo>
                    <a:pt x="197" y="371"/>
                    <a:pt x="197" y="373"/>
                    <a:pt x="196" y="375"/>
                  </a:cubicBezTo>
                  <a:cubicBezTo>
                    <a:pt x="196" y="373"/>
                    <a:pt x="196" y="372"/>
                    <a:pt x="195" y="370"/>
                  </a:cubicBezTo>
                  <a:cubicBezTo>
                    <a:pt x="195" y="368"/>
                    <a:pt x="195" y="366"/>
                    <a:pt x="195" y="364"/>
                  </a:cubicBezTo>
                  <a:cubicBezTo>
                    <a:pt x="194" y="359"/>
                    <a:pt x="194" y="355"/>
                    <a:pt x="193" y="351"/>
                  </a:cubicBezTo>
                  <a:cubicBezTo>
                    <a:pt x="193" y="353"/>
                    <a:pt x="193" y="354"/>
                    <a:pt x="193" y="356"/>
                  </a:cubicBezTo>
                  <a:cubicBezTo>
                    <a:pt x="193" y="357"/>
                    <a:pt x="193" y="358"/>
                    <a:pt x="194" y="359"/>
                  </a:cubicBezTo>
                  <a:cubicBezTo>
                    <a:pt x="192" y="359"/>
                    <a:pt x="193" y="363"/>
                    <a:pt x="192" y="363"/>
                  </a:cubicBezTo>
                  <a:cubicBezTo>
                    <a:pt x="192" y="361"/>
                    <a:pt x="192" y="358"/>
                    <a:pt x="191" y="356"/>
                  </a:cubicBezTo>
                  <a:cubicBezTo>
                    <a:pt x="191" y="353"/>
                    <a:pt x="192" y="351"/>
                    <a:pt x="193" y="350"/>
                  </a:cubicBezTo>
                  <a:cubicBezTo>
                    <a:pt x="192" y="350"/>
                    <a:pt x="192" y="352"/>
                    <a:pt x="191" y="352"/>
                  </a:cubicBezTo>
                  <a:cubicBezTo>
                    <a:pt x="191" y="351"/>
                    <a:pt x="191" y="349"/>
                    <a:pt x="192" y="348"/>
                  </a:cubicBezTo>
                  <a:cubicBezTo>
                    <a:pt x="192" y="346"/>
                    <a:pt x="192" y="345"/>
                    <a:pt x="191" y="343"/>
                  </a:cubicBezTo>
                  <a:cubicBezTo>
                    <a:pt x="192" y="343"/>
                    <a:pt x="192" y="343"/>
                    <a:pt x="193" y="342"/>
                  </a:cubicBezTo>
                  <a:cubicBezTo>
                    <a:pt x="193" y="338"/>
                    <a:pt x="193" y="333"/>
                    <a:pt x="194" y="331"/>
                  </a:cubicBezTo>
                  <a:cubicBezTo>
                    <a:pt x="194" y="330"/>
                    <a:pt x="196" y="328"/>
                    <a:pt x="196" y="326"/>
                  </a:cubicBezTo>
                  <a:cubicBezTo>
                    <a:pt x="196" y="325"/>
                    <a:pt x="195" y="324"/>
                    <a:pt x="196" y="323"/>
                  </a:cubicBezTo>
                  <a:cubicBezTo>
                    <a:pt x="196" y="321"/>
                    <a:pt x="198" y="318"/>
                    <a:pt x="197" y="319"/>
                  </a:cubicBezTo>
                  <a:cubicBezTo>
                    <a:pt x="198" y="317"/>
                    <a:pt x="199" y="315"/>
                    <a:pt x="198" y="313"/>
                  </a:cubicBezTo>
                  <a:cubicBezTo>
                    <a:pt x="199" y="313"/>
                    <a:pt x="199" y="309"/>
                    <a:pt x="200" y="309"/>
                  </a:cubicBezTo>
                  <a:cubicBezTo>
                    <a:pt x="200" y="307"/>
                    <a:pt x="199" y="307"/>
                    <a:pt x="200" y="305"/>
                  </a:cubicBezTo>
                  <a:cubicBezTo>
                    <a:pt x="201" y="304"/>
                    <a:pt x="202" y="304"/>
                    <a:pt x="202" y="302"/>
                  </a:cubicBezTo>
                  <a:cubicBezTo>
                    <a:pt x="203" y="298"/>
                    <a:pt x="202" y="295"/>
                    <a:pt x="205" y="290"/>
                  </a:cubicBezTo>
                  <a:cubicBezTo>
                    <a:pt x="205" y="289"/>
                    <a:pt x="204" y="290"/>
                    <a:pt x="205" y="289"/>
                  </a:cubicBezTo>
                  <a:cubicBezTo>
                    <a:pt x="205" y="287"/>
                    <a:pt x="205" y="285"/>
                    <a:pt x="206" y="284"/>
                  </a:cubicBezTo>
                  <a:cubicBezTo>
                    <a:pt x="206" y="282"/>
                    <a:pt x="207" y="281"/>
                    <a:pt x="208" y="280"/>
                  </a:cubicBezTo>
                  <a:cubicBezTo>
                    <a:pt x="207" y="278"/>
                    <a:pt x="209" y="276"/>
                    <a:pt x="210" y="275"/>
                  </a:cubicBezTo>
                  <a:cubicBezTo>
                    <a:pt x="211" y="272"/>
                    <a:pt x="212" y="267"/>
                    <a:pt x="214" y="268"/>
                  </a:cubicBezTo>
                  <a:cubicBezTo>
                    <a:pt x="214" y="267"/>
                    <a:pt x="213" y="267"/>
                    <a:pt x="213" y="265"/>
                  </a:cubicBezTo>
                  <a:cubicBezTo>
                    <a:pt x="214" y="266"/>
                    <a:pt x="215" y="265"/>
                    <a:pt x="215" y="264"/>
                  </a:cubicBezTo>
                  <a:cubicBezTo>
                    <a:pt x="214" y="262"/>
                    <a:pt x="218" y="258"/>
                    <a:pt x="218" y="256"/>
                  </a:cubicBezTo>
                  <a:cubicBezTo>
                    <a:pt x="220" y="255"/>
                    <a:pt x="221" y="253"/>
                    <a:pt x="222" y="250"/>
                  </a:cubicBezTo>
                  <a:cubicBezTo>
                    <a:pt x="222" y="249"/>
                    <a:pt x="223" y="248"/>
                    <a:pt x="223" y="247"/>
                  </a:cubicBezTo>
                  <a:cubicBezTo>
                    <a:pt x="224" y="246"/>
                    <a:pt x="224" y="245"/>
                    <a:pt x="225" y="244"/>
                  </a:cubicBezTo>
                  <a:cubicBezTo>
                    <a:pt x="226" y="244"/>
                    <a:pt x="226" y="245"/>
                    <a:pt x="227" y="244"/>
                  </a:cubicBezTo>
                  <a:cubicBezTo>
                    <a:pt x="226" y="243"/>
                    <a:pt x="225" y="244"/>
                    <a:pt x="226" y="243"/>
                  </a:cubicBezTo>
                  <a:cubicBezTo>
                    <a:pt x="227" y="241"/>
                    <a:pt x="228" y="240"/>
                    <a:pt x="229" y="239"/>
                  </a:cubicBezTo>
                  <a:cubicBezTo>
                    <a:pt x="228" y="239"/>
                    <a:pt x="227" y="240"/>
                    <a:pt x="228" y="238"/>
                  </a:cubicBezTo>
                  <a:cubicBezTo>
                    <a:pt x="229" y="237"/>
                    <a:pt x="233" y="234"/>
                    <a:pt x="232" y="233"/>
                  </a:cubicBezTo>
                  <a:cubicBezTo>
                    <a:pt x="233" y="231"/>
                    <a:pt x="234" y="230"/>
                    <a:pt x="235" y="229"/>
                  </a:cubicBezTo>
                  <a:cubicBezTo>
                    <a:pt x="236" y="228"/>
                    <a:pt x="237" y="227"/>
                    <a:pt x="237" y="226"/>
                  </a:cubicBezTo>
                  <a:cubicBezTo>
                    <a:pt x="239" y="224"/>
                    <a:pt x="240" y="222"/>
                    <a:pt x="242" y="220"/>
                  </a:cubicBezTo>
                  <a:cubicBezTo>
                    <a:pt x="243" y="220"/>
                    <a:pt x="246" y="216"/>
                    <a:pt x="247" y="214"/>
                  </a:cubicBezTo>
                  <a:cubicBezTo>
                    <a:pt x="249" y="214"/>
                    <a:pt x="250" y="214"/>
                    <a:pt x="251" y="213"/>
                  </a:cubicBezTo>
                  <a:cubicBezTo>
                    <a:pt x="252" y="212"/>
                    <a:pt x="254" y="209"/>
                    <a:pt x="256" y="208"/>
                  </a:cubicBezTo>
                  <a:cubicBezTo>
                    <a:pt x="260" y="205"/>
                    <a:pt x="260" y="203"/>
                    <a:pt x="265" y="200"/>
                  </a:cubicBezTo>
                  <a:cubicBezTo>
                    <a:pt x="265" y="200"/>
                    <a:pt x="263" y="201"/>
                    <a:pt x="264" y="201"/>
                  </a:cubicBezTo>
                  <a:cubicBezTo>
                    <a:pt x="265" y="200"/>
                    <a:pt x="265" y="199"/>
                    <a:pt x="266" y="198"/>
                  </a:cubicBezTo>
                  <a:cubicBezTo>
                    <a:pt x="267" y="198"/>
                    <a:pt x="270" y="194"/>
                    <a:pt x="270" y="196"/>
                  </a:cubicBezTo>
                  <a:cubicBezTo>
                    <a:pt x="272" y="195"/>
                    <a:pt x="271" y="194"/>
                    <a:pt x="273" y="192"/>
                  </a:cubicBezTo>
                  <a:cubicBezTo>
                    <a:pt x="274" y="192"/>
                    <a:pt x="274" y="192"/>
                    <a:pt x="276" y="191"/>
                  </a:cubicBezTo>
                  <a:cubicBezTo>
                    <a:pt x="275" y="191"/>
                    <a:pt x="276" y="190"/>
                    <a:pt x="277" y="189"/>
                  </a:cubicBezTo>
                  <a:cubicBezTo>
                    <a:pt x="278" y="189"/>
                    <a:pt x="278" y="189"/>
                    <a:pt x="278" y="189"/>
                  </a:cubicBezTo>
                  <a:cubicBezTo>
                    <a:pt x="280" y="187"/>
                    <a:pt x="282" y="186"/>
                    <a:pt x="283" y="185"/>
                  </a:cubicBezTo>
                  <a:cubicBezTo>
                    <a:pt x="285" y="184"/>
                    <a:pt x="287" y="184"/>
                    <a:pt x="289" y="182"/>
                  </a:cubicBezTo>
                  <a:cubicBezTo>
                    <a:pt x="289" y="182"/>
                    <a:pt x="288" y="181"/>
                    <a:pt x="290" y="181"/>
                  </a:cubicBezTo>
                  <a:cubicBezTo>
                    <a:pt x="290" y="182"/>
                    <a:pt x="294" y="180"/>
                    <a:pt x="296" y="179"/>
                  </a:cubicBezTo>
                  <a:cubicBezTo>
                    <a:pt x="295" y="178"/>
                    <a:pt x="293" y="180"/>
                    <a:pt x="293" y="179"/>
                  </a:cubicBezTo>
                  <a:cubicBezTo>
                    <a:pt x="295" y="178"/>
                    <a:pt x="295" y="179"/>
                    <a:pt x="295" y="177"/>
                  </a:cubicBezTo>
                  <a:cubicBezTo>
                    <a:pt x="296" y="177"/>
                    <a:pt x="296" y="178"/>
                    <a:pt x="297" y="178"/>
                  </a:cubicBezTo>
                  <a:cubicBezTo>
                    <a:pt x="297" y="177"/>
                    <a:pt x="296" y="176"/>
                    <a:pt x="298" y="176"/>
                  </a:cubicBezTo>
                  <a:cubicBezTo>
                    <a:pt x="298" y="177"/>
                    <a:pt x="299" y="176"/>
                    <a:pt x="299" y="177"/>
                  </a:cubicBezTo>
                  <a:cubicBezTo>
                    <a:pt x="302" y="174"/>
                    <a:pt x="306" y="172"/>
                    <a:pt x="310" y="170"/>
                  </a:cubicBezTo>
                  <a:cubicBezTo>
                    <a:pt x="314" y="168"/>
                    <a:pt x="319" y="166"/>
                    <a:pt x="323" y="163"/>
                  </a:cubicBezTo>
                  <a:cubicBezTo>
                    <a:pt x="328" y="162"/>
                    <a:pt x="335" y="161"/>
                    <a:pt x="338" y="158"/>
                  </a:cubicBezTo>
                  <a:cubicBezTo>
                    <a:pt x="341" y="157"/>
                    <a:pt x="343" y="156"/>
                    <a:pt x="345" y="156"/>
                  </a:cubicBezTo>
                  <a:cubicBezTo>
                    <a:pt x="348" y="155"/>
                    <a:pt x="350" y="154"/>
                    <a:pt x="353" y="153"/>
                  </a:cubicBezTo>
                  <a:cubicBezTo>
                    <a:pt x="354" y="153"/>
                    <a:pt x="355" y="154"/>
                    <a:pt x="357" y="153"/>
                  </a:cubicBezTo>
                  <a:cubicBezTo>
                    <a:pt x="356" y="153"/>
                    <a:pt x="356" y="152"/>
                    <a:pt x="357" y="152"/>
                  </a:cubicBezTo>
                  <a:cubicBezTo>
                    <a:pt x="358" y="152"/>
                    <a:pt x="359" y="152"/>
                    <a:pt x="360" y="153"/>
                  </a:cubicBezTo>
                  <a:cubicBezTo>
                    <a:pt x="360" y="152"/>
                    <a:pt x="361" y="152"/>
                    <a:pt x="361" y="152"/>
                  </a:cubicBezTo>
                  <a:cubicBezTo>
                    <a:pt x="364" y="153"/>
                    <a:pt x="366" y="149"/>
                    <a:pt x="370" y="150"/>
                  </a:cubicBezTo>
                  <a:cubicBezTo>
                    <a:pt x="371" y="150"/>
                    <a:pt x="373" y="149"/>
                    <a:pt x="374" y="149"/>
                  </a:cubicBezTo>
                  <a:cubicBezTo>
                    <a:pt x="376" y="148"/>
                    <a:pt x="378" y="148"/>
                    <a:pt x="380" y="148"/>
                  </a:cubicBezTo>
                  <a:cubicBezTo>
                    <a:pt x="382" y="148"/>
                    <a:pt x="384" y="147"/>
                    <a:pt x="386" y="147"/>
                  </a:cubicBezTo>
                  <a:cubicBezTo>
                    <a:pt x="387" y="147"/>
                    <a:pt x="389" y="146"/>
                    <a:pt x="390" y="145"/>
                  </a:cubicBezTo>
                  <a:cubicBezTo>
                    <a:pt x="388" y="145"/>
                    <a:pt x="388" y="147"/>
                    <a:pt x="386" y="146"/>
                  </a:cubicBezTo>
                  <a:cubicBezTo>
                    <a:pt x="387" y="145"/>
                    <a:pt x="389" y="144"/>
                    <a:pt x="392" y="144"/>
                  </a:cubicBezTo>
                  <a:cubicBezTo>
                    <a:pt x="393" y="144"/>
                    <a:pt x="394" y="144"/>
                    <a:pt x="395" y="144"/>
                  </a:cubicBezTo>
                  <a:cubicBezTo>
                    <a:pt x="397" y="143"/>
                    <a:pt x="398" y="143"/>
                    <a:pt x="400" y="143"/>
                  </a:cubicBezTo>
                  <a:cubicBezTo>
                    <a:pt x="399" y="142"/>
                    <a:pt x="399" y="142"/>
                    <a:pt x="399" y="142"/>
                  </a:cubicBezTo>
                  <a:cubicBezTo>
                    <a:pt x="401" y="141"/>
                    <a:pt x="406" y="141"/>
                    <a:pt x="407" y="142"/>
                  </a:cubicBezTo>
                  <a:cubicBezTo>
                    <a:pt x="409" y="141"/>
                    <a:pt x="411" y="141"/>
                    <a:pt x="414" y="142"/>
                  </a:cubicBezTo>
                  <a:cubicBezTo>
                    <a:pt x="415" y="142"/>
                    <a:pt x="417" y="142"/>
                    <a:pt x="418" y="142"/>
                  </a:cubicBezTo>
                  <a:cubicBezTo>
                    <a:pt x="420" y="142"/>
                    <a:pt x="421" y="142"/>
                    <a:pt x="422" y="142"/>
                  </a:cubicBezTo>
                  <a:cubicBezTo>
                    <a:pt x="422" y="143"/>
                    <a:pt x="423" y="143"/>
                    <a:pt x="424" y="142"/>
                  </a:cubicBezTo>
                  <a:cubicBezTo>
                    <a:pt x="424" y="143"/>
                    <a:pt x="424" y="144"/>
                    <a:pt x="425" y="144"/>
                  </a:cubicBezTo>
                  <a:cubicBezTo>
                    <a:pt x="425" y="143"/>
                    <a:pt x="427" y="144"/>
                    <a:pt x="429" y="144"/>
                  </a:cubicBezTo>
                  <a:cubicBezTo>
                    <a:pt x="431" y="144"/>
                    <a:pt x="432" y="145"/>
                    <a:pt x="433" y="144"/>
                  </a:cubicBezTo>
                  <a:cubicBezTo>
                    <a:pt x="434" y="145"/>
                    <a:pt x="436" y="145"/>
                    <a:pt x="438" y="145"/>
                  </a:cubicBezTo>
                  <a:cubicBezTo>
                    <a:pt x="439" y="146"/>
                    <a:pt x="441" y="146"/>
                    <a:pt x="442" y="146"/>
                  </a:cubicBezTo>
                  <a:cubicBezTo>
                    <a:pt x="443" y="145"/>
                    <a:pt x="448" y="146"/>
                    <a:pt x="450" y="147"/>
                  </a:cubicBezTo>
                  <a:cubicBezTo>
                    <a:pt x="450" y="146"/>
                    <a:pt x="450" y="146"/>
                    <a:pt x="450" y="145"/>
                  </a:cubicBezTo>
                  <a:cubicBezTo>
                    <a:pt x="451" y="146"/>
                    <a:pt x="451" y="145"/>
                    <a:pt x="452" y="145"/>
                  </a:cubicBezTo>
                  <a:cubicBezTo>
                    <a:pt x="455" y="145"/>
                    <a:pt x="455" y="146"/>
                    <a:pt x="457" y="146"/>
                  </a:cubicBezTo>
                  <a:cubicBezTo>
                    <a:pt x="456" y="146"/>
                    <a:pt x="456" y="148"/>
                    <a:pt x="457" y="147"/>
                  </a:cubicBezTo>
                  <a:cubicBezTo>
                    <a:pt x="457" y="145"/>
                    <a:pt x="462" y="146"/>
                    <a:pt x="464" y="147"/>
                  </a:cubicBezTo>
                  <a:cubicBezTo>
                    <a:pt x="464" y="146"/>
                    <a:pt x="466" y="148"/>
                    <a:pt x="467" y="147"/>
                  </a:cubicBezTo>
                  <a:cubicBezTo>
                    <a:pt x="467" y="146"/>
                    <a:pt x="466" y="146"/>
                    <a:pt x="465" y="145"/>
                  </a:cubicBezTo>
                  <a:cubicBezTo>
                    <a:pt x="465" y="145"/>
                    <a:pt x="465" y="146"/>
                    <a:pt x="464" y="146"/>
                  </a:cubicBezTo>
                  <a:cubicBezTo>
                    <a:pt x="462" y="145"/>
                    <a:pt x="461" y="143"/>
                    <a:pt x="459" y="142"/>
                  </a:cubicBezTo>
                  <a:cubicBezTo>
                    <a:pt x="461" y="143"/>
                    <a:pt x="462" y="143"/>
                    <a:pt x="462" y="143"/>
                  </a:cubicBezTo>
                  <a:cubicBezTo>
                    <a:pt x="458" y="142"/>
                    <a:pt x="457" y="142"/>
                    <a:pt x="452" y="141"/>
                  </a:cubicBezTo>
                  <a:cubicBezTo>
                    <a:pt x="452" y="140"/>
                    <a:pt x="451" y="140"/>
                    <a:pt x="451" y="139"/>
                  </a:cubicBezTo>
                  <a:cubicBezTo>
                    <a:pt x="449" y="139"/>
                    <a:pt x="448" y="139"/>
                    <a:pt x="446" y="139"/>
                  </a:cubicBezTo>
                  <a:cubicBezTo>
                    <a:pt x="446" y="139"/>
                    <a:pt x="444" y="138"/>
                    <a:pt x="442" y="138"/>
                  </a:cubicBezTo>
                  <a:cubicBezTo>
                    <a:pt x="440" y="137"/>
                    <a:pt x="438" y="137"/>
                    <a:pt x="436" y="136"/>
                  </a:cubicBezTo>
                  <a:cubicBezTo>
                    <a:pt x="434" y="136"/>
                    <a:pt x="431" y="137"/>
                    <a:pt x="430" y="135"/>
                  </a:cubicBezTo>
                  <a:cubicBezTo>
                    <a:pt x="429" y="135"/>
                    <a:pt x="429" y="136"/>
                    <a:pt x="428" y="136"/>
                  </a:cubicBezTo>
                  <a:cubicBezTo>
                    <a:pt x="427" y="136"/>
                    <a:pt x="428" y="134"/>
                    <a:pt x="426" y="134"/>
                  </a:cubicBezTo>
                  <a:cubicBezTo>
                    <a:pt x="426" y="135"/>
                    <a:pt x="425" y="134"/>
                    <a:pt x="424" y="135"/>
                  </a:cubicBezTo>
                  <a:cubicBezTo>
                    <a:pt x="423" y="134"/>
                    <a:pt x="420" y="134"/>
                    <a:pt x="419" y="133"/>
                  </a:cubicBezTo>
                  <a:cubicBezTo>
                    <a:pt x="421" y="132"/>
                    <a:pt x="425" y="132"/>
                    <a:pt x="423" y="131"/>
                  </a:cubicBezTo>
                  <a:cubicBezTo>
                    <a:pt x="420" y="134"/>
                    <a:pt x="412" y="133"/>
                    <a:pt x="410" y="130"/>
                  </a:cubicBezTo>
                  <a:cubicBezTo>
                    <a:pt x="408" y="130"/>
                    <a:pt x="411" y="131"/>
                    <a:pt x="410" y="131"/>
                  </a:cubicBezTo>
                  <a:cubicBezTo>
                    <a:pt x="408" y="130"/>
                    <a:pt x="407" y="130"/>
                    <a:pt x="407" y="128"/>
                  </a:cubicBezTo>
                  <a:cubicBezTo>
                    <a:pt x="407" y="128"/>
                    <a:pt x="408" y="128"/>
                    <a:pt x="409" y="128"/>
                  </a:cubicBezTo>
                  <a:cubicBezTo>
                    <a:pt x="409" y="127"/>
                    <a:pt x="408" y="126"/>
                    <a:pt x="407" y="126"/>
                  </a:cubicBezTo>
                  <a:cubicBezTo>
                    <a:pt x="406" y="126"/>
                    <a:pt x="404" y="126"/>
                    <a:pt x="402" y="126"/>
                  </a:cubicBezTo>
                  <a:cubicBezTo>
                    <a:pt x="403" y="124"/>
                    <a:pt x="405" y="124"/>
                    <a:pt x="407" y="124"/>
                  </a:cubicBezTo>
                  <a:cubicBezTo>
                    <a:pt x="409" y="124"/>
                    <a:pt x="411" y="125"/>
                    <a:pt x="414" y="125"/>
                  </a:cubicBezTo>
                  <a:cubicBezTo>
                    <a:pt x="414" y="124"/>
                    <a:pt x="413" y="124"/>
                    <a:pt x="412" y="123"/>
                  </a:cubicBezTo>
                  <a:cubicBezTo>
                    <a:pt x="414" y="123"/>
                    <a:pt x="417" y="123"/>
                    <a:pt x="419" y="124"/>
                  </a:cubicBezTo>
                  <a:cubicBezTo>
                    <a:pt x="421" y="124"/>
                    <a:pt x="423" y="124"/>
                    <a:pt x="425" y="123"/>
                  </a:cubicBezTo>
                  <a:cubicBezTo>
                    <a:pt x="424" y="123"/>
                    <a:pt x="422" y="123"/>
                    <a:pt x="420" y="122"/>
                  </a:cubicBezTo>
                  <a:cubicBezTo>
                    <a:pt x="425" y="123"/>
                    <a:pt x="429" y="123"/>
                    <a:pt x="432" y="123"/>
                  </a:cubicBezTo>
                  <a:cubicBezTo>
                    <a:pt x="436" y="124"/>
                    <a:pt x="440" y="125"/>
                    <a:pt x="445" y="125"/>
                  </a:cubicBezTo>
                  <a:cubicBezTo>
                    <a:pt x="444" y="126"/>
                    <a:pt x="444" y="126"/>
                    <a:pt x="443" y="126"/>
                  </a:cubicBezTo>
                  <a:cubicBezTo>
                    <a:pt x="446" y="126"/>
                    <a:pt x="447" y="125"/>
                    <a:pt x="449" y="126"/>
                  </a:cubicBezTo>
                  <a:cubicBezTo>
                    <a:pt x="449" y="126"/>
                    <a:pt x="449" y="126"/>
                    <a:pt x="450" y="127"/>
                  </a:cubicBezTo>
                  <a:cubicBezTo>
                    <a:pt x="450" y="126"/>
                    <a:pt x="451" y="127"/>
                    <a:pt x="451" y="127"/>
                  </a:cubicBezTo>
                  <a:cubicBezTo>
                    <a:pt x="452" y="126"/>
                    <a:pt x="449" y="126"/>
                    <a:pt x="450" y="125"/>
                  </a:cubicBezTo>
                  <a:cubicBezTo>
                    <a:pt x="451" y="125"/>
                    <a:pt x="453" y="125"/>
                    <a:pt x="455" y="126"/>
                  </a:cubicBezTo>
                  <a:cubicBezTo>
                    <a:pt x="457" y="126"/>
                    <a:pt x="459" y="127"/>
                    <a:pt x="462" y="127"/>
                  </a:cubicBezTo>
                  <a:cubicBezTo>
                    <a:pt x="463" y="128"/>
                    <a:pt x="465" y="128"/>
                    <a:pt x="467" y="129"/>
                  </a:cubicBezTo>
                  <a:cubicBezTo>
                    <a:pt x="467" y="128"/>
                    <a:pt x="466" y="127"/>
                    <a:pt x="469" y="127"/>
                  </a:cubicBezTo>
                  <a:cubicBezTo>
                    <a:pt x="469" y="129"/>
                    <a:pt x="472" y="131"/>
                    <a:pt x="468" y="131"/>
                  </a:cubicBezTo>
                  <a:cubicBezTo>
                    <a:pt x="469" y="131"/>
                    <a:pt x="468" y="132"/>
                    <a:pt x="469" y="132"/>
                  </a:cubicBezTo>
                  <a:cubicBezTo>
                    <a:pt x="469" y="130"/>
                    <a:pt x="472" y="132"/>
                    <a:pt x="475" y="133"/>
                  </a:cubicBezTo>
                  <a:cubicBezTo>
                    <a:pt x="475" y="131"/>
                    <a:pt x="479" y="132"/>
                    <a:pt x="479" y="133"/>
                  </a:cubicBezTo>
                  <a:cubicBezTo>
                    <a:pt x="480" y="132"/>
                    <a:pt x="480" y="132"/>
                    <a:pt x="482" y="133"/>
                  </a:cubicBezTo>
                  <a:cubicBezTo>
                    <a:pt x="484" y="135"/>
                    <a:pt x="481" y="134"/>
                    <a:pt x="480" y="135"/>
                  </a:cubicBezTo>
                  <a:cubicBezTo>
                    <a:pt x="482" y="135"/>
                    <a:pt x="484" y="136"/>
                    <a:pt x="485" y="136"/>
                  </a:cubicBezTo>
                  <a:cubicBezTo>
                    <a:pt x="482" y="134"/>
                    <a:pt x="488" y="136"/>
                    <a:pt x="485" y="134"/>
                  </a:cubicBezTo>
                  <a:cubicBezTo>
                    <a:pt x="484" y="134"/>
                    <a:pt x="485" y="135"/>
                    <a:pt x="483" y="134"/>
                  </a:cubicBezTo>
                  <a:cubicBezTo>
                    <a:pt x="483" y="133"/>
                    <a:pt x="484" y="133"/>
                    <a:pt x="486" y="133"/>
                  </a:cubicBezTo>
                  <a:cubicBezTo>
                    <a:pt x="487" y="134"/>
                    <a:pt x="487" y="136"/>
                    <a:pt x="487" y="137"/>
                  </a:cubicBezTo>
                  <a:cubicBezTo>
                    <a:pt x="489" y="137"/>
                    <a:pt x="491" y="138"/>
                    <a:pt x="493" y="138"/>
                  </a:cubicBezTo>
                  <a:cubicBezTo>
                    <a:pt x="490" y="138"/>
                    <a:pt x="486" y="135"/>
                    <a:pt x="488" y="134"/>
                  </a:cubicBezTo>
                  <a:cubicBezTo>
                    <a:pt x="491" y="135"/>
                    <a:pt x="489" y="136"/>
                    <a:pt x="490" y="136"/>
                  </a:cubicBezTo>
                  <a:cubicBezTo>
                    <a:pt x="491" y="136"/>
                    <a:pt x="495" y="137"/>
                    <a:pt x="493" y="138"/>
                  </a:cubicBezTo>
                  <a:cubicBezTo>
                    <a:pt x="495" y="139"/>
                    <a:pt x="495" y="138"/>
                    <a:pt x="495" y="137"/>
                  </a:cubicBezTo>
                  <a:cubicBezTo>
                    <a:pt x="497" y="137"/>
                    <a:pt x="497" y="138"/>
                    <a:pt x="495" y="139"/>
                  </a:cubicBezTo>
                  <a:cubicBezTo>
                    <a:pt x="497" y="139"/>
                    <a:pt x="496" y="139"/>
                    <a:pt x="497" y="140"/>
                  </a:cubicBezTo>
                  <a:cubicBezTo>
                    <a:pt x="499" y="140"/>
                    <a:pt x="497" y="138"/>
                    <a:pt x="498" y="138"/>
                  </a:cubicBezTo>
                  <a:cubicBezTo>
                    <a:pt x="499" y="138"/>
                    <a:pt x="499" y="139"/>
                    <a:pt x="499" y="139"/>
                  </a:cubicBezTo>
                  <a:cubicBezTo>
                    <a:pt x="501" y="140"/>
                    <a:pt x="502" y="139"/>
                    <a:pt x="505" y="141"/>
                  </a:cubicBezTo>
                  <a:cubicBezTo>
                    <a:pt x="505" y="143"/>
                    <a:pt x="508" y="142"/>
                    <a:pt x="509" y="145"/>
                  </a:cubicBezTo>
                  <a:cubicBezTo>
                    <a:pt x="509" y="144"/>
                    <a:pt x="509" y="143"/>
                    <a:pt x="510" y="144"/>
                  </a:cubicBezTo>
                  <a:cubicBezTo>
                    <a:pt x="511" y="144"/>
                    <a:pt x="510" y="145"/>
                    <a:pt x="511" y="145"/>
                  </a:cubicBezTo>
                  <a:cubicBezTo>
                    <a:pt x="511" y="145"/>
                    <a:pt x="512" y="144"/>
                    <a:pt x="513" y="144"/>
                  </a:cubicBezTo>
                  <a:cubicBezTo>
                    <a:pt x="513" y="145"/>
                    <a:pt x="513" y="145"/>
                    <a:pt x="513" y="145"/>
                  </a:cubicBezTo>
                  <a:cubicBezTo>
                    <a:pt x="513" y="145"/>
                    <a:pt x="512" y="145"/>
                    <a:pt x="512" y="145"/>
                  </a:cubicBezTo>
                  <a:cubicBezTo>
                    <a:pt x="518" y="148"/>
                    <a:pt x="520" y="148"/>
                    <a:pt x="523" y="152"/>
                  </a:cubicBezTo>
                  <a:cubicBezTo>
                    <a:pt x="524" y="152"/>
                    <a:pt x="527" y="154"/>
                    <a:pt x="528" y="155"/>
                  </a:cubicBezTo>
                  <a:cubicBezTo>
                    <a:pt x="528" y="154"/>
                    <a:pt x="529" y="154"/>
                    <a:pt x="530" y="154"/>
                  </a:cubicBezTo>
                  <a:cubicBezTo>
                    <a:pt x="527" y="153"/>
                    <a:pt x="529" y="152"/>
                    <a:pt x="529" y="152"/>
                  </a:cubicBezTo>
                  <a:cubicBezTo>
                    <a:pt x="528" y="151"/>
                    <a:pt x="527" y="151"/>
                    <a:pt x="525" y="149"/>
                  </a:cubicBezTo>
                  <a:cubicBezTo>
                    <a:pt x="525" y="150"/>
                    <a:pt x="523" y="149"/>
                    <a:pt x="522" y="149"/>
                  </a:cubicBezTo>
                  <a:cubicBezTo>
                    <a:pt x="522" y="148"/>
                    <a:pt x="521" y="147"/>
                    <a:pt x="520" y="146"/>
                  </a:cubicBezTo>
                  <a:cubicBezTo>
                    <a:pt x="520" y="147"/>
                    <a:pt x="516" y="145"/>
                    <a:pt x="516" y="145"/>
                  </a:cubicBezTo>
                  <a:cubicBezTo>
                    <a:pt x="517" y="144"/>
                    <a:pt x="520" y="147"/>
                    <a:pt x="520" y="145"/>
                  </a:cubicBezTo>
                  <a:cubicBezTo>
                    <a:pt x="517" y="145"/>
                    <a:pt x="518" y="144"/>
                    <a:pt x="520" y="144"/>
                  </a:cubicBezTo>
                  <a:cubicBezTo>
                    <a:pt x="513" y="141"/>
                    <a:pt x="513" y="141"/>
                    <a:pt x="508" y="139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07" y="138"/>
                    <a:pt x="504" y="135"/>
                    <a:pt x="502" y="134"/>
                  </a:cubicBezTo>
                  <a:cubicBezTo>
                    <a:pt x="503" y="134"/>
                    <a:pt x="504" y="135"/>
                    <a:pt x="504" y="134"/>
                  </a:cubicBezTo>
                  <a:cubicBezTo>
                    <a:pt x="504" y="133"/>
                    <a:pt x="503" y="134"/>
                    <a:pt x="502" y="133"/>
                  </a:cubicBezTo>
                  <a:cubicBezTo>
                    <a:pt x="503" y="133"/>
                    <a:pt x="502" y="132"/>
                    <a:pt x="502" y="132"/>
                  </a:cubicBezTo>
                  <a:cubicBezTo>
                    <a:pt x="501" y="132"/>
                    <a:pt x="501" y="133"/>
                    <a:pt x="500" y="133"/>
                  </a:cubicBezTo>
                  <a:cubicBezTo>
                    <a:pt x="498" y="132"/>
                    <a:pt x="495" y="131"/>
                    <a:pt x="493" y="129"/>
                  </a:cubicBezTo>
                  <a:cubicBezTo>
                    <a:pt x="490" y="128"/>
                    <a:pt x="488" y="126"/>
                    <a:pt x="488" y="124"/>
                  </a:cubicBezTo>
                  <a:cubicBezTo>
                    <a:pt x="490" y="126"/>
                    <a:pt x="492" y="125"/>
                    <a:pt x="495" y="127"/>
                  </a:cubicBezTo>
                  <a:cubicBezTo>
                    <a:pt x="495" y="127"/>
                    <a:pt x="496" y="127"/>
                    <a:pt x="496" y="126"/>
                  </a:cubicBezTo>
                  <a:cubicBezTo>
                    <a:pt x="492" y="124"/>
                    <a:pt x="490" y="124"/>
                    <a:pt x="486" y="122"/>
                  </a:cubicBezTo>
                  <a:cubicBezTo>
                    <a:pt x="487" y="122"/>
                    <a:pt x="487" y="121"/>
                    <a:pt x="486" y="121"/>
                  </a:cubicBezTo>
                  <a:cubicBezTo>
                    <a:pt x="486" y="121"/>
                    <a:pt x="486" y="121"/>
                    <a:pt x="485" y="121"/>
                  </a:cubicBezTo>
                  <a:cubicBezTo>
                    <a:pt x="485" y="121"/>
                    <a:pt x="485" y="120"/>
                    <a:pt x="484" y="120"/>
                  </a:cubicBezTo>
                  <a:cubicBezTo>
                    <a:pt x="485" y="121"/>
                    <a:pt x="482" y="120"/>
                    <a:pt x="481" y="119"/>
                  </a:cubicBezTo>
                  <a:cubicBezTo>
                    <a:pt x="485" y="120"/>
                    <a:pt x="482" y="118"/>
                    <a:pt x="485" y="118"/>
                  </a:cubicBezTo>
                  <a:cubicBezTo>
                    <a:pt x="487" y="119"/>
                    <a:pt x="486" y="120"/>
                    <a:pt x="487" y="120"/>
                  </a:cubicBezTo>
                  <a:cubicBezTo>
                    <a:pt x="487" y="119"/>
                    <a:pt x="488" y="119"/>
                    <a:pt x="486" y="118"/>
                  </a:cubicBezTo>
                  <a:cubicBezTo>
                    <a:pt x="487" y="119"/>
                    <a:pt x="490" y="118"/>
                    <a:pt x="490" y="119"/>
                  </a:cubicBezTo>
                  <a:cubicBezTo>
                    <a:pt x="489" y="120"/>
                    <a:pt x="490" y="121"/>
                    <a:pt x="491" y="122"/>
                  </a:cubicBezTo>
                  <a:cubicBezTo>
                    <a:pt x="490" y="120"/>
                    <a:pt x="491" y="120"/>
                    <a:pt x="492" y="119"/>
                  </a:cubicBezTo>
                  <a:cubicBezTo>
                    <a:pt x="494" y="120"/>
                    <a:pt x="498" y="121"/>
                    <a:pt x="498" y="122"/>
                  </a:cubicBezTo>
                  <a:cubicBezTo>
                    <a:pt x="497" y="122"/>
                    <a:pt x="497" y="122"/>
                    <a:pt x="496" y="123"/>
                  </a:cubicBezTo>
                  <a:cubicBezTo>
                    <a:pt x="498" y="124"/>
                    <a:pt x="497" y="122"/>
                    <a:pt x="498" y="123"/>
                  </a:cubicBezTo>
                  <a:cubicBezTo>
                    <a:pt x="499" y="123"/>
                    <a:pt x="500" y="124"/>
                    <a:pt x="501" y="123"/>
                  </a:cubicBezTo>
                  <a:cubicBezTo>
                    <a:pt x="500" y="122"/>
                    <a:pt x="498" y="123"/>
                    <a:pt x="498" y="122"/>
                  </a:cubicBezTo>
                  <a:cubicBezTo>
                    <a:pt x="500" y="123"/>
                    <a:pt x="500" y="122"/>
                    <a:pt x="502" y="123"/>
                  </a:cubicBezTo>
                  <a:cubicBezTo>
                    <a:pt x="502" y="124"/>
                    <a:pt x="503" y="124"/>
                    <a:pt x="503" y="125"/>
                  </a:cubicBezTo>
                  <a:cubicBezTo>
                    <a:pt x="501" y="124"/>
                    <a:pt x="502" y="126"/>
                    <a:pt x="502" y="126"/>
                  </a:cubicBezTo>
                  <a:cubicBezTo>
                    <a:pt x="502" y="125"/>
                    <a:pt x="506" y="127"/>
                    <a:pt x="504" y="126"/>
                  </a:cubicBezTo>
                  <a:cubicBezTo>
                    <a:pt x="503" y="126"/>
                    <a:pt x="503" y="126"/>
                    <a:pt x="502" y="125"/>
                  </a:cubicBezTo>
                  <a:cubicBezTo>
                    <a:pt x="503" y="126"/>
                    <a:pt x="503" y="125"/>
                    <a:pt x="504" y="125"/>
                  </a:cubicBezTo>
                  <a:cubicBezTo>
                    <a:pt x="505" y="125"/>
                    <a:pt x="506" y="126"/>
                    <a:pt x="506" y="127"/>
                  </a:cubicBezTo>
                  <a:cubicBezTo>
                    <a:pt x="506" y="127"/>
                    <a:pt x="505" y="126"/>
                    <a:pt x="505" y="127"/>
                  </a:cubicBezTo>
                  <a:cubicBezTo>
                    <a:pt x="505" y="127"/>
                    <a:pt x="506" y="127"/>
                    <a:pt x="508" y="127"/>
                  </a:cubicBezTo>
                  <a:cubicBezTo>
                    <a:pt x="509" y="128"/>
                    <a:pt x="510" y="128"/>
                    <a:pt x="510" y="129"/>
                  </a:cubicBezTo>
                  <a:cubicBezTo>
                    <a:pt x="509" y="129"/>
                    <a:pt x="507" y="128"/>
                    <a:pt x="507" y="128"/>
                  </a:cubicBezTo>
                  <a:cubicBezTo>
                    <a:pt x="509" y="130"/>
                    <a:pt x="511" y="130"/>
                    <a:pt x="513" y="132"/>
                  </a:cubicBezTo>
                  <a:cubicBezTo>
                    <a:pt x="513" y="131"/>
                    <a:pt x="513" y="131"/>
                    <a:pt x="514" y="131"/>
                  </a:cubicBezTo>
                  <a:cubicBezTo>
                    <a:pt x="514" y="132"/>
                    <a:pt x="516" y="133"/>
                    <a:pt x="517" y="133"/>
                  </a:cubicBezTo>
                  <a:cubicBezTo>
                    <a:pt x="518" y="134"/>
                    <a:pt x="517" y="134"/>
                    <a:pt x="517" y="135"/>
                  </a:cubicBezTo>
                  <a:cubicBezTo>
                    <a:pt x="518" y="134"/>
                    <a:pt x="521" y="136"/>
                    <a:pt x="521" y="135"/>
                  </a:cubicBezTo>
                  <a:cubicBezTo>
                    <a:pt x="520" y="135"/>
                    <a:pt x="520" y="135"/>
                    <a:pt x="520" y="134"/>
                  </a:cubicBezTo>
                  <a:cubicBezTo>
                    <a:pt x="521" y="134"/>
                    <a:pt x="521" y="135"/>
                    <a:pt x="523" y="136"/>
                  </a:cubicBezTo>
                  <a:cubicBezTo>
                    <a:pt x="524" y="135"/>
                    <a:pt x="521" y="134"/>
                    <a:pt x="521" y="134"/>
                  </a:cubicBezTo>
                  <a:cubicBezTo>
                    <a:pt x="524" y="135"/>
                    <a:pt x="522" y="133"/>
                    <a:pt x="522" y="133"/>
                  </a:cubicBezTo>
                  <a:cubicBezTo>
                    <a:pt x="523" y="133"/>
                    <a:pt x="525" y="135"/>
                    <a:pt x="525" y="136"/>
                  </a:cubicBezTo>
                  <a:cubicBezTo>
                    <a:pt x="524" y="134"/>
                    <a:pt x="527" y="135"/>
                    <a:pt x="525" y="133"/>
                  </a:cubicBezTo>
                  <a:cubicBezTo>
                    <a:pt x="524" y="134"/>
                    <a:pt x="523" y="132"/>
                    <a:pt x="521" y="132"/>
                  </a:cubicBezTo>
                  <a:cubicBezTo>
                    <a:pt x="521" y="131"/>
                    <a:pt x="521" y="131"/>
                    <a:pt x="520" y="130"/>
                  </a:cubicBezTo>
                  <a:cubicBezTo>
                    <a:pt x="519" y="130"/>
                    <a:pt x="521" y="132"/>
                    <a:pt x="519" y="131"/>
                  </a:cubicBezTo>
                  <a:cubicBezTo>
                    <a:pt x="514" y="129"/>
                    <a:pt x="518" y="128"/>
                    <a:pt x="522" y="130"/>
                  </a:cubicBezTo>
                  <a:cubicBezTo>
                    <a:pt x="521" y="128"/>
                    <a:pt x="521" y="129"/>
                    <a:pt x="519" y="128"/>
                  </a:cubicBezTo>
                  <a:cubicBezTo>
                    <a:pt x="521" y="128"/>
                    <a:pt x="518" y="127"/>
                    <a:pt x="517" y="126"/>
                  </a:cubicBezTo>
                  <a:cubicBezTo>
                    <a:pt x="519" y="126"/>
                    <a:pt x="523" y="129"/>
                    <a:pt x="524" y="128"/>
                  </a:cubicBezTo>
                  <a:cubicBezTo>
                    <a:pt x="520" y="126"/>
                    <a:pt x="517" y="125"/>
                    <a:pt x="515" y="124"/>
                  </a:cubicBezTo>
                  <a:cubicBezTo>
                    <a:pt x="518" y="123"/>
                    <a:pt x="522" y="126"/>
                    <a:pt x="526" y="127"/>
                  </a:cubicBezTo>
                  <a:cubicBezTo>
                    <a:pt x="526" y="128"/>
                    <a:pt x="526" y="128"/>
                    <a:pt x="527" y="129"/>
                  </a:cubicBezTo>
                  <a:cubicBezTo>
                    <a:pt x="529" y="129"/>
                    <a:pt x="531" y="131"/>
                    <a:pt x="533" y="131"/>
                  </a:cubicBezTo>
                  <a:cubicBezTo>
                    <a:pt x="533" y="132"/>
                    <a:pt x="536" y="133"/>
                    <a:pt x="537" y="134"/>
                  </a:cubicBezTo>
                  <a:cubicBezTo>
                    <a:pt x="537" y="133"/>
                    <a:pt x="538" y="132"/>
                    <a:pt x="536" y="131"/>
                  </a:cubicBezTo>
                  <a:cubicBezTo>
                    <a:pt x="537" y="132"/>
                    <a:pt x="536" y="132"/>
                    <a:pt x="535" y="132"/>
                  </a:cubicBezTo>
                  <a:cubicBezTo>
                    <a:pt x="534" y="132"/>
                    <a:pt x="534" y="131"/>
                    <a:pt x="533" y="131"/>
                  </a:cubicBezTo>
                  <a:cubicBezTo>
                    <a:pt x="533" y="130"/>
                    <a:pt x="531" y="130"/>
                    <a:pt x="530" y="128"/>
                  </a:cubicBezTo>
                  <a:cubicBezTo>
                    <a:pt x="530" y="129"/>
                    <a:pt x="530" y="129"/>
                    <a:pt x="530" y="129"/>
                  </a:cubicBezTo>
                  <a:cubicBezTo>
                    <a:pt x="525" y="126"/>
                    <a:pt x="523" y="125"/>
                    <a:pt x="519" y="123"/>
                  </a:cubicBezTo>
                  <a:cubicBezTo>
                    <a:pt x="516" y="123"/>
                    <a:pt x="510" y="120"/>
                    <a:pt x="508" y="118"/>
                  </a:cubicBezTo>
                  <a:cubicBezTo>
                    <a:pt x="507" y="118"/>
                    <a:pt x="508" y="119"/>
                    <a:pt x="507" y="119"/>
                  </a:cubicBezTo>
                  <a:cubicBezTo>
                    <a:pt x="506" y="117"/>
                    <a:pt x="505" y="117"/>
                    <a:pt x="502" y="116"/>
                  </a:cubicBezTo>
                  <a:cubicBezTo>
                    <a:pt x="502" y="116"/>
                    <a:pt x="502" y="115"/>
                    <a:pt x="501" y="115"/>
                  </a:cubicBezTo>
                  <a:cubicBezTo>
                    <a:pt x="501" y="116"/>
                    <a:pt x="498" y="115"/>
                    <a:pt x="498" y="114"/>
                  </a:cubicBezTo>
                  <a:cubicBezTo>
                    <a:pt x="498" y="114"/>
                    <a:pt x="498" y="114"/>
                    <a:pt x="497" y="114"/>
                  </a:cubicBezTo>
                  <a:cubicBezTo>
                    <a:pt x="497" y="113"/>
                    <a:pt x="500" y="114"/>
                    <a:pt x="499" y="113"/>
                  </a:cubicBezTo>
                  <a:cubicBezTo>
                    <a:pt x="498" y="114"/>
                    <a:pt x="496" y="112"/>
                    <a:pt x="496" y="113"/>
                  </a:cubicBezTo>
                  <a:cubicBezTo>
                    <a:pt x="497" y="114"/>
                    <a:pt x="497" y="114"/>
                    <a:pt x="497" y="115"/>
                  </a:cubicBezTo>
                  <a:cubicBezTo>
                    <a:pt x="495" y="114"/>
                    <a:pt x="494" y="114"/>
                    <a:pt x="492" y="113"/>
                  </a:cubicBezTo>
                  <a:cubicBezTo>
                    <a:pt x="493" y="115"/>
                    <a:pt x="491" y="115"/>
                    <a:pt x="494" y="116"/>
                  </a:cubicBezTo>
                  <a:cubicBezTo>
                    <a:pt x="494" y="115"/>
                    <a:pt x="493" y="115"/>
                    <a:pt x="493" y="114"/>
                  </a:cubicBezTo>
                  <a:cubicBezTo>
                    <a:pt x="495" y="115"/>
                    <a:pt x="499" y="116"/>
                    <a:pt x="498" y="117"/>
                  </a:cubicBezTo>
                  <a:cubicBezTo>
                    <a:pt x="498" y="116"/>
                    <a:pt x="504" y="120"/>
                    <a:pt x="502" y="118"/>
                  </a:cubicBezTo>
                  <a:cubicBezTo>
                    <a:pt x="503" y="118"/>
                    <a:pt x="504" y="119"/>
                    <a:pt x="504" y="119"/>
                  </a:cubicBezTo>
                  <a:cubicBezTo>
                    <a:pt x="504" y="120"/>
                    <a:pt x="503" y="120"/>
                    <a:pt x="503" y="121"/>
                  </a:cubicBezTo>
                  <a:cubicBezTo>
                    <a:pt x="504" y="122"/>
                    <a:pt x="505" y="122"/>
                    <a:pt x="506" y="123"/>
                  </a:cubicBezTo>
                  <a:cubicBezTo>
                    <a:pt x="505" y="123"/>
                    <a:pt x="506" y="124"/>
                    <a:pt x="505" y="124"/>
                  </a:cubicBezTo>
                  <a:cubicBezTo>
                    <a:pt x="503" y="123"/>
                    <a:pt x="502" y="124"/>
                    <a:pt x="502" y="122"/>
                  </a:cubicBezTo>
                  <a:cubicBezTo>
                    <a:pt x="502" y="122"/>
                    <a:pt x="504" y="123"/>
                    <a:pt x="504" y="122"/>
                  </a:cubicBezTo>
                  <a:cubicBezTo>
                    <a:pt x="502" y="122"/>
                    <a:pt x="503" y="121"/>
                    <a:pt x="500" y="120"/>
                  </a:cubicBezTo>
                  <a:cubicBezTo>
                    <a:pt x="499" y="121"/>
                    <a:pt x="490" y="119"/>
                    <a:pt x="492" y="117"/>
                  </a:cubicBezTo>
                  <a:cubicBezTo>
                    <a:pt x="489" y="117"/>
                    <a:pt x="488" y="117"/>
                    <a:pt x="490" y="118"/>
                  </a:cubicBezTo>
                  <a:cubicBezTo>
                    <a:pt x="488" y="117"/>
                    <a:pt x="484" y="116"/>
                    <a:pt x="485" y="117"/>
                  </a:cubicBezTo>
                  <a:cubicBezTo>
                    <a:pt x="485" y="117"/>
                    <a:pt x="483" y="116"/>
                    <a:pt x="483" y="116"/>
                  </a:cubicBezTo>
                  <a:cubicBezTo>
                    <a:pt x="484" y="115"/>
                    <a:pt x="487" y="117"/>
                    <a:pt x="486" y="116"/>
                  </a:cubicBezTo>
                  <a:cubicBezTo>
                    <a:pt x="486" y="115"/>
                    <a:pt x="482" y="115"/>
                    <a:pt x="482" y="114"/>
                  </a:cubicBezTo>
                  <a:cubicBezTo>
                    <a:pt x="484" y="115"/>
                    <a:pt x="483" y="113"/>
                    <a:pt x="485" y="114"/>
                  </a:cubicBezTo>
                  <a:cubicBezTo>
                    <a:pt x="483" y="114"/>
                    <a:pt x="486" y="115"/>
                    <a:pt x="487" y="115"/>
                  </a:cubicBezTo>
                  <a:cubicBezTo>
                    <a:pt x="486" y="115"/>
                    <a:pt x="487" y="116"/>
                    <a:pt x="489" y="117"/>
                  </a:cubicBezTo>
                  <a:cubicBezTo>
                    <a:pt x="487" y="115"/>
                    <a:pt x="488" y="115"/>
                    <a:pt x="490" y="115"/>
                  </a:cubicBezTo>
                  <a:cubicBezTo>
                    <a:pt x="488" y="115"/>
                    <a:pt x="487" y="114"/>
                    <a:pt x="485" y="113"/>
                  </a:cubicBezTo>
                  <a:cubicBezTo>
                    <a:pt x="483" y="113"/>
                    <a:pt x="482" y="112"/>
                    <a:pt x="480" y="112"/>
                  </a:cubicBezTo>
                  <a:cubicBezTo>
                    <a:pt x="481" y="112"/>
                    <a:pt x="478" y="112"/>
                    <a:pt x="478" y="112"/>
                  </a:cubicBezTo>
                  <a:cubicBezTo>
                    <a:pt x="476" y="112"/>
                    <a:pt x="475" y="111"/>
                    <a:pt x="473" y="111"/>
                  </a:cubicBezTo>
                  <a:cubicBezTo>
                    <a:pt x="472" y="110"/>
                    <a:pt x="471" y="110"/>
                    <a:pt x="468" y="109"/>
                  </a:cubicBezTo>
                  <a:cubicBezTo>
                    <a:pt x="470" y="109"/>
                    <a:pt x="468" y="108"/>
                    <a:pt x="469" y="108"/>
                  </a:cubicBezTo>
                  <a:cubicBezTo>
                    <a:pt x="469" y="109"/>
                    <a:pt x="474" y="110"/>
                    <a:pt x="474" y="110"/>
                  </a:cubicBezTo>
                  <a:cubicBezTo>
                    <a:pt x="473" y="109"/>
                    <a:pt x="474" y="109"/>
                    <a:pt x="474" y="109"/>
                  </a:cubicBezTo>
                  <a:cubicBezTo>
                    <a:pt x="468" y="109"/>
                    <a:pt x="468" y="105"/>
                    <a:pt x="473" y="107"/>
                  </a:cubicBezTo>
                  <a:cubicBezTo>
                    <a:pt x="473" y="107"/>
                    <a:pt x="473" y="108"/>
                    <a:pt x="474" y="108"/>
                  </a:cubicBezTo>
                  <a:cubicBezTo>
                    <a:pt x="475" y="108"/>
                    <a:pt x="478" y="110"/>
                    <a:pt x="477" y="108"/>
                  </a:cubicBezTo>
                  <a:cubicBezTo>
                    <a:pt x="473" y="108"/>
                    <a:pt x="476" y="106"/>
                    <a:pt x="473" y="105"/>
                  </a:cubicBezTo>
                  <a:cubicBezTo>
                    <a:pt x="472" y="105"/>
                    <a:pt x="473" y="106"/>
                    <a:pt x="471" y="106"/>
                  </a:cubicBezTo>
                  <a:cubicBezTo>
                    <a:pt x="470" y="105"/>
                    <a:pt x="471" y="104"/>
                    <a:pt x="470" y="104"/>
                  </a:cubicBezTo>
                  <a:cubicBezTo>
                    <a:pt x="468" y="103"/>
                    <a:pt x="469" y="105"/>
                    <a:pt x="468" y="105"/>
                  </a:cubicBezTo>
                  <a:cubicBezTo>
                    <a:pt x="466" y="104"/>
                    <a:pt x="464" y="103"/>
                    <a:pt x="467" y="103"/>
                  </a:cubicBezTo>
                  <a:cubicBezTo>
                    <a:pt x="466" y="103"/>
                    <a:pt x="465" y="103"/>
                    <a:pt x="464" y="102"/>
                  </a:cubicBezTo>
                  <a:cubicBezTo>
                    <a:pt x="465" y="102"/>
                    <a:pt x="465" y="102"/>
                    <a:pt x="466" y="102"/>
                  </a:cubicBezTo>
                  <a:cubicBezTo>
                    <a:pt x="469" y="102"/>
                    <a:pt x="471" y="103"/>
                    <a:pt x="474" y="104"/>
                  </a:cubicBezTo>
                  <a:cubicBezTo>
                    <a:pt x="476" y="104"/>
                    <a:pt x="478" y="105"/>
                    <a:pt x="480" y="106"/>
                  </a:cubicBezTo>
                  <a:cubicBezTo>
                    <a:pt x="479" y="106"/>
                    <a:pt x="477" y="105"/>
                    <a:pt x="479" y="105"/>
                  </a:cubicBezTo>
                  <a:cubicBezTo>
                    <a:pt x="480" y="106"/>
                    <a:pt x="482" y="106"/>
                    <a:pt x="482" y="107"/>
                  </a:cubicBezTo>
                  <a:cubicBezTo>
                    <a:pt x="482" y="106"/>
                    <a:pt x="483" y="106"/>
                    <a:pt x="484" y="107"/>
                  </a:cubicBezTo>
                  <a:cubicBezTo>
                    <a:pt x="484" y="106"/>
                    <a:pt x="484" y="106"/>
                    <a:pt x="484" y="105"/>
                  </a:cubicBezTo>
                  <a:cubicBezTo>
                    <a:pt x="488" y="106"/>
                    <a:pt x="491" y="107"/>
                    <a:pt x="492" y="108"/>
                  </a:cubicBezTo>
                  <a:cubicBezTo>
                    <a:pt x="490" y="108"/>
                    <a:pt x="492" y="110"/>
                    <a:pt x="493" y="111"/>
                  </a:cubicBezTo>
                  <a:cubicBezTo>
                    <a:pt x="491" y="111"/>
                    <a:pt x="488" y="110"/>
                    <a:pt x="486" y="109"/>
                  </a:cubicBezTo>
                  <a:cubicBezTo>
                    <a:pt x="484" y="108"/>
                    <a:pt x="482" y="107"/>
                    <a:pt x="480" y="107"/>
                  </a:cubicBezTo>
                  <a:cubicBezTo>
                    <a:pt x="481" y="108"/>
                    <a:pt x="484" y="109"/>
                    <a:pt x="485" y="110"/>
                  </a:cubicBezTo>
                  <a:cubicBezTo>
                    <a:pt x="481" y="109"/>
                    <a:pt x="480" y="107"/>
                    <a:pt x="477" y="106"/>
                  </a:cubicBezTo>
                  <a:cubicBezTo>
                    <a:pt x="477" y="107"/>
                    <a:pt x="479" y="108"/>
                    <a:pt x="481" y="110"/>
                  </a:cubicBezTo>
                  <a:cubicBezTo>
                    <a:pt x="482" y="112"/>
                    <a:pt x="476" y="109"/>
                    <a:pt x="474" y="110"/>
                  </a:cubicBezTo>
                  <a:cubicBezTo>
                    <a:pt x="478" y="111"/>
                    <a:pt x="481" y="111"/>
                    <a:pt x="484" y="111"/>
                  </a:cubicBezTo>
                  <a:cubicBezTo>
                    <a:pt x="485" y="113"/>
                    <a:pt x="488" y="113"/>
                    <a:pt x="491" y="115"/>
                  </a:cubicBezTo>
                  <a:cubicBezTo>
                    <a:pt x="490" y="113"/>
                    <a:pt x="489" y="114"/>
                    <a:pt x="491" y="113"/>
                  </a:cubicBezTo>
                  <a:cubicBezTo>
                    <a:pt x="489" y="112"/>
                    <a:pt x="488" y="113"/>
                    <a:pt x="488" y="112"/>
                  </a:cubicBezTo>
                  <a:cubicBezTo>
                    <a:pt x="489" y="112"/>
                    <a:pt x="491" y="113"/>
                    <a:pt x="492" y="112"/>
                  </a:cubicBezTo>
                  <a:cubicBezTo>
                    <a:pt x="493" y="113"/>
                    <a:pt x="494" y="113"/>
                    <a:pt x="495" y="113"/>
                  </a:cubicBezTo>
                  <a:cubicBezTo>
                    <a:pt x="496" y="113"/>
                    <a:pt x="492" y="111"/>
                    <a:pt x="495" y="111"/>
                  </a:cubicBezTo>
                  <a:cubicBezTo>
                    <a:pt x="497" y="113"/>
                    <a:pt x="496" y="111"/>
                    <a:pt x="498" y="112"/>
                  </a:cubicBezTo>
                  <a:cubicBezTo>
                    <a:pt x="500" y="113"/>
                    <a:pt x="498" y="113"/>
                    <a:pt x="500" y="114"/>
                  </a:cubicBezTo>
                  <a:cubicBezTo>
                    <a:pt x="500" y="113"/>
                    <a:pt x="504" y="113"/>
                    <a:pt x="505" y="115"/>
                  </a:cubicBezTo>
                  <a:cubicBezTo>
                    <a:pt x="504" y="115"/>
                    <a:pt x="503" y="114"/>
                    <a:pt x="504" y="115"/>
                  </a:cubicBezTo>
                  <a:cubicBezTo>
                    <a:pt x="506" y="115"/>
                    <a:pt x="508" y="117"/>
                    <a:pt x="508" y="115"/>
                  </a:cubicBezTo>
                  <a:cubicBezTo>
                    <a:pt x="510" y="117"/>
                    <a:pt x="512" y="116"/>
                    <a:pt x="514" y="118"/>
                  </a:cubicBezTo>
                  <a:cubicBezTo>
                    <a:pt x="515" y="118"/>
                    <a:pt x="514" y="117"/>
                    <a:pt x="515" y="118"/>
                  </a:cubicBezTo>
                  <a:cubicBezTo>
                    <a:pt x="516" y="119"/>
                    <a:pt x="519" y="118"/>
                    <a:pt x="520" y="120"/>
                  </a:cubicBezTo>
                  <a:cubicBezTo>
                    <a:pt x="519" y="119"/>
                    <a:pt x="518" y="119"/>
                    <a:pt x="518" y="119"/>
                  </a:cubicBezTo>
                  <a:cubicBezTo>
                    <a:pt x="522" y="120"/>
                    <a:pt x="518" y="120"/>
                    <a:pt x="520" y="121"/>
                  </a:cubicBezTo>
                  <a:cubicBezTo>
                    <a:pt x="521" y="121"/>
                    <a:pt x="524" y="121"/>
                    <a:pt x="526" y="122"/>
                  </a:cubicBezTo>
                  <a:cubicBezTo>
                    <a:pt x="527" y="123"/>
                    <a:pt x="529" y="125"/>
                    <a:pt x="527" y="126"/>
                  </a:cubicBezTo>
                  <a:cubicBezTo>
                    <a:pt x="526" y="125"/>
                    <a:pt x="524" y="124"/>
                    <a:pt x="525" y="125"/>
                  </a:cubicBezTo>
                  <a:cubicBezTo>
                    <a:pt x="525" y="125"/>
                    <a:pt x="527" y="126"/>
                    <a:pt x="527" y="126"/>
                  </a:cubicBezTo>
                  <a:cubicBezTo>
                    <a:pt x="529" y="125"/>
                    <a:pt x="530" y="125"/>
                    <a:pt x="532" y="127"/>
                  </a:cubicBezTo>
                  <a:cubicBezTo>
                    <a:pt x="532" y="127"/>
                    <a:pt x="530" y="127"/>
                    <a:pt x="531" y="128"/>
                  </a:cubicBezTo>
                  <a:cubicBezTo>
                    <a:pt x="532" y="127"/>
                    <a:pt x="533" y="130"/>
                    <a:pt x="534" y="130"/>
                  </a:cubicBezTo>
                  <a:cubicBezTo>
                    <a:pt x="534" y="129"/>
                    <a:pt x="536" y="129"/>
                    <a:pt x="537" y="129"/>
                  </a:cubicBezTo>
                  <a:cubicBezTo>
                    <a:pt x="537" y="129"/>
                    <a:pt x="534" y="127"/>
                    <a:pt x="536" y="127"/>
                  </a:cubicBezTo>
                  <a:cubicBezTo>
                    <a:pt x="537" y="128"/>
                    <a:pt x="537" y="129"/>
                    <a:pt x="538" y="129"/>
                  </a:cubicBezTo>
                  <a:cubicBezTo>
                    <a:pt x="538" y="130"/>
                    <a:pt x="538" y="130"/>
                    <a:pt x="538" y="130"/>
                  </a:cubicBezTo>
                  <a:cubicBezTo>
                    <a:pt x="543" y="131"/>
                    <a:pt x="545" y="133"/>
                    <a:pt x="549" y="136"/>
                  </a:cubicBezTo>
                  <a:cubicBezTo>
                    <a:pt x="550" y="136"/>
                    <a:pt x="551" y="138"/>
                    <a:pt x="552" y="138"/>
                  </a:cubicBezTo>
                  <a:cubicBezTo>
                    <a:pt x="552" y="137"/>
                    <a:pt x="550" y="135"/>
                    <a:pt x="551" y="136"/>
                  </a:cubicBezTo>
                  <a:cubicBezTo>
                    <a:pt x="554" y="137"/>
                    <a:pt x="554" y="139"/>
                    <a:pt x="556" y="140"/>
                  </a:cubicBezTo>
                  <a:cubicBezTo>
                    <a:pt x="556" y="140"/>
                    <a:pt x="556" y="141"/>
                    <a:pt x="556" y="141"/>
                  </a:cubicBezTo>
                  <a:cubicBezTo>
                    <a:pt x="557" y="140"/>
                    <a:pt x="559" y="143"/>
                    <a:pt x="558" y="141"/>
                  </a:cubicBezTo>
                  <a:cubicBezTo>
                    <a:pt x="559" y="142"/>
                    <a:pt x="560" y="142"/>
                    <a:pt x="561" y="143"/>
                  </a:cubicBezTo>
                  <a:cubicBezTo>
                    <a:pt x="563" y="144"/>
                    <a:pt x="560" y="143"/>
                    <a:pt x="561" y="145"/>
                  </a:cubicBezTo>
                  <a:cubicBezTo>
                    <a:pt x="563" y="144"/>
                    <a:pt x="567" y="149"/>
                    <a:pt x="569" y="148"/>
                  </a:cubicBezTo>
                  <a:cubicBezTo>
                    <a:pt x="569" y="149"/>
                    <a:pt x="567" y="148"/>
                    <a:pt x="568" y="150"/>
                  </a:cubicBezTo>
                  <a:cubicBezTo>
                    <a:pt x="571" y="150"/>
                    <a:pt x="574" y="153"/>
                    <a:pt x="577" y="155"/>
                  </a:cubicBezTo>
                  <a:cubicBezTo>
                    <a:pt x="575" y="153"/>
                    <a:pt x="573" y="151"/>
                    <a:pt x="571" y="149"/>
                  </a:cubicBezTo>
                  <a:cubicBezTo>
                    <a:pt x="569" y="147"/>
                    <a:pt x="566" y="145"/>
                    <a:pt x="564" y="145"/>
                  </a:cubicBezTo>
                  <a:cubicBezTo>
                    <a:pt x="562" y="143"/>
                    <a:pt x="560" y="141"/>
                    <a:pt x="558" y="140"/>
                  </a:cubicBezTo>
                  <a:cubicBezTo>
                    <a:pt x="556" y="138"/>
                    <a:pt x="554" y="137"/>
                    <a:pt x="552" y="135"/>
                  </a:cubicBezTo>
                  <a:cubicBezTo>
                    <a:pt x="550" y="135"/>
                    <a:pt x="549" y="134"/>
                    <a:pt x="548" y="133"/>
                  </a:cubicBezTo>
                  <a:cubicBezTo>
                    <a:pt x="547" y="132"/>
                    <a:pt x="546" y="132"/>
                    <a:pt x="545" y="131"/>
                  </a:cubicBezTo>
                  <a:cubicBezTo>
                    <a:pt x="543" y="130"/>
                    <a:pt x="540" y="128"/>
                    <a:pt x="538" y="126"/>
                  </a:cubicBezTo>
                  <a:cubicBezTo>
                    <a:pt x="538" y="126"/>
                    <a:pt x="539" y="127"/>
                    <a:pt x="538" y="127"/>
                  </a:cubicBezTo>
                  <a:cubicBezTo>
                    <a:pt x="535" y="126"/>
                    <a:pt x="534" y="124"/>
                    <a:pt x="532" y="123"/>
                  </a:cubicBezTo>
                  <a:cubicBezTo>
                    <a:pt x="531" y="124"/>
                    <a:pt x="534" y="124"/>
                    <a:pt x="533" y="125"/>
                  </a:cubicBezTo>
                  <a:cubicBezTo>
                    <a:pt x="531" y="125"/>
                    <a:pt x="529" y="123"/>
                    <a:pt x="526" y="122"/>
                  </a:cubicBezTo>
                  <a:cubicBezTo>
                    <a:pt x="527" y="121"/>
                    <a:pt x="526" y="120"/>
                    <a:pt x="526" y="120"/>
                  </a:cubicBezTo>
                  <a:cubicBezTo>
                    <a:pt x="525" y="119"/>
                    <a:pt x="524" y="119"/>
                    <a:pt x="523" y="119"/>
                  </a:cubicBezTo>
                  <a:cubicBezTo>
                    <a:pt x="525" y="119"/>
                    <a:pt x="523" y="120"/>
                    <a:pt x="523" y="119"/>
                  </a:cubicBezTo>
                  <a:cubicBezTo>
                    <a:pt x="521" y="118"/>
                    <a:pt x="519" y="118"/>
                    <a:pt x="519" y="117"/>
                  </a:cubicBezTo>
                  <a:cubicBezTo>
                    <a:pt x="521" y="118"/>
                    <a:pt x="523" y="119"/>
                    <a:pt x="523" y="118"/>
                  </a:cubicBezTo>
                  <a:cubicBezTo>
                    <a:pt x="519" y="116"/>
                    <a:pt x="518" y="116"/>
                    <a:pt x="516" y="114"/>
                  </a:cubicBezTo>
                  <a:cubicBezTo>
                    <a:pt x="516" y="115"/>
                    <a:pt x="516" y="115"/>
                    <a:pt x="514" y="114"/>
                  </a:cubicBezTo>
                  <a:cubicBezTo>
                    <a:pt x="513" y="112"/>
                    <a:pt x="508" y="112"/>
                    <a:pt x="506" y="112"/>
                  </a:cubicBezTo>
                  <a:cubicBezTo>
                    <a:pt x="505" y="111"/>
                    <a:pt x="504" y="110"/>
                    <a:pt x="503" y="109"/>
                  </a:cubicBezTo>
                  <a:cubicBezTo>
                    <a:pt x="503" y="109"/>
                    <a:pt x="504" y="110"/>
                    <a:pt x="503" y="110"/>
                  </a:cubicBezTo>
                  <a:cubicBezTo>
                    <a:pt x="501" y="109"/>
                    <a:pt x="500" y="108"/>
                    <a:pt x="499" y="107"/>
                  </a:cubicBezTo>
                  <a:cubicBezTo>
                    <a:pt x="499" y="109"/>
                    <a:pt x="497" y="107"/>
                    <a:pt x="494" y="107"/>
                  </a:cubicBezTo>
                  <a:cubicBezTo>
                    <a:pt x="495" y="106"/>
                    <a:pt x="495" y="107"/>
                    <a:pt x="496" y="106"/>
                  </a:cubicBezTo>
                  <a:cubicBezTo>
                    <a:pt x="494" y="105"/>
                    <a:pt x="490" y="105"/>
                    <a:pt x="489" y="104"/>
                  </a:cubicBezTo>
                  <a:cubicBezTo>
                    <a:pt x="489" y="103"/>
                    <a:pt x="490" y="104"/>
                    <a:pt x="491" y="103"/>
                  </a:cubicBezTo>
                  <a:cubicBezTo>
                    <a:pt x="490" y="103"/>
                    <a:pt x="488" y="103"/>
                    <a:pt x="489" y="102"/>
                  </a:cubicBezTo>
                  <a:cubicBezTo>
                    <a:pt x="488" y="102"/>
                    <a:pt x="486" y="101"/>
                    <a:pt x="485" y="101"/>
                  </a:cubicBezTo>
                  <a:cubicBezTo>
                    <a:pt x="486" y="102"/>
                    <a:pt x="488" y="103"/>
                    <a:pt x="488" y="104"/>
                  </a:cubicBezTo>
                  <a:cubicBezTo>
                    <a:pt x="486" y="103"/>
                    <a:pt x="488" y="103"/>
                    <a:pt x="486" y="104"/>
                  </a:cubicBezTo>
                  <a:cubicBezTo>
                    <a:pt x="486" y="103"/>
                    <a:pt x="483" y="102"/>
                    <a:pt x="486" y="102"/>
                  </a:cubicBezTo>
                  <a:cubicBezTo>
                    <a:pt x="484" y="101"/>
                    <a:pt x="482" y="101"/>
                    <a:pt x="482" y="100"/>
                  </a:cubicBezTo>
                  <a:cubicBezTo>
                    <a:pt x="483" y="100"/>
                    <a:pt x="485" y="100"/>
                    <a:pt x="486" y="101"/>
                  </a:cubicBezTo>
                  <a:cubicBezTo>
                    <a:pt x="485" y="99"/>
                    <a:pt x="487" y="100"/>
                    <a:pt x="489" y="100"/>
                  </a:cubicBezTo>
                  <a:cubicBezTo>
                    <a:pt x="487" y="99"/>
                    <a:pt x="485" y="99"/>
                    <a:pt x="484" y="99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83" y="100"/>
                    <a:pt x="482" y="100"/>
                    <a:pt x="482" y="99"/>
                  </a:cubicBezTo>
                  <a:cubicBezTo>
                    <a:pt x="481" y="99"/>
                    <a:pt x="482" y="100"/>
                    <a:pt x="481" y="100"/>
                  </a:cubicBezTo>
                  <a:cubicBezTo>
                    <a:pt x="480" y="100"/>
                    <a:pt x="480" y="99"/>
                    <a:pt x="479" y="99"/>
                  </a:cubicBezTo>
                  <a:cubicBezTo>
                    <a:pt x="481" y="98"/>
                    <a:pt x="484" y="98"/>
                    <a:pt x="488" y="99"/>
                  </a:cubicBezTo>
                  <a:cubicBezTo>
                    <a:pt x="489" y="99"/>
                    <a:pt x="488" y="97"/>
                    <a:pt x="489" y="98"/>
                  </a:cubicBezTo>
                  <a:cubicBezTo>
                    <a:pt x="489" y="98"/>
                    <a:pt x="490" y="98"/>
                    <a:pt x="490" y="99"/>
                  </a:cubicBezTo>
                  <a:cubicBezTo>
                    <a:pt x="490" y="100"/>
                    <a:pt x="488" y="100"/>
                    <a:pt x="490" y="100"/>
                  </a:cubicBezTo>
                  <a:cubicBezTo>
                    <a:pt x="492" y="98"/>
                    <a:pt x="500" y="102"/>
                    <a:pt x="502" y="103"/>
                  </a:cubicBezTo>
                  <a:cubicBezTo>
                    <a:pt x="504" y="104"/>
                    <a:pt x="501" y="102"/>
                    <a:pt x="503" y="102"/>
                  </a:cubicBezTo>
                  <a:cubicBezTo>
                    <a:pt x="506" y="104"/>
                    <a:pt x="508" y="105"/>
                    <a:pt x="510" y="106"/>
                  </a:cubicBezTo>
                  <a:cubicBezTo>
                    <a:pt x="510" y="106"/>
                    <a:pt x="510" y="107"/>
                    <a:pt x="510" y="107"/>
                  </a:cubicBezTo>
                  <a:cubicBezTo>
                    <a:pt x="512" y="106"/>
                    <a:pt x="514" y="107"/>
                    <a:pt x="517" y="109"/>
                  </a:cubicBezTo>
                  <a:cubicBezTo>
                    <a:pt x="519" y="110"/>
                    <a:pt x="522" y="112"/>
                    <a:pt x="523" y="112"/>
                  </a:cubicBezTo>
                  <a:cubicBezTo>
                    <a:pt x="522" y="112"/>
                    <a:pt x="522" y="111"/>
                    <a:pt x="523" y="111"/>
                  </a:cubicBezTo>
                  <a:cubicBezTo>
                    <a:pt x="525" y="112"/>
                    <a:pt x="523" y="113"/>
                    <a:pt x="525" y="114"/>
                  </a:cubicBezTo>
                  <a:cubicBezTo>
                    <a:pt x="526" y="114"/>
                    <a:pt x="523" y="112"/>
                    <a:pt x="525" y="112"/>
                  </a:cubicBezTo>
                  <a:cubicBezTo>
                    <a:pt x="526" y="114"/>
                    <a:pt x="526" y="113"/>
                    <a:pt x="527" y="113"/>
                  </a:cubicBezTo>
                  <a:cubicBezTo>
                    <a:pt x="528" y="114"/>
                    <a:pt x="530" y="115"/>
                    <a:pt x="530" y="116"/>
                  </a:cubicBezTo>
                  <a:cubicBezTo>
                    <a:pt x="535" y="116"/>
                    <a:pt x="539" y="121"/>
                    <a:pt x="542" y="122"/>
                  </a:cubicBezTo>
                  <a:cubicBezTo>
                    <a:pt x="542" y="123"/>
                    <a:pt x="544" y="125"/>
                    <a:pt x="546" y="126"/>
                  </a:cubicBezTo>
                  <a:cubicBezTo>
                    <a:pt x="546" y="125"/>
                    <a:pt x="543" y="124"/>
                    <a:pt x="543" y="123"/>
                  </a:cubicBezTo>
                  <a:cubicBezTo>
                    <a:pt x="546" y="125"/>
                    <a:pt x="549" y="126"/>
                    <a:pt x="552" y="128"/>
                  </a:cubicBezTo>
                  <a:cubicBezTo>
                    <a:pt x="555" y="129"/>
                    <a:pt x="559" y="131"/>
                    <a:pt x="561" y="132"/>
                  </a:cubicBezTo>
                  <a:cubicBezTo>
                    <a:pt x="561" y="133"/>
                    <a:pt x="560" y="132"/>
                    <a:pt x="560" y="132"/>
                  </a:cubicBezTo>
                  <a:cubicBezTo>
                    <a:pt x="562" y="134"/>
                    <a:pt x="561" y="132"/>
                    <a:pt x="563" y="133"/>
                  </a:cubicBezTo>
                  <a:cubicBezTo>
                    <a:pt x="565" y="136"/>
                    <a:pt x="567" y="140"/>
                    <a:pt x="571" y="140"/>
                  </a:cubicBezTo>
                  <a:cubicBezTo>
                    <a:pt x="570" y="139"/>
                    <a:pt x="569" y="139"/>
                    <a:pt x="569" y="138"/>
                  </a:cubicBezTo>
                  <a:cubicBezTo>
                    <a:pt x="570" y="139"/>
                    <a:pt x="575" y="141"/>
                    <a:pt x="576" y="144"/>
                  </a:cubicBezTo>
                  <a:cubicBezTo>
                    <a:pt x="575" y="144"/>
                    <a:pt x="575" y="144"/>
                    <a:pt x="574" y="143"/>
                  </a:cubicBezTo>
                  <a:cubicBezTo>
                    <a:pt x="574" y="143"/>
                    <a:pt x="573" y="142"/>
                    <a:pt x="572" y="141"/>
                  </a:cubicBezTo>
                  <a:cubicBezTo>
                    <a:pt x="572" y="142"/>
                    <a:pt x="570" y="141"/>
                    <a:pt x="570" y="142"/>
                  </a:cubicBezTo>
                  <a:cubicBezTo>
                    <a:pt x="572" y="143"/>
                    <a:pt x="571" y="142"/>
                    <a:pt x="573" y="143"/>
                  </a:cubicBezTo>
                  <a:cubicBezTo>
                    <a:pt x="572" y="144"/>
                    <a:pt x="572" y="143"/>
                    <a:pt x="572" y="144"/>
                  </a:cubicBezTo>
                  <a:cubicBezTo>
                    <a:pt x="573" y="144"/>
                    <a:pt x="577" y="146"/>
                    <a:pt x="576" y="145"/>
                  </a:cubicBezTo>
                  <a:cubicBezTo>
                    <a:pt x="577" y="147"/>
                    <a:pt x="582" y="149"/>
                    <a:pt x="583" y="151"/>
                  </a:cubicBezTo>
                  <a:cubicBezTo>
                    <a:pt x="582" y="152"/>
                    <a:pt x="580" y="149"/>
                    <a:pt x="580" y="150"/>
                  </a:cubicBezTo>
                  <a:cubicBezTo>
                    <a:pt x="581" y="151"/>
                    <a:pt x="583" y="152"/>
                    <a:pt x="584" y="153"/>
                  </a:cubicBezTo>
                  <a:cubicBezTo>
                    <a:pt x="585" y="152"/>
                    <a:pt x="583" y="152"/>
                    <a:pt x="583" y="152"/>
                  </a:cubicBezTo>
                  <a:cubicBezTo>
                    <a:pt x="584" y="150"/>
                    <a:pt x="588" y="155"/>
                    <a:pt x="588" y="153"/>
                  </a:cubicBezTo>
                  <a:cubicBezTo>
                    <a:pt x="584" y="152"/>
                    <a:pt x="581" y="147"/>
                    <a:pt x="580" y="148"/>
                  </a:cubicBezTo>
                  <a:cubicBezTo>
                    <a:pt x="579" y="146"/>
                    <a:pt x="577" y="144"/>
                    <a:pt x="577" y="143"/>
                  </a:cubicBezTo>
                  <a:cubicBezTo>
                    <a:pt x="578" y="144"/>
                    <a:pt x="578" y="144"/>
                    <a:pt x="581" y="146"/>
                  </a:cubicBezTo>
                  <a:cubicBezTo>
                    <a:pt x="581" y="147"/>
                    <a:pt x="584" y="152"/>
                    <a:pt x="585" y="150"/>
                  </a:cubicBezTo>
                  <a:cubicBezTo>
                    <a:pt x="583" y="149"/>
                    <a:pt x="583" y="148"/>
                    <a:pt x="583" y="147"/>
                  </a:cubicBezTo>
                  <a:cubicBezTo>
                    <a:pt x="584" y="149"/>
                    <a:pt x="586" y="148"/>
                    <a:pt x="587" y="150"/>
                  </a:cubicBezTo>
                  <a:cubicBezTo>
                    <a:pt x="588" y="149"/>
                    <a:pt x="583" y="147"/>
                    <a:pt x="582" y="146"/>
                  </a:cubicBezTo>
                  <a:cubicBezTo>
                    <a:pt x="582" y="146"/>
                    <a:pt x="583" y="146"/>
                    <a:pt x="583" y="146"/>
                  </a:cubicBezTo>
                  <a:cubicBezTo>
                    <a:pt x="580" y="144"/>
                    <a:pt x="577" y="141"/>
                    <a:pt x="575" y="139"/>
                  </a:cubicBezTo>
                  <a:cubicBezTo>
                    <a:pt x="572" y="137"/>
                    <a:pt x="570" y="135"/>
                    <a:pt x="568" y="132"/>
                  </a:cubicBezTo>
                  <a:cubicBezTo>
                    <a:pt x="567" y="134"/>
                    <a:pt x="571" y="136"/>
                    <a:pt x="570" y="137"/>
                  </a:cubicBezTo>
                  <a:cubicBezTo>
                    <a:pt x="570" y="137"/>
                    <a:pt x="569" y="137"/>
                    <a:pt x="569" y="137"/>
                  </a:cubicBezTo>
                  <a:cubicBezTo>
                    <a:pt x="569" y="136"/>
                    <a:pt x="568" y="134"/>
                    <a:pt x="566" y="133"/>
                  </a:cubicBezTo>
                  <a:cubicBezTo>
                    <a:pt x="566" y="132"/>
                    <a:pt x="565" y="131"/>
                    <a:pt x="565" y="130"/>
                  </a:cubicBezTo>
                  <a:cubicBezTo>
                    <a:pt x="561" y="131"/>
                    <a:pt x="557" y="126"/>
                    <a:pt x="554" y="124"/>
                  </a:cubicBezTo>
                  <a:cubicBezTo>
                    <a:pt x="555" y="123"/>
                    <a:pt x="555" y="124"/>
                    <a:pt x="556" y="124"/>
                  </a:cubicBezTo>
                  <a:cubicBezTo>
                    <a:pt x="552" y="121"/>
                    <a:pt x="550" y="120"/>
                    <a:pt x="549" y="121"/>
                  </a:cubicBezTo>
                  <a:cubicBezTo>
                    <a:pt x="550" y="120"/>
                    <a:pt x="545" y="119"/>
                    <a:pt x="545" y="118"/>
                  </a:cubicBezTo>
                  <a:cubicBezTo>
                    <a:pt x="546" y="118"/>
                    <a:pt x="548" y="119"/>
                    <a:pt x="546" y="117"/>
                  </a:cubicBezTo>
                  <a:cubicBezTo>
                    <a:pt x="545" y="118"/>
                    <a:pt x="542" y="116"/>
                    <a:pt x="540" y="115"/>
                  </a:cubicBezTo>
                  <a:cubicBezTo>
                    <a:pt x="540" y="114"/>
                    <a:pt x="540" y="113"/>
                    <a:pt x="538" y="113"/>
                  </a:cubicBezTo>
                  <a:cubicBezTo>
                    <a:pt x="537" y="112"/>
                    <a:pt x="539" y="114"/>
                    <a:pt x="537" y="114"/>
                  </a:cubicBezTo>
                  <a:cubicBezTo>
                    <a:pt x="536" y="112"/>
                    <a:pt x="532" y="111"/>
                    <a:pt x="531" y="109"/>
                  </a:cubicBezTo>
                  <a:cubicBezTo>
                    <a:pt x="531" y="110"/>
                    <a:pt x="530" y="110"/>
                    <a:pt x="529" y="109"/>
                  </a:cubicBezTo>
                  <a:cubicBezTo>
                    <a:pt x="529" y="108"/>
                    <a:pt x="531" y="107"/>
                    <a:pt x="529" y="108"/>
                  </a:cubicBezTo>
                  <a:cubicBezTo>
                    <a:pt x="529" y="109"/>
                    <a:pt x="524" y="106"/>
                    <a:pt x="525" y="106"/>
                  </a:cubicBezTo>
                  <a:cubicBezTo>
                    <a:pt x="530" y="108"/>
                    <a:pt x="527" y="105"/>
                    <a:pt x="532" y="106"/>
                  </a:cubicBezTo>
                  <a:cubicBezTo>
                    <a:pt x="531" y="107"/>
                    <a:pt x="532" y="107"/>
                    <a:pt x="532" y="107"/>
                  </a:cubicBezTo>
                  <a:cubicBezTo>
                    <a:pt x="532" y="108"/>
                    <a:pt x="530" y="107"/>
                    <a:pt x="530" y="108"/>
                  </a:cubicBezTo>
                  <a:cubicBezTo>
                    <a:pt x="533" y="109"/>
                    <a:pt x="533" y="110"/>
                    <a:pt x="535" y="110"/>
                  </a:cubicBezTo>
                  <a:cubicBezTo>
                    <a:pt x="536" y="111"/>
                    <a:pt x="537" y="112"/>
                    <a:pt x="536" y="112"/>
                  </a:cubicBezTo>
                  <a:cubicBezTo>
                    <a:pt x="538" y="113"/>
                    <a:pt x="537" y="111"/>
                    <a:pt x="539" y="112"/>
                  </a:cubicBezTo>
                  <a:cubicBezTo>
                    <a:pt x="541" y="113"/>
                    <a:pt x="541" y="114"/>
                    <a:pt x="543" y="114"/>
                  </a:cubicBezTo>
                  <a:cubicBezTo>
                    <a:pt x="542" y="115"/>
                    <a:pt x="542" y="115"/>
                    <a:pt x="542" y="115"/>
                  </a:cubicBezTo>
                  <a:cubicBezTo>
                    <a:pt x="546" y="116"/>
                    <a:pt x="544" y="116"/>
                    <a:pt x="547" y="117"/>
                  </a:cubicBezTo>
                  <a:cubicBezTo>
                    <a:pt x="549" y="118"/>
                    <a:pt x="549" y="119"/>
                    <a:pt x="549" y="120"/>
                  </a:cubicBezTo>
                  <a:cubicBezTo>
                    <a:pt x="550" y="121"/>
                    <a:pt x="549" y="119"/>
                    <a:pt x="551" y="119"/>
                  </a:cubicBezTo>
                  <a:cubicBezTo>
                    <a:pt x="554" y="121"/>
                    <a:pt x="555" y="121"/>
                    <a:pt x="557" y="123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8" y="124"/>
                    <a:pt x="558" y="124"/>
                    <a:pt x="558" y="124"/>
                  </a:cubicBezTo>
                  <a:cubicBezTo>
                    <a:pt x="558" y="124"/>
                    <a:pt x="557" y="123"/>
                    <a:pt x="558" y="123"/>
                  </a:cubicBezTo>
                  <a:cubicBezTo>
                    <a:pt x="555" y="121"/>
                    <a:pt x="552" y="120"/>
                    <a:pt x="550" y="118"/>
                  </a:cubicBezTo>
                  <a:cubicBezTo>
                    <a:pt x="547" y="116"/>
                    <a:pt x="545" y="114"/>
                    <a:pt x="542" y="113"/>
                  </a:cubicBezTo>
                  <a:cubicBezTo>
                    <a:pt x="541" y="113"/>
                    <a:pt x="541" y="112"/>
                    <a:pt x="542" y="112"/>
                  </a:cubicBezTo>
                  <a:cubicBezTo>
                    <a:pt x="539" y="111"/>
                    <a:pt x="536" y="109"/>
                    <a:pt x="539" y="112"/>
                  </a:cubicBezTo>
                  <a:cubicBezTo>
                    <a:pt x="539" y="111"/>
                    <a:pt x="538" y="111"/>
                    <a:pt x="537" y="111"/>
                  </a:cubicBezTo>
                  <a:cubicBezTo>
                    <a:pt x="537" y="110"/>
                    <a:pt x="534" y="108"/>
                    <a:pt x="534" y="109"/>
                  </a:cubicBezTo>
                  <a:cubicBezTo>
                    <a:pt x="534" y="108"/>
                    <a:pt x="532" y="109"/>
                    <a:pt x="532" y="108"/>
                  </a:cubicBezTo>
                  <a:cubicBezTo>
                    <a:pt x="532" y="106"/>
                    <a:pt x="536" y="109"/>
                    <a:pt x="538" y="109"/>
                  </a:cubicBezTo>
                  <a:cubicBezTo>
                    <a:pt x="536" y="107"/>
                    <a:pt x="531" y="106"/>
                    <a:pt x="529" y="105"/>
                  </a:cubicBezTo>
                  <a:cubicBezTo>
                    <a:pt x="531" y="105"/>
                    <a:pt x="524" y="103"/>
                    <a:pt x="524" y="102"/>
                  </a:cubicBezTo>
                  <a:cubicBezTo>
                    <a:pt x="524" y="102"/>
                    <a:pt x="528" y="103"/>
                    <a:pt x="526" y="102"/>
                  </a:cubicBezTo>
                  <a:cubicBezTo>
                    <a:pt x="523" y="102"/>
                    <a:pt x="521" y="100"/>
                    <a:pt x="518" y="100"/>
                  </a:cubicBezTo>
                  <a:cubicBezTo>
                    <a:pt x="517" y="99"/>
                    <a:pt x="514" y="98"/>
                    <a:pt x="511" y="97"/>
                  </a:cubicBezTo>
                  <a:cubicBezTo>
                    <a:pt x="510" y="97"/>
                    <a:pt x="508" y="96"/>
                    <a:pt x="507" y="96"/>
                  </a:cubicBezTo>
                  <a:cubicBezTo>
                    <a:pt x="505" y="95"/>
                    <a:pt x="504" y="95"/>
                    <a:pt x="503" y="94"/>
                  </a:cubicBezTo>
                  <a:cubicBezTo>
                    <a:pt x="502" y="94"/>
                    <a:pt x="499" y="93"/>
                    <a:pt x="497" y="92"/>
                  </a:cubicBezTo>
                  <a:cubicBezTo>
                    <a:pt x="498" y="91"/>
                    <a:pt x="501" y="93"/>
                    <a:pt x="500" y="91"/>
                  </a:cubicBezTo>
                  <a:cubicBezTo>
                    <a:pt x="498" y="91"/>
                    <a:pt x="496" y="91"/>
                    <a:pt x="495" y="91"/>
                  </a:cubicBezTo>
                  <a:cubicBezTo>
                    <a:pt x="494" y="91"/>
                    <a:pt x="494" y="90"/>
                    <a:pt x="493" y="89"/>
                  </a:cubicBezTo>
                  <a:cubicBezTo>
                    <a:pt x="493" y="90"/>
                    <a:pt x="490" y="90"/>
                    <a:pt x="490" y="89"/>
                  </a:cubicBezTo>
                  <a:cubicBezTo>
                    <a:pt x="490" y="89"/>
                    <a:pt x="491" y="89"/>
                    <a:pt x="492" y="89"/>
                  </a:cubicBezTo>
                  <a:cubicBezTo>
                    <a:pt x="492" y="89"/>
                    <a:pt x="491" y="88"/>
                    <a:pt x="490" y="88"/>
                  </a:cubicBezTo>
                  <a:cubicBezTo>
                    <a:pt x="490" y="88"/>
                    <a:pt x="490" y="89"/>
                    <a:pt x="489" y="89"/>
                  </a:cubicBezTo>
                  <a:cubicBezTo>
                    <a:pt x="488" y="87"/>
                    <a:pt x="485" y="85"/>
                    <a:pt x="481" y="83"/>
                  </a:cubicBezTo>
                  <a:cubicBezTo>
                    <a:pt x="481" y="85"/>
                    <a:pt x="477" y="82"/>
                    <a:pt x="478" y="84"/>
                  </a:cubicBezTo>
                  <a:cubicBezTo>
                    <a:pt x="480" y="84"/>
                    <a:pt x="484" y="84"/>
                    <a:pt x="481" y="85"/>
                  </a:cubicBezTo>
                  <a:cubicBezTo>
                    <a:pt x="483" y="86"/>
                    <a:pt x="485" y="85"/>
                    <a:pt x="486" y="87"/>
                  </a:cubicBezTo>
                  <a:cubicBezTo>
                    <a:pt x="486" y="87"/>
                    <a:pt x="486" y="87"/>
                    <a:pt x="486" y="87"/>
                  </a:cubicBezTo>
                  <a:cubicBezTo>
                    <a:pt x="483" y="86"/>
                    <a:pt x="480" y="84"/>
                    <a:pt x="477" y="84"/>
                  </a:cubicBezTo>
                  <a:cubicBezTo>
                    <a:pt x="478" y="84"/>
                    <a:pt x="479" y="85"/>
                    <a:pt x="479" y="85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6" y="85"/>
                    <a:pt x="477" y="84"/>
                    <a:pt x="475" y="83"/>
                  </a:cubicBezTo>
                  <a:cubicBezTo>
                    <a:pt x="477" y="86"/>
                    <a:pt x="468" y="82"/>
                    <a:pt x="468" y="84"/>
                  </a:cubicBezTo>
                  <a:cubicBezTo>
                    <a:pt x="467" y="83"/>
                    <a:pt x="467" y="84"/>
                    <a:pt x="464" y="83"/>
                  </a:cubicBezTo>
                  <a:cubicBezTo>
                    <a:pt x="465" y="83"/>
                    <a:pt x="464" y="83"/>
                    <a:pt x="464" y="83"/>
                  </a:cubicBezTo>
                  <a:cubicBezTo>
                    <a:pt x="464" y="82"/>
                    <a:pt x="467" y="82"/>
                    <a:pt x="465" y="81"/>
                  </a:cubicBezTo>
                  <a:cubicBezTo>
                    <a:pt x="465" y="82"/>
                    <a:pt x="461" y="81"/>
                    <a:pt x="461" y="82"/>
                  </a:cubicBezTo>
                  <a:cubicBezTo>
                    <a:pt x="462" y="82"/>
                    <a:pt x="464" y="83"/>
                    <a:pt x="463" y="82"/>
                  </a:cubicBezTo>
                  <a:cubicBezTo>
                    <a:pt x="460" y="82"/>
                    <a:pt x="460" y="80"/>
                    <a:pt x="457" y="81"/>
                  </a:cubicBezTo>
                  <a:cubicBezTo>
                    <a:pt x="458" y="81"/>
                    <a:pt x="459" y="82"/>
                    <a:pt x="458" y="82"/>
                  </a:cubicBezTo>
                  <a:cubicBezTo>
                    <a:pt x="455" y="80"/>
                    <a:pt x="453" y="80"/>
                    <a:pt x="449" y="80"/>
                  </a:cubicBezTo>
                  <a:cubicBezTo>
                    <a:pt x="451" y="79"/>
                    <a:pt x="454" y="80"/>
                    <a:pt x="455" y="79"/>
                  </a:cubicBezTo>
                  <a:cubicBezTo>
                    <a:pt x="452" y="79"/>
                    <a:pt x="450" y="78"/>
                    <a:pt x="449" y="78"/>
                  </a:cubicBezTo>
                  <a:cubicBezTo>
                    <a:pt x="449" y="79"/>
                    <a:pt x="451" y="79"/>
                    <a:pt x="449" y="79"/>
                  </a:cubicBezTo>
                  <a:cubicBezTo>
                    <a:pt x="449" y="78"/>
                    <a:pt x="445" y="79"/>
                    <a:pt x="445" y="78"/>
                  </a:cubicBezTo>
                  <a:cubicBezTo>
                    <a:pt x="446" y="79"/>
                    <a:pt x="443" y="79"/>
                    <a:pt x="444" y="79"/>
                  </a:cubicBezTo>
                  <a:cubicBezTo>
                    <a:pt x="446" y="79"/>
                    <a:pt x="445" y="80"/>
                    <a:pt x="446" y="80"/>
                  </a:cubicBezTo>
                  <a:cubicBezTo>
                    <a:pt x="445" y="80"/>
                    <a:pt x="449" y="80"/>
                    <a:pt x="449" y="81"/>
                  </a:cubicBezTo>
                  <a:cubicBezTo>
                    <a:pt x="447" y="80"/>
                    <a:pt x="444" y="81"/>
                    <a:pt x="446" y="81"/>
                  </a:cubicBezTo>
                  <a:cubicBezTo>
                    <a:pt x="446" y="80"/>
                    <a:pt x="448" y="81"/>
                    <a:pt x="447" y="82"/>
                  </a:cubicBezTo>
                  <a:cubicBezTo>
                    <a:pt x="446" y="82"/>
                    <a:pt x="446" y="81"/>
                    <a:pt x="444" y="81"/>
                  </a:cubicBezTo>
                  <a:cubicBezTo>
                    <a:pt x="443" y="82"/>
                    <a:pt x="446" y="82"/>
                    <a:pt x="444" y="82"/>
                  </a:cubicBezTo>
                  <a:cubicBezTo>
                    <a:pt x="440" y="82"/>
                    <a:pt x="437" y="80"/>
                    <a:pt x="432" y="81"/>
                  </a:cubicBezTo>
                  <a:cubicBezTo>
                    <a:pt x="434" y="80"/>
                    <a:pt x="428" y="79"/>
                    <a:pt x="430" y="79"/>
                  </a:cubicBezTo>
                  <a:cubicBezTo>
                    <a:pt x="432" y="79"/>
                    <a:pt x="436" y="80"/>
                    <a:pt x="437" y="79"/>
                  </a:cubicBezTo>
                  <a:cubicBezTo>
                    <a:pt x="434" y="79"/>
                    <a:pt x="428" y="79"/>
                    <a:pt x="426" y="77"/>
                  </a:cubicBezTo>
                  <a:cubicBezTo>
                    <a:pt x="430" y="77"/>
                    <a:pt x="431" y="78"/>
                    <a:pt x="434" y="79"/>
                  </a:cubicBezTo>
                  <a:cubicBezTo>
                    <a:pt x="433" y="77"/>
                    <a:pt x="435" y="77"/>
                    <a:pt x="435" y="75"/>
                  </a:cubicBezTo>
                  <a:cubicBezTo>
                    <a:pt x="433" y="75"/>
                    <a:pt x="431" y="76"/>
                    <a:pt x="432" y="76"/>
                  </a:cubicBezTo>
                  <a:cubicBezTo>
                    <a:pt x="433" y="76"/>
                    <a:pt x="434" y="75"/>
                    <a:pt x="434" y="76"/>
                  </a:cubicBezTo>
                  <a:cubicBezTo>
                    <a:pt x="434" y="77"/>
                    <a:pt x="433" y="77"/>
                    <a:pt x="431" y="77"/>
                  </a:cubicBezTo>
                  <a:cubicBezTo>
                    <a:pt x="429" y="76"/>
                    <a:pt x="428" y="77"/>
                    <a:pt x="426" y="76"/>
                  </a:cubicBezTo>
                  <a:cubicBezTo>
                    <a:pt x="427" y="75"/>
                    <a:pt x="424" y="75"/>
                    <a:pt x="423" y="75"/>
                  </a:cubicBezTo>
                  <a:cubicBezTo>
                    <a:pt x="425" y="74"/>
                    <a:pt x="425" y="75"/>
                    <a:pt x="427" y="75"/>
                  </a:cubicBezTo>
                  <a:cubicBezTo>
                    <a:pt x="426" y="73"/>
                    <a:pt x="424" y="75"/>
                    <a:pt x="422" y="75"/>
                  </a:cubicBezTo>
                  <a:cubicBezTo>
                    <a:pt x="422" y="74"/>
                    <a:pt x="422" y="74"/>
                    <a:pt x="423" y="73"/>
                  </a:cubicBezTo>
                  <a:cubicBezTo>
                    <a:pt x="421" y="73"/>
                    <a:pt x="420" y="74"/>
                    <a:pt x="420" y="74"/>
                  </a:cubicBezTo>
                  <a:cubicBezTo>
                    <a:pt x="423" y="74"/>
                    <a:pt x="420" y="77"/>
                    <a:pt x="416" y="76"/>
                  </a:cubicBezTo>
                  <a:cubicBezTo>
                    <a:pt x="415" y="75"/>
                    <a:pt x="415" y="75"/>
                    <a:pt x="415" y="74"/>
                  </a:cubicBezTo>
                  <a:cubicBezTo>
                    <a:pt x="414" y="74"/>
                    <a:pt x="414" y="75"/>
                    <a:pt x="413" y="75"/>
                  </a:cubicBezTo>
                  <a:cubicBezTo>
                    <a:pt x="413" y="74"/>
                    <a:pt x="410" y="74"/>
                    <a:pt x="410" y="73"/>
                  </a:cubicBezTo>
                  <a:cubicBezTo>
                    <a:pt x="407" y="73"/>
                    <a:pt x="407" y="73"/>
                    <a:pt x="406" y="74"/>
                  </a:cubicBezTo>
                  <a:cubicBezTo>
                    <a:pt x="407" y="75"/>
                    <a:pt x="408" y="74"/>
                    <a:pt x="409" y="74"/>
                  </a:cubicBezTo>
                  <a:cubicBezTo>
                    <a:pt x="409" y="75"/>
                    <a:pt x="406" y="76"/>
                    <a:pt x="405" y="75"/>
                  </a:cubicBezTo>
                  <a:cubicBezTo>
                    <a:pt x="405" y="74"/>
                    <a:pt x="406" y="73"/>
                    <a:pt x="403" y="73"/>
                  </a:cubicBezTo>
                  <a:cubicBezTo>
                    <a:pt x="405" y="75"/>
                    <a:pt x="402" y="73"/>
                    <a:pt x="401" y="74"/>
                  </a:cubicBezTo>
                  <a:cubicBezTo>
                    <a:pt x="402" y="74"/>
                    <a:pt x="404" y="75"/>
                    <a:pt x="404" y="76"/>
                  </a:cubicBezTo>
                  <a:cubicBezTo>
                    <a:pt x="400" y="76"/>
                    <a:pt x="398" y="76"/>
                    <a:pt x="396" y="76"/>
                  </a:cubicBezTo>
                  <a:cubicBezTo>
                    <a:pt x="398" y="75"/>
                    <a:pt x="401" y="75"/>
                    <a:pt x="401" y="75"/>
                  </a:cubicBezTo>
                  <a:cubicBezTo>
                    <a:pt x="398" y="74"/>
                    <a:pt x="394" y="75"/>
                    <a:pt x="391" y="74"/>
                  </a:cubicBezTo>
                  <a:cubicBezTo>
                    <a:pt x="394" y="75"/>
                    <a:pt x="394" y="73"/>
                    <a:pt x="396" y="73"/>
                  </a:cubicBezTo>
                  <a:cubicBezTo>
                    <a:pt x="396" y="73"/>
                    <a:pt x="397" y="74"/>
                    <a:pt x="399" y="73"/>
                  </a:cubicBezTo>
                  <a:cubicBezTo>
                    <a:pt x="399" y="72"/>
                    <a:pt x="399" y="73"/>
                    <a:pt x="401" y="73"/>
                  </a:cubicBezTo>
                  <a:cubicBezTo>
                    <a:pt x="401" y="72"/>
                    <a:pt x="402" y="72"/>
                    <a:pt x="403" y="72"/>
                  </a:cubicBezTo>
                  <a:cubicBezTo>
                    <a:pt x="405" y="73"/>
                    <a:pt x="404" y="73"/>
                    <a:pt x="407" y="73"/>
                  </a:cubicBezTo>
                  <a:cubicBezTo>
                    <a:pt x="406" y="72"/>
                    <a:pt x="404" y="72"/>
                    <a:pt x="402" y="71"/>
                  </a:cubicBezTo>
                  <a:cubicBezTo>
                    <a:pt x="403" y="72"/>
                    <a:pt x="401" y="72"/>
                    <a:pt x="400" y="73"/>
                  </a:cubicBezTo>
                  <a:cubicBezTo>
                    <a:pt x="399" y="72"/>
                    <a:pt x="399" y="72"/>
                    <a:pt x="398" y="71"/>
                  </a:cubicBezTo>
                  <a:cubicBezTo>
                    <a:pt x="398" y="72"/>
                    <a:pt x="398" y="73"/>
                    <a:pt x="396" y="73"/>
                  </a:cubicBezTo>
                  <a:cubicBezTo>
                    <a:pt x="394" y="72"/>
                    <a:pt x="397" y="72"/>
                    <a:pt x="395" y="71"/>
                  </a:cubicBezTo>
                  <a:cubicBezTo>
                    <a:pt x="395" y="72"/>
                    <a:pt x="394" y="72"/>
                    <a:pt x="393" y="73"/>
                  </a:cubicBezTo>
                  <a:cubicBezTo>
                    <a:pt x="393" y="72"/>
                    <a:pt x="389" y="72"/>
                    <a:pt x="390" y="71"/>
                  </a:cubicBezTo>
                  <a:cubicBezTo>
                    <a:pt x="387" y="72"/>
                    <a:pt x="383" y="73"/>
                    <a:pt x="379" y="72"/>
                  </a:cubicBezTo>
                  <a:cubicBezTo>
                    <a:pt x="380" y="71"/>
                    <a:pt x="382" y="72"/>
                    <a:pt x="382" y="71"/>
                  </a:cubicBezTo>
                  <a:cubicBezTo>
                    <a:pt x="381" y="71"/>
                    <a:pt x="381" y="71"/>
                    <a:pt x="382" y="71"/>
                  </a:cubicBezTo>
                  <a:cubicBezTo>
                    <a:pt x="383" y="71"/>
                    <a:pt x="382" y="72"/>
                    <a:pt x="384" y="72"/>
                  </a:cubicBezTo>
                  <a:cubicBezTo>
                    <a:pt x="385" y="70"/>
                    <a:pt x="390" y="70"/>
                    <a:pt x="392" y="69"/>
                  </a:cubicBezTo>
                  <a:cubicBezTo>
                    <a:pt x="392" y="70"/>
                    <a:pt x="394" y="70"/>
                    <a:pt x="395" y="70"/>
                  </a:cubicBezTo>
                  <a:cubicBezTo>
                    <a:pt x="394" y="69"/>
                    <a:pt x="398" y="69"/>
                    <a:pt x="395" y="69"/>
                  </a:cubicBezTo>
                  <a:cubicBezTo>
                    <a:pt x="394" y="70"/>
                    <a:pt x="393" y="68"/>
                    <a:pt x="392" y="69"/>
                  </a:cubicBezTo>
                  <a:cubicBezTo>
                    <a:pt x="391" y="70"/>
                    <a:pt x="387" y="69"/>
                    <a:pt x="384" y="70"/>
                  </a:cubicBezTo>
                  <a:cubicBezTo>
                    <a:pt x="384" y="69"/>
                    <a:pt x="384" y="69"/>
                    <a:pt x="385" y="69"/>
                  </a:cubicBezTo>
                  <a:cubicBezTo>
                    <a:pt x="385" y="69"/>
                    <a:pt x="387" y="69"/>
                    <a:pt x="387" y="68"/>
                  </a:cubicBezTo>
                  <a:cubicBezTo>
                    <a:pt x="386" y="68"/>
                    <a:pt x="385" y="68"/>
                    <a:pt x="383" y="69"/>
                  </a:cubicBezTo>
                  <a:cubicBezTo>
                    <a:pt x="383" y="69"/>
                    <a:pt x="382" y="69"/>
                    <a:pt x="381" y="69"/>
                  </a:cubicBezTo>
                  <a:cubicBezTo>
                    <a:pt x="382" y="70"/>
                    <a:pt x="381" y="70"/>
                    <a:pt x="380" y="71"/>
                  </a:cubicBezTo>
                  <a:cubicBezTo>
                    <a:pt x="379" y="70"/>
                    <a:pt x="381" y="70"/>
                    <a:pt x="379" y="70"/>
                  </a:cubicBezTo>
                  <a:cubicBezTo>
                    <a:pt x="378" y="71"/>
                    <a:pt x="376" y="72"/>
                    <a:pt x="375" y="73"/>
                  </a:cubicBezTo>
                  <a:cubicBezTo>
                    <a:pt x="375" y="72"/>
                    <a:pt x="373" y="72"/>
                    <a:pt x="373" y="72"/>
                  </a:cubicBezTo>
                  <a:cubicBezTo>
                    <a:pt x="374" y="72"/>
                    <a:pt x="374" y="72"/>
                    <a:pt x="374" y="72"/>
                  </a:cubicBezTo>
                  <a:cubicBezTo>
                    <a:pt x="371" y="72"/>
                    <a:pt x="375" y="70"/>
                    <a:pt x="373" y="71"/>
                  </a:cubicBezTo>
                  <a:cubicBezTo>
                    <a:pt x="372" y="73"/>
                    <a:pt x="371" y="71"/>
                    <a:pt x="368" y="73"/>
                  </a:cubicBezTo>
                  <a:cubicBezTo>
                    <a:pt x="369" y="72"/>
                    <a:pt x="369" y="72"/>
                    <a:pt x="367" y="72"/>
                  </a:cubicBezTo>
                  <a:cubicBezTo>
                    <a:pt x="371" y="71"/>
                    <a:pt x="368" y="72"/>
                    <a:pt x="368" y="71"/>
                  </a:cubicBezTo>
                  <a:cubicBezTo>
                    <a:pt x="369" y="71"/>
                    <a:pt x="369" y="71"/>
                    <a:pt x="369" y="70"/>
                  </a:cubicBezTo>
                  <a:cubicBezTo>
                    <a:pt x="368" y="71"/>
                    <a:pt x="372" y="71"/>
                    <a:pt x="372" y="70"/>
                  </a:cubicBezTo>
                  <a:cubicBezTo>
                    <a:pt x="370" y="70"/>
                    <a:pt x="371" y="69"/>
                    <a:pt x="371" y="69"/>
                  </a:cubicBezTo>
                  <a:cubicBezTo>
                    <a:pt x="369" y="70"/>
                    <a:pt x="367" y="70"/>
                    <a:pt x="366" y="71"/>
                  </a:cubicBezTo>
                  <a:cubicBezTo>
                    <a:pt x="363" y="71"/>
                    <a:pt x="360" y="71"/>
                    <a:pt x="361" y="70"/>
                  </a:cubicBezTo>
                  <a:cubicBezTo>
                    <a:pt x="362" y="70"/>
                    <a:pt x="362" y="70"/>
                    <a:pt x="363" y="70"/>
                  </a:cubicBezTo>
                  <a:cubicBezTo>
                    <a:pt x="366" y="69"/>
                    <a:pt x="369" y="69"/>
                    <a:pt x="370" y="68"/>
                  </a:cubicBezTo>
                  <a:cubicBezTo>
                    <a:pt x="369" y="69"/>
                    <a:pt x="368" y="67"/>
                    <a:pt x="369" y="67"/>
                  </a:cubicBezTo>
                  <a:cubicBezTo>
                    <a:pt x="372" y="67"/>
                    <a:pt x="375" y="67"/>
                    <a:pt x="374" y="66"/>
                  </a:cubicBezTo>
                  <a:cubicBezTo>
                    <a:pt x="376" y="68"/>
                    <a:pt x="380" y="67"/>
                    <a:pt x="381" y="68"/>
                  </a:cubicBezTo>
                  <a:cubicBezTo>
                    <a:pt x="383" y="68"/>
                    <a:pt x="383" y="67"/>
                    <a:pt x="384" y="67"/>
                  </a:cubicBezTo>
                  <a:cubicBezTo>
                    <a:pt x="384" y="67"/>
                    <a:pt x="387" y="67"/>
                    <a:pt x="388" y="67"/>
                  </a:cubicBezTo>
                  <a:cubicBezTo>
                    <a:pt x="387" y="68"/>
                    <a:pt x="389" y="68"/>
                    <a:pt x="389" y="69"/>
                  </a:cubicBezTo>
                  <a:cubicBezTo>
                    <a:pt x="389" y="68"/>
                    <a:pt x="394" y="69"/>
                    <a:pt x="392" y="68"/>
                  </a:cubicBezTo>
                  <a:cubicBezTo>
                    <a:pt x="391" y="68"/>
                    <a:pt x="391" y="68"/>
                    <a:pt x="390" y="68"/>
                  </a:cubicBezTo>
                  <a:cubicBezTo>
                    <a:pt x="392" y="68"/>
                    <a:pt x="393" y="67"/>
                    <a:pt x="394" y="67"/>
                  </a:cubicBezTo>
                  <a:cubicBezTo>
                    <a:pt x="394" y="66"/>
                    <a:pt x="391" y="67"/>
                    <a:pt x="392" y="65"/>
                  </a:cubicBezTo>
                  <a:cubicBezTo>
                    <a:pt x="393" y="65"/>
                    <a:pt x="394" y="65"/>
                    <a:pt x="395" y="66"/>
                  </a:cubicBezTo>
                  <a:cubicBezTo>
                    <a:pt x="393" y="66"/>
                    <a:pt x="397" y="66"/>
                    <a:pt x="397" y="67"/>
                  </a:cubicBezTo>
                  <a:cubicBezTo>
                    <a:pt x="400" y="66"/>
                    <a:pt x="400" y="67"/>
                    <a:pt x="404" y="66"/>
                  </a:cubicBezTo>
                  <a:cubicBezTo>
                    <a:pt x="403" y="65"/>
                    <a:pt x="400" y="66"/>
                    <a:pt x="397" y="66"/>
                  </a:cubicBezTo>
                  <a:cubicBezTo>
                    <a:pt x="397" y="65"/>
                    <a:pt x="396" y="64"/>
                    <a:pt x="394" y="64"/>
                  </a:cubicBezTo>
                  <a:cubicBezTo>
                    <a:pt x="392" y="64"/>
                    <a:pt x="390" y="63"/>
                    <a:pt x="390" y="63"/>
                  </a:cubicBezTo>
                  <a:cubicBezTo>
                    <a:pt x="387" y="63"/>
                    <a:pt x="388" y="64"/>
                    <a:pt x="386" y="63"/>
                  </a:cubicBezTo>
                  <a:cubicBezTo>
                    <a:pt x="386" y="65"/>
                    <a:pt x="386" y="65"/>
                    <a:pt x="386" y="65"/>
                  </a:cubicBezTo>
                  <a:cubicBezTo>
                    <a:pt x="388" y="65"/>
                    <a:pt x="387" y="64"/>
                    <a:pt x="390" y="64"/>
                  </a:cubicBezTo>
                  <a:cubicBezTo>
                    <a:pt x="391" y="64"/>
                    <a:pt x="393" y="64"/>
                    <a:pt x="393" y="64"/>
                  </a:cubicBezTo>
                  <a:cubicBezTo>
                    <a:pt x="391" y="65"/>
                    <a:pt x="390" y="65"/>
                    <a:pt x="387" y="65"/>
                  </a:cubicBezTo>
                  <a:cubicBezTo>
                    <a:pt x="388" y="64"/>
                    <a:pt x="384" y="65"/>
                    <a:pt x="384" y="65"/>
                  </a:cubicBezTo>
                  <a:cubicBezTo>
                    <a:pt x="385" y="67"/>
                    <a:pt x="390" y="65"/>
                    <a:pt x="393" y="67"/>
                  </a:cubicBezTo>
                  <a:cubicBezTo>
                    <a:pt x="389" y="67"/>
                    <a:pt x="384" y="67"/>
                    <a:pt x="380" y="65"/>
                  </a:cubicBezTo>
                  <a:cubicBezTo>
                    <a:pt x="379" y="65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80" y="65"/>
                    <a:pt x="382" y="66"/>
                    <a:pt x="381" y="66"/>
                  </a:cubicBezTo>
                  <a:cubicBezTo>
                    <a:pt x="379" y="66"/>
                    <a:pt x="376" y="66"/>
                    <a:pt x="375" y="66"/>
                  </a:cubicBezTo>
                  <a:cubicBezTo>
                    <a:pt x="375" y="65"/>
                    <a:pt x="377" y="65"/>
                    <a:pt x="377" y="65"/>
                  </a:cubicBezTo>
                  <a:cubicBezTo>
                    <a:pt x="376" y="65"/>
                    <a:pt x="376" y="64"/>
                    <a:pt x="375" y="64"/>
                  </a:cubicBezTo>
                  <a:cubicBezTo>
                    <a:pt x="375" y="65"/>
                    <a:pt x="373" y="66"/>
                    <a:pt x="371" y="66"/>
                  </a:cubicBezTo>
                  <a:cubicBezTo>
                    <a:pt x="375" y="65"/>
                    <a:pt x="364" y="66"/>
                    <a:pt x="367" y="64"/>
                  </a:cubicBezTo>
                  <a:cubicBezTo>
                    <a:pt x="365" y="65"/>
                    <a:pt x="365" y="65"/>
                    <a:pt x="362" y="65"/>
                  </a:cubicBezTo>
                  <a:cubicBezTo>
                    <a:pt x="363" y="64"/>
                    <a:pt x="361" y="65"/>
                    <a:pt x="360" y="65"/>
                  </a:cubicBezTo>
                  <a:cubicBezTo>
                    <a:pt x="363" y="64"/>
                    <a:pt x="368" y="63"/>
                    <a:pt x="372" y="63"/>
                  </a:cubicBezTo>
                  <a:cubicBezTo>
                    <a:pt x="376" y="62"/>
                    <a:pt x="379" y="62"/>
                    <a:pt x="381" y="63"/>
                  </a:cubicBezTo>
                  <a:cubicBezTo>
                    <a:pt x="385" y="62"/>
                    <a:pt x="387" y="62"/>
                    <a:pt x="390" y="62"/>
                  </a:cubicBezTo>
                  <a:cubicBezTo>
                    <a:pt x="389" y="62"/>
                    <a:pt x="390" y="61"/>
                    <a:pt x="390" y="61"/>
                  </a:cubicBezTo>
                  <a:cubicBezTo>
                    <a:pt x="388" y="61"/>
                    <a:pt x="388" y="60"/>
                    <a:pt x="386" y="60"/>
                  </a:cubicBezTo>
                  <a:cubicBezTo>
                    <a:pt x="387" y="61"/>
                    <a:pt x="387" y="61"/>
                    <a:pt x="387" y="62"/>
                  </a:cubicBezTo>
                  <a:cubicBezTo>
                    <a:pt x="385" y="62"/>
                    <a:pt x="383" y="63"/>
                    <a:pt x="382" y="62"/>
                  </a:cubicBezTo>
                  <a:cubicBezTo>
                    <a:pt x="382" y="62"/>
                    <a:pt x="384" y="61"/>
                    <a:pt x="386" y="61"/>
                  </a:cubicBezTo>
                  <a:cubicBezTo>
                    <a:pt x="385" y="60"/>
                    <a:pt x="381" y="59"/>
                    <a:pt x="378" y="60"/>
                  </a:cubicBezTo>
                  <a:cubicBezTo>
                    <a:pt x="380" y="60"/>
                    <a:pt x="381" y="60"/>
                    <a:pt x="381" y="61"/>
                  </a:cubicBezTo>
                  <a:cubicBezTo>
                    <a:pt x="372" y="61"/>
                    <a:pt x="361" y="64"/>
                    <a:pt x="360" y="61"/>
                  </a:cubicBezTo>
                  <a:cubicBezTo>
                    <a:pt x="359" y="62"/>
                    <a:pt x="356" y="60"/>
                    <a:pt x="355" y="62"/>
                  </a:cubicBezTo>
                  <a:cubicBezTo>
                    <a:pt x="356" y="62"/>
                    <a:pt x="357" y="61"/>
                    <a:pt x="357" y="62"/>
                  </a:cubicBezTo>
                  <a:cubicBezTo>
                    <a:pt x="354" y="63"/>
                    <a:pt x="358" y="62"/>
                    <a:pt x="358" y="63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4" y="65"/>
                    <a:pt x="357" y="64"/>
                    <a:pt x="358" y="65"/>
                  </a:cubicBezTo>
                  <a:cubicBezTo>
                    <a:pt x="355" y="65"/>
                    <a:pt x="351" y="64"/>
                    <a:pt x="348" y="64"/>
                  </a:cubicBezTo>
                  <a:cubicBezTo>
                    <a:pt x="346" y="64"/>
                    <a:pt x="343" y="65"/>
                    <a:pt x="343" y="66"/>
                  </a:cubicBezTo>
                  <a:cubicBezTo>
                    <a:pt x="342" y="67"/>
                    <a:pt x="342" y="67"/>
                    <a:pt x="342" y="67"/>
                  </a:cubicBezTo>
                  <a:cubicBezTo>
                    <a:pt x="341" y="66"/>
                    <a:pt x="344" y="65"/>
                    <a:pt x="341" y="65"/>
                  </a:cubicBezTo>
                  <a:cubicBezTo>
                    <a:pt x="341" y="66"/>
                    <a:pt x="341" y="66"/>
                    <a:pt x="339" y="67"/>
                  </a:cubicBezTo>
                  <a:cubicBezTo>
                    <a:pt x="339" y="66"/>
                    <a:pt x="336" y="68"/>
                    <a:pt x="334" y="67"/>
                  </a:cubicBezTo>
                  <a:cubicBezTo>
                    <a:pt x="336" y="65"/>
                    <a:pt x="342" y="64"/>
                    <a:pt x="347" y="63"/>
                  </a:cubicBezTo>
                  <a:cubicBezTo>
                    <a:pt x="347" y="63"/>
                    <a:pt x="347" y="63"/>
                    <a:pt x="348" y="63"/>
                  </a:cubicBezTo>
                  <a:cubicBezTo>
                    <a:pt x="349" y="61"/>
                    <a:pt x="345" y="62"/>
                    <a:pt x="346" y="61"/>
                  </a:cubicBezTo>
                  <a:cubicBezTo>
                    <a:pt x="348" y="61"/>
                    <a:pt x="347" y="61"/>
                    <a:pt x="349" y="60"/>
                  </a:cubicBezTo>
                  <a:cubicBezTo>
                    <a:pt x="350" y="61"/>
                    <a:pt x="352" y="61"/>
                    <a:pt x="355" y="60"/>
                  </a:cubicBezTo>
                  <a:cubicBezTo>
                    <a:pt x="354" y="59"/>
                    <a:pt x="352" y="61"/>
                    <a:pt x="351" y="60"/>
                  </a:cubicBezTo>
                  <a:cubicBezTo>
                    <a:pt x="354" y="59"/>
                    <a:pt x="357" y="59"/>
                    <a:pt x="359" y="58"/>
                  </a:cubicBezTo>
                  <a:cubicBezTo>
                    <a:pt x="360" y="58"/>
                    <a:pt x="362" y="58"/>
                    <a:pt x="363" y="58"/>
                  </a:cubicBezTo>
                  <a:cubicBezTo>
                    <a:pt x="364" y="58"/>
                    <a:pt x="366" y="58"/>
                    <a:pt x="368" y="57"/>
                  </a:cubicBezTo>
                  <a:cubicBezTo>
                    <a:pt x="368" y="56"/>
                    <a:pt x="371" y="56"/>
                    <a:pt x="371" y="55"/>
                  </a:cubicBezTo>
                  <a:cubicBezTo>
                    <a:pt x="372" y="56"/>
                    <a:pt x="374" y="56"/>
                    <a:pt x="371" y="57"/>
                  </a:cubicBezTo>
                  <a:cubicBezTo>
                    <a:pt x="374" y="57"/>
                    <a:pt x="376" y="56"/>
                    <a:pt x="374" y="56"/>
                  </a:cubicBezTo>
                  <a:cubicBezTo>
                    <a:pt x="373" y="56"/>
                    <a:pt x="376" y="55"/>
                    <a:pt x="372" y="55"/>
                  </a:cubicBezTo>
                  <a:cubicBezTo>
                    <a:pt x="373" y="54"/>
                    <a:pt x="374" y="54"/>
                    <a:pt x="376" y="54"/>
                  </a:cubicBezTo>
                  <a:cubicBezTo>
                    <a:pt x="378" y="54"/>
                    <a:pt x="376" y="54"/>
                    <a:pt x="376" y="55"/>
                  </a:cubicBezTo>
                  <a:cubicBezTo>
                    <a:pt x="379" y="55"/>
                    <a:pt x="379" y="55"/>
                    <a:pt x="381" y="55"/>
                  </a:cubicBezTo>
                  <a:cubicBezTo>
                    <a:pt x="383" y="54"/>
                    <a:pt x="380" y="54"/>
                    <a:pt x="382" y="53"/>
                  </a:cubicBezTo>
                  <a:cubicBezTo>
                    <a:pt x="383" y="54"/>
                    <a:pt x="385" y="54"/>
                    <a:pt x="387" y="54"/>
                  </a:cubicBezTo>
                  <a:cubicBezTo>
                    <a:pt x="389" y="53"/>
                    <a:pt x="391" y="53"/>
                    <a:pt x="394" y="53"/>
                  </a:cubicBezTo>
                  <a:cubicBezTo>
                    <a:pt x="396" y="53"/>
                    <a:pt x="399" y="53"/>
                    <a:pt x="401" y="53"/>
                  </a:cubicBezTo>
                  <a:cubicBezTo>
                    <a:pt x="401" y="53"/>
                    <a:pt x="403" y="55"/>
                    <a:pt x="404" y="54"/>
                  </a:cubicBezTo>
                  <a:cubicBezTo>
                    <a:pt x="402" y="53"/>
                    <a:pt x="402" y="53"/>
                    <a:pt x="401" y="52"/>
                  </a:cubicBezTo>
                  <a:cubicBezTo>
                    <a:pt x="404" y="53"/>
                    <a:pt x="404" y="53"/>
                    <a:pt x="407" y="52"/>
                  </a:cubicBezTo>
                  <a:cubicBezTo>
                    <a:pt x="407" y="54"/>
                    <a:pt x="411" y="52"/>
                    <a:pt x="412" y="53"/>
                  </a:cubicBezTo>
                  <a:cubicBezTo>
                    <a:pt x="413" y="53"/>
                    <a:pt x="411" y="52"/>
                    <a:pt x="413" y="52"/>
                  </a:cubicBezTo>
                  <a:cubicBezTo>
                    <a:pt x="414" y="52"/>
                    <a:pt x="414" y="52"/>
                    <a:pt x="414" y="52"/>
                  </a:cubicBezTo>
                  <a:cubicBezTo>
                    <a:pt x="414" y="53"/>
                    <a:pt x="413" y="53"/>
                    <a:pt x="413" y="54"/>
                  </a:cubicBezTo>
                  <a:cubicBezTo>
                    <a:pt x="416" y="55"/>
                    <a:pt x="413" y="53"/>
                    <a:pt x="416" y="54"/>
                  </a:cubicBezTo>
                  <a:cubicBezTo>
                    <a:pt x="416" y="53"/>
                    <a:pt x="415" y="53"/>
                    <a:pt x="415" y="52"/>
                  </a:cubicBezTo>
                  <a:cubicBezTo>
                    <a:pt x="418" y="52"/>
                    <a:pt x="422" y="51"/>
                    <a:pt x="425" y="53"/>
                  </a:cubicBezTo>
                  <a:cubicBezTo>
                    <a:pt x="426" y="52"/>
                    <a:pt x="428" y="52"/>
                    <a:pt x="429" y="52"/>
                  </a:cubicBezTo>
                  <a:cubicBezTo>
                    <a:pt x="430" y="53"/>
                    <a:pt x="429" y="54"/>
                    <a:pt x="431" y="54"/>
                  </a:cubicBezTo>
                  <a:cubicBezTo>
                    <a:pt x="431" y="53"/>
                    <a:pt x="432" y="53"/>
                    <a:pt x="432" y="52"/>
                  </a:cubicBezTo>
                  <a:cubicBezTo>
                    <a:pt x="431" y="52"/>
                    <a:pt x="430" y="52"/>
                    <a:pt x="431" y="52"/>
                  </a:cubicBezTo>
                  <a:cubicBezTo>
                    <a:pt x="433" y="50"/>
                    <a:pt x="440" y="52"/>
                    <a:pt x="444" y="52"/>
                  </a:cubicBezTo>
                  <a:cubicBezTo>
                    <a:pt x="445" y="53"/>
                    <a:pt x="451" y="52"/>
                    <a:pt x="448" y="54"/>
                  </a:cubicBezTo>
                  <a:cubicBezTo>
                    <a:pt x="450" y="54"/>
                    <a:pt x="453" y="54"/>
                    <a:pt x="452" y="55"/>
                  </a:cubicBezTo>
                  <a:cubicBezTo>
                    <a:pt x="451" y="55"/>
                    <a:pt x="450" y="54"/>
                    <a:pt x="448" y="54"/>
                  </a:cubicBezTo>
                  <a:cubicBezTo>
                    <a:pt x="448" y="55"/>
                    <a:pt x="446" y="55"/>
                    <a:pt x="446" y="55"/>
                  </a:cubicBezTo>
                  <a:cubicBezTo>
                    <a:pt x="449" y="56"/>
                    <a:pt x="445" y="56"/>
                    <a:pt x="448" y="56"/>
                  </a:cubicBezTo>
                  <a:cubicBezTo>
                    <a:pt x="450" y="57"/>
                    <a:pt x="446" y="55"/>
                    <a:pt x="449" y="55"/>
                  </a:cubicBezTo>
                  <a:cubicBezTo>
                    <a:pt x="450" y="55"/>
                    <a:pt x="451" y="55"/>
                    <a:pt x="452" y="56"/>
                  </a:cubicBezTo>
                  <a:cubicBezTo>
                    <a:pt x="450" y="56"/>
                    <a:pt x="451" y="56"/>
                    <a:pt x="450" y="57"/>
                  </a:cubicBezTo>
                  <a:cubicBezTo>
                    <a:pt x="451" y="57"/>
                    <a:pt x="455" y="58"/>
                    <a:pt x="456" y="58"/>
                  </a:cubicBezTo>
                  <a:cubicBezTo>
                    <a:pt x="455" y="57"/>
                    <a:pt x="452" y="57"/>
                    <a:pt x="452" y="57"/>
                  </a:cubicBezTo>
                  <a:cubicBezTo>
                    <a:pt x="452" y="56"/>
                    <a:pt x="454" y="54"/>
                    <a:pt x="453" y="56"/>
                  </a:cubicBezTo>
                  <a:cubicBezTo>
                    <a:pt x="456" y="56"/>
                    <a:pt x="454" y="54"/>
                    <a:pt x="457" y="55"/>
                  </a:cubicBezTo>
                  <a:cubicBezTo>
                    <a:pt x="457" y="56"/>
                    <a:pt x="456" y="56"/>
                    <a:pt x="457" y="56"/>
                  </a:cubicBezTo>
                  <a:cubicBezTo>
                    <a:pt x="460" y="57"/>
                    <a:pt x="457" y="55"/>
                    <a:pt x="459" y="55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4" y="57"/>
                    <a:pt x="470" y="59"/>
                    <a:pt x="466" y="57"/>
                  </a:cubicBezTo>
                  <a:cubicBezTo>
                    <a:pt x="468" y="57"/>
                    <a:pt x="469" y="57"/>
                    <a:pt x="470" y="58"/>
                  </a:cubicBezTo>
                  <a:cubicBezTo>
                    <a:pt x="468" y="58"/>
                    <a:pt x="469" y="58"/>
                    <a:pt x="469" y="59"/>
                  </a:cubicBezTo>
                  <a:cubicBezTo>
                    <a:pt x="473" y="59"/>
                    <a:pt x="475" y="61"/>
                    <a:pt x="478" y="62"/>
                  </a:cubicBezTo>
                  <a:cubicBezTo>
                    <a:pt x="479" y="61"/>
                    <a:pt x="477" y="60"/>
                    <a:pt x="478" y="60"/>
                  </a:cubicBezTo>
                  <a:cubicBezTo>
                    <a:pt x="479" y="61"/>
                    <a:pt x="480" y="60"/>
                    <a:pt x="481" y="61"/>
                  </a:cubicBezTo>
                  <a:cubicBezTo>
                    <a:pt x="481" y="61"/>
                    <a:pt x="481" y="62"/>
                    <a:pt x="482" y="62"/>
                  </a:cubicBezTo>
                  <a:cubicBezTo>
                    <a:pt x="483" y="63"/>
                    <a:pt x="485" y="63"/>
                    <a:pt x="486" y="63"/>
                  </a:cubicBezTo>
                  <a:cubicBezTo>
                    <a:pt x="488" y="64"/>
                    <a:pt x="489" y="64"/>
                    <a:pt x="489" y="65"/>
                  </a:cubicBezTo>
                  <a:cubicBezTo>
                    <a:pt x="488" y="65"/>
                    <a:pt x="485" y="63"/>
                    <a:pt x="485" y="64"/>
                  </a:cubicBezTo>
                  <a:cubicBezTo>
                    <a:pt x="488" y="66"/>
                    <a:pt x="490" y="65"/>
                    <a:pt x="492" y="66"/>
                  </a:cubicBezTo>
                  <a:cubicBezTo>
                    <a:pt x="492" y="65"/>
                    <a:pt x="492" y="65"/>
                    <a:pt x="492" y="65"/>
                  </a:cubicBezTo>
                  <a:cubicBezTo>
                    <a:pt x="495" y="66"/>
                    <a:pt x="498" y="65"/>
                    <a:pt x="498" y="67"/>
                  </a:cubicBezTo>
                  <a:cubicBezTo>
                    <a:pt x="495" y="66"/>
                    <a:pt x="492" y="67"/>
                    <a:pt x="493" y="68"/>
                  </a:cubicBezTo>
                  <a:cubicBezTo>
                    <a:pt x="495" y="69"/>
                    <a:pt x="498" y="69"/>
                    <a:pt x="499" y="70"/>
                  </a:cubicBezTo>
                  <a:cubicBezTo>
                    <a:pt x="501" y="70"/>
                    <a:pt x="498" y="69"/>
                    <a:pt x="500" y="69"/>
                  </a:cubicBezTo>
                  <a:cubicBezTo>
                    <a:pt x="502" y="70"/>
                    <a:pt x="508" y="71"/>
                    <a:pt x="511" y="72"/>
                  </a:cubicBezTo>
                  <a:cubicBezTo>
                    <a:pt x="511" y="72"/>
                    <a:pt x="508" y="71"/>
                    <a:pt x="508" y="70"/>
                  </a:cubicBezTo>
                  <a:cubicBezTo>
                    <a:pt x="511" y="70"/>
                    <a:pt x="513" y="72"/>
                    <a:pt x="516" y="73"/>
                  </a:cubicBezTo>
                  <a:cubicBezTo>
                    <a:pt x="518" y="74"/>
                    <a:pt x="520" y="75"/>
                    <a:pt x="522" y="76"/>
                  </a:cubicBezTo>
                  <a:cubicBezTo>
                    <a:pt x="521" y="75"/>
                    <a:pt x="519" y="74"/>
                    <a:pt x="518" y="73"/>
                  </a:cubicBezTo>
                  <a:cubicBezTo>
                    <a:pt x="522" y="74"/>
                    <a:pt x="524" y="76"/>
                    <a:pt x="529" y="78"/>
                  </a:cubicBezTo>
                  <a:cubicBezTo>
                    <a:pt x="528" y="78"/>
                    <a:pt x="528" y="79"/>
                    <a:pt x="527" y="79"/>
                  </a:cubicBezTo>
                  <a:cubicBezTo>
                    <a:pt x="530" y="81"/>
                    <a:pt x="531" y="80"/>
                    <a:pt x="532" y="80"/>
                  </a:cubicBezTo>
                  <a:cubicBezTo>
                    <a:pt x="531" y="79"/>
                    <a:pt x="530" y="79"/>
                    <a:pt x="529" y="78"/>
                  </a:cubicBezTo>
                  <a:cubicBezTo>
                    <a:pt x="530" y="79"/>
                    <a:pt x="530" y="78"/>
                    <a:pt x="531" y="78"/>
                  </a:cubicBezTo>
                  <a:cubicBezTo>
                    <a:pt x="533" y="79"/>
                    <a:pt x="536" y="83"/>
                    <a:pt x="537" y="84"/>
                  </a:cubicBezTo>
                  <a:cubicBezTo>
                    <a:pt x="538" y="82"/>
                    <a:pt x="535" y="81"/>
                    <a:pt x="533" y="79"/>
                  </a:cubicBezTo>
                  <a:cubicBezTo>
                    <a:pt x="537" y="80"/>
                    <a:pt x="537" y="82"/>
                    <a:pt x="540" y="83"/>
                  </a:cubicBezTo>
                  <a:cubicBezTo>
                    <a:pt x="540" y="82"/>
                    <a:pt x="537" y="81"/>
                    <a:pt x="538" y="80"/>
                  </a:cubicBezTo>
                  <a:cubicBezTo>
                    <a:pt x="535" y="79"/>
                    <a:pt x="532" y="78"/>
                    <a:pt x="530" y="77"/>
                  </a:cubicBezTo>
                  <a:cubicBezTo>
                    <a:pt x="527" y="76"/>
                    <a:pt x="525" y="75"/>
                    <a:pt x="523" y="73"/>
                  </a:cubicBezTo>
                  <a:cubicBezTo>
                    <a:pt x="527" y="76"/>
                    <a:pt x="525" y="74"/>
                    <a:pt x="527" y="74"/>
                  </a:cubicBezTo>
                  <a:cubicBezTo>
                    <a:pt x="529" y="75"/>
                    <a:pt x="532" y="77"/>
                    <a:pt x="533" y="78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35" y="77"/>
                    <a:pt x="538" y="80"/>
                    <a:pt x="538" y="79"/>
                  </a:cubicBezTo>
                  <a:cubicBezTo>
                    <a:pt x="537" y="79"/>
                    <a:pt x="536" y="78"/>
                    <a:pt x="536" y="78"/>
                  </a:cubicBezTo>
                  <a:cubicBezTo>
                    <a:pt x="542" y="80"/>
                    <a:pt x="545" y="82"/>
                    <a:pt x="549" y="83"/>
                  </a:cubicBezTo>
                  <a:cubicBezTo>
                    <a:pt x="548" y="85"/>
                    <a:pt x="559" y="88"/>
                    <a:pt x="558" y="90"/>
                  </a:cubicBezTo>
                  <a:cubicBezTo>
                    <a:pt x="552" y="87"/>
                    <a:pt x="549" y="85"/>
                    <a:pt x="544" y="83"/>
                  </a:cubicBezTo>
                  <a:cubicBezTo>
                    <a:pt x="545" y="84"/>
                    <a:pt x="542" y="82"/>
                    <a:pt x="541" y="82"/>
                  </a:cubicBezTo>
                  <a:cubicBezTo>
                    <a:pt x="544" y="85"/>
                    <a:pt x="549" y="86"/>
                    <a:pt x="553" y="87"/>
                  </a:cubicBezTo>
                  <a:cubicBezTo>
                    <a:pt x="552" y="88"/>
                    <a:pt x="553" y="88"/>
                    <a:pt x="553" y="88"/>
                  </a:cubicBezTo>
                  <a:cubicBezTo>
                    <a:pt x="551" y="87"/>
                    <a:pt x="550" y="87"/>
                    <a:pt x="548" y="86"/>
                  </a:cubicBezTo>
                  <a:cubicBezTo>
                    <a:pt x="548" y="87"/>
                    <a:pt x="547" y="88"/>
                    <a:pt x="549" y="88"/>
                  </a:cubicBezTo>
                  <a:cubicBezTo>
                    <a:pt x="549" y="88"/>
                    <a:pt x="549" y="87"/>
                    <a:pt x="549" y="87"/>
                  </a:cubicBezTo>
                  <a:cubicBezTo>
                    <a:pt x="551" y="88"/>
                    <a:pt x="552" y="89"/>
                    <a:pt x="554" y="90"/>
                  </a:cubicBezTo>
                  <a:cubicBezTo>
                    <a:pt x="555" y="92"/>
                    <a:pt x="553" y="91"/>
                    <a:pt x="552" y="93"/>
                  </a:cubicBezTo>
                  <a:cubicBezTo>
                    <a:pt x="551" y="93"/>
                    <a:pt x="551" y="92"/>
                    <a:pt x="550" y="92"/>
                  </a:cubicBezTo>
                  <a:cubicBezTo>
                    <a:pt x="550" y="94"/>
                    <a:pt x="546" y="92"/>
                    <a:pt x="543" y="92"/>
                  </a:cubicBezTo>
                  <a:cubicBezTo>
                    <a:pt x="545" y="94"/>
                    <a:pt x="546" y="92"/>
                    <a:pt x="549" y="94"/>
                  </a:cubicBezTo>
                  <a:cubicBezTo>
                    <a:pt x="549" y="95"/>
                    <a:pt x="548" y="94"/>
                    <a:pt x="549" y="95"/>
                  </a:cubicBezTo>
                  <a:cubicBezTo>
                    <a:pt x="549" y="94"/>
                    <a:pt x="552" y="97"/>
                    <a:pt x="552" y="95"/>
                  </a:cubicBezTo>
                  <a:cubicBezTo>
                    <a:pt x="550" y="94"/>
                    <a:pt x="549" y="94"/>
                    <a:pt x="549" y="93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3" y="94"/>
                    <a:pt x="552" y="95"/>
                    <a:pt x="553" y="95"/>
                  </a:cubicBezTo>
                  <a:cubicBezTo>
                    <a:pt x="554" y="95"/>
                    <a:pt x="554" y="95"/>
                    <a:pt x="554" y="95"/>
                  </a:cubicBezTo>
                  <a:cubicBezTo>
                    <a:pt x="555" y="94"/>
                    <a:pt x="552" y="94"/>
                    <a:pt x="553" y="93"/>
                  </a:cubicBezTo>
                  <a:cubicBezTo>
                    <a:pt x="554" y="93"/>
                    <a:pt x="555" y="92"/>
                    <a:pt x="556" y="92"/>
                  </a:cubicBezTo>
                  <a:cubicBezTo>
                    <a:pt x="557" y="91"/>
                    <a:pt x="558" y="91"/>
                    <a:pt x="560" y="93"/>
                  </a:cubicBezTo>
                  <a:cubicBezTo>
                    <a:pt x="561" y="96"/>
                    <a:pt x="564" y="96"/>
                    <a:pt x="568" y="98"/>
                  </a:cubicBezTo>
                  <a:cubicBezTo>
                    <a:pt x="567" y="99"/>
                    <a:pt x="567" y="99"/>
                    <a:pt x="567" y="99"/>
                  </a:cubicBezTo>
                  <a:cubicBezTo>
                    <a:pt x="568" y="99"/>
                    <a:pt x="573" y="104"/>
                    <a:pt x="573" y="103"/>
                  </a:cubicBezTo>
                  <a:cubicBezTo>
                    <a:pt x="574" y="102"/>
                    <a:pt x="572" y="102"/>
                    <a:pt x="570" y="101"/>
                  </a:cubicBezTo>
                  <a:cubicBezTo>
                    <a:pt x="571" y="100"/>
                    <a:pt x="569" y="99"/>
                    <a:pt x="569" y="98"/>
                  </a:cubicBezTo>
                  <a:cubicBezTo>
                    <a:pt x="575" y="101"/>
                    <a:pt x="575" y="102"/>
                    <a:pt x="575" y="104"/>
                  </a:cubicBezTo>
                  <a:cubicBezTo>
                    <a:pt x="578" y="106"/>
                    <a:pt x="580" y="108"/>
                    <a:pt x="582" y="109"/>
                  </a:cubicBezTo>
                  <a:cubicBezTo>
                    <a:pt x="584" y="111"/>
                    <a:pt x="587" y="113"/>
                    <a:pt x="591" y="116"/>
                  </a:cubicBezTo>
                  <a:cubicBezTo>
                    <a:pt x="592" y="116"/>
                    <a:pt x="590" y="114"/>
                    <a:pt x="591" y="115"/>
                  </a:cubicBezTo>
                  <a:cubicBezTo>
                    <a:pt x="593" y="117"/>
                    <a:pt x="594" y="117"/>
                    <a:pt x="596" y="119"/>
                  </a:cubicBezTo>
                  <a:cubicBezTo>
                    <a:pt x="596" y="119"/>
                    <a:pt x="595" y="119"/>
                    <a:pt x="596" y="120"/>
                  </a:cubicBezTo>
                  <a:cubicBezTo>
                    <a:pt x="599" y="121"/>
                    <a:pt x="599" y="123"/>
                    <a:pt x="600" y="123"/>
                  </a:cubicBezTo>
                  <a:cubicBezTo>
                    <a:pt x="602" y="124"/>
                    <a:pt x="601" y="125"/>
                    <a:pt x="602" y="126"/>
                  </a:cubicBezTo>
                  <a:cubicBezTo>
                    <a:pt x="602" y="126"/>
                    <a:pt x="603" y="125"/>
                    <a:pt x="604" y="125"/>
                  </a:cubicBezTo>
                  <a:cubicBezTo>
                    <a:pt x="601" y="123"/>
                    <a:pt x="599" y="120"/>
                    <a:pt x="600" y="120"/>
                  </a:cubicBezTo>
                  <a:cubicBezTo>
                    <a:pt x="599" y="119"/>
                    <a:pt x="595" y="117"/>
                    <a:pt x="594" y="116"/>
                  </a:cubicBezTo>
                  <a:cubicBezTo>
                    <a:pt x="597" y="116"/>
                    <a:pt x="610" y="127"/>
                    <a:pt x="604" y="125"/>
                  </a:cubicBezTo>
                  <a:cubicBezTo>
                    <a:pt x="605" y="126"/>
                    <a:pt x="606" y="127"/>
                    <a:pt x="606" y="128"/>
                  </a:cubicBezTo>
                  <a:cubicBezTo>
                    <a:pt x="607" y="128"/>
                    <a:pt x="607" y="127"/>
                    <a:pt x="608" y="127"/>
                  </a:cubicBezTo>
                  <a:cubicBezTo>
                    <a:pt x="606" y="126"/>
                    <a:pt x="606" y="125"/>
                    <a:pt x="606" y="124"/>
                  </a:cubicBezTo>
                  <a:cubicBezTo>
                    <a:pt x="604" y="122"/>
                    <a:pt x="604" y="123"/>
                    <a:pt x="602" y="122"/>
                  </a:cubicBezTo>
                  <a:cubicBezTo>
                    <a:pt x="603" y="121"/>
                    <a:pt x="603" y="121"/>
                    <a:pt x="603" y="121"/>
                  </a:cubicBezTo>
                  <a:cubicBezTo>
                    <a:pt x="605" y="122"/>
                    <a:pt x="605" y="123"/>
                    <a:pt x="606" y="123"/>
                  </a:cubicBezTo>
                  <a:cubicBezTo>
                    <a:pt x="604" y="120"/>
                    <a:pt x="601" y="121"/>
                    <a:pt x="598" y="117"/>
                  </a:cubicBezTo>
                  <a:cubicBezTo>
                    <a:pt x="601" y="119"/>
                    <a:pt x="599" y="116"/>
                    <a:pt x="600" y="117"/>
                  </a:cubicBezTo>
                  <a:cubicBezTo>
                    <a:pt x="597" y="114"/>
                    <a:pt x="590" y="106"/>
                    <a:pt x="597" y="111"/>
                  </a:cubicBezTo>
                  <a:cubicBezTo>
                    <a:pt x="598" y="111"/>
                    <a:pt x="597" y="110"/>
                    <a:pt x="596" y="108"/>
                  </a:cubicBezTo>
                  <a:cubicBezTo>
                    <a:pt x="596" y="109"/>
                    <a:pt x="595" y="109"/>
                    <a:pt x="593" y="108"/>
                  </a:cubicBezTo>
                  <a:cubicBezTo>
                    <a:pt x="593" y="108"/>
                    <a:pt x="593" y="110"/>
                    <a:pt x="592" y="109"/>
                  </a:cubicBezTo>
                  <a:cubicBezTo>
                    <a:pt x="590" y="108"/>
                    <a:pt x="589" y="106"/>
                    <a:pt x="587" y="106"/>
                  </a:cubicBezTo>
                  <a:cubicBezTo>
                    <a:pt x="585" y="104"/>
                    <a:pt x="582" y="102"/>
                    <a:pt x="579" y="100"/>
                  </a:cubicBezTo>
                  <a:cubicBezTo>
                    <a:pt x="577" y="98"/>
                    <a:pt x="574" y="96"/>
                    <a:pt x="571" y="94"/>
                  </a:cubicBezTo>
                  <a:cubicBezTo>
                    <a:pt x="565" y="91"/>
                    <a:pt x="559" y="87"/>
                    <a:pt x="554" y="84"/>
                  </a:cubicBezTo>
                  <a:cubicBezTo>
                    <a:pt x="556" y="85"/>
                    <a:pt x="556" y="85"/>
                    <a:pt x="559" y="87"/>
                  </a:cubicBezTo>
                  <a:cubicBezTo>
                    <a:pt x="559" y="85"/>
                    <a:pt x="562" y="88"/>
                    <a:pt x="563" y="88"/>
                  </a:cubicBezTo>
                  <a:cubicBezTo>
                    <a:pt x="561" y="87"/>
                    <a:pt x="565" y="89"/>
                    <a:pt x="563" y="87"/>
                  </a:cubicBezTo>
                  <a:cubicBezTo>
                    <a:pt x="568" y="90"/>
                    <a:pt x="572" y="93"/>
                    <a:pt x="576" y="94"/>
                  </a:cubicBezTo>
                  <a:cubicBezTo>
                    <a:pt x="571" y="91"/>
                    <a:pt x="579" y="93"/>
                    <a:pt x="575" y="91"/>
                  </a:cubicBezTo>
                  <a:cubicBezTo>
                    <a:pt x="572" y="91"/>
                    <a:pt x="568" y="89"/>
                    <a:pt x="565" y="86"/>
                  </a:cubicBezTo>
                  <a:cubicBezTo>
                    <a:pt x="565" y="86"/>
                    <a:pt x="565" y="86"/>
                    <a:pt x="564" y="86"/>
                  </a:cubicBezTo>
                  <a:cubicBezTo>
                    <a:pt x="562" y="84"/>
                    <a:pt x="567" y="87"/>
                    <a:pt x="568" y="87"/>
                  </a:cubicBezTo>
                  <a:cubicBezTo>
                    <a:pt x="566" y="85"/>
                    <a:pt x="564" y="83"/>
                    <a:pt x="561" y="82"/>
                  </a:cubicBezTo>
                  <a:cubicBezTo>
                    <a:pt x="562" y="82"/>
                    <a:pt x="563" y="81"/>
                    <a:pt x="564" y="82"/>
                  </a:cubicBezTo>
                  <a:cubicBezTo>
                    <a:pt x="567" y="84"/>
                    <a:pt x="566" y="84"/>
                    <a:pt x="569" y="85"/>
                  </a:cubicBezTo>
                  <a:cubicBezTo>
                    <a:pt x="569" y="86"/>
                    <a:pt x="568" y="86"/>
                    <a:pt x="568" y="86"/>
                  </a:cubicBezTo>
                  <a:cubicBezTo>
                    <a:pt x="570" y="87"/>
                    <a:pt x="570" y="86"/>
                    <a:pt x="572" y="87"/>
                  </a:cubicBezTo>
                  <a:cubicBezTo>
                    <a:pt x="571" y="89"/>
                    <a:pt x="571" y="89"/>
                    <a:pt x="571" y="89"/>
                  </a:cubicBezTo>
                  <a:cubicBezTo>
                    <a:pt x="574" y="89"/>
                    <a:pt x="577" y="90"/>
                    <a:pt x="580" y="91"/>
                  </a:cubicBezTo>
                  <a:cubicBezTo>
                    <a:pt x="576" y="88"/>
                    <a:pt x="572" y="83"/>
                    <a:pt x="568" y="82"/>
                  </a:cubicBezTo>
                  <a:cubicBezTo>
                    <a:pt x="568" y="82"/>
                    <a:pt x="567" y="79"/>
                    <a:pt x="569" y="80"/>
                  </a:cubicBezTo>
                  <a:cubicBezTo>
                    <a:pt x="571" y="82"/>
                    <a:pt x="571" y="82"/>
                    <a:pt x="574" y="83"/>
                  </a:cubicBezTo>
                  <a:cubicBezTo>
                    <a:pt x="574" y="84"/>
                    <a:pt x="573" y="83"/>
                    <a:pt x="573" y="84"/>
                  </a:cubicBezTo>
                  <a:cubicBezTo>
                    <a:pt x="579" y="87"/>
                    <a:pt x="575" y="87"/>
                    <a:pt x="580" y="91"/>
                  </a:cubicBezTo>
                  <a:cubicBezTo>
                    <a:pt x="582" y="91"/>
                    <a:pt x="582" y="90"/>
                    <a:pt x="584" y="91"/>
                  </a:cubicBezTo>
                  <a:cubicBezTo>
                    <a:pt x="583" y="90"/>
                    <a:pt x="585" y="90"/>
                    <a:pt x="585" y="90"/>
                  </a:cubicBezTo>
                  <a:cubicBezTo>
                    <a:pt x="586" y="92"/>
                    <a:pt x="587" y="93"/>
                    <a:pt x="587" y="91"/>
                  </a:cubicBezTo>
                  <a:cubicBezTo>
                    <a:pt x="588" y="92"/>
                    <a:pt x="590" y="93"/>
                    <a:pt x="591" y="94"/>
                  </a:cubicBezTo>
                  <a:cubicBezTo>
                    <a:pt x="593" y="96"/>
                    <a:pt x="595" y="97"/>
                    <a:pt x="595" y="98"/>
                  </a:cubicBezTo>
                  <a:cubicBezTo>
                    <a:pt x="595" y="99"/>
                    <a:pt x="594" y="98"/>
                    <a:pt x="594" y="99"/>
                  </a:cubicBezTo>
                  <a:cubicBezTo>
                    <a:pt x="590" y="98"/>
                    <a:pt x="584" y="93"/>
                    <a:pt x="580" y="91"/>
                  </a:cubicBezTo>
                  <a:cubicBezTo>
                    <a:pt x="580" y="91"/>
                    <a:pt x="580" y="92"/>
                    <a:pt x="581" y="93"/>
                  </a:cubicBezTo>
                  <a:cubicBezTo>
                    <a:pt x="581" y="92"/>
                    <a:pt x="582" y="92"/>
                    <a:pt x="583" y="93"/>
                  </a:cubicBezTo>
                  <a:cubicBezTo>
                    <a:pt x="584" y="94"/>
                    <a:pt x="583" y="94"/>
                    <a:pt x="583" y="95"/>
                  </a:cubicBezTo>
                  <a:cubicBezTo>
                    <a:pt x="584" y="96"/>
                    <a:pt x="586" y="96"/>
                    <a:pt x="586" y="97"/>
                  </a:cubicBezTo>
                  <a:cubicBezTo>
                    <a:pt x="583" y="96"/>
                    <a:pt x="583" y="96"/>
                    <a:pt x="583" y="96"/>
                  </a:cubicBezTo>
                  <a:cubicBezTo>
                    <a:pt x="582" y="97"/>
                    <a:pt x="587" y="100"/>
                    <a:pt x="589" y="101"/>
                  </a:cubicBezTo>
                  <a:cubicBezTo>
                    <a:pt x="588" y="100"/>
                    <a:pt x="587" y="100"/>
                    <a:pt x="587" y="99"/>
                  </a:cubicBezTo>
                  <a:cubicBezTo>
                    <a:pt x="588" y="100"/>
                    <a:pt x="588" y="99"/>
                    <a:pt x="589" y="100"/>
                  </a:cubicBezTo>
                  <a:cubicBezTo>
                    <a:pt x="591" y="102"/>
                    <a:pt x="589" y="101"/>
                    <a:pt x="590" y="103"/>
                  </a:cubicBezTo>
                  <a:cubicBezTo>
                    <a:pt x="592" y="103"/>
                    <a:pt x="591" y="104"/>
                    <a:pt x="591" y="104"/>
                  </a:cubicBezTo>
                  <a:cubicBezTo>
                    <a:pt x="592" y="104"/>
                    <a:pt x="593" y="104"/>
                    <a:pt x="594" y="105"/>
                  </a:cubicBezTo>
                  <a:cubicBezTo>
                    <a:pt x="594" y="105"/>
                    <a:pt x="593" y="106"/>
                    <a:pt x="594" y="106"/>
                  </a:cubicBezTo>
                  <a:cubicBezTo>
                    <a:pt x="601" y="108"/>
                    <a:pt x="603" y="115"/>
                    <a:pt x="610" y="118"/>
                  </a:cubicBezTo>
                  <a:cubicBezTo>
                    <a:pt x="610" y="119"/>
                    <a:pt x="612" y="120"/>
                    <a:pt x="613" y="122"/>
                  </a:cubicBezTo>
                  <a:cubicBezTo>
                    <a:pt x="613" y="121"/>
                    <a:pt x="612" y="119"/>
                    <a:pt x="612" y="118"/>
                  </a:cubicBezTo>
                  <a:cubicBezTo>
                    <a:pt x="610" y="116"/>
                    <a:pt x="604" y="112"/>
                    <a:pt x="603" y="109"/>
                  </a:cubicBezTo>
                  <a:cubicBezTo>
                    <a:pt x="605" y="110"/>
                    <a:pt x="607" y="112"/>
                    <a:pt x="608" y="113"/>
                  </a:cubicBezTo>
                  <a:cubicBezTo>
                    <a:pt x="608" y="113"/>
                    <a:pt x="608" y="112"/>
                    <a:pt x="609" y="113"/>
                  </a:cubicBezTo>
                  <a:cubicBezTo>
                    <a:pt x="611" y="114"/>
                    <a:pt x="612" y="116"/>
                    <a:pt x="614" y="117"/>
                  </a:cubicBezTo>
                  <a:cubicBezTo>
                    <a:pt x="616" y="119"/>
                    <a:pt x="618" y="120"/>
                    <a:pt x="620" y="122"/>
                  </a:cubicBezTo>
                  <a:cubicBezTo>
                    <a:pt x="623" y="125"/>
                    <a:pt x="627" y="128"/>
                    <a:pt x="629" y="131"/>
                  </a:cubicBezTo>
                  <a:cubicBezTo>
                    <a:pt x="628" y="130"/>
                    <a:pt x="629" y="129"/>
                    <a:pt x="629" y="128"/>
                  </a:cubicBezTo>
                  <a:cubicBezTo>
                    <a:pt x="626" y="127"/>
                    <a:pt x="623" y="125"/>
                    <a:pt x="622" y="122"/>
                  </a:cubicBezTo>
                  <a:cubicBezTo>
                    <a:pt x="620" y="121"/>
                    <a:pt x="617" y="119"/>
                    <a:pt x="615" y="117"/>
                  </a:cubicBezTo>
                  <a:cubicBezTo>
                    <a:pt x="612" y="114"/>
                    <a:pt x="610" y="112"/>
                    <a:pt x="608" y="111"/>
                  </a:cubicBezTo>
                  <a:cubicBezTo>
                    <a:pt x="608" y="109"/>
                    <a:pt x="603" y="105"/>
                    <a:pt x="605" y="104"/>
                  </a:cubicBezTo>
                  <a:cubicBezTo>
                    <a:pt x="603" y="103"/>
                    <a:pt x="599" y="101"/>
                    <a:pt x="599" y="100"/>
                  </a:cubicBezTo>
                  <a:cubicBezTo>
                    <a:pt x="601" y="101"/>
                    <a:pt x="601" y="100"/>
                    <a:pt x="603" y="101"/>
                  </a:cubicBezTo>
                  <a:cubicBezTo>
                    <a:pt x="601" y="100"/>
                    <a:pt x="600" y="99"/>
                    <a:pt x="598" y="97"/>
                  </a:cubicBezTo>
                  <a:cubicBezTo>
                    <a:pt x="598" y="96"/>
                    <a:pt x="600" y="97"/>
                    <a:pt x="598" y="95"/>
                  </a:cubicBezTo>
                  <a:cubicBezTo>
                    <a:pt x="593" y="92"/>
                    <a:pt x="586" y="88"/>
                    <a:pt x="582" y="83"/>
                  </a:cubicBezTo>
                  <a:cubicBezTo>
                    <a:pt x="583" y="82"/>
                    <a:pt x="588" y="86"/>
                    <a:pt x="590" y="87"/>
                  </a:cubicBezTo>
                  <a:cubicBezTo>
                    <a:pt x="588" y="85"/>
                    <a:pt x="593" y="89"/>
                    <a:pt x="593" y="88"/>
                  </a:cubicBezTo>
                  <a:cubicBezTo>
                    <a:pt x="591" y="87"/>
                    <a:pt x="592" y="85"/>
                    <a:pt x="594" y="86"/>
                  </a:cubicBezTo>
                  <a:cubicBezTo>
                    <a:pt x="595" y="87"/>
                    <a:pt x="596" y="88"/>
                    <a:pt x="595" y="89"/>
                  </a:cubicBezTo>
                  <a:cubicBezTo>
                    <a:pt x="597" y="90"/>
                    <a:pt x="598" y="91"/>
                    <a:pt x="599" y="91"/>
                  </a:cubicBezTo>
                  <a:cubicBezTo>
                    <a:pt x="595" y="88"/>
                    <a:pt x="599" y="89"/>
                    <a:pt x="597" y="88"/>
                  </a:cubicBezTo>
                  <a:cubicBezTo>
                    <a:pt x="597" y="88"/>
                    <a:pt x="596" y="88"/>
                    <a:pt x="595" y="87"/>
                  </a:cubicBezTo>
                  <a:cubicBezTo>
                    <a:pt x="596" y="86"/>
                    <a:pt x="592" y="85"/>
                    <a:pt x="590" y="85"/>
                  </a:cubicBezTo>
                  <a:cubicBezTo>
                    <a:pt x="589" y="82"/>
                    <a:pt x="581" y="80"/>
                    <a:pt x="578" y="76"/>
                  </a:cubicBezTo>
                  <a:cubicBezTo>
                    <a:pt x="580" y="77"/>
                    <a:pt x="582" y="77"/>
                    <a:pt x="584" y="79"/>
                  </a:cubicBezTo>
                  <a:cubicBezTo>
                    <a:pt x="585" y="78"/>
                    <a:pt x="587" y="79"/>
                    <a:pt x="590" y="80"/>
                  </a:cubicBezTo>
                  <a:cubicBezTo>
                    <a:pt x="591" y="82"/>
                    <a:pt x="589" y="81"/>
                    <a:pt x="589" y="81"/>
                  </a:cubicBezTo>
                  <a:cubicBezTo>
                    <a:pt x="591" y="82"/>
                    <a:pt x="594" y="82"/>
                    <a:pt x="595" y="85"/>
                  </a:cubicBezTo>
                  <a:cubicBezTo>
                    <a:pt x="594" y="84"/>
                    <a:pt x="590" y="83"/>
                    <a:pt x="592" y="84"/>
                  </a:cubicBezTo>
                  <a:cubicBezTo>
                    <a:pt x="594" y="84"/>
                    <a:pt x="596" y="85"/>
                    <a:pt x="598" y="86"/>
                  </a:cubicBezTo>
                  <a:cubicBezTo>
                    <a:pt x="600" y="86"/>
                    <a:pt x="602" y="87"/>
                    <a:pt x="603" y="88"/>
                  </a:cubicBezTo>
                  <a:cubicBezTo>
                    <a:pt x="604" y="88"/>
                    <a:pt x="604" y="87"/>
                    <a:pt x="603" y="87"/>
                  </a:cubicBezTo>
                  <a:cubicBezTo>
                    <a:pt x="606" y="89"/>
                    <a:pt x="609" y="90"/>
                    <a:pt x="612" y="92"/>
                  </a:cubicBezTo>
                  <a:cubicBezTo>
                    <a:pt x="615" y="94"/>
                    <a:pt x="617" y="96"/>
                    <a:pt x="618" y="97"/>
                  </a:cubicBezTo>
                  <a:cubicBezTo>
                    <a:pt x="620" y="99"/>
                    <a:pt x="624" y="102"/>
                    <a:pt x="625" y="102"/>
                  </a:cubicBezTo>
                  <a:cubicBezTo>
                    <a:pt x="623" y="101"/>
                    <a:pt x="624" y="99"/>
                    <a:pt x="622" y="98"/>
                  </a:cubicBezTo>
                  <a:cubicBezTo>
                    <a:pt x="624" y="100"/>
                    <a:pt x="626" y="100"/>
                    <a:pt x="628" y="101"/>
                  </a:cubicBezTo>
                  <a:cubicBezTo>
                    <a:pt x="628" y="102"/>
                    <a:pt x="632" y="105"/>
                    <a:pt x="633" y="106"/>
                  </a:cubicBezTo>
                  <a:cubicBezTo>
                    <a:pt x="633" y="107"/>
                    <a:pt x="630" y="103"/>
                    <a:pt x="630" y="105"/>
                  </a:cubicBezTo>
                  <a:cubicBezTo>
                    <a:pt x="633" y="108"/>
                    <a:pt x="637" y="112"/>
                    <a:pt x="641" y="116"/>
                  </a:cubicBezTo>
                  <a:cubicBezTo>
                    <a:pt x="645" y="120"/>
                    <a:pt x="649" y="124"/>
                    <a:pt x="652" y="128"/>
                  </a:cubicBezTo>
                  <a:cubicBezTo>
                    <a:pt x="650" y="127"/>
                    <a:pt x="647" y="122"/>
                    <a:pt x="646" y="123"/>
                  </a:cubicBezTo>
                  <a:cubicBezTo>
                    <a:pt x="646" y="124"/>
                    <a:pt x="648" y="125"/>
                    <a:pt x="649" y="127"/>
                  </a:cubicBezTo>
                  <a:cubicBezTo>
                    <a:pt x="650" y="128"/>
                    <a:pt x="651" y="130"/>
                    <a:pt x="653" y="132"/>
                  </a:cubicBezTo>
                  <a:cubicBezTo>
                    <a:pt x="652" y="133"/>
                    <a:pt x="651" y="132"/>
                    <a:pt x="649" y="130"/>
                  </a:cubicBezTo>
                  <a:cubicBezTo>
                    <a:pt x="650" y="128"/>
                    <a:pt x="642" y="122"/>
                    <a:pt x="646" y="122"/>
                  </a:cubicBezTo>
                  <a:cubicBezTo>
                    <a:pt x="643" y="120"/>
                    <a:pt x="639" y="117"/>
                    <a:pt x="638" y="114"/>
                  </a:cubicBezTo>
                  <a:cubicBezTo>
                    <a:pt x="637" y="113"/>
                    <a:pt x="637" y="115"/>
                    <a:pt x="635" y="113"/>
                  </a:cubicBezTo>
                  <a:cubicBezTo>
                    <a:pt x="635" y="112"/>
                    <a:pt x="636" y="113"/>
                    <a:pt x="637" y="113"/>
                  </a:cubicBezTo>
                  <a:cubicBezTo>
                    <a:pt x="635" y="112"/>
                    <a:pt x="631" y="109"/>
                    <a:pt x="628" y="106"/>
                  </a:cubicBezTo>
                  <a:cubicBezTo>
                    <a:pt x="624" y="103"/>
                    <a:pt x="620" y="100"/>
                    <a:pt x="617" y="99"/>
                  </a:cubicBezTo>
                  <a:cubicBezTo>
                    <a:pt x="617" y="98"/>
                    <a:pt x="617" y="97"/>
                    <a:pt x="617" y="97"/>
                  </a:cubicBezTo>
                  <a:cubicBezTo>
                    <a:pt x="616" y="97"/>
                    <a:pt x="614" y="96"/>
                    <a:pt x="613" y="96"/>
                  </a:cubicBezTo>
                  <a:cubicBezTo>
                    <a:pt x="616" y="97"/>
                    <a:pt x="615" y="98"/>
                    <a:pt x="616" y="99"/>
                  </a:cubicBezTo>
                  <a:cubicBezTo>
                    <a:pt x="616" y="99"/>
                    <a:pt x="620" y="101"/>
                    <a:pt x="620" y="102"/>
                  </a:cubicBezTo>
                  <a:cubicBezTo>
                    <a:pt x="620" y="103"/>
                    <a:pt x="618" y="101"/>
                    <a:pt x="618" y="101"/>
                  </a:cubicBezTo>
                  <a:cubicBezTo>
                    <a:pt x="618" y="102"/>
                    <a:pt x="619" y="102"/>
                    <a:pt x="619" y="102"/>
                  </a:cubicBezTo>
                  <a:cubicBezTo>
                    <a:pt x="618" y="102"/>
                    <a:pt x="617" y="101"/>
                    <a:pt x="617" y="102"/>
                  </a:cubicBezTo>
                  <a:cubicBezTo>
                    <a:pt x="620" y="104"/>
                    <a:pt x="625" y="105"/>
                    <a:pt x="625" y="108"/>
                  </a:cubicBezTo>
                  <a:cubicBezTo>
                    <a:pt x="623" y="106"/>
                    <a:pt x="624" y="108"/>
                    <a:pt x="622" y="107"/>
                  </a:cubicBezTo>
                  <a:cubicBezTo>
                    <a:pt x="620" y="104"/>
                    <a:pt x="615" y="101"/>
                    <a:pt x="613" y="101"/>
                  </a:cubicBezTo>
                  <a:cubicBezTo>
                    <a:pt x="618" y="103"/>
                    <a:pt x="616" y="105"/>
                    <a:pt x="618" y="107"/>
                  </a:cubicBezTo>
                  <a:cubicBezTo>
                    <a:pt x="615" y="105"/>
                    <a:pt x="617" y="105"/>
                    <a:pt x="615" y="104"/>
                  </a:cubicBezTo>
                  <a:cubicBezTo>
                    <a:pt x="614" y="105"/>
                    <a:pt x="615" y="107"/>
                    <a:pt x="617" y="109"/>
                  </a:cubicBezTo>
                  <a:cubicBezTo>
                    <a:pt x="615" y="107"/>
                    <a:pt x="615" y="109"/>
                    <a:pt x="614" y="108"/>
                  </a:cubicBezTo>
                  <a:cubicBezTo>
                    <a:pt x="616" y="110"/>
                    <a:pt x="619" y="112"/>
                    <a:pt x="617" y="112"/>
                  </a:cubicBezTo>
                  <a:cubicBezTo>
                    <a:pt x="618" y="113"/>
                    <a:pt x="621" y="116"/>
                    <a:pt x="621" y="116"/>
                  </a:cubicBezTo>
                  <a:cubicBezTo>
                    <a:pt x="620" y="116"/>
                    <a:pt x="616" y="112"/>
                    <a:pt x="616" y="113"/>
                  </a:cubicBezTo>
                  <a:cubicBezTo>
                    <a:pt x="622" y="116"/>
                    <a:pt x="625" y="120"/>
                    <a:pt x="627" y="124"/>
                  </a:cubicBezTo>
                  <a:cubicBezTo>
                    <a:pt x="630" y="129"/>
                    <a:pt x="632" y="133"/>
                    <a:pt x="638" y="136"/>
                  </a:cubicBezTo>
                  <a:cubicBezTo>
                    <a:pt x="636" y="137"/>
                    <a:pt x="638" y="139"/>
                    <a:pt x="639" y="140"/>
                  </a:cubicBezTo>
                  <a:cubicBezTo>
                    <a:pt x="637" y="140"/>
                    <a:pt x="635" y="139"/>
                    <a:pt x="633" y="138"/>
                  </a:cubicBezTo>
                  <a:cubicBezTo>
                    <a:pt x="633" y="137"/>
                    <a:pt x="632" y="137"/>
                    <a:pt x="631" y="136"/>
                  </a:cubicBezTo>
                  <a:cubicBezTo>
                    <a:pt x="629" y="134"/>
                    <a:pt x="632" y="135"/>
                    <a:pt x="630" y="133"/>
                  </a:cubicBezTo>
                  <a:cubicBezTo>
                    <a:pt x="629" y="134"/>
                    <a:pt x="629" y="134"/>
                    <a:pt x="630" y="135"/>
                  </a:cubicBezTo>
                  <a:cubicBezTo>
                    <a:pt x="627" y="133"/>
                    <a:pt x="627" y="131"/>
                    <a:pt x="623" y="128"/>
                  </a:cubicBezTo>
                  <a:cubicBezTo>
                    <a:pt x="621" y="128"/>
                    <a:pt x="620" y="126"/>
                    <a:pt x="620" y="128"/>
                  </a:cubicBezTo>
                  <a:cubicBezTo>
                    <a:pt x="624" y="131"/>
                    <a:pt x="625" y="133"/>
                    <a:pt x="629" y="135"/>
                  </a:cubicBezTo>
                  <a:cubicBezTo>
                    <a:pt x="627" y="135"/>
                    <a:pt x="629" y="140"/>
                    <a:pt x="631" y="139"/>
                  </a:cubicBezTo>
                  <a:cubicBezTo>
                    <a:pt x="630" y="138"/>
                    <a:pt x="629" y="137"/>
                    <a:pt x="629" y="137"/>
                  </a:cubicBezTo>
                  <a:cubicBezTo>
                    <a:pt x="629" y="137"/>
                    <a:pt x="629" y="136"/>
                    <a:pt x="630" y="136"/>
                  </a:cubicBezTo>
                  <a:cubicBezTo>
                    <a:pt x="632" y="139"/>
                    <a:pt x="634" y="139"/>
                    <a:pt x="634" y="141"/>
                  </a:cubicBezTo>
                  <a:cubicBezTo>
                    <a:pt x="633" y="140"/>
                    <a:pt x="632" y="138"/>
                    <a:pt x="631" y="139"/>
                  </a:cubicBezTo>
                  <a:cubicBezTo>
                    <a:pt x="633" y="141"/>
                    <a:pt x="631" y="139"/>
                    <a:pt x="632" y="141"/>
                  </a:cubicBezTo>
                  <a:cubicBezTo>
                    <a:pt x="634" y="142"/>
                    <a:pt x="638" y="146"/>
                    <a:pt x="639" y="148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6" y="146"/>
                    <a:pt x="633" y="146"/>
                    <a:pt x="635" y="147"/>
                  </a:cubicBezTo>
                  <a:cubicBezTo>
                    <a:pt x="639" y="151"/>
                    <a:pt x="642" y="151"/>
                    <a:pt x="643" y="151"/>
                  </a:cubicBezTo>
                  <a:cubicBezTo>
                    <a:pt x="645" y="152"/>
                    <a:pt x="643" y="152"/>
                    <a:pt x="644" y="153"/>
                  </a:cubicBezTo>
                  <a:cubicBezTo>
                    <a:pt x="645" y="153"/>
                    <a:pt x="648" y="155"/>
                    <a:pt x="649" y="156"/>
                  </a:cubicBezTo>
                  <a:cubicBezTo>
                    <a:pt x="648" y="156"/>
                    <a:pt x="648" y="154"/>
                    <a:pt x="650" y="155"/>
                  </a:cubicBezTo>
                  <a:cubicBezTo>
                    <a:pt x="651" y="157"/>
                    <a:pt x="653" y="160"/>
                    <a:pt x="655" y="162"/>
                  </a:cubicBezTo>
                  <a:cubicBezTo>
                    <a:pt x="657" y="165"/>
                    <a:pt x="659" y="167"/>
                    <a:pt x="660" y="169"/>
                  </a:cubicBezTo>
                  <a:cubicBezTo>
                    <a:pt x="659" y="169"/>
                    <a:pt x="658" y="168"/>
                    <a:pt x="659" y="170"/>
                  </a:cubicBezTo>
                  <a:cubicBezTo>
                    <a:pt x="660" y="169"/>
                    <a:pt x="662" y="175"/>
                    <a:pt x="664" y="176"/>
                  </a:cubicBezTo>
                  <a:cubicBezTo>
                    <a:pt x="665" y="176"/>
                    <a:pt x="663" y="174"/>
                    <a:pt x="664" y="173"/>
                  </a:cubicBezTo>
                  <a:cubicBezTo>
                    <a:pt x="666" y="177"/>
                    <a:pt x="666" y="175"/>
                    <a:pt x="668" y="177"/>
                  </a:cubicBezTo>
                  <a:cubicBezTo>
                    <a:pt x="669" y="180"/>
                    <a:pt x="675" y="188"/>
                    <a:pt x="677" y="190"/>
                  </a:cubicBezTo>
                  <a:cubicBezTo>
                    <a:pt x="677" y="188"/>
                    <a:pt x="674" y="187"/>
                    <a:pt x="674" y="185"/>
                  </a:cubicBezTo>
                  <a:cubicBezTo>
                    <a:pt x="676" y="186"/>
                    <a:pt x="676" y="184"/>
                    <a:pt x="678" y="185"/>
                  </a:cubicBezTo>
                  <a:cubicBezTo>
                    <a:pt x="678" y="187"/>
                    <a:pt x="681" y="190"/>
                    <a:pt x="682" y="191"/>
                  </a:cubicBezTo>
                  <a:cubicBezTo>
                    <a:pt x="680" y="188"/>
                    <a:pt x="680" y="187"/>
                    <a:pt x="682" y="189"/>
                  </a:cubicBezTo>
                  <a:cubicBezTo>
                    <a:pt x="679" y="183"/>
                    <a:pt x="676" y="181"/>
                    <a:pt x="673" y="175"/>
                  </a:cubicBezTo>
                  <a:cubicBezTo>
                    <a:pt x="672" y="175"/>
                    <a:pt x="672" y="175"/>
                    <a:pt x="671" y="175"/>
                  </a:cubicBezTo>
                  <a:cubicBezTo>
                    <a:pt x="671" y="174"/>
                    <a:pt x="669" y="172"/>
                    <a:pt x="669" y="171"/>
                  </a:cubicBezTo>
                  <a:cubicBezTo>
                    <a:pt x="670" y="171"/>
                    <a:pt x="672" y="175"/>
                    <a:pt x="673" y="174"/>
                  </a:cubicBezTo>
                  <a:cubicBezTo>
                    <a:pt x="672" y="172"/>
                    <a:pt x="667" y="167"/>
                    <a:pt x="668" y="167"/>
                  </a:cubicBezTo>
                  <a:cubicBezTo>
                    <a:pt x="666" y="164"/>
                    <a:pt x="666" y="164"/>
                    <a:pt x="666" y="164"/>
                  </a:cubicBezTo>
                  <a:cubicBezTo>
                    <a:pt x="665" y="165"/>
                    <a:pt x="659" y="157"/>
                    <a:pt x="662" y="158"/>
                  </a:cubicBezTo>
                  <a:cubicBezTo>
                    <a:pt x="660" y="155"/>
                    <a:pt x="656" y="151"/>
                    <a:pt x="657" y="149"/>
                  </a:cubicBezTo>
                  <a:cubicBezTo>
                    <a:pt x="660" y="154"/>
                    <a:pt x="662" y="156"/>
                    <a:pt x="665" y="159"/>
                  </a:cubicBezTo>
                  <a:cubicBezTo>
                    <a:pt x="664" y="158"/>
                    <a:pt x="665" y="157"/>
                    <a:pt x="663" y="155"/>
                  </a:cubicBezTo>
                  <a:cubicBezTo>
                    <a:pt x="663" y="156"/>
                    <a:pt x="662" y="155"/>
                    <a:pt x="661" y="154"/>
                  </a:cubicBezTo>
                  <a:cubicBezTo>
                    <a:pt x="661" y="153"/>
                    <a:pt x="659" y="151"/>
                    <a:pt x="659" y="151"/>
                  </a:cubicBezTo>
                  <a:cubicBezTo>
                    <a:pt x="660" y="150"/>
                    <a:pt x="659" y="149"/>
                    <a:pt x="659" y="148"/>
                  </a:cubicBezTo>
                  <a:cubicBezTo>
                    <a:pt x="662" y="150"/>
                    <a:pt x="664" y="154"/>
                    <a:pt x="666" y="157"/>
                  </a:cubicBezTo>
                  <a:cubicBezTo>
                    <a:pt x="666" y="157"/>
                    <a:pt x="666" y="156"/>
                    <a:pt x="665" y="155"/>
                  </a:cubicBezTo>
                  <a:cubicBezTo>
                    <a:pt x="664" y="154"/>
                    <a:pt x="663" y="153"/>
                    <a:pt x="664" y="153"/>
                  </a:cubicBezTo>
                  <a:cubicBezTo>
                    <a:pt x="664" y="152"/>
                    <a:pt x="665" y="154"/>
                    <a:pt x="666" y="154"/>
                  </a:cubicBezTo>
                  <a:cubicBezTo>
                    <a:pt x="665" y="153"/>
                    <a:pt x="662" y="150"/>
                    <a:pt x="662" y="149"/>
                  </a:cubicBezTo>
                  <a:cubicBezTo>
                    <a:pt x="663" y="150"/>
                    <a:pt x="665" y="152"/>
                    <a:pt x="666" y="152"/>
                  </a:cubicBezTo>
                  <a:cubicBezTo>
                    <a:pt x="668" y="154"/>
                    <a:pt x="669" y="156"/>
                    <a:pt x="670" y="159"/>
                  </a:cubicBezTo>
                  <a:cubicBezTo>
                    <a:pt x="669" y="157"/>
                    <a:pt x="673" y="161"/>
                    <a:pt x="675" y="160"/>
                  </a:cubicBezTo>
                  <a:cubicBezTo>
                    <a:pt x="671" y="158"/>
                    <a:pt x="667" y="155"/>
                    <a:pt x="667" y="150"/>
                  </a:cubicBezTo>
                  <a:cubicBezTo>
                    <a:pt x="664" y="148"/>
                    <a:pt x="660" y="143"/>
                    <a:pt x="659" y="140"/>
                  </a:cubicBezTo>
                  <a:cubicBezTo>
                    <a:pt x="660" y="142"/>
                    <a:pt x="662" y="143"/>
                    <a:pt x="663" y="143"/>
                  </a:cubicBezTo>
                  <a:cubicBezTo>
                    <a:pt x="663" y="141"/>
                    <a:pt x="658" y="139"/>
                    <a:pt x="657" y="136"/>
                  </a:cubicBezTo>
                  <a:cubicBezTo>
                    <a:pt x="658" y="137"/>
                    <a:pt x="658" y="138"/>
                    <a:pt x="658" y="137"/>
                  </a:cubicBezTo>
                  <a:cubicBezTo>
                    <a:pt x="657" y="135"/>
                    <a:pt x="656" y="135"/>
                    <a:pt x="655" y="135"/>
                  </a:cubicBezTo>
                  <a:cubicBezTo>
                    <a:pt x="654" y="134"/>
                    <a:pt x="653" y="131"/>
                    <a:pt x="655" y="132"/>
                  </a:cubicBezTo>
                  <a:cubicBezTo>
                    <a:pt x="657" y="134"/>
                    <a:pt x="658" y="136"/>
                    <a:pt x="660" y="138"/>
                  </a:cubicBezTo>
                  <a:cubicBezTo>
                    <a:pt x="661" y="139"/>
                    <a:pt x="663" y="141"/>
                    <a:pt x="664" y="143"/>
                  </a:cubicBezTo>
                  <a:cubicBezTo>
                    <a:pt x="667" y="147"/>
                    <a:pt x="670" y="151"/>
                    <a:pt x="673" y="155"/>
                  </a:cubicBezTo>
                  <a:cubicBezTo>
                    <a:pt x="672" y="154"/>
                    <a:pt x="671" y="153"/>
                    <a:pt x="670" y="152"/>
                  </a:cubicBezTo>
                  <a:cubicBezTo>
                    <a:pt x="669" y="150"/>
                    <a:pt x="668" y="149"/>
                    <a:pt x="667" y="148"/>
                  </a:cubicBezTo>
                  <a:cubicBezTo>
                    <a:pt x="666" y="145"/>
                    <a:pt x="664" y="144"/>
                    <a:pt x="662" y="143"/>
                  </a:cubicBezTo>
                  <a:cubicBezTo>
                    <a:pt x="665" y="145"/>
                    <a:pt x="665" y="148"/>
                    <a:pt x="667" y="148"/>
                  </a:cubicBezTo>
                  <a:cubicBezTo>
                    <a:pt x="669" y="151"/>
                    <a:pt x="668" y="153"/>
                    <a:pt x="671" y="155"/>
                  </a:cubicBezTo>
                  <a:cubicBezTo>
                    <a:pt x="669" y="153"/>
                    <a:pt x="671" y="154"/>
                    <a:pt x="672" y="154"/>
                  </a:cubicBezTo>
                  <a:cubicBezTo>
                    <a:pt x="673" y="156"/>
                    <a:pt x="673" y="156"/>
                    <a:pt x="675" y="159"/>
                  </a:cubicBezTo>
                  <a:cubicBezTo>
                    <a:pt x="676" y="158"/>
                    <a:pt x="680" y="165"/>
                    <a:pt x="681" y="164"/>
                  </a:cubicBezTo>
                  <a:cubicBezTo>
                    <a:pt x="675" y="159"/>
                    <a:pt x="672" y="150"/>
                    <a:pt x="668" y="145"/>
                  </a:cubicBezTo>
                  <a:cubicBezTo>
                    <a:pt x="667" y="143"/>
                    <a:pt x="668" y="147"/>
                    <a:pt x="667" y="145"/>
                  </a:cubicBezTo>
                  <a:cubicBezTo>
                    <a:pt x="666" y="144"/>
                    <a:pt x="666" y="143"/>
                    <a:pt x="666" y="143"/>
                  </a:cubicBezTo>
                  <a:cubicBezTo>
                    <a:pt x="668" y="143"/>
                    <a:pt x="666" y="142"/>
                    <a:pt x="666" y="139"/>
                  </a:cubicBezTo>
                  <a:cubicBezTo>
                    <a:pt x="669" y="142"/>
                    <a:pt x="667" y="142"/>
                    <a:pt x="669" y="144"/>
                  </a:cubicBezTo>
                  <a:cubicBezTo>
                    <a:pt x="670" y="146"/>
                    <a:pt x="673" y="147"/>
                    <a:pt x="674" y="148"/>
                  </a:cubicBezTo>
                  <a:cubicBezTo>
                    <a:pt x="673" y="149"/>
                    <a:pt x="672" y="148"/>
                    <a:pt x="672" y="148"/>
                  </a:cubicBezTo>
                  <a:cubicBezTo>
                    <a:pt x="673" y="149"/>
                    <a:pt x="673" y="150"/>
                    <a:pt x="674" y="151"/>
                  </a:cubicBezTo>
                  <a:cubicBezTo>
                    <a:pt x="674" y="150"/>
                    <a:pt x="675" y="150"/>
                    <a:pt x="675" y="151"/>
                  </a:cubicBezTo>
                  <a:cubicBezTo>
                    <a:pt x="675" y="153"/>
                    <a:pt x="675" y="155"/>
                    <a:pt x="678" y="158"/>
                  </a:cubicBezTo>
                  <a:cubicBezTo>
                    <a:pt x="678" y="158"/>
                    <a:pt x="677" y="157"/>
                    <a:pt x="678" y="157"/>
                  </a:cubicBezTo>
                  <a:cubicBezTo>
                    <a:pt x="679" y="160"/>
                    <a:pt x="682" y="164"/>
                    <a:pt x="683" y="166"/>
                  </a:cubicBezTo>
                  <a:cubicBezTo>
                    <a:pt x="684" y="167"/>
                    <a:pt x="685" y="169"/>
                    <a:pt x="687" y="171"/>
                  </a:cubicBezTo>
                  <a:cubicBezTo>
                    <a:pt x="686" y="172"/>
                    <a:pt x="691" y="177"/>
                    <a:pt x="690" y="178"/>
                  </a:cubicBezTo>
                  <a:cubicBezTo>
                    <a:pt x="690" y="178"/>
                    <a:pt x="691" y="178"/>
                    <a:pt x="691" y="179"/>
                  </a:cubicBezTo>
                  <a:cubicBezTo>
                    <a:pt x="694" y="178"/>
                    <a:pt x="686" y="169"/>
                    <a:pt x="686" y="166"/>
                  </a:cubicBezTo>
                  <a:cubicBezTo>
                    <a:pt x="688" y="170"/>
                    <a:pt x="688" y="168"/>
                    <a:pt x="687" y="166"/>
                  </a:cubicBezTo>
                  <a:cubicBezTo>
                    <a:pt x="689" y="169"/>
                    <a:pt x="691" y="172"/>
                    <a:pt x="692" y="174"/>
                  </a:cubicBezTo>
                  <a:cubicBezTo>
                    <a:pt x="693" y="177"/>
                    <a:pt x="693" y="179"/>
                    <a:pt x="694" y="178"/>
                  </a:cubicBezTo>
                  <a:cubicBezTo>
                    <a:pt x="695" y="180"/>
                    <a:pt x="697" y="185"/>
                    <a:pt x="697" y="184"/>
                  </a:cubicBezTo>
                  <a:cubicBezTo>
                    <a:pt x="696" y="181"/>
                    <a:pt x="697" y="184"/>
                    <a:pt x="698" y="183"/>
                  </a:cubicBezTo>
                  <a:cubicBezTo>
                    <a:pt x="698" y="181"/>
                    <a:pt x="695" y="179"/>
                    <a:pt x="695" y="177"/>
                  </a:cubicBezTo>
                  <a:cubicBezTo>
                    <a:pt x="695" y="177"/>
                    <a:pt x="698" y="182"/>
                    <a:pt x="697" y="179"/>
                  </a:cubicBezTo>
                  <a:cubicBezTo>
                    <a:pt x="695" y="176"/>
                    <a:pt x="695" y="176"/>
                    <a:pt x="693" y="175"/>
                  </a:cubicBezTo>
                  <a:cubicBezTo>
                    <a:pt x="693" y="174"/>
                    <a:pt x="693" y="173"/>
                    <a:pt x="693" y="172"/>
                  </a:cubicBezTo>
                  <a:cubicBezTo>
                    <a:pt x="692" y="171"/>
                    <a:pt x="692" y="173"/>
                    <a:pt x="691" y="171"/>
                  </a:cubicBezTo>
                  <a:cubicBezTo>
                    <a:pt x="692" y="168"/>
                    <a:pt x="685" y="160"/>
                    <a:pt x="683" y="155"/>
                  </a:cubicBezTo>
                  <a:cubicBezTo>
                    <a:pt x="687" y="160"/>
                    <a:pt x="690" y="164"/>
                    <a:pt x="693" y="168"/>
                  </a:cubicBezTo>
                  <a:cubicBezTo>
                    <a:pt x="696" y="173"/>
                    <a:pt x="698" y="177"/>
                    <a:pt x="701" y="180"/>
                  </a:cubicBezTo>
                  <a:cubicBezTo>
                    <a:pt x="700" y="179"/>
                    <a:pt x="700" y="179"/>
                    <a:pt x="701" y="180"/>
                  </a:cubicBezTo>
                  <a:cubicBezTo>
                    <a:pt x="702" y="182"/>
                    <a:pt x="702" y="182"/>
                    <a:pt x="702" y="182"/>
                  </a:cubicBezTo>
                  <a:cubicBezTo>
                    <a:pt x="702" y="182"/>
                    <a:pt x="702" y="183"/>
                    <a:pt x="702" y="184"/>
                  </a:cubicBezTo>
                  <a:cubicBezTo>
                    <a:pt x="704" y="186"/>
                    <a:pt x="703" y="187"/>
                    <a:pt x="704" y="190"/>
                  </a:cubicBezTo>
                  <a:cubicBezTo>
                    <a:pt x="706" y="192"/>
                    <a:pt x="709" y="197"/>
                    <a:pt x="711" y="202"/>
                  </a:cubicBezTo>
                  <a:cubicBezTo>
                    <a:pt x="714" y="207"/>
                    <a:pt x="715" y="211"/>
                    <a:pt x="716" y="214"/>
                  </a:cubicBezTo>
                  <a:cubicBezTo>
                    <a:pt x="717" y="215"/>
                    <a:pt x="717" y="216"/>
                    <a:pt x="718" y="218"/>
                  </a:cubicBezTo>
                  <a:cubicBezTo>
                    <a:pt x="719" y="220"/>
                    <a:pt x="720" y="222"/>
                    <a:pt x="721" y="224"/>
                  </a:cubicBezTo>
                  <a:cubicBezTo>
                    <a:pt x="722" y="228"/>
                    <a:pt x="724" y="233"/>
                    <a:pt x="724" y="235"/>
                  </a:cubicBezTo>
                  <a:cubicBezTo>
                    <a:pt x="724" y="235"/>
                    <a:pt x="725" y="234"/>
                    <a:pt x="725" y="235"/>
                  </a:cubicBezTo>
                  <a:cubicBezTo>
                    <a:pt x="726" y="237"/>
                    <a:pt x="727" y="241"/>
                    <a:pt x="728" y="245"/>
                  </a:cubicBezTo>
                  <a:cubicBezTo>
                    <a:pt x="728" y="246"/>
                    <a:pt x="729" y="248"/>
                    <a:pt x="729" y="249"/>
                  </a:cubicBezTo>
                  <a:cubicBezTo>
                    <a:pt x="729" y="250"/>
                    <a:pt x="730" y="251"/>
                    <a:pt x="730" y="251"/>
                  </a:cubicBezTo>
                  <a:cubicBezTo>
                    <a:pt x="730" y="251"/>
                    <a:pt x="730" y="250"/>
                    <a:pt x="731" y="251"/>
                  </a:cubicBezTo>
                  <a:cubicBezTo>
                    <a:pt x="731" y="253"/>
                    <a:pt x="730" y="253"/>
                    <a:pt x="731" y="255"/>
                  </a:cubicBezTo>
                  <a:cubicBezTo>
                    <a:pt x="733" y="258"/>
                    <a:pt x="732" y="264"/>
                    <a:pt x="735" y="269"/>
                  </a:cubicBezTo>
                  <a:cubicBezTo>
                    <a:pt x="736" y="267"/>
                    <a:pt x="734" y="265"/>
                    <a:pt x="734" y="266"/>
                  </a:cubicBezTo>
                  <a:close/>
                  <a:moveTo>
                    <a:pt x="635" y="109"/>
                  </a:moveTo>
                  <a:cubicBezTo>
                    <a:pt x="634" y="107"/>
                    <a:pt x="640" y="113"/>
                    <a:pt x="638" y="111"/>
                  </a:cubicBezTo>
                  <a:cubicBezTo>
                    <a:pt x="640" y="111"/>
                    <a:pt x="639" y="112"/>
                    <a:pt x="640" y="113"/>
                  </a:cubicBezTo>
                  <a:cubicBezTo>
                    <a:pt x="639" y="113"/>
                    <a:pt x="637" y="111"/>
                    <a:pt x="635" y="109"/>
                  </a:cubicBezTo>
                  <a:close/>
                  <a:moveTo>
                    <a:pt x="555" y="80"/>
                  </a:moveTo>
                  <a:cubicBezTo>
                    <a:pt x="553" y="78"/>
                    <a:pt x="551" y="78"/>
                    <a:pt x="550" y="77"/>
                  </a:cubicBezTo>
                  <a:cubicBezTo>
                    <a:pt x="550" y="76"/>
                    <a:pt x="554" y="78"/>
                    <a:pt x="556" y="79"/>
                  </a:cubicBezTo>
                  <a:cubicBezTo>
                    <a:pt x="554" y="76"/>
                    <a:pt x="548" y="75"/>
                    <a:pt x="545" y="74"/>
                  </a:cubicBezTo>
                  <a:cubicBezTo>
                    <a:pt x="544" y="73"/>
                    <a:pt x="545" y="73"/>
                    <a:pt x="544" y="72"/>
                  </a:cubicBezTo>
                  <a:cubicBezTo>
                    <a:pt x="545" y="72"/>
                    <a:pt x="547" y="74"/>
                    <a:pt x="545" y="74"/>
                  </a:cubicBezTo>
                  <a:cubicBezTo>
                    <a:pt x="548" y="73"/>
                    <a:pt x="554" y="77"/>
                    <a:pt x="554" y="75"/>
                  </a:cubicBezTo>
                  <a:cubicBezTo>
                    <a:pt x="556" y="77"/>
                    <a:pt x="558" y="78"/>
                    <a:pt x="560" y="79"/>
                  </a:cubicBezTo>
                  <a:cubicBezTo>
                    <a:pt x="561" y="79"/>
                    <a:pt x="565" y="80"/>
                    <a:pt x="566" y="82"/>
                  </a:cubicBezTo>
                  <a:cubicBezTo>
                    <a:pt x="563" y="82"/>
                    <a:pt x="559" y="80"/>
                    <a:pt x="555" y="80"/>
                  </a:cubicBezTo>
                  <a:close/>
                  <a:moveTo>
                    <a:pt x="595" y="115"/>
                  </a:moveTo>
                  <a:cubicBezTo>
                    <a:pt x="593" y="113"/>
                    <a:pt x="593" y="113"/>
                    <a:pt x="589" y="111"/>
                  </a:cubicBezTo>
                  <a:cubicBezTo>
                    <a:pt x="591" y="111"/>
                    <a:pt x="591" y="112"/>
                    <a:pt x="590" y="110"/>
                  </a:cubicBezTo>
                  <a:cubicBezTo>
                    <a:pt x="591" y="109"/>
                    <a:pt x="591" y="110"/>
                    <a:pt x="593" y="111"/>
                  </a:cubicBezTo>
                  <a:cubicBezTo>
                    <a:pt x="593" y="113"/>
                    <a:pt x="594" y="113"/>
                    <a:pt x="596" y="115"/>
                  </a:cubicBezTo>
                  <a:cubicBezTo>
                    <a:pt x="596" y="116"/>
                    <a:pt x="595" y="115"/>
                    <a:pt x="595" y="115"/>
                  </a:cubicBezTo>
                  <a:close/>
                  <a:moveTo>
                    <a:pt x="529" y="74"/>
                  </a:moveTo>
                  <a:cubicBezTo>
                    <a:pt x="532" y="75"/>
                    <a:pt x="532" y="75"/>
                    <a:pt x="536" y="77"/>
                  </a:cubicBezTo>
                  <a:cubicBezTo>
                    <a:pt x="535" y="77"/>
                    <a:pt x="533" y="77"/>
                    <a:pt x="532" y="76"/>
                  </a:cubicBezTo>
                  <a:cubicBezTo>
                    <a:pt x="530" y="76"/>
                    <a:pt x="529" y="75"/>
                    <a:pt x="529" y="74"/>
                  </a:cubicBezTo>
                  <a:close/>
                  <a:moveTo>
                    <a:pt x="358" y="58"/>
                  </a:moveTo>
                  <a:cubicBezTo>
                    <a:pt x="358" y="58"/>
                    <a:pt x="359" y="57"/>
                    <a:pt x="361" y="56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0" y="58"/>
                    <a:pt x="359" y="58"/>
                    <a:pt x="358" y="58"/>
                  </a:cubicBezTo>
                  <a:close/>
                  <a:moveTo>
                    <a:pt x="342" y="68"/>
                  </a:moveTo>
                  <a:cubicBezTo>
                    <a:pt x="341" y="68"/>
                    <a:pt x="341" y="68"/>
                    <a:pt x="340" y="69"/>
                  </a:cubicBezTo>
                  <a:cubicBezTo>
                    <a:pt x="338" y="68"/>
                    <a:pt x="335" y="68"/>
                    <a:pt x="333" y="70"/>
                  </a:cubicBezTo>
                  <a:cubicBezTo>
                    <a:pt x="334" y="67"/>
                    <a:pt x="337" y="68"/>
                    <a:pt x="340" y="67"/>
                  </a:cubicBezTo>
                  <a:cubicBezTo>
                    <a:pt x="342" y="67"/>
                    <a:pt x="342" y="67"/>
                    <a:pt x="342" y="68"/>
                  </a:cubicBezTo>
                  <a:close/>
                  <a:moveTo>
                    <a:pt x="370" y="66"/>
                  </a:moveTo>
                  <a:cubicBezTo>
                    <a:pt x="367" y="67"/>
                    <a:pt x="368" y="65"/>
                    <a:pt x="365" y="66"/>
                  </a:cubicBezTo>
                  <a:cubicBezTo>
                    <a:pt x="366" y="65"/>
                    <a:pt x="370" y="65"/>
                    <a:pt x="370" y="66"/>
                  </a:cubicBezTo>
                  <a:close/>
                  <a:moveTo>
                    <a:pt x="456" y="81"/>
                  </a:moveTo>
                  <a:cubicBezTo>
                    <a:pt x="456" y="82"/>
                    <a:pt x="453" y="82"/>
                    <a:pt x="453" y="82"/>
                  </a:cubicBezTo>
                  <a:cubicBezTo>
                    <a:pt x="451" y="82"/>
                    <a:pt x="453" y="82"/>
                    <a:pt x="452" y="81"/>
                  </a:cubicBezTo>
                  <a:cubicBezTo>
                    <a:pt x="453" y="82"/>
                    <a:pt x="454" y="81"/>
                    <a:pt x="456" y="81"/>
                  </a:cubicBezTo>
                  <a:close/>
                  <a:moveTo>
                    <a:pt x="469" y="102"/>
                  </a:moveTo>
                  <a:cubicBezTo>
                    <a:pt x="469" y="102"/>
                    <a:pt x="466" y="101"/>
                    <a:pt x="468" y="101"/>
                  </a:cubicBezTo>
                  <a:cubicBezTo>
                    <a:pt x="466" y="101"/>
                    <a:pt x="465" y="101"/>
                    <a:pt x="465" y="100"/>
                  </a:cubicBezTo>
                  <a:cubicBezTo>
                    <a:pt x="464" y="100"/>
                    <a:pt x="464" y="101"/>
                    <a:pt x="464" y="101"/>
                  </a:cubicBezTo>
                  <a:cubicBezTo>
                    <a:pt x="462" y="100"/>
                    <a:pt x="462" y="100"/>
                    <a:pt x="460" y="100"/>
                  </a:cubicBezTo>
                  <a:cubicBezTo>
                    <a:pt x="460" y="99"/>
                    <a:pt x="461" y="99"/>
                    <a:pt x="463" y="99"/>
                  </a:cubicBezTo>
                  <a:cubicBezTo>
                    <a:pt x="461" y="98"/>
                    <a:pt x="459" y="97"/>
                    <a:pt x="457" y="96"/>
                  </a:cubicBezTo>
                  <a:cubicBezTo>
                    <a:pt x="455" y="96"/>
                    <a:pt x="458" y="97"/>
                    <a:pt x="456" y="97"/>
                  </a:cubicBezTo>
                  <a:cubicBezTo>
                    <a:pt x="454" y="97"/>
                    <a:pt x="454" y="96"/>
                    <a:pt x="452" y="96"/>
                  </a:cubicBezTo>
                  <a:cubicBezTo>
                    <a:pt x="454" y="96"/>
                    <a:pt x="457" y="95"/>
                    <a:pt x="459" y="97"/>
                  </a:cubicBezTo>
                  <a:cubicBezTo>
                    <a:pt x="460" y="97"/>
                    <a:pt x="461" y="96"/>
                    <a:pt x="462" y="97"/>
                  </a:cubicBezTo>
                  <a:cubicBezTo>
                    <a:pt x="462" y="96"/>
                    <a:pt x="467" y="98"/>
                    <a:pt x="466" y="96"/>
                  </a:cubicBezTo>
                  <a:cubicBezTo>
                    <a:pt x="464" y="96"/>
                    <a:pt x="468" y="97"/>
                    <a:pt x="465" y="96"/>
                  </a:cubicBezTo>
                  <a:cubicBezTo>
                    <a:pt x="465" y="95"/>
                    <a:pt x="464" y="95"/>
                    <a:pt x="464" y="94"/>
                  </a:cubicBezTo>
                  <a:cubicBezTo>
                    <a:pt x="460" y="94"/>
                    <a:pt x="456" y="93"/>
                    <a:pt x="453" y="92"/>
                  </a:cubicBezTo>
                  <a:cubicBezTo>
                    <a:pt x="452" y="92"/>
                    <a:pt x="453" y="92"/>
                    <a:pt x="452" y="93"/>
                  </a:cubicBezTo>
                  <a:cubicBezTo>
                    <a:pt x="449" y="91"/>
                    <a:pt x="446" y="91"/>
                    <a:pt x="444" y="91"/>
                  </a:cubicBezTo>
                  <a:cubicBezTo>
                    <a:pt x="442" y="90"/>
                    <a:pt x="439" y="90"/>
                    <a:pt x="437" y="89"/>
                  </a:cubicBezTo>
                  <a:cubicBezTo>
                    <a:pt x="436" y="87"/>
                    <a:pt x="440" y="88"/>
                    <a:pt x="440" y="87"/>
                  </a:cubicBezTo>
                  <a:cubicBezTo>
                    <a:pt x="443" y="88"/>
                    <a:pt x="439" y="88"/>
                    <a:pt x="438" y="88"/>
                  </a:cubicBezTo>
                  <a:cubicBezTo>
                    <a:pt x="440" y="90"/>
                    <a:pt x="444" y="88"/>
                    <a:pt x="443" y="90"/>
                  </a:cubicBezTo>
                  <a:cubicBezTo>
                    <a:pt x="444" y="90"/>
                    <a:pt x="444" y="90"/>
                    <a:pt x="446" y="90"/>
                  </a:cubicBezTo>
                  <a:cubicBezTo>
                    <a:pt x="448" y="90"/>
                    <a:pt x="445" y="90"/>
                    <a:pt x="446" y="89"/>
                  </a:cubicBezTo>
                  <a:cubicBezTo>
                    <a:pt x="448" y="90"/>
                    <a:pt x="449" y="90"/>
                    <a:pt x="453" y="91"/>
                  </a:cubicBezTo>
                  <a:cubicBezTo>
                    <a:pt x="453" y="90"/>
                    <a:pt x="451" y="89"/>
                    <a:pt x="450" y="89"/>
                  </a:cubicBezTo>
                  <a:cubicBezTo>
                    <a:pt x="451" y="89"/>
                    <a:pt x="454" y="89"/>
                    <a:pt x="455" y="90"/>
                  </a:cubicBezTo>
                  <a:cubicBezTo>
                    <a:pt x="456" y="90"/>
                    <a:pt x="454" y="89"/>
                    <a:pt x="456" y="89"/>
                  </a:cubicBezTo>
                  <a:cubicBezTo>
                    <a:pt x="458" y="89"/>
                    <a:pt x="460" y="90"/>
                    <a:pt x="463" y="91"/>
                  </a:cubicBezTo>
                  <a:cubicBezTo>
                    <a:pt x="464" y="91"/>
                    <a:pt x="461" y="90"/>
                    <a:pt x="461" y="90"/>
                  </a:cubicBezTo>
                  <a:cubicBezTo>
                    <a:pt x="462" y="89"/>
                    <a:pt x="462" y="91"/>
                    <a:pt x="465" y="91"/>
                  </a:cubicBezTo>
                  <a:cubicBezTo>
                    <a:pt x="465" y="91"/>
                    <a:pt x="464" y="91"/>
                    <a:pt x="464" y="92"/>
                  </a:cubicBezTo>
                  <a:cubicBezTo>
                    <a:pt x="465" y="93"/>
                    <a:pt x="466" y="91"/>
                    <a:pt x="468" y="92"/>
                  </a:cubicBezTo>
                  <a:cubicBezTo>
                    <a:pt x="466" y="93"/>
                    <a:pt x="464" y="93"/>
                    <a:pt x="462" y="93"/>
                  </a:cubicBezTo>
                  <a:cubicBezTo>
                    <a:pt x="464" y="94"/>
                    <a:pt x="465" y="93"/>
                    <a:pt x="468" y="95"/>
                  </a:cubicBezTo>
                  <a:cubicBezTo>
                    <a:pt x="468" y="94"/>
                    <a:pt x="466" y="93"/>
                    <a:pt x="469" y="94"/>
                  </a:cubicBezTo>
                  <a:cubicBezTo>
                    <a:pt x="469" y="93"/>
                    <a:pt x="469" y="92"/>
                    <a:pt x="468" y="92"/>
                  </a:cubicBezTo>
                  <a:cubicBezTo>
                    <a:pt x="471" y="93"/>
                    <a:pt x="474" y="92"/>
                    <a:pt x="477" y="94"/>
                  </a:cubicBezTo>
                  <a:cubicBezTo>
                    <a:pt x="475" y="95"/>
                    <a:pt x="472" y="92"/>
                    <a:pt x="470" y="93"/>
                  </a:cubicBezTo>
                  <a:cubicBezTo>
                    <a:pt x="470" y="94"/>
                    <a:pt x="473" y="94"/>
                    <a:pt x="473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4"/>
                    <a:pt x="474" y="95"/>
                    <a:pt x="475" y="95"/>
                  </a:cubicBezTo>
                  <a:cubicBezTo>
                    <a:pt x="474" y="95"/>
                    <a:pt x="472" y="95"/>
                    <a:pt x="470" y="94"/>
                  </a:cubicBezTo>
                  <a:cubicBezTo>
                    <a:pt x="470" y="95"/>
                    <a:pt x="471" y="95"/>
                    <a:pt x="471" y="96"/>
                  </a:cubicBezTo>
                  <a:cubicBezTo>
                    <a:pt x="472" y="95"/>
                    <a:pt x="475" y="95"/>
                    <a:pt x="478" y="96"/>
                  </a:cubicBezTo>
                  <a:cubicBezTo>
                    <a:pt x="479" y="95"/>
                    <a:pt x="475" y="95"/>
                    <a:pt x="476" y="94"/>
                  </a:cubicBezTo>
                  <a:cubicBezTo>
                    <a:pt x="478" y="95"/>
                    <a:pt x="477" y="95"/>
                    <a:pt x="479" y="95"/>
                  </a:cubicBezTo>
                  <a:cubicBezTo>
                    <a:pt x="479" y="95"/>
                    <a:pt x="477" y="95"/>
                    <a:pt x="477" y="94"/>
                  </a:cubicBezTo>
                  <a:cubicBezTo>
                    <a:pt x="479" y="94"/>
                    <a:pt x="479" y="95"/>
                    <a:pt x="480" y="95"/>
                  </a:cubicBezTo>
                  <a:cubicBezTo>
                    <a:pt x="480" y="95"/>
                    <a:pt x="478" y="96"/>
                    <a:pt x="479" y="97"/>
                  </a:cubicBezTo>
                  <a:cubicBezTo>
                    <a:pt x="481" y="97"/>
                    <a:pt x="481" y="96"/>
                    <a:pt x="481" y="95"/>
                  </a:cubicBezTo>
                  <a:cubicBezTo>
                    <a:pt x="483" y="96"/>
                    <a:pt x="483" y="95"/>
                    <a:pt x="485" y="96"/>
                  </a:cubicBezTo>
                  <a:cubicBezTo>
                    <a:pt x="485" y="96"/>
                    <a:pt x="484" y="96"/>
                    <a:pt x="485" y="97"/>
                  </a:cubicBezTo>
                  <a:cubicBezTo>
                    <a:pt x="484" y="97"/>
                    <a:pt x="482" y="96"/>
                    <a:pt x="482" y="96"/>
                  </a:cubicBezTo>
                  <a:cubicBezTo>
                    <a:pt x="483" y="97"/>
                    <a:pt x="482" y="97"/>
                    <a:pt x="482" y="98"/>
                  </a:cubicBezTo>
                  <a:cubicBezTo>
                    <a:pt x="480" y="97"/>
                    <a:pt x="478" y="98"/>
                    <a:pt x="477" y="99"/>
                  </a:cubicBezTo>
                  <a:cubicBezTo>
                    <a:pt x="477" y="98"/>
                    <a:pt x="476" y="97"/>
                    <a:pt x="476" y="96"/>
                  </a:cubicBezTo>
                  <a:cubicBezTo>
                    <a:pt x="472" y="95"/>
                    <a:pt x="473" y="97"/>
                    <a:pt x="469" y="96"/>
                  </a:cubicBezTo>
                  <a:cubicBezTo>
                    <a:pt x="470" y="97"/>
                    <a:pt x="470" y="97"/>
                    <a:pt x="472" y="98"/>
                  </a:cubicBezTo>
                  <a:cubicBezTo>
                    <a:pt x="469" y="98"/>
                    <a:pt x="468" y="95"/>
                    <a:pt x="466" y="95"/>
                  </a:cubicBezTo>
                  <a:cubicBezTo>
                    <a:pt x="467" y="97"/>
                    <a:pt x="471" y="100"/>
                    <a:pt x="475" y="99"/>
                  </a:cubicBezTo>
                  <a:cubicBezTo>
                    <a:pt x="477" y="99"/>
                    <a:pt x="478" y="100"/>
                    <a:pt x="479" y="102"/>
                  </a:cubicBezTo>
                  <a:cubicBezTo>
                    <a:pt x="477" y="100"/>
                    <a:pt x="474" y="100"/>
                    <a:pt x="472" y="100"/>
                  </a:cubicBezTo>
                  <a:cubicBezTo>
                    <a:pt x="470" y="100"/>
                    <a:pt x="469" y="100"/>
                    <a:pt x="469" y="101"/>
                  </a:cubicBezTo>
                  <a:cubicBezTo>
                    <a:pt x="467" y="100"/>
                    <a:pt x="466" y="99"/>
                    <a:pt x="463" y="98"/>
                  </a:cubicBezTo>
                  <a:cubicBezTo>
                    <a:pt x="464" y="100"/>
                    <a:pt x="467" y="101"/>
                    <a:pt x="469" y="102"/>
                  </a:cubicBezTo>
                  <a:close/>
                  <a:moveTo>
                    <a:pt x="442" y="88"/>
                  </a:moveTo>
                  <a:cubicBezTo>
                    <a:pt x="443" y="88"/>
                    <a:pt x="443" y="88"/>
                    <a:pt x="444" y="88"/>
                  </a:cubicBezTo>
                  <a:cubicBezTo>
                    <a:pt x="443" y="88"/>
                    <a:pt x="444" y="89"/>
                    <a:pt x="444" y="89"/>
                  </a:cubicBezTo>
                  <a:cubicBezTo>
                    <a:pt x="442" y="89"/>
                    <a:pt x="442" y="88"/>
                    <a:pt x="442" y="88"/>
                  </a:cubicBezTo>
                  <a:close/>
                  <a:moveTo>
                    <a:pt x="535" y="128"/>
                  </a:moveTo>
                  <a:cubicBezTo>
                    <a:pt x="535" y="128"/>
                    <a:pt x="535" y="128"/>
                    <a:pt x="536" y="129"/>
                  </a:cubicBezTo>
                  <a:cubicBezTo>
                    <a:pt x="536" y="129"/>
                    <a:pt x="535" y="128"/>
                    <a:pt x="534" y="129"/>
                  </a:cubicBezTo>
                  <a:cubicBezTo>
                    <a:pt x="533" y="128"/>
                    <a:pt x="534" y="127"/>
                    <a:pt x="535" y="128"/>
                  </a:cubicBezTo>
                  <a:close/>
                  <a:moveTo>
                    <a:pt x="208" y="418"/>
                  </a:moveTo>
                  <a:cubicBezTo>
                    <a:pt x="207" y="417"/>
                    <a:pt x="207" y="417"/>
                    <a:pt x="206" y="416"/>
                  </a:cubicBezTo>
                  <a:cubicBezTo>
                    <a:pt x="207" y="415"/>
                    <a:pt x="207" y="417"/>
                    <a:pt x="208" y="416"/>
                  </a:cubicBezTo>
                  <a:cubicBezTo>
                    <a:pt x="208" y="417"/>
                    <a:pt x="207" y="417"/>
                    <a:pt x="208" y="418"/>
                  </a:cubicBezTo>
                  <a:close/>
                  <a:moveTo>
                    <a:pt x="196" y="475"/>
                  </a:moveTo>
                  <a:cubicBezTo>
                    <a:pt x="195" y="475"/>
                    <a:pt x="193" y="470"/>
                    <a:pt x="193" y="472"/>
                  </a:cubicBezTo>
                  <a:cubicBezTo>
                    <a:pt x="192" y="472"/>
                    <a:pt x="193" y="470"/>
                    <a:pt x="193" y="469"/>
                  </a:cubicBezTo>
                  <a:cubicBezTo>
                    <a:pt x="193" y="470"/>
                    <a:pt x="195" y="472"/>
                    <a:pt x="194" y="472"/>
                  </a:cubicBezTo>
                  <a:cubicBezTo>
                    <a:pt x="194" y="473"/>
                    <a:pt x="195" y="472"/>
                    <a:pt x="195" y="472"/>
                  </a:cubicBezTo>
                  <a:cubicBezTo>
                    <a:pt x="196" y="473"/>
                    <a:pt x="195" y="474"/>
                    <a:pt x="196" y="475"/>
                  </a:cubicBezTo>
                  <a:close/>
                  <a:moveTo>
                    <a:pt x="188" y="477"/>
                  </a:moveTo>
                  <a:cubicBezTo>
                    <a:pt x="187" y="477"/>
                    <a:pt x="186" y="475"/>
                    <a:pt x="187" y="475"/>
                  </a:cubicBezTo>
                  <a:cubicBezTo>
                    <a:pt x="188" y="476"/>
                    <a:pt x="187" y="476"/>
                    <a:pt x="188" y="477"/>
                  </a:cubicBezTo>
                  <a:close/>
                  <a:moveTo>
                    <a:pt x="192" y="521"/>
                  </a:moveTo>
                  <a:cubicBezTo>
                    <a:pt x="191" y="520"/>
                    <a:pt x="191" y="520"/>
                    <a:pt x="190" y="519"/>
                  </a:cubicBezTo>
                  <a:cubicBezTo>
                    <a:pt x="190" y="519"/>
                    <a:pt x="191" y="519"/>
                    <a:pt x="192" y="520"/>
                  </a:cubicBezTo>
                  <a:cubicBezTo>
                    <a:pt x="192" y="519"/>
                    <a:pt x="192" y="519"/>
                    <a:pt x="191" y="519"/>
                  </a:cubicBezTo>
                  <a:cubicBezTo>
                    <a:pt x="191" y="519"/>
                    <a:pt x="192" y="519"/>
                    <a:pt x="192" y="519"/>
                  </a:cubicBezTo>
                  <a:cubicBezTo>
                    <a:pt x="193" y="520"/>
                    <a:pt x="193" y="520"/>
                    <a:pt x="193" y="520"/>
                  </a:cubicBezTo>
                  <a:cubicBezTo>
                    <a:pt x="192" y="520"/>
                    <a:pt x="192" y="520"/>
                    <a:pt x="192" y="521"/>
                  </a:cubicBezTo>
                  <a:close/>
                  <a:moveTo>
                    <a:pt x="99" y="543"/>
                  </a:moveTo>
                  <a:cubicBezTo>
                    <a:pt x="98" y="540"/>
                    <a:pt x="97" y="539"/>
                    <a:pt x="95" y="535"/>
                  </a:cubicBezTo>
                  <a:cubicBezTo>
                    <a:pt x="96" y="534"/>
                    <a:pt x="95" y="531"/>
                    <a:pt x="97" y="534"/>
                  </a:cubicBezTo>
                  <a:cubicBezTo>
                    <a:pt x="98" y="536"/>
                    <a:pt x="97" y="536"/>
                    <a:pt x="97" y="538"/>
                  </a:cubicBezTo>
                  <a:cubicBezTo>
                    <a:pt x="98" y="539"/>
                    <a:pt x="99" y="540"/>
                    <a:pt x="100" y="542"/>
                  </a:cubicBezTo>
                  <a:cubicBezTo>
                    <a:pt x="99" y="542"/>
                    <a:pt x="100" y="543"/>
                    <a:pt x="99" y="543"/>
                  </a:cubicBezTo>
                  <a:close/>
                  <a:moveTo>
                    <a:pt x="4" y="336"/>
                  </a:moveTo>
                  <a:cubicBezTo>
                    <a:pt x="5" y="333"/>
                    <a:pt x="5" y="333"/>
                    <a:pt x="5" y="333"/>
                  </a:cubicBezTo>
                  <a:cubicBezTo>
                    <a:pt x="5" y="333"/>
                    <a:pt x="5" y="330"/>
                    <a:pt x="6" y="329"/>
                  </a:cubicBezTo>
                  <a:cubicBezTo>
                    <a:pt x="5" y="332"/>
                    <a:pt x="7" y="330"/>
                    <a:pt x="6" y="335"/>
                  </a:cubicBezTo>
                  <a:cubicBezTo>
                    <a:pt x="5" y="335"/>
                    <a:pt x="5" y="336"/>
                    <a:pt x="4" y="336"/>
                  </a:cubicBezTo>
                  <a:close/>
                  <a:moveTo>
                    <a:pt x="569" y="48"/>
                  </a:moveTo>
                  <a:cubicBezTo>
                    <a:pt x="571" y="48"/>
                    <a:pt x="573" y="50"/>
                    <a:pt x="573" y="51"/>
                  </a:cubicBezTo>
                  <a:cubicBezTo>
                    <a:pt x="570" y="49"/>
                    <a:pt x="571" y="49"/>
                    <a:pt x="569" y="48"/>
                  </a:cubicBezTo>
                  <a:close/>
                  <a:moveTo>
                    <a:pt x="721" y="219"/>
                  </a:moveTo>
                  <a:cubicBezTo>
                    <a:pt x="720" y="219"/>
                    <a:pt x="719" y="217"/>
                    <a:pt x="718" y="215"/>
                  </a:cubicBezTo>
                  <a:cubicBezTo>
                    <a:pt x="719" y="214"/>
                    <a:pt x="721" y="217"/>
                    <a:pt x="721" y="219"/>
                  </a:cubicBezTo>
                  <a:close/>
                  <a:moveTo>
                    <a:pt x="708" y="191"/>
                  </a:moveTo>
                  <a:cubicBezTo>
                    <a:pt x="706" y="189"/>
                    <a:pt x="706" y="187"/>
                    <a:pt x="705" y="185"/>
                  </a:cubicBezTo>
                  <a:cubicBezTo>
                    <a:pt x="706" y="184"/>
                    <a:pt x="706" y="184"/>
                    <a:pt x="706" y="184"/>
                  </a:cubicBezTo>
                  <a:cubicBezTo>
                    <a:pt x="707" y="187"/>
                    <a:pt x="708" y="189"/>
                    <a:pt x="708" y="191"/>
                  </a:cubicBezTo>
                  <a:close/>
                  <a:moveTo>
                    <a:pt x="684" y="166"/>
                  </a:moveTo>
                  <a:cubicBezTo>
                    <a:pt x="682" y="163"/>
                    <a:pt x="683" y="164"/>
                    <a:pt x="680" y="161"/>
                  </a:cubicBezTo>
                  <a:cubicBezTo>
                    <a:pt x="680" y="159"/>
                    <a:pt x="682" y="163"/>
                    <a:pt x="683" y="162"/>
                  </a:cubicBezTo>
                  <a:cubicBezTo>
                    <a:pt x="683" y="162"/>
                    <a:pt x="679" y="158"/>
                    <a:pt x="681" y="158"/>
                  </a:cubicBezTo>
                  <a:cubicBezTo>
                    <a:pt x="683" y="161"/>
                    <a:pt x="683" y="163"/>
                    <a:pt x="685" y="165"/>
                  </a:cubicBezTo>
                  <a:cubicBezTo>
                    <a:pt x="686" y="167"/>
                    <a:pt x="685" y="165"/>
                    <a:pt x="684" y="166"/>
                  </a:cubicBezTo>
                  <a:close/>
                  <a:moveTo>
                    <a:pt x="679" y="157"/>
                  </a:moveTo>
                  <a:cubicBezTo>
                    <a:pt x="678" y="156"/>
                    <a:pt x="677" y="154"/>
                    <a:pt x="676" y="153"/>
                  </a:cubicBezTo>
                  <a:cubicBezTo>
                    <a:pt x="677" y="152"/>
                    <a:pt x="680" y="157"/>
                    <a:pt x="679" y="157"/>
                  </a:cubicBezTo>
                  <a:close/>
                  <a:moveTo>
                    <a:pt x="679" y="148"/>
                  </a:moveTo>
                  <a:cubicBezTo>
                    <a:pt x="679" y="149"/>
                    <a:pt x="675" y="144"/>
                    <a:pt x="676" y="145"/>
                  </a:cubicBezTo>
                  <a:cubicBezTo>
                    <a:pt x="676" y="143"/>
                    <a:pt x="678" y="147"/>
                    <a:pt x="679" y="148"/>
                  </a:cubicBezTo>
                  <a:close/>
                  <a:moveTo>
                    <a:pt x="673" y="136"/>
                  </a:moveTo>
                  <a:cubicBezTo>
                    <a:pt x="671" y="136"/>
                    <a:pt x="669" y="132"/>
                    <a:pt x="668" y="130"/>
                  </a:cubicBezTo>
                  <a:cubicBezTo>
                    <a:pt x="669" y="129"/>
                    <a:pt x="672" y="135"/>
                    <a:pt x="673" y="136"/>
                  </a:cubicBezTo>
                  <a:close/>
                  <a:moveTo>
                    <a:pt x="661" y="146"/>
                  </a:moveTo>
                  <a:cubicBezTo>
                    <a:pt x="659" y="145"/>
                    <a:pt x="657" y="142"/>
                    <a:pt x="657" y="141"/>
                  </a:cubicBezTo>
                  <a:cubicBezTo>
                    <a:pt x="658" y="143"/>
                    <a:pt x="661" y="145"/>
                    <a:pt x="661" y="146"/>
                  </a:cubicBezTo>
                  <a:close/>
                  <a:moveTo>
                    <a:pt x="646" y="149"/>
                  </a:moveTo>
                  <a:cubicBezTo>
                    <a:pt x="645" y="149"/>
                    <a:pt x="645" y="149"/>
                    <a:pt x="645" y="151"/>
                  </a:cubicBezTo>
                  <a:cubicBezTo>
                    <a:pt x="642" y="148"/>
                    <a:pt x="642" y="146"/>
                    <a:pt x="640" y="146"/>
                  </a:cubicBezTo>
                  <a:cubicBezTo>
                    <a:pt x="638" y="143"/>
                    <a:pt x="638" y="138"/>
                    <a:pt x="641" y="142"/>
                  </a:cubicBezTo>
                  <a:cubicBezTo>
                    <a:pt x="640" y="143"/>
                    <a:pt x="646" y="147"/>
                    <a:pt x="646" y="149"/>
                  </a:cubicBezTo>
                  <a:close/>
                  <a:moveTo>
                    <a:pt x="652" y="136"/>
                  </a:moveTo>
                  <a:cubicBezTo>
                    <a:pt x="652" y="136"/>
                    <a:pt x="650" y="133"/>
                    <a:pt x="648" y="132"/>
                  </a:cubicBezTo>
                  <a:cubicBezTo>
                    <a:pt x="649" y="131"/>
                    <a:pt x="652" y="134"/>
                    <a:pt x="652" y="136"/>
                  </a:cubicBezTo>
                  <a:close/>
                  <a:moveTo>
                    <a:pt x="646" y="144"/>
                  </a:moveTo>
                  <a:cubicBezTo>
                    <a:pt x="645" y="145"/>
                    <a:pt x="643" y="142"/>
                    <a:pt x="644" y="143"/>
                  </a:cubicBezTo>
                  <a:cubicBezTo>
                    <a:pt x="643" y="143"/>
                    <a:pt x="642" y="142"/>
                    <a:pt x="641" y="140"/>
                  </a:cubicBezTo>
                  <a:cubicBezTo>
                    <a:pt x="642" y="138"/>
                    <a:pt x="645" y="143"/>
                    <a:pt x="646" y="144"/>
                  </a:cubicBezTo>
                  <a:close/>
                  <a:moveTo>
                    <a:pt x="653" y="126"/>
                  </a:moveTo>
                  <a:cubicBezTo>
                    <a:pt x="654" y="127"/>
                    <a:pt x="650" y="122"/>
                    <a:pt x="651" y="125"/>
                  </a:cubicBezTo>
                  <a:cubicBezTo>
                    <a:pt x="649" y="123"/>
                    <a:pt x="649" y="122"/>
                    <a:pt x="647" y="120"/>
                  </a:cubicBezTo>
                  <a:cubicBezTo>
                    <a:pt x="648" y="120"/>
                    <a:pt x="648" y="120"/>
                    <a:pt x="648" y="120"/>
                  </a:cubicBezTo>
                  <a:cubicBezTo>
                    <a:pt x="646" y="118"/>
                    <a:pt x="644" y="117"/>
                    <a:pt x="642" y="115"/>
                  </a:cubicBezTo>
                  <a:cubicBezTo>
                    <a:pt x="642" y="114"/>
                    <a:pt x="642" y="115"/>
                    <a:pt x="642" y="115"/>
                  </a:cubicBezTo>
                  <a:cubicBezTo>
                    <a:pt x="640" y="113"/>
                    <a:pt x="642" y="115"/>
                    <a:pt x="642" y="114"/>
                  </a:cubicBezTo>
                  <a:cubicBezTo>
                    <a:pt x="650" y="121"/>
                    <a:pt x="650" y="121"/>
                    <a:pt x="650" y="121"/>
                  </a:cubicBezTo>
                  <a:cubicBezTo>
                    <a:pt x="649" y="123"/>
                    <a:pt x="651" y="124"/>
                    <a:pt x="653" y="126"/>
                  </a:cubicBezTo>
                  <a:close/>
                  <a:moveTo>
                    <a:pt x="647" y="130"/>
                  </a:moveTo>
                  <a:cubicBezTo>
                    <a:pt x="646" y="129"/>
                    <a:pt x="645" y="128"/>
                    <a:pt x="644" y="127"/>
                  </a:cubicBezTo>
                  <a:cubicBezTo>
                    <a:pt x="645" y="127"/>
                    <a:pt x="646" y="127"/>
                    <a:pt x="647" y="128"/>
                  </a:cubicBezTo>
                  <a:cubicBezTo>
                    <a:pt x="647" y="129"/>
                    <a:pt x="647" y="130"/>
                    <a:pt x="647" y="130"/>
                  </a:cubicBezTo>
                  <a:close/>
                  <a:moveTo>
                    <a:pt x="643" y="126"/>
                  </a:moveTo>
                  <a:cubicBezTo>
                    <a:pt x="640" y="124"/>
                    <a:pt x="635" y="117"/>
                    <a:pt x="631" y="115"/>
                  </a:cubicBezTo>
                  <a:cubicBezTo>
                    <a:pt x="628" y="113"/>
                    <a:pt x="628" y="113"/>
                    <a:pt x="627" y="110"/>
                  </a:cubicBezTo>
                  <a:cubicBezTo>
                    <a:pt x="628" y="109"/>
                    <a:pt x="630" y="112"/>
                    <a:pt x="630" y="113"/>
                  </a:cubicBezTo>
                  <a:cubicBezTo>
                    <a:pt x="631" y="113"/>
                    <a:pt x="633" y="115"/>
                    <a:pt x="635" y="116"/>
                  </a:cubicBezTo>
                  <a:cubicBezTo>
                    <a:pt x="637" y="118"/>
                    <a:pt x="638" y="120"/>
                    <a:pt x="640" y="121"/>
                  </a:cubicBezTo>
                  <a:cubicBezTo>
                    <a:pt x="639" y="123"/>
                    <a:pt x="642" y="124"/>
                    <a:pt x="643" y="126"/>
                  </a:cubicBezTo>
                  <a:close/>
                  <a:moveTo>
                    <a:pt x="633" y="118"/>
                  </a:moveTo>
                  <a:cubicBezTo>
                    <a:pt x="633" y="120"/>
                    <a:pt x="629" y="115"/>
                    <a:pt x="628" y="115"/>
                  </a:cubicBezTo>
                  <a:cubicBezTo>
                    <a:pt x="630" y="114"/>
                    <a:pt x="631" y="117"/>
                    <a:pt x="633" y="118"/>
                  </a:cubicBezTo>
                  <a:close/>
                  <a:moveTo>
                    <a:pt x="623" y="116"/>
                  </a:moveTo>
                  <a:cubicBezTo>
                    <a:pt x="620" y="114"/>
                    <a:pt x="622" y="115"/>
                    <a:pt x="621" y="113"/>
                  </a:cubicBezTo>
                  <a:cubicBezTo>
                    <a:pt x="622" y="114"/>
                    <a:pt x="624" y="115"/>
                    <a:pt x="625" y="116"/>
                  </a:cubicBezTo>
                  <a:cubicBezTo>
                    <a:pt x="624" y="117"/>
                    <a:pt x="623" y="116"/>
                    <a:pt x="623" y="115"/>
                  </a:cubicBezTo>
                  <a:cubicBezTo>
                    <a:pt x="623" y="115"/>
                    <a:pt x="622" y="116"/>
                    <a:pt x="623" y="116"/>
                  </a:cubicBezTo>
                  <a:close/>
                  <a:moveTo>
                    <a:pt x="622" y="112"/>
                  </a:moveTo>
                  <a:cubicBezTo>
                    <a:pt x="622" y="112"/>
                    <a:pt x="620" y="110"/>
                    <a:pt x="619" y="110"/>
                  </a:cubicBezTo>
                  <a:cubicBezTo>
                    <a:pt x="619" y="110"/>
                    <a:pt x="619" y="110"/>
                    <a:pt x="619" y="111"/>
                  </a:cubicBezTo>
                  <a:cubicBezTo>
                    <a:pt x="615" y="109"/>
                    <a:pt x="620" y="109"/>
                    <a:pt x="622" y="112"/>
                  </a:cubicBezTo>
                  <a:close/>
                  <a:moveTo>
                    <a:pt x="618" y="105"/>
                  </a:moveTo>
                  <a:cubicBezTo>
                    <a:pt x="616" y="103"/>
                    <a:pt x="621" y="108"/>
                    <a:pt x="619" y="105"/>
                  </a:cubicBezTo>
                  <a:cubicBezTo>
                    <a:pt x="620" y="106"/>
                    <a:pt x="622" y="108"/>
                    <a:pt x="623" y="109"/>
                  </a:cubicBezTo>
                  <a:cubicBezTo>
                    <a:pt x="623" y="109"/>
                    <a:pt x="622" y="108"/>
                    <a:pt x="621" y="108"/>
                  </a:cubicBezTo>
                  <a:cubicBezTo>
                    <a:pt x="620" y="107"/>
                    <a:pt x="620" y="108"/>
                    <a:pt x="619" y="107"/>
                  </a:cubicBezTo>
                  <a:cubicBezTo>
                    <a:pt x="619" y="107"/>
                    <a:pt x="620" y="107"/>
                    <a:pt x="618" y="105"/>
                  </a:cubicBezTo>
                  <a:close/>
                  <a:moveTo>
                    <a:pt x="624" y="97"/>
                  </a:moveTo>
                  <a:cubicBezTo>
                    <a:pt x="624" y="98"/>
                    <a:pt x="623" y="98"/>
                    <a:pt x="622" y="98"/>
                  </a:cubicBezTo>
                  <a:cubicBezTo>
                    <a:pt x="620" y="96"/>
                    <a:pt x="619" y="95"/>
                    <a:pt x="620" y="94"/>
                  </a:cubicBezTo>
                  <a:cubicBezTo>
                    <a:pt x="621" y="95"/>
                    <a:pt x="623" y="96"/>
                    <a:pt x="624" y="97"/>
                  </a:cubicBezTo>
                  <a:close/>
                  <a:moveTo>
                    <a:pt x="619" y="96"/>
                  </a:moveTo>
                  <a:cubicBezTo>
                    <a:pt x="616" y="91"/>
                    <a:pt x="611" y="87"/>
                    <a:pt x="606" y="84"/>
                  </a:cubicBezTo>
                  <a:cubicBezTo>
                    <a:pt x="611" y="85"/>
                    <a:pt x="615" y="91"/>
                    <a:pt x="619" y="93"/>
                  </a:cubicBezTo>
                  <a:cubicBezTo>
                    <a:pt x="616" y="92"/>
                    <a:pt x="620" y="95"/>
                    <a:pt x="619" y="96"/>
                  </a:cubicBezTo>
                  <a:close/>
                  <a:moveTo>
                    <a:pt x="594" y="115"/>
                  </a:moveTo>
                  <a:cubicBezTo>
                    <a:pt x="593" y="115"/>
                    <a:pt x="593" y="115"/>
                    <a:pt x="593" y="115"/>
                  </a:cubicBezTo>
                  <a:cubicBezTo>
                    <a:pt x="591" y="114"/>
                    <a:pt x="589" y="113"/>
                    <a:pt x="590" y="112"/>
                  </a:cubicBezTo>
                  <a:cubicBezTo>
                    <a:pt x="591" y="113"/>
                    <a:pt x="592" y="114"/>
                    <a:pt x="594" y="115"/>
                  </a:cubicBezTo>
                  <a:close/>
                  <a:moveTo>
                    <a:pt x="605" y="83"/>
                  </a:moveTo>
                  <a:cubicBezTo>
                    <a:pt x="603" y="82"/>
                    <a:pt x="604" y="82"/>
                    <a:pt x="601" y="80"/>
                  </a:cubicBezTo>
                  <a:cubicBezTo>
                    <a:pt x="601" y="79"/>
                    <a:pt x="606" y="83"/>
                    <a:pt x="605" y="83"/>
                  </a:cubicBezTo>
                  <a:close/>
                  <a:moveTo>
                    <a:pt x="603" y="86"/>
                  </a:moveTo>
                  <a:cubicBezTo>
                    <a:pt x="602" y="87"/>
                    <a:pt x="599" y="84"/>
                    <a:pt x="598" y="84"/>
                  </a:cubicBezTo>
                  <a:cubicBezTo>
                    <a:pt x="599" y="84"/>
                    <a:pt x="601" y="85"/>
                    <a:pt x="603" y="86"/>
                  </a:cubicBezTo>
                  <a:close/>
                  <a:moveTo>
                    <a:pt x="589" y="112"/>
                  </a:moveTo>
                  <a:cubicBezTo>
                    <a:pt x="587" y="111"/>
                    <a:pt x="587" y="110"/>
                    <a:pt x="585" y="109"/>
                  </a:cubicBezTo>
                  <a:cubicBezTo>
                    <a:pt x="585" y="108"/>
                    <a:pt x="586" y="109"/>
                    <a:pt x="586" y="109"/>
                  </a:cubicBezTo>
                  <a:cubicBezTo>
                    <a:pt x="586" y="108"/>
                    <a:pt x="584" y="107"/>
                    <a:pt x="583" y="106"/>
                  </a:cubicBezTo>
                  <a:cubicBezTo>
                    <a:pt x="582" y="105"/>
                    <a:pt x="582" y="104"/>
                    <a:pt x="583" y="104"/>
                  </a:cubicBezTo>
                  <a:cubicBezTo>
                    <a:pt x="584" y="105"/>
                    <a:pt x="584" y="106"/>
                    <a:pt x="584" y="107"/>
                  </a:cubicBezTo>
                  <a:cubicBezTo>
                    <a:pt x="586" y="107"/>
                    <a:pt x="587" y="108"/>
                    <a:pt x="589" y="110"/>
                  </a:cubicBezTo>
                  <a:cubicBezTo>
                    <a:pt x="589" y="111"/>
                    <a:pt x="588" y="110"/>
                    <a:pt x="587" y="109"/>
                  </a:cubicBezTo>
                  <a:cubicBezTo>
                    <a:pt x="586" y="110"/>
                    <a:pt x="591" y="112"/>
                    <a:pt x="589" y="112"/>
                  </a:cubicBezTo>
                  <a:close/>
                  <a:moveTo>
                    <a:pt x="587" y="111"/>
                  </a:moveTo>
                  <a:cubicBezTo>
                    <a:pt x="586" y="111"/>
                    <a:pt x="586" y="111"/>
                    <a:pt x="585" y="111"/>
                  </a:cubicBezTo>
                  <a:cubicBezTo>
                    <a:pt x="582" y="109"/>
                    <a:pt x="584" y="108"/>
                    <a:pt x="581" y="106"/>
                  </a:cubicBezTo>
                  <a:cubicBezTo>
                    <a:pt x="581" y="105"/>
                    <a:pt x="583" y="107"/>
                    <a:pt x="583" y="106"/>
                  </a:cubicBezTo>
                  <a:cubicBezTo>
                    <a:pt x="585" y="109"/>
                    <a:pt x="582" y="108"/>
                    <a:pt x="587" y="111"/>
                  </a:cubicBezTo>
                  <a:close/>
                  <a:moveTo>
                    <a:pt x="569" y="137"/>
                  </a:moveTo>
                  <a:cubicBezTo>
                    <a:pt x="569" y="138"/>
                    <a:pt x="568" y="137"/>
                    <a:pt x="568" y="138"/>
                  </a:cubicBezTo>
                  <a:cubicBezTo>
                    <a:pt x="567" y="138"/>
                    <a:pt x="567" y="138"/>
                    <a:pt x="567" y="138"/>
                  </a:cubicBezTo>
                  <a:cubicBezTo>
                    <a:pt x="567" y="137"/>
                    <a:pt x="567" y="137"/>
                    <a:pt x="567" y="137"/>
                  </a:cubicBezTo>
                  <a:cubicBezTo>
                    <a:pt x="567" y="137"/>
                    <a:pt x="568" y="136"/>
                    <a:pt x="569" y="137"/>
                  </a:cubicBezTo>
                  <a:close/>
                  <a:moveTo>
                    <a:pt x="580" y="103"/>
                  </a:moveTo>
                  <a:cubicBezTo>
                    <a:pt x="578" y="103"/>
                    <a:pt x="573" y="99"/>
                    <a:pt x="570" y="97"/>
                  </a:cubicBezTo>
                  <a:cubicBezTo>
                    <a:pt x="573" y="97"/>
                    <a:pt x="576" y="101"/>
                    <a:pt x="580" y="103"/>
                  </a:cubicBezTo>
                  <a:close/>
                  <a:moveTo>
                    <a:pt x="587" y="78"/>
                  </a:moveTo>
                  <a:cubicBezTo>
                    <a:pt x="585" y="79"/>
                    <a:pt x="578" y="74"/>
                    <a:pt x="575" y="72"/>
                  </a:cubicBezTo>
                  <a:cubicBezTo>
                    <a:pt x="575" y="71"/>
                    <a:pt x="577" y="72"/>
                    <a:pt x="579" y="72"/>
                  </a:cubicBezTo>
                  <a:cubicBezTo>
                    <a:pt x="583" y="75"/>
                    <a:pt x="585" y="76"/>
                    <a:pt x="587" y="78"/>
                  </a:cubicBezTo>
                  <a:close/>
                  <a:moveTo>
                    <a:pt x="562" y="131"/>
                  </a:moveTo>
                  <a:cubicBezTo>
                    <a:pt x="560" y="131"/>
                    <a:pt x="555" y="127"/>
                    <a:pt x="554" y="126"/>
                  </a:cubicBezTo>
                  <a:cubicBezTo>
                    <a:pt x="556" y="126"/>
                    <a:pt x="561" y="130"/>
                    <a:pt x="562" y="131"/>
                  </a:cubicBezTo>
                  <a:close/>
                  <a:moveTo>
                    <a:pt x="568" y="95"/>
                  </a:moveTo>
                  <a:cubicBezTo>
                    <a:pt x="568" y="96"/>
                    <a:pt x="569" y="95"/>
                    <a:pt x="570" y="96"/>
                  </a:cubicBezTo>
                  <a:cubicBezTo>
                    <a:pt x="568" y="97"/>
                    <a:pt x="567" y="94"/>
                    <a:pt x="565" y="95"/>
                  </a:cubicBezTo>
                  <a:cubicBezTo>
                    <a:pt x="564" y="94"/>
                    <a:pt x="567" y="94"/>
                    <a:pt x="568" y="95"/>
                  </a:cubicBezTo>
                  <a:close/>
                  <a:moveTo>
                    <a:pt x="574" y="71"/>
                  </a:moveTo>
                  <a:cubicBezTo>
                    <a:pt x="574" y="72"/>
                    <a:pt x="574" y="72"/>
                    <a:pt x="574" y="72"/>
                  </a:cubicBezTo>
                  <a:cubicBezTo>
                    <a:pt x="571" y="71"/>
                    <a:pt x="572" y="70"/>
                    <a:pt x="572" y="69"/>
                  </a:cubicBezTo>
                  <a:cubicBezTo>
                    <a:pt x="572" y="69"/>
                    <a:pt x="573" y="70"/>
                    <a:pt x="574" y="71"/>
                  </a:cubicBezTo>
                  <a:close/>
                  <a:moveTo>
                    <a:pt x="565" y="93"/>
                  </a:moveTo>
                  <a:cubicBezTo>
                    <a:pt x="564" y="93"/>
                    <a:pt x="560" y="92"/>
                    <a:pt x="559" y="91"/>
                  </a:cubicBezTo>
                  <a:cubicBezTo>
                    <a:pt x="561" y="90"/>
                    <a:pt x="562" y="92"/>
                    <a:pt x="565" y="93"/>
                  </a:cubicBezTo>
                  <a:close/>
                  <a:moveTo>
                    <a:pt x="552" y="123"/>
                  </a:moveTo>
                  <a:cubicBezTo>
                    <a:pt x="551" y="124"/>
                    <a:pt x="549" y="123"/>
                    <a:pt x="548" y="122"/>
                  </a:cubicBezTo>
                  <a:cubicBezTo>
                    <a:pt x="548" y="121"/>
                    <a:pt x="550" y="123"/>
                    <a:pt x="552" y="123"/>
                  </a:cubicBezTo>
                  <a:close/>
                  <a:moveTo>
                    <a:pt x="566" y="79"/>
                  </a:moveTo>
                  <a:cubicBezTo>
                    <a:pt x="566" y="80"/>
                    <a:pt x="566" y="80"/>
                    <a:pt x="565" y="80"/>
                  </a:cubicBezTo>
                  <a:cubicBezTo>
                    <a:pt x="561" y="78"/>
                    <a:pt x="563" y="76"/>
                    <a:pt x="566" y="79"/>
                  </a:cubicBezTo>
                  <a:close/>
                  <a:moveTo>
                    <a:pt x="553" y="80"/>
                  </a:moveTo>
                  <a:cubicBezTo>
                    <a:pt x="555" y="80"/>
                    <a:pt x="558" y="82"/>
                    <a:pt x="560" y="82"/>
                  </a:cubicBezTo>
                  <a:cubicBezTo>
                    <a:pt x="562" y="83"/>
                    <a:pt x="560" y="84"/>
                    <a:pt x="563" y="85"/>
                  </a:cubicBezTo>
                  <a:cubicBezTo>
                    <a:pt x="560" y="84"/>
                    <a:pt x="557" y="83"/>
                    <a:pt x="556" y="84"/>
                  </a:cubicBezTo>
                  <a:cubicBezTo>
                    <a:pt x="559" y="85"/>
                    <a:pt x="560" y="84"/>
                    <a:pt x="564" y="87"/>
                  </a:cubicBezTo>
                  <a:cubicBezTo>
                    <a:pt x="563" y="87"/>
                    <a:pt x="562" y="87"/>
                    <a:pt x="562" y="87"/>
                  </a:cubicBezTo>
                  <a:cubicBezTo>
                    <a:pt x="560" y="86"/>
                    <a:pt x="561" y="86"/>
                    <a:pt x="559" y="85"/>
                  </a:cubicBezTo>
                  <a:cubicBezTo>
                    <a:pt x="561" y="87"/>
                    <a:pt x="552" y="83"/>
                    <a:pt x="550" y="81"/>
                  </a:cubicBezTo>
                  <a:cubicBezTo>
                    <a:pt x="551" y="80"/>
                    <a:pt x="552" y="82"/>
                    <a:pt x="554" y="83"/>
                  </a:cubicBezTo>
                  <a:cubicBezTo>
                    <a:pt x="555" y="83"/>
                    <a:pt x="555" y="82"/>
                    <a:pt x="556" y="82"/>
                  </a:cubicBezTo>
                  <a:cubicBezTo>
                    <a:pt x="556" y="82"/>
                    <a:pt x="553" y="81"/>
                    <a:pt x="552" y="80"/>
                  </a:cubicBezTo>
                  <a:cubicBezTo>
                    <a:pt x="550" y="79"/>
                    <a:pt x="552" y="79"/>
                    <a:pt x="550" y="78"/>
                  </a:cubicBezTo>
                  <a:cubicBezTo>
                    <a:pt x="551" y="77"/>
                    <a:pt x="553" y="79"/>
                    <a:pt x="553" y="80"/>
                  </a:cubicBezTo>
                  <a:close/>
                  <a:moveTo>
                    <a:pt x="527" y="152"/>
                  </a:moveTo>
                  <a:cubicBezTo>
                    <a:pt x="527" y="152"/>
                    <a:pt x="526" y="151"/>
                    <a:pt x="527" y="152"/>
                  </a:cubicBezTo>
                  <a:cubicBezTo>
                    <a:pt x="526" y="152"/>
                    <a:pt x="524" y="151"/>
                    <a:pt x="524" y="151"/>
                  </a:cubicBezTo>
                  <a:cubicBezTo>
                    <a:pt x="523" y="149"/>
                    <a:pt x="527" y="152"/>
                    <a:pt x="525" y="151"/>
                  </a:cubicBezTo>
                  <a:cubicBezTo>
                    <a:pt x="526" y="150"/>
                    <a:pt x="527" y="151"/>
                    <a:pt x="527" y="152"/>
                  </a:cubicBezTo>
                  <a:close/>
                  <a:moveTo>
                    <a:pt x="547" y="80"/>
                  </a:moveTo>
                  <a:cubicBezTo>
                    <a:pt x="547" y="80"/>
                    <a:pt x="547" y="80"/>
                    <a:pt x="548" y="80"/>
                  </a:cubicBezTo>
                  <a:cubicBezTo>
                    <a:pt x="548" y="80"/>
                    <a:pt x="546" y="79"/>
                    <a:pt x="547" y="79"/>
                  </a:cubicBezTo>
                  <a:cubicBezTo>
                    <a:pt x="551" y="81"/>
                    <a:pt x="548" y="82"/>
                    <a:pt x="552" y="83"/>
                  </a:cubicBezTo>
                  <a:cubicBezTo>
                    <a:pt x="546" y="81"/>
                    <a:pt x="539" y="76"/>
                    <a:pt x="531" y="73"/>
                  </a:cubicBezTo>
                  <a:cubicBezTo>
                    <a:pt x="531" y="73"/>
                    <a:pt x="530" y="73"/>
                    <a:pt x="530" y="73"/>
                  </a:cubicBezTo>
                  <a:cubicBezTo>
                    <a:pt x="531" y="72"/>
                    <a:pt x="533" y="73"/>
                    <a:pt x="533" y="72"/>
                  </a:cubicBezTo>
                  <a:cubicBezTo>
                    <a:pt x="534" y="72"/>
                    <a:pt x="534" y="73"/>
                    <a:pt x="534" y="73"/>
                  </a:cubicBezTo>
                  <a:cubicBezTo>
                    <a:pt x="536" y="74"/>
                    <a:pt x="536" y="73"/>
                    <a:pt x="539" y="75"/>
                  </a:cubicBezTo>
                  <a:cubicBezTo>
                    <a:pt x="540" y="78"/>
                    <a:pt x="546" y="78"/>
                    <a:pt x="547" y="80"/>
                  </a:cubicBezTo>
                  <a:close/>
                  <a:moveTo>
                    <a:pt x="548" y="76"/>
                  </a:moveTo>
                  <a:cubicBezTo>
                    <a:pt x="547" y="76"/>
                    <a:pt x="548" y="77"/>
                    <a:pt x="548" y="78"/>
                  </a:cubicBezTo>
                  <a:cubicBezTo>
                    <a:pt x="546" y="75"/>
                    <a:pt x="537" y="73"/>
                    <a:pt x="536" y="72"/>
                  </a:cubicBezTo>
                  <a:cubicBezTo>
                    <a:pt x="540" y="72"/>
                    <a:pt x="545" y="76"/>
                    <a:pt x="548" y="76"/>
                  </a:cubicBezTo>
                  <a:close/>
                  <a:moveTo>
                    <a:pt x="544" y="66"/>
                  </a:moveTo>
                  <a:cubicBezTo>
                    <a:pt x="545" y="67"/>
                    <a:pt x="542" y="65"/>
                    <a:pt x="540" y="64"/>
                  </a:cubicBezTo>
                  <a:cubicBezTo>
                    <a:pt x="540" y="63"/>
                    <a:pt x="543" y="65"/>
                    <a:pt x="544" y="66"/>
                  </a:cubicBezTo>
                  <a:close/>
                  <a:moveTo>
                    <a:pt x="544" y="72"/>
                  </a:moveTo>
                  <a:cubicBezTo>
                    <a:pt x="543" y="73"/>
                    <a:pt x="543" y="73"/>
                    <a:pt x="543" y="73"/>
                  </a:cubicBezTo>
                  <a:cubicBezTo>
                    <a:pt x="539" y="71"/>
                    <a:pt x="540" y="70"/>
                    <a:pt x="544" y="72"/>
                  </a:cubicBezTo>
                  <a:close/>
                  <a:moveTo>
                    <a:pt x="517" y="144"/>
                  </a:moveTo>
                  <a:cubicBezTo>
                    <a:pt x="516" y="144"/>
                    <a:pt x="515" y="144"/>
                    <a:pt x="514" y="144"/>
                  </a:cubicBezTo>
                  <a:cubicBezTo>
                    <a:pt x="512" y="143"/>
                    <a:pt x="514" y="143"/>
                    <a:pt x="514" y="142"/>
                  </a:cubicBezTo>
                  <a:cubicBezTo>
                    <a:pt x="515" y="143"/>
                    <a:pt x="516" y="143"/>
                    <a:pt x="517" y="144"/>
                  </a:cubicBezTo>
                  <a:close/>
                  <a:moveTo>
                    <a:pt x="536" y="70"/>
                  </a:moveTo>
                  <a:cubicBezTo>
                    <a:pt x="538" y="70"/>
                    <a:pt x="536" y="69"/>
                    <a:pt x="538" y="69"/>
                  </a:cubicBezTo>
                  <a:cubicBezTo>
                    <a:pt x="539" y="69"/>
                    <a:pt x="539" y="72"/>
                    <a:pt x="536" y="70"/>
                  </a:cubicBezTo>
                  <a:close/>
                  <a:moveTo>
                    <a:pt x="539" y="62"/>
                  </a:moveTo>
                  <a:cubicBezTo>
                    <a:pt x="539" y="63"/>
                    <a:pt x="534" y="61"/>
                    <a:pt x="535" y="60"/>
                  </a:cubicBezTo>
                  <a:cubicBezTo>
                    <a:pt x="537" y="61"/>
                    <a:pt x="538" y="62"/>
                    <a:pt x="539" y="62"/>
                  </a:cubicBezTo>
                  <a:close/>
                  <a:moveTo>
                    <a:pt x="512" y="141"/>
                  </a:moveTo>
                  <a:cubicBezTo>
                    <a:pt x="513" y="142"/>
                    <a:pt x="511" y="141"/>
                    <a:pt x="512" y="142"/>
                  </a:cubicBezTo>
                  <a:cubicBezTo>
                    <a:pt x="512" y="143"/>
                    <a:pt x="509" y="141"/>
                    <a:pt x="509" y="142"/>
                  </a:cubicBezTo>
                  <a:cubicBezTo>
                    <a:pt x="508" y="141"/>
                    <a:pt x="508" y="141"/>
                    <a:pt x="507" y="140"/>
                  </a:cubicBezTo>
                  <a:cubicBezTo>
                    <a:pt x="506" y="140"/>
                    <a:pt x="508" y="141"/>
                    <a:pt x="506" y="141"/>
                  </a:cubicBezTo>
                  <a:cubicBezTo>
                    <a:pt x="506" y="140"/>
                    <a:pt x="506" y="140"/>
                    <a:pt x="505" y="140"/>
                  </a:cubicBezTo>
                  <a:cubicBezTo>
                    <a:pt x="505" y="140"/>
                    <a:pt x="506" y="139"/>
                    <a:pt x="506" y="139"/>
                  </a:cubicBezTo>
                  <a:cubicBezTo>
                    <a:pt x="503" y="139"/>
                    <a:pt x="505" y="139"/>
                    <a:pt x="502" y="138"/>
                  </a:cubicBezTo>
                  <a:cubicBezTo>
                    <a:pt x="502" y="137"/>
                    <a:pt x="504" y="138"/>
                    <a:pt x="505" y="138"/>
                  </a:cubicBezTo>
                  <a:cubicBezTo>
                    <a:pt x="505" y="138"/>
                    <a:pt x="505" y="137"/>
                    <a:pt x="504" y="137"/>
                  </a:cubicBezTo>
                  <a:cubicBezTo>
                    <a:pt x="506" y="137"/>
                    <a:pt x="506" y="139"/>
                    <a:pt x="509" y="139"/>
                  </a:cubicBezTo>
                  <a:cubicBezTo>
                    <a:pt x="507" y="140"/>
                    <a:pt x="510" y="140"/>
                    <a:pt x="512" y="141"/>
                  </a:cubicBezTo>
                  <a:close/>
                  <a:moveTo>
                    <a:pt x="522" y="105"/>
                  </a:moveTo>
                  <a:cubicBezTo>
                    <a:pt x="521" y="106"/>
                    <a:pt x="520" y="104"/>
                    <a:pt x="518" y="104"/>
                  </a:cubicBezTo>
                  <a:cubicBezTo>
                    <a:pt x="518" y="103"/>
                    <a:pt x="520" y="105"/>
                    <a:pt x="522" y="105"/>
                  </a:cubicBezTo>
                  <a:close/>
                  <a:moveTo>
                    <a:pt x="530" y="70"/>
                  </a:moveTo>
                  <a:cubicBezTo>
                    <a:pt x="531" y="71"/>
                    <a:pt x="528" y="70"/>
                    <a:pt x="527" y="69"/>
                  </a:cubicBezTo>
                  <a:cubicBezTo>
                    <a:pt x="527" y="69"/>
                    <a:pt x="529" y="69"/>
                    <a:pt x="530" y="70"/>
                  </a:cubicBezTo>
                  <a:close/>
                  <a:moveTo>
                    <a:pt x="527" y="74"/>
                  </a:moveTo>
                  <a:cubicBezTo>
                    <a:pt x="526" y="73"/>
                    <a:pt x="526" y="72"/>
                    <a:pt x="523" y="71"/>
                  </a:cubicBezTo>
                  <a:cubicBezTo>
                    <a:pt x="523" y="69"/>
                    <a:pt x="528" y="73"/>
                    <a:pt x="527" y="74"/>
                  </a:cubicBezTo>
                  <a:close/>
                  <a:moveTo>
                    <a:pt x="516" y="116"/>
                  </a:moveTo>
                  <a:cubicBezTo>
                    <a:pt x="516" y="116"/>
                    <a:pt x="515" y="116"/>
                    <a:pt x="515" y="116"/>
                  </a:cubicBezTo>
                  <a:cubicBezTo>
                    <a:pt x="514" y="116"/>
                    <a:pt x="515" y="116"/>
                    <a:pt x="515" y="117"/>
                  </a:cubicBezTo>
                  <a:cubicBezTo>
                    <a:pt x="514" y="117"/>
                    <a:pt x="513" y="116"/>
                    <a:pt x="513" y="115"/>
                  </a:cubicBezTo>
                  <a:cubicBezTo>
                    <a:pt x="513" y="115"/>
                    <a:pt x="515" y="116"/>
                    <a:pt x="516" y="116"/>
                  </a:cubicBezTo>
                  <a:close/>
                  <a:moveTo>
                    <a:pt x="505" y="48"/>
                  </a:moveTo>
                  <a:cubicBezTo>
                    <a:pt x="507" y="48"/>
                    <a:pt x="498" y="46"/>
                    <a:pt x="503" y="46"/>
                  </a:cubicBezTo>
                  <a:cubicBezTo>
                    <a:pt x="502" y="45"/>
                    <a:pt x="501" y="46"/>
                    <a:pt x="500" y="45"/>
                  </a:cubicBezTo>
                  <a:cubicBezTo>
                    <a:pt x="500" y="45"/>
                    <a:pt x="501" y="46"/>
                    <a:pt x="501" y="46"/>
                  </a:cubicBezTo>
                  <a:cubicBezTo>
                    <a:pt x="498" y="45"/>
                    <a:pt x="495" y="44"/>
                    <a:pt x="495" y="45"/>
                  </a:cubicBezTo>
                  <a:cubicBezTo>
                    <a:pt x="493" y="44"/>
                    <a:pt x="492" y="44"/>
                    <a:pt x="489" y="44"/>
                  </a:cubicBezTo>
                  <a:cubicBezTo>
                    <a:pt x="489" y="42"/>
                    <a:pt x="493" y="44"/>
                    <a:pt x="494" y="44"/>
                  </a:cubicBezTo>
                  <a:cubicBezTo>
                    <a:pt x="492" y="42"/>
                    <a:pt x="490" y="43"/>
                    <a:pt x="488" y="41"/>
                  </a:cubicBezTo>
                  <a:cubicBezTo>
                    <a:pt x="487" y="42"/>
                    <a:pt x="491" y="42"/>
                    <a:pt x="490" y="43"/>
                  </a:cubicBezTo>
                  <a:cubicBezTo>
                    <a:pt x="487" y="42"/>
                    <a:pt x="486" y="41"/>
                    <a:pt x="484" y="41"/>
                  </a:cubicBezTo>
                  <a:cubicBezTo>
                    <a:pt x="482" y="39"/>
                    <a:pt x="486" y="41"/>
                    <a:pt x="486" y="40"/>
                  </a:cubicBezTo>
                  <a:cubicBezTo>
                    <a:pt x="485" y="39"/>
                    <a:pt x="483" y="40"/>
                    <a:pt x="482" y="39"/>
                  </a:cubicBezTo>
                  <a:cubicBezTo>
                    <a:pt x="480" y="39"/>
                    <a:pt x="485" y="41"/>
                    <a:pt x="482" y="41"/>
                  </a:cubicBezTo>
                  <a:cubicBezTo>
                    <a:pt x="480" y="39"/>
                    <a:pt x="480" y="39"/>
                    <a:pt x="476" y="38"/>
                  </a:cubicBezTo>
                  <a:cubicBezTo>
                    <a:pt x="477" y="38"/>
                    <a:pt x="477" y="38"/>
                    <a:pt x="477" y="37"/>
                  </a:cubicBezTo>
                  <a:cubicBezTo>
                    <a:pt x="474" y="37"/>
                    <a:pt x="476" y="38"/>
                    <a:pt x="474" y="38"/>
                  </a:cubicBezTo>
                  <a:cubicBezTo>
                    <a:pt x="467" y="34"/>
                    <a:pt x="459" y="35"/>
                    <a:pt x="452" y="33"/>
                  </a:cubicBezTo>
                  <a:cubicBezTo>
                    <a:pt x="451" y="34"/>
                    <a:pt x="445" y="33"/>
                    <a:pt x="446" y="31"/>
                  </a:cubicBezTo>
                  <a:cubicBezTo>
                    <a:pt x="443" y="32"/>
                    <a:pt x="444" y="32"/>
                    <a:pt x="440" y="32"/>
                  </a:cubicBezTo>
                  <a:cubicBezTo>
                    <a:pt x="439" y="30"/>
                    <a:pt x="435" y="30"/>
                    <a:pt x="430" y="30"/>
                  </a:cubicBezTo>
                  <a:cubicBezTo>
                    <a:pt x="426" y="30"/>
                    <a:pt x="421" y="30"/>
                    <a:pt x="418" y="29"/>
                  </a:cubicBezTo>
                  <a:cubicBezTo>
                    <a:pt x="418" y="28"/>
                    <a:pt x="419" y="28"/>
                    <a:pt x="420" y="28"/>
                  </a:cubicBezTo>
                  <a:cubicBezTo>
                    <a:pt x="420" y="28"/>
                    <a:pt x="419" y="28"/>
                    <a:pt x="419" y="28"/>
                  </a:cubicBezTo>
                  <a:cubicBezTo>
                    <a:pt x="417" y="29"/>
                    <a:pt x="409" y="29"/>
                    <a:pt x="406" y="28"/>
                  </a:cubicBezTo>
                  <a:cubicBezTo>
                    <a:pt x="402" y="29"/>
                    <a:pt x="399" y="28"/>
                    <a:pt x="394" y="28"/>
                  </a:cubicBezTo>
                  <a:cubicBezTo>
                    <a:pt x="394" y="28"/>
                    <a:pt x="396" y="28"/>
                    <a:pt x="396" y="27"/>
                  </a:cubicBezTo>
                  <a:cubicBezTo>
                    <a:pt x="396" y="28"/>
                    <a:pt x="399" y="28"/>
                    <a:pt x="400" y="27"/>
                  </a:cubicBezTo>
                  <a:cubicBezTo>
                    <a:pt x="400" y="27"/>
                    <a:pt x="399" y="27"/>
                    <a:pt x="397" y="27"/>
                  </a:cubicBezTo>
                  <a:cubicBezTo>
                    <a:pt x="400" y="26"/>
                    <a:pt x="405" y="26"/>
                    <a:pt x="410" y="26"/>
                  </a:cubicBezTo>
                  <a:cubicBezTo>
                    <a:pt x="409" y="27"/>
                    <a:pt x="409" y="27"/>
                    <a:pt x="410" y="27"/>
                  </a:cubicBezTo>
                  <a:cubicBezTo>
                    <a:pt x="411" y="27"/>
                    <a:pt x="413" y="27"/>
                    <a:pt x="414" y="27"/>
                  </a:cubicBezTo>
                  <a:cubicBezTo>
                    <a:pt x="415" y="27"/>
                    <a:pt x="420" y="27"/>
                    <a:pt x="424" y="27"/>
                  </a:cubicBezTo>
                  <a:cubicBezTo>
                    <a:pt x="428" y="27"/>
                    <a:pt x="431" y="27"/>
                    <a:pt x="430" y="25"/>
                  </a:cubicBezTo>
                  <a:cubicBezTo>
                    <a:pt x="437" y="26"/>
                    <a:pt x="438" y="26"/>
                    <a:pt x="445" y="25"/>
                  </a:cubicBezTo>
                  <a:cubicBezTo>
                    <a:pt x="446" y="26"/>
                    <a:pt x="448" y="26"/>
                    <a:pt x="448" y="27"/>
                  </a:cubicBezTo>
                  <a:cubicBezTo>
                    <a:pt x="450" y="26"/>
                    <a:pt x="458" y="27"/>
                    <a:pt x="462" y="29"/>
                  </a:cubicBezTo>
                  <a:cubicBezTo>
                    <a:pt x="464" y="29"/>
                    <a:pt x="464" y="29"/>
                    <a:pt x="466" y="29"/>
                  </a:cubicBezTo>
                  <a:cubicBezTo>
                    <a:pt x="469" y="29"/>
                    <a:pt x="473" y="30"/>
                    <a:pt x="477" y="31"/>
                  </a:cubicBezTo>
                  <a:cubicBezTo>
                    <a:pt x="481" y="32"/>
                    <a:pt x="485" y="33"/>
                    <a:pt x="488" y="34"/>
                  </a:cubicBezTo>
                  <a:cubicBezTo>
                    <a:pt x="488" y="35"/>
                    <a:pt x="492" y="37"/>
                    <a:pt x="496" y="37"/>
                  </a:cubicBezTo>
                  <a:cubicBezTo>
                    <a:pt x="499" y="39"/>
                    <a:pt x="509" y="43"/>
                    <a:pt x="513" y="43"/>
                  </a:cubicBezTo>
                  <a:cubicBezTo>
                    <a:pt x="516" y="44"/>
                    <a:pt x="513" y="43"/>
                    <a:pt x="513" y="44"/>
                  </a:cubicBezTo>
                  <a:cubicBezTo>
                    <a:pt x="516" y="45"/>
                    <a:pt x="522" y="46"/>
                    <a:pt x="524" y="48"/>
                  </a:cubicBezTo>
                  <a:cubicBezTo>
                    <a:pt x="522" y="48"/>
                    <a:pt x="523" y="49"/>
                    <a:pt x="525" y="50"/>
                  </a:cubicBezTo>
                  <a:cubicBezTo>
                    <a:pt x="527" y="51"/>
                    <a:pt x="529" y="52"/>
                    <a:pt x="530" y="53"/>
                  </a:cubicBezTo>
                  <a:cubicBezTo>
                    <a:pt x="527" y="52"/>
                    <a:pt x="524" y="50"/>
                    <a:pt x="522" y="49"/>
                  </a:cubicBezTo>
                  <a:cubicBezTo>
                    <a:pt x="521" y="48"/>
                    <a:pt x="520" y="49"/>
                    <a:pt x="518" y="48"/>
                  </a:cubicBezTo>
                  <a:cubicBezTo>
                    <a:pt x="518" y="48"/>
                    <a:pt x="519" y="48"/>
                    <a:pt x="519" y="48"/>
                  </a:cubicBezTo>
                  <a:cubicBezTo>
                    <a:pt x="513" y="46"/>
                    <a:pt x="508" y="45"/>
                    <a:pt x="503" y="43"/>
                  </a:cubicBezTo>
                  <a:cubicBezTo>
                    <a:pt x="499" y="42"/>
                    <a:pt x="494" y="40"/>
                    <a:pt x="490" y="39"/>
                  </a:cubicBezTo>
                  <a:cubicBezTo>
                    <a:pt x="488" y="39"/>
                    <a:pt x="483" y="37"/>
                    <a:pt x="482" y="38"/>
                  </a:cubicBezTo>
                  <a:cubicBezTo>
                    <a:pt x="485" y="39"/>
                    <a:pt x="489" y="40"/>
                    <a:pt x="493" y="41"/>
                  </a:cubicBezTo>
                  <a:cubicBezTo>
                    <a:pt x="497" y="42"/>
                    <a:pt x="501" y="43"/>
                    <a:pt x="504" y="44"/>
                  </a:cubicBezTo>
                  <a:cubicBezTo>
                    <a:pt x="504" y="44"/>
                    <a:pt x="503" y="44"/>
                    <a:pt x="503" y="45"/>
                  </a:cubicBezTo>
                  <a:cubicBezTo>
                    <a:pt x="503" y="45"/>
                    <a:pt x="511" y="46"/>
                    <a:pt x="509" y="48"/>
                  </a:cubicBezTo>
                  <a:cubicBezTo>
                    <a:pt x="512" y="47"/>
                    <a:pt x="514" y="49"/>
                    <a:pt x="516" y="48"/>
                  </a:cubicBezTo>
                  <a:cubicBezTo>
                    <a:pt x="519" y="49"/>
                    <a:pt x="523" y="50"/>
                    <a:pt x="522" y="51"/>
                  </a:cubicBezTo>
                  <a:cubicBezTo>
                    <a:pt x="520" y="51"/>
                    <a:pt x="519" y="50"/>
                    <a:pt x="518" y="50"/>
                  </a:cubicBezTo>
                  <a:cubicBezTo>
                    <a:pt x="520" y="51"/>
                    <a:pt x="521" y="52"/>
                    <a:pt x="523" y="53"/>
                  </a:cubicBezTo>
                  <a:cubicBezTo>
                    <a:pt x="523" y="53"/>
                    <a:pt x="522" y="52"/>
                    <a:pt x="524" y="52"/>
                  </a:cubicBezTo>
                  <a:cubicBezTo>
                    <a:pt x="528" y="53"/>
                    <a:pt x="529" y="55"/>
                    <a:pt x="531" y="56"/>
                  </a:cubicBezTo>
                  <a:cubicBezTo>
                    <a:pt x="529" y="56"/>
                    <a:pt x="526" y="55"/>
                    <a:pt x="524" y="55"/>
                  </a:cubicBezTo>
                  <a:cubicBezTo>
                    <a:pt x="523" y="55"/>
                    <a:pt x="523" y="55"/>
                    <a:pt x="523" y="54"/>
                  </a:cubicBezTo>
                  <a:cubicBezTo>
                    <a:pt x="519" y="53"/>
                    <a:pt x="519" y="53"/>
                    <a:pt x="513" y="51"/>
                  </a:cubicBezTo>
                  <a:cubicBezTo>
                    <a:pt x="513" y="52"/>
                    <a:pt x="515" y="53"/>
                    <a:pt x="513" y="53"/>
                  </a:cubicBezTo>
                  <a:cubicBezTo>
                    <a:pt x="509" y="52"/>
                    <a:pt x="510" y="51"/>
                    <a:pt x="508" y="49"/>
                  </a:cubicBezTo>
                  <a:cubicBezTo>
                    <a:pt x="510" y="50"/>
                    <a:pt x="509" y="50"/>
                    <a:pt x="511" y="51"/>
                  </a:cubicBezTo>
                  <a:cubicBezTo>
                    <a:pt x="513" y="51"/>
                    <a:pt x="511" y="50"/>
                    <a:pt x="512" y="51"/>
                  </a:cubicBezTo>
                  <a:cubicBezTo>
                    <a:pt x="511" y="49"/>
                    <a:pt x="509" y="49"/>
                    <a:pt x="507" y="49"/>
                  </a:cubicBezTo>
                  <a:cubicBezTo>
                    <a:pt x="506" y="49"/>
                    <a:pt x="504" y="49"/>
                    <a:pt x="502" y="48"/>
                  </a:cubicBezTo>
                  <a:cubicBezTo>
                    <a:pt x="502" y="47"/>
                    <a:pt x="506" y="48"/>
                    <a:pt x="505" y="48"/>
                  </a:cubicBezTo>
                  <a:close/>
                  <a:moveTo>
                    <a:pt x="526" y="58"/>
                  </a:moveTo>
                  <a:cubicBezTo>
                    <a:pt x="525" y="58"/>
                    <a:pt x="523" y="58"/>
                    <a:pt x="521" y="57"/>
                  </a:cubicBezTo>
                  <a:cubicBezTo>
                    <a:pt x="522" y="57"/>
                    <a:pt x="525" y="57"/>
                    <a:pt x="526" y="58"/>
                  </a:cubicBezTo>
                  <a:close/>
                  <a:moveTo>
                    <a:pt x="521" y="73"/>
                  </a:moveTo>
                  <a:cubicBezTo>
                    <a:pt x="520" y="72"/>
                    <a:pt x="520" y="71"/>
                    <a:pt x="521" y="71"/>
                  </a:cubicBezTo>
                  <a:cubicBezTo>
                    <a:pt x="519" y="70"/>
                    <a:pt x="519" y="70"/>
                    <a:pt x="519" y="70"/>
                  </a:cubicBezTo>
                  <a:cubicBezTo>
                    <a:pt x="518" y="70"/>
                    <a:pt x="519" y="71"/>
                    <a:pt x="519" y="71"/>
                  </a:cubicBezTo>
                  <a:cubicBezTo>
                    <a:pt x="518" y="70"/>
                    <a:pt x="518" y="70"/>
                    <a:pt x="516" y="69"/>
                  </a:cubicBezTo>
                  <a:cubicBezTo>
                    <a:pt x="516" y="69"/>
                    <a:pt x="517" y="69"/>
                    <a:pt x="517" y="69"/>
                  </a:cubicBezTo>
                  <a:cubicBezTo>
                    <a:pt x="517" y="68"/>
                    <a:pt x="515" y="69"/>
                    <a:pt x="512" y="68"/>
                  </a:cubicBezTo>
                  <a:cubicBezTo>
                    <a:pt x="514" y="67"/>
                    <a:pt x="516" y="68"/>
                    <a:pt x="517" y="68"/>
                  </a:cubicBezTo>
                  <a:cubicBezTo>
                    <a:pt x="519" y="69"/>
                    <a:pt x="521" y="70"/>
                    <a:pt x="522" y="71"/>
                  </a:cubicBezTo>
                  <a:cubicBezTo>
                    <a:pt x="520" y="71"/>
                    <a:pt x="523" y="73"/>
                    <a:pt x="521" y="73"/>
                  </a:cubicBezTo>
                  <a:close/>
                  <a:moveTo>
                    <a:pt x="522" y="68"/>
                  </a:moveTo>
                  <a:cubicBezTo>
                    <a:pt x="521" y="69"/>
                    <a:pt x="520" y="68"/>
                    <a:pt x="518" y="67"/>
                  </a:cubicBezTo>
                  <a:cubicBezTo>
                    <a:pt x="516" y="67"/>
                    <a:pt x="514" y="66"/>
                    <a:pt x="514" y="65"/>
                  </a:cubicBezTo>
                  <a:cubicBezTo>
                    <a:pt x="516" y="66"/>
                    <a:pt x="517" y="66"/>
                    <a:pt x="518" y="67"/>
                  </a:cubicBezTo>
                  <a:cubicBezTo>
                    <a:pt x="519" y="67"/>
                    <a:pt x="520" y="68"/>
                    <a:pt x="522" y="68"/>
                  </a:cubicBezTo>
                  <a:close/>
                  <a:moveTo>
                    <a:pt x="523" y="56"/>
                  </a:moveTo>
                  <a:cubicBezTo>
                    <a:pt x="523" y="57"/>
                    <a:pt x="518" y="56"/>
                    <a:pt x="519" y="54"/>
                  </a:cubicBezTo>
                  <a:cubicBezTo>
                    <a:pt x="522" y="55"/>
                    <a:pt x="521" y="56"/>
                    <a:pt x="523" y="56"/>
                  </a:cubicBezTo>
                  <a:close/>
                  <a:moveTo>
                    <a:pt x="501" y="135"/>
                  </a:moveTo>
                  <a:cubicBezTo>
                    <a:pt x="502" y="135"/>
                    <a:pt x="502" y="136"/>
                    <a:pt x="503" y="136"/>
                  </a:cubicBezTo>
                  <a:cubicBezTo>
                    <a:pt x="503" y="137"/>
                    <a:pt x="502" y="136"/>
                    <a:pt x="501" y="136"/>
                  </a:cubicBezTo>
                  <a:cubicBezTo>
                    <a:pt x="500" y="136"/>
                    <a:pt x="501" y="137"/>
                    <a:pt x="499" y="136"/>
                  </a:cubicBezTo>
                  <a:cubicBezTo>
                    <a:pt x="499" y="135"/>
                    <a:pt x="499" y="135"/>
                    <a:pt x="499" y="135"/>
                  </a:cubicBezTo>
                  <a:cubicBezTo>
                    <a:pt x="500" y="136"/>
                    <a:pt x="501" y="136"/>
                    <a:pt x="501" y="135"/>
                  </a:cubicBezTo>
                  <a:close/>
                  <a:moveTo>
                    <a:pt x="520" y="57"/>
                  </a:moveTo>
                  <a:cubicBezTo>
                    <a:pt x="520" y="58"/>
                    <a:pt x="517" y="56"/>
                    <a:pt x="516" y="55"/>
                  </a:cubicBezTo>
                  <a:cubicBezTo>
                    <a:pt x="516" y="54"/>
                    <a:pt x="517" y="54"/>
                    <a:pt x="517" y="54"/>
                  </a:cubicBezTo>
                  <a:cubicBezTo>
                    <a:pt x="519" y="55"/>
                    <a:pt x="517" y="56"/>
                    <a:pt x="520" y="57"/>
                  </a:cubicBezTo>
                  <a:close/>
                  <a:moveTo>
                    <a:pt x="502" y="96"/>
                  </a:moveTo>
                  <a:cubicBezTo>
                    <a:pt x="503" y="97"/>
                    <a:pt x="506" y="98"/>
                    <a:pt x="506" y="99"/>
                  </a:cubicBezTo>
                  <a:cubicBezTo>
                    <a:pt x="506" y="100"/>
                    <a:pt x="504" y="99"/>
                    <a:pt x="503" y="98"/>
                  </a:cubicBezTo>
                  <a:cubicBezTo>
                    <a:pt x="503" y="98"/>
                    <a:pt x="501" y="97"/>
                    <a:pt x="502" y="96"/>
                  </a:cubicBezTo>
                  <a:cubicBezTo>
                    <a:pt x="500" y="97"/>
                    <a:pt x="499" y="97"/>
                    <a:pt x="497" y="96"/>
                  </a:cubicBezTo>
                  <a:cubicBezTo>
                    <a:pt x="497" y="95"/>
                    <a:pt x="501" y="96"/>
                    <a:pt x="498" y="94"/>
                  </a:cubicBezTo>
                  <a:cubicBezTo>
                    <a:pt x="499" y="94"/>
                    <a:pt x="500" y="94"/>
                    <a:pt x="501" y="95"/>
                  </a:cubicBezTo>
                  <a:cubicBezTo>
                    <a:pt x="501" y="95"/>
                    <a:pt x="500" y="95"/>
                    <a:pt x="500" y="96"/>
                  </a:cubicBezTo>
                  <a:cubicBezTo>
                    <a:pt x="502" y="96"/>
                    <a:pt x="504" y="95"/>
                    <a:pt x="506" y="96"/>
                  </a:cubicBezTo>
                  <a:cubicBezTo>
                    <a:pt x="503" y="96"/>
                    <a:pt x="505" y="98"/>
                    <a:pt x="502" y="96"/>
                  </a:cubicBezTo>
                  <a:close/>
                  <a:moveTo>
                    <a:pt x="509" y="51"/>
                  </a:moveTo>
                  <a:cubicBezTo>
                    <a:pt x="510" y="52"/>
                    <a:pt x="506" y="50"/>
                    <a:pt x="504" y="50"/>
                  </a:cubicBezTo>
                  <a:cubicBezTo>
                    <a:pt x="504" y="49"/>
                    <a:pt x="507" y="50"/>
                    <a:pt x="509" y="51"/>
                  </a:cubicBezTo>
                  <a:close/>
                  <a:moveTo>
                    <a:pt x="497" y="94"/>
                  </a:moveTo>
                  <a:cubicBezTo>
                    <a:pt x="496" y="95"/>
                    <a:pt x="496" y="95"/>
                    <a:pt x="496" y="96"/>
                  </a:cubicBezTo>
                  <a:cubicBezTo>
                    <a:pt x="493" y="95"/>
                    <a:pt x="494" y="95"/>
                    <a:pt x="493" y="94"/>
                  </a:cubicBezTo>
                  <a:cubicBezTo>
                    <a:pt x="493" y="94"/>
                    <a:pt x="497" y="95"/>
                    <a:pt x="495" y="94"/>
                  </a:cubicBezTo>
                  <a:cubicBezTo>
                    <a:pt x="495" y="93"/>
                    <a:pt x="496" y="94"/>
                    <a:pt x="497" y="94"/>
                  </a:cubicBezTo>
                  <a:close/>
                  <a:moveTo>
                    <a:pt x="492" y="93"/>
                  </a:moveTo>
                  <a:cubicBezTo>
                    <a:pt x="492" y="94"/>
                    <a:pt x="489" y="93"/>
                    <a:pt x="490" y="94"/>
                  </a:cubicBezTo>
                  <a:cubicBezTo>
                    <a:pt x="488" y="93"/>
                    <a:pt x="490" y="92"/>
                    <a:pt x="487" y="92"/>
                  </a:cubicBezTo>
                  <a:cubicBezTo>
                    <a:pt x="489" y="94"/>
                    <a:pt x="487" y="93"/>
                    <a:pt x="486" y="92"/>
                  </a:cubicBezTo>
                  <a:cubicBezTo>
                    <a:pt x="487" y="91"/>
                    <a:pt x="490" y="92"/>
                    <a:pt x="492" y="93"/>
                  </a:cubicBezTo>
                  <a:close/>
                  <a:moveTo>
                    <a:pt x="487" y="90"/>
                  </a:moveTo>
                  <a:cubicBezTo>
                    <a:pt x="487" y="90"/>
                    <a:pt x="488" y="90"/>
                    <a:pt x="490" y="91"/>
                  </a:cubicBezTo>
                  <a:cubicBezTo>
                    <a:pt x="490" y="91"/>
                    <a:pt x="490" y="91"/>
                    <a:pt x="490" y="92"/>
                  </a:cubicBezTo>
                  <a:cubicBezTo>
                    <a:pt x="489" y="91"/>
                    <a:pt x="489" y="91"/>
                    <a:pt x="488" y="91"/>
                  </a:cubicBezTo>
                  <a:cubicBezTo>
                    <a:pt x="489" y="91"/>
                    <a:pt x="489" y="91"/>
                    <a:pt x="487" y="90"/>
                  </a:cubicBezTo>
                  <a:close/>
                  <a:moveTo>
                    <a:pt x="495" y="46"/>
                  </a:moveTo>
                  <a:cubicBezTo>
                    <a:pt x="495" y="47"/>
                    <a:pt x="492" y="46"/>
                    <a:pt x="490" y="45"/>
                  </a:cubicBezTo>
                  <a:cubicBezTo>
                    <a:pt x="490" y="44"/>
                    <a:pt x="493" y="45"/>
                    <a:pt x="495" y="46"/>
                  </a:cubicBezTo>
                  <a:close/>
                  <a:moveTo>
                    <a:pt x="481" y="130"/>
                  </a:moveTo>
                  <a:cubicBezTo>
                    <a:pt x="481" y="131"/>
                    <a:pt x="479" y="131"/>
                    <a:pt x="480" y="132"/>
                  </a:cubicBezTo>
                  <a:cubicBezTo>
                    <a:pt x="478" y="131"/>
                    <a:pt x="475" y="131"/>
                    <a:pt x="475" y="130"/>
                  </a:cubicBezTo>
                  <a:cubicBezTo>
                    <a:pt x="479" y="132"/>
                    <a:pt x="478" y="130"/>
                    <a:pt x="481" y="130"/>
                  </a:cubicBezTo>
                  <a:close/>
                  <a:moveTo>
                    <a:pt x="484" y="102"/>
                  </a:moveTo>
                  <a:cubicBezTo>
                    <a:pt x="483" y="102"/>
                    <a:pt x="483" y="102"/>
                    <a:pt x="484" y="103"/>
                  </a:cubicBezTo>
                  <a:cubicBezTo>
                    <a:pt x="481" y="103"/>
                    <a:pt x="482" y="101"/>
                    <a:pt x="481" y="101"/>
                  </a:cubicBezTo>
                  <a:cubicBezTo>
                    <a:pt x="481" y="100"/>
                    <a:pt x="482" y="102"/>
                    <a:pt x="484" y="102"/>
                  </a:cubicBezTo>
                  <a:close/>
                  <a:moveTo>
                    <a:pt x="482" y="89"/>
                  </a:moveTo>
                  <a:cubicBezTo>
                    <a:pt x="482" y="91"/>
                    <a:pt x="479" y="89"/>
                    <a:pt x="478" y="90"/>
                  </a:cubicBezTo>
                  <a:cubicBezTo>
                    <a:pt x="476" y="89"/>
                    <a:pt x="478" y="89"/>
                    <a:pt x="477" y="88"/>
                  </a:cubicBezTo>
                  <a:cubicBezTo>
                    <a:pt x="476" y="89"/>
                    <a:pt x="473" y="88"/>
                    <a:pt x="471" y="87"/>
                  </a:cubicBezTo>
                  <a:cubicBezTo>
                    <a:pt x="475" y="86"/>
                    <a:pt x="478" y="88"/>
                    <a:pt x="482" y="89"/>
                  </a:cubicBezTo>
                  <a:close/>
                  <a:moveTo>
                    <a:pt x="479" y="90"/>
                  </a:moveTo>
                  <a:cubicBezTo>
                    <a:pt x="476" y="91"/>
                    <a:pt x="473" y="88"/>
                    <a:pt x="470" y="88"/>
                  </a:cubicBezTo>
                  <a:cubicBezTo>
                    <a:pt x="472" y="87"/>
                    <a:pt x="476" y="90"/>
                    <a:pt x="479" y="90"/>
                  </a:cubicBezTo>
                  <a:close/>
                  <a:moveTo>
                    <a:pt x="472" y="130"/>
                  </a:moveTo>
                  <a:cubicBezTo>
                    <a:pt x="471" y="130"/>
                    <a:pt x="471" y="129"/>
                    <a:pt x="470" y="128"/>
                  </a:cubicBezTo>
                  <a:cubicBezTo>
                    <a:pt x="471" y="128"/>
                    <a:pt x="474" y="130"/>
                    <a:pt x="472" y="130"/>
                  </a:cubicBezTo>
                  <a:close/>
                  <a:moveTo>
                    <a:pt x="469" y="107"/>
                  </a:moveTo>
                  <a:cubicBezTo>
                    <a:pt x="465" y="106"/>
                    <a:pt x="467" y="106"/>
                    <a:pt x="464" y="104"/>
                  </a:cubicBezTo>
                  <a:cubicBezTo>
                    <a:pt x="467" y="105"/>
                    <a:pt x="470" y="106"/>
                    <a:pt x="469" y="107"/>
                  </a:cubicBezTo>
                  <a:close/>
                  <a:moveTo>
                    <a:pt x="468" y="85"/>
                  </a:moveTo>
                  <a:cubicBezTo>
                    <a:pt x="468" y="86"/>
                    <a:pt x="467" y="86"/>
                    <a:pt x="465" y="86"/>
                  </a:cubicBezTo>
                  <a:cubicBezTo>
                    <a:pt x="464" y="86"/>
                    <a:pt x="463" y="85"/>
                    <a:pt x="462" y="86"/>
                  </a:cubicBezTo>
                  <a:cubicBezTo>
                    <a:pt x="463" y="85"/>
                    <a:pt x="459" y="84"/>
                    <a:pt x="455" y="83"/>
                  </a:cubicBezTo>
                  <a:cubicBezTo>
                    <a:pt x="455" y="83"/>
                    <a:pt x="455" y="83"/>
                    <a:pt x="455" y="82"/>
                  </a:cubicBezTo>
                  <a:cubicBezTo>
                    <a:pt x="457" y="82"/>
                    <a:pt x="457" y="83"/>
                    <a:pt x="459" y="84"/>
                  </a:cubicBezTo>
                  <a:cubicBezTo>
                    <a:pt x="458" y="82"/>
                    <a:pt x="462" y="84"/>
                    <a:pt x="463" y="83"/>
                  </a:cubicBezTo>
                  <a:cubicBezTo>
                    <a:pt x="463" y="83"/>
                    <a:pt x="465" y="86"/>
                    <a:pt x="466" y="84"/>
                  </a:cubicBezTo>
                  <a:cubicBezTo>
                    <a:pt x="467" y="85"/>
                    <a:pt x="467" y="85"/>
                    <a:pt x="468" y="85"/>
                  </a:cubicBezTo>
                  <a:close/>
                  <a:moveTo>
                    <a:pt x="464" y="96"/>
                  </a:moveTo>
                  <a:cubicBezTo>
                    <a:pt x="463" y="96"/>
                    <a:pt x="463" y="96"/>
                    <a:pt x="462" y="96"/>
                  </a:cubicBezTo>
                  <a:cubicBezTo>
                    <a:pt x="461" y="94"/>
                    <a:pt x="465" y="95"/>
                    <a:pt x="464" y="96"/>
                  </a:cubicBezTo>
                  <a:close/>
                  <a:moveTo>
                    <a:pt x="460" y="99"/>
                  </a:moveTo>
                  <a:cubicBezTo>
                    <a:pt x="459" y="100"/>
                    <a:pt x="456" y="98"/>
                    <a:pt x="453" y="98"/>
                  </a:cubicBezTo>
                  <a:cubicBezTo>
                    <a:pt x="455" y="97"/>
                    <a:pt x="456" y="98"/>
                    <a:pt x="460" y="99"/>
                  </a:cubicBezTo>
                  <a:close/>
                  <a:moveTo>
                    <a:pt x="459" y="95"/>
                  </a:moveTo>
                  <a:cubicBezTo>
                    <a:pt x="460" y="96"/>
                    <a:pt x="457" y="95"/>
                    <a:pt x="455" y="95"/>
                  </a:cubicBezTo>
                  <a:cubicBezTo>
                    <a:pt x="456" y="94"/>
                    <a:pt x="458" y="95"/>
                    <a:pt x="459" y="95"/>
                  </a:cubicBezTo>
                  <a:close/>
                  <a:moveTo>
                    <a:pt x="451" y="83"/>
                  </a:moveTo>
                  <a:cubicBezTo>
                    <a:pt x="450" y="83"/>
                    <a:pt x="450" y="82"/>
                    <a:pt x="449" y="83"/>
                  </a:cubicBezTo>
                  <a:cubicBezTo>
                    <a:pt x="447" y="82"/>
                    <a:pt x="452" y="81"/>
                    <a:pt x="451" y="83"/>
                  </a:cubicBezTo>
                  <a:close/>
                  <a:moveTo>
                    <a:pt x="450" y="90"/>
                  </a:moveTo>
                  <a:cubicBezTo>
                    <a:pt x="449" y="90"/>
                    <a:pt x="447" y="89"/>
                    <a:pt x="447" y="88"/>
                  </a:cubicBezTo>
                  <a:cubicBezTo>
                    <a:pt x="449" y="88"/>
                    <a:pt x="449" y="89"/>
                    <a:pt x="450" y="90"/>
                  </a:cubicBezTo>
                  <a:close/>
                  <a:moveTo>
                    <a:pt x="449" y="101"/>
                  </a:moveTo>
                  <a:cubicBezTo>
                    <a:pt x="447" y="101"/>
                    <a:pt x="444" y="100"/>
                    <a:pt x="440" y="101"/>
                  </a:cubicBezTo>
                  <a:cubicBezTo>
                    <a:pt x="441" y="100"/>
                    <a:pt x="445" y="101"/>
                    <a:pt x="444" y="100"/>
                  </a:cubicBezTo>
                  <a:cubicBezTo>
                    <a:pt x="446" y="100"/>
                    <a:pt x="448" y="100"/>
                    <a:pt x="449" y="101"/>
                  </a:cubicBezTo>
                  <a:close/>
                  <a:moveTo>
                    <a:pt x="443" y="99"/>
                  </a:moveTo>
                  <a:cubicBezTo>
                    <a:pt x="442" y="100"/>
                    <a:pt x="437" y="100"/>
                    <a:pt x="437" y="99"/>
                  </a:cubicBezTo>
                  <a:cubicBezTo>
                    <a:pt x="440" y="99"/>
                    <a:pt x="440" y="99"/>
                    <a:pt x="443" y="99"/>
                  </a:cubicBezTo>
                  <a:close/>
                  <a:moveTo>
                    <a:pt x="435" y="89"/>
                  </a:moveTo>
                  <a:cubicBezTo>
                    <a:pt x="433" y="89"/>
                    <a:pt x="433" y="89"/>
                    <a:pt x="431" y="89"/>
                  </a:cubicBezTo>
                  <a:cubicBezTo>
                    <a:pt x="431" y="88"/>
                    <a:pt x="432" y="88"/>
                    <a:pt x="432" y="87"/>
                  </a:cubicBezTo>
                  <a:cubicBezTo>
                    <a:pt x="435" y="87"/>
                    <a:pt x="435" y="87"/>
                    <a:pt x="435" y="87"/>
                  </a:cubicBezTo>
                  <a:cubicBezTo>
                    <a:pt x="436" y="88"/>
                    <a:pt x="436" y="88"/>
                    <a:pt x="435" y="89"/>
                  </a:cubicBezTo>
                  <a:close/>
                  <a:moveTo>
                    <a:pt x="433" y="49"/>
                  </a:moveTo>
                  <a:cubicBezTo>
                    <a:pt x="434" y="50"/>
                    <a:pt x="431" y="50"/>
                    <a:pt x="432" y="51"/>
                  </a:cubicBezTo>
                  <a:cubicBezTo>
                    <a:pt x="430" y="50"/>
                    <a:pt x="431" y="49"/>
                    <a:pt x="433" y="49"/>
                  </a:cubicBezTo>
                  <a:close/>
                  <a:moveTo>
                    <a:pt x="430" y="50"/>
                  </a:moveTo>
                  <a:cubicBezTo>
                    <a:pt x="425" y="49"/>
                    <a:pt x="427" y="50"/>
                    <a:pt x="421" y="50"/>
                  </a:cubicBezTo>
                  <a:cubicBezTo>
                    <a:pt x="421" y="50"/>
                    <a:pt x="420" y="49"/>
                    <a:pt x="420" y="49"/>
                  </a:cubicBezTo>
                  <a:cubicBezTo>
                    <a:pt x="422" y="49"/>
                    <a:pt x="424" y="49"/>
                    <a:pt x="425" y="49"/>
                  </a:cubicBezTo>
                  <a:cubicBezTo>
                    <a:pt x="427" y="49"/>
                    <a:pt x="429" y="49"/>
                    <a:pt x="430" y="49"/>
                  </a:cubicBezTo>
                  <a:cubicBezTo>
                    <a:pt x="430" y="50"/>
                    <a:pt x="430" y="51"/>
                    <a:pt x="428" y="51"/>
                  </a:cubicBezTo>
                  <a:cubicBezTo>
                    <a:pt x="427" y="50"/>
                    <a:pt x="428" y="50"/>
                    <a:pt x="430" y="50"/>
                  </a:cubicBezTo>
                  <a:close/>
                  <a:moveTo>
                    <a:pt x="428" y="88"/>
                  </a:moveTo>
                  <a:cubicBezTo>
                    <a:pt x="428" y="88"/>
                    <a:pt x="428" y="88"/>
                    <a:pt x="428" y="89"/>
                  </a:cubicBezTo>
                  <a:cubicBezTo>
                    <a:pt x="427" y="89"/>
                    <a:pt x="426" y="89"/>
                    <a:pt x="425" y="88"/>
                  </a:cubicBezTo>
                  <a:cubicBezTo>
                    <a:pt x="425" y="87"/>
                    <a:pt x="428" y="88"/>
                    <a:pt x="428" y="88"/>
                  </a:cubicBezTo>
                  <a:close/>
                  <a:moveTo>
                    <a:pt x="427" y="78"/>
                  </a:moveTo>
                  <a:cubicBezTo>
                    <a:pt x="428" y="79"/>
                    <a:pt x="425" y="79"/>
                    <a:pt x="425" y="79"/>
                  </a:cubicBezTo>
                  <a:cubicBezTo>
                    <a:pt x="423" y="79"/>
                    <a:pt x="426" y="80"/>
                    <a:pt x="425" y="80"/>
                  </a:cubicBezTo>
                  <a:cubicBezTo>
                    <a:pt x="423" y="80"/>
                    <a:pt x="423" y="79"/>
                    <a:pt x="422" y="78"/>
                  </a:cubicBezTo>
                  <a:cubicBezTo>
                    <a:pt x="424" y="78"/>
                    <a:pt x="426" y="78"/>
                    <a:pt x="427" y="78"/>
                  </a:cubicBezTo>
                  <a:close/>
                  <a:moveTo>
                    <a:pt x="421" y="79"/>
                  </a:moveTo>
                  <a:cubicBezTo>
                    <a:pt x="423" y="80"/>
                    <a:pt x="420" y="80"/>
                    <a:pt x="419" y="80"/>
                  </a:cubicBezTo>
                  <a:cubicBezTo>
                    <a:pt x="419" y="79"/>
                    <a:pt x="419" y="78"/>
                    <a:pt x="420" y="78"/>
                  </a:cubicBezTo>
                  <a:cubicBezTo>
                    <a:pt x="420" y="78"/>
                    <a:pt x="419" y="78"/>
                    <a:pt x="418" y="78"/>
                  </a:cubicBezTo>
                  <a:cubicBezTo>
                    <a:pt x="418" y="79"/>
                    <a:pt x="418" y="79"/>
                    <a:pt x="419" y="79"/>
                  </a:cubicBezTo>
                  <a:cubicBezTo>
                    <a:pt x="419" y="80"/>
                    <a:pt x="413" y="78"/>
                    <a:pt x="416" y="78"/>
                  </a:cubicBezTo>
                  <a:cubicBezTo>
                    <a:pt x="415" y="78"/>
                    <a:pt x="412" y="78"/>
                    <a:pt x="413" y="79"/>
                  </a:cubicBezTo>
                  <a:cubicBezTo>
                    <a:pt x="413" y="79"/>
                    <a:pt x="412" y="79"/>
                    <a:pt x="411" y="79"/>
                  </a:cubicBezTo>
                  <a:cubicBezTo>
                    <a:pt x="411" y="77"/>
                    <a:pt x="412" y="78"/>
                    <a:pt x="412" y="77"/>
                  </a:cubicBezTo>
                  <a:cubicBezTo>
                    <a:pt x="416" y="76"/>
                    <a:pt x="418" y="77"/>
                    <a:pt x="422" y="78"/>
                  </a:cubicBezTo>
                  <a:cubicBezTo>
                    <a:pt x="422" y="78"/>
                    <a:pt x="420" y="80"/>
                    <a:pt x="421" y="79"/>
                  </a:cubicBezTo>
                  <a:close/>
                  <a:moveTo>
                    <a:pt x="413" y="26"/>
                  </a:moveTo>
                  <a:cubicBezTo>
                    <a:pt x="412" y="24"/>
                    <a:pt x="412" y="24"/>
                    <a:pt x="412" y="24"/>
                  </a:cubicBezTo>
                  <a:cubicBezTo>
                    <a:pt x="415" y="24"/>
                    <a:pt x="416" y="26"/>
                    <a:pt x="413" y="26"/>
                  </a:cubicBezTo>
                  <a:close/>
                  <a:moveTo>
                    <a:pt x="412" y="24"/>
                  </a:moveTo>
                  <a:cubicBezTo>
                    <a:pt x="410" y="24"/>
                    <a:pt x="409" y="25"/>
                    <a:pt x="406" y="24"/>
                  </a:cubicBezTo>
                  <a:cubicBezTo>
                    <a:pt x="407" y="24"/>
                    <a:pt x="406" y="24"/>
                    <a:pt x="406" y="23"/>
                  </a:cubicBezTo>
                  <a:cubicBezTo>
                    <a:pt x="409" y="23"/>
                    <a:pt x="411" y="23"/>
                    <a:pt x="412" y="24"/>
                  </a:cubicBezTo>
                  <a:close/>
                  <a:moveTo>
                    <a:pt x="414" y="75"/>
                  </a:moveTo>
                  <a:cubicBezTo>
                    <a:pt x="414" y="76"/>
                    <a:pt x="414" y="76"/>
                    <a:pt x="414" y="76"/>
                  </a:cubicBezTo>
                  <a:cubicBezTo>
                    <a:pt x="412" y="76"/>
                    <a:pt x="412" y="75"/>
                    <a:pt x="411" y="75"/>
                  </a:cubicBezTo>
                  <a:cubicBezTo>
                    <a:pt x="411" y="75"/>
                    <a:pt x="413" y="75"/>
                    <a:pt x="414" y="75"/>
                  </a:cubicBezTo>
                  <a:close/>
                  <a:moveTo>
                    <a:pt x="399" y="77"/>
                  </a:moveTo>
                  <a:cubicBezTo>
                    <a:pt x="398" y="77"/>
                    <a:pt x="395" y="77"/>
                    <a:pt x="395" y="76"/>
                  </a:cubicBezTo>
                  <a:cubicBezTo>
                    <a:pt x="397" y="76"/>
                    <a:pt x="397" y="77"/>
                    <a:pt x="399" y="77"/>
                  </a:cubicBezTo>
                  <a:close/>
                  <a:moveTo>
                    <a:pt x="392" y="73"/>
                  </a:moveTo>
                  <a:cubicBezTo>
                    <a:pt x="391" y="73"/>
                    <a:pt x="388" y="73"/>
                    <a:pt x="388" y="72"/>
                  </a:cubicBezTo>
                  <a:cubicBezTo>
                    <a:pt x="390" y="72"/>
                    <a:pt x="392" y="72"/>
                    <a:pt x="392" y="73"/>
                  </a:cubicBezTo>
                  <a:close/>
                  <a:moveTo>
                    <a:pt x="386" y="74"/>
                  </a:moveTo>
                  <a:cubicBezTo>
                    <a:pt x="385" y="74"/>
                    <a:pt x="385" y="73"/>
                    <a:pt x="383" y="73"/>
                  </a:cubicBezTo>
                  <a:cubicBezTo>
                    <a:pt x="384" y="73"/>
                    <a:pt x="384" y="72"/>
                    <a:pt x="386" y="72"/>
                  </a:cubicBezTo>
                  <a:cubicBezTo>
                    <a:pt x="387" y="73"/>
                    <a:pt x="386" y="73"/>
                    <a:pt x="386" y="74"/>
                  </a:cubicBezTo>
                  <a:close/>
                  <a:moveTo>
                    <a:pt x="364" y="5"/>
                  </a:moveTo>
                  <a:cubicBezTo>
                    <a:pt x="363" y="6"/>
                    <a:pt x="362" y="5"/>
                    <a:pt x="362" y="5"/>
                  </a:cubicBezTo>
                  <a:cubicBezTo>
                    <a:pt x="360" y="5"/>
                    <a:pt x="361" y="6"/>
                    <a:pt x="358" y="6"/>
                  </a:cubicBezTo>
                  <a:cubicBezTo>
                    <a:pt x="359" y="5"/>
                    <a:pt x="364" y="4"/>
                    <a:pt x="364" y="5"/>
                  </a:cubicBezTo>
                  <a:close/>
                  <a:moveTo>
                    <a:pt x="375" y="79"/>
                  </a:moveTo>
                  <a:cubicBezTo>
                    <a:pt x="375" y="80"/>
                    <a:pt x="372" y="79"/>
                    <a:pt x="372" y="78"/>
                  </a:cubicBezTo>
                  <a:cubicBezTo>
                    <a:pt x="374" y="78"/>
                    <a:pt x="373" y="80"/>
                    <a:pt x="375" y="79"/>
                  </a:cubicBezTo>
                  <a:close/>
                  <a:moveTo>
                    <a:pt x="374" y="74"/>
                  </a:moveTo>
                  <a:cubicBezTo>
                    <a:pt x="371" y="74"/>
                    <a:pt x="371" y="75"/>
                    <a:pt x="368" y="75"/>
                  </a:cubicBezTo>
                  <a:cubicBezTo>
                    <a:pt x="368" y="74"/>
                    <a:pt x="371" y="74"/>
                    <a:pt x="370" y="73"/>
                  </a:cubicBezTo>
                  <a:cubicBezTo>
                    <a:pt x="371" y="74"/>
                    <a:pt x="373" y="74"/>
                    <a:pt x="374" y="74"/>
                  </a:cubicBezTo>
                  <a:close/>
                  <a:moveTo>
                    <a:pt x="346" y="5"/>
                  </a:moveTo>
                  <a:cubicBezTo>
                    <a:pt x="346" y="6"/>
                    <a:pt x="341" y="6"/>
                    <a:pt x="341" y="5"/>
                  </a:cubicBezTo>
                  <a:cubicBezTo>
                    <a:pt x="343" y="5"/>
                    <a:pt x="343" y="6"/>
                    <a:pt x="346" y="5"/>
                  </a:cubicBezTo>
                  <a:close/>
                  <a:moveTo>
                    <a:pt x="367" y="71"/>
                  </a:moveTo>
                  <a:cubicBezTo>
                    <a:pt x="367" y="72"/>
                    <a:pt x="367" y="72"/>
                    <a:pt x="367" y="73"/>
                  </a:cubicBezTo>
                  <a:cubicBezTo>
                    <a:pt x="363" y="73"/>
                    <a:pt x="364" y="71"/>
                    <a:pt x="367" y="71"/>
                  </a:cubicBezTo>
                  <a:close/>
                  <a:moveTo>
                    <a:pt x="365" y="69"/>
                  </a:moveTo>
                  <a:cubicBezTo>
                    <a:pt x="365" y="70"/>
                    <a:pt x="363" y="69"/>
                    <a:pt x="362" y="69"/>
                  </a:cubicBezTo>
                  <a:cubicBezTo>
                    <a:pt x="362" y="68"/>
                    <a:pt x="365" y="68"/>
                    <a:pt x="365" y="69"/>
                  </a:cubicBezTo>
                  <a:close/>
                  <a:moveTo>
                    <a:pt x="357" y="58"/>
                  </a:moveTo>
                  <a:cubicBezTo>
                    <a:pt x="355" y="58"/>
                    <a:pt x="351" y="59"/>
                    <a:pt x="351" y="57"/>
                  </a:cubicBezTo>
                  <a:cubicBezTo>
                    <a:pt x="353" y="58"/>
                    <a:pt x="356" y="56"/>
                    <a:pt x="357" y="58"/>
                  </a:cubicBezTo>
                  <a:close/>
                  <a:moveTo>
                    <a:pt x="338" y="9"/>
                  </a:moveTo>
                  <a:cubicBezTo>
                    <a:pt x="336" y="10"/>
                    <a:pt x="333" y="10"/>
                    <a:pt x="333" y="9"/>
                  </a:cubicBezTo>
                  <a:cubicBezTo>
                    <a:pt x="336" y="8"/>
                    <a:pt x="338" y="8"/>
                    <a:pt x="338" y="9"/>
                  </a:cubicBezTo>
                  <a:close/>
                  <a:moveTo>
                    <a:pt x="359" y="73"/>
                  </a:moveTo>
                  <a:cubicBezTo>
                    <a:pt x="356" y="74"/>
                    <a:pt x="357" y="72"/>
                    <a:pt x="355" y="73"/>
                  </a:cubicBezTo>
                  <a:cubicBezTo>
                    <a:pt x="355" y="72"/>
                    <a:pt x="357" y="72"/>
                    <a:pt x="358" y="71"/>
                  </a:cubicBezTo>
                  <a:cubicBezTo>
                    <a:pt x="360" y="72"/>
                    <a:pt x="358" y="72"/>
                    <a:pt x="359" y="73"/>
                  </a:cubicBezTo>
                  <a:close/>
                  <a:moveTo>
                    <a:pt x="353" y="73"/>
                  </a:moveTo>
                  <a:cubicBezTo>
                    <a:pt x="353" y="74"/>
                    <a:pt x="350" y="74"/>
                    <a:pt x="348" y="75"/>
                  </a:cubicBezTo>
                  <a:cubicBezTo>
                    <a:pt x="349" y="73"/>
                    <a:pt x="352" y="73"/>
                    <a:pt x="353" y="73"/>
                  </a:cubicBezTo>
                  <a:close/>
                  <a:moveTo>
                    <a:pt x="346" y="59"/>
                  </a:moveTo>
                  <a:cubicBezTo>
                    <a:pt x="346" y="60"/>
                    <a:pt x="347" y="60"/>
                    <a:pt x="344" y="60"/>
                  </a:cubicBezTo>
                  <a:cubicBezTo>
                    <a:pt x="344" y="60"/>
                    <a:pt x="344" y="59"/>
                    <a:pt x="346" y="59"/>
                  </a:cubicBezTo>
                  <a:close/>
                  <a:moveTo>
                    <a:pt x="348" y="66"/>
                  </a:moveTo>
                  <a:cubicBezTo>
                    <a:pt x="348" y="67"/>
                    <a:pt x="345" y="67"/>
                    <a:pt x="344" y="67"/>
                  </a:cubicBezTo>
                  <a:cubicBezTo>
                    <a:pt x="345" y="66"/>
                    <a:pt x="344" y="66"/>
                    <a:pt x="347" y="65"/>
                  </a:cubicBezTo>
                  <a:cubicBezTo>
                    <a:pt x="346" y="66"/>
                    <a:pt x="346" y="66"/>
                    <a:pt x="348" y="66"/>
                  </a:cubicBezTo>
                  <a:close/>
                  <a:moveTo>
                    <a:pt x="331" y="67"/>
                  </a:moveTo>
                  <a:cubicBezTo>
                    <a:pt x="334" y="66"/>
                    <a:pt x="334" y="66"/>
                    <a:pt x="334" y="66"/>
                  </a:cubicBezTo>
                  <a:cubicBezTo>
                    <a:pt x="334" y="67"/>
                    <a:pt x="332" y="67"/>
                    <a:pt x="332" y="68"/>
                  </a:cubicBezTo>
                  <a:cubicBezTo>
                    <a:pt x="331" y="68"/>
                    <a:pt x="333" y="67"/>
                    <a:pt x="331" y="67"/>
                  </a:cubicBezTo>
                  <a:close/>
                  <a:moveTo>
                    <a:pt x="296" y="18"/>
                  </a:moveTo>
                  <a:cubicBezTo>
                    <a:pt x="295" y="19"/>
                    <a:pt x="294" y="20"/>
                    <a:pt x="292" y="20"/>
                  </a:cubicBezTo>
                  <a:cubicBezTo>
                    <a:pt x="290" y="20"/>
                    <a:pt x="295" y="18"/>
                    <a:pt x="296" y="18"/>
                  </a:cubicBezTo>
                  <a:close/>
                  <a:moveTo>
                    <a:pt x="307" y="75"/>
                  </a:moveTo>
                  <a:cubicBezTo>
                    <a:pt x="308" y="76"/>
                    <a:pt x="302" y="77"/>
                    <a:pt x="303" y="76"/>
                  </a:cubicBezTo>
                  <a:cubicBezTo>
                    <a:pt x="305" y="74"/>
                    <a:pt x="305" y="76"/>
                    <a:pt x="307" y="75"/>
                  </a:cubicBezTo>
                  <a:close/>
                  <a:moveTo>
                    <a:pt x="289" y="45"/>
                  </a:moveTo>
                  <a:cubicBezTo>
                    <a:pt x="289" y="46"/>
                    <a:pt x="288" y="46"/>
                    <a:pt x="288" y="47"/>
                  </a:cubicBezTo>
                  <a:cubicBezTo>
                    <a:pt x="287" y="47"/>
                    <a:pt x="285" y="47"/>
                    <a:pt x="283" y="48"/>
                  </a:cubicBezTo>
                  <a:cubicBezTo>
                    <a:pt x="283" y="46"/>
                    <a:pt x="287" y="46"/>
                    <a:pt x="289" y="45"/>
                  </a:cubicBezTo>
                  <a:close/>
                  <a:moveTo>
                    <a:pt x="255" y="58"/>
                  </a:moveTo>
                  <a:cubicBezTo>
                    <a:pt x="255" y="59"/>
                    <a:pt x="255" y="60"/>
                    <a:pt x="253" y="61"/>
                  </a:cubicBezTo>
                  <a:cubicBezTo>
                    <a:pt x="252" y="60"/>
                    <a:pt x="252" y="60"/>
                    <a:pt x="252" y="60"/>
                  </a:cubicBezTo>
                  <a:lnTo>
                    <a:pt x="255" y="58"/>
                  </a:lnTo>
                  <a:close/>
                  <a:moveTo>
                    <a:pt x="223" y="37"/>
                  </a:moveTo>
                  <a:cubicBezTo>
                    <a:pt x="219" y="39"/>
                    <a:pt x="217" y="40"/>
                    <a:pt x="212" y="43"/>
                  </a:cubicBezTo>
                  <a:cubicBezTo>
                    <a:pt x="212" y="42"/>
                    <a:pt x="215" y="40"/>
                    <a:pt x="216" y="40"/>
                  </a:cubicBezTo>
                  <a:cubicBezTo>
                    <a:pt x="216" y="39"/>
                    <a:pt x="215" y="40"/>
                    <a:pt x="214" y="41"/>
                  </a:cubicBezTo>
                  <a:cubicBezTo>
                    <a:pt x="215" y="40"/>
                    <a:pt x="217" y="39"/>
                    <a:pt x="219" y="38"/>
                  </a:cubicBezTo>
                  <a:cubicBezTo>
                    <a:pt x="221" y="37"/>
                    <a:pt x="222" y="37"/>
                    <a:pt x="223" y="37"/>
                  </a:cubicBezTo>
                  <a:close/>
                  <a:moveTo>
                    <a:pt x="165" y="64"/>
                  </a:moveTo>
                  <a:cubicBezTo>
                    <a:pt x="166" y="65"/>
                    <a:pt x="165" y="66"/>
                    <a:pt x="163" y="67"/>
                  </a:cubicBezTo>
                  <a:cubicBezTo>
                    <a:pt x="162" y="67"/>
                    <a:pt x="164" y="65"/>
                    <a:pt x="165" y="64"/>
                  </a:cubicBezTo>
                  <a:close/>
                  <a:moveTo>
                    <a:pt x="147" y="181"/>
                  </a:moveTo>
                  <a:cubicBezTo>
                    <a:pt x="145" y="181"/>
                    <a:pt x="146" y="180"/>
                    <a:pt x="146" y="180"/>
                  </a:cubicBezTo>
                  <a:cubicBezTo>
                    <a:pt x="147" y="178"/>
                    <a:pt x="148" y="179"/>
                    <a:pt x="147" y="181"/>
                  </a:cubicBezTo>
                  <a:close/>
                  <a:moveTo>
                    <a:pt x="69" y="158"/>
                  </a:moveTo>
                  <a:cubicBezTo>
                    <a:pt x="71" y="158"/>
                    <a:pt x="67" y="164"/>
                    <a:pt x="67" y="163"/>
                  </a:cubicBezTo>
                  <a:cubicBezTo>
                    <a:pt x="69" y="161"/>
                    <a:pt x="68" y="161"/>
                    <a:pt x="69" y="158"/>
                  </a:cubicBezTo>
                  <a:close/>
                  <a:moveTo>
                    <a:pt x="48" y="165"/>
                  </a:moveTo>
                  <a:cubicBezTo>
                    <a:pt x="48" y="166"/>
                    <a:pt x="49" y="165"/>
                    <a:pt x="48" y="168"/>
                  </a:cubicBezTo>
                  <a:cubicBezTo>
                    <a:pt x="47" y="169"/>
                    <a:pt x="46" y="167"/>
                    <a:pt x="48" y="165"/>
                  </a:cubicBezTo>
                  <a:close/>
                  <a:moveTo>
                    <a:pt x="19" y="253"/>
                  </a:moveTo>
                  <a:cubicBezTo>
                    <a:pt x="20" y="253"/>
                    <a:pt x="19" y="256"/>
                    <a:pt x="19" y="258"/>
                  </a:cubicBezTo>
                  <a:cubicBezTo>
                    <a:pt x="17" y="259"/>
                    <a:pt x="19" y="255"/>
                    <a:pt x="19" y="253"/>
                  </a:cubicBezTo>
                  <a:close/>
                  <a:moveTo>
                    <a:pt x="203" y="316"/>
                  </a:moveTo>
                  <a:cubicBezTo>
                    <a:pt x="203" y="313"/>
                    <a:pt x="205" y="312"/>
                    <a:pt x="204" y="311"/>
                  </a:cubicBezTo>
                  <a:cubicBezTo>
                    <a:pt x="206" y="308"/>
                    <a:pt x="205" y="314"/>
                    <a:pt x="205" y="315"/>
                  </a:cubicBezTo>
                  <a:cubicBezTo>
                    <a:pt x="205" y="314"/>
                    <a:pt x="203" y="314"/>
                    <a:pt x="204" y="315"/>
                  </a:cubicBezTo>
                  <a:cubicBezTo>
                    <a:pt x="204" y="316"/>
                    <a:pt x="204" y="315"/>
                    <a:pt x="203" y="316"/>
                  </a:cubicBezTo>
                  <a:close/>
                  <a:moveTo>
                    <a:pt x="28" y="304"/>
                  </a:moveTo>
                  <a:cubicBezTo>
                    <a:pt x="29" y="301"/>
                    <a:pt x="29" y="307"/>
                    <a:pt x="29" y="308"/>
                  </a:cubicBezTo>
                  <a:cubicBezTo>
                    <a:pt x="28" y="311"/>
                    <a:pt x="28" y="305"/>
                    <a:pt x="28" y="304"/>
                  </a:cubicBezTo>
                  <a:close/>
                  <a:moveTo>
                    <a:pt x="28" y="312"/>
                  </a:moveTo>
                  <a:cubicBezTo>
                    <a:pt x="28" y="312"/>
                    <a:pt x="29" y="309"/>
                    <a:pt x="29" y="310"/>
                  </a:cubicBezTo>
                  <a:cubicBezTo>
                    <a:pt x="29" y="315"/>
                    <a:pt x="29" y="319"/>
                    <a:pt x="28" y="322"/>
                  </a:cubicBezTo>
                  <a:cubicBezTo>
                    <a:pt x="28" y="326"/>
                    <a:pt x="27" y="329"/>
                    <a:pt x="28" y="333"/>
                  </a:cubicBezTo>
                  <a:cubicBezTo>
                    <a:pt x="29" y="329"/>
                    <a:pt x="29" y="336"/>
                    <a:pt x="30" y="333"/>
                  </a:cubicBezTo>
                  <a:cubicBezTo>
                    <a:pt x="30" y="331"/>
                    <a:pt x="30" y="329"/>
                    <a:pt x="30" y="328"/>
                  </a:cubicBezTo>
                  <a:cubicBezTo>
                    <a:pt x="30" y="325"/>
                    <a:pt x="31" y="328"/>
                    <a:pt x="31" y="323"/>
                  </a:cubicBezTo>
                  <a:cubicBezTo>
                    <a:pt x="32" y="324"/>
                    <a:pt x="32" y="325"/>
                    <a:pt x="33" y="326"/>
                  </a:cubicBezTo>
                  <a:cubicBezTo>
                    <a:pt x="33" y="329"/>
                    <a:pt x="32" y="325"/>
                    <a:pt x="32" y="328"/>
                  </a:cubicBezTo>
                  <a:cubicBezTo>
                    <a:pt x="31" y="329"/>
                    <a:pt x="32" y="327"/>
                    <a:pt x="31" y="328"/>
                  </a:cubicBezTo>
                  <a:cubicBezTo>
                    <a:pt x="32" y="328"/>
                    <a:pt x="31" y="333"/>
                    <a:pt x="32" y="335"/>
                  </a:cubicBezTo>
                  <a:cubicBezTo>
                    <a:pt x="30" y="334"/>
                    <a:pt x="30" y="339"/>
                    <a:pt x="29" y="336"/>
                  </a:cubicBezTo>
                  <a:cubicBezTo>
                    <a:pt x="29" y="336"/>
                    <a:pt x="29" y="339"/>
                    <a:pt x="29" y="341"/>
                  </a:cubicBezTo>
                  <a:cubicBezTo>
                    <a:pt x="28" y="341"/>
                    <a:pt x="28" y="340"/>
                    <a:pt x="28" y="340"/>
                  </a:cubicBezTo>
                  <a:cubicBezTo>
                    <a:pt x="28" y="338"/>
                    <a:pt x="28" y="336"/>
                    <a:pt x="28" y="335"/>
                  </a:cubicBezTo>
                  <a:cubicBezTo>
                    <a:pt x="27" y="336"/>
                    <a:pt x="27" y="339"/>
                    <a:pt x="27" y="339"/>
                  </a:cubicBezTo>
                  <a:cubicBezTo>
                    <a:pt x="26" y="337"/>
                    <a:pt x="27" y="335"/>
                    <a:pt x="27" y="332"/>
                  </a:cubicBezTo>
                  <a:cubicBezTo>
                    <a:pt x="26" y="334"/>
                    <a:pt x="25" y="334"/>
                    <a:pt x="25" y="339"/>
                  </a:cubicBezTo>
                  <a:cubicBezTo>
                    <a:pt x="24" y="340"/>
                    <a:pt x="24" y="337"/>
                    <a:pt x="24" y="335"/>
                  </a:cubicBezTo>
                  <a:cubicBezTo>
                    <a:pt x="24" y="335"/>
                    <a:pt x="23" y="337"/>
                    <a:pt x="23" y="336"/>
                  </a:cubicBezTo>
                  <a:cubicBezTo>
                    <a:pt x="23" y="338"/>
                    <a:pt x="23" y="340"/>
                    <a:pt x="23" y="343"/>
                  </a:cubicBezTo>
                  <a:cubicBezTo>
                    <a:pt x="22" y="342"/>
                    <a:pt x="23" y="338"/>
                    <a:pt x="21" y="340"/>
                  </a:cubicBezTo>
                  <a:cubicBezTo>
                    <a:pt x="21" y="337"/>
                    <a:pt x="22" y="337"/>
                    <a:pt x="22" y="336"/>
                  </a:cubicBezTo>
                  <a:cubicBezTo>
                    <a:pt x="22" y="335"/>
                    <a:pt x="22" y="336"/>
                    <a:pt x="21" y="336"/>
                  </a:cubicBezTo>
                  <a:cubicBezTo>
                    <a:pt x="22" y="334"/>
                    <a:pt x="22" y="334"/>
                    <a:pt x="22" y="335"/>
                  </a:cubicBezTo>
                  <a:cubicBezTo>
                    <a:pt x="22" y="333"/>
                    <a:pt x="22" y="332"/>
                    <a:pt x="22" y="330"/>
                  </a:cubicBezTo>
                  <a:cubicBezTo>
                    <a:pt x="23" y="330"/>
                    <a:pt x="23" y="331"/>
                    <a:pt x="23" y="331"/>
                  </a:cubicBezTo>
                  <a:cubicBezTo>
                    <a:pt x="25" y="327"/>
                    <a:pt x="24" y="321"/>
                    <a:pt x="25" y="315"/>
                  </a:cubicBezTo>
                  <a:cubicBezTo>
                    <a:pt x="24" y="315"/>
                    <a:pt x="24" y="317"/>
                    <a:pt x="23" y="316"/>
                  </a:cubicBezTo>
                  <a:cubicBezTo>
                    <a:pt x="23" y="314"/>
                    <a:pt x="24" y="314"/>
                    <a:pt x="24" y="311"/>
                  </a:cubicBezTo>
                  <a:cubicBezTo>
                    <a:pt x="26" y="313"/>
                    <a:pt x="26" y="308"/>
                    <a:pt x="27" y="306"/>
                  </a:cubicBezTo>
                  <a:cubicBezTo>
                    <a:pt x="28" y="306"/>
                    <a:pt x="28" y="308"/>
                    <a:pt x="28" y="312"/>
                  </a:cubicBezTo>
                  <a:close/>
                  <a:moveTo>
                    <a:pt x="32" y="318"/>
                  </a:moveTo>
                  <a:cubicBezTo>
                    <a:pt x="32" y="319"/>
                    <a:pt x="33" y="319"/>
                    <a:pt x="33" y="320"/>
                  </a:cubicBezTo>
                  <a:cubicBezTo>
                    <a:pt x="33" y="324"/>
                    <a:pt x="33" y="324"/>
                    <a:pt x="33" y="324"/>
                  </a:cubicBezTo>
                  <a:cubicBezTo>
                    <a:pt x="31" y="324"/>
                    <a:pt x="33" y="320"/>
                    <a:pt x="32" y="318"/>
                  </a:cubicBezTo>
                  <a:close/>
                  <a:moveTo>
                    <a:pt x="33" y="313"/>
                  </a:moveTo>
                  <a:cubicBezTo>
                    <a:pt x="33" y="314"/>
                    <a:pt x="33" y="315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32" y="315"/>
                    <a:pt x="33" y="315"/>
                    <a:pt x="33" y="313"/>
                  </a:cubicBezTo>
                  <a:close/>
                  <a:moveTo>
                    <a:pt x="5" y="320"/>
                  </a:moveTo>
                  <a:cubicBezTo>
                    <a:pt x="6" y="320"/>
                    <a:pt x="6" y="322"/>
                    <a:pt x="6" y="324"/>
                  </a:cubicBezTo>
                  <a:cubicBezTo>
                    <a:pt x="5" y="325"/>
                    <a:pt x="5" y="322"/>
                    <a:pt x="5" y="320"/>
                  </a:cubicBezTo>
                  <a:close/>
                  <a:moveTo>
                    <a:pt x="202" y="321"/>
                  </a:moveTo>
                  <a:cubicBezTo>
                    <a:pt x="202" y="322"/>
                    <a:pt x="202" y="324"/>
                    <a:pt x="202" y="325"/>
                  </a:cubicBezTo>
                  <a:cubicBezTo>
                    <a:pt x="202" y="327"/>
                    <a:pt x="202" y="328"/>
                    <a:pt x="202" y="330"/>
                  </a:cubicBezTo>
                  <a:cubicBezTo>
                    <a:pt x="201" y="329"/>
                    <a:pt x="201" y="327"/>
                    <a:pt x="201" y="325"/>
                  </a:cubicBezTo>
                  <a:cubicBezTo>
                    <a:pt x="201" y="323"/>
                    <a:pt x="202" y="322"/>
                    <a:pt x="202" y="321"/>
                  </a:cubicBezTo>
                  <a:close/>
                  <a:moveTo>
                    <a:pt x="22" y="323"/>
                  </a:moveTo>
                  <a:cubicBezTo>
                    <a:pt x="22" y="324"/>
                    <a:pt x="22" y="326"/>
                    <a:pt x="22" y="329"/>
                  </a:cubicBezTo>
                  <a:cubicBezTo>
                    <a:pt x="21" y="329"/>
                    <a:pt x="21" y="328"/>
                    <a:pt x="20" y="328"/>
                  </a:cubicBezTo>
                  <a:cubicBezTo>
                    <a:pt x="20" y="325"/>
                    <a:pt x="22" y="326"/>
                    <a:pt x="22" y="323"/>
                  </a:cubicBezTo>
                  <a:close/>
                  <a:moveTo>
                    <a:pt x="19" y="331"/>
                  </a:moveTo>
                  <a:cubicBezTo>
                    <a:pt x="19" y="331"/>
                    <a:pt x="19" y="332"/>
                    <a:pt x="20" y="332"/>
                  </a:cubicBezTo>
                  <a:cubicBezTo>
                    <a:pt x="20" y="334"/>
                    <a:pt x="19" y="336"/>
                    <a:pt x="19" y="338"/>
                  </a:cubicBezTo>
                  <a:cubicBezTo>
                    <a:pt x="19" y="335"/>
                    <a:pt x="19" y="333"/>
                    <a:pt x="19" y="331"/>
                  </a:cubicBezTo>
                  <a:close/>
                  <a:moveTo>
                    <a:pt x="29" y="339"/>
                  </a:moveTo>
                  <a:cubicBezTo>
                    <a:pt x="30" y="338"/>
                    <a:pt x="30" y="341"/>
                    <a:pt x="31" y="340"/>
                  </a:cubicBezTo>
                  <a:cubicBezTo>
                    <a:pt x="31" y="342"/>
                    <a:pt x="29" y="341"/>
                    <a:pt x="29" y="342"/>
                  </a:cubicBezTo>
                  <a:cubicBezTo>
                    <a:pt x="29" y="341"/>
                    <a:pt x="29" y="340"/>
                    <a:pt x="29" y="339"/>
                  </a:cubicBezTo>
                  <a:close/>
                  <a:moveTo>
                    <a:pt x="202" y="334"/>
                  </a:moveTo>
                  <a:cubicBezTo>
                    <a:pt x="203" y="334"/>
                    <a:pt x="202" y="336"/>
                    <a:pt x="202" y="336"/>
                  </a:cubicBezTo>
                  <a:cubicBezTo>
                    <a:pt x="201" y="336"/>
                    <a:pt x="201" y="334"/>
                    <a:pt x="202" y="334"/>
                  </a:cubicBezTo>
                  <a:close/>
                  <a:moveTo>
                    <a:pt x="193" y="360"/>
                  </a:moveTo>
                  <a:cubicBezTo>
                    <a:pt x="195" y="361"/>
                    <a:pt x="193" y="366"/>
                    <a:pt x="194" y="369"/>
                  </a:cubicBezTo>
                  <a:cubicBezTo>
                    <a:pt x="194" y="368"/>
                    <a:pt x="193" y="367"/>
                    <a:pt x="193" y="365"/>
                  </a:cubicBezTo>
                  <a:cubicBezTo>
                    <a:pt x="193" y="363"/>
                    <a:pt x="193" y="361"/>
                    <a:pt x="193" y="360"/>
                  </a:cubicBezTo>
                  <a:close/>
                  <a:moveTo>
                    <a:pt x="32" y="413"/>
                  </a:moveTo>
                  <a:cubicBezTo>
                    <a:pt x="32" y="416"/>
                    <a:pt x="35" y="421"/>
                    <a:pt x="33" y="423"/>
                  </a:cubicBezTo>
                  <a:cubicBezTo>
                    <a:pt x="32" y="421"/>
                    <a:pt x="32" y="418"/>
                    <a:pt x="31" y="419"/>
                  </a:cubicBezTo>
                  <a:cubicBezTo>
                    <a:pt x="30" y="417"/>
                    <a:pt x="31" y="416"/>
                    <a:pt x="31" y="414"/>
                  </a:cubicBezTo>
                  <a:cubicBezTo>
                    <a:pt x="32" y="414"/>
                    <a:pt x="31" y="413"/>
                    <a:pt x="32" y="413"/>
                  </a:cubicBezTo>
                  <a:close/>
                  <a:moveTo>
                    <a:pt x="197" y="372"/>
                  </a:moveTo>
                  <a:cubicBezTo>
                    <a:pt x="199" y="371"/>
                    <a:pt x="198" y="374"/>
                    <a:pt x="198" y="375"/>
                  </a:cubicBezTo>
                  <a:cubicBezTo>
                    <a:pt x="197" y="375"/>
                    <a:pt x="197" y="373"/>
                    <a:pt x="197" y="372"/>
                  </a:cubicBezTo>
                  <a:close/>
                  <a:moveTo>
                    <a:pt x="35" y="415"/>
                  </a:moveTo>
                  <a:cubicBezTo>
                    <a:pt x="36" y="415"/>
                    <a:pt x="36" y="419"/>
                    <a:pt x="36" y="420"/>
                  </a:cubicBezTo>
                  <a:cubicBezTo>
                    <a:pt x="35" y="420"/>
                    <a:pt x="35" y="416"/>
                    <a:pt x="35" y="415"/>
                  </a:cubicBezTo>
                  <a:close/>
                  <a:moveTo>
                    <a:pt x="198" y="376"/>
                  </a:moveTo>
                  <a:cubicBezTo>
                    <a:pt x="198" y="378"/>
                    <a:pt x="198" y="378"/>
                    <a:pt x="198" y="378"/>
                  </a:cubicBezTo>
                  <a:cubicBezTo>
                    <a:pt x="197" y="378"/>
                    <a:pt x="197" y="376"/>
                    <a:pt x="198" y="376"/>
                  </a:cubicBezTo>
                  <a:close/>
                  <a:moveTo>
                    <a:pt x="201" y="392"/>
                  </a:moveTo>
                  <a:cubicBezTo>
                    <a:pt x="202" y="392"/>
                    <a:pt x="203" y="395"/>
                    <a:pt x="201" y="394"/>
                  </a:cubicBezTo>
                  <a:cubicBezTo>
                    <a:pt x="201" y="394"/>
                    <a:pt x="202" y="393"/>
                    <a:pt x="201" y="392"/>
                  </a:cubicBezTo>
                  <a:close/>
                  <a:moveTo>
                    <a:pt x="195" y="397"/>
                  </a:moveTo>
                  <a:cubicBezTo>
                    <a:pt x="198" y="401"/>
                    <a:pt x="197" y="407"/>
                    <a:pt x="200" y="409"/>
                  </a:cubicBezTo>
                  <a:cubicBezTo>
                    <a:pt x="201" y="410"/>
                    <a:pt x="199" y="410"/>
                    <a:pt x="200" y="411"/>
                  </a:cubicBezTo>
                  <a:cubicBezTo>
                    <a:pt x="199" y="411"/>
                    <a:pt x="198" y="410"/>
                    <a:pt x="196" y="410"/>
                  </a:cubicBezTo>
                  <a:cubicBezTo>
                    <a:pt x="196" y="409"/>
                    <a:pt x="196" y="407"/>
                    <a:pt x="195" y="406"/>
                  </a:cubicBezTo>
                  <a:cubicBezTo>
                    <a:pt x="195" y="405"/>
                    <a:pt x="194" y="405"/>
                    <a:pt x="194" y="404"/>
                  </a:cubicBezTo>
                  <a:cubicBezTo>
                    <a:pt x="193" y="402"/>
                    <a:pt x="194" y="402"/>
                    <a:pt x="193" y="400"/>
                  </a:cubicBezTo>
                  <a:cubicBezTo>
                    <a:pt x="195" y="399"/>
                    <a:pt x="194" y="401"/>
                    <a:pt x="195" y="402"/>
                  </a:cubicBezTo>
                  <a:cubicBezTo>
                    <a:pt x="197" y="401"/>
                    <a:pt x="194" y="399"/>
                    <a:pt x="195" y="397"/>
                  </a:cubicBezTo>
                  <a:close/>
                  <a:moveTo>
                    <a:pt x="203" y="399"/>
                  </a:moveTo>
                  <a:cubicBezTo>
                    <a:pt x="203" y="399"/>
                    <a:pt x="203" y="400"/>
                    <a:pt x="202" y="399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401"/>
                    <a:pt x="203" y="396"/>
                    <a:pt x="203" y="399"/>
                  </a:cubicBezTo>
                  <a:close/>
                  <a:moveTo>
                    <a:pt x="200" y="401"/>
                  </a:moveTo>
                  <a:cubicBezTo>
                    <a:pt x="201" y="401"/>
                    <a:pt x="201" y="402"/>
                    <a:pt x="201" y="403"/>
                  </a:cubicBezTo>
                  <a:cubicBezTo>
                    <a:pt x="201" y="403"/>
                    <a:pt x="200" y="402"/>
                    <a:pt x="200" y="401"/>
                  </a:cubicBezTo>
                  <a:close/>
                  <a:moveTo>
                    <a:pt x="173" y="412"/>
                  </a:moveTo>
                  <a:cubicBezTo>
                    <a:pt x="173" y="410"/>
                    <a:pt x="174" y="413"/>
                    <a:pt x="174" y="412"/>
                  </a:cubicBezTo>
                  <a:cubicBezTo>
                    <a:pt x="174" y="413"/>
                    <a:pt x="174" y="414"/>
                    <a:pt x="173" y="415"/>
                  </a:cubicBezTo>
                  <a:cubicBezTo>
                    <a:pt x="172" y="413"/>
                    <a:pt x="174" y="412"/>
                    <a:pt x="173" y="412"/>
                  </a:cubicBezTo>
                  <a:close/>
                  <a:moveTo>
                    <a:pt x="170" y="416"/>
                  </a:moveTo>
                  <a:cubicBezTo>
                    <a:pt x="170" y="416"/>
                    <a:pt x="172" y="418"/>
                    <a:pt x="171" y="416"/>
                  </a:cubicBezTo>
                  <a:cubicBezTo>
                    <a:pt x="174" y="420"/>
                    <a:pt x="170" y="420"/>
                    <a:pt x="171" y="420"/>
                  </a:cubicBezTo>
                  <a:cubicBezTo>
                    <a:pt x="170" y="421"/>
                    <a:pt x="170" y="420"/>
                    <a:pt x="170" y="420"/>
                  </a:cubicBezTo>
                  <a:cubicBezTo>
                    <a:pt x="170" y="420"/>
                    <a:pt x="170" y="420"/>
                    <a:pt x="170" y="420"/>
                  </a:cubicBezTo>
                  <a:cubicBezTo>
                    <a:pt x="169" y="419"/>
                    <a:pt x="170" y="418"/>
                    <a:pt x="170" y="416"/>
                  </a:cubicBezTo>
                  <a:close/>
                  <a:moveTo>
                    <a:pt x="201" y="406"/>
                  </a:moveTo>
                  <a:cubicBezTo>
                    <a:pt x="202" y="406"/>
                    <a:pt x="202" y="409"/>
                    <a:pt x="203" y="409"/>
                  </a:cubicBezTo>
                  <a:cubicBezTo>
                    <a:pt x="203" y="410"/>
                    <a:pt x="201" y="408"/>
                    <a:pt x="201" y="406"/>
                  </a:cubicBezTo>
                  <a:close/>
                  <a:moveTo>
                    <a:pt x="179" y="415"/>
                  </a:moveTo>
                  <a:cubicBezTo>
                    <a:pt x="180" y="415"/>
                    <a:pt x="181" y="419"/>
                    <a:pt x="179" y="418"/>
                  </a:cubicBezTo>
                  <a:cubicBezTo>
                    <a:pt x="179" y="417"/>
                    <a:pt x="179" y="417"/>
                    <a:pt x="179" y="415"/>
                  </a:cubicBezTo>
                  <a:close/>
                  <a:moveTo>
                    <a:pt x="202" y="414"/>
                  </a:moveTo>
                  <a:cubicBezTo>
                    <a:pt x="200" y="415"/>
                    <a:pt x="199" y="415"/>
                    <a:pt x="199" y="413"/>
                  </a:cubicBezTo>
                  <a:cubicBezTo>
                    <a:pt x="200" y="415"/>
                    <a:pt x="201" y="411"/>
                    <a:pt x="202" y="414"/>
                  </a:cubicBezTo>
                  <a:close/>
                  <a:moveTo>
                    <a:pt x="207" y="410"/>
                  </a:moveTo>
                  <a:cubicBezTo>
                    <a:pt x="207" y="411"/>
                    <a:pt x="208" y="414"/>
                    <a:pt x="209" y="414"/>
                  </a:cubicBezTo>
                  <a:cubicBezTo>
                    <a:pt x="207" y="415"/>
                    <a:pt x="206" y="411"/>
                    <a:pt x="206" y="410"/>
                  </a:cubicBezTo>
                  <a:cubicBezTo>
                    <a:pt x="206" y="410"/>
                    <a:pt x="207" y="412"/>
                    <a:pt x="207" y="410"/>
                  </a:cubicBezTo>
                  <a:close/>
                  <a:moveTo>
                    <a:pt x="196" y="416"/>
                  </a:moveTo>
                  <a:cubicBezTo>
                    <a:pt x="196" y="416"/>
                    <a:pt x="196" y="417"/>
                    <a:pt x="197" y="418"/>
                  </a:cubicBezTo>
                  <a:cubicBezTo>
                    <a:pt x="196" y="418"/>
                    <a:pt x="196" y="418"/>
                    <a:pt x="196" y="418"/>
                  </a:cubicBezTo>
                  <a:cubicBezTo>
                    <a:pt x="195" y="417"/>
                    <a:pt x="196" y="418"/>
                    <a:pt x="196" y="416"/>
                  </a:cubicBezTo>
                  <a:close/>
                  <a:moveTo>
                    <a:pt x="202" y="421"/>
                  </a:moveTo>
                  <a:cubicBezTo>
                    <a:pt x="203" y="419"/>
                    <a:pt x="203" y="422"/>
                    <a:pt x="203" y="423"/>
                  </a:cubicBezTo>
                  <a:cubicBezTo>
                    <a:pt x="201" y="422"/>
                    <a:pt x="200" y="423"/>
                    <a:pt x="198" y="422"/>
                  </a:cubicBezTo>
                  <a:cubicBezTo>
                    <a:pt x="199" y="420"/>
                    <a:pt x="200" y="419"/>
                    <a:pt x="200" y="417"/>
                  </a:cubicBezTo>
                  <a:cubicBezTo>
                    <a:pt x="201" y="418"/>
                    <a:pt x="202" y="419"/>
                    <a:pt x="202" y="420"/>
                  </a:cubicBezTo>
                  <a:cubicBezTo>
                    <a:pt x="202" y="421"/>
                    <a:pt x="203" y="421"/>
                    <a:pt x="202" y="421"/>
                  </a:cubicBezTo>
                  <a:close/>
                  <a:moveTo>
                    <a:pt x="203" y="419"/>
                  </a:moveTo>
                  <a:cubicBezTo>
                    <a:pt x="203" y="418"/>
                    <a:pt x="205" y="419"/>
                    <a:pt x="205" y="418"/>
                  </a:cubicBezTo>
                  <a:cubicBezTo>
                    <a:pt x="206" y="420"/>
                    <a:pt x="205" y="420"/>
                    <a:pt x="206" y="421"/>
                  </a:cubicBezTo>
                  <a:cubicBezTo>
                    <a:pt x="205" y="421"/>
                    <a:pt x="204" y="419"/>
                    <a:pt x="203" y="419"/>
                  </a:cubicBezTo>
                  <a:close/>
                  <a:moveTo>
                    <a:pt x="187" y="426"/>
                  </a:moveTo>
                  <a:cubicBezTo>
                    <a:pt x="187" y="425"/>
                    <a:pt x="189" y="426"/>
                    <a:pt x="189" y="425"/>
                  </a:cubicBezTo>
                  <a:cubicBezTo>
                    <a:pt x="190" y="427"/>
                    <a:pt x="189" y="427"/>
                    <a:pt x="189" y="428"/>
                  </a:cubicBezTo>
                  <a:cubicBezTo>
                    <a:pt x="188" y="429"/>
                    <a:pt x="188" y="426"/>
                    <a:pt x="187" y="426"/>
                  </a:cubicBezTo>
                  <a:close/>
                  <a:moveTo>
                    <a:pt x="206" y="421"/>
                  </a:moveTo>
                  <a:cubicBezTo>
                    <a:pt x="207" y="422"/>
                    <a:pt x="207" y="421"/>
                    <a:pt x="208" y="420"/>
                  </a:cubicBezTo>
                  <a:cubicBezTo>
                    <a:pt x="208" y="422"/>
                    <a:pt x="208" y="422"/>
                    <a:pt x="208" y="422"/>
                  </a:cubicBezTo>
                  <a:cubicBezTo>
                    <a:pt x="208" y="422"/>
                    <a:pt x="207" y="421"/>
                    <a:pt x="207" y="423"/>
                  </a:cubicBezTo>
                  <a:cubicBezTo>
                    <a:pt x="207" y="423"/>
                    <a:pt x="207" y="422"/>
                    <a:pt x="206" y="421"/>
                  </a:cubicBezTo>
                  <a:close/>
                  <a:moveTo>
                    <a:pt x="69" y="497"/>
                  </a:moveTo>
                  <a:cubicBezTo>
                    <a:pt x="71" y="497"/>
                    <a:pt x="72" y="502"/>
                    <a:pt x="73" y="504"/>
                  </a:cubicBezTo>
                  <a:cubicBezTo>
                    <a:pt x="72" y="503"/>
                    <a:pt x="70" y="499"/>
                    <a:pt x="69" y="497"/>
                  </a:cubicBezTo>
                  <a:close/>
                  <a:moveTo>
                    <a:pt x="67" y="523"/>
                  </a:moveTo>
                  <a:cubicBezTo>
                    <a:pt x="67" y="522"/>
                    <a:pt x="68" y="522"/>
                    <a:pt x="69" y="522"/>
                  </a:cubicBezTo>
                  <a:cubicBezTo>
                    <a:pt x="70" y="526"/>
                    <a:pt x="70" y="526"/>
                    <a:pt x="71" y="529"/>
                  </a:cubicBezTo>
                  <a:cubicBezTo>
                    <a:pt x="70" y="529"/>
                    <a:pt x="68" y="526"/>
                    <a:pt x="67" y="523"/>
                  </a:cubicBezTo>
                  <a:close/>
                  <a:moveTo>
                    <a:pt x="65" y="533"/>
                  </a:moveTo>
                  <a:cubicBezTo>
                    <a:pt x="66" y="532"/>
                    <a:pt x="66" y="535"/>
                    <a:pt x="68" y="538"/>
                  </a:cubicBezTo>
                  <a:cubicBezTo>
                    <a:pt x="67" y="538"/>
                    <a:pt x="67" y="536"/>
                    <a:pt x="65" y="533"/>
                  </a:cubicBezTo>
                  <a:close/>
                  <a:moveTo>
                    <a:pt x="83" y="521"/>
                  </a:moveTo>
                  <a:cubicBezTo>
                    <a:pt x="84" y="524"/>
                    <a:pt x="84" y="524"/>
                    <a:pt x="84" y="524"/>
                  </a:cubicBezTo>
                  <a:cubicBezTo>
                    <a:pt x="83" y="525"/>
                    <a:pt x="84" y="525"/>
                    <a:pt x="83" y="527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4" y="526"/>
                    <a:pt x="82" y="522"/>
                    <a:pt x="83" y="521"/>
                  </a:cubicBezTo>
                  <a:close/>
                  <a:moveTo>
                    <a:pt x="164" y="467"/>
                  </a:moveTo>
                  <a:cubicBezTo>
                    <a:pt x="164" y="469"/>
                    <a:pt x="164" y="470"/>
                    <a:pt x="164" y="472"/>
                  </a:cubicBezTo>
                  <a:cubicBezTo>
                    <a:pt x="165" y="473"/>
                    <a:pt x="165" y="473"/>
                    <a:pt x="165" y="474"/>
                  </a:cubicBezTo>
                  <a:cubicBezTo>
                    <a:pt x="166" y="474"/>
                    <a:pt x="166" y="473"/>
                    <a:pt x="166" y="472"/>
                  </a:cubicBezTo>
                  <a:cubicBezTo>
                    <a:pt x="166" y="471"/>
                    <a:pt x="166" y="473"/>
                    <a:pt x="165" y="473"/>
                  </a:cubicBezTo>
                  <a:cubicBezTo>
                    <a:pt x="165" y="472"/>
                    <a:pt x="165" y="471"/>
                    <a:pt x="165" y="470"/>
                  </a:cubicBezTo>
                  <a:cubicBezTo>
                    <a:pt x="165" y="469"/>
                    <a:pt x="166" y="472"/>
                    <a:pt x="166" y="471"/>
                  </a:cubicBezTo>
                  <a:cubicBezTo>
                    <a:pt x="167" y="469"/>
                    <a:pt x="165" y="469"/>
                    <a:pt x="165" y="468"/>
                  </a:cubicBezTo>
                  <a:cubicBezTo>
                    <a:pt x="166" y="467"/>
                    <a:pt x="167" y="472"/>
                    <a:pt x="168" y="470"/>
                  </a:cubicBezTo>
                  <a:cubicBezTo>
                    <a:pt x="169" y="472"/>
                    <a:pt x="169" y="472"/>
                    <a:pt x="169" y="473"/>
                  </a:cubicBezTo>
                  <a:cubicBezTo>
                    <a:pt x="170" y="473"/>
                    <a:pt x="169" y="472"/>
                    <a:pt x="169" y="471"/>
                  </a:cubicBezTo>
                  <a:cubicBezTo>
                    <a:pt x="170" y="470"/>
                    <a:pt x="170" y="470"/>
                    <a:pt x="170" y="470"/>
                  </a:cubicBezTo>
                  <a:cubicBezTo>
                    <a:pt x="171" y="472"/>
                    <a:pt x="171" y="473"/>
                    <a:pt x="172" y="475"/>
                  </a:cubicBezTo>
                  <a:cubicBezTo>
                    <a:pt x="172" y="475"/>
                    <a:pt x="174" y="476"/>
                    <a:pt x="173" y="474"/>
                  </a:cubicBezTo>
                  <a:cubicBezTo>
                    <a:pt x="174" y="477"/>
                    <a:pt x="176" y="480"/>
                    <a:pt x="176" y="482"/>
                  </a:cubicBezTo>
                  <a:cubicBezTo>
                    <a:pt x="177" y="484"/>
                    <a:pt x="177" y="481"/>
                    <a:pt x="177" y="482"/>
                  </a:cubicBezTo>
                  <a:cubicBezTo>
                    <a:pt x="177" y="483"/>
                    <a:pt x="177" y="485"/>
                    <a:pt x="176" y="485"/>
                  </a:cubicBezTo>
                  <a:cubicBezTo>
                    <a:pt x="174" y="482"/>
                    <a:pt x="174" y="479"/>
                    <a:pt x="173" y="476"/>
                  </a:cubicBezTo>
                  <a:cubicBezTo>
                    <a:pt x="172" y="477"/>
                    <a:pt x="173" y="479"/>
                    <a:pt x="174" y="481"/>
                  </a:cubicBezTo>
                  <a:cubicBezTo>
                    <a:pt x="173" y="481"/>
                    <a:pt x="174" y="482"/>
                    <a:pt x="174" y="483"/>
                  </a:cubicBezTo>
                  <a:cubicBezTo>
                    <a:pt x="172" y="483"/>
                    <a:pt x="171" y="480"/>
                    <a:pt x="170" y="478"/>
                  </a:cubicBezTo>
                  <a:cubicBezTo>
                    <a:pt x="169" y="479"/>
                    <a:pt x="172" y="483"/>
                    <a:pt x="174" y="486"/>
                  </a:cubicBezTo>
                  <a:cubicBezTo>
                    <a:pt x="173" y="486"/>
                    <a:pt x="173" y="484"/>
                    <a:pt x="172" y="486"/>
                  </a:cubicBezTo>
                  <a:cubicBezTo>
                    <a:pt x="172" y="487"/>
                    <a:pt x="173" y="487"/>
                    <a:pt x="174" y="489"/>
                  </a:cubicBezTo>
                  <a:cubicBezTo>
                    <a:pt x="173" y="489"/>
                    <a:pt x="171" y="487"/>
                    <a:pt x="170" y="485"/>
                  </a:cubicBezTo>
                  <a:cubicBezTo>
                    <a:pt x="171" y="485"/>
                    <a:pt x="172" y="485"/>
                    <a:pt x="172" y="484"/>
                  </a:cubicBezTo>
                  <a:cubicBezTo>
                    <a:pt x="169" y="482"/>
                    <a:pt x="168" y="480"/>
                    <a:pt x="166" y="478"/>
                  </a:cubicBezTo>
                  <a:cubicBezTo>
                    <a:pt x="166" y="481"/>
                    <a:pt x="169" y="481"/>
                    <a:pt x="170" y="484"/>
                  </a:cubicBezTo>
                  <a:cubicBezTo>
                    <a:pt x="169" y="484"/>
                    <a:pt x="170" y="485"/>
                    <a:pt x="170" y="486"/>
                  </a:cubicBezTo>
                  <a:cubicBezTo>
                    <a:pt x="169" y="487"/>
                    <a:pt x="169" y="486"/>
                    <a:pt x="168" y="485"/>
                  </a:cubicBezTo>
                  <a:cubicBezTo>
                    <a:pt x="168" y="485"/>
                    <a:pt x="168" y="485"/>
                    <a:pt x="169" y="486"/>
                  </a:cubicBezTo>
                  <a:cubicBezTo>
                    <a:pt x="166" y="480"/>
                    <a:pt x="164" y="478"/>
                    <a:pt x="163" y="475"/>
                  </a:cubicBezTo>
                  <a:cubicBezTo>
                    <a:pt x="165" y="474"/>
                    <a:pt x="165" y="474"/>
                    <a:pt x="165" y="474"/>
                  </a:cubicBezTo>
                  <a:cubicBezTo>
                    <a:pt x="163" y="472"/>
                    <a:pt x="164" y="471"/>
                    <a:pt x="163" y="469"/>
                  </a:cubicBezTo>
                  <a:cubicBezTo>
                    <a:pt x="164" y="470"/>
                    <a:pt x="163" y="468"/>
                    <a:pt x="164" y="467"/>
                  </a:cubicBezTo>
                  <a:close/>
                  <a:moveTo>
                    <a:pt x="171" y="468"/>
                  </a:moveTo>
                  <a:cubicBezTo>
                    <a:pt x="172" y="470"/>
                    <a:pt x="172" y="471"/>
                    <a:pt x="173" y="469"/>
                  </a:cubicBezTo>
                  <a:cubicBezTo>
                    <a:pt x="173" y="471"/>
                    <a:pt x="172" y="472"/>
                    <a:pt x="174" y="472"/>
                  </a:cubicBezTo>
                  <a:cubicBezTo>
                    <a:pt x="175" y="474"/>
                    <a:pt x="174" y="474"/>
                    <a:pt x="175" y="476"/>
                  </a:cubicBezTo>
                  <a:cubicBezTo>
                    <a:pt x="174" y="474"/>
                    <a:pt x="172" y="474"/>
                    <a:pt x="171" y="472"/>
                  </a:cubicBezTo>
                  <a:cubicBezTo>
                    <a:pt x="174" y="472"/>
                    <a:pt x="169" y="469"/>
                    <a:pt x="171" y="468"/>
                  </a:cubicBezTo>
                  <a:close/>
                  <a:moveTo>
                    <a:pt x="159" y="471"/>
                  </a:moveTo>
                  <a:cubicBezTo>
                    <a:pt x="160" y="471"/>
                    <a:pt x="161" y="473"/>
                    <a:pt x="161" y="474"/>
                  </a:cubicBezTo>
                  <a:cubicBezTo>
                    <a:pt x="160" y="475"/>
                    <a:pt x="159" y="473"/>
                    <a:pt x="159" y="471"/>
                  </a:cubicBezTo>
                  <a:close/>
                  <a:moveTo>
                    <a:pt x="175" y="473"/>
                  </a:moveTo>
                  <a:cubicBezTo>
                    <a:pt x="177" y="474"/>
                    <a:pt x="177" y="477"/>
                    <a:pt x="178" y="476"/>
                  </a:cubicBezTo>
                  <a:cubicBezTo>
                    <a:pt x="180" y="478"/>
                    <a:pt x="178" y="477"/>
                    <a:pt x="178" y="478"/>
                  </a:cubicBezTo>
                  <a:cubicBezTo>
                    <a:pt x="180" y="479"/>
                    <a:pt x="181" y="483"/>
                    <a:pt x="182" y="483"/>
                  </a:cubicBezTo>
                  <a:cubicBezTo>
                    <a:pt x="181" y="484"/>
                    <a:pt x="181" y="482"/>
                    <a:pt x="180" y="482"/>
                  </a:cubicBezTo>
                  <a:cubicBezTo>
                    <a:pt x="179" y="483"/>
                    <a:pt x="181" y="485"/>
                    <a:pt x="182" y="487"/>
                  </a:cubicBezTo>
                  <a:cubicBezTo>
                    <a:pt x="181" y="487"/>
                    <a:pt x="180" y="486"/>
                    <a:pt x="180" y="487"/>
                  </a:cubicBezTo>
                  <a:cubicBezTo>
                    <a:pt x="179" y="485"/>
                    <a:pt x="180" y="486"/>
                    <a:pt x="178" y="484"/>
                  </a:cubicBezTo>
                  <a:cubicBezTo>
                    <a:pt x="179" y="484"/>
                    <a:pt x="180" y="485"/>
                    <a:pt x="180" y="484"/>
                  </a:cubicBezTo>
                  <a:cubicBezTo>
                    <a:pt x="178" y="483"/>
                    <a:pt x="176" y="480"/>
                    <a:pt x="175" y="477"/>
                  </a:cubicBezTo>
                  <a:cubicBezTo>
                    <a:pt x="176" y="479"/>
                    <a:pt x="178" y="481"/>
                    <a:pt x="180" y="482"/>
                  </a:cubicBezTo>
                  <a:cubicBezTo>
                    <a:pt x="179" y="480"/>
                    <a:pt x="174" y="475"/>
                    <a:pt x="175" y="473"/>
                  </a:cubicBezTo>
                  <a:close/>
                  <a:moveTo>
                    <a:pt x="195" y="463"/>
                  </a:moveTo>
                  <a:cubicBezTo>
                    <a:pt x="196" y="463"/>
                    <a:pt x="197" y="466"/>
                    <a:pt x="196" y="466"/>
                  </a:cubicBezTo>
                  <a:cubicBezTo>
                    <a:pt x="195" y="465"/>
                    <a:pt x="195" y="464"/>
                    <a:pt x="195" y="463"/>
                  </a:cubicBezTo>
                  <a:close/>
                  <a:moveTo>
                    <a:pt x="103" y="538"/>
                  </a:moveTo>
                  <a:cubicBezTo>
                    <a:pt x="104" y="540"/>
                    <a:pt x="104" y="540"/>
                    <a:pt x="104" y="540"/>
                  </a:cubicBezTo>
                  <a:cubicBezTo>
                    <a:pt x="103" y="542"/>
                    <a:pt x="103" y="542"/>
                    <a:pt x="103" y="542"/>
                  </a:cubicBezTo>
                  <a:cubicBezTo>
                    <a:pt x="102" y="540"/>
                    <a:pt x="102" y="539"/>
                    <a:pt x="103" y="538"/>
                  </a:cubicBezTo>
                  <a:close/>
                  <a:moveTo>
                    <a:pt x="195" y="469"/>
                  </a:moveTo>
                  <a:cubicBezTo>
                    <a:pt x="195" y="469"/>
                    <a:pt x="195" y="470"/>
                    <a:pt x="195" y="471"/>
                  </a:cubicBezTo>
                  <a:cubicBezTo>
                    <a:pt x="194" y="471"/>
                    <a:pt x="193" y="469"/>
                    <a:pt x="193" y="468"/>
                  </a:cubicBezTo>
                  <a:cubicBezTo>
                    <a:pt x="194" y="469"/>
                    <a:pt x="195" y="468"/>
                    <a:pt x="196" y="469"/>
                  </a:cubicBezTo>
                  <a:cubicBezTo>
                    <a:pt x="195" y="470"/>
                    <a:pt x="195" y="469"/>
                    <a:pt x="195" y="469"/>
                  </a:cubicBezTo>
                  <a:close/>
                  <a:moveTo>
                    <a:pt x="178" y="485"/>
                  </a:moveTo>
                  <a:cubicBezTo>
                    <a:pt x="179" y="487"/>
                    <a:pt x="179" y="487"/>
                    <a:pt x="179" y="487"/>
                  </a:cubicBezTo>
                  <a:cubicBezTo>
                    <a:pt x="178" y="487"/>
                    <a:pt x="178" y="487"/>
                    <a:pt x="178" y="487"/>
                  </a:cubicBezTo>
                  <a:cubicBezTo>
                    <a:pt x="177" y="486"/>
                    <a:pt x="177" y="485"/>
                    <a:pt x="178" y="485"/>
                  </a:cubicBezTo>
                  <a:close/>
                  <a:moveTo>
                    <a:pt x="197" y="471"/>
                  </a:moveTo>
                  <a:cubicBezTo>
                    <a:pt x="198" y="470"/>
                    <a:pt x="199" y="475"/>
                    <a:pt x="198" y="474"/>
                  </a:cubicBezTo>
                  <a:cubicBezTo>
                    <a:pt x="197" y="473"/>
                    <a:pt x="197" y="472"/>
                    <a:pt x="197" y="471"/>
                  </a:cubicBezTo>
                  <a:close/>
                  <a:moveTo>
                    <a:pt x="173" y="496"/>
                  </a:moveTo>
                  <a:cubicBezTo>
                    <a:pt x="174" y="495"/>
                    <a:pt x="174" y="495"/>
                    <a:pt x="174" y="495"/>
                  </a:cubicBezTo>
                  <a:cubicBezTo>
                    <a:pt x="174" y="496"/>
                    <a:pt x="174" y="496"/>
                    <a:pt x="175" y="496"/>
                  </a:cubicBezTo>
                  <a:cubicBezTo>
                    <a:pt x="175" y="497"/>
                    <a:pt x="173" y="497"/>
                    <a:pt x="173" y="496"/>
                  </a:cubicBezTo>
                  <a:close/>
                  <a:moveTo>
                    <a:pt x="189" y="487"/>
                  </a:moveTo>
                  <a:cubicBezTo>
                    <a:pt x="190" y="486"/>
                    <a:pt x="191" y="489"/>
                    <a:pt x="190" y="489"/>
                  </a:cubicBezTo>
                  <a:cubicBezTo>
                    <a:pt x="190" y="488"/>
                    <a:pt x="190" y="488"/>
                    <a:pt x="189" y="487"/>
                  </a:cubicBezTo>
                  <a:close/>
                  <a:moveTo>
                    <a:pt x="193" y="490"/>
                  </a:moveTo>
                  <a:cubicBezTo>
                    <a:pt x="194" y="491"/>
                    <a:pt x="194" y="492"/>
                    <a:pt x="195" y="493"/>
                  </a:cubicBezTo>
                  <a:cubicBezTo>
                    <a:pt x="194" y="493"/>
                    <a:pt x="193" y="491"/>
                    <a:pt x="193" y="492"/>
                  </a:cubicBezTo>
                  <a:cubicBezTo>
                    <a:pt x="192" y="491"/>
                    <a:pt x="192" y="490"/>
                    <a:pt x="193" y="490"/>
                  </a:cubicBezTo>
                  <a:close/>
                  <a:moveTo>
                    <a:pt x="165" y="567"/>
                  </a:moveTo>
                  <a:cubicBezTo>
                    <a:pt x="167" y="568"/>
                    <a:pt x="164" y="564"/>
                    <a:pt x="165" y="563"/>
                  </a:cubicBezTo>
                  <a:cubicBezTo>
                    <a:pt x="167" y="566"/>
                    <a:pt x="169" y="568"/>
                    <a:pt x="171" y="570"/>
                  </a:cubicBezTo>
                  <a:cubicBezTo>
                    <a:pt x="173" y="571"/>
                    <a:pt x="175" y="573"/>
                    <a:pt x="176" y="576"/>
                  </a:cubicBezTo>
                  <a:cubicBezTo>
                    <a:pt x="176" y="577"/>
                    <a:pt x="175" y="578"/>
                    <a:pt x="177" y="579"/>
                  </a:cubicBezTo>
                  <a:cubicBezTo>
                    <a:pt x="176" y="579"/>
                    <a:pt x="177" y="581"/>
                    <a:pt x="176" y="582"/>
                  </a:cubicBezTo>
                  <a:cubicBezTo>
                    <a:pt x="175" y="580"/>
                    <a:pt x="175" y="579"/>
                    <a:pt x="174" y="577"/>
                  </a:cubicBezTo>
                  <a:cubicBezTo>
                    <a:pt x="171" y="576"/>
                    <a:pt x="169" y="573"/>
                    <a:pt x="167" y="572"/>
                  </a:cubicBezTo>
                  <a:cubicBezTo>
                    <a:pt x="166" y="571"/>
                    <a:pt x="166" y="570"/>
                    <a:pt x="167" y="569"/>
                  </a:cubicBezTo>
                  <a:cubicBezTo>
                    <a:pt x="164" y="567"/>
                    <a:pt x="163" y="566"/>
                    <a:pt x="164" y="564"/>
                  </a:cubicBezTo>
                  <a:cubicBezTo>
                    <a:pt x="165" y="565"/>
                    <a:pt x="166" y="566"/>
                    <a:pt x="165" y="567"/>
                  </a:cubicBezTo>
                  <a:close/>
                  <a:moveTo>
                    <a:pt x="164" y="566"/>
                  </a:moveTo>
                  <a:cubicBezTo>
                    <a:pt x="161" y="565"/>
                    <a:pt x="164" y="568"/>
                    <a:pt x="163" y="569"/>
                  </a:cubicBezTo>
                  <a:cubicBezTo>
                    <a:pt x="161" y="566"/>
                    <a:pt x="157" y="562"/>
                    <a:pt x="154" y="558"/>
                  </a:cubicBezTo>
                  <a:cubicBezTo>
                    <a:pt x="150" y="554"/>
                    <a:pt x="148" y="551"/>
                    <a:pt x="148" y="548"/>
                  </a:cubicBezTo>
                  <a:cubicBezTo>
                    <a:pt x="146" y="547"/>
                    <a:pt x="145" y="546"/>
                    <a:pt x="145" y="544"/>
                  </a:cubicBezTo>
                  <a:cubicBezTo>
                    <a:pt x="143" y="543"/>
                    <a:pt x="145" y="545"/>
                    <a:pt x="144" y="545"/>
                  </a:cubicBezTo>
                  <a:cubicBezTo>
                    <a:pt x="143" y="543"/>
                    <a:pt x="142" y="540"/>
                    <a:pt x="142" y="539"/>
                  </a:cubicBezTo>
                  <a:cubicBezTo>
                    <a:pt x="147" y="545"/>
                    <a:pt x="148" y="547"/>
                    <a:pt x="151" y="551"/>
                  </a:cubicBezTo>
                  <a:cubicBezTo>
                    <a:pt x="151" y="551"/>
                    <a:pt x="151" y="550"/>
                    <a:pt x="150" y="549"/>
                  </a:cubicBezTo>
                  <a:cubicBezTo>
                    <a:pt x="155" y="551"/>
                    <a:pt x="155" y="556"/>
                    <a:pt x="162" y="561"/>
                  </a:cubicBezTo>
                  <a:cubicBezTo>
                    <a:pt x="162" y="563"/>
                    <a:pt x="162" y="564"/>
                    <a:pt x="162" y="564"/>
                  </a:cubicBezTo>
                  <a:cubicBezTo>
                    <a:pt x="162" y="565"/>
                    <a:pt x="163" y="564"/>
                    <a:pt x="164" y="566"/>
                  </a:cubicBezTo>
                  <a:close/>
                  <a:moveTo>
                    <a:pt x="139" y="571"/>
                  </a:moveTo>
                  <a:cubicBezTo>
                    <a:pt x="139" y="569"/>
                    <a:pt x="142" y="573"/>
                    <a:pt x="141" y="573"/>
                  </a:cubicBezTo>
                  <a:lnTo>
                    <a:pt x="139" y="571"/>
                  </a:lnTo>
                  <a:close/>
                  <a:moveTo>
                    <a:pt x="188" y="517"/>
                  </a:moveTo>
                  <a:cubicBezTo>
                    <a:pt x="190" y="515"/>
                    <a:pt x="191" y="520"/>
                    <a:pt x="188" y="517"/>
                  </a:cubicBezTo>
                  <a:close/>
                  <a:moveTo>
                    <a:pt x="188" y="518"/>
                  </a:moveTo>
                  <a:cubicBezTo>
                    <a:pt x="189" y="517"/>
                    <a:pt x="191" y="520"/>
                    <a:pt x="190" y="521"/>
                  </a:cubicBezTo>
                  <a:cubicBezTo>
                    <a:pt x="189" y="520"/>
                    <a:pt x="189" y="519"/>
                    <a:pt x="188" y="518"/>
                  </a:cubicBezTo>
                  <a:close/>
                  <a:moveTo>
                    <a:pt x="140" y="575"/>
                  </a:moveTo>
                  <a:cubicBezTo>
                    <a:pt x="142" y="577"/>
                    <a:pt x="141" y="578"/>
                    <a:pt x="143" y="579"/>
                  </a:cubicBezTo>
                  <a:cubicBezTo>
                    <a:pt x="142" y="579"/>
                    <a:pt x="141" y="578"/>
                    <a:pt x="139" y="577"/>
                  </a:cubicBezTo>
                  <a:cubicBezTo>
                    <a:pt x="139" y="576"/>
                    <a:pt x="139" y="575"/>
                    <a:pt x="140" y="575"/>
                  </a:cubicBezTo>
                  <a:close/>
                  <a:moveTo>
                    <a:pt x="153" y="587"/>
                  </a:moveTo>
                  <a:cubicBezTo>
                    <a:pt x="154" y="587"/>
                    <a:pt x="155" y="588"/>
                    <a:pt x="157" y="589"/>
                  </a:cubicBezTo>
                  <a:cubicBezTo>
                    <a:pt x="157" y="588"/>
                    <a:pt x="155" y="588"/>
                    <a:pt x="155" y="587"/>
                  </a:cubicBezTo>
                  <a:cubicBezTo>
                    <a:pt x="155" y="585"/>
                    <a:pt x="158" y="589"/>
                    <a:pt x="159" y="590"/>
                  </a:cubicBezTo>
                  <a:cubicBezTo>
                    <a:pt x="158" y="591"/>
                    <a:pt x="161" y="593"/>
                    <a:pt x="161" y="594"/>
                  </a:cubicBezTo>
                  <a:cubicBezTo>
                    <a:pt x="159" y="592"/>
                    <a:pt x="156" y="590"/>
                    <a:pt x="156" y="591"/>
                  </a:cubicBezTo>
                  <a:cubicBezTo>
                    <a:pt x="154" y="589"/>
                    <a:pt x="154" y="589"/>
                    <a:pt x="153" y="587"/>
                  </a:cubicBezTo>
                  <a:close/>
                  <a:moveTo>
                    <a:pt x="202" y="537"/>
                  </a:moveTo>
                  <a:cubicBezTo>
                    <a:pt x="203" y="537"/>
                    <a:pt x="205" y="539"/>
                    <a:pt x="204" y="540"/>
                  </a:cubicBezTo>
                  <a:cubicBezTo>
                    <a:pt x="203" y="539"/>
                    <a:pt x="202" y="538"/>
                    <a:pt x="202" y="537"/>
                  </a:cubicBezTo>
                  <a:close/>
                  <a:moveTo>
                    <a:pt x="204" y="547"/>
                  </a:moveTo>
                  <a:cubicBezTo>
                    <a:pt x="203" y="546"/>
                    <a:pt x="201" y="545"/>
                    <a:pt x="202" y="544"/>
                  </a:cubicBezTo>
                  <a:cubicBezTo>
                    <a:pt x="203" y="545"/>
                    <a:pt x="205" y="546"/>
                    <a:pt x="204" y="547"/>
                  </a:cubicBezTo>
                  <a:close/>
                  <a:moveTo>
                    <a:pt x="208" y="548"/>
                  </a:moveTo>
                  <a:cubicBezTo>
                    <a:pt x="208" y="549"/>
                    <a:pt x="210" y="551"/>
                    <a:pt x="207" y="550"/>
                  </a:cubicBezTo>
                  <a:cubicBezTo>
                    <a:pt x="209" y="552"/>
                    <a:pt x="213" y="554"/>
                    <a:pt x="212" y="556"/>
                  </a:cubicBezTo>
                  <a:cubicBezTo>
                    <a:pt x="208" y="553"/>
                    <a:pt x="205" y="550"/>
                    <a:pt x="204" y="547"/>
                  </a:cubicBezTo>
                  <a:cubicBezTo>
                    <a:pt x="204" y="547"/>
                    <a:pt x="206" y="548"/>
                    <a:pt x="207" y="549"/>
                  </a:cubicBezTo>
                  <a:cubicBezTo>
                    <a:pt x="206" y="546"/>
                    <a:pt x="203" y="544"/>
                    <a:pt x="201" y="542"/>
                  </a:cubicBezTo>
                  <a:cubicBezTo>
                    <a:pt x="201" y="540"/>
                    <a:pt x="206" y="545"/>
                    <a:pt x="207" y="548"/>
                  </a:cubicBezTo>
                  <a:cubicBezTo>
                    <a:pt x="207" y="548"/>
                    <a:pt x="209" y="548"/>
                    <a:pt x="208" y="547"/>
                  </a:cubicBezTo>
                  <a:cubicBezTo>
                    <a:pt x="209" y="548"/>
                    <a:pt x="211" y="551"/>
                    <a:pt x="212" y="552"/>
                  </a:cubicBezTo>
                  <a:cubicBezTo>
                    <a:pt x="211" y="553"/>
                    <a:pt x="209" y="549"/>
                    <a:pt x="208" y="548"/>
                  </a:cubicBezTo>
                  <a:close/>
                  <a:moveTo>
                    <a:pt x="175" y="583"/>
                  </a:moveTo>
                  <a:cubicBezTo>
                    <a:pt x="176" y="583"/>
                    <a:pt x="177" y="585"/>
                    <a:pt x="179" y="586"/>
                  </a:cubicBezTo>
                  <a:cubicBezTo>
                    <a:pt x="179" y="585"/>
                    <a:pt x="177" y="584"/>
                    <a:pt x="177" y="583"/>
                  </a:cubicBezTo>
                  <a:cubicBezTo>
                    <a:pt x="178" y="582"/>
                    <a:pt x="179" y="583"/>
                    <a:pt x="181" y="584"/>
                  </a:cubicBezTo>
                  <a:cubicBezTo>
                    <a:pt x="183" y="588"/>
                    <a:pt x="180" y="587"/>
                    <a:pt x="182" y="592"/>
                  </a:cubicBezTo>
                  <a:cubicBezTo>
                    <a:pt x="179" y="589"/>
                    <a:pt x="180" y="592"/>
                    <a:pt x="177" y="589"/>
                  </a:cubicBezTo>
                  <a:cubicBezTo>
                    <a:pt x="179" y="589"/>
                    <a:pt x="179" y="589"/>
                    <a:pt x="178" y="587"/>
                  </a:cubicBezTo>
                  <a:cubicBezTo>
                    <a:pt x="176" y="586"/>
                    <a:pt x="176" y="585"/>
                    <a:pt x="175" y="583"/>
                  </a:cubicBezTo>
                  <a:close/>
                  <a:moveTo>
                    <a:pt x="214" y="554"/>
                  </a:moveTo>
                  <a:cubicBezTo>
                    <a:pt x="216" y="554"/>
                    <a:pt x="216" y="555"/>
                    <a:pt x="218" y="557"/>
                  </a:cubicBezTo>
                  <a:cubicBezTo>
                    <a:pt x="216" y="557"/>
                    <a:pt x="215" y="556"/>
                    <a:pt x="214" y="554"/>
                  </a:cubicBezTo>
                  <a:close/>
                  <a:moveTo>
                    <a:pt x="520" y="133"/>
                  </a:moveTo>
                  <a:cubicBezTo>
                    <a:pt x="517" y="132"/>
                    <a:pt x="515" y="131"/>
                    <a:pt x="514" y="130"/>
                  </a:cubicBezTo>
                  <a:cubicBezTo>
                    <a:pt x="514" y="130"/>
                    <a:pt x="516" y="130"/>
                    <a:pt x="515" y="129"/>
                  </a:cubicBezTo>
                  <a:cubicBezTo>
                    <a:pt x="516" y="131"/>
                    <a:pt x="519" y="131"/>
                    <a:pt x="520" y="133"/>
                  </a:cubicBezTo>
                  <a:close/>
                  <a:moveTo>
                    <a:pt x="505" y="122"/>
                  </a:moveTo>
                  <a:cubicBezTo>
                    <a:pt x="506" y="122"/>
                    <a:pt x="507" y="123"/>
                    <a:pt x="508" y="122"/>
                  </a:cubicBezTo>
                  <a:cubicBezTo>
                    <a:pt x="510" y="123"/>
                    <a:pt x="510" y="123"/>
                    <a:pt x="512" y="124"/>
                  </a:cubicBezTo>
                  <a:cubicBezTo>
                    <a:pt x="512" y="124"/>
                    <a:pt x="511" y="124"/>
                    <a:pt x="509" y="124"/>
                  </a:cubicBezTo>
                  <a:cubicBezTo>
                    <a:pt x="508" y="123"/>
                    <a:pt x="507" y="123"/>
                    <a:pt x="505" y="122"/>
                  </a:cubicBezTo>
                  <a:close/>
                  <a:moveTo>
                    <a:pt x="509" y="124"/>
                  </a:moveTo>
                  <a:cubicBezTo>
                    <a:pt x="512" y="126"/>
                    <a:pt x="508" y="125"/>
                    <a:pt x="506" y="124"/>
                  </a:cubicBezTo>
                  <a:cubicBezTo>
                    <a:pt x="507" y="124"/>
                    <a:pt x="508" y="124"/>
                    <a:pt x="509" y="124"/>
                  </a:cubicBezTo>
                  <a:cubicBezTo>
                    <a:pt x="510" y="125"/>
                    <a:pt x="512" y="125"/>
                    <a:pt x="513" y="126"/>
                  </a:cubicBezTo>
                  <a:cubicBezTo>
                    <a:pt x="511" y="127"/>
                    <a:pt x="511" y="125"/>
                    <a:pt x="509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MH_Other_3"/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3355976" y="2587626"/>
              <a:ext cx="1598613" cy="1254125"/>
            </a:xfrm>
            <a:custGeom>
              <a:avLst/>
              <a:gdLst>
                <a:gd name="T0" fmla="*/ 2147483646 w 738"/>
                <a:gd name="T1" fmla="*/ 2147483646 h 578"/>
                <a:gd name="T2" fmla="*/ 2147483646 w 738"/>
                <a:gd name="T3" fmla="*/ 2147483646 h 578"/>
                <a:gd name="T4" fmla="*/ 2147483646 w 738"/>
                <a:gd name="T5" fmla="*/ 2147483646 h 578"/>
                <a:gd name="T6" fmla="*/ 2147483646 w 738"/>
                <a:gd name="T7" fmla="*/ 2147483646 h 578"/>
                <a:gd name="T8" fmla="*/ 2147483646 w 738"/>
                <a:gd name="T9" fmla="*/ 2147483646 h 578"/>
                <a:gd name="T10" fmla="*/ 2147483646 w 738"/>
                <a:gd name="T11" fmla="*/ 2147483646 h 578"/>
                <a:gd name="T12" fmla="*/ 2147483646 w 738"/>
                <a:gd name="T13" fmla="*/ 2147483646 h 578"/>
                <a:gd name="T14" fmla="*/ 2147483646 w 738"/>
                <a:gd name="T15" fmla="*/ 2147483646 h 578"/>
                <a:gd name="T16" fmla="*/ 2147483646 w 738"/>
                <a:gd name="T17" fmla="*/ 2147483646 h 578"/>
                <a:gd name="T18" fmla="*/ 2147483646 w 738"/>
                <a:gd name="T19" fmla="*/ 2147483646 h 578"/>
                <a:gd name="T20" fmla="*/ 2147483646 w 738"/>
                <a:gd name="T21" fmla="*/ 2147483646 h 578"/>
                <a:gd name="T22" fmla="*/ 2147483646 w 738"/>
                <a:gd name="T23" fmla="*/ 2147483646 h 578"/>
                <a:gd name="T24" fmla="*/ 2147483646 w 738"/>
                <a:gd name="T25" fmla="*/ 2147483646 h 578"/>
                <a:gd name="T26" fmla="*/ 2147483646 w 738"/>
                <a:gd name="T27" fmla="*/ 2147483646 h 578"/>
                <a:gd name="T28" fmla="*/ 2147483646 w 738"/>
                <a:gd name="T29" fmla="*/ 2147483646 h 578"/>
                <a:gd name="T30" fmla="*/ 2147483646 w 738"/>
                <a:gd name="T31" fmla="*/ 2147483646 h 578"/>
                <a:gd name="T32" fmla="*/ 2147483646 w 738"/>
                <a:gd name="T33" fmla="*/ 2147483646 h 578"/>
                <a:gd name="T34" fmla="*/ 2147483646 w 738"/>
                <a:gd name="T35" fmla="*/ 2147483646 h 578"/>
                <a:gd name="T36" fmla="*/ 2147483646 w 738"/>
                <a:gd name="T37" fmla="*/ 2147483646 h 578"/>
                <a:gd name="T38" fmla="*/ 2147483646 w 738"/>
                <a:gd name="T39" fmla="*/ 2147483646 h 578"/>
                <a:gd name="T40" fmla="*/ 2147483646 w 738"/>
                <a:gd name="T41" fmla="*/ 2147483646 h 578"/>
                <a:gd name="T42" fmla="*/ 2147483646 w 738"/>
                <a:gd name="T43" fmla="*/ 2147483646 h 578"/>
                <a:gd name="T44" fmla="*/ 2147483646 w 738"/>
                <a:gd name="T45" fmla="*/ 2147483646 h 578"/>
                <a:gd name="T46" fmla="*/ 2147483646 w 738"/>
                <a:gd name="T47" fmla="*/ 2147483646 h 578"/>
                <a:gd name="T48" fmla="*/ 2147483646 w 738"/>
                <a:gd name="T49" fmla="*/ 2147483646 h 578"/>
                <a:gd name="T50" fmla="*/ 2147483646 w 738"/>
                <a:gd name="T51" fmla="*/ 2147483646 h 578"/>
                <a:gd name="T52" fmla="*/ 2147483646 w 738"/>
                <a:gd name="T53" fmla="*/ 2147483646 h 578"/>
                <a:gd name="T54" fmla="*/ 2147483646 w 738"/>
                <a:gd name="T55" fmla="*/ 2147483646 h 578"/>
                <a:gd name="T56" fmla="*/ 2147483646 w 738"/>
                <a:gd name="T57" fmla="*/ 2147483646 h 578"/>
                <a:gd name="T58" fmla="*/ 2147483646 w 738"/>
                <a:gd name="T59" fmla="*/ 2147483646 h 578"/>
                <a:gd name="T60" fmla="*/ 2147483646 w 738"/>
                <a:gd name="T61" fmla="*/ 2147483646 h 578"/>
                <a:gd name="T62" fmla="*/ 2147483646 w 738"/>
                <a:gd name="T63" fmla="*/ 2147483646 h 578"/>
                <a:gd name="T64" fmla="*/ 2147483646 w 738"/>
                <a:gd name="T65" fmla="*/ 2147483646 h 578"/>
                <a:gd name="T66" fmla="*/ 2147483646 w 738"/>
                <a:gd name="T67" fmla="*/ 2147483646 h 578"/>
                <a:gd name="T68" fmla="*/ 2147483646 w 738"/>
                <a:gd name="T69" fmla="*/ 2147483646 h 578"/>
                <a:gd name="T70" fmla="*/ 2147483646 w 738"/>
                <a:gd name="T71" fmla="*/ 2147483646 h 578"/>
                <a:gd name="T72" fmla="*/ 2147483646 w 738"/>
                <a:gd name="T73" fmla="*/ 2147483646 h 578"/>
                <a:gd name="T74" fmla="*/ 2147483646 w 738"/>
                <a:gd name="T75" fmla="*/ 2147483646 h 578"/>
                <a:gd name="T76" fmla="*/ 2147483646 w 738"/>
                <a:gd name="T77" fmla="*/ 2147483646 h 578"/>
                <a:gd name="T78" fmla="*/ 2147483646 w 738"/>
                <a:gd name="T79" fmla="*/ 2147483646 h 578"/>
                <a:gd name="T80" fmla="*/ 2147483646 w 738"/>
                <a:gd name="T81" fmla="*/ 2147483646 h 578"/>
                <a:gd name="T82" fmla="*/ 2147483646 w 738"/>
                <a:gd name="T83" fmla="*/ 2147483646 h 578"/>
                <a:gd name="T84" fmla="*/ 2147483646 w 738"/>
                <a:gd name="T85" fmla="*/ 2147483646 h 578"/>
                <a:gd name="T86" fmla="*/ 2147483646 w 738"/>
                <a:gd name="T87" fmla="*/ 2147483646 h 578"/>
                <a:gd name="T88" fmla="*/ 2147483646 w 738"/>
                <a:gd name="T89" fmla="*/ 2147483646 h 578"/>
                <a:gd name="T90" fmla="*/ 2147483646 w 738"/>
                <a:gd name="T91" fmla="*/ 2147483646 h 578"/>
                <a:gd name="T92" fmla="*/ 2147483646 w 738"/>
                <a:gd name="T93" fmla="*/ 2147483646 h 578"/>
                <a:gd name="T94" fmla="*/ 2147483646 w 738"/>
                <a:gd name="T95" fmla="*/ 2147483646 h 578"/>
                <a:gd name="T96" fmla="*/ 2147483646 w 738"/>
                <a:gd name="T97" fmla="*/ 2147483646 h 578"/>
                <a:gd name="T98" fmla="*/ 2147483646 w 738"/>
                <a:gd name="T99" fmla="*/ 2147483646 h 578"/>
                <a:gd name="T100" fmla="*/ 2147483646 w 738"/>
                <a:gd name="T101" fmla="*/ 2147483646 h 578"/>
                <a:gd name="T102" fmla="*/ 2147483646 w 738"/>
                <a:gd name="T103" fmla="*/ 2147483646 h 578"/>
                <a:gd name="T104" fmla="*/ 2147483646 w 738"/>
                <a:gd name="T105" fmla="*/ 2147483646 h 578"/>
                <a:gd name="T106" fmla="*/ 2147483646 w 738"/>
                <a:gd name="T107" fmla="*/ 2147483646 h 578"/>
                <a:gd name="T108" fmla="*/ 2147483646 w 738"/>
                <a:gd name="T109" fmla="*/ 2147483646 h 578"/>
                <a:gd name="T110" fmla="*/ 2147483646 w 738"/>
                <a:gd name="T111" fmla="*/ 2147483646 h 578"/>
                <a:gd name="T112" fmla="*/ 2147483646 w 738"/>
                <a:gd name="T113" fmla="*/ 2147483646 h 578"/>
                <a:gd name="T114" fmla="*/ 2147483646 w 738"/>
                <a:gd name="T115" fmla="*/ 2147483646 h 578"/>
                <a:gd name="T116" fmla="*/ 2147483646 w 738"/>
                <a:gd name="T117" fmla="*/ 2147483646 h 578"/>
                <a:gd name="T118" fmla="*/ 2147483646 w 738"/>
                <a:gd name="T119" fmla="*/ 2147483646 h 578"/>
                <a:gd name="T120" fmla="*/ 2147483646 w 738"/>
                <a:gd name="T121" fmla="*/ 2147483646 h 578"/>
                <a:gd name="T122" fmla="*/ 2147483646 w 738"/>
                <a:gd name="T123" fmla="*/ 2147483646 h 578"/>
                <a:gd name="T124" fmla="*/ 2147483646 w 738"/>
                <a:gd name="T125" fmla="*/ 2147483646 h 5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8" h="578">
                  <a:moveTo>
                    <a:pt x="20" y="106"/>
                  </a:moveTo>
                  <a:cubicBezTo>
                    <a:pt x="20" y="107"/>
                    <a:pt x="19" y="109"/>
                    <a:pt x="19" y="110"/>
                  </a:cubicBezTo>
                  <a:cubicBezTo>
                    <a:pt x="20" y="106"/>
                    <a:pt x="18" y="110"/>
                    <a:pt x="18" y="110"/>
                  </a:cubicBezTo>
                  <a:cubicBezTo>
                    <a:pt x="18" y="108"/>
                    <a:pt x="18" y="108"/>
                    <a:pt x="19" y="106"/>
                  </a:cubicBezTo>
                  <a:cubicBezTo>
                    <a:pt x="17" y="106"/>
                    <a:pt x="17" y="108"/>
                    <a:pt x="16" y="111"/>
                  </a:cubicBezTo>
                  <a:cubicBezTo>
                    <a:pt x="16" y="113"/>
                    <a:pt x="16" y="116"/>
                    <a:pt x="15" y="118"/>
                  </a:cubicBezTo>
                  <a:cubicBezTo>
                    <a:pt x="15" y="122"/>
                    <a:pt x="13" y="120"/>
                    <a:pt x="12" y="125"/>
                  </a:cubicBezTo>
                  <a:cubicBezTo>
                    <a:pt x="12" y="125"/>
                    <a:pt x="13" y="123"/>
                    <a:pt x="13" y="123"/>
                  </a:cubicBezTo>
                  <a:cubicBezTo>
                    <a:pt x="13" y="125"/>
                    <a:pt x="13" y="127"/>
                    <a:pt x="12" y="129"/>
                  </a:cubicBezTo>
                  <a:cubicBezTo>
                    <a:pt x="12" y="130"/>
                    <a:pt x="12" y="132"/>
                    <a:pt x="11" y="133"/>
                  </a:cubicBezTo>
                  <a:cubicBezTo>
                    <a:pt x="11" y="130"/>
                    <a:pt x="10" y="133"/>
                    <a:pt x="9" y="135"/>
                  </a:cubicBezTo>
                  <a:cubicBezTo>
                    <a:pt x="10" y="136"/>
                    <a:pt x="9" y="138"/>
                    <a:pt x="9" y="141"/>
                  </a:cubicBezTo>
                  <a:cubicBezTo>
                    <a:pt x="8" y="138"/>
                    <a:pt x="8" y="145"/>
                    <a:pt x="7" y="142"/>
                  </a:cubicBezTo>
                  <a:cubicBezTo>
                    <a:pt x="7" y="146"/>
                    <a:pt x="8" y="144"/>
                    <a:pt x="8" y="146"/>
                  </a:cubicBezTo>
                  <a:cubicBezTo>
                    <a:pt x="6" y="148"/>
                    <a:pt x="8" y="146"/>
                    <a:pt x="8" y="149"/>
                  </a:cubicBezTo>
                  <a:cubicBezTo>
                    <a:pt x="7" y="150"/>
                    <a:pt x="7" y="152"/>
                    <a:pt x="7" y="150"/>
                  </a:cubicBezTo>
                  <a:cubicBezTo>
                    <a:pt x="6" y="155"/>
                    <a:pt x="6" y="157"/>
                    <a:pt x="5" y="161"/>
                  </a:cubicBezTo>
                  <a:cubicBezTo>
                    <a:pt x="6" y="162"/>
                    <a:pt x="6" y="162"/>
                    <a:pt x="6" y="163"/>
                  </a:cubicBezTo>
                  <a:cubicBezTo>
                    <a:pt x="6" y="166"/>
                    <a:pt x="5" y="170"/>
                    <a:pt x="5" y="175"/>
                  </a:cubicBezTo>
                  <a:cubicBezTo>
                    <a:pt x="3" y="174"/>
                    <a:pt x="2" y="187"/>
                    <a:pt x="1" y="191"/>
                  </a:cubicBezTo>
                  <a:cubicBezTo>
                    <a:pt x="1" y="191"/>
                    <a:pt x="2" y="190"/>
                    <a:pt x="2" y="191"/>
                  </a:cubicBezTo>
                  <a:cubicBezTo>
                    <a:pt x="1" y="194"/>
                    <a:pt x="0" y="193"/>
                    <a:pt x="1" y="196"/>
                  </a:cubicBezTo>
                  <a:cubicBezTo>
                    <a:pt x="2" y="196"/>
                    <a:pt x="1" y="192"/>
                    <a:pt x="2" y="193"/>
                  </a:cubicBezTo>
                  <a:cubicBezTo>
                    <a:pt x="2" y="197"/>
                    <a:pt x="4" y="205"/>
                    <a:pt x="3" y="209"/>
                  </a:cubicBezTo>
                  <a:cubicBezTo>
                    <a:pt x="3" y="206"/>
                    <a:pt x="2" y="205"/>
                    <a:pt x="2" y="206"/>
                  </a:cubicBezTo>
                  <a:cubicBezTo>
                    <a:pt x="2" y="208"/>
                    <a:pt x="3" y="209"/>
                    <a:pt x="3" y="213"/>
                  </a:cubicBezTo>
                  <a:cubicBezTo>
                    <a:pt x="3" y="212"/>
                    <a:pt x="2" y="212"/>
                    <a:pt x="2" y="211"/>
                  </a:cubicBezTo>
                  <a:cubicBezTo>
                    <a:pt x="1" y="216"/>
                    <a:pt x="3" y="220"/>
                    <a:pt x="3" y="224"/>
                  </a:cubicBezTo>
                  <a:cubicBezTo>
                    <a:pt x="2" y="223"/>
                    <a:pt x="2" y="223"/>
                    <a:pt x="2" y="222"/>
                  </a:cubicBezTo>
                  <a:cubicBezTo>
                    <a:pt x="1" y="219"/>
                    <a:pt x="1" y="215"/>
                    <a:pt x="1" y="212"/>
                  </a:cubicBezTo>
                  <a:cubicBezTo>
                    <a:pt x="1" y="209"/>
                    <a:pt x="1" y="205"/>
                    <a:pt x="0" y="204"/>
                  </a:cubicBezTo>
                  <a:cubicBezTo>
                    <a:pt x="1" y="210"/>
                    <a:pt x="0" y="217"/>
                    <a:pt x="1" y="225"/>
                  </a:cubicBezTo>
                  <a:cubicBezTo>
                    <a:pt x="0" y="225"/>
                    <a:pt x="3" y="236"/>
                    <a:pt x="2" y="238"/>
                  </a:cubicBezTo>
                  <a:cubicBezTo>
                    <a:pt x="2" y="240"/>
                    <a:pt x="3" y="243"/>
                    <a:pt x="3" y="245"/>
                  </a:cubicBezTo>
                  <a:cubicBezTo>
                    <a:pt x="4" y="248"/>
                    <a:pt x="4" y="251"/>
                    <a:pt x="4" y="254"/>
                  </a:cubicBezTo>
                  <a:cubicBezTo>
                    <a:pt x="5" y="257"/>
                    <a:pt x="5" y="259"/>
                    <a:pt x="5" y="262"/>
                  </a:cubicBezTo>
                  <a:cubicBezTo>
                    <a:pt x="6" y="264"/>
                    <a:pt x="6" y="266"/>
                    <a:pt x="6" y="268"/>
                  </a:cubicBezTo>
                  <a:cubicBezTo>
                    <a:pt x="6" y="267"/>
                    <a:pt x="5" y="267"/>
                    <a:pt x="5" y="267"/>
                  </a:cubicBezTo>
                  <a:cubicBezTo>
                    <a:pt x="6" y="270"/>
                    <a:pt x="6" y="271"/>
                    <a:pt x="7" y="272"/>
                  </a:cubicBezTo>
                  <a:cubicBezTo>
                    <a:pt x="7" y="271"/>
                    <a:pt x="6" y="270"/>
                    <a:pt x="7" y="270"/>
                  </a:cubicBezTo>
                  <a:cubicBezTo>
                    <a:pt x="8" y="276"/>
                    <a:pt x="8" y="278"/>
                    <a:pt x="9" y="281"/>
                  </a:cubicBezTo>
                  <a:cubicBezTo>
                    <a:pt x="9" y="281"/>
                    <a:pt x="8" y="280"/>
                    <a:pt x="8" y="280"/>
                  </a:cubicBezTo>
                  <a:cubicBezTo>
                    <a:pt x="10" y="284"/>
                    <a:pt x="8" y="285"/>
                    <a:pt x="10" y="290"/>
                  </a:cubicBezTo>
                  <a:cubicBezTo>
                    <a:pt x="11" y="289"/>
                    <a:pt x="10" y="287"/>
                    <a:pt x="11" y="289"/>
                  </a:cubicBezTo>
                  <a:cubicBezTo>
                    <a:pt x="11" y="289"/>
                    <a:pt x="11" y="291"/>
                    <a:pt x="11" y="293"/>
                  </a:cubicBezTo>
                  <a:cubicBezTo>
                    <a:pt x="12" y="294"/>
                    <a:pt x="12" y="291"/>
                    <a:pt x="13" y="294"/>
                  </a:cubicBezTo>
                  <a:cubicBezTo>
                    <a:pt x="15" y="299"/>
                    <a:pt x="15" y="299"/>
                    <a:pt x="17" y="304"/>
                  </a:cubicBezTo>
                  <a:cubicBezTo>
                    <a:pt x="16" y="304"/>
                    <a:pt x="17" y="309"/>
                    <a:pt x="16" y="307"/>
                  </a:cubicBezTo>
                  <a:cubicBezTo>
                    <a:pt x="17" y="312"/>
                    <a:pt x="17" y="313"/>
                    <a:pt x="19" y="315"/>
                  </a:cubicBezTo>
                  <a:cubicBezTo>
                    <a:pt x="18" y="315"/>
                    <a:pt x="19" y="318"/>
                    <a:pt x="17" y="316"/>
                  </a:cubicBezTo>
                  <a:cubicBezTo>
                    <a:pt x="18" y="317"/>
                    <a:pt x="18" y="317"/>
                    <a:pt x="19" y="319"/>
                  </a:cubicBezTo>
                  <a:cubicBezTo>
                    <a:pt x="19" y="318"/>
                    <a:pt x="19" y="316"/>
                    <a:pt x="21" y="318"/>
                  </a:cubicBezTo>
                  <a:cubicBezTo>
                    <a:pt x="21" y="321"/>
                    <a:pt x="22" y="323"/>
                    <a:pt x="23" y="325"/>
                  </a:cubicBezTo>
                  <a:cubicBezTo>
                    <a:pt x="24" y="328"/>
                    <a:pt x="25" y="330"/>
                    <a:pt x="25" y="332"/>
                  </a:cubicBezTo>
                  <a:cubicBezTo>
                    <a:pt x="27" y="337"/>
                    <a:pt x="29" y="341"/>
                    <a:pt x="31" y="343"/>
                  </a:cubicBezTo>
                  <a:cubicBezTo>
                    <a:pt x="31" y="343"/>
                    <a:pt x="31" y="343"/>
                    <a:pt x="30" y="343"/>
                  </a:cubicBezTo>
                  <a:cubicBezTo>
                    <a:pt x="32" y="347"/>
                    <a:pt x="32" y="347"/>
                    <a:pt x="32" y="347"/>
                  </a:cubicBezTo>
                  <a:cubicBezTo>
                    <a:pt x="32" y="346"/>
                    <a:pt x="33" y="346"/>
                    <a:pt x="34" y="348"/>
                  </a:cubicBezTo>
                  <a:cubicBezTo>
                    <a:pt x="32" y="347"/>
                    <a:pt x="34" y="350"/>
                    <a:pt x="33" y="351"/>
                  </a:cubicBezTo>
                  <a:cubicBezTo>
                    <a:pt x="31" y="348"/>
                    <a:pt x="30" y="344"/>
                    <a:pt x="28" y="340"/>
                  </a:cubicBezTo>
                  <a:cubicBezTo>
                    <a:pt x="26" y="339"/>
                    <a:pt x="22" y="329"/>
                    <a:pt x="23" y="327"/>
                  </a:cubicBezTo>
                  <a:cubicBezTo>
                    <a:pt x="22" y="331"/>
                    <a:pt x="27" y="342"/>
                    <a:pt x="30" y="345"/>
                  </a:cubicBezTo>
                  <a:cubicBezTo>
                    <a:pt x="30" y="348"/>
                    <a:pt x="31" y="350"/>
                    <a:pt x="32" y="353"/>
                  </a:cubicBezTo>
                  <a:cubicBezTo>
                    <a:pt x="33" y="355"/>
                    <a:pt x="34" y="358"/>
                    <a:pt x="36" y="361"/>
                  </a:cubicBezTo>
                  <a:cubicBezTo>
                    <a:pt x="36" y="360"/>
                    <a:pt x="37" y="362"/>
                    <a:pt x="37" y="362"/>
                  </a:cubicBezTo>
                  <a:cubicBezTo>
                    <a:pt x="39" y="362"/>
                    <a:pt x="37" y="360"/>
                    <a:pt x="38" y="360"/>
                  </a:cubicBezTo>
                  <a:cubicBezTo>
                    <a:pt x="37" y="357"/>
                    <a:pt x="37" y="360"/>
                    <a:pt x="36" y="357"/>
                  </a:cubicBezTo>
                  <a:cubicBezTo>
                    <a:pt x="38" y="357"/>
                    <a:pt x="35" y="354"/>
                    <a:pt x="36" y="354"/>
                  </a:cubicBezTo>
                  <a:cubicBezTo>
                    <a:pt x="38" y="357"/>
                    <a:pt x="40" y="363"/>
                    <a:pt x="42" y="363"/>
                  </a:cubicBezTo>
                  <a:cubicBezTo>
                    <a:pt x="42" y="364"/>
                    <a:pt x="43" y="365"/>
                    <a:pt x="44" y="367"/>
                  </a:cubicBezTo>
                  <a:cubicBezTo>
                    <a:pt x="43" y="366"/>
                    <a:pt x="43" y="367"/>
                    <a:pt x="42" y="366"/>
                  </a:cubicBezTo>
                  <a:cubicBezTo>
                    <a:pt x="44" y="370"/>
                    <a:pt x="43" y="364"/>
                    <a:pt x="45" y="369"/>
                  </a:cubicBezTo>
                  <a:cubicBezTo>
                    <a:pt x="46" y="370"/>
                    <a:pt x="45" y="371"/>
                    <a:pt x="47" y="372"/>
                  </a:cubicBezTo>
                  <a:cubicBezTo>
                    <a:pt x="47" y="375"/>
                    <a:pt x="45" y="371"/>
                    <a:pt x="45" y="373"/>
                  </a:cubicBezTo>
                  <a:cubicBezTo>
                    <a:pt x="46" y="373"/>
                    <a:pt x="49" y="378"/>
                    <a:pt x="48" y="378"/>
                  </a:cubicBezTo>
                  <a:cubicBezTo>
                    <a:pt x="48" y="379"/>
                    <a:pt x="47" y="379"/>
                    <a:pt x="47" y="377"/>
                  </a:cubicBezTo>
                  <a:cubicBezTo>
                    <a:pt x="49" y="378"/>
                    <a:pt x="44" y="373"/>
                    <a:pt x="42" y="371"/>
                  </a:cubicBezTo>
                  <a:cubicBezTo>
                    <a:pt x="42" y="370"/>
                    <a:pt x="43" y="369"/>
                    <a:pt x="42" y="368"/>
                  </a:cubicBezTo>
                  <a:cubicBezTo>
                    <a:pt x="41" y="369"/>
                    <a:pt x="40" y="364"/>
                    <a:pt x="39" y="363"/>
                  </a:cubicBezTo>
                  <a:cubicBezTo>
                    <a:pt x="38" y="365"/>
                    <a:pt x="41" y="369"/>
                    <a:pt x="42" y="371"/>
                  </a:cubicBezTo>
                  <a:cubicBezTo>
                    <a:pt x="41" y="371"/>
                    <a:pt x="40" y="368"/>
                    <a:pt x="39" y="368"/>
                  </a:cubicBezTo>
                  <a:cubicBezTo>
                    <a:pt x="41" y="371"/>
                    <a:pt x="43" y="373"/>
                    <a:pt x="43" y="375"/>
                  </a:cubicBezTo>
                  <a:cubicBezTo>
                    <a:pt x="44" y="375"/>
                    <a:pt x="46" y="380"/>
                    <a:pt x="46" y="378"/>
                  </a:cubicBezTo>
                  <a:cubicBezTo>
                    <a:pt x="45" y="376"/>
                    <a:pt x="43" y="375"/>
                    <a:pt x="43" y="374"/>
                  </a:cubicBezTo>
                  <a:cubicBezTo>
                    <a:pt x="46" y="376"/>
                    <a:pt x="46" y="378"/>
                    <a:pt x="48" y="381"/>
                  </a:cubicBezTo>
                  <a:cubicBezTo>
                    <a:pt x="49" y="381"/>
                    <a:pt x="46" y="379"/>
                    <a:pt x="48" y="379"/>
                  </a:cubicBezTo>
                  <a:cubicBezTo>
                    <a:pt x="48" y="380"/>
                    <a:pt x="48" y="380"/>
                    <a:pt x="49" y="380"/>
                  </a:cubicBezTo>
                  <a:cubicBezTo>
                    <a:pt x="51" y="384"/>
                    <a:pt x="51" y="385"/>
                    <a:pt x="52" y="388"/>
                  </a:cubicBezTo>
                  <a:cubicBezTo>
                    <a:pt x="54" y="390"/>
                    <a:pt x="52" y="387"/>
                    <a:pt x="53" y="387"/>
                  </a:cubicBezTo>
                  <a:cubicBezTo>
                    <a:pt x="53" y="388"/>
                    <a:pt x="54" y="388"/>
                    <a:pt x="54" y="389"/>
                  </a:cubicBezTo>
                  <a:cubicBezTo>
                    <a:pt x="55" y="390"/>
                    <a:pt x="55" y="391"/>
                    <a:pt x="55" y="391"/>
                  </a:cubicBezTo>
                  <a:cubicBezTo>
                    <a:pt x="54" y="392"/>
                    <a:pt x="53" y="389"/>
                    <a:pt x="53" y="390"/>
                  </a:cubicBezTo>
                  <a:cubicBezTo>
                    <a:pt x="55" y="393"/>
                    <a:pt x="55" y="394"/>
                    <a:pt x="56" y="396"/>
                  </a:cubicBezTo>
                  <a:cubicBezTo>
                    <a:pt x="58" y="397"/>
                    <a:pt x="58" y="396"/>
                    <a:pt x="60" y="398"/>
                  </a:cubicBezTo>
                  <a:cubicBezTo>
                    <a:pt x="61" y="400"/>
                    <a:pt x="60" y="400"/>
                    <a:pt x="61" y="402"/>
                  </a:cubicBezTo>
                  <a:cubicBezTo>
                    <a:pt x="62" y="402"/>
                    <a:pt x="66" y="406"/>
                    <a:pt x="68" y="410"/>
                  </a:cubicBezTo>
                  <a:cubicBezTo>
                    <a:pt x="69" y="410"/>
                    <a:pt x="70" y="411"/>
                    <a:pt x="71" y="412"/>
                  </a:cubicBezTo>
                  <a:cubicBezTo>
                    <a:pt x="69" y="409"/>
                    <a:pt x="67" y="408"/>
                    <a:pt x="67" y="406"/>
                  </a:cubicBezTo>
                  <a:cubicBezTo>
                    <a:pt x="67" y="406"/>
                    <a:pt x="68" y="407"/>
                    <a:pt x="69" y="407"/>
                  </a:cubicBezTo>
                  <a:cubicBezTo>
                    <a:pt x="67" y="405"/>
                    <a:pt x="67" y="405"/>
                    <a:pt x="66" y="404"/>
                  </a:cubicBezTo>
                  <a:cubicBezTo>
                    <a:pt x="67" y="404"/>
                    <a:pt x="62" y="400"/>
                    <a:pt x="62" y="399"/>
                  </a:cubicBezTo>
                  <a:cubicBezTo>
                    <a:pt x="63" y="399"/>
                    <a:pt x="64" y="400"/>
                    <a:pt x="64" y="399"/>
                  </a:cubicBezTo>
                  <a:cubicBezTo>
                    <a:pt x="60" y="396"/>
                    <a:pt x="56" y="390"/>
                    <a:pt x="55" y="386"/>
                  </a:cubicBezTo>
                  <a:cubicBezTo>
                    <a:pt x="54" y="388"/>
                    <a:pt x="50" y="379"/>
                    <a:pt x="53" y="382"/>
                  </a:cubicBezTo>
                  <a:cubicBezTo>
                    <a:pt x="51" y="378"/>
                    <a:pt x="52" y="381"/>
                    <a:pt x="50" y="379"/>
                  </a:cubicBezTo>
                  <a:cubicBezTo>
                    <a:pt x="50" y="378"/>
                    <a:pt x="49" y="377"/>
                    <a:pt x="50" y="377"/>
                  </a:cubicBezTo>
                  <a:cubicBezTo>
                    <a:pt x="53" y="379"/>
                    <a:pt x="54" y="382"/>
                    <a:pt x="56" y="384"/>
                  </a:cubicBezTo>
                  <a:cubicBezTo>
                    <a:pt x="57" y="387"/>
                    <a:pt x="59" y="390"/>
                    <a:pt x="60" y="393"/>
                  </a:cubicBezTo>
                  <a:cubicBezTo>
                    <a:pt x="64" y="397"/>
                    <a:pt x="65" y="399"/>
                    <a:pt x="67" y="401"/>
                  </a:cubicBezTo>
                  <a:cubicBezTo>
                    <a:pt x="67" y="402"/>
                    <a:pt x="67" y="402"/>
                    <a:pt x="67" y="402"/>
                  </a:cubicBezTo>
                  <a:cubicBezTo>
                    <a:pt x="68" y="402"/>
                    <a:pt x="73" y="409"/>
                    <a:pt x="72" y="406"/>
                  </a:cubicBezTo>
                  <a:cubicBezTo>
                    <a:pt x="70" y="405"/>
                    <a:pt x="67" y="401"/>
                    <a:pt x="67" y="400"/>
                  </a:cubicBezTo>
                  <a:cubicBezTo>
                    <a:pt x="71" y="404"/>
                    <a:pt x="72" y="406"/>
                    <a:pt x="76" y="410"/>
                  </a:cubicBezTo>
                  <a:cubicBezTo>
                    <a:pt x="74" y="410"/>
                    <a:pt x="75" y="411"/>
                    <a:pt x="76" y="413"/>
                  </a:cubicBezTo>
                  <a:cubicBezTo>
                    <a:pt x="77" y="411"/>
                    <a:pt x="80" y="416"/>
                    <a:pt x="79" y="416"/>
                  </a:cubicBezTo>
                  <a:cubicBezTo>
                    <a:pt x="81" y="418"/>
                    <a:pt x="84" y="421"/>
                    <a:pt x="86" y="424"/>
                  </a:cubicBezTo>
                  <a:cubicBezTo>
                    <a:pt x="89" y="427"/>
                    <a:pt x="92" y="430"/>
                    <a:pt x="95" y="433"/>
                  </a:cubicBezTo>
                  <a:cubicBezTo>
                    <a:pt x="96" y="435"/>
                    <a:pt x="99" y="439"/>
                    <a:pt x="102" y="440"/>
                  </a:cubicBezTo>
                  <a:cubicBezTo>
                    <a:pt x="102" y="440"/>
                    <a:pt x="101" y="440"/>
                    <a:pt x="101" y="440"/>
                  </a:cubicBezTo>
                  <a:cubicBezTo>
                    <a:pt x="103" y="442"/>
                    <a:pt x="104" y="443"/>
                    <a:pt x="104" y="444"/>
                  </a:cubicBezTo>
                  <a:cubicBezTo>
                    <a:pt x="107" y="446"/>
                    <a:pt x="102" y="441"/>
                    <a:pt x="104" y="442"/>
                  </a:cubicBezTo>
                  <a:cubicBezTo>
                    <a:pt x="106" y="444"/>
                    <a:pt x="108" y="446"/>
                    <a:pt x="108" y="447"/>
                  </a:cubicBezTo>
                  <a:cubicBezTo>
                    <a:pt x="110" y="449"/>
                    <a:pt x="114" y="452"/>
                    <a:pt x="117" y="455"/>
                  </a:cubicBezTo>
                  <a:cubicBezTo>
                    <a:pt x="121" y="457"/>
                    <a:pt x="124" y="460"/>
                    <a:pt x="126" y="462"/>
                  </a:cubicBezTo>
                  <a:cubicBezTo>
                    <a:pt x="128" y="463"/>
                    <a:pt x="135" y="468"/>
                    <a:pt x="140" y="471"/>
                  </a:cubicBezTo>
                  <a:cubicBezTo>
                    <a:pt x="145" y="475"/>
                    <a:pt x="149" y="478"/>
                    <a:pt x="144" y="476"/>
                  </a:cubicBezTo>
                  <a:cubicBezTo>
                    <a:pt x="149" y="479"/>
                    <a:pt x="155" y="482"/>
                    <a:pt x="158" y="484"/>
                  </a:cubicBezTo>
                  <a:cubicBezTo>
                    <a:pt x="155" y="482"/>
                    <a:pt x="159" y="485"/>
                    <a:pt x="158" y="485"/>
                  </a:cubicBezTo>
                  <a:cubicBezTo>
                    <a:pt x="160" y="486"/>
                    <a:pt x="160" y="486"/>
                    <a:pt x="161" y="488"/>
                  </a:cubicBezTo>
                  <a:cubicBezTo>
                    <a:pt x="162" y="486"/>
                    <a:pt x="166" y="491"/>
                    <a:pt x="168" y="491"/>
                  </a:cubicBezTo>
                  <a:cubicBezTo>
                    <a:pt x="168" y="490"/>
                    <a:pt x="167" y="490"/>
                    <a:pt x="168" y="490"/>
                  </a:cubicBezTo>
                  <a:cubicBezTo>
                    <a:pt x="168" y="491"/>
                    <a:pt x="168" y="491"/>
                    <a:pt x="169" y="493"/>
                  </a:cubicBezTo>
                  <a:cubicBezTo>
                    <a:pt x="167" y="493"/>
                    <a:pt x="167" y="492"/>
                    <a:pt x="164" y="491"/>
                  </a:cubicBezTo>
                  <a:cubicBezTo>
                    <a:pt x="165" y="492"/>
                    <a:pt x="163" y="491"/>
                    <a:pt x="162" y="492"/>
                  </a:cubicBezTo>
                  <a:cubicBezTo>
                    <a:pt x="164" y="493"/>
                    <a:pt x="166" y="494"/>
                    <a:pt x="167" y="494"/>
                  </a:cubicBezTo>
                  <a:cubicBezTo>
                    <a:pt x="169" y="495"/>
                    <a:pt x="169" y="496"/>
                    <a:pt x="170" y="496"/>
                  </a:cubicBezTo>
                  <a:cubicBezTo>
                    <a:pt x="172" y="497"/>
                    <a:pt x="174" y="498"/>
                    <a:pt x="178" y="501"/>
                  </a:cubicBezTo>
                  <a:cubicBezTo>
                    <a:pt x="179" y="500"/>
                    <a:pt x="174" y="498"/>
                    <a:pt x="174" y="498"/>
                  </a:cubicBezTo>
                  <a:cubicBezTo>
                    <a:pt x="178" y="499"/>
                    <a:pt x="178" y="499"/>
                    <a:pt x="178" y="499"/>
                  </a:cubicBezTo>
                  <a:cubicBezTo>
                    <a:pt x="178" y="499"/>
                    <a:pt x="178" y="498"/>
                    <a:pt x="177" y="498"/>
                  </a:cubicBezTo>
                  <a:cubicBezTo>
                    <a:pt x="177" y="499"/>
                    <a:pt x="175" y="496"/>
                    <a:pt x="174" y="497"/>
                  </a:cubicBezTo>
                  <a:cubicBezTo>
                    <a:pt x="173" y="496"/>
                    <a:pt x="171" y="495"/>
                    <a:pt x="172" y="495"/>
                  </a:cubicBezTo>
                  <a:cubicBezTo>
                    <a:pt x="173" y="495"/>
                    <a:pt x="176" y="497"/>
                    <a:pt x="175" y="496"/>
                  </a:cubicBezTo>
                  <a:cubicBezTo>
                    <a:pt x="173" y="495"/>
                    <a:pt x="172" y="494"/>
                    <a:pt x="171" y="493"/>
                  </a:cubicBezTo>
                  <a:cubicBezTo>
                    <a:pt x="175" y="494"/>
                    <a:pt x="184" y="500"/>
                    <a:pt x="190" y="502"/>
                  </a:cubicBezTo>
                  <a:cubicBezTo>
                    <a:pt x="191" y="503"/>
                    <a:pt x="195" y="505"/>
                    <a:pt x="199" y="507"/>
                  </a:cubicBezTo>
                  <a:cubicBezTo>
                    <a:pt x="203" y="508"/>
                    <a:pt x="207" y="509"/>
                    <a:pt x="206" y="508"/>
                  </a:cubicBezTo>
                  <a:cubicBezTo>
                    <a:pt x="208" y="510"/>
                    <a:pt x="208" y="509"/>
                    <a:pt x="209" y="511"/>
                  </a:cubicBezTo>
                  <a:cubicBezTo>
                    <a:pt x="206" y="510"/>
                    <a:pt x="200" y="507"/>
                    <a:pt x="200" y="508"/>
                  </a:cubicBezTo>
                  <a:cubicBezTo>
                    <a:pt x="203" y="509"/>
                    <a:pt x="209" y="511"/>
                    <a:pt x="205" y="511"/>
                  </a:cubicBezTo>
                  <a:cubicBezTo>
                    <a:pt x="207" y="512"/>
                    <a:pt x="207" y="511"/>
                    <a:pt x="209" y="512"/>
                  </a:cubicBezTo>
                  <a:cubicBezTo>
                    <a:pt x="209" y="513"/>
                    <a:pt x="209" y="513"/>
                    <a:pt x="209" y="513"/>
                  </a:cubicBezTo>
                  <a:cubicBezTo>
                    <a:pt x="207" y="512"/>
                    <a:pt x="201" y="510"/>
                    <a:pt x="204" y="512"/>
                  </a:cubicBezTo>
                  <a:cubicBezTo>
                    <a:pt x="206" y="511"/>
                    <a:pt x="209" y="513"/>
                    <a:pt x="210" y="514"/>
                  </a:cubicBezTo>
                  <a:cubicBezTo>
                    <a:pt x="211" y="514"/>
                    <a:pt x="214" y="515"/>
                    <a:pt x="216" y="516"/>
                  </a:cubicBezTo>
                  <a:cubicBezTo>
                    <a:pt x="219" y="517"/>
                    <a:pt x="221" y="518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18" y="518"/>
                    <a:pt x="217" y="518"/>
                    <a:pt x="215" y="517"/>
                  </a:cubicBezTo>
                  <a:cubicBezTo>
                    <a:pt x="214" y="517"/>
                    <a:pt x="213" y="516"/>
                    <a:pt x="213" y="517"/>
                  </a:cubicBezTo>
                  <a:cubicBezTo>
                    <a:pt x="212" y="516"/>
                    <a:pt x="212" y="515"/>
                    <a:pt x="213" y="515"/>
                  </a:cubicBezTo>
                  <a:cubicBezTo>
                    <a:pt x="209" y="514"/>
                    <a:pt x="212" y="516"/>
                    <a:pt x="210" y="515"/>
                  </a:cubicBezTo>
                  <a:cubicBezTo>
                    <a:pt x="209" y="514"/>
                    <a:pt x="208" y="513"/>
                    <a:pt x="206" y="514"/>
                  </a:cubicBezTo>
                  <a:cubicBezTo>
                    <a:pt x="207" y="514"/>
                    <a:pt x="211" y="516"/>
                    <a:pt x="215" y="518"/>
                  </a:cubicBezTo>
                  <a:cubicBezTo>
                    <a:pt x="220" y="520"/>
                    <a:pt x="224" y="521"/>
                    <a:pt x="227" y="522"/>
                  </a:cubicBezTo>
                  <a:cubicBezTo>
                    <a:pt x="230" y="524"/>
                    <a:pt x="240" y="525"/>
                    <a:pt x="241" y="528"/>
                  </a:cubicBezTo>
                  <a:cubicBezTo>
                    <a:pt x="243" y="528"/>
                    <a:pt x="248" y="530"/>
                    <a:pt x="248" y="531"/>
                  </a:cubicBezTo>
                  <a:cubicBezTo>
                    <a:pt x="251" y="532"/>
                    <a:pt x="250" y="530"/>
                    <a:pt x="253" y="531"/>
                  </a:cubicBezTo>
                  <a:cubicBezTo>
                    <a:pt x="257" y="533"/>
                    <a:pt x="256" y="534"/>
                    <a:pt x="258" y="536"/>
                  </a:cubicBezTo>
                  <a:cubicBezTo>
                    <a:pt x="258" y="534"/>
                    <a:pt x="265" y="536"/>
                    <a:pt x="268" y="537"/>
                  </a:cubicBezTo>
                  <a:cubicBezTo>
                    <a:pt x="267" y="537"/>
                    <a:pt x="266" y="537"/>
                    <a:pt x="266" y="537"/>
                  </a:cubicBezTo>
                  <a:cubicBezTo>
                    <a:pt x="269" y="539"/>
                    <a:pt x="270" y="537"/>
                    <a:pt x="273" y="538"/>
                  </a:cubicBezTo>
                  <a:cubicBezTo>
                    <a:pt x="274" y="540"/>
                    <a:pt x="268" y="538"/>
                    <a:pt x="271" y="539"/>
                  </a:cubicBezTo>
                  <a:cubicBezTo>
                    <a:pt x="274" y="539"/>
                    <a:pt x="275" y="541"/>
                    <a:pt x="277" y="540"/>
                  </a:cubicBezTo>
                  <a:cubicBezTo>
                    <a:pt x="278" y="540"/>
                    <a:pt x="278" y="541"/>
                    <a:pt x="279" y="541"/>
                  </a:cubicBezTo>
                  <a:cubicBezTo>
                    <a:pt x="281" y="541"/>
                    <a:pt x="297" y="542"/>
                    <a:pt x="295" y="544"/>
                  </a:cubicBezTo>
                  <a:cubicBezTo>
                    <a:pt x="310" y="545"/>
                    <a:pt x="333" y="549"/>
                    <a:pt x="348" y="548"/>
                  </a:cubicBezTo>
                  <a:cubicBezTo>
                    <a:pt x="347" y="549"/>
                    <a:pt x="348" y="549"/>
                    <a:pt x="345" y="549"/>
                  </a:cubicBezTo>
                  <a:cubicBezTo>
                    <a:pt x="345" y="549"/>
                    <a:pt x="344" y="548"/>
                    <a:pt x="342" y="549"/>
                  </a:cubicBezTo>
                  <a:cubicBezTo>
                    <a:pt x="343" y="549"/>
                    <a:pt x="344" y="549"/>
                    <a:pt x="344" y="550"/>
                  </a:cubicBezTo>
                  <a:cubicBezTo>
                    <a:pt x="341" y="550"/>
                    <a:pt x="338" y="549"/>
                    <a:pt x="337" y="550"/>
                  </a:cubicBezTo>
                  <a:cubicBezTo>
                    <a:pt x="339" y="550"/>
                    <a:pt x="345" y="551"/>
                    <a:pt x="347" y="551"/>
                  </a:cubicBezTo>
                  <a:cubicBezTo>
                    <a:pt x="348" y="550"/>
                    <a:pt x="347" y="549"/>
                    <a:pt x="349" y="549"/>
                  </a:cubicBezTo>
                  <a:cubicBezTo>
                    <a:pt x="348" y="551"/>
                    <a:pt x="353" y="549"/>
                    <a:pt x="355" y="550"/>
                  </a:cubicBezTo>
                  <a:cubicBezTo>
                    <a:pt x="352" y="550"/>
                    <a:pt x="355" y="551"/>
                    <a:pt x="356" y="551"/>
                  </a:cubicBezTo>
                  <a:cubicBezTo>
                    <a:pt x="354" y="551"/>
                    <a:pt x="356" y="550"/>
                    <a:pt x="357" y="550"/>
                  </a:cubicBezTo>
                  <a:cubicBezTo>
                    <a:pt x="360" y="550"/>
                    <a:pt x="361" y="553"/>
                    <a:pt x="364" y="551"/>
                  </a:cubicBezTo>
                  <a:cubicBezTo>
                    <a:pt x="364" y="551"/>
                    <a:pt x="360" y="552"/>
                    <a:pt x="361" y="551"/>
                  </a:cubicBezTo>
                  <a:cubicBezTo>
                    <a:pt x="362" y="549"/>
                    <a:pt x="366" y="550"/>
                    <a:pt x="369" y="550"/>
                  </a:cubicBezTo>
                  <a:cubicBezTo>
                    <a:pt x="370" y="548"/>
                    <a:pt x="374" y="547"/>
                    <a:pt x="379" y="547"/>
                  </a:cubicBezTo>
                  <a:cubicBezTo>
                    <a:pt x="375" y="548"/>
                    <a:pt x="377" y="548"/>
                    <a:pt x="377" y="549"/>
                  </a:cubicBezTo>
                  <a:cubicBezTo>
                    <a:pt x="383" y="548"/>
                    <a:pt x="386" y="548"/>
                    <a:pt x="391" y="548"/>
                  </a:cubicBezTo>
                  <a:cubicBezTo>
                    <a:pt x="390" y="548"/>
                    <a:pt x="383" y="549"/>
                    <a:pt x="385" y="549"/>
                  </a:cubicBezTo>
                  <a:cubicBezTo>
                    <a:pt x="390" y="548"/>
                    <a:pt x="390" y="549"/>
                    <a:pt x="388" y="550"/>
                  </a:cubicBezTo>
                  <a:cubicBezTo>
                    <a:pt x="392" y="549"/>
                    <a:pt x="393" y="550"/>
                    <a:pt x="396" y="549"/>
                  </a:cubicBezTo>
                  <a:cubicBezTo>
                    <a:pt x="396" y="549"/>
                    <a:pt x="397" y="549"/>
                    <a:pt x="397" y="549"/>
                  </a:cubicBezTo>
                  <a:cubicBezTo>
                    <a:pt x="397" y="550"/>
                    <a:pt x="396" y="550"/>
                    <a:pt x="394" y="551"/>
                  </a:cubicBezTo>
                  <a:cubicBezTo>
                    <a:pt x="397" y="551"/>
                    <a:pt x="398" y="551"/>
                    <a:pt x="401" y="552"/>
                  </a:cubicBezTo>
                  <a:cubicBezTo>
                    <a:pt x="402" y="551"/>
                    <a:pt x="398" y="551"/>
                    <a:pt x="400" y="551"/>
                  </a:cubicBezTo>
                  <a:cubicBezTo>
                    <a:pt x="404" y="550"/>
                    <a:pt x="403" y="549"/>
                    <a:pt x="406" y="549"/>
                  </a:cubicBezTo>
                  <a:cubicBezTo>
                    <a:pt x="406" y="551"/>
                    <a:pt x="410" y="549"/>
                    <a:pt x="412" y="549"/>
                  </a:cubicBezTo>
                  <a:cubicBezTo>
                    <a:pt x="411" y="550"/>
                    <a:pt x="409" y="550"/>
                    <a:pt x="407" y="550"/>
                  </a:cubicBezTo>
                  <a:cubicBezTo>
                    <a:pt x="405" y="550"/>
                    <a:pt x="404" y="550"/>
                    <a:pt x="403" y="551"/>
                  </a:cubicBezTo>
                  <a:cubicBezTo>
                    <a:pt x="405" y="551"/>
                    <a:pt x="409" y="551"/>
                    <a:pt x="408" y="552"/>
                  </a:cubicBezTo>
                  <a:cubicBezTo>
                    <a:pt x="406" y="553"/>
                    <a:pt x="402" y="553"/>
                    <a:pt x="401" y="554"/>
                  </a:cubicBezTo>
                  <a:cubicBezTo>
                    <a:pt x="406" y="553"/>
                    <a:pt x="409" y="552"/>
                    <a:pt x="411" y="554"/>
                  </a:cubicBezTo>
                  <a:cubicBezTo>
                    <a:pt x="411" y="552"/>
                    <a:pt x="417" y="552"/>
                    <a:pt x="420" y="551"/>
                  </a:cubicBezTo>
                  <a:cubicBezTo>
                    <a:pt x="422" y="551"/>
                    <a:pt x="420" y="551"/>
                    <a:pt x="422" y="552"/>
                  </a:cubicBezTo>
                  <a:cubicBezTo>
                    <a:pt x="424" y="551"/>
                    <a:pt x="426" y="552"/>
                    <a:pt x="426" y="551"/>
                  </a:cubicBezTo>
                  <a:cubicBezTo>
                    <a:pt x="424" y="551"/>
                    <a:pt x="426" y="550"/>
                    <a:pt x="427" y="550"/>
                  </a:cubicBezTo>
                  <a:cubicBezTo>
                    <a:pt x="427" y="551"/>
                    <a:pt x="430" y="550"/>
                    <a:pt x="432" y="549"/>
                  </a:cubicBezTo>
                  <a:cubicBezTo>
                    <a:pt x="432" y="550"/>
                    <a:pt x="434" y="550"/>
                    <a:pt x="434" y="551"/>
                  </a:cubicBezTo>
                  <a:cubicBezTo>
                    <a:pt x="438" y="549"/>
                    <a:pt x="441" y="548"/>
                    <a:pt x="445" y="548"/>
                  </a:cubicBezTo>
                  <a:cubicBezTo>
                    <a:pt x="448" y="547"/>
                    <a:pt x="452" y="547"/>
                    <a:pt x="456" y="545"/>
                  </a:cubicBezTo>
                  <a:cubicBezTo>
                    <a:pt x="457" y="545"/>
                    <a:pt x="456" y="547"/>
                    <a:pt x="457" y="546"/>
                  </a:cubicBezTo>
                  <a:cubicBezTo>
                    <a:pt x="459" y="545"/>
                    <a:pt x="461" y="544"/>
                    <a:pt x="464" y="544"/>
                  </a:cubicBezTo>
                  <a:cubicBezTo>
                    <a:pt x="464" y="544"/>
                    <a:pt x="462" y="544"/>
                    <a:pt x="462" y="545"/>
                  </a:cubicBezTo>
                  <a:cubicBezTo>
                    <a:pt x="466" y="544"/>
                    <a:pt x="478" y="539"/>
                    <a:pt x="475" y="542"/>
                  </a:cubicBezTo>
                  <a:cubicBezTo>
                    <a:pt x="476" y="541"/>
                    <a:pt x="479" y="540"/>
                    <a:pt x="481" y="539"/>
                  </a:cubicBezTo>
                  <a:cubicBezTo>
                    <a:pt x="483" y="538"/>
                    <a:pt x="485" y="538"/>
                    <a:pt x="485" y="539"/>
                  </a:cubicBezTo>
                  <a:cubicBezTo>
                    <a:pt x="488" y="537"/>
                    <a:pt x="485" y="537"/>
                    <a:pt x="486" y="537"/>
                  </a:cubicBezTo>
                  <a:cubicBezTo>
                    <a:pt x="491" y="536"/>
                    <a:pt x="495" y="534"/>
                    <a:pt x="500" y="532"/>
                  </a:cubicBezTo>
                  <a:cubicBezTo>
                    <a:pt x="504" y="530"/>
                    <a:pt x="509" y="528"/>
                    <a:pt x="513" y="527"/>
                  </a:cubicBezTo>
                  <a:cubicBezTo>
                    <a:pt x="513" y="526"/>
                    <a:pt x="521" y="525"/>
                    <a:pt x="522" y="522"/>
                  </a:cubicBezTo>
                  <a:cubicBezTo>
                    <a:pt x="524" y="522"/>
                    <a:pt x="525" y="521"/>
                    <a:pt x="525" y="522"/>
                  </a:cubicBezTo>
                  <a:cubicBezTo>
                    <a:pt x="515" y="528"/>
                    <a:pt x="510" y="530"/>
                    <a:pt x="499" y="535"/>
                  </a:cubicBezTo>
                  <a:cubicBezTo>
                    <a:pt x="500" y="536"/>
                    <a:pt x="504" y="534"/>
                    <a:pt x="505" y="535"/>
                  </a:cubicBezTo>
                  <a:cubicBezTo>
                    <a:pt x="488" y="545"/>
                    <a:pt x="471" y="552"/>
                    <a:pt x="453" y="555"/>
                  </a:cubicBezTo>
                  <a:cubicBezTo>
                    <a:pt x="434" y="562"/>
                    <a:pt x="413" y="565"/>
                    <a:pt x="394" y="570"/>
                  </a:cubicBezTo>
                  <a:cubicBezTo>
                    <a:pt x="389" y="571"/>
                    <a:pt x="381" y="572"/>
                    <a:pt x="374" y="573"/>
                  </a:cubicBezTo>
                  <a:cubicBezTo>
                    <a:pt x="367" y="574"/>
                    <a:pt x="359" y="574"/>
                    <a:pt x="352" y="574"/>
                  </a:cubicBezTo>
                  <a:cubicBezTo>
                    <a:pt x="355" y="575"/>
                    <a:pt x="360" y="575"/>
                    <a:pt x="365" y="574"/>
                  </a:cubicBezTo>
                  <a:cubicBezTo>
                    <a:pt x="368" y="574"/>
                    <a:pt x="371" y="574"/>
                    <a:pt x="373" y="574"/>
                  </a:cubicBezTo>
                  <a:cubicBezTo>
                    <a:pt x="376" y="574"/>
                    <a:pt x="378" y="574"/>
                    <a:pt x="380" y="574"/>
                  </a:cubicBezTo>
                  <a:cubicBezTo>
                    <a:pt x="379" y="575"/>
                    <a:pt x="379" y="576"/>
                    <a:pt x="379" y="576"/>
                  </a:cubicBezTo>
                  <a:cubicBezTo>
                    <a:pt x="384" y="576"/>
                    <a:pt x="389" y="577"/>
                    <a:pt x="392" y="578"/>
                  </a:cubicBezTo>
                  <a:cubicBezTo>
                    <a:pt x="397" y="577"/>
                    <a:pt x="403" y="576"/>
                    <a:pt x="408" y="576"/>
                  </a:cubicBezTo>
                  <a:cubicBezTo>
                    <a:pt x="413" y="576"/>
                    <a:pt x="417" y="576"/>
                    <a:pt x="421" y="576"/>
                  </a:cubicBezTo>
                  <a:cubicBezTo>
                    <a:pt x="424" y="575"/>
                    <a:pt x="422" y="575"/>
                    <a:pt x="425" y="574"/>
                  </a:cubicBezTo>
                  <a:cubicBezTo>
                    <a:pt x="425" y="575"/>
                    <a:pt x="427" y="575"/>
                    <a:pt x="426" y="575"/>
                  </a:cubicBezTo>
                  <a:cubicBezTo>
                    <a:pt x="429" y="575"/>
                    <a:pt x="433" y="574"/>
                    <a:pt x="434" y="574"/>
                  </a:cubicBezTo>
                  <a:cubicBezTo>
                    <a:pt x="439" y="572"/>
                    <a:pt x="439" y="574"/>
                    <a:pt x="445" y="571"/>
                  </a:cubicBezTo>
                  <a:cubicBezTo>
                    <a:pt x="445" y="572"/>
                    <a:pt x="445" y="572"/>
                    <a:pt x="445" y="572"/>
                  </a:cubicBezTo>
                  <a:cubicBezTo>
                    <a:pt x="450" y="571"/>
                    <a:pt x="454" y="570"/>
                    <a:pt x="458" y="569"/>
                  </a:cubicBezTo>
                  <a:cubicBezTo>
                    <a:pt x="463" y="568"/>
                    <a:pt x="467" y="567"/>
                    <a:pt x="471" y="565"/>
                  </a:cubicBezTo>
                  <a:cubicBezTo>
                    <a:pt x="471" y="566"/>
                    <a:pt x="473" y="566"/>
                    <a:pt x="473" y="566"/>
                  </a:cubicBezTo>
                  <a:cubicBezTo>
                    <a:pt x="478" y="564"/>
                    <a:pt x="480" y="563"/>
                    <a:pt x="483" y="563"/>
                  </a:cubicBezTo>
                  <a:cubicBezTo>
                    <a:pt x="485" y="563"/>
                    <a:pt x="486" y="562"/>
                    <a:pt x="488" y="561"/>
                  </a:cubicBezTo>
                  <a:cubicBezTo>
                    <a:pt x="490" y="561"/>
                    <a:pt x="492" y="560"/>
                    <a:pt x="494" y="559"/>
                  </a:cubicBezTo>
                  <a:cubicBezTo>
                    <a:pt x="497" y="558"/>
                    <a:pt x="501" y="557"/>
                    <a:pt x="504" y="556"/>
                  </a:cubicBezTo>
                  <a:cubicBezTo>
                    <a:pt x="511" y="553"/>
                    <a:pt x="518" y="550"/>
                    <a:pt x="525" y="545"/>
                  </a:cubicBezTo>
                  <a:cubicBezTo>
                    <a:pt x="526" y="546"/>
                    <a:pt x="527" y="545"/>
                    <a:pt x="528" y="545"/>
                  </a:cubicBezTo>
                  <a:cubicBezTo>
                    <a:pt x="530" y="543"/>
                    <a:pt x="535" y="541"/>
                    <a:pt x="539" y="538"/>
                  </a:cubicBezTo>
                  <a:cubicBezTo>
                    <a:pt x="543" y="536"/>
                    <a:pt x="547" y="533"/>
                    <a:pt x="550" y="532"/>
                  </a:cubicBezTo>
                  <a:cubicBezTo>
                    <a:pt x="551" y="530"/>
                    <a:pt x="551" y="529"/>
                    <a:pt x="552" y="528"/>
                  </a:cubicBezTo>
                  <a:cubicBezTo>
                    <a:pt x="554" y="527"/>
                    <a:pt x="551" y="530"/>
                    <a:pt x="554" y="528"/>
                  </a:cubicBezTo>
                  <a:cubicBezTo>
                    <a:pt x="557" y="526"/>
                    <a:pt x="551" y="529"/>
                    <a:pt x="553" y="527"/>
                  </a:cubicBezTo>
                  <a:cubicBezTo>
                    <a:pt x="554" y="527"/>
                    <a:pt x="555" y="526"/>
                    <a:pt x="557" y="526"/>
                  </a:cubicBezTo>
                  <a:cubicBezTo>
                    <a:pt x="555" y="525"/>
                    <a:pt x="560" y="523"/>
                    <a:pt x="562" y="521"/>
                  </a:cubicBezTo>
                  <a:cubicBezTo>
                    <a:pt x="565" y="517"/>
                    <a:pt x="573" y="511"/>
                    <a:pt x="575" y="507"/>
                  </a:cubicBezTo>
                  <a:cubicBezTo>
                    <a:pt x="580" y="503"/>
                    <a:pt x="584" y="500"/>
                    <a:pt x="586" y="497"/>
                  </a:cubicBezTo>
                  <a:cubicBezTo>
                    <a:pt x="589" y="494"/>
                    <a:pt x="590" y="491"/>
                    <a:pt x="592" y="489"/>
                  </a:cubicBezTo>
                  <a:cubicBezTo>
                    <a:pt x="594" y="488"/>
                    <a:pt x="594" y="486"/>
                    <a:pt x="596" y="486"/>
                  </a:cubicBezTo>
                  <a:cubicBezTo>
                    <a:pt x="593" y="486"/>
                    <a:pt x="593" y="487"/>
                    <a:pt x="592" y="486"/>
                  </a:cubicBezTo>
                  <a:cubicBezTo>
                    <a:pt x="592" y="485"/>
                    <a:pt x="592" y="485"/>
                    <a:pt x="593" y="484"/>
                  </a:cubicBezTo>
                  <a:cubicBezTo>
                    <a:pt x="594" y="484"/>
                    <a:pt x="593" y="485"/>
                    <a:pt x="594" y="485"/>
                  </a:cubicBezTo>
                  <a:cubicBezTo>
                    <a:pt x="596" y="482"/>
                    <a:pt x="596" y="482"/>
                    <a:pt x="598" y="480"/>
                  </a:cubicBezTo>
                  <a:cubicBezTo>
                    <a:pt x="596" y="481"/>
                    <a:pt x="596" y="480"/>
                    <a:pt x="597" y="479"/>
                  </a:cubicBezTo>
                  <a:cubicBezTo>
                    <a:pt x="599" y="477"/>
                    <a:pt x="600" y="476"/>
                    <a:pt x="601" y="475"/>
                  </a:cubicBezTo>
                  <a:cubicBezTo>
                    <a:pt x="600" y="476"/>
                    <a:pt x="598" y="477"/>
                    <a:pt x="597" y="478"/>
                  </a:cubicBezTo>
                  <a:cubicBezTo>
                    <a:pt x="596" y="479"/>
                    <a:pt x="595" y="480"/>
                    <a:pt x="594" y="481"/>
                  </a:cubicBezTo>
                  <a:cubicBezTo>
                    <a:pt x="594" y="481"/>
                    <a:pt x="593" y="481"/>
                    <a:pt x="594" y="480"/>
                  </a:cubicBezTo>
                  <a:cubicBezTo>
                    <a:pt x="598" y="476"/>
                    <a:pt x="602" y="474"/>
                    <a:pt x="607" y="469"/>
                  </a:cubicBezTo>
                  <a:cubicBezTo>
                    <a:pt x="608" y="467"/>
                    <a:pt x="605" y="469"/>
                    <a:pt x="609" y="466"/>
                  </a:cubicBezTo>
                  <a:cubicBezTo>
                    <a:pt x="609" y="467"/>
                    <a:pt x="612" y="464"/>
                    <a:pt x="610" y="467"/>
                  </a:cubicBezTo>
                  <a:cubicBezTo>
                    <a:pt x="614" y="465"/>
                    <a:pt x="612" y="464"/>
                    <a:pt x="615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8" y="461"/>
                    <a:pt x="616" y="461"/>
                    <a:pt x="618" y="459"/>
                  </a:cubicBezTo>
                  <a:cubicBezTo>
                    <a:pt x="622" y="457"/>
                    <a:pt x="625" y="455"/>
                    <a:pt x="628" y="453"/>
                  </a:cubicBezTo>
                  <a:cubicBezTo>
                    <a:pt x="625" y="456"/>
                    <a:pt x="622" y="460"/>
                    <a:pt x="619" y="462"/>
                  </a:cubicBezTo>
                  <a:cubicBezTo>
                    <a:pt x="620" y="460"/>
                    <a:pt x="622" y="458"/>
                    <a:pt x="622" y="457"/>
                  </a:cubicBezTo>
                  <a:cubicBezTo>
                    <a:pt x="618" y="460"/>
                    <a:pt x="619" y="462"/>
                    <a:pt x="615" y="464"/>
                  </a:cubicBezTo>
                  <a:cubicBezTo>
                    <a:pt x="611" y="470"/>
                    <a:pt x="603" y="474"/>
                    <a:pt x="601" y="478"/>
                  </a:cubicBezTo>
                  <a:cubicBezTo>
                    <a:pt x="607" y="473"/>
                    <a:pt x="614" y="471"/>
                    <a:pt x="615" y="468"/>
                  </a:cubicBezTo>
                  <a:cubicBezTo>
                    <a:pt x="615" y="469"/>
                    <a:pt x="611" y="472"/>
                    <a:pt x="611" y="471"/>
                  </a:cubicBezTo>
                  <a:cubicBezTo>
                    <a:pt x="611" y="470"/>
                    <a:pt x="611" y="470"/>
                    <a:pt x="613" y="468"/>
                  </a:cubicBezTo>
                  <a:cubicBezTo>
                    <a:pt x="616" y="467"/>
                    <a:pt x="616" y="466"/>
                    <a:pt x="620" y="462"/>
                  </a:cubicBezTo>
                  <a:cubicBezTo>
                    <a:pt x="619" y="464"/>
                    <a:pt x="624" y="459"/>
                    <a:pt x="621" y="463"/>
                  </a:cubicBezTo>
                  <a:cubicBezTo>
                    <a:pt x="623" y="462"/>
                    <a:pt x="626" y="457"/>
                    <a:pt x="628" y="458"/>
                  </a:cubicBezTo>
                  <a:cubicBezTo>
                    <a:pt x="627" y="459"/>
                    <a:pt x="623" y="462"/>
                    <a:pt x="624" y="463"/>
                  </a:cubicBezTo>
                  <a:cubicBezTo>
                    <a:pt x="626" y="461"/>
                    <a:pt x="622" y="466"/>
                    <a:pt x="625" y="463"/>
                  </a:cubicBezTo>
                  <a:cubicBezTo>
                    <a:pt x="627" y="460"/>
                    <a:pt x="630" y="460"/>
                    <a:pt x="632" y="456"/>
                  </a:cubicBezTo>
                  <a:cubicBezTo>
                    <a:pt x="632" y="457"/>
                    <a:pt x="631" y="458"/>
                    <a:pt x="632" y="458"/>
                  </a:cubicBezTo>
                  <a:cubicBezTo>
                    <a:pt x="634" y="455"/>
                    <a:pt x="634" y="456"/>
                    <a:pt x="635" y="455"/>
                  </a:cubicBezTo>
                  <a:cubicBezTo>
                    <a:pt x="635" y="453"/>
                    <a:pt x="633" y="457"/>
                    <a:pt x="632" y="456"/>
                  </a:cubicBezTo>
                  <a:cubicBezTo>
                    <a:pt x="639" y="448"/>
                    <a:pt x="640" y="446"/>
                    <a:pt x="645" y="444"/>
                  </a:cubicBezTo>
                  <a:cubicBezTo>
                    <a:pt x="645" y="445"/>
                    <a:pt x="644" y="446"/>
                    <a:pt x="644" y="446"/>
                  </a:cubicBezTo>
                  <a:cubicBezTo>
                    <a:pt x="645" y="445"/>
                    <a:pt x="645" y="445"/>
                    <a:pt x="646" y="445"/>
                  </a:cubicBezTo>
                  <a:cubicBezTo>
                    <a:pt x="649" y="442"/>
                    <a:pt x="649" y="440"/>
                    <a:pt x="650" y="439"/>
                  </a:cubicBezTo>
                  <a:cubicBezTo>
                    <a:pt x="654" y="435"/>
                    <a:pt x="660" y="430"/>
                    <a:pt x="664" y="425"/>
                  </a:cubicBezTo>
                  <a:cubicBezTo>
                    <a:pt x="669" y="419"/>
                    <a:pt x="675" y="413"/>
                    <a:pt x="679" y="406"/>
                  </a:cubicBezTo>
                  <a:cubicBezTo>
                    <a:pt x="680" y="406"/>
                    <a:pt x="678" y="408"/>
                    <a:pt x="679" y="408"/>
                  </a:cubicBezTo>
                  <a:cubicBezTo>
                    <a:pt x="681" y="404"/>
                    <a:pt x="682" y="401"/>
                    <a:pt x="679" y="403"/>
                  </a:cubicBezTo>
                  <a:cubicBezTo>
                    <a:pt x="680" y="401"/>
                    <a:pt x="681" y="402"/>
                    <a:pt x="682" y="400"/>
                  </a:cubicBezTo>
                  <a:cubicBezTo>
                    <a:pt x="680" y="399"/>
                    <a:pt x="680" y="399"/>
                    <a:pt x="680" y="399"/>
                  </a:cubicBezTo>
                  <a:cubicBezTo>
                    <a:pt x="683" y="396"/>
                    <a:pt x="683" y="394"/>
                    <a:pt x="682" y="393"/>
                  </a:cubicBezTo>
                  <a:cubicBezTo>
                    <a:pt x="681" y="394"/>
                    <a:pt x="680" y="392"/>
                    <a:pt x="678" y="394"/>
                  </a:cubicBezTo>
                  <a:cubicBezTo>
                    <a:pt x="678" y="397"/>
                    <a:pt x="677" y="398"/>
                    <a:pt x="675" y="400"/>
                  </a:cubicBezTo>
                  <a:cubicBezTo>
                    <a:pt x="675" y="401"/>
                    <a:pt x="677" y="400"/>
                    <a:pt x="675" y="403"/>
                  </a:cubicBezTo>
                  <a:cubicBezTo>
                    <a:pt x="675" y="400"/>
                    <a:pt x="674" y="402"/>
                    <a:pt x="672" y="405"/>
                  </a:cubicBezTo>
                  <a:cubicBezTo>
                    <a:pt x="671" y="404"/>
                    <a:pt x="673" y="399"/>
                    <a:pt x="676" y="397"/>
                  </a:cubicBezTo>
                  <a:cubicBezTo>
                    <a:pt x="675" y="397"/>
                    <a:pt x="675" y="397"/>
                    <a:pt x="675" y="397"/>
                  </a:cubicBezTo>
                  <a:cubicBezTo>
                    <a:pt x="672" y="401"/>
                    <a:pt x="671" y="403"/>
                    <a:pt x="669" y="407"/>
                  </a:cubicBezTo>
                  <a:cubicBezTo>
                    <a:pt x="669" y="406"/>
                    <a:pt x="670" y="404"/>
                    <a:pt x="671" y="402"/>
                  </a:cubicBezTo>
                  <a:cubicBezTo>
                    <a:pt x="669" y="404"/>
                    <a:pt x="668" y="406"/>
                    <a:pt x="666" y="409"/>
                  </a:cubicBezTo>
                  <a:cubicBezTo>
                    <a:pt x="663" y="412"/>
                    <a:pt x="661" y="414"/>
                    <a:pt x="659" y="417"/>
                  </a:cubicBezTo>
                  <a:cubicBezTo>
                    <a:pt x="657" y="419"/>
                    <a:pt x="655" y="422"/>
                    <a:pt x="653" y="423"/>
                  </a:cubicBezTo>
                  <a:cubicBezTo>
                    <a:pt x="651" y="424"/>
                    <a:pt x="650" y="425"/>
                    <a:pt x="649" y="424"/>
                  </a:cubicBezTo>
                  <a:cubicBezTo>
                    <a:pt x="647" y="426"/>
                    <a:pt x="643" y="429"/>
                    <a:pt x="641" y="433"/>
                  </a:cubicBezTo>
                  <a:cubicBezTo>
                    <a:pt x="641" y="434"/>
                    <a:pt x="643" y="432"/>
                    <a:pt x="644" y="432"/>
                  </a:cubicBezTo>
                  <a:cubicBezTo>
                    <a:pt x="642" y="435"/>
                    <a:pt x="639" y="437"/>
                    <a:pt x="637" y="438"/>
                  </a:cubicBezTo>
                  <a:cubicBezTo>
                    <a:pt x="638" y="438"/>
                    <a:pt x="634" y="442"/>
                    <a:pt x="633" y="442"/>
                  </a:cubicBezTo>
                  <a:cubicBezTo>
                    <a:pt x="633" y="444"/>
                    <a:pt x="630" y="447"/>
                    <a:pt x="629" y="447"/>
                  </a:cubicBezTo>
                  <a:cubicBezTo>
                    <a:pt x="629" y="447"/>
                    <a:pt x="629" y="446"/>
                    <a:pt x="629" y="446"/>
                  </a:cubicBezTo>
                  <a:cubicBezTo>
                    <a:pt x="630" y="445"/>
                    <a:pt x="631" y="444"/>
                    <a:pt x="631" y="443"/>
                  </a:cubicBezTo>
                  <a:cubicBezTo>
                    <a:pt x="629" y="445"/>
                    <a:pt x="629" y="445"/>
                    <a:pt x="628" y="445"/>
                  </a:cubicBezTo>
                  <a:cubicBezTo>
                    <a:pt x="627" y="447"/>
                    <a:pt x="626" y="448"/>
                    <a:pt x="626" y="449"/>
                  </a:cubicBezTo>
                  <a:cubicBezTo>
                    <a:pt x="627" y="448"/>
                    <a:pt x="627" y="446"/>
                    <a:pt x="629" y="446"/>
                  </a:cubicBezTo>
                  <a:cubicBezTo>
                    <a:pt x="628" y="447"/>
                    <a:pt x="628" y="448"/>
                    <a:pt x="626" y="451"/>
                  </a:cubicBezTo>
                  <a:cubicBezTo>
                    <a:pt x="621" y="453"/>
                    <a:pt x="623" y="450"/>
                    <a:pt x="629" y="442"/>
                  </a:cubicBezTo>
                  <a:cubicBezTo>
                    <a:pt x="631" y="441"/>
                    <a:pt x="633" y="440"/>
                    <a:pt x="635" y="438"/>
                  </a:cubicBezTo>
                  <a:cubicBezTo>
                    <a:pt x="635" y="436"/>
                    <a:pt x="632" y="439"/>
                    <a:pt x="634" y="437"/>
                  </a:cubicBezTo>
                  <a:cubicBezTo>
                    <a:pt x="635" y="435"/>
                    <a:pt x="637" y="435"/>
                    <a:pt x="637" y="433"/>
                  </a:cubicBezTo>
                  <a:cubicBezTo>
                    <a:pt x="637" y="431"/>
                    <a:pt x="635" y="436"/>
                    <a:pt x="635" y="434"/>
                  </a:cubicBezTo>
                  <a:cubicBezTo>
                    <a:pt x="636" y="431"/>
                    <a:pt x="639" y="430"/>
                    <a:pt x="641" y="426"/>
                  </a:cubicBezTo>
                  <a:cubicBezTo>
                    <a:pt x="641" y="426"/>
                    <a:pt x="641" y="426"/>
                    <a:pt x="642" y="426"/>
                  </a:cubicBezTo>
                  <a:cubicBezTo>
                    <a:pt x="643" y="424"/>
                    <a:pt x="645" y="422"/>
                    <a:pt x="647" y="419"/>
                  </a:cubicBezTo>
                  <a:cubicBezTo>
                    <a:pt x="648" y="417"/>
                    <a:pt x="651" y="415"/>
                    <a:pt x="653" y="411"/>
                  </a:cubicBezTo>
                  <a:cubicBezTo>
                    <a:pt x="653" y="412"/>
                    <a:pt x="655" y="409"/>
                    <a:pt x="656" y="410"/>
                  </a:cubicBezTo>
                  <a:cubicBezTo>
                    <a:pt x="657" y="408"/>
                    <a:pt x="658" y="406"/>
                    <a:pt x="660" y="404"/>
                  </a:cubicBezTo>
                  <a:cubicBezTo>
                    <a:pt x="661" y="402"/>
                    <a:pt x="662" y="401"/>
                    <a:pt x="663" y="400"/>
                  </a:cubicBezTo>
                  <a:cubicBezTo>
                    <a:pt x="661" y="403"/>
                    <a:pt x="659" y="407"/>
                    <a:pt x="656" y="410"/>
                  </a:cubicBezTo>
                  <a:cubicBezTo>
                    <a:pt x="653" y="414"/>
                    <a:pt x="650" y="417"/>
                    <a:pt x="648" y="419"/>
                  </a:cubicBezTo>
                  <a:cubicBezTo>
                    <a:pt x="650" y="418"/>
                    <a:pt x="653" y="414"/>
                    <a:pt x="655" y="413"/>
                  </a:cubicBezTo>
                  <a:cubicBezTo>
                    <a:pt x="657" y="411"/>
                    <a:pt x="655" y="412"/>
                    <a:pt x="657" y="409"/>
                  </a:cubicBezTo>
                  <a:cubicBezTo>
                    <a:pt x="659" y="409"/>
                    <a:pt x="661" y="407"/>
                    <a:pt x="659" y="410"/>
                  </a:cubicBezTo>
                  <a:cubicBezTo>
                    <a:pt x="661" y="408"/>
                    <a:pt x="662" y="407"/>
                    <a:pt x="662" y="404"/>
                  </a:cubicBezTo>
                  <a:cubicBezTo>
                    <a:pt x="661" y="405"/>
                    <a:pt x="661" y="407"/>
                    <a:pt x="660" y="407"/>
                  </a:cubicBezTo>
                  <a:cubicBezTo>
                    <a:pt x="660" y="405"/>
                    <a:pt x="664" y="402"/>
                    <a:pt x="666" y="400"/>
                  </a:cubicBezTo>
                  <a:cubicBezTo>
                    <a:pt x="665" y="400"/>
                    <a:pt x="663" y="403"/>
                    <a:pt x="662" y="403"/>
                  </a:cubicBezTo>
                  <a:cubicBezTo>
                    <a:pt x="664" y="400"/>
                    <a:pt x="664" y="400"/>
                    <a:pt x="666" y="397"/>
                  </a:cubicBezTo>
                  <a:cubicBezTo>
                    <a:pt x="666" y="396"/>
                    <a:pt x="665" y="396"/>
                    <a:pt x="665" y="397"/>
                  </a:cubicBezTo>
                  <a:cubicBezTo>
                    <a:pt x="667" y="392"/>
                    <a:pt x="672" y="386"/>
                    <a:pt x="672" y="383"/>
                  </a:cubicBezTo>
                  <a:cubicBezTo>
                    <a:pt x="671" y="384"/>
                    <a:pt x="670" y="386"/>
                    <a:pt x="668" y="386"/>
                  </a:cubicBezTo>
                  <a:cubicBezTo>
                    <a:pt x="671" y="383"/>
                    <a:pt x="675" y="379"/>
                    <a:pt x="677" y="375"/>
                  </a:cubicBezTo>
                  <a:cubicBezTo>
                    <a:pt x="677" y="376"/>
                    <a:pt x="675" y="379"/>
                    <a:pt x="674" y="381"/>
                  </a:cubicBezTo>
                  <a:cubicBezTo>
                    <a:pt x="677" y="379"/>
                    <a:pt x="678" y="376"/>
                    <a:pt x="678" y="374"/>
                  </a:cubicBezTo>
                  <a:cubicBezTo>
                    <a:pt x="679" y="373"/>
                    <a:pt x="681" y="374"/>
                    <a:pt x="680" y="373"/>
                  </a:cubicBezTo>
                  <a:cubicBezTo>
                    <a:pt x="682" y="371"/>
                    <a:pt x="678" y="375"/>
                    <a:pt x="680" y="372"/>
                  </a:cubicBezTo>
                  <a:cubicBezTo>
                    <a:pt x="681" y="371"/>
                    <a:pt x="681" y="371"/>
                    <a:pt x="681" y="371"/>
                  </a:cubicBezTo>
                  <a:cubicBezTo>
                    <a:pt x="681" y="372"/>
                    <a:pt x="682" y="372"/>
                    <a:pt x="683" y="371"/>
                  </a:cubicBezTo>
                  <a:cubicBezTo>
                    <a:pt x="682" y="370"/>
                    <a:pt x="684" y="368"/>
                    <a:pt x="683" y="368"/>
                  </a:cubicBezTo>
                  <a:cubicBezTo>
                    <a:pt x="682" y="370"/>
                    <a:pt x="682" y="371"/>
                    <a:pt x="681" y="371"/>
                  </a:cubicBezTo>
                  <a:cubicBezTo>
                    <a:pt x="683" y="368"/>
                    <a:pt x="684" y="366"/>
                    <a:pt x="685" y="362"/>
                  </a:cubicBezTo>
                  <a:cubicBezTo>
                    <a:pt x="686" y="363"/>
                    <a:pt x="689" y="360"/>
                    <a:pt x="689" y="357"/>
                  </a:cubicBezTo>
                  <a:cubicBezTo>
                    <a:pt x="688" y="359"/>
                    <a:pt x="687" y="361"/>
                    <a:pt x="687" y="361"/>
                  </a:cubicBezTo>
                  <a:cubicBezTo>
                    <a:pt x="689" y="358"/>
                    <a:pt x="690" y="354"/>
                    <a:pt x="691" y="351"/>
                  </a:cubicBezTo>
                  <a:cubicBezTo>
                    <a:pt x="690" y="350"/>
                    <a:pt x="688" y="352"/>
                    <a:pt x="687" y="353"/>
                  </a:cubicBezTo>
                  <a:cubicBezTo>
                    <a:pt x="688" y="354"/>
                    <a:pt x="689" y="351"/>
                    <a:pt x="689" y="353"/>
                  </a:cubicBezTo>
                  <a:cubicBezTo>
                    <a:pt x="687" y="357"/>
                    <a:pt x="685" y="359"/>
                    <a:pt x="684" y="363"/>
                  </a:cubicBezTo>
                  <a:cubicBezTo>
                    <a:pt x="682" y="365"/>
                    <a:pt x="681" y="363"/>
                    <a:pt x="680" y="365"/>
                  </a:cubicBezTo>
                  <a:cubicBezTo>
                    <a:pt x="680" y="363"/>
                    <a:pt x="679" y="364"/>
                    <a:pt x="679" y="363"/>
                  </a:cubicBezTo>
                  <a:cubicBezTo>
                    <a:pt x="678" y="365"/>
                    <a:pt x="677" y="365"/>
                    <a:pt x="677" y="364"/>
                  </a:cubicBezTo>
                  <a:cubicBezTo>
                    <a:pt x="676" y="367"/>
                    <a:pt x="676" y="366"/>
                    <a:pt x="675" y="368"/>
                  </a:cubicBezTo>
                  <a:cubicBezTo>
                    <a:pt x="673" y="369"/>
                    <a:pt x="671" y="370"/>
                    <a:pt x="669" y="373"/>
                  </a:cubicBezTo>
                  <a:cubicBezTo>
                    <a:pt x="669" y="373"/>
                    <a:pt x="672" y="370"/>
                    <a:pt x="672" y="372"/>
                  </a:cubicBezTo>
                  <a:cubicBezTo>
                    <a:pt x="670" y="374"/>
                    <a:pt x="670" y="373"/>
                    <a:pt x="669" y="375"/>
                  </a:cubicBezTo>
                  <a:cubicBezTo>
                    <a:pt x="669" y="377"/>
                    <a:pt x="675" y="368"/>
                    <a:pt x="675" y="370"/>
                  </a:cubicBezTo>
                  <a:cubicBezTo>
                    <a:pt x="674" y="372"/>
                    <a:pt x="673" y="372"/>
                    <a:pt x="671" y="375"/>
                  </a:cubicBezTo>
                  <a:cubicBezTo>
                    <a:pt x="670" y="374"/>
                    <a:pt x="667" y="379"/>
                    <a:pt x="665" y="380"/>
                  </a:cubicBezTo>
                  <a:cubicBezTo>
                    <a:pt x="666" y="379"/>
                    <a:pt x="668" y="378"/>
                    <a:pt x="668" y="377"/>
                  </a:cubicBezTo>
                  <a:cubicBezTo>
                    <a:pt x="665" y="379"/>
                    <a:pt x="668" y="375"/>
                    <a:pt x="668" y="375"/>
                  </a:cubicBezTo>
                  <a:cubicBezTo>
                    <a:pt x="668" y="375"/>
                    <a:pt x="666" y="376"/>
                    <a:pt x="666" y="375"/>
                  </a:cubicBezTo>
                  <a:cubicBezTo>
                    <a:pt x="670" y="370"/>
                    <a:pt x="673" y="363"/>
                    <a:pt x="674" y="359"/>
                  </a:cubicBezTo>
                  <a:cubicBezTo>
                    <a:pt x="672" y="362"/>
                    <a:pt x="669" y="371"/>
                    <a:pt x="666" y="373"/>
                  </a:cubicBezTo>
                  <a:cubicBezTo>
                    <a:pt x="666" y="373"/>
                    <a:pt x="664" y="372"/>
                    <a:pt x="664" y="372"/>
                  </a:cubicBezTo>
                  <a:cubicBezTo>
                    <a:pt x="664" y="374"/>
                    <a:pt x="662" y="374"/>
                    <a:pt x="661" y="376"/>
                  </a:cubicBezTo>
                  <a:cubicBezTo>
                    <a:pt x="661" y="376"/>
                    <a:pt x="662" y="376"/>
                    <a:pt x="661" y="378"/>
                  </a:cubicBezTo>
                  <a:cubicBezTo>
                    <a:pt x="660" y="377"/>
                    <a:pt x="660" y="377"/>
                    <a:pt x="660" y="377"/>
                  </a:cubicBezTo>
                  <a:cubicBezTo>
                    <a:pt x="662" y="373"/>
                    <a:pt x="664" y="370"/>
                    <a:pt x="665" y="368"/>
                  </a:cubicBezTo>
                  <a:cubicBezTo>
                    <a:pt x="665" y="368"/>
                    <a:pt x="664" y="369"/>
                    <a:pt x="664" y="369"/>
                  </a:cubicBezTo>
                  <a:cubicBezTo>
                    <a:pt x="665" y="367"/>
                    <a:pt x="666" y="367"/>
                    <a:pt x="666" y="364"/>
                  </a:cubicBezTo>
                  <a:cubicBezTo>
                    <a:pt x="669" y="364"/>
                    <a:pt x="672" y="355"/>
                    <a:pt x="676" y="352"/>
                  </a:cubicBezTo>
                  <a:cubicBezTo>
                    <a:pt x="675" y="356"/>
                    <a:pt x="676" y="355"/>
                    <a:pt x="676" y="355"/>
                  </a:cubicBezTo>
                  <a:cubicBezTo>
                    <a:pt x="676" y="353"/>
                    <a:pt x="679" y="349"/>
                    <a:pt x="680" y="350"/>
                  </a:cubicBezTo>
                  <a:cubicBezTo>
                    <a:pt x="678" y="353"/>
                    <a:pt x="678" y="351"/>
                    <a:pt x="677" y="353"/>
                  </a:cubicBezTo>
                  <a:cubicBezTo>
                    <a:pt x="678" y="354"/>
                    <a:pt x="679" y="351"/>
                    <a:pt x="680" y="349"/>
                  </a:cubicBezTo>
                  <a:cubicBezTo>
                    <a:pt x="679" y="349"/>
                    <a:pt x="679" y="348"/>
                    <a:pt x="680" y="346"/>
                  </a:cubicBezTo>
                  <a:cubicBezTo>
                    <a:pt x="681" y="346"/>
                    <a:pt x="682" y="344"/>
                    <a:pt x="683" y="345"/>
                  </a:cubicBezTo>
                  <a:cubicBezTo>
                    <a:pt x="686" y="339"/>
                    <a:pt x="686" y="341"/>
                    <a:pt x="687" y="340"/>
                  </a:cubicBezTo>
                  <a:cubicBezTo>
                    <a:pt x="689" y="336"/>
                    <a:pt x="686" y="341"/>
                    <a:pt x="687" y="338"/>
                  </a:cubicBezTo>
                  <a:cubicBezTo>
                    <a:pt x="690" y="333"/>
                    <a:pt x="692" y="331"/>
                    <a:pt x="694" y="326"/>
                  </a:cubicBezTo>
                  <a:cubicBezTo>
                    <a:pt x="695" y="326"/>
                    <a:pt x="695" y="326"/>
                    <a:pt x="695" y="327"/>
                  </a:cubicBezTo>
                  <a:cubicBezTo>
                    <a:pt x="696" y="324"/>
                    <a:pt x="699" y="322"/>
                    <a:pt x="698" y="323"/>
                  </a:cubicBezTo>
                  <a:cubicBezTo>
                    <a:pt x="698" y="325"/>
                    <a:pt x="696" y="324"/>
                    <a:pt x="697" y="326"/>
                  </a:cubicBezTo>
                  <a:cubicBezTo>
                    <a:pt x="697" y="325"/>
                    <a:pt x="698" y="324"/>
                    <a:pt x="698" y="324"/>
                  </a:cubicBezTo>
                  <a:cubicBezTo>
                    <a:pt x="699" y="322"/>
                    <a:pt x="700" y="320"/>
                    <a:pt x="701" y="320"/>
                  </a:cubicBezTo>
                  <a:cubicBezTo>
                    <a:pt x="701" y="318"/>
                    <a:pt x="704" y="312"/>
                    <a:pt x="705" y="310"/>
                  </a:cubicBezTo>
                  <a:cubicBezTo>
                    <a:pt x="706" y="310"/>
                    <a:pt x="705" y="314"/>
                    <a:pt x="705" y="314"/>
                  </a:cubicBezTo>
                  <a:cubicBezTo>
                    <a:pt x="706" y="313"/>
                    <a:pt x="707" y="312"/>
                    <a:pt x="707" y="312"/>
                  </a:cubicBezTo>
                  <a:cubicBezTo>
                    <a:pt x="707" y="313"/>
                    <a:pt x="706" y="314"/>
                    <a:pt x="707" y="315"/>
                  </a:cubicBezTo>
                  <a:cubicBezTo>
                    <a:pt x="707" y="313"/>
                    <a:pt x="708" y="311"/>
                    <a:pt x="708" y="310"/>
                  </a:cubicBezTo>
                  <a:cubicBezTo>
                    <a:pt x="704" y="312"/>
                    <a:pt x="708" y="304"/>
                    <a:pt x="708" y="303"/>
                  </a:cubicBezTo>
                  <a:cubicBezTo>
                    <a:pt x="709" y="301"/>
                    <a:pt x="709" y="299"/>
                    <a:pt x="710" y="296"/>
                  </a:cubicBezTo>
                  <a:cubicBezTo>
                    <a:pt x="709" y="297"/>
                    <a:pt x="709" y="296"/>
                    <a:pt x="709" y="293"/>
                  </a:cubicBezTo>
                  <a:cubicBezTo>
                    <a:pt x="707" y="293"/>
                    <a:pt x="705" y="292"/>
                    <a:pt x="707" y="288"/>
                  </a:cubicBezTo>
                  <a:cubicBezTo>
                    <a:pt x="706" y="289"/>
                    <a:pt x="706" y="289"/>
                    <a:pt x="706" y="289"/>
                  </a:cubicBezTo>
                  <a:cubicBezTo>
                    <a:pt x="705" y="290"/>
                    <a:pt x="705" y="294"/>
                    <a:pt x="704" y="294"/>
                  </a:cubicBezTo>
                  <a:cubicBezTo>
                    <a:pt x="704" y="293"/>
                    <a:pt x="704" y="293"/>
                    <a:pt x="705" y="290"/>
                  </a:cubicBezTo>
                  <a:cubicBezTo>
                    <a:pt x="704" y="291"/>
                    <a:pt x="706" y="288"/>
                    <a:pt x="704" y="289"/>
                  </a:cubicBezTo>
                  <a:cubicBezTo>
                    <a:pt x="704" y="291"/>
                    <a:pt x="703" y="293"/>
                    <a:pt x="702" y="293"/>
                  </a:cubicBezTo>
                  <a:cubicBezTo>
                    <a:pt x="700" y="298"/>
                    <a:pt x="701" y="300"/>
                    <a:pt x="699" y="305"/>
                  </a:cubicBezTo>
                  <a:cubicBezTo>
                    <a:pt x="699" y="305"/>
                    <a:pt x="699" y="304"/>
                    <a:pt x="699" y="304"/>
                  </a:cubicBezTo>
                  <a:cubicBezTo>
                    <a:pt x="697" y="308"/>
                    <a:pt x="696" y="312"/>
                    <a:pt x="695" y="316"/>
                  </a:cubicBezTo>
                  <a:cubicBezTo>
                    <a:pt x="695" y="316"/>
                    <a:pt x="695" y="316"/>
                    <a:pt x="694" y="316"/>
                  </a:cubicBezTo>
                  <a:cubicBezTo>
                    <a:pt x="693" y="315"/>
                    <a:pt x="695" y="314"/>
                    <a:pt x="694" y="313"/>
                  </a:cubicBezTo>
                  <a:cubicBezTo>
                    <a:pt x="696" y="311"/>
                    <a:pt x="694" y="310"/>
                    <a:pt x="696" y="309"/>
                  </a:cubicBezTo>
                  <a:cubicBezTo>
                    <a:pt x="696" y="309"/>
                    <a:pt x="697" y="307"/>
                    <a:pt x="696" y="307"/>
                  </a:cubicBezTo>
                  <a:cubicBezTo>
                    <a:pt x="695" y="308"/>
                    <a:pt x="694" y="311"/>
                    <a:pt x="694" y="309"/>
                  </a:cubicBezTo>
                  <a:cubicBezTo>
                    <a:pt x="693" y="312"/>
                    <a:pt x="693" y="314"/>
                    <a:pt x="691" y="315"/>
                  </a:cubicBezTo>
                  <a:cubicBezTo>
                    <a:pt x="693" y="313"/>
                    <a:pt x="692" y="312"/>
                    <a:pt x="692" y="311"/>
                  </a:cubicBezTo>
                  <a:cubicBezTo>
                    <a:pt x="693" y="310"/>
                    <a:pt x="695" y="306"/>
                    <a:pt x="693" y="309"/>
                  </a:cubicBezTo>
                  <a:cubicBezTo>
                    <a:pt x="694" y="306"/>
                    <a:pt x="695" y="305"/>
                    <a:pt x="695" y="303"/>
                  </a:cubicBezTo>
                  <a:cubicBezTo>
                    <a:pt x="695" y="304"/>
                    <a:pt x="693" y="306"/>
                    <a:pt x="694" y="304"/>
                  </a:cubicBezTo>
                  <a:cubicBezTo>
                    <a:pt x="695" y="301"/>
                    <a:pt x="696" y="302"/>
                    <a:pt x="697" y="300"/>
                  </a:cubicBezTo>
                  <a:cubicBezTo>
                    <a:pt x="697" y="298"/>
                    <a:pt x="696" y="301"/>
                    <a:pt x="696" y="298"/>
                  </a:cubicBezTo>
                  <a:cubicBezTo>
                    <a:pt x="696" y="301"/>
                    <a:pt x="698" y="296"/>
                    <a:pt x="698" y="294"/>
                  </a:cubicBezTo>
                  <a:cubicBezTo>
                    <a:pt x="697" y="295"/>
                    <a:pt x="698" y="293"/>
                    <a:pt x="699" y="291"/>
                  </a:cubicBezTo>
                  <a:cubicBezTo>
                    <a:pt x="697" y="289"/>
                    <a:pt x="695" y="287"/>
                    <a:pt x="696" y="282"/>
                  </a:cubicBezTo>
                  <a:cubicBezTo>
                    <a:pt x="697" y="280"/>
                    <a:pt x="696" y="280"/>
                    <a:pt x="697" y="277"/>
                  </a:cubicBezTo>
                  <a:cubicBezTo>
                    <a:pt x="698" y="275"/>
                    <a:pt x="696" y="277"/>
                    <a:pt x="696" y="275"/>
                  </a:cubicBezTo>
                  <a:cubicBezTo>
                    <a:pt x="697" y="275"/>
                    <a:pt x="698" y="275"/>
                    <a:pt x="698" y="274"/>
                  </a:cubicBezTo>
                  <a:cubicBezTo>
                    <a:pt x="698" y="273"/>
                    <a:pt x="697" y="273"/>
                    <a:pt x="697" y="272"/>
                  </a:cubicBezTo>
                  <a:cubicBezTo>
                    <a:pt x="699" y="269"/>
                    <a:pt x="700" y="272"/>
                    <a:pt x="701" y="268"/>
                  </a:cubicBezTo>
                  <a:cubicBezTo>
                    <a:pt x="701" y="268"/>
                    <a:pt x="700" y="270"/>
                    <a:pt x="700" y="269"/>
                  </a:cubicBezTo>
                  <a:cubicBezTo>
                    <a:pt x="701" y="264"/>
                    <a:pt x="701" y="261"/>
                    <a:pt x="703" y="257"/>
                  </a:cubicBezTo>
                  <a:cubicBezTo>
                    <a:pt x="705" y="258"/>
                    <a:pt x="705" y="255"/>
                    <a:pt x="706" y="253"/>
                  </a:cubicBezTo>
                  <a:cubicBezTo>
                    <a:pt x="708" y="255"/>
                    <a:pt x="706" y="255"/>
                    <a:pt x="709" y="252"/>
                  </a:cubicBezTo>
                  <a:cubicBezTo>
                    <a:pt x="709" y="253"/>
                    <a:pt x="708" y="255"/>
                    <a:pt x="708" y="256"/>
                  </a:cubicBezTo>
                  <a:cubicBezTo>
                    <a:pt x="709" y="254"/>
                    <a:pt x="710" y="253"/>
                    <a:pt x="711" y="253"/>
                  </a:cubicBezTo>
                  <a:cubicBezTo>
                    <a:pt x="711" y="254"/>
                    <a:pt x="710" y="256"/>
                    <a:pt x="710" y="256"/>
                  </a:cubicBezTo>
                  <a:cubicBezTo>
                    <a:pt x="711" y="252"/>
                    <a:pt x="713" y="256"/>
                    <a:pt x="714" y="252"/>
                  </a:cubicBezTo>
                  <a:cubicBezTo>
                    <a:pt x="712" y="253"/>
                    <a:pt x="711" y="250"/>
                    <a:pt x="711" y="247"/>
                  </a:cubicBezTo>
                  <a:cubicBezTo>
                    <a:pt x="710" y="248"/>
                    <a:pt x="710" y="250"/>
                    <a:pt x="710" y="250"/>
                  </a:cubicBezTo>
                  <a:cubicBezTo>
                    <a:pt x="711" y="244"/>
                    <a:pt x="708" y="245"/>
                    <a:pt x="710" y="238"/>
                  </a:cubicBezTo>
                  <a:cubicBezTo>
                    <a:pt x="710" y="237"/>
                    <a:pt x="711" y="238"/>
                    <a:pt x="711" y="237"/>
                  </a:cubicBezTo>
                  <a:cubicBezTo>
                    <a:pt x="710" y="235"/>
                    <a:pt x="709" y="232"/>
                    <a:pt x="709" y="228"/>
                  </a:cubicBezTo>
                  <a:cubicBezTo>
                    <a:pt x="710" y="227"/>
                    <a:pt x="711" y="226"/>
                    <a:pt x="711" y="224"/>
                  </a:cubicBezTo>
                  <a:cubicBezTo>
                    <a:pt x="711" y="225"/>
                    <a:pt x="712" y="226"/>
                    <a:pt x="712" y="227"/>
                  </a:cubicBezTo>
                  <a:cubicBezTo>
                    <a:pt x="712" y="222"/>
                    <a:pt x="714" y="221"/>
                    <a:pt x="714" y="223"/>
                  </a:cubicBezTo>
                  <a:cubicBezTo>
                    <a:pt x="715" y="220"/>
                    <a:pt x="714" y="219"/>
                    <a:pt x="714" y="216"/>
                  </a:cubicBezTo>
                  <a:cubicBezTo>
                    <a:pt x="715" y="217"/>
                    <a:pt x="715" y="214"/>
                    <a:pt x="715" y="213"/>
                  </a:cubicBezTo>
                  <a:cubicBezTo>
                    <a:pt x="717" y="215"/>
                    <a:pt x="715" y="219"/>
                    <a:pt x="715" y="221"/>
                  </a:cubicBezTo>
                  <a:cubicBezTo>
                    <a:pt x="718" y="218"/>
                    <a:pt x="715" y="231"/>
                    <a:pt x="716" y="233"/>
                  </a:cubicBezTo>
                  <a:cubicBezTo>
                    <a:pt x="718" y="232"/>
                    <a:pt x="717" y="228"/>
                    <a:pt x="717" y="223"/>
                  </a:cubicBezTo>
                  <a:cubicBezTo>
                    <a:pt x="718" y="221"/>
                    <a:pt x="719" y="220"/>
                    <a:pt x="719" y="221"/>
                  </a:cubicBezTo>
                  <a:cubicBezTo>
                    <a:pt x="719" y="216"/>
                    <a:pt x="719" y="212"/>
                    <a:pt x="721" y="208"/>
                  </a:cubicBezTo>
                  <a:cubicBezTo>
                    <a:pt x="720" y="206"/>
                    <a:pt x="720" y="209"/>
                    <a:pt x="720" y="207"/>
                  </a:cubicBezTo>
                  <a:cubicBezTo>
                    <a:pt x="720" y="206"/>
                    <a:pt x="720" y="205"/>
                    <a:pt x="720" y="205"/>
                  </a:cubicBezTo>
                  <a:cubicBezTo>
                    <a:pt x="720" y="206"/>
                    <a:pt x="720" y="207"/>
                    <a:pt x="721" y="207"/>
                  </a:cubicBezTo>
                  <a:cubicBezTo>
                    <a:pt x="721" y="205"/>
                    <a:pt x="721" y="202"/>
                    <a:pt x="723" y="201"/>
                  </a:cubicBezTo>
                  <a:cubicBezTo>
                    <a:pt x="722" y="201"/>
                    <a:pt x="722" y="197"/>
                    <a:pt x="723" y="197"/>
                  </a:cubicBezTo>
                  <a:cubicBezTo>
                    <a:pt x="723" y="198"/>
                    <a:pt x="723" y="197"/>
                    <a:pt x="723" y="198"/>
                  </a:cubicBezTo>
                  <a:cubicBezTo>
                    <a:pt x="723" y="203"/>
                    <a:pt x="723" y="207"/>
                    <a:pt x="724" y="208"/>
                  </a:cubicBezTo>
                  <a:cubicBezTo>
                    <a:pt x="726" y="204"/>
                    <a:pt x="728" y="201"/>
                    <a:pt x="729" y="196"/>
                  </a:cubicBezTo>
                  <a:cubicBezTo>
                    <a:pt x="729" y="200"/>
                    <a:pt x="728" y="201"/>
                    <a:pt x="727" y="201"/>
                  </a:cubicBezTo>
                  <a:cubicBezTo>
                    <a:pt x="728" y="202"/>
                    <a:pt x="727" y="205"/>
                    <a:pt x="728" y="205"/>
                  </a:cubicBezTo>
                  <a:cubicBezTo>
                    <a:pt x="729" y="203"/>
                    <a:pt x="729" y="200"/>
                    <a:pt x="730" y="199"/>
                  </a:cubicBezTo>
                  <a:cubicBezTo>
                    <a:pt x="731" y="198"/>
                    <a:pt x="731" y="201"/>
                    <a:pt x="731" y="202"/>
                  </a:cubicBezTo>
                  <a:cubicBezTo>
                    <a:pt x="732" y="200"/>
                    <a:pt x="732" y="197"/>
                    <a:pt x="733" y="196"/>
                  </a:cubicBezTo>
                  <a:cubicBezTo>
                    <a:pt x="734" y="194"/>
                    <a:pt x="734" y="193"/>
                    <a:pt x="735" y="193"/>
                  </a:cubicBezTo>
                  <a:cubicBezTo>
                    <a:pt x="735" y="190"/>
                    <a:pt x="734" y="192"/>
                    <a:pt x="735" y="189"/>
                  </a:cubicBezTo>
                  <a:cubicBezTo>
                    <a:pt x="736" y="188"/>
                    <a:pt x="736" y="191"/>
                    <a:pt x="737" y="189"/>
                  </a:cubicBezTo>
                  <a:cubicBezTo>
                    <a:pt x="736" y="187"/>
                    <a:pt x="735" y="187"/>
                    <a:pt x="735" y="184"/>
                  </a:cubicBezTo>
                  <a:cubicBezTo>
                    <a:pt x="736" y="184"/>
                    <a:pt x="736" y="183"/>
                    <a:pt x="736" y="182"/>
                  </a:cubicBezTo>
                  <a:cubicBezTo>
                    <a:pt x="737" y="183"/>
                    <a:pt x="736" y="188"/>
                    <a:pt x="737" y="187"/>
                  </a:cubicBezTo>
                  <a:cubicBezTo>
                    <a:pt x="737" y="185"/>
                    <a:pt x="738" y="183"/>
                    <a:pt x="738" y="180"/>
                  </a:cubicBezTo>
                  <a:cubicBezTo>
                    <a:pt x="737" y="181"/>
                    <a:pt x="736" y="184"/>
                    <a:pt x="736" y="180"/>
                  </a:cubicBezTo>
                  <a:cubicBezTo>
                    <a:pt x="737" y="178"/>
                    <a:pt x="738" y="177"/>
                    <a:pt x="738" y="175"/>
                  </a:cubicBezTo>
                  <a:cubicBezTo>
                    <a:pt x="736" y="178"/>
                    <a:pt x="735" y="178"/>
                    <a:pt x="733" y="175"/>
                  </a:cubicBezTo>
                  <a:cubicBezTo>
                    <a:pt x="733" y="178"/>
                    <a:pt x="732" y="177"/>
                    <a:pt x="732" y="178"/>
                  </a:cubicBezTo>
                  <a:cubicBezTo>
                    <a:pt x="732" y="176"/>
                    <a:pt x="732" y="173"/>
                    <a:pt x="731" y="174"/>
                  </a:cubicBezTo>
                  <a:cubicBezTo>
                    <a:pt x="731" y="177"/>
                    <a:pt x="731" y="176"/>
                    <a:pt x="730" y="178"/>
                  </a:cubicBezTo>
                  <a:cubicBezTo>
                    <a:pt x="732" y="177"/>
                    <a:pt x="734" y="183"/>
                    <a:pt x="732" y="186"/>
                  </a:cubicBezTo>
                  <a:cubicBezTo>
                    <a:pt x="732" y="185"/>
                    <a:pt x="731" y="184"/>
                    <a:pt x="731" y="185"/>
                  </a:cubicBezTo>
                  <a:cubicBezTo>
                    <a:pt x="731" y="188"/>
                    <a:pt x="732" y="188"/>
                    <a:pt x="731" y="190"/>
                  </a:cubicBezTo>
                  <a:cubicBezTo>
                    <a:pt x="731" y="185"/>
                    <a:pt x="730" y="190"/>
                    <a:pt x="729" y="191"/>
                  </a:cubicBezTo>
                  <a:cubicBezTo>
                    <a:pt x="728" y="191"/>
                    <a:pt x="728" y="191"/>
                    <a:pt x="728" y="191"/>
                  </a:cubicBezTo>
                  <a:cubicBezTo>
                    <a:pt x="728" y="188"/>
                    <a:pt x="727" y="184"/>
                    <a:pt x="728" y="181"/>
                  </a:cubicBezTo>
                  <a:cubicBezTo>
                    <a:pt x="728" y="182"/>
                    <a:pt x="728" y="186"/>
                    <a:pt x="729" y="186"/>
                  </a:cubicBezTo>
                  <a:cubicBezTo>
                    <a:pt x="729" y="182"/>
                    <a:pt x="729" y="180"/>
                    <a:pt x="730" y="178"/>
                  </a:cubicBezTo>
                  <a:cubicBezTo>
                    <a:pt x="729" y="176"/>
                    <a:pt x="729" y="176"/>
                    <a:pt x="729" y="175"/>
                  </a:cubicBezTo>
                  <a:cubicBezTo>
                    <a:pt x="728" y="176"/>
                    <a:pt x="728" y="178"/>
                    <a:pt x="728" y="178"/>
                  </a:cubicBezTo>
                  <a:cubicBezTo>
                    <a:pt x="728" y="177"/>
                    <a:pt x="728" y="177"/>
                    <a:pt x="728" y="175"/>
                  </a:cubicBezTo>
                  <a:cubicBezTo>
                    <a:pt x="727" y="175"/>
                    <a:pt x="727" y="175"/>
                    <a:pt x="727" y="175"/>
                  </a:cubicBezTo>
                  <a:cubicBezTo>
                    <a:pt x="727" y="176"/>
                    <a:pt x="727" y="176"/>
                    <a:pt x="727" y="176"/>
                  </a:cubicBezTo>
                  <a:cubicBezTo>
                    <a:pt x="727" y="182"/>
                    <a:pt x="726" y="187"/>
                    <a:pt x="725" y="189"/>
                  </a:cubicBezTo>
                  <a:cubicBezTo>
                    <a:pt x="726" y="185"/>
                    <a:pt x="725" y="186"/>
                    <a:pt x="725" y="181"/>
                  </a:cubicBezTo>
                  <a:cubicBezTo>
                    <a:pt x="726" y="181"/>
                    <a:pt x="726" y="181"/>
                    <a:pt x="726" y="181"/>
                  </a:cubicBezTo>
                  <a:cubicBezTo>
                    <a:pt x="726" y="178"/>
                    <a:pt x="726" y="178"/>
                    <a:pt x="726" y="175"/>
                  </a:cubicBezTo>
                  <a:cubicBezTo>
                    <a:pt x="726" y="177"/>
                    <a:pt x="726" y="179"/>
                    <a:pt x="724" y="179"/>
                  </a:cubicBezTo>
                  <a:cubicBezTo>
                    <a:pt x="725" y="182"/>
                    <a:pt x="725" y="188"/>
                    <a:pt x="724" y="191"/>
                  </a:cubicBezTo>
                  <a:cubicBezTo>
                    <a:pt x="725" y="187"/>
                    <a:pt x="722" y="190"/>
                    <a:pt x="722" y="190"/>
                  </a:cubicBezTo>
                  <a:cubicBezTo>
                    <a:pt x="723" y="194"/>
                    <a:pt x="725" y="192"/>
                    <a:pt x="723" y="197"/>
                  </a:cubicBezTo>
                  <a:cubicBezTo>
                    <a:pt x="723" y="194"/>
                    <a:pt x="723" y="194"/>
                    <a:pt x="722" y="194"/>
                  </a:cubicBezTo>
                  <a:cubicBezTo>
                    <a:pt x="722" y="197"/>
                    <a:pt x="721" y="197"/>
                    <a:pt x="720" y="199"/>
                  </a:cubicBezTo>
                  <a:cubicBezTo>
                    <a:pt x="721" y="196"/>
                    <a:pt x="720" y="196"/>
                    <a:pt x="720" y="195"/>
                  </a:cubicBezTo>
                  <a:cubicBezTo>
                    <a:pt x="719" y="196"/>
                    <a:pt x="719" y="195"/>
                    <a:pt x="719" y="194"/>
                  </a:cubicBezTo>
                  <a:cubicBezTo>
                    <a:pt x="719" y="193"/>
                    <a:pt x="719" y="192"/>
                    <a:pt x="718" y="194"/>
                  </a:cubicBezTo>
                  <a:cubicBezTo>
                    <a:pt x="719" y="196"/>
                    <a:pt x="719" y="197"/>
                    <a:pt x="719" y="199"/>
                  </a:cubicBezTo>
                  <a:cubicBezTo>
                    <a:pt x="717" y="199"/>
                    <a:pt x="716" y="206"/>
                    <a:pt x="715" y="202"/>
                  </a:cubicBezTo>
                  <a:cubicBezTo>
                    <a:pt x="716" y="199"/>
                    <a:pt x="716" y="198"/>
                    <a:pt x="716" y="195"/>
                  </a:cubicBezTo>
                  <a:cubicBezTo>
                    <a:pt x="715" y="195"/>
                    <a:pt x="715" y="197"/>
                    <a:pt x="715" y="197"/>
                  </a:cubicBezTo>
                  <a:cubicBezTo>
                    <a:pt x="715" y="194"/>
                    <a:pt x="715" y="191"/>
                    <a:pt x="714" y="189"/>
                  </a:cubicBezTo>
                  <a:cubicBezTo>
                    <a:pt x="714" y="191"/>
                    <a:pt x="712" y="191"/>
                    <a:pt x="712" y="191"/>
                  </a:cubicBezTo>
                  <a:cubicBezTo>
                    <a:pt x="714" y="189"/>
                    <a:pt x="712" y="183"/>
                    <a:pt x="713" y="181"/>
                  </a:cubicBezTo>
                  <a:cubicBezTo>
                    <a:pt x="713" y="183"/>
                    <a:pt x="712" y="182"/>
                    <a:pt x="711" y="181"/>
                  </a:cubicBezTo>
                  <a:cubicBezTo>
                    <a:pt x="711" y="183"/>
                    <a:pt x="712" y="186"/>
                    <a:pt x="710" y="185"/>
                  </a:cubicBezTo>
                  <a:cubicBezTo>
                    <a:pt x="711" y="182"/>
                    <a:pt x="711" y="179"/>
                    <a:pt x="710" y="176"/>
                  </a:cubicBezTo>
                  <a:cubicBezTo>
                    <a:pt x="711" y="175"/>
                    <a:pt x="711" y="174"/>
                    <a:pt x="713" y="174"/>
                  </a:cubicBezTo>
                  <a:cubicBezTo>
                    <a:pt x="712" y="172"/>
                    <a:pt x="712" y="171"/>
                    <a:pt x="712" y="171"/>
                  </a:cubicBezTo>
                  <a:cubicBezTo>
                    <a:pt x="712" y="174"/>
                    <a:pt x="710" y="171"/>
                    <a:pt x="709" y="172"/>
                  </a:cubicBezTo>
                  <a:cubicBezTo>
                    <a:pt x="709" y="169"/>
                    <a:pt x="708" y="170"/>
                    <a:pt x="708" y="167"/>
                  </a:cubicBezTo>
                  <a:cubicBezTo>
                    <a:pt x="709" y="167"/>
                    <a:pt x="710" y="164"/>
                    <a:pt x="711" y="167"/>
                  </a:cubicBezTo>
                  <a:cubicBezTo>
                    <a:pt x="711" y="164"/>
                    <a:pt x="711" y="163"/>
                    <a:pt x="711" y="160"/>
                  </a:cubicBezTo>
                  <a:cubicBezTo>
                    <a:pt x="712" y="159"/>
                    <a:pt x="713" y="157"/>
                    <a:pt x="714" y="153"/>
                  </a:cubicBezTo>
                  <a:cubicBezTo>
                    <a:pt x="713" y="151"/>
                    <a:pt x="713" y="154"/>
                    <a:pt x="713" y="151"/>
                  </a:cubicBezTo>
                  <a:cubicBezTo>
                    <a:pt x="713" y="150"/>
                    <a:pt x="713" y="148"/>
                    <a:pt x="714" y="148"/>
                  </a:cubicBezTo>
                  <a:cubicBezTo>
                    <a:pt x="714" y="150"/>
                    <a:pt x="713" y="152"/>
                    <a:pt x="714" y="151"/>
                  </a:cubicBezTo>
                  <a:cubicBezTo>
                    <a:pt x="714" y="146"/>
                    <a:pt x="715" y="144"/>
                    <a:pt x="715" y="141"/>
                  </a:cubicBezTo>
                  <a:cubicBezTo>
                    <a:pt x="716" y="144"/>
                    <a:pt x="718" y="149"/>
                    <a:pt x="717" y="153"/>
                  </a:cubicBezTo>
                  <a:cubicBezTo>
                    <a:pt x="716" y="153"/>
                    <a:pt x="716" y="151"/>
                    <a:pt x="716" y="151"/>
                  </a:cubicBezTo>
                  <a:cubicBezTo>
                    <a:pt x="715" y="154"/>
                    <a:pt x="716" y="155"/>
                    <a:pt x="716" y="158"/>
                  </a:cubicBezTo>
                  <a:cubicBezTo>
                    <a:pt x="716" y="159"/>
                    <a:pt x="717" y="159"/>
                    <a:pt x="717" y="159"/>
                  </a:cubicBezTo>
                  <a:cubicBezTo>
                    <a:pt x="717" y="158"/>
                    <a:pt x="717" y="156"/>
                    <a:pt x="717" y="156"/>
                  </a:cubicBezTo>
                  <a:cubicBezTo>
                    <a:pt x="719" y="156"/>
                    <a:pt x="719" y="159"/>
                    <a:pt x="719" y="162"/>
                  </a:cubicBezTo>
                  <a:cubicBezTo>
                    <a:pt x="720" y="158"/>
                    <a:pt x="722" y="157"/>
                    <a:pt x="724" y="158"/>
                  </a:cubicBezTo>
                  <a:cubicBezTo>
                    <a:pt x="724" y="156"/>
                    <a:pt x="724" y="154"/>
                    <a:pt x="724" y="151"/>
                  </a:cubicBezTo>
                  <a:cubicBezTo>
                    <a:pt x="725" y="154"/>
                    <a:pt x="724" y="148"/>
                    <a:pt x="724" y="147"/>
                  </a:cubicBezTo>
                  <a:cubicBezTo>
                    <a:pt x="725" y="150"/>
                    <a:pt x="725" y="148"/>
                    <a:pt x="726" y="146"/>
                  </a:cubicBezTo>
                  <a:cubicBezTo>
                    <a:pt x="726" y="146"/>
                    <a:pt x="726" y="149"/>
                    <a:pt x="727" y="149"/>
                  </a:cubicBezTo>
                  <a:cubicBezTo>
                    <a:pt x="727" y="148"/>
                    <a:pt x="727" y="145"/>
                    <a:pt x="728" y="144"/>
                  </a:cubicBezTo>
                  <a:cubicBezTo>
                    <a:pt x="726" y="145"/>
                    <a:pt x="726" y="145"/>
                    <a:pt x="725" y="144"/>
                  </a:cubicBezTo>
                  <a:cubicBezTo>
                    <a:pt x="725" y="147"/>
                    <a:pt x="723" y="146"/>
                    <a:pt x="724" y="148"/>
                  </a:cubicBezTo>
                  <a:cubicBezTo>
                    <a:pt x="723" y="149"/>
                    <a:pt x="723" y="145"/>
                    <a:pt x="723" y="145"/>
                  </a:cubicBezTo>
                  <a:cubicBezTo>
                    <a:pt x="722" y="147"/>
                    <a:pt x="722" y="148"/>
                    <a:pt x="722" y="149"/>
                  </a:cubicBezTo>
                  <a:cubicBezTo>
                    <a:pt x="723" y="149"/>
                    <a:pt x="723" y="148"/>
                    <a:pt x="723" y="149"/>
                  </a:cubicBezTo>
                  <a:cubicBezTo>
                    <a:pt x="723" y="151"/>
                    <a:pt x="722" y="154"/>
                    <a:pt x="721" y="155"/>
                  </a:cubicBezTo>
                  <a:cubicBezTo>
                    <a:pt x="720" y="150"/>
                    <a:pt x="722" y="150"/>
                    <a:pt x="722" y="145"/>
                  </a:cubicBezTo>
                  <a:cubicBezTo>
                    <a:pt x="722" y="146"/>
                    <a:pt x="722" y="144"/>
                    <a:pt x="723" y="143"/>
                  </a:cubicBezTo>
                  <a:cubicBezTo>
                    <a:pt x="723" y="140"/>
                    <a:pt x="722" y="143"/>
                    <a:pt x="722" y="139"/>
                  </a:cubicBezTo>
                  <a:cubicBezTo>
                    <a:pt x="722" y="137"/>
                    <a:pt x="723" y="139"/>
                    <a:pt x="723" y="137"/>
                  </a:cubicBezTo>
                  <a:cubicBezTo>
                    <a:pt x="722" y="136"/>
                    <a:pt x="722" y="138"/>
                    <a:pt x="721" y="137"/>
                  </a:cubicBezTo>
                  <a:cubicBezTo>
                    <a:pt x="721" y="140"/>
                    <a:pt x="721" y="141"/>
                    <a:pt x="720" y="141"/>
                  </a:cubicBezTo>
                  <a:cubicBezTo>
                    <a:pt x="719" y="137"/>
                    <a:pt x="722" y="133"/>
                    <a:pt x="720" y="131"/>
                  </a:cubicBezTo>
                  <a:cubicBezTo>
                    <a:pt x="720" y="133"/>
                    <a:pt x="720" y="134"/>
                    <a:pt x="720" y="135"/>
                  </a:cubicBezTo>
                  <a:cubicBezTo>
                    <a:pt x="719" y="135"/>
                    <a:pt x="719" y="138"/>
                    <a:pt x="719" y="135"/>
                  </a:cubicBezTo>
                  <a:cubicBezTo>
                    <a:pt x="720" y="133"/>
                    <a:pt x="718" y="133"/>
                    <a:pt x="717" y="130"/>
                  </a:cubicBezTo>
                  <a:cubicBezTo>
                    <a:pt x="716" y="133"/>
                    <a:pt x="717" y="134"/>
                    <a:pt x="716" y="136"/>
                  </a:cubicBezTo>
                  <a:cubicBezTo>
                    <a:pt x="716" y="134"/>
                    <a:pt x="715" y="137"/>
                    <a:pt x="715" y="135"/>
                  </a:cubicBezTo>
                  <a:cubicBezTo>
                    <a:pt x="715" y="133"/>
                    <a:pt x="717" y="132"/>
                    <a:pt x="715" y="131"/>
                  </a:cubicBezTo>
                  <a:cubicBezTo>
                    <a:pt x="715" y="133"/>
                    <a:pt x="714" y="132"/>
                    <a:pt x="714" y="133"/>
                  </a:cubicBezTo>
                  <a:cubicBezTo>
                    <a:pt x="714" y="136"/>
                    <a:pt x="715" y="136"/>
                    <a:pt x="714" y="137"/>
                  </a:cubicBezTo>
                  <a:cubicBezTo>
                    <a:pt x="713" y="135"/>
                    <a:pt x="714" y="130"/>
                    <a:pt x="713" y="130"/>
                  </a:cubicBezTo>
                  <a:cubicBezTo>
                    <a:pt x="713" y="131"/>
                    <a:pt x="712" y="133"/>
                    <a:pt x="712" y="134"/>
                  </a:cubicBezTo>
                  <a:cubicBezTo>
                    <a:pt x="711" y="131"/>
                    <a:pt x="710" y="130"/>
                    <a:pt x="710" y="127"/>
                  </a:cubicBezTo>
                  <a:cubicBezTo>
                    <a:pt x="711" y="128"/>
                    <a:pt x="709" y="122"/>
                    <a:pt x="710" y="121"/>
                  </a:cubicBezTo>
                  <a:cubicBezTo>
                    <a:pt x="711" y="122"/>
                    <a:pt x="711" y="125"/>
                    <a:pt x="711" y="128"/>
                  </a:cubicBezTo>
                  <a:cubicBezTo>
                    <a:pt x="712" y="126"/>
                    <a:pt x="712" y="126"/>
                    <a:pt x="713" y="127"/>
                  </a:cubicBezTo>
                  <a:cubicBezTo>
                    <a:pt x="712" y="124"/>
                    <a:pt x="712" y="122"/>
                    <a:pt x="714" y="123"/>
                  </a:cubicBezTo>
                  <a:cubicBezTo>
                    <a:pt x="712" y="120"/>
                    <a:pt x="713" y="115"/>
                    <a:pt x="711" y="108"/>
                  </a:cubicBezTo>
                  <a:cubicBezTo>
                    <a:pt x="710" y="110"/>
                    <a:pt x="710" y="106"/>
                    <a:pt x="711" y="105"/>
                  </a:cubicBezTo>
                  <a:cubicBezTo>
                    <a:pt x="710" y="105"/>
                    <a:pt x="710" y="108"/>
                    <a:pt x="709" y="106"/>
                  </a:cubicBezTo>
                  <a:cubicBezTo>
                    <a:pt x="708" y="105"/>
                    <a:pt x="709" y="105"/>
                    <a:pt x="708" y="103"/>
                  </a:cubicBezTo>
                  <a:cubicBezTo>
                    <a:pt x="707" y="104"/>
                    <a:pt x="706" y="101"/>
                    <a:pt x="705" y="101"/>
                  </a:cubicBezTo>
                  <a:cubicBezTo>
                    <a:pt x="705" y="102"/>
                    <a:pt x="706" y="103"/>
                    <a:pt x="705" y="103"/>
                  </a:cubicBezTo>
                  <a:cubicBezTo>
                    <a:pt x="705" y="100"/>
                    <a:pt x="704" y="97"/>
                    <a:pt x="704" y="94"/>
                  </a:cubicBezTo>
                  <a:cubicBezTo>
                    <a:pt x="706" y="96"/>
                    <a:pt x="708" y="93"/>
                    <a:pt x="708" y="89"/>
                  </a:cubicBezTo>
                  <a:cubicBezTo>
                    <a:pt x="708" y="90"/>
                    <a:pt x="709" y="91"/>
                    <a:pt x="710" y="92"/>
                  </a:cubicBezTo>
                  <a:cubicBezTo>
                    <a:pt x="711" y="94"/>
                    <a:pt x="711" y="94"/>
                    <a:pt x="712" y="93"/>
                  </a:cubicBezTo>
                  <a:cubicBezTo>
                    <a:pt x="711" y="92"/>
                    <a:pt x="710" y="92"/>
                    <a:pt x="710" y="89"/>
                  </a:cubicBezTo>
                  <a:cubicBezTo>
                    <a:pt x="710" y="89"/>
                    <a:pt x="712" y="91"/>
                    <a:pt x="711" y="88"/>
                  </a:cubicBezTo>
                  <a:cubicBezTo>
                    <a:pt x="710" y="85"/>
                    <a:pt x="709" y="88"/>
                    <a:pt x="707" y="86"/>
                  </a:cubicBezTo>
                  <a:cubicBezTo>
                    <a:pt x="707" y="87"/>
                    <a:pt x="708" y="89"/>
                    <a:pt x="707" y="89"/>
                  </a:cubicBezTo>
                  <a:cubicBezTo>
                    <a:pt x="706" y="86"/>
                    <a:pt x="705" y="86"/>
                    <a:pt x="705" y="84"/>
                  </a:cubicBezTo>
                  <a:cubicBezTo>
                    <a:pt x="703" y="83"/>
                    <a:pt x="700" y="84"/>
                    <a:pt x="698" y="81"/>
                  </a:cubicBezTo>
                  <a:cubicBezTo>
                    <a:pt x="698" y="84"/>
                    <a:pt x="700" y="83"/>
                    <a:pt x="700" y="86"/>
                  </a:cubicBezTo>
                  <a:cubicBezTo>
                    <a:pt x="699" y="86"/>
                    <a:pt x="698" y="84"/>
                    <a:pt x="698" y="84"/>
                  </a:cubicBezTo>
                  <a:cubicBezTo>
                    <a:pt x="698" y="85"/>
                    <a:pt x="699" y="87"/>
                    <a:pt x="698" y="87"/>
                  </a:cubicBezTo>
                  <a:cubicBezTo>
                    <a:pt x="698" y="86"/>
                    <a:pt x="697" y="84"/>
                    <a:pt x="697" y="84"/>
                  </a:cubicBezTo>
                  <a:cubicBezTo>
                    <a:pt x="696" y="86"/>
                    <a:pt x="697" y="88"/>
                    <a:pt x="696" y="89"/>
                  </a:cubicBezTo>
                  <a:cubicBezTo>
                    <a:pt x="694" y="83"/>
                    <a:pt x="692" y="85"/>
                    <a:pt x="693" y="89"/>
                  </a:cubicBezTo>
                  <a:cubicBezTo>
                    <a:pt x="692" y="89"/>
                    <a:pt x="691" y="87"/>
                    <a:pt x="689" y="85"/>
                  </a:cubicBezTo>
                  <a:cubicBezTo>
                    <a:pt x="690" y="82"/>
                    <a:pt x="691" y="84"/>
                    <a:pt x="692" y="83"/>
                  </a:cubicBezTo>
                  <a:cubicBezTo>
                    <a:pt x="691" y="80"/>
                    <a:pt x="690" y="80"/>
                    <a:pt x="689" y="80"/>
                  </a:cubicBezTo>
                  <a:cubicBezTo>
                    <a:pt x="688" y="80"/>
                    <a:pt x="688" y="82"/>
                    <a:pt x="689" y="83"/>
                  </a:cubicBezTo>
                  <a:cubicBezTo>
                    <a:pt x="688" y="82"/>
                    <a:pt x="687" y="81"/>
                    <a:pt x="687" y="79"/>
                  </a:cubicBezTo>
                  <a:cubicBezTo>
                    <a:pt x="686" y="80"/>
                    <a:pt x="686" y="76"/>
                    <a:pt x="685" y="77"/>
                  </a:cubicBezTo>
                  <a:cubicBezTo>
                    <a:pt x="686" y="79"/>
                    <a:pt x="686" y="80"/>
                    <a:pt x="686" y="80"/>
                  </a:cubicBezTo>
                  <a:cubicBezTo>
                    <a:pt x="685" y="80"/>
                    <a:pt x="684" y="78"/>
                    <a:pt x="684" y="77"/>
                  </a:cubicBezTo>
                  <a:cubicBezTo>
                    <a:pt x="682" y="79"/>
                    <a:pt x="682" y="78"/>
                    <a:pt x="679" y="79"/>
                  </a:cubicBezTo>
                  <a:cubicBezTo>
                    <a:pt x="679" y="81"/>
                    <a:pt x="680" y="83"/>
                    <a:pt x="680" y="84"/>
                  </a:cubicBezTo>
                  <a:cubicBezTo>
                    <a:pt x="679" y="83"/>
                    <a:pt x="678" y="83"/>
                    <a:pt x="678" y="84"/>
                  </a:cubicBezTo>
                  <a:cubicBezTo>
                    <a:pt x="677" y="83"/>
                    <a:pt x="677" y="82"/>
                    <a:pt x="677" y="82"/>
                  </a:cubicBezTo>
                  <a:cubicBezTo>
                    <a:pt x="675" y="81"/>
                    <a:pt x="676" y="84"/>
                    <a:pt x="675" y="84"/>
                  </a:cubicBezTo>
                  <a:cubicBezTo>
                    <a:pt x="674" y="82"/>
                    <a:pt x="673" y="79"/>
                    <a:pt x="673" y="78"/>
                  </a:cubicBezTo>
                  <a:cubicBezTo>
                    <a:pt x="673" y="78"/>
                    <a:pt x="673" y="77"/>
                    <a:pt x="672" y="78"/>
                  </a:cubicBezTo>
                  <a:cubicBezTo>
                    <a:pt x="673" y="80"/>
                    <a:pt x="674" y="81"/>
                    <a:pt x="674" y="83"/>
                  </a:cubicBezTo>
                  <a:cubicBezTo>
                    <a:pt x="673" y="83"/>
                    <a:pt x="672" y="81"/>
                    <a:pt x="672" y="80"/>
                  </a:cubicBezTo>
                  <a:cubicBezTo>
                    <a:pt x="670" y="79"/>
                    <a:pt x="665" y="70"/>
                    <a:pt x="666" y="78"/>
                  </a:cubicBezTo>
                  <a:cubicBezTo>
                    <a:pt x="666" y="77"/>
                    <a:pt x="665" y="77"/>
                    <a:pt x="665" y="76"/>
                  </a:cubicBezTo>
                  <a:cubicBezTo>
                    <a:pt x="664" y="77"/>
                    <a:pt x="664" y="77"/>
                    <a:pt x="664" y="79"/>
                  </a:cubicBezTo>
                  <a:cubicBezTo>
                    <a:pt x="663" y="78"/>
                    <a:pt x="663" y="78"/>
                    <a:pt x="662" y="77"/>
                  </a:cubicBezTo>
                  <a:cubicBezTo>
                    <a:pt x="661" y="75"/>
                    <a:pt x="662" y="75"/>
                    <a:pt x="661" y="73"/>
                  </a:cubicBezTo>
                  <a:cubicBezTo>
                    <a:pt x="660" y="72"/>
                    <a:pt x="658" y="73"/>
                    <a:pt x="658" y="75"/>
                  </a:cubicBezTo>
                  <a:cubicBezTo>
                    <a:pt x="658" y="77"/>
                    <a:pt x="658" y="80"/>
                    <a:pt x="660" y="82"/>
                  </a:cubicBezTo>
                  <a:cubicBezTo>
                    <a:pt x="659" y="83"/>
                    <a:pt x="659" y="83"/>
                    <a:pt x="658" y="81"/>
                  </a:cubicBezTo>
                  <a:cubicBezTo>
                    <a:pt x="657" y="79"/>
                    <a:pt x="657" y="76"/>
                    <a:pt x="656" y="73"/>
                  </a:cubicBezTo>
                  <a:cubicBezTo>
                    <a:pt x="656" y="67"/>
                    <a:pt x="658" y="61"/>
                    <a:pt x="663" y="67"/>
                  </a:cubicBezTo>
                  <a:cubicBezTo>
                    <a:pt x="665" y="69"/>
                    <a:pt x="665" y="72"/>
                    <a:pt x="667" y="72"/>
                  </a:cubicBezTo>
                  <a:cubicBezTo>
                    <a:pt x="666" y="69"/>
                    <a:pt x="665" y="68"/>
                    <a:pt x="665" y="66"/>
                  </a:cubicBezTo>
                  <a:cubicBezTo>
                    <a:pt x="663" y="68"/>
                    <a:pt x="661" y="57"/>
                    <a:pt x="659" y="55"/>
                  </a:cubicBezTo>
                  <a:cubicBezTo>
                    <a:pt x="659" y="54"/>
                    <a:pt x="659" y="54"/>
                    <a:pt x="658" y="52"/>
                  </a:cubicBezTo>
                  <a:cubicBezTo>
                    <a:pt x="658" y="51"/>
                    <a:pt x="657" y="50"/>
                    <a:pt x="656" y="49"/>
                  </a:cubicBezTo>
                  <a:cubicBezTo>
                    <a:pt x="656" y="47"/>
                    <a:pt x="655" y="46"/>
                    <a:pt x="654" y="43"/>
                  </a:cubicBezTo>
                  <a:cubicBezTo>
                    <a:pt x="653" y="41"/>
                    <a:pt x="651" y="39"/>
                    <a:pt x="650" y="36"/>
                  </a:cubicBezTo>
                  <a:cubicBezTo>
                    <a:pt x="650" y="36"/>
                    <a:pt x="651" y="36"/>
                    <a:pt x="651" y="36"/>
                  </a:cubicBezTo>
                  <a:cubicBezTo>
                    <a:pt x="649" y="33"/>
                    <a:pt x="647" y="29"/>
                    <a:pt x="645" y="26"/>
                  </a:cubicBezTo>
                  <a:cubicBezTo>
                    <a:pt x="644" y="23"/>
                    <a:pt x="642" y="19"/>
                    <a:pt x="639" y="17"/>
                  </a:cubicBezTo>
                  <a:cubicBezTo>
                    <a:pt x="638" y="14"/>
                    <a:pt x="637" y="13"/>
                    <a:pt x="635" y="9"/>
                  </a:cubicBezTo>
                  <a:cubicBezTo>
                    <a:pt x="636" y="9"/>
                    <a:pt x="636" y="8"/>
                    <a:pt x="636" y="7"/>
                  </a:cubicBezTo>
                  <a:cubicBezTo>
                    <a:pt x="627" y="0"/>
                    <a:pt x="624" y="10"/>
                    <a:pt x="632" y="22"/>
                  </a:cubicBezTo>
                  <a:cubicBezTo>
                    <a:pt x="633" y="26"/>
                    <a:pt x="634" y="30"/>
                    <a:pt x="636" y="34"/>
                  </a:cubicBezTo>
                  <a:cubicBezTo>
                    <a:pt x="637" y="38"/>
                    <a:pt x="639" y="43"/>
                    <a:pt x="642" y="47"/>
                  </a:cubicBezTo>
                  <a:cubicBezTo>
                    <a:pt x="641" y="49"/>
                    <a:pt x="641" y="47"/>
                    <a:pt x="641" y="49"/>
                  </a:cubicBezTo>
                  <a:cubicBezTo>
                    <a:pt x="643" y="54"/>
                    <a:pt x="644" y="57"/>
                    <a:pt x="643" y="59"/>
                  </a:cubicBezTo>
                  <a:cubicBezTo>
                    <a:pt x="644" y="59"/>
                    <a:pt x="644" y="61"/>
                    <a:pt x="645" y="62"/>
                  </a:cubicBezTo>
                  <a:cubicBezTo>
                    <a:pt x="645" y="60"/>
                    <a:pt x="644" y="59"/>
                    <a:pt x="645" y="57"/>
                  </a:cubicBezTo>
                  <a:cubicBezTo>
                    <a:pt x="648" y="64"/>
                    <a:pt x="651" y="65"/>
                    <a:pt x="652" y="72"/>
                  </a:cubicBezTo>
                  <a:cubicBezTo>
                    <a:pt x="649" y="72"/>
                    <a:pt x="646" y="67"/>
                    <a:pt x="643" y="68"/>
                  </a:cubicBezTo>
                  <a:cubicBezTo>
                    <a:pt x="643" y="69"/>
                    <a:pt x="644" y="72"/>
                    <a:pt x="643" y="72"/>
                  </a:cubicBezTo>
                  <a:cubicBezTo>
                    <a:pt x="643" y="74"/>
                    <a:pt x="644" y="74"/>
                    <a:pt x="644" y="75"/>
                  </a:cubicBezTo>
                  <a:cubicBezTo>
                    <a:pt x="644" y="76"/>
                    <a:pt x="644" y="78"/>
                    <a:pt x="644" y="80"/>
                  </a:cubicBezTo>
                  <a:cubicBezTo>
                    <a:pt x="645" y="83"/>
                    <a:pt x="646" y="85"/>
                    <a:pt x="647" y="87"/>
                  </a:cubicBezTo>
                  <a:cubicBezTo>
                    <a:pt x="647" y="89"/>
                    <a:pt x="646" y="88"/>
                    <a:pt x="647" y="90"/>
                  </a:cubicBezTo>
                  <a:cubicBezTo>
                    <a:pt x="646" y="91"/>
                    <a:pt x="646" y="88"/>
                    <a:pt x="645" y="8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5" y="91"/>
                    <a:pt x="646" y="92"/>
                    <a:pt x="646" y="93"/>
                  </a:cubicBezTo>
                  <a:cubicBezTo>
                    <a:pt x="644" y="96"/>
                    <a:pt x="648" y="111"/>
                    <a:pt x="643" y="105"/>
                  </a:cubicBezTo>
                  <a:cubicBezTo>
                    <a:pt x="643" y="103"/>
                    <a:pt x="642" y="100"/>
                    <a:pt x="642" y="99"/>
                  </a:cubicBezTo>
                  <a:cubicBezTo>
                    <a:pt x="640" y="99"/>
                    <a:pt x="640" y="94"/>
                    <a:pt x="638" y="92"/>
                  </a:cubicBezTo>
                  <a:cubicBezTo>
                    <a:pt x="640" y="96"/>
                    <a:pt x="639" y="98"/>
                    <a:pt x="641" y="101"/>
                  </a:cubicBezTo>
                  <a:cubicBezTo>
                    <a:pt x="639" y="101"/>
                    <a:pt x="640" y="104"/>
                    <a:pt x="638" y="101"/>
                  </a:cubicBezTo>
                  <a:cubicBezTo>
                    <a:pt x="639" y="105"/>
                    <a:pt x="639" y="106"/>
                    <a:pt x="639" y="108"/>
                  </a:cubicBezTo>
                  <a:cubicBezTo>
                    <a:pt x="638" y="106"/>
                    <a:pt x="638" y="109"/>
                    <a:pt x="637" y="108"/>
                  </a:cubicBezTo>
                  <a:cubicBezTo>
                    <a:pt x="637" y="105"/>
                    <a:pt x="636" y="105"/>
                    <a:pt x="635" y="104"/>
                  </a:cubicBezTo>
                  <a:cubicBezTo>
                    <a:pt x="636" y="102"/>
                    <a:pt x="635" y="99"/>
                    <a:pt x="634" y="95"/>
                  </a:cubicBezTo>
                  <a:cubicBezTo>
                    <a:pt x="634" y="95"/>
                    <a:pt x="633" y="96"/>
                    <a:pt x="633" y="95"/>
                  </a:cubicBezTo>
                  <a:cubicBezTo>
                    <a:pt x="633" y="93"/>
                    <a:pt x="633" y="92"/>
                    <a:pt x="632" y="88"/>
                  </a:cubicBezTo>
                  <a:cubicBezTo>
                    <a:pt x="631" y="90"/>
                    <a:pt x="629" y="88"/>
                    <a:pt x="629" y="90"/>
                  </a:cubicBezTo>
                  <a:cubicBezTo>
                    <a:pt x="626" y="85"/>
                    <a:pt x="626" y="92"/>
                    <a:pt x="623" y="87"/>
                  </a:cubicBezTo>
                  <a:cubicBezTo>
                    <a:pt x="625" y="89"/>
                    <a:pt x="625" y="94"/>
                    <a:pt x="627" y="96"/>
                  </a:cubicBezTo>
                  <a:cubicBezTo>
                    <a:pt x="627" y="97"/>
                    <a:pt x="626" y="99"/>
                    <a:pt x="626" y="101"/>
                  </a:cubicBezTo>
                  <a:cubicBezTo>
                    <a:pt x="629" y="100"/>
                    <a:pt x="629" y="108"/>
                    <a:pt x="628" y="109"/>
                  </a:cubicBezTo>
                  <a:cubicBezTo>
                    <a:pt x="629" y="111"/>
                    <a:pt x="630" y="113"/>
                    <a:pt x="631" y="114"/>
                  </a:cubicBezTo>
                  <a:cubicBezTo>
                    <a:pt x="630" y="115"/>
                    <a:pt x="631" y="115"/>
                    <a:pt x="630" y="115"/>
                  </a:cubicBezTo>
                  <a:cubicBezTo>
                    <a:pt x="629" y="115"/>
                    <a:pt x="628" y="113"/>
                    <a:pt x="628" y="111"/>
                  </a:cubicBezTo>
                  <a:cubicBezTo>
                    <a:pt x="628" y="113"/>
                    <a:pt x="628" y="113"/>
                    <a:pt x="627" y="113"/>
                  </a:cubicBezTo>
                  <a:cubicBezTo>
                    <a:pt x="628" y="114"/>
                    <a:pt x="629" y="117"/>
                    <a:pt x="628" y="117"/>
                  </a:cubicBezTo>
                  <a:cubicBezTo>
                    <a:pt x="627" y="116"/>
                    <a:pt x="627" y="113"/>
                    <a:pt x="627" y="114"/>
                  </a:cubicBezTo>
                  <a:cubicBezTo>
                    <a:pt x="628" y="117"/>
                    <a:pt x="626" y="114"/>
                    <a:pt x="625" y="116"/>
                  </a:cubicBezTo>
                  <a:cubicBezTo>
                    <a:pt x="624" y="115"/>
                    <a:pt x="625" y="113"/>
                    <a:pt x="624" y="111"/>
                  </a:cubicBezTo>
                  <a:cubicBezTo>
                    <a:pt x="623" y="111"/>
                    <a:pt x="623" y="112"/>
                    <a:pt x="623" y="111"/>
                  </a:cubicBezTo>
                  <a:cubicBezTo>
                    <a:pt x="621" y="105"/>
                    <a:pt x="620" y="101"/>
                    <a:pt x="618" y="97"/>
                  </a:cubicBezTo>
                  <a:cubicBezTo>
                    <a:pt x="619" y="100"/>
                    <a:pt x="617" y="98"/>
                    <a:pt x="616" y="96"/>
                  </a:cubicBezTo>
                  <a:cubicBezTo>
                    <a:pt x="617" y="95"/>
                    <a:pt x="615" y="93"/>
                    <a:pt x="615" y="92"/>
                  </a:cubicBezTo>
                  <a:cubicBezTo>
                    <a:pt x="617" y="93"/>
                    <a:pt x="617" y="93"/>
                    <a:pt x="617" y="96"/>
                  </a:cubicBezTo>
                  <a:cubicBezTo>
                    <a:pt x="618" y="96"/>
                    <a:pt x="618" y="95"/>
                    <a:pt x="619" y="96"/>
                  </a:cubicBezTo>
                  <a:cubicBezTo>
                    <a:pt x="619" y="93"/>
                    <a:pt x="618" y="96"/>
                    <a:pt x="617" y="94"/>
                  </a:cubicBezTo>
                  <a:cubicBezTo>
                    <a:pt x="617" y="93"/>
                    <a:pt x="616" y="92"/>
                    <a:pt x="617" y="92"/>
                  </a:cubicBezTo>
                  <a:cubicBezTo>
                    <a:pt x="617" y="92"/>
                    <a:pt x="618" y="93"/>
                    <a:pt x="618" y="93"/>
                  </a:cubicBezTo>
                  <a:cubicBezTo>
                    <a:pt x="617" y="90"/>
                    <a:pt x="618" y="89"/>
                    <a:pt x="619" y="89"/>
                  </a:cubicBezTo>
                  <a:cubicBezTo>
                    <a:pt x="618" y="88"/>
                    <a:pt x="619" y="88"/>
                    <a:pt x="618" y="86"/>
                  </a:cubicBezTo>
                  <a:cubicBezTo>
                    <a:pt x="618" y="86"/>
                    <a:pt x="618" y="87"/>
                    <a:pt x="618" y="87"/>
                  </a:cubicBezTo>
                  <a:cubicBezTo>
                    <a:pt x="617" y="87"/>
                    <a:pt x="616" y="85"/>
                    <a:pt x="616" y="85"/>
                  </a:cubicBezTo>
                  <a:cubicBezTo>
                    <a:pt x="617" y="86"/>
                    <a:pt x="617" y="82"/>
                    <a:pt x="615" y="81"/>
                  </a:cubicBezTo>
                  <a:cubicBezTo>
                    <a:pt x="615" y="82"/>
                    <a:pt x="615" y="83"/>
                    <a:pt x="615" y="83"/>
                  </a:cubicBezTo>
                  <a:cubicBezTo>
                    <a:pt x="614" y="80"/>
                    <a:pt x="615" y="79"/>
                    <a:pt x="614" y="77"/>
                  </a:cubicBezTo>
                  <a:cubicBezTo>
                    <a:pt x="614" y="78"/>
                    <a:pt x="613" y="78"/>
                    <a:pt x="613" y="79"/>
                  </a:cubicBezTo>
                  <a:cubicBezTo>
                    <a:pt x="613" y="77"/>
                    <a:pt x="612" y="75"/>
                    <a:pt x="611" y="75"/>
                  </a:cubicBezTo>
                  <a:cubicBezTo>
                    <a:pt x="612" y="77"/>
                    <a:pt x="613" y="77"/>
                    <a:pt x="612" y="78"/>
                  </a:cubicBezTo>
                  <a:cubicBezTo>
                    <a:pt x="610" y="76"/>
                    <a:pt x="609" y="81"/>
                    <a:pt x="611" y="82"/>
                  </a:cubicBezTo>
                  <a:cubicBezTo>
                    <a:pt x="609" y="77"/>
                    <a:pt x="613" y="80"/>
                    <a:pt x="611" y="80"/>
                  </a:cubicBezTo>
                  <a:cubicBezTo>
                    <a:pt x="612" y="82"/>
                    <a:pt x="612" y="80"/>
                    <a:pt x="613" y="82"/>
                  </a:cubicBezTo>
                  <a:cubicBezTo>
                    <a:pt x="611" y="85"/>
                    <a:pt x="610" y="79"/>
                    <a:pt x="608" y="79"/>
                  </a:cubicBezTo>
                  <a:cubicBezTo>
                    <a:pt x="609" y="80"/>
                    <a:pt x="610" y="81"/>
                    <a:pt x="609" y="83"/>
                  </a:cubicBezTo>
                  <a:cubicBezTo>
                    <a:pt x="608" y="84"/>
                    <a:pt x="608" y="86"/>
                    <a:pt x="608" y="88"/>
                  </a:cubicBezTo>
                  <a:cubicBezTo>
                    <a:pt x="608" y="89"/>
                    <a:pt x="608" y="90"/>
                    <a:pt x="608" y="92"/>
                  </a:cubicBezTo>
                  <a:cubicBezTo>
                    <a:pt x="608" y="93"/>
                    <a:pt x="609" y="94"/>
                    <a:pt x="609" y="95"/>
                  </a:cubicBezTo>
                  <a:cubicBezTo>
                    <a:pt x="608" y="92"/>
                    <a:pt x="607" y="93"/>
                    <a:pt x="606" y="93"/>
                  </a:cubicBezTo>
                  <a:cubicBezTo>
                    <a:pt x="607" y="95"/>
                    <a:pt x="607" y="95"/>
                    <a:pt x="606" y="97"/>
                  </a:cubicBezTo>
                  <a:cubicBezTo>
                    <a:pt x="607" y="98"/>
                    <a:pt x="607" y="99"/>
                    <a:pt x="607" y="101"/>
                  </a:cubicBezTo>
                  <a:cubicBezTo>
                    <a:pt x="608" y="101"/>
                    <a:pt x="608" y="100"/>
                    <a:pt x="609" y="102"/>
                  </a:cubicBezTo>
                  <a:cubicBezTo>
                    <a:pt x="609" y="103"/>
                    <a:pt x="610" y="106"/>
                    <a:pt x="608" y="105"/>
                  </a:cubicBezTo>
                  <a:cubicBezTo>
                    <a:pt x="609" y="107"/>
                    <a:pt x="610" y="111"/>
                    <a:pt x="611" y="111"/>
                  </a:cubicBezTo>
                  <a:cubicBezTo>
                    <a:pt x="611" y="110"/>
                    <a:pt x="611" y="109"/>
                    <a:pt x="611" y="109"/>
                  </a:cubicBezTo>
                  <a:cubicBezTo>
                    <a:pt x="612" y="110"/>
                    <a:pt x="612" y="110"/>
                    <a:pt x="612" y="111"/>
                  </a:cubicBezTo>
                  <a:cubicBezTo>
                    <a:pt x="613" y="106"/>
                    <a:pt x="618" y="114"/>
                    <a:pt x="616" y="117"/>
                  </a:cubicBezTo>
                  <a:cubicBezTo>
                    <a:pt x="616" y="116"/>
                    <a:pt x="615" y="113"/>
                    <a:pt x="615" y="115"/>
                  </a:cubicBezTo>
                  <a:cubicBezTo>
                    <a:pt x="616" y="116"/>
                    <a:pt x="615" y="117"/>
                    <a:pt x="615" y="117"/>
                  </a:cubicBezTo>
                  <a:cubicBezTo>
                    <a:pt x="615" y="116"/>
                    <a:pt x="614" y="114"/>
                    <a:pt x="613" y="114"/>
                  </a:cubicBezTo>
                  <a:cubicBezTo>
                    <a:pt x="614" y="116"/>
                    <a:pt x="613" y="117"/>
                    <a:pt x="613" y="118"/>
                  </a:cubicBezTo>
                  <a:cubicBezTo>
                    <a:pt x="614" y="119"/>
                    <a:pt x="615" y="121"/>
                    <a:pt x="615" y="123"/>
                  </a:cubicBezTo>
                  <a:cubicBezTo>
                    <a:pt x="616" y="125"/>
                    <a:pt x="617" y="128"/>
                    <a:pt x="618" y="130"/>
                  </a:cubicBezTo>
                  <a:cubicBezTo>
                    <a:pt x="617" y="130"/>
                    <a:pt x="617" y="131"/>
                    <a:pt x="617" y="131"/>
                  </a:cubicBezTo>
                  <a:cubicBezTo>
                    <a:pt x="617" y="130"/>
                    <a:pt x="617" y="129"/>
                    <a:pt x="616" y="129"/>
                  </a:cubicBezTo>
                  <a:cubicBezTo>
                    <a:pt x="616" y="133"/>
                    <a:pt x="618" y="133"/>
                    <a:pt x="618" y="136"/>
                  </a:cubicBezTo>
                  <a:cubicBezTo>
                    <a:pt x="617" y="136"/>
                    <a:pt x="617" y="138"/>
                    <a:pt x="618" y="137"/>
                  </a:cubicBezTo>
                  <a:cubicBezTo>
                    <a:pt x="619" y="139"/>
                    <a:pt x="619" y="141"/>
                    <a:pt x="618" y="141"/>
                  </a:cubicBezTo>
                  <a:cubicBezTo>
                    <a:pt x="617" y="138"/>
                    <a:pt x="617" y="139"/>
                    <a:pt x="616" y="137"/>
                  </a:cubicBezTo>
                  <a:cubicBezTo>
                    <a:pt x="616" y="139"/>
                    <a:pt x="616" y="139"/>
                    <a:pt x="616" y="141"/>
                  </a:cubicBezTo>
                  <a:cubicBezTo>
                    <a:pt x="615" y="141"/>
                    <a:pt x="615" y="139"/>
                    <a:pt x="615" y="139"/>
                  </a:cubicBezTo>
                  <a:cubicBezTo>
                    <a:pt x="614" y="142"/>
                    <a:pt x="616" y="141"/>
                    <a:pt x="616" y="143"/>
                  </a:cubicBezTo>
                  <a:cubicBezTo>
                    <a:pt x="617" y="146"/>
                    <a:pt x="617" y="146"/>
                    <a:pt x="617" y="146"/>
                  </a:cubicBezTo>
                  <a:cubicBezTo>
                    <a:pt x="616" y="146"/>
                    <a:pt x="616" y="146"/>
                    <a:pt x="616" y="147"/>
                  </a:cubicBezTo>
                  <a:cubicBezTo>
                    <a:pt x="617" y="147"/>
                    <a:pt x="617" y="147"/>
                    <a:pt x="618" y="147"/>
                  </a:cubicBezTo>
                  <a:cubicBezTo>
                    <a:pt x="618" y="149"/>
                    <a:pt x="617" y="148"/>
                    <a:pt x="617" y="149"/>
                  </a:cubicBezTo>
                  <a:cubicBezTo>
                    <a:pt x="618" y="149"/>
                    <a:pt x="618" y="150"/>
                    <a:pt x="618" y="151"/>
                  </a:cubicBezTo>
                  <a:cubicBezTo>
                    <a:pt x="619" y="151"/>
                    <a:pt x="620" y="153"/>
                    <a:pt x="620" y="150"/>
                  </a:cubicBezTo>
                  <a:cubicBezTo>
                    <a:pt x="619" y="150"/>
                    <a:pt x="619" y="152"/>
                    <a:pt x="618" y="150"/>
                  </a:cubicBezTo>
                  <a:cubicBezTo>
                    <a:pt x="618" y="149"/>
                    <a:pt x="619" y="149"/>
                    <a:pt x="619" y="148"/>
                  </a:cubicBezTo>
                  <a:cubicBezTo>
                    <a:pt x="620" y="148"/>
                    <a:pt x="620" y="150"/>
                    <a:pt x="620" y="151"/>
                  </a:cubicBezTo>
                  <a:cubicBezTo>
                    <a:pt x="620" y="153"/>
                    <a:pt x="620" y="154"/>
                    <a:pt x="620" y="155"/>
                  </a:cubicBezTo>
                  <a:cubicBezTo>
                    <a:pt x="620" y="154"/>
                    <a:pt x="621" y="154"/>
                    <a:pt x="621" y="155"/>
                  </a:cubicBezTo>
                  <a:cubicBezTo>
                    <a:pt x="620" y="156"/>
                    <a:pt x="620" y="155"/>
                    <a:pt x="619" y="155"/>
                  </a:cubicBezTo>
                  <a:cubicBezTo>
                    <a:pt x="619" y="158"/>
                    <a:pt x="620" y="159"/>
                    <a:pt x="620" y="160"/>
                  </a:cubicBezTo>
                  <a:cubicBezTo>
                    <a:pt x="620" y="161"/>
                    <a:pt x="620" y="161"/>
                    <a:pt x="619" y="161"/>
                  </a:cubicBezTo>
                  <a:cubicBezTo>
                    <a:pt x="619" y="160"/>
                    <a:pt x="619" y="162"/>
                    <a:pt x="620" y="164"/>
                  </a:cubicBezTo>
                  <a:cubicBezTo>
                    <a:pt x="620" y="166"/>
                    <a:pt x="621" y="168"/>
                    <a:pt x="621" y="169"/>
                  </a:cubicBezTo>
                  <a:cubicBezTo>
                    <a:pt x="621" y="169"/>
                    <a:pt x="621" y="170"/>
                    <a:pt x="621" y="170"/>
                  </a:cubicBezTo>
                  <a:cubicBezTo>
                    <a:pt x="620" y="169"/>
                    <a:pt x="619" y="169"/>
                    <a:pt x="619" y="168"/>
                  </a:cubicBezTo>
                  <a:cubicBezTo>
                    <a:pt x="618" y="166"/>
                    <a:pt x="619" y="165"/>
                    <a:pt x="618" y="164"/>
                  </a:cubicBezTo>
                  <a:cubicBezTo>
                    <a:pt x="619" y="166"/>
                    <a:pt x="618" y="168"/>
                    <a:pt x="617" y="169"/>
                  </a:cubicBezTo>
                  <a:cubicBezTo>
                    <a:pt x="617" y="166"/>
                    <a:pt x="616" y="168"/>
                    <a:pt x="615" y="166"/>
                  </a:cubicBezTo>
                  <a:cubicBezTo>
                    <a:pt x="616" y="164"/>
                    <a:pt x="617" y="161"/>
                    <a:pt x="616" y="161"/>
                  </a:cubicBezTo>
                  <a:cubicBezTo>
                    <a:pt x="616" y="162"/>
                    <a:pt x="616" y="162"/>
                    <a:pt x="616" y="162"/>
                  </a:cubicBezTo>
                  <a:cubicBezTo>
                    <a:pt x="615" y="159"/>
                    <a:pt x="617" y="156"/>
                    <a:pt x="615" y="154"/>
                  </a:cubicBezTo>
                  <a:cubicBezTo>
                    <a:pt x="615" y="156"/>
                    <a:pt x="616" y="159"/>
                    <a:pt x="615" y="161"/>
                  </a:cubicBezTo>
                  <a:cubicBezTo>
                    <a:pt x="615" y="160"/>
                    <a:pt x="614" y="159"/>
                    <a:pt x="614" y="157"/>
                  </a:cubicBezTo>
                  <a:cubicBezTo>
                    <a:pt x="614" y="156"/>
                    <a:pt x="614" y="155"/>
                    <a:pt x="615" y="154"/>
                  </a:cubicBezTo>
                  <a:cubicBezTo>
                    <a:pt x="614" y="152"/>
                    <a:pt x="612" y="155"/>
                    <a:pt x="611" y="153"/>
                  </a:cubicBezTo>
                  <a:cubicBezTo>
                    <a:pt x="611" y="155"/>
                    <a:pt x="611" y="158"/>
                    <a:pt x="611" y="159"/>
                  </a:cubicBezTo>
                  <a:cubicBezTo>
                    <a:pt x="611" y="158"/>
                    <a:pt x="612" y="157"/>
                    <a:pt x="612" y="156"/>
                  </a:cubicBezTo>
                  <a:cubicBezTo>
                    <a:pt x="614" y="161"/>
                    <a:pt x="610" y="163"/>
                    <a:pt x="609" y="163"/>
                  </a:cubicBezTo>
                  <a:cubicBezTo>
                    <a:pt x="609" y="165"/>
                    <a:pt x="609" y="166"/>
                    <a:pt x="608" y="167"/>
                  </a:cubicBezTo>
                  <a:cubicBezTo>
                    <a:pt x="607" y="167"/>
                    <a:pt x="608" y="162"/>
                    <a:pt x="606" y="163"/>
                  </a:cubicBezTo>
                  <a:cubicBezTo>
                    <a:pt x="606" y="164"/>
                    <a:pt x="607" y="165"/>
                    <a:pt x="607" y="165"/>
                  </a:cubicBezTo>
                  <a:cubicBezTo>
                    <a:pt x="606" y="163"/>
                    <a:pt x="605" y="166"/>
                    <a:pt x="604" y="163"/>
                  </a:cubicBezTo>
                  <a:cubicBezTo>
                    <a:pt x="606" y="163"/>
                    <a:pt x="606" y="163"/>
                    <a:pt x="606" y="163"/>
                  </a:cubicBezTo>
                  <a:cubicBezTo>
                    <a:pt x="605" y="160"/>
                    <a:pt x="603" y="163"/>
                    <a:pt x="603" y="161"/>
                  </a:cubicBezTo>
                  <a:cubicBezTo>
                    <a:pt x="603" y="160"/>
                    <a:pt x="603" y="158"/>
                    <a:pt x="602" y="158"/>
                  </a:cubicBezTo>
                  <a:cubicBezTo>
                    <a:pt x="601" y="158"/>
                    <a:pt x="603" y="161"/>
                    <a:pt x="601" y="160"/>
                  </a:cubicBezTo>
                  <a:cubicBezTo>
                    <a:pt x="601" y="160"/>
                    <a:pt x="601" y="159"/>
                    <a:pt x="601" y="159"/>
                  </a:cubicBezTo>
                  <a:cubicBezTo>
                    <a:pt x="601" y="161"/>
                    <a:pt x="600" y="158"/>
                    <a:pt x="599" y="159"/>
                  </a:cubicBezTo>
                  <a:cubicBezTo>
                    <a:pt x="599" y="161"/>
                    <a:pt x="600" y="163"/>
                    <a:pt x="598" y="163"/>
                  </a:cubicBezTo>
                  <a:cubicBezTo>
                    <a:pt x="600" y="163"/>
                    <a:pt x="599" y="165"/>
                    <a:pt x="600" y="163"/>
                  </a:cubicBezTo>
                  <a:cubicBezTo>
                    <a:pt x="600" y="164"/>
                    <a:pt x="600" y="166"/>
                    <a:pt x="599" y="165"/>
                  </a:cubicBezTo>
                  <a:cubicBezTo>
                    <a:pt x="599" y="170"/>
                    <a:pt x="599" y="174"/>
                    <a:pt x="599" y="179"/>
                  </a:cubicBezTo>
                  <a:cubicBezTo>
                    <a:pt x="598" y="179"/>
                    <a:pt x="598" y="181"/>
                    <a:pt x="597" y="182"/>
                  </a:cubicBezTo>
                  <a:cubicBezTo>
                    <a:pt x="596" y="182"/>
                    <a:pt x="596" y="179"/>
                    <a:pt x="596" y="179"/>
                  </a:cubicBezTo>
                  <a:cubicBezTo>
                    <a:pt x="596" y="180"/>
                    <a:pt x="596" y="180"/>
                    <a:pt x="595" y="179"/>
                  </a:cubicBezTo>
                  <a:cubicBezTo>
                    <a:pt x="595" y="181"/>
                    <a:pt x="594" y="183"/>
                    <a:pt x="593" y="184"/>
                  </a:cubicBezTo>
                  <a:cubicBezTo>
                    <a:pt x="594" y="181"/>
                    <a:pt x="592" y="182"/>
                    <a:pt x="592" y="179"/>
                  </a:cubicBezTo>
                  <a:cubicBezTo>
                    <a:pt x="593" y="179"/>
                    <a:pt x="594" y="175"/>
                    <a:pt x="593" y="174"/>
                  </a:cubicBezTo>
                  <a:cubicBezTo>
                    <a:pt x="592" y="176"/>
                    <a:pt x="593" y="179"/>
                    <a:pt x="591" y="179"/>
                  </a:cubicBezTo>
                  <a:cubicBezTo>
                    <a:pt x="592" y="178"/>
                    <a:pt x="592" y="175"/>
                    <a:pt x="591" y="175"/>
                  </a:cubicBezTo>
                  <a:cubicBezTo>
                    <a:pt x="590" y="178"/>
                    <a:pt x="589" y="179"/>
                    <a:pt x="589" y="181"/>
                  </a:cubicBezTo>
                  <a:cubicBezTo>
                    <a:pt x="589" y="180"/>
                    <a:pt x="589" y="178"/>
                    <a:pt x="589" y="176"/>
                  </a:cubicBezTo>
                  <a:cubicBezTo>
                    <a:pt x="590" y="174"/>
                    <a:pt x="590" y="172"/>
                    <a:pt x="589" y="172"/>
                  </a:cubicBezTo>
                  <a:cubicBezTo>
                    <a:pt x="589" y="175"/>
                    <a:pt x="587" y="177"/>
                    <a:pt x="586" y="178"/>
                  </a:cubicBezTo>
                  <a:cubicBezTo>
                    <a:pt x="585" y="179"/>
                    <a:pt x="587" y="180"/>
                    <a:pt x="586" y="181"/>
                  </a:cubicBezTo>
                  <a:cubicBezTo>
                    <a:pt x="586" y="178"/>
                    <a:pt x="584" y="183"/>
                    <a:pt x="585" y="183"/>
                  </a:cubicBezTo>
                  <a:cubicBezTo>
                    <a:pt x="585" y="181"/>
                    <a:pt x="587" y="182"/>
                    <a:pt x="587" y="183"/>
                  </a:cubicBezTo>
                  <a:cubicBezTo>
                    <a:pt x="586" y="182"/>
                    <a:pt x="585" y="184"/>
                    <a:pt x="585" y="184"/>
                  </a:cubicBezTo>
                  <a:cubicBezTo>
                    <a:pt x="584" y="188"/>
                    <a:pt x="584" y="191"/>
                    <a:pt x="585" y="193"/>
                  </a:cubicBezTo>
                  <a:cubicBezTo>
                    <a:pt x="585" y="191"/>
                    <a:pt x="586" y="191"/>
                    <a:pt x="585" y="190"/>
                  </a:cubicBezTo>
                  <a:cubicBezTo>
                    <a:pt x="587" y="188"/>
                    <a:pt x="587" y="189"/>
                    <a:pt x="588" y="186"/>
                  </a:cubicBezTo>
                  <a:cubicBezTo>
                    <a:pt x="588" y="189"/>
                    <a:pt x="588" y="189"/>
                    <a:pt x="589" y="190"/>
                  </a:cubicBezTo>
                  <a:cubicBezTo>
                    <a:pt x="588" y="190"/>
                    <a:pt x="588" y="189"/>
                    <a:pt x="588" y="191"/>
                  </a:cubicBezTo>
                  <a:cubicBezTo>
                    <a:pt x="589" y="192"/>
                    <a:pt x="588" y="195"/>
                    <a:pt x="587" y="197"/>
                  </a:cubicBezTo>
                  <a:cubicBezTo>
                    <a:pt x="587" y="200"/>
                    <a:pt x="589" y="209"/>
                    <a:pt x="586" y="209"/>
                  </a:cubicBezTo>
                  <a:cubicBezTo>
                    <a:pt x="586" y="210"/>
                    <a:pt x="586" y="210"/>
                    <a:pt x="586" y="211"/>
                  </a:cubicBezTo>
                  <a:cubicBezTo>
                    <a:pt x="586" y="212"/>
                    <a:pt x="586" y="209"/>
                    <a:pt x="587" y="210"/>
                  </a:cubicBezTo>
                  <a:cubicBezTo>
                    <a:pt x="587" y="211"/>
                    <a:pt x="587" y="211"/>
                    <a:pt x="587" y="211"/>
                  </a:cubicBezTo>
                  <a:cubicBezTo>
                    <a:pt x="587" y="212"/>
                    <a:pt x="585" y="213"/>
                    <a:pt x="585" y="214"/>
                  </a:cubicBezTo>
                  <a:cubicBezTo>
                    <a:pt x="586" y="214"/>
                    <a:pt x="586" y="217"/>
                    <a:pt x="586" y="220"/>
                  </a:cubicBezTo>
                  <a:cubicBezTo>
                    <a:pt x="586" y="222"/>
                    <a:pt x="585" y="225"/>
                    <a:pt x="585" y="227"/>
                  </a:cubicBezTo>
                  <a:cubicBezTo>
                    <a:pt x="585" y="227"/>
                    <a:pt x="583" y="230"/>
                    <a:pt x="584" y="231"/>
                  </a:cubicBezTo>
                  <a:cubicBezTo>
                    <a:pt x="584" y="230"/>
                    <a:pt x="585" y="229"/>
                    <a:pt x="585" y="230"/>
                  </a:cubicBezTo>
                  <a:cubicBezTo>
                    <a:pt x="585" y="232"/>
                    <a:pt x="583" y="232"/>
                    <a:pt x="584" y="233"/>
                  </a:cubicBezTo>
                  <a:cubicBezTo>
                    <a:pt x="584" y="233"/>
                    <a:pt x="584" y="232"/>
                    <a:pt x="584" y="233"/>
                  </a:cubicBezTo>
                  <a:cubicBezTo>
                    <a:pt x="584" y="235"/>
                    <a:pt x="582" y="235"/>
                    <a:pt x="581" y="236"/>
                  </a:cubicBezTo>
                  <a:cubicBezTo>
                    <a:pt x="580" y="236"/>
                    <a:pt x="580" y="233"/>
                    <a:pt x="579" y="234"/>
                  </a:cubicBezTo>
                  <a:cubicBezTo>
                    <a:pt x="580" y="236"/>
                    <a:pt x="577" y="240"/>
                    <a:pt x="575" y="241"/>
                  </a:cubicBezTo>
                  <a:cubicBezTo>
                    <a:pt x="576" y="240"/>
                    <a:pt x="575" y="239"/>
                    <a:pt x="575" y="238"/>
                  </a:cubicBezTo>
                  <a:cubicBezTo>
                    <a:pt x="575" y="237"/>
                    <a:pt x="575" y="236"/>
                    <a:pt x="576" y="235"/>
                  </a:cubicBezTo>
                  <a:cubicBezTo>
                    <a:pt x="575" y="234"/>
                    <a:pt x="575" y="233"/>
                    <a:pt x="576" y="231"/>
                  </a:cubicBezTo>
                  <a:cubicBezTo>
                    <a:pt x="576" y="232"/>
                    <a:pt x="576" y="231"/>
                    <a:pt x="577" y="230"/>
                  </a:cubicBezTo>
                  <a:cubicBezTo>
                    <a:pt x="575" y="231"/>
                    <a:pt x="575" y="230"/>
                    <a:pt x="576" y="230"/>
                  </a:cubicBezTo>
                  <a:cubicBezTo>
                    <a:pt x="575" y="229"/>
                    <a:pt x="577" y="228"/>
                    <a:pt x="576" y="228"/>
                  </a:cubicBezTo>
                  <a:cubicBezTo>
                    <a:pt x="574" y="230"/>
                    <a:pt x="576" y="231"/>
                    <a:pt x="574" y="233"/>
                  </a:cubicBezTo>
                  <a:cubicBezTo>
                    <a:pt x="574" y="230"/>
                    <a:pt x="576" y="226"/>
                    <a:pt x="573" y="225"/>
                  </a:cubicBezTo>
                  <a:cubicBezTo>
                    <a:pt x="574" y="222"/>
                    <a:pt x="574" y="221"/>
                    <a:pt x="575" y="219"/>
                  </a:cubicBezTo>
                  <a:cubicBezTo>
                    <a:pt x="574" y="220"/>
                    <a:pt x="575" y="217"/>
                    <a:pt x="575" y="216"/>
                  </a:cubicBezTo>
                  <a:cubicBezTo>
                    <a:pt x="574" y="215"/>
                    <a:pt x="574" y="217"/>
                    <a:pt x="573" y="217"/>
                  </a:cubicBezTo>
                  <a:cubicBezTo>
                    <a:pt x="572" y="218"/>
                    <a:pt x="573" y="220"/>
                    <a:pt x="572" y="220"/>
                  </a:cubicBezTo>
                  <a:cubicBezTo>
                    <a:pt x="572" y="217"/>
                    <a:pt x="573" y="215"/>
                    <a:pt x="573" y="213"/>
                  </a:cubicBezTo>
                  <a:cubicBezTo>
                    <a:pt x="572" y="214"/>
                    <a:pt x="572" y="211"/>
                    <a:pt x="571" y="210"/>
                  </a:cubicBezTo>
                  <a:cubicBezTo>
                    <a:pt x="571" y="211"/>
                    <a:pt x="571" y="211"/>
                    <a:pt x="571" y="210"/>
                  </a:cubicBezTo>
                  <a:cubicBezTo>
                    <a:pt x="571" y="211"/>
                    <a:pt x="570" y="212"/>
                    <a:pt x="570" y="213"/>
                  </a:cubicBezTo>
                  <a:cubicBezTo>
                    <a:pt x="570" y="210"/>
                    <a:pt x="569" y="213"/>
                    <a:pt x="568" y="213"/>
                  </a:cubicBezTo>
                  <a:cubicBezTo>
                    <a:pt x="568" y="213"/>
                    <a:pt x="568" y="211"/>
                    <a:pt x="567" y="211"/>
                  </a:cubicBezTo>
                  <a:cubicBezTo>
                    <a:pt x="567" y="212"/>
                    <a:pt x="566" y="214"/>
                    <a:pt x="567" y="215"/>
                  </a:cubicBezTo>
                  <a:cubicBezTo>
                    <a:pt x="567" y="212"/>
                    <a:pt x="569" y="215"/>
                    <a:pt x="569" y="216"/>
                  </a:cubicBezTo>
                  <a:cubicBezTo>
                    <a:pt x="568" y="217"/>
                    <a:pt x="568" y="222"/>
                    <a:pt x="566" y="222"/>
                  </a:cubicBezTo>
                  <a:cubicBezTo>
                    <a:pt x="566" y="223"/>
                    <a:pt x="566" y="223"/>
                    <a:pt x="567" y="224"/>
                  </a:cubicBezTo>
                  <a:cubicBezTo>
                    <a:pt x="566" y="226"/>
                    <a:pt x="565" y="227"/>
                    <a:pt x="564" y="226"/>
                  </a:cubicBezTo>
                  <a:cubicBezTo>
                    <a:pt x="563" y="227"/>
                    <a:pt x="563" y="227"/>
                    <a:pt x="562" y="227"/>
                  </a:cubicBezTo>
                  <a:cubicBezTo>
                    <a:pt x="562" y="227"/>
                    <a:pt x="563" y="224"/>
                    <a:pt x="564" y="224"/>
                  </a:cubicBezTo>
                  <a:cubicBezTo>
                    <a:pt x="564" y="223"/>
                    <a:pt x="564" y="222"/>
                    <a:pt x="564" y="221"/>
                  </a:cubicBezTo>
                  <a:cubicBezTo>
                    <a:pt x="564" y="221"/>
                    <a:pt x="563" y="220"/>
                    <a:pt x="563" y="219"/>
                  </a:cubicBezTo>
                  <a:cubicBezTo>
                    <a:pt x="564" y="217"/>
                    <a:pt x="563" y="217"/>
                    <a:pt x="564" y="215"/>
                  </a:cubicBezTo>
                  <a:cubicBezTo>
                    <a:pt x="562" y="215"/>
                    <a:pt x="562" y="215"/>
                    <a:pt x="562" y="215"/>
                  </a:cubicBezTo>
                  <a:cubicBezTo>
                    <a:pt x="561" y="216"/>
                    <a:pt x="562" y="217"/>
                    <a:pt x="561" y="217"/>
                  </a:cubicBezTo>
                  <a:cubicBezTo>
                    <a:pt x="561" y="216"/>
                    <a:pt x="560" y="214"/>
                    <a:pt x="559" y="215"/>
                  </a:cubicBezTo>
                  <a:cubicBezTo>
                    <a:pt x="559" y="215"/>
                    <a:pt x="559" y="214"/>
                    <a:pt x="559" y="214"/>
                  </a:cubicBezTo>
                  <a:cubicBezTo>
                    <a:pt x="559" y="214"/>
                    <a:pt x="557" y="215"/>
                    <a:pt x="557" y="213"/>
                  </a:cubicBezTo>
                  <a:cubicBezTo>
                    <a:pt x="557" y="215"/>
                    <a:pt x="557" y="215"/>
                    <a:pt x="556" y="215"/>
                  </a:cubicBezTo>
                  <a:cubicBezTo>
                    <a:pt x="556" y="216"/>
                    <a:pt x="556" y="216"/>
                    <a:pt x="556" y="217"/>
                  </a:cubicBezTo>
                  <a:cubicBezTo>
                    <a:pt x="555" y="217"/>
                    <a:pt x="555" y="217"/>
                    <a:pt x="554" y="217"/>
                  </a:cubicBezTo>
                  <a:cubicBezTo>
                    <a:pt x="555" y="216"/>
                    <a:pt x="553" y="215"/>
                    <a:pt x="552" y="214"/>
                  </a:cubicBezTo>
                  <a:cubicBezTo>
                    <a:pt x="552" y="214"/>
                    <a:pt x="552" y="215"/>
                    <a:pt x="552" y="215"/>
                  </a:cubicBezTo>
                  <a:cubicBezTo>
                    <a:pt x="552" y="216"/>
                    <a:pt x="550" y="216"/>
                    <a:pt x="551" y="218"/>
                  </a:cubicBezTo>
                  <a:cubicBezTo>
                    <a:pt x="550" y="218"/>
                    <a:pt x="550" y="218"/>
                    <a:pt x="549" y="217"/>
                  </a:cubicBezTo>
                  <a:cubicBezTo>
                    <a:pt x="549" y="217"/>
                    <a:pt x="550" y="216"/>
                    <a:pt x="549" y="216"/>
                  </a:cubicBezTo>
                  <a:cubicBezTo>
                    <a:pt x="549" y="217"/>
                    <a:pt x="549" y="219"/>
                    <a:pt x="549" y="220"/>
                  </a:cubicBezTo>
                  <a:cubicBezTo>
                    <a:pt x="549" y="221"/>
                    <a:pt x="548" y="223"/>
                    <a:pt x="548" y="221"/>
                  </a:cubicBezTo>
                  <a:cubicBezTo>
                    <a:pt x="548" y="221"/>
                    <a:pt x="548" y="221"/>
                    <a:pt x="548" y="221"/>
                  </a:cubicBezTo>
                  <a:cubicBezTo>
                    <a:pt x="547" y="221"/>
                    <a:pt x="546" y="223"/>
                    <a:pt x="546" y="224"/>
                  </a:cubicBezTo>
                  <a:cubicBezTo>
                    <a:pt x="545" y="224"/>
                    <a:pt x="545" y="227"/>
                    <a:pt x="544" y="225"/>
                  </a:cubicBezTo>
                  <a:cubicBezTo>
                    <a:pt x="544" y="227"/>
                    <a:pt x="546" y="226"/>
                    <a:pt x="545" y="227"/>
                  </a:cubicBezTo>
                  <a:cubicBezTo>
                    <a:pt x="544" y="228"/>
                    <a:pt x="543" y="230"/>
                    <a:pt x="543" y="233"/>
                  </a:cubicBezTo>
                  <a:cubicBezTo>
                    <a:pt x="542" y="235"/>
                    <a:pt x="542" y="238"/>
                    <a:pt x="541" y="240"/>
                  </a:cubicBezTo>
                  <a:cubicBezTo>
                    <a:pt x="541" y="240"/>
                    <a:pt x="542" y="239"/>
                    <a:pt x="542" y="240"/>
                  </a:cubicBezTo>
                  <a:cubicBezTo>
                    <a:pt x="541" y="241"/>
                    <a:pt x="540" y="243"/>
                    <a:pt x="539" y="245"/>
                  </a:cubicBezTo>
                  <a:cubicBezTo>
                    <a:pt x="538" y="247"/>
                    <a:pt x="537" y="249"/>
                    <a:pt x="538" y="251"/>
                  </a:cubicBezTo>
                  <a:cubicBezTo>
                    <a:pt x="537" y="252"/>
                    <a:pt x="537" y="250"/>
                    <a:pt x="537" y="251"/>
                  </a:cubicBezTo>
                  <a:cubicBezTo>
                    <a:pt x="537" y="251"/>
                    <a:pt x="537" y="252"/>
                    <a:pt x="536" y="252"/>
                  </a:cubicBezTo>
                  <a:cubicBezTo>
                    <a:pt x="536" y="251"/>
                    <a:pt x="536" y="251"/>
                    <a:pt x="536" y="251"/>
                  </a:cubicBezTo>
                  <a:cubicBezTo>
                    <a:pt x="536" y="250"/>
                    <a:pt x="537" y="249"/>
                    <a:pt x="536" y="249"/>
                  </a:cubicBezTo>
                  <a:cubicBezTo>
                    <a:pt x="535" y="252"/>
                    <a:pt x="533" y="255"/>
                    <a:pt x="532" y="258"/>
                  </a:cubicBezTo>
                  <a:cubicBezTo>
                    <a:pt x="530" y="261"/>
                    <a:pt x="529" y="264"/>
                    <a:pt x="527" y="266"/>
                  </a:cubicBezTo>
                  <a:cubicBezTo>
                    <a:pt x="526" y="267"/>
                    <a:pt x="527" y="269"/>
                    <a:pt x="525" y="269"/>
                  </a:cubicBezTo>
                  <a:cubicBezTo>
                    <a:pt x="526" y="269"/>
                    <a:pt x="526" y="269"/>
                    <a:pt x="527" y="269"/>
                  </a:cubicBezTo>
                  <a:cubicBezTo>
                    <a:pt x="526" y="269"/>
                    <a:pt x="527" y="270"/>
                    <a:pt x="526" y="271"/>
                  </a:cubicBezTo>
                  <a:cubicBezTo>
                    <a:pt x="526" y="271"/>
                    <a:pt x="525" y="272"/>
                    <a:pt x="524" y="273"/>
                  </a:cubicBezTo>
                  <a:cubicBezTo>
                    <a:pt x="524" y="274"/>
                    <a:pt x="523" y="276"/>
                    <a:pt x="523" y="277"/>
                  </a:cubicBezTo>
                  <a:cubicBezTo>
                    <a:pt x="521" y="279"/>
                    <a:pt x="520" y="281"/>
                    <a:pt x="519" y="283"/>
                  </a:cubicBezTo>
                  <a:cubicBezTo>
                    <a:pt x="518" y="285"/>
                    <a:pt x="517" y="287"/>
                    <a:pt x="515" y="288"/>
                  </a:cubicBezTo>
                  <a:cubicBezTo>
                    <a:pt x="515" y="289"/>
                    <a:pt x="514" y="290"/>
                    <a:pt x="514" y="291"/>
                  </a:cubicBezTo>
                  <a:cubicBezTo>
                    <a:pt x="513" y="292"/>
                    <a:pt x="512" y="293"/>
                    <a:pt x="511" y="294"/>
                  </a:cubicBezTo>
                  <a:cubicBezTo>
                    <a:pt x="509" y="297"/>
                    <a:pt x="507" y="299"/>
                    <a:pt x="506" y="301"/>
                  </a:cubicBezTo>
                  <a:cubicBezTo>
                    <a:pt x="506" y="302"/>
                    <a:pt x="505" y="302"/>
                    <a:pt x="505" y="302"/>
                  </a:cubicBezTo>
                  <a:cubicBezTo>
                    <a:pt x="504" y="303"/>
                    <a:pt x="506" y="303"/>
                    <a:pt x="504" y="305"/>
                  </a:cubicBezTo>
                  <a:cubicBezTo>
                    <a:pt x="504" y="305"/>
                    <a:pt x="503" y="304"/>
                    <a:pt x="503" y="305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1" y="308"/>
                    <a:pt x="501" y="308"/>
                    <a:pt x="499" y="309"/>
                  </a:cubicBezTo>
                  <a:cubicBezTo>
                    <a:pt x="500" y="310"/>
                    <a:pt x="498" y="311"/>
                    <a:pt x="497" y="311"/>
                  </a:cubicBezTo>
                  <a:cubicBezTo>
                    <a:pt x="496" y="313"/>
                    <a:pt x="495" y="314"/>
                    <a:pt x="494" y="315"/>
                  </a:cubicBezTo>
                  <a:cubicBezTo>
                    <a:pt x="493" y="317"/>
                    <a:pt x="491" y="318"/>
                    <a:pt x="490" y="319"/>
                  </a:cubicBezTo>
                  <a:cubicBezTo>
                    <a:pt x="489" y="321"/>
                    <a:pt x="487" y="322"/>
                    <a:pt x="486" y="324"/>
                  </a:cubicBezTo>
                  <a:cubicBezTo>
                    <a:pt x="485" y="325"/>
                    <a:pt x="483" y="327"/>
                    <a:pt x="482" y="329"/>
                  </a:cubicBezTo>
                  <a:cubicBezTo>
                    <a:pt x="484" y="328"/>
                    <a:pt x="486" y="326"/>
                    <a:pt x="485" y="328"/>
                  </a:cubicBezTo>
                  <a:cubicBezTo>
                    <a:pt x="485" y="325"/>
                    <a:pt x="488" y="324"/>
                    <a:pt x="488" y="322"/>
                  </a:cubicBezTo>
                  <a:cubicBezTo>
                    <a:pt x="490" y="322"/>
                    <a:pt x="492" y="319"/>
                    <a:pt x="492" y="317"/>
                  </a:cubicBezTo>
                  <a:cubicBezTo>
                    <a:pt x="494" y="317"/>
                    <a:pt x="494" y="317"/>
                    <a:pt x="495" y="315"/>
                  </a:cubicBezTo>
                  <a:cubicBezTo>
                    <a:pt x="495" y="316"/>
                    <a:pt x="496" y="315"/>
                    <a:pt x="496" y="315"/>
                  </a:cubicBezTo>
                  <a:cubicBezTo>
                    <a:pt x="496" y="316"/>
                    <a:pt x="496" y="317"/>
                    <a:pt x="495" y="317"/>
                  </a:cubicBezTo>
                  <a:cubicBezTo>
                    <a:pt x="495" y="318"/>
                    <a:pt x="494" y="319"/>
                    <a:pt x="493" y="319"/>
                  </a:cubicBezTo>
                  <a:cubicBezTo>
                    <a:pt x="492" y="321"/>
                    <a:pt x="491" y="322"/>
                    <a:pt x="489" y="324"/>
                  </a:cubicBezTo>
                  <a:cubicBezTo>
                    <a:pt x="494" y="321"/>
                    <a:pt x="496" y="318"/>
                    <a:pt x="499" y="314"/>
                  </a:cubicBezTo>
                  <a:cubicBezTo>
                    <a:pt x="500" y="315"/>
                    <a:pt x="500" y="315"/>
                    <a:pt x="501" y="314"/>
                  </a:cubicBezTo>
                  <a:cubicBezTo>
                    <a:pt x="501" y="313"/>
                    <a:pt x="502" y="311"/>
                    <a:pt x="504" y="309"/>
                  </a:cubicBezTo>
                  <a:cubicBezTo>
                    <a:pt x="506" y="307"/>
                    <a:pt x="508" y="305"/>
                    <a:pt x="509" y="305"/>
                  </a:cubicBezTo>
                  <a:cubicBezTo>
                    <a:pt x="510" y="304"/>
                    <a:pt x="510" y="303"/>
                    <a:pt x="511" y="302"/>
                  </a:cubicBezTo>
                  <a:cubicBezTo>
                    <a:pt x="511" y="301"/>
                    <a:pt x="511" y="301"/>
                    <a:pt x="512" y="300"/>
                  </a:cubicBezTo>
                  <a:cubicBezTo>
                    <a:pt x="512" y="299"/>
                    <a:pt x="513" y="298"/>
                    <a:pt x="515" y="297"/>
                  </a:cubicBezTo>
                  <a:cubicBezTo>
                    <a:pt x="514" y="297"/>
                    <a:pt x="517" y="291"/>
                    <a:pt x="518" y="292"/>
                  </a:cubicBezTo>
                  <a:cubicBezTo>
                    <a:pt x="519" y="292"/>
                    <a:pt x="518" y="293"/>
                    <a:pt x="518" y="293"/>
                  </a:cubicBezTo>
                  <a:cubicBezTo>
                    <a:pt x="519" y="292"/>
                    <a:pt x="519" y="290"/>
                    <a:pt x="521" y="290"/>
                  </a:cubicBezTo>
                  <a:cubicBezTo>
                    <a:pt x="520" y="288"/>
                    <a:pt x="522" y="287"/>
                    <a:pt x="523" y="285"/>
                  </a:cubicBezTo>
                  <a:cubicBezTo>
                    <a:pt x="524" y="283"/>
                    <a:pt x="526" y="281"/>
                    <a:pt x="525" y="279"/>
                  </a:cubicBezTo>
                  <a:cubicBezTo>
                    <a:pt x="526" y="278"/>
                    <a:pt x="527" y="279"/>
                    <a:pt x="527" y="279"/>
                  </a:cubicBezTo>
                  <a:cubicBezTo>
                    <a:pt x="528" y="277"/>
                    <a:pt x="528" y="277"/>
                    <a:pt x="529" y="274"/>
                  </a:cubicBezTo>
                  <a:cubicBezTo>
                    <a:pt x="531" y="274"/>
                    <a:pt x="532" y="271"/>
                    <a:pt x="534" y="268"/>
                  </a:cubicBezTo>
                  <a:cubicBezTo>
                    <a:pt x="535" y="266"/>
                    <a:pt x="536" y="263"/>
                    <a:pt x="538" y="262"/>
                  </a:cubicBezTo>
                  <a:cubicBezTo>
                    <a:pt x="537" y="264"/>
                    <a:pt x="536" y="265"/>
                    <a:pt x="536" y="267"/>
                  </a:cubicBezTo>
                  <a:cubicBezTo>
                    <a:pt x="535" y="269"/>
                    <a:pt x="534" y="271"/>
                    <a:pt x="533" y="273"/>
                  </a:cubicBezTo>
                  <a:cubicBezTo>
                    <a:pt x="531" y="277"/>
                    <a:pt x="529" y="281"/>
                    <a:pt x="528" y="285"/>
                  </a:cubicBezTo>
                  <a:cubicBezTo>
                    <a:pt x="529" y="282"/>
                    <a:pt x="532" y="280"/>
                    <a:pt x="532" y="278"/>
                  </a:cubicBezTo>
                  <a:cubicBezTo>
                    <a:pt x="533" y="279"/>
                    <a:pt x="534" y="275"/>
                    <a:pt x="535" y="275"/>
                  </a:cubicBezTo>
                  <a:cubicBezTo>
                    <a:pt x="535" y="276"/>
                    <a:pt x="534" y="277"/>
                    <a:pt x="534" y="278"/>
                  </a:cubicBezTo>
                  <a:cubicBezTo>
                    <a:pt x="533" y="279"/>
                    <a:pt x="532" y="280"/>
                    <a:pt x="532" y="281"/>
                  </a:cubicBezTo>
                  <a:cubicBezTo>
                    <a:pt x="531" y="284"/>
                    <a:pt x="529" y="285"/>
                    <a:pt x="528" y="286"/>
                  </a:cubicBezTo>
                  <a:cubicBezTo>
                    <a:pt x="529" y="286"/>
                    <a:pt x="530" y="285"/>
                    <a:pt x="530" y="285"/>
                  </a:cubicBezTo>
                  <a:cubicBezTo>
                    <a:pt x="529" y="288"/>
                    <a:pt x="525" y="289"/>
                    <a:pt x="525" y="293"/>
                  </a:cubicBezTo>
                  <a:cubicBezTo>
                    <a:pt x="525" y="292"/>
                    <a:pt x="525" y="292"/>
                    <a:pt x="524" y="293"/>
                  </a:cubicBezTo>
                  <a:cubicBezTo>
                    <a:pt x="522" y="296"/>
                    <a:pt x="518" y="300"/>
                    <a:pt x="517" y="302"/>
                  </a:cubicBezTo>
                  <a:cubicBezTo>
                    <a:pt x="516" y="303"/>
                    <a:pt x="514" y="304"/>
                    <a:pt x="513" y="305"/>
                  </a:cubicBezTo>
                  <a:cubicBezTo>
                    <a:pt x="512" y="306"/>
                    <a:pt x="512" y="307"/>
                    <a:pt x="511" y="308"/>
                  </a:cubicBezTo>
                  <a:cubicBezTo>
                    <a:pt x="510" y="309"/>
                    <a:pt x="507" y="312"/>
                    <a:pt x="508" y="311"/>
                  </a:cubicBezTo>
                  <a:cubicBezTo>
                    <a:pt x="506" y="312"/>
                    <a:pt x="504" y="314"/>
                    <a:pt x="504" y="316"/>
                  </a:cubicBezTo>
                  <a:cubicBezTo>
                    <a:pt x="503" y="315"/>
                    <a:pt x="501" y="319"/>
                    <a:pt x="500" y="318"/>
                  </a:cubicBezTo>
                  <a:cubicBezTo>
                    <a:pt x="499" y="320"/>
                    <a:pt x="500" y="321"/>
                    <a:pt x="498" y="322"/>
                  </a:cubicBezTo>
                  <a:cubicBezTo>
                    <a:pt x="497" y="322"/>
                    <a:pt x="496" y="322"/>
                    <a:pt x="494" y="323"/>
                  </a:cubicBezTo>
                  <a:cubicBezTo>
                    <a:pt x="493" y="325"/>
                    <a:pt x="492" y="326"/>
                    <a:pt x="491" y="328"/>
                  </a:cubicBezTo>
                  <a:cubicBezTo>
                    <a:pt x="490" y="330"/>
                    <a:pt x="488" y="331"/>
                    <a:pt x="485" y="333"/>
                  </a:cubicBezTo>
                  <a:cubicBezTo>
                    <a:pt x="486" y="333"/>
                    <a:pt x="486" y="333"/>
                    <a:pt x="486" y="334"/>
                  </a:cubicBezTo>
                  <a:cubicBezTo>
                    <a:pt x="483" y="337"/>
                    <a:pt x="481" y="340"/>
                    <a:pt x="478" y="340"/>
                  </a:cubicBezTo>
                  <a:cubicBezTo>
                    <a:pt x="478" y="342"/>
                    <a:pt x="475" y="343"/>
                    <a:pt x="473" y="344"/>
                  </a:cubicBezTo>
                  <a:cubicBezTo>
                    <a:pt x="471" y="345"/>
                    <a:pt x="468" y="350"/>
                    <a:pt x="467" y="348"/>
                  </a:cubicBezTo>
                  <a:cubicBezTo>
                    <a:pt x="466" y="349"/>
                    <a:pt x="467" y="350"/>
                    <a:pt x="466" y="350"/>
                  </a:cubicBezTo>
                  <a:cubicBezTo>
                    <a:pt x="466" y="350"/>
                    <a:pt x="464" y="350"/>
                    <a:pt x="464" y="351"/>
                  </a:cubicBezTo>
                  <a:cubicBezTo>
                    <a:pt x="464" y="353"/>
                    <a:pt x="458" y="355"/>
                    <a:pt x="457" y="356"/>
                  </a:cubicBezTo>
                  <a:cubicBezTo>
                    <a:pt x="452" y="357"/>
                    <a:pt x="450" y="362"/>
                    <a:pt x="445" y="364"/>
                  </a:cubicBezTo>
                  <a:cubicBezTo>
                    <a:pt x="444" y="363"/>
                    <a:pt x="444" y="363"/>
                    <a:pt x="443" y="363"/>
                  </a:cubicBezTo>
                  <a:cubicBezTo>
                    <a:pt x="444" y="364"/>
                    <a:pt x="445" y="364"/>
                    <a:pt x="444" y="365"/>
                  </a:cubicBezTo>
                  <a:cubicBezTo>
                    <a:pt x="442" y="366"/>
                    <a:pt x="441" y="366"/>
                    <a:pt x="439" y="366"/>
                  </a:cubicBezTo>
                  <a:cubicBezTo>
                    <a:pt x="440" y="367"/>
                    <a:pt x="441" y="367"/>
                    <a:pt x="439" y="368"/>
                  </a:cubicBezTo>
                  <a:cubicBezTo>
                    <a:pt x="438" y="368"/>
                    <a:pt x="433" y="369"/>
                    <a:pt x="433" y="370"/>
                  </a:cubicBezTo>
                  <a:cubicBezTo>
                    <a:pt x="430" y="372"/>
                    <a:pt x="427" y="373"/>
                    <a:pt x="425" y="374"/>
                  </a:cubicBezTo>
                  <a:cubicBezTo>
                    <a:pt x="422" y="375"/>
                    <a:pt x="420" y="376"/>
                    <a:pt x="418" y="377"/>
                  </a:cubicBezTo>
                  <a:cubicBezTo>
                    <a:pt x="417" y="376"/>
                    <a:pt x="413" y="379"/>
                    <a:pt x="410" y="379"/>
                  </a:cubicBezTo>
                  <a:cubicBezTo>
                    <a:pt x="409" y="380"/>
                    <a:pt x="408" y="379"/>
                    <a:pt x="406" y="379"/>
                  </a:cubicBezTo>
                  <a:cubicBezTo>
                    <a:pt x="405" y="379"/>
                    <a:pt x="402" y="381"/>
                    <a:pt x="400" y="381"/>
                  </a:cubicBezTo>
                  <a:cubicBezTo>
                    <a:pt x="395" y="382"/>
                    <a:pt x="393" y="383"/>
                    <a:pt x="388" y="384"/>
                  </a:cubicBezTo>
                  <a:cubicBezTo>
                    <a:pt x="388" y="384"/>
                    <a:pt x="390" y="384"/>
                    <a:pt x="389" y="383"/>
                  </a:cubicBezTo>
                  <a:cubicBezTo>
                    <a:pt x="388" y="384"/>
                    <a:pt x="388" y="385"/>
                    <a:pt x="386" y="385"/>
                  </a:cubicBezTo>
                  <a:cubicBezTo>
                    <a:pt x="385" y="385"/>
                    <a:pt x="380" y="387"/>
                    <a:pt x="381" y="385"/>
                  </a:cubicBezTo>
                  <a:cubicBezTo>
                    <a:pt x="379" y="385"/>
                    <a:pt x="379" y="387"/>
                    <a:pt x="377" y="387"/>
                  </a:cubicBezTo>
                  <a:cubicBezTo>
                    <a:pt x="376" y="388"/>
                    <a:pt x="376" y="387"/>
                    <a:pt x="374" y="387"/>
                  </a:cubicBezTo>
                  <a:cubicBezTo>
                    <a:pt x="374" y="388"/>
                    <a:pt x="373" y="388"/>
                    <a:pt x="371" y="388"/>
                  </a:cubicBezTo>
                  <a:cubicBezTo>
                    <a:pt x="371" y="388"/>
                    <a:pt x="371" y="388"/>
                    <a:pt x="371" y="388"/>
                  </a:cubicBezTo>
                  <a:cubicBezTo>
                    <a:pt x="368" y="389"/>
                    <a:pt x="366" y="389"/>
                    <a:pt x="364" y="389"/>
                  </a:cubicBezTo>
                  <a:cubicBezTo>
                    <a:pt x="362" y="389"/>
                    <a:pt x="361" y="388"/>
                    <a:pt x="358" y="389"/>
                  </a:cubicBezTo>
                  <a:cubicBezTo>
                    <a:pt x="358" y="389"/>
                    <a:pt x="358" y="390"/>
                    <a:pt x="356" y="390"/>
                  </a:cubicBezTo>
                  <a:cubicBezTo>
                    <a:pt x="357" y="389"/>
                    <a:pt x="352" y="389"/>
                    <a:pt x="351" y="389"/>
                  </a:cubicBezTo>
                  <a:cubicBezTo>
                    <a:pt x="350" y="390"/>
                    <a:pt x="353" y="388"/>
                    <a:pt x="353" y="390"/>
                  </a:cubicBezTo>
                  <a:cubicBezTo>
                    <a:pt x="351" y="390"/>
                    <a:pt x="350" y="389"/>
                    <a:pt x="350" y="390"/>
                  </a:cubicBezTo>
                  <a:cubicBezTo>
                    <a:pt x="349" y="390"/>
                    <a:pt x="350" y="389"/>
                    <a:pt x="348" y="389"/>
                  </a:cubicBezTo>
                  <a:cubicBezTo>
                    <a:pt x="348" y="390"/>
                    <a:pt x="348" y="391"/>
                    <a:pt x="347" y="391"/>
                  </a:cubicBezTo>
                  <a:cubicBezTo>
                    <a:pt x="347" y="390"/>
                    <a:pt x="346" y="390"/>
                    <a:pt x="346" y="389"/>
                  </a:cubicBezTo>
                  <a:cubicBezTo>
                    <a:pt x="344" y="390"/>
                    <a:pt x="342" y="390"/>
                    <a:pt x="340" y="390"/>
                  </a:cubicBezTo>
                  <a:cubicBezTo>
                    <a:pt x="339" y="390"/>
                    <a:pt x="338" y="390"/>
                    <a:pt x="337" y="390"/>
                  </a:cubicBezTo>
                  <a:cubicBezTo>
                    <a:pt x="336" y="390"/>
                    <a:pt x="335" y="390"/>
                    <a:pt x="333" y="390"/>
                  </a:cubicBezTo>
                  <a:cubicBezTo>
                    <a:pt x="331" y="390"/>
                    <a:pt x="329" y="390"/>
                    <a:pt x="326" y="390"/>
                  </a:cubicBezTo>
                  <a:cubicBezTo>
                    <a:pt x="324" y="390"/>
                    <a:pt x="321" y="390"/>
                    <a:pt x="318" y="390"/>
                  </a:cubicBezTo>
                  <a:cubicBezTo>
                    <a:pt x="316" y="390"/>
                    <a:pt x="313" y="389"/>
                    <a:pt x="311" y="388"/>
                  </a:cubicBezTo>
                  <a:cubicBezTo>
                    <a:pt x="309" y="388"/>
                    <a:pt x="308" y="388"/>
                    <a:pt x="307" y="388"/>
                  </a:cubicBezTo>
                  <a:cubicBezTo>
                    <a:pt x="305" y="388"/>
                    <a:pt x="304" y="388"/>
                    <a:pt x="303" y="388"/>
                  </a:cubicBezTo>
                  <a:cubicBezTo>
                    <a:pt x="300" y="387"/>
                    <a:pt x="298" y="387"/>
                    <a:pt x="296" y="387"/>
                  </a:cubicBezTo>
                  <a:cubicBezTo>
                    <a:pt x="293" y="386"/>
                    <a:pt x="291" y="386"/>
                    <a:pt x="288" y="386"/>
                  </a:cubicBezTo>
                  <a:cubicBezTo>
                    <a:pt x="287" y="385"/>
                    <a:pt x="286" y="384"/>
                    <a:pt x="284" y="384"/>
                  </a:cubicBezTo>
                  <a:cubicBezTo>
                    <a:pt x="285" y="385"/>
                    <a:pt x="284" y="385"/>
                    <a:pt x="284" y="385"/>
                  </a:cubicBezTo>
                  <a:cubicBezTo>
                    <a:pt x="283" y="384"/>
                    <a:pt x="283" y="384"/>
                    <a:pt x="282" y="383"/>
                  </a:cubicBezTo>
                  <a:cubicBezTo>
                    <a:pt x="281" y="383"/>
                    <a:pt x="281" y="383"/>
                    <a:pt x="280" y="383"/>
                  </a:cubicBezTo>
                  <a:cubicBezTo>
                    <a:pt x="279" y="382"/>
                    <a:pt x="278" y="382"/>
                    <a:pt x="276" y="382"/>
                  </a:cubicBezTo>
                  <a:cubicBezTo>
                    <a:pt x="275" y="382"/>
                    <a:pt x="273" y="382"/>
                    <a:pt x="272" y="380"/>
                  </a:cubicBezTo>
                  <a:cubicBezTo>
                    <a:pt x="270" y="381"/>
                    <a:pt x="269" y="380"/>
                    <a:pt x="267" y="380"/>
                  </a:cubicBezTo>
                  <a:cubicBezTo>
                    <a:pt x="265" y="379"/>
                    <a:pt x="264" y="379"/>
                    <a:pt x="262" y="378"/>
                  </a:cubicBezTo>
                  <a:cubicBezTo>
                    <a:pt x="260" y="377"/>
                    <a:pt x="258" y="377"/>
                    <a:pt x="257" y="376"/>
                  </a:cubicBezTo>
                  <a:cubicBezTo>
                    <a:pt x="255" y="376"/>
                    <a:pt x="254" y="376"/>
                    <a:pt x="252" y="376"/>
                  </a:cubicBezTo>
                  <a:cubicBezTo>
                    <a:pt x="254" y="377"/>
                    <a:pt x="255" y="375"/>
                    <a:pt x="256" y="377"/>
                  </a:cubicBezTo>
                  <a:cubicBezTo>
                    <a:pt x="254" y="378"/>
                    <a:pt x="252" y="377"/>
                    <a:pt x="250" y="376"/>
                  </a:cubicBezTo>
                  <a:cubicBezTo>
                    <a:pt x="248" y="376"/>
                    <a:pt x="246" y="375"/>
                    <a:pt x="243" y="374"/>
                  </a:cubicBezTo>
                  <a:cubicBezTo>
                    <a:pt x="243" y="374"/>
                    <a:pt x="243" y="374"/>
                    <a:pt x="243" y="375"/>
                  </a:cubicBezTo>
                  <a:cubicBezTo>
                    <a:pt x="241" y="375"/>
                    <a:pt x="236" y="373"/>
                    <a:pt x="236" y="371"/>
                  </a:cubicBezTo>
                  <a:cubicBezTo>
                    <a:pt x="234" y="371"/>
                    <a:pt x="232" y="370"/>
                    <a:pt x="230" y="368"/>
                  </a:cubicBezTo>
                  <a:cubicBezTo>
                    <a:pt x="229" y="368"/>
                    <a:pt x="227" y="367"/>
                    <a:pt x="226" y="366"/>
                  </a:cubicBezTo>
                  <a:cubicBezTo>
                    <a:pt x="225" y="365"/>
                    <a:pt x="224" y="365"/>
                    <a:pt x="223" y="364"/>
                  </a:cubicBezTo>
                  <a:cubicBezTo>
                    <a:pt x="223" y="363"/>
                    <a:pt x="222" y="363"/>
                    <a:pt x="222" y="363"/>
                  </a:cubicBezTo>
                  <a:cubicBezTo>
                    <a:pt x="222" y="363"/>
                    <a:pt x="222" y="362"/>
                    <a:pt x="222" y="361"/>
                  </a:cubicBezTo>
                  <a:cubicBezTo>
                    <a:pt x="221" y="362"/>
                    <a:pt x="219" y="361"/>
                    <a:pt x="218" y="360"/>
                  </a:cubicBezTo>
                  <a:cubicBezTo>
                    <a:pt x="217" y="359"/>
                    <a:pt x="215" y="357"/>
                    <a:pt x="214" y="358"/>
                  </a:cubicBezTo>
                  <a:cubicBezTo>
                    <a:pt x="213" y="355"/>
                    <a:pt x="209" y="354"/>
                    <a:pt x="208" y="351"/>
                  </a:cubicBezTo>
                  <a:cubicBezTo>
                    <a:pt x="206" y="352"/>
                    <a:pt x="203" y="349"/>
                    <a:pt x="201" y="348"/>
                  </a:cubicBezTo>
                  <a:cubicBezTo>
                    <a:pt x="201" y="348"/>
                    <a:pt x="201" y="349"/>
                    <a:pt x="201" y="349"/>
                  </a:cubicBezTo>
                  <a:cubicBezTo>
                    <a:pt x="200" y="348"/>
                    <a:pt x="200" y="349"/>
                    <a:pt x="199" y="349"/>
                  </a:cubicBezTo>
                  <a:cubicBezTo>
                    <a:pt x="196" y="347"/>
                    <a:pt x="197" y="346"/>
                    <a:pt x="195" y="345"/>
                  </a:cubicBezTo>
                  <a:cubicBezTo>
                    <a:pt x="196" y="345"/>
                    <a:pt x="197" y="344"/>
                    <a:pt x="196" y="344"/>
                  </a:cubicBezTo>
                  <a:cubicBezTo>
                    <a:pt x="195" y="345"/>
                    <a:pt x="194" y="345"/>
                    <a:pt x="193" y="344"/>
                  </a:cubicBezTo>
                  <a:cubicBezTo>
                    <a:pt x="192" y="344"/>
                    <a:pt x="191" y="343"/>
                    <a:pt x="191" y="343"/>
                  </a:cubicBezTo>
                  <a:cubicBezTo>
                    <a:pt x="190" y="342"/>
                    <a:pt x="189" y="341"/>
                    <a:pt x="189" y="341"/>
                  </a:cubicBezTo>
                  <a:cubicBezTo>
                    <a:pt x="189" y="342"/>
                    <a:pt x="188" y="339"/>
                    <a:pt x="187" y="340"/>
                  </a:cubicBezTo>
                  <a:cubicBezTo>
                    <a:pt x="186" y="340"/>
                    <a:pt x="187" y="341"/>
                    <a:pt x="187" y="342"/>
                  </a:cubicBezTo>
                  <a:cubicBezTo>
                    <a:pt x="188" y="342"/>
                    <a:pt x="188" y="342"/>
                    <a:pt x="189" y="342"/>
                  </a:cubicBezTo>
                  <a:cubicBezTo>
                    <a:pt x="190" y="344"/>
                    <a:pt x="190" y="345"/>
                    <a:pt x="191" y="347"/>
                  </a:cubicBezTo>
                  <a:cubicBezTo>
                    <a:pt x="190" y="346"/>
                    <a:pt x="189" y="345"/>
                    <a:pt x="189" y="346"/>
                  </a:cubicBezTo>
                  <a:cubicBezTo>
                    <a:pt x="192" y="349"/>
                    <a:pt x="193" y="349"/>
                    <a:pt x="196" y="352"/>
                  </a:cubicBezTo>
                  <a:cubicBezTo>
                    <a:pt x="196" y="353"/>
                    <a:pt x="197" y="353"/>
                    <a:pt x="197" y="354"/>
                  </a:cubicBezTo>
                  <a:cubicBezTo>
                    <a:pt x="198" y="355"/>
                    <a:pt x="199" y="355"/>
                    <a:pt x="201" y="356"/>
                  </a:cubicBezTo>
                  <a:cubicBezTo>
                    <a:pt x="201" y="357"/>
                    <a:pt x="202" y="358"/>
                    <a:pt x="204" y="359"/>
                  </a:cubicBezTo>
                  <a:cubicBezTo>
                    <a:pt x="205" y="361"/>
                    <a:pt x="207" y="362"/>
                    <a:pt x="208" y="363"/>
                  </a:cubicBezTo>
                  <a:cubicBezTo>
                    <a:pt x="210" y="364"/>
                    <a:pt x="213" y="365"/>
                    <a:pt x="213" y="367"/>
                  </a:cubicBezTo>
                  <a:cubicBezTo>
                    <a:pt x="214" y="368"/>
                    <a:pt x="214" y="367"/>
                    <a:pt x="215" y="367"/>
                  </a:cubicBezTo>
                  <a:cubicBezTo>
                    <a:pt x="216" y="368"/>
                    <a:pt x="214" y="369"/>
                    <a:pt x="215" y="369"/>
                  </a:cubicBezTo>
                  <a:cubicBezTo>
                    <a:pt x="216" y="369"/>
                    <a:pt x="217" y="370"/>
                    <a:pt x="218" y="370"/>
                  </a:cubicBezTo>
                  <a:cubicBezTo>
                    <a:pt x="218" y="371"/>
                    <a:pt x="221" y="372"/>
                    <a:pt x="221" y="374"/>
                  </a:cubicBezTo>
                  <a:cubicBezTo>
                    <a:pt x="219" y="373"/>
                    <a:pt x="216" y="372"/>
                    <a:pt x="217" y="374"/>
                  </a:cubicBezTo>
                  <a:cubicBezTo>
                    <a:pt x="221" y="373"/>
                    <a:pt x="227" y="377"/>
                    <a:pt x="227" y="381"/>
                  </a:cubicBezTo>
                  <a:cubicBezTo>
                    <a:pt x="229" y="381"/>
                    <a:pt x="227" y="379"/>
                    <a:pt x="228" y="380"/>
                  </a:cubicBezTo>
                  <a:cubicBezTo>
                    <a:pt x="229" y="381"/>
                    <a:pt x="230" y="382"/>
                    <a:pt x="230" y="383"/>
                  </a:cubicBezTo>
                  <a:cubicBezTo>
                    <a:pt x="229" y="383"/>
                    <a:pt x="228" y="383"/>
                    <a:pt x="228" y="383"/>
                  </a:cubicBezTo>
                  <a:cubicBezTo>
                    <a:pt x="226" y="385"/>
                    <a:pt x="230" y="386"/>
                    <a:pt x="233" y="388"/>
                  </a:cubicBezTo>
                  <a:cubicBezTo>
                    <a:pt x="231" y="389"/>
                    <a:pt x="230" y="388"/>
                    <a:pt x="228" y="387"/>
                  </a:cubicBezTo>
                  <a:cubicBezTo>
                    <a:pt x="226" y="386"/>
                    <a:pt x="224" y="385"/>
                    <a:pt x="222" y="383"/>
                  </a:cubicBezTo>
                  <a:cubicBezTo>
                    <a:pt x="221" y="384"/>
                    <a:pt x="222" y="384"/>
                    <a:pt x="223" y="385"/>
                  </a:cubicBezTo>
                  <a:cubicBezTo>
                    <a:pt x="221" y="385"/>
                    <a:pt x="219" y="384"/>
                    <a:pt x="217" y="382"/>
                  </a:cubicBezTo>
                  <a:cubicBezTo>
                    <a:pt x="215" y="381"/>
                    <a:pt x="214" y="379"/>
                    <a:pt x="212" y="380"/>
                  </a:cubicBezTo>
                  <a:cubicBezTo>
                    <a:pt x="213" y="380"/>
                    <a:pt x="214" y="381"/>
                    <a:pt x="215" y="383"/>
                  </a:cubicBezTo>
                  <a:cubicBezTo>
                    <a:pt x="211" y="380"/>
                    <a:pt x="208" y="378"/>
                    <a:pt x="205" y="376"/>
                  </a:cubicBezTo>
                  <a:cubicBezTo>
                    <a:pt x="203" y="374"/>
                    <a:pt x="200" y="372"/>
                    <a:pt x="196" y="369"/>
                  </a:cubicBezTo>
                  <a:cubicBezTo>
                    <a:pt x="196" y="369"/>
                    <a:pt x="197" y="369"/>
                    <a:pt x="197" y="369"/>
                  </a:cubicBezTo>
                  <a:cubicBezTo>
                    <a:pt x="195" y="368"/>
                    <a:pt x="194" y="368"/>
                    <a:pt x="192" y="367"/>
                  </a:cubicBezTo>
                  <a:cubicBezTo>
                    <a:pt x="192" y="366"/>
                    <a:pt x="192" y="366"/>
                    <a:pt x="192" y="365"/>
                  </a:cubicBezTo>
                  <a:cubicBezTo>
                    <a:pt x="192" y="366"/>
                    <a:pt x="191" y="365"/>
                    <a:pt x="191" y="365"/>
                  </a:cubicBezTo>
                  <a:cubicBezTo>
                    <a:pt x="190" y="365"/>
                    <a:pt x="192" y="366"/>
                    <a:pt x="191" y="367"/>
                  </a:cubicBezTo>
                  <a:cubicBezTo>
                    <a:pt x="190" y="366"/>
                    <a:pt x="188" y="365"/>
                    <a:pt x="187" y="364"/>
                  </a:cubicBezTo>
                  <a:cubicBezTo>
                    <a:pt x="185" y="362"/>
                    <a:pt x="184" y="361"/>
                    <a:pt x="182" y="360"/>
                  </a:cubicBezTo>
                  <a:cubicBezTo>
                    <a:pt x="181" y="358"/>
                    <a:pt x="179" y="357"/>
                    <a:pt x="179" y="355"/>
                  </a:cubicBezTo>
                  <a:cubicBezTo>
                    <a:pt x="177" y="356"/>
                    <a:pt x="178" y="357"/>
                    <a:pt x="176" y="356"/>
                  </a:cubicBezTo>
                  <a:cubicBezTo>
                    <a:pt x="176" y="354"/>
                    <a:pt x="175" y="352"/>
                    <a:pt x="178" y="353"/>
                  </a:cubicBezTo>
                  <a:cubicBezTo>
                    <a:pt x="178" y="353"/>
                    <a:pt x="178" y="352"/>
                    <a:pt x="178" y="352"/>
                  </a:cubicBezTo>
                  <a:cubicBezTo>
                    <a:pt x="177" y="353"/>
                    <a:pt x="175" y="350"/>
                    <a:pt x="173" y="349"/>
                  </a:cubicBezTo>
                  <a:cubicBezTo>
                    <a:pt x="172" y="350"/>
                    <a:pt x="169" y="347"/>
                    <a:pt x="170" y="346"/>
                  </a:cubicBezTo>
                  <a:cubicBezTo>
                    <a:pt x="169" y="347"/>
                    <a:pt x="168" y="346"/>
                    <a:pt x="167" y="345"/>
                  </a:cubicBezTo>
                  <a:cubicBezTo>
                    <a:pt x="167" y="342"/>
                    <a:pt x="169" y="345"/>
                    <a:pt x="169" y="344"/>
                  </a:cubicBezTo>
                  <a:cubicBezTo>
                    <a:pt x="168" y="343"/>
                    <a:pt x="167" y="341"/>
                    <a:pt x="166" y="341"/>
                  </a:cubicBezTo>
                  <a:cubicBezTo>
                    <a:pt x="168" y="344"/>
                    <a:pt x="164" y="339"/>
                    <a:pt x="165" y="342"/>
                  </a:cubicBezTo>
                  <a:cubicBezTo>
                    <a:pt x="165" y="343"/>
                    <a:pt x="165" y="342"/>
                    <a:pt x="167" y="343"/>
                  </a:cubicBezTo>
                  <a:cubicBezTo>
                    <a:pt x="166" y="344"/>
                    <a:pt x="165" y="344"/>
                    <a:pt x="164" y="343"/>
                  </a:cubicBezTo>
                  <a:cubicBezTo>
                    <a:pt x="163" y="341"/>
                    <a:pt x="164" y="340"/>
                    <a:pt x="164" y="340"/>
                  </a:cubicBezTo>
                  <a:cubicBezTo>
                    <a:pt x="163" y="339"/>
                    <a:pt x="162" y="336"/>
                    <a:pt x="160" y="336"/>
                  </a:cubicBezTo>
                  <a:cubicBezTo>
                    <a:pt x="162" y="337"/>
                    <a:pt x="162" y="338"/>
                    <a:pt x="163" y="339"/>
                  </a:cubicBezTo>
                  <a:cubicBezTo>
                    <a:pt x="163" y="340"/>
                    <a:pt x="163" y="341"/>
                    <a:pt x="162" y="341"/>
                  </a:cubicBezTo>
                  <a:cubicBezTo>
                    <a:pt x="161" y="339"/>
                    <a:pt x="163" y="340"/>
                    <a:pt x="162" y="339"/>
                  </a:cubicBezTo>
                  <a:cubicBezTo>
                    <a:pt x="161" y="338"/>
                    <a:pt x="158" y="336"/>
                    <a:pt x="160" y="335"/>
                  </a:cubicBezTo>
                  <a:cubicBezTo>
                    <a:pt x="158" y="334"/>
                    <a:pt x="158" y="335"/>
                    <a:pt x="158" y="336"/>
                  </a:cubicBezTo>
                  <a:cubicBezTo>
                    <a:pt x="156" y="334"/>
                    <a:pt x="157" y="334"/>
                    <a:pt x="158" y="334"/>
                  </a:cubicBezTo>
                  <a:cubicBezTo>
                    <a:pt x="157" y="333"/>
                    <a:pt x="158" y="333"/>
                    <a:pt x="157" y="332"/>
                  </a:cubicBezTo>
                  <a:cubicBezTo>
                    <a:pt x="156" y="332"/>
                    <a:pt x="157" y="334"/>
                    <a:pt x="156" y="334"/>
                  </a:cubicBezTo>
                  <a:cubicBezTo>
                    <a:pt x="155" y="333"/>
                    <a:pt x="156" y="332"/>
                    <a:pt x="156" y="332"/>
                  </a:cubicBezTo>
                  <a:cubicBezTo>
                    <a:pt x="154" y="330"/>
                    <a:pt x="153" y="330"/>
                    <a:pt x="152" y="328"/>
                  </a:cubicBezTo>
                  <a:cubicBezTo>
                    <a:pt x="152" y="326"/>
                    <a:pt x="149" y="325"/>
                    <a:pt x="150" y="322"/>
                  </a:cubicBezTo>
                  <a:cubicBezTo>
                    <a:pt x="149" y="323"/>
                    <a:pt x="149" y="324"/>
                    <a:pt x="148" y="323"/>
                  </a:cubicBezTo>
                  <a:cubicBezTo>
                    <a:pt x="148" y="322"/>
                    <a:pt x="149" y="322"/>
                    <a:pt x="148" y="321"/>
                  </a:cubicBezTo>
                  <a:cubicBezTo>
                    <a:pt x="148" y="321"/>
                    <a:pt x="147" y="322"/>
                    <a:pt x="147" y="321"/>
                  </a:cubicBezTo>
                  <a:cubicBezTo>
                    <a:pt x="147" y="321"/>
                    <a:pt x="147" y="320"/>
                    <a:pt x="146" y="320"/>
                  </a:cubicBezTo>
                  <a:cubicBezTo>
                    <a:pt x="147" y="320"/>
                    <a:pt x="147" y="321"/>
                    <a:pt x="148" y="320"/>
                  </a:cubicBezTo>
                  <a:cubicBezTo>
                    <a:pt x="143" y="315"/>
                    <a:pt x="142" y="314"/>
                    <a:pt x="142" y="309"/>
                  </a:cubicBezTo>
                  <a:cubicBezTo>
                    <a:pt x="140" y="309"/>
                    <a:pt x="139" y="306"/>
                    <a:pt x="139" y="305"/>
                  </a:cubicBezTo>
                  <a:cubicBezTo>
                    <a:pt x="138" y="306"/>
                    <a:pt x="137" y="305"/>
                    <a:pt x="137" y="305"/>
                  </a:cubicBezTo>
                  <a:cubicBezTo>
                    <a:pt x="138" y="307"/>
                    <a:pt x="137" y="306"/>
                    <a:pt x="136" y="307"/>
                  </a:cubicBezTo>
                  <a:cubicBezTo>
                    <a:pt x="137" y="308"/>
                    <a:pt x="138" y="309"/>
                    <a:pt x="138" y="311"/>
                  </a:cubicBezTo>
                  <a:cubicBezTo>
                    <a:pt x="139" y="310"/>
                    <a:pt x="140" y="312"/>
                    <a:pt x="141" y="313"/>
                  </a:cubicBezTo>
                  <a:cubicBezTo>
                    <a:pt x="140" y="313"/>
                    <a:pt x="141" y="315"/>
                    <a:pt x="141" y="315"/>
                  </a:cubicBezTo>
                  <a:cubicBezTo>
                    <a:pt x="141" y="315"/>
                    <a:pt x="144" y="318"/>
                    <a:pt x="144" y="319"/>
                  </a:cubicBezTo>
                  <a:cubicBezTo>
                    <a:pt x="143" y="319"/>
                    <a:pt x="142" y="315"/>
                    <a:pt x="141" y="317"/>
                  </a:cubicBezTo>
                  <a:cubicBezTo>
                    <a:pt x="143" y="319"/>
                    <a:pt x="142" y="319"/>
                    <a:pt x="141" y="318"/>
                  </a:cubicBezTo>
                  <a:cubicBezTo>
                    <a:pt x="144" y="324"/>
                    <a:pt x="144" y="324"/>
                    <a:pt x="148" y="328"/>
                  </a:cubicBezTo>
                  <a:cubicBezTo>
                    <a:pt x="148" y="329"/>
                    <a:pt x="146" y="328"/>
                    <a:pt x="146" y="329"/>
                  </a:cubicBezTo>
                  <a:cubicBezTo>
                    <a:pt x="148" y="329"/>
                    <a:pt x="149" y="333"/>
                    <a:pt x="150" y="335"/>
                  </a:cubicBezTo>
                  <a:cubicBezTo>
                    <a:pt x="150" y="335"/>
                    <a:pt x="149" y="333"/>
                    <a:pt x="149" y="334"/>
                  </a:cubicBezTo>
                  <a:cubicBezTo>
                    <a:pt x="149" y="335"/>
                    <a:pt x="150" y="335"/>
                    <a:pt x="150" y="336"/>
                  </a:cubicBezTo>
                  <a:cubicBezTo>
                    <a:pt x="149" y="335"/>
                    <a:pt x="149" y="336"/>
                    <a:pt x="149" y="337"/>
                  </a:cubicBezTo>
                  <a:cubicBezTo>
                    <a:pt x="151" y="337"/>
                    <a:pt x="151" y="336"/>
                    <a:pt x="151" y="336"/>
                  </a:cubicBezTo>
                  <a:cubicBezTo>
                    <a:pt x="153" y="338"/>
                    <a:pt x="155" y="341"/>
                    <a:pt x="156" y="343"/>
                  </a:cubicBezTo>
                  <a:cubicBezTo>
                    <a:pt x="157" y="346"/>
                    <a:pt x="159" y="348"/>
                    <a:pt x="158" y="350"/>
                  </a:cubicBezTo>
                  <a:cubicBezTo>
                    <a:pt x="157" y="347"/>
                    <a:pt x="154" y="347"/>
                    <a:pt x="154" y="344"/>
                  </a:cubicBezTo>
                  <a:cubicBezTo>
                    <a:pt x="153" y="345"/>
                    <a:pt x="152" y="344"/>
                    <a:pt x="152" y="345"/>
                  </a:cubicBezTo>
                  <a:cubicBezTo>
                    <a:pt x="154" y="348"/>
                    <a:pt x="156" y="349"/>
                    <a:pt x="158" y="353"/>
                  </a:cubicBezTo>
                  <a:cubicBezTo>
                    <a:pt x="157" y="353"/>
                    <a:pt x="157" y="353"/>
                    <a:pt x="158" y="354"/>
                  </a:cubicBezTo>
                  <a:cubicBezTo>
                    <a:pt x="158" y="354"/>
                    <a:pt x="158" y="353"/>
                    <a:pt x="159" y="354"/>
                  </a:cubicBezTo>
                  <a:cubicBezTo>
                    <a:pt x="158" y="354"/>
                    <a:pt x="158" y="354"/>
                    <a:pt x="159" y="355"/>
                  </a:cubicBezTo>
                  <a:cubicBezTo>
                    <a:pt x="159" y="355"/>
                    <a:pt x="161" y="356"/>
                    <a:pt x="161" y="357"/>
                  </a:cubicBezTo>
                  <a:cubicBezTo>
                    <a:pt x="158" y="355"/>
                    <a:pt x="159" y="358"/>
                    <a:pt x="157" y="357"/>
                  </a:cubicBezTo>
                  <a:cubicBezTo>
                    <a:pt x="156" y="355"/>
                    <a:pt x="158" y="354"/>
                    <a:pt x="156" y="354"/>
                  </a:cubicBezTo>
                  <a:cubicBezTo>
                    <a:pt x="157" y="355"/>
                    <a:pt x="155" y="354"/>
                    <a:pt x="156" y="356"/>
                  </a:cubicBezTo>
                  <a:cubicBezTo>
                    <a:pt x="156" y="355"/>
                    <a:pt x="153" y="354"/>
                    <a:pt x="153" y="353"/>
                  </a:cubicBezTo>
                  <a:cubicBezTo>
                    <a:pt x="155" y="353"/>
                    <a:pt x="154" y="352"/>
                    <a:pt x="154" y="351"/>
                  </a:cubicBezTo>
                  <a:cubicBezTo>
                    <a:pt x="154" y="352"/>
                    <a:pt x="153" y="352"/>
                    <a:pt x="152" y="353"/>
                  </a:cubicBezTo>
                  <a:cubicBezTo>
                    <a:pt x="151" y="352"/>
                    <a:pt x="150" y="350"/>
                    <a:pt x="149" y="350"/>
                  </a:cubicBezTo>
                  <a:cubicBezTo>
                    <a:pt x="149" y="349"/>
                    <a:pt x="148" y="348"/>
                    <a:pt x="148" y="347"/>
                  </a:cubicBezTo>
                  <a:cubicBezTo>
                    <a:pt x="149" y="348"/>
                    <a:pt x="149" y="347"/>
                    <a:pt x="150" y="347"/>
                  </a:cubicBezTo>
                  <a:cubicBezTo>
                    <a:pt x="149" y="345"/>
                    <a:pt x="149" y="348"/>
                    <a:pt x="148" y="346"/>
                  </a:cubicBezTo>
                  <a:cubicBezTo>
                    <a:pt x="148" y="346"/>
                    <a:pt x="147" y="345"/>
                    <a:pt x="146" y="345"/>
                  </a:cubicBezTo>
                  <a:cubicBezTo>
                    <a:pt x="147" y="346"/>
                    <a:pt x="148" y="346"/>
                    <a:pt x="148" y="347"/>
                  </a:cubicBezTo>
                  <a:cubicBezTo>
                    <a:pt x="147" y="346"/>
                    <a:pt x="146" y="346"/>
                    <a:pt x="145" y="345"/>
                  </a:cubicBezTo>
                  <a:cubicBezTo>
                    <a:pt x="146" y="344"/>
                    <a:pt x="145" y="343"/>
                    <a:pt x="146" y="342"/>
                  </a:cubicBezTo>
                  <a:cubicBezTo>
                    <a:pt x="147" y="344"/>
                    <a:pt x="147" y="342"/>
                    <a:pt x="147" y="342"/>
                  </a:cubicBezTo>
                  <a:cubicBezTo>
                    <a:pt x="146" y="342"/>
                    <a:pt x="144" y="339"/>
                    <a:pt x="145" y="341"/>
                  </a:cubicBezTo>
                  <a:cubicBezTo>
                    <a:pt x="145" y="341"/>
                    <a:pt x="146" y="342"/>
                    <a:pt x="146" y="342"/>
                  </a:cubicBezTo>
                  <a:cubicBezTo>
                    <a:pt x="145" y="341"/>
                    <a:pt x="145" y="343"/>
                    <a:pt x="144" y="342"/>
                  </a:cubicBezTo>
                  <a:cubicBezTo>
                    <a:pt x="144" y="341"/>
                    <a:pt x="143" y="340"/>
                    <a:pt x="143" y="339"/>
                  </a:cubicBezTo>
                  <a:cubicBezTo>
                    <a:pt x="143" y="339"/>
                    <a:pt x="144" y="340"/>
                    <a:pt x="145" y="340"/>
                  </a:cubicBezTo>
                  <a:cubicBezTo>
                    <a:pt x="144" y="338"/>
                    <a:pt x="140" y="337"/>
                    <a:pt x="141" y="335"/>
                  </a:cubicBezTo>
                  <a:cubicBezTo>
                    <a:pt x="142" y="336"/>
                    <a:pt x="143" y="338"/>
                    <a:pt x="143" y="337"/>
                  </a:cubicBezTo>
                  <a:cubicBezTo>
                    <a:pt x="143" y="335"/>
                    <a:pt x="141" y="334"/>
                    <a:pt x="140" y="332"/>
                  </a:cubicBezTo>
                  <a:cubicBezTo>
                    <a:pt x="140" y="332"/>
                    <a:pt x="139" y="332"/>
                    <a:pt x="139" y="332"/>
                  </a:cubicBezTo>
                  <a:cubicBezTo>
                    <a:pt x="139" y="331"/>
                    <a:pt x="138" y="329"/>
                    <a:pt x="137" y="328"/>
                  </a:cubicBezTo>
                  <a:cubicBezTo>
                    <a:pt x="137" y="327"/>
                    <a:pt x="138" y="328"/>
                    <a:pt x="138" y="327"/>
                  </a:cubicBezTo>
                  <a:cubicBezTo>
                    <a:pt x="137" y="327"/>
                    <a:pt x="135" y="324"/>
                    <a:pt x="135" y="325"/>
                  </a:cubicBezTo>
                  <a:cubicBezTo>
                    <a:pt x="135" y="325"/>
                    <a:pt x="136" y="326"/>
                    <a:pt x="135" y="326"/>
                  </a:cubicBezTo>
                  <a:cubicBezTo>
                    <a:pt x="134" y="325"/>
                    <a:pt x="135" y="325"/>
                    <a:pt x="133" y="323"/>
                  </a:cubicBezTo>
                  <a:cubicBezTo>
                    <a:pt x="132" y="323"/>
                    <a:pt x="134" y="325"/>
                    <a:pt x="134" y="326"/>
                  </a:cubicBezTo>
                  <a:cubicBezTo>
                    <a:pt x="132" y="323"/>
                    <a:pt x="133" y="326"/>
                    <a:pt x="133" y="326"/>
                  </a:cubicBezTo>
                  <a:cubicBezTo>
                    <a:pt x="131" y="326"/>
                    <a:pt x="132" y="323"/>
                    <a:pt x="132" y="323"/>
                  </a:cubicBezTo>
                  <a:cubicBezTo>
                    <a:pt x="131" y="324"/>
                    <a:pt x="129" y="323"/>
                    <a:pt x="130" y="325"/>
                  </a:cubicBezTo>
                  <a:cubicBezTo>
                    <a:pt x="132" y="325"/>
                    <a:pt x="131" y="327"/>
                    <a:pt x="133" y="328"/>
                  </a:cubicBezTo>
                  <a:cubicBezTo>
                    <a:pt x="133" y="328"/>
                    <a:pt x="132" y="329"/>
                    <a:pt x="133" y="329"/>
                  </a:cubicBezTo>
                  <a:cubicBezTo>
                    <a:pt x="134" y="330"/>
                    <a:pt x="133" y="328"/>
                    <a:pt x="135" y="329"/>
                  </a:cubicBezTo>
                  <a:cubicBezTo>
                    <a:pt x="137" y="334"/>
                    <a:pt x="133" y="333"/>
                    <a:pt x="131" y="329"/>
                  </a:cubicBezTo>
                  <a:cubicBezTo>
                    <a:pt x="132" y="331"/>
                    <a:pt x="132" y="331"/>
                    <a:pt x="133" y="332"/>
                  </a:cubicBezTo>
                  <a:cubicBezTo>
                    <a:pt x="131" y="331"/>
                    <a:pt x="133" y="334"/>
                    <a:pt x="133" y="335"/>
                  </a:cubicBezTo>
                  <a:cubicBezTo>
                    <a:pt x="132" y="334"/>
                    <a:pt x="130" y="330"/>
                    <a:pt x="129" y="330"/>
                  </a:cubicBezTo>
                  <a:cubicBezTo>
                    <a:pt x="131" y="333"/>
                    <a:pt x="133" y="336"/>
                    <a:pt x="134" y="337"/>
                  </a:cubicBezTo>
                  <a:cubicBezTo>
                    <a:pt x="133" y="337"/>
                    <a:pt x="131" y="336"/>
                    <a:pt x="130" y="334"/>
                  </a:cubicBezTo>
                  <a:cubicBezTo>
                    <a:pt x="129" y="332"/>
                    <a:pt x="128" y="331"/>
                    <a:pt x="126" y="329"/>
                  </a:cubicBezTo>
                  <a:cubicBezTo>
                    <a:pt x="127" y="329"/>
                    <a:pt x="127" y="328"/>
                    <a:pt x="126" y="327"/>
                  </a:cubicBezTo>
                  <a:cubicBezTo>
                    <a:pt x="125" y="327"/>
                    <a:pt x="124" y="324"/>
                    <a:pt x="122" y="323"/>
                  </a:cubicBezTo>
                  <a:cubicBezTo>
                    <a:pt x="123" y="322"/>
                    <a:pt x="121" y="319"/>
                    <a:pt x="120" y="318"/>
                  </a:cubicBezTo>
                  <a:cubicBezTo>
                    <a:pt x="120" y="319"/>
                    <a:pt x="119" y="320"/>
                    <a:pt x="120" y="321"/>
                  </a:cubicBezTo>
                  <a:cubicBezTo>
                    <a:pt x="119" y="320"/>
                    <a:pt x="121" y="320"/>
                    <a:pt x="121" y="321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4"/>
                    <a:pt x="124" y="325"/>
                    <a:pt x="123" y="327"/>
                  </a:cubicBezTo>
                  <a:cubicBezTo>
                    <a:pt x="124" y="326"/>
                    <a:pt x="124" y="326"/>
                    <a:pt x="124" y="325"/>
                  </a:cubicBezTo>
                  <a:cubicBezTo>
                    <a:pt x="127" y="331"/>
                    <a:pt x="128" y="333"/>
                    <a:pt x="130" y="336"/>
                  </a:cubicBezTo>
                  <a:cubicBezTo>
                    <a:pt x="133" y="338"/>
                    <a:pt x="137" y="343"/>
                    <a:pt x="138" y="346"/>
                  </a:cubicBezTo>
                  <a:cubicBezTo>
                    <a:pt x="138" y="346"/>
                    <a:pt x="138" y="345"/>
                    <a:pt x="138" y="346"/>
                  </a:cubicBezTo>
                  <a:cubicBezTo>
                    <a:pt x="138" y="347"/>
                    <a:pt x="140" y="348"/>
                    <a:pt x="142" y="350"/>
                  </a:cubicBezTo>
                  <a:cubicBezTo>
                    <a:pt x="141" y="350"/>
                    <a:pt x="141" y="351"/>
                    <a:pt x="142" y="352"/>
                  </a:cubicBezTo>
                  <a:cubicBezTo>
                    <a:pt x="143" y="350"/>
                    <a:pt x="144" y="354"/>
                    <a:pt x="144" y="354"/>
                  </a:cubicBezTo>
                  <a:cubicBezTo>
                    <a:pt x="144" y="354"/>
                    <a:pt x="145" y="354"/>
                    <a:pt x="145" y="354"/>
                  </a:cubicBezTo>
                  <a:cubicBezTo>
                    <a:pt x="145" y="355"/>
                    <a:pt x="142" y="353"/>
                    <a:pt x="143" y="354"/>
                  </a:cubicBezTo>
                  <a:cubicBezTo>
                    <a:pt x="144" y="354"/>
                    <a:pt x="145" y="356"/>
                    <a:pt x="145" y="356"/>
                  </a:cubicBezTo>
                  <a:cubicBezTo>
                    <a:pt x="145" y="355"/>
                    <a:pt x="145" y="354"/>
                    <a:pt x="145" y="354"/>
                  </a:cubicBezTo>
                  <a:cubicBezTo>
                    <a:pt x="149" y="357"/>
                    <a:pt x="149" y="357"/>
                    <a:pt x="149" y="357"/>
                  </a:cubicBezTo>
                  <a:cubicBezTo>
                    <a:pt x="149" y="356"/>
                    <a:pt x="150" y="356"/>
                    <a:pt x="149" y="354"/>
                  </a:cubicBezTo>
                  <a:cubicBezTo>
                    <a:pt x="148" y="355"/>
                    <a:pt x="149" y="356"/>
                    <a:pt x="148" y="356"/>
                  </a:cubicBezTo>
                  <a:cubicBezTo>
                    <a:pt x="147" y="355"/>
                    <a:pt x="145" y="352"/>
                    <a:pt x="146" y="352"/>
                  </a:cubicBezTo>
                  <a:cubicBezTo>
                    <a:pt x="145" y="352"/>
                    <a:pt x="142" y="346"/>
                    <a:pt x="143" y="349"/>
                  </a:cubicBezTo>
                  <a:cubicBezTo>
                    <a:pt x="142" y="348"/>
                    <a:pt x="141" y="347"/>
                    <a:pt x="141" y="347"/>
                  </a:cubicBezTo>
                  <a:cubicBezTo>
                    <a:pt x="142" y="346"/>
                    <a:pt x="143" y="346"/>
                    <a:pt x="143" y="346"/>
                  </a:cubicBezTo>
                  <a:cubicBezTo>
                    <a:pt x="142" y="344"/>
                    <a:pt x="142" y="343"/>
                    <a:pt x="142" y="342"/>
                  </a:cubicBezTo>
                  <a:cubicBezTo>
                    <a:pt x="142" y="343"/>
                    <a:pt x="142" y="342"/>
                    <a:pt x="143" y="343"/>
                  </a:cubicBezTo>
                  <a:cubicBezTo>
                    <a:pt x="144" y="344"/>
                    <a:pt x="145" y="344"/>
                    <a:pt x="145" y="345"/>
                  </a:cubicBezTo>
                  <a:cubicBezTo>
                    <a:pt x="144" y="345"/>
                    <a:pt x="143" y="343"/>
                    <a:pt x="143" y="344"/>
                  </a:cubicBezTo>
                  <a:cubicBezTo>
                    <a:pt x="144" y="345"/>
                    <a:pt x="144" y="346"/>
                    <a:pt x="145" y="348"/>
                  </a:cubicBezTo>
                  <a:cubicBezTo>
                    <a:pt x="146" y="347"/>
                    <a:pt x="148" y="349"/>
                    <a:pt x="150" y="351"/>
                  </a:cubicBezTo>
                  <a:cubicBezTo>
                    <a:pt x="151" y="352"/>
                    <a:pt x="152" y="354"/>
                    <a:pt x="151" y="354"/>
                  </a:cubicBezTo>
                  <a:cubicBezTo>
                    <a:pt x="153" y="355"/>
                    <a:pt x="154" y="356"/>
                    <a:pt x="153" y="354"/>
                  </a:cubicBezTo>
                  <a:cubicBezTo>
                    <a:pt x="154" y="356"/>
                    <a:pt x="157" y="359"/>
                    <a:pt x="157" y="357"/>
                  </a:cubicBezTo>
                  <a:cubicBezTo>
                    <a:pt x="157" y="358"/>
                    <a:pt x="158" y="359"/>
                    <a:pt x="158" y="359"/>
                  </a:cubicBezTo>
                  <a:cubicBezTo>
                    <a:pt x="157" y="360"/>
                    <a:pt x="155" y="357"/>
                    <a:pt x="155" y="358"/>
                  </a:cubicBezTo>
                  <a:cubicBezTo>
                    <a:pt x="155" y="358"/>
                    <a:pt x="156" y="359"/>
                    <a:pt x="156" y="360"/>
                  </a:cubicBezTo>
                  <a:cubicBezTo>
                    <a:pt x="157" y="360"/>
                    <a:pt x="158" y="361"/>
                    <a:pt x="158" y="361"/>
                  </a:cubicBezTo>
                  <a:cubicBezTo>
                    <a:pt x="157" y="360"/>
                    <a:pt x="157" y="362"/>
                    <a:pt x="155" y="360"/>
                  </a:cubicBezTo>
                  <a:cubicBezTo>
                    <a:pt x="157" y="361"/>
                    <a:pt x="155" y="359"/>
                    <a:pt x="154" y="358"/>
                  </a:cubicBezTo>
                  <a:cubicBezTo>
                    <a:pt x="155" y="359"/>
                    <a:pt x="155" y="357"/>
                    <a:pt x="153" y="356"/>
                  </a:cubicBezTo>
                  <a:cubicBezTo>
                    <a:pt x="154" y="358"/>
                    <a:pt x="153" y="358"/>
                    <a:pt x="151" y="357"/>
                  </a:cubicBezTo>
                  <a:cubicBezTo>
                    <a:pt x="153" y="358"/>
                    <a:pt x="154" y="359"/>
                    <a:pt x="155" y="361"/>
                  </a:cubicBezTo>
                  <a:cubicBezTo>
                    <a:pt x="156" y="362"/>
                    <a:pt x="157" y="363"/>
                    <a:pt x="158" y="364"/>
                  </a:cubicBezTo>
                  <a:cubicBezTo>
                    <a:pt x="157" y="363"/>
                    <a:pt x="160" y="365"/>
                    <a:pt x="160" y="365"/>
                  </a:cubicBezTo>
                  <a:cubicBezTo>
                    <a:pt x="164" y="367"/>
                    <a:pt x="164" y="369"/>
                    <a:pt x="167" y="372"/>
                  </a:cubicBezTo>
                  <a:cubicBezTo>
                    <a:pt x="166" y="371"/>
                    <a:pt x="167" y="374"/>
                    <a:pt x="166" y="373"/>
                  </a:cubicBezTo>
                  <a:cubicBezTo>
                    <a:pt x="167" y="372"/>
                    <a:pt x="163" y="369"/>
                    <a:pt x="163" y="369"/>
                  </a:cubicBezTo>
                  <a:cubicBezTo>
                    <a:pt x="163" y="370"/>
                    <a:pt x="163" y="370"/>
                    <a:pt x="162" y="370"/>
                  </a:cubicBezTo>
                  <a:cubicBezTo>
                    <a:pt x="167" y="373"/>
                    <a:pt x="166" y="376"/>
                    <a:pt x="162" y="372"/>
                  </a:cubicBezTo>
                  <a:cubicBezTo>
                    <a:pt x="162" y="372"/>
                    <a:pt x="162" y="371"/>
                    <a:pt x="162" y="371"/>
                  </a:cubicBezTo>
                  <a:cubicBezTo>
                    <a:pt x="161" y="370"/>
                    <a:pt x="160" y="368"/>
                    <a:pt x="159" y="369"/>
                  </a:cubicBezTo>
                  <a:cubicBezTo>
                    <a:pt x="163" y="372"/>
                    <a:pt x="159" y="371"/>
                    <a:pt x="161" y="374"/>
                  </a:cubicBezTo>
                  <a:cubicBezTo>
                    <a:pt x="162" y="374"/>
                    <a:pt x="162" y="373"/>
                    <a:pt x="164" y="374"/>
                  </a:cubicBezTo>
                  <a:cubicBezTo>
                    <a:pt x="164" y="375"/>
                    <a:pt x="162" y="375"/>
                    <a:pt x="163" y="376"/>
                  </a:cubicBezTo>
                  <a:cubicBezTo>
                    <a:pt x="165" y="377"/>
                    <a:pt x="164" y="376"/>
                    <a:pt x="165" y="376"/>
                  </a:cubicBezTo>
                  <a:cubicBezTo>
                    <a:pt x="167" y="377"/>
                    <a:pt x="168" y="379"/>
                    <a:pt x="165" y="378"/>
                  </a:cubicBezTo>
                  <a:cubicBezTo>
                    <a:pt x="167" y="379"/>
                    <a:pt x="167" y="380"/>
                    <a:pt x="167" y="380"/>
                  </a:cubicBezTo>
                  <a:cubicBezTo>
                    <a:pt x="167" y="380"/>
                    <a:pt x="167" y="380"/>
                    <a:pt x="166" y="380"/>
                  </a:cubicBezTo>
                  <a:cubicBezTo>
                    <a:pt x="164" y="378"/>
                    <a:pt x="162" y="376"/>
                    <a:pt x="160" y="374"/>
                  </a:cubicBezTo>
                  <a:cubicBezTo>
                    <a:pt x="159" y="373"/>
                    <a:pt x="157" y="371"/>
                    <a:pt x="156" y="369"/>
                  </a:cubicBezTo>
                  <a:cubicBezTo>
                    <a:pt x="157" y="370"/>
                    <a:pt x="157" y="372"/>
                    <a:pt x="156" y="371"/>
                  </a:cubicBezTo>
                  <a:cubicBezTo>
                    <a:pt x="155" y="370"/>
                    <a:pt x="154" y="369"/>
                    <a:pt x="154" y="368"/>
                  </a:cubicBezTo>
                  <a:cubicBezTo>
                    <a:pt x="154" y="369"/>
                    <a:pt x="154" y="368"/>
                    <a:pt x="153" y="367"/>
                  </a:cubicBezTo>
                  <a:cubicBezTo>
                    <a:pt x="152" y="367"/>
                    <a:pt x="153" y="368"/>
                    <a:pt x="152" y="368"/>
                  </a:cubicBezTo>
                  <a:cubicBezTo>
                    <a:pt x="149" y="366"/>
                    <a:pt x="147" y="364"/>
                    <a:pt x="146" y="362"/>
                  </a:cubicBezTo>
                  <a:cubicBezTo>
                    <a:pt x="148" y="363"/>
                    <a:pt x="147" y="360"/>
                    <a:pt x="147" y="359"/>
                  </a:cubicBezTo>
                  <a:cubicBezTo>
                    <a:pt x="149" y="360"/>
                    <a:pt x="150" y="362"/>
                    <a:pt x="152" y="364"/>
                  </a:cubicBezTo>
                  <a:cubicBezTo>
                    <a:pt x="153" y="366"/>
                    <a:pt x="155" y="368"/>
                    <a:pt x="156" y="368"/>
                  </a:cubicBezTo>
                  <a:cubicBezTo>
                    <a:pt x="156" y="367"/>
                    <a:pt x="153" y="365"/>
                    <a:pt x="153" y="364"/>
                  </a:cubicBezTo>
                  <a:cubicBezTo>
                    <a:pt x="156" y="367"/>
                    <a:pt x="156" y="369"/>
                    <a:pt x="158" y="371"/>
                  </a:cubicBezTo>
                  <a:cubicBezTo>
                    <a:pt x="159" y="370"/>
                    <a:pt x="157" y="368"/>
                    <a:pt x="156" y="366"/>
                  </a:cubicBezTo>
                  <a:cubicBezTo>
                    <a:pt x="157" y="364"/>
                    <a:pt x="160" y="369"/>
                    <a:pt x="163" y="368"/>
                  </a:cubicBezTo>
                  <a:cubicBezTo>
                    <a:pt x="160" y="366"/>
                    <a:pt x="157" y="365"/>
                    <a:pt x="155" y="364"/>
                  </a:cubicBezTo>
                  <a:cubicBezTo>
                    <a:pt x="154" y="361"/>
                    <a:pt x="153" y="360"/>
                    <a:pt x="151" y="357"/>
                  </a:cubicBezTo>
                  <a:cubicBezTo>
                    <a:pt x="151" y="359"/>
                    <a:pt x="152" y="358"/>
                    <a:pt x="150" y="359"/>
                  </a:cubicBezTo>
                  <a:cubicBezTo>
                    <a:pt x="151" y="360"/>
                    <a:pt x="152" y="360"/>
                    <a:pt x="152" y="360"/>
                  </a:cubicBezTo>
                  <a:cubicBezTo>
                    <a:pt x="151" y="360"/>
                    <a:pt x="149" y="358"/>
                    <a:pt x="148" y="359"/>
                  </a:cubicBezTo>
                  <a:cubicBezTo>
                    <a:pt x="148" y="357"/>
                    <a:pt x="148" y="357"/>
                    <a:pt x="146" y="356"/>
                  </a:cubicBezTo>
                  <a:cubicBezTo>
                    <a:pt x="146" y="356"/>
                    <a:pt x="148" y="359"/>
                    <a:pt x="145" y="358"/>
                  </a:cubicBezTo>
                  <a:cubicBezTo>
                    <a:pt x="144" y="356"/>
                    <a:pt x="145" y="358"/>
                    <a:pt x="143" y="356"/>
                  </a:cubicBezTo>
                  <a:cubicBezTo>
                    <a:pt x="142" y="354"/>
                    <a:pt x="144" y="355"/>
                    <a:pt x="142" y="353"/>
                  </a:cubicBezTo>
                  <a:cubicBezTo>
                    <a:pt x="142" y="354"/>
                    <a:pt x="139" y="352"/>
                    <a:pt x="139" y="350"/>
                  </a:cubicBezTo>
                  <a:cubicBezTo>
                    <a:pt x="139" y="350"/>
                    <a:pt x="140" y="352"/>
                    <a:pt x="140" y="350"/>
                  </a:cubicBezTo>
                  <a:cubicBezTo>
                    <a:pt x="138" y="350"/>
                    <a:pt x="137" y="347"/>
                    <a:pt x="136" y="348"/>
                  </a:cubicBezTo>
                  <a:cubicBezTo>
                    <a:pt x="135" y="345"/>
                    <a:pt x="133" y="346"/>
                    <a:pt x="132" y="342"/>
                  </a:cubicBezTo>
                  <a:cubicBezTo>
                    <a:pt x="131" y="342"/>
                    <a:pt x="132" y="343"/>
                    <a:pt x="131" y="343"/>
                  </a:cubicBezTo>
                  <a:cubicBezTo>
                    <a:pt x="131" y="341"/>
                    <a:pt x="128" y="341"/>
                    <a:pt x="128" y="339"/>
                  </a:cubicBezTo>
                  <a:cubicBezTo>
                    <a:pt x="128" y="339"/>
                    <a:pt x="129" y="340"/>
                    <a:pt x="129" y="340"/>
                  </a:cubicBezTo>
                  <a:cubicBezTo>
                    <a:pt x="127" y="337"/>
                    <a:pt x="130" y="339"/>
                    <a:pt x="129" y="337"/>
                  </a:cubicBezTo>
                  <a:cubicBezTo>
                    <a:pt x="126" y="338"/>
                    <a:pt x="121" y="330"/>
                    <a:pt x="125" y="330"/>
                  </a:cubicBezTo>
                  <a:cubicBezTo>
                    <a:pt x="125" y="331"/>
                    <a:pt x="127" y="333"/>
                    <a:pt x="126" y="331"/>
                  </a:cubicBezTo>
                  <a:cubicBezTo>
                    <a:pt x="126" y="332"/>
                    <a:pt x="125" y="330"/>
                    <a:pt x="125" y="330"/>
                  </a:cubicBezTo>
                  <a:cubicBezTo>
                    <a:pt x="123" y="329"/>
                    <a:pt x="122" y="329"/>
                    <a:pt x="121" y="327"/>
                  </a:cubicBezTo>
                  <a:cubicBezTo>
                    <a:pt x="121" y="327"/>
                    <a:pt x="123" y="328"/>
                    <a:pt x="123" y="326"/>
                  </a:cubicBezTo>
                  <a:cubicBezTo>
                    <a:pt x="121" y="327"/>
                    <a:pt x="121" y="324"/>
                    <a:pt x="121" y="323"/>
                  </a:cubicBezTo>
                  <a:cubicBezTo>
                    <a:pt x="120" y="324"/>
                    <a:pt x="119" y="323"/>
                    <a:pt x="118" y="322"/>
                  </a:cubicBezTo>
                  <a:cubicBezTo>
                    <a:pt x="118" y="323"/>
                    <a:pt x="119" y="326"/>
                    <a:pt x="118" y="325"/>
                  </a:cubicBezTo>
                  <a:cubicBezTo>
                    <a:pt x="117" y="323"/>
                    <a:pt x="118" y="323"/>
                    <a:pt x="117" y="322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16" y="320"/>
                    <a:pt x="115" y="318"/>
                    <a:pt x="114" y="316"/>
                  </a:cubicBezTo>
                  <a:cubicBezTo>
                    <a:pt x="113" y="315"/>
                    <a:pt x="112" y="312"/>
                    <a:pt x="111" y="310"/>
                  </a:cubicBezTo>
                  <a:cubicBezTo>
                    <a:pt x="110" y="310"/>
                    <a:pt x="110" y="308"/>
                    <a:pt x="109" y="308"/>
                  </a:cubicBezTo>
                  <a:cubicBezTo>
                    <a:pt x="109" y="308"/>
                    <a:pt x="110" y="311"/>
                    <a:pt x="109" y="309"/>
                  </a:cubicBezTo>
                  <a:cubicBezTo>
                    <a:pt x="108" y="307"/>
                    <a:pt x="109" y="306"/>
                    <a:pt x="107" y="304"/>
                  </a:cubicBezTo>
                  <a:cubicBezTo>
                    <a:pt x="108" y="304"/>
                    <a:pt x="108" y="303"/>
                    <a:pt x="107" y="302"/>
                  </a:cubicBezTo>
                  <a:cubicBezTo>
                    <a:pt x="106" y="303"/>
                    <a:pt x="106" y="300"/>
                    <a:pt x="106" y="302"/>
                  </a:cubicBezTo>
                  <a:cubicBezTo>
                    <a:pt x="106" y="301"/>
                    <a:pt x="104" y="300"/>
                    <a:pt x="104" y="299"/>
                  </a:cubicBezTo>
                  <a:cubicBezTo>
                    <a:pt x="103" y="297"/>
                    <a:pt x="106" y="299"/>
                    <a:pt x="105" y="297"/>
                  </a:cubicBezTo>
                  <a:cubicBezTo>
                    <a:pt x="104" y="297"/>
                    <a:pt x="102" y="291"/>
                    <a:pt x="100" y="291"/>
                  </a:cubicBezTo>
                  <a:cubicBezTo>
                    <a:pt x="100" y="290"/>
                    <a:pt x="101" y="291"/>
                    <a:pt x="102" y="290"/>
                  </a:cubicBezTo>
                  <a:cubicBezTo>
                    <a:pt x="99" y="288"/>
                    <a:pt x="99" y="284"/>
                    <a:pt x="96" y="281"/>
                  </a:cubicBezTo>
                  <a:cubicBezTo>
                    <a:pt x="97" y="283"/>
                    <a:pt x="98" y="286"/>
                    <a:pt x="99" y="289"/>
                  </a:cubicBezTo>
                  <a:cubicBezTo>
                    <a:pt x="100" y="291"/>
                    <a:pt x="101" y="294"/>
                    <a:pt x="103" y="296"/>
                  </a:cubicBezTo>
                  <a:cubicBezTo>
                    <a:pt x="104" y="301"/>
                    <a:pt x="106" y="306"/>
                    <a:pt x="109" y="310"/>
                  </a:cubicBezTo>
                  <a:cubicBezTo>
                    <a:pt x="110" y="312"/>
                    <a:pt x="111" y="315"/>
                    <a:pt x="112" y="317"/>
                  </a:cubicBezTo>
                  <a:cubicBezTo>
                    <a:pt x="113" y="319"/>
                    <a:pt x="115" y="322"/>
                    <a:pt x="116" y="324"/>
                  </a:cubicBezTo>
                  <a:cubicBezTo>
                    <a:pt x="116" y="324"/>
                    <a:pt x="116" y="323"/>
                    <a:pt x="116" y="324"/>
                  </a:cubicBezTo>
                  <a:cubicBezTo>
                    <a:pt x="117" y="325"/>
                    <a:pt x="117" y="326"/>
                    <a:pt x="118" y="327"/>
                  </a:cubicBezTo>
                  <a:cubicBezTo>
                    <a:pt x="118" y="328"/>
                    <a:pt x="119" y="329"/>
                    <a:pt x="120" y="330"/>
                  </a:cubicBezTo>
                  <a:cubicBezTo>
                    <a:pt x="121" y="329"/>
                    <a:pt x="118" y="328"/>
                    <a:pt x="119" y="328"/>
                  </a:cubicBezTo>
                  <a:cubicBezTo>
                    <a:pt x="121" y="329"/>
                    <a:pt x="122" y="331"/>
                    <a:pt x="123" y="334"/>
                  </a:cubicBezTo>
                  <a:cubicBezTo>
                    <a:pt x="122" y="334"/>
                    <a:pt x="123" y="337"/>
                    <a:pt x="125" y="338"/>
                  </a:cubicBezTo>
                  <a:cubicBezTo>
                    <a:pt x="124" y="337"/>
                    <a:pt x="125" y="337"/>
                    <a:pt x="126" y="338"/>
                  </a:cubicBezTo>
                  <a:cubicBezTo>
                    <a:pt x="126" y="340"/>
                    <a:pt x="128" y="340"/>
                    <a:pt x="128" y="342"/>
                  </a:cubicBezTo>
                  <a:cubicBezTo>
                    <a:pt x="127" y="340"/>
                    <a:pt x="125" y="338"/>
                    <a:pt x="124" y="339"/>
                  </a:cubicBezTo>
                  <a:cubicBezTo>
                    <a:pt x="127" y="342"/>
                    <a:pt x="128" y="343"/>
                    <a:pt x="129" y="345"/>
                  </a:cubicBezTo>
                  <a:cubicBezTo>
                    <a:pt x="129" y="345"/>
                    <a:pt x="130" y="345"/>
                    <a:pt x="130" y="346"/>
                  </a:cubicBezTo>
                  <a:cubicBezTo>
                    <a:pt x="130" y="349"/>
                    <a:pt x="135" y="351"/>
                    <a:pt x="136" y="352"/>
                  </a:cubicBezTo>
                  <a:cubicBezTo>
                    <a:pt x="136" y="353"/>
                    <a:pt x="137" y="355"/>
                    <a:pt x="137" y="356"/>
                  </a:cubicBezTo>
                  <a:cubicBezTo>
                    <a:pt x="138" y="356"/>
                    <a:pt x="137" y="355"/>
                    <a:pt x="138" y="356"/>
                  </a:cubicBezTo>
                  <a:cubicBezTo>
                    <a:pt x="139" y="357"/>
                    <a:pt x="139" y="358"/>
                    <a:pt x="140" y="359"/>
                  </a:cubicBezTo>
                  <a:cubicBezTo>
                    <a:pt x="141" y="358"/>
                    <a:pt x="141" y="360"/>
                    <a:pt x="144" y="362"/>
                  </a:cubicBezTo>
                  <a:cubicBezTo>
                    <a:pt x="143" y="362"/>
                    <a:pt x="143" y="362"/>
                    <a:pt x="142" y="362"/>
                  </a:cubicBezTo>
                  <a:cubicBezTo>
                    <a:pt x="144" y="363"/>
                    <a:pt x="147" y="366"/>
                    <a:pt x="147" y="367"/>
                  </a:cubicBezTo>
                  <a:cubicBezTo>
                    <a:pt x="147" y="368"/>
                    <a:pt x="146" y="367"/>
                    <a:pt x="145" y="367"/>
                  </a:cubicBezTo>
                  <a:cubicBezTo>
                    <a:pt x="146" y="368"/>
                    <a:pt x="147" y="369"/>
                    <a:pt x="146" y="369"/>
                  </a:cubicBezTo>
                  <a:cubicBezTo>
                    <a:pt x="147" y="369"/>
                    <a:pt x="148" y="371"/>
                    <a:pt x="149" y="371"/>
                  </a:cubicBezTo>
                  <a:cubicBezTo>
                    <a:pt x="149" y="370"/>
                    <a:pt x="147" y="368"/>
                    <a:pt x="148" y="367"/>
                  </a:cubicBezTo>
                  <a:cubicBezTo>
                    <a:pt x="149" y="369"/>
                    <a:pt x="148" y="368"/>
                    <a:pt x="150" y="369"/>
                  </a:cubicBezTo>
                  <a:cubicBezTo>
                    <a:pt x="149" y="369"/>
                    <a:pt x="151" y="372"/>
                    <a:pt x="149" y="370"/>
                  </a:cubicBezTo>
                  <a:cubicBezTo>
                    <a:pt x="150" y="372"/>
                    <a:pt x="152" y="373"/>
                    <a:pt x="151" y="373"/>
                  </a:cubicBezTo>
                  <a:cubicBezTo>
                    <a:pt x="150" y="373"/>
                    <a:pt x="149" y="372"/>
                    <a:pt x="148" y="371"/>
                  </a:cubicBezTo>
                  <a:cubicBezTo>
                    <a:pt x="148" y="373"/>
                    <a:pt x="147" y="372"/>
                    <a:pt x="145" y="371"/>
                  </a:cubicBezTo>
                  <a:cubicBezTo>
                    <a:pt x="146" y="373"/>
                    <a:pt x="148" y="373"/>
                    <a:pt x="149" y="373"/>
                  </a:cubicBezTo>
                  <a:cubicBezTo>
                    <a:pt x="148" y="372"/>
                    <a:pt x="148" y="372"/>
                    <a:pt x="149" y="372"/>
                  </a:cubicBezTo>
                  <a:cubicBezTo>
                    <a:pt x="150" y="373"/>
                    <a:pt x="151" y="373"/>
                    <a:pt x="151" y="375"/>
                  </a:cubicBezTo>
                  <a:cubicBezTo>
                    <a:pt x="151" y="375"/>
                    <a:pt x="151" y="374"/>
                    <a:pt x="152" y="374"/>
                  </a:cubicBezTo>
                  <a:cubicBezTo>
                    <a:pt x="153" y="375"/>
                    <a:pt x="153" y="376"/>
                    <a:pt x="153" y="376"/>
                  </a:cubicBezTo>
                  <a:cubicBezTo>
                    <a:pt x="151" y="376"/>
                    <a:pt x="148" y="375"/>
                    <a:pt x="145" y="372"/>
                  </a:cubicBezTo>
                  <a:cubicBezTo>
                    <a:pt x="145" y="372"/>
                    <a:pt x="145" y="374"/>
                    <a:pt x="144" y="373"/>
                  </a:cubicBezTo>
                  <a:cubicBezTo>
                    <a:pt x="144" y="372"/>
                    <a:pt x="143" y="372"/>
                    <a:pt x="143" y="371"/>
                  </a:cubicBezTo>
                  <a:cubicBezTo>
                    <a:pt x="144" y="370"/>
                    <a:pt x="145" y="371"/>
                    <a:pt x="144" y="369"/>
                  </a:cubicBezTo>
                  <a:cubicBezTo>
                    <a:pt x="141" y="371"/>
                    <a:pt x="137" y="364"/>
                    <a:pt x="135" y="362"/>
                  </a:cubicBezTo>
                  <a:cubicBezTo>
                    <a:pt x="134" y="360"/>
                    <a:pt x="136" y="363"/>
                    <a:pt x="134" y="362"/>
                  </a:cubicBezTo>
                  <a:cubicBezTo>
                    <a:pt x="133" y="360"/>
                    <a:pt x="131" y="357"/>
                    <a:pt x="130" y="355"/>
                  </a:cubicBezTo>
                  <a:cubicBezTo>
                    <a:pt x="130" y="355"/>
                    <a:pt x="130" y="355"/>
                    <a:pt x="130" y="354"/>
                  </a:cubicBezTo>
                  <a:cubicBezTo>
                    <a:pt x="127" y="355"/>
                    <a:pt x="124" y="345"/>
                    <a:pt x="121" y="344"/>
                  </a:cubicBezTo>
                  <a:cubicBezTo>
                    <a:pt x="122" y="345"/>
                    <a:pt x="122" y="345"/>
                    <a:pt x="122" y="345"/>
                  </a:cubicBezTo>
                  <a:cubicBezTo>
                    <a:pt x="120" y="343"/>
                    <a:pt x="122" y="343"/>
                    <a:pt x="121" y="341"/>
                  </a:cubicBezTo>
                  <a:cubicBezTo>
                    <a:pt x="120" y="341"/>
                    <a:pt x="121" y="344"/>
                    <a:pt x="120" y="343"/>
                  </a:cubicBezTo>
                  <a:cubicBezTo>
                    <a:pt x="120" y="341"/>
                    <a:pt x="119" y="342"/>
                    <a:pt x="118" y="341"/>
                  </a:cubicBezTo>
                  <a:cubicBezTo>
                    <a:pt x="118" y="340"/>
                    <a:pt x="117" y="338"/>
                    <a:pt x="117" y="337"/>
                  </a:cubicBezTo>
                  <a:cubicBezTo>
                    <a:pt x="115" y="336"/>
                    <a:pt x="114" y="334"/>
                    <a:pt x="113" y="332"/>
                  </a:cubicBezTo>
                  <a:cubicBezTo>
                    <a:pt x="112" y="330"/>
                    <a:pt x="111" y="327"/>
                    <a:pt x="110" y="326"/>
                  </a:cubicBezTo>
                  <a:cubicBezTo>
                    <a:pt x="111" y="325"/>
                    <a:pt x="110" y="323"/>
                    <a:pt x="109" y="321"/>
                  </a:cubicBezTo>
                  <a:cubicBezTo>
                    <a:pt x="108" y="321"/>
                    <a:pt x="110" y="324"/>
                    <a:pt x="109" y="325"/>
                  </a:cubicBezTo>
                  <a:cubicBezTo>
                    <a:pt x="107" y="319"/>
                    <a:pt x="102" y="313"/>
                    <a:pt x="99" y="308"/>
                  </a:cubicBezTo>
                  <a:cubicBezTo>
                    <a:pt x="99" y="307"/>
                    <a:pt x="100" y="309"/>
                    <a:pt x="100" y="309"/>
                  </a:cubicBezTo>
                  <a:cubicBezTo>
                    <a:pt x="99" y="306"/>
                    <a:pt x="99" y="308"/>
                    <a:pt x="98" y="306"/>
                  </a:cubicBezTo>
                  <a:cubicBezTo>
                    <a:pt x="97" y="303"/>
                    <a:pt x="97" y="299"/>
                    <a:pt x="94" y="297"/>
                  </a:cubicBezTo>
                  <a:cubicBezTo>
                    <a:pt x="95" y="297"/>
                    <a:pt x="95" y="299"/>
                    <a:pt x="95" y="299"/>
                  </a:cubicBezTo>
                  <a:cubicBezTo>
                    <a:pt x="94" y="298"/>
                    <a:pt x="91" y="294"/>
                    <a:pt x="92" y="291"/>
                  </a:cubicBezTo>
                  <a:cubicBezTo>
                    <a:pt x="92" y="291"/>
                    <a:pt x="93" y="291"/>
                    <a:pt x="93" y="292"/>
                  </a:cubicBezTo>
                  <a:cubicBezTo>
                    <a:pt x="93" y="293"/>
                    <a:pt x="93" y="294"/>
                    <a:pt x="94" y="295"/>
                  </a:cubicBezTo>
                  <a:cubicBezTo>
                    <a:pt x="95" y="294"/>
                    <a:pt x="95" y="296"/>
                    <a:pt x="96" y="296"/>
                  </a:cubicBezTo>
                  <a:cubicBezTo>
                    <a:pt x="95" y="293"/>
                    <a:pt x="95" y="295"/>
                    <a:pt x="94" y="293"/>
                  </a:cubicBezTo>
                  <a:cubicBezTo>
                    <a:pt x="95" y="293"/>
                    <a:pt x="95" y="294"/>
                    <a:pt x="95" y="292"/>
                  </a:cubicBezTo>
                  <a:cubicBezTo>
                    <a:pt x="94" y="292"/>
                    <a:pt x="93" y="288"/>
                    <a:pt x="92" y="290"/>
                  </a:cubicBezTo>
                  <a:cubicBezTo>
                    <a:pt x="93" y="287"/>
                    <a:pt x="89" y="284"/>
                    <a:pt x="90" y="281"/>
                  </a:cubicBezTo>
                  <a:cubicBezTo>
                    <a:pt x="91" y="281"/>
                    <a:pt x="90" y="284"/>
                    <a:pt x="92" y="284"/>
                  </a:cubicBezTo>
                  <a:cubicBezTo>
                    <a:pt x="91" y="282"/>
                    <a:pt x="91" y="280"/>
                    <a:pt x="90" y="279"/>
                  </a:cubicBezTo>
                  <a:cubicBezTo>
                    <a:pt x="89" y="279"/>
                    <a:pt x="91" y="280"/>
                    <a:pt x="90" y="280"/>
                  </a:cubicBezTo>
                  <a:cubicBezTo>
                    <a:pt x="89" y="281"/>
                    <a:pt x="87" y="275"/>
                    <a:pt x="87" y="277"/>
                  </a:cubicBezTo>
                  <a:cubicBezTo>
                    <a:pt x="89" y="280"/>
                    <a:pt x="89" y="286"/>
                    <a:pt x="91" y="286"/>
                  </a:cubicBezTo>
                  <a:cubicBezTo>
                    <a:pt x="91" y="287"/>
                    <a:pt x="92" y="290"/>
                    <a:pt x="91" y="291"/>
                  </a:cubicBezTo>
                  <a:cubicBezTo>
                    <a:pt x="90" y="289"/>
                    <a:pt x="90" y="290"/>
                    <a:pt x="88" y="286"/>
                  </a:cubicBezTo>
                  <a:cubicBezTo>
                    <a:pt x="89" y="285"/>
                    <a:pt x="89" y="280"/>
                    <a:pt x="87" y="281"/>
                  </a:cubicBezTo>
                  <a:cubicBezTo>
                    <a:pt x="88" y="283"/>
                    <a:pt x="88" y="284"/>
                    <a:pt x="87" y="284"/>
                  </a:cubicBezTo>
                  <a:cubicBezTo>
                    <a:pt x="87" y="282"/>
                    <a:pt x="86" y="282"/>
                    <a:pt x="86" y="280"/>
                  </a:cubicBezTo>
                  <a:cubicBezTo>
                    <a:pt x="85" y="280"/>
                    <a:pt x="87" y="285"/>
                    <a:pt x="88" y="286"/>
                  </a:cubicBezTo>
                  <a:cubicBezTo>
                    <a:pt x="88" y="286"/>
                    <a:pt x="87" y="285"/>
                    <a:pt x="87" y="285"/>
                  </a:cubicBezTo>
                  <a:cubicBezTo>
                    <a:pt x="90" y="293"/>
                    <a:pt x="91" y="298"/>
                    <a:pt x="93" y="305"/>
                  </a:cubicBezTo>
                  <a:cubicBezTo>
                    <a:pt x="95" y="304"/>
                    <a:pt x="92" y="300"/>
                    <a:pt x="93" y="299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4" y="303"/>
                    <a:pt x="95" y="305"/>
                  </a:cubicBezTo>
                  <a:cubicBezTo>
                    <a:pt x="94" y="305"/>
                    <a:pt x="95" y="307"/>
                    <a:pt x="95" y="308"/>
                  </a:cubicBezTo>
                  <a:cubicBezTo>
                    <a:pt x="97" y="309"/>
                    <a:pt x="99" y="315"/>
                    <a:pt x="100" y="319"/>
                  </a:cubicBezTo>
                  <a:cubicBezTo>
                    <a:pt x="100" y="319"/>
                    <a:pt x="100" y="318"/>
                    <a:pt x="99" y="318"/>
                  </a:cubicBezTo>
                  <a:cubicBezTo>
                    <a:pt x="101" y="322"/>
                    <a:pt x="102" y="324"/>
                    <a:pt x="103" y="324"/>
                  </a:cubicBezTo>
                  <a:cubicBezTo>
                    <a:pt x="103" y="324"/>
                    <a:pt x="106" y="327"/>
                    <a:pt x="105" y="328"/>
                  </a:cubicBezTo>
                  <a:cubicBezTo>
                    <a:pt x="105" y="328"/>
                    <a:pt x="103" y="326"/>
                    <a:pt x="104" y="328"/>
                  </a:cubicBezTo>
                  <a:cubicBezTo>
                    <a:pt x="105" y="328"/>
                    <a:pt x="107" y="331"/>
                    <a:pt x="108" y="333"/>
                  </a:cubicBezTo>
                  <a:cubicBezTo>
                    <a:pt x="108" y="334"/>
                    <a:pt x="108" y="335"/>
                    <a:pt x="108" y="336"/>
                  </a:cubicBezTo>
                  <a:cubicBezTo>
                    <a:pt x="110" y="337"/>
                    <a:pt x="109" y="334"/>
                    <a:pt x="110" y="335"/>
                  </a:cubicBezTo>
                  <a:cubicBezTo>
                    <a:pt x="110" y="337"/>
                    <a:pt x="113" y="340"/>
                    <a:pt x="113" y="343"/>
                  </a:cubicBezTo>
                  <a:cubicBezTo>
                    <a:pt x="114" y="342"/>
                    <a:pt x="114" y="342"/>
                    <a:pt x="115" y="344"/>
                  </a:cubicBezTo>
                  <a:cubicBezTo>
                    <a:pt x="115" y="344"/>
                    <a:pt x="113" y="344"/>
                    <a:pt x="114" y="345"/>
                  </a:cubicBezTo>
                  <a:cubicBezTo>
                    <a:pt x="115" y="344"/>
                    <a:pt x="118" y="348"/>
                    <a:pt x="117" y="348"/>
                  </a:cubicBezTo>
                  <a:cubicBezTo>
                    <a:pt x="114" y="344"/>
                    <a:pt x="114" y="348"/>
                    <a:pt x="111" y="345"/>
                  </a:cubicBezTo>
                  <a:cubicBezTo>
                    <a:pt x="112" y="344"/>
                    <a:pt x="111" y="344"/>
                    <a:pt x="111" y="344"/>
                  </a:cubicBezTo>
                  <a:cubicBezTo>
                    <a:pt x="112" y="343"/>
                    <a:pt x="113" y="345"/>
                    <a:pt x="113" y="344"/>
                  </a:cubicBezTo>
                  <a:cubicBezTo>
                    <a:pt x="112" y="341"/>
                    <a:pt x="112" y="341"/>
                    <a:pt x="110" y="340"/>
                  </a:cubicBezTo>
                  <a:cubicBezTo>
                    <a:pt x="110" y="338"/>
                    <a:pt x="109" y="337"/>
                    <a:pt x="111" y="338"/>
                  </a:cubicBezTo>
                  <a:cubicBezTo>
                    <a:pt x="109" y="335"/>
                    <a:pt x="109" y="337"/>
                    <a:pt x="108" y="336"/>
                  </a:cubicBezTo>
                  <a:cubicBezTo>
                    <a:pt x="107" y="335"/>
                    <a:pt x="107" y="334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4" y="329"/>
                    <a:pt x="106" y="330"/>
                    <a:pt x="103" y="328"/>
                  </a:cubicBezTo>
                  <a:cubicBezTo>
                    <a:pt x="102" y="326"/>
                    <a:pt x="103" y="325"/>
                    <a:pt x="103" y="324"/>
                  </a:cubicBezTo>
                  <a:cubicBezTo>
                    <a:pt x="103" y="323"/>
                    <a:pt x="102" y="326"/>
                    <a:pt x="101" y="324"/>
                  </a:cubicBezTo>
                  <a:cubicBezTo>
                    <a:pt x="99" y="321"/>
                    <a:pt x="98" y="320"/>
                    <a:pt x="98" y="317"/>
                  </a:cubicBezTo>
                  <a:cubicBezTo>
                    <a:pt x="98" y="317"/>
                    <a:pt x="99" y="319"/>
                    <a:pt x="99" y="319"/>
                  </a:cubicBezTo>
                  <a:cubicBezTo>
                    <a:pt x="98" y="316"/>
                    <a:pt x="98" y="316"/>
                    <a:pt x="98" y="316"/>
                  </a:cubicBezTo>
                  <a:cubicBezTo>
                    <a:pt x="97" y="317"/>
                    <a:pt x="98" y="318"/>
                    <a:pt x="97" y="317"/>
                  </a:cubicBezTo>
                  <a:cubicBezTo>
                    <a:pt x="100" y="323"/>
                    <a:pt x="102" y="329"/>
                    <a:pt x="106" y="334"/>
                  </a:cubicBezTo>
                  <a:cubicBezTo>
                    <a:pt x="106" y="334"/>
                    <a:pt x="106" y="335"/>
                    <a:pt x="105" y="335"/>
                  </a:cubicBezTo>
                  <a:cubicBezTo>
                    <a:pt x="107" y="338"/>
                    <a:pt x="109" y="340"/>
                    <a:pt x="107" y="336"/>
                  </a:cubicBezTo>
                  <a:cubicBezTo>
                    <a:pt x="108" y="337"/>
                    <a:pt x="108" y="337"/>
                    <a:pt x="109" y="338"/>
                  </a:cubicBezTo>
                  <a:cubicBezTo>
                    <a:pt x="108" y="339"/>
                    <a:pt x="110" y="342"/>
                    <a:pt x="110" y="341"/>
                  </a:cubicBezTo>
                  <a:cubicBezTo>
                    <a:pt x="110" y="342"/>
                    <a:pt x="112" y="342"/>
                    <a:pt x="111" y="343"/>
                  </a:cubicBezTo>
                  <a:cubicBezTo>
                    <a:pt x="111" y="344"/>
                    <a:pt x="109" y="341"/>
                    <a:pt x="107" y="339"/>
                  </a:cubicBezTo>
                  <a:cubicBezTo>
                    <a:pt x="108" y="342"/>
                    <a:pt x="111" y="345"/>
                    <a:pt x="113" y="347"/>
                  </a:cubicBezTo>
                  <a:cubicBezTo>
                    <a:pt x="111" y="346"/>
                    <a:pt x="116" y="351"/>
                    <a:pt x="116" y="352"/>
                  </a:cubicBezTo>
                  <a:cubicBezTo>
                    <a:pt x="115" y="352"/>
                    <a:pt x="113" y="349"/>
                    <a:pt x="114" y="351"/>
                  </a:cubicBezTo>
                  <a:cubicBezTo>
                    <a:pt x="116" y="353"/>
                    <a:pt x="117" y="356"/>
                    <a:pt x="120" y="356"/>
                  </a:cubicBezTo>
                  <a:cubicBezTo>
                    <a:pt x="120" y="359"/>
                    <a:pt x="122" y="360"/>
                    <a:pt x="125" y="362"/>
                  </a:cubicBezTo>
                  <a:cubicBezTo>
                    <a:pt x="127" y="364"/>
                    <a:pt x="129" y="367"/>
                    <a:pt x="130" y="370"/>
                  </a:cubicBezTo>
                  <a:cubicBezTo>
                    <a:pt x="131" y="370"/>
                    <a:pt x="133" y="372"/>
                    <a:pt x="134" y="374"/>
                  </a:cubicBezTo>
                  <a:cubicBezTo>
                    <a:pt x="133" y="374"/>
                    <a:pt x="131" y="371"/>
                    <a:pt x="131" y="373"/>
                  </a:cubicBezTo>
                  <a:cubicBezTo>
                    <a:pt x="133" y="374"/>
                    <a:pt x="134" y="375"/>
                    <a:pt x="135" y="375"/>
                  </a:cubicBezTo>
                  <a:cubicBezTo>
                    <a:pt x="136" y="376"/>
                    <a:pt x="136" y="377"/>
                    <a:pt x="136" y="378"/>
                  </a:cubicBezTo>
                  <a:cubicBezTo>
                    <a:pt x="137" y="377"/>
                    <a:pt x="140" y="379"/>
                    <a:pt x="139" y="380"/>
                  </a:cubicBezTo>
                  <a:cubicBezTo>
                    <a:pt x="139" y="380"/>
                    <a:pt x="138" y="379"/>
                    <a:pt x="138" y="379"/>
                  </a:cubicBezTo>
                  <a:cubicBezTo>
                    <a:pt x="137" y="379"/>
                    <a:pt x="138" y="380"/>
                    <a:pt x="138" y="381"/>
                  </a:cubicBezTo>
                  <a:cubicBezTo>
                    <a:pt x="139" y="381"/>
                    <a:pt x="139" y="380"/>
                    <a:pt x="140" y="380"/>
                  </a:cubicBezTo>
                  <a:cubicBezTo>
                    <a:pt x="139" y="382"/>
                    <a:pt x="142" y="385"/>
                    <a:pt x="144" y="389"/>
                  </a:cubicBezTo>
                  <a:cubicBezTo>
                    <a:pt x="145" y="388"/>
                    <a:pt x="146" y="392"/>
                    <a:pt x="147" y="390"/>
                  </a:cubicBezTo>
                  <a:cubicBezTo>
                    <a:pt x="145" y="388"/>
                    <a:pt x="142" y="386"/>
                    <a:pt x="145" y="388"/>
                  </a:cubicBezTo>
                  <a:cubicBezTo>
                    <a:pt x="144" y="386"/>
                    <a:pt x="142" y="385"/>
                    <a:pt x="141" y="384"/>
                  </a:cubicBezTo>
                  <a:cubicBezTo>
                    <a:pt x="142" y="383"/>
                    <a:pt x="142" y="383"/>
                    <a:pt x="142" y="383"/>
                  </a:cubicBezTo>
                  <a:cubicBezTo>
                    <a:pt x="144" y="385"/>
                    <a:pt x="145" y="389"/>
                    <a:pt x="148" y="390"/>
                  </a:cubicBezTo>
                  <a:cubicBezTo>
                    <a:pt x="147" y="389"/>
                    <a:pt x="146" y="389"/>
                    <a:pt x="147" y="388"/>
                  </a:cubicBezTo>
                  <a:cubicBezTo>
                    <a:pt x="147" y="389"/>
                    <a:pt x="147" y="389"/>
                    <a:pt x="148" y="389"/>
                  </a:cubicBezTo>
                  <a:cubicBezTo>
                    <a:pt x="149" y="390"/>
                    <a:pt x="147" y="390"/>
                    <a:pt x="149" y="391"/>
                  </a:cubicBezTo>
                  <a:cubicBezTo>
                    <a:pt x="149" y="389"/>
                    <a:pt x="154" y="396"/>
                    <a:pt x="155" y="394"/>
                  </a:cubicBezTo>
                  <a:cubicBezTo>
                    <a:pt x="156" y="396"/>
                    <a:pt x="156" y="395"/>
                    <a:pt x="158" y="397"/>
                  </a:cubicBezTo>
                  <a:cubicBezTo>
                    <a:pt x="158" y="397"/>
                    <a:pt x="159" y="397"/>
                    <a:pt x="159" y="397"/>
                  </a:cubicBezTo>
                  <a:cubicBezTo>
                    <a:pt x="158" y="398"/>
                    <a:pt x="155" y="396"/>
                    <a:pt x="157" y="398"/>
                  </a:cubicBezTo>
                  <a:cubicBezTo>
                    <a:pt x="157" y="398"/>
                    <a:pt x="160" y="401"/>
                    <a:pt x="160" y="400"/>
                  </a:cubicBezTo>
                  <a:cubicBezTo>
                    <a:pt x="159" y="399"/>
                    <a:pt x="158" y="397"/>
                    <a:pt x="160" y="398"/>
                  </a:cubicBezTo>
                  <a:cubicBezTo>
                    <a:pt x="162" y="400"/>
                    <a:pt x="161" y="402"/>
                    <a:pt x="163" y="402"/>
                  </a:cubicBezTo>
                  <a:cubicBezTo>
                    <a:pt x="163" y="402"/>
                    <a:pt x="162" y="401"/>
                    <a:pt x="163" y="401"/>
                  </a:cubicBezTo>
                  <a:cubicBezTo>
                    <a:pt x="165" y="404"/>
                    <a:pt x="167" y="405"/>
                    <a:pt x="170" y="407"/>
                  </a:cubicBezTo>
                  <a:cubicBezTo>
                    <a:pt x="168" y="406"/>
                    <a:pt x="166" y="404"/>
                    <a:pt x="165" y="405"/>
                  </a:cubicBezTo>
                  <a:cubicBezTo>
                    <a:pt x="167" y="406"/>
                    <a:pt x="168" y="408"/>
                    <a:pt x="169" y="409"/>
                  </a:cubicBezTo>
                  <a:cubicBezTo>
                    <a:pt x="170" y="408"/>
                    <a:pt x="168" y="406"/>
                    <a:pt x="170" y="407"/>
                  </a:cubicBezTo>
                  <a:cubicBezTo>
                    <a:pt x="170" y="408"/>
                    <a:pt x="173" y="410"/>
                    <a:pt x="173" y="411"/>
                  </a:cubicBezTo>
                  <a:cubicBezTo>
                    <a:pt x="172" y="409"/>
                    <a:pt x="175" y="411"/>
                    <a:pt x="174" y="410"/>
                  </a:cubicBezTo>
                  <a:cubicBezTo>
                    <a:pt x="172" y="409"/>
                    <a:pt x="174" y="409"/>
                    <a:pt x="173" y="408"/>
                  </a:cubicBezTo>
                  <a:cubicBezTo>
                    <a:pt x="173" y="409"/>
                    <a:pt x="170" y="407"/>
                    <a:pt x="171" y="406"/>
                  </a:cubicBezTo>
                  <a:cubicBezTo>
                    <a:pt x="172" y="407"/>
                    <a:pt x="175" y="409"/>
                    <a:pt x="174" y="407"/>
                  </a:cubicBezTo>
                  <a:cubicBezTo>
                    <a:pt x="173" y="408"/>
                    <a:pt x="172" y="406"/>
                    <a:pt x="172" y="406"/>
                  </a:cubicBezTo>
                  <a:cubicBezTo>
                    <a:pt x="174" y="406"/>
                    <a:pt x="174" y="407"/>
                    <a:pt x="176" y="408"/>
                  </a:cubicBezTo>
                  <a:cubicBezTo>
                    <a:pt x="176" y="408"/>
                    <a:pt x="174" y="406"/>
                    <a:pt x="176" y="407"/>
                  </a:cubicBezTo>
                  <a:cubicBezTo>
                    <a:pt x="179" y="410"/>
                    <a:pt x="181" y="412"/>
                    <a:pt x="186" y="414"/>
                  </a:cubicBezTo>
                  <a:cubicBezTo>
                    <a:pt x="183" y="414"/>
                    <a:pt x="188" y="417"/>
                    <a:pt x="186" y="417"/>
                  </a:cubicBezTo>
                  <a:cubicBezTo>
                    <a:pt x="185" y="415"/>
                    <a:pt x="182" y="413"/>
                    <a:pt x="180" y="413"/>
                  </a:cubicBezTo>
                  <a:cubicBezTo>
                    <a:pt x="183" y="415"/>
                    <a:pt x="188" y="418"/>
                    <a:pt x="190" y="420"/>
                  </a:cubicBezTo>
                  <a:cubicBezTo>
                    <a:pt x="186" y="418"/>
                    <a:pt x="185" y="417"/>
                    <a:pt x="183" y="415"/>
                  </a:cubicBezTo>
                  <a:cubicBezTo>
                    <a:pt x="183" y="417"/>
                    <a:pt x="181" y="416"/>
                    <a:pt x="180" y="417"/>
                  </a:cubicBezTo>
                  <a:cubicBezTo>
                    <a:pt x="182" y="419"/>
                    <a:pt x="184" y="419"/>
                    <a:pt x="184" y="419"/>
                  </a:cubicBezTo>
                  <a:cubicBezTo>
                    <a:pt x="182" y="417"/>
                    <a:pt x="181" y="419"/>
                    <a:pt x="181" y="417"/>
                  </a:cubicBezTo>
                  <a:cubicBezTo>
                    <a:pt x="182" y="417"/>
                    <a:pt x="183" y="417"/>
                    <a:pt x="185" y="418"/>
                  </a:cubicBezTo>
                  <a:cubicBezTo>
                    <a:pt x="186" y="419"/>
                    <a:pt x="187" y="419"/>
                    <a:pt x="189" y="421"/>
                  </a:cubicBezTo>
                  <a:cubicBezTo>
                    <a:pt x="188" y="422"/>
                    <a:pt x="190" y="423"/>
                    <a:pt x="190" y="423"/>
                  </a:cubicBezTo>
                  <a:cubicBezTo>
                    <a:pt x="189" y="423"/>
                    <a:pt x="189" y="422"/>
                    <a:pt x="187" y="422"/>
                  </a:cubicBezTo>
                  <a:cubicBezTo>
                    <a:pt x="187" y="424"/>
                    <a:pt x="190" y="423"/>
                    <a:pt x="191" y="424"/>
                  </a:cubicBezTo>
                  <a:cubicBezTo>
                    <a:pt x="191" y="424"/>
                    <a:pt x="191" y="425"/>
                    <a:pt x="190" y="425"/>
                  </a:cubicBezTo>
                  <a:cubicBezTo>
                    <a:pt x="191" y="425"/>
                    <a:pt x="192" y="426"/>
                    <a:pt x="193" y="425"/>
                  </a:cubicBezTo>
                  <a:cubicBezTo>
                    <a:pt x="190" y="424"/>
                    <a:pt x="194" y="423"/>
                    <a:pt x="197" y="425"/>
                  </a:cubicBezTo>
                  <a:cubicBezTo>
                    <a:pt x="198" y="427"/>
                    <a:pt x="198" y="427"/>
                    <a:pt x="197" y="427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199" y="429"/>
                    <a:pt x="202" y="430"/>
                    <a:pt x="201" y="431"/>
                  </a:cubicBezTo>
                  <a:cubicBezTo>
                    <a:pt x="204" y="432"/>
                    <a:pt x="204" y="433"/>
                    <a:pt x="205" y="432"/>
                  </a:cubicBezTo>
                  <a:cubicBezTo>
                    <a:pt x="205" y="431"/>
                    <a:pt x="203" y="431"/>
                    <a:pt x="203" y="430"/>
                  </a:cubicBezTo>
                  <a:cubicBezTo>
                    <a:pt x="203" y="430"/>
                    <a:pt x="206" y="431"/>
                    <a:pt x="207" y="432"/>
                  </a:cubicBezTo>
                  <a:cubicBezTo>
                    <a:pt x="206" y="433"/>
                    <a:pt x="205" y="432"/>
                    <a:pt x="207" y="434"/>
                  </a:cubicBezTo>
                  <a:cubicBezTo>
                    <a:pt x="206" y="432"/>
                    <a:pt x="208" y="434"/>
                    <a:pt x="209" y="434"/>
                  </a:cubicBezTo>
                  <a:cubicBezTo>
                    <a:pt x="209" y="433"/>
                    <a:pt x="207" y="432"/>
                    <a:pt x="208" y="431"/>
                  </a:cubicBezTo>
                  <a:cubicBezTo>
                    <a:pt x="212" y="433"/>
                    <a:pt x="213" y="434"/>
                    <a:pt x="214" y="435"/>
                  </a:cubicBezTo>
                  <a:cubicBezTo>
                    <a:pt x="213" y="434"/>
                    <a:pt x="210" y="433"/>
                    <a:pt x="209" y="433"/>
                  </a:cubicBezTo>
                  <a:cubicBezTo>
                    <a:pt x="212" y="436"/>
                    <a:pt x="217" y="436"/>
                    <a:pt x="218" y="438"/>
                  </a:cubicBezTo>
                  <a:cubicBezTo>
                    <a:pt x="216" y="437"/>
                    <a:pt x="215" y="438"/>
                    <a:pt x="214" y="438"/>
                  </a:cubicBezTo>
                  <a:cubicBezTo>
                    <a:pt x="213" y="437"/>
                    <a:pt x="213" y="436"/>
                    <a:pt x="211" y="436"/>
                  </a:cubicBezTo>
                  <a:cubicBezTo>
                    <a:pt x="211" y="437"/>
                    <a:pt x="211" y="436"/>
                    <a:pt x="209" y="435"/>
                  </a:cubicBezTo>
                  <a:cubicBezTo>
                    <a:pt x="209" y="436"/>
                    <a:pt x="208" y="436"/>
                    <a:pt x="207" y="435"/>
                  </a:cubicBezTo>
                  <a:cubicBezTo>
                    <a:pt x="206" y="434"/>
                    <a:pt x="206" y="434"/>
                    <a:pt x="204" y="433"/>
                  </a:cubicBezTo>
                  <a:cubicBezTo>
                    <a:pt x="204" y="434"/>
                    <a:pt x="206" y="435"/>
                    <a:pt x="207" y="436"/>
                  </a:cubicBezTo>
                  <a:cubicBezTo>
                    <a:pt x="207" y="435"/>
                    <a:pt x="209" y="436"/>
                    <a:pt x="209" y="436"/>
                  </a:cubicBezTo>
                  <a:cubicBezTo>
                    <a:pt x="211" y="437"/>
                    <a:pt x="210" y="437"/>
                    <a:pt x="211" y="438"/>
                  </a:cubicBezTo>
                  <a:cubicBezTo>
                    <a:pt x="211" y="437"/>
                    <a:pt x="212" y="437"/>
                    <a:pt x="214" y="438"/>
                  </a:cubicBezTo>
                  <a:cubicBezTo>
                    <a:pt x="215" y="439"/>
                    <a:pt x="212" y="438"/>
                    <a:pt x="214" y="439"/>
                  </a:cubicBezTo>
                  <a:cubicBezTo>
                    <a:pt x="214" y="438"/>
                    <a:pt x="215" y="439"/>
                    <a:pt x="216" y="439"/>
                  </a:cubicBezTo>
                  <a:cubicBezTo>
                    <a:pt x="216" y="440"/>
                    <a:pt x="219" y="442"/>
                    <a:pt x="218" y="442"/>
                  </a:cubicBezTo>
                  <a:cubicBezTo>
                    <a:pt x="221" y="443"/>
                    <a:pt x="225" y="443"/>
                    <a:pt x="228" y="446"/>
                  </a:cubicBezTo>
                  <a:cubicBezTo>
                    <a:pt x="226" y="446"/>
                    <a:pt x="226" y="445"/>
                    <a:pt x="225" y="445"/>
                  </a:cubicBezTo>
                  <a:cubicBezTo>
                    <a:pt x="226" y="445"/>
                    <a:pt x="226" y="446"/>
                    <a:pt x="225" y="446"/>
                  </a:cubicBezTo>
                  <a:cubicBezTo>
                    <a:pt x="224" y="445"/>
                    <a:pt x="226" y="444"/>
                    <a:pt x="224" y="444"/>
                  </a:cubicBezTo>
                  <a:cubicBezTo>
                    <a:pt x="222" y="445"/>
                    <a:pt x="218" y="443"/>
                    <a:pt x="215" y="442"/>
                  </a:cubicBezTo>
                  <a:cubicBezTo>
                    <a:pt x="216" y="442"/>
                    <a:pt x="214" y="441"/>
                    <a:pt x="213" y="441"/>
                  </a:cubicBezTo>
                  <a:cubicBezTo>
                    <a:pt x="214" y="442"/>
                    <a:pt x="210" y="440"/>
                    <a:pt x="212" y="442"/>
                  </a:cubicBezTo>
                  <a:cubicBezTo>
                    <a:pt x="214" y="441"/>
                    <a:pt x="214" y="443"/>
                    <a:pt x="215" y="443"/>
                  </a:cubicBezTo>
                  <a:cubicBezTo>
                    <a:pt x="216" y="442"/>
                    <a:pt x="220" y="445"/>
                    <a:pt x="222" y="445"/>
                  </a:cubicBezTo>
                  <a:cubicBezTo>
                    <a:pt x="222" y="446"/>
                    <a:pt x="222" y="447"/>
                    <a:pt x="222" y="446"/>
                  </a:cubicBezTo>
                  <a:cubicBezTo>
                    <a:pt x="221" y="446"/>
                    <a:pt x="219" y="445"/>
                    <a:pt x="219" y="445"/>
                  </a:cubicBezTo>
                  <a:cubicBezTo>
                    <a:pt x="220" y="446"/>
                    <a:pt x="221" y="447"/>
                    <a:pt x="223" y="447"/>
                  </a:cubicBezTo>
                  <a:cubicBezTo>
                    <a:pt x="223" y="447"/>
                    <a:pt x="224" y="447"/>
                    <a:pt x="225" y="448"/>
                  </a:cubicBezTo>
                  <a:cubicBezTo>
                    <a:pt x="225" y="446"/>
                    <a:pt x="225" y="446"/>
                    <a:pt x="227" y="447"/>
                  </a:cubicBezTo>
                  <a:cubicBezTo>
                    <a:pt x="227" y="448"/>
                    <a:pt x="225" y="447"/>
                    <a:pt x="227" y="448"/>
                  </a:cubicBezTo>
                  <a:cubicBezTo>
                    <a:pt x="228" y="447"/>
                    <a:pt x="230" y="447"/>
                    <a:pt x="232" y="447"/>
                  </a:cubicBezTo>
                  <a:cubicBezTo>
                    <a:pt x="231" y="448"/>
                    <a:pt x="233" y="448"/>
                    <a:pt x="233" y="449"/>
                  </a:cubicBezTo>
                  <a:cubicBezTo>
                    <a:pt x="233" y="449"/>
                    <a:pt x="232" y="448"/>
                    <a:pt x="232" y="449"/>
                  </a:cubicBezTo>
                  <a:cubicBezTo>
                    <a:pt x="235" y="449"/>
                    <a:pt x="231" y="449"/>
                    <a:pt x="233" y="450"/>
                  </a:cubicBezTo>
                  <a:cubicBezTo>
                    <a:pt x="234" y="449"/>
                    <a:pt x="235" y="450"/>
                    <a:pt x="238" y="450"/>
                  </a:cubicBezTo>
                  <a:cubicBezTo>
                    <a:pt x="237" y="451"/>
                    <a:pt x="237" y="450"/>
                    <a:pt x="238" y="451"/>
                  </a:cubicBezTo>
                  <a:cubicBezTo>
                    <a:pt x="235" y="450"/>
                    <a:pt x="238" y="451"/>
                    <a:pt x="237" y="452"/>
                  </a:cubicBezTo>
                  <a:cubicBezTo>
                    <a:pt x="237" y="452"/>
                    <a:pt x="237" y="452"/>
                    <a:pt x="236" y="452"/>
                  </a:cubicBezTo>
                  <a:cubicBezTo>
                    <a:pt x="237" y="451"/>
                    <a:pt x="233" y="450"/>
                    <a:pt x="234" y="451"/>
                  </a:cubicBezTo>
                  <a:cubicBezTo>
                    <a:pt x="235" y="451"/>
                    <a:pt x="234" y="452"/>
                    <a:pt x="233" y="452"/>
                  </a:cubicBezTo>
                  <a:cubicBezTo>
                    <a:pt x="236" y="453"/>
                    <a:pt x="238" y="454"/>
                    <a:pt x="239" y="453"/>
                  </a:cubicBezTo>
                  <a:cubicBezTo>
                    <a:pt x="242" y="454"/>
                    <a:pt x="245" y="455"/>
                    <a:pt x="243" y="456"/>
                  </a:cubicBezTo>
                  <a:cubicBezTo>
                    <a:pt x="242" y="456"/>
                    <a:pt x="242" y="455"/>
                    <a:pt x="241" y="455"/>
                  </a:cubicBezTo>
                  <a:cubicBezTo>
                    <a:pt x="238" y="454"/>
                    <a:pt x="235" y="454"/>
                    <a:pt x="234" y="454"/>
                  </a:cubicBezTo>
                  <a:cubicBezTo>
                    <a:pt x="236" y="454"/>
                    <a:pt x="235" y="455"/>
                    <a:pt x="234" y="455"/>
                  </a:cubicBezTo>
                  <a:cubicBezTo>
                    <a:pt x="232" y="454"/>
                    <a:pt x="230" y="452"/>
                    <a:pt x="230" y="453"/>
                  </a:cubicBezTo>
                  <a:cubicBezTo>
                    <a:pt x="229" y="451"/>
                    <a:pt x="224" y="450"/>
                    <a:pt x="224" y="449"/>
                  </a:cubicBezTo>
                  <a:cubicBezTo>
                    <a:pt x="222" y="448"/>
                    <a:pt x="222" y="448"/>
                    <a:pt x="221" y="448"/>
                  </a:cubicBezTo>
                  <a:cubicBezTo>
                    <a:pt x="221" y="448"/>
                    <a:pt x="219" y="447"/>
                    <a:pt x="218" y="446"/>
                  </a:cubicBezTo>
                  <a:cubicBezTo>
                    <a:pt x="219" y="446"/>
                    <a:pt x="218" y="445"/>
                    <a:pt x="217" y="444"/>
                  </a:cubicBezTo>
                  <a:cubicBezTo>
                    <a:pt x="217" y="445"/>
                    <a:pt x="213" y="442"/>
                    <a:pt x="215" y="443"/>
                  </a:cubicBezTo>
                  <a:cubicBezTo>
                    <a:pt x="215" y="444"/>
                    <a:pt x="216" y="444"/>
                    <a:pt x="216" y="445"/>
                  </a:cubicBezTo>
                  <a:cubicBezTo>
                    <a:pt x="214" y="444"/>
                    <a:pt x="214" y="444"/>
                    <a:pt x="212" y="444"/>
                  </a:cubicBezTo>
                  <a:cubicBezTo>
                    <a:pt x="212" y="445"/>
                    <a:pt x="215" y="445"/>
                    <a:pt x="214" y="446"/>
                  </a:cubicBezTo>
                  <a:cubicBezTo>
                    <a:pt x="213" y="446"/>
                    <a:pt x="211" y="445"/>
                    <a:pt x="211" y="444"/>
                  </a:cubicBezTo>
                  <a:cubicBezTo>
                    <a:pt x="212" y="445"/>
                    <a:pt x="209" y="443"/>
                    <a:pt x="210" y="443"/>
                  </a:cubicBezTo>
                  <a:cubicBezTo>
                    <a:pt x="207" y="442"/>
                    <a:pt x="207" y="441"/>
                    <a:pt x="204" y="440"/>
                  </a:cubicBezTo>
                  <a:cubicBezTo>
                    <a:pt x="203" y="441"/>
                    <a:pt x="207" y="441"/>
                    <a:pt x="209" y="443"/>
                  </a:cubicBezTo>
                  <a:cubicBezTo>
                    <a:pt x="209" y="444"/>
                    <a:pt x="210" y="445"/>
                    <a:pt x="211" y="446"/>
                  </a:cubicBezTo>
                  <a:cubicBezTo>
                    <a:pt x="213" y="447"/>
                    <a:pt x="214" y="448"/>
                    <a:pt x="214" y="450"/>
                  </a:cubicBezTo>
                  <a:cubicBezTo>
                    <a:pt x="217" y="450"/>
                    <a:pt x="217" y="449"/>
                    <a:pt x="218" y="451"/>
                  </a:cubicBezTo>
                  <a:cubicBezTo>
                    <a:pt x="219" y="449"/>
                    <a:pt x="219" y="449"/>
                    <a:pt x="219" y="449"/>
                  </a:cubicBezTo>
                  <a:cubicBezTo>
                    <a:pt x="217" y="448"/>
                    <a:pt x="217" y="450"/>
                    <a:pt x="215" y="448"/>
                  </a:cubicBezTo>
                  <a:cubicBezTo>
                    <a:pt x="214" y="448"/>
                    <a:pt x="212" y="447"/>
                    <a:pt x="212" y="446"/>
                  </a:cubicBezTo>
                  <a:cubicBezTo>
                    <a:pt x="214" y="447"/>
                    <a:pt x="215" y="447"/>
                    <a:pt x="218" y="448"/>
                  </a:cubicBezTo>
                  <a:cubicBezTo>
                    <a:pt x="217" y="449"/>
                    <a:pt x="221" y="450"/>
                    <a:pt x="220" y="450"/>
                  </a:cubicBezTo>
                  <a:cubicBezTo>
                    <a:pt x="220" y="448"/>
                    <a:pt x="215" y="447"/>
                    <a:pt x="214" y="444"/>
                  </a:cubicBezTo>
                  <a:cubicBezTo>
                    <a:pt x="217" y="446"/>
                    <a:pt x="221" y="448"/>
                    <a:pt x="224" y="452"/>
                  </a:cubicBezTo>
                  <a:cubicBezTo>
                    <a:pt x="225" y="452"/>
                    <a:pt x="223" y="451"/>
                    <a:pt x="224" y="451"/>
                  </a:cubicBezTo>
                  <a:cubicBezTo>
                    <a:pt x="224" y="452"/>
                    <a:pt x="225" y="452"/>
                    <a:pt x="226" y="452"/>
                  </a:cubicBezTo>
                  <a:cubicBezTo>
                    <a:pt x="224" y="452"/>
                    <a:pt x="223" y="450"/>
                    <a:pt x="224" y="450"/>
                  </a:cubicBezTo>
                  <a:cubicBezTo>
                    <a:pt x="225" y="451"/>
                    <a:pt x="228" y="452"/>
                    <a:pt x="229" y="453"/>
                  </a:cubicBezTo>
                  <a:cubicBezTo>
                    <a:pt x="228" y="454"/>
                    <a:pt x="226" y="453"/>
                    <a:pt x="226" y="453"/>
                  </a:cubicBezTo>
                  <a:cubicBezTo>
                    <a:pt x="227" y="454"/>
                    <a:pt x="228" y="454"/>
                    <a:pt x="228" y="455"/>
                  </a:cubicBezTo>
                  <a:cubicBezTo>
                    <a:pt x="229" y="454"/>
                    <a:pt x="231" y="454"/>
                    <a:pt x="232" y="455"/>
                  </a:cubicBezTo>
                  <a:cubicBezTo>
                    <a:pt x="228" y="454"/>
                    <a:pt x="238" y="458"/>
                    <a:pt x="235" y="459"/>
                  </a:cubicBezTo>
                  <a:cubicBezTo>
                    <a:pt x="237" y="459"/>
                    <a:pt x="237" y="458"/>
                    <a:pt x="240" y="460"/>
                  </a:cubicBezTo>
                  <a:cubicBezTo>
                    <a:pt x="238" y="460"/>
                    <a:pt x="241" y="460"/>
                    <a:pt x="242" y="461"/>
                  </a:cubicBezTo>
                  <a:cubicBezTo>
                    <a:pt x="240" y="461"/>
                    <a:pt x="238" y="460"/>
                    <a:pt x="236" y="460"/>
                  </a:cubicBezTo>
                  <a:cubicBezTo>
                    <a:pt x="234" y="459"/>
                    <a:pt x="232" y="458"/>
                    <a:pt x="230" y="458"/>
                  </a:cubicBezTo>
                  <a:cubicBezTo>
                    <a:pt x="226" y="456"/>
                    <a:pt x="223" y="455"/>
                    <a:pt x="223" y="453"/>
                  </a:cubicBezTo>
                  <a:cubicBezTo>
                    <a:pt x="218" y="452"/>
                    <a:pt x="217" y="451"/>
                    <a:pt x="214" y="450"/>
                  </a:cubicBezTo>
                  <a:cubicBezTo>
                    <a:pt x="214" y="450"/>
                    <a:pt x="214" y="451"/>
                    <a:pt x="213" y="451"/>
                  </a:cubicBezTo>
                  <a:cubicBezTo>
                    <a:pt x="215" y="452"/>
                    <a:pt x="214" y="453"/>
                    <a:pt x="216" y="453"/>
                  </a:cubicBezTo>
                  <a:cubicBezTo>
                    <a:pt x="216" y="452"/>
                    <a:pt x="216" y="452"/>
                    <a:pt x="217" y="452"/>
                  </a:cubicBezTo>
                  <a:cubicBezTo>
                    <a:pt x="218" y="453"/>
                    <a:pt x="220" y="452"/>
                    <a:pt x="221" y="454"/>
                  </a:cubicBezTo>
                  <a:cubicBezTo>
                    <a:pt x="220" y="454"/>
                    <a:pt x="219" y="453"/>
                    <a:pt x="217" y="452"/>
                  </a:cubicBezTo>
                  <a:cubicBezTo>
                    <a:pt x="218" y="454"/>
                    <a:pt x="221" y="457"/>
                    <a:pt x="224" y="457"/>
                  </a:cubicBezTo>
                  <a:cubicBezTo>
                    <a:pt x="222" y="456"/>
                    <a:pt x="220" y="456"/>
                    <a:pt x="221" y="455"/>
                  </a:cubicBezTo>
                  <a:cubicBezTo>
                    <a:pt x="229" y="459"/>
                    <a:pt x="240" y="461"/>
                    <a:pt x="240" y="464"/>
                  </a:cubicBezTo>
                  <a:cubicBezTo>
                    <a:pt x="241" y="464"/>
                    <a:pt x="242" y="467"/>
                    <a:pt x="245" y="466"/>
                  </a:cubicBezTo>
                  <a:cubicBezTo>
                    <a:pt x="244" y="466"/>
                    <a:pt x="242" y="465"/>
                    <a:pt x="243" y="465"/>
                  </a:cubicBezTo>
                  <a:cubicBezTo>
                    <a:pt x="246" y="466"/>
                    <a:pt x="242" y="464"/>
                    <a:pt x="243" y="464"/>
                  </a:cubicBezTo>
                  <a:cubicBezTo>
                    <a:pt x="247" y="465"/>
                    <a:pt x="247" y="465"/>
                    <a:pt x="247" y="465"/>
                  </a:cubicBezTo>
                  <a:cubicBezTo>
                    <a:pt x="247" y="464"/>
                    <a:pt x="244" y="463"/>
                    <a:pt x="244" y="462"/>
                  </a:cubicBezTo>
                  <a:cubicBezTo>
                    <a:pt x="246" y="463"/>
                    <a:pt x="249" y="465"/>
                    <a:pt x="251" y="467"/>
                  </a:cubicBezTo>
                  <a:cubicBezTo>
                    <a:pt x="254" y="468"/>
                    <a:pt x="256" y="469"/>
                    <a:pt x="257" y="467"/>
                  </a:cubicBezTo>
                  <a:cubicBezTo>
                    <a:pt x="258" y="468"/>
                    <a:pt x="258" y="468"/>
                    <a:pt x="258" y="468"/>
                  </a:cubicBezTo>
                  <a:cubicBezTo>
                    <a:pt x="259" y="469"/>
                    <a:pt x="256" y="468"/>
                    <a:pt x="258" y="469"/>
                  </a:cubicBezTo>
                  <a:cubicBezTo>
                    <a:pt x="259" y="469"/>
                    <a:pt x="259" y="468"/>
                    <a:pt x="261" y="469"/>
                  </a:cubicBezTo>
                  <a:cubicBezTo>
                    <a:pt x="261" y="470"/>
                    <a:pt x="264" y="469"/>
                    <a:pt x="266" y="471"/>
                  </a:cubicBezTo>
                  <a:cubicBezTo>
                    <a:pt x="263" y="471"/>
                    <a:pt x="257" y="470"/>
                    <a:pt x="253" y="468"/>
                  </a:cubicBezTo>
                  <a:cubicBezTo>
                    <a:pt x="252" y="469"/>
                    <a:pt x="252" y="469"/>
                    <a:pt x="251" y="469"/>
                  </a:cubicBezTo>
                  <a:cubicBezTo>
                    <a:pt x="250" y="469"/>
                    <a:pt x="254" y="471"/>
                    <a:pt x="252" y="471"/>
                  </a:cubicBezTo>
                  <a:cubicBezTo>
                    <a:pt x="250" y="470"/>
                    <a:pt x="251" y="470"/>
                    <a:pt x="250" y="470"/>
                  </a:cubicBezTo>
                  <a:cubicBezTo>
                    <a:pt x="249" y="469"/>
                    <a:pt x="247" y="468"/>
                    <a:pt x="244" y="467"/>
                  </a:cubicBezTo>
                  <a:cubicBezTo>
                    <a:pt x="244" y="469"/>
                    <a:pt x="247" y="468"/>
                    <a:pt x="248" y="469"/>
                  </a:cubicBezTo>
                  <a:cubicBezTo>
                    <a:pt x="244" y="469"/>
                    <a:pt x="242" y="468"/>
                    <a:pt x="239" y="467"/>
                  </a:cubicBezTo>
                  <a:cubicBezTo>
                    <a:pt x="237" y="466"/>
                    <a:pt x="235" y="465"/>
                    <a:pt x="231" y="464"/>
                  </a:cubicBezTo>
                  <a:cubicBezTo>
                    <a:pt x="230" y="465"/>
                    <a:pt x="228" y="464"/>
                    <a:pt x="228" y="465"/>
                  </a:cubicBezTo>
                  <a:cubicBezTo>
                    <a:pt x="227" y="464"/>
                    <a:pt x="225" y="462"/>
                    <a:pt x="228" y="463"/>
                  </a:cubicBezTo>
                  <a:cubicBezTo>
                    <a:pt x="226" y="462"/>
                    <a:pt x="223" y="462"/>
                    <a:pt x="225" y="463"/>
                  </a:cubicBezTo>
                  <a:cubicBezTo>
                    <a:pt x="226" y="463"/>
                    <a:pt x="223" y="463"/>
                    <a:pt x="226" y="464"/>
                  </a:cubicBezTo>
                  <a:cubicBezTo>
                    <a:pt x="225" y="464"/>
                    <a:pt x="224" y="464"/>
                    <a:pt x="222" y="464"/>
                  </a:cubicBezTo>
                  <a:cubicBezTo>
                    <a:pt x="221" y="463"/>
                    <a:pt x="223" y="463"/>
                    <a:pt x="223" y="462"/>
                  </a:cubicBezTo>
                  <a:cubicBezTo>
                    <a:pt x="220" y="461"/>
                    <a:pt x="221" y="461"/>
                    <a:pt x="218" y="460"/>
                  </a:cubicBezTo>
                  <a:cubicBezTo>
                    <a:pt x="216" y="460"/>
                    <a:pt x="219" y="462"/>
                    <a:pt x="217" y="462"/>
                  </a:cubicBezTo>
                  <a:cubicBezTo>
                    <a:pt x="216" y="460"/>
                    <a:pt x="214" y="459"/>
                    <a:pt x="213" y="458"/>
                  </a:cubicBezTo>
                  <a:cubicBezTo>
                    <a:pt x="211" y="458"/>
                    <a:pt x="209" y="458"/>
                    <a:pt x="206" y="457"/>
                  </a:cubicBezTo>
                  <a:cubicBezTo>
                    <a:pt x="204" y="455"/>
                    <a:pt x="202" y="454"/>
                    <a:pt x="199" y="453"/>
                  </a:cubicBezTo>
                  <a:cubicBezTo>
                    <a:pt x="200" y="452"/>
                    <a:pt x="199" y="450"/>
                    <a:pt x="198" y="451"/>
                  </a:cubicBezTo>
                  <a:cubicBezTo>
                    <a:pt x="199" y="452"/>
                    <a:pt x="199" y="453"/>
                    <a:pt x="199" y="453"/>
                  </a:cubicBezTo>
                  <a:cubicBezTo>
                    <a:pt x="197" y="452"/>
                    <a:pt x="197" y="451"/>
                    <a:pt x="194" y="451"/>
                  </a:cubicBezTo>
                  <a:cubicBezTo>
                    <a:pt x="195" y="449"/>
                    <a:pt x="191" y="449"/>
                    <a:pt x="190" y="447"/>
                  </a:cubicBezTo>
                  <a:cubicBezTo>
                    <a:pt x="190" y="447"/>
                    <a:pt x="190" y="449"/>
                    <a:pt x="189" y="448"/>
                  </a:cubicBezTo>
                  <a:cubicBezTo>
                    <a:pt x="188" y="448"/>
                    <a:pt x="188" y="448"/>
                    <a:pt x="188" y="448"/>
                  </a:cubicBezTo>
                  <a:cubicBezTo>
                    <a:pt x="188" y="447"/>
                    <a:pt x="189" y="447"/>
                    <a:pt x="190" y="446"/>
                  </a:cubicBezTo>
                  <a:cubicBezTo>
                    <a:pt x="188" y="444"/>
                    <a:pt x="189" y="447"/>
                    <a:pt x="187" y="446"/>
                  </a:cubicBezTo>
                  <a:cubicBezTo>
                    <a:pt x="186" y="446"/>
                    <a:pt x="188" y="447"/>
                    <a:pt x="187" y="447"/>
                  </a:cubicBezTo>
                  <a:cubicBezTo>
                    <a:pt x="185" y="445"/>
                    <a:pt x="181" y="445"/>
                    <a:pt x="179" y="442"/>
                  </a:cubicBezTo>
                  <a:cubicBezTo>
                    <a:pt x="178" y="443"/>
                    <a:pt x="176" y="441"/>
                    <a:pt x="175" y="440"/>
                  </a:cubicBezTo>
                  <a:cubicBezTo>
                    <a:pt x="174" y="440"/>
                    <a:pt x="175" y="439"/>
                    <a:pt x="173" y="438"/>
                  </a:cubicBezTo>
                  <a:cubicBezTo>
                    <a:pt x="173" y="439"/>
                    <a:pt x="172" y="438"/>
                    <a:pt x="172" y="439"/>
                  </a:cubicBezTo>
                  <a:cubicBezTo>
                    <a:pt x="173" y="439"/>
                    <a:pt x="174" y="440"/>
                    <a:pt x="173" y="440"/>
                  </a:cubicBezTo>
                  <a:cubicBezTo>
                    <a:pt x="172" y="441"/>
                    <a:pt x="170" y="439"/>
                    <a:pt x="168" y="438"/>
                  </a:cubicBezTo>
                  <a:cubicBezTo>
                    <a:pt x="166" y="437"/>
                    <a:pt x="164" y="435"/>
                    <a:pt x="162" y="434"/>
                  </a:cubicBezTo>
                  <a:cubicBezTo>
                    <a:pt x="161" y="433"/>
                    <a:pt x="156" y="431"/>
                    <a:pt x="159" y="430"/>
                  </a:cubicBezTo>
                  <a:cubicBezTo>
                    <a:pt x="157" y="430"/>
                    <a:pt x="155" y="428"/>
                    <a:pt x="156" y="427"/>
                  </a:cubicBezTo>
                  <a:cubicBezTo>
                    <a:pt x="157" y="428"/>
                    <a:pt x="157" y="429"/>
                    <a:pt x="159" y="430"/>
                  </a:cubicBezTo>
                  <a:cubicBezTo>
                    <a:pt x="159" y="429"/>
                    <a:pt x="161" y="430"/>
                    <a:pt x="162" y="430"/>
                  </a:cubicBezTo>
                  <a:cubicBezTo>
                    <a:pt x="159" y="428"/>
                    <a:pt x="163" y="430"/>
                    <a:pt x="160" y="428"/>
                  </a:cubicBezTo>
                  <a:cubicBezTo>
                    <a:pt x="158" y="427"/>
                    <a:pt x="161" y="431"/>
                    <a:pt x="159" y="429"/>
                  </a:cubicBezTo>
                  <a:cubicBezTo>
                    <a:pt x="158" y="428"/>
                    <a:pt x="157" y="427"/>
                    <a:pt x="157" y="427"/>
                  </a:cubicBezTo>
                  <a:cubicBezTo>
                    <a:pt x="158" y="427"/>
                    <a:pt x="158" y="427"/>
                    <a:pt x="158" y="427"/>
                  </a:cubicBezTo>
                  <a:cubicBezTo>
                    <a:pt x="157" y="426"/>
                    <a:pt x="155" y="423"/>
                    <a:pt x="154" y="423"/>
                  </a:cubicBezTo>
                  <a:cubicBezTo>
                    <a:pt x="154" y="424"/>
                    <a:pt x="157" y="425"/>
                    <a:pt x="156" y="426"/>
                  </a:cubicBezTo>
                  <a:cubicBezTo>
                    <a:pt x="156" y="426"/>
                    <a:pt x="154" y="427"/>
                    <a:pt x="156" y="426"/>
                  </a:cubicBezTo>
                  <a:cubicBezTo>
                    <a:pt x="153" y="424"/>
                    <a:pt x="154" y="427"/>
                    <a:pt x="152" y="425"/>
                  </a:cubicBezTo>
                  <a:cubicBezTo>
                    <a:pt x="152" y="424"/>
                    <a:pt x="153" y="425"/>
                    <a:pt x="152" y="424"/>
                  </a:cubicBezTo>
                  <a:cubicBezTo>
                    <a:pt x="150" y="422"/>
                    <a:pt x="152" y="425"/>
                    <a:pt x="150" y="423"/>
                  </a:cubicBezTo>
                  <a:cubicBezTo>
                    <a:pt x="148" y="422"/>
                    <a:pt x="149" y="422"/>
                    <a:pt x="149" y="421"/>
                  </a:cubicBezTo>
                  <a:cubicBezTo>
                    <a:pt x="146" y="420"/>
                    <a:pt x="142" y="415"/>
                    <a:pt x="144" y="419"/>
                  </a:cubicBezTo>
                  <a:cubicBezTo>
                    <a:pt x="143" y="418"/>
                    <a:pt x="142" y="417"/>
                    <a:pt x="141" y="416"/>
                  </a:cubicBezTo>
                  <a:cubicBezTo>
                    <a:pt x="143" y="417"/>
                    <a:pt x="142" y="416"/>
                    <a:pt x="143" y="416"/>
                  </a:cubicBezTo>
                  <a:cubicBezTo>
                    <a:pt x="139" y="413"/>
                    <a:pt x="138" y="411"/>
                    <a:pt x="136" y="409"/>
                  </a:cubicBezTo>
                  <a:cubicBezTo>
                    <a:pt x="135" y="409"/>
                    <a:pt x="137" y="411"/>
                    <a:pt x="135" y="410"/>
                  </a:cubicBezTo>
                  <a:cubicBezTo>
                    <a:pt x="135" y="409"/>
                    <a:pt x="134" y="410"/>
                    <a:pt x="133" y="408"/>
                  </a:cubicBezTo>
                  <a:cubicBezTo>
                    <a:pt x="133" y="408"/>
                    <a:pt x="134" y="408"/>
                    <a:pt x="133" y="407"/>
                  </a:cubicBezTo>
                  <a:cubicBezTo>
                    <a:pt x="131" y="405"/>
                    <a:pt x="128" y="403"/>
                    <a:pt x="128" y="402"/>
                  </a:cubicBezTo>
                  <a:cubicBezTo>
                    <a:pt x="129" y="402"/>
                    <a:pt x="131" y="404"/>
                    <a:pt x="131" y="404"/>
                  </a:cubicBezTo>
                  <a:cubicBezTo>
                    <a:pt x="129" y="401"/>
                    <a:pt x="127" y="401"/>
                    <a:pt x="126" y="399"/>
                  </a:cubicBezTo>
                  <a:cubicBezTo>
                    <a:pt x="125" y="400"/>
                    <a:pt x="125" y="400"/>
                    <a:pt x="125" y="400"/>
                  </a:cubicBezTo>
                  <a:cubicBezTo>
                    <a:pt x="123" y="398"/>
                    <a:pt x="121" y="397"/>
                    <a:pt x="122" y="395"/>
                  </a:cubicBezTo>
                  <a:cubicBezTo>
                    <a:pt x="123" y="398"/>
                    <a:pt x="126" y="398"/>
                    <a:pt x="126" y="396"/>
                  </a:cubicBezTo>
                  <a:cubicBezTo>
                    <a:pt x="124" y="395"/>
                    <a:pt x="122" y="393"/>
                    <a:pt x="122" y="392"/>
                  </a:cubicBezTo>
                  <a:cubicBezTo>
                    <a:pt x="120" y="391"/>
                    <a:pt x="122" y="394"/>
                    <a:pt x="121" y="393"/>
                  </a:cubicBezTo>
                  <a:cubicBezTo>
                    <a:pt x="119" y="390"/>
                    <a:pt x="114" y="387"/>
                    <a:pt x="112" y="384"/>
                  </a:cubicBezTo>
                  <a:cubicBezTo>
                    <a:pt x="112" y="385"/>
                    <a:pt x="115" y="387"/>
                    <a:pt x="114" y="387"/>
                  </a:cubicBezTo>
                  <a:cubicBezTo>
                    <a:pt x="112" y="386"/>
                    <a:pt x="110" y="384"/>
                    <a:pt x="109" y="382"/>
                  </a:cubicBezTo>
                  <a:cubicBezTo>
                    <a:pt x="107" y="380"/>
                    <a:pt x="106" y="377"/>
                    <a:pt x="105" y="376"/>
                  </a:cubicBezTo>
                  <a:cubicBezTo>
                    <a:pt x="105" y="377"/>
                    <a:pt x="106" y="379"/>
                    <a:pt x="107" y="380"/>
                  </a:cubicBezTo>
                  <a:cubicBezTo>
                    <a:pt x="104" y="377"/>
                    <a:pt x="103" y="374"/>
                    <a:pt x="100" y="370"/>
                  </a:cubicBezTo>
                  <a:cubicBezTo>
                    <a:pt x="100" y="371"/>
                    <a:pt x="101" y="370"/>
                    <a:pt x="102" y="370"/>
                  </a:cubicBezTo>
                  <a:cubicBezTo>
                    <a:pt x="100" y="367"/>
                    <a:pt x="99" y="368"/>
                    <a:pt x="98" y="367"/>
                  </a:cubicBezTo>
                  <a:cubicBezTo>
                    <a:pt x="99" y="369"/>
                    <a:pt x="99" y="369"/>
                    <a:pt x="100" y="370"/>
                  </a:cubicBezTo>
                  <a:cubicBezTo>
                    <a:pt x="99" y="370"/>
                    <a:pt x="99" y="370"/>
                    <a:pt x="98" y="370"/>
                  </a:cubicBezTo>
                  <a:cubicBezTo>
                    <a:pt x="97" y="367"/>
                    <a:pt x="95" y="363"/>
                    <a:pt x="96" y="361"/>
                  </a:cubicBezTo>
                  <a:cubicBezTo>
                    <a:pt x="94" y="362"/>
                    <a:pt x="96" y="365"/>
                    <a:pt x="97" y="367"/>
                  </a:cubicBezTo>
                  <a:cubicBezTo>
                    <a:pt x="94" y="365"/>
                    <a:pt x="94" y="363"/>
                    <a:pt x="92" y="361"/>
                  </a:cubicBezTo>
                  <a:cubicBezTo>
                    <a:pt x="92" y="362"/>
                    <a:pt x="94" y="364"/>
                    <a:pt x="93" y="364"/>
                  </a:cubicBezTo>
                  <a:cubicBezTo>
                    <a:pt x="95" y="366"/>
                    <a:pt x="97" y="368"/>
                    <a:pt x="99" y="371"/>
                  </a:cubicBezTo>
                  <a:cubicBezTo>
                    <a:pt x="100" y="373"/>
                    <a:pt x="102" y="375"/>
                    <a:pt x="103" y="377"/>
                  </a:cubicBezTo>
                  <a:cubicBezTo>
                    <a:pt x="100" y="373"/>
                    <a:pt x="102" y="376"/>
                    <a:pt x="99" y="375"/>
                  </a:cubicBezTo>
                  <a:cubicBezTo>
                    <a:pt x="98" y="373"/>
                    <a:pt x="97" y="369"/>
                    <a:pt x="96" y="369"/>
                  </a:cubicBezTo>
                  <a:cubicBezTo>
                    <a:pt x="96" y="370"/>
                    <a:pt x="96" y="370"/>
                    <a:pt x="96" y="370"/>
                  </a:cubicBezTo>
                  <a:cubicBezTo>
                    <a:pt x="94" y="369"/>
                    <a:pt x="93" y="364"/>
                    <a:pt x="93" y="365"/>
                  </a:cubicBezTo>
                  <a:cubicBezTo>
                    <a:pt x="93" y="366"/>
                    <a:pt x="93" y="367"/>
                    <a:pt x="93" y="368"/>
                  </a:cubicBezTo>
                  <a:cubicBezTo>
                    <a:pt x="91" y="365"/>
                    <a:pt x="90" y="363"/>
                    <a:pt x="89" y="361"/>
                  </a:cubicBezTo>
                  <a:cubicBezTo>
                    <a:pt x="88" y="359"/>
                    <a:pt x="87" y="358"/>
                    <a:pt x="85" y="357"/>
                  </a:cubicBezTo>
                  <a:cubicBezTo>
                    <a:pt x="86" y="355"/>
                    <a:pt x="79" y="348"/>
                    <a:pt x="80" y="346"/>
                  </a:cubicBezTo>
                  <a:cubicBezTo>
                    <a:pt x="82" y="349"/>
                    <a:pt x="83" y="351"/>
                    <a:pt x="85" y="353"/>
                  </a:cubicBezTo>
                  <a:cubicBezTo>
                    <a:pt x="86" y="355"/>
                    <a:pt x="87" y="357"/>
                    <a:pt x="89" y="359"/>
                  </a:cubicBezTo>
                  <a:cubicBezTo>
                    <a:pt x="89" y="358"/>
                    <a:pt x="90" y="361"/>
                    <a:pt x="91" y="361"/>
                  </a:cubicBezTo>
                  <a:cubicBezTo>
                    <a:pt x="90" y="357"/>
                    <a:pt x="86" y="354"/>
                    <a:pt x="84" y="351"/>
                  </a:cubicBezTo>
                  <a:cubicBezTo>
                    <a:pt x="84" y="351"/>
                    <a:pt x="83" y="350"/>
                    <a:pt x="84" y="350"/>
                  </a:cubicBezTo>
                  <a:cubicBezTo>
                    <a:pt x="85" y="352"/>
                    <a:pt x="86" y="352"/>
                    <a:pt x="87" y="354"/>
                  </a:cubicBezTo>
                  <a:cubicBezTo>
                    <a:pt x="87" y="354"/>
                    <a:pt x="89" y="353"/>
                    <a:pt x="87" y="352"/>
                  </a:cubicBezTo>
                  <a:cubicBezTo>
                    <a:pt x="87" y="352"/>
                    <a:pt x="87" y="353"/>
                    <a:pt x="87" y="353"/>
                  </a:cubicBezTo>
                  <a:cubicBezTo>
                    <a:pt x="86" y="351"/>
                    <a:pt x="85" y="350"/>
                    <a:pt x="84" y="348"/>
                  </a:cubicBezTo>
                  <a:cubicBezTo>
                    <a:pt x="84" y="346"/>
                    <a:pt x="85" y="347"/>
                    <a:pt x="87" y="346"/>
                  </a:cubicBezTo>
                  <a:cubicBezTo>
                    <a:pt x="87" y="347"/>
                    <a:pt x="87" y="347"/>
                    <a:pt x="88" y="348"/>
                  </a:cubicBezTo>
                  <a:cubicBezTo>
                    <a:pt x="89" y="347"/>
                    <a:pt x="92" y="350"/>
                    <a:pt x="94" y="351"/>
                  </a:cubicBezTo>
                  <a:cubicBezTo>
                    <a:pt x="93" y="349"/>
                    <a:pt x="92" y="350"/>
                    <a:pt x="90" y="347"/>
                  </a:cubicBezTo>
                  <a:cubicBezTo>
                    <a:pt x="90" y="346"/>
                    <a:pt x="91" y="347"/>
                    <a:pt x="91" y="346"/>
                  </a:cubicBezTo>
                  <a:cubicBezTo>
                    <a:pt x="90" y="347"/>
                    <a:pt x="89" y="343"/>
                    <a:pt x="88" y="344"/>
                  </a:cubicBezTo>
                  <a:cubicBezTo>
                    <a:pt x="89" y="346"/>
                    <a:pt x="90" y="347"/>
                    <a:pt x="90" y="348"/>
                  </a:cubicBezTo>
                  <a:cubicBezTo>
                    <a:pt x="89" y="347"/>
                    <a:pt x="89" y="347"/>
                    <a:pt x="88" y="347"/>
                  </a:cubicBezTo>
                  <a:cubicBezTo>
                    <a:pt x="87" y="345"/>
                    <a:pt x="88" y="345"/>
                    <a:pt x="87" y="344"/>
                  </a:cubicBezTo>
                  <a:cubicBezTo>
                    <a:pt x="87" y="344"/>
                    <a:pt x="86" y="344"/>
                    <a:pt x="86" y="343"/>
                  </a:cubicBezTo>
                  <a:cubicBezTo>
                    <a:pt x="85" y="344"/>
                    <a:pt x="88" y="345"/>
                    <a:pt x="86" y="346"/>
                  </a:cubicBezTo>
                  <a:cubicBezTo>
                    <a:pt x="83" y="344"/>
                    <a:pt x="83" y="348"/>
                    <a:pt x="80" y="342"/>
                  </a:cubicBezTo>
                  <a:cubicBezTo>
                    <a:pt x="80" y="339"/>
                    <a:pt x="78" y="337"/>
                    <a:pt x="76" y="334"/>
                  </a:cubicBezTo>
                  <a:cubicBezTo>
                    <a:pt x="76" y="334"/>
                    <a:pt x="77" y="334"/>
                    <a:pt x="77" y="334"/>
                  </a:cubicBezTo>
                  <a:cubicBezTo>
                    <a:pt x="77" y="333"/>
                    <a:pt x="74" y="327"/>
                    <a:pt x="73" y="327"/>
                  </a:cubicBezTo>
                  <a:cubicBezTo>
                    <a:pt x="73" y="328"/>
                    <a:pt x="74" y="329"/>
                    <a:pt x="75" y="331"/>
                  </a:cubicBezTo>
                  <a:cubicBezTo>
                    <a:pt x="74" y="331"/>
                    <a:pt x="76" y="333"/>
                    <a:pt x="75" y="333"/>
                  </a:cubicBezTo>
                  <a:cubicBezTo>
                    <a:pt x="72" y="328"/>
                    <a:pt x="72" y="327"/>
                    <a:pt x="73" y="325"/>
                  </a:cubicBezTo>
                  <a:cubicBezTo>
                    <a:pt x="71" y="322"/>
                    <a:pt x="70" y="320"/>
                    <a:pt x="69" y="317"/>
                  </a:cubicBezTo>
                  <a:cubicBezTo>
                    <a:pt x="68" y="314"/>
                    <a:pt x="67" y="311"/>
                    <a:pt x="65" y="307"/>
                  </a:cubicBezTo>
                  <a:cubicBezTo>
                    <a:pt x="64" y="306"/>
                    <a:pt x="65" y="309"/>
                    <a:pt x="64" y="308"/>
                  </a:cubicBezTo>
                  <a:cubicBezTo>
                    <a:pt x="64" y="305"/>
                    <a:pt x="63" y="305"/>
                    <a:pt x="62" y="302"/>
                  </a:cubicBezTo>
                  <a:cubicBezTo>
                    <a:pt x="63" y="302"/>
                    <a:pt x="63" y="302"/>
                    <a:pt x="62" y="301"/>
                  </a:cubicBezTo>
                  <a:cubicBezTo>
                    <a:pt x="61" y="299"/>
                    <a:pt x="62" y="297"/>
                    <a:pt x="60" y="297"/>
                  </a:cubicBezTo>
                  <a:cubicBezTo>
                    <a:pt x="60" y="295"/>
                    <a:pt x="60" y="294"/>
                    <a:pt x="60" y="293"/>
                  </a:cubicBezTo>
                  <a:cubicBezTo>
                    <a:pt x="60" y="293"/>
                    <a:pt x="59" y="293"/>
                    <a:pt x="59" y="293"/>
                  </a:cubicBezTo>
                  <a:cubicBezTo>
                    <a:pt x="59" y="296"/>
                    <a:pt x="60" y="299"/>
                    <a:pt x="59" y="299"/>
                  </a:cubicBezTo>
                  <a:cubicBezTo>
                    <a:pt x="60" y="300"/>
                    <a:pt x="62" y="304"/>
                    <a:pt x="62" y="306"/>
                  </a:cubicBezTo>
                  <a:cubicBezTo>
                    <a:pt x="61" y="305"/>
                    <a:pt x="59" y="301"/>
                    <a:pt x="58" y="297"/>
                  </a:cubicBezTo>
                  <a:cubicBezTo>
                    <a:pt x="57" y="293"/>
                    <a:pt x="57" y="290"/>
                    <a:pt x="59" y="293"/>
                  </a:cubicBezTo>
                  <a:cubicBezTo>
                    <a:pt x="58" y="291"/>
                    <a:pt x="58" y="290"/>
                    <a:pt x="58" y="289"/>
                  </a:cubicBezTo>
                  <a:cubicBezTo>
                    <a:pt x="57" y="289"/>
                    <a:pt x="57" y="289"/>
                    <a:pt x="56" y="289"/>
                  </a:cubicBezTo>
                  <a:cubicBezTo>
                    <a:pt x="57" y="291"/>
                    <a:pt x="56" y="292"/>
                    <a:pt x="56" y="293"/>
                  </a:cubicBezTo>
                  <a:cubicBezTo>
                    <a:pt x="57" y="295"/>
                    <a:pt x="57" y="294"/>
                    <a:pt x="58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6" y="295"/>
                    <a:pt x="56" y="294"/>
                    <a:pt x="55" y="294"/>
                  </a:cubicBezTo>
                  <a:cubicBezTo>
                    <a:pt x="55" y="297"/>
                    <a:pt x="59" y="298"/>
                    <a:pt x="60" y="303"/>
                  </a:cubicBezTo>
                  <a:cubicBezTo>
                    <a:pt x="58" y="299"/>
                    <a:pt x="59" y="303"/>
                    <a:pt x="58" y="302"/>
                  </a:cubicBezTo>
                  <a:cubicBezTo>
                    <a:pt x="59" y="306"/>
                    <a:pt x="60" y="316"/>
                    <a:pt x="57" y="308"/>
                  </a:cubicBezTo>
                  <a:cubicBezTo>
                    <a:pt x="56" y="308"/>
                    <a:pt x="56" y="310"/>
                    <a:pt x="57" y="311"/>
                  </a:cubicBezTo>
                  <a:cubicBezTo>
                    <a:pt x="58" y="310"/>
                    <a:pt x="58" y="311"/>
                    <a:pt x="59" y="313"/>
                  </a:cubicBezTo>
                  <a:cubicBezTo>
                    <a:pt x="59" y="313"/>
                    <a:pt x="60" y="311"/>
                    <a:pt x="61" y="312"/>
                  </a:cubicBezTo>
                  <a:cubicBezTo>
                    <a:pt x="61" y="314"/>
                    <a:pt x="62" y="317"/>
                    <a:pt x="63" y="318"/>
                  </a:cubicBezTo>
                  <a:cubicBezTo>
                    <a:pt x="65" y="324"/>
                    <a:pt x="68" y="330"/>
                    <a:pt x="71" y="336"/>
                  </a:cubicBezTo>
                  <a:cubicBezTo>
                    <a:pt x="73" y="339"/>
                    <a:pt x="75" y="341"/>
                    <a:pt x="76" y="344"/>
                  </a:cubicBezTo>
                  <a:cubicBezTo>
                    <a:pt x="78" y="347"/>
                    <a:pt x="80" y="350"/>
                    <a:pt x="81" y="353"/>
                  </a:cubicBezTo>
                  <a:cubicBezTo>
                    <a:pt x="80" y="351"/>
                    <a:pt x="80" y="351"/>
                    <a:pt x="78" y="348"/>
                  </a:cubicBezTo>
                  <a:cubicBezTo>
                    <a:pt x="77" y="349"/>
                    <a:pt x="76" y="345"/>
                    <a:pt x="75" y="345"/>
                  </a:cubicBezTo>
                  <a:cubicBezTo>
                    <a:pt x="76" y="347"/>
                    <a:pt x="74" y="343"/>
                    <a:pt x="75" y="346"/>
                  </a:cubicBezTo>
                  <a:cubicBezTo>
                    <a:pt x="73" y="343"/>
                    <a:pt x="72" y="341"/>
                    <a:pt x="71" y="339"/>
                  </a:cubicBezTo>
                  <a:cubicBezTo>
                    <a:pt x="69" y="337"/>
                    <a:pt x="68" y="335"/>
                    <a:pt x="67" y="334"/>
                  </a:cubicBezTo>
                  <a:cubicBezTo>
                    <a:pt x="70" y="339"/>
                    <a:pt x="64" y="333"/>
                    <a:pt x="66" y="336"/>
                  </a:cubicBezTo>
                  <a:cubicBezTo>
                    <a:pt x="69" y="338"/>
                    <a:pt x="71" y="342"/>
                    <a:pt x="72" y="346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4" y="349"/>
                    <a:pt x="71" y="345"/>
                    <a:pt x="70" y="344"/>
                  </a:cubicBezTo>
                  <a:cubicBezTo>
                    <a:pt x="71" y="346"/>
                    <a:pt x="72" y="349"/>
                    <a:pt x="73" y="351"/>
                  </a:cubicBezTo>
                  <a:cubicBezTo>
                    <a:pt x="73" y="351"/>
                    <a:pt x="72" y="351"/>
                    <a:pt x="71" y="349"/>
                  </a:cubicBezTo>
                  <a:cubicBezTo>
                    <a:pt x="70" y="347"/>
                    <a:pt x="70" y="347"/>
                    <a:pt x="68" y="345"/>
                  </a:cubicBezTo>
                  <a:cubicBezTo>
                    <a:pt x="69" y="344"/>
                    <a:pt x="69" y="345"/>
                    <a:pt x="70" y="345"/>
                  </a:cubicBezTo>
                  <a:cubicBezTo>
                    <a:pt x="69" y="343"/>
                    <a:pt x="68" y="343"/>
                    <a:pt x="67" y="341"/>
                  </a:cubicBezTo>
                  <a:cubicBezTo>
                    <a:pt x="68" y="340"/>
                    <a:pt x="68" y="340"/>
                    <a:pt x="68" y="340"/>
                  </a:cubicBezTo>
                  <a:cubicBezTo>
                    <a:pt x="66" y="339"/>
                    <a:pt x="64" y="337"/>
                    <a:pt x="62" y="334"/>
                  </a:cubicBezTo>
                  <a:cubicBezTo>
                    <a:pt x="63" y="336"/>
                    <a:pt x="63" y="339"/>
                    <a:pt x="64" y="341"/>
                  </a:cubicBezTo>
                  <a:cubicBezTo>
                    <a:pt x="65" y="344"/>
                    <a:pt x="66" y="346"/>
                    <a:pt x="67" y="348"/>
                  </a:cubicBezTo>
                  <a:cubicBezTo>
                    <a:pt x="67" y="348"/>
                    <a:pt x="67" y="351"/>
                    <a:pt x="66" y="350"/>
                  </a:cubicBezTo>
                  <a:cubicBezTo>
                    <a:pt x="65" y="346"/>
                    <a:pt x="65" y="346"/>
                    <a:pt x="63" y="343"/>
                  </a:cubicBezTo>
                  <a:cubicBezTo>
                    <a:pt x="63" y="343"/>
                    <a:pt x="64" y="344"/>
                    <a:pt x="64" y="344"/>
                  </a:cubicBezTo>
                  <a:cubicBezTo>
                    <a:pt x="61" y="338"/>
                    <a:pt x="64" y="340"/>
                    <a:pt x="61" y="334"/>
                  </a:cubicBezTo>
                  <a:cubicBezTo>
                    <a:pt x="60" y="333"/>
                    <a:pt x="59" y="333"/>
                    <a:pt x="58" y="332"/>
                  </a:cubicBezTo>
                  <a:cubicBezTo>
                    <a:pt x="59" y="334"/>
                    <a:pt x="57" y="333"/>
                    <a:pt x="57" y="332"/>
                  </a:cubicBezTo>
                  <a:cubicBezTo>
                    <a:pt x="57" y="330"/>
                    <a:pt x="56" y="329"/>
                    <a:pt x="56" y="331"/>
                  </a:cubicBezTo>
                  <a:cubicBezTo>
                    <a:pt x="55" y="328"/>
                    <a:pt x="52" y="323"/>
                    <a:pt x="52" y="320"/>
                  </a:cubicBezTo>
                  <a:cubicBezTo>
                    <a:pt x="53" y="320"/>
                    <a:pt x="54" y="321"/>
                    <a:pt x="54" y="320"/>
                  </a:cubicBezTo>
                  <a:cubicBezTo>
                    <a:pt x="55" y="322"/>
                    <a:pt x="57" y="324"/>
                    <a:pt x="58" y="327"/>
                  </a:cubicBezTo>
                  <a:cubicBezTo>
                    <a:pt x="59" y="329"/>
                    <a:pt x="60" y="332"/>
                    <a:pt x="62" y="334"/>
                  </a:cubicBezTo>
                  <a:cubicBezTo>
                    <a:pt x="62" y="334"/>
                    <a:pt x="62" y="333"/>
                    <a:pt x="62" y="332"/>
                  </a:cubicBezTo>
                  <a:cubicBezTo>
                    <a:pt x="61" y="333"/>
                    <a:pt x="61" y="332"/>
                    <a:pt x="60" y="331"/>
                  </a:cubicBezTo>
                  <a:cubicBezTo>
                    <a:pt x="60" y="330"/>
                    <a:pt x="60" y="330"/>
                    <a:pt x="61" y="330"/>
                  </a:cubicBezTo>
                  <a:cubicBezTo>
                    <a:pt x="60" y="328"/>
                    <a:pt x="59" y="327"/>
                    <a:pt x="60" y="326"/>
                  </a:cubicBezTo>
                  <a:cubicBezTo>
                    <a:pt x="60" y="327"/>
                    <a:pt x="61" y="328"/>
                    <a:pt x="61" y="329"/>
                  </a:cubicBezTo>
                  <a:cubicBezTo>
                    <a:pt x="62" y="328"/>
                    <a:pt x="62" y="327"/>
                    <a:pt x="61" y="325"/>
                  </a:cubicBezTo>
                  <a:cubicBezTo>
                    <a:pt x="61" y="324"/>
                    <a:pt x="60" y="322"/>
                    <a:pt x="60" y="321"/>
                  </a:cubicBezTo>
                  <a:cubicBezTo>
                    <a:pt x="60" y="322"/>
                    <a:pt x="60" y="323"/>
                    <a:pt x="60" y="324"/>
                  </a:cubicBezTo>
                  <a:cubicBezTo>
                    <a:pt x="59" y="323"/>
                    <a:pt x="59" y="323"/>
                    <a:pt x="58" y="322"/>
                  </a:cubicBezTo>
                  <a:cubicBezTo>
                    <a:pt x="57" y="319"/>
                    <a:pt x="59" y="320"/>
                    <a:pt x="59" y="319"/>
                  </a:cubicBezTo>
                  <a:cubicBezTo>
                    <a:pt x="57" y="318"/>
                    <a:pt x="59" y="318"/>
                    <a:pt x="59" y="317"/>
                  </a:cubicBezTo>
                  <a:cubicBezTo>
                    <a:pt x="58" y="317"/>
                    <a:pt x="57" y="317"/>
                    <a:pt x="57" y="315"/>
                  </a:cubicBezTo>
                  <a:cubicBezTo>
                    <a:pt x="57" y="315"/>
                    <a:pt x="58" y="315"/>
                    <a:pt x="57" y="314"/>
                  </a:cubicBezTo>
                  <a:cubicBezTo>
                    <a:pt x="55" y="311"/>
                    <a:pt x="54" y="308"/>
                    <a:pt x="53" y="305"/>
                  </a:cubicBezTo>
                  <a:cubicBezTo>
                    <a:pt x="53" y="302"/>
                    <a:pt x="52" y="299"/>
                    <a:pt x="49" y="295"/>
                  </a:cubicBezTo>
                  <a:cubicBezTo>
                    <a:pt x="50" y="295"/>
                    <a:pt x="49" y="293"/>
                    <a:pt x="49" y="291"/>
                  </a:cubicBezTo>
                  <a:cubicBezTo>
                    <a:pt x="48" y="292"/>
                    <a:pt x="48" y="294"/>
                    <a:pt x="48" y="295"/>
                  </a:cubicBezTo>
                  <a:cubicBezTo>
                    <a:pt x="49" y="298"/>
                    <a:pt x="51" y="304"/>
                    <a:pt x="51" y="306"/>
                  </a:cubicBezTo>
                  <a:cubicBezTo>
                    <a:pt x="50" y="305"/>
                    <a:pt x="49" y="302"/>
                    <a:pt x="49" y="301"/>
                  </a:cubicBezTo>
                  <a:cubicBezTo>
                    <a:pt x="48" y="301"/>
                    <a:pt x="48" y="302"/>
                    <a:pt x="48" y="301"/>
                  </a:cubicBezTo>
                  <a:cubicBezTo>
                    <a:pt x="46" y="297"/>
                    <a:pt x="45" y="292"/>
                    <a:pt x="43" y="288"/>
                  </a:cubicBezTo>
                  <a:cubicBezTo>
                    <a:pt x="41" y="283"/>
                    <a:pt x="40" y="279"/>
                    <a:pt x="40" y="275"/>
                  </a:cubicBezTo>
                  <a:cubicBezTo>
                    <a:pt x="40" y="277"/>
                    <a:pt x="39" y="276"/>
                    <a:pt x="39" y="277"/>
                  </a:cubicBezTo>
                  <a:cubicBezTo>
                    <a:pt x="41" y="280"/>
                    <a:pt x="41" y="283"/>
                    <a:pt x="41" y="286"/>
                  </a:cubicBezTo>
                  <a:cubicBezTo>
                    <a:pt x="42" y="288"/>
                    <a:pt x="44" y="291"/>
                    <a:pt x="45" y="295"/>
                  </a:cubicBezTo>
                  <a:cubicBezTo>
                    <a:pt x="45" y="296"/>
                    <a:pt x="46" y="298"/>
                    <a:pt x="46" y="299"/>
                  </a:cubicBezTo>
                  <a:cubicBezTo>
                    <a:pt x="47" y="301"/>
                    <a:pt x="47" y="302"/>
                    <a:pt x="48" y="303"/>
                  </a:cubicBezTo>
                  <a:cubicBezTo>
                    <a:pt x="47" y="304"/>
                    <a:pt x="49" y="311"/>
                    <a:pt x="47" y="310"/>
                  </a:cubicBezTo>
                  <a:cubicBezTo>
                    <a:pt x="48" y="312"/>
                    <a:pt x="50" y="316"/>
                    <a:pt x="50" y="317"/>
                  </a:cubicBezTo>
                  <a:cubicBezTo>
                    <a:pt x="49" y="315"/>
                    <a:pt x="48" y="315"/>
                    <a:pt x="47" y="314"/>
                  </a:cubicBezTo>
                  <a:cubicBezTo>
                    <a:pt x="48" y="316"/>
                    <a:pt x="48" y="317"/>
                    <a:pt x="49" y="320"/>
                  </a:cubicBezTo>
                  <a:cubicBezTo>
                    <a:pt x="49" y="320"/>
                    <a:pt x="48" y="319"/>
                    <a:pt x="48" y="321"/>
                  </a:cubicBezTo>
                  <a:cubicBezTo>
                    <a:pt x="50" y="324"/>
                    <a:pt x="51" y="327"/>
                    <a:pt x="53" y="330"/>
                  </a:cubicBezTo>
                  <a:cubicBezTo>
                    <a:pt x="54" y="333"/>
                    <a:pt x="56" y="337"/>
                    <a:pt x="56" y="340"/>
                  </a:cubicBezTo>
                  <a:cubicBezTo>
                    <a:pt x="54" y="340"/>
                    <a:pt x="53" y="335"/>
                    <a:pt x="51" y="333"/>
                  </a:cubicBezTo>
                  <a:cubicBezTo>
                    <a:pt x="52" y="335"/>
                    <a:pt x="49" y="329"/>
                    <a:pt x="49" y="330"/>
                  </a:cubicBezTo>
                  <a:cubicBezTo>
                    <a:pt x="50" y="332"/>
                    <a:pt x="48" y="333"/>
                    <a:pt x="47" y="331"/>
                  </a:cubicBezTo>
                  <a:cubicBezTo>
                    <a:pt x="47" y="330"/>
                    <a:pt x="47" y="328"/>
                    <a:pt x="48" y="328"/>
                  </a:cubicBezTo>
                  <a:cubicBezTo>
                    <a:pt x="47" y="326"/>
                    <a:pt x="46" y="325"/>
                    <a:pt x="45" y="325"/>
                  </a:cubicBezTo>
                  <a:cubicBezTo>
                    <a:pt x="48" y="329"/>
                    <a:pt x="44" y="327"/>
                    <a:pt x="45" y="328"/>
                  </a:cubicBezTo>
                  <a:cubicBezTo>
                    <a:pt x="46" y="328"/>
                    <a:pt x="46" y="329"/>
                    <a:pt x="47" y="330"/>
                  </a:cubicBezTo>
                  <a:cubicBezTo>
                    <a:pt x="46" y="330"/>
                    <a:pt x="47" y="331"/>
                    <a:pt x="47" y="332"/>
                  </a:cubicBezTo>
                  <a:cubicBezTo>
                    <a:pt x="48" y="333"/>
                    <a:pt x="49" y="334"/>
                    <a:pt x="50" y="334"/>
                  </a:cubicBezTo>
                  <a:cubicBezTo>
                    <a:pt x="50" y="337"/>
                    <a:pt x="55" y="344"/>
                    <a:pt x="56" y="348"/>
                  </a:cubicBezTo>
                  <a:cubicBezTo>
                    <a:pt x="54" y="346"/>
                    <a:pt x="53" y="345"/>
                    <a:pt x="53" y="343"/>
                  </a:cubicBezTo>
                  <a:cubicBezTo>
                    <a:pt x="51" y="343"/>
                    <a:pt x="50" y="341"/>
                    <a:pt x="48" y="339"/>
                  </a:cubicBezTo>
                  <a:cubicBezTo>
                    <a:pt x="48" y="337"/>
                    <a:pt x="49" y="338"/>
                    <a:pt x="49" y="339"/>
                  </a:cubicBezTo>
                  <a:cubicBezTo>
                    <a:pt x="48" y="337"/>
                    <a:pt x="45" y="335"/>
                    <a:pt x="46" y="332"/>
                  </a:cubicBezTo>
                  <a:cubicBezTo>
                    <a:pt x="46" y="334"/>
                    <a:pt x="49" y="336"/>
                    <a:pt x="48" y="335"/>
                  </a:cubicBezTo>
                  <a:cubicBezTo>
                    <a:pt x="45" y="331"/>
                    <a:pt x="42" y="329"/>
                    <a:pt x="40" y="325"/>
                  </a:cubicBezTo>
                  <a:cubicBezTo>
                    <a:pt x="40" y="325"/>
                    <a:pt x="40" y="326"/>
                    <a:pt x="40" y="326"/>
                  </a:cubicBezTo>
                  <a:cubicBezTo>
                    <a:pt x="36" y="320"/>
                    <a:pt x="32" y="314"/>
                    <a:pt x="32" y="310"/>
                  </a:cubicBezTo>
                  <a:cubicBezTo>
                    <a:pt x="32" y="308"/>
                    <a:pt x="31" y="307"/>
                    <a:pt x="30" y="305"/>
                  </a:cubicBezTo>
                  <a:cubicBezTo>
                    <a:pt x="30" y="303"/>
                    <a:pt x="29" y="302"/>
                    <a:pt x="29" y="301"/>
                  </a:cubicBezTo>
                  <a:cubicBezTo>
                    <a:pt x="29" y="304"/>
                    <a:pt x="28" y="305"/>
                    <a:pt x="29" y="307"/>
                  </a:cubicBezTo>
                  <a:cubicBezTo>
                    <a:pt x="28" y="304"/>
                    <a:pt x="27" y="303"/>
                    <a:pt x="25" y="302"/>
                  </a:cubicBezTo>
                  <a:cubicBezTo>
                    <a:pt x="26" y="300"/>
                    <a:pt x="24" y="296"/>
                    <a:pt x="24" y="294"/>
                  </a:cubicBezTo>
                  <a:cubicBezTo>
                    <a:pt x="24" y="293"/>
                    <a:pt x="25" y="298"/>
                    <a:pt x="25" y="297"/>
                  </a:cubicBezTo>
                  <a:cubicBezTo>
                    <a:pt x="25" y="295"/>
                    <a:pt x="25" y="292"/>
                    <a:pt x="24" y="290"/>
                  </a:cubicBezTo>
                  <a:cubicBezTo>
                    <a:pt x="23" y="287"/>
                    <a:pt x="23" y="284"/>
                    <a:pt x="22" y="282"/>
                  </a:cubicBezTo>
                  <a:cubicBezTo>
                    <a:pt x="21" y="279"/>
                    <a:pt x="20" y="276"/>
                    <a:pt x="20" y="273"/>
                  </a:cubicBezTo>
                  <a:cubicBezTo>
                    <a:pt x="19" y="271"/>
                    <a:pt x="19" y="268"/>
                    <a:pt x="19" y="266"/>
                  </a:cubicBezTo>
                  <a:cubicBezTo>
                    <a:pt x="20" y="267"/>
                    <a:pt x="20" y="273"/>
                    <a:pt x="21" y="274"/>
                  </a:cubicBezTo>
                  <a:cubicBezTo>
                    <a:pt x="21" y="270"/>
                    <a:pt x="20" y="267"/>
                    <a:pt x="20" y="262"/>
                  </a:cubicBezTo>
                  <a:cubicBezTo>
                    <a:pt x="21" y="261"/>
                    <a:pt x="21" y="263"/>
                    <a:pt x="22" y="266"/>
                  </a:cubicBezTo>
                  <a:cubicBezTo>
                    <a:pt x="20" y="266"/>
                    <a:pt x="24" y="276"/>
                    <a:pt x="21" y="274"/>
                  </a:cubicBezTo>
                  <a:cubicBezTo>
                    <a:pt x="22" y="277"/>
                    <a:pt x="24" y="282"/>
                    <a:pt x="24" y="285"/>
                  </a:cubicBezTo>
                  <a:cubicBezTo>
                    <a:pt x="24" y="286"/>
                    <a:pt x="25" y="285"/>
                    <a:pt x="25" y="287"/>
                  </a:cubicBezTo>
                  <a:cubicBezTo>
                    <a:pt x="25" y="288"/>
                    <a:pt x="24" y="287"/>
                    <a:pt x="24" y="286"/>
                  </a:cubicBezTo>
                  <a:cubicBezTo>
                    <a:pt x="25" y="288"/>
                    <a:pt x="27" y="293"/>
                    <a:pt x="28" y="297"/>
                  </a:cubicBezTo>
                  <a:cubicBezTo>
                    <a:pt x="29" y="299"/>
                    <a:pt x="30" y="302"/>
                    <a:pt x="31" y="304"/>
                  </a:cubicBezTo>
                  <a:cubicBezTo>
                    <a:pt x="32" y="306"/>
                    <a:pt x="33" y="308"/>
                    <a:pt x="33" y="309"/>
                  </a:cubicBezTo>
                  <a:cubicBezTo>
                    <a:pt x="33" y="309"/>
                    <a:pt x="33" y="310"/>
                    <a:pt x="33" y="311"/>
                  </a:cubicBezTo>
                  <a:cubicBezTo>
                    <a:pt x="34" y="311"/>
                    <a:pt x="35" y="313"/>
                    <a:pt x="35" y="313"/>
                  </a:cubicBezTo>
                  <a:cubicBezTo>
                    <a:pt x="34" y="310"/>
                    <a:pt x="35" y="310"/>
                    <a:pt x="35" y="309"/>
                  </a:cubicBezTo>
                  <a:cubicBezTo>
                    <a:pt x="34" y="309"/>
                    <a:pt x="32" y="306"/>
                    <a:pt x="33" y="305"/>
                  </a:cubicBezTo>
                  <a:cubicBezTo>
                    <a:pt x="33" y="304"/>
                    <a:pt x="34" y="307"/>
                    <a:pt x="34" y="306"/>
                  </a:cubicBezTo>
                  <a:cubicBezTo>
                    <a:pt x="34" y="306"/>
                    <a:pt x="34" y="305"/>
                    <a:pt x="34" y="305"/>
                  </a:cubicBezTo>
                  <a:cubicBezTo>
                    <a:pt x="34" y="305"/>
                    <a:pt x="35" y="306"/>
                    <a:pt x="35" y="306"/>
                  </a:cubicBezTo>
                  <a:cubicBezTo>
                    <a:pt x="34" y="303"/>
                    <a:pt x="31" y="299"/>
                    <a:pt x="31" y="297"/>
                  </a:cubicBezTo>
                  <a:cubicBezTo>
                    <a:pt x="32" y="300"/>
                    <a:pt x="33" y="298"/>
                    <a:pt x="33" y="299"/>
                  </a:cubicBezTo>
                  <a:cubicBezTo>
                    <a:pt x="34" y="303"/>
                    <a:pt x="37" y="308"/>
                    <a:pt x="38" y="309"/>
                  </a:cubicBezTo>
                  <a:cubicBezTo>
                    <a:pt x="36" y="304"/>
                    <a:pt x="38" y="304"/>
                    <a:pt x="37" y="301"/>
                  </a:cubicBezTo>
                  <a:cubicBezTo>
                    <a:pt x="38" y="304"/>
                    <a:pt x="37" y="303"/>
                    <a:pt x="38" y="305"/>
                  </a:cubicBezTo>
                  <a:cubicBezTo>
                    <a:pt x="40" y="305"/>
                    <a:pt x="39" y="303"/>
                    <a:pt x="39" y="300"/>
                  </a:cubicBezTo>
                  <a:cubicBezTo>
                    <a:pt x="40" y="302"/>
                    <a:pt x="40" y="301"/>
                    <a:pt x="41" y="302"/>
                  </a:cubicBezTo>
                  <a:cubicBezTo>
                    <a:pt x="40" y="300"/>
                    <a:pt x="39" y="296"/>
                    <a:pt x="41" y="298"/>
                  </a:cubicBezTo>
                  <a:cubicBezTo>
                    <a:pt x="40" y="295"/>
                    <a:pt x="38" y="292"/>
                    <a:pt x="39" y="291"/>
                  </a:cubicBezTo>
                  <a:cubicBezTo>
                    <a:pt x="40" y="293"/>
                    <a:pt x="41" y="298"/>
                    <a:pt x="42" y="297"/>
                  </a:cubicBezTo>
                  <a:cubicBezTo>
                    <a:pt x="39" y="291"/>
                    <a:pt x="38" y="286"/>
                    <a:pt x="38" y="281"/>
                  </a:cubicBezTo>
                  <a:cubicBezTo>
                    <a:pt x="38" y="276"/>
                    <a:pt x="38" y="272"/>
                    <a:pt x="35" y="266"/>
                  </a:cubicBezTo>
                  <a:cubicBezTo>
                    <a:pt x="37" y="266"/>
                    <a:pt x="36" y="264"/>
                    <a:pt x="36" y="262"/>
                  </a:cubicBezTo>
                  <a:cubicBezTo>
                    <a:pt x="37" y="263"/>
                    <a:pt x="39" y="265"/>
                    <a:pt x="40" y="266"/>
                  </a:cubicBezTo>
                  <a:cubicBezTo>
                    <a:pt x="40" y="268"/>
                    <a:pt x="40" y="268"/>
                    <a:pt x="41" y="270"/>
                  </a:cubicBezTo>
                  <a:cubicBezTo>
                    <a:pt x="41" y="272"/>
                    <a:pt x="40" y="270"/>
                    <a:pt x="40" y="273"/>
                  </a:cubicBezTo>
                  <a:cubicBezTo>
                    <a:pt x="41" y="272"/>
                    <a:pt x="41" y="272"/>
                    <a:pt x="41" y="271"/>
                  </a:cubicBezTo>
                  <a:cubicBezTo>
                    <a:pt x="42" y="275"/>
                    <a:pt x="42" y="276"/>
                    <a:pt x="43" y="281"/>
                  </a:cubicBezTo>
                  <a:cubicBezTo>
                    <a:pt x="45" y="282"/>
                    <a:pt x="45" y="284"/>
                    <a:pt x="46" y="282"/>
                  </a:cubicBezTo>
                  <a:cubicBezTo>
                    <a:pt x="44" y="278"/>
                    <a:pt x="45" y="275"/>
                    <a:pt x="42" y="271"/>
                  </a:cubicBezTo>
                  <a:cubicBezTo>
                    <a:pt x="43" y="273"/>
                    <a:pt x="44" y="268"/>
                    <a:pt x="42" y="267"/>
                  </a:cubicBezTo>
                  <a:cubicBezTo>
                    <a:pt x="43" y="268"/>
                    <a:pt x="43" y="270"/>
                    <a:pt x="43" y="270"/>
                  </a:cubicBezTo>
                  <a:cubicBezTo>
                    <a:pt x="42" y="270"/>
                    <a:pt x="42" y="271"/>
                    <a:pt x="42" y="270"/>
                  </a:cubicBezTo>
                  <a:cubicBezTo>
                    <a:pt x="41" y="267"/>
                    <a:pt x="40" y="265"/>
                    <a:pt x="41" y="264"/>
                  </a:cubicBezTo>
                  <a:cubicBezTo>
                    <a:pt x="41" y="265"/>
                    <a:pt x="41" y="267"/>
                    <a:pt x="42" y="267"/>
                  </a:cubicBezTo>
                  <a:cubicBezTo>
                    <a:pt x="41" y="265"/>
                    <a:pt x="42" y="267"/>
                    <a:pt x="42" y="265"/>
                  </a:cubicBezTo>
                  <a:cubicBezTo>
                    <a:pt x="41" y="263"/>
                    <a:pt x="40" y="257"/>
                    <a:pt x="40" y="255"/>
                  </a:cubicBezTo>
                  <a:cubicBezTo>
                    <a:pt x="41" y="255"/>
                    <a:pt x="41" y="255"/>
                    <a:pt x="41" y="255"/>
                  </a:cubicBezTo>
                  <a:cubicBezTo>
                    <a:pt x="41" y="258"/>
                    <a:pt x="44" y="259"/>
                    <a:pt x="42" y="258"/>
                  </a:cubicBezTo>
                  <a:cubicBezTo>
                    <a:pt x="42" y="253"/>
                    <a:pt x="39" y="251"/>
                    <a:pt x="38" y="251"/>
                  </a:cubicBezTo>
                  <a:cubicBezTo>
                    <a:pt x="37" y="249"/>
                    <a:pt x="39" y="249"/>
                    <a:pt x="39" y="248"/>
                  </a:cubicBezTo>
                  <a:cubicBezTo>
                    <a:pt x="37" y="248"/>
                    <a:pt x="37" y="244"/>
                    <a:pt x="35" y="243"/>
                  </a:cubicBezTo>
                  <a:cubicBezTo>
                    <a:pt x="36" y="244"/>
                    <a:pt x="35" y="246"/>
                    <a:pt x="34" y="244"/>
                  </a:cubicBezTo>
                  <a:cubicBezTo>
                    <a:pt x="34" y="242"/>
                    <a:pt x="34" y="238"/>
                    <a:pt x="33" y="235"/>
                  </a:cubicBezTo>
                  <a:cubicBezTo>
                    <a:pt x="33" y="232"/>
                    <a:pt x="33" y="228"/>
                    <a:pt x="33" y="227"/>
                  </a:cubicBezTo>
                  <a:cubicBezTo>
                    <a:pt x="34" y="227"/>
                    <a:pt x="34" y="229"/>
                    <a:pt x="34" y="226"/>
                  </a:cubicBezTo>
                  <a:cubicBezTo>
                    <a:pt x="32" y="226"/>
                    <a:pt x="34" y="220"/>
                    <a:pt x="33" y="218"/>
                  </a:cubicBezTo>
                  <a:cubicBezTo>
                    <a:pt x="32" y="218"/>
                    <a:pt x="33" y="221"/>
                    <a:pt x="32" y="221"/>
                  </a:cubicBezTo>
                  <a:cubicBezTo>
                    <a:pt x="32" y="217"/>
                    <a:pt x="30" y="218"/>
                    <a:pt x="30" y="216"/>
                  </a:cubicBezTo>
                  <a:cubicBezTo>
                    <a:pt x="31" y="212"/>
                    <a:pt x="30" y="203"/>
                    <a:pt x="30" y="200"/>
                  </a:cubicBezTo>
                  <a:cubicBezTo>
                    <a:pt x="29" y="201"/>
                    <a:pt x="30" y="204"/>
                    <a:pt x="29" y="205"/>
                  </a:cubicBezTo>
                  <a:cubicBezTo>
                    <a:pt x="28" y="204"/>
                    <a:pt x="27" y="205"/>
                    <a:pt x="26" y="204"/>
                  </a:cubicBezTo>
                  <a:cubicBezTo>
                    <a:pt x="27" y="202"/>
                    <a:pt x="26" y="198"/>
                    <a:pt x="26" y="197"/>
                  </a:cubicBezTo>
                  <a:cubicBezTo>
                    <a:pt x="25" y="200"/>
                    <a:pt x="25" y="201"/>
                    <a:pt x="24" y="198"/>
                  </a:cubicBezTo>
                  <a:cubicBezTo>
                    <a:pt x="24" y="201"/>
                    <a:pt x="24" y="204"/>
                    <a:pt x="25" y="206"/>
                  </a:cubicBezTo>
                  <a:cubicBezTo>
                    <a:pt x="25" y="209"/>
                    <a:pt x="25" y="211"/>
                    <a:pt x="25" y="215"/>
                  </a:cubicBezTo>
                  <a:cubicBezTo>
                    <a:pt x="26" y="215"/>
                    <a:pt x="26" y="215"/>
                    <a:pt x="26" y="216"/>
                  </a:cubicBezTo>
                  <a:cubicBezTo>
                    <a:pt x="26" y="216"/>
                    <a:pt x="27" y="219"/>
                    <a:pt x="26" y="220"/>
                  </a:cubicBezTo>
                  <a:cubicBezTo>
                    <a:pt x="25" y="220"/>
                    <a:pt x="25" y="215"/>
                    <a:pt x="24" y="216"/>
                  </a:cubicBezTo>
                  <a:cubicBezTo>
                    <a:pt x="24" y="218"/>
                    <a:pt x="26" y="225"/>
                    <a:pt x="24" y="224"/>
                  </a:cubicBezTo>
                  <a:cubicBezTo>
                    <a:pt x="25" y="225"/>
                    <a:pt x="25" y="227"/>
                    <a:pt x="25" y="228"/>
                  </a:cubicBezTo>
                  <a:cubicBezTo>
                    <a:pt x="27" y="227"/>
                    <a:pt x="27" y="237"/>
                    <a:pt x="25" y="235"/>
                  </a:cubicBezTo>
                  <a:cubicBezTo>
                    <a:pt x="25" y="237"/>
                    <a:pt x="26" y="239"/>
                    <a:pt x="26" y="241"/>
                  </a:cubicBezTo>
                  <a:cubicBezTo>
                    <a:pt x="26" y="243"/>
                    <a:pt x="26" y="244"/>
                    <a:pt x="25" y="245"/>
                  </a:cubicBezTo>
                  <a:cubicBezTo>
                    <a:pt x="25" y="240"/>
                    <a:pt x="24" y="236"/>
                    <a:pt x="23" y="232"/>
                  </a:cubicBezTo>
                  <a:cubicBezTo>
                    <a:pt x="23" y="234"/>
                    <a:pt x="22" y="234"/>
                    <a:pt x="23" y="236"/>
                  </a:cubicBezTo>
                  <a:cubicBezTo>
                    <a:pt x="24" y="236"/>
                    <a:pt x="24" y="238"/>
                    <a:pt x="24" y="239"/>
                  </a:cubicBezTo>
                  <a:cubicBezTo>
                    <a:pt x="24" y="239"/>
                    <a:pt x="24" y="242"/>
                    <a:pt x="24" y="243"/>
                  </a:cubicBezTo>
                  <a:cubicBezTo>
                    <a:pt x="23" y="242"/>
                    <a:pt x="23" y="244"/>
                    <a:pt x="23" y="245"/>
                  </a:cubicBezTo>
                  <a:cubicBezTo>
                    <a:pt x="21" y="241"/>
                    <a:pt x="22" y="237"/>
                    <a:pt x="22" y="234"/>
                  </a:cubicBezTo>
                  <a:cubicBezTo>
                    <a:pt x="21" y="234"/>
                    <a:pt x="22" y="238"/>
                    <a:pt x="21" y="239"/>
                  </a:cubicBezTo>
                  <a:cubicBezTo>
                    <a:pt x="21" y="239"/>
                    <a:pt x="21" y="237"/>
                    <a:pt x="20" y="237"/>
                  </a:cubicBezTo>
                  <a:cubicBezTo>
                    <a:pt x="20" y="238"/>
                    <a:pt x="21" y="242"/>
                    <a:pt x="21" y="243"/>
                  </a:cubicBezTo>
                  <a:cubicBezTo>
                    <a:pt x="20" y="241"/>
                    <a:pt x="20" y="238"/>
                    <a:pt x="19" y="238"/>
                  </a:cubicBezTo>
                  <a:cubicBezTo>
                    <a:pt x="19" y="235"/>
                    <a:pt x="19" y="233"/>
                    <a:pt x="19" y="230"/>
                  </a:cubicBezTo>
                  <a:cubicBezTo>
                    <a:pt x="18" y="232"/>
                    <a:pt x="17" y="227"/>
                    <a:pt x="16" y="227"/>
                  </a:cubicBezTo>
                  <a:cubicBezTo>
                    <a:pt x="17" y="230"/>
                    <a:pt x="19" y="235"/>
                    <a:pt x="18" y="239"/>
                  </a:cubicBezTo>
                  <a:cubicBezTo>
                    <a:pt x="18" y="243"/>
                    <a:pt x="20" y="249"/>
                    <a:pt x="19" y="252"/>
                  </a:cubicBezTo>
                  <a:cubicBezTo>
                    <a:pt x="19" y="250"/>
                    <a:pt x="18" y="248"/>
                    <a:pt x="17" y="247"/>
                  </a:cubicBezTo>
                  <a:cubicBezTo>
                    <a:pt x="16" y="250"/>
                    <a:pt x="19" y="253"/>
                    <a:pt x="18" y="256"/>
                  </a:cubicBezTo>
                  <a:cubicBezTo>
                    <a:pt x="18" y="255"/>
                    <a:pt x="18" y="254"/>
                    <a:pt x="18" y="255"/>
                  </a:cubicBezTo>
                  <a:cubicBezTo>
                    <a:pt x="18" y="257"/>
                    <a:pt x="19" y="257"/>
                    <a:pt x="19" y="258"/>
                  </a:cubicBezTo>
                  <a:cubicBezTo>
                    <a:pt x="19" y="260"/>
                    <a:pt x="19" y="263"/>
                    <a:pt x="18" y="261"/>
                  </a:cubicBezTo>
                  <a:cubicBezTo>
                    <a:pt x="17" y="251"/>
                    <a:pt x="14" y="242"/>
                    <a:pt x="15" y="232"/>
                  </a:cubicBezTo>
                  <a:cubicBezTo>
                    <a:pt x="16" y="238"/>
                    <a:pt x="15" y="245"/>
                    <a:pt x="17" y="247"/>
                  </a:cubicBezTo>
                  <a:cubicBezTo>
                    <a:pt x="16" y="244"/>
                    <a:pt x="17" y="242"/>
                    <a:pt x="16" y="240"/>
                  </a:cubicBezTo>
                  <a:cubicBezTo>
                    <a:pt x="16" y="237"/>
                    <a:pt x="17" y="236"/>
                    <a:pt x="16" y="233"/>
                  </a:cubicBezTo>
                  <a:cubicBezTo>
                    <a:pt x="17" y="236"/>
                    <a:pt x="16" y="234"/>
                    <a:pt x="15" y="233"/>
                  </a:cubicBezTo>
                  <a:cubicBezTo>
                    <a:pt x="15" y="231"/>
                    <a:pt x="15" y="231"/>
                    <a:pt x="15" y="227"/>
                  </a:cubicBezTo>
                  <a:cubicBezTo>
                    <a:pt x="14" y="227"/>
                    <a:pt x="14" y="220"/>
                    <a:pt x="12" y="220"/>
                  </a:cubicBezTo>
                  <a:cubicBezTo>
                    <a:pt x="14" y="228"/>
                    <a:pt x="14" y="236"/>
                    <a:pt x="13" y="243"/>
                  </a:cubicBezTo>
                  <a:cubicBezTo>
                    <a:pt x="14" y="245"/>
                    <a:pt x="14" y="241"/>
                    <a:pt x="15" y="243"/>
                  </a:cubicBezTo>
                  <a:cubicBezTo>
                    <a:pt x="15" y="244"/>
                    <a:pt x="15" y="245"/>
                    <a:pt x="14" y="246"/>
                  </a:cubicBezTo>
                  <a:cubicBezTo>
                    <a:pt x="12" y="244"/>
                    <a:pt x="13" y="247"/>
                    <a:pt x="12" y="249"/>
                  </a:cubicBezTo>
                  <a:cubicBezTo>
                    <a:pt x="11" y="245"/>
                    <a:pt x="13" y="246"/>
                    <a:pt x="12" y="243"/>
                  </a:cubicBezTo>
                  <a:cubicBezTo>
                    <a:pt x="12" y="241"/>
                    <a:pt x="10" y="238"/>
                    <a:pt x="11" y="237"/>
                  </a:cubicBezTo>
                  <a:cubicBezTo>
                    <a:pt x="11" y="237"/>
                    <a:pt x="11" y="238"/>
                    <a:pt x="12" y="238"/>
                  </a:cubicBezTo>
                  <a:cubicBezTo>
                    <a:pt x="12" y="237"/>
                    <a:pt x="12" y="236"/>
                    <a:pt x="12" y="235"/>
                  </a:cubicBezTo>
                  <a:cubicBezTo>
                    <a:pt x="11" y="236"/>
                    <a:pt x="11" y="235"/>
                    <a:pt x="10" y="234"/>
                  </a:cubicBezTo>
                  <a:cubicBezTo>
                    <a:pt x="12" y="233"/>
                    <a:pt x="12" y="231"/>
                    <a:pt x="12" y="227"/>
                  </a:cubicBezTo>
                  <a:cubicBezTo>
                    <a:pt x="12" y="227"/>
                    <a:pt x="11" y="228"/>
                    <a:pt x="11" y="227"/>
                  </a:cubicBezTo>
                  <a:cubicBezTo>
                    <a:pt x="12" y="224"/>
                    <a:pt x="11" y="220"/>
                    <a:pt x="12" y="217"/>
                  </a:cubicBezTo>
                  <a:cubicBezTo>
                    <a:pt x="11" y="216"/>
                    <a:pt x="12" y="213"/>
                    <a:pt x="11" y="211"/>
                  </a:cubicBezTo>
                  <a:cubicBezTo>
                    <a:pt x="12" y="211"/>
                    <a:pt x="10" y="204"/>
                    <a:pt x="12" y="203"/>
                  </a:cubicBezTo>
                  <a:cubicBezTo>
                    <a:pt x="11" y="203"/>
                    <a:pt x="11" y="203"/>
                    <a:pt x="11" y="202"/>
                  </a:cubicBezTo>
                  <a:cubicBezTo>
                    <a:pt x="8" y="201"/>
                    <a:pt x="11" y="213"/>
                    <a:pt x="9" y="215"/>
                  </a:cubicBezTo>
                  <a:cubicBezTo>
                    <a:pt x="9" y="211"/>
                    <a:pt x="8" y="212"/>
                    <a:pt x="8" y="215"/>
                  </a:cubicBezTo>
                  <a:cubicBezTo>
                    <a:pt x="7" y="212"/>
                    <a:pt x="8" y="208"/>
                    <a:pt x="8" y="206"/>
                  </a:cubicBezTo>
                  <a:cubicBezTo>
                    <a:pt x="9" y="203"/>
                    <a:pt x="9" y="201"/>
                    <a:pt x="8" y="201"/>
                  </a:cubicBezTo>
                  <a:cubicBezTo>
                    <a:pt x="8" y="199"/>
                    <a:pt x="10" y="193"/>
                    <a:pt x="9" y="194"/>
                  </a:cubicBezTo>
                  <a:cubicBezTo>
                    <a:pt x="9" y="198"/>
                    <a:pt x="9" y="195"/>
                    <a:pt x="8" y="195"/>
                  </a:cubicBezTo>
                  <a:cubicBezTo>
                    <a:pt x="7" y="196"/>
                    <a:pt x="8" y="200"/>
                    <a:pt x="7" y="202"/>
                  </a:cubicBezTo>
                  <a:cubicBezTo>
                    <a:pt x="7" y="202"/>
                    <a:pt x="7" y="196"/>
                    <a:pt x="7" y="199"/>
                  </a:cubicBezTo>
                  <a:cubicBezTo>
                    <a:pt x="7" y="202"/>
                    <a:pt x="7" y="202"/>
                    <a:pt x="8" y="204"/>
                  </a:cubicBezTo>
                  <a:cubicBezTo>
                    <a:pt x="7" y="205"/>
                    <a:pt x="6" y="206"/>
                    <a:pt x="6" y="207"/>
                  </a:cubicBezTo>
                  <a:cubicBezTo>
                    <a:pt x="6" y="208"/>
                    <a:pt x="8" y="206"/>
                    <a:pt x="7" y="209"/>
                  </a:cubicBezTo>
                  <a:cubicBezTo>
                    <a:pt x="4" y="211"/>
                    <a:pt x="7" y="221"/>
                    <a:pt x="6" y="226"/>
                  </a:cubicBezTo>
                  <a:cubicBezTo>
                    <a:pt x="5" y="220"/>
                    <a:pt x="4" y="215"/>
                    <a:pt x="4" y="210"/>
                  </a:cubicBezTo>
                  <a:cubicBezTo>
                    <a:pt x="4" y="205"/>
                    <a:pt x="4" y="200"/>
                    <a:pt x="4" y="196"/>
                  </a:cubicBezTo>
                  <a:cubicBezTo>
                    <a:pt x="4" y="197"/>
                    <a:pt x="3" y="197"/>
                    <a:pt x="3" y="196"/>
                  </a:cubicBezTo>
                  <a:cubicBezTo>
                    <a:pt x="3" y="195"/>
                    <a:pt x="3" y="194"/>
                    <a:pt x="3" y="194"/>
                  </a:cubicBezTo>
                  <a:cubicBezTo>
                    <a:pt x="4" y="194"/>
                    <a:pt x="5" y="193"/>
                    <a:pt x="5" y="192"/>
                  </a:cubicBezTo>
                  <a:cubicBezTo>
                    <a:pt x="4" y="189"/>
                    <a:pt x="6" y="189"/>
                    <a:pt x="6" y="186"/>
                  </a:cubicBezTo>
                  <a:cubicBezTo>
                    <a:pt x="5" y="180"/>
                    <a:pt x="7" y="164"/>
                    <a:pt x="8" y="159"/>
                  </a:cubicBezTo>
                  <a:cubicBezTo>
                    <a:pt x="9" y="157"/>
                    <a:pt x="9" y="153"/>
                    <a:pt x="10" y="148"/>
                  </a:cubicBezTo>
                  <a:cubicBezTo>
                    <a:pt x="10" y="144"/>
                    <a:pt x="12" y="139"/>
                    <a:pt x="13" y="137"/>
                  </a:cubicBezTo>
                  <a:cubicBezTo>
                    <a:pt x="13" y="137"/>
                    <a:pt x="12" y="138"/>
                    <a:pt x="12" y="137"/>
                  </a:cubicBezTo>
                  <a:cubicBezTo>
                    <a:pt x="12" y="135"/>
                    <a:pt x="13" y="131"/>
                    <a:pt x="14" y="127"/>
                  </a:cubicBezTo>
                  <a:cubicBezTo>
                    <a:pt x="16" y="124"/>
                    <a:pt x="16" y="121"/>
                    <a:pt x="16" y="121"/>
                  </a:cubicBezTo>
                  <a:cubicBezTo>
                    <a:pt x="16" y="120"/>
                    <a:pt x="15" y="121"/>
                    <a:pt x="15" y="120"/>
                  </a:cubicBezTo>
                  <a:cubicBezTo>
                    <a:pt x="16" y="118"/>
                    <a:pt x="17" y="118"/>
                    <a:pt x="18" y="117"/>
                  </a:cubicBezTo>
                  <a:cubicBezTo>
                    <a:pt x="16" y="113"/>
                    <a:pt x="21" y="108"/>
                    <a:pt x="21" y="103"/>
                  </a:cubicBezTo>
                  <a:cubicBezTo>
                    <a:pt x="19" y="103"/>
                    <a:pt x="20" y="106"/>
                    <a:pt x="20" y="106"/>
                  </a:cubicBezTo>
                  <a:close/>
                  <a:moveTo>
                    <a:pt x="24" y="291"/>
                  </a:moveTo>
                  <a:cubicBezTo>
                    <a:pt x="23" y="293"/>
                    <a:pt x="21" y="285"/>
                    <a:pt x="21" y="288"/>
                  </a:cubicBezTo>
                  <a:cubicBezTo>
                    <a:pt x="20" y="287"/>
                    <a:pt x="21" y="286"/>
                    <a:pt x="21" y="285"/>
                  </a:cubicBezTo>
                  <a:cubicBezTo>
                    <a:pt x="22" y="285"/>
                    <a:pt x="23" y="289"/>
                    <a:pt x="24" y="291"/>
                  </a:cubicBezTo>
                  <a:close/>
                  <a:moveTo>
                    <a:pt x="78" y="356"/>
                  </a:moveTo>
                  <a:cubicBezTo>
                    <a:pt x="79" y="358"/>
                    <a:pt x="80" y="360"/>
                    <a:pt x="81" y="361"/>
                  </a:cubicBezTo>
                  <a:cubicBezTo>
                    <a:pt x="81" y="362"/>
                    <a:pt x="78" y="359"/>
                    <a:pt x="76" y="356"/>
                  </a:cubicBezTo>
                  <a:cubicBezTo>
                    <a:pt x="77" y="360"/>
                    <a:pt x="82" y="364"/>
                    <a:pt x="84" y="367"/>
                  </a:cubicBezTo>
                  <a:cubicBezTo>
                    <a:pt x="84" y="368"/>
                    <a:pt x="83" y="367"/>
                    <a:pt x="83" y="368"/>
                  </a:cubicBezTo>
                  <a:cubicBezTo>
                    <a:pt x="82" y="368"/>
                    <a:pt x="82" y="365"/>
                    <a:pt x="83" y="366"/>
                  </a:cubicBezTo>
                  <a:cubicBezTo>
                    <a:pt x="81" y="366"/>
                    <a:pt x="78" y="359"/>
                    <a:pt x="76" y="361"/>
                  </a:cubicBezTo>
                  <a:cubicBezTo>
                    <a:pt x="76" y="359"/>
                    <a:pt x="74" y="357"/>
                    <a:pt x="73" y="354"/>
                  </a:cubicBezTo>
                  <a:cubicBezTo>
                    <a:pt x="72" y="354"/>
                    <a:pt x="70" y="351"/>
                    <a:pt x="69" y="349"/>
                  </a:cubicBezTo>
                  <a:cubicBezTo>
                    <a:pt x="72" y="351"/>
                    <a:pt x="74" y="355"/>
                    <a:pt x="78" y="356"/>
                  </a:cubicBezTo>
                  <a:close/>
                  <a:moveTo>
                    <a:pt x="61" y="305"/>
                  </a:moveTo>
                  <a:cubicBezTo>
                    <a:pt x="62" y="308"/>
                    <a:pt x="62" y="308"/>
                    <a:pt x="64" y="312"/>
                  </a:cubicBezTo>
                  <a:cubicBezTo>
                    <a:pt x="62" y="311"/>
                    <a:pt x="62" y="310"/>
                    <a:pt x="62" y="313"/>
                  </a:cubicBezTo>
                  <a:cubicBezTo>
                    <a:pt x="61" y="313"/>
                    <a:pt x="62" y="312"/>
                    <a:pt x="60" y="310"/>
                  </a:cubicBezTo>
                  <a:cubicBezTo>
                    <a:pt x="61" y="309"/>
                    <a:pt x="61" y="308"/>
                    <a:pt x="60" y="305"/>
                  </a:cubicBezTo>
                  <a:cubicBezTo>
                    <a:pt x="60" y="305"/>
                    <a:pt x="61" y="305"/>
                    <a:pt x="61" y="305"/>
                  </a:cubicBezTo>
                  <a:close/>
                  <a:moveTo>
                    <a:pt x="98" y="374"/>
                  </a:moveTo>
                  <a:cubicBezTo>
                    <a:pt x="96" y="372"/>
                    <a:pt x="95" y="371"/>
                    <a:pt x="93" y="368"/>
                  </a:cubicBezTo>
                  <a:cubicBezTo>
                    <a:pt x="95" y="369"/>
                    <a:pt x="99" y="373"/>
                    <a:pt x="98" y="374"/>
                  </a:cubicBezTo>
                  <a:close/>
                  <a:moveTo>
                    <a:pt x="241" y="468"/>
                  </a:moveTo>
                  <a:cubicBezTo>
                    <a:pt x="240" y="469"/>
                    <a:pt x="239" y="468"/>
                    <a:pt x="236" y="468"/>
                  </a:cubicBezTo>
                  <a:cubicBezTo>
                    <a:pt x="237" y="467"/>
                    <a:pt x="237" y="467"/>
                    <a:pt x="237" y="467"/>
                  </a:cubicBezTo>
                  <a:cubicBezTo>
                    <a:pt x="238" y="467"/>
                    <a:pt x="239" y="467"/>
                    <a:pt x="241" y="468"/>
                  </a:cubicBezTo>
                  <a:close/>
                  <a:moveTo>
                    <a:pt x="258" y="467"/>
                  </a:moveTo>
                  <a:cubicBezTo>
                    <a:pt x="260" y="467"/>
                    <a:pt x="260" y="467"/>
                    <a:pt x="261" y="467"/>
                  </a:cubicBezTo>
                  <a:cubicBezTo>
                    <a:pt x="262" y="469"/>
                    <a:pt x="265" y="469"/>
                    <a:pt x="268" y="469"/>
                  </a:cubicBezTo>
                  <a:cubicBezTo>
                    <a:pt x="267" y="470"/>
                    <a:pt x="266" y="470"/>
                    <a:pt x="264" y="469"/>
                  </a:cubicBezTo>
                  <a:cubicBezTo>
                    <a:pt x="263" y="469"/>
                    <a:pt x="261" y="469"/>
                    <a:pt x="260" y="468"/>
                  </a:cubicBezTo>
                  <a:cubicBezTo>
                    <a:pt x="259" y="468"/>
                    <a:pt x="258" y="467"/>
                    <a:pt x="258" y="467"/>
                  </a:cubicBezTo>
                  <a:close/>
                  <a:moveTo>
                    <a:pt x="233" y="455"/>
                  </a:moveTo>
                  <a:cubicBezTo>
                    <a:pt x="237" y="456"/>
                    <a:pt x="235" y="457"/>
                    <a:pt x="238" y="458"/>
                  </a:cubicBezTo>
                  <a:cubicBezTo>
                    <a:pt x="236" y="458"/>
                    <a:pt x="233" y="456"/>
                    <a:pt x="233" y="455"/>
                  </a:cubicBezTo>
                  <a:close/>
                  <a:moveTo>
                    <a:pt x="165" y="402"/>
                  </a:moveTo>
                  <a:cubicBezTo>
                    <a:pt x="165" y="401"/>
                    <a:pt x="167" y="403"/>
                    <a:pt x="168" y="403"/>
                  </a:cubicBezTo>
                  <a:cubicBezTo>
                    <a:pt x="169" y="404"/>
                    <a:pt x="167" y="403"/>
                    <a:pt x="168" y="405"/>
                  </a:cubicBezTo>
                  <a:cubicBezTo>
                    <a:pt x="167" y="403"/>
                    <a:pt x="166" y="404"/>
                    <a:pt x="165" y="402"/>
                  </a:cubicBezTo>
                  <a:close/>
                  <a:moveTo>
                    <a:pt x="163" y="378"/>
                  </a:moveTo>
                  <a:cubicBezTo>
                    <a:pt x="164" y="378"/>
                    <a:pt x="165" y="380"/>
                    <a:pt x="164" y="379"/>
                  </a:cubicBezTo>
                  <a:cubicBezTo>
                    <a:pt x="165" y="380"/>
                    <a:pt x="167" y="381"/>
                    <a:pt x="166" y="382"/>
                  </a:cubicBezTo>
                  <a:cubicBezTo>
                    <a:pt x="167" y="382"/>
                    <a:pt x="167" y="382"/>
                    <a:pt x="167" y="381"/>
                  </a:cubicBezTo>
                  <a:cubicBezTo>
                    <a:pt x="169" y="383"/>
                    <a:pt x="169" y="383"/>
                    <a:pt x="170" y="384"/>
                  </a:cubicBezTo>
                  <a:cubicBezTo>
                    <a:pt x="170" y="385"/>
                    <a:pt x="168" y="385"/>
                    <a:pt x="167" y="384"/>
                  </a:cubicBezTo>
                  <a:cubicBezTo>
                    <a:pt x="169" y="386"/>
                    <a:pt x="170" y="387"/>
                    <a:pt x="171" y="389"/>
                  </a:cubicBezTo>
                  <a:cubicBezTo>
                    <a:pt x="173" y="390"/>
                    <a:pt x="171" y="388"/>
                    <a:pt x="172" y="388"/>
                  </a:cubicBezTo>
                  <a:cubicBezTo>
                    <a:pt x="174" y="389"/>
                    <a:pt x="174" y="390"/>
                    <a:pt x="175" y="391"/>
                  </a:cubicBezTo>
                  <a:cubicBezTo>
                    <a:pt x="173" y="390"/>
                    <a:pt x="170" y="390"/>
                    <a:pt x="170" y="388"/>
                  </a:cubicBezTo>
                  <a:cubicBezTo>
                    <a:pt x="169" y="387"/>
                    <a:pt x="167" y="387"/>
                    <a:pt x="167" y="386"/>
                  </a:cubicBezTo>
                  <a:cubicBezTo>
                    <a:pt x="166" y="387"/>
                    <a:pt x="163" y="382"/>
                    <a:pt x="163" y="385"/>
                  </a:cubicBezTo>
                  <a:cubicBezTo>
                    <a:pt x="164" y="386"/>
                    <a:pt x="162" y="383"/>
                    <a:pt x="164" y="385"/>
                  </a:cubicBezTo>
                  <a:cubicBezTo>
                    <a:pt x="163" y="386"/>
                    <a:pt x="164" y="387"/>
                    <a:pt x="164" y="387"/>
                  </a:cubicBezTo>
                  <a:cubicBezTo>
                    <a:pt x="167" y="389"/>
                    <a:pt x="171" y="392"/>
                    <a:pt x="172" y="395"/>
                  </a:cubicBezTo>
                  <a:cubicBezTo>
                    <a:pt x="173" y="395"/>
                    <a:pt x="173" y="394"/>
                    <a:pt x="173" y="394"/>
                  </a:cubicBezTo>
                  <a:cubicBezTo>
                    <a:pt x="176" y="397"/>
                    <a:pt x="178" y="398"/>
                    <a:pt x="180" y="399"/>
                  </a:cubicBezTo>
                  <a:cubicBezTo>
                    <a:pt x="182" y="401"/>
                    <a:pt x="183" y="402"/>
                    <a:pt x="185" y="404"/>
                  </a:cubicBezTo>
                  <a:cubicBezTo>
                    <a:pt x="185" y="406"/>
                    <a:pt x="182" y="404"/>
                    <a:pt x="181" y="404"/>
                  </a:cubicBezTo>
                  <a:cubicBezTo>
                    <a:pt x="180" y="402"/>
                    <a:pt x="183" y="404"/>
                    <a:pt x="184" y="405"/>
                  </a:cubicBezTo>
                  <a:cubicBezTo>
                    <a:pt x="183" y="403"/>
                    <a:pt x="179" y="402"/>
                    <a:pt x="180" y="401"/>
                  </a:cubicBezTo>
                  <a:cubicBezTo>
                    <a:pt x="179" y="400"/>
                    <a:pt x="179" y="400"/>
                    <a:pt x="178" y="399"/>
                  </a:cubicBezTo>
                  <a:cubicBezTo>
                    <a:pt x="176" y="398"/>
                    <a:pt x="178" y="400"/>
                    <a:pt x="177" y="400"/>
                  </a:cubicBezTo>
                  <a:cubicBezTo>
                    <a:pt x="176" y="398"/>
                    <a:pt x="175" y="397"/>
                    <a:pt x="172" y="395"/>
                  </a:cubicBezTo>
                  <a:cubicBezTo>
                    <a:pt x="172" y="396"/>
                    <a:pt x="173" y="397"/>
                    <a:pt x="174" y="399"/>
                  </a:cubicBezTo>
                  <a:cubicBezTo>
                    <a:pt x="172" y="398"/>
                    <a:pt x="170" y="397"/>
                    <a:pt x="170" y="395"/>
                  </a:cubicBezTo>
                  <a:cubicBezTo>
                    <a:pt x="169" y="395"/>
                    <a:pt x="170" y="397"/>
                    <a:pt x="168" y="396"/>
                  </a:cubicBezTo>
                  <a:cubicBezTo>
                    <a:pt x="167" y="394"/>
                    <a:pt x="165" y="393"/>
                    <a:pt x="164" y="391"/>
                  </a:cubicBezTo>
                  <a:cubicBezTo>
                    <a:pt x="162" y="390"/>
                    <a:pt x="165" y="392"/>
                    <a:pt x="164" y="393"/>
                  </a:cubicBezTo>
                  <a:cubicBezTo>
                    <a:pt x="163" y="393"/>
                    <a:pt x="164" y="391"/>
                    <a:pt x="161" y="389"/>
                  </a:cubicBezTo>
                  <a:cubicBezTo>
                    <a:pt x="162" y="389"/>
                    <a:pt x="163" y="390"/>
                    <a:pt x="163" y="389"/>
                  </a:cubicBezTo>
                  <a:cubicBezTo>
                    <a:pt x="163" y="388"/>
                    <a:pt x="160" y="389"/>
                    <a:pt x="160" y="387"/>
                  </a:cubicBezTo>
                  <a:cubicBezTo>
                    <a:pt x="162" y="387"/>
                    <a:pt x="163" y="388"/>
                    <a:pt x="165" y="389"/>
                  </a:cubicBezTo>
                  <a:cubicBezTo>
                    <a:pt x="164" y="388"/>
                    <a:pt x="162" y="387"/>
                    <a:pt x="161" y="385"/>
                  </a:cubicBezTo>
                  <a:cubicBezTo>
                    <a:pt x="160" y="386"/>
                    <a:pt x="161" y="388"/>
                    <a:pt x="160" y="385"/>
                  </a:cubicBezTo>
                  <a:cubicBezTo>
                    <a:pt x="159" y="386"/>
                    <a:pt x="159" y="387"/>
                    <a:pt x="160" y="387"/>
                  </a:cubicBezTo>
                  <a:cubicBezTo>
                    <a:pt x="158" y="385"/>
                    <a:pt x="155" y="384"/>
                    <a:pt x="153" y="382"/>
                  </a:cubicBezTo>
                  <a:cubicBezTo>
                    <a:pt x="154" y="381"/>
                    <a:pt x="157" y="385"/>
                    <a:pt x="158" y="385"/>
                  </a:cubicBezTo>
                  <a:cubicBezTo>
                    <a:pt x="158" y="384"/>
                    <a:pt x="156" y="383"/>
                    <a:pt x="156" y="383"/>
                  </a:cubicBezTo>
                  <a:cubicBezTo>
                    <a:pt x="155" y="383"/>
                    <a:pt x="155" y="383"/>
                    <a:pt x="155" y="383"/>
                  </a:cubicBezTo>
                  <a:cubicBezTo>
                    <a:pt x="156" y="382"/>
                    <a:pt x="155" y="382"/>
                    <a:pt x="155" y="382"/>
                  </a:cubicBezTo>
                  <a:cubicBezTo>
                    <a:pt x="156" y="382"/>
                    <a:pt x="157" y="383"/>
                    <a:pt x="159" y="384"/>
                  </a:cubicBezTo>
                  <a:cubicBezTo>
                    <a:pt x="159" y="384"/>
                    <a:pt x="159" y="383"/>
                    <a:pt x="159" y="382"/>
                  </a:cubicBezTo>
                  <a:cubicBezTo>
                    <a:pt x="157" y="383"/>
                    <a:pt x="155" y="381"/>
                    <a:pt x="152" y="379"/>
                  </a:cubicBezTo>
                  <a:cubicBezTo>
                    <a:pt x="152" y="380"/>
                    <a:pt x="155" y="381"/>
                    <a:pt x="154" y="382"/>
                  </a:cubicBezTo>
                  <a:cubicBezTo>
                    <a:pt x="152" y="381"/>
                    <a:pt x="153" y="380"/>
                    <a:pt x="152" y="379"/>
                  </a:cubicBezTo>
                  <a:cubicBezTo>
                    <a:pt x="151" y="380"/>
                    <a:pt x="153" y="381"/>
                    <a:pt x="152" y="381"/>
                  </a:cubicBezTo>
                  <a:cubicBezTo>
                    <a:pt x="151" y="380"/>
                    <a:pt x="151" y="380"/>
                    <a:pt x="150" y="379"/>
                  </a:cubicBezTo>
                  <a:cubicBezTo>
                    <a:pt x="151" y="379"/>
                    <a:pt x="152" y="379"/>
                    <a:pt x="152" y="378"/>
                  </a:cubicBezTo>
                  <a:cubicBezTo>
                    <a:pt x="151" y="377"/>
                    <a:pt x="150" y="378"/>
                    <a:pt x="150" y="379"/>
                  </a:cubicBezTo>
                  <a:cubicBezTo>
                    <a:pt x="148" y="377"/>
                    <a:pt x="148" y="378"/>
                    <a:pt x="147" y="376"/>
                  </a:cubicBezTo>
                  <a:cubicBezTo>
                    <a:pt x="147" y="376"/>
                    <a:pt x="148" y="376"/>
                    <a:pt x="147" y="375"/>
                  </a:cubicBezTo>
                  <a:cubicBezTo>
                    <a:pt x="148" y="375"/>
                    <a:pt x="149" y="377"/>
                    <a:pt x="149" y="377"/>
                  </a:cubicBezTo>
                  <a:cubicBezTo>
                    <a:pt x="149" y="376"/>
                    <a:pt x="149" y="377"/>
                    <a:pt x="150" y="375"/>
                  </a:cubicBezTo>
                  <a:cubicBezTo>
                    <a:pt x="151" y="378"/>
                    <a:pt x="153" y="378"/>
                    <a:pt x="155" y="377"/>
                  </a:cubicBezTo>
                  <a:cubicBezTo>
                    <a:pt x="155" y="378"/>
                    <a:pt x="155" y="379"/>
                    <a:pt x="155" y="380"/>
                  </a:cubicBezTo>
                  <a:cubicBezTo>
                    <a:pt x="157" y="383"/>
                    <a:pt x="158" y="380"/>
                    <a:pt x="160" y="383"/>
                  </a:cubicBezTo>
                  <a:cubicBezTo>
                    <a:pt x="160" y="382"/>
                    <a:pt x="161" y="382"/>
                    <a:pt x="159" y="381"/>
                  </a:cubicBezTo>
                  <a:cubicBezTo>
                    <a:pt x="162" y="381"/>
                    <a:pt x="160" y="385"/>
                    <a:pt x="163" y="386"/>
                  </a:cubicBezTo>
                  <a:cubicBezTo>
                    <a:pt x="163" y="384"/>
                    <a:pt x="160" y="379"/>
                    <a:pt x="156" y="378"/>
                  </a:cubicBezTo>
                  <a:cubicBezTo>
                    <a:pt x="155" y="377"/>
                    <a:pt x="155" y="375"/>
                    <a:pt x="155" y="374"/>
                  </a:cubicBezTo>
                  <a:cubicBezTo>
                    <a:pt x="157" y="378"/>
                    <a:pt x="162" y="380"/>
                    <a:pt x="163" y="379"/>
                  </a:cubicBezTo>
                  <a:cubicBezTo>
                    <a:pt x="164" y="381"/>
                    <a:pt x="165" y="382"/>
                    <a:pt x="166" y="384"/>
                  </a:cubicBezTo>
                  <a:cubicBezTo>
                    <a:pt x="166" y="382"/>
                    <a:pt x="164" y="380"/>
                    <a:pt x="163" y="378"/>
                  </a:cubicBezTo>
                  <a:close/>
                  <a:moveTo>
                    <a:pt x="180" y="403"/>
                  </a:moveTo>
                  <a:cubicBezTo>
                    <a:pt x="180" y="403"/>
                    <a:pt x="179" y="403"/>
                    <a:pt x="178" y="402"/>
                  </a:cubicBezTo>
                  <a:cubicBezTo>
                    <a:pt x="179" y="402"/>
                    <a:pt x="179" y="401"/>
                    <a:pt x="179" y="401"/>
                  </a:cubicBezTo>
                  <a:cubicBezTo>
                    <a:pt x="181" y="402"/>
                    <a:pt x="180" y="403"/>
                    <a:pt x="180" y="403"/>
                  </a:cubicBezTo>
                  <a:close/>
                  <a:moveTo>
                    <a:pt x="119" y="324"/>
                  </a:moveTo>
                  <a:cubicBezTo>
                    <a:pt x="119" y="324"/>
                    <a:pt x="119" y="324"/>
                    <a:pt x="119" y="323"/>
                  </a:cubicBezTo>
                  <a:cubicBezTo>
                    <a:pt x="119" y="323"/>
                    <a:pt x="120" y="324"/>
                    <a:pt x="120" y="324"/>
                  </a:cubicBezTo>
                  <a:cubicBezTo>
                    <a:pt x="121" y="326"/>
                    <a:pt x="120" y="326"/>
                    <a:pt x="119" y="324"/>
                  </a:cubicBezTo>
                  <a:close/>
                  <a:moveTo>
                    <a:pt x="550" y="219"/>
                  </a:moveTo>
                  <a:cubicBezTo>
                    <a:pt x="550" y="220"/>
                    <a:pt x="550" y="221"/>
                    <a:pt x="550" y="222"/>
                  </a:cubicBezTo>
                  <a:cubicBezTo>
                    <a:pt x="549" y="222"/>
                    <a:pt x="550" y="221"/>
                    <a:pt x="549" y="221"/>
                  </a:cubicBezTo>
                  <a:cubicBezTo>
                    <a:pt x="549" y="220"/>
                    <a:pt x="550" y="221"/>
                    <a:pt x="550" y="219"/>
                  </a:cubicBezTo>
                  <a:close/>
                  <a:moveTo>
                    <a:pt x="590" y="178"/>
                  </a:moveTo>
                  <a:cubicBezTo>
                    <a:pt x="591" y="178"/>
                    <a:pt x="590" y="183"/>
                    <a:pt x="591" y="181"/>
                  </a:cubicBezTo>
                  <a:cubicBezTo>
                    <a:pt x="592" y="182"/>
                    <a:pt x="590" y="184"/>
                    <a:pt x="590" y="184"/>
                  </a:cubicBezTo>
                  <a:cubicBezTo>
                    <a:pt x="590" y="183"/>
                    <a:pt x="590" y="181"/>
                    <a:pt x="590" y="181"/>
                  </a:cubicBezTo>
                  <a:cubicBezTo>
                    <a:pt x="590" y="180"/>
                    <a:pt x="590" y="181"/>
                    <a:pt x="590" y="180"/>
                  </a:cubicBezTo>
                  <a:cubicBezTo>
                    <a:pt x="590" y="179"/>
                    <a:pt x="590" y="179"/>
                    <a:pt x="590" y="178"/>
                  </a:cubicBezTo>
                  <a:close/>
                  <a:moveTo>
                    <a:pt x="599" y="180"/>
                  </a:moveTo>
                  <a:cubicBezTo>
                    <a:pt x="599" y="180"/>
                    <a:pt x="599" y="183"/>
                    <a:pt x="598" y="183"/>
                  </a:cubicBezTo>
                  <a:cubicBezTo>
                    <a:pt x="598" y="181"/>
                    <a:pt x="598" y="181"/>
                    <a:pt x="599" y="180"/>
                  </a:cubicBezTo>
                  <a:close/>
                  <a:moveTo>
                    <a:pt x="618" y="141"/>
                  </a:moveTo>
                  <a:cubicBezTo>
                    <a:pt x="618" y="142"/>
                    <a:pt x="618" y="142"/>
                    <a:pt x="618" y="144"/>
                  </a:cubicBezTo>
                  <a:cubicBezTo>
                    <a:pt x="618" y="144"/>
                    <a:pt x="617" y="143"/>
                    <a:pt x="617" y="142"/>
                  </a:cubicBezTo>
                  <a:cubicBezTo>
                    <a:pt x="617" y="142"/>
                    <a:pt x="617" y="142"/>
                    <a:pt x="617" y="143"/>
                  </a:cubicBezTo>
                  <a:cubicBezTo>
                    <a:pt x="617" y="143"/>
                    <a:pt x="617" y="143"/>
                    <a:pt x="617" y="142"/>
                  </a:cubicBezTo>
                  <a:cubicBezTo>
                    <a:pt x="616" y="141"/>
                    <a:pt x="616" y="141"/>
                    <a:pt x="616" y="141"/>
                  </a:cubicBezTo>
                  <a:cubicBezTo>
                    <a:pt x="617" y="142"/>
                    <a:pt x="617" y="141"/>
                    <a:pt x="618" y="141"/>
                  </a:cubicBezTo>
                  <a:close/>
                  <a:moveTo>
                    <a:pt x="708" y="170"/>
                  </a:moveTo>
                  <a:cubicBezTo>
                    <a:pt x="708" y="173"/>
                    <a:pt x="708" y="175"/>
                    <a:pt x="708" y="179"/>
                  </a:cubicBezTo>
                  <a:cubicBezTo>
                    <a:pt x="707" y="179"/>
                    <a:pt x="706" y="182"/>
                    <a:pt x="706" y="179"/>
                  </a:cubicBezTo>
                  <a:cubicBezTo>
                    <a:pt x="706" y="177"/>
                    <a:pt x="707" y="177"/>
                    <a:pt x="707" y="176"/>
                  </a:cubicBezTo>
                  <a:cubicBezTo>
                    <a:pt x="707" y="174"/>
                    <a:pt x="707" y="173"/>
                    <a:pt x="707" y="171"/>
                  </a:cubicBezTo>
                  <a:cubicBezTo>
                    <a:pt x="708" y="171"/>
                    <a:pt x="708" y="170"/>
                    <a:pt x="708" y="170"/>
                  </a:cubicBezTo>
                  <a:close/>
                  <a:moveTo>
                    <a:pt x="683" y="394"/>
                  </a:moveTo>
                  <a:cubicBezTo>
                    <a:pt x="682" y="395"/>
                    <a:pt x="681" y="396"/>
                    <a:pt x="680" y="397"/>
                  </a:cubicBezTo>
                  <a:cubicBezTo>
                    <a:pt x="680" y="396"/>
                    <a:pt x="678" y="399"/>
                    <a:pt x="678" y="400"/>
                  </a:cubicBezTo>
                  <a:cubicBezTo>
                    <a:pt x="679" y="397"/>
                    <a:pt x="678" y="398"/>
                    <a:pt x="680" y="394"/>
                  </a:cubicBezTo>
                  <a:cubicBezTo>
                    <a:pt x="681" y="395"/>
                    <a:pt x="682" y="394"/>
                    <a:pt x="683" y="394"/>
                  </a:cubicBezTo>
                  <a:close/>
                  <a:moveTo>
                    <a:pt x="50" y="377"/>
                  </a:moveTo>
                  <a:cubicBezTo>
                    <a:pt x="48" y="377"/>
                    <a:pt x="47" y="373"/>
                    <a:pt x="48" y="373"/>
                  </a:cubicBezTo>
                  <a:cubicBezTo>
                    <a:pt x="50" y="375"/>
                    <a:pt x="48" y="375"/>
                    <a:pt x="50" y="377"/>
                  </a:cubicBezTo>
                  <a:close/>
                  <a:moveTo>
                    <a:pt x="7" y="152"/>
                  </a:moveTo>
                  <a:cubicBezTo>
                    <a:pt x="8" y="152"/>
                    <a:pt x="7" y="155"/>
                    <a:pt x="7" y="157"/>
                  </a:cubicBezTo>
                  <a:cubicBezTo>
                    <a:pt x="6" y="157"/>
                    <a:pt x="7" y="154"/>
                    <a:pt x="7" y="152"/>
                  </a:cubicBezTo>
                  <a:close/>
                  <a:moveTo>
                    <a:pt x="3" y="183"/>
                  </a:moveTo>
                  <a:cubicBezTo>
                    <a:pt x="4" y="185"/>
                    <a:pt x="3" y="187"/>
                    <a:pt x="3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86"/>
                    <a:pt x="2" y="184"/>
                    <a:pt x="3" y="183"/>
                  </a:cubicBezTo>
                  <a:close/>
                  <a:moveTo>
                    <a:pt x="11" y="216"/>
                  </a:moveTo>
                  <a:cubicBezTo>
                    <a:pt x="11" y="220"/>
                    <a:pt x="10" y="219"/>
                    <a:pt x="11" y="223"/>
                  </a:cubicBezTo>
                  <a:cubicBezTo>
                    <a:pt x="10" y="224"/>
                    <a:pt x="11" y="220"/>
                    <a:pt x="10" y="221"/>
                  </a:cubicBezTo>
                  <a:cubicBezTo>
                    <a:pt x="9" y="221"/>
                    <a:pt x="11" y="226"/>
                    <a:pt x="10" y="225"/>
                  </a:cubicBezTo>
                  <a:cubicBezTo>
                    <a:pt x="9" y="222"/>
                    <a:pt x="10" y="220"/>
                    <a:pt x="9" y="217"/>
                  </a:cubicBezTo>
                  <a:cubicBezTo>
                    <a:pt x="9" y="215"/>
                    <a:pt x="10" y="217"/>
                    <a:pt x="11" y="216"/>
                  </a:cubicBezTo>
                  <a:close/>
                  <a:moveTo>
                    <a:pt x="11" y="227"/>
                  </a:moveTo>
                  <a:cubicBezTo>
                    <a:pt x="10" y="228"/>
                    <a:pt x="11" y="230"/>
                    <a:pt x="11" y="232"/>
                  </a:cubicBezTo>
                  <a:cubicBezTo>
                    <a:pt x="10" y="232"/>
                    <a:pt x="9" y="227"/>
                    <a:pt x="11" y="227"/>
                  </a:cubicBezTo>
                  <a:close/>
                  <a:moveTo>
                    <a:pt x="6" y="234"/>
                  </a:moveTo>
                  <a:cubicBezTo>
                    <a:pt x="6" y="233"/>
                    <a:pt x="7" y="240"/>
                    <a:pt x="7" y="239"/>
                  </a:cubicBezTo>
                  <a:cubicBezTo>
                    <a:pt x="6" y="240"/>
                    <a:pt x="6" y="236"/>
                    <a:pt x="6" y="234"/>
                  </a:cubicBezTo>
                  <a:close/>
                  <a:moveTo>
                    <a:pt x="5" y="248"/>
                  </a:moveTo>
                  <a:cubicBezTo>
                    <a:pt x="6" y="249"/>
                    <a:pt x="6" y="254"/>
                    <a:pt x="6" y="256"/>
                  </a:cubicBezTo>
                  <a:cubicBezTo>
                    <a:pt x="4" y="256"/>
                    <a:pt x="5" y="250"/>
                    <a:pt x="5" y="248"/>
                  </a:cubicBezTo>
                  <a:close/>
                  <a:moveTo>
                    <a:pt x="20" y="245"/>
                  </a:moveTo>
                  <a:cubicBezTo>
                    <a:pt x="21" y="247"/>
                    <a:pt x="21" y="251"/>
                    <a:pt x="20" y="252"/>
                  </a:cubicBezTo>
                  <a:cubicBezTo>
                    <a:pt x="21" y="250"/>
                    <a:pt x="19" y="247"/>
                    <a:pt x="20" y="245"/>
                  </a:cubicBezTo>
                  <a:close/>
                  <a:moveTo>
                    <a:pt x="34" y="250"/>
                  </a:moveTo>
                  <a:cubicBezTo>
                    <a:pt x="35" y="252"/>
                    <a:pt x="36" y="251"/>
                    <a:pt x="37" y="250"/>
                  </a:cubicBezTo>
                  <a:cubicBezTo>
                    <a:pt x="37" y="254"/>
                    <a:pt x="36" y="255"/>
                    <a:pt x="38" y="257"/>
                  </a:cubicBezTo>
                  <a:cubicBezTo>
                    <a:pt x="38" y="260"/>
                    <a:pt x="36" y="264"/>
                    <a:pt x="35" y="259"/>
                  </a:cubicBezTo>
                  <a:cubicBezTo>
                    <a:pt x="36" y="259"/>
                    <a:pt x="35" y="257"/>
                    <a:pt x="35" y="256"/>
                  </a:cubicBezTo>
                  <a:cubicBezTo>
                    <a:pt x="35" y="254"/>
                    <a:pt x="34" y="251"/>
                    <a:pt x="34" y="250"/>
                  </a:cubicBezTo>
                  <a:close/>
                  <a:moveTo>
                    <a:pt x="22" y="259"/>
                  </a:moveTo>
                  <a:cubicBezTo>
                    <a:pt x="23" y="259"/>
                    <a:pt x="23" y="263"/>
                    <a:pt x="24" y="264"/>
                  </a:cubicBezTo>
                  <a:cubicBezTo>
                    <a:pt x="22" y="264"/>
                    <a:pt x="22" y="260"/>
                    <a:pt x="22" y="259"/>
                  </a:cubicBezTo>
                  <a:close/>
                  <a:moveTo>
                    <a:pt x="32" y="255"/>
                  </a:moveTo>
                  <a:cubicBezTo>
                    <a:pt x="33" y="254"/>
                    <a:pt x="33" y="258"/>
                    <a:pt x="34" y="257"/>
                  </a:cubicBezTo>
                  <a:cubicBezTo>
                    <a:pt x="34" y="258"/>
                    <a:pt x="34" y="259"/>
                    <a:pt x="34" y="261"/>
                  </a:cubicBezTo>
                  <a:cubicBezTo>
                    <a:pt x="33" y="262"/>
                    <a:pt x="32" y="257"/>
                    <a:pt x="32" y="255"/>
                  </a:cubicBezTo>
                  <a:close/>
                  <a:moveTo>
                    <a:pt x="16" y="267"/>
                  </a:moveTo>
                  <a:cubicBezTo>
                    <a:pt x="16" y="265"/>
                    <a:pt x="17" y="272"/>
                    <a:pt x="18" y="268"/>
                  </a:cubicBezTo>
                  <a:cubicBezTo>
                    <a:pt x="18" y="271"/>
                    <a:pt x="18" y="272"/>
                    <a:pt x="19" y="275"/>
                  </a:cubicBezTo>
                  <a:cubicBezTo>
                    <a:pt x="18" y="275"/>
                    <a:pt x="18" y="275"/>
                    <a:pt x="18" y="275"/>
                  </a:cubicBezTo>
                  <a:cubicBezTo>
                    <a:pt x="19" y="278"/>
                    <a:pt x="20" y="279"/>
                    <a:pt x="20" y="282"/>
                  </a:cubicBezTo>
                  <a:cubicBezTo>
                    <a:pt x="20" y="283"/>
                    <a:pt x="20" y="282"/>
                    <a:pt x="21" y="283"/>
                  </a:cubicBezTo>
                  <a:cubicBezTo>
                    <a:pt x="21" y="285"/>
                    <a:pt x="20" y="282"/>
                    <a:pt x="20" y="283"/>
                  </a:cubicBezTo>
                  <a:cubicBezTo>
                    <a:pt x="19" y="279"/>
                    <a:pt x="17" y="276"/>
                    <a:pt x="17" y="272"/>
                  </a:cubicBezTo>
                  <a:cubicBezTo>
                    <a:pt x="18" y="272"/>
                    <a:pt x="17" y="270"/>
                    <a:pt x="16" y="267"/>
                  </a:cubicBezTo>
                  <a:close/>
                  <a:moveTo>
                    <a:pt x="24" y="266"/>
                  </a:moveTo>
                  <a:cubicBezTo>
                    <a:pt x="25" y="268"/>
                    <a:pt x="25" y="269"/>
                    <a:pt x="25" y="270"/>
                  </a:cubicBezTo>
                  <a:cubicBezTo>
                    <a:pt x="24" y="271"/>
                    <a:pt x="23" y="270"/>
                    <a:pt x="23" y="268"/>
                  </a:cubicBezTo>
                  <a:cubicBezTo>
                    <a:pt x="23" y="267"/>
                    <a:pt x="23" y="266"/>
                    <a:pt x="24" y="266"/>
                  </a:cubicBezTo>
                  <a:close/>
                  <a:moveTo>
                    <a:pt x="25" y="273"/>
                  </a:moveTo>
                  <a:cubicBezTo>
                    <a:pt x="27" y="275"/>
                    <a:pt x="28" y="284"/>
                    <a:pt x="30" y="287"/>
                  </a:cubicBezTo>
                  <a:cubicBezTo>
                    <a:pt x="31" y="291"/>
                    <a:pt x="31" y="291"/>
                    <a:pt x="31" y="294"/>
                  </a:cubicBezTo>
                  <a:cubicBezTo>
                    <a:pt x="30" y="294"/>
                    <a:pt x="30" y="291"/>
                    <a:pt x="30" y="290"/>
                  </a:cubicBezTo>
                  <a:cubicBezTo>
                    <a:pt x="27" y="287"/>
                    <a:pt x="27" y="282"/>
                    <a:pt x="26" y="278"/>
                  </a:cubicBezTo>
                  <a:cubicBezTo>
                    <a:pt x="27" y="277"/>
                    <a:pt x="25" y="275"/>
                    <a:pt x="25" y="273"/>
                  </a:cubicBezTo>
                  <a:close/>
                  <a:moveTo>
                    <a:pt x="30" y="283"/>
                  </a:moveTo>
                  <a:cubicBezTo>
                    <a:pt x="31" y="282"/>
                    <a:pt x="32" y="288"/>
                    <a:pt x="32" y="289"/>
                  </a:cubicBezTo>
                  <a:cubicBezTo>
                    <a:pt x="30" y="289"/>
                    <a:pt x="31" y="286"/>
                    <a:pt x="30" y="283"/>
                  </a:cubicBezTo>
                  <a:close/>
                  <a:moveTo>
                    <a:pt x="37" y="291"/>
                  </a:moveTo>
                  <a:cubicBezTo>
                    <a:pt x="39" y="294"/>
                    <a:pt x="37" y="292"/>
                    <a:pt x="37" y="294"/>
                  </a:cubicBezTo>
                  <a:cubicBezTo>
                    <a:pt x="37" y="293"/>
                    <a:pt x="36" y="291"/>
                    <a:pt x="36" y="290"/>
                  </a:cubicBezTo>
                  <a:cubicBezTo>
                    <a:pt x="36" y="290"/>
                    <a:pt x="37" y="291"/>
                    <a:pt x="37" y="291"/>
                  </a:cubicBezTo>
                  <a:cubicBezTo>
                    <a:pt x="37" y="292"/>
                    <a:pt x="38" y="292"/>
                    <a:pt x="37" y="291"/>
                  </a:cubicBezTo>
                  <a:close/>
                  <a:moveTo>
                    <a:pt x="36" y="295"/>
                  </a:moveTo>
                  <a:cubicBezTo>
                    <a:pt x="37" y="294"/>
                    <a:pt x="37" y="297"/>
                    <a:pt x="38" y="298"/>
                  </a:cubicBezTo>
                  <a:cubicBezTo>
                    <a:pt x="38" y="298"/>
                    <a:pt x="38" y="298"/>
                    <a:pt x="38" y="297"/>
                  </a:cubicBezTo>
                  <a:cubicBezTo>
                    <a:pt x="40" y="301"/>
                    <a:pt x="36" y="298"/>
                    <a:pt x="36" y="295"/>
                  </a:cubicBezTo>
                  <a:close/>
                  <a:moveTo>
                    <a:pt x="36" y="303"/>
                  </a:moveTo>
                  <a:cubicBezTo>
                    <a:pt x="36" y="306"/>
                    <a:pt x="35" y="299"/>
                    <a:pt x="35" y="302"/>
                  </a:cubicBezTo>
                  <a:cubicBezTo>
                    <a:pt x="35" y="301"/>
                    <a:pt x="35" y="299"/>
                    <a:pt x="34" y="297"/>
                  </a:cubicBezTo>
                  <a:cubicBezTo>
                    <a:pt x="34" y="297"/>
                    <a:pt x="35" y="298"/>
                    <a:pt x="35" y="299"/>
                  </a:cubicBezTo>
                  <a:cubicBezTo>
                    <a:pt x="35" y="300"/>
                    <a:pt x="36" y="299"/>
                    <a:pt x="36" y="300"/>
                  </a:cubicBezTo>
                  <a:cubicBezTo>
                    <a:pt x="37" y="300"/>
                    <a:pt x="35" y="300"/>
                    <a:pt x="36" y="303"/>
                  </a:cubicBezTo>
                  <a:close/>
                  <a:moveTo>
                    <a:pt x="26" y="306"/>
                  </a:moveTo>
                  <a:cubicBezTo>
                    <a:pt x="27" y="305"/>
                    <a:pt x="28" y="307"/>
                    <a:pt x="29" y="307"/>
                  </a:cubicBezTo>
                  <a:cubicBezTo>
                    <a:pt x="29" y="309"/>
                    <a:pt x="30" y="311"/>
                    <a:pt x="29" y="312"/>
                  </a:cubicBezTo>
                  <a:cubicBezTo>
                    <a:pt x="28" y="310"/>
                    <a:pt x="27" y="308"/>
                    <a:pt x="26" y="306"/>
                  </a:cubicBezTo>
                  <a:close/>
                  <a:moveTo>
                    <a:pt x="31" y="310"/>
                  </a:moveTo>
                  <a:cubicBezTo>
                    <a:pt x="31" y="316"/>
                    <a:pt x="33" y="322"/>
                    <a:pt x="35" y="327"/>
                  </a:cubicBezTo>
                  <a:cubicBezTo>
                    <a:pt x="34" y="326"/>
                    <a:pt x="33" y="323"/>
                    <a:pt x="32" y="320"/>
                  </a:cubicBezTo>
                  <a:cubicBezTo>
                    <a:pt x="31" y="318"/>
                    <a:pt x="30" y="315"/>
                    <a:pt x="29" y="313"/>
                  </a:cubicBezTo>
                  <a:cubicBezTo>
                    <a:pt x="31" y="315"/>
                    <a:pt x="29" y="310"/>
                    <a:pt x="31" y="310"/>
                  </a:cubicBezTo>
                  <a:close/>
                  <a:moveTo>
                    <a:pt x="62" y="307"/>
                  </a:moveTo>
                  <a:cubicBezTo>
                    <a:pt x="62" y="307"/>
                    <a:pt x="63" y="307"/>
                    <a:pt x="63" y="307"/>
                  </a:cubicBezTo>
                  <a:cubicBezTo>
                    <a:pt x="64" y="309"/>
                    <a:pt x="65" y="311"/>
                    <a:pt x="63" y="311"/>
                  </a:cubicBezTo>
                  <a:cubicBezTo>
                    <a:pt x="63" y="310"/>
                    <a:pt x="63" y="308"/>
                    <a:pt x="62" y="307"/>
                  </a:cubicBezTo>
                  <a:close/>
                  <a:moveTo>
                    <a:pt x="37" y="328"/>
                  </a:moveTo>
                  <a:cubicBezTo>
                    <a:pt x="37" y="331"/>
                    <a:pt x="37" y="330"/>
                    <a:pt x="38" y="333"/>
                  </a:cubicBezTo>
                  <a:cubicBezTo>
                    <a:pt x="38" y="334"/>
                    <a:pt x="36" y="328"/>
                    <a:pt x="37" y="328"/>
                  </a:cubicBezTo>
                  <a:close/>
                  <a:moveTo>
                    <a:pt x="40" y="327"/>
                  </a:moveTo>
                  <a:cubicBezTo>
                    <a:pt x="40" y="327"/>
                    <a:pt x="42" y="330"/>
                    <a:pt x="42" y="331"/>
                  </a:cubicBezTo>
                  <a:cubicBezTo>
                    <a:pt x="41" y="331"/>
                    <a:pt x="41" y="329"/>
                    <a:pt x="40" y="327"/>
                  </a:cubicBezTo>
                  <a:close/>
                  <a:moveTo>
                    <a:pt x="64" y="311"/>
                  </a:moveTo>
                  <a:cubicBezTo>
                    <a:pt x="66" y="313"/>
                    <a:pt x="65" y="314"/>
                    <a:pt x="66" y="316"/>
                  </a:cubicBezTo>
                  <a:cubicBezTo>
                    <a:pt x="66" y="316"/>
                    <a:pt x="66" y="315"/>
                    <a:pt x="65" y="315"/>
                  </a:cubicBezTo>
                  <a:cubicBezTo>
                    <a:pt x="66" y="318"/>
                    <a:pt x="68" y="322"/>
                    <a:pt x="66" y="321"/>
                  </a:cubicBezTo>
                  <a:cubicBezTo>
                    <a:pt x="65" y="320"/>
                    <a:pt x="66" y="319"/>
                    <a:pt x="66" y="318"/>
                  </a:cubicBezTo>
                  <a:cubicBezTo>
                    <a:pt x="65" y="317"/>
                    <a:pt x="65" y="316"/>
                    <a:pt x="63" y="313"/>
                  </a:cubicBezTo>
                  <a:cubicBezTo>
                    <a:pt x="64" y="312"/>
                    <a:pt x="65" y="314"/>
                    <a:pt x="65" y="315"/>
                  </a:cubicBezTo>
                  <a:cubicBezTo>
                    <a:pt x="66" y="315"/>
                    <a:pt x="63" y="311"/>
                    <a:pt x="64" y="311"/>
                  </a:cubicBezTo>
                  <a:close/>
                  <a:moveTo>
                    <a:pt x="66" y="313"/>
                  </a:moveTo>
                  <a:cubicBezTo>
                    <a:pt x="67" y="313"/>
                    <a:pt x="67" y="313"/>
                    <a:pt x="67" y="314"/>
                  </a:cubicBezTo>
                  <a:cubicBezTo>
                    <a:pt x="69" y="317"/>
                    <a:pt x="67" y="318"/>
                    <a:pt x="69" y="321"/>
                  </a:cubicBezTo>
                  <a:cubicBezTo>
                    <a:pt x="68" y="321"/>
                    <a:pt x="68" y="319"/>
                    <a:pt x="67" y="319"/>
                  </a:cubicBezTo>
                  <a:cubicBezTo>
                    <a:pt x="66" y="316"/>
                    <a:pt x="68" y="318"/>
                    <a:pt x="66" y="313"/>
                  </a:cubicBezTo>
                  <a:close/>
                  <a:moveTo>
                    <a:pt x="94" y="299"/>
                  </a:moveTo>
                  <a:cubicBezTo>
                    <a:pt x="95" y="299"/>
                    <a:pt x="96" y="301"/>
                    <a:pt x="96" y="299"/>
                  </a:cubicBezTo>
                  <a:cubicBezTo>
                    <a:pt x="97" y="300"/>
                    <a:pt x="97" y="300"/>
                    <a:pt x="97" y="300"/>
                  </a:cubicBezTo>
                  <a:cubicBezTo>
                    <a:pt x="96" y="300"/>
                    <a:pt x="96" y="301"/>
                    <a:pt x="97" y="301"/>
                  </a:cubicBezTo>
                  <a:cubicBezTo>
                    <a:pt x="96" y="300"/>
                    <a:pt x="95" y="301"/>
                    <a:pt x="94" y="299"/>
                  </a:cubicBezTo>
                  <a:close/>
                  <a:moveTo>
                    <a:pt x="68" y="323"/>
                  </a:moveTo>
                  <a:cubicBezTo>
                    <a:pt x="70" y="324"/>
                    <a:pt x="72" y="331"/>
                    <a:pt x="73" y="334"/>
                  </a:cubicBezTo>
                  <a:cubicBezTo>
                    <a:pt x="71" y="332"/>
                    <a:pt x="70" y="328"/>
                    <a:pt x="68" y="323"/>
                  </a:cubicBezTo>
                  <a:close/>
                  <a:moveTo>
                    <a:pt x="49" y="342"/>
                  </a:moveTo>
                  <a:cubicBezTo>
                    <a:pt x="50" y="342"/>
                    <a:pt x="52" y="343"/>
                    <a:pt x="53" y="346"/>
                  </a:cubicBezTo>
                  <a:cubicBezTo>
                    <a:pt x="55" y="348"/>
                    <a:pt x="56" y="351"/>
                    <a:pt x="57" y="353"/>
                  </a:cubicBezTo>
                  <a:cubicBezTo>
                    <a:pt x="56" y="354"/>
                    <a:pt x="55" y="352"/>
                    <a:pt x="53" y="351"/>
                  </a:cubicBezTo>
                  <a:cubicBezTo>
                    <a:pt x="51" y="347"/>
                    <a:pt x="50" y="344"/>
                    <a:pt x="49" y="342"/>
                  </a:cubicBezTo>
                  <a:close/>
                  <a:moveTo>
                    <a:pt x="98" y="309"/>
                  </a:moveTo>
                  <a:cubicBezTo>
                    <a:pt x="99" y="309"/>
                    <a:pt x="102" y="315"/>
                    <a:pt x="102" y="317"/>
                  </a:cubicBezTo>
                  <a:cubicBezTo>
                    <a:pt x="100" y="316"/>
                    <a:pt x="98" y="310"/>
                    <a:pt x="98" y="309"/>
                  </a:cubicBezTo>
                  <a:close/>
                  <a:moveTo>
                    <a:pt x="74" y="337"/>
                  </a:moveTo>
                  <a:cubicBezTo>
                    <a:pt x="75" y="336"/>
                    <a:pt x="74" y="336"/>
                    <a:pt x="73" y="334"/>
                  </a:cubicBezTo>
                  <a:cubicBezTo>
                    <a:pt x="75" y="335"/>
                    <a:pt x="75" y="338"/>
                    <a:pt x="76" y="338"/>
                  </a:cubicBezTo>
                  <a:cubicBezTo>
                    <a:pt x="77" y="340"/>
                    <a:pt x="75" y="338"/>
                    <a:pt x="74" y="337"/>
                  </a:cubicBezTo>
                  <a:close/>
                  <a:moveTo>
                    <a:pt x="57" y="355"/>
                  </a:moveTo>
                  <a:cubicBezTo>
                    <a:pt x="58" y="354"/>
                    <a:pt x="58" y="354"/>
                    <a:pt x="58" y="354"/>
                  </a:cubicBezTo>
                  <a:cubicBezTo>
                    <a:pt x="59" y="356"/>
                    <a:pt x="58" y="356"/>
                    <a:pt x="58" y="357"/>
                  </a:cubicBezTo>
                  <a:cubicBezTo>
                    <a:pt x="58" y="357"/>
                    <a:pt x="57" y="356"/>
                    <a:pt x="57" y="355"/>
                  </a:cubicBezTo>
                  <a:close/>
                  <a:moveTo>
                    <a:pt x="76" y="340"/>
                  </a:moveTo>
                  <a:cubicBezTo>
                    <a:pt x="77" y="340"/>
                    <a:pt x="80" y="343"/>
                    <a:pt x="80" y="345"/>
                  </a:cubicBezTo>
                  <a:cubicBezTo>
                    <a:pt x="78" y="344"/>
                    <a:pt x="78" y="342"/>
                    <a:pt x="76" y="340"/>
                  </a:cubicBezTo>
                  <a:close/>
                  <a:moveTo>
                    <a:pt x="103" y="320"/>
                  </a:moveTo>
                  <a:cubicBezTo>
                    <a:pt x="103" y="320"/>
                    <a:pt x="104" y="322"/>
                    <a:pt x="105" y="323"/>
                  </a:cubicBezTo>
                  <a:cubicBezTo>
                    <a:pt x="104" y="324"/>
                    <a:pt x="103" y="321"/>
                    <a:pt x="103" y="320"/>
                  </a:cubicBezTo>
                  <a:close/>
                  <a:moveTo>
                    <a:pt x="68" y="351"/>
                  </a:moveTo>
                  <a:cubicBezTo>
                    <a:pt x="68" y="351"/>
                    <a:pt x="69" y="351"/>
                    <a:pt x="69" y="352"/>
                  </a:cubicBezTo>
                  <a:cubicBezTo>
                    <a:pt x="72" y="355"/>
                    <a:pt x="69" y="355"/>
                    <a:pt x="68" y="351"/>
                  </a:cubicBezTo>
                  <a:close/>
                  <a:moveTo>
                    <a:pt x="79" y="357"/>
                  </a:moveTo>
                  <a:cubicBezTo>
                    <a:pt x="77" y="356"/>
                    <a:pt x="76" y="353"/>
                    <a:pt x="74" y="352"/>
                  </a:cubicBezTo>
                  <a:cubicBezTo>
                    <a:pt x="73" y="350"/>
                    <a:pt x="75" y="350"/>
                    <a:pt x="74" y="348"/>
                  </a:cubicBezTo>
                  <a:cubicBezTo>
                    <a:pt x="76" y="350"/>
                    <a:pt x="78" y="352"/>
                    <a:pt x="79" y="352"/>
                  </a:cubicBezTo>
                  <a:cubicBezTo>
                    <a:pt x="77" y="350"/>
                    <a:pt x="76" y="350"/>
                    <a:pt x="74" y="346"/>
                  </a:cubicBezTo>
                  <a:cubicBezTo>
                    <a:pt x="74" y="346"/>
                    <a:pt x="75" y="347"/>
                    <a:pt x="76" y="347"/>
                  </a:cubicBezTo>
                  <a:cubicBezTo>
                    <a:pt x="77" y="348"/>
                    <a:pt x="76" y="348"/>
                    <a:pt x="77" y="350"/>
                  </a:cubicBezTo>
                  <a:cubicBezTo>
                    <a:pt x="77" y="348"/>
                    <a:pt x="78" y="350"/>
                    <a:pt x="80" y="352"/>
                  </a:cubicBezTo>
                  <a:cubicBezTo>
                    <a:pt x="81" y="354"/>
                    <a:pt x="82" y="356"/>
                    <a:pt x="83" y="358"/>
                  </a:cubicBezTo>
                  <a:cubicBezTo>
                    <a:pt x="82" y="358"/>
                    <a:pt x="81" y="356"/>
                    <a:pt x="80" y="354"/>
                  </a:cubicBezTo>
                  <a:cubicBezTo>
                    <a:pt x="79" y="353"/>
                    <a:pt x="79" y="355"/>
                    <a:pt x="79" y="354"/>
                  </a:cubicBezTo>
                  <a:cubicBezTo>
                    <a:pt x="78" y="354"/>
                    <a:pt x="80" y="356"/>
                    <a:pt x="81" y="358"/>
                  </a:cubicBezTo>
                  <a:cubicBezTo>
                    <a:pt x="82" y="360"/>
                    <a:pt x="80" y="358"/>
                    <a:pt x="81" y="360"/>
                  </a:cubicBezTo>
                  <a:cubicBezTo>
                    <a:pt x="81" y="360"/>
                    <a:pt x="79" y="357"/>
                    <a:pt x="79" y="357"/>
                  </a:cubicBezTo>
                  <a:close/>
                  <a:moveTo>
                    <a:pt x="138" y="308"/>
                  </a:moveTo>
                  <a:cubicBezTo>
                    <a:pt x="138" y="308"/>
                    <a:pt x="139" y="309"/>
                    <a:pt x="138" y="308"/>
                  </a:cubicBezTo>
                  <a:cubicBezTo>
                    <a:pt x="139" y="308"/>
                    <a:pt x="140" y="309"/>
                    <a:pt x="141" y="310"/>
                  </a:cubicBezTo>
                  <a:cubicBezTo>
                    <a:pt x="140" y="312"/>
                    <a:pt x="138" y="308"/>
                    <a:pt x="139" y="309"/>
                  </a:cubicBezTo>
                  <a:cubicBezTo>
                    <a:pt x="138" y="310"/>
                    <a:pt x="138" y="308"/>
                    <a:pt x="138" y="308"/>
                  </a:cubicBezTo>
                  <a:close/>
                  <a:moveTo>
                    <a:pt x="85" y="360"/>
                  </a:moveTo>
                  <a:cubicBezTo>
                    <a:pt x="85" y="360"/>
                    <a:pt x="85" y="360"/>
                    <a:pt x="84" y="359"/>
                  </a:cubicBezTo>
                  <a:cubicBezTo>
                    <a:pt x="84" y="360"/>
                    <a:pt x="85" y="361"/>
                    <a:pt x="84" y="361"/>
                  </a:cubicBezTo>
                  <a:cubicBezTo>
                    <a:pt x="82" y="358"/>
                    <a:pt x="85" y="358"/>
                    <a:pt x="82" y="355"/>
                  </a:cubicBezTo>
                  <a:cubicBezTo>
                    <a:pt x="84" y="357"/>
                    <a:pt x="86" y="360"/>
                    <a:pt x="88" y="364"/>
                  </a:cubicBezTo>
                  <a:cubicBezTo>
                    <a:pt x="90" y="367"/>
                    <a:pt x="93" y="371"/>
                    <a:pt x="96" y="374"/>
                  </a:cubicBezTo>
                  <a:cubicBezTo>
                    <a:pt x="95" y="374"/>
                    <a:pt x="96" y="374"/>
                    <a:pt x="96" y="375"/>
                  </a:cubicBezTo>
                  <a:cubicBezTo>
                    <a:pt x="95" y="374"/>
                    <a:pt x="94" y="373"/>
                    <a:pt x="93" y="374"/>
                  </a:cubicBezTo>
                  <a:cubicBezTo>
                    <a:pt x="92" y="373"/>
                    <a:pt x="93" y="372"/>
                    <a:pt x="93" y="372"/>
                  </a:cubicBezTo>
                  <a:cubicBezTo>
                    <a:pt x="92" y="371"/>
                    <a:pt x="91" y="371"/>
                    <a:pt x="89" y="369"/>
                  </a:cubicBezTo>
                  <a:cubicBezTo>
                    <a:pt x="90" y="365"/>
                    <a:pt x="85" y="363"/>
                    <a:pt x="85" y="360"/>
                  </a:cubicBezTo>
                  <a:close/>
                  <a:moveTo>
                    <a:pt x="82" y="362"/>
                  </a:moveTo>
                  <a:cubicBezTo>
                    <a:pt x="83" y="363"/>
                    <a:pt x="82" y="362"/>
                    <a:pt x="83" y="362"/>
                  </a:cubicBezTo>
                  <a:cubicBezTo>
                    <a:pt x="83" y="365"/>
                    <a:pt x="90" y="371"/>
                    <a:pt x="90" y="373"/>
                  </a:cubicBezTo>
                  <a:cubicBezTo>
                    <a:pt x="87" y="371"/>
                    <a:pt x="84" y="365"/>
                    <a:pt x="82" y="362"/>
                  </a:cubicBezTo>
                  <a:close/>
                  <a:moveTo>
                    <a:pt x="80" y="373"/>
                  </a:moveTo>
                  <a:cubicBezTo>
                    <a:pt x="80" y="372"/>
                    <a:pt x="82" y="376"/>
                    <a:pt x="84" y="378"/>
                  </a:cubicBezTo>
                  <a:cubicBezTo>
                    <a:pt x="83" y="379"/>
                    <a:pt x="81" y="375"/>
                    <a:pt x="80" y="373"/>
                  </a:cubicBezTo>
                  <a:close/>
                  <a:moveTo>
                    <a:pt x="84" y="369"/>
                  </a:moveTo>
                  <a:cubicBezTo>
                    <a:pt x="85" y="368"/>
                    <a:pt x="85" y="368"/>
                    <a:pt x="85" y="368"/>
                  </a:cubicBezTo>
                  <a:cubicBezTo>
                    <a:pt x="87" y="371"/>
                    <a:pt x="86" y="373"/>
                    <a:pt x="84" y="369"/>
                  </a:cubicBezTo>
                  <a:close/>
                  <a:moveTo>
                    <a:pt x="142" y="319"/>
                  </a:moveTo>
                  <a:cubicBezTo>
                    <a:pt x="143" y="319"/>
                    <a:pt x="144" y="320"/>
                    <a:pt x="146" y="321"/>
                  </a:cubicBezTo>
                  <a:cubicBezTo>
                    <a:pt x="146" y="323"/>
                    <a:pt x="145" y="322"/>
                    <a:pt x="144" y="322"/>
                  </a:cubicBezTo>
                  <a:lnTo>
                    <a:pt x="142" y="319"/>
                  </a:lnTo>
                  <a:close/>
                  <a:moveTo>
                    <a:pt x="89" y="374"/>
                  </a:moveTo>
                  <a:cubicBezTo>
                    <a:pt x="88" y="373"/>
                    <a:pt x="89" y="375"/>
                    <a:pt x="88" y="374"/>
                  </a:cubicBezTo>
                  <a:cubicBezTo>
                    <a:pt x="86" y="373"/>
                    <a:pt x="88" y="371"/>
                    <a:pt x="89" y="374"/>
                  </a:cubicBezTo>
                  <a:close/>
                  <a:moveTo>
                    <a:pt x="83" y="379"/>
                  </a:moveTo>
                  <a:cubicBezTo>
                    <a:pt x="84" y="379"/>
                    <a:pt x="87" y="383"/>
                    <a:pt x="86" y="383"/>
                  </a:cubicBezTo>
                  <a:cubicBezTo>
                    <a:pt x="84" y="382"/>
                    <a:pt x="83" y="380"/>
                    <a:pt x="83" y="379"/>
                  </a:cubicBezTo>
                  <a:close/>
                  <a:moveTo>
                    <a:pt x="146" y="324"/>
                  </a:moveTo>
                  <a:cubicBezTo>
                    <a:pt x="145" y="323"/>
                    <a:pt x="147" y="324"/>
                    <a:pt x="146" y="323"/>
                  </a:cubicBezTo>
                  <a:cubicBezTo>
                    <a:pt x="147" y="323"/>
                    <a:pt x="148" y="326"/>
                    <a:pt x="148" y="325"/>
                  </a:cubicBezTo>
                  <a:cubicBezTo>
                    <a:pt x="149" y="326"/>
                    <a:pt x="148" y="326"/>
                    <a:pt x="149" y="327"/>
                  </a:cubicBezTo>
                  <a:cubicBezTo>
                    <a:pt x="150" y="328"/>
                    <a:pt x="149" y="326"/>
                    <a:pt x="150" y="327"/>
                  </a:cubicBezTo>
                  <a:cubicBezTo>
                    <a:pt x="150" y="327"/>
                    <a:pt x="150" y="328"/>
                    <a:pt x="151" y="329"/>
                  </a:cubicBezTo>
                  <a:cubicBezTo>
                    <a:pt x="150" y="328"/>
                    <a:pt x="150" y="329"/>
                    <a:pt x="150" y="329"/>
                  </a:cubicBezTo>
                  <a:cubicBezTo>
                    <a:pt x="152" y="330"/>
                    <a:pt x="151" y="329"/>
                    <a:pt x="152" y="332"/>
                  </a:cubicBezTo>
                  <a:cubicBezTo>
                    <a:pt x="152" y="332"/>
                    <a:pt x="151" y="331"/>
                    <a:pt x="150" y="330"/>
                  </a:cubicBezTo>
                  <a:cubicBezTo>
                    <a:pt x="150" y="330"/>
                    <a:pt x="150" y="331"/>
                    <a:pt x="150" y="331"/>
                  </a:cubicBezTo>
                  <a:cubicBezTo>
                    <a:pt x="149" y="331"/>
                    <a:pt x="150" y="329"/>
                    <a:pt x="148" y="327"/>
                  </a:cubicBezTo>
                  <a:cubicBezTo>
                    <a:pt x="149" y="327"/>
                    <a:pt x="147" y="326"/>
                    <a:pt x="146" y="324"/>
                  </a:cubicBezTo>
                  <a:close/>
                  <a:moveTo>
                    <a:pt x="119" y="351"/>
                  </a:moveTo>
                  <a:cubicBezTo>
                    <a:pt x="120" y="350"/>
                    <a:pt x="120" y="352"/>
                    <a:pt x="122" y="353"/>
                  </a:cubicBezTo>
                  <a:cubicBezTo>
                    <a:pt x="122" y="355"/>
                    <a:pt x="120" y="352"/>
                    <a:pt x="119" y="351"/>
                  </a:cubicBezTo>
                  <a:close/>
                  <a:moveTo>
                    <a:pt x="94" y="377"/>
                  </a:moveTo>
                  <a:cubicBezTo>
                    <a:pt x="95" y="376"/>
                    <a:pt x="96" y="378"/>
                    <a:pt x="97" y="379"/>
                  </a:cubicBezTo>
                  <a:cubicBezTo>
                    <a:pt x="97" y="380"/>
                    <a:pt x="95" y="379"/>
                    <a:pt x="94" y="377"/>
                  </a:cubicBezTo>
                  <a:close/>
                  <a:moveTo>
                    <a:pt x="99" y="375"/>
                  </a:moveTo>
                  <a:cubicBezTo>
                    <a:pt x="100" y="377"/>
                    <a:pt x="100" y="377"/>
                    <a:pt x="102" y="380"/>
                  </a:cubicBezTo>
                  <a:cubicBezTo>
                    <a:pt x="100" y="381"/>
                    <a:pt x="98" y="375"/>
                    <a:pt x="99" y="375"/>
                  </a:cubicBezTo>
                  <a:close/>
                  <a:moveTo>
                    <a:pt x="130" y="344"/>
                  </a:moveTo>
                  <a:cubicBezTo>
                    <a:pt x="130" y="344"/>
                    <a:pt x="130" y="344"/>
                    <a:pt x="131" y="345"/>
                  </a:cubicBezTo>
                  <a:cubicBezTo>
                    <a:pt x="131" y="344"/>
                    <a:pt x="131" y="344"/>
                    <a:pt x="131" y="344"/>
                  </a:cubicBezTo>
                  <a:cubicBezTo>
                    <a:pt x="132" y="343"/>
                    <a:pt x="132" y="345"/>
                    <a:pt x="132" y="346"/>
                  </a:cubicBezTo>
                  <a:cubicBezTo>
                    <a:pt x="131" y="346"/>
                    <a:pt x="131" y="345"/>
                    <a:pt x="130" y="344"/>
                  </a:cubicBezTo>
                  <a:close/>
                  <a:moveTo>
                    <a:pt x="106" y="408"/>
                  </a:moveTo>
                  <a:cubicBezTo>
                    <a:pt x="104" y="407"/>
                    <a:pt x="111" y="414"/>
                    <a:pt x="107" y="411"/>
                  </a:cubicBezTo>
                  <a:cubicBezTo>
                    <a:pt x="108" y="412"/>
                    <a:pt x="108" y="412"/>
                    <a:pt x="109" y="413"/>
                  </a:cubicBezTo>
                  <a:cubicBezTo>
                    <a:pt x="109" y="413"/>
                    <a:pt x="109" y="412"/>
                    <a:pt x="109" y="412"/>
                  </a:cubicBezTo>
                  <a:cubicBezTo>
                    <a:pt x="111" y="414"/>
                    <a:pt x="113" y="417"/>
                    <a:pt x="114" y="416"/>
                  </a:cubicBezTo>
                  <a:cubicBezTo>
                    <a:pt x="115" y="418"/>
                    <a:pt x="115" y="418"/>
                    <a:pt x="118" y="420"/>
                  </a:cubicBezTo>
                  <a:cubicBezTo>
                    <a:pt x="117" y="420"/>
                    <a:pt x="117" y="420"/>
                    <a:pt x="116" y="419"/>
                  </a:cubicBezTo>
                  <a:cubicBezTo>
                    <a:pt x="115" y="418"/>
                    <a:pt x="114" y="417"/>
                    <a:pt x="114" y="417"/>
                  </a:cubicBezTo>
                  <a:cubicBezTo>
                    <a:pt x="115" y="420"/>
                    <a:pt x="117" y="420"/>
                    <a:pt x="118" y="422"/>
                  </a:cubicBezTo>
                  <a:cubicBezTo>
                    <a:pt x="119" y="422"/>
                    <a:pt x="116" y="420"/>
                    <a:pt x="117" y="420"/>
                  </a:cubicBezTo>
                  <a:cubicBezTo>
                    <a:pt x="119" y="422"/>
                    <a:pt x="119" y="423"/>
                    <a:pt x="121" y="425"/>
                  </a:cubicBezTo>
                  <a:cubicBezTo>
                    <a:pt x="122" y="427"/>
                    <a:pt x="119" y="424"/>
                    <a:pt x="119" y="424"/>
                  </a:cubicBezTo>
                  <a:cubicBezTo>
                    <a:pt x="119" y="425"/>
                    <a:pt x="121" y="426"/>
                    <a:pt x="122" y="427"/>
                  </a:cubicBezTo>
                  <a:cubicBezTo>
                    <a:pt x="123" y="428"/>
                    <a:pt x="120" y="425"/>
                    <a:pt x="123" y="426"/>
                  </a:cubicBezTo>
                  <a:cubicBezTo>
                    <a:pt x="124" y="428"/>
                    <a:pt x="123" y="428"/>
                    <a:pt x="127" y="431"/>
                  </a:cubicBezTo>
                  <a:cubicBezTo>
                    <a:pt x="126" y="430"/>
                    <a:pt x="126" y="431"/>
                    <a:pt x="126" y="431"/>
                  </a:cubicBezTo>
                  <a:cubicBezTo>
                    <a:pt x="128" y="433"/>
                    <a:pt x="127" y="431"/>
                    <a:pt x="129" y="432"/>
                  </a:cubicBezTo>
                  <a:cubicBezTo>
                    <a:pt x="133" y="438"/>
                    <a:pt x="140" y="442"/>
                    <a:pt x="146" y="447"/>
                  </a:cubicBezTo>
                  <a:cubicBezTo>
                    <a:pt x="146" y="447"/>
                    <a:pt x="151" y="450"/>
                    <a:pt x="150" y="451"/>
                  </a:cubicBezTo>
                  <a:cubicBezTo>
                    <a:pt x="153" y="452"/>
                    <a:pt x="152" y="451"/>
                    <a:pt x="155" y="453"/>
                  </a:cubicBezTo>
                  <a:cubicBezTo>
                    <a:pt x="156" y="455"/>
                    <a:pt x="159" y="457"/>
                    <a:pt x="163" y="460"/>
                  </a:cubicBezTo>
                  <a:cubicBezTo>
                    <a:pt x="167" y="462"/>
                    <a:pt x="172" y="464"/>
                    <a:pt x="174" y="466"/>
                  </a:cubicBezTo>
                  <a:cubicBezTo>
                    <a:pt x="174" y="467"/>
                    <a:pt x="173" y="467"/>
                    <a:pt x="172" y="466"/>
                  </a:cubicBezTo>
                  <a:cubicBezTo>
                    <a:pt x="172" y="466"/>
                    <a:pt x="172" y="466"/>
                    <a:pt x="172" y="467"/>
                  </a:cubicBezTo>
                  <a:cubicBezTo>
                    <a:pt x="174" y="467"/>
                    <a:pt x="182" y="470"/>
                    <a:pt x="184" y="473"/>
                  </a:cubicBezTo>
                  <a:cubicBezTo>
                    <a:pt x="188" y="473"/>
                    <a:pt x="191" y="476"/>
                    <a:pt x="195" y="478"/>
                  </a:cubicBezTo>
                  <a:cubicBezTo>
                    <a:pt x="195" y="478"/>
                    <a:pt x="193" y="478"/>
                    <a:pt x="193" y="478"/>
                  </a:cubicBezTo>
                  <a:cubicBezTo>
                    <a:pt x="192" y="477"/>
                    <a:pt x="190" y="476"/>
                    <a:pt x="188" y="476"/>
                  </a:cubicBezTo>
                  <a:cubicBezTo>
                    <a:pt x="188" y="476"/>
                    <a:pt x="189" y="477"/>
                    <a:pt x="191" y="478"/>
                  </a:cubicBezTo>
                  <a:cubicBezTo>
                    <a:pt x="188" y="477"/>
                    <a:pt x="184" y="475"/>
                    <a:pt x="180" y="473"/>
                  </a:cubicBezTo>
                  <a:cubicBezTo>
                    <a:pt x="181" y="473"/>
                    <a:pt x="180" y="472"/>
                    <a:pt x="180" y="472"/>
                  </a:cubicBezTo>
                  <a:cubicBezTo>
                    <a:pt x="179" y="472"/>
                    <a:pt x="177" y="470"/>
                    <a:pt x="177" y="470"/>
                  </a:cubicBezTo>
                  <a:cubicBezTo>
                    <a:pt x="175" y="469"/>
                    <a:pt x="171" y="467"/>
                    <a:pt x="167" y="465"/>
                  </a:cubicBezTo>
                  <a:cubicBezTo>
                    <a:pt x="164" y="463"/>
                    <a:pt x="161" y="461"/>
                    <a:pt x="161" y="464"/>
                  </a:cubicBezTo>
                  <a:cubicBezTo>
                    <a:pt x="156" y="460"/>
                    <a:pt x="154" y="459"/>
                    <a:pt x="149" y="457"/>
                  </a:cubicBezTo>
                  <a:cubicBezTo>
                    <a:pt x="148" y="456"/>
                    <a:pt x="146" y="455"/>
                    <a:pt x="146" y="454"/>
                  </a:cubicBezTo>
                  <a:cubicBezTo>
                    <a:pt x="144" y="454"/>
                    <a:pt x="137" y="449"/>
                    <a:pt x="134" y="445"/>
                  </a:cubicBezTo>
                  <a:cubicBezTo>
                    <a:pt x="133" y="444"/>
                    <a:pt x="133" y="445"/>
                    <a:pt x="132" y="444"/>
                  </a:cubicBezTo>
                  <a:cubicBezTo>
                    <a:pt x="129" y="442"/>
                    <a:pt x="126" y="439"/>
                    <a:pt x="123" y="436"/>
                  </a:cubicBezTo>
                  <a:cubicBezTo>
                    <a:pt x="120" y="434"/>
                    <a:pt x="117" y="431"/>
                    <a:pt x="115" y="429"/>
                  </a:cubicBezTo>
                  <a:cubicBezTo>
                    <a:pt x="115" y="428"/>
                    <a:pt x="112" y="424"/>
                    <a:pt x="109" y="422"/>
                  </a:cubicBezTo>
                  <a:cubicBezTo>
                    <a:pt x="107" y="419"/>
                    <a:pt x="100" y="411"/>
                    <a:pt x="97" y="409"/>
                  </a:cubicBezTo>
                  <a:cubicBezTo>
                    <a:pt x="94" y="407"/>
                    <a:pt x="97" y="409"/>
                    <a:pt x="97" y="408"/>
                  </a:cubicBezTo>
                  <a:cubicBezTo>
                    <a:pt x="95" y="406"/>
                    <a:pt x="90" y="402"/>
                    <a:pt x="89" y="399"/>
                  </a:cubicBezTo>
                  <a:cubicBezTo>
                    <a:pt x="92" y="401"/>
                    <a:pt x="88" y="395"/>
                    <a:pt x="86" y="392"/>
                  </a:cubicBezTo>
                  <a:cubicBezTo>
                    <a:pt x="89" y="394"/>
                    <a:pt x="90" y="398"/>
                    <a:pt x="91" y="400"/>
                  </a:cubicBezTo>
                  <a:cubicBezTo>
                    <a:pt x="92" y="400"/>
                    <a:pt x="93" y="400"/>
                    <a:pt x="95" y="402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102" y="410"/>
                    <a:pt x="109" y="417"/>
                    <a:pt x="115" y="424"/>
                  </a:cubicBezTo>
                  <a:cubicBezTo>
                    <a:pt x="117" y="425"/>
                    <a:pt x="120" y="428"/>
                    <a:pt x="121" y="428"/>
                  </a:cubicBezTo>
                  <a:cubicBezTo>
                    <a:pt x="119" y="425"/>
                    <a:pt x="116" y="423"/>
                    <a:pt x="113" y="420"/>
                  </a:cubicBezTo>
                  <a:cubicBezTo>
                    <a:pt x="110" y="417"/>
                    <a:pt x="108" y="414"/>
                    <a:pt x="105" y="412"/>
                  </a:cubicBezTo>
                  <a:cubicBezTo>
                    <a:pt x="105" y="412"/>
                    <a:pt x="106" y="413"/>
                    <a:pt x="106" y="412"/>
                  </a:cubicBezTo>
                  <a:cubicBezTo>
                    <a:pt x="106" y="412"/>
                    <a:pt x="105" y="411"/>
                    <a:pt x="103" y="410"/>
                  </a:cubicBezTo>
                  <a:cubicBezTo>
                    <a:pt x="102" y="408"/>
                    <a:pt x="101" y="407"/>
                    <a:pt x="102" y="407"/>
                  </a:cubicBezTo>
                  <a:cubicBezTo>
                    <a:pt x="99" y="406"/>
                    <a:pt x="99" y="403"/>
                    <a:pt x="97" y="403"/>
                  </a:cubicBezTo>
                  <a:cubicBezTo>
                    <a:pt x="94" y="401"/>
                    <a:pt x="92" y="398"/>
                    <a:pt x="93" y="397"/>
                  </a:cubicBezTo>
                  <a:cubicBezTo>
                    <a:pt x="94" y="399"/>
                    <a:pt x="94" y="400"/>
                    <a:pt x="96" y="400"/>
                  </a:cubicBezTo>
                  <a:cubicBezTo>
                    <a:pt x="94" y="398"/>
                    <a:pt x="94" y="397"/>
                    <a:pt x="93" y="395"/>
                  </a:cubicBezTo>
                  <a:cubicBezTo>
                    <a:pt x="93" y="395"/>
                    <a:pt x="93" y="397"/>
                    <a:pt x="91" y="396"/>
                  </a:cubicBezTo>
                  <a:cubicBezTo>
                    <a:pt x="89" y="393"/>
                    <a:pt x="89" y="391"/>
                    <a:pt x="88" y="389"/>
                  </a:cubicBezTo>
                  <a:cubicBezTo>
                    <a:pt x="89" y="390"/>
                    <a:pt x="91" y="392"/>
                    <a:pt x="93" y="392"/>
                  </a:cubicBezTo>
                  <a:cubicBezTo>
                    <a:pt x="94" y="394"/>
                    <a:pt x="93" y="394"/>
                    <a:pt x="93" y="394"/>
                  </a:cubicBezTo>
                  <a:cubicBezTo>
                    <a:pt x="97" y="397"/>
                    <a:pt x="96" y="398"/>
                    <a:pt x="100" y="402"/>
                  </a:cubicBezTo>
                  <a:cubicBezTo>
                    <a:pt x="101" y="401"/>
                    <a:pt x="100" y="400"/>
                    <a:pt x="102" y="400"/>
                  </a:cubicBezTo>
                  <a:cubicBezTo>
                    <a:pt x="104" y="403"/>
                    <a:pt x="103" y="403"/>
                    <a:pt x="104" y="406"/>
                  </a:cubicBezTo>
                  <a:cubicBezTo>
                    <a:pt x="102" y="404"/>
                    <a:pt x="104" y="404"/>
                    <a:pt x="102" y="403"/>
                  </a:cubicBezTo>
                  <a:cubicBezTo>
                    <a:pt x="101" y="402"/>
                    <a:pt x="102" y="404"/>
                    <a:pt x="101" y="403"/>
                  </a:cubicBezTo>
                  <a:cubicBezTo>
                    <a:pt x="103" y="406"/>
                    <a:pt x="106" y="406"/>
                    <a:pt x="108" y="410"/>
                  </a:cubicBezTo>
                  <a:cubicBezTo>
                    <a:pt x="109" y="411"/>
                    <a:pt x="106" y="408"/>
                    <a:pt x="106" y="408"/>
                  </a:cubicBezTo>
                  <a:close/>
                  <a:moveTo>
                    <a:pt x="93" y="389"/>
                  </a:moveTo>
                  <a:cubicBezTo>
                    <a:pt x="94" y="390"/>
                    <a:pt x="95" y="391"/>
                    <a:pt x="96" y="393"/>
                  </a:cubicBezTo>
                  <a:cubicBezTo>
                    <a:pt x="95" y="392"/>
                    <a:pt x="93" y="391"/>
                    <a:pt x="93" y="389"/>
                  </a:cubicBezTo>
                  <a:close/>
                  <a:moveTo>
                    <a:pt x="104" y="379"/>
                  </a:moveTo>
                  <a:cubicBezTo>
                    <a:pt x="104" y="380"/>
                    <a:pt x="104" y="381"/>
                    <a:pt x="103" y="381"/>
                  </a:cubicBezTo>
                  <a:cubicBezTo>
                    <a:pt x="104" y="382"/>
                    <a:pt x="104" y="382"/>
                    <a:pt x="104" y="382"/>
                  </a:cubicBezTo>
                  <a:cubicBezTo>
                    <a:pt x="105" y="383"/>
                    <a:pt x="104" y="382"/>
                    <a:pt x="105" y="381"/>
                  </a:cubicBezTo>
                  <a:cubicBezTo>
                    <a:pt x="106" y="383"/>
                    <a:pt x="105" y="383"/>
                    <a:pt x="107" y="385"/>
                  </a:cubicBezTo>
                  <a:cubicBezTo>
                    <a:pt x="107" y="385"/>
                    <a:pt x="106" y="384"/>
                    <a:pt x="106" y="384"/>
                  </a:cubicBezTo>
                  <a:cubicBezTo>
                    <a:pt x="106" y="385"/>
                    <a:pt x="108" y="385"/>
                    <a:pt x="109" y="388"/>
                  </a:cubicBezTo>
                  <a:cubicBezTo>
                    <a:pt x="106" y="387"/>
                    <a:pt x="104" y="383"/>
                    <a:pt x="102" y="380"/>
                  </a:cubicBezTo>
                  <a:cubicBezTo>
                    <a:pt x="104" y="381"/>
                    <a:pt x="102" y="378"/>
                    <a:pt x="104" y="379"/>
                  </a:cubicBezTo>
                  <a:close/>
                  <a:moveTo>
                    <a:pt x="101" y="383"/>
                  </a:moveTo>
                  <a:cubicBezTo>
                    <a:pt x="102" y="382"/>
                    <a:pt x="106" y="388"/>
                    <a:pt x="106" y="389"/>
                  </a:cubicBezTo>
                  <a:cubicBezTo>
                    <a:pt x="104" y="387"/>
                    <a:pt x="103" y="385"/>
                    <a:pt x="101" y="383"/>
                  </a:cubicBezTo>
                  <a:close/>
                  <a:moveTo>
                    <a:pt x="94" y="393"/>
                  </a:moveTo>
                  <a:cubicBezTo>
                    <a:pt x="95" y="392"/>
                    <a:pt x="98" y="395"/>
                    <a:pt x="97" y="396"/>
                  </a:cubicBezTo>
                  <a:cubicBezTo>
                    <a:pt x="94" y="394"/>
                    <a:pt x="96" y="394"/>
                    <a:pt x="94" y="393"/>
                  </a:cubicBezTo>
                  <a:close/>
                  <a:moveTo>
                    <a:pt x="152" y="334"/>
                  </a:moveTo>
                  <a:cubicBezTo>
                    <a:pt x="151" y="334"/>
                    <a:pt x="151" y="333"/>
                    <a:pt x="151" y="332"/>
                  </a:cubicBezTo>
                  <a:cubicBezTo>
                    <a:pt x="151" y="332"/>
                    <a:pt x="152" y="333"/>
                    <a:pt x="152" y="333"/>
                  </a:cubicBezTo>
                  <a:cubicBezTo>
                    <a:pt x="153" y="334"/>
                    <a:pt x="153" y="333"/>
                    <a:pt x="154" y="335"/>
                  </a:cubicBezTo>
                  <a:cubicBezTo>
                    <a:pt x="154" y="335"/>
                    <a:pt x="154" y="335"/>
                    <a:pt x="154" y="335"/>
                  </a:cubicBezTo>
                  <a:cubicBezTo>
                    <a:pt x="153" y="334"/>
                    <a:pt x="152" y="334"/>
                    <a:pt x="152" y="334"/>
                  </a:cubicBezTo>
                  <a:close/>
                  <a:moveTo>
                    <a:pt x="97" y="393"/>
                  </a:moveTo>
                  <a:cubicBezTo>
                    <a:pt x="97" y="392"/>
                    <a:pt x="99" y="396"/>
                    <a:pt x="100" y="397"/>
                  </a:cubicBezTo>
                  <a:cubicBezTo>
                    <a:pt x="100" y="398"/>
                    <a:pt x="99" y="397"/>
                    <a:pt x="98" y="398"/>
                  </a:cubicBezTo>
                  <a:cubicBezTo>
                    <a:pt x="97" y="396"/>
                    <a:pt x="99" y="396"/>
                    <a:pt x="97" y="393"/>
                  </a:cubicBezTo>
                  <a:close/>
                  <a:moveTo>
                    <a:pt x="132" y="367"/>
                  </a:moveTo>
                  <a:cubicBezTo>
                    <a:pt x="132" y="366"/>
                    <a:pt x="130" y="364"/>
                    <a:pt x="130" y="363"/>
                  </a:cubicBezTo>
                  <a:cubicBezTo>
                    <a:pt x="130" y="362"/>
                    <a:pt x="132" y="365"/>
                    <a:pt x="133" y="365"/>
                  </a:cubicBezTo>
                  <a:cubicBezTo>
                    <a:pt x="132" y="366"/>
                    <a:pt x="133" y="367"/>
                    <a:pt x="132" y="368"/>
                  </a:cubicBezTo>
                  <a:cubicBezTo>
                    <a:pt x="134" y="368"/>
                    <a:pt x="135" y="368"/>
                    <a:pt x="136" y="370"/>
                  </a:cubicBezTo>
                  <a:cubicBezTo>
                    <a:pt x="135" y="371"/>
                    <a:pt x="133" y="368"/>
                    <a:pt x="134" y="371"/>
                  </a:cubicBezTo>
                  <a:cubicBezTo>
                    <a:pt x="133" y="371"/>
                    <a:pt x="133" y="371"/>
                    <a:pt x="132" y="369"/>
                  </a:cubicBezTo>
                  <a:cubicBezTo>
                    <a:pt x="132" y="369"/>
                    <a:pt x="133" y="369"/>
                    <a:pt x="133" y="369"/>
                  </a:cubicBezTo>
                  <a:cubicBezTo>
                    <a:pt x="132" y="368"/>
                    <a:pt x="130" y="368"/>
                    <a:pt x="129" y="366"/>
                  </a:cubicBezTo>
                  <a:cubicBezTo>
                    <a:pt x="131" y="368"/>
                    <a:pt x="130" y="365"/>
                    <a:pt x="132" y="367"/>
                  </a:cubicBezTo>
                  <a:close/>
                  <a:moveTo>
                    <a:pt x="104" y="404"/>
                  </a:moveTo>
                  <a:cubicBezTo>
                    <a:pt x="104" y="402"/>
                    <a:pt x="107" y="406"/>
                    <a:pt x="108" y="407"/>
                  </a:cubicBezTo>
                  <a:cubicBezTo>
                    <a:pt x="108" y="408"/>
                    <a:pt x="107" y="407"/>
                    <a:pt x="106" y="406"/>
                  </a:cubicBezTo>
                  <a:cubicBezTo>
                    <a:pt x="105" y="406"/>
                    <a:pt x="105" y="404"/>
                    <a:pt x="104" y="404"/>
                  </a:cubicBezTo>
                  <a:close/>
                  <a:moveTo>
                    <a:pt x="135" y="371"/>
                  </a:moveTo>
                  <a:cubicBezTo>
                    <a:pt x="136" y="371"/>
                    <a:pt x="137" y="371"/>
                    <a:pt x="137" y="371"/>
                  </a:cubicBezTo>
                  <a:cubicBezTo>
                    <a:pt x="139" y="372"/>
                    <a:pt x="138" y="373"/>
                    <a:pt x="139" y="374"/>
                  </a:cubicBezTo>
                  <a:cubicBezTo>
                    <a:pt x="139" y="374"/>
                    <a:pt x="136" y="371"/>
                    <a:pt x="137" y="373"/>
                  </a:cubicBezTo>
                  <a:cubicBezTo>
                    <a:pt x="137" y="373"/>
                    <a:pt x="136" y="372"/>
                    <a:pt x="135" y="371"/>
                  </a:cubicBezTo>
                  <a:close/>
                  <a:moveTo>
                    <a:pt x="139" y="375"/>
                  </a:moveTo>
                  <a:cubicBezTo>
                    <a:pt x="140" y="375"/>
                    <a:pt x="141" y="377"/>
                    <a:pt x="142" y="376"/>
                  </a:cubicBezTo>
                  <a:cubicBezTo>
                    <a:pt x="142" y="377"/>
                    <a:pt x="141" y="377"/>
                    <a:pt x="143" y="378"/>
                  </a:cubicBezTo>
                  <a:cubicBezTo>
                    <a:pt x="142" y="376"/>
                    <a:pt x="144" y="378"/>
                    <a:pt x="144" y="379"/>
                  </a:cubicBezTo>
                  <a:cubicBezTo>
                    <a:pt x="142" y="379"/>
                    <a:pt x="140" y="377"/>
                    <a:pt x="139" y="375"/>
                  </a:cubicBezTo>
                  <a:close/>
                  <a:moveTo>
                    <a:pt x="142" y="380"/>
                  </a:moveTo>
                  <a:cubicBezTo>
                    <a:pt x="142" y="380"/>
                    <a:pt x="141" y="379"/>
                    <a:pt x="140" y="378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41" y="378"/>
                    <a:pt x="141" y="378"/>
                    <a:pt x="142" y="379"/>
                  </a:cubicBezTo>
                  <a:cubicBezTo>
                    <a:pt x="140" y="379"/>
                    <a:pt x="141" y="379"/>
                    <a:pt x="142" y="380"/>
                  </a:cubicBezTo>
                  <a:close/>
                  <a:moveTo>
                    <a:pt x="114" y="415"/>
                  </a:moveTo>
                  <a:cubicBezTo>
                    <a:pt x="114" y="414"/>
                    <a:pt x="117" y="417"/>
                    <a:pt x="118" y="418"/>
                  </a:cubicBezTo>
                  <a:cubicBezTo>
                    <a:pt x="117" y="419"/>
                    <a:pt x="115" y="417"/>
                    <a:pt x="114" y="415"/>
                  </a:cubicBezTo>
                  <a:close/>
                  <a:moveTo>
                    <a:pt x="167" y="348"/>
                  </a:moveTo>
                  <a:cubicBezTo>
                    <a:pt x="168" y="347"/>
                    <a:pt x="168" y="348"/>
                    <a:pt x="169" y="347"/>
                  </a:cubicBezTo>
                  <a:cubicBezTo>
                    <a:pt x="170" y="348"/>
                    <a:pt x="172" y="350"/>
                    <a:pt x="172" y="351"/>
                  </a:cubicBezTo>
                  <a:cubicBezTo>
                    <a:pt x="169" y="347"/>
                    <a:pt x="169" y="349"/>
                    <a:pt x="167" y="348"/>
                  </a:cubicBezTo>
                  <a:close/>
                  <a:moveTo>
                    <a:pt x="150" y="371"/>
                  </a:moveTo>
                  <a:cubicBezTo>
                    <a:pt x="151" y="372"/>
                    <a:pt x="152" y="371"/>
                    <a:pt x="151" y="371"/>
                  </a:cubicBezTo>
                  <a:cubicBezTo>
                    <a:pt x="153" y="372"/>
                    <a:pt x="152" y="372"/>
                    <a:pt x="153" y="374"/>
                  </a:cubicBezTo>
                  <a:cubicBezTo>
                    <a:pt x="152" y="374"/>
                    <a:pt x="152" y="372"/>
                    <a:pt x="150" y="371"/>
                  </a:cubicBezTo>
                  <a:close/>
                  <a:moveTo>
                    <a:pt x="146" y="383"/>
                  </a:moveTo>
                  <a:cubicBezTo>
                    <a:pt x="147" y="382"/>
                    <a:pt x="149" y="385"/>
                    <a:pt x="149" y="384"/>
                  </a:cubicBezTo>
                  <a:cubicBezTo>
                    <a:pt x="151" y="386"/>
                    <a:pt x="149" y="385"/>
                    <a:pt x="150" y="386"/>
                  </a:cubicBezTo>
                  <a:cubicBezTo>
                    <a:pt x="151" y="387"/>
                    <a:pt x="153" y="389"/>
                    <a:pt x="154" y="390"/>
                  </a:cubicBezTo>
                  <a:cubicBezTo>
                    <a:pt x="151" y="389"/>
                    <a:pt x="149" y="386"/>
                    <a:pt x="146" y="383"/>
                  </a:cubicBezTo>
                  <a:close/>
                  <a:moveTo>
                    <a:pt x="149" y="384"/>
                  </a:moveTo>
                  <a:cubicBezTo>
                    <a:pt x="152" y="385"/>
                    <a:pt x="153" y="388"/>
                    <a:pt x="156" y="389"/>
                  </a:cubicBezTo>
                  <a:cubicBezTo>
                    <a:pt x="154" y="390"/>
                    <a:pt x="151" y="385"/>
                    <a:pt x="149" y="384"/>
                  </a:cubicBezTo>
                  <a:close/>
                  <a:moveTo>
                    <a:pt x="174" y="352"/>
                  </a:moveTo>
                  <a:cubicBezTo>
                    <a:pt x="175" y="353"/>
                    <a:pt x="174" y="354"/>
                    <a:pt x="175" y="355"/>
                  </a:cubicBezTo>
                  <a:cubicBezTo>
                    <a:pt x="174" y="355"/>
                    <a:pt x="173" y="351"/>
                    <a:pt x="174" y="352"/>
                  </a:cubicBezTo>
                  <a:close/>
                  <a:moveTo>
                    <a:pt x="166" y="373"/>
                  </a:moveTo>
                  <a:cubicBezTo>
                    <a:pt x="168" y="377"/>
                    <a:pt x="167" y="375"/>
                    <a:pt x="169" y="379"/>
                  </a:cubicBezTo>
                  <a:cubicBezTo>
                    <a:pt x="167" y="377"/>
                    <a:pt x="165" y="375"/>
                    <a:pt x="166" y="373"/>
                  </a:cubicBezTo>
                  <a:close/>
                  <a:moveTo>
                    <a:pt x="156" y="393"/>
                  </a:moveTo>
                  <a:cubicBezTo>
                    <a:pt x="157" y="393"/>
                    <a:pt x="160" y="395"/>
                    <a:pt x="162" y="396"/>
                  </a:cubicBezTo>
                  <a:cubicBezTo>
                    <a:pt x="161" y="396"/>
                    <a:pt x="164" y="399"/>
                    <a:pt x="167" y="401"/>
                  </a:cubicBezTo>
                  <a:cubicBezTo>
                    <a:pt x="167" y="401"/>
                    <a:pt x="166" y="401"/>
                    <a:pt x="166" y="402"/>
                  </a:cubicBezTo>
                  <a:cubicBezTo>
                    <a:pt x="164" y="401"/>
                    <a:pt x="165" y="400"/>
                    <a:pt x="164" y="399"/>
                  </a:cubicBezTo>
                  <a:cubicBezTo>
                    <a:pt x="163" y="400"/>
                    <a:pt x="161" y="397"/>
                    <a:pt x="160" y="398"/>
                  </a:cubicBezTo>
                  <a:cubicBezTo>
                    <a:pt x="160" y="397"/>
                    <a:pt x="159" y="394"/>
                    <a:pt x="158" y="395"/>
                  </a:cubicBezTo>
                  <a:cubicBezTo>
                    <a:pt x="157" y="394"/>
                    <a:pt x="157" y="394"/>
                    <a:pt x="156" y="393"/>
                  </a:cubicBezTo>
                  <a:close/>
                  <a:moveTo>
                    <a:pt x="165" y="385"/>
                  </a:moveTo>
                  <a:cubicBezTo>
                    <a:pt x="165" y="386"/>
                    <a:pt x="166" y="387"/>
                    <a:pt x="167" y="387"/>
                  </a:cubicBezTo>
                  <a:cubicBezTo>
                    <a:pt x="166" y="388"/>
                    <a:pt x="164" y="386"/>
                    <a:pt x="165" y="385"/>
                  </a:cubicBezTo>
                  <a:close/>
                  <a:moveTo>
                    <a:pt x="170" y="385"/>
                  </a:moveTo>
                  <a:cubicBezTo>
                    <a:pt x="171" y="384"/>
                    <a:pt x="173" y="387"/>
                    <a:pt x="176" y="389"/>
                  </a:cubicBezTo>
                  <a:cubicBezTo>
                    <a:pt x="174" y="389"/>
                    <a:pt x="173" y="387"/>
                    <a:pt x="170" y="385"/>
                  </a:cubicBezTo>
                  <a:close/>
                  <a:moveTo>
                    <a:pt x="168" y="389"/>
                  </a:moveTo>
                  <a:cubicBezTo>
                    <a:pt x="169" y="388"/>
                    <a:pt x="171" y="390"/>
                    <a:pt x="172" y="391"/>
                  </a:cubicBezTo>
                  <a:cubicBezTo>
                    <a:pt x="171" y="391"/>
                    <a:pt x="170" y="390"/>
                    <a:pt x="168" y="389"/>
                  </a:cubicBezTo>
                  <a:close/>
                  <a:moveTo>
                    <a:pt x="169" y="403"/>
                  </a:moveTo>
                  <a:cubicBezTo>
                    <a:pt x="170" y="404"/>
                    <a:pt x="171" y="404"/>
                    <a:pt x="171" y="404"/>
                  </a:cubicBezTo>
                  <a:cubicBezTo>
                    <a:pt x="173" y="406"/>
                    <a:pt x="168" y="405"/>
                    <a:pt x="169" y="403"/>
                  </a:cubicBezTo>
                  <a:close/>
                  <a:moveTo>
                    <a:pt x="174" y="398"/>
                  </a:moveTo>
                  <a:cubicBezTo>
                    <a:pt x="175" y="398"/>
                    <a:pt x="176" y="400"/>
                    <a:pt x="176" y="401"/>
                  </a:cubicBezTo>
                  <a:cubicBezTo>
                    <a:pt x="175" y="400"/>
                    <a:pt x="175" y="399"/>
                    <a:pt x="174" y="398"/>
                  </a:cubicBezTo>
                  <a:close/>
                  <a:moveTo>
                    <a:pt x="180" y="388"/>
                  </a:moveTo>
                  <a:cubicBezTo>
                    <a:pt x="182" y="389"/>
                    <a:pt x="185" y="391"/>
                    <a:pt x="188" y="392"/>
                  </a:cubicBezTo>
                  <a:cubicBezTo>
                    <a:pt x="187" y="393"/>
                    <a:pt x="184" y="390"/>
                    <a:pt x="184" y="392"/>
                  </a:cubicBezTo>
                  <a:cubicBezTo>
                    <a:pt x="183" y="391"/>
                    <a:pt x="181" y="390"/>
                    <a:pt x="180" y="388"/>
                  </a:cubicBezTo>
                  <a:close/>
                  <a:moveTo>
                    <a:pt x="185" y="392"/>
                  </a:moveTo>
                  <a:cubicBezTo>
                    <a:pt x="186" y="393"/>
                    <a:pt x="190" y="394"/>
                    <a:pt x="189" y="396"/>
                  </a:cubicBezTo>
                  <a:cubicBezTo>
                    <a:pt x="187" y="394"/>
                    <a:pt x="187" y="394"/>
                    <a:pt x="185" y="392"/>
                  </a:cubicBezTo>
                  <a:close/>
                  <a:moveTo>
                    <a:pt x="187" y="405"/>
                  </a:moveTo>
                  <a:cubicBezTo>
                    <a:pt x="188" y="406"/>
                    <a:pt x="188" y="407"/>
                    <a:pt x="190" y="408"/>
                  </a:cubicBezTo>
                  <a:cubicBezTo>
                    <a:pt x="190" y="409"/>
                    <a:pt x="189" y="408"/>
                    <a:pt x="188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5" y="406"/>
                    <a:pt x="186" y="405"/>
                    <a:pt x="187" y="405"/>
                  </a:cubicBezTo>
                  <a:close/>
                  <a:moveTo>
                    <a:pt x="170" y="441"/>
                  </a:moveTo>
                  <a:cubicBezTo>
                    <a:pt x="169" y="440"/>
                    <a:pt x="172" y="442"/>
                    <a:pt x="171" y="441"/>
                  </a:cubicBezTo>
                  <a:cubicBezTo>
                    <a:pt x="173" y="442"/>
                    <a:pt x="171" y="443"/>
                    <a:pt x="170" y="441"/>
                  </a:cubicBezTo>
                  <a:close/>
                  <a:moveTo>
                    <a:pt x="173" y="442"/>
                  </a:moveTo>
                  <a:cubicBezTo>
                    <a:pt x="177" y="445"/>
                    <a:pt x="176" y="444"/>
                    <a:pt x="181" y="446"/>
                  </a:cubicBezTo>
                  <a:cubicBezTo>
                    <a:pt x="181" y="447"/>
                    <a:pt x="181" y="447"/>
                    <a:pt x="181" y="448"/>
                  </a:cubicBezTo>
                  <a:cubicBezTo>
                    <a:pt x="180" y="447"/>
                    <a:pt x="178" y="446"/>
                    <a:pt x="176" y="445"/>
                  </a:cubicBezTo>
                  <a:cubicBezTo>
                    <a:pt x="175" y="445"/>
                    <a:pt x="173" y="444"/>
                    <a:pt x="172" y="443"/>
                  </a:cubicBezTo>
                  <a:cubicBezTo>
                    <a:pt x="173" y="442"/>
                    <a:pt x="173" y="441"/>
                    <a:pt x="175" y="443"/>
                  </a:cubicBezTo>
                  <a:cubicBezTo>
                    <a:pt x="175" y="443"/>
                    <a:pt x="174" y="443"/>
                    <a:pt x="173" y="442"/>
                  </a:cubicBezTo>
                  <a:close/>
                  <a:moveTo>
                    <a:pt x="193" y="410"/>
                  </a:moveTo>
                  <a:cubicBezTo>
                    <a:pt x="192" y="409"/>
                    <a:pt x="192" y="409"/>
                    <a:pt x="193" y="409"/>
                  </a:cubicBezTo>
                  <a:cubicBezTo>
                    <a:pt x="194" y="409"/>
                    <a:pt x="195" y="410"/>
                    <a:pt x="195" y="410"/>
                  </a:cubicBezTo>
                  <a:cubicBezTo>
                    <a:pt x="195" y="411"/>
                    <a:pt x="193" y="409"/>
                    <a:pt x="193" y="410"/>
                  </a:cubicBezTo>
                  <a:close/>
                  <a:moveTo>
                    <a:pt x="189" y="418"/>
                  </a:moveTo>
                  <a:cubicBezTo>
                    <a:pt x="188" y="417"/>
                    <a:pt x="191" y="419"/>
                    <a:pt x="191" y="419"/>
                  </a:cubicBezTo>
                  <a:cubicBezTo>
                    <a:pt x="192" y="420"/>
                    <a:pt x="190" y="418"/>
                    <a:pt x="192" y="418"/>
                  </a:cubicBezTo>
                  <a:cubicBezTo>
                    <a:pt x="193" y="419"/>
                    <a:pt x="193" y="420"/>
                    <a:pt x="193" y="421"/>
                  </a:cubicBezTo>
                  <a:cubicBezTo>
                    <a:pt x="191" y="420"/>
                    <a:pt x="190" y="419"/>
                    <a:pt x="189" y="418"/>
                  </a:cubicBezTo>
                  <a:close/>
                  <a:moveTo>
                    <a:pt x="194" y="420"/>
                  </a:moveTo>
                  <a:cubicBezTo>
                    <a:pt x="193" y="419"/>
                    <a:pt x="196" y="420"/>
                    <a:pt x="196" y="421"/>
                  </a:cubicBezTo>
                  <a:cubicBezTo>
                    <a:pt x="196" y="422"/>
                    <a:pt x="196" y="422"/>
                    <a:pt x="195" y="421"/>
                  </a:cubicBezTo>
                  <a:cubicBezTo>
                    <a:pt x="195" y="422"/>
                    <a:pt x="196" y="423"/>
                    <a:pt x="197" y="423"/>
                  </a:cubicBezTo>
                  <a:cubicBezTo>
                    <a:pt x="197" y="422"/>
                    <a:pt x="197" y="422"/>
                    <a:pt x="196" y="422"/>
                  </a:cubicBezTo>
                  <a:cubicBezTo>
                    <a:pt x="197" y="421"/>
                    <a:pt x="201" y="425"/>
                    <a:pt x="199" y="423"/>
                  </a:cubicBezTo>
                  <a:cubicBezTo>
                    <a:pt x="199" y="424"/>
                    <a:pt x="202" y="425"/>
                    <a:pt x="201" y="424"/>
                  </a:cubicBezTo>
                  <a:cubicBezTo>
                    <a:pt x="202" y="424"/>
                    <a:pt x="202" y="425"/>
                    <a:pt x="203" y="425"/>
                  </a:cubicBezTo>
                  <a:cubicBezTo>
                    <a:pt x="202" y="427"/>
                    <a:pt x="202" y="425"/>
                    <a:pt x="201" y="427"/>
                  </a:cubicBezTo>
                  <a:cubicBezTo>
                    <a:pt x="198" y="425"/>
                    <a:pt x="196" y="423"/>
                    <a:pt x="193" y="421"/>
                  </a:cubicBezTo>
                  <a:cubicBezTo>
                    <a:pt x="193" y="421"/>
                    <a:pt x="196" y="420"/>
                    <a:pt x="194" y="420"/>
                  </a:cubicBezTo>
                  <a:close/>
                  <a:moveTo>
                    <a:pt x="177" y="472"/>
                  </a:moveTo>
                  <a:cubicBezTo>
                    <a:pt x="177" y="473"/>
                    <a:pt x="177" y="473"/>
                    <a:pt x="177" y="473"/>
                  </a:cubicBezTo>
                  <a:cubicBezTo>
                    <a:pt x="174" y="472"/>
                    <a:pt x="174" y="470"/>
                    <a:pt x="177" y="472"/>
                  </a:cubicBezTo>
                  <a:close/>
                  <a:moveTo>
                    <a:pt x="177" y="473"/>
                  </a:moveTo>
                  <a:cubicBezTo>
                    <a:pt x="178" y="475"/>
                    <a:pt x="180" y="474"/>
                    <a:pt x="182" y="476"/>
                  </a:cubicBezTo>
                  <a:cubicBezTo>
                    <a:pt x="181" y="476"/>
                    <a:pt x="182" y="476"/>
                    <a:pt x="182" y="477"/>
                  </a:cubicBezTo>
                  <a:cubicBezTo>
                    <a:pt x="179" y="476"/>
                    <a:pt x="177" y="474"/>
                    <a:pt x="177" y="473"/>
                  </a:cubicBezTo>
                  <a:close/>
                  <a:moveTo>
                    <a:pt x="198" y="427"/>
                  </a:move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0" y="428"/>
                    <a:pt x="201" y="428"/>
                  </a:cubicBezTo>
                  <a:cubicBezTo>
                    <a:pt x="201" y="429"/>
                    <a:pt x="199" y="428"/>
                    <a:pt x="198" y="427"/>
                  </a:cubicBezTo>
                  <a:close/>
                  <a:moveTo>
                    <a:pt x="213" y="433"/>
                  </a:moveTo>
                  <a:cubicBezTo>
                    <a:pt x="213" y="432"/>
                    <a:pt x="216" y="434"/>
                    <a:pt x="216" y="435"/>
                  </a:cubicBezTo>
                  <a:cubicBezTo>
                    <a:pt x="214" y="434"/>
                    <a:pt x="214" y="433"/>
                    <a:pt x="213" y="433"/>
                  </a:cubicBezTo>
                  <a:close/>
                  <a:moveTo>
                    <a:pt x="217" y="439"/>
                  </a:moveTo>
                  <a:cubicBezTo>
                    <a:pt x="218" y="440"/>
                    <a:pt x="221" y="441"/>
                    <a:pt x="221" y="442"/>
                  </a:cubicBezTo>
                  <a:cubicBezTo>
                    <a:pt x="218" y="441"/>
                    <a:pt x="217" y="440"/>
                    <a:pt x="217" y="439"/>
                  </a:cubicBezTo>
                  <a:close/>
                  <a:moveTo>
                    <a:pt x="222" y="441"/>
                  </a:moveTo>
                  <a:cubicBezTo>
                    <a:pt x="223" y="442"/>
                    <a:pt x="223" y="442"/>
                    <a:pt x="225" y="443"/>
                  </a:cubicBezTo>
                  <a:cubicBezTo>
                    <a:pt x="224" y="443"/>
                    <a:pt x="223" y="443"/>
                    <a:pt x="222" y="443"/>
                  </a:cubicBezTo>
                  <a:cubicBezTo>
                    <a:pt x="221" y="442"/>
                    <a:pt x="222" y="442"/>
                    <a:pt x="222" y="441"/>
                  </a:cubicBezTo>
                  <a:close/>
                  <a:moveTo>
                    <a:pt x="211" y="512"/>
                  </a:moveTo>
                  <a:cubicBezTo>
                    <a:pt x="212" y="512"/>
                    <a:pt x="212" y="513"/>
                    <a:pt x="212" y="513"/>
                  </a:cubicBezTo>
                  <a:cubicBezTo>
                    <a:pt x="214" y="514"/>
                    <a:pt x="214" y="513"/>
                    <a:pt x="216" y="514"/>
                  </a:cubicBezTo>
                  <a:cubicBezTo>
                    <a:pt x="215" y="515"/>
                    <a:pt x="210" y="513"/>
                    <a:pt x="211" y="512"/>
                  </a:cubicBezTo>
                  <a:close/>
                  <a:moveTo>
                    <a:pt x="234" y="441"/>
                  </a:moveTo>
                  <a:cubicBezTo>
                    <a:pt x="235" y="440"/>
                    <a:pt x="238" y="443"/>
                    <a:pt x="236" y="444"/>
                  </a:cubicBezTo>
                  <a:cubicBezTo>
                    <a:pt x="235" y="443"/>
                    <a:pt x="237" y="442"/>
                    <a:pt x="234" y="441"/>
                  </a:cubicBezTo>
                  <a:close/>
                  <a:moveTo>
                    <a:pt x="234" y="446"/>
                  </a:moveTo>
                  <a:cubicBezTo>
                    <a:pt x="236" y="448"/>
                    <a:pt x="237" y="447"/>
                    <a:pt x="239" y="449"/>
                  </a:cubicBezTo>
                  <a:cubicBezTo>
                    <a:pt x="239" y="450"/>
                    <a:pt x="236" y="448"/>
                    <a:pt x="237" y="449"/>
                  </a:cubicBezTo>
                  <a:cubicBezTo>
                    <a:pt x="236" y="448"/>
                    <a:pt x="234" y="447"/>
                    <a:pt x="234" y="446"/>
                  </a:cubicBezTo>
                  <a:close/>
                  <a:moveTo>
                    <a:pt x="227" y="521"/>
                  </a:moveTo>
                  <a:cubicBezTo>
                    <a:pt x="227" y="520"/>
                    <a:pt x="232" y="522"/>
                    <a:pt x="231" y="522"/>
                  </a:cubicBezTo>
                  <a:cubicBezTo>
                    <a:pt x="229" y="522"/>
                    <a:pt x="229" y="521"/>
                    <a:pt x="227" y="521"/>
                  </a:cubicBezTo>
                  <a:close/>
                  <a:moveTo>
                    <a:pt x="238" y="452"/>
                  </a:moveTo>
                  <a:cubicBezTo>
                    <a:pt x="239" y="452"/>
                    <a:pt x="239" y="452"/>
                    <a:pt x="239" y="451"/>
                  </a:cubicBezTo>
                  <a:cubicBezTo>
                    <a:pt x="242" y="452"/>
                    <a:pt x="241" y="454"/>
                    <a:pt x="238" y="452"/>
                  </a:cubicBezTo>
                  <a:close/>
                  <a:moveTo>
                    <a:pt x="239" y="455"/>
                  </a:moveTo>
                  <a:cubicBezTo>
                    <a:pt x="239" y="455"/>
                    <a:pt x="241" y="456"/>
                    <a:pt x="242" y="456"/>
                  </a:cubicBezTo>
                  <a:cubicBezTo>
                    <a:pt x="242" y="457"/>
                    <a:pt x="239" y="456"/>
                    <a:pt x="239" y="455"/>
                  </a:cubicBezTo>
                  <a:close/>
                  <a:moveTo>
                    <a:pt x="241" y="468"/>
                  </a:moveTo>
                  <a:cubicBezTo>
                    <a:pt x="243" y="470"/>
                    <a:pt x="247" y="470"/>
                    <a:pt x="246" y="472"/>
                  </a:cubicBezTo>
                  <a:cubicBezTo>
                    <a:pt x="245" y="470"/>
                    <a:pt x="241" y="470"/>
                    <a:pt x="241" y="468"/>
                  </a:cubicBezTo>
                  <a:close/>
                  <a:moveTo>
                    <a:pt x="235" y="520"/>
                  </a:moveTo>
                  <a:cubicBezTo>
                    <a:pt x="237" y="521"/>
                    <a:pt x="241" y="522"/>
                    <a:pt x="240" y="523"/>
                  </a:cubicBezTo>
                  <a:cubicBezTo>
                    <a:pt x="237" y="522"/>
                    <a:pt x="235" y="521"/>
                    <a:pt x="235" y="520"/>
                  </a:cubicBezTo>
                  <a:close/>
                  <a:moveTo>
                    <a:pt x="246" y="455"/>
                  </a:moveTo>
                  <a:cubicBezTo>
                    <a:pt x="249" y="455"/>
                    <a:pt x="248" y="456"/>
                    <a:pt x="249" y="457"/>
                  </a:cubicBezTo>
                  <a:cubicBezTo>
                    <a:pt x="249" y="457"/>
                    <a:pt x="247" y="456"/>
                    <a:pt x="246" y="456"/>
                  </a:cubicBezTo>
                  <a:cubicBezTo>
                    <a:pt x="245" y="455"/>
                    <a:pt x="247" y="456"/>
                    <a:pt x="246" y="455"/>
                  </a:cubicBezTo>
                  <a:close/>
                  <a:moveTo>
                    <a:pt x="251" y="457"/>
                  </a:moveTo>
                  <a:cubicBezTo>
                    <a:pt x="252" y="456"/>
                    <a:pt x="255" y="457"/>
                    <a:pt x="257" y="458"/>
                  </a:cubicBezTo>
                  <a:cubicBezTo>
                    <a:pt x="256" y="459"/>
                    <a:pt x="253" y="458"/>
                    <a:pt x="251" y="457"/>
                  </a:cubicBezTo>
                  <a:close/>
                  <a:moveTo>
                    <a:pt x="251" y="473"/>
                  </a:moveTo>
                  <a:cubicBezTo>
                    <a:pt x="251" y="472"/>
                    <a:pt x="251" y="471"/>
                    <a:pt x="254" y="472"/>
                  </a:cubicBezTo>
                  <a:cubicBezTo>
                    <a:pt x="253" y="473"/>
                    <a:pt x="253" y="473"/>
                    <a:pt x="251" y="473"/>
                  </a:cubicBezTo>
                  <a:close/>
                  <a:moveTo>
                    <a:pt x="252" y="465"/>
                  </a:moveTo>
                  <a:cubicBezTo>
                    <a:pt x="253" y="465"/>
                    <a:pt x="256" y="466"/>
                    <a:pt x="256" y="466"/>
                  </a:cubicBezTo>
                  <a:cubicBezTo>
                    <a:pt x="256" y="467"/>
                    <a:pt x="256" y="467"/>
                    <a:pt x="254" y="467"/>
                  </a:cubicBezTo>
                  <a:cubicBezTo>
                    <a:pt x="255" y="466"/>
                    <a:pt x="254" y="466"/>
                    <a:pt x="252" y="465"/>
                  </a:cubicBezTo>
                  <a:close/>
                  <a:moveTo>
                    <a:pt x="268" y="472"/>
                  </a:moveTo>
                  <a:cubicBezTo>
                    <a:pt x="265" y="472"/>
                    <a:pt x="265" y="472"/>
                    <a:pt x="265" y="472"/>
                  </a:cubicBezTo>
                  <a:cubicBezTo>
                    <a:pt x="265" y="471"/>
                    <a:pt x="267" y="471"/>
                    <a:pt x="268" y="471"/>
                  </a:cubicBezTo>
                  <a:cubicBezTo>
                    <a:pt x="269" y="472"/>
                    <a:pt x="266" y="471"/>
                    <a:pt x="268" y="472"/>
                  </a:cubicBezTo>
                  <a:close/>
                  <a:moveTo>
                    <a:pt x="277" y="532"/>
                  </a:moveTo>
                  <a:cubicBezTo>
                    <a:pt x="278" y="531"/>
                    <a:pt x="279" y="531"/>
                    <a:pt x="281" y="532"/>
                  </a:cubicBezTo>
                  <a:cubicBezTo>
                    <a:pt x="283" y="533"/>
                    <a:pt x="278" y="532"/>
                    <a:pt x="277" y="532"/>
                  </a:cubicBezTo>
                  <a:close/>
                  <a:moveTo>
                    <a:pt x="293" y="477"/>
                  </a:moveTo>
                  <a:cubicBezTo>
                    <a:pt x="293" y="475"/>
                    <a:pt x="298" y="477"/>
                    <a:pt x="297" y="478"/>
                  </a:cubicBezTo>
                  <a:cubicBezTo>
                    <a:pt x="295" y="478"/>
                    <a:pt x="295" y="477"/>
                    <a:pt x="293" y="477"/>
                  </a:cubicBezTo>
                  <a:close/>
                  <a:moveTo>
                    <a:pt x="296" y="511"/>
                  </a:moveTo>
                  <a:cubicBezTo>
                    <a:pt x="296" y="510"/>
                    <a:pt x="297" y="510"/>
                    <a:pt x="297" y="510"/>
                  </a:cubicBezTo>
                  <a:cubicBezTo>
                    <a:pt x="298" y="510"/>
                    <a:pt x="300" y="511"/>
                    <a:pt x="302" y="511"/>
                  </a:cubicBezTo>
                  <a:cubicBezTo>
                    <a:pt x="301" y="513"/>
                    <a:pt x="298" y="511"/>
                    <a:pt x="296" y="511"/>
                  </a:cubicBezTo>
                  <a:close/>
                  <a:moveTo>
                    <a:pt x="331" y="514"/>
                  </a:moveTo>
                  <a:cubicBezTo>
                    <a:pt x="332" y="514"/>
                    <a:pt x="333" y="513"/>
                    <a:pt x="334" y="513"/>
                  </a:cubicBezTo>
                  <a:cubicBezTo>
                    <a:pt x="334" y="514"/>
                    <a:pt x="334" y="514"/>
                    <a:pt x="334" y="514"/>
                  </a:cubicBezTo>
                  <a:lnTo>
                    <a:pt x="331" y="514"/>
                  </a:lnTo>
                  <a:close/>
                  <a:moveTo>
                    <a:pt x="350" y="548"/>
                  </a:moveTo>
                  <a:cubicBezTo>
                    <a:pt x="354" y="548"/>
                    <a:pt x="357" y="548"/>
                    <a:pt x="362" y="548"/>
                  </a:cubicBezTo>
                  <a:cubicBezTo>
                    <a:pt x="362" y="549"/>
                    <a:pt x="358" y="549"/>
                    <a:pt x="357" y="548"/>
                  </a:cubicBezTo>
                  <a:cubicBezTo>
                    <a:pt x="357" y="549"/>
                    <a:pt x="359" y="549"/>
                    <a:pt x="360" y="549"/>
                  </a:cubicBezTo>
                  <a:cubicBezTo>
                    <a:pt x="356" y="549"/>
                    <a:pt x="351" y="549"/>
                    <a:pt x="350" y="548"/>
                  </a:cubicBezTo>
                  <a:close/>
                  <a:moveTo>
                    <a:pt x="413" y="551"/>
                  </a:moveTo>
                  <a:cubicBezTo>
                    <a:pt x="412" y="550"/>
                    <a:pt x="414" y="549"/>
                    <a:pt x="416" y="549"/>
                  </a:cubicBezTo>
                  <a:cubicBezTo>
                    <a:pt x="417" y="550"/>
                    <a:pt x="415" y="551"/>
                    <a:pt x="413" y="551"/>
                  </a:cubicBezTo>
                  <a:close/>
                  <a:moveTo>
                    <a:pt x="484" y="456"/>
                  </a:moveTo>
                  <a:cubicBezTo>
                    <a:pt x="485" y="457"/>
                    <a:pt x="483" y="457"/>
                    <a:pt x="484" y="458"/>
                  </a:cubicBezTo>
                  <a:cubicBezTo>
                    <a:pt x="482" y="459"/>
                    <a:pt x="481" y="457"/>
                    <a:pt x="484" y="456"/>
                  </a:cubicBezTo>
                  <a:close/>
                  <a:moveTo>
                    <a:pt x="540" y="514"/>
                  </a:moveTo>
                  <a:cubicBezTo>
                    <a:pt x="538" y="514"/>
                    <a:pt x="544" y="510"/>
                    <a:pt x="545" y="511"/>
                  </a:cubicBezTo>
                  <a:cubicBezTo>
                    <a:pt x="542" y="512"/>
                    <a:pt x="543" y="512"/>
                    <a:pt x="540" y="514"/>
                  </a:cubicBezTo>
                  <a:close/>
                  <a:moveTo>
                    <a:pt x="562" y="519"/>
                  </a:moveTo>
                  <a:cubicBezTo>
                    <a:pt x="562" y="518"/>
                    <a:pt x="561" y="517"/>
                    <a:pt x="564" y="516"/>
                  </a:cubicBezTo>
                  <a:cubicBezTo>
                    <a:pt x="565" y="516"/>
                    <a:pt x="565" y="517"/>
                    <a:pt x="562" y="519"/>
                  </a:cubicBezTo>
                  <a:close/>
                  <a:moveTo>
                    <a:pt x="629" y="457"/>
                  </a:moveTo>
                  <a:cubicBezTo>
                    <a:pt x="627" y="457"/>
                    <a:pt x="630" y="455"/>
                    <a:pt x="631" y="453"/>
                  </a:cubicBezTo>
                  <a:cubicBezTo>
                    <a:pt x="633" y="454"/>
                    <a:pt x="630" y="455"/>
                    <a:pt x="629" y="457"/>
                  </a:cubicBezTo>
                  <a:close/>
                  <a:moveTo>
                    <a:pt x="501" y="311"/>
                  </a:moveTo>
                  <a:cubicBezTo>
                    <a:pt x="499" y="313"/>
                    <a:pt x="498" y="313"/>
                    <a:pt x="498" y="315"/>
                  </a:cubicBezTo>
                  <a:cubicBezTo>
                    <a:pt x="495" y="316"/>
                    <a:pt x="498" y="312"/>
                    <a:pt x="499" y="311"/>
                  </a:cubicBezTo>
                  <a:cubicBezTo>
                    <a:pt x="499" y="311"/>
                    <a:pt x="500" y="312"/>
                    <a:pt x="500" y="311"/>
                  </a:cubicBezTo>
                  <a:cubicBezTo>
                    <a:pt x="500" y="310"/>
                    <a:pt x="500" y="311"/>
                    <a:pt x="501" y="311"/>
                  </a:cubicBezTo>
                  <a:close/>
                  <a:moveTo>
                    <a:pt x="646" y="409"/>
                  </a:moveTo>
                  <a:cubicBezTo>
                    <a:pt x="644" y="411"/>
                    <a:pt x="647" y="406"/>
                    <a:pt x="647" y="405"/>
                  </a:cubicBezTo>
                  <a:cubicBezTo>
                    <a:pt x="649" y="404"/>
                    <a:pt x="646" y="408"/>
                    <a:pt x="646" y="409"/>
                  </a:cubicBezTo>
                  <a:close/>
                  <a:moveTo>
                    <a:pt x="650" y="403"/>
                  </a:moveTo>
                  <a:cubicBezTo>
                    <a:pt x="649" y="403"/>
                    <a:pt x="648" y="405"/>
                    <a:pt x="648" y="404"/>
                  </a:cubicBezTo>
                  <a:cubicBezTo>
                    <a:pt x="653" y="396"/>
                    <a:pt x="657" y="392"/>
                    <a:pt x="661" y="385"/>
                  </a:cubicBezTo>
                  <a:cubicBezTo>
                    <a:pt x="658" y="387"/>
                    <a:pt x="662" y="382"/>
                    <a:pt x="658" y="384"/>
                  </a:cubicBezTo>
                  <a:cubicBezTo>
                    <a:pt x="657" y="386"/>
                    <a:pt x="657" y="387"/>
                    <a:pt x="656" y="388"/>
                  </a:cubicBezTo>
                  <a:cubicBezTo>
                    <a:pt x="655" y="390"/>
                    <a:pt x="655" y="388"/>
                    <a:pt x="653" y="391"/>
                  </a:cubicBezTo>
                  <a:cubicBezTo>
                    <a:pt x="652" y="391"/>
                    <a:pt x="653" y="389"/>
                    <a:pt x="652" y="388"/>
                  </a:cubicBezTo>
                  <a:cubicBezTo>
                    <a:pt x="654" y="386"/>
                    <a:pt x="653" y="390"/>
                    <a:pt x="655" y="387"/>
                  </a:cubicBezTo>
                  <a:cubicBezTo>
                    <a:pt x="656" y="387"/>
                    <a:pt x="654" y="388"/>
                    <a:pt x="656" y="388"/>
                  </a:cubicBezTo>
                  <a:cubicBezTo>
                    <a:pt x="655" y="387"/>
                    <a:pt x="658" y="383"/>
                    <a:pt x="658" y="381"/>
                  </a:cubicBezTo>
                  <a:cubicBezTo>
                    <a:pt x="659" y="383"/>
                    <a:pt x="662" y="379"/>
                    <a:pt x="661" y="381"/>
                  </a:cubicBezTo>
                  <a:cubicBezTo>
                    <a:pt x="662" y="382"/>
                    <a:pt x="663" y="379"/>
                    <a:pt x="664" y="378"/>
                  </a:cubicBezTo>
                  <a:cubicBezTo>
                    <a:pt x="664" y="378"/>
                    <a:pt x="664" y="379"/>
                    <a:pt x="664" y="379"/>
                  </a:cubicBezTo>
                  <a:cubicBezTo>
                    <a:pt x="663" y="381"/>
                    <a:pt x="662" y="382"/>
                    <a:pt x="662" y="383"/>
                  </a:cubicBezTo>
                  <a:cubicBezTo>
                    <a:pt x="663" y="383"/>
                    <a:pt x="664" y="380"/>
                    <a:pt x="665" y="380"/>
                  </a:cubicBezTo>
                  <a:cubicBezTo>
                    <a:pt x="664" y="382"/>
                    <a:pt x="663" y="384"/>
                    <a:pt x="661" y="387"/>
                  </a:cubicBezTo>
                  <a:cubicBezTo>
                    <a:pt x="662" y="385"/>
                    <a:pt x="664" y="385"/>
                    <a:pt x="666" y="382"/>
                  </a:cubicBezTo>
                  <a:cubicBezTo>
                    <a:pt x="667" y="381"/>
                    <a:pt x="666" y="383"/>
                    <a:pt x="665" y="385"/>
                  </a:cubicBezTo>
                  <a:cubicBezTo>
                    <a:pt x="665" y="385"/>
                    <a:pt x="666" y="384"/>
                    <a:pt x="666" y="385"/>
                  </a:cubicBezTo>
                  <a:cubicBezTo>
                    <a:pt x="667" y="383"/>
                    <a:pt x="668" y="381"/>
                    <a:pt x="670" y="379"/>
                  </a:cubicBezTo>
                  <a:cubicBezTo>
                    <a:pt x="670" y="380"/>
                    <a:pt x="667" y="384"/>
                    <a:pt x="670" y="382"/>
                  </a:cubicBezTo>
                  <a:cubicBezTo>
                    <a:pt x="669" y="385"/>
                    <a:pt x="668" y="384"/>
                    <a:pt x="667" y="385"/>
                  </a:cubicBezTo>
                  <a:cubicBezTo>
                    <a:pt x="667" y="386"/>
                    <a:pt x="667" y="386"/>
                    <a:pt x="667" y="386"/>
                  </a:cubicBezTo>
                  <a:cubicBezTo>
                    <a:pt x="666" y="387"/>
                    <a:pt x="666" y="387"/>
                    <a:pt x="666" y="386"/>
                  </a:cubicBezTo>
                  <a:cubicBezTo>
                    <a:pt x="665" y="388"/>
                    <a:pt x="665" y="389"/>
                    <a:pt x="664" y="390"/>
                  </a:cubicBezTo>
                  <a:cubicBezTo>
                    <a:pt x="663" y="390"/>
                    <a:pt x="664" y="389"/>
                    <a:pt x="664" y="389"/>
                  </a:cubicBezTo>
                  <a:cubicBezTo>
                    <a:pt x="660" y="392"/>
                    <a:pt x="658" y="397"/>
                    <a:pt x="654" y="402"/>
                  </a:cubicBezTo>
                  <a:cubicBezTo>
                    <a:pt x="655" y="402"/>
                    <a:pt x="656" y="400"/>
                    <a:pt x="657" y="402"/>
                  </a:cubicBezTo>
                  <a:cubicBezTo>
                    <a:pt x="655" y="404"/>
                    <a:pt x="654" y="402"/>
                    <a:pt x="653" y="405"/>
                  </a:cubicBezTo>
                  <a:cubicBezTo>
                    <a:pt x="652" y="403"/>
                    <a:pt x="650" y="407"/>
                    <a:pt x="648" y="409"/>
                  </a:cubicBezTo>
                  <a:cubicBezTo>
                    <a:pt x="647" y="408"/>
                    <a:pt x="647" y="406"/>
                    <a:pt x="650" y="403"/>
                  </a:cubicBezTo>
                  <a:close/>
                  <a:moveTo>
                    <a:pt x="650" y="395"/>
                  </a:moveTo>
                  <a:cubicBezTo>
                    <a:pt x="650" y="395"/>
                    <a:pt x="649" y="394"/>
                    <a:pt x="650" y="393"/>
                  </a:cubicBezTo>
                  <a:cubicBezTo>
                    <a:pt x="652" y="390"/>
                    <a:pt x="652" y="390"/>
                    <a:pt x="652" y="390"/>
                  </a:cubicBezTo>
                  <a:cubicBezTo>
                    <a:pt x="653" y="391"/>
                    <a:pt x="650" y="393"/>
                    <a:pt x="650" y="395"/>
                  </a:cubicBezTo>
                  <a:close/>
                  <a:moveTo>
                    <a:pt x="646" y="399"/>
                  </a:moveTo>
                  <a:cubicBezTo>
                    <a:pt x="646" y="398"/>
                    <a:pt x="647" y="397"/>
                    <a:pt x="648" y="396"/>
                  </a:cubicBezTo>
                  <a:cubicBezTo>
                    <a:pt x="649" y="396"/>
                    <a:pt x="649" y="396"/>
                    <a:pt x="649" y="396"/>
                  </a:cubicBezTo>
                  <a:cubicBezTo>
                    <a:pt x="648" y="398"/>
                    <a:pt x="648" y="397"/>
                    <a:pt x="646" y="399"/>
                  </a:cubicBezTo>
                  <a:close/>
                  <a:moveTo>
                    <a:pt x="674" y="408"/>
                  </a:moveTo>
                  <a:cubicBezTo>
                    <a:pt x="673" y="407"/>
                    <a:pt x="674" y="405"/>
                    <a:pt x="675" y="403"/>
                  </a:cubicBezTo>
                  <a:cubicBezTo>
                    <a:pt x="676" y="404"/>
                    <a:pt x="675" y="406"/>
                    <a:pt x="674" y="408"/>
                  </a:cubicBezTo>
                  <a:close/>
                  <a:moveTo>
                    <a:pt x="504" y="307"/>
                  </a:moveTo>
                  <a:cubicBezTo>
                    <a:pt x="506" y="304"/>
                    <a:pt x="507" y="301"/>
                    <a:pt x="509" y="299"/>
                  </a:cubicBezTo>
                  <a:cubicBezTo>
                    <a:pt x="510" y="301"/>
                    <a:pt x="506" y="306"/>
                    <a:pt x="504" y="307"/>
                  </a:cubicBezTo>
                  <a:close/>
                  <a:moveTo>
                    <a:pt x="661" y="397"/>
                  </a:moveTo>
                  <a:cubicBezTo>
                    <a:pt x="661" y="396"/>
                    <a:pt x="662" y="394"/>
                    <a:pt x="664" y="392"/>
                  </a:cubicBezTo>
                  <a:cubicBezTo>
                    <a:pt x="665" y="391"/>
                    <a:pt x="664" y="393"/>
                    <a:pt x="665" y="393"/>
                  </a:cubicBezTo>
                  <a:cubicBezTo>
                    <a:pt x="663" y="395"/>
                    <a:pt x="663" y="394"/>
                    <a:pt x="661" y="397"/>
                  </a:cubicBezTo>
                  <a:close/>
                  <a:moveTo>
                    <a:pt x="667" y="391"/>
                  </a:moveTo>
                  <a:cubicBezTo>
                    <a:pt x="667" y="391"/>
                    <a:pt x="667" y="390"/>
                    <a:pt x="667" y="390"/>
                  </a:cubicBezTo>
                  <a:cubicBezTo>
                    <a:pt x="668" y="388"/>
                    <a:pt x="669" y="387"/>
                    <a:pt x="671" y="385"/>
                  </a:cubicBezTo>
                  <a:cubicBezTo>
                    <a:pt x="670" y="387"/>
                    <a:pt x="668" y="390"/>
                    <a:pt x="667" y="391"/>
                  </a:cubicBezTo>
                  <a:close/>
                  <a:moveTo>
                    <a:pt x="662" y="379"/>
                  </a:moveTo>
                  <a:cubicBezTo>
                    <a:pt x="661" y="379"/>
                    <a:pt x="663" y="377"/>
                    <a:pt x="662" y="377"/>
                  </a:cubicBezTo>
                  <a:cubicBezTo>
                    <a:pt x="663" y="376"/>
                    <a:pt x="663" y="377"/>
                    <a:pt x="664" y="377"/>
                  </a:cubicBezTo>
                  <a:cubicBezTo>
                    <a:pt x="663" y="378"/>
                    <a:pt x="663" y="378"/>
                    <a:pt x="662" y="379"/>
                  </a:cubicBezTo>
                  <a:close/>
                  <a:moveTo>
                    <a:pt x="511" y="296"/>
                  </a:moveTo>
                  <a:cubicBezTo>
                    <a:pt x="511" y="295"/>
                    <a:pt x="512" y="294"/>
                    <a:pt x="513" y="293"/>
                  </a:cubicBezTo>
                  <a:cubicBezTo>
                    <a:pt x="513" y="294"/>
                    <a:pt x="512" y="295"/>
                    <a:pt x="511" y="296"/>
                  </a:cubicBezTo>
                  <a:close/>
                  <a:moveTo>
                    <a:pt x="533" y="277"/>
                  </a:moveTo>
                  <a:cubicBezTo>
                    <a:pt x="532" y="275"/>
                    <a:pt x="535" y="272"/>
                    <a:pt x="536" y="269"/>
                  </a:cubicBezTo>
                  <a:cubicBezTo>
                    <a:pt x="537" y="270"/>
                    <a:pt x="534" y="275"/>
                    <a:pt x="533" y="277"/>
                  </a:cubicBezTo>
                  <a:close/>
                  <a:moveTo>
                    <a:pt x="698" y="315"/>
                  </a:moveTo>
                  <a:cubicBezTo>
                    <a:pt x="699" y="312"/>
                    <a:pt x="700" y="307"/>
                    <a:pt x="702" y="306"/>
                  </a:cubicBezTo>
                  <a:cubicBezTo>
                    <a:pt x="702" y="308"/>
                    <a:pt x="700" y="311"/>
                    <a:pt x="702" y="310"/>
                  </a:cubicBezTo>
                  <a:cubicBezTo>
                    <a:pt x="701" y="313"/>
                    <a:pt x="700" y="313"/>
                    <a:pt x="700" y="315"/>
                  </a:cubicBezTo>
                  <a:cubicBezTo>
                    <a:pt x="699" y="314"/>
                    <a:pt x="698" y="316"/>
                    <a:pt x="698" y="315"/>
                  </a:cubicBezTo>
                  <a:close/>
                  <a:moveTo>
                    <a:pt x="535" y="265"/>
                  </a:moveTo>
                  <a:cubicBezTo>
                    <a:pt x="534" y="264"/>
                    <a:pt x="535" y="262"/>
                    <a:pt x="536" y="261"/>
                  </a:cubicBezTo>
                  <a:cubicBezTo>
                    <a:pt x="537" y="262"/>
                    <a:pt x="536" y="264"/>
                    <a:pt x="535" y="265"/>
                  </a:cubicBezTo>
                  <a:close/>
                  <a:moveTo>
                    <a:pt x="696" y="312"/>
                  </a:moveTo>
                  <a:cubicBezTo>
                    <a:pt x="696" y="312"/>
                    <a:pt x="698" y="308"/>
                    <a:pt x="698" y="307"/>
                  </a:cubicBezTo>
                  <a:cubicBezTo>
                    <a:pt x="699" y="308"/>
                    <a:pt x="697" y="311"/>
                    <a:pt x="696" y="312"/>
                  </a:cubicBezTo>
                  <a:close/>
                  <a:moveTo>
                    <a:pt x="537" y="261"/>
                  </a:moveTo>
                  <a:cubicBezTo>
                    <a:pt x="538" y="259"/>
                    <a:pt x="538" y="259"/>
                    <a:pt x="538" y="259"/>
                  </a:cubicBezTo>
                  <a:cubicBezTo>
                    <a:pt x="539" y="259"/>
                    <a:pt x="538" y="261"/>
                    <a:pt x="537" y="261"/>
                  </a:cubicBezTo>
                  <a:close/>
                  <a:moveTo>
                    <a:pt x="542" y="245"/>
                  </a:moveTo>
                  <a:cubicBezTo>
                    <a:pt x="542" y="245"/>
                    <a:pt x="543" y="242"/>
                    <a:pt x="543" y="243"/>
                  </a:cubicBezTo>
                  <a:cubicBezTo>
                    <a:pt x="544" y="244"/>
                    <a:pt x="543" y="243"/>
                    <a:pt x="542" y="245"/>
                  </a:cubicBezTo>
                  <a:close/>
                  <a:moveTo>
                    <a:pt x="551" y="244"/>
                  </a:moveTo>
                  <a:cubicBezTo>
                    <a:pt x="551" y="243"/>
                    <a:pt x="551" y="241"/>
                    <a:pt x="551" y="240"/>
                  </a:cubicBezTo>
                  <a:cubicBezTo>
                    <a:pt x="551" y="239"/>
                    <a:pt x="552" y="238"/>
                    <a:pt x="552" y="237"/>
                  </a:cubicBezTo>
                  <a:cubicBezTo>
                    <a:pt x="552" y="235"/>
                    <a:pt x="553" y="233"/>
                    <a:pt x="552" y="231"/>
                  </a:cubicBezTo>
                  <a:cubicBezTo>
                    <a:pt x="552" y="229"/>
                    <a:pt x="553" y="231"/>
                    <a:pt x="553" y="229"/>
                  </a:cubicBezTo>
                  <a:cubicBezTo>
                    <a:pt x="555" y="230"/>
                    <a:pt x="555" y="231"/>
                    <a:pt x="556" y="232"/>
                  </a:cubicBezTo>
                  <a:cubicBezTo>
                    <a:pt x="554" y="234"/>
                    <a:pt x="555" y="237"/>
                    <a:pt x="555" y="239"/>
                  </a:cubicBezTo>
                  <a:cubicBezTo>
                    <a:pt x="555" y="240"/>
                    <a:pt x="554" y="240"/>
                    <a:pt x="553" y="242"/>
                  </a:cubicBezTo>
                  <a:cubicBezTo>
                    <a:pt x="552" y="242"/>
                    <a:pt x="554" y="241"/>
                    <a:pt x="553" y="239"/>
                  </a:cubicBezTo>
                  <a:cubicBezTo>
                    <a:pt x="552" y="240"/>
                    <a:pt x="552" y="240"/>
                    <a:pt x="552" y="241"/>
                  </a:cubicBezTo>
                  <a:cubicBezTo>
                    <a:pt x="551" y="242"/>
                    <a:pt x="551" y="243"/>
                    <a:pt x="551" y="244"/>
                  </a:cubicBezTo>
                  <a:close/>
                  <a:moveTo>
                    <a:pt x="544" y="238"/>
                  </a:moveTo>
                  <a:cubicBezTo>
                    <a:pt x="545" y="238"/>
                    <a:pt x="545" y="237"/>
                    <a:pt x="545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8"/>
                    <a:pt x="545" y="239"/>
                  </a:cubicBezTo>
                  <a:cubicBezTo>
                    <a:pt x="544" y="239"/>
                    <a:pt x="544" y="239"/>
                    <a:pt x="544" y="238"/>
                  </a:cubicBezTo>
                  <a:close/>
                  <a:moveTo>
                    <a:pt x="548" y="238"/>
                  </a:moveTo>
                  <a:cubicBezTo>
                    <a:pt x="547" y="237"/>
                    <a:pt x="547" y="236"/>
                    <a:pt x="548" y="235"/>
                  </a:cubicBezTo>
                  <a:cubicBezTo>
                    <a:pt x="549" y="236"/>
                    <a:pt x="548" y="237"/>
                    <a:pt x="548" y="238"/>
                  </a:cubicBezTo>
                  <a:close/>
                  <a:moveTo>
                    <a:pt x="577" y="243"/>
                  </a:moveTo>
                  <a:cubicBezTo>
                    <a:pt x="576" y="244"/>
                    <a:pt x="577" y="241"/>
                    <a:pt x="576" y="242"/>
                  </a:cubicBezTo>
                  <a:cubicBezTo>
                    <a:pt x="577" y="241"/>
                    <a:pt x="577" y="240"/>
                    <a:pt x="578" y="240"/>
                  </a:cubicBezTo>
                  <a:cubicBezTo>
                    <a:pt x="578" y="242"/>
                    <a:pt x="576" y="242"/>
                    <a:pt x="577" y="243"/>
                  </a:cubicBezTo>
                  <a:close/>
                  <a:moveTo>
                    <a:pt x="582" y="240"/>
                  </a:moveTo>
                  <a:cubicBezTo>
                    <a:pt x="581" y="240"/>
                    <a:pt x="582" y="238"/>
                    <a:pt x="581" y="240"/>
                  </a:cubicBezTo>
                  <a:cubicBezTo>
                    <a:pt x="580" y="235"/>
                    <a:pt x="584" y="237"/>
                    <a:pt x="583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3" y="239"/>
                    <a:pt x="583" y="239"/>
                    <a:pt x="582" y="240"/>
                  </a:cubicBezTo>
                  <a:close/>
                  <a:moveTo>
                    <a:pt x="550" y="233"/>
                  </a:moveTo>
                  <a:cubicBezTo>
                    <a:pt x="549" y="233"/>
                    <a:pt x="551" y="230"/>
                    <a:pt x="550" y="230"/>
                  </a:cubicBezTo>
                  <a:cubicBezTo>
                    <a:pt x="550" y="229"/>
                    <a:pt x="551" y="229"/>
                    <a:pt x="551" y="230"/>
                  </a:cubicBezTo>
                  <a:cubicBezTo>
                    <a:pt x="551" y="231"/>
                    <a:pt x="550" y="232"/>
                    <a:pt x="550" y="233"/>
                  </a:cubicBezTo>
                  <a:close/>
                  <a:moveTo>
                    <a:pt x="574" y="237"/>
                  </a:moveTo>
                  <a:cubicBezTo>
                    <a:pt x="573" y="237"/>
                    <a:pt x="574" y="233"/>
                    <a:pt x="575" y="234"/>
                  </a:cubicBezTo>
                  <a:cubicBezTo>
                    <a:pt x="575" y="236"/>
                    <a:pt x="575" y="236"/>
                    <a:pt x="574" y="237"/>
                  </a:cubicBezTo>
                  <a:close/>
                  <a:moveTo>
                    <a:pt x="554" y="226"/>
                  </a:moveTo>
                  <a:cubicBezTo>
                    <a:pt x="555" y="226"/>
                    <a:pt x="556" y="226"/>
                    <a:pt x="556" y="228"/>
                  </a:cubicBezTo>
                  <a:cubicBezTo>
                    <a:pt x="556" y="226"/>
                    <a:pt x="553" y="229"/>
                    <a:pt x="554" y="226"/>
                  </a:cubicBezTo>
                  <a:close/>
                  <a:moveTo>
                    <a:pt x="547" y="226"/>
                  </a:moveTo>
                  <a:cubicBezTo>
                    <a:pt x="548" y="226"/>
                    <a:pt x="548" y="223"/>
                    <a:pt x="547" y="222"/>
                  </a:cubicBezTo>
                  <a:cubicBezTo>
                    <a:pt x="549" y="222"/>
                    <a:pt x="549" y="226"/>
                    <a:pt x="548" y="227"/>
                  </a:cubicBezTo>
                  <a:cubicBezTo>
                    <a:pt x="547" y="227"/>
                    <a:pt x="548" y="225"/>
                    <a:pt x="547" y="226"/>
                  </a:cubicBezTo>
                  <a:close/>
                  <a:moveTo>
                    <a:pt x="560" y="227"/>
                  </a:moveTo>
                  <a:cubicBezTo>
                    <a:pt x="560" y="227"/>
                    <a:pt x="560" y="226"/>
                    <a:pt x="560" y="225"/>
                  </a:cubicBezTo>
                  <a:cubicBezTo>
                    <a:pt x="561" y="225"/>
                    <a:pt x="561" y="225"/>
                    <a:pt x="561" y="225"/>
                  </a:cubicBezTo>
                  <a:cubicBezTo>
                    <a:pt x="561" y="227"/>
                    <a:pt x="560" y="226"/>
                    <a:pt x="560" y="227"/>
                  </a:cubicBezTo>
                  <a:close/>
                  <a:moveTo>
                    <a:pt x="556" y="220"/>
                  </a:moveTo>
                  <a:cubicBezTo>
                    <a:pt x="556" y="221"/>
                    <a:pt x="557" y="218"/>
                    <a:pt x="557" y="218"/>
                  </a:cubicBezTo>
                  <a:cubicBezTo>
                    <a:pt x="559" y="219"/>
                    <a:pt x="560" y="219"/>
                    <a:pt x="560" y="221"/>
                  </a:cubicBezTo>
                  <a:cubicBezTo>
                    <a:pt x="559" y="223"/>
                    <a:pt x="558" y="223"/>
                    <a:pt x="556" y="225"/>
                  </a:cubicBezTo>
                  <a:cubicBezTo>
                    <a:pt x="556" y="223"/>
                    <a:pt x="556" y="222"/>
                    <a:pt x="557" y="220"/>
                  </a:cubicBezTo>
                  <a:cubicBezTo>
                    <a:pt x="557" y="220"/>
                    <a:pt x="557" y="219"/>
                    <a:pt x="556" y="220"/>
                  </a:cubicBezTo>
                  <a:close/>
                  <a:moveTo>
                    <a:pt x="555" y="221"/>
                  </a:moveTo>
                  <a:cubicBezTo>
                    <a:pt x="555" y="222"/>
                    <a:pt x="553" y="220"/>
                    <a:pt x="553" y="220"/>
                  </a:cubicBezTo>
                  <a:cubicBezTo>
                    <a:pt x="553" y="219"/>
                    <a:pt x="554" y="219"/>
                    <a:pt x="554" y="218"/>
                  </a:cubicBezTo>
                  <a:cubicBezTo>
                    <a:pt x="554" y="219"/>
                    <a:pt x="554" y="220"/>
                    <a:pt x="555" y="221"/>
                  </a:cubicBezTo>
                  <a:close/>
                  <a:moveTo>
                    <a:pt x="572" y="223"/>
                  </a:moveTo>
                  <a:cubicBezTo>
                    <a:pt x="572" y="224"/>
                    <a:pt x="571" y="222"/>
                    <a:pt x="570" y="223"/>
                  </a:cubicBezTo>
                  <a:cubicBezTo>
                    <a:pt x="570" y="221"/>
                    <a:pt x="571" y="221"/>
                    <a:pt x="572" y="220"/>
                  </a:cubicBezTo>
                  <a:cubicBezTo>
                    <a:pt x="573" y="220"/>
                    <a:pt x="572" y="223"/>
                    <a:pt x="572" y="223"/>
                  </a:cubicBezTo>
                  <a:close/>
                  <a:moveTo>
                    <a:pt x="553" y="217"/>
                  </a:moveTo>
                  <a:cubicBezTo>
                    <a:pt x="553" y="217"/>
                    <a:pt x="552" y="217"/>
                    <a:pt x="552" y="217"/>
                  </a:cubicBezTo>
                  <a:cubicBezTo>
                    <a:pt x="552" y="216"/>
                    <a:pt x="552" y="216"/>
                    <a:pt x="552" y="216"/>
                  </a:cubicBezTo>
                  <a:cubicBezTo>
                    <a:pt x="553" y="216"/>
                    <a:pt x="553" y="217"/>
                    <a:pt x="553" y="216"/>
                  </a:cubicBezTo>
                  <a:cubicBezTo>
                    <a:pt x="554" y="216"/>
                    <a:pt x="553" y="217"/>
                    <a:pt x="553" y="217"/>
                  </a:cubicBezTo>
                  <a:close/>
                  <a:moveTo>
                    <a:pt x="710" y="224"/>
                  </a:moveTo>
                  <a:cubicBezTo>
                    <a:pt x="709" y="224"/>
                    <a:pt x="710" y="219"/>
                    <a:pt x="710" y="217"/>
                  </a:cubicBezTo>
                  <a:cubicBezTo>
                    <a:pt x="710" y="219"/>
                    <a:pt x="710" y="223"/>
                    <a:pt x="710" y="224"/>
                  </a:cubicBezTo>
                  <a:close/>
                  <a:moveTo>
                    <a:pt x="725" y="204"/>
                  </a:moveTo>
                  <a:cubicBezTo>
                    <a:pt x="724" y="204"/>
                    <a:pt x="724" y="204"/>
                    <a:pt x="723" y="203"/>
                  </a:cubicBezTo>
                  <a:cubicBezTo>
                    <a:pt x="724" y="200"/>
                    <a:pt x="724" y="200"/>
                    <a:pt x="725" y="196"/>
                  </a:cubicBezTo>
                  <a:cubicBezTo>
                    <a:pt x="726" y="197"/>
                    <a:pt x="726" y="201"/>
                    <a:pt x="725" y="204"/>
                  </a:cubicBezTo>
                  <a:close/>
                  <a:moveTo>
                    <a:pt x="733" y="196"/>
                  </a:moveTo>
                  <a:cubicBezTo>
                    <a:pt x="731" y="196"/>
                    <a:pt x="732" y="194"/>
                    <a:pt x="732" y="190"/>
                  </a:cubicBezTo>
                  <a:cubicBezTo>
                    <a:pt x="733" y="191"/>
                    <a:pt x="733" y="193"/>
                    <a:pt x="733" y="196"/>
                  </a:cubicBezTo>
                  <a:close/>
                  <a:moveTo>
                    <a:pt x="711" y="197"/>
                  </a:moveTo>
                  <a:cubicBezTo>
                    <a:pt x="711" y="194"/>
                    <a:pt x="711" y="194"/>
                    <a:pt x="711" y="194"/>
                  </a:cubicBezTo>
                  <a:cubicBezTo>
                    <a:pt x="712" y="194"/>
                    <a:pt x="712" y="193"/>
                    <a:pt x="714" y="192"/>
                  </a:cubicBezTo>
                  <a:cubicBezTo>
                    <a:pt x="714" y="193"/>
                    <a:pt x="714" y="194"/>
                    <a:pt x="714" y="195"/>
                  </a:cubicBezTo>
                  <a:cubicBezTo>
                    <a:pt x="713" y="193"/>
                    <a:pt x="712" y="196"/>
                    <a:pt x="711" y="197"/>
                  </a:cubicBezTo>
                  <a:close/>
                  <a:moveTo>
                    <a:pt x="614" y="201"/>
                  </a:moveTo>
                  <a:cubicBezTo>
                    <a:pt x="615" y="199"/>
                    <a:pt x="615" y="198"/>
                    <a:pt x="616" y="196"/>
                  </a:cubicBezTo>
                  <a:cubicBezTo>
                    <a:pt x="616" y="195"/>
                    <a:pt x="616" y="195"/>
                    <a:pt x="616" y="194"/>
                  </a:cubicBezTo>
                  <a:cubicBezTo>
                    <a:pt x="615" y="194"/>
                    <a:pt x="615" y="194"/>
                    <a:pt x="614" y="195"/>
                  </a:cubicBezTo>
                  <a:cubicBezTo>
                    <a:pt x="614" y="196"/>
                    <a:pt x="615" y="195"/>
                    <a:pt x="615" y="195"/>
                  </a:cubicBezTo>
                  <a:cubicBezTo>
                    <a:pt x="615" y="196"/>
                    <a:pt x="615" y="196"/>
                    <a:pt x="615" y="198"/>
                  </a:cubicBezTo>
                  <a:cubicBezTo>
                    <a:pt x="614" y="198"/>
                    <a:pt x="614" y="196"/>
                    <a:pt x="613" y="196"/>
                  </a:cubicBezTo>
                  <a:cubicBezTo>
                    <a:pt x="612" y="197"/>
                    <a:pt x="614" y="199"/>
                    <a:pt x="613" y="199"/>
                  </a:cubicBezTo>
                  <a:cubicBezTo>
                    <a:pt x="612" y="199"/>
                    <a:pt x="613" y="195"/>
                    <a:pt x="612" y="196"/>
                  </a:cubicBezTo>
                  <a:cubicBezTo>
                    <a:pt x="611" y="194"/>
                    <a:pt x="612" y="194"/>
                    <a:pt x="612" y="192"/>
                  </a:cubicBezTo>
                  <a:cubicBezTo>
                    <a:pt x="611" y="192"/>
                    <a:pt x="611" y="194"/>
                    <a:pt x="611" y="195"/>
                  </a:cubicBezTo>
                  <a:cubicBezTo>
                    <a:pt x="610" y="195"/>
                    <a:pt x="610" y="195"/>
                    <a:pt x="610" y="195"/>
                  </a:cubicBezTo>
                  <a:cubicBezTo>
                    <a:pt x="610" y="193"/>
                    <a:pt x="610" y="192"/>
                    <a:pt x="611" y="190"/>
                  </a:cubicBezTo>
                  <a:cubicBezTo>
                    <a:pt x="611" y="189"/>
                    <a:pt x="610" y="188"/>
                    <a:pt x="610" y="190"/>
                  </a:cubicBezTo>
                  <a:cubicBezTo>
                    <a:pt x="610" y="187"/>
                    <a:pt x="610" y="184"/>
                    <a:pt x="611" y="181"/>
                  </a:cubicBezTo>
                  <a:cubicBezTo>
                    <a:pt x="611" y="179"/>
                    <a:pt x="610" y="183"/>
                    <a:pt x="610" y="181"/>
                  </a:cubicBezTo>
                  <a:cubicBezTo>
                    <a:pt x="610" y="180"/>
                    <a:pt x="612" y="179"/>
                    <a:pt x="613" y="179"/>
                  </a:cubicBezTo>
                  <a:cubicBezTo>
                    <a:pt x="612" y="183"/>
                    <a:pt x="611" y="185"/>
                    <a:pt x="611" y="188"/>
                  </a:cubicBezTo>
                  <a:cubicBezTo>
                    <a:pt x="612" y="188"/>
                    <a:pt x="612" y="186"/>
                    <a:pt x="612" y="184"/>
                  </a:cubicBezTo>
                  <a:cubicBezTo>
                    <a:pt x="613" y="185"/>
                    <a:pt x="613" y="183"/>
                    <a:pt x="613" y="182"/>
                  </a:cubicBezTo>
                  <a:cubicBezTo>
                    <a:pt x="615" y="183"/>
                    <a:pt x="614" y="186"/>
                    <a:pt x="614" y="189"/>
                  </a:cubicBezTo>
                  <a:cubicBezTo>
                    <a:pt x="615" y="188"/>
                    <a:pt x="615" y="183"/>
                    <a:pt x="614" y="180"/>
                  </a:cubicBezTo>
                  <a:cubicBezTo>
                    <a:pt x="615" y="179"/>
                    <a:pt x="615" y="182"/>
                    <a:pt x="616" y="181"/>
                  </a:cubicBezTo>
                  <a:cubicBezTo>
                    <a:pt x="617" y="180"/>
                    <a:pt x="616" y="179"/>
                    <a:pt x="616" y="177"/>
                  </a:cubicBezTo>
                  <a:cubicBezTo>
                    <a:pt x="617" y="177"/>
                    <a:pt x="617" y="180"/>
                    <a:pt x="617" y="183"/>
                  </a:cubicBezTo>
                  <a:cubicBezTo>
                    <a:pt x="617" y="181"/>
                    <a:pt x="616" y="181"/>
                    <a:pt x="616" y="183"/>
                  </a:cubicBezTo>
                  <a:cubicBezTo>
                    <a:pt x="617" y="185"/>
                    <a:pt x="617" y="187"/>
                    <a:pt x="618" y="190"/>
                  </a:cubicBezTo>
                  <a:cubicBezTo>
                    <a:pt x="619" y="188"/>
                    <a:pt x="617" y="186"/>
                    <a:pt x="617" y="183"/>
                  </a:cubicBezTo>
                  <a:cubicBezTo>
                    <a:pt x="618" y="184"/>
                    <a:pt x="617" y="182"/>
                    <a:pt x="618" y="181"/>
                  </a:cubicBezTo>
                  <a:cubicBezTo>
                    <a:pt x="619" y="181"/>
                    <a:pt x="620" y="182"/>
                    <a:pt x="620" y="183"/>
                  </a:cubicBezTo>
                  <a:cubicBezTo>
                    <a:pt x="620" y="183"/>
                    <a:pt x="619" y="183"/>
                    <a:pt x="619" y="182"/>
                  </a:cubicBezTo>
                  <a:cubicBezTo>
                    <a:pt x="618" y="189"/>
                    <a:pt x="619" y="192"/>
                    <a:pt x="618" y="194"/>
                  </a:cubicBezTo>
                  <a:cubicBezTo>
                    <a:pt x="616" y="194"/>
                    <a:pt x="616" y="194"/>
                    <a:pt x="616" y="194"/>
                  </a:cubicBezTo>
                  <a:cubicBezTo>
                    <a:pt x="617" y="197"/>
                    <a:pt x="616" y="197"/>
                    <a:pt x="616" y="199"/>
                  </a:cubicBezTo>
                  <a:cubicBezTo>
                    <a:pt x="615" y="198"/>
                    <a:pt x="615" y="201"/>
                    <a:pt x="614" y="201"/>
                  </a:cubicBezTo>
                  <a:close/>
                  <a:moveTo>
                    <a:pt x="608" y="197"/>
                  </a:moveTo>
                  <a:cubicBezTo>
                    <a:pt x="608" y="194"/>
                    <a:pt x="609" y="193"/>
                    <a:pt x="607" y="194"/>
                  </a:cubicBezTo>
                  <a:cubicBezTo>
                    <a:pt x="607" y="193"/>
                    <a:pt x="609" y="192"/>
                    <a:pt x="608" y="191"/>
                  </a:cubicBezTo>
                  <a:cubicBezTo>
                    <a:pt x="608" y="189"/>
                    <a:pt x="609" y="189"/>
                    <a:pt x="609" y="188"/>
                  </a:cubicBezTo>
                  <a:cubicBezTo>
                    <a:pt x="609" y="189"/>
                    <a:pt x="610" y="190"/>
                    <a:pt x="610" y="192"/>
                  </a:cubicBezTo>
                  <a:cubicBezTo>
                    <a:pt x="607" y="191"/>
                    <a:pt x="610" y="196"/>
                    <a:pt x="608" y="197"/>
                  </a:cubicBezTo>
                  <a:close/>
                  <a:moveTo>
                    <a:pt x="620" y="200"/>
                  </a:moveTo>
                  <a:cubicBezTo>
                    <a:pt x="619" y="199"/>
                    <a:pt x="619" y="197"/>
                    <a:pt x="620" y="196"/>
                  </a:cubicBezTo>
                  <a:cubicBezTo>
                    <a:pt x="621" y="196"/>
                    <a:pt x="620" y="198"/>
                    <a:pt x="620" y="200"/>
                  </a:cubicBezTo>
                  <a:close/>
                  <a:moveTo>
                    <a:pt x="607" y="190"/>
                  </a:moveTo>
                  <a:cubicBezTo>
                    <a:pt x="606" y="188"/>
                    <a:pt x="607" y="186"/>
                    <a:pt x="606" y="185"/>
                  </a:cubicBezTo>
                  <a:cubicBezTo>
                    <a:pt x="606" y="183"/>
                    <a:pt x="606" y="185"/>
                    <a:pt x="607" y="184"/>
                  </a:cubicBezTo>
                  <a:cubicBezTo>
                    <a:pt x="607" y="182"/>
                    <a:pt x="607" y="179"/>
                    <a:pt x="607" y="178"/>
                  </a:cubicBezTo>
                  <a:cubicBezTo>
                    <a:pt x="608" y="177"/>
                    <a:pt x="607" y="179"/>
                    <a:pt x="607" y="180"/>
                  </a:cubicBezTo>
                  <a:cubicBezTo>
                    <a:pt x="608" y="179"/>
                    <a:pt x="609" y="177"/>
                    <a:pt x="608" y="174"/>
                  </a:cubicBezTo>
                  <a:cubicBezTo>
                    <a:pt x="609" y="174"/>
                    <a:pt x="610" y="176"/>
                    <a:pt x="610" y="176"/>
                  </a:cubicBezTo>
                  <a:cubicBezTo>
                    <a:pt x="610" y="177"/>
                    <a:pt x="610" y="176"/>
                    <a:pt x="610" y="179"/>
                  </a:cubicBezTo>
                  <a:cubicBezTo>
                    <a:pt x="609" y="179"/>
                    <a:pt x="609" y="178"/>
                    <a:pt x="609" y="178"/>
                  </a:cubicBezTo>
                  <a:cubicBezTo>
                    <a:pt x="610" y="180"/>
                    <a:pt x="610" y="183"/>
                    <a:pt x="609" y="187"/>
                  </a:cubicBezTo>
                  <a:cubicBezTo>
                    <a:pt x="609" y="184"/>
                    <a:pt x="609" y="182"/>
                    <a:pt x="608" y="180"/>
                  </a:cubicBezTo>
                  <a:cubicBezTo>
                    <a:pt x="607" y="182"/>
                    <a:pt x="609" y="189"/>
                    <a:pt x="607" y="190"/>
                  </a:cubicBezTo>
                  <a:close/>
                  <a:moveTo>
                    <a:pt x="585" y="188"/>
                  </a:moveTo>
                  <a:cubicBezTo>
                    <a:pt x="584" y="187"/>
                    <a:pt x="585" y="184"/>
                    <a:pt x="586" y="184"/>
                  </a:cubicBezTo>
                  <a:cubicBezTo>
                    <a:pt x="586" y="186"/>
                    <a:pt x="585" y="187"/>
                    <a:pt x="585" y="188"/>
                  </a:cubicBezTo>
                  <a:close/>
                  <a:moveTo>
                    <a:pt x="703" y="172"/>
                  </a:moveTo>
                  <a:cubicBezTo>
                    <a:pt x="702" y="169"/>
                    <a:pt x="702" y="169"/>
                    <a:pt x="702" y="169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4" y="171"/>
                    <a:pt x="703" y="172"/>
                    <a:pt x="703" y="172"/>
                  </a:cubicBezTo>
                  <a:close/>
                  <a:moveTo>
                    <a:pt x="588" y="183"/>
                  </a:moveTo>
                  <a:cubicBezTo>
                    <a:pt x="588" y="183"/>
                    <a:pt x="589" y="182"/>
                    <a:pt x="589" y="182"/>
                  </a:cubicBezTo>
                  <a:cubicBezTo>
                    <a:pt x="589" y="182"/>
                    <a:pt x="589" y="184"/>
                    <a:pt x="589" y="184"/>
                  </a:cubicBezTo>
                  <a:cubicBezTo>
                    <a:pt x="589" y="183"/>
                    <a:pt x="587" y="184"/>
                    <a:pt x="588" y="182"/>
                  </a:cubicBezTo>
                  <a:cubicBezTo>
                    <a:pt x="588" y="182"/>
                    <a:pt x="588" y="183"/>
                    <a:pt x="588" y="183"/>
                  </a:cubicBezTo>
                  <a:close/>
                  <a:moveTo>
                    <a:pt x="611" y="179"/>
                  </a:moveTo>
                  <a:cubicBezTo>
                    <a:pt x="611" y="178"/>
                    <a:pt x="611" y="177"/>
                    <a:pt x="611" y="176"/>
                  </a:cubicBezTo>
                  <a:cubicBezTo>
                    <a:pt x="612" y="176"/>
                    <a:pt x="612" y="176"/>
                    <a:pt x="612" y="176"/>
                  </a:cubicBezTo>
                  <a:cubicBezTo>
                    <a:pt x="612" y="178"/>
                    <a:pt x="611" y="179"/>
                    <a:pt x="611" y="179"/>
                  </a:cubicBezTo>
                  <a:close/>
                  <a:moveTo>
                    <a:pt x="587" y="181"/>
                  </a:moveTo>
                  <a:cubicBezTo>
                    <a:pt x="586" y="180"/>
                    <a:pt x="588" y="176"/>
                    <a:pt x="588" y="177"/>
                  </a:cubicBezTo>
                  <a:cubicBezTo>
                    <a:pt x="588" y="179"/>
                    <a:pt x="588" y="180"/>
                    <a:pt x="587" y="181"/>
                  </a:cubicBezTo>
                  <a:close/>
                  <a:moveTo>
                    <a:pt x="621" y="172"/>
                  </a:moveTo>
                  <a:cubicBezTo>
                    <a:pt x="620" y="172"/>
                    <a:pt x="620" y="172"/>
                    <a:pt x="620" y="172"/>
                  </a:cubicBezTo>
                  <a:cubicBezTo>
                    <a:pt x="620" y="171"/>
                    <a:pt x="620" y="171"/>
                    <a:pt x="619" y="171"/>
                  </a:cubicBezTo>
                  <a:cubicBezTo>
                    <a:pt x="620" y="170"/>
                    <a:pt x="621" y="170"/>
                    <a:pt x="621" y="172"/>
                  </a:cubicBezTo>
                  <a:close/>
                  <a:moveTo>
                    <a:pt x="602" y="171"/>
                  </a:moveTo>
                  <a:cubicBezTo>
                    <a:pt x="601" y="171"/>
                    <a:pt x="601" y="168"/>
                    <a:pt x="602" y="168"/>
                  </a:cubicBezTo>
                  <a:cubicBezTo>
                    <a:pt x="603" y="169"/>
                    <a:pt x="602" y="170"/>
                    <a:pt x="602" y="171"/>
                  </a:cubicBezTo>
                  <a:close/>
                  <a:moveTo>
                    <a:pt x="601" y="166"/>
                  </a:moveTo>
                  <a:cubicBezTo>
                    <a:pt x="600" y="165"/>
                    <a:pt x="601" y="164"/>
                    <a:pt x="601" y="163"/>
                  </a:cubicBezTo>
                  <a:cubicBezTo>
                    <a:pt x="601" y="163"/>
                    <a:pt x="601" y="165"/>
                    <a:pt x="602" y="165"/>
                  </a:cubicBezTo>
                  <a:cubicBezTo>
                    <a:pt x="602" y="166"/>
                    <a:pt x="601" y="166"/>
                    <a:pt x="601" y="166"/>
                  </a:cubicBezTo>
                  <a:close/>
                  <a:moveTo>
                    <a:pt x="664" y="115"/>
                  </a:moveTo>
                  <a:cubicBezTo>
                    <a:pt x="663" y="114"/>
                    <a:pt x="664" y="119"/>
                    <a:pt x="662" y="118"/>
                  </a:cubicBezTo>
                  <a:cubicBezTo>
                    <a:pt x="662" y="113"/>
                    <a:pt x="659" y="108"/>
                    <a:pt x="659" y="102"/>
                  </a:cubicBezTo>
                  <a:cubicBezTo>
                    <a:pt x="660" y="102"/>
                    <a:pt x="661" y="101"/>
                    <a:pt x="660" y="98"/>
                  </a:cubicBezTo>
                  <a:cubicBezTo>
                    <a:pt x="661" y="99"/>
                    <a:pt x="661" y="98"/>
                    <a:pt x="663" y="97"/>
                  </a:cubicBezTo>
                  <a:cubicBezTo>
                    <a:pt x="663" y="99"/>
                    <a:pt x="662" y="100"/>
                    <a:pt x="662" y="102"/>
                  </a:cubicBezTo>
                  <a:cubicBezTo>
                    <a:pt x="664" y="105"/>
                    <a:pt x="664" y="109"/>
                    <a:pt x="665" y="110"/>
                  </a:cubicBezTo>
                  <a:cubicBezTo>
                    <a:pt x="665" y="112"/>
                    <a:pt x="665" y="112"/>
                    <a:pt x="664" y="113"/>
                  </a:cubicBezTo>
                  <a:cubicBezTo>
                    <a:pt x="665" y="115"/>
                    <a:pt x="665" y="117"/>
                    <a:pt x="664" y="118"/>
                  </a:cubicBezTo>
                  <a:cubicBezTo>
                    <a:pt x="664" y="118"/>
                    <a:pt x="663" y="116"/>
                    <a:pt x="664" y="115"/>
                  </a:cubicBezTo>
                  <a:close/>
                  <a:moveTo>
                    <a:pt x="665" y="117"/>
                  </a:moveTo>
                  <a:cubicBezTo>
                    <a:pt x="667" y="119"/>
                    <a:pt x="666" y="115"/>
                    <a:pt x="667" y="114"/>
                  </a:cubicBezTo>
                  <a:cubicBezTo>
                    <a:pt x="668" y="123"/>
                    <a:pt x="672" y="136"/>
                    <a:pt x="669" y="140"/>
                  </a:cubicBezTo>
                  <a:cubicBezTo>
                    <a:pt x="670" y="142"/>
                    <a:pt x="670" y="144"/>
                    <a:pt x="670" y="145"/>
                  </a:cubicBezTo>
                  <a:cubicBezTo>
                    <a:pt x="670" y="147"/>
                    <a:pt x="670" y="144"/>
                    <a:pt x="671" y="145"/>
                  </a:cubicBezTo>
                  <a:cubicBezTo>
                    <a:pt x="671" y="147"/>
                    <a:pt x="671" y="150"/>
                    <a:pt x="670" y="151"/>
                  </a:cubicBezTo>
                  <a:cubicBezTo>
                    <a:pt x="669" y="147"/>
                    <a:pt x="669" y="145"/>
                    <a:pt x="669" y="143"/>
                  </a:cubicBezTo>
                  <a:cubicBezTo>
                    <a:pt x="668" y="140"/>
                    <a:pt x="668" y="139"/>
                    <a:pt x="668" y="136"/>
                  </a:cubicBezTo>
                  <a:cubicBezTo>
                    <a:pt x="668" y="136"/>
                    <a:pt x="668" y="137"/>
                    <a:pt x="668" y="138"/>
                  </a:cubicBezTo>
                  <a:cubicBezTo>
                    <a:pt x="666" y="136"/>
                    <a:pt x="666" y="134"/>
                    <a:pt x="666" y="131"/>
                  </a:cubicBezTo>
                  <a:cubicBezTo>
                    <a:pt x="666" y="129"/>
                    <a:pt x="665" y="126"/>
                    <a:pt x="664" y="122"/>
                  </a:cubicBezTo>
                  <a:cubicBezTo>
                    <a:pt x="665" y="121"/>
                    <a:pt x="665" y="120"/>
                    <a:pt x="666" y="119"/>
                  </a:cubicBezTo>
                  <a:cubicBezTo>
                    <a:pt x="666" y="119"/>
                    <a:pt x="665" y="119"/>
                    <a:pt x="665" y="117"/>
                  </a:cubicBezTo>
                  <a:close/>
                  <a:moveTo>
                    <a:pt x="689" y="125"/>
                  </a:moveTo>
                  <a:cubicBezTo>
                    <a:pt x="688" y="126"/>
                    <a:pt x="687" y="122"/>
                    <a:pt x="688" y="122"/>
                  </a:cubicBezTo>
                  <a:lnTo>
                    <a:pt x="689" y="125"/>
                  </a:lnTo>
                  <a:close/>
                  <a:moveTo>
                    <a:pt x="618" y="146"/>
                  </a:moveTo>
                  <a:cubicBezTo>
                    <a:pt x="616" y="147"/>
                    <a:pt x="618" y="142"/>
                    <a:pt x="618" y="146"/>
                  </a:cubicBezTo>
                  <a:close/>
                  <a:moveTo>
                    <a:pt x="619" y="145"/>
                  </a:moveTo>
                  <a:cubicBezTo>
                    <a:pt x="619" y="145"/>
                    <a:pt x="618" y="142"/>
                    <a:pt x="619" y="142"/>
                  </a:cubicBezTo>
                  <a:cubicBezTo>
                    <a:pt x="620" y="144"/>
                    <a:pt x="619" y="144"/>
                    <a:pt x="619" y="145"/>
                  </a:cubicBezTo>
                  <a:close/>
                  <a:moveTo>
                    <a:pt x="690" y="122"/>
                  </a:moveTo>
                  <a:cubicBezTo>
                    <a:pt x="689" y="119"/>
                    <a:pt x="690" y="118"/>
                    <a:pt x="690" y="116"/>
                  </a:cubicBezTo>
                  <a:cubicBezTo>
                    <a:pt x="690" y="117"/>
                    <a:pt x="691" y="118"/>
                    <a:pt x="691" y="120"/>
                  </a:cubicBezTo>
                  <a:cubicBezTo>
                    <a:pt x="691" y="121"/>
                    <a:pt x="691" y="122"/>
                    <a:pt x="690" y="122"/>
                  </a:cubicBezTo>
                  <a:close/>
                  <a:moveTo>
                    <a:pt x="686" y="104"/>
                  </a:moveTo>
                  <a:cubicBezTo>
                    <a:pt x="685" y="104"/>
                    <a:pt x="684" y="102"/>
                    <a:pt x="683" y="101"/>
                  </a:cubicBezTo>
                  <a:cubicBezTo>
                    <a:pt x="682" y="102"/>
                    <a:pt x="684" y="103"/>
                    <a:pt x="683" y="104"/>
                  </a:cubicBezTo>
                  <a:cubicBezTo>
                    <a:pt x="682" y="105"/>
                    <a:pt x="682" y="100"/>
                    <a:pt x="681" y="99"/>
                  </a:cubicBezTo>
                  <a:cubicBezTo>
                    <a:pt x="683" y="98"/>
                    <a:pt x="681" y="95"/>
                    <a:pt x="682" y="94"/>
                  </a:cubicBezTo>
                  <a:cubicBezTo>
                    <a:pt x="683" y="97"/>
                    <a:pt x="684" y="100"/>
                    <a:pt x="685" y="100"/>
                  </a:cubicBezTo>
                  <a:cubicBezTo>
                    <a:pt x="686" y="102"/>
                    <a:pt x="685" y="103"/>
                    <a:pt x="686" y="104"/>
                  </a:cubicBezTo>
                  <a:close/>
                  <a:moveTo>
                    <a:pt x="618" y="122"/>
                  </a:moveTo>
                  <a:cubicBezTo>
                    <a:pt x="617" y="122"/>
                    <a:pt x="616" y="119"/>
                    <a:pt x="617" y="119"/>
                  </a:cubicBezTo>
                  <a:cubicBezTo>
                    <a:pt x="617" y="120"/>
                    <a:pt x="618" y="121"/>
                    <a:pt x="618" y="122"/>
                  </a:cubicBezTo>
                  <a:close/>
                  <a:moveTo>
                    <a:pt x="621" y="113"/>
                  </a:moveTo>
                  <a:cubicBezTo>
                    <a:pt x="621" y="114"/>
                    <a:pt x="622" y="116"/>
                    <a:pt x="621" y="116"/>
                  </a:cubicBezTo>
                  <a:cubicBezTo>
                    <a:pt x="621" y="115"/>
                    <a:pt x="620" y="113"/>
                    <a:pt x="621" y="113"/>
                  </a:cubicBezTo>
                  <a:close/>
                  <a:moveTo>
                    <a:pt x="618" y="110"/>
                  </a:moveTo>
                  <a:cubicBezTo>
                    <a:pt x="619" y="109"/>
                    <a:pt x="618" y="106"/>
                    <a:pt x="619" y="108"/>
                  </a:cubicBezTo>
                  <a:cubicBezTo>
                    <a:pt x="619" y="106"/>
                    <a:pt x="617" y="102"/>
                    <a:pt x="619" y="101"/>
                  </a:cubicBezTo>
                  <a:cubicBezTo>
                    <a:pt x="620" y="105"/>
                    <a:pt x="622" y="109"/>
                    <a:pt x="621" y="113"/>
                  </a:cubicBezTo>
                  <a:cubicBezTo>
                    <a:pt x="620" y="113"/>
                    <a:pt x="620" y="111"/>
                    <a:pt x="619" y="110"/>
                  </a:cubicBezTo>
                  <a:cubicBezTo>
                    <a:pt x="619" y="111"/>
                    <a:pt x="619" y="113"/>
                    <a:pt x="620" y="114"/>
                  </a:cubicBezTo>
                  <a:cubicBezTo>
                    <a:pt x="620" y="116"/>
                    <a:pt x="620" y="117"/>
                    <a:pt x="621" y="118"/>
                  </a:cubicBezTo>
                  <a:cubicBezTo>
                    <a:pt x="620" y="120"/>
                    <a:pt x="618" y="113"/>
                    <a:pt x="619" y="111"/>
                  </a:cubicBezTo>
                  <a:cubicBezTo>
                    <a:pt x="618" y="110"/>
                    <a:pt x="617" y="109"/>
                    <a:pt x="618" y="110"/>
                  </a:cubicBezTo>
                  <a:cubicBezTo>
                    <a:pt x="617" y="109"/>
                    <a:pt x="617" y="106"/>
                    <a:pt x="616" y="105"/>
                  </a:cubicBezTo>
                  <a:cubicBezTo>
                    <a:pt x="618" y="104"/>
                    <a:pt x="618" y="109"/>
                    <a:pt x="618" y="110"/>
                  </a:cubicBezTo>
                  <a:close/>
                  <a:moveTo>
                    <a:pt x="665" y="96"/>
                  </a:moveTo>
                  <a:cubicBezTo>
                    <a:pt x="663" y="96"/>
                    <a:pt x="663" y="93"/>
                    <a:pt x="662" y="92"/>
                  </a:cubicBezTo>
                  <a:cubicBezTo>
                    <a:pt x="662" y="92"/>
                    <a:pt x="663" y="95"/>
                    <a:pt x="662" y="96"/>
                  </a:cubicBezTo>
                  <a:cubicBezTo>
                    <a:pt x="661" y="96"/>
                    <a:pt x="660" y="95"/>
                    <a:pt x="660" y="92"/>
                  </a:cubicBezTo>
                  <a:cubicBezTo>
                    <a:pt x="660" y="88"/>
                    <a:pt x="662" y="90"/>
                    <a:pt x="663" y="86"/>
                  </a:cubicBezTo>
                  <a:cubicBezTo>
                    <a:pt x="664" y="89"/>
                    <a:pt x="665" y="87"/>
                    <a:pt x="665" y="90"/>
                  </a:cubicBezTo>
                  <a:cubicBezTo>
                    <a:pt x="664" y="90"/>
                    <a:pt x="663" y="90"/>
                    <a:pt x="663" y="92"/>
                  </a:cubicBezTo>
                  <a:cubicBezTo>
                    <a:pt x="664" y="94"/>
                    <a:pt x="665" y="94"/>
                    <a:pt x="665" y="96"/>
                  </a:cubicBezTo>
                  <a:close/>
                  <a:moveTo>
                    <a:pt x="616" y="102"/>
                  </a:moveTo>
                  <a:cubicBezTo>
                    <a:pt x="614" y="101"/>
                    <a:pt x="615" y="100"/>
                    <a:pt x="614" y="97"/>
                  </a:cubicBezTo>
                  <a:cubicBezTo>
                    <a:pt x="615" y="98"/>
                    <a:pt x="616" y="100"/>
                    <a:pt x="616" y="102"/>
                  </a:cubicBezTo>
                  <a:close/>
                  <a:moveTo>
                    <a:pt x="135" y="327"/>
                  </a:moveTo>
                  <a:cubicBezTo>
                    <a:pt x="136" y="330"/>
                    <a:pt x="138" y="331"/>
                    <a:pt x="138" y="332"/>
                  </a:cubicBezTo>
                  <a:cubicBezTo>
                    <a:pt x="138" y="333"/>
                    <a:pt x="137" y="331"/>
                    <a:pt x="137" y="332"/>
                  </a:cubicBezTo>
                  <a:cubicBezTo>
                    <a:pt x="137" y="331"/>
                    <a:pt x="134" y="329"/>
                    <a:pt x="135" y="327"/>
                  </a:cubicBezTo>
                  <a:close/>
                  <a:moveTo>
                    <a:pt x="142" y="344"/>
                  </a:moveTo>
                  <a:cubicBezTo>
                    <a:pt x="140" y="344"/>
                    <a:pt x="140" y="342"/>
                    <a:pt x="140" y="343"/>
                  </a:cubicBezTo>
                  <a:cubicBezTo>
                    <a:pt x="138" y="341"/>
                    <a:pt x="138" y="340"/>
                    <a:pt x="137" y="339"/>
                  </a:cubicBezTo>
                  <a:cubicBezTo>
                    <a:pt x="138" y="338"/>
                    <a:pt x="140" y="341"/>
                    <a:pt x="142" y="344"/>
                  </a:cubicBezTo>
                  <a:close/>
                  <a:moveTo>
                    <a:pt x="140" y="340"/>
                  </a:moveTo>
                  <a:cubicBezTo>
                    <a:pt x="138" y="337"/>
                    <a:pt x="141" y="340"/>
                    <a:pt x="142" y="341"/>
                  </a:cubicBezTo>
                  <a:cubicBezTo>
                    <a:pt x="141" y="341"/>
                    <a:pt x="140" y="341"/>
                    <a:pt x="139" y="340"/>
                  </a:cubicBezTo>
                  <a:cubicBezTo>
                    <a:pt x="139" y="339"/>
                    <a:pt x="138" y="338"/>
                    <a:pt x="137" y="337"/>
                  </a:cubicBezTo>
                  <a:cubicBezTo>
                    <a:pt x="139" y="336"/>
                    <a:pt x="138" y="338"/>
                    <a:pt x="140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8552107" y="1857576"/>
            <a:ext cx="2235406" cy="2194211"/>
            <a:chOff x="3317876" y="2235200"/>
            <a:chExt cx="1636713" cy="1606551"/>
          </a:xfrm>
          <a:solidFill>
            <a:srgbClr val="C30D23"/>
          </a:solidFill>
        </p:grpSpPr>
        <p:sp>
          <p:nvSpPr>
            <p:cNvPr id="39" name="MH_Other_1"/>
            <p:cNvSpPr/>
            <p:nvPr>
              <p:custDataLst>
                <p:tags r:id="rId2"/>
              </p:custDataLst>
            </p:nvPr>
          </p:nvSpPr>
          <p:spPr bwMode="auto">
            <a:xfrm>
              <a:off x="3476625" y="2314576"/>
              <a:ext cx="1411288" cy="1395413"/>
            </a:xfrm>
            <a:custGeom>
              <a:avLst/>
              <a:gdLst>
                <a:gd name="T0" fmla="*/ 2147483646 w 651"/>
                <a:gd name="T1" fmla="*/ 2147483646 h 644"/>
                <a:gd name="T2" fmla="*/ 2147483646 w 651"/>
                <a:gd name="T3" fmla="*/ 2147483646 h 644"/>
                <a:gd name="T4" fmla="*/ 2147483646 w 651"/>
                <a:gd name="T5" fmla="*/ 2147483646 h 644"/>
                <a:gd name="T6" fmla="*/ 2147483646 w 651"/>
                <a:gd name="T7" fmla="*/ 2147483646 h 644"/>
                <a:gd name="T8" fmla="*/ 2147483646 w 651"/>
                <a:gd name="T9" fmla="*/ 214748364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284" y="623"/>
                  </a:moveTo>
                  <a:cubicBezTo>
                    <a:pt x="451" y="644"/>
                    <a:pt x="605" y="526"/>
                    <a:pt x="628" y="360"/>
                  </a:cubicBezTo>
                  <a:cubicBezTo>
                    <a:pt x="651" y="194"/>
                    <a:pt x="534" y="42"/>
                    <a:pt x="367" y="21"/>
                  </a:cubicBezTo>
                  <a:cubicBezTo>
                    <a:pt x="200" y="0"/>
                    <a:pt x="46" y="118"/>
                    <a:pt x="23" y="284"/>
                  </a:cubicBezTo>
                  <a:cubicBezTo>
                    <a:pt x="0" y="451"/>
                    <a:pt x="117" y="602"/>
                    <a:pt x="284" y="6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MH_Other_2"/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3317876" y="2235200"/>
              <a:ext cx="1598613" cy="1403350"/>
            </a:xfrm>
            <a:custGeom>
              <a:avLst/>
              <a:gdLst>
                <a:gd name="T0" fmla="*/ 2147483646 w 737"/>
                <a:gd name="T1" fmla="*/ 2147483646 h 648"/>
                <a:gd name="T2" fmla="*/ 2147483646 w 737"/>
                <a:gd name="T3" fmla="*/ 2147483646 h 648"/>
                <a:gd name="T4" fmla="*/ 2147483646 w 737"/>
                <a:gd name="T5" fmla="*/ 2147483646 h 648"/>
                <a:gd name="T6" fmla="*/ 2147483646 w 737"/>
                <a:gd name="T7" fmla="*/ 2147483646 h 648"/>
                <a:gd name="T8" fmla="*/ 2147483646 w 737"/>
                <a:gd name="T9" fmla="*/ 2147483646 h 648"/>
                <a:gd name="T10" fmla="*/ 2147483646 w 737"/>
                <a:gd name="T11" fmla="*/ 2147483646 h 648"/>
                <a:gd name="T12" fmla="*/ 2147483646 w 737"/>
                <a:gd name="T13" fmla="*/ 2147483646 h 648"/>
                <a:gd name="T14" fmla="*/ 2147483646 w 737"/>
                <a:gd name="T15" fmla="*/ 2147483646 h 648"/>
                <a:gd name="T16" fmla="*/ 2147483646 w 737"/>
                <a:gd name="T17" fmla="*/ 2147483646 h 648"/>
                <a:gd name="T18" fmla="*/ 2147483646 w 737"/>
                <a:gd name="T19" fmla="*/ 2147483646 h 648"/>
                <a:gd name="T20" fmla="*/ 2147483646 w 737"/>
                <a:gd name="T21" fmla="*/ 2147483646 h 648"/>
                <a:gd name="T22" fmla="*/ 2147483646 w 737"/>
                <a:gd name="T23" fmla="*/ 2147483646 h 648"/>
                <a:gd name="T24" fmla="*/ 2147483646 w 737"/>
                <a:gd name="T25" fmla="*/ 2147483646 h 648"/>
                <a:gd name="T26" fmla="*/ 2147483646 w 737"/>
                <a:gd name="T27" fmla="*/ 2147483646 h 648"/>
                <a:gd name="T28" fmla="*/ 2147483646 w 737"/>
                <a:gd name="T29" fmla="*/ 2147483646 h 648"/>
                <a:gd name="T30" fmla="*/ 2147483646 w 737"/>
                <a:gd name="T31" fmla="*/ 2147483646 h 648"/>
                <a:gd name="T32" fmla="*/ 2147483646 w 737"/>
                <a:gd name="T33" fmla="*/ 2147483646 h 648"/>
                <a:gd name="T34" fmla="*/ 2147483646 w 737"/>
                <a:gd name="T35" fmla="*/ 2147483646 h 648"/>
                <a:gd name="T36" fmla="*/ 2147483646 w 737"/>
                <a:gd name="T37" fmla="*/ 2147483646 h 648"/>
                <a:gd name="T38" fmla="*/ 2147483646 w 737"/>
                <a:gd name="T39" fmla="*/ 2147483646 h 648"/>
                <a:gd name="T40" fmla="*/ 2147483646 w 737"/>
                <a:gd name="T41" fmla="*/ 2147483646 h 648"/>
                <a:gd name="T42" fmla="*/ 2147483646 w 737"/>
                <a:gd name="T43" fmla="*/ 2147483646 h 648"/>
                <a:gd name="T44" fmla="*/ 2147483646 w 737"/>
                <a:gd name="T45" fmla="*/ 2147483646 h 648"/>
                <a:gd name="T46" fmla="*/ 2147483646 w 737"/>
                <a:gd name="T47" fmla="*/ 2147483646 h 648"/>
                <a:gd name="T48" fmla="*/ 2147483646 w 737"/>
                <a:gd name="T49" fmla="*/ 2147483646 h 648"/>
                <a:gd name="T50" fmla="*/ 2147483646 w 737"/>
                <a:gd name="T51" fmla="*/ 2147483646 h 648"/>
                <a:gd name="T52" fmla="*/ 2147483646 w 737"/>
                <a:gd name="T53" fmla="*/ 2147483646 h 648"/>
                <a:gd name="T54" fmla="*/ 2147483646 w 737"/>
                <a:gd name="T55" fmla="*/ 2147483646 h 648"/>
                <a:gd name="T56" fmla="*/ 2147483646 w 737"/>
                <a:gd name="T57" fmla="*/ 2147483646 h 648"/>
                <a:gd name="T58" fmla="*/ 2147483646 w 737"/>
                <a:gd name="T59" fmla="*/ 2147483646 h 648"/>
                <a:gd name="T60" fmla="*/ 2147483646 w 737"/>
                <a:gd name="T61" fmla="*/ 2147483646 h 648"/>
                <a:gd name="T62" fmla="*/ 2147483646 w 737"/>
                <a:gd name="T63" fmla="*/ 2147483646 h 648"/>
                <a:gd name="T64" fmla="*/ 2147483646 w 737"/>
                <a:gd name="T65" fmla="*/ 2147483646 h 648"/>
                <a:gd name="T66" fmla="*/ 2147483646 w 737"/>
                <a:gd name="T67" fmla="*/ 2147483646 h 648"/>
                <a:gd name="T68" fmla="*/ 2147483646 w 737"/>
                <a:gd name="T69" fmla="*/ 2147483646 h 648"/>
                <a:gd name="T70" fmla="*/ 2147483646 w 737"/>
                <a:gd name="T71" fmla="*/ 2147483646 h 648"/>
                <a:gd name="T72" fmla="*/ 2147483646 w 737"/>
                <a:gd name="T73" fmla="*/ 2147483646 h 648"/>
                <a:gd name="T74" fmla="*/ 2147483646 w 737"/>
                <a:gd name="T75" fmla="*/ 2147483646 h 648"/>
                <a:gd name="T76" fmla="*/ 2147483646 w 737"/>
                <a:gd name="T77" fmla="*/ 2147483646 h 648"/>
                <a:gd name="T78" fmla="*/ 2147483646 w 737"/>
                <a:gd name="T79" fmla="*/ 2147483646 h 648"/>
                <a:gd name="T80" fmla="*/ 2147483646 w 737"/>
                <a:gd name="T81" fmla="*/ 2147483646 h 648"/>
                <a:gd name="T82" fmla="*/ 2147483646 w 737"/>
                <a:gd name="T83" fmla="*/ 2147483646 h 648"/>
                <a:gd name="T84" fmla="*/ 2147483646 w 737"/>
                <a:gd name="T85" fmla="*/ 2147483646 h 648"/>
                <a:gd name="T86" fmla="*/ 2147483646 w 737"/>
                <a:gd name="T87" fmla="*/ 2147483646 h 648"/>
                <a:gd name="T88" fmla="*/ 2147483646 w 737"/>
                <a:gd name="T89" fmla="*/ 2147483646 h 648"/>
                <a:gd name="T90" fmla="*/ 2147483646 w 737"/>
                <a:gd name="T91" fmla="*/ 2147483646 h 648"/>
                <a:gd name="T92" fmla="*/ 2147483646 w 737"/>
                <a:gd name="T93" fmla="*/ 2147483646 h 648"/>
                <a:gd name="T94" fmla="*/ 2147483646 w 737"/>
                <a:gd name="T95" fmla="*/ 2147483646 h 648"/>
                <a:gd name="T96" fmla="*/ 2147483646 w 737"/>
                <a:gd name="T97" fmla="*/ 2147483646 h 648"/>
                <a:gd name="T98" fmla="*/ 2147483646 w 737"/>
                <a:gd name="T99" fmla="*/ 2147483646 h 648"/>
                <a:gd name="T100" fmla="*/ 2147483646 w 737"/>
                <a:gd name="T101" fmla="*/ 2147483646 h 648"/>
                <a:gd name="T102" fmla="*/ 2147483646 w 737"/>
                <a:gd name="T103" fmla="*/ 2147483646 h 648"/>
                <a:gd name="T104" fmla="*/ 2147483646 w 737"/>
                <a:gd name="T105" fmla="*/ 2147483646 h 648"/>
                <a:gd name="T106" fmla="*/ 2147483646 w 737"/>
                <a:gd name="T107" fmla="*/ 2147483646 h 648"/>
                <a:gd name="T108" fmla="*/ 2147483646 w 737"/>
                <a:gd name="T109" fmla="*/ 2147483646 h 648"/>
                <a:gd name="T110" fmla="*/ 2147483646 w 737"/>
                <a:gd name="T111" fmla="*/ 2147483646 h 648"/>
                <a:gd name="T112" fmla="*/ 2147483646 w 737"/>
                <a:gd name="T113" fmla="*/ 2147483646 h 648"/>
                <a:gd name="T114" fmla="*/ 2147483646 w 737"/>
                <a:gd name="T115" fmla="*/ 2147483646 h 648"/>
                <a:gd name="T116" fmla="*/ 2147483646 w 737"/>
                <a:gd name="T117" fmla="*/ 2147483646 h 648"/>
                <a:gd name="T118" fmla="*/ 2147483646 w 737"/>
                <a:gd name="T119" fmla="*/ 2147483646 h 648"/>
                <a:gd name="T120" fmla="*/ 2147483646 w 737"/>
                <a:gd name="T121" fmla="*/ 2147483646 h 648"/>
                <a:gd name="T122" fmla="*/ 2147483646 w 737"/>
                <a:gd name="T123" fmla="*/ 2147483646 h 648"/>
                <a:gd name="T124" fmla="*/ 2147483646 w 737"/>
                <a:gd name="T125" fmla="*/ 2147483646 h 6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648">
                  <a:moveTo>
                    <a:pt x="734" y="266"/>
                  </a:moveTo>
                  <a:cubicBezTo>
                    <a:pt x="734" y="264"/>
                    <a:pt x="733" y="262"/>
                    <a:pt x="733" y="262"/>
                  </a:cubicBezTo>
                  <a:cubicBezTo>
                    <a:pt x="734" y="265"/>
                    <a:pt x="734" y="261"/>
                    <a:pt x="734" y="261"/>
                  </a:cubicBezTo>
                  <a:cubicBezTo>
                    <a:pt x="735" y="262"/>
                    <a:pt x="735" y="263"/>
                    <a:pt x="735" y="264"/>
                  </a:cubicBezTo>
                  <a:cubicBezTo>
                    <a:pt x="737" y="263"/>
                    <a:pt x="733" y="256"/>
                    <a:pt x="732" y="253"/>
                  </a:cubicBezTo>
                  <a:cubicBezTo>
                    <a:pt x="730" y="249"/>
                    <a:pt x="733" y="250"/>
                    <a:pt x="731" y="245"/>
                  </a:cubicBezTo>
                  <a:cubicBezTo>
                    <a:pt x="731" y="245"/>
                    <a:pt x="731" y="247"/>
                    <a:pt x="731" y="247"/>
                  </a:cubicBezTo>
                  <a:cubicBezTo>
                    <a:pt x="729" y="244"/>
                    <a:pt x="727" y="240"/>
                    <a:pt x="728" y="237"/>
                  </a:cubicBezTo>
                  <a:cubicBezTo>
                    <a:pt x="729" y="240"/>
                    <a:pt x="729" y="237"/>
                    <a:pt x="728" y="235"/>
                  </a:cubicBezTo>
                  <a:cubicBezTo>
                    <a:pt x="727" y="234"/>
                    <a:pt x="727" y="233"/>
                    <a:pt x="725" y="230"/>
                  </a:cubicBezTo>
                  <a:cubicBezTo>
                    <a:pt x="727" y="232"/>
                    <a:pt x="723" y="226"/>
                    <a:pt x="726" y="228"/>
                  </a:cubicBezTo>
                  <a:cubicBezTo>
                    <a:pt x="724" y="224"/>
                    <a:pt x="725" y="227"/>
                    <a:pt x="723" y="225"/>
                  </a:cubicBezTo>
                  <a:cubicBezTo>
                    <a:pt x="723" y="222"/>
                    <a:pt x="723" y="225"/>
                    <a:pt x="722" y="222"/>
                  </a:cubicBezTo>
                  <a:cubicBezTo>
                    <a:pt x="722" y="221"/>
                    <a:pt x="721" y="219"/>
                    <a:pt x="722" y="220"/>
                  </a:cubicBezTo>
                  <a:cubicBezTo>
                    <a:pt x="721" y="216"/>
                    <a:pt x="719" y="214"/>
                    <a:pt x="718" y="211"/>
                  </a:cubicBezTo>
                  <a:cubicBezTo>
                    <a:pt x="717" y="210"/>
                    <a:pt x="716" y="210"/>
                    <a:pt x="716" y="209"/>
                  </a:cubicBezTo>
                  <a:cubicBezTo>
                    <a:pt x="714" y="206"/>
                    <a:pt x="713" y="203"/>
                    <a:pt x="711" y="199"/>
                  </a:cubicBezTo>
                  <a:cubicBezTo>
                    <a:pt x="713" y="198"/>
                    <a:pt x="707" y="187"/>
                    <a:pt x="706" y="183"/>
                  </a:cubicBezTo>
                  <a:cubicBezTo>
                    <a:pt x="706" y="183"/>
                    <a:pt x="706" y="184"/>
                    <a:pt x="705" y="183"/>
                  </a:cubicBezTo>
                  <a:cubicBezTo>
                    <a:pt x="704" y="181"/>
                    <a:pt x="705" y="180"/>
                    <a:pt x="703" y="179"/>
                  </a:cubicBezTo>
                  <a:cubicBezTo>
                    <a:pt x="702" y="179"/>
                    <a:pt x="705" y="182"/>
                    <a:pt x="704" y="182"/>
                  </a:cubicBezTo>
                  <a:cubicBezTo>
                    <a:pt x="701" y="178"/>
                    <a:pt x="697" y="172"/>
                    <a:pt x="695" y="168"/>
                  </a:cubicBezTo>
                  <a:cubicBezTo>
                    <a:pt x="696" y="171"/>
                    <a:pt x="698" y="171"/>
                    <a:pt x="697" y="170"/>
                  </a:cubicBezTo>
                  <a:cubicBezTo>
                    <a:pt x="696" y="169"/>
                    <a:pt x="694" y="168"/>
                    <a:pt x="693" y="166"/>
                  </a:cubicBezTo>
                  <a:cubicBezTo>
                    <a:pt x="693" y="166"/>
                    <a:pt x="694" y="165"/>
                    <a:pt x="695" y="166"/>
                  </a:cubicBezTo>
                  <a:cubicBezTo>
                    <a:pt x="692" y="162"/>
                    <a:pt x="689" y="158"/>
                    <a:pt x="687" y="156"/>
                  </a:cubicBezTo>
                  <a:cubicBezTo>
                    <a:pt x="688" y="156"/>
                    <a:pt x="688" y="156"/>
                    <a:pt x="689" y="157"/>
                  </a:cubicBezTo>
                  <a:cubicBezTo>
                    <a:pt x="693" y="161"/>
                    <a:pt x="697" y="170"/>
                    <a:pt x="700" y="171"/>
                  </a:cubicBezTo>
                  <a:cubicBezTo>
                    <a:pt x="698" y="169"/>
                    <a:pt x="696" y="166"/>
                    <a:pt x="694" y="163"/>
                  </a:cubicBezTo>
                  <a:cubicBezTo>
                    <a:pt x="692" y="160"/>
                    <a:pt x="690" y="157"/>
                    <a:pt x="688" y="154"/>
                  </a:cubicBezTo>
                  <a:cubicBezTo>
                    <a:pt x="689" y="153"/>
                    <a:pt x="681" y="146"/>
                    <a:pt x="681" y="143"/>
                  </a:cubicBezTo>
                  <a:cubicBezTo>
                    <a:pt x="678" y="140"/>
                    <a:pt x="674" y="135"/>
                    <a:pt x="670" y="131"/>
                  </a:cubicBezTo>
                  <a:cubicBezTo>
                    <a:pt x="667" y="127"/>
                    <a:pt x="663" y="122"/>
                    <a:pt x="662" y="119"/>
                  </a:cubicBezTo>
                  <a:cubicBezTo>
                    <a:pt x="662" y="120"/>
                    <a:pt x="663" y="120"/>
                    <a:pt x="663" y="120"/>
                  </a:cubicBezTo>
                  <a:cubicBezTo>
                    <a:pt x="661" y="118"/>
                    <a:pt x="660" y="117"/>
                    <a:pt x="659" y="116"/>
                  </a:cubicBezTo>
                  <a:cubicBezTo>
                    <a:pt x="660" y="117"/>
                    <a:pt x="660" y="118"/>
                    <a:pt x="660" y="118"/>
                  </a:cubicBezTo>
                  <a:cubicBezTo>
                    <a:pt x="656" y="114"/>
                    <a:pt x="655" y="113"/>
                    <a:pt x="652" y="110"/>
                  </a:cubicBezTo>
                  <a:cubicBezTo>
                    <a:pt x="653" y="110"/>
                    <a:pt x="653" y="111"/>
                    <a:pt x="654" y="111"/>
                  </a:cubicBezTo>
                  <a:cubicBezTo>
                    <a:pt x="650" y="107"/>
                    <a:pt x="651" y="106"/>
                    <a:pt x="647" y="103"/>
                  </a:cubicBezTo>
                  <a:cubicBezTo>
                    <a:pt x="647" y="104"/>
                    <a:pt x="649" y="106"/>
                    <a:pt x="646" y="104"/>
                  </a:cubicBezTo>
                  <a:cubicBezTo>
                    <a:pt x="647" y="104"/>
                    <a:pt x="645" y="102"/>
                    <a:pt x="644" y="101"/>
                  </a:cubicBezTo>
                  <a:cubicBezTo>
                    <a:pt x="643" y="101"/>
                    <a:pt x="645" y="103"/>
                    <a:pt x="642" y="101"/>
                  </a:cubicBezTo>
                  <a:cubicBezTo>
                    <a:pt x="639" y="98"/>
                    <a:pt x="638" y="98"/>
                    <a:pt x="634" y="95"/>
                  </a:cubicBezTo>
                  <a:cubicBezTo>
                    <a:pt x="635" y="94"/>
                    <a:pt x="631" y="90"/>
                    <a:pt x="633" y="91"/>
                  </a:cubicBezTo>
                  <a:cubicBezTo>
                    <a:pt x="629" y="88"/>
                    <a:pt x="629" y="86"/>
                    <a:pt x="626" y="86"/>
                  </a:cubicBezTo>
                  <a:cubicBezTo>
                    <a:pt x="627" y="86"/>
                    <a:pt x="625" y="84"/>
                    <a:pt x="628" y="84"/>
                  </a:cubicBezTo>
                  <a:cubicBezTo>
                    <a:pt x="626" y="83"/>
                    <a:pt x="626" y="84"/>
                    <a:pt x="625" y="83"/>
                  </a:cubicBezTo>
                  <a:cubicBezTo>
                    <a:pt x="625" y="83"/>
                    <a:pt x="626" y="85"/>
                    <a:pt x="623" y="84"/>
                  </a:cubicBezTo>
                  <a:cubicBezTo>
                    <a:pt x="617" y="78"/>
                    <a:pt x="608" y="70"/>
                    <a:pt x="602" y="68"/>
                  </a:cubicBezTo>
                  <a:cubicBezTo>
                    <a:pt x="602" y="68"/>
                    <a:pt x="602" y="67"/>
                    <a:pt x="603" y="68"/>
                  </a:cubicBezTo>
                  <a:cubicBezTo>
                    <a:pt x="600" y="65"/>
                    <a:pt x="600" y="65"/>
                    <a:pt x="600" y="65"/>
                  </a:cubicBezTo>
                  <a:cubicBezTo>
                    <a:pt x="600" y="66"/>
                    <a:pt x="599" y="66"/>
                    <a:pt x="597" y="65"/>
                  </a:cubicBezTo>
                  <a:cubicBezTo>
                    <a:pt x="599" y="65"/>
                    <a:pt x="596" y="63"/>
                    <a:pt x="596" y="62"/>
                  </a:cubicBezTo>
                  <a:cubicBezTo>
                    <a:pt x="600" y="63"/>
                    <a:pt x="602" y="66"/>
                    <a:pt x="606" y="69"/>
                  </a:cubicBezTo>
                  <a:cubicBezTo>
                    <a:pt x="608" y="69"/>
                    <a:pt x="617" y="76"/>
                    <a:pt x="617" y="77"/>
                  </a:cubicBezTo>
                  <a:cubicBezTo>
                    <a:pt x="617" y="76"/>
                    <a:pt x="614" y="73"/>
                    <a:pt x="610" y="70"/>
                  </a:cubicBezTo>
                  <a:cubicBezTo>
                    <a:pt x="607" y="68"/>
                    <a:pt x="604" y="66"/>
                    <a:pt x="602" y="65"/>
                  </a:cubicBezTo>
                  <a:cubicBezTo>
                    <a:pt x="600" y="63"/>
                    <a:pt x="599" y="62"/>
                    <a:pt x="597" y="60"/>
                  </a:cubicBezTo>
                  <a:cubicBezTo>
                    <a:pt x="595" y="58"/>
                    <a:pt x="592" y="57"/>
                    <a:pt x="590" y="55"/>
                  </a:cubicBezTo>
                  <a:cubicBezTo>
                    <a:pt x="590" y="56"/>
                    <a:pt x="588" y="55"/>
                    <a:pt x="587" y="55"/>
                  </a:cubicBezTo>
                  <a:cubicBezTo>
                    <a:pt x="586" y="55"/>
                    <a:pt x="588" y="56"/>
                    <a:pt x="587" y="57"/>
                  </a:cubicBezTo>
                  <a:cubicBezTo>
                    <a:pt x="590" y="59"/>
                    <a:pt x="589" y="57"/>
                    <a:pt x="591" y="58"/>
                  </a:cubicBezTo>
                  <a:cubicBezTo>
                    <a:pt x="589" y="59"/>
                    <a:pt x="594" y="61"/>
                    <a:pt x="592" y="61"/>
                  </a:cubicBezTo>
                  <a:cubicBezTo>
                    <a:pt x="589" y="59"/>
                    <a:pt x="585" y="55"/>
                    <a:pt x="583" y="56"/>
                  </a:cubicBezTo>
                  <a:cubicBezTo>
                    <a:pt x="582" y="55"/>
                    <a:pt x="581" y="55"/>
                    <a:pt x="579" y="54"/>
                  </a:cubicBezTo>
                  <a:cubicBezTo>
                    <a:pt x="580" y="54"/>
                    <a:pt x="581" y="53"/>
                    <a:pt x="581" y="53"/>
                  </a:cubicBezTo>
                  <a:cubicBezTo>
                    <a:pt x="577" y="51"/>
                    <a:pt x="582" y="55"/>
                    <a:pt x="577" y="53"/>
                  </a:cubicBezTo>
                  <a:cubicBezTo>
                    <a:pt x="576" y="52"/>
                    <a:pt x="576" y="51"/>
                    <a:pt x="574" y="51"/>
                  </a:cubicBezTo>
                  <a:cubicBezTo>
                    <a:pt x="572" y="49"/>
                    <a:pt x="576" y="50"/>
                    <a:pt x="575" y="49"/>
                  </a:cubicBezTo>
                  <a:cubicBezTo>
                    <a:pt x="575" y="49"/>
                    <a:pt x="570" y="47"/>
                    <a:pt x="570" y="46"/>
                  </a:cubicBezTo>
                  <a:cubicBezTo>
                    <a:pt x="570" y="46"/>
                    <a:pt x="570" y="45"/>
                    <a:pt x="572" y="46"/>
                  </a:cubicBezTo>
                  <a:cubicBezTo>
                    <a:pt x="570" y="47"/>
                    <a:pt x="576" y="48"/>
                    <a:pt x="578" y="49"/>
                  </a:cubicBezTo>
                  <a:cubicBezTo>
                    <a:pt x="579" y="50"/>
                    <a:pt x="579" y="51"/>
                    <a:pt x="580" y="52"/>
                  </a:cubicBezTo>
                  <a:cubicBezTo>
                    <a:pt x="581" y="51"/>
                    <a:pt x="584" y="54"/>
                    <a:pt x="585" y="55"/>
                  </a:cubicBezTo>
                  <a:cubicBezTo>
                    <a:pt x="585" y="53"/>
                    <a:pt x="581" y="51"/>
                    <a:pt x="579" y="49"/>
                  </a:cubicBezTo>
                  <a:cubicBezTo>
                    <a:pt x="580" y="49"/>
                    <a:pt x="582" y="51"/>
                    <a:pt x="583" y="50"/>
                  </a:cubicBezTo>
                  <a:cubicBezTo>
                    <a:pt x="580" y="49"/>
                    <a:pt x="577" y="48"/>
                    <a:pt x="576" y="46"/>
                  </a:cubicBezTo>
                  <a:cubicBezTo>
                    <a:pt x="575" y="47"/>
                    <a:pt x="571" y="43"/>
                    <a:pt x="572" y="45"/>
                  </a:cubicBezTo>
                  <a:cubicBezTo>
                    <a:pt x="574" y="47"/>
                    <a:pt x="576" y="46"/>
                    <a:pt x="576" y="48"/>
                  </a:cubicBezTo>
                  <a:cubicBezTo>
                    <a:pt x="573" y="47"/>
                    <a:pt x="572" y="45"/>
                    <a:pt x="569" y="43"/>
                  </a:cubicBezTo>
                  <a:cubicBezTo>
                    <a:pt x="568" y="44"/>
                    <a:pt x="571" y="45"/>
                    <a:pt x="570" y="45"/>
                  </a:cubicBezTo>
                  <a:cubicBezTo>
                    <a:pt x="569" y="45"/>
                    <a:pt x="569" y="45"/>
                    <a:pt x="569" y="45"/>
                  </a:cubicBezTo>
                  <a:cubicBezTo>
                    <a:pt x="565" y="43"/>
                    <a:pt x="564" y="42"/>
                    <a:pt x="562" y="40"/>
                  </a:cubicBezTo>
                  <a:cubicBezTo>
                    <a:pt x="559" y="39"/>
                    <a:pt x="563" y="41"/>
                    <a:pt x="562" y="41"/>
                  </a:cubicBezTo>
                  <a:cubicBezTo>
                    <a:pt x="561" y="40"/>
                    <a:pt x="560" y="40"/>
                    <a:pt x="560" y="40"/>
                  </a:cubicBezTo>
                  <a:cubicBezTo>
                    <a:pt x="559" y="39"/>
                    <a:pt x="557" y="39"/>
                    <a:pt x="558" y="38"/>
                  </a:cubicBezTo>
                  <a:cubicBezTo>
                    <a:pt x="558" y="37"/>
                    <a:pt x="561" y="39"/>
                    <a:pt x="560" y="38"/>
                  </a:cubicBezTo>
                  <a:cubicBezTo>
                    <a:pt x="557" y="37"/>
                    <a:pt x="556" y="36"/>
                    <a:pt x="554" y="35"/>
                  </a:cubicBezTo>
                  <a:cubicBezTo>
                    <a:pt x="553" y="34"/>
                    <a:pt x="553" y="35"/>
                    <a:pt x="550" y="34"/>
                  </a:cubicBezTo>
                  <a:cubicBezTo>
                    <a:pt x="549" y="33"/>
                    <a:pt x="549" y="33"/>
                    <a:pt x="547" y="32"/>
                  </a:cubicBezTo>
                  <a:cubicBezTo>
                    <a:pt x="546" y="32"/>
                    <a:pt x="541" y="30"/>
                    <a:pt x="538" y="28"/>
                  </a:cubicBezTo>
                  <a:cubicBezTo>
                    <a:pt x="537" y="29"/>
                    <a:pt x="535" y="28"/>
                    <a:pt x="534" y="28"/>
                  </a:cubicBezTo>
                  <a:cubicBezTo>
                    <a:pt x="538" y="30"/>
                    <a:pt x="539" y="30"/>
                    <a:pt x="541" y="31"/>
                  </a:cubicBezTo>
                  <a:cubicBezTo>
                    <a:pt x="540" y="31"/>
                    <a:pt x="539" y="31"/>
                    <a:pt x="538" y="31"/>
                  </a:cubicBezTo>
                  <a:cubicBezTo>
                    <a:pt x="540" y="32"/>
                    <a:pt x="541" y="31"/>
                    <a:pt x="542" y="32"/>
                  </a:cubicBezTo>
                  <a:cubicBezTo>
                    <a:pt x="541" y="33"/>
                    <a:pt x="547" y="34"/>
                    <a:pt x="547" y="35"/>
                  </a:cubicBezTo>
                  <a:cubicBezTo>
                    <a:pt x="547" y="35"/>
                    <a:pt x="546" y="35"/>
                    <a:pt x="546" y="36"/>
                  </a:cubicBezTo>
                  <a:cubicBezTo>
                    <a:pt x="551" y="37"/>
                    <a:pt x="558" y="40"/>
                    <a:pt x="560" y="42"/>
                  </a:cubicBezTo>
                  <a:cubicBezTo>
                    <a:pt x="560" y="40"/>
                    <a:pt x="568" y="46"/>
                    <a:pt x="564" y="45"/>
                  </a:cubicBezTo>
                  <a:cubicBezTo>
                    <a:pt x="568" y="47"/>
                    <a:pt x="566" y="45"/>
                    <a:pt x="568" y="46"/>
                  </a:cubicBezTo>
                  <a:cubicBezTo>
                    <a:pt x="568" y="47"/>
                    <a:pt x="570" y="48"/>
                    <a:pt x="569" y="48"/>
                  </a:cubicBezTo>
                  <a:cubicBezTo>
                    <a:pt x="562" y="46"/>
                    <a:pt x="558" y="43"/>
                    <a:pt x="552" y="39"/>
                  </a:cubicBezTo>
                  <a:cubicBezTo>
                    <a:pt x="547" y="38"/>
                    <a:pt x="546" y="36"/>
                    <a:pt x="542" y="35"/>
                  </a:cubicBezTo>
                  <a:cubicBezTo>
                    <a:pt x="542" y="35"/>
                    <a:pt x="542" y="35"/>
                    <a:pt x="542" y="35"/>
                  </a:cubicBezTo>
                  <a:cubicBezTo>
                    <a:pt x="542" y="35"/>
                    <a:pt x="534" y="31"/>
                    <a:pt x="536" y="33"/>
                  </a:cubicBezTo>
                  <a:cubicBezTo>
                    <a:pt x="538" y="33"/>
                    <a:pt x="543" y="36"/>
                    <a:pt x="543" y="37"/>
                  </a:cubicBezTo>
                  <a:cubicBezTo>
                    <a:pt x="538" y="35"/>
                    <a:pt x="536" y="33"/>
                    <a:pt x="531" y="32"/>
                  </a:cubicBezTo>
                  <a:cubicBezTo>
                    <a:pt x="532" y="31"/>
                    <a:pt x="531" y="31"/>
                    <a:pt x="529" y="30"/>
                  </a:cubicBezTo>
                  <a:cubicBezTo>
                    <a:pt x="529" y="31"/>
                    <a:pt x="524" y="29"/>
                    <a:pt x="525" y="29"/>
                  </a:cubicBezTo>
                  <a:cubicBezTo>
                    <a:pt x="522" y="28"/>
                    <a:pt x="518" y="26"/>
                    <a:pt x="515" y="25"/>
                  </a:cubicBezTo>
                  <a:cubicBezTo>
                    <a:pt x="511" y="23"/>
                    <a:pt x="507" y="22"/>
                    <a:pt x="502" y="21"/>
                  </a:cubicBezTo>
                  <a:cubicBezTo>
                    <a:pt x="502" y="20"/>
                    <a:pt x="500" y="20"/>
                    <a:pt x="499" y="19"/>
                  </a:cubicBezTo>
                  <a:cubicBezTo>
                    <a:pt x="497" y="19"/>
                    <a:pt x="495" y="18"/>
                    <a:pt x="494" y="18"/>
                  </a:cubicBezTo>
                  <a:cubicBezTo>
                    <a:pt x="494" y="18"/>
                    <a:pt x="494" y="18"/>
                    <a:pt x="495" y="18"/>
                  </a:cubicBezTo>
                  <a:cubicBezTo>
                    <a:pt x="491" y="17"/>
                    <a:pt x="491" y="16"/>
                    <a:pt x="490" y="16"/>
                  </a:cubicBezTo>
                  <a:cubicBezTo>
                    <a:pt x="487" y="16"/>
                    <a:pt x="493" y="18"/>
                    <a:pt x="491" y="17"/>
                  </a:cubicBezTo>
                  <a:cubicBezTo>
                    <a:pt x="488" y="17"/>
                    <a:pt x="486" y="16"/>
                    <a:pt x="485" y="15"/>
                  </a:cubicBezTo>
                  <a:cubicBezTo>
                    <a:pt x="482" y="14"/>
                    <a:pt x="478" y="14"/>
                    <a:pt x="473" y="13"/>
                  </a:cubicBezTo>
                  <a:cubicBezTo>
                    <a:pt x="469" y="12"/>
                    <a:pt x="465" y="11"/>
                    <a:pt x="462" y="10"/>
                  </a:cubicBezTo>
                  <a:cubicBezTo>
                    <a:pt x="460" y="10"/>
                    <a:pt x="451" y="9"/>
                    <a:pt x="445" y="9"/>
                  </a:cubicBezTo>
                  <a:cubicBezTo>
                    <a:pt x="439" y="8"/>
                    <a:pt x="435" y="7"/>
                    <a:pt x="440" y="7"/>
                  </a:cubicBezTo>
                  <a:cubicBezTo>
                    <a:pt x="434" y="6"/>
                    <a:pt x="427" y="6"/>
                    <a:pt x="423" y="6"/>
                  </a:cubicBezTo>
                  <a:cubicBezTo>
                    <a:pt x="427" y="6"/>
                    <a:pt x="422" y="6"/>
                    <a:pt x="423" y="5"/>
                  </a:cubicBezTo>
                  <a:cubicBezTo>
                    <a:pt x="421" y="5"/>
                    <a:pt x="420" y="5"/>
                    <a:pt x="419" y="4"/>
                  </a:cubicBezTo>
                  <a:cubicBezTo>
                    <a:pt x="419" y="6"/>
                    <a:pt x="413" y="4"/>
                    <a:pt x="412" y="5"/>
                  </a:cubicBezTo>
                  <a:cubicBezTo>
                    <a:pt x="412" y="5"/>
                    <a:pt x="413" y="5"/>
                    <a:pt x="412" y="5"/>
                  </a:cubicBezTo>
                  <a:cubicBezTo>
                    <a:pt x="411" y="4"/>
                    <a:pt x="411" y="4"/>
                    <a:pt x="410" y="3"/>
                  </a:cubicBezTo>
                  <a:cubicBezTo>
                    <a:pt x="412" y="2"/>
                    <a:pt x="413" y="3"/>
                    <a:pt x="416" y="3"/>
                  </a:cubicBezTo>
                  <a:cubicBezTo>
                    <a:pt x="414" y="2"/>
                    <a:pt x="416" y="2"/>
                    <a:pt x="417" y="1"/>
                  </a:cubicBezTo>
                  <a:cubicBezTo>
                    <a:pt x="411" y="1"/>
                    <a:pt x="409" y="1"/>
                    <a:pt x="407" y="1"/>
                  </a:cubicBezTo>
                  <a:cubicBezTo>
                    <a:pt x="405" y="1"/>
                    <a:pt x="403" y="1"/>
                    <a:pt x="398" y="0"/>
                  </a:cubicBezTo>
                  <a:cubicBezTo>
                    <a:pt x="398" y="2"/>
                    <a:pt x="402" y="1"/>
                    <a:pt x="403" y="2"/>
                  </a:cubicBezTo>
                  <a:cubicBezTo>
                    <a:pt x="401" y="2"/>
                    <a:pt x="400" y="2"/>
                    <a:pt x="399" y="2"/>
                  </a:cubicBezTo>
                  <a:cubicBezTo>
                    <a:pt x="399" y="2"/>
                    <a:pt x="399" y="3"/>
                    <a:pt x="401" y="3"/>
                  </a:cubicBezTo>
                  <a:cubicBezTo>
                    <a:pt x="400" y="2"/>
                    <a:pt x="403" y="3"/>
                    <a:pt x="404" y="2"/>
                  </a:cubicBezTo>
                  <a:cubicBezTo>
                    <a:pt x="405" y="2"/>
                    <a:pt x="407" y="2"/>
                    <a:pt x="406" y="3"/>
                  </a:cubicBezTo>
                  <a:cubicBezTo>
                    <a:pt x="405" y="3"/>
                    <a:pt x="402" y="3"/>
                    <a:pt x="403" y="4"/>
                  </a:cubicBezTo>
                  <a:cubicBezTo>
                    <a:pt x="405" y="3"/>
                    <a:pt x="407" y="3"/>
                    <a:pt x="408" y="4"/>
                  </a:cubicBezTo>
                  <a:cubicBezTo>
                    <a:pt x="406" y="4"/>
                    <a:pt x="402" y="4"/>
                    <a:pt x="398" y="4"/>
                  </a:cubicBezTo>
                  <a:cubicBezTo>
                    <a:pt x="396" y="4"/>
                    <a:pt x="394" y="4"/>
                    <a:pt x="392" y="4"/>
                  </a:cubicBezTo>
                  <a:cubicBezTo>
                    <a:pt x="390" y="5"/>
                    <a:pt x="388" y="5"/>
                    <a:pt x="387" y="5"/>
                  </a:cubicBezTo>
                  <a:cubicBezTo>
                    <a:pt x="385" y="5"/>
                    <a:pt x="381" y="5"/>
                    <a:pt x="377" y="5"/>
                  </a:cubicBezTo>
                  <a:cubicBezTo>
                    <a:pt x="373" y="5"/>
                    <a:pt x="369" y="6"/>
                    <a:pt x="369" y="7"/>
                  </a:cubicBezTo>
                  <a:cubicBezTo>
                    <a:pt x="368" y="6"/>
                    <a:pt x="368" y="6"/>
                    <a:pt x="367" y="6"/>
                  </a:cubicBezTo>
                  <a:cubicBezTo>
                    <a:pt x="369" y="5"/>
                    <a:pt x="376" y="5"/>
                    <a:pt x="376" y="4"/>
                  </a:cubicBezTo>
                  <a:cubicBezTo>
                    <a:pt x="372" y="5"/>
                    <a:pt x="366" y="6"/>
                    <a:pt x="369" y="4"/>
                  </a:cubicBezTo>
                  <a:cubicBezTo>
                    <a:pt x="367" y="4"/>
                    <a:pt x="368" y="5"/>
                    <a:pt x="366" y="5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4"/>
                    <a:pt x="373" y="3"/>
                    <a:pt x="370" y="3"/>
                  </a:cubicBezTo>
                  <a:cubicBezTo>
                    <a:pt x="369" y="4"/>
                    <a:pt x="365" y="3"/>
                    <a:pt x="363" y="3"/>
                  </a:cubicBezTo>
                  <a:cubicBezTo>
                    <a:pt x="363" y="4"/>
                    <a:pt x="360" y="4"/>
                    <a:pt x="357" y="5"/>
                  </a:cubicBezTo>
                  <a:cubicBezTo>
                    <a:pt x="355" y="5"/>
                    <a:pt x="352" y="5"/>
                    <a:pt x="351" y="4"/>
                  </a:cubicBezTo>
                  <a:cubicBezTo>
                    <a:pt x="351" y="4"/>
                    <a:pt x="352" y="4"/>
                    <a:pt x="353" y="3"/>
                  </a:cubicBezTo>
                  <a:cubicBezTo>
                    <a:pt x="356" y="3"/>
                    <a:pt x="360" y="3"/>
                    <a:pt x="360" y="2"/>
                  </a:cubicBezTo>
                  <a:cubicBezTo>
                    <a:pt x="362" y="2"/>
                    <a:pt x="362" y="3"/>
                    <a:pt x="361" y="4"/>
                  </a:cubicBezTo>
                  <a:cubicBezTo>
                    <a:pt x="365" y="3"/>
                    <a:pt x="361" y="3"/>
                    <a:pt x="363" y="2"/>
                  </a:cubicBezTo>
                  <a:cubicBezTo>
                    <a:pt x="364" y="3"/>
                    <a:pt x="366" y="3"/>
                    <a:pt x="367" y="2"/>
                  </a:cubicBezTo>
                  <a:cubicBezTo>
                    <a:pt x="366" y="2"/>
                    <a:pt x="362" y="2"/>
                    <a:pt x="357" y="2"/>
                  </a:cubicBezTo>
                  <a:cubicBezTo>
                    <a:pt x="352" y="3"/>
                    <a:pt x="348" y="3"/>
                    <a:pt x="345" y="4"/>
                  </a:cubicBezTo>
                  <a:cubicBezTo>
                    <a:pt x="343" y="4"/>
                    <a:pt x="340" y="5"/>
                    <a:pt x="337" y="5"/>
                  </a:cubicBezTo>
                  <a:cubicBezTo>
                    <a:pt x="334" y="6"/>
                    <a:pt x="331" y="6"/>
                    <a:pt x="330" y="5"/>
                  </a:cubicBezTo>
                  <a:cubicBezTo>
                    <a:pt x="327" y="6"/>
                    <a:pt x="323" y="7"/>
                    <a:pt x="322" y="6"/>
                  </a:cubicBezTo>
                  <a:cubicBezTo>
                    <a:pt x="319" y="6"/>
                    <a:pt x="321" y="7"/>
                    <a:pt x="318" y="8"/>
                  </a:cubicBezTo>
                  <a:cubicBezTo>
                    <a:pt x="313" y="8"/>
                    <a:pt x="314" y="7"/>
                    <a:pt x="311" y="6"/>
                  </a:cubicBezTo>
                  <a:cubicBezTo>
                    <a:pt x="312" y="7"/>
                    <a:pt x="305" y="9"/>
                    <a:pt x="302" y="9"/>
                  </a:cubicBezTo>
                  <a:cubicBezTo>
                    <a:pt x="302" y="9"/>
                    <a:pt x="303" y="8"/>
                    <a:pt x="303" y="8"/>
                  </a:cubicBezTo>
                  <a:cubicBezTo>
                    <a:pt x="300" y="8"/>
                    <a:pt x="300" y="11"/>
                    <a:pt x="297" y="10"/>
                  </a:cubicBezTo>
                  <a:cubicBezTo>
                    <a:pt x="295" y="10"/>
                    <a:pt x="301" y="8"/>
                    <a:pt x="298" y="9"/>
                  </a:cubicBezTo>
                  <a:cubicBezTo>
                    <a:pt x="296" y="10"/>
                    <a:pt x="294" y="9"/>
                    <a:pt x="293" y="11"/>
                  </a:cubicBezTo>
                  <a:cubicBezTo>
                    <a:pt x="291" y="11"/>
                    <a:pt x="291" y="11"/>
                    <a:pt x="290" y="11"/>
                  </a:cubicBezTo>
                  <a:cubicBezTo>
                    <a:pt x="288" y="12"/>
                    <a:pt x="273" y="18"/>
                    <a:pt x="274" y="15"/>
                  </a:cubicBezTo>
                  <a:cubicBezTo>
                    <a:pt x="273" y="16"/>
                    <a:pt x="271" y="17"/>
                    <a:pt x="269" y="17"/>
                  </a:cubicBezTo>
                  <a:cubicBezTo>
                    <a:pt x="267" y="18"/>
                    <a:pt x="265" y="19"/>
                    <a:pt x="262" y="20"/>
                  </a:cubicBezTo>
                  <a:cubicBezTo>
                    <a:pt x="258" y="22"/>
                    <a:pt x="254" y="23"/>
                    <a:pt x="249" y="25"/>
                  </a:cubicBezTo>
                  <a:cubicBezTo>
                    <a:pt x="245" y="27"/>
                    <a:pt x="240" y="29"/>
                    <a:pt x="236" y="30"/>
                  </a:cubicBezTo>
                  <a:cubicBezTo>
                    <a:pt x="232" y="32"/>
                    <a:pt x="228" y="34"/>
                    <a:pt x="225" y="36"/>
                  </a:cubicBezTo>
                  <a:cubicBezTo>
                    <a:pt x="225" y="35"/>
                    <a:pt x="225" y="35"/>
                    <a:pt x="227" y="34"/>
                  </a:cubicBezTo>
                  <a:cubicBezTo>
                    <a:pt x="227" y="34"/>
                    <a:pt x="229" y="34"/>
                    <a:pt x="230" y="32"/>
                  </a:cubicBezTo>
                  <a:cubicBezTo>
                    <a:pt x="229" y="33"/>
                    <a:pt x="228" y="33"/>
                    <a:pt x="228" y="32"/>
                  </a:cubicBezTo>
                  <a:cubicBezTo>
                    <a:pt x="230" y="31"/>
                    <a:pt x="233" y="31"/>
                    <a:pt x="234" y="29"/>
                  </a:cubicBezTo>
                  <a:cubicBezTo>
                    <a:pt x="232" y="30"/>
                    <a:pt x="226" y="33"/>
                    <a:pt x="224" y="34"/>
                  </a:cubicBezTo>
                  <a:cubicBezTo>
                    <a:pt x="224" y="34"/>
                    <a:pt x="225" y="35"/>
                    <a:pt x="223" y="36"/>
                  </a:cubicBezTo>
                  <a:cubicBezTo>
                    <a:pt x="223" y="34"/>
                    <a:pt x="220" y="38"/>
                    <a:pt x="218" y="38"/>
                  </a:cubicBezTo>
                  <a:cubicBezTo>
                    <a:pt x="220" y="36"/>
                    <a:pt x="217" y="36"/>
                    <a:pt x="217" y="38"/>
                  </a:cubicBezTo>
                  <a:cubicBezTo>
                    <a:pt x="218" y="36"/>
                    <a:pt x="217" y="38"/>
                    <a:pt x="216" y="39"/>
                  </a:cubicBezTo>
                  <a:cubicBezTo>
                    <a:pt x="213" y="40"/>
                    <a:pt x="211" y="38"/>
                    <a:pt x="209" y="41"/>
                  </a:cubicBezTo>
                  <a:cubicBezTo>
                    <a:pt x="209" y="41"/>
                    <a:pt x="212" y="39"/>
                    <a:pt x="212" y="40"/>
                  </a:cubicBezTo>
                  <a:cubicBezTo>
                    <a:pt x="212" y="41"/>
                    <a:pt x="207" y="43"/>
                    <a:pt x="205" y="44"/>
                  </a:cubicBezTo>
                  <a:cubicBezTo>
                    <a:pt x="205" y="45"/>
                    <a:pt x="204" y="46"/>
                    <a:pt x="203" y="47"/>
                  </a:cubicBezTo>
                  <a:cubicBezTo>
                    <a:pt x="202" y="49"/>
                    <a:pt x="200" y="50"/>
                    <a:pt x="198" y="51"/>
                  </a:cubicBezTo>
                  <a:cubicBezTo>
                    <a:pt x="201" y="49"/>
                    <a:pt x="199" y="50"/>
                    <a:pt x="198" y="49"/>
                  </a:cubicBezTo>
                  <a:cubicBezTo>
                    <a:pt x="194" y="52"/>
                    <a:pt x="191" y="54"/>
                    <a:pt x="186" y="56"/>
                  </a:cubicBezTo>
                  <a:cubicBezTo>
                    <a:pt x="187" y="55"/>
                    <a:pt x="193" y="52"/>
                    <a:pt x="191" y="53"/>
                  </a:cubicBezTo>
                  <a:cubicBezTo>
                    <a:pt x="187" y="55"/>
                    <a:pt x="186" y="55"/>
                    <a:pt x="188" y="53"/>
                  </a:cubicBezTo>
                  <a:cubicBezTo>
                    <a:pt x="185" y="56"/>
                    <a:pt x="184" y="55"/>
                    <a:pt x="182" y="58"/>
                  </a:cubicBezTo>
                  <a:cubicBezTo>
                    <a:pt x="181" y="58"/>
                    <a:pt x="180" y="58"/>
                    <a:pt x="180" y="58"/>
                  </a:cubicBezTo>
                  <a:cubicBezTo>
                    <a:pt x="180" y="57"/>
                    <a:pt x="181" y="56"/>
                    <a:pt x="183" y="55"/>
                  </a:cubicBezTo>
                  <a:cubicBezTo>
                    <a:pt x="179" y="56"/>
                    <a:pt x="178" y="57"/>
                    <a:pt x="175" y="58"/>
                  </a:cubicBezTo>
                  <a:cubicBezTo>
                    <a:pt x="175" y="59"/>
                    <a:pt x="179" y="56"/>
                    <a:pt x="177" y="58"/>
                  </a:cubicBezTo>
                  <a:cubicBezTo>
                    <a:pt x="174" y="60"/>
                    <a:pt x="175" y="61"/>
                    <a:pt x="172" y="62"/>
                  </a:cubicBezTo>
                  <a:cubicBezTo>
                    <a:pt x="172" y="61"/>
                    <a:pt x="168" y="64"/>
                    <a:pt x="167" y="65"/>
                  </a:cubicBezTo>
                  <a:cubicBezTo>
                    <a:pt x="169" y="62"/>
                    <a:pt x="173" y="61"/>
                    <a:pt x="174" y="59"/>
                  </a:cubicBezTo>
                  <a:cubicBezTo>
                    <a:pt x="172" y="60"/>
                    <a:pt x="169" y="62"/>
                    <a:pt x="169" y="61"/>
                  </a:cubicBezTo>
                  <a:cubicBezTo>
                    <a:pt x="171" y="59"/>
                    <a:pt x="175" y="57"/>
                    <a:pt x="175" y="56"/>
                  </a:cubicBezTo>
                  <a:cubicBezTo>
                    <a:pt x="171" y="58"/>
                    <a:pt x="168" y="61"/>
                    <a:pt x="166" y="60"/>
                  </a:cubicBezTo>
                  <a:cubicBezTo>
                    <a:pt x="166" y="62"/>
                    <a:pt x="160" y="65"/>
                    <a:pt x="159" y="68"/>
                  </a:cubicBezTo>
                  <a:cubicBezTo>
                    <a:pt x="157" y="68"/>
                    <a:pt x="159" y="67"/>
                    <a:pt x="157" y="67"/>
                  </a:cubicBezTo>
                  <a:cubicBezTo>
                    <a:pt x="155" y="70"/>
                    <a:pt x="153" y="69"/>
                    <a:pt x="153" y="70"/>
                  </a:cubicBezTo>
                  <a:cubicBezTo>
                    <a:pt x="155" y="69"/>
                    <a:pt x="154" y="71"/>
                    <a:pt x="153" y="71"/>
                  </a:cubicBezTo>
                  <a:cubicBezTo>
                    <a:pt x="153" y="71"/>
                    <a:pt x="151" y="73"/>
                    <a:pt x="149" y="74"/>
                  </a:cubicBezTo>
                  <a:cubicBezTo>
                    <a:pt x="149" y="73"/>
                    <a:pt x="147" y="75"/>
                    <a:pt x="147" y="74"/>
                  </a:cubicBezTo>
                  <a:cubicBezTo>
                    <a:pt x="144" y="77"/>
                    <a:pt x="141" y="80"/>
                    <a:pt x="138" y="82"/>
                  </a:cubicBezTo>
                  <a:cubicBezTo>
                    <a:pt x="135" y="84"/>
                    <a:pt x="132" y="86"/>
                    <a:pt x="129" y="89"/>
                  </a:cubicBezTo>
                  <a:cubicBezTo>
                    <a:pt x="129" y="89"/>
                    <a:pt x="129" y="88"/>
                    <a:pt x="128" y="89"/>
                  </a:cubicBezTo>
                  <a:cubicBezTo>
                    <a:pt x="127" y="91"/>
                    <a:pt x="125" y="93"/>
                    <a:pt x="123" y="95"/>
                  </a:cubicBezTo>
                  <a:cubicBezTo>
                    <a:pt x="123" y="94"/>
                    <a:pt x="124" y="93"/>
                    <a:pt x="124" y="93"/>
                  </a:cubicBezTo>
                  <a:cubicBezTo>
                    <a:pt x="121" y="95"/>
                    <a:pt x="112" y="106"/>
                    <a:pt x="114" y="101"/>
                  </a:cubicBezTo>
                  <a:cubicBezTo>
                    <a:pt x="112" y="104"/>
                    <a:pt x="108" y="111"/>
                    <a:pt x="106" y="109"/>
                  </a:cubicBezTo>
                  <a:cubicBezTo>
                    <a:pt x="105" y="112"/>
                    <a:pt x="107" y="110"/>
                    <a:pt x="107" y="111"/>
                  </a:cubicBezTo>
                  <a:cubicBezTo>
                    <a:pt x="103" y="114"/>
                    <a:pt x="99" y="118"/>
                    <a:pt x="96" y="122"/>
                  </a:cubicBezTo>
                  <a:cubicBezTo>
                    <a:pt x="93" y="126"/>
                    <a:pt x="90" y="130"/>
                    <a:pt x="87" y="133"/>
                  </a:cubicBezTo>
                  <a:cubicBezTo>
                    <a:pt x="88" y="134"/>
                    <a:pt x="81" y="139"/>
                    <a:pt x="81" y="142"/>
                  </a:cubicBezTo>
                  <a:cubicBezTo>
                    <a:pt x="80" y="143"/>
                    <a:pt x="79" y="144"/>
                    <a:pt x="79" y="144"/>
                  </a:cubicBezTo>
                  <a:cubicBezTo>
                    <a:pt x="82" y="139"/>
                    <a:pt x="84" y="135"/>
                    <a:pt x="87" y="131"/>
                  </a:cubicBezTo>
                  <a:cubicBezTo>
                    <a:pt x="89" y="128"/>
                    <a:pt x="92" y="124"/>
                    <a:pt x="96" y="120"/>
                  </a:cubicBezTo>
                  <a:cubicBezTo>
                    <a:pt x="94" y="118"/>
                    <a:pt x="92" y="123"/>
                    <a:pt x="90" y="122"/>
                  </a:cubicBezTo>
                  <a:cubicBezTo>
                    <a:pt x="101" y="105"/>
                    <a:pt x="112" y="90"/>
                    <a:pt x="127" y="79"/>
                  </a:cubicBezTo>
                  <a:cubicBezTo>
                    <a:pt x="141" y="64"/>
                    <a:pt x="159" y="52"/>
                    <a:pt x="173" y="38"/>
                  </a:cubicBezTo>
                  <a:cubicBezTo>
                    <a:pt x="178" y="34"/>
                    <a:pt x="184" y="30"/>
                    <a:pt x="190" y="26"/>
                  </a:cubicBezTo>
                  <a:cubicBezTo>
                    <a:pt x="196" y="22"/>
                    <a:pt x="203" y="18"/>
                    <a:pt x="209" y="15"/>
                  </a:cubicBezTo>
                  <a:cubicBezTo>
                    <a:pt x="206" y="15"/>
                    <a:pt x="202" y="18"/>
                    <a:pt x="197" y="21"/>
                  </a:cubicBezTo>
                  <a:cubicBezTo>
                    <a:pt x="195" y="22"/>
                    <a:pt x="193" y="24"/>
                    <a:pt x="190" y="25"/>
                  </a:cubicBezTo>
                  <a:cubicBezTo>
                    <a:pt x="188" y="26"/>
                    <a:pt x="186" y="27"/>
                    <a:pt x="185" y="28"/>
                  </a:cubicBezTo>
                  <a:cubicBezTo>
                    <a:pt x="185" y="27"/>
                    <a:pt x="184" y="26"/>
                    <a:pt x="185" y="25"/>
                  </a:cubicBezTo>
                  <a:cubicBezTo>
                    <a:pt x="179" y="28"/>
                    <a:pt x="175" y="30"/>
                    <a:pt x="171" y="30"/>
                  </a:cubicBezTo>
                  <a:cubicBezTo>
                    <a:pt x="163" y="37"/>
                    <a:pt x="153" y="42"/>
                    <a:pt x="147" y="45"/>
                  </a:cubicBezTo>
                  <a:cubicBezTo>
                    <a:pt x="144" y="47"/>
                    <a:pt x="146" y="47"/>
                    <a:pt x="144" y="49"/>
                  </a:cubicBezTo>
                  <a:cubicBezTo>
                    <a:pt x="143" y="48"/>
                    <a:pt x="142" y="50"/>
                    <a:pt x="142" y="49"/>
                  </a:cubicBezTo>
                  <a:cubicBezTo>
                    <a:pt x="140" y="51"/>
                    <a:pt x="137" y="53"/>
                    <a:pt x="136" y="53"/>
                  </a:cubicBezTo>
                  <a:cubicBezTo>
                    <a:pt x="132" y="58"/>
                    <a:pt x="131" y="56"/>
                    <a:pt x="128" y="61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3" y="64"/>
                    <a:pt x="119" y="67"/>
                    <a:pt x="116" y="70"/>
                  </a:cubicBezTo>
                  <a:cubicBezTo>
                    <a:pt x="113" y="72"/>
                    <a:pt x="109" y="75"/>
                    <a:pt x="106" y="79"/>
                  </a:cubicBezTo>
                  <a:cubicBezTo>
                    <a:pt x="106" y="79"/>
                    <a:pt x="105" y="79"/>
                    <a:pt x="105" y="79"/>
                  </a:cubicBezTo>
                  <a:cubicBezTo>
                    <a:pt x="101" y="83"/>
                    <a:pt x="99" y="85"/>
                    <a:pt x="97" y="86"/>
                  </a:cubicBezTo>
                  <a:cubicBezTo>
                    <a:pt x="94" y="89"/>
                    <a:pt x="92" y="92"/>
                    <a:pt x="89" y="95"/>
                  </a:cubicBezTo>
                  <a:cubicBezTo>
                    <a:pt x="87" y="98"/>
                    <a:pt x="84" y="101"/>
                    <a:pt x="82" y="104"/>
                  </a:cubicBezTo>
                  <a:cubicBezTo>
                    <a:pt x="77" y="109"/>
                    <a:pt x="72" y="115"/>
                    <a:pt x="68" y="123"/>
                  </a:cubicBezTo>
                  <a:cubicBezTo>
                    <a:pt x="67" y="123"/>
                    <a:pt x="66" y="124"/>
                    <a:pt x="65" y="125"/>
                  </a:cubicBezTo>
                  <a:cubicBezTo>
                    <a:pt x="64" y="128"/>
                    <a:pt x="61" y="132"/>
                    <a:pt x="59" y="136"/>
                  </a:cubicBezTo>
                  <a:cubicBezTo>
                    <a:pt x="56" y="140"/>
                    <a:pt x="53" y="145"/>
                    <a:pt x="52" y="148"/>
                  </a:cubicBezTo>
                  <a:cubicBezTo>
                    <a:pt x="52" y="149"/>
                    <a:pt x="52" y="150"/>
                    <a:pt x="52" y="151"/>
                  </a:cubicBezTo>
                  <a:cubicBezTo>
                    <a:pt x="50" y="154"/>
                    <a:pt x="52" y="149"/>
                    <a:pt x="50" y="153"/>
                  </a:cubicBezTo>
                  <a:cubicBezTo>
                    <a:pt x="49" y="156"/>
                    <a:pt x="53" y="151"/>
                    <a:pt x="51" y="153"/>
                  </a:cubicBezTo>
                  <a:cubicBezTo>
                    <a:pt x="51" y="154"/>
                    <a:pt x="50" y="155"/>
                    <a:pt x="49" y="156"/>
                  </a:cubicBezTo>
                  <a:cubicBezTo>
                    <a:pt x="50" y="156"/>
                    <a:pt x="48" y="160"/>
                    <a:pt x="46" y="163"/>
                  </a:cubicBezTo>
                  <a:cubicBezTo>
                    <a:pt x="46" y="166"/>
                    <a:pt x="45" y="169"/>
                    <a:pt x="44" y="173"/>
                  </a:cubicBezTo>
                  <a:cubicBezTo>
                    <a:pt x="43" y="176"/>
                    <a:pt x="42" y="180"/>
                    <a:pt x="42" y="182"/>
                  </a:cubicBezTo>
                  <a:cubicBezTo>
                    <a:pt x="36" y="193"/>
                    <a:pt x="36" y="200"/>
                    <a:pt x="36" y="207"/>
                  </a:cubicBezTo>
                  <a:cubicBezTo>
                    <a:pt x="34" y="208"/>
                    <a:pt x="35" y="210"/>
                    <a:pt x="34" y="211"/>
                  </a:cubicBezTo>
                  <a:cubicBezTo>
                    <a:pt x="36" y="209"/>
                    <a:pt x="36" y="208"/>
                    <a:pt x="37" y="209"/>
                  </a:cubicBezTo>
                  <a:cubicBezTo>
                    <a:pt x="37" y="210"/>
                    <a:pt x="37" y="210"/>
                    <a:pt x="37" y="212"/>
                  </a:cubicBezTo>
                  <a:cubicBezTo>
                    <a:pt x="36" y="212"/>
                    <a:pt x="36" y="210"/>
                    <a:pt x="36" y="210"/>
                  </a:cubicBezTo>
                  <a:cubicBezTo>
                    <a:pt x="36" y="214"/>
                    <a:pt x="35" y="215"/>
                    <a:pt x="35" y="218"/>
                  </a:cubicBezTo>
                  <a:cubicBezTo>
                    <a:pt x="37" y="213"/>
                    <a:pt x="35" y="222"/>
                    <a:pt x="34" y="223"/>
                  </a:cubicBezTo>
                  <a:cubicBezTo>
                    <a:pt x="36" y="221"/>
                    <a:pt x="37" y="217"/>
                    <a:pt x="37" y="214"/>
                  </a:cubicBezTo>
                  <a:cubicBezTo>
                    <a:pt x="38" y="215"/>
                    <a:pt x="39" y="214"/>
                    <a:pt x="38" y="215"/>
                  </a:cubicBezTo>
                  <a:cubicBezTo>
                    <a:pt x="36" y="221"/>
                    <a:pt x="34" y="225"/>
                    <a:pt x="32" y="232"/>
                  </a:cubicBezTo>
                  <a:cubicBezTo>
                    <a:pt x="32" y="233"/>
                    <a:pt x="34" y="230"/>
                    <a:pt x="32" y="235"/>
                  </a:cubicBezTo>
                  <a:cubicBezTo>
                    <a:pt x="31" y="235"/>
                    <a:pt x="30" y="239"/>
                    <a:pt x="30" y="235"/>
                  </a:cubicBezTo>
                  <a:cubicBezTo>
                    <a:pt x="29" y="239"/>
                    <a:pt x="30" y="238"/>
                    <a:pt x="29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7" y="245"/>
                    <a:pt x="28" y="244"/>
                    <a:pt x="27" y="246"/>
                  </a:cubicBezTo>
                  <a:cubicBezTo>
                    <a:pt x="26" y="248"/>
                    <a:pt x="25" y="250"/>
                    <a:pt x="24" y="252"/>
                  </a:cubicBezTo>
                  <a:cubicBezTo>
                    <a:pt x="23" y="253"/>
                    <a:pt x="22" y="255"/>
                    <a:pt x="21" y="257"/>
                  </a:cubicBezTo>
                  <a:cubicBezTo>
                    <a:pt x="23" y="252"/>
                    <a:pt x="23" y="247"/>
                    <a:pt x="25" y="244"/>
                  </a:cubicBezTo>
                  <a:cubicBezTo>
                    <a:pt x="25" y="246"/>
                    <a:pt x="24" y="249"/>
                    <a:pt x="25" y="250"/>
                  </a:cubicBezTo>
                  <a:cubicBezTo>
                    <a:pt x="27" y="245"/>
                    <a:pt x="25" y="244"/>
                    <a:pt x="27" y="240"/>
                  </a:cubicBezTo>
                  <a:cubicBezTo>
                    <a:pt x="28" y="232"/>
                    <a:pt x="34" y="225"/>
                    <a:pt x="33" y="221"/>
                  </a:cubicBezTo>
                  <a:cubicBezTo>
                    <a:pt x="30" y="228"/>
                    <a:pt x="24" y="233"/>
                    <a:pt x="26" y="236"/>
                  </a:cubicBezTo>
                  <a:cubicBezTo>
                    <a:pt x="25" y="236"/>
                    <a:pt x="27" y="231"/>
                    <a:pt x="27" y="232"/>
                  </a:cubicBezTo>
                  <a:cubicBezTo>
                    <a:pt x="28" y="233"/>
                    <a:pt x="28" y="233"/>
                    <a:pt x="27" y="236"/>
                  </a:cubicBezTo>
                  <a:cubicBezTo>
                    <a:pt x="25" y="238"/>
                    <a:pt x="26" y="239"/>
                    <a:pt x="24" y="244"/>
                  </a:cubicBezTo>
                  <a:cubicBezTo>
                    <a:pt x="24" y="242"/>
                    <a:pt x="22" y="249"/>
                    <a:pt x="23" y="244"/>
                  </a:cubicBezTo>
                  <a:cubicBezTo>
                    <a:pt x="21" y="246"/>
                    <a:pt x="21" y="252"/>
                    <a:pt x="19" y="252"/>
                  </a:cubicBezTo>
                  <a:cubicBezTo>
                    <a:pt x="20" y="250"/>
                    <a:pt x="21" y="246"/>
                    <a:pt x="21" y="246"/>
                  </a:cubicBezTo>
                  <a:cubicBezTo>
                    <a:pt x="20" y="249"/>
                    <a:pt x="21" y="242"/>
                    <a:pt x="20" y="246"/>
                  </a:cubicBezTo>
                  <a:cubicBezTo>
                    <a:pt x="19" y="250"/>
                    <a:pt x="17" y="251"/>
                    <a:pt x="17" y="255"/>
                  </a:cubicBezTo>
                  <a:cubicBezTo>
                    <a:pt x="16" y="255"/>
                    <a:pt x="17" y="254"/>
                    <a:pt x="16" y="255"/>
                  </a:cubicBezTo>
                  <a:cubicBezTo>
                    <a:pt x="16" y="257"/>
                    <a:pt x="16" y="257"/>
                    <a:pt x="15" y="259"/>
                  </a:cubicBezTo>
                  <a:cubicBezTo>
                    <a:pt x="15" y="260"/>
                    <a:pt x="16" y="256"/>
                    <a:pt x="17" y="256"/>
                  </a:cubicBezTo>
                  <a:cubicBezTo>
                    <a:pt x="14" y="266"/>
                    <a:pt x="14" y="269"/>
                    <a:pt x="11" y="273"/>
                  </a:cubicBezTo>
                  <a:cubicBezTo>
                    <a:pt x="11" y="272"/>
                    <a:pt x="12" y="271"/>
                    <a:pt x="11" y="271"/>
                  </a:cubicBezTo>
                  <a:cubicBezTo>
                    <a:pt x="11" y="272"/>
                    <a:pt x="11" y="273"/>
                    <a:pt x="10" y="273"/>
                  </a:cubicBezTo>
                  <a:cubicBezTo>
                    <a:pt x="9" y="277"/>
                    <a:pt x="10" y="278"/>
                    <a:pt x="10" y="281"/>
                  </a:cubicBezTo>
                  <a:cubicBezTo>
                    <a:pt x="9" y="283"/>
                    <a:pt x="8" y="286"/>
                    <a:pt x="7" y="290"/>
                  </a:cubicBezTo>
                  <a:cubicBezTo>
                    <a:pt x="6" y="293"/>
                    <a:pt x="5" y="296"/>
                    <a:pt x="4" y="300"/>
                  </a:cubicBezTo>
                  <a:cubicBezTo>
                    <a:pt x="3" y="307"/>
                    <a:pt x="2" y="315"/>
                    <a:pt x="1" y="324"/>
                  </a:cubicBezTo>
                  <a:cubicBezTo>
                    <a:pt x="1" y="324"/>
                    <a:pt x="1" y="322"/>
                    <a:pt x="0" y="322"/>
                  </a:cubicBezTo>
                  <a:cubicBezTo>
                    <a:pt x="0" y="327"/>
                    <a:pt x="1" y="330"/>
                    <a:pt x="2" y="327"/>
                  </a:cubicBezTo>
                  <a:cubicBezTo>
                    <a:pt x="2" y="329"/>
                    <a:pt x="2" y="329"/>
                    <a:pt x="2" y="331"/>
                  </a:cubicBezTo>
                  <a:cubicBezTo>
                    <a:pt x="4" y="331"/>
                    <a:pt x="4" y="331"/>
                    <a:pt x="4" y="331"/>
                  </a:cubicBezTo>
                  <a:cubicBezTo>
                    <a:pt x="3" y="335"/>
                    <a:pt x="4" y="337"/>
                    <a:pt x="5" y="337"/>
                  </a:cubicBezTo>
                  <a:cubicBezTo>
                    <a:pt x="6" y="335"/>
                    <a:pt x="7" y="337"/>
                    <a:pt x="8" y="334"/>
                  </a:cubicBezTo>
                  <a:cubicBezTo>
                    <a:pt x="7" y="332"/>
                    <a:pt x="7" y="330"/>
                    <a:pt x="8" y="327"/>
                  </a:cubicBezTo>
                  <a:cubicBezTo>
                    <a:pt x="7" y="327"/>
                    <a:pt x="6" y="328"/>
                    <a:pt x="6" y="324"/>
                  </a:cubicBezTo>
                  <a:cubicBezTo>
                    <a:pt x="8" y="327"/>
                    <a:pt x="7" y="325"/>
                    <a:pt x="8" y="321"/>
                  </a:cubicBezTo>
                  <a:cubicBezTo>
                    <a:pt x="9" y="322"/>
                    <a:pt x="10" y="327"/>
                    <a:pt x="8" y="330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25"/>
                    <a:pt x="10" y="322"/>
                    <a:pt x="9" y="319"/>
                  </a:cubicBezTo>
                  <a:cubicBezTo>
                    <a:pt x="10" y="319"/>
                    <a:pt x="10" y="322"/>
                    <a:pt x="10" y="323"/>
                  </a:cubicBezTo>
                  <a:cubicBezTo>
                    <a:pt x="11" y="321"/>
                    <a:pt x="11" y="318"/>
                    <a:pt x="11" y="314"/>
                  </a:cubicBezTo>
                  <a:cubicBezTo>
                    <a:pt x="12" y="313"/>
                    <a:pt x="12" y="311"/>
                    <a:pt x="12" y="309"/>
                  </a:cubicBezTo>
                  <a:cubicBezTo>
                    <a:pt x="12" y="307"/>
                    <a:pt x="13" y="306"/>
                    <a:pt x="13" y="304"/>
                  </a:cubicBezTo>
                  <a:cubicBezTo>
                    <a:pt x="14" y="297"/>
                    <a:pt x="16" y="292"/>
                    <a:pt x="18" y="293"/>
                  </a:cubicBezTo>
                  <a:cubicBezTo>
                    <a:pt x="19" y="289"/>
                    <a:pt x="20" y="285"/>
                    <a:pt x="21" y="281"/>
                  </a:cubicBezTo>
                  <a:cubicBezTo>
                    <a:pt x="20" y="280"/>
                    <a:pt x="19" y="283"/>
                    <a:pt x="19" y="283"/>
                  </a:cubicBezTo>
                  <a:cubicBezTo>
                    <a:pt x="19" y="279"/>
                    <a:pt x="20" y="276"/>
                    <a:pt x="22" y="274"/>
                  </a:cubicBezTo>
                  <a:cubicBezTo>
                    <a:pt x="21" y="275"/>
                    <a:pt x="22" y="269"/>
                    <a:pt x="23" y="268"/>
                  </a:cubicBezTo>
                  <a:cubicBezTo>
                    <a:pt x="22" y="268"/>
                    <a:pt x="23" y="263"/>
                    <a:pt x="24" y="262"/>
                  </a:cubicBezTo>
                  <a:cubicBezTo>
                    <a:pt x="24" y="263"/>
                    <a:pt x="24" y="263"/>
                    <a:pt x="24" y="263"/>
                  </a:cubicBezTo>
                  <a:cubicBezTo>
                    <a:pt x="24" y="264"/>
                    <a:pt x="23" y="266"/>
                    <a:pt x="24" y="267"/>
                  </a:cubicBezTo>
                  <a:cubicBezTo>
                    <a:pt x="25" y="264"/>
                    <a:pt x="25" y="263"/>
                    <a:pt x="26" y="263"/>
                  </a:cubicBezTo>
                  <a:cubicBezTo>
                    <a:pt x="26" y="261"/>
                    <a:pt x="26" y="260"/>
                    <a:pt x="26" y="259"/>
                  </a:cubicBezTo>
                  <a:cubicBezTo>
                    <a:pt x="25" y="260"/>
                    <a:pt x="26" y="262"/>
                    <a:pt x="25" y="263"/>
                  </a:cubicBezTo>
                  <a:cubicBezTo>
                    <a:pt x="24" y="262"/>
                    <a:pt x="24" y="261"/>
                    <a:pt x="24" y="258"/>
                  </a:cubicBezTo>
                  <a:cubicBezTo>
                    <a:pt x="28" y="253"/>
                    <a:pt x="28" y="256"/>
                    <a:pt x="26" y="267"/>
                  </a:cubicBezTo>
                  <a:cubicBezTo>
                    <a:pt x="25" y="269"/>
                    <a:pt x="24" y="270"/>
                    <a:pt x="23" y="274"/>
                  </a:cubicBezTo>
                  <a:cubicBezTo>
                    <a:pt x="24" y="275"/>
                    <a:pt x="25" y="271"/>
                    <a:pt x="25" y="274"/>
                  </a:cubicBezTo>
                  <a:cubicBezTo>
                    <a:pt x="24" y="276"/>
                    <a:pt x="23" y="277"/>
                    <a:pt x="24" y="279"/>
                  </a:cubicBezTo>
                  <a:cubicBezTo>
                    <a:pt x="25" y="280"/>
                    <a:pt x="24" y="275"/>
                    <a:pt x="25" y="276"/>
                  </a:cubicBezTo>
                  <a:cubicBezTo>
                    <a:pt x="26" y="280"/>
                    <a:pt x="24" y="283"/>
                    <a:pt x="24" y="287"/>
                  </a:cubicBezTo>
                  <a:cubicBezTo>
                    <a:pt x="24" y="287"/>
                    <a:pt x="23" y="287"/>
                    <a:pt x="23" y="288"/>
                  </a:cubicBezTo>
                  <a:cubicBezTo>
                    <a:pt x="23" y="292"/>
                    <a:pt x="22" y="298"/>
                    <a:pt x="21" y="306"/>
                  </a:cubicBezTo>
                  <a:cubicBezTo>
                    <a:pt x="20" y="305"/>
                    <a:pt x="20" y="309"/>
                    <a:pt x="19" y="309"/>
                  </a:cubicBezTo>
                  <a:cubicBezTo>
                    <a:pt x="20" y="314"/>
                    <a:pt x="19" y="319"/>
                    <a:pt x="19" y="321"/>
                  </a:cubicBezTo>
                  <a:cubicBezTo>
                    <a:pt x="18" y="318"/>
                    <a:pt x="18" y="313"/>
                    <a:pt x="19" y="308"/>
                  </a:cubicBezTo>
                  <a:cubicBezTo>
                    <a:pt x="19" y="304"/>
                    <a:pt x="20" y="300"/>
                    <a:pt x="21" y="296"/>
                  </a:cubicBezTo>
                  <a:cubicBezTo>
                    <a:pt x="20" y="298"/>
                    <a:pt x="19" y="303"/>
                    <a:pt x="18" y="305"/>
                  </a:cubicBezTo>
                  <a:cubicBezTo>
                    <a:pt x="18" y="308"/>
                    <a:pt x="19" y="307"/>
                    <a:pt x="18" y="310"/>
                  </a:cubicBezTo>
                  <a:cubicBezTo>
                    <a:pt x="17" y="311"/>
                    <a:pt x="16" y="314"/>
                    <a:pt x="16" y="310"/>
                  </a:cubicBezTo>
                  <a:cubicBezTo>
                    <a:pt x="16" y="313"/>
                    <a:pt x="15" y="314"/>
                    <a:pt x="17" y="317"/>
                  </a:cubicBezTo>
                  <a:cubicBezTo>
                    <a:pt x="17" y="315"/>
                    <a:pt x="16" y="314"/>
                    <a:pt x="17" y="313"/>
                  </a:cubicBezTo>
                  <a:cubicBezTo>
                    <a:pt x="18" y="315"/>
                    <a:pt x="16" y="320"/>
                    <a:pt x="16" y="322"/>
                  </a:cubicBezTo>
                  <a:cubicBezTo>
                    <a:pt x="17" y="322"/>
                    <a:pt x="17" y="318"/>
                    <a:pt x="18" y="318"/>
                  </a:cubicBezTo>
                  <a:cubicBezTo>
                    <a:pt x="17" y="321"/>
                    <a:pt x="17" y="322"/>
                    <a:pt x="17" y="326"/>
                  </a:cubicBezTo>
                  <a:cubicBezTo>
                    <a:pt x="17" y="326"/>
                    <a:pt x="18" y="325"/>
                    <a:pt x="18" y="325"/>
                  </a:cubicBezTo>
                  <a:cubicBezTo>
                    <a:pt x="19" y="330"/>
                    <a:pt x="18" y="338"/>
                    <a:pt x="19" y="340"/>
                  </a:cubicBezTo>
                  <a:cubicBezTo>
                    <a:pt x="20" y="339"/>
                    <a:pt x="20" y="337"/>
                    <a:pt x="21" y="336"/>
                  </a:cubicBezTo>
                  <a:cubicBezTo>
                    <a:pt x="21" y="340"/>
                    <a:pt x="18" y="346"/>
                    <a:pt x="18" y="350"/>
                  </a:cubicBezTo>
                  <a:cubicBezTo>
                    <a:pt x="18" y="349"/>
                    <a:pt x="18" y="346"/>
                    <a:pt x="18" y="343"/>
                  </a:cubicBezTo>
                  <a:cubicBezTo>
                    <a:pt x="16" y="346"/>
                    <a:pt x="17" y="349"/>
                    <a:pt x="18" y="351"/>
                  </a:cubicBezTo>
                  <a:cubicBezTo>
                    <a:pt x="18" y="353"/>
                    <a:pt x="16" y="353"/>
                    <a:pt x="17" y="353"/>
                  </a:cubicBezTo>
                  <a:cubicBezTo>
                    <a:pt x="17" y="356"/>
                    <a:pt x="18" y="351"/>
                    <a:pt x="18" y="354"/>
                  </a:cubicBezTo>
                  <a:cubicBezTo>
                    <a:pt x="18" y="356"/>
                    <a:pt x="18" y="356"/>
                    <a:pt x="18" y="356"/>
                  </a:cubicBezTo>
                  <a:cubicBezTo>
                    <a:pt x="17" y="355"/>
                    <a:pt x="16" y="356"/>
                    <a:pt x="16" y="357"/>
                  </a:cubicBezTo>
                  <a:cubicBezTo>
                    <a:pt x="17" y="357"/>
                    <a:pt x="17" y="359"/>
                    <a:pt x="17" y="359"/>
                  </a:cubicBezTo>
                  <a:cubicBezTo>
                    <a:pt x="17" y="357"/>
                    <a:pt x="17" y="357"/>
                    <a:pt x="17" y="356"/>
                  </a:cubicBezTo>
                  <a:cubicBezTo>
                    <a:pt x="18" y="360"/>
                    <a:pt x="17" y="361"/>
                    <a:pt x="18" y="365"/>
                  </a:cubicBezTo>
                  <a:cubicBezTo>
                    <a:pt x="17" y="365"/>
                    <a:pt x="16" y="370"/>
                    <a:pt x="17" y="372"/>
                  </a:cubicBezTo>
                  <a:cubicBezTo>
                    <a:pt x="17" y="370"/>
                    <a:pt x="17" y="368"/>
                    <a:pt x="18" y="367"/>
                  </a:cubicBezTo>
                  <a:cubicBezTo>
                    <a:pt x="17" y="371"/>
                    <a:pt x="19" y="375"/>
                    <a:pt x="20" y="378"/>
                  </a:cubicBezTo>
                  <a:cubicBezTo>
                    <a:pt x="21" y="379"/>
                    <a:pt x="21" y="376"/>
                    <a:pt x="21" y="375"/>
                  </a:cubicBezTo>
                  <a:cubicBezTo>
                    <a:pt x="20" y="374"/>
                    <a:pt x="21" y="378"/>
                    <a:pt x="20" y="376"/>
                  </a:cubicBezTo>
                  <a:cubicBezTo>
                    <a:pt x="20" y="371"/>
                    <a:pt x="20" y="368"/>
                    <a:pt x="19" y="364"/>
                  </a:cubicBezTo>
                  <a:cubicBezTo>
                    <a:pt x="20" y="362"/>
                    <a:pt x="22" y="363"/>
                    <a:pt x="22" y="360"/>
                  </a:cubicBezTo>
                  <a:cubicBezTo>
                    <a:pt x="22" y="362"/>
                    <a:pt x="23" y="360"/>
                    <a:pt x="23" y="362"/>
                  </a:cubicBezTo>
                  <a:cubicBezTo>
                    <a:pt x="23" y="359"/>
                    <a:pt x="24" y="358"/>
                    <a:pt x="24" y="360"/>
                  </a:cubicBezTo>
                  <a:cubicBezTo>
                    <a:pt x="24" y="357"/>
                    <a:pt x="24" y="357"/>
                    <a:pt x="24" y="355"/>
                  </a:cubicBezTo>
                  <a:cubicBezTo>
                    <a:pt x="25" y="354"/>
                    <a:pt x="26" y="352"/>
                    <a:pt x="27" y="348"/>
                  </a:cubicBezTo>
                  <a:cubicBezTo>
                    <a:pt x="26" y="348"/>
                    <a:pt x="25" y="352"/>
                    <a:pt x="25" y="350"/>
                  </a:cubicBezTo>
                  <a:cubicBezTo>
                    <a:pt x="25" y="348"/>
                    <a:pt x="26" y="348"/>
                    <a:pt x="26" y="345"/>
                  </a:cubicBezTo>
                  <a:cubicBezTo>
                    <a:pt x="25" y="345"/>
                    <a:pt x="25" y="348"/>
                    <a:pt x="24" y="350"/>
                  </a:cubicBezTo>
                  <a:cubicBezTo>
                    <a:pt x="24" y="352"/>
                    <a:pt x="24" y="355"/>
                    <a:pt x="23" y="354"/>
                  </a:cubicBezTo>
                  <a:cubicBezTo>
                    <a:pt x="23" y="351"/>
                    <a:pt x="24" y="350"/>
                    <a:pt x="23" y="347"/>
                  </a:cubicBezTo>
                  <a:cubicBezTo>
                    <a:pt x="25" y="347"/>
                    <a:pt x="25" y="342"/>
                    <a:pt x="26" y="339"/>
                  </a:cubicBezTo>
                  <a:cubicBezTo>
                    <a:pt x="26" y="341"/>
                    <a:pt x="25" y="343"/>
                    <a:pt x="26" y="344"/>
                  </a:cubicBezTo>
                  <a:cubicBezTo>
                    <a:pt x="27" y="340"/>
                    <a:pt x="26" y="346"/>
                    <a:pt x="27" y="345"/>
                  </a:cubicBezTo>
                  <a:cubicBezTo>
                    <a:pt x="27" y="345"/>
                    <a:pt x="28" y="343"/>
                    <a:pt x="28" y="344"/>
                  </a:cubicBezTo>
                  <a:cubicBezTo>
                    <a:pt x="27" y="351"/>
                    <a:pt x="29" y="358"/>
                    <a:pt x="30" y="362"/>
                  </a:cubicBezTo>
                  <a:cubicBezTo>
                    <a:pt x="30" y="359"/>
                    <a:pt x="28" y="350"/>
                    <a:pt x="29" y="347"/>
                  </a:cubicBezTo>
                  <a:cubicBezTo>
                    <a:pt x="29" y="346"/>
                    <a:pt x="32" y="346"/>
                    <a:pt x="32" y="346"/>
                  </a:cubicBezTo>
                  <a:cubicBezTo>
                    <a:pt x="31" y="344"/>
                    <a:pt x="32" y="343"/>
                    <a:pt x="32" y="341"/>
                  </a:cubicBezTo>
                  <a:cubicBezTo>
                    <a:pt x="32" y="341"/>
                    <a:pt x="31" y="341"/>
                    <a:pt x="32" y="339"/>
                  </a:cubicBezTo>
                  <a:cubicBezTo>
                    <a:pt x="33" y="339"/>
                    <a:pt x="33" y="339"/>
                    <a:pt x="33" y="339"/>
                  </a:cubicBezTo>
                  <a:cubicBezTo>
                    <a:pt x="33" y="344"/>
                    <a:pt x="32" y="348"/>
                    <a:pt x="33" y="350"/>
                  </a:cubicBezTo>
                  <a:cubicBezTo>
                    <a:pt x="33" y="349"/>
                    <a:pt x="33" y="349"/>
                    <a:pt x="33" y="349"/>
                  </a:cubicBezTo>
                  <a:cubicBezTo>
                    <a:pt x="34" y="351"/>
                    <a:pt x="33" y="351"/>
                    <a:pt x="34" y="354"/>
                  </a:cubicBezTo>
                  <a:cubicBezTo>
                    <a:pt x="31" y="356"/>
                    <a:pt x="33" y="365"/>
                    <a:pt x="31" y="370"/>
                  </a:cubicBezTo>
                  <a:cubicBezTo>
                    <a:pt x="31" y="366"/>
                    <a:pt x="30" y="367"/>
                    <a:pt x="30" y="367"/>
                  </a:cubicBezTo>
                  <a:cubicBezTo>
                    <a:pt x="31" y="368"/>
                    <a:pt x="31" y="374"/>
                    <a:pt x="30" y="373"/>
                  </a:cubicBezTo>
                  <a:cubicBezTo>
                    <a:pt x="29" y="370"/>
                    <a:pt x="30" y="371"/>
                    <a:pt x="30" y="369"/>
                  </a:cubicBezTo>
                  <a:cubicBezTo>
                    <a:pt x="29" y="369"/>
                    <a:pt x="29" y="372"/>
                    <a:pt x="29" y="374"/>
                  </a:cubicBezTo>
                  <a:cubicBezTo>
                    <a:pt x="30" y="373"/>
                    <a:pt x="31" y="375"/>
                    <a:pt x="31" y="377"/>
                  </a:cubicBezTo>
                  <a:cubicBezTo>
                    <a:pt x="30" y="377"/>
                    <a:pt x="30" y="380"/>
                    <a:pt x="29" y="380"/>
                  </a:cubicBezTo>
                  <a:cubicBezTo>
                    <a:pt x="30" y="386"/>
                    <a:pt x="29" y="384"/>
                    <a:pt x="28" y="386"/>
                  </a:cubicBezTo>
                  <a:cubicBezTo>
                    <a:pt x="28" y="390"/>
                    <a:pt x="29" y="385"/>
                    <a:pt x="29" y="387"/>
                  </a:cubicBezTo>
                  <a:cubicBezTo>
                    <a:pt x="30" y="394"/>
                    <a:pt x="29" y="397"/>
                    <a:pt x="30" y="402"/>
                  </a:cubicBezTo>
                  <a:cubicBezTo>
                    <a:pt x="29" y="402"/>
                    <a:pt x="29" y="402"/>
                    <a:pt x="28" y="401"/>
                  </a:cubicBezTo>
                  <a:cubicBezTo>
                    <a:pt x="29" y="404"/>
                    <a:pt x="28" y="408"/>
                    <a:pt x="28" y="407"/>
                  </a:cubicBezTo>
                  <a:cubicBezTo>
                    <a:pt x="27" y="405"/>
                    <a:pt x="29" y="404"/>
                    <a:pt x="27" y="403"/>
                  </a:cubicBezTo>
                  <a:cubicBezTo>
                    <a:pt x="27" y="404"/>
                    <a:pt x="27" y="405"/>
                    <a:pt x="27" y="405"/>
                  </a:cubicBezTo>
                  <a:cubicBezTo>
                    <a:pt x="28" y="408"/>
                    <a:pt x="28" y="409"/>
                    <a:pt x="27" y="411"/>
                  </a:cubicBezTo>
                  <a:cubicBezTo>
                    <a:pt x="28" y="412"/>
                    <a:pt x="28" y="419"/>
                    <a:pt x="28" y="421"/>
                  </a:cubicBezTo>
                  <a:cubicBezTo>
                    <a:pt x="27" y="422"/>
                    <a:pt x="27" y="418"/>
                    <a:pt x="26" y="417"/>
                  </a:cubicBezTo>
                  <a:cubicBezTo>
                    <a:pt x="26" y="419"/>
                    <a:pt x="26" y="420"/>
                    <a:pt x="26" y="420"/>
                  </a:cubicBezTo>
                  <a:cubicBezTo>
                    <a:pt x="25" y="419"/>
                    <a:pt x="25" y="418"/>
                    <a:pt x="25" y="418"/>
                  </a:cubicBezTo>
                  <a:cubicBezTo>
                    <a:pt x="25" y="420"/>
                    <a:pt x="25" y="422"/>
                    <a:pt x="26" y="423"/>
                  </a:cubicBezTo>
                  <a:cubicBezTo>
                    <a:pt x="27" y="421"/>
                    <a:pt x="28" y="422"/>
                    <a:pt x="28" y="424"/>
                  </a:cubicBezTo>
                  <a:cubicBezTo>
                    <a:pt x="29" y="426"/>
                    <a:pt x="30" y="428"/>
                    <a:pt x="30" y="429"/>
                  </a:cubicBezTo>
                  <a:cubicBezTo>
                    <a:pt x="30" y="431"/>
                    <a:pt x="31" y="433"/>
                    <a:pt x="31" y="436"/>
                  </a:cubicBezTo>
                  <a:cubicBezTo>
                    <a:pt x="32" y="434"/>
                    <a:pt x="33" y="435"/>
                    <a:pt x="34" y="438"/>
                  </a:cubicBezTo>
                  <a:cubicBezTo>
                    <a:pt x="36" y="436"/>
                    <a:pt x="38" y="437"/>
                    <a:pt x="38" y="441"/>
                  </a:cubicBezTo>
                  <a:cubicBezTo>
                    <a:pt x="38" y="440"/>
                    <a:pt x="39" y="440"/>
                    <a:pt x="39" y="440"/>
                  </a:cubicBezTo>
                  <a:cubicBezTo>
                    <a:pt x="39" y="438"/>
                    <a:pt x="37" y="435"/>
                    <a:pt x="38" y="434"/>
                  </a:cubicBezTo>
                  <a:cubicBezTo>
                    <a:pt x="39" y="435"/>
                    <a:pt x="38" y="436"/>
                    <a:pt x="39" y="438"/>
                  </a:cubicBezTo>
                  <a:cubicBezTo>
                    <a:pt x="39" y="437"/>
                    <a:pt x="40" y="441"/>
                    <a:pt x="40" y="439"/>
                  </a:cubicBezTo>
                  <a:cubicBezTo>
                    <a:pt x="40" y="437"/>
                    <a:pt x="39" y="434"/>
                    <a:pt x="40" y="434"/>
                  </a:cubicBezTo>
                  <a:cubicBezTo>
                    <a:pt x="39" y="429"/>
                    <a:pt x="37" y="428"/>
                    <a:pt x="37" y="423"/>
                  </a:cubicBezTo>
                  <a:cubicBezTo>
                    <a:pt x="37" y="422"/>
                    <a:pt x="37" y="423"/>
                    <a:pt x="37" y="423"/>
                  </a:cubicBezTo>
                  <a:cubicBezTo>
                    <a:pt x="36" y="419"/>
                    <a:pt x="36" y="415"/>
                    <a:pt x="34" y="411"/>
                  </a:cubicBezTo>
                  <a:cubicBezTo>
                    <a:pt x="34" y="411"/>
                    <a:pt x="34" y="410"/>
                    <a:pt x="34" y="410"/>
                  </a:cubicBezTo>
                  <a:cubicBezTo>
                    <a:pt x="36" y="411"/>
                    <a:pt x="35" y="412"/>
                    <a:pt x="37" y="413"/>
                  </a:cubicBezTo>
                  <a:cubicBezTo>
                    <a:pt x="36" y="415"/>
                    <a:pt x="38" y="415"/>
                    <a:pt x="37" y="417"/>
                  </a:cubicBezTo>
                  <a:cubicBezTo>
                    <a:pt x="37" y="417"/>
                    <a:pt x="37" y="420"/>
                    <a:pt x="38" y="419"/>
                  </a:cubicBezTo>
                  <a:cubicBezTo>
                    <a:pt x="38" y="418"/>
                    <a:pt x="38" y="415"/>
                    <a:pt x="39" y="416"/>
                  </a:cubicBezTo>
                  <a:cubicBezTo>
                    <a:pt x="38" y="413"/>
                    <a:pt x="37" y="411"/>
                    <a:pt x="38" y="410"/>
                  </a:cubicBezTo>
                  <a:cubicBezTo>
                    <a:pt x="38" y="412"/>
                    <a:pt x="38" y="413"/>
                    <a:pt x="39" y="414"/>
                  </a:cubicBezTo>
                  <a:cubicBezTo>
                    <a:pt x="38" y="415"/>
                    <a:pt x="39" y="419"/>
                    <a:pt x="39" y="415"/>
                  </a:cubicBezTo>
                  <a:cubicBezTo>
                    <a:pt x="40" y="419"/>
                    <a:pt x="40" y="420"/>
                    <a:pt x="40" y="422"/>
                  </a:cubicBezTo>
                  <a:cubicBezTo>
                    <a:pt x="40" y="421"/>
                    <a:pt x="41" y="419"/>
                    <a:pt x="41" y="421"/>
                  </a:cubicBezTo>
                  <a:cubicBezTo>
                    <a:pt x="42" y="423"/>
                    <a:pt x="41" y="424"/>
                    <a:pt x="41" y="426"/>
                  </a:cubicBezTo>
                  <a:cubicBezTo>
                    <a:pt x="41" y="427"/>
                    <a:pt x="41" y="424"/>
                    <a:pt x="42" y="427"/>
                  </a:cubicBezTo>
                  <a:cubicBezTo>
                    <a:pt x="41" y="425"/>
                    <a:pt x="42" y="429"/>
                    <a:pt x="42" y="431"/>
                  </a:cubicBezTo>
                  <a:cubicBezTo>
                    <a:pt x="44" y="430"/>
                    <a:pt x="43" y="432"/>
                    <a:pt x="44" y="434"/>
                  </a:cubicBezTo>
                  <a:cubicBezTo>
                    <a:pt x="46" y="435"/>
                    <a:pt x="49" y="436"/>
                    <a:pt x="51" y="441"/>
                  </a:cubicBezTo>
                  <a:cubicBezTo>
                    <a:pt x="52" y="443"/>
                    <a:pt x="52" y="442"/>
                    <a:pt x="52" y="446"/>
                  </a:cubicBezTo>
                  <a:cubicBezTo>
                    <a:pt x="53" y="447"/>
                    <a:pt x="54" y="445"/>
                    <a:pt x="54" y="447"/>
                  </a:cubicBezTo>
                  <a:cubicBezTo>
                    <a:pt x="54" y="447"/>
                    <a:pt x="53" y="448"/>
                    <a:pt x="53" y="449"/>
                  </a:cubicBezTo>
                  <a:cubicBezTo>
                    <a:pt x="54" y="450"/>
                    <a:pt x="54" y="449"/>
                    <a:pt x="55" y="450"/>
                  </a:cubicBezTo>
                  <a:cubicBezTo>
                    <a:pt x="55" y="453"/>
                    <a:pt x="53" y="451"/>
                    <a:pt x="54" y="455"/>
                  </a:cubicBezTo>
                  <a:cubicBezTo>
                    <a:pt x="54" y="455"/>
                    <a:pt x="54" y="453"/>
                    <a:pt x="55" y="454"/>
                  </a:cubicBezTo>
                  <a:cubicBezTo>
                    <a:pt x="56" y="459"/>
                    <a:pt x="57" y="461"/>
                    <a:pt x="58" y="466"/>
                  </a:cubicBezTo>
                  <a:cubicBezTo>
                    <a:pt x="56" y="466"/>
                    <a:pt x="57" y="469"/>
                    <a:pt x="57" y="471"/>
                  </a:cubicBezTo>
                  <a:cubicBezTo>
                    <a:pt x="55" y="470"/>
                    <a:pt x="56" y="469"/>
                    <a:pt x="56" y="473"/>
                  </a:cubicBezTo>
                  <a:cubicBezTo>
                    <a:pt x="55" y="472"/>
                    <a:pt x="55" y="470"/>
                    <a:pt x="54" y="470"/>
                  </a:cubicBezTo>
                  <a:cubicBezTo>
                    <a:pt x="55" y="472"/>
                    <a:pt x="54" y="473"/>
                    <a:pt x="53" y="473"/>
                  </a:cubicBezTo>
                  <a:cubicBezTo>
                    <a:pt x="53" y="472"/>
                    <a:pt x="53" y="470"/>
                    <a:pt x="52" y="470"/>
                  </a:cubicBezTo>
                  <a:cubicBezTo>
                    <a:pt x="54" y="474"/>
                    <a:pt x="50" y="472"/>
                    <a:pt x="52" y="476"/>
                  </a:cubicBezTo>
                  <a:cubicBezTo>
                    <a:pt x="52" y="474"/>
                    <a:pt x="55" y="476"/>
                    <a:pt x="57" y="478"/>
                  </a:cubicBezTo>
                  <a:cubicBezTo>
                    <a:pt x="56" y="477"/>
                    <a:pt x="56" y="476"/>
                    <a:pt x="56" y="476"/>
                  </a:cubicBezTo>
                  <a:cubicBezTo>
                    <a:pt x="58" y="481"/>
                    <a:pt x="60" y="479"/>
                    <a:pt x="62" y="485"/>
                  </a:cubicBezTo>
                  <a:cubicBezTo>
                    <a:pt x="62" y="486"/>
                    <a:pt x="61" y="486"/>
                    <a:pt x="62" y="487"/>
                  </a:cubicBezTo>
                  <a:cubicBezTo>
                    <a:pt x="64" y="488"/>
                    <a:pt x="66" y="490"/>
                    <a:pt x="68" y="493"/>
                  </a:cubicBezTo>
                  <a:cubicBezTo>
                    <a:pt x="68" y="495"/>
                    <a:pt x="68" y="496"/>
                    <a:pt x="68" y="498"/>
                  </a:cubicBezTo>
                  <a:cubicBezTo>
                    <a:pt x="68" y="497"/>
                    <a:pt x="67" y="497"/>
                    <a:pt x="67" y="496"/>
                  </a:cubicBezTo>
                  <a:cubicBezTo>
                    <a:pt x="69" y="500"/>
                    <a:pt x="68" y="502"/>
                    <a:pt x="66" y="500"/>
                  </a:cubicBezTo>
                  <a:cubicBezTo>
                    <a:pt x="68" y="504"/>
                    <a:pt x="69" y="504"/>
                    <a:pt x="70" y="507"/>
                  </a:cubicBezTo>
                  <a:cubicBezTo>
                    <a:pt x="69" y="507"/>
                    <a:pt x="71" y="509"/>
                    <a:pt x="70" y="510"/>
                  </a:cubicBezTo>
                  <a:cubicBezTo>
                    <a:pt x="69" y="509"/>
                    <a:pt x="67" y="504"/>
                    <a:pt x="66" y="503"/>
                  </a:cubicBezTo>
                  <a:cubicBezTo>
                    <a:pt x="66" y="507"/>
                    <a:pt x="61" y="494"/>
                    <a:pt x="60" y="493"/>
                  </a:cubicBezTo>
                  <a:cubicBezTo>
                    <a:pt x="58" y="495"/>
                    <a:pt x="62" y="498"/>
                    <a:pt x="64" y="502"/>
                  </a:cubicBezTo>
                  <a:cubicBezTo>
                    <a:pt x="64" y="504"/>
                    <a:pt x="64" y="506"/>
                    <a:pt x="63" y="505"/>
                  </a:cubicBezTo>
                  <a:cubicBezTo>
                    <a:pt x="65" y="509"/>
                    <a:pt x="68" y="512"/>
                    <a:pt x="69" y="517"/>
                  </a:cubicBezTo>
                  <a:cubicBezTo>
                    <a:pt x="70" y="519"/>
                    <a:pt x="69" y="515"/>
                    <a:pt x="70" y="517"/>
                  </a:cubicBezTo>
                  <a:cubicBezTo>
                    <a:pt x="70" y="518"/>
                    <a:pt x="71" y="519"/>
                    <a:pt x="71" y="520"/>
                  </a:cubicBezTo>
                  <a:cubicBezTo>
                    <a:pt x="70" y="518"/>
                    <a:pt x="70" y="518"/>
                    <a:pt x="69" y="518"/>
                  </a:cubicBezTo>
                  <a:cubicBezTo>
                    <a:pt x="70" y="520"/>
                    <a:pt x="71" y="522"/>
                    <a:pt x="71" y="524"/>
                  </a:cubicBezTo>
                  <a:cubicBezTo>
                    <a:pt x="71" y="523"/>
                    <a:pt x="73" y="527"/>
                    <a:pt x="73" y="528"/>
                  </a:cubicBezTo>
                  <a:cubicBezTo>
                    <a:pt x="72" y="527"/>
                    <a:pt x="72" y="527"/>
                    <a:pt x="72" y="526"/>
                  </a:cubicBezTo>
                  <a:cubicBezTo>
                    <a:pt x="69" y="522"/>
                    <a:pt x="68" y="519"/>
                    <a:pt x="66" y="519"/>
                  </a:cubicBezTo>
                  <a:cubicBezTo>
                    <a:pt x="66" y="521"/>
                    <a:pt x="66" y="523"/>
                    <a:pt x="67" y="525"/>
                  </a:cubicBezTo>
                  <a:cubicBezTo>
                    <a:pt x="67" y="527"/>
                    <a:pt x="67" y="529"/>
                    <a:pt x="68" y="532"/>
                  </a:cubicBezTo>
                  <a:cubicBezTo>
                    <a:pt x="66" y="528"/>
                    <a:pt x="66" y="527"/>
                    <a:pt x="66" y="526"/>
                  </a:cubicBezTo>
                  <a:cubicBezTo>
                    <a:pt x="65" y="526"/>
                    <a:pt x="65" y="522"/>
                    <a:pt x="64" y="523"/>
                  </a:cubicBezTo>
                  <a:cubicBezTo>
                    <a:pt x="64" y="525"/>
                    <a:pt x="66" y="528"/>
                    <a:pt x="65" y="530"/>
                  </a:cubicBezTo>
                  <a:cubicBezTo>
                    <a:pt x="65" y="531"/>
                    <a:pt x="64" y="528"/>
                    <a:pt x="63" y="528"/>
                  </a:cubicBezTo>
                  <a:cubicBezTo>
                    <a:pt x="64" y="532"/>
                    <a:pt x="66" y="537"/>
                    <a:pt x="64" y="537"/>
                  </a:cubicBezTo>
                  <a:cubicBezTo>
                    <a:pt x="65" y="540"/>
                    <a:pt x="66" y="538"/>
                    <a:pt x="67" y="540"/>
                  </a:cubicBezTo>
                  <a:cubicBezTo>
                    <a:pt x="67" y="542"/>
                    <a:pt x="64" y="540"/>
                    <a:pt x="65" y="542"/>
                  </a:cubicBezTo>
                  <a:cubicBezTo>
                    <a:pt x="66" y="543"/>
                    <a:pt x="67" y="543"/>
                    <a:pt x="69" y="545"/>
                  </a:cubicBezTo>
                  <a:cubicBezTo>
                    <a:pt x="68" y="545"/>
                    <a:pt x="69" y="546"/>
                    <a:pt x="69" y="547"/>
                  </a:cubicBezTo>
                  <a:cubicBezTo>
                    <a:pt x="68" y="547"/>
                    <a:pt x="66" y="542"/>
                    <a:pt x="66" y="544"/>
                  </a:cubicBezTo>
                  <a:cubicBezTo>
                    <a:pt x="67" y="546"/>
                    <a:pt x="67" y="547"/>
                    <a:pt x="68" y="550"/>
                  </a:cubicBezTo>
                  <a:cubicBezTo>
                    <a:pt x="69" y="548"/>
                    <a:pt x="68" y="546"/>
                    <a:pt x="70" y="549"/>
                  </a:cubicBezTo>
                  <a:cubicBezTo>
                    <a:pt x="71" y="551"/>
                    <a:pt x="71" y="552"/>
                    <a:pt x="71" y="554"/>
                  </a:cubicBezTo>
                  <a:cubicBezTo>
                    <a:pt x="71" y="551"/>
                    <a:pt x="73" y="550"/>
                    <a:pt x="75" y="551"/>
                  </a:cubicBezTo>
                  <a:cubicBezTo>
                    <a:pt x="74" y="549"/>
                    <a:pt x="75" y="549"/>
                    <a:pt x="75" y="548"/>
                  </a:cubicBezTo>
                  <a:cubicBezTo>
                    <a:pt x="76" y="550"/>
                    <a:pt x="78" y="553"/>
                    <a:pt x="78" y="552"/>
                  </a:cubicBezTo>
                  <a:cubicBezTo>
                    <a:pt x="76" y="549"/>
                    <a:pt x="77" y="550"/>
                    <a:pt x="76" y="547"/>
                  </a:cubicBezTo>
                  <a:cubicBezTo>
                    <a:pt x="75" y="549"/>
                    <a:pt x="71" y="545"/>
                    <a:pt x="70" y="542"/>
                  </a:cubicBezTo>
                  <a:cubicBezTo>
                    <a:pt x="71" y="543"/>
                    <a:pt x="72" y="543"/>
                    <a:pt x="72" y="542"/>
                  </a:cubicBezTo>
                  <a:cubicBezTo>
                    <a:pt x="71" y="539"/>
                    <a:pt x="69" y="540"/>
                    <a:pt x="70" y="538"/>
                  </a:cubicBezTo>
                  <a:cubicBezTo>
                    <a:pt x="72" y="542"/>
                    <a:pt x="70" y="537"/>
                    <a:pt x="70" y="536"/>
                  </a:cubicBezTo>
                  <a:cubicBezTo>
                    <a:pt x="72" y="535"/>
                    <a:pt x="72" y="535"/>
                    <a:pt x="72" y="535"/>
                  </a:cubicBezTo>
                  <a:cubicBezTo>
                    <a:pt x="73" y="538"/>
                    <a:pt x="76" y="541"/>
                    <a:pt x="77" y="543"/>
                  </a:cubicBezTo>
                  <a:cubicBezTo>
                    <a:pt x="76" y="544"/>
                    <a:pt x="74" y="539"/>
                    <a:pt x="74" y="540"/>
                  </a:cubicBezTo>
                  <a:cubicBezTo>
                    <a:pt x="75" y="543"/>
                    <a:pt x="76" y="545"/>
                    <a:pt x="77" y="548"/>
                  </a:cubicBezTo>
                  <a:cubicBezTo>
                    <a:pt x="78" y="548"/>
                    <a:pt x="79" y="549"/>
                    <a:pt x="79" y="549"/>
                  </a:cubicBezTo>
                  <a:cubicBezTo>
                    <a:pt x="79" y="548"/>
                    <a:pt x="78" y="546"/>
                    <a:pt x="79" y="546"/>
                  </a:cubicBezTo>
                  <a:cubicBezTo>
                    <a:pt x="79" y="547"/>
                    <a:pt x="79" y="547"/>
                    <a:pt x="80" y="549"/>
                  </a:cubicBezTo>
                  <a:cubicBezTo>
                    <a:pt x="80" y="548"/>
                    <a:pt x="80" y="548"/>
                    <a:pt x="80" y="548"/>
                  </a:cubicBezTo>
                  <a:cubicBezTo>
                    <a:pt x="80" y="548"/>
                    <a:pt x="81" y="548"/>
                    <a:pt x="80" y="547"/>
                  </a:cubicBezTo>
                  <a:cubicBezTo>
                    <a:pt x="79" y="545"/>
                    <a:pt x="77" y="543"/>
                    <a:pt x="76" y="541"/>
                  </a:cubicBezTo>
                  <a:cubicBezTo>
                    <a:pt x="75" y="539"/>
                    <a:pt x="75" y="537"/>
                    <a:pt x="75" y="536"/>
                  </a:cubicBezTo>
                  <a:cubicBezTo>
                    <a:pt x="76" y="540"/>
                    <a:pt x="76" y="538"/>
                    <a:pt x="79" y="543"/>
                  </a:cubicBezTo>
                  <a:cubicBezTo>
                    <a:pt x="78" y="543"/>
                    <a:pt x="78" y="543"/>
                    <a:pt x="78" y="543"/>
                  </a:cubicBezTo>
                  <a:cubicBezTo>
                    <a:pt x="80" y="545"/>
                    <a:pt x="80" y="545"/>
                    <a:pt x="81" y="548"/>
                  </a:cubicBezTo>
                  <a:cubicBezTo>
                    <a:pt x="81" y="545"/>
                    <a:pt x="79" y="544"/>
                    <a:pt x="81" y="543"/>
                  </a:cubicBezTo>
                  <a:cubicBezTo>
                    <a:pt x="80" y="542"/>
                    <a:pt x="78" y="540"/>
                    <a:pt x="77" y="539"/>
                  </a:cubicBezTo>
                  <a:cubicBezTo>
                    <a:pt x="76" y="537"/>
                    <a:pt x="75" y="535"/>
                    <a:pt x="74" y="533"/>
                  </a:cubicBezTo>
                  <a:cubicBezTo>
                    <a:pt x="76" y="537"/>
                    <a:pt x="77" y="533"/>
                    <a:pt x="77" y="533"/>
                  </a:cubicBezTo>
                  <a:cubicBezTo>
                    <a:pt x="75" y="530"/>
                    <a:pt x="74" y="533"/>
                    <a:pt x="73" y="528"/>
                  </a:cubicBezTo>
                  <a:cubicBezTo>
                    <a:pt x="74" y="530"/>
                    <a:pt x="75" y="530"/>
                    <a:pt x="75" y="529"/>
                  </a:cubicBezTo>
                  <a:cubicBezTo>
                    <a:pt x="74" y="527"/>
                    <a:pt x="74" y="526"/>
                    <a:pt x="74" y="525"/>
                  </a:cubicBezTo>
                  <a:cubicBezTo>
                    <a:pt x="75" y="527"/>
                    <a:pt x="76" y="527"/>
                    <a:pt x="77" y="528"/>
                  </a:cubicBezTo>
                  <a:cubicBezTo>
                    <a:pt x="76" y="525"/>
                    <a:pt x="79" y="531"/>
                    <a:pt x="78" y="528"/>
                  </a:cubicBezTo>
                  <a:cubicBezTo>
                    <a:pt x="77" y="526"/>
                    <a:pt x="76" y="525"/>
                    <a:pt x="75" y="524"/>
                  </a:cubicBezTo>
                  <a:cubicBezTo>
                    <a:pt x="76" y="523"/>
                    <a:pt x="74" y="517"/>
                    <a:pt x="76" y="520"/>
                  </a:cubicBezTo>
                  <a:cubicBezTo>
                    <a:pt x="77" y="522"/>
                    <a:pt x="78" y="523"/>
                    <a:pt x="79" y="526"/>
                  </a:cubicBezTo>
                  <a:cubicBezTo>
                    <a:pt x="80" y="526"/>
                    <a:pt x="79" y="524"/>
                    <a:pt x="80" y="523"/>
                  </a:cubicBezTo>
                  <a:cubicBezTo>
                    <a:pt x="81" y="525"/>
                    <a:pt x="83" y="528"/>
                    <a:pt x="84" y="529"/>
                  </a:cubicBezTo>
                  <a:cubicBezTo>
                    <a:pt x="84" y="528"/>
                    <a:pt x="85" y="526"/>
                    <a:pt x="85" y="527"/>
                  </a:cubicBezTo>
                  <a:cubicBezTo>
                    <a:pt x="85" y="530"/>
                    <a:pt x="89" y="534"/>
                    <a:pt x="90" y="536"/>
                  </a:cubicBezTo>
                  <a:cubicBezTo>
                    <a:pt x="88" y="534"/>
                    <a:pt x="90" y="534"/>
                    <a:pt x="91" y="535"/>
                  </a:cubicBezTo>
                  <a:cubicBezTo>
                    <a:pt x="90" y="533"/>
                    <a:pt x="88" y="531"/>
                    <a:pt x="89" y="531"/>
                  </a:cubicBezTo>
                  <a:cubicBezTo>
                    <a:pt x="90" y="534"/>
                    <a:pt x="93" y="537"/>
                    <a:pt x="94" y="539"/>
                  </a:cubicBezTo>
                  <a:cubicBezTo>
                    <a:pt x="94" y="540"/>
                    <a:pt x="94" y="541"/>
                    <a:pt x="93" y="542"/>
                  </a:cubicBezTo>
                  <a:cubicBezTo>
                    <a:pt x="94" y="543"/>
                    <a:pt x="95" y="544"/>
                    <a:pt x="96" y="544"/>
                  </a:cubicBezTo>
                  <a:cubicBezTo>
                    <a:pt x="94" y="541"/>
                    <a:pt x="97" y="543"/>
                    <a:pt x="97" y="542"/>
                  </a:cubicBezTo>
                  <a:cubicBezTo>
                    <a:pt x="99" y="544"/>
                    <a:pt x="99" y="543"/>
                    <a:pt x="101" y="545"/>
                  </a:cubicBezTo>
                  <a:cubicBezTo>
                    <a:pt x="100" y="546"/>
                    <a:pt x="100" y="549"/>
                    <a:pt x="98" y="547"/>
                  </a:cubicBezTo>
                  <a:cubicBezTo>
                    <a:pt x="100" y="550"/>
                    <a:pt x="100" y="551"/>
                    <a:pt x="102" y="553"/>
                  </a:cubicBezTo>
                  <a:cubicBezTo>
                    <a:pt x="101" y="554"/>
                    <a:pt x="102" y="557"/>
                    <a:pt x="103" y="561"/>
                  </a:cubicBezTo>
                  <a:cubicBezTo>
                    <a:pt x="105" y="561"/>
                    <a:pt x="103" y="559"/>
                    <a:pt x="105" y="561"/>
                  </a:cubicBezTo>
                  <a:cubicBezTo>
                    <a:pt x="105" y="562"/>
                    <a:pt x="107" y="564"/>
                    <a:pt x="106" y="565"/>
                  </a:cubicBezTo>
                  <a:cubicBezTo>
                    <a:pt x="104" y="563"/>
                    <a:pt x="105" y="561"/>
                    <a:pt x="104" y="562"/>
                  </a:cubicBezTo>
                  <a:cubicBezTo>
                    <a:pt x="107" y="566"/>
                    <a:pt x="107" y="568"/>
                    <a:pt x="108" y="571"/>
                  </a:cubicBezTo>
                  <a:cubicBezTo>
                    <a:pt x="106" y="569"/>
                    <a:pt x="101" y="566"/>
                    <a:pt x="101" y="562"/>
                  </a:cubicBezTo>
                  <a:cubicBezTo>
                    <a:pt x="101" y="562"/>
                    <a:pt x="102" y="564"/>
                    <a:pt x="103" y="563"/>
                  </a:cubicBezTo>
                  <a:cubicBezTo>
                    <a:pt x="101" y="560"/>
                    <a:pt x="100" y="560"/>
                    <a:pt x="99" y="557"/>
                  </a:cubicBezTo>
                  <a:cubicBezTo>
                    <a:pt x="98" y="557"/>
                    <a:pt x="98" y="556"/>
                    <a:pt x="97" y="557"/>
                  </a:cubicBezTo>
                  <a:cubicBezTo>
                    <a:pt x="98" y="558"/>
                    <a:pt x="99" y="559"/>
                    <a:pt x="99" y="559"/>
                  </a:cubicBezTo>
                  <a:cubicBezTo>
                    <a:pt x="98" y="561"/>
                    <a:pt x="96" y="558"/>
                    <a:pt x="94" y="555"/>
                  </a:cubicBezTo>
                  <a:cubicBezTo>
                    <a:pt x="96" y="559"/>
                    <a:pt x="94" y="561"/>
                    <a:pt x="92" y="561"/>
                  </a:cubicBezTo>
                  <a:cubicBezTo>
                    <a:pt x="93" y="563"/>
                    <a:pt x="94" y="565"/>
                    <a:pt x="96" y="567"/>
                  </a:cubicBezTo>
                  <a:cubicBezTo>
                    <a:pt x="93" y="565"/>
                    <a:pt x="97" y="570"/>
                    <a:pt x="97" y="571"/>
                  </a:cubicBezTo>
                  <a:cubicBezTo>
                    <a:pt x="95" y="569"/>
                    <a:pt x="96" y="570"/>
                    <a:pt x="97" y="572"/>
                  </a:cubicBezTo>
                  <a:cubicBezTo>
                    <a:pt x="96" y="573"/>
                    <a:pt x="94" y="570"/>
                    <a:pt x="94" y="570"/>
                  </a:cubicBezTo>
                  <a:cubicBezTo>
                    <a:pt x="94" y="572"/>
                    <a:pt x="96" y="574"/>
                    <a:pt x="96" y="575"/>
                  </a:cubicBezTo>
                  <a:cubicBezTo>
                    <a:pt x="97" y="574"/>
                    <a:pt x="97" y="574"/>
                    <a:pt x="99" y="574"/>
                  </a:cubicBezTo>
                  <a:cubicBezTo>
                    <a:pt x="97" y="571"/>
                    <a:pt x="99" y="571"/>
                    <a:pt x="97" y="569"/>
                  </a:cubicBezTo>
                  <a:cubicBezTo>
                    <a:pt x="98" y="568"/>
                    <a:pt x="99" y="572"/>
                    <a:pt x="100" y="571"/>
                  </a:cubicBezTo>
                  <a:cubicBezTo>
                    <a:pt x="99" y="570"/>
                    <a:pt x="99" y="569"/>
                    <a:pt x="98" y="568"/>
                  </a:cubicBezTo>
                  <a:cubicBezTo>
                    <a:pt x="98" y="568"/>
                    <a:pt x="98" y="569"/>
                    <a:pt x="97" y="568"/>
                  </a:cubicBezTo>
                  <a:cubicBezTo>
                    <a:pt x="96" y="566"/>
                    <a:pt x="96" y="564"/>
                    <a:pt x="96" y="562"/>
                  </a:cubicBezTo>
                  <a:cubicBezTo>
                    <a:pt x="100" y="567"/>
                    <a:pt x="97" y="567"/>
                    <a:pt x="101" y="571"/>
                  </a:cubicBezTo>
                  <a:cubicBezTo>
                    <a:pt x="100" y="571"/>
                    <a:pt x="101" y="572"/>
                    <a:pt x="100" y="573"/>
                  </a:cubicBezTo>
                  <a:cubicBezTo>
                    <a:pt x="102" y="576"/>
                    <a:pt x="102" y="573"/>
                    <a:pt x="104" y="576"/>
                  </a:cubicBezTo>
                  <a:cubicBezTo>
                    <a:pt x="105" y="578"/>
                    <a:pt x="103" y="577"/>
                    <a:pt x="104" y="578"/>
                  </a:cubicBezTo>
                  <a:cubicBezTo>
                    <a:pt x="106" y="579"/>
                    <a:pt x="104" y="577"/>
                    <a:pt x="105" y="578"/>
                  </a:cubicBezTo>
                  <a:cubicBezTo>
                    <a:pt x="104" y="576"/>
                    <a:pt x="103" y="575"/>
                    <a:pt x="104" y="574"/>
                  </a:cubicBezTo>
                  <a:cubicBezTo>
                    <a:pt x="107" y="577"/>
                    <a:pt x="107" y="581"/>
                    <a:pt x="110" y="582"/>
                  </a:cubicBezTo>
                  <a:cubicBezTo>
                    <a:pt x="109" y="581"/>
                    <a:pt x="108" y="580"/>
                    <a:pt x="107" y="579"/>
                  </a:cubicBezTo>
                  <a:cubicBezTo>
                    <a:pt x="108" y="578"/>
                    <a:pt x="107" y="576"/>
                    <a:pt x="108" y="578"/>
                  </a:cubicBezTo>
                  <a:cubicBezTo>
                    <a:pt x="109" y="580"/>
                    <a:pt x="111" y="580"/>
                    <a:pt x="112" y="581"/>
                  </a:cubicBezTo>
                  <a:cubicBezTo>
                    <a:pt x="111" y="579"/>
                    <a:pt x="111" y="579"/>
                    <a:pt x="110" y="576"/>
                  </a:cubicBezTo>
                  <a:cubicBezTo>
                    <a:pt x="112" y="578"/>
                    <a:pt x="111" y="575"/>
                    <a:pt x="112" y="576"/>
                  </a:cubicBezTo>
                  <a:cubicBezTo>
                    <a:pt x="113" y="578"/>
                    <a:pt x="111" y="579"/>
                    <a:pt x="113" y="580"/>
                  </a:cubicBezTo>
                  <a:cubicBezTo>
                    <a:pt x="112" y="578"/>
                    <a:pt x="114" y="579"/>
                    <a:pt x="114" y="577"/>
                  </a:cubicBezTo>
                  <a:cubicBezTo>
                    <a:pt x="112" y="575"/>
                    <a:pt x="111" y="575"/>
                    <a:pt x="111" y="574"/>
                  </a:cubicBezTo>
                  <a:cubicBezTo>
                    <a:pt x="112" y="574"/>
                    <a:pt x="113" y="576"/>
                    <a:pt x="114" y="577"/>
                  </a:cubicBezTo>
                  <a:cubicBezTo>
                    <a:pt x="115" y="578"/>
                    <a:pt x="116" y="580"/>
                    <a:pt x="116" y="580"/>
                  </a:cubicBezTo>
                  <a:cubicBezTo>
                    <a:pt x="115" y="578"/>
                    <a:pt x="115" y="577"/>
                    <a:pt x="115" y="576"/>
                  </a:cubicBezTo>
                  <a:cubicBezTo>
                    <a:pt x="117" y="578"/>
                    <a:pt x="118" y="578"/>
                    <a:pt x="121" y="581"/>
                  </a:cubicBezTo>
                  <a:cubicBezTo>
                    <a:pt x="118" y="580"/>
                    <a:pt x="123" y="584"/>
                    <a:pt x="123" y="585"/>
                  </a:cubicBezTo>
                  <a:cubicBezTo>
                    <a:pt x="122" y="586"/>
                    <a:pt x="121" y="583"/>
                    <a:pt x="118" y="580"/>
                  </a:cubicBezTo>
                  <a:cubicBezTo>
                    <a:pt x="119" y="582"/>
                    <a:pt x="119" y="582"/>
                    <a:pt x="117" y="582"/>
                  </a:cubicBezTo>
                  <a:cubicBezTo>
                    <a:pt x="120" y="584"/>
                    <a:pt x="120" y="586"/>
                    <a:pt x="119" y="586"/>
                  </a:cubicBezTo>
                  <a:cubicBezTo>
                    <a:pt x="122" y="588"/>
                    <a:pt x="123" y="592"/>
                    <a:pt x="128" y="597"/>
                  </a:cubicBezTo>
                  <a:cubicBezTo>
                    <a:pt x="129" y="595"/>
                    <a:pt x="130" y="599"/>
                    <a:pt x="131" y="599"/>
                  </a:cubicBezTo>
                  <a:cubicBezTo>
                    <a:pt x="131" y="599"/>
                    <a:pt x="130" y="596"/>
                    <a:pt x="132" y="598"/>
                  </a:cubicBezTo>
                  <a:cubicBezTo>
                    <a:pt x="133" y="599"/>
                    <a:pt x="133" y="599"/>
                    <a:pt x="133" y="600"/>
                  </a:cubicBezTo>
                  <a:cubicBezTo>
                    <a:pt x="134" y="599"/>
                    <a:pt x="136" y="601"/>
                    <a:pt x="137" y="600"/>
                  </a:cubicBezTo>
                  <a:cubicBezTo>
                    <a:pt x="137" y="600"/>
                    <a:pt x="136" y="599"/>
                    <a:pt x="136" y="599"/>
                  </a:cubicBezTo>
                  <a:cubicBezTo>
                    <a:pt x="138" y="601"/>
                    <a:pt x="140" y="604"/>
                    <a:pt x="142" y="605"/>
                  </a:cubicBezTo>
                  <a:cubicBezTo>
                    <a:pt x="139" y="605"/>
                    <a:pt x="139" y="609"/>
                    <a:pt x="141" y="612"/>
                  </a:cubicBezTo>
                  <a:cubicBezTo>
                    <a:pt x="140" y="611"/>
                    <a:pt x="135" y="608"/>
                    <a:pt x="136" y="610"/>
                  </a:cubicBezTo>
                  <a:cubicBezTo>
                    <a:pt x="137" y="611"/>
                    <a:pt x="138" y="611"/>
                    <a:pt x="140" y="613"/>
                  </a:cubicBezTo>
                  <a:cubicBezTo>
                    <a:pt x="139" y="613"/>
                    <a:pt x="137" y="612"/>
                    <a:pt x="139" y="614"/>
                  </a:cubicBezTo>
                  <a:cubicBezTo>
                    <a:pt x="142" y="616"/>
                    <a:pt x="141" y="613"/>
                    <a:pt x="143" y="614"/>
                  </a:cubicBezTo>
                  <a:cubicBezTo>
                    <a:pt x="143" y="613"/>
                    <a:pt x="142" y="612"/>
                    <a:pt x="142" y="611"/>
                  </a:cubicBezTo>
                  <a:cubicBezTo>
                    <a:pt x="144" y="613"/>
                    <a:pt x="145" y="613"/>
                    <a:pt x="146" y="615"/>
                  </a:cubicBezTo>
                  <a:cubicBezTo>
                    <a:pt x="149" y="614"/>
                    <a:pt x="150" y="612"/>
                    <a:pt x="154" y="613"/>
                  </a:cubicBezTo>
                  <a:cubicBezTo>
                    <a:pt x="152" y="611"/>
                    <a:pt x="151" y="613"/>
                    <a:pt x="150" y="611"/>
                  </a:cubicBezTo>
                  <a:cubicBezTo>
                    <a:pt x="150" y="610"/>
                    <a:pt x="152" y="612"/>
                    <a:pt x="152" y="611"/>
                  </a:cubicBezTo>
                  <a:cubicBezTo>
                    <a:pt x="152" y="610"/>
                    <a:pt x="150" y="609"/>
                    <a:pt x="151" y="609"/>
                  </a:cubicBezTo>
                  <a:cubicBezTo>
                    <a:pt x="152" y="609"/>
                    <a:pt x="153" y="610"/>
                    <a:pt x="153" y="610"/>
                  </a:cubicBezTo>
                  <a:cubicBezTo>
                    <a:pt x="153" y="609"/>
                    <a:pt x="152" y="607"/>
                    <a:pt x="152" y="606"/>
                  </a:cubicBezTo>
                  <a:cubicBezTo>
                    <a:pt x="156" y="610"/>
                    <a:pt x="157" y="608"/>
                    <a:pt x="154" y="604"/>
                  </a:cubicBezTo>
                  <a:cubicBezTo>
                    <a:pt x="155" y="604"/>
                    <a:pt x="157" y="605"/>
                    <a:pt x="160" y="606"/>
                  </a:cubicBezTo>
                  <a:cubicBezTo>
                    <a:pt x="161" y="609"/>
                    <a:pt x="159" y="607"/>
                    <a:pt x="158" y="609"/>
                  </a:cubicBezTo>
                  <a:cubicBezTo>
                    <a:pt x="162" y="613"/>
                    <a:pt x="163" y="608"/>
                    <a:pt x="161" y="607"/>
                  </a:cubicBezTo>
                  <a:cubicBezTo>
                    <a:pt x="162" y="607"/>
                    <a:pt x="163" y="608"/>
                    <a:pt x="164" y="610"/>
                  </a:cubicBezTo>
                  <a:cubicBezTo>
                    <a:pt x="164" y="609"/>
                    <a:pt x="167" y="611"/>
                    <a:pt x="167" y="611"/>
                  </a:cubicBezTo>
                  <a:cubicBezTo>
                    <a:pt x="166" y="609"/>
                    <a:pt x="165" y="608"/>
                    <a:pt x="165" y="608"/>
                  </a:cubicBezTo>
                  <a:cubicBezTo>
                    <a:pt x="166" y="608"/>
                    <a:pt x="167" y="610"/>
                    <a:pt x="168" y="610"/>
                  </a:cubicBezTo>
                  <a:cubicBezTo>
                    <a:pt x="168" y="607"/>
                    <a:pt x="169" y="608"/>
                    <a:pt x="171" y="606"/>
                  </a:cubicBezTo>
                  <a:cubicBezTo>
                    <a:pt x="170" y="604"/>
                    <a:pt x="168" y="603"/>
                    <a:pt x="168" y="602"/>
                  </a:cubicBezTo>
                  <a:cubicBezTo>
                    <a:pt x="169" y="602"/>
                    <a:pt x="170" y="602"/>
                    <a:pt x="170" y="600"/>
                  </a:cubicBezTo>
                  <a:cubicBezTo>
                    <a:pt x="171" y="601"/>
                    <a:pt x="171" y="602"/>
                    <a:pt x="172" y="602"/>
                  </a:cubicBezTo>
                  <a:cubicBezTo>
                    <a:pt x="173" y="602"/>
                    <a:pt x="171" y="600"/>
                    <a:pt x="172" y="599"/>
                  </a:cubicBezTo>
                  <a:cubicBezTo>
                    <a:pt x="174" y="601"/>
                    <a:pt x="176" y="603"/>
                    <a:pt x="176" y="604"/>
                  </a:cubicBezTo>
                  <a:cubicBezTo>
                    <a:pt x="177" y="603"/>
                    <a:pt x="177" y="604"/>
                    <a:pt x="178" y="603"/>
                  </a:cubicBezTo>
                  <a:cubicBezTo>
                    <a:pt x="176" y="601"/>
                    <a:pt x="174" y="601"/>
                    <a:pt x="174" y="600"/>
                  </a:cubicBezTo>
                  <a:cubicBezTo>
                    <a:pt x="174" y="599"/>
                    <a:pt x="176" y="601"/>
                    <a:pt x="177" y="602"/>
                  </a:cubicBezTo>
                  <a:cubicBezTo>
                    <a:pt x="178" y="601"/>
                    <a:pt x="181" y="603"/>
                    <a:pt x="182" y="603"/>
                  </a:cubicBezTo>
                  <a:cubicBezTo>
                    <a:pt x="184" y="603"/>
                    <a:pt x="185" y="603"/>
                    <a:pt x="182" y="600"/>
                  </a:cubicBezTo>
                  <a:cubicBezTo>
                    <a:pt x="183" y="600"/>
                    <a:pt x="184" y="600"/>
                    <a:pt x="185" y="601"/>
                  </a:cubicBezTo>
                  <a:cubicBezTo>
                    <a:pt x="185" y="600"/>
                    <a:pt x="185" y="600"/>
                    <a:pt x="184" y="598"/>
                  </a:cubicBezTo>
                  <a:cubicBezTo>
                    <a:pt x="185" y="599"/>
                    <a:pt x="186" y="598"/>
                    <a:pt x="186" y="599"/>
                  </a:cubicBezTo>
                  <a:cubicBezTo>
                    <a:pt x="188" y="600"/>
                    <a:pt x="188" y="600"/>
                    <a:pt x="189" y="601"/>
                  </a:cubicBezTo>
                  <a:cubicBezTo>
                    <a:pt x="191" y="602"/>
                    <a:pt x="192" y="600"/>
                    <a:pt x="191" y="598"/>
                  </a:cubicBezTo>
                  <a:cubicBezTo>
                    <a:pt x="191" y="597"/>
                    <a:pt x="189" y="595"/>
                    <a:pt x="186" y="593"/>
                  </a:cubicBezTo>
                  <a:cubicBezTo>
                    <a:pt x="186" y="592"/>
                    <a:pt x="187" y="592"/>
                    <a:pt x="188" y="593"/>
                  </a:cubicBezTo>
                  <a:cubicBezTo>
                    <a:pt x="190" y="595"/>
                    <a:pt x="192" y="597"/>
                    <a:pt x="194" y="599"/>
                  </a:cubicBezTo>
                  <a:cubicBezTo>
                    <a:pt x="197" y="605"/>
                    <a:pt x="199" y="611"/>
                    <a:pt x="191" y="608"/>
                  </a:cubicBezTo>
                  <a:cubicBezTo>
                    <a:pt x="189" y="607"/>
                    <a:pt x="187" y="605"/>
                    <a:pt x="185" y="605"/>
                  </a:cubicBezTo>
                  <a:cubicBezTo>
                    <a:pt x="188" y="608"/>
                    <a:pt x="189" y="608"/>
                    <a:pt x="190" y="610"/>
                  </a:cubicBezTo>
                  <a:cubicBezTo>
                    <a:pt x="191" y="609"/>
                    <a:pt x="193" y="610"/>
                    <a:pt x="195" y="612"/>
                  </a:cubicBezTo>
                  <a:cubicBezTo>
                    <a:pt x="197" y="613"/>
                    <a:pt x="199" y="616"/>
                    <a:pt x="201" y="616"/>
                  </a:cubicBezTo>
                  <a:cubicBezTo>
                    <a:pt x="202" y="617"/>
                    <a:pt x="201" y="618"/>
                    <a:pt x="203" y="619"/>
                  </a:cubicBezTo>
                  <a:cubicBezTo>
                    <a:pt x="204" y="619"/>
                    <a:pt x="205" y="620"/>
                    <a:pt x="206" y="620"/>
                  </a:cubicBezTo>
                  <a:cubicBezTo>
                    <a:pt x="208" y="623"/>
                    <a:pt x="213" y="624"/>
                    <a:pt x="218" y="628"/>
                  </a:cubicBezTo>
                  <a:cubicBezTo>
                    <a:pt x="218" y="629"/>
                    <a:pt x="217" y="628"/>
                    <a:pt x="217" y="629"/>
                  </a:cubicBezTo>
                  <a:cubicBezTo>
                    <a:pt x="220" y="631"/>
                    <a:pt x="224" y="633"/>
                    <a:pt x="227" y="635"/>
                  </a:cubicBezTo>
                  <a:cubicBezTo>
                    <a:pt x="230" y="637"/>
                    <a:pt x="233" y="639"/>
                    <a:pt x="237" y="639"/>
                  </a:cubicBezTo>
                  <a:cubicBezTo>
                    <a:pt x="240" y="641"/>
                    <a:pt x="241" y="642"/>
                    <a:pt x="244" y="644"/>
                  </a:cubicBezTo>
                  <a:cubicBezTo>
                    <a:pt x="244" y="645"/>
                    <a:pt x="244" y="646"/>
                    <a:pt x="245" y="647"/>
                  </a:cubicBezTo>
                  <a:cubicBezTo>
                    <a:pt x="255" y="648"/>
                    <a:pt x="253" y="638"/>
                    <a:pt x="241" y="631"/>
                  </a:cubicBezTo>
                  <a:cubicBezTo>
                    <a:pt x="238" y="628"/>
                    <a:pt x="235" y="625"/>
                    <a:pt x="231" y="622"/>
                  </a:cubicBezTo>
                  <a:cubicBezTo>
                    <a:pt x="228" y="620"/>
                    <a:pt x="224" y="617"/>
                    <a:pt x="220" y="614"/>
                  </a:cubicBezTo>
                  <a:cubicBezTo>
                    <a:pt x="219" y="613"/>
                    <a:pt x="220" y="614"/>
                    <a:pt x="220" y="612"/>
                  </a:cubicBezTo>
                  <a:cubicBezTo>
                    <a:pt x="215" y="609"/>
                    <a:pt x="213" y="607"/>
                    <a:pt x="212" y="605"/>
                  </a:cubicBezTo>
                  <a:cubicBezTo>
                    <a:pt x="211" y="605"/>
                    <a:pt x="211" y="604"/>
                    <a:pt x="210" y="603"/>
                  </a:cubicBezTo>
                  <a:cubicBezTo>
                    <a:pt x="210" y="604"/>
                    <a:pt x="211" y="606"/>
                    <a:pt x="212" y="607"/>
                  </a:cubicBezTo>
                  <a:cubicBezTo>
                    <a:pt x="205" y="603"/>
                    <a:pt x="203" y="603"/>
                    <a:pt x="198" y="598"/>
                  </a:cubicBezTo>
                  <a:cubicBezTo>
                    <a:pt x="201" y="597"/>
                    <a:pt x="206" y="600"/>
                    <a:pt x="207" y="597"/>
                  </a:cubicBezTo>
                  <a:cubicBezTo>
                    <a:pt x="207" y="596"/>
                    <a:pt x="205" y="594"/>
                    <a:pt x="206" y="593"/>
                  </a:cubicBezTo>
                  <a:cubicBezTo>
                    <a:pt x="205" y="592"/>
                    <a:pt x="204" y="592"/>
                    <a:pt x="203" y="592"/>
                  </a:cubicBezTo>
                  <a:cubicBezTo>
                    <a:pt x="203" y="590"/>
                    <a:pt x="202" y="589"/>
                    <a:pt x="200" y="587"/>
                  </a:cubicBezTo>
                  <a:cubicBezTo>
                    <a:pt x="199" y="585"/>
                    <a:pt x="197" y="584"/>
                    <a:pt x="194" y="582"/>
                  </a:cubicBezTo>
                  <a:cubicBezTo>
                    <a:pt x="194" y="581"/>
                    <a:pt x="195" y="581"/>
                    <a:pt x="193" y="580"/>
                  </a:cubicBezTo>
                  <a:cubicBezTo>
                    <a:pt x="193" y="578"/>
                    <a:pt x="195" y="581"/>
                    <a:pt x="195" y="580"/>
                  </a:cubicBezTo>
                  <a:cubicBezTo>
                    <a:pt x="195" y="579"/>
                    <a:pt x="195" y="579"/>
                    <a:pt x="195" y="579"/>
                  </a:cubicBezTo>
                  <a:cubicBezTo>
                    <a:pt x="194" y="578"/>
                    <a:pt x="193" y="577"/>
                    <a:pt x="193" y="577"/>
                  </a:cubicBezTo>
                  <a:cubicBezTo>
                    <a:pt x="192" y="573"/>
                    <a:pt x="181" y="562"/>
                    <a:pt x="189" y="565"/>
                  </a:cubicBezTo>
                  <a:cubicBezTo>
                    <a:pt x="190" y="566"/>
                    <a:pt x="192" y="568"/>
                    <a:pt x="193" y="569"/>
                  </a:cubicBezTo>
                  <a:cubicBezTo>
                    <a:pt x="195" y="569"/>
                    <a:pt x="197" y="573"/>
                    <a:pt x="200" y="574"/>
                  </a:cubicBezTo>
                  <a:cubicBezTo>
                    <a:pt x="196" y="570"/>
                    <a:pt x="196" y="569"/>
                    <a:pt x="192" y="568"/>
                  </a:cubicBezTo>
                  <a:cubicBezTo>
                    <a:pt x="194" y="567"/>
                    <a:pt x="192" y="564"/>
                    <a:pt x="195" y="566"/>
                  </a:cubicBezTo>
                  <a:cubicBezTo>
                    <a:pt x="192" y="563"/>
                    <a:pt x="192" y="562"/>
                    <a:pt x="191" y="560"/>
                  </a:cubicBezTo>
                  <a:cubicBezTo>
                    <a:pt x="193" y="562"/>
                    <a:pt x="191" y="559"/>
                    <a:pt x="192" y="559"/>
                  </a:cubicBezTo>
                  <a:cubicBezTo>
                    <a:pt x="194" y="562"/>
                    <a:pt x="195" y="562"/>
                    <a:pt x="197" y="562"/>
                  </a:cubicBezTo>
                  <a:cubicBezTo>
                    <a:pt x="197" y="564"/>
                    <a:pt x="199" y="566"/>
                    <a:pt x="201" y="569"/>
                  </a:cubicBezTo>
                  <a:cubicBezTo>
                    <a:pt x="202" y="569"/>
                    <a:pt x="202" y="568"/>
                    <a:pt x="202" y="568"/>
                  </a:cubicBezTo>
                  <a:cubicBezTo>
                    <a:pt x="203" y="570"/>
                    <a:pt x="204" y="572"/>
                    <a:pt x="207" y="574"/>
                  </a:cubicBezTo>
                  <a:cubicBezTo>
                    <a:pt x="207" y="572"/>
                    <a:pt x="209" y="573"/>
                    <a:pt x="209" y="571"/>
                  </a:cubicBezTo>
                  <a:cubicBezTo>
                    <a:pt x="214" y="574"/>
                    <a:pt x="210" y="567"/>
                    <a:pt x="215" y="570"/>
                  </a:cubicBezTo>
                  <a:cubicBezTo>
                    <a:pt x="212" y="570"/>
                    <a:pt x="210" y="565"/>
                    <a:pt x="207" y="565"/>
                  </a:cubicBezTo>
                  <a:cubicBezTo>
                    <a:pt x="207" y="563"/>
                    <a:pt x="207" y="562"/>
                    <a:pt x="205" y="560"/>
                  </a:cubicBezTo>
                  <a:cubicBezTo>
                    <a:pt x="203" y="562"/>
                    <a:pt x="199" y="555"/>
                    <a:pt x="199" y="554"/>
                  </a:cubicBezTo>
                  <a:cubicBezTo>
                    <a:pt x="198" y="552"/>
                    <a:pt x="196" y="552"/>
                    <a:pt x="194" y="551"/>
                  </a:cubicBezTo>
                  <a:cubicBezTo>
                    <a:pt x="195" y="550"/>
                    <a:pt x="194" y="550"/>
                    <a:pt x="194" y="550"/>
                  </a:cubicBezTo>
                  <a:cubicBezTo>
                    <a:pt x="196" y="549"/>
                    <a:pt x="197" y="550"/>
                    <a:pt x="199" y="552"/>
                  </a:cubicBezTo>
                  <a:cubicBezTo>
                    <a:pt x="198" y="551"/>
                    <a:pt x="198" y="550"/>
                    <a:pt x="198" y="550"/>
                  </a:cubicBezTo>
                  <a:cubicBezTo>
                    <a:pt x="197" y="549"/>
                    <a:pt x="195" y="548"/>
                    <a:pt x="195" y="547"/>
                  </a:cubicBezTo>
                  <a:cubicBezTo>
                    <a:pt x="196" y="547"/>
                    <a:pt x="198" y="550"/>
                    <a:pt x="198" y="549"/>
                  </a:cubicBezTo>
                  <a:cubicBezTo>
                    <a:pt x="195" y="547"/>
                    <a:pt x="199" y="548"/>
                    <a:pt x="198" y="546"/>
                  </a:cubicBezTo>
                  <a:cubicBezTo>
                    <a:pt x="200" y="547"/>
                    <a:pt x="201" y="549"/>
                    <a:pt x="202" y="550"/>
                  </a:cubicBezTo>
                  <a:cubicBezTo>
                    <a:pt x="203" y="550"/>
                    <a:pt x="202" y="549"/>
                    <a:pt x="203" y="549"/>
                  </a:cubicBezTo>
                  <a:cubicBezTo>
                    <a:pt x="208" y="554"/>
                    <a:pt x="211" y="556"/>
                    <a:pt x="214" y="559"/>
                  </a:cubicBezTo>
                  <a:cubicBezTo>
                    <a:pt x="212" y="557"/>
                    <a:pt x="215" y="558"/>
                    <a:pt x="216" y="559"/>
                  </a:cubicBezTo>
                  <a:cubicBezTo>
                    <a:pt x="216" y="561"/>
                    <a:pt x="219" y="561"/>
                    <a:pt x="219" y="562"/>
                  </a:cubicBezTo>
                  <a:cubicBezTo>
                    <a:pt x="218" y="562"/>
                    <a:pt x="218" y="562"/>
                    <a:pt x="216" y="560"/>
                  </a:cubicBezTo>
                  <a:cubicBezTo>
                    <a:pt x="215" y="560"/>
                    <a:pt x="216" y="561"/>
                    <a:pt x="214" y="561"/>
                  </a:cubicBezTo>
                  <a:cubicBezTo>
                    <a:pt x="216" y="563"/>
                    <a:pt x="215" y="560"/>
                    <a:pt x="216" y="561"/>
                  </a:cubicBezTo>
                  <a:cubicBezTo>
                    <a:pt x="217" y="562"/>
                    <a:pt x="218" y="563"/>
                    <a:pt x="218" y="563"/>
                  </a:cubicBezTo>
                  <a:cubicBezTo>
                    <a:pt x="218" y="563"/>
                    <a:pt x="217" y="562"/>
                    <a:pt x="217" y="563"/>
                  </a:cubicBezTo>
                  <a:cubicBezTo>
                    <a:pt x="219" y="565"/>
                    <a:pt x="219" y="566"/>
                    <a:pt x="218" y="566"/>
                  </a:cubicBezTo>
                  <a:cubicBezTo>
                    <a:pt x="219" y="567"/>
                    <a:pt x="219" y="567"/>
                    <a:pt x="220" y="569"/>
                  </a:cubicBezTo>
                  <a:cubicBezTo>
                    <a:pt x="220" y="568"/>
                    <a:pt x="220" y="568"/>
                    <a:pt x="220" y="567"/>
                  </a:cubicBezTo>
                  <a:cubicBezTo>
                    <a:pt x="221" y="568"/>
                    <a:pt x="222" y="569"/>
                    <a:pt x="223" y="569"/>
                  </a:cubicBezTo>
                  <a:cubicBezTo>
                    <a:pt x="221" y="568"/>
                    <a:pt x="223" y="572"/>
                    <a:pt x="225" y="572"/>
                  </a:cubicBezTo>
                  <a:cubicBezTo>
                    <a:pt x="224" y="571"/>
                    <a:pt x="224" y="570"/>
                    <a:pt x="224" y="570"/>
                  </a:cubicBezTo>
                  <a:cubicBezTo>
                    <a:pt x="227" y="572"/>
                    <a:pt x="226" y="574"/>
                    <a:pt x="229" y="574"/>
                  </a:cubicBezTo>
                  <a:cubicBezTo>
                    <a:pt x="228" y="573"/>
                    <a:pt x="228" y="573"/>
                    <a:pt x="228" y="572"/>
                  </a:cubicBezTo>
                  <a:cubicBezTo>
                    <a:pt x="229" y="574"/>
                    <a:pt x="231" y="575"/>
                    <a:pt x="232" y="575"/>
                  </a:cubicBezTo>
                  <a:cubicBezTo>
                    <a:pt x="231" y="574"/>
                    <a:pt x="229" y="574"/>
                    <a:pt x="229" y="572"/>
                  </a:cubicBezTo>
                  <a:cubicBezTo>
                    <a:pt x="232" y="574"/>
                    <a:pt x="230" y="569"/>
                    <a:pt x="228" y="569"/>
                  </a:cubicBezTo>
                  <a:cubicBezTo>
                    <a:pt x="233" y="572"/>
                    <a:pt x="227" y="571"/>
                    <a:pt x="229" y="570"/>
                  </a:cubicBezTo>
                  <a:cubicBezTo>
                    <a:pt x="228" y="569"/>
                    <a:pt x="228" y="571"/>
                    <a:pt x="227" y="570"/>
                  </a:cubicBezTo>
                  <a:cubicBezTo>
                    <a:pt x="227" y="568"/>
                    <a:pt x="228" y="568"/>
                    <a:pt x="229" y="569"/>
                  </a:cubicBezTo>
                  <a:cubicBezTo>
                    <a:pt x="230" y="569"/>
                    <a:pt x="232" y="570"/>
                    <a:pt x="233" y="570"/>
                  </a:cubicBezTo>
                  <a:cubicBezTo>
                    <a:pt x="232" y="569"/>
                    <a:pt x="230" y="569"/>
                    <a:pt x="229" y="567"/>
                  </a:cubicBezTo>
                  <a:cubicBezTo>
                    <a:pt x="230" y="564"/>
                    <a:pt x="227" y="559"/>
                    <a:pt x="223" y="556"/>
                  </a:cubicBezTo>
                  <a:cubicBezTo>
                    <a:pt x="225" y="558"/>
                    <a:pt x="226" y="557"/>
                    <a:pt x="227" y="557"/>
                  </a:cubicBezTo>
                  <a:cubicBezTo>
                    <a:pt x="225" y="555"/>
                    <a:pt x="225" y="555"/>
                    <a:pt x="225" y="553"/>
                  </a:cubicBezTo>
                  <a:cubicBezTo>
                    <a:pt x="224" y="552"/>
                    <a:pt x="223" y="552"/>
                    <a:pt x="222" y="550"/>
                  </a:cubicBezTo>
                  <a:cubicBezTo>
                    <a:pt x="221" y="550"/>
                    <a:pt x="221" y="551"/>
                    <a:pt x="220" y="550"/>
                  </a:cubicBezTo>
                  <a:cubicBezTo>
                    <a:pt x="219" y="549"/>
                    <a:pt x="217" y="547"/>
                    <a:pt x="219" y="547"/>
                  </a:cubicBezTo>
                  <a:cubicBezTo>
                    <a:pt x="216" y="546"/>
                    <a:pt x="215" y="543"/>
                    <a:pt x="213" y="544"/>
                  </a:cubicBezTo>
                  <a:cubicBezTo>
                    <a:pt x="213" y="544"/>
                    <a:pt x="214" y="545"/>
                    <a:pt x="214" y="545"/>
                  </a:cubicBezTo>
                  <a:cubicBezTo>
                    <a:pt x="213" y="545"/>
                    <a:pt x="213" y="545"/>
                    <a:pt x="213" y="544"/>
                  </a:cubicBezTo>
                  <a:cubicBezTo>
                    <a:pt x="214" y="549"/>
                    <a:pt x="206" y="544"/>
                    <a:pt x="206" y="541"/>
                  </a:cubicBezTo>
                  <a:cubicBezTo>
                    <a:pt x="207" y="541"/>
                    <a:pt x="209" y="544"/>
                    <a:pt x="208" y="542"/>
                  </a:cubicBezTo>
                  <a:cubicBezTo>
                    <a:pt x="207" y="541"/>
                    <a:pt x="206" y="541"/>
                    <a:pt x="207" y="540"/>
                  </a:cubicBezTo>
                  <a:cubicBezTo>
                    <a:pt x="208" y="541"/>
                    <a:pt x="209" y="542"/>
                    <a:pt x="210" y="542"/>
                  </a:cubicBezTo>
                  <a:cubicBezTo>
                    <a:pt x="208" y="540"/>
                    <a:pt x="208" y="539"/>
                    <a:pt x="208" y="538"/>
                  </a:cubicBezTo>
                  <a:cubicBezTo>
                    <a:pt x="205" y="538"/>
                    <a:pt x="201" y="533"/>
                    <a:pt x="198" y="531"/>
                  </a:cubicBezTo>
                  <a:cubicBezTo>
                    <a:pt x="198" y="530"/>
                    <a:pt x="197" y="530"/>
                    <a:pt x="197" y="529"/>
                  </a:cubicBezTo>
                  <a:cubicBezTo>
                    <a:pt x="198" y="530"/>
                    <a:pt x="199" y="531"/>
                    <a:pt x="199" y="530"/>
                  </a:cubicBezTo>
                  <a:cubicBezTo>
                    <a:pt x="197" y="527"/>
                    <a:pt x="196" y="528"/>
                    <a:pt x="194" y="526"/>
                  </a:cubicBezTo>
                  <a:cubicBezTo>
                    <a:pt x="194" y="525"/>
                    <a:pt x="193" y="523"/>
                    <a:pt x="193" y="525"/>
                  </a:cubicBezTo>
                  <a:cubicBezTo>
                    <a:pt x="191" y="523"/>
                    <a:pt x="191" y="521"/>
                    <a:pt x="192" y="521"/>
                  </a:cubicBezTo>
                  <a:cubicBezTo>
                    <a:pt x="195" y="523"/>
                    <a:pt x="193" y="522"/>
                    <a:pt x="195" y="523"/>
                  </a:cubicBezTo>
                  <a:cubicBezTo>
                    <a:pt x="194" y="522"/>
                    <a:pt x="195" y="521"/>
                    <a:pt x="194" y="520"/>
                  </a:cubicBezTo>
                  <a:cubicBezTo>
                    <a:pt x="194" y="519"/>
                    <a:pt x="195" y="521"/>
                    <a:pt x="195" y="521"/>
                  </a:cubicBezTo>
                  <a:cubicBezTo>
                    <a:pt x="194" y="518"/>
                    <a:pt x="193" y="520"/>
                    <a:pt x="192" y="518"/>
                  </a:cubicBezTo>
                  <a:cubicBezTo>
                    <a:pt x="191" y="518"/>
                    <a:pt x="190" y="517"/>
                    <a:pt x="190" y="516"/>
                  </a:cubicBezTo>
                  <a:cubicBezTo>
                    <a:pt x="190" y="516"/>
                    <a:pt x="191" y="515"/>
                    <a:pt x="190" y="515"/>
                  </a:cubicBezTo>
                  <a:cubicBezTo>
                    <a:pt x="189" y="515"/>
                    <a:pt x="189" y="516"/>
                    <a:pt x="188" y="515"/>
                  </a:cubicBezTo>
                  <a:cubicBezTo>
                    <a:pt x="187" y="514"/>
                    <a:pt x="188" y="514"/>
                    <a:pt x="188" y="513"/>
                  </a:cubicBezTo>
                  <a:cubicBezTo>
                    <a:pt x="187" y="513"/>
                    <a:pt x="187" y="513"/>
                    <a:pt x="186" y="512"/>
                  </a:cubicBezTo>
                  <a:cubicBezTo>
                    <a:pt x="185" y="512"/>
                    <a:pt x="183" y="512"/>
                    <a:pt x="185" y="514"/>
                  </a:cubicBezTo>
                  <a:cubicBezTo>
                    <a:pt x="186" y="514"/>
                    <a:pt x="185" y="512"/>
                    <a:pt x="186" y="513"/>
                  </a:cubicBezTo>
                  <a:cubicBezTo>
                    <a:pt x="187" y="514"/>
                    <a:pt x="187" y="515"/>
                    <a:pt x="187" y="516"/>
                  </a:cubicBezTo>
                  <a:cubicBezTo>
                    <a:pt x="185" y="515"/>
                    <a:pt x="183" y="511"/>
                    <a:pt x="182" y="510"/>
                  </a:cubicBezTo>
                  <a:cubicBezTo>
                    <a:pt x="183" y="511"/>
                    <a:pt x="182" y="511"/>
                    <a:pt x="181" y="510"/>
                  </a:cubicBezTo>
                  <a:cubicBezTo>
                    <a:pt x="182" y="509"/>
                    <a:pt x="183" y="510"/>
                    <a:pt x="183" y="509"/>
                  </a:cubicBezTo>
                  <a:cubicBezTo>
                    <a:pt x="182" y="507"/>
                    <a:pt x="181" y="507"/>
                    <a:pt x="180" y="505"/>
                  </a:cubicBezTo>
                  <a:cubicBezTo>
                    <a:pt x="180" y="505"/>
                    <a:pt x="179" y="504"/>
                    <a:pt x="180" y="504"/>
                  </a:cubicBezTo>
                  <a:cubicBezTo>
                    <a:pt x="181" y="505"/>
                    <a:pt x="175" y="499"/>
                    <a:pt x="174" y="498"/>
                  </a:cubicBezTo>
                  <a:cubicBezTo>
                    <a:pt x="174" y="498"/>
                    <a:pt x="174" y="497"/>
                    <a:pt x="174" y="497"/>
                  </a:cubicBezTo>
                  <a:cubicBezTo>
                    <a:pt x="175" y="498"/>
                    <a:pt x="176" y="497"/>
                    <a:pt x="177" y="498"/>
                  </a:cubicBezTo>
                  <a:cubicBezTo>
                    <a:pt x="178" y="499"/>
                    <a:pt x="178" y="501"/>
                    <a:pt x="179" y="501"/>
                  </a:cubicBezTo>
                  <a:cubicBezTo>
                    <a:pt x="178" y="499"/>
                    <a:pt x="177" y="498"/>
                    <a:pt x="177" y="497"/>
                  </a:cubicBezTo>
                  <a:cubicBezTo>
                    <a:pt x="179" y="499"/>
                    <a:pt x="179" y="497"/>
                    <a:pt x="181" y="498"/>
                  </a:cubicBezTo>
                  <a:cubicBezTo>
                    <a:pt x="181" y="499"/>
                    <a:pt x="182" y="504"/>
                    <a:pt x="182" y="503"/>
                  </a:cubicBezTo>
                  <a:cubicBezTo>
                    <a:pt x="182" y="502"/>
                    <a:pt x="182" y="502"/>
                    <a:pt x="182" y="502"/>
                  </a:cubicBezTo>
                  <a:cubicBezTo>
                    <a:pt x="184" y="504"/>
                    <a:pt x="185" y="507"/>
                    <a:pt x="187" y="508"/>
                  </a:cubicBezTo>
                  <a:cubicBezTo>
                    <a:pt x="186" y="506"/>
                    <a:pt x="184" y="504"/>
                    <a:pt x="183" y="502"/>
                  </a:cubicBezTo>
                  <a:cubicBezTo>
                    <a:pt x="184" y="502"/>
                    <a:pt x="185" y="503"/>
                    <a:pt x="186" y="505"/>
                  </a:cubicBezTo>
                  <a:cubicBezTo>
                    <a:pt x="187" y="506"/>
                    <a:pt x="187" y="507"/>
                    <a:pt x="188" y="508"/>
                  </a:cubicBezTo>
                  <a:cubicBezTo>
                    <a:pt x="189" y="509"/>
                    <a:pt x="189" y="506"/>
                    <a:pt x="191" y="507"/>
                  </a:cubicBezTo>
                  <a:cubicBezTo>
                    <a:pt x="190" y="506"/>
                    <a:pt x="190" y="505"/>
                    <a:pt x="189" y="504"/>
                  </a:cubicBezTo>
                  <a:cubicBezTo>
                    <a:pt x="189" y="503"/>
                    <a:pt x="188" y="502"/>
                    <a:pt x="188" y="502"/>
                  </a:cubicBezTo>
                  <a:cubicBezTo>
                    <a:pt x="188" y="503"/>
                    <a:pt x="188" y="504"/>
                    <a:pt x="189" y="505"/>
                  </a:cubicBezTo>
                  <a:cubicBezTo>
                    <a:pt x="184" y="501"/>
                    <a:pt x="186" y="498"/>
                    <a:pt x="188" y="497"/>
                  </a:cubicBezTo>
                  <a:cubicBezTo>
                    <a:pt x="187" y="496"/>
                    <a:pt x="186" y="495"/>
                    <a:pt x="186" y="494"/>
                  </a:cubicBezTo>
                  <a:cubicBezTo>
                    <a:pt x="187" y="493"/>
                    <a:pt x="189" y="497"/>
                    <a:pt x="190" y="496"/>
                  </a:cubicBezTo>
                  <a:cubicBezTo>
                    <a:pt x="190" y="494"/>
                    <a:pt x="188" y="495"/>
                    <a:pt x="189" y="494"/>
                  </a:cubicBezTo>
                  <a:cubicBezTo>
                    <a:pt x="190" y="496"/>
                    <a:pt x="190" y="492"/>
                    <a:pt x="191" y="494"/>
                  </a:cubicBezTo>
                  <a:cubicBezTo>
                    <a:pt x="191" y="495"/>
                    <a:pt x="191" y="495"/>
                    <a:pt x="191" y="495"/>
                  </a:cubicBezTo>
                  <a:cubicBezTo>
                    <a:pt x="192" y="498"/>
                    <a:pt x="193" y="494"/>
                    <a:pt x="194" y="496"/>
                  </a:cubicBezTo>
                  <a:cubicBezTo>
                    <a:pt x="194" y="496"/>
                    <a:pt x="195" y="499"/>
                    <a:pt x="196" y="498"/>
                  </a:cubicBezTo>
                  <a:cubicBezTo>
                    <a:pt x="197" y="498"/>
                    <a:pt x="194" y="496"/>
                    <a:pt x="195" y="495"/>
                  </a:cubicBezTo>
                  <a:cubicBezTo>
                    <a:pt x="196" y="495"/>
                    <a:pt x="197" y="497"/>
                    <a:pt x="197" y="496"/>
                  </a:cubicBezTo>
                  <a:cubicBezTo>
                    <a:pt x="196" y="495"/>
                    <a:pt x="198" y="497"/>
                    <a:pt x="198" y="495"/>
                  </a:cubicBezTo>
                  <a:cubicBezTo>
                    <a:pt x="197" y="494"/>
                    <a:pt x="196" y="493"/>
                    <a:pt x="197" y="491"/>
                  </a:cubicBezTo>
                  <a:cubicBezTo>
                    <a:pt x="195" y="493"/>
                    <a:pt x="195" y="491"/>
                    <a:pt x="195" y="493"/>
                  </a:cubicBezTo>
                  <a:cubicBezTo>
                    <a:pt x="195" y="492"/>
                    <a:pt x="194" y="490"/>
                    <a:pt x="195" y="490"/>
                  </a:cubicBezTo>
                  <a:cubicBezTo>
                    <a:pt x="194" y="489"/>
                    <a:pt x="194" y="488"/>
                    <a:pt x="193" y="487"/>
                  </a:cubicBezTo>
                  <a:cubicBezTo>
                    <a:pt x="192" y="486"/>
                    <a:pt x="192" y="485"/>
                    <a:pt x="191" y="484"/>
                  </a:cubicBezTo>
                  <a:cubicBezTo>
                    <a:pt x="190" y="482"/>
                    <a:pt x="189" y="480"/>
                    <a:pt x="188" y="479"/>
                  </a:cubicBezTo>
                  <a:cubicBezTo>
                    <a:pt x="188" y="478"/>
                    <a:pt x="188" y="476"/>
                    <a:pt x="188" y="475"/>
                  </a:cubicBezTo>
                  <a:cubicBezTo>
                    <a:pt x="189" y="474"/>
                    <a:pt x="189" y="476"/>
                    <a:pt x="190" y="476"/>
                  </a:cubicBezTo>
                  <a:cubicBezTo>
                    <a:pt x="190" y="476"/>
                    <a:pt x="190" y="476"/>
                    <a:pt x="191" y="476"/>
                  </a:cubicBezTo>
                  <a:cubicBezTo>
                    <a:pt x="190" y="474"/>
                    <a:pt x="190" y="473"/>
                    <a:pt x="190" y="471"/>
                  </a:cubicBezTo>
                  <a:cubicBezTo>
                    <a:pt x="191" y="474"/>
                    <a:pt x="192" y="472"/>
                    <a:pt x="193" y="475"/>
                  </a:cubicBezTo>
                  <a:cubicBezTo>
                    <a:pt x="192" y="475"/>
                    <a:pt x="194" y="479"/>
                    <a:pt x="195" y="479"/>
                  </a:cubicBezTo>
                  <a:cubicBezTo>
                    <a:pt x="195" y="477"/>
                    <a:pt x="193" y="475"/>
                    <a:pt x="194" y="474"/>
                  </a:cubicBezTo>
                  <a:cubicBezTo>
                    <a:pt x="195" y="475"/>
                    <a:pt x="196" y="477"/>
                    <a:pt x="197" y="477"/>
                  </a:cubicBezTo>
                  <a:cubicBezTo>
                    <a:pt x="195" y="475"/>
                    <a:pt x="196" y="473"/>
                    <a:pt x="196" y="471"/>
                  </a:cubicBezTo>
                  <a:cubicBezTo>
                    <a:pt x="196" y="472"/>
                    <a:pt x="199" y="479"/>
                    <a:pt x="200" y="479"/>
                  </a:cubicBezTo>
                  <a:cubicBezTo>
                    <a:pt x="199" y="476"/>
                    <a:pt x="199" y="474"/>
                    <a:pt x="200" y="472"/>
                  </a:cubicBezTo>
                  <a:cubicBezTo>
                    <a:pt x="199" y="471"/>
                    <a:pt x="198" y="471"/>
                    <a:pt x="198" y="470"/>
                  </a:cubicBezTo>
                  <a:cubicBezTo>
                    <a:pt x="199" y="472"/>
                    <a:pt x="198" y="467"/>
                    <a:pt x="197" y="467"/>
                  </a:cubicBezTo>
                  <a:cubicBezTo>
                    <a:pt x="198" y="469"/>
                    <a:pt x="197" y="469"/>
                    <a:pt x="196" y="468"/>
                  </a:cubicBezTo>
                  <a:cubicBezTo>
                    <a:pt x="197" y="468"/>
                    <a:pt x="197" y="467"/>
                    <a:pt x="197" y="466"/>
                  </a:cubicBezTo>
                  <a:cubicBezTo>
                    <a:pt x="196" y="463"/>
                    <a:pt x="194" y="460"/>
                    <a:pt x="192" y="459"/>
                  </a:cubicBezTo>
                  <a:cubicBezTo>
                    <a:pt x="193" y="460"/>
                    <a:pt x="193" y="461"/>
                    <a:pt x="194" y="462"/>
                  </a:cubicBezTo>
                  <a:cubicBezTo>
                    <a:pt x="193" y="464"/>
                    <a:pt x="192" y="464"/>
                    <a:pt x="193" y="466"/>
                  </a:cubicBezTo>
                  <a:cubicBezTo>
                    <a:pt x="192" y="464"/>
                    <a:pt x="192" y="464"/>
                    <a:pt x="190" y="463"/>
                  </a:cubicBezTo>
                  <a:cubicBezTo>
                    <a:pt x="191" y="463"/>
                    <a:pt x="192" y="464"/>
                    <a:pt x="191" y="462"/>
                  </a:cubicBezTo>
                  <a:cubicBezTo>
                    <a:pt x="189" y="462"/>
                    <a:pt x="188" y="458"/>
                    <a:pt x="188" y="456"/>
                  </a:cubicBezTo>
                  <a:cubicBezTo>
                    <a:pt x="186" y="454"/>
                    <a:pt x="181" y="447"/>
                    <a:pt x="183" y="445"/>
                  </a:cubicBezTo>
                  <a:cubicBezTo>
                    <a:pt x="183" y="445"/>
                    <a:pt x="182" y="444"/>
                    <a:pt x="182" y="444"/>
                  </a:cubicBezTo>
                  <a:cubicBezTo>
                    <a:pt x="181" y="443"/>
                    <a:pt x="183" y="445"/>
                    <a:pt x="181" y="445"/>
                  </a:cubicBezTo>
                  <a:cubicBezTo>
                    <a:pt x="181" y="444"/>
                    <a:pt x="181" y="444"/>
                    <a:pt x="181" y="444"/>
                  </a:cubicBezTo>
                  <a:cubicBezTo>
                    <a:pt x="181" y="443"/>
                    <a:pt x="182" y="441"/>
                    <a:pt x="181" y="441"/>
                  </a:cubicBezTo>
                  <a:cubicBezTo>
                    <a:pt x="179" y="441"/>
                    <a:pt x="176" y="433"/>
                    <a:pt x="174" y="430"/>
                  </a:cubicBezTo>
                  <a:cubicBezTo>
                    <a:pt x="175" y="429"/>
                    <a:pt x="174" y="426"/>
                    <a:pt x="173" y="426"/>
                  </a:cubicBezTo>
                  <a:cubicBezTo>
                    <a:pt x="174" y="426"/>
                    <a:pt x="173" y="427"/>
                    <a:pt x="173" y="426"/>
                  </a:cubicBezTo>
                  <a:cubicBezTo>
                    <a:pt x="172" y="425"/>
                    <a:pt x="173" y="424"/>
                    <a:pt x="172" y="424"/>
                  </a:cubicBezTo>
                  <a:cubicBezTo>
                    <a:pt x="172" y="424"/>
                    <a:pt x="172" y="425"/>
                    <a:pt x="172" y="424"/>
                  </a:cubicBezTo>
                  <a:cubicBezTo>
                    <a:pt x="171" y="422"/>
                    <a:pt x="172" y="421"/>
                    <a:pt x="173" y="420"/>
                  </a:cubicBezTo>
                  <a:cubicBezTo>
                    <a:pt x="174" y="419"/>
                    <a:pt x="175" y="422"/>
                    <a:pt x="175" y="420"/>
                  </a:cubicBezTo>
                  <a:cubicBezTo>
                    <a:pt x="174" y="419"/>
                    <a:pt x="174" y="414"/>
                    <a:pt x="175" y="412"/>
                  </a:cubicBezTo>
                  <a:cubicBezTo>
                    <a:pt x="176" y="414"/>
                    <a:pt x="178" y="415"/>
                    <a:pt x="178" y="418"/>
                  </a:cubicBezTo>
                  <a:cubicBezTo>
                    <a:pt x="179" y="418"/>
                    <a:pt x="179" y="419"/>
                    <a:pt x="180" y="421"/>
                  </a:cubicBezTo>
                  <a:cubicBezTo>
                    <a:pt x="179" y="420"/>
                    <a:pt x="179" y="421"/>
                    <a:pt x="179" y="422"/>
                  </a:cubicBezTo>
                  <a:cubicBezTo>
                    <a:pt x="180" y="421"/>
                    <a:pt x="181" y="422"/>
                    <a:pt x="180" y="423"/>
                  </a:cubicBezTo>
                  <a:cubicBezTo>
                    <a:pt x="182" y="422"/>
                    <a:pt x="181" y="425"/>
                    <a:pt x="182" y="424"/>
                  </a:cubicBezTo>
                  <a:cubicBezTo>
                    <a:pt x="182" y="421"/>
                    <a:pt x="180" y="421"/>
                    <a:pt x="180" y="419"/>
                  </a:cubicBezTo>
                  <a:cubicBezTo>
                    <a:pt x="182" y="421"/>
                    <a:pt x="183" y="425"/>
                    <a:pt x="185" y="425"/>
                  </a:cubicBezTo>
                  <a:cubicBezTo>
                    <a:pt x="186" y="428"/>
                    <a:pt x="186" y="429"/>
                    <a:pt x="187" y="431"/>
                  </a:cubicBezTo>
                  <a:cubicBezTo>
                    <a:pt x="187" y="429"/>
                    <a:pt x="188" y="433"/>
                    <a:pt x="189" y="433"/>
                  </a:cubicBezTo>
                  <a:cubicBezTo>
                    <a:pt x="190" y="433"/>
                    <a:pt x="189" y="432"/>
                    <a:pt x="190" y="432"/>
                  </a:cubicBezTo>
                  <a:cubicBezTo>
                    <a:pt x="190" y="431"/>
                    <a:pt x="189" y="429"/>
                    <a:pt x="189" y="429"/>
                  </a:cubicBezTo>
                  <a:cubicBezTo>
                    <a:pt x="191" y="431"/>
                    <a:pt x="191" y="433"/>
                    <a:pt x="192" y="435"/>
                  </a:cubicBezTo>
                  <a:cubicBezTo>
                    <a:pt x="192" y="434"/>
                    <a:pt x="194" y="436"/>
                    <a:pt x="195" y="437"/>
                  </a:cubicBezTo>
                  <a:cubicBezTo>
                    <a:pt x="194" y="436"/>
                    <a:pt x="195" y="436"/>
                    <a:pt x="195" y="436"/>
                  </a:cubicBezTo>
                  <a:cubicBezTo>
                    <a:pt x="195" y="435"/>
                    <a:pt x="195" y="435"/>
                    <a:pt x="195" y="434"/>
                  </a:cubicBezTo>
                  <a:cubicBezTo>
                    <a:pt x="196" y="436"/>
                    <a:pt x="195" y="433"/>
                    <a:pt x="196" y="433"/>
                  </a:cubicBezTo>
                  <a:cubicBezTo>
                    <a:pt x="197" y="433"/>
                    <a:pt x="197" y="435"/>
                    <a:pt x="198" y="434"/>
                  </a:cubicBezTo>
                  <a:cubicBezTo>
                    <a:pt x="198" y="433"/>
                    <a:pt x="197" y="430"/>
                    <a:pt x="196" y="430"/>
                  </a:cubicBezTo>
                  <a:cubicBezTo>
                    <a:pt x="197" y="433"/>
                    <a:pt x="194" y="432"/>
                    <a:pt x="193" y="431"/>
                  </a:cubicBezTo>
                  <a:cubicBezTo>
                    <a:pt x="194" y="430"/>
                    <a:pt x="193" y="428"/>
                    <a:pt x="193" y="427"/>
                  </a:cubicBezTo>
                  <a:cubicBezTo>
                    <a:pt x="193" y="426"/>
                    <a:pt x="192" y="424"/>
                    <a:pt x="193" y="424"/>
                  </a:cubicBezTo>
                  <a:cubicBezTo>
                    <a:pt x="193" y="423"/>
                    <a:pt x="192" y="423"/>
                    <a:pt x="192" y="423"/>
                  </a:cubicBezTo>
                  <a:cubicBezTo>
                    <a:pt x="191" y="420"/>
                    <a:pt x="191" y="419"/>
                    <a:pt x="193" y="419"/>
                  </a:cubicBezTo>
                  <a:cubicBezTo>
                    <a:pt x="193" y="418"/>
                    <a:pt x="193" y="418"/>
                    <a:pt x="193" y="417"/>
                  </a:cubicBezTo>
                  <a:cubicBezTo>
                    <a:pt x="194" y="418"/>
                    <a:pt x="195" y="421"/>
                    <a:pt x="194" y="421"/>
                  </a:cubicBezTo>
                  <a:cubicBezTo>
                    <a:pt x="194" y="422"/>
                    <a:pt x="195" y="422"/>
                    <a:pt x="195" y="423"/>
                  </a:cubicBezTo>
                  <a:cubicBezTo>
                    <a:pt x="196" y="424"/>
                    <a:pt x="196" y="424"/>
                    <a:pt x="197" y="425"/>
                  </a:cubicBezTo>
                  <a:cubicBezTo>
                    <a:pt x="197" y="427"/>
                    <a:pt x="198" y="427"/>
                    <a:pt x="199" y="429"/>
                  </a:cubicBezTo>
                  <a:cubicBezTo>
                    <a:pt x="201" y="428"/>
                    <a:pt x="201" y="428"/>
                    <a:pt x="201" y="428"/>
                  </a:cubicBezTo>
                  <a:cubicBezTo>
                    <a:pt x="201" y="426"/>
                    <a:pt x="199" y="426"/>
                    <a:pt x="200" y="426"/>
                  </a:cubicBezTo>
                  <a:cubicBezTo>
                    <a:pt x="201" y="427"/>
                    <a:pt x="202" y="427"/>
                    <a:pt x="202" y="426"/>
                  </a:cubicBezTo>
                  <a:cubicBezTo>
                    <a:pt x="203" y="426"/>
                    <a:pt x="203" y="427"/>
                    <a:pt x="203" y="428"/>
                  </a:cubicBezTo>
                  <a:cubicBezTo>
                    <a:pt x="203" y="426"/>
                    <a:pt x="204" y="426"/>
                    <a:pt x="205" y="427"/>
                  </a:cubicBezTo>
                  <a:cubicBezTo>
                    <a:pt x="205" y="425"/>
                    <a:pt x="205" y="425"/>
                    <a:pt x="205" y="424"/>
                  </a:cubicBezTo>
                  <a:cubicBezTo>
                    <a:pt x="205" y="424"/>
                    <a:pt x="205" y="424"/>
                    <a:pt x="204" y="423"/>
                  </a:cubicBezTo>
                  <a:cubicBezTo>
                    <a:pt x="205" y="423"/>
                    <a:pt x="205" y="422"/>
                    <a:pt x="205" y="422"/>
                  </a:cubicBezTo>
                  <a:cubicBezTo>
                    <a:pt x="206" y="423"/>
                    <a:pt x="207" y="423"/>
                    <a:pt x="209" y="423"/>
                  </a:cubicBezTo>
                  <a:cubicBezTo>
                    <a:pt x="209" y="423"/>
                    <a:pt x="209" y="423"/>
                    <a:pt x="209" y="423"/>
                  </a:cubicBezTo>
                  <a:cubicBezTo>
                    <a:pt x="208" y="421"/>
                    <a:pt x="209" y="420"/>
                    <a:pt x="208" y="420"/>
                  </a:cubicBezTo>
                  <a:cubicBezTo>
                    <a:pt x="209" y="419"/>
                    <a:pt x="209" y="419"/>
                    <a:pt x="210" y="419"/>
                  </a:cubicBezTo>
                  <a:cubicBezTo>
                    <a:pt x="210" y="420"/>
                    <a:pt x="210" y="421"/>
                    <a:pt x="211" y="420"/>
                  </a:cubicBezTo>
                  <a:cubicBezTo>
                    <a:pt x="210" y="419"/>
                    <a:pt x="210" y="417"/>
                    <a:pt x="208" y="417"/>
                  </a:cubicBezTo>
                  <a:cubicBezTo>
                    <a:pt x="208" y="416"/>
                    <a:pt x="208" y="414"/>
                    <a:pt x="209" y="415"/>
                  </a:cubicBezTo>
                  <a:cubicBezTo>
                    <a:pt x="209" y="415"/>
                    <a:pt x="209" y="415"/>
                    <a:pt x="209" y="415"/>
                  </a:cubicBezTo>
                  <a:cubicBezTo>
                    <a:pt x="210" y="414"/>
                    <a:pt x="209" y="413"/>
                    <a:pt x="209" y="412"/>
                  </a:cubicBezTo>
                  <a:cubicBezTo>
                    <a:pt x="210" y="412"/>
                    <a:pt x="209" y="409"/>
                    <a:pt x="210" y="410"/>
                  </a:cubicBezTo>
                  <a:cubicBezTo>
                    <a:pt x="210" y="408"/>
                    <a:pt x="208" y="410"/>
                    <a:pt x="208" y="408"/>
                  </a:cubicBezTo>
                  <a:cubicBezTo>
                    <a:pt x="209" y="407"/>
                    <a:pt x="208" y="405"/>
                    <a:pt x="207" y="402"/>
                  </a:cubicBezTo>
                  <a:cubicBezTo>
                    <a:pt x="207" y="400"/>
                    <a:pt x="206" y="398"/>
                    <a:pt x="204" y="395"/>
                  </a:cubicBezTo>
                  <a:cubicBezTo>
                    <a:pt x="205" y="396"/>
                    <a:pt x="205" y="396"/>
                    <a:pt x="204" y="396"/>
                  </a:cubicBezTo>
                  <a:cubicBezTo>
                    <a:pt x="204" y="394"/>
                    <a:pt x="204" y="392"/>
                    <a:pt x="204" y="390"/>
                  </a:cubicBezTo>
                  <a:cubicBezTo>
                    <a:pt x="204" y="388"/>
                    <a:pt x="204" y="386"/>
                    <a:pt x="202" y="385"/>
                  </a:cubicBezTo>
                  <a:cubicBezTo>
                    <a:pt x="202" y="384"/>
                    <a:pt x="203" y="385"/>
                    <a:pt x="203" y="384"/>
                  </a:cubicBezTo>
                  <a:cubicBezTo>
                    <a:pt x="203" y="384"/>
                    <a:pt x="203" y="383"/>
                    <a:pt x="203" y="383"/>
                  </a:cubicBezTo>
                  <a:cubicBezTo>
                    <a:pt x="203" y="384"/>
                    <a:pt x="203" y="384"/>
                    <a:pt x="204" y="384"/>
                  </a:cubicBezTo>
                  <a:cubicBezTo>
                    <a:pt x="204" y="385"/>
                    <a:pt x="203" y="385"/>
                    <a:pt x="205" y="385"/>
                  </a:cubicBezTo>
                  <a:cubicBezTo>
                    <a:pt x="204" y="382"/>
                    <a:pt x="204" y="379"/>
                    <a:pt x="204" y="375"/>
                  </a:cubicBezTo>
                  <a:cubicBezTo>
                    <a:pt x="203" y="372"/>
                    <a:pt x="203" y="369"/>
                    <a:pt x="203" y="366"/>
                  </a:cubicBezTo>
                  <a:cubicBezTo>
                    <a:pt x="203" y="365"/>
                    <a:pt x="202" y="364"/>
                    <a:pt x="203" y="363"/>
                  </a:cubicBezTo>
                  <a:cubicBezTo>
                    <a:pt x="203" y="363"/>
                    <a:pt x="203" y="364"/>
                    <a:pt x="203" y="364"/>
                  </a:cubicBezTo>
                  <a:cubicBezTo>
                    <a:pt x="202" y="363"/>
                    <a:pt x="202" y="363"/>
                    <a:pt x="202" y="362"/>
                  </a:cubicBezTo>
                  <a:cubicBezTo>
                    <a:pt x="203" y="361"/>
                    <a:pt x="202" y="358"/>
                    <a:pt x="201" y="355"/>
                  </a:cubicBezTo>
                  <a:cubicBezTo>
                    <a:pt x="203" y="350"/>
                    <a:pt x="200" y="346"/>
                    <a:pt x="202" y="342"/>
                  </a:cubicBezTo>
                  <a:cubicBezTo>
                    <a:pt x="202" y="340"/>
                    <a:pt x="202" y="337"/>
                    <a:pt x="203" y="334"/>
                  </a:cubicBezTo>
                  <a:cubicBezTo>
                    <a:pt x="204" y="332"/>
                    <a:pt x="204" y="328"/>
                    <a:pt x="203" y="326"/>
                  </a:cubicBezTo>
                  <a:cubicBezTo>
                    <a:pt x="203" y="326"/>
                    <a:pt x="203" y="325"/>
                    <a:pt x="204" y="326"/>
                  </a:cubicBezTo>
                  <a:cubicBezTo>
                    <a:pt x="204" y="324"/>
                    <a:pt x="203" y="325"/>
                    <a:pt x="203" y="323"/>
                  </a:cubicBezTo>
                  <a:cubicBezTo>
                    <a:pt x="203" y="322"/>
                    <a:pt x="204" y="322"/>
                    <a:pt x="204" y="321"/>
                  </a:cubicBezTo>
                  <a:cubicBezTo>
                    <a:pt x="204" y="320"/>
                    <a:pt x="204" y="319"/>
                    <a:pt x="203" y="319"/>
                  </a:cubicBezTo>
                  <a:cubicBezTo>
                    <a:pt x="204" y="318"/>
                    <a:pt x="205" y="318"/>
                    <a:pt x="205" y="317"/>
                  </a:cubicBezTo>
                  <a:cubicBezTo>
                    <a:pt x="204" y="316"/>
                    <a:pt x="206" y="314"/>
                    <a:pt x="206" y="313"/>
                  </a:cubicBezTo>
                  <a:cubicBezTo>
                    <a:pt x="207" y="307"/>
                    <a:pt x="209" y="300"/>
                    <a:pt x="210" y="292"/>
                  </a:cubicBezTo>
                  <a:cubicBezTo>
                    <a:pt x="209" y="293"/>
                    <a:pt x="209" y="296"/>
                    <a:pt x="208" y="294"/>
                  </a:cubicBezTo>
                  <a:cubicBezTo>
                    <a:pt x="209" y="296"/>
                    <a:pt x="207" y="298"/>
                    <a:pt x="208" y="300"/>
                  </a:cubicBezTo>
                  <a:cubicBezTo>
                    <a:pt x="207" y="301"/>
                    <a:pt x="207" y="304"/>
                    <a:pt x="207" y="306"/>
                  </a:cubicBezTo>
                  <a:cubicBezTo>
                    <a:pt x="206" y="307"/>
                    <a:pt x="206" y="307"/>
                    <a:pt x="206" y="309"/>
                  </a:cubicBezTo>
                  <a:cubicBezTo>
                    <a:pt x="206" y="309"/>
                    <a:pt x="205" y="310"/>
                    <a:pt x="205" y="310"/>
                  </a:cubicBezTo>
                  <a:cubicBezTo>
                    <a:pt x="204" y="308"/>
                    <a:pt x="205" y="307"/>
                    <a:pt x="205" y="305"/>
                  </a:cubicBezTo>
                  <a:cubicBezTo>
                    <a:pt x="206" y="303"/>
                    <a:pt x="206" y="301"/>
                    <a:pt x="206" y="299"/>
                  </a:cubicBezTo>
                  <a:cubicBezTo>
                    <a:pt x="205" y="302"/>
                    <a:pt x="204" y="303"/>
                    <a:pt x="204" y="305"/>
                  </a:cubicBezTo>
                  <a:cubicBezTo>
                    <a:pt x="204" y="307"/>
                    <a:pt x="203" y="309"/>
                    <a:pt x="203" y="312"/>
                  </a:cubicBezTo>
                  <a:cubicBezTo>
                    <a:pt x="202" y="312"/>
                    <a:pt x="202" y="312"/>
                    <a:pt x="201" y="313"/>
                  </a:cubicBezTo>
                  <a:cubicBezTo>
                    <a:pt x="202" y="314"/>
                    <a:pt x="202" y="316"/>
                    <a:pt x="201" y="319"/>
                  </a:cubicBezTo>
                  <a:cubicBezTo>
                    <a:pt x="201" y="322"/>
                    <a:pt x="200" y="324"/>
                    <a:pt x="199" y="325"/>
                  </a:cubicBezTo>
                  <a:cubicBezTo>
                    <a:pt x="199" y="329"/>
                    <a:pt x="200" y="332"/>
                    <a:pt x="198" y="334"/>
                  </a:cubicBezTo>
                  <a:cubicBezTo>
                    <a:pt x="199" y="334"/>
                    <a:pt x="200" y="340"/>
                    <a:pt x="198" y="340"/>
                  </a:cubicBezTo>
                  <a:cubicBezTo>
                    <a:pt x="197" y="340"/>
                    <a:pt x="198" y="339"/>
                    <a:pt x="197" y="339"/>
                  </a:cubicBezTo>
                  <a:cubicBezTo>
                    <a:pt x="197" y="340"/>
                    <a:pt x="198" y="343"/>
                    <a:pt x="197" y="344"/>
                  </a:cubicBezTo>
                  <a:cubicBezTo>
                    <a:pt x="197" y="344"/>
                    <a:pt x="197" y="345"/>
                    <a:pt x="197" y="346"/>
                  </a:cubicBezTo>
                  <a:cubicBezTo>
                    <a:pt x="197" y="346"/>
                    <a:pt x="197" y="347"/>
                    <a:pt x="197" y="349"/>
                  </a:cubicBezTo>
                  <a:cubicBezTo>
                    <a:pt x="197" y="351"/>
                    <a:pt x="197" y="353"/>
                    <a:pt x="198" y="354"/>
                  </a:cubicBezTo>
                  <a:cubicBezTo>
                    <a:pt x="198" y="356"/>
                    <a:pt x="197" y="356"/>
                    <a:pt x="196" y="355"/>
                  </a:cubicBezTo>
                  <a:cubicBezTo>
                    <a:pt x="197" y="357"/>
                    <a:pt x="197" y="358"/>
                    <a:pt x="198" y="361"/>
                  </a:cubicBezTo>
                  <a:cubicBezTo>
                    <a:pt x="197" y="361"/>
                    <a:pt x="197" y="362"/>
                    <a:pt x="196" y="364"/>
                  </a:cubicBezTo>
                  <a:cubicBezTo>
                    <a:pt x="196" y="365"/>
                    <a:pt x="196" y="366"/>
                    <a:pt x="197" y="368"/>
                  </a:cubicBezTo>
                  <a:cubicBezTo>
                    <a:pt x="197" y="371"/>
                    <a:pt x="197" y="373"/>
                    <a:pt x="196" y="375"/>
                  </a:cubicBezTo>
                  <a:cubicBezTo>
                    <a:pt x="196" y="373"/>
                    <a:pt x="196" y="372"/>
                    <a:pt x="195" y="370"/>
                  </a:cubicBezTo>
                  <a:cubicBezTo>
                    <a:pt x="195" y="368"/>
                    <a:pt x="195" y="366"/>
                    <a:pt x="195" y="364"/>
                  </a:cubicBezTo>
                  <a:cubicBezTo>
                    <a:pt x="194" y="359"/>
                    <a:pt x="194" y="355"/>
                    <a:pt x="193" y="351"/>
                  </a:cubicBezTo>
                  <a:cubicBezTo>
                    <a:pt x="193" y="353"/>
                    <a:pt x="193" y="354"/>
                    <a:pt x="193" y="356"/>
                  </a:cubicBezTo>
                  <a:cubicBezTo>
                    <a:pt x="193" y="357"/>
                    <a:pt x="193" y="358"/>
                    <a:pt x="194" y="359"/>
                  </a:cubicBezTo>
                  <a:cubicBezTo>
                    <a:pt x="192" y="359"/>
                    <a:pt x="193" y="363"/>
                    <a:pt x="192" y="363"/>
                  </a:cubicBezTo>
                  <a:cubicBezTo>
                    <a:pt x="192" y="361"/>
                    <a:pt x="192" y="358"/>
                    <a:pt x="191" y="356"/>
                  </a:cubicBezTo>
                  <a:cubicBezTo>
                    <a:pt x="191" y="353"/>
                    <a:pt x="192" y="351"/>
                    <a:pt x="193" y="350"/>
                  </a:cubicBezTo>
                  <a:cubicBezTo>
                    <a:pt x="192" y="350"/>
                    <a:pt x="192" y="352"/>
                    <a:pt x="191" y="352"/>
                  </a:cubicBezTo>
                  <a:cubicBezTo>
                    <a:pt x="191" y="351"/>
                    <a:pt x="191" y="349"/>
                    <a:pt x="192" y="348"/>
                  </a:cubicBezTo>
                  <a:cubicBezTo>
                    <a:pt x="192" y="346"/>
                    <a:pt x="192" y="345"/>
                    <a:pt x="191" y="343"/>
                  </a:cubicBezTo>
                  <a:cubicBezTo>
                    <a:pt x="192" y="343"/>
                    <a:pt x="192" y="343"/>
                    <a:pt x="193" y="342"/>
                  </a:cubicBezTo>
                  <a:cubicBezTo>
                    <a:pt x="193" y="338"/>
                    <a:pt x="193" y="333"/>
                    <a:pt x="194" y="331"/>
                  </a:cubicBezTo>
                  <a:cubicBezTo>
                    <a:pt x="194" y="330"/>
                    <a:pt x="196" y="328"/>
                    <a:pt x="196" y="326"/>
                  </a:cubicBezTo>
                  <a:cubicBezTo>
                    <a:pt x="196" y="325"/>
                    <a:pt x="195" y="324"/>
                    <a:pt x="196" y="323"/>
                  </a:cubicBezTo>
                  <a:cubicBezTo>
                    <a:pt x="196" y="321"/>
                    <a:pt x="198" y="318"/>
                    <a:pt x="197" y="319"/>
                  </a:cubicBezTo>
                  <a:cubicBezTo>
                    <a:pt x="198" y="317"/>
                    <a:pt x="199" y="315"/>
                    <a:pt x="198" y="313"/>
                  </a:cubicBezTo>
                  <a:cubicBezTo>
                    <a:pt x="199" y="313"/>
                    <a:pt x="199" y="309"/>
                    <a:pt x="200" y="309"/>
                  </a:cubicBezTo>
                  <a:cubicBezTo>
                    <a:pt x="200" y="307"/>
                    <a:pt x="199" y="307"/>
                    <a:pt x="200" y="305"/>
                  </a:cubicBezTo>
                  <a:cubicBezTo>
                    <a:pt x="201" y="304"/>
                    <a:pt x="202" y="304"/>
                    <a:pt x="202" y="302"/>
                  </a:cubicBezTo>
                  <a:cubicBezTo>
                    <a:pt x="203" y="298"/>
                    <a:pt x="202" y="295"/>
                    <a:pt x="205" y="290"/>
                  </a:cubicBezTo>
                  <a:cubicBezTo>
                    <a:pt x="205" y="289"/>
                    <a:pt x="204" y="290"/>
                    <a:pt x="205" y="289"/>
                  </a:cubicBezTo>
                  <a:cubicBezTo>
                    <a:pt x="205" y="287"/>
                    <a:pt x="205" y="285"/>
                    <a:pt x="206" y="284"/>
                  </a:cubicBezTo>
                  <a:cubicBezTo>
                    <a:pt x="206" y="282"/>
                    <a:pt x="207" y="281"/>
                    <a:pt x="208" y="280"/>
                  </a:cubicBezTo>
                  <a:cubicBezTo>
                    <a:pt x="207" y="278"/>
                    <a:pt x="209" y="276"/>
                    <a:pt x="210" y="275"/>
                  </a:cubicBezTo>
                  <a:cubicBezTo>
                    <a:pt x="211" y="272"/>
                    <a:pt x="212" y="267"/>
                    <a:pt x="214" y="268"/>
                  </a:cubicBezTo>
                  <a:cubicBezTo>
                    <a:pt x="214" y="267"/>
                    <a:pt x="213" y="267"/>
                    <a:pt x="213" y="265"/>
                  </a:cubicBezTo>
                  <a:cubicBezTo>
                    <a:pt x="214" y="266"/>
                    <a:pt x="215" y="265"/>
                    <a:pt x="215" y="264"/>
                  </a:cubicBezTo>
                  <a:cubicBezTo>
                    <a:pt x="214" y="262"/>
                    <a:pt x="218" y="258"/>
                    <a:pt x="218" y="256"/>
                  </a:cubicBezTo>
                  <a:cubicBezTo>
                    <a:pt x="220" y="255"/>
                    <a:pt x="221" y="253"/>
                    <a:pt x="222" y="250"/>
                  </a:cubicBezTo>
                  <a:cubicBezTo>
                    <a:pt x="222" y="249"/>
                    <a:pt x="223" y="248"/>
                    <a:pt x="223" y="247"/>
                  </a:cubicBezTo>
                  <a:cubicBezTo>
                    <a:pt x="224" y="246"/>
                    <a:pt x="224" y="245"/>
                    <a:pt x="225" y="244"/>
                  </a:cubicBezTo>
                  <a:cubicBezTo>
                    <a:pt x="226" y="244"/>
                    <a:pt x="226" y="245"/>
                    <a:pt x="227" y="244"/>
                  </a:cubicBezTo>
                  <a:cubicBezTo>
                    <a:pt x="226" y="243"/>
                    <a:pt x="225" y="244"/>
                    <a:pt x="226" y="243"/>
                  </a:cubicBezTo>
                  <a:cubicBezTo>
                    <a:pt x="227" y="241"/>
                    <a:pt x="228" y="240"/>
                    <a:pt x="229" y="239"/>
                  </a:cubicBezTo>
                  <a:cubicBezTo>
                    <a:pt x="228" y="239"/>
                    <a:pt x="227" y="240"/>
                    <a:pt x="228" y="238"/>
                  </a:cubicBezTo>
                  <a:cubicBezTo>
                    <a:pt x="229" y="237"/>
                    <a:pt x="233" y="234"/>
                    <a:pt x="232" y="233"/>
                  </a:cubicBezTo>
                  <a:cubicBezTo>
                    <a:pt x="233" y="231"/>
                    <a:pt x="234" y="230"/>
                    <a:pt x="235" y="229"/>
                  </a:cubicBezTo>
                  <a:cubicBezTo>
                    <a:pt x="236" y="228"/>
                    <a:pt x="237" y="227"/>
                    <a:pt x="237" y="226"/>
                  </a:cubicBezTo>
                  <a:cubicBezTo>
                    <a:pt x="239" y="224"/>
                    <a:pt x="240" y="222"/>
                    <a:pt x="242" y="220"/>
                  </a:cubicBezTo>
                  <a:cubicBezTo>
                    <a:pt x="243" y="220"/>
                    <a:pt x="246" y="216"/>
                    <a:pt x="247" y="214"/>
                  </a:cubicBezTo>
                  <a:cubicBezTo>
                    <a:pt x="249" y="214"/>
                    <a:pt x="250" y="214"/>
                    <a:pt x="251" y="213"/>
                  </a:cubicBezTo>
                  <a:cubicBezTo>
                    <a:pt x="252" y="212"/>
                    <a:pt x="254" y="209"/>
                    <a:pt x="256" y="208"/>
                  </a:cubicBezTo>
                  <a:cubicBezTo>
                    <a:pt x="260" y="205"/>
                    <a:pt x="260" y="203"/>
                    <a:pt x="265" y="200"/>
                  </a:cubicBezTo>
                  <a:cubicBezTo>
                    <a:pt x="265" y="200"/>
                    <a:pt x="263" y="201"/>
                    <a:pt x="264" y="201"/>
                  </a:cubicBezTo>
                  <a:cubicBezTo>
                    <a:pt x="265" y="200"/>
                    <a:pt x="265" y="199"/>
                    <a:pt x="266" y="198"/>
                  </a:cubicBezTo>
                  <a:cubicBezTo>
                    <a:pt x="267" y="198"/>
                    <a:pt x="270" y="194"/>
                    <a:pt x="270" y="196"/>
                  </a:cubicBezTo>
                  <a:cubicBezTo>
                    <a:pt x="272" y="195"/>
                    <a:pt x="271" y="194"/>
                    <a:pt x="273" y="192"/>
                  </a:cubicBezTo>
                  <a:cubicBezTo>
                    <a:pt x="274" y="192"/>
                    <a:pt x="274" y="192"/>
                    <a:pt x="276" y="191"/>
                  </a:cubicBezTo>
                  <a:cubicBezTo>
                    <a:pt x="275" y="191"/>
                    <a:pt x="276" y="190"/>
                    <a:pt x="277" y="189"/>
                  </a:cubicBezTo>
                  <a:cubicBezTo>
                    <a:pt x="278" y="189"/>
                    <a:pt x="278" y="189"/>
                    <a:pt x="278" y="189"/>
                  </a:cubicBezTo>
                  <a:cubicBezTo>
                    <a:pt x="280" y="187"/>
                    <a:pt x="282" y="186"/>
                    <a:pt x="283" y="185"/>
                  </a:cubicBezTo>
                  <a:cubicBezTo>
                    <a:pt x="285" y="184"/>
                    <a:pt x="287" y="184"/>
                    <a:pt x="289" y="182"/>
                  </a:cubicBezTo>
                  <a:cubicBezTo>
                    <a:pt x="289" y="182"/>
                    <a:pt x="288" y="181"/>
                    <a:pt x="290" y="181"/>
                  </a:cubicBezTo>
                  <a:cubicBezTo>
                    <a:pt x="290" y="182"/>
                    <a:pt x="294" y="180"/>
                    <a:pt x="296" y="179"/>
                  </a:cubicBezTo>
                  <a:cubicBezTo>
                    <a:pt x="295" y="178"/>
                    <a:pt x="293" y="180"/>
                    <a:pt x="293" y="179"/>
                  </a:cubicBezTo>
                  <a:cubicBezTo>
                    <a:pt x="295" y="178"/>
                    <a:pt x="295" y="179"/>
                    <a:pt x="295" y="177"/>
                  </a:cubicBezTo>
                  <a:cubicBezTo>
                    <a:pt x="296" y="177"/>
                    <a:pt x="296" y="178"/>
                    <a:pt x="297" y="178"/>
                  </a:cubicBezTo>
                  <a:cubicBezTo>
                    <a:pt x="297" y="177"/>
                    <a:pt x="296" y="176"/>
                    <a:pt x="298" y="176"/>
                  </a:cubicBezTo>
                  <a:cubicBezTo>
                    <a:pt x="298" y="177"/>
                    <a:pt x="299" y="176"/>
                    <a:pt x="299" y="177"/>
                  </a:cubicBezTo>
                  <a:cubicBezTo>
                    <a:pt x="302" y="174"/>
                    <a:pt x="306" y="172"/>
                    <a:pt x="310" y="170"/>
                  </a:cubicBezTo>
                  <a:cubicBezTo>
                    <a:pt x="314" y="168"/>
                    <a:pt x="319" y="166"/>
                    <a:pt x="323" y="163"/>
                  </a:cubicBezTo>
                  <a:cubicBezTo>
                    <a:pt x="328" y="162"/>
                    <a:pt x="335" y="161"/>
                    <a:pt x="338" y="158"/>
                  </a:cubicBezTo>
                  <a:cubicBezTo>
                    <a:pt x="341" y="157"/>
                    <a:pt x="343" y="156"/>
                    <a:pt x="345" y="156"/>
                  </a:cubicBezTo>
                  <a:cubicBezTo>
                    <a:pt x="348" y="155"/>
                    <a:pt x="350" y="154"/>
                    <a:pt x="353" y="153"/>
                  </a:cubicBezTo>
                  <a:cubicBezTo>
                    <a:pt x="354" y="153"/>
                    <a:pt x="355" y="154"/>
                    <a:pt x="357" y="153"/>
                  </a:cubicBezTo>
                  <a:cubicBezTo>
                    <a:pt x="356" y="153"/>
                    <a:pt x="356" y="152"/>
                    <a:pt x="357" y="152"/>
                  </a:cubicBezTo>
                  <a:cubicBezTo>
                    <a:pt x="358" y="152"/>
                    <a:pt x="359" y="152"/>
                    <a:pt x="360" y="153"/>
                  </a:cubicBezTo>
                  <a:cubicBezTo>
                    <a:pt x="360" y="152"/>
                    <a:pt x="361" y="152"/>
                    <a:pt x="361" y="152"/>
                  </a:cubicBezTo>
                  <a:cubicBezTo>
                    <a:pt x="364" y="153"/>
                    <a:pt x="366" y="149"/>
                    <a:pt x="370" y="150"/>
                  </a:cubicBezTo>
                  <a:cubicBezTo>
                    <a:pt x="371" y="150"/>
                    <a:pt x="373" y="149"/>
                    <a:pt x="374" y="149"/>
                  </a:cubicBezTo>
                  <a:cubicBezTo>
                    <a:pt x="376" y="148"/>
                    <a:pt x="378" y="148"/>
                    <a:pt x="380" y="148"/>
                  </a:cubicBezTo>
                  <a:cubicBezTo>
                    <a:pt x="382" y="148"/>
                    <a:pt x="384" y="147"/>
                    <a:pt x="386" y="147"/>
                  </a:cubicBezTo>
                  <a:cubicBezTo>
                    <a:pt x="387" y="147"/>
                    <a:pt x="389" y="146"/>
                    <a:pt x="390" y="145"/>
                  </a:cubicBezTo>
                  <a:cubicBezTo>
                    <a:pt x="388" y="145"/>
                    <a:pt x="388" y="147"/>
                    <a:pt x="386" y="146"/>
                  </a:cubicBezTo>
                  <a:cubicBezTo>
                    <a:pt x="387" y="145"/>
                    <a:pt x="389" y="144"/>
                    <a:pt x="392" y="144"/>
                  </a:cubicBezTo>
                  <a:cubicBezTo>
                    <a:pt x="393" y="144"/>
                    <a:pt x="394" y="144"/>
                    <a:pt x="395" y="144"/>
                  </a:cubicBezTo>
                  <a:cubicBezTo>
                    <a:pt x="397" y="143"/>
                    <a:pt x="398" y="143"/>
                    <a:pt x="400" y="143"/>
                  </a:cubicBezTo>
                  <a:cubicBezTo>
                    <a:pt x="399" y="142"/>
                    <a:pt x="399" y="142"/>
                    <a:pt x="399" y="142"/>
                  </a:cubicBezTo>
                  <a:cubicBezTo>
                    <a:pt x="401" y="141"/>
                    <a:pt x="406" y="141"/>
                    <a:pt x="407" y="142"/>
                  </a:cubicBezTo>
                  <a:cubicBezTo>
                    <a:pt x="409" y="141"/>
                    <a:pt x="411" y="141"/>
                    <a:pt x="414" y="142"/>
                  </a:cubicBezTo>
                  <a:cubicBezTo>
                    <a:pt x="415" y="142"/>
                    <a:pt x="417" y="142"/>
                    <a:pt x="418" y="142"/>
                  </a:cubicBezTo>
                  <a:cubicBezTo>
                    <a:pt x="420" y="142"/>
                    <a:pt x="421" y="142"/>
                    <a:pt x="422" y="142"/>
                  </a:cubicBezTo>
                  <a:cubicBezTo>
                    <a:pt x="422" y="143"/>
                    <a:pt x="423" y="143"/>
                    <a:pt x="424" y="142"/>
                  </a:cubicBezTo>
                  <a:cubicBezTo>
                    <a:pt x="424" y="143"/>
                    <a:pt x="424" y="144"/>
                    <a:pt x="425" y="144"/>
                  </a:cubicBezTo>
                  <a:cubicBezTo>
                    <a:pt x="425" y="143"/>
                    <a:pt x="427" y="144"/>
                    <a:pt x="429" y="144"/>
                  </a:cubicBezTo>
                  <a:cubicBezTo>
                    <a:pt x="431" y="144"/>
                    <a:pt x="432" y="145"/>
                    <a:pt x="433" y="144"/>
                  </a:cubicBezTo>
                  <a:cubicBezTo>
                    <a:pt x="434" y="145"/>
                    <a:pt x="436" y="145"/>
                    <a:pt x="438" y="145"/>
                  </a:cubicBezTo>
                  <a:cubicBezTo>
                    <a:pt x="439" y="146"/>
                    <a:pt x="441" y="146"/>
                    <a:pt x="442" y="146"/>
                  </a:cubicBezTo>
                  <a:cubicBezTo>
                    <a:pt x="443" y="145"/>
                    <a:pt x="448" y="146"/>
                    <a:pt x="450" y="147"/>
                  </a:cubicBezTo>
                  <a:cubicBezTo>
                    <a:pt x="450" y="146"/>
                    <a:pt x="450" y="146"/>
                    <a:pt x="450" y="145"/>
                  </a:cubicBezTo>
                  <a:cubicBezTo>
                    <a:pt x="451" y="146"/>
                    <a:pt x="451" y="145"/>
                    <a:pt x="452" y="145"/>
                  </a:cubicBezTo>
                  <a:cubicBezTo>
                    <a:pt x="455" y="145"/>
                    <a:pt x="455" y="146"/>
                    <a:pt x="457" y="146"/>
                  </a:cubicBezTo>
                  <a:cubicBezTo>
                    <a:pt x="456" y="146"/>
                    <a:pt x="456" y="148"/>
                    <a:pt x="457" y="147"/>
                  </a:cubicBezTo>
                  <a:cubicBezTo>
                    <a:pt x="457" y="145"/>
                    <a:pt x="462" y="146"/>
                    <a:pt x="464" y="147"/>
                  </a:cubicBezTo>
                  <a:cubicBezTo>
                    <a:pt x="464" y="146"/>
                    <a:pt x="466" y="148"/>
                    <a:pt x="467" y="147"/>
                  </a:cubicBezTo>
                  <a:cubicBezTo>
                    <a:pt x="467" y="146"/>
                    <a:pt x="466" y="146"/>
                    <a:pt x="465" y="145"/>
                  </a:cubicBezTo>
                  <a:cubicBezTo>
                    <a:pt x="465" y="145"/>
                    <a:pt x="465" y="146"/>
                    <a:pt x="464" y="146"/>
                  </a:cubicBezTo>
                  <a:cubicBezTo>
                    <a:pt x="462" y="145"/>
                    <a:pt x="461" y="143"/>
                    <a:pt x="459" y="142"/>
                  </a:cubicBezTo>
                  <a:cubicBezTo>
                    <a:pt x="461" y="143"/>
                    <a:pt x="462" y="143"/>
                    <a:pt x="462" y="143"/>
                  </a:cubicBezTo>
                  <a:cubicBezTo>
                    <a:pt x="458" y="142"/>
                    <a:pt x="457" y="142"/>
                    <a:pt x="452" y="141"/>
                  </a:cubicBezTo>
                  <a:cubicBezTo>
                    <a:pt x="452" y="140"/>
                    <a:pt x="451" y="140"/>
                    <a:pt x="451" y="139"/>
                  </a:cubicBezTo>
                  <a:cubicBezTo>
                    <a:pt x="449" y="139"/>
                    <a:pt x="448" y="139"/>
                    <a:pt x="446" y="139"/>
                  </a:cubicBezTo>
                  <a:cubicBezTo>
                    <a:pt x="446" y="139"/>
                    <a:pt x="444" y="138"/>
                    <a:pt x="442" y="138"/>
                  </a:cubicBezTo>
                  <a:cubicBezTo>
                    <a:pt x="440" y="137"/>
                    <a:pt x="438" y="137"/>
                    <a:pt x="436" y="136"/>
                  </a:cubicBezTo>
                  <a:cubicBezTo>
                    <a:pt x="434" y="136"/>
                    <a:pt x="431" y="137"/>
                    <a:pt x="430" y="135"/>
                  </a:cubicBezTo>
                  <a:cubicBezTo>
                    <a:pt x="429" y="135"/>
                    <a:pt x="429" y="136"/>
                    <a:pt x="428" y="136"/>
                  </a:cubicBezTo>
                  <a:cubicBezTo>
                    <a:pt x="427" y="136"/>
                    <a:pt x="428" y="134"/>
                    <a:pt x="426" y="134"/>
                  </a:cubicBezTo>
                  <a:cubicBezTo>
                    <a:pt x="426" y="135"/>
                    <a:pt x="425" y="134"/>
                    <a:pt x="424" y="135"/>
                  </a:cubicBezTo>
                  <a:cubicBezTo>
                    <a:pt x="423" y="134"/>
                    <a:pt x="420" y="134"/>
                    <a:pt x="419" y="133"/>
                  </a:cubicBezTo>
                  <a:cubicBezTo>
                    <a:pt x="421" y="132"/>
                    <a:pt x="425" y="132"/>
                    <a:pt x="423" y="131"/>
                  </a:cubicBezTo>
                  <a:cubicBezTo>
                    <a:pt x="420" y="134"/>
                    <a:pt x="412" y="133"/>
                    <a:pt x="410" y="130"/>
                  </a:cubicBezTo>
                  <a:cubicBezTo>
                    <a:pt x="408" y="130"/>
                    <a:pt x="411" y="131"/>
                    <a:pt x="410" y="131"/>
                  </a:cubicBezTo>
                  <a:cubicBezTo>
                    <a:pt x="408" y="130"/>
                    <a:pt x="407" y="130"/>
                    <a:pt x="407" y="128"/>
                  </a:cubicBezTo>
                  <a:cubicBezTo>
                    <a:pt x="407" y="128"/>
                    <a:pt x="408" y="128"/>
                    <a:pt x="409" y="128"/>
                  </a:cubicBezTo>
                  <a:cubicBezTo>
                    <a:pt x="409" y="127"/>
                    <a:pt x="408" y="126"/>
                    <a:pt x="407" y="126"/>
                  </a:cubicBezTo>
                  <a:cubicBezTo>
                    <a:pt x="406" y="126"/>
                    <a:pt x="404" y="126"/>
                    <a:pt x="402" y="126"/>
                  </a:cubicBezTo>
                  <a:cubicBezTo>
                    <a:pt x="403" y="124"/>
                    <a:pt x="405" y="124"/>
                    <a:pt x="407" y="124"/>
                  </a:cubicBezTo>
                  <a:cubicBezTo>
                    <a:pt x="409" y="124"/>
                    <a:pt x="411" y="125"/>
                    <a:pt x="414" y="125"/>
                  </a:cubicBezTo>
                  <a:cubicBezTo>
                    <a:pt x="414" y="124"/>
                    <a:pt x="413" y="124"/>
                    <a:pt x="412" y="123"/>
                  </a:cubicBezTo>
                  <a:cubicBezTo>
                    <a:pt x="414" y="123"/>
                    <a:pt x="417" y="123"/>
                    <a:pt x="419" y="124"/>
                  </a:cubicBezTo>
                  <a:cubicBezTo>
                    <a:pt x="421" y="124"/>
                    <a:pt x="423" y="124"/>
                    <a:pt x="425" y="123"/>
                  </a:cubicBezTo>
                  <a:cubicBezTo>
                    <a:pt x="424" y="123"/>
                    <a:pt x="422" y="123"/>
                    <a:pt x="420" y="122"/>
                  </a:cubicBezTo>
                  <a:cubicBezTo>
                    <a:pt x="425" y="123"/>
                    <a:pt x="429" y="123"/>
                    <a:pt x="432" y="123"/>
                  </a:cubicBezTo>
                  <a:cubicBezTo>
                    <a:pt x="436" y="124"/>
                    <a:pt x="440" y="125"/>
                    <a:pt x="445" y="125"/>
                  </a:cubicBezTo>
                  <a:cubicBezTo>
                    <a:pt x="444" y="126"/>
                    <a:pt x="444" y="126"/>
                    <a:pt x="443" y="126"/>
                  </a:cubicBezTo>
                  <a:cubicBezTo>
                    <a:pt x="446" y="126"/>
                    <a:pt x="447" y="125"/>
                    <a:pt x="449" y="126"/>
                  </a:cubicBezTo>
                  <a:cubicBezTo>
                    <a:pt x="449" y="126"/>
                    <a:pt x="449" y="126"/>
                    <a:pt x="450" y="127"/>
                  </a:cubicBezTo>
                  <a:cubicBezTo>
                    <a:pt x="450" y="126"/>
                    <a:pt x="451" y="127"/>
                    <a:pt x="451" y="127"/>
                  </a:cubicBezTo>
                  <a:cubicBezTo>
                    <a:pt x="452" y="126"/>
                    <a:pt x="449" y="126"/>
                    <a:pt x="450" y="125"/>
                  </a:cubicBezTo>
                  <a:cubicBezTo>
                    <a:pt x="451" y="125"/>
                    <a:pt x="453" y="125"/>
                    <a:pt x="455" y="126"/>
                  </a:cubicBezTo>
                  <a:cubicBezTo>
                    <a:pt x="457" y="126"/>
                    <a:pt x="459" y="127"/>
                    <a:pt x="462" y="127"/>
                  </a:cubicBezTo>
                  <a:cubicBezTo>
                    <a:pt x="463" y="128"/>
                    <a:pt x="465" y="128"/>
                    <a:pt x="467" y="129"/>
                  </a:cubicBezTo>
                  <a:cubicBezTo>
                    <a:pt x="467" y="128"/>
                    <a:pt x="466" y="127"/>
                    <a:pt x="469" y="127"/>
                  </a:cubicBezTo>
                  <a:cubicBezTo>
                    <a:pt x="469" y="129"/>
                    <a:pt x="472" y="131"/>
                    <a:pt x="468" y="131"/>
                  </a:cubicBezTo>
                  <a:cubicBezTo>
                    <a:pt x="469" y="131"/>
                    <a:pt x="468" y="132"/>
                    <a:pt x="469" y="132"/>
                  </a:cubicBezTo>
                  <a:cubicBezTo>
                    <a:pt x="469" y="130"/>
                    <a:pt x="472" y="132"/>
                    <a:pt x="475" y="133"/>
                  </a:cubicBezTo>
                  <a:cubicBezTo>
                    <a:pt x="475" y="131"/>
                    <a:pt x="479" y="132"/>
                    <a:pt x="479" y="133"/>
                  </a:cubicBezTo>
                  <a:cubicBezTo>
                    <a:pt x="480" y="132"/>
                    <a:pt x="480" y="132"/>
                    <a:pt x="482" y="133"/>
                  </a:cubicBezTo>
                  <a:cubicBezTo>
                    <a:pt x="484" y="135"/>
                    <a:pt x="481" y="134"/>
                    <a:pt x="480" y="135"/>
                  </a:cubicBezTo>
                  <a:cubicBezTo>
                    <a:pt x="482" y="135"/>
                    <a:pt x="484" y="136"/>
                    <a:pt x="485" y="136"/>
                  </a:cubicBezTo>
                  <a:cubicBezTo>
                    <a:pt x="482" y="134"/>
                    <a:pt x="488" y="136"/>
                    <a:pt x="485" y="134"/>
                  </a:cubicBezTo>
                  <a:cubicBezTo>
                    <a:pt x="484" y="134"/>
                    <a:pt x="485" y="135"/>
                    <a:pt x="483" y="134"/>
                  </a:cubicBezTo>
                  <a:cubicBezTo>
                    <a:pt x="483" y="133"/>
                    <a:pt x="484" y="133"/>
                    <a:pt x="486" y="133"/>
                  </a:cubicBezTo>
                  <a:cubicBezTo>
                    <a:pt x="487" y="134"/>
                    <a:pt x="487" y="136"/>
                    <a:pt x="487" y="137"/>
                  </a:cubicBezTo>
                  <a:cubicBezTo>
                    <a:pt x="489" y="137"/>
                    <a:pt x="491" y="138"/>
                    <a:pt x="493" y="138"/>
                  </a:cubicBezTo>
                  <a:cubicBezTo>
                    <a:pt x="490" y="138"/>
                    <a:pt x="486" y="135"/>
                    <a:pt x="488" y="134"/>
                  </a:cubicBezTo>
                  <a:cubicBezTo>
                    <a:pt x="491" y="135"/>
                    <a:pt x="489" y="136"/>
                    <a:pt x="490" y="136"/>
                  </a:cubicBezTo>
                  <a:cubicBezTo>
                    <a:pt x="491" y="136"/>
                    <a:pt x="495" y="137"/>
                    <a:pt x="493" y="138"/>
                  </a:cubicBezTo>
                  <a:cubicBezTo>
                    <a:pt x="495" y="139"/>
                    <a:pt x="495" y="138"/>
                    <a:pt x="495" y="137"/>
                  </a:cubicBezTo>
                  <a:cubicBezTo>
                    <a:pt x="497" y="137"/>
                    <a:pt x="497" y="138"/>
                    <a:pt x="495" y="139"/>
                  </a:cubicBezTo>
                  <a:cubicBezTo>
                    <a:pt x="497" y="139"/>
                    <a:pt x="496" y="139"/>
                    <a:pt x="497" y="140"/>
                  </a:cubicBezTo>
                  <a:cubicBezTo>
                    <a:pt x="499" y="140"/>
                    <a:pt x="497" y="138"/>
                    <a:pt x="498" y="138"/>
                  </a:cubicBezTo>
                  <a:cubicBezTo>
                    <a:pt x="499" y="138"/>
                    <a:pt x="499" y="139"/>
                    <a:pt x="499" y="139"/>
                  </a:cubicBezTo>
                  <a:cubicBezTo>
                    <a:pt x="501" y="140"/>
                    <a:pt x="502" y="139"/>
                    <a:pt x="505" y="141"/>
                  </a:cubicBezTo>
                  <a:cubicBezTo>
                    <a:pt x="505" y="143"/>
                    <a:pt x="508" y="142"/>
                    <a:pt x="509" y="145"/>
                  </a:cubicBezTo>
                  <a:cubicBezTo>
                    <a:pt x="509" y="144"/>
                    <a:pt x="509" y="143"/>
                    <a:pt x="510" y="144"/>
                  </a:cubicBezTo>
                  <a:cubicBezTo>
                    <a:pt x="511" y="144"/>
                    <a:pt x="510" y="145"/>
                    <a:pt x="511" y="145"/>
                  </a:cubicBezTo>
                  <a:cubicBezTo>
                    <a:pt x="511" y="145"/>
                    <a:pt x="512" y="144"/>
                    <a:pt x="513" y="144"/>
                  </a:cubicBezTo>
                  <a:cubicBezTo>
                    <a:pt x="513" y="145"/>
                    <a:pt x="513" y="145"/>
                    <a:pt x="513" y="145"/>
                  </a:cubicBezTo>
                  <a:cubicBezTo>
                    <a:pt x="513" y="145"/>
                    <a:pt x="512" y="145"/>
                    <a:pt x="512" y="145"/>
                  </a:cubicBezTo>
                  <a:cubicBezTo>
                    <a:pt x="518" y="148"/>
                    <a:pt x="520" y="148"/>
                    <a:pt x="523" y="152"/>
                  </a:cubicBezTo>
                  <a:cubicBezTo>
                    <a:pt x="524" y="152"/>
                    <a:pt x="527" y="154"/>
                    <a:pt x="528" y="155"/>
                  </a:cubicBezTo>
                  <a:cubicBezTo>
                    <a:pt x="528" y="154"/>
                    <a:pt x="529" y="154"/>
                    <a:pt x="530" y="154"/>
                  </a:cubicBezTo>
                  <a:cubicBezTo>
                    <a:pt x="527" y="153"/>
                    <a:pt x="529" y="152"/>
                    <a:pt x="529" y="152"/>
                  </a:cubicBezTo>
                  <a:cubicBezTo>
                    <a:pt x="528" y="151"/>
                    <a:pt x="527" y="151"/>
                    <a:pt x="525" y="149"/>
                  </a:cubicBezTo>
                  <a:cubicBezTo>
                    <a:pt x="525" y="150"/>
                    <a:pt x="523" y="149"/>
                    <a:pt x="522" y="149"/>
                  </a:cubicBezTo>
                  <a:cubicBezTo>
                    <a:pt x="522" y="148"/>
                    <a:pt x="521" y="147"/>
                    <a:pt x="520" y="146"/>
                  </a:cubicBezTo>
                  <a:cubicBezTo>
                    <a:pt x="520" y="147"/>
                    <a:pt x="516" y="145"/>
                    <a:pt x="516" y="145"/>
                  </a:cubicBezTo>
                  <a:cubicBezTo>
                    <a:pt x="517" y="144"/>
                    <a:pt x="520" y="147"/>
                    <a:pt x="520" y="145"/>
                  </a:cubicBezTo>
                  <a:cubicBezTo>
                    <a:pt x="517" y="145"/>
                    <a:pt x="518" y="144"/>
                    <a:pt x="520" y="144"/>
                  </a:cubicBezTo>
                  <a:cubicBezTo>
                    <a:pt x="513" y="141"/>
                    <a:pt x="513" y="141"/>
                    <a:pt x="508" y="139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07" y="138"/>
                    <a:pt x="504" y="135"/>
                    <a:pt x="502" y="134"/>
                  </a:cubicBezTo>
                  <a:cubicBezTo>
                    <a:pt x="503" y="134"/>
                    <a:pt x="504" y="135"/>
                    <a:pt x="504" y="134"/>
                  </a:cubicBezTo>
                  <a:cubicBezTo>
                    <a:pt x="504" y="133"/>
                    <a:pt x="503" y="134"/>
                    <a:pt x="502" y="133"/>
                  </a:cubicBezTo>
                  <a:cubicBezTo>
                    <a:pt x="503" y="133"/>
                    <a:pt x="502" y="132"/>
                    <a:pt x="502" y="132"/>
                  </a:cubicBezTo>
                  <a:cubicBezTo>
                    <a:pt x="501" y="132"/>
                    <a:pt x="501" y="133"/>
                    <a:pt x="500" y="133"/>
                  </a:cubicBezTo>
                  <a:cubicBezTo>
                    <a:pt x="498" y="132"/>
                    <a:pt x="495" y="131"/>
                    <a:pt x="493" y="129"/>
                  </a:cubicBezTo>
                  <a:cubicBezTo>
                    <a:pt x="490" y="128"/>
                    <a:pt x="488" y="126"/>
                    <a:pt x="488" y="124"/>
                  </a:cubicBezTo>
                  <a:cubicBezTo>
                    <a:pt x="490" y="126"/>
                    <a:pt x="492" y="125"/>
                    <a:pt x="495" y="127"/>
                  </a:cubicBezTo>
                  <a:cubicBezTo>
                    <a:pt x="495" y="127"/>
                    <a:pt x="496" y="127"/>
                    <a:pt x="496" y="126"/>
                  </a:cubicBezTo>
                  <a:cubicBezTo>
                    <a:pt x="492" y="124"/>
                    <a:pt x="490" y="124"/>
                    <a:pt x="486" y="122"/>
                  </a:cubicBezTo>
                  <a:cubicBezTo>
                    <a:pt x="487" y="122"/>
                    <a:pt x="487" y="121"/>
                    <a:pt x="486" y="121"/>
                  </a:cubicBezTo>
                  <a:cubicBezTo>
                    <a:pt x="486" y="121"/>
                    <a:pt x="486" y="121"/>
                    <a:pt x="485" y="121"/>
                  </a:cubicBezTo>
                  <a:cubicBezTo>
                    <a:pt x="485" y="121"/>
                    <a:pt x="485" y="120"/>
                    <a:pt x="484" y="120"/>
                  </a:cubicBezTo>
                  <a:cubicBezTo>
                    <a:pt x="485" y="121"/>
                    <a:pt x="482" y="120"/>
                    <a:pt x="481" y="119"/>
                  </a:cubicBezTo>
                  <a:cubicBezTo>
                    <a:pt x="485" y="120"/>
                    <a:pt x="482" y="118"/>
                    <a:pt x="485" y="118"/>
                  </a:cubicBezTo>
                  <a:cubicBezTo>
                    <a:pt x="487" y="119"/>
                    <a:pt x="486" y="120"/>
                    <a:pt x="487" y="120"/>
                  </a:cubicBezTo>
                  <a:cubicBezTo>
                    <a:pt x="487" y="119"/>
                    <a:pt x="488" y="119"/>
                    <a:pt x="486" y="118"/>
                  </a:cubicBezTo>
                  <a:cubicBezTo>
                    <a:pt x="487" y="119"/>
                    <a:pt x="490" y="118"/>
                    <a:pt x="490" y="119"/>
                  </a:cubicBezTo>
                  <a:cubicBezTo>
                    <a:pt x="489" y="120"/>
                    <a:pt x="490" y="121"/>
                    <a:pt x="491" y="122"/>
                  </a:cubicBezTo>
                  <a:cubicBezTo>
                    <a:pt x="490" y="120"/>
                    <a:pt x="491" y="120"/>
                    <a:pt x="492" y="119"/>
                  </a:cubicBezTo>
                  <a:cubicBezTo>
                    <a:pt x="494" y="120"/>
                    <a:pt x="498" y="121"/>
                    <a:pt x="498" y="122"/>
                  </a:cubicBezTo>
                  <a:cubicBezTo>
                    <a:pt x="497" y="122"/>
                    <a:pt x="497" y="122"/>
                    <a:pt x="496" y="123"/>
                  </a:cubicBezTo>
                  <a:cubicBezTo>
                    <a:pt x="498" y="124"/>
                    <a:pt x="497" y="122"/>
                    <a:pt x="498" y="123"/>
                  </a:cubicBezTo>
                  <a:cubicBezTo>
                    <a:pt x="499" y="123"/>
                    <a:pt x="500" y="124"/>
                    <a:pt x="501" y="123"/>
                  </a:cubicBezTo>
                  <a:cubicBezTo>
                    <a:pt x="500" y="122"/>
                    <a:pt x="498" y="123"/>
                    <a:pt x="498" y="122"/>
                  </a:cubicBezTo>
                  <a:cubicBezTo>
                    <a:pt x="500" y="123"/>
                    <a:pt x="500" y="122"/>
                    <a:pt x="502" y="123"/>
                  </a:cubicBezTo>
                  <a:cubicBezTo>
                    <a:pt x="502" y="124"/>
                    <a:pt x="503" y="124"/>
                    <a:pt x="503" y="125"/>
                  </a:cubicBezTo>
                  <a:cubicBezTo>
                    <a:pt x="501" y="124"/>
                    <a:pt x="502" y="126"/>
                    <a:pt x="502" y="126"/>
                  </a:cubicBezTo>
                  <a:cubicBezTo>
                    <a:pt x="502" y="125"/>
                    <a:pt x="506" y="127"/>
                    <a:pt x="504" y="126"/>
                  </a:cubicBezTo>
                  <a:cubicBezTo>
                    <a:pt x="503" y="126"/>
                    <a:pt x="503" y="126"/>
                    <a:pt x="502" y="125"/>
                  </a:cubicBezTo>
                  <a:cubicBezTo>
                    <a:pt x="503" y="126"/>
                    <a:pt x="503" y="125"/>
                    <a:pt x="504" y="125"/>
                  </a:cubicBezTo>
                  <a:cubicBezTo>
                    <a:pt x="505" y="125"/>
                    <a:pt x="506" y="126"/>
                    <a:pt x="506" y="127"/>
                  </a:cubicBezTo>
                  <a:cubicBezTo>
                    <a:pt x="506" y="127"/>
                    <a:pt x="505" y="126"/>
                    <a:pt x="505" y="127"/>
                  </a:cubicBezTo>
                  <a:cubicBezTo>
                    <a:pt x="505" y="127"/>
                    <a:pt x="506" y="127"/>
                    <a:pt x="508" y="127"/>
                  </a:cubicBezTo>
                  <a:cubicBezTo>
                    <a:pt x="509" y="128"/>
                    <a:pt x="510" y="128"/>
                    <a:pt x="510" y="129"/>
                  </a:cubicBezTo>
                  <a:cubicBezTo>
                    <a:pt x="509" y="129"/>
                    <a:pt x="507" y="128"/>
                    <a:pt x="507" y="128"/>
                  </a:cubicBezTo>
                  <a:cubicBezTo>
                    <a:pt x="509" y="130"/>
                    <a:pt x="511" y="130"/>
                    <a:pt x="513" y="132"/>
                  </a:cubicBezTo>
                  <a:cubicBezTo>
                    <a:pt x="513" y="131"/>
                    <a:pt x="513" y="131"/>
                    <a:pt x="514" y="131"/>
                  </a:cubicBezTo>
                  <a:cubicBezTo>
                    <a:pt x="514" y="132"/>
                    <a:pt x="516" y="133"/>
                    <a:pt x="517" y="133"/>
                  </a:cubicBezTo>
                  <a:cubicBezTo>
                    <a:pt x="518" y="134"/>
                    <a:pt x="517" y="134"/>
                    <a:pt x="517" y="135"/>
                  </a:cubicBezTo>
                  <a:cubicBezTo>
                    <a:pt x="518" y="134"/>
                    <a:pt x="521" y="136"/>
                    <a:pt x="521" y="135"/>
                  </a:cubicBezTo>
                  <a:cubicBezTo>
                    <a:pt x="520" y="135"/>
                    <a:pt x="520" y="135"/>
                    <a:pt x="520" y="134"/>
                  </a:cubicBezTo>
                  <a:cubicBezTo>
                    <a:pt x="521" y="134"/>
                    <a:pt x="521" y="135"/>
                    <a:pt x="523" y="136"/>
                  </a:cubicBezTo>
                  <a:cubicBezTo>
                    <a:pt x="524" y="135"/>
                    <a:pt x="521" y="134"/>
                    <a:pt x="521" y="134"/>
                  </a:cubicBezTo>
                  <a:cubicBezTo>
                    <a:pt x="524" y="135"/>
                    <a:pt x="522" y="133"/>
                    <a:pt x="522" y="133"/>
                  </a:cubicBezTo>
                  <a:cubicBezTo>
                    <a:pt x="523" y="133"/>
                    <a:pt x="525" y="135"/>
                    <a:pt x="525" y="136"/>
                  </a:cubicBezTo>
                  <a:cubicBezTo>
                    <a:pt x="524" y="134"/>
                    <a:pt x="527" y="135"/>
                    <a:pt x="525" y="133"/>
                  </a:cubicBezTo>
                  <a:cubicBezTo>
                    <a:pt x="524" y="134"/>
                    <a:pt x="523" y="132"/>
                    <a:pt x="521" y="132"/>
                  </a:cubicBezTo>
                  <a:cubicBezTo>
                    <a:pt x="521" y="131"/>
                    <a:pt x="521" y="131"/>
                    <a:pt x="520" y="130"/>
                  </a:cubicBezTo>
                  <a:cubicBezTo>
                    <a:pt x="519" y="130"/>
                    <a:pt x="521" y="132"/>
                    <a:pt x="519" y="131"/>
                  </a:cubicBezTo>
                  <a:cubicBezTo>
                    <a:pt x="514" y="129"/>
                    <a:pt x="518" y="128"/>
                    <a:pt x="522" y="130"/>
                  </a:cubicBezTo>
                  <a:cubicBezTo>
                    <a:pt x="521" y="128"/>
                    <a:pt x="521" y="129"/>
                    <a:pt x="519" y="128"/>
                  </a:cubicBezTo>
                  <a:cubicBezTo>
                    <a:pt x="521" y="128"/>
                    <a:pt x="518" y="127"/>
                    <a:pt x="517" y="126"/>
                  </a:cubicBezTo>
                  <a:cubicBezTo>
                    <a:pt x="519" y="126"/>
                    <a:pt x="523" y="129"/>
                    <a:pt x="524" y="128"/>
                  </a:cubicBezTo>
                  <a:cubicBezTo>
                    <a:pt x="520" y="126"/>
                    <a:pt x="517" y="125"/>
                    <a:pt x="515" y="124"/>
                  </a:cubicBezTo>
                  <a:cubicBezTo>
                    <a:pt x="518" y="123"/>
                    <a:pt x="522" y="126"/>
                    <a:pt x="526" y="127"/>
                  </a:cubicBezTo>
                  <a:cubicBezTo>
                    <a:pt x="526" y="128"/>
                    <a:pt x="526" y="128"/>
                    <a:pt x="527" y="129"/>
                  </a:cubicBezTo>
                  <a:cubicBezTo>
                    <a:pt x="529" y="129"/>
                    <a:pt x="531" y="131"/>
                    <a:pt x="533" y="131"/>
                  </a:cubicBezTo>
                  <a:cubicBezTo>
                    <a:pt x="533" y="132"/>
                    <a:pt x="536" y="133"/>
                    <a:pt x="537" y="134"/>
                  </a:cubicBezTo>
                  <a:cubicBezTo>
                    <a:pt x="537" y="133"/>
                    <a:pt x="538" y="132"/>
                    <a:pt x="536" y="131"/>
                  </a:cubicBezTo>
                  <a:cubicBezTo>
                    <a:pt x="537" y="132"/>
                    <a:pt x="536" y="132"/>
                    <a:pt x="535" y="132"/>
                  </a:cubicBezTo>
                  <a:cubicBezTo>
                    <a:pt x="534" y="132"/>
                    <a:pt x="534" y="131"/>
                    <a:pt x="533" y="131"/>
                  </a:cubicBezTo>
                  <a:cubicBezTo>
                    <a:pt x="533" y="130"/>
                    <a:pt x="531" y="130"/>
                    <a:pt x="530" y="128"/>
                  </a:cubicBezTo>
                  <a:cubicBezTo>
                    <a:pt x="530" y="129"/>
                    <a:pt x="530" y="129"/>
                    <a:pt x="530" y="129"/>
                  </a:cubicBezTo>
                  <a:cubicBezTo>
                    <a:pt x="525" y="126"/>
                    <a:pt x="523" y="125"/>
                    <a:pt x="519" y="123"/>
                  </a:cubicBezTo>
                  <a:cubicBezTo>
                    <a:pt x="516" y="123"/>
                    <a:pt x="510" y="120"/>
                    <a:pt x="508" y="118"/>
                  </a:cubicBezTo>
                  <a:cubicBezTo>
                    <a:pt x="507" y="118"/>
                    <a:pt x="508" y="119"/>
                    <a:pt x="507" y="119"/>
                  </a:cubicBezTo>
                  <a:cubicBezTo>
                    <a:pt x="506" y="117"/>
                    <a:pt x="505" y="117"/>
                    <a:pt x="502" y="116"/>
                  </a:cubicBezTo>
                  <a:cubicBezTo>
                    <a:pt x="502" y="116"/>
                    <a:pt x="502" y="115"/>
                    <a:pt x="501" y="115"/>
                  </a:cubicBezTo>
                  <a:cubicBezTo>
                    <a:pt x="501" y="116"/>
                    <a:pt x="498" y="115"/>
                    <a:pt x="498" y="114"/>
                  </a:cubicBezTo>
                  <a:cubicBezTo>
                    <a:pt x="498" y="114"/>
                    <a:pt x="498" y="114"/>
                    <a:pt x="497" y="114"/>
                  </a:cubicBezTo>
                  <a:cubicBezTo>
                    <a:pt x="497" y="113"/>
                    <a:pt x="500" y="114"/>
                    <a:pt x="499" y="113"/>
                  </a:cubicBezTo>
                  <a:cubicBezTo>
                    <a:pt x="498" y="114"/>
                    <a:pt x="496" y="112"/>
                    <a:pt x="496" y="113"/>
                  </a:cubicBezTo>
                  <a:cubicBezTo>
                    <a:pt x="497" y="114"/>
                    <a:pt x="497" y="114"/>
                    <a:pt x="497" y="115"/>
                  </a:cubicBezTo>
                  <a:cubicBezTo>
                    <a:pt x="495" y="114"/>
                    <a:pt x="494" y="114"/>
                    <a:pt x="492" y="113"/>
                  </a:cubicBezTo>
                  <a:cubicBezTo>
                    <a:pt x="493" y="115"/>
                    <a:pt x="491" y="115"/>
                    <a:pt x="494" y="116"/>
                  </a:cubicBezTo>
                  <a:cubicBezTo>
                    <a:pt x="494" y="115"/>
                    <a:pt x="493" y="115"/>
                    <a:pt x="493" y="114"/>
                  </a:cubicBezTo>
                  <a:cubicBezTo>
                    <a:pt x="495" y="115"/>
                    <a:pt x="499" y="116"/>
                    <a:pt x="498" y="117"/>
                  </a:cubicBezTo>
                  <a:cubicBezTo>
                    <a:pt x="498" y="116"/>
                    <a:pt x="504" y="120"/>
                    <a:pt x="502" y="118"/>
                  </a:cubicBezTo>
                  <a:cubicBezTo>
                    <a:pt x="503" y="118"/>
                    <a:pt x="504" y="119"/>
                    <a:pt x="504" y="119"/>
                  </a:cubicBezTo>
                  <a:cubicBezTo>
                    <a:pt x="504" y="120"/>
                    <a:pt x="503" y="120"/>
                    <a:pt x="503" y="121"/>
                  </a:cubicBezTo>
                  <a:cubicBezTo>
                    <a:pt x="504" y="122"/>
                    <a:pt x="505" y="122"/>
                    <a:pt x="506" y="123"/>
                  </a:cubicBezTo>
                  <a:cubicBezTo>
                    <a:pt x="505" y="123"/>
                    <a:pt x="506" y="124"/>
                    <a:pt x="505" y="124"/>
                  </a:cubicBezTo>
                  <a:cubicBezTo>
                    <a:pt x="503" y="123"/>
                    <a:pt x="502" y="124"/>
                    <a:pt x="502" y="122"/>
                  </a:cubicBezTo>
                  <a:cubicBezTo>
                    <a:pt x="502" y="122"/>
                    <a:pt x="504" y="123"/>
                    <a:pt x="504" y="122"/>
                  </a:cubicBezTo>
                  <a:cubicBezTo>
                    <a:pt x="502" y="122"/>
                    <a:pt x="503" y="121"/>
                    <a:pt x="500" y="120"/>
                  </a:cubicBezTo>
                  <a:cubicBezTo>
                    <a:pt x="499" y="121"/>
                    <a:pt x="490" y="119"/>
                    <a:pt x="492" y="117"/>
                  </a:cubicBezTo>
                  <a:cubicBezTo>
                    <a:pt x="489" y="117"/>
                    <a:pt x="488" y="117"/>
                    <a:pt x="490" y="118"/>
                  </a:cubicBezTo>
                  <a:cubicBezTo>
                    <a:pt x="488" y="117"/>
                    <a:pt x="484" y="116"/>
                    <a:pt x="485" y="117"/>
                  </a:cubicBezTo>
                  <a:cubicBezTo>
                    <a:pt x="485" y="117"/>
                    <a:pt x="483" y="116"/>
                    <a:pt x="483" y="116"/>
                  </a:cubicBezTo>
                  <a:cubicBezTo>
                    <a:pt x="484" y="115"/>
                    <a:pt x="487" y="117"/>
                    <a:pt x="486" y="116"/>
                  </a:cubicBezTo>
                  <a:cubicBezTo>
                    <a:pt x="486" y="115"/>
                    <a:pt x="482" y="115"/>
                    <a:pt x="482" y="114"/>
                  </a:cubicBezTo>
                  <a:cubicBezTo>
                    <a:pt x="484" y="115"/>
                    <a:pt x="483" y="113"/>
                    <a:pt x="485" y="114"/>
                  </a:cubicBezTo>
                  <a:cubicBezTo>
                    <a:pt x="483" y="114"/>
                    <a:pt x="486" y="115"/>
                    <a:pt x="487" y="115"/>
                  </a:cubicBezTo>
                  <a:cubicBezTo>
                    <a:pt x="486" y="115"/>
                    <a:pt x="487" y="116"/>
                    <a:pt x="489" y="117"/>
                  </a:cubicBezTo>
                  <a:cubicBezTo>
                    <a:pt x="487" y="115"/>
                    <a:pt x="488" y="115"/>
                    <a:pt x="490" y="115"/>
                  </a:cubicBezTo>
                  <a:cubicBezTo>
                    <a:pt x="488" y="115"/>
                    <a:pt x="487" y="114"/>
                    <a:pt x="485" y="113"/>
                  </a:cubicBezTo>
                  <a:cubicBezTo>
                    <a:pt x="483" y="113"/>
                    <a:pt x="482" y="112"/>
                    <a:pt x="480" y="112"/>
                  </a:cubicBezTo>
                  <a:cubicBezTo>
                    <a:pt x="481" y="112"/>
                    <a:pt x="478" y="112"/>
                    <a:pt x="478" y="112"/>
                  </a:cubicBezTo>
                  <a:cubicBezTo>
                    <a:pt x="476" y="112"/>
                    <a:pt x="475" y="111"/>
                    <a:pt x="473" y="111"/>
                  </a:cubicBezTo>
                  <a:cubicBezTo>
                    <a:pt x="472" y="110"/>
                    <a:pt x="471" y="110"/>
                    <a:pt x="468" y="109"/>
                  </a:cubicBezTo>
                  <a:cubicBezTo>
                    <a:pt x="470" y="109"/>
                    <a:pt x="468" y="108"/>
                    <a:pt x="469" y="108"/>
                  </a:cubicBezTo>
                  <a:cubicBezTo>
                    <a:pt x="469" y="109"/>
                    <a:pt x="474" y="110"/>
                    <a:pt x="474" y="110"/>
                  </a:cubicBezTo>
                  <a:cubicBezTo>
                    <a:pt x="473" y="109"/>
                    <a:pt x="474" y="109"/>
                    <a:pt x="474" y="109"/>
                  </a:cubicBezTo>
                  <a:cubicBezTo>
                    <a:pt x="468" y="109"/>
                    <a:pt x="468" y="105"/>
                    <a:pt x="473" y="107"/>
                  </a:cubicBezTo>
                  <a:cubicBezTo>
                    <a:pt x="473" y="107"/>
                    <a:pt x="473" y="108"/>
                    <a:pt x="474" y="108"/>
                  </a:cubicBezTo>
                  <a:cubicBezTo>
                    <a:pt x="475" y="108"/>
                    <a:pt x="478" y="110"/>
                    <a:pt x="477" y="108"/>
                  </a:cubicBezTo>
                  <a:cubicBezTo>
                    <a:pt x="473" y="108"/>
                    <a:pt x="476" y="106"/>
                    <a:pt x="473" y="105"/>
                  </a:cubicBezTo>
                  <a:cubicBezTo>
                    <a:pt x="472" y="105"/>
                    <a:pt x="473" y="106"/>
                    <a:pt x="471" y="106"/>
                  </a:cubicBezTo>
                  <a:cubicBezTo>
                    <a:pt x="470" y="105"/>
                    <a:pt x="471" y="104"/>
                    <a:pt x="470" y="104"/>
                  </a:cubicBezTo>
                  <a:cubicBezTo>
                    <a:pt x="468" y="103"/>
                    <a:pt x="469" y="105"/>
                    <a:pt x="468" y="105"/>
                  </a:cubicBezTo>
                  <a:cubicBezTo>
                    <a:pt x="466" y="104"/>
                    <a:pt x="464" y="103"/>
                    <a:pt x="467" y="103"/>
                  </a:cubicBezTo>
                  <a:cubicBezTo>
                    <a:pt x="466" y="103"/>
                    <a:pt x="465" y="103"/>
                    <a:pt x="464" y="102"/>
                  </a:cubicBezTo>
                  <a:cubicBezTo>
                    <a:pt x="465" y="102"/>
                    <a:pt x="465" y="102"/>
                    <a:pt x="466" y="102"/>
                  </a:cubicBezTo>
                  <a:cubicBezTo>
                    <a:pt x="469" y="102"/>
                    <a:pt x="471" y="103"/>
                    <a:pt x="474" y="104"/>
                  </a:cubicBezTo>
                  <a:cubicBezTo>
                    <a:pt x="476" y="104"/>
                    <a:pt x="478" y="105"/>
                    <a:pt x="480" y="106"/>
                  </a:cubicBezTo>
                  <a:cubicBezTo>
                    <a:pt x="479" y="106"/>
                    <a:pt x="477" y="105"/>
                    <a:pt x="479" y="105"/>
                  </a:cubicBezTo>
                  <a:cubicBezTo>
                    <a:pt x="480" y="106"/>
                    <a:pt x="482" y="106"/>
                    <a:pt x="482" y="107"/>
                  </a:cubicBezTo>
                  <a:cubicBezTo>
                    <a:pt x="482" y="106"/>
                    <a:pt x="483" y="106"/>
                    <a:pt x="484" y="107"/>
                  </a:cubicBezTo>
                  <a:cubicBezTo>
                    <a:pt x="484" y="106"/>
                    <a:pt x="484" y="106"/>
                    <a:pt x="484" y="105"/>
                  </a:cubicBezTo>
                  <a:cubicBezTo>
                    <a:pt x="488" y="106"/>
                    <a:pt x="491" y="107"/>
                    <a:pt x="492" y="108"/>
                  </a:cubicBezTo>
                  <a:cubicBezTo>
                    <a:pt x="490" y="108"/>
                    <a:pt x="492" y="110"/>
                    <a:pt x="493" y="111"/>
                  </a:cubicBezTo>
                  <a:cubicBezTo>
                    <a:pt x="491" y="111"/>
                    <a:pt x="488" y="110"/>
                    <a:pt x="486" y="109"/>
                  </a:cubicBezTo>
                  <a:cubicBezTo>
                    <a:pt x="484" y="108"/>
                    <a:pt x="482" y="107"/>
                    <a:pt x="480" y="107"/>
                  </a:cubicBezTo>
                  <a:cubicBezTo>
                    <a:pt x="481" y="108"/>
                    <a:pt x="484" y="109"/>
                    <a:pt x="485" y="110"/>
                  </a:cubicBezTo>
                  <a:cubicBezTo>
                    <a:pt x="481" y="109"/>
                    <a:pt x="480" y="107"/>
                    <a:pt x="477" y="106"/>
                  </a:cubicBezTo>
                  <a:cubicBezTo>
                    <a:pt x="477" y="107"/>
                    <a:pt x="479" y="108"/>
                    <a:pt x="481" y="110"/>
                  </a:cubicBezTo>
                  <a:cubicBezTo>
                    <a:pt x="482" y="112"/>
                    <a:pt x="476" y="109"/>
                    <a:pt x="474" y="110"/>
                  </a:cubicBezTo>
                  <a:cubicBezTo>
                    <a:pt x="478" y="111"/>
                    <a:pt x="481" y="111"/>
                    <a:pt x="484" y="111"/>
                  </a:cubicBezTo>
                  <a:cubicBezTo>
                    <a:pt x="485" y="113"/>
                    <a:pt x="488" y="113"/>
                    <a:pt x="491" y="115"/>
                  </a:cubicBezTo>
                  <a:cubicBezTo>
                    <a:pt x="490" y="113"/>
                    <a:pt x="489" y="114"/>
                    <a:pt x="491" y="113"/>
                  </a:cubicBezTo>
                  <a:cubicBezTo>
                    <a:pt x="489" y="112"/>
                    <a:pt x="488" y="113"/>
                    <a:pt x="488" y="112"/>
                  </a:cubicBezTo>
                  <a:cubicBezTo>
                    <a:pt x="489" y="112"/>
                    <a:pt x="491" y="113"/>
                    <a:pt x="492" y="112"/>
                  </a:cubicBezTo>
                  <a:cubicBezTo>
                    <a:pt x="493" y="113"/>
                    <a:pt x="494" y="113"/>
                    <a:pt x="495" y="113"/>
                  </a:cubicBezTo>
                  <a:cubicBezTo>
                    <a:pt x="496" y="113"/>
                    <a:pt x="492" y="111"/>
                    <a:pt x="495" y="111"/>
                  </a:cubicBezTo>
                  <a:cubicBezTo>
                    <a:pt x="497" y="113"/>
                    <a:pt x="496" y="111"/>
                    <a:pt x="498" y="112"/>
                  </a:cubicBezTo>
                  <a:cubicBezTo>
                    <a:pt x="500" y="113"/>
                    <a:pt x="498" y="113"/>
                    <a:pt x="500" y="114"/>
                  </a:cubicBezTo>
                  <a:cubicBezTo>
                    <a:pt x="500" y="113"/>
                    <a:pt x="504" y="113"/>
                    <a:pt x="505" y="115"/>
                  </a:cubicBezTo>
                  <a:cubicBezTo>
                    <a:pt x="504" y="115"/>
                    <a:pt x="503" y="114"/>
                    <a:pt x="504" y="115"/>
                  </a:cubicBezTo>
                  <a:cubicBezTo>
                    <a:pt x="506" y="115"/>
                    <a:pt x="508" y="117"/>
                    <a:pt x="508" y="115"/>
                  </a:cubicBezTo>
                  <a:cubicBezTo>
                    <a:pt x="510" y="117"/>
                    <a:pt x="512" y="116"/>
                    <a:pt x="514" y="118"/>
                  </a:cubicBezTo>
                  <a:cubicBezTo>
                    <a:pt x="515" y="118"/>
                    <a:pt x="514" y="117"/>
                    <a:pt x="515" y="118"/>
                  </a:cubicBezTo>
                  <a:cubicBezTo>
                    <a:pt x="516" y="119"/>
                    <a:pt x="519" y="118"/>
                    <a:pt x="520" y="120"/>
                  </a:cubicBezTo>
                  <a:cubicBezTo>
                    <a:pt x="519" y="119"/>
                    <a:pt x="518" y="119"/>
                    <a:pt x="518" y="119"/>
                  </a:cubicBezTo>
                  <a:cubicBezTo>
                    <a:pt x="522" y="120"/>
                    <a:pt x="518" y="120"/>
                    <a:pt x="520" y="121"/>
                  </a:cubicBezTo>
                  <a:cubicBezTo>
                    <a:pt x="521" y="121"/>
                    <a:pt x="524" y="121"/>
                    <a:pt x="526" y="122"/>
                  </a:cubicBezTo>
                  <a:cubicBezTo>
                    <a:pt x="527" y="123"/>
                    <a:pt x="529" y="125"/>
                    <a:pt x="527" y="126"/>
                  </a:cubicBezTo>
                  <a:cubicBezTo>
                    <a:pt x="526" y="125"/>
                    <a:pt x="524" y="124"/>
                    <a:pt x="525" y="125"/>
                  </a:cubicBezTo>
                  <a:cubicBezTo>
                    <a:pt x="525" y="125"/>
                    <a:pt x="527" y="126"/>
                    <a:pt x="527" y="126"/>
                  </a:cubicBezTo>
                  <a:cubicBezTo>
                    <a:pt x="529" y="125"/>
                    <a:pt x="530" y="125"/>
                    <a:pt x="532" y="127"/>
                  </a:cubicBezTo>
                  <a:cubicBezTo>
                    <a:pt x="532" y="127"/>
                    <a:pt x="530" y="127"/>
                    <a:pt x="531" y="128"/>
                  </a:cubicBezTo>
                  <a:cubicBezTo>
                    <a:pt x="532" y="127"/>
                    <a:pt x="533" y="130"/>
                    <a:pt x="534" y="130"/>
                  </a:cubicBezTo>
                  <a:cubicBezTo>
                    <a:pt x="534" y="129"/>
                    <a:pt x="536" y="129"/>
                    <a:pt x="537" y="129"/>
                  </a:cubicBezTo>
                  <a:cubicBezTo>
                    <a:pt x="537" y="129"/>
                    <a:pt x="534" y="127"/>
                    <a:pt x="536" y="127"/>
                  </a:cubicBezTo>
                  <a:cubicBezTo>
                    <a:pt x="537" y="128"/>
                    <a:pt x="537" y="129"/>
                    <a:pt x="538" y="129"/>
                  </a:cubicBezTo>
                  <a:cubicBezTo>
                    <a:pt x="538" y="130"/>
                    <a:pt x="538" y="130"/>
                    <a:pt x="538" y="130"/>
                  </a:cubicBezTo>
                  <a:cubicBezTo>
                    <a:pt x="543" y="131"/>
                    <a:pt x="545" y="133"/>
                    <a:pt x="549" y="136"/>
                  </a:cubicBezTo>
                  <a:cubicBezTo>
                    <a:pt x="550" y="136"/>
                    <a:pt x="551" y="138"/>
                    <a:pt x="552" y="138"/>
                  </a:cubicBezTo>
                  <a:cubicBezTo>
                    <a:pt x="552" y="137"/>
                    <a:pt x="550" y="135"/>
                    <a:pt x="551" y="136"/>
                  </a:cubicBezTo>
                  <a:cubicBezTo>
                    <a:pt x="554" y="137"/>
                    <a:pt x="554" y="139"/>
                    <a:pt x="556" y="140"/>
                  </a:cubicBezTo>
                  <a:cubicBezTo>
                    <a:pt x="556" y="140"/>
                    <a:pt x="556" y="141"/>
                    <a:pt x="556" y="141"/>
                  </a:cubicBezTo>
                  <a:cubicBezTo>
                    <a:pt x="557" y="140"/>
                    <a:pt x="559" y="143"/>
                    <a:pt x="558" y="141"/>
                  </a:cubicBezTo>
                  <a:cubicBezTo>
                    <a:pt x="559" y="142"/>
                    <a:pt x="560" y="142"/>
                    <a:pt x="561" y="143"/>
                  </a:cubicBezTo>
                  <a:cubicBezTo>
                    <a:pt x="563" y="144"/>
                    <a:pt x="560" y="143"/>
                    <a:pt x="561" y="145"/>
                  </a:cubicBezTo>
                  <a:cubicBezTo>
                    <a:pt x="563" y="144"/>
                    <a:pt x="567" y="149"/>
                    <a:pt x="569" y="148"/>
                  </a:cubicBezTo>
                  <a:cubicBezTo>
                    <a:pt x="569" y="149"/>
                    <a:pt x="567" y="148"/>
                    <a:pt x="568" y="150"/>
                  </a:cubicBezTo>
                  <a:cubicBezTo>
                    <a:pt x="571" y="150"/>
                    <a:pt x="574" y="153"/>
                    <a:pt x="577" y="155"/>
                  </a:cubicBezTo>
                  <a:cubicBezTo>
                    <a:pt x="575" y="153"/>
                    <a:pt x="573" y="151"/>
                    <a:pt x="571" y="149"/>
                  </a:cubicBezTo>
                  <a:cubicBezTo>
                    <a:pt x="569" y="147"/>
                    <a:pt x="566" y="145"/>
                    <a:pt x="564" y="145"/>
                  </a:cubicBezTo>
                  <a:cubicBezTo>
                    <a:pt x="562" y="143"/>
                    <a:pt x="560" y="141"/>
                    <a:pt x="558" y="140"/>
                  </a:cubicBezTo>
                  <a:cubicBezTo>
                    <a:pt x="556" y="138"/>
                    <a:pt x="554" y="137"/>
                    <a:pt x="552" y="135"/>
                  </a:cubicBezTo>
                  <a:cubicBezTo>
                    <a:pt x="550" y="135"/>
                    <a:pt x="549" y="134"/>
                    <a:pt x="548" y="133"/>
                  </a:cubicBezTo>
                  <a:cubicBezTo>
                    <a:pt x="547" y="132"/>
                    <a:pt x="546" y="132"/>
                    <a:pt x="545" y="131"/>
                  </a:cubicBezTo>
                  <a:cubicBezTo>
                    <a:pt x="543" y="130"/>
                    <a:pt x="540" y="128"/>
                    <a:pt x="538" y="126"/>
                  </a:cubicBezTo>
                  <a:cubicBezTo>
                    <a:pt x="538" y="126"/>
                    <a:pt x="539" y="127"/>
                    <a:pt x="538" y="127"/>
                  </a:cubicBezTo>
                  <a:cubicBezTo>
                    <a:pt x="535" y="126"/>
                    <a:pt x="534" y="124"/>
                    <a:pt x="532" y="123"/>
                  </a:cubicBezTo>
                  <a:cubicBezTo>
                    <a:pt x="531" y="124"/>
                    <a:pt x="534" y="124"/>
                    <a:pt x="533" y="125"/>
                  </a:cubicBezTo>
                  <a:cubicBezTo>
                    <a:pt x="531" y="125"/>
                    <a:pt x="529" y="123"/>
                    <a:pt x="526" y="122"/>
                  </a:cubicBezTo>
                  <a:cubicBezTo>
                    <a:pt x="527" y="121"/>
                    <a:pt x="526" y="120"/>
                    <a:pt x="526" y="120"/>
                  </a:cubicBezTo>
                  <a:cubicBezTo>
                    <a:pt x="525" y="119"/>
                    <a:pt x="524" y="119"/>
                    <a:pt x="523" y="119"/>
                  </a:cubicBezTo>
                  <a:cubicBezTo>
                    <a:pt x="525" y="119"/>
                    <a:pt x="523" y="120"/>
                    <a:pt x="523" y="119"/>
                  </a:cubicBezTo>
                  <a:cubicBezTo>
                    <a:pt x="521" y="118"/>
                    <a:pt x="519" y="118"/>
                    <a:pt x="519" y="117"/>
                  </a:cubicBezTo>
                  <a:cubicBezTo>
                    <a:pt x="521" y="118"/>
                    <a:pt x="523" y="119"/>
                    <a:pt x="523" y="118"/>
                  </a:cubicBezTo>
                  <a:cubicBezTo>
                    <a:pt x="519" y="116"/>
                    <a:pt x="518" y="116"/>
                    <a:pt x="516" y="114"/>
                  </a:cubicBezTo>
                  <a:cubicBezTo>
                    <a:pt x="516" y="115"/>
                    <a:pt x="516" y="115"/>
                    <a:pt x="514" y="114"/>
                  </a:cubicBezTo>
                  <a:cubicBezTo>
                    <a:pt x="513" y="112"/>
                    <a:pt x="508" y="112"/>
                    <a:pt x="506" y="112"/>
                  </a:cubicBezTo>
                  <a:cubicBezTo>
                    <a:pt x="505" y="111"/>
                    <a:pt x="504" y="110"/>
                    <a:pt x="503" y="109"/>
                  </a:cubicBezTo>
                  <a:cubicBezTo>
                    <a:pt x="503" y="109"/>
                    <a:pt x="504" y="110"/>
                    <a:pt x="503" y="110"/>
                  </a:cubicBezTo>
                  <a:cubicBezTo>
                    <a:pt x="501" y="109"/>
                    <a:pt x="500" y="108"/>
                    <a:pt x="499" y="107"/>
                  </a:cubicBezTo>
                  <a:cubicBezTo>
                    <a:pt x="499" y="109"/>
                    <a:pt x="497" y="107"/>
                    <a:pt x="494" y="107"/>
                  </a:cubicBezTo>
                  <a:cubicBezTo>
                    <a:pt x="495" y="106"/>
                    <a:pt x="495" y="107"/>
                    <a:pt x="496" y="106"/>
                  </a:cubicBezTo>
                  <a:cubicBezTo>
                    <a:pt x="494" y="105"/>
                    <a:pt x="490" y="105"/>
                    <a:pt x="489" y="104"/>
                  </a:cubicBezTo>
                  <a:cubicBezTo>
                    <a:pt x="489" y="103"/>
                    <a:pt x="490" y="104"/>
                    <a:pt x="491" y="103"/>
                  </a:cubicBezTo>
                  <a:cubicBezTo>
                    <a:pt x="490" y="103"/>
                    <a:pt x="488" y="103"/>
                    <a:pt x="489" y="102"/>
                  </a:cubicBezTo>
                  <a:cubicBezTo>
                    <a:pt x="488" y="102"/>
                    <a:pt x="486" y="101"/>
                    <a:pt x="485" y="101"/>
                  </a:cubicBezTo>
                  <a:cubicBezTo>
                    <a:pt x="486" y="102"/>
                    <a:pt x="488" y="103"/>
                    <a:pt x="488" y="104"/>
                  </a:cubicBezTo>
                  <a:cubicBezTo>
                    <a:pt x="486" y="103"/>
                    <a:pt x="488" y="103"/>
                    <a:pt x="486" y="104"/>
                  </a:cubicBezTo>
                  <a:cubicBezTo>
                    <a:pt x="486" y="103"/>
                    <a:pt x="483" y="102"/>
                    <a:pt x="486" y="102"/>
                  </a:cubicBezTo>
                  <a:cubicBezTo>
                    <a:pt x="484" y="101"/>
                    <a:pt x="482" y="101"/>
                    <a:pt x="482" y="100"/>
                  </a:cubicBezTo>
                  <a:cubicBezTo>
                    <a:pt x="483" y="100"/>
                    <a:pt x="485" y="100"/>
                    <a:pt x="486" y="101"/>
                  </a:cubicBezTo>
                  <a:cubicBezTo>
                    <a:pt x="485" y="99"/>
                    <a:pt x="487" y="100"/>
                    <a:pt x="489" y="100"/>
                  </a:cubicBezTo>
                  <a:cubicBezTo>
                    <a:pt x="487" y="99"/>
                    <a:pt x="485" y="99"/>
                    <a:pt x="484" y="99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83" y="100"/>
                    <a:pt x="482" y="100"/>
                    <a:pt x="482" y="99"/>
                  </a:cubicBezTo>
                  <a:cubicBezTo>
                    <a:pt x="481" y="99"/>
                    <a:pt x="482" y="100"/>
                    <a:pt x="481" y="100"/>
                  </a:cubicBezTo>
                  <a:cubicBezTo>
                    <a:pt x="480" y="100"/>
                    <a:pt x="480" y="99"/>
                    <a:pt x="479" y="99"/>
                  </a:cubicBezTo>
                  <a:cubicBezTo>
                    <a:pt x="481" y="98"/>
                    <a:pt x="484" y="98"/>
                    <a:pt x="488" y="99"/>
                  </a:cubicBezTo>
                  <a:cubicBezTo>
                    <a:pt x="489" y="99"/>
                    <a:pt x="488" y="97"/>
                    <a:pt x="489" y="98"/>
                  </a:cubicBezTo>
                  <a:cubicBezTo>
                    <a:pt x="489" y="98"/>
                    <a:pt x="490" y="98"/>
                    <a:pt x="490" y="99"/>
                  </a:cubicBezTo>
                  <a:cubicBezTo>
                    <a:pt x="490" y="100"/>
                    <a:pt x="488" y="100"/>
                    <a:pt x="490" y="100"/>
                  </a:cubicBezTo>
                  <a:cubicBezTo>
                    <a:pt x="492" y="98"/>
                    <a:pt x="500" y="102"/>
                    <a:pt x="502" y="103"/>
                  </a:cubicBezTo>
                  <a:cubicBezTo>
                    <a:pt x="504" y="104"/>
                    <a:pt x="501" y="102"/>
                    <a:pt x="503" y="102"/>
                  </a:cubicBezTo>
                  <a:cubicBezTo>
                    <a:pt x="506" y="104"/>
                    <a:pt x="508" y="105"/>
                    <a:pt x="510" y="106"/>
                  </a:cubicBezTo>
                  <a:cubicBezTo>
                    <a:pt x="510" y="106"/>
                    <a:pt x="510" y="107"/>
                    <a:pt x="510" y="107"/>
                  </a:cubicBezTo>
                  <a:cubicBezTo>
                    <a:pt x="512" y="106"/>
                    <a:pt x="514" y="107"/>
                    <a:pt x="517" y="109"/>
                  </a:cubicBezTo>
                  <a:cubicBezTo>
                    <a:pt x="519" y="110"/>
                    <a:pt x="522" y="112"/>
                    <a:pt x="523" y="112"/>
                  </a:cubicBezTo>
                  <a:cubicBezTo>
                    <a:pt x="522" y="112"/>
                    <a:pt x="522" y="111"/>
                    <a:pt x="523" y="111"/>
                  </a:cubicBezTo>
                  <a:cubicBezTo>
                    <a:pt x="525" y="112"/>
                    <a:pt x="523" y="113"/>
                    <a:pt x="525" y="114"/>
                  </a:cubicBezTo>
                  <a:cubicBezTo>
                    <a:pt x="526" y="114"/>
                    <a:pt x="523" y="112"/>
                    <a:pt x="525" y="112"/>
                  </a:cubicBezTo>
                  <a:cubicBezTo>
                    <a:pt x="526" y="114"/>
                    <a:pt x="526" y="113"/>
                    <a:pt x="527" y="113"/>
                  </a:cubicBezTo>
                  <a:cubicBezTo>
                    <a:pt x="528" y="114"/>
                    <a:pt x="530" y="115"/>
                    <a:pt x="530" y="116"/>
                  </a:cubicBezTo>
                  <a:cubicBezTo>
                    <a:pt x="535" y="116"/>
                    <a:pt x="539" y="121"/>
                    <a:pt x="542" y="122"/>
                  </a:cubicBezTo>
                  <a:cubicBezTo>
                    <a:pt x="542" y="123"/>
                    <a:pt x="544" y="125"/>
                    <a:pt x="546" y="126"/>
                  </a:cubicBezTo>
                  <a:cubicBezTo>
                    <a:pt x="546" y="125"/>
                    <a:pt x="543" y="124"/>
                    <a:pt x="543" y="123"/>
                  </a:cubicBezTo>
                  <a:cubicBezTo>
                    <a:pt x="546" y="125"/>
                    <a:pt x="549" y="126"/>
                    <a:pt x="552" y="128"/>
                  </a:cubicBezTo>
                  <a:cubicBezTo>
                    <a:pt x="555" y="129"/>
                    <a:pt x="559" y="131"/>
                    <a:pt x="561" y="132"/>
                  </a:cubicBezTo>
                  <a:cubicBezTo>
                    <a:pt x="561" y="133"/>
                    <a:pt x="560" y="132"/>
                    <a:pt x="560" y="132"/>
                  </a:cubicBezTo>
                  <a:cubicBezTo>
                    <a:pt x="562" y="134"/>
                    <a:pt x="561" y="132"/>
                    <a:pt x="563" y="133"/>
                  </a:cubicBezTo>
                  <a:cubicBezTo>
                    <a:pt x="565" y="136"/>
                    <a:pt x="567" y="140"/>
                    <a:pt x="571" y="140"/>
                  </a:cubicBezTo>
                  <a:cubicBezTo>
                    <a:pt x="570" y="139"/>
                    <a:pt x="569" y="139"/>
                    <a:pt x="569" y="138"/>
                  </a:cubicBezTo>
                  <a:cubicBezTo>
                    <a:pt x="570" y="139"/>
                    <a:pt x="575" y="141"/>
                    <a:pt x="576" y="144"/>
                  </a:cubicBezTo>
                  <a:cubicBezTo>
                    <a:pt x="575" y="144"/>
                    <a:pt x="575" y="144"/>
                    <a:pt x="574" y="143"/>
                  </a:cubicBezTo>
                  <a:cubicBezTo>
                    <a:pt x="574" y="143"/>
                    <a:pt x="573" y="142"/>
                    <a:pt x="572" y="141"/>
                  </a:cubicBezTo>
                  <a:cubicBezTo>
                    <a:pt x="572" y="142"/>
                    <a:pt x="570" y="141"/>
                    <a:pt x="570" y="142"/>
                  </a:cubicBezTo>
                  <a:cubicBezTo>
                    <a:pt x="572" y="143"/>
                    <a:pt x="571" y="142"/>
                    <a:pt x="573" y="143"/>
                  </a:cubicBezTo>
                  <a:cubicBezTo>
                    <a:pt x="572" y="144"/>
                    <a:pt x="572" y="143"/>
                    <a:pt x="572" y="144"/>
                  </a:cubicBezTo>
                  <a:cubicBezTo>
                    <a:pt x="573" y="144"/>
                    <a:pt x="577" y="146"/>
                    <a:pt x="576" y="145"/>
                  </a:cubicBezTo>
                  <a:cubicBezTo>
                    <a:pt x="577" y="147"/>
                    <a:pt x="582" y="149"/>
                    <a:pt x="583" y="151"/>
                  </a:cubicBezTo>
                  <a:cubicBezTo>
                    <a:pt x="582" y="152"/>
                    <a:pt x="580" y="149"/>
                    <a:pt x="580" y="150"/>
                  </a:cubicBezTo>
                  <a:cubicBezTo>
                    <a:pt x="581" y="151"/>
                    <a:pt x="583" y="152"/>
                    <a:pt x="584" y="153"/>
                  </a:cubicBezTo>
                  <a:cubicBezTo>
                    <a:pt x="585" y="152"/>
                    <a:pt x="583" y="152"/>
                    <a:pt x="583" y="152"/>
                  </a:cubicBezTo>
                  <a:cubicBezTo>
                    <a:pt x="584" y="150"/>
                    <a:pt x="588" y="155"/>
                    <a:pt x="588" y="153"/>
                  </a:cubicBezTo>
                  <a:cubicBezTo>
                    <a:pt x="584" y="152"/>
                    <a:pt x="581" y="147"/>
                    <a:pt x="580" y="148"/>
                  </a:cubicBezTo>
                  <a:cubicBezTo>
                    <a:pt x="579" y="146"/>
                    <a:pt x="577" y="144"/>
                    <a:pt x="577" y="143"/>
                  </a:cubicBezTo>
                  <a:cubicBezTo>
                    <a:pt x="578" y="144"/>
                    <a:pt x="578" y="144"/>
                    <a:pt x="581" y="146"/>
                  </a:cubicBezTo>
                  <a:cubicBezTo>
                    <a:pt x="581" y="147"/>
                    <a:pt x="584" y="152"/>
                    <a:pt x="585" y="150"/>
                  </a:cubicBezTo>
                  <a:cubicBezTo>
                    <a:pt x="583" y="149"/>
                    <a:pt x="583" y="148"/>
                    <a:pt x="583" y="147"/>
                  </a:cubicBezTo>
                  <a:cubicBezTo>
                    <a:pt x="584" y="149"/>
                    <a:pt x="586" y="148"/>
                    <a:pt x="587" y="150"/>
                  </a:cubicBezTo>
                  <a:cubicBezTo>
                    <a:pt x="588" y="149"/>
                    <a:pt x="583" y="147"/>
                    <a:pt x="582" y="146"/>
                  </a:cubicBezTo>
                  <a:cubicBezTo>
                    <a:pt x="582" y="146"/>
                    <a:pt x="583" y="146"/>
                    <a:pt x="583" y="146"/>
                  </a:cubicBezTo>
                  <a:cubicBezTo>
                    <a:pt x="580" y="144"/>
                    <a:pt x="577" y="141"/>
                    <a:pt x="575" y="139"/>
                  </a:cubicBezTo>
                  <a:cubicBezTo>
                    <a:pt x="572" y="137"/>
                    <a:pt x="570" y="135"/>
                    <a:pt x="568" y="132"/>
                  </a:cubicBezTo>
                  <a:cubicBezTo>
                    <a:pt x="567" y="134"/>
                    <a:pt x="571" y="136"/>
                    <a:pt x="570" y="137"/>
                  </a:cubicBezTo>
                  <a:cubicBezTo>
                    <a:pt x="570" y="137"/>
                    <a:pt x="569" y="137"/>
                    <a:pt x="569" y="137"/>
                  </a:cubicBezTo>
                  <a:cubicBezTo>
                    <a:pt x="569" y="136"/>
                    <a:pt x="568" y="134"/>
                    <a:pt x="566" y="133"/>
                  </a:cubicBezTo>
                  <a:cubicBezTo>
                    <a:pt x="566" y="132"/>
                    <a:pt x="565" y="131"/>
                    <a:pt x="565" y="130"/>
                  </a:cubicBezTo>
                  <a:cubicBezTo>
                    <a:pt x="561" y="131"/>
                    <a:pt x="557" y="126"/>
                    <a:pt x="554" y="124"/>
                  </a:cubicBezTo>
                  <a:cubicBezTo>
                    <a:pt x="555" y="123"/>
                    <a:pt x="555" y="124"/>
                    <a:pt x="556" y="124"/>
                  </a:cubicBezTo>
                  <a:cubicBezTo>
                    <a:pt x="552" y="121"/>
                    <a:pt x="550" y="120"/>
                    <a:pt x="549" y="121"/>
                  </a:cubicBezTo>
                  <a:cubicBezTo>
                    <a:pt x="550" y="120"/>
                    <a:pt x="545" y="119"/>
                    <a:pt x="545" y="118"/>
                  </a:cubicBezTo>
                  <a:cubicBezTo>
                    <a:pt x="546" y="118"/>
                    <a:pt x="548" y="119"/>
                    <a:pt x="546" y="117"/>
                  </a:cubicBezTo>
                  <a:cubicBezTo>
                    <a:pt x="545" y="118"/>
                    <a:pt x="542" y="116"/>
                    <a:pt x="540" y="115"/>
                  </a:cubicBezTo>
                  <a:cubicBezTo>
                    <a:pt x="540" y="114"/>
                    <a:pt x="540" y="113"/>
                    <a:pt x="538" y="113"/>
                  </a:cubicBezTo>
                  <a:cubicBezTo>
                    <a:pt x="537" y="112"/>
                    <a:pt x="539" y="114"/>
                    <a:pt x="537" y="114"/>
                  </a:cubicBezTo>
                  <a:cubicBezTo>
                    <a:pt x="536" y="112"/>
                    <a:pt x="532" y="111"/>
                    <a:pt x="531" y="109"/>
                  </a:cubicBezTo>
                  <a:cubicBezTo>
                    <a:pt x="531" y="110"/>
                    <a:pt x="530" y="110"/>
                    <a:pt x="529" y="109"/>
                  </a:cubicBezTo>
                  <a:cubicBezTo>
                    <a:pt x="529" y="108"/>
                    <a:pt x="531" y="107"/>
                    <a:pt x="529" y="108"/>
                  </a:cubicBezTo>
                  <a:cubicBezTo>
                    <a:pt x="529" y="109"/>
                    <a:pt x="524" y="106"/>
                    <a:pt x="525" y="106"/>
                  </a:cubicBezTo>
                  <a:cubicBezTo>
                    <a:pt x="530" y="108"/>
                    <a:pt x="527" y="105"/>
                    <a:pt x="532" y="106"/>
                  </a:cubicBezTo>
                  <a:cubicBezTo>
                    <a:pt x="531" y="107"/>
                    <a:pt x="532" y="107"/>
                    <a:pt x="532" y="107"/>
                  </a:cubicBezTo>
                  <a:cubicBezTo>
                    <a:pt x="532" y="108"/>
                    <a:pt x="530" y="107"/>
                    <a:pt x="530" y="108"/>
                  </a:cubicBezTo>
                  <a:cubicBezTo>
                    <a:pt x="533" y="109"/>
                    <a:pt x="533" y="110"/>
                    <a:pt x="535" y="110"/>
                  </a:cubicBezTo>
                  <a:cubicBezTo>
                    <a:pt x="536" y="111"/>
                    <a:pt x="537" y="112"/>
                    <a:pt x="536" y="112"/>
                  </a:cubicBezTo>
                  <a:cubicBezTo>
                    <a:pt x="538" y="113"/>
                    <a:pt x="537" y="111"/>
                    <a:pt x="539" y="112"/>
                  </a:cubicBezTo>
                  <a:cubicBezTo>
                    <a:pt x="541" y="113"/>
                    <a:pt x="541" y="114"/>
                    <a:pt x="543" y="114"/>
                  </a:cubicBezTo>
                  <a:cubicBezTo>
                    <a:pt x="542" y="115"/>
                    <a:pt x="542" y="115"/>
                    <a:pt x="542" y="115"/>
                  </a:cubicBezTo>
                  <a:cubicBezTo>
                    <a:pt x="546" y="116"/>
                    <a:pt x="544" y="116"/>
                    <a:pt x="547" y="117"/>
                  </a:cubicBezTo>
                  <a:cubicBezTo>
                    <a:pt x="549" y="118"/>
                    <a:pt x="549" y="119"/>
                    <a:pt x="549" y="120"/>
                  </a:cubicBezTo>
                  <a:cubicBezTo>
                    <a:pt x="550" y="121"/>
                    <a:pt x="549" y="119"/>
                    <a:pt x="551" y="119"/>
                  </a:cubicBezTo>
                  <a:cubicBezTo>
                    <a:pt x="554" y="121"/>
                    <a:pt x="555" y="121"/>
                    <a:pt x="557" y="123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8" y="124"/>
                    <a:pt x="558" y="124"/>
                    <a:pt x="558" y="124"/>
                  </a:cubicBezTo>
                  <a:cubicBezTo>
                    <a:pt x="558" y="124"/>
                    <a:pt x="557" y="123"/>
                    <a:pt x="558" y="123"/>
                  </a:cubicBezTo>
                  <a:cubicBezTo>
                    <a:pt x="555" y="121"/>
                    <a:pt x="552" y="120"/>
                    <a:pt x="550" y="118"/>
                  </a:cubicBezTo>
                  <a:cubicBezTo>
                    <a:pt x="547" y="116"/>
                    <a:pt x="545" y="114"/>
                    <a:pt x="542" y="113"/>
                  </a:cubicBezTo>
                  <a:cubicBezTo>
                    <a:pt x="541" y="113"/>
                    <a:pt x="541" y="112"/>
                    <a:pt x="542" y="112"/>
                  </a:cubicBezTo>
                  <a:cubicBezTo>
                    <a:pt x="539" y="111"/>
                    <a:pt x="536" y="109"/>
                    <a:pt x="539" y="112"/>
                  </a:cubicBezTo>
                  <a:cubicBezTo>
                    <a:pt x="539" y="111"/>
                    <a:pt x="538" y="111"/>
                    <a:pt x="537" y="111"/>
                  </a:cubicBezTo>
                  <a:cubicBezTo>
                    <a:pt x="537" y="110"/>
                    <a:pt x="534" y="108"/>
                    <a:pt x="534" y="109"/>
                  </a:cubicBezTo>
                  <a:cubicBezTo>
                    <a:pt x="534" y="108"/>
                    <a:pt x="532" y="109"/>
                    <a:pt x="532" y="108"/>
                  </a:cubicBezTo>
                  <a:cubicBezTo>
                    <a:pt x="532" y="106"/>
                    <a:pt x="536" y="109"/>
                    <a:pt x="538" y="109"/>
                  </a:cubicBezTo>
                  <a:cubicBezTo>
                    <a:pt x="536" y="107"/>
                    <a:pt x="531" y="106"/>
                    <a:pt x="529" y="105"/>
                  </a:cubicBezTo>
                  <a:cubicBezTo>
                    <a:pt x="531" y="105"/>
                    <a:pt x="524" y="103"/>
                    <a:pt x="524" y="102"/>
                  </a:cubicBezTo>
                  <a:cubicBezTo>
                    <a:pt x="524" y="102"/>
                    <a:pt x="528" y="103"/>
                    <a:pt x="526" y="102"/>
                  </a:cubicBezTo>
                  <a:cubicBezTo>
                    <a:pt x="523" y="102"/>
                    <a:pt x="521" y="100"/>
                    <a:pt x="518" y="100"/>
                  </a:cubicBezTo>
                  <a:cubicBezTo>
                    <a:pt x="517" y="99"/>
                    <a:pt x="514" y="98"/>
                    <a:pt x="511" y="97"/>
                  </a:cubicBezTo>
                  <a:cubicBezTo>
                    <a:pt x="510" y="97"/>
                    <a:pt x="508" y="96"/>
                    <a:pt x="507" y="96"/>
                  </a:cubicBezTo>
                  <a:cubicBezTo>
                    <a:pt x="505" y="95"/>
                    <a:pt x="504" y="95"/>
                    <a:pt x="503" y="94"/>
                  </a:cubicBezTo>
                  <a:cubicBezTo>
                    <a:pt x="502" y="94"/>
                    <a:pt x="499" y="93"/>
                    <a:pt x="497" y="92"/>
                  </a:cubicBezTo>
                  <a:cubicBezTo>
                    <a:pt x="498" y="91"/>
                    <a:pt x="501" y="93"/>
                    <a:pt x="500" y="91"/>
                  </a:cubicBezTo>
                  <a:cubicBezTo>
                    <a:pt x="498" y="91"/>
                    <a:pt x="496" y="91"/>
                    <a:pt x="495" y="91"/>
                  </a:cubicBezTo>
                  <a:cubicBezTo>
                    <a:pt x="494" y="91"/>
                    <a:pt x="494" y="90"/>
                    <a:pt x="493" y="89"/>
                  </a:cubicBezTo>
                  <a:cubicBezTo>
                    <a:pt x="493" y="90"/>
                    <a:pt x="490" y="90"/>
                    <a:pt x="490" y="89"/>
                  </a:cubicBezTo>
                  <a:cubicBezTo>
                    <a:pt x="490" y="89"/>
                    <a:pt x="491" y="89"/>
                    <a:pt x="492" y="89"/>
                  </a:cubicBezTo>
                  <a:cubicBezTo>
                    <a:pt x="492" y="89"/>
                    <a:pt x="491" y="88"/>
                    <a:pt x="490" y="88"/>
                  </a:cubicBezTo>
                  <a:cubicBezTo>
                    <a:pt x="490" y="88"/>
                    <a:pt x="490" y="89"/>
                    <a:pt x="489" y="89"/>
                  </a:cubicBezTo>
                  <a:cubicBezTo>
                    <a:pt x="488" y="87"/>
                    <a:pt x="485" y="85"/>
                    <a:pt x="481" y="83"/>
                  </a:cubicBezTo>
                  <a:cubicBezTo>
                    <a:pt x="481" y="85"/>
                    <a:pt x="477" y="82"/>
                    <a:pt x="478" y="84"/>
                  </a:cubicBezTo>
                  <a:cubicBezTo>
                    <a:pt x="480" y="84"/>
                    <a:pt x="484" y="84"/>
                    <a:pt x="481" y="85"/>
                  </a:cubicBezTo>
                  <a:cubicBezTo>
                    <a:pt x="483" y="86"/>
                    <a:pt x="485" y="85"/>
                    <a:pt x="486" y="87"/>
                  </a:cubicBezTo>
                  <a:cubicBezTo>
                    <a:pt x="486" y="87"/>
                    <a:pt x="486" y="87"/>
                    <a:pt x="486" y="87"/>
                  </a:cubicBezTo>
                  <a:cubicBezTo>
                    <a:pt x="483" y="86"/>
                    <a:pt x="480" y="84"/>
                    <a:pt x="477" y="84"/>
                  </a:cubicBezTo>
                  <a:cubicBezTo>
                    <a:pt x="478" y="84"/>
                    <a:pt x="479" y="85"/>
                    <a:pt x="479" y="85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6" y="85"/>
                    <a:pt x="477" y="84"/>
                    <a:pt x="475" y="83"/>
                  </a:cubicBezTo>
                  <a:cubicBezTo>
                    <a:pt x="477" y="86"/>
                    <a:pt x="468" y="82"/>
                    <a:pt x="468" y="84"/>
                  </a:cubicBezTo>
                  <a:cubicBezTo>
                    <a:pt x="467" y="83"/>
                    <a:pt x="467" y="84"/>
                    <a:pt x="464" y="83"/>
                  </a:cubicBezTo>
                  <a:cubicBezTo>
                    <a:pt x="465" y="83"/>
                    <a:pt x="464" y="83"/>
                    <a:pt x="464" y="83"/>
                  </a:cubicBezTo>
                  <a:cubicBezTo>
                    <a:pt x="464" y="82"/>
                    <a:pt x="467" y="82"/>
                    <a:pt x="465" y="81"/>
                  </a:cubicBezTo>
                  <a:cubicBezTo>
                    <a:pt x="465" y="82"/>
                    <a:pt x="461" y="81"/>
                    <a:pt x="461" y="82"/>
                  </a:cubicBezTo>
                  <a:cubicBezTo>
                    <a:pt x="462" y="82"/>
                    <a:pt x="464" y="83"/>
                    <a:pt x="463" y="82"/>
                  </a:cubicBezTo>
                  <a:cubicBezTo>
                    <a:pt x="460" y="82"/>
                    <a:pt x="460" y="80"/>
                    <a:pt x="457" y="81"/>
                  </a:cubicBezTo>
                  <a:cubicBezTo>
                    <a:pt x="458" y="81"/>
                    <a:pt x="459" y="82"/>
                    <a:pt x="458" y="82"/>
                  </a:cubicBezTo>
                  <a:cubicBezTo>
                    <a:pt x="455" y="80"/>
                    <a:pt x="453" y="80"/>
                    <a:pt x="449" y="80"/>
                  </a:cubicBezTo>
                  <a:cubicBezTo>
                    <a:pt x="451" y="79"/>
                    <a:pt x="454" y="80"/>
                    <a:pt x="455" y="79"/>
                  </a:cubicBezTo>
                  <a:cubicBezTo>
                    <a:pt x="452" y="79"/>
                    <a:pt x="450" y="78"/>
                    <a:pt x="449" y="78"/>
                  </a:cubicBezTo>
                  <a:cubicBezTo>
                    <a:pt x="449" y="79"/>
                    <a:pt x="451" y="79"/>
                    <a:pt x="449" y="79"/>
                  </a:cubicBezTo>
                  <a:cubicBezTo>
                    <a:pt x="449" y="78"/>
                    <a:pt x="445" y="79"/>
                    <a:pt x="445" y="78"/>
                  </a:cubicBezTo>
                  <a:cubicBezTo>
                    <a:pt x="446" y="79"/>
                    <a:pt x="443" y="79"/>
                    <a:pt x="444" y="79"/>
                  </a:cubicBezTo>
                  <a:cubicBezTo>
                    <a:pt x="446" y="79"/>
                    <a:pt x="445" y="80"/>
                    <a:pt x="446" y="80"/>
                  </a:cubicBezTo>
                  <a:cubicBezTo>
                    <a:pt x="445" y="80"/>
                    <a:pt x="449" y="80"/>
                    <a:pt x="449" y="81"/>
                  </a:cubicBezTo>
                  <a:cubicBezTo>
                    <a:pt x="447" y="80"/>
                    <a:pt x="444" y="81"/>
                    <a:pt x="446" y="81"/>
                  </a:cubicBezTo>
                  <a:cubicBezTo>
                    <a:pt x="446" y="80"/>
                    <a:pt x="448" y="81"/>
                    <a:pt x="447" y="82"/>
                  </a:cubicBezTo>
                  <a:cubicBezTo>
                    <a:pt x="446" y="82"/>
                    <a:pt x="446" y="81"/>
                    <a:pt x="444" y="81"/>
                  </a:cubicBezTo>
                  <a:cubicBezTo>
                    <a:pt x="443" y="82"/>
                    <a:pt x="446" y="82"/>
                    <a:pt x="444" y="82"/>
                  </a:cubicBezTo>
                  <a:cubicBezTo>
                    <a:pt x="440" y="82"/>
                    <a:pt x="437" y="80"/>
                    <a:pt x="432" y="81"/>
                  </a:cubicBezTo>
                  <a:cubicBezTo>
                    <a:pt x="434" y="80"/>
                    <a:pt x="428" y="79"/>
                    <a:pt x="430" y="79"/>
                  </a:cubicBezTo>
                  <a:cubicBezTo>
                    <a:pt x="432" y="79"/>
                    <a:pt x="436" y="80"/>
                    <a:pt x="437" y="79"/>
                  </a:cubicBezTo>
                  <a:cubicBezTo>
                    <a:pt x="434" y="79"/>
                    <a:pt x="428" y="79"/>
                    <a:pt x="426" y="77"/>
                  </a:cubicBezTo>
                  <a:cubicBezTo>
                    <a:pt x="430" y="77"/>
                    <a:pt x="431" y="78"/>
                    <a:pt x="434" y="79"/>
                  </a:cubicBezTo>
                  <a:cubicBezTo>
                    <a:pt x="433" y="77"/>
                    <a:pt x="435" y="77"/>
                    <a:pt x="435" y="75"/>
                  </a:cubicBezTo>
                  <a:cubicBezTo>
                    <a:pt x="433" y="75"/>
                    <a:pt x="431" y="76"/>
                    <a:pt x="432" y="76"/>
                  </a:cubicBezTo>
                  <a:cubicBezTo>
                    <a:pt x="433" y="76"/>
                    <a:pt x="434" y="75"/>
                    <a:pt x="434" y="76"/>
                  </a:cubicBezTo>
                  <a:cubicBezTo>
                    <a:pt x="434" y="77"/>
                    <a:pt x="433" y="77"/>
                    <a:pt x="431" y="77"/>
                  </a:cubicBezTo>
                  <a:cubicBezTo>
                    <a:pt x="429" y="76"/>
                    <a:pt x="428" y="77"/>
                    <a:pt x="426" y="76"/>
                  </a:cubicBezTo>
                  <a:cubicBezTo>
                    <a:pt x="427" y="75"/>
                    <a:pt x="424" y="75"/>
                    <a:pt x="423" y="75"/>
                  </a:cubicBezTo>
                  <a:cubicBezTo>
                    <a:pt x="425" y="74"/>
                    <a:pt x="425" y="75"/>
                    <a:pt x="427" y="75"/>
                  </a:cubicBezTo>
                  <a:cubicBezTo>
                    <a:pt x="426" y="73"/>
                    <a:pt x="424" y="75"/>
                    <a:pt x="422" y="75"/>
                  </a:cubicBezTo>
                  <a:cubicBezTo>
                    <a:pt x="422" y="74"/>
                    <a:pt x="422" y="74"/>
                    <a:pt x="423" y="73"/>
                  </a:cubicBezTo>
                  <a:cubicBezTo>
                    <a:pt x="421" y="73"/>
                    <a:pt x="420" y="74"/>
                    <a:pt x="420" y="74"/>
                  </a:cubicBezTo>
                  <a:cubicBezTo>
                    <a:pt x="423" y="74"/>
                    <a:pt x="420" y="77"/>
                    <a:pt x="416" y="76"/>
                  </a:cubicBezTo>
                  <a:cubicBezTo>
                    <a:pt x="415" y="75"/>
                    <a:pt x="415" y="75"/>
                    <a:pt x="415" y="74"/>
                  </a:cubicBezTo>
                  <a:cubicBezTo>
                    <a:pt x="414" y="74"/>
                    <a:pt x="414" y="75"/>
                    <a:pt x="413" y="75"/>
                  </a:cubicBezTo>
                  <a:cubicBezTo>
                    <a:pt x="413" y="74"/>
                    <a:pt x="410" y="74"/>
                    <a:pt x="410" y="73"/>
                  </a:cubicBezTo>
                  <a:cubicBezTo>
                    <a:pt x="407" y="73"/>
                    <a:pt x="407" y="73"/>
                    <a:pt x="406" y="74"/>
                  </a:cubicBezTo>
                  <a:cubicBezTo>
                    <a:pt x="407" y="75"/>
                    <a:pt x="408" y="74"/>
                    <a:pt x="409" y="74"/>
                  </a:cubicBezTo>
                  <a:cubicBezTo>
                    <a:pt x="409" y="75"/>
                    <a:pt x="406" y="76"/>
                    <a:pt x="405" y="75"/>
                  </a:cubicBezTo>
                  <a:cubicBezTo>
                    <a:pt x="405" y="74"/>
                    <a:pt x="406" y="73"/>
                    <a:pt x="403" y="73"/>
                  </a:cubicBezTo>
                  <a:cubicBezTo>
                    <a:pt x="405" y="75"/>
                    <a:pt x="402" y="73"/>
                    <a:pt x="401" y="74"/>
                  </a:cubicBezTo>
                  <a:cubicBezTo>
                    <a:pt x="402" y="74"/>
                    <a:pt x="404" y="75"/>
                    <a:pt x="404" y="76"/>
                  </a:cubicBezTo>
                  <a:cubicBezTo>
                    <a:pt x="400" y="76"/>
                    <a:pt x="398" y="76"/>
                    <a:pt x="396" y="76"/>
                  </a:cubicBezTo>
                  <a:cubicBezTo>
                    <a:pt x="398" y="75"/>
                    <a:pt x="401" y="75"/>
                    <a:pt x="401" y="75"/>
                  </a:cubicBezTo>
                  <a:cubicBezTo>
                    <a:pt x="398" y="74"/>
                    <a:pt x="394" y="75"/>
                    <a:pt x="391" y="74"/>
                  </a:cubicBezTo>
                  <a:cubicBezTo>
                    <a:pt x="394" y="75"/>
                    <a:pt x="394" y="73"/>
                    <a:pt x="396" y="73"/>
                  </a:cubicBezTo>
                  <a:cubicBezTo>
                    <a:pt x="396" y="73"/>
                    <a:pt x="397" y="74"/>
                    <a:pt x="399" y="73"/>
                  </a:cubicBezTo>
                  <a:cubicBezTo>
                    <a:pt x="399" y="72"/>
                    <a:pt x="399" y="73"/>
                    <a:pt x="401" y="73"/>
                  </a:cubicBezTo>
                  <a:cubicBezTo>
                    <a:pt x="401" y="72"/>
                    <a:pt x="402" y="72"/>
                    <a:pt x="403" y="72"/>
                  </a:cubicBezTo>
                  <a:cubicBezTo>
                    <a:pt x="405" y="73"/>
                    <a:pt x="404" y="73"/>
                    <a:pt x="407" y="73"/>
                  </a:cubicBezTo>
                  <a:cubicBezTo>
                    <a:pt x="406" y="72"/>
                    <a:pt x="404" y="72"/>
                    <a:pt x="402" y="71"/>
                  </a:cubicBezTo>
                  <a:cubicBezTo>
                    <a:pt x="403" y="72"/>
                    <a:pt x="401" y="72"/>
                    <a:pt x="400" y="73"/>
                  </a:cubicBezTo>
                  <a:cubicBezTo>
                    <a:pt x="399" y="72"/>
                    <a:pt x="399" y="72"/>
                    <a:pt x="398" y="71"/>
                  </a:cubicBezTo>
                  <a:cubicBezTo>
                    <a:pt x="398" y="72"/>
                    <a:pt x="398" y="73"/>
                    <a:pt x="396" y="73"/>
                  </a:cubicBezTo>
                  <a:cubicBezTo>
                    <a:pt x="394" y="72"/>
                    <a:pt x="397" y="72"/>
                    <a:pt x="395" y="71"/>
                  </a:cubicBezTo>
                  <a:cubicBezTo>
                    <a:pt x="395" y="72"/>
                    <a:pt x="394" y="72"/>
                    <a:pt x="393" y="73"/>
                  </a:cubicBezTo>
                  <a:cubicBezTo>
                    <a:pt x="393" y="72"/>
                    <a:pt x="389" y="72"/>
                    <a:pt x="390" y="71"/>
                  </a:cubicBezTo>
                  <a:cubicBezTo>
                    <a:pt x="387" y="72"/>
                    <a:pt x="383" y="73"/>
                    <a:pt x="379" y="72"/>
                  </a:cubicBezTo>
                  <a:cubicBezTo>
                    <a:pt x="380" y="71"/>
                    <a:pt x="382" y="72"/>
                    <a:pt x="382" y="71"/>
                  </a:cubicBezTo>
                  <a:cubicBezTo>
                    <a:pt x="381" y="71"/>
                    <a:pt x="381" y="71"/>
                    <a:pt x="382" y="71"/>
                  </a:cubicBezTo>
                  <a:cubicBezTo>
                    <a:pt x="383" y="71"/>
                    <a:pt x="382" y="72"/>
                    <a:pt x="384" y="72"/>
                  </a:cubicBezTo>
                  <a:cubicBezTo>
                    <a:pt x="385" y="70"/>
                    <a:pt x="390" y="70"/>
                    <a:pt x="392" y="69"/>
                  </a:cubicBezTo>
                  <a:cubicBezTo>
                    <a:pt x="392" y="70"/>
                    <a:pt x="394" y="70"/>
                    <a:pt x="395" y="70"/>
                  </a:cubicBezTo>
                  <a:cubicBezTo>
                    <a:pt x="394" y="69"/>
                    <a:pt x="398" y="69"/>
                    <a:pt x="395" y="69"/>
                  </a:cubicBezTo>
                  <a:cubicBezTo>
                    <a:pt x="394" y="70"/>
                    <a:pt x="393" y="68"/>
                    <a:pt x="392" y="69"/>
                  </a:cubicBezTo>
                  <a:cubicBezTo>
                    <a:pt x="391" y="70"/>
                    <a:pt x="387" y="69"/>
                    <a:pt x="384" y="70"/>
                  </a:cubicBezTo>
                  <a:cubicBezTo>
                    <a:pt x="384" y="69"/>
                    <a:pt x="384" y="69"/>
                    <a:pt x="385" y="69"/>
                  </a:cubicBezTo>
                  <a:cubicBezTo>
                    <a:pt x="385" y="69"/>
                    <a:pt x="387" y="69"/>
                    <a:pt x="387" y="68"/>
                  </a:cubicBezTo>
                  <a:cubicBezTo>
                    <a:pt x="386" y="68"/>
                    <a:pt x="385" y="68"/>
                    <a:pt x="383" y="69"/>
                  </a:cubicBezTo>
                  <a:cubicBezTo>
                    <a:pt x="383" y="69"/>
                    <a:pt x="382" y="69"/>
                    <a:pt x="381" y="69"/>
                  </a:cubicBezTo>
                  <a:cubicBezTo>
                    <a:pt x="382" y="70"/>
                    <a:pt x="381" y="70"/>
                    <a:pt x="380" y="71"/>
                  </a:cubicBezTo>
                  <a:cubicBezTo>
                    <a:pt x="379" y="70"/>
                    <a:pt x="381" y="70"/>
                    <a:pt x="379" y="70"/>
                  </a:cubicBezTo>
                  <a:cubicBezTo>
                    <a:pt x="378" y="71"/>
                    <a:pt x="376" y="72"/>
                    <a:pt x="375" y="73"/>
                  </a:cubicBezTo>
                  <a:cubicBezTo>
                    <a:pt x="375" y="72"/>
                    <a:pt x="373" y="72"/>
                    <a:pt x="373" y="72"/>
                  </a:cubicBezTo>
                  <a:cubicBezTo>
                    <a:pt x="374" y="72"/>
                    <a:pt x="374" y="72"/>
                    <a:pt x="374" y="72"/>
                  </a:cubicBezTo>
                  <a:cubicBezTo>
                    <a:pt x="371" y="72"/>
                    <a:pt x="375" y="70"/>
                    <a:pt x="373" y="71"/>
                  </a:cubicBezTo>
                  <a:cubicBezTo>
                    <a:pt x="372" y="73"/>
                    <a:pt x="371" y="71"/>
                    <a:pt x="368" y="73"/>
                  </a:cubicBezTo>
                  <a:cubicBezTo>
                    <a:pt x="369" y="72"/>
                    <a:pt x="369" y="72"/>
                    <a:pt x="367" y="72"/>
                  </a:cubicBezTo>
                  <a:cubicBezTo>
                    <a:pt x="371" y="71"/>
                    <a:pt x="368" y="72"/>
                    <a:pt x="368" y="71"/>
                  </a:cubicBezTo>
                  <a:cubicBezTo>
                    <a:pt x="369" y="71"/>
                    <a:pt x="369" y="71"/>
                    <a:pt x="369" y="70"/>
                  </a:cubicBezTo>
                  <a:cubicBezTo>
                    <a:pt x="368" y="71"/>
                    <a:pt x="372" y="71"/>
                    <a:pt x="372" y="70"/>
                  </a:cubicBezTo>
                  <a:cubicBezTo>
                    <a:pt x="370" y="70"/>
                    <a:pt x="371" y="69"/>
                    <a:pt x="371" y="69"/>
                  </a:cubicBezTo>
                  <a:cubicBezTo>
                    <a:pt x="369" y="70"/>
                    <a:pt x="367" y="70"/>
                    <a:pt x="366" y="71"/>
                  </a:cubicBezTo>
                  <a:cubicBezTo>
                    <a:pt x="363" y="71"/>
                    <a:pt x="360" y="71"/>
                    <a:pt x="361" y="70"/>
                  </a:cubicBezTo>
                  <a:cubicBezTo>
                    <a:pt x="362" y="70"/>
                    <a:pt x="362" y="70"/>
                    <a:pt x="363" y="70"/>
                  </a:cubicBezTo>
                  <a:cubicBezTo>
                    <a:pt x="366" y="69"/>
                    <a:pt x="369" y="69"/>
                    <a:pt x="370" y="68"/>
                  </a:cubicBezTo>
                  <a:cubicBezTo>
                    <a:pt x="369" y="69"/>
                    <a:pt x="368" y="67"/>
                    <a:pt x="369" y="67"/>
                  </a:cubicBezTo>
                  <a:cubicBezTo>
                    <a:pt x="372" y="67"/>
                    <a:pt x="375" y="67"/>
                    <a:pt x="374" y="66"/>
                  </a:cubicBezTo>
                  <a:cubicBezTo>
                    <a:pt x="376" y="68"/>
                    <a:pt x="380" y="67"/>
                    <a:pt x="381" y="68"/>
                  </a:cubicBezTo>
                  <a:cubicBezTo>
                    <a:pt x="383" y="68"/>
                    <a:pt x="383" y="67"/>
                    <a:pt x="384" y="67"/>
                  </a:cubicBezTo>
                  <a:cubicBezTo>
                    <a:pt x="384" y="67"/>
                    <a:pt x="387" y="67"/>
                    <a:pt x="388" y="67"/>
                  </a:cubicBezTo>
                  <a:cubicBezTo>
                    <a:pt x="387" y="68"/>
                    <a:pt x="389" y="68"/>
                    <a:pt x="389" y="69"/>
                  </a:cubicBezTo>
                  <a:cubicBezTo>
                    <a:pt x="389" y="68"/>
                    <a:pt x="394" y="69"/>
                    <a:pt x="392" y="68"/>
                  </a:cubicBezTo>
                  <a:cubicBezTo>
                    <a:pt x="391" y="68"/>
                    <a:pt x="391" y="68"/>
                    <a:pt x="390" y="68"/>
                  </a:cubicBezTo>
                  <a:cubicBezTo>
                    <a:pt x="392" y="68"/>
                    <a:pt x="393" y="67"/>
                    <a:pt x="394" y="67"/>
                  </a:cubicBezTo>
                  <a:cubicBezTo>
                    <a:pt x="394" y="66"/>
                    <a:pt x="391" y="67"/>
                    <a:pt x="392" y="65"/>
                  </a:cubicBezTo>
                  <a:cubicBezTo>
                    <a:pt x="393" y="65"/>
                    <a:pt x="394" y="65"/>
                    <a:pt x="395" y="66"/>
                  </a:cubicBezTo>
                  <a:cubicBezTo>
                    <a:pt x="393" y="66"/>
                    <a:pt x="397" y="66"/>
                    <a:pt x="397" y="67"/>
                  </a:cubicBezTo>
                  <a:cubicBezTo>
                    <a:pt x="400" y="66"/>
                    <a:pt x="400" y="67"/>
                    <a:pt x="404" y="66"/>
                  </a:cubicBezTo>
                  <a:cubicBezTo>
                    <a:pt x="403" y="65"/>
                    <a:pt x="400" y="66"/>
                    <a:pt x="397" y="66"/>
                  </a:cubicBezTo>
                  <a:cubicBezTo>
                    <a:pt x="397" y="65"/>
                    <a:pt x="396" y="64"/>
                    <a:pt x="394" y="64"/>
                  </a:cubicBezTo>
                  <a:cubicBezTo>
                    <a:pt x="392" y="64"/>
                    <a:pt x="390" y="63"/>
                    <a:pt x="390" y="63"/>
                  </a:cubicBezTo>
                  <a:cubicBezTo>
                    <a:pt x="387" y="63"/>
                    <a:pt x="388" y="64"/>
                    <a:pt x="386" y="63"/>
                  </a:cubicBezTo>
                  <a:cubicBezTo>
                    <a:pt x="386" y="65"/>
                    <a:pt x="386" y="65"/>
                    <a:pt x="386" y="65"/>
                  </a:cubicBezTo>
                  <a:cubicBezTo>
                    <a:pt x="388" y="65"/>
                    <a:pt x="387" y="64"/>
                    <a:pt x="390" y="64"/>
                  </a:cubicBezTo>
                  <a:cubicBezTo>
                    <a:pt x="391" y="64"/>
                    <a:pt x="393" y="64"/>
                    <a:pt x="393" y="64"/>
                  </a:cubicBezTo>
                  <a:cubicBezTo>
                    <a:pt x="391" y="65"/>
                    <a:pt x="390" y="65"/>
                    <a:pt x="387" y="65"/>
                  </a:cubicBezTo>
                  <a:cubicBezTo>
                    <a:pt x="388" y="64"/>
                    <a:pt x="384" y="65"/>
                    <a:pt x="384" y="65"/>
                  </a:cubicBezTo>
                  <a:cubicBezTo>
                    <a:pt x="385" y="67"/>
                    <a:pt x="390" y="65"/>
                    <a:pt x="393" y="67"/>
                  </a:cubicBezTo>
                  <a:cubicBezTo>
                    <a:pt x="389" y="67"/>
                    <a:pt x="384" y="67"/>
                    <a:pt x="380" y="65"/>
                  </a:cubicBezTo>
                  <a:cubicBezTo>
                    <a:pt x="379" y="65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80" y="65"/>
                    <a:pt x="382" y="66"/>
                    <a:pt x="381" y="66"/>
                  </a:cubicBezTo>
                  <a:cubicBezTo>
                    <a:pt x="379" y="66"/>
                    <a:pt x="376" y="66"/>
                    <a:pt x="375" y="66"/>
                  </a:cubicBezTo>
                  <a:cubicBezTo>
                    <a:pt x="375" y="65"/>
                    <a:pt x="377" y="65"/>
                    <a:pt x="377" y="65"/>
                  </a:cubicBezTo>
                  <a:cubicBezTo>
                    <a:pt x="376" y="65"/>
                    <a:pt x="376" y="64"/>
                    <a:pt x="375" y="64"/>
                  </a:cubicBezTo>
                  <a:cubicBezTo>
                    <a:pt x="375" y="65"/>
                    <a:pt x="373" y="66"/>
                    <a:pt x="371" y="66"/>
                  </a:cubicBezTo>
                  <a:cubicBezTo>
                    <a:pt x="375" y="65"/>
                    <a:pt x="364" y="66"/>
                    <a:pt x="367" y="64"/>
                  </a:cubicBezTo>
                  <a:cubicBezTo>
                    <a:pt x="365" y="65"/>
                    <a:pt x="365" y="65"/>
                    <a:pt x="362" y="65"/>
                  </a:cubicBezTo>
                  <a:cubicBezTo>
                    <a:pt x="363" y="64"/>
                    <a:pt x="361" y="65"/>
                    <a:pt x="360" y="65"/>
                  </a:cubicBezTo>
                  <a:cubicBezTo>
                    <a:pt x="363" y="64"/>
                    <a:pt x="368" y="63"/>
                    <a:pt x="372" y="63"/>
                  </a:cubicBezTo>
                  <a:cubicBezTo>
                    <a:pt x="376" y="62"/>
                    <a:pt x="379" y="62"/>
                    <a:pt x="381" y="63"/>
                  </a:cubicBezTo>
                  <a:cubicBezTo>
                    <a:pt x="385" y="62"/>
                    <a:pt x="387" y="62"/>
                    <a:pt x="390" y="62"/>
                  </a:cubicBezTo>
                  <a:cubicBezTo>
                    <a:pt x="389" y="62"/>
                    <a:pt x="390" y="61"/>
                    <a:pt x="390" y="61"/>
                  </a:cubicBezTo>
                  <a:cubicBezTo>
                    <a:pt x="388" y="61"/>
                    <a:pt x="388" y="60"/>
                    <a:pt x="386" y="60"/>
                  </a:cubicBezTo>
                  <a:cubicBezTo>
                    <a:pt x="387" y="61"/>
                    <a:pt x="387" y="61"/>
                    <a:pt x="387" y="62"/>
                  </a:cubicBezTo>
                  <a:cubicBezTo>
                    <a:pt x="385" y="62"/>
                    <a:pt x="383" y="63"/>
                    <a:pt x="382" y="62"/>
                  </a:cubicBezTo>
                  <a:cubicBezTo>
                    <a:pt x="382" y="62"/>
                    <a:pt x="384" y="61"/>
                    <a:pt x="386" y="61"/>
                  </a:cubicBezTo>
                  <a:cubicBezTo>
                    <a:pt x="385" y="60"/>
                    <a:pt x="381" y="59"/>
                    <a:pt x="378" y="60"/>
                  </a:cubicBezTo>
                  <a:cubicBezTo>
                    <a:pt x="380" y="60"/>
                    <a:pt x="381" y="60"/>
                    <a:pt x="381" y="61"/>
                  </a:cubicBezTo>
                  <a:cubicBezTo>
                    <a:pt x="372" y="61"/>
                    <a:pt x="361" y="64"/>
                    <a:pt x="360" y="61"/>
                  </a:cubicBezTo>
                  <a:cubicBezTo>
                    <a:pt x="359" y="62"/>
                    <a:pt x="356" y="60"/>
                    <a:pt x="355" y="62"/>
                  </a:cubicBezTo>
                  <a:cubicBezTo>
                    <a:pt x="356" y="62"/>
                    <a:pt x="357" y="61"/>
                    <a:pt x="357" y="62"/>
                  </a:cubicBezTo>
                  <a:cubicBezTo>
                    <a:pt x="354" y="63"/>
                    <a:pt x="358" y="62"/>
                    <a:pt x="358" y="63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4" y="65"/>
                    <a:pt x="357" y="64"/>
                    <a:pt x="358" y="65"/>
                  </a:cubicBezTo>
                  <a:cubicBezTo>
                    <a:pt x="355" y="65"/>
                    <a:pt x="351" y="64"/>
                    <a:pt x="348" y="64"/>
                  </a:cubicBezTo>
                  <a:cubicBezTo>
                    <a:pt x="346" y="64"/>
                    <a:pt x="343" y="65"/>
                    <a:pt x="343" y="66"/>
                  </a:cubicBezTo>
                  <a:cubicBezTo>
                    <a:pt x="342" y="67"/>
                    <a:pt x="342" y="67"/>
                    <a:pt x="342" y="67"/>
                  </a:cubicBezTo>
                  <a:cubicBezTo>
                    <a:pt x="341" y="66"/>
                    <a:pt x="344" y="65"/>
                    <a:pt x="341" y="65"/>
                  </a:cubicBezTo>
                  <a:cubicBezTo>
                    <a:pt x="341" y="66"/>
                    <a:pt x="341" y="66"/>
                    <a:pt x="339" y="67"/>
                  </a:cubicBezTo>
                  <a:cubicBezTo>
                    <a:pt x="339" y="66"/>
                    <a:pt x="336" y="68"/>
                    <a:pt x="334" y="67"/>
                  </a:cubicBezTo>
                  <a:cubicBezTo>
                    <a:pt x="336" y="65"/>
                    <a:pt x="342" y="64"/>
                    <a:pt x="347" y="63"/>
                  </a:cubicBezTo>
                  <a:cubicBezTo>
                    <a:pt x="347" y="63"/>
                    <a:pt x="347" y="63"/>
                    <a:pt x="348" y="63"/>
                  </a:cubicBezTo>
                  <a:cubicBezTo>
                    <a:pt x="349" y="61"/>
                    <a:pt x="345" y="62"/>
                    <a:pt x="346" y="61"/>
                  </a:cubicBezTo>
                  <a:cubicBezTo>
                    <a:pt x="348" y="61"/>
                    <a:pt x="347" y="61"/>
                    <a:pt x="349" y="60"/>
                  </a:cubicBezTo>
                  <a:cubicBezTo>
                    <a:pt x="350" y="61"/>
                    <a:pt x="352" y="61"/>
                    <a:pt x="355" y="60"/>
                  </a:cubicBezTo>
                  <a:cubicBezTo>
                    <a:pt x="354" y="59"/>
                    <a:pt x="352" y="61"/>
                    <a:pt x="351" y="60"/>
                  </a:cubicBezTo>
                  <a:cubicBezTo>
                    <a:pt x="354" y="59"/>
                    <a:pt x="357" y="59"/>
                    <a:pt x="359" y="58"/>
                  </a:cubicBezTo>
                  <a:cubicBezTo>
                    <a:pt x="360" y="58"/>
                    <a:pt x="362" y="58"/>
                    <a:pt x="363" y="58"/>
                  </a:cubicBezTo>
                  <a:cubicBezTo>
                    <a:pt x="364" y="58"/>
                    <a:pt x="366" y="58"/>
                    <a:pt x="368" y="57"/>
                  </a:cubicBezTo>
                  <a:cubicBezTo>
                    <a:pt x="368" y="56"/>
                    <a:pt x="371" y="56"/>
                    <a:pt x="371" y="55"/>
                  </a:cubicBezTo>
                  <a:cubicBezTo>
                    <a:pt x="372" y="56"/>
                    <a:pt x="374" y="56"/>
                    <a:pt x="371" y="57"/>
                  </a:cubicBezTo>
                  <a:cubicBezTo>
                    <a:pt x="374" y="57"/>
                    <a:pt x="376" y="56"/>
                    <a:pt x="374" y="56"/>
                  </a:cubicBezTo>
                  <a:cubicBezTo>
                    <a:pt x="373" y="56"/>
                    <a:pt x="376" y="55"/>
                    <a:pt x="372" y="55"/>
                  </a:cubicBezTo>
                  <a:cubicBezTo>
                    <a:pt x="373" y="54"/>
                    <a:pt x="374" y="54"/>
                    <a:pt x="376" y="54"/>
                  </a:cubicBezTo>
                  <a:cubicBezTo>
                    <a:pt x="378" y="54"/>
                    <a:pt x="376" y="54"/>
                    <a:pt x="376" y="55"/>
                  </a:cubicBezTo>
                  <a:cubicBezTo>
                    <a:pt x="379" y="55"/>
                    <a:pt x="379" y="55"/>
                    <a:pt x="381" y="55"/>
                  </a:cubicBezTo>
                  <a:cubicBezTo>
                    <a:pt x="383" y="54"/>
                    <a:pt x="380" y="54"/>
                    <a:pt x="382" y="53"/>
                  </a:cubicBezTo>
                  <a:cubicBezTo>
                    <a:pt x="383" y="54"/>
                    <a:pt x="385" y="54"/>
                    <a:pt x="387" y="54"/>
                  </a:cubicBezTo>
                  <a:cubicBezTo>
                    <a:pt x="389" y="53"/>
                    <a:pt x="391" y="53"/>
                    <a:pt x="394" y="53"/>
                  </a:cubicBezTo>
                  <a:cubicBezTo>
                    <a:pt x="396" y="53"/>
                    <a:pt x="399" y="53"/>
                    <a:pt x="401" y="53"/>
                  </a:cubicBezTo>
                  <a:cubicBezTo>
                    <a:pt x="401" y="53"/>
                    <a:pt x="403" y="55"/>
                    <a:pt x="404" y="54"/>
                  </a:cubicBezTo>
                  <a:cubicBezTo>
                    <a:pt x="402" y="53"/>
                    <a:pt x="402" y="53"/>
                    <a:pt x="401" y="52"/>
                  </a:cubicBezTo>
                  <a:cubicBezTo>
                    <a:pt x="404" y="53"/>
                    <a:pt x="404" y="53"/>
                    <a:pt x="407" y="52"/>
                  </a:cubicBezTo>
                  <a:cubicBezTo>
                    <a:pt x="407" y="54"/>
                    <a:pt x="411" y="52"/>
                    <a:pt x="412" y="53"/>
                  </a:cubicBezTo>
                  <a:cubicBezTo>
                    <a:pt x="413" y="53"/>
                    <a:pt x="411" y="52"/>
                    <a:pt x="413" y="52"/>
                  </a:cubicBezTo>
                  <a:cubicBezTo>
                    <a:pt x="414" y="52"/>
                    <a:pt x="414" y="52"/>
                    <a:pt x="414" y="52"/>
                  </a:cubicBezTo>
                  <a:cubicBezTo>
                    <a:pt x="414" y="53"/>
                    <a:pt x="413" y="53"/>
                    <a:pt x="413" y="54"/>
                  </a:cubicBezTo>
                  <a:cubicBezTo>
                    <a:pt x="416" y="55"/>
                    <a:pt x="413" y="53"/>
                    <a:pt x="416" y="54"/>
                  </a:cubicBezTo>
                  <a:cubicBezTo>
                    <a:pt x="416" y="53"/>
                    <a:pt x="415" y="53"/>
                    <a:pt x="415" y="52"/>
                  </a:cubicBezTo>
                  <a:cubicBezTo>
                    <a:pt x="418" y="52"/>
                    <a:pt x="422" y="51"/>
                    <a:pt x="425" y="53"/>
                  </a:cubicBezTo>
                  <a:cubicBezTo>
                    <a:pt x="426" y="52"/>
                    <a:pt x="428" y="52"/>
                    <a:pt x="429" y="52"/>
                  </a:cubicBezTo>
                  <a:cubicBezTo>
                    <a:pt x="430" y="53"/>
                    <a:pt x="429" y="54"/>
                    <a:pt x="431" y="54"/>
                  </a:cubicBezTo>
                  <a:cubicBezTo>
                    <a:pt x="431" y="53"/>
                    <a:pt x="432" y="53"/>
                    <a:pt x="432" y="52"/>
                  </a:cubicBezTo>
                  <a:cubicBezTo>
                    <a:pt x="431" y="52"/>
                    <a:pt x="430" y="52"/>
                    <a:pt x="431" y="52"/>
                  </a:cubicBezTo>
                  <a:cubicBezTo>
                    <a:pt x="433" y="50"/>
                    <a:pt x="440" y="52"/>
                    <a:pt x="444" y="52"/>
                  </a:cubicBezTo>
                  <a:cubicBezTo>
                    <a:pt x="445" y="53"/>
                    <a:pt x="451" y="52"/>
                    <a:pt x="448" y="54"/>
                  </a:cubicBezTo>
                  <a:cubicBezTo>
                    <a:pt x="450" y="54"/>
                    <a:pt x="453" y="54"/>
                    <a:pt x="452" y="55"/>
                  </a:cubicBezTo>
                  <a:cubicBezTo>
                    <a:pt x="451" y="55"/>
                    <a:pt x="450" y="54"/>
                    <a:pt x="448" y="54"/>
                  </a:cubicBezTo>
                  <a:cubicBezTo>
                    <a:pt x="448" y="55"/>
                    <a:pt x="446" y="55"/>
                    <a:pt x="446" y="55"/>
                  </a:cubicBezTo>
                  <a:cubicBezTo>
                    <a:pt x="449" y="56"/>
                    <a:pt x="445" y="56"/>
                    <a:pt x="448" y="56"/>
                  </a:cubicBezTo>
                  <a:cubicBezTo>
                    <a:pt x="450" y="57"/>
                    <a:pt x="446" y="55"/>
                    <a:pt x="449" y="55"/>
                  </a:cubicBezTo>
                  <a:cubicBezTo>
                    <a:pt x="450" y="55"/>
                    <a:pt x="451" y="55"/>
                    <a:pt x="452" y="56"/>
                  </a:cubicBezTo>
                  <a:cubicBezTo>
                    <a:pt x="450" y="56"/>
                    <a:pt x="451" y="56"/>
                    <a:pt x="450" y="57"/>
                  </a:cubicBezTo>
                  <a:cubicBezTo>
                    <a:pt x="451" y="57"/>
                    <a:pt x="455" y="58"/>
                    <a:pt x="456" y="58"/>
                  </a:cubicBezTo>
                  <a:cubicBezTo>
                    <a:pt x="455" y="57"/>
                    <a:pt x="452" y="57"/>
                    <a:pt x="452" y="57"/>
                  </a:cubicBezTo>
                  <a:cubicBezTo>
                    <a:pt x="452" y="56"/>
                    <a:pt x="454" y="54"/>
                    <a:pt x="453" y="56"/>
                  </a:cubicBezTo>
                  <a:cubicBezTo>
                    <a:pt x="456" y="56"/>
                    <a:pt x="454" y="54"/>
                    <a:pt x="457" y="55"/>
                  </a:cubicBezTo>
                  <a:cubicBezTo>
                    <a:pt x="457" y="56"/>
                    <a:pt x="456" y="56"/>
                    <a:pt x="457" y="56"/>
                  </a:cubicBezTo>
                  <a:cubicBezTo>
                    <a:pt x="460" y="57"/>
                    <a:pt x="457" y="55"/>
                    <a:pt x="459" y="55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4" y="57"/>
                    <a:pt x="470" y="59"/>
                    <a:pt x="466" y="57"/>
                  </a:cubicBezTo>
                  <a:cubicBezTo>
                    <a:pt x="468" y="57"/>
                    <a:pt x="469" y="57"/>
                    <a:pt x="470" y="58"/>
                  </a:cubicBezTo>
                  <a:cubicBezTo>
                    <a:pt x="468" y="58"/>
                    <a:pt x="469" y="58"/>
                    <a:pt x="469" y="59"/>
                  </a:cubicBezTo>
                  <a:cubicBezTo>
                    <a:pt x="473" y="59"/>
                    <a:pt x="475" y="61"/>
                    <a:pt x="478" y="62"/>
                  </a:cubicBezTo>
                  <a:cubicBezTo>
                    <a:pt x="479" y="61"/>
                    <a:pt x="477" y="60"/>
                    <a:pt x="478" y="60"/>
                  </a:cubicBezTo>
                  <a:cubicBezTo>
                    <a:pt x="479" y="61"/>
                    <a:pt x="480" y="60"/>
                    <a:pt x="481" y="61"/>
                  </a:cubicBezTo>
                  <a:cubicBezTo>
                    <a:pt x="481" y="61"/>
                    <a:pt x="481" y="62"/>
                    <a:pt x="482" y="62"/>
                  </a:cubicBezTo>
                  <a:cubicBezTo>
                    <a:pt x="483" y="63"/>
                    <a:pt x="485" y="63"/>
                    <a:pt x="486" y="63"/>
                  </a:cubicBezTo>
                  <a:cubicBezTo>
                    <a:pt x="488" y="64"/>
                    <a:pt x="489" y="64"/>
                    <a:pt x="489" y="65"/>
                  </a:cubicBezTo>
                  <a:cubicBezTo>
                    <a:pt x="488" y="65"/>
                    <a:pt x="485" y="63"/>
                    <a:pt x="485" y="64"/>
                  </a:cubicBezTo>
                  <a:cubicBezTo>
                    <a:pt x="488" y="66"/>
                    <a:pt x="490" y="65"/>
                    <a:pt x="492" y="66"/>
                  </a:cubicBezTo>
                  <a:cubicBezTo>
                    <a:pt x="492" y="65"/>
                    <a:pt x="492" y="65"/>
                    <a:pt x="492" y="65"/>
                  </a:cubicBezTo>
                  <a:cubicBezTo>
                    <a:pt x="495" y="66"/>
                    <a:pt x="498" y="65"/>
                    <a:pt x="498" y="67"/>
                  </a:cubicBezTo>
                  <a:cubicBezTo>
                    <a:pt x="495" y="66"/>
                    <a:pt x="492" y="67"/>
                    <a:pt x="493" y="68"/>
                  </a:cubicBezTo>
                  <a:cubicBezTo>
                    <a:pt x="495" y="69"/>
                    <a:pt x="498" y="69"/>
                    <a:pt x="499" y="70"/>
                  </a:cubicBezTo>
                  <a:cubicBezTo>
                    <a:pt x="501" y="70"/>
                    <a:pt x="498" y="69"/>
                    <a:pt x="500" y="69"/>
                  </a:cubicBezTo>
                  <a:cubicBezTo>
                    <a:pt x="502" y="70"/>
                    <a:pt x="508" y="71"/>
                    <a:pt x="511" y="72"/>
                  </a:cubicBezTo>
                  <a:cubicBezTo>
                    <a:pt x="511" y="72"/>
                    <a:pt x="508" y="71"/>
                    <a:pt x="508" y="70"/>
                  </a:cubicBezTo>
                  <a:cubicBezTo>
                    <a:pt x="511" y="70"/>
                    <a:pt x="513" y="72"/>
                    <a:pt x="516" y="73"/>
                  </a:cubicBezTo>
                  <a:cubicBezTo>
                    <a:pt x="518" y="74"/>
                    <a:pt x="520" y="75"/>
                    <a:pt x="522" y="76"/>
                  </a:cubicBezTo>
                  <a:cubicBezTo>
                    <a:pt x="521" y="75"/>
                    <a:pt x="519" y="74"/>
                    <a:pt x="518" y="73"/>
                  </a:cubicBezTo>
                  <a:cubicBezTo>
                    <a:pt x="522" y="74"/>
                    <a:pt x="524" y="76"/>
                    <a:pt x="529" y="78"/>
                  </a:cubicBezTo>
                  <a:cubicBezTo>
                    <a:pt x="528" y="78"/>
                    <a:pt x="528" y="79"/>
                    <a:pt x="527" y="79"/>
                  </a:cubicBezTo>
                  <a:cubicBezTo>
                    <a:pt x="530" y="81"/>
                    <a:pt x="531" y="80"/>
                    <a:pt x="532" y="80"/>
                  </a:cubicBezTo>
                  <a:cubicBezTo>
                    <a:pt x="531" y="79"/>
                    <a:pt x="530" y="79"/>
                    <a:pt x="529" y="78"/>
                  </a:cubicBezTo>
                  <a:cubicBezTo>
                    <a:pt x="530" y="79"/>
                    <a:pt x="530" y="78"/>
                    <a:pt x="531" y="78"/>
                  </a:cubicBezTo>
                  <a:cubicBezTo>
                    <a:pt x="533" y="79"/>
                    <a:pt x="536" y="83"/>
                    <a:pt x="537" y="84"/>
                  </a:cubicBezTo>
                  <a:cubicBezTo>
                    <a:pt x="538" y="82"/>
                    <a:pt x="535" y="81"/>
                    <a:pt x="533" y="79"/>
                  </a:cubicBezTo>
                  <a:cubicBezTo>
                    <a:pt x="537" y="80"/>
                    <a:pt x="537" y="82"/>
                    <a:pt x="540" y="83"/>
                  </a:cubicBezTo>
                  <a:cubicBezTo>
                    <a:pt x="540" y="82"/>
                    <a:pt x="537" y="81"/>
                    <a:pt x="538" y="80"/>
                  </a:cubicBezTo>
                  <a:cubicBezTo>
                    <a:pt x="535" y="79"/>
                    <a:pt x="532" y="78"/>
                    <a:pt x="530" y="77"/>
                  </a:cubicBezTo>
                  <a:cubicBezTo>
                    <a:pt x="527" y="76"/>
                    <a:pt x="525" y="75"/>
                    <a:pt x="523" y="73"/>
                  </a:cubicBezTo>
                  <a:cubicBezTo>
                    <a:pt x="527" y="76"/>
                    <a:pt x="525" y="74"/>
                    <a:pt x="527" y="74"/>
                  </a:cubicBezTo>
                  <a:cubicBezTo>
                    <a:pt x="529" y="75"/>
                    <a:pt x="532" y="77"/>
                    <a:pt x="533" y="78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35" y="77"/>
                    <a:pt x="538" y="80"/>
                    <a:pt x="538" y="79"/>
                  </a:cubicBezTo>
                  <a:cubicBezTo>
                    <a:pt x="537" y="79"/>
                    <a:pt x="536" y="78"/>
                    <a:pt x="536" y="78"/>
                  </a:cubicBezTo>
                  <a:cubicBezTo>
                    <a:pt x="542" y="80"/>
                    <a:pt x="545" y="82"/>
                    <a:pt x="549" y="83"/>
                  </a:cubicBezTo>
                  <a:cubicBezTo>
                    <a:pt x="548" y="85"/>
                    <a:pt x="559" y="88"/>
                    <a:pt x="558" y="90"/>
                  </a:cubicBezTo>
                  <a:cubicBezTo>
                    <a:pt x="552" y="87"/>
                    <a:pt x="549" y="85"/>
                    <a:pt x="544" y="83"/>
                  </a:cubicBezTo>
                  <a:cubicBezTo>
                    <a:pt x="545" y="84"/>
                    <a:pt x="542" y="82"/>
                    <a:pt x="541" y="82"/>
                  </a:cubicBezTo>
                  <a:cubicBezTo>
                    <a:pt x="544" y="85"/>
                    <a:pt x="549" y="86"/>
                    <a:pt x="553" y="87"/>
                  </a:cubicBezTo>
                  <a:cubicBezTo>
                    <a:pt x="552" y="88"/>
                    <a:pt x="553" y="88"/>
                    <a:pt x="553" y="88"/>
                  </a:cubicBezTo>
                  <a:cubicBezTo>
                    <a:pt x="551" y="87"/>
                    <a:pt x="550" y="87"/>
                    <a:pt x="548" y="86"/>
                  </a:cubicBezTo>
                  <a:cubicBezTo>
                    <a:pt x="548" y="87"/>
                    <a:pt x="547" y="88"/>
                    <a:pt x="549" y="88"/>
                  </a:cubicBezTo>
                  <a:cubicBezTo>
                    <a:pt x="549" y="88"/>
                    <a:pt x="549" y="87"/>
                    <a:pt x="549" y="87"/>
                  </a:cubicBezTo>
                  <a:cubicBezTo>
                    <a:pt x="551" y="88"/>
                    <a:pt x="552" y="89"/>
                    <a:pt x="554" y="90"/>
                  </a:cubicBezTo>
                  <a:cubicBezTo>
                    <a:pt x="555" y="92"/>
                    <a:pt x="553" y="91"/>
                    <a:pt x="552" y="93"/>
                  </a:cubicBezTo>
                  <a:cubicBezTo>
                    <a:pt x="551" y="93"/>
                    <a:pt x="551" y="92"/>
                    <a:pt x="550" y="92"/>
                  </a:cubicBezTo>
                  <a:cubicBezTo>
                    <a:pt x="550" y="94"/>
                    <a:pt x="546" y="92"/>
                    <a:pt x="543" y="92"/>
                  </a:cubicBezTo>
                  <a:cubicBezTo>
                    <a:pt x="545" y="94"/>
                    <a:pt x="546" y="92"/>
                    <a:pt x="549" y="94"/>
                  </a:cubicBezTo>
                  <a:cubicBezTo>
                    <a:pt x="549" y="95"/>
                    <a:pt x="548" y="94"/>
                    <a:pt x="549" y="95"/>
                  </a:cubicBezTo>
                  <a:cubicBezTo>
                    <a:pt x="549" y="94"/>
                    <a:pt x="552" y="97"/>
                    <a:pt x="552" y="95"/>
                  </a:cubicBezTo>
                  <a:cubicBezTo>
                    <a:pt x="550" y="94"/>
                    <a:pt x="549" y="94"/>
                    <a:pt x="549" y="93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3" y="94"/>
                    <a:pt x="552" y="95"/>
                    <a:pt x="553" y="95"/>
                  </a:cubicBezTo>
                  <a:cubicBezTo>
                    <a:pt x="554" y="95"/>
                    <a:pt x="554" y="95"/>
                    <a:pt x="554" y="95"/>
                  </a:cubicBezTo>
                  <a:cubicBezTo>
                    <a:pt x="555" y="94"/>
                    <a:pt x="552" y="94"/>
                    <a:pt x="553" y="93"/>
                  </a:cubicBezTo>
                  <a:cubicBezTo>
                    <a:pt x="554" y="93"/>
                    <a:pt x="555" y="92"/>
                    <a:pt x="556" y="92"/>
                  </a:cubicBezTo>
                  <a:cubicBezTo>
                    <a:pt x="557" y="91"/>
                    <a:pt x="558" y="91"/>
                    <a:pt x="560" y="93"/>
                  </a:cubicBezTo>
                  <a:cubicBezTo>
                    <a:pt x="561" y="96"/>
                    <a:pt x="564" y="96"/>
                    <a:pt x="568" y="98"/>
                  </a:cubicBezTo>
                  <a:cubicBezTo>
                    <a:pt x="567" y="99"/>
                    <a:pt x="567" y="99"/>
                    <a:pt x="567" y="99"/>
                  </a:cubicBezTo>
                  <a:cubicBezTo>
                    <a:pt x="568" y="99"/>
                    <a:pt x="573" y="104"/>
                    <a:pt x="573" y="103"/>
                  </a:cubicBezTo>
                  <a:cubicBezTo>
                    <a:pt x="574" y="102"/>
                    <a:pt x="572" y="102"/>
                    <a:pt x="570" y="101"/>
                  </a:cubicBezTo>
                  <a:cubicBezTo>
                    <a:pt x="571" y="100"/>
                    <a:pt x="569" y="99"/>
                    <a:pt x="569" y="98"/>
                  </a:cubicBezTo>
                  <a:cubicBezTo>
                    <a:pt x="575" y="101"/>
                    <a:pt x="575" y="102"/>
                    <a:pt x="575" y="104"/>
                  </a:cubicBezTo>
                  <a:cubicBezTo>
                    <a:pt x="578" y="106"/>
                    <a:pt x="580" y="108"/>
                    <a:pt x="582" y="109"/>
                  </a:cubicBezTo>
                  <a:cubicBezTo>
                    <a:pt x="584" y="111"/>
                    <a:pt x="587" y="113"/>
                    <a:pt x="591" y="116"/>
                  </a:cubicBezTo>
                  <a:cubicBezTo>
                    <a:pt x="592" y="116"/>
                    <a:pt x="590" y="114"/>
                    <a:pt x="591" y="115"/>
                  </a:cubicBezTo>
                  <a:cubicBezTo>
                    <a:pt x="593" y="117"/>
                    <a:pt x="594" y="117"/>
                    <a:pt x="596" y="119"/>
                  </a:cubicBezTo>
                  <a:cubicBezTo>
                    <a:pt x="596" y="119"/>
                    <a:pt x="595" y="119"/>
                    <a:pt x="596" y="120"/>
                  </a:cubicBezTo>
                  <a:cubicBezTo>
                    <a:pt x="599" y="121"/>
                    <a:pt x="599" y="123"/>
                    <a:pt x="600" y="123"/>
                  </a:cubicBezTo>
                  <a:cubicBezTo>
                    <a:pt x="602" y="124"/>
                    <a:pt x="601" y="125"/>
                    <a:pt x="602" y="126"/>
                  </a:cubicBezTo>
                  <a:cubicBezTo>
                    <a:pt x="602" y="126"/>
                    <a:pt x="603" y="125"/>
                    <a:pt x="604" y="125"/>
                  </a:cubicBezTo>
                  <a:cubicBezTo>
                    <a:pt x="601" y="123"/>
                    <a:pt x="599" y="120"/>
                    <a:pt x="600" y="120"/>
                  </a:cubicBezTo>
                  <a:cubicBezTo>
                    <a:pt x="599" y="119"/>
                    <a:pt x="595" y="117"/>
                    <a:pt x="594" y="116"/>
                  </a:cubicBezTo>
                  <a:cubicBezTo>
                    <a:pt x="597" y="116"/>
                    <a:pt x="610" y="127"/>
                    <a:pt x="604" y="125"/>
                  </a:cubicBezTo>
                  <a:cubicBezTo>
                    <a:pt x="605" y="126"/>
                    <a:pt x="606" y="127"/>
                    <a:pt x="606" y="128"/>
                  </a:cubicBezTo>
                  <a:cubicBezTo>
                    <a:pt x="607" y="128"/>
                    <a:pt x="607" y="127"/>
                    <a:pt x="608" y="127"/>
                  </a:cubicBezTo>
                  <a:cubicBezTo>
                    <a:pt x="606" y="126"/>
                    <a:pt x="606" y="125"/>
                    <a:pt x="606" y="124"/>
                  </a:cubicBezTo>
                  <a:cubicBezTo>
                    <a:pt x="604" y="122"/>
                    <a:pt x="604" y="123"/>
                    <a:pt x="602" y="122"/>
                  </a:cubicBezTo>
                  <a:cubicBezTo>
                    <a:pt x="603" y="121"/>
                    <a:pt x="603" y="121"/>
                    <a:pt x="603" y="121"/>
                  </a:cubicBezTo>
                  <a:cubicBezTo>
                    <a:pt x="605" y="122"/>
                    <a:pt x="605" y="123"/>
                    <a:pt x="606" y="123"/>
                  </a:cubicBezTo>
                  <a:cubicBezTo>
                    <a:pt x="604" y="120"/>
                    <a:pt x="601" y="121"/>
                    <a:pt x="598" y="117"/>
                  </a:cubicBezTo>
                  <a:cubicBezTo>
                    <a:pt x="601" y="119"/>
                    <a:pt x="599" y="116"/>
                    <a:pt x="600" y="117"/>
                  </a:cubicBezTo>
                  <a:cubicBezTo>
                    <a:pt x="597" y="114"/>
                    <a:pt x="590" y="106"/>
                    <a:pt x="597" y="111"/>
                  </a:cubicBezTo>
                  <a:cubicBezTo>
                    <a:pt x="598" y="111"/>
                    <a:pt x="597" y="110"/>
                    <a:pt x="596" y="108"/>
                  </a:cubicBezTo>
                  <a:cubicBezTo>
                    <a:pt x="596" y="109"/>
                    <a:pt x="595" y="109"/>
                    <a:pt x="593" y="108"/>
                  </a:cubicBezTo>
                  <a:cubicBezTo>
                    <a:pt x="593" y="108"/>
                    <a:pt x="593" y="110"/>
                    <a:pt x="592" y="109"/>
                  </a:cubicBezTo>
                  <a:cubicBezTo>
                    <a:pt x="590" y="108"/>
                    <a:pt x="589" y="106"/>
                    <a:pt x="587" y="106"/>
                  </a:cubicBezTo>
                  <a:cubicBezTo>
                    <a:pt x="585" y="104"/>
                    <a:pt x="582" y="102"/>
                    <a:pt x="579" y="100"/>
                  </a:cubicBezTo>
                  <a:cubicBezTo>
                    <a:pt x="577" y="98"/>
                    <a:pt x="574" y="96"/>
                    <a:pt x="571" y="94"/>
                  </a:cubicBezTo>
                  <a:cubicBezTo>
                    <a:pt x="565" y="91"/>
                    <a:pt x="559" y="87"/>
                    <a:pt x="554" y="84"/>
                  </a:cubicBezTo>
                  <a:cubicBezTo>
                    <a:pt x="556" y="85"/>
                    <a:pt x="556" y="85"/>
                    <a:pt x="559" y="87"/>
                  </a:cubicBezTo>
                  <a:cubicBezTo>
                    <a:pt x="559" y="85"/>
                    <a:pt x="562" y="88"/>
                    <a:pt x="563" y="88"/>
                  </a:cubicBezTo>
                  <a:cubicBezTo>
                    <a:pt x="561" y="87"/>
                    <a:pt x="565" y="89"/>
                    <a:pt x="563" y="87"/>
                  </a:cubicBezTo>
                  <a:cubicBezTo>
                    <a:pt x="568" y="90"/>
                    <a:pt x="572" y="93"/>
                    <a:pt x="576" y="94"/>
                  </a:cubicBezTo>
                  <a:cubicBezTo>
                    <a:pt x="571" y="91"/>
                    <a:pt x="579" y="93"/>
                    <a:pt x="575" y="91"/>
                  </a:cubicBezTo>
                  <a:cubicBezTo>
                    <a:pt x="572" y="91"/>
                    <a:pt x="568" y="89"/>
                    <a:pt x="565" y="86"/>
                  </a:cubicBezTo>
                  <a:cubicBezTo>
                    <a:pt x="565" y="86"/>
                    <a:pt x="565" y="86"/>
                    <a:pt x="564" y="86"/>
                  </a:cubicBezTo>
                  <a:cubicBezTo>
                    <a:pt x="562" y="84"/>
                    <a:pt x="567" y="87"/>
                    <a:pt x="568" y="87"/>
                  </a:cubicBezTo>
                  <a:cubicBezTo>
                    <a:pt x="566" y="85"/>
                    <a:pt x="564" y="83"/>
                    <a:pt x="561" y="82"/>
                  </a:cubicBezTo>
                  <a:cubicBezTo>
                    <a:pt x="562" y="82"/>
                    <a:pt x="563" y="81"/>
                    <a:pt x="564" y="82"/>
                  </a:cubicBezTo>
                  <a:cubicBezTo>
                    <a:pt x="567" y="84"/>
                    <a:pt x="566" y="84"/>
                    <a:pt x="569" y="85"/>
                  </a:cubicBezTo>
                  <a:cubicBezTo>
                    <a:pt x="569" y="86"/>
                    <a:pt x="568" y="86"/>
                    <a:pt x="568" y="86"/>
                  </a:cubicBezTo>
                  <a:cubicBezTo>
                    <a:pt x="570" y="87"/>
                    <a:pt x="570" y="86"/>
                    <a:pt x="572" y="87"/>
                  </a:cubicBezTo>
                  <a:cubicBezTo>
                    <a:pt x="571" y="89"/>
                    <a:pt x="571" y="89"/>
                    <a:pt x="571" y="89"/>
                  </a:cubicBezTo>
                  <a:cubicBezTo>
                    <a:pt x="574" y="89"/>
                    <a:pt x="577" y="90"/>
                    <a:pt x="580" y="91"/>
                  </a:cubicBezTo>
                  <a:cubicBezTo>
                    <a:pt x="576" y="88"/>
                    <a:pt x="572" y="83"/>
                    <a:pt x="568" y="82"/>
                  </a:cubicBezTo>
                  <a:cubicBezTo>
                    <a:pt x="568" y="82"/>
                    <a:pt x="567" y="79"/>
                    <a:pt x="569" y="80"/>
                  </a:cubicBezTo>
                  <a:cubicBezTo>
                    <a:pt x="571" y="82"/>
                    <a:pt x="571" y="82"/>
                    <a:pt x="574" y="83"/>
                  </a:cubicBezTo>
                  <a:cubicBezTo>
                    <a:pt x="574" y="84"/>
                    <a:pt x="573" y="83"/>
                    <a:pt x="573" y="84"/>
                  </a:cubicBezTo>
                  <a:cubicBezTo>
                    <a:pt x="579" y="87"/>
                    <a:pt x="575" y="87"/>
                    <a:pt x="580" y="91"/>
                  </a:cubicBezTo>
                  <a:cubicBezTo>
                    <a:pt x="582" y="91"/>
                    <a:pt x="582" y="90"/>
                    <a:pt x="584" y="91"/>
                  </a:cubicBezTo>
                  <a:cubicBezTo>
                    <a:pt x="583" y="90"/>
                    <a:pt x="585" y="90"/>
                    <a:pt x="585" y="90"/>
                  </a:cubicBezTo>
                  <a:cubicBezTo>
                    <a:pt x="586" y="92"/>
                    <a:pt x="587" y="93"/>
                    <a:pt x="587" y="91"/>
                  </a:cubicBezTo>
                  <a:cubicBezTo>
                    <a:pt x="588" y="92"/>
                    <a:pt x="590" y="93"/>
                    <a:pt x="591" y="94"/>
                  </a:cubicBezTo>
                  <a:cubicBezTo>
                    <a:pt x="593" y="96"/>
                    <a:pt x="595" y="97"/>
                    <a:pt x="595" y="98"/>
                  </a:cubicBezTo>
                  <a:cubicBezTo>
                    <a:pt x="595" y="99"/>
                    <a:pt x="594" y="98"/>
                    <a:pt x="594" y="99"/>
                  </a:cubicBezTo>
                  <a:cubicBezTo>
                    <a:pt x="590" y="98"/>
                    <a:pt x="584" y="93"/>
                    <a:pt x="580" y="91"/>
                  </a:cubicBezTo>
                  <a:cubicBezTo>
                    <a:pt x="580" y="91"/>
                    <a:pt x="580" y="92"/>
                    <a:pt x="581" y="93"/>
                  </a:cubicBezTo>
                  <a:cubicBezTo>
                    <a:pt x="581" y="92"/>
                    <a:pt x="582" y="92"/>
                    <a:pt x="583" y="93"/>
                  </a:cubicBezTo>
                  <a:cubicBezTo>
                    <a:pt x="584" y="94"/>
                    <a:pt x="583" y="94"/>
                    <a:pt x="583" y="95"/>
                  </a:cubicBezTo>
                  <a:cubicBezTo>
                    <a:pt x="584" y="96"/>
                    <a:pt x="586" y="96"/>
                    <a:pt x="586" y="97"/>
                  </a:cubicBezTo>
                  <a:cubicBezTo>
                    <a:pt x="583" y="96"/>
                    <a:pt x="583" y="96"/>
                    <a:pt x="583" y="96"/>
                  </a:cubicBezTo>
                  <a:cubicBezTo>
                    <a:pt x="582" y="97"/>
                    <a:pt x="587" y="100"/>
                    <a:pt x="589" y="101"/>
                  </a:cubicBezTo>
                  <a:cubicBezTo>
                    <a:pt x="588" y="100"/>
                    <a:pt x="587" y="100"/>
                    <a:pt x="587" y="99"/>
                  </a:cubicBezTo>
                  <a:cubicBezTo>
                    <a:pt x="588" y="100"/>
                    <a:pt x="588" y="99"/>
                    <a:pt x="589" y="100"/>
                  </a:cubicBezTo>
                  <a:cubicBezTo>
                    <a:pt x="591" y="102"/>
                    <a:pt x="589" y="101"/>
                    <a:pt x="590" y="103"/>
                  </a:cubicBezTo>
                  <a:cubicBezTo>
                    <a:pt x="592" y="103"/>
                    <a:pt x="591" y="104"/>
                    <a:pt x="591" y="104"/>
                  </a:cubicBezTo>
                  <a:cubicBezTo>
                    <a:pt x="592" y="104"/>
                    <a:pt x="593" y="104"/>
                    <a:pt x="594" y="105"/>
                  </a:cubicBezTo>
                  <a:cubicBezTo>
                    <a:pt x="594" y="105"/>
                    <a:pt x="593" y="106"/>
                    <a:pt x="594" y="106"/>
                  </a:cubicBezTo>
                  <a:cubicBezTo>
                    <a:pt x="601" y="108"/>
                    <a:pt x="603" y="115"/>
                    <a:pt x="610" y="118"/>
                  </a:cubicBezTo>
                  <a:cubicBezTo>
                    <a:pt x="610" y="119"/>
                    <a:pt x="612" y="120"/>
                    <a:pt x="613" y="122"/>
                  </a:cubicBezTo>
                  <a:cubicBezTo>
                    <a:pt x="613" y="121"/>
                    <a:pt x="612" y="119"/>
                    <a:pt x="612" y="118"/>
                  </a:cubicBezTo>
                  <a:cubicBezTo>
                    <a:pt x="610" y="116"/>
                    <a:pt x="604" y="112"/>
                    <a:pt x="603" y="109"/>
                  </a:cubicBezTo>
                  <a:cubicBezTo>
                    <a:pt x="605" y="110"/>
                    <a:pt x="607" y="112"/>
                    <a:pt x="608" y="113"/>
                  </a:cubicBezTo>
                  <a:cubicBezTo>
                    <a:pt x="608" y="113"/>
                    <a:pt x="608" y="112"/>
                    <a:pt x="609" y="113"/>
                  </a:cubicBezTo>
                  <a:cubicBezTo>
                    <a:pt x="611" y="114"/>
                    <a:pt x="612" y="116"/>
                    <a:pt x="614" y="117"/>
                  </a:cubicBezTo>
                  <a:cubicBezTo>
                    <a:pt x="616" y="119"/>
                    <a:pt x="618" y="120"/>
                    <a:pt x="620" y="122"/>
                  </a:cubicBezTo>
                  <a:cubicBezTo>
                    <a:pt x="623" y="125"/>
                    <a:pt x="627" y="128"/>
                    <a:pt x="629" y="131"/>
                  </a:cubicBezTo>
                  <a:cubicBezTo>
                    <a:pt x="628" y="130"/>
                    <a:pt x="629" y="129"/>
                    <a:pt x="629" y="128"/>
                  </a:cubicBezTo>
                  <a:cubicBezTo>
                    <a:pt x="626" y="127"/>
                    <a:pt x="623" y="125"/>
                    <a:pt x="622" y="122"/>
                  </a:cubicBezTo>
                  <a:cubicBezTo>
                    <a:pt x="620" y="121"/>
                    <a:pt x="617" y="119"/>
                    <a:pt x="615" y="117"/>
                  </a:cubicBezTo>
                  <a:cubicBezTo>
                    <a:pt x="612" y="114"/>
                    <a:pt x="610" y="112"/>
                    <a:pt x="608" y="111"/>
                  </a:cubicBezTo>
                  <a:cubicBezTo>
                    <a:pt x="608" y="109"/>
                    <a:pt x="603" y="105"/>
                    <a:pt x="605" y="104"/>
                  </a:cubicBezTo>
                  <a:cubicBezTo>
                    <a:pt x="603" y="103"/>
                    <a:pt x="599" y="101"/>
                    <a:pt x="599" y="100"/>
                  </a:cubicBezTo>
                  <a:cubicBezTo>
                    <a:pt x="601" y="101"/>
                    <a:pt x="601" y="100"/>
                    <a:pt x="603" y="101"/>
                  </a:cubicBezTo>
                  <a:cubicBezTo>
                    <a:pt x="601" y="100"/>
                    <a:pt x="600" y="99"/>
                    <a:pt x="598" y="97"/>
                  </a:cubicBezTo>
                  <a:cubicBezTo>
                    <a:pt x="598" y="96"/>
                    <a:pt x="600" y="97"/>
                    <a:pt x="598" y="95"/>
                  </a:cubicBezTo>
                  <a:cubicBezTo>
                    <a:pt x="593" y="92"/>
                    <a:pt x="586" y="88"/>
                    <a:pt x="582" y="83"/>
                  </a:cubicBezTo>
                  <a:cubicBezTo>
                    <a:pt x="583" y="82"/>
                    <a:pt x="588" y="86"/>
                    <a:pt x="590" y="87"/>
                  </a:cubicBezTo>
                  <a:cubicBezTo>
                    <a:pt x="588" y="85"/>
                    <a:pt x="593" y="89"/>
                    <a:pt x="593" y="88"/>
                  </a:cubicBezTo>
                  <a:cubicBezTo>
                    <a:pt x="591" y="87"/>
                    <a:pt x="592" y="85"/>
                    <a:pt x="594" y="86"/>
                  </a:cubicBezTo>
                  <a:cubicBezTo>
                    <a:pt x="595" y="87"/>
                    <a:pt x="596" y="88"/>
                    <a:pt x="595" y="89"/>
                  </a:cubicBezTo>
                  <a:cubicBezTo>
                    <a:pt x="597" y="90"/>
                    <a:pt x="598" y="91"/>
                    <a:pt x="599" y="91"/>
                  </a:cubicBezTo>
                  <a:cubicBezTo>
                    <a:pt x="595" y="88"/>
                    <a:pt x="599" y="89"/>
                    <a:pt x="597" y="88"/>
                  </a:cubicBezTo>
                  <a:cubicBezTo>
                    <a:pt x="597" y="88"/>
                    <a:pt x="596" y="88"/>
                    <a:pt x="595" y="87"/>
                  </a:cubicBezTo>
                  <a:cubicBezTo>
                    <a:pt x="596" y="86"/>
                    <a:pt x="592" y="85"/>
                    <a:pt x="590" y="85"/>
                  </a:cubicBezTo>
                  <a:cubicBezTo>
                    <a:pt x="589" y="82"/>
                    <a:pt x="581" y="80"/>
                    <a:pt x="578" y="76"/>
                  </a:cubicBezTo>
                  <a:cubicBezTo>
                    <a:pt x="580" y="77"/>
                    <a:pt x="582" y="77"/>
                    <a:pt x="584" y="79"/>
                  </a:cubicBezTo>
                  <a:cubicBezTo>
                    <a:pt x="585" y="78"/>
                    <a:pt x="587" y="79"/>
                    <a:pt x="590" y="80"/>
                  </a:cubicBezTo>
                  <a:cubicBezTo>
                    <a:pt x="591" y="82"/>
                    <a:pt x="589" y="81"/>
                    <a:pt x="589" y="81"/>
                  </a:cubicBezTo>
                  <a:cubicBezTo>
                    <a:pt x="591" y="82"/>
                    <a:pt x="594" y="82"/>
                    <a:pt x="595" y="85"/>
                  </a:cubicBezTo>
                  <a:cubicBezTo>
                    <a:pt x="594" y="84"/>
                    <a:pt x="590" y="83"/>
                    <a:pt x="592" y="84"/>
                  </a:cubicBezTo>
                  <a:cubicBezTo>
                    <a:pt x="594" y="84"/>
                    <a:pt x="596" y="85"/>
                    <a:pt x="598" y="86"/>
                  </a:cubicBezTo>
                  <a:cubicBezTo>
                    <a:pt x="600" y="86"/>
                    <a:pt x="602" y="87"/>
                    <a:pt x="603" y="88"/>
                  </a:cubicBezTo>
                  <a:cubicBezTo>
                    <a:pt x="604" y="88"/>
                    <a:pt x="604" y="87"/>
                    <a:pt x="603" y="87"/>
                  </a:cubicBezTo>
                  <a:cubicBezTo>
                    <a:pt x="606" y="89"/>
                    <a:pt x="609" y="90"/>
                    <a:pt x="612" y="92"/>
                  </a:cubicBezTo>
                  <a:cubicBezTo>
                    <a:pt x="615" y="94"/>
                    <a:pt x="617" y="96"/>
                    <a:pt x="618" y="97"/>
                  </a:cubicBezTo>
                  <a:cubicBezTo>
                    <a:pt x="620" y="99"/>
                    <a:pt x="624" y="102"/>
                    <a:pt x="625" y="102"/>
                  </a:cubicBezTo>
                  <a:cubicBezTo>
                    <a:pt x="623" y="101"/>
                    <a:pt x="624" y="99"/>
                    <a:pt x="622" y="98"/>
                  </a:cubicBezTo>
                  <a:cubicBezTo>
                    <a:pt x="624" y="100"/>
                    <a:pt x="626" y="100"/>
                    <a:pt x="628" y="101"/>
                  </a:cubicBezTo>
                  <a:cubicBezTo>
                    <a:pt x="628" y="102"/>
                    <a:pt x="632" y="105"/>
                    <a:pt x="633" y="106"/>
                  </a:cubicBezTo>
                  <a:cubicBezTo>
                    <a:pt x="633" y="107"/>
                    <a:pt x="630" y="103"/>
                    <a:pt x="630" y="105"/>
                  </a:cubicBezTo>
                  <a:cubicBezTo>
                    <a:pt x="633" y="108"/>
                    <a:pt x="637" y="112"/>
                    <a:pt x="641" y="116"/>
                  </a:cubicBezTo>
                  <a:cubicBezTo>
                    <a:pt x="645" y="120"/>
                    <a:pt x="649" y="124"/>
                    <a:pt x="652" y="128"/>
                  </a:cubicBezTo>
                  <a:cubicBezTo>
                    <a:pt x="650" y="127"/>
                    <a:pt x="647" y="122"/>
                    <a:pt x="646" y="123"/>
                  </a:cubicBezTo>
                  <a:cubicBezTo>
                    <a:pt x="646" y="124"/>
                    <a:pt x="648" y="125"/>
                    <a:pt x="649" y="127"/>
                  </a:cubicBezTo>
                  <a:cubicBezTo>
                    <a:pt x="650" y="128"/>
                    <a:pt x="651" y="130"/>
                    <a:pt x="653" y="132"/>
                  </a:cubicBezTo>
                  <a:cubicBezTo>
                    <a:pt x="652" y="133"/>
                    <a:pt x="651" y="132"/>
                    <a:pt x="649" y="130"/>
                  </a:cubicBezTo>
                  <a:cubicBezTo>
                    <a:pt x="650" y="128"/>
                    <a:pt x="642" y="122"/>
                    <a:pt x="646" y="122"/>
                  </a:cubicBezTo>
                  <a:cubicBezTo>
                    <a:pt x="643" y="120"/>
                    <a:pt x="639" y="117"/>
                    <a:pt x="638" y="114"/>
                  </a:cubicBezTo>
                  <a:cubicBezTo>
                    <a:pt x="637" y="113"/>
                    <a:pt x="637" y="115"/>
                    <a:pt x="635" y="113"/>
                  </a:cubicBezTo>
                  <a:cubicBezTo>
                    <a:pt x="635" y="112"/>
                    <a:pt x="636" y="113"/>
                    <a:pt x="637" y="113"/>
                  </a:cubicBezTo>
                  <a:cubicBezTo>
                    <a:pt x="635" y="112"/>
                    <a:pt x="631" y="109"/>
                    <a:pt x="628" y="106"/>
                  </a:cubicBezTo>
                  <a:cubicBezTo>
                    <a:pt x="624" y="103"/>
                    <a:pt x="620" y="100"/>
                    <a:pt x="617" y="99"/>
                  </a:cubicBezTo>
                  <a:cubicBezTo>
                    <a:pt x="617" y="98"/>
                    <a:pt x="617" y="97"/>
                    <a:pt x="617" y="97"/>
                  </a:cubicBezTo>
                  <a:cubicBezTo>
                    <a:pt x="616" y="97"/>
                    <a:pt x="614" y="96"/>
                    <a:pt x="613" y="96"/>
                  </a:cubicBezTo>
                  <a:cubicBezTo>
                    <a:pt x="616" y="97"/>
                    <a:pt x="615" y="98"/>
                    <a:pt x="616" y="99"/>
                  </a:cubicBezTo>
                  <a:cubicBezTo>
                    <a:pt x="616" y="99"/>
                    <a:pt x="620" y="101"/>
                    <a:pt x="620" y="102"/>
                  </a:cubicBezTo>
                  <a:cubicBezTo>
                    <a:pt x="620" y="103"/>
                    <a:pt x="618" y="101"/>
                    <a:pt x="618" y="101"/>
                  </a:cubicBezTo>
                  <a:cubicBezTo>
                    <a:pt x="618" y="102"/>
                    <a:pt x="619" y="102"/>
                    <a:pt x="619" y="102"/>
                  </a:cubicBezTo>
                  <a:cubicBezTo>
                    <a:pt x="618" y="102"/>
                    <a:pt x="617" y="101"/>
                    <a:pt x="617" y="102"/>
                  </a:cubicBezTo>
                  <a:cubicBezTo>
                    <a:pt x="620" y="104"/>
                    <a:pt x="625" y="105"/>
                    <a:pt x="625" y="108"/>
                  </a:cubicBezTo>
                  <a:cubicBezTo>
                    <a:pt x="623" y="106"/>
                    <a:pt x="624" y="108"/>
                    <a:pt x="622" y="107"/>
                  </a:cubicBezTo>
                  <a:cubicBezTo>
                    <a:pt x="620" y="104"/>
                    <a:pt x="615" y="101"/>
                    <a:pt x="613" y="101"/>
                  </a:cubicBezTo>
                  <a:cubicBezTo>
                    <a:pt x="618" y="103"/>
                    <a:pt x="616" y="105"/>
                    <a:pt x="618" y="107"/>
                  </a:cubicBezTo>
                  <a:cubicBezTo>
                    <a:pt x="615" y="105"/>
                    <a:pt x="617" y="105"/>
                    <a:pt x="615" y="104"/>
                  </a:cubicBezTo>
                  <a:cubicBezTo>
                    <a:pt x="614" y="105"/>
                    <a:pt x="615" y="107"/>
                    <a:pt x="617" y="109"/>
                  </a:cubicBezTo>
                  <a:cubicBezTo>
                    <a:pt x="615" y="107"/>
                    <a:pt x="615" y="109"/>
                    <a:pt x="614" y="108"/>
                  </a:cubicBezTo>
                  <a:cubicBezTo>
                    <a:pt x="616" y="110"/>
                    <a:pt x="619" y="112"/>
                    <a:pt x="617" y="112"/>
                  </a:cubicBezTo>
                  <a:cubicBezTo>
                    <a:pt x="618" y="113"/>
                    <a:pt x="621" y="116"/>
                    <a:pt x="621" y="116"/>
                  </a:cubicBezTo>
                  <a:cubicBezTo>
                    <a:pt x="620" y="116"/>
                    <a:pt x="616" y="112"/>
                    <a:pt x="616" y="113"/>
                  </a:cubicBezTo>
                  <a:cubicBezTo>
                    <a:pt x="622" y="116"/>
                    <a:pt x="625" y="120"/>
                    <a:pt x="627" y="124"/>
                  </a:cubicBezTo>
                  <a:cubicBezTo>
                    <a:pt x="630" y="129"/>
                    <a:pt x="632" y="133"/>
                    <a:pt x="638" y="136"/>
                  </a:cubicBezTo>
                  <a:cubicBezTo>
                    <a:pt x="636" y="137"/>
                    <a:pt x="638" y="139"/>
                    <a:pt x="639" y="140"/>
                  </a:cubicBezTo>
                  <a:cubicBezTo>
                    <a:pt x="637" y="140"/>
                    <a:pt x="635" y="139"/>
                    <a:pt x="633" y="138"/>
                  </a:cubicBezTo>
                  <a:cubicBezTo>
                    <a:pt x="633" y="137"/>
                    <a:pt x="632" y="137"/>
                    <a:pt x="631" y="136"/>
                  </a:cubicBezTo>
                  <a:cubicBezTo>
                    <a:pt x="629" y="134"/>
                    <a:pt x="632" y="135"/>
                    <a:pt x="630" y="133"/>
                  </a:cubicBezTo>
                  <a:cubicBezTo>
                    <a:pt x="629" y="134"/>
                    <a:pt x="629" y="134"/>
                    <a:pt x="630" y="135"/>
                  </a:cubicBezTo>
                  <a:cubicBezTo>
                    <a:pt x="627" y="133"/>
                    <a:pt x="627" y="131"/>
                    <a:pt x="623" y="128"/>
                  </a:cubicBezTo>
                  <a:cubicBezTo>
                    <a:pt x="621" y="128"/>
                    <a:pt x="620" y="126"/>
                    <a:pt x="620" y="128"/>
                  </a:cubicBezTo>
                  <a:cubicBezTo>
                    <a:pt x="624" y="131"/>
                    <a:pt x="625" y="133"/>
                    <a:pt x="629" y="135"/>
                  </a:cubicBezTo>
                  <a:cubicBezTo>
                    <a:pt x="627" y="135"/>
                    <a:pt x="629" y="140"/>
                    <a:pt x="631" y="139"/>
                  </a:cubicBezTo>
                  <a:cubicBezTo>
                    <a:pt x="630" y="138"/>
                    <a:pt x="629" y="137"/>
                    <a:pt x="629" y="137"/>
                  </a:cubicBezTo>
                  <a:cubicBezTo>
                    <a:pt x="629" y="137"/>
                    <a:pt x="629" y="136"/>
                    <a:pt x="630" y="136"/>
                  </a:cubicBezTo>
                  <a:cubicBezTo>
                    <a:pt x="632" y="139"/>
                    <a:pt x="634" y="139"/>
                    <a:pt x="634" y="141"/>
                  </a:cubicBezTo>
                  <a:cubicBezTo>
                    <a:pt x="633" y="140"/>
                    <a:pt x="632" y="138"/>
                    <a:pt x="631" y="139"/>
                  </a:cubicBezTo>
                  <a:cubicBezTo>
                    <a:pt x="633" y="141"/>
                    <a:pt x="631" y="139"/>
                    <a:pt x="632" y="141"/>
                  </a:cubicBezTo>
                  <a:cubicBezTo>
                    <a:pt x="634" y="142"/>
                    <a:pt x="638" y="146"/>
                    <a:pt x="639" y="148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6" y="146"/>
                    <a:pt x="633" y="146"/>
                    <a:pt x="635" y="147"/>
                  </a:cubicBezTo>
                  <a:cubicBezTo>
                    <a:pt x="639" y="151"/>
                    <a:pt x="642" y="151"/>
                    <a:pt x="643" y="151"/>
                  </a:cubicBezTo>
                  <a:cubicBezTo>
                    <a:pt x="645" y="152"/>
                    <a:pt x="643" y="152"/>
                    <a:pt x="644" y="153"/>
                  </a:cubicBezTo>
                  <a:cubicBezTo>
                    <a:pt x="645" y="153"/>
                    <a:pt x="648" y="155"/>
                    <a:pt x="649" y="156"/>
                  </a:cubicBezTo>
                  <a:cubicBezTo>
                    <a:pt x="648" y="156"/>
                    <a:pt x="648" y="154"/>
                    <a:pt x="650" y="155"/>
                  </a:cubicBezTo>
                  <a:cubicBezTo>
                    <a:pt x="651" y="157"/>
                    <a:pt x="653" y="160"/>
                    <a:pt x="655" y="162"/>
                  </a:cubicBezTo>
                  <a:cubicBezTo>
                    <a:pt x="657" y="165"/>
                    <a:pt x="659" y="167"/>
                    <a:pt x="660" y="169"/>
                  </a:cubicBezTo>
                  <a:cubicBezTo>
                    <a:pt x="659" y="169"/>
                    <a:pt x="658" y="168"/>
                    <a:pt x="659" y="170"/>
                  </a:cubicBezTo>
                  <a:cubicBezTo>
                    <a:pt x="660" y="169"/>
                    <a:pt x="662" y="175"/>
                    <a:pt x="664" y="176"/>
                  </a:cubicBezTo>
                  <a:cubicBezTo>
                    <a:pt x="665" y="176"/>
                    <a:pt x="663" y="174"/>
                    <a:pt x="664" y="173"/>
                  </a:cubicBezTo>
                  <a:cubicBezTo>
                    <a:pt x="666" y="177"/>
                    <a:pt x="666" y="175"/>
                    <a:pt x="668" y="177"/>
                  </a:cubicBezTo>
                  <a:cubicBezTo>
                    <a:pt x="669" y="180"/>
                    <a:pt x="675" y="188"/>
                    <a:pt x="677" y="190"/>
                  </a:cubicBezTo>
                  <a:cubicBezTo>
                    <a:pt x="677" y="188"/>
                    <a:pt x="674" y="187"/>
                    <a:pt x="674" y="185"/>
                  </a:cubicBezTo>
                  <a:cubicBezTo>
                    <a:pt x="676" y="186"/>
                    <a:pt x="676" y="184"/>
                    <a:pt x="678" y="185"/>
                  </a:cubicBezTo>
                  <a:cubicBezTo>
                    <a:pt x="678" y="187"/>
                    <a:pt x="681" y="190"/>
                    <a:pt x="682" y="191"/>
                  </a:cubicBezTo>
                  <a:cubicBezTo>
                    <a:pt x="680" y="188"/>
                    <a:pt x="680" y="187"/>
                    <a:pt x="682" y="189"/>
                  </a:cubicBezTo>
                  <a:cubicBezTo>
                    <a:pt x="679" y="183"/>
                    <a:pt x="676" y="181"/>
                    <a:pt x="673" y="175"/>
                  </a:cubicBezTo>
                  <a:cubicBezTo>
                    <a:pt x="672" y="175"/>
                    <a:pt x="672" y="175"/>
                    <a:pt x="671" y="175"/>
                  </a:cubicBezTo>
                  <a:cubicBezTo>
                    <a:pt x="671" y="174"/>
                    <a:pt x="669" y="172"/>
                    <a:pt x="669" y="171"/>
                  </a:cubicBezTo>
                  <a:cubicBezTo>
                    <a:pt x="670" y="171"/>
                    <a:pt x="672" y="175"/>
                    <a:pt x="673" y="174"/>
                  </a:cubicBezTo>
                  <a:cubicBezTo>
                    <a:pt x="672" y="172"/>
                    <a:pt x="667" y="167"/>
                    <a:pt x="668" y="167"/>
                  </a:cubicBezTo>
                  <a:cubicBezTo>
                    <a:pt x="666" y="164"/>
                    <a:pt x="666" y="164"/>
                    <a:pt x="666" y="164"/>
                  </a:cubicBezTo>
                  <a:cubicBezTo>
                    <a:pt x="665" y="165"/>
                    <a:pt x="659" y="157"/>
                    <a:pt x="662" y="158"/>
                  </a:cubicBezTo>
                  <a:cubicBezTo>
                    <a:pt x="660" y="155"/>
                    <a:pt x="656" y="151"/>
                    <a:pt x="657" y="149"/>
                  </a:cubicBezTo>
                  <a:cubicBezTo>
                    <a:pt x="660" y="154"/>
                    <a:pt x="662" y="156"/>
                    <a:pt x="665" y="159"/>
                  </a:cubicBezTo>
                  <a:cubicBezTo>
                    <a:pt x="664" y="158"/>
                    <a:pt x="665" y="157"/>
                    <a:pt x="663" y="155"/>
                  </a:cubicBezTo>
                  <a:cubicBezTo>
                    <a:pt x="663" y="156"/>
                    <a:pt x="662" y="155"/>
                    <a:pt x="661" y="154"/>
                  </a:cubicBezTo>
                  <a:cubicBezTo>
                    <a:pt x="661" y="153"/>
                    <a:pt x="659" y="151"/>
                    <a:pt x="659" y="151"/>
                  </a:cubicBezTo>
                  <a:cubicBezTo>
                    <a:pt x="660" y="150"/>
                    <a:pt x="659" y="149"/>
                    <a:pt x="659" y="148"/>
                  </a:cubicBezTo>
                  <a:cubicBezTo>
                    <a:pt x="662" y="150"/>
                    <a:pt x="664" y="154"/>
                    <a:pt x="666" y="157"/>
                  </a:cubicBezTo>
                  <a:cubicBezTo>
                    <a:pt x="666" y="157"/>
                    <a:pt x="666" y="156"/>
                    <a:pt x="665" y="155"/>
                  </a:cubicBezTo>
                  <a:cubicBezTo>
                    <a:pt x="664" y="154"/>
                    <a:pt x="663" y="153"/>
                    <a:pt x="664" y="153"/>
                  </a:cubicBezTo>
                  <a:cubicBezTo>
                    <a:pt x="664" y="152"/>
                    <a:pt x="665" y="154"/>
                    <a:pt x="666" y="154"/>
                  </a:cubicBezTo>
                  <a:cubicBezTo>
                    <a:pt x="665" y="153"/>
                    <a:pt x="662" y="150"/>
                    <a:pt x="662" y="149"/>
                  </a:cubicBezTo>
                  <a:cubicBezTo>
                    <a:pt x="663" y="150"/>
                    <a:pt x="665" y="152"/>
                    <a:pt x="666" y="152"/>
                  </a:cubicBezTo>
                  <a:cubicBezTo>
                    <a:pt x="668" y="154"/>
                    <a:pt x="669" y="156"/>
                    <a:pt x="670" y="159"/>
                  </a:cubicBezTo>
                  <a:cubicBezTo>
                    <a:pt x="669" y="157"/>
                    <a:pt x="673" y="161"/>
                    <a:pt x="675" y="160"/>
                  </a:cubicBezTo>
                  <a:cubicBezTo>
                    <a:pt x="671" y="158"/>
                    <a:pt x="667" y="155"/>
                    <a:pt x="667" y="150"/>
                  </a:cubicBezTo>
                  <a:cubicBezTo>
                    <a:pt x="664" y="148"/>
                    <a:pt x="660" y="143"/>
                    <a:pt x="659" y="140"/>
                  </a:cubicBezTo>
                  <a:cubicBezTo>
                    <a:pt x="660" y="142"/>
                    <a:pt x="662" y="143"/>
                    <a:pt x="663" y="143"/>
                  </a:cubicBezTo>
                  <a:cubicBezTo>
                    <a:pt x="663" y="141"/>
                    <a:pt x="658" y="139"/>
                    <a:pt x="657" y="136"/>
                  </a:cubicBezTo>
                  <a:cubicBezTo>
                    <a:pt x="658" y="137"/>
                    <a:pt x="658" y="138"/>
                    <a:pt x="658" y="137"/>
                  </a:cubicBezTo>
                  <a:cubicBezTo>
                    <a:pt x="657" y="135"/>
                    <a:pt x="656" y="135"/>
                    <a:pt x="655" y="135"/>
                  </a:cubicBezTo>
                  <a:cubicBezTo>
                    <a:pt x="654" y="134"/>
                    <a:pt x="653" y="131"/>
                    <a:pt x="655" y="132"/>
                  </a:cubicBezTo>
                  <a:cubicBezTo>
                    <a:pt x="657" y="134"/>
                    <a:pt x="658" y="136"/>
                    <a:pt x="660" y="138"/>
                  </a:cubicBezTo>
                  <a:cubicBezTo>
                    <a:pt x="661" y="139"/>
                    <a:pt x="663" y="141"/>
                    <a:pt x="664" y="143"/>
                  </a:cubicBezTo>
                  <a:cubicBezTo>
                    <a:pt x="667" y="147"/>
                    <a:pt x="670" y="151"/>
                    <a:pt x="673" y="155"/>
                  </a:cubicBezTo>
                  <a:cubicBezTo>
                    <a:pt x="672" y="154"/>
                    <a:pt x="671" y="153"/>
                    <a:pt x="670" y="152"/>
                  </a:cubicBezTo>
                  <a:cubicBezTo>
                    <a:pt x="669" y="150"/>
                    <a:pt x="668" y="149"/>
                    <a:pt x="667" y="148"/>
                  </a:cubicBezTo>
                  <a:cubicBezTo>
                    <a:pt x="666" y="145"/>
                    <a:pt x="664" y="144"/>
                    <a:pt x="662" y="143"/>
                  </a:cubicBezTo>
                  <a:cubicBezTo>
                    <a:pt x="665" y="145"/>
                    <a:pt x="665" y="148"/>
                    <a:pt x="667" y="148"/>
                  </a:cubicBezTo>
                  <a:cubicBezTo>
                    <a:pt x="669" y="151"/>
                    <a:pt x="668" y="153"/>
                    <a:pt x="671" y="155"/>
                  </a:cubicBezTo>
                  <a:cubicBezTo>
                    <a:pt x="669" y="153"/>
                    <a:pt x="671" y="154"/>
                    <a:pt x="672" y="154"/>
                  </a:cubicBezTo>
                  <a:cubicBezTo>
                    <a:pt x="673" y="156"/>
                    <a:pt x="673" y="156"/>
                    <a:pt x="675" y="159"/>
                  </a:cubicBezTo>
                  <a:cubicBezTo>
                    <a:pt x="676" y="158"/>
                    <a:pt x="680" y="165"/>
                    <a:pt x="681" y="164"/>
                  </a:cubicBezTo>
                  <a:cubicBezTo>
                    <a:pt x="675" y="159"/>
                    <a:pt x="672" y="150"/>
                    <a:pt x="668" y="145"/>
                  </a:cubicBezTo>
                  <a:cubicBezTo>
                    <a:pt x="667" y="143"/>
                    <a:pt x="668" y="147"/>
                    <a:pt x="667" y="145"/>
                  </a:cubicBezTo>
                  <a:cubicBezTo>
                    <a:pt x="666" y="144"/>
                    <a:pt x="666" y="143"/>
                    <a:pt x="666" y="143"/>
                  </a:cubicBezTo>
                  <a:cubicBezTo>
                    <a:pt x="668" y="143"/>
                    <a:pt x="666" y="142"/>
                    <a:pt x="666" y="139"/>
                  </a:cubicBezTo>
                  <a:cubicBezTo>
                    <a:pt x="669" y="142"/>
                    <a:pt x="667" y="142"/>
                    <a:pt x="669" y="144"/>
                  </a:cubicBezTo>
                  <a:cubicBezTo>
                    <a:pt x="670" y="146"/>
                    <a:pt x="673" y="147"/>
                    <a:pt x="674" y="148"/>
                  </a:cubicBezTo>
                  <a:cubicBezTo>
                    <a:pt x="673" y="149"/>
                    <a:pt x="672" y="148"/>
                    <a:pt x="672" y="148"/>
                  </a:cubicBezTo>
                  <a:cubicBezTo>
                    <a:pt x="673" y="149"/>
                    <a:pt x="673" y="150"/>
                    <a:pt x="674" y="151"/>
                  </a:cubicBezTo>
                  <a:cubicBezTo>
                    <a:pt x="674" y="150"/>
                    <a:pt x="675" y="150"/>
                    <a:pt x="675" y="151"/>
                  </a:cubicBezTo>
                  <a:cubicBezTo>
                    <a:pt x="675" y="153"/>
                    <a:pt x="675" y="155"/>
                    <a:pt x="678" y="158"/>
                  </a:cubicBezTo>
                  <a:cubicBezTo>
                    <a:pt x="678" y="158"/>
                    <a:pt x="677" y="157"/>
                    <a:pt x="678" y="157"/>
                  </a:cubicBezTo>
                  <a:cubicBezTo>
                    <a:pt x="679" y="160"/>
                    <a:pt x="682" y="164"/>
                    <a:pt x="683" y="166"/>
                  </a:cubicBezTo>
                  <a:cubicBezTo>
                    <a:pt x="684" y="167"/>
                    <a:pt x="685" y="169"/>
                    <a:pt x="687" y="171"/>
                  </a:cubicBezTo>
                  <a:cubicBezTo>
                    <a:pt x="686" y="172"/>
                    <a:pt x="691" y="177"/>
                    <a:pt x="690" y="178"/>
                  </a:cubicBezTo>
                  <a:cubicBezTo>
                    <a:pt x="690" y="178"/>
                    <a:pt x="691" y="178"/>
                    <a:pt x="691" y="179"/>
                  </a:cubicBezTo>
                  <a:cubicBezTo>
                    <a:pt x="694" y="178"/>
                    <a:pt x="686" y="169"/>
                    <a:pt x="686" y="166"/>
                  </a:cubicBezTo>
                  <a:cubicBezTo>
                    <a:pt x="688" y="170"/>
                    <a:pt x="688" y="168"/>
                    <a:pt x="687" y="166"/>
                  </a:cubicBezTo>
                  <a:cubicBezTo>
                    <a:pt x="689" y="169"/>
                    <a:pt x="691" y="172"/>
                    <a:pt x="692" y="174"/>
                  </a:cubicBezTo>
                  <a:cubicBezTo>
                    <a:pt x="693" y="177"/>
                    <a:pt x="693" y="179"/>
                    <a:pt x="694" y="178"/>
                  </a:cubicBezTo>
                  <a:cubicBezTo>
                    <a:pt x="695" y="180"/>
                    <a:pt x="697" y="185"/>
                    <a:pt x="697" y="184"/>
                  </a:cubicBezTo>
                  <a:cubicBezTo>
                    <a:pt x="696" y="181"/>
                    <a:pt x="697" y="184"/>
                    <a:pt x="698" y="183"/>
                  </a:cubicBezTo>
                  <a:cubicBezTo>
                    <a:pt x="698" y="181"/>
                    <a:pt x="695" y="179"/>
                    <a:pt x="695" y="177"/>
                  </a:cubicBezTo>
                  <a:cubicBezTo>
                    <a:pt x="695" y="177"/>
                    <a:pt x="698" y="182"/>
                    <a:pt x="697" y="179"/>
                  </a:cubicBezTo>
                  <a:cubicBezTo>
                    <a:pt x="695" y="176"/>
                    <a:pt x="695" y="176"/>
                    <a:pt x="693" y="175"/>
                  </a:cubicBezTo>
                  <a:cubicBezTo>
                    <a:pt x="693" y="174"/>
                    <a:pt x="693" y="173"/>
                    <a:pt x="693" y="172"/>
                  </a:cubicBezTo>
                  <a:cubicBezTo>
                    <a:pt x="692" y="171"/>
                    <a:pt x="692" y="173"/>
                    <a:pt x="691" y="171"/>
                  </a:cubicBezTo>
                  <a:cubicBezTo>
                    <a:pt x="692" y="168"/>
                    <a:pt x="685" y="160"/>
                    <a:pt x="683" y="155"/>
                  </a:cubicBezTo>
                  <a:cubicBezTo>
                    <a:pt x="687" y="160"/>
                    <a:pt x="690" y="164"/>
                    <a:pt x="693" y="168"/>
                  </a:cubicBezTo>
                  <a:cubicBezTo>
                    <a:pt x="696" y="173"/>
                    <a:pt x="698" y="177"/>
                    <a:pt x="701" y="180"/>
                  </a:cubicBezTo>
                  <a:cubicBezTo>
                    <a:pt x="700" y="179"/>
                    <a:pt x="700" y="179"/>
                    <a:pt x="701" y="180"/>
                  </a:cubicBezTo>
                  <a:cubicBezTo>
                    <a:pt x="702" y="182"/>
                    <a:pt x="702" y="182"/>
                    <a:pt x="702" y="182"/>
                  </a:cubicBezTo>
                  <a:cubicBezTo>
                    <a:pt x="702" y="182"/>
                    <a:pt x="702" y="183"/>
                    <a:pt x="702" y="184"/>
                  </a:cubicBezTo>
                  <a:cubicBezTo>
                    <a:pt x="704" y="186"/>
                    <a:pt x="703" y="187"/>
                    <a:pt x="704" y="190"/>
                  </a:cubicBezTo>
                  <a:cubicBezTo>
                    <a:pt x="706" y="192"/>
                    <a:pt x="709" y="197"/>
                    <a:pt x="711" y="202"/>
                  </a:cubicBezTo>
                  <a:cubicBezTo>
                    <a:pt x="714" y="207"/>
                    <a:pt x="715" y="211"/>
                    <a:pt x="716" y="214"/>
                  </a:cubicBezTo>
                  <a:cubicBezTo>
                    <a:pt x="717" y="215"/>
                    <a:pt x="717" y="216"/>
                    <a:pt x="718" y="218"/>
                  </a:cubicBezTo>
                  <a:cubicBezTo>
                    <a:pt x="719" y="220"/>
                    <a:pt x="720" y="222"/>
                    <a:pt x="721" y="224"/>
                  </a:cubicBezTo>
                  <a:cubicBezTo>
                    <a:pt x="722" y="228"/>
                    <a:pt x="724" y="233"/>
                    <a:pt x="724" y="235"/>
                  </a:cubicBezTo>
                  <a:cubicBezTo>
                    <a:pt x="724" y="235"/>
                    <a:pt x="725" y="234"/>
                    <a:pt x="725" y="235"/>
                  </a:cubicBezTo>
                  <a:cubicBezTo>
                    <a:pt x="726" y="237"/>
                    <a:pt x="727" y="241"/>
                    <a:pt x="728" y="245"/>
                  </a:cubicBezTo>
                  <a:cubicBezTo>
                    <a:pt x="728" y="246"/>
                    <a:pt x="729" y="248"/>
                    <a:pt x="729" y="249"/>
                  </a:cubicBezTo>
                  <a:cubicBezTo>
                    <a:pt x="729" y="250"/>
                    <a:pt x="730" y="251"/>
                    <a:pt x="730" y="251"/>
                  </a:cubicBezTo>
                  <a:cubicBezTo>
                    <a:pt x="730" y="251"/>
                    <a:pt x="730" y="250"/>
                    <a:pt x="731" y="251"/>
                  </a:cubicBezTo>
                  <a:cubicBezTo>
                    <a:pt x="731" y="253"/>
                    <a:pt x="730" y="253"/>
                    <a:pt x="731" y="255"/>
                  </a:cubicBezTo>
                  <a:cubicBezTo>
                    <a:pt x="733" y="258"/>
                    <a:pt x="732" y="264"/>
                    <a:pt x="735" y="269"/>
                  </a:cubicBezTo>
                  <a:cubicBezTo>
                    <a:pt x="736" y="267"/>
                    <a:pt x="734" y="265"/>
                    <a:pt x="734" y="266"/>
                  </a:cubicBezTo>
                  <a:close/>
                  <a:moveTo>
                    <a:pt x="635" y="109"/>
                  </a:moveTo>
                  <a:cubicBezTo>
                    <a:pt x="634" y="107"/>
                    <a:pt x="640" y="113"/>
                    <a:pt x="638" y="111"/>
                  </a:cubicBezTo>
                  <a:cubicBezTo>
                    <a:pt x="640" y="111"/>
                    <a:pt x="639" y="112"/>
                    <a:pt x="640" y="113"/>
                  </a:cubicBezTo>
                  <a:cubicBezTo>
                    <a:pt x="639" y="113"/>
                    <a:pt x="637" y="111"/>
                    <a:pt x="635" y="109"/>
                  </a:cubicBezTo>
                  <a:close/>
                  <a:moveTo>
                    <a:pt x="555" y="80"/>
                  </a:moveTo>
                  <a:cubicBezTo>
                    <a:pt x="553" y="78"/>
                    <a:pt x="551" y="78"/>
                    <a:pt x="550" y="77"/>
                  </a:cubicBezTo>
                  <a:cubicBezTo>
                    <a:pt x="550" y="76"/>
                    <a:pt x="554" y="78"/>
                    <a:pt x="556" y="79"/>
                  </a:cubicBezTo>
                  <a:cubicBezTo>
                    <a:pt x="554" y="76"/>
                    <a:pt x="548" y="75"/>
                    <a:pt x="545" y="74"/>
                  </a:cubicBezTo>
                  <a:cubicBezTo>
                    <a:pt x="544" y="73"/>
                    <a:pt x="545" y="73"/>
                    <a:pt x="544" y="72"/>
                  </a:cubicBezTo>
                  <a:cubicBezTo>
                    <a:pt x="545" y="72"/>
                    <a:pt x="547" y="74"/>
                    <a:pt x="545" y="74"/>
                  </a:cubicBezTo>
                  <a:cubicBezTo>
                    <a:pt x="548" y="73"/>
                    <a:pt x="554" y="77"/>
                    <a:pt x="554" y="75"/>
                  </a:cubicBezTo>
                  <a:cubicBezTo>
                    <a:pt x="556" y="77"/>
                    <a:pt x="558" y="78"/>
                    <a:pt x="560" y="79"/>
                  </a:cubicBezTo>
                  <a:cubicBezTo>
                    <a:pt x="561" y="79"/>
                    <a:pt x="565" y="80"/>
                    <a:pt x="566" y="82"/>
                  </a:cubicBezTo>
                  <a:cubicBezTo>
                    <a:pt x="563" y="82"/>
                    <a:pt x="559" y="80"/>
                    <a:pt x="555" y="80"/>
                  </a:cubicBezTo>
                  <a:close/>
                  <a:moveTo>
                    <a:pt x="595" y="115"/>
                  </a:moveTo>
                  <a:cubicBezTo>
                    <a:pt x="593" y="113"/>
                    <a:pt x="593" y="113"/>
                    <a:pt x="589" y="111"/>
                  </a:cubicBezTo>
                  <a:cubicBezTo>
                    <a:pt x="591" y="111"/>
                    <a:pt x="591" y="112"/>
                    <a:pt x="590" y="110"/>
                  </a:cubicBezTo>
                  <a:cubicBezTo>
                    <a:pt x="591" y="109"/>
                    <a:pt x="591" y="110"/>
                    <a:pt x="593" y="111"/>
                  </a:cubicBezTo>
                  <a:cubicBezTo>
                    <a:pt x="593" y="113"/>
                    <a:pt x="594" y="113"/>
                    <a:pt x="596" y="115"/>
                  </a:cubicBezTo>
                  <a:cubicBezTo>
                    <a:pt x="596" y="116"/>
                    <a:pt x="595" y="115"/>
                    <a:pt x="595" y="115"/>
                  </a:cubicBezTo>
                  <a:close/>
                  <a:moveTo>
                    <a:pt x="529" y="74"/>
                  </a:moveTo>
                  <a:cubicBezTo>
                    <a:pt x="532" y="75"/>
                    <a:pt x="532" y="75"/>
                    <a:pt x="536" y="77"/>
                  </a:cubicBezTo>
                  <a:cubicBezTo>
                    <a:pt x="535" y="77"/>
                    <a:pt x="533" y="77"/>
                    <a:pt x="532" y="76"/>
                  </a:cubicBezTo>
                  <a:cubicBezTo>
                    <a:pt x="530" y="76"/>
                    <a:pt x="529" y="75"/>
                    <a:pt x="529" y="74"/>
                  </a:cubicBezTo>
                  <a:close/>
                  <a:moveTo>
                    <a:pt x="358" y="58"/>
                  </a:moveTo>
                  <a:cubicBezTo>
                    <a:pt x="358" y="58"/>
                    <a:pt x="359" y="57"/>
                    <a:pt x="361" y="56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0" y="58"/>
                    <a:pt x="359" y="58"/>
                    <a:pt x="358" y="58"/>
                  </a:cubicBezTo>
                  <a:close/>
                  <a:moveTo>
                    <a:pt x="342" y="68"/>
                  </a:moveTo>
                  <a:cubicBezTo>
                    <a:pt x="341" y="68"/>
                    <a:pt x="341" y="68"/>
                    <a:pt x="340" y="69"/>
                  </a:cubicBezTo>
                  <a:cubicBezTo>
                    <a:pt x="338" y="68"/>
                    <a:pt x="335" y="68"/>
                    <a:pt x="333" y="70"/>
                  </a:cubicBezTo>
                  <a:cubicBezTo>
                    <a:pt x="334" y="67"/>
                    <a:pt x="337" y="68"/>
                    <a:pt x="340" y="67"/>
                  </a:cubicBezTo>
                  <a:cubicBezTo>
                    <a:pt x="342" y="67"/>
                    <a:pt x="342" y="67"/>
                    <a:pt x="342" y="68"/>
                  </a:cubicBezTo>
                  <a:close/>
                  <a:moveTo>
                    <a:pt x="370" y="66"/>
                  </a:moveTo>
                  <a:cubicBezTo>
                    <a:pt x="367" y="67"/>
                    <a:pt x="368" y="65"/>
                    <a:pt x="365" y="66"/>
                  </a:cubicBezTo>
                  <a:cubicBezTo>
                    <a:pt x="366" y="65"/>
                    <a:pt x="370" y="65"/>
                    <a:pt x="370" y="66"/>
                  </a:cubicBezTo>
                  <a:close/>
                  <a:moveTo>
                    <a:pt x="456" y="81"/>
                  </a:moveTo>
                  <a:cubicBezTo>
                    <a:pt x="456" y="82"/>
                    <a:pt x="453" y="82"/>
                    <a:pt x="453" y="82"/>
                  </a:cubicBezTo>
                  <a:cubicBezTo>
                    <a:pt x="451" y="82"/>
                    <a:pt x="453" y="82"/>
                    <a:pt x="452" y="81"/>
                  </a:cubicBezTo>
                  <a:cubicBezTo>
                    <a:pt x="453" y="82"/>
                    <a:pt x="454" y="81"/>
                    <a:pt x="456" y="81"/>
                  </a:cubicBezTo>
                  <a:close/>
                  <a:moveTo>
                    <a:pt x="469" y="102"/>
                  </a:moveTo>
                  <a:cubicBezTo>
                    <a:pt x="469" y="102"/>
                    <a:pt x="466" y="101"/>
                    <a:pt x="468" y="101"/>
                  </a:cubicBezTo>
                  <a:cubicBezTo>
                    <a:pt x="466" y="101"/>
                    <a:pt x="465" y="101"/>
                    <a:pt x="465" y="100"/>
                  </a:cubicBezTo>
                  <a:cubicBezTo>
                    <a:pt x="464" y="100"/>
                    <a:pt x="464" y="101"/>
                    <a:pt x="464" y="101"/>
                  </a:cubicBezTo>
                  <a:cubicBezTo>
                    <a:pt x="462" y="100"/>
                    <a:pt x="462" y="100"/>
                    <a:pt x="460" y="100"/>
                  </a:cubicBezTo>
                  <a:cubicBezTo>
                    <a:pt x="460" y="99"/>
                    <a:pt x="461" y="99"/>
                    <a:pt x="463" y="99"/>
                  </a:cubicBezTo>
                  <a:cubicBezTo>
                    <a:pt x="461" y="98"/>
                    <a:pt x="459" y="97"/>
                    <a:pt x="457" y="96"/>
                  </a:cubicBezTo>
                  <a:cubicBezTo>
                    <a:pt x="455" y="96"/>
                    <a:pt x="458" y="97"/>
                    <a:pt x="456" y="97"/>
                  </a:cubicBezTo>
                  <a:cubicBezTo>
                    <a:pt x="454" y="97"/>
                    <a:pt x="454" y="96"/>
                    <a:pt x="452" y="96"/>
                  </a:cubicBezTo>
                  <a:cubicBezTo>
                    <a:pt x="454" y="96"/>
                    <a:pt x="457" y="95"/>
                    <a:pt x="459" y="97"/>
                  </a:cubicBezTo>
                  <a:cubicBezTo>
                    <a:pt x="460" y="97"/>
                    <a:pt x="461" y="96"/>
                    <a:pt x="462" y="97"/>
                  </a:cubicBezTo>
                  <a:cubicBezTo>
                    <a:pt x="462" y="96"/>
                    <a:pt x="467" y="98"/>
                    <a:pt x="466" y="96"/>
                  </a:cubicBezTo>
                  <a:cubicBezTo>
                    <a:pt x="464" y="96"/>
                    <a:pt x="468" y="97"/>
                    <a:pt x="465" y="96"/>
                  </a:cubicBezTo>
                  <a:cubicBezTo>
                    <a:pt x="465" y="95"/>
                    <a:pt x="464" y="95"/>
                    <a:pt x="464" y="94"/>
                  </a:cubicBezTo>
                  <a:cubicBezTo>
                    <a:pt x="460" y="94"/>
                    <a:pt x="456" y="93"/>
                    <a:pt x="453" y="92"/>
                  </a:cubicBezTo>
                  <a:cubicBezTo>
                    <a:pt x="452" y="92"/>
                    <a:pt x="453" y="92"/>
                    <a:pt x="452" y="93"/>
                  </a:cubicBezTo>
                  <a:cubicBezTo>
                    <a:pt x="449" y="91"/>
                    <a:pt x="446" y="91"/>
                    <a:pt x="444" y="91"/>
                  </a:cubicBezTo>
                  <a:cubicBezTo>
                    <a:pt x="442" y="90"/>
                    <a:pt x="439" y="90"/>
                    <a:pt x="437" y="89"/>
                  </a:cubicBezTo>
                  <a:cubicBezTo>
                    <a:pt x="436" y="87"/>
                    <a:pt x="440" y="88"/>
                    <a:pt x="440" y="87"/>
                  </a:cubicBezTo>
                  <a:cubicBezTo>
                    <a:pt x="443" y="88"/>
                    <a:pt x="439" y="88"/>
                    <a:pt x="438" y="88"/>
                  </a:cubicBezTo>
                  <a:cubicBezTo>
                    <a:pt x="440" y="90"/>
                    <a:pt x="444" y="88"/>
                    <a:pt x="443" y="90"/>
                  </a:cubicBezTo>
                  <a:cubicBezTo>
                    <a:pt x="444" y="90"/>
                    <a:pt x="444" y="90"/>
                    <a:pt x="446" y="90"/>
                  </a:cubicBezTo>
                  <a:cubicBezTo>
                    <a:pt x="448" y="90"/>
                    <a:pt x="445" y="90"/>
                    <a:pt x="446" y="89"/>
                  </a:cubicBezTo>
                  <a:cubicBezTo>
                    <a:pt x="448" y="90"/>
                    <a:pt x="449" y="90"/>
                    <a:pt x="453" y="91"/>
                  </a:cubicBezTo>
                  <a:cubicBezTo>
                    <a:pt x="453" y="90"/>
                    <a:pt x="451" y="89"/>
                    <a:pt x="450" y="89"/>
                  </a:cubicBezTo>
                  <a:cubicBezTo>
                    <a:pt x="451" y="89"/>
                    <a:pt x="454" y="89"/>
                    <a:pt x="455" y="90"/>
                  </a:cubicBezTo>
                  <a:cubicBezTo>
                    <a:pt x="456" y="90"/>
                    <a:pt x="454" y="89"/>
                    <a:pt x="456" y="89"/>
                  </a:cubicBezTo>
                  <a:cubicBezTo>
                    <a:pt x="458" y="89"/>
                    <a:pt x="460" y="90"/>
                    <a:pt x="463" y="91"/>
                  </a:cubicBezTo>
                  <a:cubicBezTo>
                    <a:pt x="464" y="91"/>
                    <a:pt x="461" y="90"/>
                    <a:pt x="461" y="90"/>
                  </a:cubicBezTo>
                  <a:cubicBezTo>
                    <a:pt x="462" y="89"/>
                    <a:pt x="462" y="91"/>
                    <a:pt x="465" y="91"/>
                  </a:cubicBezTo>
                  <a:cubicBezTo>
                    <a:pt x="465" y="91"/>
                    <a:pt x="464" y="91"/>
                    <a:pt x="464" y="92"/>
                  </a:cubicBezTo>
                  <a:cubicBezTo>
                    <a:pt x="465" y="93"/>
                    <a:pt x="466" y="91"/>
                    <a:pt x="468" y="92"/>
                  </a:cubicBezTo>
                  <a:cubicBezTo>
                    <a:pt x="466" y="93"/>
                    <a:pt x="464" y="93"/>
                    <a:pt x="462" y="93"/>
                  </a:cubicBezTo>
                  <a:cubicBezTo>
                    <a:pt x="464" y="94"/>
                    <a:pt x="465" y="93"/>
                    <a:pt x="468" y="95"/>
                  </a:cubicBezTo>
                  <a:cubicBezTo>
                    <a:pt x="468" y="94"/>
                    <a:pt x="466" y="93"/>
                    <a:pt x="469" y="94"/>
                  </a:cubicBezTo>
                  <a:cubicBezTo>
                    <a:pt x="469" y="93"/>
                    <a:pt x="469" y="92"/>
                    <a:pt x="468" y="92"/>
                  </a:cubicBezTo>
                  <a:cubicBezTo>
                    <a:pt x="471" y="93"/>
                    <a:pt x="474" y="92"/>
                    <a:pt x="477" y="94"/>
                  </a:cubicBezTo>
                  <a:cubicBezTo>
                    <a:pt x="475" y="95"/>
                    <a:pt x="472" y="92"/>
                    <a:pt x="470" y="93"/>
                  </a:cubicBezTo>
                  <a:cubicBezTo>
                    <a:pt x="470" y="94"/>
                    <a:pt x="473" y="94"/>
                    <a:pt x="473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4"/>
                    <a:pt x="474" y="95"/>
                    <a:pt x="475" y="95"/>
                  </a:cubicBezTo>
                  <a:cubicBezTo>
                    <a:pt x="474" y="95"/>
                    <a:pt x="472" y="95"/>
                    <a:pt x="470" y="94"/>
                  </a:cubicBezTo>
                  <a:cubicBezTo>
                    <a:pt x="470" y="95"/>
                    <a:pt x="471" y="95"/>
                    <a:pt x="471" y="96"/>
                  </a:cubicBezTo>
                  <a:cubicBezTo>
                    <a:pt x="472" y="95"/>
                    <a:pt x="475" y="95"/>
                    <a:pt x="478" y="96"/>
                  </a:cubicBezTo>
                  <a:cubicBezTo>
                    <a:pt x="479" y="95"/>
                    <a:pt x="475" y="95"/>
                    <a:pt x="476" y="94"/>
                  </a:cubicBezTo>
                  <a:cubicBezTo>
                    <a:pt x="478" y="95"/>
                    <a:pt x="477" y="95"/>
                    <a:pt x="479" y="95"/>
                  </a:cubicBezTo>
                  <a:cubicBezTo>
                    <a:pt x="479" y="95"/>
                    <a:pt x="477" y="95"/>
                    <a:pt x="477" y="94"/>
                  </a:cubicBezTo>
                  <a:cubicBezTo>
                    <a:pt x="479" y="94"/>
                    <a:pt x="479" y="95"/>
                    <a:pt x="480" y="95"/>
                  </a:cubicBezTo>
                  <a:cubicBezTo>
                    <a:pt x="480" y="95"/>
                    <a:pt x="478" y="96"/>
                    <a:pt x="479" y="97"/>
                  </a:cubicBezTo>
                  <a:cubicBezTo>
                    <a:pt x="481" y="97"/>
                    <a:pt x="481" y="96"/>
                    <a:pt x="481" y="95"/>
                  </a:cubicBezTo>
                  <a:cubicBezTo>
                    <a:pt x="483" y="96"/>
                    <a:pt x="483" y="95"/>
                    <a:pt x="485" y="96"/>
                  </a:cubicBezTo>
                  <a:cubicBezTo>
                    <a:pt x="485" y="96"/>
                    <a:pt x="484" y="96"/>
                    <a:pt x="485" y="97"/>
                  </a:cubicBezTo>
                  <a:cubicBezTo>
                    <a:pt x="484" y="97"/>
                    <a:pt x="482" y="96"/>
                    <a:pt x="482" y="96"/>
                  </a:cubicBezTo>
                  <a:cubicBezTo>
                    <a:pt x="483" y="97"/>
                    <a:pt x="482" y="97"/>
                    <a:pt x="482" y="98"/>
                  </a:cubicBezTo>
                  <a:cubicBezTo>
                    <a:pt x="480" y="97"/>
                    <a:pt x="478" y="98"/>
                    <a:pt x="477" y="99"/>
                  </a:cubicBezTo>
                  <a:cubicBezTo>
                    <a:pt x="477" y="98"/>
                    <a:pt x="476" y="97"/>
                    <a:pt x="476" y="96"/>
                  </a:cubicBezTo>
                  <a:cubicBezTo>
                    <a:pt x="472" y="95"/>
                    <a:pt x="473" y="97"/>
                    <a:pt x="469" y="96"/>
                  </a:cubicBezTo>
                  <a:cubicBezTo>
                    <a:pt x="470" y="97"/>
                    <a:pt x="470" y="97"/>
                    <a:pt x="472" y="98"/>
                  </a:cubicBezTo>
                  <a:cubicBezTo>
                    <a:pt x="469" y="98"/>
                    <a:pt x="468" y="95"/>
                    <a:pt x="466" y="95"/>
                  </a:cubicBezTo>
                  <a:cubicBezTo>
                    <a:pt x="467" y="97"/>
                    <a:pt x="471" y="100"/>
                    <a:pt x="475" y="99"/>
                  </a:cubicBezTo>
                  <a:cubicBezTo>
                    <a:pt x="477" y="99"/>
                    <a:pt x="478" y="100"/>
                    <a:pt x="479" y="102"/>
                  </a:cubicBezTo>
                  <a:cubicBezTo>
                    <a:pt x="477" y="100"/>
                    <a:pt x="474" y="100"/>
                    <a:pt x="472" y="100"/>
                  </a:cubicBezTo>
                  <a:cubicBezTo>
                    <a:pt x="470" y="100"/>
                    <a:pt x="469" y="100"/>
                    <a:pt x="469" y="101"/>
                  </a:cubicBezTo>
                  <a:cubicBezTo>
                    <a:pt x="467" y="100"/>
                    <a:pt x="466" y="99"/>
                    <a:pt x="463" y="98"/>
                  </a:cubicBezTo>
                  <a:cubicBezTo>
                    <a:pt x="464" y="100"/>
                    <a:pt x="467" y="101"/>
                    <a:pt x="469" y="102"/>
                  </a:cubicBezTo>
                  <a:close/>
                  <a:moveTo>
                    <a:pt x="442" y="88"/>
                  </a:moveTo>
                  <a:cubicBezTo>
                    <a:pt x="443" y="88"/>
                    <a:pt x="443" y="88"/>
                    <a:pt x="444" y="88"/>
                  </a:cubicBezTo>
                  <a:cubicBezTo>
                    <a:pt x="443" y="88"/>
                    <a:pt x="444" y="89"/>
                    <a:pt x="444" y="89"/>
                  </a:cubicBezTo>
                  <a:cubicBezTo>
                    <a:pt x="442" y="89"/>
                    <a:pt x="442" y="88"/>
                    <a:pt x="442" y="88"/>
                  </a:cubicBezTo>
                  <a:close/>
                  <a:moveTo>
                    <a:pt x="535" y="128"/>
                  </a:moveTo>
                  <a:cubicBezTo>
                    <a:pt x="535" y="128"/>
                    <a:pt x="535" y="128"/>
                    <a:pt x="536" y="129"/>
                  </a:cubicBezTo>
                  <a:cubicBezTo>
                    <a:pt x="536" y="129"/>
                    <a:pt x="535" y="128"/>
                    <a:pt x="534" y="129"/>
                  </a:cubicBezTo>
                  <a:cubicBezTo>
                    <a:pt x="533" y="128"/>
                    <a:pt x="534" y="127"/>
                    <a:pt x="535" y="128"/>
                  </a:cubicBezTo>
                  <a:close/>
                  <a:moveTo>
                    <a:pt x="208" y="418"/>
                  </a:moveTo>
                  <a:cubicBezTo>
                    <a:pt x="207" y="417"/>
                    <a:pt x="207" y="417"/>
                    <a:pt x="206" y="416"/>
                  </a:cubicBezTo>
                  <a:cubicBezTo>
                    <a:pt x="207" y="415"/>
                    <a:pt x="207" y="417"/>
                    <a:pt x="208" y="416"/>
                  </a:cubicBezTo>
                  <a:cubicBezTo>
                    <a:pt x="208" y="417"/>
                    <a:pt x="207" y="417"/>
                    <a:pt x="208" y="418"/>
                  </a:cubicBezTo>
                  <a:close/>
                  <a:moveTo>
                    <a:pt x="196" y="475"/>
                  </a:moveTo>
                  <a:cubicBezTo>
                    <a:pt x="195" y="475"/>
                    <a:pt x="193" y="470"/>
                    <a:pt x="193" y="472"/>
                  </a:cubicBezTo>
                  <a:cubicBezTo>
                    <a:pt x="192" y="472"/>
                    <a:pt x="193" y="470"/>
                    <a:pt x="193" y="469"/>
                  </a:cubicBezTo>
                  <a:cubicBezTo>
                    <a:pt x="193" y="470"/>
                    <a:pt x="195" y="472"/>
                    <a:pt x="194" y="472"/>
                  </a:cubicBezTo>
                  <a:cubicBezTo>
                    <a:pt x="194" y="473"/>
                    <a:pt x="195" y="472"/>
                    <a:pt x="195" y="472"/>
                  </a:cubicBezTo>
                  <a:cubicBezTo>
                    <a:pt x="196" y="473"/>
                    <a:pt x="195" y="474"/>
                    <a:pt x="196" y="475"/>
                  </a:cubicBezTo>
                  <a:close/>
                  <a:moveTo>
                    <a:pt x="188" y="477"/>
                  </a:moveTo>
                  <a:cubicBezTo>
                    <a:pt x="187" y="477"/>
                    <a:pt x="186" y="475"/>
                    <a:pt x="187" y="475"/>
                  </a:cubicBezTo>
                  <a:cubicBezTo>
                    <a:pt x="188" y="476"/>
                    <a:pt x="187" y="476"/>
                    <a:pt x="188" y="477"/>
                  </a:cubicBezTo>
                  <a:close/>
                  <a:moveTo>
                    <a:pt x="192" y="521"/>
                  </a:moveTo>
                  <a:cubicBezTo>
                    <a:pt x="191" y="520"/>
                    <a:pt x="191" y="520"/>
                    <a:pt x="190" y="519"/>
                  </a:cubicBezTo>
                  <a:cubicBezTo>
                    <a:pt x="190" y="519"/>
                    <a:pt x="191" y="519"/>
                    <a:pt x="192" y="520"/>
                  </a:cubicBezTo>
                  <a:cubicBezTo>
                    <a:pt x="192" y="519"/>
                    <a:pt x="192" y="519"/>
                    <a:pt x="191" y="519"/>
                  </a:cubicBezTo>
                  <a:cubicBezTo>
                    <a:pt x="191" y="519"/>
                    <a:pt x="192" y="519"/>
                    <a:pt x="192" y="519"/>
                  </a:cubicBezTo>
                  <a:cubicBezTo>
                    <a:pt x="193" y="520"/>
                    <a:pt x="193" y="520"/>
                    <a:pt x="193" y="520"/>
                  </a:cubicBezTo>
                  <a:cubicBezTo>
                    <a:pt x="192" y="520"/>
                    <a:pt x="192" y="520"/>
                    <a:pt x="192" y="521"/>
                  </a:cubicBezTo>
                  <a:close/>
                  <a:moveTo>
                    <a:pt x="99" y="543"/>
                  </a:moveTo>
                  <a:cubicBezTo>
                    <a:pt x="98" y="540"/>
                    <a:pt x="97" y="539"/>
                    <a:pt x="95" y="535"/>
                  </a:cubicBezTo>
                  <a:cubicBezTo>
                    <a:pt x="96" y="534"/>
                    <a:pt x="95" y="531"/>
                    <a:pt x="97" y="534"/>
                  </a:cubicBezTo>
                  <a:cubicBezTo>
                    <a:pt x="98" y="536"/>
                    <a:pt x="97" y="536"/>
                    <a:pt x="97" y="538"/>
                  </a:cubicBezTo>
                  <a:cubicBezTo>
                    <a:pt x="98" y="539"/>
                    <a:pt x="99" y="540"/>
                    <a:pt x="100" y="542"/>
                  </a:cubicBezTo>
                  <a:cubicBezTo>
                    <a:pt x="99" y="542"/>
                    <a:pt x="100" y="543"/>
                    <a:pt x="99" y="543"/>
                  </a:cubicBezTo>
                  <a:close/>
                  <a:moveTo>
                    <a:pt x="4" y="336"/>
                  </a:moveTo>
                  <a:cubicBezTo>
                    <a:pt x="5" y="333"/>
                    <a:pt x="5" y="333"/>
                    <a:pt x="5" y="333"/>
                  </a:cubicBezTo>
                  <a:cubicBezTo>
                    <a:pt x="5" y="333"/>
                    <a:pt x="5" y="330"/>
                    <a:pt x="6" y="329"/>
                  </a:cubicBezTo>
                  <a:cubicBezTo>
                    <a:pt x="5" y="332"/>
                    <a:pt x="7" y="330"/>
                    <a:pt x="6" y="335"/>
                  </a:cubicBezTo>
                  <a:cubicBezTo>
                    <a:pt x="5" y="335"/>
                    <a:pt x="5" y="336"/>
                    <a:pt x="4" y="336"/>
                  </a:cubicBezTo>
                  <a:close/>
                  <a:moveTo>
                    <a:pt x="569" y="48"/>
                  </a:moveTo>
                  <a:cubicBezTo>
                    <a:pt x="571" y="48"/>
                    <a:pt x="573" y="50"/>
                    <a:pt x="573" y="51"/>
                  </a:cubicBezTo>
                  <a:cubicBezTo>
                    <a:pt x="570" y="49"/>
                    <a:pt x="571" y="49"/>
                    <a:pt x="569" y="48"/>
                  </a:cubicBezTo>
                  <a:close/>
                  <a:moveTo>
                    <a:pt x="721" y="219"/>
                  </a:moveTo>
                  <a:cubicBezTo>
                    <a:pt x="720" y="219"/>
                    <a:pt x="719" y="217"/>
                    <a:pt x="718" y="215"/>
                  </a:cubicBezTo>
                  <a:cubicBezTo>
                    <a:pt x="719" y="214"/>
                    <a:pt x="721" y="217"/>
                    <a:pt x="721" y="219"/>
                  </a:cubicBezTo>
                  <a:close/>
                  <a:moveTo>
                    <a:pt x="708" y="191"/>
                  </a:moveTo>
                  <a:cubicBezTo>
                    <a:pt x="706" y="189"/>
                    <a:pt x="706" y="187"/>
                    <a:pt x="705" y="185"/>
                  </a:cubicBezTo>
                  <a:cubicBezTo>
                    <a:pt x="706" y="184"/>
                    <a:pt x="706" y="184"/>
                    <a:pt x="706" y="184"/>
                  </a:cubicBezTo>
                  <a:cubicBezTo>
                    <a:pt x="707" y="187"/>
                    <a:pt x="708" y="189"/>
                    <a:pt x="708" y="191"/>
                  </a:cubicBezTo>
                  <a:close/>
                  <a:moveTo>
                    <a:pt x="684" y="166"/>
                  </a:moveTo>
                  <a:cubicBezTo>
                    <a:pt x="682" y="163"/>
                    <a:pt x="683" y="164"/>
                    <a:pt x="680" y="161"/>
                  </a:cubicBezTo>
                  <a:cubicBezTo>
                    <a:pt x="680" y="159"/>
                    <a:pt x="682" y="163"/>
                    <a:pt x="683" y="162"/>
                  </a:cubicBezTo>
                  <a:cubicBezTo>
                    <a:pt x="683" y="162"/>
                    <a:pt x="679" y="158"/>
                    <a:pt x="681" y="158"/>
                  </a:cubicBezTo>
                  <a:cubicBezTo>
                    <a:pt x="683" y="161"/>
                    <a:pt x="683" y="163"/>
                    <a:pt x="685" y="165"/>
                  </a:cubicBezTo>
                  <a:cubicBezTo>
                    <a:pt x="686" y="167"/>
                    <a:pt x="685" y="165"/>
                    <a:pt x="684" y="166"/>
                  </a:cubicBezTo>
                  <a:close/>
                  <a:moveTo>
                    <a:pt x="679" y="157"/>
                  </a:moveTo>
                  <a:cubicBezTo>
                    <a:pt x="678" y="156"/>
                    <a:pt x="677" y="154"/>
                    <a:pt x="676" y="153"/>
                  </a:cubicBezTo>
                  <a:cubicBezTo>
                    <a:pt x="677" y="152"/>
                    <a:pt x="680" y="157"/>
                    <a:pt x="679" y="157"/>
                  </a:cubicBezTo>
                  <a:close/>
                  <a:moveTo>
                    <a:pt x="679" y="148"/>
                  </a:moveTo>
                  <a:cubicBezTo>
                    <a:pt x="679" y="149"/>
                    <a:pt x="675" y="144"/>
                    <a:pt x="676" y="145"/>
                  </a:cubicBezTo>
                  <a:cubicBezTo>
                    <a:pt x="676" y="143"/>
                    <a:pt x="678" y="147"/>
                    <a:pt x="679" y="148"/>
                  </a:cubicBezTo>
                  <a:close/>
                  <a:moveTo>
                    <a:pt x="673" y="136"/>
                  </a:moveTo>
                  <a:cubicBezTo>
                    <a:pt x="671" y="136"/>
                    <a:pt x="669" y="132"/>
                    <a:pt x="668" y="130"/>
                  </a:cubicBezTo>
                  <a:cubicBezTo>
                    <a:pt x="669" y="129"/>
                    <a:pt x="672" y="135"/>
                    <a:pt x="673" y="136"/>
                  </a:cubicBezTo>
                  <a:close/>
                  <a:moveTo>
                    <a:pt x="661" y="146"/>
                  </a:moveTo>
                  <a:cubicBezTo>
                    <a:pt x="659" y="145"/>
                    <a:pt x="657" y="142"/>
                    <a:pt x="657" y="141"/>
                  </a:cubicBezTo>
                  <a:cubicBezTo>
                    <a:pt x="658" y="143"/>
                    <a:pt x="661" y="145"/>
                    <a:pt x="661" y="146"/>
                  </a:cubicBezTo>
                  <a:close/>
                  <a:moveTo>
                    <a:pt x="646" y="149"/>
                  </a:moveTo>
                  <a:cubicBezTo>
                    <a:pt x="645" y="149"/>
                    <a:pt x="645" y="149"/>
                    <a:pt x="645" y="151"/>
                  </a:cubicBezTo>
                  <a:cubicBezTo>
                    <a:pt x="642" y="148"/>
                    <a:pt x="642" y="146"/>
                    <a:pt x="640" y="146"/>
                  </a:cubicBezTo>
                  <a:cubicBezTo>
                    <a:pt x="638" y="143"/>
                    <a:pt x="638" y="138"/>
                    <a:pt x="641" y="142"/>
                  </a:cubicBezTo>
                  <a:cubicBezTo>
                    <a:pt x="640" y="143"/>
                    <a:pt x="646" y="147"/>
                    <a:pt x="646" y="149"/>
                  </a:cubicBezTo>
                  <a:close/>
                  <a:moveTo>
                    <a:pt x="652" y="136"/>
                  </a:moveTo>
                  <a:cubicBezTo>
                    <a:pt x="652" y="136"/>
                    <a:pt x="650" y="133"/>
                    <a:pt x="648" y="132"/>
                  </a:cubicBezTo>
                  <a:cubicBezTo>
                    <a:pt x="649" y="131"/>
                    <a:pt x="652" y="134"/>
                    <a:pt x="652" y="136"/>
                  </a:cubicBezTo>
                  <a:close/>
                  <a:moveTo>
                    <a:pt x="646" y="144"/>
                  </a:moveTo>
                  <a:cubicBezTo>
                    <a:pt x="645" y="145"/>
                    <a:pt x="643" y="142"/>
                    <a:pt x="644" y="143"/>
                  </a:cubicBezTo>
                  <a:cubicBezTo>
                    <a:pt x="643" y="143"/>
                    <a:pt x="642" y="142"/>
                    <a:pt x="641" y="140"/>
                  </a:cubicBezTo>
                  <a:cubicBezTo>
                    <a:pt x="642" y="138"/>
                    <a:pt x="645" y="143"/>
                    <a:pt x="646" y="144"/>
                  </a:cubicBezTo>
                  <a:close/>
                  <a:moveTo>
                    <a:pt x="653" y="126"/>
                  </a:moveTo>
                  <a:cubicBezTo>
                    <a:pt x="654" y="127"/>
                    <a:pt x="650" y="122"/>
                    <a:pt x="651" y="125"/>
                  </a:cubicBezTo>
                  <a:cubicBezTo>
                    <a:pt x="649" y="123"/>
                    <a:pt x="649" y="122"/>
                    <a:pt x="647" y="120"/>
                  </a:cubicBezTo>
                  <a:cubicBezTo>
                    <a:pt x="648" y="120"/>
                    <a:pt x="648" y="120"/>
                    <a:pt x="648" y="120"/>
                  </a:cubicBezTo>
                  <a:cubicBezTo>
                    <a:pt x="646" y="118"/>
                    <a:pt x="644" y="117"/>
                    <a:pt x="642" y="115"/>
                  </a:cubicBezTo>
                  <a:cubicBezTo>
                    <a:pt x="642" y="114"/>
                    <a:pt x="642" y="115"/>
                    <a:pt x="642" y="115"/>
                  </a:cubicBezTo>
                  <a:cubicBezTo>
                    <a:pt x="640" y="113"/>
                    <a:pt x="642" y="115"/>
                    <a:pt x="642" y="114"/>
                  </a:cubicBezTo>
                  <a:cubicBezTo>
                    <a:pt x="650" y="121"/>
                    <a:pt x="650" y="121"/>
                    <a:pt x="650" y="121"/>
                  </a:cubicBezTo>
                  <a:cubicBezTo>
                    <a:pt x="649" y="123"/>
                    <a:pt x="651" y="124"/>
                    <a:pt x="653" y="126"/>
                  </a:cubicBezTo>
                  <a:close/>
                  <a:moveTo>
                    <a:pt x="647" y="130"/>
                  </a:moveTo>
                  <a:cubicBezTo>
                    <a:pt x="646" y="129"/>
                    <a:pt x="645" y="128"/>
                    <a:pt x="644" y="127"/>
                  </a:cubicBezTo>
                  <a:cubicBezTo>
                    <a:pt x="645" y="127"/>
                    <a:pt x="646" y="127"/>
                    <a:pt x="647" y="128"/>
                  </a:cubicBezTo>
                  <a:cubicBezTo>
                    <a:pt x="647" y="129"/>
                    <a:pt x="647" y="130"/>
                    <a:pt x="647" y="130"/>
                  </a:cubicBezTo>
                  <a:close/>
                  <a:moveTo>
                    <a:pt x="643" y="126"/>
                  </a:moveTo>
                  <a:cubicBezTo>
                    <a:pt x="640" y="124"/>
                    <a:pt x="635" y="117"/>
                    <a:pt x="631" y="115"/>
                  </a:cubicBezTo>
                  <a:cubicBezTo>
                    <a:pt x="628" y="113"/>
                    <a:pt x="628" y="113"/>
                    <a:pt x="627" y="110"/>
                  </a:cubicBezTo>
                  <a:cubicBezTo>
                    <a:pt x="628" y="109"/>
                    <a:pt x="630" y="112"/>
                    <a:pt x="630" y="113"/>
                  </a:cubicBezTo>
                  <a:cubicBezTo>
                    <a:pt x="631" y="113"/>
                    <a:pt x="633" y="115"/>
                    <a:pt x="635" y="116"/>
                  </a:cubicBezTo>
                  <a:cubicBezTo>
                    <a:pt x="637" y="118"/>
                    <a:pt x="638" y="120"/>
                    <a:pt x="640" y="121"/>
                  </a:cubicBezTo>
                  <a:cubicBezTo>
                    <a:pt x="639" y="123"/>
                    <a:pt x="642" y="124"/>
                    <a:pt x="643" y="126"/>
                  </a:cubicBezTo>
                  <a:close/>
                  <a:moveTo>
                    <a:pt x="633" y="118"/>
                  </a:moveTo>
                  <a:cubicBezTo>
                    <a:pt x="633" y="120"/>
                    <a:pt x="629" y="115"/>
                    <a:pt x="628" y="115"/>
                  </a:cubicBezTo>
                  <a:cubicBezTo>
                    <a:pt x="630" y="114"/>
                    <a:pt x="631" y="117"/>
                    <a:pt x="633" y="118"/>
                  </a:cubicBezTo>
                  <a:close/>
                  <a:moveTo>
                    <a:pt x="623" y="116"/>
                  </a:moveTo>
                  <a:cubicBezTo>
                    <a:pt x="620" y="114"/>
                    <a:pt x="622" y="115"/>
                    <a:pt x="621" y="113"/>
                  </a:cubicBezTo>
                  <a:cubicBezTo>
                    <a:pt x="622" y="114"/>
                    <a:pt x="624" y="115"/>
                    <a:pt x="625" y="116"/>
                  </a:cubicBezTo>
                  <a:cubicBezTo>
                    <a:pt x="624" y="117"/>
                    <a:pt x="623" y="116"/>
                    <a:pt x="623" y="115"/>
                  </a:cubicBezTo>
                  <a:cubicBezTo>
                    <a:pt x="623" y="115"/>
                    <a:pt x="622" y="116"/>
                    <a:pt x="623" y="116"/>
                  </a:cubicBezTo>
                  <a:close/>
                  <a:moveTo>
                    <a:pt x="622" y="112"/>
                  </a:moveTo>
                  <a:cubicBezTo>
                    <a:pt x="622" y="112"/>
                    <a:pt x="620" y="110"/>
                    <a:pt x="619" y="110"/>
                  </a:cubicBezTo>
                  <a:cubicBezTo>
                    <a:pt x="619" y="110"/>
                    <a:pt x="619" y="110"/>
                    <a:pt x="619" y="111"/>
                  </a:cubicBezTo>
                  <a:cubicBezTo>
                    <a:pt x="615" y="109"/>
                    <a:pt x="620" y="109"/>
                    <a:pt x="622" y="112"/>
                  </a:cubicBezTo>
                  <a:close/>
                  <a:moveTo>
                    <a:pt x="618" y="105"/>
                  </a:moveTo>
                  <a:cubicBezTo>
                    <a:pt x="616" y="103"/>
                    <a:pt x="621" y="108"/>
                    <a:pt x="619" y="105"/>
                  </a:cubicBezTo>
                  <a:cubicBezTo>
                    <a:pt x="620" y="106"/>
                    <a:pt x="622" y="108"/>
                    <a:pt x="623" y="109"/>
                  </a:cubicBezTo>
                  <a:cubicBezTo>
                    <a:pt x="623" y="109"/>
                    <a:pt x="622" y="108"/>
                    <a:pt x="621" y="108"/>
                  </a:cubicBezTo>
                  <a:cubicBezTo>
                    <a:pt x="620" y="107"/>
                    <a:pt x="620" y="108"/>
                    <a:pt x="619" y="107"/>
                  </a:cubicBezTo>
                  <a:cubicBezTo>
                    <a:pt x="619" y="107"/>
                    <a:pt x="620" y="107"/>
                    <a:pt x="618" y="105"/>
                  </a:cubicBezTo>
                  <a:close/>
                  <a:moveTo>
                    <a:pt x="624" y="97"/>
                  </a:moveTo>
                  <a:cubicBezTo>
                    <a:pt x="624" y="98"/>
                    <a:pt x="623" y="98"/>
                    <a:pt x="622" y="98"/>
                  </a:cubicBezTo>
                  <a:cubicBezTo>
                    <a:pt x="620" y="96"/>
                    <a:pt x="619" y="95"/>
                    <a:pt x="620" y="94"/>
                  </a:cubicBezTo>
                  <a:cubicBezTo>
                    <a:pt x="621" y="95"/>
                    <a:pt x="623" y="96"/>
                    <a:pt x="624" y="97"/>
                  </a:cubicBezTo>
                  <a:close/>
                  <a:moveTo>
                    <a:pt x="619" y="96"/>
                  </a:moveTo>
                  <a:cubicBezTo>
                    <a:pt x="616" y="91"/>
                    <a:pt x="611" y="87"/>
                    <a:pt x="606" y="84"/>
                  </a:cubicBezTo>
                  <a:cubicBezTo>
                    <a:pt x="611" y="85"/>
                    <a:pt x="615" y="91"/>
                    <a:pt x="619" y="93"/>
                  </a:cubicBezTo>
                  <a:cubicBezTo>
                    <a:pt x="616" y="92"/>
                    <a:pt x="620" y="95"/>
                    <a:pt x="619" y="96"/>
                  </a:cubicBezTo>
                  <a:close/>
                  <a:moveTo>
                    <a:pt x="594" y="115"/>
                  </a:moveTo>
                  <a:cubicBezTo>
                    <a:pt x="593" y="115"/>
                    <a:pt x="593" y="115"/>
                    <a:pt x="593" y="115"/>
                  </a:cubicBezTo>
                  <a:cubicBezTo>
                    <a:pt x="591" y="114"/>
                    <a:pt x="589" y="113"/>
                    <a:pt x="590" y="112"/>
                  </a:cubicBezTo>
                  <a:cubicBezTo>
                    <a:pt x="591" y="113"/>
                    <a:pt x="592" y="114"/>
                    <a:pt x="594" y="115"/>
                  </a:cubicBezTo>
                  <a:close/>
                  <a:moveTo>
                    <a:pt x="605" y="83"/>
                  </a:moveTo>
                  <a:cubicBezTo>
                    <a:pt x="603" y="82"/>
                    <a:pt x="604" y="82"/>
                    <a:pt x="601" y="80"/>
                  </a:cubicBezTo>
                  <a:cubicBezTo>
                    <a:pt x="601" y="79"/>
                    <a:pt x="606" y="83"/>
                    <a:pt x="605" y="83"/>
                  </a:cubicBezTo>
                  <a:close/>
                  <a:moveTo>
                    <a:pt x="603" y="86"/>
                  </a:moveTo>
                  <a:cubicBezTo>
                    <a:pt x="602" y="87"/>
                    <a:pt x="599" y="84"/>
                    <a:pt x="598" y="84"/>
                  </a:cubicBezTo>
                  <a:cubicBezTo>
                    <a:pt x="599" y="84"/>
                    <a:pt x="601" y="85"/>
                    <a:pt x="603" y="86"/>
                  </a:cubicBezTo>
                  <a:close/>
                  <a:moveTo>
                    <a:pt x="589" y="112"/>
                  </a:moveTo>
                  <a:cubicBezTo>
                    <a:pt x="587" y="111"/>
                    <a:pt x="587" y="110"/>
                    <a:pt x="585" y="109"/>
                  </a:cubicBezTo>
                  <a:cubicBezTo>
                    <a:pt x="585" y="108"/>
                    <a:pt x="586" y="109"/>
                    <a:pt x="586" y="109"/>
                  </a:cubicBezTo>
                  <a:cubicBezTo>
                    <a:pt x="586" y="108"/>
                    <a:pt x="584" y="107"/>
                    <a:pt x="583" y="106"/>
                  </a:cubicBezTo>
                  <a:cubicBezTo>
                    <a:pt x="582" y="105"/>
                    <a:pt x="582" y="104"/>
                    <a:pt x="583" y="104"/>
                  </a:cubicBezTo>
                  <a:cubicBezTo>
                    <a:pt x="584" y="105"/>
                    <a:pt x="584" y="106"/>
                    <a:pt x="584" y="107"/>
                  </a:cubicBezTo>
                  <a:cubicBezTo>
                    <a:pt x="586" y="107"/>
                    <a:pt x="587" y="108"/>
                    <a:pt x="589" y="110"/>
                  </a:cubicBezTo>
                  <a:cubicBezTo>
                    <a:pt x="589" y="111"/>
                    <a:pt x="588" y="110"/>
                    <a:pt x="587" y="109"/>
                  </a:cubicBezTo>
                  <a:cubicBezTo>
                    <a:pt x="586" y="110"/>
                    <a:pt x="591" y="112"/>
                    <a:pt x="589" y="112"/>
                  </a:cubicBezTo>
                  <a:close/>
                  <a:moveTo>
                    <a:pt x="587" y="111"/>
                  </a:moveTo>
                  <a:cubicBezTo>
                    <a:pt x="586" y="111"/>
                    <a:pt x="586" y="111"/>
                    <a:pt x="585" y="111"/>
                  </a:cubicBezTo>
                  <a:cubicBezTo>
                    <a:pt x="582" y="109"/>
                    <a:pt x="584" y="108"/>
                    <a:pt x="581" y="106"/>
                  </a:cubicBezTo>
                  <a:cubicBezTo>
                    <a:pt x="581" y="105"/>
                    <a:pt x="583" y="107"/>
                    <a:pt x="583" y="106"/>
                  </a:cubicBezTo>
                  <a:cubicBezTo>
                    <a:pt x="585" y="109"/>
                    <a:pt x="582" y="108"/>
                    <a:pt x="587" y="111"/>
                  </a:cubicBezTo>
                  <a:close/>
                  <a:moveTo>
                    <a:pt x="569" y="137"/>
                  </a:moveTo>
                  <a:cubicBezTo>
                    <a:pt x="569" y="138"/>
                    <a:pt x="568" y="137"/>
                    <a:pt x="568" y="138"/>
                  </a:cubicBezTo>
                  <a:cubicBezTo>
                    <a:pt x="567" y="138"/>
                    <a:pt x="567" y="138"/>
                    <a:pt x="567" y="138"/>
                  </a:cubicBezTo>
                  <a:cubicBezTo>
                    <a:pt x="567" y="137"/>
                    <a:pt x="567" y="137"/>
                    <a:pt x="567" y="137"/>
                  </a:cubicBezTo>
                  <a:cubicBezTo>
                    <a:pt x="567" y="137"/>
                    <a:pt x="568" y="136"/>
                    <a:pt x="569" y="137"/>
                  </a:cubicBezTo>
                  <a:close/>
                  <a:moveTo>
                    <a:pt x="580" y="103"/>
                  </a:moveTo>
                  <a:cubicBezTo>
                    <a:pt x="578" y="103"/>
                    <a:pt x="573" y="99"/>
                    <a:pt x="570" y="97"/>
                  </a:cubicBezTo>
                  <a:cubicBezTo>
                    <a:pt x="573" y="97"/>
                    <a:pt x="576" y="101"/>
                    <a:pt x="580" y="103"/>
                  </a:cubicBezTo>
                  <a:close/>
                  <a:moveTo>
                    <a:pt x="587" y="78"/>
                  </a:moveTo>
                  <a:cubicBezTo>
                    <a:pt x="585" y="79"/>
                    <a:pt x="578" y="74"/>
                    <a:pt x="575" y="72"/>
                  </a:cubicBezTo>
                  <a:cubicBezTo>
                    <a:pt x="575" y="71"/>
                    <a:pt x="577" y="72"/>
                    <a:pt x="579" y="72"/>
                  </a:cubicBezTo>
                  <a:cubicBezTo>
                    <a:pt x="583" y="75"/>
                    <a:pt x="585" y="76"/>
                    <a:pt x="587" y="78"/>
                  </a:cubicBezTo>
                  <a:close/>
                  <a:moveTo>
                    <a:pt x="562" y="131"/>
                  </a:moveTo>
                  <a:cubicBezTo>
                    <a:pt x="560" y="131"/>
                    <a:pt x="555" y="127"/>
                    <a:pt x="554" y="126"/>
                  </a:cubicBezTo>
                  <a:cubicBezTo>
                    <a:pt x="556" y="126"/>
                    <a:pt x="561" y="130"/>
                    <a:pt x="562" y="131"/>
                  </a:cubicBezTo>
                  <a:close/>
                  <a:moveTo>
                    <a:pt x="568" y="95"/>
                  </a:moveTo>
                  <a:cubicBezTo>
                    <a:pt x="568" y="96"/>
                    <a:pt x="569" y="95"/>
                    <a:pt x="570" y="96"/>
                  </a:cubicBezTo>
                  <a:cubicBezTo>
                    <a:pt x="568" y="97"/>
                    <a:pt x="567" y="94"/>
                    <a:pt x="565" y="95"/>
                  </a:cubicBezTo>
                  <a:cubicBezTo>
                    <a:pt x="564" y="94"/>
                    <a:pt x="567" y="94"/>
                    <a:pt x="568" y="95"/>
                  </a:cubicBezTo>
                  <a:close/>
                  <a:moveTo>
                    <a:pt x="574" y="71"/>
                  </a:moveTo>
                  <a:cubicBezTo>
                    <a:pt x="574" y="72"/>
                    <a:pt x="574" y="72"/>
                    <a:pt x="574" y="72"/>
                  </a:cubicBezTo>
                  <a:cubicBezTo>
                    <a:pt x="571" y="71"/>
                    <a:pt x="572" y="70"/>
                    <a:pt x="572" y="69"/>
                  </a:cubicBezTo>
                  <a:cubicBezTo>
                    <a:pt x="572" y="69"/>
                    <a:pt x="573" y="70"/>
                    <a:pt x="574" y="71"/>
                  </a:cubicBezTo>
                  <a:close/>
                  <a:moveTo>
                    <a:pt x="565" y="93"/>
                  </a:moveTo>
                  <a:cubicBezTo>
                    <a:pt x="564" y="93"/>
                    <a:pt x="560" y="92"/>
                    <a:pt x="559" y="91"/>
                  </a:cubicBezTo>
                  <a:cubicBezTo>
                    <a:pt x="561" y="90"/>
                    <a:pt x="562" y="92"/>
                    <a:pt x="565" y="93"/>
                  </a:cubicBezTo>
                  <a:close/>
                  <a:moveTo>
                    <a:pt x="552" y="123"/>
                  </a:moveTo>
                  <a:cubicBezTo>
                    <a:pt x="551" y="124"/>
                    <a:pt x="549" y="123"/>
                    <a:pt x="548" y="122"/>
                  </a:cubicBezTo>
                  <a:cubicBezTo>
                    <a:pt x="548" y="121"/>
                    <a:pt x="550" y="123"/>
                    <a:pt x="552" y="123"/>
                  </a:cubicBezTo>
                  <a:close/>
                  <a:moveTo>
                    <a:pt x="566" y="79"/>
                  </a:moveTo>
                  <a:cubicBezTo>
                    <a:pt x="566" y="80"/>
                    <a:pt x="566" y="80"/>
                    <a:pt x="565" y="80"/>
                  </a:cubicBezTo>
                  <a:cubicBezTo>
                    <a:pt x="561" y="78"/>
                    <a:pt x="563" y="76"/>
                    <a:pt x="566" y="79"/>
                  </a:cubicBezTo>
                  <a:close/>
                  <a:moveTo>
                    <a:pt x="553" y="80"/>
                  </a:moveTo>
                  <a:cubicBezTo>
                    <a:pt x="555" y="80"/>
                    <a:pt x="558" y="82"/>
                    <a:pt x="560" y="82"/>
                  </a:cubicBezTo>
                  <a:cubicBezTo>
                    <a:pt x="562" y="83"/>
                    <a:pt x="560" y="84"/>
                    <a:pt x="563" y="85"/>
                  </a:cubicBezTo>
                  <a:cubicBezTo>
                    <a:pt x="560" y="84"/>
                    <a:pt x="557" y="83"/>
                    <a:pt x="556" y="84"/>
                  </a:cubicBezTo>
                  <a:cubicBezTo>
                    <a:pt x="559" y="85"/>
                    <a:pt x="560" y="84"/>
                    <a:pt x="564" y="87"/>
                  </a:cubicBezTo>
                  <a:cubicBezTo>
                    <a:pt x="563" y="87"/>
                    <a:pt x="562" y="87"/>
                    <a:pt x="562" y="87"/>
                  </a:cubicBezTo>
                  <a:cubicBezTo>
                    <a:pt x="560" y="86"/>
                    <a:pt x="561" y="86"/>
                    <a:pt x="559" y="85"/>
                  </a:cubicBezTo>
                  <a:cubicBezTo>
                    <a:pt x="561" y="87"/>
                    <a:pt x="552" y="83"/>
                    <a:pt x="550" y="81"/>
                  </a:cubicBezTo>
                  <a:cubicBezTo>
                    <a:pt x="551" y="80"/>
                    <a:pt x="552" y="82"/>
                    <a:pt x="554" y="83"/>
                  </a:cubicBezTo>
                  <a:cubicBezTo>
                    <a:pt x="555" y="83"/>
                    <a:pt x="555" y="82"/>
                    <a:pt x="556" y="82"/>
                  </a:cubicBezTo>
                  <a:cubicBezTo>
                    <a:pt x="556" y="82"/>
                    <a:pt x="553" y="81"/>
                    <a:pt x="552" y="80"/>
                  </a:cubicBezTo>
                  <a:cubicBezTo>
                    <a:pt x="550" y="79"/>
                    <a:pt x="552" y="79"/>
                    <a:pt x="550" y="78"/>
                  </a:cubicBezTo>
                  <a:cubicBezTo>
                    <a:pt x="551" y="77"/>
                    <a:pt x="553" y="79"/>
                    <a:pt x="553" y="80"/>
                  </a:cubicBezTo>
                  <a:close/>
                  <a:moveTo>
                    <a:pt x="527" y="152"/>
                  </a:moveTo>
                  <a:cubicBezTo>
                    <a:pt x="527" y="152"/>
                    <a:pt x="526" y="151"/>
                    <a:pt x="527" y="152"/>
                  </a:cubicBezTo>
                  <a:cubicBezTo>
                    <a:pt x="526" y="152"/>
                    <a:pt x="524" y="151"/>
                    <a:pt x="524" y="151"/>
                  </a:cubicBezTo>
                  <a:cubicBezTo>
                    <a:pt x="523" y="149"/>
                    <a:pt x="527" y="152"/>
                    <a:pt x="525" y="151"/>
                  </a:cubicBezTo>
                  <a:cubicBezTo>
                    <a:pt x="526" y="150"/>
                    <a:pt x="527" y="151"/>
                    <a:pt x="527" y="152"/>
                  </a:cubicBezTo>
                  <a:close/>
                  <a:moveTo>
                    <a:pt x="547" y="80"/>
                  </a:moveTo>
                  <a:cubicBezTo>
                    <a:pt x="547" y="80"/>
                    <a:pt x="547" y="80"/>
                    <a:pt x="548" y="80"/>
                  </a:cubicBezTo>
                  <a:cubicBezTo>
                    <a:pt x="548" y="80"/>
                    <a:pt x="546" y="79"/>
                    <a:pt x="547" y="79"/>
                  </a:cubicBezTo>
                  <a:cubicBezTo>
                    <a:pt x="551" y="81"/>
                    <a:pt x="548" y="82"/>
                    <a:pt x="552" y="83"/>
                  </a:cubicBezTo>
                  <a:cubicBezTo>
                    <a:pt x="546" y="81"/>
                    <a:pt x="539" y="76"/>
                    <a:pt x="531" y="73"/>
                  </a:cubicBezTo>
                  <a:cubicBezTo>
                    <a:pt x="531" y="73"/>
                    <a:pt x="530" y="73"/>
                    <a:pt x="530" y="73"/>
                  </a:cubicBezTo>
                  <a:cubicBezTo>
                    <a:pt x="531" y="72"/>
                    <a:pt x="533" y="73"/>
                    <a:pt x="533" y="72"/>
                  </a:cubicBezTo>
                  <a:cubicBezTo>
                    <a:pt x="534" y="72"/>
                    <a:pt x="534" y="73"/>
                    <a:pt x="534" y="73"/>
                  </a:cubicBezTo>
                  <a:cubicBezTo>
                    <a:pt x="536" y="74"/>
                    <a:pt x="536" y="73"/>
                    <a:pt x="539" y="75"/>
                  </a:cubicBezTo>
                  <a:cubicBezTo>
                    <a:pt x="540" y="78"/>
                    <a:pt x="546" y="78"/>
                    <a:pt x="547" y="80"/>
                  </a:cubicBezTo>
                  <a:close/>
                  <a:moveTo>
                    <a:pt x="548" y="76"/>
                  </a:moveTo>
                  <a:cubicBezTo>
                    <a:pt x="547" y="76"/>
                    <a:pt x="548" y="77"/>
                    <a:pt x="548" y="78"/>
                  </a:cubicBezTo>
                  <a:cubicBezTo>
                    <a:pt x="546" y="75"/>
                    <a:pt x="537" y="73"/>
                    <a:pt x="536" y="72"/>
                  </a:cubicBezTo>
                  <a:cubicBezTo>
                    <a:pt x="540" y="72"/>
                    <a:pt x="545" y="76"/>
                    <a:pt x="548" y="76"/>
                  </a:cubicBezTo>
                  <a:close/>
                  <a:moveTo>
                    <a:pt x="544" y="66"/>
                  </a:moveTo>
                  <a:cubicBezTo>
                    <a:pt x="545" y="67"/>
                    <a:pt x="542" y="65"/>
                    <a:pt x="540" y="64"/>
                  </a:cubicBezTo>
                  <a:cubicBezTo>
                    <a:pt x="540" y="63"/>
                    <a:pt x="543" y="65"/>
                    <a:pt x="544" y="66"/>
                  </a:cubicBezTo>
                  <a:close/>
                  <a:moveTo>
                    <a:pt x="544" y="72"/>
                  </a:moveTo>
                  <a:cubicBezTo>
                    <a:pt x="543" y="73"/>
                    <a:pt x="543" y="73"/>
                    <a:pt x="543" y="73"/>
                  </a:cubicBezTo>
                  <a:cubicBezTo>
                    <a:pt x="539" y="71"/>
                    <a:pt x="540" y="70"/>
                    <a:pt x="544" y="72"/>
                  </a:cubicBezTo>
                  <a:close/>
                  <a:moveTo>
                    <a:pt x="517" y="144"/>
                  </a:moveTo>
                  <a:cubicBezTo>
                    <a:pt x="516" y="144"/>
                    <a:pt x="515" y="144"/>
                    <a:pt x="514" y="144"/>
                  </a:cubicBezTo>
                  <a:cubicBezTo>
                    <a:pt x="512" y="143"/>
                    <a:pt x="514" y="143"/>
                    <a:pt x="514" y="142"/>
                  </a:cubicBezTo>
                  <a:cubicBezTo>
                    <a:pt x="515" y="143"/>
                    <a:pt x="516" y="143"/>
                    <a:pt x="517" y="144"/>
                  </a:cubicBezTo>
                  <a:close/>
                  <a:moveTo>
                    <a:pt x="536" y="70"/>
                  </a:moveTo>
                  <a:cubicBezTo>
                    <a:pt x="538" y="70"/>
                    <a:pt x="536" y="69"/>
                    <a:pt x="538" y="69"/>
                  </a:cubicBezTo>
                  <a:cubicBezTo>
                    <a:pt x="539" y="69"/>
                    <a:pt x="539" y="72"/>
                    <a:pt x="536" y="70"/>
                  </a:cubicBezTo>
                  <a:close/>
                  <a:moveTo>
                    <a:pt x="539" y="62"/>
                  </a:moveTo>
                  <a:cubicBezTo>
                    <a:pt x="539" y="63"/>
                    <a:pt x="534" y="61"/>
                    <a:pt x="535" y="60"/>
                  </a:cubicBezTo>
                  <a:cubicBezTo>
                    <a:pt x="537" y="61"/>
                    <a:pt x="538" y="62"/>
                    <a:pt x="539" y="62"/>
                  </a:cubicBezTo>
                  <a:close/>
                  <a:moveTo>
                    <a:pt x="512" y="141"/>
                  </a:moveTo>
                  <a:cubicBezTo>
                    <a:pt x="513" y="142"/>
                    <a:pt x="511" y="141"/>
                    <a:pt x="512" y="142"/>
                  </a:cubicBezTo>
                  <a:cubicBezTo>
                    <a:pt x="512" y="143"/>
                    <a:pt x="509" y="141"/>
                    <a:pt x="509" y="142"/>
                  </a:cubicBezTo>
                  <a:cubicBezTo>
                    <a:pt x="508" y="141"/>
                    <a:pt x="508" y="141"/>
                    <a:pt x="507" y="140"/>
                  </a:cubicBezTo>
                  <a:cubicBezTo>
                    <a:pt x="506" y="140"/>
                    <a:pt x="508" y="141"/>
                    <a:pt x="506" y="141"/>
                  </a:cubicBezTo>
                  <a:cubicBezTo>
                    <a:pt x="506" y="140"/>
                    <a:pt x="506" y="140"/>
                    <a:pt x="505" y="140"/>
                  </a:cubicBezTo>
                  <a:cubicBezTo>
                    <a:pt x="505" y="140"/>
                    <a:pt x="506" y="139"/>
                    <a:pt x="506" y="139"/>
                  </a:cubicBezTo>
                  <a:cubicBezTo>
                    <a:pt x="503" y="139"/>
                    <a:pt x="505" y="139"/>
                    <a:pt x="502" y="138"/>
                  </a:cubicBezTo>
                  <a:cubicBezTo>
                    <a:pt x="502" y="137"/>
                    <a:pt x="504" y="138"/>
                    <a:pt x="505" y="138"/>
                  </a:cubicBezTo>
                  <a:cubicBezTo>
                    <a:pt x="505" y="138"/>
                    <a:pt x="505" y="137"/>
                    <a:pt x="504" y="137"/>
                  </a:cubicBezTo>
                  <a:cubicBezTo>
                    <a:pt x="506" y="137"/>
                    <a:pt x="506" y="139"/>
                    <a:pt x="509" y="139"/>
                  </a:cubicBezTo>
                  <a:cubicBezTo>
                    <a:pt x="507" y="140"/>
                    <a:pt x="510" y="140"/>
                    <a:pt x="512" y="141"/>
                  </a:cubicBezTo>
                  <a:close/>
                  <a:moveTo>
                    <a:pt x="522" y="105"/>
                  </a:moveTo>
                  <a:cubicBezTo>
                    <a:pt x="521" y="106"/>
                    <a:pt x="520" y="104"/>
                    <a:pt x="518" y="104"/>
                  </a:cubicBezTo>
                  <a:cubicBezTo>
                    <a:pt x="518" y="103"/>
                    <a:pt x="520" y="105"/>
                    <a:pt x="522" y="105"/>
                  </a:cubicBezTo>
                  <a:close/>
                  <a:moveTo>
                    <a:pt x="530" y="70"/>
                  </a:moveTo>
                  <a:cubicBezTo>
                    <a:pt x="531" y="71"/>
                    <a:pt x="528" y="70"/>
                    <a:pt x="527" y="69"/>
                  </a:cubicBezTo>
                  <a:cubicBezTo>
                    <a:pt x="527" y="69"/>
                    <a:pt x="529" y="69"/>
                    <a:pt x="530" y="70"/>
                  </a:cubicBezTo>
                  <a:close/>
                  <a:moveTo>
                    <a:pt x="527" y="74"/>
                  </a:moveTo>
                  <a:cubicBezTo>
                    <a:pt x="526" y="73"/>
                    <a:pt x="526" y="72"/>
                    <a:pt x="523" y="71"/>
                  </a:cubicBezTo>
                  <a:cubicBezTo>
                    <a:pt x="523" y="69"/>
                    <a:pt x="528" y="73"/>
                    <a:pt x="527" y="74"/>
                  </a:cubicBezTo>
                  <a:close/>
                  <a:moveTo>
                    <a:pt x="516" y="116"/>
                  </a:moveTo>
                  <a:cubicBezTo>
                    <a:pt x="516" y="116"/>
                    <a:pt x="515" y="116"/>
                    <a:pt x="515" y="116"/>
                  </a:cubicBezTo>
                  <a:cubicBezTo>
                    <a:pt x="514" y="116"/>
                    <a:pt x="515" y="116"/>
                    <a:pt x="515" y="117"/>
                  </a:cubicBezTo>
                  <a:cubicBezTo>
                    <a:pt x="514" y="117"/>
                    <a:pt x="513" y="116"/>
                    <a:pt x="513" y="115"/>
                  </a:cubicBezTo>
                  <a:cubicBezTo>
                    <a:pt x="513" y="115"/>
                    <a:pt x="515" y="116"/>
                    <a:pt x="516" y="116"/>
                  </a:cubicBezTo>
                  <a:close/>
                  <a:moveTo>
                    <a:pt x="505" y="48"/>
                  </a:moveTo>
                  <a:cubicBezTo>
                    <a:pt x="507" y="48"/>
                    <a:pt x="498" y="46"/>
                    <a:pt x="503" y="46"/>
                  </a:cubicBezTo>
                  <a:cubicBezTo>
                    <a:pt x="502" y="45"/>
                    <a:pt x="501" y="46"/>
                    <a:pt x="500" y="45"/>
                  </a:cubicBezTo>
                  <a:cubicBezTo>
                    <a:pt x="500" y="45"/>
                    <a:pt x="501" y="46"/>
                    <a:pt x="501" y="46"/>
                  </a:cubicBezTo>
                  <a:cubicBezTo>
                    <a:pt x="498" y="45"/>
                    <a:pt x="495" y="44"/>
                    <a:pt x="495" y="45"/>
                  </a:cubicBezTo>
                  <a:cubicBezTo>
                    <a:pt x="493" y="44"/>
                    <a:pt x="492" y="44"/>
                    <a:pt x="489" y="44"/>
                  </a:cubicBezTo>
                  <a:cubicBezTo>
                    <a:pt x="489" y="42"/>
                    <a:pt x="493" y="44"/>
                    <a:pt x="494" y="44"/>
                  </a:cubicBezTo>
                  <a:cubicBezTo>
                    <a:pt x="492" y="42"/>
                    <a:pt x="490" y="43"/>
                    <a:pt x="488" y="41"/>
                  </a:cubicBezTo>
                  <a:cubicBezTo>
                    <a:pt x="487" y="42"/>
                    <a:pt x="491" y="42"/>
                    <a:pt x="490" y="43"/>
                  </a:cubicBezTo>
                  <a:cubicBezTo>
                    <a:pt x="487" y="42"/>
                    <a:pt x="486" y="41"/>
                    <a:pt x="484" y="41"/>
                  </a:cubicBezTo>
                  <a:cubicBezTo>
                    <a:pt x="482" y="39"/>
                    <a:pt x="486" y="41"/>
                    <a:pt x="486" y="40"/>
                  </a:cubicBezTo>
                  <a:cubicBezTo>
                    <a:pt x="485" y="39"/>
                    <a:pt x="483" y="40"/>
                    <a:pt x="482" y="39"/>
                  </a:cubicBezTo>
                  <a:cubicBezTo>
                    <a:pt x="480" y="39"/>
                    <a:pt x="485" y="41"/>
                    <a:pt x="482" y="41"/>
                  </a:cubicBezTo>
                  <a:cubicBezTo>
                    <a:pt x="480" y="39"/>
                    <a:pt x="480" y="39"/>
                    <a:pt x="476" y="38"/>
                  </a:cubicBezTo>
                  <a:cubicBezTo>
                    <a:pt x="477" y="38"/>
                    <a:pt x="477" y="38"/>
                    <a:pt x="477" y="37"/>
                  </a:cubicBezTo>
                  <a:cubicBezTo>
                    <a:pt x="474" y="37"/>
                    <a:pt x="476" y="38"/>
                    <a:pt x="474" y="38"/>
                  </a:cubicBezTo>
                  <a:cubicBezTo>
                    <a:pt x="467" y="34"/>
                    <a:pt x="459" y="35"/>
                    <a:pt x="452" y="33"/>
                  </a:cubicBezTo>
                  <a:cubicBezTo>
                    <a:pt x="451" y="34"/>
                    <a:pt x="445" y="33"/>
                    <a:pt x="446" y="31"/>
                  </a:cubicBezTo>
                  <a:cubicBezTo>
                    <a:pt x="443" y="32"/>
                    <a:pt x="444" y="32"/>
                    <a:pt x="440" y="32"/>
                  </a:cubicBezTo>
                  <a:cubicBezTo>
                    <a:pt x="439" y="30"/>
                    <a:pt x="435" y="30"/>
                    <a:pt x="430" y="30"/>
                  </a:cubicBezTo>
                  <a:cubicBezTo>
                    <a:pt x="426" y="30"/>
                    <a:pt x="421" y="30"/>
                    <a:pt x="418" y="29"/>
                  </a:cubicBezTo>
                  <a:cubicBezTo>
                    <a:pt x="418" y="28"/>
                    <a:pt x="419" y="28"/>
                    <a:pt x="420" y="28"/>
                  </a:cubicBezTo>
                  <a:cubicBezTo>
                    <a:pt x="420" y="28"/>
                    <a:pt x="419" y="28"/>
                    <a:pt x="419" y="28"/>
                  </a:cubicBezTo>
                  <a:cubicBezTo>
                    <a:pt x="417" y="29"/>
                    <a:pt x="409" y="29"/>
                    <a:pt x="406" y="28"/>
                  </a:cubicBezTo>
                  <a:cubicBezTo>
                    <a:pt x="402" y="29"/>
                    <a:pt x="399" y="28"/>
                    <a:pt x="394" y="28"/>
                  </a:cubicBezTo>
                  <a:cubicBezTo>
                    <a:pt x="394" y="28"/>
                    <a:pt x="396" y="28"/>
                    <a:pt x="396" y="27"/>
                  </a:cubicBezTo>
                  <a:cubicBezTo>
                    <a:pt x="396" y="28"/>
                    <a:pt x="399" y="28"/>
                    <a:pt x="400" y="27"/>
                  </a:cubicBezTo>
                  <a:cubicBezTo>
                    <a:pt x="400" y="27"/>
                    <a:pt x="399" y="27"/>
                    <a:pt x="397" y="27"/>
                  </a:cubicBezTo>
                  <a:cubicBezTo>
                    <a:pt x="400" y="26"/>
                    <a:pt x="405" y="26"/>
                    <a:pt x="410" y="26"/>
                  </a:cubicBezTo>
                  <a:cubicBezTo>
                    <a:pt x="409" y="27"/>
                    <a:pt x="409" y="27"/>
                    <a:pt x="410" y="27"/>
                  </a:cubicBezTo>
                  <a:cubicBezTo>
                    <a:pt x="411" y="27"/>
                    <a:pt x="413" y="27"/>
                    <a:pt x="414" y="27"/>
                  </a:cubicBezTo>
                  <a:cubicBezTo>
                    <a:pt x="415" y="27"/>
                    <a:pt x="420" y="27"/>
                    <a:pt x="424" y="27"/>
                  </a:cubicBezTo>
                  <a:cubicBezTo>
                    <a:pt x="428" y="27"/>
                    <a:pt x="431" y="27"/>
                    <a:pt x="430" y="25"/>
                  </a:cubicBezTo>
                  <a:cubicBezTo>
                    <a:pt x="437" y="26"/>
                    <a:pt x="438" y="26"/>
                    <a:pt x="445" y="25"/>
                  </a:cubicBezTo>
                  <a:cubicBezTo>
                    <a:pt x="446" y="26"/>
                    <a:pt x="448" y="26"/>
                    <a:pt x="448" y="27"/>
                  </a:cubicBezTo>
                  <a:cubicBezTo>
                    <a:pt x="450" y="26"/>
                    <a:pt x="458" y="27"/>
                    <a:pt x="462" y="29"/>
                  </a:cubicBezTo>
                  <a:cubicBezTo>
                    <a:pt x="464" y="29"/>
                    <a:pt x="464" y="29"/>
                    <a:pt x="466" y="29"/>
                  </a:cubicBezTo>
                  <a:cubicBezTo>
                    <a:pt x="469" y="29"/>
                    <a:pt x="473" y="30"/>
                    <a:pt x="477" y="31"/>
                  </a:cubicBezTo>
                  <a:cubicBezTo>
                    <a:pt x="481" y="32"/>
                    <a:pt x="485" y="33"/>
                    <a:pt x="488" y="34"/>
                  </a:cubicBezTo>
                  <a:cubicBezTo>
                    <a:pt x="488" y="35"/>
                    <a:pt x="492" y="37"/>
                    <a:pt x="496" y="37"/>
                  </a:cubicBezTo>
                  <a:cubicBezTo>
                    <a:pt x="499" y="39"/>
                    <a:pt x="509" y="43"/>
                    <a:pt x="513" y="43"/>
                  </a:cubicBezTo>
                  <a:cubicBezTo>
                    <a:pt x="516" y="44"/>
                    <a:pt x="513" y="43"/>
                    <a:pt x="513" y="44"/>
                  </a:cubicBezTo>
                  <a:cubicBezTo>
                    <a:pt x="516" y="45"/>
                    <a:pt x="522" y="46"/>
                    <a:pt x="524" y="48"/>
                  </a:cubicBezTo>
                  <a:cubicBezTo>
                    <a:pt x="522" y="48"/>
                    <a:pt x="523" y="49"/>
                    <a:pt x="525" y="50"/>
                  </a:cubicBezTo>
                  <a:cubicBezTo>
                    <a:pt x="527" y="51"/>
                    <a:pt x="529" y="52"/>
                    <a:pt x="530" y="53"/>
                  </a:cubicBezTo>
                  <a:cubicBezTo>
                    <a:pt x="527" y="52"/>
                    <a:pt x="524" y="50"/>
                    <a:pt x="522" y="49"/>
                  </a:cubicBezTo>
                  <a:cubicBezTo>
                    <a:pt x="521" y="48"/>
                    <a:pt x="520" y="49"/>
                    <a:pt x="518" y="48"/>
                  </a:cubicBezTo>
                  <a:cubicBezTo>
                    <a:pt x="518" y="48"/>
                    <a:pt x="519" y="48"/>
                    <a:pt x="519" y="48"/>
                  </a:cubicBezTo>
                  <a:cubicBezTo>
                    <a:pt x="513" y="46"/>
                    <a:pt x="508" y="45"/>
                    <a:pt x="503" y="43"/>
                  </a:cubicBezTo>
                  <a:cubicBezTo>
                    <a:pt x="499" y="42"/>
                    <a:pt x="494" y="40"/>
                    <a:pt x="490" y="39"/>
                  </a:cubicBezTo>
                  <a:cubicBezTo>
                    <a:pt x="488" y="39"/>
                    <a:pt x="483" y="37"/>
                    <a:pt x="482" y="38"/>
                  </a:cubicBezTo>
                  <a:cubicBezTo>
                    <a:pt x="485" y="39"/>
                    <a:pt x="489" y="40"/>
                    <a:pt x="493" y="41"/>
                  </a:cubicBezTo>
                  <a:cubicBezTo>
                    <a:pt x="497" y="42"/>
                    <a:pt x="501" y="43"/>
                    <a:pt x="504" y="44"/>
                  </a:cubicBezTo>
                  <a:cubicBezTo>
                    <a:pt x="504" y="44"/>
                    <a:pt x="503" y="44"/>
                    <a:pt x="503" y="45"/>
                  </a:cubicBezTo>
                  <a:cubicBezTo>
                    <a:pt x="503" y="45"/>
                    <a:pt x="511" y="46"/>
                    <a:pt x="509" y="48"/>
                  </a:cubicBezTo>
                  <a:cubicBezTo>
                    <a:pt x="512" y="47"/>
                    <a:pt x="514" y="49"/>
                    <a:pt x="516" y="48"/>
                  </a:cubicBezTo>
                  <a:cubicBezTo>
                    <a:pt x="519" y="49"/>
                    <a:pt x="523" y="50"/>
                    <a:pt x="522" y="51"/>
                  </a:cubicBezTo>
                  <a:cubicBezTo>
                    <a:pt x="520" y="51"/>
                    <a:pt x="519" y="50"/>
                    <a:pt x="518" y="50"/>
                  </a:cubicBezTo>
                  <a:cubicBezTo>
                    <a:pt x="520" y="51"/>
                    <a:pt x="521" y="52"/>
                    <a:pt x="523" y="53"/>
                  </a:cubicBezTo>
                  <a:cubicBezTo>
                    <a:pt x="523" y="53"/>
                    <a:pt x="522" y="52"/>
                    <a:pt x="524" y="52"/>
                  </a:cubicBezTo>
                  <a:cubicBezTo>
                    <a:pt x="528" y="53"/>
                    <a:pt x="529" y="55"/>
                    <a:pt x="531" y="56"/>
                  </a:cubicBezTo>
                  <a:cubicBezTo>
                    <a:pt x="529" y="56"/>
                    <a:pt x="526" y="55"/>
                    <a:pt x="524" y="55"/>
                  </a:cubicBezTo>
                  <a:cubicBezTo>
                    <a:pt x="523" y="55"/>
                    <a:pt x="523" y="55"/>
                    <a:pt x="523" y="54"/>
                  </a:cubicBezTo>
                  <a:cubicBezTo>
                    <a:pt x="519" y="53"/>
                    <a:pt x="519" y="53"/>
                    <a:pt x="513" y="51"/>
                  </a:cubicBezTo>
                  <a:cubicBezTo>
                    <a:pt x="513" y="52"/>
                    <a:pt x="515" y="53"/>
                    <a:pt x="513" y="53"/>
                  </a:cubicBezTo>
                  <a:cubicBezTo>
                    <a:pt x="509" y="52"/>
                    <a:pt x="510" y="51"/>
                    <a:pt x="508" y="49"/>
                  </a:cubicBezTo>
                  <a:cubicBezTo>
                    <a:pt x="510" y="50"/>
                    <a:pt x="509" y="50"/>
                    <a:pt x="511" y="51"/>
                  </a:cubicBezTo>
                  <a:cubicBezTo>
                    <a:pt x="513" y="51"/>
                    <a:pt x="511" y="50"/>
                    <a:pt x="512" y="51"/>
                  </a:cubicBezTo>
                  <a:cubicBezTo>
                    <a:pt x="511" y="49"/>
                    <a:pt x="509" y="49"/>
                    <a:pt x="507" y="49"/>
                  </a:cubicBezTo>
                  <a:cubicBezTo>
                    <a:pt x="506" y="49"/>
                    <a:pt x="504" y="49"/>
                    <a:pt x="502" y="48"/>
                  </a:cubicBezTo>
                  <a:cubicBezTo>
                    <a:pt x="502" y="47"/>
                    <a:pt x="506" y="48"/>
                    <a:pt x="505" y="48"/>
                  </a:cubicBezTo>
                  <a:close/>
                  <a:moveTo>
                    <a:pt x="526" y="58"/>
                  </a:moveTo>
                  <a:cubicBezTo>
                    <a:pt x="525" y="58"/>
                    <a:pt x="523" y="58"/>
                    <a:pt x="521" y="57"/>
                  </a:cubicBezTo>
                  <a:cubicBezTo>
                    <a:pt x="522" y="57"/>
                    <a:pt x="525" y="57"/>
                    <a:pt x="526" y="58"/>
                  </a:cubicBezTo>
                  <a:close/>
                  <a:moveTo>
                    <a:pt x="521" y="73"/>
                  </a:moveTo>
                  <a:cubicBezTo>
                    <a:pt x="520" y="72"/>
                    <a:pt x="520" y="71"/>
                    <a:pt x="521" y="71"/>
                  </a:cubicBezTo>
                  <a:cubicBezTo>
                    <a:pt x="519" y="70"/>
                    <a:pt x="519" y="70"/>
                    <a:pt x="519" y="70"/>
                  </a:cubicBezTo>
                  <a:cubicBezTo>
                    <a:pt x="518" y="70"/>
                    <a:pt x="519" y="71"/>
                    <a:pt x="519" y="71"/>
                  </a:cubicBezTo>
                  <a:cubicBezTo>
                    <a:pt x="518" y="70"/>
                    <a:pt x="518" y="70"/>
                    <a:pt x="516" y="69"/>
                  </a:cubicBezTo>
                  <a:cubicBezTo>
                    <a:pt x="516" y="69"/>
                    <a:pt x="517" y="69"/>
                    <a:pt x="517" y="69"/>
                  </a:cubicBezTo>
                  <a:cubicBezTo>
                    <a:pt x="517" y="68"/>
                    <a:pt x="515" y="69"/>
                    <a:pt x="512" y="68"/>
                  </a:cubicBezTo>
                  <a:cubicBezTo>
                    <a:pt x="514" y="67"/>
                    <a:pt x="516" y="68"/>
                    <a:pt x="517" y="68"/>
                  </a:cubicBezTo>
                  <a:cubicBezTo>
                    <a:pt x="519" y="69"/>
                    <a:pt x="521" y="70"/>
                    <a:pt x="522" y="71"/>
                  </a:cubicBezTo>
                  <a:cubicBezTo>
                    <a:pt x="520" y="71"/>
                    <a:pt x="523" y="73"/>
                    <a:pt x="521" y="73"/>
                  </a:cubicBezTo>
                  <a:close/>
                  <a:moveTo>
                    <a:pt x="522" y="68"/>
                  </a:moveTo>
                  <a:cubicBezTo>
                    <a:pt x="521" y="69"/>
                    <a:pt x="520" y="68"/>
                    <a:pt x="518" y="67"/>
                  </a:cubicBezTo>
                  <a:cubicBezTo>
                    <a:pt x="516" y="67"/>
                    <a:pt x="514" y="66"/>
                    <a:pt x="514" y="65"/>
                  </a:cubicBezTo>
                  <a:cubicBezTo>
                    <a:pt x="516" y="66"/>
                    <a:pt x="517" y="66"/>
                    <a:pt x="518" y="67"/>
                  </a:cubicBezTo>
                  <a:cubicBezTo>
                    <a:pt x="519" y="67"/>
                    <a:pt x="520" y="68"/>
                    <a:pt x="522" y="68"/>
                  </a:cubicBezTo>
                  <a:close/>
                  <a:moveTo>
                    <a:pt x="523" y="56"/>
                  </a:moveTo>
                  <a:cubicBezTo>
                    <a:pt x="523" y="57"/>
                    <a:pt x="518" y="56"/>
                    <a:pt x="519" y="54"/>
                  </a:cubicBezTo>
                  <a:cubicBezTo>
                    <a:pt x="522" y="55"/>
                    <a:pt x="521" y="56"/>
                    <a:pt x="523" y="56"/>
                  </a:cubicBezTo>
                  <a:close/>
                  <a:moveTo>
                    <a:pt x="501" y="135"/>
                  </a:moveTo>
                  <a:cubicBezTo>
                    <a:pt x="502" y="135"/>
                    <a:pt x="502" y="136"/>
                    <a:pt x="503" y="136"/>
                  </a:cubicBezTo>
                  <a:cubicBezTo>
                    <a:pt x="503" y="137"/>
                    <a:pt x="502" y="136"/>
                    <a:pt x="501" y="136"/>
                  </a:cubicBezTo>
                  <a:cubicBezTo>
                    <a:pt x="500" y="136"/>
                    <a:pt x="501" y="137"/>
                    <a:pt x="499" y="136"/>
                  </a:cubicBezTo>
                  <a:cubicBezTo>
                    <a:pt x="499" y="135"/>
                    <a:pt x="499" y="135"/>
                    <a:pt x="499" y="135"/>
                  </a:cubicBezTo>
                  <a:cubicBezTo>
                    <a:pt x="500" y="136"/>
                    <a:pt x="501" y="136"/>
                    <a:pt x="501" y="135"/>
                  </a:cubicBezTo>
                  <a:close/>
                  <a:moveTo>
                    <a:pt x="520" y="57"/>
                  </a:moveTo>
                  <a:cubicBezTo>
                    <a:pt x="520" y="58"/>
                    <a:pt x="517" y="56"/>
                    <a:pt x="516" y="55"/>
                  </a:cubicBezTo>
                  <a:cubicBezTo>
                    <a:pt x="516" y="54"/>
                    <a:pt x="517" y="54"/>
                    <a:pt x="517" y="54"/>
                  </a:cubicBezTo>
                  <a:cubicBezTo>
                    <a:pt x="519" y="55"/>
                    <a:pt x="517" y="56"/>
                    <a:pt x="520" y="57"/>
                  </a:cubicBezTo>
                  <a:close/>
                  <a:moveTo>
                    <a:pt x="502" y="96"/>
                  </a:moveTo>
                  <a:cubicBezTo>
                    <a:pt x="503" y="97"/>
                    <a:pt x="506" y="98"/>
                    <a:pt x="506" y="99"/>
                  </a:cubicBezTo>
                  <a:cubicBezTo>
                    <a:pt x="506" y="100"/>
                    <a:pt x="504" y="99"/>
                    <a:pt x="503" y="98"/>
                  </a:cubicBezTo>
                  <a:cubicBezTo>
                    <a:pt x="503" y="98"/>
                    <a:pt x="501" y="97"/>
                    <a:pt x="502" y="96"/>
                  </a:cubicBezTo>
                  <a:cubicBezTo>
                    <a:pt x="500" y="97"/>
                    <a:pt x="499" y="97"/>
                    <a:pt x="497" y="96"/>
                  </a:cubicBezTo>
                  <a:cubicBezTo>
                    <a:pt x="497" y="95"/>
                    <a:pt x="501" y="96"/>
                    <a:pt x="498" y="94"/>
                  </a:cubicBezTo>
                  <a:cubicBezTo>
                    <a:pt x="499" y="94"/>
                    <a:pt x="500" y="94"/>
                    <a:pt x="501" y="95"/>
                  </a:cubicBezTo>
                  <a:cubicBezTo>
                    <a:pt x="501" y="95"/>
                    <a:pt x="500" y="95"/>
                    <a:pt x="500" y="96"/>
                  </a:cubicBezTo>
                  <a:cubicBezTo>
                    <a:pt x="502" y="96"/>
                    <a:pt x="504" y="95"/>
                    <a:pt x="506" y="96"/>
                  </a:cubicBezTo>
                  <a:cubicBezTo>
                    <a:pt x="503" y="96"/>
                    <a:pt x="505" y="98"/>
                    <a:pt x="502" y="96"/>
                  </a:cubicBezTo>
                  <a:close/>
                  <a:moveTo>
                    <a:pt x="509" y="51"/>
                  </a:moveTo>
                  <a:cubicBezTo>
                    <a:pt x="510" y="52"/>
                    <a:pt x="506" y="50"/>
                    <a:pt x="504" y="50"/>
                  </a:cubicBezTo>
                  <a:cubicBezTo>
                    <a:pt x="504" y="49"/>
                    <a:pt x="507" y="50"/>
                    <a:pt x="509" y="51"/>
                  </a:cubicBezTo>
                  <a:close/>
                  <a:moveTo>
                    <a:pt x="497" y="94"/>
                  </a:moveTo>
                  <a:cubicBezTo>
                    <a:pt x="496" y="95"/>
                    <a:pt x="496" y="95"/>
                    <a:pt x="496" y="96"/>
                  </a:cubicBezTo>
                  <a:cubicBezTo>
                    <a:pt x="493" y="95"/>
                    <a:pt x="494" y="95"/>
                    <a:pt x="493" y="94"/>
                  </a:cubicBezTo>
                  <a:cubicBezTo>
                    <a:pt x="493" y="94"/>
                    <a:pt x="497" y="95"/>
                    <a:pt x="495" y="94"/>
                  </a:cubicBezTo>
                  <a:cubicBezTo>
                    <a:pt x="495" y="93"/>
                    <a:pt x="496" y="94"/>
                    <a:pt x="497" y="94"/>
                  </a:cubicBezTo>
                  <a:close/>
                  <a:moveTo>
                    <a:pt x="492" y="93"/>
                  </a:moveTo>
                  <a:cubicBezTo>
                    <a:pt x="492" y="94"/>
                    <a:pt x="489" y="93"/>
                    <a:pt x="490" y="94"/>
                  </a:cubicBezTo>
                  <a:cubicBezTo>
                    <a:pt x="488" y="93"/>
                    <a:pt x="490" y="92"/>
                    <a:pt x="487" y="92"/>
                  </a:cubicBezTo>
                  <a:cubicBezTo>
                    <a:pt x="489" y="94"/>
                    <a:pt x="487" y="93"/>
                    <a:pt x="486" y="92"/>
                  </a:cubicBezTo>
                  <a:cubicBezTo>
                    <a:pt x="487" y="91"/>
                    <a:pt x="490" y="92"/>
                    <a:pt x="492" y="93"/>
                  </a:cubicBezTo>
                  <a:close/>
                  <a:moveTo>
                    <a:pt x="487" y="90"/>
                  </a:moveTo>
                  <a:cubicBezTo>
                    <a:pt x="487" y="90"/>
                    <a:pt x="488" y="90"/>
                    <a:pt x="490" y="91"/>
                  </a:cubicBezTo>
                  <a:cubicBezTo>
                    <a:pt x="490" y="91"/>
                    <a:pt x="490" y="91"/>
                    <a:pt x="490" y="92"/>
                  </a:cubicBezTo>
                  <a:cubicBezTo>
                    <a:pt x="489" y="91"/>
                    <a:pt x="489" y="91"/>
                    <a:pt x="488" y="91"/>
                  </a:cubicBezTo>
                  <a:cubicBezTo>
                    <a:pt x="489" y="91"/>
                    <a:pt x="489" y="91"/>
                    <a:pt x="487" y="90"/>
                  </a:cubicBezTo>
                  <a:close/>
                  <a:moveTo>
                    <a:pt x="495" y="46"/>
                  </a:moveTo>
                  <a:cubicBezTo>
                    <a:pt x="495" y="47"/>
                    <a:pt x="492" y="46"/>
                    <a:pt x="490" y="45"/>
                  </a:cubicBezTo>
                  <a:cubicBezTo>
                    <a:pt x="490" y="44"/>
                    <a:pt x="493" y="45"/>
                    <a:pt x="495" y="46"/>
                  </a:cubicBezTo>
                  <a:close/>
                  <a:moveTo>
                    <a:pt x="481" y="130"/>
                  </a:moveTo>
                  <a:cubicBezTo>
                    <a:pt x="481" y="131"/>
                    <a:pt x="479" y="131"/>
                    <a:pt x="480" y="132"/>
                  </a:cubicBezTo>
                  <a:cubicBezTo>
                    <a:pt x="478" y="131"/>
                    <a:pt x="475" y="131"/>
                    <a:pt x="475" y="130"/>
                  </a:cubicBezTo>
                  <a:cubicBezTo>
                    <a:pt x="479" y="132"/>
                    <a:pt x="478" y="130"/>
                    <a:pt x="481" y="130"/>
                  </a:cubicBezTo>
                  <a:close/>
                  <a:moveTo>
                    <a:pt x="484" y="102"/>
                  </a:moveTo>
                  <a:cubicBezTo>
                    <a:pt x="483" y="102"/>
                    <a:pt x="483" y="102"/>
                    <a:pt x="484" y="103"/>
                  </a:cubicBezTo>
                  <a:cubicBezTo>
                    <a:pt x="481" y="103"/>
                    <a:pt x="482" y="101"/>
                    <a:pt x="481" y="101"/>
                  </a:cubicBezTo>
                  <a:cubicBezTo>
                    <a:pt x="481" y="100"/>
                    <a:pt x="482" y="102"/>
                    <a:pt x="484" y="102"/>
                  </a:cubicBezTo>
                  <a:close/>
                  <a:moveTo>
                    <a:pt x="482" y="89"/>
                  </a:moveTo>
                  <a:cubicBezTo>
                    <a:pt x="482" y="91"/>
                    <a:pt x="479" y="89"/>
                    <a:pt x="478" y="90"/>
                  </a:cubicBezTo>
                  <a:cubicBezTo>
                    <a:pt x="476" y="89"/>
                    <a:pt x="478" y="89"/>
                    <a:pt x="477" y="88"/>
                  </a:cubicBezTo>
                  <a:cubicBezTo>
                    <a:pt x="476" y="89"/>
                    <a:pt x="473" y="88"/>
                    <a:pt x="471" y="87"/>
                  </a:cubicBezTo>
                  <a:cubicBezTo>
                    <a:pt x="475" y="86"/>
                    <a:pt x="478" y="88"/>
                    <a:pt x="482" y="89"/>
                  </a:cubicBezTo>
                  <a:close/>
                  <a:moveTo>
                    <a:pt x="479" y="90"/>
                  </a:moveTo>
                  <a:cubicBezTo>
                    <a:pt x="476" y="91"/>
                    <a:pt x="473" y="88"/>
                    <a:pt x="470" y="88"/>
                  </a:cubicBezTo>
                  <a:cubicBezTo>
                    <a:pt x="472" y="87"/>
                    <a:pt x="476" y="90"/>
                    <a:pt x="479" y="90"/>
                  </a:cubicBezTo>
                  <a:close/>
                  <a:moveTo>
                    <a:pt x="472" y="130"/>
                  </a:moveTo>
                  <a:cubicBezTo>
                    <a:pt x="471" y="130"/>
                    <a:pt x="471" y="129"/>
                    <a:pt x="470" y="128"/>
                  </a:cubicBezTo>
                  <a:cubicBezTo>
                    <a:pt x="471" y="128"/>
                    <a:pt x="474" y="130"/>
                    <a:pt x="472" y="130"/>
                  </a:cubicBezTo>
                  <a:close/>
                  <a:moveTo>
                    <a:pt x="469" y="107"/>
                  </a:moveTo>
                  <a:cubicBezTo>
                    <a:pt x="465" y="106"/>
                    <a:pt x="467" y="106"/>
                    <a:pt x="464" y="104"/>
                  </a:cubicBezTo>
                  <a:cubicBezTo>
                    <a:pt x="467" y="105"/>
                    <a:pt x="470" y="106"/>
                    <a:pt x="469" y="107"/>
                  </a:cubicBezTo>
                  <a:close/>
                  <a:moveTo>
                    <a:pt x="468" y="85"/>
                  </a:moveTo>
                  <a:cubicBezTo>
                    <a:pt x="468" y="86"/>
                    <a:pt x="467" y="86"/>
                    <a:pt x="465" y="86"/>
                  </a:cubicBezTo>
                  <a:cubicBezTo>
                    <a:pt x="464" y="86"/>
                    <a:pt x="463" y="85"/>
                    <a:pt x="462" y="86"/>
                  </a:cubicBezTo>
                  <a:cubicBezTo>
                    <a:pt x="463" y="85"/>
                    <a:pt x="459" y="84"/>
                    <a:pt x="455" y="83"/>
                  </a:cubicBezTo>
                  <a:cubicBezTo>
                    <a:pt x="455" y="83"/>
                    <a:pt x="455" y="83"/>
                    <a:pt x="455" y="82"/>
                  </a:cubicBezTo>
                  <a:cubicBezTo>
                    <a:pt x="457" y="82"/>
                    <a:pt x="457" y="83"/>
                    <a:pt x="459" y="84"/>
                  </a:cubicBezTo>
                  <a:cubicBezTo>
                    <a:pt x="458" y="82"/>
                    <a:pt x="462" y="84"/>
                    <a:pt x="463" y="83"/>
                  </a:cubicBezTo>
                  <a:cubicBezTo>
                    <a:pt x="463" y="83"/>
                    <a:pt x="465" y="86"/>
                    <a:pt x="466" y="84"/>
                  </a:cubicBezTo>
                  <a:cubicBezTo>
                    <a:pt x="467" y="85"/>
                    <a:pt x="467" y="85"/>
                    <a:pt x="468" y="85"/>
                  </a:cubicBezTo>
                  <a:close/>
                  <a:moveTo>
                    <a:pt x="464" y="96"/>
                  </a:moveTo>
                  <a:cubicBezTo>
                    <a:pt x="463" y="96"/>
                    <a:pt x="463" y="96"/>
                    <a:pt x="462" y="96"/>
                  </a:cubicBezTo>
                  <a:cubicBezTo>
                    <a:pt x="461" y="94"/>
                    <a:pt x="465" y="95"/>
                    <a:pt x="464" y="96"/>
                  </a:cubicBezTo>
                  <a:close/>
                  <a:moveTo>
                    <a:pt x="460" y="99"/>
                  </a:moveTo>
                  <a:cubicBezTo>
                    <a:pt x="459" y="100"/>
                    <a:pt x="456" y="98"/>
                    <a:pt x="453" y="98"/>
                  </a:cubicBezTo>
                  <a:cubicBezTo>
                    <a:pt x="455" y="97"/>
                    <a:pt x="456" y="98"/>
                    <a:pt x="460" y="99"/>
                  </a:cubicBezTo>
                  <a:close/>
                  <a:moveTo>
                    <a:pt x="459" y="95"/>
                  </a:moveTo>
                  <a:cubicBezTo>
                    <a:pt x="460" y="96"/>
                    <a:pt x="457" y="95"/>
                    <a:pt x="455" y="95"/>
                  </a:cubicBezTo>
                  <a:cubicBezTo>
                    <a:pt x="456" y="94"/>
                    <a:pt x="458" y="95"/>
                    <a:pt x="459" y="95"/>
                  </a:cubicBezTo>
                  <a:close/>
                  <a:moveTo>
                    <a:pt x="451" y="83"/>
                  </a:moveTo>
                  <a:cubicBezTo>
                    <a:pt x="450" y="83"/>
                    <a:pt x="450" y="82"/>
                    <a:pt x="449" y="83"/>
                  </a:cubicBezTo>
                  <a:cubicBezTo>
                    <a:pt x="447" y="82"/>
                    <a:pt x="452" y="81"/>
                    <a:pt x="451" y="83"/>
                  </a:cubicBezTo>
                  <a:close/>
                  <a:moveTo>
                    <a:pt x="450" y="90"/>
                  </a:moveTo>
                  <a:cubicBezTo>
                    <a:pt x="449" y="90"/>
                    <a:pt x="447" y="89"/>
                    <a:pt x="447" y="88"/>
                  </a:cubicBezTo>
                  <a:cubicBezTo>
                    <a:pt x="449" y="88"/>
                    <a:pt x="449" y="89"/>
                    <a:pt x="450" y="90"/>
                  </a:cubicBezTo>
                  <a:close/>
                  <a:moveTo>
                    <a:pt x="449" y="101"/>
                  </a:moveTo>
                  <a:cubicBezTo>
                    <a:pt x="447" y="101"/>
                    <a:pt x="444" y="100"/>
                    <a:pt x="440" y="101"/>
                  </a:cubicBezTo>
                  <a:cubicBezTo>
                    <a:pt x="441" y="100"/>
                    <a:pt x="445" y="101"/>
                    <a:pt x="444" y="100"/>
                  </a:cubicBezTo>
                  <a:cubicBezTo>
                    <a:pt x="446" y="100"/>
                    <a:pt x="448" y="100"/>
                    <a:pt x="449" y="101"/>
                  </a:cubicBezTo>
                  <a:close/>
                  <a:moveTo>
                    <a:pt x="443" y="99"/>
                  </a:moveTo>
                  <a:cubicBezTo>
                    <a:pt x="442" y="100"/>
                    <a:pt x="437" y="100"/>
                    <a:pt x="437" y="99"/>
                  </a:cubicBezTo>
                  <a:cubicBezTo>
                    <a:pt x="440" y="99"/>
                    <a:pt x="440" y="99"/>
                    <a:pt x="443" y="99"/>
                  </a:cubicBezTo>
                  <a:close/>
                  <a:moveTo>
                    <a:pt x="435" y="89"/>
                  </a:moveTo>
                  <a:cubicBezTo>
                    <a:pt x="433" y="89"/>
                    <a:pt x="433" y="89"/>
                    <a:pt x="431" y="89"/>
                  </a:cubicBezTo>
                  <a:cubicBezTo>
                    <a:pt x="431" y="88"/>
                    <a:pt x="432" y="88"/>
                    <a:pt x="432" y="87"/>
                  </a:cubicBezTo>
                  <a:cubicBezTo>
                    <a:pt x="435" y="87"/>
                    <a:pt x="435" y="87"/>
                    <a:pt x="435" y="87"/>
                  </a:cubicBezTo>
                  <a:cubicBezTo>
                    <a:pt x="436" y="88"/>
                    <a:pt x="436" y="88"/>
                    <a:pt x="435" y="89"/>
                  </a:cubicBezTo>
                  <a:close/>
                  <a:moveTo>
                    <a:pt x="433" y="49"/>
                  </a:moveTo>
                  <a:cubicBezTo>
                    <a:pt x="434" y="50"/>
                    <a:pt x="431" y="50"/>
                    <a:pt x="432" y="51"/>
                  </a:cubicBezTo>
                  <a:cubicBezTo>
                    <a:pt x="430" y="50"/>
                    <a:pt x="431" y="49"/>
                    <a:pt x="433" y="49"/>
                  </a:cubicBezTo>
                  <a:close/>
                  <a:moveTo>
                    <a:pt x="430" y="50"/>
                  </a:moveTo>
                  <a:cubicBezTo>
                    <a:pt x="425" y="49"/>
                    <a:pt x="427" y="50"/>
                    <a:pt x="421" y="50"/>
                  </a:cubicBezTo>
                  <a:cubicBezTo>
                    <a:pt x="421" y="50"/>
                    <a:pt x="420" y="49"/>
                    <a:pt x="420" y="49"/>
                  </a:cubicBezTo>
                  <a:cubicBezTo>
                    <a:pt x="422" y="49"/>
                    <a:pt x="424" y="49"/>
                    <a:pt x="425" y="49"/>
                  </a:cubicBezTo>
                  <a:cubicBezTo>
                    <a:pt x="427" y="49"/>
                    <a:pt x="429" y="49"/>
                    <a:pt x="430" y="49"/>
                  </a:cubicBezTo>
                  <a:cubicBezTo>
                    <a:pt x="430" y="50"/>
                    <a:pt x="430" y="51"/>
                    <a:pt x="428" y="51"/>
                  </a:cubicBezTo>
                  <a:cubicBezTo>
                    <a:pt x="427" y="50"/>
                    <a:pt x="428" y="50"/>
                    <a:pt x="430" y="50"/>
                  </a:cubicBezTo>
                  <a:close/>
                  <a:moveTo>
                    <a:pt x="428" y="88"/>
                  </a:moveTo>
                  <a:cubicBezTo>
                    <a:pt x="428" y="88"/>
                    <a:pt x="428" y="88"/>
                    <a:pt x="428" y="89"/>
                  </a:cubicBezTo>
                  <a:cubicBezTo>
                    <a:pt x="427" y="89"/>
                    <a:pt x="426" y="89"/>
                    <a:pt x="425" y="88"/>
                  </a:cubicBezTo>
                  <a:cubicBezTo>
                    <a:pt x="425" y="87"/>
                    <a:pt x="428" y="88"/>
                    <a:pt x="428" y="88"/>
                  </a:cubicBezTo>
                  <a:close/>
                  <a:moveTo>
                    <a:pt x="427" y="78"/>
                  </a:moveTo>
                  <a:cubicBezTo>
                    <a:pt x="428" y="79"/>
                    <a:pt x="425" y="79"/>
                    <a:pt x="425" y="79"/>
                  </a:cubicBezTo>
                  <a:cubicBezTo>
                    <a:pt x="423" y="79"/>
                    <a:pt x="426" y="80"/>
                    <a:pt x="425" y="80"/>
                  </a:cubicBezTo>
                  <a:cubicBezTo>
                    <a:pt x="423" y="80"/>
                    <a:pt x="423" y="79"/>
                    <a:pt x="422" y="78"/>
                  </a:cubicBezTo>
                  <a:cubicBezTo>
                    <a:pt x="424" y="78"/>
                    <a:pt x="426" y="78"/>
                    <a:pt x="427" y="78"/>
                  </a:cubicBezTo>
                  <a:close/>
                  <a:moveTo>
                    <a:pt x="421" y="79"/>
                  </a:moveTo>
                  <a:cubicBezTo>
                    <a:pt x="423" y="80"/>
                    <a:pt x="420" y="80"/>
                    <a:pt x="419" y="80"/>
                  </a:cubicBezTo>
                  <a:cubicBezTo>
                    <a:pt x="419" y="79"/>
                    <a:pt x="419" y="78"/>
                    <a:pt x="420" y="78"/>
                  </a:cubicBezTo>
                  <a:cubicBezTo>
                    <a:pt x="420" y="78"/>
                    <a:pt x="419" y="78"/>
                    <a:pt x="418" y="78"/>
                  </a:cubicBezTo>
                  <a:cubicBezTo>
                    <a:pt x="418" y="79"/>
                    <a:pt x="418" y="79"/>
                    <a:pt x="419" y="79"/>
                  </a:cubicBezTo>
                  <a:cubicBezTo>
                    <a:pt x="419" y="80"/>
                    <a:pt x="413" y="78"/>
                    <a:pt x="416" y="78"/>
                  </a:cubicBezTo>
                  <a:cubicBezTo>
                    <a:pt x="415" y="78"/>
                    <a:pt x="412" y="78"/>
                    <a:pt x="413" y="79"/>
                  </a:cubicBezTo>
                  <a:cubicBezTo>
                    <a:pt x="413" y="79"/>
                    <a:pt x="412" y="79"/>
                    <a:pt x="411" y="79"/>
                  </a:cubicBezTo>
                  <a:cubicBezTo>
                    <a:pt x="411" y="77"/>
                    <a:pt x="412" y="78"/>
                    <a:pt x="412" y="77"/>
                  </a:cubicBezTo>
                  <a:cubicBezTo>
                    <a:pt x="416" y="76"/>
                    <a:pt x="418" y="77"/>
                    <a:pt x="422" y="78"/>
                  </a:cubicBezTo>
                  <a:cubicBezTo>
                    <a:pt x="422" y="78"/>
                    <a:pt x="420" y="80"/>
                    <a:pt x="421" y="79"/>
                  </a:cubicBezTo>
                  <a:close/>
                  <a:moveTo>
                    <a:pt x="413" y="26"/>
                  </a:moveTo>
                  <a:cubicBezTo>
                    <a:pt x="412" y="24"/>
                    <a:pt x="412" y="24"/>
                    <a:pt x="412" y="24"/>
                  </a:cubicBezTo>
                  <a:cubicBezTo>
                    <a:pt x="415" y="24"/>
                    <a:pt x="416" y="26"/>
                    <a:pt x="413" y="26"/>
                  </a:cubicBezTo>
                  <a:close/>
                  <a:moveTo>
                    <a:pt x="412" y="24"/>
                  </a:moveTo>
                  <a:cubicBezTo>
                    <a:pt x="410" y="24"/>
                    <a:pt x="409" y="25"/>
                    <a:pt x="406" y="24"/>
                  </a:cubicBezTo>
                  <a:cubicBezTo>
                    <a:pt x="407" y="24"/>
                    <a:pt x="406" y="24"/>
                    <a:pt x="406" y="23"/>
                  </a:cubicBezTo>
                  <a:cubicBezTo>
                    <a:pt x="409" y="23"/>
                    <a:pt x="411" y="23"/>
                    <a:pt x="412" y="24"/>
                  </a:cubicBezTo>
                  <a:close/>
                  <a:moveTo>
                    <a:pt x="414" y="75"/>
                  </a:moveTo>
                  <a:cubicBezTo>
                    <a:pt x="414" y="76"/>
                    <a:pt x="414" y="76"/>
                    <a:pt x="414" y="76"/>
                  </a:cubicBezTo>
                  <a:cubicBezTo>
                    <a:pt x="412" y="76"/>
                    <a:pt x="412" y="75"/>
                    <a:pt x="411" y="75"/>
                  </a:cubicBezTo>
                  <a:cubicBezTo>
                    <a:pt x="411" y="75"/>
                    <a:pt x="413" y="75"/>
                    <a:pt x="414" y="75"/>
                  </a:cubicBezTo>
                  <a:close/>
                  <a:moveTo>
                    <a:pt x="399" y="77"/>
                  </a:moveTo>
                  <a:cubicBezTo>
                    <a:pt x="398" y="77"/>
                    <a:pt x="395" y="77"/>
                    <a:pt x="395" y="76"/>
                  </a:cubicBezTo>
                  <a:cubicBezTo>
                    <a:pt x="397" y="76"/>
                    <a:pt x="397" y="77"/>
                    <a:pt x="399" y="77"/>
                  </a:cubicBezTo>
                  <a:close/>
                  <a:moveTo>
                    <a:pt x="392" y="73"/>
                  </a:moveTo>
                  <a:cubicBezTo>
                    <a:pt x="391" y="73"/>
                    <a:pt x="388" y="73"/>
                    <a:pt x="388" y="72"/>
                  </a:cubicBezTo>
                  <a:cubicBezTo>
                    <a:pt x="390" y="72"/>
                    <a:pt x="392" y="72"/>
                    <a:pt x="392" y="73"/>
                  </a:cubicBezTo>
                  <a:close/>
                  <a:moveTo>
                    <a:pt x="386" y="74"/>
                  </a:moveTo>
                  <a:cubicBezTo>
                    <a:pt x="385" y="74"/>
                    <a:pt x="385" y="73"/>
                    <a:pt x="383" y="73"/>
                  </a:cubicBezTo>
                  <a:cubicBezTo>
                    <a:pt x="384" y="73"/>
                    <a:pt x="384" y="72"/>
                    <a:pt x="386" y="72"/>
                  </a:cubicBezTo>
                  <a:cubicBezTo>
                    <a:pt x="387" y="73"/>
                    <a:pt x="386" y="73"/>
                    <a:pt x="386" y="74"/>
                  </a:cubicBezTo>
                  <a:close/>
                  <a:moveTo>
                    <a:pt x="364" y="5"/>
                  </a:moveTo>
                  <a:cubicBezTo>
                    <a:pt x="363" y="6"/>
                    <a:pt x="362" y="5"/>
                    <a:pt x="362" y="5"/>
                  </a:cubicBezTo>
                  <a:cubicBezTo>
                    <a:pt x="360" y="5"/>
                    <a:pt x="361" y="6"/>
                    <a:pt x="358" y="6"/>
                  </a:cubicBezTo>
                  <a:cubicBezTo>
                    <a:pt x="359" y="5"/>
                    <a:pt x="364" y="4"/>
                    <a:pt x="364" y="5"/>
                  </a:cubicBezTo>
                  <a:close/>
                  <a:moveTo>
                    <a:pt x="375" y="79"/>
                  </a:moveTo>
                  <a:cubicBezTo>
                    <a:pt x="375" y="80"/>
                    <a:pt x="372" y="79"/>
                    <a:pt x="372" y="78"/>
                  </a:cubicBezTo>
                  <a:cubicBezTo>
                    <a:pt x="374" y="78"/>
                    <a:pt x="373" y="80"/>
                    <a:pt x="375" y="79"/>
                  </a:cubicBezTo>
                  <a:close/>
                  <a:moveTo>
                    <a:pt x="374" y="74"/>
                  </a:moveTo>
                  <a:cubicBezTo>
                    <a:pt x="371" y="74"/>
                    <a:pt x="371" y="75"/>
                    <a:pt x="368" y="75"/>
                  </a:cubicBezTo>
                  <a:cubicBezTo>
                    <a:pt x="368" y="74"/>
                    <a:pt x="371" y="74"/>
                    <a:pt x="370" y="73"/>
                  </a:cubicBezTo>
                  <a:cubicBezTo>
                    <a:pt x="371" y="74"/>
                    <a:pt x="373" y="74"/>
                    <a:pt x="374" y="74"/>
                  </a:cubicBezTo>
                  <a:close/>
                  <a:moveTo>
                    <a:pt x="346" y="5"/>
                  </a:moveTo>
                  <a:cubicBezTo>
                    <a:pt x="346" y="6"/>
                    <a:pt x="341" y="6"/>
                    <a:pt x="341" y="5"/>
                  </a:cubicBezTo>
                  <a:cubicBezTo>
                    <a:pt x="343" y="5"/>
                    <a:pt x="343" y="6"/>
                    <a:pt x="346" y="5"/>
                  </a:cubicBezTo>
                  <a:close/>
                  <a:moveTo>
                    <a:pt x="367" y="71"/>
                  </a:moveTo>
                  <a:cubicBezTo>
                    <a:pt x="367" y="72"/>
                    <a:pt x="367" y="72"/>
                    <a:pt x="367" y="73"/>
                  </a:cubicBezTo>
                  <a:cubicBezTo>
                    <a:pt x="363" y="73"/>
                    <a:pt x="364" y="71"/>
                    <a:pt x="367" y="71"/>
                  </a:cubicBezTo>
                  <a:close/>
                  <a:moveTo>
                    <a:pt x="365" y="69"/>
                  </a:moveTo>
                  <a:cubicBezTo>
                    <a:pt x="365" y="70"/>
                    <a:pt x="363" y="69"/>
                    <a:pt x="362" y="69"/>
                  </a:cubicBezTo>
                  <a:cubicBezTo>
                    <a:pt x="362" y="68"/>
                    <a:pt x="365" y="68"/>
                    <a:pt x="365" y="69"/>
                  </a:cubicBezTo>
                  <a:close/>
                  <a:moveTo>
                    <a:pt x="357" y="58"/>
                  </a:moveTo>
                  <a:cubicBezTo>
                    <a:pt x="355" y="58"/>
                    <a:pt x="351" y="59"/>
                    <a:pt x="351" y="57"/>
                  </a:cubicBezTo>
                  <a:cubicBezTo>
                    <a:pt x="353" y="58"/>
                    <a:pt x="356" y="56"/>
                    <a:pt x="357" y="58"/>
                  </a:cubicBezTo>
                  <a:close/>
                  <a:moveTo>
                    <a:pt x="338" y="9"/>
                  </a:moveTo>
                  <a:cubicBezTo>
                    <a:pt x="336" y="10"/>
                    <a:pt x="333" y="10"/>
                    <a:pt x="333" y="9"/>
                  </a:cubicBezTo>
                  <a:cubicBezTo>
                    <a:pt x="336" y="8"/>
                    <a:pt x="338" y="8"/>
                    <a:pt x="338" y="9"/>
                  </a:cubicBezTo>
                  <a:close/>
                  <a:moveTo>
                    <a:pt x="359" y="73"/>
                  </a:moveTo>
                  <a:cubicBezTo>
                    <a:pt x="356" y="74"/>
                    <a:pt x="357" y="72"/>
                    <a:pt x="355" y="73"/>
                  </a:cubicBezTo>
                  <a:cubicBezTo>
                    <a:pt x="355" y="72"/>
                    <a:pt x="357" y="72"/>
                    <a:pt x="358" y="71"/>
                  </a:cubicBezTo>
                  <a:cubicBezTo>
                    <a:pt x="360" y="72"/>
                    <a:pt x="358" y="72"/>
                    <a:pt x="359" y="73"/>
                  </a:cubicBezTo>
                  <a:close/>
                  <a:moveTo>
                    <a:pt x="353" y="73"/>
                  </a:moveTo>
                  <a:cubicBezTo>
                    <a:pt x="353" y="74"/>
                    <a:pt x="350" y="74"/>
                    <a:pt x="348" y="75"/>
                  </a:cubicBezTo>
                  <a:cubicBezTo>
                    <a:pt x="349" y="73"/>
                    <a:pt x="352" y="73"/>
                    <a:pt x="353" y="73"/>
                  </a:cubicBezTo>
                  <a:close/>
                  <a:moveTo>
                    <a:pt x="346" y="59"/>
                  </a:moveTo>
                  <a:cubicBezTo>
                    <a:pt x="346" y="60"/>
                    <a:pt x="347" y="60"/>
                    <a:pt x="344" y="60"/>
                  </a:cubicBezTo>
                  <a:cubicBezTo>
                    <a:pt x="344" y="60"/>
                    <a:pt x="344" y="59"/>
                    <a:pt x="346" y="59"/>
                  </a:cubicBezTo>
                  <a:close/>
                  <a:moveTo>
                    <a:pt x="348" y="66"/>
                  </a:moveTo>
                  <a:cubicBezTo>
                    <a:pt x="348" y="67"/>
                    <a:pt x="345" y="67"/>
                    <a:pt x="344" y="67"/>
                  </a:cubicBezTo>
                  <a:cubicBezTo>
                    <a:pt x="345" y="66"/>
                    <a:pt x="344" y="66"/>
                    <a:pt x="347" y="65"/>
                  </a:cubicBezTo>
                  <a:cubicBezTo>
                    <a:pt x="346" y="66"/>
                    <a:pt x="346" y="66"/>
                    <a:pt x="348" y="66"/>
                  </a:cubicBezTo>
                  <a:close/>
                  <a:moveTo>
                    <a:pt x="331" y="67"/>
                  </a:moveTo>
                  <a:cubicBezTo>
                    <a:pt x="334" y="66"/>
                    <a:pt x="334" y="66"/>
                    <a:pt x="334" y="66"/>
                  </a:cubicBezTo>
                  <a:cubicBezTo>
                    <a:pt x="334" y="67"/>
                    <a:pt x="332" y="67"/>
                    <a:pt x="332" y="68"/>
                  </a:cubicBezTo>
                  <a:cubicBezTo>
                    <a:pt x="331" y="68"/>
                    <a:pt x="333" y="67"/>
                    <a:pt x="331" y="67"/>
                  </a:cubicBezTo>
                  <a:close/>
                  <a:moveTo>
                    <a:pt x="296" y="18"/>
                  </a:moveTo>
                  <a:cubicBezTo>
                    <a:pt x="295" y="19"/>
                    <a:pt x="294" y="20"/>
                    <a:pt x="292" y="20"/>
                  </a:cubicBezTo>
                  <a:cubicBezTo>
                    <a:pt x="290" y="20"/>
                    <a:pt x="295" y="18"/>
                    <a:pt x="296" y="18"/>
                  </a:cubicBezTo>
                  <a:close/>
                  <a:moveTo>
                    <a:pt x="307" y="75"/>
                  </a:moveTo>
                  <a:cubicBezTo>
                    <a:pt x="308" y="76"/>
                    <a:pt x="302" y="77"/>
                    <a:pt x="303" y="76"/>
                  </a:cubicBezTo>
                  <a:cubicBezTo>
                    <a:pt x="305" y="74"/>
                    <a:pt x="305" y="76"/>
                    <a:pt x="307" y="75"/>
                  </a:cubicBezTo>
                  <a:close/>
                  <a:moveTo>
                    <a:pt x="289" y="45"/>
                  </a:moveTo>
                  <a:cubicBezTo>
                    <a:pt x="289" y="46"/>
                    <a:pt x="288" y="46"/>
                    <a:pt x="288" y="47"/>
                  </a:cubicBezTo>
                  <a:cubicBezTo>
                    <a:pt x="287" y="47"/>
                    <a:pt x="285" y="47"/>
                    <a:pt x="283" y="48"/>
                  </a:cubicBezTo>
                  <a:cubicBezTo>
                    <a:pt x="283" y="46"/>
                    <a:pt x="287" y="46"/>
                    <a:pt x="289" y="45"/>
                  </a:cubicBezTo>
                  <a:close/>
                  <a:moveTo>
                    <a:pt x="255" y="58"/>
                  </a:moveTo>
                  <a:cubicBezTo>
                    <a:pt x="255" y="59"/>
                    <a:pt x="255" y="60"/>
                    <a:pt x="253" y="61"/>
                  </a:cubicBezTo>
                  <a:cubicBezTo>
                    <a:pt x="252" y="60"/>
                    <a:pt x="252" y="60"/>
                    <a:pt x="252" y="60"/>
                  </a:cubicBezTo>
                  <a:lnTo>
                    <a:pt x="255" y="58"/>
                  </a:lnTo>
                  <a:close/>
                  <a:moveTo>
                    <a:pt x="223" y="37"/>
                  </a:moveTo>
                  <a:cubicBezTo>
                    <a:pt x="219" y="39"/>
                    <a:pt x="217" y="40"/>
                    <a:pt x="212" y="43"/>
                  </a:cubicBezTo>
                  <a:cubicBezTo>
                    <a:pt x="212" y="42"/>
                    <a:pt x="215" y="40"/>
                    <a:pt x="216" y="40"/>
                  </a:cubicBezTo>
                  <a:cubicBezTo>
                    <a:pt x="216" y="39"/>
                    <a:pt x="215" y="40"/>
                    <a:pt x="214" y="41"/>
                  </a:cubicBezTo>
                  <a:cubicBezTo>
                    <a:pt x="215" y="40"/>
                    <a:pt x="217" y="39"/>
                    <a:pt x="219" y="38"/>
                  </a:cubicBezTo>
                  <a:cubicBezTo>
                    <a:pt x="221" y="37"/>
                    <a:pt x="222" y="37"/>
                    <a:pt x="223" y="37"/>
                  </a:cubicBezTo>
                  <a:close/>
                  <a:moveTo>
                    <a:pt x="165" y="64"/>
                  </a:moveTo>
                  <a:cubicBezTo>
                    <a:pt x="166" y="65"/>
                    <a:pt x="165" y="66"/>
                    <a:pt x="163" y="67"/>
                  </a:cubicBezTo>
                  <a:cubicBezTo>
                    <a:pt x="162" y="67"/>
                    <a:pt x="164" y="65"/>
                    <a:pt x="165" y="64"/>
                  </a:cubicBezTo>
                  <a:close/>
                  <a:moveTo>
                    <a:pt x="147" y="181"/>
                  </a:moveTo>
                  <a:cubicBezTo>
                    <a:pt x="145" y="181"/>
                    <a:pt x="146" y="180"/>
                    <a:pt x="146" y="180"/>
                  </a:cubicBezTo>
                  <a:cubicBezTo>
                    <a:pt x="147" y="178"/>
                    <a:pt x="148" y="179"/>
                    <a:pt x="147" y="181"/>
                  </a:cubicBezTo>
                  <a:close/>
                  <a:moveTo>
                    <a:pt x="69" y="158"/>
                  </a:moveTo>
                  <a:cubicBezTo>
                    <a:pt x="71" y="158"/>
                    <a:pt x="67" y="164"/>
                    <a:pt x="67" y="163"/>
                  </a:cubicBezTo>
                  <a:cubicBezTo>
                    <a:pt x="69" y="161"/>
                    <a:pt x="68" y="161"/>
                    <a:pt x="69" y="158"/>
                  </a:cubicBezTo>
                  <a:close/>
                  <a:moveTo>
                    <a:pt x="48" y="165"/>
                  </a:moveTo>
                  <a:cubicBezTo>
                    <a:pt x="48" y="166"/>
                    <a:pt x="49" y="165"/>
                    <a:pt x="48" y="168"/>
                  </a:cubicBezTo>
                  <a:cubicBezTo>
                    <a:pt x="47" y="169"/>
                    <a:pt x="46" y="167"/>
                    <a:pt x="48" y="165"/>
                  </a:cubicBezTo>
                  <a:close/>
                  <a:moveTo>
                    <a:pt x="19" y="253"/>
                  </a:moveTo>
                  <a:cubicBezTo>
                    <a:pt x="20" y="253"/>
                    <a:pt x="19" y="256"/>
                    <a:pt x="19" y="258"/>
                  </a:cubicBezTo>
                  <a:cubicBezTo>
                    <a:pt x="17" y="259"/>
                    <a:pt x="19" y="255"/>
                    <a:pt x="19" y="253"/>
                  </a:cubicBezTo>
                  <a:close/>
                  <a:moveTo>
                    <a:pt x="203" y="316"/>
                  </a:moveTo>
                  <a:cubicBezTo>
                    <a:pt x="203" y="313"/>
                    <a:pt x="205" y="312"/>
                    <a:pt x="204" y="311"/>
                  </a:cubicBezTo>
                  <a:cubicBezTo>
                    <a:pt x="206" y="308"/>
                    <a:pt x="205" y="314"/>
                    <a:pt x="205" y="315"/>
                  </a:cubicBezTo>
                  <a:cubicBezTo>
                    <a:pt x="205" y="314"/>
                    <a:pt x="203" y="314"/>
                    <a:pt x="204" y="315"/>
                  </a:cubicBezTo>
                  <a:cubicBezTo>
                    <a:pt x="204" y="316"/>
                    <a:pt x="204" y="315"/>
                    <a:pt x="203" y="316"/>
                  </a:cubicBezTo>
                  <a:close/>
                  <a:moveTo>
                    <a:pt x="28" y="304"/>
                  </a:moveTo>
                  <a:cubicBezTo>
                    <a:pt x="29" y="301"/>
                    <a:pt x="29" y="307"/>
                    <a:pt x="29" y="308"/>
                  </a:cubicBezTo>
                  <a:cubicBezTo>
                    <a:pt x="28" y="311"/>
                    <a:pt x="28" y="305"/>
                    <a:pt x="28" y="304"/>
                  </a:cubicBezTo>
                  <a:close/>
                  <a:moveTo>
                    <a:pt x="28" y="312"/>
                  </a:moveTo>
                  <a:cubicBezTo>
                    <a:pt x="28" y="312"/>
                    <a:pt x="29" y="309"/>
                    <a:pt x="29" y="310"/>
                  </a:cubicBezTo>
                  <a:cubicBezTo>
                    <a:pt x="29" y="315"/>
                    <a:pt x="29" y="319"/>
                    <a:pt x="28" y="322"/>
                  </a:cubicBezTo>
                  <a:cubicBezTo>
                    <a:pt x="28" y="326"/>
                    <a:pt x="27" y="329"/>
                    <a:pt x="28" y="333"/>
                  </a:cubicBezTo>
                  <a:cubicBezTo>
                    <a:pt x="29" y="329"/>
                    <a:pt x="29" y="336"/>
                    <a:pt x="30" y="333"/>
                  </a:cubicBezTo>
                  <a:cubicBezTo>
                    <a:pt x="30" y="331"/>
                    <a:pt x="30" y="329"/>
                    <a:pt x="30" y="328"/>
                  </a:cubicBezTo>
                  <a:cubicBezTo>
                    <a:pt x="30" y="325"/>
                    <a:pt x="31" y="328"/>
                    <a:pt x="31" y="323"/>
                  </a:cubicBezTo>
                  <a:cubicBezTo>
                    <a:pt x="32" y="324"/>
                    <a:pt x="32" y="325"/>
                    <a:pt x="33" y="326"/>
                  </a:cubicBezTo>
                  <a:cubicBezTo>
                    <a:pt x="33" y="329"/>
                    <a:pt x="32" y="325"/>
                    <a:pt x="32" y="328"/>
                  </a:cubicBezTo>
                  <a:cubicBezTo>
                    <a:pt x="31" y="329"/>
                    <a:pt x="32" y="327"/>
                    <a:pt x="31" y="328"/>
                  </a:cubicBezTo>
                  <a:cubicBezTo>
                    <a:pt x="32" y="328"/>
                    <a:pt x="31" y="333"/>
                    <a:pt x="32" y="335"/>
                  </a:cubicBezTo>
                  <a:cubicBezTo>
                    <a:pt x="30" y="334"/>
                    <a:pt x="30" y="339"/>
                    <a:pt x="29" y="336"/>
                  </a:cubicBezTo>
                  <a:cubicBezTo>
                    <a:pt x="29" y="336"/>
                    <a:pt x="29" y="339"/>
                    <a:pt x="29" y="341"/>
                  </a:cubicBezTo>
                  <a:cubicBezTo>
                    <a:pt x="28" y="341"/>
                    <a:pt x="28" y="340"/>
                    <a:pt x="28" y="340"/>
                  </a:cubicBezTo>
                  <a:cubicBezTo>
                    <a:pt x="28" y="338"/>
                    <a:pt x="28" y="336"/>
                    <a:pt x="28" y="335"/>
                  </a:cubicBezTo>
                  <a:cubicBezTo>
                    <a:pt x="27" y="336"/>
                    <a:pt x="27" y="339"/>
                    <a:pt x="27" y="339"/>
                  </a:cubicBezTo>
                  <a:cubicBezTo>
                    <a:pt x="26" y="337"/>
                    <a:pt x="27" y="335"/>
                    <a:pt x="27" y="332"/>
                  </a:cubicBezTo>
                  <a:cubicBezTo>
                    <a:pt x="26" y="334"/>
                    <a:pt x="25" y="334"/>
                    <a:pt x="25" y="339"/>
                  </a:cubicBezTo>
                  <a:cubicBezTo>
                    <a:pt x="24" y="340"/>
                    <a:pt x="24" y="337"/>
                    <a:pt x="24" y="335"/>
                  </a:cubicBezTo>
                  <a:cubicBezTo>
                    <a:pt x="24" y="335"/>
                    <a:pt x="23" y="337"/>
                    <a:pt x="23" y="336"/>
                  </a:cubicBezTo>
                  <a:cubicBezTo>
                    <a:pt x="23" y="338"/>
                    <a:pt x="23" y="340"/>
                    <a:pt x="23" y="343"/>
                  </a:cubicBezTo>
                  <a:cubicBezTo>
                    <a:pt x="22" y="342"/>
                    <a:pt x="23" y="338"/>
                    <a:pt x="21" y="340"/>
                  </a:cubicBezTo>
                  <a:cubicBezTo>
                    <a:pt x="21" y="337"/>
                    <a:pt x="22" y="337"/>
                    <a:pt x="22" y="336"/>
                  </a:cubicBezTo>
                  <a:cubicBezTo>
                    <a:pt x="22" y="335"/>
                    <a:pt x="22" y="336"/>
                    <a:pt x="21" y="336"/>
                  </a:cubicBezTo>
                  <a:cubicBezTo>
                    <a:pt x="22" y="334"/>
                    <a:pt x="22" y="334"/>
                    <a:pt x="22" y="335"/>
                  </a:cubicBezTo>
                  <a:cubicBezTo>
                    <a:pt x="22" y="333"/>
                    <a:pt x="22" y="332"/>
                    <a:pt x="22" y="330"/>
                  </a:cubicBezTo>
                  <a:cubicBezTo>
                    <a:pt x="23" y="330"/>
                    <a:pt x="23" y="331"/>
                    <a:pt x="23" y="331"/>
                  </a:cubicBezTo>
                  <a:cubicBezTo>
                    <a:pt x="25" y="327"/>
                    <a:pt x="24" y="321"/>
                    <a:pt x="25" y="315"/>
                  </a:cubicBezTo>
                  <a:cubicBezTo>
                    <a:pt x="24" y="315"/>
                    <a:pt x="24" y="317"/>
                    <a:pt x="23" y="316"/>
                  </a:cubicBezTo>
                  <a:cubicBezTo>
                    <a:pt x="23" y="314"/>
                    <a:pt x="24" y="314"/>
                    <a:pt x="24" y="311"/>
                  </a:cubicBezTo>
                  <a:cubicBezTo>
                    <a:pt x="26" y="313"/>
                    <a:pt x="26" y="308"/>
                    <a:pt x="27" y="306"/>
                  </a:cubicBezTo>
                  <a:cubicBezTo>
                    <a:pt x="28" y="306"/>
                    <a:pt x="28" y="308"/>
                    <a:pt x="28" y="312"/>
                  </a:cubicBezTo>
                  <a:close/>
                  <a:moveTo>
                    <a:pt x="32" y="318"/>
                  </a:moveTo>
                  <a:cubicBezTo>
                    <a:pt x="32" y="319"/>
                    <a:pt x="33" y="319"/>
                    <a:pt x="33" y="320"/>
                  </a:cubicBezTo>
                  <a:cubicBezTo>
                    <a:pt x="33" y="324"/>
                    <a:pt x="33" y="324"/>
                    <a:pt x="33" y="324"/>
                  </a:cubicBezTo>
                  <a:cubicBezTo>
                    <a:pt x="31" y="324"/>
                    <a:pt x="33" y="320"/>
                    <a:pt x="32" y="318"/>
                  </a:cubicBezTo>
                  <a:close/>
                  <a:moveTo>
                    <a:pt x="33" y="313"/>
                  </a:moveTo>
                  <a:cubicBezTo>
                    <a:pt x="33" y="314"/>
                    <a:pt x="33" y="315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32" y="315"/>
                    <a:pt x="33" y="315"/>
                    <a:pt x="33" y="313"/>
                  </a:cubicBezTo>
                  <a:close/>
                  <a:moveTo>
                    <a:pt x="5" y="320"/>
                  </a:moveTo>
                  <a:cubicBezTo>
                    <a:pt x="6" y="320"/>
                    <a:pt x="6" y="322"/>
                    <a:pt x="6" y="324"/>
                  </a:cubicBezTo>
                  <a:cubicBezTo>
                    <a:pt x="5" y="325"/>
                    <a:pt x="5" y="322"/>
                    <a:pt x="5" y="320"/>
                  </a:cubicBezTo>
                  <a:close/>
                  <a:moveTo>
                    <a:pt x="202" y="321"/>
                  </a:moveTo>
                  <a:cubicBezTo>
                    <a:pt x="202" y="322"/>
                    <a:pt x="202" y="324"/>
                    <a:pt x="202" y="325"/>
                  </a:cubicBezTo>
                  <a:cubicBezTo>
                    <a:pt x="202" y="327"/>
                    <a:pt x="202" y="328"/>
                    <a:pt x="202" y="330"/>
                  </a:cubicBezTo>
                  <a:cubicBezTo>
                    <a:pt x="201" y="329"/>
                    <a:pt x="201" y="327"/>
                    <a:pt x="201" y="325"/>
                  </a:cubicBezTo>
                  <a:cubicBezTo>
                    <a:pt x="201" y="323"/>
                    <a:pt x="202" y="322"/>
                    <a:pt x="202" y="321"/>
                  </a:cubicBezTo>
                  <a:close/>
                  <a:moveTo>
                    <a:pt x="22" y="323"/>
                  </a:moveTo>
                  <a:cubicBezTo>
                    <a:pt x="22" y="324"/>
                    <a:pt x="22" y="326"/>
                    <a:pt x="22" y="329"/>
                  </a:cubicBezTo>
                  <a:cubicBezTo>
                    <a:pt x="21" y="329"/>
                    <a:pt x="21" y="328"/>
                    <a:pt x="20" y="328"/>
                  </a:cubicBezTo>
                  <a:cubicBezTo>
                    <a:pt x="20" y="325"/>
                    <a:pt x="22" y="326"/>
                    <a:pt x="22" y="323"/>
                  </a:cubicBezTo>
                  <a:close/>
                  <a:moveTo>
                    <a:pt x="19" y="331"/>
                  </a:moveTo>
                  <a:cubicBezTo>
                    <a:pt x="19" y="331"/>
                    <a:pt x="19" y="332"/>
                    <a:pt x="20" y="332"/>
                  </a:cubicBezTo>
                  <a:cubicBezTo>
                    <a:pt x="20" y="334"/>
                    <a:pt x="19" y="336"/>
                    <a:pt x="19" y="338"/>
                  </a:cubicBezTo>
                  <a:cubicBezTo>
                    <a:pt x="19" y="335"/>
                    <a:pt x="19" y="333"/>
                    <a:pt x="19" y="331"/>
                  </a:cubicBezTo>
                  <a:close/>
                  <a:moveTo>
                    <a:pt x="29" y="339"/>
                  </a:moveTo>
                  <a:cubicBezTo>
                    <a:pt x="30" y="338"/>
                    <a:pt x="30" y="341"/>
                    <a:pt x="31" y="340"/>
                  </a:cubicBezTo>
                  <a:cubicBezTo>
                    <a:pt x="31" y="342"/>
                    <a:pt x="29" y="341"/>
                    <a:pt x="29" y="342"/>
                  </a:cubicBezTo>
                  <a:cubicBezTo>
                    <a:pt x="29" y="341"/>
                    <a:pt x="29" y="340"/>
                    <a:pt x="29" y="339"/>
                  </a:cubicBezTo>
                  <a:close/>
                  <a:moveTo>
                    <a:pt x="202" y="334"/>
                  </a:moveTo>
                  <a:cubicBezTo>
                    <a:pt x="203" y="334"/>
                    <a:pt x="202" y="336"/>
                    <a:pt x="202" y="336"/>
                  </a:cubicBezTo>
                  <a:cubicBezTo>
                    <a:pt x="201" y="336"/>
                    <a:pt x="201" y="334"/>
                    <a:pt x="202" y="334"/>
                  </a:cubicBezTo>
                  <a:close/>
                  <a:moveTo>
                    <a:pt x="193" y="360"/>
                  </a:moveTo>
                  <a:cubicBezTo>
                    <a:pt x="195" y="361"/>
                    <a:pt x="193" y="366"/>
                    <a:pt x="194" y="369"/>
                  </a:cubicBezTo>
                  <a:cubicBezTo>
                    <a:pt x="194" y="368"/>
                    <a:pt x="193" y="367"/>
                    <a:pt x="193" y="365"/>
                  </a:cubicBezTo>
                  <a:cubicBezTo>
                    <a:pt x="193" y="363"/>
                    <a:pt x="193" y="361"/>
                    <a:pt x="193" y="360"/>
                  </a:cubicBezTo>
                  <a:close/>
                  <a:moveTo>
                    <a:pt x="32" y="413"/>
                  </a:moveTo>
                  <a:cubicBezTo>
                    <a:pt x="32" y="416"/>
                    <a:pt x="35" y="421"/>
                    <a:pt x="33" y="423"/>
                  </a:cubicBezTo>
                  <a:cubicBezTo>
                    <a:pt x="32" y="421"/>
                    <a:pt x="32" y="418"/>
                    <a:pt x="31" y="419"/>
                  </a:cubicBezTo>
                  <a:cubicBezTo>
                    <a:pt x="30" y="417"/>
                    <a:pt x="31" y="416"/>
                    <a:pt x="31" y="414"/>
                  </a:cubicBezTo>
                  <a:cubicBezTo>
                    <a:pt x="32" y="414"/>
                    <a:pt x="31" y="413"/>
                    <a:pt x="32" y="413"/>
                  </a:cubicBezTo>
                  <a:close/>
                  <a:moveTo>
                    <a:pt x="197" y="372"/>
                  </a:moveTo>
                  <a:cubicBezTo>
                    <a:pt x="199" y="371"/>
                    <a:pt x="198" y="374"/>
                    <a:pt x="198" y="375"/>
                  </a:cubicBezTo>
                  <a:cubicBezTo>
                    <a:pt x="197" y="375"/>
                    <a:pt x="197" y="373"/>
                    <a:pt x="197" y="372"/>
                  </a:cubicBezTo>
                  <a:close/>
                  <a:moveTo>
                    <a:pt x="35" y="415"/>
                  </a:moveTo>
                  <a:cubicBezTo>
                    <a:pt x="36" y="415"/>
                    <a:pt x="36" y="419"/>
                    <a:pt x="36" y="420"/>
                  </a:cubicBezTo>
                  <a:cubicBezTo>
                    <a:pt x="35" y="420"/>
                    <a:pt x="35" y="416"/>
                    <a:pt x="35" y="415"/>
                  </a:cubicBezTo>
                  <a:close/>
                  <a:moveTo>
                    <a:pt x="198" y="376"/>
                  </a:moveTo>
                  <a:cubicBezTo>
                    <a:pt x="198" y="378"/>
                    <a:pt x="198" y="378"/>
                    <a:pt x="198" y="378"/>
                  </a:cubicBezTo>
                  <a:cubicBezTo>
                    <a:pt x="197" y="378"/>
                    <a:pt x="197" y="376"/>
                    <a:pt x="198" y="376"/>
                  </a:cubicBezTo>
                  <a:close/>
                  <a:moveTo>
                    <a:pt x="201" y="392"/>
                  </a:moveTo>
                  <a:cubicBezTo>
                    <a:pt x="202" y="392"/>
                    <a:pt x="203" y="395"/>
                    <a:pt x="201" y="394"/>
                  </a:cubicBezTo>
                  <a:cubicBezTo>
                    <a:pt x="201" y="394"/>
                    <a:pt x="202" y="393"/>
                    <a:pt x="201" y="392"/>
                  </a:cubicBezTo>
                  <a:close/>
                  <a:moveTo>
                    <a:pt x="195" y="397"/>
                  </a:moveTo>
                  <a:cubicBezTo>
                    <a:pt x="198" y="401"/>
                    <a:pt x="197" y="407"/>
                    <a:pt x="200" y="409"/>
                  </a:cubicBezTo>
                  <a:cubicBezTo>
                    <a:pt x="201" y="410"/>
                    <a:pt x="199" y="410"/>
                    <a:pt x="200" y="411"/>
                  </a:cubicBezTo>
                  <a:cubicBezTo>
                    <a:pt x="199" y="411"/>
                    <a:pt x="198" y="410"/>
                    <a:pt x="196" y="410"/>
                  </a:cubicBezTo>
                  <a:cubicBezTo>
                    <a:pt x="196" y="409"/>
                    <a:pt x="196" y="407"/>
                    <a:pt x="195" y="406"/>
                  </a:cubicBezTo>
                  <a:cubicBezTo>
                    <a:pt x="195" y="405"/>
                    <a:pt x="194" y="405"/>
                    <a:pt x="194" y="404"/>
                  </a:cubicBezTo>
                  <a:cubicBezTo>
                    <a:pt x="193" y="402"/>
                    <a:pt x="194" y="402"/>
                    <a:pt x="193" y="400"/>
                  </a:cubicBezTo>
                  <a:cubicBezTo>
                    <a:pt x="195" y="399"/>
                    <a:pt x="194" y="401"/>
                    <a:pt x="195" y="402"/>
                  </a:cubicBezTo>
                  <a:cubicBezTo>
                    <a:pt x="197" y="401"/>
                    <a:pt x="194" y="399"/>
                    <a:pt x="195" y="397"/>
                  </a:cubicBezTo>
                  <a:close/>
                  <a:moveTo>
                    <a:pt x="203" y="399"/>
                  </a:moveTo>
                  <a:cubicBezTo>
                    <a:pt x="203" y="399"/>
                    <a:pt x="203" y="400"/>
                    <a:pt x="202" y="399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401"/>
                    <a:pt x="203" y="396"/>
                    <a:pt x="203" y="399"/>
                  </a:cubicBezTo>
                  <a:close/>
                  <a:moveTo>
                    <a:pt x="200" y="401"/>
                  </a:moveTo>
                  <a:cubicBezTo>
                    <a:pt x="201" y="401"/>
                    <a:pt x="201" y="402"/>
                    <a:pt x="201" y="403"/>
                  </a:cubicBezTo>
                  <a:cubicBezTo>
                    <a:pt x="201" y="403"/>
                    <a:pt x="200" y="402"/>
                    <a:pt x="200" y="401"/>
                  </a:cubicBezTo>
                  <a:close/>
                  <a:moveTo>
                    <a:pt x="173" y="412"/>
                  </a:moveTo>
                  <a:cubicBezTo>
                    <a:pt x="173" y="410"/>
                    <a:pt x="174" y="413"/>
                    <a:pt x="174" y="412"/>
                  </a:cubicBezTo>
                  <a:cubicBezTo>
                    <a:pt x="174" y="413"/>
                    <a:pt x="174" y="414"/>
                    <a:pt x="173" y="415"/>
                  </a:cubicBezTo>
                  <a:cubicBezTo>
                    <a:pt x="172" y="413"/>
                    <a:pt x="174" y="412"/>
                    <a:pt x="173" y="412"/>
                  </a:cubicBezTo>
                  <a:close/>
                  <a:moveTo>
                    <a:pt x="170" y="416"/>
                  </a:moveTo>
                  <a:cubicBezTo>
                    <a:pt x="170" y="416"/>
                    <a:pt x="172" y="418"/>
                    <a:pt x="171" y="416"/>
                  </a:cubicBezTo>
                  <a:cubicBezTo>
                    <a:pt x="174" y="420"/>
                    <a:pt x="170" y="420"/>
                    <a:pt x="171" y="420"/>
                  </a:cubicBezTo>
                  <a:cubicBezTo>
                    <a:pt x="170" y="421"/>
                    <a:pt x="170" y="420"/>
                    <a:pt x="170" y="420"/>
                  </a:cubicBezTo>
                  <a:cubicBezTo>
                    <a:pt x="170" y="420"/>
                    <a:pt x="170" y="420"/>
                    <a:pt x="170" y="420"/>
                  </a:cubicBezTo>
                  <a:cubicBezTo>
                    <a:pt x="169" y="419"/>
                    <a:pt x="170" y="418"/>
                    <a:pt x="170" y="416"/>
                  </a:cubicBezTo>
                  <a:close/>
                  <a:moveTo>
                    <a:pt x="201" y="406"/>
                  </a:moveTo>
                  <a:cubicBezTo>
                    <a:pt x="202" y="406"/>
                    <a:pt x="202" y="409"/>
                    <a:pt x="203" y="409"/>
                  </a:cubicBezTo>
                  <a:cubicBezTo>
                    <a:pt x="203" y="410"/>
                    <a:pt x="201" y="408"/>
                    <a:pt x="201" y="406"/>
                  </a:cubicBezTo>
                  <a:close/>
                  <a:moveTo>
                    <a:pt x="179" y="415"/>
                  </a:moveTo>
                  <a:cubicBezTo>
                    <a:pt x="180" y="415"/>
                    <a:pt x="181" y="419"/>
                    <a:pt x="179" y="418"/>
                  </a:cubicBezTo>
                  <a:cubicBezTo>
                    <a:pt x="179" y="417"/>
                    <a:pt x="179" y="417"/>
                    <a:pt x="179" y="415"/>
                  </a:cubicBezTo>
                  <a:close/>
                  <a:moveTo>
                    <a:pt x="202" y="414"/>
                  </a:moveTo>
                  <a:cubicBezTo>
                    <a:pt x="200" y="415"/>
                    <a:pt x="199" y="415"/>
                    <a:pt x="199" y="413"/>
                  </a:cubicBezTo>
                  <a:cubicBezTo>
                    <a:pt x="200" y="415"/>
                    <a:pt x="201" y="411"/>
                    <a:pt x="202" y="414"/>
                  </a:cubicBezTo>
                  <a:close/>
                  <a:moveTo>
                    <a:pt x="207" y="410"/>
                  </a:moveTo>
                  <a:cubicBezTo>
                    <a:pt x="207" y="411"/>
                    <a:pt x="208" y="414"/>
                    <a:pt x="209" y="414"/>
                  </a:cubicBezTo>
                  <a:cubicBezTo>
                    <a:pt x="207" y="415"/>
                    <a:pt x="206" y="411"/>
                    <a:pt x="206" y="410"/>
                  </a:cubicBezTo>
                  <a:cubicBezTo>
                    <a:pt x="206" y="410"/>
                    <a:pt x="207" y="412"/>
                    <a:pt x="207" y="410"/>
                  </a:cubicBezTo>
                  <a:close/>
                  <a:moveTo>
                    <a:pt x="196" y="416"/>
                  </a:moveTo>
                  <a:cubicBezTo>
                    <a:pt x="196" y="416"/>
                    <a:pt x="196" y="417"/>
                    <a:pt x="197" y="418"/>
                  </a:cubicBezTo>
                  <a:cubicBezTo>
                    <a:pt x="196" y="418"/>
                    <a:pt x="196" y="418"/>
                    <a:pt x="196" y="418"/>
                  </a:cubicBezTo>
                  <a:cubicBezTo>
                    <a:pt x="195" y="417"/>
                    <a:pt x="196" y="418"/>
                    <a:pt x="196" y="416"/>
                  </a:cubicBezTo>
                  <a:close/>
                  <a:moveTo>
                    <a:pt x="202" y="421"/>
                  </a:moveTo>
                  <a:cubicBezTo>
                    <a:pt x="203" y="419"/>
                    <a:pt x="203" y="422"/>
                    <a:pt x="203" y="423"/>
                  </a:cubicBezTo>
                  <a:cubicBezTo>
                    <a:pt x="201" y="422"/>
                    <a:pt x="200" y="423"/>
                    <a:pt x="198" y="422"/>
                  </a:cubicBezTo>
                  <a:cubicBezTo>
                    <a:pt x="199" y="420"/>
                    <a:pt x="200" y="419"/>
                    <a:pt x="200" y="417"/>
                  </a:cubicBezTo>
                  <a:cubicBezTo>
                    <a:pt x="201" y="418"/>
                    <a:pt x="202" y="419"/>
                    <a:pt x="202" y="420"/>
                  </a:cubicBezTo>
                  <a:cubicBezTo>
                    <a:pt x="202" y="421"/>
                    <a:pt x="203" y="421"/>
                    <a:pt x="202" y="421"/>
                  </a:cubicBezTo>
                  <a:close/>
                  <a:moveTo>
                    <a:pt x="203" y="419"/>
                  </a:moveTo>
                  <a:cubicBezTo>
                    <a:pt x="203" y="418"/>
                    <a:pt x="205" y="419"/>
                    <a:pt x="205" y="418"/>
                  </a:cubicBezTo>
                  <a:cubicBezTo>
                    <a:pt x="206" y="420"/>
                    <a:pt x="205" y="420"/>
                    <a:pt x="206" y="421"/>
                  </a:cubicBezTo>
                  <a:cubicBezTo>
                    <a:pt x="205" y="421"/>
                    <a:pt x="204" y="419"/>
                    <a:pt x="203" y="419"/>
                  </a:cubicBezTo>
                  <a:close/>
                  <a:moveTo>
                    <a:pt x="187" y="426"/>
                  </a:moveTo>
                  <a:cubicBezTo>
                    <a:pt x="187" y="425"/>
                    <a:pt x="189" y="426"/>
                    <a:pt x="189" y="425"/>
                  </a:cubicBezTo>
                  <a:cubicBezTo>
                    <a:pt x="190" y="427"/>
                    <a:pt x="189" y="427"/>
                    <a:pt x="189" y="428"/>
                  </a:cubicBezTo>
                  <a:cubicBezTo>
                    <a:pt x="188" y="429"/>
                    <a:pt x="188" y="426"/>
                    <a:pt x="187" y="426"/>
                  </a:cubicBezTo>
                  <a:close/>
                  <a:moveTo>
                    <a:pt x="206" y="421"/>
                  </a:moveTo>
                  <a:cubicBezTo>
                    <a:pt x="207" y="422"/>
                    <a:pt x="207" y="421"/>
                    <a:pt x="208" y="420"/>
                  </a:cubicBezTo>
                  <a:cubicBezTo>
                    <a:pt x="208" y="422"/>
                    <a:pt x="208" y="422"/>
                    <a:pt x="208" y="422"/>
                  </a:cubicBezTo>
                  <a:cubicBezTo>
                    <a:pt x="208" y="422"/>
                    <a:pt x="207" y="421"/>
                    <a:pt x="207" y="423"/>
                  </a:cubicBezTo>
                  <a:cubicBezTo>
                    <a:pt x="207" y="423"/>
                    <a:pt x="207" y="422"/>
                    <a:pt x="206" y="421"/>
                  </a:cubicBezTo>
                  <a:close/>
                  <a:moveTo>
                    <a:pt x="69" y="497"/>
                  </a:moveTo>
                  <a:cubicBezTo>
                    <a:pt x="71" y="497"/>
                    <a:pt x="72" y="502"/>
                    <a:pt x="73" y="504"/>
                  </a:cubicBezTo>
                  <a:cubicBezTo>
                    <a:pt x="72" y="503"/>
                    <a:pt x="70" y="499"/>
                    <a:pt x="69" y="497"/>
                  </a:cubicBezTo>
                  <a:close/>
                  <a:moveTo>
                    <a:pt x="67" y="523"/>
                  </a:moveTo>
                  <a:cubicBezTo>
                    <a:pt x="67" y="522"/>
                    <a:pt x="68" y="522"/>
                    <a:pt x="69" y="522"/>
                  </a:cubicBezTo>
                  <a:cubicBezTo>
                    <a:pt x="70" y="526"/>
                    <a:pt x="70" y="526"/>
                    <a:pt x="71" y="529"/>
                  </a:cubicBezTo>
                  <a:cubicBezTo>
                    <a:pt x="70" y="529"/>
                    <a:pt x="68" y="526"/>
                    <a:pt x="67" y="523"/>
                  </a:cubicBezTo>
                  <a:close/>
                  <a:moveTo>
                    <a:pt x="65" y="533"/>
                  </a:moveTo>
                  <a:cubicBezTo>
                    <a:pt x="66" y="532"/>
                    <a:pt x="66" y="535"/>
                    <a:pt x="68" y="538"/>
                  </a:cubicBezTo>
                  <a:cubicBezTo>
                    <a:pt x="67" y="538"/>
                    <a:pt x="67" y="536"/>
                    <a:pt x="65" y="533"/>
                  </a:cubicBezTo>
                  <a:close/>
                  <a:moveTo>
                    <a:pt x="83" y="521"/>
                  </a:moveTo>
                  <a:cubicBezTo>
                    <a:pt x="84" y="524"/>
                    <a:pt x="84" y="524"/>
                    <a:pt x="84" y="524"/>
                  </a:cubicBezTo>
                  <a:cubicBezTo>
                    <a:pt x="83" y="525"/>
                    <a:pt x="84" y="525"/>
                    <a:pt x="83" y="527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4" y="526"/>
                    <a:pt x="82" y="522"/>
                    <a:pt x="83" y="521"/>
                  </a:cubicBezTo>
                  <a:close/>
                  <a:moveTo>
                    <a:pt x="164" y="467"/>
                  </a:moveTo>
                  <a:cubicBezTo>
                    <a:pt x="164" y="469"/>
                    <a:pt x="164" y="470"/>
                    <a:pt x="164" y="472"/>
                  </a:cubicBezTo>
                  <a:cubicBezTo>
                    <a:pt x="165" y="473"/>
                    <a:pt x="165" y="473"/>
                    <a:pt x="165" y="474"/>
                  </a:cubicBezTo>
                  <a:cubicBezTo>
                    <a:pt x="166" y="474"/>
                    <a:pt x="166" y="473"/>
                    <a:pt x="166" y="472"/>
                  </a:cubicBezTo>
                  <a:cubicBezTo>
                    <a:pt x="166" y="471"/>
                    <a:pt x="166" y="473"/>
                    <a:pt x="165" y="473"/>
                  </a:cubicBezTo>
                  <a:cubicBezTo>
                    <a:pt x="165" y="472"/>
                    <a:pt x="165" y="471"/>
                    <a:pt x="165" y="470"/>
                  </a:cubicBezTo>
                  <a:cubicBezTo>
                    <a:pt x="165" y="469"/>
                    <a:pt x="166" y="472"/>
                    <a:pt x="166" y="471"/>
                  </a:cubicBezTo>
                  <a:cubicBezTo>
                    <a:pt x="167" y="469"/>
                    <a:pt x="165" y="469"/>
                    <a:pt x="165" y="468"/>
                  </a:cubicBezTo>
                  <a:cubicBezTo>
                    <a:pt x="166" y="467"/>
                    <a:pt x="167" y="472"/>
                    <a:pt x="168" y="470"/>
                  </a:cubicBezTo>
                  <a:cubicBezTo>
                    <a:pt x="169" y="472"/>
                    <a:pt x="169" y="472"/>
                    <a:pt x="169" y="473"/>
                  </a:cubicBezTo>
                  <a:cubicBezTo>
                    <a:pt x="170" y="473"/>
                    <a:pt x="169" y="472"/>
                    <a:pt x="169" y="471"/>
                  </a:cubicBezTo>
                  <a:cubicBezTo>
                    <a:pt x="170" y="470"/>
                    <a:pt x="170" y="470"/>
                    <a:pt x="170" y="470"/>
                  </a:cubicBezTo>
                  <a:cubicBezTo>
                    <a:pt x="171" y="472"/>
                    <a:pt x="171" y="473"/>
                    <a:pt x="172" y="475"/>
                  </a:cubicBezTo>
                  <a:cubicBezTo>
                    <a:pt x="172" y="475"/>
                    <a:pt x="174" y="476"/>
                    <a:pt x="173" y="474"/>
                  </a:cubicBezTo>
                  <a:cubicBezTo>
                    <a:pt x="174" y="477"/>
                    <a:pt x="176" y="480"/>
                    <a:pt x="176" y="482"/>
                  </a:cubicBezTo>
                  <a:cubicBezTo>
                    <a:pt x="177" y="484"/>
                    <a:pt x="177" y="481"/>
                    <a:pt x="177" y="482"/>
                  </a:cubicBezTo>
                  <a:cubicBezTo>
                    <a:pt x="177" y="483"/>
                    <a:pt x="177" y="485"/>
                    <a:pt x="176" y="485"/>
                  </a:cubicBezTo>
                  <a:cubicBezTo>
                    <a:pt x="174" y="482"/>
                    <a:pt x="174" y="479"/>
                    <a:pt x="173" y="476"/>
                  </a:cubicBezTo>
                  <a:cubicBezTo>
                    <a:pt x="172" y="477"/>
                    <a:pt x="173" y="479"/>
                    <a:pt x="174" y="481"/>
                  </a:cubicBezTo>
                  <a:cubicBezTo>
                    <a:pt x="173" y="481"/>
                    <a:pt x="174" y="482"/>
                    <a:pt x="174" y="483"/>
                  </a:cubicBezTo>
                  <a:cubicBezTo>
                    <a:pt x="172" y="483"/>
                    <a:pt x="171" y="480"/>
                    <a:pt x="170" y="478"/>
                  </a:cubicBezTo>
                  <a:cubicBezTo>
                    <a:pt x="169" y="479"/>
                    <a:pt x="172" y="483"/>
                    <a:pt x="174" y="486"/>
                  </a:cubicBezTo>
                  <a:cubicBezTo>
                    <a:pt x="173" y="486"/>
                    <a:pt x="173" y="484"/>
                    <a:pt x="172" y="486"/>
                  </a:cubicBezTo>
                  <a:cubicBezTo>
                    <a:pt x="172" y="487"/>
                    <a:pt x="173" y="487"/>
                    <a:pt x="174" y="489"/>
                  </a:cubicBezTo>
                  <a:cubicBezTo>
                    <a:pt x="173" y="489"/>
                    <a:pt x="171" y="487"/>
                    <a:pt x="170" y="485"/>
                  </a:cubicBezTo>
                  <a:cubicBezTo>
                    <a:pt x="171" y="485"/>
                    <a:pt x="172" y="485"/>
                    <a:pt x="172" y="484"/>
                  </a:cubicBezTo>
                  <a:cubicBezTo>
                    <a:pt x="169" y="482"/>
                    <a:pt x="168" y="480"/>
                    <a:pt x="166" y="478"/>
                  </a:cubicBezTo>
                  <a:cubicBezTo>
                    <a:pt x="166" y="481"/>
                    <a:pt x="169" y="481"/>
                    <a:pt x="170" y="484"/>
                  </a:cubicBezTo>
                  <a:cubicBezTo>
                    <a:pt x="169" y="484"/>
                    <a:pt x="170" y="485"/>
                    <a:pt x="170" y="486"/>
                  </a:cubicBezTo>
                  <a:cubicBezTo>
                    <a:pt x="169" y="487"/>
                    <a:pt x="169" y="486"/>
                    <a:pt x="168" y="485"/>
                  </a:cubicBezTo>
                  <a:cubicBezTo>
                    <a:pt x="168" y="485"/>
                    <a:pt x="168" y="485"/>
                    <a:pt x="169" y="486"/>
                  </a:cubicBezTo>
                  <a:cubicBezTo>
                    <a:pt x="166" y="480"/>
                    <a:pt x="164" y="478"/>
                    <a:pt x="163" y="475"/>
                  </a:cubicBezTo>
                  <a:cubicBezTo>
                    <a:pt x="165" y="474"/>
                    <a:pt x="165" y="474"/>
                    <a:pt x="165" y="474"/>
                  </a:cubicBezTo>
                  <a:cubicBezTo>
                    <a:pt x="163" y="472"/>
                    <a:pt x="164" y="471"/>
                    <a:pt x="163" y="469"/>
                  </a:cubicBezTo>
                  <a:cubicBezTo>
                    <a:pt x="164" y="470"/>
                    <a:pt x="163" y="468"/>
                    <a:pt x="164" y="467"/>
                  </a:cubicBezTo>
                  <a:close/>
                  <a:moveTo>
                    <a:pt x="171" y="468"/>
                  </a:moveTo>
                  <a:cubicBezTo>
                    <a:pt x="172" y="470"/>
                    <a:pt x="172" y="471"/>
                    <a:pt x="173" y="469"/>
                  </a:cubicBezTo>
                  <a:cubicBezTo>
                    <a:pt x="173" y="471"/>
                    <a:pt x="172" y="472"/>
                    <a:pt x="174" y="472"/>
                  </a:cubicBezTo>
                  <a:cubicBezTo>
                    <a:pt x="175" y="474"/>
                    <a:pt x="174" y="474"/>
                    <a:pt x="175" y="476"/>
                  </a:cubicBezTo>
                  <a:cubicBezTo>
                    <a:pt x="174" y="474"/>
                    <a:pt x="172" y="474"/>
                    <a:pt x="171" y="472"/>
                  </a:cubicBezTo>
                  <a:cubicBezTo>
                    <a:pt x="174" y="472"/>
                    <a:pt x="169" y="469"/>
                    <a:pt x="171" y="468"/>
                  </a:cubicBezTo>
                  <a:close/>
                  <a:moveTo>
                    <a:pt x="159" y="471"/>
                  </a:moveTo>
                  <a:cubicBezTo>
                    <a:pt x="160" y="471"/>
                    <a:pt x="161" y="473"/>
                    <a:pt x="161" y="474"/>
                  </a:cubicBezTo>
                  <a:cubicBezTo>
                    <a:pt x="160" y="475"/>
                    <a:pt x="159" y="473"/>
                    <a:pt x="159" y="471"/>
                  </a:cubicBezTo>
                  <a:close/>
                  <a:moveTo>
                    <a:pt x="175" y="473"/>
                  </a:moveTo>
                  <a:cubicBezTo>
                    <a:pt x="177" y="474"/>
                    <a:pt x="177" y="477"/>
                    <a:pt x="178" y="476"/>
                  </a:cubicBezTo>
                  <a:cubicBezTo>
                    <a:pt x="180" y="478"/>
                    <a:pt x="178" y="477"/>
                    <a:pt x="178" y="478"/>
                  </a:cubicBezTo>
                  <a:cubicBezTo>
                    <a:pt x="180" y="479"/>
                    <a:pt x="181" y="483"/>
                    <a:pt x="182" y="483"/>
                  </a:cubicBezTo>
                  <a:cubicBezTo>
                    <a:pt x="181" y="484"/>
                    <a:pt x="181" y="482"/>
                    <a:pt x="180" y="482"/>
                  </a:cubicBezTo>
                  <a:cubicBezTo>
                    <a:pt x="179" y="483"/>
                    <a:pt x="181" y="485"/>
                    <a:pt x="182" y="487"/>
                  </a:cubicBezTo>
                  <a:cubicBezTo>
                    <a:pt x="181" y="487"/>
                    <a:pt x="180" y="486"/>
                    <a:pt x="180" y="487"/>
                  </a:cubicBezTo>
                  <a:cubicBezTo>
                    <a:pt x="179" y="485"/>
                    <a:pt x="180" y="486"/>
                    <a:pt x="178" y="484"/>
                  </a:cubicBezTo>
                  <a:cubicBezTo>
                    <a:pt x="179" y="484"/>
                    <a:pt x="180" y="485"/>
                    <a:pt x="180" y="484"/>
                  </a:cubicBezTo>
                  <a:cubicBezTo>
                    <a:pt x="178" y="483"/>
                    <a:pt x="176" y="480"/>
                    <a:pt x="175" y="477"/>
                  </a:cubicBezTo>
                  <a:cubicBezTo>
                    <a:pt x="176" y="479"/>
                    <a:pt x="178" y="481"/>
                    <a:pt x="180" y="482"/>
                  </a:cubicBezTo>
                  <a:cubicBezTo>
                    <a:pt x="179" y="480"/>
                    <a:pt x="174" y="475"/>
                    <a:pt x="175" y="473"/>
                  </a:cubicBezTo>
                  <a:close/>
                  <a:moveTo>
                    <a:pt x="195" y="463"/>
                  </a:moveTo>
                  <a:cubicBezTo>
                    <a:pt x="196" y="463"/>
                    <a:pt x="197" y="466"/>
                    <a:pt x="196" y="466"/>
                  </a:cubicBezTo>
                  <a:cubicBezTo>
                    <a:pt x="195" y="465"/>
                    <a:pt x="195" y="464"/>
                    <a:pt x="195" y="463"/>
                  </a:cubicBezTo>
                  <a:close/>
                  <a:moveTo>
                    <a:pt x="103" y="538"/>
                  </a:moveTo>
                  <a:cubicBezTo>
                    <a:pt x="104" y="540"/>
                    <a:pt x="104" y="540"/>
                    <a:pt x="104" y="540"/>
                  </a:cubicBezTo>
                  <a:cubicBezTo>
                    <a:pt x="103" y="542"/>
                    <a:pt x="103" y="542"/>
                    <a:pt x="103" y="542"/>
                  </a:cubicBezTo>
                  <a:cubicBezTo>
                    <a:pt x="102" y="540"/>
                    <a:pt x="102" y="539"/>
                    <a:pt x="103" y="538"/>
                  </a:cubicBezTo>
                  <a:close/>
                  <a:moveTo>
                    <a:pt x="195" y="469"/>
                  </a:moveTo>
                  <a:cubicBezTo>
                    <a:pt x="195" y="469"/>
                    <a:pt x="195" y="470"/>
                    <a:pt x="195" y="471"/>
                  </a:cubicBezTo>
                  <a:cubicBezTo>
                    <a:pt x="194" y="471"/>
                    <a:pt x="193" y="469"/>
                    <a:pt x="193" y="468"/>
                  </a:cubicBezTo>
                  <a:cubicBezTo>
                    <a:pt x="194" y="469"/>
                    <a:pt x="195" y="468"/>
                    <a:pt x="196" y="469"/>
                  </a:cubicBezTo>
                  <a:cubicBezTo>
                    <a:pt x="195" y="470"/>
                    <a:pt x="195" y="469"/>
                    <a:pt x="195" y="469"/>
                  </a:cubicBezTo>
                  <a:close/>
                  <a:moveTo>
                    <a:pt x="178" y="485"/>
                  </a:moveTo>
                  <a:cubicBezTo>
                    <a:pt x="179" y="487"/>
                    <a:pt x="179" y="487"/>
                    <a:pt x="179" y="487"/>
                  </a:cubicBezTo>
                  <a:cubicBezTo>
                    <a:pt x="178" y="487"/>
                    <a:pt x="178" y="487"/>
                    <a:pt x="178" y="487"/>
                  </a:cubicBezTo>
                  <a:cubicBezTo>
                    <a:pt x="177" y="486"/>
                    <a:pt x="177" y="485"/>
                    <a:pt x="178" y="485"/>
                  </a:cubicBezTo>
                  <a:close/>
                  <a:moveTo>
                    <a:pt x="197" y="471"/>
                  </a:moveTo>
                  <a:cubicBezTo>
                    <a:pt x="198" y="470"/>
                    <a:pt x="199" y="475"/>
                    <a:pt x="198" y="474"/>
                  </a:cubicBezTo>
                  <a:cubicBezTo>
                    <a:pt x="197" y="473"/>
                    <a:pt x="197" y="472"/>
                    <a:pt x="197" y="471"/>
                  </a:cubicBezTo>
                  <a:close/>
                  <a:moveTo>
                    <a:pt x="173" y="496"/>
                  </a:moveTo>
                  <a:cubicBezTo>
                    <a:pt x="174" y="495"/>
                    <a:pt x="174" y="495"/>
                    <a:pt x="174" y="495"/>
                  </a:cubicBezTo>
                  <a:cubicBezTo>
                    <a:pt x="174" y="496"/>
                    <a:pt x="174" y="496"/>
                    <a:pt x="175" y="496"/>
                  </a:cubicBezTo>
                  <a:cubicBezTo>
                    <a:pt x="175" y="497"/>
                    <a:pt x="173" y="497"/>
                    <a:pt x="173" y="496"/>
                  </a:cubicBezTo>
                  <a:close/>
                  <a:moveTo>
                    <a:pt x="189" y="487"/>
                  </a:moveTo>
                  <a:cubicBezTo>
                    <a:pt x="190" y="486"/>
                    <a:pt x="191" y="489"/>
                    <a:pt x="190" y="489"/>
                  </a:cubicBezTo>
                  <a:cubicBezTo>
                    <a:pt x="190" y="488"/>
                    <a:pt x="190" y="488"/>
                    <a:pt x="189" y="487"/>
                  </a:cubicBezTo>
                  <a:close/>
                  <a:moveTo>
                    <a:pt x="193" y="490"/>
                  </a:moveTo>
                  <a:cubicBezTo>
                    <a:pt x="194" y="491"/>
                    <a:pt x="194" y="492"/>
                    <a:pt x="195" y="493"/>
                  </a:cubicBezTo>
                  <a:cubicBezTo>
                    <a:pt x="194" y="493"/>
                    <a:pt x="193" y="491"/>
                    <a:pt x="193" y="492"/>
                  </a:cubicBezTo>
                  <a:cubicBezTo>
                    <a:pt x="192" y="491"/>
                    <a:pt x="192" y="490"/>
                    <a:pt x="193" y="490"/>
                  </a:cubicBezTo>
                  <a:close/>
                  <a:moveTo>
                    <a:pt x="165" y="567"/>
                  </a:moveTo>
                  <a:cubicBezTo>
                    <a:pt x="167" y="568"/>
                    <a:pt x="164" y="564"/>
                    <a:pt x="165" y="563"/>
                  </a:cubicBezTo>
                  <a:cubicBezTo>
                    <a:pt x="167" y="566"/>
                    <a:pt x="169" y="568"/>
                    <a:pt x="171" y="570"/>
                  </a:cubicBezTo>
                  <a:cubicBezTo>
                    <a:pt x="173" y="571"/>
                    <a:pt x="175" y="573"/>
                    <a:pt x="176" y="576"/>
                  </a:cubicBezTo>
                  <a:cubicBezTo>
                    <a:pt x="176" y="577"/>
                    <a:pt x="175" y="578"/>
                    <a:pt x="177" y="579"/>
                  </a:cubicBezTo>
                  <a:cubicBezTo>
                    <a:pt x="176" y="579"/>
                    <a:pt x="177" y="581"/>
                    <a:pt x="176" y="582"/>
                  </a:cubicBezTo>
                  <a:cubicBezTo>
                    <a:pt x="175" y="580"/>
                    <a:pt x="175" y="579"/>
                    <a:pt x="174" y="577"/>
                  </a:cubicBezTo>
                  <a:cubicBezTo>
                    <a:pt x="171" y="576"/>
                    <a:pt x="169" y="573"/>
                    <a:pt x="167" y="572"/>
                  </a:cubicBezTo>
                  <a:cubicBezTo>
                    <a:pt x="166" y="571"/>
                    <a:pt x="166" y="570"/>
                    <a:pt x="167" y="569"/>
                  </a:cubicBezTo>
                  <a:cubicBezTo>
                    <a:pt x="164" y="567"/>
                    <a:pt x="163" y="566"/>
                    <a:pt x="164" y="564"/>
                  </a:cubicBezTo>
                  <a:cubicBezTo>
                    <a:pt x="165" y="565"/>
                    <a:pt x="166" y="566"/>
                    <a:pt x="165" y="567"/>
                  </a:cubicBezTo>
                  <a:close/>
                  <a:moveTo>
                    <a:pt x="164" y="566"/>
                  </a:moveTo>
                  <a:cubicBezTo>
                    <a:pt x="161" y="565"/>
                    <a:pt x="164" y="568"/>
                    <a:pt x="163" y="569"/>
                  </a:cubicBezTo>
                  <a:cubicBezTo>
                    <a:pt x="161" y="566"/>
                    <a:pt x="157" y="562"/>
                    <a:pt x="154" y="558"/>
                  </a:cubicBezTo>
                  <a:cubicBezTo>
                    <a:pt x="150" y="554"/>
                    <a:pt x="148" y="551"/>
                    <a:pt x="148" y="548"/>
                  </a:cubicBezTo>
                  <a:cubicBezTo>
                    <a:pt x="146" y="547"/>
                    <a:pt x="145" y="546"/>
                    <a:pt x="145" y="544"/>
                  </a:cubicBezTo>
                  <a:cubicBezTo>
                    <a:pt x="143" y="543"/>
                    <a:pt x="145" y="545"/>
                    <a:pt x="144" y="545"/>
                  </a:cubicBezTo>
                  <a:cubicBezTo>
                    <a:pt x="143" y="543"/>
                    <a:pt x="142" y="540"/>
                    <a:pt x="142" y="539"/>
                  </a:cubicBezTo>
                  <a:cubicBezTo>
                    <a:pt x="147" y="545"/>
                    <a:pt x="148" y="547"/>
                    <a:pt x="151" y="551"/>
                  </a:cubicBezTo>
                  <a:cubicBezTo>
                    <a:pt x="151" y="551"/>
                    <a:pt x="151" y="550"/>
                    <a:pt x="150" y="549"/>
                  </a:cubicBezTo>
                  <a:cubicBezTo>
                    <a:pt x="155" y="551"/>
                    <a:pt x="155" y="556"/>
                    <a:pt x="162" y="561"/>
                  </a:cubicBezTo>
                  <a:cubicBezTo>
                    <a:pt x="162" y="563"/>
                    <a:pt x="162" y="564"/>
                    <a:pt x="162" y="564"/>
                  </a:cubicBezTo>
                  <a:cubicBezTo>
                    <a:pt x="162" y="565"/>
                    <a:pt x="163" y="564"/>
                    <a:pt x="164" y="566"/>
                  </a:cubicBezTo>
                  <a:close/>
                  <a:moveTo>
                    <a:pt x="139" y="571"/>
                  </a:moveTo>
                  <a:cubicBezTo>
                    <a:pt x="139" y="569"/>
                    <a:pt x="142" y="573"/>
                    <a:pt x="141" y="573"/>
                  </a:cubicBezTo>
                  <a:lnTo>
                    <a:pt x="139" y="571"/>
                  </a:lnTo>
                  <a:close/>
                  <a:moveTo>
                    <a:pt x="188" y="517"/>
                  </a:moveTo>
                  <a:cubicBezTo>
                    <a:pt x="190" y="515"/>
                    <a:pt x="191" y="520"/>
                    <a:pt x="188" y="517"/>
                  </a:cubicBezTo>
                  <a:close/>
                  <a:moveTo>
                    <a:pt x="188" y="518"/>
                  </a:moveTo>
                  <a:cubicBezTo>
                    <a:pt x="189" y="517"/>
                    <a:pt x="191" y="520"/>
                    <a:pt x="190" y="521"/>
                  </a:cubicBezTo>
                  <a:cubicBezTo>
                    <a:pt x="189" y="520"/>
                    <a:pt x="189" y="519"/>
                    <a:pt x="188" y="518"/>
                  </a:cubicBezTo>
                  <a:close/>
                  <a:moveTo>
                    <a:pt x="140" y="575"/>
                  </a:moveTo>
                  <a:cubicBezTo>
                    <a:pt x="142" y="577"/>
                    <a:pt x="141" y="578"/>
                    <a:pt x="143" y="579"/>
                  </a:cubicBezTo>
                  <a:cubicBezTo>
                    <a:pt x="142" y="579"/>
                    <a:pt x="141" y="578"/>
                    <a:pt x="139" y="577"/>
                  </a:cubicBezTo>
                  <a:cubicBezTo>
                    <a:pt x="139" y="576"/>
                    <a:pt x="139" y="575"/>
                    <a:pt x="140" y="575"/>
                  </a:cubicBezTo>
                  <a:close/>
                  <a:moveTo>
                    <a:pt x="153" y="587"/>
                  </a:moveTo>
                  <a:cubicBezTo>
                    <a:pt x="154" y="587"/>
                    <a:pt x="155" y="588"/>
                    <a:pt x="157" y="589"/>
                  </a:cubicBezTo>
                  <a:cubicBezTo>
                    <a:pt x="157" y="588"/>
                    <a:pt x="155" y="588"/>
                    <a:pt x="155" y="587"/>
                  </a:cubicBezTo>
                  <a:cubicBezTo>
                    <a:pt x="155" y="585"/>
                    <a:pt x="158" y="589"/>
                    <a:pt x="159" y="590"/>
                  </a:cubicBezTo>
                  <a:cubicBezTo>
                    <a:pt x="158" y="591"/>
                    <a:pt x="161" y="593"/>
                    <a:pt x="161" y="594"/>
                  </a:cubicBezTo>
                  <a:cubicBezTo>
                    <a:pt x="159" y="592"/>
                    <a:pt x="156" y="590"/>
                    <a:pt x="156" y="591"/>
                  </a:cubicBezTo>
                  <a:cubicBezTo>
                    <a:pt x="154" y="589"/>
                    <a:pt x="154" y="589"/>
                    <a:pt x="153" y="587"/>
                  </a:cubicBezTo>
                  <a:close/>
                  <a:moveTo>
                    <a:pt x="202" y="537"/>
                  </a:moveTo>
                  <a:cubicBezTo>
                    <a:pt x="203" y="537"/>
                    <a:pt x="205" y="539"/>
                    <a:pt x="204" y="540"/>
                  </a:cubicBezTo>
                  <a:cubicBezTo>
                    <a:pt x="203" y="539"/>
                    <a:pt x="202" y="538"/>
                    <a:pt x="202" y="537"/>
                  </a:cubicBezTo>
                  <a:close/>
                  <a:moveTo>
                    <a:pt x="204" y="547"/>
                  </a:moveTo>
                  <a:cubicBezTo>
                    <a:pt x="203" y="546"/>
                    <a:pt x="201" y="545"/>
                    <a:pt x="202" y="544"/>
                  </a:cubicBezTo>
                  <a:cubicBezTo>
                    <a:pt x="203" y="545"/>
                    <a:pt x="205" y="546"/>
                    <a:pt x="204" y="547"/>
                  </a:cubicBezTo>
                  <a:close/>
                  <a:moveTo>
                    <a:pt x="208" y="548"/>
                  </a:moveTo>
                  <a:cubicBezTo>
                    <a:pt x="208" y="549"/>
                    <a:pt x="210" y="551"/>
                    <a:pt x="207" y="550"/>
                  </a:cubicBezTo>
                  <a:cubicBezTo>
                    <a:pt x="209" y="552"/>
                    <a:pt x="213" y="554"/>
                    <a:pt x="212" y="556"/>
                  </a:cubicBezTo>
                  <a:cubicBezTo>
                    <a:pt x="208" y="553"/>
                    <a:pt x="205" y="550"/>
                    <a:pt x="204" y="547"/>
                  </a:cubicBezTo>
                  <a:cubicBezTo>
                    <a:pt x="204" y="547"/>
                    <a:pt x="206" y="548"/>
                    <a:pt x="207" y="549"/>
                  </a:cubicBezTo>
                  <a:cubicBezTo>
                    <a:pt x="206" y="546"/>
                    <a:pt x="203" y="544"/>
                    <a:pt x="201" y="542"/>
                  </a:cubicBezTo>
                  <a:cubicBezTo>
                    <a:pt x="201" y="540"/>
                    <a:pt x="206" y="545"/>
                    <a:pt x="207" y="548"/>
                  </a:cubicBezTo>
                  <a:cubicBezTo>
                    <a:pt x="207" y="548"/>
                    <a:pt x="209" y="548"/>
                    <a:pt x="208" y="547"/>
                  </a:cubicBezTo>
                  <a:cubicBezTo>
                    <a:pt x="209" y="548"/>
                    <a:pt x="211" y="551"/>
                    <a:pt x="212" y="552"/>
                  </a:cubicBezTo>
                  <a:cubicBezTo>
                    <a:pt x="211" y="553"/>
                    <a:pt x="209" y="549"/>
                    <a:pt x="208" y="548"/>
                  </a:cubicBezTo>
                  <a:close/>
                  <a:moveTo>
                    <a:pt x="175" y="583"/>
                  </a:moveTo>
                  <a:cubicBezTo>
                    <a:pt x="176" y="583"/>
                    <a:pt x="177" y="585"/>
                    <a:pt x="179" y="586"/>
                  </a:cubicBezTo>
                  <a:cubicBezTo>
                    <a:pt x="179" y="585"/>
                    <a:pt x="177" y="584"/>
                    <a:pt x="177" y="583"/>
                  </a:cubicBezTo>
                  <a:cubicBezTo>
                    <a:pt x="178" y="582"/>
                    <a:pt x="179" y="583"/>
                    <a:pt x="181" y="584"/>
                  </a:cubicBezTo>
                  <a:cubicBezTo>
                    <a:pt x="183" y="588"/>
                    <a:pt x="180" y="587"/>
                    <a:pt x="182" y="592"/>
                  </a:cubicBezTo>
                  <a:cubicBezTo>
                    <a:pt x="179" y="589"/>
                    <a:pt x="180" y="592"/>
                    <a:pt x="177" y="589"/>
                  </a:cubicBezTo>
                  <a:cubicBezTo>
                    <a:pt x="179" y="589"/>
                    <a:pt x="179" y="589"/>
                    <a:pt x="178" y="587"/>
                  </a:cubicBezTo>
                  <a:cubicBezTo>
                    <a:pt x="176" y="586"/>
                    <a:pt x="176" y="585"/>
                    <a:pt x="175" y="583"/>
                  </a:cubicBezTo>
                  <a:close/>
                  <a:moveTo>
                    <a:pt x="214" y="554"/>
                  </a:moveTo>
                  <a:cubicBezTo>
                    <a:pt x="216" y="554"/>
                    <a:pt x="216" y="555"/>
                    <a:pt x="218" y="557"/>
                  </a:cubicBezTo>
                  <a:cubicBezTo>
                    <a:pt x="216" y="557"/>
                    <a:pt x="215" y="556"/>
                    <a:pt x="214" y="554"/>
                  </a:cubicBezTo>
                  <a:close/>
                  <a:moveTo>
                    <a:pt x="520" y="133"/>
                  </a:moveTo>
                  <a:cubicBezTo>
                    <a:pt x="517" y="132"/>
                    <a:pt x="515" y="131"/>
                    <a:pt x="514" y="130"/>
                  </a:cubicBezTo>
                  <a:cubicBezTo>
                    <a:pt x="514" y="130"/>
                    <a:pt x="516" y="130"/>
                    <a:pt x="515" y="129"/>
                  </a:cubicBezTo>
                  <a:cubicBezTo>
                    <a:pt x="516" y="131"/>
                    <a:pt x="519" y="131"/>
                    <a:pt x="520" y="133"/>
                  </a:cubicBezTo>
                  <a:close/>
                  <a:moveTo>
                    <a:pt x="505" y="122"/>
                  </a:moveTo>
                  <a:cubicBezTo>
                    <a:pt x="506" y="122"/>
                    <a:pt x="507" y="123"/>
                    <a:pt x="508" y="122"/>
                  </a:cubicBezTo>
                  <a:cubicBezTo>
                    <a:pt x="510" y="123"/>
                    <a:pt x="510" y="123"/>
                    <a:pt x="512" y="124"/>
                  </a:cubicBezTo>
                  <a:cubicBezTo>
                    <a:pt x="512" y="124"/>
                    <a:pt x="511" y="124"/>
                    <a:pt x="509" y="124"/>
                  </a:cubicBezTo>
                  <a:cubicBezTo>
                    <a:pt x="508" y="123"/>
                    <a:pt x="507" y="123"/>
                    <a:pt x="505" y="122"/>
                  </a:cubicBezTo>
                  <a:close/>
                  <a:moveTo>
                    <a:pt x="509" y="124"/>
                  </a:moveTo>
                  <a:cubicBezTo>
                    <a:pt x="512" y="126"/>
                    <a:pt x="508" y="125"/>
                    <a:pt x="506" y="124"/>
                  </a:cubicBezTo>
                  <a:cubicBezTo>
                    <a:pt x="507" y="124"/>
                    <a:pt x="508" y="124"/>
                    <a:pt x="509" y="124"/>
                  </a:cubicBezTo>
                  <a:cubicBezTo>
                    <a:pt x="510" y="125"/>
                    <a:pt x="512" y="125"/>
                    <a:pt x="513" y="126"/>
                  </a:cubicBezTo>
                  <a:cubicBezTo>
                    <a:pt x="511" y="127"/>
                    <a:pt x="511" y="125"/>
                    <a:pt x="509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MH_Other_3"/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3355976" y="2587626"/>
              <a:ext cx="1598613" cy="1254125"/>
            </a:xfrm>
            <a:custGeom>
              <a:avLst/>
              <a:gdLst>
                <a:gd name="T0" fmla="*/ 2147483646 w 738"/>
                <a:gd name="T1" fmla="*/ 2147483646 h 578"/>
                <a:gd name="T2" fmla="*/ 2147483646 w 738"/>
                <a:gd name="T3" fmla="*/ 2147483646 h 578"/>
                <a:gd name="T4" fmla="*/ 2147483646 w 738"/>
                <a:gd name="T5" fmla="*/ 2147483646 h 578"/>
                <a:gd name="T6" fmla="*/ 2147483646 w 738"/>
                <a:gd name="T7" fmla="*/ 2147483646 h 578"/>
                <a:gd name="T8" fmla="*/ 2147483646 w 738"/>
                <a:gd name="T9" fmla="*/ 2147483646 h 578"/>
                <a:gd name="T10" fmla="*/ 2147483646 w 738"/>
                <a:gd name="T11" fmla="*/ 2147483646 h 578"/>
                <a:gd name="T12" fmla="*/ 2147483646 w 738"/>
                <a:gd name="T13" fmla="*/ 2147483646 h 578"/>
                <a:gd name="T14" fmla="*/ 2147483646 w 738"/>
                <a:gd name="T15" fmla="*/ 2147483646 h 578"/>
                <a:gd name="T16" fmla="*/ 2147483646 w 738"/>
                <a:gd name="T17" fmla="*/ 2147483646 h 578"/>
                <a:gd name="T18" fmla="*/ 2147483646 w 738"/>
                <a:gd name="T19" fmla="*/ 2147483646 h 578"/>
                <a:gd name="T20" fmla="*/ 2147483646 w 738"/>
                <a:gd name="T21" fmla="*/ 2147483646 h 578"/>
                <a:gd name="T22" fmla="*/ 2147483646 w 738"/>
                <a:gd name="T23" fmla="*/ 2147483646 h 578"/>
                <a:gd name="T24" fmla="*/ 2147483646 w 738"/>
                <a:gd name="T25" fmla="*/ 2147483646 h 578"/>
                <a:gd name="T26" fmla="*/ 2147483646 w 738"/>
                <a:gd name="T27" fmla="*/ 2147483646 h 578"/>
                <a:gd name="T28" fmla="*/ 2147483646 w 738"/>
                <a:gd name="T29" fmla="*/ 2147483646 h 578"/>
                <a:gd name="T30" fmla="*/ 2147483646 w 738"/>
                <a:gd name="T31" fmla="*/ 2147483646 h 578"/>
                <a:gd name="T32" fmla="*/ 2147483646 w 738"/>
                <a:gd name="T33" fmla="*/ 2147483646 h 578"/>
                <a:gd name="T34" fmla="*/ 2147483646 w 738"/>
                <a:gd name="T35" fmla="*/ 2147483646 h 578"/>
                <a:gd name="T36" fmla="*/ 2147483646 w 738"/>
                <a:gd name="T37" fmla="*/ 2147483646 h 578"/>
                <a:gd name="T38" fmla="*/ 2147483646 w 738"/>
                <a:gd name="T39" fmla="*/ 2147483646 h 578"/>
                <a:gd name="T40" fmla="*/ 2147483646 w 738"/>
                <a:gd name="T41" fmla="*/ 2147483646 h 578"/>
                <a:gd name="T42" fmla="*/ 2147483646 w 738"/>
                <a:gd name="T43" fmla="*/ 2147483646 h 578"/>
                <a:gd name="T44" fmla="*/ 2147483646 w 738"/>
                <a:gd name="T45" fmla="*/ 2147483646 h 578"/>
                <a:gd name="T46" fmla="*/ 2147483646 w 738"/>
                <a:gd name="T47" fmla="*/ 2147483646 h 578"/>
                <a:gd name="T48" fmla="*/ 2147483646 w 738"/>
                <a:gd name="T49" fmla="*/ 2147483646 h 578"/>
                <a:gd name="T50" fmla="*/ 2147483646 w 738"/>
                <a:gd name="T51" fmla="*/ 2147483646 h 578"/>
                <a:gd name="T52" fmla="*/ 2147483646 w 738"/>
                <a:gd name="T53" fmla="*/ 2147483646 h 578"/>
                <a:gd name="T54" fmla="*/ 2147483646 w 738"/>
                <a:gd name="T55" fmla="*/ 2147483646 h 578"/>
                <a:gd name="T56" fmla="*/ 2147483646 w 738"/>
                <a:gd name="T57" fmla="*/ 2147483646 h 578"/>
                <a:gd name="T58" fmla="*/ 2147483646 w 738"/>
                <a:gd name="T59" fmla="*/ 2147483646 h 578"/>
                <a:gd name="T60" fmla="*/ 2147483646 w 738"/>
                <a:gd name="T61" fmla="*/ 2147483646 h 578"/>
                <a:gd name="T62" fmla="*/ 2147483646 w 738"/>
                <a:gd name="T63" fmla="*/ 2147483646 h 578"/>
                <a:gd name="T64" fmla="*/ 2147483646 w 738"/>
                <a:gd name="T65" fmla="*/ 2147483646 h 578"/>
                <a:gd name="T66" fmla="*/ 2147483646 w 738"/>
                <a:gd name="T67" fmla="*/ 2147483646 h 578"/>
                <a:gd name="T68" fmla="*/ 2147483646 w 738"/>
                <a:gd name="T69" fmla="*/ 2147483646 h 578"/>
                <a:gd name="T70" fmla="*/ 2147483646 w 738"/>
                <a:gd name="T71" fmla="*/ 2147483646 h 578"/>
                <a:gd name="T72" fmla="*/ 2147483646 w 738"/>
                <a:gd name="T73" fmla="*/ 2147483646 h 578"/>
                <a:gd name="T74" fmla="*/ 2147483646 w 738"/>
                <a:gd name="T75" fmla="*/ 2147483646 h 578"/>
                <a:gd name="T76" fmla="*/ 2147483646 w 738"/>
                <a:gd name="T77" fmla="*/ 2147483646 h 578"/>
                <a:gd name="T78" fmla="*/ 2147483646 w 738"/>
                <a:gd name="T79" fmla="*/ 2147483646 h 578"/>
                <a:gd name="T80" fmla="*/ 2147483646 w 738"/>
                <a:gd name="T81" fmla="*/ 2147483646 h 578"/>
                <a:gd name="T82" fmla="*/ 2147483646 w 738"/>
                <a:gd name="T83" fmla="*/ 2147483646 h 578"/>
                <a:gd name="T84" fmla="*/ 2147483646 w 738"/>
                <a:gd name="T85" fmla="*/ 2147483646 h 578"/>
                <a:gd name="T86" fmla="*/ 2147483646 w 738"/>
                <a:gd name="T87" fmla="*/ 2147483646 h 578"/>
                <a:gd name="T88" fmla="*/ 2147483646 w 738"/>
                <a:gd name="T89" fmla="*/ 2147483646 h 578"/>
                <a:gd name="T90" fmla="*/ 2147483646 w 738"/>
                <a:gd name="T91" fmla="*/ 2147483646 h 578"/>
                <a:gd name="T92" fmla="*/ 2147483646 w 738"/>
                <a:gd name="T93" fmla="*/ 2147483646 h 578"/>
                <a:gd name="T94" fmla="*/ 2147483646 w 738"/>
                <a:gd name="T95" fmla="*/ 2147483646 h 578"/>
                <a:gd name="T96" fmla="*/ 2147483646 w 738"/>
                <a:gd name="T97" fmla="*/ 2147483646 h 578"/>
                <a:gd name="T98" fmla="*/ 2147483646 w 738"/>
                <a:gd name="T99" fmla="*/ 2147483646 h 578"/>
                <a:gd name="T100" fmla="*/ 2147483646 w 738"/>
                <a:gd name="T101" fmla="*/ 2147483646 h 578"/>
                <a:gd name="T102" fmla="*/ 2147483646 w 738"/>
                <a:gd name="T103" fmla="*/ 2147483646 h 578"/>
                <a:gd name="T104" fmla="*/ 2147483646 w 738"/>
                <a:gd name="T105" fmla="*/ 2147483646 h 578"/>
                <a:gd name="T106" fmla="*/ 2147483646 w 738"/>
                <a:gd name="T107" fmla="*/ 2147483646 h 578"/>
                <a:gd name="T108" fmla="*/ 2147483646 w 738"/>
                <a:gd name="T109" fmla="*/ 2147483646 h 578"/>
                <a:gd name="T110" fmla="*/ 2147483646 w 738"/>
                <a:gd name="T111" fmla="*/ 2147483646 h 578"/>
                <a:gd name="T112" fmla="*/ 2147483646 w 738"/>
                <a:gd name="T113" fmla="*/ 2147483646 h 578"/>
                <a:gd name="T114" fmla="*/ 2147483646 w 738"/>
                <a:gd name="T115" fmla="*/ 2147483646 h 578"/>
                <a:gd name="T116" fmla="*/ 2147483646 w 738"/>
                <a:gd name="T117" fmla="*/ 2147483646 h 578"/>
                <a:gd name="T118" fmla="*/ 2147483646 w 738"/>
                <a:gd name="T119" fmla="*/ 2147483646 h 578"/>
                <a:gd name="T120" fmla="*/ 2147483646 w 738"/>
                <a:gd name="T121" fmla="*/ 2147483646 h 578"/>
                <a:gd name="T122" fmla="*/ 2147483646 w 738"/>
                <a:gd name="T123" fmla="*/ 2147483646 h 578"/>
                <a:gd name="T124" fmla="*/ 2147483646 w 738"/>
                <a:gd name="T125" fmla="*/ 2147483646 h 5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8" h="578">
                  <a:moveTo>
                    <a:pt x="20" y="106"/>
                  </a:moveTo>
                  <a:cubicBezTo>
                    <a:pt x="20" y="107"/>
                    <a:pt x="19" y="109"/>
                    <a:pt x="19" y="110"/>
                  </a:cubicBezTo>
                  <a:cubicBezTo>
                    <a:pt x="20" y="106"/>
                    <a:pt x="18" y="110"/>
                    <a:pt x="18" y="110"/>
                  </a:cubicBezTo>
                  <a:cubicBezTo>
                    <a:pt x="18" y="108"/>
                    <a:pt x="18" y="108"/>
                    <a:pt x="19" y="106"/>
                  </a:cubicBezTo>
                  <a:cubicBezTo>
                    <a:pt x="17" y="106"/>
                    <a:pt x="17" y="108"/>
                    <a:pt x="16" y="111"/>
                  </a:cubicBezTo>
                  <a:cubicBezTo>
                    <a:pt x="16" y="113"/>
                    <a:pt x="16" y="116"/>
                    <a:pt x="15" y="118"/>
                  </a:cubicBezTo>
                  <a:cubicBezTo>
                    <a:pt x="15" y="122"/>
                    <a:pt x="13" y="120"/>
                    <a:pt x="12" y="125"/>
                  </a:cubicBezTo>
                  <a:cubicBezTo>
                    <a:pt x="12" y="125"/>
                    <a:pt x="13" y="123"/>
                    <a:pt x="13" y="123"/>
                  </a:cubicBezTo>
                  <a:cubicBezTo>
                    <a:pt x="13" y="125"/>
                    <a:pt x="13" y="127"/>
                    <a:pt x="12" y="129"/>
                  </a:cubicBezTo>
                  <a:cubicBezTo>
                    <a:pt x="12" y="130"/>
                    <a:pt x="12" y="132"/>
                    <a:pt x="11" y="133"/>
                  </a:cubicBezTo>
                  <a:cubicBezTo>
                    <a:pt x="11" y="130"/>
                    <a:pt x="10" y="133"/>
                    <a:pt x="9" y="135"/>
                  </a:cubicBezTo>
                  <a:cubicBezTo>
                    <a:pt x="10" y="136"/>
                    <a:pt x="9" y="138"/>
                    <a:pt x="9" y="141"/>
                  </a:cubicBezTo>
                  <a:cubicBezTo>
                    <a:pt x="8" y="138"/>
                    <a:pt x="8" y="145"/>
                    <a:pt x="7" y="142"/>
                  </a:cubicBezTo>
                  <a:cubicBezTo>
                    <a:pt x="7" y="146"/>
                    <a:pt x="8" y="144"/>
                    <a:pt x="8" y="146"/>
                  </a:cubicBezTo>
                  <a:cubicBezTo>
                    <a:pt x="6" y="148"/>
                    <a:pt x="8" y="146"/>
                    <a:pt x="8" y="149"/>
                  </a:cubicBezTo>
                  <a:cubicBezTo>
                    <a:pt x="7" y="150"/>
                    <a:pt x="7" y="152"/>
                    <a:pt x="7" y="150"/>
                  </a:cubicBezTo>
                  <a:cubicBezTo>
                    <a:pt x="6" y="155"/>
                    <a:pt x="6" y="157"/>
                    <a:pt x="5" y="161"/>
                  </a:cubicBezTo>
                  <a:cubicBezTo>
                    <a:pt x="6" y="162"/>
                    <a:pt x="6" y="162"/>
                    <a:pt x="6" y="163"/>
                  </a:cubicBezTo>
                  <a:cubicBezTo>
                    <a:pt x="6" y="166"/>
                    <a:pt x="5" y="170"/>
                    <a:pt x="5" y="175"/>
                  </a:cubicBezTo>
                  <a:cubicBezTo>
                    <a:pt x="3" y="174"/>
                    <a:pt x="2" y="187"/>
                    <a:pt x="1" y="191"/>
                  </a:cubicBezTo>
                  <a:cubicBezTo>
                    <a:pt x="1" y="191"/>
                    <a:pt x="2" y="190"/>
                    <a:pt x="2" y="191"/>
                  </a:cubicBezTo>
                  <a:cubicBezTo>
                    <a:pt x="1" y="194"/>
                    <a:pt x="0" y="193"/>
                    <a:pt x="1" y="196"/>
                  </a:cubicBezTo>
                  <a:cubicBezTo>
                    <a:pt x="2" y="196"/>
                    <a:pt x="1" y="192"/>
                    <a:pt x="2" y="193"/>
                  </a:cubicBezTo>
                  <a:cubicBezTo>
                    <a:pt x="2" y="197"/>
                    <a:pt x="4" y="205"/>
                    <a:pt x="3" y="209"/>
                  </a:cubicBezTo>
                  <a:cubicBezTo>
                    <a:pt x="3" y="206"/>
                    <a:pt x="2" y="205"/>
                    <a:pt x="2" y="206"/>
                  </a:cubicBezTo>
                  <a:cubicBezTo>
                    <a:pt x="2" y="208"/>
                    <a:pt x="3" y="209"/>
                    <a:pt x="3" y="213"/>
                  </a:cubicBezTo>
                  <a:cubicBezTo>
                    <a:pt x="3" y="212"/>
                    <a:pt x="2" y="212"/>
                    <a:pt x="2" y="211"/>
                  </a:cubicBezTo>
                  <a:cubicBezTo>
                    <a:pt x="1" y="216"/>
                    <a:pt x="3" y="220"/>
                    <a:pt x="3" y="224"/>
                  </a:cubicBezTo>
                  <a:cubicBezTo>
                    <a:pt x="2" y="223"/>
                    <a:pt x="2" y="223"/>
                    <a:pt x="2" y="222"/>
                  </a:cubicBezTo>
                  <a:cubicBezTo>
                    <a:pt x="1" y="219"/>
                    <a:pt x="1" y="215"/>
                    <a:pt x="1" y="212"/>
                  </a:cubicBezTo>
                  <a:cubicBezTo>
                    <a:pt x="1" y="209"/>
                    <a:pt x="1" y="205"/>
                    <a:pt x="0" y="204"/>
                  </a:cubicBezTo>
                  <a:cubicBezTo>
                    <a:pt x="1" y="210"/>
                    <a:pt x="0" y="217"/>
                    <a:pt x="1" y="225"/>
                  </a:cubicBezTo>
                  <a:cubicBezTo>
                    <a:pt x="0" y="225"/>
                    <a:pt x="3" y="236"/>
                    <a:pt x="2" y="238"/>
                  </a:cubicBezTo>
                  <a:cubicBezTo>
                    <a:pt x="2" y="240"/>
                    <a:pt x="3" y="243"/>
                    <a:pt x="3" y="245"/>
                  </a:cubicBezTo>
                  <a:cubicBezTo>
                    <a:pt x="4" y="248"/>
                    <a:pt x="4" y="251"/>
                    <a:pt x="4" y="254"/>
                  </a:cubicBezTo>
                  <a:cubicBezTo>
                    <a:pt x="5" y="257"/>
                    <a:pt x="5" y="259"/>
                    <a:pt x="5" y="262"/>
                  </a:cubicBezTo>
                  <a:cubicBezTo>
                    <a:pt x="6" y="264"/>
                    <a:pt x="6" y="266"/>
                    <a:pt x="6" y="268"/>
                  </a:cubicBezTo>
                  <a:cubicBezTo>
                    <a:pt x="6" y="267"/>
                    <a:pt x="5" y="267"/>
                    <a:pt x="5" y="267"/>
                  </a:cubicBezTo>
                  <a:cubicBezTo>
                    <a:pt x="6" y="270"/>
                    <a:pt x="6" y="271"/>
                    <a:pt x="7" y="272"/>
                  </a:cubicBezTo>
                  <a:cubicBezTo>
                    <a:pt x="7" y="271"/>
                    <a:pt x="6" y="270"/>
                    <a:pt x="7" y="270"/>
                  </a:cubicBezTo>
                  <a:cubicBezTo>
                    <a:pt x="8" y="276"/>
                    <a:pt x="8" y="278"/>
                    <a:pt x="9" y="281"/>
                  </a:cubicBezTo>
                  <a:cubicBezTo>
                    <a:pt x="9" y="281"/>
                    <a:pt x="8" y="280"/>
                    <a:pt x="8" y="280"/>
                  </a:cubicBezTo>
                  <a:cubicBezTo>
                    <a:pt x="10" y="284"/>
                    <a:pt x="8" y="285"/>
                    <a:pt x="10" y="290"/>
                  </a:cubicBezTo>
                  <a:cubicBezTo>
                    <a:pt x="11" y="289"/>
                    <a:pt x="10" y="287"/>
                    <a:pt x="11" y="289"/>
                  </a:cubicBezTo>
                  <a:cubicBezTo>
                    <a:pt x="11" y="289"/>
                    <a:pt x="11" y="291"/>
                    <a:pt x="11" y="293"/>
                  </a:cubicBezTo>
                  <a:cubicBezTo>
                    <a:pt x="12" y="294"/>
                    <a:pt x="12" y="291"/>
                    <a:pt x="13" y="294"/>
                  </a:cubicBezTo>
                  <a:cubicBezTo>
                    <a:pt x="15" y="299"/>
                    <a:pt x="15" y="299"/>
                    <a:pt x="17" y="304"/>
                  </a:cubicBezTo>
                  <a:cubicBezTo>
                    <a:pt x="16" y="304"/>
                    <a:pt x="17" y="309"/>
                    <a:pt x="16" y="307"/>
                  </a:cubicBezTo>
                  <a:cubicBezTo>
                    <a:pt x="17" y="312"/>
                    <a:pt x="17" y="313"/>
                    <a:pt x="19" y="315"/>
                  </a:cubicBezTo>
                  <a:cubicBezTo>
                    <a:pt x="18" y="315"/>
                    <a:pt x="19" y="318"/>
                    <a:pt x="17" y="316"/>
                  </a:cubicBezTo>
                  <a:cubicBezTo>
                    <a:pt x="18" y="317"/>
                    <a:pt x="18" y="317"/>
                    <a:pt x="19" y="319"/>
                  </a:cubicBezTo>
                  <a:cubicBezTo>
                    <a:pt x="19" y="318"/>
                    <a:pt x="19" y="316"/>
                    <a:pt x="21" y="318"/>
                  </a:cubicBezTo>
                  <a:cubicBezTo>
                    <a:pt x="21" y="321"/>
                    <a:pt x="22" y="323"/>
                    <a:pt x="23" y="325"/>
                  </a:cubicBezTo>
                  <a:cubicBezTo>
                    <a:pt x="24" y="328"/>
                    <a:pt x="25" y="330"/>
                    <a:pt x="25" y="332"/>
                  </a:cubicBezTo>
                  <a:cubicBezTo>
                    <a:pt x="27" y="337"/>
                    <a:pt x="29" y="341"/>
                    <a:pt x="31" y="343"/>
                  </a:cubicBezTo>
                  <a:cubicBezTo>
                    <a:pt x="31" y="343"/>
                    <a:pt x="31" y="343"/>
                    <a:pt x="30" y="343"/>
                  </a:cubicBezTo>
                  <a:cubicBezTo>
                    <a:pt x="32" y="347"/>
                    <a:pt x="32" y="347"/>
                    <a:pt x="32" y="347"/>
                  </a:cubicBezTo>
                  <a:cubicBezTo>
                    <a:pt x="32" y="346"/>
                    <a:pt x="33" y="346"/>
                    <a:pt x="34" y="348"/>
                  </a:cubicBezTo>
                  <a:cubicBezTo>
                    <a:pt x="32" y="347"/>
                    <a:pt x="34" y="350"/>
                    <a:pt x="33" y="351"/>
                  </a:cubicBezTo>
                  <a:cubicBezTo>
                    <a:pt x="31" y="348"/>
                    <a:pt x="30" y="344"/>
                    <a:pt x="28" y="340"/>
                  </a:cubicBezTo>
                  <a:cubicBezTo>
                    <a:pt x="26" y="339"/>
                    <a:pt x="22" y="329"/>
                    <a:pt x="23" y="327"/>
                  </a:cubicBezTo>
                  <a:cubicBezTo>
                    <a:pt x="22" y="331"/>
                    <a:pt x="27" y="342"/>
                    <a:pt x="30" y="345"/>
                  </a:cubicBezTo>
                  <a:cubicBezTo>
                    <a:pt x="30" y="348"/>
                    <a:pt x="31" y="350"/>
                    <a:pt x="32" y="353"/>
                  </a:cubicBezTo>
                  <a:cubicBezTo>
                    <a:pt x="33" y="355"/>
                    <a:pt x="34" y="358"/>
                    <a:pt x="36" y="361"/>
                  </a:cubicBezTo>
                  <a:cubicBezTo>
                    <a:pt x="36" y="360"/>
                    <a:pt x="37" y="362"/>
                    <a:pt x="37" y="362"/>
                  </a:cubicBezTo>
                  <a:cubicBezTo>
                    <a:pt x="39" y="362"/>
                    <a:pt x="37" y="360"/>
                    <a:pt x="38" y="360"/>
                  </a:cubicBezTo>
                  <a:cubicBezTo>
                    <a:pt x="37" y="357"/>
                    <a:pt x="37" y="360"/>
                    <a:pt x="36" y="357"/>
                  </a:cubicBezTo>
                  <a:cubicBezTo>
                    <a:pt x="38" y="357"/>
                    <a:pt x="35" y="354"/>
                    <a:pt x="36" y="354"/>
                  </a:cubicBezTo>
                  <a:cubicBezTo>
                    <a:pt x="38" y="357"/>
                    <a:pt x="40" y="363"/>
                    <a:pt x="42" y="363"/>
                  </a:cubicBezTo>
                  <a:cubicBezTo>
                    <a:pt x="42" y="364"/>
                    <a:pt x="43" y="365"/>
                    <a:pt x="44" y="367"/>
                  </a:cubicBezTo>
                  <a:cubicBezTo>
                    <a:pt x="43" y="366"/>
                    <a:pt x="43" y="367"/>
                    <a:pt x="42" y="366"/>
                  </a:cubicBezTo>
                  <a:cubicBezTo>
                    <a:pt x="44" y="370"/>
                    <a:pt x="43" y="364"/>
                    <a:pt x="45" y="369"/>
                  </a:cubicBezTo>
                  <a:cubicBezTo>
                    <a:pt x="46" y="370"/>
                    <a:pt x="45" y="371"/>
                    <a:pt x="47" y="372"/>
                  </a:cubicBezTo>
                  <a:cubicBezTo>
                    <a:pt x="47" y="375"/>
                    <a:pt x="45" y="371"/>
                    <a:pt x="45" y="373"/>
                  </a:cubicBezTo>
                  <a:cubicBezTo>
                    <a:pt x="46" y="373"/>
                    <a:pt x="49" y="378"/>
                    <a:pt x="48" y="378"/>
                  </a:cubicBezTo>
                  <a:cubicBezTo>
                    <a:pt x="48" y="379"/>
                    <a:pt x="47" y="379"/>
                    <a:pt x="47" y="377"/>
                  </a:cubicBezTo>
                  <a:cubicBezTo>
                    <a:pt x="49" y="378"/>
                    <a:pt x="44" y="373"/>
                    <a:pt x="42" y="371"/>
                  </a:cubicBezTo>
                  <a:cubicBezTo>
                    <a:pt x="42" y="370"/>
                    <a:pt x="43" y="369"/>
                    <a:pt x="42" y="368"/>
                  </a:cubicBezTo>
                  <a:cubicBezTo>
                    <a:pt x="41" y="369"/>
                    <a:pt x="40" y="364"/>
                    <a:pt x="39" y="363"/>
                  </a:cubicBezTo>
                  <a:cubicBezTo>
                    <a:pt x="38" y="365"/>
                    <a:pt x="41" y="369"/>
                    <a:pt x="42" y="371"/>
                  </a:cubicBezTo>
                  <a:cubicBezTo>
                    <a:pt x="41" y="371"/>
                    <a:pt x="40" y="368"/>
                    <a:pt x="39" y="368"/>
                  </a:cubicBezTo>
                  <a:cubicBezTo>
                    <a:pt x="41" y="371"/>
                    <a:pt x="43" y="373"/>
                    <a:pt x="43" y="375"/>
                  </a:cubicBezTo>
                  <a:cubicBezTo>
                    <a:pt x="44" y="375"/>
                    <a:pt x="46" y="380"/>
                    <a:pt x="46" y="378"/>
                  </a:cubicBezTo>
                  <a:cubicBezTo>
                    <a:pt x="45" y="376"/>
                    <a:pt x="43" y="375"/>
                    <a:pt x="43" y="374"/>
                  </a:cubicBezTo>
                  <a:cubicBezTo>
                    <a:pt x="46" y="376"/>
                    <a:pt x="46" y="378"/>
                    <a:pt x="48" y="381"/>
                  </a:cubicBezTo>
                  <a:cubicBezTo>
                    <a:pt x="49" y="381"/>
                    <a:pt x="46" y="379"/>
                    <a:pt x="48" y="379"/>
                  </a:cubicBezTo>
                  <a:cubicBezTo>
                    <a:pt x="48" y="380"/>
                    <a:pt x="48" y="380"/>
                    <a:pt x="49" y="380"/>
                  </a:cubicBezTo>
                  <a:cubicBezTo>
                    <a:pt x="51" y="384"/>
                    <a:pt x="51" y="385"/>
                    <a:pt x="52" y="388"/>
                  </a:cubicBezTo>
                  <a:cubicBezTo>
                    <a:pt x="54" y="390"/>
                    <a:pt x="52" y="387"/>
                    <a:pt x="53" y="387"/>
                  </a:cubicBezTo>
                  <a:cubicBezTo>
                    <a:pt x="53" y="388"/>
                    <a:pt x="54" y="388"/>
                    <a:pt x="54" y="389"/>
                  </a:cubicBezTo>
                  <a:cubicBezTo>
                    <a:pt x="55" y="390"/>
                    <a:pt x="55" y="391"/>
                    <a:pt x="55" y="391"/>
                  </a:cubicBezTo>
                  <a:cubicBezTo>
                    <a:pt x="54" y="392"/>
                    <a:pt x="53" y="389"/>
                    <a:pt x="53" y="390"/>
                  </a:cubicBezTo>
                  <a:cubicBezTo>
                    <a:pt x="55" y="393"/>
                    <a:pt x="55" y="394"/>
                    <a:pt x="56" y="396"/>
                  </a:cubicBezTo>
                  <a:cubicBezTo>
                    <a:pt x="58" y="397"/>
                    <a:pt x="58" y="396"/>
                    <a:pt x="60" y="398"/>
                  </a:cubicBezTo>
                  <a:cubicBezTo>
                    <a:pt x="61" y="400"/>
                    <a:pt x="60" y="400"/>
                    <a:pt x="61" y="402"/>
                  </a:cubicBezTo>
                  <a:cubicBezTo>
                    <a:pt x="62" y="402"/>
                    <a:pt x="66" y="406"/>
                    <a:pt x="68" y="410"/>
                  </a:cubicBezTo>
                  <a:cubicBezTo>
                    <a:pt x="69" y="410"/>
                    <a:pt x="70" y="411"/>
                    <a:pt x="71" y="412"/>
                  </a:cubicBezTo>
                  <a:cubicBezTo>
                    <a:pt x="69" y="409"/>
                    <a:pt x="67" y="408"/>
                    <a:pt x="67" y="406"/>
                  </a:cubicBezTo>
                  <a:cubicBezTo>
                    <a:pt x="67" y="406"/>
                    <a:pt x="68" y="407"/>
                    <a:pt x="69" y="407"/>
                  </a:cubicBezTo>
                  <a:cubicBezTo>
                    <a:pt x="67" y="405"/>
                    <a:pt x="67" y="405"/>
                    <a:pt x="66" y="404"/>
                  </a:cubicBezTo>
                  <a:cubicBezTo>
                    <a:pt x="67" y="404"/>
                    <a:pt x="62" y="400"/>
                    <a:pt x="62" y="399"/>
                  </a:cubicBezTo>
                  <a:cubicBezTo>
                    <a:pt x="63" y="399"/>
                    <a:pt x="64" y="400"/>
                    <a:pt x="64" y="399"/>
                  </a:cubicBezTo>
                  <a:cubicBezTo>
                    <a:pt x="60" y="396"/>
                    <a:pt x="56" y="390"/>
                    <a:pt x="55" y="386"/>
                  </a:cubicBezTo>
                  <a:cubicBezTo>
                    <a:pt x="54" y="388"/>
                    <a:pt x="50" y="379"/>
                    <a:pt x="53" y="382"/>
                  </a:cubicBezTo>
                  <a:cubicBezTo>
                    <a:pt x="51" y="378"/>
                    <a:pt x="52" y="381"/>
                    <a:pt x="50" y="379"/>
                  </a:cubicBezTo>
                  <a:cubicBezTo>
                    <a:pt x="50" y="378"/>
                    <a:pt x="49" y="377"/>
                    <a:pt x="50" y="377"/>
                  </a:cubicBezTo>
                  <a:cubicBezTo>
                    <a:pt x="53" y="379"/>
                    <a:pt x="54" y="382"/>
                    <a:pt x="56" y="384"/>
                  </a:cubicBezTo>
                  <a:cubicBezTo>
                    <a:pt x="57" y="387"/>
                    <a:pt x="59" y="390"/>
                    <a:pt x="60" y="393"/>
                  </a:cubicBezTo>
                  <a:cubicBezTo>
                    <a:pt x="64" y="397"/>
                    <a:pt x="65" y="399"/>
                    <a:pt x="67" y="401"/>
                  </a:cubicBezTo>
                  <a:cubicBezTo>
                    <a:pt x="67" y="402"/>
                    <a:pt x="67" y="402"/>
                    <a:pt x="67" y="402"/>
                  </a:cubicBezTo>
                  <a:cubicBezTo>
                    <a:pt x="68" y="402"/>
                    <a:pt x="73" y="409"/>
                    <a:pt x="72" y="406"/>
                  </a:cubicBezTo>
                  <a:cubicBezTo>
                    <a:pt x="70" y="405"/>
                    <a:pt x="67" y="401"/>
                    <a:pt x="67" y="400"/>
                  </a:cubicBezTo>
                  <a:cubicBezTo>
                    <a:pt x="71" y="404"/>
                    <a:pt x="72" y="406"/>
                    <a:pt x="76" y="410"/>
                  </a:cubicBezTo>
                  <a:cubicBezTo>
                    <a:pt x="74" y="410"/>
                    <a:pt x="75" y="411"/>
                    <a:pt x="76" y="413"/>
                  </a:cubicBezTo>
                  <a:cubicBezTo>
                    <a:pt x="77" y="411"/>
                    <a:pt x="80" y="416"/>
                    <a:pt x="79" y="416"/>
                  </a:cubicBezTo>
                  <a:cubicBezTo>
                    <a:pt x="81" y="418"/>
                    <a:pt x="84" y="421"/>
                    <a:pt x="86" y="424"/>
                  </a:cubicBezTo>
                  <a:cubicBezTo>
                    <a:pt x="89" y="427"/>
                    <a:pt x="92" y="430"/>
                    <a:pt x="95" y="433"/>
                  </a:cubicBezTo>
                  <a:cubicBezTo>
                    <a:pt x="96" y="435"/>
                    <a:pt x="99" y="439"/>
                    <a:pt x="102" y="440"/>
                  </a:cubicBezTo>
                  <a:cubicBezTo>
                    <a:pt x="102" y="440"/>
                    <a:pt x="101" y="440"/>
                    <a:pt x="101" y="440"/>
                  </a:cubicBezTo>
                  <a:cubicBezTo>
                    <a:pt x="103" y="442"/>
                    <a:pt x="104" y="443"/>
                    <a:pt x="104" y="444"/>
                  </a:cubicBezTo>
                  <a:cubicBezTo>
                    <a:pt x="107" y="446"/>
                    <a:pt x="102" y="441"/>
                    <a:pt x="104" y="442"/>
                  </a:cubicBezTo>
                  <a:cubicBezTo>
                    <a:pt x="106" y="444"/>
                    <a:pt x="108" y="446"/>
                    <a:pt x="108" y="447"/>
                  </a:cubicBezTo>
                  <a:cubicBezTo>
                    <a:pt x="110" y="449"/>
                    <a:pt x="114" y="452"/>
                    <a:pt x="117" y="455"/>
                  </a:cubicBezTo>
                  <a:cubicBezTo>
                    <a:pt x="121" y="457"/>
                    <a:pt x="124" y="460"/>
                    <a:pt x="126" y="462"/>
                  </a:cubicBezTo>
                  <a:cubicBezTo>
                    <a:pt x="128" y="463"/>
                    <a:pt x="135" y="468"/>
                    <a:pt x="140" y="471"/>
                  </a:cubicBezTo>
                  <a:cubicBezTo>
                    <a:pt x="145" y="475"/>
                    <a:pt x="149" y="478"/>
                    <a:pt x="144" y="476"/>
                  </a:cubicBezTo>
                  <a:cubicBezTo>
                    <a:pt x="149" y="479"/>
                    <a:pt x="155" y="482"/>
                    <a:pt x="158" y="484"/>
                  </a:cubicBezTo>
                  <a:cubicBezTo>
                    <a:pt x="155" y="482"/>
                    <a:pt x="159" y="485"/>
                    <a:pt x="158" y="485"/>
                  </a:cubicBezTo>
                  <a:cubicBezTo>
                    <a:pt x="160" y="486"/>
                    <a:pt x="160" y="486"/>
                    <a:pt x="161" y="488"/>
                  </a:cubicBezTo>
                  <a:cubicBezTo>
                    <a:pt x="162" y="486"/>
                    <a:pt x="166" y="491"/>
                    <a:pt x="168" y="491"/>
                  </a:cubicBezTo>
                  <a:cubicBezTo>
                    <a:pt x="168" y="490"/>
                    <a:pt x="167" y="490"/>
                    <a:pt x="168" y="490"/>
                  </a:cubicBezTo>
                  <a:cubicBezTo>
                    <a:pt x="168" y="491"/>
                    <a:pt x="168" y="491"/>
                    <a:pt x="169" y="493"/>
                  </a:cubicBezTo>
                  <a:cubicBezTo>
                    <a:pt x="167" y="493"/>
                    <a:pt x="167" y="492"/>
                    <a:pt x="164" y="491"/>
                  </a:cubicBezTo>
                  <a:cubicBezTo>
                    <a:pt x="165" y="492"/>
                    <a:pt x="163" y="491"/>
                    <a:pt x="162" y="492"/>
                  </a:cubicBezTo>
                  <a:cubicBezTo>
                    <a:pt x="164" y="493"/>
                    <a:pt x="166" y="494"/>
                    <a:pt x="167" y="494"/>
                  </a:cubicBezTo>
                  <a:cubicBezTo>
                    <a:pt x="169" y="495"/>
                    <a:pt x="169" y="496"/>
                    <a:pt x="170" y="496"/>
                  </a:cubicBezTo>
                  <a:cubicBezTo>
                    <a:pt x="172" y="497"/>
                    <a:pt x="174" y="498"/>
                    <a:pt x="178" y="501"/>
                  </a:cubicBezTo>
                  <a:cubicBezTo>
                    <a:pt x="179" y="500"/>
                    <a:pt x="174" y="498"/>
                    <a:pt x="174" y="498"/>
                  </a:cubicBezTo>
                  <a:cubicBezTo>
                    <a:pt x="178" y="499"/>
                    <a:pt x="178" y="499"/>
                    <a:pt x="178" y="499"/>
                  </a:cubicBezTo>
                  <a:cubicBezTo>
                    <a:pt x="178" y="499"/>
                    <a:pt x="178" y="498"/>
                    <a:pt x="177" y="498"/>
                  </a:cubicBezTo>
                  <a:cubicBezTo>
                    <a:pt x="177" y="499"/>
                    <a:pt x="175" y="496"/>
                    <a:pt x="174" y="497"/>
                  </a:cubicBezTo>
                  <a:cubicBezTo>
                    <a:pt x="173" y="496"/>
                    <a:pt x="171" y="495"/>
                    <a:pt x="172" y="495"/>
                  </a:cubicBezTo>
                  <a:cubicBezTo>
                    <a:pt x="173" y="495"/>
                    <a:pt x="176" y="497"/>
                    <a:pt x="175" y="496"/>
                  </a:cubicBezTo>
                  <a:cubicBezTo>
                    <a:pt x="173" y="495"/>
                    <a:pt x="172" y="494"/>
                    <a:pt x="171" y="493"/>
                  </a:cubicBezTo>
                  <a:cubicBezTo>
                    <a:pt x="175" y="494"/>
                    <a:pt x="184" y="500"/>
                    <a:pt x="190" y="502"/>
                  </a:cubicBezTo>
                  <a:cubicBezTo>
                    <a:pt x="191" y="503"/>
                    <a:pt x="195" y="505"/>
                    <a:pt x="199" y="507"/>
                  </a:cubicBezTo>
                  <a:cubicBezTo>
                    <a:pt x="203" y="508"/>
                    <a:pt x="207" y="509"/>
                    <a:pt x="206" y="508"/>
                  </a:cubicBezTo>
                  <a:cubicBezTo>
                    <a:pt x="208" y="510"/>
                    <a:pt x="208" y="509"/>
                    <a:pt x="209" y="511"/>
                  </a:cubicBezTo>
                  <a:cubicBezTo>
                    <a:pt x="206" y="510"/>
                    <a:pt x="200" y="507"/>
                    <a:pt x="200" y="508"/>
                  </a:cubicBezTo>
                  <a:cubicBezTo>
                    <a:pt x="203" y="509"/>
                    <a:pt x="209" y="511"/>
                    <a:pt x="205" y="511"/>
                  </a:cubicBezTo>
                  <a:cubicBezTo>
                    <a:pt x="207" y="512"/>
                    <a:pt x="207" y="511"/>
                    <a:pt x="209" y="512"/>
                  </a:cubicBezTo>
                  <a:cubicBezTo>
                    <a:pt x="209" y="513"/>
                    <a:pt x="209" y="513"/>
                    <a:pt x="209" y="513"/>
                  </a:cubicBezTo>
                  <a:cubicBezTo>
                    <a:pt x="207" y="512"/>
                    <a:pt x="201" y="510"/>
                    <a:pt x="204" y="512"/>
                  </a:cubicBezTo>
                  <a:cubicBezTo>
                    <a:pt x="206" y="511"/>
                    <a:pt x="209" y="513"/>
                    <a:pt x="210" y="514"/>
                  </a:cubicBezTo>
                  <a:cubicBezTo>
                    <a:pt x="211" y="514"/>
                    <a:pt x="214" y="515"/>
                    <a:pt x="216" y="516"/>
                  </a:cubicBezTo>
                  <a:cubicBezTo>
                    <a:pt x="219" y="517"/>
                    <a:pt x="221" y="518"/>
                    <a:pt x="221" y="519"/>
                  </a:cubicBezTo>
                  <a:cubicBezTo>
                    <a:pt x="221" y="519"/>
                    <a:pt x="220" y="519"/>
                    <a:pt x="220" y="519"/>
                  </a:cubicBezTo>
                  <a:cubicBezTo>
                    <a:pt x="218" y="518"/>
                    <a:pt x="217" y="518"/>
                    <a:pt x="215" y="517"/>
                  </a:cubicBezTo>
                  <a:cubicBezTo>
                    <a:pt x="214" y="517"/>
                    <a:pt x="213" y="516"/>
                    <a:pt x="213" y="517"/>
                  </a:cubicBezTo>
                  <a:cubicBezTo>
                    <a:pt x="212" y="516"/>
                    <a:pt x="212" y="515"/>
                    <a:pt x="213" y="515"/>
                  </a:cubicBezTo>
                  <a:cubicBezTo>
                    <a:pt x="209" y="514"/>
                    <a:pt x="212" y="516"/>
                    <a:pt x="210" y="515"/>
                  </a:cubicBezTo>
                  <a:cubicBezTo>
                    <a:pt x="209" y="514"/>
                    <a:pt x="208" y="513"/>
                    <a:pt x="206" y="514"/>
                  </a:cubicBezTo>
                  <a:cubicBezTo>
                    <a:pt x="207" y="514"/>
                    <a:pt x="211" y="516"/>
                    <a:pt x="215" y="518"/>
                  </a:cubicBezTo>
                  <a:cubicBezTo>
                    <a:pt x="220" y="520"/>
                    <a:pt x="224" y="521"/>
                    <a:pt x="227" y="522"/>
                  </a:cubicBezTo>
                  <a:cubicBezTo>
                    <a:pt x="230" y="524"/>
                    <a:pt x="240" y="525"/>
                    <a:pt x="241" y="528"/>
                  </a:cubicBezTo>
                  <a:cubicBezTo>
                    <a:pt x="243" y="528"/>
                    <a:pt x="248" y="530"/>
                    <a:pt x="248" y="531"/>
                  </a:cubicBezTo>
                  <a:cubicBezTo>
                    <a:pt x="251" y="532"/>
                    <a:pt x="250" y="530"/>
                    <a:pt x="253" y="531"/>
                  </a:cubicBezTo>
                  <a:cubicBezTo>
                    <a:pt x="257" y="533"/>
                    <a:pt x="256" y="534"/>
                    <a:pt x="258" y="536"/>
                  </a:cubicBezTo>
                  <a:cubicBezTo>
                    <a:pt x="258" y="534"/>
                    <a:pt x="265" y="536"/>
                    <a:pt x="268" y="537"/>
                  </a:cubicBezTo>
                  <a:cubicBezTo>
                    <a:pt x="267" y="537"/>
                    <a:pt x="266" y="537"/>
                    <a:pt x="266" y="537"/>
                  </a:cubicBezTo>
                  <a:cubicBezTo>
                    <a:pt x="269" y="539"/>
                    <a:pt x="270" y="537"/>
                    <a:pt x="273" y="538"/>
                  </a:cubicBezTo>
                  <a:cubicBezTo>
                    <a:pt x="274" y="540"/>
                    <a:pt x="268" y="538"/>
                    <a:pt x="271" y="539"/>
                  </a:cubicBezTo>
                  <a:cubicBezTo>
                    <a:pt x="274" y="539"/>
                    <a:pt x="275" y="541"/>
                    <a:pt x="277" y="540"/>
                  </a:cubicBezTo>
                  <a:cubicBezTo>
                    <a:pt x="278" y="540"/>
                    <a:pt x="278" y="541"/>
                    <a:pt x="279" y="541"/>
                  </a:cubicBezTo>
                  <a:cubicBezTo>
                    <a:pt x="281" y="541"/>
                    <a:pt x="297" y="542"/>
                    <a:pt x="295" y="544"/>
                  </a:cubicBezTo>
                  <a:cubicBezTo>
                    <a:pt x="310" y="545"/>
                    <a:pt x="333" y="549"/>
                    <a:pt x="348" y="548"/>
                  </a:cubicBezTo>
                  <a:cubicBezTo>
                    <a:pt x="347" y="549"/>
                    <a:pt x="348" y="549"/>
                    <a:pt x="345" y="549"/>
                  </a:cubicBezTo>
                  <a:cubicBezTo>
                    <a:pt x="345" y="549"/>
                    <a:pt x="344" y="548"/>
                    <a:pt x="342" y="549"/>
                  </a:cubicBezTo>
                  <a:cubicBezTo>
                    <a:pt x="343" y="549"/>
                    <a:pt x="344" y="549"/>
                    <a:pt x="344" y="550"/>
                  </a:cubicBezTo>
                  <a:cubicBezTo>
                    <a:pt x="341" y="550"/>
                    <a:pt x="338" y="549"/>
                    <a:pt x="337" y="550"/>
                  </a:cubicBezTo>
                  <a:cubicBezTo>
                    <a:pt x="339" y="550"/>
                    <a:pt x="345" y="551"/>
                    <a:pt x="347" y="551"/>
                  </a:cubicBezTo>
                  <a:cubicBezTo>
                    <a:pt x="348" y="550"/>
                    <a:pt x="347" y="549"/>
                    <a:pt x="349" y="549"/>
                  </a:cubicBezTo>
                  <a:cubicBezTo>
                    <a:pt x="348" y="551"/>
                    <a:pt x="353" y="549"/>
                    <a:pt x="355" y="550"/>
                  </a:cubicBezTo>
                  <a:cubicBezTo>
                    <a:pt x="352" y="550"/>
                    <a:pt x="355" y="551"/>
                    <a:pt x="356" y="551"/>
                  </a:cubicBezTo>
                  <a:cubicBezTo>
                    <a:pt x="354" y="551"/>
                    <a:pt x="356" y="550"/>
                    <a:pt x="357" y="550"/>
                  </a:cubicBezTo>
                  <a:cubicBezTo>
                    <a:pt x="360" y="550"/>
                    <a:pt x="361" y="553"/>
                    <a:pt x="364" y="551"/>
                  </a:cubicBezTo>
                  <a:cubicBezTo>
                    <a:pt x="364" y="551"/>
                    <a:pt x="360" y="552"/>
                    <a:pt x="361" y="551"/>
                  </a:cubicBezTo>
                  <a:cubicBezTo>
                    <a:pt x="362" y="549"/>
                    <a:pt x="366" y="550"/>
                    <a:pt x="369" y="550"/>
                  </a:cubicBezTo>
                  <a:cubicBezTo>
                    <a:pt x="370" y="548"/>
                    <a:pt x="374" y="547"/>
                    <a:pt x="379" y="547"/>
                  </a:cubicBezTo>
                  <a:cubicBezTo>
                    <a:pt x="375" y="548"/>
                    <a:pt x="377" y="548"/>
                    <a:pt x="377" y="549"/>
                  </a:cubicBezTo>
                  <a:cubicBezTo>
                    <a:pt x="383" y="548"/>
                    <a:pt x="386" y="548"/>
                    <a:pt x="391" y="548"/>
                  </a:cubicBezTo>
                  <a:cubicBezTo>
                    <a:pt x="390" y="548"/>
                    <a:pt x="383" y="549"/>
                    <a:pt x="385" y="549"/>
                  </a:cubicBezTo>
                  <a:cubicBezTo>
                    <a:pt x="390" y="548"/>
                    <a:pt x="390" y="549"/>
                    <a:pt x="388" y="550"/>
                  </a:cubicBezTo>
                  <a:cubicBezTo>
                    <a:pt x="392" y="549"/>
                    <a:pt x="393" y="550"/>
                    <a:pt x="396" y="549"/>
                  </a:cubicBezTo>
                  <a:cubicBezTo>
                    <a:pt x="396" y="549"/>
                    <a:pt x="397" y="549"/>
                    <a:pt x="397" y="549"/>
                  </a:cubicBezTo>
                  <a:cubicBezTo>
                    <a:pt x="397" y="550"/>
                    <a:pt x="396" y="550"/>
                    <a:pt x="394" y="551"/>
                  </a:cubicBezTo>
                  <a:cubicBezTo>
                    <a:pt x="397" y="551"/>
                    <a:pt x="398" y="551"/>
                    <a:pt x="401" y="552"/>
                  </a:cubicBezTo>
                  <a:cubicBezTo>
                    <a:pt x="402" y="551"/>
                    <a:pt x="398" y="551"/>
                    <a:pt x="400" y="551"/>
                  </a:cubicBezTo>
                  <a:cubicBezTo>
                    <a:pt x="404" y="550"/>
                    <a:pt x="403" y="549"/>
                    <a:pt x="406" y="549"/>
                  </a:cubicBezTo>
                  <a:cubicBezTo>
                    <a:pt x="406" y="551"/>
                    <a:pt x="410" y="549"/>
                    <a:pt x="412" y="549"/>
                  </a:cubicBezTo>
                  <a:cubicBezTo>
                    <a:pt x="411" y="550"/>
                    <a:pt x="409" y="550"/>
                    <a:pt x="407" y="550"/>
                  </a:cubicBezTo>
                  <a:cubicBezTo>
                    <a:pt x="405" y="550"/>
                    <a:pt x="404" y="550"/>
                    <a:pt x="403" y="551"/>
                  </a:cubicBezTo>
                  <a:cubicBezTo>
                    <a:pt x="405" y="551"/>
                    <a:pt x="409" y="551"/>
                    <a:pt x="408" y="552"/>
                  </a:cubicBezTo>
                  <a:cubicBezTo>
                    <a:pt x="406" y="553"/>
                    <a:pt x="402" y="553"/>
                    <a:pt x="401" y="554"/>
                  </a:cubicBezTo>
                  <a:cubicBezTo>
                    <a:pt x="406" y="553"/>
                    <a:pt x="409" y="552"/>
                    <a:pt x="411" y="554"/>
                  </a:cubicBezTo>
                  <a:cubicBezTo>
                    <a:pt x="411" y="552"/>
                    <a:pt x="417" y="552"/>
                    <a:pt x="420" y="551"/>
                  </a:cubicBezTo>
                  <a:cubicBezTo>
                    <a:pt x="422" y="551"/>
                    <a:pt x="420" y="551"/>
                    <a:pt x="422" y="552"/>
                  </a:cubicBezTo>
                  <a:cubicBezTo>
                    <a:pt x="424" y="551"/>
                    <a:pt x="426" y="552"/>
                    <a:pt x="426" y="551"/>
                  </a:cubicBezTo>
                  <a:cubicBezTo>
                    <a:pt x="424" y="551"/>
                    <a:pt x="426" y="550"/>
                    <a:pt x="427" y="550"/>
                  </a:cubicBezTo>
                  <a:cubicBezTo>
                    <a:pt x="427" y="551"/>
                    <a:pt x="430" y="550"/>
                    <a:pt x="432" y="549"/>
                  </a:cubicBezTo>
                  <a:cubicBezTo>
                    <a:pt x="432" y="550"/>
                    <a:pt x="434" y="550"/>
                    <a:pt x="434" y="551"/>
                  </a:cubicBezTo>
                  <a:cubicBezTo>
                    <a:pt x="438" y="549"/>
                    <a:pt x="441" y="548"/>
                    <a:pt x="445" y="548"/>
                  </a:cubicBezTo>
                  <a:cubicBezTo>
                    <a:pt x="448" y="547"/>
                    <a:pt x="452" y="547"/>
                    <a:pt x="456" y="545"/>
                  </a:cubicBezTo>
                  <a:cubicBezTo>
                    <a:pt x="457" y="545"/>
                    <a:pt x="456" y="547"/>
                    <a:pt x="457" y="546"/>
                  </a:cubicBezTo>
                  <a:cubicBezTo>
                    <a:pt x="459" y="545"/>
                    <a:pt x="461" y="544"/>
                    <a:pt x="464" y="544"/>
                  </a:cubicBezTo>
                  <a:cubicBezTo>
                    <a:pt x="464" y="544"/>
                    <a:pt x="462" y="544"/>
                    <a:pt x="462" y="545"/>
                  </a:cubicBezTo>
                  <a:cubicBezTo>
                    <a:pt x="466" y="544"/>
                    <a:pt x="478" y="539"/>
                    <a:pt x="475" y="542"/>
                  </a:cubicBezTo>
                  <a:cubicBezTo>
                    <a:pt x="476" y="541"/>
                    <a:pt x="479" y="540"/>
                    <a:pt x="481" y="539"/>
                  </a:cubicBezTo>
                  <a:cubicBezTo>
                    <a:pt x="483" y="538"/>
                    <a:pt x="485" y="538"/>
                    <a:pt x="485" y="539"/>
                  </a:cubicBezTo>
                  <a:cubicBezTo>
                    <a:pt x="488" y="537"/>
                    <a:pt x="485" y="537"/>
                    <a:pt x="486" y="537"/>
                  </a:cubicBezTo>
                  <a:cubicBezTo>
                    <a:pt x="491" y="536"/>
                    <a:pt x="495" y="534"/>
                    <a:pt x="500" y="532"/>
                  </a:cubicBezTo>
                  <a:cubicBezTo>
                    <a:pt x="504" y="530"/>
                    <a:pt x="509" y="528"/>
                    <a:pt x="513" y="527"/>
                  </a:cubicBezTo>
                  <a:cubicBezTo>
                    <a:pt x="513" y="526"/>
                    <a:pt x="521" y="525"/>
                    <a:pt x="522" y="522"/>
                  </a:cubicBezTo>
                  <a:cubicBezTo>
                    <a:pt x="524" y="522"/>
                    <a:pt x="525" y="521"/>
                    <a:pt x="525" y="522"/>
                  </a:cubicBezTo>
                  <a:cubicBezTo>
                    <a:pt x="515" y="528"/>
                    <a:pt x="510" y="530"/>
                    <a:pt x="499" y="535"/>
                  </a:cubicBezTo>
                  <a:cubicBezTo>
                    <a:pt x="500" y="536"/>
                    <a:pt x="504" y="534"/>
                    <a:pt x="505" y="535"/>
                  </a:cubicBezTo>
                  <a:cubicBezTo>
                    <a:pt x="488" y="545"/>
                    <a:pt x="471" y="552"/>
                    <a:pt x="453" y="555"/>
                  </a:cubicBezTo>
                  <a:cubicBezTo>
                    <a:pt x="434" y="562"/>
                    <a:pt x="413" y="565"/>
                    <a:pt x="394" y="570"/>
                  </a:cubicBezTo>
                  <a:cubicBezTo>
                    <a:pt x="389" y="571"/>
                    <a:pt x="381" y="572"/>
                    <a:pt x="374" y="573"/>
                  </a:cubicBezTo>
                  <a:cubicBezTo>
                    <a:pt x="367" y="574"/>
                    <a:pt x="359" y="574"/>
                    <a:pt x="352" y="574"/>
                  </a:cubicBezTo>
                  <a:cubicBezTo>
                    <a:pt x="355" y="575"/>
                    <a:pt x="360" y="575"/>
                    <a:pt x="365" y="574"/>
                  </a:cubicBezTo>
                  <a:cubicBezTo>
                    <a:pt x="368" y="574"/>
                    <a:pt x="371" y="574"/>
                    <a:pt x="373" y="574"/>
                  </a:cubicBezTo>
                  <a:cubicBezTo>
                    <a:pt x="376" y="574"/>
                    <a:pt x="378" y="574"/>
                    <a:pt x="380" y="574"/>
                  </a:cubicBezTo>
                  <a:cubicBezTo>
                    <a:pt x="379" y="575"/>
                    <a:pt x="379" y="576"/>
                    <a:pt x="379" y="576"/>
                  </a:cubicBezTo>
                  <a:cubicBezTo>
                    <a:pt x="384" y="576"/>
                    <a:pt x="389" y="577"/>
                    <a:pt x="392" y="578"/>
                  </a:cubicBezTo>
                  <a:cubicBezTo>
                    <a:pt x="397" y="577"/>
                    <a:pt x="403" y="576"/>
                    <a:pt x="408" y="576"/>
                  </a:cubicBezTo>
                  <a:cubicBezTo>
                    <a:pt x="413" y="576"/>
                    <a:pt x="417" y="576"/>
                    <a:pt x="421" y="576"/>
                  </a:cubicBezTo>
                  <a:cubicBezTo>
                    <a:pt x="424" y="575"/>
                    <a:pt x="422" y="575"/>
                    <a:pt x="425" y="574"/>
                  </a:cubicBezTo>
                  <a:cubicBezTo>
                    <a:pt x="425" y="575"/>
                    <a:pt x="427" y="575"/>
                    <a:pt x="426" y="575"/>
                  </a:cubicBezTo>
                  <a:cubicBezTo>
                    <a:pt x="429" y="575"/>
                    <a:pt x="433" y="574"/>
                    <a:pt x="434" y="574"/>
                  </a:cubicBezTo>
                  <a:cubicBezTo>
                    <a:pt x="439" y="572"/>
                    <a:pt x="439" y="574"/>
                    <a:pt x="445" y="571"/>
                  </a:cubicBezTo>
                  <a:cubicBezTo>
                    <a:pt x="445" y="572"/>
                    <a:pt x="445" y="572"/>
                    <a:pt x="445" y="572"/>
                  </a:cubicBezTo>
                  <a:cubicBezTo>
                    <a:pt x="450" y="571"/>
                    <a:pt x="454" y="570"/>
                    <a:pt x="458" y="569"/>
                  </a:cubicBezTo>
                  <a:cubicBezTo>
                    <a:pt x="463" y="568"/>
                    <a:pt x="467" y="567"/>
                    <a:pt x="471" y="565"/>
                  </a:cubicBezTo>
                  <a:cubicBezTo>
                    <a:pt x="471" y="566"/>
                    <a:pt x="473" y="566"/>
                    <a:pt x="473" y="566"/>
                  </a:cubicBezTo>
                  <a:cubicBezTo>
                    <a:pt x="478" y="564"/>
                    <a:pt x="480" y="563"/>
                    <a:pt x="483" y="563"/>
                  </a:cubicBezTo>
                  <a:cubicBezTo>
                    <a:pt x="485" y="563"/>
                    <a:pt x="486" y="562"/>
                    <a:pt x="488" y="561"/>
                  </a:cubicBezTo>
                  <a:cubicBezTo>
                    <a:pt x="490" y="561"/>
                    <a:pt x="492" y="560"/>
                    <a:pt x="494" y="559"/>
                  </a:cubicBezTo>
                  <a:cubicBezTo>
                    <a:pt x="497" y="558"/>
                    <a:pt x="501" y="557"/>
                    <a:pt x="504" y="556"/>
                  </a:cubicBezTo>
                  <a:cubicBezTo>
                    <a:pt x="511" y="553"/>
                    <a:pt x="518" y="550"/>
                    <a:pt x="525" y="545"/>
                  </a:cubicBezTo>
                  <a:cubicBezTo>
                    <a:pt x="526" y="546"/>
                    <a:pt x="527" y="545"/>
                    <a:pt x="528" y="545"/>
                  </a:cubicBezTo>
                  <a:cubicBezTo>
                    <a:pt x="530" y="543"/>
                    <a:pt x="535" y="541"/>
                    <a:pt x="539" y="538"/>
                  </a:cubicBezTo>
                  <a:cubicBezTo>
                    <a:pt x="543" y="536"/>
                    <a:pt x="547" y="533"/>
                    <a:pt x="550" y="532"/>
                  </a:cubicBezTo>
                  <a:cubicBezTo>
                    <a:pt x="551" y="530"/>
                    <a:pt x="551" y="529"/>
                    <a:pt x="552" y="528"/>
                  </a:cubicBezTo>
                  <a:cubicBezTo>
                    <a:pt x="554" y="527"/>
                    <a:pt x="551" y="530"/>
                    <a:pt x="554" y="528"/>
                  </a:cubicBezTo>
                  <a:cubicBezTo>
                    <a:pt x="557" y="526"/>
                    <a:pt x="551" y="529"/>
                    <a:pt x="553" y="527"/>
                  </a:cubicBezTo>
                  <a:cubicBezTo>
                    <a:pt x="554" y="527"/>
                    <a:pt x="555" y="526"/>
                    <a:pt x="557" y="526"/>
                  </a:cubicBezTo>
                  <a:cubicBezTo>
                    <a:pt x="555" y="525"/>
                    <a:pt x="560" y="523"/>
                    <a:pt x="562" y="521"/>
                  </a:cubicBezTo>
                  <a:cubicBezTo>
                    <a:pt x="565" y="517"/>
                    <a:pt x="573" y="511"/>
                    <a:pt x="575" y="507"/>
                  </a:cubicBezTo>
                  <a:cubicBezTo>
                    <a:pt x="580" y="503"/>
                    <a:pt x="584" y="500"/>
                    <a:pt x="586" y="497"/>
                  </a:cubicBezTo>
                  <a:cubicBezTo>
                    <a:pt x="589" y="494"/>
                    <a:pt x="590" y="491"/>
                    <a:pt x="592" y="489"/>
                  </a:cubicBezTo>
                  <a:cubicBezTo>
                    <a:pt x="594" y="488"/>
                    <a:pt x="594" y="486"/>
                    <a:pt x="596" y="486"/>
                  </a:cubicBezTo>
                  <a:cubicBezTo>
                    <a:pt x="593" y="486"/>
                    <a:pt x="593" y="487"/>
                    <a:pt x="592" y="486"/>
                  </a:cubicBezTo>
                  <a:cubicBezTo>
                    <a:pt x="592" y="485"/>
                    <a:pt x="592" y="485"/>
                    <a:pt x="593" y="484"/>
                  </a:cubicBezTo>
                  <a:cubicBezTo>
                    <a:pt x="594" y="484"/>
                    <a:pt x="593" y="485"/>
                    <a:pt x="594" y="485"/>
                  </a:cubicBezTo>
                  <a:cubicBezTo>
                    <a:pt x="596" y="482"/>
                    <a:pt x="596" y="482"/>
                    <a:pt x="598" y="480"/>
                  </a:cubicBezTo>
                  <a:cubicBezTo>
                    <a:pt x="596" y="481"/>
                    <a:pt x="596" y="480"/>
                    <a:pt x="597" y="479"/>
                  </a:cubicBezTo>
                  <a:cubicBezTo>
                    <a:pt x="599" y="477"/>
                    <a:pt x="600" y="476"/>
                    <a:pt x="601" y="475"/>
                  </a:cubicBezTo>
                  <a:cubicBezTo>
                    <a:pt x="600" y="476"/>
                    <a:pt x="598" y="477"/>
                    <a:pt x="597" y="478"/>
                  </a:cubicBezTo>
                  <a:cubicBezTo>
                    <a:pt x="596" y="479"/>
                    <a:pt x="595" y="480"/>
                    <a:pt x="594" y="481"/>
                  </a:cubicBezTo>
                  <a:cubicBezTo>
                    <a:pt x="594" y="481"/>
                    <a:pt x="593" y="481"/>
                    <a:pt x="594" y="480"/>
                  </a:cubicBezTo>
                  <a:cubicBezTo>
                    <a:pt x="598" y="476"/>
                    <a:pt x="602" y="474"/>
                    <a:pt x="607" y="469"/>
                  </a:cubicBezTo>
                  <a:cubicBezTo>
                    <a:pt x="608" y="467"/>
                    <a:pt x="605" y="469"/>
                    <a:pt x="609" y="466"/>
                  </a:cubicBezTo>
                  <a:cubicBezTo>
                    <a:pt x="609" y="467"/>
                    <a:pt x="612" y="464"/>
                    <a:pt x="610" y="467"/>
                  </a:cubicBezTo>
                  <a:cubicBezTo>
                    <a:pt x="614" y="465"/>
                    <a:pt x="612" y="464"/>
                    <a:pt x="615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8" y="461"/>
                    <a:pt x="616" y="461"/>
                    <a:pt x="618" y="459"/>
                  </a:cubicBezTo>
                  <a:cubicBezTo>
                    <a:pt x="622" y="457"/>
                    <a:pt x="625" y="455"/>
                    <a:pt x="628" y="453"/>
                  </a:cubicBezTo>
                  <a:cubicBezTo>
                    <a:pt x="625" y="456"/>
                    <a:pt x="622" y="460"/>
                    <a:pt x="619" y="462"/>
                  </a:cubicBezTo>
                  <a:cubicBezTo>
                    <a:pt x="620" y="460"/>
                    <a:pt x="622" y="458"/>
                    <a:pt x="622" y="457"/>
                  </a:cubicBezTo>
                  <a:cubicBezTo>
                    <a:pt x="618" y="460"/>
                    <a:pt x="619" y="462"/>
                    <a:pt x="615" y="464"/>
                  </a:cubicBezTo>
                  <a:cubicBezTo>
                    <a:pt x="611" y="470"/>
                    <a:pt x="603" y="474"/>
                    <a:pt x="601" y="478"/>
                  </a:cubicBezTo>
                  <a:cubicBezTo>
                    <a:pt x="607" y="473"/>
                    <a:pt x="614" y="471"/>
                    <a:pt x="615" y="468"/>
                  </a:cubicBezTo>
                  <a:cubicBezTo>
                    <a:pt x="615" y="469"/>
                    <a:pt x="611" y="472"/>
                    <a:pt x="611" y="471"/>
                  </a:cubicBezTo>
                  <a:cubicBezTo>
                    <a:pt x="611" y="470"/>
                    <a:pt x="611" y="470"/>
                    <a:pt x="613" y="468"/>
                  </a:cubicBezTo>
                  <a:cubicBezTo>
                    <a:pt x="616" y="467"/>
                    <a:pt x="616" y="466"/>
                    <a:pt x="620" y="462"/>
                  </a:cubicBezTo>
                  <a:cubicBezTo>
                    <a:pt x="619" y="464"/>
                    <a:pt x="624" y="459"/>
                    <a:pt x="621" y="463"/>
                  </a:cubicBezTo>
                  <a:cubicBezTo>
                    <a:pt x="623" y="462"/>
                    <a:pt x="626" y="457"/>
                    <a:pt x="628" y="458"/>
                  </a:cubicBezTo>
                  <a:cubicBezTo>
                    <a:pt x="627" y="459"/>
                    <a:pt x="623" y="462"/>
                    <a:pt x="624" y="463"/>
                  </a:cubicBezTo>
                  <a:cubicBezTo>
                    <a:pt x="626" y="461"/>
                    <a:pt x="622" y="466"/>
                    <a:pt x="625" y="463"/>
                  </a:cubicBezTo>
                  <a:cubicBezTo>
                    <a:pt x="627" y="460"/>
                    <a:pt x="630" y="460"/>
                    <a:pt x="632" y="456"/>
                  </a:cubicBezTo>
                  <a:cubicBezTo>
                    <a:pt x="632" y="457"/>
                    <a:pt x="631" y="458"/>
                    <a:pt x="632" y="458"/>
                  </a:cubicBezTo>
                  <a:cubicBezTo>
                    <a:pt x="634" y="455"/>
                    <a:pt x="634" y="456"/>
                    <a:pt x="635" y="455"/>
                  </a:cubicBezTo>
                  <a:cubicBezTo>
                    <a:pt x="635" y="453"/>
                    <a:pt x="633" y="457"/>
                    <a:pt x="632" y="456"/>
                  </a:cubicBezTo>
                  <a:cubicBezTo>
                    <a:pt x="639" y="448"/>
                    <a:pt x="640" y="446"/>
                    <a:pt x="645" y="444"/>
                  </a:cubicBezTo>
                  <a:cubicBezTo>
                    <a:pt x="645" y="445"/>
                    <a:pt x="644" y="446"/>
                    <a:pt x="644" y="446"/>
                  </a:cubicBezTo>
                  <a:cubicBezTo>
                    <a:pt x="645" y="445"/>
                    <a:pt x="645" y="445"/>
                    <a:pt x="646" y="445"/>
                  </a:cubicBezTo>
                  <a:cubicBezTo>
                    <a:pt x="649" y="442"/>
                    <a:pt x="649" y="440"/>
                    <a:pt x="650" y="439"/>
                  </a:cubicBezTo>
                  <a:cubicBezTo>
                    <a:pt x="654" y="435"/>
                    <a:pt x="660" y="430"/>
                    <a:pt x="664" y="425"/>
                  </a:cubicBezTo>
                  <a:cubicBezTo>
                    <a:pt x="669" y="419"/>
                    <a:pt x="675" y="413"/>
                    <a:pt x="679" y="406"/>
                  </a:cubicBezTo>
                  <a:cubicBezTo>
                    <a:pt x="680" y="406"/>
                    <a:pt x="678" y="408"/>
                    <a:pt x="679" y="408"/>
                  </a:cubicBezTo>
                  <a:cubicBezTo>
                    <a:pt x="681" y="404"/>
                    <a:pt x="682" y="401"/>
                    <a:pt x="679" y="403"/>
                  </a:cubicBezTo>
                  <a:cubicBezTo>
                    <a:pt x="680" y="401"/>
                    <a:pt x="681" y="402"/>
                    <a:pt x="682" y="400"/>
                  </a:cubicBezTo>
                  <a:cubicBezTo>
                    <a:pt x="680" y="399"/>
                    <a:pt x="680" y="399"/>
                    <a:pt x="680" y="399"/>
                  </a:cubicBezTo>
                  <a:cubicBezTo>
                    <a:pt x="683" y="396"/>
                    <a:pt x="683" y="394"/>
                    <a:pt x="682" y="393"/>
                  </a:cubicBezTo>
                  <a:cubicBezTo>
                    <a:pt x="681" y="394"/>
                    <a:pt x="680" y="392"/>
                    <a:pt x="678" y="394"/>
                  </a:cubicBezTo>
                  <a:cubicBezTo>
                    <a:pt x="678" y="397"/>
                    <a:pt x="677" y="398"/>
                    <a:pt x="675" y="400"/>
                  </a:cubicBezTo>
                  <a:cubicBezTo>
                    <a:pt x="675" y="401"/>
                    <a:pt x="677" y="400"/>
                    <a:pt x="675" y="403"/>
                  </a:cubicBezTo>
                  <a:cubicBezTo>
                    <a:pt x="675" y="400"/>
                    <a:pt x="674" y="402"/>
                    <a:pt x="672" y="405"/>
                  </a:cubicBezTo>
                  <a:cubicBezTo>
                    <a:pt x="671" y="404"/>
                    <a:pt x="673" y="399"/>
                    <a:pt x="676" y="397"/>
                  </a:cubicBezTo>
                  <a:cubicBezTo>
                    <a:pt x="675" y="397"/>
                    <a:pt x="675" y="397"/>
                    <a:pt x="675" y="397"/>
                  </a:cubicBezTo>
                  <a:cubicBezTo>
                    <a:pt x="672" y="401"/>
                    <a:pt x="671" y="403"/>
                    <a:pt x="669" y="407"/>
                  </a:cubicBezTo>
                  <a:cubicBezTo>
                    <a:pt x="669" y="406"/>
                    <a:pt x="670" y="404"/>
                    <a:pt x="671" y="402"/>
                  </a:cubicBezTo>
                  <a:cubicBezTo>
                    <a:pt x="669" y="404"/>
                    <a:pt x="668" y="406"/>
                    <a:pt x="666" y="409"/>
                  </a:cubicBezTo>
                  <a:cubicBezTo>
                    <a:pt x="663" y="412"/>
                    <a:pt x="661" y="414"/>
                    <a:pt x="659" y="417"/>
                  </a:cubicBezTo>
                  <a:cubicBezTo>
                    <a:pt x="657" y="419"/>
                    <a:pt x="655" y="422"/>
                    <a:pt x="653" y="423"/>
                  </a:cubicBezTo>
                  <a:cubicBezTo>
                    <a:pt x="651" y="424"/>
                    <a:pt x="650" y="425"/>
                    <a:pt x="649" y="424"/>
                  </a:cubicBezTo>
                  <a:cubicBezTo>
                    <a:pt x="647" y="426"/>
                    <a:pt x="643" y="429"/>
                    <a:pt x="641" y="433"/>
                  </a:cubicBezTo>
                  <a:cubicBezTo>
                    <a:pt x="641" y="434"/>
                    <a:pt x="643" y="432"/>
                    <a:pt x="644" y="432"/>
                  </a:cubicBezTo>
                  <a:cubicBezTo>
                    <a:pt x="642" y="435"/>
                    <a:pt x="639" y="437"/>
                    <a:pt x="637" y="438"/>
                  </a:cubicBezTo>
                  <a:cubicBezTo>
                    <a:pt x="638" y="438"/>
                    <a:pt x="634" y="442"/>
                    <a:pt x="633" y="442"/>
                  </a:cubicBezTo>
                  <a:cubicBezTo>
                    <a:pt x="633" y="444"/>
                    <a:pt x="630" y="447"/>
                    <a:pt x="629" y="447"/>
                  </a:cubicBezTo>
                  <a:cubicBezTo>
                    <a:pt x="629" y="447"/>
                    <a:pt x="629" y="446"/>
                    <a:pt x="629" y="446"/>
                  </a:cubicBezTo>
                  <a:cubicBezTo>
                    <a:pt x="630" y="445"/>
                    <a:pt x="631" y="444"/>
                    <a:pt x="631" y="443"/>
                  </a:cubicBezTo>
                  <a:cubicBezTo>
                    <a:pt x="629" y="445"/>
                    <a:pt x="629" y="445"/>
                    <a:pt x="628" y="445"/>
                  </a:cubicBezTo>
                  <a:cubicBezTo>
                    <a:pt x="627" y="447"/>
                    <a:pt x="626" y="448"/>
                    <a:pt x="626" y="449"/>
                  </a:cubicBezTo>
                  <a:cubicBezTo>
                    <a:pt x="627" y="448"/>
                    <a:pt x="627" y="446"/>
                    <a:pt x="629" y="446"/>
                  </a:cubicBezTo>
                  <a:cubicBezTo>
                    <a:pt x="628" y="447"/>
                    <a:pt x="628" y="448"/>
                    <a:pt x="626" y="451"/>
                  </a:cubicBezTo>
                  <a:cubicBezTo>
                    <a:pt x="621" y="453"/>
                    <a:pt x="623" y="450"/>
                    <a:pt x="629" y="442"/>
                  </a:cubicBezTo>
                  <a:cubicBezTo>
                    <a:pt x="631" y="441"/>
                    <a:pt x="633" y="440"/>
                    <a:pt x="635" y="438"/>
                  </a:cubicBezTo>
                  <a:cubicBezTo>
                    <a:pt x="635" y="436"/>
                    <a:pt x="632" y="439"/>
                    <a:pt x="634" y="437"/>
                  </a:cubicBezTo>
                  <a:cubicBezTo>
                    <a:pt x="635" y="435"/>
                    <a:pt x="637" y="435"/>
                    <a:pt x="637" y="433"/>
                  </a:cubicBezTo>
                  <a:cubicBezTo>
                    <a:pt x="637" y="431"/>
                    <a:pt x="635" y="436"/>
                    <a:pt x="635" y="434"/>
                  </a:cubicBezTo>
                  <a:cubicBezTo>
                    <a:pt x="636" y="431"/>
                    <a:pt x="639" y="430"/>
                    <a:pt x="641" y="426"/>
                  </a:cubicBezTo>
                  <a:cubicBezTo>
                    <a:pt x="641" y="426"/>
                    <a:pt x="641" y="426"/>
                    <a:pt x="642" y="426"/>
                  </a:cubicBezTo>
                  <a:cubicBezTo>
                    <a:pt x="643" y="424"/>
                    <a:pt x="645" y="422"/>
                    <a:pt x="647" y="419"/>
                  </a:cubicBezTo>
                  <a:cubicBezTo>
                    <a:pt x="648" y="417"/>
                    <a:pt x="651" y="415"/>
                    <a:pt x="653" y="411"/>
                  </a:cubicBezTo>
                  <a:cubicBezTo>
                    <a:pt x="653" y="412"/>
                    <a:pt x="655" y="409"/>
                    <a:pt x="656" y="410"/>
                  </a:cubicBezTo>
                  <a:cubicBezTo>
                    <a:pt x="657" y="408"/>
                    <a:pt x="658" y="406"/>
                    <a:pt x="660" y="404"/>
                  </a:cubicBezTo>
                  <a:cubicBezTo>
                    <a:pt x="661" y="402"/>
                    <a:pt x="662" y="401"/>
                    <a:pt x="663" y="400"/>
                  </a:cubicBezTo>
                  <a:cubicBezTo>
                    <a:pt x="661" y="403"/>
                    <a:pt x="659" y="407"/>
                    <a:pt x="656" y="410"/>
                  </a:cubicBezTo>
                  <a:cubicBezTo>
                    <a:pt x="653" y="414"/>
                    <a:pt x="650" y="417"/>
                    <a:pt x="648" y="419"/>
                  </a:cubicBezTo>
                  <a:cubicBezTo>
                    <a:pt x="650" y="418"/>
                    <a:pt x="653" y="414"/>
                    <a:pt x="655" y="413"/>
                  </a:cubicBezTo>
                  <a:cubicBezTo>
                    <a:pt x="657" y="411"/>
                    <a:pt x="655" y="412"/>
                    <a:pt x="657" y="409"/>
                  </a:cubicBezTo>
                  <a:cubicBezTo>
                    <a:pt x="659" y="409"/>
                    <a:pt x="661" y="407"/>
                    <a:pt x="659" y="410"/>
                  </a:cubicBezTo>
                  <a:cubicBezTo>
                    <a:pt x="661" y="408"/>
                    <a:pt x="662" y="407"/>
                    <a:pt x="662" y="404"/>
                  </a:cubicBezTo>
                  <a:cubicBezTo>
                    <a:pt x="661" y="405"/>
                    <a:pt x="661" y="407"/>
                    <a:pt x="660" y="407"/>
                  </a:cubicBezTo>
                  <a:cubicBezTo>
                    <a:pt x="660" y="405"/>
                    <a:pt x="664" y="402"/>
                    <a:pt x="666" y="400"/>
                  </a:cubicBezTo>
                  <a:cubicBezTo>
                    <a:pt x="665" y="400"/>
                    <a:pt x="663" y="403"/>
                    <a:pt x="662" y="403"/>
                  </a:cubicBezTo>
                  <a:cubicBezTo>
                    <a:pt x="664" y="400"/>
                    <a:pt x="664" y="400"/>
                    <a:pt x="666" y="397"/>
                  </a:cubicBezTo>
                  <a:cubicBezTo>
                    <a:pt x="666" y="396"/>
                    <a:pt x="665" y="396"/>
                    <a:pt x="665" y="397"/>
                  </a:cubicBezTo>
                  <a:cubicBezTo>
                    <a:pt x="667" y="392"/>
                    <a:pt x="672" y="386"/>
                    <a:pt x="672" y="383"/>
                  </a:cubicBezTo>
                  <a:cubicBezTo>
                    <a:pt x="671" y="384"/>
                    <a:pt x="670" y="386"/>
                    <a:pt x="668" y="386"/>
                  </a:cubicBezTo>
                  <a:cubicBezTo>
                    <a:pt x="671" y="383"/>
                    <a:pt x="675" y="379"/>
                    <a:pt x="677" y="375"/>
                  </a:cubicBezTo>
                  <a:cubicBezTo>
                    <a:pt x="677" y="376"/>
                    <a:pt x="675" y="379"/>
                    <a:pt x="674" y="381"/>
                  </a:cubicBezTo>
                  <a:cubicBezTo>
                    <a:pt x="677" y="379"/>
                    <a:pt x="678" y="376"/>
                    <a:pt x="678" y="374"/>
                  </a:cubicBezTo>
                  <a:cubicBezTo>
                    <a:pt x="679" y="373"/>
                    <a:pt x="681" y="374"/>
                    <a:pt x="680" y="373"/>
                  </a:cubicBezTo>
                  <a:cubicBezTo>
                    <a:pt x="682" y="371"/>
                    <a:pt x="678" y="375"/>
                    <a:pt x="680" y="372"/>
                  </a:cubicBezTo>
                  <a:cubicBezTo>
                    <a:pt x="681" y="371"/>
                    <a:pt x="681" y="371"/>
                    <a:pt x="681" y="371"/>
                  </a:cubicBezTo>
                  <a:cubicBezTo>
                    <a:pt x="681" y="372"/>
                    <a:pt x="682" y="372"/>
                    <a:pt x="683" y="371"/>
                  </a:cubicBezTo>
                  <a:cubicBezTo>
                    <a:pt x="682" y="370"/>
                    <a:pt x="684" y="368"/>
                    <a:pt x="683" y="368"/>
                  </a:cubicBezTo>
                  <a:cubicBezTo>
                    <a:pt x="682" y="370"/>
                    <a:pt x="682" y="371"/>
                    <a:pt x="681" y="371"/>
                  </a:cubicBezTo>
                  <a:cubicBezTo>
                    <a:pt x="683" y="368"/>
                    <a:pt x="684" y="366"/>
                    <a:pt x="685" y="362"/>
                  </a:cubicBezTo>
                  <a:cubicBezTo>
                    <a:pt x="686" y="363"/>
                    <a:pt x="689" y="360"/>
                    <a:pt x="689" y="357"/>
                  </a:cubicBezTo>
                  <a:cubicBezTo>
                    <a:pt x="688" y="359"/>
                    <a:pt x="687" y="361"/>
                    <a:pt x="687" y="361"/>
                  </a:cubicBezTo>
                  <a:cubicBezTo>
                    <a:pt x="689" y="358"/>
                    <a:pt x="690" y="354"/>
                    <a:pt x="691" y="351"/>
                  </a:cubicBezTo>
                  <a:cubicBezTo>
                    <a:pt x="690" y="350"/>
                    <a:pt x="688" y="352"/>
                    <a:pt x="687" y="353"/>
                  </a:cubicBezTo>
                  <a:cubicBezTo>
                    <a:pt x="688" y="354"/>
                    <a:pt x="689" y="351"/>
                    <a:pt x="689" y="353"/>
                  </a:cubicBezTo>
                  <a:cubicBezTo>
                    <a:pt x="687" y="357"/>
                    <a:pt x="685" y="359"/>
                    <a:pt x="684" y="363"/>
                  </a:cubicBezTo>
                  <a:cubicBezTo>
                    <a:pt x="682" y="365"/>
                    <a:pt x="681" y="363"/>
                    <a:pt x="680" y="365"/>
                  </a:cubicBezTo>
                  <a:cubicBezTo>
                    <a:pt x="680" y="363"/>
                    <a:pt x="679" y="364"/>
                    <a:pt x="679" y="363"/>
                  </a:cubicBezTo>
                  <a:cubicBezTo>
                    <a:pt x="678" y="365"/>
                    <a:pt x="677" y="365"/>
                    <a:pt x="677" y="364"/>
                  </a:cubicBezTo>
                  <a:cubicBezTo>
                    <a:pt x="676" y="367"/>
                    <a:pt x="676" y="366"/>
                    <a:pt x="675" y="368"/>
                  </a:cubicBezTo>
                  <a:cubicBezTo>
                    <a:pt x="673" y="369"/>
                    <a:pt x="671" y="370"/>
                    <a:pt x="669" y="373"/>
                  </a:cubicBezTo>
                  <a:cubicBezTo>
                    <a:pt x="669" y="373"/>
                    <a:pt x="672" y="370"/>
                    <a:pt x="672" y="372"/>
                  </a:cubicBezTo>
                  <a:cubicBezTo>
                    <a:pt x="670" y="374"/>
                    <a:pt x="670" y="373"/>
                    <a:pt x="669" y="375"/>
                  </a:cubicBezTo>
                  <a:cubicBezTo>
                    <a:pt x="669" y="377"/>
                    <a:pt x="675" y="368"/>
                    <a:pt x="675" y="370"/>
                  </a:cubicBezTo>
                  <a:cubicBezTo>
                    <a:pt x="674" y="372"/>
                    <a:pt x="673" y="372"/>
                    <a:pt x="671" y="375"/>
                  </a:cubicBezTo>
                  <a:cubicBezTo>
                    <a:pt x="670" y="374"/>
                    <a:pt x="667" y="379"/>
                    <a:pt x="665" y="380"/>
                  </a:cubicBezTo>
                  <a:cubicBezTo>
                    <a:pt x="666" y="379"/>
                    <a:pt x="668" y="378"/>
                    <a:pt x="668" y="377"/>
                  </a:cubicBezTo>
                  <a:cubicBezTo>
                    <a:pt x="665" y="379"/>
                    <a:pt x="668" y="375"/>
                    <a:pt x="668" y="375"/>
                  </a:cubicBezTo>
                  <a:cubicBezTo>
                    <a:pt x="668" y="375"/>
                    <a:pt x="666" y="376"/>
                    <a:pt x="666" y="375"/>
                  </a:cubicBezTo>
                  <a:cubicBezTo>
                    <a:pt x="670" y="370"/>
                    <a:pt x="673" y="363"/>
                    <a:pt x="674" y="359"/>
                  </a:cubicBezTo>
                  <a:cubicBezTo>
                    <a:pt x="672" y="362"/>
                    <a:pt x="669" y="371"/>
                    <a:pt x="666" y="373"/>
                  </a:cubicBezTo>
                  <a:cubicBezTo>
                    <a:pt x="666" y="373"/>
                    <a:pt x="664" y="372"/>
                    <a:pt x="664" y="372"/>
                  </a:cubicBezTo>
                  <a:cubicBezTo>
                    <a:pt x="664" y="374"/>
                    <a:pt x="662" y="374"/>
                    <a:pt x="661" y="376"/>
                  </a:cubicBezTo>
                  <a:cubicBezTo>
                    <a:pt x="661" y="376"/>
                    <a:pt x="662" y="376"/>
                    <a:pt x="661" y="378"/>
                  </a:cubicBezTo>
                  <a:cubicBezTo>
                    <a:pt x="660" y="377"/>
                    <a:pt x="660" y="377"/>
                    <a:pt x="660" y="377"/>
                  </a:cubicBezTo>
                  <a:cubicBezTo>
                    <a:pt x="662" y="373"/>
                    <a:pt x="664" y="370"/>
                    <a:pt x="665" y="368"/>
                  </a:cubicBezTo>
                  <a:cubicBezTo>
                    <a:pt x="665" y="368"/>
                    <a:pt x="664" y="369"/>
                    <a:pt x="664" y="369"/>
                  </a:cubicBezTo>
                  <a:cubicBezTo>
                    <a:pt x="665" y="367"/>
                    <a:pt x="666" y="367"/>
                    <a:pt x="666" y="364"/>
                  </a:cubicBezTo>
                  <a:cubicBezTo>
                    <a:pt x="669" y="364"/>
                    <a:pt x="672" y="355"/>
                    <a:pt x="676" y="352"/>
                  </a:cubicBezTo>
                  <a:cubicBezTo>
                    <a:pt x="675" y="356"/>
                    <a:pt x="676" y="355"/>
                    <a:pt x="676" y="355"/>
                  </a:cubicBezTo>
                  <a:cubicBezTo>
                    <a:pt x="676" y="353"/>
                    <a:pt x="679" y="349"/>
                    <a:pt x="680" y="350"/>
                  </a:cubicBezTo>
                  <a:cubicBezTo>
                    <a:pt x="678" y="353"/>
                    <a:pt x="678" y="351"/>
                    <a:pt x="677" y="353"/>
                  </a:cubicBezTo>
                  <a:cubicBezTo>
                    <a:pt x="678" y="354"/>
                    <a:pt x="679" y="351"/>
                    <a:pt x="680" y="349"/>
                  </a:cubicBezTo>
                  <a:cubicBezTo>
                    <a:pt x="679" y="349"/>
                    <a:pt x="679" y="348"/>
                    <a:pt x="680" y="346"/>
                  </a:cubicBezTo>
                  <a:cubicBezTo>
                    <a:pt x="681" y="346"/>
                    <a:pt x="682" y="344"/>
                    <a:pt x="683" y="345"/>
                  </a:cubicBezTo>
                  <a:cubicBezTo>
                    <a:pt x="686" y="339"/>
                    <a:pt x="686" y="341"/>
                    <a:pt x="687" y="340"/>
                  </a:cubicBezTo>
                  <a:cubicBezTo>
                    <a:pt x="689" y="336"/>
                    <a:pt x="686" y="341"/>
                    <a:pt x="687" y="338"/>
                  </a:cubicBezTo>
                  <a:cubicBezTo>
                    <a:pt x="690" y="333"/>
                    <a:pt x="692" y="331"/>
                    <a:pt x="694" y="326"/>
                  </a:cubicBezTo>
                  <a:cubicBezTo>
                    <a:pt x="695" y="326"/>
                    <a:pt x="695" y="326"/>
                    <a:pt x="695" y="327"/>
                  </a:cubicBezTo>
                  <a:cubicBezTo>
                    <a:pt x="696" y="324"/>
                    <a:pt x="699" y="322"/>
                    <a:pt x="698" y="323"/>
                  </a:cubicBezTo>
                  <a:cubicBezTo>
                    <a:pt x="698" y="325"/>
                    <a:pt x="696" y="324"/>
                    <a:pt x="697" y="326"/>
                  </a:cubicBezTo>
                  <a:cubicBezTo>
                    <a:pt x="697" y="325"/>
                    <a:pt x="698" y="324"/>
                    <a:pt x="698" y="324"/>
                  </a:cubicBezTo>
                  <a:cubicBezTo>
                    <a:pt x="699" y="322"/>
                    <a:pt x="700" y="320"/>
                    <a:pt x="701" y="320"/>
                  </a:cubicBezTo>
                  <a:cubicBezTo>
                    <a:pt x="701" y="318"/>
                    <a:pt x="704" y="312"/>
                    <a:pt x="705" y="310"/>
                  </a:cubicBezTo>
                  <a:cubicBezTo>
                    <a:pt x="706" y="310"/>
                    <a:pt x="705" y="314"/>
                    <a:pt x="705" y="314"/>
                  </a:cubicBezTo>
                  <a:cubicBezTo>
                    <a:pt x="706" y="313"/>
                    <a:pt x="707" y="312"/>
                    <a:pt x="707" y="312"/>
                  </a:cubicBezTo>
                  <a:cubicBezTo>
                    <a:pt x="707" y="313"/>
                    <a:pt x="706" y="314"/>
                    <a:pt x="707" y="315"/>
                  </a:cubicBezTo>
                  <a:cubicBezTo>
                    <a:pt x="707" y="313"/>
                    <a:pt x="708" y="311"/>
                    <a:pt x="708" y="310"/>
                  </a:cubicBezTo>
                  <a:cubicBezTo>
                    <a:pt x="704" y="312"/>
                    <a:pt x="708" y="304"/>
                    <a:pt x="708" y="303"/>
                  </a:cubicBezTo>
                  <a:cubicBezTo>
                    <a:pt x="709" y="301"/>
                    <a:pt x="709" y="299"/>
                    <a:pt x="710" y="296"/>
                  </a:cubicBezTo>
                  <a:cubicBezTo>
                    <a:pt x="709" y="297"/>
                    <a:pt x="709" y="296"/>
                    <a:pt x="709" y="293"/>
                  </a:cubicBezTo>
                  <a:cubicBezTo>
                    <a:pt x="707" y="293"/>
                    <a:pt x="705" y="292"/>
                    <a:pt x="707" y="288"/>
                  </a:cubicBezTo>
                  <a:cubicBezTo>
                    <a:pt x="706" y="289"/>
                    <a:pt x="706" y="289"/>
                    <a:pt x="706" y="289"/>
                  </a:cubicBezTo>
                  <a:cubicBezTo>
                    <a:pt x="705" y="290"/>
                    <a:pt x="705" y="294"/>
                    <a:pt x="704" y="294"/>
                  </a:cubicBezTo>
                  <a:cubicBezTo>
                    <a:pt x="704" y="293"/>
                    <a:pt x="704" y="293"/>
                    <a:pt x="705" y="290"/>
                  </a:cubicBezTo>
                  <a:cubicBezTo>
                    <a:pt x="704" y="291"/>
                    <a:pt x="706" y="288"/>
                    <a:pt x="704" y="289"/>
                  </a:cubicBezTo>
                  <a:cubicBezTo>
                    <a:pt x="704" y="291"/>
                    <a:pt x="703" y="293"/>
                    <a:pt x="702" y="293"/>
                  </a:cubicBezTo>
                  <a:cubicBezTo>
                    <a:pt x="700" y="298"/>
                    <a:pt x="701" y="300"/>
                    <a:pt x="699" y="305"/>
                  </a:cubicBezTo>
                  <a:cubicBezTo>
                    <a:pt x="699" y="305"/>
                    <a:pt x="699" y="304"/>
                    <a:pt x="699" y="304"/>
                  </a:cubicBezTo>
                  <a:cubicBezTo>
                    <a:pt x="697" y="308"/>
                    <a:pt x="696" y="312"/>
                    <a:pt x="695" y="316"/>
                  </a:cubicBezTo>
                  <a:cubicBezTo>
                    <a:pt x="695" y="316"/>
                    <a:pt x="695" y="316"/>
                    <a:pt x="694" y="316"/>
                  </a:cubicBezTo>
                  <a:cubicBezTo>
                    <a:pt x="693" y="315"/>
                    <a:pt x="695" y="314"/>
                    <a:pt x="694" y="313"/>
                  </a:cubicBezTo>
                  <a:cubicBezTo>
                    <a:pt x="696" y="311"/>
                    <a:pt x="694" y="310"/>
                    <a:pt x="696" y="309"/>
                  </a:cubicBezTo>
                  <a:cubicBezTo>
                    <a:pt x="696" y="309"/>
                    <a:pt x="697" y="307"/>
                    <a:pt x="696" y="307"/>
                  </a:cubicBezTo>
                  <a:cubicBezTo>
                    <a:pt x="695" y="308"/>
                    <a:pt x="694" y="311"/>
                    <a:pt x="694" y="309"/>
                  </a:cubicBezTo>
                  <a:cubicBezTo>
                    <a:pt x="693" y="312"/>
                    <a:pt x="693" y="314"/>
                    <a:pt x="691" y="315"/>
                  </a:cubicBezTo>
                  <a:cubicBezTo>
                    <a:pt x="693" y="313"/>
                    <a:pt x="692" y="312"/>
                    <a:pt x="692" y="311"/>
                  </a:cubicBezTo>
                  <a:cubicBezTo>
                    <a:pt x="693" y="310"/>
                    <a:pt x="695" y="306"/>
                    <a:pt x="693" y="309"/>
                  </a:cubicBezTo>
                  <a:cubicBezTo>
                    <a:pt x="694" y="306"/>
                    <a:pt x="695" y="305"/>
                    <a:pt x="695" y="303"/>
                  </a:cubicBezTo>
                  <a:cubicBezTo>
                    <a:pt x="695" y="304"/>
                    <a:pt x="693" y="306"/>
                    <a:pt x="694" y="304"/>
                  </a:cubicBezTo>
                  <a:cubicBezTo>
                    <a:pt x="695" y="301"/>
                    <a:pt x="696" y="302"/>
                    <a:pt x="697" y="300"/>
                  </a:cubicBezTo>
                  <a:cubicBezTo>
                    <a:pt x="697" y="298"/>
                    <a:pt x="696" y="301"/>
                    <a:pt x="696" y="298"/>
                  </a:cubicBezTo>
                  <a:cubicBezTo>
                    <a:pt x="696" y="301"/>
                    <a:pt x="698" y="296"/>
                    <a:pt x="698" y="294"/>
                  </a:cubicBezTo>
                  <a:cubicBezTo>
                    <a:pt x="697" y="295"/>
                    <a:pt x="698" y="293"/>
                    <a:pt x="699" y="291"/>
                  </a:cubicBezTo>
                  <a:cubicBezTo>
                    <a:pt x="697" y="289"/>
                    <a:pt x="695" y="287"/>
                    <a:pt x="696" y="282"/>
                  </a:cubicBezTo>
                  <a:cubicBezTo>
                    <a:pt x="697" y="280"/>
                    <a:pt x="696" y="280"/>
                    <a:pt x="697" y="277"/>
                  </a:cubicBezTo>
                  <a:cubicBezTo>
                    <a:pt x="698" y="275"/>
                    <a:pt x="696" y="277"/>
                    <a:pt x="696" y="275"/>
                  </a:cubicBezTo>
                  <a:cubicBezTo>
                    <a:pt x="697" y="275"/>
                    <a:pt x="698" y="275"/>
                    <a:pt x="698" y="274"/>
                  </a:cubicBezTo>
                  <a:cubicBezTo>
                    <a:pt x="698" y="273"/>
                    <a:pt x="697" y="273"/>
                    <a:pt x="697" y="272"/>
                  </a:cubicBezTo>
                  <a:cubicBezTo>
                    <a:pt x="699" y="269"/>
                    <a:pt x="700" y="272"/>
                    <a:pt x="701" y="268"/>
                  </a:cubicBezTo>
                  <a:cubicBezTo>
                    <a:pt x="701" y="268"/>
                    <a:pt x="700" y="270"/>
                    <a:pt x="700" y="269"/>
                  </a:cubicBezTo>
                  <a:cubicBezTo>
                    <a:pt x="701" y="264"/>
                    <a:pt x="701" y="261"/>
                    <a:pt x="703" y="257"/>
                  </a:cubicBezTo>
                  <a:cubicBezTo>
                    <a:pt x="705" y="258"/>
                    <a:pt x="705" y="255"/>
                    <a:pt x="706" y="253"/>
                  </a:cubicBezTo>
                  <a:cubicBezTo>
                    <a:pt x="708" y="255"/>
                    <a:pt x="706" y="255"/>
                    <a:pt x="709" y="252"/>
                  </a:cubicBezTo>
                  <a:cubicBezTo>
                    <a:pt x="709" y="253"/>
                    <a:pt x="708" y="255"/>
                    <a:pt x="708" y="256"/>
                  </a:cubicBezTo>
                  <a:cubicBezTo>
                    <a:pt x="709" y="254"/>
                    <a:pt x="710" y="253"/>
                    <a:pt x="711" y="253"/>
                  </a:cubicBezTo>
                  <a:cubicBezTo>
                    <a:pt x="711" y="254"/>
                    <a:pt x="710" y="256"/>
                    <a:pt x="710" y="256"/>
                  </a:cubicBezTo>
                  <a:cubicBezTo>
                    <a:pt x="711" y="252"/>
                    <a:pt x="713" y="256"/>
                    <a:pt x="714" y="252"/>
                  </a:cubicBezTo>
                  <a:cubicBezTo>
                    <a:pt x="712" y="253"/>
                    <a:pt x="711" y="250"/>
                    <a:pt x="711" y="247"/>
                  </a:cubicBezTo>
                  <a:cubicBezTo>
                    <a:pt x="710" y="248"/>
                    <a:pt x="710" y="250"/>
                    <a:pt x="710" y="250"/>
                  </a:cubicBezTo>
                  <a:cubicBezTo>
                    <a:pt x="711" y="244"/>
                    <a:pt x="708" y="245"/>
                    <a:pt x="710" y="238"/>
                  </a:cubicBezTo>
                  <a:cubicBezTo>
                    <a:pt x="710" y="237"/>
                    <a:pt x="711" y="238"/>
                    <a:pt x="711" y="237"/>
                  </a:cubicBezTo>
                  <a:cubicBezTo>
                    <a:pt x="710" y="235"/>
                    <a:pt x="709" y="232"/>
                    <a:pt x="709" y="228"/>
                  </a:cubicBezTo>
                  <a:cubicBezTo>
                    <a:pt x="710" y="227"/>
                    <a:pt x="711" y="226"/>
                    <a:pt x="711" y="224"/>
                  </a:cubicBezTo>
                  <a:cubicBezTo>
                    <a:pt x="711" y="225"/>
                    <a:pt x="712" y="226"/>
                    <a:pt x="712" y="227"/>
                  </a:cubicBezTo>
                  <a:cubicBezTo>
                    <a:pt x="712" y="222"/>
                    <a:pt x="714" y="221"/>
                    <a:pt x="714" y="223"/>
                  </a:cubicBezTo>
                  <a:cubicBezTo>
                    <a:pt x="715" y="220"/>
                    <a:pt x="714" y="219"/>
                    <a:pt x="714" y="216"/>
                  </a:cubicBezTo>
                  <a:cubicBezTo>
                    <a:pt x="715" y="217"/>
                    <a:pt x="715" y="214"/>
                    <a:pt x="715" y="213"/>
                  </a:cubicBezTo>
                  <a:cubicBezTo>
                    <a:pt x="717" y="215"/>
                    <a:pt x="715" y="219"/>
                    <a:pt x="715" y="221"/>
                  </a:cubicBezTo>
                  <a:cubicBezTo>
                    <a:pt x="718" y="218"/>
                    <a:pt x="715" y="231"/>
                    <a:pt x="716" y="233"/>
                  </a:cubicBezTo>
                  <a:cubicBezTo>
                    <a:pt x="718" y="232"/>
                    <a:pt x="717" y="228"/>
                    <a:pt x="717" y="223"/>
                  </a:cubicBezTo>
                  <a:cubicBezTo>
                    <a:pt x="718" y="221"/>
                    <a:pt x="719" y="220"/>
                    <a:pt x="719" y="221"/>
                  </a:cubicBezTo>
                  <a:cubicBezTo>
                    <a:pt x="719" y="216"/>
                    <a:pt x="719" y="212"/>
                    <a:pt x="721" y="208"/>
                  </a:cubicBezTo>
                  <a:cubicBezTo>
                    <a:pt x="720" y="206"/>
                    <a:pt x="720" y="209"/>
                    <a:pt x="720" y="207"/>
                  </a:cubicBezTo>
                  <a:cubicBezTo>
                    <a:pt x="720" y="206"/>
                    <a:pt x="720" y="205"/>
                    <a:pt x="720" y="205"/>
                  </a:cubicBezTo>
                  <a:cubicBezTo>
                    <a:pt x="720" y="206"/>
                    <a:pt x="720" y="207"/>
                    <a:pt x="721" y="207"/>
                  </a:cubicBezTo>
                  <a:cubicBezTo>
                    <a:pt x="721" y="205"/>
                    <a:pt x="721" y="202"/>
                    <a:pt x="723" y="201"/>
                  </a:cubicBezTo>
                  <a:cubicBezTo>
                    <a:pt x="722" y="201"/>
                    <a:pt x="722" y="197"/>
                    <a:pt x="723" y="197"/>
                  </a:cubicBezTo>
                  <a:cubicBezTo>
                    <a:pt x="723" y="198"/>
                    <a:pt x="723" y="197"/>
                    <a:pt x="723" y="198"/>
                  </a:cubicBezTo>
                  <a:cubicBezTo>
                    <a:pt x="723" y="203"/>
                    <a:pt x="723" y="207"/>
                    <a:pt x="724" y="208"/>
                  </a:cubicBezTo>
                  <a:cubicBezTo>
                    <a:pt x="726" y="204"/>
                    <a:pt x="728" y="201"/>
                    <a:pt x="729" y="196"/>
                  </a:cubicBezTo>
                  <a:cubicBezTo>
                    <a:pt x="729" y="200"/>
                    <a:pt x="728" y="201"/>
                    <a:pt x="727" y="201"/>
                  </a:cubicBezTo>
                  <a:cubicBezTo>
                    <a:pt x="728" y="202"/>
                    <a:pt x="727" y="205"/>
                    <a:pt x="728" y="205"/>
                  </a:cubicBezTo>
                  <a:cubicBezTo>
                    <a:pt x="729" y="203"/>
                    <a:pt x="729" y="200"/>
                    <a:pt x="730" y="199"/>
                  </a:cubicBezTo>
                  <a:cubicBezTo>
                    <a:pt x="731" y="198"/>
                    <a:pt x="731" y="201"/>
                    <a:pt x="731" y="202"/>
                  </a:cubicBezTo>
                  <a:cubicBezTo>
                    <a:pt x="732" y="200"/>
                    <a:pt x="732" y="197"/>
                    <a:pt x="733" y="196"/>
                  </a:cubicBezTo>
                  <a:cubicBezTo>
                    <a:pt x="734" y="194"/>
                    <a:pt x="734" y="193"/>
                    <a:pt x="735" y="193"/>
                  </a:cubicBezTo>
                  <a:cubicBezTo>
                    <a:pt x="735" y="190"/>
                    <a:pt x="734" y="192"/>
                    <a:pt x="735" y="189"/>
                  </a:cubicBezTo>
                  <a:cubicBezTo>
                    <a:pt x="736" y="188"/>
                    <a:pt x="736" y="191"/>
                    <a:pt x="737" y="189"/>
                  </a:cubicBezTo>
                  <a:cubicBezTo>
                    <a:pt x="736" y="187"/>
                    <a:pt x="735" y="187"/>
                    <a:pt x="735" y="184"/>
                  </a:cubicBezTo>
                  <a:cubicBezTo>
                    <a:pt x="736" y="184"/>
                    <a:pt x="736" y="183"/>
                    <a:pt x="736" y="182"/>
                  </a:cubicBezTo>
                  <a:cubicBezTo>
                    <a:pt x="737" y="183"/>
                    <a:pt x="736" y="188"/>
                    <a:pt x="737" y="187"/>
                  </a:cubicBezTo>
                  <a:cubicBezTo>
                    <a:pt x="737" y="185"/>
                    <a:pt x="738" y="183"/>
                    <a:pt x="738" y="180"/>
                  </a:cubicBezTo>
                  <a:cubicBezTo>
                    <a:pt x="737" y="181"/>
                    <a:pt x="736" y="184"/>
                    <a:pt x="736" y="180"/>
                  </a:cubicBezTo>
                  <a:cubicBezTo>
                    <a:pt x="737" y="178"/>
                    <a:pt x="738" y="177"/>
                    <a:pt x="738" y="175"/>
                  </a:cubicBezTo>
                  <a:cubicBezTo>
                    <a:pt x="736" y="178"/>
                    <a:pt x="735" y="178"/>
                    <a:pt x="733" y="175"/>
                  </a:cubicBezTo>
                  <a:cubicBezTo>
                    <a:pt x="733" y="178"/>
                    <a:pt x="732" y="177"/>
                    <a:pt x="732" y="178"/>
                  </a:cubicBezTo>
                  <a:cubicBezTo>
                    <a:pt x="732" y="176"/>
                    <a:pt x="732" y="173"/>
                    <a:pt x="731" y="174"/>
                  </a:cubicBezTo>
                  <a:cubicBezTo>
                    <a:pt x="731" y="177"/>
                    <a:pt x="731" y="176"/>
                    <a:pt x="730" y="178"/>
                  </a:cubicBezTo>
                  <a:cubicBezTo>
                    <a:pt x="732" y="177"/>
                    <a:pt x="734" y="183"/>
                    <a:pt x="732" y="186"/>
                  </a:cubicBezTo>
                  <a:cubicBezTo>
                    <a:pt x="732" y="185"/>
                    <a:pt x="731" y="184"/>
                    <a:pt x="731" y="185"/>
                  </a:cubicBezTo>
                  <a:cubicBezTo>
                    <a:pt x="731" y="188"/>
                    <a:pt x="732" y="188"/>
                    <a:pt x="731" y="190"/>
                  </a:cubicBezTo>
                  <a:cubicBezTo>
                    <a:pt x="731" y="185"/>
                    <a:pt x="730" y="190"/>
                    <a:pt x="729" y="191"/>
                  </a:cubicBezTo>
                  <a:cubicBezTo>
                    <a:pt x="728" y="191"/>
                    <a:pt x="728" y="191"/>
                    <a:pt x="728" y="191"/>
                  </a:cubicBezTo>
                  <a:cubicBezTo>
                    <a:pt x="728" y="188"/>
                    <a:pt x="727" y="184"/>
                    <a:pt x="728" y="181"/>
                  </a:cubicBezTo>
                  <a:cubicBezTo>
                    <a:pt x="728" y="182"/>
                    <a:pt x="728" y="186"/>
                    <a:pt x="729" y="186"/>
                  </a:cubicBezTo>
                  <a:cubicBezTo>
                    <a:pt x="729" y="182"/>
                    <a:pt x="729" y="180"/>
                    <a:pt x="730" y="178"/>
                  </a:cubicBezTo>
                  <a:cubicBezTo>
                    <a:pt x="729" y="176"/>
                    <a:pt x="729" y="176"/>
                    <a:pt x="729" y="175"/>
                  </a:cubicBezTo>
                  <a:cubicBezTo>
                    <a:pt x="728" y="176"/>
                    <a:pt x="728" y="178"/>
                    <a:pt x="728" y="178"/>
                  </a:cubicBezTo>
                  <a:cubicBezTo>
                    <a:pt x="728" y="177"/>
                    <a:pt x="728" y="177"/>
                    <a:pt x="728" y="175"/>
                  </a:cubicBezTo>
                  <a:cubicBezTo>
                    <a:pt x="727" y="175"/>
                    <a:pt x="727" y="175"/>
                    <a:pt x="727" y="175"/>
                  </a:cubicBezTo>
                  <a:cubicBezTo>
                    <a:pt x="727" y="176"/>
                    <a:pt x="727" y="176"/>
                    <a:pt x="727" y="176"/>
                  </a:cubicBezTo>
                  <a:cubicBezTo>
                    <a:pt x="727" y="182"/>
                    <a:pt x="726" y="187"/>
                    <a:pt x="725" y="189"/>
                  </a:cubicBezTo>
                  <a:cubicBezTo>
                    <a:pt x="726" y="185"/>
                    <a:pt x="725" y="186"/>
                    <a:pt x="725" y="181"/>
                  </a:cubicBezTo>
                  <a:cubicBezTo>
                    <a:pt x="726" y="181"/>
                    <a:pt x="726" y="181"/>
                    <a:pt x="726" y="181"/>
                  </a:cubicBezTo>
                  <a:cubicBezTo>
                    <a:pt x="726" y="178"/>
                    <a:pt x="726" y="178"/>
                    <a:pt x="726" y="175"/>
                  </a:cubicBezTo>
                  <a:cubicBezTo>
                    <a:pt x="726" y="177"/>
                    <a:pt x="726" y="179"/>
                    <a:pt x="724" y="179"/>
                  </a:cubicBezTo>
                  <a:cubicBezTo>
                    <a:pt x="725" y="182"/>
                    <a:pt x="725" y="188"/>
                    <a:pt x="724" y="191"/>
                  </a:cubicBezTo>
                  <a:cubicBezTo>
                    <a:pt x="725" y="187"/>
                    <a:pt x="722" y="190"/>
                    <a:pt x="722" y="190"/>
                  </a:cubicBezTo>
                  <a:cubicBezTo>
                    <a:pt x="723" y="194"/>
                    <a:pt x="725" y="192"/>
                    <a:pt x="723" y="197"/>
                  </a:cubicBezTo>
                  <a:cubicBezTo>
                    <a:pt x="723" y="194"/>
                    <a:pt x="723" y="194"/>
                    <a:pt x="722" y="194"/>
                  </a:cubicBezTo>
                  <a:cubicBezTo>
                    <a:pt x="722" y="197"/>
                    <a:pt x="721" y="197"/>
                    <a:pt x="720" y="199"/>
                  </a:cubicBezTo>
                  <a:cubicBezTo>
                    <a:pt x="721" y="196"/>
                    <a:pt x="720" y="196"/>
                    <a:pt x="720" y="195"/>
                  </a:cubicBezTo>
                  <a:cubicBezTo>
                    <a:pt x="719" y="196"/>
                    <a:pt x="719" y="195"/>
                    <a:pt x="719" y="194"/>
                  </a:cubicBezTo>
                  <a:cubicBezTo>
                    <a:pt x="719" y="193"/>
                    <a:pt x="719" y="192"/>
                    <a:pt x="718" y="194"/>
                  </a:cubicBezTo>
                  <a:cubicBezTo>
                    <a:pt x="719" y="196"/>
                    <a:pt x="719" y="197"/>
                    <a:pt x="719" y="199"/>
                  </a:cubicBezTo>
                  <a:cubicBezTo>
                    <a:pt x="717" y="199"/>
                    <a:pt x="716" y="206"/>
                    <a:pt x="715" y="202"/>
                  </a:cubicBezTo>
                  <a:cubicBezTo>
                    <a:pt x="716" y="199"/>
                    <a:pt x="716" y="198"/>
                    <a:pt x="716" y="195"/>
                  </a:cubicBezTo>
                  <a:cubicBezTo>
                    <a:pt x="715" y="195"/>
                    <a:pt x="715" y="197"/>
                    <a:pt x="715" y="197"/>
                  </a:cubicBezTo>
                  <a:cubicBezTo>
                    <a:pt x="715" y="194"/>
                    <a:pt x="715" y="191"/>
                    <a:pt x="714" y="189"/>
                  </a:cubicBezTo>
                  <a:cubicBezTo>
                    <a:pt x="714" y="191"/>
                    <a:pt x="712" y="191"/>
                    <a:pt x="712" y="191"/>
                  </a:cubicBezTo>
                  <a:cubicBezTo>
                    <a:pt x="714" y="189"/>
                    <a:pt x="712" y="183"/>
                    <a:pt x="713" y="181"/>
                  </a:cubicBezTo>
                  <a:cubicBezTo>
                    <a:pt x="713" y="183"/>
                    <a:pt x="712" y="182"/>
                    <a:pt x="711" y="181"/>
                  </a:cubicBezTo>
                  <a:cubicBezTo>
                    <a:pt x="711" y="183"/>
                    <a:pt x="712" y="186"/>
                    <a:pt x="710" y="185"/>
                  </a:cubicBezTo>
                  <a:cubicBezTo>
                    <a:pt x="711" y="182"/>
                    <a:pt x="711" y="179"/>
                    <a:pt x="710" y="176"/>
                  </a:cubicBezTo>
                  <a:cubicBezTo>
                    <a:pt x="711" y="175"/>
                    <a:pt x="711" y="174"/>
                    <a:pt x="713" y="174"/>
                  </a:cubicBezTo>
                  <a:cubicBezTo>
                    <a:pt x="712" y="172"/>
                    <a:pt x="712" y="171"/>
                    <a:pt x="712" y="171"/>
                  </a:cubicBezTo>
                  <a:cubicBezTo>
                    <a:pt x="712" y="174"/>
                    <a:pt x="710" y="171"/>
                    <a:pt x="709" y="172"/>
                  </a:cubicBezTo>
                  <a:cubicBezTo>
                    <a:pt x="709" y="169"/>
                    <a:pt x="708" y="170"/>
                    <a:pt x="708" y="167"/>
                  </a:cubicBezTo>
                  <a:cubicBezTo>
                    <a:pt x="709" y="167"/>
                    <a:pt x="710" y="164"/>
                    <a:pt x="711" y="167"/>
                  </a:cubicBezTo>
                  <a:cubicBezTo>
                    <a:pt x="711" y="164"/>
                    <a:pt x="711" y="163"/>
                    <a:pt x="711" y="160"/>
                  </a:cubicBezTo>
                  <a:cubicBezTo>
                    <a:pt x="712" y="159"/>
                    <a:pt x="713" y="157"/>
                    <a:pt x="714" y="153"/>
                  </a:cubicBezTo>
                  <a:cubicBezTo>
                    <a:pt x="713" y="151"/>
                    <a:pt x="713" y="154"/>
                    <a:pt x="713" y="151"/>
                  </a:cubicBezTo>
                  <a:cubicBezTo>
                    <a:pt x="713" y="150"/>
                    <a:pt x="713" y="148"/>
                    <a:pt x="714" y="148"/>
                  </a:cubicBezTo>
                  <a:cubicBezTo>
                    <a:pt x="714" y="150"/>
                    <a:pt x="713" y="152"/>
                    <a:pt x="714" y="151"/>
                  </a:cubicBezTo>
                  <a:cubicBezTo>
                    <a:pt x="714" y="146"/>
                    <a:pt x="715" y="144"/>
                    <a:pt x="715" y="141"/>
                  </a:cubicBezTo>
                  <a:cubicBezTo>
                    <a:pt x="716" y="144"/>
                    <a:pt x="718" y="149"/>
                    <a:pt x="717" y="153"/>
                  </a:cubicBezTo>
                  <a:cubicBezTo>
                    <a:pt x="716" y="153"/>
                    <a:pt x="716" y="151"/>
                    <a:pt x="716" y="151"/>
                  </a:cubicBezTo>
                  <a:cubicBezTo>
                    <a:pt x="715" y="154"/>
                    <a:pt x="716" y="155"/>
                    <a:pt x="716" y="158"/>
                  </a:cubicBezTo>
                  <a:cubicBezTo>
                    <a:pt x="716" y="159"/>
                    <a:pt x="717" y="159"/>
                    <a:pt x="717" y="159"/>
                  </a:cubicBezTo>
                  <a:cubicBezTo>
                    <a:pt x="717" y="158"/>
                    <a:pt x="717" y="156"/>
                    <a:pt x="717" y="156"/>
                  </a:cubicBezTo>
                  <a:cubicBezTo>
                    <a:pt x="719" y="156"/>
                    <a:pt x="719" y="159"/>
                    <a:pt x="719" y="162"/>
                  </a:cubicBezTo>
                  <a:cubicBezTo>
                    <a:pt x="720" y="158"/>
                    <a:pt x="722" y="157"/>
                    <a:pt x="724" y="158"/>
                  </a:cubicBezTo>
                  <a:cubicBezTo>
                    <a:pt x="724" y="156"/>
                    <a:pt x="724" y="154"/>
                    <a:pt x="724" y="151"/>
                  </a:cubicBezTo>
                  <a:cubicBezTo>
                    <a:pt x="725" y="154"/>
                    <a:pt x="724" y="148"/>
                    <a:pt x="724" y="147"/>
                  </a:cubicBezTo>
                  <a:cubicBezTo>
                    <a:pt x="725" y="150"/>
                    <a:pt x="725" y="148"/>
                    <a:pt x="726" y="146"/>
                  </a:cubicBezTo>
                  <a:cubicBezTo>
                    <a:pt x="726" y="146"/>
                    <a:pt x="726" y="149"/>
                    <a:pt x="727" y="149"/>
                  </a:cubicBezTo>
                  <a:cubicBezTo>
                    <a:pt x="727" y="148"/>
                    <a:pt x="727" y="145"/>
                    <a:pt x="728" y="144"/>
                  </a:cubicBezTo>
                  <a:cubicBezTo>
                    <a:pt x="726" y="145"/>
                    <a:pt x="726" y="145"/>
                    <a:pt x="725" y="144"/>
                  </a:cubicBezTo>
                  <a:cubicBezTo>
                    <a:pt x="725" y="147"/>
                    <a:pt x="723" y="146"/>
                    <a:pt x="724" y="148"/>
                  </a:cubicBezTo>
                  <a:cubicBezTo>
                    <a:pt x="723" y="149"/>
                    <a:pt x="723" y="145"/>
                    <a:pt x="723" y="145"/>
                  </a:cubicBezTo>
                  <a:cubicBezTo>
                    <a:pt x="722" y="147"/>
                    <a:pt x="722" y="148"/>
                    <a:pt x="722" y="149"/>
                  </a:cubicBezTo>
                  <a:cubicBezTo>
                    <a:pt x="723" y="149"/>
                    <a:pt x="723" y="148"/>
                    <a:pt x="723" y="149"/>
                  </a:cubicBezTo>
                  <a:cubicBezTo>
                    <a:pt x="723" y="151"/>
                    <a:pt x="722" y="154"/>
                    <a:pt x="721" y="155"/>
                  </a:cubicBezTo>
                  <a:cubicBezTo>
                    <a:pt x="720" y="150"/>
                    <a:pt x="722" y="150"/>
                    <a:pt x="722" y="145"/>
                  </a:cubicBezTo>
                  <a:cubicBezTo>
                    <a:pt x="722" y="146"/>
                    <a:pt x="722" y="144"/>
                    <a:pt x="723" y="143"/>
                  </a:cubicBezTo>
                  <a:cubicBezTo>
                    <a:pt x="723" y="140"/>
                    <a:pt x="722" y="143"/>
                    <a:pt x="722" y="139"/>
                  </a:cubicBezTo>
                  <a:cubicBezTo>
                    <a:pt x="722" y="137"/>
                    <a:pt x="723" y="139"/>
                    <a:pt x="723" y="137"/>
                  </a:cubicBezTo>
                  <a:cubicBezTo>
                    <a:pt x="722" y="136"/>
                    <a:pt x="722" y="138"/>
                    <a:pt x="721" y="137"/>
                  </a:cubicBezTo>
                  <a:cubicBezTo>
                    <a:pt x="721" y="140"/>
                    <a:pt x="721" y="141"/>
                    <a:pt x="720" y="141"/>
                  </a:cubicBezTo>
                  <a:cubicBezTo>
                    <a:pt x="719" y="137"/>
                    <a:pt x="722" y="133"/>
                    <a:pt x="720" y="131"/>
                  </a:cubicBezTo>
                  <a:cubicBezTo>
                    <a:pt x="720" y="133"/>
                    <a:pt x="720" y="134"/>
                    <a:pt x="720" y="135"/>
                  </a:cubicBezTo>
                  <a:cubicBezTo>
                    <a:pt x="719" y="135"/>
                    <a:pt x="719" y="138"/>
                    <a:pt x="719" y="135"/>
                  </a:cubicBezTo>
                  <a:cubicBezTo>
                    <a:pt x="720" y="133"/>
                    <a:pt x="718" y="133"/>
                    <a:pt x="717" y="130"/>
                  </a:cubicBezTo>
                  <a:cubicBezTo>
                    <a:pt x="716" y="133"/>
                    <a:pt x="717" y="134"/>
                    <a:pt x="716" y="136"/>
                  </a:cubicBezTo>
                  <a:cubicBezTo>
                    <a:pt x="716" y="134"/>
                    <a:pt x="715" y="137"/>
                    <a:pt x="715" y="135"/>
                  </a:cubicBezTo>
                  <a:cubicBezTo>
                    <a:pt x="715" y="133"/>
                    <a:pt x="717" y="132"/>
                    <a:pt x="715" y="131"/>
                  </a:cubicBezTo>
                  <a:cubicBezTo>
                    <a:pt x="715" y="133"/>
                    <a:pt x="714" y="132"/>
                    <a:pt x="714" y="133"/>
                  </a:cubicBezTo>
                  <a:cubicBezTo>
                    <a:pt x="714" y="136"/>
                    <a:pt x="715" y="136"/>
                    <a:pt x="714" y="137"/>
                  </a:cubicBezTo>
                  <a:cubicBezTo>
                    <a:pt x="713" y="135"/>
                    <a:pt x="714" y="130"/>
                    <a:pt x="713" y="130"/>
                  </a:cubicBezTo>
                  <a:cubicBezTo>
                    <a:pt x="713" y="131"/>
                    <a:pt x="712" y="133"/>
                    <a:pt x="712" y="134"/>
                  </a:cubicBezTo>
                  <a:cubicBezTo>
                    <a:pt x="711" y="131"/>
                    <a:pt x="710" y="130"/>
                    <a:pt x="710" y="127"/>
                  </a:cubicBezTo>
                  <a:cubicBezTo>
                    <a:pt x="711" y="128"/>
                    <a:pt x="709" y="122"/>
                    <a:pt x="710" y="121"/>
                  </a:cubicBezTo>
                  <a:cubicBezTo>
                    <a:pt x="711" y="122"/>
                    <a:pt x="711" y="125"/>
                    <a:pt x="711" y="128"/>
                  </a:cubicBezTo>
                  <a:cubicBezTo>
                    <a:pt x="712" y="126"/>
                    <a:pt x="712" y="126"/>
                    <a:pt x="713" y="127"/>
                  </a:cubicBezTo>
                  <a:cubicBezTo>
                    <a:pt x="712" y="124"/>
                    <a:pt x="712" y="122"/>
                    <a:pt x="714" y="123"/>
                  </a:cubicBezTo>
                  <a:cubicBezTo>
                    <a:pt x="712" y="120"/>
                    <a:pt x="713" y="115"/>
                    <a:pt x="711" y="108"/>
                  </a:cubicBezTo>
                  <a:cubicBezTo>
                    <a:pt x="710" y="110"/>
                    <a:pt x="710" y="106"/>
                    <a:pt x="711" y="105"/>
                  </a:cubicBezTo>
                  <a:cubicBezTo>
                    <a:pt x="710" y="105"/>
                    <a:pt x="710" y="108"/>
                    <a:pt x="709" y="106"/>
                  </a:cubicBezTo>
                  <a:cubicBezTo>
                    <a:pt x="708" y="105"/>
                    <a:pt x="709" y="105"/>
                    <a:pt x="708" y="103"/>
                  </a:cubicBezTo>
                  <a:cubicBezTo>
                    <a:pt x="707" y="104"/>
                    <a:pt x="706" y="101"/>
                    <a:pt x="705" y="101"/>
                  </a:cubicBezTo>
                  <a:cubicBezTo>
                    <a:pt x="705" y="102"/>
                    <a:pt x="706" y="103"/>
                    <a:pt x="705" y="103"/>
                  </a:cubicBezTo>
                  <a:cubicBezTo>
                    <a:pt x="705" y="100"/>
                    <a:pt x="704" y="97"/>
                    <a:pt x="704" y="94"/>
                  </a:cubicBezTo>
                  <a:cubicBezTo>
                    <a:pt x="706" y="96"/>
                    <a:pt x="708" y="93"/>
                    <a:pt x="708" y="89"/>
                  </a:cubicBezTo>
                  <a:cubicBezTo>
                    <a:pt x="708" y="90"/>
                    <a:pt x="709" y="91"/>
                    <a:pt x="710" y="92"/>
                  </a:cubicBezTo>
                  <a:cubicBezTo>
                    <a:pt x="711" y="94"/>
                    <a:pt x="711" y="94"/>
                    <a:pt x="712" y="93"/>
                  </a:cubicBezTo>
                  <a:cubicBezTo>
                    <a:pt x="711" y="92"/>
                    <a:pt x="710" y="92"/>
                    <a:pt x="710" y="89"/>
                  </a:cubicBezTo>
                  <a:cubicBezTo>
                    <a:pt x="710" y="89"/>
                    <a:pt x="712" y="91"/>
                    <a:pt x="711" y="88"/>
                  </a:cubicBezTo>
                  <a:cubicBezTo>
                    <a:pt x="710" y="85"/>
                    <a:pt x="709" y="88"/>
                    <a:pt x="707" y="86"/>
                  </a:cubicBezTo>
                  <a:cubicBezTo>
                    <a:pt x="707" y="87"/>
                    <a:pt x="708" y="89"/>
                    <a:pt x="707" y="89"/>
                  </a:cubicBezTo>
                  <a:cubicBezTo>
                    <a:pt x="706" y="86"/>
                    <a:pt x="705" y="86"/>
                    <a:pt x="705" y="84"/>
                  </a:cubicBezTo>
                  <a:cubicBezTo>
                    <a:pt x="703" y="83"/>
                    <a:pt x="700" y="84"/>
                    <a:pt x="698" y="81"/>
                  </a:cubicBezTo>
                  <a:cubicBezTo>
                    <a:pt x="698" y="84"/>
                    <a:pt x="700" y="83"/>
                    <a:pt x="700" y="86"/>
                  </a:cubicBezTo>
                  <a:cubicBezTo>
                    <a:pt x="699" y="86"/>
                    <a:pt x="698" y="84"/>
                    <a:pt x="698" y="84"/>
                  </a:cubicBezTo>
                  <a:cubicBezTo>
                    <a:pt x="698" y="85"/>
                    <a:pt x="699" y="87"/>
                    <a:pt x="698" y="87"/>
                  </a:cubicBezTo>
                  <a:cubicBezTo>
                    <a:pt x="698" y="86"/>
                    <a:pt x="697" y="84"/>
                    <a:pt x="697" y="84"/>
                  </a:cubicBezTo>
                  <a:cubicBezTo>
                    <a:pt x="696" y="86"/>
                    <a:pt x="697" y="88"/>
                    <a:pt x="696" y="89"/>
                  </a:cubicBezTo>
                  <a:cubicBezTo>
                    <a:pt x="694" y="83"/>
                    <a:pt x="692" y="85"/>
                    <a:pt x="693" y="89"/>
                  </a:cubicBezTo>
                  <a:cubicBezTo>
                    <a:pt x="692" y="89"/>
                    <a:pt x="691" y="87"/>
                    <a:pt x="689" y="85"/>
                  </a:cubicBezTo>
                  <a:cubicBezTo>
                    <a:pt x="690" y="82"/>
                    <a:pt x="691" y="84"/>
                    <a:pt x="692" y="83"/>
                  </a:cubicBezTo>
                  <a:cubicBezTo>
                    <a:pt x="691" y="80"/>
                    <a:pt x="690" y="80"/>
                    <a:pt x="689" y="80"/>
                  </a:cubicBezTo>
                  <a:cubicBezTo>
                    <a:pt x="688" y="80"/>
                    <a:pt x="688" y="82"/>
                    <a:pt x="689" y="83"/>
                  </a:cubicBezTo>
                  <a:cubicBezTo>
                    <a:pt x="688" y="82"/>
                    <a:pt x="687" y="81"/>
                    <a:pt x="687" y="79"/>
                  </a:cubicBezTo>
                  <a:cubicBezTo>
                    <a:pt x="686" y="80"/>
                    <a:pt x="686" y="76"/>
                    <a:pt x="685" y="77"/>
                  </a:cubicBezTo>
                  <a:cubicBezTo>
                    <a:pt x="686" y="79"/>
                    <a:pt x="686" y="80"/>
                    <a:pt x="686" y="80"/>
                  </a:cubicBezTo>
                  <a:cubicBezTo>
                    <a:pt x="685" y="80"/>
                    <a:pt x="684" y="78"/>
                    <a:pt x="684" y="77"/>
                  </a:cubicBezTo>
                  <a:cubicBezTo>
                    <a:pt x="682" y="79"/>
                    <a:pt x="682" y="78"/>
                    <a:pt x="679" y="79"/>
                  </a:cubicBezTo>
                  <a:cubicBezTo>
                    <a:pt x="679" y="81"/>
                    <a:pt x="680" y="83"/>
                    <a:pt x="680" y="84"/>
                  </a:cubicBezTo>
                  <a:cubicBezTo>
                    <a:pt x="679" y="83"/>
                    <a:pt x="678" y="83"/>
                    <a:pt x="678" y="84"/>
                  </a:cubicBezTo>
                  <a:cubicBezTo>
                    <a:pt x="677" y="83"/>
                    <a:pt x="677" y="82"/>
                    <a:pt x="677" y="82"/>
                  </a:cubicBezTo>
                  <a:cubicBezTo>
                    <a:pt x="675" y="81"/>
                    <a:pt x="676" y="84"/>
                    <a:pt x="675" y="84"/>
                  </a:cubicBezTo>
                  <a:cubicBezTo>
                    <a:pt x="674" y="82"/>
                    <a:pt x="673" y="79"/>
                    <a:pt x="673" y="78"/>
                  </a:cubicBezTo>
                  <a:cubicBezTo>
                    <a:pt x="673" y="78"/>
                    <a:pt x="673" y="77"/>
                    <a:pt x="672" y="78"/>
                  </a:cubicBezTo>
                  <a:cubicBezTo>
                    <a:pt x="673" y="80"/>
                    <a:pt x="674" y="81"/>
                    <a:pt x="674" y="83"/>
                  </a:cubicBezTo>
                  <a:cubicBezTo>
                    <a:pt x="673" y="83"/>
                    <a:pt x="672" y="81"/>
                    <a:pt x="672" y="80"/>
                  </a:cubicBezTo>
                  <a:cubicBezTo>
                    <a:pt x="670" y="79"/>
                    <a:pt x="665" y="70"/>
                    <a:pt x="666" y="78"/>
                  </a:cubicBezTo>
                  <a:cubicBezTo>
                    <a:pt x="666" y="77"/>
                    <a:pt x="665" y="77"/>
                    <a:pt x="665" y="76"/>
                  </a:cubicBezTo>
                  <a:cubicBezTo>
                    <a:pt x="664" y="77"/>
                    <a:pt x="664" y="77"/>
                    <a:pt x="664" y="79"/>
                  </a:cubicBezTo>
                  <a:cubicBezTo>
                    <a:pt x="663" y="78"/>
                    <a:pt x="663" y="78"/>
                    <a:pt x="662" y="77"/>
                  </a:cubicBezTo>
                  <a:cubicBezTo>
                    <a:pt x="661" y="75"/>
                    <a:pt x="662" y="75"/>
                    <a:pt x="661" y="73"/>
                  </a:cubicBezTo>
                  <a:cubicBezTo>
                    <a:pt x="660" y="72"/>
                    <a:pt x="658" y="73"/>
                    <a:pt x="658" y="75"/>
                  </a:cubicBezTo>
                  <a:cubicBezTo>
                    <a:pt x="658" y="77"/>
                    <a:pt x="658" y="80"/>
                    <a:pt x="660" y="82"/>
                  </a:cubicBezTo>
                  <a:cubicBezTo>
                    <a:pt x="659" y="83"/>
                    <a:pt x="659" y="83"/>
                    <a:pt x="658" y="81"/>
                  </a:cubicBezTo>
                  <a:cubicBezTo>
                    <a:pt x="657" y="79"/>
                    <a:pt x="657" y="76"/>
                    <a:pt x="656" y="73"/>
                  </a:cubicBezTo>
                  <a:cubicBezTo>
                    <a:pt x="656" y="67"/>
                    <a:pt x="658" y="61"/>
                    <a:pt x="663" y="67"/>
                  </a:cubicBezTo>
                  <a:cubicBezTo>
                    <a:pt x="665" y="69"/>
                    <a:pt x="665" y="72"/>
                    <a:pt x="667" y="72"/>
                  </a:cubicBezTo>
                  <a:cubicBezTo>
                    <a:pt x="666" y="69"/>
                    <a:pt x="665" y="68"/>
                    <a:pt x="665" y="66"/>
                  </a:cubicBezTo>
                  <a:cubicBezTo>
                    <a:pt x="663" y="68"/>
                    <a:pt x="661" y="57"/>
                    <a:pt x="659" y="55"/>
                  </a:cubicBezTo>
                  <a:cubicBezTo>
                    <a:pt x="659" y="54"/>
                    <a:pt x="659" y="54"/>
                    <a:pt x="658" y="52"/>
                  </a:cubicBezTo>
                  <a:cubicBezTo>
                    <a:pt x="658" y="51"/>
                    <a:pt x="657" y="50"/>
                    <a:pt x="656" y="49"/>
                  </a:cubicBezTo>
                  <a:cubicBezTo>
                    <a:pt x="656" y="47"/>
                    <a:pt x="655" y="46"/>
                    <a:pt x="654" y="43"/>
                  </a:cubicBezTo>
                  <a:cubicBezTo>
                    <a:pt x="653" y="41"/>
                    <a:pt x="651" y="39"/>
                    <a:pt x="650" y="36"/>
                  </a:cubicBezTo>
                  <a:cubicBezTo>
                    <a:pt x="650" y="36"/>
                    <a:pt x="651" y="36"/>
                    <a:pt x="651" y="36"/>
                  </a:cubicBezTo>
                  <a:cubicBezTo>
                    <a:pt x="649" y="33"/>
                    <a:pt x="647" y="29"/>
                    <a:pt x="645" y="26"/>
                  </a:cubicBezTo>
                  <a:cubicBezTo>
                    <a:pt x="644" y="23"/>
                    <a:pt x="642" y="19"/>
                    <a:pt x="639" y="17"/>
                  </a:cubicBezTo>
                  <a:cubicBezTo>
                    <a:pt x="638" y="14"/>
                    <a:pt x="637" y="13"/>
                    <a:pt x="635" y="9"/>
                  </a:cubicBezTo>
                  <a:cubicBezTo>
                    <a:pt x="636" y="9"/>
                    <a:pt x="636" y="8"/>
                    <a:pt x="636" y="7"/>
                  </a:cubicBezTo>
                  <a:cubicBezTo>
                    <a:pt x="627" y="0"/>
                    <a:pt x="624" y="10"/>
                    <a:pt x="632" y="22"/>
                  </a:cubicBezTo>
                  <a:cubicBezTo>
                    <a:pt x="633" y="26"/>
                    <a:pt x="634" y="30"/>
                    <a:pt x="636" y="34"/>
                  </a:cubicBezTo>
                  <a:cubicBezTo>
                    <a:pt x="637" y="38"/>
                    <a:pt x="639" y="43"/>
                    <a:pt x="642" y="47"/>
                  </a:cubicBezTo>
                  <a:cubicBezTo>
                    <a:pt x="641" y="49"/>
                    <a:pt x="641" y="47"/>
                    <a:pt x="641" y="49"/>
                  </a:cubicBezTo>
                  <a:cubicBezTo>
                    <a:pt x="643" y="54"/>
                    <a:pt x="644" y="57"/>
                    <a:pt x="643" y="59"/>
                  </a:cubicBezTo>
                  <a:cubicBezTo>
                    <a:pt x="644" y="59"/>
                    <a:pt x="644" y="61"/>
                    <a:pt x="645" y="62"/>
                  </a:cubicBezTo>
                  <a:cubicBezTo>
                    <a:pt x="645" y="60"/>
                    <a:pt x="644" y="59"/>
                    <a:pt x="645" y="57"/>
                  </a:cubicBezTo>
                  <a:cubicBezTo>
                    <a:pt x="648" y="64"/>
                    <a:pt x="651" y="65"/>
                    <a:pt x="652" y="72"/>
                  </a:cubicBezTo>
                  <a:cubicBezTo>
                    <a:pt x="649" y="72"/>
                    <a:pt x="646" y="67"/>
                    <a:pt x="643" y="68"/>
                  </a:cubicBezTo>
                  <a:cubicBezTo>
                    <a:pt x="643" y="69"/>
                    <a:pt x="644" y="72"/>
                    <a:pt x="643" y="72"/>
                  </a:cubicBezTo>
                  <a:cubicBezTo>
                    <a:pt x="643" y="74"/>
                    <a:pt x="644" y="74"/>
                    <a:pt x="644" y="75"/>
                  </a:cubicBezTo>
                  <a:cubicBezTo>
                    <a:pt x="644" y="76"/>
                    <a:pt x="644" y="78"/>
                    <a:pt x="644" y="80"/>
                  </a:cubicBezTo>
                  <a:cubicBezTo>
                    <a:pt x="645" y="83"/>
                    <a:pt x="646" y="85"/>
                    <a:pt x="647" y="87"/>
                  </a:cubicBezTo>
                  <a:cubicBezTo>
                    <a:pt x="647" y="89"/>
                    <a:pt x="646" y="88"/>
                    <a:pt x="647" y="90"/>
                  </a:cubicBezTo>
                  <a:cubicBezTo>
                    <a:pt x="646" y="91"/>
                    <a:pt x="646" y="88"/>
                    <a:pt x="645" y="8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5" y="91"/>
                    <a:pt x="646" y="92"/>
                    <a:pt x="646" y="93"/>
                  </a:cubicBezTo>
                  <a:cubicBezTo>
                    <a:pt x="644" y="96"/>
                    <a:pt x="648" y="111"/>
                    <a:pt x="643" y="105"/>
                  </a:cubicBezTo>
                  <a:cubicBezTo>
                    <a:pt x="643" y="103"/>
                    <a:pt x="642" y="100"/>
                    <a:pt x="642" y="99"/>
                  </a:cubicBezTo>
                  <a:cubicBezTo>
                    <a:pt x="640" y="99"/>
                    <a:pt x="640" y="94"/>
                    <a:pt x="638" y="92"/>
                  </a:cubicBezTo>
                  <a:cubicBezTo>
                    <a:pt x="640" y="96"/>
                    <a:pt x="639" y="98"/>
                    <a:pt x="641" y="101"/>
                  </a:cubicBezTo>
                  <a:cubicBezTo>
                    <a:pt x="639" y="101"/>
                    <a:pt x="640" y="104"/>
                    <a:pt x="638" y="101"/>
                  </a:cubicBezTo>
                  <a:cubicBezTo>
                    <a:pt x="639" y="105"/>
                    <a:pt x="639" y="106"/>
                    <a:pt x="639" y="108"/>
                  </a:cubicBezTo>
                  <a:cubicBezTo>
                    <a:pt x="638" y="106"/>
                    <a:pt x="638" y="109"/>
                    <a:pt x="637" y="108"/>
                  </a:cubicBezTo>
                  <a:cubicBezTo>
                    <a:pt x="637" y="105"/>
                    <a:pt x="636" y="105"/>
                    <a:pt x="635" y="104"/>
                  </a:cubicBezTo>
                  <a:cubicBezTo>
                    <a:pt x="636" y="102"/>
                    <a:pt x="635" y="99"/>
                    <a:pt x="634" y="95"/>
                  </a:cubicBezTo>
                  <a:cubicBezTo>
                    <a:pt x="634" y="95"/>
                    <a:pt x="633" y="96"/>
                    <a:pt x="633" y="95"/>
                  </a:cubicBezTo>
                  <a:cubicBezTo>
                    <a:pt x="633" y="93"/>
                    <a:pt x="633" y="92"/>
                    <a:pt x="632" y="88"/>
                  </a:cubicBezTo>
                  <a:cubicBezTo>
                    <a:pt x="631" y="90"/>
                    <a:pt x="629" y="88"/>
                    <a:pt x="629" y="90"/>
                  </a:cubicBezTo>
                  <a:cubicBezTo>
                    <a:pt x="626" y="85"/>
                    <a:pt x="626" y="92"/>
                    <a:pt x="623" y="87"/>
                  </a:cubicBezTo>
                  <a:cubicBezTo>
                    <a:pt x="625" y="89"/>
                    <a:pt x="625" y="94"/>
                    <a:pt x="627" y="96"/>
                  </a:cubicBezTo>
                  <a:cubicBezTo>
                    <a:pt x="627" y="97"/>
                    <a:pt x="626" y="99"/>
                    <a:pt x="626" y="101"/>
                  </a:cubicBezTo>
                  <a:cubicBezTo>
                    <a:pt x="629" y="100"/>
                    <a:pt x="629" y="108"/>
                    <a:pt x="628" y="109"/>
                  </a:cubicBezTo>
                  <a:cubicBezTo>
                    <a:pt x="629" y="111"/>
                    <a:pt x="630" y="113"/>
                    <a:pt x="631" y="114"/>
                  </a:cubicBezTo>
                  <a:cubicBezTo>
                    <a:pt x="630" y="115"/>
                    <a:pt x="631" y="115"/>
                    <a:pt x="630" y="115"/>
                  </a:cubicBezTo>
                  <a:cubicBezTo>
                    <a:pt x="629" y="115"/>
                    <a:pt x="628" y="113"/>
                    <a:pt x="628" y="111"/>
                  </a:cubicBezTo>
                  <a:cubicBezTo>
                    <a:pt x="628" y="113"/>
                    <a:pt x="628" y="113"/>
                    <a:pt x="627" y="113"/>
                  </a:cubicBezTo>
                  <a:cubicBezTo>
                    <a:pt x="628" y="114"/>
                    <a:pt x="629" y="117"/>
                    <a:pt x="628" y="117"/>
                  </a:cubicBezTo>
                  <a:cubicBezTo>
                    <a:pt x="627" y="116"/>
                    <a:pt x="627" y="113"/>
                    <a:pt x="627" y="114"/>
                  </a:cubicBezTo>
                  <a:cubicBezTo>
                    <a:pt x="628" y="117"/>
                    <a:pt x="626" y="114"/>
                    <a:pt x="625" y="116"/>
                  </a:cubicBezTo>
                  <a:cubicBezTo>
                    <a:pt x="624" y="115"/>
                    <a:pt x="625" y="113"/>
                    <a:pt x="624" y="111"/>
                  </a:cubicBezTo>
                  <a:cubicBezTo>
                    <a:pt x="623" y="111"/>
                    <a:pt x="623" y="112"/>
                    <a:pt x="623" y="111"/>
                  </a:cubicBezTo>
                  <a:cubicBezTo>
                    <a:pt x="621" y="105"/>
                    <a:pt x="620" y="101"/>
                    <a:pt x="618" y="97"/>
                  </a:cubicBezTo>
                  <a:cubicBezTo>
                    <a:pt x="619" y="100"/>
                    <a:pt x="617" y="98"/>
                    <a:pt x="616" y="96"/>
                  </a:cubicBezTo>
                  <a:cubicBezTo>
                    <a:pt x="617" y="95"/>
                    <a:pt x="615" y="93"/>
                    <a:pt x="615" y="92"/>
                  </a:cubicBezTo>
                  <a:cubicBezTo>
                    <a:pt x="617" y="93"/>
                    <a:pt x="617" y="93"/>
                    <a:pt x="617" y="96"/>
                  </a:cubicBezTo>
                  <a:cubicBezTo>
                    <a:pt x="618" y="96"/>
                    <a:pt x="618" y="95"/>
                    <a:pt x="619" y="96"/>
                  </a:cubicBezTo>
                  <a:cubicBezTo>
                    <a:pt x="619" y="93"/>
                    <a:pt x="618" y="96"/>
                    <a:pt x="617" y="94"/>
                  </a:cubicBezTo>
                  <a:cubicBezTo>
                    <a:pt x="617" y="93"/>
                    <a:pt x="616" y="92"/>
                    <a:pt x="617" y="92"/>
                  </a:cubicBezTo>
                  <a:cubicBezTo>
                    <a:pt x="617" y="92"/>
                    <a:pt x="618" y="93"/>
                    <a:pt x="618" y="93"/>
                  </a:cubicBezTo>
                  <a:cubicBezTo>
                    <a:pt x="617" y="90"/>
                    <a:pt x="618" y="89"/>
                    <a:pt x="619" y="89"/>
                  </a:cubicBezTo>
                  <a:cubicBezTo>
                    <a:pt x="618" y="88"/>
                    <a:pt x="619" y="88"/>
                    <a:pt x="618" y="86"/>
                  </a:cubicBezTo>
                  <a:cubicBezTo>
                    <a:pt x="618" y="86"/>
                    <a:pt x="618" y="87"/>
                    <a:pt x="618" y="87"/>
                  </a:cubicBezTo>
                  <a:cubicBezTo>
                    <a:pt x="617" y="87"/>
                    <a:pt x="616" y="85"/>
                    <a:pt x="616" y="85"/>
                  </a:cubicBezTo>
                  <a:cubicBezTo>
                    <a:pt x="617" y="86"/>
                    <a:pt x="617" y="82"/>
                    <a:pt x="615" y="81"/>
                  </a:cubicBezTo>
                  <a:cubicBezTo>
                    <a:pt x="615" y="82"/>
                    <a:pt x="615" y="83"/>
                    <a:pt x="615" y="83"/>
                  </a:cubicBezTo>
                  <a:cubicBezTo>
                    <a:pt x="614" y="80"/>
                    <a:pt x="615" y="79"/>
                    <a:pt x="614" y="77"/>
                  </a:cubicBezTo>
                  <a:cubicBezTo>
                    <a:pt x="614" y="78"/>
                    <a:pt x="613" y="78"/>
                    <a:pt x="613" y="79"/>
                  </a:cubicBezTo>
                  <a:cubicBezTo>
                    <a:pt x="613" y="77"/>
                    <a:pt x="612" y="75"/>
                    <a:pt x="611" y="75"/>
                  </a:cubicBezTo>
                  <a:cubicBezTo>
                    <a:pt x="612" y="77"/>
                    <a:pt x="613" y="77"/>
                    <a:pt x="612" y="78"/>
                  </a:cubicBezTo>
                  <a:cubicBezTo>
                    <a:pt x="610" y="76"/>
                    <a:pt x="609" y="81"/>
                    <a:pt x="611" y="82"/>
                  </a:cubicBezTo>
                  <a:cubicBezTo>
                    <a:pt x="609" y="77"/>
                    <a:pt x="613" y="80"/>
                    <a:pt x="611" y="80"/>
                  </a:cubicBezTo>
                  <a:cubicBezTo>
                    <a:pt x="612" y="82"/>
                    <a:pt x="612" y="80"/>
                    <a:pt x="613" y="82"/>
                  </a:cubicBezTo>
                  <a:cubicBezTo>
                    <a:pt x="611" y="85"/>
                    <a:pt x="610" y="79"/>
                    <a:pt x="608" y="79"/>
                  </a:cubicBezTo>
                  <a:cubicBezTo>
                    <a:pt x="609" y="80"/>
                    <a:pt x="610" y="81"/>
                    <a:pt x="609" y="83"/>
                  </a:cubicBezTo>
                  <a:cubicBezTo>
                    <a:pt x="608" y="84"/>
                    <a:pt x="608" y="86"/>
                    <a:pt x="608" y="88"/>
                  </a:cubicBezTo>
                  <a:cubicBezTo>
                    <a:pt x="608" y="89"/>
                    <a:pt x="608" y="90"/>
                    <a:pt x="608" y="92"/>
                  </a:cubicBezTo>
                  <a:cubicBezTo>
                    <a:pt x="608" y="93"/>
                    <a:pt x="609" y="94"/>
                    <a:pt x="609" y="95"/>
                  </a:cubicBezTo>
                  <a:cubicBezTo>
                    <a:pt x="608" y="92"/>
                    <a:pt x="607" y="93"/>
                    <a:pt x="606" y="93"/>
                  </a:cubicBezTo>
                  <a:cubicBezTo>
                    <a:pt x="607" y="95"/>
                    <a:pt x="607" y="95"/>
                    <a:pt x="606" y="97"/>
                  </a:cubicBezTo>
                  <a:cubicBezTo>
                    <a:pt x="607" y="98"/>
                    <a:pt x="607" y="99"/>
                    <a:pt x="607" y="101"/>
                  </a:cubicBezTo>
                  <a:cubicBezTo>
                    <a:pt x="608" y="101"/>
                    <a:pt x="608" y="100"/>
                    <a:pt x="609" y="102"/>
                  </a:cubicBezTo>
                  <a:cubicBezTo>
                    <a:pt x="609" y="103"/>
                    <a:pt x="610" y="106"/>
                    <a:pt x="608" y="105"/>
                  </a:cubicBezTo>
                  <a:cubicBezTo>
                    <a:pt x="609" y="107"/>
                    <a:pt x="610" y="111"/>
                    <a:pt x="611" y="111"/>
                  </a:cubicBezTo>
                  <a:cubicBezTo>
                    <a:pt x="611" y="110"/>
                    <a:pt x="611" y="109"/>
                    <a:pt x="611" y="109"/>
                  </a:cubicBezTo>
                  <a:cubicBezTo>
                    <a:pt x="612" y="110"/>
                    <a:pt x="612" y="110"/>
                    <a:pt x="612" y="111"/>
                  </a:cubicBezTo>
                  <a:cubicBezTo>
                    <a:pt x="613" y="106"/>
                    <a:pt x="618" y="114"/>
                    <a:pt x="616" y="117"/>
                  </a:cubicBezTo>
                  <a:cubicBezTo>
                    <a:pt x="616" y="116"/>
                    <a:pt x="615" y="113"/>
                    <a:pt x="615" y="115"/>
                  </a:cubicBezTo>
                  <a:cubicBezTo>
                    <a:pt x="616" y="116"/>
                    <a:pt x="615" y="117"/>
                    <a:pt x="615" y="117"/>
                  </a:cubicBezTo>
                  <a:cubicBezTo>
                    <a:pt x="615" y="116"/>
                    <a:pt x="614" y="114"/>
                    <a:pt x="613" y="114"/>
                  </a:cubicBezTo>
                  <a:cubicBezTo>
                    <a:pt x="614" y="116"/>
                    <a:pt x="613" y="117"/>
                    <a:pt x="613" y="118"/>
                  </a:cubicBezTo>
                  <a:cubicBezTo>
                    <a:pt x="614" y="119"/>
                    <a:pt x="615" y="121"/>
                    <a:pt x="615" y="123"/>
                  </a:cubicBezTo>
                  <a:cubicBezTo>
                    <a:pt x="616" y="125"/>
                    <a:pt x="617" y="128"/>
                    <a:pt x="618" y="130"/>
                  </a:cubicBezTo>
                  <a:cubicBezTo>
                    <a:pt x="617" y="130"/>
                    <a:pt x="617" y="131"/>
                    <a:pt x="617" y="131"/>
                  </a:cubicBezTo>
                  <a:cubicBezTo>
                    <a:pt x="617" y="130"/>
                    <a:pt x="617" y="129"/>
                    <a:pt x="616" y="129"/>
                  </a:cubicBezTo>
                  <a:cubicBezTo>
                    <a:pt x="616" y="133"/>
                    <a:pt x="618" y="133"/>
                    <a:pt x="618" y="136"/>
                  </a:cubicBezTo>
                  <a:cubicBezTo>
                    <a:pt x="617" y="136"/>
                    <a:pt x="617" y="138"/>
                    <a:pt x="618" y="137"/>
                  </a:cubicBezTo>
                  <a:cubicBezTo>
                    <a:pt x="619" y="139"/>
                    <a:pt x="619" y="141"/>
                    <a:pt x="618" y="141"/>
                  </a:cubicBezTo>
                  <a:cubicBezTo>
                    <a:pt x="617" y="138"/>
                    <a:pt x="617" y="139"/>
                    <a:pt x="616" y="137"/>
                  </a:cubicBezTo>
                  <a:cubicBezTo>
                    <a:pt x="616" y="139"/>
                    <a:pt x="616" y="139"/>
                    <a:pt x="616" y="141"/>
                  </a:cubicBezTo>
                  <a:cubicBezTo>
                    <a:pt x="615" y="141"/>
                    <a:pt x="615" y="139"/>
                    <a:pt x="615" y="139"/>
                  </a:cubicBezTo>
                  <a:cubicBezTo>
                    <a:pt x="614" y="142"/>
                    <a:pt x="616" y="141"/>
                    <a:pt x="616" y="143"/>
                  </a:cubicBezTo>
                  <a:cubicBezTo>
                    <a:pt x="617" y="146"/>
                    <a:pt x="617" y="146"/>
                    <a:pt x="617" y="146"/>
                  </a:cubicBezTo>
                  <a:cubicBezTo>
                    <a:pt x="616" y="146"/>
                    <a:pt x="616" y="146"/>
                    <a:pt x="616" y="147"/>
                  </a:cubicBezTo>
                  <a:cubicBezTo>
                    <a:pt x="617" y="147"/>
                    <a:pt x="617" y="147"/>
                    <a:pt x="618" y="147"/>
                  </a:cubicBezTo>
                  <a:cubicBezTo>
                    <a:pt x="618" y="149"/>
                    <a:pt x="617" y="148"/>
                    <a:pt x="617" y="149"/>
                  </a:cubicBezTo>
                  <a:cubicBezTo>
                    <a:pt x="618" y="149"/>
                    <a:pt x="618" y="150"/>
                    <a:pt x="618" y="151"/>
                  </a:cubicBezTo>
                  <a:cubicBezTo>
                    <a:pt x="619" y="151"/>
                    <a:pt x="620" y="153"/>
                    <a:pt x="620" y="150"/>
                  </a:cubicBezTo>
                  <a:cubicBezTo>
                    <a:pt x="619" y="150"/>
                    <a:pt x="619" y="152"/>
                    <a:pt x="618" y="150"/>
                  </a:cubicBezTo>
                  <a:cubicBezTo>
                    <a:pt x="618" y="149"/>
                    <a:pt x="619" y="149"/>
                    <a:pt x="619" y="148"/>
                  </a:cubicBezTo>
                  <a:cubicBezTo>
                    <a:pt x="620" y="148"/>
                    <a:pt x="620" y="150"/>
                    <a:pt x="620" y="151"/>
                  </a:cubicBezTo>
                  <a:cubicBezTo>
                    <a:pt x="620" y="153"/>
                    <a:pt x="620" y="154"/>
                    <a:pt x="620" y="155"/>
                  </a:cubicBezTo>
                  <a:cubicBezTo>
                    <a:pt x="620" y="154"/>
                    <a:pt x="621" y="154"/>
                    <a:pt x="621" y="155"/>
                  </a:cubicBezTo>
                  <a:cubicBezTo>
                    <a:pt x="620" y="156"/>
                    <a:pt x="620" y="155"/>
                    <a:pt x="619" y="155"/>
                  </a:cubicBezTo>
                  <a:cubicBezTo>
                    <a:pt x="619" y="158"/>
                    <a:pt x="620" y="159"/>
                    <a:pt x="620" y="160"/>
                  </a:cubicBezTo>
                  <a:cubicBezTo>
                    <a:pt x="620" y="161"/>
                    <a:pt x="620" y="161"/>
                    <a:pt x="619" y="161"/>
                  </a:cubicBezTo>
                  <a:cubicBezTo>
                    <a:pt x="619" y="160"/>
                    <a:pt x="619" y="162"/>
                    <a:pt x="620" y="164"/>
                  </a:cubicBezTo>
                  <a:cubicBezTo>
                    <a:pt x="620" y="166"/>
                    <a:pt x="621" y="168"/>
                    <a:pt x="621" y="169"/>
                  </a:cubicBezTo>
                  <a:cubicBezTo>
                    <a:pt x="621" y="169"/>
                    <a:pt x="621" y="170"/>
                    <a:pt x="621" y="170"/>
                  </a:cubicBezTo>
                  <a:cubicBezTo>
                    <a:pt x="620" y="169"/>
                    <a:pt x="619" y="169"/>
                    <a:pt x="619" y="168"/>
                  </a:cubicBezTo>
                  <a:cubicBezTo>
                    <a:pt x="618" y="166"/>
                    <a:pt x="619" y="165"/>
                    <a:pt x="618" y="164"/>
                  </a:cubicBezTo>
                  <a:cubicBezTo>
                    <a:pt x="619" y="166"/>
                    <a:pt x="618" y="168"/>
                    <a:pt x="617" y="169"/>
                  </a:cubicBezTo>
                  <a:cubicBezTo>
                    <a:pt x="617" y="166"/>
                    <a:pt x="616" y="168"/>
                    <a:pt x="615" y="166"/>
                  </a:cubicBezTo>
                  <a:cubicBezTo>
                    <a:pt x="616" y="164"/>
                    <a:pt x="617" y="161"/>
                    <a:pt x="616" y="161"/>
                  </a:cubicBezTo>
                  <a:cubicBezTo>
                    <a:pt x="616" y="162"/>
                    <a:pt x="616" y="162"/>
                    <a:pt x="616" y="162"/>
                  </a:cubicBezTo>
                  <a:cubicBezTo>
                    <a:pt x="615" y="159"/>
                    <a:pt x="617" y="156"/>
                    <a:pt x="615" y="154"/>
                  </a:cubicBezTo>
                  <a:cubicBezTo>
                    <a:pt x="615" y="156"/>
                    <a:pt x="616" y="159"/>
                    <a:pt x="615" y="161"/>
                  </a:cubicBezTo>
                  <a:cubicBezTo>
                    <a:pt x="615" y="160"/>
                    <a:pt x="614" y="159"/>
                    <a:pt x="614" y="157"/>
                  </a:cubicBezTo>
                  <a:cubicBezTo>
                    <a:pt x="614" y="156"/>
                    <a:pt x="614" y="155"/>
                    <a:pt x="615" y="154"/>
                  </a:cubicBezTo>
                  <a:cubicBezTo>
                    <a:pt x="614" y="152"/>
                    <a:pt x="612" y="155"/>
                    <a:pt x="611" y="153"/>
                  </a:cubicBezTo>
                  <a:cubicBezTo>
                    <a:pt x="611" y="155"/>
                    <a:pt x="611" y="158"/>
                    <a:pt x="611" y="159"/>
                  </a:cubicBezTo>
                  <a:cubicBezTo>
                    <a:pt x="611" y="158"/>
                    <a:pt x="612" y="157"/>
                    <a:pt x="612" y="156"/>
                  </a:cubicBezTo>
                  <a:cubicBezTo>
                    <a:pt x="614" y="161"/>
                    <a:pt x="610" y="163"/>
                    <a:pt x="609" y="163"/>
                  </a:cubicBezTo>
                  <a:cubicBezTo>
                    <a:pt x="609" y="165"/>
                    <a:pt x="609" y="166"/>
                    <a:pt x="608" y="167"/>
                  </a:cubicBezTo>
                  <a:cubicBezTo>
                    <a:pt x="607" y="167"/>
                    <a:pt x="608" y="162"/>
                    <a:pt x="606" y="163"/>
                  </a:cubicBezTo>
                  <a:cubicBezTo>
                    <a:pt x="606" y="164"/>
                    <a:pt x="607" y="165"/>
                    <a:pt x="607" y="165"/>
                  </a:cubicBezTo>
                  <a:cubicBezTo>
                    <a:pt x="606" y="163"/>
                    <a:pt x="605" y="166"/>
                    <a:pt x="604" y="163"/>
                  </a:cubicBezTo>
                  <a:cubicBezTo>
                    <a:pt x="606" y="163"/>
                    <a:pt x="606" y="163"/>
                    <a:pt x="606" y="163"/>
                  </a:cubicBezTo>
                  <a:cubicBezTo>
                    <a:pt x="605" y="160"/>
                    <a:pt x="603" y="163"/>
                    <a:pt x="603" y="161"/>
                  </a:cubicBezTo>
                  <a:cubicBezTo>
                    <a:pt x="603" y="160"/>
                    <a:pt x="603" y="158"/>
                    <a:pt x="602" y="158"/>
                  </a:cubicBezTo>
                  <a:cubicBezTo>
                    <a:pt x="601" y="158"/>
                    <a:pt x="603" y="161"/>
                    <a:pt x="601" y="160"/>
                  </a:cubicBezTo>
                  <a:cubicBezTo>
                    <a:pt x="601" y="160"/>
                    <a:pt x="601" y="159"/>
                    <a:pt x="601" y="159"/>
                  </a:cubicBezTo>
                  <a:cubicBezTo>
                    <a:pt x="601" y="161"/>
                    <a:pt x="600" y="158"/>
                    <a:pt x="599" y="159"/>
                  </a:cubicBezTo>
                  <a:cubicBezTo>
                    <a:pt x="599" y="161"/>
                    <a:pt x="600" y="163"/>
                    <a:pt x="598" y="163"/>
                  </a:cubicBezTo>
                  <a:cubicBezTo>
                    <a:pt x="600" y="163"/>
                    <a:pt x="599" y="165"/>
                    <a:pt x="600" y="163"/>
                  </a:cubicBezTo>
                  <a:cubicBezTo>
                    <a:pt x="600" y="164"/>
                    <a:pt x="600" y="166"/>
                    <a:pt x="599" y="165"/>
                  </a:cubicBezTo>
                  <a:cubicBezTo>
                    <a:pt x="599" y="170"/>
                    <a:pt x="599" y="174"/>
                    <a:pt x="599" y="179"/>
                  </a:cubicBezTo>
                  <a:cubicBezTo>
                    <a:pt x="598" y="179"/>
                    <a:pt x="598" y="181"/>
                    <a:pt x="597" y="182"/>
                  </a:cubicBezTo>
                  <a:cubicBezTo>
                    <a:pt x="596" y="182"/>
                    <a:pt x="596" y="179"/>
                    <a:pt x="596" y="179"/>
                  </a:cubicBezTo>
                  <a:cubicBezTo>
                    <a:pt x="596" y="180"/>
                    <a:pt x="596" y="180"/>
                    <a:pt x="595" y="179"/>
                  </a:cubicBezTo>
                  <a:cubicBezTo>
                    <a:pt x="595" y="181"/>
                    <a:pt x="594" y="183"/>
                    <a:pt x="593" y="184"/>
                  </a:cubicBezTo>
                  <a:cubicBezTo>
                    <a:pt x="594" y="181"/>
                    <a:pt x="592" y="182"/>
                    <a:pt x="592" y="179"/>
                  </a:cubicBezTo>
                  <a:cubicBezTo>
                    <a:pt x="593" y="179"/>
                    <a:pt x="594" y="175"/>
                    <a:pt x="593" y="174"/>
                  </a:cubicBezTo>
                  <a:cubicBezTo>
                    <a:pt x="592" y="176"/>
                    <a:pt x="593" y="179"/>
                    <a:pt x="591" y="179"/>
                  </a:cubicBezTo>
                  <a:cubicBezTo>
                    <a:pt x="592" y="178"/>
                    <a:pt x="592" y="175"/>
                    <a:pt x="591" y="175"/>
                  </a:cubicBezTo>
                  <a:cubicBezTo>
                    <a:pt x="590" y="178"/>
                    <a:pt x="589" y="179"/>
                    <a:pt x="589" y="181"/>
                  </a:cubicBezTo>
                  <a:cubicBezTo>
                    <a:pt x="589" y="180"/>
                    <a:pt x="589" y="178"/>
                    <a:pt x="589" y="176"/>
                  </a:cubicBezTo>
                  <a:cubicBezTo>
                    <a:pt x="590" y="174"/>
                    <a:pt x="590" y="172"/>
                    <a:pt x="589" y="172"/>
                  </a:cubicBezTo>
                  <a:cubicBezTo>
                    <a:pt x="589" y="175"/>
                    <a:pt x="587" y="177"/>
                    <a:pt x="586" y="178"/>
                  </a:cubicBezTo>
                  <a:cubicBezTo>
                    <a:pt x="585" y="179"/>
                    <a:pt x="587" y="180"/>
                    <a:pt x="586" y="181"/>
                  </a:cubicBezTo>
                  <a:cubicBezTo>
                    <a:pt x="586" y="178"/>
                    <a:pt x="584" y="183"/>
                    <a:pt x="585" y="183"/>
                  </a:cubicBezTo>
                  <a:cubicBezTo>
                    <a:pt x="585" y="181"/>
                    <a:pt x="587" y="182"/>
                    <a:pt x="587" y="183"/>
                  </a:cubicBezTo>
                  <a:cubicBezTo>
                    <a:pt x="586" y="182"/>
                    <a:pt x="585" y="184"/>
                    <a:pt x="585" y="184"/>
                  </a:cubicBezTo>
                  <a:cubicBezTo>
                    <a:pt x="584" y="188"/>
                    <a:pt x="584" y="191"/>
                    <a:pt x="585" y="193"/>
                  </a:cubicBezTo>
                  <a:cubicBezTo>
                    <a:pt x="585" y="191"/>
                    <a:pt x="586" y="191"/>
                    <a:pt x="585" y="190"/>
                  </a:cubicBezTo>
                  <a:cubicBezTo>
                    <a:pt x="587" y="188"/>
                    <a:pt x="587" y="189"/>
                    <a:pt x="588" y="186"/>
                  </a:cubicBezTo>
                  <a:cubicBezTo>
                    <a:pt x="588" y="189"/>
                    <a:pt x="588" y="189"/>
                    <a:pt x="589" y="190"/>
                  </a:cubicBezTo>
                  <a:cubicBezTo>
                    <a:pt x="588" y="190"/>
                    <a:pt x="588" y="189"/>
                    <a:pt x="588" y="191"/>
                  </a:cubicBezTo>
                  <a:cubicBezTo>
                    <a:pt x="589" y="192"/>
                    <a:pt x="588" y="195"/>
                    <a:pt x="587" y="197"/>
                  </a:cubicBezTo>
                  <a:cubicBezTo>
                    <a:pt x="587" y="200"/>
                    <a:pt x="589" y="209"/>
                    <a:pt x="586" y="209"/>
                  </a:cubicBezTo>
                  <a:cubicBezTo>
                    <a:pt x="586" y="210"/>
                    <a:pt x="586" y="210"/>
                    <a:pt x="586" y="211"/>
                  </a:cubicBezTo>
                  <a:cubicBezTo>
                    <a:pt x="586" y="212"/>
                    <a:pt x="586" y="209"/>
                    <a:pt x="587" y="210"/>
                  </a:cubicBezTo>
                  <a:cubicBezTo>
                    <a:pt x="587" y="211"/>
                    <a:pt x="587" y="211"/>
                    <a:pt x="587" y="211"/>
                  </a:cubicBezTo>
                  <a:cubicBezTo>
                    <a:pt x="587" y="212"/>
                    <a:pt x="585" y="213"/>
                    <a:pt x="585" y="214"/>
                  </a:cubicBezTo>
                  <a:cubicBezTo>
                    <a:pt x="586" y="214"/>
                    <a:pt x="586" y="217"/>
                    <a:pt x="586" y="220"/>
                  </a:cubicBezTo>
                  <a:cubicBezTo>
                    <a:pt x="586" y="222"/>
                    <a:pt x="585" y="225"/>
                    <a:pt x="585" y="227"/>
                  </a:cubicBezTo>
                  <a:cubicBezTo>
                    <a:pt x="585" y="227"/>
                    <a:pt x="583" y="230"/>
                    <a:pt x="584" y="231"/>
                  </a:cubicBezTo>
                  <a:cubicBezTo>
                    <a:pt x="584" y="230"/>
                    <a:pt x="585" y="229"/>
                    <a:pt x="585" y="230"/>
                  </a:cubicBezTo>
                  <a:cubicBezTo>
                    <a:pt x="585" y="232"/>
                    <a:pt x="583" y="232"/>
                    <a:pt x="584" y="233"/>
                  </a:cubicBezTo>
                  <a:cubicBezTo>
                    <a:pt x="584" y="233"/>
                    <a:pt x="584" y="232"/>
                    <a:pt x="584" y="233"/>
                  </a:cubicBezTo>
                  <a:cubicBezTo>
                    <a:pt x="584" y="235"/>
                    <a:pt x="582" y="235"/>
                    <a:pt x="581" y="236"/>
                  </a:cubicBezTo>
                  <a:cubicBezTo>
                    <a:pt x="580" y="236"/>
                    <a:pt x="580" y="233"/>
                    <a:pt x="579" y="234"/>
                  </a:cubicBezTo>
                  <a:cubicBezTo>
                    <a:pt x="580" y="236"/>
                    <a:pt x="577" y="240"/>
                    <a:pt x="575" y="241"/>
                  </a:cubicBezTo>
                  <a:cubicBezTo>
                    <a:pt x="576" y="240"/>
                    <a:pt x="575" y="239"/>
                    <a:pt x="575" y="238"/>
                  </a:cubicBezTo>
                  <a:cubicBezTo>
                    <a:pt x="575" y="237"/>
                    <a:pt x="575" y="236"/>
                    <a:pt x="576" y="235"/>
                  </a:cubicBezTo>
                  <a:cubicBezTo>
                    <a:pt x="575" y="234"/>
                    <a:pt x="575" y="233"/>
                    <a:pt x="576" y="231"/>
                  </a:cubicBezTo>
                  <a:cubicBezTo>
                    <a:pt x="576" y="232"/>
                    <a:pt x="576" y="231"/>
                    <a:pt x="577" y="230"/>
                  </a:cubicBezTo>
                  <a:cubicBezTo>
                    <a:pt x="575" y="231"/>
                    <a:pt x="575" y="230"/>
                    <a:pt x="576" y="230"/>
                  </a:cubicBezTo>
                  <a:cubicBezTo>
                    <a:pt x="575" y="229"/>
                    <a:pt x="577" y="228"/>
                    <a:pt x="576" y="228"/>
                  </a:cubicBezTo>
                  <a:cubicBezTo>
                    <a:pt x="574" y="230"/>
                    <a:pt x="576" y="231"/>
                    <a:pt x="574" y="233"/>
                  </a:cubicBezTo>
                  <a:cubicBezTo>
                    <a:pt x="574" y="230"/>
                    <a:pt x="576" y="226"/>
                    <a:pt x="573" y="225"/>
                  </a:cubicBezTo>
                  <a:cubicBezTo>
                    <a:pt x="574" y="222"/>
                    <a:pt x="574" y="221"/>
                    <a:pt x="575" y="219"/>
                  </a:cubicBezTo>
                  <a:cubicBezTo>
                    <a:pt x="574" y="220"/>
                    <a:pt x="575" y="217"/>
                    <a:pt x="575" y="216"/>
                  </a:cubicBezTo>
                  <a:cubicBezTo>
                    <a:pt x="574" y="215"/>
                    <a:pt x="574" y="217"/>
                    <a:pt x="573" y="217"/>
                  </a:cubicBezTo>
                  <a:cubicBezTo>
                    <a:pt x="572" y="218"/>
                    <a:pt x="573" y="220"/>
                    <a:pt x="572" y="220"/>
                  </a:cubicBezTo>
                  <a:cubicBezTo>
                    <a:pt x="572" y="217"/>
                    <a:pt x="573" y="215"/>
                    <a:pt x="573" y="213"/>
                  </a:cubicBezTo>
                  <a:cubicBezTo>
                    <a:pt x="572" y="214"/>
                    <a:pt x="572" y="211"/>
                    <a:pt x="571" y="210"/>
                  </a:cubicBezTo>
                  <a:cubicBezTo>
                    <a:pt x="571" y="211"/>
                    <a:pt x="571" y="211"/>
                    <a:pt x="571" y="210"/>
                  </a:cubicBezTo>
                  <a:cubicBezTo>
                    <a:pt x="571" y="211"/>
                    <a:pt x="570" y="212"/>
                    <a:pt x="570" y="213"/>
                  </a:cubicBezTo>
                  <a:cubicBezTo>
                    <a:pt x="570" y="210"/>
                    <a:pt x="569" y="213"/>
                    <a:pt x="568" y="213"/>
                  </a:cubicBezTo>
                  <a:cubicBezTo>
                    <a:pt x="568" y="213"/>
                    <a:pt x="568" y="211"/>
                    <a:pt x="567" y="211"/>
                  </a:cubicBezTo>
                  <a:cubicBezTo>
                    <a:pt x="567" y="212"/>
                    <a:pt x="566" y="214"/>
                    <a:pt x="567" y="215"/>
                  </a:cubicBezTo>
                  <a:cubicBezTo>
                    <a:pt x="567" y="212"/>
                    <a:pt x="569" y="215"/>
                    <a:pt x="569" y="216"/>
                  </a:cubicBezTo>
                  <a:cubicBezTo>
                    <a:pt x="568" y="217"/>
                    <a:pt x="568" y="222"/>
                    <a:pt x="566" y="222"/>
                  </a:cubicBezTo>
                  <a:cubicBezTo>
                    <a:pt x="566" y="223"/>
                    <a:pt x="566" y="223"/>
                    <a:pt x="567" y="224"/>
                  </a:cubicBezTo>
                  <a:cubicBezTo>
                    <a:pt x="566" y="226"/>
                    <a:pt x="565" y="227"/>
                    <a:pt x="564" y="226"/>
                  </a:cubicBezTo>
                  <a:cubicBezTo>
                    <a:pt x="563" y="227"/>
                    <a:pt x="563" y="227"/>
                    <a:pt x="562" y="227"/>
                  </a:cubicBezTo>
                  <a:cubicBezTo>
                    <a:pt x="562" y="227"/>
                    <a:pt x="563" y="224"/>
                    <a:pt x="564" y="224"/>
                  </a:cubicBezTo>
                  <a:cubicBezTo>
                    <a:pt x="564" y="223"/>
                    <a:pt x="564" y="222"/>
                    <a:pt x="564" y="221"/>
                  </a:cubicBezTo>
                  <a:cubicBezTo>
                    <a:pt x="564" y="221"/>
                    <a:pt x="563" y="220"/>
                    <a:pt x="563" y="219"/>
                  </a:cubicBezTo>
                  <a:cubicBezTo>
                    <a:pt x="564" y="217"/>
                    <a:pt x="563" y="217"/>
                    <a:pt x="564" y="215"/>
                  </a:cubicBezTo>
                  <a:cubicBezTo>
                    <a:pt x="562" y="215"/>
                    <a:pt x="562" y="215"/>
                    <a:pt x="562" y="215"/>
                  </a:cubicBezTo>
                  <a:cubicBezTo>
                    <a:pt x="561" y="216"/>
                    <a:pt x="562" y="217"/>
                    <a:pt x="561" y="217"/>
                  </a:cubicBezTo>
                  <a:cubicBezTo>
                    <a:pt x="561" y="216"/>
                    <a:pt x="560" y="214"/>
                    <a:pt x="559" y="215"/>
                  </a:cubicBezTo>
                  <a:cubicBezTo>
                    <a:pt x="559" y="215"/>
                    <a:pt x="559" y="214"/>
                    <a:pt x="559" y="214"/>
                  </a:cubicBezTo>
                  <a:cubicBezTo>
                    <a:pt x="559" y="214"/>
                    <a:pt x="557" y="215"/>
                    <a:pt x="557" y="213"/>
                  </a:cubicBezTo>
                  <a:cubicBezTo>
                    <a:pt x="557" y="215"/>
                    <a:pt x="557" y="215"/>
                    <a:pt x="556" y="215"/>
                  </a:cubicBezTo>
                  <a:cubicBezTo>
                    <a:pt x="556" y="216"/>
                    <a:pt x="556" y="216"/>
                    <a:pt x="556" y="217"/>
                  </a:cubicBezTo>
                  <a:cubicBezTo>
                    <a:pt x="555" y="217"/>
                    <a:pt x="555" y="217"/>
                    <a:pt x="554" y="217"/>
                  </a:cubicBezTo>
                  <a:cubicBezTo>
                    <a:pt x="555" y="216"/>
                    <a:pt x="553" y="215"/>
                    <a:pt x="552" y="214"/>
                  </a:cubicBezTo>
                  <a:cubicBezTo>
                    <a:pt x="552" y="214"/>
                    <a:pt x="552" y="215"/>
                    <a:pt x="552" y="215"/>
                  </a:cubicBezTo>
                  <a:cubicBezTo>
                    <a:pt x="552" y="216"/>
                    <a:pt x="550" y="216"/>
                    <a:pt x="551" y="218"/>
                  </a:cubicBezTo>
                  <a:cubicBezTo>
                    <a:pt x="550" y="218"/>
                    <a:pt x="550" y="218"/>
                    <a:pt x="549" y="217"/>
                  </a:cubicBezTo>
                  <a:cubicBezTo>
                    <a:pt x="549" y="217"/>
                    <a:pt x="550" y="216"/>
                    <a:pt x="549" y="216"/>
                  </a:cubicBezTo>
                  <a:cubicBezTo>
                    <a:pt x="549" y="217"/>
                    <a:pt x="549" y="219"/>
                    <a:pt x="549" y="220"/>
                  </a:cubicBezTo>
                  <a:cubicBezTo>
                    <a:pt x="549" y="221"/>
                    <a:pt x="548" y="223"/>
                    <a:pt x="548" y="221"/>
                  </a:cubicBezTo>
                  <a:cubicBezTo>
                    <a:pt x="548" y="221"/>
                    <a:pt x="548" y="221"/>
                    <a:pt x="548" y="221"/>
                  </a:cubicBezTo>
                  <a:cubicBezTo>
                    <a:pt x="547" y="221"/>
                    <a:pt x="546" y="223"/>
                    <a:pt x="546" y="224"/>
                  </a:cubicBezTo>
                  <a:cubicBezTo>
                    <a:pt x="545" y="224"/>
                    <a:pt x="545" y="227"/>
                    <a:pt x="544" y="225"/>
                  </a:cubicBezTo>
                  <a:cubicBezTo>
                    <a:pt x="544" y="227"/>
                    <a:pt x="546" y="226"/>
                    <a:pt x="545" y="227"/>
                  </a:cubicBezTo>
                  <a:cubicBezTo>
                    <a:pt x="544" y="228"/>
                    <a:pt x="543" y="230"/>
                    <a:pt x="543" y="233"/>
                  </a:cubicBezTo>
                  <a:cubicBezTo>
                    <a:pt x="542" y="235"/>
                    <a:pt x="542" y="238"/>
                    <a:pt x="541" y="240"/>
                  </a:cubicBezTo>
                  <a:cubicBezTo>
                    <a:pt x="541" y="240"/>
                    <a:pt x="542" y="239"/>
                    <a:pt x="542" y="240"/>
                  </a:cubicBezTo>
                  <a:cubicBezTo>
                    <a:pt x="541" y="241"/>
                    <a:pt x="540" y="243"/>
                    <a:pt x="539" y="245"/>
                  </a:cubicBezTo>
                  <a:cubicBezTo>
                    <a:pt x="538" y="247"/>
                    <a:pt x="537" y="249"/>
                    <a:pt x="538" y="251"/>
                  </a:cubicBezTo>
                  <a:cubicBezTo>
                    <a:pt x="537" y="252"/>
                    <a:pt x="537" y="250"/>
                    <a:pt x="537" y="251"/>
                  </a:cubicBezTo>
                  <a:cubicBezTo>
                    <a:pt x="537" y="251"/>
                    <a:pt x="537" y="252"/>
                    <a:pt x="536" y="252"/>
                  </a:cubicBezTo>
                  <a:cubicBezTo>
                    <a:pt x="536" y="251"/>
                    <a:pt x="536" y="251"/>
                    <a:pt x="536" y="251"/>
                  </a:cubicBezTo>
                  <a:cubicBezTo>
                    <a:pt x="536" y="250"/>
                    <a:pt x="537" y="249"/>
                    <a:pt x="536" y="249"/>
                  </a:cubicBezTo>
                  <a:cubicBezTo>
                    <a:pt x="535" y="252"/>
                    <a:pt x="533" y="255"/>
                    <a:pt x="532" y="258"/>
                  </a:cubicBezTo>
                  <a:cubicBezTo>
                    <a:pt x="530" y="261"/>
                    <a:pt x="529" y="264"/>
                    <a:pt x="527" y="266"/>
                  </a:cubicBezTo>
                  <a:cubicBezTo>
                    <a:pt x="526" y="267"/>
                    <a:pt x="527" y="269"/>
                    <a:pt x="525" y="269"/>
                  </a:cubicBezTo>
                  <a:cubicBezTo>
                    <a:pt x="526" y="269"/>
                    <a:pt x="526" y="269"/>
                    <a:pt x="527" y="269"/>
                  </a:cubicBezTo>
                  <a:cubicBezTo>
                    <a:pt x="526" y="269"/>
                    <a:pt x="527" y="270"/>
                    <a:pt x="526" y="271"/>
                  </a:cubicBezTo>
                  <a:cubicBezTo>
                    <a:pt x="526" y="271"/>
                    <a:pt x="525" y="272"/>
                    <a:pt x="524" y="273"/>
                  </a:cubicBezTo>
                  <a:cubicBezTo>
                    <a:pt x="524" y="274"/>
                    <a:pt x="523" y="276"/>
                    <a:pt x="523" y="277"/>
                  </a:cubicBezTo>
                  <a:cubicBezTo>
                    <a:pt x="521" y="279"/>
                    <a:pt x="520" y="281"/>
                    <a:pt x="519" y="283"/>
                  </a:cubicBezTo>
                  <a:cubicBezTo>
                    <a:pt x="518" y="285"/>
                    <a:pt x="517" y="287"/>
                    <a:pt x="515" y="288"/>
                  </a:cubicBezTo>
                  <a:cubicBezTo>
                    <a:pt x="515" y="289"/>
                    <a:pt x="514" y="290"/>
                    <a:pt x="514" y="291"/>
                  </a:cubicBezTo>
                  <a:cubicBezTo>
                    <a:pt x="513" y="292"/>
                    <a:pt x="512" y="293"/>
                    <a:pt x="511" y="294"/>
                  </a:cubicBezTo>
                  <a:cubicBezTo>
                    <a:pt x="509" y="297"/>
                    <a:pt x="507" y="299"/>
                    <a:pt x="506" y="301"/>
                  </a:cubicBezTo>
                  <a:cubicBezTo>
                    <a:pt x="506" y="302"/>
                    <a:pt x="505" y="302"/>
                    <a:pt x="505" y="302"/>
                  </a:cubicBezTo>
                  <a:cubicBezTo>
                    <a:pt x="504" y="303"/>
                    <a:pt x="506" y="303"/>
                    <a:pt x="504" y="305"/>
                  </a:cubicBezTo>
                  <a:cubicBezTo>
                    <a:pt x="504" y="305"/>
                    <a:pt x="503" y="304"/>
                    <a:pt x="503" y="305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1" y="308"/>
                    <a:pt x="501" y="308"/>
                    <a:pt x="499" y="309"/>
                  </a:cubicBezTo>
                  <a:cubicBezTo>
                    <a:pt x="500" y="310"/>
                    <a:pt x="498" y="311"/>
                    <a:pt x="497" y="311"/>
                  </a:cubicBezTo>
                  <a:cubicBezTo>
                    <a:pt x="496" y="313"/>
                    <a:pt x="495" y="314"/>
                    <a:pt x="494" y="315"/>
                  </a:cubicBezTo>
                  <a:cubicBezTo>
                    <a:pt x="493" y="317"/>
                    <a:pt x="491" y="318"/>
                    <a:pt x="490" y="319"/>
                  </a:cubicBezTo>
                  <a:cubicBezTo>
                    <a:pt x="489" y="321"/>
                    <a:pt x="487" y="322"/>
                    <a:pt x="486" y="324"/>
                  </a:cubicBezTo>
                  <a:cubicBezTo>
                    <a:pt x="485" y="325"/>
                    <a:pt x="483" y="327"/>
                    <a:pt x="482" y="329"/>
                  </a:cubicBezTo>
                  <a:cubicBezTo>
                    <a:pt x="484" y="328"/>
                    <a:pt x="486" y="326"/>
                    <a:pt x="485" y="328"/>
                  </a:cubicBezTo>
                  <a:cubicBezTo>
                    <a:pt x="485" y="325"/>
                    <a:pt x="488" y="324"/>
                    <a:pt x="488" y="322"/>
                  </a:cubicBezTo>
                  <a:cubicBezTo>
                    <a:pt x="490" y="322"/>
                    <a:pt x="492" y="319"/>
                    <a:pt x="492" y="317"/>
                  </a:cubicBezTo>
                  <a:cubicBezTo>
                    <a:pt x="494" y="317"/>
                    <a:pt x="494" y="317"/>
                    <a:pt x="495" y="315"/>
                  </a:cubicBezTo>
                  <a:cubicBezTo>
                    <a:pt x="495" y="316"/>
                    <a:pt x="496" y="315"/>
                    <a:pt x="496" y="315"/>
                  </a:cubicBezTo>
                  <a:cubicBezTo>
                    <a:pt x="496" y="316"/>
                    <a:pt x="496" y="317"/>
                    <a:pt x="495" y="317"/>
                  </a:cubicBezTo>
                  <a:cubicBezTo>
                    <a:pt x="495" y="318"/>
                    <a:pt x="494" y="319"/>
                    <a:pt x="493" y="319"/>
                  </a:cubicBezTo>
                  <a:cubicBezTo>
                    <a:pt x="492" y="321"/>
                    <a:pt x="491" y="322"/>
                    <a:pt x="489" y="324"/>
                  </a:cubicBezTo>
                  <a:cubicBezTo>
                    <a:pt x="494" y="321"/>
                    <a:pt x="496" y="318"/>
                    <a:pt x="499" y="314"/>
                  </a:cubicBezTo>
                  <a:cubicBezTo>
                    <a:pt x="500" y="315"/>
                    <a:pt x="500" y="315"/>
                    <a:pt x="501" y="314"/>
                  </a:cubicBezTo>
                  <a:cubicBezTo>
                    <a:pt x="501" y="313"/>
                    <a:pt x="502" y="311"/>
                    <a:pt x="504" y="309"/>
                  </a:cubicBezTo>
                  <a:cubicBezTo>
                    <a:pt x="506" y="307"/>
                    <a:pt x="508" y="305"/>
                    <a:pt x="509" y="305"/>
                  </a:cubicBezTo>
                  <a:cubicBezTo>
                    <a:pt x="510" y="304"/>
                    <a:pt x="510" y="303"/>
                    <a:pt x="511" y="302"/>
                  </a:cubicBezTo>
                  <a:cubicBezTo>
                    <a:pt x="511" y="301"/>
                    <a:pt x="511" y="301"/>
                    <a:pt x="512" y="300"/>
                  </a:cubicBezTo>
                  <a:cubicBezTo>
                    <a:pt x="512" y="299"/>
                    <a:pt x="513" y="298"/>
                    <a:pt x="515" y="297"/>
                  </a:cubicBezTo>
                  <a:cubicBezTo>
                    <a:pt x="514" y="297"/>
                    <a:pt x="517" y="291"/>
                    <a:pt x="518" y="292"/>
                  </a:cubicBezTo>
                  <a:cubicBezTo>
                    <a:pt x="519" y="292"/>
                    <a:pt x="518" y="293"/>
                    <a:pt x="518" y="293"/>
                  </a:cubicBezTo>
                  <a:cubicBezTo>
                    <a:pt x="519" y="292"/>
                    <a:pt x="519" y="290"/>
                    <a:pt x="521" y="290"/>
                  </a:cubicBezTo>
                  <a:cubicBezTo>
                    <a:pt x="520" y="288"/>
                    <a:pt x="522" y="287"/>
                    <a:pt x="523" y="285"/>
                  </a:cubicBezTo>
                  <a:cubicBezTo>
                    <a:pt x="524" y="283"/>
                    <a:pt x="526" y="281"/>
                    <a:pt x="525" y="279"/>
                  </a:cubicBezTo>
                  <a:cubicBezTo>
                    <a:pt x="526" y="278"/>
                    <a:pt x="527" y="279"/>
                    <a:pt x="527" y="279"/>
                  </a:cubicBezTo>
                  <a:cubicBezTo>
                    <a:pt x="528" y="277"/>
                    <a:pt x="528" y="277"/>
                    <a:pt x="529" y="274"/>
                  </a:cubicBezTo>
                  <a:cubicBezTo>
                    <a:pt x="531" y="274"/>
                    <a:pt x="532" y="271"/>
                    <a:pt x="534" y="268"/>
                  </a:cubicBezTo>
                  <a:cubicBezTo>
                    <a:pt x="535" y="266"/>
                    <a:pt x="536" y="263"/>
                    <a:pt x="538" y="262"/>
                  </a:cubicBezTo>
                  <a:cubicBezTo>
                    <a:pt x="537" y="264"/>
                    <a:pt x="536" y="265"/>
                    <a:pt x="536" y="267"/>
                  </a:cubicBezTo>
                  <a:cubicBezTo>
                    <a:pt x="535" y="269"/>
                    <a:pt x="534" y="271"/>
                    <a:pt x="533" y="273"/>
                  </a:cubicBezTo>
                  <a:cubicBezTo>
                    <a:pt x="531" y="277"/>
                    <a:pt x="529" y="281"/>
                    <a:pt x="528" y="285"/>
                  </a:cubicBezTo>
                  <a:cubicBezTo>
                    <a:pt x="529" y="282"/>
                    <a:pt x="532" y="280"/>
                    <a:pt x="532" y="278"/>
                  </a:cubicBezTo>
                  <a:cubicBezTo>
                    <a:pt x="533" y="279"/>
                    <a:pt x="534" y="275"/>
                    <a:pt x="535" y="275"/>
                  </a:cubicBezTo>
                  <a:cubicBezTo>
                    <a:pt x="535" y="276"/>
                    <a:pt x="534" y="277"/>
                    <a:pt x="534" y="278"/>
                  </a:cubicBezTo>
                  <a:cubicBezTo>
                    <a:pt x="533" y="279"/>
                    <a:pt x="532" y="280"/>
                    <a:pt x="532" y="281"/>
                  </a:cubicBezTo>
                  <a:cubicBezTo>
                    <a:pt x="531" y="284"/>
                    <a:pt x="529" y="285"/>
                    <a:pt x="528" y="286"/>
                  </a:cubicBezTo>
                  <a:cubicBezTo>
                    <a:pt x="529" y="286"/>
                    <a:pt x="530" y="285"/>
                    <a:pt x="530" y="285"/>
                  </a:cubicBezTo>
                  <a:cubicBezTo>
                    <a:pt x="529" y="288"/>
                    <a:pt x="525" y="289"/>
                    <a:pt x="525" y="293"/>
                  </a:cubicBezTo>
                  <a:cubicBezTo>
                    <a:pt x="525" y="292"/>
                    <a:pt x="525" y="292"/>
                    <a:pt x="524" y="293"/>
                  </a:cubicBezTo>
                  <a:cubicBezTo>
                    <a:pt x="522" y="296"/>
                    <a:pt x="518" y="300"/>
                    <a:pt x="517" y="302"/>
                  </a:cubicBezTo>
                  <a:cubicBezTo>
                    <a:pt x="516" y="303"/>
                    <a:pt x="514" y="304"/>
                    <a:pt x="513" y="305"/>
                  </a:cubicBezTo>
                  <a:cubicBezTo>
                    <a:pt x="512" y="306"/>
                    <a:pt x="512" y="307"/>
                    <a:pt x="511" y="308"/>
                  </a:cubicBezTo>
                  <a:cubicBezTo>
                    <a:pt x="510" y="309"/>
                    <a:pt x="507" y="312"/>
                    <a:pt x="508" y="311"/>
                  </a:cubicBezTo>
                  <a:cubicBezTo>
                    <a:pt x="506" y="312"/>
                    <a:pt x="504" y="314"/>
                    <a:pt x="504" y="316"/>
                  </a:cubicBezTo>
                  <a:cubicBezTo>
                    <a:pt x="503" y="315"/>
                    <a:pt x="501" y="319"/>
                    <a:pt x="500" y="318"/>
                  </a:cubicBezTo>
                  <a:cubicBezTo>
                    <a:pt x="499" y="320"/>
                    <a:pt x="500" y="321"/>
                    <a:pt x="498" y="322"/>
                  </a:cubicBezTo>
                  <a:cubicBezTo>
                    <a:pt x="497" y="322"/>
                    <a:pt x="496" y="322"/>
                    <a:pt x="494" y="323"/>
                  </a:cubicBezTo>
                  <a:cubicBezTo>
                    <a:pt x="493" y="325"/>
                    <a:pt x="492" y="326"/>
                    <a:pt x="491" y="328"/>
                  </a:cubicBezTo>
                  <a:cubicBezTo>
                    <a:pt x="490" y="330"/>
                    <a:pt x="488" y="331"/>
                    <a:pt x="485" y="333"/>
                  </a:cubicBezTo>
                  <a:cubicBezTo>
                    <a:pt x="486" y="333"/>
                    <a:pt x="486" y="333"/>
                    <a:pt x="486" y="334"/>
                  </a:cubicBezTo>
                  <a:cubicBezTo>
                    <a:pt x="483" y="337"/>
                    <a:pt x="481" y="340"/>
                    <a:pt x="478" y="340"/>
                  </a:cubicBezTo>
                  <a:cubicBezTo>
                    <a:pt x="478" y="342"/>
                    <a:pt x="475" y="343"/>
                    <a:pt x="473" y="344"/>
                  </a:cubicBezTo>
                  <a:cubicBezTo>
                    <a:pt x="471" y="345"/>
                    <a:pt x="468" y="350"/>
                    <a:pt x="467" y="348"/>
                  </a:cubicBezTo>
                  <a:cubicBezTo>
                    <a:pt x="466" y="349"/>
                    <a:pt x="467" y="350"/>
                    <a:pt x="466" y="350"/>
                  </a:cubicBezTo>
                  <a:cubicBezTo>
                    <a:pt x="466" y="350"/>
                    <a:pt x="464" y="350"/>
                    <a:pt x="464" y="351"/>
                  </a:cubicBezTo>
                  <a:cubicBezTo>
                    <a:pt x="464" y="353"/>
                    <a:pt x="458" y="355"/>
                    <a:pt x="457" y="356"/>
                  </a:cubicBezTo>
                  <a:cubicBezTo>
                    <a:pt x="452" y="357"/>
                    <a:pt x="450" y="362"/>
                    <a:pt x="445" y="364"/>
                  </a:cubicBezTo>
                  <a:cubicBezTo>
                    <a:pt x="444" y="363"/>
                    <a:pt x="444" y="363"/>
                    <a:pt x="443" y="363"/>
                  </a:cubicBezTo>
                  <a:cubicBezTo>
                    <a:pt x="444" y="364"/>
                    <a:pt x="445" y="364"/>
                    <a:pt x="444" y="365"/>
                  </a:cubicBezTo>
                  <a:cubicBezTo>
                    <a:pt x="442" y="366"/>
                    <a:pt x="441" y="366"/>
                    <a:pt x="439" y="366"/>
                  </a:cubicBezTo>
                  <a:cubicBezTo>
                    <a:pt x="440" y="367"/>
                    <a:pt x="441" y="367"/>
                    <a:pt x="439" y="368"/>
                  </a:cubicBezTo>
                  <a:cubicBezTo>
                    <a:pt x="438" y="368"/>
                    <a:pt x="433" y="369"/>
                    <a:pt x="433" y="370"/>
                  </a:cubicBezTo>
                  <a:cubicBezTo>
                    <a:pt x="430" y="372"/>
                    <a:pt x="427" y="373"/>
                    <a:pt x="425" y="374"/>
                  </a:cubicBezTo>
                  <a:cubicBezTo>
                    <a:pt x="422" y="375"/>
                    <a:pt x="420" y="376"/>
                    <a:pt x="418" y="377"/>
                  </a:cubicBezTo>
                  <a:cubicBezTo>
                    <a:pt x="417" y="376"/>
                    <a:pt x="413" y="379"/>
                    <a:pt x="410" y="379"/>
                  </a:cubicBezTo>
                  <a:cubicBezTo>
                    <a:pt x="409" y="380"/>
                    <a:pt x="408" y="379"/>
                    <a:pt x="406" y="379"/>
                  </a:cubicBezTo>
                  <a:cubicBezTo>
                    <a:pt x="405" y="379"/>
                    <a:pt x="402" y="381"/>
                    <a:pt x="400" y="381"/>
                  </a:cubicBezTo>
                  <a:cubicBezTo>
                    <a:pt x="395" y="382"/>
                    <a:pt x="393" y="383"/>
                    <a:pt x="388" y="384"/>
                  </a:cubicBezTo>
                  <a:cubicBezTo>
                    <a:pt x="388" y="384"/>
                    <a:pt x="390" y="384"/>
                    <a:pt x="389" y="383"/>
                  </a:cubicBezTo>
                  <a:cubicBezTo>
                    <a:pt x="388" y="384"/>
                    <a:pt x="388" y="385"/>
                    <a:pt x="386" y="385"/>
                  </a:cubicBezTo>
                  <a:cubicBezTo>
                    <a:pt x="385" y="385"/>
                    <a:pt x="380" y="387"/>
                    <a:pt x="381" y="385"/>
                  </a:cubicBezTo>
                  <a:cubicBezTo>
                    <a:pt x="379" y="385"/>
                    <a:pt x="379" y="387"/>
                    <a:pt x="377" y="387"/>
                  </a:cubicBezTo>
                  <a:cubicBezTo>
                    <a:pt x="376" y="388"/>
                    <a:pt x="376" y="387"/>
                    <a:pt x="374" y="387"/>
                  </a:cubicBezTo>
                  <a:cubicBezTo>
                    <a:pt x="374" y="388"/>
                    <a:pt x="373" y="388"/>
                    <a:pt x="371" y="388"/>
                  </a:cubicBezTo>
                  <a:cubicBezTo>
                    <a:pt x="371" y="388"/>
                    <a:pt x="371" y="388"/>
                    <a:pt x="371" y="388"/>
                  </a:cubicBezTo>
                  <a:cubicBezTo>
                    <a:pt x="368" y="389"/>
                    <a:pt x="366" y="389"/>
                    <a:pt x="364" y="389"/>
                  </a:cubicBezTo>
                  <a:cubicBezTo>
                    <a:pt x="362" y="389"/>
                    <a:pt x="361" y="388"/>
                    <a:pt x="358" y="389"/>
                  </a:cubicBezTo>
                  <a:cubicBezTo>
                    <a:pt x="358" y="389"/>
                    <a:pt x="358" y="390"/>
                    <a:pt x="356" y="390"/>
                  </a:cubicBezTo>
                  <a:cubicBezTo>
                    <a:pt x="357" y="389"/>
                    <a:pt x="352" y="389"/>
                    <a:pt x="351" y="389"/>
                  </a:cubicBezTo>
                  <a:cubicBezTo>
                    <a:pt x="350" y="390"/>
                    <a:pt x="353" y="388"/>
                    <a:pt x="353" y="390"/>
                  </a:cubicBezTo>
                  <a:cubicBezTo>
                    <a:pt x="351" y="390"/>
                    <a:pt x="350" y="389"/>
                    <a:pt x="350" y="390"/>
                  </a:cubicBezTo>
                  <a:cubicBezTo>
                    <a:pt x="349" y="390"/>
                    <a:pt x="350" y="389"/>
                    <a:pt x="348" y="389"/>
                  </a:cubicBezTo>
                  <a:cubicBezTo>
                    <a:pt x="348" y="390"/>
                    <a:pt x="348" y="391"/>
                    <a:pt x="347" y="391"/>
                  </a:cubicBezTo>
                  <a:cubicBezTo>
                    <a:pt x="347" y="390"/>
                    <a:pt x="346" y="390"/>
                    <a:pt x="346" y="389"/>
                  </a:cubicBezTo>
                  <a:cubicBezTo>
                    <a:pt x="344" y="390"/>
                    <a:pt x="342" y="390"/>
                    <a:pt x="340" y="390"/>
                  </a:cubicBezTo>
                  <a:cubicBezTo>
                    <a:pt x="339" y="390"/>
                    <a:pt x="338" y="390"/>
                    <a:pt x="337" y="390"/>
                  </a:cubicBezTo>
                  <a:cubicBezTo>
                    <a:pt x="336" y="390"/>
                    <a:pt x="335" y="390"/>
                    <a:pt x="333" y="390"/>
                  </a:cubicBezTo>
                  <a:cubicBezTo>
                    <a:pt x="331" y="390"/>
                    <a:pt x="329" y="390"/>
                    <a:pt x="326" y="390"/>
                  </a:cubicBezTo>
                  <a:cubicBezTo>
                    <a:pt x="324" y="390"/>
                    <a:pt x="321" y="390"/>
                    <a:pt x="318" y="390"/>
                  </a:cubicBezTo>
                  <a:cubicBezTo>
                    <a:pt x="316" y="390"/>
                    <a:pt x="313" y="389"/>
                    <a:pt x="311" y="388"/>
                  </a:cubicBezTo>
                  <a:cubicBezTo>
                    <a:pt x="309" y="388"/>
                    <a:pt x="308" y="388"/>
                    <a:pt x="307" y="388"/>
                  </a:cubicBezTo>
                  <a:cubicBezTo>
                    <a:pt x="305" y="388"/>
                    <a:pt x="304" y="388"/>
                    <a:pt x="303" y="388"/>
                  </a:cubicBezTo>
                  <a:cubicBezTo>
                    <a:pt x="300" y="387"/>
                    <a:pt x="298" y="387"/>
                    <a:pt x="296" y="387"/>
                  </a:cubicBezTo>
                  <a:cubicBezTo>
                    <a:pt x="293" y="386"/>
                    <a:pt x="291" y="386"/>
                    <a:pt x="288" y="386"/>
                  </a:cubicBezTo>
                  <a:cubicBezTo>
                    <a:pt x="287" y="385"/>
                    <a:pt x="286" y="384"/>
                    <a:pt x="284" y="384"/>
                  </a:cubicBezTo>
                  <a:cubicBezTo>
                    <a:pt x="285" y="385"/>
                    <a:pt x="284" y="385"/>
                    <a:pt x="284" y="385"/>
                  </a:cubicBezTo>
                  <a:cubicBezTo>
                    <a:pt x="283" y="384"/>
                    <a:pt x="283" y="384"/>
                    <a:pt x="282" y="383"/>
                  </a:cubicBezTo>
                  <a:cubicBezTo>
                    <a:pt x="281" y="383"/>
                    <a:pt x="281" y="383"/>
                    <a:pt x="280" y="383"/>
                  </a:cubicBezTo>
                  <a:cubicBezTo>
                    <a:pt x="279" y="382"/>
                    <a:pt x="278" y="382"/>
                    <a:pt x="276" y="382"/>
                  </a:cubicBezTo>
                  <a:cubicBezTo>
                    <a:pt x="275" y="382"/>
                    <a:pt x="273" y="382"/>
                    <a:pt x="272" y="380"/>
                  </a:cubicBezTo>
                  <a:cubicBezTo>
                    <a:pt x="270" y="381"/>
                    <a:pt x="269" y="380"/>
                    <a:pt x="267" y="380"/>
                  </a:cubicBezTo>
                  <a:cubicBezTo>
                    <a:pt x="265" y="379"/>
                    <a:pt x="264" y="379"/>
                    <a:pt x="262" y="378"/>
                  </a:cubicBezTo>
                  <a:cubicBezTo>
                    <a:pt x="260" y="377"/>
                    <a:pt x="258" y="377"/>
                    <a:pt x="257" y="376"/>
                  </a:cubicBezTo>
                  <a:cubicBezTo>
                    <a:pt x="255" y="376"/>
                    <a:pt x="254" y="376"/>
                    <a:pt x="252" y="376"/>
                  </a:cubicBezTo>
                  <a:cubicBezTo>
                    <a:pt x="254" y="377"/>
                    <a:pt x="255" y="375"/>
                    <a:pt x="256" y="377"/>
                  </a:cubicBezTo>
                  <a:cubicBezTo>
                    <a:pt x="254" y="378"/>
                    <a:pt x="252" y="377"/>
                    <a:pt x="250" y="376"/>
                  </a:cubicBezTo>
                  <a:cubicBezTo>
                    <a:pt x="248" y="376"/>
                    <a:pt x="246" y="375"/>
                    <a:pt x="243" y="374"/>
                  </a:cubicBezTo>
                  <a:cubicBezTo>
                    <a:pt x="243" y="374"/>
                    <a:pt x="243" y="374"/>
                    <a:pt x="243" y="375"/>
                  </a:cubicBezTo>
                  <a:cubicBezTo>
                    <a:pt x="241" y="375"/>
                    <a:pt x="236" y="373"/>
                    <a:pt x="236" y="371"/>
                  </a:cubicBezTo>
                  <a:cubicBezTo>
                    <a:pt x="234" y="371"/>
                    <a:pt x="232" y="370"/>
                    <a:pt x="230" y="368"/>
                  </a:cubicBezTo>
                  <a:cubicBezTo>
                    <a:pt x="229" y="368"/>
                    <a:pt x="227" y="367"/>
                    <a:pt x="226" y="366"/>
                  </a:cubicBezTo>
                  <a:cubicBezTo>
                    <a:pt x="225" y="365"/>
                    <a:pt x="224" y="365"/>
                    <a:pt x="223" y="364"/>
                  </a:cubicBezTo>
                  <a:cubicBezTo>
                    <a:pt x="223" y="363"/>
                    <a:pt x="222" y="363"/>
                    <a:pt x="222" y="363"/>
                  </a:cubicBezTo>
                  <a:cubicBezTo>
                    <a:pt x="222" y="363"/>
                    <a:pt x="222" y="362"/>
                    <a:pt x="222" y="361"/>
                  </a:cubicBezTo>
                  <a:cubicBezTo>
                    <a:pt x="221" y="362"/>
                    <a:pt x="219" y="361"/>
                    <a:pt x="218" y="360"/>
                  </a:cubicBezTo>
                  <a:cubicBezTo>
                    <a:pt x="217" y="359"/>
                    <a:pt x="215" y="357"/>
                    <a:pt x="214" y="358"/>
                  </a:cubicBezTo>
                  <a:cubicBezTo>
                    <a:pt x="213" y="355"/>
                    <a:pt x="209" y="354"/>
                    <a:pt x="208" y="351"/>
                  </a:cubicBezTo>
                  <a:cubicBezTo>
                    <a:pt x="206" y="352"/>
                    <a:pt x="203" y="349"/>
                    <a:pt x="201" y="348"/>
                  </a:cubicBezTo>
                  <a:cubicBezTo>
                    <a:pt x="201" y="348"/>
                    <a:pt x="201" y="349"/>
                    <a:pt x="201" y="349"/>
                  </a:cubicBezTo>
                  <a:cubicBezTo>
                    <a:pt x="200" y="348"/>
                    <a:pt x="200" y="349"/>
                    <a:pt x="199" y="349"/>
                  </a:cubicBezTo>
                  <a:cubicBezTo>
                    <a:pt x="196" y="347"/>
                    <a:pt x="197" y="346"/>
                    <a:pt x="195" y="345"/>
                  </a:cubicBezTo>
                  <a:cubicBezTo>
                    <a:pt x="196" y="345"/>
                    <a:pt x="197" y="344"/>
                    <a:pt x="196" y="344"/>
                  </a:cubicBezTo>
                  <a:cubicBezTo>
                    <a:pt x="195" y="345"/>
                    <a:pt x="194" y="345"/>
                    <a:pt x="193" y="344"/>
                  </a:cubicBezTo>
                  <a:cubicBezTo>
                    <a:pt x="192" y="344"/>
                    <a:pt x="191" y="343"/>
                    <a:pt x="191" y="343"/>
                  </a:cubicBezTo>
                  <a:cubicBezTo>
                    <a:pt x="190" y="342"/>
                    <a:pt x="189" y="341"/>
                    <a:pt x="189" y="341"/>
                  </a:cubicBezTo>
                  <a:cubicBezTo>
                    <a:pt x="189" y="342"/>
                    <a:pt x="188" y="339"/>
                    <a:pt x="187" y="340"/>
                  </a:cubicBezTo>
                  <a:cubicBezTo>
                    <a:pt x="186" y="340"/>
                    <a:pt x="187" y="341"/>
                    <a:pt x="187" y="342"/>
                  </a:cubicBezTo>
                  <a:cubicBezTo>
                    <a:pt x="188" y="342"/>
                    <a:pt x="188" y="342"/>
                    <a:pt x="189" y="342"/>
                  </a:cubicBezTo>
                  <a:cubicBezTo>
                    <a:pt x="190" y="344"/>
                    <a:pt x="190" y="345"/>
                    <a:pt x="191" y="347"/>
                  </a:cubicBezTo>
                  <a:cubicBezTo>
                    <a:pt x="190" y="346"/>
                    <a:pt x="189" y="345"/>
                    <a:pt x="189" y="346"/>
                  </a:cubicBezTo>
                  <a:cubicBezTo>
                    <a:pt x="192" y="349"/>
                    <a:pt x="193" y="349"/>
                    <a:pt x="196" y="352"/>
                  </a:cubicBezTo>
                  <a:cubicBezTo>
                    <a:pt x="196" y="353"/>
                    <a:pt x="197" y="353"/>
                    <a:pt x="197" y="354"/>
                  </a:cubicBezTo>
                  <a:cubicBezTo>
                    <a:pt x="198" y="355"/>
                    <a:pt x="199" y="355"/>
                    <a:pt x="201" y="356"/>
                  </a:cubicBezTo>
                  <a:cubicBezTo>
                    <a:pt x="201" y="357"/>
                    <a:pt x="202" y="358"/>
                    <a:pt x="204" y="359"/>
                  </a:cubicBezTo>
                  <a:cubicBezTo>
                    <a:pt x="205" y="361"/>
                    <a:pt x="207" y="362"/>
                    <a:pt x="208" y="363"/>
                  </a:cubicBezTo>
                  <a:cubicBezTo>
                    <a:pt x="210" y="364"/>
                    <a:pt x="213" y="365"/>
                    <a:pt x="213" y="367"/>
                  </a:cubicBezTo>
                  <a:cubicBezTo>
                    <a:pt x="214" y="368"/>
                    <a:pt x="214" y="367"/>
                    <a:pt x="215" y="367"/>
                  </a:cubicBezTo>
                  <a:cubicBezTo>
                    <a:pt x="216" y="368"/>
                    <a:pt x="214" y="369"/>
                    <a:pt x="215" y="369"/>
                  </a:cubicBezTo>
                  <a:cubicBezTo>
                    <a:pt x="216" y="369"/>
                    <a:pt x="217" y="370"/>
                    <a:pt x="218" y="370"/>
                  </a:cubicBezTo>
                  <a:cubicBezTo>
                    <a:pt x="218" y="371"/>
                    <a:pt x="221" y="372"/>
                    <a:pt x="221" y="374"/>
                  </a:cubicBezTo>
                  <a:cubicBezTo>
                    <a:pt x="219" y="373"/>
                    <a:pt x="216" y="372"/>
                    <a:pt x="217" y="374"/>
                  </a:cubicBezTo>
                  <a:cubicBezTo>
                    <a:pt x="221" y="373"/>
                    <a:pt x="227" y="377"/>
                    <a:pt x="227" y="381"/>
                  </a:cubicBezTo>
                  <a:cubicBezTo>
                    <a:pt x="229" y="381"/>
                    <a:pt x="227" y="379"/>
                    <a:pt x="228" y="380"/>
                  </a:cubicBezTo>
                  <a:cubicBezTo>
                    <a:pt x="229" y="381"/>
                    <a:pt x="230" y="382"/>
                    <a:pt x="230" y="383"/>
                  </a:cubicBezTo>
                  <a:cubicBezTo>
                    <a:pt x="229" y="383"/>
                    <a:pt x="228" y="383"/>
                    <a:pt x="228" y="383"/>
                  </a:cubicBezTo>
                  <a:cubicBezTo>
                    <a:pt x="226" y="385"/>
                    <a:pt x="230" y="386"/>
                    <a:pt x="233" y="388"/>
                  </a:cubicBezTo>
                  <a:cubicBezTo>
                    <a:pt x="231" y="389"/>
                    <a:pt x="230" y="388"/>
                    <a:pt x="228" y="387"/>
                  </a:cubicBezTo>
                  <a:cubicBezTo>
                    <a:pt x="226" y="386"/>
                    <a:pt x="224" y="385"/>
                    <a:pt x="222" y="383"/>
                  </a:cubicBezTo>
                  <a:cubicBezTo>
                    <a:pt x="221" y="384"/>
                    <a:pt x="222" y="384"/>
                    <a:pt x="223" y="385"/>
                  </a:cubicBezTo>
                  <a:cubicBezTo>
                    <a:pt x="221" y="385"/>
                    <a:pt x="219" y="384"/>
                    <a:pt x="217" y="382"/>
                  </a:cubicBezTo>
                  <a:cubicBezTo>
                    <a:pt x="215" y="381"/>
                    <a:pt x="214" y="379"/>
                    <a:pt x="212" y="380"/>
                  </a:cubicBezTo>
                  <a:cubicBezTo>
                    <a:pt x="213" y="380"/>
                    <a:pt x="214" y="381"/>
                    <a:pt x="215" y="383"/>
                  </a:cubicBezTo>
                  <a:cubicBezTo>
                    <a:pt x="211" y="380"/>
                    <a:pt x="208" y="378"/>
                    <a:pt x="205" y="376"/>
                  </a:cubicBezTo>
                  <a:cubicBezTo>
                    <a:pt x="203" y="374"/>
                    <a:pt x="200" y="372"/>
                    <a:pt x="196" y="369"/>
                  </a:cubicBezTo>
                  <a:cubicBezTo>
                    <a:pt x="196" y="369"/>
                    <a:pt x="197" y="369"/>
                    <a:pt x="197" y="369"/>
                  </a:cubicBezTo>
                  <a:cubicBezTo>
                    <a:pt x="195" y="368"/>
                    <a:pt x="194" y="368"/>
                    <a:pt x="192" y="367"/>
                  </a:cubicBezTo>
                  <a:cubicBezTo>
                    <a:pt x="192" y="366"/>
                    <a:pt x="192" y="366"/>
                    <a:pt x="192" y="365"/>
                  </a:cubicBezTo>
                  <a:cubicBezTo>
                    <a:pt x="192" y="366"/>
                    <a:pt x="191" y="365"/>
                    <a:pt x="191" y="365"/>
                  </a:cubicBezTo>
                  <a:cubicBezTo>
                    <a:pt x="190" y="365"/>
                    <a:pt x="192" y="366"/>
                    <a:pt x="191" y="367"/>
                  </a:cubicBezTo>
                  <a:cubicBezTo>
                    <a:pt x="190" y="366"/>
                    <a:pt x="188" y="365"/>
                    <a:pt x="187" y="364"/>
                  </a:cubicBezTo>
                  <a:cubicBezTo>
                    <a:pt x="185" y="362"/>
                    <a:pt x="184" y="361"/>
                    <a:pt x="182" y="360"/>
                  </a:cubicBezTo>
                  <a:cubicBezTo>
                    <a:pt x="181" y="358"/>
                    <a:pt x="179" y="357"/>
                    <a:pt x="179" y="355"/>
                  </a:cubicBezTo>
                  <a:cubicBezTo>
                    <a:pt x="177" y="356"/>
                    <a:pt x="178" y="357"/>
                    <a:pt x="176" y="356"/>
                  </a:cubicBezTo>
                  <a:cubicBezTo>
                    <a:pt x="176" y="354"/>
                    <a:pt x="175" y="352"/>
                    <a:pt x="178" y="353"/>
                  </a:cubicBezTo>
                  <a:cubicBezTo>
                    <a:pt x="178" y="353"/>
                    <a:pt x="178" y="352"/>
                    <a:pt x="178" y="352"/>
                  </a:cubicBezTo>
                  <a:cubicBezTo>
                    <a:pt x="177" y="353"/>
                    <a:pt x="175" y="350"/>
                    <a:pt x="173" y="349"/>
                  </a:cubicBezTo>
                  <a:cubicBezTo>
                    <a:pt x="172" y="350"/>
                    <a:pt x="169" y="347"/>
                    <a:pt x="170" y="346"/>
                  </a:cubicBezTo>
                  <a:cubicBezTo>
                    <a:pt x="169" y="347"/>
                    <a:pt x="168" y="346"/>
                    <a:pt x="167" y="345"/>
                  </a:cubicBezTo>
                  <a:cubicBezTo>
                    <a:pt x="167" y="342"/>
                    <a:pt x="169" y="345"/>
                    <a:pt x="169" y="344"/>
                  </a:cubicBezTo>
                  <a:cubicBezTo>
                    <a:pt x="168" y="343"/>
                    <a:pt x="167" y="341"/>
                    <a:pt x="166" y="341"/>
                  </a:cubicBezTo>
                  <a:cubicBezTo>
                    <a:pt x="168" y="344"/>
                    <a:pt x="164" y="339"/>
                    <a:pt x="165" y="342"/>
                  </a:cubicBezTo>
                  <a:cubicBezTo>
                    <a:pt x="165" y="343"/>
                    <a:pt x="165" y="342"/>
                    <a:pt x="167" y="343"/>
                  </a:cubicBezTo>
                  <a:cubicBezTo>
                    <a:pt x="166" y="344"/>
                    <a:pt x="165" y="344"/>
                    <a:pt x="164" y="343"/>
                  </a:cubicBezTo>
                  <a:cubicBezTo>
                    <a:pt x="163" y="341"/>
                    <a:pt x="164" y="340"/>
                    <a:pt x="164" y="340"/>
                  </a:cubicBezTo>
                  <a:cubicBezTo>
                    <a:pt x="163" y="339"/>
                    <a:pt x="162" y="336"/>
                    <a:pt x="160" y="336"/>
                  </a:cubicBezTo>
                  <a:cubicBezTo>
                    <a:pt x="162" y="337"/>
                    <a:pt x="162" y="338"/>
                    <a:pt x="163" y="339"/>
                  </a:cubicBezTo>
                  <a:cubicBezTo>
                    <a:pt x="163" y="340"/>
                    <a:pt x="163" y="341"/>
                    <a:pt x="162" y="341"/>
                  </a:cubicBezTo>
                  <a:cubicBezTo>
                    <a:pt x="161" y="339"/>
                    <a:pt x="163" y="340"/>
                    <a:pt x="162" y="339"/>
                  </a:cubicBezTo>
                  <a:cubicBezTo>
                    <a:pt x="161" y="338"/>
                    <a:pt x="158" y="336"/>
                    <a:pt x="160" y="335"/>
                  </a:cubicBezTo>
                  <a:cubicBezTo>
                    <a:pt x="158" y="334"/>
                    <a:pt x="158" y="335"/>
                    <a:pt x="158" y="336"/>
                  </a:cubicBezTo>
                  <a:cubicBezTo>
                    <a:pt x="156" y="334"/>
                    <a:pt x="157" y="334"/>
                    <a:pt x="158" y="334"/>
                  </a:cubicBezTo>
                  <a:cubicBezTo>
                    <a:pt x="157" y="333"/>
                    <a:pt x="158" y="333"/>
                    <a:pt x="157" y="332"/>
                  </a:cubicBezTo>
                  <a:cubicBezTo>
                    <a:pt x="156" y="332"/>
                    <a:pt x="157" y="334"/>
                    <a:pt x="156" y="334"/>
                  </a:cubicBezTo>
                  <a:cubicBezTo>
                    <a:pt x="155" y="333"/>
                    <a:pt x="156" y="332"/>
                    <a:pt x="156" y="332"/>
                  </a:cubicBezTo>
                  <a:cubicBezTo>
                    <a:pt x="154" y="330"/>
                    <a:pt x="153" y="330"/>
                    <a:pt x="152" y="328"/>
                  </a:cubicBezTo>
                  <a:cubicBezTo>
                    <a:pt x="152" y="326"/>
                    <a:pt x="149" y="325"/>
                    <a:pt x="150" y="322"/>
                  </a:cubicBezTo>
                  <a:cubicBezTo>
                    <a:pt x="149" y="323"/>
                    <a:pt x="149" y="324"/>
                    <a:pt x="148" y="323"/>
                  </a:cubicBezTo>
                  <a:cubicBezTo>
                    <a:pt x="148" y="322"/>
                    <a:pt x="149" y="322"/>
                    <a:pt x="148" y="321"/>
                  </a:cubicBezTo>
                  <a:cubicBezTo>
                    <a:pt x="148" y="321"/>
                    <a:pt x="147" y="322"/>
                    <a:pt x="147" y="321"/>
                  </a:cubicBezTo>
                  <a:cubicBezTo>
                    <a:pt x="147" y="321"/>
                    <a:pt x="147" y="320"/>
                    <a:pt x="146" y="320"/>
                  </a:cubicBezTo>
                  <a:cubicBezTo>
                    <a:pt x="147" y="320"/>
                    <a:pt x="147" y="321"/>
                    <a:pt x="148" y="320"/>
                  </a:cubicBezTo>
                  <a:cubicBezTo>
                    <a:pt x="143" y="315"/>
                    <a:pt x="142" y="314"/>
                    <a:pt x="142" y="309"/>
                  </a:cubicBezTo>
                  <a:cubicBezTo>
                    <a:pt x="140" y="309"/>
                    <a:pt x="139" y="306"/>
                    <a:pt x="139" y="305"/>
                  </a:cubicBezTo>
                  <a:cubicBezTo>
                    <a:pt x="138" y="306"/>
                    <a:pt x="137" y="305"/>
                    <a:pt x="137" y="305"/>
                  </a:cubicBezTo>
                  <a:cubicBezTo>
                    <a:pt x="138" y="307"/>
                    <a:pt x="137" y="306"/>
                    <a:pt x="136" y="307"/>
                  </a:cubicBezTo>
                  <a:cubicBezTo>
                    <a:pt x="137" y="308"/>
                    <a:pt x="138" y="309"/>
                    <a:pt x="138" y="311"/>
                  </a:cubicBezTo>
                  <a:cubicBezTo>
                    <a:pt x="139" y="310"/>
                    <a:pt x="140" y="312"/>
                    <a:pt x="141" y="313"/>
                  </a:cubicBezTo>
                  <a:cubicBezTo>
                    <a:pt x="140" y="313"/>
                    <a:pt x="141" y="315"/>
                    <a:pt x="141" y="315"/>
                  </a:cubicBezTo>
                  <a:cubicBezTo>
                    <a:pt x="141" y="315"/>
                    <a:pt x="144" y="318"/>
                    <a:pt x="144" y="319"/>
                  </a:cubicBezTo>
                  <a:cubicBezTo>
                    <a:pt x="143" y="319"/>
                    <a:pt x="142" y="315"/>
                    <a:pt x="141" y="317"/>
                  </a:cubicBezTo>
                  <a:cubicBezTo>
                    <a:pt x="143" y="319"/>
                    <a:pt x="142" y="319"/>
                    <a:pt x="141" y="318"/>
                  </a:cubicBezTo>
                  <a:cubicBezTo>
                    <a:pt x="144" y="324"/>
                    <a:pt x="144" y="324"/>
                    <a:pt x="148" y="328"/>
                  </a:cubicBezTo>
                  <a:cubicBezTo>
                    <a:pt x="148" y="329"/>
                    <a:pt x="146" y="328"/>
                    <a:pt x="146" y="329"/>
                  </a:cubicBezTo>
                  <a:cubicBezTo>
                    <a:pt x="148" y="329"/>
                    <a:pt x="149" y="333"/>
                    <a:pt x="150" y="335"/>
                  </a:cubicBezTo>
                  <a:cubicBezTo>
                    <a:pt x="150" y="335"/>
                    <a:pt x="149" y="333"/>
                    <a:pt x="149" y="334"/>
                  </a:cubicBezTo>
                  <a:cubicBezTo>
                    <a:pt x="149" y="335"/>
                    <a:pt x="150" y="335"/>
                    <a:pt x="150" y="336"/>
                  </a:cubicBezTo>
                  <a:cubicBezTo>
                    <a:pt x="149" y="335"/>
                    <a:pt x="149" y="336"/>
                    <a:pt x="149" y="337"/>
                  </a:cubicBezTo>
                  <a:cubicBezTo>
                    <a:pt x="151" y="337"/>
                    <a:pt x="151" y="336"/>
                    <a:pt x="151" y="336"/>
                  </a:cubicBezTo>
                  <a:cubicBezTo>
                    <a:pt x="153" y="338"/>
                    <a:pt x="155" y="341"/>
                    <a:pt x="156" y="343"/>
                  </a:cubicBezTo>
                  <a:cubicBezTo>
                    <a:pt x="157" y="346"/>
                    <a:pt x="159" y="348"/>
                    <a:pt x="158" y="350"/>
                  </a:cubicBezTo>
                  <a:cubicBezTo>
                    <a:pt x="157" y="347"/>
                    <a:pt x="154" y="347"/>
                    <a:pt x="154" y="344"/>
                  </a:cubicBezTo>
                  <a:cubicBezTo>
                    <a:pt x="153" y="345"/>
                    <a:pt x="152" y="344"/>
                    <a:pt x="152" y="345"/>
                  </a:cubicBezTo>
                  <a:cubicBezTo>
                    <a:pt x="154" y="348"/>
                    <a:pt x="156" y="349"/>
                    <a:pt x="158" y="353"/>
                  </a:cubicBezTo>
                  <a:cubicBezTo>
                    <a:pt x="157" y="353"/>
                    <a:pt x="157" y="353"/>
                    <a:pt x="158" y="354"/>
                  </a:cubicBezTo>
                  <a:cubicBezTo>
                    <a:pt x="158" y="354"/>
                    <a:pt x="158" y="353"/>
                    <a:pt x="159" y="354"/>
                  </a:cubicBezTo>
                  <a:cubicBezTo>
                    <a:pt x="158" y="354"/>
                    <a:pt x="158" y="354"/>
                    <a:pt x="159" y="355"/>
                  </a:cubicBezTo>
                  <a:cubicBezTo>
                    <a:pt x="159" y="355"/>
                    <a:pt x="161" y="356"/>
                    <a:pt x="161" y="357"/>
                  </a:cubicBezTo>
                  <a:cubicBezTo>
                    <a:pt x="158" y="355"/>
                    <a:pt x="159" y="358"/>
                    <a:pt x="157" y="357"/>
                  </a:cubicBezTo>
                  <a:cubicBezTo>
                    <a:pt x="156" y="355"/>
                    <a:pt x="158" y="354"/>
                    <a:pt x="156" y="354"/>
                  </a:cubicBezTo>
                  <a:cubicBezTo>
                    <a:pt x="157" y="355"/>
                    <a:pt x="155" y="354"/>
                    <a:pt x="156" y="356"/>
                  </a:cubicBezTo>
                  <a:cubicBezTo>
                    <a:pt x="156" y="355"/>
                    <a:pt x="153" y="354"/>
                    <a:pt x="153" y="353"/>
                  </a:cubicBezTo>
                  <a:cubicBezTo>
                    <a:pt x="155" y="353"/>
                    <a:pt x="154" y="352"/>
                    <a:pt x="154" y="351"/>
                  </a:cubicBezTo>
                  <a:cubicBezTo>
                    <a:pt x="154" y="352"/>
                    <a:pt x="153" y="352"/>
                    <a:pt x="152" y="353"/>
                  </a:cubicBezTo>
                  <a:cubicBezTo>
                    <a:pt x="151" y="352"/>
                    <a:pt x="150" y="350"/>
                    <a:pt x="149" y="350"/>
                  </a:cubicBezTo>
                  <a:cubicBezTo>
                    <a:pt x="149" y="349"/>
                    <a:pt x="148" y="348"/>
                    <a:pt x="148" y="347"/>
                  </a:cubicBezTo>
                  <a:cubicBezTo>
                    <a:pt x="149" y="348"/>
                    <a:pt x="149" y="347"/>
                    <a:pt x="150" y="347"/>
                  </a:cubicBezTo>
                  <a:cubicBezTo>
                    <a:pt x="149" y="345"/>
                    <a:pt x="149" y="348"/>
                    <a:pt x="148" y="346"/>
                  </a:cubicBezTo>
                  <a:cubicBezTo>
                    <a:pt x="148" y="346"/>
                    <a:pt x="147" y="345"/>
                    <a:pt x="146" y="345"/>
                  </a:cubicBezTo>
                  <a:cubicBezTo>
                    <a:pt x="147" y="346"/>
                    <a:pt x="148" y="346"/>
                    <a:pt x="148" y="347"/>
                  </a:cubicBezTo>
                  <a:cubicBezTo>
                    <a:pt x="147" y="346"/>
                    <a:pt x="146" y="346"/>
                    <a:pt x="145" y="345"/>
                  </a:cubicBezTo>
                  <a:cubicBezTo>
                    <a:pt x="146" y="344"/>
                    <a:pt x="145" y="343"/>
                    <a:pt x="146" y="342"/>
                  </a:cubicBezTo>
                  <a:cubicBezTo>
                    <a:pt x="147" y="344"/>
                    <a:pt x="147" y="342"/>
                    <a:pt x="147" y="342"/>
                  </a:cubicBezTo>
                  <a:cubicBezTo>
                    <a:pt x="146" y="342"/>
                    <a:pt x="144" y="339"/>
                    <a:pt x="145" y="341"/>
                  </a:cubicBezTo>
                  <a:cubicBezTo>
                    <a:pt x="145" y="341"/>
                    <a:pt x="146" y="342"/>
                    <a:pt x="146" y="342"/>
                  </a:cubicBezTo>
                  <a:cubicBezTo>
                    <a:pt x="145" y="341"/>
                    <a:pt x="145" y="343"/>
                    <a:pt x="144" y="342"/>
                  </a:cubicBezTo>
                  <a:cubicBezTo>
                    <a:pt x="144" y="341"/>
                    <a:pt x="143" y="340"/>
                    <a:pt x="143" y="339"/>
                  </a:cubicBezTo>
                  <a:cubicBezTo>
                    <a:pt x="143" y="339"/>
                    <a:pt x="144" y="340"/>
                    <a:pt x="145" y="340"/>
                  </a:cubicBezTo>
                  <a:cubicBezTo>
                    <a:pt x="144" y="338"/>
                    <a:pt x="140" y="337"/>
                    <a:pt x="141" y="335"/>
                  </a:cubicBezTo>
                  <a:cubicBezTo>
                    <a:pt x="142" y="336"/>
                    <a:pt x="143" y="338"/>
                    <a:pt x="143" y="337"/>
                  </a:cubicBezTo>
                  <a:cubicBezTo>
                    <a:pt x="143" y="335"/>
                    <a:pt x="141" y="334"/>
                    <a:pt x="140" y="332"/>
                  </a:cubicBezTo>
                  <a:cubicBezTo>
                    <a:pt x="140" y="332"/>
                    <a:pt x="139" y="332"/>
                    <a:pt x="139" y="332"/>
                  </a:cubicBezTo>
                  <a:cubicBezTo>
                    <a:pt x="139" y="331"/>
                    <a:pt x="138" y="329"/>
                    <a:pt x="137" y="328"/>
                  </a:cubicBezTo>
                  <a:cubicBezTo>
                    <a:pt x="137" y="327"/>
                    <a:pt x="138" y="328"/>
                    <a:pt x="138" y="327"/>
                  </a:cubicBezTo>
                  <a:cubicBezTo>
                    <a:pt x="137" y="327"/>
                    <a:pt x="135" y="324"/>
                    <a:pt x="135" y="325"/>
                  </a:cubicBezTo>
                  <a:cubicBezTo>
                    <a:pt x="135" y="325"/>
                    <a:pt x="136" y="326"/>
                    <a:pt x="135" y="326"/>
                  </a:cubicBezTo>
                  <a:cubicBezTo>
                    <a:pt x="134" y="325"/>
                    <a:pt x="135" y="325"/>
                    <a:pt x="133" y="323"/>
                  </a:cubicBezTo>
                  <a:cubicBezTo>
                    <a:pt x="132" y="323"/>
                    <a:pt x="134" y="325"/>
                    <a:pt x="134" y="326"/>
                  </a:cubicBezTo>
                  <a:cubicBezTo>
                    <a:pt x="132" y="323"/>
                    <a:pt x="133" y="326"/>
                    <a:pt x="133" y="326"/>
                  </a:cubicBezTo>
                  <a:cubicBezTo>
                    <a:pt x="131" y="326"/>
                    <a:pt x="132" y="323"/>
                    <a:pt x="132" y="323"/>
                  </a:cubicBezTo>
                  <a:cubicBezTo>
                    <a:pt x="131" y="324"/>
                    <a:pt x="129" y="323"/>
                    <a:pt x="130" y="325"/>
                  </a:cubicBezTo>
                  <a:cubicBezTo>
                    <a:pt x="132" y="325"/>
                    <a:pt x="131" y="327"/>
                    <a:pt x="133" y="328"/>
                  </a:cubicBezTo>
                  <a:cubicBezTo>
                    <a:pt x="133" y="328"/>
                    <a:pt x="132" y="329"/>
                    <a:pt x="133" y="329"/>
                  </a:cubicBezTo>
                  <a:cubicBezTo>
                    <a:pt x="134" y="330"/>
                    <a:pt x="133" y="328"/>
                    <a:pt x="135" y="329"/>
                  </a:cubicBezTo>
                  <a:cubicBezTo>
                    <a:pt x="137" y="334"/>
                    <a:pt x="133" y="333"/>
                    <a:pt x="131" y="329"/>
                  </a:cubicBezTo>
                  <a:cubicBezTo>
                    <a:pt x="132" y="331"/>
                    <a:pt x="132" y="331"/>
                    <a:pt x="133" y="332"/>
                  </a:cubicBezTo>
                  <a:cubicBezTo>
                    <a:pt x="131" y="331"/>
                    <a:pt x="133" y="334"/>
                    <a:pt x="133" y="335"/>
                  </a:cubicBezTo>
                  <a:cubicBezTo>
                    <a:pt x="132" y="334"/>
                    <a:pt x="130" y="330"/>
                    <a:pt x="129" y="330"/>
                  </a:cubicBezTo>
                  <a:cubicBezTo>
                    <a:pt x="131" y="333"/>
                    <a:pt x="133" y="336"/>
                    <a:pt x="134" y="337"/>
                  </a:cubicBezTo>
                  <a:cubicBezTo>
                    <a:pt x="133" y="337"/>
                    <a:pt x="131" y="336"/>
                    <a:pt x="130" y="334"/>
                  </a:cubicBezTo>
                  <a:cubicBezTo>
                    <a:pt x="129" y="332"/>
                    <a:pt x="128" y="331"/>
                    <a:pt x="126" y="329"/>
                  </a:cubicBezTo>
                  <a:cubicBezTo>
                    <a:pt x="127" y="329"/>
                    <a:pt x="127" y="328"/>
                    <a:pt x="126" y="327"/>
                  </a:cubicBezTo>
                  <a:cubicBezTo>
                    <a:pt x="125" y="327"/>
                    <a:pt x="124" y="324"/>
                    <a:pt x="122" y="323"/>
                  </a:cubicBezTo>
                  <a:cubicBezTo>
                    <a:pt x="123" y="322"/>
                    <a:pt x="121" y="319"/>
                    <a:pt x="120" y="318"/>
                  </a:cubicBezTo>
                  <a:cubicBezTo>
                    <a:pt x="120" y="319"/>
                    <a:pt x="119" y="320"/>
                    <a:pt x="120" y="321"/>
                  </a:cubicBezTo>
                  <a:cubicBezTo>
                    <a:pt x="119" y="320"/>
                    <a:pt x="121" y="320"/>
                    <a:pt x="121" y="321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4"/>
                    <a:pt x="124" y="325"/>
                    <a:pt x="123" y="327"/>
                  </a:cubicBezTo>
                  <a:cubicBezTo>
                    <a:pt x="124" y="326"/>
                    <a:pt x="124" y="326"/>
                    <a:pt x="124" y="325"/>
                  </a:cubicBezTo>
                  <a:cubicBezTo>
                    <a:pt x="127" y="331"/>
                    <a:pt x="128" y="333"/>
                    <a:pt x="130" y="336"/>
                  </a:cubicBezTo>
                  <a:cubicBezTo>
                    <a:pt x="133" y="338"/>
                    <a:pt x="137" y="343"/>
                    <a:pt x="138" y="346"/>
                  </a:cubicBezTo>
                  <a:cubicBezTo>
                    <a:pt x="138" y="346"/>
                    <a:pt x="138" y="345"/>
                    <a:pt x="138" y="346"/>
                  </a:cubicBezTo>
                  <a:cubicBezTo>
                    <a:pt x="138" y="347"/>
                    <a:pt x="140" y="348"/>
                    <a:pt x="142" y="350"/>
                  </a:cubicBezTo>
                  <a:cubicBezTo>
                    <a:pt x="141" y="350"/>
                    <a:pt x="141" y="351"/>
                    <a:pt x="142" y="352"/>
                  </a:cubicBezTo>
                  <a:cubicBezTo>
                    <a:pt x="143" y="350"/>
                    <a:pt x="144" y="354"/>
                    <a:pt x="144" y="354"/>
                  </a:cubicBezTo>
                  <a:cubicBezTo>
                    <a:pt x="144" y="354"/>
                    <a:pt x="145" y="354"/>
                    <a:pt x="145" y="354"/>
                  </a:cubicBezTo>
                  <a:cubicBezTo>
                    <a:pt x="145" y="355"/>
                    <a:pt x="142" y="353"/>
                    <a:pt x="143" y="354"/>
                  </a:cubicBezTo>
                  <a:cubicBezTo>
                    <a:pt x="144" y="354"/>
                    <a:pt x="145" y="356"/>
                    <a:pt x="145" y="356"/>
                  </a:cubicBezTo>
                  <a:cubicBezTo>
                    <a:pt x="145" y="355"/>
                    <a:pt x="145" y="354"/>
                    <a:pt x="145" y="354"/>
                  </a:cubicBezTo>
                  <a:cubicBezTo>
                    <a:pt x="149" y="357"/>
                    <a:pt x="149" y="357"/>
                    <a:pt x="149" y="357"/>
                  </a:cubicBezTo>
                  <a:cubicBezTo>
                    <a:pt x="149" y="356"/>
                    <a:pt x="150" y="356"/>
                    <a:pt x="149" y="354"/>
                  </a:cubicBezTo>
                  <a:cubicBezTo>
                    <a:pt x="148" y="355"/>
                    <a:pt x="149" y="356"/>
                    <a:pt x="148" y="356"/>
                  </a:cubicBezTo>
                  <a:cubicBezTo>
                    <a:pt x="147" y="355"/>
                    <a:pt x="145" y="352"/>
                    <a:pt x="146" y="352"/>
                  </a:cubicBezTo>
                  <a:cubicBezTo>
                    <a:pt x="145" y="352"/>
                    <a:pt x="142" y="346"/>
                    <a:pt x="143" y="349"/>
                  </a:cubicBezTo>
                  <a:cubicBezTo>
                    <a:pt x="142" y="348"/>
                    <a:pt x="141" y="347"/>
                    <a:pt x="141" y="347"/>
                  </a:cubicBezTo>
                  <a:cubicBezTo>
                    <a:pt x="142" y="346"/>
                    <a:pt x="143" y="346"/>
                    <a:pt x="143" y="346"/>
                  </a:cubicBezTo>
                  <a:cubicBezTo>
                    <a:pt x="142" y="344"/>
                    <a:pt x="142" y="343"/>
                    <a:pt x="142" y="342"/>
                  </a:cubicBezTo>
                  <a:cubicBezTo>
                    <a:pt x="142" y="343"/>
                    <a:pt x="142" y="342"/>
                    <a:pt x="143" y="343"/>
                  </a:cubicBezTo>
                  <a:cubicBezTo>
                    <a:pt x="144" y="344"/>
                    <a:pt x="145" y="344"/>
                    <a:pt x="145" y="345"/>
                  </a:cubicBezTo>
                  <a:cubicBezTo>
                    <a:pt x="144" y="345"/>
                    <a:pt x="143" y="343"/>
                    <a:pt x="143" y="344"/>
                  </a:cubicBezTo>
                  <a:cubicBezTo>
                    <a:pt x="144" y="345"/>
                    <a:pt x="144" y="346"/>
                    <a:pt x="145" y="348"/>
                  </a:cubicBezTo>
                  <a:cubicBezTo>
                    <a:pt x="146" y="347"/>
                    <a:pt x="148" y="349"/>
                    <a:pt x="150" y="351"/>
                  </a:cubicBezTo>
                  <a:cubicBezTo>
                    <a:pt x="151" y="352"/>
                    <a:pt x="152" y="354"/>
                    <a:pt x="151" y="354"/>
                  </a:cubicBezTo>
                  <a:cubicBezTo>
                    <a:pt x="153" y="355"/>
                    <a:pt x="154" y="356"/>
                    <a:pt x="153" y="354"/>
                  </a:cubicBezTo>
                  <a:cubicBezTo>
                    <a:pt x="154" y="356"/>
                    <a:pt x="157" y="359"/>
                    <a:pt x="157" y="357"/>
                  </a:cubicBezTo>
                  <a:cubicBezTo>
                    <a:pt x="157" y="358"/>
                    <a:pt x="158" y="359"/>
                    <a:pt x="158" y="359"/>
                  </a:cubicBezTo>
                  <a:cubicBezTo>
                    <a:pt x="157" y="360"/>
                    <a:pt x="155" y="357"/>
                    <a:pt x="155" y="358"/>
                  </a:cubicBezTo>
                  <a:cubicBezTo>
                    <a:pt x="155" y="358"/>
                    <a:pt x="156" y="359"/>
                    <a:pt x="156" y="360"/>
                  </a:cubicBezTo>
                  <a:cubicBezTo>
                    <a:pt x="157" y="360"/>
                    <a:pt x="158" y="361"/>
                    <a:pt x="158" y="361"/>
                  </a:cubicBezTo>
                  <a:cubicBezTo>
                    <a:pt x="157" y="360"/>
                    <a:pt x="157" y="362"/>
                    <a:pt x="155" y="360"/>
                  </a:cubicBezTo>
                  <a:cubicBezTo>
                    <a:pt x="157" y="361"/>
                    <a:pt x="155" y="359"/>
                    <a:pt x="154" y="358"/>
                  </a:cubicBezTo>
                  <a:cubicBezTo>
                    <a:pt x="155" y="359"/>
                    <a:pt x="155" y="357"/>
                    <a:pt x="153" y="356"/>
                  </a:cubicBezTo>
                  <a:cubicBezTo>
                    <a:pt x="154" y="358"/>
                    <a:pt x="153" y="358"/>
                    <a:pt x="151" y="357"/>
                  </a:cubicBezTo>
                  <a:cubicBezTo>
                    <a:pt x="153" y="358"/>
                    <a:pt x="154" y="359"/>
                    <a:pt x="155" y="361"/>
                  </a:cubicBezTo>
                  <a:cubicBezTo>
                    <a:pt x="156" y="362"/>
                    <a:pt x="157" y="363"/>
                    <a:pt x="158" y="364"/>
                  </a:cubicBezTo>
                  <a:cubicBezTo>
                    <a:pt x="157" y="363"/>
                    <a:pt x="160" y="365"/>
                    <a:pt x="160" y="365"/>
                  </a:cubicBezTo>
                  <a:cubicBezTo>
                    <a:pt x="164" y="367"/>
                    <a:pt x="164" y="369"/>
                    <a:pt x="167" y="372"/>
                  </a:cubicBezTo>
                  <a:cubicBezTo>
                    <a:pt x="166" y="371"/>
                    <a:pt x="167" y="374"/>
                    <a:pt x="166" y="373"/>
                  </a:cubicBezTo>
                  <a:cubicBezTo>
                    <a:pt x="167" y="372"/>
                    <a:pt x="163" y="369"/>
                    <a:pt x="163" y="369"/>
                  </a:cubicBezTo>
                  <a:cubicBezTo>
                    <a:pt x="163" y="370"/>
                    <a:pt x="163" y="370"/>
                    <a:pt x="162" y="370"/>
                  </a:cubicBezTo>
                  <a:cubicBezTo>
                    <a:pt x="167" y="373"/>
                    <a:pt x="166" y="376"/>
                    <a:pt x="162" y="372"/>
                  </a:cubicBezTo>
                  <a:cubicBezTo>
                    <a:pt x="162" y="372"/>
                    <a:pt x="162" y="371"/>
                    <a:pt x="162" y="371"/>
                  </a:cubicBezTo>
                  <a:cubicBezTo>
                    <a:pt x="161" y="370"/>
                    <a:pt x="160" y="368"/>
                    <a:pt x="159" y="369"/>
                  </a:cubicBezTo>
                  <a:cubicBezTo>
                    <a:pt x="163" y="372"/>
                    <a:pt x="159" y="371"/>
                    <a:pt x="161" y="374"/>
                  </a:cubicBezTo>
                  <a:cubicBezTo>
                    <a:pt x="162" y="374"/>
                    <a:pt x="162" y="373"/>
                    <a:pt x="164" y="374"/>
                  </a:cubicBezTo>
                  <a:cubicBezTo>
                    <a:pt x="164" y="375"/>
                    <a:pt x="162" y="375"/>
                    <a:pt x="163" y="376"/>
                  </a:cubicBezTo>
                  <a:cubicBezTo>
                    <a:pt x="165" y="377"/>
                    <a:pt x="164" y="376"/>
                    <a:pt x="165" y="376"/>
                  </a:cubicBezTo>
                  <a:cubicBezTo>
                    <a:pt x="167" y="377"/>
                    <a:pt x="168" y="379"/>
                    <a:pt x="165" y="378"/>
                  </a:cubicBezTo>
                  <a:cubicBezTo>
                    <a:pt x="167" y="379"/>
                    <a:pt x="167" y="380"/>
                    <a:pt x="167" y="380"/>
                  </a:cubicBezTo>
                  <a:cubicBezTo>
                    <a:pt x="167" y="380"/>
                    <a:pt x="167" y="380"/>
                    <a:pt x="166" y="380"/>
                  </a:cubicBezTo>
                  <a:cubicBezTo>
                    <a:pt x="164" y="378"/>
                    <a:pt x="162" y="376"/>
                    <a:pt x="160" y="374"/>
                  </a:cubicBezTo>
                  <a:cubicBezTo>
                    <a:pt x="159" y="373"/>
                    <a:pt x="157" y="371"/>
                    <a:pt x="156" y="369"/>
                  </a:cubicBezTo>
                  <a:cubicBezTo>
                    <a:pt x="157" y="370"/>
                    <a:pt x="157" y="372"/>
                    <a:pt x="156" y="371"/>
                  </a:cubicBezTo>
                  <a:cubicBezTo>
                    <a:pt x="155" y="370"/>
                    <a:pt x="154" y="369"/>
                    <a:pt x="154" y="368"/>
                  </a:cubicBezTo>
                  <a:cubicBezTo>
                    <a:pt x="154" y="369"/>
                    <a:pt x="154" y="368"/>
                    <a:pt x="153" y="367"/>
                  </a:cubicBezTo>
                  <a:cubicBezTo>
                    <a:pt x="152" y="367"/>
                    <a:pt x="153" y="368"/>
                    <a:pt x="152" y="368"/>
                  </a:cubicBezTo>
                  <a:cubicBezTo>
                    <a:pt x="149" y="366"/>
                    <a:pt x="147" y="364"/>
                    <a:pt x="146" y="362"/>
                  </a:cubicBezTo>
                  <a:cubicBezTo>
                    <a:pt x="148" y="363"/>
                    <a:pt x="147" y="360"/>
                    <a:pt x="147" y="359"/>
                  </a:cubicBezTo>
                  <a:cubicBezTo>
                    <a:pt x="149" y="360"/>
                    <a:pt x="150" y="362"/>
                    <a:pt x="152" y="364"/>
                  </a:cubicBezTo>
                  <a:cubicBezTo>
                    <a:pt x="153" y="366"/>
                    <a:pt x="155" y="368"/>
                    <a:pt x="156" y="368"/>
                  </a:cubicBezTo>
                  <a:cubicBezTo>
                    <a:pt x="156" y="367"/>
                    <a:pt x="153" y="365"/>
                    <a:pt x="153" y="364"/>
                  </a:cubicBezTo>
                  <a:cubicBezTo>
                    <a:pt x="156" y="367"/>
                    <a:pt x="156" y="369"/>
                    <a:pt x="158" y="371"/>
                  </a:cubicBezTo>
                  <a:cubicBezTo>
                    <a:pt x="159" y="370"/>
                    <a:pt x="157" y="368"/>
                    <a:pt x="156" y="366"/>
                  </a:cubicBezTo>
                  <a:cubicBezTo>
                    <a:pt x="157" y="364"/>
                    <a:pt x="160" y="369"/>
                    <a:pt x="163" y="368"/>
                  </a:cubicBezTo>
                  <a:cubicBezTo>
                    <a:pt x="160" y="366"/>
                    <a:pt x="157" y="365"/>
                    <a:pt x="155" y="364"/>
                  </a:cubicBezTo>
                  <a:cubicBezTo>
                    <a:pt x="154" y="361"/>
                    <a:pt x="153" y="360"/>
                    <a:pt x="151" y="357"/>
                  </a:cubicBezTo>
                  <a:cubicBezTo>
                    <a:pt x="151" y="359"/>
                    <a:pt x="152" y="358"/>
                    <a:pt x="150" y="359"/>
                  </a:cubicBezTo>
                  <a:cubicBezTo>
                    <a:pt x="151" y="360"/>
                    <a:pt x="152" y="360"/>
                    <a:pt x="152" y="360"/>
                  </a:cubicBezTo>
                  <a:cubicBezTo>
                    <a:pt x="151" y="360"/>
                    <a:pt x="149" y="358"/>
                    <a:pt x="148" y="359"/>
                  </a:cubicBezTo>
                  <a:cubicBezTo>
                    <a:pt x="148" y="357"/>
                    <a:pt x="148" y="357"/>
                    <a:pt x="146" y="356"/>
                  </a:cubicBezTo>
                  <a:cubicBezTo>
                    <a:pt x="146" y="356"/>
                    <a:pt x="148" y="359"/>
                    <a:pt x="145" y="358"/>
                  </a:cubicBezTo>
                  <a:cubicBezTo>
                    <a:pt x="144" y="356"/>
                    <a:pt x="145" y="358"/>
                    <a:pt x="143" y="356"/>
                  </a:cubicBezTo>
                  <a:cubicBezTo>
                    <a:pt x="142" y="354"/>
                    <a:pt x="144" y="355"/>
                    <a:pt x="142" y="353"/>
                  </a:cubicBezTo>
                  <a:cubicBezTo>
                    <a:pt x="142" y="354"/>
                    <a:pt x="139" y="352"/>
                    <a:pt x="139" y="350"/>
                  </a:cubicBezTo>
                  <a:cubicBezTo>
                    <a:pt x="139" y="350"/>
                    <a:pt x="140" y="352"/>
                    <a:pt x="140" y="350"/>
                  </a:cubicBezTo>
                  <a:cubicBezTo>
                    <a:pt x="138" y="350"/>
                    <a:pt x="137" y="347"/>
                    <a:pt x="136" y="348"/>
                  </a:cubicBezTo>
                  <a:cubicBezTo>
                    <a:pt x="135" y="345"/>
                    <a:pt x="133" y="346"/>
                    <a:pt x="132" y="342"/>
                  </a:cubicBezTo>
                  <a:cubicBezTo>
                    <a:pt x="131" y="342"/>
                    <a:pt x="132" y="343"/>
                    <a:pt x="131" y="343"/>
                  </a:cubicBezTo>
                  <a:cubicBezTo>
                    <a:pt x="131" y="341"/>
                    <a:pt x="128" y="341"/>
                    <a:pt x="128" y="339"/>
                  </a:cubicBezTo>
                  <a:cubicBezTo>
                    <a:pt x="128" y="339"/>
                    <a:pt x="129" y="340"/>
                    <a:pt x="129" y="340"/>
                  </a:cubicBezTo>
                  <a:cubicBezTo>
                    <a:pt x="127" y="337"/>
                    <a:pt x="130" y="339"/>
                    <a:pt x="129" y="337"/>
                  </a:cubicBezTo>
                  <a:cubicBezTo>
                    <a:pt x="126" y="338"/>
                    <a:pt x="121" y="330"/>
                    <a:pt x="125" y="330"/>
                  </a:cubicBezTo>
                  <a:cubicBezTo>
                    <a:pt x="125" y="331"/>
                    <a:pt x="127" y="333"/>
                    <a:pt x="126" y="331"/>
                  </a:cubicBezTo>
                  <a:cubicBezTo>
                    <a:pt x="126" y="332"/>
                    <a:pt x="125" y="330"/>
                    <a:pt x="125" y="330"/>
                  </a:cubicBezTo>
                  <a:cubicBezTo>
                    <a:pt x="123" y="329"/>
                    <a:pt x="122" y="329"/>
                    <a:pt x="121" y="327"/>
                  </a:cubicBezTo>
                  <a:cubicBezTo>
                    <a:pt x="121" y="327"/>
                    <a:pt x="123" y="328"/>
                    <a:pt x="123" y="326"/>
                  </a:cubicBezTo>
                  <a:cubicBezTo>
                    <a:pt x="121" y="327"/>
                    <a:pt x="121" y="324"/>
                    <a:pt x="121" y="323"/>
                  </a:cubicBezTo>
                  <a:cubicBezTo>
                    <a:pt x="120" y="324"/>
                    <a:pt x="119" y="323"/>
                    <a:pt x="118" y="322"/>
                  </a:cubicBezTo>
                  <a:cubicBezTo>
                    <a:pt x="118" y="323"/>
                    <a:pt x="119" y="326"/>
                    <a:pt x="118" y="325"/>
                  </a:cubicBezTo>
                  <a:cubicBezTo>
                    <a:pt x="117" y="323"/>
                    <a:pt x="118" y="323"/>
                    <a:pt x="117" y="322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16" y="320"/>
                    <a:pt x="115" y="318"/>
                    <a:pt x="114" y="316"/>
                  </a:cubicBezTo>
                  <a:cubicBezTo>
                    <a:pt x="113" y="315"/>
                    <a:pt x="112" y="312"/>
                    <a:pt x="111" y="310"/>
                  </a:cubicBezTo>
                  <a:cubicBezTo>
                    <a:pt x="110" y="310"/>
                    <a:pt x="110" y="308"/>
                    <a:pt x="109" y="308"/>
                  </a:cubicBezTo>
                  <a:cubicBezTo>
                    <a:pt x="109" y="308"/>
                    <a:pt x="110" y="311"/>
                    <a:pt x="109" y="309"/>
                  </a:cubicBezTo>
                  <a:cubicBezTo>
                    <a:pt x="108" y="307"/>
                    <a:pt x="109" y="306"/>
                    <a:pt x="107" y="304"/>
                  </a:cubicBezTo>
                  <a:cubicBezTo>
                    <a:pt x="108" y="304"/>
                    <a:pt x="108" y="303"/>
                    <a:pt x="107" y="302"/>
                  </a:cubicBezTo>
                  <a:cubicBezTo>
                    <a:pt x="106" y="303"/>
                    <a:pt x="106" y="300"/>
                    <a:pt x="106" y="302"/>
                  </a:cubicBezTo>
                  <a:cubicBezTo>
                    <a:pt x="106" y="301"/>
                    <a:pt x="104" y="300"/>
                    <a:pt x="104" y="299"/>
                  </a:cubicBezTo>
                  <a:cubicBezTo>
                    <a:pt x="103" y="297"/>
                    <a:pt x="106" y="299"/>
                    <a:pt x="105" y="297"/>
                  </a:cubicBezTo>
                  <a:cubicBezTo>
                    <a:pt x="104" y="297"/>
                    <a:pt x="102" y="291"/>
                    <a:pt x="100" y="291"/>
                  </a:cubicBezTo>
                  <a:cubicBezTo>
                    <a:pt x="100" y="290"/>
                    <a:pt x="101" y="291"/>
                    <a:pt x="102" y="290"/>
                  </a:cubicBezTo>
                  <a:cubicBezTo>
                    <a:pt x="99" y="288"/>
                    <a:pt x="99" y="284"/>
                    <a:pt x="96" y="281"/>
                  </a:cubicBezTo>
                  <a:cubicBezTo>
                    <a:pt x="97" y="283"/>
                    <a:pt x="98" y="286"/>
                    <a:pt x="99" y="289"/>
                  </a:cubicBezTo>
                  <a:cubicBezTo>
                    <a:pt x="100" y="291"/>
                    <a:pt x="101" y="294"/>
                    <a:pt x="103" y="296"/>
                  </a:cubicBezTo>
                  <a:cubicBezTo>
                    <a:pt x="104" y="301"/>
                    <a:pt x="106" y="306"/>
                    <a:pt x="109" y="310"/>
                  </a:cubicBezTo>
                  <a:cubicBezTo>
                    <a:pt x="110" y="312"/>
                    <a:pt x="111" y="315"/>
                    <a:pt x="112" y="317"/>
                  </a:cubicBezTo>
                  <a:cubicBezTo>
                    <a:pt x="113" y="319"/>
                    <a:pt x="115" y="322"/>
                    <a:pt x="116" y="324"/>
                  </a:cubicBezTo>
                  <a:cubicBezTo>
                    <a:pt x="116" y="324"/>
                    <a:pt x="116" y="323"/>
                    <a:pt x="116" y="324"/>
                  </a:cubicBezTo>
                  <a:cubicBezTo>
                    <a:pt x="117" y="325"/>
                    <a:pt x="117" y="326"/>
                    <a:pt x="118" y="327"/>
                  </a:cubicBezTo>
                  <a:cubicBezTo>
                    <a:pt x="118" y="328"/>
                    <a:pt x="119" y="329"/>
                    <a:pt x="120" y="330"/>
                  </a:cubicBezTo>
                  <a:cubicBezTo>
                    <a:pt x="121" y="329"/>
                    <a:pt x="118" y="328"/>
                    <a:pt x="119" y="328"/>
                  </a:cubicBezTo>
                  <a:cubicBezTo>
                    <a:pt x="121" y="329"/>
                    <a:pt x="122" y="331"/>
                    <a:pt x="123" y="334"/>
                  </a:cubicBezTo>
                  <a:cubicBezTo>
                    <a:pt x="122" y="334"/>
                    <a:pt x="123" y="337"/>
                    <a:pt x="125" y="338"/>
                  </a:cubicBezTo>
                  <a:cubicBezTo>
                    <a:pt x="124" y="337"/>
                    <a:pt x="125" y="337"/>
                    <a:pt x="126" y="338"/>
                  </a:cubicBezTo>
                  <a:cubicBezTo>
                    <a:pt x="126" y="340"/>
                    <a:pt x="128" y="340"/>
                    <a:pt x="128" y="342"/>
                  </a:cubicBezTo>
                  <a:cubicBezTo>
                    <a:pt x="127" y="340"/>
                    <a:pt x="125" y="338"/>
                    <a:pt x="124" y="339"/>
                  </a:cubicBezTo>
                  <a:cubicBezTo>
                    <a:pt x="127" y="342"/>
                    <a:pt x="128" y="343"/>
                    <a:pt x="129" y="345"/>
                  </a:cubicBezTo>
                  <a:cubicBezTo>
                    <a:pt x="129" y="345"/>
                    <a:pt x="130" y="345"/>
                    <a:pt x="130" y="346"/>
                  </a:cubicBezTo>
                  <a:cubicBezTo>
                    <a:pt x="130" y="349"/>
                    <a:pt x="135" y="351"/>
                    <a:pt x="136" y="352"/>
                  </a:cubicBezTo>
                  <a:cubicBezTo>
                    <a:pt x="136" y="353"/>
                    <a:pt x="137" y="355"/>
                    <a:pt x="137" y="356"/>
                  </a:cubicBezTo>
                  <a:cubicBezTo>
                    <a:pt x="138" y="356"/>
                    <a:pt x="137" y="355"/>
                    <a:pt x="138" y="356"/>
                  </a:cubicBezTo>
                  <a:cubicBezTo>
                    <a:pt x="139" y="357"/>
                    <a:pt x="139" y="358"/>
                    <a:pt x="140" y="359"/>
                  </a:cubicBezTo>
                  <a:cubicBezTo>
                    <a:pt x="141" y="358"/>
                    <a:pt x="141" y="360"/>
                    <a:pt x="144" y="362"/>
                  </a:cubicBezTo>
                  <a:cubicBezTo>
                    <a:pt x="143" y="362"/>
                    <a:pt x="143" y="362"/>
                    <a:pt x="142" y="362"/>
                  </a:cubicBezTo>
                  <a:cubicBezTo>
                    <a:pt x="144" y="363"/>
                    <a:pt x="147" y="366"/>
                    <a:pt x="147" y="367"/>
                  </a:cubicBezTo>
                  <a:cubicBezTo>
                    <a:pt x="147" y="368"/>
                    <a:pt x="146" y="367"/>
                    <a:pt x="145" y="367"/>
                  </a:cubicBezTo>
                  <a:cubicBezTo>
                    <a:pt x="146" y="368"/>
                    <a:pt x="147" y="369"/>
                    <a:pt x="146" y="369"/>
                  </a:cubicBezTo>
                  <a:cubicBezTo>
                    <a:pt x="147" y="369"/>
                    <a:pt x="148" y="371"/>
                    <a:pt x="149" y="371"/>
                  </a:cubicBezTo>
                  <a:cubicBezTo>
                    <a:pt x="149" y="370"/>
                    <a:pt x="147" y="368"/>
                    <a:pt x="148" y="367"/>
                  </a:cubicBezTo>
                  <a:cubicBezTo>
                    <a:pt x="149" y="369"/>
                    <a:pt x="148" y="368"/>
                    <a:pt x="150" y="369"/>
                  </a:cubicBezTo>
                  <a:cubicBezTo>
                    <a:pt x="149" y="369"/>
                    <a:pt x="151" y="372"/>
                    <a:pt x="149" y="370"/>
                  </a:cubicBezTo>
                  <a:cubicBezTo>
                    <a:pt x="150" y="372"/>
                    <a:pt x="152" y="373"/>
                    <a:pt x="151" y="373"/>
                  </a:cubicBezTo>
                  <a:cubicBezTo>
                    <a:pt x="150" y="373"/>
                    <a:pt x="149" y="372"/>
                    <a:pt x="148" y="371"/>
                  </a:cubicBezTo>
                  <a:cubicBezTo>
                    <a:pt x="148" y="373"/>
                    <a:pt x="147" y="372"/>
                    <a:pt x="145" y="371"/>
                  </a:cubicBezTo>
                  <a:cubicBezTo>
                    <a:pt x="146" y="373"/>
                    <a:pt x="148" y="373"/>
                    <a:pt x="149" y="373"/>
                  </a:cubicBezTo>
                  <a:cubicBezTo>
                    <a:pt x="148" y="372"/>
                    <a:pt x="148" y="372"/>
                    <a:pt x="149" y="372"/>
                  </a:cubicBezTo>
                  <a:cubicBezTo>
                    <a:pt x="150" y="373"/>
                    <a:pt x="151" y="373"/>
                    <a:pt x="151" y="375"/>
                  </a:cubicBezTo>
                  <a:cubicBezTo>
                    <a:pt x="151" y="375"/>
                    <a:pt x="151" y="374"/>
                    <a:pt x="152" y="374"/>
                  </a:cubicBezTo>
                  <a:cubicBezTo>
                    <a:pt x="153" y="375"/>
                    <a:pt x="153" y="376"/>
                    <a:pt x="153" y="376"/>
                  </a:cubicBezTo>
                  <a:cubicBezTo>
                    <a:pt x="151" y="376"/>
                    <a:pt x="148" y="375"/>
                    <a:pt x="145" y="372"/>
                  </a:cubicBezTo>
                  <a:cubicBezTo>
                    <a:pt x="145" y="372"/>
                    <a:pt x="145" y="374"/>
                    <a:pt x="144" y="373"/>
                  </a:cubicBezTo>
                  <a:cubicBezTo>
                    <a:pt x="144" y="372"/>
                    <a:pt x="143" y="372"/>
                    <a:pt x="143" y="371"/>
                  </a:cubicBezTo>
                  <a:cubicBezTo>
                    <a:pt x="144" y="370"/>
                    <a:pt x="145" y="371"/>
                    <a:pt x="144" y="369"/>
                  </a:cubicBezTo>
                  <a:cubicBezTo>
                    <a:pt x="141" y="371"/>
                    <a:pt x="137" y="364"/>
                    <a:pt x="135" y="362"/>
                  </a:cubicBezTo>
                  <a:cubicBezTo>
                    <a:pt x="134" y="360"/>
                    <a:pt x="136" y="363"/>
                    <a:pt x="134" y="362"/>
                  </a:cubicBezTo>
                  <a:cubicBezTo>
                    <a:pt x="133" y="360"/>
                    <a:pt x="131" y="357"/>
                    <a:pt x="130" y="355"/>
                  </a:cubicBezTo>
                  <a:cubicBezTo>
                    <a:pt x="130" y="355"/>
                    <a:pt x="130" y="355"/>
                    <a:pt x="130" y="354"/>
                  </a:cubicBezTo>
                  <a:cubicBezTo>
                    <a:pt x="127" y="355"/>
                    <a:pt x="124" y="345"/>
                    <a:pt x="121" y="344"/>
                  </a:cubicBezTo>
                  <a:cubicBezTo>
                    <a:pt x="122" y="345"/>
                    <a:pt x="122" y="345"/>
                    <a:pt x="122" y="345"/>
                  </a:cubicBezTo>
                  <a:cubicBezTo>
                    <a:pt x="120" y="343"/>
                    <a:pt x="122" y="343"/>
                    <a:pt x="121" y="341"/>
                  </a:cubicBezTo>
                  <a:cubicBezTo>
                    <a:pt x="120" y="341"/>
                    <a:pt x="121" y="344"/>
                    <a:pt x="120" y="343"/>
                  </a:cubicBezTo>
                  <a:cubicBezTo>
                    <a:pt x="120" y="341"/>
                    <a:pt x="119" y="342"/>
                    <a:pt x="118" y="341"/>
                  </a:cubicBezTo>
                  <a:cubicBezTo>
                    <a:pt x="118" y="340"/>
                    <a:pt x="117" y="338"/>
                    <a:pt x="117" y="337"/>
                  </a:cubicBezTo>
                  <a:cubicBezTo>
                    <a:pt x="115" y="336"/>
                    <a:pt x="114" y="334"/>
                    <a:pt x="113" y="332"/>
                  </a:cubicBezTo>
                  <a:cubicBezTo>
                    <a:pt x="112" y="330"/>
                    <a:pt x="111" y="327"/>
                    <a:pt x="110" y="326"/>
                  </a:cubicBezTo>
                  <a:cubicBezTo>
                    <a:pt x="111" y="325"/>
                    <a:pt x="110" y="323"/>
                    <a:pt x="109" y="321"/>
                  </a:cubicBezTo>
                  <a:cubicBezTo>
                    <a:pt x="108" y="321"/>
                    <a:pt x="110" y="324"/>
                    <a:pt x="109" y="325"/>
                  </a:cubicBezTo>
                  <a:cubicBezTo>
                    <a:pt x="107" y="319"/>
                    <a:pt x="102" y="313"/>
                    <a:pt x="99" y="308"/>
                  </a:cubicBezTo>
                  <a:cubicBezTo>
                    <a:pt x="99" y="307"/>
                    <a:pt x="100" y="309"/>
                    <a:pt x="100" y="309"/>
                  </a:cubicBezTo>
                  <a:cubicBezTo>
                    <a:pt x="99" y="306"/>
                    <a:pt x="99" y="308"/>
                    <a:pt x="98" y="306"/>
                  </a:cubicBezTo>
                  <a:cubicBezTo>
                    <a:pt x="97" y="303"/>
                    <a:pt x="97" y="299"/>
                    <a:pt x="94" y="297"/>
                  </a:cubicBezTo>
                  <a:cubicBezTo>
                    <a:pt x="95" y="297"/>
                    <a:pt x="95" y="299"/>
                    <a:pt x="95" y="299"/>
                  </a:cubicBezTo>
                  <a:cubicBezTo>
                    <a:pt x="94" y="298"/>
                    <a:pt x="91" y="294"/>
                    <a:pt x="92" y="291"/>
                  </a:cubicBezTo>
                  <a:cubicBezTo>
                    <a:pt x="92" y="291"/>
                    <a:pt x="93" y="291"/>
                    <a:pt x="93" y="292"/>
                  </a:cubicBezTo>
                  <a:cubicBezTo>
                    <a:pt x="93" y="293"/>
                    <a:pt x="93" y="294"/>
                    <a:pt x="94" y="295"/>
                  </a:cubicBezTo>
                  <a:cubicBezTo>
                    <a:pt x="95" y="294"/>
                    <a:pt x="95" y="296"/>
                    <a:pt x="96" y="296"/>
                  </a:cubicBezTo>
                  <a:cubicBezTo>
                    <a:pt x="95" y="293"/>
                    <a:pt x="95" y="295"/>
                    <a:pt x="94" y="293"/>
                  </a:cubicBezTo>
                  <a:cubicBezTo>
                    <a:pt x="95" y="293"/>
                    <a:pt x="95" y="294"/>
                    <a:pt x="95" y="292"/>
                  </a:cubicBezTo>
                  <a:cubicBezTo>
                    <a:pt x="94" y="292"/>
                    <a:pt x="93" y="288"/>
                    <a:pt x="92" y="290"/>
                  </a:cubicBezTo>
                  <a:cubicBezTo>
                    <a:pt x="93" y="287"/>
                    <a:pt x="89" y="284"/>
                    <a:pt x="90" y="281"/>
                  </a:cubicBezTo>
                  <a:cubicBezTo>
                    <a:pt x="91" y="281"/>
                    <a:pt x="90" y="284"/>
                    <a:pt x="92" y="284"/>
                  </a:cubicBezTo>
                  <a:cubicBezTo>
                    <a:pt x="91" y="282"/>
                    <a:pt x="91" y="280"/>
                    <a:pt x="90" y="279"/>
                  </a:cubicBezTo>
                  <a:cubicBezTo>
                    <a:pt x="89" y="279"/>
                    <a:pt x="91" y="280"/>
                    <a:pt x="90" y="280"/>
                  </a:cubicBezTo>
                  <a:cubicBezTo>
                    <a:pt x="89" y="281"/>
                    <a:pt x="87" y="275"/>
                    <a:pt x="87" y="277"/>
                  </a:cubicBezTo>
                  <a:cubicBezTo>
                    <a:pt x="89" y="280"/>
                    <a:pt x="89" y="286"/>
                    <a:pt x="91" y="286"/>
                  </a:cubicBezTo>
                  <a:cubicBezTo>
                    <a:pt x="91" y="287"/>
                    <a:pt x="92" y="290"/>
                    <a:pt x="91" y="291"/>
                  </a:cubicBezTo>
                  <a:cubicBezTo>
                    <a:pt x="90" y="289"/>
                    <a:pt x="90" y="290"/>
                    <a:pt x="88" y="286"/>
                  </a:cubicBezTo>
                  <a:cubicBezTo>
                    <a:pt x="89" y="285"/>
                    <a:pt x="89" y="280"/>
                    <a:pt x="87" y="281"/>
                  </a:cubicBezTo>
                  <a:cubicBezTo>
                    <a:pt x="88" y="283"/>
                    <a:pt x="88" y="284"/>
                    <a:pt x="87" y="284"/>
                  </a:cubicBezTo>
                  <a:cubicBezTo>
                    <a:pt x="87" y="282"/>
                    <a:pt x="86" y="282"/>
                    <a:pt x="86" y="280"/>
                  </a:cubicBezTo>
                  <a:cubicBezTo>
                    <a:pt x="85" y="280"/>
                    <a:pt x="87" y="285"/>
                    <a:pt x="88" y="286"/>
                  </a:cubicBezTo>
                  <a:cubicBezTo>
                    <a:pt x="88" y="286"/>
                    <a:pt x="87" y="285"/>
                    <a:pt x="87" y="285"/>
                  </a:cubicBezTo>
                  <a:cubicBezTo>
                    <a:pt x="90" y="293"/>
                    <a:pt x="91" y="298"/>
                    <a:pt x="93" y="305"/>
                  </a:cubicBezTo>
                  <a:cubicBezTo>
                    <a:pt x="95" y="304"/>
                    <a:pt x="92" y="300"/>
                    <a:pt x="93" y="299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4" y="303"/>
                    <a:pt x="95" y="305"/>
                  </a:cubicBezTo>
                  <a:cubicBezTo>
                    <a:pt x="94" y="305"/>
                    <a:pt x="95" y="307"/>
                    <a:pt x="95" y="308"/>
                  </a:cubicBezTo>
                  <a:cubicBezTo>
                    <a:pt x="97" y="309"/>
                    <a:pt x="99" y="315"/>
                    <a:pt x="100" y="319"/>
                  </a:cubicBezTo>
                  <a:cubicBezTo>
                    <a:pt x="100" y="319"/>
                    <a:pt x="100" y="318"/>
                    <a:pt x="99" y="318"/>
                  </a:cubicBezTo>
                  <a:cubicBezTo>
                    <a:pt x="101" y="322"/>
                    <a:pt x="102" y="324"/>
                    <a:pt x="103" y="324"/>
                  </a:cubicBezTo>
                  <a:cubicBezTo>
                    <a:pt x="103" y="324"/>
                    <a:pt x="106" y="327"/>
                    <a:pt x="105" y="328"/>
                  </a:cubicBezTo>
                  <a:cubicBezTo>
                    <a:pt x="105" y="328"/>
                    <a:pt x="103" y="326"/>
                    <a:pt x="104" y="328"/>
                  </a:cubicBezTo>
                  <a:cubicBezTo>
                    <a:pt x="105" y="328"/>
                    <a:pt x="107" y="331"/>
                    <a:pt x="108" y="333"/>
                  </a:cubicBezTo>
                  <a:cubicBezTo>
                    <a:pt x="108" y="334"/>
                    <a:pt x="108" y="335"/>
                    <a:pt x="108" y="336"/>
                  </a:cubicBezTo>
                  <a:cubicBezTo>
                    <a:pt x="110" y="337"/>
                    <a:pt x="109" y="334"/>
                    <a:pt x="110" y="335"/>
                  </a:cubicBezTo>
                  <a:cubicBezTo>
                    <a:pt x="110" y="337"/>
                    <a:pt x="113" y="340"/>
                    <a:pt x="113" y="343"/>
                  </a:cubicBezTo>
                  <a:cubicBezTo>
                    <a:pt x="114" y="342"/>
                    <a:pt x="114" y="342"/>
                    <a:pt x="115" y="344"/>
                  </a:cubicBezTo>
                  <a:cubicBezTo>
                    <a:pt x="115" y="344"/>
                    <a:pt x="113" y="344"/>
                    <a:pt x="114" y="345"/>
                  </a:cubicBezTo>
                  <a:cubicBezTo>
                    <a:pt x="115" y="344"/>
                    <a:pt x="118" y="348"/>
                    <a:pt x="117" y="348"/>
                  </a:cubicBezTo>
                  <a:cubicBezTo>
                    <a:pt x="114" y="344"/>
                    <a:pt x="114" y="348"/>
                    <a:pt x="111" y="345"/>
                  </a:cubicBezTo>
                  <a:cubicBezTo>
                    <a:pt x="112" y="344"/>
                    <a:pt x="111" y="344"/>
                    <a:pt x="111" y="344"/>
                  </a:cubicBezTo>
                  <a:cubicBezTo>
                    <a:pt x="112" y="343"/>
                    <a:pt x="113" y="345"/>
                    <a:pt x="113" y="344"/>
                  </a:cubicBezTo>
                  <a:cubicBezTo>
                    <a:pt x="112" y="341"/>
                    <a:pt x="112" y="341"/>
                    <a:pt x="110" y="340"/>
                  </a:cubicBezTo>
                  <a:cubicBezTo>
                    <a:pt x="110" y="338"/>
                    <a:pt x="109" y="337"/>
                    <a:pt x="111" y="338"/>
                  </a:cubicBezTo>
                  <a:cubicBezTo>
                    <a:pt x="109" y="335"/>
                    <a:pt x="109" y="337"/>
                    <a:pt x="108" y="336"/>
                  </a:cubicBezTo>
                  <a:cubicBezTo>
                    <a:pt x="107" y="335"/>
                    <a:pt x="107" y="334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4" y="329"/>
                    <a:pt x="106" y="330"/>
                    <a:pt x="103" y="328"/>
                  </a:cubicBezTo>
                  <a:cubicBezTo>
                    <a:pt x="102" y="326"/>
                    <a:pt x="103" y="325"/>
                    <a:pt x="103" y="324"/>
                  </a:cubicBezTo>
                  <a:cubicBezTo>
                    <a:pt x="103" y="323"/>
                    <a:pt x="102" y="326"/>
                    <a:pt x="101" y="324"/>
                  </a:cubicBezTo>
                  <a:cubicBezTo>
                    <a:pt x="99" y="321"/>
                    <a:pt x="98" y="320"/>
                    <a:pt x="98" y="317"/>
                  </a:cubicBezTo>
                  <a:cubicBezTo>
                    <a:pt x="98" y="317"/>
                    <a:pt x="99" y="319"/>
                    <a:pt x="99" y="319"/>
                  </a:cubicBezTo>
                  <a:cubicBezTo>
                    <a:pt x="98" y="316"/>
                    <a:pt x="98" y="316"/>
                    <a:pt x="98" y="316"/>
                  </a:cubicBezTo>
                  <a:cubicBezTo>
                    <a:pt x="97" y="317"/>
                    <a:pt x="98" y="318"/>
                    <a:pt x="97" y="317"/>
                  </a:cubicBezTo>
                  <a:cubicBezTo>
                    <a:pt x="100" y="323"/>
                    <a:pt x="102" y="329"/>
                    <a:pt x="106" y="334"/>
                  </a:cubicBezTo>
                  <a:cubicBezTo>
                    <a:pt x="106" y="334"/>
                    <a:pt x="106" y="335"/>
                    <a:pt x="105" y="335"/>
                  </a:cubicBezTo>
                  <a:cubicBezTo>
                    <a:pt x="107" y="338"/>
                    <a:pt x="109" y="340"/>
                    <a:pt x="107" y="336"/>
                  </a:cubicBezTo>
                  <a:cubicBezTo>
                    <a:pt x="108" y="337"/>
                    <a:pt x="108" y="337"/>
                    <a:pt x="109" y="338"/>
                  </a:cubicBezTo>
                  <a:cubicBezTo>
                    <a:pt x="108" y="339"/>
                    <a:pt x="110" y="342"/>
                    <a:pt x="110" y="341"/>
                  </a:cubicBezTo>
                  <a:cubicBezTo>
                    <a:pt x="110" y="342"/>
                    <a:pt x="112" y="342"/>
                    <a:pt x="111" y="343"/>
                  </a:cubicBezTo>
                  <a:cubicBezTo>
                    <a:pt x="111" y="344"/>
                    <a:pt x="109" y="341"/>
                    <a:pt x="107" y="339"/>
                  </a:cubicBezTo>
                  <a:cubicBezTo>
                    <a:pt x="108" y="342"/>
                    <a:pt x="111" y="345"/>
                    <a:pt x="113" y="347"/>
                  </a:cubicBezTo>
                  <a:cubicBezTo>
                    <a:pt x="111" y="346"/>
                    <a:pt x="116" y="351"/>
                    <a:pt x="116" y="352"/>
                  </a:cubicBezTo>
                  <a:cubicBezTo>
                    <a:pt x="115" y="352"/>
                    <a:pt x="113" y="349"/>
                    <a:pt x="114" y="351"/>
                  </a:cubicBezTo>
                  <a:cubicBezTo>
                    <a:pt x="116" y="353"/>
                    <a:pt x="117" y="356"/>
                    <a:pt x="120" y="356"/>
                  </a:cubicBezTo>
                  <a:cubicBezTo>
                    <a:pt x="120" y="359"/>
                    <a:pt x="122" y="360"/>
                    <a:pt x="125" y="362"/>
                  </a:cubicBezTo>
                  <a:cubicBezTo>
                    <a:pt x="127" y="364"/>
                    <a:pt x="129" y="367"/>
                    <a:pt x="130" y="370"/>
                  </a:cubicBezTo>
                  <a:cubicBezTo>
                    <a:pt x="131" y="370"/>
                    <a:pt x="133" y="372"/>
                    <a:pt x="134" y="374"/>
                  </a:cubicBezTo>
                  <a:cubicBezTo>
                    <a:pt x="133" y="374"/>
                    <a:pt x="131" y="371"/>
                    <a:pt x="131" y="373"/>
                  </a:cubicBezTo>
                  <a:cubicBezTo>
                    <a:pt x="133" y="374"/>
                    <a:pt x="134" y="375"/>
                    <a:pt x="135" y="375"/>
                  </a:cubicBezTo>
                  <a:cubicBezTo>
                    <a:pt x="136" y="376"/>
                    <a:pt x="136" y="377"/>
                    <a:pt x="136" y="378"/>
                  </a:cubicBezTo>
                  <a:cubicBezTo>
                    <a:pt x="137" y="377"/>
                    <a:pt x="140" y="379"/>
                    <a:pt x="139" y="380"/>
                  </a:cubicBezTo>
                  <a:cubicBezTo>
                    <a:pt x="139" y="380"/>
                    <a:pt x="138" y="379"/>
                    <a:pt x="138" y="379"/>
                  </a:cubicBezTo>
                  <a:cubicBezTo>
                    <a:pt x="137" y="379"/>
                    <a:pt x="138" y="380"/>
                    <a:pt x="138" y="381"/>
                  </a:cubicBezTo>
                  <a:cubicBezTo>
                    <a:pt x="139" y="381"/>
                    <a:pt x="139" y="380"/>
                    <a:pt x="140" y="380"/>
                  </a:cubicBezTo>
                  <a:cubicBezTo>
                    <a:pt x="139" y="382"/>
                    <a:pt x="142" y="385"/>
                    <a:pt x="144" y="389"/>
                  </a:cubicBezTo>
                  <a:cubicBezTo>
                    <a:pt x="145" y="388"/>
                    <a:pt x="146" y="392"/>
                    <a:pt x="147" y="390"/>
                  </a:cubicBezTo>
                  <a:cubicBezTo>
                    <a:pt x="145" y="388"/>
                    <a:pt x="142" y="386"/>
                    <a:pt x="145" y="388"/>
                  </a:cubicBezTo>
                  <a:cubicBezTo>
                    <a:pt x="144" y="386"/>
                    <a:pt x="142" y="385"/>
                    <a:pt x="141" y="384"/>
                  </a:cubicBezTo>
                  <a:cubicBezTo>
                    <a:pt x="142" y="383"/>
                    <a:pt x="142" y="383"/>
                    <a:pt x="142" y="383"/>
                  </a:cubicBezTo>
                  <a:cubicBezTo>
                    <a:pt x="144" y="385"/>
                    <a:pt x="145" y="389"/>
                    <a:pt x="148" y="390"/>
                  </a:cubicBezTo>
                  <a:cubicBezTo>
                    <a:pt x="147" y="389"/>
                    <a:pt x="146" y="389"/>
                    <a:pt x="147" y="388"/>
                  </a:cubicBezTo>
                  <a:cubicBezTo>
                    <a:pt x="147" y="389"/>
                    <a:pt x="147" y="389"/>
                    <a:pt x="148" y="389"/>
                  </a:cubicBezTo>
                  <a:cubicBezTo>
                    <a:pt x="149" y="390"/>
                    <a:pt x="147" y="390"/>
                    <a:pt x="149" y="391"/>
                  </a:cubicBezTo>
                  <a:cubicBezTo>
                    <a:pt x="149" y="389"/>
                    <a:pt x="154" y="396"/>
                    <a:pt x="155" y="394"/>
                  </a:cubicBezTo>
                  <a:cubicBezTo>
                    <a:pt x="156" y="396"/>
                    <a:pt x="156" y="395"/>
                    <a:pt x="158" y="397"/>
                  </a:cubicBezTo>
                  <a:cubicBezTo>
                    <a:pt x="158" y="397"/>
                    <a:pt x="159" y="397"/>
                    <a:pt x="159" y="397"/>
                  </a:cubicBezTo>
                  <a:cubicBezTo>
                    <a:pt x="158" y="398"/>
                    <a:pt x="155" y="396"/>
                    <a:pt x="157" y="398"/>
                  </a:cubicBezTo>
                  <a:cubicBezTo>
                    <a:pt x="157" y="398"/>
                    <a:pt x="160" y="401"/>
                    <a:pt x="160" y="400"/>
                  </a:cubicBezTo>
                  <a:cubicBezTo>
                    <a:pt x="159" y="399"/>
                    <a:pt x="158" y="397"/>
                    <a:pt x="160" y="398"/>
                  </a:cubicBezTo>
                  <a:cubicBezTo>
                    <a:pt x="162" y="400"/>
                    <a:pt x="161" y="402"/>
                    <a:pt x="163" y="402"/>
                  </a:cubicBezTo>
                  <a:cubicBezTo>
                    <a:pt x="163" y="402"/>
                    <a:pt x="162" y="401"/>
                    <a:pt x="163" y="401"/>
                  </a:cubicBezTo>
                  <a:cubicBezTo>
                    <a:pt x="165" y="404"/>
                    <a:pt x="167" y="405"/>
                    <a:pt x="170" y="407"/>
                  </a:cubicBezTo>
                  <a:cubicBezTo>
                    <a:pt x="168" y="406"/>
                    <a:pt x="166" y="404"/>
                    <a:pt x="165" y="405"/>
                  </a:cubicBezTo>
                  <a:cubicBezTo>
                    <a:pt x="167" y="406"/>
                    <a:pt x="168" y="408"/>
                    <a:pt x="169" y="409"/>
                  </a:cubicBezTo>
                  <a:cubicBezTo>
                    <a:pt x="170" y="408"/>
                    <a:pt x="168" y="406"/>
                    <a:pt x="170" y="407"/>
                  </a:cubicBezTo>
                  <a:cubicBezTo>
                    <a:pt x="170" y="408"/>
                    <a:pt x="173" y="410"/>
                    <a:pt x="173" y="411"/>
                  </a:cubicBezTo>
                  <a:cubicBezTo>
                    <a:pt x="172" y="409"/>
                    <a:pt x="175" y="411"/>
                    <a:pt x="174" y="410"/>
                  </a:cubicBezTo>
                  <a:cubicBezTo>
                    <a:pt x="172" y="409"/>
                    <a:pt x="174" y="409"/>
                    <a:pt x="173" y="408"/>
                  </a:cubicBezTo>
                  <a:cubicBezTo>
                    <a:pt x="173" y="409"/>
                    <a:pt x="170" y="407"/>
                    <a:pt x="171" y="406"/>
                  </a:cubicBezTo>
                  <a:cubicBezTo>
                    <a:pt x="172" y="407"/>
                    <a:pt x="175" y="409"/>
                    <a:pt x="174" y="407"/>
                  </a:cubicBezTo>
                  <a:cubicBezTo>
                    <a:pt x="173" y="408"/>
                    <a:pt x="172" y="406"/>
                    <a:pt x="172" y="406"/>
                  </a:cubicBezTo>
                  <a:cubicBezTo>
                    <a:pt x="174" y="406"/>
                    <a:pt x="174" y="407"/>
                    <a:pt x="176" y="408"/>
                  </a:cubicBezTo>
                  <a:cubicBezTo>
                    <a:pt x="176" y="408"/>
                    <a:pt x="174" y="406"/>
                    <a:pt x="176" y="407"/>
                  </a:cubicBezTo>
                  <a:cubicBezTo>
                    <a:pt x="179" y="410"/>
                    <a:pt x="181" y="412"/>
                    <a:pt x="186" y="414"/>
                  </a:cubicBezTo>
                  <a:cubicBezTo>
                    <a:pt x="183" y="414"/>
                    <a:pt x="188" y="417"/>
                    <a:pt x="186" y="417"/>
                  </a:cubicBezTo>
                  <a:cubicBezTo>
                    <a:pt x="185" y="415"/>
                    <a:pt x="182" y="413"/>
                    <a:pt x="180" y="413"/>
                  </a:cubicBezTo>
                  <a:cubicBezTo>
                    <a:pt x="183" y="415"/>
                    <a:pt x="188" y="418"/>
                    <a:pt x="190" y="420"/>
                  </a:cubicBezTo>
                  <a:cubicBezTo>
                    <a:pt x="186" y="418"/>
                    <a:pt x="185" y="417"/>
                    <a:pt x="183" y="415"/>
                  </a:cubicBezTo>
                  <a:cubicBezTo>
                    <a:pt x="183" y="417"/>
                    <a:pt x="181" y="416"/>
                    <a:pt x="180" y="417"/>
                  </a:cubicBezTo>
                  <a:cubicBezTo>
                    <a:pt x="182" y="419"/>
                    <a:pt x="184" y="419"/>
                    <a:pt x="184" y="419"/>
                  </a:cubicBezTo>
                  <a:cubicBezTo>
                    <a:pt x="182" y="417"/>
                    <a:pt x="181" y="419"/>
                    <a:pt x="181" y="417"/>
                  </a:cubicBezTo>
                  <a:cubicBezTo>
                    <a:pt x="182" y="417"/>
                    <a:pt x="183" y="417"/>
                    <a:pt x="185" y="418"/>
                  </a:cubicBezTo>
                  <a:cubicBezTo>
                    <a:pt x="186" y="419"/>
                    <a:pt x="187" y="419"/>
                    <a:pt x="189" y="421"/>
                  </a:cubicBezTo>
                  <a:cubicBezTo>
                    <a:pt x="188" y="422"/>
                    <a:pt x="190" y="423"/>
                    <a:pt x="190" y="423"/>
                  </a:cubicBezTo>
                  <a:cubicBezTo>
                    <a:pt x="189" y="423"/>
                    <a:pt x="189" y="422"/>
                    <a:pt x="187" y="422"/>
                  </a:cubicBezTo>
                  <a:cubicBezTo>
                    <a:pt x="187" y="424"/>
                    <a:pt x="190" y="423"/>
                    <a:pt x="191" y="424"/>
                  </a:cubicBezTo>
                  <a:cubicBezTo>
                    <a:pt x="191" y="424"/>
                    <a:pt x="191" y="425"/>
                    <a:pt x="190" y="425"/>
                  </a:cubicBezTo>
                  <a:cubicBezTo>
                    <a:pt x="191" y="425"/>
                    <a:pt x="192" y="426"/>
                    <a:pt x="193" y="425"/>
                  </a:cubicBezTo>
                  <a:cubicBezTo>
                    <a:pt x="190" y="424"/>
                    <a:pt x="194" y="423"/>
                    <a:pt x="197" y="425"/>
                  </a:cubicBezTo>
                  <a:cubicBezTo>
                    <a:pt x="198" y="427"/>
                    <a:pt x="198" y="427"/>
                    <a:pt x="197" y="427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199" y="429"/>
                    <a:pt x="202" y="430"/>
                    <a:pt x="201" y="431"/>
                  </a:cubicBezTo>
                  <a:cubicBezTo>
                    <a:pt x="204" y="432"/>
                    <a:pt x="204" y="433"/>
                    <a:pt x="205" y="432"/>
                  </a:cubicBezTo>
                  <a:cubicBezTo>
                    <a:pt x="205" y="431"/>
                    <a:pt x="203" y="431"/>
                    <a:pt x="203" y="430"/>
                  </a:cubicBezTo>
                  <a:cubicBezTo>
                    <a:pt x="203" y="430"/>
                    <a:pt x="206" y="431"/>
                    <a:pt x="207" y="432"/>
                  </a:cubicBezTo>
                  <a:cubicBezTo>
                    <a:pt x="206" y="433"/>
                    <a:pt x="205" y="432"/>
                    <a:pt x="207" y="434"/>
                  </a:cubicBezTo>
                  <a:cubicBezTo>
                    <a:pt x="206" y="432"/>
                    <a:pt x="208" y="434"/>
                    <a:pt x="209" y="434"/>
                  </a:cubicBezTo>
                  <a:cubicBezTo>
                    <a:pt x="209" y="433"/>
                    <a:pt x="207" y="432"/>
                    <a:pt x="208" y="431"/>
                  </a:cubicBezTo>
                  <a:cubicBezTo>
                    <a:pt x="212" y="433"/>
                    <a:pt x="213" y="434"/>
                    <a:pt x="214" y="435"/>
                  </a:cubicBezTo>
                  <a:cubicBezTo>
                    <a:pt x="213" y="434"/>
                    <a:pt x="210" y="433"/>
                    <a:pt x="209" y="433"/>
                  </a:cubicBezTo>
                  <a:cubicBezTo>
                    <a:pt x="212" y="436"/>
                    <a:pt x="217" y="436"/>
                    <a:pt x="218" y="438"/>
                  </a:cubicBezTo>
                  <a:cubicBezTo>
                    <a:pt x="216" y="437"/>
                    <a:pt x="215" y="438"/>
                    <a:pt x="214" y="438"/>
                  </a:cubicBezTo>
                  <a:cubicBezTo>
                    <a:pt x="213" y="437"/>
                    <a:pt x="213" y="436"/>
                    <a:pt x="211" y="436"/>
                  </a:cubicBezTo>
                  <a:cubicBezTo>
                    <a:pt x="211" y="437"/>
                    <a:pt x="211" y="436"/>
                    <a:pt x="209" y="435"/>
                  </a:cubicBezTo>
                  <a:cubicBezTo>
                    <a:pt x="209" y="436"/>
                    <a:pt x="208" y="436"/>
                    <a:pt x="207" y="435"/>
                  </a:cubicBezTo>
                  <a:cubicBezTo>
                    <a:pt x="206" y="434"/>
                    <a:pt x="206" y="434"/>
                    <a:pt x="204" y="433"/>
                  </a:cubicBezTo>
                  <a:cubicBezTo>
                    <a:pt x="204" y="434"/>
                    <a:pt x="206" y="435"/>
                    <a:pt x="207" y="436"/>
                  </a:cubicBezTo>
                  <a:cubicBezTo>
                    <a:pt x="207" y="435"/>
                    <a:pt x="209" y="436"/>
                    <a:pt x="209" y="436"/>
                  </a:cubicBezTo>
                  <a:cubicBezTo>
                    <a:pt x="211" y="437"/>
                    <a:pt x="210" y="437"/>
                    <a:pt x="211" y="438"/>
                  </a:cubicBezTo>
                  <a:cubicBezTo>
                    <a:pt x="211" y="437"/>
                    <a:pt x="212" y="437"/>
                    <a:pt x="214" y="438"/>
                  </a:cubicBezTo>
                  <a:cubicBezTo>
                    <a:pt x="215" y="439"/>
                    <a:pt x="212" y="438"/>
                    <a:pt x="214" y="439"/>
                  </a:cubicBezTo>
                  <a:cubicBezTo>
                    <a:pt x="214" y="438"/>
                    <a:pt x="215" y="439"/>
                    <a:pt x="216" y="439"/>
                  </a:cubicBezTo>
                  <a:cubicBezTo>
                    <a:pt x="216" y="440"/>
                    <a:pt x="219" y="442"/>
                    <a:pt x="218" y="442"/>
                  </a:cubicBezTo>
                  <a:cubicBezTo>
                    <a:pt x="221" y="443"/>
                    <a:pt x="225" y="443"/>
                    <a:pt x="228" y="446"/>
                  </a:cubicBezTo>
                  <a:cubicBezTo>
                    <a:pt x="226" y="446"/>
                    <a:pt x="226" y="445"/>
                    <a:pt x="225" y="445"/>
                  </a:cubicBezTo>
                  <a:cubicBezTo>
                    <a:pt x="226" y="445"/>
                    <a:pt x="226" y="446"/>
                    <a:pt x="225" y="446"/>
                  </a:cubicBezTo>
                  <a:cubicBezTo>
                    <a:pt x="224" y="445"/>
                    <a:pt x="226" y="444"/>
                    <a:pt x="224" y="444"/>
                  </a:cubicBezTo>
                  <a:cubicBezTo>
                    <a:pt x="222" y="445"/>
                    <a:pt x="218" y="443"/>
                    <a:pt x="215" y="442"/>
                  </a:cubicBezTo>
                  <a:cubicBezTo>
                    <a:pt x="216" y="442"/>
                    <a:pt x="214" y="441"/>
                    <a:pt x="213" y="441"/>
                  </a:cubicBezTo>
                  <a:cubicBezTo>
                    <a:pt x="214" y="442"/>
                    <a:pt x="210" y="440"/>
                    <a:pt x="212" y="442"/>
                  </a:cubicBezTo>
                  <a:cubicBezTo>
                    <a:pt x="214" y="441"/>
                    <a:pt x="214" y="443"/>
                    <a:pt x="215" y="443"/>
                  </a:cubicBezTo>
                  <a:cubicBezTo>
                    <a:pt x="216" y="442"/>
                    <a:pt x="220" y="445"/>
                    <a:pt x="222" y="445"/>
                  </a:cubicBezTo>
                  <a:cubicBezTo>
                    <a:pt x="222" y="446"/>
                    <a:pt x="222" y="447"/>
                    <a:pt x="222" y="446"/>
                  </a:cubicBezTo>
                  <a:cubicBezTo>
                    <a:pt x="221" y="446"/>
                    <a:pt x="219" y="445"/>
                    <a:pt x="219" y="445"/>
                  </a:cubicBezTo>
                  <a:cubicBezTo>
                    <a:pt x="220" y="446"/>
                    <a:pt x="221" y="447"/>
                    <a:pt x="223" y="447"/>
                  </a:cubicBezTo>
                  <a:cubicBezTo>
                    <a:pt x="223" y="447"/>
                    <a:pt x="224" y="447"/>
                    <a:pt x="225" y="448"/>
                  </a:cubicBezTo>
                  <a:cubicBezTo>
                    <a:pt x="225" y="446"/>
                    <a:pt x="225" y="446"/>
                    <a:pt x="227" y="447"/>
                  </a:cubicBezTo>
                  <a:cubicBezTo>
                    <a:pt x="227" y="448"/>
                    <a:pt x="225" y="447"/>
                    <a:pt x="227" y="448"/>
                  </a:cubicBezTo>
                  <a:cubicBezTo>
                    <a:pt x="228" y="447"/>
                    <a:pt x="230" y="447"/>
                    <a:pt x="232" y="447"/>
                  </a:cubicBezTo>
                  <a:cubicBezTo>
                    <a:pt x="231" y="448"/>
                    <a:pt x="233" y="448"/>
                    <a:pt x="233" y="449"/>
                  </a:cubicBezTo>
                  <a:cubicBezTo>
                    <a:pt x="233" y="449"/>
                    <a:pt x="232" y="448"/>
                    <a:pt x="232" y="449"/>
                  </a:cubicBezTo>
                  <a:cubicBezTo>
                    <a:pt x="235" y="449"/>
                    <a:pt x="231" y="449"/>
                    <a:pt x="233" y="450"/>
                  </a:cubicBezTo>
                  <a:cubicBezTo>
                    <a:pt x="234" y="449"/>
                    <a:pt x="235" y="450"/>
                    <a:pt x="238" y="450"/>
                  </a:cubicBezTo>
                  <a:cubicBezTo>
                    <a:pt x="237" y="451"/>
                    <a:pt x="237" y="450"/>
                    <a:pt x="238" y="451"/>
                  </a:cubicBezTo>
                  <a:cubicBezTo>
                    <a:pt x="235" y="450"/>
                    <a:pt x="238" y="451"/>
                    <a:pt x="237" y="452"/>
                  </a:cubicBezTo>
                  <a:cubicBezTo>
                    <a:pt x="237" y="452"/>
                    <a:pt x="237" y="452"/>
                    <a:pt x="236" y="452"/>
                  </a:cubicBezTo>
                  <a:cubicBezTo>
                    <a:pt x="237" y="451"/>
                    <a:pt x="233" y="450"/>
                    <a:pt x="234" y="451"/>
                  </a:cubicBezTo>
                  <a:cubicBezTo>
                    <a:pt x="235" y="451"/>
                    <a:pt x="234" y="452"/>
                    <a:pt x="233" y="452"/>
                  </a:cubicBezTo>
                  <a:cubicBezTo>
                    <a:pt x="236" y="453"/>
                    <a:pt x="238" y="454"/>
                    <a:pt x="239" y="453"/>
                  </a:cubicBezTo>
                  <a:cubicBezTo>
                    <a:pt x="242" y="454"/>
                    <a:pt x="245" y="455"/>
                    <a:pt x="243" y="456"/>
                  </a:cubicBezTo>
                  <a:cubicBezTo>
                    <a:pt x="242" y="456"/>
                    <a:pt x="242" y="455"/>
                    <a:pt x="241" y="455"/>
                  </a:cubicBezTo>
                  <a:cubicBezTo>
                    <a:pt x="238" y="454"/>
                    <a:pt x="235" y="454"/>
                    <a:pt x="234" y="454"/>
                  </a:cubicBezTo>
                  <a:cubicBezTo>
                    <a:pt x="236" y="454"/>
                    <a:pt x="235" y="455"/>
                    <a:pt x="234" y="455"/>
                  </a:cubicBezTo>
                  <a:cubicBezTo>
                    <a:pt x="232" y="454"/>
                    <a:pt x="230" y="452"/>
                    <a:pt x="230" y="453"/>
                  </a:cubicBezTo>
                  <a:cubicBezTo>
                    <a:pt x="229" y="451"/>
                    <a:pt x="224" y="450"/>
                    <a:pt x="224" y="449"/>
                  </a:cubicBezTo>
                  <a:cubicBezTo>
                    <a:pt x="222" y="448"/>
                    <a:pt x="222" y="448"/>
                    <a:pt x="221" y="448"/>
                  </a:cubicBezTo>
                  <a:cubicBezTo>
                    <a:pt x="221" y="448"/>
                    <a:pt x="219" y="447"/>
                    <a:pt x="218" y="446"/>
                  </a:cubicBezTo>
                  <a:cubicBezTo>
                    <a:pt x="219" y="446"/>
                    <a:pt x="218" y="445"/>
                    <a:pt x="217" y="444"/>
                  </a:cubicBezTo>
                  <a:cubicBezTo>
                    <a:pt x="217" y="445"/>
                    <a:pt x="213" y="442"/>
                    <a:pt x="215" y="443"/>
                  </a:cubicBezTo>
                  <a:cubicBezTo>
                    <a:pt x="215" y="444"/>
                    <a:pt x="216" y="444"/>
                    <a:pt x="216" y="445"/>
                  </a:cubicBezTo>
                  <a:cubicBezTo>
                    <a:pt x="214" y="444"/>
                    <a:pt x="214" y="444"/>
                    <a:pt x="212" y="444"/>
                  </a:cubicBezTo>
                  <a:cubicBezTo>
                    <a:pt x="212" y="445"/>
                    <a:pt x="215" y="445"/>
                    <a:pt x="214" y="446"/>
                  </a:cubicBezTo>
                  <a:cubicBezTo>
                    <a:pt x="213" y="446"/>
                    <a:pt x="211" y="445"/>
                    <a:pt x="211" y="444"/>
                  </a:cubicBezTo>
                  <a:cubicBezTo>
                    <a:pt x="212" y="445"/>
                    <a:pt x="209" y="443"/>
                    <a:pt x="210" y="443"/>
                  </a:cubicBezTo>
                  <a:cubicBezTo>
                    <a:pt x="207" y="442"/>
                    <a:pt x="207" y="441"/>
                    <a:pt x="204" y="440"/>
                  </a:cubicBezTo>
                  <a:cubicBezTo>
                    <a:pt x="203" y="441"/>
                    <a:pt x="207" y="441"/>
                    <a:pt x="209" y="443"/>
                  </a:cubicBezTo>
                  <a:cubicBezTo>
                    <a:pt x="209" y="444"/>
                    <a:pt x="210" y="445"/>
                    <a:pt x="211" y="446"/>
                  </a:cubicBezTo>
                  <a:cubicBezTo>
                    <a:pt x="213" y="447"/>
                    <a:pt x="214" y="448"/>
                    <a:pt x="214" y="450"/>
                  </a:cubicBezTo>
                  <a:cubicBezTo>
                    <a:pt x="217" y="450"/>
                    <a:pt x="217" y="449"/>
                    <a:pt x="218" y="451"/>
                  </a:cubicBezTo>
                  <a:cubicBezTo>
                    <a:pt x="219" y="449"/>
                    <a:pt x="219" y="449"/>
                    <a:pt x="219" y="449"/>
                  </a:cubicBezTo>
                  <a:cubicBezTo>
                    <a:pt x="217" y="448"/>
                    <a:pt x="217" y="450"/>
                    <a:pt x="215" y="448"/>
                  </a:cubicBezTo>
                  <a:cubicBezTo>
                    <a:pt x="214" y="448"/>
                    <a:pt x="212" y="447"/>
                    <a:pt x="212" y="446"/>
                  </a:cubicBezTo>
                  <a:cubicBezTo>
                    <a:pt x="214" y="447"/>
                    <a:pt x="215" y="447"/>
                    <a:pt x="218" y="448"/>
                  </a:cubicBezTo>
                  <a:cubicBezTo>
                    <a:pt x="217" y="449"/>
                    <a:pt x="221" y="450"/>
                    <a:pt x="220" y="450"/>
                  </a:cubicBezTo>
                  <a:cubicBezTo>
                    <a:pt x="220" y="448"/>
                    <a:pt x="215" y="447"/>
                    <a:pt x="214" y="444"/>
                  </a:cubicBezTo>
                  <a:cubicBezTo>
                    <a:pt x="217" y="446"/>
                    <a:pt x="221" y="448"/>
                    <a:pt x="224" y="452"/>
                  </a:cubicBezTo>
                  <a:cubicBezTo>
                    <a:pt x="225" y="452"/>
                    <a:pt x="223" y="451"/>
                    <a:pt x="224" y="451"/>
                  </a:cubicBezTo>
                  <a:cubicBezTo>
                    <a:pt x="224" y="452"/>
                    <a:pt x="225" y="452"/>
                    <a:pt x="226" y="452"/>
                  </a:cubicBezTo>
                  <a:cubicBezTo>
                    <a:pt x="224" y="452"/>
                    <a:pt x="223" y="450"/>
                    <a:pt x="224" y="450"/>
                  </a:cubicBezTo>
                  <a:cubicBezTo>
                    <a:pt x="225" y="451"/>
                    <a:pt x="228" y="452"/>
                    <a:pt x="229" y="453"/>
                  </a:cubicBezTo>
                  <a:cubicBezTo>
                    <a:pt x="228" y="454"/>
                    <a:pt x="226" y="453"/>
                    <a:pt x="226" y="453"/>
                  </a:cubicBezTo>
                  <a:cubicBezTo>
                    <a:pt x="227" y="454"/>
                    <a:pt x="228" y="454"/>
                    <a:pt x="228" y="455"/>
                  </a:cubicBezTo>
                  <a:cubicBezTo>
                    <a:pt x="229" y="454"/>
                    <a:pt x="231" y="454"/>
                    <a:pt x="232" y="455"/>
                  </a:cubicBezTo>
                  <a:cubicBezTo>
                    <a:pt x="228" y="454"/>
                    <a:pt x="238" y="458"/>
                    <a:pt x="235" y="459"/>
                  </a:cubicBezTo>
                  <a:cubicBezTo>
                    <a:pt x="237" y="459"/>
                    <a:pt x="237" y="458"/>
                    <a:pt x="240" y="460"/>
                  </a:cubicBezTo>
                  <a:cubicBezTo>
                    <a:pt x="238" y="460"/>
                    <a:pt x="241" y="460"/>
                    <a:pt x="242" y="461"/>
                  </a:cubicBezTo>
                  <a:cubicBezTo>
                    <a:pt x="240" y="461"/>
                    <a:pt x="238" y="460"/>
                    <a:pt x="236" y="460"/>
                  </a:cubicBezTo>
                  <a:cubicBezTo>
                    <a:pt x="234" y="459"/>
                    <a:pt x="232" y="458"/>
                    <a:pt x="230" y="458"/>
                  </a:cubicBezTo>
                  <a:cubicBezTo>
                    <a:pt x="226" y="456"/>
                    <a:pt x="223" y="455"/>
                    <a:pt x="223" y="453"/>
                  </a:cubicBezTo>
                  <a:cubicBezTo>
                    <a:pt x="218" y="452"/>
                    <a:pt x="217" y="451"/>
                    <a:pt x="214" y="450"/>
                  </a:cubicBezTo>
                  <a:cubicBezTo>
                    <a:pt x="214" y="450"/>
                    <a:pt x="214" y="451"/>
                    <a:pt x="213" y="451"/>
                  </a:cubicBezTo>
                  <a:cubicBezTo>
                    <a:pt x="215" y="452"/>
                    <a:pt x="214" y="453"/>
                    <a:pt x="216" y="453"/>
                  </a:cubicBezTo>
                  <a:cubicBezTo>
                    <a:pt x="216" y="452"/>
                    <a:pt x="216" y="452"/>
                    <a:pt x="217" y="452"/>
                  </a:cubicBezTo>
                  <a:cubicBezTo>
                    <a:pt x="218" y="453"/>
                    <a:pt x="220" y="452"/>
                    <a:pt x="221" y="454"/>
                  </a:cubicBezTo>
                  <a:cubicBezTo>
                    <a:pt x="220" y="454"/>
                    <a:pt x="219" y="453"/>
                    <a:pt x="217" y="452"/>
                  </a:cubicBezTo>
                  <a:cubicBezTo>
                    <a:pt x="218" y="454"/>
                    <a:pt x="221" y="457"/>
                    <a:pt x="224" y="457"/>
                  </a:cubicBezTo>
                  <a:cubicBezTo>
                    <a:pt x="222" y="456"/>
                    <a:pt x="220" y="456"/>
                    <a:pt x="221" y="455"/>
                  </a:cubicBezTo>
                  <a:cubicBezTo>
                    <a:pt x="229" y="459"/>
                    <a:pt x="240" y="461"/>
                    <a:pt x="240" y="464"/>
                  </a:cubicBezTo>
                  <a:cubicBezTo>
                    <a:pt x="241" y="464"/>
                    <a:pt x="242" y="467"/>
                    <a:pt x="245" y="466"/>
                  </a:cubicBezTo>
                  <a:cubicBezTo>
                    <a:pt x="244" y="466"/>
                    <a:pt x="242" y="465"/>
                    <a:pt x="243" y="465"/>
                  </a:cubicBezTo>
                  <a:cubicBezTo>
                    <a:pt x="246" y="466"/>
                    <a:pt x="242" y="464"/>
                    <a:pt x="243" y="464"/>
                  </a:cubicBezTo>
                  <a:cubicBezTo>
                    <a:pt x="247" y="465"/>
                    <a:pt x="247" y="465"/>
                    <a:pt x="247" y="465"/>
                  </a:cubicBezTo>
                  <a:cubicBezTo>
                    <a:pt x="247" y="464"/>
                    <a:pt x="244" y="463"/>
                    <a:pt x="244" y="462"/>
                  </a:cubicBezTo>
                  <a:cubicBezTo>
                    <a:pt x="246" y="463"/>
                    <a:pt x="249" y="465"/>
                    <a:pt x="251" y="467"/>
                  </a:cubicBezTo>
                  <a:cubicBezTo>
                    <a:pt x="254" y="468"/>
                    <a:pt x="256" y="469"/>
                    <a:pt x="257" y="467"/>
                  </a:cubicBezTo>
                  <a:cubicBezTo>
                    <a:pt x="258" y="468"/>
                    <a:pt x="258" y="468"/>
                    <a:pt x="258" y="468"/>
                  </a:cubicBezTo>
                  <a:cubicBezTo>
                    <a:pt x="259" y="469"/>
                    <a:pt x="256" y="468"/>
                    <a:pt x="258" y="469"/>
                  </a:cubicBezTo>
                  <a:cubicBezTo>
                    <a:pt x="259" y="469"/>
                    <a:pt x="259" y="468"/>
                    <a:pt x="261" y="469"/>
                  </a:cubicBezTo>
                  <a:cubicBezTo>
                    <a:pt x="261" y="470"/>
                    <a:pt x="264" y="469"/>
                    <a:pt x="266" y="471"/>
                  </a:cubicBezTo>
                  <a:cubicBezTo>
                    <a:pt x="263" y="471"/>
                    <a:pt x="257" y="470"/>
                    <a:pt x="253" y="468"/>
                  </a:cubicBezTo>
                  <a:cubicBezTo>
                    <a:pt x="252" y="469"/>
                    <a:pt x="252" y="469"/>
                    <a:pt x="251" y="469"/>
                  </a:cubicBezTo>
                  <a:cubicBezTo>
                    <a:pt x="250" y="469"/>
                    <a:pt x="254" y="471"/>
                    <a:pt x="252" y="471"/>
                  </a:cubicBezTo>
                  <a:cubicBezTo>
                    <a:pt x="250" y="470"/>
                    <a:pt x="251" y="470"/>
                    <a:pt x="250" y="470"/>
                  </a:cubicBezTo>
                  <a:cubicBezTo>
                    <a:pt x="249" y="469"/>
                    <a:pt x="247" y="468"/>
                    <a:pt x="244" y="467"/>
                  </a:cubicBezTo>
                  <a:cubicBezTo>
                    <a:pt x="244" y="469"/>
                    <a:pt x="247" y="468"/>
                    <a:pt x="248" y="469"/>
                  </a:cubicBezTo>
                  <a:cubicBezTo>
                    <a:pt x="244" y="469"/>
                    <a:pt x="242" y="468"/>
                    <a:pt x="239" y="467"/>
                  </a:cubicBezTo>
                  <a:cubicBezTo>
                    <a:pt x="237" y="466"/>
                    <a:pt x="235" y="465"/>
                    <a:pt x="231" y="464"/>
                  </a:cubicBezTo>
                  <a:cubicBezTo>
                    <a:pt x="230" y="465"/>
                    <a:pt x="228" y="464"/>
                    <a:pt x="228" y="465"/>
                  </a:cubicBezTo>
                  <a:cubicBezTo>
                    <a:pt x="227" y="464"/>
                    <a:pt x="225" y="462"/>
                    <a:pt x="228" y="463"/>
                  </a:cubicBezTo>
                  <a:cubicBezTo>
                    <a:pt x="226" y="462"/>
                    <a:pt x="223" y="462"/>
                    <a:pt x="225" y="463"/>
                  </a:cubicBezTo>
                  <a:cubicBezTo>
                    <a:pt x="226" y="463"/>
                    <a:pt x="223" y="463"/>
                    <a:pt x="226" y="464"/>
                  </a:cubicBezTo>
                  <a:cubicBezTo>
                    <a:pt x="225" y="464"/>
                    <a:pt x="224" y="464"/>
                    <a:pt x="222" y="464"/>
                  </a:cubicBezTo>
                  <a:cubicBezTo>
                    <a:pt x="221" y="463"/>
                    <a:pt x="223" y="463"/>
                    <a:pt x="223" y="462"/>
                  </a:cubicBezTo>
                  <a:cubicBezTo>
                    <a:pt x="220" y="461"/>
                    <a:pt x="221" y="461"/>
                    <a:pt x="218" y="460"/>
                  </a:cubicBezTo>
                  <a:cubicBezTo>
                    <a:pt x="216" y="460"/>
                    <a:pt x="219" y="462"/>
                    <a:pt x="217" y="462"/>
                  </a:cubicBezTo>
                  <a:cubicBezTo>
                    <a:pt x="216" y="460"/>
                    <a:pt x="214" y="459"/>
                    <a:pt x="213" y="458"/>
                  </a:cubicBezTo>
                  <a:cubicBezTo>
                    <a:pt x="211" y="458"/>
                    <a:pt x="209" y="458"/>
                    <a:pt x="206" y="457"/>
                  </a:cubicBezTo>
                  <a:cubicBezTo>
                    <a:pt x="204" y="455"/>
                    <a:pt x="202" y="454"/>
                    <a:pt x="199" y="453"/>
                  </a:cubicBezTo>
                  <a:cubicBezTo>
                    <a:pt x="200" y="452"/>
                    <a:pt x="199" y="450"/>
                    <a:pt x="198" y="451"/>
                  </a:cubicBezTo>
                  <a:cubicBezTo>
                    <a:pt x="199" y="452"/>
                    <a:pt x="199" y="453"/>
                    <a:pt x="199" y="453"/>
                  </a:cubicBezTo>
                  <a:cubicBezTo>
                    <a:pt x="197" y="452"/>
                    <a:pt x="197" y="451"/>
                    <a:pt x="194" y="451"/>
                  </a:cubicBezTo>
                  <a:cubicBezTo>
                    <a:pt x="195" y="449"/>
                    <a:pt x="191" y="449"/>
                    <a:pt x="190" y="447"/>
                  </a:cubicBezTo>
                  <a:cubicBezTo>
                    <a:pt x="190" y="447"/>
                    <a:pt x="190" y="449"/>
                    <a:pt x="189" y="448"/>
                  </a:cubicBezTo>
                  <a:cubicBezTo>
                    <a:pt x="188" y="448"/>
                    <a:pt x="188" y="448"/>
                    <a:pt x="188" y="448"/>
                  </a:cubicBezTo>
                  <a:cubicBezTo>
                    <a:pt x="188" y="447"/>
                    <a:pt x="189" y="447"/>
                    <a:pt x="190" y="446"/>
                  </a:cubicBezTo>
                  <a:cubicBezTo>
                    <a:pt x="188" y="444"/>
                    <a:pt x="189" y="447"/>
                    <a:pt x="187" y="446"/>
                  </a:cubicBezTo>
                  <a:cubicBezTo>
                    <a:pt x="186" y="446"/>
                    <a:pt x="188" y="447"/>
                    <a:pt x="187" y="447"/>
                  </a:cubicBezTo>
                  <a:cubicBezTo>
                    <a:pt x="185" y="445"/>
                    <a:pt x="181" y="445"/>
                    <a:pt x="179" y="442"/>
                  </a:cubicBezTo>
                  <a:cubicBezTo>
                    <a:pt x="178" y="443"/>
                    <a:pt x="176" y="441"/>
                    <a:pt x="175" y="440"/>
                  </a:cubicBezTo>
                  <a:cubicBezTo>
                    <a:pt x="174" y="440"/>
                    <a:pt x="175" y="439"/>
                    <a:pt x="173" y="438"/>
                  </a:cubicBezTo>
                  <a:cubicBezTo>
                    <a:pt x="173" y="439"/>
                    <a:pt x="172" y="438"/>
                    <a:pt x="172" y="439"/>
                  </a:cubicBezTo>
                  <a:cubicBezTo>
                    <a:pt x="173" y="439"/>
                    <a:pt x="174" y="440"/>
                    <a:pt x="173" y="440"/>
                  </a:cubicBezTo>
                  <a:cubicBezTo>
                    <a:pt x="172" y="441"/>
                    <a:pt x="170" y="439"/>
                    <a:pt x="168" y="438"/>
                  </a:cubicBezTo>
                  <a:cubicBezTo>
                    <a:pt x="166" y="437"/>
                    <a:pt x="164" y="435"/>
                    <a:pt x="162" y="434"/>
                  </a:cubicBezTo>
                  <a:cubicBezTo>
                    <a:pt x="161" y="433"/>
                    <a:pt x="156" y="431"/>
                    <a:pt x="159" y="430"/>
                  </a:cubicBezTo>
                  <a:cubicBezTo>
                    <a:pt x="157" y="430"/>
                    <a:pt x="155" y="428"/>
                    <a:pt x="156" y="427"/>
                  </a:cubicBezTo>
                  <a:cubicBezTo>
                    <a:pt x="157" y="428"/>
                    <a:pt x="157" y="429"/>
                    <a:pt x="159" y="430"/>
                  </a:cubicBezTo>
                  <a:cubicBezTo>
                    <a:pt x="159" y="429"/>
                    <a:pt x="161" y="430"/>
                    <a:pt x="162" y="430"/>
                  </a:cubicBezTo>
                  <a:cubicBezTo>
                    <a:pt x="159" y="428"/>
                    <a:pt x="163" y="430"/>
                    <a:pt x="160" y="428"/>
                  </a:cubicBezTo>
                  <a:cubicBezTo>
                    <a:pt x="158" y="427"/>
                    <a:pt x="161" y="431"/>
                    <a:pt x="159" y="429"/>
                  </a:cubicBezTo>
                  <a:cubicBezTo>
                    <a:pt x="158" y="428"/>
                    <a:pt x="157" y="427"/>
                    <a:pt x="157" y="427"/>
                  </a:cubicBezTo>
                  <a:cubicBezTo>
                    <a:pt x="158" y="427"/>
                    <a:pt x="158" y="427"/>
                    <a:pt x="158" y="427"/>
                  </a:cubicBezTo>
                  <a:cubicBezTo>
                    <a:pt x="157" y="426"/>
                    <a:pt x="155" y="423"/>
                    <a:pt x="154" y="423"/>
                  </a:cubicBezTo>
                  <a:cubicBezTo>
                    <a:pt x="154" y="424"/>
                    <a:pt x="157" y="425"/>
                    <a:pt x="156" y="426"/>
                  </a:cubicBezTo>
                  <a:cubicBezTo>
                    <a:pt x="156" y="426"/>
                    <a:pt x="154" y="427"/>
                    <a:pt x="156" y="426"/>
                  </a:cubicBezTo>
                  <a:cubicBezTo>
                    <a:pt x="153" y="424"/>
                    <a:pt x="154" y="427"/>
                    <a:pt x="152" y="425"/>
                  </a:cubicBezTo>
                  <a:cubicBezTo>
                    <a:pt x="152" y="424"/>
                    <a:pt x="153" y="425"/>
                    <a:pt x="152" y="424"/>
                  </a:cubicBezTo>
                  <a:cubicBezTo>
                    <a:pt x="150" y="422"/>
                    <a:pt x="152" y="425"/>
                    <a:pt x="150" y="423"/>
                  </a:cubicBezTo>
                  <a:cubicBezTo>
                    <a:pt x="148" y="422"/>
                    <a:pt x="149" y="422"/>
                    <a:pt x="149" y="421"/>
                  </a:cubicBezTo>
                  <a:cubicBezTo>
                    <a:pt x="146" y="420"/>
                    <a:pt x="142" y="415"/>
                    <a:pt x="144" y="419"/>
                  </a:cubicBezTo>
                  <a:cubicBezTo>
                    <a:pt x="143" y="418"/>
                    <a:pt x="142" y="417"/>
                    <a:pt x="141" y="416"/>
                  </a:cubicBezTo>
                  <a:cubicBezTo>
                    <a:pt x="143" y="417"/>
                    <a:pt x="142" y="416"/>
                    <a:pt x="143" y="416"/>
                  </a:cubicBezTo>
                  <a:cubicBezTo>
                    <a:pt x="139" y="413"/>
                    <a:pt x="138" y="411"/>
                    <a:pt x="136" y="409"/>
                  </a:cubicBezTo>
                  <a:cubicBezTo>
                    <a:pt x="135" y="409"/>
                    <a:pt x="137" y="411"/>
                    <a:pt x="135" y="410"/>
                  </a:cubicBezTo>
                  <a:cubicBezTo>
                    <a:pt x="135" y="409"/>
                    <a:pt x="134" y="410"/>
                    <a:pt x="133" y="408"/>
                  </a:cubicBezTo>
                  <a:cubicBezTo>
                    <a:pt x="133" y="408"/>
                    <a:pt x="134" y="408"/>
                    <a:pt x="133" y="407"/>
                  </a:cubicBezTo>
                  <a:cubicBezTo>
                    <a:pt x="131" y="405"/>
                    <a:pt x="128" y="403"/>
                    <a:pt x="128" y="402"/>
                  </a:cubicBezTo>
                  <a:cubicBezTo>
                    <a:pt x="129" y="402"/>
                    <a:pt x="131" y="404"/>
                    <a:pt x="131" y="404"/>
                  </a:cubicBezTo>
                  <a:cubicBezTo>
                    <a:pt x="129" y="401"/>
                    <a:pt x="127" y="401"/>
                    <a:pt x="126" y="399"/>
                  </a:cubicBezTo>
                  <a:cubicBezTo>
                    <a:pt x="125" y="400"/>
                    <a:pt x="125" y="400"/>
                    <a:pt x="125" y="400"/>
                  </a:cubicBezTo>
                  <a:cubicBezTo>
                    <a:pt x="123" y="398"/>
                    <a:pt x="121" y="397"/>
                    <a:pt x="122" y="395"/>
                  </a:cubicBezTo>
                  <a:cubicBezTo>
                    <a:pt x="123" y="398"/>
                    <a:pt x="126" y="398"/>
                    <a:pt x="126" y="396"/>
                  </a:cubicBezTo>
                  <a:cubicBezTo>
                    <a:pt x="124" y="395"/>
                    <a:pt x="122" y="393"/>
                    <a:pt x="122" y="392"/>
                  </a:cubicBezTo>
                  <a:cubicBezTo>
                    <a:pt x="120" y="391"/>
                    <a:pt x="122" y="394"/>
                    <a:pt x="121" y="393"/>
                  </a:cubicBezTo>
                  <a:cubicBezTo>
                    <a:pt x="119" y="390"/>
                    <a:pt x="114" y="387"/>
                    <a:pt x="112" y="384"/>
                  </a:cubicBezTo>
                  <a:cubicBezTo>
                    <a:pt x="112" y="385"/>
                    <a:pt x="115" y="387"/>
                    <a:pt x="114" y="387"/>
                  </a:cubicBezTo>
                  <a:cubicBezTo>
                    <a:pt x="112" y="386"/>
                    <a:pt x="110" y="384"/>
                    <a:pt x="109" y="382"/>
                  </a:cubicBezTo>
                  <a:cubicBezTo>
                    <a:pt x="107" y="380"/>
                    <a:pt x="106" y="377"/>
                    <a:pt x="105" y="376"/>
                  </a:cubicBezTo>
                  <a:cubicBezTo>
                    <a:pt x="105" y="377"/>
                    <a:pt x="106" y="379"/>
                    <a:pt x="107" y="380"/>
                  </a:cubicBezTo>
                  <a:cubicBezTo>
                    <a:pt x="104" y="377"/>
                    <a:pt x="103" y="374"/>
                    <a:pt x="100" y="370"/>
                  </a:cubicBezTo>
                  <a:cubicBezTo>
                    <a:pt x="100" y="371"/>
                    <a:pt x="101" y="370"/>
                    <a:pt x="102" y="370"/>
                  </a:cubicBezTo>
                  <a:cubicBezTo>
                    <a:pt x="100" y="367"/>
                    <a:pt x="99" y="368"/>
                    <a:pt x="98" y="367"/>
                  </a:cubicBezTo>
                  <a:cubicBezTo>
                    <a:pt x="99" y="369"/>
                    <a:pt x="99" y="369"/>
                    <a:pt x="100" y="370"/>
                  </a:cubicBezTo>
                  <a:cubicBezTo>
                    <a:pt x="99" y="370"/>
                    <a:pt x="99" y="370"/>
                    <a:pt x="98" y="370"/>
                  </a:cubicBezTo>
                  <a:cubicBezTo>
                    <a:pt x="97" y="367"/>
                    <a:pt x="95" y="363"/>
                    <a:pt x="96" y="361"/>
                  </a:cubicBezTo>
                  <a:cubicBezTo>
                    <a:pt x="94" y="362"/>
                    <a:pt x="96" y="365"/>
                    <a:pt x="97" y="367"/>
                  </a:cubicBezTo>
                  <a:cubicBezTo>
                    <a:pt x="94" y="365"/>
                    <a:pt x="94" y="363"/>
                    <a:pt x="92" y="361"/>
                  </a:cubicBezTo>
                  <a:cubicBezTo>
                    <a:pt x="92" y="362"/>
                    <a:pt x="94" y="364"/>
                    <a:pt x="93" y="364"/>
                  </a:cubicBezTo>
                  <a:cubicBezTo>
                    <a:pt x="95" y="366"/>
                    <a:pt x="97" y="368"/>
                    <a:pt x="99" y="371"/>
                  </a:cubicBezTo>
                  <a:cubicBezTo>
                    <a:pt x="100" y="373"/>
                    <a:pt x="102" y="375"/>
                    <a:pt x="103" y="377"/>
                  </a:cubicBezTo>
                  <a:cubicBezTo>
                    <a:pt x="100" y="373"/>
                    <a:pt x="102" y="376"/>
                    <a:pt x="99" y="375"/>
                  </a:cubicBezTo>
                  <a:cubicBezTo>
                    <a:pt x="98" y="373"/>
                    <a:pt x="97" y="369"/>
                    <a:pt x="96" y="369"/>
                  </a:cubicBezTo>
                  <a:cubicBezTo>
                    <a:pt x="96" y="370"/>
                    <a:pt x="96" y="370"/>
                    <a:pt x="96" y="370"/>
                  </a:cubicBezTo>
                  <a:cubicBezTo>
                    <a:pt x="94" y="369"/>
                    <a:pt x="93" y="364"/>
                    <a:pt x="93" y="365"/>
                  </a:cubicBezTo>
                  <a:cubicBezTo>
                    <a:pt x="93" y="366"/>
                    <a:pt x="93" y="367"/>
                    <a:pt x="93" y="368"/>
                  </a:cubicBezTo>
                  <a:cubicBezTo>
                    <a:pt x="91" y="365"/>
                    <a:pt x="90" y="363"/>
                    <a:pt x="89" y="361"/>
                  </a:cubicBezTo>
                  <a:cubicBezTo>
                    <a:pt x="88" y="359"/>
                    <a:pt x="87" y="358"/>
                    <a:pt x="85" y="357"/>
                  </a:cubicBezTo>
                  <a:cubicBezTo>
                    <a:pt x="86" y="355"/>
                    <a:pt x="79" y="348"/>
                    <a:pt x="80" y="346"/>
                  </a:cubicBezTo>
                  <a:cubicBezTo>
                    <a:pt x="82" y="349"/>
                    <a:pt x="83" y="351"/>
                    <a:pt x="85" y="353"/>
                  </a:cubicBezTo>
                  <a:cubicBezTo>
                    <a:pt x="86" y="355"/>
                    <a:pt x="87" y="357"/>
                    <a:pt x="89" y="359"/>
                  </a:cubicBezTo>
                  <a:cubicBezTo>
                    <a:pt x="89" y="358"/>
                    <a:pt x="90" y="361"/>
                    <a:pt x="91" y="361"/>
                  </a:cubicBezTo>
                  <a:cubicBezTo>
                    <a:pt x="90" y="357"/>
                    <a:pt x="86" y="354"/>
                    <a:pt x="84" y="351"/>
                  </a:cubicBezTo>
                  <a:cubicBezTo>
                    <a:pt x="84" y="351"/>
                    <a:pt x="83" y="350"/>
                    <a:pt x="84" y="350"/>
                  </a:cubicBezTo>
                  <a:cubicBezTo>
                    <a:pt x="85" y="352"/>
                    <a:pt x="86" y="352"/>
                    <a:pt x="87" y="354"/>
                  </a:cubicBezTo>
                  <a:cubicBezTo>
                    <a:pt x="87" y="354"/>
                    <a:pt x="89" y="353"/>
                    <a:pt x="87" y="352"/>
                  </a:cubicBezTo>
                  <a:cubicBezTo>
                    <a:pt x="87" y="352"/>
                    <a:pt x="87" y="353"/>
                    <a:pt x="87" y="353"/>
                  </a:cubicBezTo>
                  <a:cubicBezTo>
                    <a:pt x="86" y="351"/>
                    <a:pt x="85" y="350"/>
                    <a:pt x="84" y="348"/>
                  </a:cubicBezTo>
                  <a:cubicBezTo>
                    <a:pt x="84" y="346"/>
                    <a:pt x="85" y="347"/>
                    <a:pt x="87" y="346"/>
                  </a:cubicBezTo>
                  <a:cubicBezTo>
                    <a:pt x="87" y="347"/>
                    <a:pt x="87" y="347"/>
                    <a:pt x="88" y="348"/>
                  </a:cubicBezTo>
                  <a:cubicBezTo>
                    <a:pt x="89" y="347"/>
                    <a:pt x="92" y="350"/>
                    <a:pt x="94" y="351"/>
                  </a:cubicBezTo>
                  <a:cubicBezTo>
                    <a:pt x="93" y="349"/>
                    <a:pt x="92" y="350"/>
                    <a:pt x="90" y="347"/>
                  </a:cubicBezTo>
                  <a:cubicBezTo>
                    <a:pt x="90" y="346"/>
                    <a:pt x="91" y="347"/>
                    <a:pt x="91" y="346"/>
                  </a:cubicBezTo>
                  <a:cubicBezTo>
                    <a:pt x="90" y="347"/>
                    <a:pt x="89" y="343"/>
                    <a:pt x="88" y="344"/>
                  </a:cubicBezTo>
                  <a:cubicBezTo>
                    <a:pt x="89" y="346"/>
                    <a:pt x="90" y="347"/>
                    <a:pt x="90" y="348"/>
                  </a:cubicBezTo>
                  <a:cubicBezTo>
                    <a:pt x="89" y="347"/>
                    <a:pt x="89" y="347"/>
                    <a:pt x="88" y="347"/>
                  </a:cubicBezTo>
                  <a:cubicBezTo>
                    <a:pt x="87" y="345"/>
                    <a:pt x="88" y="345"/>
                    <a:pt x="87" y="344"/>
                  </a:cubicBezTo>
                  <a:cubicBezTo>
                    <a:pt x="87" y="344"/>
                    <a:pt x="86" y="344"/>
                    <a:pt x="86" y="343"/>
                  </a:cubicBezTo>
                  <a:cubicBezTo>
                    <a:pt x="85" y="344"/>
                    <a:pt x="88" y="345"/>
                    <a:pt x="86" y="346"/>
                  </a:cubicBezTo>
                  <a:cubicBezTo>
                    <a:pt x="83" y="344"/>
                    <a:pt x="83" y="348"/>
                    <a:pt x="80" y="342"/>
                  </a:cubicBezTo>
                  <a:cubicBezTo>
                    <a:pt x="80" y="339"/>
                    <a:pt x="78" y="337"/>
                    <a:pt x="76" y="334"/>
                  </a:cubicBezTo>
                  <a:cubicBezTo>
                    <a:pt x="76" y="334"/>
                    <a:pt x="77" y="334"/>
                    <a:pt x="77" y="334"/>
                  </a:cubicBezTo>
                  <a:cubicBezTo>
                    <a:pt x="77" y="333"/>
                    <a:pt x="74" y="327"/>
                    <a:pt x="73" y="327"/>
                  </a:cubicBezTo>
                  <a:cubicBezTo>
                    <a:pt x="73" y="328"/>
                    <a:pt x="74" y="329"/>
                    <a:pt x="75" y="331"/>
                  </a:cubicBezTo>
                  <a:cubicBezTo>
                    <a:pt x="74" y="331"/>
                    <a:pt x="76" y="333"/>
                    <a:pt x="75" y="333"/>
                  </a:cubicBezTo>
                  <a:cubicBezTo>
                    <a:pt x="72" y="328"/>
                    <a:pt x="72" y="327"/>
                    <a:pt x="73" y="325"/>
                  </a:cubicBezTo>
                  <a:cubicBezTo>
                    <a:pt x="71" y="322"/>
                    <a:pt x="70" y="320"/>
                    <a:pt x="69" y="317"/>
                  </a:cubicBezTo>
                  <a:cubicBezTo>
                    <a:pt x="68" y="314"/>
                    <a:pt x="67" y="311"/>
                    <a:pt x="65" y="307"/>
                  </a:cubicBezTo>
                  <a:cubicBezTo>
                    <a:pt x="64" y="306"/>
                    <a:pt x="65" y="309"/>
                    <a:pt x="64" y="308"/>
                  </a:cubicBezTo>
                  <a:cubicBezTo>
                    <a:pt x="64" y="305"/>
                    <a:pt x="63" y="305"/>
                    <a:pt x="62" y="302"/>
                  </a:cubicBezTo>
                  <a:cubicBezTo>
                    <a:pt x="63" y="302"/>
                    <a:pt x="63" y="302"/>
                    <a:pt x="62" y="301"/>
                  </a:cubicBezTo>
                  <a:cubicBezTo>
                    <a:pt x="61" y="299"/>
                    <a:pt x="62" y="297"/>
                    <a:pt x="60" y="297"/>
                  </a:cubicBezTo>
                  <a:cubicBezTo>
                    <a:pt x="60" y="295"/>
                    <a:pt x="60" y="294"/>
                    <a:pt x="60" y="293"/>
                  </a:cubicBezTo>
                  <a:cubicBezTo>
                    <a:pt x="60" y="293"/>
                    <a:pt x="59" y="293"/>
                    <a:pt x="59" y="293"/>
                  </a:cubicBezTo>
                  <a:cubicBezTo>
                    <a:pt x="59" y="296"/>
                    <a:pt x="60" y="299"/>
                    <a:pt x="59" y="299"/>
                  </a:cubicBezTo>
                  <a:cubicBezTo>
                    <a:pt x="60" y="300"/>
                    <a:pt x="62" y="304"/>
                    <a:pt x="62" y="306"/>
                  </a:cubicBezTo>
                  <a:cubicBezTo>
                    <a:pt x="61" y="305"/>
                    <a:pt x="59" y="301"/>
                    <a:pt x="58" y="297"/>
                  </a:cubicBezTo>
                  <a:cubicBezTo>
                    <a:pt x="57" y="293"/>
                    <a:pt x="57" y="290"/>
                    <a:pt x="59" y="293"/>
                  </a:cubicBezTo>
                  <a:cubicBezTo>
                    <a:pt x="58" y="291"/>
                    <a:pt x="58" y="290"/>
                    <a:pt x="58" y="289"/>
                  </a:cubicBezTo>
                  <a:cubicBezTo>
                    <a:pt x="57" y="289"/>
                    <a:pt x="57" y="289"/>
                    <a:pt x="56" y="289"/>
                  </a:cubicBezTo>
                  <a:cubicBezTo>
                    <a:pt x="57" y="291"/>
                    <a:pt x="56" y="292"/>
                    <a:pt x="56" y="293"/>
                  </a:cubicBezTo>
                  <a:cubicBezTo>
                    <a:pt x="57" y="295"/>
                    <a:pt x="57" y="294"/>
                    <a:pt x="58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6" y="295"/>
                    <a:pt x="56" y="294"/>
                    <a:pt x="55" y="294"/>
                  </a:cubicBezTo>
                  <a:cubicBezTo>
                    <a:pt x="55" y="297"/>
                    <a:pt x="59" y="298"/>
                    <a:pt x="60" y="303"/>
                  </a:cubicBezTo>
                  <a:cubicBezTo>
                    <a:pt x="58" y="299"/>
                    <a:pt x="59" y="303"/>
                    <a:pt x="58" y="302"/>
                  </a:cubicBezTo>
                  <a:cubicBezTo>
                    <a:pt x="59" y="306"/>
                    <a:pt x="60" y="316"/>
                    <a:pt x="57" y="308"/>
                  </a:cubicBezTo>
                  <a:cubicBezTo>
                    <a:pt x="56" y="308"/>
                    <a:pt x="56" y="310"/>
                    <a:pt x="57" y="311"/>
                  </a:cubicBezTo>
                  <a:cubicBezTo>
                    <a:pt x="58" y="310"/>
                    <a:pt x="58" y="311"/>
                    <a:pt x="59" y="313"/>
                  </a:cubicBezTo>
                  <a:cubicBezTo>
                    <a:pt x="59" y="313"/>
                    <a:pt x="60" y="311"/>
                    <a:pt x="61" y="312"/>
                  </a:cubicBezTo>
                  <a:cubicBezTo>
                    <a:pt x="61" y="314"/>
                    <a:pt x="62" y="317"/>
                    <a:pt x="63" y="318"/>
                  </a:cubicBezTo>
                  <a:cubicBezTo>
                    <a:pt x="65" y="324"/>
                    <a:pt x="68" y="330"/>
                    <a:pt x="71" y="336"/>
                  </a:cubicBezTo>
                  <a:cubicBezTo>
                    <a:pt x="73" y="339"/>
                    <a:pt x="75" y="341"/>
                    <a:pt x="76" y="344"/>
                  </a:cubicBezTo>
                  <a:cubicBezTo>
                    <a:pt x="78" y="347"/>
                    <a:pt x="80" y="350"/>
                    <a:pt x="81" y="353"/>
                  </a:cubicBezTo>
                  <a:cubicBezTo>
                    <a:pt x="80" y="351"/>
                    <a:pt x="80" y="351"/>
                    <a:pt x="78" y="348"/>
                  </a:cubicBezTo>
                  <a:cubicBezTo>
                    <a:pt x="77" y="349"/>
                    <a:pt x="76" y="345"/>
                    <a:pt x="75" y="345"/>
                  </a:cubicBezTo>
                  <a:cubicBezTo>
                    <a:pt x="76" y="347"/>
                    <a:pt x="74" y="343"/>
                    <a:pt x="75" y="346"/>
                  </a:cubicBezTo>
                  <a:cubicBezTo>
                    <a:pt x="73" y="343"/>
                    <a:pt x="72" y="341"/>
                    <a:pt x="71" y="339"/>
                  </a:cubicBezTo>
                  <a:cubicBezTo>
                    <a:pt x="69" y="337"/>
                    <a:pt x="68" y="335"/>
                    <a:pt x="67" y="334"/>
                  </a:cubicBezTo>
                  <a:cubicBezTo>
                    <a:pt x="70" y="339"/>
                    <a:pt x="64" y="333"/>
                    <a:pt x="66" y="336"/>
                  </a:cubicBezTo>
                  <a:cubicBezTo>
                    <a:pt x="69" y="338"/>
                    <a:pt x="71" y="342"/>
                    <a:pt x="72" y="346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4" y="349"/>
                    <a:pt x="71" y="345"/>
                    <a:pt x="70" y="344"/>
                  </a:cubicBezTo>
                  <a:cubicBezTo>
                    <a:pt x="71" y="346"/>
                    <a:pt x="72" y="349"/>
                    <a:pt x="73" y="351"/>
                  </a:cubicBezTo>
                  <a:cubicBezTo>
                    <a:pt x="73" y="351"/>
                    <a:pt x="72" y="351"/>
                    <a:pt x="71" y="349"/>
                  </a:cubicBezTo>
                  <a:cubicBezTo>
                    <a:pt x="70" y="347"/>
                    <a:pt x="70" y="347"/>
                    <a:pt x="68" y="345"/>
                  </a:cubicBezTo>
                  <a:cubicBezTo>
                    <a:pt x="69" y="344"/>
                    <a:pt x="69" y="345"/>
                    <a:pt x="70" y="345"/>
                  </a:cubicBezTo>
                  <a:cubicBezTo>
                    <a:pt x="69" y="343"/>
                    <a:pt x="68" y="343"/>
                    <a:pt x="67" y="341"/>
                  </a:cubicBezTo>
                  <a:cubicBezTo>
                    <a:pt x="68" y="340"/>
                    <a:pt x="68" y="340"/>
                    <a:pt x="68" y="340"/>
                  </a:cubicBezTo>
                  <a:cubicBezTo>
                    <a:pt x="66" y="339"/>
                    <a:pt x="64" y="337"/>
                    <a:pt x="62" y="334"/>
                  </a:cubicBezTo>
                  <a:cubicBezTo>
                    <a:pt x="63" y="336"/>
                    <a:pt x="63" y="339"/>
                    <a:pt x="64" y="341"/>
                  </a:cubicBezTo>
                  <a:cubicBezTo>
                    <a:pt x="65" y="344"/>
                    <a:pt x="66" y="346"/>
                    <a:pt x="67" y="348"/>
                  </a:cubicBezTo>
                  <a:cubicBezTo>
                    <a:pt x="67" y="348"/>
                    <a:pt x="67" y="351"/>
                    <a:pt x="66" y="350"/>
                  </a:cubicBezTo>
                  <a:cubicBezTo>
                    <a:pt x="65" y="346"/>
                    <a:pt x="65" y="346"/>
                    <a:pt x="63" y="343"/>
                  </a:cubicBezTo>
                  <a:cubicBezTo>
                    <a:pt x="63" y="343"/>
                    <a:pt x="64" y="344"/>
                    <a:pt x="64" y="344"/>
                  </a:cubicBezTo>
                  <a:cubicBezTo>
                    <a:pt x="61" y="338"/>
                    <a:pt x="64" y="340"/>
                    <a:pt x="61" y="334"/>
                  </a:cubicBezTo>
                  <a:cubicBezTo>
                    <a:pt x="60" y="333"/>
                    <a:pt x="59" y="333"/>
                    <a:pt x="58" y="332"/>
                  </a:cubicBezTo>
                  <a:cubicBezTo>
                    <a:pt x="59" y="334"/>
                    <a:pt x="57" y="333"/>
                    <a:pt x="57" y="332"/>
                  </a:cubicBezTo>
                  <a:cubicBezTo>
                    <a:pt x="57" y="330"/>
                    <a:pt x="56" y="329"/>
                    <a:pt x="56" y="331"/>
                  </a:cubicBezTo>
                  <a:cubicBezTo>
                    <a:pt x="55" y="328"/>
                    <a:pt x="52" y="323"/>
                    <a:pt x="52" y="320"/>
                  </a:cubicBezTo>
                  <a:cubicBezTo>
                    <a:pt x="53" y="320"/>
                    <a:pt x="54" y="321"/>
                    <a:pt x="54" y="320"/>
                  </a:cubicBezTo>
                  <a:cubicBezTo>
                    <a:pt x="55" y="322"/>
                    <a:pt x="57" y="324"/>
                    <a:pt x="58" y="327"/>
                  </a:cubicBezTo>
                  <a:cubicBezTo>
                    <a:pt x="59" y="329"/>
                    <a:pt x="60" y="332"/>
                    <a:pt x="62" y="334"/>
                  </a:cubicBezTo>
                  <a:cubicBezTo>
                    <a:pt x="62" y="334"/>
                    <a:pt x="62" y="333"/>
                    <a:pt x="62" y="332"/>
                  </a:cubicBezTo>
                  <a:cubicBezTo>
                    <a:pt x="61" y="333"/>
                    <a:pt x="61" y="332"/>
                    <a:pt x="60" y="331"/>
                  </a:cubicBezTo>
                  <a:cubicBezTo>
                    <a:pt x="60" y="330"/>
                    <a:pt x="60" y="330"/>
                    <a:pt x="61" y="330"/>
                  </a:cubicBezTo>
                  <a:cubicBezTo>
                    <a:pt x="60" y="328"/>
                    <a:pt x="59" y="327"/>
                    <a:pt x="60" y="326"/>
                  </a:cubicBezTo>
                  <a:cubicBezTo>
                    <a:pt x="60" y="327"/>
                    <a:pt x="61" y="328"/>
                    <a:pt x="61" y="329"/>
                  </a:cubicBezTo>
                  <a:cubicBezTo>
                    <a:pt x="62" y="328"/>
                    <a:pt x="62" y="327"/>
                    <a:pt x="61" y="325"/>
                  </a:cubicBezTo>
                  <a:cubicBezTo>
                    <a:pt x="61" y="324"/>
                    <a:pt x="60" y="322"/>
                    <a:pt x="60" y="321"/>
                  </a:cubicBezTo>
                  <a:cubicBezTo>
                    <a:pt x="60" y="322"/>
                    <a:pt x="60" y="323"/>
                    <a:pt x="60" y="324"/>
                  </a:cubicBezTo>
                  <a:cubicBezTo>
                    <a:pt x="59" y="323"/>
                    <a:pt x="59" y="323"/>
                    <a:pt x="58" y="322"/>
                  </a:cubicBezTo>
                  <a:cubicBezTo>
                    <a:pt x="57" y="319"/>
                    <a:pt x="59" y="320"/>
                    <a:pt x="59" y="319"/>
                  </a:cubicBezTo>
                  <a:cubicBezTo>
                    <a:pt x="57" y="318"/>
                    <a:pt x="59" y="318"/>
                    <a:pt x="59" y="317"/>
                  </a:cubicBezTo>
                  <a:cubicBezTo>
                    <a:pt x="58" y="317"/>
                    <a:pt x="57" y="317"/>
                    <a:pt x="57" y="315"/>
                  </a:cubicBezTo>
                  <a:cubicBezTo>
                    <a:pt x="57" y="315"/>
                    <a:pt x="58" y="315"/>
                    <a:pt x="57" y="314"/>
                  </a:cubicBezTo>
                  <a:cubicBezTo>
                    <a:pt x="55" y="311"/>
                    <a:pt x="54" y="308"/>
                    <a:pt x="53" y="305"/>
                  </a:cubicBezTo>
                  <a:cubicBezTo>
                    <a:pt x="53" y="302"/>
                    <a:pt x="52" y="299"/>
                    <a:pt x="49" y="295"/>
                  </a:cubicBezTo>
                  <a:cubicBezTo>
                    <a:pt x="50" y="295"/>
                    <a:pt x="49" y="293"/>
                    <a:pt x="49" y="291"/>
                  </a:cubicBezTo>
                  <a:cubicBezTo>
                    <a:pt x="48" y="292"/>
                    <a:pt x="48" y="294"/>
                    <a:pt x="48" y="295"/>
                  </a:cubicBezTo>
                  <a:cubicBezTo>
                    <a:pt x="49" y="298"/>
                    <a:pt x="51" y="304"/>
                    <a:pt x="51" y="306"/>
                  </a:cubicBezTo>
                  <a:cubicBezTo>
                    <a:pt x="50" y="305"/>
                    <a:pt x="49" y="302"/>
                    <a:pt x="49" y="301"/>
                  </a:cubicBezTo>
                  <a:cubicBezTo>
                    <a:pt x="48" y="301"/>
                    <a:pt x="48" y="302"/>
                    <a:pt x="48" y="301"/>
                  </a:cubicBezTo>
                  <a:cubicBezTo>
                    <a:pt x="46" y="297"/>
                    <a:pt x="45" y="292"/>
                    <a:pt x="43" y="288"/>
                  </a:cubicBezTo>
                  <a:cubicBezTo>
                    <a:pt x="41" y="283"/>
                    <a:pt x="40" y="279"/>
                    <a:pt x="40" y="275"/>
                  </a:cubicBezTo>
                  <a:cubicBezTo>
                    <a:pt x="40" y="277"/>
                    <a:pt x="39" y="276"/>
                    <a:pt x="39" y="277"/>
                  </a:cubicBezTo>
                  <a:cubicBezTo>
                    <a:pt x="41" y="280"/>
                    <a:pt x="41" y="283"/>
                    <a:pt x="41" y="286"/>
                  </a:cubicBezTo>
                  <a:cubicBezTo>
                    <a:pt x="42" y="288"/>
                    <a:pt x="44" y="291"/>
                    <a:pt x="45" y="295"/>
                  </a:cubicBezTo>
                  <a:cubicBezTo>
                    <a:pt x="45" y="296"/>
                    <a:pt x="46" y="298"/>
                    <a:pt x="46" y="299"/>
                  </a:cubicBezTo>
                  <a:cubicBezTo>
                    <a:pt x="47" y="301"/>
                    <a:pt x="47" y="302"/>
                    <a:pt x="48" y="303"/>
                  </a:cubicBezTo>
                  <a:cubicBezTo>
                    <a:pt x="47" y="304"/>
                    <a:pt x="49" y="311"/>
                    <a:pt x="47" y="310"/>
                  </a:cubicBezTo>
                  <a:cubicBezTo>
                    <a:pt x="48" y="312"/>
                    <a:pt x="50" y="316"/>
                    <a:pt x="50" y="317"/>
                  </a:cubicBezTo>
                  <a:cubicBezTo>
                    <a:pt x="49" y="315"/>
                    <a:pt x="48" y="315"/>
                    <a:pt x="47" y="314"/>
                  </a:cubicBezTo>
                  <a:cubicBezTo>
                    <a:pt x="48" y="316"/>
                    <a:pt x="48" y="317"/>
                    <a:pt x="49" y="320"/>
                  </a:cubicBezTo>
                  <a:cubicBezTo>
                    <a:pt x="49" y="320"/>
                    <a:pt x="48" y="319"/>
                    <a:pt x="48" y="321"/>
                  </a:cubicBezTo>
                  <a:cubicBezTo>
                    <a:pt x="50" y="324"/>
                    <a:pt x="51" y="327"/>
                    <a:pt x="53" y="330"/>
                  </a:cubicBezTo>
                  <a:cubicBezTo>
                    <a:pt x="54" y="333"/>
                    <a:pt x="56" y="337"/>
                    <a:pt x="56" y="340"/>
                  </a:cubicBezTo>
                  <a:cubicBezTo>
                    <a:pt x="54" y="340"/>
                    <a:pt x="53" y="335"/>
                    <a:pt x="51" y="333"/>
                  </a:cubicBezTo>
                  <a:cubicBezTo>
                    <a:pt x="52" y="335"/>
                    <a:pt x="49" y="329"/>
                    <a:pt x="49" y="330"/>
                  </a:cubicBezTo>
                  <a:cubicBezTo>
                    <a:pt x="50" y="332"/>
                    <a:pt x="48" y="333"/>
                    <a:pt x="47" y="331"/>
                  </a:cubicBezTo>
                  <a:cubicBezTo>
                    <a:pt x="47" y="330"/>
                    <a:pt x="47" y="328"/>
                    <a:pt x="48" y="328"/>
                  </a:cubicBezTo>
                  <a:cubicBezTo>
                    <a:pt x="47" y="326"/>
                    <a:pt x="46" y="325"/>
                    <a:pt x="45" y="325"/>
                  </a:cubicBezTo>
                  <a:cubicBezTo>
                    <a:pt x="48" y="329"/>
                    <a:pt x="44" y="327"/>
                    <a:pt x="45" y="328"/>
                  </a:cubicBezTo>
                  <a:cubicBezTo>
                    <a:pt x="46" y="328"/>
                    <a:pt x="46" y="329"/>
                    <a:pt x="47" y="330"/>
                  </a:cubicBezTo>
                  <a:cubicBezTo>
                    <a:pt x="46" y="330"/>
                    <a:pt x="47" y="331"/>
                    <a:pt x="47" y="332"/>
                  </a:cubicBezTo>
                  <a:cubicBezTo>
                    <a:pt x="48" y="333"/>
                    <a:pt x="49" y="334"/>
                    <a:pt x="50" y="334"/>
                  </a:cubicBezTo>
                  <a:cubicBezTo>
                    <a:pt x="50" y="337"/>
                    <a:pt x="55" y="344"/>
                    <a:pt x="56" y="348"/>
                  </a:cubicBezTo>
                  <a:cubicBezTo>
                    <a:pt x="54" y="346"/>
                    <a:pt x="53" y="345"/>
                    <a:pt x="53" y="343"/>
                  </a:cubicBezTo>
                  <a:cubicBezTo>
                    <a:pt x="51" y="343"/>
                    <a:pt x="50" y="341"/>
                    <a:pt x="48" y="339"/>
                  </a:cubicBezTo>
                  <a:cubicBezTo>
                    <a:pt x="48" y="337"/>
                    <a:pt x="49" y="338"/>
                    <a:pt x="49" y="339"/>
                  </a:cubicBezTo>
                  <a:cubicBezTo>
                    <a:pt x="48" y="337"/>
                    <a:pt x="45" y="335"/>
                    <a:pt x="46" y="332"/>
                  </a:cubicBezTo>
                  <a:cubicBezTo>
                    <a:pt x="46" y="334"/>
                    <a:pt x="49" y="336"/>
                    <a:pt x="48" y="335"/>
                  </a:cubicBezTo>
                  <a:cubicBezTo>
                    <a:pt x="45" y="331"/>
                    <a:pt x="42" y="329"/>
                    <a:pt x="40" y="325"/>
                  </a:cubicBezTo>
                  <a:cubicBezTo>
                    <a:pt x="40" y="325"/>
                    <a:pt x="40" y="326"/>
                    <a:pt x="40" y="326"/>
                  </a:cubicBezTo>
                  <a:cubicBezTo>
                    <a:pt x="36" y="320"/>
                    <a:pt x="32" y="314"/>
                    <a:pt x="32" y="310"/>
                  </a:cubicBezTo>
                  <a:cubicBezTo>
                    <a:pt x="32" y="308"/>
                    <a:pt x="31" y="307"/>
                    <a:pt x="30" y="305"/>
                  </a:cubicBezTo>
                  <a:cubicBezTo>
                    <a:pt x="30" y="303"/>
                    <a:pt x="29" y="302"/>
                    <a:pt x="29" y="301"/>
                  </a:cubicBezTo>
                  <a:cubicBezTo>
                    <a:pt x="29" y="304"/>
                    <a:pt x="28" y="305"/>
                    <a:pt x="29" y="307"/>
                  </a:cubicBezTo>
                  <a:cubicBezTo>
                    <a:pt x="28" y="304"/>
                    <a:pt x="27" y="303"/>
                    <a:pt x="25" y="302"/>
                  </a:cubicBezTo>
                  <a:cubicBezTo>
                    <a:pt x="26" y="300"/>
                    <a:pt x="24" y="296"/>
                    <a:pt x="24" y="294"/>
                  </a:cubicBezTo>
                  <a:cubicBezTo>
                    <a:pt x="24" y="293"/>
                    <a:pt x="25" y="298"/>
                    <a:pt x="25" y="297"/>
                  </a:cubicBezTo>
                  <a:cubicBezTo>
                    <a:pt x="25" y="295"/>
                    <a:pt x="25" y="292"/>
                    <a:pt x="24" y="290"/>
                  </a:cubicBezTo>
                  <a:cubicBezTo>
                    <a:pt x="23" y="287"/>
                    <a:pt x="23" y="284"/>
                    <a:pt x="22" y="282"/>
                  </a:cubicBezTo>
                  <a:cubicBezTo>
                    <a:pt x="21" y="279"/>
                    <a:pt x="20" y="276"/>
                    <a:pt x="20" y="273"/>
                  </a:cubicBezTo>
                  <a:cubicBezTo>
                    <a:pt x="19" y="271"/>
                    <a:pt x="19" y="268"/>
                    <a:pt x="19" y="266"/>
                  </a:cubicBezTo>
                  <a:cubicBezTo>
                    <a:pt x="20" y="267"/>
                    <a:pt x="20" y="273"/>
                    <a:pt x="21" y="274"/>
                  </a:cubicBezTo>
                  <a:cubicBezTo>
                    <a:pt x="21" y="270"/>
                    <a:pt x="20" y="267"/>
                    <a:pt x="20" y="262"/>
                  </a:cubicBezTo>
                  <a:cubicBezTo>
                    <a:pt x="21" y="261"/>
                    <a:pt x="21" y="263"/>
                    <a:pt x="22" y="266"/>
                  </a:cubicBezTo>
                  <a:cubicBezTo>
                    <a:pt x="20" y="266"/>
                    <a:pt x="24" y="276"/>
                    <a:pt x="21" y="274"/>
                  </a:cubicBezTo>
                  <a:cubicBezTo>
                    <a:pt x="22" y="277"/>
                    <a:pt x="24" y="282"/>
                    <a:pt x="24" y="285"/>
                  </a:cubicBezTo>
                  <a:cubicBezTo>
                    <a:pt x="24" y="286"/>
                    <a:pt x="25" y="285"/>
                    <a:pt x="25" y="287"/>
                  </a:cubicBezTo>
                  <a:cubicBezTo>
                    <a:pt x="25" y="288"/>
                    <a:pt x="24" y="287"/>
                    <a:pt x="24" y="286"/>
                  </a:cubicBezTo>
                  <a:cubicBezTo>
                    <a:pt x="25" y="288"/>
                    <a:pt x="27" y="293"/>
                    <a:pt x="28" y="297"/>
                  </a:cubicBezTo>
                  <a:cubicBezTo>
                    <a:pt x="29" y="299"/>
                    <a:pt x="30" y="302"/>
                    <a:pt x="31" y="304"/>
                  </a:cubicBezTo>
                  <a:cubicBezTo>
                    <a:pt x="32" y="306"/>
                    <a:pt x="33" y="308"/>
                    <a:pt x="33" y="309"/>
                  </a:cubicBezTo>
                  <a:cubicBezTo>
                    <a:pt x="33" y="309"/>
                    <a:pt x="33" y="310"/>
                    <a:pt x="33" y="311"/>
                  </a:cubicBezTo>
                  <a:cubicBezTo>
                    <a:pt x="34" y="311"/>
                    <a:pt x="35" y="313"/>
                    <a:pt x="35" y="313"/>
                  </a:cubicBezTo>
                  <a:cubicBezTo>
                    <a:pt x="34" y="310"/>
                    <a:pt x="35" y="310"/>
                    <a:pt x="35" y="309"/>
                  </a:cubicBezTo>
                  <a:cubicBezTo>
                    <a:pt x="34" y="309"/>
                    <a:pt x="32" y="306"/>
                    <a:pt x="33" y="305"/>
                  </a:cubicBezTo>
                  <a:cubicBezTo>
                    <a:pt x="33" y="304"/>
                    <a:pt x="34" y="307"/>
                    <a:pt x="34" y="306"/>
                  </a:cubicBezTo>
                  <a:cubicBezTo>
                    <a:pt x="34" y="306"/>
                    <a:pt x="34" y="305"/>
                    <a:pt x="34" y="305"/>
                  </a:cubicBezTo>
                  <a:cubicBezTo>
                    <a:pt x="34" y="305"/>
                    <a:pt x="35" y="306"/>
                    <a:pt x="35" y="306"/>
                  </a:cubicBezTo>
                  <a:cubicBezTo>
                    <a:pt x="34" y="303"/>
                    <a:pt x="31" y="299"/>
                    <a:pt x="31" y="297"/>
                  </a:cubicBezTo>
                  <a:cubicBezTo>
                    <a:pt x="32" y="300"/>
                    <a:pt x="33" y="298"/>
                    <a:pt x="33" y="299"/>
                  </a:cubicBezTo>
                  <a:cubicBezTo>
                    <a:pt x="34" y="303"/>
                    <a:pt x="37" y="308"/>
                    <a:pt x="38" y="309"/>
                  </a:cubicBezTo>
                  <a:cubicBezTo>
                    <a:pt x="36" y="304"/>
                    <a:pt x="38" y="304"/>
                    <a:pt x="37" y="301"/>
                  </a:cubicBezTo>
                  <a:cubicBezTo>
                    <a:pt x="38" y="304"/>
                    <a:pt x="37" y="303"/>
                    <a:pt x="38" y="305"/>
                  </a:cubicBezTo>
                  <a:cubicBezTo>
                    <a:pt x="40" y="305"/>
                    <a:pt x="39" y="303"/>
                    <a:pt x="39" y="300"/>
                  </a:cubicBezTo>
                  <a:cubicBezTo>
                    <a:pt x="40" y="302"/>
                    <a:pt x="40" y="301"/>
                    <a:pt x="41" y="302"/>
                  </a:cubicBezTo>
                  <a:cubicBezTo>
                    <a:pt x="40" y="300"/>
                    <a:pt x="39" y="296"/>
                    <a:pt x="41" y="298"/>
                  </a:cubicBezTo>
                  <a:cubicBezTo>
                    <a:pt x="40" y="295"/>
                    <a:pt x="38" y="292"/>
                    <a:pt x="39" y="291"/>
                  </a:cubicBezTo>
                  <a:cubicBezTo>
                    <a:pt x="40" y="293"/>
                    <a:pt x="41" y="298"/>
                    <a:pt x="42" y="297"/>
                  </a:cubicBezTo>
                  <a:cubicBezTo>
                    <a:pt x="39" y="291"/>
                    <a:pt x="38" y="286"/>
                    <a:pt x="38" y="281"/>
                  </a:cubicBezTo>
                  <a:cubicBezTo>
                    <a:pt x="38" y="276"/>
                    <a:pt x="38" y="272"/>
                    <a:pt x="35" y="266"/>
                  </a:cubicBezTo>
                  <a:cubicBezTo>
                    <a:pt x="37" y="266"/>
                    <a:pt x="36" y="264"/>
                    <a:pt x="36" y="262"/>
                  </a:cubicBezTo>
                  <a:cubicBezTo>
                    <a:pt x="37" y="263"/>
                    <a:pt x="39" y="265"/>
                    <a:pt x="40" y="266"/>
                  </a:cubicBezTo>
                  <a:cubicBezTo>
                    <a:pt x="40" y="268"/>
                    <a:pt x="40" y="268"/>
                    <a:pt x="41" y="270"/>
                  </a:cubicBezTo>
                  <a:cubicBezTo>
                    <a:pt x="41" y="272"/>
                    <a:pt x="40" y="270"/>
                    <a:pt x="40" y="273"/>
                  </a:cubicBezTo>
                  <a:cubicBezTo>
                    <a:pt x="41" y="272"/>
                    <a:pt x="41" y="272"/>
                    <a:pt x="41" y="271"/>
                  </a:cubicBezTo>
                  <a:cubicBezTo>
                    <a:pt x="42" y="275"/>
                    <a:pt x="42" y="276"/>
                    <a:pt x="43" y="281"/>
                  </a:cubicBezTo>
                  <a:cubicBezTo>
                    <a:pt x="45" y="282"/>
                    <a:pt x="45" y="284"/>
                    <a:pt x="46" y="282"/>
                  </a:cubicBezTo>
                  <a:cubicBezTo>
                    <a:pt x="44" y="278"/>
                    <a:pt x="45" y="275"/>
                    <a:pt x="42" y="271"/>
                  </a:cubicBezTo>
                  <a:cubicBezTo>
                    <a:pt x="43" y="273"/>
                    <a:pt x="44" y="268"/>
                    <a:pt x="42" y="267"/>
                  </a:cubicBezTo>
                  <a:cubicBezTo>
                    <a:pt x="43" y="268"/>
                    <a:pt x="43" y="270"/>
                    <a:pt x="43" y="270"/>
                  </a:cubicBezTo>
                  <a:cubicBezTo>
                    <a:pt x="42" y="270"/>
                    <a:pt x="42" y="271"/>
                    <a:pt x="42" y="270"/>
                  </a:cubicBezTo>
                  <a:cubicBezTo>
                    <a:pt x="41" y="267"/>
                    <a:pt x="40" y="265"/>
                    <a:pt x="41" y="264"/>
                  </a:cubicBezTo>
                  <a:cubicBezTo>
                    <a:pt x="41" y="265"/>
                    <a:pt x="41" y="267"/>
                    <a:pt x="42" y="267"/>
                  </a:cubicBezTo>
                  <a:cubicBezTo>
                    <a:pt x="41" y="265"/>
                    <a:pt x="42" y="267"/>
                    <a:pt x="42" y="265"/>
                  </a:cubicBezTo>
                  <a:cubicBezTo>
                    <a:pt x="41" y="263"/>
                    <a:pt x="40" y="257"/>
                    <a:pt x="40" y="255"/>
                  </a:cubicBezTo>
                  <a:cubicBezTo>
                    <a:pt x="41" y="255"/>
                    <a:pt x="41" y="255"/>
                    <a:pt x="41" y="255"/>
                  </a:cubicBezTo>
                  <a:cubicBezTo>
                    <a:pt x="41" y="258"/>
                    <a:pt x="44" y="259"/>
                    <a:pt x="42" y="258"/>
                  </a:cubicBezTo>
                  <a:cubicBezTo>
                    <a:pt x="42" y="253"/>
                    <a:pt x="39" y="251"/>
                    <a:pt x="38" y="251"/>
                  </a:cubicBezTo>
                  <a:cubicBezTo>
                    <a:pt x="37" y="249"/>
                    <a:pt x="39" y="249"/>
                    <a:pt x="39" y="248"/>
                  </a:cubicBezTo>
                  <a:cubicBezTo>
                    <a:pt x="37" y="248"/>
                    <a:pt x="37" y="244"/>
                    <a:pt x="35" y="243"/>
                  </a:cubicBezTo>
                  <a:cubicBezTo>
                    <a:pt x="36" y="244"/>
                    <a:pt x="35" y="246"/>
                    <a:pt x="34" y="244"/>
                  </a:cubicBezTo>
                  <a:cubicBezTo>
                    <a:pt x="34" y="242"/>
                    <a:pt x="34" y="238"/>
                    <a:pt x="33" y="235"/>
                  </a:cubicBezTo>
                  <a:cubicBezTo>
                    <a:pt x="33" y="232"/>
                    <a:pt x="33" y="228"/>
                    <a:pt x="33" y="227"/>
                  </a:cubicBezTo>
                  <a:cubicBezTo>
                    <a:pt x="34" y="227"/>
                    <a:pt x="34" y="229"/>
                    <a:pt x="34" y="226"/>
                  </a:cubicBezTo>
                  <a:cubicBezTo>
                    <a:pt x="32" y="226"/>
                    <a:pt x="34" y="220"/>
                    <a:pt x="33" y="218"/>
                  </a:cubicBezTo>
                  <a:cubicBezTo>
                    <a:pt x="32" y="218"/>
                    <a:pt x="33" y="221"/>
                    <a:pt x="32" y="221"/>
                  </a:cubicBezTo>
                  <a:cubicBezTo>
                    <a:pt x="32" y="217"/>
                    <a:pt x="30" y="218"/>
                    <a:pt x="30" y="216"/>
                  </a:cubicBezTo>
                  <a:cubicBezTo>
                    <a:pt x="31" y="212"/>
                    <a:pt x="30" y="203"/>
                    <a:pt x="30" y="200"/>
                  </a:cubicBezTo>
                  <a:cubicBezTo>
                    <a:pt x="29" y="201"/>
                    <a:pt x="30" y="204"/>
                    <a:pt x="29" y="205"/>
                  </a:cubicBezTo>
                  <a:cubicBezTo>
                    <a:pt x="28" y="204"/>
                    <a:pt x="27" y="205"/>
                    <a:pt x="26" y="204"/>
                  </a:cubicBezTo>
                  <a:cubicBezTo>
                    <a:pt x="27" y="202"/>
                    <a:pt x="26" y="198"/>
                    <a:pt x="26" y="197"/>
                  </a:cubicBezTo>
                  <a:cubicBezTo>
                    <a:pt x="25" y="200"/>
                    <a:pt x="25" y="201"/>
                    <a:pt x="24" y="198"/>
                  </a:cubicBezTo>
                  <a:cubicBezTo>
                    <a:pt x="24" y="201"/>
                    <a:pt x="24" y="204"/>
                    <a:pt x="25" y="206"/>
                  </a:cubicBezTo>
                  <a:cubicBezTo>
                    <a:pt x="25" y="209"/>
                    <a:pt x="25" y="211"/>
                    <a:pt x="25" y="215"/>
                  </a:cubicBezTo>
                  <a:cubicBezTo>
                    <a:pt x="26" y="215"/>
                    <a:pt x="26" y="215"/>
                    <a:pt x="26" y="216"/>
                  </a:cubicBezTo>
                  <a:cubicBezTo>
                    <a:pt x="26" y="216"/>
                    <a:pt x="27" y="219"/>
                    <a:pt x="26" y="220"/>
                  </a:cubicBezTo>
                  <a:cubicBezTo>
                    <a:pt x="25" y="220"/>
                    <a:pt x="25" y="215"/>
                    <a:pt x="24" y="216"/>
                  </a:cubicBezTo>
                  <a:cubicBezTo>
                    <a:pt x="24" y="218"/>
                    <a:pt x="26" y="225"/>
                    <a:pt x="24" y="224"/>
                  </a:cubicBezTo>
                  <a:cubicBezTo>
                    <a:pt x="25" y="225"/>
                    <a:pt x="25" y="227"/>
                    <a:pt x="25" y="228"/>
                  </a:cubicBezTo>
                  <a:cubicBezTo>
                    <a:pt x="27" y="227"/>
                    <a:pt x="27" y="237"/>
                    <a:pt x="25" y="235"/>
                  </a:cubicBezTo>
                  <a:cubicBezTo>
                    <a:pt x="25" y="237"/>
                    <a:pt x="26" y="239"/>
                    <a:pt x="26" y="241"/>
                  </a:cubicBezTo>
                  <a:cubicBezTo>
                    <a:pt x="26" y="243"/>
                    <a:pt x="26" y="244"/>
                    <a:pt x="25" y="245"/>
                  </a:cubicBezTo>
                  <a:cubicBezTo>
                    <a:pt x="25" y="240"/>
                    <a:pt x="24" y="236"/>
                    <a:pt x="23" y="232"/>
                  </a:cubicBezTo>
                  <a:cubicBezTo>
                    <a:pt x="23" y="234"/>
                    <a:pt x="22" y="234"/>
                    <a:pt x="23" y="236"/>
                  </a:cubicBezTo>
                  <a:cubicBezTo>
                    <a:pt x="24" y="236"/>
                    <a:pt x="24" y="238"/>
                    <a:pt x="24" y="239"/>
                  </a:cubicBezTo>
                  <a:cubicBezTo>
                    <a:pt x="24" y="239"/>
                    <a:pt x="24" y="242"/>
                    <a:pt x="24" y="243"/>
                  </a:cubicBezTo>
                  <a:cubicBezTo>
                    <a:pt x="23" y="242"/>
                    <a:pt x="23" y="244"/>
                    <a:pt x="23" y="245"/>
                  </a:cubicBezTo>
                  <a:cubicBezTo>
                    <a:pt x="21" y="241"/>
                    <a:pt x="22" y="237"/>
                    <a:pt x="22" y="234"/>
                  </a:cubicBezTo>
                  <a:cubicBezTo>
                    <a:pt x="21" y="234"/>
                    <a:pt x="22" y="238"/>
                    <a:pt x="21" y="239"/>
                  </a:cubicBezTo>
                  <a:cubicBezTo>
                    <a:pt x="21" y="239"/>
                    <a:pt x="21" y="237"/>
                    <a:pt x="20" y="237"/>
                  </a:cubicBezTo>
                  <a:cubicBezTo>
                    <a:pt x="20" y="238"/>
                    <a:pt x="21" y="242"/>
                    <a:pt x="21" y="243"/>
                  </a:cubicBezTo>
                  <a:cubicBezTo>
                    <a:pt x="20" y="241"/>
                    <a:pt x="20" y="238"/>
                    <a:pt x="19" y="238"/>
                  </a:cubicBezTo>
                  <a:cubicBezTo>
                    <a:pt x="19" y="235"/>
                    <a:pt x="19" y="233"/>
                    <a:pt x="19" y="230"/>
                  </a:cubicBezTo>
                  <a:cubicBezTo>
                    <a:pt x="18" y="232"/>
                    <a:pt x="17" y="227"/>
                    <a:pt x="16" y="227"/>
                  </a:cubicBezTo>
                  <a:cubicBezTo>
                    <a:pt x="17" y="230"/>
                    <a:pt x="19" y="235"/>
                    <a:pt x="18" y="239"/>
                  </a:cubicBezTo>
                  <a:cubicBezTo>
                    <a:pt x="18" y="243"/>
                    <a:pt x="20" y="249"/>
                    <a:pt x="19" y="252"/>
                  </a:cubicBezTo>
                  <a:cubicBezTo>
                    <a:pt x="19" y="250"/>
                    <a:pt x="18" y="248"/>
                    <a:pt x="17" y="247"/>
                  </a:cubicBezTo>
                  <a:cubicBezTo>
                    <a:pt x="16" y="250"/>
                    <a:pt x="19" y="253"/>
                    <a:pt x="18" y="256"/>
                  </a:cubicBezTo>
                  <a:cubicBezTo>
                    <a:pt x="18" y="255"/>
                    <a:pt x="18" y="254"/>
                    <a:pt x="18" y="255"/>
                  </a:cubicBezTo>
                  <a:cubicBezTo>
                    <a:pt x="18" y="257"/>
                    <a:pt x="19" y="257"/>
                    <a:pt x="19" y="258"/>
                  </a:cubicBezTo>
                  <a:cubicBezTo>
                    <a:pt x="19" y="260"/>
                    <a:pt x="19" y="263"/>
                    <a:pt x="18" y="261"/>
                  </a:cubicBezTo>
                  <a:cubicBezTo>
                    <a:pt x="17" y="251"/>
                    <a:pt x="14" y="242"/>
                    <a:pt x="15" y="232"/>
                  </a:cubicBezTo>
                  <a:cubicBezTo>
                    <a:pt x="16" y="238"/>
                    <a:pt x="15" y="245"/>
                    <a:pt x="17" y="247"/>
                  </a:cubicBezTo>
                  <a:cubicBezTo>
                    <a:pt x="16" y="244"/>
                    <a:pt x="17" y="242"/>
                    <a:pt x="16" y="240"/>
                  </a:cubicBezTo>
                  <a:cubicBezTo>
                    <a:pt x="16" y="237"/>
                    <a:pt x="17" y="236"/>
                    <a:pt x="16" y="233"/>
                  </a:cubicBezTo>
                  <a:cubicBezTo>
                    <a:pt x="17" y="236"/>
                    <a:pt x="16" y="234"/>
                    <a:pt x="15" y="233"/>
                  </a:cubicBezTo>
                  <a:cubicBezTo>
                    <a:pt x="15" y="231"/>
                    <a:pt x="15" y="231"/>
                    <a:pt x="15" y="227"/>
                  </a:cubicBezTo>
                  <a:cubicBezTo>
                    <a:pt x="14" y="227"/>
                    <a:pt x="14" y="220"/>
                    <a:pt x="12" y="220"/>
                  </a:cubicBezTo>
                  <a:cubicBezTo>
                    <a:pt x="14" y="228"/>
                    <a:pt x="14" y="236"/>
                    <a:pt x="13" y="243"/>
                  </a:cubicBezTo>
                  <a:cubicBezTo>
                    <a:pt x="14" y="245"/>
                    <a:pt x="14" y="241"/>
                    <a:pt x="15" y="243"/>
                  </a:cubicBezTo>
                  <a:cubicBezTo>
                    <a:pt x="15" y="244"/>
                    <a:pt x="15" y="245"/>
                    <a:pt x="14" y="246"/>
                  </a:cubicBezTo>
                  <a:cubicBezTo>
                    <a:pt x="12" y="244"/>
                    <a:pt x="13" y="247"/>
                    <a:pt x="12" y="249"/>
                  </a:cubicBezTo>
                  <a:cubicBezTo>
                    <a:pt x="11" y="245"/>
                    <a:pt x="13" y="246"/>
                    <a:pt x="12" y="243"/>
                  </a:cubicBezTo>
                  <a:cubicBezTo>
                    <a:pt x="12" y="241"/>
                    <a:pt x="10" y="238"/>
                    <a:pt x="11" y="237"/>
                  </a:cubicBezTo>
                  <a:cubicBezTo>
                    <a:pt x="11" y="237"/>
                    <a:pt x="11" y="238"/>
                    <a:pt x="12" y="238"/>
                  </a:cubicBezTo>
                  <a:cubicBezTo>
                    <a:pt x="12" y="237"/>
                    <a:pt x="12" y="236"/>
                    <a:pt x="12" y="235"/>
                  </a:cubicBezTo>
                  <a:cubicBezTo>
                    <a:pt x="11" y="236"/>
                    <a:pt x="11" y="235"/>
                    <a:pt x="10" y="234"/>
                  </a:cubicBezTo>
                  <a:cubicBezTo>
                    <a:pt x="12" y="233"/>
                    <a:pt x="12" y="231"/>
                    <a:pt x="12" y="227"/>
                  </a:cubicBezTo>
                  <a:cubicBezTo>
                    <a:pt x="12" y="227"/>
                    <a:pt x="11" y="228"/>
                    <a:pt x="11" y="227"/>
                  </a:cubicBezTo>
                  <a:cubicBezTo>
                    <a:pt x="12" y="224"/>
                    <a:pt x="11" y="220"/>
                    <a:pt x="12" y="217"/>
                  </a:cubicBezTo>
                  <a:cubicBezTo>
                    <a:pt x="11" y="216"/>
                    <a:pt x="12" y="213"/>
                    <a:pt x="11" y="211"/>
                  </a:cubicBezTo>
                  <a:cubicBezTo>
                    <a:pt x="12" y="211"/>
                    <a:pt x="10" y="204"/>
                    <a:pt x="12" y="203"/>
                  </a:cubicBezTo>
                  <a:cubicBezTo>
                    <a:pt x="11" y="203"/>
                    <a:pt x="11" y="203"/>
                    <a:pt x="11" y="202"/>
                  </a:cubicBezTo>
                  <a:cubicBezTo>
                    <a:pt x="8" y="201"/>
                    <a:pt x="11" y="213"/>
                    <a:pt x="9" y="215"/>
                  </a:cubicBezTo>
                  <a:cubicBezTo>
                    <a:pt x="9" y="211"/>
                    <a:pt x="8" y="212"/>
                    <a:pt x="8" y="215"/>
                  </a:cubicBezTo>
                  <a:cubicBezTo>
                    <a:pt x="7" y="212"/>
                    <a:pt x="8" y="208"/>
                    <a:pt x="8" y="206"/>
                  </a:cubicBezTo>
                  <a:cubicBezTo>
                    <a:pt x="9" y="203"/>
                    <a:pt x="9" y="201"/>
                    <a:pt x="8" y="201"/>
                  </a:cubicBezTo>
                  <a:cubicBezTo>
                    <a:pt x="8" y="199"/>
                    <a:pt x="10" y="193"/>
                    <a:pt x="9" y="194"/>
                  </a:cubicBezTo>
                  <a:cubicBezTo>
                    <a:pt x="9" y="198"/>
                    <a:pt x="9" y="195"/>
                    <a:pt x="8" y="195"/>
                  </a:cubicBezTo>
                  <a:cubicBezTo>
                    <a:pt x="7" y="196"/>
                    <a:pt x="8" y="200"/>
                    <a:pt x="7" y="202"/>
                  </a:cubicBezTo>
                  <a:cubicBezTo>
                    <a:pt x="7" y="202"/>
                    <a:pt x="7" y="196"/>
                    <a:pt x="7" y="199"/>
                  </a:cubicBezTo>
                  <a:cubicBezTo>
                    <a:pt x="7" y="202"/>
                    <a:pt x="7" y="202"/>
                    <a:pt x="8" y="204"/>
                  </a:cubicBezTo>
                  <a:cubicBezTo>
                    <a:pt x="7" y="205"/>
                    <a:pt x="6" y="206"/>
                    <a:pt x="6" y="207"/>
                  </a:cubicBezTo>
                  <a:cubicBezTo>
                    <a:pt x="6" y="208"/>
                    <a:pt x="8" y="206"/>
                    <a:pt x="7" y="209"/>
                  </a:cubicBezTo>
                  <a:cubicBezTo>
                    <a:pt x="4" y="211"/>
                    <a:pt x="7" y="221"/>
                    <a:pt x="6" y="226"/>
                  </a:cubicBezTo>
                  <a:cubicBezTo>
                    <a:pt x="5" y="220"/>
                    <a:pt x="4" y="215"/>
                    <a:pt x="4" y="210"/>
                  </a:cubicBezTo>
                  <a:cubicBezTo>
                    <a:pt x="4" y="205"/>
                    <a:pt x="4" y="200"/>
                    <a:pt x="4" y="196"/>
                  </a:cubicBezTo>
                  <a:cubicBezTo>
                    <a:pt x="4" y="197"/>
                    <a:pt x="3" y="197"/>
                    <a:pt x="3" y="196"/>
                  </a:cubicBezTo>
                  <a:cubicBezTo>
                    <a:pt x="3" y="195"/>
                    <a:pt x="3" y="194"/>
                    <a:pt x="3" y="194"/>
                  </a:cubicBezTo>
                  <a:cubicBezTo>
                    <a:pt x="4" y="194"/>
                    <a:pt x="5" y="193"/>
                    <a:pt x="5" y="192"/>
                  </a:cubicBezTo>
                  <a:cubicBezTo>
                    <a:pt x="4" y="189"/>
                    <a:pt x="6" y="189"/>
                    <a:pt x="6" y="186"/>
                  </a:cubicBezTo>
                  <a:cubicBezTo>
                    <a:pt x="5" y="180"/>
                    <a:pt x="7" y="164"/>
                    <a:pt x="8" y="159"/>
                  </a:cubicBezTo>
                  <a:cubicBezTo>
                    <a:pt x="9" y="157"/>
                    <a:pt x="9" y="153"/>
                    <a:pt x="10" y="148"/>
                  </a:cubicBezTo>
                  <a:cubicBezTo>
                    <a:pt x="10" y="144"/>
                    <a:pt x="12" y="139"/>
                    <a:pt x="13" y="137"/>
                  </a:cubicBezTo>
                  <a:cubicBezTo>
                    <a:pt x="13" y="137"/>
                    <a:pt x="12" y="138"/>
                    <a:pt x="12" y="137"/>
                  </a:cubicBezTo>
                  <a:cubicBezTo>
                    <a:pt x="12" y="135"/>
                    <a:pt x="13" y="131"/>
                    <a:pt x="14" y="127"/>
                  </a:cubicBezTo>
                  <a:cubicBezTo>
                    <a:pt x="16" y="124"/>
                    <a:pt x="16" y="121"/>
                    <a:pt x="16" y="121"/>
                  </a:cubicBezTo>
                  <a:cubicBezTo>
                    <a:pt x="16" y="120"/>
                    <a:pt x="15" y="121"/>
                    <a:pt x="15" y="120"/>
                  </a:cubicBezTo>
                  <a:cubicBezTo>
                    <a:pt x="16" y="118"/>
                    <a:pt x="17" y="118"/>
                    <a:pt x="18" y="117"/>
                  </a:cubicBezTo>
                  <a:cubicBezTo>
                    <a:pt x="16" y="113"/>
                    <a:pt x="21" y="108"/>
                    <a:pt x="21" y="103"/>
                  </a:cubicBezTo>
                  <a:cubicBezTo>
                    <a:pt x="19" y="103"/>
                    <a:pt x="20" y="106"/>
                    <a:pt x="20" y="106"/>
                  </a:cubicBezTo>
                  <a:close/>
                  <a:moveTo>
                    <a:pt x="24" y="291"/>
                  </a:moveTo>
                  <a:cubicBezTo>
                    <a:pt x="23" y="293"/>
                    <a:pt x="21" y="285"/>
                    <a:pt x="21" y="288"/>
                  </a:cubicBezTo>
                  <a:cubicBezTo>
                    <a:pt x="20" y="287"/>
                    <a:pt x="21" y="286"/>
                    <a:pt x="21" y="285"/>
                  </a:cubicBezTo>
                  <a:cubicBezTo>
                    <a:pt x="22" y="285"/>
                    <a:pt x="23" y="289"/>
                    <a:pt x="24" y="291"/>
                  </a:cubicBezTo>
                  <a:close/>
                  <a:moveTo>
                    <a:pt x="78" y="356"/>
                  </a:moveTo>
                  <a:cubicBezTo>
                    <a:pt x="79" y="358"/>
                    <a:pt x="80" y="360"/>
                    <a:pt x="81" y="361"/>
                  </a:cubicBezTo>
                  <a:cubicBezTo>
                    <a:pt x="81" y="362"/>
                    <a:pt x="78" y="359"/>
                    <a:pt x="76" y="356"/>
                  </a:cubicBezTo>
                  <a:cubicBezTo>
                    <a:pt x="77" y="360"/>
                    <a:pt x="82" y="364"/>
                    <a:pt x="84" y="367"/>
                  </a:cubicBezTo>
                  <a:cubicBezTo>
                    <a:pt x="84" y="368"/>
                    <a:pt x="83" y="367"/>
                    <a:pt x="83" y="368"/>
                  </a:cubicBezTo>
                  <a:cubicBezTo>
                    <a:pt x="82" y="368"/>
                    <a:pt x="82" y="365"/>
                    <a:pt x="83" y="366"/>
                  </a:cubicBezTo>
                  <a:cubicBezTo>
                    <a:pt x="81" y="366"/>
                    <a:pt x="78" y="359"/>
                    <a:pt x="76" y="361"/>
                  </a:cubicBezTo>
                  <a:cubicBezTo>
                    <a:pt x="76" y="359"/>
                    <a:pt x="74" y="357"/>
                    <a:pt x="73" y="354"/>
                  </a:cubicBezTo>
                  <a:cubicBezTo>
                    <a:pt x="72" y="354"/>
                    <a:pt x="70" y="351"/>
                    <a:pt x="69" y="349"/>
                  </a:cubicBezTo>
                  <a:cubicBezTo>
                    <a:pt x="72" y="351"/>
                    <a:pt x="74" y="355"/>
                    <a:pt x="78" y="356"/>
                  </a:cubicBezTo>
                  <a:close/>
                  <a:moveTo>
                    <a:pt x="61" y="305"/>
                  </a:moveTo>
                  <a:cubicBezTo>
                    <a:pt x="62" y="308"/>
                    <a:pt x="62" y="308"/>
                    <a:pt x="64" y="312"/>
                  </a:cubicBezTo>
                  <a:cubicBezTo>
                    <a:pt x="62" y="311"/>
                    <a:pt x="62" y="310"/>
                    <a:pt x="62" y="313"/>
                  </a:cubicBezTo>
                  <a:cubicBezTo>
                    <a:pt x="61" y="313"/>
                    <a:pt x="62" y="312"/>
                    <a:pt x="60" y="310"/>
                  </a:cubicBezTo>
                  <a:cubicBezTo>
                    <a:pt x="61" y="309"/>
                    <a:pt x="61" y="308"/>
                    <a:pt x="60" y="305"/>
                  </a:cubicBezTo>
                  <a:cubicBezTo>
                    <a:pt x="60" y="305"/>
                    <a:pt x="61" y="305"/>
                    <a:pt x="61" y="305"/>
                  </a:cubicBezTo>
                  <a:close/>
                  <a:moveTo>
                    <a:pt x="98" y="374"/>
                  </a:moveTo>
                  <a:cubicBezTo>
                    <a:pt x="96" y="372"/>
                    <a:pt x="95" y="371"/>
                    <a:pt x="93" y="368"/>
                  </a:cubicBezTo>
                  <a:cubicBezTo>
                    <a:pt x="95" y="369"/>
                    <a:pt x="99" y="373"/>
                    <a:pt x="98" y="374"/>
                  </a:cubicBezTo>
                  <a:close/>
                  <a:moveTo>
                    <a:pt x="241" y="468"/>
                  </a:moveTo>
                  <a:cubicBezTo>
                    <a:pt x="240" y="469"/>
                    <a:pt x="239" y="468"/>
                    <a:pt x="236" y="468"/>
                  </a:cubicBezTo>
                  <a:cubicBezTo>
                    <a:pt x="237" y="467"/>
                    <a:pt x="237" y="467"/>
                    <a:pt x="237" y="467"/>
                  </a:cubicBezTo>
                  <a:cubicBezTo>
                    <a:pt x="238" y="467"/>
                    <a:pt x="239" y="467"/>
                    <a:pt x="241" y="468"/>
                  </a:cubicBezTo>
                  <a:close/>
                  <a:moveTo>
                    <a:pt x="258" y="467"/>
                  </a:moveTo>
                  <a:cubicBezTo>
                    <a:pt x="260" y="467"/>
                    <a:pt x="260" y="467"/>
                    <a:pt x="261" y="467"/>
                  </a:cubicBezTo>
                  <a:cubicBezTo>
                    <a:pt x="262" y="469"/>
                    <a:pt x="265" y="469"/>
                    <a:pt x="268" y="469"/>
                  </a:cubicBezTo>
                  <a:cubicBezTo>
                    <a:pt x="267" y="470"/>
                    <a:pt x="266" y="470"/>
                    <a:pt x="264" y="469"/>
                  </a:cubicBezTo>
                  <a:cubicBezTo>
                    <a:pt x="263" y="469"/>
                    <a:pt x="261" y="469"/>
                    <a:pt x="260" y="468"/>
                  </a:cubicBezTo>
                  <a:cubicBezTo>
                    <a:pt x="259" y="468"/>
                    <a:pt x="258" y="467"/>
                    <a:pt x="258" y="467"/>
                  </a:cubicBezTo>
                  <a:close/>
                  <a:moveTo>
                    <a:pt x="233" y="455"/>
                  </a:moveTo>
                  <a:cubicBezTo>
                    <a:pt x="237" y="456"/>
                    <a:pt x="235" y="457"/>
                    <a:pt x="238" y="458"/>
                  </a:cubicBezTo>
                  <a:cubicBezTo>
                    <a:pt x="236" y="458"/>
                    <a:pt x="233" y="456"/>
                    <a:pt x="233" y="455"/>
                  </a:cubicBezTo>
                  <a:close/>
                  <a:moveTo>
                    <a:pt x="165" y="402"/>
                  </a:moveTo>
                  <a:cubicBezTo>
                    <a:pt x="165" y="401"/>
                    <a:pt x="167" y="403"/>
                    <a:pt x="168" y="403"/>
                  </a:cubicBezTo>
                  <a:cubicBezTo>
                    <a:pt x="169" y="404"/>
                    <a:pt x="167" y="403"/>
                    <a:pt x="168" y="405"/>
                  </a:cubicBezTo>
                  <a:cubicBezTo>
                    <a:pt x="167" y="403"/>
                    <a:pt x="166" y="404"/>
                    <a:pt x="165" y="402"/>
                  </a:cubicBezTo>
                  <a:close/>
                  <a:moveTo>
                    <a:pt x="163" y="378"/>
                  </a:moveTo>
                  <a:cubicBezTo>
                    <a:pt x="164" y="378"/>
                    <a:pt x="165" y="380"/>
                    <a:pt x="164" y="379"/>
                  </a:cubicBezTo>
                  <a:cubicBezTo>
                    <a:pt x="165" y="380"/>
                    <a:pt x="167" y="381"/>
                    <a:pt x="166" y="382"/>
                  </a:cubicBezTo>
                  <a:cubicBezTo>
                    <a:pt x="167" y="382"/>
                    <a:pt x="167" y="382"/>
                    <a:pt x="167" y="381"/>
                  </a:cubicBezTo>
                  <a:cubicBezTo>
                    <a:pt x="169" y="383"/>
                    <a:pt x="169" y="383"/>
                    <a:pt x="170" y="384"/>
                  </a:cubicBezTo>
                  <a:cubicBezTo>
                    <a:pt x="170" y="385"/>
                    <a:pt x="168" y="385"/>
                    <a:pt x="167" y="384"/>
                  </a:cubicBezTo>
                  <a:cubicBezTo>
                    <a:pt x="169" y="386"/>
                    <a:pt x="170" y="387"/>
                    <a:pt x="171" y="389"/>
                  </a:cubicBezTo>
                  <a:cubicBezTo>
                    <a:pt x="173" y="390"/>
                    <a:pt x="171" y="388"/>
                    <a:pt x="172" y="388"/>
                  </a:cubicBezTo>
                  <a:cubicBezTo>
                    <a:pt x="174" y="389"/>
                    <a:pt x="174" y="390"/>
                    <a:pt x="175" y="391"/>
                  </a:cubicBezTo>
                  <a:cubicBezTo>
                    <a:pt x="173" y="390"/>
                    <a:pt x="170" y="390"/>
                    <a:pt x="170" y="388"/>
                  </a:cubicBezTo>
                  <a:cubicBezTo>
                    <a:pt x="169" y="387"/>
                    <a:pt x="167" y="387"/>
                    <a:pt x="167" y="386"/>
                  </a:cubicBezTo>
                  <a:cubicBezTo>
                    <a:pt x="166" y="387"/>
                    <a:pt x="163" y="382"/>
                    <a:pt x="163" y="385"/>
                  </a:cubicBezTo>
                  <a:cubicBezTo>
                    <a:pt x="164" y="386"/>
                    <a:pt x="162" y="383"/>
                    <a:pt x="164" y="385"/>
                  </a:cubicBezTo>
                  <a:cubicBezTo>
                    <a:pt x="163" y="386"/>
                    <a:pt x="164" y="387"/>
                    <a:pt x="164" y="387"/>
                  </a:cubicBezTo>
                  <a:cubicBezTo>
                    <a:pt x="167" y="389"/>
                    <a:pt x="171" y="392"/>
                    <a:pt x="172" y="395"/>
                  </a:cubicBezTo>
                  <a:cubicBezTo>
                    <a:pt x="173" y="395"/>
                    <a:pt x="173" y="394"/>
                    <a:pt x="173" y="394"/>
                  </a:cubicBezTo>
                  <a:cubicBezTo>
                    <a:pt x="176" y="397"/>
                    <a:pt x="178" y="398"/>
                    <a:pt x="180" y="399"/>
                  </a:cubicBezTo>
                  <a:cubicBezTo>
                    <a:pt x="182" y="401"/>
                    <a:pt x="183" y="402"/>
                    <a:pt x="185" y="404"/>
                  </a:cubicBezTo>
                  <a:cubicBezTo>
                    <a:pt x="185" y="406"/>
                    <a:pt x="182" y="404"/>
                    <a:pt x="181" y="404"/>
                  </a:cubicBezTo>
                  <a:cubicBezTo>
                    <a:pt x="180" y="402"/>
                    <a:pt x="183" y="404"/>
                    <a:pt x="184" y="405"/>
                  </a:cubicBezTo>
                  <a:cubicBezTo>
                    <a:pt x="183" y="403"/>
                    <a:pt x="179" y="402"/>
                    <a:pt x="180" y="401"/>
                  </a:cubicBezTo>
                  <a:cubicBezTo>
                    <a:pt x="179" y="400"/>
                    <a:pt x="179" y="400"/>
                    <a:pt x="178" y="399"/>
                  </a:cubicBezTo>
                  <a:cubicBezTo>
                    <a:pt x="176" y="398"/>
                    <a:pt x="178" y="400"/>
                    <a:pt x="177" y="400"/>
                  </a:cubicBezTo>
                  <a:cubicBezTo>
                    <a:pt x="176" y="398"/>
                    <a:pt x="175" y="397"/>
                    <a:pt x="172" y="395"/>
                  </a:cubicBezTo>
                  <a:cubicBezTo>
                    <a:pt x="172" y="396"/>
                    <a:pt x="173" y="397"/>
                    <a:pt x="174" y="399"/>
                  </a:cubicBezTo>
                  <a:cubicBezTo>
                    <a:pt x="172" y="398"/>
                    <a:pt x="170" y="397"/>
                    <a:pt x="170" y="395"/>
                  </a:cubicBezTo>
                  <a:cubicBezTo>
                    <a:pt x="169" y="395"/>
                    <a:pt x="170" y="397"/>
                    <a:pt x="168" y="396"/>
                  </a:cubicBezTo>
                  <a:cubicBezTo>
                    <a:pt x="167" y="394"/>
                    <a:pt x="165" y="393"/>
                    <a:pt x="164" y="391"/>
                  </a:cubicBezTo>
                  <a:cubicBezTo>
                    <a:pt x="162" y="390"/>
                    <a:pt x="165" y="392"/>
                    <a:pt x="164" y="393"/>
                  </a:cubicBezTo>
                  <a:cubicBezTo>
                    <a:pt x="163" y="393"/>
                    <a:pt x="164" y="391"/>
                    <a:pt x="161" y="389"/>
                  </a:cubicBezTo>
                  <a:cubicBezTo>
                    <a:pt x="162" y="389"/>
                    <a:pt x="163" y="390"/>
                    <a:pt x="163" y="389"/>
                  </a:cubicBezTo>
                  <a:cubicBezTo>
                    <a:pt x="163" y="388"/>
                    <a:pt x="160" y="389"/>
                    <a:pt x="160" y="387"/>
                  </a:cubicBezTo>
                  <a:cubicBezTo>
                    <a:pt x="162" y="387"/>
                    <a:pt x="163" y="388"/>
                    <a:pt x="165" y="389"/>
                  </a:cubicBezTo>
                  <a:cubicBezTo>
                    <a:pt x="164" y="388"/>
                    <a:pt x="162" y="387"/>
                    <a:pt x="161" y="385"/>
                  </a:cubicBezTo>
                  <a:cubicBezTo>
                    <a:pt x="160" y="386"/>
                    <a:pt x="161" y="388"/>
                    <a:pt x="160" y="385"/>
                  </a:cubicBezTo>
                  <a:cubicBezTo>
                    <a:pt x="159" y="386"/>
                    <a:pt x="159" y="387"/>
                    <a:pt x="160" y="387"/>
                  </a:cubicBezTo>
                  <a:cubicBezTo>
                    <a:pt x="158" y="385"/>
                    <a:pt x="155" y="384"/>
                    <a:pt x="153" y="382"/>
                  </a:cubicBezTo>
                  <a:cubicBezTo>
                    <a:pt x="154" y="381"/>
                    <a:pt x="157" y="385"/>
                    <a:pt x="158" y="385"/>
                  </a:cubicBezTo>
                  <a:cubicBezTo>
                    <a:pt x="158" y="384"/>
                    <a:pt x="156" y="383"/>
                    <a:pt x="156" y="383"/>
                  </a:cubicBezTo>
                  <a:cubicBezTo>
                    <a:pt x="155" y="383"/>
                    <a:pt x="155" y="383"/>
                    <a:pt x="155" y="383"/>
                  </a:cubicBezTo>
                  <a:cubicBezTo>
                    <a:pt x="156" y="382"/>
                    <a:pt x="155" y="382"/>
                    <a:pt x="155" y="382"/>
                  </a:cubicBezTo>
                  <a:cubicBezTo>
                    <a:pt x="156" y="382"/>
                    <a:pt x="157" y="383"/>
                    <a:pt x="159" y="384"/>
                  </a:cubicBezTo>
                  <a:cubicBezTo>
                    <a:pt x="159" y="384"/>
                    <a:pt x="159" y="383"/>
                    <a:pt x="159" y="382"/>
                  </a:cubicBezTo>
                  <a:cubicBezTo>
                    <a:pt x="157" y="383"/>
                    <a:pt x="155" y="381"/>
                    <a:pt x="152" y="379"/>
                  </a:cubicBezTo>
                  <a:cubicBezTo>
                    <a:pt x="152" y="380"/>
                    <a:pt x="155" y="381"/>
                    <a:pt x="154" y="382"/>
                  </a:cubicBezTo>
                  <a:cubicBezTo>
                    <a:pt x="152" y="381"/>
                    <a:pt x="153" y="380"/>
                    <a:pt x="152" y="379"/>
                  </a:cubicBezTo>
                  <a:cubicBezTo>
                    <a:pt x="151" y="380"/>
                    <a:pt x="153" y="381"/>
                    <a:pt x="152" y="381"/>
                  </a:cubicBezTo>
                  <a:cubicBezTo>
                    <a:pt x="151" y="380"/>
                    <a:pt x="151" y="380"/>
                    <a:pt x="150" y="379"/>
                  </a:cubicBezTo>
                  <a:cubicBezTo>
                    <a:pt x="151" y="379"/>
                    <a:pt x="152" y="379"/>
                    <a:pt x="152" y="378"/>
                  </a:cubicBezTo>
                  <a:cubicBezTo>
                    <a:pt x="151" y="377"/>
                    <a:pt x="150" y="378"/>
                    <a:pt x="150" y="379"/>
                  </a:cubicBezTo>
                  <a:cubicBezTo>
                    <a:pt x="148" y="377"/>
                    <a:pt x="148" y="378"/>
                    <a:pt x="147" y="376"/>
                  </a:cubicBezTo>
                  <a:cubicBezTo>
                    <a:pt x="147" y="376"/>
                    <a:pt x="148" y="376"/>
                    <a:pt x="147" y="375"/>
                  </a:cubicBezTo>
                  <a:cubicBezTo>
                    <a:pt x="148" y="375"/>
                    <a:pt x="149" y="377"/>
                    <a:pt x="149" y="377"/>
                  </a:cubicBezTo>
                  <a:cubicBezTo>
                    <a:pt x="149" y="376"/>
                    <a:pt x="149" y="377"/>
                    <a:pt x="150" y="375"/>
                  </a:cubicBezTo>
                  <a:cubicBezTo>
                    <a:pt x="151" y="378"/>
                    <a:pt x="153" y="378"/>
                    <a:pt x="155" y="377"/>
                  </a:cubicBezTo>
                  <a:cubicBezTo>
                    <a:pt x="155" y="378"/>
                    <a:pt x="155" y="379"/>
                    <a:pt x="155" y="380"/>
                  </a:cubicBezTo>
                  <a:cubicBezTo>
                    <a:pt x="157" y="383"/>
                    <a:pt x="158" y="380"/>
                    <a:pt x="160" y="383"/>
                  </a:cubicBezTo>
                  <a:cubicBezTo>
                    <a:pt x="160" y="382"/>
                    <a:pt x="161" y="382"/>
                    <a:pt x="159" y="381"/>
                  </a:cubicBezTo>
                  <a:cubicBezTo>
                    <a:pt x="162" y="381"/>
                    <a:pt x="160" y="385"/>
                    <a:pt x="163" y="386"/>
                  </a:cubicBezTo>
                  <a:cubicBezTo>
                    <a:pt x="163" y="384"/>
                    <a:pt x="160" y="379"/>
                    <a:pt x="156" y="378"/>
                  </a:cubicBezTo>
                  <a:cubicBezTo>
                    <a:pt x="155" y="377"/>
                    <a:pt x="155" y="375"/>
                    <a:pt x="155" y="374"/>
                  </a:cubicBezTo>
                  <a:cubicBezTo>
                    <a:pt x="157" y="378"/>
                    <a:pt x="162" y="380"/>
                    <a:pt x="163" y="379"/>
                  </a:cubicBezTo>
                  <a:cubicBezTo>
                    <a:pt x="164" y="381"/>
                    <a:pt x="165" y="382"/>
                    <a:pt x="166" y="384"/>
                  </a:cubicBezTo>
                  <a:cubicBezTo>
                    <a:pt x="166" y="382"/>
                    <a:pt x="164" y="380"/>
                    <a:pt x="163" y="378"/>
                  </a:cubicBezTo>
                  <a:close/>
                  <a:moveTo>
                    <a:pt x="180" y="403"/>
                  </a:moveTo>
                  <a:cubicBezTo>
                    <a:pt x="180" y="403"/>
                    <a:pt x="179" y="403"/>
                    <a:pt x="178" y="402"/>
                  </a:cubicBezTo>
                  <a:cubicBezTo>
                    <a:pt x="179" y="402"/>
                    <a:pt x="179" y="401"/>
                    <a:pt x="179" y="401"/>
                  </a:cubicBezTo>
                  <a:cubicBezTo>
                    <a:pt x="181" y="402"/>
                    <a:pt x="180" y="403"/>
                    <a:pt x="180" y="403"/>
                  </a:cubicBezTo>
                  <a:close/>
                  <a:moveTo>
                    <a:pt x="119" y="324"/>
                  </a:moveTo>
                  <a:cubicBezTo>
                    <a:pt x="119" y="324"/>
                    <a:pt x="119" y="324"/>
                    <a:pt x="119" y="323"/>
                  </a:cubicBezTo>
                  <a:cubicBezTo>
                    <a:pt x="119" y="323"/>
                    <a:pt x="120" y="324"/>
                    <a:pt x="120" y="324"/>
                  </a:cubicBezTo>
                  <a:cubicBezTo>
                    <a:pt x="121" y="326"/>
                    <a:pt x="120" y="326"/>
                    <a:pt x="119" y="324"/>
                  </a:cubicBezTo>
                  <a:close/>
                  <a:moveTo>
                    <a:pt x="550" y="219"/>
                  </a:moveTo>
                  <a:cubicBezTo>
                    <a:pt x="550" y="220"/>
                    <a:pt x="550" y="221"/>
                    <a:pt x="550" y="222"/>
                  </a:cubicBezTo>
                  <a:cubicBezTo>
                    <a:pt x="549" y="222"/>
                    <a:pt x="550" y="221"/>
                    <a:pt x="549" y="221"/>
                  </a:cubicBezTo>
                  <a:cubicBezTo>
                    <a:pt x="549" y="220"/>
                    <a:pt x="550" y="221"/>
                    <a:pt x="550" y="219"/>
                  </a:cubicBezTo>
                  <a:close/>
                  <a:moveTo>
                    <a:pt x="590" y="178"/>
                  </a:moveTo>
                  <a:cubicBezTo>
                    <a:pt x="591" y="178"/>
                    <a:pt x="590" y="183"/>
                    <a:pt x="591" y="181"/>
                  </a:cubicBezTo>
                  <a:cubicBezTo>
                    <a:pt x="592" y="182"/>
                    <a:pt x="590" y="184"/>
                    <a:pt x="590" y="184"/>
                  </a:cubicBezTo>
                  <a:cubicBezTo>
                    <a:pt x="590" y="183"/>
                    <a:pt x="590" y="181"/>
                    <a:pt x="590" y="181"/>
                  </a:cubicBezTo>
                  <a:cubicBezTo>
                    <a:pt x="590" y="180"/>
                    <a:pt x="590" y="181"/>
                    <a:pt x="590" y="180"/>
                  </a:cubicBezTo>
                  <a:cubicBezTo>
                    <a:pt x="590" y="179"/>
                    <a:pt x="590" y="179"/>
                    <a:pt x="590" y="178"/>
                  </a:cubicBezTo>
                  <a:close/>
                  <a:moveTo>
                    <a:pt x="599" y="180"/>
                  </a:moveTo>
                  <a:cubicBezTo>
                    <a:pt x="599" y="180"/>
                    <a:pt x="599" y="183"/>
                    <a:pt x="598" y="183"/>
                  </a:cubicBezTo>
                  <a:cubicBezTo>
                    <a:pt x="598" y="181"/>
                    <a:pt x="598" y="181"/>
                    <a:pt x="599" y="180"/>
                  </a:cubicBezTo>
                  <a:close/>
                  <a:moveTo>
                    <a:pt x="618" y="141"/>
                  </a:moveTo>
                  <a:cubicBezTo>
                    <a:pt x="618" y="142"/>
                    <a:pt x="618" y="142"/>
                    <a:pt x="618" y="144"/>
                  </a:cubicBezTo>
                  <a:cubicBezTo>
                    <a:pt x="618" y="144"/>
                    <a:pt x="617" y="143"/>
                    <a:pt x="617" y="142"/>
                  </a:cubicBezTo>
                  <a:cubicBezTo>
                    <a:pt x="617" y="142"/>
                    <a:pt x="617" y="142"/>
                    <a:pt x="617" y="143"/>
                  </a:cubicBezTo>
                  <a:cubicBezTo>
                    <a:pt x="617" y="143"/>
                    <a:pt x="617" y="143"/>
                    <a:pt x="617" y="142"/>
                  </a:cubicBezTo>
                  <a:cubicBezTo>
                    <a:pt x="616" y="141"/>
                    <a:pt x="616" y="141"/>
                    <a:pt x="616" y="141"/>
                  </a:cubicBezTo>
                  <a:cubicBezTo>
                    <a:pt x="617" y="142"/>
                    <a:pt x="617" y="141"/>
                    <a:pt x="618" y="141"/>
                  </a:cubicBezTo>
                  <a:close/>
                  <a:moveTo>
                    <a:pt x="708" y="170"/>
                  </a:moveTo>
                  <a:cubicBezTo>
                    <a:pt x="708" y="173"/>
                    <a:pt x="708" y="175"/>
                    <a:pt x="708" y="179"/>
                  </a:cubicBezTo>
                  <a:cubicBezTo>
                    <a:pt x="707" y="179"/>
                    <a:pt x="706" y="182"/>
                    <a:pt x="706" y="179"/>
                  </a:cubicBezTo>
                  <a:cubicBezTo>
                    <a:pt x="706" y="177"/>
                    <a:pt x="707" y="177"/>
                    <a:pt x="707" y="176"/>
                  </a:cubicBezTo>
                  <a:cubicBezTo>
                    <a:pt x="707" y="174"/>
                    <a:pt x="707" y="173"/>
                    <a:pt x="707" y="171"/>
                  </a:cubicBezTo>
                  <a:cubicBezTo>
                    <a:pt x="708" y="171"/>
                    <a:pt x="708" y="170"/>
                    <a:pt x="708" y="170"/>
                  </a:cubicBezTo>
                  <a:close/>
                  <a:moveTo>
                    <a:pt x="683" y="394"/>
                  </a:moveTo>
                  <a:cubicBezTo>
                    <a:pt x="682" y="395"/>
                    <a:pt x="681" y="396"/>
                    <a:pt x="680" y="397"/>
                  </a:cubicBezTo>
                  <a:cubicBezTo>
                    <a:pt x="680" y="396"/>
                    <a:pt x="678" y="399"/>
                    <a:pt x="678" y="400"/>
                  </a:cubicBezTo>
                  <a:cubicBezTo>
                    <a:pt x="679" y="397"/>
                    <a:pt x="678" y="398"/>
                    <a:pt x="680" y="394"/>
                  </a:cubicBezTo>
                  <a:cubicBezTo>
                    <a:pt x="681" y="395"/>
                    <a:pt x="682" y="394"/>
                    <a:pt x="683" y="394"/>
                  </a:cubicBezTo>
                  <a:close/>
                  <a:moveTo>
                    <a:pt x="50" y="377"/>
                  </a:moveTo>
                  <a:cubicBezTo>
                    <a:pt x="48" y="377"/>
                    <a:pt x="47" y="373"/>
                    <a:pt x="48" y="373"/>
                  </a:cubicBezTo>
                  <a:cubicBezTo>
                    <a:pt x="50" y="375"/>
                    <a:pt x="48" y="375"/>
                    <a:pt x="50" y="377"/>
                  </a:cubicBezTo>
                  <a:close/>
                  <a:moveTo>
                    <a:pt x="7" y="152"/>
                  </a:moveTo>
                  <a:cubicBezTo>
                    <a:pt x="8" y="152"/>
                    <a:pt x="7" y="155"/>
                    <a:pt x="7" y="157"/>
                  </a:cubicBezTo>
                  <a:cubicBezTo>
                    <a:pt x="6" y="157"/>
                    <a:pt x="7" y="154"/>
                    <a:pt x="7" y="152"/>
                  </a:cubicBezTo>
                  <a:close/>
                  <a:moveTo>
                    <a:pt x="3" y="183"/>
                  </a:moveTo>
                  <a:cubicBezTo>
                    <a:pt x="4" y="185"/>
                    <a:pt x="3" y="187"/>
                    <a:pt x="3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86"/>
                    <a:pt x="2" y="184"/>
                    <a:pt x="3" y="183"/>
                  </a:cubicBezTo>
                  <a:close/>
                  <a:moveTo>
                    <a:pt x="11" y="216"/>
                  </a:moveTo>
                  <a:cubicBezTo>
                    <a:pt x="11" y="220"/>
                    <a:pt x="10" y="219"/>
                    <a:pt x="11" y="223"/>
                  </a:cubicBezTo>
                  <a:cubicBezTo>
                    <a:pt x="10" y="224"/>
                    <a:pt x="11" y="220"/>
                    <a:pt x="10" y="221"/>
                  </a:cubicBezTo>
                  <a:cubicBezTo>
                    <a:pt x="9" y="221"/>
                    <a:pt x="11" y="226"/>
                    <a:pt x="10" y="225"/>
                  </a:cubicBezTo>
                  <a:cubicBezTo>
                    <a:pt x="9" y="222"/>
                    <a:pt x="10" y="220"/>
                    <a:pt x="9" y="217"/>
                  </a:cubicBezTo>
                  <a:cubicBezTo>
                    <a:pt x="9" y="215"/>
                    <a:pt x="10" y="217"/>
                    <a:pt x="11" y="216"/>
                  </a:cubicBezTo>
                  <a:close/>
                  <a:moveTo>
                    <a:pt x="11" y="227"/>
                  </a:moveTo>
                  <a:cubicBezTo>
                    <a:pt x="10" y="228"/>
                    <a:pt x="11" y="230"/>
                    <a:pt x="11" y="232"/>
                  </a:cubicBezTo>
                  <a:cubicBezTo>
                    <a:pt x="10" y="232"/>
                    <a:pt x="9" y="227"/>
                    <a:pt x="11" y="227"/>
                  </a:cubicBezTo>
                  <a:close/>
                  <a:moveTo>
                    <a:pt x="6" y="234"/>
                  </a:moveTo>
                  <a:cubicBezTo>
                    <a:pt x="6" y="233"/>
                    <a:pt x="7" y="240"/>
                    <a:pt x="7" y="239"/>
                  </a:cubicBezTo>
                  <a:cubicBezTo>
                    <a:pt x="6" y="240"/>
                    <a:pt x="6" y="236"/>
                    <a:pt x="6" y="234"/>
                  </a:cubicBezTo>
                  <a:close/>
                  <a:moveTo>
                    <a:pt x="5" y="248"/>
                  </a:moveTo>
                  <a:cubicBezTo>
                    <a:pt x="6" y="249"/>
                    <a:pt x="6" y="254"/>
                    <a:pt x="6" y="256"/>
                  </a:cubicBezTo>
                  <a:cubicBezTo>
                    <a:pt x="4" y="256"/>
                    <a:pt x="5" y="250"/>
                    <a:pt x="5" y="248"/>
                  </a:cubicBezTo>
                  <a:close/>
                  <a:moveTo>
                    <a:pt x="20" y="245"/>
                  </a:moveTo>
                  <a:cubicBezTo>
                    <a:pt x="21" y="247"/>
                    <a:pt x="21" y="251"/>
                    <a:pt x="20" y="252"/>
                  </a:cubicBezTo>
                  <a:cubicBezTo>
                    <a:pt x="21" y="250"/>
                    <a:pt x="19" y="247"/>
                    <a:pt x="20" y="245"/>
                  </a:cubicBezTo>
                  <a:close/>
                  <a:moveTo>
                    <a:pt x="34" y="250"/>
                  </a:moveTo>
                  <a:cubicBezTo>
                    <a:pt x="35" y="252"/>
                    <a:pt x="36" y="251"/>
                    <a:pt x="37" y="250"/>
                  </a:cubicBezTo>
                  <a:cubicBezTo>
                    <a:pt x="37" y="254"/>
                    <a:pt x="36" y="255"/>
                    <a:pt x="38" y="257"/>
                  </a:cubicBezTo>
                  <a:cubicBezTo>
                    <a:pt x="38" y="260"/>
                    <a:pt x="36" y="264"/>
                    <a:pt x="35" y="259"/>
                  </a:cubicBezTo>
                  <a:cubicBezTo>
                    <a:pt x="36" y="259"/>
                    <a:pt x="35" y="257"/>
                    <a:pt x="35" y="256"/>
                  </a:cubicBezTo>
                  <a:cubicBezTo>
                    <a:pt x="35" y="254"/>
                    <a:pt x="34" y="251"/>
                    <a:pt x="34" y="250"/>
                  </a:cubicBezTo>
                  <a:close/>
                  <a:moveTo>
                    <a:pt x="22" y="259"/>
                  </a:moveTo>
                  <a:cubicBezTo>
                    <a:pt x="23" y="259"/>
                    <a:pt x="23" y="263"/>
                    <a:pt x="24" y="264"/>
                  </a:cubicBezTo>
                  <a:cubicBezTo>
                    <a:pt x="22" y="264"/>
                    <a:pt x="22" y="260"/>
                    <a:pt x="22" y="259"/>
                  </a:cubicBezTo>
                  <a:close/>
                  <a:moveTo>
                    <a:pt x="32" y="255"/>
                  </a:moveTo>
                  <a:cubicBezTo>
                    <a:pt x="33" y="254"/>
                    <a:pt x="33" y="258"/>
                    <a:pt x="34" y="257"/>
                  </a:cubicBezTo>
                  <a:cubicBezTo>
                    <a:pt x="34" y="258"/>
                    <a:pt x="34" y="259"/>
                    <a:pt x="34" y="261"/>
                  </a:cubicBezTo>
                  <a:cubicBezTo>
                    <a:pt x="33" y="262"/>
                    <a:pt x="32" y="257"/>
                    <a:pt x="32" y="255"/>
                  </a:cubicBezTo>
                  <a:close/>
                  <a:moveTo>
                    <a:pt x="16" y="267"/>
                  </a:moveTo>
                  <a:cubicBezTo>
                    <a:pt x="16" y="265"/>
                    <a:pt x="17" y="272"/>
                    <a:pt x="18" y="268"/>
                  </a:cubicBezTo>
                  <a:cubicBezTo>
                    <a:pt x="18" y="271"/>
                    <a:pt x="18" y="272"/>
                    <a:pt x="19" y="275"/>
                  </a:cubicBezTo>
                  <a:cubicBezTo>
                    <a:pt x="18" y="275"/>
                    <a:pt x="18" y="275"/>
                    <a:pt x="18" y="275"/>
                  </a:cubicBezTo>
                  <a:cubicBezTo>
                    <a:pt x="19" y="278"/>
                    <a:pt x="20" y="279"/>
                    <a:pt x="20" y="282"/>
                  </a:cubicBezTo>
                  <a:cubicBezTo>
                    <a:pt x="20" y="283"/>
                    <a:pt x="20" y="282"/>
                    <a:pt x="21" y="283"/>
                  </a:cubicBezTo>
                  <a:cubicBezTo>
                    <a:pt x="21" y="285"/>
                    <a:pt x="20" y="282"/>
                    <a:pt x="20" y="283"/>
                  </a:cubicBezTo>
                  <a:cubicBezTo>
                    <a:pt x="19" y="279"/>
                    <a:pt x="17" y="276"/>
                    <a:pt x="17" y="272"/>
                  </a:cubicBezTo>
                  <a:cubicBezTo>
                    <a:pt x="18" y="272"/>
                    <a:pt x="17" y="270"/>
                    <a:pt x="16" y="267"/>
                  </a:cubicBezTo>
                  <a:close/>
                  <a:moveTo>
                    <a:pt x="24" y="266"/>
                  </a:moveTo>
                  <a:cubicBezTo>
                    <a:pt x="25" y="268"/>
                    <a:pt x="25" y="269"/>
                    <a:pt x="25" y="270"/>
                  </a:cubicBezTo>
                  <a:cubicBezTo>
                    <a:pt x="24" y="271"/>
                    <a:pt x="23" y="270"/>
                    <a:pt x="23" y="268"/>
                  </a:cubicBezTo>
                  <a:cubicBezTo>
                    <a:pt x="23" y="267"/>
                    <a:pt x="23" y="266"/>
                    <a:pt x="24" y="266"/>
                  </a:cubicBezTo>
                  <a:close/>
                  <a:moveTo>
                    <a:pt x="25" y="273"/>
                  </a:moveTo>
                  <a:cubicBezTo>
                    <a:pt x="27" y="275"/>
                    <a:pt x="28" y="284"/>
                    <a:pt x="30" y="287"/>
                  </a:cubicBezTo>
                  <a:cubicBezTo>
                    <a:pt x="31" y="291"/>
                    <a:pt x="31" y="291"/>
                    <a:pt x="31" y="294"/>
                  </a:cubicBezTo>
                  <a:cubicBezTo>
                    <a:pt x="30" y="294"/>
                    <a:pt x="30" y="291"/>
                    <a:pt x="30" y="290"/>
                  </a:cubicBezTo>
                  <a:cubicBezTo>
                    <a:pt x="27" y="287"/>
                    <a:pt x="27" y="282"/>
                    <a:pt x="26" y="278"/>
                  </a:cubicBezTo>
                  <a:cubicBezTo>
                    <a:pt x="27" y="277"/>
                    <a:pt x="25" y="275"/>
                    <a:pt x="25" y="273"/>
                  </a:cubicBezTo>
                  <a:close/>
                  <a:moveTo>
                    <a:pt x="30" y="283"/>
                  </a:moveTo>
                  <a:cubicBezTo>
                    <a:pt x="31" y="282"/>
                    <a:pt x="32" y="288"/>
                    <a:pt x="32" y="289"/>
                  </a:cubicBezTo>
                  <a:cubicBezTo>
                    <a:pt x="30" y="289"/>
                    <a:pt x="31" y="286"/>
                    <a:pt x="30" y="283"/>
                  </a:cubicBezTo>
                  <a:close/>
                  <a:moveTo>
                    <a:pt x="37" y="291"/>
                  </a:moveTo>
                  <a:cubicBezTo>
                    <a:pt x="39" y="294"/>
                    <a:pt x="37" y="292"/>
                    <a:pt x="37" y="294"/>
                  </a:cubicBezTo>
                  <a:cubicBezTo>
                    <a:pt x="37" y="293"/>
                    <a:pt x="36" y="291"/>
                    <a:pt x="36" y="290"/>
                  </a:cubicBezTo>
                  <a:cubicBezTo>
                    <a:pt x="36" y="290"/>
                    <a:pt x="37" y="291"/>
                    <a:pt x="37" y="291"/>
                  </a:cubicBezTo>
                  <a:cubicBezTo>
                    <a:pt x="37" y="292"/>
                    <a:pt x="38" y="292"/>
                    <a:pt x="37" y="291"/>
                  </a:cubicBezTo>
                  <a:close/>
                  <a:moveTo>
                    <a:pt x="36" y="295"/>
                  </a:moveTo>
                  <a:cubicBezTo>
                    <a:pt x="37" y="294"/>
                    <a:pt x="37" y="297"/>
                    <a:pt x="38" y="298"/>
                  </a:cubicBezTo>
                  <a:cubicBezTo>
                    <a:pt x="38" y="298"/>
                    <a:pt x="38" y="298"/>
                    <a:pt x="38" y="297"/>
                  </a:cubicBezTo>
                  <a:cubicBezTo>
                    <a:pt x="40" y="301"/>
                    <a:pt x="36" y="298"/>
                    <a:pt x="36" y="295"/>
                  </a:cubicBezTo>
                  <a:close/>
                  <a:moveTo>
                    <a:pt x="36" y="303"/>
                  </a:moveTo>
                  <a:cubicBezTo>
                    <a:pt x="36" y="306"/>
                    <a:pt x="35" y="299"/>
                    <a:pt x="35" y="302"/>
                  </a:cubicBezTo>
                  <a:cubicBezTo>
                    <a:pt x="35" y="301"/>
                    <a:pt x="35" y="299"/>
                    <a:pt x="34" y="297"/>
                  </a:cubicBezTo>
                  <a:cubicBezTo>
                    <a:pt x="34" y="297"/>
                    <a:pt x="35" y="298"/>
                    <a:pt x="35" y="299"/>
                  </a:cubicBezTo>
                  <a:cubicBezTo>
                    <a:pt x="35" y="300"/>
                    <a:pt x="36" y="299"/>
                    <a:pt x="36" y="300"/>
                  </a:cubicBezTo>
                  <a:cubicBezTo>
                    <a:pt x="37" y="300"/>
                    <a:pt x="35" y="300"/>
                    <a:pt x="36" y="303"/>
                  </a:cubicBezTo>
                  <a:close/>
                  <a:moveTo>
                    <a:pt x="26" y="306"/>
                  </a:moveTo>
                  <a:cubicBezTo>
                    <a:pt x="27" y="305"/>
                    <a:pt x="28" y="307"/>
                    <a:pt x="29" y="307"/>
                  </a:cubicBezTo>
                  <a:cubicBezTo>
                    <a:pt x="29" y="309"/>
                    <a:pt x="30" y="311"/>
                    <a:pt x="29" y="312"/>
                  </a:cubicBezTo>
                  <a:cubicBezTo>
                    <a:pt x="28" y="310"/>
                    <a:pt x="27" y="308"/>
                    <a:pt x="26" y="306"/>
                  </a:cubicBezTo>
                  <a:close/>
                  <a:moveTo>
                    <a:pt x="31" y="310"/>
                  </a:moveTo>
                  <a:cubicBezTo>
                    <a:pt x="31" y="316"/>
                    <a:pt x="33" y="322"/>
                    <a:pt x="35" y="327"/>
                  </a:cubicBezTo>
                  <a:cubicBezTo>
                    <a:pt x="34" y="326"/>
                    <a:pt x="33" y="323"/>
                    <a:pt x="32" y="320"/>
                  </a:cubicBezTo>
                  <a:cubicBezTo>
                    <a:pt x="31" y="318"/>
                    <a:pt x="30" y="315"/>
                    <a:pt x="29" y="313"/>
                  </a:cubicBezTo>
                  <a:cubicBezTo>
                    <a:pt x="31" y="315"/>
                    <a:pt x="29" y="310"/>
                    <a:pt x="31" y="310"/>
                  </a:cubicBezTo>
                  <a:close/>
                  <a:moveTo>
                    <a:pt x="62" y="307"/>
                  </a:moveTo>
                  <a:cubicBezTo>
                    <a:pt x="62" y="307"/>
                    <a:pt x="63" y="307"/>
                    <a:pt x="63" y="307"/>
                  </a:cubicBezTo>
                  <a:cubicBezTo>
                    <a:pt x="64" y="309"/>
                    <a:pt x="65" y="311"/>
                    <a:pt x="63" y="311"/>
                  </a:cubicBezTo>
                  <a:cubicBezTo>
                    <a:pt x="63" y="310"/>
                    <a:pt x="63" y="308"/>
                    <a:pt x="62" y="307"/>
                  </a:cubicBezTo>
                  <a:close/>
                  <a:moveTo>
                    <a:pt x="37" y="328"/>
                  </a:moveTo>
                  <a:cubicBezTo>
                    <a:pt x="37" y="331"/>
                    <a:pt x="37" y="330"/>
                    <a:pt x="38" y="333"/>
                  </a:cubicBezTo>
                  <a:cubicBezTo>
                    <a:pt x="38" y="334"/>
                    <a:pt x="36" y="328"/>
                    <a:pt x="37" y="328"/>
                  </a:cubicBezTo>
                  <a:close/>
                  <a:moveTo>
                    <a:pt x="40" y="327"/>
                  </a:moveTo>
                  <a:cubicBezTo>
                    <a:pt x="40" y="327"/>
                    <a:pt x="42" y="330"/>
                    <a:pt x="42" y="331"/>
                  </a:cubicBezTo>
                  <a:cubicBezTo>
                    <a:pt x="41" y="331"/>
                    <a:pt x="41" y="329"/>
                    <a:pt x="40" y="327"/>
                  </a:cubicBezTo>
                  <a:close/>
                  <a:moveTo>
                    <a:pt x="64" y="311"/>
                  </a:moveTo>
                  <a:cubicBezTo>
                    <a:pt x="66" y="313"/>
                    <a:pt x="65" y="314"/>
                    <a:pt x="66" y="316"/>
                  </a:cubicBezTo>
                  <a:cubicBezTo>
                    <a:pt x="66" y="316"/>
                    <a:pt x="66" y="315"/>
                    <a:pt x="65" y="315"/>
                  </a:cubicBezTo>
                  <a:cubicBezTo>
                    <a:pt x="66" y="318"/>
                    <a:pt x="68" y="322"/>
                    <a:pt x="66" y="321"/>
                  </a:cubicBezTo>
                  <a:cubicBezTo>
                    <a:pt x="65" y="320"/>
                    <a:pt x="66" y="319"/>
                    <a:pt x="66" y="318"/>
                  </a:cubicBezTo>
                  <a:cubicBezTo>
                    <a:pt x="65" y="317"/>
                    <a:pt x="65" y="316"/>
                    <a:pt x="63" y="313"/>
                  </a:cubicBezTo>
                  <a:cubicBezTo>
                    <a:pt x="64" y="312"/>
                    <a:pt x="65" y="314"/>
                    <a:pt x="65" y="315"/>
                  </a:cubicBezTo>
                  <a:cubicBezTo>
                    <a:pt x="66" y="315"/>
                    <a:pt x="63" y="311"/>
                    <a:pt x="64" y="311"/>
                  </a:cubicBezTo>
                  <a:close/>
                  <a:moveTo>
                    <a:pt x="66" y="313"/>
                  </a:moveTo>
                  <a:cubicBezTo>
                    <a:pt x="67" y="313"/>
                    <a:pt x="67" y="313"/>
                    <a:pt x="67" y="314"/>
                  </a:cubicBezTo>
                  <a:cubicBezTo>
                    <a:pt x="69" y="317"/>
                    <a:pt x="67" y="318"/>
                    <a:pt x="69" y="321"/>
                  </a:cubicBezTo>
                  <a:cubicBezTo>
                    <a:pt x="68" y="321"/>
                    <a:pt x="68" y="319"/>
                    <a:pt x="67" y="319"/>
                  </a:cubicBezTo>
                  <a:cubicBezTo>
                    <a:pt x="66" y="316"/>
                    <a:pt x="68" y="318"/>
                    <a:pt x="66" y="313"/>
                  </a:cubicBezTo>
                  <a:close/>
                  <a:moveTo>
                    <a:pt x="94" y="299"/>
                  </a:moveTo>
                  <a:cubicBezTo>
                    <a:pt x="95" y="299"/>
                    <a:pt x="96" y="301"/>
                    <a:pt x="96" y="299"/>
                  </a:cubicBezTo>
                  <a:cubicBezTo>
                    <a:pt x="97" y="300"/>
                    <a:pt x="97" y="300"/>
                    <a:pt x="97" y="300"/>
                  </a:cubicBezTo>
                  <a:cubicBezTo>
                    <a:pt x="96" y="300"/>
                    <a:pt x="96" y="301"/>
                    <a:pt x="97" y="301"/>
                  </a:cubicBezTo>
                  <a:cubicBezTo>
                    <a:pt x="96" y="300"/>
                    <a:pt x="95" y="301"/>
                    <a:pt x="94" y="299"/>
                  </a:cubicBezTo>
                  <a:close/>
                  <a:moveTo>
                    <a:pt x="68" y="323"/>
                  </a:moveTo>
                  <a:cubicBezTo>
                    <a:pt x="70" y="324"/>
                    <a:pt x="72" y="331"/>
                    <a:pt x="73" y="334"/>
                  </a:cubicBezTo>
                  <a:cubicBezTo>
                    <a:pt x="71" y="332"/>
                    <a:pt x="70" y="328"/>
                    <a:pt x="68" y="323"/>
                  </a:cubicBezTo>
                  <a:close/>
                  <a:moveTo>
                    <a:pt x="49" y="342"/>
                  </a:moveTo>
                  <a:cubicBezTo>
                    <a:pt x="50" y="342"/>
                    <a:pt x="52" y="343"/>
                    <a:pt x="53" y="346"/>
                  </a:cubicBezTo>
                  <a:cubicBezTo>
                    <a:pt x="55" y="348"/>
                    <a:pt x="56" y="351"/>
                    <a:pt x="57" y="353"/>
                  </a:cubicBezTo>
                  <a:cubicBezTo>
                    <a:pt x="56" y="354"/>
                    <a:pt x="55" y="352"/>
                    <a:pt x="53" y="351"/>
                  </a:cubicBezTo>
                  <a:cubicBezTo>
                    <a:pt x="51" y="347"/>
                    <a:pt x="50" y="344"/>
                    <a:pt x="49" y="342"/>
                  </a:cubicBezTo>
                  <a:close/>
                  <a:moveTo>
                    <a:pt x="98" y="309"/>
                  </a:moveTo>
                  <a:cubicBezTo>
                    <a:pt x="99" y="309"/>
                    <a:pt x="102" y="315"/>
                    <a:pt x="102" y="317"/>
                  </a:cubicBezTo>
                  <a:cubicBezTo>
                    <a:pt x="100" y="316"/>
                    <a:pt x="98" y="310"/>
                    <a:pt x="98" y="309"/>
                  </a:cubicBezTo>
                  <a:close/>
                  <a:moveTo>
                    <a:pt x="74" y="337"/>
                  </a:moveTo>
                  <a:cubicBezTo>
                    <a:pt x="75" y="336"/>
                    <a:pt x="74" y="336"/>
                    <a:pt x="73" y="334"/>
                  </a:cubicBezTo>
                  <a:cubicBezTo>
                    <a:pt x="75" y="335"/>
                    <a:pt x="75" y="338"/>
                    <a:pt x="76" y="338"/>
                  </a:cubicBezTo>
                  <a:cubicBezTo>
                    <a:pt x="77" y="340"/>
                    <a:pt x="75" y="338"/>
                    <a:pt x="74" y="337"/>
                  </a:cubicBezTo>
                  <a:close/>
                  <a:moveTo>
                    <a:pt x="57" y="355"/>
                  </a:moveTo>
                  <a:cubicBezTo>
                    <a:pt x="58" y="354"/>
                    <a:pt x="58" y="354"/>
                    <a:pt x="58" y="354"/>
                  </a:cubicBezTo>
                  <a:cubicBezTo>
                    <a:pt x="59" y="356"/>
                    <a:pt x="58" y="356"/>
                    <a:pt x="58" y="357"/>
                  </a:cubicBezTo>
                  <a:cubicBezTo>
                    <a:pt x="58" y="357"/>
                    <a:pt x="57" y="356"/>
                    <a:pt x="57" y="355"/>
                  </a:cubicBezTo>
                  <a:close/>
                  <a:moveTo>
                    <a:pt x="76" y="340"/>
                  </a:moveTo>
                  <a:cubicBezTo>
                    <a:pt x="77" y="340"/>
                    <a:pt x="80" y="343"/>
                    <a:pt x="80" y="345"/>
                  </a:cubicBezTo>
                  <a:cubicBezTo>
                    <a:pt x="78" y="344"/>
                    <a:pt x="78" y="342"/>
                    <a:pt x="76" y="340"/>
                  </a:cubicBezTo>
                  <a:close/>
                  <a:moveTo>
                    <a:pt x="103" y="320"/>
                  </a:moveTo>
                  <a:cubicBezTo>
                    <a:pt x="103" y="320"/>
                    <a:pt x="104" y="322"/>
                    <a:pt x="105" y="323"/>
                  </a:cubicBezTo>
                  <a:cubicBezTo>
                    <a:pt x="104" y="324"/>
                    <a:pt x="103" y="321"/>
                    <a:pt x="103" y="320"/>
                  </a:cubicBezTo>
                  <a:close/>
                  <a:moveTo>
                    <a:pt x="68" y="351"/>
                  </a:moveTo>
                  <a:cubicBezTo>
                    <a:pt x="68" y="351"/>
                    <a:pt x="69" y="351"/>
                    <a:pt x="69" y="352"/>
                  </a:cubicBezTo>
                  <a:cubicBezTo>
                    <a:pt x="72" y="355"/>
                    <a:pt x="69" y="355"/>
                    <a:pt x="68" y="351"/>
                  </a:cubicBezTo>
                  <a:close/>
                  <a:moveTo>
                    <a:pt x="79" y="357"/>
                  </a:moveTo>
                  <a:cubicBezTo>
                    <a:pt x="77" y="356"/>
                    <a:pt x="76" y="353"/>
                    <a:pt x="74" y="352"/>
                  </a:cubicBezTo>
                  <a:cubicBezTo>
                    <a:pt x="73" y="350"/>
                    <a:pt x="75" y="350"/>
                    <a:pt x="74" y="348"/>
                  </a:cubicBezTo>
                  <a:cubicBezTo>
                    <a:pt x="76" y="350"/>
                    <a:pt x="78" y="352"/>
                    <a:pt x="79" y="352"/>
                  </a:cubicBezTo>
                  <a:cubicBezTo>
                    <a:pt x="77" y="350"/>
                    <a:pt x="76" y="350"/>
                    <a:pt x="74" y="346"/>
                  </a:cubicBezTo>
                  <a:cubicBezTo>
                    <a:pt x="74" y="346"/>
                    <a:pt x="75" y="347"/>
                    <a:pt x="76" y="347"/>
                  </a:cubicBezTo>
                  <a:cubicBezTo>
                    <a:pt x="77" y="348"/>
                    <a:pt x="76" y="348"/>
                    <a:pt x="77" y="350"/>
                  </a:cubicBezTo>
                  <a:cubicBezTo>
                    <a:pt x="77" y="348"/>
                    <a:pt x="78" y="350"/>
                    <a:pt x="80" y="352"/>
                  </a:cubicBezTo>
                  <a:cubicBezTo>
                    <a:pt x="81" y="354"/>
                    <a:pt x="82" y="356"/>
                    <a:pt x="83" y="358"/>
                  </a:cubicBezTo>
                  <a:cubicBezTo>
                    <a:pt x="82" y="358"/>
                    <a:pt x="81" y="356"/>
                    <a:pt x="80" y="354"/>
                  </a:cubicBezTo>
                  <a:cubicBezTo>
                    <a:pt x="79" y="353"/>
                    <a:pt x="79" y="355"/>
                    <a:pt x="79" y="354"/>
                  </a:cubicBezTo>
                  <a:cubicBezTo>
                    <a:pt x="78" y="354"/>
                    <a:pt x="80" y="356"/>
                    <a:pt x="81" y="358"/>
                  </a:cubicBezTo>
                  <a:cubicBezTo>
                    <a:pt x="82" y="360"/>
                    <a:pt x="80" y="358"/>
                    <a:pt x="81" y="360"/>
                  </a:cubicBezTo>
                  <a:cubicBezTo>
                    <a:pt x="81" y="360"/>
                    <a:pt x="79" y="357"/>
                    <a:pt x="79" y="357"/>
                  </a:cubicBezTo>
                  <a:close/>
                  <a:moveTo>
                    <a:pt x="138" y="308"/>
                  </a:moveTo>
                  <a:cubicBezTo>
                    <a:pt x="138" y="308"/>
                    <a:pt x="139" y="309"/>
                    <a:pt x="138" y="308"/>
                  </a:cubicBezTo>
                  <a:cubicBezTo>
                    <a:pt x="139" y="308"/>
                    <a:pt x="140" y="309"/>
                    <a:pt x="141" y="310"/>
                  </a:cubicBezTo>
                  <a:cubicBezTo>
                    <a:pt x="140" y="312"/>
                    <a:pt x="138" y="308"/>
                    <a:pt x="139" y="309"/>
                  </a:cubicBezTo>
                  <a:cubicBezTo>
                    <a:pt x="138" y="310"/>
                    <a:pt x="138" y="308"/>
                    <a:pt x="138" y="308"/>
                  </a:cubicBezTo>
                  <a:close/>
                  <a:moveTo>
                    <a:pt x="85" y="360"/>
                  </a:moveTo>
                  <a:cubicBezTo>
                    <a:pt x="85" y="360"/>
                    <a:pt x="85" y="360"/>
                    <a:pt x="84" y="359"/>
                  </a:cubicBezTo>
                  <a:cubicBezTo>
                    <a:pt x="84" y="360"/>
                    <a:pt x="85" y="361"/>
                    <a:pt x="84" y="361"/>
                  </a:cubicBezTo>
                  <a:cubicBezTo>
                    <a:pt x="82" y="358"/>
                    <a:pt x="85" y="358"/>
                    <a:pt x="82" y="355"/>
                  </a:cubicBezTo>
                  <a:cubicBezTo>
                    <a:pt x="84" y="357"/>
                    <a:pt x="86" y="360"/>
                    <a:pt x="88" y="364"/>
                  </a:cubicBezTo>
                  <a:cubicBezTo>
                    <a:pt x="90" y="367"/>
                    <a:pt x="93" y="371"/>
                    <a:pt x="96" y="374"/>
                  </a:cubicBezTo>
                  <a:cubicBezTo>
                    <a:pt x="95" y="374"/>
                    <a:pt x="96" y="374"/>
                    <a:pt x="96" y="375"/>
                  </a:cubicBezTo>
                  <a:cubicBezTo>
                    <a:pt x="95" y="374"/>
                    <a:pt x="94" y="373"/>
                    <a:pt x="93" y="374"/>
                  </a:cubicBezTo>
                  <a:cubicBezTo>
                    <a:pt x="92" y="373"/>
                    <a:pt x="93" y="372"/>
                    <a:pt x="93" y="372"/>
                  </a:cubicBezTo>
                  <a:cubicBezTo>
                    <a:pt x="92" y="371"/>
                    <a:pt x="91" y="371"/>
                    <a:pt x="89" y="369"/>
                  </a:cubicBezTo>
                  <a:cubicBezTo>
                    <a:pt x="90" y="365"/>
                    <a:pt x="85" y="363"/>
                    <a:pt x="85" y="360"/>
                  </a:cubicBezTo>
                  <a:close/>
                  <a:moveTo>
                    <a:pt x="82" y="362"/>
                  </a:moveTo>
                  <a:cubicBezTo>
                    <a:pt x="83" y="363"/>
                    <a:pt x="82" y="362"/>
                    <a:pt x="83" y="362"/>
                  </a:cubicBezTo>
                  <a:cubicBezTo>
                    <a:pt x="83" y="365"/>
                    <a:pt x="90" y="371"/>
                    <a:pt x="90" y="373"/>
                  </a:cubicBezTo>
                  <a:cubicBezTo>
                    <a:pt x="87" y="371"/>
                    <a:pt x="84" y="365"/>
                    <a:pt x="82" y="362"/>
                  </a:cubicBezTo>
                  <a:close/>
                  <a:moveTo>
                    <a:pt x="80" y="373"/>
                  </a:moveTo>
                  <a:cubicBezTo>
                    <a:pt x="80" y="372"/>
                    <a:pt x="82" y="376"/>
                    <a:pt x="84" y="378"/>
                  </a:cubicBezTo>
                  <a:cubicBezTo>
                    <a:pt x="83" y="379"/>
                    <a:pt x="81" y="375"/>
                    <a:pt x="80" y="373"/>
                  </a:cubicBezTo>
                  <a:close/>
                  <a:moveTo>
                    <a:pt x="84" y="369"/>
                  </a:moveTo>
                  <a:cubicBezTo>
                    <a:pt x="85" y="368"/>
                    <a:pt x="85" y="368"/>
                    <a:pt x="85" y="368"/>
                  </a:cubicBezTo>
                  <a:cubicBezTo>
                    <a:pt x="87" y="371"/>
                    <a:pt x="86" y="373"/>
                    <a:pt x="84" y="369"/>
                  </a:cubicBezTo>
                  <a:close/>
                  <a:moveTo>
                    <a:pt x="142" y="319"/>
                  </a:moveTo>
                  <a:cubicBezTo>
                    <a:pt x="143" y="319"/>
                    <a:pt x="144" y="320"/>
                    <a:pt x="146" y="321"/>
                  </a:cubicBezTo>
                  <a:cubicBezTo>
                    <a:pt x="146" y="323"/>
                    <a:pt x="145" y="322"/>
                    <a:pt x="144" y="322"/>
                  </a:cubicBezTo>
                  <a:lnTo>
                    <a:pt x="142" y="319"/>
                  </a:lnTo>
                  <a:close/>
                  <a:moveTo>
                    <a:pt x="89" y="374"/>
                  </a:moveTo>
                  <a:cubicBezTo>
                    <a:pt x="88" y="373"/>
                    <a:pt x="89" y="375"/>
                    <a:pt x="88" y="374"/>
                  </a:cubicBezTo>
                  <a:cubicBezTo>
                    <a:pt x="86" y="373"/>
                    <a:pt x="88" y="371"/>
                    <a:pt x="89" y="374"/>
                  </a:cubicBezTo>
                  <a:close/>
                  <a:moveTo>
                    <a:pt x="83" y="379"/>
                  </a:moveTo>
                  <a:cubicBezTo>
                    <a:pt x="84" y="379"/>
                    <a:pt x="87" y="383"/>
                    <a:pt x="86" y="383"/>
                  </a:cubicBezTo>
                  <a:cubicBezTo>
                    <a:pt x="84" y="382"/>
                    <a:pt x="83" y="380"/>
                    <a:pt x="83" y="379"/>
                  </a:cubicBezTo>
                  <a:close/>
                  <a:moveTo>
                    <a:pt x="146" y="324"/>
                  </a:moveTo>
                  <a:cubicBezTo>
                    <a:pt x="145" y="323"/>
                    <a:pt x="147" y="324"/>
                    <a:pt x="146" y="323"/>
                  </a:cubicBezTo>
                  <a:cubicBezTo>
                    <a:pt x="147" y="323"/>
                    <a:pt x="148" y="326"/>
                    <a:pt x="148" y="325"/>
                  </a:cubicBezTo>
                  <a:cubicBezTo>
                    <a:pt x="149" y="326"/>
                    <a:pt x="148" y="326"/>
                    <a:pt x="149" y="327"/>
                  </a:cubicBezTo>
                  <a:cubicBezTo>
                    <a:pt x="150" y="328"/>
                    <a:pt x="149" y="326"/>
                    <a:pt x="150" y="327"/>
                  </a:cubicBezTo>
                  <a:cubicBezTo>
                    <a:pt x="150" y="327"/>
                    <a:pt x="150" y="328"/>
                    <a:pt x="151" y="329"/>
                  </a:cubicBezTo>
                  <a:cubicBezTo>
                    <a:pt x="150" y="328"/>
                    <a:pt x="150" y="329"/>
                    <a:pt x="150" y="329"/>
                  </a:cubicBezTo>
                  <a:cubicBezTo>
                    <a:pt x="152" y="330"/>
                    <a:pt x="151" y="329"/>
                    <a:pt x="152" y="332"/>
                  </a:cubicBezTo>
                  <a:cubicBezTo>
                    <a:pt x="152" y="332"/>
                    <a:pt x="151" y="331"/>
                    <a:pt x="150" y="330"/>
                  </a:cubicBezTo>
                  <a:cubicBezTo>
                    <a:pt x="150" y="330"/>
                    <a:pt x="150" y="331"/>
                    <a:pt x="150" y="331"/>
                  </a:cubicBezTo>
                  <a:cubicBezTo>
                    <a:pt x="149" y="331"/>
                    <a:pt x="150" y="329"/>
                    <a:pt x="148" y="327"/>
                  </a:cubicBezTo>
                  <a:cubicBezTo>
                    <a:pt x="149" y="327"/>
                    <a:pt x="147" y="326"/>
                    <a:pt x="146" y="324"/>
                  </a:cubicBezTo>
                  <a:close/>
                  <a:moveTo>
                    <a:pt x="119" y="351"/>
                  </a:moveTo>
                  <a:cubicBezTo>
                    <a:pt x="120" y="350"/>
                    <a:pt x="120" y="352"/>
                    <a:pt x="122" y="353"/>
                  </a:cubicBezTo>
                  <a:cubicBezTo>
                    <a:pt x="122" y="355"/>
                    <a:pt x="120" y="352"/>
                    <a:pt x="119" y="351"/>
                  </a:cubicBezTo>
                  <a:close/>
                  <a:moveTo>
                    <a:pt x="94" y="377"/>
                  </a:moveTo>
                  <a:cubicBezTo>
                    <a:pt x="95" y="376"/>
                    <a:pt x="96" y="378"/>
                    <a:pt x="97" y="379"/>
                  </a:cubicBezTo>
                  <a:cubicBezTo>
                    <a:pt x="97" y="380"/>
                    <a:pt x="95" y="379"/>
                    <a:pt x="94" y="377"/>
                  </a:cubicBezTo>
                  <a:close/>
                  <a:moveTo>
                    <a:pt x="99" y="375"/>
                  </a:moveTo>
                  <a:cubicBezTo>
                    <a:pt x="100" y="377"/>
                    <a:pt x="100" y="377"/>
                    <a:pt x="102" y="380"/>
                  </a:cubicBezTo>
                  <a:cubicBezTo>
                    <a:pt x="100" y="381"/>
                    <a:pt x="98" y="375"/>
                    <a:pt x="99" y="375"/>
                  </a:cubicBezTo>
                  <a:close/>
                  <a:moveTo>
                    <a:pt x="130" y="344"/>
                  </a:moveTo>
                  <a:cubicBezTo>
                    <a:pt x="130" y="344"/>
                    <a:pt x="130" y="344"/>
                    <a:pt x="131" y="345"/>
                  </a:cubicBezTo>
                  <a:cubicBezTo>
                    <a:pt x="131" y="344"/>
                    <a:pt x="131" y="344"/>
                    <a:pt x="131" y="344"/>
                  </a:cubicBezTo>
                  <a:cubicBezTo>
                    <a:pt x="132" y="343"/>
                    <a:pt x="132" y="345"/>
                    <a:pt x="132" y="346"/>
                  </a:cubicBezTo>
                  <a:cubicBezTo>
                    <a:pt x="131" y="346"/>
                    <a:pt x="131" y="345"/>
                    <a:pt x="130" y="344"/>
                  </a:cubicBezTo>
                  <a:close/>
                  <a:moveTo>
                    <a:pt x="106" y="408"/>
                  </a:moveTo>
                  <a:cubicBezTo>
                    <a:pt x="104" y="407"/>
                    <a:pt x="111" y="414"/>
                    <a:pt x="107" y="411"/>
                  </a:cubicBezTo>
                  <a:cubicBezTo>
                    <a:pt x="108" y="412"/>
                    <a:pt x="108" y="412"/>
                    <a:pt x="109" y="413"/>
                  </a:cubicBezTo>
                  <a:cubicBezTo>
                    <a:pt x="109" y="413"/>
                    <a:pt x="109" y="412"/>
                    <a:pt x="109" y="412"/>
                  </a:cubicBezTo>
                  <a:cubicBezTo>
                    <a:pt x="111" y="414"/>
                    <a:pt x="113" y="417"/>
                    <a:pt x="114" y="416"/>
                  </a:cubicBezTo>
                  <a:cubicBezTo>
                    <a:pt x="115" y="418"/>
                    <a:pt x="115" y="418"/>
                    <a:pt x="118" y="420"/>
                  </a:cubicBezTo>
                  <a:cubicBezTo>
                    <a:pt x="117" y="420"/>
                    <a:pt x="117" y="420"/>
                    <a:pt x="116" y="419"/>
                  </a:cubicBezTo>
                  <a:cubicBezTo>
                    <a:pt x="115" y="418"/>
                    <a:pt x="114" y="417"/>
                    <a:pt x="114" y="417"/>
                  </a:cubicBezTo>
                  <a:cubicBezTo>
                    <a:pt x="115" y="420"/>
                    <a:pt x="117" y="420"/>
                    <a:pt x="118" y="422"/>
                  </a:cubicBezTo>
                  <a:cubicBezTo>
                    <a:pt x="119" y="422"/>
                    <a:pt x="116" y="420"/>
                    <a:pt x="117" y="420"/>
                  </a:cubicBezTo>
                  <a:cubicBezTo>
                    <a:pt x="119" y="422"/>
                    <a:pt x="119" y="423"/>
                    <a:pt x="121" y="425"/>
                  </a:cubicBezTo>
                  <a:cubicBezTo>
                    <a:pt x="122" y="427"/>
                    <a:pt x="119" y="424"/>
                    <a:pt x="119" y="424"/>
                  </a:cubicBezTo>
                  <a:cubicBezTo>
                    <a:pt x="119" y="425"/>
                    <a:pt x="121" y="426"/>
                    <a:pt x="122" y="427"/>
                  </a:cubicBezTo>
                  <a:cubicBezTo>
                    <a:pt x="123" y="428"/>
                    <a:pt x="120" y="425"/>
                    <a:pt x="123" y="426"/>
                  </a:cubicBezTo>
                  <a:cubicBezTo>
                    <a:pt x="124" y="428"/>
                    <a:pt x="123" y="428"/>
                    <a:pt x="127" y="431"/>
                  </a:cubicBezTo>
                  <a:cubicBezTo>
                    <a:pt x="126" y="430"/>
                    <a:pt x="126" y="431"/>
                    <a:pt x="126" y="431"/>
                  </a:cubicBezTo>
                  <a:cubicBezTo>
                    <a:pt x="128" y="433"/>
                    <a:pt x="127" y="431"/>
                    <a:pt x="129" y="432"/>
                  </a:cubicBezTo>
                  <a:cubicBezTo>
                    <a:pt x="133" y="438"/>
                    <a:pt x="140" y="442"/>
                    <a:pt x="146" y="447"/>
                  </a:cubicBezTo>
                  <a:cubicBezTo>
                    <a:pt x="146" y="447"/>
                    <a:pt x="151" y="450"/>
                    <a:pt x="150" y="451"/>
                  </a:cubicBezTo>
                  <a:cubicBezTo>
                    <a:pt x="153" y="452"/>
                    <a:pt x="152" y="451"/>
                    <a:pt x="155" y="453"/>
                  </a:cubicBezTo>
                  <a:cubicBezTo>
                    <a:pt x="156" y="455"/>
                    <a:pt x="159" y="457"/>
                    <a:pt x="163" y="460"/>
                  </a:cubicBezTo>
                  <a:cubicBezTo>
                    <a:pt x="167" y="462"/>
                    <a:pt x="172" y="464"/>
                    <a:pt x="174" y="466"/>
                  </a:cubicBezTo>
                  <a:cubicBezTo>
                    <a:pt x="174" y="467"/>
                    <a:pt x="173" y="467"/>
                    <a:pt x="172" y="466"/>
                  </a:cubicBezTo>
                  <a:cubicBezTo>
                    <a:pt x="172" y="466"/>
                    <a:pt x="172" y="466"/>
                    <a:pt x="172" y="467"/>
                  </a:cubicBezTo>
                  <a:cubicBezTo>
                    <a:pt x="174" y="467"/>
                    <a:pt x="182" y="470"/>
                    <a:pt x="184" y="473"/>
                  </a:cubicBezTo>
                  <a:cubicBezTo>
                    <a:pt x="188" y="473"/>
                    <a:pt x="191" y="476"/>
                    <a:pt x="195" y="478"/>
                  </a:cubicBezTo>
                  <a:cubicBezTo>
                    <a:pt x="195" y="478"/>
                    <a:pt x="193" y="478"/>
                    <a:pt x="193" y="478"/>
                  </a:cubicBezTo>
                  <a:cubicBezTo>
                    <a:pt x="192" y="477"/>
                    <a:pt x="190" y="476"/>
                    <a:pt x="188" y="476"/>
                  </a:cubicBezTo>
                  <a:cubicBezTo>
                    <a:pt x="188" y="476"/>
                    <a:pt x="189" y="477"/>
                    <a:pt x="191" y="478"/>
                  </a:cubicBezTo>
                  <a:cubicBezTo>
                    <a:pt x="188" y="477"/>
                    <a:pt x="184" y="475"/>
                    <a:pt x="180" y="473"/>
                  </a:cubicBezTo>
                  <a:cubicBezTo>
                    <a:pt x="181" y="473"/>
                    <a:pt x="180" y="472"/>
                    <a:pt x="180" y="472"/>
                  </a:cubicBezTo>
                  <a:cubicBezTo>
                    <a:pt x="179" y="472"/>
                    <a:pt x="177" y="470"/>
                    <a:pt x="177" y="470"/>
                  </a:cubicBezTo>
                  <a:cubicBezTo>
                    <a:pt x="175" y="469"/>
                    <a:pt x="171" y="467"/>
                    <a:pt x="167" y="465"/>
                  </a:cubicBezTo>
                  <a:cubicBezTo>
                    <a:pt x="164" y="463"/>
                    <a:pt x="161" y="461"/>
                    <a:pt x="161" y="464"/>
                  </a:cubicBezTo>
                  <a:cubicBezTo>
                    <a:pt x="156" y="460"/>
                    <a:pt x="154" y="459"/>
                    <a:pt x="149" y="457"/>
                  </a:cubicBezTo>
                  <a:cubicBezTo>
                    <a:pt x="148" y="456"/>
                    <a:pt x="146" y="455"/>
                    <a:pt x="146" y="454"/>
                  </a:cubicBezTo>
                  <a:cubicBezTo>
                    <a:pt x="144" y="454"/>
                    <a:pt x="137" y="449"/>
                    <a:pt x="134" y="445"/>
                  </a:cubicBezTo>
                  <a:cubicBezTo>
                    <a:pt x="133" y="444"/>
                    <a:pt x="133" y="445"/>
                    <a:pt x="132" y="444"/>
                  </a:cubicBezTo>
                  <a:cubicBezTo>
                    <a:pt x="129" y="442"/>
                    <a:pt x="126" y="439"/>
                    <a:pt x="123" y="436"/>
                  </a:cubicBezTo>
                  <a:cubicBezTo>
                    <a:pt x="120" y="434"/>
                    <a:pt x="117" y="431"/>
                    <a:pt x="115" y="429"/>
                  </a:cubicBezTo>
                  <a:cubicBezTo>
                    <a:pt x="115" y="428"/>
                    <a:pt x="112" y="424"/>
                    <a:pt x="109" y="422"/>
                  </a:cubicBezTo>
                  <a:cubicBezTo>
                    <a:pt x="107" y="419"/>
                    <a:pt x="100" y="411"/>
                    <a:pt x="97" y="409"/>
                  </a:cubicBezTo>
                  <a:cubicBezTo>
                    <a:pt x="94" y="407"/>
                    <a:pt x="97" y="409"/>
                    <a:pt x="97" y="408"/>
                  </a:cubicBezTo>
                  <a:cubicBezTo>
                    <a:pt x="95" y="406"/>
                    <a:pt x="90" y="402"/>
                    <a:pt x="89" y="399"/>
                  </a:cubicBezTo>
                  <a:cubicBezTo>
                    <a:pt x="92" y="401"/>
                    <a:pt x="88" y="395"/>
                    <a:pt x="86" y="392"/>
                  </a:cubicBezTo>
                  <a:cubicBezTo>
                    <a:pt x="89" y="394"/>
                    <a:pt x="90" y="398"/>
                    <a:pt x="91" y="400"/>
                  </a:cubicBezTo>
                  <a:cubicBezTo>
                    <a:pt x="92" y="400"/>
                    <a:pt x="93" y="400"/>
                    <a:pt x="95" y="402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102" y="410"/>
                    <a:pt x="109" y="417"/>
                    <a:pt x="115" y="424"/>
                  </a:cubicBezTo>
                  <a:cubicBezTo>
                    <a:pt x="117" y="425"/>
                    <a:pt x="120" y="428"/>
                    <a:pt x="121" y="428"/>
                  </a:cubicBezTo>
                  <a:cubicBezTo>
                    <a:pt x="119" y="425"/>
                    <a:pt x="116" y="423"/>
                    <a:pt x="113" y="420"/>
                  </a:cubicBezTo>
                  <a:cubicBezTo>
                    <a:pt x="110" y="417"/>
                    <a:pt x="108" y="414"/>
                    <a:pt x="105" y="412"/>
                  </a:cubicBezTo>
                  <a:cubicBezTo>
                    <a:pt x="105" y="412"/>
                    <a:pt x="106" y="413"/>
                    <a:pt x="106" y="412"/>
                  </a:cubicBezTo>
                  <a:cubicBezTo>
                    <a:pt x="106" y="412"/>
                    <a:pt x="105" y="411"/>
                    <a:pt x="103" y="410"/>
                  </a:cubicBezTo>
                  <a:cubicBezTo>
                    <a:pt x="102" y="408"/>
                    <a:pt x="101" y="407"/>
                    <a:pt x="102" y="407"/>
                  </a:cubicBezTo>
                  <a:cubicBezTo>
                    <a:pt x="99" y="406"/>
                    <a:pt x="99" y="403"/>
                    <a:pt x="97" y="403"/>
                  </a:cubicBezTo>
                  <a:cubicBezTo>
                    <a:pt x="94" y="401"/>
                    <a:pt x="92" y="398"/>
                    <a:pt x="93" y="397"/>
                  </a:cubicBezTo>
                  <a:cubicBezTo>
                    <a:pt x="94" y="399"/>
                    <a:pt x="94" y="400"/>
                    <a:pt x="96" y="400"/>
                  </a:cubicBezTo>
                  <a:cubicBezTo>
                    <a:pt x="94" y="398"/>
                    <a:pt x="94" y="397"/>
                    <a:pt x="93" y="395"/>
                  </a:cubicBezTo>
                  <a:cubicBezTo>
                    <a:pt x="93" y="395"/>
                    <a:pt x="93" y="397"/>
                    <a:pt x="91" y="396"/>
                  </a:cubicBezTo>
                  <a:cubicBezTo>
                    <a:pt x="89" y="393"/>
                    <a:pt x="89" y="391"/>
                    <a:pt x="88" y="389"/>
                  </a:cubicBezTo>
                  <a:cubicBezTo>
                    <a:pt x="89" y="390"/>
                    <a:pt x="91" y="392"/>
                    <a:pt x="93" y="392"/>
                  </a:cubicBezTo>
                  <a:cubicBezTo>
                    <a:pt x="94" y="394"/>
                    <a:pt x="93" y="394"/>
                    <a:pt x="93" y="394"/>
                  </a:cubicBezTo>
                  <a:cubicBezTo>
                    <a:pt x="97" y="397"/>
                    <a:pt x="96" y="398"/>
                    <a:pt x="100" y="402"/>
                  </a:cubicBezTo>
                  <a:cubicBezTo>
                    <a:pt x="101" y="401"/>
                    <a:pt x="100" y="400"/>
                    <a:pt x="102" y="400"/>
                  </a:cubicBezTo>
                  <a:cubicBezTo>
                    <a:pt x="104" y="403"/>
                    <a:pt x="103" y="403"/>
                    <a:pt x="104" y="406"/>
                  </a:cubicBezTo>
                  <a:cubicBezTo>
                    <a:pt x="102" y="404"/>
                    <a:pt x="104" y="404"/>
                    <a:pt x="102" y="403"/>
                  </a:cubicBezTo>
                  <a:cubicBezTo>
                    <a:pt x="101" y="402"/>
                    <a:pt x="102" y="404"/>
                    <a:pt x="101" y="403"/>
                  </a:cubicBezTo>
                  <a:cubicBezTo>
                    <a:pt x="103" y="406"/>
                    <a:pt x="106" y="406"/>
                    <a:pt x="108" y="410"/>
                  </a:cubicBezTo>
                  <a:cubicBezTo>
                    <a:pt x="109" y="411"/>
                    <a:pt x="106" y="408"/>
                    <a:pt x="106" y="408"/>
                  </a:cubicBezTo>
                  <a:close/>
                  <a:moveTo>
                    <a:pt x="93" y="389"/>
                  </a:moveTo>
                  <a:cubicBezTo>
                    <a:pt x="94" y="390"/>
                    <a:pt x="95" y="391"/>
                    <a:pt x="96" y="393"/>
                  </a:cubicBezTo>
                  <a:cubicBezTo>
                    <a:pt x="95" y="392"/>
                    <a:pt x="93" y="391"/>
                    <a:pt x="93" y="389"/>
                  </a:cubicBezTo>
                  <a:close/>
                  <a:moveTo>
                    <a:pt x="104" y="379"/>
                  </a:moveTo>
                  <a:cubicBezTo>
                    <a:pt x="104" y="380"/>
                    <a:pt x="104" y="381"/>
                    <a:pt x="103" y="381"/>
                  </a:cubicBezTo>
                  <a:cubicBezTo>
                    <a:pt x="104" y="382"/>
                    <a:pt x="104" y="382"/>
                    <a:pt x="104" y="382"/>
                  </a:cubicBezTo>
                  <a:cubicBezTo>
                    <a:pt x="105" y="383"/>
                    <a:pt x="104" y="382"/>
                    <a:pt x="105" y="381"/>
                  </a:cubicBezTo>
                  <a:cubicBezTo>
                    <a:pt x="106" y="383"/>
                    <a:pt x="105" y="383"/>
                    <a:pt x="107" y="385"/>
                  </a:cubicBezTo>
                  <a:cubicBezTo>
                    <a:pt x="107" y="385"/>
                    <a:pt x="106" y="384"/>
                    <a:pt x="106" y="384"/>
                  </a:cubicBezTo>
                  <a:cubicBezTo>
                    <a:pt x="106" y="385"/>
                    <a:pt x="108" y="385"/>
                    <a:pt x="109" y="388"/>
                  </a:cubicBezTo>
                  <a:cubicBezTo>
                    <a:pt x="106" y="387"/>
                    <a:pt x="104" y="383"/>
                    <a:pt x="102" y="380"/>
                  </a:cubicBezTo>
                  <a:cubicBezTo>
                    <a:pt x="104" y="381"/>
                    <a:pt x="102" y="378"/>
                    <a:pt x="104" y="379"/>
                  </a:cubicBezTo>
                  <a:close/>
                  <a:moveTo>
                    <a:pt x="101" y="383"/>
                  </a:moveTo>
                  <a:cubicBezTo>
                    <a:pt x="102" y="382"/>
                    <a:pt x="106" y="388"/>
                    <a:pt x="106" y="389"/>
                  </a:cubicBezTo>
                  <a:cubicBezTo>
                    <a:pt x="104" y="387"/>
                    <a:pt x="103" y="385"/>
                    <a:pt x="101" y="383"/>
                  </a:cubicBezTo>
                  <a:close/>
                  <a:moveTo>
                    <a:pt x="94" y="393"/>
                  </a:moveTo>
                  <a:cubicBezTo>
                    <a:pt x="95" y="392"/>
                    <a:pt x="98" y="395"/>
                    <a:pt x="97" y="396"/>
                  </a:cubicBezTo>
                  <a:cubicBezTo>
                    <a:pt x="94" y="394"/>
                    <a:pt x="96" y="394"/>
                    <a:pt x="94" y="393"/>
                  </a:cubicBezTo>
                  <a:close/>
                  <a:moveTo>
                    <a:pt x="152" y="334"/>
                  </a:moveTo>
                  <a:cubicBezTo>
                    <a:pt x="151" y="334"/>
                    <a:pt x="151" y="333"/>
                    <a:pt x="151" y="332"/>
                  </a:cubicBezTo>
                  <a:cubicBezTo>
                    <a:pt x="151" y="332"/>
                    <a:pt x="152" y="333"/>
                    <a:pt x="152" y="333"/>
                  </a:cubicBezTo>
                  <a:cubicBezTo>
                    <a:pt x="153" y="334"/>
                    <a:pt x="153" y="333"/>
                    <a:pt x="154" y="335"/>
                  </a:cubicBezTo>
                  <a:cubicBezTo>
                    <a:pt x="154" y="335"/>
                    <a:pt x="154" y="335"/>
                    <a:pt x="154" y="335"/>
                  </a:cubicBezTo>
                  <a:cubicBezTo>
                    <a:pt x="153" y="334"/>
                    <a:pt x="152" y="334"/>
                    <a:pt x="152" y="334"/>
                  </a:cubicBezTo>
                  <a:close/>
                  <a:moveTo>
                    <a:pt x="97" y="393"/>
                  </a:moveTo>
                  <a:cubicBezTo>
                    <a:pt x="97" y="392"/>
                    <a:pt x="99" y="396"/>
                    <a:pt x="100" y="397"/>
                  </a:cubicBezTo>
                  <a:cubicBezTo>
                    <a:pt x="100" y="398"/>
                    <a:pt x="99" y="397"/>
                    <a:pt x="98" y="398"/>
                  </a:cubicBezTo>
                  <a:cubicBezTo>
                    <a:pt x="97" y="396"/>
                    <a:pt x="99" y="396"/>
                    <a:pt x="97" y="393"/>
                  </a:cubicBezTo>
                  <a:close/>
                  <a:moveTo>
                    <a:pt x="132" y="367"/>
                  </a:moveTo>
                  <a:cubicBezTo>
                    <a:pt x="132" y="366"/>
                    <a:pt x="130" y="364"/>
                    <a:pt x="130" y="363"/>
                  </a:cubicBezTo>
                  <a:cubicBezTo>
                    <a:pt x="130" y="362"/>
                    <a:pt x="132" y="365"/>
                    <a:pt x="133" y="365"/>
                  </a:cubicBezTo>
                  <a:cubicBezTo>
                    <a:pt x="132" y="366"/>
                    <a:pt x="133" y="367"/>
                    <a:pt x="132" y="368"/>
                  </a:cubicBezTo>
                  <a:cubicBezTo>
                    <a:pt x="134" y="368"/>
                    <a:pt x="135" y="368"/>
                    <a:pt x="136" y="370"/>
                  </a:cubicBezTo>
                  <a:cubicBezTo>
                    <a:pt x="135" y="371"/>
                    <a:pt x="133" y="368"/>
                    <a:pt x="134" y="371"/>
                  </a:cubicBezTo>
                  <a:cubicBezTo>
                    <a:pt x="133" y="371"/>
                    <a:pt x="133" y="371"/>
                    <a:pt x="132" y="369"/>
                  </a:cubicBezTo>
                  <a:cubicBezTo>
                    <a:pt x="132" y="369"/>
                    <a:pt x="133" y="369"/>
                    <a:pt x="133" y="369"/>
                  </a:cubicBezTo>
                  <a:cubicBezTo>
                    <a:pt x="132" y="368"/>
                    <a:pt x="130" y="368"/>
                    <a:pt x="129" y="366"/>
                  </a:cubicBezTo>
                  <a:cubicBezTo>
                    <a:pt x="131" y="368"/>
                    <a:pt x="130" y="365"/>
                    <a:pt x="132" y="367"/>
                  </a:cubicBezTo>
                  <a:close/>
                  <a:moveTo>
                    <a:pt x="104" y="404"/>
                  </a:moveTo>
                  <a:cubicBezTo>
                    <a:pt x="104" y="402"/>
                    <a:pt x="107" y="406"/>
                    <a:pt x="108" y="407"/>
                  </a:cubicBezTo>
                  <a:cubicBezTo>
                    <a:pt x="108" y="408"/>
                    <a:pt x="107" y="407"/>
                    <a:pt x="106" y="406"/>
                  </a:cubicBezTo>
                  <a:cubicBezTo>
                    <a:pt x="105" y="406"/>
                    <a:pt x="105" y="404"/>
                    <a:pt x="104" y="404"/>
                  </a:cubicBezTo>
                  <a:close/>
                  <a:moveTo>
                    <a:pt x="135" y="371"/>
                  </a:moveTo>
                  <a:cubicBezTo>
                    <a:pt x="136" y="371"/>
                    <a:pt x="137" y="371"/>
                    <a:pt x="137" y="371"/>
                  </a:cubicBezTo>
                  <a:cubicBezTo>
                    <a:pt x="139" y="372"/>
                    <a:pt x="138" y="373"/>
                    <a:pt x="139" y="374"/>
                  </a:cubicBezTo>
                  <a:cubicBezTo>
                    <a:pt x="139" y="374"/>
                    <a:pt x="136" y="371"/>
                    <a:pt x="137" y="373"/>
                  </a:cubicBezTo>
                  <a:cubicBezTo>
                    <a:pt x="137" y="373"/>
                    <a:pt x="136" y="372"/>
                    <a:pt x="135" y="371"/>
                  </a:cubicBezTo>
                  <a:close/>
                  <a:moveTo>
                    <a:pt x="139" y="375"/>
                  </a:moveTo>
                  <a:cubicBezTo>
                    <a:pt x="140" y="375"/>
                    <a:pt x="141" y="377"/>
                    <a:pt x="142" y="376"/>
                  </a:cubicBezTo>
                  <a:cubicBezTo>
                    <a:pt x="142" y="377"/>
                    <a:pt x="141" y="377"/>
                    <a:pt x="143" y="378"/>
                  </a:cubicBezTo>
                  <a:cubicBezTo>
                    <a:pt x="142" y="376"/>
                    <a:pt x="144" y="378"/>
                    <a:pt x="144" y="379"/>
                  </a:cubicBezTo>
                  <a:cubicBezTo>
                    <a:pt x="142" y="379"/>
                    <a:pt x="140" y="377"/>
                    <a:pt x="139" y="375"/>
                  </a:cubicBezTo>
                  <a:close/>
                  <a:moveTo>
                    <a:pt x="142" y="380"/>
                  </a:moveTo>
                  <a:cubicBezTo>
                    <a:pt x="142" y="380"/>
                    <a:pt x="141" y="379"/>
                    <a:pt x="140" y="378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41" y="378"/>
                    <a:pt x="141" y="378"/>
                    <a:pt x="142" y="379"/>
                  </a:cubicBezTo>
                  <a:cubicBezTo>
                    <a:pt x="140" y="379"/>
                    <a:pt x="141" y="379"/>
                    <a:pt x="142" y="380"/>
                  </a:cubicBezTo>
                  <a:close/>
                  <a:moveTo>
                    <a:pt x="114" y="415"/>
                  </a:moveTo>
                  <a:cubicBezTo>
                    <a:pt x="114" y="414"/>
                    <a:pt x="117" y="417"/>
                    <a:pt x="118" y="418"/>
                  </a:cubicBezTo>
                  <a:cubicBezTo>
                    <a:pt x="117" y="419"/>
                    <a:pt x="115" y="417"/>
                    <a:pt x="114" y="415"/>
                  </a:cubicBezTo>
                  <a:close/>
                  <a:moveTo>
                    <a:pt x="167" y="348"/>
                  </a:moveTo>
                  <a:cubicBezTo>
                    <a:pt x="168" y="347"/>
                    <a:pt x="168" y="348"/>
                    <a:pt x="169" y="347"/>
                  </a:cubicBezTo>
                  <a:cubicBezTo>
                    <a:pt x="170" y="348"/>
                    <a:pt x="172" y="350"/>
                    <a:pt x="172" y="351"/>
                  </a:cubicBezTo>
                  <a:cubicBezTo>
                    <a:pt x="169" y="347"/>
                    <a:pt x="169" y="349"/>
                    <a:pt x="167" y="348"/>
                  </a:cubicBezTo>
                  <a:close/>
                  <a:moveTo>
                    <a:pt x="150" y="371"/>
                  </a:moveTo>
                  <a:cubicBezTo>
                    <a:pt x="151" y="372"/>
                    <a:pt x="152" y="371"/>
                    <a:pt x="151" y="371"/>
                  </a:cubicBezTo>
                  <a:cubicBezTo>
                    <a:pt x="153" y="372"/>
                    <a:pt x="152" y="372"/>
                    <a:pt x="153" y="374"/>
                  </a:cubicBezTo>
                  <a:cubicBezTo>
                    <a:pt x="152" y="374"/>
                    <a:pt x="152" y="372"/>
                    <a:pt x="150" y="371"/>
                  </a:cubicBezTo>
                  <a:close/>
                  <a:moveTo>
                    <a:pt x="146" y="383"/>
                  </a:moveTo>
                  <a:cubicBezTo>
                    <a:pt x="147" y="382"/>
                    <a:pt x="149" y="385"/>
                    <a:pt x="149" y="384"/>
                  </a:cubicBezTo>
                  <a:cubicBezTo>
                    <a:pt x="151" y="386"/>
                    <a:pt x="149" y="385"/>
                    <a:pt x="150" y="386"/>
                  </a:cubicBezTo>
                  <a:cubicBezTo>
                    <a:pt x="151" y="387"/>
                    <a:pt x="153" y="389"/>
                    <a:pt x="154" y="390"/>
                  </a:cubicBezTo>
                  <a:cubicBezTo>
                    <a:pt x="151" y="389"/>
                    <a:pt x="149" y="386"/>
                    <a:pt x="146" y="383"/>
                  </a:cubicBezTo>
                  <a:close/>
                  <a:moveTo>
                    <a:pt x="149" y="384"/>
                  </a:moveTo>
                  <a:cubicBezTo>
                    <a:pt x="152" y="385"/>
                    <a:pt x="153" y="388"/>
                    <a:pt x="156" y="389"/>
                  </a:cubicBezTo>
                  <a:cubicBezTo>
                    <a:pt x="154" y="390"/>
                    <a:pt x="151" y="385"/>
                    <a:pt x="149" y="384"/>
                  </a:cubicBezTo>
                  <a:close/>
                  <a:moveTo>
                    <a:pt x="174" y="352"/>
                  </a:moveTo>
                  <a:cubicBezTo>
                    <a:pt x="175" y="353"/>
                    <a:pt x="174" y="354"/>
                    <a:pt x="175" y="355"/>
                  </a:cubicBezTo>
                  <a:cubicBezTo>
                    <a:pt x="174" y="355"/>
                    <a:pt x="173" y="351"/>
                    <a:pt x="174" y="352"/>
                  </a:cubicBezTo>
                  <a:close/>
                  <a:moveTo>
                    <a:pt x="166" y="373"/>
                  </a:moveTo>
                  <a:cubicBezTo>
                    <a:pt x="168" y="377"/>
                    <a:pt x="167" y="375"/>
                    <a:pt x="169" y="379"/>
                  </a:cubicBezTo>
                  <a:cubicBezTo>
                    <a:pt x="167" y="377"/>
                    <a:pt x="165" y="375"/>
                    <a:pt x="166" y="373"/>
                  </a:cubicBezTo>
                  <a:close/>
                  <a:moveTo>
                    <a:pt x="156" y="393"/>
                  </a:moveTo>
                  <a:cubicBezTo>
                    <a:pt x="157" y="393"/>
                    <a:pt x="160" y="395"/>
                    <a:pt x="162" y="396"/>
                  </a:cubicBezTo>
                  <a:cubicBezTo>
                    <a:pt x="161" y="396"/>
                    <a:pt x="164" y="399"/>
                    <a:pt x="167" y="401"/>
                  </a:cubicBezTo>
                  <a:cubicBezTo>
                    <a:pt x="167" y="401"/>
                    <a:pt x="166" y="401"/>
                    <a:pt x="166" y="402"/>
                  </a:cubicBezTo>
                  <a:cubicBezTo>
                    <a:pt x="164" y="401"/>
                    <a:pt x="165" y="400"/>
                    <a:pt x="164" y="399"/>
                  </a:cubicBezTo>
                  <a:cubicBezTo>
                    <a:pt x="163" y="400"/>
                    <a:pt x="161" y="397"/>
                    <a:pt x="160" y="398"/>
                  </a:cubicBezTo>
                  <a:cubicBezTo>
                    <a:pt x="160" y="397"/>
                    <a:pt x="159" y="394"/>
                    <a:pt x="158" y="395"/>
                  </a:cubicBezTo>
                  <a:cubicBezTo>
                    <a:pt x="157" y="394"/>
                    <a:pt x="157" y="394"/>
                    <a:pt x="156" y="393"/>
                  </a:cubicBezTo>
                  <a:close/>
                  <a:moveTo>
                    <a:pt x="165" y="385"/>
                  </a:moveTo>
                  <a:cubicBezTo>
                    <a:pt x="165" y="386"/>
                    <a:pt x="166" y="387"/>
                    <a:pt x="167" y="387"/>
                  </a:cubicBezTo>
                  <a:cubicBezTo>
                    <a:pt x="166" y="388"/>
                    <a:pt x="164" y="386"/>
                    <a:pt x="165" y="385"/>
                  </a:cubicBezTo>
                  <a:close/>
                  <a:moveTo>
                    <a:pt x="170" y="385"/>
                  </a:moveTo>
                  <a:cubicBezTo>
                    <a:pt x="171" y="384"/>
                    <a:pt x="173" y="387"/>
                    <a:pt x="176" y="389"/>
                  </a:cubicBezTo>
                  <a:cubicBezTo>
                    <a:pt x="174" y="389"/>
                    <a:pt x="173" y="387"/>
                    <a:pt x="170" y="385"/>
                  </a:cubicBezTo>
                  <a:close/>
                  <a:moveTo>
                    <a:pt x="168" y="389"/>
                  </a:moveTo>
                  <a:cubicBezTo>
                    <a:pt x="169" y="388"/>
                    <a:pt x="171" y="390"/>
                    <a:pt x="172" y="391"/>
                  </a:cubicBezTo>
                  <a:cubicBezTo>
                    <a:pt x="171" y="391"/>
                    <a:pt x="170" y="390"/>
                    <a:pt x="168" y="389"/>
                  </a:cubicBezTo>
                  <a:close/>
                  <a:moveTo>
                    <a:pt x="169" y="403"/>
                  </a:moveTo>
                  <a:cubicBezTo>
                    <a:pt x="170" y="404"/>
                    <a:pt x="171" y="404"/>
                    <a:pt x="171" y="404"/>
                  </a:cubicBezTo>
                  <a:cubicBezTo>
                    <a:pt x="173" y="406"/>
                    <a:pt x="168" y="405"/>
                    <a:pt x="169" y="403"/>
                  </a:cubicBezTo>
                  <a:close/>
                  <a:moveTo>
                    <a:pt x="174" y="398"/>
                  </a:moveTo>
                  <a:cubicBezTo>
                    <a:pt x="175" y="398"/>
                    <a:pt x="176" y="400"/>
                    <a:pt x="176" y="401"/>
                  </a:cubicBezTo>
                  <a:cubicBezTo>
                    <a:pt x="175" y="400"/>
                    <a:pt x="175" y="399"/>
                    <a:pt x="174" y="398"/>
                  </a:cubicBezTo>
                  <a:close/>
                  <a:moveTo>
                    <a:pt x="180" y="388"/>
                  </a:moveTo>
                  <a:cubicBezTo>
                    <a:pt x="182" y="389"/>
                    <a:pt x="185" y="391"/>
                    <a:pt x="188" y="392"/>
                  </a:cubicBezTo>
                  <a:cubicBezTo>
                    <a:pt x="187" y="393"/>
                    <a:pt x="184" y="390"/>
                    <a:pt x="184" y="392"/>
                  </a:cubicBezTo>
                  <a:cubicBezTo>
                    <a:pt x="183" y="391"/>
                    <a:pt x="181" y="390"/>
                    <a:pt x="180" y="388"/>
                  </a:cubicBezTo>
                  <a:close/>
                  <a:moveTo>
                    <a:pt x="185" y="392"/>
                  </a:moveTo>
                  <a:cubicBezTo>
                    <a:pt x="186" y="393"/>
                    <a:pt x="190" y="394"/>
                    <a:pt x="189" y="396"/>
                  </a:cubicBezTo>
                  <a:cubicBezTo>
                    <a:pt x="187" y="394"/>
                    <a:pt x="187" y="394"/>
                    <a:pt x="185" y="392"/>
                  </a:cubicBezTo>
                  <a:close/>
                  <a:moveTo>
                    <a:pt x="187" y="405"/>
                  </a:moveTo>
                  <a:cubicBezTo>
                    <a:pt x="188" y="406"/>
                    <a:pt x="188" y="407"/>
                    <a:pt x="190" y="408"/>
                  </a:cubicBezTo>
                  <a:cubicBezTo>
                    <a:pt x="190" y="409"/>
                    <a:pt x="189" y="408"/>
                    <a:pt x="188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5" y="406"/>
                    <a:pt x="186" y="405"/>
                    <a:pt x="187" y="405"/>
                  </a:cubicBezTo>
                  <a:close/>
                  <a:moveTo>
                    <a:pt x="170" y="441"/>
                  </a:moveTo>
                  <a:cubicBezTo>
                    <a:pt x="169" y="440"/>
                    <a:pt x="172" y="442"/>
                    <a:pt x="171" y="441"/>
                  </a:cubicBezTo>
                  <a:cubicBezTo>
                    <a:pt x="173" y="442"/>
                    <a:pt x="171" y="443"/>
                    <a:pt x="170" y="441"/>
                  </a:cubicBezTo>
                  <a:close/>
                  <a:moveTo>
                    <a:pt x="173" y="442"/>
                  </a:moveTo>
                  <a:cubicBezTo>
                    <a:pt x="177" y="445"/>
                    <a:pt x="176" y="444"/>
                    <a:pt x="181" y="446"/>
                  </a:cubicBezTo>
                  <a:cubicBezTo>
                    <a:pt x="181" y="447"/>
                    <a:pt x="181" y="447"/>
                    <a:pt x="181" y="448"/>
                  </a:cubicBezTo>
                  <a:cubicBezTo>
                    <a:pt x="180" y="447"/>
                    <a:pt x="178" y="446"/>
                    <a:pt x="176" y="445"/>
                  </a:cubicBezTo>
                  <a:cubicBezTo>
                    <a:pt x="175" y="445"/>
                    <a:pt x="173" y="444"/>
                    <a:pt x="172" y="443"/>
                  </a:cubicBezTo>
                  <a:cubicBezTo>
                    <a:pt x="173" y="442"/>
                    <a:pt x="173" y="441"/>
                    <a:pt x="175" y="443"/>
                  </a:cubicBezTo>
                  <a:cubicBezTo>
                    <a:pt x="175" y="443"/>
                    <a:pt x="174" y="443"/>
                    <a:pt x="173" y="442"/>
                  </a:cubicBezTo>
                  <a:close/>
                  <a:moveTo>
                    <a:pt x="193" y="410"/>
                  </a:moveTo>
                  <a:cubicBezTo>
                    <a:pt x="192" y="409"/>
                    <a:pt x="192" y="409"/>
                    <a:pt x="193" y="409"/>
                  </a:cubicBezTo>
                  <a:cubicBezTo>
                    <a:pt x="194" y="409"/>
                    <a:pt x="195" y="410"/>
                    <a:pt x="195" y="410"/>
                  </a:cubicBezTo>
                  <a:cubicBezTo>
                    <a:pt x="195" y="411"/>
                    <a:pt x="193" y="409"/>
                    <a:pt x="193" y="410"/>
                  </a:cubicBezTo>
                  <a:close/>
                  <a:moveTo>
                    <a:pt x="189" y="418"/>
                  </a:moveTo>
                  <a:cubicBezTo>
                    <a:pt x="188" y="417"/>
                    <a:pt x="191" y="419"/>
                    <a:pt x="191" y="419"/>
                  </a:cubicBezTo>
                  <a:cubicBezTo>
                    <a:pt x="192" y="420"/>
                    <a:pt x="190" y="418"/>
                    <a:pt x="192" y="418"/>
                  </a:cubicBezTo>
                  <a:cubicBezTo>
                    <a:pt x="193" y="419"/>
                    <a:pt x="193" y="420"/>
                    <a:pt x="193" y="421"/>
                  </a:cubicBezTo>
                  <a:cubicBezTo>
                    <a:pt x="191" y="420"/>
                    <a:pt x="190" y="419"/>
                    <a:pt x="189" y="418"/>
                  </a:cubicBezTo>
                  <a:close/>
                  <a:moveTo>
                    <a:pt x="194" y="420"/>
                  </a:moveTo>
                  <a:cubicBezTo>
                    <a:pt x="193" y="419"/>
                    <a:pt x="196" y="420"/>
                    <a:pt x="196" y="421"/>
                  </a:cubicBezTo>
                  <a:cubicBezTo>
                    <a:pt x="196" y="422"/>
                    <a:pt x="196" y="422"/>
                    <a:pt x="195" y="421"/>
                  </a:cubicBezTo>
                  <a:cubicBezTo>
                    <a:pt x="195" y="422"/>
                    <a:pt x="196" y="423"/>
                    <a:pt x="197" y="423"/>
                  </a:cubicBezTo>
                  <a:cubicBezTo>
                    <a:pt x="197" y="422"/>
                    <a:pt x="197" y="422"/>
                    <a:pt x="196" y="422"/>
                  </a:cubicBezTo>
                  <a:cubicBezTo>
                    <a:pt x="197" y="421"/>
                    <a:pt x="201" y="425"/>
                    <a:pt x="199" y="423"/>
                  </a:cubicBezTo>
                  <a:cubicBezTo>
                    <a:pt x="199" y="424"/>
                    <a:pt x="202" y="425"/>
                    <a:pt x="201" y="424"/>
                  </a:cubicBezTo>
                  <a:cubicBezTo>
                    <a:pt x="202" y="424"/>
                    <a:pt x="202" y="425"/>
                    <a:pt x="203" y="425"/>
                  </a:cubicBezTo>
                  <a:cubicBezTo>
                    <a:pt x="202" y="427"/>
                    <a:pt x="202" y="425"/>
                    <a:pt x="201" y="427"/>
                  </a:cubicBezTo>
                  <a:cubicBezTo>
                    <a:pt x="198" y="425"/>
                    <a:pt x="196" y="423"/>
                    <a:pt x="193" y="421"/>
                  </a:cubicBezTo>
                  <a:cubicBezTo>
                    <a:pt x="193" y="421"/>
                    <a:pt x="196" y="420"/>
                    <a:pt x="194" y="420"/>
                  </a:cubicBezTo>
                  <a:close/>
                  <a:moveTo>
                    <a:pt x="177" y="472"/>
                  </a:moveTo>
                  <a:cubicBezTo>
                    <a:pt x="177" y="473"/>
                    <a:pt x="177" y="473"/>
                    <a:pt x="177" y="473"/>
                  </a:cubicBezTo>
                  <a:cubicBezTo>
                    <a:pt x="174" y="472"/>
                    <a:pt x="174" y="470"/>
                    <a:pt x="177" y="472"/>
                  </a:cubicBezTo>
                  <a:close/>
                  <a:moveTo>
                    <a:pt x="177" y="473"/>
                  </a:moveTo>
                  <a:cubicBezTo>
                    <a:pt x="178" y="475"/>
                    <a:pt x="180" y="474"/>
                    <a:pt x="182" y="476"/>
                  </a:cubicBezTo>
                  <a:cubicBezTo>
                    <a:pt x="181" y="476"/>
                    <a:pt x="182" y="476"/>
                    <a:pt x="182" y="477"/>
                  </a:cubicBezTo>
                  <a:cubicBezTo>
                    <a:pt x="179" y="476"/>
                    <a:pt x="177" y="474"/>
                    <a:pt x="177" y="473"/>
                  </a:cubicBezTo>
                  <a:close/>
                  <a:moveTo>
                    <a:pt x="198" y="427"/>
                  </a:move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0" y="428"/>
                    <a:pt x="201" y="428"/>
                  </a:cubicBezTo>
                  <a:cubicBezTo>
                    <a:pt x="201" y="429"/>
                    <a:pt x="199" y="428"/>
                    <a:pt x="198" y="427"/>
                  </a:cubicBezTo>
                  <a:close/>
                  <a:moveTo>
                    <a:pt x="213" y="433"/>
                  </a:moveTo>
                  <a:cubicBezTo>
                    <a:pt x="213" y="432"/>
                    <a:pt x="216" y="434"/>
                    <a:pt x="216" y="435"/>
                  </a:cubicBezTo>
                  <a:cubicBezTo>
                    <a:pt x="214" y="434"/>
                    <a:pt x="214" y="433"/>
                    <a:pt x="213" y="433"/>
                  </a:cubicBezTo>
                  <a:close/>
                  <a:moveTo>
                    <a:pt x="217" y="439"/>
                  </a:moveTo>
                  <a:cubicBezTo>
                    <a:pt x="218" y="440"/>
                    <a:pt x="221" y="441"/>
                    <a:pt x="221" y="442"/>
                  </a:cubicBezTo>
                  <a:cubicBezTo>
                    <a:pt x="218" y="441"/>
                    <a:pt x="217" y="440"/>
                    <a:pt x="217" y="439"/>
                  </a:cubicBezTo>
                  <a:close/>
                  <a:moveTo>
                    <a:pt x="222" y="441"/>
                  </a:moveTo>
                  <a:cubicBezTo>
                    <a:pt x="223" y="442"/>
                    <a:pt x="223" y="442"/>
                    <a:pt x="225" y="443"/>
                  </a:cubicBezTo>
                  <a:cubicBezTo>
                    <a:pt x="224" y="443"/>
                    <a:pt x="223" y="443"/>
                    <a:pt x="222" y="443"/>
                  </a:cubicBezTo>
                  <a:cubicBezTo>
                    <a:pt x="221" y="442"/>
                    <a:pt x="222" y="442"/>
                    <a:pt x="222" y="441"/>
                  </a:cubicBezTo>
                  <a:close/>
                  <a:moveTo>
                    <a:pt x="211" y="512"/>
                  </a:moveTo>
                  <a:cubicBezTo>
                    <a:pt x="212" y="512"/>
                    <a:pt x="212" y="513"/>
                    <a:pt x="212" y="513"/>
                  </a:cubicBezTo>
                  <a:cubicBezTo>
                    <a:pt x="214" y="514"/>
                    <a:pt x="214" y="513"/>
                    <a:pt x="216" y="514"/>
                  </a:cubicBezTo>
                  <a:cubicBezTo>
                    <a:pt x="215" y="515"/>
                    <a:pt x="210" y="513"/>
                    <a:pt x="211" y="512"/>
                  </a:cubicBezTo>
                  <a:close/>
                  <a:moveTo>
                    <a:pt x="234" y="441"/>
                  </a:moveTo>
                  <a:cubicBezTo>
                    <a:pt x="235" y="440"/>
                    <a:pt x="238" y="443"/>
                    <a:pt x="236" y="444"/>
                  </a:cubicBezTo>
                  <a:cubicBezTo>
                    <a:pt x="235" y="443"/>
                    <a:pt x="237" y="442"/>
                    <a:pt x="234" y="441"/>
                  </a:cubicBezTo>
                  <a:close/>
                  <a:moveTo>
                    <a:pt x="234" y="446"/>
                  </a:moveTo>
                  <a:cubicBezTo>
                    <a:pt x="236" y="448"/>
                    <a:pt x="237" y="447"/>
                    <a:pt x="239" y="449"/>
                  </a:cubicBezTo>
                  <a:cubicBezTo>
                    <a:pt x="239" y="450"/>
                    <a:pt x="236" y="448"/>
                    <a:pt x="237" y="449"/>
                  </a:cubicBezTo>
                  <a:cubicBezTo>
                    <a:pt x="236" y="448"/>
                    <a:pt x="234" y="447"/>
                    <a:pt x="234" y="446"/>
                  </a:cubicBezTo>
                  <a:close/>
                  <a:moveTo>
                    <a:pt x="227" y="521"/>
                  </a:moveTo>
                  <a:cubicBezTo>
                    <a:pt x="227" y="520"/>
                    <a:pt x="232" y="522"/>
                    <a:pt x="231" y="522"/>
                  </a:cubicBezTo>
                  <a:cubicBezTo>
                    <a:pt x="229" y="522"/>
                    <a:pt x="229" y="521"/>
                    <a:pt x="227" y="521"/>
                  </a:cubicBezTo>
                  <a:close/>
                  <a:moveTo>
                    <a:pt x="238" y="452"/>
                  </a:moveTo>
                  <a:cubicBezTo>
                    <a:pt x="239" y="452"/>
                    <a:pt x="239" y="452"/>
                    <a:pt x="239" y="451"/>
                  </a:cubicBezTo>
                  <a:cubicBezTo>
                    <a:pt x="242" y="452"/>
                    <a:pt x="241" y="454"/>
                    <a:pt x="238" y="452"/>
                  </a:cubicBezTo>
                  <a:close/>
                  <a:moveTo>
                    <a:pt x="239" y="455"/>
                  </a:moveTo>
                  <a:cubicBezTo>
                    <a:pt x="239" y="455"/>
                    <a:pt x="241" y="456"/>
                    <a:pt x="242" y="456"/>
                  </a:cubicBezTo>
                  <a:cubicBezTo>
                    <a:pt x="242" y="457"/>
                    <a:pt x="239" y="456"/>
                    <a:pt x="239" y="455"/>
                  </a:cubicBezTo>
                  <a:close/>
                  <a:moveTo>
                    <a:pt x="241" y="468"/>
                  </a:moveTo>
                  <a:cubicBezTo>
                    <a:pt x="243" y="470"/>
                    <a:pt x="247" y="470"/>
                    <a:pt x="246" y="472"/>
                  </a:cubicBezTo>
                  <a:cubicBezTo>
                    <a:pt x="245" y="470"/>
                    <a:pt x="241" y="470"/>
                    <a:pt x="241" y="468"/>
                  </a:cubicBezTo>
                  <a:close/>
                  <a:moveTo>
                    <a:pt x="235" y="520"/>
                  </a:moveTo>
                  <a:cubicBezTo>
                    <a:pt x="237" y="521"/>
                    <a:pt x="241" y="522"/>
                    <a:pt x="240" y="523"/>
                  </a:cubicBezTo>
                  <a:cubicBezTo>
                    <a:pt x="237" y="522"/>
                    <a:pt x="235" y="521"/>
                    <a:pt x="235" y="520"/>
                  </a:cubicBezTo>
                  <a:close/>
                  <a:moveTo>
                    <a:pt x="246" y="455"/>
                  </a:moveTo>
                  <a:cubicBezTo>
                    <a:pt x="249" y="455"/>
                    <a:pt x="248" y="456"/>
                    <a:pt x="249" y="457"/>
                  </a:cubicBezTo>
                  <a:cubicBezTo>
                    <a:pt x="249" y="457"/>
                    <a:pt x="247" y="456"/>
                    <a:pt x="246" y="456"/>
                  </a:cubicBezTo>
                  <a:cubicBezTo>
                    <a:pt x="245" y="455"/>
                    <a:pt x="247" y="456"/>
                    <a:pt x="246" y="455"/>
                  </a:cubicBezTo>
                  <a:close/>
                  <a:moveTo>
                    <a:pt x="251" y="457"/>
                  </a:moveTo>
                  <a:cubicBezTo>
                    <a:pt x="252" y="456"/>
                    <a:pt x="255" y="457"/>
                    <a:pt x="257" y="458"/>
                  </a:cubicBezTo>
                  <a:cubicBezTo>
                    <a:pt x="256" y="459"/>
                    <a:pt x="253" y="458"/>
                    <a:pt x="251" y="457"/>
                  </a:cubicBezTo>
                  <a:close/>
                  <a:moveTo>
                    <a:pt x="251" y="473"/>
                  </a:moveTo>
                  <a:cubicBezTo>
                    <a:pt x="251" y="472"/>
                    <a:pt x="251" y="471"/>
                    <a:pt x="254" y="472"/>
                  </a:cubicBezTo>
                  <a:cubicBezTo>
                    <a:pt x="253" y="473"/>
                    <a:pt x="253" y="473"/>
                    <a:pt x="251" y="473"/>
                  </a:cubicBezTo>
                  <a:close/>
                  <a:moveTo>
                    <a:pt x="252" y="465"/>
                  </a:moveTo>
                  <a:cubicBezTo>
                    <a:pt x="253" y="465"/>
                    <a:pt x="256" y="466"/>
                    <a:pt x="256" y="466"/>
                  </a:cubicBezTo>
                  <a:cubicBezTo>
                    <a:pt x="256" y="467"/>
                    <a:pt x="256" y="467"/>
                    <a:pt x="254" y="467"/>
                  </a:cubicBezTo>
                  <a:cubicBezTo>
                    <a:pt x="255" y="466"/>
                    <a:pt x="254" y="466"/>
                    <a:pt x="252" y="465"/>
                  </a:cubicBezTo>
                  <a:close/>
                  <a:moveTo>
                    <a:pt x="268" y="472"/>
                  </a:moveTo>
                  <a:cubicBezTo>
                    <a:pt x="265" y="472"/>
                    <a:pt x="265" y="472"/>
                    <a:pt x="265" y="472"/>
                  </a:cubicBezTo>
                  <a:cubicBezTo>
                    <a:pt x="265" y="471"/>
                    <a:pt x="267" y="471"/>
                    <a:pt x="268" y="471"/>
                  </a:cubicBezTo>
                  <a:cubicBezTo>
                    <a:pt x="269" y="472"/>
                    <a:pt x="266" y="471"/>
                    <a:pt x="268" y="472"/>
                  </a:cubicBezTo>
                  <a:close/>
                  <a:moveTo>
                    <a:pt x="277" y="532"/>
                  </a:moveTo>
                  <a:cubicBezTo>
                    <a:pt x="278" y="531"/>
                    <a:pt x="279" y="531"/>
                    <a:pt x="281" y="532"/>
                  </a:cubicBezTo>
                  <a:cubicBezTo>
                    <a:pt x="283" y="533"/>
                    <a:pt x="278" y="532"/>
                    <a:pt x="277" y="532"/>
                  </a:cubicBezTo>
                  <a:close/>
                  <a:moveTo>
                    <a:pt x="293" y="477"/>
                  </a:moveTo>
                  <a:cubicBezTo>
                    <a:pt x="293" y="475"/>
                    <a:pt x="298" y="477"/>
                    <a:pt x="297" y="478"/>
                  </a:cubicBezTo>
                  <a:cubicBezTo>
                    <a:pt x="295" y="478"/>
                    <a:pt x="295" y="477"/>
                    <a:pt x="293" y="477"/>
                  </a:cubicBezTo>
                  <a:close/>
                  <a:moveTo>
                    <a:pt x="296" y="511"/>
                  </a:moveTo>
                  <a:cubicBezTo>
                    <a:pt x="296" y="510"/>
                    <a:pt x="297" y="510"/>
                    <a:pt x="297" y="510"/>
                  </a:cubicBezTo>
                  <a:cubicBezTo>
                    <a:pt x="298" y="510"/>
                    <a:pt x="300" y="511"/>
                    <a:pt x="302" y="511"/>
                  </a:cubicBezTo>
                  <a:cubicBezTo>
                    <a:pt x="301" y="513"/>
                    <a:pt x="298" y="511"/>
                    <a:pt x="296" y="511"/>
                  </a:cubicBezTo>
                  <a:close/>
                  <a:moveTo>
                    <a:pt x="331" y="514"/>
                  </a:moveTo>
                  <a:cubicBezTo>
                    <a:pt x="332" y="514"/>
                    <a:pt x="333" y="513"/>
                    <a:pt x="334" y="513"/>
                  </a:cubicBezTo>
                  <a:cubicBezTo>
                    <a:pt x="334" y="514"/>
                    <a:pt x="334" y="514"/>
                    <a:pt x="334" y="514"/>
                  </a:cubicBezTo>
                  <a:lnTo>
                    <a:pt x="331" y="514"/>
                  </a:lnTo>
                  <a:close/>
                  <a:moveTo>
                    <a:pt x="350" y="548"/>
                  </a:moveTo>
                  <a:cubicBezTo>
                    <a:pt x="354" y="548"/>
                    <a:pt x="357" y="548"/>
                    <a:pt x="362" y="548"/>
                  </a:cubicBezTo>
                  <a:cubicBezTo>
                    <a:pt x="362" y="549"/>
                    <a:pt x="358" y="549"/>
                    <a:pt x="357" y="548"/>
                  </a:cubicBezTo>
                  <a:cubicBezTo>
                    <a:pt x="357" y="549"/>
                    <a:pt x="359" y="549"/>
                    <a:pt x="360" y="549"/>
                  </a:cubicBezTo>
                  <a:cubicBezTo>
                    <a:pt x="356" y="549"/>
                    <a:pt x="351" y="549"/>
                    <a:pt x="350" y="548"/>
                  </a:cubicBezTo>
                  <a:close/>
                  <a:moveTo>
                    <a:pt x="413" y="551"/>
                  </a:moveTo>
                  <a:cubicBezTo>
                    <a:pt x="412" y="550"/>
                    <a:pt x="414" y="549"/>
                    <a:pt x="416" y="549"/>
                  </a:cubicBezTo>
                  <a:cubicBezTo>
                    <a:pt x="417" y="550"/>
                    <a:pt x="415" y="551"/>
                    <a:pt x="413" y="551"/>
                  </a:cubicBezTo>
                  <a:close/>
                  <a:moveTo>
                    <a:pt x="484" y="456"/>
                  </a:moveTo>
                  <a:cubicBezTo>
                    <a:pt x="485" y="457"/>
                    <a:pt x="483" y="457"/>
                    <a:pt x="484" y="458"/>
                  </a:cubicBezTo>
                  <a:cubicBezTo>
                    <a:pt x="482" y="459"/>
                    <a:pt x="481" y="457"/>
                    <a:pt x="484" y="456"/>
                  </a:cubicBezTo>
                  <a:close/>
                  <a:moveTo>
                    <a:pt x="540" y="514"/>
                  </a:moveTo>
                  <a:cubicBezTo>
                    <a:pt x="538" y="514"/>
                    <a:pt x="544" y="510"/>
                    <a:pt x="545" y="511"/>
                  </a:cubicBezTo>
                  <a:cubicBezTo>
                    <a:pt x="542" y="512"/>
                    <a:pt x="543" y="512"/>
                    <a:pt x="540" y="514"/>
                  </a:cubicBezTo>
                  <a:close/>
                  <a:moveTo>
                    <a:pt x="562" y="519"/>
                  </a:moveTo>
                  <a:cubicBezTo>
                    <a:pt x="562" y="518"/>
                    <a:pt x="561" y="517"/>
                    <a:pt x="564" y="516"/>
                  </a:cubicBezTo>
                  <a:cubicBezTo>
                    <a:pt x="565" y="516"/>
                    <a:pt x="565" y="517"/>
                    <a:pt x="562" y="519"/>
                  </a:cubicBezTo>
                  <a:close/>
                  <a:moveTo>
                    <a:pt x="629" y="457"/>
                  </a:moveTo>
                  <a:cubicBezTo>
                    <a:pt x="627" y="457"/>
                    <a:pt x="630" y="455"/>
                    <a:pt x="631" y="453"/>
                  </a:cubicBezTo>
                  <a:cubicBezTo>
                    <a:pt x="633" y="454"/>
                    <a:pt x="630" y="455"/>
                    <a:pt x="629" y="457"/>
                  </a:cubicBezTo>
                  <a:close/>
                  <a:moveTo>
                    <a:pt x="501" y="311"/>
                  </a:moveTo>
                  <a:cubicBezTo>
                    <a:pt x="499" y="313"/>
                    <a:pt x="498" y="313"/>
                    <a:pt x="498" y="315"/>
                  </a:cubicBezTo>
                  <a:cubicBezTo>
                    <a:pt x="495" y="316"/>
                    <a:pt x="498" y="312"/>
                    <a:pt x="499" y="311"/>
                  </a:cubicBezTo>
                  <a:cubicBezTo>
                    <a:pt x="499" y="311"/>
                    <a:pt x="500" y="312"/>
                    <a:pt x="500" y="311"/>
                  </a:cubicBezTo>
                  <a:cubicBezTo>
                    <a:pt x="500" y="310"/>
                    <a:pt x="500" y="311"/>
                    <a:pt x="501" y="311"/>
                  </a:cubicBezTo>
                  <a:close/>
                  <a:moveTo>
                    <a:pt x="646" y="409"/>
                  </a:moveTo>
                  <a:cubicBezTo>
                    <a:pt x="644" y="411"/>
                    <a:pt x="647" y="406"/>
                    <a:pt x="647" y="405"/>
                  </a:cubicBezTo>
                  <a:cubicBezTo>
                    <a:pt x="649" y="404"/>
                    <a:pt x="646" y="408"/>
                    <a:pt x="646" y="409"/>
                  </a:cubicBezTo>
                  <a:close/>
                  <a:moveTo>
                    <a:pt x="650" y="403"/>
                  </a:moveTo>
                  <a:cubicBezTo>
                    <a:pt x="649" y="403"/>
                    <a:pt x="648" y="405"/>
                    <a:pt x="648" y="404"/>
                  </a:cubicBezTo>
                  <a:cubicBezTo>
                    <a:pt x="653" y="396"/>
                    <a:pt x="657" y="392"/>
                    <a:pt x="661" y="385"/>
                  </a:cubicBezTo>
                  <a:cubicBezTo>
                    <a:pt x="658" y="387"/>
                    <a:pt x="662" y="382"/>
                    <a:pt x="658" y="384"/>
                  </a:cubicBezTo>
                  <a:cubicBezTo>
                    <a:pt x="657" y="386"/>
                    <a:pt x="657" y="387"/>
                    <a:pt x="656" y="388"/>
                  </a:cubicBezTo>
                  <a:cubicBezTo>
                    <a:pt x="655" y="390"/>
                    <a:pt x="655" y="388"/>
                    <a:pt x="653" y="391"/>
                  </a:cubicBezTo>
                  <a:cubicBezTo>
                    <a:pt x="652" y="391"/>
                    <a:pt x="653" y="389"/>
                    <a:pt x="652" y="388"/>
                  </a:cubicBezTo>
                  <a:cubicBezTo>
                    <a:pt x="654" y="386"/>
                    <a:pt x="653" y="390"/>
                    <a:pt x="655" y="387"/>
                  </a:cubicBezTo>
                  <a:cubicBezTo>
                    <a:pt x="656" y="387"/>
                    <a:pt x="654" y="388"/>
                    <a:pt x="656" y="388"/>
                  </a:cubicBezTo>
                  <a:cubicBezTo>
                    <a:pt x="655" y="387"/>
                    <a:pt x="658" y="383"/>
                    <a:pt x="658" y="381"/>
                  </a:cubicBezTo>
                  <a:cubicBezTo>
                    <a:pt x="659" y="383"/>
                    <a:pt x="662" y="379"/>
                    <a:pt x="661" y="381"/>
                  </a:cubicBezTo>
                  <a:cubicBezTo>
                    <a:pt x="662" y="382"/>
                    <a:pt x="663" y="379"/>
                    <a:pt x="664" y="378"/>
                  </a:cubicBezTo>
                  <a:cubicBezTo>
                    <a:pt x="664" y="378"/>
                    <a:pt x="664" y="379"/>
                    <a:pt x="664" y="379"/>
                  </a:cubicBezTo>
                  <a:cubicBezTo>
                    <a:pt x="663" y="381"/>
                    <a:pt x="662" y="382"/>
                    <a:pt x="662" y="383"/>
                  </a:cubicBezTo>
                  <a:cubicBezTo>
                    <a:pt x="663" y="383"/>
                    <a:pt x="664" y="380"/>
                    <a:pt x="665" y="380"/>
                  </a:cubicBezTo>
                  <a:cubicBezTo>
                    <a:pt x="664" y="382"/>
                    <a:pt x="663" y="384"/>
                    <a:pt x="661" y="387"/>
                  </a:cubicBezTo>
                  <a:cubicBezTo>
                    <a:pt x="662" y="385"/>
                    <a:pt x="664" y="385"/>
                    <a:pt x="666" y="382"/>
                  </a:cubicBezTo>
                  <a:cubicBezTo>
                    <a:pt x="667" y="381"/>
                    <a:pt x="666" y="383"/>
                    <a:pt x="665" y="385"/>
                  </a:cubicBezTo>
                  <a:cubicBezTo>
                    <a:pt x="665" y="385"/>
                    <a:pt x="666" y="384"/>
                    <a:pt x="666" y="385"/>
                  </a:cubicBezTo>
                  <a:cubicBezTo>
                    <a:pt x="667" y="383"/>
                    <a:pt x="668" y="381"/>
                    <a:pt x="670" y="379"/>
                  </a:cubicBezTo>
                  <a:cubicBezTo>
                    <a:pt x="670" y="380"/>
                    <a:pt x="667" y="384"/>
                    <a:pt x="670" y="382"/>
                  </a:cubicBezTo>
                  <a:cubicBezTo>
                    <a:pt x="669" y="385"/>
                    <a:pt x="668" y="384"/>
                    <a:pt x="667" y="385"/>
                  </a:cubicBezTo>
                  <a:cubicBezTo>
                    <a:pt x="667" y="386"/>
                    <a:pt x="667" y="386"/>
                    <a:pt x="667" y="386"/>
                  </a:cubicBezTo>
                  <a:cubicBezTo>
                    <a:pt x="666" y="387"/>
                    <a:pt x="666" y="387"/>
                    <a:pt x="666" y="386"/>
                  </a:cubicBezTo>
                  <a:cubicBezTo>
                    <a:pt x="665" y="388"/>
                    <a:pt x="665" y="389"/>
                    <a:pt x="664" y="390"/>
                  </a:cubicBezTo>
                  <a:cubicBezTo>
                    <a:pt x="663" y="390"/>
                    <a:pt x="664" y="389"/>
                    <a:pt x="664" y="389"/>
                  </a:cubicBezTo>
                  <a:cubicBezTo>
                    <a:pt x="660" y="392"/>
                    <a:pt x="658" y="397"/>
                    <a:pt x="654" y="402"/>
                  </a:cubicBezTo>
                  <a:cubicBezTo>
                    <a:pt x="655" y="402"/>
                    <a:pt x="656" y="400"/>
                    <a:pt x="657" y="402"/>
                  </a:cubicBezTo>
                  <a:cubicBezTo>
                    <a:pt x="655" y="404"/>
                    <a:pt x="654" y="402"/>
                    <a:pt x="653" y="405"/>
                  </a:cubicBezTo>
                  <a:cubicBezTo>
                    <a:pt x="652" y="403"/>
                    <a:pt x="650" y="407"/>
                    <a:pt x="648" y="409"/>
                  </a:cubicBezTo>
                  <a:cubicBezTo>
                    <a:pt x="647" y="408"/>
                    <a:pt x="647" y="406"/>
                    <a:pt x="650" y="403"/>
                  </a:cubicBezTo>
                  <a:close/>
                  <a:moveTo>
                    <a:pt x="650" y="395"/>
                  </a:moveTo>
                  <a:cubicBezTo>
                    <a:pt x="650" y="395"/>
                    <a:pt x="649" y="394"/>
                    <a:pt x="650" y="393"/>
                  </a:cubicBezTo>
                  <a:cubicBezTo>
                    <a:pt x="652" y="390"/>
                    <a:pt x="652" y="390"/>
                    <a:pt x="652" y="390"/>
                  </a:cubicBezTo>
                  <a:cubicBezTo>
                    <a:pt x="653" y="391"/>
                    <a:pt x="650" y="393"/>
                    <a:pt x="650" y="395"/>
                  </a:cubicBezTo>
                  <a:close/>
                  <a:moveTo>
                    <a:pt x="646" y="399"/>
                  </a:moveTo>
                  <a:cubicBezTo>
                    <a:pt x="646" y="398"/>
                    <a:pt x="647" y="397"/>
                    <a:pt x="648" y="396"/>
                  </a:cubicBezTo>
                  <a:cubicBezTo>
                    <a:pt x="649" y="396"/>
                    <a:pt x="649" y="396"/>
                    <a:pt x="649" y="396"/>
                  </a:cubicBezTo>
                  <a:cubicBezTo>
                    <a:pt x="648" y="398"/>
                    <a:pt x="648" y="397"/>
                    <a:pt x="646" y="399"/>
                  </a:cubicBezTo>
                  <a:close/>
                  <a:moveTo>
                    <a:pt x="674" y="408"/>
                  </a:moveTo>
                  <a:cubicBezTo>
                    <a:pt x="673" y="407"/>
                    <a:pt x="674" y="405"/>
                    <a:pt x="675" y="403"/>
                  </a:cubicBezTo>
                  <a:cubicBezTo>
                    <a:pt x="676" y="404"/>
                    <a:pt x="675" y="406"/>
                    <a:pt x="674" y="408"/>
                  </a:cubicBezTo>
                  <a:close/>
                  <a:moveTo>
                    <a:pt x="504" y="307"/>
                  </a:moveTo>
                  <a:cubicBezTo>
                    <a:pt x="506" y="304"/>
                    <a:pt x="507" y="301"/>
                    <a:pt x="509" y="299"/>
                  </a:cubicBezTo>
                  <a:cubicBezTo>
                    <a:pt x="510" y="301"/>
                    <a:pt x="506" y="306"/>
                    <a:pt x="504" y="307"/>
                  </a:cubicBezTo>
                  <a:close/>
                  <a:moveTo>
                    <a:pt x="661" y="397"/>
                  </a:moveTo>
                  <a:cubicBezTo>
                    <a:pt x="661" y="396"/>
                    <a:pt x="662" y="394"/>
                    <a:pt x="664" y="392"/>
                  </a:cubicBezTo>
                  <a:cubicBezTo>
                    <a:pt x="665" y="391"/>
                    <a:pt x="664" y="393"/>
                    <a:pt x="665" y="393"/>
                  </a:cubicBezTo>
                  <a:cubicBezTo>
                    <a:pt x="663" y="395"/>
                    <a:pt x="663" y="394"/>
                    <a:pt x="661" y="397"/>
                  </a:cubicBezTo>
                  <a:close/>
                  <a:moveTo>
                    <a:pt x="667" y="391"/>
                  </a:moveTo>
                  <a:cubicBezTo>
                    <a:pt x="667" y="391"/>
                    <a:pt x="667" y="390"/>
                    <a:pt x="667" y="390"/>
                  </a:cubicBezTo>
                  <a:cubicBezTo>
                    <a:pt x="668" y="388"/>
                    <a:pt x="669" y="387"/>
                    <a:pt x="671" y="385"/>
                  </a:cubicBezTo>
                  <a:cubicBezTo>
                    <a:pt x="670" y="387"/>
                    <a:pt x="668" y="390"/>
                    <a:pt x="667" y="391"/>
                  </a:cubicBezTo>
                  <a:close/>
                  <a:moveTo>
                    <a:pt x="662" y="379"/>
                  </a:moveTo>
                  <a:cubicBezTo>
                    <a:pt x="661" y="379"/>
                    <a:pt x="663" y="377"/>
                    <a:pt x="662" y="377"/>
                  </a:cubicBezTo>
                  <a:cubicBezTo>
                    <a:pt x="663" y="376"/>
                    <a:pt x="663" y="377"/>
                    <a:pt x="664" y="377"/>
                  </a:cubicBezTo>
                  <a:cubicBezTo>
                    <a:pt x="663" y="378"/>
                    <a:pt x="663" y="378"/>
                    <a:pt x="662" y="379"/>
                  </a:cubicBezTo>
                  <a:close/>
                  <a:moveTo>
                    <a:pt x="511" y="296"/>
                  </a:moveTo>
                  <a:cubicBezTo>
                    <a:pt x="511" y="295"/>
                    <a:pt x="512" y="294"/>
                    <a:pt x="513" y="293"/>
                  </a:cubicBezTo>
                  <a:cubicBezTo>
                    <a:pt x="513" y="294"/>
                    <a:pt x="512" y="295"/>
                    <a:pt x="511" y="296"/>
                  </a:cubicBezTo>
                  <a:close/>
                  <a:moveTo>
                    <a:pt x="533" y="277"/>
                  </a:moveTo>
                  <a:cubicBezTo>
                    <a:pt x="532" y="275"/>
                    <a:pt x="535" y="272"/>
                    <a:pt x="536" y="269"/>
                  </a:cubicBezTo>
                  <a:cubicBezTo>
                    <a:pt x="537" y="270"/>
                    <a:pt x="534" y="275"/>
                    <a:pt x="533" y="277"/>
                  </a:cubicBezTo>
                  <a:close/>
                  <a:moveTo>
                    <a:pt x="698" y="315"/>
                  </a:moveTo>
                  <a:cubicBezTo>
                    <a:pt x="699" y="312"/>
                    <a:pt x="700" y="307"/>
                    <a:pt x="702" y="306"/>
                  </a:cubicBezTo>
                  <a:cubicBezTo>
                    <a:pt x="702" y="308"/>
                    <a:pt x="700" y="311"/>
                    <a:pt x="702" y="310"/>
                  </a:cubicBezTo>
                  <a:cubicBezTo>
                    <a:pt x="701" y="313"/>
                    <a:pt x="700" y="313"/>
                    <a:pt x="700" y="315"/>
                  </a:cubicBezTo>
                  <a:cubicBezTo>
                    <a:pt x="699" y="314"/>
                    <a:pt x="698" y="316"/>
                    <a:pt x="698" y="315"/>
                  </a:cubicBezTo>
                  <a:close/>
                  <a:moveTo>
                    <a:pt x="535" y="265"/>
                  </a:moveTo>
                  <a:cubicBezTo>
                    <a:pt x="534" y="264"/>
                    <a:pt x="535" y="262"/>
                    <a:pt x="536" y="261"/>
                  </a:cubicBezTo>
                  <a:cubicBezTo>
                    <a:pt x="537" y="262"/>
                    <a:pt x="536" y="264"/>
                    <a:pt x="535" y="265"/>
                  </a:cubicBezTo>
                  <a:close/>
                  <a:moveTo>
                    <a:pt x="696" y="312"/>
                  </a:moveTo>
                  <a:cubicBezTo>
                    <a:pt x="696" y="312"/>
                    <a:pt x="698" y="308"/>
                    <a:pt x="698" y="307"/>
                  </a:cubicBezTo>
                  <a:cubicBezTo>
                    <a:pt x="699" y="308"/>
                    <a:pt x="697" y="311"/>
                    <a:pt x="696" y="312"/>
                  </a:cubicBezTo>
                  <a:close/>
                  <a:moveTo>
                    <a:pt x="537" y="261"/>
                  </a:moveTo>
                  <a:cubicBezTo>
                    <a:pt x="538" y="259"/>
                    <a:pt x="538" y="259"/>
                    <a:pt x="538" y="259"/>
                  </a:cubicBezTo>
                  <a:cubicBezTo>
                    <a:pt x="539" y="259"/>
                    <a:pt x="538" y="261"/>
                    <a:pt x="537" y="261"/>
                  </a:cubicBezTo>
                  <a:close/>
                  <a:moveTo>
                    <a:pt x="542" y="245"/>
                  </a:moveTo>
                  <a:cubicBezTo>
                    <a:pt x="542" y="245"/>
                    <a:pt x="543" y="242"/>
                    <a:pt x="543" y="243"/>
                  </a:cubicBezTo>
                  <a:cubicBezTo>
                    <a:pt x="544" y="244"/>
                    <a:pt x="543" y="243"/>
                    <a:pt x="542" y="245"/>
                  </a:cubicBezTo>
                  <a:close/>
                  <a:moveTo>
                    <a:pt x="551" y="244"/>
                  </a:moveTo>
                  <a:cubicBezTo>
                    <a:pt x="551" y="243"/>
                    <a:pt x="551" y="241"/>
                    <a:pt x="551" y="240"/>
                  </a:cubicBezTo>
                  <a:cubicBezTo>
                    <a:pt x="551" y="239"/>
                    <a:pt x="552" y="238"/>
                    <a:pt x="552" y="237"/>
                  </a:cubicBezTo>
                  <a:cubicBezTo>
                    <a:pt x="552" y="235"/>
                    <a:pt x="553" y="233"/>
                    <a:pt x="552" y="231"/>
                  </a:cubicBezTo>
                  <a:cubicBezTo>
                    <a:pt x="552" y="229"/>
                    <a:pt x="553" y="231"/>
                    <a:pt x="553" y="229"/>
                  </a:cubicBezTo>
                  <a:cubicBezTo>
                    <a:pt x="555" y="230"/>
                    <a:pt x="555" y="231"/>
                    <a:pt x="556" y="232"/>
                  </a:cubicBezTo>
                  <a:cubicBezTo>
                    <a:pt x="554" y="234"/>
                    <a:pt x="555" y="237"/>
                    <a:pt x="555" y="239"/>
                  </a:cubicBezTo>
                  <a:cubicBezTo>
                    <a:pt x="555" y="240"/>
                    <a:pt x="554" y="240"/>
                    <a:pt x="553" y="242"/>
                  </a:cubicBezTo>
                  <a:cubicBezTo>
                    <a:pt x="552" y="242"/>
                    <a:pt x="554" y="241"/>
                    <a:pt x="553" y="239"/>
                  </a:cubicBezTo>
                  <a:cubicBezTo>
                    <a:pt x="552" y="240"/>
                    <a:pt x="552" y="240"/>
                    <a:pt x="552" y="241"/>
                  </a:cubicBezTo>
                  <a:cubicBezTo>
                    <a:pt x="551" y="242"/>
                    <a:pt x="551" y="243"/>
                    <a:pt x="551" y="244"/>
                  </a:cubicBezTo>
                  <a:close/>
                  <a:moveTo>
                    <a:pt x="544" y="238"/>
                  </a:moveTo>
                  <a:cubicBezTo>
                    <a:pt x="545" y="238"/>
                    <a:pt x="545" y="237"/>
                    <a:pt x="545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8"/>
                    <a:pt x="545" y="239"/>
                  </a:cubicBezTo>
                  <a:cubicBezTo>
                    <a:pt x="544" y="239"/>
                    <a:pt x="544" y="239"/>
                    <a:pt x="544" y="238"/>
                  </a:cubicBezTo>
                  <a:close/>
                  <a:moveTo>
                    <a:pt x="548" y="238"/>
                  </a:moveTo>
                  <a:cubicBezTo>
                    <a:pt x="547" y="237"/>
                    <a:pt x="547" y="236"/>
                    <a:pt x="548" y="235"/>
                  </a:cubicBezTo>
                  <a:cubicBezTo>
                    <a:pt x="549" y="236"/>
                    <a:pt x="548" y="237"/>
                    <a:pt x="548" y="238"/>
                  </a:cubicBezTo>
                  <a:close/>
                  <a:moveTo>
                    <a:pt x="577" y="243"/>
                  </a:moveTo>
                  <a:cubicBezTo>
                    <a:pt x="576" y="244"/>
                    <a:pt x="577" y="241"/>
                    <a:pt x="576" y="242"/>
                  </a:cubicBezTo>
                  <a:cubicBezTo>
                    <a:pt x="577" y="241"/>
                    <a:pt x="577" y="240"/>
                    <a:pt x="578" y="240"/>
                  </a:cubicBezTo>
                  <a:cubicBezTo>
                    <a:pt x="578" y="242"/>
                    <a:pt x="576" y="242"/>
                    <a:pt x="577" y="243"/>
                  </a:cubicBezTo>
                  <a:close/>
                  <a:moveTo>
                    <a:pt x="582" y="240"/>
                  </a:moveTo>
                  <a:cubicBezTo>
                    <a:pt x="581" y="240"/>
                    <a:pt x="582" y="238"/>
                    <a:pt x="581" y="240"/>
                  </a:cubicBezTo>
                  <a:cubicBezTo>
                    <a:pt x="580" y="235"/>
                    <a:pt x="584" y="237"/>
                    <a:pt x="583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4" y="237"/>
                    <a:pt x="584" y="237"/>
                    <a:pt x="584" y="237"/>
                  </a:cubicBezTo>
                  <a:cubicBezTo>
                    <a:pt x="583" y="239"/>
                    <a:pt x="583" y="239"/>
                    <a:pt x="582" y="240"/>
                  </a:cubicBezTo>
                  <a:close/>
                  <a:moveTo>
                    <a:pt x="550" y="233"/>
                  </a:moveTo>
                  <a:cubicBezTo>
                    <a:pt x="549" y="233"/>
                    <a:pt x="551" y="230"/>
                    <a:pt x="550" y="230"/>
                  </a:cubicBezTo>
                  <a:cubicBezTo>
                    <a:pt x="550" y="229"/>
                    <a:pt x="551" y="229"/>
                    <a:pt x="551" y="230"/>
                  </a:cubicBezTo>
                  <a:cubicBezTo>
                    <a:pt x="551" y="231"/>
                    <a:pt x="550" y="232"/>
                    <a:pt x="550" y="233"/>
                  </a:cubicBezTo>
                  <a:close/>
                  <a:moveTo>
                    <a:pt x="574" y="237"/>
                  </a:moveTo>
                  <a:cubicBezTo>
                    <a:pt x="573" y="237"/>
                    <a:pt x="574" y="233"/>
                    <a:pt x="575" y="234"/>
                  </a:cubicBezTo>
                  <a:cubicBezTo>
                    <a:pt x="575" y="236"/>
                    <a:pt x="575" y="236"/>
                    <a:pt x="574" y="237"/>
                  </a:cubicBezTo>
                  <a:close/>
                  <a:moveTo>
                    <a:pt x="554" y="226"/>
                  </a:moveTo>
                  <a:cubicBezTo>
                    <a:pt x="555" y="226"/>
                    <a:pt x="556" y="226"/>
                    <a:pt x="556" y="228"/>
                  </a:cubicBezTo>
                  <a:cubicBezTo>
                    <a:pt x="556" y="226"/>
                    <a:pt x="553" y="229"/>
                    <a:pt x="554" y="226"/>
                  </a:cubicBezTo>
                  <a:close/>
                  <a:moveTo>
                    <a:pt x="547" y="226"/>
                  </a:moveTo>
                  <a:cubicBezTo>
                    <a:pt x="548" y="226"/>
                    <a:pt x="548" y="223"/>
                    <a:pt x="547" y="222"/>
                  </a:cubicBezTo>
                  <a:cubicBezTo>
                    <a:pt x="549" y="222"/>
                    <a:pt x="549" y="226"/>
                    <a:pt x="548" y="227"/>
                  </a:cubicBezTo>
                  <a:cubicBezTo>
                    <a:pt x="547" y="227"/>
                    <a:pt x="548" y="225"/>
                    <a:pt x="547" y="226"/>
                  </a:cubicBezTo>
                  <a:close/>
                  <a:moveTo>
                    <a:pt x="560" y="227"/>
                  </a:moveTo>
                  <a:cubicBezTo>
                    <a:pt x="560" y="227"/>
                    <a:pt x="560" y="226"/>
                    <a:pt x="560" y="225"/>
                  </a:cubicBezTo>
                  <a:cubicBezTo>
                    <a:pt x="561" y="225"/>
                    <a:pt x="561" y="225"/>
                    <a:pt x="561" y="225"/>
                  </a:cubicBezTo>
                  <a:cubicBezTo>
                    <a:pt x="561" y="227"/>
                    <a:pt x="560" y="226"/>
                    <a:pt x="560" y="227"/>
                  </a:cubicBezTo>
                  <a:close/>
                  <a:moveTo>
                    <a:pt x="556" y="220"/>
                  </a:moveTo>
                  <a:cubicBezTo>
                    <a:pt x="556" y="221"/>
                    <a:pt x="557" y="218"/>
                    <a:pt x="557" y="218"/>
                  </a:cubicBezTo>
                  <a:cubicBezTo>
                    <a:pt x="559" y="219"/>
                    <a:pt x="560" y="219"/>
                    <a:pt x="560" y="221"/>
                  </a:cubicBezTo>
                  <a:cubicBezTo>
                    <a:pt x="559" y="223"/>
                    <a:pt x="558" y="223"/>
                    <a:pt x="556" y="225"/>
                  </a:cubicBezTo>
                  <a:cubicBezTo>
                    <a:pt x="556" y="223"/>
                    <a:pt x="556" y="222"/>
                    <a:pt x="557" y="220"/>
                  </a:cubicBezTo>
                  <a:cubicBezTo>
                    <a:pt x="557" y="220"/>
                    <a:pt x="557" y="219"/>
                    <a:pt x="556" y="220"/>
                  </a:cubicBezTo>
                  <a:close/>
                  <a:moveTo>
                    <a:pt x="555" y="221"/>
                  </a:moveTo>
                  <a:cubicBezTo>
                    <a:pt x="555" y="222"/>
                    <a:pt x="553" y="220"/>
                    <a:pt x="553" y="220"/>
                  </a:cubicBezTo>
                  <a:cubicBezTo>
                    <a:pt x="553" y="219"/>
                    <a:pt x="554" y="219"/>
                    <a:pt x="554" y="218"/>
                  </a:cubicBezTo>
                  <a:cubicBezTo>
                    <a:pt x="554" y="219"/>
                    <a:pt x="554" y="220"/>
                    <a:pt x="555" y="221"/>
                  </a:cubicBezTo>
                  <a:close/>
                  <a:moveTo>
                    <a:pt x="572" y="223"/>
                  </a:moveTo>
                  <a:cubicBezTo>
                    <a:pt x="572" y="224"/>
                    <a:pt x="571" y="222"/>
                    <a:pt x="570" y="223"/>
                  </a:cubicBezTo>
                  <a:cubicBezTo>
                    <a:pt x="570" y="221"/>
                    <a:pt x="571" y="221"/>
                    <a:pt x="572" y="220"/>
                  </a:cubicBezTo>
                  <a:cubicBezTo>
                    <a:pt x="573" y="220"/>
                    <a:pt x="572" y="223"/>
                    <a:pt x="572" y="223"/>
                  </a:cubicBezTo>
                  <a:close/>
                  <a:moveTo>
                    <a:pt x="553" y="217"/>
                  </a:moveTo>
                  <a:cubicBezTo>
                    <a:pt x="553" y="217"/>
                    <a:pt x="552" y="217"/>
                    <a:pt x="552" y="217"/>
                  </a:cubicBezTo>
                  <a:cubicBezTo>
                    <a:pt x="552" y="216"/>
                    <a:pt x="552" y="216"/>
                    <a:pt x="552" y="216"/>
                  </a:cubicBezTo>
                  <a:cubicBezTo>
                    <a:pt x="553" y="216"/>
                    <a:pt x="553" y="217"/>
                    <a:pt x="553" y="216"/>
                  </a:cubicBezTo>
                  <a:cubicBezTo>
                    <a:pt x="554" y="216"/>
                    <a:pt x="553" y="217"/>
                    <a:pt x="553" y="217"/>
                  </a:cubicBezTo>
                  <a:close/>
                  <a:moveTo>
                    <a:pt x="710" y="224"/>
                  </a:moveTo>
                  <a:cubicBezTo>
                    <a:pt x="709" y="224"/>
                    <a:pt x="710" y="219"/>
                    <a:pt x="710" y="217"/>
                  </a:cubicBezTo>
                  <a:cubicBezTo>
                    <a:pt x="710" y="219"/>
                    <a:pt x="710" y="223"/>
                    <a:pt x="710" y="224"/>
                  </a:cubicBezTo>
                  <a:close/>
                  <a:moveTo>
                    <a:pt x="725" y="204"/>
                  </a:moveTo>
                  <a:cubicBezTo>
                    <a:pt x="724" y="204"/>
                    <a:pt x="724" y="204"/>
                    <a:pt x="723" y="203"/>
                  </a:cubicBezTo>
                  <a:cubicBezTo>
                    <a:pt x="724" y="200"/>
                    <a:pt x="724" y="200"/>
                    <a:pt x="725" y="196"/>
                  </a:cubicBezTo>
                  <a:cubicBezTo>
                    <a:pt x="726" y="197"/>
                    <a:pt x="726" y="201"/>
                    <a:pt x="725" y="204"/>
                  </a:cubicBezTo>
                  <a:close/>
                  <a:moveTo>
                    <a:pt x="733" y="196"/>
                  </a:moveTo>
                  <a:cubicBezTo>
                    <a:pt x="731" y="196"/>
                    <a:pt x="732" y="194"/>
                    <a:pt x="732" y="190"/>
                  </a:cubicBezTo>
                  <a:cubicBezTo>
                    <a:pt x="733" y="191"/>
                    <a:pt x="733" y="193"/>
                    <a:pt x="733" y="196"/>
                  </a:cubicBezTo>
                  <a:close/>
                  <a:moveTo>
                    <a:pt x="711" y="197"/>
                  </a:moveTo>
                  <a:cubicBezTo>
                    <a:pt x="711" y="194"/>
                    <a:pt x="711" y="194"/>
                    <a:pt x="711" y="194"/>
                  </a:cubicBezTo>
                  <a:cubicBezTo>
                    <a:pt x="712" y="194"/>
                    <a:pt x="712" y="193"/>
                    <a:pt x="714" y="192"/>
                  </a:cubicBezTo>
                  <a:cubicBezTo>
                    <a:pt x="714" y="193"/>
                    <a:pt x="714" y="194"/>
                    <a:pt x="714" y="195"/>
                  </a:cubicBezTo>
                  <a:cubicBezTo>
                    <a:pt x="713" y="193"/>
                    <a:pt x="712" y="196"/>
                    <a:pt x="711" y="197"/>
                  </a:cubicBezTo>
                  <a:close/>
                  <a:moveTo>
                    <a:pt x="614" y="201"/>
                  </a:moveTo>
                  <a:cubicBezTo>
                    <a:pt x="615" y="199"/>
                    <a:pt x="615" y="198"/>
                    <a:pt x="616" y="196"/>
                  </a:cubicBezTo>
                  <a:cubicBezTo>
                    <a:pt x="616" y="195"/>
                    <a:pt x="616" y="195"/>
                    <a:pt x="616" y="194"/>
                  </a:cubicBezTo>
                  <a:cubicBezTo>
                    <a:pt x="615" y="194"/>
                    <a:pt x="615" y="194"/>
                    <a:pt x="614" y="195"/>
                  </a:cubicBezTo>
                  <a:cubicBezTo>
                    <a:pt x="614" y="196"/>
                    <a:pt x="615" y="195"/>
                    <a:pt x="615" y="195"/>
                  </a:cubicBezTo>
                  <a:cubicBezTo>
                    <a:pt x="615" y="196"/>
                    <a:pt x="615" y="196"/>
                    <a:pt x="615" y="198"/>
                  </a:cubicBezTo>
                  <a:cubicBezTo>
                    <a:pt x="614" y="198"/>
                    <a:pt x="614" y="196"/>
                    <a:pt x="613" y="196"/>
                  </a:cubicBezTo>
                  <a:cubicBezTo>
                    <a:pt x="612" y="197"/>
                    <a:pt x="614" y="199"/>
                    <a:pt x="613" y="199"/>
                  </a:cubicBezTo>
                  <a:cubicBezTo>
                    <a:pt x="612" y="199"/>
                    <a:pt x="613" y="195"/>
                    <a:pt x="612" y="196"/>
                  </a:cubicBezTo>
                  <a:cubicBezTo>
                    <a:pt x="611" y="194"/>
                    <a:pt x="612" y="194"/>
                    <a:pt x="612" y="192"/>
                  </a:cubicBezTo>
                  <a:cubicBezTo>
                    <a:pt x="611" y="192"/>
                    <a:pt x="611" y="194"/>
                    <a:pt x="611" y="195"/>
                  </a:cubicBezTo>
                  <a:cubicBezTo>
                    <a:pt x="610" y="195"/>
                    <a:pt x="610" y="195"/>
                    <a:pt x="610" y="195"/>
                  </a:cubicBezTo>
                  <a:cubicBezTo>
                    <a:pt x="610" y="193"/>
                    <a:pt x="610" y="192"/>
                    <a:pt x="611" y="190"/>
                  </a:cubicBezTo>
                  <a:cubicBezTo>
                    <a:pt x="611" y="189"/>
                    <a:pt x="610" y="188"/>
                    <a:pt x="610" y="190"/>
                  </a:cubicBezTo>
                  <a:cubicBezTo>
                    <a:pt x="610" y="187"/>
                    <a:pt x="610" y="184"/>
                    <a:pt x="611" y="181"/>
                  </a:cubicBezTo>
                  <a:cubicBezTo>
                    <a:pt x="611" y="179"/>
                    <a:pt x="610" y="183"/>
                    <a:pt x="610" y="181"/>
                  </a:cubicBezTo>
                  <a:cubicBezTo>
                    <a:pt x="610" y="180"/>
                    <a:pt x="612" y="179"/>
                    <a:pt x="613" y="179"/>
                  </a:cubicBezTo>
                  <a:cubicBezTo>
                    <a:pt x="612" y="183"/>
                    <a:pt x="611" y="185"/>
                    <a:pt x="611" y="188"/>
                  </a:cubicBezTo>
                  <a:cubicBezTo>
                    <a:pt x="612" y="188"/>
                    <a:pt x="612" y="186"/>
                    <a:pt x="612" y="184"/>
                  </a:cubicBezTo>
                  <a:cubicBezTo>
                    <a:pt x="613" y="185"/>
                    <a:pt x="613" y="183"/>
                    <a:pt x="613" y="182"/>
                  </a:cubicBezTo>
                  <a:cubicBezTo>
                    <a:pt x="615" y="183"/>
                    <a:pt x="614" y="186"/>
                    <a:pt x="614" y="189"/>
                  </a:cubicBezTo>
                  <a:cubicBezTo>
                    <a:pt x="615" y="188"/>
                    <a:pt x="615" y="183"/>
                    <a:pt x="614" y="180"/>
                  </a:cubicBezTo>
                  <a:cubicBezTo>
                    <a:pt x="615" y="179"/>
                    <a:pt x="615" y="182"/>
                    <a:pt x="616" y="181"/>
                  </a:cubicBezTo>
                  <a:cubicBezTo>
                    <a:pt x="617" y="180"/>
                    <a:pt x="616" y="179"/>
                    <a:pt x="616" y="177"/>
                  </a:cubicBezTo>
                  <a:cubicBezTo>
                    <a:pt x="617" y="177"/>
                    <a:pt x="617" y="180"/>
                    <a:pt x="617" y="183"/>
                  </a:cubicBezTo>
                  <a:cubicBezTo>
                    <a:pt x="617" y="181"/>
                    <a:pt x="616" y="181"/>
                    <a:pt x="616" y="183"/>
                  </a:cubicBezTo>
                  <a:cubicBezTo>
                    <a:pt x="617" y="185"/>
                    <a:pt x="617" y="187"/>
                    <a:pt x="618" y="190"/>
                  </a:cubicBezTo>
                  <a:cubicBezTo>
                    <a:pt x="619" y="188"/>
                    <a:pt x="617" y="186"/>
                    <a:pt x="617" y="183"/>
                  </a:cubicBezTo>
                  <a:cubicBezTo>
                    <a:pt x="618" y="184"/>
                    <a:pt x="617" y="182"/>
                    <a:pt x="618" y="181"/>
                  </a:cubicBezTo>
                  <a:cubicBezTo>
                    <a:pt x="619" y="181"/>
                    <a:pt x="620" y="182"/>
                    <a:pt x="620" y="183"/>
                  </a:cubicBezTo>
                  <a:cubicBezTo>
                    <a:pt x="620" y="183"/>
                    <a:pt x="619" y="183"/>
                    <a:pt x="619" y="182"/>
                  </a:cubicBezTo>
                  <a:cubicBezTo>
                    <a:pt x="618" y="189"/>
                    <a:pt x="619" y="192"/>
                    <a:pt x="618" y="194"/>
                  </a:cubicBezTo>
                  <a:cubicBezTo>
                    <a:pt x="616" y="194"/>
                    <a:pt x="616" y="194"/>
                    <a:pt x="616" y="194"/>
                  </a:cubicBezTo>
                  <a:cubicBezTo>
                    <a:pt x="617" y="197"/>
                    <a:pt x="616" y="197"/>
                    <a:pt x="616" y="199"/>
                  </a:cubicBezTo>
                  <a:cubicBezTo>
                    <a:pt x="615" y="198"/>
                    <a:pt x="615" y="201"/>
                    <a:pt x="614" y="201"/>
                  </a:cubicBezTo>
                  <a:close/>
                  <a:moveTo>
                    <a:pt x="608" y="197"/>
                  </a:moveTo>
                  <a:cubicBezTo>
                    <a:pt x="608" y="194"/>
                    <a:pt x="609" y="193"/>
                    <a:pt x="607" y="194"/>
                  </a:cubicBezTo>
                  <a:cubicBezTo>
                    <a:pt x="607" y="193"/>
                    <a:pt x="609" y="192"/>
                    <a:pt x="608" y="191"/>
                  </a:cubicBezTo>
                  <a:cubicBezTo>
                    <a:pt x="608" y="189"/>
                    <a:pt x="609" y="189"/>
                    <a:pt x="609" y="188"/>
                  </a:cubicBezTo>
                  <a:cubicBezTo>
                    <a:pt x="609" y="189"/>
                    <a:pt x="610" y="190"/>
                    <a:pt x="610" y="192"/>
                  </a:cubicBezTo>
                  <a:cubicBezTo>
                    <a:pt x="607" y="191"/>
                    <a:pt x="610" y="196"/>
                    <a:pt x="608" y="197"/>
                  </a:cubicBezTo>
                  <a:close/>
                  <a:moveTo>
                    <a:pt x="620" y="200"/>
                  </a:moveTo>
                  <a:cubicBezTo>
                    <a:pt x="619" y="199"/>
                    <a:pt x="619" y="197"/>
                    <a:pt x="620" y="196"/>
                  </a:cubicBezTo>
                  <a:cubicBezTo>
                    <a:pt x="621" y="196"/>
                    <a:pt x="620" y="198"/>
                    <a:pt x="620" y="200"/>
                  </a:cubicBezTo>
                  <a:close/>
                  <a:moveTo>
                    <a:pt x="607" y="190"/>
                  </a:moveTo>
                  <a:cubicBezTo>
                    <a:pt x="606" y="188"/>
                    <a:pt x="607" y="186"/>
                    <a:pt x="606" y="185"/>
                  </a:cubicBezTo>
                  <a:cubicBezTo>
                    <a:pt x="606" y="183"/>
                    <a:pt x="606" y="185"/>
                    <a:pt x="607" y="184"/>
                  </a:cubicBezTo>
                  <a:cubicBezTo>
                    <a:pt x="607" y="182"/>
                    <a:pt x="607" y="179"/>
                    <a:pt x="607" y="178"/>
                  </a:cubicBezTo>
                  <a:cubicBezTo>
                    <a:pt x="608" y="177"/>
                    <a:pt x="607" y="179"/>
                    <a:pt x="607" y="180"/>
                  </a:cubicBezTo>
                  <a:cubicBezTo>
                    <a:pt x="608" y="179"/>
                    <a:pt x="609" y="177"/>
                    <a:pt x="608" y="174"/>
                  </a:cubicBezTo>
                  <a:cubicBezTo>
                    <a:pt x="609" y="174"/>
                    <a:pt x="610" y="176"/>
                    <a:pt x="610" y="176"/>
                  </a:cubicBezTo>
                  <a:cubicBezTo>
                    <a:pt x="610" y="177"/>
                    <a:pt x="610" y="176"/>
                    <a:pt x="610" y="179"/>
                  </a:cubicBezTo>
                  <a:cubicBezTo>
                    <a:pt x="609" y="179"/>
                    <a:pt x="609" y="178"/>
                    <a:pt x="609" y="178"/>
                  </a:cubicBezTo>
                  <a:cubicBezTo>
                    <a:pt x="610" y="180"/>
                    <a:pt x="610" y="183"/>
                    <a:pt x="609" y="187"/>
                  </a:cubicBezTo>
                  <a:cubicBezTo>
                    <a:pt x="609" y="184"/>
                    <a:pt x="609" y="182"/>
                    <a:pt x="608" y="180"/>
                  </a:cubicBezTo>
                  <a:cubicBezTo>
                    <a:pt x="607" y="182"/>
                    <a:pt x="609" y="189"/>
                    <a:pt x="607" y="190"/>
                  </a:cubicBezTo>
                  <a:close/>
                  <a:moveTo>
                    <a:pt x="585" y="188"/>
                  </a:moveTo>
                  <a:cubicBezTo>
                    <a:pt x="584" y="187"/>
                    <a:pt x="585" y="184"/>
                    <a:pt x="586" y="184"/>
                  </a:cubicBezTo>
                  <a:cubicBezTo>
                    <a:pt x="586" y="186"/>
                    <a:pt x="585" y="187"/>
                    <a:pt x="585" y="188"/>
                  </a:cubicBezTo>
                  <a:close/>
                  <a:moveTo>
                    <a:pt x="703" y="172"/>
                  </a:moveTo>
                  <a:cubicBezTo>
                    <a:pt x="702" y="169"/>
                    <a:pt x="702" y="169"/>
                    <a:pt x="702" y="169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4" y="171"/>
                    <a:pt x="703" y="172"/>
                    <a:pt x="703" y="172"/>
                  </a:cubicBezTo>
                  <a:close/>
                  <a:moveTo>
                    <a:pt x="588" y="183"/>
                  </a:moveTo>
                  <a:cubicBezTo>
                    <a:pt x="588" y="183"/>
                    <a:pt x="589" y="182"/>
                    <a:pt x="589" y="182"/>
                  </a:cubicBezTo>
                  <a:cubicBezTo>
                    <a:pt x="589" y="182"/>
                    <a:pt x="589" y="184"/>
                    <a:pt x="589" y="184"/>
                  </a:cubicBezTo>
                  <a:cubicBezTo>
                    <a:pt x="589" y="183"/>
                    <a:pt x="587" y="184"/>
                    <a:pt x="588" y="182"/>
                  </a:cubicBezTo>
                  <a:cubicBezTo>
                    <a:pt x="588" y="182"/>
                    <a:pt x="588" y="183"/>
                    <a:pt x="588" y="183"/>
                  </a:cubicBezTo>
                  <a:close/>
                  <a:moveTo>
                    <a:pt x="611" y="179"/>
                  </a:moveTo>
                  <a:cubicBezTo>
                    <a:pt x="611" y="178"/>
                    <a:pt x="611" y="177"/>
                    <a:pt x="611" y="176"/>
                  </a:cubicBezTo>
                  <a:cubicBezTo>
                    <a:pt x="612" y="176"/>
                    <a:pt x="612" y="176"/>
                    <a:pt x="612" y="176"/>
                  </a:cubicBezTo>
                  <a:cubicBezTo>
                    <a:pt x="612" y="178"/>
                    <a:pt x="611" y="179"/>
                    <a:pt x="611" y="179"/>
                  </a:cubicBezTo>
                  <a:close/>
                  <a:moveTo>
                    <a:pt x="587" y="181"/>
                  </a:moveTo>
                  <a:cubicBezTo>
                    <a:pt x="586" y="180"/>
                    <a:pt x="588" y="176"/>
                    <a:pt x="588" y="177"/>
                  </a:cubicBezTo>
                  <a:cubicBezTo>
                    <a:pt x="588" y="179"/>
                    <a:pt x="588" y="180"/>
                    <a:pt x="587" y="181"/>
                  </a:cubicBezTo>
                  <a:close/>
                  <a:moveTo>
                    <a:pt x="621" y="172"/>
                  </a:moveTo>
                  <a:cubicBezTo>
                    <a:pt x="620" y="172"/>
                    <a:pt x="620" y="172"/>
                    <a:pt x="620" y="172"/>
                  </a:cubicBezTo>
                  <a:cubicBezTo>
                    <a:pt x="620" y="171"/>
                    <a:pt x="620" y="171"/>
                    <a:pt x="619" y="171"/>
                  </a:cubicBezTo>
                  <a:cubicBezTo>
                    <a:pt x="620" y="170"/>
                    <a:pt x="621" y="170"/>
                    <a:pt x="621" y="172"/>
                  </a:cubicBezTo>
                  <a:close/>
                  <a:moveTo>
                    <a:pt x="602" y="171"/>
                  </a:moveTo>
                  <a:cubicBezTo>
                    <a:pt x="601" y="171"/>
                    <a:pt x="601" y="168"/>
                    <a:pt x="602" y="168"/>
                  </a:cubicBezTo>
                  <a:cubicBezTo>
                    <a:pt x="603" y="169"/>
                    <a:pt x="602" y="170"/>
                    <a:pt x="602" y="171"/>
                  </a:cubicBezTo>
                  <a:close/>
                  <a:moveTo>
                    <a:pt x="601" y="166"/>
                  </a:moveTo>
                  <a:cubicBezTo>
                    <a:pt x="600" y="165"/>
                    <a:pt x="601" y="164"/>
                    <a:pt x="601" y="163"/>
                  </a:cubicBezTo>
                  <a:cubicBezTo>
                    <a:pt x="601" y="163"/>
                    <a:pt x="601" y="165"/>
                    <a:pt x="602" y="165"/>
                  </a:cubicBezTo>
                  <a:cubicBezTo>
                    <a:pt x="602" y="166"/>
                    <a:pt x="601" y="166"/>
                    <a:pt x="601" y="166"/>
                  </a:cubicBezTo>
                  <a:close/>
                  <a:moveTo>
                    <a:pt x="664" y="115"/>
                  </a:moveTo>
                  <a:cubicBezTo>
                    <a:pt x="663" y="114"/>
                    <a:pt x="664" y="119"/>
                    <a:pt x="662" y="118"/>
                  </a:cubicBezTo>
                  <a:cubicBezTo>
                    <a:pt x="662" y="113"/>
                    <a:pt x="659" y="108"/>
                    <a:pt x="659" y="102"/>
                  </a:cubicBezTo>
                  <a:cubicBezTo>
                    <a:pt x="660" y="102"/>
                    <a:pt x="661" y="101"/>
                    <a:pt x="660" y="98"/>
                  </a:cubicBezTo>
                  <a:cubicBezTo>
                    <a:pt x="661" y="99"/>
                    <a:pt x="661" y="98"/>
                    <a:pt x="663" y="97"/>
                  </a:cubicBezTo>
                  <a:cubicBezTo>
                    <a:pt x="663" y="99"/>
                    <a:pt x="662" y="100"/>
                    <a:pt x="662" y="102"/>
                  </a:cubicBezTo>
                  <a:cubicBezTo>
                    <a:pt x="664" y="105"/>
                    <a:pt x="664" y="109"/>
                    <a:pt x="665" y="110"/>
                  </a:cubicBezTo>
                  <a:cubicBezTo>
                    <a:pt x="665" y="112"/>
                    <a:pt x="665" y="112"/>
                    <a:pt x="664" y="113"/>
                  </a:cubicBezTo>
                  <a:cubicBezTo>
                    <a:pt x="665" y="115"/>
                    <a:pt x="665" y="117"/>
                    <a:pt x="664" y="118"/>
                  </a:cubicBezTo>
                  <a:cubicBezTo>
                    <a:pt x="664" y="118"/>
                    <a:pt x="663" y="116"/>
                    <a:pt x="664" y="115"/>
                  </a:cubicBezTo>
                  <a:close/>
                  <a:moveTo>
                    <a:pt x="665" y="117"/>
                  </a:moveTo>
                  <a:cubicBezTo>
                    <a:pt x="667" y="119"/>
                    <a:pt x="666" y="115"/>
                    <a:pt x="667" y="114"/>
                  </a:cubicBezTo>
                  <a:cubicBezTo>
                    <a:pt x="668" y="123"/>
                    <a:pt x="672" y="136"/>
                    <a:pt x="669" y="140"/>
                  </a:cubicBezTo>
                  <a:cubicBezTo>
                    <a:pt x="670" y="142"/>
                    <a:pt x="670" y="144"/>
                    <a:pt x="670" y="145"/>
                  </a:cubicBezTo>
                  <a:cubicBezTo>
                    <a:pt x="670" y="147"/>
                    <a:pt x="670" y="144"/>
                    <a:pt x="671" y="145"/>
                  </a:cubicBezTo>
                  <a:cubicBezTo>
                    <a:pt x="671" y="147"/>
                    <a:pt x="671" y="150"/>
                    <a:pt x="670" y="151"/>
                  </a:cubicBezTo>
                  <a:cubicBezTo>
                    <a:pt x="669" y="147"/>
                    <a:pt x="669" y="145"/>
                    <a:pt x="669" y="143"/>
                  </a:cubicBezTo>
                  <a:cubicBezTo>
                    <a:pt x="668" y="140"/>
                    <a:pt x="668" y="139"/>
                    <a:pt x="668" y="136"/>
                  </a:cubicBezTo>
                  <a:cubicBezTo>
                    <a:pt x="668" y="136"/>
                    <a:pt x="668" y="137"/>
                    <a:pt x="668" y="138"/>
                  </a:cubicBezTo>
                  <a:cubicBezTo>
                    <a:pt x="666" y="136"/>
                    <a:pt x="666" y="134"/>
                    <a:pt x="666" y="131"/>
                  </a:cubicBezTo>
                  <a:cubicBezTo>
                    <a:pt x="666" y="129"/>
                    <a:pt x="665" y="126"/>
                    <a:pt x="664" y="122"/>
                  </a:cubicBezTo>
                  <a:cubicBezTo>
                    <a:pt x="665" y="121"/>
                    <a:pt x="665" y="120"/>
                    <a:pt x="666" y="119"/>
                  </a:cubicBezTo>
                  <a:cubicBezTo>
                    <a:pt x="666" y="119"/>
                    <a:pt x="665" y="119"/>
                    <a:pt x="665" y="117"/>
                  </a:cubicBezTo>
                  <a:close/>
                  <a:moveTo>
                    <a:pt x="689" y="125"/>
                  </a:moveTo>
                  <a:cubicBezTo>
                    <a:pt x="688" y="126"/>
                    <a:pt x="687" y="122"/>
                    <a:pt x="688" y="122"/>
                  </a:cubicBezTo>
                  <a:lnTo>
                    <a:pt x="689" y="125"/>
                  </a:lnTo>
                  <a:close/>
                  <a:moveTo>
                    <a:pt x="618" y="146"/>
                  </a:moveTo>
                  <a:cubicBezTo>
                    <a:pt x="616" y="147"/>
                    <a:pt x="618" y="142"/>
                    <a:pt x="618" y="146"/>
                  </a:cubicBezTo>
                  <a:close/>
                  <a:moveTo>
                    <a:pt x="619" y="145"/>
                  </a:moveTo>
                  <a:cubicBezTo>
                    <a:pt x="619" y="145"/>
                    <a:pt x="618" y="142"/>
                    <a:pt x="619" y="142"/>
                  </a:cubicBezTo>
                  <a:cubicBezTo>
                    <a:pt x="620" y="144"/>
                    <a:pt x="619" y="144"/>
                    <a:pt x="619" y="145"/>
                  </a:cubicBezTo>
                  <a:close/>
                  <a:moveTo>
                    <a:pt x="690" y="122"/>
                  </a:moveTo>
                  <a:cubicBezTo>
                    <a:pt x="689" y="119"/>
                    <a:pt x="690" y="118"/>
                    <a:pt x="690" y="116"/>
                  </a:cubicBezTo>
                  <a:cubicBezTo>
                    <a:pt x="690" y="117"/>
                    <a:pt x="691" y="118"/>
                    <a:pt x="691" y="120"/>
                  </a:cubicBezTo>
                  <a:cubicBezTo>
                    <a:pt x="691" y="121"/>
                    <a:pt x="691" y="122"/>
                    <a:pt x="690" y="122"/>
                  </a:cubicBezTo>
                  <a:close/>
                  <a:moveTo>
                    <a:pt x="686" y="104"/>
                  </a:moveTo>
                  <a:cubicBezTo>
                    <a:pt x="685" y="104"/>
                    <a:pt x="684" y="102"/>
                    <a:pt x="683" y="101"/>
                  </a:cubicBezTo>
                  <a:cubicBezTo>
                    <a:pt x="682" y="102"/>
                    <a:pt x="684" y="103"/>
                    <a:pt x="683" y="104"/>
                  </a:cubicBezTo>
                  <a:cubicBezTo>
                    <a:pt x="682" y="105"/>
                    <a:pt x="682" y="100"/>
                    <a:pt x="681" y="99"/>
                  </a:cubicBezTo>
                  <a:cubicBezTo>
                    <a:pt x="683" y="98"/>
                    <a:pt x="681" y="95"/>
                    <a:pt x="682" y="94"/>
                  </a:cubicBezTo>
                  <a:cubicBezTo>
                    <a:pt x="683" y="97"/>
                    <a:pt x="684" y="100"/>
                    <a:pt x="685" y="100"/>
                  </a:cubicBezTo>
                  <a:cubicBezTo>
                    <a:pt x="686" y="102"/>
                    <a:pt x="685" y="103"/>
                    <a:pt x="686" y="104"/>
                  </a:cubicBezTo>
                  <a:close/>
                  <a:moveTo>
                    <a:pt x="618" y="122"/>
                  </a:moveTo>
                  <a:cubicBezTo>
                    <a:pt x="617" y="122"/>
                    <a:pt x="616" y="119"/>
                    <a:pt x="617" y="119"/>
                  </a:cubicBezTo>
                  <a:cubicBezTo>
                    <a:pt x="617" y="120"/>
                    <a:pt x="618" y="121"/>
                    <a:pt x="618" y="122"/>
                  </a:cubicBezTo>
                  <a:close/>
                  <a:moveTo>
                    <a:pt x="621" y="113"/>
                  </a:moveTo>
                  <a:cubicBezTo>
                    <a:pt x="621" y="114"/>
                    <a:pt x="622" y="116"/>
                    <a:pt x="621" y="116"/>
                  </a:cubicBezTo>
                  <a:cubicBezTo>
                    <a:pt x="621" y="115"/>
                    <a:pt x="620" y="113"/>
                    <a:pt x="621" y="113"/>
                  </a:cubicBezTo>
                  <a:close/>
                  <a:moveTo>
                    <a:pt x="618" y="110"/>
                  </a:moveTo>
                  <a:cubicBezTo>
                    <a:pt x="619" y="109"/>
                    <a:pt x="618" y="106"/>
                    <a:pt x="619" y="108"/>
                  </a:cubicBezTo>
                  <a:cubicBezTo>
                    <a:pt x="619" y="106"/>
                    <a:pt x="617" y="102"/>
                    <a:pt x="619" y="101"/>
                  </a:cubicBezTo>
                  <a:cubicBezTo>
                    <a:pt x="620" y="105"/>
                    <a:pt x="622" y="109"/>
                    <a:pt x="621" y="113"/>
                  </a:cubicBezTo>
                  <a:cubicBezTo>
                    <a:pt x="620" y="113"/>
                    <a:pt x="620" y="111"/>
                    <a:pt x="619" y="110"/>
                  </a:cubicBezTo>
                  <a:cubicBezTo>
                    <a:pt x="619" y="111"/>
                    <a:pt x="619" y="113"/>
                    <a:pt x="620" y="114"/>
                  </a:cubicBezTo>
                  <a:cubicBezTo>
                    <a:pt x="620" y="116"/>
                    <a:pt x="620" y="117"/>
                    <a:pt x="621" y="118"/>
                  </a:cubicBezTo>
                  <a:cubicBezTo>
                    <a:pt x="620" y="120"/>
                    <a:pt x="618" y="113"/>
                    <a:pt x="619" y="111"/>
                  </a:cubicBezTo>
                  <a:cubicBezTo>
                    <a:pt x="618" y="110"/>
                    <a:pt x="617" y="109"/>
                    <a:pt x="618" y="110"/>
                  </a:cubicBezTo>
                  <a:cubicBezTo>
                    <a:pt x="617" y="109"/>
                    <a:pt x="617" y="106"/>
                    <a:pt x="616" y="105"/>
                  </a:cubicBezTo>
                  <a:cubicBezTo>
                    <a:pt x="618" y="104"/>
                    <a:pt x="618" y="109"/>
                    <a:pt x="618" y="110"/>
                  </a:cubicBezTo>
                  <a:close/>
                  <a:moveTo>
                    <a:pt x="665" y="96"/>
                  </a:moveTo>
                  <a:cubicBezTo>
                    <a:pt x="663" y="96"/>
                    <a:pt x="663" y="93"/>
                    <a:pt x="662" y="92"/>
                  </a:cubicBezTo>
                  <a:cubicBezTo>
                    <a:pt x="662" y="92"/>
                    <a:pt x="663" y="95"/>
                    <a:pt x="662" y="96"/>
                  </a:cubicBezTo>
                  <a:cubicBezTo>
                    <a:pt x="661" y="96"/>
                    <a:pt x="660" y="95"/>
                    <a:pt x="660" y="92"/>
                  </a:cubicBezTo>
                  <a:cubicBezTo>
                    <a:pt x="660" y="88"/>
                    <a:pt x="662" y="90"/>
                    <a:pt x="663" y="86"/>
                  </a:cubicBezTo>
                  <a:cubicBezTo>
                    <a:pt x="664" y="89"/>
                    <a:pt x="665" y="87"/>
                    <a:pt x="665" y="90"/>
                  </a:cubicBezTo>
                  <a:cubicBezTo>
                    <a:pt x="664" y="90"/>
                    <a:pt x="663" y="90"/>
                    <a:pt x="663" y="92"/>
                  </a:cubicBezTo>
                  <a:cubicBezTo>
                    <a:pt x="664" y="94"/>
                    <a:pt x="665" y="94"/>
                    <a:pt x="665" y="96"/>
                  </a:cubicBezTo>
                  <a:close/>
                  <a:moveTo>
                    <a:pt x="616" y="102"/>
                  </a:moveTo>
                  <a:cubicBezTo>
                    <a:pt x="614" y="101"/>
                    <a:pt x="615" y="100"/>
                    <a:pt x="614" y="97"/>
                  </a:cubicBezTo>
                  <a:cubicBezTo>
                    <a:pt x="615" y="98"/>
                    <a:pt x="616" y="100"/>
                    <a:pt x="616" y="102"/>
                  </a:cubicBezTo>
                  <a:close/>
                  <a:moveTo>
                    <a:pt x="135" y="327"/>
                  </a:moveTo>
                  <a:cubicBezTo>
                    <a:pt x="136" y="330"/>
                    <a:pt x="138" y="331"/>
                    <a:pt x="138" y="332"/>
                  </a:cubicBezTo>
                  <a:cubicBezTo>
                    <a:pt x="138" y="333"/>
                    <a:pt x="137" y="331"/>
                    <a:pt x="137" y="332"/>
                  </a:cubicBezTo>
                  <a:cubicBezTo>
                    <a:pt x="137" y="331"/>
                    <a:pt x="134" y="329"/>
                    <a:pt x="135" y="327"/>
                  </a:cubicBezTo>
                  <a:close/>
                  <a:moveTo>
                    <a:pt x="142" y="344"/>
                  </a:moveTo>
                  <a:cubicBezTo>
                    <a:pt x="140" y="344"/>
                    <a:pt x="140" y="342"/>
                    <a:pt x="140" y="343"/>
                  </a:cubicBezTo>
                  <a:cubicBezTo>
                    <a:pt x="138" y="341"/>
                    <a:pt x="138" y="340"/>
                    <a:pt x="137" y="339"/>
                  </a:cubicBezTo>
                  <a:cubicBezTo>
                    <a:pt x="138" y="338"/>
                    <a:pt x="140" y="341"/>
                    <a:pt x="142" y="344"/>
                  </a:cubicBezTo>
                  <a:close/>
                  <a:moveTo>
                    <a:pt x="140" y="340"/>
                  </a:moveTo>
                  <a:cubicBezTo>
                    <a:pt x="138" y="337"/>
                    <a:pt x="141" y="340"/>
                    <a:pt x="142" y="341"/>
                  </a:cubicBezTo>
                  <a:cubicBezTo>
                    <a:pt x="141" y="341"/>
                    <a:pt x="140" y="341"/>
                    <a:pt x="139" y="340"/>
                  </a:cubicBezTo>
                  <a:cubicBezTo>
                    <a:pt x="139" y="339"/>
                    <a:pt x="138" y="338"/>
                    <a:pt x="137" y="337"/>
                  </a:cubicBezTo>
                  <a:cubicBezTo>
                    <a:pt x="139" y="336"/>
                    <a:pt x="138" y="338"/>
                    <a:pt x="140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1374204" y="4192450"/>
            <a:ext cx="2139864" cy="1782645"/>
            <a:chOff x="867508" y="4175336"/>
            <a:chExt cx="2139864" cy="1782645"/>
          </a:xfrm>
        </p:grpSpPr>
        <p:sp>
          <p:nvSpPr>
            <p:cNvPr id="44" name="矩形 43"/>
            <p:cNvSpPr/>
            <p:nvPr/>
          </p:nvSpPr>
          <p:spPr>
            <a:xfrm>
              <a:off x="867508" y="4572986"/>
              <a:ext cx="2139864" cy="138499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</a:p>
          </p:txBody>
        </p:sp>
        <p:sp>
          <p:nvSpPr>
            <p:cNvPr id="45" name="矩形 44"/>
            <p:cNvSpPr/>
            <p:nvPr/>
          </p:nvSpPr>
          <p:spPr>
            <a:xfrm>
              <a:off x="1229554" y="417533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5029387" y="4192450"/>
            <a:ext cx="2139864" cy="1782645"/>
            <a:chOff x="867508" y="4175336"/>
            <a:chExt cx="2139864" cy="1782645"/>
          </a:xfrm>
        </p:grpSpPr>
        <p:sp>
          <p:nvSpPr>
            <p:cNvPr id="47" name="矩形 46"/>
            <p:cNvSpPr/>
            <p:nvPr/>
          </p:nvSpPr>
          <p:spPr>
            <a:xfrm>
              <a:off x="867508" y="4572986"/>
              <a:ext cx="2139864" cy="138499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</a:p>
          </p:txBody>
        </p:sp>
        <p:sp>
          <p:nvSpPr>
            <p:cNvPr id="48" name="矩形 47"/>
            <p:cNvSpPr/>
            <p:nvPr/>
          </p:nvSpPr>
          <p:spPr>
            <a:xfrm>
              <a:off x="1229554" y="417533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8625109" y="4192450"/>
            <a:ext cx="2139864" cy="1782645"/>
            <a:chOff x="867508" y="4175336"/>
            <a:chExt cx="2139864" cy="1782645"/>
          </a:xfrm>
        </p:grpSpPr>
        <p:sp>
          <p:nvSpPr>
            <p:cNvPr id="50" name="矩形 49"/>
            <p:cNvSpPr/>
            <p:nvPr/>
          </p:nvSpPr>
          <p:spPr>
            <a:xfrm>
              <a:off x="867508" y="4572986"/>
              <a:ext cx="2139864" cy="138499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</a:p>
          </p:txBody>
        </p:sp>
        <p:sp>
          <p:nvSpPr>
            <p:cNvPr id="51" name="矩形 50"/>
            <p:cNvSpPr/>
            <p:nvPr/>
          </p:nvSpPr>
          <p:spPr>
            <a:xfrm>
              <a:off x="1229554" y="417533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sp>
        <p:nvSpPr>
          <p:cNvPr id="52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贰</a:t>
            </a:r>
          </a:p>
        </p:txBody>
      </p:sp>
      <p:sp>
        <p:nvSpPr>
          <p:cNvPr id="53" name="文本框 52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54" name="文本框 53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6" name="图表 55"/>
          <p:cNvGraphicFramePr/>
          <p:nvPr/>
        </p:nvGraphicFramePr>
        <p:xfrm>
          <a:off x="790046" y="1781489"/>
          <a:ext cx="3412254" cy="2274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57" name="图表 56"/>
          <p:cNvGraphicFramePr/>
          <p:nvPr/>
        </p:nvGraphicFramePr>
        <p:xfrm>
          <a:off x="4389874" y="1781489"/>
          <a:ext cx="3412254" cy="2274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58" name="图表 57"/>
          <p:cNvGraphicFramePr/>
          <p:nvPr/>
        </p:nvGraphicFramePr>
        <p:xfrm>
          <a:off x="7989701" y="1781489"/>
          <a:ext cx="3412254" cy="2274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3" presetClass="entr" presetSubtype="288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28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28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7" presetClass="entr" presetSubtype="1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/>
      <p:bldP spid="54" grpId="0"/>
      <p:bldGraphic spid="56" grpId="0">
        <p:bldAsOne/>
      </p:bldGraphic>
      <p:bldGraphic spid="57" grpId="0">
        <p:bldAsOne/>
      </p:bldGraphic>
      <p:bldGraphic spid="58" grpId="0">
        <p:bldAsOne/>
      </p:bldGraphic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-6779752" y="1174680"/>
            <a:ext cx="6262688" cy="5584825"/>
          </a:xfrm>
          <a:custGeom>
            <a:avLst/>
            <a:gdLst>
              <a:gd name="T0" fmla="*/ 310 w 569"/>
              <a:gd name="T1" fmla="*/ 26 h 507"/>
              <a:gd name="T2" fmla="*/ 202 w 569"/>
              <a:gd name="T3" fmla="*/ 42 h 507"/>
              <a:gd name="T4" fmla="*/ 86 w 569"/>
              <a:gd name="T5" fmla="*/ 69 h 507"/>
              <a:gd name="T6" fmla="*/ 48 w 569"/>
              <a:gd name="T7" fmla="*/ 111 h 507"/>
              <a:gd name="T8" fmla="*/ 22 w 569"/>
              <a:gd name="T9" fmla="*/ 130 h 507"/>
              <a:gd name="T10" fmla="*/ 16 w 569"/>
              <a:gd name="T11" fmla="*/ 143 h 507"/>
              <a:gd name="T12" fmla="*/ 95 w 569"/>
              <a:gd name="T13" fmla="*/ 159 h 507"/>
              <a:gd name="T14" fmla="*/ 401 w 569"/>
              <a:gd name="T15" fmla="*/ 210 h 507"/>
              <a:gd name="T16" fmla="*/ 101 w 569"/>
              <a:gd name="T17" fmla="*/ 265 h 507"/>
              <a:gd name="T18" fmla="*/ 189 w 569"/>
              <a:gd name="T19" fmla="*/ 286 h 507"/>
              <a:gd name="T20" fmla="*/ 243 w 569"/>
              <a:gd name="T21" fmla="*/ 293 h 507"/>
              <a:gd name="T22" fmla="*/ 191 w 569"/>
              <a:gd name="T23" fmla="*/ 302 h 507"/>
              <a:gd name="T24" fmla="*/ 395 w 569"/>
              <a:gd name="T25" fmla="*/ 317 h 507"/>
              <a:gd name="T26" fmla="*/ 384 w 569"/>
              <a:gd name="T27" fmla="*/ 337 h 507"/>
              <a:gd name="T28" fmla="*/ 58 w 569"/>
              <a:gd name="T29" fmla="*/ 358 h 507"/>
              <a:gd name="T30" fmla="*/ 329 w 569"/>
              <a:gd name="T31" fmla="*/ 373 h 507"/>
              <a:gd name="T32" fmla="*/ 336 w 569"/>
              <a:gd name="T33" fmla="*/ 388 h 507"/>
              <a:gd name="T34" fmla="*/ 385 w 569"/>
              <a:gd name="T35" fmla="*/ 408 h 507"/>
              <a:gd name="T36" fmla="*/ 411 w 569"/>
              <a:gd name="T37" fmla="*/ 425 h 507"/>
              <a:gd name="T38" fmla="*/ 251 w 569"/>
              <a:gd name="T39" fmla="*/ 267 h 507"/>
              <a:gd name="T40" fmla="*/ 244 w 569"/>
              <a:gd name="T41" fmla="*/ 43 h 507"/>
              <a:gd name="T42" fmla="*/ 165 w 569"/>
              <a:gd name="T43" fmla="*/ 67 h 507"/>
              <a:gd name="T44" fmla="*/ 145 w 569"/>
              <a:gd name="T45" fmla="*/ 104 h 507"/>
              <a:gd name="T46" fmla="*/ 121 w 569"/>
              <a:gd name="T47" fmla="*/ 166 h 507"/>
              <a:gd name="T48" fmla="*/ 90 w 569"/>
              <a:gd name="T49" fmla="*/ 227 h 507"/>
              <a:gd name="T50" fmla="*/ 164 w 569"/>
              <a:gd name="T51" fmla="*/ 243 h 507"/>
              <a:gd name="T52" fmla="*/ 150 w 569"/>
              <a:gd name="T53" fmla="*/ 323 h 507"/>
              <a:gd name="T54" fmla="*/ 197 w 569"/>
              <a:gd name="T55" fmla="*/ 275 h 507"/>
              <a:gd name="T56" fmla="*/ 238 w 569"/>
              <a:gd name="T57" fmla="*/ 279 h 507"/>
              <a:gd name="T58" fmla="*/ 272 w 569"/>
              <a:gd name="T59" fmla="*/ 283 h 507"/>
              <a:gd name="T60" fmla="*/ 336 w 569"/>
              <a:gd name="T61" fmla="*/ 304 h 507"/>
              <a:gd name="T62" fmla="*/ 379 w 569"/>
              <a:gd name="T63" fmla="*/ 289 h 507"/>
              <a:gd name="T64" fmla="*/ 373 w 569"/>
              <a:gd name="T65" fmla="*/ 237 h 507"/>
              <a:gd name="T66" fmla="*/ 356 w 569"/>
              <a:gd name="T67" fmla="*/ 102 h 507"/>
              <a:gd name="T68" fmla="*/ 144 w 569"/>
              <a:gd name="T69" fmla="*/ 217 h 507"/>
              <a:gd name="T70" fmla="*/ 150 w 569"/>
              <a:gd name="T71" fmla="*/ 220 h 507"/>
              <a:gd name="T72" fmla="*/ 156 w 569"/>
              <a:gd name="T73" fmla="*/ 306 h 507"/>
              <a:gd name="T74" fmla="*/ 167 w 569"/>
              <a:gd name="T75" fmla="*/ 257 h 507"/>
              <a:gd name="T76" fmla="*/ 238 w 569"/>
              <a:gd name="T77" fmla="*/ 69 h 507"/>
              <a:gd name="T78" fmla="*/ 252 w 569"/>
              <a:gd name="T79" fmla="*/ 70 h 507"/>
              <a:gd name="T80" fmla="*/ 270 w 569"/>
              <a:gd name="T81" fmla="*/ 268 h 507"/>
              <a:gd name="T82" fmla="*/ 312 w 569"/>
              <a:gd name="T83" fmla="*/ 300 h 507"/>
              <a:gd name="T84" fmla="*/ 259 w 569"/>
              <a:gd name="T85" fmla="*/ 81 h 507"/>
              <a:gd name="T86" fmla="*/ 355 w 569"/>
              <a:gd name="T87" fmla="*/ 87 h 507"/>
              <a:gd name="T88" fmla="*/ 562 w 569"/>
              <a:gd name="T89" fmla="*/ 128 h 507"/>
              <a:gd name="T90" fmla="*/ 554 w 569"/>
              <a:gd name="T91" fmla="*/ 144 h 507"/>
              <a:gd name="T92" fmla="*/ 157 w 569"/>
              <a:gd name="T93" fmla="*/ 274 h 507"/>
              <a:gd name="T94" fmla="*/ 386 w 569"/>
              <a:gd name="T95" fmla="*/ 305 h 507"/>
              <a:gd name="T96" fmla="*/ 398 w 569"/>
              <a:gd name="T97" fmla="*/ 319 h 507"/>
              <a:gd name="T98" fmla="*/ 360 w 569"/>
              <a:gd name="T99" fmla="*/ 379 h 507"/>
              <a:gd name="T100" fmla="*/ 356 w 569"/>
              <a:gd name="T101" fmla="*/ 391 h 507"/>
              <a:gd name="T102" fmla="*/ 430 w 569"/>
              <a:gd name="T103" fmla="*/ 364 h 507"/>
              <a:gd name="T104" fmla="*/ 363 w 569"/>
              <a:gd name="T105" fmla="*/ 393 h 507"/>
              <a:gd name="T106" fmla="*/ 367 w 569"/>
              <a:gd name="T107" fmla="*/ 390 h 507"/>
              <a:gd name="T108" fmla="*/ 371 w 569"/>
              <a:gd name="T109" fmla="*/ 411 h 507"/>
              <a:gd name="T110" fmla="*/ 376 w 569"/>
              <a:gd name="T111" fmla="*/ 404 h 507"/>
              <a:gd name="T112" fmla="*/ 492 w 569"/>
              <a:gd name="T113" fmla="*/ 409 h 507"/>
              <a:gd name="T114" fmla="*/ 399 w 569"/>
              <a:gd name="T115" fmla="*/ 425 h 507"/>
              <a:gd name="T116" fmla="*/ 407 w 569"/>
              <a:gd name="T117" fmla="*/ 429 h 507"/>
              <a:gd name="T118" fmla="*/ 392 w 569"/>
              <a:gd name="T119" fmla="*/ 443 h 507"/>
              <a:gd name="T120" fmla="*/ 545 w 569"/>
              <a:gd name="T121" fmla="*/ 136 h 507"/>
              <a:gd name="T122" fmla="*/ 313 w 569"/>
              <a:gd name="T123" fmla="*/ 380 h 507"/>
              <a:gd name="T124" fmla="*/ 425 w 569"/>
              <a:gd name="T125" fmla="*/ 4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507">
                <a:moveTo>
                  <a:pt x="118" y="3"/>
                </a:moveTo>
                <a:cubicBezTo>
                  <a:pt x="118" y="1"/>
                  <a:pt x="118" y="0"/>
                  <a:pt x="116" y="0"/>
                </a:cubicBezTo>
                <a:cubicBezTo>
                  <a:pt x="115" y="0"/>
                  <a:pt x="115" y="1"/>
                  <a:pt x="115" y="2"/>
                </a:cubicBezTo>
                <a:cubicBezTo>
                  <a:pt x="116" y="3"/>
                  <a:pt x="116" y="3"/>
                  <a:pt x="118" y="3"/>
                </a:cubicBezTo>
                <a:close/>
                <a:moveTo>
                  <a:pt x="72" y="5"/>
                </a:moveTo>
                <a:cubicBezTo>
                  <a:pt x="75" y="7"/>
                  <a:pt x="76" y="11"/>
                  <a:pt x="80" y="12"/>
                </a:cubicBezTo>
                <a:cubicBezTo>
                  <a:pt x="80" y="8"/>
                  <a:pt x="75" y="7"/>
                  <a:pt x="74" y="4"/>
                </a:cubicBezTo>
                <a:cubicBezTo>
                  <a:pt x="71" y="4"/>
                  <a:pt x="71" y="1"/>
                  <a:pt x="69" y="0"/>
                </a:cubicBezTo>
                <a:cubicBezTo>
                  <a:pt x="67" y="3"/>
                  <a:pt x="72" y="2"/>
                  <a:pt x="72" y="5"/>
                </a:cubicBezTo>
                <a:close/>
                <a:moveTo>
                  <a:pt x="339" y="3"/>
                </a:moveTo>
                <a:cubicBezTo>
                  <a:pt x="338" y="3"/>
                  <a:pt x="337" y="3"/>
                  <a:pt x="337" y="5"/>
                </a:cubicBezTo>
                <a:cubicBezTo>
                  <a:pt x="338" y="4"/>
                  <a:pt x="339" y="4"/>
                  <a:pt x="339" y="3"/>
                </a:cubicBezTo>
                <a:close/>
                <a:moveTo>
                  <a:pt x="361" y="6"/>
                </a:moveTo>
                <a:cubicBezTo>
                  <a:pt x="362" y="6"/>
                  <a:pt x="364" y="6"/>
                  <a:pt x="364" y="6"/>
                </a:cubicBezTo>
                <a:cubicBezTo>
                  <a:pt x="364" y="5"/>
                  <a:pt x="364" y="4"/>
                  <a:pt x="364" y="3"/>
                </a:cubicBezTo>
                <a:cubicBezTo>
                  <a:pt x="362" y="3"/>
                  <a:pt x="362" y="4"/>
                  <a:pt x="361" y="4"/>
                </a:cubicBezTo>
                <a:cubicBezTo>
                  <a:pt x="361" y="5"/>
                  <a:pt x="360" y="6"/>
                  <a:pt x="361" y="6"/>
                </a:cubicBezTo>
                <a:close/>
                <a:moveTo>
                  <a:pt x="273" y="9"/>
                </a:moveTo>
                <a:cubicBezTo>
                  <a:pt x="272" y="8"/>
                  <a:pt x="274" y="7"/>
                  <a:pt x="272" y="7"/>
                </a:cubicBezTo>
                <a:cubicBezTo>
                  <a:pt x="271" y="7"/>
                  <a:pt x="272" y="10"/>
                  <a:pt x="273" y="9"/>
                </a:cubicBezTo>
                <a:close/>
                <a:moveTo>
                  <a:pt x="325" y="8"/>
                </a:moveTo>
                <a:cubicBezTo>
                  <a:pt x="324" y="7"/>
                  <a:pt x="324" y="8"/>
                  <a:pt x="323" y="9"/>
                </a:cubicBezTo>
                <a:cubicBezTo>
                  <a:pt x="324" y="10"/>
                  <a:pt x="323" y="11"/>
                  <a:pt x="324" y="12"/>
                </a:cubicBezTo>
                <a:cubicBezTo>
                  <a:pt x="325" y="11"/>
                  <a:pt x="326" y="10"/>
                  <a:pt x="325" y="8"/>
                </a:cubicBezTo>
                <a:close/>
                <a:moveTo>
                  <a:pt x="398" y="16"/>
                </a:moveTo>
                <a:cubicBezTo>
                  <a:pt x="397" y="15"/>
                  <a:pt x="395" y="17"/>
                  <a:pt x="396" y="18"/>
                </a:cubicBezTo>
                <a:cubicBezTo>
                  <a:pt x="397" y="18"/>
                  <a:pt x="398" y="17"/>
                  <a:pt x="398" y="16"/>
                </a:cubicBezTo>
                <a:close/>
                <a:moveTo>
                  <a:pt x="281" y="21"/>
                </a:moveTo>
                <a:cubicBezTo>
                  <a:pt x="282" y="21"/>
                  <a:pt x="282" y="20"/>
                  <a:pt x="283" y="20"/>
                </a:cubicBezTo>
                <a:cubicBezTo>
                  <a:pt x="283" y="13"/>
                  <a:pt x="277" y="21"/>
                  <a:pt x="281" y="21"/>
                </a:cubicBezTo>
                <a:close/>
                <a:moveTo>
                  <a:pt x="86" y="18"/>
                </a:moveTo>
                <a:cubicBezTo>
                  <a:pt x="86" y="19"/>
                  <a:pt x="85" y="19"/>
                  <a:pt x="86" y="20"/>
                </a:cubicBezTo>
                <a:cubicBezTo>
                  <a:pt x="87" y="20"/>
                  <a:pt x="87" y="18"/>
                  <a:pt x="86" y="18"/>
                </a:cubicBezTo>
                <a:close/>
                <a:moveTo>
                  <a:pt x="103" y="21"/>
                </a:moveTo>
                <a:cubicBezTo>
                  <a:pt x="102" y="21"/>
                  <a:pt x="102" y="20"/>
                  <a:pt x="101" y="20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21"/>
                  <a:pt x="102" y="21"/>
                  <a:pt x="103" y="21"/>
                </a:cubicBezTo>
                <a:close/>
                <a:moveTo>
                  <a:pt x="342" y="21"/>
                </a:moveTo>
                <a:cubicBezTo>
                  <a:pt x="341" y="21"/>
                  <a:pt x="340" y="22"/>
                  <a:pt x="340" y="23"/>
                </a:cubicBezTo>
                <a:cubicBezTo>
                  <a:pt x="341" y="23"/>
                  <a:pt x="342" y="22"/>
                  <a:pt x="342" y="21"/>
                </a:cubicBezTo>
                <a:close/>
                <a:moveTo>
                  <a:pt x="336" y="23"/>
                </a:moveTo>
                <a:cubicBezTo>
                  <a:pt x="336" y="23"/>
                  <a:pt x="336" y="24"/>
                  <a:pt x="336" y="25"/>
                </a:cubicBezTo>
                <a:cubicBezTo>
                  <a:pt x="336" y="25"/>
                  <a:pt x="337" y="24"/>
                  <a:pt x="336" y="23"/>
                </a:cubicBezTo>
                <a:close/>
                <a:moveTo>
                  <a:pt x="171" y="31"/>
                </a:moveTo>
                <a:cubicBezTo>
                  <a:pt x="171" y="28"/>
                  <a:pt x="170" y="24"/>
                  <a:pt x="166" y="24"/>
                </a:cubicBezTo>
                <a:cubicBezTo>
                  <a:pt x="165" y="26"/>
                  <a:pt x="166" y="26"/>
                  <a:pt x="166" y="29"/>
                </a:cubicBezTo>
                <a:cubicBezTo>
                  <a:pt x="168" y="29"/>
                  <a:pt x="169" y="32"/>
                  <a:pt x="171" y="31"/>
                </a:cubicBezTo>
                <a:close/>
                <a:moveTo>
                  <a:pt x="311" y="25"/>
                </a:moveTo>
                <a:cubicBezTo>
                  <a:pt x="310" y="24"/>
                  <a:pt x="309" y="25"/>
                  <a:pt x="310" y="26"/>
                </a:cubicBezTo>
                <a:cubicBezTo>
                  <a:pt x="311" y="26"/>
                  <a:pt x="311" y="26"/>
                  <a:pt x="311" y="25"/>
                </a:cubicBezTo>
                <a:close/>
                <a:moveTo>
                  <a:pt x="299" y="28"/>
                </a:moveTo>
                <a:cubicBezTo>
                  <a:pt x="299" y="27"/>
                  <a:pt x="300" y="26"/>
                  <a:pt x="299" y="26"/>
                </a:cubicBezTo>
                <a:cubicBezTo>
                  <a:pt x="299" y="27"/>
                  <a:pt x="298" y="27"/>
                  <a:pt x="299" y="28"/>
                </a:cubicBezTo>
                <a:close/>
                <a:moveTo>
                  <a:pt x="386" y="27"/>
                </a:moveTo>
                <a:cubicBezTo>
                  <a:pt x="384" y="28"/>
                  <a:pt x="381" y="28"/>
                  <a:pt x="380" y="30"/>
                </a:cubicBezTo>
                <a:cubicBezTo>
                  <a:pt x="381" y="36"/>
                  <a:pt x="390" y="29"/>
                  <a:pt x="386" y="27"/>
                </a:cubicBezTo>
                <a:close/>
                <a:moveTo>
                  <a:pt x="88" y="32"/>
                </a:moveTo>
                <a:cubicBezTo>
                  <a:pt x="89" y="31"/>
                  <a:pt x="89" y="32"/>
                  <a:pt x="91" y="32"/>
                </a:cubicBezTo>
                <a:cubicBezTo>
                  <a:pt x="91" y="30"/>
                  <a:pt x="89" y="29"/>
                  <a:pt x="88" y="28"/>
                </a:cubicBezTo>
                <a:cubicBezTo>
                  <a:pt x="87" y="29"/>
                  <a:pt x="88" y="31"/>
                  <a:pt x="88" y="32"/>
                </a:cubicBezTo>
                <a:close/>
                <a:moveTo>
                  <a:pt x="238" y="28"/>
                </a:moveTo>
                <a:cubicBezTo>
                  <a:pt x="237" y="28"/>
                  <a:pt x="237" y="28"/>
                  <a:pt x="237" y="28"/>
                </a:cubicBezTo>
                <a:cubicBezTo>
                  <a:pt x="236" y="29"/>
                  <a:pt x="238" y="29"/>
                  <a:pt x="238" y="28"/>
                </a:cubicBezTo>
                <a:close/>
                <a:moveTo>
                  <a:pt x="399" y="28"/>
                </a:moveTo>
                <a:cubicBezTo>
                  <a:pt x="398" y="28"/>
                  <a:pt x="396" y="27"/>
                  <a:pt x="395" y="28"/>
                </a:cubicBezTo>
                <a:cubicBezTo>
                  <a:pt x="395" y="30"/>
                  <a:pt x="396" y="30"/>
                  <a:pt x="396" y="31"/>
                </a:cubicBezTo>
                <a:cubicBezTo>
                  <a:pt x="398" y="31"/>
                  <a:pt x="399" y="29"/>
                  <a:pt x="399" y="28"/>
                </a:cubicBezTo>
                <a:close/>
                <a:moveTo>
                  <a:pt x="401" y="38"/>
                </a:moveTo>
                <a:cubicBezTo>
                  <a:pt x="401" y="37"/>
                  <a:pt x="403" y="38"/>
                  <a:pt x="402" y="36"/>
                </a:cubicBezTo>
                <a:cubicBezTo>
                  <a:pt x="398" y="36"/>
                  <a:pt x="394" y="39"/>
                  <a:pt x="390" y="41"/>
                </a:cubicBezTo>
                <a:cubicBezTo>
                  <a:pt x="394" y="41"/>
                  <a:pt x="398" y="38"/>
                  <a:pt x="401" y="38"/>
                </a:cubicBezTo>
                <a:close/>
                <a:moveTo>
                  <a:pt x="161" y="41"/>
                </a:moveTo>
                <a:cubicBezTo>
                  <a:pt x="162" y="40"/>
                  <a:pt x="163" y="39"/>
                  <a:pt x="163" y="38"/>
                </a:cubicBezTo>
                <a:cubicBezTo>
                  <a:pt x="162" y="37"/>
                  <a:pt x="161" y="38"/>
                  <a:pt x="159" y="38"/>
                </a:cubicBezTo>
                <a:cubicBezTo>
                  <a:pt x="160" y="40"/>
                  <a:pt x="160" y="41"/>
                  <a:pt x="161" y="41"/>
                </a:cubicBezTo>
                <a:close/>
                <a:moveTo>
                  <a:pt x="184" y="39"/>
                </a:moveTo>
                <a:cubicBezTo>
                  <a:pt x="183" y="39"/>
                  <a:pt x="183" y="39"/>
                  <a:pt x="183" y="38"/>
                </a:cubicBezTo>
                <a:cubicBezTo>
                  <a:pt x="182" y="40"/>
                  <a:pt x="182" y="42"/>
                  <a:pt x="183" y="43"/>
                </a:cubicBezTo>
                <a:cubicBezTo>
                  <a:pt x="184" y="41"/>
                  <a:pt x="183" y="40"/>
                  <a:pt x="184" y="39"/>
                </a:cubicBezTo>
                <a:close/>
                <a:moveTo>
                  <a:pt x="84" y="42"/>
                </a:moveTo>
                <a:cubicBezTo>
                  <a:pt x="85" y="42"/>
                  <a:pt x="85" y="41"/>
                  <a:pt x="85" y="40"/>
                </a:cubicBezTo>
                <a:cubicBezTo>
                  <a:pt x="84" y="40"/>
                  <a:pt x="83" y="40"/>
                  <a:pt x="83" y="41"/>
                </a:cubicBezTo>
                <a:cubicBezTo>
                  <a:pt x="83" y="42"/>
                  <a:pt x="83" y="42"/>
                  <a:pt x="84" y="42"/>
                </a:cubicBezTo>
                <a:close/>
                <a:moveTo>
                  <a:pt x="390" y="40"/>
                </a:moveTo>
                <a:cubicBezTo>
                  <a:pt x="387" y="41"/>
                  <a:pt x="384" y="41"/>
                  <a:pt x="381" y="42"/>
                </a:cubicBezTo>
                <a:cubicBezTo>
                  <a:pt x="384" y="42"/>
                  <a:pt x="388" y="42"/>
                  <a:pt x="390" y="40"/>
                </a:cubicBezTo>
                <a:close/>
                <a:moveTo>
                  <a:pt x="155" y="60"/>
                </a:moveTo>
                <a:cubicBezTo>
                  <a:pt x="157" y="59"/>
                  <a:pt x="158" y="57"/>
                  <a:pt x="158" y="55"/>
                </a:cubicBezTo>
                <a:cubicBezTo>
                  <a:pt x="158" y="54"/>
                  <a:pt x="157" y="53"/>
                  <a:pt x="157" y="52"/>
                </a:cubicBezTo>
                <a:cubicBezTo>
                  <a:pt x="158" y="50"/>
                  <a:pt x="158" y="48"/>
                  <a:pt x="158" y="47"/>
                </a:cubicBezTo>
                <a:cubicBezTo>
                  <a:pt x="158" y="47"/>
                  <a:pt x="157" y="47"/>
                  <a:pt x="157" y="47"/>
                </a:cubicBezTo>
                <a:cubicBezTo>
                  <a:pt x="157" y="42"/>
                  <a:pt x="154" y="42"/>
                  <a:pt x="152" y="40"/>
                </a:cubicBezTo>
                <a:cubicBezTo>
                  <a:pt x="151" y="42"/>
                  <a:pt x="150" y="42"/>
                  <a:pt x="149" y="44"/>
                </a:cubicBezTo>
                <a:cubicBezTo>
                  <a:pt x="149" y="46"/>
                  <a:pt x="151" y="49"/>
                  <a:pt x="152" y="50"/>
                </a:cubicBezTo>
                <a:cubicBezTo>
                  <a:pt x="149" y="54"/>
                  <a:pt x="149" y="60"/>
                  <a:pt x="155" y="60"/>
                </a:cubicBezTo>
                <a:close/>
                <a:moveTo>
                  <a:pt x="202" y="42"/>
                </a:moveTo>
                <a:cubicBezTo>
                  <a:pt x="202" y="42"/>
                  <a:pt x="202" y="41"/>
                  <a:pt x="202" y="41"/>
                </a:cubicBezTo>
                <a:cubicBezTo>
                  <a:pt x="202" y="42"/>
                  <a:pt x="201" y="42"/>
                  <a:pt x="202" y="42"/>
                </a:cubicBezTo>
                <a:close/>
                <a:moveTo>
                  <a:pt x="372" y="49"/>
                </a:moveTo>
                <a:cubicBezTo>
                  <a:pt x="372" y="50"/>
                  <a:pt x="372" y="50"/>
                  <a:pt x="372" y="51"/>
                </a:cubicBezTo>
                <a:cubicBezTo>
                  <a:pt x="374" y="52"/>
                  <a:pt x="374" y="51"/>
                  <a:pt x="376" y="51"/>
                </a:cubicBezTo>
                <a:cubicBezTo>
                  <a:pt x="376" y="50"/>
                  <a:pt x="375" y="49"/>
                  <a:pt x="375" y="48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9"/>
                  <a:pt x="373" y="49"/>
                  <a:pt x="372" y="49"/>
                </a:cubicBezTo>
                <a:close/>
                <a:moveTo>
                  <a:pt x="340" y="52"/>
                </a:moveTo>
                <a:cubicBezTo>
                  <a:pt x="340" y="51"/>
                  <a:pt x="338" y="51"/>
                  <a:pt x="338" y="51"/>
                </a:cubicBezTo>
                <a:cubicBezTo>
                  <a:pt x="339" y="50"/>
                  <a:pt x="339" y="50"/>
                  <a:pt x="338" y="49"/>
                </a:cubicBezTo>
                <a:cubicBezTo>
                  <a:pt x="335" y="47"/>
                  <a:pt x="331" y="53"/>
                  <a:pt x="337" y="53"/>
                </a:cubicBezTo>
                <a:cubicBezTo>
                  <a:pt x="337" y="51"/>
                  <a:pt x="339" y="53"/>
                  <a:pt x="340" y="52"/>
                </a:cubicBezTo>
                <a:close/>
                <a:moveTo>
                  <a:pt x="176" y="52"/>
                </a:moveTo>
                <a:cubicBezTo>
                  <a:pt x="176" y="51"/>
                  <a:pt x="175" y="50"/>
                  <a:pt x="174" y="50"/>
                </a:cubicBezTo>
                <a:cubicBezTo>
                  <a:pt x="172" y="52"/>
                  <a:pt x="175" y="56"/>
                  <a:pt x="176" y="52"/>
                </a:cubicBezTo>
                <a:close/>
                <a:moveTo>
                  <a:pt x="65" y="52"/>
                </a:moveTo>
                <a:cubicBezTo>
                  <a:pt x="66" y="52"/>
                  <a:pt x="66" y="52"/>
                  <a:pt x="66" y="51"/>
                </a:cubicBezTo>
                <a:cubicBezTo>
                  <a:pt x="65" y="51"/>
                  <a:pt x="65" y="49"/>
                  <a:pt x="64" y="50"/>
                </a:cubicBezTo>
                <a:cubicBezTo>
                  <a:pt x="63" y="51"/>
                  <a:pt x="63" y="52"/>
                  <a:pt x="65" y="52"/>
                </a:cubicBezTo>
                <a:close/>
                <a:moveTo>
                  <a:pt x="144" y="53"/>
                </a:moveTo>
                <a:cubicBezTo>
                  <a:pt x="143" y="52"/>
                  <a:pt x="143" y="50"/>
                  <a:pt x="142" y="50"/>
                </a:cubicBezTo>
                <a:cubicBezTo>
                  <a:pt x="141" y="51"/>
                  <a:pt x="143" y="53"/>
                  <a:pt x="144" y="53"/>
                </a:cubicBezTo>
                <a:close/>
                <a:moveTo>
                  <a:pt x="291" y="54"/>
                </a:moveTo>
                <a:cubicBezTo>
                  <a:pt x="291" y="55"/>
                  <a:pt x="291" y="55"/>
                  <a:pt x="291" y="55"/>
                </a:cubicBezTo>
                <a:cubicBezTo>
                  <a:pt x="292" y="56"/>
                  <a:pt x="292" y="55"/>
                  <a:pt x="292" y="55"/>
                </a:cubicBezTo>
                <a:cubicBezTo>
                  <a:pt x="292" y="55"/>
                  <a:pt x="292" y="54"/>
                  <a:pt x="291" y="54"/>
                </a:cubicBezTo>
                <a:close/>
                <a:moveTo>
                  <a:pt x="165" y="55"/>
                </a:moveTo>
                <a:cubicBezTo>
                  <a:pt x="164" y="55"/>
                  <a:pt x="164" y="55"/>
                  <a:pt x="164" y="55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7"/>
                  <a:pt x="165" y="56"/>
                  <a:pt x="165" y="55"/>
                </a:cubicBezTo>
                <a:close/>
                <a:moveTo>
                  <a:pt x="142" y="58"/>
                </a:moveTo>
                <a:cubicBezTo>
                  <a:pt x="143" y="57"/>
                  <a:pt x="142" y="55"/>
                  <a:pt x="141" y="55"/>
                </a:cubicBezTo>
                <a:cubicBezTo>
                  <a:pt x="140" y="56"/>
                  <a:pt x="141" y="58"/>
                  <a:pt x="142" y="58"/>
                </a:cubicBezTo>
                <a:close/>
                <a:moveTo>
                  <a:pt x="343" y="64"/>
                </a:moveTo>
                <a:cubicBezTo>
                  <a:pt x="343" y="62"/>
                  <a:pt x="344" y="61"/>
                  <a:pt x="345" y="60"/>
                </a:cubicBezTo>
                <a:cubicBezTo>
                  <a:pt x="345" y="60"/>
                  <a:pt x="344" y="59"/>
                  <a:pt x="343" y="59"/>
                </a:cubicBezTo>
                <a:cubicBezTo>
                  <a:pt x="342" y="61"/>
                  <a:pt x="341" y="62"/>
                  <a:pt x="342" y="64"/>
                </a:cubicBezTo>
                <a:lnTo>
                  <a:pt x="343" y="64"/>
                </a:lnTo>
                <a:close/>
                <a:moveTo>
                  <a:pt x="189" y="65"/>
                </a:moveTo>
                <a:cubicBezTo>
                  <a:pt x="188" y="62"/>
                  <a:pt x="187" y="61"/>
                  <a:pt x="186" y="60"/>
                </a:cubicBezTo>
                <a:cubicBezTo>
                  <a:pt x="186" y="62"/>
                  <a:pt x="187" y="64"/>
                  <a:pt x="189" y="65"/>
                </a:cubicBezTo>
                <a:close/>
                <a:moveTo>
                  <a:pt x="400" y="61"/>
                </a:moveTo>
                <a:cubicBezTo>
                  <a:pt x="400" y="61"/>
                  <a:pt x="399" y="62"/>
                  <a:pt x="400" y="63"/>
                </a:cubicBezTo>
                <a:cubicBezTo>
                  <a:pt x="400" y="62"/>
                  <a:pt x="401" y="63"/>
                  <a:pt x="401" y="62"/>
                </a:cubicBezTo>
                <a:cubicBezTo>
                  <a:pt x="401" y="62"/>
                  <a:pt x="401" y="61"/>
                  <a:pt x="400" y="61"/>
                </a:cubicBezTo>
                <a:close/>
                <a:moveTo>
                  <a:pt x="91" y="64"/>
                </a:moveTo>
                <a:cubicBezTo>
                  <a:pt x="91" y="63"/>
                  <a:pt x="91" y="62"/>
                  <a:pt x="90" y="62"/>
                </a:cubicBezTo>
                <a:cubicBezTo>
                  <a:pt x="89" y="64"/>
                  <a:pt x="90" y="64"/>
                  <a:pt x="91" y="64"/>
                </a:cubicBezTo>
                <a:close/>
                <a:moveTo>
                  <a:pt x="87" y="66"/>
                </a:moveTo>
                <a:cubicBezTo>
                  <a:pt x="87" y="67"/>
                  <a:pt x="87" y="67"/>
                  <a:pt x="86" y="69"/>
                </a:cubicBezTo>
                <a:cubicBezTo>
                  <a:pt x="89" y="71"/>
                  <a:pt x="90" y="67"/>
                  <a:pt x="89" y="65"/>
                </a:cubicBezTo>
                <a:cubicBezTo>
                  <a:pt x="88" y="65"/>
                  <a:pt x="88" y="66"/>
                  <a:pt x="87" y="66"/>
                </a:cubicBezTo>
                <a:close/>
                <a:moveTo>
                  <a:pt x="277" y="65"/>
                </a:moveTo>
                <a:cubicBezTo>
                  <a:pt x="277" y="65"/>
                  <a:pt x="276" y="67"/>
                  <a:pt x="277" y="67"/>
                </a:cubicBezTo>
                <a:cubicBezTo>
                  <a:pt x="278" y="67"/>
                  <a:pt x="278" y="65"/>
                  <a:pt x="277" y="65"/>
                </a:cubicBezTo>
                <a:close/>
                <a:moveTo>
                  <a:pt x="302" y="72"/>
                </a:moveTo>
                <a:cubicBezTo>
                  <a:pt x="305" y="73"/>
                  <a:pt x="306" y="71"/>
                  <a:pt x="307" y="70"/>
                </a:cubicBezTo>
                <a:cubicBezTo>
                  <a:pt x="306" y="69"/>
                  <a:pt x="303" y="70"/>
                  <a:pt x="302" y="72"/>
                </a:cubicBezTo>
                <a:close/>
                <a:moveTo>
                  <a:pt x="284" y="70"/>
                </a:moveTo>
                <a:cubicBezTo>
                  <a:pt x="284" y="71"/>
                  <a:pt x="284" y="71"/>
                  <a:pt x="285" y="70"/>
                </a:cubicBezTo>
                <a:cubicBezTo>
                  <a:pt x="285" y="70"/>
                  <a:pt x="285" y="70"/>
                  <a:pt x="284" y="70"/>
                </a:cubicBezTo>
                <a:close/>
                <a:moveTo>
                  <a:pt x="31" y="70"/>
                </a:moveTo>
                <a:cubicBezTo>
                  <a:pt x="30" y="71"/>
                  <a:pt x="30" y="71"/>
                  <a:pt x="29" y="72"/>
                </a:cubicBezTo>
                <a:cubicBezTo>
                  <a:pt x="31" y="74"/>
                  <a:pt x="33" y="71"/>
                  <a:pt x="31" y="70"/>
                </a:cubicBezTo>
                <a:close/>
                <a:moveTo>
                  <a:pt x="59" y="71"/>
                </a:moveTo>
                <a:cubicBezTo>
                  <a:pt x="59" y="72"/>
                  <a:pt x="59" y="72"/>
                  <a:pt x="60" y="72"/>
                </a:cubicBezTo>
                <a:cubicBezTo>
                  <a:pt x="60" y="71"/>
                  <a:pt x="60" y="71"/>
                  <a:pt x="59" y="70"/>
                </a:cubicBezTo>
                <a:cubicBezTo>
                  <a:pt x="59" y="71"/>
                  <a:pt x="59" y="71"/>
                  <a:pt x="59" y="71"/>
                </a:cubicBezTo>
                <a:close/>
                <a:moveTo>
                  <a:pt x="299" y="74"/>
                </a:moveTo>
                <a:cubicBezTo>
                  <a:pt x="298" y="74"/>
                  <a:pt x="298" y="74"/>
                  <a:pt x="298" y="75"/>
                </a:cubicBezTo>
                <a:cubicBezTo>
                  <a:pt x="299" y="76"/>
                  <a:pt x="300" y="74"/>
                  <a:pt x="299" y="74"/>
                </a:cubicBezTo>
                <a:close/>
                <a:moveTo>
                  <a:pt x="44" y="79"/>
                </a:moveTo>
                <a:cubicBezTo>
                  <a:pt x="43" y="79"/>
                  <a:pt x="43" y="79"/>
                  <a:pt x="42" y="79"/>
                </a:cubicBezTo>
                <a:cubicBezTo>
                  <a:pt x="42" y="80"/>
                  <a:pt x="44" y="81"/>
                  <a:pt x="44" y="79"/>
                </a:cubicBezTo>
                <a:close/>
                <a:moveTo>
                  <a:pt x="419" y="82"/>
                </a:moveTo>
                <a:cubicBezTo>
                  <a:pt x="419" y="83"/>
                  <a:pt x="419" y="83"/>
                  <a:pt x="420" y="82"/>
                </a:cubicBezTo>
                <a:cubicBezTo>
                  <a:pt x="420" y="82"/>
                  <a:pt x="420" y="82"/>
                  <a:pt x="419" y="82"/>
                </a:cubicBezTo>
                <a:close/>
                <a:moveTo>
                  <a:pt x="123" y="86"/>
                </a:moveTo>
                <a:cubicBezTo>
                  <a:pt x="121" y="86"/>
                  <a:pt x="121" y="85"/>
                  <a:pt x="119" y="85"/>
                </a:cubicBezTo>
                <a:cubicBezTo>
                  <a:pt x="118" y="90"/>
                  <a:pt x="123" y="95"/>
                  <a:pt x="127" y="92"/>
                </a:cubicBezTo>
                <a:cubicBezTo>
                  <a:pt x="126" y="91"/>
                  <a:pt x="125" y="90"/>
                  <a:pt x="125" y="88"/>
                </a:cubicBezTo>
                <a:cubicBezTo>
                  <a:pt x="124" y="88"/>
                  <a:pt x="124" y="87"/>
                  <a:pt x="123" y="86"/>
                </a:cubicBezTo>
                <a:close/>
                <a:moveTo>
                  <a:pt x="367" y="92"/>
                </a:moveTo>
                <a:cubicBezTo>
                  <a:pt x="368" y="91"/>
                  <a:pt x="368" y="91"/>
                  <a:pt x="367" y="90"/>
                </a:cubicBezTo>
                <a:cubicBezTo>
                  <a:pt x="366" y="91"/>
                  <a:pt x="366" y="92"/>
                  <a:pt x="367" y="92"/>
                </a:cubicBezTo>
                <a:close/>
                <a:moveTo>
                  <a:pt x="49" y="101"/>
                </a:moveTo>
                <a:cubicBezTo>
                  <a:pt x="48" y="100"/>
                  <a:pt x="49" y="99"/>
                  <a:pt x="48" y="99"/>
                </a:cubicBezTo>
                <a:cubicBezTo>
                  <a:pt x="48" y="99"/>
                  <a:pt x="48" y="100"/>
                  <a:pt x="48" y="99"/>
                </a:cubicBezTo>
                <a:cubicBezTo>
                  <a:pt x="48" y="99"/>
                  <a:pt x="48" y="99"/>
                  <a:pt x="47" y="99"/>
                </a:cubicBezTo>
                <a:cubicBezTo>
                  <a:pt x="47" y="100"/>
                  <a:pt x="47" y="100"/>
                  <a:pt x="47" y="101"/>
                </a:cubicBezTo>
                <a:cubicBezTo>
                  <a:pt x="48" y="101"/>
                  <a:pt x="48" y="100"/>
                  <a:pt x="49" y="101"/>
                </a:cubicBezTo>
                <a:close/>
                <a:moveTo>
                  <a:pt x="49" y="102"/>
                </a:moveTo>
                <a:cubicBezTo>
                  <a:pt x="51" y="102"/>
                  <a:pt x="51" y="101"/>
                  <a:pt x="51" y="100"/>
                </a:cubicBezTo>
                <a:cubicBezTo>
                  <a:pt x="50" y="100"/>
                  <a:pt x="49" y="100"/>
                  <a:pt x="49" y="102"/>
                </a:cubicBezTo>
                <a:close/>
                <a:moveTo>
                  <a:pt x="65" y="110"/>
                </a:moveTo>
                <a:cubicBezTo>
                  <a:pt x="64" y="110"/>
                  <a:pt x="63" y="110"/>
                  <a:pt x="62" y="111"/>
                </a:cubicBezTo>
                <a:cubicBezTo>
                  <a:pt x="63" y="112"/>
                  <a:pt x="64" y="113"/>
                  <a:pt x="65" y="112"/>
                </a:cubicBezTo>
                <a:cubicBezTo>
                  <a:pt x="65" y="111"/>
                  <a:pt x="65" y="111"/>
                  <a:pt x="65" y="110"/>
                </a:cubicBezTo>
                <a:close/>
                <a:moveTo>
                  <a:pt x="48" y="111"/>
                </a:moveTo>
                <a:cubicBezTo>
                  <a:pt x="47" y="112"/>
                  <a:pt x="47" y="112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2"/>
                  <a:pt x="48" y="111"/>
                  <a:pt x="48" y="111"/>
                </a:cubicBezTo>
                <a:close/>
                <a:moveTo>
                  <a:pt x="326" y="113"/>
                </a:moveTo>
                <a:cubicBezTo>
                  <a:pt x="326" y="114"/>
                  <a:pt x="327" y="113"/>
                  <a:pt x="328" y="113"/>
                </a:cubicBezTo>
                <a:cubicBezTo>
                  <a:pt x="327" y="112"/>
                  <a:pt x="326" y="112"/>
                  <a:pt x="326" y="113"/>
                </a:cubicBezTo>
                <a:close/>
                <a:moveTo>
                  <a:pt x="355" y="114"/>
                </a:moveTo>
                <a:cubicBezTo>
                  <a:pt x="356" y="115"/>
                  <a:pt x="357" y="115"/>
                  <a:pt x="357" y="114"/>
                </a:cubicBezTo>
                <a:cubicBezTo>
                  <a:pt x="357" y="114"/>
                  <a:pt x="356" y="114"/>
                  <a:pt x="356" y="113"/>
                </a:cubicBezTo>
                <a:cubicBezTo>
                  <a:pt x="356" y="113"/>
                  <a:pt x="355" y="114"/>
                  <a:pt x="355" y="114"/>
                </a:cubicBezTo>
                <a:close/>
                <a:moveTo>
                  <a:pt x="386" y="116"/>
                </a:moveTo>
                <a:cubicBezTo>
                  <a:pt x="387" y="115"/>
                  <a:pt x="386" y="113"/>
                  <a:pt x="385" y="114"/>
                </a:cubicBezTo>
                <a:cubicBezTo>
                  <a:pt x="385" y="114"/>
                  <a:pt x="385" y="116"/>
                  <a:pt x="386" y="116"/>
                </a:cubicBezTo>
                <a:close/>
                <a:moveTo>
                  <a:pt x="62" y="118"/>
                </a:moveTo>
                <a:cubicBezTo>
                  <a:pt x="61" y="118"/>
                  <a:pt x="61" y="118"/>
                  <a:pt x="61" y="119"/>
                </a:cubicBezTo>
                <a:cubicBezTo>
                  <a:pt x="62" y="120"/>
                  <a:pt x="61" y="118"/>
                  <a:pt x="62" y="118"/>
                </a:cubicBezTo>
                <a:close/>
                <a:moveTo>
                  <a:pt x="375" y="120"/>
                </a:moveTo>
                <a:cubicBezTo>
                  <a:pt x="374" y="119"/>
                  <a:pt x="373" y="120"/>
                  <a:pt x="372" y="120"/>
                </a:cubicBezTo>
                <a:cubicBezTo>
                  <a:pt x="372" y="121"/>
                  <a:pt x="374" y="121"/>
                  <a:pt x="375" y="120"/>
                </a:cubicBezTo>
                <a:close/>
                <a:moveTo>
                  <a:pt x="424" y="124"/>
                </a:moveTo>
                <a:cubicBezTo>
                  <a:pt x="423" y="123"/>
                  <a:pt x="424" y="121"/>
                  <a:pt x="423" y="122"/>
                </a:cubicBezTo>
                <a:cubicBezTo>
                  <a:pt x="423" y="123"/>
                  <a:pt x="421" y="122"/>
                  <a:pt x="422" y="123"/>
                </a:cubicBezTo>
                <a:cubicBezTo>
                  <a:pt x="422" y="124"/>
                  <a:pt x="423" y="124"/>
                  <a:pt x="424" y="124"/>
                </a:cubicBezTo>
                <a:close/>
                <a:moveTo>
                  <a:pt x="559" y="125"/>
                </a:moveTo>
                <a:cubicBezTo>
                  <a:pt x="558" y="124"/>
                  <a:pt x="558" y="123"/>
                  <a:pt x="557" y="123"/>
                </a:cubicBezTo>
                <a:cubicBezTo>
                  <a:pt x="557" y="123"/>
                  <a:pt x="557" y="123"/>
                  <a:pt x="557" y="124"/>
                </a:cubicBezTo>
                <a:cubicBezTo>
                  <a:pt x="558" y="124"/>
                  <a:pt x="558" y="125"/>
                  <a:pt x="559" y="125"/>
                </a:cubicBezTo>
                <a:close/>
                <a:moveTo>
                  <a:pt x="84" y="126"/>
                </a:moveTo>
                <a:cubicBezTo>
                  <a:pt x="84" y="125"/>
                  <a:pt x="84" y="125"/>
                  <a:pt x="83" y="124"/>
                </a:cubicBezTo>
                <a:cubicBezTo>
                  <a:pt x="83" y="124"/>
                  <a:pt x="83" y="125"/>
                  <a:pt x="83" y="124"/>
                </a:cubicBezTo>
                <a:cubicBezTo>
                  <a:pt x="83" y="125"/>
                  <a:pt x="83" y="125"/>
                  <a:pt x="84" y="126"/>
                </a:cubicBezTo>
                <a:close/>
                <a:moveTo>
                  <a:pt x="88" y="125"/>
                </a:moveTo>
                <a:cubicBezTo>
                  <a:pt x="87" y="125"/>
                  <a:pt x="87" y="125"/>
                  <a:pt x="86" y="126"/>
                </a:cubicBezTo>
                <a:cubicBezTo>
                  <a:pt x="87" y="126"/>
                  <a:pt x="87" y="126"/>
                  <a:pt x="88" y="126"/>
                </a:cubicBezTo>
                <a:lnTo>
                  <a:pt x="88" y="125"/>
                </a:lnTo>
                <a:close/>
                <a:moveTo>
                  <a:pt x="480" y="130"/>
                </a:moveTo>
                <a:cubicBezTo>
                  <a:pt x="481" y="129"/>
                  <a:pt x="481" y="129"/>
                  <a:pt x="481" y="128"/>
                </a:cubicBezTo>
                <a:cubicBezTo>
                  <a:pt x="481" y="127"/>
                  <a:pt x="480" y="127"/>
                  <a:pt x="479" y="127"/>
                </a:cubicBezTo>
                <a:cubicBezTo>
                  <a:pt x="478" y="128"/>
                  <a:pt x="478" y="130"/>
                  <a:pt x="480" y="130"/>
                </a:cubicBezTo>
                <a:close/>
                <a:moveTo>
                  <a:pt x="556" y="128"/>
                </a:moveTo>
                <a:cubicBezTo>
                  <a:pt x="555" y="127"/>
                  <a:pt x="555" y="127"/>
                  <a:pt x="554" y="127"/>
                </a:cubicBezTo>
                <a:cubicBezTo>
                  <a:pt x="554" y="127"/>
                  <a:pt x="556" y="128"/>
                  <a:pt x="556" y="128"/>
                </a:cubicBezTo>
                <a:close/>
                <a:moveTo>
                  <a:pt x="122" y="129"/>
                </a:moveTo>
                <a:cubicBezTo>
                  <a:pt x="122" y="130"/>
                  <a:pt x="122" y="131"/>
                  <a:pt x="123" y="131"/>
                </a:cubicBezTo>
                <a:cubicBezTo>
                  <a:pt x="123" y="130"/>
                  <a:pt x="123" y="129"/>
                  <a:pt x="122" y="129"/>
                </a:cubicBezTo>
                <a:close/>
                <a:moveTo>
                  <a:pt x="557" y="131"/>
                </a:moveTo>
                <a:cubicBezTo>
                  <a:pt x="558" y="130"/>
                  <a:pt x="557" y="129"/>
                  <a:pt x="556" y="130"/>
                </a:cubicBezTo>
                <a:cubicBezTo>
                  <a:pt x="557" y="130"/>
                  <a:pt x="557" y="131"/>
                  <a:pt x="557" y="131"/>
                </a:cubicBezTo>
                <a:close/>
                <a:moveTo>
                  <a:pt x="22" y="130"/>
                </a:moveTo>
                <a:cubicBezTo>
                  <a:pt x="22" y="131"/>
                  <a:pt x="22" y="132"/>
                  <a:pt x="23" y="131"/>
                </a:cubicBezTo>
                <a:cubicBezTo>
                  <a:pt x="23" y="130"/>
                  <a:pt x="23" y="131"/>
                  <a:pt x="22" y="130"/>
                </a:cubicBezTo>
                <a:close/>
                <a:moveTo>
                  <a:pt x="66" y="133"/>
                </a:moveTo>
                <a:cubicBezTo>
                  <a:pt x="66" y="134"/>
                  <a:pt x="66" y="135"/>
                  <a:pt x="67" y="135"/>
                </a:cubicBezTo>
                <a:cubicBezTo>
                  <a:pt x="67" y="134"/>
                  <a:pt x="67" y="133"/>
                  <a:pt x="66" y="133"/>
                </a:cubicBezTo>
                <a:close/>
                <a:moveTo>
                  <a:pt x="75" y="140"/>
                </a:moveTo>
                <a:cubicBezTo>
                  <a:pt x="76" y="140"/>
                  <a:pt x="76" y="137"/>
                  <a:pt x="77" y="138"/>
                </a:cubicBezTo>
                <a:cubicBezTo>
                  <a:pt x="77" y="139"/>
                  <a:pt x="78" y="138"/>
                  <a:pt x="79" y="139"/>
                </a:cubicBezTo>
                <a:cubicBezTo>
                  <a:pt x="78" y="137"/>
                  <a:pt x="80" y="135"/>
                  <a:pt x="80" y="134"/>
                </a:cubicBezTo>
                <a:cubicBezTo>
                  <a:pt x="79" y="133"/>
                  <a:pt x="79" y="134"/>
                  <a:pt x="79" y="135"/>
                </a:cubicBezTo>
                <a:cubicBezTo>
                  <a:pt x="77" y="134"/>
                  <a:pt x="77" y="134"/>
                  <a:pt x="76" y="135"/>
                </a:cubicBezTo>
                <a:cubicBezTo>
                  <a:pt x="75" y="134"/>
                  <a:pt x="75" y="133"/>
                  <a:pt x="74" y="133"/>
                </a:cubicBezTo>
                <a:cubicBezTo>
                  <a:pt x="74" y="135"/>
                  <a:pt x="71" y="134"/>
                  <a:pt x="71" y="137"/>
                </a:cubicBezTo>
                <a:cubicBezTo>
                  <a:pt x="73" y="138"/>
                  <a:pt x="74" y="138"/>
                  <a:pt x="75" y="138"/>
                </a:cubicBezTo>
                <a:cubicBezTo>
                  <a:pt x="74" y="138"/>
                  <a:pt x="75" y="139"/>
                  <a:pt x="75" y="140"/>
                </a:cubicBezTo>
                <a:close/>
                <a:moveTo>
                  <a:pt x="118" y="134"/>
                </a:moveTo>
                <a:cubicBezTo>
                  <a:pt x="119" y="134"/>
                  <a:pt x="120" y="134"/>
                  <a:pt x="120" y="135"/>
                </a:cubicBezTo>
                <a:cubicBezTo>
                  <a:pt x="121" y="133"/>
                  <a:pt x="120" y="133"/>
                  <a:pt x="118" y="133"/>
                </a:cubicBezTo>
                <a:lnTo>
                  <a:pt x="118" y="134"/>
                </a:lnTo>
                <a:close/>
                <a:moveTo>
                  <a:pt x="84" y="135"/>
                </a:moveTo>
                <a:cubicBezTo>
                  <a:pt x="84" y="134"/>
                  <a:pt x="84" y="134"/>
                  <a:pt x="84" y="134"/>
                </a:cubicBezTo>
                <a:cubicBezTo>
                  <a:pt x="83" y="134"/>
                  <a:pt x="83" y="134"/>
                  <a:pt x="82" y="134"/>
                </a:cubicBezTo>
                <a:cubicBezTo>
                  <a:pt x="82" y="135"/>
                  <a:pt x="83" y="136"/>
                  <a:pt x="84" y="135"/>
                </a:cubicBezTo>
                <a:close/>
                <a:moveTo>
                  <a:pt x="502" y="134"/>
                </a:moveTo>
                <a:cubicBezTo>
                  <a:pt x="501" y="134"/>
                  <a:pt x="500" y="135"/>
                  <a:pt x="499" y="134"/>
                </a:cubicBezTo>
                <a:cubicBezTo>
                  <a:pt x="499" y="135"/>
                  <a:pt x="502" y="135"/>
                  <a:pt x="502" y="134"/>
                </a:cubicBezTo>
                <a:close/>
                <a:moveTo>
                  <a:pt x="454" y="136"/>
                </a:moveTo>
                <a:cubicBezTo>
                  <a:pt x="453" y="135"/>
                  <a:pt x="454" y="136"/>
                  <a:pt x="453" y="136"/>
                </a:cubicBezTo>
                <a:cubicBezTo>
                  <a:pt x="453" y="137"/>
                  <a:pt x="454" y="137"/>
                  <a:pt x="454" y="136"/>
                </a:cubicBezTo>
                <a:close/>
                <a:moveTo>
                  <a:pt x="142" y="138"/>
                </a:moveTo>
                <a:cubicBezTo>
                  <a:pt x="142" y="139"/>
                  <a:pt x="143" y="139"/>
                  <a:pt x="144" y="139"/>
                </a:cubicBezTo>
                <a:cubicBezTo>
                  <a:pt x="144" y="138"/>
                  <a:pt x="143" y="137"/>
                  <a:pt x="142" y="138"/>
                </a:cubicBezTo>
                <a:close/>
                <a:moveTo>
                  <a:pt x="108" y="142"/>
                </a:moveTo>
                <a:cubicBezTo>
                  <a:pt x="109" y="142"/>
                  <a:pt x="109" y="144"/>
                  <a:pt x="110" y="143"/>
                </a:cubicBezTo>
                <a:cubicBezTo>
                  <a:pt x="111" y="143"/>
                  <a:pt x="111" y="143"/>
                  <a:pt x="112" y="143"/>
                </a:cubicBezTo>
                <a:cubicBezTo>
                  <a:pt x="111" y="141"/>
                  <a:pt x="112" y="141"/>
                  <a:pt x="112" y="140"/>
                </a:cubicBezTo>
                <a:cubicBezTo>
                  <a:pt x="112" y="140"/>
                  <a:pt x="112" y="138"/>
                  <a:pt x="111" y="139"/>
                </a:cubicBezTo>
                <a:cubicBezTo>
                  <a:pt x="112" y="140"/>
                  <a:pt x="107" y="139"/>
                  <a:pt x="108" y="142"/>
                </a:cubicBezTo>
                <a:close/>
                <a:moveTo>
                  <a:pt x="135" y="141"/>
                </a:moveTo>
                <a:cubicBezTo>
                  <a:pt x="135" y="140"/>
                  <a:pt x="134" y="140"/>
                  <a:pt x="134" y="140"/>
                </a:cubicBezTo>
                <a:cubicBezTo>
                  <a:pt x="134" y="140"/>
                  <a:pt x="134" y="141"/>
                  <a:pt x="135" y="141"/>
                </a:cubicBezTo>
                <a:close/>
                <a:moveTo>
                  <a:pt x="85" y="141"/>
                </a:moveTo>
                <a:cubicBezTo>
                  <a:pt x="84" y="140"/>
                  <a:pt x="81" y="139"/>
                  <a:pt x="81" y="141"/>
                </a:cubicBezTo>
                <a:cubicBezTo>
                  <a:pt x="81" y="142"/>
                  <a:pt x="85" y="142"/>
                  <a:pt x="85" y="141"/>
                </a:cubicBezTo>
                <a:close/>
                <a:moveTo>
                  <a:pt x="360" y="143"/>
                </a:move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3"/>
                  <a:pt x="360" y="143"/>
                </a:cubicBezTo>
                <a:close/>
                <a:moveTo>
                  <a:pt x="16" y="143"/>
                </a:moveTo>
                <a:cubicBezTo>
                  <a:pt x="16" y="143"/>
                  <a:pt x="15" y="143"/>
                  <a:pt x="15" y="144"/>
                </a:cubicBezTo>
                <a:cubicBezTo>
                  <a:pt x="16" y="144"/>
                  <a:pt x="16" y="145"/>
                  <a:pt x="17" y="145"/>
                </a:cubicBezTo>
                <a:cubicBezTo>
                  <a:pt x="17" y="144"/>
                  <a:pt x="17" y="143"/>
                  <a:pt x="16" y="143"/>
                </a:cubicBezTo>
                <a:close/>
                <a:moveTo>
                  <a:pt x="102" y="147"/>
                </a:moveTo>
                <a:cubicBezTo>
                  <a:pt x="103" y="147"/>
                  <a:pt x="104" y="147"/>
                  <a:pt x="104" y="146"/>
                </a:cubicBezTo>
                <a:cubicBezTo>
                  <a:pt x="104" y="146"/>
                  <a:pt x="103" y="145"/>
                  <a:pt x="103" y="145"/>
                </a:cubicBezTo>
                <a:cubicBezTo>
                  <a:pt x="103" y="146"/>
                  <a:pt x="102" y="146"/>
                  <a:pt x="102" y="147"/>
                </a:cubicBezTo>
                <a:close/>
                <a:moveTo>
                  <a:pt x="544" y="147"/>
                </a:moveTo>
                <a:cubicBezTo>
                  <a:pt x="543" y="147"/>
                  <a:pt x="543" y="148"/>
                  <a:pt x="542" y="147"/>
                </a:cubicBezTo>
                <a:cubicBezTo>
                  <a:pt x="541" y="148"/>
                  <a:pt x="541" y="148"/>
                  <a:pt x="541" y="150"/>
                </a:cubicBezTo>
                <a:cubicBezTo>
                  <a:pt x="542" y="150"/>
                  <a:pt x="543" y="148"/>
                  <a:pt x="544" y="150"/>
                </a:cubicBezTo>
                <a:cubicBezTo>
                  <a:pt x="544" y="149"/>
                  <a:pt x="544" y="150"/>
                  <a:pt x="544" y="150"/>
                </a:cubicBezTo>
                <a:cubicBezTo>
                  <a:pt x="544" y="148"/>
                  <a:pt x="545" y="149"/>
                  <a:pt x="545" y="149"/>
                </a:cubicBezTo>
                <a:cubicBezTo>
                  <a:pt x="544" y="149"/>
                  <a:pt x="545" y="147"/>
                  <a:pt x="544" y="147"/>
                </a:cubicBezTo>
                <a:close/>
                <a:moveTo>
                  <a:pt x="107" y="151"/>
                </a:moveTo>
                <a:cubicBezTo>
                  <a:pt x="111" y="152"/>
                  <a:pt x="115" y="149"/>
                  <a:pt x="119" y="151"/>
                </a:cubicBezTo>
                <a:cubicBezTo>
                  <a:pt x="120" y="150"/>
                  <a:pt x="121" y="150"/>
                  <a:pt x="123" y="149"/>
                </a:cubicBezTo>
                <a:cubicBezTo>
                  <a:pt x="123" y="148"/>
                  <a:pt x="122" y="147"/>
                  <a:pt x="121" y="147"/>
                </a:cubicBezTo>
                <a:cubicBezTo>
                  <a:pt x="121" y="148"/>
                  <a:pt x="120" y="148"/>
                  <a:pt x="120" y="149"/>
                </a:cubicBezTo>
                <a:cubicBezTo>
                  <a:pt x="118" y="147"/>
                  <a:pt x="116" y="150"/>
                  <a:pt x="115" y="149"/>
                </a:cubicBezTo>
                <a:cubicBezTo>
                  <a:pt x="113" y="150"/>
                  <a:pt x="111" y="150"/>
                  <a:pt x="110" y="148"/>
                </a:cubicBezTo>
                <a:cubicBezTo>
                  <a:pt x="108" y="148"/>
                  <a:pt x="107" y="149"/>
                  <a:pt x="107" y="151"/>
                </a:cubicBezTo>
                <a:close/>
                <a:moveTo>
                  <a:pt x="24" y="149"/>
                </a:moveTo>
                <a:cubicBezTo>
                  <a:pt x="24" y="150"/>
                  <a:pt x="23" y="149"/>
                  <a:pt x="23" y="150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5" y="151"/>
                  <a:pt x="25" y="152"/>
                  <a:pt x="27" y="152"/>
                </a:cubicBezTo>
                <a:cubicBezTo>
                  <a:pt x="27" y="151"/>
                  <a:pt x="28" y="150"/>
                  <a:pt x="29" y="150"/>
                </a:cubicBezTo>
                <a:cubicBezTo>
                  <a:pt x="28" y="148"/>
                  <a:pt x="26" y="150"/>
                  <a:pt x="24" y="149"/>
                </a:cubicBezTo>
                <a:close/>
                <a:moveTo>
                  <a:pt x="100" y="149"/>
                </a:moveTo>
                <a:cubicBezTo>
                  <a:pt x="99" y="150"/>
                  <a:pt x="97" y="150"/>
                  <a:pt x="96" y="151"/>
                </a:cubicBezTo>
                <a:cubicBezTo>
                  <a:pt x="97" y="152"/>
                  <a:pt x="97" y="152"/>
                  <a:pt x="98" y="152"/>
                </a:cubicBezTo>
                <a:cubicBezTo>
                  <a:pt x="98" y="152"/>
                  <a:pt x="99" y="152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99" y="152"/>
                  <a:pt x="99" y="152"/>
                  <a:pt x="99" y="153"/>
                </a:cubicBezTo>
                <a:cubicBezTo>
                  <a:pt x="100" y="152"/>
                  <a:pt x="102" y="151"/>
                  <a:pt x="102" y="150"/>
                </a:cubicBezTo>
                <a:cubicBezTo>
                  <a:pt x="101" y="150"/>
                  <a:pt x="101" y="149"/>
                  <a:pt x="100" y="149"/>
                </a:cubicBezTo>
                <a:close/>
                <a:moveTo>
                  <a:pt x="24" y="154"/>
                </a:moveTo>
                <a:cubicBezTo>
                  <a:pt x="25" y="154"/>
                  <a:pt x="26" y="154"/>
                  <a:pt x="27" y="153"/>
                </a:cubicBezTo>
                <a:cubicBezTo>
                  <a:pt x="27" y="152"/>
                  <a:pt x="24" y="152"/>
                  <a:pt x="24" y="154"/>
                </a:cubicBezTo>
                <a:close/>
                <a:moveTo>
                  <a:pt x="128" y="152"/>
                </a:moveTo>
                <a:cubicBezTo>
                  <a:pt x="128" y="153"/>
                  <a:pt x="127" y="152"/>
                  <a:pt x="127" y="152"/>
                </a:cubicBezTo>
                <a:cubicBezTo>
                  <a:pt x="126" y="153"/>
                  <a:pt x="128" y="153"/>
                  <a:pt x="128" y="153"/>
                </a:cubicBezTo>
                <a:cubicBezTo>
                  <a:pt x="128" y="153"/>
                  <a:pt x="128" y="153"/>
                  <a:pt x="128" y="152"/>
                </a:cubicBezTo>
                <a:close/>
                <a:moveTo>
                  <a:pt x="519" y="156"/>
                </a:moveTo>
                <a:cubicBezTo>
                  <a:pt x="516" y="157"/>
                  <a:pt x="514" y="156"/>
                  <a:pt x="513" y="158"/>
                </a:cubicBezTo>
                <a:cubicBezTo>
                  <a:pt x="516" y="159"/>
                  <a:pt x="519" y="160"/>
                  <a:pt x="522" y="158"/>
                </a:cubicBezTo>
                <a:cubicBezTo>
                  <a:pt x="522" y="157"/>
                  <a:pt x="522" y="157"/>
                  <a:pt x="521" y="156"/>
                </a:cubicBezTo>
                <a:cubicBezTo>
                  <a:pt x="520" y="157"/>
                  <a:pt x="520" y="156"/>
                  <a:pt x="519" y="156"/>
                </a:cubicBezTo>
                <a:close/>
                <a:moveTo>
                  <a:pt x="95" y="159"/>
                </a:moveTo>
                <a:cubicBezTo>
                  <a:pt x="95" y="158"/>
                  <a:pt x="95" y="157"/>
                  <a:pt x="95" y="157"/>
                </a:cubicBezTo>
                <a:cubicBezTo>
                  <a:pt x="94" y="157"/>
                  <a:pt x="94" y="158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119" y="159"/>
                </a:moveTo>
                <a:cubicBezTo>
                  <a:pt x="119" y="160"/>
                  <a:pt x="120" y="160"/>
                  <a:pt x="120" y="160"/>
                </a:cubicBezTo>
                <a:cubicBezTo>
                  <a:pt x="120" y="159"/>
                  <a:pt x="120" y="159"/>
                  <a:pt x="120" y="158"/>
                </a:cubicBezTo>
                <a:cubicBezTo>
                  <a:pt x="120" y="158"/>
                  <a:pt x="119" y="158"/>
                  <a:pt x="119" y="159"/>
                </a:cubicBezTo>
                <a:close/>
                <a:moveTo>
                  <a:pt x="515" y="160"/>
                </a:moveTo>
                <a:cubicBezTo>
                  <a:pt x="515" y="160"/>
                  <a:pt x="514" y="160"/>
                  <a:pt x="514" y="160"/>
                </a:cubicBezTo>
                <a:cubicBezTo>
                  <a:pt x="514" y="161"/>
                  <a:pt x="514" y="162"/>
                  <a:pt x="514" y="163"/>
                </a:cubicBezTo>
                <a:cubicBezTo>
                  <a:pt x="515" y="162"/>
                  <a:pt x="516" y="162"/>
                  <a:pt x="516" y="161"/>
                </a:cubicBezTo>
                <a:cubicBezTo>
                  <a:pt x="515" y="161"/>
                  <a:pt x="516" y="160"/>
                  <a:pt x="515" y="160"/>
                </a:cubicBezTo>
                <a:close/>
                <a:moveTo>
                  <a:pt x="40" y="167"/>
                </a:moveTo>
                <a:cubicBezTo>
                  <a:pt x="40" y="168"/>
                  <a:pt x="41" y="168"/>
                  <a:pt x="41" y="168"/>
                </a:cubicBezTo>
                <a:cubicBezTo>
                  <a:pt x="42" y="167"/>
                  <a:pt x="41" y="167"/>
                  <a:pt x="40" y="167"/>
                </a:cubicBezTo>
                <a:close/>
                <a:moveTo>
                  <a:pt x="103" y="170"/>
                </a:moveTo>
                <a:cubicBezTo>
                  <a:pt x="103" y="170"/>
                  <a:pt x="103" y="170"/>
                  <a:pt x="102" y="170"/>
                </a:cubicBezTo>
                <a:cubicBezTo>
                  <a:pt x="102" y="170"/>
                  <a:pt x="103" y="170"/>
                  <a:pt x="103" y="170"/>
                </a:cubicBezTo>
                <a:close/>
                <a:moveTo>
                  <a:pt x="91" y="174"/>
                </a:moveTo>
                <a:cubicBezTo>
                  <a:pt x="92" y="174"/>
                  <a:pt x="92" y="174"/>
                  <a:pt x="92" y="174"/>
                </a:cubicBezTo>
                <a:cubicBezTo>
                  <a:pt x="92" y="173"/>
                  <a:pt x="91" y="173"/>
                  <a:pt x="91" y="174"/>
                </a:cubicBezTo>
                <a:close/>
                <a:moveTo>
                  <a:pt x="552" y="178"/>
                </a:moveTo>
                <a:cubicBezTo>
                  <a:pt x="552" y="177"/>
                  <a:pt x="553" y="175"/>
                  <a:pt x="552" y="175"/>
                </a:cubicBezTo>
                <a:cubicBezTo>
                  <a:pt x="550" y="175"/>
                  <a:pt x="551" y="177"/>
                  <a:pt x="552" y="178"/>
                </a:cubicBezTo>
                <a:close/>
                <a:moveTo>
                  <a:pt x="49" y="175"/>
                </a:moveTo>
                <a:cubicBezTo>
                  <a:pt x="49" y="176"/>
                  <a:pt x="49" y="177"/>
                  <a:pt x="49" y="178"/>
                </a:cubicBezTo>
                <a:cubicBezTo>
                  <a:pt x="49" y="177"/>
                  <a:pt x="49" y="178"/>
                  <a:pt x="50" y="178"/>
                </a:cubicBezTo>
                <a:cubicBezTo>
                  <a:pt x="50" y="177"/>
                  <a:pt x="51" y="177"/>
                  <a:pt x="51" y="177"/>
                </a:cubicBezTo>
                <a:cubicBezTo>
                  <a:pt x="49" y="177"/>
                  <a:pt x="51" y="175"/>
                  <a:pt x="49" y="175"/>
                </a:cubicBezTo>
                <a:close/>
                <a:moveTo>
                  <a:pt x="97" y="185"/>
                </a:moveTo>
                <a:cubicBezTo>
                  <a:pt x="97" y="186"/>
                  <a:pt x="99" y="185"/>
                  <a:pt x="98" y="184"/>
                </a:cubicBezTo>
                <a:cubicBezTo>
                  <a:pt x="98" y="185"/>
                  <a:pt x="97" y="185"/>
                  <a:pt x="97" y="185"/>
                </a:cubicBezTo>
                <a:close/>
                <a:moveTo>
                  <a:pt x="90" y="187"/>
                </a:moveTo>
                <a:cubicBezTo>
                  <a:pt x="89" y="188"/>
                  <a:pt x="88" y="189"/>
                  <a:pt x="90" y="190"/>
                </a:cubicBezTo>
                <a:cubicBezTo>
                  <a:pt x="91" y="189"/>
                  <a:pt x="92" y="189"/>
                  <a:pt x="93" y="189"/>
                </a:cubicBezTo>
                <a:cubicBezTo>
                  <a:pt x="93" y="186"/>
                  <a:pt x="91" y="188"/>
                  <a:pt x="90" y="187"/>
                </a:cubicBezTo>
                <a:close/>
                <a:moveTo>
                  <a:pt x="422" y="190"/>
                </a:moveTo>
                <a:cubicBezTo>
                  <a:pt x="422" y="190"/>
                  <a:pt x="422" y="192"/>
                  <a:pt x="422" y="192"/>
                </a:cubicBezTo>
                <a:cubicBezTo>
                  <a:pt x="424" y="192"/>
                  <a:pt x="424" y="191"/>
                  <a:pt x="424" y="191"/>
                </a:cubicBezTo>
                <a:cubicBezTo>
                  <a:pt x="424" y="190"/>
                  <a:pt x="424" y="190"/>
                  <a:pt x="422" y="190"/>
                </a:cubicBezTo>
                <a:close/>
                <a:moveTo>
                  <a:pt x="91" y="192"/>
                </a:moveTo>
                <a:cubicBezTo>
                  <a:pt x="89" y="191"/>
                  <a:pt x="88" y="191"/>
                  <a:pt x="88" y="193"/>
                </a:cubicBezTo>
                <a:cubicBezTo>
                  <a:pt x="89" y="193"/>
                  <a:pt x="91" y="193"/>
                  <a:pt x="91" y="192"/>
                </a:cubicBezTo>
                <a:close/>
                <a:moveTo>
                  <a:pt x="83" y="197"/>
                </a:moveTo>
                <a:cubicBezTo>
                  <a:pt x="84" y="198"/>
                  <a:pt x="87" y="197"/>
                  <a:pt x="87" y="195"/>
                </a:cubicBezTo>
                <a:cubicBezTo>
                  <a:pt x="85" y="194"/>
                  <a:pt x="83" y="195"/>
                  <a:pt x="83" y="197"/>
                </a:cubicBezTo>
                <a:close/>
                <a:moveTo>
                  <a:pt x="412" y="199"/>
                </a:moveTo>
                <a:cubicBezTo>
                  <a:pt x="410" y="201"/>
                  <a:pt x="408" y="200"/>
                  <a:pt x="405" y="201"/>
                </a:cubicBezTo>
                <a:cubicBezTo>
                  <a:pt x="403" y="203"/>
                  <a:pt x="401" y="206"/>
                  <a:pt x="401" y="210"/>
                </a:cubicBezTo>
                <a:cubicBezTo>
                  <a:pt x="403" y="212"/>
                  <a:pt x="404" y="209"/>
                  <a:pt x="406" y="209"/>
                </a:cubicBezTo>
                <a:cubicBezTo>
                  <a:pt x="406" y="208"/>
                  <a:pt x="407" y="208"/>
                  <a:pt x="407" y="208"/>
                </a:cubicBezTo>
                <a:cubicBezTo>
                  <a:pt x="410" y="207"/>
                  <a:pt x="410" y="205"/>
                  <a:pt x="412" y="203"/>
                </a:cubicBezTo>
                <a:cubicBezTo>
                  <a:pt x="413" y="202"/>
                  <a:pt x="414" y="202"/>
                  <a:pt x="415" y="202"/>
                </a:cubicBezTo>
                <a:cubicBezTo>
                  <a:pt x="415" y="200"/>
                  <a:pt x="416" y="200"/>
                  <a:pt x="416" y="199"/>
                </a:cubicBezTo>
                <a:cubicBezTo>
                  <a:pt x="414" y="198"/>
                  <a:pt x="413" y="200"/>
                  <a:pt x="412" y="199"/>
                </a:cubicBezTo>
                <a:close/>
                <a:moveTo>
                  <a:pt x="79" y="202"/>
                </a:moveTo>
                <a:cubicBezTo>
                  <a:pt x="81" y="203"/>
                  <a:pt x="86" y="203"/>
                  <a:pt x="86" y="200"/>
                </a:cubicBezTo>
                <a:cubicBezTo>
                  <a:pt x="85" y="199"/>
                  <a:pt x="84" y="199"/>
                  <a:pt x="82" y="199"/>
                </a:cubicBezTo>
                <a:cubicBezTo>
                  <a:pt x="82" y="201"/>
                  <a:pt x="79" y="200"/>
                  <a:pt x="79" y="202"/>
                </a:cubicBezTo>
                <a:close/>
                <a:moveTo>
                  <a:pt x="101" y="204"/>
                </a:moveTo>
                <a:cubicBezTo>
                  <a:pt x="98" y="203"/>
                  <a:pt x="98" y="206"/>
                  <a:pt x="100" y="207"/>
                </a:cubicBezTo>
                <a:cubicBezTo>
                  <a:pt x="99" y="206"/>
                  <a:pt x="101" y="206"/>
                  <a:pt x="101" y="204"/>
                </a:cubicBezTo>
                <a:close/>
                <a:moveTo>
                  <a:pt x="479" y="216"/>
                </a:moveTo>
                <a:cubicBezTo>
                  <a:pt x="479" y="215"/>
                  <a:pt x="478" y="214"/>
                  <a:pt x="478" y="214"/>
                </a:cubicBezTo>
                <a:cubicBezTo>
                  <a:pt x="477" y="215"/>
                  <a:pt x="476" y="215"/>
                  <a:pt x="477" y="216"/>
                </a:cubicBezTo>
                <a:cubicBezTo>
                  <a:pt x="478" y="216"/>
                  <a:pt x="478" y="216"/>
                  <a:pt x="479" y="216"/>
                </a:cubicBezTo>
                <a:close/>
                <a:moveTo>
                  <a:pt x="445" y="229"/>
                </a:moveTo>
                <a:cubicBezTo>
                  <a:pt x="445" y="229"/>
                  <a:pt x="445" y="230"/>
                  <a:pt x="446" y="230"/>
                </a:cubicBezTo>
                <a:cubicBezTo>
                  <a:pt x="446" y="229"/>
                  <a:pt x="446" y="228"/>
                  <a:pt x="445" y="228"/>
                </a:cubicBezTo>
                <a:cubicBezTo>
                  <a:pt x="445" y="228"/>
                  <a:pt x="444" y="229"/>
                  <a:pt x="445" y="229"/>
                </a:cubicBezTo>
                <a:close/>
                <a:moveTo>
                  <a:pt x="463" y="231"/>
                </a:moveTo>
                <a:cubicBezTo>
                  <a:pt x="463" y="232"/>
                  <a:pt x="463" y="232"/>
                  <a:pt x="464" y="232"/>
                </a:cubicBezTo>
                <a:cubicBezTo>
                  <a:pt x="465" y="232"/>
                  <a:pt x="463" y="230"/>
                  <a:pt x="463" y="231"/>
                </a:cubicBezTo>
                <a:close/>
                <a:moveTo>
                  <a:pt x="20" y="233"/>
                </a:moveTo>
                <a:cubicBezTo>
                  <a:pt x="20" y="233"/>
                  <a:pt x="21" y="233"/>
                  <a:pt x="20" y="232"/>
                </a:cubicBezTo>
                <a:cubicBezTo>
                  <a:pt x="20" y="232"/>
                  <a:pt x="20" y="232"/>
                  <a:pt x="20" y="233"/>
                </a:cubicBezTo>
                <a:close/>
                <a:moveTo>
                  <a:pt x="155" y="236"/>
                </a:moveTo>
                <a:cubicBezTo>
                  <a:pt x="156" y="235"/>
                  <a:pt x="156" y="235"/>
                  <a:pt x="156" y="234"/>
                </a:cubicBezTo>
                <a:cubicBezTo>
                  <a:pt x="155" y="234"/>
                  <a:pt x="155" y="235"/>
                  <a:pt x="155" y="236"/>
                </a:cubicBezTo>
                <a:close/>
                <a:moveTo>
                  <a:pt x="37" y="240"/>
                </a:moveTo>
                <a:cubicBezTo>
                  <a:pt x="37" y="240"/>
                  <a:pt x="37" y="241"/>
                  <a:pt x="37" y="241"/>
                </a:cubicBezTo>
                <a:cubicBezTo>
                  <a:pt x="38" y="242"/>
                  <a:pt x="38" y="240"/>
                  <a:pt x="37" y="240"/>
                </a:cubicBezTo>
                <a:close/>
                <a:moveTo>
                  <a:pt x="18" y="250"/>
                </a:moveTo>
                <a:cubicBezTo>
                  <a:pt x="17" y="250"/>
                  <a:pt x="17" y="250"/>
                  <a:pt x="17" y="250"/>
                </a:cubicBezTo>
                <a:cubicBezTo>
                  <a:pt x="17" y="250"/>
                  <a:pt x="17" y="251"/>
                  <a:pt x="18" y="251"/>
                </a:cubicBezTo>
                <a:cubicBezTo>
                  <a:pt x="19" y="251"/>
                  <a:pt x="18" y="250"/>
                  <a:pt x="18" y="250"/>
                </a:cubicBezTo>
                <a:close/>
                <a:moveTo>
                  <a:pt x="132" y="267"/>
                </a:moveTo>
                <a:cubicBezTo>
                  <a:pt x="133" y="266"/>
                  <a:pt x="134" y="264"/>
                  <a:pt x="135" y="261"/>
                </a:cubicBezTo>
                <a:cubicBezTo>
                  <a:pt x="134" y="261"/>
                  <a:pt x="134" y="261"/>
                  <a:pt x="134" y="261"/>
                </a:cubicBezTo>
                <a:cubicBezTo>
                  <a:pt x="133" y="263"/>
                  <a:pt x="132" y="266"/>
                  <a:pt x="132" y="267"/>
                </a:cubicBezTo>
                <a:close/>
                <a:moveTo>
                  <a:pt x="213" y="264"/>
                </a:moveTo>
                <a:cubicBezTo>
                  <a:pt x="214" y="264"/>
                  <a:pt x="214" y="265"/>
                  <a:pt x="215" y="265"/>
                </a:cubicBezTo>
                <a:cubicBezTo>
                  <a:pt x="215" y="264"/>
                  <a:pt x="214" y="263"/>
                  <a:pt x="214" y="262"/>
                </a:cubicBezTo>
                <a:cubicBezTo>
                  <a:pt x="214" y="263"/>
                  <a:pt x="213" y="263"/>
                  <a:pt x="213" y="264"/>
                </a:cubicBezTo>
                <a:close/>
                <a:moveTo>
                  <a:pt x="199" y="263"/>
                </a:moveTo>
                <a:cubicBezTo>
                  <a:pt x="199" y="264"/>
                  <a:pt x="199" y="265"/>
                  <a:pt x="200" y="265"/>
                </a:cubicBezTo>
                <a:cubicBezTo>
                  <a:pt x="200" y="264"/>
                  <a:pt x="200" y="263"/>
                  <a:pt x="199" y="263"/>
                </a:cubicBezTo>
                <a:close/>
                <a:moveTo>
                  <a:pt x="101" y="265"/>
                </a:moveTo>
                <a:cubicBezTo>
                  <a:pt x="102" y="265"/>
                  <a:pt x="103" y="266"/>
                  <a:pt x="103" y="265"/>
                </a:cubicBezTo>
                <a:cubicBezTo>
                  <a:pt x="104" y="264"/>
                  <a:pt x="101" y="264"/>
                  <a:pt x="101" y="265"/>
                </a:cubicBezTo>
                <a:close/>
                <a:moveTo>
                  <a:pt x="123" y="264"/>
                </a:moveTo>
                <a:cubicBezTo>
                  <a:pt x="122" y="265"/>
                  <a:pt x="122" y="266"/>
                  <a:pt x="123" y="266"/>
                </a:cubicBezTo>
                <a:cubicBezTo>
                  <a:pt x="123" y="266"/>
                  <a:pt x="124" y="264"/>
                  <a:pt x="123" y="264"/>
                </a:cubicBezTo>
                <a:close/>
                <a:moveTo>
                  <a:pt x="94" y="270"/>
                </a:moveTo>
                <a:cubicBezTo>
                  <a:pt x="94" y="270"/>
                  <a:pt x="94" y="271"/>
                  <a:pt x="94" y="271"/>
                </a:cubicBezTo>
                <a:cubicBezTo>
                  <a:pt x="95" y="271"/>
                  <a:pt x="95" y="271"/>
                  <a:pt x="95" y="271"/>
                </a:cubicBezTo>
                <a:cubicBezTo>
                  <a:pt x="95" y="271"/>
                  <a:pt x="95" y="270"/>
                  <a:pt x="94" y="270"/>
                </a:cubicBezTo>
                <a:close/>
                <a:moveTo>
                  <a:pt x="158" y="271"/>
                </a:moveTo>
                <a:cubicBezTo>
                  <a:pt x="158" y="272"/>
                  <a:pt x="157" y="272"/>
                  <a:pt x="158" y="273"/>
                </a:cubicBezTo>
                <a:cubicBezTo>
                  <a:pt x="158" y="272"/>
                  <a:pt x="159" y="271"/>
                  <a:pt x="158" y="271"/>
                </a:cubicBezTo>
                <a:close/>
                <a:moveTo>
                  <a:pt x="432" y="272"/>
                </a:moveTo>
                <a:cubicBezTo>
                  <a:pt x="432" y="272"/>
                  <a:pt x="432" y="273"/>
                  <a:pt x="432" y="274"/>
                </a:cubicBezTo>
                <a:cubicBezTo>
                  <a:pt x="433" y="274"/>
                  <a:pt x="433" y="272"/>
                  <a:pt x="432" y="272"/>
                </a:cubicBezTo>
                <a:close/>
                <a:moveTo>
                  <a:pt x="151" y="275"/>
                </a:moveTo>
                <a:cubicBezTo>
                  <a:pt x="151" y="275"/>
                  <a:pt x="151" y="276"/>
                  <a:pt x="151" y="276"/>
                </a:cubicBezTo>
                <a:cubicBezTo>
                  <a:pt x="153" y="277"/>
                  <a:pt x="152" y="274"/>
                  <a:pt x="151" y="275"/>
                </a:cubicBezTo>
                <a:close/>
                <a:moveTo>
                  <a:pt x="38" y="275"/>
                </a:moveTo>
                <a:cubicBezTo>
                  <a:pt x="38" y="276"/>
                  <a:pt x="38" y="277"/>
                  <a:pt x="39" y="278"/>
                </a:cubicBezTo>
                <a:cubicBezTo>
                  <a:pt x="40" y="278"/>
                  <a:pt x="40" y="276"/>
                  <a:pt x="41" y="275"/>
                </a:cubicBezTo>
                <a:cubicBezTo>
                  <a:pt x="40" y="275"/>
                  <a:pt x="39" y="275"/>
                  <a:pt x="38" y="275"/>
                </a:cubicBezTo>
                <a:close/>
                <a:moveTo>
                  <a:pt x="237" y="275"/>
                </a:moveTo>
                <a:cubicBezTo>
                  <a:pt x="237" y="276"/>
                  <a:pt x="237" y="278"/>
                  <a:pt x="238" y="278"/>
                </a:cubicBezTo>
                <a:cubicBezTo>
                  <a:pt x="239" y="277"/>
                  <a:pt x="238" y="276"/>
                  <a:pt x="237" y="275"/>
                </a:cubicBezTo>
                <a:close/>
                <a:moveTo>
                  <a:pt x="207" y="276"/>
                </a:moveTo>
                <a:cubicBezTo>
                  <a:pt x="206" y="276"/>
                  <a:pt x="206" y="278"/>
                  <a:pt x="206" y="278"/>
                </a:cubicBezTo>
                <a:cubicBezTo>
                  <a:pt x="207" y="278"/>
                  <a:pt x="207" y="277"/>
                  <a:pt x="207" y="276"/>
                </a:cubicBezTo>
                <a:close/>
                <a:moveTo>
                  <a:pt x="130" y="280"/>
                </a:moveTo>
                <a:cubicBezTo>
                  <a:pt x="131" y="280"/>
                  <a:pt x="132" y="278"/>
                  <a:pt x="132" y="277"/>
                </a:cubicBezTo>
                <a:cubicBezTo>
                  <a:pt x="131" y="278"/>
                  <a:pt x="131" y="279"/>
                  <a:pt x="130" y="280"/>
                </a:cubicBezTo>
                <a:close/>
                <a:moveTo>
                  <a:pt x="155" y="280"/>
                </a:moveTo>
                <a:cubicBezTo>
                  <a:pt x="156" y="281"/>
                  <a:pt x="155" y="279"/>
                  <a:pt x="156" y="279"/>
                </a:cubicBezTo>
                <a:cubicBezTo>
                  <a:pt x="155" y="279"/>
                  <a:pt x="155" y="280"/>
                  <a:pt x="155" y="280"/>
                </a:cubicBezTo>
                <a:close/>
                <a:moveTo>
                  <a:pt x="233" y="281"/>
                </a:moveTo>
                <a:cubicBezTo>
                  <a:pt x="232" y="282"/>
                  <a:pt x="232" y="282"/>
                  <a:pt x="232" y="283"/>
                </a:cubicBezTo>
                <a:cubicBezTo>
                  <a:pt x="233" y="282"/>
                  <a:pt x="232" y="284"/>
                  <a:pt x="233" y="283"/>
                </a:cubicBezTo>
                <a:cubicBezTo>
                  <a:pt x="233" y="283"/>
                  <a:pt x="234" y="283"/>
                  <a:pt x="234" y="282"/>
                </a:cubicBezTo>
                <a:cubicBezTo>
                  <a:pt x="233" y="282"/>
                  <a:pt x="233" y="281"/>
                  <a:pt x="233" y="281"/>
                </a:cubicBezTo>
                <a:close/>
                <a:moveTo>
                  <a:pt x="27" y="282"/>
                </a:moveTo>
                <a:cubicBezTo>
                  <a:pt x="27" y="283"/>
                  <a:pt x="27" y="283"/>
                  <a:pt x="28" y="283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8" y="281"/>
                  <a:pt x="28" y="282"/>
                  <a:pt x="27" y="282"/>
                </a:cubicBezTo>
                <a:close/>
                <a:moveTo>
                  <a:pt x="345" y="284"/>
                </a:moveTo>
                <a:cubicBezTo>
                  <a:pt x="345" y="283"/>
                  <a:pt x="345" y="283"/>
                  <a:pt x="345" y="282"/>
                </a:cubicBezTo>
                <a:cubicBezTo>
                  <a:pt x="344" y="282"/>
                  <a:pt x="344" y="282"/>
                  <a:pt x="344" y="282"/>
                </a:cubicBezTo>
                <a:cubicBezTo>
                  <a:pt x="344" y="282"/>
                  <a:pt x="343" y="284"/>
                  <a:pt x="345" y="284"/>
                </a:cubicBezTo>
                <a:close/>
                <a:moveTo>
                  <a:pt x="191" y="282"/>
                </a:moveTo>
                <a:cubicBezTo>
                  <a:pt x="190" y="284"/>
                  <a:pt x="190" y="285"/>
                  <a:pt x="189" y="286"/>
                </a:cubicBezTo>
                <a:cubicBezTo>
                  <a:pt x="190" y="286"/>
                  <a:pt x="192" y="283"/>
                  <a:pt x="191" y="282"/>
                </a:cubicBezTo>
                <a:close/>
                <a:moveTo>
                  <a:pt x="207" y="283"/>
                </a:moveTo>
                <a:cubicBezTo>
                  <a:pt x="206" y="283"/>
                  <a:pt x="205" y="285"/>
                  <a:pt x="206" y="286"/>
                </a:cubicBezTo>
                <a:cubicBezTo>
                  <a:pt x="206" y="285"/>
                  <a:pt x="207" y="285"/>
                  <a:pt x="207" y="283"/>
                </a:cubicBezTo>
                <a:close/>
                <a:moveTo>
                  <a:pt x="333" y="285"/>
                </a:moveTo>
                <a:cubicBezTo>
                  <a:pt x="333" y="285"/>
                  <a:pt x="332" y="285"/>
                  <a:pt x="332" y="285"/>
                </a:cubicBezTo>
                <a:cubicBezTo>
                  <a:pt x="333" y="286"/>
                  <a:pt x="333" y="286"/>
                  <a:pt x="334" y="286"/>
                </a:cubicBezTo>
                <a:cubicBezTo>
                  <a:pt x="334" y="285"/>
                  <a:pt x="334" y="285"/>
                  <a:pt x="334" y="284"/>
                </a:cubicBezTo>
                <a:cubicBezTo>
                  <a:pt x="333" y="284"/>
                  <a:pt x="333" y="284"/>
                  <a:pt x="333" y="284"/>
                </a:cubicBezTo>
                <a:cubicBezTo>
                  <a:pt x="333" y="285"/>
                  <a:pt x="333" y="285"/>
                  <a:pt x="333" y="285"/>
                </a:cubicBezTo>
                <a:close/>
                <a:moveTo>
                  <a:pt x="267" y="285"/>
                </a:moveTo>
                <a:cubicBezTo>
                  <a:pt x="267" y="285"/>
                  <a:pt x="267" y="285"/>
                  <a:pt x="266" y="285"/>
                </a:cubicBezTo>
                <a:cubicBezTo>
                  <a:pt x="266" y="285"/>
                  <a:pt x="266" y="286"/>
                  <a:pt x="267" y="286"/>
                </a:cubicBezTo>
                <a:cubicBezTo>
                  <a:pt x="267" y="285"/>
                  <a:pt x="267" y="285"/>
                  <a:pt x="267" y="285"/>
                </a:cubicBezTo>
                <a:close/>
                <a:moveTo>
                  <a:pt x="522" y="287"/>
                </a:moveTo>
                <a:cubicBezTo>
                  <a:pt x="524" y="287"/>
                  <a:pt x="524" y="286"/>
                  <a:pt x="524" y="285"/>
                </a:cubicBezTo>
                <a:cubicBezTo>
                  <a:pt x="522" y="285"/>
                  <a:pt x="522" y="286"/>
                  <a:pt x="522" y="287"/>
                </a:cubicBezTo>
                <a:close/>
                <a:moveTo>
                  <a:pt x="206" y="286"/>
                </a:moveTo>
                <a:cubicBezTo>
                  <a:pt x="207" y="288"/>
                  <a:pt x="207" y="290"/>
                  <a:pt x="207" y="292"/>
                </a:cubicBezTo>
                <a:cubicBezTo>
                  <a:pt x="207" y="290"/>
                  <a:pt x="208" y="288"/>
                  <a:pt x="207" y="286"/>
                </a:cubicBezTo>
                <a:cubicBezTo>
                  <a:pt x="207" y="286"/>
                  <a:pt x="207" y="286"/>
                  <a:pt x="206" y="286"/>
                </a:cubicBezTo>
                <a:close/>
                <a:moveTo>
                  <a:pt x="350" y="287"/>
                </a:moveTo>
                <a:cubicBezTo>
                  <a:pt x="349" y="286"/>
                  <a:pt x="347" y="286"/>
                  <a:pt x="347" y="287"/>
                </a:cubicBezTo>
                <a:cubicBezTo>
                  <a:pt x="348" y="287"/>
                  <a:pt x="349" y="287"/>
                  <a:pt x="350" y="287"/>
                </a:cubicBezTo>
                <a:close/>
                <a:moveTo>
                  <a:pt x="112" y="286"/>
                </a:moveTo>
                <a:cubicBezTo>
                  <a:pt x="111" y="287"/>
                  <a:pt x="111" y="288"/>
                  <a:pt x="112" y="289"/>
                </a:cubicBezTo>
                <a:cubicBezTo>
                  <a:pt x="113" y="289"/>
                  <a:pt x="113" y="287"/>
                  <a:pt x="112" y="286"/>
                </a:cubicBezTo>
                <a:close/>
                <a:moveTo>
                  <a:pt x="187" y="288"/>
                </a:moveTo>
                <a:cubicBezTo>
                  <a:pt x="187" y="289"/>
                  <a:pt x="186" y="290"/>
                  <a:pt x="187" y="291"/>
                </a:cubicBezTo>
                <a:cubicBezTo>
                  <a:pt x="187" y="290"/>
                  <a:pt x="188" y="289"/>
                  <a:pt x="187" y="288"/>
                </a:cubicBezTo>
                <a:close/>
                <a:moveTo>
                  <a:pt x="132" y="299"/>
                </a:moveTo>
                <a:cubicBezTo>
                  <a:pt x="132" y="295"/>
                  <a:pt x="134" y="294"/>
                  <a:pt x="134" y="289"/>
                </a:cubicBezTo>
                <a:cubicBezTo>
                  <a:pt x="134" y="289"/>
                  <a:pt x="133" y="291"/>
                  <a:pt x="133" y="289"/>
                </a:cubicBezTo>
                <a:cubicBezTo>
                  <a:pt x="132" y="291"/>
                  <a:pt x="130" y="295"/>
                  <a:pt x="131" y="297"/>
                </a:cubicBezTo>
                <a:cubicBezTo>
                  <a:pt x="129" y="300"/>
                  <a:pt x="129" y="303"/>
                  <a:pt x="128" y="305"/>
                </a:cubicBezTo>
                <a:cubicBezTo>
                  <a:pt x="130" y="304"/>
                  <a:pt x="129" y="300"/>
                  <a:pt x="132" y="299"/>
                </a:cubicBezTo>
                <a:close/>
                <a:moveTo>
                  <a:pt x="228" y="292"/>
                </a:moveTo>
                <a:cubicBezTo>
                  <a:pt x="228" y="292"/>
                  <a:pt x="228" y="293"/>
                  <a:pt x="229" y="293"/>
                </a:cubicBezTo>
                <a:cubicBezTo>
                  <a:pt x="229" y="292"/>
                  <a:pt x="230" y="291"/>
                  <a:pt x="230" y="290"/>
                </a:cubicBezTo>
                <a:cubicBezTo>
                  <a:pt x="229" y="290"/>
                  <a:pt x="228" y="289"/>
                  <a:pt x="227" y="289"/>
                </a:cubicBezTo>
                <a:cubicBezTo>
                  <a:pt x="227" y="290"/>
                  <a:pt x="227" y="292"/>
                  <a:pt x="228" y="292"/>
                </a:cubicBezTo>
                <a:close/>
                <a:moveTo>
                  <a:pt x="289" y="291"/>
                </a:moveTo>
                <a:cubicBezTo>
                  <a:pt x="290" y="291"/>
                  <a:pt x="292" y="291"/>
                  <a:pt x="291" y="290"/>
                </a:cubicBezTo>
                <a:cubicBezTo>
                  <a:pt x="291" y="291"/>
                  <a:pt x="289" y="290"/>
                  <a:pt x="289" y="291"/>
                </a:cubicBezTo>
                <a:close/>
                <a:moveTo>
                  <a:pt x="353" y="291"/>
                </a:moveTo>
                <a:cubicBezTo>
                  <a:pt x="352" y="292"/>
                  <a:pt x="352" y="293"/>
                  <a:pt x="353" y="293"/>
                </a:cubicBezTo>
                <a:cubicBezTo>
                  <a:pt x="353" y="292"/>
                  <a:pt x="354" y="291"/>
                  <a:pt x="353" y="291"/>
                </a:cubicBezTo>
                <a:close/>
                <a:moveTo>
                  <a:pt x="244" y="292"/>
                </a:moveTo>
                <a:cubicBezTo>
                  <a:pt x="244" y="293"/>
                  <a:pt x="243" y="292"/>
                  <a:pt x="243" y="293"/>
                </a:cubicBezTo>
                <a:cubicBezTo>
                  <a:pt x="243" y="294"/>
                  <a:pt x="243" y="294"/>
                  <a:pt x="243" y="295"/>
                </a:cubicBezTo>
                <a:cubicBezTo>
                  <a:pt x="243" y="297"/>
                  <a:pt x="240" y="295"/>
                  <a:pt x="240" y="298"/>
                </a:cubicBezTo>
                <a:cubicBezTo>
                  <a:pt x="242" y="299"/>
                  <a:pt x="244" y="297"/>
                  <a:pt x="243" y="295"/>
                </a:cubicBezTo>
                <a:cubicBezTo>
                  <a:pt x="244" y="295"/>
                  <a:pt x="244" y="295"/>
                  <a:pt x="245" y="294"/>
                </a:cubicBezTo>
                <a:cubicBezTo>
                  <a:pt x="245" y="292"/>
                  <a:pt x="245" y="292"/>
                  <a:pt x="245" y="292"/>
                </a:cubicBezTo>
                <a:cubicBezTo>
                  <a:pt x="244" y="292"/>
                  <a:pt x="245" y="291"/>
                  <a:pt x="244" y="292"/>
                </a:cubicBezTo>
                <a:close/>
                <a:moveTo>
                  <a:pt x="220" y="293"/>
                </a:moveTo>
                <a:cubicBezTo>
                  <a:pt x="219" y="295"/>
                  <a:pt x="220" y="295"/>
                  <a:pt x="221" y="297"/>
                </a:cubicBezTo>
                <a:cubicBezTo>
                  <a:pt x="220" y="296"/>
                  <a:pt x="221" y="296"/>
                  <a:pt x="221" y="295"/>
                </a:cubicBezTo>
                <a:cubicBezTo>
                  <a:pt x="220" y="295"/>
                  <a:pt x="221" y="293"/>
                  <a:pt x="220" y="293"/>
                </a:cubicBezTo>
                <a:close/>
                <a:moveTo>
                  <a:pt x="266" y="294"/>
                </a:moveTo>
                <a:cubicBezTo>
                  <a:pt x="267" y="294"/>
                  <a:pt x="267" y="294"/>
                  <a:pt x="267" y="293"/>
                </a:cubicBezTo>
                <a:cubicBezTo>
                  <a:pt x="266" y="293"/>
                  <a:pt x="266" y="293"/>
                  <a:pt x="266" y="293"/>
                </a:cubicBezTo>
                <a:cubicBezTo>
                  <a:pt x="266" y="294"/>
                  <a:pt x="266" y="294"/>
                  <a:pt x="266" y="294"/>
                </a:cubicBezTo>
                <a:close/>
                <a:moveTo>
                  <a:pt x="207" y="296"/>
                </a:moveTo>
                <a:cubicBezTo>
                  <a:pt x="207" y="297"/>
                  <a:pt x="207" y="299"/>
                  <a:pt x="208" y="299"/>
                </a:cubicBezTo>
                <a:cubicBezTo>
                  <a:pt x="207" y="298"/>
                  <a:pt x="209" y="297"/>
                  <a:pt x="207" y="296"/>
                </a:cubicBezTo>
                <a:close/>
                <a:moveTo>
                  <a:pt x="340" y="297"/>
                </a:moveTo>
                <a:cubicBezTo>
                  <a:pt x="339" y="297"/>
                  <a:pt x="338" y="297"/>
                  <a:pt x="338" y="298"/>
                </a:cubicBezTo>
                <a:cubicBezTo>
                  <a:pt x="338" y="298"/>
                  <a:pt x="340" y="298"/>
                  <a:pt x="340" y="297"/>
                </a:cubicBezTo>
                <a:close/>
                <a:moveTo>
                  <a:pt x="236" y="297"/>
                </a:moveTo>
                <a:cubicBezTo>
                  <a:pt x="236" y="297"/>
                  <a:pt x="236" y="299"/>
                  <a:pt x="236" y="299"/>
                </a:cubicBezTo>
                <a:cubicBezTo>
                  <a:pt x="236" y="299"/>
                  <a:pt x="236" y="300"/>
                  <a:pt x="237" y="300"/>
                </a:cubicBezTo>
                <a:cubicBezTo>
                  <a:pt x="237" y="300"/>
                  <a:pt x="237" y="300"/>
                  <a:pt x="237" y="299"/>
                </a:cubicBezTo>
                <a:cubicBezTo>
                  <a:pt x="237" y="299"/>
                  <a:pt x="238" y="298"/>
                  <a:pt x="236" y="297"/>
                </a:cubicBezTo>
                <a:close/>
                <a:moveTo>
                  <a:pt x="194" y="298"/>
                </a:moveTo>
                <a:cubicBezTo>
                  <a:pt x="194" y="298"/>
                  <a:pt x="194" y="301"/>
                  <a:pt x="194" y="300"/>
                </a:cubicBezTo>
                <a:cubicBezTo>
                  <a:pt x="194" y="300"/>
                  <a:pt x="195" y="298"/>
                  <a:pt x="194" y="298"/>
                </a:cubicBezTo>
                <a:close/>
                <a:moveTo>
                  <a:pt x="202" y="302"/>
                </a:moveTo>
                <a:cubicBezTo>
                  <a:pt x="204" y="302"/>
                  <a:pt x="204" y="299"/>
                  <a:pt x="203" y="298"/>
                </a:cubicBezTo>
                <a:cubicBezTo>
                  <a:pt x="201" y="298"/>
                  <a:pt x="201" y="301"/>
                  <a:pt x="202" y="302"/>
                </a:cubicBezTo>
                <a:close/>
                <a:moveTo>
                  <a:pt x="138" y="299"/>
                </a:moveTo>
                <a:cubicBezTo>
                  <a:pt x="138" y="298"/>
                  <a:pt x="138" y="298"/>
                  <a:pt x="137" y="298"/>
                </a:cubicBezTo>
                <a:cubicBezTo>
                  <a:pt x="137" y="299"/>
                  <a:pt x="138" y="300"/>
                  <a:pt x="138" y="299"/>
                </a:cubicBezTo>
                <a:close/>
                <a:moveTo>
                  <a:pt x="206" y="300"/>
                </a:moveTo>
                <a:cubicBezTo>
                  <a:pt x="206" y="300"/>
                  <a:pt x="206" y="302"/>
                  <a:pt x="207" y="302"/>
                </a:cubicBezTo>
                <a:cubicBezTo>
                  <a:pt x="207" y="301"/>
                  <a:pt x="208" y="300"/>
                  <a:pt x="206" y="300"/>
                </a:cubicBezTo>
                <a:close/>
                <a:moveTo>
                  <a:pt x="16" y="301"/>
                </a:moveTo>
                <a:cubicBezTo>
                  <a:pt x="17" y="302"/>
                  <a:pt x="17" y="301"/>
                  <a:pt x="16" y="302"/>
                </a:cubicBezTo>
                <a:cubicBezTo>
                  <a:pt x="17" y="302"/>
                  <a:pt x="18" y="302"/>
                  <a:pt x="18" y="301"/>
                </a:cubicBezTo>
                <a:cubicBezTo>
                  <a:pt x="18" y="301"/>
                  <a:pt x="18" y="300"/>
                  <a:pt x="17" y="300"/>
                </a:cubicBezTo>
                <a:cubicBezTo>
                  <a:pt x="17" y="301"/>
                  <a:pt x="17" y="301"/>
                  <a:pt x="16" y="301"/>
                </a:cubicBezTo>
                <a:close/>
                <a:moveTo>
                  <a:pt x="38" y="301"/>
                </a:moveTo>
                <a:cubicBezTo>
                  <a:pt x="38" y="302"/>
                  <a:pt x="38" y="302"/>
                  <a:pt x="38" y="302"/>
                </a:cubicBezTo>
                <a:cubicBezTo>
                  <a:pt x="39" y="302"/>
                  <a:pt x="40" y="302"/>
                  <a:pt x="39" y="301"/>
                </a:cubicBezTo>
                <a:lnTo>
                  <a:pt x="38" y="301"/>
                </a:lnTo>
                <a:close/>
                <a:moveTo>
                  <a:pt x="191" y="302"/>
                </a:moveTo>
                <a:cubicBezTo>
                  <a:pt x="192" y="303"/>
                  <a:pt x="192" y="304"/>
                  <a:pt x="192" y="304"/>
                </a:cubicBezTo>
                <a:cubicBezTo>
                  <a:pt x="192" y="303"/>
                  <a:pt x="192" y="302"/>
                  <a:pt x="191" y="302"/>
                </a:cubicBezTo>
                <a:close/>
                <a:moveTo>
                  <a:pt x="76" y="306"/>
                </a:moveTo>
                <a:cubicBezTo>
                  <a:pt x="76" y="307"/>
                  <a:pt x="75" y="307"/>
                  <a:pt x="75" y="307"/>
                </a:cubicBezTo>
                <a:cubicBezTo>
                  <a:pt x="75" y="308"/>
                  <a:pt x="77" y="309"/>
                  <a:pt x="77" y="308"/>
                </a:cubicBezTo>
                <a:cubicBezTo>
                  <a:pt x="77" y="307"/>
                  <a:pt x="77" y="306"/>
                  <a:pt x="76" y="306"/>
                </a:cubicBezTo>
                <a:close/>
                <a:moveTo>
                  <a:pt x="362" y="307"/>
                </a:moveTo>
                <a:cubicBezTo>
                  <a:pt x="362" y="307"/>
                  <a:pt x="363" y="308"/>
                  <a:pt x="363" y="307"/>
                </a:cubicBezTo>
                <a:cubicBezTo>
                  <a:pt x="363" y="306"/>
                  <a:pt x="362" y="306"/>
                  <a:pt x="362" y="307"/>
                </a:cubicBezTo>
                <a:close/>
                <a:moveTo>
                  <a:pt x="364" y="309"/>
                </a:moveTo>
                <a:cubicBezTo>
                  <a:pt x="364" y="309"/>
                  <a:pt x="364" y="308"/>
                  <a:pt x="365" y="308"/>
                </a:cubicBezTo>
                <a:cubicBezTo>
                  <a:pt x="365" y="308"/>
                  <a:pt x="364" y="308"/>
                  <a:pt x="364" y="307"/>
                </a:cubicBezTo>
                <a:cubicBezTo>
                  <a:pt x="364" y="308"/>
                  <a:pt x="363" y="308"/>
                  <a:pt x="363" y="308"/>
                </a:cubicBezTo>
                <a:cubicBezTo>
                  <a:pt x="363" y="309"/>
                  <a:pt x="363" y="309"/>
                  <a:pt x="364" y="309"/>
                </a:cubicBezTo>
                <a:close/>
                <a:moveTo>
                  <a:pt x="390" y="308"/>
                </a:moveTo>
                <a:cubicBezTo>
                  <a:pt x="389" y="309"/>
                  <a:pt x="388" y="309"/>
                  <a:pt x="389" y="310"/>
                </a:cubicBezTo>
                <a:cubicBezTo>
                  <a:pt x="390" y="310"/>
                  <a:pt x="390" y="308"/>
                  <a:pt x="390" y="308"/>
                </a:cubicBezTo>
                <a:close/>
                <a:moveTo>
                  <a:pt x="240" y="308"/>
                </a:moveTo>
                <a:cubicBezTo>
                  <a:pt x="240" y="309"/>
                  <a:pt x="239" y="309"/>
                  <a:pt x="239" y="309"/>
                </a:cubicBezTo>
                <a:cubicBezTo>
                  <a:pt x="239" y="310"/>
                  <a:pt x="238" y="310"/>
                  <a:pt x="238" y="311"/>
                </a:cubicBezTo>
                <a:cubicBezTo>
                  <a:pt x="239" y="312"/>
                  <a:pt x="241" y="311"/>
                  <a:pt x="241" y="310"/>
                </a:cubicBezTo>
                <a:cubicBezTo>
                  <a:pt x="240" y="310"/>
                  <a:pt x="241" y="308"/>
                  <a:pt x="240" y="308"/>
                </a:cubicBezTo>
                <a:close/>
                <a:moveTo>
                  <a:pt x="14" y="310"/>
                </a:moveTo>
                <a:cubicBezTo>
                  <a:pt x="15" y="310"/>
                  <a:pt x="15" y="310"/>
                  <a:pt x="15" y="309"/>
                </a:cubicBezTo>
                <a:cubicBezTo>
                  <a:pt x="14" y="309"/>
                  <a:pt x="14" y="309"/>
                  <a:pt x="14" y="310"/>
                </a:cubicBezTo>
                <a:close/>
                <a:moveTo>
                  <a:pt x="51" y="312"/>
                </a:moveTo>
                <a:cubicBezTo>
                  <a:pt x="51" y="313"/>
                  <a:pt x="51" y="313"/>
                  <a:pt x="51" y="313"/>
                </a:cubicBezTo>
                <a:cubicBezTo>
                  <a:pt x="52" y="313"/>
                  <a:pt x="52" y="311"/>
                  <a:pt x="51" y="312"/>
                </a:cubicBezTo>
                <a:close/>
                <a:moveTo>
                  <a:pt x="512" y="313"/>
                </a:moveTo>
                <a:cubicBezTo>
                  <a:pt x="511" y="313"/>
                  <a:pt x="512" y="312"/>
                  <a:pt x="512" y="312"/>
                </a:cubicBezTo>
                <a:cubicBezTo>
                  <a:pt x="510" y="311"/>
                  <a:pt x="511" y="314"/>
                  <a:pt x="512" y="313"/>
                </a:cubicBezTo>
                <a:close/>
                <a:moveTo>
                  <a:pt x="42" y="313"/>
                </a:moveTo>
                <a:cubicBezTo>
                  <a:pt x="42" y="313"/>
                  <a:pt x="43" y="313"/>
                  <a:pt x="42" y="312"/>
                </a:cubicBezTo>
                <a:cubicBezTo>
                  <a:pt x="42" y="312"/>
                  <a:pt x="42" y="312"/>
                  <a:pt x="42" y="313"/>
                </a:cubicBezTo>
                <a:close/>
                <a:moveTo>
                  <a:pt x="326" y="328"/>
                </a:moveTo>
                <a:cubicBezTo>
                  <a:pt x="327" y="328"/>
                  <a:pt x="328" y="328"/>
                  <a:pt x="329" y="329"/>
                </a:cubicBezTo>
                <a:cubicBezTo>
                  <a:pt x="329" y="328"/>
                  <a:pt x="330" y="327"/>
                  <a:pt x="331" y="327"/>
                </a:cubicBezTo>
                <a:cubicBezTo>
                  <a:pt x="333" y="323"/>
                  <a:pt x="336" y="316"/>
                  <a:pt x="333" y="312"/>
                </a:cubicBezTo>
                <a:cubicBezTo>
                  <a:pt x="332" y="312"/>
                  <a:pt x="332" y="313"/>
                  <a:pt x="331" y="312"/>
                </a:cubicBezTo>
                <a:cubicBezTo>
                  <a:pt x="330" y="314"/>
                  <a:pt x="331" y="314"/>
                  <a:pt x="331" y="316"/>
                </a:cubicBezTo>
                <a:cubicBezTo>
                  <a:pt x="329" y="320"/>
                  <a:pt x="322" y="323"/>
                  <a:pt x="326" y="328"/>
                </a:cubicBezTo>
                <a:close/>
                <a:moveTo>
                  <a:pt x="404" y="313"/>
                </a:moveTo>
                <a:cubicBezTo>
                  <a:pt x="404" y="314"/>
                  <a:pt x="403" y="314"/>
                  <a:pt x="404" y="315"/>
                </a:cubicBezTo>
                <a:cubicBezTo>
                  <a:pt x="404" y="314"/>
                  <a:pt x="405" y="313"/>
                  <a:pt x="404" y="313"/>
                </a:cubicBezTo>
                <a:close/>
                <a:moveTo>
                  <a:pt x="145" y="314"/>
                </a:moveTo>
                <a:cubicBezTo>
                  <a:pt x="145" y="315"/>
                  <a:pt x="144" y="315"/>
                  <a:pt x="144" y="317"/>
                </a:cubicBezTo>
                <a:cubicBezTo>
                  <a:pt x="145" y="317"/>
                  <a:pt x="146" y="314"/>
                  <a:pt x="145" y="314"/>
                </a:cubicBezTo>
                <a:close/>
                <a:moveTo>
                  <a:pt x="163" y="314"/>
                </a:moveTo>
                <a:cubicBezTo>
                  <a:pt x="163" y="314"/>
                  <a:pt x="162" y="316"/>
                  <a:pt x="164" y="316"/>
                </a:cubicBezTo>
                <a:cubicBezTo>
                  <a:pt x="164" y="315"/>
                  <a:pt x="164" y="314"/>
                  <a:pt x="163" y="314"/>
                </a:cubicBezTo>
                <a:close/>
                <a:moveTo>
                  <a:pt x="395" y="317"/>
                </a:moveTo>
                <a:cubicBezTo>
                  <a:pt x="396" y="317"/>
                  <a:pt x="396" y="317"/>
                  <a:pt x="397" y="317"/>
                </a:cubicBezTo>
                <a:cubicBezTo>
                  <a:pt x="397" y="316"/>
                  <a:pt x="395" y="316"/>
                  <a:pt x="395" y="317"/>
                </a:cubicBezTo>
                <a:close/>
                <a:moveTo>
                  <a:pt x="316" y="321"/>
                </a:moveTo>
                <a:cubicBezTo>
                  <a:pt x="315" y="322"/>
                  <a:pt x="316" y="324"/>
                  <a:pt x="316" y="323"/>
                </a:cubicBezTo>
                <a:cubicBezTo>
                  <a:pt x="315" y="322"/>
                  <a:pt x="317" y="321"/>
                  <a:pt x="317" y="321"/>
                </a:cubicBezTo>
                <a:cubicBezTo>
                  <a:pt x="316" y="321"/>
                  <a:pt x="316" y="322"/>
                  <a:pt x="316" y="321"/>
                </a:cubicBezTo>
                <a:close/>
                <a:moveTo>
                  <a:pt x="382" y="325"/>
                </a:moveTo>
                <a:cubicBezTo>
                  <a:pt x="382" y="325"/>
                  <a:pt x="383" y="326"/>
                  <a:pt x="384" y="326"/>
                </a:cubicBezTo>
                <a:cubicBezTo>
                  <a:pt x="386" y="322"/>
                  <a:pt x="382" y="321"/>
                  <a:pt x="382" y="325"/>
                </a:cubicBezTo>
                <a:close/>
                <a:moveTo>
                  <a:pt x="306" y="324"/>
                </a:moveTo>
                <a:cubicBezTo>
                  <a:pt x="305" y="323"/>
                  <a:pt x="304" y="324"/>
                  <a:pt x="302" y="325"/>
                </a:cubicBezTo>
                <a:cubicBezTo>
                  <a:pt x="303" y="325"/>
                  <a:pt x="303" y="327"/>
                  <a:pt x="304" y="327"/>
                </a:cubicBezTo>
                <a:cubicBezTo>
                  <a:pt x="304" y="325"/>
                  <a:pt x="305" y="326"/>
                  <a:pt x="306" y="324"/>
                </a:cubicBezTo>
                <a:close/>
                <a:moveTo>
                  <a:pt x="509" y="326"/>
                </a:moveTo>
                <a:cubicBezTo>
                  <a:pt x="510" y="326"/>
                  <a:pt x="510" y="325"/>
                  <a:pt x="510" y="324"/>
                </a:cubicBezTo>
                <a:cubicBezTo>
                  <a:pt x="509" y="324"/>
                  <a:pt x="509" y="325"/>
                  <a:pt x="509" y="326"/>
                </a:cubicBezTo>
                <a:close/>
                <a:moveTo>
                  <a:pt x="380" y="327"/>
                </a:moveTo>
                <a:cubicBezTo>
                  <a:pt x="380" y="326"/>
                  <a:pt x="379" y="326"/>
                  <a:pt x="378" y="326"/>
                </a:cubicBezTo>
                <a:cubicBezTo>
                  <a:pt x="379" y="327"/>
                  <a:pt x="378" y="327"/>
                  <a:pt x="378" y="328"/>
                </a:cubicBezTo>
                <a:cubicBezTo>
                  <a:pt x="379" y="328"/>
                  <a:pt x="380" y="328"/>
                  <a:pt x="380" y="327"/>
                </a:cubicBezTo>
                <a:close/>
                <a:moveTo>
                  <a:pt x="182" y="330"/>
                </a:moveTo>
                <a:cubicBezTo>
                  <a:pt x="182" y="330"/>
                  <a:pt x="182" y="331"/>
                  <a:pt x="183" y="330"/>
                </a:cubicBezTo>
                <a:cubicBezTo>
                  <a:pt x="183" y="330"/>
                  <a:pt x="182" y="329"/>
                  <a:pt x="182" y="330"/>
                </a:cubicBezTo>
                <a:close/>
                <a:moveTo>
                  <a:pt x="147" y="330"/>
                </a:moveTo>
                <a:cubicBezTo>
                  <a:pt x="147" y="331"/>
                  <a:pt x="147" y="331"/>
                  <a:pt x="147" y="331"/>
                </a:cubicBezTo>
                <a:cubicBezTo>
                  <a:pt x="148" y="332"/>
                  <a:pt x="148" y="330"/>
                  <a:pt x="147" y="330"/>
                </a:cubicBezTo>
                <a:close/>
                <a:moveTo>
                  <a:pt x="122" y="330"/>
                </a:moveTo>
                <a:cubicBezTo>
                  <a:pt x="122" y="331"/>
                  <a:pt x="122" y="332"/>
                  <a:pt x="122" y="332"/>
                </a:cubicBezTo>
                <a:cubicBezTo>
                  <a:pt x="123" y="333"/>
                  <a:pt x="123" y="331"/>
                  <a:pt x="124" y="332"/>
                </a:cubicBezTo>
                <a:cubicBezTo>
                  <a:pt x="124" y="331"/>
                  <a:pt x="123" y="330"/>
                  <a:pt x="122" y="330"/>
                </a:cubicBezTo>
                <a:close/>
                <a:moveTo>
                  <a:pt x="388" y="331"/>
                </a:moveTo>
                <a:cubicBezTo>
                  <a:pt x="388" y="332"/>
                  <a:pt x="386" y="332"/>
                  <a:pt x="387" y="334"/>
                </a:cubicBezTo>
                <a:cubicBezTo>
                  <a:pt x="388" y="333"/>
                  <a:pt x="389" y="332"/>
                  <a:pt x="388" y="331"/>
                </a:cubicBezTo>
                <a:close/>
                <a:moveTo>
                  <a:pt x="19" y="333"/>
                </a:moveTo>
                <a:cubicBezTo>
                  <a:pt x="19" y="333"/>
                  <a:pt x="19" y="334"/>
                  <a:pt x="20" y="334"/>
                </a:cubicBezTo>
                <a:cubicBezTo>
                  <a:pt x="20" y="333"/>
                  <a:pt x="20" y="333"/>
                  <a:pt x="19" y="333"/>
                </a:cubicBezTo>
                <a:close/>
                <a:moveTo>
                  <a:pt x="273" y="333"/>
                </a:moveTo>
                <a:cubicBezTo>
                  <a:pt x="272" y="333"/>
                  <a:pt x="272" y="333"/>
                  <a:pt x="272" y="333"/>
                </a:cubicBezTo>
                <a:cubicBezTo>
                  <a:pt x="272" y="334"/>
                  <a:pt x="272" y="335"/>
                  <a:pt x="272" y="335"/>
                </a:cubicBezTo>
                <a:cubicBezTo>
                  <a:pt x="272" y="334"/>
                  <a:pt x="273" y="334"/>
                  <a:pt x="273" y="333"/>
                </a:cubicBezTo>
                <a:close/>
                <a:moveTo>
                  <a:pt x="271" y="335"/>
                </a:moveTo>
                <a:cubicBezTo>
                  <a:pt x="270" y="334"/>
                  <a:pt x="269" y="335"/>
                  <a:pt x="268" y="336"/>
                </a:cubicBezTo>
                <a:cubicBezTo>
                  <a:pt x="269" y="336"/>
                  <a:pt x="270" y="336"/>
                  <a:pt x="270" y="335"/>
                </a:cubicBezTo>
                <a:cubicBezTo>
                  <a:pt x="270" y="335"/>
                  <a:pt x="270" y="335"/>
                  <a:pt x="270" y="335"/>
                </a:cubicBezTo>
                <a:cubicBezTo>
                  <a:pt x="270" y="335"/>
                  <a:pt x="271" y="335"/>
                  <a:pt x="271" y="335"/>
                </a:cubicBezTo>
                <a:close/>
                <a:moveTo>
                  <a:pt x="147" y="338"/>
                </a:moveTo>
                <a:cubicBezTo>
                  <a:pt x="147" y="337"/>
                  <a:pt x="148" y="336"/>
                  <a:pt x="147" y="335"/>
                </a:cubicBezTo>
                <a:cubicBezTo>
                  <a:pt x="147" y="337"/>
                  <a:pt x="146" y="337"/>
                  <a:pt x="147" y="338"/>
                </a:cubicBezTo>
                <a:close/>
                <a:moveTo>
                  <a:pt x="384" y="337"/>
                </a:moveTo>
                <a:cubicBezTo>
                  <a:pt x="384" y="338"/>
                  <a:pt x="383" y="338"/>
                  <a:pt x="382" y="338"/>
                </a:cubicBezTo>
                <a:cubicBezTo>
                  <a:pt x="382" y="339"/>
                  <a:pt x="381" y="340"/>
                  <a:pt x="381" y="341"/>
                </a:cubicBezTo>
                <a:cubicBezTo>
                  <a:pt x="382" y="339"/>
                  <a:pt x="384" y="339"/>
                  <a:pt x="384" y="337"/>
                </a:cubicBezTo>
                <a:close/>
                <a:moveTo>
                  <a:pt x="391" y="337"/>
                </a:moveTo>
                <a:cubicBezTo>
                  <a:pt x="390" y="338"/>
                  <a:pt x="389" y="338"/>
                  <a:pt x="389" y="339"/>
                </a:cubicBezTo>
                <a:cubicBezTo>
                  <a:pt x="390" y="339"/>
                  <a:pt x="391" y="338"/>
                  <a:pt x="391" y="337"/>
                </a:cubicBezTo>
                <a:close/>
                <a:moveTo>
                  <a:pt x="227" y="339"/>
                </a:moveTo>
                <a:cubicBezTo>
                  <a:pt x="227" y="340"/>
                  <a:pt x="227" y="341"/>
                  <a:pt x="227" y="342"/>
                </a:cubicBezTo>
                <a:cubicBezTo>
                  <a:pt x="228" y="342"/>
                  <a:pt x="228" y="342"/>
                  <a:pt x="228" y="342"/>
                </a:cubicBezTo>
                <a:cubicBezTo>
                  <a:pt x="228" y="341"/>
                  <a:pt x="229" y="340"/>
                  <a:pt x="227" y="339"/>
                </a:cubicBezTo>
                <a:close/>
                <a:moveTo>
                  <a:pt x="150" y="340"/>
                </a:moveTo>
                <a:cubicBezTo>
                  <a:pt x="150" y="340"/>
                  <a:pt x="150" y="341"/>
                  <a:pt x="150" y="341"/>
                </a:cubicBezTo>
                <a:cubicBezTo>
                  <a:pt x="151" y="341"/>
                  <a:pt x="151" y="340"/>
                  <a:pt x="151" y="340"/>
                </a:cubicBezTo>
                <a:cubicBezTo>
                  <a:pt x="151" y="340"/>
                  <a:pt x="150" y="340"/>
                  <a:pt x="150" y="340"/>
                </a:cubicBezTo>
                <a:close/>
                <a:moveTo>
                  <a:pt x="139" y="346"/>
                </a:moveTo>
                <a:cubicBezTo>
                  <a:pt x="139" y="345"/>
                  <a:pt x="139" y="344"/>
                  <a:pt x="138" y="344"/>
                </a:cubicBezTo>
                <a:cubicBezTo>
                  <a:pt x="138" y="344"/>
                  <a:pt x="137" y="344"/>
                  <a:pt x="137" y="345"/>
                </a:cubicBezTo>
                <a:cubicBezTo>
                  <a:pt x="138" y="345"/>
                  <a:pt x="138" y="347"/>
                  <a:pt x="139" y="346"/>
                </a:cubicBezTo>
                <a:close/>
                <a:moveTo>
                  <a:pt x="23" y="347"/>
                </a:moveTo>
                <a:cubicBezTo>
                  <a:pt x="23" y="348"/>
                  <a:pt x="23" y="348"/>
                  <a:pt x="24" y="348"/>
                </a:cubicBezTo>
                <a:cubicBezTo>
                  <a:pt x="24" y="348"/>
                  <a:pt x="24" y="348"/>
                  <a:pt x="24" y="347"/>
                </a:cubicBezTo>
                <a:cubicBezTo>
                  <a:pt x="24" y="347"/>
                  <a:pt x="23" y="347"/>
                  <a:pt x="23" y="347"/>
                </a:cubicBezTo>
                <a:close/>
                <a:moveTo>
                  <a:pt x="431" y="347"/>
                </a:moveTo>
                <a:cubicBezTo>
                  <a:pt x="431" y="349"/>
                  <a:pt x="432" y="349"/>
                  <a:pt x="432" y="350"/>
                </a:cubicBezTo>
                <a:cubicBezTo>
                  <a:pt x="432" y="349"/>
                  <a:pt x="433" y="349"/>
                  <a:pt x="433" y="348"/>
                </a:cubicBezTo>
                <a:cubicBezTo>
                  <a:pt x="432" y="348"/>
                  <a:pt x="432" y="348"/>
                  <a:pt x="431" y="347"/>
                </a:cubicBezTo>
                <a:close/>
                <a:moveTo>
                  <a:pt x="373" y="350"/>
                </a:moveTo>
                <a:cubicBezTo>
                  <a:pt x="373" y="349"/>
                  <a:pt x="374" y="349"/>
                  <a:pt x="373" y="349"/>
                </a:cubicBezTo>
                <a:cubicBezTo>
                  <a:pt x="373" y="350"/>
                  <a:pt x="371" y="349"/>
                  <a:pt x="372" y="350"/>
                </a:cubicBezTo>
                <a:cubicBezTo>
                  <a:pt x="372" y="350"/>
                  <a:pt x="373" y="350"/>
                  <a:pt x="373" y="350"/>
                </a:cubicBezTo>
                <a:close/>
                <a:moveTo>
                  <a:pt x="132" y="354"/>
                </a:moveTo>
                <a:cubicBezTo>
                  <a:pt x="132" y="354"/>
                  <a:pt x="132" y="354"/>
                  <a:pt x="132" y="354"/>
                </a:cubicBezTo>
                <a:cubicBezTo>
                  <a:pt x="131" y="354"/>
                  <a:pt x="132" y="357"/>
                  <a:pt x="132" y="358"/>
                </a:cubicBezTo>
                <a:cubicBezTo>
                  <a:pt x="134" y="356"/>
                  <a:pt x="136" y="354"/>
                  <a:pt x="135" y="351"/>
                </a:cubicBezTo>
                <a:cubicBezTo>
                  <a:pt x="133" y="351"/>
                  <a:pt x="133" y="353"/>
                  <a:pt x="132" y="354"/>
                </a:cubicBezTo>
                <a:close/>
                <a:moveTo>
                  <a:pt x="121" y="351"/>
                </a:moveTo>
                <a:cubicBezTo>
                  <a:pt x="121" y="352"/>
                  <a:pt x="120" y="352"/>
                  <a:pt x="120" y="352"/>
                </a:cubicBezTo>
                <a:cubicBezTo>
                  <a:pt x="120" y="353"/>
                  <a:pt x="118" y="353"/>
                  <a:pt x="119" y="355"/>
                </a:cubicBezTo>
                <a:cubicBezTo>
                  <a:pt x="119" y="355"/>
                  <a:pt x="120" y="355"/>
                  <a:pt x="120" y="355"/>
                </a:cubicBezTo>
                <a:cubicBezTo>
                  <a:pt x="120" y="354"/>
                  <a:pt x="122" y="352"/>
                  <a:pt x="121" y="351"/>
                </a:cubicBezTo>
                <a:close/>
                <a:moveTo>
                  <a:pt x="34" y="354"/>
                </a:moveTo>
                <a:cubicBezTo>
                  <a:pt x="34" y="353"/>
                  <a:pt x="35" y="353"/>
                  <a:pt x="34" y="353"/>
                </a:cubicBezTo>
                <a:cubicBezTo>
                  <a:pt x="33" y="354"/>
                  <a:pt x="33" y="354"/>
                  <a:pt x="34" y="354"/>
                </a:cubicBezTo>
                <a:close/>
                <a:moveTo>
                  <a:pt x="187" y="359"/>
                </a:moveTo>
                <a:cubicBezTo>
                  <a:pt x="187" y="358"/>
                  <a:pt x="189" y="356"/>
                  <a:pt x="188" y="355"/>
                </a:cubicBezTo>
                <a:cubicBezTo>
                  <a:pt x="188" y="357"/>
                  <a:pt x="185" y="358"/>
                  <a:pt x="187" y="359"/>
                </a:cubicBezTo>
                <a:close/>
                <a:moveTo>
                  <a:pt x="57" y="357"/>
                </a:moveTo>
                <a:cubicBezTo>
                  <a:pt x="57" y="358"/>
                  <a:pt x="57" y="358"/>
                  <a:pt x="57" y="358"/>
                </a:cubicBezTo>
                <a:cubicBezTo>
                  <a:pt x="58" y="358"/>
                  <a:pt x="58" y="358"/>
                  <a:pt x="58" y="358"/>
                </a:cubicBezTo>
                <a:cubicBezTo>
                  <a:pt x="58" y="357"/>
                  <a:pt x="58" y="357"/>
                  <a:pt x="57" y="357"/>
                </a:cubicBezTo>
                <a:close/>
                <a:moveTo>
                  <a:pt x="447" y="369"/>
                </a:moveTo>
                <a:cubicBezTo>
                  <a:pt x="446" y="367"/>
                  <a:pt x="445" y="366"/>
                  <a:pt x="444" y="365"/>
                </a:cubicBezTo>
                <a:cubicBezTo>
                  <a:pt x="442" y="362"/>
                  <a:pt x="438" y="359"/>
                  <a:pt x="436" y="358"/>
                </a:cubicBezTo>
                <a:cubicBezTo>
                  <a:pt x="436" y="359"/>
                  <a:pt x="436" y="359"/>
                  <a:pt x="436" y="359"/>
                </a:cubicBezTo>
                <a:cubicBezTo>
                  <a:pt x="437" y="361"/>
                  <a:pt x="438" y="362"/>
                  <a:pt x="439" y="364"/>
                </a:cubicBezTo>
                <a:cubicBezTo>
                  <a:pt x="443" y="365"/>
                  <a:pt x="444" y="369"/>
                  <a:pt x="447" y="369"/>
                </a:cubicBezTo>
                <a:close/>
                <a:moveTo>
                  <a:pt x="186" y="360"/>
                </a:moveTo>
                <a:cubicBezTo>
                  <a:pt x="187" y="360"/>
                  <a:pt x="186" y="362"/>
                  <a:pt x="186" y="363"/>
                </a:cubicBezTo>
                <a:cubicBezTo>
                  <a:pt x="187" y="363"/>
                  <a:pt x="187" y="359"/>
                  <a:pt x="186" y="360"/>
                </a:cubicBezTo>
                <a:close/>
                <a:moveTo>
                  <a:pt x="426" y="361"/>
                </a:moveTo>
                <a:cubicBezTo>
                  <a:pt x="426" y="361"/>
                  <a:pt x="426" y="362"/>
                  <a:pt x="427" y="362"/>
                </a:cubicBezTo>
                <a:cubicBezTo>
                  <a:pt x="427" y="361"/>
                  <a:pt x="427" y="361"/>
                  <a:pt x="426" y="361"/>
                </a:cubicBezTo>
                <a:close/>
                <a:moveTo>
                  <a:pt x="91" y="363"/>
                </a:moveTo>
                <a:cubicBezTo>
                  <a:pt x="91" y="363"/>
                  <a:pt x="90" y="363"/>
                  <a:pt x="90" y="364"/>
                </a:cubicBezTo>
                <a:cubicBezTo>
                  <a:pt x="91" y="364"/>
                  <a:pt x="91" y="364"/>
                  <a:pt x="91" y="364"/>
                </a:cubicBezTo>
                <a:cubicBezTo>
                  <a:pt x="91" y="364"/>
                  <a:pt x="92" y="363"/>
                  <a:pt x="91" y="363"/>
                </a:cubicBezTo>
                <a:close/>
                <a:moveTo>
                  <a:pt x="117" y="368"/>
                </a:moveTo>
                <a:cubicBezTo>
                  <a:pt x="118" y="368"/>
                  <a:pt x="118" y="368"/>
                  <a:pt x="118" y="367"/>
                </a:cubicBezTo>
                <a:cubicBezTo>
                  <a:pt x="118" y="367"/>
                  <a:pt x="118" y="367"/>
                  <a:pt x="117" y="367"/>
                </a:cubicBezTo>
                <a:cubicBezTo>
                  <a:pt x="117" y="367"/>
                  <a:pt x="117" y="368"/>
                  <a:pt x="117" y="368"/>
                </a:cubicBezTo>
                <a:close/>
                <a:moveTo>
                  <a:pt x="436" y="371"/>
                </a:moveTo>
                <a:cubicBezTo>
                  <a:pt x="437" y="371"/>
                  <a:pt x="438" y="372"/>
                  <a:pt x="439" y="374"/>
                </a:cubicBezTo>
                <a:cubicBezTo>
                  <a:pt x="439" y="374"/>
                  <a:pt x="439" y="373"/>
                  <a:pt x="440" y="373"/>
                </a:cubicBezTo>
                <a:cubicBezTo>
                  <a:pt x="440" y="375"/>
                  <a:pt x="441" y="375"/>
                  <a:pt x="442" y="376"/>
                </a:cubicBezTo>
                <a:cubicBezTo>
                  <a:pt x="442" y="375"/>
                  <a:pt x="441" y="374"/>
                  <a:pt x="441" y="373"/>
                </a:cubicBezTo>
                <a:cubicBezTo>
                  <a:pt x="440" y="373"/>
                  <a:pt x="440" y="372"/>
                  <a:pt x="439" y="372"/>
                </a:cubicBezTo>
                <a:cubicBezTo>
                  <a:pt x="439" y="372"/>
                  <a:pt x="440" y="373"/>
                  <a:pt x="439" y="373"/>
                </a:cubicBezTo>
                <a:cubicBezTo>
                  <a:pt x="439" y="371"/>
                  <a:pt x="437" y="370"/>
                  <a:pt x="437" y="369"/>
                </a:cubicBezTo>
                <a:cubicBezTo>
                  <a:pt x="437" y="371"/>
                  <a:pt x="436" y="369"/>
                  <a:pt x="436" y="369"/>
                </a:cubicBezTo>
                <a:cubicBezTo>
                  <a:pt x="435" y="370"/>
                  <a:pt x="436" y="370"/>
                  <a:pt x="436" y="371"/>
                </a:cubicBezTo>
                <a:close/>
                <a:moveTo>
                  <a:pt x="125" y="376"/>
                </a:moveTo>
                <a:cubicBezTo>
                  <a:pt x="125" y="376"/>
                  <a:pt x="126" y="376"/>
                  <a:pt x="127" y="376"/>
                </a:cubicBezTo>
                <a:cubicBezTo>
                  <a:pt x="127" y="374"/>
                  <a:pt x="131" y="372"/>
                  <a:pt x="129" y="370"/>
                </a:cubicBezTo>
                <a:cubicBezTo>
                  <a:pt x="127" y="371"/>
                  <a:pt x="127" y="374"/>
                  <a:pt x="125" y="376"/>
                </a:cubicBezTo>
                <a:close/>
                <a:moveTo>
                  <a:pt x="326" y="375"/>
                </a:moveTo>
                <a:cubicBezTo>
                  <a:pt x="328" y="374"/>
                  <a:pt x="328" y="374"/>
                  <a:pt x="329" y="374"/>
                </a:cubicBezTo>
                <a:cubicBezTo>
                  <a:pt x="328" y="373"/>
                  <a:pt x="327" y="373"/>
                  <a:pt x="327" y="373"/>
                </a:cubicBezTo>
                <a:cubicBezTo>
                  <a:pt x="328" y="372"/>
                  <a:pt x="327" y="371"/>
                  <a:pt x="328" y="371"/>
                </a:cubicBezTo>
                <a:cubicBezTo>
                  <a:pt x="327" y="371"/>
                  <a:pt x="327" y="371"/>
                  <a:pt x="326" y="370"/>
                </a:cubicBezTo>
                <a:cubicBezTo>
                  <a:pt x="325" y="371"/>
                  <a:pt x="327" y="373"/>
                  <a:pt x="326" y="374"/>
                </a:cubicBezTo>
                <a:cubicBezTo>
                  <a:pt x="326" y="374"/>
                  <a:pt x="326" y="375"/>
                  <a:pt x="326" y="375"/>
                </a:cubicBezTo>
                <a:close/>
                <a:moveTo>
                  <a:pt x="60" y="372"/>
                </a:moveTo>
                <a:cubicBezTo>
                  <a:pt x="60" y="373"/>
                  <a:pt x="61" y="374"/>
                  <a:pt x="62" y="374"/>
                </a:cubicBezTo>
                <a:cubicBezTo>
                  <a:pt x="62" y="373"/>
                  <a:pt x="62" y="373"/>
                  <a:pt x="62" y="372"/>
                </a:cubicBezTo>
                <a:cubicBezTo>
                  <a:pt x="61" y="371"/>
                  <a:pt x="61" y="372"/>
                  <a:pt x="60" y="372"/>
                </a:cubicBezTo>
                <a:close/>
                <a:moveTo>
                  <a:pt x="329" y="374"/>
                </a:moveTo>
                <a:cubicBezTo>
                  <a:pt x="330" y="374"/>
                  <a:pt x="330" y="374"/>
                  <a:pt x="330" y="374"/>
                </a:cubicBezTo>
                <a:cubicBezTo>
                  <a:pt x="330" y="374"/>
                  <a:pt x="330" y="373"/>
                  <a:pt x="329" y="373"/>
                </a:cubicBezTo>
                <a:cubicBezTo>
                  <a:pt x="329" y="374"/>
                  <a:pt x="329" y="374"/>
                  <a:pt x="329" y="374"/>
                </a:cubicBezTo>
                <a:close/>
                <a:moveTo>
                  <a:pt x="396" y="375"/>
                </a:moveTo>
                <a:cubicBezTo>
                  <a:pt x="396" y="374"/>
                  <a:pt x="396" y="374"/>
                  <a:pt x="395" y="374"/>
                </a:cubicBezTo>
                <a:cubicBezTo>
                  <a:pt x="395" y="374"/>
                  <a:pt x="395" y="375"/>
                  <a:pt x="396" y="375"/>
                </a:cubicBezTo>
                <a:close/>
                <a:moveTo>
                  <a:pt x="34" y="375"/>
                </a:moveTo>
                <a:cubicBezTo>
                  <a:pt x="35" y="375"/>
                  <a:pt x="35" y="375"/>
                  <a:pt x="35" y="374"/>
                </a:cubicBezTo>
                <a:cubicBezTo>
                  <a:pt x="34" y="374"/>
                  <a:pt x="34" y="374"/>
                  <a:pt x="34" y="374"/>
                </a:cubicBezTo>
                <a:cubicBezTo>
                  <a:pt x="34" y="375"/>
                  <a:pt x="34" y="375"/>
                  <a:pt x="34" y="375"/>
                </a:cubicBezTo>
                <a:close/>
                <a:moveTo>
                  <a:pt x="330" y="375"/>
                </a:moveTo>
                <a:cubicBezTo>
                  <a:pt x="330" y="376"/>
                  <a:pt x="329" y="376"/>
                  <a:pt x="329" y="377"/>
                </a:cubicBezTo>
                <a:cubicBezTo>
                  <a:pt x="329" y="377"/>
                  <a:pt x="329" y="378"/>
                  <a:pt x="330" y="378"/>
                </a:cubicBezTo>
                <a:cubicBezTo>
                  <a:pt x="330" y="377"/>
                  <a:pt x="331" y="378"/>
                  <a:pt x="331" y="377"/>
                </a:cubicBezTo>
                <a:cubicBezTo>
                  <a:pt x="330" y="376"/>
                  <a:pt x="330" y="375"/>
                  <a:pt x="330" y="375"/>
                </a:cubicBezTo>
                <a:close/>
                <a:moveTo>
                  <a:pt x="443" y="375"/>
                </a:moveTo>
                <a:cubicBezTo>
                  <a:pt x="443" y="379"/>
                  <a:pt x="448" y="381"/>
                  <a:pt x="449" y="384"/>
                </a:cubicBezTo>
                <a:cubicBezTo>
                  <a:pt x="451" y="385"/>
                  <a:pt x="452" y="386"/>
                  <a:pt x="453" y="388"/>
                </a:cubicBezTo>
                <a:cubicBezTo>
                  <a:pt x="454" y="388"/>
                  <a:pt x="454" y="389"/>
                  <a:pt x="456" y="390"/>
                </a:cubicBezTo>
                <a:cubicBezTo>
                  <a:pt x="452" y="384"/>
                  <a:pt x="447" y="379"/>
                  <a:pt x="443" y="375"/>
                </a:cubicBezTo>
                <a:close/>
                <a:moveTo>
                  <a:pt x="145" y="377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6" y="378"/>
                  <a:pt x="146" y="378"/>
                  <a:pt x="146" y="378"/>
                </a:cubicBezTo>
                <a:cubicBezTo>
                  <a:pt x="146" y="377"/>
                  <a:pt x="146" y="377"/>
                  <a:pt x="145" y="377"/>
                </a:cubicBezTo>
                <a:close/>
                <a:moveTo>
                  <a:pt x="439" y="381"/>
                </a:moveTo>
                <a:cubicBezTo>
                  <a:pt x="439" y="381"/>
                  <a:pt x="439" y="381"/>
                  <a:pt x="438" y="381"/>
                </a:cubicBezTo>
                <a:cubicBezTo>
                  <a:pt x="438" y="380"/>
                  <a:pt x="437" y="380"/>
                  <a:pt x="438" y="379"/>
                </a:cubicBezTo>
                <a:cubicBezTo>
                  <a:pt x="437" y="380"/>
                  <a:pt x="437" y="378"/>
                  <a:pt x="436" y="379"/>
                </a:cubicBezTo>
                <a:cubicBezTo>
                  <a:pt x="437" y="380"/>
                  <a:pt x="438" y="382"/>
                  <a:pt x="440" y="384"/>
                </a:cubicBezTo>
                <a:cubicBezTo>
                  <a:pt x="441" y="383"/>
                  <a:pt x="439" y="382"/>
                  <a:pt x="439" y="381"/>
                </a:cubicBezTo>
                <a:close/>
                <a:moveTo>
                  <a:pt x="334" y="381"/>
                </a:moveTo>
                <a:cubicBezTo>
                  <a:pt x="334" y="380"/>
                  <a:pt x="334" y="380"/>
                  <a:pt x="334" y="379"/>
                </a:cubicBezTo>
                <a:cubicBezTo>
                  <a:pt x="333" y="379"/>
                  <a:pt x="332" y="379"/>
                  <a:pt x="331" y="379"/>
                </a:cubicBezTo>
                <a:cubicBezTo>
                  <a:pt x="332" y="380"/>
                  <a:pt x="332" y="381"/>
                  <a:pt x="334" y="381"/>
                </a:cubicBezTo>
                <a:close/>
                <a:moveTo>
                  <a:pt x="333" y="382"/>
                </a:moveTo>
                <a:cubicBezTo>
                  <a:pt x="333" y="383"/>
                  <a:pt x="334" y="383"/>
                  <a:pt x="335" y="383"/>
                </a:cubicBezTo>
                <a:cubicBezTo>
                  <a:pt x="335" y="383"/>
                  <a:pt x="335" y="382"/>
                  <a:pt x="335" y="381"/>
                </a:cubicBezTo>
                <a:cubicBezTo>
                  <a:pt x="335" y="381"/>
                  <a:pt x="334" y="381"/>
                  <a:pt x="334" y="381"/>
                </a:cubicBezTo>
                <a:cubicBezTo>
                  <a:pt x="334" y="381"/>
                  <a:pt x="334" y="382"/>
                  <a:pt x="333" y="382"/>
                </a:cubicBezTo>
                <a:close/>
                <a:moveTo>
                  <a:pt x="65" y="383"/>
                </a:moveTo>
                <a:cubicBezTo>
                  <a:pt x="66" y="383"/>
                  <a:pt x="66" y="383"/>
                  <a:pt x="66" y="383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5" y="382"/>
                  <a:pt x="65" y="383"/>
                </a:cubicBezTo>
                <a:close/>
                <a:moveTo>
                  <a:pt x="462" y="386"/>
                </a:moveTo>
                <a:cubicBezTo>
                  <a:pt x="461" y="386"/>
                  <a:pt x="462" y="388"/>
                  <a:pt x="463" y="388"/>
                </a:cubicBezTo>
                <a:cubicBezTo>
                  <a:pt x="463" y="387"/>
                  <a:pt x="463" y="386"/>
                  <a:pt x="462" y="386"/>
                </a:cubicBezTo>
                <a:close/>
                <a:moveTo>
                  <a:pt x="120" y="387"/>
                </a:moveTo>
                <a:cubicBezTo>
                  <a:pt x="121" y="387"/>
                  <a:pt x="122" y="387"/>
                  <a:pt x="122" y="386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387"/>
                  <a:pt x="120" y="387"/>
                  <a:pt x="120" y="387"/>
                </a:cubicBezTo>
                <a:close/>
                <a:moveTo>
                  <a:pt x="336" y="388"/>
                </a:moveTo>
                <a:cubicBezTo>
                  <a:pt x="337" y="388"/>
                  <a:pt x="337" y="389"/>
                  <a:pt x="338" y="389"/>
                </a:cubicBezTo>
                <a:cubicBezTo>
                  <a:pt x="338" y="389"/>
                  <a:pt x="339" y="387"/>
                  <a:pt x="338" y="387"/>
                </a:cubicBezTo>
                <a:cubicBezTo>
                  <a:pt x="337" y="387"/>
                  <a:pt x="337" y="387"/>
                  <a:pt x="336" y="388"/>
                </a:cubicBezTo>
                <a:close/>
                <a:moveTo>
                  <a:pt x="407" y="395"/>
                </a:moveTo>
                <a:cubicBezTo>
                  <a:pt x="409" y="394"/>
                  <a:pt x="409" y="395"/>
                  <a:pt x="410" y="396"/>
                </a:cubicBezTo>
                <a:cubicBezTo>
                  <a:pt x="410" y="394"/>
                  <a:pt x="411" y="391"/>
                  <a:pt x="410" y="389"/>
                </a:cubicBezTo>
                <a:cubicBezTo>
                  <a:pt x="409" y="391"/>
                  <a:pt x="407" y="392"/>
                  <a:pt x="407" y="395"/>
                </a:cubicBezTo>
                <a:close/>
                <a:moveTo>
                  <a:pt x="409" y="391"/>
                </a:moveTo>
                <a:cubicBezTo>
                  <a:pt x="408" y="393"/>
                  <a:pt x="409" y="393"/>
                  <a:pt x="409" y="394"/>
                </a:cubicBezTo>
                <a:cubicBezTo>
                  <a:pt x="409" y="395"/>
                  <a:pt x="408" y="394"/>
                  <a:pt x="408" y="394"/>
                </a:cubicBezTo>
                <a:cubicBezTo>
                  <a:pt x="408" y="393"/>
                  <a:pt x="408" y="391"/>
                  <a:pt x="409" y="391"/>
                </a:cubicBezTo>
                <a:cubicBezTo>
                  <a:pt x="409" y="391"/>
                  <a:pt x="409" y="391"/>
                  <a:pt x="409" y="391"/>
                </a:cubicBezTo>
                <a:close/>
                <a:moveTo>
                  <a:pt x="327" y="395"/>
                </a:moveTo>
                <a:cubicBezTo>
                  <a:pt x="328" y="395"/>
                  <a:pt x="329" y="395"/>
                  <a:pt x="330" y="394"/>
                </a:cubicBezTo>
                <a:cubicBezTo>
                  <a:pt x="331" y="390"/>
                  <a:pt x="326" y="391"/>
                  <a:pt x="327" y="395"/>
                </a:cubicBezTo>
                <a:close/>
                <a:moveTo>
                  <a:pt x="447" y="392"/>
                </a:moveTo>
                <a:cubicBezTo>
                  <a:pt x="447" y="393"/>
                  <a:pt x="448" y="392"/>
                  <a:pt x="448" y="393"/>
                </a:cubicBezTo>
                <a:cubicBezTo>
                  <a:pt x="449" y="393"/>
                  <a:pt x="448" y="393"/>
                  <a:pt x="449" y="393"/>
                </a:cubicBezTo>
                <a:cubicBezTo>
                  <a:pt x="449" y="393"/>
                  <a:pt x="448" y="392"/>
                  <a:pt x="448" y="392"/>
                </a:cubicBezTo>
                <a:cubicBezTo>
                  <a:pt x="448" y="392"/>
                  <a:pt x="448" y="392"/>
                  <a:pt x="447" y="392"/>
                </a:cubicBezTo>
                <a:close/>
                <a:moveTo>
                  <a:pt x="17" y="395"/>
                </a:moveTo>
                <a:cubicBezTo>
                  <a:pt x="18" y="394"/>
                  <a:pt x="17" y="392"/>
                  <a:pt x="16" y="392"/>
                </a:cubicBezTo>
                <a:cubicBezTo>
                  <a:pt x="16" y="393"/>
                  <a:pt x="15" y="393"/>
                  <a:pt x="15" y="394"/>
                </a:cubicBezTo>
                <a:cubicBezTo>
                  <a:pt x="16" y="395"/>
                  <a:pt x="17" y="394"/>
                  <a:pt x="17" y="395"/>
                </a:cubicBezTo>
                <a:close/>
                <a:moveTo>
                  <a:pt x="326" y="395"/>
                </a:moveTo>
                <a:cubicBezTo>
                  <a:pt x="324" y="397"/>
                  <a:pt x="324" y="398"/>
                  <a:pt x="323" y="399"/>
                </a:cubicBezTo>
                <a:cubicBezTo>
                  <a:pt x="323" y="404"/>
                  <a:pt x="329" y="401"/>
                  <a:pt x="329" y="398"/>
                </a:cubicBezTo>
                <a:cubicBezTo>
                  <a:pt x="330" y="397"/>
                  <a:pt x="328" y="396"/>
                  <a:pt x="326" y="395"/>
                </a:cubicBezTo>
                <a:close/>
                <a:moveTo>
                  <a:pt x="377" y="398"/>
                </a:moveTo>
                <a:cubicBezTo>
                  <a:pt x="377" y="397"/>
                  <a:pt x="377" y="396"/>
                  <a:pt x="376" y="396"/>
                </a:cubicBezTo>
                <a:cubicBezTo>
                  <a:pt x="377" y="397"/>
                  <a:pt x="376" y="397"/>
                  <a:pt x="376" y="397"/>
                </a:cubicBezTo>
                <a:cubicBezTo>
                  <a:pt x="376" y="398"/>
                  <a:pt x="376" y="398"/>
                  <a:pt x="376" y="398"/>
                </a:cubicBezTo>
                <a:cubicBezTo>
                  <a:pt x="377" y="398"/>
                  <a:pt x="377" y="398"/>
                  <a:pt x="377" y="398"/>
                </a:cubicBezTo>
                <a:close/>
                <a:moveTo>
                  <a:pt x="112" y="405"/>
                </a:moveTo>
                <a:cubicBezTo>
                  <a:pt x="112" y="406"/>
                  <a:pt x="112" y="406"/>
                  <a:pt x="112" y="406"/>
                </a:cubicBezTo>
                <a:cubicBezTo>
                  <a:pt x="113" y="406"/>
                  <a:pt x="113" y="406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lnTo>
                  <a:pt x="112" y="405"/>
                </a:lnTo>
                <a:close/>
                <a:moveTo>
                  <a:pt x="387" y="406"/>
                </a:moveTo>
                <a:cubicBezTo>
                  <a:pt x="386" y="406"/>
                  <a:pt x="385" y="407"/>
                  <a:pt x="386" y="408"/>
                </a:cubicBezTo>
                <a:cubicBezTo>
                  <a:pt x="386" y="407"/>
                  <a:pt x="387" y="407"/>
                  <a:pt x="386" y="407"/>
                </a:cubicBezTo>
                <a:cubicBezTo>
                  <a:pt x="386" y="407"/>
                  <a:pt x="387" y="407"/>
                  <a:pt x="387" y="406"/>
                </a:cubicBezTo>
                <a:close/>
                <a:moveTo>
                  <a:pt x="357" y="408"/>
                </a:moveTo>
                <a:cubicBezTo>
                  <a:pt x="357" y="409"/>
                  <a:pt x="357" y="410"/>
                  <a:pt x="358" y="410"/>
                </a:cubicBezTo>
                <a:cubicBezTo>
                  <a:pt x="358" y="409"/>
                  <a:pt x="358" y="408"/>
                  <a:pt x="358" y="408"/>
                </a:cubicBezTo>
                <a:cubicBezTo>
                  <a:pt x="358" y="408"/>
                  <a:pt x="357" y="408"/>
                  <a:pt x="357" y="408"/>
                </a:cubicBezTo>
                <a:close/>
                <a:moveTo>
                  <a:pt x="385" y="410"/>
                </a:moveTo>
                <a:cubicBezTo>
                  <a:pt x="386" y="410"/>
                  <a:pt x="386" y="409"/>
                  <a:pt x="385" y="408"/>
                </a:cubicBezTo>
                <a:cubicBezTo>
                  <a:pt x="385" y="409"/>
                  <a:pt x="385" y="410"/>
                  <a:pt x="384" y="409"/>
                </a:cubicBezTo>
                <a:cubicBezTo>
                  <a:pt x="384" y="410"/>
                  <a:pt x="384" y="411"/>
                  <a:pt x="385" y="411"/>
                </a:cubicBezTo>
                <a:cubicBezTo>
                  <a:pt x="385" y="410"/>
                  <a:pt x="385" y="411"/>
                  <a:pt x="385" y="410"/>
                </a:cubicBezTo>
                <a:close/>
                <a:moveTo>
                  <a:pt x="480" y="408"/>
                </a:moveTo>
                <a:cubicBezTo>
                  <a:pt x="480" y="411"/>
                  <a:pt x="483" y="412"/>
                  <a:pt x="484" y="413"/>
                </a:cubicBezTo>
                <a:cubicBezTo>
                  <a:pt x="484" y="411"/>
                  <a:pt x="482" y="410"/>
                  <a:pt x="480" y="408"/>
                </a:cubicBezTo>
                <a:close/>
                <a:moveTo>
                  <a:pt x="402" y="410"/>
                </a:moveTo>
                <a:cubicBezTo>
                  <a:pt x="401" y="410"/>
                  <a:pt x="401" y="410"/>
                  <a:pt x="401" y="411"/>
                </a:cubicBezTo>
                <a:cubicBezTo>
                  <a:pt x="402" y="411"/>
                  <a:pt x="402" y="410"/>
                  <a:pt x="402" y="409"/>
                </a:cubicBezTo>
                <a:cubicBezTo>
                  <a:pt x="401" y="409"/>
                  <a:pt x="401" y="410"/>
                  <a:pt x="402" y="410"/>
                </a:cubicBezTo>
                <a:close/>
                <a:moveTo>
                  <a:pt x="505" y="411"/>
                </a:moveTo>
                <a:cubicBezTo>
                  <a:pt x="506" y="411"/>
                  <a:pt x="506" y="412"/>
                  <a:pt x="506" y="412"/>
                </a:cubicBezTo>
                <a:cubicBezTo>
                  <a:pt x="506" y="411"/>
                  <a:pt x="507" y="411"/>
                  <a:pt x="507" y="411"/>
                </a:cubicBezTo>
                <a:cubicBezTo>
                  <a:pt x="506" y="411"/>
                  <a:pt x="505" y="410"/>
                  <a:pt x="505" y="411"/>
                </a:cubicBezTo>
                <a:close/>
                <a:moveTo>
                  <a:pt x="401" y="413"/>
                </a:moveTo>
                <a:cubicBezTo>
                  <a:pt x="401" y="412"/>
                  <a:pt x="401" y="412"/>
                  <a:pt x="401" y="412"/>
                </a:cubicBezTo>
                <a:cubicBezTo>
                  <a:pt x="401" y="414"/>
                  <a:pt x="400" y="413"/>
                  <a:pt x="401" y="415"/>
                </a:cubicBezTo>
                <a:cubicBezTo>
                  <a:pt x="402" y="415"/>
                  <a:pt x="402" y="414"/>
                  <a:pt x="402" y="413"/>
                </a:cubicBezTo>
                <a:cubicBezTo>
                  <a:pt x="402" y="413"/>
                  <a:pt x="401" y="413"/>
                  <a:pt x="401" y="413"/>
                </a:cubicBezTo>
                <a:close/>
                <a:moveTo>
                  <a:pt x="104" y="415"/>
                </a:moveTo>
                <a:cubicBezTo>
                  <a:pt x="105" y="415"/>
                  <a:pt x="106" y="413"/>
                  <a:pt x="105" y="413"/>
                </a:cubicBezTo>
                <a:cubicBezTo>
                  <a:pt x="105" y="413"/>
                  <a:pt x="104" y="414"/>
                  <a:pt x="104" y="415"/>
                </a:cubicBezTo>
                <a:close/>
                <a:moveTo>
                  <a:pt x="385" y="414"/>
                </a:moveTo>
                <a:cubicBezTo>
                  <a:pt x="385" y="414"/>
                  <a:pt x="385" y="413"/>
                  <a:pt x="385" y="413"/>
                </a:cubicBezTo>
                <a:cubicBezTo>
                  <a:pt x="384" y="413"/>
                  <a:pt x="384" y="415"/>
                  <a:pt x="385" y="414"/>
                </a:cubicBezTo>
                <a:close/>
                <a:moveTo>
                  <a:pt x="17" y="415"/>
                </a:moveTo>
                <a:cubicBezTo>
                  <a:pt x="18" y="416"/>
                  <a:pt x="19" y="415"/>
                  <a:pt x="19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17" y="415"/>
                  <a:pt x="17" y="415"/>
                  <a:pt x="17" y="415"/>
                </a:cubicBezTo>
                <a:close/>
                <a:moveTo>
                  <a:pt x="103" y="416"/>
                </a:moveTo>
                <a:cubicBezTo>
                  <a:pt x="102" y="417"/>
                  <a:pt x="102" y="417"/>
                  <a:pt x="102" y="418"/>
                </a:cubicBezTo>
                <a:cubicBezTo>
                  <a:pt x="103" y="418"/>
                  <a:pt x="103" y="418"/>
                  <a:pt x="103" y="418"/>
                </a:cubicBezTo>
                <a:cubicBezTo>
                  <a:pt x="103" y="417"/>
                  <a:pt x="103" y="417"/>
                  <a:pt x="103" y="416"/>
                </a:cubicBezTo>
                <a:close/>
                <a:moveTo>
                  <a:pt x="413" y="418"/>
                </a:moveTo>
                <a:cubicBezTo>
                  <a:pt x="413" y="418"/>
                  <a:pt x="412" y="418"/>
                  <a:pt x="413" y="417"/>
                </a:cubicBezTo>
                <a:cubicBezTo>
                  <a:pt x="412" y="417"/>
                  <a:pt x="412" y="419"/>
                  <a:pt x="413" y="418"/>
                </a:cubicBezTo>
                <a:close/>
                <a:moveTo>
                  <a:pt x="108" y="430"/>
                </a:moveTo>
                <a:cubicBezTo>
                  <a:pt x="108" y="430"/>
                  <a:pt x="108" y="431"/>
                  <a:pt x="109" y="431"/>
                </a:cubicBezTo>
                <a:cubicBezTo>
                  <a:pt x="109" y="429"/>
                  <a:pt x="109" y="427"/>
                  <a:pt x="111" y="427"/>
                </a:cubicBezTo>
                <a:cubicBezTo>
                  <a:pt x="111" y="423"/>
                  <a:pt x="114" y="422"/>
                  <a:pt x="114" y="418"/>
                </a:cubicBezTo>
                <a:cubicBezTo>
                  <a:pt x="110" y="419"/>
                  <a:pt x="110" y="426"/>
                  <a:pt x="108" y="430"/>
                </a:cubicBezTo>
                <a:close/>
                <a:moveTo>
                  <a:pt x="517" y="422"/>
                </a:moveTo>
                <a:cubicBezTo>
                  <a:pt x="517" y="421"/>
                  <a:pt x="517" y="421"/>
                  <a:pt x="517" y="421"/>
                </a:cubicBezTo>
                <a:cubicBezTo>
                  <a:pt x="516" y="421"/>
                  <a:pt x="516" y="419"/>
                  <a:pt x="515" y="420"/>
                </a:cubicBezTo>
                <a:cubicBezTo>
                  <a:pt x="515" y="421"/>
                  <a:pt x="516" y="421"/>
                  <a:pt x="517" y="422"/>
                </a:cubicBezTo>
                <a:close/>
                <a:moveTo>
                  <a:pt x="411" y="425"/>
                </a:moveTo>
                <a:cubicBezTo>
                  <a:pt x="411" y="425"/>
                  <a:pt x="411" y="424"/>
                  <a:pt x="412" y="424"/>
                </a:cubicBezTo>
                <a:cubicBezTo>
                  <a:pt x="412" y="423"/>
                  <a:pt x="413" y="423"/>
                  <a:pt x="412" y="423"/>
                </a:cubicBezTo>
                <a:cubicBezTo>
                  <a:pt x="412" y="424"/>
                  <a:pt x="411" y="424"/>
                  <a:pt x="411" y="425"/>
                </a:cubicBezTo>
                <a:close/>
                <a:moveTo>
                  <a:pt x="366" y="424"/>
                </a:moveTo>
                <a:cubicBezTo>
                  <a:pt x="366" y="425"/>
                  <a:pt x="366" y="425"/>
                  <a:pt x="367" y="425"/>
                </a:cubicBezTo>
                <a:cubicBezTo>
                  <a:pt x="367" y="425"/>
                  <a:pt x="367" y="425"/>
                  <a:pt x="367" y="425"/>
                </a:cubicBezTo>
                <a:cubicBezTo>
                  <a:pt x="367" y="425"/>
                  <a:pt x="367" y="425"/>
                  <a:pt x="368" y="424"/>
                </a:cubicBezTo>
                <a:cubicBezTo>
                  <a:pt x="367" y="424"/>
                  <a:pt x="367" y="424"/>
                  <a:pt x="366" y="424"/>
                </a:cubicBezTo>
                <a:close/>
                <a:moveTo>
                  <a:pt x="350" y="430"/>
                </a:moveTo>
                <a:cubicBezTo>
                  <a:pt x="350" y="431"/>
                  <a:pt x="351" y="432"/>
                  <a:pt x="353" y="432"/>
                </a:cubicBezTo>
                <a:cubicBezTo>
                  <a:pt x="353" y="431"/>
                  <a:pt x="354" y="430"/>
                  <a:pt x="353" y="428"/>
                </a:cubicBezTo>
                <a:cubicBezTo>
                  <a:pt x="352" y="428"/>
                  <a:pt x="350" y="429"/>
                  <a:pt x="350" y="430"/>
                </a:cubicBezTo>
                <a:close/>
                <a:moveTo>
                  <a:pt x="495" y="433"/>
                </a:moveTo>
                <a:cubicBezTo>
                  <a:pt x="495" y="433"/>
                  <a:pt x="495" y="433"/>
                  <a:pt x="495" y="433"/>
                </a:cubicBezTo>
                <a:cubicBezTo>
                  <a:pt x="495" y="432"/>
                  <a:pt x="494" y="431"/>
                  <a:pt x="493" y="432"/>
                </a:cubicBezTo>
                <a:cubicBezTo>
                  <a:pt x="494" y="432"/>
                  <a:pt x="494" y="432"/>
                  <a:pt x="494" y="432"/>
                </a:cubicBezTo>
                <a:cubicBezTo>
                  <a:pt x="494" y="433"/>
                  <a:pt x="494" y="433"/>
                  <a:pt x="495" y="433"/>
                </a:cubicBezTo>
                <a:close/>
                <a:moveTo>
                  <a:pt x="502" y="435"/>
                </a:moveTo>
                <a:cubicBezTo>
                  <a:pt x="502" y="435"/>
                  <a:pt x="501" y="434"/>
                  <a:pt x="500" y="434"/>
                </a:cubicBezTo>
                <a:cubicBezTo>
                  <a:pt x="501" y="435"/>
                  <a:pt x="502" y="436"/>
                  <a:pt x="502" y="435"/>
                </a:cubicBezTo>
                <a:close/>
                <a:moveTo>
                  <a:pt x="395" y="444"/>
                </a:moveTo>
                <a:cubicBezTo>
                  <a:pt x="395" y="444"/>
                  <a:pt x="395" y="444"/>
                  <a:pt x="395" y="444"/>
                </a:cubicBezTo>
                <a:cubicBezTo>
                  <a:pt x="395" y="444"/>
                  <a:pt x="395" y="444"/>
                  <a:pt x="395" y="444"/>
                </a:cubicBezTo>
                <a:cubicBezTo>
                  <a:pt x="396" y="444"/>
                  <a:pt x="396" y="445"/>
                  <a:pt x="396" y="445"/>
                </a:cubicBezTo>
                <a:cubicBezTo>
                  <a:pt x="396" y="445"/>
                  <a:pt x="397" y="444"/>
                  <a:pt x="397" y="443"/>
                </a:cubicBezTo>
                <a:cubicBezTo>
                  <a:pt x="396" y="443"/>
                  <a:pt x="396" y="444"/>
                  <a:pt x="395" y="444"/>
                </a:cubicBezTo>
                <a:close/>
                <a:moveTo>
                  <a:pt x="547" y="454"/>
                </a:moveTo>
                <a:cubicBezTo>
                  <a:pt x="547" y="454"/>
                  <a:pt x="547" y="454"/>
                  <a:pt x="548" y="454"/>
                </a:cubicBezTo>
                <a:cubicBezTo>
                  <a:pt x="549" y="454"/>
                  <a:pt x="549" y="453"/>
                  <a:pt x="548" y="452"/>
                </a:cubicBezTo>
                <a:cubicBezTo>
                  <a:pt x="547" y="452"/>
                  <a:pt x="547" y="453"/>
                  <a:pt x="547" y="454"/>
                </a:cubicBezTo>
                <a:close/>
                <a:moveTo>
                  <a:pt x="17" y="494"/>
                </a:moveTo>
                <a:cubicBezTo>
                  <a:pt x="18" y="494"/>
                  <a:pt x="19" y="493"/>
                  <a:pt x="18" y="491"/>
                </a:cubicBezTo>
                <a:cubicBezTo>
                  <a:pt x="16" y="491"/>
                  <a:pt x="16" y="493"/>
                  <a:pt x="17" y="494"/>
                </a:cubicBezTo>
                <a:close/>
                <a:moveTo>
                  <a:pt x="25" y="507"/>
                </a:moveTo>
                <a:cubicBezTo>
                  <a:pt x="25" y="507"/>
                  <a:pt x="25" y="507"/>
                  <a:pt x="26" y="507"/>
                </a:cubicBezTo>
                <a:cubicBezTo>
                  <a:pt x="26" y="507"/>
                  <a:pt x="26" y="507"/>
                  <a:pt x="26" y="506"/>
                </a:cubicBezTo>
                <a:cubicBezTo>
                  <a:pt x="25" y="506"/>
                  <a:pt x="25" y="506"/>
                  <a:pt x="25" y="507"/>
                </a:cubicBezTo>
                <a:close/>
                <a:moveTo>
                  <a:pt x="120" y="25"/>
                </a:moveTo>
                <a:cubicBezTo>
                  <a:pt x="123" y="26"/>
                  <a:pt x="124" y="29"/>
                  <a:pt x="127" y="29"/>
                </a:cubicBezTo>
                <a:cubicBezTo>
                  <a:pt x="127" y="29"/>
                  <a:pt x="127" y="30"/>
                  <a:pt x="127" y="30"/>
                </a:cubicBezTo>
                <a:cubicBezTo>
                  <a:pt x="131" y="29"/>
                  <a:pt x="134" y="25"/>
                  <a:pt x="134" y="22"/>
                </a:cubicBezTo>
                <a:cubicBezTo>
                  <a:pt x="135" y="22"/>
                  <a:pt x="135" y="20"/>
                  <a:pt x="137" y="20"/>
                </a:cubicBezTo>
                <a:cubicBezTo>
                  <a:pt x="137" y="17"/>
                  <a:pt x="136" y="13"/>
                  <a:pt x="134" y="13"/>
                </a:cubicBezTo>
                <a:cubicBezTo>
                  <a:pt x="131" y="13"/>
                  <a:pt x="130" y="18"/>
                  <a:pt x="127" y="17"/>
                </a:cubicBezTo>
                <a:cubicBezTo>
                  <a:pt x="126" y="17"/>
                  <a:pt x="126" y="18"/>
                  <a:pt x="126" y="18"/>
                </a:cubicBezTo>
                <a:cubicBezTo>
                  <a:pt x="123" y="16"/>
                  <a:pt x="123" y="13"/>
                  <a:pt x="121" y="11"/>
                </a:cubicBezTo>
                <a:cubicBezTo>
                  <a:pt x="121" y="15"/>
                  <a:pt x="125" y="18"/>
                  <a:pt x="122" y="21"/>
                </a:cubicBezTo>
                <a:cubicBezTo>
                  <a:pt x="122" y="20"/>
                  <a:pt x="121" y="22"/>
                  <a:pt x="120" y="21"/>
                </a:cubicBezTo>
                <a:cubicBezTo>
                  <a:pt x="120" y="23"/>
                  <a:pt x="121" y="23"/>
                  <a:pt x="120" y="25"/>
                </a:cubicBezTo>
                <a:close/>
                <a:moveTo>
                  <a:pt x="251" y="267"/>
                </a:move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51" y="267"/>
                </a:cubicBezTo>
                <a:close/>
                <a:moveTo>
                  <a:pt x="423" y="32"/>
                </a:moveTo>
                <a:cubicBezTo>
                  <a:pt x="422" y="30"/>
                  <a:pt x="424" y="30"/>
                  <a:pt x="425" y="29"/>
                </a:cubicBezTo>
                <a:cubicBezTo>
                  <a:pt x="424" y="29"/>
                  <a:pt x="425" y="27"/>
                  <a:pt x="424" y="28"/>
                </a:cubicBezTo>
                <a:cubicBezTo>
                  <a:pt x="424" y="28"/>
                  <a:pt x="419" y="29"/>
                  <a:pt x="420" y="27"/>
                </a:cubicBezTo>
                <a:cubicBezTo>
                  <a:pt x="419" y="28"/>
                  <a:pt x="417" y="30"/>
                  <a:pt x="416" y="29"/>
                </a:cubicBezTo>
                <a:cubicBezTo>
                  <a:pt x="414" y="30"/>
                  <a:pt x="414" y="31"/>
                  <a:pt x="412" y="31"/>
                </a:cubicBezTo>
                <a:cubicBezTo>
                  <a:pt x="411" y="33"/>
                  <a:pt x="409" y="33"/>
                  <a:pt x="409" y="36"/>
                </a:cubicBezTo>
                <a:cubicBezTo>
                  <a:pt x="404" y="39"/>
                  <a:pt x="400" y="44"/>
                  <a:pt x="396" y="47"/>
                </a:cubicBezTo>
                <a:cubicBezTo>
                  <a:pt x="396" y="47"/>
                  <a:pt x="396" y="47"/>
                  <a:pt x="396" y="48"/>
                </a:cubicBezTo>
                <a:cubicBezTo>
                  <a:pt x="391" y="51"/>
                  <a:pt x="387" y="58"/>
                  <a:pt x="382" y="61"/>
                </a:cubicBezTo>
                <a:cubicBezTo>
                  <a:pt x="381" y="63"/>
                  <a:pt x="380" y="64"/>
                  <a:pt x="380" y="65"/>
                </a:cubicBezTo>
                <a:cubicBezTo>
                  <a:pt x="379" y="66"/>
                  <a:pt x="378" y="66"/>
                  <a:pt x="377" y="67"/>
                </a:cubicBezTo>
                <a:cubicBezTo>
                  <a:pt x="375" y="71"/>
                  <a:pt x="374" y="75"/>
                  <a:pt x="370" y="76"/>
                </a:cubicBezTo>
                <a:cubicBezTo>
                  <a:pt x="367" y="79"/>
                  <a:pt x="363" y="81"/>
                  <a:pt x="360" y="84"/>
                </a:cubicBezTo>
                <a:cubicBezTo>
                  <a:pt x="359" y="84"/>
                  <a:pt x="360" y="83"/>
                  <a:pt x="359" y="82"/>
                </a:cubicBezTo>
                <a:cubicBezTo>
                  <a:pt x="357" y="83"/>
                  <a:pt x="354" y="81"/>
                  <a:pt x="353" y="80"/>
                </a:cubicBezTo>
                <a:cubicBezTo>
                  <a:pt x="355" y="79"/>
                  <a:pt x="358" y="80"/>
                  <a:pt x="361" y="78"/>
                </a:cubicBezTo>
                <a:cubicBezTo>
                  <a:pt x="361" y="78"/>
                  <a:pt x="361" y="78"/>
                  <a:pt x="362" y="78"/>
                </a:cubicBezTo>
                <a:cubicBezTo>
                  <a:pt x="361" y="77"/>
                  <a:pt x="361" y="76"/>
                  <a:pt x="361" y="74"/>
                </a:cubicBezTo>
                <a:cubicBezTo>
                  <a:pt x="360" y="73"/>
                  <a:pt x="358" y="73"/>
                  <a:pt x="359" y="70"/>
                </a:cubicBezTo>
                <a:cubicBezTo>
                  <a:pt x="357" y="66"/>
                  <a:pt x="355" y="63"/>
                  <a:pt x="355" y="57"/>
                </a:cubicBezTo>
                <a:cubicBezTo>
                  <a:pt x="353" y="56"/>
                  <a:pt x="353" y="54"/>
                  <a:pt x="352" y="52"/>
                </a:cubicBezTo>
                <a:cubicBezTo>
                  <a:pt x="359" y="46"/>
                  <a:pt x="372" y="45"/>
                  <a:pt x="381" y="42"/>
                </a:cubicBezTo>
                <a:cubicBezTo>
                  <a:pt x="375" y="43"/>
                  <a:pt x="370" y="45"/>
                  <a:pt x="365" y="45"/>
                </a:cubicBezTo>
                <a:cubicBezTo>
                  <a:pt x="365" y="46"/>
                  <a:pt x="363" y="46"/>
                  <a:pt x="362" y="46"/>
                </a:cubicBezTo>
                <a:cubicBezTo>
                  <a:pt x="361" y="46"/>
                  <a:pt x="360" y="47"/>
                  <a:pt x="359" y="47"/>
                </a:cubicBezTo>
                <a:cubicBezTo>
                  <a:pt x="357" y="48"/>
                  <a:pt x="353" y="50"/>
                  <a:pt x="350" y="52"/>
                </a:cubicBezTo>
                <a:cubicBezTo>
                  <a:pt x="348" y="51"/>
                  <a:pt x="347" y="50"/>
                  <a:pt x="346" y="47"/>
                </a:cubicBezTo>
                <a:cubicBezTo>
                  <a:pt x="346" y="48"/>
                  <a:pt x="345" y="48"/>
                  <a:pt x="344" y="48"/>
                </a:cubicBezTo>
                <a:cubicBezTo>
                  <a:pt x="339" y="44"/>
                  <a:pt x="330" y="44"/>
                  <a:pt x="326" y="39"/>
                </a:cubicBezTo>
                <a:cubicBezTo>
                  <a:pt x="326" y="39"/>
                  <a:pt x="326" y="39"/>
                  <a:pt x="326" y="38"/>
                </a:cubicBezTo>
                <a:cubicBezTo>
                  <a:pt x="325" y="39"/>
                  <a:pt x="325" y="38"/>
                  <a:pt x="324" y="38"/>
                </a:cubicBezTo>
                <a:cubicBezTo>
                  <a:pt x="319" y="38"/>
                  <a:pt x="317" y="39"/>
                  <a:pt x="311" y="41"/>
                </a:cubicBezTo>
                <a:cubicBezTo>
                  <a:pt x="311" y="40"/>
                  <a:pt x="311" y="40"/>
                  <a:pt x="311" y="40"/>
                </a:cubicBezTo>
                <a:cubicBezTo>
                  <a:pt x="315" y="34"/>
                  <a:pt x="319" y="31"/>
                  <a:pt x="323" y="25"/>
                </a:cubicBezTo>
                <a:cubicBezTo>
                  <a:pt x="317" y="31"/>
                  <a:pt x="312" y="38"/>
                  <a:pt x="306" y="44"/>
                </a:cubicBezTo>
                <a:cubicBezTo>
                  <a:pt x="304" y="44"/>
                  <a:pt x="302" y="45"/>
                  <a:pt x="301" y="46"/>
                </a:cubicBezTo>
                <a:cubicBezTo>
                  <a:pt x="295" y="48"/>
                  <a:pt x="292" y="51"/>
                  <a:pt x="287" y="53"/>
                </a:cubicBezTo>
                <a:cubicBezTo>
                  <a:pt x="287" y="53"/>
                  <a:pt x="287" y="53"/>
                  <a:pt x="287" y="52"/>
                </a:cubicBezTo>
                <a:cubicBezTo>
                  <a:pt x="286" y="53"/>
                  <a:pt x="287" y="54"/>
                  <a:pt x="286" y="54"/>
                </a:cubicBezTo>
                <a:cubicBezTo>
                  <a:pt x="284" y="53"/>
                  <a:pt x="278" y="56"/>
                  <a:pt x="276" y="55"/>
                </a:cubicBezTo>
                <a:cubicBezTo>
                  <a:pt x="276" y="56"/>
                  <a:pt x="273" y="56"/>
                  <a:pt x="273" y="55"/>
                </a:cubicBezTo>
                <a:cubicBezTo>
                  <a:pt x="269" y="60"/>
                  <a:pt x="260" y="61"/>
                  <a:pt x="256" y="56"/>
                </a:cubicBezTo>
                <a:cubicBezTo>
                  <a:pt x="256" y="55"/>
                  <a:pt x="256" y="54"/>
                  <a:pt x="257" y="53"/>
                </a:cubicBezTo>
                <a:cubicBezTo>
                  <a:pt x="256" y="52"/>
                  <a:pt x="256" y="53"/>
                  <a:pt x="255" y="53"/>
                </a:cubicBezTo>
                <a:cubicBezTo>
                  <a:pt x="255" y="54"/>
                  <a:pt x="256" y="55"/>
                  <a:pt x="255" y="55"/>
                </a:cubicBezTo>
                <a:cubicBezTo>
                  <a:pt x="250" y="51"/>
                  <a:pt x="250" y="44"/>
                  <a:pt x="248" y="38"/>
                </a:cubicBezTo>
                <a:cubicBezTo>
                  <a:pt x="246" y="37"/>
                  <a:pt x="245" y="39"/>
                  <a:pt x="244" y="39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2" y="46"/>
                  <a:pt x="243" y="51"/>
                  <a:pt x="241" y="53"/>
                </a:cubicBezTo>
                <a:cubicBezTo>
                  <a:pt x="239" y="55"/>
                  <a:pt x="237" y="60"/>
                  <a:pt x="235" y="60"/>
                </a:cubicBezTo>
                <a:cubicBezTo>
                  <a:pt x="235" y="60"/>
                  <a:pt x="235" y="61"/>
                  <a:pt x="234" y="61"/>
                </a:cubicBezTo>
                <a:cubicBezTo>
                  <a:pt x="233" y="61"/>
                  <a:pt x="232" y="60"/>
                  <a:pt x="232" y="59"/>
                </a:cubicBezTo>
                <a:cubicBezTo>
                  <a:pt x="232" y="59"/>
                  <a:pt x="232" y="59"/>
                  <a:pt x="231" y="59"/>
                </a:cubicBezTo>
                <a:cubicBezTo>
                  <a:pt x="231" y="58"/>
                  <a:pt x="230" y="58"/>
                  <a:pt x="229" y="59"/>
                </a:cubicBezTo>
                <a:cubicBezTo>
                  <a:pt x="229" y="57"/>
                  <a:pt x="228" y="57"/>
                  <a:pt x="228" y="57"/>
                </a:cubicBezTo>
                <a:cubicBezTo>
                  <a:pt x="226" y="53"/>
                  <a:pt x="226" y="50"/>
                  <a:pt x="226" y="46"/>
                </a:cubicBezTo>
                <a:cubicBezTo>
                  <a:pt x="225" y="40"/>
                  <a:pt x="222" y="34"/>
                  <a:pt x="222" y="29"/>
                </a:cubicBezTo>
                <a:cubicBezTo>
                  <a:pt x="219" y="25"/>
                  <a:pt x="221" y="19"/>
                  <a:pt x="217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1" y="21"/>
                  <a:pt x="217" y="28"/>
                  <a:pt x="216" y="33"/>
                </a:cubicBezTo>
                <a:cubicBezTo>
                  <a:pt x="216" y="34"/>
                  <a:pt x="215" y="35"/>
                  <a:pt x="215" y="36"/>
                </a:cubicBezTo>
                <a:cubicBezTo>
                  <a:pt x="215" y="39"/>
                  <a:pt x="217" y="42"/>
                  <a:pt x="216" y="44"/>
                </a:cubicBezTo>
                <a:cubicBezTo>
                  <a:pt x="216" y="44"/>
                  <a:pt x="216" y="44"/>
                  <a:pt x="216" y="45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7" y="51"/>
                  <a:pt x="221" y="58"/>
                  <a:pt x="217" y="62"/>
                </a:cubicBezTo>
                <a:cubicBezTo>
                  <a:pt x="217" y="62"/>
                  <a:pt x="217" y="61"/>
                  <a:pt x="216" y="61"/>
                </a:cubicBezTo>
                <a:cubicBezTo>
                  <a:pt x="213" y="62"/>
                  <a:pt x="216" y="67"/>
                  <a:pt x="213" y="69"/>
                </a:cubicBezTo>
                <a:cubicBezTo>
                  <a:pt x="213" y="68"/>
                  <a:pt x="212" y="69"/>
                  <a:pt x="212" y="69"/>
                </a:cubicBezTo>
                <a:cubicBezTo>
                  <a:pt x="211" y="65"/>
                  <a:pt x="206" y="63"/>
                  <a:pt x="208" y="59"/>
                </a:cubicBezTo>
                <a:cubicBezTo>
                  <a:pt x="206" y="59"/>
                  <a:pt x="206" y="59"/>
                  <a:pt x="205" y="60"/>
                </a:cubicBezTo>
                <a:cubicBezTo>
                  <a:pt x="205" y="59"/>
                  <a:pt x="204" y="58"/>
                  <a:pt x="203" y="58"/>
                </a:cubicBezTo>
                <a:cubicBezTo>
                  <a:pt x="203" y="59"/>
                  <a:pt x="202" y="60"/>
                  <a:pt x="202" y="60"/>
                </a:cubicBezTo>
                <a:cubicBezTo>
                  <a:pt x="201" y="60"/>
                  <a:pt x="200" y="59"/>
                  <a:pt x="199" y="60"/>
                </a:cubicBezTo>
                <a:cubicBezTo>
                  <a:pt x="198" y="64"/>
                  <a:pt x="198" y="66"/>
                  <a:pt x="200" y="69"/>
                </a:cubicBezTo>
                <a:cubicBezTo>
                  <a:pt x="201" y="68"/>
                  <a:pt x="201" y="69"/>
                  <a:pt x="201" y="69"/>
                </a:cubicBezTo>
                <a:cubicBezTo>
                  <a:pt x="203" y="72"/>
                  <a:pt x="200" y="76"/>
                  <a:pt x="197" y="75"/>
                </a:cubicBezTo>
                <a:cubicBezTo>
                  <a:pt x="193" y="74"/>
                  <a:pt x="191" y="72"/>
                  <a:pt x="190" y="69"/>
                </a:cubicBezTo>
                <a:cubicBezTo>
                  <a:pt x="189" y="69"/>
                  <a:pt x="187" y="68"/>
                  <a:pt x="186" y="67"/>
                </a:cubicBezTo>
                <a:cubicBezTo>
                  <a:pt x="184" y="71"/>
                  <a:pt x="187" y="72"/>
                  <a:pt x="186" y="74"/>
                </a:cubicBezTo>
                <a:cubicBezTo>
                  <a:pt x="189" y="74"/>
                  <a:pt x="189" y="78"/>
                  <a:pt x="188" y="79"/>
                </a:cubicBezTo>
                <a:cubicBezTo>
                  <a:pt x="182" y="78"/>
                  <a:pt x="179" y="74"/>
                  <a:pt x="173" y="74"/>
                </a:cubicBezTo>
                <a:cubicBezTo>
                  <a:pt x="173" y="73"/>
                  <a:pt x="173" y="74"/>
                  <a:pt x="173" y="73"/>
                </a:cubicBezTo>
                <a:cubicBezTo>
                  <a:pt x="172" y="72"/>
                  <a:pt x="172" y="74"/>
                  <a:pt x="171" y="74"/>
                </a:cubicBezTo>
                <a:cubicBezTo>
                  <a:pt x="171" y="73"/>
                  <a:pt x="172" y="71"/>
                  <a:pt x="171" y="70"/>
                </a:cubicBezTo>
                <a:cubicBezTo>
                  <a:pt x="171" y="71"/>
                  <a:pt x="170" y="71"/>
                  <a:pt x="169" y="72"/>
                </a:cubicBezTo>
                <a:cubicBezTo>
                  <a:pt x="169" y="72"/>
                  <a:pt x="168" y="71"/>
                  <a:pt x="167" y="72"/>
                </a:cubicBezTo>
                <a:cubicBezTo>
                  <a:pt x="168" y="73"/>
                  <a:pt x="167" y="74"/>
                  <a:pt x="167" y="76"/>
                </a:cubicBezTo>
                <a:cubicBezTo>
                  <a:pt x="169" y="76"/>
                  <a:pt x="171" y="78"/>
                  <a:pt x="170" y="80"/>
                </a:cubicBezTo>
                <a:cubicBezTo>
                  <a:pt x="168" y="81"/>
                  <a:pt x="165" y="80"/>
                  <a:pt x="165" y="77"/>
                </a:cubicBezTo>
                <a:cubicBezTo>
                  <a:pt x="162" y="76"/>
                  <a:pt x="162" y="74"/>
                  <a:pt x="160" y="72"/>
                </a:cubicBezTo>
                <a:cubicBezTo>
                  <a:pt x="161" y="73"/>
                  <a:pt x="161" y="71"/>
                  <a:pt x="162" y="71"/>
                </a:cubicBezTo>
                <a:cubicBezTo>
                  <a:pt x="162" y="72"/>
                  <a:pt x="163" y="72"/>
                  <a:pt x="163" y="73"/>
                </a:cubicBezTo>
                <a:cubicBezTo>
                  <a:pt x="162" y="72"/>
                  <a:pt x="162" y="74"/>
                  <a:pt x="162" y="74"/>
                </a:cubicBezTo>
                <a:cubicBezTo>
                  <a:pt x="163" y="75"/>
                  <a:pt x="164" y="75"/>
                  <a:pt x="165" y="75"/>
                </a:cubicBezTo>
                <a:cubicBezTo>
                  <a:pt x="166" y="73"/>
                  <a:pt x="165" y="73"/>
                  <a:pt x="165" y="72"/>
                </a:cubicBezTo>
                <a:cubicBezTo>
                  <a:pt x="166" y="71"/>
                  <a:pt x="166" y="71"/>
                  <a:pt x="166" y="72"/>
                </a:cubicBezTo>
                <a:cubicBezTo>
                  <a:pt x="167" y="70"/>
                  <a:pt x="166" y="68"/>
                  <a:pt x="165" y="67"/>
                </a:cubicBezTo>
                <a:cubicBezTo>
                  <a:pt x="165" y="65"/>
                  <a:pt x="164" y="63"/>
                  <a:pt x="162" y="63"/>
                </a:cubicBezTo>
                <a:cubicBezTo>
                  <a:pt x="159" y="63"/>
                  <a:pt x="159" y="66"/>
                  <a:pt x="158" y="68"/>
                </a:cubicBezTo>
                <a:cubicBezTo>
                  <a:pt x="159" y="69"/>
                  <a:pt x="159" y="71"/>
                  <a:pt x="159" y="72"/>
                </a:cubicBezTo>
                <a:cubicBezTo>
                  <a:pt x="158" y="71"/>
                  <a:pt x="154" y="70"/>
                  <a:pt x="154" y="68"/>
                </a:cubicBezTo>
                <a:cubicBezTo>
                  <a:pt x="150" y="67"/>
                  <a:pt x="148" y="63"/>
                  <a:pt x="144" y="61"/>
                </a:cubicBezTo>
                <a:cubicBezTo>
                  <a:pt x="144" y="61"/>
                  <a:pt x="144" y="62"/>
                  <a:pt x="144" y="62"/>
                </a:cubicBezTo>
                <a:cubicBezTo>
                  <a:pt x="143" y="62"/>
                  <a:pt x="142" y="62"/>
                  <a:pt x="142" y="61"/>
                </a:cubicBezTo>
                <a:cubicBezTo>
                  <a:pt x="140" y="62"/>
                  <a:pt x="136" y="57"/>
                  <a:pt x="135" y="62"/>
                </a:cubicBezTo>
                <a:cubicBezTo>
                  <a:pt x="136" y="63"/>
                  <a:pt x="138" y="64"/>
                  <a:pt x="137" y="65"/>
                </a:cubicBezTo>
                <a:cubicBezTo>
                  <a:pt x="139" y="66"/>
                  <a:pt x="140" y="68"/>
                  <a:pt x="142" y="70"/>
                </a:cubicBezTo>
                <a:cubicBezTo>
                  <a:pt x="144" y="71"/>
                  <a:pt x="145" y="74"/>
                  <a:pt x="146" y="75"/>
                </a:cubicBezTo>
                <a:cubicBezTo>
                  <a:pt x="144" y="74"/>
                  <a:pt x="142" y="72"/>
                  <a:pt x="141" y="70"/>
                </a:cubicBezTo>
                <a:cubicBezTo>
                  <a:pt x="140" y="70"/>
                  <a:pt x="140" y="71"/>
                  <a:pt x="140" y="71"/>
                </a:cubicBezTo>
                <a:cubicBezTo>
                  <a:pt x="137" y="68"/>
                  <a:pt x="131" y="66"/>
                  <a:pt x="130" y="62"/>
                </a:cubicBezTo>
                <a:cubicBezTo>
                  <a:pt x="128" y="62"/>
                  <a:pt x="129" y="60"/>
                  <a:pt x="128" y="60"/>
                </a:cubicBezTo>
                <a:cubicBezTo>
                  <a:pt x="127" y="59"/>
                  <a:pt x="124" y="58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4"/>
                  <a:pt x="121" y="55"/>
                  <a:pt x="121" y="54"/>
                </a:cubicBezTo>
                <a:cubicBezTo>
                  <a:pt x="119" y="51"/>
                  <a:pt x="117" y="49"/>
                  <a:pt x="115" y="46"/>
                </a:cubicBezTo>
                <a:cubicBezTo>
                  <a:pt x="113" y="43"/>
                  <a:pt x="108" y="41"/>
                  <a:pt x="107" y="37"/>
                </a:cubicBezTo>
                <a:cubicBezTo>
                  <a:pt x="106" y="37"/>
                  <a:pt x="107" y="37"/>
                  <a:pt x="107" y="37"/>
                </a:cubicBezTo>
                <a:cubicBezTo>
                  <a:pt x="106" y="36"/>
                  <a:pt x="106" y="37"/>
                  <a:pt x="105" y="37"/>
                </a:cubicBezTo>
                <a:cubicBezTo>
                  <a:pt x="105" y="35"/>
                  <a:pt x="102" y="37"/>
                  <a:pt x="103" y="35"/>
                </a:cubicBezTo>
                <a:cubicBezTo>
                  <a:pt x="100" y="33"/>
                  <a:pt x="98" y="32"/>
                  <a:pt x="98" y="29"/>
                </a:cubicBezTo>
                <a:cubicBezTo>
                  <a:pt x="97" y="29"/>
                  <a:pt x="97" y="29"/>
                  <a:pt x="96" y="29"/>
                </a:cubicBezTo>
                <a:cubicBezTo>
                  <a:pt x="96" y="29"/>
                  <a:pt x="96" y="28"/>
                  <a:pt x="95" y="27"/>
                </a:cubicBezTo>
                <a:cubicBezTo>
                  <a:pt x="95" y="30"/>
                  <a:pt x="99" y="32"/>
                  <a:pt x="100" y="35"/>
                </a:cubicBezTo>
                <a:cubicBezTo>
                  <a:pt x="102" y="35"/>
                  <a:pt x="103" y="36"/>
                  <a:pt x="103" y="38"/>
                </a:cubicBezTo>
                <a:cubicBezTo>
                  <a:pt x="103" y="40"/>
                  <a:pt x="105" y="41"/>
                  <a:pt x="105" y="42"/>
                </a:cubicBezTo>
                <a:cubicBezTo>
                  <a:pt x="105" y="42"/>
                  <a:pt x="106" y="42"/>
                  <a:pt x="106" y="42"/>
                </a:cubicBezTo>
                <a:cubicBezTo>
                  <a:pt x="107" y="44"/>
                  <a:pt x="110" y="45"/>
                  <a:pt x="111" y="48"/>
                </a:cubicBezTo>
                <a:cubicBezTo>
                  <a:pt x="115" y="51"/>
                  <a:pt x="120" y="55"/>
                  <a:pt x="122" y="61"/>
                </a:cubicBezTo>
                <a:cubicBezTo>
                  <a:pt x="123" y="61"/>
                  <a:pt x="124" y="63"/>
                  <a:pt x="125" y="62"/>
                </a:cubicBezTo>
                <a:cubicBezTo>
                  <a:pt x="128" y="67"/>
                  <a:pt x="133" y="69"/>
                  <a:pt x="136" y="74"/>
                </a:cubicBezTo>
                <a:cubicBezTo>
                  <a:pt x="136" y="74"/>
                  <a:pt x="139" y="75"/>
                  <a:pt x="140" y="76"/>
                </a:cubicBezTo>
                <a:cubicBezTo>
                  <a:pt x="145" y="80"/>
                  <a:pt x="148" y="84"/>
                  <a:pt x="149" y="91"/>
                </a:cubicBezTo>
                <a:cubicBezTo>
                  <a:pt x="150" y="91"/>
                  <a:pt x="149" y="92"/>
                  <a:pt x="150" y="92"/>
                </a:cubicBezTo>
                <a:cubicBezTo>
                  <a:pt x="150" y="89"/>
                  <a:pt x="148" y="87"/>
                  <a:pt x="148" y="84"/>
                </a:cubicBezTo>
                <a:cubicBezTo>
                  <a:pt x="147" y="84"/>
                  <a:pt x="147" y="83"/>
                  <a:pt x="147" y="83"/>
                </a:cubicBezTo>
                <a:cubicBezTo>
                  <a:pt x="150" y="84"/>
                  <a:pt x="151" y="87"/>
                  <a:pt x="154" y="89"/>
                </a:cubicBezTo>
                <a:cubicBezTo>
                  <a:pt x="154" y="87"/>
                  <a:pt x="151" y="86"/>
                  <a:pt x="152" y="85"/>
                </a:cubicBezTo>
                <a:cubicBezTo>
                  <a:pt x="154" y="85"/>
                  <a:pt x="158" y="87"/>
                  <a:pt x="156" y="90"/>
                </a:cubicBezTo>
                <a:cubicBezTo>
                  <a:pt x="157" y="92"/>
                  <a:pt x="158" y="93"/>
                  <a:pt x="157" y="96"/>
                </a:cubicBezTo>
                <a:cubicBezTo>
                  <a:pt x="156" y="97"/>
                  <a:pt x="156" y="96"/>
                  <a:pt x="155" y="97"/>
                </a:cubicBezTo>
                <a:cubicBezTo>
                  <a:pt x="154" y="97"/>
                  <a:pt x="154" y="97"/>
                  <a:pt x="154" y="96"/>
                </a:cubicBezTo>
                <a:cubicBezTo>
                  <a:pt x="153" y="95"/>
                  <a:pt x="154" y="95"/>
                  <a:pt x="154" y="93"/>
                </a:cubicBezTo>
                <a:cubicBezTo>
                  <a:pt x="153" y="93"/>
                  <a:pt x="152" y="92"/>
                  <a:pt x="150" y="92"/>
                </a:cubicBezTo>
                <a:cubicBezTo>
                  <a:pt x="150" y="97"/>
                  <a:pt x="153" y="102"/>
                  <a:pt x="149" y="106"/>
                </a:cubicBezTo>
                <a:cubicBezTo>
                  <a:pt x="148" y="105"/>
                  <a:pt x="147" y="104"/>
                  <a:pt x="145" y="104"/>
                </a:cubicBezTo>
                <a:cubicBezTo>
                  <a:pt x="144" y="105"/>
                  <a:pt x="146" y="106"/>
                  <a:pt x="146" y="108"/>
                </a:cubicBezTo>
                <a:cubicBezTo>
                  <a:pt x="142" y="109"/>
                  <a:pt x="137" y="107"/>
                  <a:pt x="135" y="110"/>
                </a:cubicBezTo>
                <a:cubicBezTo>
                  <a:pt x="137" y="112"/>
                  <a:pt x="141" y="108"/>
                  <a:pt x="143" y="111"/>
                </a:cubicBezTo>
                <a:cubicBezTo>
                  <a:pt x="144" y="110"/>
                  <a:pt x="146" y="111"/>
                  <a:pt x="147" y="112"/>
                </a:cubicBezTo>
                <a:cubicBezTo>
                  <a:pt x="147" y="113"/>
                  <a:pt x="146" y="113"/>
                  <a:pt x="146" y="114"/>
                </a:cubicBezTo>
                <a:cubicBezTo>
                  <a:pt x="147" y="115"/>
                  <a:pt x="148" y="116"/>
                  <a:pt x="149" y="117"/>
                </a:cubicBezTo>
                <a:cubicBezTo>
                  <a:pt x="149" y="118"/>
                  <a:pt x="149" y="119"/>
                  <a:pt x="148" y="120"/>
                </a:cubicBezTo>
                <a:cubicBezTo>
                  <a:pt x="147" y="120"/>
                  <a:pt x="148" y="119"/>
                  <a:pt x="147" y="119"/>
                </a:cubicBezTo>
                <a:cubicBezTo>
                  <a:pt x="146" y="120"/>
                  <a:pt x="144" y="119"/>
                  <a:pt x="143" y="119"/>
                </a:cubicBezTo>
                <a:cubicBezTo>
                  <a:pt x="143" y="121"/>
                  <a:pt x="142" y="121"/>
                  <a:pt x="141" y="120"/>
                </a:cubicBezTo>
                <a:cubicBezTo>
                  <a:pt x="141" y="121"/>
                  <a:pt x="140" y="122"/>
                  <a:pt x="139" y="123"/>
                </a:cubicBezTo>
                <a:cubicBezTo>
                  <a:pt x="140" y="124"/>
                  <a:pt x="138" y="125"/>
                  <a:pt x="137" y="125"/>
                </a:cubicBezTo>
                <a:cubicBezTo>
                  <a:pt x="136" y="124"/>
                  <a:pt x="135" y="124"/>
                  <a:pt x="134" y="124"/>
                </a:cubicBezTo>
                <a:cubicBezTo>
                  <a:pt x="134" y="122"/>
                  <a:pt x="133" y="123"/>
                  <a:pt x="133" y="123"/>
                </a:cubicBezTo>
                <a:cubicBezTo>
                  <a:pt x="131" y="122"/>
                  <a:pt x="128" y="119"/>
                  <a:pt x="126" y="118"/>
                </a:cubicBezTo>
                <a:cubicBezTo>
                  <a:pt x="128" y="122"/>
                  <a:pt x="133" y="123"/>
                  <a:pt x="136" y="126"/>
                </a:cubicBezTo>
                <a:cubicBezTo>
                  <a:pt x="132" y="127"/>
                  <a:pt x="127" y="128"/>
                  <a:pt x="123" y="129"/>
                </a:cubicBezTo>
                <a:cubicBezTo>
                  <a:pt x="124" y="130"/>
                  <a:pt x="125" y="129"/>
                  <a:pt x="125" y="129"/>
                </a:cubicBezTo>
                <a:cubicBezTo>
                  <a:pt x="126" y="130"/>
                  <a:pt x="126" y="130"/>
                  <a:pt x="125" y="131"/>
                </a:cubicBezTo>
                <a:cubicBezTo>
                  <a:pt x="126" y="131"/>
                  <a:pt x="126" y="130"/>
                  <a:pt x="127" y="130"/>
                </a:cubicBezTo>
                <a:cubicBezTo>
                  <a:pt x="127" y="130"/>
                  <a:pt x="127" y="131"/>
                  <a:pt x="127" y="132"/>
                </a:cubicBezTo>
                <a:cubicBezTo>
                  <a:pt x="125" y="132"/>
                  <a:pt x="124" y="133"/>
                  <a:pt x="122" y="133"/>
                </a:cubicBezTo>
                <a:cubicBezTo>
                  <a:pt x="124" y="136"/>
                  <a:pt x="129" y="133"/>
                  <a:pt x="130" y="136"/>
                </a:cubicBezTo>
                <a:cubicBezTo>
                  <a:pt x="130" y="135"/>
                  <a:pt x="131" y="135"/>
                  <a:pt x="132" y="134"/>
                </a:cubicBezTo>
                <a:cubicBezTo>
                  <a:pt x="135" y="136"/>
                  <a:pt x="139" y="134"/>
                  <a:pt x="142" y="135"/>
                </a:cubicBezTo>
                <a:cubicBezTo>
                  <a:pt x="143" y="135"/>
                  <a:pt x="146" y="134"/>
                  <a:pt x="147" y="135"/>
                </a:cubicBezTo>
                <a:cubicBezTo>
                  <a:pt x="148" y="138"/>
                  <a:pt x="145" y="141"/>
                  <a:pt x="142" y="140"/>
                </a:cubicBezTo>
                <a:cubicBezTo>
                  <a:pt x="142" y="140"/>
                  <a:pt x="142" y="140"/>
                  <a:pt x="141" y="140"/>
                </a:cubicBezTo>
                <a:cubicBezTo>
                  <a:pt x="138" y="139"/>
                  <a:pt x="136" y="142"/>
                  <a:pt x="133" y="142"/>
                </a:cubicBezTo>
                <a:cubicBezTo>
                  <a:pt x="134" y="142"/>
                  <a:pt x="134" y="143"/>
                  <a:pt x="135" y="143"/>
                </a:cubicBezTo>
                <a:cubicBezTo>
                  <a:pt x="133" y="145"/>
                  <a:pt x="131" y="147"/>
                  <a:pt x="129" y="148"/>
                </a:cubicBezTo>
                <a:cubicBezTo>
                  <a:pt x="133" y="148"/>
                  <a:pt x="136" y="149"/>
                  <a:pt x="139" y="149"/>
                </a:cubicBezTo>
                <a:cubicBezTo>
                  <a:pt x="139" y="150"/>
                  <a:pt x="142" y="151"/>
                  <a:pt x="142" y="152"/>
                </a:cubicBezTo>
                <a:cubicBezTo>
                  <a:pt x="141" y="153"/>
                  <a:pt x="141" y="152"/>
                  <a:pt x="140" y="152"/>
                </a:cubicBezTo>
                <a:cubicBezTo>
                  <a:pt x="140" y="152"/>
                  <a:pt x="141" y="153"/>
                  <a:pt x="140" y="153"/>
                </a:cubicBezTo>
                <a:cubicBezTo>
                  <a:pt x="140" y="152"/>
                  <a:pt x="140" y="153"/>
                  <a:pt x="139" y="153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8" y="154"/>
                  <a:pt x="138" y="153"/>
                  <a:pt x="137" y="153"/>
                </a:cubicBezTo>
                <a:cubicBezTo>
                  <a:pt x="137" y="152"/>
                  <a:pt x="135" y="152"/>
                  <a:pt x="135" y="151"/>
                </a:cubicBezTo>
                <a:cubicBezTo>
                  <a:pt x="133" y="152"/>
                  <a:pt x="131" y="149"/>
                  <a:pt x="128" y="150"/>
                </a:cubicBezTo>
                <a:cubicBezTo>
                  <a:pt x="129" y="151"/>
                  <a:pt x="128" y="151"/>
                  <a:pt x="128" y="152"/>
                </a:cubicBezTo>
                <a:cubicBezTo>
                  <a:pt x="132" y="151"/>
                  <a:pt x="135" y="152"/>
                  <a:pt x="137" y="155"/>
                </a:cubicBezTo>
                <a:cubicBezTo>
                  <a:pt x="136" y="155"/>
                  <a:pt x="136" y="157"/>
                  <a:pt x="134" y="156"/>
                </a:cubicBezTo>
                <a:cubicBezTo>
                  <a:pt x="134" y="157"/>
                  <a:pt x="134" y="157"/>
                  <a:pt x="134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60"/>
                  <a:pt x="129" y="163"/>
                  <a:pt x="126" y="162"/>
                </a:cubicBezTo>
                <a:cubicBezTo>
                  <a:pt x="126" y="163"/>
                  <a:pt x="127" y="162"/>
                  <a:pt x="127" y="163"/>
                </a:cubicBezTo>
                <a:cubicBezTo>
                  <a:pt x="125" y="164"/>
                  <a:pt x="124" y="163"/>
                  <a:pt x="123" y="163"/>
                </a:cubicBezTo>
                <a:cubicBezTo>
                  <a:pt x="124" y="166"/>
                  <a:pt x="122" y="165"/>
                  <a:pt x="121" y="166"/>
                </a:cubicBezTo>
                <a:cubicBezTo>
                  <a:pt x="119" y="166"/>
                  <a:pt x="118" y="168"/>
                  <a:pt x="116" y="168"/>
                </a:cubicBezTo>
                <a:cubicBezTo>
                  <a:pt x="115" y="170"/>
                  <a:pt x="113" y="170"/>
                  <a:pt x="113" y="172"/>
                </a:cubicBezTo>
                <a:cubicBezTo>
                  <a:pt x="113" y="176"/>
                  <a:pt x="117" y="175"/>
                  <a:pt x="121" y="174"/>
                </a:cubicBezTo>
                <a:cubicBezTo>
                  <a:pt x="121" y="173"/>
                  <a:pt x="121" y="173"/>
                  <a:pt x="121" y="173"/>
                </a:cubicBezTo>
                <a:cubicBezTo>
                  <a:pt x="122" y="173"/>
                  <a:pt x="123" y="173"/>
                  <a:pt x="123" y="173"/>
                </a:cubicBezTo>
                <a:cubicBezTo>
                  <a:pt x="123" y="174"/>
                  <a:pt x="123" y="173"/>
                  <a:pt x="123" y="174"/>
                </a:cubicBezTo>
                <a:cubicBezTo>
                  <a:pt x="119" y="176"/>
                  <a:pt x="120" y="180"/>
                  <a:pt x="114" y="180"/>
                </a:cubicBezTo>
                <a:cubicBezTo>
                  <a:pt x="113" y="178"/>
                  <a:pt x="112" y="177"/>
                  <a:pt x="110" y="176"/>
                </a:cubicBezTo>
                <a:cubicBezTo>
                  <a:pt x="110" y="177"/>
                  <a:pt x="109" y="176"/>
                  <a:pt x="108" y="177"/>
                </a:cubicBezTo>
                <a:cubicBezTo>
                  <a:pt x="107" y="178"/>
                  <a:pt x="107" y="178"/>
                  <a:pt x="107" y="180"/>
                </a:cubicBezTo>
                <a:cubicBezTo>
                  <a:pt x="107" y="180"/>
                  <a:pt x="108" y="180"/>
                  <a:pt x="108" y="181"/>
                </a:cubicBezTo>
                <a:cubicBezTo>
                  <a:pt x="109" y="181"/>
                  <a:pt x="109" y="181"/>
                  <a:pt x="110" y="181"/>
                </a:cubicBezTo>
                <a:cubicBezTo>
                  <a:pt x="110" y="181"/>
                  <a:pt x="110" y="181"/>
                  <a:pt x="110" y="181"/>
                </a:cubicBezTo>
                <a:cubicBezTo>
                  <a:pt x="110" y="182"/>
                  <a:pt x="110" y="182"/>
                  <a:pt x="109" y="182"/>
                </a:cubicBezTo>
                <a:cubicBezTo>
                  <a:pt x="109" y="182"/>
                  <a:pt x="109" y="182"/>
                  <a:pt x="108" y="182"/>
                </a:cubicBezTo>
                <a:cubicBezTo>
                  <a:pt x="108" y="183"/>
                  <a:pt x="107" y="183"/>
                  <a:pt x="107" y="183"/>
                </a:cubicBezTo>
                <a:cubicBezTo>
                  <a:pt x="105" y="182"/>
                  <a:pt x="104" y="184"/>
                  <a:pt x="104" y="182"/>
                </a:cubicBezTo>
                <a:cubicBezTo>
                  <a:pt x="103" y="184"/>
                  <a:pt x="103" y="184"/>
                  <a:pt x="101" y="184"/>
                </a:cubicBezTo>
                <a:cubicBezTo>
                  <a:pt x="101" y="186"/>
                  <a:pt x="102" y="186"/>
                  <a:pt x="103" y="186"/>
                </a:cubicBezTo>
                <a:cubicBezTo>
                  <a:pt x="103" y="185"/>
                  <a:pt x="103" y="185"/>
                  <a:pt x="103" y="184"/>
                </a:cubicBezTo>
                <a:cubicBezTo>
                  <a:pt x="104" y="185"/>
                  <a:pt x="105" y="184"/>
                  <a:pt x="105" y="184"/>
                </a:cubicBezTo>
                <a:cubicBezTo>
                  <a:pt x="105" y="185"/>
                  <a:pt x="104" y="185"/>
                  <a:pt x="104" y="186"/>
                </a:cubicBezTo>
                <a:cubicBezTo>
                  <a:pt x="106" y="185"/>
                  <a:pt x="106" y="185"/>
                  <a:pt x="108" y="185"/>
                </a:cubicBezTo>
                <a:cubicBezTo>
                  <a:pt x="108" y="186"/>
                  <a:pt x="108" y="186"/>
                  <a:pt x="108" y="187"/>
                </a:cubicBezTo>
                <a:cubicBezTo>
                  <a:pt x="106" y="187"/>
                  <a:pt x="108" y="191"/>
                  <a:pt x="105" y="190"/>
                </a:cubicBezTo>
                <a:cubicBezTo>
                  <a:pt x="104" y="190"/>
                  <a:pt x="104" y="189"/>
                  <a:pt x="103" y="189"/>
                </a:cubicBezTo>
                <a:cubicBezTo>
                  <a:pt x="102" y="189"/>
                  <a:pt x="103" y="190"/>
                  <a:pt x="103" y="190"/>
                </a:cubicBezTo>
                <a:cubicBezTo>
                  <a:pt x="102" y="190"/>
                  <a:pt x="102" y="189"/>
                  <a:pt x="101" y="189"/>
                </a:cubicBezTo>
                <a:cubicBezTo>
                  <a:pt x="101" y="191"/>
                  <a:pt x="98" y="189"/>
                  <a:pt x="98" y="192"/>
                </a:cubicBezTo>
                <a:cubicBezTo>
                  <a:pt x="97" y="192"/>
                  <a:pt x="98" y="192"/>
                  <a:pt x="98" y="193"/>
                </a:cubicBezTo>
                <a:cubicBezTo>
                  <a:pt x="100" y="193"/>
                  <a:pt x="100" y="192"/>
                  <a:pt x="101" y="192"/>
                </a:cubicBezTo>
                <a:cubicBezTo>
                  <a:pt x="103" y="192"/>
                  <a:pt x="108" y="190"/>
                  <a:pt x="108" y="196"/>
                </a:cubicBezTo>
                <a:cubicBezTo>
                  <a:pt x="111" y="195"/>
                  <a:pt x="110" y="201"/>
                  <a:pt x="108" y="202"/>
                </a:cubicBezTo>
                <a:cubicBezTo>
                  <a:pt x="108" y="201"/>
                  <a:pt x="108" y="200"/>
                  <a:pt x="107" y="200"/>
                </a:cubicBezTo>
                <a:cubicBezTo>
                  <a:pt x="107" y="201"/>
                  <a:pt x="107" y="201"/>
                  <a:pt x="107" y="201"/>
                </a:cubicBezTo>
                <a:cubicBezTo>
                  <a:pt x="106" y="201"/>
                  <a:pt x="106" y="200"/>
                  <a:pt x="105" y="200"/>
                </a:cubicBezTo>
                <a:cubicBezTo>
                  <a:pt x="105" y="201"/>
                  <a:pt x="105" y="204"/>
                  <a:pt x="106" y="204"/>
                </a:cubicBezTo>
                <a:cubicBezTo>
                  <a:pt x="105" y="204"/>
                  <a:pt x="106" y="205"/>
                  <a:pt x="105" y="205"/>
                </a:cubicBezTo>
                <a:cubicBezTo>
                  <a:pt x="104" y="205"/>
                  <a:pt x="105" y="204"/>
                  <a:pt x="104" y="204"/>
                </a:cubicBezTo>
                <a:cubicBezTo>
                  <a:pt x="103" y="205"/>
                  <a:pt x="102" y="206"/>
                  <a:pt x="103" y="208"/>
                </a:cubicBezTo>
                <a:cubicBezTo>
                  <a:pt x="101" y="207"/>
                  <a:pt x="102" y="208"/>
                  <a:pt x="101" y="209"/>
                </a:cubicBezTo>
                <a:cubicBezTo>
                  <a:pt x="101" y="210"/>
                  <a:pt x="101" y="210"/>
                  <a:pt x="101" y="211"/>
                </a:cubicBezTo>
                <a:cubicBezTo>
                  <a:pt x="100" y="210"/>
                  <a:pt x="100" y="212"/>
                  <a:pt x="98" y="211"/>
                </a:cubicBezTo>
                <a:cubicBezTo>
                  <a:pt x="97" y="211"/>
                  <a:pt x="98" y="210"/>
                  <a:pt x="97" y="210"/>
                </a:cubicBezTo>
                <a:cubicBezTo>
                  <a:pt x="97" y="211"/>
                  <a:pt x="97" y="212"/>
                  <a:pt x="97" y="212"/>
                </a:cubicBezTo>
                <a:cubicBezTo>
                  <a:pt x="94" y="213"/>
                  <a:pt x="96" y="217"/>
                  <a:pt x="94" y="220"/>
                </a:cubicBezTo>
                <a:cubicBezTo>
                  <a:pt x="94" y="220"/>
                  <a:pt x="94" y="220"/>
                  <a:pt x="93" y="221"/>
                </a:cubicBezTo>
                <a:cubicBezTo>
                  <a:pt x="92" y="222"/>
                  <a:pt x="93" y="224"/>
                  <a:pt x="91" y="224"/>
                </a:cubicBezTo>
                <a:cubicBezTo>
                  <a:pt x="92" y="225"/>
                  <a:pt x="91" y="226"/>
                  <a:pt x="90" y="227"/>
                </a:cubicBezTo>
                <a:cubicBezTo>
                  <a:pt x="93" y="224"/>
                  <a:pt x="95" y="220"/>
                  <a:pt x="97" y="216"/>
                </a:cubicBezTo>
                <a:cubicBezTo>
                  <a:pt x="99" y="214"/>
                  <a:pt x="100" y="212"/>
                  <a:pt x="103" y="212"/>
                </a:cubicBezTo>
                <a:cubicBezTo>
                  <a:pt x="104" y="211"/>
                  <a:pt x="106" y="210"/>
                  <a:pt x="108" y="210"/>
                </a:cubicBezTo>
                <a:cubicBezTo>
                  <a:pt x="108" y="210"/>
                  <a:pt x="109" y="211"/>
                  <a:pt x="110" y="211"/>
                </a:cubicBezTo>
                <a:cubicBezTo>
                  <a:pt x="110" y="209"/>
                  <a:pt x="111" y="209"/>
                  <a:pt x="110" y="207"/>
                </a:cubicBezTo>
                <a:cubicBezTo>
                  <a:pt x="112" y="206"/>
                  <a:pt x="114" y="207"/>
                  <a:pt x="115" y="208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6" y="207"/>
                  <a:pt x="117" y="207"/>
                  <a:pt x="118" y="208"/>
                </a:cubicBezTo>
                <a:cubicBezTo>
                  <a:pt x="118" y="207"/>
                  <a:pt x="118" y="207"/>
                  <a:pt x="119" y="207"/>
                </a:cubicBezTo>
                <a:cubicBezTo>
                  <a:pt x="119" y="207"/>
                  <a:pt x="120" y="208"/>
                  <a:pt x="120" y="209"/>
                </a:cubicBezTo>
                <a:cubicBezTo>
                  <a:pt x="121" y="207"/>
                  <a:pt x="121" y="206"/>
                  <a:pt x="122" y="205"/>
                </a:cubicBezTo>
                <a:cubicBezTo>
                  <a:pt x="122" y="207"/>
                  <a:pt x="122" y="208"/>
                  <a:pt x="123" y="207"/>
                </a:cubicBezTo>
                <a:cubicBezTo>
                  <a:pt x="123" y="208"/>
                  <a:pt x="123" y="208"/>
                  <a:pt x="123" y="209"/>
                </a:cubicBezTo>
                <a:cubicBezTo>
                  <a:pt x="123" y="209"/>
                  <a:pt x="123" y="208"/>
                  <a:pt x="124" y="208"/>
                </a:cubicBezTo>
                <a:cubicBezTo>
                  <a:pt x="125" y="209"/>
                  <a:pt x="125" y="209"/>
                  <a:pt x="126" y="209"/>
                </a:cubicBezTo>
                <a:cubicBezTo>
                  <a:pt x="126" y="210"/>
                  <a:pt x="127" y="210"/>
                  <a:pt x="128" y="211"/>
                </a:cubicBezTo>
                <a:cubicBezTo>
                  <a:pt x="128" y="210"/>
                  <a:pt x="129" y="209"/>
                  <a:pt x="128" y="208"/>
                </a:cubicBezTo>
                <a:cubicBezTo>
                  <a:pt x="130" y="208"/>
                  <a:pt x="129" y="207"/>
                  <a:pt x="130" y="206"/>
                </a:cubicBezTo>
                <a:cubicBezTo>
                  <a:pt x="130" y="208"/>
                  <a:pt x="132" y="205"/>
                  <a:pt x="134" y="207"/>
                </a:cubicBezTo>
                <a:cubicBezTo>
                  <a:pt x="133" y="208"/>
                  <a:pt x="132" y="208"/>
                  <a:pt x="132" y="209"/>
                </a:cubicBezTo>
                <a:cubicBezTo>
                  <a:pt x="133" y="210"/>
                  <a:pt x="133" y="209"/>
                  <a:pt x="133" y="210"/>
                </a:cubicBezTo>
                <a:cubicBezTo>
                  <a:pt x="133" y="212"/>
                  <a:pt x="134" y="213"/>
                  <a:pt x="135" y="215"/>
                </a:cubicBezTo>
                <a:cubicBezTo>
                  <a:pt x="136" y="215"/>
                  <a:pt x="135" y="214"/>
                  <a:pt x="136" y="214"/>
                </a:cubicBezTo>
                <a:cubicBezTo>
                  <a:pt x="136" y="216"/>
                  <a:pt x="137" y="214"/>
                  <a:pt x="137" y="215"/>
                </a:cubicBezTo>
                <a:cubicBezTo>
                  <a:pt x="137" y="216"/>
                  <a:pt x="136" y="217"/>
                  <a:pt x="137" y="217"/>
                </a:cubicBezTo>
                <a:cubicBezTo>
                  <a:pt x="137" y="216"/>
                  <a:pt x="137" y="215"/>
                  <a:pt x="138" y="215"/>
                </a:cubicBezTo>
                <a:cubicBezTo>
                  <a:pt x="138" y="219"/>
                  <a:pt x="141" y="223"/>
                  <a:pt x="144" y="226"/>
                </a:cubicBezTo>
                <a:cubicBezTo>
                  <a:pt x="143" y="230"/>
                  <a:pt x="142" y="235"/>
                  <a:pt x="140" y="239"/>
                </a:cubicBezTo>
                <a:cubicBezTo>
                  <a:pt x="140" y="239"/>
                  <a:pt x="140" y="238"/>
                  <a:pt x="139" y="238"/>
                </a:cubicBezTo>
                <a:cubicBezTo>
                  <a:pt x="140" y="243"/>
                  <a:pt x="136" y="247"/>
                  <a:pt x="136" y="251"/>
                </a:cubicBezTo>
                <a:cubicBezTo>
                  <a:pt x="138" y="249"/>
                  <a:pt x="139" y="246"/>
                  <a:pt x="141" y="244"/>
                </a:cubicBezTo>
                <a:cubicBezTo>
                  <a:pt x="140" y="243"/>
                  <a:pt x="141" y="241"/>
                  <a:pt x="141" y="240"/>
                </a:cubicBezTo>
                <a:cubicBezTo>
                  <a:pt x="141" y="239"/>
                  <a:pt x="142" y="236"/>
                  <a:pt x="142" y="235"/>
                </a:cubicBezTo>
                <a:cubicBezTo>
                  <a:pt x="142" y="235"/>
                  <a:pt x="143" y="235"/>
                  <a:pt x="143" y="234"/>
                </a:cubicBezTo>
                <a:cubicBezTo>
                  <a:pt x="143" y="234"/>
                  <a:pt x="143" y="233"/>
                  <a:pt x="143" y="233"/>
                </a:cubicBezTo>
                <a:cubicBezTo>
                  <a:pt x="143" y="231"/>
                  <a:pt x="145" y="228"/>
                  <a:pt x="145" y="227"/>
                </a:cubicBezTo>
                <a:cubicBezTo>
                  <a:pt x="146" y="228"/>
                  <a:pt x="147" y="231"/>
                  <a:pt x="149" y="231"/>
                </a:cubicBezTo>
                <a:cubicBezTo>
                  <a:pt x="148" y="230"/>
                  <a:pt x="148" y="229"/>
                  <a:pt x="148" y="227"/>
                </a:cubicBezTo>
                <a:cubicBezTo>
                  <a:pt x="149" y="227"/>
                  <a:pt x="150" y="228"/>
                  <a:pt x="150" y="227"/>
                </a:cubicBezTo>
                <a:cubicBezTo>
                  <a:pt x="150" y="228"/>
                  <a:pt x="152" y="230"/>
                  <a:pt x="152" y="232"/>
                </a:cubicBezTo>
                <a:cubicBezTo>
                  <a:pt x="153" y="232"/>
                  <a:pt x="153" y="232"/>
                  <a:pt x="154" y="232"/>
                </a:cubicBezTo>
                <a:cubicBezTo>
                  <a:pt x="153" y="233"/>
                  <a:pt x="152" y="232"/>
                  <a:pt x="152" y="233"/>
                </a:cubicBezTo>
                <a:cubicBezTo>
                  <a:pt x="154" y="234"/>
                  <a:pt x="153" y="234"/>
                  <a:pt x="154" y="235"/>
                </a:cubicBezTo>
                <a:cubicBezTo>
                  <a:pt x="155" y="235"/>
                  <a:pt x="156" y="234"/>
                  <a:pt x="156" y="233"/>
                </a:cubicBezTo>
                <a:cubicBezTo>
                  <a:pt x="157" y="233"/>
                  <a:pt x="156" y="233"/>
                  <a:pt x="157" y="233"/>
                </a:cubicBezTo>
                <a:cubicBezTo>
                  <a:pt x="158" y="235"/>
                  <a:pt x="158" y="236"/>
                  <a:pt x="159" y="236"/>
                </a:cubicBezTo>
                <a:cubicBezTo>
                  <a:pt x="159" y="237"/>
                  <a:pt x="158" y="237"/>
                  <a:pt x="158" y="239"/>
                </a:cubicBezTo>
                <a:cubicBezTo>
                  <a:pt x="160" y="240"/>
                  <a:pt x="161" y="244"/>
                  <a:pt x="163" y="245"/>
                </a:cubicBezTo>
                <a:cubicBezTo>
                  <a:pt x="163" y="244"/>
                  <a:pt x="164" y="243"/>
                  <a:pt x="164" y="243"/>
                </a:cubicBezTo>
                <a:cubicBezTo>
                  <a:pt x="164" y="246"/>
                  <a:pt x="167" y="247"/>
                  <a:pt x="169" y="248"/>
                </a:cubicBezTo>
                <a:cubicBezTo>
                  <a:pt x="169" y="249"/>
                  <a:pt x="168" y="249"/>
                  <a:pt x="169" y="249"/>
                </a:cubicBezTo>
                <a:cubicBezTo>
                  <a:pt x="170" y="250"/>
                  <a:pt x="170" y="250"/>
                  <a:pt x="171" y="251"/>
                </a:cubicBezTo>
                <a:cubicBezTo>
                  <a:pt x="171" y="251"/>
                  <a:pt x="170" y="254"/>
                  <a:pt x="169" y="255"/>
                </a:cubicBezTo>
                <a:cubicBezTo>
                  <a:pt x="169" y="254"/>
                  <a:pt x="169" y="253"/>
                  <a:pt x="168" y="253"/>
                </a:cubicBezTo>
                <a:cubicBezTo>
                  <a:pt x="168" y="254"/>
                  <a:pt x="168" y="255"/>
                  <a:pt x="167" y="254"/>
                </a:cubicBezTo>
                <a:cubicBezTo>
                  <a:pt x="167" y="254"/>
                  <a:pt x="167" y="253"/>
                  <a:pt x="167" y="253"/>
                </a:cubicBezTo>
                <a:cubicBezTo>
                  <a:pt x="166" y="259"/>
                  <a:pt x="163" y="262"/>
                  <a:pt x="163" y="267"/>
                </a:cubicBezTo>
                <a:cubicBezTo>
                  <a:pt x="162" y="267"/>
                  <a:pt x="161" y="268"/>
                  <a:pt x="162" y="269"/>
                </a:cubicBezTo>
                <a:cubicBezTo>
                  <a:pt x="161" y="268"/>
                  <a:pt x="160" y="270"/>
                  <a:pt x="160" y="270"/>
                </a:cubicBezTo>
                <a:cubicBezTo>
                  <a:pt x="160" y="271"/>
                  <a:pt x="159" y="273"/>
                  <a:pt x="158" y="274"/>
                </a:cubicBezTo>
                <a:cubicBezTo>
                  <a:pt x="157" y="277"/>
                  <a:pt x="157" y="280"/>
                  <a:pt x="156" y="282"/>
                </a:cubicBezTo>
                <a:cubicBezTo>
                  <a:pt x="155" y="282"/>
                  <a:pt x="154" y="283"/>
                  <a:pt x="154" y="284"/>
                </a:cubicBezTo>
                <a:cubicBezTo>
                  <a:pt x="153" y="286"/>
                  <a:pt x="153" y="287"/>
                  <a:pt x="152" y="287"/>
                </a:cubicBezTo>
                <a:cubicBezTo>
                  <a:pt x="152" y="292"/>
                  <a:pt x="148" y="293"/>
                  <a:pt x="149" y="298"/>
                </a:cubicBezTo>
                <a:cubicBezTo>
                  <a:pt x="148" y="298"/>
                  <a:pt x="147" y="298"/>
                  <a:pt x="147" y="298"/>
                </a:cubicBezTo>
                <a:cubicBezTo>
                  <a:pt x="148" y="300"/>
                  <a:pt x="146" y="303"/>
                  <a:pt x="145" y="304"/>
                </a:cubicBezTo>
                <a:cubicBezTo>
                  <a:pt x="146" y="305"/>
                  <a:pt x="144" y="308"/>
                  <a:pt x="143" y="308"/>
                </a:cubicBezTo>
                <a:cubicBezTo>
                  <a:pt x="142" y="313"/>
                  <a:pt x="139" y="316"/>
                  <a:pt x="137" y="321"/>
                </a:cubicBezTo>
                <a:cubicBezTo>
                  <a:pt x="137" y="321"/>
                  <a:pt x="137" y="321"/>
                  <a:pt x="137" y="320"/>
                </a:cubicBezTo>
                <a:cubicBezTo>
                  <a:pt x="137" y="325"/>
                  <a:pt x="133" y="328"/>
                  <a:pt x="132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2"/>
                  <a:pt x="133" y="332"/>
                  <a:pt x="133" y="332"/>
                </a:cubicBezTo>
                <a:cubicBezTo>
                  <a:pt x="135" y="330"/>
                  <a:pt x="135" y="326"/>
                  <a:pt x="138" y="325"/>
                </a:cubicBezTo>
                <a:cubicBezTo>
                  <a:pt x="138" y="323"/>
                  <a:pt x="138" y="320"/>
                  <a:pt x="140" y="321"/>
                </a:cubicBezTo>
                <a:cubicBezTo>
                  <a:pt x="140" y="316"/>
                  <a:pt x="144" y="314"/>
                  <a:pt x="144" y="309"/>
                </a:cubicBezTo>
                <a:cubicBezTo>
                  <a:pt x="146" y="305"/>
                  <a:pt x="148" y="303"/>
                  <a:pt x="149" y="300"/>
                </a:cubicBezTo>
                <a:cubicBezTo>
                  <a:pt x="151" y="298"/>
                  <a:pt x="152" y="295"/>
                  <a:pt x="152" y="291"/>
                </a:cubicBezTo>
                <a:cubicBezTo>
                  <a:pt x="153" y="289"/>
                  <a:pt x="155" y="288"/>
                  <a:pt x="156" y="286"/>
                </a:cubicBezTo>
                <a:cubicBezTo>
                  <a:pt x="157" y="286"/>
                  <a:pt x="158" y="285"/>
                  <a:pt x="158" y="287"/>
                </a:cubicBezTo>
                <a:cubicBezTo>
                  <a:pt x="157" y="288"/>
                  <a:pt x="158" y="289"/>
                  <a:pt x="158" y="291"/>
                </a:cubicBezTo>
                <a:cubicBezTo>
                  <a:pt x="158" y="291"/>
                  <a:pt x="157" y="291"/>
                  <a:pt x="157" y="291"/>
                </a:cubicBezTo>
                <a:cubicBezTo>
                  <a:pt x="156" y="292"/>
                  <a:pt x="155" y="294"/>
                  <a:pt x="156" y="295"/>
                </a:cubicBezTo>
                <a:cubicBezTo>
                  <a:pt x="155" y="296"/>
                  <a:pt x="155" y="297"/>
                  <a:pt x="155" y="298"/>
                </a:cubicBezTo>
                <a:cubicBezTo>
                  <a:pt x="153" y="300"/>
                  <a:pt x="153" y="303"/>
                  <a:pt x="151" y="305"/>
                </a:cubicBezTo>
                <a:cubicBezTo>
                  <a:pt x="151" y="306"/>
                  <a:pt x="152" y="306"/>
                  <a:pt x="152" y="306"/>
                </a:cubicBezTo>
                <a:cubicBezTo>
                  <a:pt x="150" y="312"/>
                  <a:pt x="148" y="319"/>
                  <a:pt x="145" y="324"/>
                </a:cubicBezTo>
                <a:cubicBezTo>
                  <a:pt x="145" y="328"/>
                  <a:pt x="144" y="332"/>
                  <a:pt x="142" y="335"/>
                </a:cubicBezTo>
                <a:cubicBezTo>
                  <a:pt x="142" y="335"/>
                  <a:pt x="142" y="335"/>
                  <a:pt x="142" y="335"/>
                </a:cubicBezTo>
                <a:cubicBezTo>
                  <a:pt x="144" y="336"/>
                  <a:pt x="143" y="335"/>
                  <a:pt x="143" y="333"/>
                </a:cubicBezTo>
                <a:cubicBezTo>
                  <a:pt x="144" y="333"/>
                  <a:pt x="144" y="332"/>
                  <a:pt x="145" y="333"/>
                </a:cubicBezTo>
                <a:cubicBezTo>
                  <a:pt x="144" y="330"/>
                  <a:pt x="148" y="330"/>
                  <a:pt x="147" y="327"/>
                </a:cubicBezTo>
                <a:cubicBezTo>
                  <a:pt x="147" y="327"/>
                  <a:pt x="147" y="328"/>
                  <a:pt x="146" y="328"/>
                </a:cubicBezTo>
                <a:cubicBezTo>
                  <a:pt x="147" y="324"/>
                  <a:pt x="148" y="322"/>
                  <a:pt x="150" y="319"/>
                </a:cubicBezTo>
                <a:cubicBezTo>
                  <a:pt x="149" y="320"/>
                  <a:pt x="149" y="320"/>
                  <a:pt x="149" y="321"/>
                </a:cubicBezTo>
                <a:cubicBezTo>
                  <a:pt x="151" y="319"/>
                  <a:pt x="150" y="315"/>
                  <a:pt x="153" y="314"/>
                </a:cubicBezTo>
                <a:cubicBezTo>
                  <a:pt x="154" y="317"/>
                  <a:pt x="150" y="320"/>
                  <a:pt x="152" y="323"/>
                </a:cubicBezTo>
                <a:cubicBezTo>
                  <a:pt x="151" y="323"/>
                  <a:pt x="152" y="324"/>
                  <a:pt x="151" y="324"/>
                </a:cubicBezTo>
                <a:cubicBezTo>
                  <a:pt x="151" y="324"/>
                  <a:pt x="152" y="323"/>
                  <a:pt x="150" y="323"/>
                </a:cubicBezTo>
                <a:cubicBezTo>
                  <a:pt x="150" y="325"/>
                  <a:pt x="150" y="326"/>
                  <a:pt x="148" y="328"/>
                </a:cubicBezTo>
                <a:cubicBezTo>
                  <a:pt x="150" y="331"/>
                  <a:pt x="147" y="333"/>
                  <a:pt x="148" y="335"/>
                </a:cubicBezTo>
                <a:cubicBezTo>
                  <a:pt x="150" y="329"/>
                  <a:pt x="153" y="326"/>
                  <a:pt x="155" y="320"/>
                </a:cubicBezTo>
                <a:cubicBezTo>
                  <a:pt x="156" y="320"/>
                  <a:pt x="156" y="317"/>
                  <a:pt x="157" y="317"/>
                </a:cubicBezTo>
                <a:cubicBezTo>
                  <a:pt x="157" y="318"/>
                  <a:pt x="157" y="319"/>
                  <a:pt x="156" y="319"/>
                </a:cubicBezTo>
                <a:cubicBezTo>
                  <a:pt x="157" y="321"/>
                  <a:pt x="156" y="322"/>
                  <a:pt x="156" y="323"/>
                </a:cubicBezTo>
                <a:cubicBezTo>
                  <a:pt x="159" y="320"/>
                  <a:pt x="160" y="315"/>
                  <a:pt x="162" y="312"/>
                </a:cubicBezTo>
                <a:cubicBezTo>
                  <a:pt x="162" y="310"/>
                  <a:pt x="162" y="309"/>
                  <a:pt x="164" y="308"/>
                </a:cubicBezTo>
                <a:cubicBezTo>
                  <a:pt x="164" y="302"/>
                  <a:pt x="168" y="297"/>
                  <a:pt x="171" y="290"/>
                </a:cubicBezTo>
                <a:cubicBezTo>
                  <a:pt x="171" y="290"/>
                  <a:pt x="171" y="290"/>
                  <a:pt x="172" y="290"/>
                </a:cubicBezTo>
                <a:cubicBezTo>
                  <a:pt x="171" y="287"/>
                  <a:pt x="174" y="286"/>
                  <a:pt x="174" y="284"/>
                </a:cubicBezTo>
                <a:cubicBezTo>
                  <a:pt x="178" y="284"/>
                  <a:pt x="179" y="278"/>
                  <a:pt x="183" y="276"/>
                </a:cubicBezTo>
                <a:cubicBezTo>
                  <a:pt x="183" y="277"/>
                  <a:pt x="183" y="277"/>
                  <a:pt x="183" y="278"/>
                </a:cubicBezTo>
                <a:cubicBezTo>
                  <a:pt x="181" y="278"/>
                  <a:pt x="180" y="280"/>
                  <a:pt x="182" y="280"/>
                </a:cubicBezTo>
                <a:cubicBezTo>
                  <a:pt x="183" y="278"/>
                  <a:pt x="185" y="276"/>
                  <a:pt x="187" y="276"/>
                </a:cubicBezTo>
                <a:cubicBezTo>
                  <a:pt x="185" y="276"/>
                  <a:pt x="187" y="277"/>
                  <a:pt x="187" y="278"/>
                </a:cubicBezTo>
                <a:cubicBezTo>
                  <a:pt x="188" y="278"/>
                  <a:pt x="189" y="279"/>
                  <a:pt x="189" y="278"/>
                </a:cubicBezTo>
                <a:cubicBezTo>
                  <a:pt x="188" y="278"/>
                  <a:pt x="189" y="277"/>
                  <a:pt x="189" y="277"/>
                </a:cubicBezTo>
                <a:cubicBezTo>
                  <a:pt x="189" y="275"/>
                  <a:pt x="187" y="274"/>
                  <a:pt x="186" y="273"/>
                </a:cubicBezTo>
                <a:cubicBezTo>
                  <a:pt x="186" y="271"/>
                  <a:pt x="187" y="270"/>
                  <a:pt x="188" y="268"/>
                </a:cubicBezTo>
                <a:cubicBezTo>
                  <a:pt x="188" y="268"/>
                  <a:pt x="188" y="270"/>
                  <a:pt x="189" y="270"/>
                </a:cubicBezTo>
                <a:cubicBezTo>
                  <a:pt x="188" y="265"/>
                  <a:pt x="192" y="263"/>
                  <a:pt x="194" y="260"/>
                </a:cubicBezTo>
                <a:cubicBezTo>
                  <a:pt x="195" y="260"/>
                  <a:pt x="196" y="261"/>
                  <a:pt x="196" y="261"/>
                </a:cubicBezTo>
                <a:cubicBezTo>
                  <a:pt x="195" y="263"/>
                  <a:pt x="194" y="264"/>
                  <a:pt x="195" y="266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5" y="268"/>
                  <a:pt x="192" y="269"/>
                  <a:pt x="193" y="271"/>
                </a:cubicBezTo>
                <a:cubicBezTo>
                  <a:pt x="192" y="271"/>
                  <a:pt x="191" y="274"/>
                  <a:pt x="189" y="276"/>
                </a:cubicBezTo>
                <a:cubicBezTo>
                  <a:pt x="190" y="276"/>
                  <a:pt x="190" y="277"/>
                  <a:pt x="191" y="278"/>
                </a:cubicBezTo>
                <a:cubicBezTo>
                  <a:pt x="190" y="280"/>
                  <a:pt x="189" y="284"/>
                  <a:pt x="187" y="285"/>
                </a:cubicBezTo>
                <a:cubicBezTo>
                  <a:pt x="188" y="285"/>
                  <a:pt x="188" y="285"/>
                  <a:pt x="189" y="285"/>
                </a:cubicBezTo>
                <a:cubicBezTo>
                  <a:pt x="189" y="284"/>
                  <a:pt x="189" y="281"/>
                  <a:pt x="191" y="281"/>
                </a:cubicBezTo>
                <a:cubicBezTo>
                  <a:pt x="191" y="282"/>
                  <a:pt x="192" y="280"/>
                  <a:pt x="193" y="281"/>
                </a:cubicBezTo>
                <a:cubicBezTo>
                  <a:pt x="195" y="288"/>
                  <a:pt x="188" y="292"/>
                  <a:pt x="190" y="298"/>
                </a:cubicBezTo>
                <a:cubicBezTo>
                  <a:pt x="191" y="298"/>
                  <a:pt x="191" y="297"/>
                  <a:pt x="191" y="297"/>
                </a:cubicBezTo>
                <a:cubicBezTo>
                  <a:pt x="191" y="298"/>
                  <a:pt x="191" y="299"/>
                  <a:pt x="192" y="299"/>
                </a:cubicBezTo>
                <a:cubicBezTo>
                  <a:pt x="192" y="294"/>
                  <a:pt x="194" y="290"/>
                  <a:pt x="195" y="285"/>
                </a:cubicBezTo>
                <a:cubicBezTo>
                  <a:pt x="196" y="285"/>
                  <a:pt x="195" y="283"/>
                  <a:pt x="197" y="283"/>
                </a:cubicBezTo>
                <a:cubicBezTo>
                  <a:pt x="197" y="285"/>
                  <a:pt x="196" y="285"/>
                  <a:pt x="197" y="286"/>
                </a:cubicBezTo>
                <a:cubicBezTo>
                  <a:pt x="197" y="286"/>
                  <a:pt x="197" y="286"/>
                  <a:pt x="196" y="286"/>
                </a:cubicBezTo>
                <a:cubicBezTo>
                  <a:pt x="195" y="290"/>
                  <a:pt x="195" y="293"/>
                  <a:pt x="194" y="297"/>
                </a:cubicBezTo>
                <a:cubicBezTo>
                  <a:pt x="196" y="294"/>
                  <a:pt x="195" y="290"/>
                  <a:pt x="197" y="288"/>
                </a:cubicBezTo>
                <a:cubicBezTo>
                  <a:pt x="196" y="289"/>
                  <a:pt x="197" y="289"/>
                  <a:pt x="196" y="291"/>
                </a:cubicBezTo>
                <a:cubicBezTo>
                  <a:pt x="198" y="289"/>
                  <a:pt x="198" y="287"/>
                  <a:pt x="198" y="284"/>
                </a:cubicBezTo>
                <a:cubicBezTo>
                  <a:pt x="198" y="284"/>
                  <a:pt x="198" y="284"/>
                  <a:pt x="198" y="284"/>
                </a:cubicBezTo>
                <a:cubicBezTo>
                  <a:pt x="199" y="284"/>
                  <a:pt x="199" y="282"/>
                  <a:pt x="198" y="282"/>
                </a:cubicBezTo>
                <a:cubicBezTo>
                  <a:pt x="199" y="282"/>
                  <a:pt x="198" y="283"/>
                  <a:pt x="198" y="282"/>
                </a:cubicBezTo>
                <a:cubicBezTo>
                  <a:pt x="198" y="281"/>
                  <a:pt x="198" y="281"/>
                  <a:pt x="199" y="281"/>
                </a:cubicBezTo>
                <a:cubicBezTo>
                  <a:pt x="198" y="279"/>
                  <a:pt x="199" y="276"/>
                  <a:pt x="199" y="274"/>
                </a:cubicBezTo>
                <a:cubicBezTo>
                  <a:pt x="198" y="274"/>
                  <a:pt x="199" y="276"/>
                  <a:pt x="197" y="275"/>
                </a:cubicBezTo>
                <a:cubicBezTo>
                  <a:pt x="197" y="276"/>
                  <a:pt x="197" y="277"/>
                  <a:pt x="197" y="278"/>
                </a:cubicBezTo>
                <a:cubicBezTo>
                  <a:pt x="196" y="277"/>
                  <a:pt x="197" y="278"/>
                  <a:pt x="196" y="278"/>
                </a:cubicBezTo>
                <a:cubicBezTo>
                  <a:pt x="196" y="278"/>
                  <a:pt x="197" y="279"/>
                  <a:pt x="196" y="280"/>
                </a:cubicBezTo>
                <a:cubicBezTo>
                  <a:pt x="195" y="279"/>
                  <a:pt x="195" y="278"/>
                  <a:pt x="194" y="278"/>
                </a:cubicBezTo>
                <a:cubicBezTo>
                  <a:pt x="195" y="278"/>
                  <a:pt x="195" y="278"/>
                  <a:pt x="194" y="277"/>
                </a:cubicBezTo>
                <a:cubicBezTo>
                  <a:pt x="192" y="276"/>
                  <a:pt x="195" y="272"/>
                  <a:pt x="195" y="270"/>
                </a:cubicBezTo>
                <a:cubicBezTo>
                  <a:pt x="193" y="266"/>
                  <a:pt x="198" y="262"/>
                  <a:pt x="196" y="260"/>
                </a:cubicBezTo>
                <a:cubicBezTo>
                  <a:pt x="195" y="259"/>
                  <a:pt x="194" y="260"/>
                  <a:pt x="194" y="260"/>
                </a:cubicBezTo>
                <a:cubicBezTo>
                  <a:pt x="194" y="259"/>
                  <a:pt x="195" y="260"/>
                  <a:pt x="196" y="259"/>
                </a:cubicBezTo>
                <a:cubicBezTo>
                  <a:pt x="197" y="260"/>
                  <a:pt x="198" y="261"/>
                  <a:pt x="199" y="262"/>
                </a:cubicBezTo>
                <a:cubicBezTo>
                  <a:pt x="199" y="262"/>
                  <a:pt x="200" y="262"/>
                  <a:pt x="201" y="263"/>
                </a:cubicBezTo>
                <a:cubicBezTo>
                  <a:pt x="201" y="262"/>
                  <a:pt x="200" y="261"/>
                  <a:pt x="200" y="260"/>
                </a:cubicBezTo>
                <a:cubicBezTo>
                  <a:pt x="202" y="261"/>
                  <a:pt x="203" y="261"/>
                  <a:pt x="204" y="263"/>
                </a:cubicBezTo>
                <a:cubicBezTo>
                  <a:pt x="203" y="263"/>
                  <a:pt x="203" y="263"/>
                  <a:pt x="203" y="264"/>
                </a:cubicBezTo>
                <a:cubicBezTo>
                  <a:pt x="205" y="265"/>
                  <a:pt x="206" y="266"/>
                  <a:pt x="208" y="268"/>
                </a:cubicBezTo>
                <a:cubicBezTo>
                  <a:pt x="208" y="266"/>
                  <a:pt x="209" y="264"/>
                  <a:pt x="210" y="263"/>
                </a:cubicBezTo>
                <a:cubicBezTo>
                  <a:pt x="210" y="264"/>
                  <a:pt x="211" y="263"/>
                  <a:pt x="211" y="264"/>
                </a:cubicBezTo>
                <a:cubicBezTo>
                  <a:pt x="211" y="264"/>
                  <a:pt x="212" y="264"/>
                  <a:pt x="212" y="264"/>
                </a:cubicBezTo>
                <a:cubicBezTo>
                  <a:pt x="211" y="265"/>
                  <a:pt x="210" y="266"/>
                  <a:pt x="211" y="265"/>
                </a:cubicBezTo>
                <a:cubicBezTo>
                  <a:pt x="210" y="267"/>
                  <a:pt x="213" y="272"/>
                  <a:pt x="210" y="273"/>
                </a:cubicBezTo>
                <a:cubicBezTo>
                  <a:pt x="211" y="273"/>
                  <a:pt x="209" y="275"/>
                  <a:pt x="210" y="275"/>
                </a:cubicBezTo>
                <a:cubicBezTo>
                  <a:pt x="211" y="274"/>
                  <a:pt x="211" y="273"/>
                  <a:pt x="212" y="273"/>
                </a:cubicBezTo>
                <a:cubicBezTo>
                  <a:pt x="213" y="274"/>
                  <a:pt x="213" y="276"/>
                  <a:pt x="213" y="278"/>
                </a:cubicBezTo>
                <a:cubicBezTo>
                  <a:pt x="215" y="279"/>
                  <a:pt x="214" y="283"/>
                  <a:pt x="216" y="285"/>
                </a:cubicBezTo>
                <a:cubicBezTo>
                  <a:pt x="217" y="283"/>
                  <a:pt x="215" y="282"/>
                  <a:pt x="216" y="280"/>
                </a:cubicBezTo>
                <a:cubicBezTo>
                  <a:pt x="216" y="282"/>
                  <a:pt x="217" y="287"/>
                  <a:pt x="218" y="286"/>
                </a:cubicBezTo>
                <a:cubicBezTo>
                  <a:pt x="217" y="284"/>
                  <a:pt x="216" y="275"/>
                  <a:pt x="214" y="272"/>
                </a:cubicBezTo>
                <a:cubicBezTo>
                  <a:pt x="215" y="271"/>
                  <a:pt x="214" y="269"/>
                  <a:pt x="216" y="269"/>
                </a:cubicBezTo>
                <a:cubicBezTo>
                  <a:pt x="217" y="269"/>
                  <a:pt x="217" y="269"/>
                  <a:pt x="217" y="270"/>
                </a:cubicBezTo>
                <a:cubicBezTo>
                  <a:pt x="219" y="270"/>
                  <a:pt x="218" y="270"/>
                  <a:pt x="219" y="271"/>
                </a:cubicBezTo>
                <a:cubicBezTo>
                  <a:pt x="219" y="268"/>
                  <a:pt x="218" y="269"/>
                  <a:pt x="218" y="267"/>
                </a:cubicBezTo>
                <a:cubicBezTo>
                  <a:pt x="219" y="267"/>
                  <a:pt x="219" y="266"/>
                  <a:pt x="220" y="266"/>
                </a:cubicBezTo>
                <a:cubicBezTo>
                  <a:pt x="219" y="265"/>
                  <a:pt x="221" y="263"/>
                  <a:pt x="223" y="263"/>
                </a:cubicBezTo>
                <a:cubicBezTo>
                  <a:pt x="224" y="265"/>
                  <a:pt x="223" y="268"/>
                  <a:pt x="225" y="269"/>
                </a:cubicBezTo>
                <a:cubicBezTo>
                  <a:pt x="225" y="269"/>
                  <a:pt x="225" y="267"/>
                  <a:pt x="225" y="266"/>
                </a:cubicBezTo>
                <a:cubicBezTo>
                  <a:pt x="229" y="265"/>
                  <a:pt x="228" y="270"/>
                  <a:pt x="230" y="271"/>
                </a:cubicBezTo>
                <a:cubicBezTo>
                  <a:pt x="231" y="270"/>
                  <a:pt x="230" y="268"/>
                  <a:pt x="232" y="268"/>
                </a:cubicBezTo>
                <a:cubicBezTo>
                  <a:pt x="233" y="269"/>
                  <a:pt x="232" y="270"/>
                  <a:pt x="232" y="271"/>
                </a:cubicBezTo>
                <a:cubicBezTo>
                  <a:pt x="232" y="271"/>
                  <a:pt x="233" y="271"/>
                  <a:pt x="233" y="271"/>
                </a:cubicBezTo>
                <a:cubicBezTo>
                  <a:pt x="233" y="272"/>
                  <a:pt x="233" y="272"/>
                  <a:pt x="233" y="273"/>
                </a:cubicBezTo>
                <a:cubicBezTo>
                  <a:pt x="234" y="275"/>
                  <a:pt x="236" y="275"/>
                  <a:pt x="235" y="276"/>
                </a:cubicBezTo>
                <a:cubicBezTo>
                  <a:pt x="236" y="276"/>
                  <a:pt x="235" y="277"/>
                  <a:pt x="236" y="278"/>
                </a:cubicBezTo>
                <a:cubicBezTo>
                  <a:pt x="236" y="279"/>
                  <a:pt x="238" y="280"/>
                  <a:pt x="238" y="281"/>
                </a:cubicBezTo>
                <a:cubicBezTo>
                  <a:pt x="239" y="281"/>
                  <a:pt x="238" y="282"/>
                  <a:pt x="239" y="282"/>
                </a:cubicBezTo>
                <a:cubicBezTo>
                  <a:pt x="239" y="279"/>
                  <a:pt x="236" y="276"/>
                  <a:pt x="235" y="274"/>
                </a:cubicBezTo>
                <a:cubicBezTo>
                  <a:pt x="236" y="274"/>
                  <a:pt x="236" y="275"/>
                  <a:pt x="237" y="274"/>
                </a:cubicBezTo>
                <a:cubicBezTo>
                  <a:pt x="236" y="274"/>
                  <a:pt x="235" y="273"/>
                  <a:pt x="236" y="272"/>
                </a:cubicBezTo>
                <a:cubicBezTo>
                  <a:pt x="238" y="274"/>
                  <a:pt x="240" y="276"/>
                  <a:pt x="239" y="279"/>
                </a:cubicBezTo>
                <a:cubicBezTo>
                  <a:pt x="239" y="279"/>
                  <a:pt x="239" y="278"/>
                  <a:pt x="238" y="279"/>
                </a:cubicBezTo>
                <a:cubicBezTo>
                  <a:pt x="239" y="279"/>
                  <a:pt x="239" y="281"/>
                  <a:pt x="240" y="281"/>
                </a:cubicBezTo>
                <a:cubicBezTo>
                  <a:pt x="239" y="282"/>
                  <a:pt x="238" y="282"/>
                  <a:pt x="239" y="283"/>
                </a:cubicBezTo>
                <a:cubicBezTo>
                  <a:pt x="240" y="283"/>
                  <a:pt x="239" y="281"/>
                  <a:pt x="241" y="282"/>
                </a:cubicBezTo>
                <a:cubicBezTo>
                  <a:pt x="240" y="283"/>
                  <a:pt x="242" y="283"/>
                  <a:pt x="242" y="284"/>
                </a:cubicBezTo>
                <a:cubicBezTo>
                  <a:pt x="242" y="283"/>
                  <a:pt x="243" y="283"/>
                  <a:pt x="243" y="282"/>
                </a:cubicBezTo>
                <a:cubicBezTo>
                  <a:pt x="243" y="282"/>
                  <a:pt x="242" y="281"/>
                  <a:pt x="243" y="280"/>
                </a:cubicBezTo>
                <a:cubicBezTo>
                  <a:pt x="244" y="282"/>
                  <a:pt x="244" y="283"/>
                  <a:pt x="246" y="285"/>
                </a:cubicBezTo>
                <a:cubicBezTo>
                  <a:pt x="246" y="285"/>
                  <a:pt x="246" y="286"/>
                  <a:pt x="246" y="287"/>
                </a:cubicBezTo>
                <a:cubicBezTo>
                  <a:pt x="245" y="286"/>
                  <a:pt x="244" y="289"/>
                  <a:pt x="245" y="290"/>
                </a:cubicBezTo>
                <a:cubicBezTo>
                  <a:pt x="245" y="289"/>
                  <a:pt x="246" y="290"/>
                  <a:pt x="247" y="289"/>
                </a:cubicBezTo>
                <a:cubicBezTo>
                  <a:pt x="246" y="288"/>
                  <a:pt x="246" y="286"/>
                  <a:pt x="247" y="286"/>
                </a:cubicBezTo>
                <a:cubicBezTo>
                  <a:pt x="249" y="286"/>
                  <a:pt x="250" y="288"/>
                  <a:pt x="250" y="289"/>
                </a:cubicBezTo>
                <a:cubicBezTo>
                  <a:pt x="250" y="288"/>
                  <a:pt x="251" y="289"/>
                  <a:pt x="252" y="289"/>
                </a:cubicBezTo>
                <a:cubicBezTo>
                  <a:pt x="253" y="286"/>
                  <a:pt x="250" y="285"/>
                  <a:pt x="250" y="281"/>
                </a:cubicBezTo>
                <a:cubicBezTo>
                  <a:pt x="251" y="281"/>
                  <a:pt x="253" y="281"/>
                  <a:pt x="253" y="282"/>
                </a:cubicBezTo>
                <a:cubicBezTo>
                  <a:pt x="255" y="282"/>
                  <a:pt x="255" y="285"/>
                  <a:pt x="257" y="285"/>
                </a:cubicBezTo>
                <a:cubicBezTo>
                  <a:pt x="256" y="282"/>
                  <a:pt x="252" y="281"/>
                  <a:pt x="253" y="278"/>
                </a:cubicBezTo>
                <a:cubicBezTo>
                  <a:pt x="251" y="278"/>
                  <a:pt x="251" y="276"/>
                  <a:pt x="250" y="276"/>
                </a:cubicBezTo>
                <a:cubicBezTo>
                  <a:pt x="249" y="275"/>
                  <a:pt x="250" y="274"/>
                  <a:pt x="250" y="273"/>
                </a:cubicBezTo>
                <a:cubicBezTo>
                  <a:pt x="249" y="274"/>
                  <a:pt x="248" y="274"/>
                  <a:pt x="248" y="275"/>
                </a:cubicBezTo>
                <a:cubicBezTo>
                  <a:pt x="247" y="274"/>
                  <a:pt x="246" y="273"/>
                  <a:pt x="246" y="272"/>
                </a:cubicBezTo>
                <a:cubicBezTo>
                  <a:pt x="245" y="272"/>
                  <a:pt x="244" y="272"/>
                  <a:pt x="244" y="273"/>
                </a:cubicBezTo>
                <a:cubicBezTo>
                  <a:pt x="244" y="272"/>
                  <a:pt x="243" y="270"/>
                  <a:pt x="245" y="270"/>
                </a:cubicBezTo>
                <a:cubicBezTo>
                  <a:pt x="246" y="274"/>
                  <a:pt x="253" y="271"/>
                  <a:pt x="252" y="277"/>
                </a:cubicBezTo>
                <a:cubicBezTo>
                  <a:pt x="253" y="277"/>
                  <a:pt x="253" y="276"/>
                  <a:pt x="255" y="276"/>
                </a:cubicBezTo>
                <a:cubicBezTo>
                  <a:pt x="255" y="272"/>
                  <a:pt x="252" y="271"/>
                  <a:pt x="251" y="267"/>
                </a:cubicBezTo>
                <a:cubicBezTo>
                  <a:pt x="251" y="267"/>
                  <a:pt x="250" y="266"/>
                  <a:pt x="251" y="265"/>
                </a:cubicBezTo>
                <a:cubicBezTo>
                  <a:pt x="251" y="267"/>
                  <a:pt x="253" y="269"/>
                  <a:pt x="253" y="267"/>
                </a:cubicBezTo>
                <a:cubicBezTo>
                  <a:pt x="253" y="268"/>
                  <a:pt x="254" y="268"/>
                  <a:pt x="254" y="268"/>
                </a:cubicBezTo>
                <a:cubicBezTo>
                  <a:pt x="255" y="267"/>
                  <a:pt x="253" y="264"/>
                  <a:pt x="255" y="263"/>
                </a:cubicBezTo>
                <a:cubicBezTo>
                  <a:pt x="255" y="265"/>
                  <a:pt x="258" y="267"/>
                  <a:pt x="258" y="270"/>
                </a:cubicBezTo>
                <a:cubicBezTo>
                  <a:pt x="258" y="270"/>
                  <a:pt x="259" y="270"/>
                  <a:pt x="259" y="270"/>
                </a:cubicBezTo>
                <a:cubicBezTo>
                  <a:pt x="260" y="271"/>
                  <a:pt x="259" y="272"/>
                  <a:pt x="258" y="272"/>
                </a:cubicBezTo>
                <a:cubicBezTo>
                  <a:pt x="257" y="272"/>
                  <a:pt x="257" y="270"/>
                  <a:pt x="256" y="270"/>
                </a:cubicBezTo>
                <a:cubicBezTo>
                  <a:pt x="256" y="270"/>
                  <a:pt x="255" y="270"/>
                  <a:pt x="255" y="270"/>
                </a:cubicBezTo>
                <a:cubicBezTo>
                  <a:pt x="256" y="271"/>
                  <a:pt x="257" y="273"/>
                  <a:pt x="257" y="275"/>
                </a:cubicBezTo>
                <a:cubicBezTo>
                  <a:pt x="257" y="276"/>
                  <a:pt x="256" y="276"/>
                  <a:pt x="257" y="277"/>
                </a:cubicBezTo>
                <a:cubicBezTo>
                  <a:pt x="259" y="277"/>
                  <a:pt x="257" y="275"/>
                  <a:pt x="259" y="276"/>
                </a:cubicBezTo>
                <a:cubicBezTo>
                  <a:pt x="259" y="275"/>
                  <a:pt x="258" y="275"/>
                  <a:pt x="258" y="274"/>
                </a:cubicBezTo>
                <a:cubicBezTo>
                  <a:pt x="259" y="274"/>
                  <a:pt x="259" y="272"/>
                  <a:pt x="260" y="272"/>
                </a:cubicBezTo>
                <a:cubicBezTo>
                  <a:pt x="260" y="272"/>
                  <a:pt x="261" y="272"/>
                  <a:pt x="261" y="273"/>
                </a:cubicBezTo>
                <a:cubicBezTo>
                  <a:pt x="261" y="274"/>
                  <a:pt x="261" y="274"/>
                  <a:pt x="261" y="276"/>
                </a:cubicBezTo>
                <a:cubicBezTo>
                  <a:pt x="262" y="276"/>
                  <a:pt x="262" y="275"/>
                  <a:pt x="262" y="275"/>
                </a:cubicBezTo>
                <a:cubicBezTo>
                  <a:pt x="263" y="277"/>
                  <a:pt x="266" y="278"/>
                  <a:pt x="265" y="280"/>
                </a:cubicBezTo>
                <a:cubicBezTo>
                  <a:pt x="268" y="280"/>
                  <a:pt x="268" y="285"/>
                  <a:pt x="270" y="286"/>
                </a:cubicBezTo>
                <a:cubicBezTo>
                  <a:pt x="270" y="284"/>
                  <a:pt x="268" y="283"/>
                  <a:pt x="269" y="282"/>
                </a:cubicBezTo>
                <a:cubicBezTo>
                  <a:pt x="267" y="282"/>
                  <a:pt x="267" y="280"/>
                  <a:pt x="267" y="279"/>
                </a:cubicBezTo>
                <a:cubicBezTo>
                  <a:pt x="269" y="281"/>
                  <a:pt x="270" y="284"/>
                  <a:pt x="272" y="285"/>
                </a:cubicBezTo>
                <a:cubicBezTo>
                  <a:pt x="272" y="284"/>
                  <a:pt x="272" y="284"/>
                  <a:pt x="272" y="283"/>
                </a:cubicBezTo>
                <a:cubicBezTo>
                  <a:pt x="273" y="283"/>
                  <a:pt x="273" y="282"/>
                  <a:pt x="274" y="283"/>
                </a:cubicBezTo>
                <a:cubicBezTo>
                  <a:pt x="274" y="281"/>
                  <a:pt x="272" y="279"/>
                  <a:pt x="274" y="278"/>
                </a:cubicBezTo>
                <a:cubicBezTo>
                  <a:pt x="272" y="279"/>
                  <a:pt x="272" y="275"/>
                  <a:pt x="271" y="275"/>
                </a:cubicBezTo>
                <a:cubicBezTo>
                  <a:pt x="271" y="275"/>
                  <a:pt x="272" y="274"/>
                  <a:pt x="272" y="274"/>
                </a:cubicBezTo>
                <a:cubicBezTo>
                  <a:pt x="272" y="276"/>
                  <a:pt x="274" y="278"/>
                  <a:pt x="275" y="279"/>
                </a:cubicBezTo>
                <a:cubicBezTo>
                  <a:pt x="275" y="279"/>
                  <a:pt x="274" y="279"/>
                  <a:pt x="275" y="280"/>
                </a:cubicBezTo>
                <a:cubicBezTo>
                  <a:pt x="276" y="280"/>
                  <a:pt x="276" y="278"/>
                  <a:pt x="276" y="278"/>
                </a:cubicBezTo>
                <a:cubicBezTo>
                  <a:pt x="277" y="281"/>
                  <a:pt x="280" y="282"/>
                  <a:pt x="280" y="285"/>
                </a:cubicBezTo>
                <a:cubicBezTo>
                  <a:pt x="279" y="284"/>
                  <a:pt x="277" y="286"/>
                  <a:pt x="275" y="286"/>
                </a:cubicBezTo>
                <a:cubicBezTo>
                  <a:pt x="275" y="288"/>
                  <a:pt x="275" y="289"/>
                  <a:pt x="274" y="290"/>
                </a:cubicBezTo>
                <a:cubicBezTo>
                  <a:pt x="275" y="291"/>
                  <a:pt x="275" y="293"/>
                  <a:pt x="275" y="294"/>
                </a:cubicBezTo>
                <a:cubicBezTo>
                  <a:pt x="275" y="297"/>
                  <a:pt x="272" y="302"/>
                  <a:pt x="268" y="303"/>
                </a:cubicBezTo>
                <a:cubicBezTo>
                  <a:pt x="264" y="303"/>
                  <a:pt x="262" y="303"/>
                  <a:pt x="261" y="300"/>
                </a:cubicBezTo>
                <a:cubicBezTo>
                  <a:pt x="260" y="302"/>
                  <a:pt x="259" y="307"/>
                  <a:pt x="261" y="308"/>
                </a:cubicBezTo>
                <a:cubicBezTo>
                  <a:pt x="261" y="308"/>
                  <a:pt x="261" y="307"/>
                  <a:pt x="262" y="307"/>
                </a:cubicBezTo>
                <a:cubicBezTo>
                  <a:pt x="262" y="308"/>
                  <a:pt x="262" y="308"/>
                  <a:pt x="262" y="308"/>
                </a:cubicBezTo>
                <a:cubicBezTo>
                  <a:pt x="260" y="309"/>
                  <a:pt x="260" y="311"/>
                  <a:pt x="257" y="311"/>
                </a:cubicBezTo>
                <a:cubicBezTo>
                  <a:pt x="256" y="314"/>
                  <a:pt x="252" y="313"/>
                  <a:pt x="252" y="317"/>
                </a:cubicBezTo>
                <a:cubicBezTo>
                  <a:pt x="253" y="319"/>
                  <a:pt x="255" y="317"/>
                  <a:pt x="257" y="318"/>
                </a:cubicBezTo>
                <a:cubicBezTo>
                  <a:pt x="258" y="312"/>
                  <a:pt x="263" y="311"/>
                  <a:pt x="265" y="307"/>
                </a:cubicBezTo>
                <a:cubicBezTo>
                  <a:pt x="269" y="307"/>
                  <a:pt x="274" y="306"/>
                  <a:pt x="277" y="307"/>
                </a:cubicBezTo>
                <a:cubicBezTo>
                  <a:pt x="277" y="306"/>
                  <a:pt x="277" y="305"/>
                  <a:pt x="277" y="305"/>
                </a:cubicBezTo>
                <a:cubicBezTo>
                  <a:pt x="277" y="306"/>
                  <a:pt x="278" y="306"/>
                  <a:pt x="278" y="306"/>
                </a:cubicBezTo>
                <a:cubicBezTo>
                  <a:pt x="279" y="305"/>
                  <a:pt x="278" y="304"/>
                  <a:pt x="278" y="304"/>
                </a:cubicBezTo>
                <a:cubicBezTo>
                  <a:pt x="279" y="304"/>
                  <a:pt x="279" y="305"/>
                  <a:pt x="279" y="305"/>
                </a:cubicBezTo>
                <a:cubicBezTo>
                  <a:pt x="280" y="304"/>
                  <a:pt x="279" y="302"/>
                  <a:pt x="280" y="300"/>
                </a:cubicBezTo>
                <a:cubicBezTo>
                  <a:pt x="278" y="299"/>
                  <a:pt x="277" y="295"/>
                  <a:pt x="281" y="295"/>
                </a:cubicBezTo>
                <a:cubicBezTo>
                  <a:pt x="279" y="292"/>
                  <a:pt x="280" y="289"/>
                  <a:pt x="281" y="286"/>
                </a:cubicBezTo>
                <a:cubicBezTo>
                  <a:pt x="281" y="288"/>
                  <a:pt x="283" y="289"/>
                  <a:pt x="282" y="291"/>
                </a:cubicBezTo>
                <a:cubicBezTo>
                  <a:pt x="284" y="292"/>
                  <a:pt x="286" y="297"/>
                  <a:pt x="285" y="300"/>
                </a:cubicBezTo>
                <a:cubicBezTo>
                  <a:pt x="284" y="299"/>
                  <a:pt x="284" y="299"/>
                  <a:pt x="283" y="299"/>
                </a:cubicBezTo>
                <a:cubicBezTo>
                  <a:pt x="283" y="303"/>
                  <a:pt x="285" y="305"/>
                  <a:pt x="288" y="306"/>
                </a:cubicBezTo>
                <a:cubicBezTo>
                  <a:pt x="288" y="306"/>
                  <a:pt x="288" y="306"/>
                  <a:pt x="288" y="306"/>
                </a:cubicBezTo>
                <a:cubicBezTo>
                  <a:pt x="290" y="306"/>
                  <a:pt x="291" y="306"/>
                  <a:pt x="291" y="305"/>
                </a:cubicBezTo>
                <a:cubicBezTo>
                  <a:pt x="291" y="305"/>
                  <a:pt x="291" y="306"/>
                  <a:pt x="291" y="306"/>
                </a:cubicBezTo>
                <a:cubicBezTo>
                  <a:pt x="292" y="306"/>
                  <a:pt x="291" y="305"/>
                  <a:pt x="292" y="305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3" y="306"/>
                  <a:pt x="293" y="304"/>
                  <a:pt x="293" y="304"/>
                </a:cubicBezTo>
                <a:cubicBezTo>
                  <a:pt x="295" y="303"/>
                  <a:pt x="297" y="305"/>
                  <a:pt x="299" y="305"/>
                </a:cubicBezTo>
                <a:cubicBezTo>
                  <a:pt x="299" y="306"/>
                  <a:pt x="299" y="306"/>
                  <a:pt x="299" y="306"/>
                </a:cubicBezTo>
                <a:cubicBezTo>
                  <a:pt x="304" y="306"/>
                  <a:pt x="307" y="309"/>
                  <a:pt x="310" y="312"/>
                </a:cubicBezTo>
                <a:cubicBezTo>
                  <a:pt x="311" y="311"/>
                  <a:pt x="312" y="310"/>
                  <a:pt x="313" y="309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4" y="307"/>
                  <a:pt x="311" y="305"/>
                  <a:pt x="311" y="303"/>
                </a:cubicBezTo>
                <a:cubicBezTo>
                  <a:pt x="314" y="309"/>
                  <a:pt x="324" y="309"/>
                  <a:pt x="330" y="310"/>
                </a:cubicBezTo>
                <a:cubicBezTo>
                  <a:pt x="329" y="310"/>
                  <a:pt x="327" y="310"/>
                  <a:pt x="328" y="312"/>
                </a:cubicBezTo>
                <a:cubicBezTo>
                  <a:pt x="329" y="311"/>
                  <a:pt x="330" y="311"/>
                  <a:pt x="331" y="310"/>
                </a:cubicBezTo>
                <a:cubicBezTo>
                  <a:pt x="331" y="309"/>
                  <a:pt x="332" y="309"/>
                  <a:pt x="333" y="308"/>
                </a:cubicBezTo>
                <a:cubicBezTo>
                  <a:pt x="333" y="306"/>
                  <a:pt x="335" y="306"/>
                  <a:pt x="336" y="304"/>
                </a:cubicBezTo>
                <a:cubicBezTo>
                  <a:pt x="335" y="304"/>
                  <a:pt x="335" y="302"/>
                  <a:pt x="336" y="303"/>
                </a:cubicBezTo>
                <a:cubicBezTo>
                  <a:pt x="337" y="303"/>
                  <a:pt x="336" y="304"/>
                  <a:pt x="336" y="305"/>
                </a:cubicBezTo>
                <a:cubicBezTo>
                  <a:pt x="340" y="305"/>
                  <a:pt x="338" y="301"/>
                  <a:pt x="336" y="302"/>
                </a:cubicBezTo>
                <a:cubicBezTo>
                  <a:pt x="336" y="302"/>
                  <a:pt x="336" y="301"/>
                  <a:pt x="336" y="301"/>
                </a:cubicBezTo>
                <a:cubicBezTo>
                  <a:pt x="337" y="300"/>
                  <a:pt x="339" y="299"/>
                  <a:pt x="339" y="298"/>
                </a:cubicBezTo>
                <a:cubicBezTo>
                  <a:pt x="335" y="303"/>
                  <a:pt x="333" y="294"/>
                  <a:pt x="337" y="293"/>
                </a:cubicBezTo>
                <a:cubicBezTo>
                  <a:pt x="337" y="293"/>
                  <a:pt x="337" y="293"/>
                  <a:pt x="337" y="292"/>
                </a:cubicBezTo>
                <a:cubicBezTo>
                  <a:pt x="338" y="292"/>
                  <a:pt x="338" y="291"/>
                  <a:pt x="339" y="292"/>
                </a:cubicBezTo>
                <a:cubicBezTo>
                  <a:pt x="340" y="292"/>
                  <a:pt x="339" y="293"/>
                  <a:pt x="340" y="293"/>
                </a:cubicBezTo>
                <a:cubicBezTo>
                  <a:pt x="341" y="291"/>
                  <a:pt x="343" y="291"/>
                  <a:pt x="343" y="290"/>
                </a:cubicBezTo>
                <a:cubicBezTo>
                  <a:pt x="343" y="290"/>
                  <a:pt x="343" y="291"/>
                  <a:pt x="343" y="291"/>
                </a:cubicBezTo>
                <a:cubicBezTo>
                  <a:pt x="343" y="290"/>
                  <a:pt x="343" y="290"/>
                  <a:pt x="343" y="290"/>
                </a:cubicBezTo>
                <a:cubicBezTo>
                  <a:pt x="345" y="290"/>
                  <a:pt x="347" y="288"/>
                  <a:pt x="346" y="287"/>
                </a:cubicBezTo>
                <a:cubicBezTo>
                  <a:pt x="345" y="288"/>
                  <a:pt x="343" y="288"/>
                  <a:pt x="342" y="290"/>
                </a:cubicBezTo>
                <a:cubicBezTo>
                  <a:pt x="341" y="289"/>
                  <a:pt x="340" y="291"/>
                  <a:pt x="339" y="291"/>
                </a:cubicBezTo>
                <a:cubicBezTo>
                  <a:pt x="340" y="289"/>
                  <a:pt x="342" y="288"/>
                  <a:pt x="342" y="286"/>
                </a:cubicBezTo>
                <a:cubicBezTo>
                  <a:pt x="342" y="287"/>
                  <a:pt x="341" y="287"/>
                  <a:pt x="341" y="287"/>
                </a:cubicBezTo>
                <a:cubicBezTo>
                  <a:pt x="340" y="286"/>
                  <a:pt x="341" y="285"/>
                  <a:pt x="340" y="285"/>
                </a:cubicBezTo>
                <a:cubicBezTo>
                  <a:pt x="340" y="286"/>
                  <a:pt x="340" y="286"/>
                  <a:pt x="340" y="288"/>
                </a:cubicBezTo>
                <a:cubicBezTo>
                  <a:pt x="338" y="288"/>
                  <a:pt x="338" y="291"/>
                  <a:pt x="336" y="291"/>
                </a:cubicBezTo>
                <a:cubicBezTo>
                  <a:pt x="335" y="290"/>
                  <a:pt x="333" y="288"/>
                  <a:pt x="334" y="290"/>
                </a:cubicBezTo>
                <a:cubicBezTo>
                  <a:pt x="334" y="290"/>
                  <a:pt x="333" y="290"/>
                  <a:pt x="333" y="290"/>
                </a:cubicBezTo>
                <a:cubicBezTo>
                  <a:pt x="332" y="286"/>
                  <a:pt x="331" y="284"/>
                  <a:pt x="331" y="281"/>
                </a:cubicBezTo>
                <a:cubicBezTo>
                  <a:pt x="333" y="280"/>
                  <a:pt x="334" y="281"/>
                  <a:pt x="335" y="282"/>
                </a:cubicBezTo>
                <a:cubicBezTo>
                  <a:pt x="339" y="282"/>
                  <a:pt x="341" y="281"/>
                  <a:pt x="344" y="281"/>
                </a:cubicBezTo>
                <a:cubicBezTo>
                  <a:pt x="345" y="283"/>
                  <a:pt x="347" y="281"/>
                  <a:pt x="348" y="282"/>
                </a:cubicBezTo>
                <a:cubicBezTo>
                  <a:pt x="348" y="284"/>
                  <a:pt x="347" y="284"/>
                  <a:pt x="346" y="285"/>
                </a:cubicBezTo>
                <a:cubicBezTo>
                  <a:pt x="348" y="285"/>
                  <a:pt x="348" y="285"/>
                  <a:pt x="347" y="286"/>
                </a:cubicBezTo>
                <a:cubicBezTo>
                  <a:pt x="348" y="285"/>
                  <a:pt x="349" y="285"/>
                  <a:pt x="350" y="284"/>
                </a:cubicBezTo>
                <a:cubicBezTo>
                  <a:pt x="349" y="283"/>
                  <a:pt x="348" y="284"/>
                  <a:pt x="348" y="282"/>
                </a:cubicBezTo>
                <a:cubicBezTo>
                  <a:pt x="349" y="283"/>
                  <a:pt x="349" y="282"/>
                  <a:pt x="350" y="281"/>
                </a:cubicBezTo>
                <a:cubicBezTo>
                  <a:pt x="351" y="282"/>
                  <a:pt x="351" y="283"/>
                  <a:pt x="351" y="283"/>
                </a:cubicBezTo>
                <a:cubicBezTo>
                  <a:pt x="352" y="282"/>
                  <a:pt x="356" y="283"/>
                  <a:pt x="355" y="285"/>
                </a:cubicBezTo>
                <a:cubicBezTo>
                  <a:pt x="358" y="286"/>
                  <a:pt x="358" y="288"/>
                  <a:pt x="360" y="290"/>
                </a:cubicBezTo>
                <a:cubicBezTo>
                  <a:pt x="359" y="289"/>
                  <a:pt x="360" y="291"/>
                  <a:pt x="360" y="291"/>
                </a:cubicBezTo>
                <a:cubicBezTo>
                  <a:pt x="358" y="290"/>
                  <a:pt x="358" y="290"/>
                  <a:pt x="356" y="291"/>
                </a:cubicBezTo>
                <a:cubicBezTo>
                  <a:pt x="356" y="292"/>
                  <a:pt x="355" y="292"/>
                  <a:pt x="356" y="294"/>
                </a:cubicBezTo>
                <a:cubicBezTo>
                  <a:pt x="356" y="294"/>
                  <a:pt x="355" y="295"/>
                  <a:pt x="355" y="295"/>
                </a:cubicBezTo>
                <a:cubicBezTo>
                  <a:pt x="355" y="295"/>
                  <a:pt x="355" y="294"/>
                  <a:pt x="354" y="295"/>
                </a:cubicBezTo>
                <a:cubicBezTo>
                  <a:pt x="353" y="296"/>
                  <a:pt x="352" y="297"/>
                  <a:pt x="350" y="297"/>
                </a:cubicBezTo>
                <a:cubicBezTo>
                  <a:pt x="350" y="298"/>
                  <a:pt x="349" y="297"/>
                  <a:pt x="349" y="298"/>
                </a:cubicBezTo>
                <a:cubicBezTo>
                  <a:pt x="350" y="299"/>
                  <a:pt x="350" y="297"/>
                  <a:pt x="351" y="297"/>
                </a:cubicBezTo>
                <a:cubicBezTo>
                  <a:pt x="352" y="297"/>
                  <a:pt x="352" y="297"/>
                  <a:pt x="352" y="297"/>
                </a:cubicBezTo>
                <a:cubicBezTo>
                  <a:pt x="355" y="294"/>
                  <a:pt x="359" y="295"/>
                  <a:pt x="362" y="292"/>
                </a:cubicBezTo>
                <a:cubicBezTo>
                  <a:pt x="361" y="291"/>
                  <a:pt x="360" y="292"/>
                  <a:pt x="360" y="291"/>
                </a:cubicBezTo>
                <a:cubicBezTo>
                  <a:pt x="362" y="289"/>
                  <a:pt x="366" y="291"/>
                  <a:pt x="367" y="292"/>
                </a:cubicBezTo>
                <a:cubicBezTo>
                  <a:pt x="367" y="292"/>
                  <a:pt x="367" y="292"/>
                  <a:pt x="367" y="292"/>
                </a:cubicBezTo>
                <a:cubicBezTo>
                  <a:pt x="371" y="292"/>
                  <a:pt x="376" y="290"/>
                  <a:pt x="378" y="287"/>
                </a:cubicBezTo>
                <a:cubicBezTo>
                  <a:pt x="378" y="287"/>
                  <a:pt x="379" y="288"/>
                  <a:pt x="379" y="289"/>
                </a:cubicBezTo>
                <a:cubicBezTo>
                  <a:pt x="381" y="290"/>
                  <a:pt x="382" y="293"/>
                  <a:pt x="383" y="295"/>
                </a:cubicBezTo>
                <a:cubicBezTo>
                  <a:pt x="384" y="295"/>
                  <a:pt x="384" y="295"/>
                  <a:pt x="384" y="295"/>
                </a:cubicBezTo>
                <a:cubicBezTo>
                  <a:pt x="385" y="298"/>
                  <a:pt x="389" y="299"/>
                  <a:pt x="391" y="301"/>
                </a:cubicBezTo>
                <a:cubicBezTo>
                  <a:pt x="391" y="301"/>
                  <a:pt x="389" y="302"/>
                  <a:pt x="390" y="303"/>
                </a:cubicBezTo>
                <a:cubicBezTo>
                  <a:pt x="390" y="302"/>
                  <a:pt x="390" y="302"/>
                  <a:pt x="391" y="302"/>
                </a:cubicBezTo>
                <a:cubicBezTo>
                  <a:pt x="391" y="302"/>
                  <a:pt x="391" y="302"/>
                  <a:pt x="390" y="303"/>
                </a:cubicBezTo>
                <a:cubicBezTo>
                  <a:pt x="392" y="303"/>
                  <a:pt x="392" y="303"/>
                  <a:pt x="392" y="303"/>
                </a:cubicBezTo>
                <a:cubicBezTo>
                  <a:pt x="391" y="303"/>
                  <a:pt x="390" y="305"/>
                  <a:pt x="389" y="303"/>
                </a:cubicBezTo>
                <a:cubicBezTo>
                  <a:pt x="389" y="304"/>
                  <a:pt x="389" y="304"/>
                  <a:pt x="389" y="306"/>
                </a:cubicBezTo>
                <a:cubicBezTo>
                  <a:pt x="390" y="306"/>
                  <a:pt x="392" y="306"/>
                  <a:pt x="392" y="306"/>
                </a:cubicBezTo>
                <a:cubicBezTo>
                  <a:pt x="392" y="307"/>
                  <a:pt x="392" y="307"/>
                  <a:pt x="391" y="307"/>
                </a:cubicBezTo>
                <a:cubicBezTo>
                  <a:pt x="390" y="307"/>
                  <a:pt x="390" y="307"/>
                  <a:pt x="391" y="306"/>
                </a:cubicBezTo>
                <a:cubicBezTo>
                  <a:pt x="389" y="307"/>
                  <a:pt x="389" y="307"/>
                  <a:pt x="388" y="308"/>
                </a:cubicBezTo>
                <a:cubicBezTo>
                  <a:pt x="389" y="308"/>
                  <a:pt x="390" y="308"/>
                  <a:pt x="391" y="308"/>
                </a:cubicBezTo>
                <a:cubicBezTo>
                  <a:pt x="391" y="308"/>
                  <a:pt x="391" y="307"/>
                  <a:pt x="392" y="307"/>
                </a:cubicBezTo>
                <a:cubicBezTo>
                  <a:pt x="392" y="309"/>
                  <a:pt x="391" y="309"/>
                  <a:pt x="391" y="310"/>
                </a:cubicBezTo>
                <a:cubicBezTo>
                  <a:pt x="392" y="310"/>
                  <a:pt x="392" y="311"/>
                  <a:pt x="392" y="311"/>
                </a:cubicBezTo>
                <a:cubicBezTo>
                  <a:pt x="392" y="309"/>
                  <a:pt x="393" y="309"/>
                  <a:pt x="393" y="308"/>
                </a:cubicBezTo>
                <a:cubicBezTo>
                  <a:pt x="394" y="309"/>
                  <a:pt x="393" y="310"/>
                  <a:pt x="394" y="310"/>
                </a:cubicBezTo>
                <a:cubicBezTo>
                  <a:pt x="394" y="310"/>
                  <a:pt x="393" y="310"/>
                  <a:pt x="393" y="311"/>
                </a:cubicBezTo>
                <a:cubicBezTo>
                  <a:pt x="394" y="311"/>
                  <a:pt x="396" y="311"/>
                  <a:pt x="396" y="310"/>
                </a:cubicBezTo>
                <a:cubicBezTo>
                  <a:pt x="396" y="310"/>
                  <a:pt x="397" y="311"/>
                  <a:pt x="397" y="312"/>
                </a:cubicBezTo>
                <a:cubicBezTo>
                  <a:pt x="397" y="312"/>
                  <a:pt x="399" y="311"/>
                  <a:pt x="399" y="312"/>
                </a:cubicBezTo>
                <a:cubicBezTo>
                  <a:pt x="399" y="312"/>
                  <a:pt x="398" y="312"/>
                  <a:pt x="398" y="312"/>
                </a:cubicBezTo>
                <a:cubicBezTo>
                  <a:pt x="398" y="312"/>
                  <a:pt x="398" y="312"/>
                  <a:pt x="397" y="312"/>
                </a:cubicBezTo>
                <a:cubicBezTo>
                  <a:pt x="397" y="312"/>
                  <a:pt x="397" y="313"/>
                  <a:pt x="395" y="314"/>
                </a:cubicBezTo>
                <a:cubicBezTo>
                  <a:pt x="397" y="313"/>
                  <a:pt x="398" y="314"/>
                  <a:pt x="398" y="313"/>
                </a:cubicBezTo>
                <a:cubicBezTo>
                  <a:pt x="398" y="313"/>
                  <a:pt x="398" y="313"/>
                  <a:pt x="397" y="313"/>
                </a:cubicBezTo>
                <a:cubicBezTo>
                  <a:pt x="399" y="312"/>
                  <a:pt x="399" y="313"/>
                  <a:pt x="399" y="314"/>
                </a:cubicBezTo>
                <a:cubicBezTo>
                  <a:pt x="400" y="313"/>
                  <a:pt x="399" y="313"/>
                  <a:pt x="399" y="312"/>
                </a:cubicBezTo>
                <a:cubicBezTo>
                  <a:pt x="402" y="313"/>
                  <a:pt x="401" y="309"/>
                  <a:pt x="403" y="310"/>
                </a:cubicBezTo>
                <a:cubicBezTo>
                  <a:pt x="404" y="307"/>
                  <a:pt x="405" y="302"/>
                  <a:pt x="405" y="298"/>
                </a:cubicBezTo>
                <a:cubicBezTo>
                  <a:pt x="405" y="297"/>
                  <a:pt x="403" y="297"/>
                  <a:pt x="402" y="295"/>
                </a:cubicBezTo>
                <a:cubicBezTo>
                  <a:pt x="400" y="298"/>
                  <a:pt x="396" y="297"/>
                  <a:pt x="394" y="297"/>
                </a:cubicBezTo>
                <a:cubicBezTo>
                  <a:pt x="393" y="298"/>
                  <a:pt x="392" y="298"/>
                  <a:pt x="393" y="299"/>
                </a:cubicBezTo>
                <a:cubicBezTo>
                  <a:pt x="392" y="299"/>
                  <a:pt x="392" y="299"/>
                  <a:pt x="392" y="299"/>
                </a:cubicBezTo>
                <a:cubicBezTo>
                  <a:pt x="391" y="300"/>
                  <a:pt x="392" y="300"/>
                  <a:pt x="392" y="301"/>
                </a:cubicBezTo>
                <a:cubicBezTo>
                  <a:pt x="391" y="300"/>
                  <a:pt x="389" y="299"/>
                  <a:pt x="389" y="299"/>
                </a:cubicBezTo>
                <a:cubicBezTo>
                  <a:pt x="389" y="298"/>
                  <a:pt x="388" y="299"/>
                  <a:pt x="388" y="297"/>
                </a:cubicBezTo>
                <a:cubicBezTo>
                  <a:pt x="388" y="297"/>
                  <a:pt x="387" y="297"/>
                  <a:pt x="387" y="297"/>
                </a:cubicBezTo>
                <a:cubicBezTo>
                  <a:pt x="384" y="294"/>
                  <a:pt x="383" y="291"/>
                  <a:pt x="380" y="288"/>
                </a:cubicBezTo>
                <a:cubicBezTo>
                  <a:pt x="379" y="286"/>
                  <a:pt x="377" y="284"/>
                  <a:pt x="377" y="280"/>
                </a:cubicBezTo>
                <a:cubicBezTo>
                  <a:pt x="378" y="277"/>
                  <a:pt x="380" y="274"/>
                  <a:pt x="379" y="270"/>
                </a:cubicBezTo>
                <a:cubicBezTo>
                  <a:pt x="380" y="270"/>
                  <a:pt x="380" y="269"/>
                  <a:pt x="380" y="269"/>
                </a:cubicBezTo>
                <a:cubicBezTo>
                  <a:pt x="377" y="264"/>
                  <a:pt x="379" y="260"/>
                  <a:pt x="379" y="255"/>
                </a:cubicBezTo>
                <a:cubicBezTo>
                  <a:pt x="380" y="248"/>
                  <a:pt x="384" y="242"/>
                  <a:pt x="383" y="235"/>
                </a:cubicBezTo>
                <a:cubicBezTo>
                  <a:pt x="382" y="234"/>
                  <a:pt x="382" y="233"/>
                  <a:pt x="381" y="232"/>
                </a:cubicBezTo>
                <a:cubicBezTo>
                  <a:pt x="380" y="233"/>
                  <a:pt x="379" y="233"/>
                  <a:pt x="377" y="233"/>
                </a:cubicBezTo>
                <a:cubicBezTo>
                  <a:pt x="376" y="235"/>
                  <a:pt x="375" y="236"/>
                  <a:pt x="373" y="237"/>
                </a:cubicBezTo>
                <a:cubicBezTo>
                  <a:pt x="374" y="234"/>
                  <a:pt x="376" y="233"/>
                  <a:pt x="377" y="230"/>
                </a:cubicBezTo>
                <a:cubicBezTo>
                  <a:pt x="376" y="229"/>
                  <a:pt x="376" y="230"/>
                  <a:pt x="375" y="230"/>
                </a:cubicBezTo>
                <a:cubicBezTo>
                  <a:pt x="375" y="233"/>
                  <a:pt x="371" y="234"/>
                  <a:pt x="370" y="237"/>
                </a:cubicBezTo>
                <a:cubicBezTo>
                  <a:pt x="370" y="233"/>
                  <a:pt x="369" y="231"/>
                  <a:pt x="370" y="228"/>
                </a:cubicBezTo>
                <a:cubicBezTo>
                  <a:pt x="369" y="227"/>
                  <a:pt x="368" y="227"/>
                  <a:pt x="366" y="227"/>
                </a:cubicBezTo>
                <a:cubicBezTo>
                  <a:pt x="364" y="228"/>
                  <a:pt x="362" y="231"/>
                  <a:pt x="360" y="230"/>
                </a:cubicBezTo>
                <a:cubicBezTo>
                  <a:pt x="360" y="231"/>
                  <a:pt x="360" y="231"/>
                  <a:pt x="360" y="231"/>
                </a:cubicBezTo>
                <a:cubicBezTo>
                  <a:pt x="360" y="224"/>
                  <a:pt x="363" y="217"/>
                  <a:pt x="365" y="211"/>
                </a:cubicBezTo>
                <a:cubicBezTo>
                  <a:pt x="370" y="207"/>
                  <a:pt x="369" y="199"/>
                  <a:pt x="366" y="194"/>
                </a:cubicBezTo>
                <a:cubicBezTo>
                  <a:pt x="373" y="195"/>
                  <a:pt x="378" y="199"/>
                  <a:pt x="384" y="199"/>
                </a:cubicBezTo>
                <a:cubicBezTo>
                  <a:pt x="387" y="199"/>
                  <a:pt x="389" y="198"/>
                  <a:pt x="391" y="197"/>
                </a:cubicBezTo>
                <a:cubicBezTo>
                  <a:pt x="392" y="197"/>
                  <a:pt x="392" y="197"/>
                  <a:pt x="392" y="197"/>
                </a:cubicBezTo>
                <a:cubicBezTo>
                  <a:pt x="394" y="195"/>
                  <a:pt x="394" y="193"/>
                  <a:pt x="395" y="192"/>
                </a:cubicBezTo>
                <a:cubicBezTo>
                  <a:pt x="395" y="189"/>
                  <a:pt x="394" y="186"/>
                  <a:pt x="395" y="184"/>
                </a:cubicBezTo>
                <a:cubicBezTo>
                  <a:pt x="393" y="183"/>
                  <a:pt x="392" y="179"/>
                  <a:pt x="389" y="178"/>
                </a:cubicBezTo>
                <a:cubicBezTo>
                  <a:pt x="389" y="177"/>
                  <a:pt x="389" y="176"/>
                  <a:pt x="389" y="176"/>
                </a:cubicBezTo>
                <a:cubicBezTo>
                  <a:pt x="389" y="177"/>
                  <a:pt x="388" y="176"/>
                  <a:pt x="387" y="176"/>
                </a:cubicBezTo>
                <a:cubicBezTo>
                  <a:pt x="390" y="172"/>
                  <a:pt x="384" y="172"/>
                  <a:pt x="384" y="170"/>
                </a:cubicBezTo>
                <a:cubicBezTo>
                  <a:pt x="384" y="170"/>
                  <a:pt x="384" y="171"/>
                  <a:pt x="383" y="171"/>
                </a:cubicBezTo>
                <a:cubicBezTo>
                  <a:pt x="383" y="170"/>
                  <a:pt x="382" y="169"/>
                  <a:pt x="382" y="168"/>
                </a:cubicBezTo>
                <a:cubicBezTo>
                  <a:pt x="381" y="168"/>
                  <a:pt x="381" y="167"/>
                  <a:pt x="380" y="168"/>
                </a:cubicBezTo>
                <a:cubicBezTo>
                  <a:pt x="380" y="165"/>
                  <a:pt x="378" y="167"/>
                  <a:pt x="378" y="165"/>
                </a:cubicBezTo>
                <a:cubicBezTo>
                  <a:pt x="378" y="164"/>
                  <a:pt x="379" y="163"/>
                  <a:pt x="378" y="162"/>
                </a:cubicBezTo>
                <a:cubicBezTo>
                  <a:pt x="376" y="162"/>
                  <a:pt x="376" y="165"/>
                  <a:pt x="375" y="164"/>
                </a:cubicBezTo>
                <a:cubicBezTo>
                  <a:pt x="376" y="163"/>
                  <a:pt x="377" y="162"/>
                  <a:pt x="376" y="160"/>
                </a:cubicBezTo>
                <a:cubicBezTo>
                  <a:pt x="372" y="159"/>
                  <a:pt x="372" y="155"/>
                  <a:pt x="368" y="155"/>
                </a:cubicBezTo>
                <a:cubicBezTo>
                  <a:pt x="368" y="154"/>
                  <a:pt x="368" y="154"/>
                  <a:pt x="367" y="153"/>
                </a:cubicBezTo>
                <a:cubicBezTo>
                  <a:pt x="366" y="154"/>
                  <a:pt x="366" y="153"/>
                  <a:pt x="365" y="153"/>
                </a:cubicBezTo>
                <a:cubicBezTo>
                  <a:pt x="365" y="150"/>
                  <a:pt x="364" y="149"/>
                  <a:pt x="362" y="149"/>
                </a:cubicBezTo>
                <a:cubicBezTo>
                  <a:pt x="361" y="151"/>
                  <a:pt x="361" y="149"/>
                  <a:pt x="360" y="150"/>
                </a:cubicBezTo>
                <a:cubicBezTo>
                  <a:pt x="360" y="150"/>
                  <a:pt x="360" y="150"/>
                  <a:pt x="360" y="150"/>
                </a:cubicBezTo>
                <a:cubicBezTo>
                  <a:pt x="359" y="150"/>
                  <a:pt x="359" y="151"/>
                  <a:pt x="358" y="151"/>
                </a:cubicBezTo>
                <a:cubicBezTo>
                  <a:pt x="357" y="149"/>
                  <a:pt x="358" y="148"/>
                  <a:pt x="358" y="146"/>
                </a:cubicBezTo>
                <a:cubicBezTo>
                  <a:pt x="357" y="145"/>
                  <a:pt x="356" y="147"/>
                  <a:pt x="355" y="145"/>
                </a:cubicBezTo>
                <a:cubicBezTo>
                  <a:pt x="356" y="144"/>
                  <a:pt x="354" y="143"/>
                  <a:pt x="353" y="142"/>
                </a:cubicBezTo>
                <a:cubicBezTo>
                  <a:pt x="353" y="142"/>
                  <a:pt x="353" y="142"/>
                  <a:pt x="352" y="142"/>
                </a:cubicBezTo>
                <a:cubicBezTo>
                  <a:pt x="351" y="139"/>
                  <a:pt x="349" y="136"/>
                  <a:pt x="348" y="134"/>
                </a:cubicBezTo>
                <a:cubicBezTo>
                  <a:pt x="346" y="134"/>
                  <a:pt x="346" y="134"/>
                  <a:pt x="346" y="134"/>
                </a:cubicBezTo>
                <a:cubicBezTo>
                  <a:pt x="341" y="128"/>
                  <a:pt x="332" y="125"/>
                  <a:pt x="327" y="119"/>
                </a:cubicBezTo>
                <a:cubicBezTo>
                  <a:pt x="326" y="119"/>
                  <a:pt x="326" y="119"/>
                  <a:pt x="325" y="119"/>
                </a:cubicBezTo>
                <a:cubicBezTo>
                  <a:pt x="324" y="117"/>
                  <a:pt x="322" y="116"/>
                  <a:pt x="321" y="114"/>
                </a:cubicBezTo>
                <a:cubicBezTo>
                  <a:pt x="326" y="110"/>
                  <a:pt x="330" y="107"/>
                  <a:pt x="335" y="104"/>
                </a:cubicBezTo>
                <a:cubicBezTo>
                  <a:pt x="336" y="104"/>
                  <a:pt x="336" y="104"/>
                  <a:pt x="336" y="104"/>
                </a:cubicBezTo>
                <a:cubicBezTo>
                  <a:pt x="337" y="102"/>
                  <a:pt x="338" y="101"/>
                  <a:pt x="340" y="101"/>
                </a:cubicBezTo>
                <a:cubicBezTo>
                  <a:pt x="342" y="102"/>
                  <a:pt x="346" y="100"/>
                  <a:pt x="347" y="103"/>
                </a:cubicBezTo>
                <a:cubicBezTo>
                  <a:pt x="347" y="103"/>
                  <a:pt x="346" y="104"/>
                  <a:pt x="346" y="104"/>
                </a:cubicBezTo>
                <a:cubicBezTo>
                  <a:pt x="348" y="106"/>
                  <a:pt x="349" y="104"/>
                  <a:pt x="350" y="105"/>
                </a:cubicBezTo>
                <a:cubicBezTo>
                  <a:pt x="350" y="105"/>
                  <a:pt x="350" y="104"/>
                  <a:pt x="350" y="104"/>
                </a:cubicBezTo>
                <a:cubicBezTo>
                  <a:pt x="353" y="104"/>
                  <a:pt x="354" y="103"/>
                  <a:pt x="356" y="102"/>
                </a:cubicBezTo>
                <a:cubicBezTo>
                  <a:pt x="357" y="100"/>
                  <a:pt x="360" y="98"/>
                  <a:pt x="358" y="96"/>
                </a:cubicBezTo>
                <a:cubicBezTo>
                  <a:pt x="356" y="96"/>
                  <a:pt x="353" y="96"/>
                  <a:pt x="351" y="97"/>
                </a:cubicBezTo>
                <a:cubicBezTo>
                  <a:pt x="351" y="96"/>
                  <a:pt x="351" y="96"/>
                  <a:pt x="351" y="95"/>
                </a:cubicBezTo>
                <a:cubicBezTo>
                  <a:pt x="355" y="93"/>
                  <a:pt x="359" y="89"/>
                  <a:pt x="364" y="87"/>
                </a:cubicBezTo>
                <a:cubicBezTo>
                  <a:pt x="364" y="87"/>
                  <a:pt x="364" y="87"/>
                  <a:pt x="365" y="87"/>
                </a:cubicBezTo>
                <a:cubicBezTo>
                  <a:pt x="368" y="85"/>
                  <a:pt x="372" y="82"/>
                  <a:pt x="377" y="82"/>
                </a:cubicBezTo>
                <a:cubicBezTo>
                  <a:pt x="378" y="80"/>
                  <a:pt x="380" y="80"/>
                  <a:pt x="382" y="80"/>
                </a:cubicBezTo>
                <a:cubicBezTo>
                  <a:pt x="382" y="78"/>
                  <a:pt x="386" y="77"/>
                  <a:pt x="388" y="77"/>
                </a:cubicBezTo>
                <a:cubicBezTo>
                  <a:pt x="390" y="75"/>
                  <a:pt x="393" y="76"/>
                  <a:pt x="395" y="74"/>
                </a:cubicBezTo>
                <a:cubicBezTo>
                  <a:pt x="395" y="73"/>
                  <a:pt x="395" y="73"/>
                  <a:pt x="394" y="73"/>
                </a:cubicBezTo>
                <a:cubicBezTo>
                  <a:pt x="401" y="71"/>
                  <a:pt x="406" y="66"/>
                  <a:pt x="414" y="63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3" y="61"/>
                  <a:pt x="412" y="62"/>
                  <a:pt x="411" y="62"/>
                </a:cubicBezTo>
                <a:cubicBezTo>
                  <a:pt x="410" y="63"/>
                  <a:pt x="407" y="64"/>
                  <a:pt x="405" y="63"/>
                </a:cubicBezTo>
                <a:cubicBezTo>
                  <a:pt x="401" y="63"/>
                  <a:pt x="397" y="64"/>
                  <a:pt x="395" y="65"/>
                </a:cubicBezTo>
                <a:cubicBezTo>
                  <a:pt x="394" y="64"/>
                  <a:pt x="395" y="61"/>
                  <a:pt x="394" y="61"/>
                </a:cubicBezTo>
                <a:cubicBezTo>
                  <a:pt x="394" y="62"/>
                  <a:pt x="393" y="61"/>
                  <a:pt x="393" y="62"/>
                </a:cubicBezTo>
                <a:cubicBezTo>
                  <a:pt x="393" y="63"/>
                  <a:pt x="394" y="62"/>
                  <a:pt x="394" y="62"/>
                </a:cubicBezTo>
                <a:cubicBezTo>
                  <a:pt x="394" y="67"/>
                  <a:pt x="390" y="67"/>
                  <a:pt x="387" y="67"/>
                </a:cubicBezTo>
                <a:cubicBezTo>
                  <a:pt x="386" y="69"/>
                  <a:pt x="383" y="69"/>
                  <a:pt x="381" y="70"/>
                </a:cubicBezTo>
                <a:cubicBezTo>
                  <a:pt x="382" y="69"/>
                  <a:pt x="382" y="68"/>
                  <a:pt x="383" y="69"/>
                </a:cubicBezTo>
                <a:cubicBezTo>
                  <a:pt x="383" y="68"/>
                  <a:pt x="383" y="66"/>
                  <a:pt x="383" y="66"/>
                </a:cubicBezTo>
                <a:cubicBezTo>
                  <a:pt x="383" y="66"/>
                  <a:pt x="383" y="66"/>
                  <a:pt x="383" y="65"/>
                </a:cubicBezTo>
                <a:cubicBezTo>
                  <a:pt x="385" y="59"/>
                  <a:pt x="391" y="56"/>
                  <a:pt x="394" y="52"/>
                </a:cubicBezTo>
                <a:cubicBezTo>
                  <a:pt x="398" y="49"/>
                  <a:pt x="400" y="43"/>
                  <a:pt x="405" y="42"/>
                </a:cubicBezTo>
                <a:cubicBezTo>
                  <a:pt x="405" y="42"/>
                  <a:pt x="405" y="41"/>
                  <a:pt x="405" y="41"/>
                </a:cubicBezTo>
                <a:cubicBezTo>
                  <a:pt x="409" y="37"/>
                  <a:pt x="414" y="35"/>
                  <a:pt x="421" y="33"/>
                </a:cubicBezTo>
                <a:cubicBezTo>
                  <a:pt x="421" y="32"/>
                  <a:pt x="422" y="31"/>
                  <a:pt x="423" y="32"/>
                </a:cubicBezTo>
                <a:close/>
                <a:moveTo>
                  <a:pt x="150" y="77"/>
                </a:moveTo>
                <a:cubicBezTo>
                  <a:pt x="151" y="77"/>
                  <a:pt x="152" y="78"/>
                  <a:pt x="152" y="79"/>
                </a:cubicBezTo>
                <a:cubicBezTo>
                  <a:pt x="152" y="79"/>
                  <a:pt x="151" y="78"/>
                  <a:pt x="150" y="77"/>
                </a:cubicBezTo>
                <a:close/>
                <a:moveTo>
                  <a:pt x="109" y="209"/>
                </a:moveTo>
                <a:cubicBezTo>
                  <a:pt x="109" y="209"/>
                  <a:pt x="109" y="208"/>
                  <a:pt x="110" y="208"/>
                </a:cubicBezTo>
                <a:cubicBezTo>
                  <a:pt x="109" y="208"/>
                  <a:pt x="109" y="209"/>
                  <a:pt x="109" y="209"/>
                </a:cubicBezTo>
                <a:close/>
                <a:moveTo>
                  <a:pt x="139" y="211"/>
                </a:moveTo>
                <a:cubicBezTo>
                  <a:pt x="138" y="211"/>
                  <a:pt x="138" y="209"/>
                  <a:pt x="139" y="209"/>
                </a:cubicBezTo>
                <a:cubicBezTo>
                  <a:pt x="139" y="209"/>
                  <a:pt x="139" y="211"/>
                  <a:pt x="139" y="211"/>
                </a:cubicBezTo>
                <a:close/>
                <a:moveTo>
                  <a:pt x="143" y="214"/>
                </a:moveTo>
                <a:cubicBezTo>
                  <a:pt x="143" y="214"/>
                  <a:pt x="143" y="214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2" y="213"/>
                  <a:pt x="142" y="213"/>
                  <a:pt x="140" y="214"/>
                </a:cubicBezTo>
                <a:cubicBezTo>
                  <a:pt x="140" y="213"/>
                  <a:pt x="139" y="213"/>
                  <a:pt x="140" y="211"/>
                </a:cubicBezTo>
                <a:cubicBezTo>
                  <a:pt x="140" y="211"/>
                  <a:pt x="140" y="211"/>
                  <a:pt x="140" y="211"/>
                </a:cubicBezTo>
                <a:cubicBezTo>
                  <a:pt x="142" y="212"/>
                  <a:pt x="142" y="211"/>
                  <a:pt x="144" y="212"/>
                </a:cubicBezTo>
                <a:cubicBezTo>
                  <a:pt x="143" y="212"/>
                  <a:pt x="143" y="213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4" y="213"/>
                  <a:pt x="144" y="214"/>
                  <a:pt x="145" y="214"/>
                </a:cubicBezTo>
                <a:cubicBezTo>
                  <a:pt x="144" y="215"/>
                  <a:pt x="143" y="215"/>
                  <a:pt x="143" y="214"/>
                </a:cubicBezTo>
                <a:close/>
                <a:moveTo>
                  <a:pt x="144" y="217"/>
                </a:moveTo>
                <a:cubicBezTo>
                  <a:pt x="144" y="217"/>
                  <a:pt x="145" y="216"/>
                  <a:pt x="144" y="216"/>
                </a:cubicBezTo>
                <a:cubicBezTo>
                  <a:pt x="145" y="216"/>
                  <a:pt x="144" y="217"/>
                  <a:pt x="145" y="217"/>
                </a:cubicBezTo>
                <a:lnTo>
                  <a:pt x="144" y="217"/>
                </a:lnTo>
                <a:close/>
                <a:moveTo>
                  <a:pt x="147" y="134"/>
                </a:moveTo>
                <a:cubicBezTo>
                  <a:pt x="142" y="132"/>
                  <a:pt x="137" y="135"/>
                  <a:pt x="135" y="133"/>
                </a:cubicBezTo>
                <a:cubicBezTo>
                  <a:pt x="135" y="132"/>
                  <a:pt x="136" y="133"/>
                  <a:pt x="137" y="132"/>
                </a:cubicBezTo>
                <a:cubicBezTo>
                  <a:pt x="135" y="132"/>
                  <a:pt x="134" y="132"/>
                  <a:pt x="133" y="132"/>
                </a:cubicBezTo>
                <a:cubicBezTo>
                  <a:pt x="132" y="130"/>
                  <a:pt x="134" y="129"/>
                  <a:pt x="132" y="128"/>
                </a:cubicBezTo>
                <a:cubicBezTo>
                  <a:pt x="132" y="127"/>
                  <a:pt x="133" y="128"/>
                  <a:pt x="133" y="127"/>
                </a:cubicBezTo>
                <a:cubicBezTo>
                  <a:pt x="135" y="127"/>
                  <a:pt x="135" y="128"/>
                  <a:pt x="137" y="128"/>
                </a:cubicBezTo>
                <a:cubicBezTo>
                  <a:pt x="137" y="129"/>
                  <a:pt x="139" y="129"/>
                  <a:pt x="139" y="127"/>
                </a:cubicBezTo>
                <a:cubicBezTo>
                  <a:pt x="142" y="128"/>
                  <a:pt x="145" y="129"/>
                  <a:pt x="147" y="131"/>
                </a:cubicBezTo>
                <a:cubicBezTo>
                  <a:pt x="147" y="132"/>
                  <a:pt x="147" y="133"/>
                  <a:pt x="147" y="134"/>
                </a:cubicBezTo>
                <a:close/>
                <a:moveTo>
                  <a:pt x="147" y="129"/>
                </a:moveTo>
                <a:cubicBezTo>
                  <a:pt x="144" y="129"/>
                  <a:pt x="145" y="128"/>
                  <a:pt x="142" y="128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44" y="127"/>
                  <a:pt x="145" y="126"/>
                  <a:pt x="146" y="127"/>
                </a:cubicBezTo>
                <a:cubicBezTo>
                  <a:pt x="146" y="126"/>
                  <a:pt x="147" y="127"/>
                  <a:pt x="148" y="126"/>
                </a:cubicBezTo>
                <a:cubicBezTo>
                  <a:pt x="148" y="127"/>
                  <a:pt x="148" y="128"/>
                  <a:pt x="147" y="129"/>
                </a:cubicBezTo>
                <a:close/>
                <a:moveTo>
                  <a:pt x="148" y="123"/>
                </a:moveTo>
                <a:cubicBezTo>
                  <a:pt x="149" y="124"/>
                  <a:pt x="149" y="126"/>
                  <a:pt x="147" y="126"/>
                </a:cubicBezTo>
                <a:cubicBezTo>
                  <a:pt x="146" y="126"/>
                  <a:pt x="146" y="126"/>
                  <a:pt x="146" y="125"/>
                </a:cubicBezTo>
                <a:cubicBezTo>
                  <a:pt x="146" y="127"/>
                  <a:pt x="142" y="126"/>
                  <a:pt x="141" y="126"/>
                </a:cubicBezTo>
                <a:cubicBezTo>
                  <a:pt x="141" y="125"/>
                  <a:pt x="143" y="126"/>
                  <a:pt x="144" y="125"/>
                </a:cubicBezTo>
                <a:cubicBezTo>
                  <a:pt x="145" y="125"/>
                  <a:pt x="144" y="123"/>
                  <a:pt x="146" y="123"/>
                </a:cubicBezTo>
                <a:cubicBezTo>
                  <a:pt x="146" y="125"/>
                  <a:pt x="146" y="123"/>
                  <a:pt x="147" y="123"/>
                </a:cubicBezTo>
                <a:cubicBezTo>
                  <a:pt x="147" y="123"/>
                  <a:pt x="147" y="123"/>
                  <a:pt x="147" y="122"/>
                </a:cubicBezTo>
                <a:cubicBezTo>
                  <a:pt x="148" y="122"/>
                  <a:pt x="148" y="122"/>
                  <a:pt x="149" y="121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8" y="122"/>
                </a:cubicBezTo>
                <a:cubicBezTo>
                  <a:pt x="148" y="122"/>
                  <a:pt x="149" y="123"/>
                  <a:pt x="148" y="123"/>
                </a:cubicBezTo>
                <a:close/>
                <a:moveTo>
                  <a:pt x="149" y="212"/>
                </a:moveTo>
                <a:cubicBezTo>
                  <a:pt x="150" y="213"/>
                  <a:pt x="151" y="212"/>
                  <a:pt x="151" y="212"/>
                </a:cubicBezTo>
                <a:cubicBezTo>
                  <a:pt x="153" y="212"/>
                  <a:pt x="153" y="214"/>
                  <a:pt x="155" y="213"/>
                </a:cubicBezTo>
                <a:cubicBezTo>
                  <a:pt x="155" y="215"/>
                  <a:pt x="155" y="215"/>
                  <a:pt x="156" y="217"/>
                </a:cubicBezTo>
                <a:cubicBezTo>
                  <a:pt x="155" y="217"/>
                  <a:pt x="154" y="216"/>
                  <a:pt x="153" y="217"/>
                </a:cubicBezTo>
                <a:cubicBezTo>
                  <a:pt x="153" y="217"/>
                  <a:pt x="153" y="216"/>
                  <a:pt x="152" y="215"/>
                </a:cubicBezTo>
                <a:cubicBezTo>
                  <a:pt x="151" y="216"/>
                  <a:pt x="154" y="218"/>
                  <a:pt x="151" y="218"/>
                </a:cubicBezTo>
                <a:cubicBezTo>
                  <a:pt x="150" y="217"/>
                  <a:pt x="148" y="215"/>
                  <a:pt x="149" y="212"/>
                </a:cubicBezTo>
                <a:close/>
                <a:moveTo>
                  <a:pt x="152" y="229"/>
                </a:moveTo>
                <a:cubicBezTo>
                  <a:pt x="152" y="229"/>
                  <a:pt x="152" y="228"/>
                  <a:pt x="152" y="228"/>
                </a:cubicBezTo>
                <a:cubicBezTo>
                  <a:pt x="152" y="228"/>
                  <a:pt x="152" y="228"/>
                  <a:pt x="152" y="228"/>
                </a:cubicBezTo>
                <a:cubicBezTo>
                  <a:pt x="152" y="228"/>
                  <a:pt x="152" y="227"/>
                  <a:pt x="153" y="228"/>
                </a:cubicBezTo>
                <a:cubicBezTo>
                  <a:pt x="153" y="229"/>
                  <a:pt x="152" y="228"/>
                  <a:pt x="152" y="229"/>
                </a:cubicBezTo>
                <a:close/>
                <a:moveTo>
                  <a:pt x="152" y="224"/>
                </a:moveTo>
                <a:cubicBezTo>
                  <a:pt x="151" y="223"/>
                  <a:pt x="151" y="222"/>
                  <a:pt x="150" y="221"/>
                </a:cubicBezTo>
                <a:cubicBezTo>
                  <a:pt x="151" y="221"/>
                  <a:pt x="150" y="221"/>
                  <a:pt x="151" y="221"/>
                </a:cubicBezTo>
                <a:cubicBezTo>
                  <a:pt x="151" y="221"/>
                  <a:pt x="150" y="220"/>
                  <a:pt x="150" y="220"/>
                </a:cubicBezTo>
                <a:cubicBezTo>
                  <a:pt x="150" y="219"/>
                  <a:pt x="151" y="220"/>
                  <a:pt x="151" y="219"/>
                </a:cubicBezTo>
                <a:cubicBezTo>
                  <a:pt x="151" y="219"/>
                  <a:pt x="151" y="218"/>
                  <a:pt x="152" y="218"/>
                </a:cubicBezTo>
                <a:cubicBezTo>
                  <a:pt x="152" y="219"/>
                  <a:pt x="152" y="219"/>
                  <a:pt x="153" y="219"/>
                </a:cubicBezTo>
                <a:cubicBezTo>
                  <a:pt x="153" y="219"/>
                  <a:pt x="152" y="219"/>
                  <a:pt x="152" y="219"/>
                </a:cubicBezTo>
                <a:cubicBezTo>
                  <a:pt x="153" y="220"/>
                  <a:pt x="154" y="222"/>
                  <a:pt x="154" y="224"/>
                </a:cubicBezTo>
                <a:cubicBezTo>
                  <a:pt x="153" y="225"/>
                  <a:pt x="152" y="223"/>
                  <a:pt x="152" y="224"/>
                </a:cubicBezTo>
                <a:close/>
                <a:moveTo>
                  <a:pt x="158" y="220"/>
                </a:moveTo>
                <a:cubicBezTo>
                  <a:pt x="158" y="220"/>
                  <a:pt x="157" y="220"/>
                  <a:pt x="158" y="219"/>
                </a:cubicBezTo>
                <a:cubicBezTo>
                  <a:pt x="157" y="219"/>
                  <a:pt x="156" y="219"/>
                  <a:pt x="156" y="220"/>
                </a:cubicBezTo>
                <a:cubicBezTo>
                  <a:pt x="155" y="219"/>
                  <a:pt x="155" y="219"/>
                  <a:pt x="154" y="218"/>
                </a:cubicBezTo>
                <a:cubicBezTo>
                  <a:pt x="155" y="217"/>
                  <a:pt x="156" y="218"/>
                  <a:pt x="157" y="216"/>
                </a:cubicBezTo>
                <a:cubicBezTo>
                  <a:pt x="157" y="216"/>
                  <a:pt x="157" y="217"/>
                  <a:pt x="157" y="217"/>
                </a:cubicBezTo>
                <a:cubicBezTo>
                  <a:pt x="157" y="217"/>
                  <a:pt x="157" y="217"/>
                  <a:pt x="158" y="217"/>
                </a:cubicBezTo>
                <a:cubicBezTo>
                  <a:pt x="158" y="218"/>
                  <a:pt x="157" y="219"/>
                  <a:pt x="158" y="219"/>
                </a:cubicBezTo>
                <a:lnTo>
                  <a:pt x="158" y="220"/>
                </a:lnTo>
                <a:close/>
                <a:moveTo>
                  <a:pt x="175" y="252"/>
                </a:moveTo>
                <a:cubicBezTo>
                  <a:pt x="176" y="252"/>
                  <a:pt x="175" y="253"/>
                  <a:pt x="175" y="254"/>
                </a:cubicBezTo>
                <a:cubicBezTo>
                  <a:pt x="174" y="254"/>
                  <a:pt x="175" y="253"/>
                  <a:pt x="175" y="252"/>
                </a:cubicBezTo>
                <a:close/>
                <a:moveTo>
                  <a:pt x="171" y="248"/>
                </a:moveTo>
                <a:cubicBezTo>
                  <a:pt x="169" y="247"/>
                  <a:pt x="169" y="244"/>
                  <a:pt x="170" y="243"/>
                </a:cubicBezTo>
                <a:cubicBezTo>
                  <a:pt x="171" y="243"/>
                  <a:pt x="172" y="245"/>
                  <a:pt x="172" y="245"/>
                </a:cubicBezTo>
                <a:cubicBezTo>
                  <a:pt x="172" y="246"/>
                  <a:pt x="170" y="246"/>
                  <a:pt x="171" y="248"/>
                </a:cubicBezTo>
                <a:close/>
                <a:moveTo>
                  <a:pt x="167" y="255"/>
                </a:moveTo>
                <a:cubicBezTo>
                  <a:pt x="168" y="255"/>
                  <a:pt x="169" y="255"/>
                  <a:pt x="169" y="255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68" y="256"/>
                  <a:pt x="168" y="256"/>
                  <a:pt x="167" y="256"/>
                </a:cubicBezTo>
                <a:cubicBezTo>
                  <a:pt x="167" y="256"/>
                  <a:pt x="168" y="256"/>
                  <a:pt x="167" y="255"/>
                </a:cubicBezTo>
                <a:close/>
                <a:moveTo>
                  <a:pt x="165" y="280"/>
                </a:moveTo>
                <a:cubicBezTo>
                  <a:pt x="166" y="277"/>
                  <a:pt x="166" y="276"/>
                  <a:pt x="167" y="273"/>
                </a:cubicBezTo>
                <a:cubicBezTo>
                  <a:pt x="169" y="273"/>
                  <a:pt x="170" y="273"/>
                  <a:pt x="171" y="272"/>
                </a:cubicBezTo>
                <a:cubicBezTo>
                  <a:pt x="170" y="275"/>
                  <a:pt x="169" y="277"/>
                  <a:pt x="167" y="280"/>
                </a:cubicBezTo>
                <a:cubicBezTo>
                  <a:pt x="169" y="279"/>
                  <a:pt x="169" y="278"/>
                  <a:pt x="170" y="276"/>
                </a:cubicBezTo>
                <a:cubicBezTo>
                  <a:pt x="170" y="279"/>
                  <a:pt x="169" y="280"/>
                  <a:pt x="169" y="283"/>
                </a:cubicBezTo>
                <a:cubicBezTo>
                  <a:pt x="167" y="282"/>
                  <a:pt x="168" y="283"/>
                  <a:pt x="167" y="283"/>
                </a:cubicBezTo>
                <a:cubicBezTo>
                  <a:pt x="167" y="282"/>
                  <a:pt x="167" y="282"/>
                  <a:pt x="167" y="281"/>
                </a:cubicBezTo>
                <a:cubicBezTo>
                  <a:pt x="166" y="282"/>
                  <a:pt x="165" y="285"/>
                  <a:pt x="164" y="287"/>
                </a:cubicBezTo>
                <a:cubicBezTo>
                  <a:pt x="162" y="285"/>
                  <a:pt x="164" y="282"/>
                  <a:pt x="165" y="280"/>
                </a:cubicBezTo>
                <a:close/>
                <a:moveTo>
                  <a:pt x="163" y="287"/>
                </a:moveTo>
                <a:cubicBezTo>
                  <a:pt x="163" y="287"/>
                  <a:pt x="163" y="287"/>
                  <a:pt x="163" y="288"/>
                </a:cubicBezTo>
                <a:cubicBezTo>
                  <a:pt x="162" y="288"/>
                  <a:pt x="163" y="287"/>
                  <a:pt x="163" y="287"/>
                </a:cubicBezTo>
                <a:close/>
                <a:moveTo>
                  <a:pt x="161" y="288"/>
                </a:moveTo>
                <a:cubicBezTo>
                  <a:pt x="162" y="288"/>
                  <a:pt x="162" y="288"/>
                  <a:pt x="163" y="289"/>
                </a:cubicBezTo>
                <a:cubicBezTo>
                  <a:pt x="163" y="289"/>
                  <a:pt x="161" y="289"/>
                  <a:pt x="161" y="290"/>
                </a:cubicBezTo>
                <a:cubicBezTo>
                  <a:pt x="161" y="290"/>
                  <a:pt x="161" y="289"/>
                  <a:pt x="161" y="288"/>
                </a:cubicBezTo>
                <a:close/>
                <a:moveTo>
                  <a:pt x="161" y="297"/>
                </a:moveTo>
                <a:cubicBezTo>
                  <a:pt x="161" y="297"/>
                  <a:pt x="161" y="297"/>
                  <a:pt x="162" y="297"/>
                </a:cubicBezTo>
                <a:cubicBezTo>
                  <a:pt x="162" y="297"/>
                  <a:pt x="162" y="299"/>
                  <a:pt x="161" y="299"/>
                </a:cubicBezTo>
                <a:cubicBezTo>
                  <a:pt x="160" y="298"/>
                  <a:pt x="161" y="298"/>
                  <a:pt x="161" y="297"/>
                </a:cubicBezTo>
                <a:close/>
                <a:moveTo>
                  <a:pt x="156" y="306"/>
                </a:moveTo>
                <a:cubicBezTo>
                  <a:pt x="156" y="307"/>
                  <a:pt x="157" y="307"/>
                  <a:pt x="157" y="307"/>
                </a:cubicBezTo>
                <a:cubicBezTo>
                  <a:pt x="156" y="308"/>
                  <a:pt x="156" y="309"/>
                  <a:pt x="156" y="310"/>
                </a:cubicBezTo>
                <a:cubicBezTo>
                  <a:pt x="155" y="310"/>
                  <a:pt x="155" y="309"/>
                  <a:pt x="154" y="309"/>
                </a:cubicBezTo>
                <a:cubicBezTo>
                  <a:pt x="155" y="309"/>
                  <a:pt x="156" y="308"/>
                  <a:pt x="156" y="306"/>
                </a:cubicBezTo>
                <a:close/>
                <a:moveTo>
                  <a:pt x="160" y="310"/>
                </a:moveTo>
                <a:cubicBezTo>
                  <a:pt x="160" y="310"/>
                  <a:pt x="160" y="313"/>
                  <a:pt x="157" y="313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156" y="314"/>
                  <a:pt x="154" y="316"/>
                  <a:pt x="153" y="319"/>
                </a:cubicBezTo>
                <a:cubicBezTo>
                  <a:pt x="153" y="317"/>
                  <a:pt x="153" y="315"/>
                  <a:pt x="154" y="315"/>
                </a:cubicBezTo>
                <a:cubicBezTo>
                  <a:pt x="154" y="313"/>
                  <a:pt x="155" y="312"/>
                  <a:pt x="156" y="310"/>
                </a:cubicBezTo>
                <a:cubicBezTo>
                  <a:pt x="157" y="311"/>
                  <a:pt x="159" y="309"/>
                  <a:pt x="159" y="309"/>
                </a:cubicBezTo>
                <a:cubicBezTo>
                  <a:pt x="159" y="309"/>
                  <a:pt x="160" y="309"/>
                  <a:pt x="160" y="310"/>
                </a:cubicBezTo>
                <a:close/>
                <a:moveTo>
                  <a:pt x="171" y="288"/>
                </a:moveTo>
                <a:cubicBezTo>
                  <a:pt x="170" y="288"/>
                  <a:pt x="170" y="288"/>
                  <a:pt x="170" y="289"/>
                </a:cubicBezTo>
                <a:cubicBezTo>
                  <a:pt x="170" y="289"/>
                  <a:pt x="170" y="289"/>
                  <a:pt x="170" y="288"/>
                </a:cubicBezTo>
                <a:cubicBezTo>
                  <a:pt x="168" y="289"/>
                  <a:pt x="170" y="289"/>
                  <a:pt x="170" y="290"/>
                </a:cubicBezTo>
                <a:cubicBezTo>
                  <a:pt x="168" y="295"/>
                  <a:pt x="164" y="298"/>
                  <a:pt x="164" y="301"/>
                </a:cubicBezTo>
                <a:cubicBezTo>
                  <a:pt x="163" y="301"/>
                  <a:pt x="163" y="302"/>
                  <a:pt x="162" y="303"/>
                </a:cubicBezTo>
                <a:cubicBezTo>
                  <a:pt x="162" y="303"/>
                  <a:pt x="162" y="301"/>
                  <a:pt x="162" y="301"/>
                </a:cubicBezTo>
                <a:cubicBezTo>
                  <a:pt x="162" y="300"/>
                  <a:pt x="161" y="301"/>
                  <a:pt x="161" y="300"/>
                </a:cubicBezTo>
                <a:cubicBezTo>
                  <a:pt x="161" y="300"/>
                  <a:pt x="162" y="299"/>
                  <a:pt x="162" y="300"/>
                </a:cubicBezTo>
                <a:cubicBezTo>
                  <a:pt x="163" y="298"/>
                  <a:pt x="165" y="292"/>
                  <a:pt x="162" y="290"/>
                </a:cubicBezTo>
                <a:cubicBezTo>
                  <a:pt x="164" y="289"/>
                  <a:pt x="165" y="287"/>
                  <a:pt x="166" y="285"/>
                </a:cubicBezTo>
                <a:cubicBezTo>
                  <a:pt x="166" y="285"/>
                  <a:pt x="166" y="286"/>
                  <a:pt x="166" y="286"/>
                </a:cubicBezTo>
                <a:cubicBezTo>
                  <a:pt x="168" y="287"/>
                  <a:pt x="169" y="286"/>
                  <a:pt x="170" y="285"/>
                </a:cubicBezTo>
                <a:cubicBezTo>
                  <a:pt x="170" y="280"/>
                  <a:pt x="173" y="277"/>
                  <a:pt x="175" y="273"/>
                </a:cubicBezTo>
                <a:cubicBezTo>
                  <a:pt x="175" y="279"/>
                  <a:pt x="174" y="282"/>
                  <a:pt x="171" y="288"/>
                </a:cubicBezTo>
                <a:close/>
                <a:moveTo>
                  <a:pt x="171" y="272"/>
                </a:moveTo>
                <a:cubicBezTo>
                  <a:pt x="172" y="272"/>
                  <a:pt x="172" y="271"/>
                  <a:pt x="173" y="271"/>
                </a:cubicBezTo>
                <a:cubicBezTo>
                  <a:pt x="172" y="272"/>
                  <a:pt x="172" y="273"/>
                  <a:pt x="171" y="274"/>
                </a:cubicBezTo>
                <a:cubicBezTo>
                  <a:pt x="172" y="273"/>
                  <a:pt x="171" y="273"/>
                  <a:pt x="171" y="272"/>
                </a:cubicBezTo>
                <a:close/>
                <a:moveTo>
                  <a:pt x="175" y="273"/>
                </a:moveTo>
                <a:cubicBezTo>
                  <a:pt x="174" y="272"/>
                  <a:pt x="175" y="271"/>
                  <a:pt x="176" y="270"/>
                </a:cubicBezTo>
                <a:cubicBezTo>
                  <a:pt x="176" y="271"/>
                  <a:pt x="175" y="271"/>
                  <a:pt x="175" y="273"/>
                </a:cubicBezTo>
                <a:close/>
                <a:moveTo>
                  <a:pt x="173" y="263"/>
                </a:moveTo>
                <a:cubicBezTo>
                  <a:pt x="173" y="263"/>
                  <a:pt x="174" y="263"/>
                  <a:pt x="174" y="264"/>
                </a:cubicBezTo>
                <a:cubicBezTo>
                  <a:pt x="174" y="264"/>
                  <a:pt x="173" y="264"/>
                  <a:pt x="173" y="265"/>
                </a:cubicBezTo>
                <a:cubicBezTo>
                  <a:pt x="172" y="265"/>
                  <a:pt x="173" y="264"/>
                  <a:pt x="172" y="264"/>
                </a:cubicBezTo>
                <a:cubicBezTo>
                  <a:pt x="172" y="262"/>
                  <a:pt x="173" y="261"/>
                  <a:pt x="173" y="260"/>
                </a:cubicBezTo>
                <a:cubicBezTo>
                  <a:pt x="172" y="261"/>
                  <a:pt x="172" y="261"/>
                  <a:pt x="172" y="263"/>
                </a:cubicBezTo>
                <a:cubicBezTo>
                  <a:pt x="171" y="263"/>
                  <a:pt x="171" y="262"/>
                  <a:pt x="170" y="262"/>
                </a:cubicBezTo>
                <a:cubicBezTo>
                  <a:pt x="171" y="264"/>
                  <a:pt x="172" y="265"/>
                  <a:pt x="173" y="267"/>
                </a:cubicBezTo>
                <a:cubicBezTo>
                  <a:pt x="172" y="270"/>
                  <a:pt x="171" y="272"/>
                  <a:pt x="168" y="272"/>
                </a:cubicBezTo>
                <a:cubicBezTo>
                  <a:pt x="168" y="270"/>
                  <a:pt x="169" y="268"/>
                  <a:pt x="170" y="266"/>
                </a:cubicBezTo>
                <a:cubicBezTo>
                  <a:pt x="169" y="267"/>
                  <a:pt x="169" y="268"/>
                  <a:pt x="168" y="269"/>
                </a:cubicBezTo>
                <a:cubicBezTo>
                  <a:pt x="166" y="269"/>
                  <a:pt x="167" y="270"/>
                  <a:pt x="165" y="270"/>
                </a:cubicBezTo>
                <a:cubicBezTo>
                  <a:pt x="164" y="268"/>
                  <a:pt x="167" y="265"/>
                  <a:pt x="165" y="263"/>
                </a:cubicBezTo>
                <a:cubicBezTo>
                  <a:pt x="165" y="262"/>
                  <a:pt x="166" y="261"/>
                  <a:pt x="166" y="262"/>
                </a:cubicBezTo>
                <a:cubicBezTo>
                  <a:pt x="165" y="260"/>
                  <a:pt x="166" y="259"/>
                  <a:pt x="167" y="257"/>
                </a:cubicBezTo>
                <a:cubicBezTo>
                  <a:pt x="169" y="257"/>
                  <a:pt x="169" y="257"/>
                  <a:pt x="170" y="256"/>
                </a:cubicBezTo>
                <a:cubicBezTo>
                  <a:pt x="171" y="256"/>
                  <a:pt x="171" y="256"/>
                  <a:pt x="172" y="256"/>
                </a:cubicBezTo>
                <a:cubicBezTo>
                  <a:pt x="171" y="254"/>
                  <a:pt x="172" y="253"/>
                  <a:pt x="172" y="251"/>
                </a:cubicBezTo>
                <a:cubicBezTo>
                  <a:pt x="173" y="252"/>
                  <a:pt x="172" y="254"/>
                  <a:pt x="173" y="256"/>
                </a:cubicBezTo>
                <a:cubicBezTo>
                  <a:pt x="174" y="257"/>
                  <a:pt x="174" y="256"/>
                  <a:pt x="175" y="256"/>
                </a:cubicBezTo>
                <a:cubicBezTo>
                  <a:pt x="175" y="255"/>
                  <a:pt x="175" y="254"/>
                  <a:pt x="176" y="253"/>
                </a:cubicBezTo>
                <a:cubicBezTo>
                  <a:pt x="176" y="256"/>
                  <a:pt x="177" y="262"/>
                  <a:pt x="173" y="263"/>
                </a:cubicBezTo>
                <a:close/>
                <a:moveTo>
                  <a:pt x="189" y="261"/>
                </a:moveTo>
                <a:cubicBezTo>
                  <a:pt x="189" y="261"/>
                  <a:pt x="189" y="261"/>
                  <a:pt x="188" y="261"/>
                </a:cubicBezTo>
                <a:cubicBezTo>
                  <a:pt x="188" y="265"/>
                  <a:pt x="184" y="266"/>
                  <a:pt x="186" y="270"/>
                </a:cubicBezTo>
                <a:cubicBezTo>
                  <a:pt x="185" y="269"/>
                  <a:pt x="185" y="269"/>
                  <a:pt x="184" y="269"/>
                </a:cubicBezTo>
                <a:cubicBezTo>
                  <a:pt x="185" y="272"/>
                  <a:pt x="182" y="274"/>
                  <a:pt x="181" y="276"/>
                </a:cubicBezTo>
                <a:cubicBezTo>
                  <a:pt x="180" y="277"/>
                  <a:pt x="179" y="276"/>
                  <a:pt x="179" y="276"/>
                </a:cubicBezTo>
                <a:cubicBezTo>
                  <a:pt x="179" y="276"/>
                  <a:pt x="179" y="275"/>
                  <a:pt x="179" y="275"/>
                </a:cubicBezTo>
                <a:cubicBezTo>
                  <a:pt x="179" y="275"/>
                  <a:pt x="179" y="275"/>
                  <a:pt x="178" y="275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6" y="275"/>
                  <a:pt x="180" y="270"/>
                  <a:pt x="179" y="268"/>
                </a:cubicBezTo>
                <a:cubicBezTo>
                  <a:pt x="180" y="268"/>
                  <a:pt x="180" y="268"/>
                  <a:pt x="180" y="268"/>
                </a:cubicBezTo>
                <a:cubicBezTo>
                  <a:pt x="180" y="266"/>
                  <a:pt x="180" y="265"/>
                  <a:pt x="180" y="263"/>
                </a:cubicBezTo>
                <a:cubicBezTo>
                  <a:pt x="178" y="263"/>
                  <a:pt x="178" y="265"/>
                  <a:pt x="177" y="266"/>
                </a:cubicBezTo>
                <a:cubicBezTo>
                  <a:pt x="177" y="264"/>
                  <a:pt x="179" y="260"/>
                  <a:pt x="179" y="257"/>
                </a:cubicBezTo>
                <a:cubicBezTo>
                  <a:pt x="181" y="258"/>
                  <a:pt x="182" y="259"/>
                  <a:pt x="183" y="260"/>
                </a:cubicBezTo>
                <a:cubicBezTo>
                  <a:pt x="184" y="260"/>
                  <a:pt x="184" y="259"/>
                  <a:pt x="184" y="259"/>
                </a:cubicBezTo>
                <a:cubicBezTo>
                  <a:pt x="184" y="259"/>
                  <a:pt x="184" y="260"/>
                  <a:pt x="184" y="260"/>
                </a:cubicBezTo>
                <a:cubicBezTo>
                  <a:pt x="185" y="258"/>
                  <a:pt x="188" y="258"/>
                  <a:pt x="188" y="257"/>
                </a:cubicBezTo>
                <a:cubicBezTo>
                  <a:pt x="189" y="259"/>
                  <a:pt x="190" y="259"/>
                  <a:pt x="189" y="261"/>
                </a:cubicBezTo>
                <a:close/>
                <a:moveTo>
                  <a:pt x="189" y="255"/>
                </a:moveTo>
                <a:cubicBezTo>
                  <a:pt x="188" y="255"/>
                  <a:pt x="191" y="256"/>
                  <a:pt x="190" y="254"/>
                </a:cubicBezTo>
                <a:cubicBezTo>
                  <a:pt x="191" y="255"/>
                  <a:pt x="191" y="256"/>
                  <a:pt x="193" y="256"/>
                </a:cubicBezTo>
                <a:cubicBezTo>
                  <a:pt x="192" y="258"/>
                  <a:pt x="190" y="256"/>
                  <a:pt x="189" y="255"/>
                </a:cubicBezTo>
                <a:close/>
                <a:moveTo>
                  <a:pt x="210" y="77"/>
                </a:moveTo>
                <a:cubicBezTo>
                  <a:pt x="209" y="78"/>
                  <a:pt x="211" y="78"/>
                  <a:pt x="211" y="80"/>
                </a:cubicBezTo>
                <a:cubicBezTo>
                  <a:pt x="211" y="80"/>
                  <a:pt x="208" y="77"/>
                  <a:pt x="210" y="77"/>
                </a:cubicBezTo>
                <a:close/>
                <a:moveTo>
                  <a:pt x="218" y="264"/>
                </a:moveTo>
                <a:cubicBezTo>
                  <a:pt x="216" y="265"/>
                  <a:pt x="216" y="266"/>
                  <a:pt x="213" y="268"/>
                </a:cubicBezTo>
                <a:cubicBezTo>
                  <a:pt x="213" y="267"/>
                  <a:pt x="213" y="267"/>
                  <a:pt x="213" y="266"/>
                </a:cubicBezTo>
                <a:cubicBezTo>
                  <a:pt x="213" y="266"/>
                  <a:pt x="212" y="266"/>
                  <a:pt x="212" y="266"/>
                </a:cubicBezTo>
                <a:cubicBezTo>
                  <a:pt x="212" y="265"/>
                  <a:pt x="213" y="263"/>
                  <a:pt x="212" y="262"/>
                </a:cubicBezTo>
                <a:cubicBezTo>
                  <a:pt x="213" y="261"/>
                  <a:pt x="215" y="263"/>
                  <a:pt x="215" y="261"/>
                </a:cubicBezTo>
                <a:cubicBezTo>
                  <a:pt x="215" y="262"/>
                  <a:pt x="216" y="261"/>
                  <a:pt x="217" y="262"/>
                </a:cubicBezTo>
                <a:cubicBezTo>
                  <a:pt x="217" y="262"/>
                  <a:pt x="217" y="261"/>
                  <a:pt x="217" y="261"/>
                </a:cubicBezTo>
                <a:cubicBezTo>
                  <a:pt x="218" y="261"/>
                  <a:pt x="218" y="262"/>
                  <a:pt x="218" y="261"/>
                </a:cubicBezTo>
                <a:cubicBezTo>
                  <a:pt x="219" y="262"/>
                  <a:pt x="217" y="263"/>
                  <a:pt x="218" y="264"/>
                </a:cubicBezTo>
                <a:close/>
                <a:moveTo>
                  <a:pt x="219" y="263"/>
                </a:moveTo>
                <a:cubicBezTo>
                  <a:pt x="218" y="262"/>
                  <a:pt x="220" y="261"/>
                  <a:pt x="220" y="261"/>
                </a:cubicBezTo>
                <a:cubicBezTo>
                  <a:pt x="220" y="260"/>
                  <a:pt x="221" y="263"/>
                  <a:pt x="219" y="263"/>
                </a:cubicBezTo>
                <a:close/>
                <a:moveTo>
                  <a:pt x="238" y="69"/>
                </a:moveTo>
                <a:cubicBezTo>
                  <a:pt x="238" y="68"/>
                  <a:pt x="239" y="66"/>
                  <a:pt x="240" y="65"/>
                </a:cubicBezTo>
                <a:cubicBezTo>
                  <a:pt x="240" y="66"/>
                  <a:pt x="239" y="69"/>
                  <a:pt x="238" y="69"/>
                </a:cubicBezTo>
                <a:close/>
                <a:moveTo>
                  <a:pt x="402" y="299"/>
                </a:moveTo>
                <a:cubicBezTo>
                  <a:pt x="403" y="299"/>
                  <a:pt x="403" y="300"/>
                  <a:pt x="404" y="299"/>
                </a:cubicBezTo>
                <a:cubicBezTo>
                  <a:pt x="403" y="299"/>
                  <a:pt x="404" y="299"/>
                  <a:pt x="404" y="299"/>
                </a:cubicBezTo>
                <a:cubicBezTo>
                  <a:pt x="404" y="300"/>
                  <a:pt x="403" y="299"/>
                  <a:pt x="402" y="300"/>
                </a:cubicBezTo>
                <a:cubicBezTo>
                  <a:pt x="402" y="300"/>
                  <a:pt x="402" y="299"/>
                  <a:pt x="402" y="299"/>
                </a:cubicBezTo>
                <a:close/>
                <a:moveTo>
                  <a:pt x="368" y="242"/>
                </a:moveTo>
                <a:cubicBezTo>
                  <a:pt x="369" y="242"/>
                  <a:pt x="369" y="241"/>
                  <a:pt x="369" y="241"/>
                </a:cubicBezTo>
                <a:cubicBezTo>
                  <a:pt x="370" y="241"/>
                  <a:pt x="369" y="242"/>
                  <a:pt x="369" y="242"/>
                </a:cubicBezTo>
                <a:cubicBezTo>
                  <a:pt x="369" y="242"/>
                  <a:pt x="368" y="243"/>
                  <a:pt x="368" y="242"/>
                </a:cubicBezTo>
                <a:cubicBezTo>
                  <a:pt x="368" y="242"/>
                  <a:pt x="368" y="242"/>
                  <a:pt x="368" y="242"/>
                </a:cubicBezTo>
                <a:close/>
                <a:moveTo>
                  <a:pt x="240" y="276"/>
                </a:moveTo>
                <a:cubicBezTo>
                  <a:pt x="241" y="277"/>
                  <a:pt x="242" y="277"/>
                  <a:pt x="242" y="279"/>
                </a:cubicBezTo>
                <a:cubicBezTo>
                  <a:pt x="241" y="279"/>
                  <a:pt x="240" y="277"/>
                  <a:pt x="240" y="276"/>
                </a:cubicBezTo>
                <a:close/>
                <a:moveTo>
                  <a:pt x="250" y="73"/>
                </a:moveTo>
                <a:cubicBezTo>
                  <a:pt x="250" y="75"/>
                  <a:pt x="250" y="76"/>
                  <a:pt x="249" y="77"/>
                </a:cubicBezTo>
                <a:cubicBezTo>
                  <a:pt x="248" y="77"/>
                  <a:pt x="249" y="77"/>
                  <a:pt x="249" y="75"/>
                </a:cubicBezTo>
                <a:cubicBezTo>
                  <a:pt x="248" y="76"/>
                  <a:pt x="247" y="76"/>
                  <a:pt x="247" y="77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7" y="76"/>
                  <a:pt x="247" y="75"/>
                  <a:pt x="246" y="75"/>
                </a:cubicBezTo>
                <a:cubicBezTo>
                  <a:pt x="247" y="75"/>
                  <a:pt x="247" y="74"/>
                  <a:pt x="248" y="74"/>
                </a:cubicBezTo>
                <a:cubicBezTo>
                  <a:pt x="248" y="73"/>
                  <a:pt x="248" y="72"/>
                  <a:pt x="248" y="71"/>
                </a:cubicBezTo>
                <a:cubicBezTo>
                  <a:pt x="247" y="71"/>
                  <a:pt x="248" y="72"/>
                  <a:pt x="247" y="72"/>
                </a:cubicBezTo>
                <a:cubicBezTo>
                  <a:pt x="247" y="71"/>
                  <a:pt x="247" y="71"/>
                  <a:pt x="246" y="71"/>
                </a:cubicBezTo>
                <a:cubicBezTo>
                  <a:pt x="246" y="70"/>
                  <a:pt x="246" y="69"/>
                  <a:pt x="246" y="68"/>
                </a:cubicBezTo>
                <a:cubicBezTo>
                  <a:pt x="246" y="69"/>
                  <a:pt x="246" y="70"/>
                  <a:pt x="245" y="70"/>
                </a:cubicBezTo>
                <a:cubicBezTo>
                  <a:pt x="246" y="69"/>
                  <a:pt x="245" y="69"/>
                  <a:pt x="244" y="69"/>
                </a:cubicBezTo>
                <a:cubicBezTo>
                  <a:pt x="244" y="68"/>
                  <a:pt x="243" y="67"/>
                  <a:pt x="244" y="66"/>
                </a:cubicBezTo>
                <a:cubicBezTo>
                  <a:pt x="243" y="66"/>
                  <a:pt x="243" y="66"/>
                  <a:pt x="242" y="66"/>
                </a:cubicBezTo>
                <a:cubicBezTo>
                  <a:pt x="242" y="67"/>
                  <a:pt x="242" y="67"/>
                  <a:pt x="242" y="68"/>
                </a:cubicBezTo>
                <a:cubicBezTo>
                  <a:pt x="241" y="68"/>
                  <a:pt x="241" y="66"/>
                  <a:pt x="241" y="66"/>
                </a:cubicBezTo>
                <a:cubicBezTo>
                  <a:pt x="241" y="62"/>
                  <a:pt x="242" y="59"/>
                  <a:pt x="245" y="57"/>
                </a:cubicBezTo>
                <a:cubicBezTo>
                  <a:pt x="245" y="55"/>
                  <a:pt x="245" y="51"/>
                  <a:pt x="246" y="50"/>
                </a:cubicBezTo>
                <a:cubicBezTo>
                  <a:pt x="246" y="50"/>
                  <a:pt x="248" y="52"/>
                  <a:pt x="247" y="53"/>
                </a:cubicBezTo>
                <a:cubicBezTo>
                  <a:pt x="247" y="54"/>
                  <a:pt x="247" y="54"/>
                  <a:pt x="247" y="55"/>
                </a:cubicBezTo>
                <a:cubicBezTo>
                  <a:pt x="248" y="55"/>
                  <a:pt x="247" y="54"/>
                  <a:pt x="248" y="54"/>
                </a:cubicBezTo>
                <a:cubicBezTo>
                  <a:pt x="249" y="53"/>
                  <a:pt x="247" y="57"/>
                  <a:pt x="248" y="57"/>
                </a:cubicBezTo>
                <a:cubicBezTo>
                  <a:pt x="248" y="58"/>
                  <a:pt x="247" y="57"/>
                  <a:pt x="247" y="57"/>
                </a:cubicBezTo>
                <a:cubicBezTo>
                  <a:pt x="247" y="59"/>
                  <a:pt x="248" y="60"/>
                  <a:pt x="249" y="62"/>
                </a:cubicBezTo>
                <a:cubicBezTo>
                  <a:pt x="249" y="61"/>
                  <a:pt x="249" y="61"/>
                  <a:pt x="250" y="61"/>
                </a:cubicBezTo>
                <a:cubicBezTo>
                  <a:pt x="250" y="61"/>
                  <a:pt x="250" y="62"/>
                  <a:pt x="251" y="62"/>
                </a:cubicBezTo>
                <a:cubicBezTo>
                  <a:pt x="251" y="63"/>
                  <a:pt x="250" y="62"/>
                  <a:pt x="250" y="63"/>
                </a:cubicBezTo>
                <a:cubicBezTo>
                  <a:pt x="250" y="65"/>
                  <a:pt x="253" y="66"/>
                  <a:pt x="253" y="67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4" y="67"/>
                  <a:pt x="255" y="68"/>
                  <a:pt x="256" y="68"/>
                </a:cubicBezTo>
                <a:cubicBezTo>
                  <a:pt x="255" y="69"/>
                  <a:pt x="256" y="70"/>
                  <a:pt x="256" y="71"/>
                </a:cubicBezTo>
                <a:cubicBezTo>
                  <a:pt x="255" y="71"/>
                  <a:pt x="254" y="71"/>
                  <a:pt x="254" y="70"/>
                </a:cubicBezTo>
                <a:cubicBezTo>
                  <a:pt x="254" y="72"/>
                  <a:pt x="254" y="73"/>
                  <a:pt x="254" y="75"/>
                </a:cubicBezTo>
                <a:cubicBezTo>
                  <a:pt x="254" y="75"/>
                  <a:pt x="253" y="76"/>
                  <a:pt x="253" y="76"/>
                </a:cubicBezTo>
                <a:cubicBezTo>
                  <a:pt x="252" y="75"/>
                  <a:pt x="252" y="72"/>
                  <a:pt x="252" y="70"/>
                </a:cubicBezTo>
                <a:cubicBezTo>
                  <a:pt x="251" y="71"/>
                  <a:pt x="252" y="71"/>
                  <a:pt x="251" y="73"/>
                </a:cubicBezTo>
                <a:cubicBezTo>
                  <a:pt x="251" y="73"/>
                  <a:pt x="250" y="73"/>
                  <a:pt x="250" y="73"/>
                </a:cubicBezTo>
                <a:close/>
                <a:moveTo>
                  <a:pt x="262" y="258"/>
                </a:moveTo>
                <a:cubicBezTo>
                  <a:pt x="262" y="258"/>
                  <a:pt x="262" y="258"/>
                  <a:pt x="262" y="258"/>
                </a:cubicBezTo>
                <a:cubicBezTo>
                  <a:pt x="261" y="257"/>
                  <a:pt x="261" y="258"/>
                  <a:pt x="260" y="259"/>
                </a:cubicBezTo>
                <a:cubicBezTo>
                  <a:pt x="260" y="257"/>
                  <a:pt x="260" y="255"/>
                  <a:pt x="258" y="255"/>
                </a:cubicBezTo>
                <a:cubicBezTo>
                  <a:pt x="258" y="255"/>
                  <a:pt x="258" y="254"/>
                  <a:pt x="258" y="254"/>
                </a:cubicBezTo>
                <a:cubicBezTo>
                  <a:pt x="259" y="253"/>
                  <a:pt x="260" y="254"/>
                  <a:pt x="260" y="252"/>
                </a:cubicBezTo>
                <a:cubicBezTo>
                  <a:pt x="261" y="252"/>
                  <a:pt x="261" y="252"/>
                  <a:pt x="261" y="252"/>
                </a:cubicBezTo>
                <a:cubicBezTo>
                  <a:pt x="261" y="252"/>
                  <a:pt x="262" y="255"/>
                  <a:pt x="261" y="254"/>
                </a:cubicBezTo>
                <a:cubicBezTo>
                  <a:pt x="261" y="255"/>
                  <a:pt x="261" y="255"/>
                  <a:pt x="260" y="256"/>
                </a:cubicBezTo>
                <a:cubicBezTo>
                  <a:pt x="261" y="257"/>
                  <a:pt x="262" y="256"/>
                  <a:pt x="262" y="257"/>
                </a:cubicBezTo>
                <a:lnTo>
                  <a:pt x="262" y="258"/>
                </a:lnTo>
                <a:close/>
                <a:moveTo>
                  <a:pt x="263" y="85"/>
                </a:moveTo>
                <a:cubicBezTo>
                  <a:pt x="261" y="85"/>
                  <a:pt x="261" y="86"/>
                  <a:pt x="260" y="87"/>
                </a:cubicBezTo>
                <a:cubicBezTo>
                  <a:pt x="259" y="86"/>
                  <a:pt x="259" y="86"/>
                  <a:pt x="259" y="85"/>
                </a:cubicBezTo>
                <a:cubicBezTo>
                  <a:pt x="260" y="85"/>
                  <a:pt x="261" y="85"/>
                  <a:pt x="260" y="83"/>
                </a:cubicBezTo>
                <a:cubicBezTo>
                  <a:pt x="261" y="83"/>
                  <a:pt x="262" y="82"/>
                  <a:pt x="263" y="82"/>
                </a:cubicBezTo>
                <a:cubicBezTo>
                  <a:pt x="264" y="84"/>
                  <a:pt x="263" y="83"/>
                  <a:pt x="263" y="85"/>
                </a:cubicBezTo>
                <a:close/>
                <a:moveTo>
                  <a:pt x="264" y="263"/>
                </a:moveTo>
                <a:cubicBezTo>
                  <a:pt x="263" y="262"/>
                  <a:pt x="265" y="260"/>
                  <a:pt x="266" y="260"/>
                </a:cubicBezTo>
                <a:cubicBezTo>
                  <a:pt x="267" y="260"/>
                  <a:pt x="267" y="263"/>
                  <a:pt x="265" y="263"/>
                </a:cubicBezTo>
                <a:cubicBezTo>
                  <a:pt x="265" y="262"/>
                  <a:pt x="265" y="262"/>
                  <a:pt x="265" y="261"/>
                </a:cubicBezTo>
                <a:cubicBezTo>
                  <a:pt x="264" y="262"/>
                  <a:pt x="264" y="262"/>
                  <a:pt x="264" y="263"/>
                </a:cubicBezTo>
                <a:close/>
                <a:moveTo>
                  <a:pt x="266" y="257"/>
                </a:moveTo>
                <a:cubicBezTo>
                  <a:pt x="267" y="257"/>
                  <a:pt x="267" y="257"/>
                  <a:pt x="268" y="256"/>
                </a:cubicBezTo>
                <a:cubicBezTo>
                  <a:pt x="269" y="256"/>
                  <a:pt x="270" y="258"/>
                  <a:pt x="271" y="257"/>
                </a:cubicBezTo>
                <a:cubicBezTo>
                  <a:pt x="272" y="258"/>
                  <a:pt x="270" y="261"/>
                  <a:pt x="269" y="261"/>
                </a:cubicBezTo>
                <a:cubicBezTo>
                  <a:pt x="267" y="260"/>
                  <a:pt x="267" y="259"/>
                  <a:pt x="266" y="257"/>
                </a:cubicBezTo>
                <a:close/>
                <a:moveTo>
                  <a:pt x="267" y="278"/>
                </a:moveTo>
                <a:cubicBezTo>
                  <a:pt x="265" y="278"/>
                  <a:pt x="265" y="276"/>
                  <a:pt x="265" y="275"/>
                </a:cubicBezTo>
                <a:cubicBezTo>
                  <a:pt x="266" y="275"/>
                  <a:pt x="267" y="277"/>
                  <a:pt x="267" y="278"/>
                </a:cubicBezTo>
                <a:close/>
                <a:moveTo>
                  <a:pt x="266" y="264"/>
                </a:moveTo>
                <a:cubicBezTo>
                  <a:pt x="267" y="264"/>
                  <a:pt x="268" y="266"/>
                  <a:pt x="268" y="267"/>
                </a:cubicBezTo>
                <a:cubicBezTo>
                  <a:pt x="266" y="266"/>
                  <a:pt x="267" y="265"/>
                  <a:pt x="266" y="264"/>
                </a:cubicBezTo>
                <a:close/>
                <a:moveTo>
                  <a:pt x="269" y="276"/>
                </a:moveTo>
                <a:cubicBezTo>
                  <a:pt x="268" y="276"/>
                  <a:pt x="268" y="275"/>
                  <a:pt x="268" y="274"/>
                </a:cubicBezTo>
                <a:cubicBezTo>
                  <a:pt x="268" y="274"/>
                  <a:pt x="268" y="275"/>
                  <a:pt x="268" y="275"/>
                </a:cubicBezTo>
                <a:cubicBezTo>
                  <a:pt x="269" y="275"/>
                  <a:pt x="267" y="274"/>
                  <a:pt x="269" y="274"/>
                </a:cubicBezTo>
                <a:cubicBezTo>
                  <a:pt x="269" y="275"/>
                  <a:pt x="269" y="276"/>
                  <a:pt x="269" y="276"/>
                </a:cubicBezTo>
                <a:close/>
                <a:moveTo>
                  <a:pt x="271" y="271"/>
                </a:moveTo>
                <a:cubicBezTo>
                  <a:pt x="270" y="271"/>
                  <a:pt x="270" y="270"/>
                  <a:pt x="271" y="270"/>
                </a:cubicBezTo>
                <a:cubicBezTo>
                  <a:pt x="270" y="270"/>
                  <a:pt x="269" y="270"/>
                  <a:pt x="269" y="269"/>
                </a:cubicBezTo>
                <a:cubicBezTo>
                  <a:pt x="269" y="269"/>
                  <a:pt x="269" y="270"/>
                  <a:pt x="269" y="271"/>
                </a:cubicBezTo>
                <a:cubicBezTo>
                  <a:pt x="270" y="272"/>
                  <a:pt x="271" y="273"/>
                  <a:pt x="270" y="274"/>
                </a:cubicBezTo>
                <a:cubicBezTo>
                  <a:pt x="270" y="274"/>
                  <a:pt x="270" y="273"/>
                  <a:pt x="269" y="274"/>
                </a:cubicBezTo>
                <a:cubicBezTo>
                  <a:pt x="268" y="272"/>
                  <a:pt x="268" y="267"/>
                  <a:pt x="270" y="267"/>
                </a:cubicBezTo>
                <a:cubicBezTo>
                  <a:pt x="269" y="267"/>
                  <a:pt x="269" y="268"/>
                  <a:pt x="269" y="268"/>
                </a:cubicBezTo>
                <a:cubicBezTo>
                  <a:pt x="270" y="268"/>
                  <a:pt x="270" y="268"/>
                  <a:pt x="270" y="268"/>
                </a:cubicBezTo>
                <a:cubicBezTo>
                  <a:pt x="271" y="269"/>
                  <a:pt x="271" y="270"/>
                  <a:pt x="271" y="271"/>
                </a:cubicBezTo>
                <a:close/>
                <a:moveTo>
                  <a:pt x="272" y="265"/>
                </a:moveTo>
                <a:cubicBezTo>
                  <a:pt x="273" y="263"/>
                  <a:pt x="270" y="263"/>
                  <a:pt x="270" y="261"/>
                </a:cubicBezTo>
                <a:cubicBezTo>
                  <a:pt x="271" y="261"/>
                  <a:pt x="272" y="262"/>
                  <a:pt x="272" y="262"/>
                </a:cubicBezTo>
                <a:cubicBezTo>
                  <a:pt x="273" y="263"/>
                  <a:pt x="272" y="264"/>
                  <a:pt x="274" y="264"/>
                </a:cubicBezTo>
                <a:cubicBezTo>
                  <a:pt x="273" y="265"/>
                  <a:pt x="273" y="265"/>
                  <a:pt x="272" y="265"/>
                </a:cubicBezTo>
                <a:close/>
                <a:moveTo>
                  <a:pt x="274" y="261"/>
                </a:moveTo>
                <a:cubicBezTo>
                  <a:pt x="274" y="262"/>
                  <a:pt x="273" y="262"/>
                  <a:pt x="273" y="263"/>
                </a:cubicBezTo>
                <a:cubicBezTo>
                  <a:pt x="272" y="262"/>
                  <a:pt x="273" y="262"/>
                  <a:pt x="272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2"/>
                  <a:pt x="274" y="261"/>
                </a:cubicBezTo>
                <a:close/>
                <a:moveTo>
                  <a:pt x="277" y="268"/>
                </a:moveTo>
                <a:cubicBezTo>
                  <a:pt x="277" y="267"/>
                  <a:pt x="278" y="267"/>
                  <a:pt x="277" y="266"/>
                </a:cubicBezTo>
                <a:cubicBezTo>
                  <a:pt x="277" y="266"/>
                  <a:pt x="277" y="267"/>
                  <a:pt x="276" y="267"/>
                </a:cubicBezTo>
                <a:cubicBezTo>
                  <a:pt x="277" y="269"/>
                  <a:pt x="277" y="271"/>
                  <a:pt x="275" y="271"/>
                </a:cubicBezTo>
                <a:cubicBezTo>
                  <a:pt x="275" y="271"/>
                  <a:pt x="275" y="270"/>
                  <a:pt x="275" y="270"/>
                </a:cubicBezTo>
                <a:cubicBezTo>
                  <a:pt x="275" y="270"/>
                  <a:pt x="275" y="270"/>
                  <a:pt x="275" y="270"/>
                </a:cubicBezTo>
                <a:cubicBezTo>
                  <a:pt x="275" y="268"/>
                  <a:pt x="276" y="268"/>
                  <a:pt x="276" y="266"/>
                </a:cubicBezTo>
                <a:cubicBezTo>
                  <a:pt x="275" y="266"/>
                  <a:pt x="275" y="267"/>
                  <a:pt x="275" y="268"/>
                </a:cubicBezTo>
                <a:cubicBezTo>
                  <a:pt x="274" y="268"/>
                  <a:pt x="274" y="268"/>
                  <a:pt x="274" y="268"/>
                </a:cubicBezTo>
                <a:cubicBezTo>
                  <a:pt x="274" y="267"/>
                  <a:pt x="274" y="266"/>
                  <a:pt x="273" y="266"/>
                </a:cubicBezTo>
                <a:cubicBezTo>
                  <a:pt x="274" y="265"/>
                  <a:pt x="274" y="264"/>
                  <a:pt x="274" y="263"/>
                </a:cubicBezTo>
                <a:cubicBezTo>
                  <a:pt x="276" y="263"/>
                  <a:pt x="276" y="266"/>
                  <a:pt x="278" y="266"/>
                </a:cubicBezTo>
                <a:cubicBezTo>
                  <a:pt x="278" y="267"/>
                  <a:pt x="278" y="267"/>
                  <a:pt x="277" y="268"/>
                </a:cubicBezTo>
                <a:close/>
                <a:moveTo>
                  <a:pt x="287" y="298"/>
                </a:moveTo>
                <a:cubicBezTo>
                  <a:pt x="286" y="296"/>
                  <a:pt x="285" y="295"/>
                  <a:pt x="285" y="293"/>
                </a:cubicBezTo>
                <a:cubicBezTo>
                  <a:pt x="288" y="292"/>
                  <a:pt x="290" y="294"/>
                  <a:pt x="291" y="296"/>
                </a:cubicBezTo>
                <a:cubicBezTo>
                  <a:pt x="289" y="296"/>
                  <a:pt x="288" y="298"/>
                  <a:pt x="287" y="298"/>
                </a:cubicBezTo>
                <a:close/>
                <a:moveTo>
                  <a:pt x="295" y="291"/>
                </a:moveTo>
                <a:cubicBezTo>
                  <a:pt x="294" y="291"/>
                  <a:pt x="292" y="291"/>
                  <a:pt x="291" y="291"/>
                </a:cubicBezTo>
                <a:cubicBezTo>
                  <a:pt x="293" y="292"/>
                  <a:pt x="294" y="292"/>
                  <a:pt x="295" y="292"/>
                </a:cubicBezTo>
                <a:cubicBezTo>
                  <a:pt x="295" y="294"/>
                  <a:pt x="293" y="294"/>
                  <a:pt x="292" y="295"/>
                </a:cubicBezTo>
                <a:cubicBezTo>
                  <a:pt x="289" y="294"/>
                  <a:pt x="289" y="291"/>
                  <a:pt x="285" y="292"/>
                </a:cubicBezTo>
                <a:cubicBezTo>
                  <a:pt x="283" y="290"/>
                  <a:pt x="282" y="287"/>
                  <a:pt x="281" y="285"/>
                </a:cubicBezTo>
                <a:cubicBezTo>
                  <a:pt x="283" y="284"/>
                  <a:pt x="284" y="284"/>
                  <a:pt x="286" y="285"/>
                </a:cubicBezTo>
                <a:cubicBezTo>
                  <a:pt x="285" y="286"/>
                  <a:pt x="285" y="286"/>
                  <a:pt x="285" y="287"/>
                </a:cubicBezTo>
                <a:cubicBezTo>
                  <a:pt x="284" y="286"/>
                  <a:pt x="284" y="286"/>
                  <a:pt x="284" y="286"/>
                </a:cubicBezTo>
                <a:cubicBezTo>
                  <a:pt x="281" y="289"/>
                  <a:pt x="287" y="289"/>
                  <a:pt x="289" y="290"/>
                </a:cubicBezTo>
                <a:cubicBezTo>
                  <a:pt x="288" y="289"/>
                  <a:pt x="288" y="290"/>
                  <a:pt x="288" y="289"/>
                </a:cubicBezTo>
                <a:cubicBezTo>
                  <a:pt x="288" y="289"/>
                  <a:pt x="289" y="288"/>
                  <a:pt x="290" y="287"/>
                </a:cubicBezTo>
                <a:cubicBezTo>
                  <a:pt x="290" y="287"/>
                  <a:pt x="290" y="288"/>
                  <a:pt x="291" y="288"/>
                </a:cubicBezTo>
                <a:cubicBezTo>
                  <a:pt x="292" y="287"/>
                  <a:pt x="290" y="287"/>
                  <a:pt x="291" y="285"/>
                </a:cubicBezTo>
                <a:cubicBezTo>
                  <a:pt x="292" y="287"/>
                  <a:pt x="293" y="288"/>
                  <a:pt x="295" y="288"/>
                </a:cubicBezTo>
                <a:cubicBezTo>
                  <a:pt x="295" y="289"/>
                  <a:pt x="295" y="289"/>
                  <a:pt x="296" y="288"/>
                </a:cubicBezTo>
                <a:cubicBezTo>
                  <a:pt x="295" y="289"/>
                  <a:pt x="296" y="289"/>
                  <a:pt x="296" y="290"/>
                </a:cubicBezTo>
                <a:cubicBezTo>
                  <a:pt x="296" y="291"/>
                  <a:pt x="295" y="290"/>
                  <a:pt x="295" y="291"/>
                </a:cubicBezTo>
                <a:close/>
                <a:moveTo>
                  <a:pt x="312" y="302"/>
                </a:moveTo>
                <a:cubicBezTo>
                  <a:pt x="311" y="302"/>
                  <a:pt x="312" y="301"/>
                  <a:pt x="312" y="300"/>
                </a:cubicBezTo>
                <a:cubicBezTo>
                  <a:pt x="313" y="300"/>
                  <a:pt x="313" y="302"/>
                  <a:pt x="312" y="302"/>
                </a:cubicBezTo>
                <a:close/>
                <a:moveTo>
                  <a:pt x="316" y="280"/>
                </a:moveTo>
                <a:cubicBezTo>
                  <a:pt x="316" y="279"/>
                  <a:pt x="314" y="280"/>
                  <a:pt x="314" y="279"/>
                </a:cubicBezTo>
                <a:cubicBezTo>
                  <a:pt x="313" y="281"/>
                  <a:pt x="311" y="281"/>
                  <a:pt x="310" y="282"/>
                </a:cubicBezTo>
                <a:cubicBezTo>
                  <a:pt x="309" y="281"/>
                  <a:pt x="308" y="281"/>
                  <a:pt x="306" y="280"/>
                </a:cubicBezTo>
                <a:cubicBezTo>
                  <a:pt x="305" y="280"/>
                  <a:pt x="306" y="281"/>
                  <a:pt x="306" y="281"/>
                </a:cubicBezTo>
                <a:cubicBezTo>
                  <a:pt x="306" y="283"/>
                  <a:pt x="309" y="282"/>
                  <a:pt x="309" y="282"/>
                </a:cubicBezTo>
                <a:cubicBezTo>
                  <a:pt x="305" y="286"/>
                  <a:pt x="310" y="292"/>
                  <a:pt x="314" y="293"/>
                </a:cubicBezTo>
                <a:cubicBezTo>
                  <a:pt x="314" y="294"/>
                  <a:pt x="315" y="294"/>
                  <a:pt x="315" y="294"/>
                </a:cubicBezTo>
                <a:cubicBezTo>
                  <a:pt x="314" y="297"/>
                  <a:pt x="312" y="295"/>
                  <a:pt x="310" y="296"/>
                </a:cubicBezTo>
                <a:cubicBezTo>
                  <a:pt x="310" y="293"/>
                  <a:pt x="310" y="290"/>
                  <a:pt x="307" y="290"/>
                </a:cubicBezTo>
                <a:cubicBezTo>
                  <a:pt x="307" y="289"/>
                  <a:pt x="306" y="287"/>
                  <a:pt x="305" y="287"/>
                </a:cubicBezTo>
                <a:cubicBezTo>
                  <a:pt x="304" y="284"/>
                  <a:pt x="304" y="279"/>
                  <a:pt x="305" y="276"/>
                </a:cubicBezTo>
                <a:cubicBezTo>
                  <a:pt x="305" y="277"/>
                  <a:pt x="306" y="278"/>
                  <a:pt x="307" y="278"/>
                </a:cubicBezTo>
                <a:cubicBezTo>
                  <a:pt x="308" y="278"/>
                  <a:pt x="307" y="277"/>
                  <a:pt x="308" y="277"/>
                </a:cubicBezTo>
                <a:cubicBezTo>
                  <a:pt x="309" y="277"/>
                  <a:pt x="309" y="278"/>
                  <a:pt x="310" y="278"/>
                </a:cubicBezTo>
                <a:cubicBezTo>
                  <a:pt x="311" y="278"/>
                  <a:pt x="311" y="278"/>
                  <a:pt x="311" y="277"/>
                </a:cubicBezTo>
                <a:cubicBezTo>
                  <a:pt x="311" y="278"/>
                  <a:pt x="312" y="279"/>
                  <a:pt x="313" y="279"/>
                </a:cubicBezTo>
                <a:cubicBezTo>
                  <a:pt x="314" y="278"/>
                  <a:pt x="314" y="277"/>
                  <a:pt x="315" y="277"/>
                </a:cubicBezTo>
                <a:cubicBezTo>
                  <a:pt x="316" y="277"/>
                  <a:pt x="317" y="277"/>
                  <a:pt x="317" y="279"/>
                </a:cubicBezTo>
                <a:cubicBezTo>
                  <a:pt x="317" y="279"/>
                  <a:pt x="316" y="279"/>
                  <a:pt x="316" y="280"/>
                </a:cubicBezTo>
                <a:close/>
                <a:moveTo>
                  <a:pt x="324" y="272"/>
                </a:moveTo>
                <a:cubicBezTo>
                  <a:pt x="324" y="273"/>
                  <a:pt x="324" y="273"/>
                  <a:pt x="324" y="274"/>
                </a:cubicBezTo>
                <a:cubicBezTo>
                  <a:pt x="324" y="274"/>
                  <a:pt x="323" y="274"/>
                  <a:pt x="323" y="275"/>
                </a:cubicBezTo>
                <a:cubicBezTo>
                  <a:pt x="322" y="274"/>
                  <a:pt x="321" y="275"/>
                  <a:pt x="321" y="273"/>
                </a:cubicBezTo>
                <a:cubicBezTo>
                  <a:pt x="322" y="273"/>
                  <a:pt x="322" y="271"/>
                  <a:pt x="324" y="272"/>
                </a:cubicBezTo>
                <a:close/>
                <a:moveTo>
                  <a:pt x="330" y="84"/>
                </a:moveTo>
                <a:cubicBezTo>
                  <a:pt x="330" y="84"/>
                  <a:pt x="329" y="84"/>
                  <a:pt x="329" y="84"/>
                </a:cubicBezTo>
                <a:cubicBezTo>
                  <a:pt x="327" y="85"/>
                  <a:pt x="325" y="85"/>
                  <a:pt x="323" y="85"/>
                </a:cubicBezTo>
                <a:cubicBezTo>
                  <a:pt x="321" y="85"/>
                  <a:pt x="320" y="86"/>
                  <a:pt x="318" y="86"/>
                </a:cubicBezTo>
                <a:cubicBezTo>
                  <a:pt x="317" y="83"/>
                  <a:pt x="315" y="84"/>
                  <a:pt x="313" y="84"/>
                </a:cubicBezTo>
                <a:cubicBezTo>
                  <a:pt x="309" y="84"/>
                  <a:pt x="306" y="81"/>
                  <a:pt x="302" y="82"/>
                </a:cubicBezTo>
                <a:cubicBezTo>
                  <a:pt x="299" y="79"/>
                  <a:pt x="299" y="74"/>
                  <a:pt x="296" y="72"/>
                </a:cubicBezTo>
                <a:cubicBezTo>
                  <a:pt x="294" y="73"/>
                  <a:pt x="294" y="71"/>
                  <a:pt x="292" y="71"/>
                </a:cubicBezTo>
                <a:cubicBezTo>
                  <a:pt x="291" y="71"/>
                  <a:pt x="292" y="73"/>
                  <a:pt x="291" y="73"/>
                </a:cubicBezTo>
                <a:cubicBezTo>
                  <a:pt x="289" y="72"/>
                  <a:pt x="289" y="74"/>
                  <a:pt x="287" y="75"/>
                </a:cubicBezTo>
                <a:cubicBezTo>
                  <a:pt x="287" y="75"/>
                  <a:pt x="287" y="74"/>
                  <a:pt x="286" y="74"/>
                </a:cubicBezTo>
                <a:cubicBezTo>
                  <a:pt x="284" y="75"/>
                  <a:pt x="285" y="78"/>
                  <a:pt x="283" y="80"/>
                </a:cubicBezTo>
                <a:cubicBezTo>
                  <a:pt x="283" y="79"/>
                  <a:pt x="282" y="79"/>
                  <a:pt x="282" y="79"/>
                </a:cubicBezTo>
                <a:cubicBezTo>
                  <a:pt x="278" y="80"/>
                  <a:pt x="275" y="79"/>
                  <a:pt x="272" y="81"/>
                </a:cubicBezTo>
                <a:cubicBezTo>
                  <a:pt x="272" y="80"/>
                  <a:pt x="269" y="81"/>
                  <a:pt x="269" y="80"/>
                </a:cubicBezTo>
                <a:cubicBezTo>
                  <a:pt x="269" y="81"/>
                  <a:pt x="268" y="80"/>
                  <a:pt x="267" y="81"/>
                </a:cubicBezTo>
                <a:cubicBezTo>
                  <a:pt x="267" y="82"/>
                  <a:pt x="268" y="81"/>
                  <a:pt x="268" y="81"/>
                </a:cubicBezTo>
                <a:cubicBezTo>
                  <a:pt x="268" y="82"/>
                  <a:pt x="267" y="83"/>
                  <a:pt x="266" y="83"/>
                </a:cubicBezTo>
                <a:cubicBezTo>
                  <a:pt x="266" y="82"/>
                  <a:pt x="266" y="81"/>
                  <a:pt x="267" y="82"/>
                </a:cubicBezTo>
                <a:cubicBezTo>
                  <a:pt x="266" y="81"/>
                  <a:pt x="265" y="81"/>
                  <a:pt x="264" y="82"/>
                </a:cubicBezTo>
                <a:cubicBezTo>
                  <a:pt x="265" y="83"/>
                  <a:pt x="265" y="83"/>
                  <a:pt x="264" y="84"/>
                </a:cubicBezTo>
                <a:cubicBezTo>
                  <a:pt x="264" y="83"/>
                  <a:pt x="263" y="82"/>
                  <a:pt x="264" y="82"/>
                </a:cubicBezTo>
                <a:cubicBezTo>
                  <a:pt x="263" y="81"/>
                  <a:pt x="261" y="82"/>
                  <a:pt x="259" y="81"/>
                </a:cubicBezTo>
                <a:cubicBezTo>
                  <a:pt x="258" y="81"/>
                  <a:pt x="259" y="80"/>
                  <a:pt x="258" y="81"/>
                </a:cubicBezTo>
                <a:cubicBezTo>
                  <a:pt x="258" y="80"/>
                  <a:pt x="258" y="80"/>
                  <a:pt x="259" y="80"/>
                </a:cubicBezTo>
                <a:cubicBezTo>
                  <a:pt x="258" y="79"/>
                  <a:pt x="257" y="80"/>
                  <a:pt x="257" y="81"/>
                </a:cubicBezTo>
                <a:cubicBezTo>
                  <a:pt x="256" y="80"/>
                  <a:pt x="256" y="80"/>
                  <a:pt x="255" y="80"/>
                </a:cubicBezTo>
                <a:cubicBezTo>
                  <a:pt x="256" y="79"/>
                  <a:pt x="255" y="78"/>
                  <a:pt x="255" y="77"/>
                </a:cubicBezTo>
                <a:cubicBezTo>
                  <a:pt x="255" y="76"/>
                  <a:pt x="254" y="78"/>
                  <a:pt x="255" y="76"/>
                </a:cubicBezTo>
                <a:cubicBezTo>
                  <a:pt x="253" y="77"/>
                  <a:pt x="254" y="80"/>
                  <a:pt x="251" y="79"/>
                </a:cubicBezTo>
                <a:cubicBezTo>
                  <a:pt x="251" y="77"/>
                  <a:pt x="254" y="78"/>
                  <a:pt x="253" y="76"/>
                </a:cubicBezTo>
                <a:cubicBezTo>
                  <a:pt x="255" y="77"/>
                  <a:pt x="255" y="74"/>
                  <a:pt x="256" y="75"/>
                </a:cubicBezTo>
                <a:cubicBezTo>
                  <a:pt x="256" y="72"/>
                  <a:pt x="259" y="71"/>
                  <a:pt x="259" y="68"/>
                </a:cubicBezTo>
                <a:cubicBezTo>
                  <a:pt x="262" y="68"/>
                  <a:pt x="262" y="67"/>
                  <a:pt x="264" y="67"/>
                </a:cubicBezTo>
                <a:cubicBezTo>
                  <a:pt x="264" y="66"/>
                  <a:pt x="263" y="66"/>
                  <a:pt x="263" y="66"/>
                </a:cubicBezTo>
                <a:cubicBezTo>
                  <a:pt x="265" y="65"/>
                  <a:pt x="266" y="64"/>
                  <a:pt x="268" y="63"/>
                </a:cubicBezTo>
                <a:cubicBezTo>
                  <a:pt x="269" y="63"/>
                  <a:pt x="268" y="63"/>
                  <a:pt x="268" y="62"/>
                </a:cubicBezTo>
                <a:cubicBezTo>
                  <a:pt x="269" y="62"/>
                  <a:pt x="269" y="62"/>
                  <a:pt x="270" y="62"/>
                </a:cubicBezTo>
                <a:cubicBezTo>
                  <a:pt x="269" y="63"/>
                  <a:pt x="269" y="64"/>
                  <a:pt x="269" y="65"/>
                </a:cubicBezTo>
                <a:cubicBezTo>
                  <a:pt x="270" y="65"/>
                  <a:pt x="271" y="62"/>
                  <a:pt x="270" y="62"/>
                </a:cubicBezTo>
                <a:cubicBezTo>
                  <a:pt x="276" y="60"/>
                  <a:pt x="282" y="57"/>
                  <a:pt x="290" y="57"/>
                </a:cubicBezTo>
                <a:cubicBezTo>
                  <a:pt x="290" y="56"/>
                  <a:pt x="289" y="56"/>
                  <a:pt x="290" y="56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90" y="54"/>
                  <a:pt x="292" y="52"/>
                  <a:pt x="295" y="52"/>
                </a:cubicBezTo>
                <a:cubicBezTo>
                  <a:pt x="295" y="51"/>
                  <a:pt x="295" y="51"/>
                  <a:pt x="296" y="50"/>
                </a:cubicBezTo>
                <a:cubicBezTo>
                  <a:pt x="300" y="50"/>
                  <a:pt x="305" y="45"/>
                  <a:pt x="311" y="44"/>
                </a:cubicBezTo>
                <a:cubicBezTo>
                  <a:pt x="315" y="43"/>
                  <a:pt x="317" y="46"/>
                  <a:pt x="320" y="47"/>
                </a:cubicBezTo>
                <a:cubicBezTo>
                  <a:pt x="321" y="45"/>
                  <a:pt x="319" y="44"/>
                  <a:pt x="320" y="42"/>
                </a:cubicBezTo>
                <a:cubicBezTo>
                  <a:pt x="319" y="42"/>
                  <a:pt x="319" y="43"/>
                  <a:pt x="318" y="42"/>
                </a:cubicBezTo>
                <a:cubicBezTo>
                  <a:pt x="318" y="42"/>
                  <a:pt x="318" y="42"/>
                  <a:pt x="318" y="42"/>
                </a:cubicBezTo>
                <a:cubicBezTo>
                  <a:pt x="319" y="41"/>
                  <a:pt x="320" y="41"/>
                  <a:pt x="322" y="40"/>
                </a:cubicBezTo>
                <a:cubicBezTo>
                  <a:pt x="323" y="42"/>
                  <a:pt x="325" y="44"/>
                  <a:pt x="328" y="45"/>
                </a:cubicBezTo>
                <a:cubicBezTo>
                  <a:pt x="327" y="46"/>
                  <a:pt x="325" y="48"/>
                  <a:pt x="323" y="48"/>
                </a:cubicBezTo>
                <a:cubicBezTo>
                  <a:pt x="323" y="49"/>
                  <a:pt x="325" y="48"/>
                  <a:pt x="324" y="50"/>
                </a:cubicBezTo>
                <a:cubicBezTo>
                  <a:pt x="325" y="48"/>
                  <a:pt x="327" y="47"/>
                  <a:pt x="329" y="45"/>
                </a:cubicBezTo>
                <a:cubicBezTo>
                  <a:pt x="330" y="47"/>
                  <a:pt x="333" y="46"/>
                  <a:pt x="334" y="47"/>
                </a:cubicBezTo>
                <a:cubicBezTo>
                  <a:pt x="334" y="47"/>
                  <a:pt x="335" y="48"/>
                  <a:pt x="335" y="47"/>
                </a:cubicBezTo>
                <a:cubicBezTo>
                  <a:pt x="338" y="50"/>
                  <a:pt x="344" y="50"/>
                  <a:pt x="343" y="56"/>
                </a:cubicBezTo>
                <a:cubicBezTo>
                  <a:pt x="345" y="58"/>
                  <a:pt x="347" y="56"/>
                  <a:pt x="349" y="58"/>
                </a:cubicBezTo>
                <a:cubicBezTo>
                  <a:pt x="350" y="62"/>
                  <a:pt x="354" y="63"/>
                  <a:pt x="353" y="68"/>
                </a:cubicBezTo>
                <a:cubicBezTo>
                  <a:pt x="354" y="69"/>
                  <a:pt x="354" y="71"/>
                  <a:pt x="355" y="74"/>
                </a:cubicBezTo>
                <a:cubicBezTo>
                  <a:pt x="353" y="75"/>
                  <a:pt x="351" y="76"/>
                  <a:pt x="348" y="77"/>
                </a:cubicBezTo>
                <a:cubicBezTo>
                  <a:pt x="346" y="79"/>
                  <a:pt x="346" y="80"/>
                  <a:pt x="344" y="80"/>
                </a:cubicBezTo>
                <a:cubicBezTo>
                  <a:pt x="342" y="80"/>
                  <a:pt x="340" y="82"/>
                  <a:pt x="338" y="82"/>
                </a:cubicBezTo>
                <a:cubicBezTo>
                  <a:pt x="336" y="83"/>
                  <a:pt x="334" y="84"/>
                  <a:pt x="331" y="84"/>
                </a:cubicBezTo>
                <a:cubicBezTo>
                  <a:pt x="331" y="84"/>
                  <a:pt x="330" y="84"/>
                  <a:pt x="330" y="84"/>
                </a:cubicBezTo>
                <a:close/>
                <a:moveTo>
                  <a:pt x="349" y="90"/>
                </a:moveTo>
                <a:cubicBezTo>
                  <a:pt x="344" y="92"/>
                  <a:pt x="334" y="95"/>
                  <a:pt x="332" y="88"/>
                </a:cubicBezTo>
                <a:cubicBezTo>
                  <a:pt x="335" y="84"/>
                  <a:pt x="340" y="84"/>
                  <a:pt x="343" y="83"/>
                </a:cubicBezTo>
                <a:cubicBezTo>
                  <a:pt x="343" y="83"/>
                  <a:pt x="343" y="84"/>
                  <a:pt x="343" y="84"/>
                </a:cubicBezTo>
                <a:cubicBezTo>
                  <a:pt x="344" y="84"/>
                  <a:pt x="345" y="83"/>
                  <a:pt x="345" y="82"/>
                </a:cubicBezTo>
                <a:cubicBezTo>
                  <a:pt x="348" y="83"/>
                  <a:pt x="354" y="83"/>
                  <a:pt x="355" y="87"/>
                </a:cubicBezTo>
                <a:cubicBezTo>
                  <a:pt x="353" y="88"/>
                  <a:pt x="350" y="89"/>
                  <a:pt x="349" y="90"/>
                </a:cubicBezTo>
                <a:close/>
                <a:moveTo>
                  <a:pt x="327" y="22"/>
                </a:moveTo>
                <a:cubicBezTo>
                  <a:pt x="327" y="21"/>
                  <a:pt x="327" y="21"/>
                  <a:pt x="327" y="20"/>
                </a:cubicBezTo>
                <a:cubicBezTo>
                  <a:pt x="325" y="22"/>
                  <a:pt x="324" y="23"/>
                  <a:pt x="323" y="25"/>
                </a:cubicBezTo>
                <a:cubicBezTo>
                  <a:pt x="325" y="24"/>
                  <a:pt x="325" y="22"/>
                  <a:pt x="327" y="22"/>
                </a:cubicBezTo>
                <a:close/>
                <a:moveTo>
                  <a:pt x="328" y="20"/>
                </a:moveTo>
                <a:cubicBezTo>
                  <a:pt x="328" y="20"/>
                  <a:pt x="328" y="20"/>
                  <a:pt x="327" y="20"/>
                </a:cubicBezTo>
                <a:cubicBezTo>
                  <a:pt x="328" y="20"/>
                  <a:pt x="328" y="20"/>
                  <a:pt x="328" y="20"/>
                </a:cubicBezTo>
                <a:cubicBezTo>
                  <a:pt x="328" y="20"/>
                  <a:pt x="328" y="20"/>
                  <a:pt x="328" y="20"/>
                </a:cubicBezTo>
                <a:close/>
                <a:moveTo>
                  <a:pt x="332" y="15"/>
                </a:moveTo>
                <a:cubicBezTo>
                  <a:pt x="329" y="16"/>
                  <a:pt x="327" y="18"/>
                  <a:pt x="328" y="20"/>
                </a:cubicBezTo>
                <a:cubicBezTo>
                  <a:pt x="329" y="18"/>
                  <a:pt x="332" y="18"/>
                  <a:pt x="332" y="15"/>
                </a:cubicBezTo>
                <a:close/>
                <a:moveTo>
                  <a:pt x="419" y="19"/>
                </a:moveTo>
                <a:cubicBezTo>
                  <a:pt x="419" y="20"/>
                  <a:pt x="417" y="21"/>
                  <a:pt x="419" y="21"/>
                </a:cubicBezTo>
                <a:cubicBezTo>
                  <a:pt x="419" y="19"/>
                  <a:pt x="420" y="20"/>
                  <a:pt x="421" y="20"/>
                </a:cubicBezTo>
                <a:cubicBezTo>
                  <a:pt x="421" y="18"/>
                  <a:pt x="421" y="18"/>
                  <a:pt x="420" y="16"/>
                </a:cubicBezTo>
                <a:cubicBezTo>
                  <a:pt x="418" y="16"/>
                  <a:pt x="416" y="19"/>
                  <a:pt x="415" y="20"/>
                </a:cubicBezTo>
                <a:cubicBezTo>
                  <a:pt x="416" y="20"/>
                  <a:pt x="416" y="21"/>
                  <a:pt x="416" y="21"/>
                </a:cubicBezTo>
                <a:cubicBezTo>
                  <a:pt x="417" y="19"/>
                  <a:pt x="418" y="20"/>
                  <a:pt x="419" y="19"/>
                </a:cubicBezTo>
                <a:close/>
                <a:moveTo>
                  <a:pt x="415" y="21"/>
                </a:moveTo>
                <a:cubicBezTo>
                  <a:pt x="415" y="21"/>
                  <a:pt x="415" y="20"/>
                  <a:pt x="415" y="20"/>
                </a:cubicBezTo>
                <a:cubicBezTo>
                  <a:pt x="415" y="20"/>
                  <a:pt x="415" y="20"/>
                  <a:pt x="415" y="21"/>
                </a:cubicBezTo>
                <a:close/>
                <a:moveTo>
                  <a:pt x="274" y="74"/>
                </a:moveTo>
                <a:cubicBezTo>
                  <a:pt x="273" y="74"/>
                  <a:pt x="273" y="73"/>
                  <a:pt x="272" y="74"/>
                </a:cubicBezTo>
                <a:cubicBezTo>
                  <a:pt x="272" y="73"/>
                  <a:pt x="272" y="73"/>
                  <a:pt x="272" y="72"/>
                </a:cubicBezTo>
                <a:cubicBezTo>
                  <a:pt x="273" y="72"/>
                  <a:pt x="273" y="71"/>
                  <a:pt x="273" y="71"/>
                </a:cubicBezTo>
                <a:cubicBezTo>
                  <a:pt x="272" y="72"/>
                  <a:pt x="272" y="71"/>
                  <a:pt x="271" y="72"/>
                </a:cubicBezTo>
                <a:cubicBezTo>
                  <a:pt x="271" y="72"/>
                  <a:pt x="271" y="73"/>
                  <a:pt x="271" y="73"/>
                </a:cubicBezTo>
                <a:cubicBezTo>
                  <a:pt x="270" y="73"/>
                  <a:pt x="269" y="74"/>
                  <a:pt x="269" y="74"/>
                </a:cubicBezTo>
                <a:cubicBezTo>
                  <a:pt x="271" y="74"/>
                  <a:pt x="272" y="75"/>
                  <a:pt x="274" y="74"/>
                </a:cubicBezTo>
                <a:cubicBezTo>
                  <a:pt x="274" y="75"/>
                  <a:pt x="273" y="75"/>
                  <a:pt x="273" y="75"/>
                </a:cubicBezTo>
                <a:cubicBezTo>
                  <a:pt x="274" y="75"/>
                  <a:pt x="274" y="76"/>
                  <a:pt x="275" y="75"/>
                </a:cubicBezTo>
                <a:cubicBezTo>
                  <a:pt x="275" y="74"/>
                  <a:pt x="274" y="75"/>
                  <a:pt x="274" y="74"/>
                </a:cubicBezTo>
                <a:close/>
                <a:moveTo>
                  <a:pt x="563" y="128"/>
                </a:move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lose/>
                <a:moveTo>
                  <a:pt x="563" y="126"/>
                </a:moveTo>
                <a:cubicBezTo>
                  <a:pt x="563" y="127"/>
                  <a:pt x="563" y="127"/>
                  <a:pt x="563" y="126"/>
                </a:cubicBezTo>
                <a:cubicBezTo>
                  <a:pt x="563" y="127"/>
                  <a:pt x="563" y="128"/>
                  <a:pt x="563" y="128"/>
                </a:cubicBezTo>
                <a:cubicBezTo>
                  <a:pt x="564" y="127"/>
                  <a:pt x="564" y="127"/>
                  <a:pt x="563" y="126"/>
                </a:cubicBezTo>
                <a:close/>
                <a:moveTo>
                  <a:pt x="567" y="129"/>
                </a:moveTo>
                <a:cubicBezTo>
                  <a:pt x="568" y="129"/>
                  <a:pt x="568" y="129"/>
                  <a:pt x="568" y="130"/>
                </a:cubicBezTo>
                <a:cubicBezTo>
                  <a:pt x="567" y="129"/>
                  <a:pt x="567" y="130"/>
                  <a:pt x="567" y="131"/>
                </a:cubicBezTo>
                <a:cubicBezTo>
                  <a:pt x="567" y="129"/>
                  <a:pt x="565" y="128"/>
                  <a:pt x="565" y="126"/>
                </a:cubicBezTo>
                <a:cubicBezTo>
                  <a:pt x="564" y="127"/>
                  <a:pt x="565" y="128"/>
                  <a:pt x="563" y="128"/>
                </a:cubicBezTo>
                <a:cubicBezTo>
                  <a:pt x="564" y="128"/>
                  <a:pt x="564" y="129"/>
                  <a:pt x="564" y="129"/>
                </a:cubicBezTo>
                <a:cubicBezTo>
                  <a:pt x="563" y="128"/>
                  <a:pt x="563" y="130"/>
                  <a:pt x="563" y="130"/>
                </a:cubicBezTo>
                <a:cubicBezTo>
                  <a:pt x="562" y="129"/>
                  <a:pt x="562" y="129"/>
                  <a:pt x="562" y="128"/>
                </a:cubicBezTo>
                <a:cubicBezTo>
                  <a:pt x="561" y="128"/>
                  <a:pt x="561" y="129"/>
                  <a:pt x="560" y="129"/>
                </a:cubicBezTo>
                <a:cubicBezTo>
                  <a:pt x="559" y="131"/>
                  <a:pt x="559" y="133"/>
                  <a:pt x="559" y="135"/>
                </a:cubicBezTo>
                <a:cubicBezTo>
                  <a:pt x="560" y="135"/>
                  <a:pt x="561" y="135"/>
                  <a:pt x="560" y="136"/>
                </a:cubicBezTo>
                <a:cubicBezTo>
                  <a:pt x="560" y="137"/>
                  <a:pt x="561" y="136"/>
                  <a:pt x="561" y="135"/>
                </a:cubicBezTo>
                <a:cubicBezTo>
                  <a:pt x="562" y="136"/>
                  <a:pt x="563" y="137"/>
                  <a:pt x="563" y="137"/>
                </a:cubicBezTo>
                <a:cubicBezTo>
                  <a:pt x="563" y="137"/>
                  <a:pt x="563" y="136"/>
                  <a:pt x="564" y="136"/>
                </a:cubicBezTo>
                <a:cubicBezTo>
                  <a:pt x="564" y="136"/>
                  <a:pt x="564" y="137"/>
                  <a:pt x="564" y="137"/>
                </a:cubicBezTo>
                <a:cubicBezTo>
                  <a:pt x="565" y="136"/>
                  <a:pt x="564" y="135"/>
                  <a:pt x="565" y="135"/>
                </a:cubicBezTo>
                <a:cubicBezTo>
                  <a:pt x="565" y="136"/>
                  <a:pt x="566" y="136"/>
                  <a:pt x="566" y="137"/>
                </a:cubicBezTo>
                <a:cubicBezTo>
                  <a:pt x="566" y="136"/>
                  <a:pt x="567" y="135"/>
                  <a:pt x="566" y="135"/>
                </a:cubicBezTo>
                <a:cubicBezTo>
                  <a:pt x="566" y="136"/>
                  <a:pt x="566" y="136"/>
                  <a:pt x="566" y="135"/>
                </a:cubicBezTo>
                <a:cubicBezTo>
                  <a:pt x="566" y="134"/>
                  <a:pt x="568" y="135"/>
                  <a:pt x="568" y="134"/>
                </a:cubicBezTo>
                <a:cubicBezTo>
                  <a:pt x="569" y="133"/>
                  <a:pt x="568" y="130"/>
                  <a:pt x="569" y="130"/>
                </a:cubicBezTo>
                <a:cubicBezTo>
                  <a:pt x="568" y="130"/>
                  <a:pt x="568" y="128"/>
                  <a:pt x="567" y="129"/>
                </a:cubicBezTo>
                <a:close/>
                <a:moveTo>
                  <a:pt x="567" y="134"/>
                </a:moveTo>
                <a:cubicBezTo>
                  <a:pt x="567" y="134"/>
                  <a:pt x="566" y="134"/>
                  <a:pt x="566" y="134"/>
                </a:cubicBezTo>
                <a:cubicBezTo>
                  <a:pt x="566" y="133"/>
                  <a:pt x="566" y="132"/>
                  <a:pt x="567" y="132"/>
                </a:cubicBezTo>
                <a:cubicBezTo>
                  <a:pt x="568" y="133"/>
                  <a:pt x="566" y="133"/>
                  <a:pt x="567" y="134"/>
                </a:cubicBezTo>
                <a:close/>
                <a:moveTo>
                  <a:pt x="553" y="136"/>
                </a:moveTo>
                <a:cubicBezTo>
                  <a:pt x="553" y="135"/>
                  <a:pt x="554" y="135"/>
                  <a:pt x="554" y="134"/>
                </a:cubicBezTo>
                <a:cubicBezTo>
                  <a:pt x="553" y="134"/>
                  <a:pt x="552" y="132"/>
                  <a:pt x="552" y="133"/>
                </a:cubicBezTo>
                <a:cubicBezTo>
                  <a:pt x="551" y="132"/>
                  <a:pt x="551" y="130"/>
                  <a:pt x="549" y="131"/>
                </a:cubicBezTo>
                <a:cubicBezTo>
                  <a:pt x="549" y="131"/>
                  <a:pt x="549" y="130"/>
                  <a:pt x="549" y="129"/>
                </a:cubicBezTo>
                <a:cubicBezTo>
                  <a:pt x="548" y="130"/>
                  <a:pt x="548" y="131"/>
                  <a:pt x="547" y="131"/>
                </a:cubicBezTo>
                <a:cubicBezTo>
                  <a:pt x="549" y="132"/>
                  <a:pt x="547" y="133"/>
                  <a:pt x="547" y="134"/>
                </a:cubicBezTo>
                <a:cubicBezTo>
                  <a:pt x="547" y="135"/>
                  <a:pt x="548" y="134"/>
                  <a:pt x="547" y="135"/>
                </a:cubicBezTo>
                <a:cubicBezTo>
                  <a:pt x="550" y="135"/>
                  <a:pt x="549" y="135"/>
                  <a:pt x="551" y="135"/>
                </a:cubicBezTo>
                <a:cubicBezTo>
                  <a:pt x="551" y="135"/>
                  <a:pt x="552" y="136"/>
                  <a:pt x="553" y="136"/>
                </a:cubicBezTo>
                <a:close/>
                <a:moveTo>
                  <a:pt x="20" y="139"/>
                </a:moveTo>
                <a:cubicBezTo>
                  <a:pt x="19" y="139"/>
                  <a:pt x="19" y="138"/>
                  <a:pt x="19" y="138"/>
                </a:cubicBezTo>
                <a:cubicBezTo>
                  <a:pt x="17" y="138"/>
                  <a:pt x="15" y="139"/>
                  <a:pt x="14" y="138"/>
                </a:cubicBezTo>
                <a:cubicBezTo>
                  <a:pt x="14" y="137"/>
                  <a:pt x="15" y="138"/>
                  <a:pt x="14" y="136"/>
                </a:cubicBezTo>
                <a:cubicBezTo>
                  <a:pt x="13" y="136"/>
                  <a:pt x="14" y="138"/>
                  <a:pt x="13" y="138"/>
                </a:cubicBezTo>
                <a:cubicBezTo>
                  <a:pt x="13" y="137"/>
                  <a:pt x="14" y="137"/>
                  <a:pt x="13" y="137"/>
                </a:cubicBezTo>
                <a:cubicBezTo>
                  <a:pt x="8" y="138"/>
                  <a:pt x="4" y="136"/>
                  <a:pt x="0" y="138"/>
                </a:cubicBezTo>
                <a:cubicBezTo>
                  <a:pt x="0" y="140"/>
                  <a:pt x="0" y="140"/>
                  <a:pt x="0" y="140"/>
                </a:cubicBezTo>
                <a:cubicBezTo>
                  <a:pt x="1" y="140"/>
                  <a:pt x="4" y="140"/>
                  <a:pt x="5" y="141"/>
                </a:cubicBezTo>
                <a:cubicBezTo>
                  <a:pt x="7" y="139"/>
                  <a:pt x="10" y="141"/>
                  <a:pt x="12" y="140"/>
                </a:cubicBezTo>
                <a:cubicBezTo>
                  <a:pt x="11" y="140"/>
                  <a:pt x="11" y="141"/>
                  <a:pt x="11" y="141"/>
                </a:cubicBezTo>
                <a:cubicBezTo>
                  <a:pt x="12" y="142"/>
                  <a:pt x="13" y="140"/>
                  <a:pt x="12" y="141"/>
                </a:cubicBezTo>
                <a:cubicBezTo>
                  <a:pt x="13" y="142"/>
                  <a:pt x="14" y="140"/>
                  <a:pt x="13" y="140"/>
                </a:cubicBezTo>
                <a:cubicBezTo>
                  <a:pt x="14" y="140"/>
                  <a:pt x="14" y="139"/>
                  <a:pt x="15" y="139"/>
                </a:cubicBezTo>
                <a:cubicBezTo>
                  <a:pt x="15" y="139"/>
                  <a:pt x="17" y="139"/>
                  <a:pt x="17" y="140"/>
                </a:cubicBezTo>
                <a:cubicBezTo>
                  <a:pt x="18" y="139"/>
                  <a:pt x="19" y="141"/>
                  <a:pt x="20" y="139"/>
                </a:cubicBezTo>
                <a:close/>
                <a:moveTo>
                  <a:pt x="556" y="138"/>
                </a:moveTo>
                <a:cubicBezTo>
                  <a:pt x="556" y="140"/>
                  <a:pt x="554" y="139"/>
                  <a:pt x="554" y="140"/>
                </a:cubicBezTo>
                <a:cubicBezTo>
                  <a:pt x="554" y="141"/>
                  <a:pt x="554" y="142"/>
                  <a:pt x="553" y="142"/>
                </a:cubicBezTo>
                <a:cubicBezTo>
                  <a:pt x="553" y="141"/>
                  <a:pt x="553" y="141"/>
                  <a:pt x="552" y="141"/>
                </a:cubicBezTo>
                <a:cubicBezTo>
                  <a:pt x="552" y="142"/>
                  <a:pt x="553" y="144"/>
                  <a:pt x="554" y="144"/>
                </a:cubicBezTo>
                <a:cubicBezTo>
                  <a:pt x="553" y="144"/>
                  <a:pt x="553" y="143"/>
                  <a:pt x="554" y="143"/>
                </a:cubicBezTo>
                <a:cubicBezTo>
                  <a:pt x="554" y="144"/>
                  <a:pt x="555" y="146"/>
                  <a:pt x="556" y="147"/>
                </a:cubicBezTo>
                <a:cubicBezTo>
                  <a:pt x="556" y="146"/>
                  <a:pt x="557" y="146"/>
                  <a:pt x="557" y="146"/>
                </a:cubicBezTo>
                <a:cubicBezTo>
                  <a:pt x="556" y="147"/>
                  <a:pt x="558" y="148"/>
                  <a:pt x="559" y="148"/>
                </a:cubicBezTo>
                <a:cubicBezTo>
                  <a:pt x="560" y="144"/>
                  <a:pt x="557" y="142"/>
                  <a:pt x="557" y="138"/>
                </a:cubicBezTo>
                <a:cubicBezTo>
                  <a:pt x="557" y="138"/>
                  <a:pt x="556" y="138"/>
                  <a:pt x="556" y="138"/>
                </a:cubicBezTo>
                <a:close/>
                <a:moveTo>
                  <a:pt x="555" y="141"/>
                </a:moveTo>
                <a:cubicBezTo>
                  <a:pt x="555" y="140"/>
                  <a:pt x="558" y="141"/>
                  <a:pt x="557" y="142"/>
                </a:cubicBezTo>
                <a:cubicBezTo>
                  <a:pt x="557" y="142"/>
                  <a:pt x="557" y="141"/>
                  <a:pt x="557" y="142"/>
                </a:cubicBezTo>
                <a:cubicBezTo>
                  <a:pt x="555" y="143"/>
                  <a:pt x="556" y="141"/>
                  <a:pt x="555" y="141"/>
                </a:cubicBezTo>
                <a:close/>
                <a:moveTo>
                  <a:pt x="558" y="145"/>
                </a:moveTo>
                <a:cubicBezTo>
                  <a:pt x="558" y="145"/>
                  <a:pt x="558" y="146"/>
                  <a:pt x="557" y="146"/>
                </a:cubicBezTo>
                <a:cubicBezTo>
                  <a:pt x="557" y="145"/>
                  <a:pt x="557" y="144"/>
                  <a:pt x="556" y="144"/>
                </a:cubicBezTo>
                <a:cubicBezTo>
                  <a:pt x="556" y="143"/>
                  <a:pt x="557" y="143"/>
                  <a:pt x="557" y="143"/>
                </a:cubicBezTo>
                <a:cubicBezTo>
                  <a:pt x="558" y="144"/>
                  <a:pt x="557" y="145"/>
                  <a:pt x="558" y="145"/>
                </a:cubicBezTo>
                <a:close/>
                <a:moveTo>
                  <a:pt x="131" y="141"/>
                </a:moveTo>
                <a:cubicBezTo>
                  <a:pt x="132" y="141"/>
                  <a:pt x="131" y="142"/>
                  <a:pt x="132" y="143"/>
                </a:cubicBezTo>
                <a:cubicBezTo>
                  <a:pt x="132" y="142"/>
                  <a:pt x="131" y="140"/>
                  <a:pt x="131" y="141"/>
                </a:cubicBezTo>
                <a:close/>
                <a:moveTo>
                  <a:pt x="90" y="227"/>
                </a:moveTo>
                <a:cubicBezTo>
                  <a:pt x="90" y="229"/>
                  <a:pt x="88" y="229"/>
                  <a:pt x="88" y="232"/>
                </a:cubicBezTo>
                <a:cubicBezTo>
                  <a:pt x="90" y="231"/>
                  <a:pt x="90" y="228"/>
                  <a:pt x="90" y="227"/>
                </a:cubicBezTo>
                <a:close/>
                <a:moveTo>
                  <a:pt x="490" y="284"/>
                </a:moveTo>
                <a:cubicBezTo>
                  <a:pt x="492" y="285"/>
                  <a:pt x="493" y="287"/>
                  <a:pt x="493" y="289"/>
                </a:cubicBezTo>
                <a:cubicBezTo>
                  <a:pt x="496" y="291"/>
                  <a:pt x="497" y="295"/>
                  <a:pt x="499" y="297"/>
                </a:cubicBezTo>
                <a:cubicBezTo>
                  <a:pt x="499" y="297"/>
                  <a:pt x="499" y="297"/>
                  <a:pt x="499" y="297"/>
                </a:cubicBezTo>
                <a:cubicBezTo>
                  <a:pt x="500" y="297"/>
                  <a:pt x="501" y="300"/>
                  <a:pt x="501" y="301"/>
                </a:cubicBezTo>
                <a:cubicBezTo>
                  <a:pt x="504" y="301"/>
                  <a:pt x="505" y="306"/>
                  <a:pt x="507" y="308"/>
                </a:cubicBezTo>
                <a:cubicBezTo>
                  <a:pt x="507" y="307"/>
                  <a:pt x="507" y="307"/>
                  <a:pt x="507" y="307"/>
                </a:cubicBezTo>
                <a:cubicBezTo>
                  <a:pt x="508" y="308"/>
                  <a:pt x="508" y="309"/>
                  <a:pt x="510" y="309"/>
                </a:cubicBezTo>
                <a:cubicBezTo>
                  <a:pt x="509" y="303"/>
                  <a:pt x="503" y="300"/>
                  <a:pt x="503" y="295"/>
                </a:cubicBezTo>
                <a:cubicBezTo>
                  <a:pt x="501" y="293"/>
                  <a:pt x="498" y="291"/>
                  <a:pt x="498" y="288"/>
                </a:cubicBezTo>
                <a:cubicBezTo>
                  <a:pt x="497" y="288"/>
                  <a:pt x="497" y="288"/>
                  <a:pt x="497" y="288"/>
                </a:cubicBezTo>
                <a:cubicBezTo>
                  <a:pt x="492" y="281"/>
                  <a:pt x="487" y="274"/>
                  <a:pt x="483" y="267"/>
                </a:cubicBezTo>
                <a:cubicBezTo>
                  <a:pt x="483" y="266"/>
                  <a:pt x="483" y="266"/>
                  <a:pt x="483" y="265"/>
                </a:cubicBezTo>
                <a:cubicBezTo>
                  <a:pt x="482" y="265"/>
                  <a:pt x="483" y="266"/>
                  <a:pt x="482" y="266"/>
                </a:cubicBezTo>
                <a:cubicBezTo>
                  <a:pt x="481" y="264"/>
                  <a:pt x="479" y="262"/>
                  <a:pt x="478" y="260"/>
                </a:cubicBezTo>
                <a:cubicBezTo>
                  <a:pt x="477" y="258"/>
                  <a:pt x="477" y="255"/>
                  <a:pt x="474" y="256"/>
                </a:cubicBezTo>
                <a:cubicBezTo>
                  <a:pt x="473" y="257"/>
                  <a:pt x="473" y="258"/>
                  <a:pt x="473" y="259"/>
                </a:cubicBezTo>
                <a:cubicBezTo>
                  <a:pt x="474" y="260"/>
                  <a:pt x="475" y="261"/>
                  <a:pt x="476" y="263"/>
                </a:cubicBezTo>
                <a:cubicBezTo>
                  <a:pt x="476" y="262"/>
                  <a:pt x="476" y="262"/>
                  <a:pt x="476" y="262"/>
                </a:cubicBezTo>
                <a:cubicBezTo>
                  <a:pt x="481" y="269"/>
                  <a:pt x="486" y="276"/>
                  <a:pt x="491" y="283"/>
                </a:cubicBezTo>
                <a:cubicBezTo>
                  <a:pt x="491" y="284"/>
                  <a:pt x="490" y="284"/>
                  <a:pt x="490" y="284"/>
                </a:cubicBezTo>
                <a:close/>
                <a:moveTo>
                  <a:pt x="232" y="273"/>
                </a:moveTo>
                <a:cubicBezTo>
                  <a:pt x="232" y="273"/>
                  <a:pt x="231" y="272"/>
                  <a:pt x="231" y="272"/>
                </a:cubicBezTo>
                <a:cubicBezTo>
                  <a:pt x="231" y="273"/>
                  <a:pt x="232" y="275"/>
                  <a:pt x="233" y="275"/>
                </a:cubicBezTo>
                <a:cubicBezTo>
                  <a:pt x="232" y="275"/>
                  <a:pt x="231" y="273"/>
                  <a:pt x="232" y="273"/>
                </a:cubicBezTo>
                <a:close/>
                <a:moveTo>
                  <a:pt x="157" y="274"/>
                </a:moveTo>
                <a:cubicBezTo>
                  <a:pt x="157" y="276"/>
                  <a:pt x="156" y="278"/>
                  <a:pt x="156" y="279"/>
                </a:cubicBezTo>
                <a:cubicBezTo>
                  <a:pt x="156" y="277"/>
                  <a:pt x="158" y="275"/>
                  <a:pt x="157" y="274"/>
                </a:cubicBezTo>
                <a:close/>
                <a:moveTo>
                  <a:pt x="201" y="296"/>
                </a:moveTo>
                <a:cubicBezTo>
                  <a:pt x="201" y="293"/>
                  <a:pt x="202" y="290"/>
                  <a:pt x="203" y="288"/>
                </a:cubicBezTo>
                <a:cubicBezTo>
                  <a:pt x="202" y="288"/>
                  <a:pt x="202" y="287"/>
                  <a:pt x="202" y="287"/>
                </a:cubicBezTo>
                <a:cubicBezTo>
                  <a:pt x="202" y="286"/>
                  <a:pt x="203" y="286"/>
                  <a:pt x="203" y="285"/>
                </a:cubicBezTo>
                <a:cubicBezTo>
                  <a:pt x="202" y="284"/>
                  <a:pt x="203" y="281"/>
                  <a:pt x="203" y="279"/>
                </a:cubicBezTo>
                <a:cubicBezTo>
                  <a:pt x="202" y="280"/>
                  <a:pt x="203" y="281"/>
                  <a:pt x="201" y="282"/>
                </a:cubicBezTo>
                <a:cubicBezTo>
                  <a:pt x="201" y="283"/>
                  <a:pt x="202" y="283"/>
                  <a:pt x="202" y="285"/>
                </a:cubicBezTo>
                <a:cubicBezTo>
                  <a:pt x="201" y="285"/>
                  <a:pt x="201" y="285"/>
                  <a:pt x="201" y="285"/>
                </a:cubicBezTo>
                <a:cubicBezTo>
                  <a:pt x="200" y="286"/>
                  <a:pt x="201" y="287"/>
                  <a:pt x="201" y="287"/>
                </a:cubicBezTo>
                <a:cubicBezTo>
                  <a:pt x="200" y="287"/>
                  <a:pt x="201" y="286"/>
                  <a:pt x="200" y="287"/>
                </a:cubicBezTo>
                <a:cubicBezTo>
                  <a:pt x="198" y="288"/>
                  <a:pt x="200" y="289"/>
                  <a:pt x="200" y="291"/>
                </a:cubicBezTo>
                <a:cubicBezTo>
                  <a:pt x="199" y="295"/>
                  <a:pt x="198" y="302"/>
                  <a:pt x="198" y="307"/>
                </a:cubicBezTo>
                <a:cubicBezTo>
                  <a:pt x="197" y="306"/>
                  <a:pt x="196" y="306"/>
                  <a:pt x="196" y="305"/>
                </a:cubicBezTo>
                <a:cubicBezTo>
                  <a:pt x="197" y="305"/>
                  <a:pt x="195" y="305"/>
                  <a:pt x="196" y="305"/>
                </a:cubicBezTo>
                <a:cubicBezTo>
                  <a:pt x="196" y="305"/>
                  <a:pt x="196" y="306"/>
                  <a:pt x="197" y="305"/>
                </a:cubicBezTo>
                <a:cubicBezTo>
                  <a:pt x="195" y="301"/>
                  <a:pt x="199" y="298"/>
                  <a:pt x="198" y="293"/>
                </a:cubicBezTo>
                <a:cubicBezTo>
                  <a:pt x="197" y="294"/>
                  <a:pt x="197" y="294"/>
                  <a:pt x="198" y="295"/>
                </a:cubicBezTo>
                <a:cubicBezTo>
                  <a:pt x="197" y="296"/>
                  <a:pt x="197" y="297"/>
                  <a:pt x="196" y="297"/>
                </a:cubicBezTo>
                <a:cubicBezTo>
                  <a:pt x="197" y="298"/>
                  <a:pt x="196" y="297"/>
                  <a:pt x="196" y="298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196" y="300"/>
                  <a:pt x="196" y="299"/>
                  <a:pt x="196" y="299"/>
                </a:cubicBezTo>
                <a:cubicBezTo>
                  <a:pt x="196" y="303"/>
                  <a:pt x="194" y="307"/>
                  <a:pt x="195" y="310"/>
                </a:cubicBezTo>
                <a:cubicBezTo>
                  <a:pt x="195" y="309"/>
                  <a:pt x="195" y="308"/>
                  <a:pt x="196" y="308"/>
                </a:cubicBezTo>
                <a:cubicBezTo>
                  <a:pt x="197" y="308"/>
                  <a:pt x="197" y="307"/>
                  <a:pt x="197" y="308"/>
                </a:cubicBezTo>
                <a:cubicBezTo>
                  <a:pt x="197" y="312"/>
                  <a:pt x="197" y="315"/>
                  <a:pt x="196" y="319"/>
                </a:cubicBezTo>
                <a:cubicBezTo>
                  <a:pt x="197" y="314"/>
                  <a:pt x="199" y="308"/>
                  <a:pt x="199" y="303"/>
                </a:cubicBezTo>
                <a:cubicBezTo>
                  <a:pt x="199" y="302"/>
                  <a:pt x="199" y="303"/>
                  <a:pt x="199" y="303"/>
                </a:cubicBezTo>
                <a:cubicBezTo>
                  <a:pt x="200" y="302"/>
                  <a:pt x="200" y="301"/>
                  <a:pt x="199" y="300"/>
                </a:cubicBezTo>
                <a:cubicBezTo>
                  <a:pt x="199" y="300"/>
                  <a:pt x="200" y="300"/>
                  <a:pt x="200" y="300"/>
                </a:cubicBezTo>
                <a:cubicBezTo>
                  <a:pt x="200" y="299"/>
                  <a:pt x="199" y="300"/>
                  <a:pt x="199" y="299"/>
                </a:cubicBezTo>
                <a:cubicBezTo>
                  <a:pt x="200" y="299"/>
                  <a:pt x="200" y="296"/>
                  <a:pt x="201" y="296"/>
                </a:cubicBezTo>
                <a:close/>
                <a:moveTo>
                  <a:pt x="178" y="285"/>
                </a:moveTo>
                <a:cubicBezTo>
                  <a:pt x="179" y="284"/>
                  <a:pt x="179" y="283"/>
                  <a:pt x="180" y="283"/>
                </a:cubicBezTo>
                <a:cubicBezTo>
                  <a:pt x="179" y="283"/>
                  <a:pt x="179" y="283"/>
                  <a:pt x="179" y="283"/>
                </a:cubicBezTo>
                <a:cubicBezTo>
                  <a:pt x="179" y="283"/>
                  <a:pt x="178" y="284"/>
                  <a:pt x="178" y="285"/>
                </a:cubicBezTo>
                <a:close/>
                <a:moveTo>
                  <a:pt x="184" y="289"/>
                </a:moveTo>
                <a:cubicBezTo>
                  <a:pt x="185" y="289"/>
                  <a:pt x="185" y="287"/>
                  <a:pt x="185" y="287"/>
                </a:cubicBezTo>
                <a:cubicBezTo>
                  <a:pt x="184" y="287"/>
                  <a:pt x="184" y="288"/>
                  <a:pt x="184" y="289"/>
                </a:cubicBezTo>
                <a:close/>
                <a:moveTo>
                  <a:pt x="198" y="293"/>
                </a:moveTo>
                <a:cubicBezTo>
                  <a:pt x="198" y="293"/>
                  <a:pt x="198" y="292"/>
                  <a:pt x="199" y="292"/>
                </a:cubicBezTo>
                <a:cubicBezTo>
                  <a:pt x="199" y="292"/>
                  <a:pt x="198" y="290"/>
                  <a:pt x="198" y="291"/>
                </a:cubicBezTo>
                <a:cubicBezTo>
                  <a:pt x="199" y="292"/>
                  <a:pt x="197" y="293"/>
                  <a:pt x="198" y="293"/>
                </a:cubicBezTo>
                <a:close/>
                <a:moveTo>
                  <a:pt x="376" y="303"/>
                </a:moveTo>
                <a:cubicBezTo>
                  <a:pt x="376" y="305"/>
                  <a:pt x="376" y="306"/>
                  <a:pt x="375" y="308"/>
                </a:cubicBezTo>
                <a:cubicBezTo>
                  <a:pt x="376" y="308"/>
                  <a:pt x="376" y="308"/>
                  <a:pt x="377" y="308"/>
                </a:cubicBezTo>
                <a:cubicBezTo>
                  <a:pt x="376" y="309"/>
                  <a:pt x="376" y="308"/>
                  <a:pt x="375" y="308"/>
                </a:cubicBezTo>
                <a:cubicBezTo>
                  <a:pt x="378" y="310"/>
                  <a:pt x="379" y="310"/>
                  <a:pt x="383" y="310"/>
                </a:cubicBezTo>
                <a:cubicBezTo>
                  <a:pt x="383" y="310"/>
                  <a:pt x="382" y="310"/>
                  <a:pt x="382" y="310"/>
                </a:cubicBezTo>
                <a:cubicBezTo>
                  <a:pt x="385" y="310"/>
                  <a:pt x="386" y="306"/>
                  <a:pt x="386" y="305"/>
                </a:cubicBezTo>
                <a:cubicBezTo>
                  <a:pt x="386" y="304"/>
                  <a:pt x="385" y="305"/>
                  <a:pt x="385" y="304"/>
                </a:cubicBezTo>
                <a:cubicBezTo>
                  <a:pt x="386" y="304"/>
                  <a:pt x="386" y="304"/>
                  <a:pt x="386" y="304"/>
                </a:cubicBezTo>
                <a:cubicBezTo>
                  <a:pt x="386" y="302"/>
                  <a:pt x="385" y="300"/>
                  <a:pt x="385" y="298"/>
                </a:cubicBezTo>
                <a:cubicBezTo>
                  <a:pt x="382" y="298"/>
                  <a:pt x="382" y="294"/>
                  <a:pt x="381" y="292"/>
                </a:cubicBezTo>
                <a:cubicBezTo>
                  <a:pt x="379" y="292"/>
                  <a:pt x="377" y="294"/>
                  <a:pt x="377" y="295"/>
                </a:cubicBezTo>
                <a:cubicBezTo>
                  <a:pt x="377" y="294"/>
                  <a:pt x="377" y="293"/>
                  <a:pt x="376" y="293"/>
                </a:cubicBezTo>
                <a:cubicBezTo>
                  <a:pt x="377" y="295"/>
                  <a:pt x="376" y="294"/>
                  <a:pt x="376" y="295"/>
                </a:cubicBezTo>
                <a:cubicBezTo>
                  <a:pt x="382" y="297"/>
                  <a:pt x="370" y="301"/>
                  <a:pt x="376" y="303"/>
                </a:cubicBezTo>
                <a:close/>
                <a:moveTo>
                  <a:pt x="384" y="304"/>
                </a:moveTo>
                <a:cubicBezTo>
                  <a:pt x="384" y="304"/>
                  <a:pt x="385" y="304"/>
                  <a:pt x="385" y="304"/>
                </a:cubicBezTo>
                <a:cubicBezTo>
                  <a:pt x="385" y="305"/>
                  <a:pt x="384" y="305"/>
                  <a:pt x="383" y="305"/>
                </a:cubicBezTo>
                <a:cubicBezTo>
                  <a:pt x="383" y="304"/>
                  <a:pt x="384" y="305"/>
                  <a:pt x="384" y="304"/>
                </a:cubicBezTo>
                <a:close/>
                <a:moveTo>
                  <a:pt x="196" y="296"/>
                </a:moveTo>
                <a:cubicBezTo>
                  <a:pt x="196" y="296"/>
                  <a:pt x="196" y="296"/>
                  <a:pt x="196" y="296"/>
                </a:cubicBezTo>
                <a:cubicBezTo>
                  <a:pt x="196" y="295"/>
                  <a:pt x="197" y="294"/>
                  <a:pt x="196" y="293"/>
                </a:cubicBezTo>
                <a:cubicBezTo>
                  <a:pt x="196" y="294"/>
                  <a:pt x="196" y="294"/>
                  <a:pt x="196" y="293"/>
                </a:cubicBezTo>
                <a:cubicBezTo>
                  <a:pt x="196" y="294"/>
                  <a:pt x="196" y="294"/>
                  <a:pt x="196" y="295"/>
                </a:cubicBezTo>
                <a:cubicBezTo>
                  <a:pt x="196" y="295"/>
                  <a:pt x="196" y="295"/>
                  <a:pt x="196" y="296"/>
                </a:cubicBezTo>
                <a:close/>
                <a:moveTo>
                  <a:pt x="372" y="294"/>
                </a:moveTo>
                <a:cubicBezTo>
                  <a:pt x="372" y="295"/>
                  <a:pt x="374" y="297"/>
                  <a:pt x="375" y="296"/>
                </a:cubicBezTo>
                <a:cubicBezTo>
                  <a:pt x="374" y="296"/>
                  <a:pt x="374" y="295"/>
                  <a:pt x="373" y="295"/>
                </a:cubicBezTo>
                <a:cubicBezTo>
                  <a:pt x="373" y="294"/>
                  <a:pt x="373" y="294"/>
                  <a:pt x="372" y="294"/>
                </a:cubicBezTo>
                <a:close/>
                <a:moveTo>
                  <a:pt x="150" y="301"/>
                </a:moveTo>
                <a:cubicBezTo>
                  <a:pt x="150" y="302"/>
                  <a:pt x="149" y="303"/>
                  <a:pt x="149" y="305"/>
                </a:cubicBezTo>
                <a:cubicBezTo>
                  <a:pt x="150" y="304"/>
                  <a:pt x="151" y="302"/>
                  <a:pt x="150" y="301"/>
                </a:cubicBezTo>
                <a:close/>
                <a:moveTo>
                  <a:pt x="359" y="305"/>
                </a:moveTo>
                <a:cubicBezTo>
                  <a:pt x="359" y="306"/>
                  <a:pt x="362" y="306"/>
                  <a:pt x="362" y="306"/>
                </a:cubicBezTo>
                <a:cubicBezTo>
                  <a:pt x="363" y="305"/>
                  <a:pt x="362" y="305"/>
                  <a:pt x="362" y="305"/>
                </a:cubicBezTo>
                <a:cubicBezTo>
                  <a:pt x="360" y="305"/>
                  <a:pt x="359" y="305"/>
                  <a:pt x="358" y="304"/>
                </a:cubicBezTo>
                <a:cubicBezTo>
                  <a:pt x="358" y="305"/>
                  <a:pt x="357" y="305"/>
                  <a:pt x="358" y="306"/>
                </a:cubicBezTo>
                <a:cubicBezTo>
                  <a:pt x="359" y="306"/>
                  <a:pt x="359" y="305"/>
                  <a:pt x="359" y="305"/>
                </a:cubicBezTo>
                <a:close/>
                <a:moveTo>
                  <a:pt x="135" y="315"/>
                </a:moveTo>
                <a:cubicBezTo>
                  <a:pt x="136" y="316"/>
                  <a:pt x="136" y="315"/>
                  <a:pt x="137" y="315"/>
                </a:cubicBezTo>
                <a:cubicBezTo>
                  <a:pt x="137" y="314"/>
                  <a:pt x="136" y="313"/>
                  <a:pt x="135" y="314"/>
                </a:cubicBezTo>
                <a:cubicBezTo>
                  <a:pt x="136" y="314"/>
                  <a:pt x="134" y="314"/>
                  <a:pt x="135" y="315"/>
                </a:cubicBezTo>
                <a:close/>
                <a:moveTo>
                  <a:pt x="311" y="314"/>
                </a:moveTo>
                <a:cubicBezTo>
                  <a:pt x="312" y="317"/>
                  <a:pt x="313" y="315"/>
                  <a:pt x="311" y="314"/>
                </a:cubicBezTo>
                <a:close/>
                <a:moveTo>
                  <a:pt x="396" y="315"/>
                </a:moveTo>
                <a:cubicBezTo>
                  <a:pt x="396" y="315"/>
                  <a:pt x="397" y="315"/>
                  <a:pt x="396" y="316"/>
                </a:cubicBezTo>
                <a:cubicBezTo>
                  <a:pt x="397" y="316"/>
                  <a:pt x="397" y="317"/>
                  <a:pt x="398" y="317"/>
                </a:cubicBezTo>
                <a:cubicBezTo>
                  <a:pt x="398" y="315"/>
                  <a:pt x="398" y="313"/>
                  <a:pt x="396" y="315"/>
                </a:cubicBezTo>
                <a:close/>
                <a:moveTo>
                  <a:pt x="401" y="316"/>
                </a:moveTo>
                <a:cubicBezTo>
                  <a:pt x="401" y="316"/>
                  <a:pt x="401" y="316"/>
                  <a:pt x="400" y="316"/>
                </a:cubicBezTo>
                <a:cubicBezTo>
                  <a:pt x="400" y="317"/>
                  <a:pt x="400" y="317"/>
                  <a:pt x="401" y="317"/>
                </a:cubicBezTo>
                <a:cubicBezTo>
                  <a:pt x="401" y="317"/>
                  <a:pt x="402" y="316"/>
                  <a:pt x="402" y="315"/>
                </a:cubicBezTo>
                <a:cubicBezTo>
                  <a:pt x="401" y="315"/>
                  <a:pt x="402" y="316"/>
                  <a:pt x="401" y="316"/>
                </a:cubicBezTo>
                <a:close/>
                <a:moveTo>
                  <a:pt x="400" y="317"/>
                </a:moveTo>
                <a:cubicBezTo>
                  <a:pt x="399" y="318"/>
                  <a:pt x="399" y="318"/>
                  <a:pt x="398" y="317"/>
                </a:cubicBezTo>
                <a:cubicBezTo>
                  <a:pt x="398" y="318"/>
                  <a:pt x="397" y="319"/>
                  <a:pt x="398" y="319"/>
                </a:cubicBezTo>
                <a:cubicBezTo>
                  <a:pt x="398" y="318"/>
                  <a:pt x="398" y="320"/>
                  <a:pt x="399" y="319"/>
                </a:cubicBezTo>
                <a:cubicBezTo>
                  <a:pt x="399" y="319"/>
                  <a:pt x="399" y="318"/>
                  <a:pt x="400" y="319"/>
                </a:cubicBezTo>
                <a:cubicBezTo>
                  <a:pt x="400" y="318"/>
                  <a:pt x="400" y="317"/>
                  <a:pt x="400" y="317"/>
                </a:cubicBezTo>
                <a:close/>
                <a:moveTo>
                  <a:pt x="399" y="320"/>
                </a:moveTo>
                <a:cubicBezTo>
                  <a:pt x="399" y="320"/>
                  <a:pt x="400" y="320"/>
                  <a:pt x="400" y="320"/>
                </a:cubicBezTo>
                <a:cubicBezTo>
                  <a:pt x="400" y="320"/>
                  <a:pt x="400" y="319"/>
                  <a:pt x="399" y="319"/>
                </a:cubicBezTo>
                <a:cubicBezTo>
                  <a:pt x="399" y="320"/>
                  <a:pt x="399" y="320"/>
                  <a:pt x="399" y="320"/>
                </a:cubicBezTo>
                <a:close/>
                <a:moveTo>
                  <a:pt x="141" y="329"/>
                </a:moveTo>
                <a:cubicBezTo>
                  <a:pt x="141" y="330"/>
                  <a:pt x="141" y="330"/>
                  <a:pt x="141" y="330"/>
                </a:cubicBezTo>
                <a:cubicBezTo>
                  <a:pt x="141" y="330"/>
                  <a:pt x="142" y="330"/>
                  <a:pt x="142" y="330"/>
                </a:cubicBezTo>
                <a:cubicBezTo>
                  <a:pt x="142" y="330"/>
                  <a:pt x="142" y="331"/>
                  <a:pt x="142" y="331"/>
                </a:cubicBezTo>
                <a:cubicBezTo>
                  <a:pt x="142" y="330"/>
                  <a:pt x="144" y="328"/>
                  <a:pt x="143" y="327"/>
                </a:cubicBezTo>
                <a:cubicBezTo>
                  <a:pt x="144" y="326"/>
                  <a:pt x="144" y="325"/>
                  <a:pt x="144" y="323"/>
                </a:cubicBezTo>
                <a:cubicBezTo>
                  <a:pt x="142" y="323"/>
                  <a:pt x="143" y="327"/>
                  <a:pt x="141" y="328"/>
                </a:cubicBezTo>
                <a:cubicBezTo>
                  <a:pt x="141" y="328"/>
                  <a:pt x="141" y="328"/>
                  <a:pt x="141" y="329"/>
                </a:cubicBezTo>
                <a:cubicBezTo>
                  <a:pt x="142" y="329"/>
                  <a:pt x="142" y="328"/>
                  <a:pt x="142" y="329"/>
                </a:cubicBezTo>
                <a:cubicBezTo>
                  <a:pt x="141" y="329"/>
                  <a:pt x="142" y="329"/>
                  <a:pt x="141" y="329"/>
                </a:cubicBezTo>
                <a:close/>
                <a:moveTo>
                  <a:pt x="371" y="325"/>
                </a:moveTo>
                <a:cubicBezTo>
                  <a:pt x="371" y="327"/>
                  <a:pt x="372" y="327"/>
                  <a:pt x="372" y="327"/>
                </a:cubicBezTo>
                <a:cubicBezTo>
                  <a:pt x="372" y="327"/>
                  <a:pt x="372" y="328"/>
                  <a:pt x="372" y="328"/>
                </a:cubicBezTo>
                <a:cubicBezTo>
                  <a:pt x="372" y="329"/>
                  <a:pt x="372" y="329"/>
                  <a:pt x="373" y="329"/>
                </a:cubicBezTo>
                <a:cubicBezTo>
                  <a:pt x="373" y="329"/>
                  <a:pt x="373" y="329"/>
                  <a:pt x="373" y="329"/>
                </a:cubicBezTo>
                <a:cubicBezTo>
                  <a:pt x="373" y="327"/>
                  <a:pt x="373" y="325"/>
                  <a:pt x="372" y="325"/>
                </a:cubicBezTo>
                <a:cubicBezTo>
                  <a:pt x="372" y="325"/>
                  <a:pt x="373" y="325"/>
                  <a:pt x="373" y="325"/>
                </a:cubicBezTo>
                <a:cubicBezTo>
                  <a:pt x="372" y="325"/>
                  <a:pt x="372" y="325"/>
                  <a:pt x="372" y="325"/>
                </a:cubicBezTo>
                <a:cubicBezTo>
                  <a:pt x="372" y="325"/>
                  <a:pt x="372" y="326"/>
                  <a:pt x="372" y="326"/>
                </a:cubicBezTo>
                <a:cubicBezTo>
                  <a:pt x="372" y="326"/>
                  <a:pt x="372" y="327"/>
                  <a:pt x="372" y="327"/>
                </a:cubicBezTo>
                <a:cubicBezTo>
                  <a:pt x="372" y="326"/>
                  <a:pt x="371" y="326"/>
                  <a:pt x="371" y="325"/>
                </a:cubicBezTo>
                <a:close/>
                <a:moveTo>
                  <a:pt x="132" y="334"/>
                </a:moveTo>
                <a:cubicBezTo>
                  <a:pt x="132" y="334"/>
                  <a:pt x="132" y="333"/>
                  <a:pt x="132" y="333"/>
                </a:cubicBezTo>
                <a:cubicBezTo>
                  <a:pt x="131" y="334"/>
                  <a:pt x="131" y="335"/>
                  <a:pt x="131" y="335"/>
                </a:cubicBezTo>
                <a:cubicBezTo>
                  <a:pt x="132" y="335"/>
                  <a:pt x="131" y="334"/>
                  <a:pt x="132" y="334"/>
                </a:cubicBezTo>
                <a:close/>
                <a:moveTo>
                  <a:pt x="188" y="340"/>
                </a:moveTo>
                <a:cubicBezTo>
                  <a:pt x="189" y="338"/>
                  <a:pt x="190" y="337"/>
                  <a:pt x="189" y="335"/>
                </a:cubicBezTo>
                <a:cubicBezTo>
                  <a:pt x="189" y="336"/>
                  <a:pt x="188" y="339"/>
                  <a:pt x="188" y="340"/>
                </a:cubicBezTo>
                <a:close/>
                <a:moveTo>
                  <a:pt x="128" y="338"/>
                </a:moveTo>
                <a:cubicBezTo>
                  <a:pt x="129" y="339"/>
                  <a:pt x="127" y="340"/>
                  <a:pt x="127" y="341"/>
                </a:cubicBezTo>
                <a:cubicBezTo>
                  <a:pt x="128" y="340"/>
                  <a:pt x="130" y="338"/>
                  <a:pt x="130" y="336"/>
                </a:cubicBezTo>
                <a:cubicBezTo>
                  <a:pt x="130" y="337"/>
                  <a:pt x="129" y="338"/>
                  <a:pt x="128" y="338"/>
                </a:cubicBezTo>
                <a:close/>
                <a:moveTo>
                  <a:pt x="137" y="357"/>
                </a:moveTo>
                <a:cubicBezTo>
                  <a:pt x="139" y="355"/>
                  <a:pt x="139" y="351"/>
                  <a:pt x="142" y="349"/>
                </a:cubicBezTo>
                <a:cubicBezTo>
                  <a:pt x="141" y="346"/>
                  <a:pt x="145" y="342"/>
                  <a:pt x="146" y="339"/>
                </a:cubicBezTo>
                <a:cubicBezTo>
                  <a:pt x="142" y="345"/>
                  <a:pt x="139" y="351"/>
                  <a:pt x="137" y="357"/>
                </a:cubicBezTo>
                <a:close/>
                <a:moveTo>
                  <a:pt x="188" y="343"/>
                </a:moveTo>
                <a:cubicBezTo>
                  <a:pt x="188" y="342"/>
                  <a:pt x="188" y="342"/>
                  <a:pt x="188" y="341"/>
                </a:cubicBezTo>
                <a:cubicBezTo>
                  <a:pt x="188" y="341"/>
                  <a:pt x="187" y="343"/>
                  <a:pt x="188" y="343"/>
                </a:cubicBezTo>
                <a:close/>
                <a:moveTo>
                  <a:pt x="360" y="382"/>
                </a:moveTo>
                <a:cubicBezTo>
                  <a:pt x="360" y="381"/>
                  <a:pt x="361" y="380"/>
                  <a:pt x="361" y="379"/>
                </a:cubicBezTo>
                <a:cubicBezTo>
                  <a:pt x="361" y="379"/>
                  <a:pt x="360" y="380"/>
                  <a:pt x="360" y="379"/>
                </a:cubicBezTo>
                <a:cubicBezTo>
                  <a:pt x="362" y="376"/>
                  <a:pt x="364" y="374"/>
                  <a:pt x="366" y="371"/>
                </a:cubicBezTo>
                <a:cubicBezTo>
                  <a:pt x="365" y="371"/>
                  <a:pt x="366" y="371"/>
                  <a:pt x="366" y="371"/>
                </a:cubicBezTo>
                <a:cubicBezTo>
                  <a:pt x="366" y="369"/>
                  <a:pt x="366" y="368"/>
                  <a:pt x="366" y="367"/>
                </a:cubicBezTo>
                <a:cubicBezTo>
                  <a:pt x="366" y="365"/>
                  <a:pt x="364" y="363"/>
                  <a:pt x="363" y="360"/>
                </a:cubicBezTo>
                <a:cubicBezTo>
                  <a:pt x="365" y="358"/>
                  <a:pt x="367" y="358"/>
                  <a:pt x="369" y="356"/>
                </a:cubicBezTo>
                <a:cubicBezTo>
                  <a:pt x="368" y="354"/>
                  <a:pt x="372" y="352"/>
                  <a:pt x="372" y="351"/>
                </a:cubicBezTo>
                <a:cubicBezTo>
                  <a:pt x="370" y="351"/>
                  <a:pt x="370" y="353"/>
                  <a:pt x="369" y="354"/>
                </a:cubicBezTo>
                <a:cubicBezTo>
                  <a:pt x="369" y="353"/>
                  <a:pt x="369" y="352"/>
                  <a:pt x="368" y="352"/>
                </a:cubicBezTo>
                <a:cubicBezTo>
                  <a:pt x="368" y="353"/>
                  <a:pt x="366" y="355"/>
                  <a:pt x="367" y="356"/>
                </a:cubicBezTo>
                <a:cubicBezTo>
                  <a:pt x="364" y="357"/>
                  <a:pt x="362" y="361"/>
                  <a:pt x="357" y="358"/>
                </a:cubicBezTo>
                <a:cubicBezTo>
                  <a:pt x="357" y="357"/>
                  <a:pt x="358" y="357"/>
                  <a:pt x="358" y="356"/>
                </a:cubicBezTo>
                <a:cubicBezTo>
                  <a:pt x="356" y="351"/>
                  <a:pt x="361" y="345"/>
                  <a:pt x="359" y="341"/>
                </a:cubicBezTo>
                <a:cubicBezTo>
                  <a:pt x="357" y="346"/>
                  <a:pt x="358" y="351"/>
                  <a:pt x="356" y="355"/>
                </a:cubicBezTo>
                <a:cubicBezTo>
                  <a:pt x="358" y="358"/>
                  <a:pt x="355" y="360"/>
                  <a:pt x="352" y="360"/>
                </a:cubicBezTo>
                <a:cubicBezTo>
                  <a:pt x="351" y="361"/>
                  <a:pt x="348" y="364"/>
                  <a:pt x="349" y="366"/>
                </a:cubicBezTo>
                <a:cubicBezTo>
                  <a:pt x="349" y="365"/>
                  <a:pt x="348" y="365"/>
                  <a:pt x="348" y="365"/>
                </a:cubicBezTo>
                <a:cubicBezTo>
                  <a:pt x="348" y="366"/>
                  <a:pt x="347" y="368"/>
                  <a:pt x="348" y="370"/>
                </a:cubicBezTo>
                <a:cubicBezTo>
                  <a:pt x="348" y="370"/>
                  <a:pt x="349" y="369"/>
                  <a:pt x="349" y="370"/>
                </a:cubicBezTo>
                <a:cubicBezTo>
                  <a:pt x="347" y="370"/>
                  <a:pt x="349" y="374"/>
                  <a:pt x="347" y="373"/>
                </a:cubicBezTo>
                <a:cubicBezTo>
                  <a:pt x="348" y="373"/>
                  <a:pt x="348" y="374"/>
                  <a:pt x="348" y="374"/>
                </a:cubicBezTo>
                <a:cubicBezTo>
                  <a:pt x="349" y="375"/>
                  <a:pt x="348" y="375"/>
                  <a:pt x="348" y="374"/>
                </a:cubicBezTo>
                <a:cubicBezTo>
                  <a:pt x="349" y="375"/>
                  <a:pt x="348" y="377"/>
                  <a:pt x="349" y="376"/>
                </a:cubicBezTo>
                <a:cubicBezTo>
                  <a:pt x="348" y="376"/>
                  <a:pt x="350" y="378"/>
                  <a:pt x="349" y="378"/>
                </a:cubicBezTo>
                <a:cubicBezTo>
                  <a:pt x="347" y="378"/>
                  <a:pt x="348" y="375"/>
                  <a:pt x="347" y="377"/>
                </a:cubicBezTo>
                <a:cubicBezTo>
                  <a:pt x="347" y="376"/>
                  <a:pt x="346" y="376"/>
                  <a:pt x="346" y="375"/>
                </a:cubicBezTo>
                <a:cubicBezTo>
                  <a:pt x="346" y="375"/>
                  <a:pt x="346" y="375"/>
                  <a:pt x="346" y="376"/>
                </a:cubicBezTo>
                <a:cubicBezTo>
                  <a:pt x="346" y="375"/>
                  <a:pt x="345" y="375"/>
                  <a:pt x="345" y="374"/>
                </a:cubicBezTo>
                <a:cubicBezTo>
                  <a:pt x="345" y="374"/>
                  <a:pt x="346" y="375"/>
                  <a:pt x="346" y="374"/>
                </a:cubicBezTo>
                <a:cubicBezTo>
                  <a:pt x="346" y="374"/>
                  <a:pt x="348" y="373"/>
                  <a:pt x="346" y="373"/>
                </a:cubicBezTo>
                <a:cubicBezTo>
                  <a:pt x="346" y="375"/>
                  <a:pt x="346" y="373"/>
                  <a:pt x="344" y="374"/>
                </a:cubicBezTo>
                <a:cubicBezTo>
                  <a:pt x="344" y="374"/>
                  <a:pt x="345" y="373"/>
                  <a:pt x="344" y="373"/>
                </a:cubicBezTo>
                <a:cubicBezTo>
                  <a:pt x="344" y="374"/>
                  <a:pt x="343" y="373"/>
                  <a:pt x="342" y="373"/>
                </a:cubicBezTo>
                <a:cubicBezTo>
                  <a:pt x="342" y="374"/>
                  <a:pt x="341" y="374"/>
                  <a:pt x="341" y="375"/>
                </a:cubicBezTo>
                <a:cubicBezTo>
                  <a:pt x="344" y="377"/>
                  <a:pt x="343" y="378"/>
                  <a:pt x="345" y="379"/>
                </a:cubicBezTo>
                <a:cubicBezTo>
                  <a:pt x="345" y="383"/>
                  <a:pt x="340" y="385"/>
                  <a:pt x="343" y="388"/>
                </a:cubicBezTo>
                <a:cubicBezTo>
                  <a:pt x="344" y="388"/>
                  <a:pt x="344" y="388"/>
                  <a:pt x="344" y="388"/>
                </a:cubicBezTo>
                <a:cubicBezTo>
                  <a:pt x="344" y="389"/>
                  <a:pt x="343" y="389"/>
                  <a:pt x="344" y="390"/>
                </a:cubicBezTo>
                <a:cubicBezTo>
                  <a:pt x="344" y="390"/>
                  <a:pt x="345" y="390"/>
                  <a:pt x="345" y="389"/>
                </a:cubicBezTo>
                <a:cubicBezTo>
                  <a:pt x="345" y="390"/>
                  <a:pt x="345" y="390"/>
                  <a:pt x="345" y="390"/>
                </a:cubicBezTo>
                <a:cubicBezTo>
                  <a:pt x="346" y="390"/>
                  <a:pt x="347" y="391"/>
                  <a:pt x="348" y="391"/>
                </a:cubicBezTo>
                <a:cubicBezTo>
                  <a:pt x="347" y="392"/>
                  <a:pt x="347" y="391"/>
                  <a:pt x="346" y="391"/>
                </a:cubicBezTo>
                <a:cubicBezTo>
                  <a:pt x="346" y="392"/>
                  <a:pt x="346" y="392"/>
                  <a:pt x="346" y="393"/>
                </a:cubicBezTo>
                <a:cubicBezTo>
                  <a:pt x="346" y="392"/>
                  <a:pt x="347" y="392"/>
                  <a:pt x="348" y="392"/>
                </a:cubicBezTo>
                <a:cubicBezTo>
                  <a:pt x="348" y="392"/>
                  <a:pt x="347" y="393"/>
                  <a:pt x="348" y="393"/>
                </a:cubicBezTo>
                <a:cubicBezTo>
                  <a:pt x="348" y="392"/>
                  <a:pt x="348" y="392"/>
                  <a:pt x="349" y="392"/>
                </a:cubicBezTo>
                <a:cubicBezTo>
                  <a:pt x="349" y="393"/>
                  <a:pt x="350" y="393"/>
                  <a:pt x="351" y="393"/>
                </a:cubicBezTo>
                <a:cubicBezTo>
                  <a:pt x="351" y="393"/>
                  <a:pt x="352" y="394"/>
                  <a:pt x="352" y="394"/>
                </a:cubicBezTo>
                <a:cubicBezTo>
                  <a:pt x="352" y="394"/>
                  <a:pt x="352" y="393"/>
                  <a:pt x="352" y="393"/>
                </a:cubicBezTo>
                <a:cubicBezTo>
                  <a:pt x="353" y="393"/>
                  <a:pt x="355" y="392"/>
                  <a:pt x="356" y="391"/>
                </a:cubicBezTo>
                <a:cubicBezTo>
                  <a:pt x="356" y="392"/>
                  <a:pt x="358" y="392"/>
                  <a:pt x="358" y="393"/>
                </a:cubicBezTo>
                <a:cubicBezTo>
                  <a:pt x="359" y="391"/>
                  <a:pt x="358" y="390"/>
                  <a:pt x="360" y="388"/>
                </a:cubicBezTo>
                <a:cubicBezTo>
                  <a:pt x="359" y="387"/>
                  <a:pt x="361" y="386"/>
                  <a:pt x="360" y="385"/>
                </a:cubicBezTo>
                <a:cubicBezTo>
                  <a:pt x="359" y="385"/>
                  <a:pt x="359" y="386"/>
                  <a:pt x="358" y="386"/>
                </a:cubicBezTo>
                <a:cubicBezTo>
                  <a:pt x="357" y="384"/>
                  <a:pt x="359" y="382"/>
                  <a:pt x="358" y="381"/>
                </a:cubicBezTo>
                <a:cubicBezTo>
                  <a:pt x="359" y="381"/>
                  <a:pt x="359" y="381"/>
                  <a:pt x="360" y="382"/>
                </a:cubicBezTo>
                <a:close/>
                <a:moveTo>
                  <a:pt x="357" y="385"/>
                </a:moveTo>
                <a:cubicBezTo>
                  <a:pt x="356" y="384"/>
                  <a:pt x="357" y="385"/>
                  <a:pt x="357" y="385"/>
                </a:cubicBezTo>
                <a:cubicBezTo>
                  <a:pt x="356" y="385"/>
                  <a:pt x="356" y="384"/>
                  <a:pt x="356" y="383"/>
                </a:cubicBezTo>
                <a:cubicBezTo>
                  <a:pt x="356" y="383"/>
                  <a:pt x="356" y="383"/>
                  <a:pt x="356" y="383"/>
                </a:cubicBezTo>
                <a:cubicBezTo>
                  <a:pt x="356" y="384"/>
                  <a:pt x="357" y="384"/>
                  <a:pt x="357" y="384"/>
                </a:cubicBezTo>
                <a:cubicBezTo>
                  <a:pt x="357" y="384"/>
                  <a:pt x="357" y="384"/>
                  <a:pt x="357" y="385"/>
                </a:cubicBezTo>
                <a:close/>
                <a:moveTo>
                  <a:pt x="381" y="341"/>
                </a:moveTo>
                <a:cubicBezTo>
                  <a:pt x="381" y="342"/>
                  <a:pt x="379" y="342"/>
                  <a:pt x="380" y="342"/>
                </a:cubicBezTo>
                <a:cubicBezTo>
                  <a:pt x="380" y="342"/>
                  <a:pt x="381" y="341"/>
                  <a:pt x="381" y="341"/>
                </a:cubicBezTo>
                <a:close/>
                <a:moveTo>
                  <a:pt x="127" y="342"/>
                </a:moveTo>
                <a:cubicBezTo>
                  <a:pt x="125" y="343"/>
                  <a:pt x="124" y="344"/>
                  <a:pt x="123" y="347"/>
                </a:cubicBezTo>
                <a:cubicBezTo>
                  <a:pt x="126" y="346"/>
                  <a:pt x="125" y="343"/>
                  <a:pt x="127" y="342"/>
                </a:cubicBezTo>
                <a:close/>
                <a:moveTo>
                  <a:pt x="376" y="346"/>
                </a:moveTo>
                <a:cubicBezTo>
                  <a:pt x="375" y="347"/>
                  <a:pt x="374" y="348"/>
                  <a:pt x="374" y="349"/>
                </a:cubicBezTo>
                <a:cubicBezTo>
                  <a:pt x="375" y="348"/>
                  <a:pt x="376" y="347"/>
                  <a:pt x="376" y="346"/>
                </a:cubicBezTo>
                <a:close/>
                <a:moveTo>
                  <a:pt x="345" y="373"/>
                </a:moveTo>
                <a:cubicBezTo>
                  <a:pt x="346" y="372"/>
                  <a:pt x="347" y="372"/>
                  <a:pt x="347" y="372"/>
                </a:cubicBezTo>
                <a:cubicBezTo>
                  <a:pt x="347" y="371"/>
                  <a:pt x="345" y="371"/>
                  <a:pt x="346" y="370"/>
                </a:cubicBezTo>
                <a:cubicBezTo>
                  <a:pt x="344" y="370"/>
                  <a:pt x="344" y="368"/>
                  <a:pt x="341" y="368"/>
                </a:cubicBezTo>
                <a:cubicBezTo>
                  <a:pt x="342" y="367"/>
                  <a:pt x="341" y="367"/>
                  <a:pt x="341" y="367"/>
                </a:cubicBezTo>
                <a:cubicBezTo>
                  <a:pt x="340" y="366"/>
                  <a:pt x="339" y="367"/>
                  <a:pt x="339" y="365"/>
                </a:cubicBezTo>
                <a:cubicBezTo>
                  <a:pt x="337" y="365"/>
                  <a:pt x="337" y="364"/>
                  <a:pt x="337" y="363"/>
                </a:cubicBezTo>
                <a:cubicBezTo>
                  <a:pt x="336" y="363"/>
                  <a:pt x="336" y="363"/>
                  <a:pt x="335" y="362"/>
                </a:cubicBezTo>
                <a:cubicBezTo>
                  <a:pt x="335" y="363"/>
                  <a:pt x="334" y="364"/>
                  <a:pt x="335" y="363"/>
                </a:cubicBezTo>
                <a:cubicBezTo>
                  <a:pt x="334" y="362"/>
                  <a:pt x="333" y="364"/>
                  <a:pt x="333" y="362"/>
                </a:cubicBezTo>
                <a:cubicBezTo>
                  <a:pt x="333" y="362"/>
                  <a:pt x="332" y="361"/>
                  <a:pt x="332" y="362"/>
                </a:cubicBezTo>
                <a:cubicBezTo>
                  <a:pt x="333" y="362"/>
                  <a:pt x="331" y="362"/>
                  <a:pt x="331" y="363"/>
                </a:cubicBezTo>
                <a:cubicBezTo>
                  <a:pt x="333" y="364"/>
                  <a:pt x="331" y="365"/>
                  <a:pt x="332" y="366"/>
                </a:cubicBezTo>
                <a:cubicBezTo>
                  <a:pt x="333" y="365"/>
                  <a:pt x="332" y="366"/>
                  <a:pt x="333" y="366"/>
                </a:cubicBezTo>
                <a:cubicBezTo>
                  <a:pt x="333" y="366"/>
                  <a:pt x="333" y="366"/>
                  <a:pt x="334" y="366"/>
                </a:cubicBezTo>
                <a:cubicBezTo>
                  <a:pt x="334" y="366"/>
                  <a:pt x="335" y="368"/>
                  <a:pt x="336" y="367"/>
                </a:cubicBezTo>
                <a:cubicBezTo>
                  <a:pt x="336" y="368"/>
                  <a:pt x="337" y="368"/>
                  <a:pt x="336" y="369"/>
                </a:cubicBezTo>
                <a:cubicBezTo>
                  <a:pt x="338" y="368"/>
                  <a:pt x="338" y="369"/>
                  <a:pt x="340" y="369"/>
                </a:cubicBezTo>
                <a:cubicBezTo>
                  <a:pt x="340" y="371"/>
                  <a:pt x="344" y="371"/>
                  <a:pt x="345" y="373"/>
                </a:cubicBezTo>
                <a:close/>
                <a:moveTo>
                  <a:pt x="429" y="362"/>
                </a:moveTo>
                <a:cubicBezTo>
                  <a:pt x="428" y="362"/>
                  <a:pt x="429" y="362"/>
                  <a:pt x="429" y="362"/>
                </a:cubicBezTo>
                <a:cubicBezTo>
                  <a:pt x="428" y="362"/>
                  <a:pt x="427" y="362"/>
                  <a:pt x="427" y="362"/>
                </a:cubicBezTo>
                <a:cubicBezTo>
                  <a:pt x="427" y="363"/>
                  <a:pt x="429" y="363"/>
                  <a:pt x="429" y="362"/>
                </a:cubicBezTo>
                <a:close/>
                <a:moveTo>
                  <a:pt x="430" y="364"/>
                </a:moveTo>
                <a:cubicBezTo>
                  <a:pt x="430" y="364"/>
                  <a:pt x="430" y="363"/>
                  <a:pt x="430" y="363"/>
                </a:cubicBezTo>
                <a:cubicBezTo>
                  <a:pt x="430" y="364"/>
                  <a:pt x="429" y="363"/>
                  <a:pt x="429" y="363"/>
                </a:cubicBezTo>
                <a:cubicBezTo>
                  <a:pt x="429" y="364"/>
                  <a:pt x="429" y="363"/>
                  <a:pt x="429" y="364"/>
                </a:cubicBezTo>
                <a:cubicBezTo>
                  <a:pt x="430" y="364"/>
                  <a:pt x="430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lose/>
                <a:moveTo>
                  <a:pt x="132" y="366"/>
                </a:moveTo>
                <a:cubicBezTo>
                  <a:pt x="133" y="366"/>
                  <a:pt x="134" y="364"/>
                  <a:pt x="133" y="363"/>
                </a:cubicBezTo>
                <a:cubicBezTo>
                  <a:pt x="133" y="364"/>
                  <a:pt x="132" y="365"/>
                  <a:pt x="132" y="366"/>
                </a:cubicBezTo>
                <a:close/>
                <a:moveTo>
                  <a:pt x="376" y="374"/>
                </a:moveTo>
                <a:cubicBezTo>
                  <a:pt x="377" y="373"/>
                  <a:pt x="376" y="372"/>
                  <a:pt x="376" y="371"/>
                </a:cubicBezTo>
                <a:cubicBezTo>
                  <a:pt x="375" y="372"/>
                  <a:pt x="375" y="374"/>
                  <a:pt x="376" y="374"/>
                </a:cubicBezTo>
                <a:cubicBezTo>
                  <a:pt x="376" y="374"/>
                  <a:pt x="376" y="374"/>
                  <a:pt x="376" y="374"/>
                </a:cubicBezTo>
                <a:close/>
                <a:moveTo>
                  <a:pt x="366" y="398"/>
                </a:moveTo>
                <a:cubicBezTo>
                  <a:pt x="366" y="398"/>
                  <a:pt x="366" y="397"/>
                  <a:pt x="367" y="397"/>
                </a:cubicBezTo>
                <a:cubicBezTo>
                  <a:pt x="367" y="399"/>
                  <a:pt x="369" y="398"/>
                  <a:pt x="370" y="399"/>
                </a:cubicBezTo>
                <a:cubicBezTo>
                  <a:pt x="370" y="398"/>
                  <a:pt x="370" y="398"/>
                  <a:pt x="371" y="398"/>
                </a:cubicBezTo>
                <a:cubicBezTo>
                  <a:pt x="371" y="398"/>
                  <a:pt x="371" y="399"/>
                  <a:pt x="371" y="398"/>
                </a:cubicBezTo>
                <a:cubicBezTo>
                  <a:pt x="371" y="398"/>
                  <a:pt x="372" y="398"/>
                  <a:pt x="372" y="398"/>
                </a:cubicBezTo>
                <a:cubicBezTo>
                  <a:pt x="372" y="397"/>
                  <a:pt x="376" y="398"/>
                  <a:pt x="375" y="397"/>
                </a:cubicBezTo>
                <a:cubicBezTo>
                  <a:pt x="375" y="397"/>
                  <a:pt x="375" y="397"/>
                  <a:pt x="375" y="397"/>
                </a:cubicBezTo>
                <a:cubicBezTo>
                  <a:pt x="374" y="397"/>
                  <a:pt x="373" y="397"/>
                  <a:pt x="373" y="396"/>
                </a:cubicBezTo>
                <a:cubicBezTo>
                  <a:pt x="374" y="396"/>
                  <a:pt x="375" y="396"/>
                  <a:pt x="375" y="396"/>
                </a:cubicBezTo>
                <a:cubicBezTo>
                  <a:pt x="375" y="396"/>
                  <a:pt x="375" y="396"/>
                  <a:pt x="375" y="395"/>
                </a:cubicBezTo>
                <a:cubicBezTo>
                  <a:pt x="374" y="395"/>
                  <a:pt x="374" y="395"/>
                  <a:pt x="374" y="396"/>
                </a:cubicBezTo>
                <a:cubicBezTo>
                  <a:pt x="373" y="395"/>
                  <a:pt x="373" y="394"/>
                  <a:pt x="372" y="395"/>
                </a:cubicBezTo>
                <a:cubicBezTo>
                  <a:pt x="372" y="394"/>
                  <a:pt x="372" y="392"/>
                  <a:pt x="373" y="391"/>
                </a:cubicBezTo>
                <a:cubicBezTo>
                  <a:pt x="373" y="391"/>
                  <a:pt x="372" y="391"/>
                  <a:pt x="372" y="390"/>
                </a:cubicBezTo>
                <a:cubicBezTo>
                  <a:pt x="372" y="391"/>
                  <a:pt x="373" y="390"/>
                  <a:pt x="373" y="390"/>
                </a:cubicBezTo>
                <a:cubicBezTo>
                  <a:pt x="373" y="391"/>
                  <a:pt x="373" y="391"/>
                  <a:pt x="373" y="391"/>
                </a:cubicBezTo>
                <a:cubicBezTo>
                  <a:pt x="374" y="390"/>
                  <a:pt x="373" y="390"/>
                  <a:pt x="373" y="389"/>
                </a:cubicBezTo>
                <a:cubicBezTo>
                  <a:pt x="372" y="389"/>
                  <a:pt x="373" y="390"/>
                  <a:pt x="372" y="390"/>
                </a:cubicBezTo>
                <a:cubicBezTo>
                  <a:pt x="372" y="389"/>
                  <a:pt x="371" y="388"/>
                  <a:pt x="372" y="388"/>
                </a:cubicBezTo>
                <a:cubicBezTo>
                  <a:pt x="372" y="388"/>
                  <a:pt x="372" y="387"/>
                  <a:pt x="372" y="387"/>
                </a:cubicBezTo>
                <a:cubicBezTo>
                  <a:pt x="371" y="387"/>
                  <a:pt x="371" y="388"/>
                  <a:pt x="370" y="388"/>
                </a:cubicBezTo>
                <a:cubicBezTo>
                  <a:pt x="371" y="387"/>
                  <a:pt x="369" y="387"/>
                  <a:pt x="370" y="386"/>
                </a:cubicBezTo>
                <a:cubicBezTo>
                  <a:pt x="370" y="386"/>
                  <a:pt x="370" y="387"/>
                  <a:pt x="371" y="386"/>
                </a:cubicBezTo>
                <a:cubicBezTo>
                  <a:pt x="371" y="385"/>
                  <a:pt x="371" y="385"/>
                  <a:pt x="371" y="385"/>
                </a:cubicBezTo>
                <a:cubicBezTo>
                  <a:pt x="371" y="385"/>
                  <a:pt x="370" y="385"/>
                  <a:pt x="370" y="385"/>
                </a:cubicBezTo>
                <a:cubicBezTo>
                  <a:pt x="371" y="385"/>
                  <a:pt x="371" y="385"/>
                  <a:pt x="370" y="384"/>
                </a:cubicBezTo>
                <a:cubicBezTo>
                  <a:pt x="371" y="384"/>
                  <a:pt x="372" y="385"/>
                  <a:pt x="372" y="384"/>
                </a:cubicBezTo>
                <a:cubicBezTo>
                  <a:pt x="370" y="384"/>
                  <a:pt x="370" y="383"/>
                  <a:pt x="369" y="384"/>
                </a:cubicBezTo>
                <a:cubicBezTo>
                  <a:pt x="368" y="384"/>
                  <a:pt x="369" y="381"/>
                  <a:pt x="368" y="382"/>
                </a:cubicBezTo>
                <a:cubicBezTo>
                  <a:pt x="368" y="382"/>
                  <a:pt x="369" y="382"/>
                  <a:pt x="368" y="382"/>
                </a:cubicBezTo>
                <a:cubicBezTo>
                  <a:pt x="364" y="383"/>
                  <a:pt x="365" y="384"/>
                  <a:pt x="362" y="384"/>
                </a:cubicBezTo>
                <a:cubicBezTo>
                  <a:pt x="363" y="384"/>
                  <a:pt x="363" y="385"/>
                  <a:pt x="363" y="385"/>
                </a:cubicBezTo>
                <a:cubicBezTo>
                  <a:pt x="363" y="385"/>
                  <a:pt x="363" y="387"/>
                  <a:pt x="362" y="386"/>
                </a:cubicBezTo>
                <a:cubicBezTo>
                  <a:pt x="362" y="386"/>
                  <a:pt x="363" y="385"/>
                  <a:pt x="362" y="386"/>
                </a:cubicBezTo>
                <a:cubicBezTo>
                  <a:pt x="361" y="387"/>
                  <a:pt x="362" y="387"/>
                  <a:pt x="362" y="388"/>
                </a:cubicBezTo>
                <a:cubicBezTo>
                  <a:pt x="362" y="388"/>
                  <a:pt x="361" y="389"/>
                  <a:pt x="361" y="389"/>
                </a:cubicBezTo>
                <a:cubicBezTo>
                  <a:pt x="363" y="389"/>
                  <a:pt x="361" y="392"/>
                  <a:pt x="362" y="393"/>
                </a:cubicBezTo>
                <a:cubicBezTo>
                  <a:pt x="363" y="392"/>
                  <a:pt x="362" y="391"/>
                  <a:pt x="363" y="391"/>
                </a:cubicBezTo>
                <a:cubicBezTo>
                  <a:pt x="363" y="391"/>
                  <a:pt x="363" y="391"/>
                  <a:pt x="363" y="391"/>
                </a:cubicBezTo>
                <a:cubicBezTo>
                  <a:pt x="362" y="392"/>
                  <a:pt x="363" y="392"/>
                  <a:pt x="363" y="393"/>
                </a:cubicBezTo>
                <a:cubicBezTo>
                  <a:pt x="364" y="393"/>
                  <a:pt x="363" y="394"/>
                  <a:pt x="364" y="395"/>
                </a:cubicBezTo>
                <a:cubicBezTo>
                  <a:pt x="363" y="394"/>
                  <a:pt x="363" y="396"/>
                  <a:pt x="363" y="396"/>
                </a:cubicBezTo>
                <a:cubicBezTo>
                  <a:pt x="363" y="395"/>
                  <a:pt x="365" y="396"/>
                  <a:pt x="365" y="396"/>
                </a:cubicBezTo>
                <a:cubicBezTo>
                  <a:pt x="364" y="395"/>
                  <a:pt x="365" y="394"/>
                  <a:pt x="365" y="393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3"/>
                  <a:pt x="366" y="394"/>
                  <a:pt x="367" y="393"/>
                </a:cubicBezTo>
                <a:cubicBezTo>
                  <a:pt x="367" y="394"/>
                  <a:pt x="367" y="395"/>
                  <a:pt x="367" y="395"/>
                </a:cubicBezTo>
                <a:cubicBezTo>
                  <a:pt x="367" y="395"/>
                  <a:pt x="366" y="395"/>
                  <a:pt x="366" y="394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5"/>
                  <a:pt x="365" y="396"/>
                  <a:pt x="365" y="397"/>
                </a:cubicBezTo>
                <a:cubicBezTo>
                  <a:pt x="365" y="397"/>
                  <a:pt x="365" y="397"/>
                  <a:pt x="366" y="398"/>
                </a:cubicBezTo>
                <a:close/>
                <a:moveTo>
                  <a:pt x="370" y="393"/>
                </a:moveTo>
                <a:cubicBezTo>
                  <a:pt x="371" y="392"/>
                  <a:pt x="370" y="392"/>
                  <a:pt x="370" y="391"/>
                </a:cubicBezTo>
                <a:cubicBezTo>
                  <a:pt x="371" y="391"/>
                  <a:pt x="371" y="393"/>
                  <a:pt x="371" y="392"/>
                </a:cubicBezTo>
                <a:cubicBezTo>
                  <a:pt x="372" y="392"/>
                  <a:pt x="371" y="392"/>
                  <a:pt x="372" y="393"/>
                </a:cubicBezTo>
                <a:cubicBezTo>
                  <a:pt x="371" y="392"/>
                  <a:pt x="370" y="393"/>
                  <a:pt x="370" y="394"/>
                </a:cubicBezTo>
                <a:cubicBezTo>
                  <a:pt x="369" y="394"/>
                  <a:pt x="370" y="393"/>
                  <a:pt x="369" y="393"/>
                </a:cubicBezTo>
                <a:cubicBezTo>
                  <a:pt x="369" y="393"/>
                  <a:pt x="369" y="393"/>
                  <a:pt x="369" y="392"/>
                </a:cubicBezTo>
                <a:cubicBezTo>
                  <a:pt x="370" y="392"/>
                  <a:pt x="370" y="393"/>
                  <a:pt x="370" y="393"/>
                </a:cubicBezTo>
                <a:close/>
                <a:moveTo>
                  <a:pt x="369" y="388"/>
                </a:moveTo>
                <a:cubicBezTo>
                  <a:pt x="369" y="390"/>
                  <a:pt x="367" y="388"/>
                  <a:pt x="369" y="388"/>
                </a:cubicBezTo>
                <a:close/>
                <a:moveTo>
                  <a:pt x="368" y="385"/>
                </a:moveTo>
                <a:cubicBezTo>
                  <a:pt x="368" y="385"/>
                  <a:pt x="368" y="386"/>
                  <a:pt x="369" y="385"/>
                </a:cubicBezTo>
                <a:cubicBezTo>
                  <a:pt x="369" y="386"/>
                  <a:pt x="369" y="386"/>
                  <a:pt x="369" y="386"/>
                </a:cubicBezTo>
                <a:cubicBezTo>
                  <a:pt x="368" y="386"/>
                  <a:pt x="368" y="387"/>
                  <a:pt x="368" y="387"/>
                </a:cubicBezTo>
                <a:cubicBezTo>
                  <a:pt x="368" y="386"/>
                  <a:pt x="368" y="386"/>
                  <a:pt x="368" y="385"/>
                </a:cubicBezTo>
                <a:close/>
                <a:moveTo>
                  <a:pt x="369" y="395"/>
                </a:moveTo>
                <a:cubicBezTo>
                  <a:pt x="368" y="394"/>
                  <a:pt x="370" y="395"/>
                  <a:pt x="371" y="394"/>
                </a:cubicBezTo>
                <a:cubicBezTo>
                  <a:pt x="371" y="395"/>
                  <a:pt x="371" y="395"/>
                  <a:pt x="371" y="396"/>
                </a:cubicBezTo>
                <a:cubicBezTo>
                  <a:pt x="372" y="396"/>
                  <a:pt x="372" y="395"/>
                  <a:pt x="372" y="395"/>
                </a:cubicBezTo>
                <a:cubicBezTo>
                  <a:pt x="373" y="395"/>
                  <a:pt x="372" y="396"/>
                  <a:pt x="373" y="396"/>
                </a:cubicBezTo>
                <a:cubicBezTo>
                  <a:pt x="372" y="398"/>
                  <a:pt x="371" y="395"/>
                  <a:pt x="369" y="396"/>
                </a:cubicBezTo>
                <a:cubicBezTo>
                  <a:pt x="369" y="396"/>
                  <a:pt x="370" y="396"/>
                  <a:pt x="370" y="395"/>
                </a:cubicBezTo>
                <a:cubicBezTo>
                  <a:pt x="369" y="396"/>
                  <a:pt x="368" y="396"/>
                  <a:pt x="367" y="395"/>
                </a:cubicBezTo>
                <a:cubicBezTo>
                  <a:pt x="368" y="394"/>
                  <a:pt x="368" y="395"/>
                  <a:pt x="369" y="395"/>
                </a:cubicBezTo>
                <a:close/>
                <a:moveTo>
                  <a:pt x="365" y="393"/>
                </a:moveTo>
                <a:cubicBezTo>
                  <a:pt x="365" y="393"/>
                  <a:pt x="364" y="393"/>
                  <a:pt x="364" y="393"/>
                </a:cubicBezTo>
                <a:cubicBezTo>
                  <a:pt x="363" y="393"/>
                  <a:pt x="365" y="392"/>
                  <a:pt x="364" y="391"/>
                </a:cubicBezTo>
                <a:cubicBezTo>
                  <a:pt x="364" y="392"/>
                  <a:pt x="364" y="392"/>
                  <a:pt x="364" y="392"/>
                </a:cubicBezTo>
                <a:cubicBezTo>
                  <a:pt x="363" y="392"/>
                  <a:pt x="364" y="390"/>
                  <a:pt x="365" y="390"/>
                </a:cubicBezTo>
                <a:cubicBezTo>
                  <a:pt x="364" y="389"/>
                  <a:pt x="363" y="390"/>
                  <a:pt x="363" y="390"/>
                </a:cubicBezTo>
                <a:cubicBezTo>
                  <a:pt x="363" y="388"/>
                  <a:pt x="363" y="388"/>
                  <a:pt x="363" y="386"/>
                </a:cubicBezTo>
                <a:cubicBezTo>
                  <a:pt x="364" y="386"/>
                  <a:pt x="364" y="387"/>
                  <a:pt x="364" y="388"/>
                </a:cubicBezTo>
                <a:cubicBezTo>
                  <a:pt x="365" y="388"/>
                  <a:pt x="366" y="388"/>
                  <a:pt x="366" y="387"/>
                </a:cubicBezTo>
                <a:cubicBezTo>
                  <a:pt x="367" y="387"/>
                  <a:pt x="365" y="388"/>
                  <a:pt x="366" y="388"/>
                </a:cubicBezTo>
                <a:cubicBezTo>
                  <a:pt x="365" y="389"/>
                  <a:pt x="365" y="390"/>
                  <a:pt x="365" y="393"/>
                </a:cubicBezTo>
                <a:close/>
                <a:moveTo>
                  <a:pt x="367" y="391"/>
                </a:moveTo>
                <a:cubicBezTo>
                  <a:pt x="367" y="390"/>
                  <a:pt x="366" y="391"/>
                  <a:pt x="366" y="390"/>
                </a:cubicBezTo>
                <a:cubicBezTo>
                  <a:pt x="367" y="390"/>
                  <a:pt x="367" y="390"/>
                  <a:pt x="367" y="390"/>
                </a:cubicBezTo>
                <a:cubicBezTo>
                  <a:pt x="366" y="391"/>
                  <a:pt x="367" y="390"/>
                  <a:pt x="367" y="391"/>
                </a:cubicBezTo>
                <a:close/>
                <a:moveTo>
                  <a:pt x="413" y="393"/>
                </a:moveTo>
                <a:cubicBezTo>
                  <a:pt x="414" y="391"/>
                  <a:pt x="414" y="393"/>
                  <a:pt x="415" y="393"/>
                </a:cubicBezTo>
                <a:cubicBezTo>
                  <a:pt x="417" y="392"/>
                  <a:pt x="415" y="390"/>
                  <a:pt x="414" y="389"/>
                </a:cubicBezTo>
                <a:cubicBezTo>
                  <a:pt x="411" y="389"/>
                  <a:pt x="412" y="392"/>
                  <a:pt x="413" y="393"/>
                </a:cubicBezTo>
                <a:close/>
                <a:moveTo>
                  <a:pt x="414" y="392"/>
                </a:moveTo>
                <a:cubicBezTo>
                  <a:pt x="414" y="392"/>
                  <a:pt x="414" y="392"/>
                  <a:pt x="414" y="392"/>
                </a:cubicBezTo>
                <a:cubicBezTo>
                  <a:pt x="414" y="391"/>
                  <a:pt x="414" y="392"/>
                  <a:pt x="414" y="392"/>
                </a:cubicBezTo>
                <a:cubicBezTo>
                  <a:pt x="415" y="391"/>
                  <a:pt x="413" y="391"/>
                  <a:pt x="414" y="390"/>
                </a:cubicBezTo>
                <a:cubicBezTo>
                  <a:pt x="415" y="390"/>
                  <a:pt x="417" y="392"/>
                  <a:pt x="414" y="392"/>
                </a:cubicBezTo>
                <a:close/>
                <a:moveTo>
                  <a:pt x="446" y="390"/>
                </a:moveTo>
                <a:cubicBezTo>
                  <a:pt x="446" y="391"/>
                  <a:pt x="447" y="391"/>
                  <a:pt x="448" y="391"/>
                </a:cubicBezTo>
                <a:cubicBezTo>
                  <a:pt x="447" y="391"/>
                  <a:pt x="447" y="390"/>
                  <a:pt x="446" y="390"/>
                </a:cubicBezTo>
                <a:close/>
                <a:moveTo>
                  <a:pt x="382" y="415"/>
                </a:moveTo>
                <a:cubicBezTo>
                  <a:pt x="383" y="416"/>
                  <a:pt x="384" y="417"/>
                  <a:pt x="385" y="416"/>
                </a:cubicBezTo>
                <a:cubicBezTo>
                  <a:pt x="384" y="415"/>
                  <a:pt x="385" y="413"/>
                  <a:pt x="383" y="412"/>
                </a:cubicBezTo>
                <a:cubicBezTo>
                  <a:pt x="383" y="412"/>
                  <a:pt x="383" y="413"/>
                  <a:pt x="383" y="413"/>
                </a:cubicBezTo>
                <a:cubicBezTo>
                  <a:pt x="383" y="412"/>
                  <a:pt x="382" y="412"/>
                  <a:pt x="382" y="412"/>
                </a:cubicBezTo>
                <a:cubicBezTo>
                  <a:pt x="384" y="412"/>
                  <a:pt x="382" y="410"/>
                  <a:pt x="383" y="411"/>
                </a:cubicBezTo>
                <a:cubicBezTo>
                  <a:pt x="383" y="410"/>
                  <a:pt x="383" y="410"/>
                  <a:pt x="383" y="410"/>
                </a:cubicBezTo>
                <a:cubicBezTo>
                  <a:pt x="383" y="410"/>
                  <a:pt x="382" y="410"/>
                  <a:pt x="382" y="410"/>
                </a:cubicBezTo>
                <a:cubicBezTo>
                  <a:pt x="381" y="410"/>
                  <a:pt x="382" y="410"/>
                  <a:pt x="381" y="411"/>
                </a:cubicBezTo>
                <a:cubicBezTo>
                  <a:pt x="381" y="410"/>
                  <a:pt x="380" y="410"/>
                  <a:pt x="380" y="409"/>
                </a:cubicBezTo>
                <a:cubicBezTo>
                  <a:pt x="381" y="410"/>
                  <a:pt x="381" y="409"/>
                  <a:pt x="381" y="409"/>
                </a:cubicBezTo>
                <a:cubicBezTo>
                  <a:pt x="381" y="409"/>
                  <a:pt x="381" y="409"/>
                  <a:pt x="382" y="409"/>
                </a:cubicBezTo>
                <a:cubicBezTo>
                  <a:pt x="381" y="409"/>
                  <a:pt x="382" y="409"/>
                  <a:pt x="382" y="408"/>
                </a:cubicBezTo>
                <a:cubicBezTo>
                  <a:pt x="381" y="408"/>
                  <a:pt x="383" y="408"/>
                  <a:pt x="383" y="407"/>
                </a:cubicBezTo>
                <a:cubicBezTo>
                  <a:pt x="382" y="406"/>
                  <a:pt x="382" y="405"/>
                  <a:pt x="381" y="404"/>
                </a:cubicBezTo>
                <a:cubicBezTo>
                  <a:pt x="381" y="405"/>
                  <a:pt x="381" y="405"/>
                  <a:pt x="381" y="405"/>
                </a:cubicBezTo>
                <a:cubicBezTo>
                  <a:pt x="381" y="404"/>
                  <a:pt x="379" y="404"/>
                  <a:pt x="378" y="403"/>
                </a:cubicBezTo>
                <a:cubicBezTo>
                  <a:pt x="380" y="403"/>
                  <a:pt x="379" y="401"/>
                  <a:pt x="379" y="400"/>
                </a:cubicBezTo>
                <a:cubicBezTo>
                  <a:pt x="378" y="400"/>
                  <a:pt x="378" y="402"/>
                  <a:pt x="377" y="402"/>
                </a:cubicBezTo>
                <a:cubicBezTo>
                  <a:pt x="376" y="401"/>
                  <a:pt x="375" y="400"/>
                  <a:pt x="375" y="399"/>
                </a:cubicBezTo>
                <a:cubicBezTo>
                  <a:pt x="374" y="400"/>
                  <a:pt x="372" y="398"/>
                  <a:pt x="372" y="400"/>
                </a:cubicBezTo>
                <a:cubicBezTo>
                  <a:pt x="373" y="400"/>
                  <a:pt x="372" y="401"/>
                  <a:pt x="372" y="401"/>
                </a:cubicBezTo>
                <a:cubicBezTo>
                  <a:pt x="372" y="402"/>
                  <a:pt x="373" y="401"/>
                  <a:pt x="373" y="401"/>
                </a:cubicBezTo>
                <a:cubicBezTo>
                  <a:pt x="373" y="404"/>
                  <a:pt x="371" y="399"/>
                  <a:pt x="369" y="400"/>
                </a:cubicBezTo>
                <a:cubicBezTo>
                  <a:pt x="370" y="400"/>
                  <a:pt x="369" y="400"/>
                  <a:pt x="370" y="402"/>
                </a:cubicBezTo>
                <a:cubicBezTo>
                  <a:pt x="369" y="402"/>
                  <a:pt x="369" y="403"/>
                  <a:pt x="368" y="402"/>
                </a:cubicBezTo>
                <a:cubicBezTo>
                  <a:pt x="367" y="404"/>
                  <a:pt x="367" y="403"/>
                  <a:pt x="365" y="405"/>
                </a:cubicBezTo>
                <a:cubicBezTo>
                  <a:pt x="365" y="406"/>
                  <a:pt x="365" y="406"/>
                  <a:pt x="365" y="408"/>
                </a:cubicBezTo>
                <a:cubicBezTo>
                  <a:pt x="366" y="408"/>
                  <a:pt x="366" y="408"/>
                  <a:pt x="366" y="408"/>
                </a:cubicBezTo>
                <a:cubicBezTo>
                  <a:pt x="365" y="409"/>
                  <a:pt x="368" y="411"/>
                  <a:pt x="368" y="411"/>
                </a:cubicBezTo>
                <a:cubicBezTo>
                  <a:pt x="368" y="412"/>
                  <a:pt x="367" y="413"/>
                  <a:pt x="368" y="413"/>
                </a:cubicBezTo>
                <a:cubicBezTo>
                  <a:pt x="368" y="413"/>
                  <a:pt x="368" y="413"/>
                  <a:pt x="369" y="413"/>
                </a:cubicBezTo>
                <a:cubicBezTo>
                  <a:pt x="369" y="412"/>
                  <a:pt x="369" y="412"/>
                  <a:pt x="369" y="412"/>
                </a:cubicBezTo>
                <a:cubicBezTo>
                  <a:pt x="370" y="412"/>
                  <a:pt x="370" y="413"/>
                  <a:pt x="370" y="413"/>
                </a:cubicBezTo>
                <a:cubicBezTo>
                  <a:pt x="370" y="413"/>
                  <a:pt x="371" y="413"/>
                  <a:pt x="371" y="413"/>
                </a:cubicBezTo>
                <a:cubicBezTo>
                  <a:pt x="371" y="412"/>
                  <a:pt x="370" y="411"/>
                  <a:pt x="371" y="411"/>
                </a:cubicBezTo>
                <a:cubicBezTo>
                  <a:pt x="371" y="412"/>
                  <a:pt x="372" y="413"/>
                  <a:pt x="372" y="414"/>
                </a:cubicBezTo>
                <a:cubicBezTo>
                  <a:pt x="372" y="414"/>
                  <a:pt x="373" y="413"/>
                  <a:pt x="373" y="414"/>
                </a:cubicBezTo>
                <a:cubicBezTo>
                  <a:pt x="372" y="415"/>
                  <a:pt x="371" y="417"/>
                  <a:pt x="372" y="418"/>
                </a:cubicBezTo>
                <a:cubicBezTo>
                  <a:pt x="373" y="418"/>
                  <a:pt x="372" y="417"/>
                  <a:pt x="372" y="417"/>
                </a:cubicBezTo>
                <a:cubicBezTo>
                  <a:pt x="373" y="417"/>
                  <a:pt x="373" y="417"/>
                  <a:pt x="373" y="417"/>
                </a:cubicBezTo>
                <a:cubicBezTo>
                  <a:pt x="374" y="418"/>
                  <a:pt x="372" y="418"/>
                  <a:pt x="371" y="419"/>
                </a:cubicBezTo>
                <a:cubicBezTo>
                  <a:pt x="372" y="419"/>
                  <a:pt x="372" y="420"/>
                  <a:pt x="371" y="420"/>
                </a:cubicBezTo>
                <a:cubicBezTo>
                  <a:pt x="371" y="421"/>
                  <a:pt x="372" y="420"/>
                  <a:pt x="372" y="421"/>
                </a:cubicBezTo>
                <a:cubicBezTo>
                  <a:pt x="371" y="421"/>
                  <a:pt x="372" y="422"/>
                  <a:pt x="373" y="423"/>
                </a:cubicBezTo>
                <a:cubicBezTo>
                  <a:pt x="373" y="422"/>
                  <a:pt x="372" y="422"/>
                  <a:pt x="372" y="420"/>
                </a:cubicBezTo>
                <a:cubicBezTo>
                  <a:pt x="374" y="420"/>
                  <a:pt x="374" y="420"/>
                  <a:pt x="375" y="419"/>
                </a:cubicBezTo>
                <a:cubicBezTo>
                  <a:pt x="375" y="420"/>
                  <a:pt x="374" y="420"/>
                  <a:pt x="375" y="421"/>
                </a:cubicBezTo>
                <a:cubicBezTo>
                  <a:pt x="374" y="420"/>
                  <a:pt x="374" y="421"/>
                  <a:pt x="373" y="421"/>
                </a:cubicBezTo>
                <a:cubicBezTo>
                  <a:pt x="373" y="423"/>
                  <a:pt x="374" y="425"/>
                  <a:pt x="372" y="426"/>
                </a:cubicBezTo>
                <a:cubicBezTo>
                  <a:pt x="373" y="426"/>
                  <a:pt x="372" y="426"/>
                  <a:pt x="373" y="427"/>
                </a:cubicBezTo>
                <a:cubicBezTo>
                  <a:pt x="373" y="427"/>
                  <a:pt x="373" y="426"/>
                  <a:pt x="374" y="427"/>
                </a:cubicBezTo>
                <a:cubicBezTo>
                  <a:pt x="373" y="425"/>
                  <a:pt x="374" y="425"/>
                  <a:pt x="375" y="424"/>
                </a:cubicBezTo>
                <a:cubicBezTo>
                  <a:pt x="375" y="425"/>
                  <a:pt x="375" y="425"/>
                  <a:pt x="375" y="425"/>
                </a:cubicBezTo>
                <a:cubicBezTo>
                  <a:pt x="376" y="425"/>
                  <a:pt x="376" y="424"/>
                  <a:pt x="375" y="423"/>
                </a:cubicBezTo>
                <a:cubicBezTo>
                  <a:pt x="375" y="423"/>
                  <a:pt x="374" y="424"/>
                  <a:pt x="374" y="423"/>
                </a:cubicBezTo>
                <a:cubicBezTo>
                  <a:pt x="376" y="423"/>
                  <a:pt x="376" y="424"/>
                  <a:pt x="378" y="424"/>
                </a:cubicBezTo>
                <a:cubicBezTo>
                  <a:pt x="378" y="422"/>
                  <a:pt x="379" y="421"/>
                  <a:pt x="380" y="419"/>
                </a:cubicBezTo>
                <a:cubicBezTo>
                  <a:pt x="380" y="419"/>
                  <a:pt x="380" y="419"/>
                  <a:pt x="380" y="419"/>
                </a:cubicBezTo>
                <a:cubicBezTo>
                  <a:pt x="380" y="419"/>
                  <a:pt x="379" y="419"/>
                  <a:pt x="378" y="418"/>
                </a:cubicBezTo>
                <a:cubicBezTo>
                  <a:pt x="380" y="418"/>
                  <a:pt x="379" y="416"/>
                  <a:pt x="380" y="416"/>
                </a:cubicBezTo>
                <a:cubicBezTo>
                  <a:pt x="380" y="416"/>
                  <a:pt x="380" y="417"/>
                  <a:pt x="381" y="418"/>
                </a:cubicBezTo>
                <a:cubicBezTo>
                  <a:pt x="381" y="417"/>
                  <a:pt x="381" y="417"/>
                  <a:pt x="382" y="417"/>
                </a:cubicBezTo>
                <a:cubicBezTo>
                  <a:pt x="382" y="416"/>
                  <a:pt x="382" y="415"/>
                  <a:pt x="382" y="415"/>
                </a:cubicBezTo>
                <a:cubicBezTo>
                  <a:pt x="383" y="415"/>
                  <a:pt x="383" y="415"/>
                  <a:pt x="383" y="415"/>
                </a:cubicBezTo>
                <a:cubicBezTo>
                  <a:pt x="383" y="416"/>
                  <a:pt x="383" y="415"/>
                  <a:pt x="382" y="415"/>
                </a:cubicBezTo>
                <a:close/>
                <a:moveTo>
                  <a:pt x="371" y="409"/>
                </a:moveTo>
                <a:cubicBezTo>
                  <a:pt x="370" y="409"/>
                  <a:pt x="370" y="409"/>
                  <a:pt x="370" y="409"/>
                </a:cubicBezTo>
                <a:cubicBezTo>
                  <a:pt x="370" y="409"/>
                  <a:pt x="370" y="409"/>
                  <a:pt x="370" y="409"/>
                </a:cubicBezTo>
                <a:cubicBezTo>
                  <a:pt x="370" y="408"/>
                  <a:pt x="370" y="408"/>
                  <a:pt x="369" y="408"/>
                </a:cubicBezTo>
                <a:cubicBezTo>
                  <a:pt x="370" y="408"/>
                  <a:pt x="370" y="408"/>
                  <a:pt x="371" y="408"/>
                </a:cubicBezTo>
                <a:cubicBezTo>
                  <a:pt x="371" y="408"/>
                  <a:pt x="371" y="409"/>
                  <a:pt x="371" y="409"/>
                </a:cubicBezTo>
                <a:close/>
                <a:moveTo>
                  <a:pt x="379" y="407"/>
                </a:moveTo>
                <a:cubicBezTo>
                  <a:pt x="380" y="407"/>
                  <a:pt x="380" y="407"/>
                  <a:pt x="380" y="406"/>
                </a:cubicBezTo>
                <a:cubicBezTo>
                  <a:pt x="381" y="407"/>
                  <a:pt x="382" y="407"/>
                  <a:pt x="382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81" y="407"/>
                  <a:pt x="381" y="407"/>
                  <a:pt x="381" y="407"/>
                </a:cubicBezTo>
                <a:cubicBezTo>
                  <a:pt x="380" y="407"/>
                  <a:pt x="381" y="408"/>
                  <a:pt x="380" y="408"/>
                </a:cubicBezTo>
                <a:cubicBezTo>
                  <a:pt x="379" y="408"/>
                  <a:pt x="379" y="408"/>
                  <a:pt x="379" y="408"/>
                </a:cubicBezTo>
                <a:lnTo>
                  <a:pt x="379" y="407"/>
                </a:lnTo>
                <a:close/>
                <a:moveTo>
                  <a:pt x="374" y="401"/>
                </a:moveTo>
                <a:cubicBezTo>
                  <a:pt x="375" y="401"/>
                  <a:pt x="375" y="401"/>
                  <a:pt x="375" y="401"/>
                </a:cubicBezTo>
                <a:cubicBezTo>
                  <a:pt x="375" y="401"/>
                  <a:pt x="375" y="402"/>
                  <a:pt x="374" y="402"/>
                </a:cubicBezTo>
                <a:lnTo>
                  <a:pt x="374" y="401"/>
                </a:lnTo>
                <a:close/>
                <a:moveTo>
                  <a:pt x="376" y="404"/>
                </a:moveTo>
                <a:cubicBezTo>
                  <a:pt x="375" y="405"/>
                  <a:pt x="376" y="404"/>
                  <a:pt x="376" y="405"/>
                </a:cubicBezTo>
                <a:cubicBezTo>
                  <a:pt x="376" y="405"/>
                  <a:pt x="375" y="404"/>
                  <a:pt x="375" y="405"/>
                </a:cubicBezTo>
                <a:cubicBezTo>
                  <a:pt x="374" y="405"/>
                  <a:pt x="374" y="405"/>
                  <a:pt x="374" y="404"/>
                </a:cubicBezTo>
                <a:lnTo>
                  <a:pt x="376" y="404"/>
                </a:lnTo>
                <a:close/>
                <a:moveTo>
                  <a:pt x="373" y="411"/>
                </a:moveTo>
                <a:cubicBezTo>
                  <a:pt x="371" y="409"/>
                  <a:pt x="373" y="409"/>
                  <a:pt x="372" y="407"/>
                </a:cubicBezTo>
                <a:cubicBezTo>
                  <a:pt x="373" y="408"/>
                  <a:pt x="373" y="408"/>
                  <a:pt x="373" y="409"/>
                </a:cubicBezTo>
                <a:cubicBezTo>
                  <a:pt x="373" y="410"/>
                  <a:pt x="372" y="410"/>
                  <a:pt x="373" y="411"/>
                </a:cubicBezTo>
                <a:close/>
                <a:moveTo>
                  <a:pt x="373" y="416"/>
                </a:moveTo>
                <a:cubicBezTo>
                  <a:pt x="373" y="415"/>
                  <a:pt x="374" y="414"/>
                  <a:pt x="374" y="413"/>
                </a:cubicBezTo>
                <a:cubicBezTo>
                  <a:pt x="375" y="413"/>
                  <a:pt x="375" y="413"/>
                  <a:pt x="375" y="413"/>
                </a:cubicBezTo>
                <a:cubicBezTo>
                  <a:pt x="374" y="414"/>
                  <a:pt x="375" y="415"/>
                  <a:pt x="373" y="416"/>
                </a:cubicBezTo>
                <a:close/>
                <a:moveTo>
                  <a:pt x="376" y="416"/>
                </a:moveTo>
                <a:cubicBezTo>
                  <a:pt x="375" y="417"/>
                  <a:pt x="375" y="415"/>
                  <a:pt x="374" y="416"/>
                </a:cubicBezTo>
                <a:cubicBezTo>
                  <a:pt x="374" y="416"/>
                  <a:pt x="375" y="416"/>
                  <a:pt x="374" y="415"/>
                </a:cubicBezTo>
                <a:cubicBezTo>
                  <a:pt x="376" y="413"/>
                  <a:pt x="375" y="417"/>
                  <a:pt x="376" y="415"/>
                </a:cubicBezTo>
                <a:cubicBezTo>
                  <a:pt x="377" y="415"/>
                  <a:pt x="376" y="416"/>
                  <a:pt x="376" y="416"/>
                </a:cubicBezTo>
                <a:close/>
                <a:moveTo>
                  <a:pt x="376" y="419"/>
                </a:moveTo>
                <a:cubicBezTo>
                  <a:pt x="375" y="419"/>
                  <a:pt x="376" y="419"/>
                  <a:pt x="376" y="419"/>
                </a:cubicBezTo>
                <a:cubicBezTo>
                  <a:pt x="375" y="419"/>
                  <a:pt x="375" y="419"/>
                  <a:pt x="375" y="419"/>
                </a:cubicBezTo>
                <a:cubicBezTo>
                  <a:pt x="374" y="418"/>
                  <a:pt x="374" y="418"/>
                  <a:pt x="373" y="417"/>
                </a:cubicBezTo>
                <a:cubicBezTo>
                  <a:pt x="374" y="417"/>
                  <a:pt x="374" y="417"/>
                  <a:pt x="375" y="417"/>
                </a:cubicBezTo>
                <a:cubicBezTo>
                  <a:pt x="374" y="419"/>
                  <a:pt x="376" y="418"/>
                  <a:pt x="376" y="419"/>
                </a:cubicBezTo>
                <a:cubicBezTo>
                  <a:pt x="376" y="419"/>
                  <a:pt x="376" y="419"/>
                  <a:pt x="376" y="419"/>
                </a:cubicBezTo>
                <a:close/>
                <a:moveTo>
                  <a:pt x="376" y="415"/>
                </a:moveTo>
                <a:cubicBezTo>
                  <a:pt x="376" y="414"/>
                  <a:pt x="375" y="414"/>
                  <a:pt x="375" y="413"/>
                </a:cubicBezTo>
                <a:cubicBezTo>
                  <a:pt x="375" y="413"/>
                  <a:pt x="376" y="415"/>
                  <a:pt x="376" y="414"/>
                </a:cubicBezTo>
                <a:cubicBezTo>
                  <a:pt x="377" y="414"/>
                  <a:pt x="376" y="415"/>
                  <a:pt x="376" y="415"/>
                </a:cubicBezTo>
                <a:close/>
                <a:moveTo>
                  <a:pt x="378" y="411"/>
                </a:moveTo>
                <a:cubicBezTo>
                  <a:pt x="377" y="411"/>
                  <a:pt x="377" y="413"/>
                  <a:pt x="378" y="413"/>
                </a:cubicBezTo>
                <a:cubicBezTo>
                  <a:pt x="378" y="413"/>
                  <a:pt x="377" y="413"/>
                  <a:pt x="377" y="413"/>
                </a:cubicBezTo>
                <a:cubicBezTo>
                  <a:pt x="377" y="413"/>
                  <a:pt x="377" y="413"/>
                  <a:pt x="377" y="413"/>
                </a:cubicBezTo>
                <a:cubicBezTo>
                  <a:pt x="376" y="412"/>
                  <a:pt x="377" y="414"/>
                  <a:pt x="376" y="413"/>
                </a:cubicBezTo>
                <a:cubicBezTo>
                  <a:pt x="376" y="413"/>
                  <a:pt x="376" y="413"/>
                  <a:pt x="376" y="413"/>
                </a:cubicBezTo>
                <a:cubicBezTo>
                  <a:pt x="376" y="412"/>
                  <a:pt x="375" y="413"/>
                  <a:pt x="375" y="413"/>
                </a:cubicBezTo>
                <a:cubicBezTo>
                  <a:pt x="376" y="412"/>
                  <a:pt x="377" y="412"/>
                  <a:pt x="377" y="410"/>
                </a:cubicBezTo>
                <a:cubicBezTo>
                  <a:pt x="377" y="411"/>
                  <a:pt x="378" y="411"/>
                  <a:pt x="378" y="410"/>
                </a:cubicBezTo>
                <a:cubicBezTo>
                  <a:pt x="378" y="410"/>
                  <a:pt x="379" y="411"/>
                  <a:pt x="379" y="410"/>
                </a:cubicBezTo>
                <a:cubicBezTo>
                  <a:pt x="379" y="410"/>
                  <a:pt x="379" y="411"/>
                  <a:pt x="380" y="412"/>
                </a:cubicBezTo>
                <a:cubicBezTo>
                  <a:pt x="379" y="412"/>
                  <a:pt x="379" y="411"/>
                  <a:pt x="378" y="411"/>
                </a:cubicBezTo>
                <a:close/>
                <a:moveTo>
                  <a:pt x="111" y="400"/>
                </a:moveTo>
                <a:cubicBezTo>
                  <a:pt x="109" y="404"/>
                  <a:pt x="106" y="407"/>
                  <a:pt x="105" y="412"/>
                </a:cubicBezTo>
                <a:cubicBezTo>
                  <a:pt x="107" y="411"/>
                  <a:pt x="108" y="408"/>
                  <a:pt x="109" y="406"/>
                </a:cubicBezTo>
                <a:cubicBezTo>
                  <a:pt x="109" y="407"/>
                  <a:pt x="108" y="407"/>
                  <a:pt x="108" y="406"/>
                </a:cubicBezTo>
                <a:cubicBezTo>
                  <a:pt x="111" y="405"/>
                  <a:pt x="111" y="402"/>
                  <a:pt x="111" y="400"/>
                </a:cubicBezTo>
                <a:close/>
                <a:moveTo>
                  <a:pt x="113" y="407"/>
                </a:moveTo>
                <a:cubicBezTo>
                  <a:pt x="114" y="407"/>
                  <a:pt x="115" y="406"/>
                  <a:pt x="114" y="405"/>
                </a:cubicBezTo>
                <a:cubicBezTo>
                  <a:pt x="114" y="406"/>
                  <a:pt x="114" y="406"/>
                  <a:pt x="113" y="407"/>
                </a:cubicBezTo>
                <a:close/>
                <a:moveTo>
                  <a:pt x="492" y="409"/>
                </a:moveTo>
                <a:cubicBezTo>
                  <a:pt x="491" y="409"/>
                  <a:pt x="492" y="407"/>
                  <a:pt x="491" y="407"/>
                </a:cubicBezTo>
                <a:cubicBezTo>
                  <a:pt x="490" y="408"/>
                  <a:pt x="492" y="409"/>
                  <a:pt x="492" y="409"/>
                </a:cubicBezTo>
                <a:close/>
                <a:moveTo>
                  <a:pt x="331" y="414"/>
                </a:moveTo>
                <a:cubicBezTo>
                  <a:pt x="333" y="414"/>
                  <a:pt x="334" y="412"/>
                  <a:pt x="333" y="411"/>
                </a:cubicBezTo>
                <a:cubicBezTo>
                  <a:pt x="331" y="411"/>
                  <a:pt x="331" y="413"/>
                  <a:pt x="331" y="414"/>
                </a:cubicBezTo>
                <a:close/>
                <a:moveTo>
                  <a:pt x="510" y="415"/>
                </a:moveTo>
                <a:cubicBezTo>
                  <a:pt x="511" y="416"/>
                  <a:pt x="512" y="418"/>
                  <a:pt x="512" y="417"/>
                </a:cubicBezTo>
                <a:cubicBezTo>
                  <a:pt x="512" y="417"/>
                  <a:pt x="512" y="417"/>
                  <a:pt x="512" y="416"/>
                </a:cubicBezTo>
                <a:cubicBezTo>
                  <a:pt x="511" y="416"/>
                  <a:pt x="511" y="415"/>
                  <a:pt x="510" y="415"/>
                </a:cubicBezTo>
                <a:close/>
                <a:moveTo>
                  <a:pt x="405" y="415"/>
                </a:moveTo>
                <a:cubicBezTo>
                  <a:pt x="403" y="416"/>
                  <a:pt x="403" y="416"/>
                  <a:pt x="404" y="417"/>
                </a:cubicBezTo>
                <a:cubicBezTo>
                  <a:pt x="404" y="417"/>
                  <a:pt x="404" y="417"/>
                  <a:pt x="404" y="417"/>
                </a:cubicBezTo>
                <a:cubicBezTo>
                  <a:pt x="405" y="416"/>
                  <a:pt x="404" y="417"/>
                  <a:pt x="404" y="416"/>
                </a:cubicBezTo>
                <a:cubicBezTo>
                  <a:pt x="404" y="416"/>
                  <a:pt x="405" y="416"/>
                  <a:pt x="405" y="415"/>
                </a:cubicBezTo>
                <a:close/>
                <a:moveTo>
                  <a:pt x="485" y="418"/>
                </a:moveTo>
                <a:cubicBezTo>
                  <a:pt x="485" y="416"/>
                  <a:pt x="484" y="417"/>
                  <a:pt x="484" y="417"/>
                </a:cubicBezTo>
                <a:cubicBezTo>
                  <a:pt x="484" y="419"/>
                  <a:pt x="487" y="421"/>
                  <a:pt x="488" y="421"/>
                </a:cubicBezTo>
                <a:cubicBezTo>
                  <a:pt x="488" y="419"/>
                  <a:pt x="487" y="418"/>
                  <a:pt x="486" y="417"/>
                </a:cubicBezTo>
                <a:cubicBezTo>
                  <a:pt x="485" y="417"/>
                  <a:pt x="485" y="417"/>
                  <a:pt x="485" y="418"/>
                </a:cubicBezTo>
                <a:close/>
                <a:moveTo>
                  <a:pt x="404" y="418"/>
                </a:moveTo>
                <a:cubicBezTo>
                  <a:pt x="401" y="415"/>
                  <a:pt x="401" y="421"/>
                  <a:pt x="397" y="421"/>
                </a:cubicBezTo>
                <a:cubicBezTo>
                  <a:pt x="396" y="420"/>
                  <a:pt x="394" y="420"/>
                  <a:pt x="392" y="420"/>
                </a:cubicBezTo>
                <a:cubicBezTo>
                  <a:pt x="392" y="421"/>
                  <a:pt x="389" y="423"/>
                  <a:pt x="389" y="422"/>
                </a:cubicBezTo>
                <a:cubicBezTo>
                  <a:pt x="389" y="422"/>
                  <a:pt x="389" y="422"/>
                  <a:pt x="389" y="423"/>
                </a:cubicBezTo>
                <a:cubicBezTo>
                  <a:pt x="387" y="424"/>
                  <a:pt x="386" y="422"/>
                  <a:pt x="385" y="423"/>
                </a:cubicBezTo>
                <a:cubicBezTo>
                  <a:pt x="385" y="424"/>
                  <a:pt x="384" y="425"/>
                  <a:pt x="385" y="426"/>
                </a:cubicBezTo>
                <a:cubicBezTo>
                  <a:pt x="384" y="427"/>
                  <a:pt x="384" y="428"/>
                  <a:pt x="384" y="430"/>
                </a:cubicBezTo>
                <a:cubicBezTo>
                  <a:pt x="384" y="430"/>
                  <a:pt x="385" y="430"/>
                  <a:pt x="385" y="430"/>
                </a:cubicBezTo>
                <a:cubicBezTo>
                  <a:pt x="385" y="430"/>
                  <a:pt x="385" y="430"/>
                  <a:pt x="384" y="430"/>
                </a:cubicBezTo>
                <a:cubicBezTo>
                  <a:pt x="387" y="431"/>
                  <a:pt x="386" y="436"/>
                  <a:pt x="389" y="435"/>
                </a:cubicBezTo>
                <a:cubicBezTo>
                  <a:pt x="389" y="436"/>
                  <a:pt x="388" y="437"/>
                  <a:pt x="389" y="437"/>
                </a:cubicBezTo>
                <a:cubicBezTo>
                  <a:pt x="389" y="436"/>
                  <a:pt x="390" y="437"/>
                  <a:pt x="390" y="437"/>
                </a:cubicBezTo>
                <a:cubicBezTo>
                  <a:pt x="390" y="436"/>
                  <a:pt x="390" y="435"/>
                  <a:pt x="391" y="435"/>
                </a:cubicBezTo>
                <a:cubicBezTo>
                  <a:pt x="391" y="436"/>
                  <a:pt x="392" y="436"/>
                  <a:pt x="393" y="436"/>
                </a:cubicBezTo>
                <a:cubicBezTo>
                  <a:pt x="393" y="435"/>
                  <a:pt x="393" y="434"/>
                  <a:pt x="394" y="434"/>
                </a:cubicBezTo>
                <a:cubicBezTo>
                  <a:pt x="394" y="432"/>
                  <a:pt x="394" y="430"/>
                  <a:pt x="394" y="430"/>
                </a:cubicBezTo>
                <a:cubicBezTo>
                  <a:pt x="394" y="430"/>
                  <a:pt x="394" y="431"/>
                  <a:pt x="395" y="430"/>
                </a:cubicBezTo>
                <a:cubicBezTo>
                  <a:pt x="396" y="429"/>
                  <a:pt x="396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8"/>
                </a:cubicBezTo>
                <a:cubicBezTo>
                  <a:pt x="397" y="428"/>
                  <a:pt x="396" y="427"/>
                  <a:pt x="397" y="427"/>
                </a:cubicBezTo>
                <a:cubicBezTo>
                  <a:pt x="396" y="428"/>
                  <a:pt x="398" y="427"/>
                  <a:pt x="398" y="428"/>
                </a:cubicBezTo>
                <a:cubicBezTo>
                  <a:pt x="398" y="429"/>
                  <a:pt x="397" y="429"/>
                  <a:pt x="397" y="430"/>
                </a:cubicBezTo>
                <a:cubicBezTo>
                  <a:pt x="398" y="430"/>
                  <a:pt x="398" y="430"/>
                  <a:pt x="398" y="430"/>
                </a:cubicBezTo>
                <a:cubicBezTo>
                  <a:pt x="399" y="429"/>
                  <a:pt x="400" y="428"/>
                  <a:pt x="399" y="427"/>
                </a:cubicBezTo>
                <a:cubicBezTo>
                  <a:pt x="400" y="427"/>
                  <a:pt x="400" y="426"/>
                  <a:pt x="400" y="425"/>
                </a:cubicBezTo>
                <a:cubicBezTo>
                  <a:pt x="400" y="425"/>
                  <a:pt x="398" y="425"/>
                  <a:pt x="398" y="424"/>
                </a:cubicBezTo>
                <a:cubicBezTo>
                  <a:pt x="399" y="424"/>
                  <a:pt x="400" y="424"/>
                  <a:pt x="400" y="424"/>
                </a:cubicBezTo>
                <a:cubicBezTo>
                  <a:pt x="400" y="424"/>
                  <a:pt x="399" y="424"/>
                  <a:pt x="399" y="425"/>
                </a:cubicBezTo>
                <a:cubicBezTo>
                  <a:pt x="400" y="425"/>
                  <a:pt x="401" y="425"/>
                  <a:pt x="401" y="424"/>
                </a:cubicBezTo>
                <a:cubicBezTo>
                  <a:pt x="400" y="424"/>
                  <a:pt x="400" y="424"/>
                  <a:pt x="400" y="423"/>
                </a:cubicBezTo>
                <a:cubicBezTo>
                  <a:pt x="400" y="423"/>
                  <a:pt x="400" y="423"/>
                  <a:pt x="401" y="423"/>
                </a:cubicBezTo>
                <a:cubicBezTo>
                  <a:pt x="401" y="421"/>
                  <a:pt x="402" y="422"/>
                  <a:pt x="402" y="421"/>
                </a:cubicBezTo>
                <a:cubicBezTo>
                  <a:pt x="402" y="420"/>
                  <a:pt x="402" y="421"/>
                  <a:pt x="401" y="420"/>
                </a:cubicBezTo>
                <a:cubicBezTo>
                  <a:pt x="402" y="420"/>
                  <a:pt x="402" y="420"/>
                  <a:pt x="403" y="419"/>
                </a:cubicBezTo>
                <a:cubicBezTo>
                  <a:pt x="403" y="418"/>
                  <a:pt x="402" y="418"/>
                  <a:pt x="402" y="418"/>
                </a:cubicBezTo>
                <a:cubicBezTo>
                  <a:pt x="402" y="418"/>
                  <a:pt x="402" y="418"/>
                  <a:pt x="402" y="418"/>
                </a:cubicBezTo>
                <a:cubicBezTo>
                  <a:pt x="403" y="418"/>
                  <a:pt x="403" y="419"/>
                  <a:pt x="403" y="419"/>
                </a:cubicBezTo>
                <a:cubicBezTo>
                  <a:pt x="404" y="418"/>
                  <a:pt x="403" y="417"/>
                  <a:pt x="404" y="418"/>
                </a:cubicBezTo>
                <a:close/>
                <a:moveTo>
                  <a:pt x="386" y="429"/>
                </a:moveTo>
                <a:cubicBezTo>
                  <a:pt x="387" y="429"/>
                  <a:pt x="387" y="430"/>
                  <a:pt x="387" y="429"/>
                </a:cubicBezTo>
                <a:cubicBezTo>
                  <a:pt x="387" y="430"/>
                  <a:pt x="387" y="430"/>
                  <a:pt x="387" y="431"/>
                </a:cubicBezTo>
                <a:cubicBezTo>
                  <a:pt x="387" y="430"/>
                  <a:pt x="386" y="430"/>
                  <a:pt x="386" y="429"/>
                </a:cubicBezTo>
                <a:close/>
                <a:moveTo>
                  <a:pt x="395" y="426"/>
                </a:moveTo>
                <a:cubicBezTo>
                  <a:pt x="395" y="425"/>
                  <a:pt x="395" y="425"/>
                  <a:pt x="395" y="425"/>
                </a:cubicBezTo>
                <a:cubicBezTo>
                  <a:pt x="396" y="425"/>
                  <a:pt x="396" y="425"/>
                  <a:pt x="396" y="425"/>
                </a:cubicBezTo>
                <a:cubicBezTo>
                  <a:pt x="396" y="426"/>
                  <a:pt x="396" y="425"/>
                  <a:pt x="397" y="425"/>
                </a:cubicBezTo>
                <a:cubicBezTo>
                  <a:pt x="396" y="426"/>
                  <a:pt x="396" y="426"/>
                  <a:pt x="395" y="426"/>
                </a:cubicBezTo>
                <a:close/>
                <a:moveTo>
                  <a:pt x="409" y="425"/>
                </a:moveTo>
                <a:cubicBezTo>
                  <a:pt x="409" y="424"/>
                  <a:pt x="409" y="423"/>
                  <a:pt x="409" y="423"/>
                </a:cubicBezTo>
                <a:cubicBezTo>
                  <a:pt x="410" y="423"/>
                  <a:pt x="409" y="424"/>
                  <a:pt x="410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10" y="422"/>
                  <a:pt x="412" y="421"/>
                  <a:pt x="412" y="419"/>
                </a:cubicBezTo>
                <a:cubicBezTo>
                  <a:pt x="412" y="419"/>
                  <a:pt x="412" y="419"/>
                  <a:pt x="411" y="419"/>
                </a:cubicBezTo>
                <a:cubicBezTo>
                  <a:pt x="411" y="419"/>
                  <a:pt x="412" y="419"/>
                  <a:pt x="412" y="420"/>
                </a:cubicBezTo>
                <a:cubicBezTo>
                  <a:pt x="410" y="419"/>
                  <a:pt x="412" y="421"/>
                  <a:pt x="411" y="421"/>
                </a:cubicBezTo>
                <a:cubicBezTo>
                  <a:pt x="411" y="421"/>
                  <a:pt x="410" y="421"/>
                  <a:pt x="411" y="422"/>
                </a:cubicBezTo>
                <a:cubicBezTo>
                  <a:pt x="409" y="422"/>
                  <a:pt x="408" y="423"/>
                  <a:pt x="409" y="425"/>
                </a:cubicBezTo>
                <a:close/>
                <a:moveTo>
                  <a:pt x="496" y="425"/>
                </a:moveTo>
                <a:cubicBezTo>
                  <a:pt x="497" y="427"/>
                  <a:pt x="499" y="429"/>
                  <a:pt x="500" y="430"/>
                </a:cubicBezTo>
                <a:cubicBezTo>
                  <a:pt x="499" y="428"/>
                  <a:pt x="498" y="426"/>
                  <a:pt x="496" y="425"/>
                </a:cubicBezTo>
                <a:close/>
                <a:moveTo>
                  <a:pt x="407" y="429"/>
                </a:moveTo>
                <a:cubicBezTo>
                  <a:pt x="407" y="430"/>
                  <a:pt x="406" y="430"/>
                  <a:pt x="406" y="430"/>
                </a:cubicBezTo>
                <a:cubicBezTo>
                  <a:pt x="407" y="430"/>
                  <a:pt x="406" y="431"/>
                  <a:pt x="406" y="431"/>
                </a:cubicBezTo>
                <a:cubicBezTo>
                  <a:pt x="407" y="431"/>
                  <a:pt x="407" y="432"/>
                  <a:pt x="407" y="432"/>
                </a:cubicBezTo>
                <a:cubicBezTo>
                  <a:pt x="407" y="430"/>
                  <a:pt x="409" y="431"/>
                  <a:pt x="409" y="431"/>
                </a:cubicBezTo>
                <a:cubicBezTo>
                  <a:pt x="410" y="430"/>
                  <a:pt x="410" y="430"/>
                  <a:pt x="410" y="429"/>
                </a:cubicBezTo>
                <a:cubicBezTo>
                  <a:pt x="410" y="428"/>
                  <a:pt x="410" y="427"/>
                  <a:pt x="410" y="427"/>
                </a:cubicBezTo>
                <a:cubicBezTo>
                  <a:pt x="410" y="427"/>
                  <a:pt x="410" y="427"/>
                  <a:pt x="410" y="427"/>
                </a:cubicBezTo>
                <a:cubicBezTo>
                  <a:pt x="410" y="426"/>
                  <a:pt x="411" y="427"/>
                  <a:pt x="411" y="425"/>
                </a:cubicBezTo>
                <a:cubicBezTo>
                  <a:pt x="410" y="426"/>
                  <a:pt x="410" y="426"/>
                  <a:pt x="409" y="425"/>
                </a:cubicBezTo>
                <a:cubicBezTo>
                  <a:pt x="409" y="426"/>
                  <a:pt x="408" y="427"/>
                  <a:pt x="408" y="427"/>
                </a:cubicBezTo>
                <a:cubicBezTo>
                  <a:pt x="408" y="427"/>
                  <a:pt x="409" y="427"/>
                  <a:pt x="409" y="427"/>
                </a:cubicBezTo>
                <a:cubicBezTo>
                  <a:pt x="409" y="428"/>
                  <a:pt x="409" y="428"/>
                  <a:pt x="409" y="428"/>
                </a:cubicBezTo>
                <a:cubicBezTo>
                  <a:pt x="409" y="427"/>
                  <a:pt x="408" y="429"/>
                  <a:pt x="407" y="428"/>
                </a:cubicBezTo>
                <a:cubicBezTo>
                  <a:pt x="407" y="429"/>
                  <a:pt x="408" y="429"/>
                  <a:pt x="408" y="430"/>
                </a:cubicBezTo>
                <a:cubicBezTo>
                  <a:pt x="407" y="430"/>
                  <a:pt x="407" y="430"/>
                  <a:pt x="407" y="430"/>
                </a:cubicBezTo>
                <a:cubicBezTo>
                  <a:pt x="406" y="430"/>
                  <a:pt x="407" y="430"/>
                  <a:pt x="407" y="429"/>
                </a:cubicBezTo>
                <a:close/>
                <a:moveTo>
                  <a:pt x="507" y="427"/>
                </a:moveTo>
                <a:cubicBezTo>
                  <a:pt x="510" y="429"/>
                  <a:pt x="511" y="432"/>
                  <a:pt x="514" y="434"/>
                </a:cubicBezTo>
                <a:cubicBezTo>
                  <a:pt x="512" y="431"/>
                  <a:pt x="509" y="428"/>
                  <a:pt x="507" y="427"/>
                </a:cubicBezTo>
                <a:close/>
                <a:moveTo>
                  <a:pt x="409" y="433"/>
                </a:moveTo>
                <a:cubicBezTo>
                  <a:pt x="410" y="434"/>
                  <a:pt x="409" y="433"/>
                  <a:pt x="409" y="434"/>
                </a:cubicBezTo>
                <a:cubicBezTo>
                  <a:pt x="409" y="435"/>
                  <a:pt x="409" y="434"/>
                  <a:pt x="410" y="434"/>
                </a:cubicBezTo>
                <a:cubicBezTo>
                  <a:pt x="410" y="434"/>
                  <a:pt x="410" y="435"/>
                  <a:pt x="410" y="435"/>
                </a:cubicBezTo>
                <a:cubicBezTo>
                  <a:pt x="409" y="435"/>
                  <a:pt x="409" y="435"/>
                  <a:pt x="408" y="435"/>
                </a:cubicBezTo>
                <a:cubicBezTo>
                  <a:pt x="408" y="437"/>
                  <a:pt x="407" y="437"/>
                  <a:pt x="406" y="439"/>
                </a:cubicBezTo>
                <a:cubicBezTo>
                  <a:pt x="407" y="439"/>
                  <a:pt x="407" y="438"/>
                  <a:pt x="407" y="439"/>
                </a:cubicBezTo>
                <a:cubicBezTo>
                  <a:pt x="407" y="439"/>
                  <a:pt x="406" y="440"/>
                  <a:pt x="407" y="440"/>
                </a:cubicBezTo>
                <a:cubicBezTo>
                  <a:pt x="407" y="440"/>
                  <a:pt x="407" y="439"/>
                  <a:pt x="407" y="440"/>
                </a:cubicBezTo>
                <a:cubicBezTo>
                  <a:pt x="406" y="442"/>
                  <a:pt x="410" y="442"/>
                  <a:pt x="410" y="442"/>
                </a:cubicBezTo>
                <a:cubicBezTo>
                  <a:pt x="414" y="441"/>
                  <a:pt x="412" y="438"/>
                  <a:pt x="412" y="435"/>
                </a:cubicBezTo>
                <a:cubicBezTo>
                  <a:pt x="412" y="435"/>
                  <a:pt x="412" y="435"/>
                  <a:pt x="412" y="435"/>
                </a:cubicBezTo>
                <a:cubicBezTo>
                  <a:pt x="412" y="435"/>
                  <a:pt x="412" y="434"/>
                  <a:pt x="412" y="434"/>
                </a:cubicBezTo>
                <a:cubicBezTo>
                  <a:pt x="413" y="432"/>
                  <a:pt x="414" y="430"/>
                  <a:pt x="414" y="427"/>
                </a:cubicBezTo>
                <a:cubicBezTo>
                  <a:pt x="412" y="429"/>
                  <a:pt x="411" y="432"/>
                  <a:pt x="409" y="433"/>
                </a:cubicBezTo>
                <a:close/>
                <a:moveTo>
                  <a:pt x="399" y="430"/>
                </a:moveTo>
                <a:cubicBezTo>
                  <a:pt x="398" y="431"/>
                  <a:pt x="396" y="430"/>
                  <a:pt x="397" y="431"/>
                </a:cubicBezTo>
                <a:cubicBezTo>
                  <a:pt x="397" y="430"/>
                  <a:pt x="398" y="433"/>
                  <a:pt x="399" y="432"/>
                </a:cubicBezTo>
                <a:cubicBezTo>
                  <a:pt x="399" y="432"/>
                  <a:pt x="399" y="431"/>
                  <a:pt x="398" y="431"/>
                </a:cubicBezTo>
                <a:cubicBezTo>
                  <a:pt x="399" y="431"/>
                  <a:pt x="399" y="430"/>
                  <a:pt x="399" y="430"/>
                </a:cubicBezTo>
                <a:close/>
                <a:moveTo>
                  <a:pt x="509" y="439"/>
                </a:moveTo>
                <a:cubicBezTo>
                  <a:pt x="507" y="436"/>
                  <a:pt x="504" y="433"/>
                  <a:pt x="502" y="431"/>
                </a:cubicBezTo>
                <a:cubicBezTo>
                  <a:pt x="502" y="431"/>
                  <a:pt x="502" y="432"/>
                  <a:pt x="502" y="432"/>
                </a:cubicBezTo>
                <a:cubicBezTo>
                  <a:pt x="503" y="434"/>
                  <a:pt x="505" y="435"/>
                  <a:pt x="506" y="437"/>
                </a:cubicBezTo>
                <a:cubicBezTo>
                  <a:pt x="508" y="438"/>
                  <a:pt x="509" y="440"/>
                  <a:pt x="510" y="442"/>
                </a:cubicBezTo>
                <a:cubicBezTo>
                  <a:pt x="511" y="441"/>
                  <a:pt x="509" y="440"/>
                  <a:pt x="509" y="439"/>
                </a:cubicBezTo>
                <a:close/>
                <a:moveTo>
                  <a:pt x="397" y="434"/>
                </a:moveTo>
                <a:cubicBezTo>
                  <a:pt x="398" y="434"/>
                  <a:pt x="398" y="434"/>
                  <a:pt x="399" y="434"/>
                </a:cubicBezTo>
                <a:cubicBezTo>
                  <a:pt x="399" y="433"/>
                  <a:pt x="397" y="432"/>
                  <a:pt x="397" y="432"/>
                </a:cubicBezTo>
                <a:cubicBezTo>
                  <a:pt x="398" y="432"/>
                  <a:pt x="398" y="433"/>
                  <a:pt x="398" y="434"/>
                </a:cubicBezTo>
                <a:cubicBezTo>
                  <a:pt x="397" y="433"/>
                  <a:pt x="397" y="435"/>
                  <a:pt x="397" y="434"/>
                </a:cubicBezTo>
                <a:close/>
                <a:moveTo>
                  <a:pt x="518" y="433"/>
                </a:moveTo>
                <a:cubicBezTo>
                  <a:pt x="517" y="433"/>
                  <a:pt x="517" y="432"/>
                  <a:pt x="516" y="432"/>
                </a:cubicBezTo>
                <a:cubicBezTo>
                  <a:pt x="516" y="433"/>
                  <a:pt x="517" y="434"/>
                  <a:pt x="518" y="433"/>
                </a:cubicBezTo>
                <a:close/>
                <a:moveTo>
                  <a:pt x="494" y="437"/>
                </a:moveTo>
                <a:cubicBezTo>
                  <a:pt x="495" y="437"/>
                  <a:pt x="494" y="438"/>
                  <a:pt x="494" y="436"/>
                </a:cubicBezTo>
                <a:cubicBezTo>
                  <a:pt x="493" y="436"/>
                  <a:pt x="492" y="435"/>
                  <a:pt x="492" y="435"/>
                </a:cubicBezTo>
                <a:cubicBezTo>
                  <a:pt x="492" y="436"/>
                  <a:pt x="493" y="436"/>
                  <a:pt x="493" y="437"/>
                </a:cubicBezTo>
                <a:cubicBezTo>
                  <a:pt x="495" y="438"/>
                  <a:pt x="495" y="439"/>
                  <a:pt x="496" y="440"/>
                </a:cubicBezTo>
                <a:cubicBezTo>
                  <a:pt x="497" y="439"/>
                  <a:pt x="495" y="438"/>
                  <a:pt x="494" y="437"/>
                </a:cubicBezTo>
                <a:close/>
                <a:moveTo>
                  <a:pt x="398" y="437"/>
                </a:moveTo>
                <a:cubicBezTo>
                  <a:pt x="397" y="438"/>
                  <a:pt x="396" y="439"/>
                  <a:pt x="395" y="440"/>
                </a:cubicBezTo>
                <a:cubicBezTo>
                  <a:pt x="396" y="440"/>
                  <a:pt x="395" y="441"/>
                  <a:pt x="395" y="442"/>
                </a:cubicBezTo>
                <a:cubicBezTo>
                  <a:pt x="394" y="442"/>
                  <a:pt x="393" y="442"/>
                  <a:pt x="394" y="444"/>
                </a:cubicBezTo>
                <a:cubicBezTo>
                  <a:pt x="393" y="444"/>
                  <a:pt x="393" y="444"/>
                  <a:pt x="393" y="444"/>
                </a:cubicBezTo>
                <a:cubicBezTo>
                  <a:pt x="393" y="444"/>
                  <a:pt x="393" y="443"/>
                  <a:pt x="392" y="443"/>
                </a:cubicBezTo>
                <a:cubicBezTo>
                  <a:pt x="393" y="444"/>
                  <a:pt x="392" y="444"/>
                  <a:pt x="391" y="444"/>
                </a:cubicBezTo>
                <a:cubicBezTo>
                  <a:pt x="390" y="445"/>
                  <a:pt x="387" y="446"/>
                  <a:pt x="388" y="448"/>
                </a:cubicBezTo>
                <a:cubicBezTo>
                  <a:pt x="389" y="448"/>
                  <a:pt x="389" y="450"/>
                  <a:pt x="389" y="452"/>
                </a:cubicBezTo>
                <a:cubicBezTo>
                  <a:pt x="389" y="452"/>
                  <a:pt x="390" y="451"/>
                  <a:pt x="390" y="451"/>
                </a:cubicBezTo>
                <a:cubicBezTo>
                  <a:pt x="390" y="452"/>
                  <a:pt x="390" y="452"/>
                  <a:pt x="390" y="452"/>
                </a:cubicBezTo>
                <a:cubicBezTo>
                  <a:pt x="391" y="452"/>
                  <a:pt x="391" y="453"/>
                  <a:pt x="392" y="453"/>
                </a:cubicBezTo>
                <a:cubicBezTo>
                  <a:pt x="392" y="452"/>
                  <a:pt x="392" y="452"/>
                  <a:pt x="392" y="452"/>
                </a:cubicBezTo>
                <a:cubicBezTo>
                  <a:pt x="392" y="451"/>
                  <a:pt x="391" y="451"/>
                  <a:pt x="392" y="451"/>
                </a:cubicBezTo>
                <a:cubicBezTo>
                  <a:pt x="393" y="451"/>
                  <a:pt x="392" y="451"/>
                  <a:pt x="393" y="450"/>
                </a:cubicBezTo>
                <a:cubicBezTo>
                  <a:pt x="393" y="451"/>
                  <a:pt x="393" y="451"/>
                  <a:pt x="393" y="451"/>
                </a:cubicBezTo>
                <a:cubicBezTo>
                  <a:pt x="395" y="449"/>
                  <a:pt x="396" y="449"/>
                  <a:pt x="395" y="447"/>
                </a:cubicBezTo>
                <a:cubicBezTo>
                  <a:pt x="395" y="448"/>
                  <a:pt x="394" y="448"/>
                  <a:pt x="393" y="448"/>
                </a:cubicBezTo>
                <a:cubicBezTo>
                  <a:pt x="393" y="447"/>
                  <a:pt x="394" y="446"/>
                  <a:pt x="395" y="447"/>
                </a:cubicBezTo>
                <a:cubicBezTo>
                  <a:pt x="396" y="446"/>
                  <a:pt x="395" y="444"/>
                  <a:pt x="394" y="443"/>
                </a:cubicBezTo>
                <a:cubicBezTo>
                  <a:pt x="394" y="443"/>
                  <a:pt x="394" y="442"/>
                  <a:pt x="394" y="442"/>
                </a:cubicBezTo>
                <a:cubicBezTo>
                  <a:pt x="395" y="443"/>
                  <a:pt x="395" y="443"/>
                  <a:pt x="396" y="443"/>
                </a:cubicBezTo>
                <a:cubicBezTo>
                  <a:pt x="396" y="442"/>
                  <a:pt x="397" y="443"/>
                  <a:pt x="397" y="443"/>
                </a:cubicBezTo>
                <a:cubicBezTo>
                  <a:pt x="397" y="441"/>
                  <a:pt x="399" y="440"/>
                  <a:pt x="399" y="439"/>
                </a:cubicBezTo>
                <a:cubicBezTo>
                  <a:pt x="398" y="439"/>
                  <a:pt x="398" y="438"/>
                  <a:pt x="398" y="437"/>
                </a:cubicBezTo>
                <a:close/>
                <a:moveTo>
                  <a:pt x="105" y="447"/>
                </a:moveTo>
                <a:cubicBezTo>
                  <a:pt x="104" y="448"/>
                  <a:pt x="102" y="449"/>
                  <a:pt x="102" y="451"/>
                </a:cubicBezTo>
                <a:cubicBezTo>
                  <a:pt x="100" y="453"/>
                  <a:pt x="99" y="456"/>
                  <a:pt x="98" y="458"/>
                </a:cubicBezTo>
                <a:cubicBezTo>
                  <a:pt x="98" y="459"/>
                  <a:pt x="97" y="459"/>
                  <a:pt x="97" y="461"/>
                </a:cubicBezTo>
                <a:cubicBezTo>
                  <a:pt x="96" y="461"/>
                  <a:pt x="96" y="462"/>
                  <a:pt x="96" y="464"/>
                </a:cubicBezTo>
                <a:cubicBezTo>
                  <a:pt x="93" y="467"/>
                  <a:pt x="92" y="473"/>
                  <a:pt x="90" y="477"/>
                </a:cubicBezTo>
                <a:cubicBezTo>
                  <a:pt x="89" y="479"/>
                  <a:pt x="87" y="481"/>
                  <a:pt x="87" y="483"/>
                </a:cubicBezTo>
                <a:cubicBezTo>
                  <a:pt x="88" y="482"/>
                  <a:pt x="89" y="481"/>
                  <a:pt x="89" y="479"/>
                </a:cubicBezTo>
                <a:cubicBezTo>
                  <a:pt x="94" y="470"/>
                  <a:pt x="98" y="460"/>
                  <a:pt x="104" y="451"/>
                </a:cubicBezTo>
                <a:cubicBezTo>
                  <a:pt x="103" y="449"/>
                  <a:pt x="105" y="448"/>
                  <a:pt x="105" y="447"/>
                </a:cubicBezTo>
                <a:close/>
                <a:moveTo>
                  <a:pt x="515" y="452"/>
                </a:moveTo>
                <a:cubicBezTo>
                  <a:pt x="517" y="453"/>
                  <a:pt x="518" y="455"/>
                  <a:pt x="519" y="456"/>
                </a:cubicBezTo>
                <a:cubicBezTo>
                  <a:pt x="518" y="455"/>
                  <a:pt x="517" y="451"/>
                  <a:pt x="515" y="452"/>
                </a:cubicBezTo>
                <a:close/>
                <a:moveTo>
                  <a:pt x="475" y="465"/>
                </a:moveTo>
                <a:cubicBezTo>
                  <a:pt x="475" y="467"/>
                  <a:pt x="473" y="467"/>
                  <a:pt x="473" y="469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5" y="469"/>
                  <a:pt x="473" y="469"/>
                  <a:pt x="474" y="469"/>
                </a:cubicBezTo>
                <a:cubicBezTo>
                  <a:pt x="477" y="469"/>
                  <a:pt x="479" y="465"/>
                  <a:pt x="481" y="465"/>
                </a:cubicBezTo>
                <a:cubicBezTo>
                  <a:pt x="482" y="465"/>
                  <a:pt x="484" y="463"/>
                  <a:pt x="484" y="464"/>
                </a:cubicBezTo>
                <a:cubicBezTo>
                  <a:pt x="484" y="463"/>
                  <a:pt x="484" y="463"/>
                  <a:pt x="484" y="462"/>
                </a:cubicBezTo>
                <a:cubicBezTo>
                  <a:pt x="480" y="461"/>
                  <a:pt x="479" y="466"/>
                  <a:pt x="475" y="465"/>
                </a:cubicBezTo>
                <a:close/>
                <a:moveTo>
                  <a:pt x="475" y="468"/>
                </a:moveTo>
                <a:cubicBezTo>
                  <a:pt x="475" y="468"/>
                  <a:pt x="476" y="468"/>
                  <a:pt x="475" y="467"/>
                </a:cubicBezTo>
                <a:cubicBezTo>
                  <a:pt x="477" y="467"/>
                  <a:pt x="477" y="467"/>
                  <a:pt x="477" y="467"/>
                </a:cubicBezTo>
                <a:cubicBezTo>
                  <a:pt x="476" y="468"/>
                  <a:pt x="476" y="468"/>
                  <a:pt x="475" y="468"/>
                </a:cubicBezTo>
                <a:close/>
                <a:moveTo>
                  <a:pt x="547" y="140"/>
                </a:moveTo>
                <a:cubicBezTo>
                  <a:pt x="548" y="141"/>
                  <a:pt x="547" y="141"/>
                  <a:pt x="548" y="141"/>
                </a:cubicBezTo>
                <a:cubicBezTo>
                  <a:pt x="549" y="141"/>
                  <a:pt x="548" y="140"/>
                  <a:pt x="549" y="138"/>
                </a:cubicBezTo>
                <a:cubicBezTo>
                  <a:pt x="547" y="139"/>
                  <a:pt x="547" y="137"/>
                  <a:pt x="546" y="136"/>
                </a:cubicBezTo>
                <a:cubicBezTo>
                  <a:pt x="545" y="136"/>
                  <a:pt x="545" y="136"/>
                  <a:pt x="545" y="136"/>
                </a:cubicBezTo>
                <a:cubicBezTo>
                  <a:pt x="546" y="138"/>
                  <a:pt x="546" y="140"/>
                  <a:pt x="547" y="141"/>
                </a:cubicBezTo>
                <a:cubicBezTo>
                  <a:pt x="547" y="140"/>
                  <a:pt x="547" y="141"/>
                  <a:pt x="547" y="140"/>
                </a:cubicBezTo>
                <a:close/>
                <a:moveTo>
                  <a:pt x="288" y="324"/>
                </a:moveTo>
                <a:cubicBezTo>
                  <a:pt x="288" y="321"/>
                  <a:pt x="286" y="322"/>
                  <a:pt x="284" y="324"/>
                </a:cubicBezTo>
                <a:cubicBezTo>
                  <a:pt x="285" y="324"/>
                  <a:pt x="285" y="324"/>
                  <a:pt x="285" y="324"/>
                </a:cubicBezTo>
                <a:cubicBezTo>
                  <a:pt x="286" y="325"/>
                  <a:pt x="287" y="324"/>
                  <a:pt x="288" y="324"/>
                </a:cubicBezTo>
                <a:close/>
                <a:moveTo>
                  <a:pt x="320" y="370"/>
                </a:moveTo>
                <a:cubicBezTo>
                  <a:pt x="319" y="371"/>
                  <a:pt x="318" y="370"/>
                  <a:pt x="317" y="370"/>
                </a:cubicBezTo>
                <a:cubicBezTo>
                  <a:pt x="314" y="370"/>
                  <a:pt x="311" y="371"/>
                  <a:pt x="308" y="371"/>
                </a:cubicBezTo>
                <a:cubicBezTo>
                  <a:pt x="308" y="371"/>
                  <a:pt x="307" y="371"/>
                  <a:pt x="307" y="370"/>
                </a:cubicBezTo>
                <a:cubicBezTo>
                  <a:pt x="308" y="369"/>
                  <a:pt x="309" y="368"/>
                  <a:pt x="311" y="368"/>
                </a:cubicBezTo>
                <a:cubicBezTo>
                  <a:pt x="310" y="366"/>
                  <a:pt x="311" y="365"/>
                  <a:pt x="309" y="364"/>
                </a:cubicBezTo>
                <a:cubicBezTo>
                  <a:pt x="309" y="363"/>
                  <a:pt x="308" y="364"/>
                  <a:pt x="307" y="363"/>
                </a:cubicBezTo>
                <a:cubicBezTo>
                  <a:pt x="305" y="362"/>
                  <a:pt x="305" y="357"/>
                  <a:pt x="305" y="354"/>
                </a:cubicBezTo>
                <a:cubicBezTo>
                  <a:pt x="306" y="350"/>
                  <a:pt x="308" y="347"/>
                  <a:pt x="310" y="345"/>
                </a:cubicBezTo>
                <a:cubicBezTo>
                  <a:pt x="311" y="345"/>
                  <a:pt x="312" y="345"/>
                  <a:pt x="312" y="345"/>
                </a:cubicBezTo>
                <a:cubicBezTo>
                  <a:pt x="312" y="345"/>
                  <a:pt x="312" y="344"/>
                  <a:pt x="313" y="344"/>
                </a:cubicBezTo>
                <a:cubicBezTo>
                  <a:pt x="311" y="343"/>
                  <a:pt x="311" y="340"/>
                  <a:pt x="310" y="338"/>
                </a:cubicBezTo>
                <a:cubicBezTo>
                  <a:pt x="307" y="338"/>
                  <a:pt x="303" y="338"/>
                  <a:pt x="301" y="336"/>
                </a:cubicBezTo>
                <a:cubicBezTo>
                  <a:pt x="302" y="335"/>
                  <a:pt x="302" y="333"/>
                  <a:pt x="302" y="332"/>
                </a:cubicBezTo>
                <a:cubicBezTo>
                  <a:pt x="301" y="329"/>
                  <a:pt x="296" y="331"/>
                  <a:pt x="296" y="328"/>
                </a:cubicBezTo>
                <a:cubicBezTo>
                  <a:pt x="295" y="329"/>
                  <a:pt x="294" y="327"/>
                  <a:pt x="292" y="327"/>
                </a:cubicBezTo>
                <a:cubicBezTo>
                  <a:pt x="292" y="327"/>
                  <a:pt x="292" y="328"/>
                  <a:pt x="291" y="329"/>
                </a:cubicBezTo>
                <a:cubicBezTo>
                  <a:pt x="290" y="327"/>
                  <a:pt x="288" y="327"/>
                  <a:pt x="287" y="325"/>
                </a:cubicBezTo>
                <a:cubicBezTo>
                  <a:pt x="286" y="325"/>
                  <a:pt x="284" y="326"/>
                  <a:pt x="284" y="328"/>
                </a:cubicBezTo>
                <a:cubicBezTo>
                  <a:pt x="284" y="329"/>
                  <a:pt x="286" y="328"/>
                  <a:pt x="286" y="329"/>
                </a:cubicBezTo>
                <a:cubicBezTo>
                  <a:pt x="282" y="331"/>
                  <a:pt x="283" y="337"/>
                  <a:pt x="279" y="337"/>
                </a:cubicBezTo>
                <a:cubicBezTo>
                  <a:pt x="279" y="340"/>
                  <a:pt x="275" y="342"/>
                  <a:pt x="273" y="341"/>
                </a:cubicBezTo>
                <a:cubicBezTo>
                  <a:pt x="273" y="343"/>
                  <a:pt x="272" y="343"/>
                  <a:pt x="271" y="344"/>
                </a:cubicBezTo>
                <a:cubicBezTo>
                  <a:pt x="269" y="344"/>
                  <a:pt x="269" y="341"/>
                  <a:pt x="267" y="342"/>
                </a:cubicBezTo>
                <a:cubicBezTo>
                  <a:pt x="267" y="344"/>
                  <a:pt x="270" y="346"/>
                  <a:pt x="270" y="349"/>
                </a:cubicBezTo>
                <a:cubicBezTo>
                  <a:pt x="270" y="350"/>
                  <a:pt x="270" y="352"/>
                  <a:pt x="269" y="354"/>
                </a:cubicBezTo>
                <a:cubicBezTo>
                  <a:pt x="268" y="358"/>
                  <a:pt x="266" y="362"/>
                  <a:pt x="266" y="366"/>
                </a:cubicBezTo>
                <a:cubicBezTo>
                  <a:pt x="265" y="370"/>
                  <a:pt x="268" y="372"/>
                  <a:pt x="269" y="377"/>
                </a:cubicBezTo>
                <a:cubicBezTo>
                  <a:pt x="269" y="377"/>
                  <a:pt x="270" y="377"/>
                  <a:pt x="270" y="377"/>
                </a:cubicBezTo>
                <a:cubicBezTo>
                  <a:pt x="269" y="378"/>
                  <a:pt x="270" y="381"/>
                  <a:pt x="271" y="381"/>
                </a:cubicBezTo>
                <a:cubicBezTo>
                  <a:pt x="272" y="383"/>
                  <a:pt x="272" y="386"/>
                  <a:pt x="274" y="389"/>
                </a:cubicBezTo>
                <a:cubicBezTo>
                  <a:pt x="277" y="392"/>
                  <a:pt x="281" y="395"/>
                  <a:pt x="283" y="398"/>
                </a:cubicBezTo>
                <a:cubicBezTo>
                  <a:pt x="283" y="398"/>
                  <a:pt x="282" y="398"/>
                  <a:pt x="282" y="398"/>
                </a:cubicBezTo>
                <a:cubicBezTo>
                  <a:pt x="286" y="403"/>
                  <a:pt x="293" y="406"/>
                  <a:pt x="299" y="407"/>
                </a:cubicBezTo>
                <a:cubicBezTo>
                  <a:pt x="300" y="406"/>
                  <a:pt x="300" y="406"/>
                  <a:pt x="301" y="405"/>
                </a:cubicBezTo>
                <a:cubicBezTo>
                  <a:pt x="303" y="410"/>
                  <a:pt x="311" y="406"/>
                  <a:pt x="309" y="402"/>
                </a:cubicBezTo>
                <a:cubicBezTo>
                  <a:pt x="310" y="402"/>
                  <a:pt x="310" y="399"/>
                  <a:pt x="311" y="398"/>
                </a:cubicBezTo>
                <a:cubicBezTo>
                  <a:pt x="310" y="397"/>
                  <a:pt x="312" y="395"/>
                  <a:pt x="313" y="393"/>
                </a:cubicBezTo>
                <a:cubicBezTo>
                  <a:pt x="313" y="392"/>
                  <a:pt x="312" y="391"/>
                  <a:pt x="312" y="390"/>
                </a:cubicBezTo>
                <a:cubicBezTo>
                  <a:pt x="312" y="386"/>
                  <a:pt x="314" y="384"/>
                  <a:pt x="311" y="383"/>
                </a:cubicBezTo>
                <a:cubicBezTo>
                  <a:pt x="311" y="378"/>
                  <a:pt x="307" y="379"/>
                  <a:pt x="307" y="374"/>
                </a:cubicBezTo>
                <a:cubicBezTo>
                  <a:pt x="311" y="374"/>
                  <a:pt x="314" y="372"/>
                  <a:pt x="317" y="372"/>
                </a:cubicBezTo>
                <a:cubicBezTo>
                  <a:pt x="316" y="374"/>
                  <a:pt x="313" y="377"/>
                  <a:pt x="313" y="380"/>
                </a:cubicBezTo>
                <a:cubicBezTo>
                  <a:pt x="313" y="381"/>
                  <a:pt x="315" y="383"/>
                  <a:pt x="317" y="383"/>
                </a:cubicBezTo>
                <a:cubicBezTo>
                  <a:pt x="320" y="384"/>
                  <a:pt x="323" y="380"/>
                  <a:pt x="322" y="376"/>
                </a:cubicBezTo>
                <a:cubicBezTo>
                  <a:pt x="322" y="374"/>
                  <a:pt x="320" y="372"/>
                  <a:pt x="320" y="370"/>
                </a:cubicBezTo>
                <a:close/>
                <a:moveTo>
                  <a:pt x="288" y="328"/>
                </a:moveTo>
                <a:cubicBezTo>
                  <a:pt x="287" y="328"/>
                  <a:pt x="287" y="328"/>
                  <a:pt x="287" y="328"/>
                </a:cubicBezTo>
                <a:cubicBezTo>
                  <a:pt x="287" y="328"/>
                  <a:pt x="287" y="327"/>
                  <a:pt x="288" y="327"/>
                </a:cubicBezTo>
                <a:cubicBezTo>
                  <a:pt x="289" y="327"/>
                  <a:pt x="287" y="328"/>
                  <a:pt x="288" y="328"/>
                </a:cubicBezTo>
                <a:close/>
                <a:moveTo>
                  <a:pt x="266" y="336"/>
                </a:moveTo>
                <a:cubicBezTo>
                  <a:pt x="264" y="337"/>
                  <a:pt x="262" y="339"/>
                  <a:pt x="260" y="338"/>
                </a:cubicBezTo>
                <a:cubicBezTo>
                  <a:pt x="260" y="339"/>
                  <a:pt x="259" y="340"/>
                  <a:pt x="259" y="342"/>
                </a:cubicBezTo>
                <a:cubicBezTo>
                  <a:pt x="262" y="343"/>
                  <a:pt x="262" y="340"/>
                  <a:pt x="265" y="339"/>
                </a:cubicBezTo>
                <a:cubicBezTo>
                  <a:pt x="264" y="338"/>
                  <a:pt x="267" y="337"/>
                  <a:pt x="266" y="336"/>
                </a:cubicBezTo>
                <a:close/>
                <a:moveTo>
                  <a:pt x="375" y="355"/>
                </a:moveTo>
                <a:cubicBezTo>
                  <a:pt x="373" y="356"/>
                  <a:pt x="371" y="356"/>
                  <a:pt x="370" y="358"/>
                </a:cubicBezTo>
                <a:cubicBezTo>
                  <a:pt x="370" y="357"/>
                  <a:pt x="369" y="358"/>
                  <a:pt x="370" y="359"/>
                </a:cubicBezTo>
                <a:cubicBezTo>
                  <a:pt x="370" y="357"/>
                  <a:pt x="370" y="359"/>
                  <a:pt x="370" y="359"/>
                </a:cubicBezTo>
                <a:cubicBezTo>
                  <a:pt x="369" y="358"/>
                  <a:pt x="369" y="360"/>
                  <a:pt x="369" y="359"/>
                </a:cubicBezTo>
                <a:cubicBezTo>
                  <a:pt x="369" y="360"/>
                  <a:pt x="369" y="361"/>
                  <a:pt x="370" y="362"/>
                </a:cubicBezTo>
                <a:cubicBezTo>
                  <a:pt x="369" y="361"/>
                  <a:pt x="369" y="361"/>
                  <a:pt x="369" y="361"/>
                </a:cubicBezTo>
                <a:cubicBezTo>
                  <a:pt x="370" y="361"/>
                  <a:pt x="368" y="361"/>
                  <a:pt x="368" y="360"/>
                </a:cubicBezTo>
                <a:cubicBezTo>
                  <a:pt x="369" y="360"/>
                  <a:pt x="369" y="360"/>
                  <a:pt x="368" y="359"/>
                </a:cubicBezTo>
                <a:cubicBezTo>
                  <a:pt x="368" y="360"/>
                  <a:pt x="368" y="361"/>
                  <a:pt x="368" y="361"/>
                </a:cubicBezTo>
                <a:cubicBezTo>
                  <a:pt x="368" y="362"/>
                  <a:pt x="369" y="361"/>
                  <a:pt x="369" y="362"/>
                </a:cubicBezTo>
                <a:cubicBezTo>
                  <a:pt x="368" y="362"/>
                  <a:pt x="369" y="363"/>
                  <a:pt x="368" y="363"/>
                </a:cubicBezTo>
                <a:cubicBezTo>
                  <a:pt x="368" y="363"/>
                  <a:pt x="367" y="362"/>
                  <a:pt x="367" y="362"/>
                </a:cubicBezTo>
                <a:cubicBezTo>
                  <a:pt x="367" y="364"/>
                  <a:pt x="366" y="364"/>
                  <a:pt x="366" y="364"/>
                </a:cubicBezTo>
                <a:cubicBezTo>
                  <a:pt x="367" y="366"/>
                  <a:pt x="368" y="370"/>
                  <a:pt x="372" y="369"/>
                </a:cubicBezTo>
                <a:cubicBezTo>
                  <a:pt x="372" y="368"/>
                  <a:pt x="373" y="369"/>
                  <a:pt x="373" y="369"/>
                </a:cubicBezTo>
                <a:cubicBezTo>
                  <a:pt x="373" y="369"/>
                  <a:pt x="373" y="368"/>
                  <a:pt x="373" y="368"/>
                </a:cubicBezTo>
                <a:cubicBezTo>
                  <a:pt x="374" y="370"/>
                  <a:pt x="374" y="368"/>
                  <a:pt x="375" y="368"/>
                </a:cubicBezTo>
                <a:cubicBezTo>
                  <a:pt x="377" y="366"/>
                  <a:pt x="376" y="362"/>
                  <a:pt x="378" y="361"/>
                </a:cubicBezTo>
                <a:cubicBezTo>
                  <a:pt x="377" y="359"/>
                  <a:pt x="377" y="357"/>
                  <a:pt x="375" y="355"/>
                </a:cubicBezTo>
                <a:close/>
                <a:moveTo>
                  <a:pt x="443" y="385"/>
                </a:moveTo>
                <a:cubicBezTo>
                  <a:pt x="442" y="385"/>
                  <a:pt x="442" y="384"/>
                  <a:pt x="441" y="384"/>
                </a:cubicBezTo>
                <a:cubicBezTo>
                  <a:pt x="443" y="386"/>
                  <a:pt x="443" y="389"/>
                  <a:pt x="446" y="390"/>
                </a:cubicBezTo>
                <a:cubicBezTo>
                  <a:pt x="446" y="387"/>
                  <a:pt x="443" y="387"/>
                  <a:pt x="443" y="385"/>
                </a:cubicBezTo>
                <a:close/>
                <a:moveTo>
                  <a:pt x="154" y="405"/>
                </a:moveTo>
                <a:cubicBezTo>
                  <a:pt x="155" y="406"/>
                  <a:pt x="153" y="406"/>
                  <a:pt x="154" y="407"/>
                </a:cubicBezTo>
                <a:cubicBezTo>
                  <a:pt x="155" y="408"/>
                  <a:pt x="158" y="408"/>
                  <a:pt x="157" y="406"/>
                </a:cubicBezTo>
                <a:cubicBezTo>
                  <a:pt x="156" y="406"/>
                  <a:pt x="156" y="405"/>
                  <a:pt x="154" y="405"/>
                </a:cubicBezTo>
                <a:close/>
                <a:moveTo>
                  <a:pt x="425" y="407"/>
                </a:moveTo>
                <a:cubicBezTo>
                  <a:pt x="425" y="407"/>
                  <a:pt x="426" y="407"/>
                  <a:pt x="426" y="408"/>
                </a:cubicBezTo>
                <a:cubicBezTo>
                  <a:pt x="425" y="408"/>
                  <a:pt x="426" y="408"/>
                  <a:pt x="425" y="408"/>
                </a:cubicBezTo>
                <a:cubicBezTo>
                  <a:pt x="425" y="408"/>
                  <a:pt x="425" y="408"/>
                  <a:pt x="426" y="407"/>
                </a:cubicBezTo>
                <a:cubicBezTo>
                  <a:pt x="425" y="407"/>
                  <a:pt x="425" y="408"/>
                  <a:pt x="424" y="407"/>
                </a:cubicBezTo>
                <a:cubicBezTo>
                  <a:pt x="424" y="408"/>
                  <a:pt x="425" y="409"/>
                  <a:pt x="424" y="410"/>
                </a:cubicBezTo>
                <a:cubicBezTo>
                  <a:pt x="426" y="410"/>
                  <a:pt x="426" y="410"/>
                  <a:pt x="426" y="410"/>
                </a:cubicBezTo>
                <a:cubicBezTo>
                  <a:pt x="426" y="409"/>
                  <a:pt x="426" y="408"/>
                  <a:pt x="426" y="407"/>
                </a:cubicBezTo>
                <a:cubicBezTo>
                  <a:pt x="426" y="407"/>
                  <a:pt x="425" y="406"/>
                  <a:pt x="425" y="407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5"/>
          <p:cNvSpPr>
            <a:spLocks noEditPoints="1"/>
          </p:cNvSpPr>
          <p:nvPr/>
        </p:nvSpPr>
        <p:spPr bwMode="auto">
          <a:xfrm>
            <a:off x="728576" y="1298602"/>
            <a:ext cx="4572000" cy="4695825"/>
          </a:xfrm>
          <a:custGeom>
            <a:avLst/>
            <a:gdLst>
              <a:gd name="T0" fmla="*/ 984 w 1216"/>
              <a:gd name="T1" fmla="*/ 113 h 1249"/>
              <a:gd name="T2" fmla="*/ 1112 w 1216"/>
              <a:gd name="T3" fmla="*/ 259 h 1249"/>
              <a:gd name="T4" fmla="*/ 923 w 1216"/>
              <a:gd name="T5" fmla="*/ 612 h 1249"/>
              <a:gd name="T6" fmla="*/ 98 w 1216"/>
              <a:gd name="T7" fmla="*/ 754 h 1249"/>
              <a:gd name="T8" fmla="*/ 71 w 1216"/>
              <a:gd name="T9" fmla="*/ 785 h 1249"/>
              <a:gd name="T10" fmla="*/ 99 w 1216"/>
              <a:gd name="T11" fmla="*/ 865 h 1249"/>
              <a:gd name="T12" fmla="*/ 132 w 1216"/>
              <a:gd name="T13" fmla="*/ 906 h 1249"/>
              <a:gd name="T14" fmla="*/ 1048 w 1216"/>
              <a:gd name="T15" fmla="*/ 1009 h 1249"/>
              <a:gd name="T16" fmla="*/ 597 w 1216"/>
              <a:gd name="T17" fmla="*/ 1066 h 1249"/>
              <a:gd name="T18" fmla="*/ 630 w 1216"/>
              <a:gd name="T19" fmla="*/ 1124 h 1249"/>
              <a:gd name="T20" fmla="*/ 496 w 1216"/>
              <a:gd name="T21" fmla="*/ 1245 h 1249"/>
              <a:gd name="T22" fmla="*/ 1007 w 1216"/>
              <a:gd name="T23" fmla="*/ 227 h 1249"/>
              <a:gd name="T24" fmla="*/ 742 w 1216"/>
              <a:gd name="T25" fmla="*/ 47 h 1249"/>
              <a:gd name="T26" fmla="*/ 346 w 1216"/>
              <a:gd name="T27" fmla="*/ 133 h 1249"/>
              <a:gd name="T28" fmla="*/ 188 w 1216"/>
              <a:gd name="T29" fmla="*/ 252 h 1249"/>
              <a:gd name="T30" fmla="*/ 265 w 1216"/>
              <a:gd name="T31" fmla="*/ 123 h 1249"/>
              <a:gd name="T32" fmla="*/ 118 w 1216"/>
              <a:gd name="T33" fmla="*/ 258 h 1249"/>
              <a:gd name="T34" fmla="*/ 134 w 1216"/>
              <a:gd name="T35" fmla="*/ 484 h 1249"/>
              <a:gd name="T36" fmla="*/ 278 w 1216"/>
              <a:gd name="T37" fmla="*/ 987 h 1249"/>
              <a:gd name="T38" fmla="*/ 355 w 1216"/>
              <a:gd name="T39" fmla="*/ 1049 h 1249"/>
              <a:gd name="T40" fmla="*/ 662 w 1216"/>
              <a:gd name="T41" fmla="*/ 1017 h 1249"/>
              <a:gd name="T42" fmla="*/ 593 w 1216"/>
              <a:gd name="T43" fmla="*/ 922 h 1249"/>
              <a:gd name="T44" fmla="*/ 518 w 1216"/>
              <a:gd name="T45" fmla="*/ 708 h 1249"/>
              <a:gd name="T46" fmla="*/ 601 w 1216"/>
              <a:gd name="T47" fmla="*/ 844 h 1249"/>
              <a:gd name="T48" fmla="*/ 819 w 1216"/>
              <a:gd name="T49" fmla="*/ 744 h 1249"/>
              <a:gd name="T50" fmla="*/ 977 w 1216"/>
              <a:gd name="T51" fmla="*/ 533 h 1249"/>
              <a:gd name="T52" fmla="*/ 878 w 1216"/>
              <a:gd name="T53" fmla="*/ 830 h 1249"/>
              <a:gd name="T54" fmla="*/ 860 w 1216"/>
              <a:gd name="T55" fmla="*/ 905 h 1249"/>
              <a:gd name="T56" fmla="*/ 856 w 1216"/>
              <a:gd name="T57" fmla="*/ 992 h 1249"/>
              <a:gd name="T58" fmla="*/ 886 w 1216"/>
              <a:gd name="T59" fmla="*/ 1090 h 1249"/>
              <a:gd name="T60" fmla="*/ 1199 w 1216"/>
              <a:gd name="T61" fmla="*/ 650 h 1249"/>
              <a:gd name="T62" fmla="*/ 114 w 1216"/>
              <a:gd name="T63" fmla="*/ 287 h 1249"/>
              <a:gd name="T64" fmla="*/ 151 w 1216"/>
              <a:gd name="T65" fmla="*/ 219 h 1249"/>
              <a:gd name="T66" fmla="*/ 174 w 1216"/>
              <a:gd name="T67" fmla="*/ 256 h 1249"/>
              <a:gd name="T68" fmla="*/ 250 w 1216"/>
              <a:gd name="T69" fmla="*/ 954 h 1249"/>
              <a:gd name="T70" fmla="*/ 457 w 1216"/>
              <a:gd name="T71" fmla="*/ 1075 h 1249"/>
              <a:gd name="T72" fmla="*/ 720 w 1216"/>
              <a:gd name="T73" fmla="*/ 572 h 1249"/>
              <a:gd name="T74" fmla="*/ 658 w 1216"/>
              <a:gd name="T75" fmla="*/ 494 h 1249"/>
              <a:gd name="T76" fmla="*/ 611 w 1216"/>
              <a:gd name="T77" fmla="*/ 550 h 1249"/>
              <a:gd name="T78" fmla="*/ 584 w 1216"/>
              <a:gd name="T79" fmla="*/ 162 h 1249"/>
              <a:gd name="T80" fmla="*/ 490 w 1216"/>
              <a:gd name="T81" fmla="*/ 644 h 1249"/>
              <a:gd name="T82" fmla="*/ 529 w 1216"/>
              <a:gd name="T83" fmla="*/ 437 h 1249"/>
              <a:gd name="T84" fmla="*/ 567 w 1216"/>
              <a:gd name="T85" fmla="*/ 734 h 1249"/>
              <a:gd name="T86" fmla="*/ 731 w 1216"/>
              <a:gd name="T87" fmla="*/ 681 h 1249"/>
              <a:gd name="T88" fmla="*/ 784 w 1216"/>
              <a:gd name="T89" fmla="*/ 762 h 1249"/>
              <a:gd name="T90" fmla="*/ 823 w 1216"/>
              <a:gd name="T91" fmla="*/ 609 h 1249"/>
              <a:gd name="T92" fmla="*/ 880 w 1216"/>
              <a:gd name="T93" fmla="*/ 121 h 1249"/>
              <a:gd name="T94" fmla="*/ 919 w 1216"/>
              <a:gd name="T95" fmla="*/ 205 h 1249"/>
              <a:gd name="T96" fmla="*/ 809 w 1216"/>
              <a:gd name="T97" fmla="*/ 1015 h 1249"/>
              <a:gd name="T98" fmla="*/ 1041 w 1216"/>
              <a:gd name="T99" fmla="*/ 247 h 1249"/>
              <a:gd name="T100" fmla="*/ 1024 w 1216"/>
              <a:gd name="T101" fmla="*/ 152 h 1249"/>
              <a:gd name="T102" fmla="*/ 1051 w 1216"/>
              <a:gd name="T103" fmla="*/ 248 h 1249"/>
              <a:gd name="T104" fmla="*/ 16 w 1216"/>
              <a:gd name="T105" fmla="*/ 554 h 1249"/>
              <a:gd name="T106" fmla="*/ 878 w 1216"/>
              <a:gd name="T107" fmla="*/ 660 h 1249"/>
              <a:gd name="T108" fmla="*/ 60 w 1216"/>
              <a:gd name="T109" fmla="*/ 689 h 1249"/>
              <a:gd name="T110" fmla="*/ 798 w 1216"/>
              <a:gd name="T111" fmla="*/ 805 h 1249"/>
              <a:gd name="T112" fmla="*/ 97 w 1216"/>
              <a:gd name="T113" fmla="*/ 854 h 1249"/>
              <a:gd name="T114" fmla="*/ 747 w 1216"/>
              <a:gd name="T115" fmla="*/ 809 h 1249"/>
              <a:gd name="T116" fmla="*/ 789 w 1216"/>
              <a:gd name="T117" fmla="*/ 863 h 1249"/>
              <a:gd name="T118" fmla="*/ 885 w 1216"/>
              <a:gd name="T119" fmla="*/ 906 h 1249"/>
              <a:gd name="T120" fmla="*/ 670 w 1216"/>
              <a:gd name="T121" fmla="*/ 1041 h 1249"/>
              <a:gd name="T122" fmla="*/ 932 w 1216"/>
              <a:gd name="T123" fmla="*/ 685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6" h="1249">
                <a:moveTo>
                  <a:pt x="575" y="11"/>
                </a:moveTo>
                <a:cubicBezTo>
                  <a:pt x="573" y="12"/>
                  <a:pt x="569" y="12"/>
                  <a:pt x="568" y="14"/>
                </a:cubicBezTo>
                <a:cubicBezTo>
                  <a:pt x="571" y="14"/>
                  <a:pt x="574" y="13"/>
                  <a:pt x="575" y="11"/>
                </a:cubicBezTo>
                <a:close/>
                <a:moveTo>
                  <a:pt x="487" y="32"/>
                </a:moveTo>
                <a:cubicBezTo>
                  <a:pt x="488" y="37"/>
                  <a:pt x="482" y="33"/>
                  <a:pt x="482" y="36"/>
                </a:cubicBezTo>
                <a:cubicBezTo>
                  <a:pt x="488" y="36"/>
                  <a:pt x="498" y="36"/>
                  <a:pt x="505" y="33"/>
                </a:cubicBezTo>
                <a:cubicBezTo>
                  <a:pt x="499" y="30"/>
                  <a:pt x="496" y="33"/>
                  <a:pt x="487" y="32"/>
                </a:cubicBezTo>
                <a:close/>
                <a:moveTo>
                  <a:pt x="440" y="34"/>
                </a:moveTo>
                <a:cubicBezTo>
                  <a:pt x="442" y="34"/>
                  <a:pt x="444" y="33"/>
                  <a:pt x="445" y="32"/>
                </a:cubicBezTo>
                <a:cubicBezTo>
                  <a:pt x="443" y="31"/>
                  <a:pt x="441" y="32"/>
                  <a:pt x="440" y="34"/>
                </a:cubicBezTo>
                <a:close/>
                <a:moveTo>
                  <a:pt x="452" y="43"/>
                </a:moveTo>
                <a:cubicBezTo>
                  <a:pt x="464" y="43"/>
                  <a:pt x="469" y="39"/>
                  <a:pt x="478" y="36"/>
                </a:cubicBezTo>
                <a:cubicBezTo>
                  <a:pt x="469" y="39"/>
                  <a:pt x="457" y="37"/>
                  <a:pt x="452" y="43"/>
                </a:cubicBezTo>
                <a:close/>
                <a:moveTo>
                  <a:pt x="361" y="42"/>
                </a:moveTo>
                <a:cubicBezTo>
                  <a:pt x="362" y="43"/>
                  <a:pt x="365" y="42"/>
                  <a:pt x="366" y="39"/>
                </a:cubicBezTo>
                <a:cubicBezTo>
                  <a:pt x="364" y="40"/>
                  <a:pt x="361" y="40"/>
                  <a:pt x="361" y="42"/>
                </a:cubicBezTo>
                <a:close/>
                <a:moveTo>
                  <a:pt x="440" y="47"/>
                </a:moveTo>
                <a:cubicBezTo>
                  <a:pt x="443" y="48"/>
                  <a:pt x="446" y="47"/>
                  <a:pt x="447" y="44"/>
                </a:cubicBezTo>
                <a:cubicBezTo>
                  <a:pt x="443" y="44"/>
                  <a:pt x="442" y="44"/>
                  <a:pt x="440" y="47"/>
                </a:cubicBezTo>
                <a:close/>
                <a:moveTo>
                  <a:pt x="430" y="52"/>
                </a:moveTo>
                <a:cubicBezTo>
                  <a:pt x="427" y="52"/>
                  <a:pt x="421" y="50"/>
                  <a:pt x="426" y="47"/>
                </a:cubicBezTo>
                <a:cubicBezTo>
                  <a:pt x="425" y="47"/>
                  <a:pt x="424" y="47"/>
                  <a:pt x="423" y="46"/>
                </a:cubicBezTo>
                <a:cubicBezTo>
                  <a:pt x="424" y="51"/>
                  <a:pt x="420" y="49"/>
                  <a:pt x="422" y="54"/>
                </a:cubicBezTo>
                <a:cubicBezTo>
                  <a:pt x="421" y="55"/>
                  <a:pt x="416" y="52"/>
                  <a:pt x="417" y="56"/>
                </a:cubicBezTo>
                <a:cubicBezTo>
                  <a:pt x="422" y="56"/>
                  <a:pt x="427" y="54"/>
                  <a:pt x="430" y="52"/>
                </a:cubicBezTo>
                <a:close/>
                <a:moveTo>
                  <a:pt x="344" y="51"/>
                </a:moveTo>
                <a:cubicBezTo>
                  <a:pt x="347" y="51"/>
                  <a:pt x="350" y="50"/>
                  <a:pt x="351" y="47"/>
                </a:cubicBezTo>
                <a:cubicBezTo>
                  <a:pt x="347" y="47"/>
                  <a:pt x="345" y="49"/>
                  <a:pt x="344" y="51"/>
                </a:cubicBezTo>
                <a:close/>
                <a:moveTo>
                  <a:pt x="349" y="57"/>
                </a:moveTo>
                <a:cubicBezTo>
                  <a:pt x="353" y="58"/>
                  <a:pt x="353" y="56"/>
                  <a:pt x="356" y="56"/>
                </a:cubicBezTo>
                <a:cubicBezTo>
                  <a:pt x="356" y="54"/>
                  <a:pt x="357" y="51"/>
                  <a:pt x="354" y="52"/>
                </a:cubicBezTo>
                <a:cubicBezTo>
                  <a:pt x="353" y="55"/>
                  <a:pt x="349" y="54"/>
                  <a:pt x="349" y="57"/>
                </a:cubicBezTo>
                <a:close/>
                <a:moveTo>
                  <a:pt x="327" y="62"/>
                </a:moveTo>
                <a:cubicBezTo>
                  <a:pt x="332" y="61"/>
                  <a:pt x="338" y="57"/>
                  <a:pt x="337" y="53"/>
                </a:cubicBezTo>
                <a:cubicBezTo>
                  <a:pt x="335" y="57"/>
                  <a:pt x="328" y="56"/>
                  <a:pt x="327" y="62"/>
                </a:cubicBezTo>
                <a:close/>
                <a:moveTo>
                  <a:pt x="340" y="65"/>
                </a:moveTo>
                <a:cubicBezTo>
                  <a:pt x="342" y="63"/>
                  <a:pt x="344" y="61"/>
                  <a:pt x="347" y="60"/>
                </a:cubicBezTo>
                <a:cubicBezTo>
                  <a:pt x="343" y="59"/>
                  <a:pt x="338" y="62"/>
                  <a:pt x="340" y="65"/>
                </a:cubicBezTo>
                <a:close/>
                <a:moveTo>
                  <a:pt x="322" y="65"/>
                </a:moveTo>
                <a:cubicBezTo>
                  <a:pt x="323" y="64"/>
                  <a:pt x="325" y="64"/>
                  <a:pt x="326" y="62"/>
                </a:cubicBezTo>
                <a:cubicBezTo>
                  <a:pt x="323" y="61"/>
                  <a:pt x="320" y="64"/>
                  <a:pt x="322" y="65"/>
                </a:cubicBezTo>
                <a:close/>
                <a:moveTo>
                  <a:pt x="869" y="87"/>
                </a:moveTo>
                <a:cubicBezTo>
                  <a:pt x="869" y="89"/>
                  <a:pt x="868" y="89"/>
                  <a:pt x="867" y="91"/>
                </a:cubicBezTo>
                <a:cubicBezTo>
                  <a:pt x="871" y="92"/>
                  <a:pt x="873" y="94"/>
                  <a:pt x="876" y="96"/>
                </a:cubicBezTo>
                <a:cubicBezTo>
                  <a:pt x="874" y="92"/>
                  <a:pt x="874" y="88"/>
                  <a:pt x="869" y="87"/>
                </a:cubicBezTo>
                <a:close/>
                <a:moveTo>
                  <a:pt x="375" y="103"/>
                </a:moveTo>
                <a:cubicBezTo>
                  <a:pt x="374" y="103"/>
                  <a:pt x="373" y="101"/>
                  <a:pt x="372" y="100"/>
                </a:cubicBezTo>
                <a:cubicBezTo>
                  <a:pt x="371" y="99"/>
                  <a:pt x="370" y="101"/>
                  <a:pt x="369" y="100"/>
                </a:cubicBezTo>
                <a:cubicBezTo>
                  <a:pt x="368" y="104"/>
                  <a:pt x="375" y="106"/>
                  <a:pt x="375" y="103"/>
                </a:cubicBezTo>
                <a:close/>
                <a:moveTo>
                  <a:pt x="373" y="106"/>
                </a:moveTo>
                <a:cubicBezTo>
                  <a:pt x="373" y="107"/>
                  <a:pt x="370" y="109"/>
                  <a:pt x="372" y="110"/>
                </a:cubicBezTo>
                <a:cubicBezTo>
                  <a:pt x="372" y="108"/>
                  <a:pt x="375" y="109"/>
                  <a:pt x="374" y="107"/>
                </a:cubicBezTo>
                <a:cubicBezTo>
                  <a:pt x="373" y="107"/>
                  <a:pt x="374" y="106"/>
                  <a:pt x="373" y="106"/>
                </a:cubicBezTo>
                <a:close/>
                <a:moveTo>
                  <a:pt x="984" y="113"/>
                </a:moveTo>
                <a:cubicBezTo>
                  <a:pt x="983" y="110"/>
                  <a:pt x="979" y="110"/>
                  <a:pt x="977" y="107"/>
                </a:cubicBezTo>
                <a:cubicBezTo>
                  <a:pt x="975" y="111"/>
                  <a:pt x="981" y="111"/>
                  <a:pt x="984" y="113"/>
                </a:cubicBezTo>
                <a:close/>
                <a:moveTo>
                  <a:pt x="902" y="124"/>
                </a:moveTo>
                <a:cubicBezTo>
                  <a:pt x="908" y="121"/>
                  <a:pt x="911" y="128"/>
                  <a:pt x="913" y="133"/>
                </a:cubicBezTo>
                <a:cubicBezTo>
                  <a:pt x="925" y="129"/>
                  <a:pt x="926" y="148"/>
                  <a:pt x="933" y="139"/>
                </a:cubicBezTo>
                <a:cubicBezTo>
                  <a:pt x="930" y="131"/>
                  <a:pt x="918" y="131"/>
                  <a:pt x="914" y="124"/>
                </a:cubicBezTo>
                <a:cubicBezTo>
                  <a:pt x="907" y="126"/>
                  <a:pt x="901" y="115"/>
                  <a:pt x="897" y="119"/>
                </a:cubicBezTo>
                <a:cubicBezTo>
                  <a:pt x="898" y="121"/>
                  <a:pt x="902" y="121"/>
                  <a:pt x="902" y="124"/>
                </a:cubicBezTo>
                <a:close/>
                <a:moveTo>
                  <a:pt x="334" y="125"/>
                </a:moveTo>
                <a:cubicBezTo>
                  <a:pt x="334" y="123"/>
                  <a:pt x="338" y="124"/>
                  <a:pt x="337" y="121"/>
                </a:cubicBezTo>
                <a:cubicBezTo>
                  <a:pt x="335" y="121"/>
                  <a:pt x="333" y="121"/>
                  <a:pt x="334" y="118"/>
                </a:cubicBezTo>
                <a:cubicBezTo>
                  <a:pt x="329" y="117"/>
                  <a:pt x="328" y="122"/>
                  <a:pt x="326" y="124"/>
                </a:cubicBezTo>
                <a:cubicBezTo>
                  <a:pt x="329" y="126"/>
                  <a:pt x="331" y="119"/>
                  <a:pt x="334" y="125"/>
                </a:cubicBezTo>
                <a:close/>
                <a:moveTo>
                  <a:pt x="893" y="134"/>
                </a:moveTo>
                <a:cubicBezTo>
                  <a:pt x="892" y="130"/>
                  <a:pt x="888" y="127"/>
                  <a:pt x="885" y="128"/>
                </a:cubicBezTo>
                <a:cubicBezTo>
                  <a:pt x="886" y="132"/>
                  <a:pt x="890" y="132"/>
                  <a:pt x="893" y="134"/>
                </a:cubicBezTo>
                <a:close/>
                <a:moveTo>
                  <a:pt x="323" y="128"/>
                </a:moveTo>
                <a:cubicBezTo>
                  <a:pt x="320" y="128"/>
                  <a:pt x="319" y="129"/>
                  <a:pt x="318" y="131"/>
                </a:cubicBezTo>
                <a:cubicBezTo>
                  <a:pt x="321" y="131"/>
                  <a:pt x="323" y="131"/>
                  <a:pt x="323" y="128"/>
                </a:cubicBezTo>
                <a:close/>
                <a:moveTo>
                  <a:pt x="364" y="128"/>
                </a:moveTo>
                <a:cubicBezTo>
                  <a:pt x="362" y="129"/>
                  <a:pt x="359" y="130"/>
                  <a:pt x="357" y="131"/>
                </a:cubicBezTo>
                <a:cubicBezTo>
                  <a:pt x="361" y="131"/>
                  <a:pt x="363" y="131"/>
                  <a:pt x="364" y="128"/>
                </a:cubicBezTo>
                <a:close/>
                <a:moveTo>
                  <a:pt x="328" y="138"/>
                </a:moveTo>
                <a:cubicBezTo>
                  <a:pt x="325" y="138"/>
                  <a:pt x="324" y="139"/>
                  <a:pt x="322" y="141"/>
                </a:cubicBezTo>
                <a:cubicBezTo>
                  <a:pt x="326" y="141"/>
                  <a:pt x="327" y="139"/>
                  <a:pt x="328" y="138"/>
                </a:cubicBezTo>
                <a:close/>
                <a:moveTo>
                  <a:pt x="988" y="190"/>
                </a:moveTo>
                <a:cubicBezTo>
                  <a:pt x="981" y="186"/>
                  <a:pt x="984" y="183"/>
                  <a:pt x="976" y="180"/>
                </a:cubicBezTo>
                <a:cubicBezTo>
                  <a:pt x="976" y="183"/>
                  <a:pt x="978" y="182"/>
                  <a:pt x="976" y="184"/>
                </a:cubicBezTo>
                <a:cubicBezTo>
                  <a:pt x="983" y="183"/>
                  <a:pt x="982" y="193"/>
                  <a:pt x="988" y="190"/>
                </a:cubicBezTo>
                <a:close/>
                <a:moveTo>
                  <a:pt x="1004" y="185"/>
                </a:moveTo>
                <a:cubicBezTo>
                  <a:pt x="1003" y="184"/>
                  <a:pt x="1002" y="182"/>
                  <a:pt x="1002" y="180"/>
                </a:cubicBezTo>
                <a:cubicBezTo>
                  <a:pt x="1000" y="181"/>
                  <a:pt x="996" y="179"/>
                  <a:pt x="995" y="181"/>
                </a:cubicBezTo>
                <a:cubicBezTo>
                  <a:pt x="998" y="182"/>
                  <a:pt x="1000" y="188"/>
                  <a:pt x="1004" y="185"/>
                </a:cubicBezTo>
                <a:close/>
                <a:moveTo>
                  <a:pt x="998" y="192"/>
                </a:moveTo>
                <a:cubicBezTo>
                  <a:pt x="998" y="191"/>
                  <a:pt x="999" y="191"/>
                  <a:pt x="999" y="191"/>
                </a:cubicBezTo>
                <a:cubicBezTo>
                  <a:pt x="999" y="185"/>
                  <a:pt x="995" y="185"/>
                  <a:pt x="992" y="187"/>
                </a:cubicBezTo>
                <a:cubicBezTo>
                  <a:pt x="993" y="187"/>
                  <a:pt x="993" y="189"/>
                  <a:pt x="992" y="190"/>
                </a:cubicBezTo>
                <a:cubicBezTo>
                  <a:pt x="995" y="190"/>
                  <a:pt x="995" y="193"/>
                  <a:pt x="998" y="192"/>
                </a:cubicBezTo>
                <a:close/>
                <a:moveTo>
                  <a:pt x="1003" y="194"/>
                </a:moveTo>
                <a:cubicBezTo>
                  <a:pt x="1002" y="194"/>
                  <a:pt x="1001" y="194"/>
                  <a:pt x="1000" y="193"/>
                </a:cubicBezTo>
                <a:cubicBezTo>
                  <a:pt x="1001" y="196"/>
                  <a:pt x="1004" y="197"/>
                  <a:pt x="1006" y="199"/>
                </a:cubicBezTo>
                <a:cubicBezTo>
                  <a:pt x="1007" y="197"/>
                  <a:pt x="1006" y="193"/>
                  <a:pt x="1003" y="192"/>
                </a:cubicBezTo>
                <a:lnTo>
                  <a:pt x="1003" y="194"/>
                </a:lnTo>
                <a:close/>
                <a:moveTo>
                  <a:pt x="1091" y="232"/>
                </a:moveTo>
                <a:cubicBezTo>
                  <a:pt x="1092" y="230"/>
                  <a:pt x="1098" y="234"/>
                  <a:pt x="1099" y="232"/>
                </a:cubicBezTo>
                <a:cubicBezTo>
                  <a:pt x="1095" y="230"/>
                  <a:pt x="1095" y="224"/>
                  <a:pt x="1092" y="222"/>
                </a:cubicBezTo>
                <a:cubicBezTo>
                  <a:pt x="1092" y="225"/>
                  <a:pt x="1090" y="227"/>
                  <a:pt x="1089" y="228"/>
                </a:cubicBezTo>
                <a:cubicBezTo>
                  <a:pt x="1090" y="229"/>
                  <a:pt x="1090" y="232"/>
                  <a:pt x="1091" y="232"/>
                </a:cubicBezTo>
                <a:close/>
                <a:moveTo>
                  <a:pt x="1050" y="236"/>
                </a:moveTo>
                <a:cubicBezTo>
                  <a:pt x="1049" y="237"/>
                  <a:pt x="1049" y="238"/>
                  <a:pt x="1049" y="240"/>
                </a:cubicBezTo>
                <a:cubicBezTo>
                  <a:pt x="1053" y="239"/>
                  <a:pt x="1053" y="242"/>
                  <a:pt x="1056" y="242"/>
                </a:cubicBezTo>
                <a:cubicBezTo>
                  <a:pt x="1056" y="239"/>
                  <a:pt x="1052" y="238"/>
                  <a:pt x="1050" y="236"/>
                </a:cubicBezTo>
                <a:close/>
                <a:moveTo>
                  <a:pt x="1116" y="265"/>
                </a:moveTo>
                <a:cubicBezTo>
                  <a:pt x="1116" y="262"/>
                  <a:pt x="1114" y="261"/>
                  <a:pt x="1112" y="259"/>
                </a:cubicBezTo>
                <a:cubicBezTo>
                  <a:pt x="1110" y="263"/>
                  <a:pt x="1113" y="264"/>
                  <a:pt x="1116" y="265"/>
                </a:cubicBezTo>
                <a:close/>
                <a:moveTo>
                  <a:pt x="1135" y="273"/>
                </a:moveTo>
                <a:cubicBezTo>
                  <a:pt x="1135" y="269"/>
                  <a:pt x="1133" y="268"/>
                  <a:pt x="1130" y="267"/>
                </a:cubicBezTo>
                <a:cubicBezTo>
                  <a:pt x="1130" y="271"/>
                  <a:pt x="1132" y="273"/>
                  <a:pt x="1135" y="273"/>
                </a:cubicBezTo>
                <a:close/>
                <a:moveTo>
                  <a:pt x="1140" y="286"/>
                </a:moveTo>
                <a:cubicBezTo>
                  <a:pt x="1140" y="285"/>
                  <a:pt x="1139" y="284"/>
                  <a:pt x="1139" y="283"/>
                </a:cubicBezTo>
                <a:cubicBezTo>
                  <a:pt x="1137" y="283"/>
                  <a:pt x="1138" y="284"/>
                  <a:pt x="1136" y="283"/>
                </a:cubicBezTo>
                <a:cubicBezTo>
                  <a:pt x="1136" y="285"/>
                  <a:pt x="1138" y="286"/>
                  <a:pt x="1140" y="286"/>
                </a:cubicBezTo>
                <a:close/>
                <a:moveTo>
                  <a:pt x="1153" y="305"/>
                </a:moveTo>
                <a:cubicBezTo>
                  <a:pt x="1153" y="301"/>
                  <a:pt x="1151" y="301"/>
                  <a:pt x="1150" y="299"/>
                </a:cubicBezTo>
                <a:cubicBezTo>
                  <a:pt x="1148" y="302"/>
                  <a:pt x="1151" y="303"/>
                  <a:pt x="1153" y="305"/>
                </a:cubicBezTo>
                <a:close/>
                <a:moveTo>
                  <a:pt x="95" y="499"/>
                </a:moveTo>
                <a:cubicBezTo>
                  <a:pt x="96" y="499"/>
                  <a:pt x="97" y="499"/>
                  <a:pt x="98" y="498"/>
                </a:cubicBezTo>
                <a:cubicBezTo>
                  <a:pt x="98" y="497"/>
                  <a:pt x="98" y="495"/>
                  <a:pt x="95" y="495"/>
                </a:cubicBezTo>
                <a:cubicBezTo>
                  <a:pt x="96" y="497"/>
                  <a:pt x="94" y="497"/>
                  <a:pt x="95" y="499"/>
                </a:cubicBezTo>
                <a:close/>
                <a:moveTo>
                  <a:pt x="92" y="504"/>
                </a:moveTo>
                <a:cubicBezTo>
                  <a:pt x="91" y="507"/>
                  <a:pt x="91" y="511"/>
                  <a:pt x="94" y="512"/>
                </a:cubicBezTo>
                <a:cubicBezTo>
                  <a:pt x="95" y="510"/>
                  <a:pt x="94" y="506"/>
                  <a:pt x="92" y="504"/>
                </a:cubicBezTo>
                <a:close/>
                <a:moveTo>
                  <a:pt x="130" y="521"/>
                </a:moveTo>
                <a:cubicBezTo>
                  <a:pt x="130" y="520"/>
                  <a:pt x="131" y="520"/>
                  <a:pt x="132" y="521"/>
                </a:cubicBezTo>
                <a:cubicBezTo>
                  <a:pt x="132" y="519"/>
                  <a:pt x="132" y="517"/>
                  <a:pt x="130" y="517"/>
                </a:cubicBezTo>
                <a:cubicBezTo>
                  <a:pt x="130" y="518"/>
                  <a:pt x="127" y="520"/>
                  <a:pt x="130" y="521"/>
                </a:cubicBezTo>
                <a:close/>
                <a:moveTo>
                  <a:pt x="61" y="536"/>
                </a:moveTo>
                <a:cubicBezTo>
                  <a:pt x="63" y="534"/>
                  <a:pt x="62" y="530"/>
                  <a:pt x="60" y="528"/>
                </a:cubicBezTo>
                <a:cubicBezTo>
                  <a:pt x="61" y="530"/>
                  <a:pt x="59" y="535"/>
                  <a:pt x="61" y="536"/>
                </a:cubicBezTo>
                <a:close/>
                <a:moveTo>
                  <a:pt x="84" y="583"/>
                </a:moveTo>
                <a:cubicBezTo>
                  <a:pt x="86" y="583"/>
                  <a:pt x="87" y="582"/>
                  <a:pt x="88" y="583"/>
                </a:cubicBezTo>
                <a:cubicBezTo>
                  <a:pt x="93" y="568"/>
                  <a:pt x="93" y="553"/>
                  <a:pt x="98" y="536"/>
                </a:cubicBezTo>
                <a:cubicBezTo>
                  <a:pt x="97" y="535"/>
                  <a:pt x="98" y="533"/>
                  <a:pt x="96" y="532"/>
                </a:cubicBezTo>
                <a:cubicBezTo>
                  <a:pt x="94" y="546"/>
                  <a:pt x="83" y="557"/>
                  <a:pt x="87" y="569"/>
                </a:cubicBezTo>
                <a:cubicBezTo>
                  <a:pt x="84" y="572"/>
                  <a:pt x="83" y="579"/>
                  <a:pt x="84" y="583"/>
                </a:cubicBezTo>
                <a:close/>
                <a:moveTo>
                  <a:pt x="117" y="552"/>
                </a:moveTo>
                <a:cubicBezTo>
                  <a:pt x="117" y="555"/>
                  <a:pt x="116" y="556"/>
                  <a:pt x="117" y="560"/>
                </a:cubicBezTo>
                <a:cubicBezTo>
                  <a:pt x="119" y="560"/>
                  <a:pt x="118" y="552"/>
                  <a:pt x="117" y="552"/>
                </a:cubicBezTo>
                <a:close/>
                <a:moveTo>
                  <a:pt x="963" y="552"/>
                </a:moveTo>
                <a:cubicBezTo>
                  <a:pt x="963" y="558"/>
                  <a:pt x="964" y="562"/>
                  <a:pt x="963" y="566"/>
                </a:cubicBezTo>
                <a:cubicBezTo>
                  <a:pt x="968" y="565"/>
                  <a:pt x="967" y="553"/>
                  <a:pt x="963" y="552"/>
                </a:cubicBezTo>
                <a:close/>
                <a:moveTo>
                  <a:pt x="117" y="573"/>
                </a:moveTo>
                <a:cubicBezTo>
                  <a:pt x="116" y="576"/>
                  <a:pt x="117" y="577"/>
                  <a:pt x="119" y="578"/>
                </a:cubicBezTo>
                <a:cubicBezTo>
                  <a:pt x="119" y="576"/>
                  <a:pt x="120" y="574"/>
                  <a:pt x="121" y="573"/>
                </a:cubicBezTo>
                <a:cubicBezTo>
                  <a:pt x="118" y="572"/>
                  <a:pt x="118" y="574"/>
                  <a:pt x="117" y="573"/>
                </a:cubicBezTo>
                <a:close/>
                <a:moveTo>
                  <a:pt x="926" y="599"/>
                </a:moveTo>
                <a:cubicBezTo>
                  <a:pt x="925" y="599"/>
                  <a:pt x="925" y="597"/>
                  <a:pt x="925" y="596"/>
                </a:cubicBezTo>
                <a:cubicBezTo>
                  <a:pt x="924" y="596"/>
                  <a:pt x="923" y="595"/>
                  <a:pt x="923" y="596"/>
                </a:cubicBezTo>
                <a:cubicBezTo>
                  <a:pt x="924" y="597"/>
                  <a:pt x="923" y="598"/>
                  <a:pt x="923" y="599"/>
                </a:cubicBezTo>
                <a:cubicBezTo>
                  <a:pt x="924" y="598"/>
                  <a:pt x="926" y="602"/>
                  <a:pt x="926" y="599"/>
                </a:cubicBezTo>
                <a:close/>
                <a:moveTo>
                  <a:pt x="107" y="596"/>
                </a:moveTo>
                <a:cubicBezTo>
                  <a:pt x="103" y="603"/>
                  <a:pt x="106" y="621"/>
                  <a:pt x="112" y="617"/>
                </a:cubicBezTo>
                <a:cubicBezTo>
                  <a:pt x="110" y="610"/>
                  <a:pt x="111" y="598"/>
                  <a:pt x="107" y="596"/>
                </a:cubicBezTo>
                <a:close/>
                <a:moveTo>
                  <a:pt x="42" y="612"/>
                </a:moveTo>
                <a:cubicBezTo>
                  <a:pt x="40" y="619"/>
                  <a:pt x="37" y="634"/>
                  <a:pt x="42" y="640"/>
                </a:cubicBezTo>
                <a:cubicBezTo>
                  <a:pt x="43" y="630"/>
                  <a:pt x="43" y="618"/>
                  <a:pt x="42" y="612"/>
                </a:cubicBezTo>
                <a:close/>
                <a:moveTo>
                  <a:pt x="923" y="619"/>
                </a:moveTo>
                <a:cubicBezTo>
                  <a:pt x="922" y="617"/>
                  <a:pt x="925" y="614"/>
                  <a:pt x="923" y="612"/>
                </a:cubicBezTo>
                <a:cubicBezTo>
                  <a:pt x="923" y="615"/>
                  <a:pt x="920" y="618"/>
                  <a:pt x="923" y="619"/>
                </a:cubicBezTo>
                <a:close/>
                <a:moveTo>
                  <a:pt x="927" y="613"/>
                </a:moveTo>
                <a:cubicBezTo>
                  <a:pt x="927" y="616"/>
                  <a:pt x="925" y="618"/>
                  <a:pt x="924" y="621"/>
                </a:cubicBezTo>
                <a:cubicBezTo>
                  <a:pt x="927" y="621"/>
                  <a:pt x="930" y="614"/>
                  <a:pt x="927" y="613"/>
                </a:cubicBezTo>
                <a:close/>
                <a:moveTo>
                  <a:pt x="25" y="624"/>
                </a:moveTo>
                <a:cubicBezTo>
                  <a:pt x="25" y="619"/>
                  <a:pt x="26" y="618"/>
                  <a:pt x="22" y="617"/>
                </a:cubicBezTo>
                <a:cubicBezTo>
                  <a:pt x="21" y="618"/>
                  <a:pt x="20" y="619"/>
                  <a:pt x="17" y="618"/>
                </a:cubicBezTo>
                <a:cubicBezTo>
                  <a:pt x="17" y="623"/>
                  <a:pt x="19" y="624"/>
                  <a:pt x="21" y="626"/>
                </a:cubicBezTo>
                <a:cubicBezTo>
                  <a:pt x="21" y="624"/>
                  <a:pt x="24" y="625"/>
                  <a:pt x="25" y="624"/>
                </a:cubicBezTo>
                <a:close/>
                <a:moveTo>
                  <a:pt x="923" y="625"/>
                </a:moveTo>
                <a:cubicBezTo>
                  <a:pt x="922" y="632"/>
                  <a:pt x="921" y="635"/>
                  <a:pt x="920" y="643"/>
                </a:cubicBezTo>
                <a:cubicBezTo>
                  <a:pt x="923" y="638"/>
                  <a:pt x="927" y="629"/>
                  <a:pt x="923" y="625"/>
                </a:cubicBezTo>
                <a:close/>
                <a:moveTo>
                  <a:pt x="875" y="626"/>
                </a:moveTo>
                <a:cubicBezTo>
                  <a:pt x="875" y="632"/>
                  <a:pt x="872" y="634"/>
                  <a:pt x="872" y="639"/>
                </a:cubicBezTo>
                <a:cubicBezTo>
                  <a:pt x="877" y="639"/>
                  <a:pt x="878" y="628"/>
                  <a:pt x="875" y="626"/>
                </a:cubicBezTo>
                <a:close/>
                <a:moveTo>
                  <a:pt x="52" y="629"/>
                </a:moveTo>
                <a:cubicBezTo>
                  <a:pt x="50" y="630"/>
                  <a:pt x="51" y="636"/>
                  <a:pt x="53" y="636"/>
                </a:cubicBezTo>
                <a:cubicBezTo>
                  <a:pt x="53" y="633"/>
                  <a:pt x="53" y="631"/>
                  <a:pt x="52" y="629"/>
                </a:cubicBezTo>
                <a:close/>
                <a:moveTo>
                  <a:pt x="121" y="632"/>
                </a:moveTo>
                <a:cubicBezTo>
                  <a:pt x="119" y="634"/>
                  <a:pt x="119" y="640"/>
                  <a:pt x="122" y="639"/>
                </a:cubicBezTo>
                <a:cubicBezTo>
                  <a:pt x="122" y="637"/>
                  <a:pt x="123" y="633"/>
                  <a:pt x="121" y="632"/>
                </a:cubicBezTo>
                <a:close/>
                <a:moveTo>
                  <a:pt x="21" y="643"/>
                </a:moveTo>
                <a:cubicBezTo>
                  <a:pt x="20" y="641"/>
                  <a:pt x="21" y="638"/>
                  <a:pt x="18" y="638"/>
                </a:cubicBezTo>
                <a:cubicBezTo>
                  <a:pt x="18" y="640"/>
                  <a:pt x="18" y="643"/>
                  <a:pt x="21" y="643"/>
                </a:cubicBezTo>
                <a:close/>
                <a:moveTo>
                  <a:pt x="65" y="653"/>
                </a:moveTo>
                <a:cubicBezTo>
                  <a:pt x="65" y="652"/>
                  <a:pt x="66" y="646"/>
                  <a:pt x="65" y="646"/>
                </a:cubicBezTo>
                <a:cubicBezTo>
                  <a:pt x="64" y="646"/>
                  <a:pt x="63" y="652"/>
                  <a:pt x="65" y="653"/>
                </a:cubicBezTo>
                <a:close/>
                <a:moveTo>
                  <a:pt x="954" y="647"/>
                </a:moveTo>
                <a:cubicBezTo>
                  <a:pt x="954" y="650"/>
                  <a:pt x="951" y="653"/>
                  <a:pt x="953" y="654"/>
                </a:cubicBezTo>
                <a:cubicBezTo>
                  <a:pt x="953" y="653"/>
                  <a:pt x="956" y="649"/>
                  <a:pt x="954" y="647"/>
                </a:cubicBezTo>
                <a:close/>
                <a:moveTo>
                  <a:pt x="19" y="651"/>
                </a:moveTo>
                <a:cubicBezTo>
                  <a:pt x="19" y="657"/>
                  <a:pt x="18" y="660"/>
                  <a:pt x="21" y="664"/>
                </a:cubicBezTo>
                <a:cubicBezTo>
                  <a:pt x="19" y="659"/>
                  <a:pt x="22" y="654"/>
                  <a:pt x="19" y="651"/>
                </a:cubicBezTo>
                <a:close/>
                <a:moveTo>
                  <a:pt x="121" y="669"/>
                </a:moveTo>
                <a:cubicBezTo>
                  <a:pt x="122" y="672"/>
                  <a:pt x="118" y="677"/>
                  <a:pt x="122" y="677"/>
                </a:cubicBezTo>
                <a:cubicBezTo>
                  <a:pt x="120" y="675"/>
                  <a:pt x="126" y="670"/>
                  <a:pt x="121" y="669"/>
                </a:cubicBezTo>
                <a:close/>
                <a:moveTo>
                  <a:pt x="920" y="687"/>
                </a:moveTo>
                <a:cubicBezTo>
                  <a:pt x="924" y="686"/>
                  <a:pt x="927" y="676"/>
                  <a:pt x="924" y="674"/>
                </a:cubicBezTo>
                <a:cubicBezTo>
                  <a:pt x="922" y="677"/>
                  <a:pt x="919" y="683"/>
                  <a:pt x="920" y="687"/>
                </a:cubicBezTo>
                <a:close/>
                <a:moveTo>
                  <a:pt x="14" y="684"/>
                </a:moveTo>
                <a:cubicBezTo>
                  <a:pt x="10" y="684"/>
                  <a:pt x="13" y="676"/>
                  <a:pt x="9" y="676"/>
                </a:cubicBezTo>
                <a:cubicBezTo>
                  <a:pt x="9" y="679"/>
                  <a:pt x="11" y="680"/>
                  <a:pt x="10" y="683"/>
                </a:cubicBezTo>
                <a:cubicBezTo>
                  <a:pt x="11" y="683"/>
                  <a:pt x="13" y="686"/>
                  <a:pt x="14" y="684"/>
                </a:cubicBezTo>
                <a:close/>
                <a:moveTo>
                  <a:pt x="74" y="699"/>
                </a:moveTo>
                <a:cubicBezTo>
                  <a:pt x="80" y="695"/>
                  <a:pt x="74" y="682"/>
                  <a:pt x="74" y="679"/>
                </a:cubicBezTo>
                <a:cubicBezTo>
                  <a:pt x="73" y="683"/>
                  <a:pt x="72" y="687"/>
                  <a:pt x="72" y="692"/>
                </a:cubicBezTo>
                <a:cubicBezTo>
                  <a:pt x="76" y="691"/>
                  <a:pt x="74" y="696"/>
                  <a:pt x="74" y="699"/>
                </a:cubicBezTo>
                <a:close/>
                <a:moveTo>
                  <a:pt x="889" y="688"/>
                </a:moveTo>
                <a:cubicBezTo>
                  <a:pt x="890" y="686"/>
                  <a:pt x="892" y="682"/>
                  <a:pt x="890" y="681"/>
                </a:cubicBezTo>
                <a:cubicBezTo>
                  <a:pt x="890" y="682"/>
                  <a:pt x="888" y="687"/>
                  <a:pt x="889" y="688"/>
                </a:cubicBezTo>
                <a:close/>
                <a:moveTo>
                  <a:pt x="96" y="720"/>
                </a:moveTo>
                <a:cubicBezTo>
                  <a:pt x="94" y="732"/>
                  <a:pt x="96" y="741"/>
                  <a:pt x="98" y="752"/>
                </a:cubicBezTo>
                <a:cubicBezTo>
                  <a:pt x="98" y="751"/>
                  <a:pt x="100" y="749"/>
                  <a:pt x="100" y="751"/>
                </a:cubicBezTo>
                <a:cubicBezTo>
                  <a:pt x="101" y="755"/>
                  <a:pt x="97" y="751"/>
                  <a:pt x="98" y="754"/>
                </a:cubicBezTo>
                <a:cubicBezTo>
                  <a:pt x="99" y="756"/>
                  <a:pt x="99" y="758"/>
                  <a:pt x="101" y="759"/>
                </a:cubicBezTo>
                <a:cubicBezTo>
                  <a:pt x="104" y="748"/>
                  <a:pt x="99" y="738"/>
                  <a:pt x="102" y="731"/>
                </a:cubicBezTo>
                <a:cubicBezTo>
                  <a:pt x="98" y="730"/>
                  <a:pt x="99" y="723"/>
                  <a:pt x="96" y="720"/>
                </a:cubicBezTo>
                <a:close/>
                <a:moveTo>
                  <a:pt x="856" y="730"/>
                </a:moveTo>
                <a:cubicBezTo>
                  <a:pt x="855" y="733"/>
                  <a:pt x="851" y="734"/>
                  <a:pt x="850" y="738"/>
                </a:cubicBezTo>
                <a:cubicBezTo>
                  <a:pt x="854" y="736"/>
                  <a:pt x="858" y="735"/>
                  <a:pt x="859" y="734"/>
                </a:cubicBezTo>
                <a:cubicBezTo>
                  <a:pt x="858" y="734"/>
                  <a:pt x="859" y="730"/>
                  <a:pt x="856" y="730"/>
                </a:cubicBezTo>
                <a:close/>
                <a:moveTo>
                  <a:pt x="78" y="747"/>
                </a:moveTo>
                <a:cubicBezTo>
                  <a:pt x="78" y="744"/>
                  <a:pt x="76" y="737"/>
                  <a:pt x="73" y="739"/>
                </a:cubicBezTo>
                <a:cubicBezTo>
                  <a:pt x="75" y="741"/>
                  <a:pt x="76" y="743"/>
                  <a:pt x="77" y="745"/>
                </a:cubicBezTo>
                <a:cubicBezTo>
                  <a:pt x="75" y="745"/>
                  <a:pt x="73" y="749"/>
                  <a:pt x="75" y="750"/>
                </a:cubicBezTo>
                <a:cubicBezTo>
                  <a:pt x="74" y="747"/>
                  <a:pt x="78" y="749"/>
                  <a:pt x="78" y="747"/>
                </a:cubicBezTo>
                <a:close/>
                <a:moveTo>
                  <a:pt x="108" y="738"/>
                </a:moveTo>
                <a:cubicBezTo>
                  <a:pt x="108" y="746"/>
                  <a:pt x="110" y="752"/>
                  <a:pt x="113" y="757"/>
                </a:cubicBezTo>
                <a:cubicBezTo>
                  <a:pt x="113" y="751"/>
                  <a:pt x="113" y="749"/>
                  <a:pt x="113" y="743"/>
                </a:cubicBezTo>
                <a:cubicBezTo>
                  <a:pt x="109" y="745"/>
                  <a:pt x="111" y="740"/>
                  <a:pt x="108" y="738"/>
                </a:cubicBezTo>
                <a:close/>
                <a:moveTo>
                  <a:pt x="5" y="752"/>
                </a:moveTo>
                <a:cubicBezTo>
                  <a:pt x="4" y="749"/>
                  <a:pt x="2" y="746"/>
                  <a:pt x="0" y="744"/>
                </a:cubicBezTo>
                <a:cubicBezTo>
                  <a:pt x="0" y="752"/>
                  <a:pt x="0" y="752"/>
                  <a:pt x="0" y="752"/>
                </a:cubicBezTo>
                <a:cubicBezTo>
                  <a:pt x="3" y="751"/>
                  <a:pt x="3" y="753"/>
                  <a:pt x="5" y="752"/>
                </a:cubicBezTo>
                <a:close/>
                <a:moveTo>
                  <a:pt x="87" y="753"/>
                </a:moveTo>
                <a:cubicBezTo>
                  <a:pt x="85" y="750"/>
                  <a:pt x="87" y="748"/>
                  <a:pt x="85" y="746"/>
                </a:cubicBezTo>
                <a:cubicBezTo>
                  <a:pt x="85" y="747"/>
                  <a:pt x="84" y="747"/>
                  <a:pt x="82" y="747"/>
                </a:cubicBezTo>
                <a:cubicBezTo>
                  <a:pt x="83" y="751"/>
                  <a:pt x="81" y="753"/>
                  <a:pt x="82" y="757"/>
                </a:cubicBezTo>
                <a:cubicBezTo>
                  <a:pt x="83" y="757"/>
                  <a:pt x="84" y="758"/>
                  <a:pt x="85" y="759"/>
                </a:cubicBezTo>
                <a:cubicBezTo>
                  <a:pt x="86" y="756"/>
                  <a:pt x="85" y="755"/>
                  <a:pt x="84" y="752"/>
                </a:cubicBezTo>
                <a:cubicBezTo>
                  <a:pt x="86" y="751"/>
                  <a:pt x="86" y="753"/>
                  <a:pt x="87" y="753"/>
                </a:cubicBezTo>
                <a:close/>
                <a:moveTo>
                  <a:pt x="6" y="759"/>
                </a:moveTo>
                <a:cubicBezTo>
                  <a:pt x="10" y="761"/>
                  <a:pt x="7" y="750"/>
                  <a:pt x="6" y="755"/>
                </a:cubicBezTo>
                <a:cubicBezTo>
                  <a:pt x="6" y="754"/>
                  <a:pt x="6" y="753"/>
                  <a:pt x="5" y="753"/>
                </a:cubicBezTo>
                <a:cubicBezTo>
                  <a:pt x="4" y="756"/>
                  <a:pt x="6" y="757"/>
                  <a:pt x="6" y="759"/>
                </a:cubicBezTo>
                <a:close/>
                <a:moveTo>
                  <a:pt x="66" y="754"/>
                </a:moveTo>
                <a:cubicBezTo>
                  <a:pt x="67" y="771"/>
                  <a:pt x="69" y="755"/>
                  <a:pt x="66" y="754"/>
                </a:cubicBezTo>
                <a:close/>
                <a:moveTo>
                  <a:pt x="4" y="765"/>
                </a:moveTo>
                <a:cubicBezTo>
                  <a:pt x="2" y="768"/>
                  <a:pt x="3" y="771"/>
                  <a:pt x="4" y="773"/>
                </a:cubicBezTo>
                <a:cubicBezTo>
                  <a:pt x="5" y="772"/>
                  <a:pt x="5" y="766"/>
                  <a:pt x="4" y="765"/>
                </a:cubicBezTo>
                <a:close/>
                <a:moveTo>
                  <a:pt x="902" y="777"/>
                </a:moveTo>
                <a:cubicBezTo>
                  <a:pt x="904" y="777"/>
                  <a:pt x="903" y="779"/>
                  <a:pt x="904" y="780"/>
                </a:cubicBezTo>
                <a:cubicBezTo>
                  <a:pt x="905" y="775"/>
                  <a:pt x="908" y="774"/>
                  <a:pt x="909" y="769"/>
                </a:cubicBezTo>
                <a:cubicBezTo>
                  <a:pt x="905" y="770"/>
                  <a:pt x="906" y="776"/>
                  <a:pt x="902" y="777"/>
                </a:cubicBezTo>
                <a:close/>
                <a:moveTo>
                  <a:pt x="67" y="779"/>
                </a:moveTo>
                <a:cubicBezTo>
                  <a:pt x="67" y="778"/>
                  <a:pt x="67" y="777"/>
                  <a:pt x="68" y="777"/>
                </a:cubicBezTo>
                <a:cubicBezTo>
                  <a:pt x="68" y="778"/>
                  <a:pt x="68" y="778"/>
                  <a:pt x="69" y="778"/>
                </a:cubicBezTo>
                <a:cubicBezTo>
                  <a:pt x="70" y="775"/>
                  <a:pt x="69" y="770"/>
                  <a:pt x="68" y="772"/>
                </a:cubicBezTo>
                <a:cubicBezTo>
                  <a:pt x="68" y="773"/>
                  <a:pt x="68" y="773"/>
                  <a:pt x="68" y="773"/>
                </a:cubicBezTo>
                <a:cubicBezTo>
                  <a:pt x="67" y="772"/>
                  <a:pt x="66" y="773"/>
                  <a:pt x="65" y="774"/>
                </a:cubicBezTo>
                <a:cubicBezTo>
                  <a:pt x="70" y="774"/>
                  <a:pt x="64" y="778"/>
                  <a:pt x="67" y="779"/>
                </a:cubicBezTo>
                <a:close/>
                <a:moveTo>
                  <a:pt x="81" y="772"/>
                </a:moveTo>
                <a:cubicBezTo>
                  <a:pt x="81" y="775"/>
                  <a:pt x="81" y="779"/>
                  <a:pt x="83" y="780"/>
                </a:cubicBezTo>
                <a:cubicBezTo>
                  <a:pt x="83" y="776"/>
                  <a:pt x="83" y="773"/>
                  <a:pt x="81" y="772"/>
                </a:cubicBezTo>
                <a:close/>
                <a:moveTo>
                  <a:pt x="71" y="785"/>
                </a:moveTo>
                <a:cubicBezTo>
                  <a:pt x="71" y="783"/>
                  <a:pt x="71" y="782"/>
                  <a:pt x="69" y="781"/>
                </a:cubicBezTo>
                <a:cubicBezTo>
                  <a:pt x="70" y="783"/>
                  <a:pt x="67" y="782"/>
                  <a:pt x="67" y="784"/>
                </a:cubicBezTo>
                <a:cubicBezTo>
                  <a:pt x="69" y="784"/>
                  <a:pt x="69" y="786"/>
                  <a:pt x="71" y="785"/>
                </a:cubicBezTo>
                <a:close/>
                <a:moveTo>
                  <a:pt x="137" y="815"/>
                </a:moveTo>
                <a:cubicBezTo>
                  <a:pt x="136" y="802"/>
                  <a:pt x="133" y="793"/>
                  <a:pt x="127" y="787"/>
                </a:cubicBezTo>
                <a:cubicBezTo>
                  <a:pt x="129" y="798"/>
                  <a:pt x="133" y="806"/>
                  <a:pt x="137" y="815"/>
                </a:cubicBezTo>
                <a:close/>
                <a:moveTo>
                  <a:pt x="724" y="810"/>
                </a:moveTo>
                <a:cubicBezTo>
                  <a:pt x="726" y="810"/>
                  <a:pt x="725" y="813"/>
                  <a:pt x="726" y="813"/>
                </a:cubicBezTo>
                <a:cubicBezTo>
                  <a:pt x="730" y="810"/>
                  <a:pt x="736" y="804"/>
                  <a:pt x="735" y="800"/>
                </a:cubicBezTo>
                <a:cubicBezTo>
                  <a:pt x="731" y="803"/>
                  <a:pt x="726" y="805"/>
                  <a:pt x="724" y="810"/>
                </a:cubicBezTo>
                <a:close/>
                <a:moveTo>
                  <a:pt x="157" y="816"/>
                </a:moveTo>
                <a:cubicBezTo>
                  <a:pt x="152" y="816"/>
                  <a:pt x="154" y="809"/>
                  <a:pt x="150" y="808"/>
                </a:cubicBezTo>
                <a:cubicBezTo>
                  <a:pt x="151" y="811"/>
                  <a:pt x="151" y="815"/>
                  <a:pt x="152" y="817"/>
                </a:cubicBezTo>
                <a:cubicBezTo>
                  <a:pt x="152" y="814"/>
                  <a:pt x="156" y="820"/>
                  <a:pt x="157" y="816"/>
                </a:cubicBezTo>
                <a:close/>
                <a:moveTo>
                  <a:pt x="847" y="824"/>
                </a:moveTo>
                <a:cubicBezTo>
                  <a:pt x="851" y="822"/>
                  <a:pt x="857" y="818"/>
                  <a:pt x="856" y="813"/>
                </a:cubicBezTo>
                <a:cubicBezTo>
                  <a:pt x="854" y="816"/>
                  <a:pt x="851" y="818"/>
                  <a:pt x="847" y="819"/>
                </a:cubicBezTo>
                <a:lnTo>
                  <a:pt x="847" y="824"/>
                </a:lnTo>
                <a:close/>
                <a:moveTo>
                  <a:pt x="828" y="823"/>
                </a:moveTo>
                <a:cubicBezTo>
                  <a:pt x="826" y="823"/>
                  <a:pt x="824" y="823"/>
                  <a:pt x="824" y="827"/>
                </a:cubicBezTo>
                <a:cubicBezTo>
                  <a:pt x="826" y="826"/>
                  <a:pt x="827" y="824"/>
                  <a:pt x="828" y="823"/>
                </a:cubicBezTo>
                <a:close/>
                <a:moveTo>
                  <a:pt x="627" y="834"/>
                </a:moveTo>
                <a:cubicBezTo>
                  <a:pt x="628" y="836"/>
                  <a:pt x="627" y="836"/>
                  <a:pt x="627" y="837"/>
                </a:cubicBezTo>
                <a:cubicBezTo>
                  <a:pt x="630" y="840"/>
                  <a:pt x="641" y="838"/>
                  <a:pt x="641" y="831"/>
                </a:cubicBezTo>
                <a:cubicBezTo>
                  <a:pt x="636" y="834"/>
                  <a:pt x="634" y="835"/>
                  <a:pt x="627" y="834"/>
                </a:cubicBezTo>
                <a:close/>
                <a:moveTo>
                  <a:pt x="881" y="850"/>
                </a:moveTo>
                <a:cubicBezTo>
                  <a:pt x="882" y="849"/>
                  <a:pt x="886" y="849"/>
                  <a:pt x="885" y="844"/>
                </a:cubicBezTo>
                <a:cubicBezTo>
                  <a:pt x="883" y="844"/>
                  <a:pt x="883" y="843"/>
                  <a:pt x="880" y="844"/>
                </a:cubicBezTo>
                <a:cubicBezTo>
                  <a:pt x="881" y="845"/>
                  <a:pt x="879" y="849"/>
                  <a:pt x="881" y="850"/>
                </a:cubicBezTo>
                <a:close/>
                <a:moveTo>
                  <a:pt x="868" y="850"/>
                </a:moveTo>
                <a:cubicBezTo>
                  <a:pt x="867" y="847"/>
                  <a:pt x="860" y="848"/>
                  <a:pt x="862" y="855"/>
                </a:cubicBezTo>
                <a:cubicBezTo>
                  <a:pt x="865" y="855"/>
                  <a:pt x="867" y="852"/>
                  <a:pt x="868" y="850"/>
                </a:cubicBezTo>
                <a:close/>
                <a:moveTo>
                  <a:pt x="130" y="849"/>
                </a:moveTo>
                <a:cubicBezTo>
                  <a:pt x="130" y="852"/>
                  <a:pt x="131" y="853"/>
                  <a:pt x="130" y="857"/>
                </a:cubicBezTo>
                <a:cubicBezTo>
                  <a:pt x="134" y="856"/>
                  <a:pt x="132" y="849"/>
                  <a:pt x="130" y="849"/>
                </a:cubicBezTo>
                <a:close/>
                <a:moveTo>
                  <a:pt x="684" y="851"/>
                </a:moveTo>
                <a:cubicBezTo>
                  <a:pt x="683" y="850"/>
                  <a:pt x="683" y="849"/>
                  <a:pt x="682" y="849"/>
                </a:cubicBezTo>
                <a:cubicBezTo>
                  <a:pt x="677" y="851"/>
                  <a:pt x="668" y="852"/>
                  <a:pt x="660" y="853"/>
                </a:cubicBezTo>
                <a:cubicBezTo>
                  <a:pt x="660" y="859"/>
                  <a:pt x="660" y="859"/>
                  <a:pt x="660" y="859"/>
                </a:cubicBezTo>
                <a:cubicBezTo>
                  <a:pt x="667" y="860"/>
                  <a:pt x="679" y="858"/>
                  <a:pt x="684" y="851"/>
                </a:cubicBezTo>
                <a:close/>
                <a:moveTo>
                  <a:pt x="732" y="865"/>
                </a:moveTo>
                <a:cubicBezTo>
                  <a:pt x="735" y="863"/>
                  <a:pt x="748" y="856"/>
                  <a:pt x="747" y="852"/>
                </a:cubicBezTo>
                <a:cubicBezTo>
                  <a:pt x="743" y="857"/>
                  <a:pt x="733" y="860"/>
                  <a:pt x="732" y="865"/>
                </a:cubicBezTo>
                <a:close/>
                <a:moveTo>
                  <a:pt x="169" y="853"/>
                </a:moveTo>
                <a:cubicBezTo>
                  <a:pt x="171" y="856"/>
                  <a:pt x="170" y="860"/>
                  <a:pt x="174" y="861"/>
                </a:cubicBezTo>
                <a:cubicBezTo>
                  <a:pt x="173" y="858"/>
                  <a:pt x="172" y="854"/>
                  <a:pt x="169" y="853"/>
                </a:cubicBezTo>
                <a:close/>
                <a:moveTo>
                  <a:pt x="848" y="853"/>
                </a:moveTo>
                <a:cubicBezTo>
                  <a:pt x="845" y="854"/>
                  <a:pt x="843" y="855"/>
                  <a:pt x="842" y="858"/>
                </a:cubicBezTo>
                <a:cubicBezTo>
                  <a:pt x="845" y="858"/>
                  <a:pt x="848" y="857"/>
                  <a:pt x="848" y="853"/>
                </a:cubicBezTo>
                <a:close/>
                <a:moveTo>
                  <a:pt x="658" y="854"/>
                </a:moveTo>
                <a:cubicBezTo>
                  <a:pt x="655" y="854"/>
                  <a:pt x="652" y="856"/>
                  <a:pt x="653" y="860"/>
                </a:cubicBezTo>
                <a:cubicBezTo>
                  <a:pt x="655" y="860"/>
                  <a:pt x="656" y="859"/>
                  <a:pt x="658" y="858"/>
                </a:cubicBezTo>
                <a:cubicBezTo>
                  <a:pt x="657" y="856"/>
                  <a:pt x="659" y="856"/>
                  <a:pt x="658" y="854"/>
                </a:cubicBezTo>
                <a:close/>
                <a:moveTo>
                  <a:pt x="99" y="865"/>
                </a:moveTo>
                <a:cubicBezTo>
                  <a:pt x="99" y="862"/>
                  <a:pt x="99" y="860"/>
                  <a:pt x="98" y="859"/>
                </a:cubicBezTo>
                <a:cubicBezTo>
                  <a:pt x="95" y="859"/>
                  <a:pt x="95" y="859"/>
                  <a:pt x="95" y="859"/>
                </a:cubicBezTo>
                <a:cubicBezTo>
                  <a:pt x="95" y="863"/>
                  <a:pt x="97" y="863"/>
                  <a:pt x="99" y="865"/>
                </a:cubicBezTo>
                <a:close/>
                <a:moveTo>
                  <a:pt x="841" y="859"/>
                </a:moveTo>
                <a:cubicBezTo>
                  <a:pt x="832" y="869"/>
                  <a:pt x="818" y="878"/>
                  <a:pt x="815" y="892"/>
                </a:cubicBezTo>
                <a:cubicBezTo>
                  <a:pt x="820" y="887"/>
                  <a:pt x="824" y="883"/>
                  <a:pt x="828" y="878"/>
                </a:cubicBezTo>
                <a:cubicBezTo>
                  <a:pt x="837" y="876"/>
                  <a:pt x="840" y="868"/>
                  <a:pt x="843" y="860"/>
                </a:cubicBezTo>
                <a:cubicBezTo>
                  <a:pt x="843" y="860"/>
                  <a:pt x="842" y="859"/>
                  <a:pt x="841" y="859"/>
                </a:cubicBezTo>
                <a:close/>
                <a:moveTo>
                  <a:pt x="65" y="868"/>
                </a:moveTo>
                <a:cubicBezTo>
                  <a:pt x="65" y="873"/>
                  <a:pt x="68" y="875"/>
                  <a:pt x="71" y="878"/>
                </a:cubicBezTo>
                <a:cubicBezTo>
                  <a:pt x="69" y="874"/>
                  <a:pt x="68" y="870"/>
                  <a:pt x="65" y="868"/>
                </a:cubicBezTo>
                <a:close/>
                <a:moveTo>
                  <a:pt x="678" y="875"/>
                </a:moveTo>
                <a:cubicBezTo>
                  <a:pt x="678" y="873"/>
                  <a:pt x="677" y="873"/>
                  <a:pt x="678" y="872"/>
                </a:cubicBezTo>
                <a:cubicBezTo>
                  <a:pt x="673" y="871"/>
                  <a:pt x="674" y="871"/>
                  <a:pt x="670" y="872"/>
                </a:cubicBezTo>
                <a:cubicBezTo>
                  <a:pt x="670" y="876"/>
                  <a:pt x="670" y="876"/>
                  <a:pt x="670" y="876"/>
                </a:cubicBezTo>
                <a:cubicBezTo>
                  <a:pt x="673" y="874"/>
                  <a:pt x="673" y="873"/>
                  <a:pt x="678" y="875"/>
                </a:cubicBezTo>
                <a:close/>
                <a:moveTo>
                  <a:pt x="634" y="881"/>
                </a:moveTo>
                <a:cubicBezTo>
                  <a:pt x="632" y="873"/>
                  <a:pt x="621" y="879"/>
                  <a:pt x="619" y="881"/>
                </a:cubicBezTo>
                <a:cubicBezTo>
                  <a:pt x="622" y="881"/>
                  <a:pt x="626" y="881"/>
                  <a:pt x="628" y="880"/>
                </a:cubicBezTo>
                <a:cubicBezTo>
                  <a:pt x="628" y="882"/>
                  <a:pt x="632" y="883"/>
                  <a:pt x="634" y="881"/>
                </a:cubicBezTo>
                <a:close/>
                <a:moveTo>
                  <a:pt x="109" y="881"/>
                </a:moveTo>
                <a:cubicBezTo>
                  <a:pt x="107" y="881"/>
                  <a:pt x="107" y="878"/>
                  <a:pt x="105" y="878"/>
                </a:cubicBezTo>
                <a:cubicBezTo>
                  <a:pt x="107" y="882"/>
                  <a:pt x="105" y="889"/>
                  <a:pt x="109" y="889"/>
                </a:cubicBezTo>
                <a:cubicBezTo>
                  <a:pt x="109" y="886"/>
                  <a:pt x="105" y="882"/>
                  <a:pt x="109" y="881"/>
                </a:cubicBezTo>
                <a:close/>
                <a:moveTo>
                  <a:pt x="48" y="885"/>
                </a:moveTo>
                <a:cubicBezTo>
                  <a:pt x="48" y="883"/>
                  <a:pt x="49" y="883"/>
                  <a:pt x="49" y="881"/>
                </a:cubicBezTo>
                <a:cubicBezTo>
                  <a:pt x="47" y="882"/>
                  <a:pt x="47" y="880"/>
                  <a:pt x="45" y="880"/>
                </a:cubicBezTo>
                <a:cubicBezTo>
                  <a:pt x="44" y="884"/>
                  <a:pt x="48" y="883"/>
                  <a:pt x="48" y="885"/>
                </a:cubicBezTo>
                <a:close/>
                <a:moveTo>
                  <a:pt x="8" y="892"/>
                </a:moveTo>
                <a:cubicBezTo>
                  <a:pt x="7" y="889"/>
                  <a:pt x="5" y="887"/>
                  <a:pt x="7" y="884"/>
                </a:cubicBezTo>
                <a:cubicBezTo>
                  <a:pt x="5" y="884"/>
                  <a:pt x="5" y="883"/>
                  <a:pt x="4" y="882"/>
                </a:cubicBezTo>
                <a:cubicBezTo>
                  <a:pt x="5" y="885"/>
                  <a:pt x="3" y="884"/>
                  <a:pt x="4" y="887"/>
                </a:cubicBezTo>
                <a:cubicBezTo>
                  <a:pt x="7" y="886"/>
                  <a:pt x="5" y="892"/>
                  <a:pt x="8" y="892"/>
                </a:cubicBezTo>
                <a:close/>
                <a:moveTo>
                  <a:pt x="715" y="897"/>
                </a:moveTo>
                <a:cubicBezTo>
                  <a:pt x="717" y="897"/>
                  <a:pt x="717" y="900"/>
                  <a:pt x="719" y="900"/>
                </a:cubicBezTo>
                <a:cubicBezTo>
                  <a:pt x="722" y="897"/>
                  <a:pt x="728" y="899"/>
                  <a:pt x="728" y="894"/>
                </a:cubicBezTo>
                <a:cubicBezTo>
                  <a:pt x="728" y="892"/>
                  <a:pt x="725" y="892"/>
                  <a:pt x="727" y="890"/>
                </a:cubicBezTo>
                <a:cubicBezTo>
                  <a:pt x="723" y="890"/>
                  <a:pt x="720" y="890"/>
                  <a:pt x="717" y="891"/>
                </a:cubicBezTo>
                <a:cubicBezTo>
                  <a:pt x="717" y="893"/>
                  <a:pt x="716" y="894"/>
                  <a:pt x="715" y="897"/>
                </a:cubicBezTo>
                <a:close/>
                <a:moveTo>
                  <a:pt x="822" y="896"/>
                </a:moveTo>
                <a:cubicBezTo>
                  <a:pt x="823" y="895"/>
                  <a:pt x="824" y="894"/>
                  <a:pt x="824" y="892"/>
                </a:cubicBezTo>
                <a:cubicBezTo>
                  <a:pt x="822" y="891"/>
                  <a:pt x="820" y="895"/>
                  <a:pt x="822" y="896"/>
                </a:cubicBezTo>
                <a:close/>
                <a:moveTo>
                  <a:pt x="898" y="894"/>
                </a:moveTo>
                <a:cubicBezTo>
                  <a:pt x="896" y="895"/>
                  <a:pt x="893" y="895"/>
                  <a:pt x="893" y="897"/>
                </a:cubicBezTo>
                <a:cubicBezTo>
                  <a:pt x="895" y="897"/>
                  <a:pt x="898" y="897"/>
                  <a:pt x="898" y="894"/>
                </a:cubicBezTo>
                <a:close/>
                <a:moveTo>
                  <a:pt x="676" y="910"/>
                </a:moveTo>
                <a:cubicBezTo>
                  <a:pt x="681" y="909"/>
                  <a:pt x="686" y="907"/>
                  <a:pt x="688" y="903"/>
                </a:cubicBezTo>
                <a:cubicBezTo>
                  <a:pt x="683" y="901"/>
                  <a:pt x="677" y="904"/>
                  <a:pt x="673" y="905"/>
                </a:cubicBezTo>
                <a:cubicBezTo>
                  <a:pt x="676" y="905"/>
                  <a:pt x="675" y="908"/>
                  <a:pt x="676" y="910"/>
                </a:cubicBezTo>
                <a:close/>
                <a:moveTo>
                  <a:pt x="196" y="910"/>
                </a:moveTo>
                <a:cubicBezTo>
                  <a:pt x="196" y="907"/>
                  <a:pt x="198" y="906"/>
                  <a:pt x="196" y="903"/>
                </a:cubicBezTo>
                <a:cubicBezTo>
                  <a:pt x="194" y="903"/>
                  <a:pt x="194" y="903"/>
                  <a:pt x="194" y="903"/>
                </a:cubicBezTo>
                <a:cubicBezTo>
                  <a:pt x="194" y="907"/>
                  <a:pt x="191" y="911"/>
                  <a:pt x="196" y="910"/>
                </a:cubicBezTo>
                <a:close/>
                <a:moveTo>
                  <a:pt x="132" y="906"/>
                </a:moveTo>
                <a:cubicBezTo>
                  <a:pt x="131" y="906"/>
                  <a:pt x="131" y="905"/>
                  <a:pt x="131" y="904"/>
                </a:cubicBezTo>
                <a:cubicBezTo>
                  <a:pt x="128" y="904"/>
                  <a:pt x="128" y="904"/>
                  <a:pt x="128" y="904"/>
                </a:cubicBezTo>
                <a:cubicBezTo>
                  <a:pt x="127" y="908"/>
                  <a:pt x="132" y="909"/>
                  <a:pt x="132" y="906"/>
                </a:cubicBezTo>
                <a:close/>
                <a:moveTo>
                  <a:pt x="867" y="905"/>
                </a:moveTo>
                <a:cubicBezTo>
                  <a:pt x="865" y="906"/>
                  <a:pt x="862" y="907"/>
                  <a:pt x="861" y="909"/>
                </a:cubicBezTo>
                <a:cubicBezTo>
                  <a:pt x="864" y="909"/>
                  <a:pt x="866" y="908"/>
                  <a:pt x="867" y="905"/>
                </a:cubicBezTo>
                <a:close/>
                <a:moveTo>
                  <a:pt x="745" y="910"/>
                </a:moveTo>
                <a:cubicBezTo>
                  <a:pt x="749" y="909"/>
                  <a:pt x="747" y="909"/>
                  <a:pt x="747" y="913"/>
                </a:cubicBezTo>
                <a:cubicBezTo>
                  <a:pt x="751" y="912"/>
                  <a:pt x="748" y="909"/>
                  <a:pt x="751" y="908"/>
                </a:cubicBezTo>
                <a:cubicBezTo>
                  <a:pt x="748" y="908"/>
                  <a:pt x="747" y="907"/>
                  <a:pt x="745" y="910"/>
                </a:cubicBezTo>
                <a:close/>
                <a:moveTo>
                  <a:pt x="134" y="912"/>
                </a:moveTo>
                <a:cubicBezTo>
                  <a:pt x="135" y="909"/>
                  <a:pt x="134" y="908"/>
                  <a:pt x="131" y="908"/>
                </a:cubicBezTo>
                <a:cubicBezTo>
                  <a:pt x="131" y="911"/>
                  <a:pt x="133" y="911"/>
                  <a:pt x="134" y="912"/>
                </a:cubicBezTo>
                <a:close/>
                <a:moveTo>
                  <a:pt x="598" y="914"/>
                </a:moveTo>
                <a:cubicBezTo>
                  <a:pt x="597" y="912"/>
                  <a:pt x="595" y="911"/>
                  <a:pt x="593" y="911"/>
                </a:cubicBezTo>
                <a:cubicBezTo>
                  <a:pt x="593" y="913"/>
                  <a:pt x="597" y="916"/>
                  <a:pt x="598" y="914"/>
                </a:cubicBezTo>
                <a:close/>
                <a:moveTo>
                  <a:pt x="105" y="927"/>
                </a:moveTo>
                <a:cubicBezTo>
                  <a:pt x="108" y="927"/>
                  <a:pt x="108" y="927"/>
                  <a:pt x="108" y="927"/>
                </a:cubicBezTo>
                <a:cubicBezTo>
                  <a:pt x="109" y="924"/>
                  <a:pt x="106" y="924"/>
                  <a:pt x="104" y="922"/>
                </a:cubicBezTo>
                <a:cubicBezTo>
                  <a:pt x="103" y="927"/>
                  <a:pt x="109" y="924"/>
                  <a:pt x="105" y="927"/>
                </a:cubicBezTo>
                <a:close/>
                <a:moveTo>
                  <a:pt x="761" y="929"/>
                </a:moveTo>
                <a:cubicBezTo>
                  <a:pt x="761" y="928"/>
                  <a:pt x="765" y="929"/>
                  <a:pt x="764" y="927"/>
                </a:cubicBezTo>
                <a:cubicBezTo>
                  <a:pt x="763" y="927"/>
                  <a:pt x="763" y="925"/>
                  <a:pt x="762" y="925"/>
                </a:cubicBezTo>
                <a:cubicBezTo>
                  <a:pt x="761" y="926"/>
                  <a:pt x="758" y="928"/>
                  <a:pt x="761" y="929"/>
                </a:cubicBezTo>
                <a:close/>
                <a:moveTo>
                  <a:pt x="741" y="931"/>
                </a:moveTo>
                <a:cubicBezTo>
                  <a:pt x="744" y="933"/>
                  <a:pt x="748" y="931"/>
                  <a:pt x="750" y="928"/>
                </a:cubicBezTo>
                <a:cubicBezTo>
                  <a:pt x="747" y="929"/>
                  <a:pt x="741" y="927"/>
                  <a:pt x="741" y="931"/>
                </a:cubicBezTo>
                <a:close/>
                <a:moveTo>
                  <a:pt x="727" y="936"/>
                </a:moveTo>
                <a:cubicBezTo>
                  <a:pt x="729" y="935"/>
                  <a:pt x="728" y="939"/>
                  <a:pt x="731" y="937"/>
                </a:cubicBezTo>
                <a:cubicBezTo>
                  <a:pt x="730" y="935"/>
                  <a:pt x="732" y="934"/>
                  <a:pt x="732" y="932"/>
                </a:cubicBezTo>
                <a:cubicBezTo>
                  <a:pt x="729" y="932"/>
                  <a:pt x="728" y="934"/>
                  <a:pt x="727" y="936"/>
                </a:cubicBezTo>
                <a:close/>
                <a:moveTo>
                  <a:pt x="686" y="946"/>
                </a:moveTo>
                <a:cubicBezTo>
                  <a:pt x="690" y="948"/>
                  <a:pt x="696" y="945"/>
                  <a:pt x="698" y="943"/>
                </a:cubicBezTo>
                <a:cubicBezTo>
                  <a:pt x="695" y="942"/>
                  <a:pt x="687" y="943"/>
                  <a:pt x="686" y="946"/>
                </a:cubicBezTo>
                <a:close/>
                <a:moveTo>
                  <a:pt x="650" y="954"/>
                </a:moveTo>
                <a:cubicBezTo>
                  <a:pt x="646" y="955"/>
                  <a:pt x="642" y="956"/>
                  <a:pt x="640" y="959"/>
                </a:cubicBezTo>
                <a:cubicBezTo>
                  <a:pt x="644" y="959"/>
                  <a:pt x="649" y="958"/>
                  <a:pt x="650" y="954"/>
                </a:cubicBezTo>
                <a:close/>
                <a:moveTo>
                  <a:pt x="1081" y="965"/>
                </a:moveTo>
                <a:cubicBezTo>
                  <a:pt x="1082" y="963"/>
                  <a:pt x="1083" y="962"/>
                  <a:pt x="1083" y="959"/>
                </a:cubicBezTo>
                <a:cubicBezTo>
                  <a:pt x="1080" y="958"/>
                  <a:pt x="1080" y="964"/>
                  <a:pt x="1081" y="965"/>
                </a:cubicBezTo>
                <a:close/>
                <a:moveTo>
                  <a:pt x="632" y="966"/>
                </a:moveTo>
                <a:cubicBezTo>
                  <a:pt x="637" y="965"/>
                  <a:pt x="646" y="967"/>
                  <a:pt x="649" y="963"/>
                </a:cubicBezTo>
                <a:cubicBezTo>
                  <a:pt x="644" y="966"/>
                  <a:pt x="637" y="961"/>
                  <a:pt x="632" y="966"/>
                </a:cubicBezTo>
                <a:close/>
                <a:moveTo>
                  <a:pt x="230" y="979"/>
                </a:moveTo>
                <a:cubicBezTo>
                  <a:pt x="233" y="985"/>
                  <a:pt x="238" y="990"/>
                  <a:pt x="245" y="992"/>
                </a:cubicBezTo>
                <a:cubicBezTo>
                  <a:pt x="245" y="983"/>
                  <a:pt x="233" y="985"/>
                  <a:pt x="230" y="979"/>
                </a:cubicBezTo>
                <a:close/>
                <a:moveTo>
                  <a:pt x="1059" y="991"/>
                </a:moveTo>
                <a:cubicBezTo>
                  <a:pt x="1059" y="989"/>
                  <a:pt x="1059" y="989"/>
                  <a:pt x="1059" y="989"/>
                </a:cubicBezTo>
                <a:cubicBezTo>
                  <a:pt x="1059" y="989"/>
                  <a:pt x="1059" y="988"/>
                  <a:pt x="1058" y="988"/>
                </a:cubicBezTo>
                <a:cubicBezTo>
                  <a:pt x="1058" y="989"/>
                  <a:pt x="1053" y="988"/>
                  <a:pt x="1055" y="991"/>
                </a:cubicBezTo>
                <a:cubicBezTo>
                  <a:pt x="1056" y="989"/>
                  <a:pt x="1057" y="992"/>
                  <a:pt x="1059" y="991"/>
                </a:cubicBezTo>
                <a:close/>
                <a:moveTo>
                  <a:pt x="1054" y="994"/>
                </a:moveTo>
                <a:cubicBezTo>
                  <a:pt x="1054" y="994"/>
                  <a:pt x="1054" y="993"/>
                  <a:pt x="1053" y="993"/>
                </a:cubicBezTo>
                <a:cubicBezTo>
                  <a:pt x="1053" y="997"/>
                  <a:pt x="1053" y="997"/>
                  <a:pt x="1053" y="997"/>
                </a:cubicBezTo>
                <a:cubicBezTo>
                  <a:pt x="1054" y="997"/>
                  <a:pt x="1055" y="996"/>
                  <a:pt x="1055" y="997"/>
                </a:cubicBezTo>
                <a:cubicBezTo>
                  <a:pt x="1053" y="1000"/>
                  <a:pt x="1053" y="1005"/>
                  <a:pt x="1047" y="1004"/>
                </a:cubicBezTo>
                <a:cubicBezTo>
                  <a:pt x="1046" y="1007"/>
                  <a:pt x="1048" y="1006"/>
                  <a:pt x="1048" y="1009"/>
                </a:cubicBezTo>
                <a:cubicBezTo>
                  <a:pt x="1055" y="1007"/>
                  <a:pt x="1058" y="1002"/>
                  <a:pt x="1059" y="994"/>
                </a:cubicBezTo>
                <a:cubicBezTo>
                  <a:pt x="1058" y="992"/>
                  <a:pt x="1055" y="997"/>
                  <a:pt x="1054" y="994"/>
                </a:cubicBezTo>
                <a:close/>
                <a:moveTo>
                  <a:pt x="662" y="996"/>
                </a:moveTo>
                <a:cubicBezTo>
                  <a:pt x="658" y="995"/>
                  <a:pt x="651" y="995"/>
                  <a:pt x="648" y="999"/>
                </a:cubicBezTo>
                <a:cubicBezTo>
                  <a:pt x="653" y="999"/>
                  <a:pt x="658" y="999"/>
                  <a:pt x="662" y="996"/>
                </a:cubicBezTo>
                <a:close/>
                <a:moveTo>
                  <a:pt x="808" y="998"/>
                </a:moveTo>
                <a:cubicBezTo>
                  <a:pt x="808" y="1000"/>
                  <a:pt x="805" y="1001"/>
                  <a:pt x="806" y="1004"/>
                </a:cubicBezTo>
                <a:cubicBezTo>
                  <a:pt x="809" y="1003"/>
                  <a:pt x="812" y="1002"/>
                  <a:pt x="815" y="1000"/>
                </a:cubicBezTo>
                <a:cubicBezTo>
                  <a:pt x="813" y="998"/>
                  <a:pt x="810" y="999"/>
                  <a:pt x="808" y="998"/>
                </a:cubicBezTo>
                <a:close/>
                <a:moveTo>
                  <a:pt x="728" y="1008"/>
                </a:moveTo>
                <a:cubicBezTo>
                  <a:pt x="730" y="1008"/>
                  <a:pt x="733" y="1009"/>
                  <a:pt x="733" y="1007"/>
                </a:cubicBezTo>
                <a:cubicBezTo>
                  <a:pt x="732" y="1007"/>
                  <a:pt x="733" y="1005"/>
                  <a:pt x="732" y="1005"/>
                </a:cubicBezTo>
                <a:cubicBezTo>
                  <a:pt x="731" y="1007"/>
                  <a:pt x="727" y="1005"/>
                  <a:pt x="728" y="1008"/>
                </a:cubicBezTo>
                <a:close/>
                <a:moveTo>
                  <a:pt x="1023" y="1012"/>
                </a:moveTo>
                <a:cubicBezTo>
                  <a:pt x="1026" y="1011"/>
                  <a:pt x="1029" y="1009"/>
                  <a:pt x="1029" y="1005"/>
                </a:cubicBezTo>
                <a:cubicBezTo>
                  <a:pt x="1025" y="1005"/>
                  <a:pt x="1025" y="1005"/>
                  <a:pt x="1025" y="1005"/>
                </a:cubicBezTo>
                <a:cubicBezTo>
                  <a:pt x="1024" y="1007"/>
                  <a:pt x="1025" y="1011"/>
                  <a:pt x="1023" y="1012"/>
                </a:cubicBezTo>
                <a:close/>
                <a:moveTo>
                  <a:pt x="328" y="1014"/>
                </a:moveTo>
                <a:cubicBezTo>
                  <a:pt x="330" y="1016"/>
                  <a:pt x="331" y="1018"/>
                  <a:pt x="334" y="1019"/>
                </a:cubicBezTo>
                <a:cubicBezTo>
                  <a:pt x="334" y="1016"/>
                  <a:pt x="330" y="1013"/>
                  <a:pt x="328" y="1014"/>
                </a:cubicBezTo>
                <a:close/>
                <a:moveTo>
                  <a:pt x="787" y="1015"/>
                </a:moveTo>
                <a:cubicBezTo>
                  <a:pt x="784" y="1015"/>
                  <a:pt x="784" y="1015"/>
                  <a:pt x="784" y="1015"/>
                </a:cubicBezTo>
                <a:cubicBezTo>
                  <a:pt x="784" y="1017"/>
                  <a:pt x="785" y="1019"/>
                  <a:pt x="786" y="1019"/>
                </a:cubicBezTo>
                <a:cubicBezTo>
                  <a:pt x="786" y="1018"/>
                  <a:pt x="787" y="1017"/>
                  <a:pt x="787" y="1015"/>
                </a:cubicBezTo>
                <a:close/>
                <a:moveTo>
                  <a:pt x="676" y="1030"/>
                </a:moveTo>
                <a:cubicBezTo>
                  <a:pt x="683" y="1034"/>
                  <a:pt x="688" y="1034"/>
                  <a:pt x="697" y="1033"/>
                </a:cubicBezTo>
                <a:cubicBezTo>
                  <a:pt x="698" y="1029"/>
                  <a:pt x="695" y="1030"/>
                  <a:pt x="696" y="1027"/>
                </a:cubicBezTo>
                <a:cubicBezTo>
                  <a:pt x="690" y="1027"/>
                  <a:pt x="682" y="1027"/>
                  <a:pt x="676" y="1030"/>
                </a:cubicBezTo>
                <a:close/>
                <a:moveTo>
                  <a:pt x="309" y="1029"/>
                </a:moveTo>
                <a:cubicBezTo>
                  <a:pt x="309" y="1032"/>
                  <a:pt x="312" y="1032"/>
                  <a:pt x="314" y="1033"/>
                </a:cubicBezTo>
                <a:cubicBezTo>
                  <a:pt x="314" y="1030"/>
                  <a:pt x="312" y="1029"/>
                  <a:pt x="309" y="1029"/>
                </a:cubicBezTo>
                <a:close/>
                <a:moveTo>
                  <a:pt x="763" y="1050"/>
                </a:moveTo>
                <a:cubicBezTo>
                  <a:pt x="763" y="1050"/>
                  <a:pt x="763" y="1051"/>
                  <a:pt x="762" y="1050"/>
                </a:cubicBezTo>
                <a:cubicBezTo>
                  <a:pt x="761" y="1048"/>
                  <a:pt x="764" y="1049"/>
                  <a:pt x="764" y="1048"/>
                </a:cubicBezTo>
                <a:cubicBezTo>
                  <a:pt x="760" y="1046"/>
                  <a:pt x="753" y="1050"/>
                  <a:pt x="751" y="1043"/>
                </a:cubicBezTo>
                <a:cubicBezTo>
                  <a:pt x="754" y="1042"/>
                  <a:pt x="757" y="1041"/>
                  <a:pt x="758" y="1036"/>
                </a:cubicBezTo>
                <a:cubicBezTo>
                  <a:pt x="749" y="1033"/>
                  <a:pt x="734" y="1034"/>
                  <a:pt x="733" y="1043"/>
                </a:cubicBezTo>
                <a:cubicBezTo>
                  <a:pt x="732" y="1053"/>
                  <a:pt x="751" y="1052"/>
                  <a:pt x="762" y="1054"/>
                </a:cubicBezTo>
                <a:cubicBezTo>
                  <a:pt x="761" y="1051"/>
                  <a:pt x="766" y="1051"/>
                  <a:pt x="763" y="1050"/>
                </a:cubicBezTo>
                <a:close/>
                <a:moveTo>
                  <a:pt x="653" y="1047"/>
                </a:moveTo>
                <a:cubicBezTo>
                  <a:pt x="655" y="1039"/>
                  <a:pt x="665" y="1047"/>
                  <a:pt x="667" y="1040"/>
                </a:cubicBezTo>
                <a:cubicBezTo>
                  <a:pt x="655" y="1042"/>
                  <a:pt x="645" y="1041"/>
                  <a:pt x="636" y="1038"/>
                </a:cubicBezTo>
                <a:cubicBezTo>
                  <a:pt x="638" y="1041"/>
                  <a:pt x="636" y="1043"/>
                  <a:pt x="635" y="1046"/>
                </a:cubicBezTo>
                <a:cubicBezTo>
                  <a:pt x="642" y="1045"/>
                  <a:pt x="646" y="1047"/>
                  <a:pt x="653" y="1047"/>
                </a:cubicBezTo>
                <a:close/>
                <a:moveTo>
                  <a:pt x="978" y="1044"/>
                </a:moveTo>
                <a:cubicBezTo>
                  <a:pt x="978" y="1046"/>
                  <a:pt x="974" y="1045"/>
                  <a:pt x="975" y="1048"/>
                </a:cubicBezTo>
                <a:cubicBezTo>
                  <a:pt x="977" y="1049"/>
                  <a:pt x="980" y="1045"/>
                  <a:pt x="978" y="1044"/>
                </a:cubicBezTo>
                <a:close/>
                <a:moveTo>
                  <a:pt x="966" y="1050"/>
                </a:moveTo>
                <a:cubicBezTo>
                  <a:pt x="966" y="1055"/>
                  <a:pt x="972" y="1054"/>
                  <a:pt x="972" y="1050"/>
                </a:cubicBezTo>
                <a:cubicBezTo>
                  <a:pt x="968" y="1049"/>
                  <a:pt x="968" y="1051"/>
                  <a:pt x="966" y="1050"/>
                </a:cubicBezTo>
                <a:close/>
                <a:moveTo>
                  <a:pt x="603" y="1063"/>
                </a:moveTo>
                <a:cubicBezTo>
                  <a:pt x="606" y="1061"/>
                  <a:pt x="607" y="1062"/>
                  <a:pt x="610" y="1061"/>
                </a:cubicBezTo>
                <a:cubicBezTo>
                  <a:pt x="608" y="1060"/>
                  <a:pt x="603" y="1059"/>
                  <a:pt x="603" y="1063"/>
                </a:cubicBezTo>
                <a:close/>
                <a:moveTo>
                  <a:pt x="597" y="1066"/>
                </a:moveTo>
                <a:cubicBezTo>
                  <a:pt x="602" y="1064"/>
                  <a:pt x="612" y="1071"/>
                  <a:pt x="615" y="1064"/>
                </a:cubicBezTo>
                <a:cubicBezTo>
                  <a:pt x="608" y="1066"/>
                  <a:pt x="601" y="1061"/>
                  <a:pt x="597" y="1066"/>
                </a:cubicBezTo>
                <a:close/>
                <a:moveTo>
                  <a:pt x="405" y="1070"/>
                </a:moveTo>
                <a:cubicBezTo>
                  <a:pt x="401" y="1068"/>
                  <a:pt x="396" y="1067"/>
                  <a:pt x="392" y="1070"/>
                </a:cubicBezTo>
                <a:cubicBezTo>
                  <a:pt x="392" y="1075"/>
                  <a:pt x="399" y="1074"/>
                  <a:pt x="399" y="1079"/>
                </a:cubicBezTo>
                <a:cubicBezTo>
                  <a:pt x="401" y="1080"/>
                  <a:pt x="401" y="1078"/>
                  <a:pt x="402" y="1078"/>
                </a:cubicBezTo>
                <a:cubicBezTo>
                  <a:pt x="404" y="1080"/>
                  <a:pt x="404" y="1085"/>
                  <a:pt x="409" y="1084"/>
                </a:cubicBezTo>
                <a:cubicBezTo>
                  <a:pt x="409" y="1078"/>
                  <a:pt x="412" y="1084"/>
                  <a:pt x="414" y="1081"/>
                </a:cubicBezTo>
                <a:cubicBezTo>
                  <a:pt x="411" y="1078"/>
                  <a:pt x="405" y="1077"/>
                  <a:pt x="405" y="1070"/>
                </a:cubicBezTo>
                <a:close/>
                <a:moveTo>
                  <a:pt x="785" y="1073"/>
                </a:moveTo>
                <a:cubicBezTo>
                  <a:pt x="788" y="1073"/>
                  <a:pt x="790" y="1075"/>
                  <a:pt x="792" y="1072"/>
                </a:cubicBezTo>
                <a:cubicBezTo>
                  <a:pt x="791" y="1072"/>
                  <a:pt x="791" y="1072"/>
                  <a:pt x="791" y="1071"/>
                </a:cubicBezTo>
                <a:cubicBezTo>
                  <a:pt x="788" y="1070"/>
                  <a:pt x="786" y="1071"/>
                  <a:pt x="785" y="1073"/>
                </a:cubicBezTo>
                <a:close/>
                <a:moveTo>
                  <a:pt x="633" y="1080"/>
                </a:moveTo>
                <a:cubicBezTo>
                  <a:pt x="635" y="1080"/>
                  <a:pt x="641" y="1080"/>
                  <a:pt x="642" y="1076"/>
                </a:cubicBezTo>
                <a:cubicBezTo>
                  <a:pt x="639" y="1074"/>
                  <a:pt x="635" y="1073"/>
                  <a:pt x="630" y="1073"/>
                </a:cubicBezTo>
                <a:cubicBezTo>
                  <a:pt x="630" y="1077"/>
                  <a:pt x="633" y="1078"/>
                  <a:pt x="633" y="1080"/>
                </a:cubicBezTo>
                <a:close/>
                <a:moveTo>
                  <a:pt x="611" y="1083"/>
                </a:moveTo>
                <a:cubicBezTo>
                  <a:pt x="614" y="1084"/>
                  <a:pt x="618" y="1086"/>
                  <a:pt x="619" y="1082"/>
                </a:cubicBezTo>
                <a:cubicBezTo>
                  <a:pt x="617" y="1083"/>
                  <a:pt x="612" y="1081"/>
                  <a:pt x="611" y="1083"/>
                </a:cubicBezTo>
                <a:close/>
                <a:moveTo>
                  <a:pt x="431" y="1085"/>
                </a:moveTo>
                <a:cubicBezTo>
                  <a:pt x="428" y="1086"/>
                  <a:pt x="426" y="1082"/>
                  <a:pt x="424" y="1085"/>
                </a:cubicBezTo>
                <a:cubicBezTo>
                  <a:pt x="427" y="1086"/>
                  <a:pt x="427" y="1090"/>
                  <a:pt x="431" y="1088"/>
                </a:cubicBezTo>
                <a:cubicBezTo>
                  <a:pt x="429" y="1088"/>
                  <a:pt x="432" y="1087"/>
                  <a:pt x="431" y="1085"/>
                </a:cubicBezTo>
                <a:close/>
                <a:moveTo>
                  <a:pt x="299" y="1093"/>
                </a:moveTo>
                <a:cubicBezTo>
                  <a:pt x="306" y="1095"/>
                  <a:pt x="308" y="1106"/>
                  <a:pt x="316" y="1104"/>
                </a:cubicBezTo>
                <a:cubicBezTo>
                  <a:pt x="313" y="1103"/>
                  <a:pt x="317" y="1100"/>
                  <a:pt x="315" y="1099"/>
                </a:cubicBezTo>
                <a:cubicBezTo>
                  <a:pt x="308" y="1100"/>
                  <a:pt x="307" y="1090"/>
                  <a:pt x="299" y="1089"/>
                </a:cubicBezTo>
                <a:lnTo>
                  <a:pt x="299" y="1093"/>
                </a:lnTo>
                <a:close/>
                <a:moveTo>
                  <a:pt x="421" y="1094"/>
                </a:moveTo>
                <a:cubicBezTo>
                  <a:pt x="421" y="1095"/>
                  <a:pt x="420" y="1095"/>
                  <a:pt x="418" y="1095"/>
                </a:cubicBezTo>
                <a:cubicBezTo>
                  <a:pt x="420" y="1100"/>
                  <a:pt x="422" y="1104"/>
                  <a:pt x="429" y="1104"/>
                </a:cubicBezTo>
                <a:cubicBezTo>
                  <a:pt x="429" y="1098"/>
                  <a:pt x="422" y="1099"/>
                  <a:pt x="421" y="1094"/>
                </a:cubicBezTo>
                <a:close/>
                <a:moveTo>
                  <a:pt x="878" y="1103"/>
                </a:moveTo>
                <a:cubicBezTo>
                  <a:pt x="881" y="1101"/>
                  <a:pt x="882" y="1103"/>
                  <a:pt x="883" y="1099"/>
                </a:cubicBezTo>
                <a:cubicBezTo>
                  <a:pt x="881" y="1100"/>
                  <a:pt x="879" y="1101"/>
                  <a:pt x="878" y="1103"/>
                </a:cubicBezTo>
                <a:close/>
                <a:moveTo>
                  <a:pt x="448" y="1111"/>
                </a:moveTo>
                <a:cubicBezTo>
                  <a:pt x="450" y="1111"/>
                  <a:pt x="455" y="1117"/>
                  <a:pt x="456" y="1113"/>
                </a:cubicBezTo>
                <a:cubicBezTo>
                  <a:pt x="454" y="1112"/>
                  <a:pt x="450" y="1109"/>
                  <a:pt x="448" y="1111"/>
                </a:cubicBezTo>
                <a:close/>
                <a:moveTo>
                  <a:pt x="854" y="1114"/>
                </a:moveTo>
                <a:cubicBezTo>
                  <a:pt x="852" y="1113"/>
                  <a:pt x="857" y="1115"/>
                  <a:pt x="857" y="1110"/>
                </a:cubicBezTo>
                <a:cubicBezTo>
                  <a:pt x="855" y="1110"/>
                  <a:pt x="854" y="1112"/>
                  <a:pt x="852" y="1112"/>
                </a:cubicBezTo>
                <a:cubicBezTo>
                  <a:pt x="851" y="1114"/>
                  <a:pt x="853" y="1117"/>
                  <a:pt x="854" y="1114"/>
                </a:cubicBezTo>
                <a:close/>
                <a:moveTo>
                  <a:pt x="463" y="1121"/>
                </a:moveTo>
                <a:cubicBezTo>
                  <a:pt x="462" y="1121"/>
                  <a:pt x="461" y="1121"/>
                  <a:pt x="460" y="1121"/>
                </a:cubicBezTo>
                <a:cubicBezTo>
                  <a:pt x="459" y="1124"/>
                  <a:pt x="459" y="1130"/>
                  <a:pt x="463" y="1128"/>
                </a:cubicBezTo>
                <a:cubicBezTo>
                  <a:pt x="459" y="1126"/>
                  <a:pt x="464" y="1123"/>
                  <a:pt x="463" y="1121"/>
                </a:cubicBezTo>
                <a:close/>
                <a:moveTo>
                  <a:pt x="832" y="1122"/>
                </a:moveTo>
                <a:cubicBezTo>
                  <a:pt x="831" y="1121"/>
                  <a:pt x="827" y="1123"/>
                  <a:pt x="825" y="1124"/>
                </a:cubicBezTo>
                <a:cubicBezTo>
                  <a:pt x="827" y="1123"/>
                  <a:pt x="832" y="1126"/>
                  <a:pt x="832" y="1122"/>
                </a:cubicBezTo>
                <a:close/>
                <a:moveTo>
                  <a:pt x="630" y="1124"/>
                </a:moveTo>
                <a:cubicBezTo>
                  <a:pt x="629" y="1125"/>
                  <a:pt x="629" y="1127"/>
                  <a:pt x="630" y="1128"/>
                </a:cubicBezTo>
                <a:cubicBezTo>
                  <a:pt x="633" y="1128"/>
                  <a:pt x="636" y="1127"/>
                  <a:pt x="638" y="1126"/>
                </a:cubicBezTo>
                <a:cubicBezTo>
                  <a:pt x="634" y="1127"/>
                  <a:pt x="633" y="1124"/>
                  <a:pt x="630" y="1124"/>
                </a:cubicBezTo>
                <a:close/>
                <a:moveTo>
                  <a:pt x="829" y="1129"/>
                </a:moveTo>
                <a:cubicBezTo>
                  <a:pt x="833" y="1128"/>
                  <a:pt x="839" y="1129"/>
                  <a:pt x="840" y="1125"/>
                </a:cubicBezTo>
                <a:cubicBezTo>
                  <a:pt x="836" y="1126"/>
                  <a:pt x="831" y="1126"/>
                  <a:pt x="829" y="1129"/>
                </a:cubicBezTo>
                <a:close/>
                <a:moveTo>
                  <a:pt x="779" y="1129"/>
                </a:moveTo>
                <a:cubicBezTo>
                  <a:pt x="782" y="1129"/>
                  <a:pt x="784" y="1128"/>
                  <a:pt x="785" y="1127"/>
                </a:cubicBezTo>
                <a:cubicBezTo>
                  <a:pt x="782" y="1127"/>
                  <a:pt x="780" y="1127"/>
                  <a:pt x="779" y="1129"/>
                </a:cubicBezTo>
                <a:close/>
                <a:moveTo>
                  <a:pt x="706" y="1138"/>
                </a:moveTo>
                <a:cubicBezTo>
                  <a:pt x="710" y="1139"/>
                  <a:pt x="714" y="1136"/>
                  <a:pt x="712" y="1134"/>
                </a:cubicBezTo>
                <a:cubicBezTo>
                  <a:pt x="711" y="1136"/>
                  <a:pt x="706" y="1134"/>
                  <a:pt x="706" y="1138"/>
                </a:cubicBezTo>
                <a:close/>
                <a:moveTo>
                  <a:pt x="310" y="1139"/>
                </a:moveTo>
                <a:cubicBezTo>
                  <a:pt x="312" y="1140"/>
                  <a:pt x="316" y="1144"/>
                  <a:pt x="318" y="1142"/>
                </a:cubicBezTo>
                <a:cubicBezTo>
                  <a:pt x="316" y="1141"/>
                  <a:pt x="313" y="1137"/>
                  <a:pt x="310" y="1139"/>
                </a:cubicBezTo>
                <a:close/>
                <a:moveTo>
                  <a:pt x="511" y="1144"/>
                </a:moveTo>
                <a:cubicBezTo>
                  <a:pt x="517" y="1140"/>
                  <a:pt x="524" y="1144"/>
                  <a:pt x="528" y="1144"/>
                </a:cubicBezTo>
                <a:cubicBezTo>
                  <a:pt x="526" y="1140"/>
                  <a:pt x="512" y="1136"/>
                  <a:pt x="511" y="1144"/>
                </a:cubicBezTo>
                <a:close/>
                <a:moveTo>
                  <a:pt x="540" y="1142"/>
                </a:moveTo>
                <a:cubicBezTo>
                  <a:pt x="540" y="1144"/>
                  <a:pt x="544" y="1146"/>
                  <a:pt x="546" y="1143"/>
                </a:cubicBezTo>
                <a:cubicBezTo>
                  <a:pt x="544" y="1142"/>
                  <a:pt x="542" y="1138"/>
                  <a:pt x="540" y="1142"/>
                </a:cubicBezTo>
                <a:close/>
                <a:moveTo>
                  <a:pt x="343" y="1149"/>
                </a:moveTo>
                <a:cubicBezTo>
                  <a:pt x="342" y="1150"/>
                  <a:pt x="339" y="1148"/>
                  <a:pt x="339" y="1150"/>
                </a:cubicBezTo>
                <a:cubicBezTo>
                  <a:pt x="342" y="1153"/>
                  <a:pt x="343" y="1155"/>
                  <a:pt x="348" y="1155"/>
                </a:cubicBezTo>
                <a:cubicBezTo>
                  <a:pt x="348" y="1151"/>
                  <a:pt x="343" y="1153"/>
                  <a:pt x="343" y="1149"/>
                </a:cubicBezTo>
                <a:close/>
                <a:moveTo>
                  <a:pt x="589" y="1153"/>
                </a:moveTo>
                <a:cubicBezTo>
                  <a:pt x="592" y="1154"/>
                  <a:pt x="594" y="1158"/>
                  <a:pt x="597" y="1156"/>
                </a:cubicBezTo>
                <a:cubicBezTo>
                  <a:pt x="597" y="1152"/>
                  <a:pt x="591" y="1150"/>
                  <a:pt x="589" y="1153"/>
                </a:cubicBezTo>
                <a:close/>
                <a:moveTo>
                  <a:pt x="535" y="1217"/>
                </a:moveTo>
                <a:cubicBezTo>
                  <a:pt x="539" y="1215"/>
                  <a:pt x="543" y="1221"/>
                  <a:pt x="546" y="1216"/>
                </a:cubicBezTo>
                <a:cubicBezTo>
                  <a:pt x="543" y="1213"/>
                  <a:pt x="535" y="1215"/>
                  <a:pt x="532" y="1212"/>
                </a:cubicBezTo>
                <a:cubicBezTo>
                  <a:pt x="532" y="1215"/>
                  <a:pt x="536" y="1213"/>
                  <a:pt x="535" y="1217"/>
                </a:cubicBezTo>
                <a:close/>
                <a:moveTo>
                  <a:pt x="614" y="1221"/>
                </a:moveTo>
                <a:cubicBezTo>
                  <a:pt x="618" y="1221"/>
                  <a:pt x="619" y="1223"/>
                  <a:pt x="621" y="1220"/>
                </a:cubicBezTo>
                <a:cubicBezTo>
                  <a:pt x="620" y="1219"/>
                  <a:pt x="615" y="1219"/>
                  <a:pt x="614" y="1221"/>
                </a:cubicBezTo>
                <a:close/>
                <a:moveTo>
                  <a:pt x="689" y="1228"/>
                </a:moveTo>
                <a:cubicBezTo>
                  <a:pt x="693" y="1232"/>
                  <a:pt x="699" y="1230"/>
                  <a:pt x="704" y="1228"/>
                </a:cubicBezTo>
                <a:cubicBezTo>
                  <a:pt x="700" y="1225"/>
                  <a:pt x="695" y="1225"/>
                  <a:pt x="689" y="1228"/>
                </a:cubicBezTo>
                <a:close/>
                <a:moveTo>
                  <a:pt x="721" y="1229"/>
                </a:moveTo>
                <a:cubicBezTo>
                  <a:pt x="721" y="1228"/>
                  <a:pt x="720" y="1227"/>
                  <a:pt x="720" y="1226"/>
                </a:cubicBezTo>
                <a:cubicBezTo>
                  <a:pt x="718" y="1226"/>
                  <a:pt x="716" y="1225"/>
                  <a:pt x="715" y="1227"/>
                </a:cubicBezTo>
                <a:cubicBezTo>
                  <a:pt x="715" y="1230"/>
                  <a:pt x="718" y="1231"/>
                  <a:pt x="721" y="1229"/>
                </a:cubicBezTo>
                <a:close/>
                <a:moveTo>
                  <a:pt x="736" y="1227"/>
                </a:moveTo>
                <a:cubicBezTo>
                  <a:pt x="731" y="1230"/>
                  <a:pt x="729" y="1226"/>
                  <a:pt x="723" y="1226"/>
                </a:cubicBezTo>
                <a:cubicBezTo>
                  <a:pt x="725" y="1228"/>
                  <a:pt x="726" y="1230"/>
                  <a:pt x="726" y="1233"/>
                </a:cubicBezTo>
                <a:cubicBezTo>
                  <a:pt x="729" y="1233"/>
                  <a:pt x="733" y="1233"/>
                  <a:pt x="735" y="1234"/>
                </a:cubicBezTo>
                <a:cubicBezTo>
                  <a:pt x="728" y="1238"/>
                  <a:pt x="720" y="1235"/>
                  <a:pt x="714" y="1238"/>
                </a:cubicBezTo>
                <a:cubicBezTo>
                  <a:pt x="722" y="1241"/>
                  <a:pt x="731" y="1238"/>
                  <a:pt x="738" y="1241"/>
                </a:cubicBezTo>
                <a:cubicBezTo>
                  <a:pt x="740" y="1240"/>
                  <a:pt x="736" y="1239"/>
                  <a:pt x="737" y="1236"/>
                </a:cubicBezTo>
                <a:cubicBezTo>
                  <a:pt x="738" y="1236"/>
                  <a:pt x="742" y="1237"/>
                  <a:pt x="741" y="1235"/>
                </a:cubicBezTo>
                <a:cubicBezTo>
                  <a:pt x="738" y="1235"/>
                  <a:pt x="740" y="1229"/>
                  <a:pt x="736" y="1227"/>
                </a:cubicBezTo>
                <a:close/>
                <a:moveTo>
                  <a:pt x="771" y="1235"/>
                </a:moveTo>
                <a:cubicBezTo>
                  <a:pt x="770" y="1238"/>
                  <a:pt x="777" y="1238"/>
                  <a:pt x="776" y="1235"/>
                </a:cubicBezTo>
                <a:cubicBezTo>
                  <a:pt x="773" y="1236"/>
                  <a:pt x="774" y="1236"/>
                  <a:pt x="771" y="1235"/>
                </a:cubicBezTo>
                <a:close/>
                <a:moveTo>
                  <a:pt x="496" y="1245"/>
                </a:moveTo>
                <a:cubicBezTo>
                  <a:pt x="496" y="1247"/>
                  <a:pt x="501" y="1249"/>
                  <a:pt x="501" y="1248"/>
                </a:cubicBezTo>
                <a:cubicBezTo>
                  <a:pt x="500" y="1246"/>
                  <a:pt x="499" y="1244"/>
                  <a:pt x="496" y="1245"/>
                </a:cubicBezTo>
                <a:close/>
                <a:moveTo>
                  <a:pt x="384" y="0"/>
                </a:moveTo>
                <a:cubicBezTo>
                  <a:pt x="380" y="3"/>
                  <a:pt x="372" y="2"/>
                  <a:pt x="370" y="7"/>
                </a:cubicBezTo>
                <a:cubicBezTo>
                  <a:pt x="375" y="5"/>
                  <a:pt x="383" y="3"/>
                  <a:pt x="384" y="0"/>
                </a:cubicBezTo>
                <a:close/>
                <a:moveTo>
                  <a:pt x="363" y="14"/>
                </a:moveTo>
                <a:cubicBezTo>
                  <a:pt x="364" y="12"/>
                  <a:pt x="365" y="8"/>
                  <a:pt x="364" y="8"/>
                </a:cubicBezTo>
                <a:cubicBezTo>
                  <a:pt x="362" y="8"/>
                  <a:pt x="361" y="10"/>
                  <a:pt x="358" y="10"/>
                </a:cubicBezTo>
                <a:cubicBezTo>
                  <a:pt x="358" y="13"/>
                  <a:pt x="360" y="14"/>
                  <a:pt x="363" y="14"/>
                </a:cubicBezTo>
                <a:close/>
                <a:moveTo>
                  <a:pt x="605" y="1080"/>
                </a:moveTo>
                <a:cubicBezTo>
                  <a:pt x="604" y="1080"/>
                  <a:pt x="604" y="1080"/>
                  <a:pt x="603" y="1079"/>
                </a:cubicBezTo>
                <a:cubicBezTo>
                  <a:pt x="603" y="1080"/>
                  <a:pt x="604" y="1080"/>
                  <a:pt x="605" y="1080"/>
                </a:cubicBezTo>
                <a:close/>
                <a:moveTo>
                  <a:pt x="1210" y="547"/>
                </a:moveTo>
                <a:cubicBezTo>
                  <a:pt x="1210" y="546"/>
                  <a:pt x="1211" y="546"/>
                  <a:pt x="1211" y="544"/>
                </a:cubicBezTo>
                <a:cubicBezTo>
                  <a:pt x="1203" y="532"/>
                  <a:pt x="1208" y="514"/>
                  <a:pt x="1202" y="500"/>
                </a:cubicBezTo>
                <a:cubicBezTo>
                  <a:pt x="1201" y="501"/>
                  <a:pt x="1203" y="505"/>
                  <a:pt x="1201" y="504"/>
                </a:cubicBezTo>
                <a:cubicBezTo>
                  <a:pt x="1198" y="500"/>
                  <a:pt x="1196" y="493"/>
                  <a:pt x="1193" y="488"/>
                </a:cubicBezTo>
                <a:cubicBezTo>
                  <a:pt x="1192" y="493"/>
                  <a:pt x="1196" y="498"/>
                  <a:pt x="1194" y="502"/>
                </a:cubicBezTo>
                <a:cubicBezTo>
                  <a:pt x="1188" y="473"/>
                  <a:pt x="1181" y="444"/>
                  <a:pt x="1172" y="419"/>
                </a:cubicBezTo>
                <a:cubicBezTo>
                  <a:pt x="1174" y="431"/>
                  <a:pt x="1182" y="442"/>
                  <a:pt x="1179" y="454"/>
                </a:cubicBezTo>
                <a:cubicBezTo>
                  <a:pt x="1179" y="452"/>
                  <a:pt x="1177" y="453"/>
                  <a:pt x="1177" y="452"/>
                </a:cubicBezTo>
                <a:cubicBezTo>
                  <a:pt x="1174" y="433"/>
                  <a:pt x="1169" y="419"/>
                  <a:pt x="1162" y="404"/>
                </a:cubicBezTo>
                <a:cubicBezTo>
                  <a:pt x="1164" y="416"/>
                  <a:pt x="1172" y="426"/>
                  <a:pt x="1166" y="440"/>
                </a:cubicBezTo>
                <a:cubicBezTo>
                  <a:pt x="1166" y="439"/>
                  <a:pt x="1165" y="439"/>
                  <a:pt x="1164" y="440"/>
                </a:cubicBezTo>
                <a:cubicBezTo>
                  <a:pt x="1161" y="427"/>
                  <a:pt x="1153" y="415"/>
                  <a:pt x="1152" y="399"/>
                </a:cubicBezTo>
                <a:cubicBezTo>
                  <a:pt x="1154" y="399"/>
                  <a:pt x="1153" y="402"/>
                  <a:pt x="1155" y="401"/>
                </a:cubicBezTo>
                <a:cubicBezTo>
                  <a:pt x="1156" y="395"/>
                  <a:pt x="1151" y="392"/>
                  <a:pt x="1154" y="387"/>
                </a:cubicBezTo>
                <a:cubicBezTo>
                  <a:pt x="1155" y="390"/>
                  <a:pt x="1156" y="394"/>
                  <a:pt x="1159" y="396"/>
                </a:cubicBezTo>
                <a:cubicBezTo>
                  <a:pt x="1160" y="392"/>
                  <a:pt x="1158" y="391"/>
                  <a:pt x="1157" y="387"/>
                </a:cubicBezTo>
                <a:cubicBezTo>
                  <a:pt x="1160" y="386"/>
                  <a:pt x="1160" y="390"/>
                  <a:pt x="1161" y="388"/>
                </a:cubicBezTo>
                <a:cubicBezTo>
                  <a:pt x="1152" y="359"/>
                  <a:pt x="1141" y="327"/>
                  <a:pt x="1121" y="306"/>
                </a:cubicBezTo>
                <a:cubicBezTo>
                  <a:pt x="1121" y="304"/>
                  <a:pt x="1120" y="302"/>
                  <a:pt x="1119" y="300"/>
                </a:cubicBezTo>
                <a:cubicBezTo>
                  <a:pt x="1112" y="300"/>
                  <a:pt x="1112" y="291"/>
                  <a:pt x="1107" y="289"/>
                </a:cubicBezTo>
                <a:cubicBezTo>
                  <a:pt x="1093" y="268"/>
                  <a:pt x="1075" y="253"/>
                  <a:pt x="1060" y="234"/>
                </a:cubicBezTo>
                <a:cubicBezTo>
                  <a:pt x="1055" y="234"/>
                  <a:pt x="1055" y="229"/>
                  <a:pt x="1051" y="228"/>
                </a:cubicBezTo>
                <a:cubicBezTo>
                  <a:pt x="1059" y="241"/>
                  <a:pt x="1072" y="248"/>
                  <a:pt x="1080" y="263"/>
                </a:cubicBezTo>
                <a:cubicBezTo>
                  <a:pt x="1092" y="274"/>
                  <a:pt x="1103" y="285"/>
                  <a:pt x="1110" y="301"/>
                </a:cubicBezTo>
                <a:cubicBezTo>
                  <a:pt x="1109" y="301"/>
                  <a:pt x="1108" y="302"/>
                  <a:pt x="1107" y="302"/>
                </a:cubicBezTo>
                <a:cubicBezTo>
                  <a:pt x="1103" y="298"/>
                  <a:pt x="1102" y="291"/>
                  <a:pt x="1099" y="286"/>
                </a:cubicBezTo>
                <a:cubicBezTo>
                  <a:pt x="1096" y="286"/>
                  <a:pt x="1096" y="288"/>
                  <a:pt x="1094" y="286"/>
                </a:cubicBezTo>
                <a:cubicBezTo>
                  <a:pt x="1094" y="281"/>
                  <a:pt x="1094" y="281"/>
                  <a:pt x="1094" y="281"/>
                </a:cubicBezTo>
                <a:cubicBezTo>
                  <a:pt x="1081" y="269"/>
                  <a:pt x="1073" y="252"/>
                  <a:pt x="1057" y="243"/>
                </a:cubicBezTo>
                <a:cubicBezTo>
                  <a:pt x="1059" y="247"/>
                  <a:pt x="1063" y="256"/>
                  <a:pt x="1066" y="252"/>
                </a:cubicBezTo>
                <a:cubicBezTo>
                  <a:pt x="1068" y="260"/>
                  <a:pt x="1065" y="264"/>
                  <a:pt x="1066" y="270"/>
                </a:cubicBezTo>
                <a:cubicBezTo>
                  <a:pt x="1061" y="257"/>
                  <a:pt x="1047" y="253"/>
                  <a:pt x="1041" y="241"/>
                </a:cubicBezTo>
                <a:cubicBezTo>
                  <a:pt x="1043" y="240"/>
                  <a:pt x="1043" y="244"/>
                  <a:pt x="1045" y="242"/>
                </a:cubicBezTo>
                <a:cubicBezTo>
                  <a:pt x="1045" y="238"/>
                  <a:pt x="1042" y="238"/>
                  <a:pt x="1041" y="236"/>
                </a:cubicBezTo>
                <a:cubicBezTo>
                  <a:pt x="1041" y="237"/>
                  <a:pt x="1041" y="238"/>
                  <a:pt x="1039" y="238"/>
                </a:cubicBezTo>
                <a:cubicBezTo>
                  <a:pt x="1041" y="234"/>
                  <a:pt x="1036" y="235"/>
                  <a:pt x="1036" y="232"/>
                </a:cubicBezTo>
                <a:cubicBezTo>
                  <a:pt x="1034" y="232"/>
                  <a:pt x="1031" y="234"/>
                  <a:pt x="1029" y="232"/>
                </a:cubicBezTo>
                <a:cubicBezTo>
                  <a:pt x="1029" y="233"/>
                  <a:pt x="1030" y="234"/>
                  <a:pt x="1029" y="235"/>
                </a:cubicBezTo>
                <a:cubicBezTo>
                  <a:pt x="1026" y="234"/>
                  <a:pt x="1023" y="229"/>
                  <a:pt x="1021" y="233"/>
                </a:cubicBezTo>
                <a:cubicBezTo>
                  <a:pt x="1019" y="231"/>
                  <a:pt x="1017" y="228"/>
                  <a:pt x="1014" y="227"/>
                </a:cubicBezTo>
                <a:cubicBezTo>
                  <a:pt x="1016" y="233"/>
                  <a:pt x="1022" y="234"/>
                  <a:pt x="1024" y="241"/>
                </a:cubicBezTo>
                <a:cubicBezTo>
                  <a:pt x="1020" y="244"/>
                  <a:pt x="1017" y="237"/>
                  <a:pt x="1015" y="235"/>
                </a:cubicBezTo>
                <a:cubicBezTo>
                  <a:pt x="1010" y="230"/>
                  <a:pt x="1003" y="231"/>
                  <a:pt x="1007" y="227"/>
                </a:cubicBezTo>
                <a:cubicBezTo>
                  <a:pt x="1002" y="224"/>
                  <a:pt x="996" y="211"/>
                  <a:pt x="993" y="217"/>
                </a:cubicBezTo>
                <a:cubicBezTo>
                  <a:pt x="992" y="215"/>
                  <a:pt x="991" y="214"/>
                  <a:pt x="992" y="211"/>
                </a:cubicBezTo>
                <a:cubicBezTo>
                  <a:pt x="990" y="209"/>
                  <a:pt x="987" y="209"/>
                  <a:pt x="986" y="206"/>
                </a:cubicBezTo>
                <a:cubicBezTo>
                  <a:pt x="988" y="204"/>
                  <a:pt x="987" y="204"/>
                  <a:pt x="987" y="200"/>
                </a:cubicBezTo>
                <a:cubicBezTo>
                  <a:pt x="989" y="202"/>
                  <a:pt x="989" y="199"/>
                  <a:pt x="990" y="199"/>
                </a:cubicBezTo>
                <a:cubicBezTo>
                  <a:pt x="980" y="195"/>
                  <a:pt x="973" y="183"/>
                  <a:pt x="964" y="181"/>
                </a:cubicBezTo>
                <a:cubicBezTo>
                  <a:pt x="963" y="186"/>
                  <a:pt x="974" y="189"/>
                  <a:pt x="972" y="195"/>
                </a:cubicBezTo>
                <a:cubicBezTo>
                  <a:pt x="974" y="196"/>
                  <a:pt x="978" y="197"/>
                  <a:pt x="977" y="202"/>
                </a:cubicBezTo>
                <a:cubicBezTo>
                  <a:pt x="971" y="202"/>
                  <a:pt x="969" y="200"/>
                  <a:pt x="968" y="192"/>
                </a:cubicBezTo>
                <a:cubicBezTo>
                  <a:pt x="956" y="194"/>
                  <a:pt x="951" y="183"/>
                  <a:pt x="942" y="178"/>
                </a:cubicBezTo>
                <a:cubicBezTo>
                  <a:pt x="945" y="177"/>
                  <a:pt x="942" y="175"/>
                  <a:pt x="942" y="171"/>
                </a:cubicBezTo>
                <a:cubicBezTo>
                  <a:pt x="951" y="171"/>
                  <a:pt x="956" y="180"/>
                  <a:pt x="963" y="181"/>
                </a:cubicBezTo>
                <a:cubicBezTo>
                  <a:pt x="963" y="178"/>
                  <a:pt x="960" y="178"/>
                  <a:pt x="959" y="175"/>
                </a:cubicBezTo>
                <a:cubicBezTo>
                  <a:pt x="951" y="177"/>
                  <a:pt x="954" y="164"/>
                  <a:pt x="946" y="163"/>
                </a:cubicBezTo>
                <a:cubicBezTo>
                  <a:pt x="945" y="169"/>
                  <a:pt x="940" y="161"/>
                  <a:pt x="937" y="159"/>
                </a:cubicBezTo>
                <a:cubicBezTo>
                  <a:pt x="934" y="160"/>
                  <a:pt x="933" y="162"/>
                  <a:pt x="931" y="159"/>
                </a:cubicBezTo>
                <a:cubicBezTo>
                  <a:pt x="932" y="164"/>
                  <a:pt x="937" y="164"/>
                  <a:pt x="939" y="168"/>
                </a:cubicBezTo>
                <a:cubicBezTo>
                  <a:pt x="938" y="168"/>
                  <a:pt x="939" y="170"/>
                  <a:pt x="937" y="171"/>
                </a:cubicBezTo>
                <a:cubicBezTo>
                  <a:pt x="931" y="169"/>
                  <a:pt x="926" y="166"/>
                  <a:pt x="922" y="162"/>
                </a:cubicBezTo>
                <a:cubicBezTo>
                  <a:pt x="923" y="161"/>
                  <a:pt x="922" y="158"/>
                  <a:pt x="924" y="158"/>
                </a:cubicBezTo>
                <a:cubicBezTo>
                  <a:pt x="926" y="157"/>
                  <a:pt x="928" y="159"/>
                  <a:pt x="931" y="159"/>
                </a:cubicBezTo>
                <a:cubicBezTo>
                  <a:pt x="933" y="156"/>
                  <a:pt x="926" y="154"/>
                  <a:pt x="932" y="152"/>
                </a:cubicBezTo>
                <a:cubicBezTo>
                  <a:pt x="927" y="151"/>
                  <a:pt x="925" y="147"/>
                  <a:pt x="920" y="145"/>
                </a:cubicBezTo>
                <a:cubicBezTo>
                  <a:pt x="922" y="144"/>
                  <a:pt x="919" y="142"/>
                  <a:pt x="921" y="142"/>
                </a:cubicBezTo>
                <a:cubicBezTo>
                  <a:pt x="932" y="144"/>
                  <a:pt x="922" y="140"/>
                  <a:pt x="919" y="137"/>
                </a:cubicBezTo>
                <a:cubicBezTo>
                  <a:pt x="919" y="139"/>
                  <a:pt x="918" y="139"/>
                  <a:pt x="917" y="140"/>
                </a:cubicBezTo>
                <a:cubicBezTo>
                  <a:pt x="915" y="139"/>
                  <a:pt x="915" y="136"/>
                  <a:pt x="911" y="135"/>
                </a:cubicBezTo>
                <a:cubicBezTo>
                  <a:pt x="911" y="137"/>
                  <a:pt x="909" y="137"/>
                  <a:pt x="908" y="139"/>
                </a:cubicBezTo>
                <a:cubicBezTo>
                  <a:pt x="907" y="138"/>
                  <a:pt x="904" y="139"/>
                  <a:pt x="903" y="137"/>
                </a:cubicBezTo>
                <a:cubicBezTo>
                  <a:pt x="904" y="134"/>
                  <a:pt x="909" y="138"/>
                  <a:pt x="908" y="135"/>
                </a:cubicBezTo>
                <a:cubicBezTo>
                  <a:pt x="907" y="134"/>
                  <a:pt x="908" y="134"/>
                  <a:pt x="908" y="133"/>
                </a:cubicBezTo>
                <a:cubicBezTo>
                  <a:pt x="906" y="133"/>
                  <a:pt x="904" y="133"/>
                  <a:pt x="903" y="132"/>
                </a:cubicBezTo>
                <a:cubicBezTo>
                  <a:pt x="903" y="136"/>
                  <a:pt x="900" y="137"/>
                  <a:pt x="898" y="139"/>
                </a:cubicBezTo>
                <a:cubicBezTo>
                  <a:pt x="896" y="139"/>
                  <a:pt x="894" y="135"/>
                  <a:pt x="893" y="137"/>
                </a:cubicBezTo>
                <a:cubicBezTo>
                  <a:pt x="894" y="137"/>
                  <a:pt x="895" y="138"/>
                  <a:pt x="895" y="140"/>
                </a:cubicBezTo>
                <a:cubicBezTo>
                  <a:pt x="894" y="140"/>
                  <a:pt x="893" y="140"/>
                  <a:pt x="892" y="139"/>
                </a:cubicBezTo>
                <a:cubicBezTo>
                  <a:pt x="894" y="145"/>
                  <a:pt x="887" y="142"/>
                  <a:pt x="885" y="139"/>
                </a:cubicBezTo>
                <a:cubicBezTo>
                  <a:pt x="886" y="137"/>
                  <a:pt x="888" y="137"/>
                  <a:pt x="887" y="135"/>
                </a:cubicBezTo>
                <a:cubicBezTo>
                  <a:pt x="885" y="132"/>
                  <a:pt x="882" y="130"/>
                  <a:pt x="881" y="127"/>
                </a:cubicBezTo>
                <a:cubicBezTo>
                  <a:pt x="883" y="127"/>
                  <a:pt x="884" y="126"/>
                  <a:pt x="885" y="125"/>
                </a:cubicBezTo>
                <a:cubicBezTo>
                  <a:pt x="881" y="123"/>
                  <a:pt x="884" y="117"/>
                  <a:pt x="880" y="113"/>
                </a:cubicBezTo>
                <a:cubicBezTo>
                  <a:pt x="874" y="113"/>
                  <a:pt x="871" y="111"/>
                  <a:pt x="869" y="107"/>
                </a:cubicBezTo>
                <a:cubicBezTo>
                  <a:pt x="871" y="109"/>
                  <a:pt x="868" y="103"/>
                  <a:pt x="873" y="106"/>
                </a:cubicBezTo>
                <a:cubicBezTo>
                  <a:pt x="870" y="101"/>
                  <a:pt x="863" y="95"/>
                  <a:pt x="859" y="99"/>
                </a:cubicBezTo>
                <a:cubicBezTo>
                  <a:pt x="862" y="99"/>
                  <a:pt x="863" y="103"/>
                  <a:pt x="864" y="106"/>
                </a:cubicBezTo>
                <a:cubicBezTo>
                  <a:pt x="862" y="106"/>
                  <a:pt x="862" y="104"/>
                  <a:pt x="860" y="105"/>
                </a:cubicBezTo>
                <a:cubicBezTo>
                  <a:pt x="860" y="107"/>
                  <a:pt x="862" y="109"/>
                  <a:pt x="859" y="109"/>
                </a:cubicBezTo>
                <a:cubicBezTo>
                  <a:pt x="857" y="108"/>
                  <a:pt x="854" y="106"/>
                  <a:pt x="850" y="107"/>
                </a:cubicBezTo>
                <a:cubicBezTo>
                  <a:pt x="849" y="103"/>
                  <a:pt x="845" y="100"/>
                  <a:pt x="847" y="95"/>
                </a:cubicBezTo>
                <a:cubicBezTo>
                  <a:pt x="842" y="89"/>
                  <a:pt x="835" y="90"/>
                  <a:pt x="826" y="88"/>
                </a:cubicBezTo>
                <a:cubicBezTo>
                  <a:pt x="825" y="91"/>
                  <a:pt x="830" y="92"/>
                  <a:pt x="828" y="93"/>
                </a:cubicBezTo>
                <a:cubicBezTo>
                  <a:pt x="817" y="91"/>
                  <a:pt x="816" y="82"/>
                  <a:pt x="811" y="74"/>
                </a:cubicBezTo>
                <a:cubicBezTo>
                  <a:pt x="804" y="73"/>
                  <a:pt x="802" y="68"/>
                  <a:pt x="795" y="69"/>
                </a:cubicBezTo>
                <a:cubicBezTo>
                  <a:pt x="783" y="56"/>
                  <a:pt x="763" y="50"/>
                  <a:pt x="742" y="47"/>
                </a:cubicBezTo>
                <a:cubicBezTo>
                  <a:pt x="720" y="44"/>
                  <a:pt x="694" y="42"/>
                  <a:pt x="676" y="46"/>
                </a:cubicBezTo>
                <a:cubicBezTo>
                  <a:pt x="691" y="43"/>
                  <a:pt x="691" y="65"/>
                  <a:pt x="677" y="62"/>
                </a:cubicBezTo>
                <a:cubicBezTo>
                  <a:pt x="675" y="61"/>
                  <a:pt x="673" y="60"/>
                  <a:pt x="672" y="56"/>
                </a:cubicBezTo>
                <a:cubicBezTo>
                  <a:pt x="675" y="55"/>
                  <a:pt x="678" y="53"/>
                  <a:pt x="678" y="49"/>
                </a:cubicBezTo>
                <a:cubicBezTo>
                  <a:pt x="673" y="49"/>
                  <a:pt x="670" y="48"/>
                  <a:pt x="671" y="42"/>
                </a:cubicBezTo>
                <a:cubicBezTo>
                  <a:pt x="655" y="34"/>
                  <a:pt x="640" y="43"/>
                  <a:pt x="624" y="45"/>
                </a:cubicBezTo>
                <a:cubicBezTo>
                  <a:pt x="624" y="47"/>
                  <a:pt x="626" y="47"/>
                  <a:pt x="625" y="50"/>
                </a:cubicBezTo>
                <a:cubicBezTo>
                  <a:pt x="619" y="53"/>
                  <a:pt x="610" y="48"/>
                  <a:pt x="606" y="53"/>
                </a:cubicBezTo>
                <a:cubicBezTo>
                  <a:pt x="613" y="54"/>
                  <a:pt x="619" y="54"/>
                  <a:pt x="626" y="57"/>
                </a:cubicBezTo>
                <a:cubicBezTo>
                  <a:pt x="621" y="60"/>
                  <a:pt x="613" y="54"/>
                  <a:pt x="608" y="57"/>
                </a:cubicBezTo>
                <a:cubicBezTo>
                  <a:pt x="611" y="57"/>
                  <a:pt x="613" y="59"/>
                  <a:pt x="616" y="59"/>
                </a:cubicBezTo>
                <a:cubicBezTo>
                  <a:pt x="615" y="63"/>
                  <a:pt x="618" y="62"/>
                  <a:pt x="618" y="65"/>
                </a:cubicBezTo>
                <a:cubicBezTo>
                  <a:pt x="611" y="68"/>
                  <a:pt x="603" y="63"/>
                  <a:pt x="597" y="68"/>
                </a:cubicBezTo>
                <a:cubicBezTo>
                  <a:pt x="597" y="70"/>
                  <a:pt x="603" y="66"/>
                  <a:pt x="604" y="70"/>
                </a:cubicBezTo>
                <a:cubicBezTo>
                  <a:pt x="591" y="73"/>
                  <a:pt x="578" y="70"/>
                  <a:pt x="566" y="73"/>
                </a:cubicBezTo>
                <a:cubicBezTo>
                  <a:pt x="566" y="76"/>
                  <a:pt x="566" y="75"/>
                  <a:pt x="566" y="78"/>
                </a:cubicBezTo>
                <a:cubicBezTo>
                  <a:pt x="572" y="76"/>
                  <a:pt x="582" y="73"/>
                  <a:pt x="589" y="77"/>
                </a:cubicBezTo>
                <a:cubicBezTo>
                  <a:pt x="580" y="82"/>
                  <a:pt x="566" y="82"/>
                  <a:pt x="558" y="87"/>
                </a:cubicBezTo>
                <a:cubicBezTo>
                  <a:pt x="551" y="84"/>
                  <a:pt x="542" y="84"/>
                  <a:pt x="536" y="86"/>
                </a:cubicBezTo>
                <a:cubicBezTo>
                  <a:pt x="536" y="85"/>
                  <a:pt x="537" y="84"/>
                  <a:pt x="536" y="83"/>
                </a:cubicBezTo>
                <a:cubicBezTo>
                  <a:pt x="526" y="83"/>
                  <a:pt x="519" y="88"/>
                  <a:pt x="510" y="86"/>
                </a:cubicBezTo>
                <a:cubicBezTo>
                  <a:pt x="512" y="81"/>
                  <a:pt x="521" y="75"/>
                  <a:pt x="524" y="78"/>
                </a:cubicBezTo>
                <a:cubicBezTo>
                  <a:pt x="525" y="75"/>
                  <a:pt x="526" y="74"/>
                  <a:pt x="529" y="74"/>
                </a:cubicBezTo>
                <a:cubicBezTo>
                  <a:pt x="530" y="74"/>
                  <a:pt x="530" y="76"/>
                  <a:pt x="530" y="77"/>
                </a:cubicBezTo>
                <a:cubicBezTo>
                  <a:pt x="533" y="77"/>
                  <a:pt x="533" y="74"/>
                  <a:pt x="536" y="75"/>
                </a:cubicBezTo>
                <a:cubicBezTo>
                  <a:pt x="536" y="76"/>
                  <a:pt x="535" y="77"/>
                  <a:pt x="536" y="78"/>
                </a:cubicBezTo>
                <a:cubicBezTo>
                  <a:pt x="541" y="75"/>
                  <a:pt x="549" y="82"/>
                  <a:pt x="549" y="72"/>
                </a:cubicBezTo>
                <a:cubicBezTo>
                  <a:pt x="543" y="71"/>
                  <a:pt x="534" y="78"/>
                  <a:pt x="531" y="71"/>
                </a:cubicBezTo>
                <a:cubicBezTo>
                  <a:pt x="528" y="70"/>
                  <a:pt x="525" y="71"/>
                  <a:pt x="522" y="72"/>
                </a:cubicBezTo>
                <a:cubicBezTo>
                  <a:pt x="521" y="70"/>
                  <a:pt x="521" y="69"/>
                  <a:pt x="518" y="67"/>
                </a:cubicBezTo>
                <a:cubicBezTo>
                  <a:pt x="517" y="70"/>
                  <a:pt x="519" y="70"/>
                  <a:pt x="517" y="72"/>
                </a:cubicBezTo>
                <a:cubicBezTo>
                  <a:pt x="514" y="71"/>
                  <a:pt x="512" y="72"/>
                  <a:pt x="510" y="72"/>
                </a:cubicBezTo>
                <a:cubicBezTo>
                  <a:pt x="505" y="63"/>
                  <a:pt x="511" y="64"/>
                  <a:pt x="514" y="57"/>
                </a:cubicBezTo>
                <a:cubicBezTo>
                  <a:pt x="510" y="55"/>
                  <a:pt x="510" y="59"/>
                  <a:pt x="509" y="60"/>
                </a:cubicBezTo>
                <a:cubicBezTo>
                  <a:pt x="501" y="58"/>
                  <a:pt x="490" y="51"/>
                  <a:pt x="483" y="59"/>
                </a:cubicBezTo>
                <a:cubicBezTo>
                  <a:pt x="462" y="65"/>
                  <a:pt x="441" y="73"/>
                  <a:pt x="424" y="85"/>
                </a:cubicBezTo>
                <a:cubicBezTo>
                  <a:pt x="421" y="86"/>
                  <a:pt x="423" y="82"/>
                  <a:pt x="421" y="83"/>
                </a:cubicBezTo>
                <a:cubicBezTo>
                  <a:pt x="420" y="89"/>
                  <a:pt x="411" y="87"/>
                  <a:pt x="405" y="87"/>
                </a:cubicBezTo>
                <a:cubicBezTo>
                  <a:pt x="405" y="93"/>
                  <a:pt x="405" y="93"/>
                  <a:pt x="405" y="93"/>
                </a:cubicBezTo>
                <a:cubicBezTo>
                  <a:pt x="407" y="94"/>
                  <a:pt x="409" y="90"/>
                  <a:pt x="409" y="93"/>
                </a:cubicBezTo>
                <a:cubicBezTo>
                  <a:pt x="409" y="101"/>
                  <a:pt x="399" y="101"/>
                  <a:pt x="394" y="106"/>
                </a:cubicBezTo>
                <a:cubicBezTo>
                  <a:pt x="398" y="106"/>
                  <a:pt x="400" y="101"/>
                  <a:pt x="404" y="104"/>
                </a:cubicBezTo>
                <a:cubicBezTo>
                  <a:pt x="404" y="107"/>
                  <a:pt x="402" y="107"/>
                  <a:pt x="401" y="109"/>
                </a:cubicBezTo>
                <a:cubicBezTo>
                  <a:pt x="397" y="106"/>
                  <a:pt x="393" y="111"/>
                  <a:pt x="388" y="107"/>
                </a:cubicBezTo>
                <a:cubicBezTo>
                  <a:pt x="388" y="110"/>
                  <a:pt x="391" y="112"/>
                  <a:pt x="387" y="114"/>
                </a:cubicBezTo>
                <a:cubicBezTo>
                  <a:pt x="389" y="116"/>
                  <a:pt x="391" y="113"/>
                  <a:pt x="392" y="114"/>
                </a:cubicBezTo>
                <a:cubicBezTo>
                  <a:pt x="388" y="117"/>
                  <a:pt x="387" y="122"/>
                  <a:pt x="380" y="122"/>
                </a:cubicBezTo>
                <a:cubicBezTo>
                  <a:pt x="379" y="128"/>
                  <a:pt x="377" y="132"/>
                  <a:pt x="370" y="132"/>
                </a:cubicBezTo>
                <a:cubicBezTo>
                  <a:pt x="371" y="134"/>
                  <a:pt x="374" y="139"/>
                  <a:pt x="370" y="140"/>
                </a:cubicBezTo>
                <a:cubicBezTo>
                  <a:pt x="367" y="139"/>
                  <a:pt x="366" y="136"/>
                  <a:pt x="363" y="135"/>
                </a:cubicBezTo>
                <a:cubicBezTo>
                  <a:pt x="361" y="136"/>
                  <a:pt x="357" y="140"/>
                  <a:pt x="353" y="137"/>
                </a:cubicBezTo>
                <a:cubicBezTo>
                  <a:pt x="357" y="125"/>
                  <a:pt x="373" y="125"/>
                  <a:pt x="379" y="114"/>
                </a:cubicBezTo>
                <a:cubicBezTo>
                  <a:pt x="370" y="115"/>
                  <a:pt x="363" y="119"/>
                  <a:pt x="357" y="124"/>
                </a:cubicBezTo>
                <a:cubicBezTo>
                  <a:pt x="353" y="126"/>
                  <a:pt x="348" y="127"/>
                  <a:pt x="346" y="133"/>
                </a:cubicBezTo>
                <a:cubicBezTo>
                  <a:pt x="341" y="130"/>
                  <a:pt x="341" y="139"/>
                  <a:pt x="333" y="136"/>
                </a:cubicBezTo>
                <a:cubicBezTo>
                  <a:pt x="330" y="143"/>
                  <a:pt x="323" y="146"/>
                  <a:pt x="318" y="151"/>
                </a:cubicBezTo>
                <a:cubicBezTo>
                  <a:pt x="320" y="154"/>
                  <a:pt x="322" y="148"/>
                  <a:pt x="324" y="151"/>
                </a:cubicBezTo>
                <a:cubicBezTo>
                  <a:pt x="321" y="154"/>
                  <a:pt x="316" y="160"/>
                  <a:pt x="312" y="157"/>
                </a:cubicBezTo>
                <a:cubicBezTo>
                  <a:pt x="311" y="161"/>
                  <a:pt x="310" y="163"/>
                  <a:pt x="308" y="166"/>
                </a:cubicBezTo>
                <a:cubicBezTo>
                  <a:pt x="311" y="166"/>
                  <a:pt x="311" y="166"/>
                  <a:pt x="313" y="169"/>
                </a:cubicBezTo>
                <a:cubicBezTo>
                  <a:pt x="317" y="169"/>
                  <a:pt x="318" y="166"/>
                  <a:pt x="319" y="164"/>
                </a:cubicBezTo>
                <a:cubicBezTo>
                  <a:pt x="320" y="164"/>
                  <a:pt x="321" y="165"/>
                  <a:pt x="322" y="166"/>
                </a:cubicBezTo>
                <a:cubicBezTo>
                  <a:pt x="320" y="168"/>
                  <a:pt x="318" y="169"/>
                  <a:pt x="316" y="171"/>
                </a:cubicBezTo>
                <a:cubicBezTo>
                  <a:pt x="318" y="175"/>
                  <a:pt x="322" y="168"/>
                  <a:pt x="326" y="171"/>
                </a:cubicBezTo>
                <a:cubicBezTo>
                  <a:pt x="326" y="168"/>
                  <a:pt x="326" y="168"/>
                  <a:pt x="326" y="168"/>
                </a:cubicBezTo>
                <a:cubicBezTo>
                  <a:pt x="326" y="166"/>
                  <a:pt x="322" y="169"/>
                  <a:pt x="322" y="166"/>
                </a:cubicBezTo>
                <a:cubicBezTo>
                  <a:pt x="325" y="165"/>
                  <a:pt x="323" y="161"/>
                  <a:pt x="326" y="161"/>
                </a:cubicBezTo>
                <a:cubicBezTo>
                  <a:pt x="326" y="163"/>
                  <a:pt x="326" y="165"/>
                  <a:pt x="327" y="166"/>
                </a:cubicBezTo>
                <a:cubicBezTo>
                  <a:pt x="335" y="162"/>
                  <a:pt x="333" y="150"/>
                  <a:pt x="344" y="154"/>
                </a:cubicBezTo>
                <a:cubicBezTo>
                  <a:pt x="344" y="157"/>
                  <a:pt x="341" y="156"/>
                  <a:pt x="342" y="158"/>
                </a:cubicBezTo>
                <a:cubicBezTo>
                  <a:pt x="346" y="157"/>
                  <a:pt x="349" y="154"/>
                  <a:pt x="353" y="152"/>
                </a:cubicBezTo>
                <a:cubicBezTo>
                  <a:pt x="350" y="153"/>
                  <a:pt x="351" y="150"/>
                  <a:pt x="350" y="150"/>
                </a:cubicBezTo>
                <a:cubicBezTo>
                  <a:pt x="352" y="149"/>
                  <a:pt x="352" y="147"/>
                  <a:pt x="353" y="147"/>
                </a:cubicBezTo>
                <a:cubicBezTo>
                  <a:pt x="356" y="150"/>
                  <a:pt x="358" y="149"/>
                  <a:pt x="361" y="148"/>
                </a:cubicBezTo>
                <a:cubicBezTo>
                  <a:pt x="360" y="151"/>
                  <a:pt x="364" y="148"/>
                  <a:pt x="364" y="150"/>
                </a:cubicBezTo>
                <a:cubicBezTo>
                  <a:pt x="357" y="153"/>
                  <a:pt x="356" y="162"/>
                  <a:pt x="347" y="163"/>
                </a:cubicBezTo>
                <a:cubicBezTo>
                  <a:pt x="347" y="162"/>
                  <a:pt x="349" y="159"/>
                  <a:pt x="346" y="160"/>
                </a:cubicBezTo>
                <a:cubicBezTo>
                  <a:pt x="346" y="163"/>
                  <a:pt x="340" y="165"/>
                  <a:pt x="344" y="167"/>
                </a:cubicBezTo>
                <a:cubicBezTo>
                  <a:pt x="347" y="166"/>
                  <a:pt x="349" y="163"/>
                  <a:pt x="353" y="163"/>
                </a:cubicBezTo>
                <a:cubicBezTo>
                  <a:pt x="353" y="165"/>
                  <a:pt x="353" y="166"/>
                  <a:pt x="354" y="167"/>
                </a:cubicBezTo>
                <a:cubicBezTo>
                  <a:pt x="336" y="178"/>
                  <a:pt x="323" y="191"/>
                  <a:pt x="305" y="201"/>
                </a:cubicBezTo>
                <a:cubicBezTo>
                  <a:pt x="305" y="203"/>
                  <a:pt x="306" y="203"/>
                  <a:pt x="306" y="205"/>
                </a:cubicBezTo>
                <a:cubicBezTo>
                  <a:pt x="304" y="207"/>
                  <a:pt x="300" y="207"/>
                  <a:pt x="298" y="210"/>
                </a:cubicBezTo>
                <a:cubicBezTo>
                  <a:pt x="300" y="212"/>
                  <a:pt x="304" y="205"/>
                  <a:pt x="307" y="209"/>
                </a:cubicBezTo>
                <a:cubicBezTo>
                  <a:pt x="305" y="214"/>
                  <a:pt x="300" y="215"/>
                  <a:pt x="296" y="218"/>
                </a:cubicBezTo>
                <a:cubicBezTo>
                  <a:pt x="292" y="215"/>
                  <a:pt x="286" y="215"/>
                  <a:pt x="283" y="213"/>
                </a:cubicBezTo>
                <a:cubicBezTo>
                  <a:pt x="283" y="212"/>
                  <a:pt x="284" y="212"/>
                  <a:pt x="284" y="211"/>
                </a:cubicBezTo>
                <a:cubicBezTo>
                  <a:pt x="280" y="211"/>
                  <a:pt x="277" y="211"/>
                  <a:pt x="274" y="213"/>
                </a:cubicBezTo>
                <a:cubicBezTo>
                  <a:pt x="273" y="211"/>
                  <a:pt x="272" y="208"/>
                  <a:pt x="270" y="206"/>
                </a:cubicBezTo>
                <a:cubicBezTo>
                  <a:pt x="265" y="210"/>
                  <a:pt x="259" y="209"/>
                  <a:pt x="252" y="215"/>
                </a:cubicBezTo>
                <a:cubicBezTo>
                  <a:pt x="251" y="213"/>
                  <a:pt x="254" y="211"/>
                  <a:pt x="252" y="211"/>
                </a:cubicBezTo>
                <a:cubicBezTo>
                  <a:pt x="251" y="212"/>
                  <a:pt x="249" y="213"/>
                  <a:pt x="248" y="212"/>
                </a:cubicBezTo>
                <a:cubicBezTo>
                  <a:pt x="247" y="206"/>
                  <a:pt x="253" y="205"/>
                  <a:pt x="252" y="202"/>
                </a:cubicBezTo>
                <a:cubicBezTo>
                  <a:pt x="249" y="202"/>
                  <a:pt x="246" y="199"/>
                  <a:pt x="244" y="202"/>
                </a:cubicBezTo>
                <a:cubicBezTo>
                  <a:pt x="247" y="201"/>
                  <a:pt x="247" y="204"/>
                  <a:pt x="248" y="206"/>
                </a:cubicBezTo>
                <a:cubicBezTo>
                  <a:pt x="245" y="208"/>
                  <a:pt x="243" y="211"/>
                  <a:pt x="239" y="213"/>
                </a:cubicBezTo>
                <a:cubicBezTo>
                  <a:pt x="235" y="212"/>
                  <a:pt x="240" y="210"/>
                  <a:pt x="236" y="210"/>
                </a:cubicBezTo>
                <a:cubicBezTo>
                  <a:pt x="235" y="211"/>
                  <a:pt x="233" y="211"/>
                  <a:pt x="233" y="213"/>
                </a:cubicBezTo>
                <a:cubicBezTo>
                  <a:pt x="235" y="213"/>
                  <a:pt x="237" y="214"/>
                  <a:pt x="237" y="216"/>
                </a:cubicBezTo>
                <a:cubicBezTo>
                  <a:pt x="233" y="215"/>
                  <a:pt x="236" y="219"/>
                  <a:pt x="235" y="220"/>
                </a:cubicBezTo>
                <a:cubicBezTo>
                  <a:pt x="231" y="225"/>
                  <a:pt x="223" y="224"/>
                  <a:pt x="217" y="227"/>
                </a:cubicBezTo>
                <a:cubicBezTo>
                  <a:pt x="208" y="230"/>
                  <a:pt x="207" y="237"/>
                  <a:pt x="201" y="241"/>
                </a:cubicBezTo>
                <a:cubicBezTo>
                  <a:pt x="200" y="244"/>
                  <a:pt x="201" y="248"/>
                  <a:pt x="203" y="251"/>
                </a:cubicBezTo>
                <a:cubicBezTo>
                  <a:pt x="204" y="246"/>
                  <a:pt x="206" y="247"/>
                  <a:pt x="210" y="245"/>
                </a:cubicBezTo>
                <a:cubicBezTo>
                  <a:pt x="208" y="247"/>
                  <a:pt x="209" y="249"/>
                  <a:pt x="209" y="252"/>
                </a:cubicBezTo>
                <a:cubicBezTo>
                  <a:pt x="204" y="255"/>
                  <a:pt x="202" y="257"/>
                  <a:pt x="198" y="252"/>
                </a:cubicBezTo>
                <a:cubicBezTo>
                  <a:pt x="195" y="253"/>
                  <a:pt x="197" y="260"/>
                  <a:pt x="193" y="260"/>
                </a:cubicBezTo>
                <a:cubicBezTo>
                  <a:pt x="188" y="259"/>
                  <a:pt x="192" y="253"/>
                  <a:pt x="188" y="252"/>
                </a:cubicBezTo>
                <a:cubicBezTo>
                  <a:pt x="199" y="240"/>
                  <a:pt x="206" y="224"/>
                  <a:pt x="220" y="216"/>
                </a:cubicBezTo>
                <a:cubicBezTo>
                  <a:pt x="220" y="213"/>
                  <a:pt x="220" y="213"/>
                  <a:pt x="220" y="213"/>
                </a:cubicBezTo>
                <a:cubicBezTo>
                  <a:pt x="229" y="212"/>
                  <a:pt x="225" y="195"/>
                  <a:pt x="235" y="199"/>
                </a:cubicBezTo>
                <a:cubicBezTo>
                  <a:pt x="236" y="201"/>
                  <a:pt x="237" y="202"/>
                  <a:pt x="238" y="204"/>
                </a:cubicBezTo>
                <a:cubicBezTo>
                  <a:pt x="237" y="199"/>
                  <a:pt x="244" y="201"/>
                  <a:pt x="244" y="194"/>
                </a:cubicBezTo>
                <a:cubicBezTo>
                  <a:pt x="243" y="194"/>
                  <a:pt x="242" y="194"/>
                  <a:pt x="242" y="193"/>
                </a:cubicBezTo>
                <a:cubicBezTo>
                  <a:pt x="245" y="189"/>
                  <a:pt x="247" y="183"/>
                  <a:pt x="252" y="182"/>
                </a:cubicBezTo>
                <a:cubicBezTo>
                  <a:pt x="252" y="183"/>
                  <a:pt x="252" y="184"/>
                  <a:pt x="252" y="185"/>
                </a:cubicBezTo>
                <a:cubicBezTo>
                  <a:pt x="254" y="185"/>
                  <a:pt x="256" y="184"/>
                  <a:pt x="258" y="184"/>
                </a:cubicBezTo>
                <a:cubicBezTo>
                  <a:pt x="256" y="174"/>
                  <a:pt x="265" y="175"/>
                  <a:pt x="267" y="171"/>
                </a:cubicBezTo>
                <a:cubicBezTo>
                  <a:pt x="266" y="171"/>
                  <a:pt x="265" y="172"/>
                  <a:pt x="265" y="171"/>
                </a:cubicBezTo>
                <a:cubicBezTo>
                  <a:pt x="268" y="167"/>
                  <a:pt x="272" y="164"/>
                  <a:pt x="276" y="160"/>
                </a:cubicBezTo>
                <a:cubicBezTo>
                  <a:pt x="276" y="161"/>
                  <a:pt x="277" y="161"/>
                  <a:pt x="278" y="161"/>
                </a:cubicBezTo>
                <a:cubicBezTo>
                  <a:pt x="278" y="164"/>
                  <a:pt x="275" y="163"/>
                  <a:pt x="277" y="165"/>
                </a:cubicBezTo>
                <a:cubicBezTo>
                  <a:pt x="283" y="173"/>
                  <a:pt x="271" y="176"/>
                  <a:pt x="267" y="181"/>
                </a:cubicBezTo>
                <a:cubicBezTo>
                  <a:pt x="265" y="182"/>
                  <a:pt x="266" y="179"/>
                  <a:pt x="263" y="179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59" y="188"/>
                  <a:pt x="257" y="192"/>
                  <a:pt x="254" y="195"/>
                </a:cubicBezTo>
                <a:cubicBezTo>
                  <a:pt x="266" y="201"/>
                  <a:pt x="269" y="180"/>
                  <a:pt x="278" y="185"/>
                </a:cubicBezTo>
                <a:cubicBezTo>
                  <a:pt x="279" y="186"/>
                  <a:pt x="275" y="187"/>
                  <a:pt x="277" y="188"/>
                </a:cubicBezTo>
                <a:cubicBezTo>
                  <a:pt x="285" y="186"/>
                  <a:pt x="281" y="172"/>
                  <a:pt x="289" y="174"/>
                </a:cubicBezTo>
                <a:cubicBezTo>
                  <a:pt x="290" y="165"/>
                  <a:pt x="297" y="163"/>
                  <a:pt x="301" y="158"/>
                </a:cubicBezTo>
                <a:cubicBezTo>
                  <a:pt x="302" y="156"/>
                  <a:pt x="300" y="156"/>
                  <a:pt x="300" y="154"/>
                </a:cubicBezTo>
                <a:cubicBezTo>
                  <a:pt x="294" y="151"/>
                  <a:pt x="288" y="165"/>
                  <a:pt x="282" y="160"/>
                </a:cubicBezTo>
                <a:cubicBezTo>
                  <a:pt x="286" y="153"/>
                  <a:pt x="298" y="149"/>
                  <a:pt x="300" y="142"/>
                </a:cubicBezTo>
                <a:cubicBezTo>
                  <a:pt x="296" y="144"/>
                  <a:pt x="293" y="146"/>
                  <a:pt x="290" y="150"/>
                </a:cubicBezTo>
                <a:cubicBezTo>
                  <a:pt x="289" y="138"/>
                  <a:pt x="305" y="136"/>
                  <a:pt x="307" y="125"/>
                </a:cubicBezTo>
                <a:cubicBezTo>
                  <a:pt x="304" y="124"/>
                  <a:pt x="303" y="122"/>
                  <a:pt x="299" y="122"/>
                </a:cubicBezTo>
                <a:cubicBezTo>
                  <a:pt x="298" y="128"/>
                  <a:pt x="292" y="128"/>
                  <a:pt x="288" y="130"/>
                </a:cubicBezTo>
                <a:cubicBezTo>
                  <a:pt x="288" y="128"/>
                  <a:pt x="288" y="125"/>
                  <a:pt x="290" y="125"/>
                </a:cubicBezTo>
                <a:cubicBezTo>
                  <a:pt x="291" y="125"/>
                  <a:pt x="292" y="126"/>
                  <a:pt x="293" y="126"/>
                </a:cubicBezTo>
                <a:cubicBezTo>
                  <a:pt x="295" y="124"/>
                  <a:pt x="295" y="121"/>
                  <a:pt x="296" y="119"/>
                </a:cubicBezTo>
                <a:cubicBezTo>
                  <a:pt x="297" y="120"/>
                  <a:pt x="298" y="119"/>
                  <a:pt x="300" y="121"/>
                </a:cubicBezTo>
                <a:cubicBezTo>
                  <a:pt x="303" y="114"/>
                  <a:pt x="310" y="107"/>
                  <a:pt x="318" y="109"/>
                </a:cubicBezTo>
                <a:cubicBezTo>
                  <a:pt x="317" y="115"/>
                  <a:pt x="310" y="118"/>
                  <a:pt x="305" y="119"/>
                </a:cubicBezTo>
                <a:cubicBezTo>
                  <a:pt x="306" y="122"/>
                  <a:pt x="308" y="123"/>
                  <a:pt x="310" y="124"/>
                </a:cubicBezTo>
                <a:cubicBezTo>
                  <a:pt x="329" y="111"/>
                  <a:pt x="346" y="96"/>
                  <a:pt x="365" y="82"/>
                </a:cubicBezTo>
                <a:cubicBezTo>
                  <a:pt x="360" y="83"/>
                  <a:pt x="359" y="88"/>
                  <a:pt x="353" y="88"/>
                </a:cubicBezTo>
                <a:cubicBezTo>
                  <a:pt x="353" y="87"/>
                  <a:pt x="352" y="87"/>
                  <a:pt x="353" y="86"/>
                </a:cubicBezTo>
                <a:cubicBezTo>
                  <a:pt x="356" y="83"/>
                  <a:pt x="358" y="72"/>
                  <a:pt x="365" y="77"/>
                </a:cubicBezTo>
                <a:cubicBezTo>
                  <a:pt x="366" y="66"/>
                  <a:pt x="382" y="69"/>
                  <a:pt x="384" y="59"/>
                </a:cubicBezTo>
                <a:cubicBezTo>
                  <a:pt x="381" y="60"/>
                  <a:pt x="378" y="63"/>
                  <a:pt x="378" y="65"/>
                </a:cubicBezTo>
                <a:cubicBezTo>
                  <a:pt x="367" y="65"/>
                  <a:pt x="359" y="74"/>
                  <a:pt x="348" y="77"/>
                </a:cubicBezTo>
                <a:cubicBezTo>
                  <a:pt x="345" y="75"/>
                  <a:pt x="349" y="72"/>
                  <a:pt x="347" y="72"/>
                </a:cubicBezTo>
                <a:cubicBezTo>
                  <a:pt x="345" y="74"/>
                  <a:pt x="341" y="75"/>
                  <a:pt x="345" y="76"/>
                </a:cubicBezTo>
                <a:cubicBezTo>
                  <a:pt x="337" y="81"/>
                  <a:pt x="332" y="90"/>
                  <a:pt x="322" y="93"/>
                </a:cubicBezTo>
                <a:cubicBezTo>
                  <a:pt x="321" y="91"/>
                  <a:pt x="321" y="91"/>
                  <a:pt x="319" y="91"/>
                </a:cubicBezTo>
                <a:cubicBezTo>
                  <a:pt x="306" y="97"/>
                  <a:pt x="298" y="111"/>
                  <a:pt x="283" y="114"/>
                </a:cubicBezTo>
                <a:cubicBezTo>
                  <a:pt x="286" y="109"/>
                  <a:pt x="293" y="107"/>
                  <a:pt x="296" y="100"/>
                </a:cubicBezTo>
                <a:cubicBezTo>
                  <a:pt x="288" y="101"/>
                  <a:pt x="287" y="111"/>
                  <a:pt x="278" y="113"/>
                </a:cubicBezTo>
                <a:cubicBezTo>
                  <a:pt x="281" y="119"/>
                  <a:pt x="270" y="122"/>
                  <a:pt x="273" y="128"/>
                </a:cubicBezTo>
                <a:cubicBezTo>
                  <a:pt x="268" y="133"/>
                  <a:pt x="262" y="135"/>
                  <a:pt x="257" y="139"/>
                </a:cubicBezTo>
                <a:cubicBezTo>
                  <a:pt x="256" y="136"/>
                  <a:pt x="258" y="136"/>
                  <a:pt x="257" y="133"/>
                </a:cubicBezTo>
                <a:cubicBezTo>
                  <a:pt x="261" y="134"/>
                  <a:pt x="266" y="127"/>
                  <a:pt x="265" y="123"/>
                </a:cubicBezTo>
                <a:cubicBezTo>
                  <a:pt x="267" y="123"/>
                  <a:pt x="268" y="122"/>
                  <a:pt x="270" y="122"/>
                </a:cubicBezTo>
                <a:cubicBezTo>
                  <a:pt x="270" y="121"/>
                  <a:pt x="271" y="120"/>
                  <a:pt x="271" y="119"/>
                </a:cubicBezTo>
                <a:cubicBezTo>
                  <a:pt x="268" y="118"/>
                  <a:pt x="269" y="121"/>
                  <a:pt x="266" y="121"/>
                </a:cubicBezTo>
                <a:cubicBezTo>
                  <a:pt x="268" y="118"/>
                  <a:pt x="269" y="115"/>
                  <a:pt x="271" y="114"/>
                </a:cubicBezTo>
                <a:cubicBezTo>
                  <a:pt x="270" y="113"/>
                  <a:pt x="268" y="114"/>
                  <a:pt x="268" y="113"/>
                </a:cubicBezTo>
                <a:cubicBezTo>
                  <a:pt x="283" y="99"/>
                  <a:pt x="299" y="87"/>
                  <a:pt x="312" y="72"/>
                </a:cubicBezTo>
                <a:cubicBezTo>
                  <a:pt x="310" y="71"/>
                  <a:pt x="307" y="74"/>
                  <a:pt x="307" y="72"/>
                </a:cubicBezTo>
                <a:cubicBezTo>
                  <a:pt x="309" y="70"/>
                  <a:pt x="309" y="66"/>
                  <a:pt x="311" y="64"/>
                </a:cubicBezTo>
                <a:cubicBezTo>
                  <a:pt x="302" y="65"/>
                  <a:pt x="297" y="73"/>
                  <a:pt x="290" y="77"/>
                </a:cubicBezTo>
                <a:cubicBezTo>
                  <a:pt x="288" y="79"/>
                  <a:pt x="289" y="84"/>
                  <a:pt x="285" y="84"/>
                </a:cubicBezTo>
                <a:cubicBezTo>
                  <a:pt x="285" y="83"/>
                  <a:pt x="286" y="83"/>
                  <a:pt x="286" y="81"/>
                </a:cubicBezTo>
                <a:cubicBezTo>
                  <a:pt x="282" y="84"/>
                  <a:pt x="276" y="89"/>
                  <a:pt x="275" y="92"/>
                </a:cubicBezTo>
                <a:cubicBezTo>
                  <a:pt x="275" y="92"/>
                  <a:pt x="278" y="93"/>
                  <a:pt x="278" y="93"/>
                </a:cubicBezTo>
                <a:cubicBezTo>
                  <a:pt x="273" y="103"/>
                  <a:pt x="262" y="107"/>
                  <a:pt x="255" y="114"/>
                </a:cubicBezTo>
                <a:cubicBezTo>
                  <a:pt x="255" y="120"/>
                  <a:pt x="253" y="129"/>
                  <a:pt x="247" y="128"/>
                </a:cubicBezTo>
                <a:cubicBezTo>
                  <a:pt x="247" y="126"/>
                  <a:pt x="248" y="125"/>
                  <a:pt x="248" y="122"/>
                </a:cubicBezTo>
                <a:cubicBezTo>
                  <a:pt x="246" y="121"/>
                  <a:pt x="246" y="123"/>
                  <a:pt x="244" y="121"/>
                </a:cubicBezTo>
                <a:cubicBezTo>
                  <a:pt x="245" y="114"/>
                  <a:pt x="252" y="108"/>
                  <a:pt x="257" y="108"/>
                </a:cubicBezTo>
                <a:cubicBezTo>
                  <a:pt x="258" y="103"/>
                  <a:pt x="262" y="101"/>
                  <a:pt x="262" y="96"/>
                </a:cubicBezTo>
                <a:cubicBezTo>
                  <a:pt x="260" y="96"/>
                  <a:pt x="259" y="94"/>
                  <a:pt x="259" y="92"/>
                </a:cubicBezTo>
                <a:cubicBezTo>
                  <a:pt x="260" y="89"/>
                  <a:pt x="262" y="89"/>
                  <a:pt x="265" y="89"/>
                </a:cubicBezTo>
                <a:cubicBezTo>
                  <a:pt x="268" y="93"/>
                  <a:pt x="263" y="95"/>
                  <a:pt x="264" y="97"/>
                </a:cubicBezTo>
                <a:cubicBezTo>
                  <a:pt x="267" y="92"/>
                  <a:pt x="275" y="88"/>
                  <a:pt x="271" y="82"/>
                </a:cubicBezTo>
                <a:cubicBezTo>
                  <a:pt x="273" y="82"/>
                  <a:pt x="272" y="80"/>
                  <a:pt x="274" y="80"/>
                </a:cubicBezTo>
                <a:cubicBezTo>
                  <a:pt x="277" y="80"/>
                  <a:pt x="276" y="84"/>
                  <a:pt x="278" y="84"/>
                </a:cubicBezTo>
                <a:cubicBezTo>
                  <a:pt x="279" y="78"/>
                  <a:pt x="285" y="76"/>
                  <a:pt x="283" y="71"/>
                </a:cubicBezTo>
                <a:cubicBezTo>
                  <a:pt x="296" y="71"/>
                  <a:pt x="297" y="60"/>
                  <a:pt x="304" y="54"/>
                </a:cubicBezTo>
                <a:cubicBezTo>
                  <a:pt x="318" y="51"/>
                  <a:pt x="325" y="32"/>
                  <a:pt x="341" y="28"/>
                </a:cubicBezTo>
                <a:cubicBezTo>
                  <a:pt x="343" y="27"/>
                  <a:pt x="343" y="29"/>
                  <a:pt x="344" y="29"/>
                </a:cubicBezTo>
                <a:cubicBezTo>
                  <a:pt x="344" y="26"/>
                  <a:pt x="346" y="25"/>
                  <a:pt x="347" y="23"/>
                </a:cubicBezTo>
                <a:cubicBezTo>
                  <a:pt x="344" y="23"/>
                  <a:pt x="342" y="28"/>
                  <a:pt x="340" y="25"/>
                </a:cubicBezTo>
                <a:cubicBezTo>
                  <a:pt x="341" y="20"/>
                  <a:pt x="351" y="23"/>
                  <a:pt x="348" y="15"/>
                </a:cubicBezTo>
                <a:cubicBezTo>
                  <a:pt x="320" y="26"/>
                  <a:pt x="302" y="46"/>
                  <a:pt x="275" y="57"/>
                </a:cubicBezTo>
                <a:cubicBezTo>
                  <a:pt x="270" y="71"/>
                  <a:pt x="256" y="74"/>
                  <a:pt x="248" y="84"/>
                </a:cubicBezTo>
                <a:cubicBezTo>
                  <a:pt x="249" y="84"/>
                  <a:pt x="249" y="85"/>
                  <a:pt x="249" y="86"/>
                </a:cubicBezTo>
                <a:cubicBezTo>
                  <a:pt x="243" y="89"/>
                  <a:pt x="236" y="87"/>
                  <a:pt x="233" y="93"/>
                </a:cubicBezTo>
                <a:cubicBezTo>
                  <a:pt x="234" y="94"/>
                  <a:pt x="235" y="94"/>
                  <a:pt x="235" y="95"/>
                </a:cubicBezTo>
                <a:cubicBezTo>
                  <a:pt x="227" y="106"/>
                  <a:pt x="216" y="110"/>
                  <a:pt x="212" y="123"/>
                </a:cubicBezTo>
                <a:cubicBezTo>
                  <a:pt x="208" y="122"/>
                  <a:pt x="208" y="125"/>
                  <a:pt x="205" y="125"/>
                </a:cubicBezTo>
                <a:cubicBezTo>
                  <a:pt x="193" y="142"/>
                  <a:pt x="178" y="156"/>
                  <a:pt x="166" y="174"/>
                </a:cubicBezTo>
                <a:cubicBezTo>
                  <a:pt x="169" y="179"/>
                  <a:pt x="156" y="179"/>
                  <a:pt x="156" y="187"/>
                </a:cubicBezTo>
                <a:cubicBezTo>
                  <a:pt x="157" y="188"/>
                  <a:pt x="158" y="185"/>
                  <a:pt x="159" y="187"/>
                </a:cubicBezTo>
                <a:cubicBezTo>
                  <a:pt x="157" y="189"/>
                  <a:pt x="158" y="191"/>
                  <a:pt x="157" y="192"/>
                </a:cubicBezTo>
                <a:cubicBezTo>
                  <a:pt x="153" y="190"/>
                  <a:pt x="148" y="194"/>
                  <a:pt x="146" y="199"/>
                </a:cubicBezTo>
                <a:cubicBezTo>
                  <a:pt x="149" y="198"/>
                  <a:pt x="150" y="200"/>
                  <a:pt x="150" y="202"/>
                </a:cubicBezTo>
                <a:cubicBezTo>
                  <a:pt x="144" y="205"/>
                  <a:pt x="141" y="216"/>
                  <a:pt x="136" y="217"/>
                </a:cubicBezTo>
                <a:cubicBezTo>
                  <a:pt x="135" y="212"/>
                  <a:pt x="141" y="210"/>
                  <a:pt x="139" y="206"/>
                </a:cubicBezTo>
                <a:cubicBezTo>
                  <a:pt x="134" y="214"/>
                  <a:pt x="128" y="221"/>
                  <a:pt x="125" y="230"/>
                </a:cubicBezTo>
                <a:cubicBezTo>
                  <a:pt x="130" y="234"/>
                  <a:pt x="119" y="240"/>
                  <a:pt x="123" y="246"/>
                </a:cubicBezTo>
                <a:cubicBezTo>
                  <a:pt x="123" y="245"/>
                  <a:pt x="124" y="244"/>
                  <a:pt x="125" y="245"/>
                </a:cubicBezTo>
                <a:cubicBezTo>
                  <a:pt x="124" y="246"/>
                  <a:pt x="123" y="247"/>
                  <a:pt x="121" y="246"/>
                </a:cubicBezTo>
                <a:cubicBezTo>
                  <a:pt x="120" y="254"/>
                  <a:pt x="110" y="250"/>
                  <a:pt x="110" y="261"/>
                </a:cubicBezTo>
                <a:cubicBezTo>
                  <a:pt x="113" y="263"/>
                  <a:pt x="113" y="256"/>
                  <a:pt x="117" y="256"/>
                </a:cubicBezTo>
                <a:cubicBezTo>
                  <a:pt x="117" y="257"/>
                  <a:pt x="118" y="257"/>
                  <a:pt x="118" y="258"/>
                </a:cubicBezTo>
                <a:cubicBezTo>
                  <a:pt x="116" y="266"/>
                  <a:pt x="112" y="268"/>
                  <a:pt x="108" y="274"/>
                </a:cubicBezTo>
                <a:cubicBezTo>
                  <a:pt x="110" y="275"/>
                  <a:pt x="112" y="274"/>
                  <a:pt x="113" y="277"/>
                </a:cubicBezTo>
                <a:cubicBezTo>
                  <a:pt x="110" y="277"/>
                  <a:pt x="113" y="280"/>
                  <a:pt x="111" y="283"/>
                </a:cubicBezTo>
                <a:cubicBezTo>
                  <a:pt x="113" y="283"/>
                  <a:pt x="113" y="283"/>
                  <a:pt x="113" y="285"/>
                </a:cubicBezTo>
                <a:cubicBezTo>
                  <a:pt x="110" y="296"/>
                  <a:pt x="101" y="302"/>
                  <a:pt x="104" y="315"/>
                </a:cubicBezTo>
                <a:cubicBezTo>
                  <a:pt x="96" y="316"/>
                  <a:pt x="99" y="327"/>
                  <a:pt x="92" y="329"/>
                </a:cubicBezTo>
                <a:cubicBezTo>
                  <a:pt x="94" y="316"/>
                  <a:pt x="104" y="304"/>
                  <a:pt x="107" y="290"/>
                </a:cubicBezTo>
                <a:cubicBezTo>
                  <a:pt x="104" y="288"/>
                  <a:pt x="103" y="286"/>
                  <a:pt x="104" y="282"/>
                </a:cubicBezTo>
                <a:cubicBezTo>
                  <a:pt x="101" y="280"/>
                  <a:pt x="99" y="287"/>
                  <a:pt x="98" y="291"/>
                </a:cubicBezTo>
                <a:cubicBezTo>
                  <a:pt x="99" y="293"/>
                  <a:pt x="101" y="293"/>
                  <a:pt x="102" y="294"/>
                </a:cubicBezTo>
                <a:cubicBezTo>
                  <a:pt x="99" y="296"/>
                  <a:pt x="102" y="297"/>
                  <a:pt x="101" y="300"/>
                </a:cubicBezTo>
                <a:cubicBezTo>
                  <a:pt x="99" y="301"/>
                  <a:pt x="97" y="302"/>
                  <a:pt x="95" y="303"/>
                </a:cubicBezTo>
                <a:cubicBezTo>
                  <a:pt x="94" y="301"/>
                  <a:pt x="93" y="299"/>
                  <a:pt x="91" y="298"/>
                </a:cubicBezTo>
                <a:cubicBezTo>
                  <a:pt x="86" y="299"/>
                  <a:pt x="80" y="307"/>
                  <a:pt x="84" y="313"/>
                </a:cubicBezTo>
                <a:cubicBezTo>
                  <a:pt x="81" y="315"/>
                  <a:pt x="78" y="321"/>
                  <a:pt x="80" y="327"/>
                </a:cubicBezTo>
                <a:cubicBezTo>
                  <a:pt x="79" y="327"/>
                  <a:pt x="79" y="328"/>
                  <a:pt x="78" y="327"/>
                </a:cubicBezTo>
                <a:cubicBezTo>
                  <a:pt x="77" y="336"/>
                  <a:pt x="69" y="337"/>
                  <a:pt x="71" y="349"/>
                </a:cubicBezTo>
                <a:cubicBezTo>
                  <a:pt x="68" y="351"/>
                  <a:pt x="66" y="359"/>
                  <a:pt x="69" y="361"/>
                </a:cubicBezTo>
                <a:cubicBezTo>
                  <a:pt x="70" y="360"/>
                  <a:pt x="70" y="357"/>
                  <a:pt x="72" y="357"/>
                </a:cubicBezTo>
                <a:cubicBezTo>
                  <a:pt x="72" y="358"/>
                  <a:pt x="73" y="358"/>
                  <a:pt x="73" y="359"/>
                </a:cubicBezTo>
                <a:cubicBezTo>
                  <a:pt x="68" y="359"/>
                  <a:pt x="69" y="365"/>
                  <a:pt x="67" y="370"/>
                </a:cubicBezTo>
                <a:cubicBezTo>
                  <a:pt x="76" y="362"/>
                  <a:pt x="78" y="344"/>
                  <a:pt x="85" y="333"/>
                </a:cubicBezTo>
                <a:cubicBezTo>
                  <a:pt x="86" y="339"/>
                  <a:pt x="81" y="345"/>
                  <a:pt x="84" y="354"/>
                </a:cubicBezTo>
                <a:cubicBezTo>
                  <a:pt x="82" y="354"/>
                  <a:pt x="82" y="357"/>
                  <a:pt x="80" y="355"/>
                </a:cubicBezTo>
                <a:cubicBezTo>
                  <a:pt x="75" y="363"/>
                  <a:pt x="72" y="377"/>
                  <a:pt x="64" y="379"/>
                </a:cubicBezTo>
                <a:cubicBezTo>
                  <a:pt x="61" y="387"/>
                  <a:pt x="54" y="396"/>
                  <a:pt x="56" y="404"/>
                </a:cubicBezTo>
                <a:cubicBezTo>
                  <a:pt x="46" y="415"/>
                  <a:pt x="47" y="430"/>
                  <a:pt x="50" y="446"/>
                </a:cubicBezTo>
                <a:cubicBezTo>
                  <a:pt x="61" y="442"/>
                  <a:pt x="58" y="463"/>
                  <a:pt x="50" y="463"/>
                </a:cubicBezTo>
                <a:cubicBezTo>
                  <a:pt x="51" y="470"/>
                  <a:pt x="46" y="480"/>
                  <a:pt x="48" y="487"/>
                </a:cubicBezTo>
                <a:cubicBezTo>
                  <a:pt x="53" y="482"/>
                  <a:pt x="53" y="474"/>
                  <a:pt x="57" y="469"/>
                </a:cubicBezTo>
                <a:cubicBezTo>
                  <a:pt x="58" y="473"/>
                  <a:pt x="65" y="471"/>
                  <a:pt x="65" y="477"/>
                </a:cubicBezTo>
                <a:cubicBezTo>
                  <a:pt x="65" y="471"/>
                  <a:pt x="69" y="476"/>
                  <a:pt x="70" y="475"/>
                </a:cubicBezTo>
                <a:cubicBezTo>
                  <a:pt x="71" y="471"/>
                  <a:pt x="71" y="467"/>
                  <a:pt x="74" y="467"/>
                </a:cubicBezTo>
                <a:cubicBezTo>
                  <a:pt x="76" y="475"/>
                  <a:pt x="78" y="479"/>
                  <a:pt x="76" y="486"/>
                </a:cubicBezTo>
                <a:cubicBezTo>
                  <a:pt x="76" y="485"/>
                  <a:pt x="76" y="484"/>
                  <a:pt x="75" y="483"/>
                </a:cubicBezTo>
                <a:cubicBezTo>
                  <a:pt x="73" y="486"/>
                  <a:pt x="72" y="495"/>
                  <a:pt x="73" y="498"/>
                </a:cubicBezTo>
                <a:cubicBezTo>
                  <a:pt x="73" y="497"/>
                  <a:pt x="73" y="496"/>
                  <a:pt x="74" y="497"/>
                </a:cubicBezTo>
                <a:cubicBezTo>
                  <a:pt x="74" y="501"/>
                  <a:pt x="78" y="500"/>
                  <a:pt x="77" y="506"/>
                </a:cubicBezTo>
                <a:cubicBezTo>
                  <a:pt x="82" y="508"/>
                  <a:pt x="81" y="501"/>
                  <a:pt x="84" y="500"/>
                </a:cubicBezTo>
                <a:cubicBezTo>
                  <a:pt x="89" y="499"/>
                  <a:pt x="90" y="501"/>
                  <a:pt x="94" y="503"/>
                </a:cubicBezTo>
                <a:cubicBezTo>
                  <a:pt x="94" y="501"/>
                  <a:pt x="92" y="499"/>
                  <a:pt x="94" y="497"/>
                </a:cubicBezTo>
                <a:cubicBezTo>
                  <a:pt x="92" y="497"/>
                  <a:pt x="89" y="498"/>
                  <a:pt x="89" y="496"/>
                </a:cubicBezTo>
                <a:cubicBezTo>
                  <a:pt x="89" y="493"/>
                  <a:pt x="89" y="493"/>
                  <a:pt x="89" y="493"/>
                </a:cubicBezTo>
                <a:cubicBezTo>
                  <a:pt x="89" y="491"/>
                  <a:pt x="92" y="492"/>
                  <a:pt x="93" y="490"/>
                </a:cubicBezTo>
                <a:cubicBezTo>
                  <a:pt x="95" y="490"/>
                  <a:pt x="95" y="492"/>
                  <a:pt x="97" y="493"/>
                </a:cubicBezTo>
                <a:cubicBezTo>
                  <a:pt x="99" y="491"/>
                  <a:pt x="97" y="487"/>
                  <a:pt x="101" y="488"/>
                </a:cubicBezTo>
                <a:cubicBezTo>
                  <a:pt x="101" y="483"/>
                  <a:pt x="100" y="477"/>
                  <a:pt x="104" y="476"/>
                </a:cubicBezTo>
                <a:cubicBezTo>
                  <a:pt x="104" y="477"/>
                  <a:pt x="105" y="476"/>
                  <a:pt x="105" y="477"/>
                </a:cubicBezTo>
                <a:cubicBezTo>
                  <a:pt x="100" y="489"/>
                  <a:pt x="107" y="507"/>
                  <a:pt x="102" y="517"/>
                </a:cubicBezTo>
                <a:cubicBezTo>
                  <a:pt x="103" y="515"/>
                  <a:pt x="105" y="515"/>
                  <a:pt x="107" y="515"/>
                </a:cubicBezTo>
                <a:cubicBezTo>
                  <a:pt x="107" y="512"/>
                  <a:pt x="109" y="510"/>
                  <a:pt x="108" y="505"/>
                </a:cubicBezTo>
                <a:cubicBezTo>
                  <a:pt x="110" y="506"/>
                  <a:pt x="113" y="503"/>
                  <a:pt x="113" y="504"/>
                </a:cubicBezTo>
                <a:cubicBezTo>
                  <a:pt x="114" y="512"/>
                  <a:pt x="112" y="523"/>
                  <a:pt x="117" y="525"/>
                </a:cubicBezTo>
                <a:cubicBezTo>
                  <a:pt x="129" y="516"/>
                  <a:pt x="118" y="489"/>
                  <a:pt x="134" y="484"/>
                </a:cubicBezTo>
                <a:cubicBezTo>
                  <a:pt x="131" y="492"/>
                  <a:pt x="134" y="495"/>
                  <a:pt x="134" y="504"/>
                </a:cubicBezTo>
                <a:cubicBezTo>
                  <a:pt x="141" y="503"/>
                  <a:pt x="139" y="511"/>
                  <a:pt x="140" y="515"/>
                </a:cubicBezTo>
                <a:cubicBezTo>
                  <a:pt x="143" y="515"/>
                  <a:pt x="143" y="510"/>
                  <a:pt x="145" y="510"/>
                </a:cubicBezTo>
                <a:cubicBezTo>
                  <a:pt x="151" y="516"/>
                  <a:pt x="146" y="528"/>
                  <a:pt x="142" y="534"/>
                </a:cubicBezTo>
                <a:cubicBezTo>
                  <a:pt x="140" y="532"/>
                  <a:pt x="140" y="526"/>
                  <a:pt x="139" y="524"/>
                </a:cubicBezTo>
                <a:cubicBezTo>
                  <a:pt x="135" y="525"/>
                  <a:pt x="134" y="525"/>
                  <a:pt x="129" y="525"/>
                </a:cubicBezTo>
                <a:cubicBezTo>
                  <a:pt x="129" y="530"/>
                  <a:pt x="126" y="532"/>
                  <a:pt x="126" y="538"/>
                </a:cubicBezTo>
                <a:cubicBezTo>
                  <a:pt x="127" y="538"/>
                  <a:pt x="130" y="539"/>
                  <a:pt x="127" y="542"/>
                </a:cubicBezTo>
                <a:cubicBezTo>
                  <a:pt x="129" y="544"/>
                  <a:pt x="129" y="541"/>
                  <a:pt x="131" y="541"/>
                </a:cubicBezTo>
                <a:cubicBezTo>
                  <a:pt x="131" y="549"/>
                  <a:pt x="134" y="568"/>
                  <a:pt x="124" y="568"/>
                </a:cubicBezTo>
                <a:cubicBezTo>
                  <a:pt x="125" y="572"/>
                  <a:pt x="120" y="574"/>
                  <a:pt x="123" y="577"/>
                </a:cubicBezTo>
                <a:cubicBezTo>
                  <a:pt x="123" y="575"/>
                  <a:pt x="126" y="576"/>
                  <a:pt x="126" y="575"/>
                </a:cubicBezTo>
                <a:cubicBezTo>
                  <a:pt x="125" y="574"/>
                  <a:pt x="126" y="572"/>
                  <a:pt x="126" y="571"/>
                </a:cubicBezTo>
                <a:cubicBezTo>
                  <a:pt x="129" y="572"/>
                  <a:pt x="128" y="569"/>
                  <a:pt x="130" y="568"/>
                </a:cubicBezTo>
                <a:cubicBezTo>
                  <a:pt x="129" y="573"/>
                  <a:pt x="128" y="577"/>
                  <a:pt x="125" y="580"/>
                </a:cubicBezTo>
                <a:cubicBezTo>
                  <a:pt x="134" y="588"/>
                  <a:pt x="128" y="606"/>
                  <a:pt x="130" y="617"/>
                </a:cubicBezTo>
                <a:cubicBezTo>
                  <a:pt x="132" y="624"/>
                  <a:pt x="131" y="636"/>
                  <a:pt x="131" y="644"/>
                </a:cubicBezTo>
                <a:cubicBezTo>
                  <a:pt x="132" y="644"/>
                  <a:pt x="134" y="644"/>
                  <a:pt x="134" y="645"/>
                </a:cubicBezTo>
                <a:cubicBezTo>
                  <a:pt x="135" y="655"/>
                  <a:pt x="135" y="669"/>
                  <a:pt x="137" y="677"/>
                </a:cubicBezTo>
                <a:cubicBezTo>
                  <a:pt x="131" y="689"/>
                  <a:pt x="144" y="701"/>
                  <a:pt x="139" y="712"/>
                </a:cubicBezTo>
                <a:cubicBezTo>
                  <a:pt x="137" y="708"/>
                  <a:pt x="137" y="712"/>
                  <a:pt x="132" y="711"/>
                </a:cubicBezTo>
                <a:cubicBezTo>
                  <a:pt x="130" y="707"/>
                  <a:pt x="133" y="698"/>
                  <a:pt x="129" y="696"/>
                </a:cubicBezTo>
                <a:cubicBezTo>
                  <a:pt x="130" y="704"/>
                  <a:pt x="131" y="720"/>
                  <a:pt x="129" y="725"/>
                </a:cubicBezTo>
                <a:cubicBezTo>
                  <a:pt x="133" y="728"/>
                  <a:pt x="132" y="736"/>
                  <a:pt x="137" y="737"/>
                </a:cubicBezTo>
                <a:cubicBezTo>
                  <a:pt x="137" y="733"/>
                  <a:pt x="137" y="735"/>
                  <a:pt x="139" y="736"/>
                </a:cubicBezTo>
                <a:cubicBezTo>
                  <a:pt x="140" y="732"/>
                  <a:pt x="139" y="728"/>
                  <a:pt x="142" y="726"/>
                </a:cubicBezTo>
                <a:cubicBezTo>
                  <a:pt x="145" y="744"/>
                  <a:pt x="147" y="769"/>
                  <a:pt x="149" y="785"/>
                </a:cubicBezTo>
                <a:cubicBezTo>
                  <a:pt x="149" y="784"/>
                  <a:pt x="148" y="784"/>
                  <a:pt x="147" y="785"/>
                </a:cubicBezTo>
                <a:cubicBezTo>
                  <a:pt x="149" y="795"/>
                  <a:pt x="154" y="803"/>
                  <a:pt x="156" y="814"/>
                </a:cubicBezTo>
                <a:cubicBezTo>
                  <a:pt x="158" y="814"/>
                  <a:pt x="160" y="814"/>
                  <a:pt x="161" y="816"/>
                </a:cubicBezTo>
                <a:cubicBezTo>
                  <a:pt x="160" y="824"/>
                  <a:pt x="168" y="828"/>
                  <a:pt x="165" y="839"/>
                </a:cubicBezTo>
                <a:cubicBezTo>
                  <a:pt x="167" y="842"/>
                  <a:pt x="170" y="845"/>
                  <a:pt x="171" y="848"/>
                </a:cubicBezTo>
                <a:cubicBezTo>
                  <a:pt x="170" y="848"/>
                  <a:pt x="170" y="850"/>
                  <a:pt x="169" y="851"/>
                </a:cubicBezTo>
                <a:cubicBezTo>
                  <a:pt x="172" y="852"/>
                  <a:pt x="173" y="851"/>
                  <a:pt x="175" y="850"/>
                </a:cubicBezTo>
                <a:cubicBezTo>
                  <a:pt x="184" y="861"/>
                  <a:pt x="186" y="881"/>
                  <a:pt x="192" y="893"/>
                </a:cubicBezTo>
                <a:cubicBezTo>
                  <a:pt x="195" y="893"/>
                  <a:pt x="190" y="890"/>
                  <a:pt x="193" y="890"/>
                </a:cubicBezTo>
                <a:cubicBezTo>
                  <a:pt x="196" y="894"/>
                  <a:pt x="195" y="903"/>
                  <a:pt x="200" y="905"/>
                </a:cubicBezTo>
                <a:cubicBezTo>
                  <a:pt x="201" y="904"/>
                  <a:pt x="201" y="902"/>
                  <a:pt x="203" y="902"/>
                </a:cubicBezTo>
                <a:cubicBezTo>
                  <a:pt x="206" y="907"/>
                  <a:pt x="209" y="913"/>
                  <a:pt x="214" y="915"/>
                </a:cubicBezTo>
                <a:cubicBezTo>
                  <a:pt x="214" y="911"/>
                  <a:pt x="208" y="908"/>
                  <a:pt x="212" y="903"/>
                </a:cubicBezTo>
                <a:cubicBezTo>
                  <a:pt x="213" y="904"/>
                  <a:pt x="216" y="903"/>
                  <a:pt x="217" y="905"/>
                </a:cubicBezTo>
                <a:cubicBezTo>
                  <a:pt x="215" y="910"/>
                  <a:pt x="220" y="913"/>
                  <a:pt x="221" y="917"/>
                </a:cubicBezTo>
                <a:cubicBezTo>
                  <a:pt x="221" y="920"/>
                  <a:pt x="219" y="919"/>
                  <a:pt x="218" y="921"/>
                </a:cubicBezTo>
                <a:cubicBezTo>
                  <a:pt x="223" y="933"/>
                  <a:pt x="235" y="942"/>
                  <a:pt x="243" y="949"/>
                </a:cubicBezTo>
                <a:cubicBezTo>
                  <a:pt x="243" y="952"/>
                  <a:pt x="245" y="953"/>
                  <a:pt x="244" y="956"/>
                </a:cubicBezTo>
                <a:cubicBezTo>
                  <a:pt x="247" y="958"/>
                  <a:pt x="250" y="958"/>
                  <a:pt x="252" y="961"/>
                </a:cubicBezTo>
                <a:cubicBezTo>
                  <a:pt x="253" y="962"/>
                  <a:pt x="251" y="963"/>
                  <a:pt x="252" y="964"/>
                </a:cubicBezTo>
                <a:cubicBezTo>
                  <a:pt x="253" y="966"/>
                  <a:pt x="261" y="970"/>
                  <a:pt x="257" y="975"/>
                </a:cubicBezTo>
                <a:cubicBezTo>
                  <a:pt x="254" y="972"/>
                  <a:pt x="249" y="966"/>
                  <a:pt x="245" y="972"/>
                </a:cubicBezTo>
                <a:cubicBezTo>
                  <a:pt x="250" y="979"/>
                  <a:pt x="255" y="986"/>
                  <a:pt x="262" y="991"/>
                </a:cubicBezTo>
                <a:cubicBezTo>
                  <a:pt x="265" y="990"/>
                  <a:pt x="260" y="990"/>
                  <a:pt x="261" y="987"/>
                </a:cubicBezTo>
                <a:cubicBezTo>
                  <a:pt x="265" y="989"/>
                  <a:pt x="265" y="986"/>
                  <a:pt x="268" y="986"/>
                </a:cubicBezTo>
                <a:cubicBezTo>
                  <a:pt x="274" y="989"/>
                  <a:pt x="279" y="994"/>
                  <a:pt x="283" y="999"/>
                </a:cubicBezTo>
                <a:cubicBezTo>
                  <a:pt x="283" y="993"/>
                  <a:pt x="278" y="991"/>
                  <a:pt x="278" y="987"/>
                </a:cubicBezTo>
                <a:cubicBezTo>
                  <a:pt x="276" y="986"/>
                  <a:pt x="274" y="986"/>
                  <a:pt x="272" y="986"/>
                </a:cubicBezTo>
                <a:cubicBezTo>
                  <a:pt x="273" y="983"/>
                  <a:pt x="277" y="983"/>
                  <a:pt x="279" y="982"/>
                </a:cubicBezTo>
                <a:cubicBezTo>
                  <a:pt x="281" y="986"/>
                  <a:pt x="285" y="988"/>
                  <a:pt x="287" y="991"/>
                </a:cubicBezTo>
                <a:cubicBezTo>
                  <a:pt x="293" y="985"/>
                  <a:pt x="298" y="993"/>
                  <a:pt x="303" y="996"/>
                </a:cubicBezTo>
                <a:cubicBezTo>
                  <a:pt x="303" y="993"/>
                  <a:pt x="300" y="992"/>
                  <a:pt x="300" y="989"/>
                </a:cubicBezTo>
                <a:cubicBezTo>
                  <a:pt x="302" y="990"/>
                  <a:pt x="303" y="990"/>
                  <a:pt x="305" y="989"/>
                </a:cubicBezTo>
                <a:cubicBezTo>
                  <a:pt x="311" y="998"/>
                  <a:pt x="321" y="1001"/>
                  <a:pt x="328" y="1005"/>
                </a:cubicBezTo>
                <a:cubicBezTo>
                  <a:pt x="326" y="1000"/>
                  <a:pt x="327" y="1000"/>
                  <a:pt x="326" y="995"/>
                </a:cubicBezTo>
                <a:cubicBezTo>
                  <a:pt x="322" y="994"/>
                  <a:pt x="324" y="990"/>
                  <a:pt x="322" y="986"/>
                </a:cubicBezTo>
                <a:cubicBezTo>
                  <a:pt x="323" y="985"/>
                  <a:pt x="323" y="984"/>
                  <a:pt x="324" y="984"/>
                </a:cubicBezTo>
                <a:cubicBezTo>
                  <a:pt x="326" y="986"/>
                  <a:pt x="327" y="991"/>
                  <a:pt x="326" y="994"/>
                </a:cubicBezTo>
                <a:cubicBezTo>
                  <a:pt x="328" y="996"/>
                  <a:pt x="330" y="998"/>
                  <a:pt x="332" y="1000"/>
                </a:cubicBezTo>
                <a:cubicBezTo>
                  <a:pt x="329" y="1002"/>
                  <a:pt x="331" y="1004"/>
                  <a:pt x="330" y="1007"/>
                </a:cubicBezTo>
                <a:cubicBezTo>
                  <a:pt x="338" y="1010"/>
                  <a:pt x="341" y="1014"/>
                  <a:pt x="348" y="1017"/>
                </a:cubicBezTo>
                <a:cubicBezTo>
                  <a:pt x="350" y="1016"/>
                  <a:pt x="344" y="1014"/>
                  <a:pt x="347" y="1013"/>
                </a:cubicBezTo>
                <a:cubicBezTo>
                  <a:pt x="351" y="1014"/>
                  <a:pt x="353" y="1016"/>
                  <a:pt x="356" y="1016"/>
                </a:cubicBezTo>
                <a:cubicBezTo>
                  <a:pt x="354" y="1012"/>
                  <a:pt x="349" y="1010"/>
                  <a:pt x="345" y="1007"/>
                </a:cubicBezTo>
                <a:cubicBezTo>
                  <a:pt x="345" y="1010"/>
                  <a:pt x="348" y="1011"/>
                  <a:pt x="346" y="1012"/>
                </a:cubicBezTo>
                <a:cubicBezTo>
                  <a:pt x="341" y="1010"/>
                  <a:pt x="345" y="1002"/>
                  <a:pt x="335" y="1002"/>
                </a:cubicBezTo>
                <a:cubicBezTo>
                  <a:pt x="331" y="998"/>
                  <a:pt x="332" y="995"/>
                  <a:pt x="330" y="991"/>
                </a:cubicBezTo>
                <a:cubicBezTo>
                  <a:pt x="335" y="989"/>
                  <a:pt x="339" y="993"/>
                  <a:pt x="343" y="997"/>
                </a:cubicBezTo>
                <a:cubicBezTo>
                  <a:pt x="343" y="999"/>
                  <a:pt x="341" y="999"/>
                  <a:pt x="341" y="1000"/>
                </a:cubicBezTo>
                <a:cubicBezTo>
                  <a:pt x="346" y="1002"/>
                  <a:pt x="348" y="1006"/>
                  <a:pt x="351" y="1009"/>
                </a:cubicBezTo>
                <a:cubicBezTo>
                  <a:pt x="360" y="1007"/>
                  <a:pt x="366" y="1011"/>
                  <a:pt x="368" y="1017"/>
                </a:cubicBezTo>
                <a:cubicBezTo>
                  <a:pt x="368" y="1013"/>
                  <a:pt x="372" y="1016"/>
                  <a:pt x="374" y="1014"/>
                </a:cubicBezTo>
                <a:cubicBezTo>
                  <a:pt x="375" y="1012"/>
                  <a:pt x="372" y="1010"/>
                  <a:pt x="374" y="1009"/>
                </a:cubicBezTo>
                <a:cubicBezTo>
                  <a:pt x="383" y="1017"/>
                  <a:pt x="400" y="1015"/>
                  <a:pt x="406" y="1025"/>
                </a:cubicBezTo>
                <a:cubicBezTo>
                  <a:pt x="404" y="1026"/>
                  <a:pt x="403" y="1022"/>
                  <a:pt x="403" y="1026"/>
                </a:cubicBezTo>
                <a:cubicBezTo>
                  <a:pt x="411" y="1028"/>
                  <a:pt x="414" y="1034"/>
                  <a:pt x="421" y="1037"/>
                </a:cubicBezTo>
                <a:cubicBezTo>
                  <a:pt x="421" y="1037"/>
                  <a:pt x="422" y="1035"/>
                  <a:pt x="423" y="1036"/>
                </a:cubicBezTo>
                <a:cubicBezTo>
                  <a:pt x="429" y="1037"/>
                  <a:pt x="430" y="1047"/>
                  <a:pt x="436" y="1051"/>
                </a:cubicBezTo>
                <a:cubicBezTo>
                  <a:pt x="432" y="1052"/>
                  <a:pt x="425" y="1050"/>
                  <a:pt x="424" y="1044"/>
                </a:cubicBezTo>
                <a:cubicBezTo>
                  <a:pt x="423" y="1044"/>
                  <a:pt x="422" y="1045"/>
                  <a:pt x="421" y="1045"/>
                </a:cubicBezTo>
                <a:cubicBezTo>
                  <a:pt x="420" y="1043"/>
                  <a:pt x="421" y="1042"/>
                  <a:pt x="420" y="1042"/>
                </a:cubicBezTo>
                <a:cubicBezTo>
                  <a:pt x="415" y="1041"/>
                  <a:pt x="409" y="1039"/>
                  <a:pt x="405" y="1036"/>
                </a:cubicBezTo>
                <a:cubicBezTo>
                  <a:pt x="403" y="1038"/>
                  <a:pt x="408" y="1039"/>
                  <a:pt x="405" y="1040"/>
                </a:cubicBezTo>
                <a:cubicBezTo>
                  <a:pt x="398" y="1039"/>
                  <a:pt x="395" y="1033"/>
                  <a:pt x="386" y="1033"/>
                </a:cubicBezTo>
                <a:cubicBezTo>
                  <a:pt x="386" y="1028"/>
                  <a:pt x="383" y="1027"/>
                  <a:pt x="378" y="1027"/>
                </a:cubicBezTo>
                <a:cubicBezTo>
                  <a:pt x="376" y="1029"/>
                  <a:pt x="376" y="1030"/>
                  <a:pt x="375" y="1031"/>
                </a:cubicBezTo>
                <a:cubicBezTo>
                  <a:pt x="369" y="1031"/>
                  <a:pt x="367" y="1028"/>
                  <a:pt x="364" y="1024"/>
                </a:cubicBezTo>
                <a:cubicBezTo>
                  <a:pt x="364" y="1021"/>
                  <a:pt x="367" y="1022"/>
                  <a:pt x="366" y="1019"/>
                </a:cubicBezTo>
                <a:cubicBezTo>
                  <a:pt x="365" y="1017"/>
                  <a:pt x="364" y="1016"/>
                  <a:pt x="361" y="1015"/>
                </a:cubicBezTo>
                <a:cubicBezTo>
                  <a:pt x="363" y="1021"/>
                  <a:pt x="360" y="1016"/>
                  <a:pt x="357" y="1016"/>
                </a:cubicBezTo>
                <a:cubicBezTo>
                  <a:pt x="355" y="1020"/>
                  <a:pt x="358" y="1021"/>
                  <a:pt x="360" y="1023"/>
                </a:cubicBezTo>
                <a:cubicBezTo>
                  <a:pt x="357" y="1022"/>
                  <a:pt x="358" y="1026"/>
                  <a:pt x="357" y="1026"/>
                </a:cubicBezTo>
                <a:cubicBezTo>
                  <a:pt x="354" y="1025"/>
                  <a:pt x="353" y="1026"/>
                  <a:pt x="352" y="1025"/>
                </a:cubicBezTo>
                <a:cubicBezTo>
                  <a:pt x="351" y="1026"/>
                  <a:pt x="352" y="1028"/>
                  <a:pt x="350" y="1029"/>
                </a:cubicBezTo>
                <a:cubicBezTo>
                  <a:pt x="346" y="1025"/>
                  <a:pt x="346" y="1032"/>
                  <a:pt x="345" y="1033"/>
                </a:cubicBezTo>
                <a:cubicBezTo>
                  <a:pt x="345" y="1033"/>
                  <a:pt x="343" y="1033"/>
                  <a:pt x="343" y="1033"/>
                </a:cubicBezTo>
                <a:cubicBezTo>
                  <a:pt x="340" y="1041"/>
                  <a:pt x="350" y="1044"/>
                  <a:pt x="346" y="1047"/>
                </a:cubicBezTo>
                <a:cubicBezTo>
                  <a:pt x="349" y="1047"/>
                  <a:pt x="350" y="1050"/>
                  <a:pt x="349" y="1053"/>
                </a:cubicBezTo>
                <a:cubicBezTo>
                  <a:pt x="352" y="1054"/>
                  <a:pt x="353" y="1055"/>
                  <a:pt x="355" y="1056"/>
                </a:cubicBezTo>
                <a:cubicBezTo>
                  <a:pt x="355" y="1052"/>
                  <a:pt x="355" y="1051"/>
                  <a:pt x="353" y="1048"/>
                </a:cubicBezTo>
                <a:cubicBezTo>
                  <a:pt x="354" y="1048"/>
                  <a:pt x="354" y="1048"/>
                  <a:pt x="355" y="1049"/>
                </a:cubicBezTo>
                <a:cubicBezTo>
                  <a:pt x="356" y="1043"/>
                  <a:pt x="354" y="1040"/>
                  <a:pt x="354" y="1038"/>
                </a:cubicBezTo>
                <a:cubicBezTo>
                  <a:pt x="359" y="1036"/>
                  <a:pt x="362" y="1039"/>
                  <a:pt x="363" y="1044"/>
                </a:cubicBezTo>
                <a:cubicBezTo>
                  <a:pt x="369" y="1046"/>
                  <a:pt x="373" y="1052"/>
                  <a:pt x="379" y="1053"/>
                </a:cubicBezTo>
                <a:cubicBezTo>
                  <a:pt x="380" y="1053"/>
                  <a:pt x="381" y="1051"/>
                  <a:pt x="383" y="1053"/>
                </a:cubicBezTo>
                <a:cubicBezTo>
                  <a:pt x="384" y="1049"/>
                  <a:pt x="378" y="1049"/>
                  <a:pt x="381" y="1047"/>
                </a:cubicBezTo>
                <a:cubicBezTo>
                  <a:pt x="392" y="1050"/>
                  <a:pt x="400" y="1056"/>
                  <a:pt x="409" y="1061"/>
                </a:cubicBezTo>
                <a:cubicBezTo>
                  <a:pt x="414" y="1056"/>
                  <a:pt x="420" y="1067"/>
                  <a:pt x="420" y="1073"/>
                </a:cubicBezTo>
                <a:cubicBezTo>
                  <a:pt x="428" y="1075"/>
                  <a:pt x="435" y="1080"/>
                  <a:pt x="442" y="1082"/>
                </a:cubicBezTo>
                <a:cubicBezTo>
                  <a:pt x="443" y="1082"/>
                  <a:pt x="445" y="1080"/>
                  <a:pt x="448" y="1081"/>
                </a:cubicBezTo>
                <a:cubicBezTo>
                  <a:pt x="449" y="1082"/>
                  <a:pt x="450" y="1084"/>
                  <a:pt x="451" y="1084"/>
                </a:cubicBezTo>
                <a:cubicBezTo>
                  <a:pt x="455" y="1083"/>
                  <a:pt x="455" y="1076"/>
                  <a:pt x="461" y="1080"/>
                </a:cubicBezTo>
                <a:cubicBezTo>
                  <a:pt x="461" y="1076"/>
                  <a:pt x="458" y="1077"/>
                  <a:pt x="458" y="1073"/>
                </a:cubicBezTo>
                <a:cubicBezTo>
                  <a:pt x="459" y="1073"/>
                  <a:pt x="459" y="1074"/>
                  <a:pt x="461" y="1074"/>
                </a:cubicBezTo>
                <a:cubicBezTo>
                  <a:pt x="463" y="1068"/>
                  <a:pt x="459" y="1065"/>
                  <a:pt x="457" y="1058"/>
                </a:cubicBezTo>
                <a:cubicBezTo>
                  <a:pt x="462" y="1059"/>
                  <a:pt x="458" y="1056"/>
                  <a:pt x="460" y="1056"/>
                </a:cubicBezTo>
                <a:cubicBezTo>
                  <a:pt x="465" y="1057"/>
                  <a:pt x="467" y="1056"/>
                  <a:pt x="470" y="1060"/>
                </a:cubicBezTo>
                <a:cubicBezTo>
                  <a:pt x="462" y="1069"/>
                  <a:pt x="479" y="1080"/>
                  <a:pt x="488" y="1080"/>
                </a:cubicBezTo>
                <a:cubicBezTo>
                  <a:pt x="486" y="1080"/>
                  <a:pt x="484" y="1078"/>
                  <a:pt x="482" y="1077"/>
                </a:cubicBezTo>
                <a:cubicBezTo>
                  <a:pt x="486" y="1070"/>
                  <a:pt x="490" y="1080"/>
                  <a:pt x="496" y="1080"/>
                </a:cubicBezTo>
                <a:cubicBezTo>
                  <a:pt x="497" y="1077"/>
                  <a:pt x="496" y="1077"/>
                  <a:pt x="497" y="1075"/>
                </a:cubicBezTo>
                <a:cubicBezTo>
                  <a:pt x="503" y="1075"/>
                  <a:pt x="509" y="1078"/>
                  <a:pt x="514" y="1077"/>
                </a:cubicBezTo>
                <a:cubicBezTo>
                  <a:pt x="509" y="1075"/>
                  <a:pt x="505" y="1074"/>
                  <a:pt x="501" y="1071"/>
                </a:cubicBezTo>
                <a:cubicBezTo>
                  <a:pt x="510" y="1071"/>
                  <a:pt x="518" y="1076"/>
                  <a:pt x="525" y="1074"/>
                </a:cubicBezTo>
                <a:cubicBezTo>
                  <a:pt x="536" y="1082"/>
                  <a:pt x="551" y="1086"/>
                  <a:pt x="564" y="1089"/>
                </a:cubicBezTo>
                <a:cubicBezTo>
                  <a:pt x="569" y="1086"/>
                  <a:pt x="574" y="1089"/>
                  <a:pt x="578" y="1088"/>
                </a:cubicBezTo>
                <a:cubicBezTo>
                  <a:pt x="574" y="1087"/>
                  <a:pt x="568" y="1082"/>
                  <a:pt x="563" y="1085"/>
                </a:cubicBezTo>
                <a:cubicBezTo>
                  <a:pt x="558" y="1090"/>
                  <a:pt x="552" y="1075"/>
                  <a:pt x="544" y="1081"/>
                </a:cubicBezTo>
                <a:cubicBezTo>
                  <a:pt x="542" y="1081"/>
                  <a:pt x="540" y="1080"/>
                  <a:pt x="540" y="1078"/>
                </a:cubicBezTo>
                <a:cubicBezTo>
                  <a:pt x="553" y="1077"/>
                  <a:pt x="568" y="1080"/>
                  <a:pt x="582" y="1084"/>
                </a:cubicBezTo>
                <a:cubicBezTo>
                  <a:pt x="583" y="1081"/>
                  <a:pt x="578" y="1080"/>
                  <a:pt x="581" y="1078"/>
                </a:cubicBezTo>
                <a:cubicBezTo>
                  <a:pt x="589" y="1079"/>
                  <a:pt x="597" y="1076"/>
                  <a:pt x="603" y="1079"/>
                </a:cubicBezTo>
                <a:cubicBezTo>
                  <a:pt x="603" y="1079"/>
                  <a:pt x="603" y="1079"/>
                  <a:pt x="603" y="1078"/>
                </a:cubicBezTo>
                <a:cubicBezTo>
                  <a:pt x="606" y="1077"/>
                  <a:pt x="612" y="1079"/>
                  <a:pt x="614" y="1077"/>
                </a:cubicBezTo>
                <a:cubicBezTo>
                  <a:pt x="602" y="1069"/>
                  <a:pt x="581" y="1075"/>
                  <a:pt x="571" y="1070"/>
                </a:cubicBezTo>
                <a:cubicBezTo>
                  <a:pt x="562" y="1075"/>
                  <a:pt x="550" y="1058"/>
                  <a:pt x="541" y="1066"/>
                </a:cubicBezTo>
                <a:cubicBezTo>
                  <a:pt x="542" y="1069"/>
                  <a:pt x="544" y="1070"/>
                  <a:pt x="545" y="1072"/>
                </a:cubicBezTo>
                <a:cubicBezTo>
                  <a:pt x="541" y="1074"/>
                  <a:pt x="539" y="1068"/>
                  <a:pt x="537" y="1064"/>
                </a:cubicBezTo>
                <a:cubicBezTo>
                  <a:pt x="539" y="1060"/>
                  <a:pt x="545" y="1060"/>
                  <a:pt x="548" y="1057"/>
                </a:cubicBezTo>
                <a:cubicBezTo>
                  <a:pt x="557" y="1065"/>
                  <a:pt x="571" y="1065"/>
                  <a:pt x="584" y="1064"/>
                </a:cubicBezTo>
                <a:cubicBezTo>
                  <a:pt x="584" y="1059"/>
                  <a:pt x="579" y="1058"/>
                  <a:pt x="578" y="1053"/>
                </a:cubicBezTo>
                <a:cubicBezTo>
                  <a:pt x="583" y="1045"/>
                  <a:pt x="593" y="1051"/>
                  <a:pt x="604" y="1050"/>
                </a:cubicBezTo>
                <a:cubicBezTo>
                  <a:pt x="609" y="1056"/>
                  <a:pt x="620" y="1059"/>
                  <a:pt x="627" y="1054"/>
                </a:cubicBezTo>
                <a:cubicBezTo>
                  <a:pt x="622" y="1053"/>
                  <a:pt x="626" y="1050"/>
                  <a:pt x="624" y="1047"/>
                </a:cubicBezTo>
                <a:cubicBezTo>
                  <a:pt x="626" y="1047"/>
                  <a:pt x="627" y="1047"/>
                  <a:pt x="627" y="1046"/>
                </a:cubicBezTo>
                <a:cubicBezTo>
                  <a:pt x="625" y="1041"/>
                  <a:pt x="628" y="1041"/>
                  <a:pt x="627" y="1035"/>
                </a:cubicBezTo>
                <a:cubicBezTo>
                  <a:pt x="623" y="1035"/>
                  <a:pt x="627" y="1032"/>
                  <a:pt x="623" y="1031"/>
                </a:cubicBezTo>
                <a:cubicBezTo>
                  <a:pt x="627" y="1031"/>
                  <a:pt x="629" y="1035"/>
                  <a:pt x="632" y="1031"/>
                </a:cubicBezTo>
                <a:cubicBezTo>
                  <a:pt x="630" y="1031"/>
                  <a:pt x="629" y="1030"/>
                  <a:pt x="629" y="1029"/>
                </a:cubicBezTo>
                <a:cubicBezTo>
                  <a:pt x="635" y="1032"/>
                  <a:pt x="637" y="1030"/>
                  <a:pt x="642" y="1033"/>
                </a:cubicBezTo>
                <a:cubicBezTo>
                  <a:pt x="649" y="1029"/>
                  <a:pt x="656" y="1030"/>
                  <a:pt x="664" y="1028"/>
                </a:cubicBezTo>
                <a:cubicBezTo>
                  <a:pt x="660" y="1028"/>
                  <a:pt x="661" y="1024"/>
                  <a:pt x="658" y="1023"/>
                </a:cubicBezTo>
                <a:cubicBezTo>
                  <a:pt x="653" y="1022"/>
                  <a:pt x="646" y="1028"/>
                  <a:pt x="642" y="1022"/>
                </a:cubicBezTo>
                <a:cubicBezTo>
                  <a:pt x="648" y="1019"/>
                  <a:pt x="652" y="1021"/>
                  <a:pt x="658" y="1022"/>
                </a:cubicBezTo>
                <a:cubicBezTo>
                  <a:pt x="657" y="1018"/>
                  <a:pt x="661" y="1019"/>
                  <a:pt x="662" y="1017"/>
                </a:cubicBezTo>
                <a:cubicBezTo>
                  <a:pt x="656" y="1016"/>
                  <a:pt x="650" y="1022"/>
                  <a:pt x="646" y="1017"/>
                </a:cubicBezTo>
                <a:cubicBezTo>
                  <a:pt x="650" y="1009"/>
                  <a:pt x="659" y="1009"/>
                  <a:pt x="662" y="1005"/>
                </a:cubicBezTo>
                <a:cubicBezTo>
                  <a:pt x="649" y="1006"/>
                  <a:pt x="629" y="1007"/>
                  <a:pt x="623" y="995"/>
                </a:cubicBezTo>
                <a:cubicBezTo>
                  <a:pt x="619" y="997"/>
                  <a:pt x="612" y="995"/>
                  <a:pt x="610" y="998"/>
                </a:cubicBezTo>
                <a:cubicBezTo>
                  <a:pt x="611" y="998"/>
                  <a:pt x="613" y="998"/>
                  <a:pt x="614" y="1000"/>
                </a:cubicBezTo>
                <a:cubicBezTo>
                  <a:pt x="612" y="1000"/>
                  <a:pt x="607" y="1000"/>
                  <a:pt x="606" y="998"/>
                </a:cubicBezTo>
                <a:cubicBezTo>
                  <a:pt x="606" y="997"/>
                  <a:pt x="607" y="997"/>
                  <a:pt x="607" y="995"/>
                </a:cubicBezTo>
                <a:cubicBezTo>
                  <a:pt x="604" y="996"/>
                  <a:pt x="603" y="993"/>
                  <a:pt x="605" y="991"/>
                </a:cubicBezTo>
                <a:cubicBezTo>
                  <a:pt x="601" y="990"/>
                  <a:pt x="601" y="992"/>
                  <a:pt x="597" y="992"/>
                </a:cubicBezTo>
                <a:cubicBezTo>
                  <a:pt x="596" y="995"/>
                  <a:pt x="602" y="994"/>
                  <a:pt x="600" y="996"/>
                </a:cubicBezTo>
                <a:cubicBezTo>
                  <a:pt x="592" y="995"/>
                  <a:pt x="584" y="994"/>
                  <a:pt x="580" y="989"/>
                </a:cubicBezTo>
                <a:cubicBezTo>
                  <a:pt x="574" y="991"/>
                  <a:pt x="566" y="987"/>
                  <a:pt x="562" y="983"/>
                </a:cubicBezTo>
                <a:cubicBezTo>
                  <a:pt x="577" y="981"/>
                  <a:pt x="581" y="993"/>
                  <a:pt x="592" y="991"/>
                </a:cubicBezTo>
                <a:cubicBezTo>
                  <a:pt x="591" y="988"/>
                  <a:pt x="588" y="988"/>
                  <a:pt x="588" y="986"/>
                </a:cubicBezTo>
                <a:cubicBezTo>
                  <a:pt x="591" y="986"/>
                  <a:pt x="589" y="981"/>
                  <a:pt x="593" y="982"/>
                </a:cubicBezTo>
                <a:cubicBezTo>
                  <a:pt x="597" y="989"/>
                  <a:pt x="607" y="988"/>
                  <a:pt x="613" y="986"/>
                </a:cubicBezTo>
                <a:cubicBezTo>
                  <a:pt x="608" y="986"/>
                  <a:pt x="603" y="986"/>
                  <a:pt x="603" y="980"/>
                </a:cubicBezTo>
                <a:cubicBezTo>
                  <a:pt x="587" y="977"/>
                  <a:pt x="568" y="974"/>
                  <a:pt x="557" y="964"/>
                </a:cubicBezTo>
                <a:cubicBezTo>
                  <a:pt x="558" y="963"/>
                  <a:pt x="557" y="963"/>
                  <a:pt x="557" y="961"/>
                </a:cubicBezTo>
                <a:cubicBezTo>
                  <a:pt x="568" y="960"/>
                  <a:pt x="581" y="968"/>
                  <a:pt x="593" y="967"/>
                </a:cubicBezTo>
                <a:cubicBezTo>
                  <a:pt x="594" y="969"/>
                  <a:pt x="592" y="970"/>
                  <a:pt x="593" y="972"/>
                </a:cubicBezTo>
                <a:cubicBezTo>
                  <a:pt x="595" y="971"/>
                  <a:pt x="598" y="974"/>
                  <a:pt x="600" y="972"/>
                </a:cubicBezTo>
                <a:cubicBezTo>
                  <a:pt x="598" y="972"/>
                  <a:pt x="598" y="971"/>
                  <a:pt x="597" y="970"/>
                </a:cubicBezTo>
                <a:cubicBezTo>
                  <a:pt x="599" y="970"/>
                  <a:pt x="599" y="969"/>
                  <a:pt x="601" y="969"/>
                </a:cubicBezTo>
                <a:cubicBezTo>
                  <a:pt x="603" y="970"/>
                  <a:pt x="603" y="974"/>
                  <a:pt x="606" y="974"/>
                </a:cubicBezTo>
                <a:cubicBezTo>
                  <a:pt x="612" y="969"/>
                  <a:pt x="620" y="977"/>
                  <a:pt x="627" y="971"/>
                </a:cubicBezTo>
                <a:cubicBezTo>
                  <a:pt x="629" y="972"/>
                  <a:pt x="632" y="971"/>
                  <a:pt x="634" y="973"/>
                </a:cubicBezTo>
                <a:cubicBezTo>
                  <a:pt x="631" y="974"/>
                  <a:pt x="630" y="975"/>
                  <a:pt x="627" y="975"/>
                </a:cubicBezTo>
                <a:cubicBezTo>
                  <a:pt x="629" y="977"/>
                  <a:pt x="632" y="976"/>
                  <a:pt x="635" y="976"/>
                </a:cubicBezTo>
                <a:cubicBezTo>
                  <a:pt x="635" y="977"/>
                  <a:pt x="634" y="978"/>
                  <a:pt x="634" y="979"/>
                </a:cubicBezTo>
                <a:cubicBezTo>
                  <a:pt x="638" y="978"/>
                  <a:pt x="642" y="978"/>
                  <a:pt x="645" y="977"/>
                </a:cubicBezTo>
                <a:cubicBezTo>
                  <a:pt x="641" y="976"/>
                  <a:pt x="639" y="972"/>
                  <a:pt x="642" y="970"/>
                </a:cubicBezTo>
                <a:cubicBezTo>
                  <a:pt x="635" y="969"/>
                  <a:pt x="625" y="969"/>
                  <a:pt x="623" y="965"/>
                </a:cubicBezTo>
                <a:cubicBezTo>
                  <a:pt x="623" y="963"/>
                  <a:pt x="627" y="968"/>
                  <a:pt x="627" y="965"/>
                </a:cubicBezTo>
                <a:cubicBezTo>
                  <a:pt x="627" y="964"/>
                  <a:pt x="626" y="964"/>
                  <a:pt x="625" y="963"/>
                </a:cubicBezTo>
                <a:cubicBezTo>
                  <a:pt x="626" y="961"/>
                  <a:pt x="630" y="961"/>
                  <a:pt x="630" y="958"/>
                </a:cubicBezTo>
                <a:cubicBezTo>
                  <a:pt x="627" y="958"/>
                  <a:pt x="627" y="956"/>
                  <a:pt x="624" y="956"/>
                </a:cubicBezTo>
                <a:cubicBezTo>
                  <a:pt x="606" y="964"/>
                  <a:pt x="592" y="946"/>
                  <a:pt x="575" y="943"/>
                </a:cubicBezTo>
                <a:cubicBezTo>
                  <a:pt x="573" y="942"/>
                  <a:pt x="576" y="947"/>
                  <a:pt x="573" y="945"/>
                </a:cubicBezTo>
                <a:cubicBezTo>
                  <a:pt x="571" y="945"/>
                  <a:pt x="568" y="940"/>
                  <a:pt x="571" y="939"/>
                </a:cubicBezTo>
                <a:cubicBezTo>
                  <a:pt x="591" y="947"/>
                  <a:pt x="610" y="947"/>
                  <a:pt x="632" y="944"/>
                </a:cubicBezTo>
                <a:cubicBezTo>
                  <a:pt x="631" y="949"/>
                  <a:pt x="640" y="949"/>
                  <a:pt x="646" y="949"/>
                </a:cubicBezTo>
                <a:cubicBezTo>
                  <a:pt x="646" y="943"/>
                  <a:pt x="639" y="949"/>
                  <a:pt x="637" y="945"/>
                </a:cubicBezTo>
                <a:cubicBezTo>
                  <a:pt x="645" y="940"/>
                  <a:pt x="657" y="945"/>
                  <a:pt x="663" y="938"/>
                </a:cubicBezTo>
                <a:cubicBezTo>
                  <a:pt x="668" y="944"/>
                  <a:pt x="678" y="932"/>
                  <a:pt x="682" y="940"/>
                </a:cubicBezTo>
                <a:cubicBezTo>
                  <a:pt x="693" y="941"/>
                  <a:pt x="695" y="933"/>
                  <a:pt x="702" y="929"/>
                </a:cubicBezTo>
                <a:cubicBezTo>
                  <a:pt x="686" y="931"/>
                  <a:pt x="667" y="938"/>
                  <a:pt x="647" y="941"/>
                </a:cubicBezTo>
                <a:cubicBezTo>
                  <a:pt x="637" y="942"/>
                  <a:pt x="604" y="945"/>
                  <a:pt x="607" y="933"/>
                </a:cubicBezTo>
                <a:cubicBezTo>
                  <a:pt x="590" y="931"/>
                  <a:pt x="576" y="928"/>
                  <a:pt x="560" y="923"/>
                </a:cubicBezTo>
                <a:cubicBezTo>
                  <a:pt x="561" y="920"/>
                  <a:pt x="558" y="920"/>
                  <a:pt x="557" y="918"/>
                </a:cubicBezTo>
                <a:cubicBezTo>
                  <a:pt x="566" y="919"/>
                  <a:pt x="573" y="923"/>
                  <a:pt x="582" y="919"/>
                </a:cubicBezTo>
                <a:cubicBezTo>
                  <a:pt x="588" y="922"/>
                  <a:pt x="599" y="926"/>
                  <a:pt x="607" y="923"/>
                </a:cubicBezTo>
                <a:cubicBezTo>
                  <a:pt x="603" y="921"/>
                  <a:pt x="598" y="920"/>
                  <a:pt x="593" y="918"/>
                </a:cubicBezTo>
                <a:cubicBezTo>
                  <a:pt x="593" y="920"/>
                  <a:pt x="596" y="921"/>
                  <a:pt x="593" y="922"/>
                </a:cubicBezTo>
                <a:cubicBezTo>
                  <a:pt x="589" y="923"/>
                  <a:pt x="589" y="914"/>
                  <a:pt x="588" y="919"/>
                </a:cubicBezTo>
                <a:cubicBezTo>
                  <a:pt x="586" y="913"/>
                  <a:pt x="576" y="916"/>
                  <a:pt x="572" y="912"/>
                </a:cubicBezTo>
                <a:cubicBezTo>
                  <a:pt x="562" y="913"/>
                  <a:pt x="549" y="903"/>
                  <a:pt x="541" y="900"/>
                </a:cubicBezTo>
                <a:cubicBezTo>
                  <a:pt x="529" y="895"/>
                  <a:pt x="511" y="886"/>
                  <a:pt x="508" y="881"/>
                </a:cubicBezTo>
                <a:cubicBezTo>
                  <a:pt x="495" y="877"/>
                  <a:pt x="487" y="867"/>
                  <a:pt x="475" y="862"/>
                </a:cubicBezTo>
                <a:cubicBezTo>
                  <a:pt x="474" y="864"/>
                  <a:pt x="477" y="865"/>
                  <a:pt x="475" y="866"/>
                </a:cubicBezTo>
                <a:cubicBezTo>
                  <a:pt x="471" y="854"/>
                  <a:pt x="462" y="848"/>
                  <a:pt x="454" y="840"/>
                </a:cubicBezTo>
                <a:cubicBezTo>
                  <a:pt x="457" y="840"/>
                  <a:pt x="452" y="837"/>
                  <a:pt x="455" y="837"/>
                </a:cubicBezTo>
                <a:cubicBezTo>
                  <a:pt x="463" y="843"/>
                  <a:pt x="468" y="852"/>
                  <a:pt x="479" y="856"/>
                </a:cubicBezTo>
                <a:cubicBezTo>
                  <a:pt x="476" y="851"/>
                  <a:pt x="473" y="845"/>
                  <a:pt x="475" y="840"/>
                </a:cubicBezTo>
                <a:cubicBezTo>
                  <a:pt x="469" y="839"/>
                  <a:pt x="461" y="834"/>
                  <a:pt x="462" y="828"/>
                </a:cubicBezTo>
                <a:cubicBezTo>
                  <a:pt x="469" y="834"/>
                  <a:pt x="482" y="843"/>
                  <a:pt x="487" y="846"/>
                </a:cubicBezTo>
                <a:cubicBezTo>
                  <a:pt x="482" y="840"/>
                  <a:pt x="473" y="832"/>
                  <a:pt x="470" y="827"/>
                </a:cubicBezTo>
                <a:cubicBezTo>
                  <a:pt x="478" y="833"/>
                  <a:pt x="485" y="840"/>
                  <a:pt x="494" y="844"/>
                </a:cubicBezTo>
                <a:cubicBezTo>
                  <a:pt x="493" y="839"/>
                  <a:pt x="499" y="842"/>
                  <a:pt x="500" y="843"/>
                </a:cubicBezTo>
                <a:cubicBezTo>
                  <a:pt x="488" y="834"/>
                  <a:pt x="481" y="821"/>
                  <a:pt x="466" y="816"/>
                </a:cubicBezTo>
                <a:cubicBezTo>
                  <a:pt x="465" y="823"/>
                  <a:pt x="457" y="820"/>
                  <a:pt x="453" y="817"/>
                </a:cubicBezTo>
                <a:cubicBezTo>
                  <a:pt x="453" y="816"/>
                  <a:pt x="456" y="816"/>
                  <a:pt x="455" y="814"/>
                </a:cubicBezTo>
                <a:cubicBezTo>
                  <a:pt x="452" y="812"/>
                  <a:pt x="446" y="809"/>
                  <a:pt x="447" y="805"/>
                </a:cubicBezTo>
                <a:cubicBezTo>
                  <a:pt x="449" y="806"/>
                  <a:pt x="450" y="809"/>
                  <a:pt x="453" y="809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48" y="803"/>
                  <a:pt x="444" y="801"/>
                  <a:pt x="442" y="795"/>
                </a:cubicBezTo>
                <a:cubicBezTo>
                  <a:pt x="440" y="795"/>
                  <a:pt x="436" y="796"/>
                  <a:pt x="435" y="794"/>
                </a:cubicBezTo>
                <a:cubicBezTo>
                  <a:pt x="440" y="788"/>
                  <a:pt x="430" y="786"/>
                  <a:pt x="431" y="780"/>
                </a:cubicBezTo>
                <a:cubicBezTo>
                  <a:pt x="431" y="780"/>
                  <a:pt x="432" y="780"/>
                  <a:pt x="432" y="780"/>
                </a:cubicBezTo>
                <a:cubicBezTo>
                  <a:pt x="432" y="774"/>
                  <a:pt x="426" y="773"/>
                  <a:pt x="423" y="769"/>
                </a:cubicBezTo>
                <a:cubicBezTo>
                  <a:pt x="419" y="763"/>
                  <a:pt x="419" y="754"/>
                  <a:pt x="414" y="749"/>
                </a:cubicBezTo>
                <a:cubicBezTo>
                  <a:pt x="419" y="746"/>
                  <a:pt x="415" y="740"/>
                  <a:pt x="414" y="736"/>
                </a:cubicBezTo>
                <a:cubicBezTo>
                  <a:pt x="416" y="734"/>
                  <a:pt x="415" y="731"/>
                  <a:pt x="419" y="732"/>
                </a:cubicBezTo>
                <a:cubicBezTo>
                  <a:pt x="419" y="730"/>
                  <a:pt x="419" y="727"/>
                  <a:pt x="421" y="727"/>
                </a:cubicBezTo>
                <a:cubicBezTo>
                  <a:pt x="422" y="729"/>
                  <a:pt x="424" y="731"/>
                  <a:pt x="427" y="730"/>
                </a:cubicBezTo>
                <a:cubicBezTo>
                  <a:pt x="427" y="726"/>
                  <a:pt x="424" y="721"/>
                  <a:pt x="427" y="720"/>
                </a:cubicBezTo>
                <a:cubicBezTo>
                  <a:pt x="431" y="725"/>
                  <a:pt x="432" y="732"/>
                  <a:pt x="436" y="736"/>
                </a:cubicBezTo>
                <a:cubicBezTo>
                  <a:pt x="437" y="735"/>
                  <a:pt x="435" y="731"/>
                  <a:pt x="437" y="731"/>
                </a:cubicBezTo>
                <a:cubicBezTo>
                  <a:pt x="439" y="735"/>
                  <a:pt x="440" y="740"/>
                  <a:pt x="445" y="740"/>
                </a:cubicBezTo>
                <a:cubicBezTo>
                  <a:pt x="447" y="740"/>
                  <a:pt x="446" y="738"/>
                  <a:pt x="447" y="738"/>
                </a:cubicBezTo>
                <a:cubicBezTo>
                  <a:pt x="449" y="737"/>
                  <a:pt x="450" y="743"/>
                  <a:pt x="452" y="739"/>
                </a:cubicBezTo>
                <a:cubicBezTo>
                  <a:pt x="451" y="738"/>
                  <a:pt x="449" y="738"/>
                  <a:pt x="449" y="737"/>
                </a:cubicBezTo>
                <a:cubicBezTo>
                  <a:pt x="453" y="735"/>
                  <a:pt x="449" y="729"/>
                  <a:pt x="453" y="728"/>
                </a:cubicBezTo>
                <a:cubicBezTo>
                  <a:pt x="456" y="733"/>
                  <a:pt x="460" y="733"/>
                  <a:pt x="462" y="734"/>
                </a:cubicBezTo>
                <a:cubicBezTo>
                  <a:pt x="464" y="728"/>
                  <a:pt x="469" y="730"/>
                  <a:pt x="472" y="726"/>
                </a:cubicBezTo>
                <a:cubicBezTo>
                  <a:pt x="474" y="729"/>
                  <a:pt x="473" y="733"/>
                  <a:pt x="479" y="731"/>
                </a:cubicBezTo>
                <a:cubicBezTo>
                  <a:pt x="480" y="732"/>
                  <a:pt x="481" y="738"/>
                  <a:pt x="483" y="737"/>
                </a:cubicBezTo>
                <a:cubicBezTo>
                  <a:pt x="482" y="735"/>
                  <a:pt x="479" y="731"/>
                  <a:pt x="481" y="729"/>
                </a:cubicBezTo>
                <a:cubicBezTo>
                  <a:pt x="485" y="731"/>
                  <a:pt x="488" y="731"/>
                  <a:pt x="492" y="733"/>
                </a:cubicBezTo>
                <a:cubicBezTo>
                  <a:pt x="493" y="731"/>
                  <a:pt x="488" y="724"/>
                  <a:pt x="492" y="720"/>
                </a:cubicBezTo>
                <a:cubicBezTo>
                  <a:pt x="493" y="722"/>
                  <a:pt x="495" y="723"/>
                  <a:pt x="498" y="723"/>
                </a:cubicBezTo>
                <a:cubicBezTo>
                  <a:pt x="497" y="720"/>
                  <a:pt x="499" y="720"/>
                  <a:pt x="500" y="718"/>
                </a:cubicBezTo>
                <a:cubicBezTo>
                  <a:pt x="498" y="719"/>
                  <a:pt x="496" y="714"/>
                  <a:pt x="497" y="714"/>
                </a:cubicBezTo>
                <a:cubicBezTo>
                  <a:pt x="502" y="716"/>
                  <a:pt x="502" y="722"/>
                  <a:pt x="504" y="726"/>
                </a:cubicBezTo>
                <a:cubicBezTo>
                  <a:pt x="504" y="725"/>
                  <a:pt x="506" y="725"/>
                  <a:pt x="507" y="725"/>
                </a:cubicBezTo>
                <a:cubicBezTo>
                  <a:pt x="507" y="719"/>
                  <a:pt x="506" y="718"/>
                  <a:pt x="510" y="714"/>
                </a:cubicBezTo>
                <a:cubicBezTo>
                  <a:pt x="511" y="717"/>
                  <a:pt x="511" y="722"/>
                  <a:pt x="515" y="722"/>
                </a:cubicBezTo>
                <a:cubicBezTo>
                  <a:pt x="517" y="718"/>
                  <a:pt x="514" y="709"/>
                  <a:pt x="518" y="708"/>
                </a:cubicBezTo>
                <a:cubicBezTo>
                  <a:pt x="519" y="711"/>
                  <a:pt x="521" y="708"/>
                  <a:pt x="523" y="709"/>
                </a:cubicBezTo>
                <a:cubicBezTo>
                  <a:pt x="522" y="704"/>
                  <a:pt x="524" y="707"/>
                  <a:pt x="527" y="706"/>
                </a:cubicBezTo>
                <a:cubicBezTo>
                  <a:pt x="527" y="700"/>
                  <a:pt x="527" y="700"/>
                  <a:pt x="527" y="700"/>
                </a:cubicBezTo>
                <a:cubicBezTo>
                  <a:pt x="529" y="698"/>
                  <a:pt x="531" y="701"/>
                  <a:pt x="532" y="699"/>
                </a:cubicBezTo>
                <a:cubicBezTo>
                  <a:pt x="533" y="694"/>
                  <a:pt x="527" y="693"/>
                  <a:pt x="531" y="690"/>
                </a:cubicBezTo>
                <a:cubicBezTo>
                  <a:pt x="532" y="692"/>
                  <a:pt x="534" y="692"/>
                  <a:pt x="536" y="694"/>
                </a:cubicBezTo>
                <a:cubicBezTo>
                  <a:pt x="536" y="692"/>
                  <a:pt x="536" y="689"/>
                  <a:pt x="536" y="685"/>
                </a:cubicBezTo>
                <a:cubicBezTo>
                  <a:pt x="537" y="685"/>
                  <a:pt x="541" y="683"/>
                  <a:pt x="541" y="684"/>
                </a:cubicBezTo>
                <a:cubicBezTo>
                  <a:pt x="542" y="687"/>
                  <a:pt x="540" y="687"/>
                  <a:pt x="540" y="689"/>
                </a:cubicBezTo>
                <a:cubicBezTo>
                  <a:pt x="546" y="689"/>
                  <a:pt x="545" y="697"/>
                  <a:pt x="542" y="699"/>
                </a:cubicBezTo>
                <a:cubicBezTo>
                  <a:pt x="546" y="698"/>
                  <a:pt x="548" y="699"/>
                  <a:pt x="550" y="702"/>
                </a:cubicBezTo>
                <a:cubicBezTo>
                  <a:pt x="550" y="703"/>
                  <a:pt x="549" y="703"/>
                  <a:pt x="549" y="705"/>
                </a:cubicBezTo>
                <a:cubicBezTo>
                  <a:pt x="547" y="703"/>
                  <a:pt x="545" y="706"/>
                  <a:pt x="543" y="707"/>
                </a:cubicBezTo>
                <a:cubicBezTo>
                  <a:pt x="547" y="707"/>
                  <a:pt x="551" y="708"/>
                  <a:pt x="553" y="710"/>
                </a:cubicBezTo>
                <a:cubicBezTo>
                  <a:pt x="549" y="724"/>
                  <a:pt x="554" y="728"/>
                  <a:pt x="556" y="740"/>
                </a:cubicBezTo>
                <a:cubicBezTo>
                  <a:pt x="552" y="740"/>
                  <a:pt x="554" y="737"/>
                  <a:pt x="551" y="740"/>
                </a:cubicBezTo>
                <a:cubicBezTo>
                  <a:pt x="549" y="736"/>
                  <a:pt x="546" y="731"/>
                  <a:pt x="549" y="726"/>
                </a:cubicBezTo>
                <a:cubicBezTo>
                  <a:pt x="548" y="726"/>
                  <a:pt x="547" y="726"/>
                  <a:pt x="547" y="725"/>
                </a:cubicBezTo>
                <a:cubicBezTo>
                  <a:pt x="547" y="724"/>
                  <a:pt x="548" y="723"/>
                  <a:pt x="549" y="724"/>
                </a:cubicBezTo>
                <a:cubicBezTo>
                  <a:pt x="547" y="720"/>
                  <a:pt x="552" y="709"/>
                  <a:pt x="545" y="710"/>
                </a:cubicBezTo>
                <a:cubicBezTo>
                  <a:pt x="544" y="716"/>
                  <a:pt x="547" y="713"/>
                  <a:pt x="548" y="714"/>
                </a:cubicBezTo>
                <a:cubicBezTo>
                  <a:pt x="546" y="716"/>
                  <a:pt x="548" y="719"/>
                  <a:pt x="548" y="721"/>
                </a:cubicBezTo>
                <a:cubicBezTo>
                  <a:pt x="545" y="723"/>
                  <a:pt x="543" y="721"/>
                  <a:pt x="542" y="724"/>
                </a:cubicBezTo>
                <a:cubicBezTo>
                  <a:pt x="543" y="730"/>
                  <a:pt x="545" y="740"/>
                  <a:pt x="541" y="743"/>
                </a:cubicBezTo>
                <a:cubicBezTo>
                  <a:pt x="540" y="737"/>
                  <a:pt x="538" y="743"/>
                  <a:pt x="536" y="738"/>
                </a:cubicBezTo>
                <a:cubicBezTo>
                  <a:pt x="535" y="739"/>
                  <a:pt x="537" y="743"/>
                  <a:pt x="535" y="743"/>
                </a:cubicBezTo>
                <a:cubicBezTo>
                  <a:pt x="532" y="742"/>
                  <a:pt x="531" y="739"/>
                  <a:pt x="529" y="737"/>
                </a:cubicBezTo>
                <a:cubicBezTo>
                  <a:pt x="530" y="754"/>
                  <a:pt x="550" y="758"/>
                  <a:pt x="549" y="772"/>
                </a:cubicBezTo>
                <a:cubicBezTo>
                  <a:pt x="547" y="771"/>
                  <a:pt x="547" y="769"/>
                  <a:pt x="545" y="768"/>
                </a:cubicBezTo>
                <a:cubicBezTo>
                  <a:pt x="547" y="772"/>
                  <a:pt x="547" y="778"/>
                  <a:pt x="551" y="780"/>
                </a:cubicBezTo>
                <a:cubicBezTo>
                  <a:pt x="552" y="776"/>
                  <a:pt x="547" y="775"/>
                  <a:pt x="550" y="773"/>
                </a:cubicBezTo>
                <a:cubicBezTo>
                  <a:pt x="554" y="775"/>
                  <a:pt x="558" y="781"/>
                  <a:pt x="553" y="785"/>
                </a:cubicBezTo>
                <a:cubicBezTo>
                  <a:pt x="556" y="791"/>
                  <a:pt x="557" y="788"/>
                  <a:pt x="561" y="793"/>
                </a:cubicBezTo>
                <a:cubicBezTo>
                  <a:pt x="560" y="793"/>
                  <a:pt x="561" y="796"/>
                  <a:pt x="559" y="796"/>
                </a:cubicBezTo>
                <a:cubicBezTo>
                  <a:pt x="549" y="797"/>
                  <a:pt x="547" y="792"/>
                  <a:pt x="540" y="793"/>
                </a:cubicBezTo>
                <a:cubicBezTo>
                  <a:pt x="539" y="785"/>
                  <a:pt x="531" y="784"/>
                  <a:pt x="529" y="777"/>
                </a:cubicBezTo>
                <a:cubicBezTo>
                  <a:pt x="526" y="790"/>
                  <a:pt x="541" y="801"/>
                  <a:pt x="544" y="809"/>
                </a:cubicBezTo>
                <a:cubicBezTo>
                  <a:pt x="541" y="809"/>
                  <a:pt x="537" y="805"/>
                  <a:pt x="536" y="802"/>
                </a:cubicBezTo>
                <a:cubicBezTo>
                  <a:pt x="525" y="803"/>
                  <a:pt x="530" y="784"/>
                  <a:pt x="518" y="791"/>
                </a:cubicBezTo>
                <a:cubicBezTo>
                  <a:pt x="521" y="791"/>
                  <a:pt x="520" y="795"/>
                  <a:pt x="520" y="797"/>
                </a:cubicBezTo>
                <a:cubicBezTo>
                  <a:pt x="519" y="797"/>
                  <a:pt x="519" y="796"/>
                  <a:pt x="518" y="797"/>
                </a:cubicBezTo>
                <a:cubicBezTo>
                  <a:pt x="520" y="800"/>
                  <a:pt x="519" y="802"/>
                  <a:pt x="518" y="805"/>
                </a:cubicBezTo>
                <a:cubicBezTo>
                  <a:pt x="519" y="808"/>
                  <a:pt x="522" y="810"/>
                  <a:pt x="525" y="811"/>
                </a:cubicBezTo>
                <a:cubicBezTo>
                  <a:pt x="531" y="826"/>
                  <a:pt x="544" y="830"/>
                  <a:pt x="550" y="844"/>
                </a:cubicBezTo>
                <a:cubicBezTo>
                  <a:pt x="550" y="844"/>
                  <a:pt x="549" y="844"/>
                  <a:pt x="549" y="844"/>
                </a:cubicBezTo>
                <a:cubicBezTo>
                  <a:pt x="553" y="848"/>
                  <a:pt x="558" y="853"/>
                  <a:pt x="566" y="853"/>
                </a:cubicBezTo>
                <a:cubicBezTo>
                  <a:pt x="572" y="864"/>
                  <a:pt x="587" y="860"/>
                  <a:pt x="597" y="866"/>
                </a:cubicBezTo>
                <a:cubicBezTo>
                  <a:pt x="598" y="865"/>
                  <a:pt x="599" y="864"/>
                  <a:pt x="601" y="865"/>
                </a:cubicBezTo>
                <a:cubicBezTo>
                  <a:pt x="610" y="871"/>
                  <a:pt x="626" y="866"/>
                  <a:pt x="636" y="859"/>
                </a:cubicBezTo>
                <a:cubicBezTo>
                  <a:pt x="636" y="858"/>
                  <a:pt x="636" y="858"/>
                  <a:pt x="636" y="858"/>
                </a:cubicBezTo>
                <a:cubicBezTo>
                  <a:pt x="634" y="856"/>
                  <a:pt x="627" y="856"/>
                  <a:pt x="626" y="859"/>
                </a:cubicBezTo>
                <a:cubicBezTo>
                  <a:pt x="625" y="858"/>
                  <a:pt x="623" y="858"/>
                  <a:pt x="623" y="855"/>
                </a:cubicBezTo>
                <a:cubicBezTo>
                  <a:pt x="613" y="857"/>
                  <a:pt x="615" y="848"/>
                  <a:pt x="604" y="848"/>
                </a:cubicBezTo>
                <a:cubicBezTo>
                  <a:pt x="605" y="845"/>
                  <a:pt x="601" y="846"/>
                  <a:pt x="601" y="844"/>
                </a:cubicBezTo>
                <a:cubicBezTo>
                  <a:pt x="605" y="844"/>
                  <a:pt x="612" y="845"/>
                  <a:pt x="614" y="844"/>
                </a:cubicBezTo>
                <a:cubicBezTo>
                  <a:pt x="612" y="843"/>
                  <a:pt x="609" y="843"/>
                  <a:pt x="608" y="841"/>
                </a:cubicBezTo>
                <a:cubicBezTo>
                  <a:pt x="611" y="841"/>
                  <a:pt x="615" y="845"/>
                  <a:pt x="618" y="843"/>
                </a:cubicBezTo>
                <a:cubicBezTo>
                  <a:pt x="616" y="841"/>
                  <a:pt x="625" y="840"/>
                  <a:pt x="625" y="837"/>
                </a:cubicBezTo>
                <a:cubicBezTo>
                  <a:pt x="619" y="831"/>
                  <a:pt x="605" y="833"/>
                  <a:pt x="602" y="824"/>
                </a:cubicBezTo>
                <a:cubicBezTo>
                  <a:pt x="608" y="823"/>
                  <a:pt x="612" y="827"/>
                  <a:pt x="616" y="825"/>
                </a:cubicBezTo>
                <a:cubicBezTo>
                  <a:pt x="614" y="825"/>
                  <a:pt x="614" y="825"/>
                  <a:pt x="614" y="825"/>
                </a:cubicBezTo>
                <a:cubicBezTo>
                  <a:pt x="614" y="821"/>
                  <a:pt x="614" y="821"/>
                  <a:pt x="614" y="821"/>
                </a:cubicBezTo>
                <a:cubicBezTo>
                  <a:pt x="608" y="818"/>
                  <a:pt x="604" y="816"/>
                  <a:pt x="602" y="811"/>
                </a:cubicBezTo>
                <a:cubicBezTo>
                  <a:pt x="605" y="811"/>
                  <a:pt x="606" y="813"/>
                  <a:pt x="609" y="811"/>
                </a:cubicBezTo>
                <a:cubicBezTo>
                  <a:pt x="609" y="808"/>
                  <a:pt x="607" y="808"/>
                  <a:pt x="606" y="806"/>
                </a:cubicBezTo>
                <a:cubicBezTo>
                  <a:pt x="609" y="802"/>
                  <a:pt x="611" y="803"/>
                  <a:pt x="614" y="800"/>
                </a:cubicBezTo>
                <a:cubicBezTo>
                  <a:pt x="614" y="803"/>
                  <a:pt x="614" y="803"/>
                  <a:pt x="614" y="803"/>
                </a:cubicBezTo>
                <a:cubicBezTo>
                  <a:pt x="619" y="802"/>
                  <a:pt x="624" y="807"/>
                  <a:pt x="632" y="803"/>
                </a:cubicBezTo>
                <a:cubicBezTo>
                  <a:pt x="632" y="797"/>
                  <a:pt x="637" y="802"/>
                  <a:pt x="641" y="803"/>
                </a:cubicBezTo>
                <a:cubicBezTo>
                  <a:pt x="642" y="800"/>
                  <a:pt x="638" y="801"/>
                  <a:pt x="639" y="798"/>
                </a:cubicBezTo>
                <a:cubicBezTo>
                  <a:pt x="646" y="794"/>
                  <a:pt x="660" y="804"/>
                  <a:pt x="659" y="791"/>
                </a:cubicBezTo>
                <a:cubicBezTo>
                  <a:pt x="665" y="789"/>
                  <a:pt x="666" y="786"/>
                  <a:pt x="671" y="785"/>
                </a:cubicBezTo>
                <a:cubicBezTo>
                  <a:pt x="673" y="787"/>
                  <a:pt x="668" y="788"/>
                  <a:pt x="671" y="790"/>
                </a:cubicBezTo>
                <a:cubicBezTo>
                  <a:pt x="677" y="790"/>
                  <a:pt x="676" y="781"/>
                  <a:pt x="680" y="778"/>
                </a:cubicBezTo>
                <a:cubicBezTo>
                  <a:pt x="684" y="777"/>
                  <a:pt x="686" y="778"/>
                  <a:pt x="688" y="780"/>
                </a:cubicBezTo>
                <a:cubicBezTo>
                  <a:pt x="695" y="776"/>
                  <a:pt x="699" y="766"/>
                  <a:pt x="708" y="767"/>
                </a:cubicBezTo>
                <a:cubicBezTo>
                  <a:pt x="708" y="765"/>
                  <a:pt x="708" y="762"/>
                  <a:pt x="710" y="761"/>
                </a:cubicBezTo>
                <a:cubicBezTo>
                  <a:pt x="708" y="765"/>
                  <a:pt x="713" y="763"/>
                  <a:pt x="714" y="765"/>
                </a:cubicBezTo>
                <a:cubicBezTo>
                  <a:pt x="714" y="762"/>
                  <a:pt x="715" y="760"/>
                  <a:pt x="716" y="758"/>
                </a:cubicBezTo>
                <a:cubicBezTo>
                  <a:pt x="720" y="758"/>
                  <a:pt x="720" y="758"/>
                  <a:pt x="720" y="758"/>
                </a:cubicBezTo>
                <a:cubicBezTo>
                  <a:pt x="726" y="765"/>
                  <a:pt x="718" y="771"/>
                  <a:pt x="718" y="775"/>
                </a:cubicBezTo>
                <a:cubicBezTo>
                  <a:pt x="721" y="774"/>
                  <a:pt x="720" y="769"/>
                  <a:pt x="725" y="769"/>
                </a:cubicBezTo>
                <a:cubicBezTo>
                  <a:pt x="725" y="775"/>
                  <a:pt x="718" y="780"/>
                  <a:pt x="713" y="783"/>
                </a:cubicBezTo>
                <a:cubicBezTo>
                  <a:pt x="718" y="785"/>
                  <a:pt x="720" y="777"/>
                  <a:pt x="725" y="777"/>
                </a:cubicBezTo>
                <a:cubicBezTo>
                  <a:pt x="725" y="779"/>
                  <a:pt x="724" y="780"/>
                  <a:pt x="726" y="781"/>
                </a:cubicBezTo>
                <a:cubicBezTo>
                  <a:pt x="726" y="777"/>
                  <a:pt x="728" y="776"/>
                  <a:pt x="732" y="775"/>
                </a:cubicBezTo>
                <a:cubicBezTo>
                  <a:pt x="740" y="784"/>
                  <a:pt x="740" y="762"/>
                  <a:pt x="744" y="759"/>
                </a:cubicBezTo>
                <a:cubicBezTo>
                  <a:pt x="743" y="762"/>
                  <a:pt x="747" y="760"/>
                  <a:pt x="746" y="763"/>
                </a:cubicBezTo>
                <a:cubicBezTo>
                  <a:pt x="746" y="767"/>
                  <a:pt x="742" y="768"/>
                  <a:pt x="741" y="771"/>
                </a:cubicBezTo>
                <a:cubicBezTo>
                  <a:pt x="744" y="775"/>
                  <a:pt x="745" y="775"/>
                  <a:pt x="745" y="780"/>
                </a:cubicBezTo>
                <a:cubicBezTo>
                  <a:pt x="746" y="780"/>
                  <a:pt x="748" y="776"/>
                  <a:pt x="750" y="778"/>
                </a:cubicBezTo>
                <a:cubicBezTo>
                  <a:pt x="747" y="780"/>
                  <a:pt x="744" y="785"/>
                  <a:pt x="744" y="787"/>
                </a:cubicBezTo>
                <a:cubicBezTo>
                  <a:pt x="744" y="786"/>
                  <a:pt x="746" y="785"/>
                  <a:pt x="746" y="787"/>
                </a:cubicBezTo>
                <a:cubicBezTo>
                  <a:pt x="745" y="790"/>
                  <a:pt x="743" y="790"/>
                  <a:pt x="741" y="788"/>
                </a:cubicBezTo>
                <a:cubicBezTo>
                  <a:pt x="742" y="792"/>
                  <a:pt x="742" y="789"/>
                  <a:pt x="740" y="791"/>
                </a:cubicBezTo>
                <a:cubicBezTo>
                  <a:pt x="741" y="791"/>
                  <a:pt x="740" y="793"/>
                  <a:pt x="741" y="795"/>
                </a:cubicBezTo>
                <a:cubicBezTo>
                  <a:pt x="739" y="795"/>
                  <a:pt x="737" y="796"/>
                  <a:pt x="736" y="798"/>
                </a:cubicBezTo>
                <a:cubicBezTo>
                  <a:pt x="737" y="798"/>
                  <a:pt x="736" y="801"/>
                  <a:pt x="738" y="801"/>
                </a:cubicBezTo>
                <a:cubicBezTo>
                  <a:pt x="741" y="794"/>
                  <a:pt x="747" y="784"/>
                  <a:pt x="753" y="788"/>
                </a:cubicBezTo>
                <a:cubicBezTo>
                  <a:pt x="753" y="785"/>
                  <a:pt x="756" y="785"/>
                  <a:pt x="759" y="785"/>
                </a:cubicBezTo>
                <a:cubicBezTo>
                  <a:pt x="761" y="794"/>
                  <a:pt x="757" y="796"/>
                  <a:pt x="760" y="804"/>
                </a:cubicBezTo>
                <a:cubicBezTo>
                  <a:pt x="764" y="798"/>
                  <a:pt x="772" y="797"/>
                  <a:pt x="774" y="789"/>
                </a:cubicBezTo>
                <a:cubicBezTo>
                  <a:pt x="779" y="790"/>
                  <a:pt x="781" y="783"/>
                  <a:pt x="783" y="784"/>
                </a:cubicBezTo>
                <a:cubicBezTo>
                  <a:pt x="782" y="788"/>
                  <a:pt x="775" y="790"/>
                  <a:pt x="778" y="795"/>
                </a:cubicBezTo>
                <a:cubicBezTo>
                  <a:pt x="782" y="796"/>
                  <a:pt x="782" y="791"/>
                  <a:pt x="784" y="790"/>
                </a:cubicBezTo>
                <a:cubicBezTo>
                  <a:pt x="788" y="791"/>
                  <a:pt x="787" y="788"/>
                  <a:pt x="789" y="788"/>
                </a:cubicBezTo>
                <a:cubicBezTo>
                  <a:pt x="798" y="772"/>
                  <a:pt x="812" y="763"/>
                  <a:pt x="820" y="746"/>
                </a:cubicBezTo>
                <a:cubicBezTo>
                  <a:pt x="819" y="746"/>
                  <a:pt x="819" y="745"/>
                  <a:pt x="819" y="744"/>
                </a:cubicBezTo>
                <a:cubicBezTo>
                  <a:pt x="826" y="737"/>
                  <a:pt x="828" y="726"/>
                  <a:pt x="834" y="719"/>
                </a:cubicBezTo>
                <a:cubicBezTo>
                  <a:pt x="834" y="715"/>
                  <a:pt x="836" y="714"/>
                  <a:pt x="835" y="710"/>
                </a:cubicBezTo>
                <a:cubicBezTo>
                  <a:pt x="844" y="701"/>
                  <a:pt x="843" y="680"/>
                  <a:pt x="853" y="673"/>
                </a:cubicBezTo>
                <a:cubicBezTo>
                  <a:pt x="852" y="669"/>
                  <a:pt x="854" y="668"/>
                  <a:pt x="854" y="665"/>
                </a:cubicBezTo>
                <a:cubicBezTo>
                  <a:pt x="857" y="661"/>
                  <a:pt x="859" y="657"/>
                  <a:pt x="860" y="651"/>
                </a:cubicBezTo>
                <a:cubicBezTo>
                  <a:pt x="861" y="651"/>
                  <a:pt x="862" y="651"/>
                  <a:pt x="863" y="650"/>
                </a:cubicBezTo>
                <a:cubicBezTo>
                  <a:pt x="864" y="642"/>
                  <a:pt x="863" y="622"/>
                  <a:pt x="872" y="618"/>
                </a:cubicBezTo>
                <a:cubicBezTo>
                  <a:pt x="874" y="619"/>
                  <a:pt x="875" y="621"/>
                  <a:pt x="876" y="623"/>
                </a:cubicBezTo>
                <a:cubicBezTo>
                  <a:pt x="879" y="621"/>
                  <a:pt x="876" y="617"/>
                  <a:pt x="879" y="617"/>
                </a:cubicBezTo>
                <a:cubicBezTo>
                  <a:pt x="881" y="618"/>
                  <a:pt x="877" y="623"/>
                  <a:pt x="880" y="625"/>
                </a:cubicBezTo>
                <a:cubicBezTo>
                  <a:pt x="883" y="620"/>
                  <a:pt x="882" y="613"/>
                  <a:pt x="887" y="610"/>
                </a:cubicBezTo>
                <a:cubicBezTo>
                  <a:pt x="887" y="612"/>
                  <a:pt x="888" y="612"/>
                  <a:pt x="890" y="612"/>
                </a:cubicBezTo>
                <a:cubicBezTo>
                  <a:pt x="893" y="608"/>
                  <a:pt x="897" y="605"/>
                  <a:pt x="894" y="597"/>
                </a:cubicBezTo>
                <a:cubicBezTo>
                  <a:pt x="896" y="598"/>
                  <a:pt x="899" y="599"/>
                  <a:pt x="899" y="596"/>
                </a:cubicBezTo>
                <a:cubicBezTo>
                  <a:pt x="897" y="593"/>
                  <a:pt x="894" y="591"/>
                  <a:pt x="891" y="589"/>
                </a:cubicBezTo>
                <a:cubicBezTo>
                  <a:pt x="891" y="582"/>
                  <a:pt x="892" y="577"/>
                  <a:pt x="896" y="575"/>
                </a:cubicBezTo>
                <a:cubicBezTo>
                  <a:pt x="896" y="567"/>
                  <a:pt x="896" y="567"/>
                  <a:pt x="896" y="567"/>
                </a:cubicBezTo>
                <a:cubicBezTo>
                  <a:pt x="904" y="565"/>
                  <a:pt x="897" y="548"/>
                  <a:pt x="906" y="547"/>
                </a:cubicBezTo>
                <a:cubicBezTo>
                  <a:pt x="903" y="547"/>
                  <a:pt x="904" y="541"/>
                  <a:pt x="906" y="540"/>
                </a:cubicBezTo>
                <a:cubicBezTo>
                  <a:pt x="907" y="541"/>
                  <a:pt x="907" y="544"/>
                  <a:pt x="909" y="544"/>
                </a:cubicBezTo>
                <a:cubicBezTo>
                  <a:pt x="911" y="542"/>
                  <a:pt x="907" y="542"/>
                  <a:pt x="907" y="539"/>
                </a:cubicBezTo>
                <a:cubicBezTo>
                  <a:pt x="908" y="539"/>
                  <a:pt x="910" y="538"/>
                  <a:pt x="911" y="539"/>
                </a:cubicBezTo>
                <a:cubicBezTo>
                  <a:pt x="910" y="543"/>
                  <a:pt x="915" y="548"/>
                  <a:pt x="916" y="545"/>
                </a:cubicBezTo>
                <a:cubicBezTo>
                  <a:pt x="910" y="536"/>
                  <a:pt x="903" y="520"/>
                  <a:pt x="905" y="509"/>
                </a:cubicBezTo>
                <a:cubicBezTo>
                  <a:pt x="907" y="511"/>
                  <a:pt x="909" y="512"/>
                  <a:pt x="910" y="515"/>
                </a:cubicBezTo>
                <a:cubicBezTo>
                  <a:pt x="910" y="516"/>
                  <a:pt x="908" y="516"/>
                  <a:pt x="908" y="518"/>
                </a:cubicBezTo>
                <a:cubicBezTo>
                  <a:pt x="916" y="531"/>
                  <a:pt x="919" y="555"/>
                  <a:pt x="924" y="574"/>
                </a:cubicBezTo>
                <a:cubicBezTo>
                  <a:pt x="926" y="568"/>
                  <a:pt x="921" y="561"/>
                  <a:pt x="926" y="559"/>
                </a:cubicBezTo>
                <a:cubicBezTo>
                  <a:pt x="926" y="563"/>
                  <a:pt x="926" y="568"/>
                  <a:pt x="928" y="571"/>
                </a:cubicBezTo>
                <a:cubicBezTo>
                  <a:pt x="932" y="564"/>
                  <a:pt x="923" y="556"/>
                  <a:pt x="929" y="549"/>
                </a:cubicBezTo>
                <a:cubicBezTo>
                  <a:pt x="929" y="546"/>
                  <a:pt x="928" y="544"/>
                  <a:pt x="927" y="541"/>
                </a:cubicBezTo>
                <a:cubicBezTo>
                  <a:pt x="934" y="519"/>
                  <a:pt x="917" y="500"/>
                  <a:pt x="918" y="478"/>
                </a:cubicBezTo>
                <a:cubicBezTo>
                  <a:pt x="920" y="479"/>
                  <a:pt x="922" y="480"/>
                  <a:pt x="924" y="479"/>
                </a:cubicBezTo>
                <a:cubicBezTo>
                  <a:pt x="925" y="484"/>
                  <a:pt x="926" y="484"/>
                  <a:pt x="928" y="487"/>
                </a:cubicBezTo>
                <a:cubicBezTo>
                  <a:pt x="925" y="491"/>
                  <a:pt x="931" y="498"/>
                  <a:pt x="932" y="504"/>
                </a:cubicBezTo>
                <a:cubicBezTo>
                  <a:pt x="932" y="503"/>
                  <a:pt x="933" y="502"/>
                  <a:pt x="933" y="501"/>
                </a:cubicBezTo>
                <a:cubicBezTo>
                  <a:pt x="939" y="506"/>
                  <a:pt x="937" y="519"/>
                  <a:pt x="942" y="525"/>
                </a:cubicBezTo>
                <a:cubicBezTo>
                  <a:pt x="944" y="523"/>
                  <a:pt x="942" y="518"/>
                  <a:pt x="946" y="518"/>
                </a:cubicBezTo>
                <a:cubicBezTo>
                  <a:pt x="949" y="526"/>
                  <a:pt x="946" y="535"/>
                  <a:pt x="950" y="542"/>
                </a:cubicBezTo>
                <a:cubicBezTo>
                  <a:pt x="948" y="542"/>
                  <a:pt x="948" y="542"/>
                  <a:pt x="948" y="542"/>
                </a:cubicBezTo>
                <a:cubicBezTo>
                  <a:pt x="950" y="554"/>
                  <a:pt x="953" y="564"/>
                  <a:pt x="950" y="575"/>
                </a:cubicBezTo>
                <a:cubicBezTo>
                  <a:pt x="952" y="576"/>
                  <a:pt x="954" y="572"/>
                  <a:pt x="955" y="575"/>
                </a:cubicBezTo>
                <a:cubicBezTo>
                  <a:pt x="954" y="587"/>
                  <a:pt x="952" y="595"/>
                  <a:pt x="952" y="607"/>
                </a:cubicBezTo>
                <a:cubicBezTo>
                  <a:pt x="948" y="608"/>
                  <a:pt x="948" y="616"/>
                  <a:pt x="951" y="620"/>
                </a:cubicBezTo>
                <a:cubicBezTo>
                  <a:pt x="954" y="609"/>
                  <a:pt x="956" y="596"/>
                  <a:pt x="956" y="581"/>
                </a:cubicBezTo>
                <a:cubicBezTo>
                  <a:pt x="956" y="561"/>
                  <a:pt x="953" y="541"/>
                  <a:pt x="955" y="524"/>
                </a:cubicBezTo>
                <a:cubicBezTo>
                  <a:pt x="957" y="531"/>
                  <a:pt x="957" y="541"/>
                  <a:pt x="962" y="546"/>
                </a:cubicBezTo>
                <a:cubicBezTo>
                  <a:pt x="967" y="530"/>
                  <a:pt x="961" y="508"/>
                  <a:pt x="957" y="493"/>
                </a:cubicBezTo>
                <a:cubicBezTo>
                  <a:pt x="958" y="492"/>
                  <a:pt x="958" y="490"/>
                  <a:pt x="960" y="490"/>
                </a:cubicBezTo>
                <a:cubicBezTo>
                  <a:pt x="962" y="496"/>
                  <a:pt x="961" y="504"/>
                  <a:pt x="965" y="508"/>
                </a:cubicBezTo>
                <a:cubicBezTo>
                  <a:pt x="968" y="506"/>
                  <a:pt x="963" y="503"/>
                  <a:pt x="966" y="502"/>
                </a:cubicBezTo>
                <a:cubicBezTo>
                  <a:pt x="970" y="507"/>
                  <a:pt x="968" y="515"/>
                  <a:pt x="971" y="520"/>
                </a:cubicBezTo>
                <a:cubicBezTo>
                  <a:pt x="973" y="513"/>
                  <a:pt x="969" y="501"/>
                  <a:pt x="972" y="497"/>
                </a:cubicBezTo>
                <a:cubicBezTo>
                  <a:pt x="978" y="509"/>
                  <a:pt x="980" y="518"/>
                  <a:pt x="977" y="533"/>
                </a:cubicBezTo>
                <a:cubicBezTo>
                  <a:pt x="975" y="535"/>
                  <a:pt x="972" y="534"/>
                  <a:pt x="972" y="536"/>
                </a:cubicBezTo>
                <a:cubicBezTo>
                  <a:pt x="970" y="533"/>
                  <a:pt x="976" y="532"/>
                  <a:pt x="976" y="529"/>
                </a:cubicBezTo>
                <a:cubicBezTo>
                  <a:pt x="973" y="527"/>
                  <a:pt x="971" y="523"/>
                  <a:pt x="967" y="523"/>
                </a:cubicBezTo>
                <a:cubicBezTo>
                  <a:pt x="966" y="529"/>
                  <a:pt x="969" y="534"/>
                  <a:pt x="969" y="539"/>
                </a:cubicBezTo>
                <a:cubicBezTo>
                  <a:pt x="970" y="545"/>
                  <a:pt x="968" y="552"/>
                  <a:pt x="971" y="552"/>
                </a:cubicBezTo>
                <a:cubicBezTo>
                  <a:pt x="972" y="552"/>
                  <a:pt x="971" y="542"/>
                  <a:pt x="973" y="539"/>
                </a:cubicBezTo>
                <a:cubicBezTo>
                  <a:pt x="975" y="543"/>
                  <a:pt x="973" y="547"/>
                  <a:pt x="976" y="548"/>
                </a:cubicBezTo>
                <a:cubicBezTo>
                  <a:pt x="975" y="544"/>
                  <a:pt x="976" y="542"/>
                  <a:pt x="975" y="539"/>
                </a:cubicBezTo>
                <a:cubicBezTo>
                  <a:pt x="977" y="539"/>
                  <a:pt x="977" y="537"/>
                  <a:pt x="979" y="537"/>
                </a:cubicBezTo>
                <a:cubicBezTo>
                  <a:pt x="982" y="538"/>
                  <a:pt x="983" y="541"/>
                  <a:pt x="984" y="544"/>
                </a:cubicBezTo>
                <a:cubicBezTo>
                  <a:pt x="984" y="543"/>
                  <a:pt x="985" y="542"/>
                  <a:pt x="986" y="542"/>
                </a:cubicBezTo>
                <a:cubicBezTo>
                  <a:pt x="990" y="567"/>
                  <a:pt x="996" y="597"/>
                  <a:pt x="985" y="619"/>
                </a:cubicBezTo>
                <a:cubicBezTo>
                  <a:pt x="986" y="618"/>
                  <a:pt x="987" y="618"/>
                  <a:pt x="986" y="616"/>
                </a:cubicBezTo>
                <a:cubicBezTo>
                  <a:pt x="981" y="616"/>
                  <a:pt x="987" y="629"/>
                  <a:pt x="981" y="628"/>
                </a:cubicBezTo>
                <a:cubicBezTo>
                  <a:pt x="979" y="609"/>
                  <a:pt x="985" y="592"/>
                  <a:pt x="982" y="576"/>
                </a:cubicBezTo>
                <a:cubicBezTo>
                  <a:pt x="978" y="576"/>
                  <a:pt x="981" y="568"/>
                  <a:pt x="978" y="567"/>
                </a:cubicBezTo>
                <a:cubicBezTo>
                  <a:pt x="968" y="570"/>
                  <a:pt x="974" y="586"/>
                  <a:pt x="966" y="593"/>
                </a:cubicBezTo>
                <a:cubicBezTo>
                  <a:pt x="963" y="589"/>
                  <a:pt x="966" y="582"/>
                  <a:pt x="968" y="576"/>
                </a:cubicBezTo>
                <a:cubicBezTo>
                  <a:pt x="965" y="575"/>
                  <a:pt x="966" y="571"/>
                  <a:pt x="963" y="569"/>
                </a:cubicBezTo>
                <a:cubicBezTo>
                  <a:pt x="961" y="582"/>
                  <a:pt x="968" y="600"/>
                  <a:pt x="956" y="600"/>
                </a:cubicBezTo>
                <a:cubicBezTo>
                  <a:pt x="959" y="614"/>
                  <a:pt x="958" y="622"/>
                  <a:pt x="958" y="636"/>
                </a:cubicBezTo>
                <a:cubicBezTo>
                  <a:pt x="959" y="634"/>
                  <a:pt x="958" y="633"/>
                  <a:pt x="961" y="634"/>
                </a:cubicBezTo>
                <a:cubicBezTo>
                  <a:pt x="965" y="623"/>
                  <a:pt x="967" y="608"/>
                  <a:pt x="967" y="598"/>
                </a:cubicBezTo>
                <a:cubicBezTo>
                  <a:pt x="970" y="600"/>
                  <a:pt x="976" y="613"/>
                  <a:pt x="968" y="612"/>
                </a:cubicBezTo>
                <a:cubicBezTo>
                  <a:pt x="969" y="618"/>
                  <a:pt x="971" y="622"/>
                  <a:pt x="973" y="625"/>
                </a:cubicBezTo>
                <a:cubicBezTo>
                  <a:pt x="974" y="629"/>
                  <a:pt x="970" y="627"/>
                  <a:pt x="971" y="630"/>
                </a:cubicBezTo>
                <a:cubicBezTo>
                  <a:pt x="969" y="649"/>
                  <a:pt x="963" y="669"/>
                  <a:pt x="960" y="685"/>
                </a:cubicBezTo>
                <a:cubicBezTo>
                  <a:pt x="954" y="687"/>
                  <a:pt x="954" y="696"/>
                  <a:pt x="953" y="703"/>
                </a:cubicBezTo>
                <a:cubicBezTo>
                  <a:pt x="941" y="713"/>
                  <a:pt x="936" y="731"/>
                  <a:pt x="937" y="751"/>
                </a:cubicBezTo>
                <a:cubicBezTo>
                  <a:pt x="933" y="753"/>
                  <a:pt x="932" y="757"/>
                  <a:pt x="928" y="759"/>
                </a:cubicBezTo>
                <a:cubicBezTo>
                  <a:pt x="927" y="757"/>
                  <a:pt x="925" y="760"/>
                  <a:pt x="925" y="759"/>
                </a:cubicBezTo>
                <a:cubicBezTo>
                  <a:pt x="926" y="750"/>
                  <a:pt x="931" y="748"/>
                  <a:pt x="933" y="739"/>
                </a:cubicBezTo>
                <a:cubicBezTo>
                  <a:pt x="931" y="738"/>
                  <a:pt x="930" y="738"/>
                  <a:pt x="928" y="738"/>
                </a:cubicBezTo>
                <a:cubicBezTo>
                  <a:pt x="926" y="746"/>
                  <a:pt x="922" y="753"/>
                  <a:pt x="919" y="760"/>
                </a:cubicBezTo>
                <a:cubicBezTo>
                  <a:pt x="920" y="761"/>
                  <a:pt x="922" y="761"/>
                  <a:pt x="923" y="763"/>
                </a:cubicBezTo>
                <a:cubicBezTo>
                  <a:pt x="921" y="769"/>
                  <a:pt x="918" y="771"/>
                  <a:pt x="918" y="779"/>
                </a:cubicBezTo>
                <a:cubicBezTo>
                  <a:pt x="909" y="780"/>
                  <a:pt x="910" y="796"/>
                  <a:pt x="903" y="796"/>
                </a:cubicBezTo>
                <a:cubicBezTo>
                  <a:pt x="904" y="793"/>
                  <a:pt x="905" y="792"/>
                  <a:pt x="902" y="790"/>
                </a:cubicBezTo>
                <a:cubicBezTo>
                  <a:pt x="903" y="789"/>
                  <a:pt x="903" y="787"/>
                  <a:pt x="903" y="784"/>
                </a:cubicBezTo>
                <a:cubicBezTo>
                  <a:pt x="898" y="784"/>
                  <a:pt x="897" y="789"/>
                  <a:pt x="894" y="792"/>
                </a:cubicBezTo>
                <a:cubicBezTo>
                  <a:pt x="893" y="788"/>
                  <a:pt x="891" y="786"/>
                  <a:pt x="888" y="785"/>
                </a:cubicBezTo>
                <a:cubicBezTo>
                  <a:pt x="883" y="794"/>
                  <a:pt x="878" y="798"/>
                  <a:pt x="872" y="804"/>
                </a:cubicBezTo>
                <a:cubicBezTo>
                  <a:pt x="868" y="803"/>
                  <a:pt x="863" y="809"/>
                  <a:pt x="864" y="814"/>
                </a:cubicBezTo>
                <a:cubicBezTo>
                  <a:pt x="868" y="814"/>
                  <a:pt x="870" y="815"/>
                  <a:pt x="872" y="816"/>
                </a:cubicBezTo>
                <a:cubicBezTo>
                  <a:pt x="873" y="824"/>
                  <a:pt x="867" y="825"/>
                  <a:pt x="863" y="828"/>
                </a:cubicBezTo>
                <a:cubicBezTo>
                  <a:pt x="862" y="823"/>
                  <a:pt x="864" y="820"/>
                  <a:pt x="863" y="817"/>
                </a:cubicBezTo>
                <a:cubicBezTo>
                  <a:pt x="854" y="824"/>
                  <a:pt x="846" y="834"/>
                  <a:pt x="836" y="834"/>
                </a:cubicBezTo>
                <a:cubicBezTo>
                  <a:pt x="834" y="839"/>
                  <a:pt x="837" y="840"/>
                  <a:pt x="836" y="843"/>
                </a:cubicBezTo>
                <a:cubicBezTo>
                  <a:pt x="841" y="841"/>
                  <a:pt x="842" y="835"/>
                  <a:pt x="847" y="833"/>
                </a:cubicBezTo>
                <a:cubicBezTo>
                  <a:pt x="851" y="838"/>
                  <a:pt x="851" y="846"/>
                  <a:pt x="852" y="852"/>
                </a:cubicBezTo>
                <a:cubicBezTo>
                  <a:pt x="858" y="843"/>
                  <a:pt x="864" y="835"/>
                  <a:pt x="874" y="831"/>
                </a:cubicBezTo>
                <a:cubicBezTo>
                  <a:pt x="877" y="835"/>
                  <a:pt x="875" y="840"/>
                  <a:pt x="873" y="844"/>
                </a:cubicBezTo>
                <a:cubicBezTo>
                  <a:pt x="880" y="841"/>
                  <a:pt x="880" y="833"/>
                  <a:pt x="885" y="828"/>
                </a:cubicBezTo>
                <a:cubicBezTo>
                  <a:pt x="881" y="827"/>
                  <a:pt x="880" y="832"/>
                  <a:pt x="878" y="830"/>
                </a:cubicBezTo>
                <a:cubicBezTo>
                  <a:pt x="882" y="826"/>
                  <a:pt x="879" y="816"/>
                  <a:pt x="886" y="817"/>
                </a:cubicBezTo>
                <a:cubicBezTo>
                  <a:pt x="886" y="821"/>
                  <a:pt x="883" y="820"/>
                  <a:pt x="883" y="823"/>
                </a:cubicBezTo>
                <a:cubicBezTo>
                  <a:pt x="886" y="824"/>
                  <a:pt x="885" y="820"/>
                  <a:pt x="888" y="821"/>
                </a:cubicBezTo>
                <a:cubicBezTo>
                  <a:pt x="893" y="826"/>
                  <a:pt x="900" y="813"/>
                  <a:pt x="907" y="816"/>
                </a:cubicBezTo>
                <a:cubicBezTo>
                  <a:pt x="906" y="820"/>
                  <a:pt x="901" y="820"/>
                  <a:pt x="902" y="827"/>
                </a:cubicBezTo>
                <a:cubicBezTo>
                  <a:pt x="899" y="827"/>
                  <a:pt x="899" y="830"/>
                  <a:pt x="898" y="832"/>
                </a:cubicBezTo>
                <a:cubicBezTo>
                  <a:pt x="900" y="833"/>
                  <a:pt x="899" y="838"/>
                  <a:pt x="902" y="839"/>
                </a:cubicBezTo>
                <a:cubicBezTo>
                  <a:pt x="901" y="840"/>
                  <a:pt x="899" y="840"/>
                  <a:pt x="898" y="842"/>
                </a:cubicBezTo>
                <a:cubicBezTo>
                  <a:pt x="903" y="844"/>
                  <a:pt x="906" y="838"/>
                  <a:pt x="909" y="836"/>
                </a:cubicBezTo>
                <a:cubicBezTo>
                  <a:pt x="909" y="837"/>
                  <a:pt x="910" y="837"/>
                  <a:pt x="911" y="837"/>
                </a:cubicBezTo>
                <a:cubicBezTo>
                  <a:pt x="905" y="844"/>
                  <a:pt x="895" y="849"/>
                  <a:pt x="889" y="858"/>
                </a:cubicBezTo>
                <a:cubicBezTo>
                  <a:pt x="888" y="861"/>
                  <a:pt x="891" y="860"/>
                  <a:pt x="890" y="863"/>
                </a:cubicBezTo>
                <a:cubicBezTo>
                  <a:pt x="888" y="864"/>
                  <a:pt x="889" y="868"/>
                  <a:pt x="886" y="867"/>
                </a:cubicBezTo>
                <a:cubicBezTo>
                  <a:pt x="883" y="867"/>
                  <a:pt x="882" y="864"/>
                  <a:pt x="880" y="861"/>
                </a:cubicBezTo>
                <a:cubicBezTo>
                  <a:pt x="869" y="861"/>
                  <a:pt x="873" y="871"/>
                  <a:pt x="863" y="872"/>
                </a:cubicBezTo>
                <a:cubicBezTo>
                  <a:pt x="863" y="876"/>
                  <a:pt x="860" y="877"/>
                  <a:pt x="859" y="880"/>
                </a:cubicBezTo>
                <a:cubicBezTo>
                  <a:pt x="853" y="876"/>
                  <a:pt x="850" y="883"/>
                  <a:pt x="847" y="885"/>
                </a:cubicBezTo>
                <a:cubicBezTo>
                  <a:pt x="847" y="888"/>
                  <a:pt x="847" y="891"/>
                  <a:pt x="848" y="894"/>
                </a:cubicBezTo>
                <a:cubicBezTo>
                  <a:pt x="847" y="895"/>
                  <a:pt x="841" y="895"/>
                  <a:pt x="840" y="894"/>
                </a:cubicBezTo>
                <a:cubicBezTo>
                  <a:pt x="839" y="891"/>
                  <a:pt x="841" y="891"/>
                  <a:pt x="841" y="889"/>
                </a:cubicBezTo>
                <a:cubicBezTo>
                  <a:pt x="835" y="893"/>
                  <a:pt x="831" y="896"/>
                  <a:pt x="826" y="899"/>
                </a:cubicBezTo>
                <a:cubicBezTo>
                  <a:pt x="820" y="902"/>
                  <a:pt x="815" y="907"/>
                  <a:pt x="811" y="908"/>
                </a:cubicBezTo>
                <a:cubicBezTo>
                  <a:pt x="808" y="909"/>
                  <a:pt x="805" y="907"/>
                  <a:pt x="802" y="908"/>
                </a:cubicBezTo>
                <a:cubicBezTo>
                  <a:pt x="796" y="909"/>
                  <a:pt x="793" y="915"/>
                  <a:pt x="786" y="915"/>
                </a:cubicBezTo>
                <a:cubicBezTo>
                  <a:pt x="791" y="911"/>
                  <a:pt x="797" y="907"/>
                  <a:pt x="802" y="904"/>
                </a:cubicBezTo>
                <a:cubicBezTo>
                  <a:pt x="802" y="900"/>
                  <a:pt x="802" y="900"/>
                  <a:pt x="802" y="900"/>
                </a:cubicBezTo>
                <a:cubicBezTo>
                  <a:pt x="792" y="903"/>
                  <a:pt x="791" y="911"/>
                  <a:pt x="778" y="911"/>
                </a:cubicBezTo>
                <a:cubicBezTo>
                  <a:pt x="777" y="917"/>
                  <a:pt x="770" y="916"/>
                  <a:pt x="771" y="924"/>
                </a:cubicBezTo>
                <a:cubicBezTo>
                  <a:pt x="773" y="927"/>
                  <a:pt x="775" y="924"/>
                  <a:pt x="777" y="927"/>
                </a:cubicBezTo>
                <a:cubicBezTo>
                  <a:pt x="775" y="933"/>
                  <a:pt x="768" y="934"/>
                  <a:pt x="763" y="938"/>
                </a:cubicBezTo>
                <a:cubicBezTo>
                  <a:pt x="764" y="938"/>
                  <a:pt x="766" y="938"/>
                  <a:pt x="766" y="939"/>
                </a:cubicBezTo>
                <a:cubicBezTo>
                  <a:pt x="765" y="941"/>
                  <a:pt x="760" y="944"/>
                  <a:pt x="759" y="941"/>
                </a:cubicBezTo>
                <a:cubicBezTo>
                  <a:pt x="759" y="939"/>
                  <a:pt x="762" y="940"/>
                  <a:pt x="762" y="938"/>
                </a:cubicBezTo>
                <a:cubicBezTo>
                  <a:pt x="757" y="938"/>
                  <a:pt x="756" y="942"/>
                  <a:pt x="751" y="942"/>
                </a:cubicBezTo>
                <a:cubicBezTo>
                  <a:pt x="752" y="944"/>
                  <a:pt x="752" y="944"/>
                  <a:pt x="751" y="947"/>
                </a:cubicBezTo>
                <a:cubicBezTo>
                  <a:pt x="755" y="947"/>
                  <a:pt x="757" y="944"/>
                  <a:pt x="758" y="943"/>
                </a:cubicBezTo>
                <a:cubicBezTo>
                  <a:pt x="759" y="944"/>
                  <a:pt x="760" y="941"/>
                  <a:pt x="761" y="944"/>
                </a:cubicBezTo>
                <a:cubicBezTo>
                  <a:pt x="759" y="946"/>
                  <a:pt x="757" y="947"/>
                  <a:pt x="755" y="949"/>
                </a:cubicBezTo>
                <a:cubicBezTo>
                  <a:pt x="760" y="947"/>
                  <a:pt x="763" y="943"/>
                  <a:pt x="769" y="943"/>
                </a:cubicBezTo>
                <a:cubicBezTo>
                  <a:pt x="770" y="945"/>
                  <a:pt x="769" y="947"/>
                  <a:pt x="771" y="949"/>
                </a:cubicBezTo>
                <a:cubicBezTo>
                  <a:pt x="768" y="949"/>
                  <a:pt x="764" y="951"/>
                  <a:pt x="765" y="953"/>
                </a:cubicBezTo>
                <a:cubicBezTo>
                  <a:pt x="761" y="954"/>
                  <a:pt x="766" y="951"/>
                  <a:pt x="763" y="951"/>
                </a:cubicBezTo>
                <a:cubicBezTo>
                  <a:pt x="763" y="952"/>
                  <a:pt x="762" y="953"/>
                  <a:pt x="762" y="954"/>
                </a:cubicBezTo>
                <a:cubicBezTo>
                  <a:pt x="761" y="952"/>
                  <a:pt x="758" y="952"/>
                  <a:pt x="757" y="954"/>
                </a:cubicBezTo>
                <a:cubicBezTo>
                  <a:pt x="760" y="955"/>
                  <a:pt x="756" y="956"/>
                  <a:pt x="756" y="957"/>
                </a:cubicBezTo>
                <a:cubicBezTo>
                  <a:pt x="762" y="958"/>
                  <a:pt x="771" y="955"/>
                  <a:pt x="774" y="951"/>
                </a:cubicBezTo>
                <a:cubicBezTo>
                  <a:pt x="774" y="952"/>
                  <a:pt x="776" y="951"/>
                  <a:pt x="776" y="953"/>
                </a:cubicBezTo>
                <a:cubicBezTo>
                  <a:pt x="784" y="949"/>
                  <a:pt x="789" y="942"/>
                  <a:pt x="798" y="939"/>
                </a:cubicBezTo>
                <a:cubicBezTo>
                  <a:pt x="798" y="941"/>
                  <a:pt x="798" y="943"/>
                  <a:pt x="798" y="944"/>
                </a:cubicBezTo>
                <a:cubicBezTo>
                  <a:pt x="803" y="949"/>
                  <a:pt x="814" y="940"/>
                  <a:pt x="810" y="934"/>
                </a:cubicBezTo>
                <a:cubicBezTo>
                  <a:pt x="813" y="934"/>
                  <a:pt x="811" y="928"/>
                  <a:pt x="816" y="929"/>
                </a:cubicBezTo>
                <a:cubicBezTo>
                  <a:pt x="816" y="932"/>
                  <a:pt x="816" y="933"/>
                  <a:pt x="817" y="934"/>
                </a:cubicBezTo>
                <a:cubicBezTo>
                  <a:pt x="826" y="929"/>
                  <a:pt x="832" y="929"/>
                  <a:pt x="837" y="918"/>
                </a:cubicBezTo>
                <a:cubicBezTo>
                  <a:pt x="845" y="917"/>
                  <a:pt x="852" y="905"/>
                  <a:pt x="860" y="905"/>
                </a:cubicBezTo>
                <a:cubicBezTo>
                  <a:pt x="864" y="905"/>
                  <a:pt x="861" y="906"/>
                  <a:pt x="863" y="904"/>
                </a:cubicBezTo>
                <a:cubicBezTo>
                  <a:pt x="869" y="898"/>
                  <a:pt x="880" y="892"/>
                  <a:pt x="889" y="887"/>
                </a:cubicBezTo>
                <a:cubicBezTo>
                  <a:pt x="889" y="888"/>
                  <a:pt x="887" y="887"/>
                  <a:pt x="887" y="889"/>
                </a:cubicBezTo>
                <a:cubicBezTo>
                  <a:pt x="889" y="891"/>
                  <a:pt x="892" y="891"/>
                  <a:pt x="894" y="890"/>
                </a:cubicBezTo>
                <a:cubicBezTo>
                  <a:pt x="894" y="886"/>
                  <a:pt x="895" y="887"/>
                  <a:pt x="894" y="884"/>
                </a:cubicBezTo>
                <a:cubicBezTo>
                  <a:pt x="896" y="884"/>
                  <a:pt x="896" y="882"/>
                  <a:pt x="898" y="883"/>
                </a:cubicBezTo>
                <a:cubicBezTo>
                  <a:pt x="899" y="878"/>
                  <a:pt x="900" y="875"/>
                  <a:pt x="907" y="875"/>
                </a:cubicBezTo>
                <a:cubicBezTo>
                  <a:pt x="907" y="880"/>
                  <a:pt x="918" y="877"/>
                  <a:pt x="921" y="875"/>
                </a:cubicBezTo>
                <a:cubicBezTo>
                  <a:pt x="920" y="878"/>
                  <a:pt x="922" y="877"/>
                  <a:pt x="922" y="880"/>
                </a:cubicBezTo>
                <a:cubicBezTo>
                  <a:pt x="917" y="882"/>
                  <a:pt x="911" y="884"/>
                  <a:pt x="907" y="887"/>
                </a:cubicBezTo>
                <a:cubicBezTo>
                  <a:pt x="910" y="892"/>
                  <a:pt x="901" y="894"/>
                  <a:pt x="905" y="895"/>
                </a:cubicBezTo>
                <a:cubicBezTo>
                  <a:pt x="908" y="897"/>
                  <a:pt x="912" y="888"/>
                  <a:pt x="915" y="891"/>
                </a:cubicBezTo>
                <a:cubicBezTo>
                  <a:pt x="914" y="892"/>
                  <a:pt x="914" y="895"/>
                  <a:pt x="910" y="894"/>
                </a:cubicBezTo>
                <a:cubicBezTo>
                  <a:pt x="910" y="899"/>
                  <a:pt x="907" y="900"/>
                  <a:pt x="905" y="902"/>
                </a:cubicBezTo>
                <a:cubicBezTo>
                  <a:pt x="890" y="902"/>
                  <a:pt x="885" y="920"/>
                  <a:pt x="867" y="920"/>
                </a:cubicBezTo>
                <a:cubicBezTo>
                  <a:pt x="862" y="931"/>
                  <a:pt x="850" y="930"/>
                  <a:pt x="842" y="938"/>
                </a:cubicBezTo>
                <a:cubicBezTo>
                  <a:pt x="840" y="935"/>
                  <a:pt x="842" y="932"/>
                  <a:pt x="841" y="931"/>
                </a:cubicBezTo>
                <a:cubicBezTo>
                  <a:pt x="839" y="932"/>
                  <a:pt x="836" y="932"/>
                  <a:pt x="834" y="934"/>
                </a:cubicBezTo>
                <a:cubicBezTo>
                  <a:pt x="834" y="932"/>
                  <a:pt x="834" y="931"/>
                  <a:pt x="835" y="930"/>
                </a:cubicBezTo>
                <a:cubicBezTo>
                  <a:pt x="817" y="937"/>
                  <a:pt x="804" y="949"/>
                  <a:pt x="786" y="956"/>
                </a:cubicBezTo>
                <a:cubicBezTo>
                  <a:pt x="784" y="961"/>
                  <a:pt x="780" y="961"/>
                  <a:pt x="780" y="970"/>
                </a:cubicBezTo>
                <a:cubicBezTo>
                  <a:pt x="772" y="973"/>
                  <a:pt x="770" y="981"/>
                  <a:pt x="758" y="980"/>
                </a:cubicBezTo>
                <a:cubicBezTo>
                  <a:pt x="758" y="979"/>
                  <a:pt x="759" y="979"/>
                  <a:pt x="758" y="978"/>
                </a:cubicBezTo>
                <a:cubicBezTo>
                  <a:pt x="752" y="979"/>
                  <a:pt x="747" y="981"/>
                  <a:pt x="745" y="986"/>
                </a:cubicBezTo>
                <a:cubicBezTo>
                  <a:pt x="757" y="988"/>
                  <a:pt x="766" y="979"/>
                  <a:pt x="775" y="982"/>
                </a:cubicBezTo>
                <a:cubicBezTo>
                  <a:pt x="763" y="989"/>
                  <a:pt x="745" y="993"/>
                  <a:pt x="732" y="996"/>
                </a:cubicBezTo>
                <a:cubicBezTo>
                  <a:pt x="733" y="1004"/>
                  <a:pt x="741" y="997"/>
                  <a:pt x="744" y="1003"/>
                </a:cubicBezTo>
                <a:cubicBezTo>
                  <a:pt x="743" y="1006"/>
                  <a:pt x="740" y="1005"/>
                  <a:pt x="740" y="1007"/>
                </a:cubicBezTo>
                <a:cubicBezTo>
                  <a:pt x="749" y="1008"/>
                  <a:pt x="755" y="1006"/>
                  <a:pt x="763" y="1002"/>
                </a:cubicBezTo>
                <a:cubicBezTo>
                  <a:pt x="760" y="1001"/>
                  <a:pt x="753" y="1005"/>
                  <a:pt x="750" y="1004"/>
                </a:cubicBezTo>
                <a:cubicBezTo>
                  <a:pt x="756" y="999"/>
                  <a:pt x="766" y="991"/>
                  <a:pt x="779" y="993"/>
                </a:cubicBezTo>
                <a:cubicBezTo>
                  <a:pt x="775" y="998"/>
                  <a:pt x="768" y="999"/>
                  <a:pt x="763" y="1002"/>
                </a:cubicBezTo>
                <a:cubicBezTo>
                  <a:pt x="772" y="1003"/>
                  <a:pt x="779" y="997"/>
                  <a:pt x="786" y="1000"/>
                </a:cubicBezTo>
                <a:cubicBezTo>
                  <a:pt x="785" y="1001"/>
                  <a:pt x="782" y="1000"/>
                  <a:pt x="783" y="1003"/>
                </a:cubicBezTo>
                <a:cubicBezTo>
                  <a:pt x="788" y="1006"/>
                  <a:pt x="793" y="1003"/>
                  <a:pt x="796" y="1000"/>
                </a:cubicBezTo>
                <a:cubicBezTo>
                  <a:pt x="805" y="1002"/>
                  <a:pt x="811" y="993"/>
                  <a:pt x="819" y="992"/>
                </a:cubicBezTo>
                <a:cubicBezTo>
                  <a:pt x="820" y="993"/>
                  <a:pt x="815" y="995"/>
                  <a:pt x="819" y="995"/>
                </a:cubicBezTo>
                <a:cubicBezTo>
                  <a:pt x="826" y="990"/>
                  <a:pt x="837" y="988"/>
                  <a:pt x="842" y="980"/>
                </a:cubicBezTo>
                <a:cubicBezTo>
                  <a:pt x="850" y="982"/>
                  <a:pt x="856" y="974"/>
                  <a:pt x="865" y="973"/>
                </a:cubicBezTo>
                <a:cubicBezTo>
                  <a:pt x="865" y="968"/>
                  <a:pt x="869" y="966"/>
                  <a:pt x="873" y="968"/>
                </a:cubicBezTo>
                <a:cubicBezTo>
                  <a:pt x="883" y="961"/>
                  <a:pt x="891" y="949"/>
                  <a:pt x="902" y="951"/>
                </a:cubicBezTo>
                <a:cubicBezTo>
                  <a:pt x="903" y="949"/>
                  <a:pt x="901" y="949"/>
                  <a:pt x="902" y="946"/>
                </a:cubicBezTo>
                <a:cubicBezTo>
                  <a:pt x="907" y="945"/>
                  <a:pt x="912" y="942"/>
                  <a:pt x="915" y="937"/>
                </a:cubicBezTo>
                <a:cubicBezTo>
                  <a:pt x="912" y="934"/>
                  <a:pt x="916" y="932"/>
                  <a:pt x="913" y="930"/>
                </a:cubicBezTo>
                <a:cubicBezTo>
                  <a:pt x="916" y="928"/>
                  <a:pt x="921" y="930"/>
                  <a:pt x="924" y="929"/>
                </a:cubicBezTo>
                <a:cubicBezTo>
                  <a:pt x="926" y="926"/>
                  <a:pt x="928" y="926"/>
                  <a:pt x="930" y="928"/>
                </a:cubicBezTo>
                <a:cubicBezTo>
                  <a:pt x="932" y="927"/>
                  <a:pt x="930" y="922"/>
                  <a:pt x="933" y="922"/>
                </a:cubicBezTo>
                <a:cubicBezTo>
                  <a:pt x="937" y="926"/>
                  <a:pt x="945" y="919"/>
                  <a:pt x="950" y="922"/>
                </a:cubicBezTo>
                <a:cubicBezTo>
                  <a:pt x="948" y="924"/>
                  <a:pt x="950" y="925"/>
                  <a:pt x="950" y="928"/>
                </a:cubicBezTo>
                <a:cubicBezTo>
                  <a:pt x="934" y="942"/>
                  <a:pt x="916" y="951"/>
                  <a:pt x="897" y="965"/>
                </a:cubicBezTo>
                <a:cubicBezTo>
                  <a:pt x="897" y="966"/>
                  <a:pt x="897" y="966"/>
                  <a:pt x="897" y="967"/>
                </a:cubicBezTo>
                <a:cubicBezTo>
                  <a:pt x="892" y="974"/>
                  <a:pt x="883" y="986"/>
                  <a:pt x="872" y="989"/>
                </a:cubicBezTo>
                <a:cubicBezTo>
                  <a:pt x="870" y="988"/>
                  <a:pt x="870" y="986"/>
                  <a:pt x="869" y="985"/>
                </a:cubicBezTo>
                <a:cubicBezTo>
                  <a:pt x="864" y="985"/>
                  <a:pt x="860" y="993"/>
                  <a:pt x="856" y="992"/>
                </a:cubicBezTo>
                <a:cubicBezTo>
                  <a:pt x="857" y="989"/>
                  <a:pt x="856" y="988"/>
                  <a:pt x="857" y="986"/>
                </a:cubicBezTo>
                <a:cubicBezTo>
                  <a:pt x="860" y="985"/>
                  <a:pt x="865" y="982"/>
                  <a:pt x="864" y="979"/>
                </a:cubicBezTo>
                <a:cubicBezTo>
                  <a:pt x="859" y="984"/>
                  <a:pt x="851" y="986"/>
                  <a:pt x="848" y="993"/>
                </a:cubicBezTo>
                <a:cubicBezTo>
                  <a:pt x="849" y="993"/>
                  <a:pt x="850" y="993"/>
                  <a:pt x="850" y="994"/>
                </a:cubicBezTo>
                <a:cubicBezTo>
                  <a:pt x="847" y="998"/>
                  <a:pt x="841" y="1002"/>
                  <a:pt x="837" y="998"/>
                </a:cubicBezTo>
                <a:cubicBezTo>
                  <a:pt x="831" y="1003"/>
                  <a:pt x="830" y="1011"/>
                  <a:pt x="820" y="1013"/>
                </a:cubicBezTo>
                <a:cubicBezTo>
                  <a:pt x="822" y="1009"/>
                  <a:pt x="818" y="1008"/>
                  <a:pt x="817" y="1005"/>
                </a:cubicBezTo>
                <a:cubicBezTo>
                  <a:pt x="819" y="1002"/>
                  <a:pt x="822" y="1003"/>
                  <a:pt x="824" y="1000"/>
                </a:cubicBezTo>
                <a:cubicBezTo>
                  <a:pt x="812" y="1004"/>
                  <a:pt x="801" y="1008"/>
                  <a:pt x="792" y="1014"/>
                </a:cubicBezTo>
                <a:cubicBezTo>
                  <a:pt x="792" y="1015"/>
                  <a:pt x="793" y="1014"/>
                  <a:pt x="793" y="1015"/>
                </a:cubicBezTo>
                <a:cubicBezTo>
                  <a:pt x="792" y="1017"/>
                  <a:pt x="790" y="1015"/>
                  <a:pt x="789" y="1017"/>
                </a:cubicBezTo>
                <a:cubicBezTo>
                  <a:pt x="790" y="1019"/>
                  <a:pt x="792" y="1016"/>
                  <a:pt x="792" y="1018"/>
                </a:cubicBezTo>
                <a:cubicBezTo>
                  <a:pt x="783" y="1025"/>
                  <a:pt x="767" y="1026"/>
                  <a:pt x="761" y="1036"/>
                </a:cubicBezTo>
                <a:cubicBezTo>
                  <a:pt x="763" y="1038"/>
                  <a:pt x="769" y="1037"/>
                  <a:pt x="768" y="1042"/>
                </a:cubicBezTo>
                <a:cubicBezTo>
                  <a:pt x="779" y="1041"/>
                  <a:pt x="788" y="1040"/>
                  <a:pt x="794" y="1035"/>
                </a:cubicBezTo>
                <a:cubicBezTo>
                  <a:pt x="798" y="1035"/>
                  <a:pt x="799" y="1037"/>
                  <a:pt x="802" y="1037"/>
                </a:cubicBezTo>
                <a:cubicBezTo>
                  <a:pt x="802" y="1034"/>
                  <a:pt x="804" y="1033"/>
                  <a:pt x="806" y="1032"/>
                </a:cubicBezTo>
                <a:cubicBezTo>
                  <a:pt x="824" y="1025"/>
                  <a:pt x="848" y="1021"/>
                  <a:pt x="863" y="1014"/>
                </a:cubicBezTo>
                <a:cubicBezTo>
                  <a:pt x="860" y="1017"/>
                  <a:pt x="862" y="1026"/>
                  <a:pt x="863" y="1029"/>
                </a:cubicBezTo>
                <a:cubicBezTo>
                  <a:pt x="866" y="1029"/>
                  <a:pt x="869" y="1028"/>
                  <a:pt x="871" y="1030"/>
                </a:cubicBezTo>
                <a:cubicBezTo>
                  <a:pt x="868" y="1041"/>
                  <a:pt x="855" y="1041"/>
                  <a:pt x="850" y="1049"/>
                </a:cubicBezTo>
                <a:cubicBezTo>
                  <a:pt x="845" y="1047"/>
                  <a:pt x="843" y="1048"/>
                  <a:pt x="836" y="1048"/>
                </a:cubicBezTo>
                <a:cubicBezTo>
                  <a:pt x="836" y="1050"/>
                  <a:pt x="834" y="1050"/>
                  <a:pt x="836" y="1052"/>
                </a:cubicBezTo>
                <a:cubicBezTo>
                  <a:pt x="830" y="1054"/>
                  <a:pt x="827" y="1059"/>
                  <a:pt x="823" y="1062"/>
                </a:cubicBezTo>
                <a:cubicBezTo>
                  <a:pt x="822" y="1061"/>
                  <a:pt x="822" y="1060"/>
                  <a:pt x="821" y="1059"/>
                </a:cubicBezTo>
                <a:cubicBezTo>
                  <a:pt x="818" y="1061"/>
                  <a:pt x="814" y="1063"/>
                  <a:pt x="810" y="1064"/>
                </a:cubicBezTo>
                <a:cubicBezTo>
                  <a:pt x="809" y="1063"/>
                  <a:pt x="807" y="1062"/>
                  <a:pt x="807" y="1060"/>
                </a:cubicBezTo>
                <a:cubicBezTo>
                  <a:pt x="805" y="1062"/>
                  <a:pt x="799" y="1060"/>
                  <a:pt x="798" y="1064"/>
                </a:cubicBezTo>
                <a:cubicBezTo>
                  <a:pt x="802" y="1065"/>
                  <a:pt x="806" y="1058"/>
                  <a:pt x="807" y="1064"/>
                </a:cubicBezTo>
                <a:cubicBezTo>
                  <a:pt x="803" y="1066"/>
                  <a:pt x="796" y="1067"/>
                  <a:pt x="798" y="1071"/>
                </a:cubicBezTo>
                <a:cubicBezTo>
                  <a:pt x="819" y="1063"/>
                  <a:pt x="838" y="1060"/>
                  <a:pt x="856" y="1058"/>
                </a:cubicBezTo>
                <a:cubicBezTo>
                  <a:pt x="856" y="1061"/>
                  <a:pt x="852" y="1061"/>
                  <a:pt x="851" y="1063"/>
                </a:cubicBezTo>
                <a:cubicBezTo>
                  <a:pt x="856" y="1062"/>
                  <a:pt x="859" y="1060"/>
                  <a:pt x="862" y="1057"/>
                </a:cubicBezTo>
                <a:cubicBezTo>
                  <a:pt x="867" y="1060"/>
                  <a:pt x="875" y="1055"/>
                  <a:pt x="880" y="1051"/>
                </a:cubicBezTo>
                <a:cubicBezTo>
                  <a:pt x="878" y="1052"/>
                  <a:pt x="877" y="1052"/>
                  <a:pt x="876" y="1050"/>
                </a:cubicBezTo>
                <a:cubicBezTo>
                  <a:pt x="881" y="1049"/>
                  <a:pt x="884" y="1042"/>
                  <a:pt x="890" y="1046"/>
                </a:cubicBezTo>
                <a:cubicBezTo>
                  <a:pt x="888" y="1050"/>
                  <a:pt x="890" y="1049"/>
                  <a:pt x="889" y="1055"/>
                </a:cubicBezTo>
                <a:cubicBezTo>
                  <a:pt x="877" y="1057"/>
                  <a:pt x="865" y="1068"/>
                  <a:pt x="852" y="1068"/>
                </a:cubicBezTo>
                <a:cubicBezTo>
                  <a:pt x="842" y="1068"/>
                  <a:pt x="838" y="1076"/>
                  <a:pt x="831" y="1077"/>
                </a:cubicBezTo>
                <a:cubicBezTo>
                  <a:pt x="831" y="1077"/>
                  <a:pt x="830" y="1074"/>
                  <a:pt x="828" y="1074"/>
                </a:cubicBezTo>
                <a:cubicBezTo>
                  <a:pt x="824" y="1074"/>
                  <a:pt x="822" y="1077"/>
                  <a:pt x="819" y="1076"/>
                </a:cubicBezTo>
                <a:cubicBezTo>
                  <a:pt x="819" y="1079"/>
                  <a:pt x="817" y="1081"/>
                  <a:pt x="815" y="1081"/>
                </a:cubicBezTo>
                <a:cubicBezTo>
                  <a:pt x="814" y="1085"/>
                  <a:pt x="814" y="1085"/>
                  <a:pt x="815" y="1089"/>
                </a:cubicBezTo>
                <a:cubicBezTo>
                  <a:pt x="823" y="1091"/>
                  <a:pt x="832" y="1087"/>
                  <a:pt x="834" y="1079"/>
                </a:cubicBezTo>
                <a:cubicBezTo>
                  <a:pt x="861" y="1083"/>
                  <a:pt x="884" y="1069"/>
                  <a:pt x="907" y="1060"/>
                </a:cubicBezTo>
                <a:cubicBezTo>
                  <a:pt x="928" y="1059"/>
                  <a:pt x="939" y="1037"/>
                  <a:pt x="957" y="1031"/>
                </a:cubicBezTo>
                <a:cubicBezTo>
                  <a:pt x="948" y="1043"/>
                  <a:pt x="933" y="1049"/>
                  <a:pt x="923" y="1060"/>
                </a:cubicBezTo>
                <a:cubicBezTo>
                  <a:pt x="917" y="1059"/>
                  <a:pt x="907" y="1067"/>
                  <a:pt x="907" y="1071"/>
                </a:cubicBezTo>
                <a:cubicBezTo>
                  <a:pt x="907" y="1071"/>
                  <a:pt x="908" y="1070"/>
                  <a:pt x="908" y="1071"/>
                </a:cubicBezTo>
                <a:cubicBezTo>
                  <a:pt x="908" y="1074"/>
                  <a:pt x="907" y="1075"/>
                  <a:pt x="905" y="1075"/>
                </a:cubicBezTo>
                <a:cubicBezTo>
                  <a:pt x="903" y="1074"/>
                  <a:pt x="900" y="1072"/>
                  <a:pt x="898" y="1073"/>
                </a:cubicBezTo>
                <a:cubicBezTo>
                  <a:pt x="897" y="1075"/>
                  <a:pt x="896" y="1077"/>
                  <a:pt x="895" y="1079"/>
                </a:cubicBezTo>
                <a:cubicBezTo>
                  <a:pt x="896" y="1079"/>
                  <a:pt x="897" y="1079"/>
                  <a:pt x="898" y="1080"/>
                </a:cubicBezTo>
                <a:cubicBezTo>
                  <a:pt x="894" y="1083"/>
                  <a:pt x="888" y="1085"/>
                  <a:pt x="886" y="1090"/>
                </a:cubicBezTo>
                <a:cubicBezTo>
                  <a:pt x="896" y="1098"/>
                  <a:pt x="911" y="1088"/>
                  <a:pt x="919" y="1081"/>
                </a:cubicBezTo>
                <a:cubicBezTo>
                  <a:pt x="915" y="1080"/>
                  <a:pt x="912" y="1084"/>
                  <a:pt x="911" y="1081"/>
                </a:cubicBezTo>
                <a:cubicBezTo>
                  <a:pt x="916" y="1069"/>
                  <a:pt x="924" y="1058"/>
                  <a:pt x="938" y="1055"/>
                </a:cubicBezTo>
                <a:cubicBezTo>
                  <a:pt x="938" y="1060"/>
                  <a:pt x="943" y="1058"/>
                  <a:pt x="942" y="1062"/>
                </a:cubicBezTo>
                <a:cubicBezTo>
                  <a:pt x="944" y="1062"/>
                  <a:pt x="945" y="1060"/>
                  <a:pt x="946" y="1059"/>
                </a:cubicBezTo>
                <a:cubicBezTo>
                  <a:pt x="947" y="1062"/>
                  <a:pt x="949" y="1062"/>
                  <a:pt x="952" y="1062"/>
                </a:cubicBezTo>
                <a:cubicBezTo>
                  <a:pt x="953" y="1049"/>
                  <a:pt x="969" y="1052"/>
                  <a:pt x="975" y="1043"/>
                </a:cubicBezTo>
                <a:cubicBezTo>
                  <a:pt x="975" y="1042"/>
                  <a:pt x="974" y="1041"/>
                  <a:pt x="974" y="1040"/>
                </a:cubicBezTo>
                <a:cubicBezTo>
                  <a:pt x="978" y="1037"/>
                  <a:pt x="983" y="1036"/>
                  <a:pt x="986" y="1034"/>
                </a:cubicBezTo>
                <a:cubicBezTo>
                  <a:pt x="983" y="1034"/>
                  <a:pt x="986" y="1031"/>
                  <a:pt x="985" y="1031"/>
                </a:cubicBezTo>
                <a:cubicBezTo>
                  <a:pt x="981" y="1035"/>
                  <a:pt x="976" y="1038"/>
                  <a:pt x="972" y="1041"/>
                </a:cubicBezTo>
                <a:cubicBezTo>
                  <a:pt x="970" y="1041"/>
                  <a:pt x="970" y="1039"/>
                  <a:pt x="970" y="1037"/>
                </a:cubicBezTo>
                <a:cubicBezTo>
                  <a:pt x="980" y="1033"/>
                  <a:pt x="986" y="1021"/>
                  <a:pt x="994" y="1016"/>
                </a:cubicBezTo>
                <a:cubicBezTo>
                  <a:pt x="994" y="1021"/>
                  <a:pt x="993" y="1021"/>
                  <a:pt x="993" y="1024"/>
                </a:cubicBezTo>
                <a:cubicBezTo>
                  <a:pt x="996" y="1026"/>
                  <a:pt x="999" y="1026"/>
                  <a:pt x="1003" y="1024"/>
                </a:cubicBezTo>
                <a:cubicBezTo>
                  <a:pt x="1003" y="1025"/>
                  <a:pt x="1002" y="1027"/>
                  <a:pt x="1003" y="1027"/>
                </a:cubicBezTo>
                <a:cubicBezTo>
                  <a:pt x="1007" y="1024"/>
                  <a:pt x="1010" y="1020"/>
                  <a:pt x="1016" y="1020"/>
                </a:cubicBezTo>
                <a:cubicBezTo>
                  <a:pt x="1016" y="1017"/>
                  <a:pt x="1015" y="1017"/>
                  <a:pt x="1015" y="1014"/>
                </a:cubicBezTo>
                <a:cubicBezTo>
                  <a:pt x="1016" y="1013"/>
                  <a:pt x="1022" y="1015"/>
                  <a:pt x="1020" y="1013"/>
                </a:cubicBezTo>
                <a:cubicBezTo>
                  <a:pt x="1019" y="1013"/>
                  <a:pt x="1019" y="1013"/>
                  <a:pt x="1018" y="1014"/>
                </a:cubicBezTo>
                <a:cubicBezTo>
                  <a:pt x="1018" y="1012"/>
                  <a:pt x="1018" y="1010"/>
                  <a:pt x="1017" y="1009"/>
                </a:cubicBezTo>
                <a:cubicBezTo>
                  <a:pt x="1023" y="1007"/>
                  <a:pt x="1026" y="998"/>
                  <a:pt x="1033" y="1000"/>
                </a:cubicBezTo>
                <a:cubicBezTo>
                  <a:pt x="1038" y="990"/>
                  <a:pt x="1044" y="979"/>
                  <a:pt x="1052" y="972"/>
                </a:cubicBezTo>
                <a:cubicBezTo>
                  <a:pt x="1051" y="979"/>
                  <a:pt x="1048" y="982"/>
                  <a:pt x="1047" y="989"/>
                </a:cubicBezTo>
                <a:cubicBezTo>
                  <a:pt x="1051" y="988"/>
                  <a:pt x="1052" y="985"/>
                  <a:pt x="1052" y="989"/>
                </a:cubicBezTo>
                <a:cubicBezTo>
                  <a:pt x="1053" y="988"/>
                  <a:pt x="1053" y="986"/>
                  <a:pt x="1052" y="985"/>
                </a:cubicBezTo>
                <a:cubicBezTo>
                  <a:pt x="1055" y="984"/>
                  <a:pt x="1055" y="983"/>
                  <a:pt x="1056" y="983"/>
                </a:cubicBezTo>
                <a:cubicBezTo>
                  <a:pt x="1055" y="980"/>
                  <a:pt x="1059" y="975"/>
                  <a:pt x="1060" y="972"/>
                </a:cubicBezTo>
                <a:cubicBezTo>
                  <a:pt x="1061" y="972"/>
                  <a:pt x="1063" y="973"/>
                  <a:pt x="1063" y="975"/>
                </a:cubicBezTo>
                <a:cubicBezTo>
                  <a:pt x="1061" y="975"/>
                  <a:pt x="1062" y="973"/>
                  <a:pt x="1060" y="972"/>
                </a:cubicBezTo>
                <a:cubicBezTo>
                  <a:pt x="1061" y="977"/>
                  <a:pt x="1059" y="979"/>
                  <a:pt x="1059" y="982"/>
                </a:cubicBezTo>
                <a:cubicBezTo>
                  <a:pt x="1059" y="981"/>
                  <a:pt x="1060" y="980"/>
                  <a:pt x="1061" y="979"/>
                </a:cubicBezTo>
                <a:cubicBezTo>
                  <a:pt x="1061" y="981"/>
                  <a:pt x="1063" y="980"/>
                  <a:pt x="1063" y="981"/>
                </a:cubicBezTo>
                <a:cubicBezTo>
                  <a:pt x="1063" y="986"/>
                  <a:pt x="1059" y="985"/>
                  <a:pt x="1059" y="990"/>
                </a:cubicBezTo>
                <a:cubicBezTo>
                  <a:pt x="1063" y="989"/>
                  <a:pt x="1063" y="994"/>
                  <a:pt x="1064" y="990"/>
                </a:cubicBezTo>
                <a:cubicBezTo>
                  <a:pt x="1062" y="990"/>
                  <a:pt x="1066" y="984"/>
                  <a:pt x="1068" y="982"/>
                </a:cubicBezTo>
                <a:cubicBezTo>
                  <a:pt x="1065" y="975"/>
                  <a:pt x="1077" y="965"/>
                  <a:pt x="1070" y="958"/>
                </a:cubicBezTo>
                <a:cubicBezTo>
                  <a:pt x="1073" y="958"/>
                  <a:pt x="1074" y="956"/>
                  <a:pt x="1076" y="955"/>
                </a:cubicBezTo>
                <a:cubicBezTo>
                  <a:pt x="1078" y="958"/>
                  <a:pt x="1073" y="959"/>
                  <a:pt x="1076" y="961"/>
                </a:cubicBezTo>
                <a:cubicBezTo>
                  <a:pt x="1078" y="958"/>
                  <a:pt x="1084" y="947"/>
                  <a:pt x="1078" y="949"/>
                </a:cubicBezTo>
                <a:cubicBezTo>
                  <a:pt x="1083" y="940"/>
                  <a:pt x="1093" y="930"/>
                  <a:pt x="1096" y="919"/>
                </a:cubicBezTo>
                <a:cubicBezTo>
                  <a:pt x="1096" y="917"/>
                  <a:pt x="1093" y="918"/>
                  <a:pt x="1094" y="915"/>
                </a:cubicBezTo>
                <a:cubicBezTo>
                  <a:pt x="1096" y="914"/>
                  <a:pt x="1096" y="915"/>
                  <a:pt x="1098" y="916"/>
                </a:cubicBezTo>
                <a:cubicBezTo>
                  <a:pt x="1103" y="908"/>
                  <a:pt x="1105" y="898"/>
                  <a:pt x="1112" y="890"/>
                </a:cubicBezTo>
                <a:cubicBezTo>
                  <a:pt x="1115" y="886"/>
                  <a:pt x="1120" y="884"/>
                  <a:pt x="1123" y="880"/>
                </a:cubicBezTo>
                <a:cubicBezTo>
                  <a:pt x="1126" y="875"/>
                  <a:pt x="1127" y="869"/>
                  <a:pt x="1130" y="863"/>
                </a:cubicBezTo>
                <a:cubicBezTo>
                  <a:pt x="1130" y="860"/>
                  <a:pt x="1129" y="861"/>
                  <a:pt x="1129" y="857"/>
                </a:cubicBezTo>
                <a:cubicBezTo>
                  <a:pt x="1133" y="851"/>
                  <a:pt x="1132" y="840"/>
                  <a:pt x="1138" y="837"/>
                </a:cubicBezTo>
                <a:cubicBezTo>
                  <a:pt x="1141" y="838"/>
                  <a:pt x="1142" y="839"/>
                  <a:pt x="1145" y="840"/>
                </a:cubicBezTo>
                <a:cubicBezTo>
                  <a:pt x="1149" y="837"/>
                  <a:pt x="1150" y="832"/>
                  <a:pt x="1151" y="825"/>
                </a:cubicBezTo>
                <a:cubicBezTo>
                  <a:pt x="1160" y="821"/>
                  <a:pt x="1164" y="803"/>
                  <a:pt x="1162" y="793"/>
                </a:cubicBezTo>
                <a:cubicBezTo>
                  <a:pt x="1172" y="758"/>
                  <a:pt x="1190" y="721"/>
                  <a:pt x="1198" y="684"/>
                </a:cubicBezTo>
                <a:cubicBezTo>
                  <a:pt x="1198" y="684"/>
                  <a:pt x="1198" y="684"/>
                  <a:pt x="1198" y="684"/>
                </a:cubicBezTo>
                <a:cubicBezTo>
                  <a:pt x="1195" y="673"/>
                  <a:pt x="1199" y="661"/>
                  <a:pt x="1199" y="650"/>
                </a:cubicBezTo>
                <a:cubicBezTo>
                  <a:pt x="1205" y="641"/>
                  <a:pt x="1206" y="626"/>
                  <a:pt x="1207" y="611"/>
                </a:cubicBezTo>
                <a:cubicBezTo>
                  <a:pt x="1208" y="590"/>
                  <a:pt x="1216" y="561"/>
                  <a:pt x="1210" y="547"/>
                </a:cubicBezTo>
                <a:close/>
                <a:moveTo>
                  <a:pt x="333" y="143"/>
                </a:moveTo>
                <a:cubicBezTo>
                  <a:pt x="333" y="140"/>
                  <a:pt x="333" y="139"/>
                  <a:pt x="334" y="138"/>
                </a:cubicBezTo>
                <a:cubicBezTo>
                  <a:pt x="335" y="138"/>
                  <a:pt x="335" y="139"/>
                  <a:pt x="336" y="139"/>
                </a:cubicBezTo>
                <a:cubicBezTo>
                  <a:pt x="336" y="141"/>
                  <a:pt x="336" y="143"/>
                  <a:pt x="333" y="143"/>
                </a:cubicBezTo>
                <a:close/>
                <a:moveTo>
                  <a:pt x="338" y="89"/>
                </a:moveTo>
                <a:cubicBezTo>
                  <a:pt x="336" y="97"/>
                  <a:pt x="326" y="96"/>
                  <a:pt x="324" y="104"/>
                </a:cubicBezTo>
                <a:cubicBezTo>
                  <a:pt x="320" y="105"/>
                  <a:pt x="321" y="100"/>
                  <a:pt x="319" y="99"/>
                </a:cubicBezTo>
                <a:cubicBezTo>
                  <a:pt x="324" y="94"/>
                  <a:pt x="330" y="91"/>
                  <a:pt x="338" y="89"/>
                </a:cubicBezTo>
                <a:close/>
                <a:moveTo>
                  <a:pt x="317" y="100"/>
                </a:moveTo>
                <a:cubicBezTo>
                  <a:pt x="315" y="104"/>
                  <a:pt x="312" y="107"/>
                  <a:pt x="307" y="107"/>
                </a:cubicBezTo>
                <a:cubicBezTo>
                  <a:pt x="307" y="102"/>
                  <a:pt x="313" y="102"/>
                  <a:pt x="317" y="100"/>
                </a:cubicBezTo>
                <a:close/>
                <a:moveTo>
                  <a:pt x="288" y="149"/>
                </a:moveTo>
                <a:cubicBezTo>
                  <a:pt x="287" y="151"/>
                  <a:pt x="286" y="153"/>
                  <a:pt x="284" y="155"/>
                </a:cubicBezTo>
                <a:cubicBezTo>
                  <a:pt x="282" y="152"/>
                  <a:pt x="286" y="149"/>
                  <a:pt x="288" y="149"/>
                </a:cubicBezTo>
                <a:close/>
                <a:moveTo>
                  <a:pt x="283" y="85"/>
                </a:moveTo>
                <a:cubicBezTo>
                  <a:pt x="285" y="85"/>
                  <a:pt x="286" y="85"/>
                  <a:pt x="287" y="86"/>
                </a:cubicBezTo>
                <a:cubicBezTo>
                  <a:pt x="287" y="88"/>
                  <a:pt x="285" y="89"/>
                  <a:pt x="283" y="89"/>
                </a:cubicBezTo>
                <a:cubicBezTo>
                  <a:pt x="281" y="87"/>
                  <a:pt x="283" y="87"/>
                  <a:pt x="283" y="85"/>
                </a:cubicBezTo>
                <a:close/>
                <a:moveTo>
                  <a:pt x="266" y="149"/>
                </a:moveTo>
                <a:cubicBezTo>
                  <a:pt x="261" y="156"/>
                  <a:pt x="256" y="162"/>
                  <a:pt x="248" y="167"/>
                </a:cubicBezTo>
                <a:cubicBezTo>
                  <a:pt x="252" y="159"/>
                  <a:pt x="258" y="148"/>
                  <a:pt x="266" y="149"/>
                </a:cubicBezTo>
                <a:close/>
                <a:moveTo>
                  <a:pt x="239" y="138"/>
                </a:moveTo>
                <a:cubicBezTo>
                  <a:pt x="238" y="139"/>
                  <a:pt x="238" y="141"/>
                  <a:pt x="235" y="142"/>
                </a:cubicBezTo>
                <a:cubicBezTo>
                  <a:pt x="236" y="139"/>
                  <a:pt x="237" y="136"/>
                  <a:pt x="239" y="138"/>
                </a:cubicBezTo>
                <a:close/>
                <a:moveTo>
                  <a:pt x="235" y="142"/>
                </a:moveTo>
                <a:cubicBezTo>
                  <a:pt x="235" y="145"/>
                  <a:pt x="233" y="145"/>
                  <a:pt x="230" y="146"/>
                </a:cubicBezTo>
                <a:cubicBezTo>
                  <a:pt x="231" y="143"/>
                  <a:pt x="232" y="142"/>
                  <a:pt x="235" y="142"/>
                </a:cubicBezTo>
                <a:close/>
                <a:moveTo>
                  <a:pt x="94" y="318"/>
                </a:moveTo>
                <a:cubicBezTo>
                  <a:pt x="92" y="310"/>
                  <a:pt x="97" y="308"/>
                  <a:pt x="94" y="318"/>
                </a:cubicBezTo>
                <a:close/>
                <a:moveTo>
                  <a:pt x="60" y="460"/>
                </a:moveTo>
                <a:cubicBezTo>
                  <a:pt x="57" y="459"/>
                  <a:pt x="58" y="456"/>
                  <a:pt x="59" y="454"/>
                </a:cubicBezTo>
                <a:cubicBezTo>
                  <a:pt x="61" y="454"/>
                  <a:pt x="60" y="458"/>
                  <a:pt x="60" y="460"/>
                </a:cubicBezTo>
                <a:close/>
                <a:moveTo>
                  <a:pt x="83" y="370"/>
                </a:moveTo>
                <a:cubicBezTo>
                  <a:pt x="74" y="366"/>
                  <a:pt x="87" y="358"/>
                  <a:pt x="87" y="352"/>
                </a:cubicBezTo>
                <a:cubicBezTo>
                  <a:pt x="88" y="357"/>
                  <a:pt x="85" y="366"/>
                  <a:pt x="83" y="370"/>
                </a:cubicBezTo>
                <a:close/>
                <a:moveTo>
                  <a:pt x="131" y="236"/>
                </a:moveTo>
                <a:cubicBezTo>
                  <a:pt x="131" y="239"/>
                  <a:pt x="128" y="240"/>
                  <a:pt x="126" y="242"/>
                </a:cubicBezTo>
                <a:cubicBezTo>
                  <a:pt x="124" y="239"/>
                  <a:pt x="128" y="236"/>
                  <a:pt x="131" y="236"/>
                </a:cubicBezTo>
                <a:close/>
                <a:moveTo>
                  <a:pt x="138" y="242"/>
                </a:moveTo>
                <a:cubicBezTo>
                  <a:pt x="140" y="246"/>
                  <a:pt x="134" y="248"/>
                  <a:pt x="134" y="253"/>
                </a:cubicBezTo>
                <a:cubicBezTo>
                  <a:pt x="132" y="252"/>
                  <a:pt x="132" y="254"/>
                  <a:pt x="130" y="254"/>
                </a:cubicBezTo>
                <a:cubicBezTo>
                  <a:pt x="132" y="260"/>
                  <a:pt x="127" y="265"/>
                  <a:pt x="123" y="269"/>
                </a:cubicBezTo>
                <a:cubicBezTo>
                  <a:pt x="124" y="260"/>
                  <a:pt x="126" y="262"/>
                  <a:pt x="126" y="256"/>
                </a:cubicBezTo>
                <a:cubicBezTo>
                  <a:pt x="124" y="255"/>
                  <a:pt x="125" y="258"/>
                  <a:pt x="123" y="258"/>
                </a:cubicBezTo>
                <a:cubicBezTo>
                  <a:pt x="120" y="259"/>
                  <a:pt x="121" y="256"/>
                  <a:pt x="118" y="256"/>
                </a:cubicBezTo>
                <a:cubicBezTo>
                  <a:pt x="121" y="245"/>
                  <a:pt x="130" y="247"/>
                  <a:pt x="138" y="242"/>
                </a:cubicBezTo>
                <a:close/>
                <a:moveTo>
                  <a:pt x="119" y="283"/>
                </a:moveTo>
                <a:cubicBezTo>
                  <a:pt x="118" y="278"/>
                  <a:pt x="125" y="274"/>
                  <a:pt x="127" y="270"/>
                </a:cubicBezTo>
                <a:cubicBezTo>
                  <a:pt x="128" y="274"/>
                  <a:pt x="123" y="281"/>
                  <a:pt x="119" y="283"/>
                </a:cubicBezTo>
                <a:close/>
                <a:moveTo>
                  <a:pt x="114" y="287"/>
                </a:moveTo>
                <a:cubicBezTo>
                  <a:pt x="116" y="288"/>
                  <a:pt x="115" y="293"/>
                  <a:pt x="113" y="291"/>
                </a:cubicBezTo>
                <a:cubicBezTo>
                  <a:pt x="112" y="289"/>
                  <a:pt x="114" y="289"/>
                  <a:pt x="114" y="287"/>
                </a:cubicBezTo>
                <a:close/>
                <a:moveTo>
                  <a:pt x="101" y="389"/>
                </a:moveTo>
                <a:cubicBezTo>
                  <a:pt x="103" y="390"/>
                  <a:pt x="102" y="395"/>
                  <a:pt x="100" y="395"/>
                </a:cubicBezTo>
                <a:cubicBezTo>
                  <a:pt x="99" y="392"/>
                  <a:pt x="100" y="391"/>
                  <a:pt x="101" y="389"/>
                </a:cubicBezTo>
                <a:close/>
                <a:moveTo>
                  <a:pt x="93" y="334"/>
                </a:moveTo>
                <a:cubicBezTo>
                  <a:pt x="94" y="334"/>
                  <a:pt x="94" y="335"/>
                  <a:pt x="95" y="335"/>
                </a:cubicBezTo>
                <a:cubicBezTo>
                  <a:pt x="96" y="338"/>
                  <a:pt x="94" y="337"/>
                  <a:pt x="94" y="339"/>
                </a:cubicBezTo>
                <a:cubicBezTo>
                  <a:pt x="92" y="339"/>
                  <a:pt x="92" y="336"/>
                  <a:pt x="93" y="334"/>
                </a:cubicBezTo>
                <a:close/>
                <a:moveTo>
                  <a:pt x="100" y="417"/>
                </a:moveTo>
                <a:cubicBezTo>
                  <a:pt x="95" y="413"/>
                  <a:pt x="101" y="405"/>
                  <a:pt x="104" y="412"/>
                </a:cubicBezTo>
                <a:cubicBezTo>
                  <a:pt x="104" y="415"/>
                  <a:pt x="101" y="415"/>
                  <a:pt x="100" y="417"/>
                </a:cubicBezTo>
                <a:close/>
                <a:moveTo>
                  <a:pt x="96" y="414"/>
                </a:moveTo>
                <a:cubicBezTo>
                  <a:pt x="93" y="413"/>
                  <a:pt x="96" y="410"/>
                  <a:pt x="95" y="406"/>
                </a:cubicBezTo>
                <a:cubicBezTo>
                  <a:pt x="95" y="403"/>
                  <a:pt x="91" y="408"/>
                  <a:pt x="91" y="403"/>
                </a:cubicBezTo>
                <a:cubicBezTo>
                  <a:pt x="96" y="403"/>
                  <a:pt x="104" y="400"/>
                  <a:pt x="109" y="398"/>
                </a:cubicBezTo>
                <a:cubicBezTo>
                  <a:pt x="109" y="403"/>
                  <a:pt x="106" y="404"/>
                  <a:pt x="105" y="407"/>
                </a:cubicBezTo>
                <a:cubicBezTo>
                  <a:pt x="99" y="405"/>
                  <a:pt x="98" y="410"/>
                  <a:pt x="96" y="414"/>
                </a:cubicBezTo>
                <a:close/>
                <a:moveTo>
                  <a:pt x="112" y="482"/>
                </a:moveTo>
                <a:cubicBezTo>
                  <a:pt x="111" y="478"/>
                  <a:pt x="110" y="473"/>
                  <a:pt x="105" y="473"/>
                </a:cubicBezTo>
                <a:cubicBezTo>
                  <a:pt x="105" y="470"/>
                  <a:pt x="105" y="466"/>
                  <a:pt x="108" y="467"/>
                </a:cubicBezTo>
                <a:cubicBezTo>
                  <a:pt x="108" y="464"/>
                  <a:pt x="108" y="462"/>
                  <a:pt x="108" y="457"/>
                </a:cubicBezTo>
                <a:cubicBezTo>
                  <a:pt x="111" y="458"/>
                  <a:pt x="112" y="456"/>
                  <a:pt x="113" y="454"/>
                </a:cubicBezTo>
                <a:cubicBezTo>
                  <a:pt x="116" y="454"/>
                  <a:pt x="115" y="459"/>
                  <a:pt x="114" y="462"/>
                </a:cubicBezTo>
                <a:cubicBezTo>
                  <a:pt x="122" y="464"/>
                  <a:pt x="117" y="476"/>
                  <a:pt x="116" y="483"/>
                </a:cubicBezTo>
                <a:cubicBezTo>
                  <a:pt x="114" y="481"/>
                  <a:pt x="114" y="481"/>
                  <a:pt x="112" y="482"/>
                </a:cubicBezTo>
                <a:close/>
                <a:moveTo>
                  <a:pt x="117" y="492"/>
                </a:moveTo>
                <a:cubicBezTo>
                  <a:pt x="116" y="491"/>
                  <a:pt x="117" y="486"/>
                  <a:pt x="120" y="487"/>
                </a:cubicBezTo>
                <a:cubicBezTo>
                  <a:pt x="120" y="490"/>
                  <a:pt x="118" y="490"/>
                  <a:pt x="117" y="492"/>
                </a:cubicBezTo>
                <a:close/>
                <a:moveTo>
                  <a:pt x="121" y="484"/>
                </a:moveTo>
                <a:cubicBezTo>
                  <a:pt x="120" y="477"/>
                  <a:pt x="127" y="472"/>
                  <a:pt x="128" y="465"/>
                </a:cubicBezTo>
                <a:cubicBezTo>
                  <a:pt x="132" y="473"/>
                  <a:pt x="124" y="478"/>
                  <a:pt x="121" y="484"/>
                </a:cubicBezTo>
                <a:close/>
                <a:moveTo>
                  <a:pt x="116" y="427"/>
                </a:moveTo>
                <a:cubicBezTo>
                  <a:pt x="108" y="432"/>
                  <a:pt x="111" y="446"/>
                  <a:pt x="104" y="450"/>
                </a:cubicBezTo>
                <a:cubicBezTo>
                  <a:pt x="104" y="434"/>
                  <a:pt x="110" y="421"/>
                  <a:pt x="105" y="409"/>
                </a:cubicBezTo>
                <a:cubicBezTo>
                  <a:pt x="108" y="408"/>
                  <a:pt x="108" y="410"/>
                  <a:pt x="111" y="410"/>
                </a:cubicBezTo>
                <a:cubicBezTo>
                  <a:pt x="111" y="404"/>
                  <a:pt x="112" y="394"/>
                  <a:pt x="118" y="391"/>
                </a:cubicBezTo>
                <a:cubicBezTo>
                  <a:pt x="119" y="390"/>
                  <a:pt x="117" y="401"/>
                  <a:pt x="114" y="403"/>
                </a:cubicBezTo>
                <a:cubicBezTo>
                  <a:pt x="117" y="406"/>
                  <a:pt x="118" y="403"/>
                  <a:pt x="122" y="403"/>
                </a:cubicBezTo>
                <a:cubicBezTo>
                  <a:pt x="124" y="398"/>
                  <a:pt x="125" y="394"/>
                  <a:pt x="126" y="389"/>
                </a:cubicBezTo>
                <a:cubicBezTo>
                  <a:pt x="128" y="389"/>
                  <a:pt x="128" y="388"/>
                  <a:pt x="130" y="388"/>
                </a:cubicBezTo>
                <a:cubicBezTo>
                  <a:pt x="131" y="389"/>
                  <a:pt x="132" y="391"/>
                  <a:pt x="130" y="392"/>
                </a:cubicBezTo>
                <a:cubicBezTo>
                  <a:pt x="133" y="391"/>
                  <a:pt x="134" y="389"/>
                  <a:pt x="134" y="384"/>
                </a:cubicBezTo>
                <a:cubicBezTo>
                  <a:pt x="137" y="384"/>
                  <a:pt x="135" y="388"/>
                  <a:pt x="137" y="390"/>
                </a:cubicBezTo>
                <a:cubicBezTo>
                  <a:pt x="139" y="389"/>
                  <a:pt x="141" y="385"/>
                  <a:pt x="143" y="387"/>
                </a:cubicBezTo>
                <a:cubicBezTo>
                  <a:pt x="136" y="403"/>
                  <a:pt x="127" y="417"/>
                  <a:pt x="116" y="427"/>
                </a:cubicBezTo>
                <a:close/>
                <a:moveTo>
                  <a:pt x="136" y="234"/>
                </a:moveTo>
                <a:cubicBezTo>
                  <a:pt x="137" y="230"/>
                  <a:pt x="140" y="230"/>
                  <a:pt x="143" y="230"/>
                </a:cubicBezTo>
                <a:cubicBezTo>
                  <a:pt x="143" y="233"/>
                  <a:pt x="139" y="236"/>
                  <a:pt x="136" y="234"/>
                </a:cubicBezTo>
                <a:close/>
                <a:moveTo>
                  <a:pt x="134" y="568"/>
                </a:moveTo>
                <a:cubicBezTo>
                  <a:pt x="132" y="568"/>
                  <a:pt x="134" y="563"/>
                  <a:pt x="134" y="561"/>
                </a:cubicBezTo>
                <a:cubicBezTo>
                  <a:pt x="138" y="561"/>
                  <a:pt x="135" y="567"/>
                  <a:pt x="134" y="568"/>
                </a:cubicBezTo>
                <a:close/>
                <a:moveTo>
                  <a:pt x="151" y="219"/>
                </a:moveTo>
                <a:cubicBezTo>
                  <a:pt x="149" y="218"/>
                  <a:pt x="151" y="217"/>
                  <a:pt x="151" y="216"/>
                </a:cubicBezTo>
                <a:cubicBezTo>
                  <a:pt x="149" y="215"/>
                  <a:pt x="149" y="213"/>
                  <a:pt x="148" y="213"/>
                </a:cubicBezTo>
                <a:cubicBezTo>
                  <a:pt x="152" y="207"/>
                  <a:pt x="155" y="214"/>
                  <a:pt x="151" y="219"/>
                </a:cubicBezTo>
                <a:close/>
                <a:moveTo>
                  <a:pt x="144" y="225"/>
                </a:moveTo>
                <a:cubicBezTo>
                  <a:pt x="144" y="222"/>
                  <a:pt x="145" y="219"/>
                  <a:pt x="148" y="220"/>
                </a:cubicBezTo>
                <a:cubicBezTo>
                  <a:pt x="147" y="221"/>
                  <a:pt x="147" y="225"/>
                  <a:pt x="144" y="225"/>
                </a:cubicBezTo>
                <a:close/>
                <a:moveTo>
                  <a:pt x="149" y="482"/>
                </a:moveTo>
                <a:cubicBezTo>
                  <a:pt x="146" y="477"/>
                  <a:pt x="152" y="477"/>
                  <a:pt x="152" y="472"/>
                </a:cubicBezTo>
                <a:cubicBezTo>
                  <a:pt x="153" y="475"/>
                  <a:pt x="155" y="483"/>
                  <a:pt x="149" y="482"/>
                </a:cubicBezTo>
                <a:close/>
                <a:moveTo>
                  <a:pt x="152" y="236"/>
                </a:moveTo>
                <a:cubicBezTo>
                  <a:pt x="149" y="236"/>
                  <a:pt x="151" y="231"/>
                  <a:pt x="154" y="231"/>
                </a:cubicBezTo>
                <a:cubicBezTo>
                  <a:pt x="154" y="234"/>
                  <a:pt x="152" y="234"/>
                  <a:pt x="152" y="236"/>
                </a:cubicBezTo>
                <a:close/>
                <a:moveTo>
                  <a:pt x="192" y="197"/>
                </a:moveTo>
                <a:cubicBezTo>
                  <a:pt x="192" y="194"/>
                  <a:pt x="194" y="195"/>
                  <a:pt x="194" y="192"/>
                </a:cubicBezTo>
                <a:cubicBezTo>
                  <a:pt x="196" y="192"/>
                  <a:pt x="196" y="192"/>
                  <a:pt x="196" y="192"/>
                </a:cubicBezTo>
                <a:cubicBezTo>
                  <a:pt x="195" y="193"/>
                  <a:pt x="196" y="193"/>
                  <a:pt x="196" y="193"/>
                </a:cubicBezTo>
                <a:cubicBezTo>
                  <a:pt x="195" y="195"/>
                  <a:pt x="195" y="198"/>
                  <a:pt x="192" y="197"/>
                </a:cubicBezTo>
                <a:close/>
                <a:moveTo>
                  <a:pt x="192" y="191"/>
                </a:moveTo>
                <a:cubicBezTo>
                  <a:pt x="192" y="189"/>
                  <a:pt x="193" y="189"/>
                  <a:pt x="193" y="187"/>
                </a:cubicBezTo>
                <a:cubicBezTo>
                  <a:pt x="197" y="187"/>
                  <a:pt x="196" y="189"/>
                  <a:pt x="196" y="192"/>
                </a:cubicBezTo>
                <a:cubicBezTo>
                  <a:pt x="195" y="191"/>
                  <a:pt x="194" y="191"/>
                  <a:pt x="192" y="191"/>
                </a:cubicBezTo>
                <a:close/>
                <a:moveTo>
                  <a:pt x="217" y="156"/>
                </a:moveTo>
                <a:cubicBezTo>
                  <a:pt x="219" y="153"/>
                  <a:pt x="221" y="151"/>
                  <a:pt x="223" y="150"/>
                </a:cubicBezTo>
                <a:cubicBezTo>
                  <a:pt x="224" y="153"/>
                  <a:pt x="221" y="157"/>
                  <a:pt x="223" y="160"/>
                </a:cubicBezTo>
                <a:cubicBezTo>
                  <a:pt x="216" y="160"/>
                  <a:pt x="218" y="174"/>
                  <a:pt x="210" y="171"/>
                </a:cubicBezTo>
                <a:cubicBezTo>
                  <a:pt x="212" y="166"/>
                  <a:pt x="216" y="163"/>
                  <a:pt x="219" y="160"/>
                </a:cubicBezTo>
                <a:cubicBezTo>
                  <a:pt x="220" y="157"/>
                  <a:pt x="217" y="158"/>
                  <a:pt x="217" y="156"/>
                </a:cubicBezTo>
                <a:close/>
                <a:moveTo>
                  <a:pt x="214" y="136"/>
                </a:moveTo>
                <a:cubicBezTo>
                  <a:pt x="213" y="139"/>
                  <a:pt x="210" y="142"/>
                  <a:pt x="209" y="141"/>
                </a:cubicBezTo>
                <a:cubicBezTo>
                  <a:pt x="210" y="138"/>
                  <a:pt x="210" y="136"/>
                  <a:pt x="214" y="136"/>
                </a:cubicBezTo>
                <a:close/>
                <a:moveTo>
                  <a:pt x="206" y="179"/>
                </a:moveTo>
                <a:cubicBezTo>
                  <a:pt x="205" y="177"/>
                  <a:pt x="207" y="177"/>
                  <a:pt x="207" y="175"/>
                </a:cubicBezTo>
                <a:cubicBezTo>
                  <a:pt x="210" y="174"/>
                  <a:pt x="209" y="181"/>
                  <a:pt x="206" y="179"/>
                </a:cubicBezTo>
                <a:close/>
                <a:moveTo>
                  <a:pt x="207" y="132"/>
                </a:moveTo>
                <a:cubicBezTo>
                  <a:pt x="209" y="133"/>
                  <a:pt x="205" y="135"/>
                  <a:pt x="205" y="137"/>
                </a:cubicBezTo>
                <a:cubicBezTo>
                  <a:pt x="202" y="136"/>
                  <a:pt x="206" y="133"/>
                  <a:pt x="207" y="132"/>
                </a:cubicBezTo>
                <a:close/>
                <a:moveTo>
                  <a:pt x="208" y="143"/>
                </a:moveTo>
                <a:cubicBezTo>
                  <a:pt x="207" y="145"/>
                  <a:pt x="206" y="147"/>
                  <a:pt x="204" y="148"/>
                </a:cubicBezTo>
                <a:cubicBezTo>
                  <a:pt x="204" y="144"/>
                  <a:pt x="205" y="143"/>
                  <a:pt x="208" y="143"/>
                </a:cubicBezTo>
                <a:close/>
                <a:moveTo>
                  <a:pt x="196" y="156"/>
                </a:moveTo>
                <a:cubicBezTo>
                  <a:pt x="195" y="162"/>
                  <a:pt x="190" y="165"/>
                  <a:pt x="185" y="167"/>
                </a:cubicBezTo>
                <a:cubicBezTo>
                  <a:pt x="184" y="166"/>
                  <a:pt x="184" y="165"/>
                  <a:pt x="183" y="164"/>
                </a:cubicBezTo>
                <a:cubicBezTo>
                  <a:pt x="185" y="163"/>
                  <a:pt x="186" y="162"/>
                  <a:pt x="189" y="162"/>
                </a:cubicBezTo>
                <a:cubicBezTo>
                  <a:pt x="187" y="158"/>
                  <a:pt x="191" y="157"/>
                  <a:pt x="196" y="156"/>
                </a:cubicBezTo>
                <a:close/>
                <a:moveTo>
                  <a:pt x="156" y="225"/>
                </a:moveTo>
                <a:cubicBezTo>
                  <a:pt x="156" y="222"/>
                  <a:pt x="157" y="221"/>
                  <a:pt x="160" y="221"/>
                </a:cubicBezTo>
                <a:cubicBezTo>
                  <a:pt x="160" y="225"/>
                  <a:pt x="158" y="225"/>
                  <a:pt x="156" y="225"/>
                </a:cubicBezTo>
                <a:close/>
                <a:moveTo>
                  <a:pt x="165" y="786"/>
                </a:moveTo>
                <a:cubicBezTo>
                  <a:pt x="162" y="785"/>
                  <a:pt x="160" y="782"/>
                  <a:pt x="162" y="780"/>
                </a:cubicBezTo>
                <a:cubicBezTo>
                  <a:pt x="164" y="780"/>
                  <a:pt x="165" y="782"/>
                  <a:pt x="165" y="786"/>
                </a:cubicBezTo>
                <a:close/>
                <a:moveTo>
                  <a:pt x="165" y="253"/>
                </a:moveTo>
                <a:cubicBezTo>
                  <a:pt x="164" y="251"/>
                  <a:pt x="166" y="251"/>
                  <a:pt x="165" y="249"/>
                </a:cubicBezTo>
                <a:cubicBezTo>
                  <a:pt x="169" y="251"/>
                  <a:pt x="170" y="247"/>
                  <a:pt x="173" y="250"/>
                </a:cubicBezTo>
                <a:cubicBezTo>
                  <a:pt x="173" y="247"/>
                  <a:pt x="169" y="246"/>
                  <a:pt x="171" y="243"/>
                </a:cubicBezTo>
                <a:cubicBezTo>
                  <a:pt x="175" y="245"/>
                  <a:pt x="175" y="246"/>
                  <a:pt x="179" y="247"/>
                </a:cubicBezTo>
                <a:cubicBezTo>
                  <a:pt x="177" y="251"/>
                  <a:pt x="174" y="249"/>
                  <a:pt x="172" y="252"/>
                </a:cubicBezTo>
                <a:cubicBezTo>
                  <a:pt x="172" y="254"/>
                  <a:pt x="174" y="253"/>
                  <a:pt x="174" y="256"/>
                </a:cubicBezTo>
                <a:cubicBezTo>
                  <a:pt x="171" y="257"/>
                  <a:pt x="168" y="253"/>
                  <a:pt x="165" y="253"/>
                </a:cubicBezTo>
                <a:close/>
                <a:moveTo>
                  <a:pt x="168" y="219"/>
                </a:moveTo>
                <a:cubicBezTo>
                  <a:pt x="168" y="222"/>
                  <a:pt x="166" y="222"/>
                  <a:pt x="165" y="222"/>
                </a:cubicBezTo>
                <a:cubicBezTo>
                  <a:pt x="165" y="220"/>
                  <a:pt x="166" y="219"/>
                  <a:pt x="168" y="219"/>
                </a:cubicBezTo>
                <a:close/>
                <a:moveTo>
                  <a:pt x="165" y="209"/>
                </a:moveTo>
                <a:cubicBezTo>
                  <a:pt x="166" y="207"/>
                  <a:pt x="167" y="206"/>
                  <a:pt x="169" y="206"/>
                </a:cubicBezTo>
                <a:cubicBezTo>
                  <a:pt x="169" y="208"/>
                  <a:pt x="168" y="210"/>
                  <a:pt x="165" y="209"/>
                </a:cubicBezTo>
                <a:close/>
                <a:moveTo>
                  <a:pt x="182" y="229"/>
                </a:moveTo>
                <a:cubicBezTo>
                  <a:pt x="183" y="233"/>
                  <a:pt x="182" y="235"/>
                  <a:pt x="180" y="237"/>
                </a:cubicBezTo>
                <a:cubicBezTo>
                  <a:pt x="176" y="236"/>
                  <a:pt x="178" y="229"/>
                  <a:pt x="182" y="229"/>
                </a:cubicBezTo>
                <a:close/>
                <a:moveTo>
                  <a:pt x="168" y="819"/>
                </a:moveTo>
                <a:cubicBezTo>
                  <a:pt x="170" y="822"/>
                  <a:pt x="171" y="827"/>
                  <a:pt x="172" y="831"/>
                </a:cubicBezTo>
                <a:cubicBezTo>
                  <a:pt x="166" y="830"/>
                  <a:pt x="167" y="824"/>
                  <a:pt x="168" y="819"/>
                </a:cubicBezTo>
                <a:close/>
                <a:moveTo>
                  <a:pt x="168" y="286"/>
                </a:moveTo>
                <a:cubicBezTo>
                  <a:pt x="168" y="284"/>
                  <a:pt x="166" y="285"/>
                  <a:pt x="166" y="283"/>
                </a:cubicBezTo>
                <a:cubicBezTo>
                  <a:pt x="172" y="278"/>
                  <a:pt x="174" y="271"/>
                  <a:pt x="179" y="266"/>
                </a:cubicBezTo>
                <a:cubicBezTo>
                  <a:pt x="178" y="263"/>
                  <a:pt x="177" y="263"/>
                  <a:pt x="179" y="261"/>
                </a:cubicBezTo>
                <a:cubicBezTo>
                  <a:pt x="182" y="263"/>
                  <a:pt x="179" y="264"/>
                  <a:pt x="183" y="265"/>
                </a:cubicBezTo>
                <a:cubicBezTo>
                  <a:pt x="175" y="268"/>
                  <a:pt x="180" y="287"/>
                  <a:pt x="168" y="286"/>
                </a:cubicBezTo>
                <a:close/>
                <a:moveTo>
                  <a:pt x="179" y="209"/>
                </a:moveTo>
                <a:cubicBezTo>
                  <a:pt x="180" y="207"/>
                  <a:pt x="179" y="203"/>
                  <a:pt x="178" y="206"/>
                </a:cubicBezTo>
                <a:cubicBezTo>
                  <a:pt x="175" y="204"/>
                  <a:pt x="178" y="200"/>
                  <a:pt x="181" y="201"/>
                </a:cubicBezTo>
                <a:cubicBezTo>
                  <a:pt x="181" y="199"/>
                  <a:pt x="179" y="199"/>
                  <a:pt x="181" y="197"/>
                </a:cubicBezTo>
                <a:cubicBezTo>
                  <a:pt x="175" y="195"/>
                  <a:pt x="172" y="197"/>
                  <a:pt x="167" y="196"/>
                </a:cubicBezTo>
                <a:cubicBezTo>
                  <a:pt x="167" y="192"/>
                  <a:pt x="169" y="192"/>
                  <a:pt x="169" y="188"/>
                </a:cubicBezTo>
                <a:cubicBezTo>
                  <a:pt x="167" y="187"/>
                  <a:pt x="164" y="192"/>
                  <a:pt x="165" y="188"/>
                </a:cubicBezTo>
                <a:cubicBezTo>
                  <a:pt x="162" y="188"/>
                  <a:pt x="163" y="191"/>
                  <a:pt x="160" y="191"/>
                </a:cubicBezTo>
                <a:cubicBezTo>
                  <a:pt x="162" y="184"/>
                  <a:pt x="163" y="179"/>
                  <a:pt x="169" y="178"/>
                </a:cubicBezTo>
                <a:cubicBezTo>
                  <a:pt x="170" y="175"/>
                  <a:pt x="172" y="170"/>
                  <a:pt x="177" y="170"/>
                </a:cubicBezTo>
                <a:cubicBezTo>
                  <a:pt x="177" y="172"/>
                  <a:pt x="178" y="172"/>
                  <a:pt x="178" y="175"/>
                </a:cubicBezTo>
                <a:cubicBezTo>
                  <a:pt x="180" y="175"/>
                  <a:pt x="180" y="173"/>
                  <a:pt x="179" y="176"/>
                </a:cubicBezTo>
                <a:cubicBezTo>
                  <a:pt x="183" y="175"/>
                  <a:pt x="184" y="171"/>
                  <a:pt x="187" y="169"/>
                </a:cubicBezTo>
                <a:cubicBezTo>
                  <a:pt x="186" y="174"/>
                  <a:pt x="180" y="180"/>
                  <a:pt x="178" y="186"/>
                </a:cubicBezTo>
                <a:cubicBezTo>
                  <a:pt x="178" y="188"/>
                  <a:pt x="183" y="190"/>
                  <a:pt x="180" y="192"/>
                </a:cubicBezTo>
                <a:cubicBezTo>
                  <a:pt x="182" y="192"/>
                  <a:pt x="182" y="194"/>
                  <a:pt x="185" y="194"/>
                </a:cubicBezTo>
                <a:cubicBezTo>
                  <a:pt x="185" y="196"/>
                  <a:pt x="184" y="197"/>
                  <a:pt x="182" y="198"/>
                </a:cubicBezTo>
                <a:cubicBezTo>
                  <a:pt x="183" y="199"/>
                  <a:pt x="185" y="199"/>
                  <a:pt x="184" y="201"/>
                </a:cubicBezTo>
                <a:cubicBezTo>
                  <a:pt x="185" y="201"/>
                  <a:pt x="186" y="200"/>
                  <a:pt x="187" y="200"/>
                </a:cubicBezTo>
                <a:cubicBezTo>
                  <a:pt x="187" y="208"/>
                  <a:pt x="184" y="207"/>
                  <a:pt x="179" y="209"/>
                </a:cubicBezTo>
                <a:close/>
                <a:moveTo>
                  <a:pt x="197" y="327"/>
                </a:moveTo>
                <a:cubicBezTo>
                  <a:pt x="192" y="327"/>
                  <a:pt x="193" y="322"/>
                  <a:pt x="190" y="320"/>
                </a:cubicBezTo>
                <a:cubicBezTo>
                  <a:pt x="193" y="312"/>
                  <a:pt x="198" y="306"/>
                  <a:pt x="204" y="300"/>
                </a:cubicBezTo>
                <a:cubicBezTo>
                  <a:pt x="205" y="309"/>
                  <a:pt x="198" y="309"/>
                  <a:pt x="198" y="317"/>
                </a:cubicBezTo>
                <a:cubicBezTo>
                  <a:pt x="198" y="319"/>
                  <a:pt x="199" y="316"/>
                  <a:pt x="200" y="318"/>
                </a:cubicBezTo>
                <a:cubicBezTo>
                  <a:pt x="205" y="317"/>
                  <a:pt x="205" y="310"/>
                  <a:pt x="209" y="309"/>
                </a:cubicBezTo>
                <a:cubicBezTo>
                  <a:pt x="205" y="315"/>
                  <a:pt x="202" y="322"/>
                  <a:pt x="197" y="327"/>
                </a:cubicBezTo>
                <a:close/>
                <a:moveTo>
                  <a:pt x="212" y="255"/>
                </a:moveTo>
                <a:cubicBezTo>
                  <a:pt x="211" y="252"/>
                  <a:pt x="214" y="252"/>
                  <a:pt x="216" y="252"/>
                </a:cubicBezTo>
                <a:cubicBezTo>
                  <a:pt x="216" y="255"/>
                  <a:pt x="214" y="255"/>
                  <a:pt x="212" y="255"/>
                </a:cubicBezTo>
                <a:close/>
                <a:moveTo>
                  <a:pt x="239" y="232"/>
                </a:moveTo>
                <a:cubicBezTo>
                  <a:pt x="237" y="231"/>
                  <a:pt x="237" y="230"/>
                  <a:pt x="237" y="228"/>
                </a:cubicBezTo>
                <a:cubicBezTo>
                  <a:pt x="238" y="228"/>
                  <a:pt x="239" y="226"/>
                  <a:pt x="240" y="227"/>
                </a:cubicBezTo>
                <a:cubicBezTo>
                  <a:pt x="241" y="230"/>
                  <a:pt x="241" y="230"/>
                  <a:pt x="239" y="232"/>
                </a:cubicBezTo>
                <a:close/>
                <a:moveTo>
                  <a:pt x="250" y="954"/>
                </a:moveTo>
                <a:cubicBezTo>
                  <a:pt x="252" y="954"/>
                  <a:pt x="252" y="956"/>
                  <a:pt x="253" y="957"/>
                </a:cubicBezTo>
                <a:cubicBezTo>
                  <a:pt x="252" y="960"/>
                  <a:pt x="248" y="955"/>
                  <a:pt x="250" y="954"/>
                </a:cubicBezTo>
                <a:close/>
                <a:moveTo>
                  <a:pt x="252" y="976"/>
                </a:moveTo>
                <a:cubicBezTo>
                  <a:pt x="254" y="978"/>
                  <a:pt x="257" y="978"/>
                  <a:pt x="257" y="983"/>
                </a:cubicBezTo>
                <a:cubicBezTo>
                  <a:pt x="254" y="981"/>
                  <a:pt x="252" y="980"/>
                  <a:pt x="252" y="976"/>
                </a:cubicBezTo>
                <a:close/>
                <a:moveTo>
                  <a:pt x="278" y="974"/>
                </a:moveTo>
                <a:cubicBezTo>
                  <a:pt x="273" y="968"/>
                  <a:pt x="257" y="974"/>
                  <a:pt x="258" y="960"/>
                </a:cubicBezTo>
                <a:cubicBezTo>
                  <a:pt x="262" y="958"/>
                  <a:pt x="266" y="963"/>
                  <a:pt x="266" y="957"/>
                </a:cubicBezTo>
                <a:cubicBezTo>
                  <a:pt x="269" y="956"/>
                  <a:pt x="270" y="957"/>
                  <a:pt x="272" y="958"/>
                </a:cubicBezTo>
                <a:cubicBezTo>
                  <a:pt x="273" y="966"/>
                  <a:pt x="281" y="962"/>
                  <a:pt x="284" y="968"/>
                </a:cubicBezTo>
                <a:cubicBezTo>
                  <a:pt x="281" y="969"/>
                  <a:pt x="281" y="973"/>
                  <a:pt x="278" y="974"/>
                </a:cubicBezTo>
                <a:close/>
                <a:moveTo>
                  <a:pt x="286" y="985"/>
                </a:moveTo>
                <a:cubicBezTo>
                  <a:pt x="288" y="985"/>
                  <a:pt x="289" y="986"/>
                  <a:pt x="289" y="989"/>
                </a:cubicBezTo>
                <a:cubicBezTo>
                  <a:pt x="287" y="989"/>
                  <a:pt x="286" y="987"/>
                  <a:pt x="286" y="985"/>
                </a:cubicBezTo>
                <a:close/>
                <a:moveTo>
                  <a:pt x="290" y="977"/>
                </a:moveTo>
                <a:cubicBezTo>
                  <a:pt x="288" y="977"/>
                  <a:pt x="286" y="975"/>
                  <a:pt x="287" y="972"/>
                </a:cubicBezTo>
                <a:cubicBezTo>
                  <a:pt x="289" y="973"/>
                  <a:pt x="291" y="975"/>
                  <a:pt x="290" y="977"/>
                </a:cubicBezTo>
                <a:close/>
                <a:moveTo>
                  <a:pt x="345" y="182"/>
                </a:moveTo>
                <a:cubicBezTo>
                  <a:pt x="345" y="184"/>
                  <a:pt x="348" y="183"/>
                  <a:pt x="348" y="185"/>
                </a:cubicBezTo>
                <a:cubicBezTo>
                  <a:pt x="345" y="186"/>
                  <a:pt x="344" y="192"/>
                  <a:pt x="345" y="196"/>
                </a:cubicBezTo>
                <a:cubicBezTo>
                  <a:pt x="344" y="197"/>
                  <a:pt x="343" y="198"/>
                  <a:pt x="341" y="199"/>
                </a:cubicBezTo>
                <a:cubicBezTo>
                  <a:pt x="345" y="208"/>
                  <a:pt x="330" y="212"/>
                  <a:pt x="320" y="213"/>
                </a:cubicBezTo>
                <a:cubicBezTo>
                  <a:pt x="322" y="211"/>
                  <a:pt x="320" y="209"/>
                  <a:pt x="321" y="205"/>
                </a:cubicBezTo>
                <a:cubicBezTo>
                  <a:pt x="325" y="202"/>
                  <a:pt x="327" y="198"/>
                  <a:pt x="330" y="194"/>
                </a:cubicBezTo>
                <a:cubicBezTo>
                  <a:pt x="331" y="195"/>
                  <a:pt x="334" y="193"/>
                  <a:pt x="334" y="195"/>
                </a:cubicBezTo>
                <a:cubicBezTo>
                  <a:pt x="337" y="191"/>
                  <a:pt x="340" y="187"/>
                  <a:pt x="344" y="184"/>
                </a:cubicBezTo>
                <a:cubicBezTo>
                  <a:pt x="340" y="183"/>
                  <a:pt x="341" y="187"/>
                  <a:pt x="339" y="185"/>
                </a:cubicBezTo>
                <a:cubicBezTo>
                  <a:pt x="343" y="182"/>
                  <a:pt x="349" y="172"/>
                  <a:pt x="357" y="173"/>
                </a:cubicBezTo>
                <a:cubicBezTo>
                  <a:pt x="356" y="180"/>
                  <a:pt x="349" y="179"/>
                  <a:pt x="345" y="182"/>
                </a:cubicBezTo>
                <a:close/>
                <a:moveTo>
                  <a:pt x="357" y="996"/>
                </a:moveTo>
                <a:cubicBezTo>
                  <a:pt x="363" y="1001"/>
                  <a:pt x="368" y="1007"/>
                  <a:pt x="373" y="1010"/>
                </a:cubicBezTo>
                <a:cubicBezTo>
                  <a:pt x="368" y="1009"/>
                  <a:pt x="356" y="1004"/>
                  <a:pt x="357" y="996"/>
                </a:cubicBezTo>
                <a:close/>
                <a:moveTo>
                  <a:pt x="414" y="1044"/>
                </a:moveTo>
                <a:cubicBezTo>
                  <a:pt x="416" y="1044"/>
                  <a:pt x="417" y="1045"/>
                  <a:pt x="417" y="1047"/>
                </a:cubicBezTo>
                <a:cubicBezTo>
                  <a:pt x="416" y="1048"/>
                  <a:pt x="413" y="1047"/>
                  <a:pt x="414" y="1044"/>
                </a:cubicBezTo>
                <a:close/>
                <a:moveTo>
                  <a:pt x="614" y="1007"/>
                </a:moveTo>
                <a:cubicBezTo>
                  <a:pt x="618" y="1008"/>
                  <a:pt x="619" y="1006"/>
                  <a:pt x="622" y="1007"/>
                </a:cubicBezTo>
                <a:cubicBezTo>
                  <a:pt x="624" y="1011"/>
                  <a:pt x="614" y="1012"/>
                  <a:pt x="614" y="1007"/>
                </a:cubicBezTo>
                <a:close/>
                <a:moveTo>
                  <a:pt x="617" y="966"/>
                </a:moveTo>
                <a:cubicBezTo>
                  <a:pt x="611" y="969"/>
                  <a:pt x="605" y="969"/>
                  <a:pt x="601" y="966"/>
                </a:cubicBezTo>
                <a:cubicBezTo>
                  <a:pt x="604" y="963"/>
                  <a:pt x="615" y="961"/>
                  <a:pt x="617" y="966"/>
                </a:cubicBezTo>
                <a:close/>
                <a:moveTo>
                  <a:pt x="491" y="881"/>
                </a:moveTo>
                <a:cubicBezTo>
                  <a:pt x="489" y="881"/>
                  <a:pt x="489" y="878"/>
                  <a:pt x="487" y="878"/>
                </a:cubicBezTo>
                <a:cubicBezTo>
                  <a:pt x="489" y="875"/>
                  <a:pt x="491" y="879"/>
                  <a:pt x="491" y="881"/>
                </a:cubicBezTo>
                <a:close/>
                <a:moveTo>
                  <a:pt x="487" y="873"/>
                </a:moveTo>
                <a:cubicBezTo>
                  <a:pt x="485" y="873"/>
                  <a:pt x="483" y="872"/>
                  <a:pt x="483" y="870"/>
                </a:cubicBezTo>
                <a:cubicBezTo>
                  <a:pt x="485" y="868"/>
                  <a:pt x="487" y="870"/>
                  <a:pt x="487" y="873"/>
                </a:cubicBezTo>
                <a:close/>
                <a:moveTo>
                  <a:pt x="480" y="877"/>
                </a:moveTo>
                <a:cubicBezTo>
                  <a:pt x="477" y="876"/>
                  <a:pt x="474" y="874"/>
                  <a:pt x="473" y="871"/>
                </a:cubicBezTo>
                <a:cubicBezTo>
                  <a:pt x="476" y="872"/>
                  <a:pt x="483" y="872"/>
                  <a:pt x="480" y="877"/>
                </a:cubicBezTo>
                <a:close/>
                <a:moveTo>
                  <a:pt x="460" y="828"/>
                </a:moveTo>
                <a:cubicBezTo>
                  <a:pt x="458" y="830"/>
                  <a:pt x="455" y="826"/>
                  <a:pt x="454" y="823"/>
                </a:cubicBezTo>
                <a:cubicBezTo>
                  <a:pt x="456" y="825"/>
                  <a:pt x="458" y="826"/>
                  <a:pt x="460" y="828"/>
                </a:cubicBezTo>
                <a:close/>
                <a:moveTo>
                  <a:pt x="457" y="1075"/>
                </a:moveTo>
                <a:cubicBezTo>
                  <a:pt x="455" y="1074"/>
                  <a:pt x="452" y="1075"/>
                  <a:pt x="453" y="1072"/>
                </a:cubicBezTo>
                <a:cubicBezTo>
                  <a:pt x="455" y="1072"/>
                  <a:pt x="457" y="1072"/>
                  <a:pt x="457" y="1075"/>
                </a:cubicBezTo>
                <a:close/>
                <a:moveTo>
                  <a:pt x="447" y="831"/>
                </a:moveTo>
                <a:cubicBezTo>
                  <a:pt x="449" y="833"/>
                  <a:pt x="452" y="834"/>
                  <a:pt x="452" y="838"/>
                </a:cubicBezTo>
                <a:cubicBezTo>
                  <a:pt x="449" y="837"/>
                  <a:pt x="448" y="836"/>
                  <a:pt x="445" y="836"/>
                </a:cubicBezTo>
                <a:cubicBezTo>
                  <a:pt x="445" y="834"/>
                  <a:pt x="447" y="833"/>
                  <a:pt x="447" y="831"/>
                </a:cubicBezTo>
                <a:close/>
                <a:moveTo>
                  <a:pt x="451" y="1070"/>
                </a:moveTo>
                <a:cubicBezTo>
                  <a:pt x="448" y="1072"/>
                  <a:pt x="443" y="1069"/>
                  <a:pt x="441" y="1066"/>
                </a:cubicBezTo>
                <a:cubicBezTo>
                  <a:pt x="444" y="1065"/>
                  <a:pt x="447" y="1070"/>
                  <a:pt x="451" y="1070"/>
                </a:cubicBezTo>
                <a:close/>
                <a:moveTo>
                  <a:pt x="412" y="92"/>
                </a:moveTo>
                <a:cubicBezTo>
                  <a:pt x="413" y="90"/>
                  <a:pt x="414" y="89"/>
                  <a:pt x="417" y="89"/>
                </a:cubicBezTo>
                <a:cubicBezTo>
                  <a:pt x="416" y="91"/>
                  <a:pt x="414" y="92"/>
                  <a:pt x="412" y="92"/>
                </a:cubicBezTo>
                <a:close/>
                <a:moveTo>
                  <a:pt x="440" y="680"/>
                </a:moveTo>
                <a:cubicBezTo>
                  <a:pt x="436" y="680"/>
                  <a:pt x="437" y="676"/>
                  <a:pt x="439" y="674"/>
                </a:cubicBezTo>
                <a:cubicBezTo>
                  <a:pt x="441" y="676"/>
                  <a:pt x="441" y="677"/>
                  <a:pt x="440" y="680"/>
                </a:cubicBezTo>
                <a:close/>
                <a:moveTo>
                  <a:pt x="440" y="673"/>
                </a:moveTo>
                <a:cubicBezTo>
                  <a:pt x="438" y="671"/>
                  <a:pt x="438" y="667"/>
                  <a:pt x="438" y="664"/>
                </a:cubicBezTo>
                <a:cubicBezTo>
                  <a:pt x="439" y="665"/>
                  <a:pt x="440" y="666"/>
                  <a:pt x="441" y="667"/>
                </a:cubicBezTo>
                <a:cubicBezTo>
                  <a:pt x="441" y="669"/>
                  <a:pt x="440" y="671"/>
                  <a:pt x="440" y="673"/>
                </a:cubicBezTo>
                <a:close/>
                <a:moveTo>
                  <a:pt x="444" y="687"/>
                </a:moveTo>
                <a:cubicBezTo>
                  <a:pt x="441" y="684"/>
                  <a:pt x="442" y="680"/>
                  <a:pt x="443" y="676"/>
                </a:cubicBezTo>
                <a:cubicBezTo>
                  <a:pt x="444" y="676"/>
                  <a:pt x="444" y="676"/>
                  <a:pt x="444" y="676"/>
                </a:cubicBezTo>
                <a:cubicBezTo>
                  <a:pt x="446" y="678"/>
                  <a:pt x="447" y="682"/>
                  <a:pt x="449" y="684"/>
                </a:cubicBezTo>
                <a:cubicBezTo>
                  <a:pt x="448" y="686"/>
                  <a:pt x="447" y="687"/>
                  <a:pt x="444" y="687"/>
                </a:cubicBezTo>
                <a:close/>
                <a:moveTo>
                  <a:pt x="466" y="689"/>
                </a:moveTo>
                <a:cubicBezTo>
                  <a:pt x="466" y="685"/>
                  <a:pt x="466" y="685"/>
                  <a:pt x="466" y="685"/>
                </a:cubicBezTo>
                <a:cubicBezTo>
                  <a:pt x="470" y="685"/>
                  <a:pt x="470" y="685"/>
                  <a:pt x="470" y="685"/>
                </a:cubicBezTo>
                <a:cubicBezTo>
                  <a:pt x="470" y="688"/>
                  <a:pt x="469" y="689"/>
                  <a:pt x="466" y="689"/>
                </a:cubicBezTo>
                <a:close/>
                <a:moveTo>
                  <a:pt x="817" y="538"/>
                </a:moveTo>
                <a:cubicBezTo>
                  <a:pt x="815" y="537"/>
                  <a:pt x="813" y="537"/>
                  <a:pt x="813" y="534"/>
                </a:cubicBezTo>
                <a:cubicBezTo>
                  <a:pt x="815" y="532"/>
                  <a:pt x="818" y="534"/>
                  <a:pt x="817" y="538"/>
                </a:cubicBezTo>
                <a:close/>
                <a:moveTo>
                  <a:pt x="786" y="244"/>
                </a:moveTo>
                <a:cubicBezTo>
                  <a:pt x="788" y="244"/>
                  <a:pt x="791" y="244"/>
                  <a:pt x="790" y="247"/>
                </a:cubicBezTo>
                <a:cubicBezTo>
                  <a:pt x="788" y="247"/>
                  <a:pt x="786" y="247"/>
                  <a:pt x="786" y="244"/>
                </a:cubicBezTo>
                <a:close/>
                <a:moveTo>
                  <a:pt x="788" y="294"/>
                </a:moveTo>
                <a:cubicBezTo>
                  <a:pt x="787" y="295"/>
                  <a:pt x="782" y="294"/>
                  <a:pt x="783" y="291"/>
                </a:cubicBezTo>
                <a:cubicBezTo>
                  <a:pt x="786" y="290"/>
                  <a:pt x="786" y="294"/>
                  <a:pt x="788" y="294"/>
                </a:cubicBezTo>
                <a:close/>
                <a:moveTo>
                  <a:pt x="776" y="252"/>
                </a:moveTo>
                <a:cubicBezTo>
                  <a:pt x="775" y="253"/>
                  <a:pt x="775" y="253"/>
                  <a:pt x="775" y="255"/>
                </a:cubicBezTo>
                <a:cubicBezTo>
                  <a:pt x="772" y="255"/>
                  <a:pt x="772" y="253"/>
                  <a:pt x="771" y="251"/>
                </a:cubicBezTo>
                <a:cubicBezTo>
                  <a:pt x="773" y="251"/>
                  <a:pt x="775" y="251"/>
                  <a:pt x="776" y="252"/>
                </a:cubicBezTo>
                <a:close/>
                <a:moveTo>
                  <a:pt x="736" y="566"/>
                </a:moveTo>
                <a:cubicBezTo>
                  <a:pt x="734" y="568"/>
                  <a:pt x="731" y="564"/>
                  <a:pt x="729" y="562"/>
                </a:cubicBezTo>
                <a:cubicBezTo>
                  <a:pt x="733" y="561"/>
                  <a:pt x="736" y="562"/>
                  <a:pt x="736" y="566"/>
                </a:cubicBezTo>
                <a:close/>
                <a:moveTo>
                  <a:pt x="735" y="623"/>
                </a:moveTo>
                <a:cubicBezTo>
                  <a:pt x="734" y="623"/>
                  <a:pt x="734" y="624"/>
                  <a:pt x="734" y="625"/>
                </a:cubicBezTo>
                <a:cubicBezTo>
                  <a:pt x="731" y="626"/>
                  <a:pt x="731" y="624"/>
                  <a:pt x="728" y="625"/>
                </a:cubicBezTo>
                <a:cubicBezTo>
                  <a:pt x="728" y="621"/>
                  <a:pt x="734" y="622"/>
                  <a:pt x="735" y="623"/>
                </a:cubicBezTo>
                <a:close/>
                <a:moveTo>
                  <a:pt x="725" y="569"/>
                </a:moveTo>
                <a:cubicBezTo>
                  <a:pt x="727" y="572"/>
                  <a:pt x="727" y="576"/>
                  <a:pt x="725" y="580"/>
                </a:cubicBezTo>
                <a:cubicBezTo>
                  <a:pt x="720" y="580"/>
                  <a:pt x="720" y="580"/>
                  <a:pt x="720" y="580"/>
                </a:cubicBezTo>
                <a:cubicBezTo>
                  <a:pt x="721" y="574"/>
                  <a:pt x="718" y="576"/>
                  <a:pt x="715" y="575"/>
                </a:cubicBezTo>
                <a:cubicBezTo>
                  <a:pt x="715" y="573"/>
                  <a:pt x="717" y="572"/>
                  <a:pt x="717" y="570"/>
                </a:cubicBezTo>
                <a:cubicBezTo>
                  <a:pt x="719" y="570"/>
                  <a:pt x="718" y="573"/>
                  <a:pt x="720" y="572"/>
                </a:cubicBezTo>
                <a:cubicBezTo>
                  <a:pt x="718" y="570"/>
                  <a:pt x="723" y="571"/>
                  <a:pt x="725" y="569"/>
                </a:cubicBezTo>
                <a:close/>
                <a:moveTo>
                  <a:pt x="728" y="583"/>
                </a:moveTo>
                <a:cubicBezTo>
                  <a:pt x="726" y="585"/>
                  <a:pt x="718" y="588"/>
                  <a:pt x="718" y="583"/>
                </a:cubicBezTo>
                <a:lnTo>
                  <a:pt x="728" y="583"/>
                </a:lnTo>
                <a:close/>
                <a:moveTo>
                  <a:pt x="731" y="638"/>
                </a:moveTo>
                <a:cubicBezTo>
                  <a:pt x="731" y="640"/>
                  <a:pt x="725" y="642"/>
                  <a:pt x="723" y="646"/>
                </a:cubicBezTo>
                <a:cubicBezTo>
                  <a:pt x="720" y="645"/>
                  <a:pt x="716" y="644"/>
                  <a:pt x="716" y="639"/>
                </a:cubicBezTo>
                <a:cubicBezTo>
                  <a:pt x="723" y="637"/>
                  <a:pt x="725" y="638"/>
                  <a:pt x="731" y="638"/>
                </a:cubicBezTo>
                <a:close/>
                <a:moveTo>
                  <a:pt x="720" y="629"/>
                </a:moveTo>
                <a:cubicBezTo>
                  <a:pt x="723" y="624"/>
                  <a:pt x="730" y="628"/>
                  <a:pt x="732" y="628"/>
                </a:cubicBezTo>
                <a:cubicBezTo>
                  <a:pt x="732" y="629"/>
                  <a:pt x="731" y="632"/>
                  <a:pt x="732" y="632"/>
                </a:cubicBezTo>
                <a:cubicBezTo>
                  <a:pt x="729" y="631"/>
                  <a:pt x="724" y="633"/>
                  <a:pt x="720" y="629"/>
                </a:cubicBezTo>
                <a:close/>
                <a:moveTo>
                  <a:pt x="728" y="616"/>
                </a:moveTo>
                <a:cubicBezTo>
                  <a:pt x="728" y="620"/>
                  <a:pt x="722" y="619"/>
                  <a:pt x="721" y="620"/>
                </a:cubicBezTo>
                <a:cubicBezTo>
                  <a:pt x="719" y="617"/>
                  <a:pt x="723" y="615"/>
                  <a:pt x="723" y="612"/>
                </a:cubicBezTo>
                <a:cubicBezTo>
                  <a:pt x="728" y="612"/>
                  <a:pt x="728" y="612"/>
                  <a:pt x="728" y="612"/>
                </a:cubicBezTo>
                <a:cubicBezTo>
                  <a:pt x="726" y="614"/>
                  <a:pt x="726" y="614"/>
                  <a:pt x="728" y="616"/>
                </a:cubicBezTo>
                <a:close/>
                <a:moveTo>
                  <a:pt x="728" y="563"/>
                </a:moveTo>
                <a:cubicBezTo>
                  <a:pt x="723" y="568"/>
                  <a:pt x="719" y="564"/>
                  <a:pt x="713" y="565"/>
                </a:cubicBezTo>
                <a:cubicBezTo>
                  <a:pt x="714" y="560"/>
                  <a:pt x="725" y="560"/>
                  <a:pt x="728" y="563"/>
                </a:cubicBezTo>
                <a:close/>
                <a:moveTo>
                  <a:pt x="709" y="587"/>
                </a:moveTo>
                <a:cubicBezTo>
                  <a:pt x="706" y="587"/>
                  <a:pt x="707" y="584"/>
                  <a:pt x="704" y="584"/>
                </a:cubicBezTo>
                <a:cubicBezTo>
                  <a:pt x="705" y="581"/>
                  <a:pt x="712" y="583"/>
                  <a:pt x="709" y="587"/>
                </a:cubicBezTo>
                <a:close/>
                <a:moveTo>
                  <a:pt x="696" y="664"/>
                </a:moveTo>
                <a:cubicBezTo>
                  <a:pt x="699" y="664"/>
                  <a:pt x="699" y="664"/>
                  <a:pt x="699" y="664"/>
                </a:cubicBezTo>
                <a:cubicBezTo>
                  <a:pt x="699" y="667"/>
                  <a:pt x="698" y="669"/>
                  <a:pt x="697" y="671"/>
                </a:cubicBezTo>
                <a:cubicBezTo>
                  <a:pt x="695" y="671"/>
                  <a:pt x="696" y="667"/>
                  <a:pt x="696" y="664"/>
                </a:cubicBezTo>
                <a:close/>
                <a:moveTo>
                  <a:pt x="696" y="672"/>
                </a:moveTo>
                <a:cubicBezTo>
                  <a:pt x="697" y="672"/>
                  <a:pt x="698" y="673"/>
                  <a:pt x="699" y="673"/>
                </a:cubicBezTo>
                <a:cubicBezTo>
                  <a:pt x="699" y="678"/>
                  <a:pt x="695" y="678"/>
                  <a:pt x="693" y="682"/>
                </a:cubicBezTo>
                <a:cubicBezTo>
                  <a:pt x="690" y="681"/>
                  <a:pt x="695" y="675"/>
                  <a:pt x="696" y="672"/>
                </a:cubicBezTo>
                <a:close/>
                <a:moveTo>
                  <a:pt x="703" y="679"/>
                </a:moveTo>
                <a:cubicBezTo>
                  <a:pt x="704" y="683"/>
                  <a:pt x="700" y="687"/>
                  <a:pt x="698" y="690"/>
                </a:cubicBezTo>
                <a:cubicBezTo>
                  <a:pt x="694" y="687"/>
                  <a:pt x="698" y="678"/>
                  <a:pt x="703" y="679"/>
                </a:cubicBezTo>
                <a:close/>
                <a:moveTo>
                  <a:pt x="701" y="671"/>
                </a:moveTo>
                <a:cubicBezTo>
                  <a:pt x="702" y="666"/>
                  <a:pt x="700" y="650"/>
                  <a:pt x="710" y="653"/>
                </a:cubicBezTo>
                <a:cubicBezTo>
                  <a:pt x="708" y="661"/>
                  <a:pt x="705" y="664"/>
                  <a:pt x="701" y="671"/>
                </a:cubicBezTo>
                <a:close/>
                <a:moveTo>
                  <a:pt x="695" y="619"/>
                </a:moveTo>
                <a:cubicBezTo>
                  <a:pt x="698" y="618"/>
                  <a:pt x="699" y="619"/>
                  <a:pt x="700" y="615"/>
                </a:cubicBezTo>
                <a:cubicBezTo>
                  <a:pt x="703" y="617"/>
                  <a:pt x="701" y="624"/>
                  <a:pt x="697" y="626"/>
                </a:cubicBezTo>
                <a:cubicBezTo>
                  <a:pt x="695" y="626"/>
                  <a:pt x="695" y="623"/>
                  <a:pt x="695" y="619"/>
                </a:cubicBezTo>
                <a:close/>
                <a:moveTo>
                  <a:pt x="694" y="51"/>
                </a:moveTo>
                <a:cubicBezTo>
                  <a:pt x="694" y="53"/>
                  <a:pt x="692" y="53"/>
                  <a:pt x="690" y="53"/>
                </a:cubicBezTo>
                <a:cubicBezTo>
                  <a:pt x="690" y="50"/>
                  <a:pt x="693" y="50"/>
                  <a:pt x="694" y="51"/>
                </a:cubicBezTo>
                <a:close/>
                <a:moveTo>
                  <a:pt x="672" y="708"/>
                </a:moveTo>
                <a:cubicBezTo>
                  <a:pt x="670" y="708"/>
                  <a:pt x="668" y="707"/>
                  <a:pt x="668" y="704"/>
                </a:cubicBezTo>
                <a:cubicBezTo>
                  <a:pt x="669" y="703"/>
                  <a:pt x="670" y="704"/>
                  <a:pt x="671" y="702"/>
                </a:cubicBezTo>
                <a:cubicBezTo>
                  <a:pt x="672" y="704"/>
                  <a:pt x="672" y="706"/>
                  <a:pt x="672" y="708"/>
                </a:cubicBezTo>
                <a:close/>
                <a:moveTo>
                  <a:pt x="671" y="461"/>
                </a:moveTo>
                <a:cubicBezTo>
                  <a:pt x="669" y="466"/>
                  <a:pt x="666" y="469"/>
                  <a:pt x="664" y="473"/>
                </a:cubicBezTo>
                <a:cubicBezTo>
                  <a:pt x="662" y="470"/>
                  <a:pt x="660" y="471"/>
                  <a:pt x="657" y="472"/>
                </a:cubicBezTo>
                <a:cubicBezTo>
                  <a:pt x="653" y="463"/>
                  <a:pt x="665" y="460"/>
                  <a:pt x="671" y="461"/>
                </a:cubicBezTo>
                <a:close/>
                <a:moveTo>
                  <a:pt x="662" y="504"/>
                </a:moveTo>
                <a:cubicBezTo>
                  <a:pt x="659" y="502"/>
                  <a:pt x="656" y="498"/>
                  <a:pt x="658" y="494"/>
                </a:cubicBezTo>
                <a:cubicBezTo>
                  <a:pt x="661" y="493"/>
                  <a:pt x="657" y="501"/>
                  <a:pt x="662" y="498"/>
                </a:cubicBezTo>
                <a:cubicBezTo>
                  <a:pt x="663" y="501"/>
                  <a:pt x="661" y="501"/>
                  <a:pt x="662" y="504"/>
                </a:cubicBezTo>
                <a:close/>
                <a:moveTo>
                  <a:pt x="651" y="157"/>
                </a:moveTo>
                <a:cubicBezTo>
                  <a:pt x="652" y="157"/>
                  <a:pt x="652" y="157"/>
                  <a:pt x="654" y="157"/>
                </a:cubicBezTo>
                <a:cubicBezTo>
                  <a:pt x="651" y="160"/>
                  <a:pt x="653" y="161"/>
                  <a:pt x="652" y="164"/>
                </a:cubicBezTo>
                <a:cubicBezTo>
                  <a:pt x="650" y="164"/>
                  <a:pt x="650" y="163"/>
                  <a:pt x="649" y="163"/>
                </a:cubicBezTo>
                <a:cubicBezTo>
                  <a:pt x="650" y="161"/>
                  <a:pt x="650" y="158"/>
                  <a:pt x="651" y="157"/>
                </a:cubicBezTo>
                <a:close/>
                <a:moveTo>
                  <a:pt x="617" y="160"/>
                </a:moveTo>
                <a:cubicBezTo>
                  <a:pt x="619" y="159"/>
                  <a:pt x="618" y="158"/>
                  <a:pt x="621" y="159"/>
                </a:cubicBezTo>
                <a:cubicBezTo>
                  <a:pt x="621" y="160"/>
                  <a:pt x="620" y="161"/>
                  <a:pt x="620" y="162"/>
                </a:cubicBezTo>
                <a:cubicBezTo>
                  <a:pt x="621" y="164"/>
                  <a:pt x="622" y="159"/>
                  <a:pt x="623" y="162"/>
                </a:cubicBezTo>
                <a:cubicBezTo>
                  <a:pt x="622" y="159"/>
                  <a:pt x="622" y="158"/>
                  <a:pt x="623" y="156"/>
                </a:cubicBezTo>
                <a:cubicBezTo>
                  <a:pt x="626" y="156"/>
                  <a:pt x="627" y="160"/>
                  <a:pt x="629" y="163"/>
                </a:cubicBezTo>
                <a:cubicBezTo>
                  <a:pt x="627" y="166"/>
                  <a:pt x="623" y="164"/>
                  <a:pt x="618" y="164"/>
                </a:cubicBezTo>
                <a:cubicBezTo>
                  <a:pt x="618" y="162"/>
                  <a:pt x="616" y="163"/>
                  <a:pt x="617" y="160"/>
                </a:cubicBezTo>
                <a:close/>
                <a:moveTo>
                  <a:pt x="625" y="169"/>
                </a:moveTo>
                <a:cubicBezTo>
                  <a:pt x="625" y="171"/>
                  <a:pt x="623" y="170"/>
                  <a:pt x="623" y="171"/>
                </a:cubicBezTo>
                <a:cubicBezTo>
                  <a:pt x="626" y="173"/>
                  <a:pt x="625" y="169"/>
                  <a:pt x="627" y="170"/>
                </a:cubicBezTo>
                <a:cubicBezTo>
                  <a:pt x="627" y="172"/>
                  <a:pt x="627" y="172"/>
                  <a:pt x="627" y="172"/>
                </a:cubicBezTo>
                <a:cubicBezTo>
                  <a:pt x="637" y="172"/>
                  <a:pt x="651" y="171"/>
                  <a:pt x="661" y="171"/>
                </a:cubicBezTo>
                <a:cubicBezTo>
                  <a:pt x="659" y="180"/>
                  <a:pt x="647" y="173"/>
                  <a:pt x="645" y="181"/>
                </a:cubicBezTo>
                <a:cubicBezTo>
                  <a:pt x="639" y="180"/>
                  <a:pt x="627" y="185"/>
                  <a:pt x="623" y="180"/>
                </a:cubicBezTo>
                <a:cubicBezTo>
                  <a:pt x="618" y="185"/>
                  <a:pt x="611" y="181"/>
                  <a:pt x="607" y="178"/>
                </a:cubicBezTo>
                <a:cubicBezTo>
                  <a:pt x="617" y="182"/>
                  <a:pt x="614" y="166"/>
                  <a:pt x="625" y="169"/>
                </a:cubicBezTo>
                <a:close/>
                <a:moveTo>
                  <a:pt x="653" y="506"/>
                </a:moveTo>
                <a:cubicBezTo>
                  <a:pt x="651" y="506"/>
                  <a:pt x="649" y="506"/>
                  <a:pt x="649" y="504"/>
                </a:cubicBezTo>
                <a:cubicBezTo>
                  <a:pt x="650" y="504"/>
                  <a:pt x="650" y="503"/>
                  <a:pt x="650" y="503"/>
                </a:cubicBezTo>
                <a:cubicBezTo>
                  <a:pt x="652" y="502"/>
                  <a:pt x="653" y="504"/>
                  <a:pt x="653" y="506"/>
                </a:cubicBezTo>
                <a:close/>
                <a:moveTo>
                  <a:pt x="634" y="498"/>
                </a:moveTo>
                <a:cubicBezTo>
                  <a:pt x="636" y="497"/>
                  <a:pt x="637" y="502"/>
                  <a:pt x="637" y="499"/>
                </a:cubicBezTo>
                <a:cubicBezTo>
                  <a:pt x="640" y="502"/>
                  <a:pt x="632" y="504"/>
                  <a:pt x="634" y="498"/>
                </a:cubicBezTo>
                <a:close/>
                <a:moveTo>
                  <a:pt x="632" y="490"/>
                </a:moveTo>
                <a:cubicBezTo>
                  <a:pt x="634" y="488"/>
                  <a:pt x="637" y="492"/>
                  <a:pt x="635" y="494"/>
                </a:cubicBezTo>
                <a:cubicBezTo>
                  <a:pt x="633" y="494"/>
                  <a:pt x="632" y="492"/>
                  <a:pt x="632" y="490"/>
                </a:cubicBezTo>
                <a:close/>
                <a:moveTo>
                  <a:pt x="625" y="482"/>
                </a:moveTo>
                <a:cubicBezTo>
                  <a:pt x="625" y="475"/>
                  <a:pt x="634" y="476"/>
                  <a:pt x="636" y="471"/>
                </a:cubicBezTo>
                <a:cubicBezTo>
                  <a:pt x="638" y="471"/>
                  <a:pt x="638" y="471"/>
                  <a:pt x="638" y="471"/>
                </a:cubicBezTo>
                <a:cubicBezTo>
                  <a:pt x="639" y="474"/>
                  <a:pt x="637" y="475"/>
                  <a:pt x="641" y="475"/>
                </a:cubicBezTo>
                <a:cubicBezTo>
                  <a:pt x="638" y="481"/>
                  <a:pt x="634" y="481"/>
                  <a:pt x="625" y="482"/>
                </a:cubicBezTo>
                <a:close/>
                <a:moveTo>
                  <a:pt x="601" y="572"/>
                </a:moveTo>
                <a:cubicBezTo>
                  <a:pt x="601" y="570"/>
                  <a:pt x="604" y="570"/>
                  <a:pt x="606" y="569"/>
                </a:cubicBezTo>
                <a:cubicBezTo>
                  <a:pt x="606" y="571"/>
                  <a:pt x="607" y="571"/>
                  <a:pt x="607" y="572"/>
                </a:cubicBezTo>
                <a:cubicBezTo>
                  <a:pt x="609" y="571"/>
                  <a:pt x="611" y="570"/>
                  <a:pt x="612" y="568"/>
                </a:cubicBezTo>
                <a:cubicBezTo>
                  <a:pt x="615" y="569"/>
                  <a:pt x="616" y="572"/>
                  <a:pt x="614" y="574"/>
                </a:cubicBezTo>
                <a:cubicBezTo>
                  <a:pt x="611" y="573"/>
                  <a:pt x="607" y="572"/>
                  <a:pt x="607" y="576"/>
                </a:cubicBezTo>
                <a:cubicBezTo>
                  <a:pt x="604" y="575"/>
                  <a:pt x="604" y="577"/>
                  <a:pt x="601" y="577"/>
                </a:cubicBezTo>
                <a:cubicBezTo>
                  <a:pt x="598" y="575"/>
                  <a:pt x="603" y="574"/>
                  <a:pt x="601" y="572"/>
                </a:cubicBezTo>
                <a:close/>
                <a:moveTo>
                  <a:pt x="604" y="559"/>
                </a:moveTo>
                <a:cubicBezTo>
                  <a:pt x="601" y="559"/>
                  <a:pt x="602" y="556"/>
                  <a:pt x="600" y="556"/>
                </a:cubicBezTo>
                <a:cubicBezTo>
                  <a:pt x="600" y="554"/>
                  <a:pt x="604" y="553"/>
                  <a:pt x="606" y="554"/>
                </a:cubicBezTo>
                <a:cubicBezTo>
                  <a:pt x="606" y="553"/>
                  <a:pt x="606" y="553"/>
                  <a:pt x="606" y="553"/>
                </a:cubicBezTo>
                <a:cubicBezTo>
                  <a:pt x="606" y="551"/>
                  <a:pt x="603" y="552"/>
                  <a:pt x="601" y="551"/>
                </a:cubicBezTo>
                <a:cubicBezTo>
                  <a:pt x="607" y="548"/>
                  <a:pt x="611" y="538"/>
                  <a:pt x="616" y="542"/>
                </a:cubicBezTo>
                <a:cubicBezTo>
                  <a:pt x="615" y="546"/>
                  <a:pt x="611" y="545"/>
                  <a:pt x="611" y="550"/>
                </a:cubicBezTo>
                <a:cubicBezTo>
                  <a:pt x="615" y="548"/>
                  <a:pt x="622" y="546"/>
                  <a:pt x="627" y="549"/>
                </a:cubicBezTo>
                <a:cubicBezTo>
                  <a:pt x="623" y="558"/>
                  <a:pt x="607" y="550"/>
                  <a:pt x="604" y="559"/>
                </a:cubicBezTo>
                <a:close/>
                <a:moveTo>
                  <a:pt x="614" y="473"/>
                </a:moveTo>
                <a:cubicBezTo>
                  <a:pt x="619" y="475"/>
                  <a:pt x="620" y="474"/>
                  <a:pt x="623" y="472"/>
                </a:cubicBezTo>
                <a:cubicBezTo>
                  <a:pt x="620" y="479"/>
                  <a:pt x="613" y="477"/>
                  <a:pt x="610" y="483"/>
                </a:cubicBezTo>
                <a:cubicBezTo>
                  <a:pt x="608" y="484"/>
                  <a:pt x="609" y="482"/>
                  <a:pt x="608" y="481"/>
                </a:cubicBezTo>
                <a:cubicBezTo>
                  <a:pt x="607" y="483"/>
                  <a:pt x="604" y="482"/>
                  <a:pt x="603" y="484"/>
                </a:cubicBezTo>
                <a:cubicBezTo>
                  <a:pt x="601" y="478"/>
                  <a:pt x="614" y="480"/>
                  <a:pt x="614" y="473"/>
                </a:cubicBezTo>
                <a:close/>
                <a:moveTo>
                  <a:pt x="609" y="445"/>
                </a:moveTo>
                <a:cubicBezTo>
                  <a:pt x="610" y="444"/>
                  <a:pt x="611" y="445"/>
                  <a:pt x="612" y="446"/>
                </a:cubicBezTo>
                <a:cubicBezTo>
                  <a:pt x="610" y="448"/>
                  <a:pt x="612" y="453"/>
                  <a:pt x="608" y="454"/>
                </a:cubicBezTo>
                <a:cubicBezTo>
                  <a:pt x="608" y="449"/>
                  <a:pt x="607" y="448"/>
                  <a:pt x="609" y="445"/>
                </a:cubicBezTo>
                <a:close/>
                <a:moveTo>
                  <a:pt x="606" y="503"/>
                </a:moveTo>
                <a:cubicBezTo>
                  <a:pt x="608" y="507"/>
                  <a:pt x="616" y="502"/>
                  <a:pt x="620" y="505"/>
                </a:cubicBezTo>
                <a:cubicBezTo>
                  <a:pt x="621" y="511"/>
                  <a:pt x="618" y="513"/>
                  <a:pt x="618" y="521"/>
                </a:cubicBezTo>
                <a:cubicBezTo>
                  <a:pt x="615" y="522"/>
                  <a:pt x="614" y="525"/>
                  <a:pt x="610" y="525"/>
                </a:cubicBezTo>
                <a:cubicBezTo>
                  <a:pt x="613" y="522"/>
                  <a:pt x="606" y="521"/>
                  <a:pt x="610" y="519"/>
                </a:cubicBezTo>
                <a:cubicBezTo>
                  <a:pt x="608" y="519"/>
                  <a:pt x="601" y="518"/>
                  <a:pt x="601" y="512"/>
                </a:cubicBezTo>
                <a:cubicBezTo>
                  <a:pt x="602" y="511"/>
                  <a:pt x="604" y="511"/>
                  <a:pt x="605" y="510"/>
                </a:cubicBezTo>
                <a:cubicBezTo>
                  <a:pt x="602" y="506"/>
                  <a:pt x="593" y="511"/>
                  <a:pt x="591" y="504"/>
                </a:cubicBezTo>
                <a:cubicBezTo>
                  <a:pt x="597" y="503"/>
                  <a:pt x="601" y="505"/>
                  <a:pt x="606" y="503"/>
                </a:cubicBezTo>
                <a:close/>
                <a:moveTo>
                  <a:pt x="619" y="567"/>
                </a:moveTo>
                <a:cubicBezTo>
                  <a:pt x="619" y="572"/>
                  <a:pt x="621" y="569"/>
                  <a:pt x="625" y="569"/>
                </a:cubicBezTo>
                <a:cubicBezTo>
                  <a:pt x="625" y="577"/>
                  <a:pt x="612" y="568"/>
                  <a:pt x="619" y="567"/>
                </a:cubicBezTo>
                <a:close/>
                <a:moveTo>
                  <a:pt x="623" y="575"/>
                </a:moveTo>
                <a:cubicBezTo>
                  <a:pt x="624" y="574"/>
                  <a:pt x="626" y="573"/>
                  <a:pt x="627" y="574"/>
                </a:cubicBezTo>
                <a:cubicBezTo>
                  <a:pt x="626" y="575"/>
                  <a:pt x="625" y="577"/>
                  <a:pt x="623" y="577"/>
                </a:cubicBezTo>
                <a:lnTo>
                  <a:pt x="623" y="575"/>
                </a:lnTo>
                <a:close/>
                <a:moveTo>
                  <a:pt x="627" y="548"/>
                </a:moveTo>
                <a:cubicBezTo>
                  <a:pt x="626" y="545"/>
                  <a:pt x="629" y="545"/>
                  <a:pt x="632" y="544"/>
                </a:cubicBezTo>
                <a:cubicBezTo>
                  <a:pt x="632" y="548"/>
                  <a:pt x="628" y="550"/>
                  <a:pt x="627" y="548"/>
                </a:cubicBezTo>
                <a:close/>
                <a:moveTo>
                  <a:pt x="624" y="472"/>
                </a:moveTo>
                <a:cubicBezTo>
                  <a:pt x="626" y="469"/>
                  <a:pt x="629" y="467"/>
                  <a:pt x="633" y="467"/>
                </a:cubicBezTo>
                <a:cubicBezTo>
                  <a:pt x="633" y="471"/>
                  <a:pt x="628" y="476"/>
                  <a:pt x="624" y="472"/>
                </a:cubicBezTo>
                <a:close/>
                <a:moveTo>
                  <a:pt x="639" y="465"/>
                </a:moveTo>
                <a:cubicBezTo>
                  <a:pt x="642" y="464"/>
                  <a:pt x="643" y="463"/>
                  <a:pt x="641" y="459"/>
                </a:cubicBezTo>
                <a:cubicBezTo>
                  <a:pt x="645" y="461"/>
                  <a:pt x="643" y="465"/>
                  <a:pt x="645" y="468"/>
                </a:cubicBezTo>
                <a:cubicBezTo>
                  <a:pt x="643" y="467"/>
                  <a:pt x="642" y="466"/>
                  <a:pt x="642" y="469"/>
                </a:cubicBezTo>
                <a:cubicBezTo>
                  <a:pt x="640" y="470"/>
                  <a:pt x="639" y="467"/>
                  <a:pt x="639" y="465"/>
                </a:cubicBezTo>
                <a:close/>
                <a:moveTo>
                  <a:pt x="602" y="440"/>
                </a:moveTo>
                <a:cubicBezTo>
                  <a:pt x="604" y="443"/>
                  <a:pt x="609" y="438"/>
                  <a:pt x="610" y="440"/>
                </a:cubicBezTo>
                <a:cubicBezTo>
                  <a:pt x="607" y="443"/>
                  <a:pt x="604" y="445"/>
                  <a:pt x="601" y="447"/>
                </a:cubicBezTo>
                <a:cubicBezTo>
                  <a:pt x="601" y="445"/>
                  <a:pt x="600" y="445"/>
                  <a:pt x="600" y="444"/>
                </a:cubicBezTo>
                <a:cubicBezTo>
                  <a:pt x="598" y="444"/>
                  <a:pt x="597" y="446"/>
                  <a:pt x="596" y="447"/>
                </a:cubicBezTo>
                <a:cubicBezTo>
                  <a:pt x="597" y="442"/>
                  <a:pt x="595" y="444"/>
                  <a:pt x="590" y="446"/>
                </a:cubicBezTo>
                <a:cubicBezTo>
                  <a:pt x="587" y="445"/>
                  <a:pt x="586" y="443"/>
                  <a:pt x="586" y="440"/>
                </a:cubicBezTo>
                <a:cubicBezTo>
                  <a:pt x="592" y="437"/>
                  <a:pt x="598" y="438"/>
                  <a:pt x="604" y="436"/>
                </a:cubicBezTo>
                <a:cubicBezTo>
                  <a:pt x="605" y="439"/>
                  <a:pt x="603" y="438"/>
                  <a:pt x="602" y="440"/>
                </a:cubicBezTo>
                <a:close/>
                <a:moveTo>
                  <a:pt x="584" y="484"/>
                </a:moveTo>
                <a:cubicBezTo>
                  <a:pt x="585" y="483"/>
                  <a:pt x="586" y="481"/>
                  <a:pt x="588" y="481"/>
                </a:cubicBezTo>
                <a:cubicBezTo>
                  <a:pt x="589" y="484"/>
                  <a:pt x="589" y="487"/>
                  <a:pt x="586" y="489"/>
                </a:cubicBezTo>
                <a:cubicBezTo>
                  <a:pt x="586" y="486"/>
                  <a:pt x="589" y="484"/>
                  <a:pt x="584" y="484"/>
                </a:cubicBezTo>
                <a:close/>
                <a:moveTo>
                  <a:pt x="584" y="164"/>
                </a:moveTo>
                <a:cubicBezTo>
                  <a:pt x="584" y="162"/>
                  <a:pt x="584" y="162"/>
                  <a:pt x="584" y="162"/>
                </a:cubicBezTo>
                <a:cubicBezTo>
                  <a:pt x="586" y="162"/>
                  <a:pt x="587" y="161"/>
                  <a:pt x="588" y="161"/>
                </a:cubicBezTo>
                <a:cubicBezTo>
                  <a:pt x="589" y="164"/>
                  <a:pt x="585" y="166"/>
                  <a:pt x="584" y="164"/>
                </a:cubicBezTo>
                <a:close/>
                <a:moveTo>
                  <a:pt x="597" y="164"/>
                </a:moveTo>
                <a:cubicBezTo>
                  <a:pt x="597" y="165"/>
                  <a:pt x="594" y="164"/>
                  <a:pt x="593" y="165"/>
                </a:cubicBezTo>
                <a:cubicBezTo>
                  <a:pt x="592" y="162"/>
                  <a:pt x="593" y="160"/>
                  <a:pt x="597" y="161"/>
                </a:cubicBezTo>
                <a:cubicBezTo>
                  <a:pt x="597" y="162"/>
                  <a:pt x="596" y="163"/>
                  <a:pt x="597" y="164"/>
                </a:cubicBezTo>
                <a:close/>
                <a:moveTo>
                  <a:pt x="542" y="103"/>
                </a:moveTo>
                <a:cubicBezTo>
                  <a:pt x="545" y="99"/>
                  <a:pt x="555" y="102"/>
                  <a:pt x="554" y="94"/>
                </a:cubicBezTo>
                <a:cubicBezTo>
                  <a:pt x="567" y="92"/>
                  <a:pt x="581" y="89"/>
                  <a:pt x="589" y="96"/>
                </a:cubicBezTo>
                <a:cubicBezTo>
                  <a:pt x="583" y="102"/>
                  <a:pt x="570" y="97"/>
                  <a:pt x="562" y="101"/>
                </a:cubicBezTo>
                <a:cubicBezTo>
                  <a:pt x="562" y="104"/>
                  <a:pt x="566" y="104"/>
                  <a:pt x="564" y="107"/>
                </a:cubicBezTo>
                <a:cubicBezTo>
                  <a:pt x="560" y="108"/>
                  <a:pt x="557" y="110"/>
                  <a:pt x="553" y="112"/>
                </a:cubicBezTo>
                <a:cubicBezTo>
                  <a:pt x="552" y="106"/>
                  <a:pt x="541" y="107"/>
                  <a:pt x="542" y="103"/>
                </a:cubicBezTo>
                <a:close/>
                <a:moveTo>
                  <a:pt x="579" y="108"/>
                </a:moveTo>
                <a:cubicBezTo>
                  <a:pt x="575" y="108"/>
                  <a:pt x="572" y="108"/>
                  <a:pt x="570" y="107"/>
                </a:cubicBezTo>
                <a:cubicBezTo>
                  <a:pt x="570" y="102"/>
                  <a:pt x="580" y="101"/>
                  <a:pt x="579" y="108"/>
                </a:cubicBezTo>
                <a:close/>
                <a:moveTo>
                  <a:pt x="525" y="86"/>
                </a:moveTo>
                <a:cubicBezTo>
                  <a:pt x="528" y="86"/>
                  <a:pt x="528" y="86"/>
                  <a:pt x="528" y="86"/>
                </a:cubicBezTo>
                <a:cubicBezTo>
                  <a:pt x="528" y="86"/>
                  <a:pt x="527" y="86"/>
                  <a:pt x="527" y="86"/>
                </a:cubicBezTo>
                <a:cubicBezTo>
                  <a:pt x="528" y="88"/>
                  <a:pt x="529" y="89"/>
                  <a:pt x="531" y="89"/>
                </a:cubicBezTo>
                <a:cubicBezTo>
                  <a:pt x="531" y="93"/>
                  <a:pt x="531" y="92"/>
                  <a:pt x="532" y="95"/>
                </a:cubicBezTo>
                <a:cubicBezTo>
                  <a:pt x="528" y="98"/>
                  <a:pt x="523" y="94"/>
                  <a:pt x="519" y="93"/>
                </a:cubicBezTo>
                <a:cubicBezTo>
                  <a:pt x="521" y="90"/>
                  <a:pt x="526" y="89"/>
                  <a:pt x="525" y="86"/>
                </a:cubicBezTo>
                <a:close/>
                <a:moveTo>
                  <a:pt x="537" y="114"/>
                </a:moveTo>
                <a:cubicBezTo>
                  <a:pt x="541" y="118"/>
                  <a:pt x="548" y="114"/>
                  <a:pt x="550" y="117"/>
                </a:cubicBezTo>
                <a:cubicBezTo>
                  <a:pt x="560" y="108"/>
                  <a:pt x="579" y="109"/>
                  <a:pt x="591" y="113"/>
                </a:cubicBezTo>
                <a:cubicBezTo>
                  <a:pt x="584" y="118"/>
                  <a:pt x="574" y="115"/>
                  <a:pt x="566" y="120"/>
                </a:cubicBezTo>
                <a:cubicBezTo>
                  <a:pt x="564" y="116"/>
                  <a:pt x="556" y="120"/>
                  <a:pt x="557" y="123"/>
                </a:cubicBezTo>
                <a:cubicBezTo>
                  <a:pt x="543" y="126"/>
                  <a:pt x="533" y="127"/>
                  <a:pt x="518" y="130"/>
                </a:cubicBezTo>
                <a:cubicBezTo>
                  <a:pt x="515" y="131"/>
                  <a:pt x="516" y="128"/>
                  <a:pt x="514" y="128"/>
                </a:cubicBezTo>
                <a:cubicBezTo>
                  <a:pt x="510" y="129"/>
                  <a:pt x="502" y="133"/>
                  <a:pt x="499" y="128"/>
                </a:cubicBezTo>
                <a:cubicBezTo>
                  <a:pt x="507" y="117"/>
                  <a:pt x="526" y="119"/>
                  <a:pt x="537" y="114"/>
                </a:cubicBezTo>
                <a:close/>
                <a:moveTo>
                  <a:pt x="508" y="134"/>
                </a:moveTo>
                <a:cubicBezTo>
                  <a:pt x="508" y="130"/>
                  <a:pt x="508" y="130"/>
                  <a:pt x="508" y="130"/>
                </a:cubicBezTo>
                <a:cubicBezTo>
                  <a:pt x="510" y="130"/>
                  <a:pt x="510" y="130"/>
                  <a:pt x="510" y="130"/>
                </a:cubicBezTo>
                <a:cubicBezTo>
                  <a:pt x="511" y="133"/>
                  <a:pt x="510" y="134"/>
                  <a:pt x="508" y="134"/>
                </a:cubicBezTo>
                <a:close/>
                <a:moveTo>
                  <a:pt x="483" y="484"/>
                </a:moveTo>
                <a:cubicBezTo>
                  <a:pt x="488" y="483"/>
                  <a:pt x="489" y="486"/>
                  <a:pt x="492" y="483"/>
                </a:cubicBezTo>
                <a:cubicBezTo>
                  <a:pt x="495" y="490"/>
                  <a:pt x="486" y="487"/>
                  <a:pt x="483" y="490"/>
                </a:cubicBezTo>
                <a:cubicBezTo>
                  <a:pt x="481" y="489"/>
                  <a:pt x="485" y="487"/>
                  <a:pt x="483" y="484"/>
                </a:cubicBezTo>
                <a:close/>
                <a:moveTo>
                  <a:pt x="491" y="628"/>
                </a:moveTo>
                <a:cubicBezTo>
                  <a:pt x="495" y="628"/>
                  <a:pt x="494" y="635"/>
                  <a:pt x="493" y="638"/>
                </a:cubicBezTo>
                <a:cubicBezTo>
                  <a:pt x="492" y="636"/>
                  <a:pt x="487" y="638"/>
                  <a:pt x="488" y="634"/>
                </a:cubicBezTo>
                <a:cubicBezTo>
                  <a:pt x="489" y="634"/>
                  <a:pt x="489" y="636"/>
                  <a:pt x="490" y="636"/>
                </a:cubicBezTo>
                <a:cubicBezTo>
                  <a:pt x="492" y="633"/>
                  <a:pt x="492" y="632"/>
                  <a:pt x="491" y="628"/>
                </a:cubicBezTo>
                <a:close/>
                <a:moveTo>
                  <a:pt x="483" y="497"/>
                </a:moveTo>
                <a:cubicBezTo>
                  <a:pt x="482" y="496"/>
                  <a:pt x="482" y="494"/>
                  <a:pt x="482" y="492"/>
                </a:cubicBezTo>
                <a:cubicBezTo>
                  <a:pt x="483" y="492"/>
                  <a:pt x="484" y="492"/>
                  <a:pt x="484" y="491"/>
                </a:cubicBezTo>
                <a:cubicBezTo>
                  <a:pt x="485" y="492"/>
                  <a:pt x="486" y="493"/>
                  <a:pt x="486" y="495"/>
                </a:cubicBezTo>
                <a:cubicBezTo>
                  <a:pt x="484" y="495"/>
                  <a:pt x="485" y="497"/>
                  <a:pt x="483" y="497"/>
                </a:cubicBezTo>
                <a:close/>
                <a:moveTo>
                  <a:pt x="486" y="656"/>
                </a:moveTo>
                <a:cubicBezTo>
                  <a:pt x="485" y="655"/>
                  <a:pt x="485" y="654"/>
                  <a:pt x="483" y="654"/>
                </a:cubicBezTo>
                <a:cubicBezTo>
                  <a:pt x="485" y="652"/>
                  <a:pt x="485" y="647"/>
                  <a:pt x="486" y="644"/>
                </a:cubicBezTo>
                <a:cubicBezTo>
                  <a:pt x="487" y="644"/>
                  <a:pt x="489" y="644"/>
                  <a:pt x="490" y="644"/>
                </a:cubicBezTo>
                <a:cubicBezTo>
                  <a:pt x="488" y="647"/>
                  <a:pt x="488" y="653"/>
                  <a:pt x="486" y="656"/>
                </a:cubicBezTo>
                <a:close/>
                <a:moveTo>
                  <a:pt x="487" y="639"/>
                </a:moveTo>
                <a:cubicBezTo>
                  <a:pt x="487" y="637"/>
                  <a:pt x="489" y="638"/>
                  <a:pt x="491" y="638"/>
                </a:cubicBezTo>
                <a:cubicBezTo>
                  <a:pt x="491" y="641"/>
                  <a:pt x="488" y="641"/>
                  <a:pt x="487" y="639"/>
                </a:cubicBezTo>
                <a:close/>
                <a:moveTo>
                  <a:pt x="491" y="653"/>
                </a:moveTo>
                <a:cubicBezTo>
                  <a:pt x="490" y="649"/>
                  <a:pt x="494" y="646"/>
                  <a:pt x="496" y="647"/>
                </a:cubicBezTo>
                <a:cubicBezTo>
                  <a:pt x="495" y="650"/>
                  <a:pt x="494" y="652"/>
                  <a:pt x="491" y="653"/>
                </a:cubicBezTo>
                <a:close/>
                <a:moveTo>
                  <a:pt x="503" y="671"/>
                </a:moveTo>
                <a:cubicBezTo>
                  <a:pt x="504" y="671"/>
                  <a:pt x="504" y="672"/>
                  <a:pt x="505" y="672"/>
                </a:cubicBezTo>
                <a:cubicBezTo>
                  <a:pt x="506" y="675"/>
                  <a:pt x="504" y="674"/>
                  <a:pt x="505" y="677"/>
                </a:cubicBezTo>
                <a:cubicBezTo>
                  <a:pt x="502" y="677"/>
                  <a:pt x="502" y="672"/>
                  <a:pt x="503" y="671"/>
                </a:cubicBezTo>
                <a:close/>
                <a:moveTo>
                  <a:pt x="510" y="702"/>
                </a:moveTo>
                <a:cubicBezTo>
                  <a:pt x="509" y="701"/>
                  <a:pt x="507" y="699"/>
                  <a:pt x="509" y="697"/>
                </a:cubicBezTo>
                <a:cubicBezTo>
                  <a:pt x="511" y="696"/>
                  <a:pt x="510" y="700"/>
                  <a:pt x="510" y="702"/>
                </a:cubicBezTo>
                <a:close/>
                <a:moveTo>
                  <a:pt x="507" y="688"/>
                </a:moveTo>
                <a:cubicBezTo>
                  <a:pt x="509" y="686"/>
                  <a:pt x="512" y="689"/>
                  <a:pt x="512" y="692"/>
                </a:cubicBezTo>
                <a:cubicBezTo>
                  <a:pt x="509" y="692"/>
                  <a:pt x="508" y="690"/>
                  <a:pt x="507" y="688"/>
                </a:cubicBezTo>
                <a:close/>
                <a:moveTo>
                  <a:pt x="511" y="686"/>
                </a:moveTo>
                <a:cubicBezTo>
                  <a:pt x="508" y="686"/>
                  <a:pt x="508" y="683"/>
                  <a:pt x="504" y="683"/>
                </a:cubicBezTo>
                <a:cubicBezTo>
                  <a:pt x="504" y="681"/>
                  <a:pt x="504" y="680"/>
                  <a:pt x="505" y="679"/>
                </a:cubicBezTo>
                <a:cubicBezTo>
                  <a:pt x="506" y="679"/>
                  <a:pt x="507" y="680"/>
                  <a:pt x="507" y="681"/>
                </a:cubicBezTo>
                <a:cubicBezTo>
                  <a:pt x="507" y="680"/>
                  <a:pt x="506" y="677"/>
                  <a:pt x="508" y="674"/>
                </a:cubicBezTo>
                <a:cubicBezTo>
                  <a:pt x="512" y="675"/>
                  <a:pt x="510" y="671"/>
                  <a:pt x="514" y="671"/>
                </a:cubicBezTo>
                <a:cubicBezTo>
                  <a:pt x="516" y="676"/>
                  <a:pt x="513" y="682"/>
                  <a:pt x="511" y="686"/>
                </a:cubicBezTo>
                <a:close/>
                <a:moveTo>
                  <a:pt x="514" y="667"/>
                </a:moveTo>
                <a:cubicBezTo>
                  <a:pt x="511" y="664"/>
                  <a:pt x="508" y="659"/>
                  <a:pt x="511" y="657"/>
                </a:cubicBezTo>
                <a:cubicBezTo>
                  <a:pt x="513" y="656"/>
                  <a:pt x="513" y="658"/>
                  <a:pt x="515" y="658"/>
                </a:cubicBezTo>
                <a:cubicBezTo>
                  <a:pt x="514" y="661"/>
                  <a:pt x="514" y="664"/>
                  <a:pt x="514" y="667"/>
                </a:cubicBezTo>
                <a:close/>
                <a:moveTo>
                  <a:pt x="519" y="502"/>
                </a:moveTo>
                <a:cubicBezTo>
                  <a:pt x="519" y="499"/>
                  <a:pt x="520" y="498"/>
                  <a:pt x="521" y="497"/>
                </a:cubicBezTo>
                <a:cubicBezTo>
                  <a:pt x="523" y="499"/>
                  <a:pt x="522" y="502"/>
                  <a:pt x="519" y="502"/>
                </a:cubicBezTo>
                <a:close/>
                <a:moveTo>
                  <a:pt x="516" y="469"/>
                </a:moveTo>
                <a:cubicBezTo>
                  <a:pt x="516" y="472"/>
                  <a:pt x="518" y="469"/>
                  <a:pt x="518" y="471"/>
                </a:cubicBezTo>
                <a:cubicBezTo>
                  <a:pt x="519" y="485"/>
                  <a:pt x="502" y="481"/>
                  <a:pt x="496" y="490"/>
                </a:cubicBezTo>
                <a:cubicBezTo>
                  <a:pt x="499" y="480"/>
                  <a:pt x="504" y="471"/>
                  <a:pt x="513" y="469"/>
                </a:cubicBezTo>
                <a:cubicBezTo>
                  <a:pt x="517" y="464"/>
                  <a:pt x="521" y="460"/>
                  <a:pt x="527" y="457"/>
                </a:cubicBezTo>
                <a:cubicBezTo>
                  <a:pt x="525" y="464"/>
                  <a:pt x="519" y="464"/>
                  <a:pt x="516" y="469"/>
                </a:cubicBezTo>
                <a:close/>
                <a:moveTo>
                  <a:pt x="527" y="675"/>
                </a:moveTo>
                <a:cubicBezTo>
                  <a:pt x="528" y="673"/>
                  <a:pt x="529" y="672"/>
                  <a:pt x="531" y="672"/>
                </a:cubicBezTo>
                <a:cubicBezTo>
                  <a:pt x="532" y="676"/>
                  <a:pt x="530" y="678"/>
                  <a:pt x="527" y="675"/>
                </a:cubicBezTo>
                <a:close/>
                <a:moveTo>
                  <a:pt x="523" y="477"/>
                </a:moveTo>
                <a:cubicBezTo>
                  <a:pt x="523" y="471"/>
                  <a:pt x="526" y="467"/>
                  <a:pt x="530" y="464"/>
                </a:cubicBezTo>
                <a:cubicBezTo>
                  <a:pt x="531" y="464"/>
                  <a:pt x="530" y="465"/>
                  <a:pt x="530" y="465"/>
                </a:cubicBezTo>
                <a:cubicBezTo>
                  <a:pt x="531" y="469"/>
                  <a:pt x="535" y="470"/>
                  <a:pt x="535" y="475"/>
                </a:cubicBezTo>
                <a:cubicBezTo>
                  <a:pt x="530" y="476"/>
                  <a:pt x="528" y="480"/>
                  <a:pt x="523" y="477"/>
                </a:cubicBezTo>
                <a:close/>
                <a:moveTo>
                  <a:pt x="532" y="674"/>
                </a:moveTo>
                <a:cubicBezTo>
                  <a:pt x="535" y="672"/>
                  <a:pt x="537" y="676"/>
                  <a:pt x="536" y="679"/>
                </a:cubicBezTo>
                <a:cubicBezTo>
                  <a:pt x="535" y="677"/>
                  <a:pt x="532" y="678"/>
                  <a:pt x="532" y="674"/>
                </a:cubicBezTo>
                <a:close/>
                <a:moveTo>
                  <a:pt x="528" y="457"/>
                </a:moveTo>
                <a:cubicBezTo>
                  <a:pt x="526" y="453"/>
                  <a:pt x="533" y="444"/>
                  <a:pt x="536" y="448"/>
                </a:cubicBezTo>
                <a:cubicBezTo>
                  <a:pt x="534" y="452"/>
                  <a:pt x="530" y="453"/>
                  <a:pt x="528" y="457"/>
                </a:cubicBezTo>
                <a:close/>
                <a:moveTo>
                  <a:pt x="529" y="437"/>
                </a:moveTo>
                <a:cubicBezTo>
                  <a:pt x="530" y="436"/>
                  <a:pt x="531" y="436"/>
                  <a:pt x="533" y="436"/>
                </a:cubicBezTo>
                <a:cubicBezTo>
                  <a:pt x="534" y="439"/>
                  <a:pt x="528" y="440"/>
                  <a:pt x="529" y="437"/>
                </a:cubicBezTo>
                <a:close/>
                <a:moveTo>
                  <a:pt x="538" y="467"/>
                </a:moveTo>
                <a:cubicBezTo>
                  <a:pt x="538" y="464"/>
                  <a:pt x="540" y="464"/>
                  <a:pt x="543" y="464"/>
                </a:cubicBezTo>
                <a:cubicBezTo>
                  <a:pt x="544" y="468"/>
                  <a:pt x="539" y="469"/>
                  <a:pt x="538" y="467"/>
                </a:cubicBezTo>
                <a:close/>
                <a:moveTo>
                  <a:pt x="537" y="462"/>
                </a:moveTo>
                <a:cubicBezTo>
                  <a:pt x="540" y="456"/>
                  <a:pt x="547" y="454"/>
                  <a:pt x="553" y="451"/>
                </a:cubicBezTo>
                <a:cubicBezTo>
                  <a:pt x="550" y="456"/>
                  <a:pt x="544" y="460"/>
                  <a:pt x="537" y="462"/>
                </a:cubicBezTo>
                <a:close/>
                <a:moveTo>
                  <a:pt x="512" y="174"/>
                </a:moveTo>
                <a:cubicBezTo>
                  <a:pt x="511" y="175"/>
                  <a:pt x="511" y="178"/>
                  <a:pt x="510" y="180"/>
                </a:cubicBezTo>
                <a:cubicBezTo>
                  <a:pt x="501" y="184"/>
                  <a:pt x="495" y="193"/>
                  <a:pt x="483" y="188"/>
                </a:cubicBezTo>
                <a:cubicBezTo>
                  <a:pt x="484" y="183"/>
                  <a:pt x="494" y="188"/>
                  <a:pt x="495" y="182"/>
                </a:cubicBezTo>
                <a:cubicBezTo>
                  <a:pt x="494" y="178"/>
                  <a:pt x="491" y="178"/>
                  <a:pt x="487" y="178"/>
                </a:cubicBezTo>
                <a:cubicBezTo>
                  <a:pt x="488" y="177"/>
                  <a:pt x="488" y="174"/>
                  <a:pt x="486" y="173"/>
                </a:cubicBezTo>
                <a:cubicBezTo>
                  <a:pt x="490" y="164"/>
                  <a:pt x="503" y="164"/>
                  <a:pt x="510" y="163"/>
                </a:cubicBezTo>
                <a:cubicBezTo>
                  <a:pt x="512" y="161"/>
                  <a:pt x="510" y="160"/>
                  <a:pt x="512" y="158"/>
                </a:cubicBezTo>
                <a:cubicBezTo>
                  <a:pt x="505" y="157"/>
                  <a:pt x="499" y="164"/>
                  <a:pt x="495" y="158"/>
                </a:cubicBezTo>
                <a:cubicBezTo>
                  <a:pt x="493" y="160"/>
                  <a:pt x="491" y="163"/>
                  <a:pt x="487" y="161"/>
                </a:cubicBezTo>
                <a:cubicBezTo>
                  <a:pt x="487" y="157"/>
                  <a:pt x="491" y="157"/>
                  <a:pt x="492" y="155"/>
                </a:cubicBezTo>
                <a:cubicBezTo>
                  <a:pt x="493" y="161"/>
                  <a:pt x="496" y="151"/>
                  <a:pt x="499" y="156"/>
                </a:cubicBezTo>
                <a:cubicBezTo>
                  <a:pt x="502" y="153"/>
                  <a:pt x="502" y="148"/>
                  <a:pt x="502" y="144"/>
                </a:cubicBezTo>
                <a:cubicBezTo>
                  <a:pt x="507" y="137"/>
                  <a:pt x="523" y="142"/>
                  <a:pt x="523" y="132"/>
                </a:cubicBezTo>
                <a:cubicBezTo>
                  <a:pt x="525" y="131"/>
                  <a:pt x="528" y="133"/>
                  <a:pt x="531" y="131"/>
                </a:cubicBezTo>
                <a:cubicBezTo>
                  <a:pt x="533" y="133"/>
                  <a:pt x="531" y="134"/>
                  <a:pt x="531" y="135"/>
                </a:cubicBezTo>
                <a:cubicBezTo>
                  <a:pt x="542" y="137"/>
                  <a:pt x="544" y="130"/>
                  <a:pt x="554" y="133"/>
                </a:cubicBezTo>
                <a:cubicBezTo>
                  <a:pt x="554" y="135"/>
                  <a:pt x="556" y="135"/>
                  <a:pt x="555" y="137"/>
                </a:cubicBezTo>
                <a:cubicBezTo>
                  <a:pt x="552" y="137"/>
                  <a:pt x="551" y="138"/>
                  <a:pt x="549" y="138"/>
                </a:cubicBezTo>
                <a:cubicBezTo>
                  <a:pt x="566" y="144"/>
                  <a:pt x="571" y="122"/>
                  <a:pt x="588" y="123"/>
                </a:cubicBezTo>
                <a:cubicBezTo>
                  <a:pt x="587" y="122"/>
                  <a:pt x="586" y="122"/>
                  <a:pt x="586" y="121"/>
                </a:cubicBezTo>
                <a:cubicBezTo>
                  <a:pt x="591" y="116"/>
                  <a:pt x="601" y="122"/>
                  <a:pt x="603" y="128"/>
                </a:cubicBezTo>
                <a:cubicBezTo>
                  <a:pt x="598" y="128"/>
                  <a:pt x="597" y="131"/>
                  <a:pt x="595" y="133"/>
                </a:cubicBezTo>
                <a:cubicBezTo>
                  <a:pt x="588" y="129"/>
                  <a:pt x="582" y="135"/>
                  <a:pt x="576" y="134"/>
                </a:cubicBezTo>
                <a:cubicBezTo>
                  <a:pt x="578" y="137"/>
                  <a:pt x="584" y="135"/>
                  <a:pt x="585" y="138"/>
                </a:cubicBezTo>
                <a:cubicBezTo>
                  <a:pt x="586" y="141"/>
                  <a:pt x="581" y="139"/>
                  <a:pt x="581" y="141"/>
                </a:cubicBezTo>
                <a:cubicBezTo>
                  <a:pt x="590" y="142"/>
                  <a:pt x="598" y="132"/>
                  <a:pt x="604" y="141"/>
                </a:cubicBezTo>
                <a:cubicBezTo>
                  <a:pt x="600" y="146"/>
                  <a:pt x="590" y="144"/>
                  <a:pt x="585" y="145"/>
                </a:cubicBezTo>
                <a:cubicBezTo>
                  <a:pt x="591" y="147"/>
                  <a:pt x="598" y="146"/>
                  <a:pt x="604" y="147"/>
                </a:cubicBezTo>
                <a:cubicBezTo>
                  <a:pt x="598" y="151"/>
                  <a:pt x="584" y="150"/>
                  <a:pt x="584" y="157"/>
                </a:cubicBezTo>
                <a:cubicBezTo>
                  <a:pt x="562" y="165"/>
                  <a:pt x="540" y="172"/>
                  <a:pt x="512" y="174"/>
                </a:cubicBezTo>
                <a:close/>
                <a:moveTo>
                  <a:pt x="578" y="166"/>
                </a:moveTo>
                <a:cubicBezTo>
                  <a:pt x="576" y="166"/>
                  <a:pt x="577" y="164"/>
                  <a:pt x="575" y="164"/>
                </a:cubicBezTo>
                <a:cubicBezTo>
                  <a:pt x="576" y="162"/>
                  <a:pt x="578" y="162"/>
                  <a:pt x="580" y="162"/>
                </a:cubicBezTo>
                <a:cubicBezTo>
                  <a:pt x="581" y="165"/>
                  <a:pt x="578" y="164"/>
                  <a:pt x="578" y="166"/>
                </a:cubicBezTo>
                <a:close/>
                <a:moveTo>
                  <a:pt x="568" y="449"/>
                </a:moveTo>
                <a:cubicBezTo>
                  <a:pt x="567" y="452"/>
                  <a:pt x="564" y="453"/>
                  <a:pt x="562" y="454"/>
                </a:cubicBezTo>
                <a:cubicBezTo>
                  <a:pt x="560" y="452"/>
                  <a:pt x="565" y="449"/>
                  <a:pt x="565" y="445"/>
                </a:cubicBezTo>
                <a:cubicBezTo>
                  <a:pt x="566" y="445"/>
                  <a:pt x="568" y="445"/>
                  <a:pt x="569" y="445"/>
                </a:cubicBezTo>
                <a:cubicBezTo>
                  <a:pt x="568" y="448"/>
                  <a:pt x="567" y="445"/>
                  <a:pt x="566" y="447"/>
                </a:cubicBezTo>
                <a:cubicBezTo>
                  <a:pt x="565" y="449"/>
                  <a:pt x="567" y="448"/>
                  <a:pt x="568" y="449"/>
                </a:cubicBezTo>
                <a:close/>
                <a:moveTo>
                  <a:pt x="562" y="514"/>
                </a:moveTo>
                <a:cubicBezTo>
                  <a:pt x="565" y="517"/>
                  <a:pt x="566" y="518"/>
                  <a:pt x="570" y="516"/>
                </a:cubicBezTo>
                <a:cubicBezTo>
                  <a:pt x="571" y="518"/>
                  <a:pt x="571" y="520"/>
                  <a:pt x="571" y="524"/>
                </a:cubicBezTo>
                <a:cubicBezTo>
                  <a:pt x="565" y="525"/>
                  <a:pt x="562" y="529"/>
                  <a:pt x="556" y="525"/>
                </a:cubicBezTo>
                <a:cubicBezTo>
                  <a:pt x="556" y="519"/>
                  <a:pt x="561" y="519"/>
                  <a:pt x="562" y="514"/>
                </a:cubicBezTo>
                <a:close/>
                <a:moveTo>
                  <a:pt x="573" y="739"/>
                </a:moveTo>
                <a:cubicBezTo>
                  <a:pt x="570" y="737"/>
                  <a:pt x="571" y="733"/>
                  <a:pt x="567" y="734"/>
                </a:cubicBezTo>
                <a:cubicBezTo>
                  <a:pt x="567" y="728"/>
                  <a:pt x="567" y="728"/>
                  <a:pt x="567" y="728"/>
                </a:cubicBezTo>
                <a:cubicBezTo>
                  <a:pt x="571" y="728"/>
                  <a:pt x="571" y="728"/>
                  <a:pt x="571" y="728"/>
                </a:cubicBezTo>
                <a:cubicBezTo>
                  <a:pt x="570" y="734"/>
                  <a:pt x="574" y="734"/>
                  <a:pt x="573" y="739"/>
                </a:cubicBezTo>
                <a:close/>
                <a:moveTo>
                  <a:pt x="553" y="764"/>
                </a:moveTo>
                <a:cubicBezTo>
                  <a:pt x="555" y="765"/>
                  <a:pt x="564" y="769"/>
                  <a:pt x="565" y="780"/>
                </a:cubicBezTo>
                <a:cubicBezTo>
                  <a:pt x="559" y="776"/>
                  <a:pt x="554" y="772"/>
                  <a:pt x="553" y="764"/>
                </a:cubicBezTo>
                <a:close/>
                <a:moveTo>
                  <a:pt x="570" y="766"/>
                </a:moveTo>
                <a:cubicBezTo>
                  <a:pt x="569" y="769"/>
                  <a:pt x="571" y="770"/>
                  <a:pt x="571" y="773"/>
                </a:cubicBezTo>
                <a:cubicBezTo>
                  <a:pt x="568" y="772"/>
                  <a:pt x="566" y="772"/>
                  <a:pt x="564" y="773"/>
                </a:cubicBezTo>
                <a:cubicBezTo>
                  <a:pt x="560" y="769"/>
                  <a:pt x="558" y="759"/>
                  <a:pt x="558" y="753"/>
                </a:cubicBezTo>
                <a:cubicBezTo>
                  <a:pt x="560" y="753"/>
                  <a:pt x="560" y="752"/>
                  <a:pt x="562" y="752"/>
                </a:cubicBezTo>
                <a:cubicBezTo>
                  <a:pt x="561" y="754"/>
                  <a:pt x="563" y="754"/>
                  <a:pt x="562" y="756"/>
                </a:cubicBezTo>
                <a:cubicBezTo>
                  <a:pt x="560" y="756"/>
                  <a:pt x="560" y="756"/>
                  <a:pt x="560" y="756"/>
                </a:cubicBezTo>
                <a:cubicBezTo>
                  <a:pt x="560" y="758"/>
                  <a:pt x="564" y="756"/>
                  <a:pt x="562" y="759"/>
                </a:cubicBezTo>
                <a:cubicBezTo>
                  <a:pt x="565" y="755"/>
                  <a:pt x="566" y="764"/>
                  <a:pt x="569" y="765"/>
                </a:cubicBezTo>
                <a:cubicBezTo>
                  <a:pt x="567" y="751"/>
                  <a:pt x="561" y="743"/>
                  <a:pt x="559" y="730"/>
                </a:cubicBezTo>
                <a:cubicBezTo>
                  <a:pt x="559" y="727"/>
                  <a:pt x="562" y="732"/>
                  <a:pt x="562" y="729"/>
                </a:cubicBezTo>
                <a:cubicBezTo>
                  <a:pt x="566" y="737"/>
                  <a:pt x="569" y="751"/>
                  <a:pt x="575" y="765"/>
                </a:cubicBezTo>
                <a:cubicBezTo>
                  <a:pt x="575" y="767"/>
                  <a:pt x="571" y="765"/>
                  <a:pt x="570" y="766"/>
                </a:cubicBezTo>
                <a:close/>
                <a:moveTo>
                  <a:pt x="558" y="178"/>
                </a:moveTo>
                <a:cubicBezTo>
                  <a:pt x="565" y="171"/>
                  <a:pt x="575" y="176"/>
                  <a:pt x="586" y="177"/>
                </a:cubicBezTo>
                <a:cubicBezTo>
                  <a:pt x="580" y="182"/>
                  <a:pt x="566" y="179"/>
                  <a:pt x="558" y="178"/>
                </a:cubicBezTo>
                <a:close/>
                <a:moveTo>
                  <a:pt x="579" y="577"/>
                </a:moveTo>
                <a:cubicBezTo>
                  <a:pt x="580" y="567"/>
                  <a:pt x="589" y="566"/>
                  <a:pt x="593" y="558"/>
                </a:cubicBezTo>
                <a:cubicBezTo>
                  <a:pt x="591" y="554"/>
                  <a:pt x="588" y="561"/>
                  <a:pt x="584" y="560"/>
                </a:cubicBezTo>
                <a:cubicBezTo>
                  <a:pt x="583" y="557"/>
                  <a:pt x="587" y="555"/>
                  <a:pt x="584" y="552"/>
                </a:cubicBezTo>
                <a:cubicBezTo>
                  <a:pt x="590" y="552"/>
                  <a:pt x="590" y="552"/>
                  <a:pt x="595" y="551"/>
                </a:cubicBezTo>
                <a:cubicBezTo>
                  <a:pt x="594" y="554"/>
                  <a:pt x="598" y="552"/>
                  <a:pt x="597" y="554"/>
                </a:cubicBezTo>
                <a:cubicBezTo>
                  <a:pt x="598" y="558"/>
                  <a:pt x="594" y="555"/>
                  <a:pt x="594" y="557"/>
                </a:cubicBezTo>
                <a:cubicBezTo>
                  <a:pt x="596" y="559"/>
                  <a:pt x="597" y="557"/>
                  <a:pt x="600" y="558"/>
                </a:cubicBezTo>
                <a:cubicBezTo>
                  <a:pt x="600" y="568"/>
                  <a:pt x="592" y="568"/>
                  <a:pt x="586" y="571"/>
                </a:cubicBezTo>
                <a:cubicBezTo>
                  <a:pt x="583" y="572"/>
                  <a:pt x="584" y="578"/>
                  <a:pt x="579" y="577"/>
                </a:cubicBezTo>
                <a:close/>
                <a:moveTo>
                  <a:pt x="594" y="577"/>
                </a:moveTo>
                <a:cubicBezTo>
                  <a:pt x="598" y="577"/>
                  <a:pt x="598" y="577"/>
                  <a:pt x="598" y="577"/>
                </a:cubicBezTo>
                <a:cubicBezTo>
                  <a:pt x="598" y="579"/>
                  <a:pt x="594" y="581"/>
                  <a:pt x="594" y="577"/>
                </a:cubicBezTo>
                <a:close/>
                <a:moveTo>
                  <a:pt x="597" y="584"/>
                </a:moveTo>
                <a:cubicBezTo>
                  <a:pt x="599" y="581"/>
                  <a:pt x="605" y="581"/>
                  <a:pt x="606" y="577"/>
                </a:cubicBezTo>
                <a:cubicBezTo>
                  <a:pt x="608" y="577"/>
                  <a:pt x="610" y="578"/>
                  <a:pt x="611" y="579"/>
                </a:cubicBezTo>
                <a:cubicBezTo>
                  <a:pt x="613" y="579"/>
                  <a:pt x="612" y="576"/>
                  <a:pt x="613" y="575"/>
                </a:cubicBezTo>
                <a:cubicBezTo>
                  <a:pt x="614" y="576"/>
                  <a:pt x="614" y="577"/>
                  <a:pt x="614" y="578"/>
                </a:cubicBezTo>
                <a:cubicBezTo>
                  <a:pt x="617" y="577"/>
                  <a:pt x="621" y="577"/>
                  <a:pt x="619" y="574"/>
                </a:cubicBezTo>
                <a:cubicBezTo>
                  <a:pt x="621" y="575"/>
                  <a:pt x="623" y="575"/>
                  <a:pt x="623" y="578"/>
                </a:cubicBezTo>
                <a:cubicBezTo>
                  <a:pt x="614" y="581"/>
                  <a:pt x="607" y="588"/>
                  <a:pt x="597" y="584"/>
                </a:cubicBezTo>
                <a:close/>
                <a:moveTo>
                  <a:pt x="622" y="724"/>
                </a:moveTo>
                <a:cubicBezTo>
                  <a:pt x="623" y="722"/>
                  <a:pt x="625" y="721"/>
                  <a:pt x="626" y="719"/>
                </a:cubicBezTo>
                <a:cubicBezTo>
                  <a:pt x="628" y="721"/>
                  <a:pt x="624" y="724"/>
                  <a:pt x="622" y="724"/>
                </a:cubicBezTo>
                <a:close/>
                <a:moveTo>
                  <a:pt x="658" y="758"/>
                </a:moveTo>
                <a:cubicBezTo>
                  <a:pt x="660" y="751"/>
                  <a:pt x="668" y="745"/>
                  <a:pt x="672" y="750"/>
                </a:cubicBezTo>
                <a:cubicBezTo>
                  <a:pt x="670" y="755"/>
                  <a:pt x="666" y="758"/>
                  <a:pt x="658" y="758"/>
                </a:cubicBezTo>
                <a:close/>
                <a:moveTo>
                  <a:pt x="724" y="767"/>
                </a:moveTo>
                <a:cubicBezTo>
                  <a:pt x="725" y="765"/>
                  <a:pt x="726" y="763"/>
                  <a:pt x="728" y="760"/>
                </a:cubicBezTo>
                <a:cubicBezTo>
                  <a:pt x="729" y="762"/>
                  <a:pt x="728" y="768"/>
                  <a:pt x="724" y="767"/>
                </a:cubicBezTo>
                <a:close/>
                <a:moveTo>
                  <a:pt x="734" y="680"/>
                </a:moveTo>
                <a:cubicBezTo>
                  <a:pt x="733" y="680"/>
                  <a:pt x="732" y="681"/>
                  <a:pt x="731" y="681"/>
                </a:cubicBezTo>
                <a:cubicBezTo>
                  <a:pt x="722" y="703"/>
                  <a:pt x="706" y="717"/>
                  <a:pt x="688" y="731"/>
                </a:cubicBezTo>
                <a:cubicBezTo>
                  <a:pt x="691" y="735"/>
                  <a:pt x="687" y="739"/>
                  <a:pt x="683" y="740"/>
                </a:cubicBezTo>
                <a:cubicBezTo>
                  <a:pt x="684" y="737"/>
                  <a:pt x="679" y="740"/>
                  <a:pt x="680" y="736"/>
                </a:cubicBezTo>
                <a:cubicBezTo>
                  <a:pt x="676" y="743"/>
                  <a:pt x="666" y="740"/>
                  <a:pt x="659" y="745"/>
                </a:cubicBezTo>
                <a:cubicBezTo>
                  <a:pt x="660" y="751"/>
                  <a:pt x="655" y="751"/>
                  <a:pt x="655" y="757"/>
                </a:cubicBezTo>
                <a:cubicBezTo>
                  <a:pt x="653" y="757"/>
                  <a:pt x="650" y="759"/>
                  <a:pt x="649" y="758"/>
                </a:cubicBezTo>
                <a:cubicBezTo>
                  <a:pt x="650" y="752"/>
                  <a:pt x="655" y="751"/>
                  <a:pt x="657" y="746"/>
                </a:cubicBezTo>
                <a:cubicBezTo>
                  <a:pt x="650" y="742"/>
                  <a:pt x="639" y="746"/>
                  <a:pt x="634" y="747"/>
                </a:cubicBezTo>
                <a:cubicBezTo>
                  <a:pt x="632" y="746"/>
                  <a:pt x="631" y="743"/>
                  <a:pt x="630" y="740"/>
                </a:cubicBezTo>
                <a:cubicBezTo>
                  <a:pt x="629" y="741"/>
                  <a:pt x="629" y="742"/>
                  <a:pt x="627" y="742"/>
                </a:cubicBezTo>
                <a:cubicBezTo>
                  <a:pt x="627" y="738"/>
                  <a:pt x="625" y="734"/>
                  <a:pt x="627" y="731"/>
                </a:cubicBezTo>
                <a:cubicBezTo>
                  <a:pt x="631" y="730"/>
                  <a:pt x="630" y="734"/>
                  <a:pt x="635" y="733"/>
                </a:cubicBezTo>
                <a:cubicBezTo>
                  <a:pt x="638" y="733"/>
                  <a:pt x="637" y="727"/>
                  <a:pt x="639" y="726"/>
                </a:cubicBezTo>
                <a:cubicBezTo>
                  <a:pt x="636" y="725"/>
                  <a:pt x="635" y="729"/>
                  <a:pt x="632" y="727"/>
                </a:cubicBezTo>
                <a:cubicBezTo>
                  <a:pt x="635" y="723"/>
                  <a:pt x="639" y="726"/>
                  <a:pt x="641" y="721"/>
                </a:cubicBezTo>
                <a:cubicBezTo>
                  <a:pt x="651" y="725"/>
                  <a:pt x="656" y="717"/>
                  <a:pt x="662" y="716"/>
                </a:cubicBezTo>
                <a:cubicBezTo>
                  <a:pt x="668" y="722"/>
                  <a:pt x="674" y="726"/>
                  <a:pt x="679" y="730"/>
                </a:cubicBezTo>
                <a:cubicBezTo>
                  <a:pt x="680" y="726"/>
                  <a:pt x="680" y="722"/>
                  <a:pt x="680" y="717"/>
                </a:cubicBezTo>
                <a:cubicBezTo>
                  <a:pt x="683" y="718"/>
                  <a:pt x="682" y="721"/>
                  <a:pt x="683" y="723"/>
                </a:cubicBezTo>
                <a:cubicBezTo>
                  <a:pt x="685" y="722"/>
                  <a:pt x="683" y="717"/>
                  <a:pt x="684" y="715"/>
                </a:cubicBezTo>
                <a:cubicBezTo>
                  <a:pt x="693" y="709"/>
                  <a:pt x="699" y="700"/>
                  <a:pt x="707" y="691"/>
                </a:cubicBezTo>
                <a:cubicBezTo>
                  <a:pt x="709" y="694"/>
                  <a:pt x="703" y="701"/>
                  <a:pt x="705" y="705"/>
                </a:cubicBezTo>
                <a:cubicBezTo>
                  <a:pt x="714" y="693"/>
                  <a:pt x="717" y="684"/>
                  <a:pt x="719" y="666"/>
                </a:cubicBezTo>
                <a:cubicBezTo>
                  <a:pt x="714" y="666"/>
                  <a:pt x="718" y="673"/>
                  <a:pt x="714" y="675"/>
                </a:cubicBezTo>
                <a:cubicBezTo>
                  <a:pt x="714" y="682"/>
                  <a:pt x="710" y="685"/>
                  <a:pt x="708" y="689"/>
                </a:cubicBezTo>
                <a:cubicBezTo>
                  <a:pt x="707" y="677"/>
                  <a:pt x="709" y="667"/>
                  <a:pt x="714" y="656"/>
                </a:cubicBezTo>
                <a:cubicBezTo>
                  <a:pt x="716" y="656"/>
                  <a:pt x="715" y="659"/>
                  <a:pt x="716" y="660"/>
                </a:cubicBezTo>
                <a:cubicBezTo>
                  <a:pt x="717" y="660"/>
                  <a:pt x="717" y="660"/>
                  <a:pt x="718" y="660"/>
                </a:cubicBezTo>
                <a:cubicBezTo>
                  <a:pt x="720" y="656"/>
                  <a:pt x="715" y="658"/>
                  <a:pt x="715" y="653"/>
                </a:cubicBezTo>
                <a:cubicBezTo>
                  <a:pt x="722" y="651"/>
                  <a:pt x="735" y="647"/>
                  <a:pt x="741" y="656"/>
                </a:cubicBezTo>
                <a:cubicBezTo>
                  <a:pt x="739" y="664"/>
                  <a:pt x="737" y="672"/>
                  <a:pt x="734" y="680"/>
                </a:cubicBezTo>
                <a:close/>
                <a:moveTo>
                  <a:pt x="738" y="685"/>
                </a:moveTo>
                <a:cubicBezTo>
                  <a:pt x="739" y="678"/>
                  <a:pt x="738" y="652"/>
                  <a:pt x="749" y="659"/>
                </a:cubicBezTo>
                <a:cubicBezTo>
                  <a:pt x="744" y="667"/>
                  <a:pt x="742" y="677"/>
                  <a:pt x="738" y="685"/>
                </a:cubicBezTo>
                <a:close/>
                <a:moveTo>
                  <a:pt x="746" y="189"/>
                </a:moveTo>
                <a:cubicBezTo>
                  <a:pt x="749" y="187"/>
                  <a:pt x="757" y="188"/>
                  <a:pt x="757" y="192"/>
                </a:cubicBezTo>
                <a:cubicBezTo>
                  <a:pt x="755" y="192"/>
                  <a:pt x="748" y="191"/>
                  <a:pt x="746" y="189"/>
                </a:cubicBezTo>
                <a:close/>
                <a:moveTo>
                  <a:pt x="752" y="762"/>
                </a:moveTo>
                <a:cubicBezTo>
                  <a:pt x="753" y="760"/>
                  <a:pt x="752" y="757"/>
                  <a:pt x="754" y="755"/>
                </a:cubicBezTo>
                <a:cubicBezTo>
                  <a:pt x="755" y="757"/>
                  <a:pt x="755" y="754"/>
                  <a:pt x="757" y="756"/>
                </a:cubicBezTo>
                <a:cubicBezTo>
                  <a:pt x="756" y="759"/>
                  <a:pt x="755" y="762"/>
                  <a:pt x="752" y="762"/>
                </a:cubicBezTo>
                <a:close/>
                <a:moveTo>
                  <a:pt x="754" y="258"/>
                </a:moveTo>
                <a:cubicBezTo>
                  <a:pt x="754" y="255"/>
                  <a:pt x="757" y="258"/>
                  <a:pt x="758" y="260"/>
                </a:cubicBezTo>
                <a:cubicBezTo>
                  <a:pt x="760" y="262"/>
                  <a:pt x="755" y="258"/>
                  <a:pt x="754" y="258"/>
                </a:cubicBezTo>
                <a:close/>
                <a:moveTo>
                  <a:pt x="759" y="260"/>
                </a:moveTo>
                <a:cubicBezTo>
                  <a:pt x="763" y="261"/>
                  <a:pt x="766" y="262"/>
                  <a:pt x="770" y="263"/>
                </a:cubicBezTo>
                <a:cubicBezTo>
                  <a:pt x="766" y="258"/>
                  <a:pt x="758" y="253"/>
                  <a:pt x="750" y="249"/>
                </a:cubicBezTo>
                <a:cubicBezTo>
                  <a:pt x="752" y="248"/>
                  <a:pt x="754" y="247"/>
                  <a:pt x="757" y="247"/>
                </a:cubicBezTo>
                <a:cubicBezTo>
                  <a:pt x="758" y="256"/>
                  <a:pt x="779" y="254"/>
                  <a:pt x="779" y="264"/>
                </a:cubicBezTo>
                <a:cubicBezTo>
                  <a:pt x="778" y="266"/>
                  <a:pt x="775" y="266"/>
                  <a:pt x="776" y="270"/>
                </a:cubicBezTo>
                <a:cubicBezTo>
                  <a:pt x="770" y="266"/>
                  <a:pt x="764" y="264"/>
                  <a:pt x="759" y="260"/>
                </a:cubicBezTo>
                <a:close/>
                <a:moveTo>
                  <a:pt x="784" y="762"/>
                </a:moveTo>
                <a:cubicBezTo>
                  <a:pt x="784" y="761"/>
                  <a:pt x="785" y="755"/>
                  <a:pt x="789" y="756"/>
                </a:cubicBezTo>
                <a:cubicBezTo>
                  <a:pt x="788" y="759"/>
                  <a:pt x="785" y="759"/>
                  <a:pt x="784" y="762"/>
                </a:cubicBezTo>
                <a:close/>
                <a:moveTo>
                  <a:pt x="792" y="710"/>
                </a:moveTo>
                <a:cubicBezTo>
                  <a:pt x="791" y="713"/>
                  <a:pt x="793" y="713"/>
                  <a:pt x="793" y="716"/>
                </a:cubicBezTo>
                <a:cubicBezTo>
                  <a:pt x="790" y="717"/>
                  <a:pt x="790" y="720"/>
                  <a:pt x="787" y="721"/>
                </a:cubicBezTo>
                <a:cubicBezTo>
                  <a:pt x="793" y="729"/>
                  <a:pt x="779" y="739"/>
                  <a:pt x="774" y="741"/>
                </a:cubicBezTo>
                <a:cubicBezTo>
                  <a:pt x="777" y="738"/>
                  <a:pt x="772" y="738"/>
                  <a:pt x="770" y="738"/>
                </a:cubicBezTo>
                <a:cubicBezTo>
                  <a:pt x="767" y="739"/>
                  <a:pt x="773" y="739"/>
                  <a:pt x="771" y="741"/>
                </a:cubicBezTo>
                <a:cubicBezTo>
                  <a:pt x="771" y="741"/>
                  <a:pt x="771" y="742"/>
                  <a:pt x="771" y="743"/>
                </a:cubicBezTo>
                <a:cubicBezTo>
                  <a:pt x="761" y="736"/>
                  <a:pt x="769" y="724"/>
                  <a:pt x="770" y="713"/>
                </a:cubicBezTo>
                <a:cubicBezTo>
                  <a:pt x="772" y="713"/>
                  <a:pt x="772" y="710"/>
                  <a:pt x="775" y="710"/>
                </a:cubicBezTo>
                <a:cubicBezTo>
                  <a:pt x="776" y="704"/>
                  <a:pt x="773" y="705"/>
                  <a:pt x="773" y="699"/>
                </a:cubicBezTo>
                <a:cubicBezTo>
                  <a:pt x="774" y="699"/>
                  <a:pt x="775" y="699"/>
                  <a:pt x="775" y="698"/>
                </a:cubicBezTo>
                <a:cubicBezTo>
                  <a:pt x="776" y="699"/>
                  <a:pt x="776" y="700"/>
                  <a:pt x="777" y="700"/>
                </a:cubicBezTo>
                <a:cubicBezTo>
                  <a:pt x="776" y="703"/>
                  <a:pt x="778" y="705"/>
                  <a:pt x="776" y="706"/>
                </a:cubicBezTo>
                <a:cubicBezTo>
                  <a:pt x="776" y="707"/>
                  <a:pt x="778" y="705"/>
                  <a:pt x="777" y="710"/>
                </a:cubicBezTo>
                <a:cubicBezTo>
                  <a:pt x="782" y="705"/>
                  <a:pt x="784" y="696"/>
                  <a:pt x="786" y="688"/>
                </a:cubicBezTo>
                <a:cubicBezTo>
                  <a:pt x="785" y="686"/>
                  <a:pt x="781" y="689"/>
                  <a:pt x="780" y="689"/>
                </a:cubicBezTo>
                <a:cubicBezTo>
                  <a:pt x="779" y="693"/>
                  <a:pt x="783" y="691"/>
                  <a:pt x="782" y="694"/>
                </a:cubicBezTo>
                <a:cubicBezTo>
                  <a:pt x="780" y="696"/>
                  <a:pt x="778" y="692"/>
                  <a:pt x="779" y="697"/>
                </a:cubicBezTo>
                <a:cubicBezTo>
                  <a:pt x="777" y="696"/>
                  <a:pt x="777" y="698"/>
                  <a:pt x="775" y="697"/>
                </a:cubicBezTo>
                <a:cubicBezTo>
                  <a:pt x="775" y="690"/>
                  <a:pt x="779" y="690"/>
                  <a:pt x="777" y="681"/>
                </a:cubicBezTo>
                <a:cubicBezTo>
                  <a:pt x="780" y="679"/>
                  <a:pt x="779" y="676"/>
                  <a:pt x="780" y="674"/>
                </a:cubicBezTo>
                <a:cubicBezTo>
                  <a:pt x="780" y="674"/>
                  <a:pt x="781" y="675"/>
                  <a:pt x="781" y="676"/>
                </a:cubicBezTo>
                <a:cubicBezTo>
                  <a:pt x="783" y="675"/>
                  <a:pt x="783" y="673"/>
                  <a:pt x="784" y="672"/>
                </a:cubicBezTo>
                <a:cubicBezTo>
                  <a:pt x="785" y="671"/>
                  <a:pt x="782" y="679"/>
                  <a:pt x="783" y="682"/>
                </a:cubicBezTo>
                <a:cubicBezTo>
                  <a:pt x="785" y="681"/>
                  <a:pt x="784" y="675"/>
                  <a:pt x="787" y="678"/>
                </a:cubicBezTo>
                <a:cubicBezTo>
                  <a:pt x="786" y="674"/>
                  <a:pt x="787" y="673"/>
                  <a:pt x="786" y="670"/>
                </a:cubicBezTo>
                <a:cubicBezTo>
                  <a:pt x="791" y="666"/>
                  <a:pt x="796" y="669"/>
                  <a:pt x="802" y="667"/>
                </a:cubicBezTo>
                <a:cubicBezTo>
                  <a:pt x="799" y="665"/>
                  <a:pt x="795" y="664"/>
                  <a:pt x="792" y="662"/>
                </a:cubicBezTo>
                <a:cubicBezTo>
                  <a:pt x="791" y="655"/>
                  <a:pt x="794" y="652"/>
                  <a:pt x="794" y="646"/>
                </a:cubicBezTo>
                <a:cubicBezTo>
                  <a:pt x="801" y="645"/>
                  <a:pt x="805" y="644"/>
                  <a:pt x="811" y="646"/>
                </a:cubicBezTo>
                <a:cubicBezTo>
                  <a:pt x="811" y="637"/>
                  <a:pt x="802" y="638"/>
                  <a:pt x="798" y="633"/>
                </a:cubicBezTo>
                <a:cubicBezTo>
                  <a:pt x="805" y="630"/>
                  <a:pt x="816" y="639"/>
                  <a:pt x="821" y="635"/>
                </a:cubicBezTo>
                <a:cubicBezTo>
                  <a:pt x="815" y="631"/>
                  <a:pt x="809" y="627"/>
                  <a:pt x="802" y="626"/>
                </a:cubicBezTo>
                <a:cubicBezTo>
                  <a:pt x="801" y="622"/>
                  <a:pt x="802" y="619"/>
                  <a:pt x="805" y="616"/>
                </a:cubicBezTo>
                <a:cubicBezTo>
                  <a:pt x="810" y="618"/>
                  <a:pt x="814" y="616"/>
                  <a:pt x="818" y="617"/>
                </a:cubicBezTo>
                <a:cubicBezTo>
                  <a:pt x="810" y="609"/>
                  <a:pt x="792" y="615"/>
                  <a:pt x="799" y="597"/>
                </a:cubicBezTo>
                <a:cubicBezTo>
                  <a:pt x="800" y="596"/>
                  <a:pt x="803" y="596"/>
                  <a:pt x="803" y="594"/>
                </a:cubicBezTo>
                <a:cubicBezTo>
                  <a:pt x="805" y="589"/>
                  <a:pt x="801" y="578"/>
                  <a:pt x="807" y="576"/>
                </a:cubicBezTo>
                <a:cubicBezTo>
                  <a:pt x="809" y="580"/>
                  <a:pt x="806" y="583"/>
                  <a:pt x="809" y="586"/>
                </a:cubicBezTo>
                <a:cubicBezTo>
                  <a:pt x="806" y="586"/>
                  <a:pt x="806" y="586"/>
                  <a:pt x="806" y="586"/>
                </a:cubicBezTo>
                <a:cubicBezTo>
                  <a:pt x="807" y="589"/>
                  <a:pt x="809" y="590"/>
                  <a:pt x="808" y="595"/>
                </a:cubicBezTo>
                <a:cubicBezTo>
                  <a:pt x="809" y="596"/>
                  <a:pt x="810" y="596"/>
                  <a:pt x="811" y="596"/>
                </a:cubicBezTo>
                <a:cubicBezTo>
                  <a:pt x="813" y="595"/>
                  <a:pt x="810" y="593"/>
                  <a:pt x="811" y="591"/>
                </a:cubicBezTo>
                <a:cubicBezTo>
                  <a:pt x="813" y="590"/>
                  <a:pt x="818" y="591"/>
                  <a:pt x="818" y="596"/>
                </a:cubicBezTo>
                <a:cubicBezTo>
                  <a:pt x="820" y="592"/>
                  <a:pt x="821" y="586"/>
                  <a:pt x="824" y="582"/>
                </a:cubicBezTo>
                <a:cubicBezTo>
                  <a:pt x="826" y="585"/>
                  <a:pt x="826" y="589"/>
                  <a:pt x="824" y="592"/>
                </a:cubicBezTo>
                <a:cubicBezTo>
                  <a:pt x="828" y="590"/>
                  <a:pt x="826" y="582"/>
                  <a:pt x="829" y="579"/>
                </a:cubicBezTo>
                <a:cubicBezTo>
                  <a:pt x="833" y="580"/>
                  <a:pt x="830" y="586"/>
                  <a:pt x="830" y="589"/>
                </a:cubicBezTo>
                <a:cubicBezTo>
                  <a:pt x="829" y="589"/>
                  <a:pt x="829" y="588"/>
                  <a:pt x="828" y="588"/>
                </a:cubicBezTo>
                <a:cubicBezTo>
                  <a:pt x="828" y="591"/>
                  <a:pt x="828" y="598"/>
                  <a:pt x="826" y="602"/>
                </a:cubicBezTo>
                <a:cubicBezTo>
                  <a:pt x="825" y="601"/>
                  <a:pt x="824" y="600"/>
                  <a:pt x="824" y="598"/>
                </a:cubicBezTo>
                <a:cubicBezTo>
                  <a:pt x="823" y="601"/>
                  <a:pt x="823" y="604"/>
                  <a:pt x="824" y="606"/>
                </a:cubicBezTo>
                <a:cubicBezTo>
                  <a:pt x="824" y="606"/>
                  <a:pt x="824" y="605"/>
                  <a:pt x="823" y="605"/>
                </a:cubicBezTo>
                <a:cubicBezTo>
                  <a:pt x="823" y="609"/>
                  <a:pt x="823" y="609"/>
                  <a:pt x="823" y="609"/>
                </a:cubicBezTo>
                <a:cubicBezTo>
                  <a:pt x="823" y="612"/>
                  <a:pt x="825" y="607"/>
                  <a:pt x="825" y="610"/>
                </a:cubicBezTo>
                <a:cubicBezTo>
                  <a:pt x="825" y="613"/>
                  <a:pt x="825" y="610"/>
                  <a:pt x="823" y="610"/>
                </a:cubicBezTo>
                <a:cubicBezTo>
                  <a:pt x="823" y="613"/>
                  <a:pt x="824" y="613"/>
                  <a:pt x="824" y="616"/>
                </a:cubicBezTo>
                <a:cubicBezTo>
                  <a:pt x="826" y="616"/>
                  <a:pt x="823" y="612"/>
                  <a:pt x="825" y="612"/>
                </a:cubicBezTo>
                <a:cubicBezTo>
                  <a:pt x="833" y="621"/>
                  <a:pt x="831" y="640"/>
                  <a:pt x="824" y="647"/>
                </a:cubicBezTo>
                <a:cubicBezTo>
                  <a:pt x="825" y="649"/>
                  <a:pt x="824" y="652"/>
                  <a:pt x="824" y="654"/>
                </a:cubicBezTo>
                <a:cubicBezTo>
                  <a:pt x="820" y="657"/>
                  <a:pt x="818" y="670"/>
                  <a:pt x="819" y="674"/>
                </a:cubicBezTo>
                <a:cubicBezTo>
                  <a:pt x="814" y="685"/>
                  <a:pt x="804" y="698"/>
                  <a:pt x="797" y="710"/>
                </a:cubicBezTo>
                <a:cubicBezTo>
                  <a:pt x="794" y="711"/>
                  <a:pt x="794" y="709"/>
                  <a:pt x="792" y="710"/>
                </a:cubicBezTo>
                <a:close/>
                <a:moveTo>
                  <a:pt x="796" y="745"/>
                </a:moveTo>
                <a:cubicBezTo>
                  <a:pt x="796" y="742"/>
                  <a:pt x="796" y="741"/>
                  <a:pt x="798" y="741"/>
                </a:cubicBezTo>
                <a:cubicBezTo>
                  <a:pt x="799" y="743"/>
                  <a:pt x="798" y="745"/>
                  <a:pt x="796" y="745"/>
                </a:cubicBezTo>
                <a:close/>
                <a:moveTo>
                  <a:pt x="854" y="600"/>
                </a:moveTo>
                <a:cubicBezTo>
                  <a:pt x="855" y="603"/>
                  <a:pt x="854" y="605"/>
                  <a:pt x="853" y="607"/>
                </a:cubicBezTo>
                <a:cubicBezTo>
                  <a:pt x="857" y="608"/>
                  <a:pt x="853" y="605"/>
                  <a:pt x="856" y="605"/>
                </a:cubicBezTo>
                <a:cubicBezTo>
                  <a:pt x="859" y="613"/>
                  <a:pt x="854" y="631"/>
                  <a:pt x="850" y="639"/>
                </a:cubicBezTo>
                <a:cubicBezTo>
                  <a:pt x="851" y="658"/>
                  <a:pt x="841" y="676"/>
                  <a:pt x="838" y="690"/>
                </a:cubicBezTo>
                <a:cubicBezTo>
                  <a:pt x="836" y="690"/>
                  <a:pt x="836" y="691"/>
                  <a:pt x="835" y="691"/>
                </a:cubicBezTo>
                <a:cubicBezTo>
                  <a:pt x="829" y="708"/>
                  <a:pt x="818" y="716"/>
                  <a:pt x="810" y="728"/>
                </a:cubicBezTo>
                <a:cubicBezTo>
                  <a:pt x="807" y="715"/>
                  <a:pt x="818" y="707"/>
                  <a:pt x="816" y="695"/>
                </a:cubicBezTo>
                <a:cubicBezTo>
                  <a:pt x="818" y="693"/>
                  <a:pt x="819" y="690"/>
                  <a:pt x="823" y="691"/>
                </a:cubicBezTo>
                <a:cubicBezTo>
                  <a:pt x="824" y="688"/>
                  <a:pt x="825" y="685"/>
                  <a:pt x="829" y="685"/>
                </a:cubicBezTo>
                <a:cubicBezTo>
                  <a:pt x="832" y="667"/>
                  <a:pt x="848" y="650"/>
                  <a:pt x="842" y="625"/>
                </a:cubicBezTo>
                <a:cubicBezTo>
                  <a:pt x="846" y="625"/>
                  <a:pt x="846" y="625"/>
                  <a:pt x="846" y="625"/>
                </a:cubicBezTo>
                <a:cubicBezTo>
                  <a:pt x="844" y="623"/>
                  <a:pt x="843" y="621"/>
                  <a:pt x="844" y="617"/>
                </a:cubicBezTo>
                <a:cubicBezTo>
                  <a:pt x="845" y="618"/>
                  <a:pt x="846" y="620"/>
                  <a:pt x="846" y="622"/>
                </a:cubicBezTo>
                <a:cubicBezTo>
                  <a:pt x="849" y="619"/>
                  <a:pt x="847" y="614"/>
                  <a:pt x="847" y="610"/>
                </a:cubicBezTo>
                <a:cubicBezTo>
                  <a:pt x="849" y="611"/>
                  <a:pt x="851" y="612"/>
                  <a:pt x="853" y="613"/>
                </a:cubicBezTo>
                <a:cubicBezTo>
                  <a:pt x="855" y="611"/>
                  <a:pt x="851" y="609"/>
                  <a:pt x="850" y="607"/>
                </a:cubicBezTo>
                <a:cubicBezTo>
                  <a:pt x="850" y="604"/>
                  <a:pt x="851" y="602"/>
                  <a:pt x="849" y="598"/>
                </a:cubicBezTo>
                <a:cubicBezTo>
                  <a:pt x="846" y="595"/>
                  <a:pt x="848" y="590"/>
                  <a:pt x="845" y="585"/>
                </a:cubicBezTo>
                <a:cubicBezTo>
                  <a:pt x="846" y="581"/>
                  <a:pt x="853" y="592"/>
                  <a:pt x="849" y="593"/>
                </a:cubicBezTo>
                <a:cubicBezTo>
                  <a:pt x="850" y="594"/>
                  <a:pt x="852" y="595"/>
                  <a:pt x="854" y="596"/>
                </a:cubicBezTo>
                <a:cubicBezTo>
                  <a:pt x="854" y="596"/>
                  <a:pt x="855" y="595"/>
                  <a:pt x="855" y="594"/>
                </a:cubicBezTo>
                <a:cubicBezTo>
                  <a:pt x="855" y="597"/>
                  <a:pt x="855" y="597"/>
                  <a:pt x="858" y="599"/>
                </a:cubicBezTo>
                <a:cubicBezTo>
                  <a:pt x="855" y="599"/>
                  <a:pt x="857" y="602"/>
                  <a:pt x="854" y="600"/>
                </a:cubicBezTo>
                <a:close/>
                <a:moveTo>
                  <a:pt x="940" y="190"/>
                </a:moveTo>
                <a:cubicBezTo>
                  <a:pt x="941" y="191"/>
                  <a:pt x="943" y="193"/>
                  <a:pt x="942" y="194"/>
                </a:cubicBezTo>
                <a:cubicBezTo>
                  <a:pt x="940" y="194"/>
                  <a:pt x="938" y="192"/>
                  <a:pt x="940" y="190"/>
                </a:cubicBezTo>
                <a:close/>
                <a:moveTo>
                  <a:pt x="922" y="150"/>
                </a:moveTo>
                <a:cubicBezTo>
                  <a:pt x="921" y="149"/>
                  <a:pt x="921" y="150"/>
                  <a:pt x="920" y="150"/>
                </a:cubicBezTo>
                <a:cubicBezTo>
                  <a:pt x="919" y="149"/>
                  <a:pt x="917" y="148"/>
                  <a:pt x="917" y="145"/>
                </a:cubicBezTo>
                <a:cubicBezTo>
                  <a:pt x="920" y="145"/>
                  <a:pt x="921" y="147"/>
                  <a:pt x="922" y="150"/>
                </a:cubicBezTo>
                <a:close/>
                <a:moveTo>
                  <a:pt x="905" y="180"/>
                </a:moveTo>
                <a:cubicBezTo>
                  <a:pt x="906" y="182"/>
                  <a:pt x="910" y="180"/>
                  <a:pt x="909" y="184"/>
                </a:cubicBezTo>
                <a:cubicBezTo>
                  <a:pt x="907" y="185"/>
                  <a:pt x="907" y="183"/>
                  <a:pt x="905" y="184"/>
                </a:cubicBezTo>
                <a:lnTo>
                  <a:pt x="905" y="180"/>
                </a:lnTo>
                <a:close/>
                <a:moveTo>
                  <a:pt x="898" y="427"/>
                </a:moveTo>
                <a:cubicBezTo>
                  <a:pt x="895" y="429"/>
                  <a:pt x="894" y="425"/>
                  <a:pt x="893" y="423"/>
                </a:cubicBezTo>
                <a:cubicBezTo>
                  <a:pt x="895" y="424"/>
                  <a:pt x="897" y="425"/>
                  <a:pt x="898" y="427"/>
                </a:cubicBezTo>
                <a:close/>
                <a:moveTo>
                  <a:pt x="895" y="252"/>
                </a:moveTo>
                <a:cubicBezTo>
                  <a:pt x="887" y="252"/>
                  <a:pt x="880" y="251"/>
                  <a:pt x="880" y="243"/>
                </a:cubicBezTo>
                <a:cubicBezTo>
                  <a:pt x="886" y="247"/>
                  <a:pt x="894" y="243"/>
                  <a:pt x="895" y="252"/>
                </a:cubicBezTo>
                <a:close/>
                <a:moveTo>
                  <a:pt x="880" y="121"/>
                </a:moveTo>
                <a:cubicBezTo>
                  <a:pt x="877" y="119"/>
                  <a:pt x="875" y="119"/>
                  <a:pt x="874" y="116"/>
                </a:cubicBezTo>
                <a:cubicBezTo>
                  <a:pt x="876" y="119"/>
                  <a:pt x="880" y="115"/>
                  <a:pt x="880" y="121"/>
                </a:cubicBezTo>
                <a:close/>
                <a:moveTo>
                  <a:pt x="860" y="272"/>
                </a:moveTo>
                <a:cubicBezTo>
                  <a:pt x="863" y="273"/>
                  <a:pt x="865" y="273"/>
                  <a:pt x="866" y="275"/>
                </a:cubicBezTo>
                <a:cubicBezTo>
                  <a:pt x="865" y="280"/>
                  <a:pt x="859" y="277"/>
                  <a:pt x="860" y="272"/>
                </a:cubicBezTo>
                <a:close/>
                <a:moveTo>
                  <a:pt x="866" y="111"/>
                </a:moveTo>
                <a:cubicBezTo>
                  <a:pt x="868" y="106"/>
                  <a:pt x="872" y="112"/>
                  <a:pt x="872" y="114"/>
                </a:cubicBezTo>
                <a:cubicBezTo>
                  <a:pt x="871" y="116"/>
                  <a:pt x="867" y="112"/>
                  <a:pt x="866" y="111"/>
                </a:cubicBezTo>
                <a:close/>
                <a:moveTo>
                  <a:pt x="870" y="277"/>
                </a:moveTo>
                <a:cubicBezTo>
                  <a:pt x="876" y="278"/>
                  <a:pt x="879" y="282"/>
                  <a:pt x="881" y="288"/>
                </a:cubicBezTo>
                <a:cubicBezTo>
                  <a:pt x="876" y="286"/>
                  <a:pt x="873" y="281"/>
                  <a:pt x="870" y="277"/>
                </a:cubicBezTo>
                <a:close/>
                <a:moveTo>
                  <a:pt x="890" y="266"/>
                </a:moveTo>
                <a:cubicBezTo>
                  <a:pt x="885" y="261"/>
                  <a:pt x="879" y="265"/>
                  <a:pt x="874" y="259"/>
                </a:cubicBezTo>
                <a:cubicBezTo>
                  <a:pt x="875" y="258"/>
                  <a:pt x="878" y="258"/>
                  <a:pt x="876" y="256"/>
                </a:cubicBezTo>
                <a:cubicBezTo>
                  <a:pt x="877" y="256"/>
                  <a:pt x="889" y="259"/>
                  <a:pt x="893" y="263"/>
                </a:cubicBezTo>
                <a:cubicBezTo>
                  <a:pt x="893" y="266"/>
                  <a:pt x="889" y="263"/>
                  <a:pt x="890" y="266"/>
                </a:cubicBezTo>
                <a:close/>
                <a:moveTo>
                  <a:pt x="898" y="438"/>
                </a:moveTo>
                <a:cubicBezTo>
                  <a:pt x="894" y="437"/>
                  <a:pt x="894" y="432"/>
                  <a:pt x="893" y="428"/>
                </a:cubicBezTo>
                <a:cubicBezTo>
                  <a:pt x="896" y="430"/>
                  <a:pt x="900" y="434"/>
                  <a:pt x="898" y="438"/>
                </a:cubicBezTo>
                <a:close/>
                <a:moveTo>
                  <a:pt x="902" y="444"/>
                </a:moveTo>
                <a:cubicBezTo>
                  <a:pt x="903" y="444"/>
                  <a:pt x="904" y="444"/>
                  <a:pt x="904" y="443"/>
                </a:cubicBezTo>
                <a:cubicBezTo>
                  <a:pt x="906" y="444"/>
                  <a:pt x="905" y="448"/>
                  <a:pt x="908" y="447"/>
                </a:cubicBezTo>
                <a:cubicBezTo>
                  <a:pt x="905" y="450"/>
                  <a:pt x="909" y="453"/>
                  <a:pt x="911" y="456"/>
                </a:cubicBezTo>
                <a:cubicBezTo>
                  <a:pt x="906" y="457"/>
                  <a:pt x="904" y="448"/>
                  <a:pt x="902" y="444"/>
                </a:cubicBezTo>
                <a:close/>
                <a:moveTo>
                  <a:pt x="904" y="301"/>
                </a:moveTo>
                <a:cubicBezTo>
                  <a:pt x="906" y="302"/>
                  <a:pt x="907" y="302"/>
                  <a:pt x="908" y="304"/>
                </a:cubicBezTo>
                <a:cubicBezTo>
                  <a:pt x="907" y="306"/>
                  <a:pt x="903" y="304"/>
                  <a:pt x="904" y="301"/>
                </a:cubicBezTo>
                <a:close/>
                <a:moveTo>
                  <a:pt x="917" y="342"/>
                </a:moveTo>
                <a:cubicBezTo>
                  <a:pt x="920" y="340"/>
                  <a:pt x="924" y="345"/>
                  <a:pt x="924" y="340"/>
                </a:cubicBezTo>
                <a:cubicBezTo>
                  <a:pt x="928" y="340"/>
                  <a:pt x="931" y="340"/>
                  <a:pt x="933" y="342"/>
                </a:cubicBezTo>
                <a:cubicBezTo>
                  <a:pt x="931" y="347"/>
                  <a:pt x="935" y="347"/>
                  <a:pt x="935" y="351"/>
                </a:cubicBezTo>
                <a:cubicBezTo>
                  <a:pt x="930" y="347"/>
                  <a:pt x="919" y="349"/>
                  <a:pt x="917" y="342"/>
                </a:cubicBezTo>
                <a:close/>
                <a:moveTo>
                  <a:pt x="921" y="248"/>
                </a:moveTo>
                <a:cubicBezTo>
                  <a:pt x="921" y="246"/>
                  <a:pt x="921" y="246"/>
                  <a:pt x="921" y="246"/>
                </a:cubicBezTo>
                <a:cubicBezTo>
                  <a:pt x="925" y="246"/>
                  <a:pt x="925" y="250"/>
                  <a:pt x="927" y="252"/>
                </a:cubicBezTo>
                <a:cubicBezTo>
                  <a:pt x="924" y="250"/>
                  <a:pt x="924" y="248"/>
                  <a:pt x="921" y="248"/>
                </a:cubicBezTo>
                <a:close/>
                <a:moveTo>
                  <a:pt x="928" y="252"/>
                </a:moveTo>
                <a:cubicBezTo>
                  <a:pt x="931" y="252"/>
                  <a:pt x="932" y="253"/>
                  <a:pt x="932" y="256"/>
                </a:cubicBezTo>
                <a:cubicBezTo>
                  <a:pt x="930" y="255"/>
                  <a:pt x="928" y="255"/>
                  <a:pt x="928" y="252"/>
                </a:cubicBezTo>
                <a:close/>
                <a:moveTo>
                  <a:pt x="936" y="253"/>
                </a:moveTo>
                <a:cubicBezTo>
                  <a:pt x="926" y="239"/>
                  <a:pt x="908" y="238"/>
                  <a:pt x="898" y="224"/>
                </a:cubicBezTo>
                <a:cubicBezTo>
                  <a:pt x="905" y="226"/>
                  <a:pt x="909" y="228"/>
                  <a:pt x="917" y="230"/>
                </a:cubicBezTo>
                <a:cubicBezTo>
                  <a:pt x="916" y="233"/>
                  <a:pt x="923" y="237"/>
                  <a:pt x="925" y="236"/>
                </a:cubicBezTo>
                <a:cubicBezTo>
                  <a:pt x="929" y="247"/>
                  <a:pt x="942" y="246"/>
                  <a:pt x="946" y="256"/>
                </a:cubicBezTo>
                <a:cubicBezTo>
                  <a:pt x="942" y="256"/>
                  <a:pt x="940" y="251"/>
                  <a:pt x="936" y="253"/>
                </a:cubicBezTo>
                <a:close/>
                <a:moveTo>
                  <a:pt x="952" y="227"/>
                </a:moveTo>
                <a:cubicBezTo>
                  <a:pt x="951" y="228"/>
                  <a:pt x="955" y="231"/>
                  <a:pt x="955" y="234"/>
                </a:cubicBezTo>
                <a:cubicBezTo>
                  <a:pt x="951" y="234"/>
                  <a:pt x="949" y="230"/>
                  <a:pt x="946" y="228"/>
                </a:cubicBezTo>
                <a:cubicBezTo>
                  <a:pt x="946" y="230"/>
                  <a:pt x="943" y="232"/>
                  <a:pt x="942" y="230"/>
                </a:cubicBezTo>
                <a:cubicBezTo>
                  <a:pt x="941" y="232"/>
                  <a:pt x="942" y="232"/>
                  <a:pt x="943" y="233"/>
                </a:cubicBezTo>
                <a:cubicBezTo>
                  <a:pt x="941" y="235"/>
                  <a:pt x="939" y="229"/>
                  <a:pt x="937" y="233"/>
                </a:cubicBezTo>
                <a:cubicBezTo>
                  <a:pt x="934" y="225"/>
                  <a:pt x="924" y="220"/>
                  <a:pt x="920" y="211"/>
                </a:cubicBezTo>
                <a:cubicBezTo>
                  <a:pt x="923" y="211"/>
                  <a:pt x="923" y="211"/>
                  <a:pt x="923" y="211"/>
                </a:cubicBezTo>
                <a:cubicBezTo>
                  <a:pt x="922" y="208"/>
                  <a:pt x="919" y="208"/>
                  <a:pt x="919" y="205"/>
                </a:cubicBezTo>
                <a:cubicBezTo>
                  <a:pt x="925" y="209"/>
                  <a:pt x="933" y="210"/>
                  <a:pt x="938" y="214"/>
                </a:cubicBezTo>
                <a:cubicBezTo>
                  <a:pt x="938" y="219"/>
                  <a:pt x="940" y="220"/>
                  <a:pt x="944" y="220"/>
                </a:cubicBezTo>
                <a:cubicBezTo>
                  <a:pt x="943" y="219"/>
                  <a:pt x="940" y="220"/>
                  <a:pt x="941" y="217"/>
                </a:cubicBezTo>
                <a:cubicBezTo>
                  <a:pt x="942" y="217"/>
                  <a:pt x="943" y="217"/>
                  <a:pt x="943" y="216"/>
                </a:cubicBezTo>
                <a:cubicBezTo>
                  <a:pt x="943" y="214"/>
                  <a:pt x="942" y="213"/>
                  <a:pt x="940" y="213"/>
                </a:cubicBezTo>
                <a:cubicBezTo>
                  <a:pt x="953" y="206"/>
                  <a:pt x="955" y="226"/>
                  <a:pt x="963" y="229"/>
                </a:cubicBezTo>
                <a:cubicBezTo>
                  <a:pt x="963" y="232"/>
                  <a:pt x="964" y="232"/>
                  <a:pt x="964" y="235"/>
                </a:cubicBezTo>
                <a:cubicBezTo>
                  <a:pt x="959" y="234"/>
                  <a:pt x="957" y="229"/>
                  <a:pt x="952" y="227"/>
                </a:cubicBezTo>
                <a:close/>
                <a:moveTo>
                  <a:pt x="966" y="256"/>
                </a:moveTo>
                <a:cubicBezTo>
                  <a:pt x="965" y="257"/>
                  <a:pt x="962" y="254"/>
                  <a:pt x="963" y="250"/>
                </a:cubicBezTo>
                <a:cubicBezTo>
                  <a:pt x="965" y="251"/>
                  <a:pt x="966" y="252"/>
                  <a:pt x="967" y="255"/>
                </a:cubicBezTo>
                <a:cubicBezTo>
                  <a:pt x="965" y="254"/>
                  <a:pt x="965" y="256"/>
                  <a:pt x="966" y="256"/>
                </a:cubicBezTo>
                <a:close/>
                <a:moveTo>
                  <a:pt x="966" y="199"/>
                </a:moveTo>
                <a:cubicBezTo>
                  <a:pt x="970" y="199"/>
                  <a:pt x="972" y="202"/>
                  <a:pt x="975" y="204"/>
                </a:cubicBezTo>
                <a:cubicBezTo>
                  <a:pt x="972" y="208"/>
                  <a:pt x="967" y="202"/>
                  <a:pt x="966" y="199"/>
                </a:cubicBezTo>
                <a:close/>
                <a:moveTo>
                  <a:pt x="880" y="807"/>
                </a:moveTo>
                <a:cubicBezTo>
                  <a:pt x="880" y="802"/>
                  <a:pt x="882" y="800"/>
                  <a:pt x="884" y="798"/>
                </a:cubicBezTo>
                <a:cubicBezTo>
                  <a:pt x="886" y="802"/>
                  <a:pt x="883" y="806"/>
                  <a:pt x="880" y="807"/>
                </a:cubicBezTo>
                <a:close/>
                <a:moveTo>
                  <a:pt x="890" y="805"/>
                </a:moveTo>
                <a:cubicBezTo>
                  <a:pt x="891" y="801"/>
                  <a:pt x="892" y="802"/>
                  <a:pt x="896" y="802"/>
                </a:cubicBezTo>
                <a:cubicBezTo>
                  <a:pt x="896" y="805"/>
                  <a:pt x="893" y="807"/>
                  <a:pt x="890" y="805"/>
                </a:cubicBezTo>
                <a:close/>
                <a:moveTo>
                  <a:pt x="854" y="904"/>
                </a:moveTo>
                <a:cubicBezTo>
                  <a:pt x="849" y="906"/>
                  <a:pt x="844" y="912"/>
                  <a:pt x="838" y="910"/>
                </a:cubicBezTo>
                <a:cubicBezTo>
                  <a:pt x="843" y="903"/>
                  <a:pt x="848" y="893"/>
                  <a:pt x="859" y="896"/>
                </a:cubicBezTo>
                <a:cubicBezTo>
                  <a:pt x="857" y="899"/>
                  <a:pt x="855" y="898"/>
                  <a:pt x="854" y="904"/>
                </a:cubicBezTo>
                <a:close/>
                <a:moveTo>
                  <a:pt x="873" y="877"/>
                </a:moveTo>
                <a:cubicBezTo>
                  <a:pt x="870" y="877"/>
                  <a:pt x="870" y="880"/>
                  <a:pt x="866" y="880"/>
                </a:cubicBezTo>
                <a:cubicBezTo>
                  <a:pt x="867" y="875"/>
                  <a:pt x="869" y="872"/>
                  <a:pt x="874" y="872"/>
                </a:cubicBezTo>
                <a:cubicBezTo>
                  <a:pt x="874" y="874"/>
                  <a:pt x="873" y="874"/>
                  <a:pt x="873" y="877"/>
                </a:cubicBezTo>
                <a:close/>
                <a:moveTo>
                  <a:pt x="916" y="832"/>
                </a:moveTo>
                <a:cubicBezTo>
                  <a:pt x="913" y="834"/>
                  <a:pt x="911" y="832"/>
                  <a:pt x="910" y="830"/>
                </a:cubicBezTo>
                <a:cubicBezTo>
                  <a:pt x="911" y="823"/>
                  <a:pt x="920" y="824"/>
                  <a:pt x="916" y="832"/>
                </a:cubicBezTo>
                <a:close/>
                <a:moveTo>
                  <a:pt x="885" y="951"/>
                </a:moveTo>
                <a:cubicBezTo>
                  <a:pt x="888" y="949"/>
                  <a:pt x="889" y="945"/>
                  <a:pt x="893" y="944"/>
                </a:cubicBezTo>
                <a:cubicBezTo>
                  <a:pt x="891" y="947"/>
                  <a:pt x="888" y="952"/>
                  <a:pt x="885" y="951"/>
                </a:cubicBezTo>
                <a:close/>
                <a:moveTo>
                  <a:pt x="892" y="915"/>
                </a:moveTo>
                <a:cubicBezTo>
                  <a:pt x="885" y="920"/>
                  <a:pt x="879" y="926"/>
                  <a:pt x="870" y="928"/>
                </a:cubicBezTo>
                <a:cubicBezTo>
                  <a:pt x="870" y="924"/>
                  <a:pt x="873" y="923"/>
                  <a:pt x="876" y="922"/>
                </a:cubicBezTo>
                <a:cubicBezTo>
                  <a:pt x="884" y="918"/>
                  <a:pt x="890" y="910"/>
                  <a:pt x="900" y="908"/>
                </a:cubicBezTo>
                <a:cubicBezTo>
                  <a:pt x="901" y="912"/>
                  <a:pt x="897" y="917"/>
                  <a:pt x="892" y="915"/>
                </a:cubicBezTo>
                <a:close/>
                <a:moveTo>
                  <a:pt x="899" y="940"/>
                </a:moveTo>
                <a:cubicBezTo>
                  <a:pt x="902" y="928"/>
                  <a:pt x="913" y="924"/>
                  <a:pt x="921" y="917"/>
                </a:cubicBezTo>
                <a:cubicBezTo>
                  <a:pt x="919" y="928"/>
                  <a:pt x="905" y="932"/>
                  <a:pt x="899" y="940"/>
                </a:cubicBezTo>
                <a:close/>
                <a:moveTo>
                  <a:pt x="924" y="887"/>
                </a:moveTo>
                <a:cubicBezTo>
                  <a:pt x="920" y="886"/>
                  <a:pt x="920" y="890"/>
                  <a:pt x="916" y="889"/>
                </a:cubicBezTo>
                <a:cubicBezTo>
                  <a:pt x="918" y="886"/>
                  <a:pt x="920" y="883"/>
                  <a:pt x="924" y="883"/>
                </a:cubicBezTo>
                <a:lnTo>
                  <a:pt x="924" y="887"/>
                </a:lnTo>
                <a:close/>
                <a:moveTo>
                  <a:pt x="944" y="754"/>
                </a:moveTo>
                <a:cubicBezTo>
                  <a:pt x="941" y="752"/>
                  <a:pt x="946" y="750"/>
                  <a:pt x="946" y="748"/>
                </a:cubicBezTo>
                <a:cubicBezTo>
                  <a:pt x="948" y="750"/>
                  <a:pt x="943" y="751"/>
                  <a:pt x="944" y="754"/>
                </a:cubicBezTo>
                <a:close/>
                <a:moveTo>
                  <a:pt x="946" y="747"/>
                </a:moveTo>
                <a:cubicBezTo>
                  <a:pt x="945" y="745"/>
                  <a:pt x="944" y="739"/>
                  <a:pt x="947" y="736"/>
                </a:cubicBezTo>
                <a:cubicBezTo>
                  <a:pt x="949" y="740"/>
                  <a:pt x="950" y="745"/>
                  <a:pt x="946" y="747"/>
                </a:cubicBezTo>
                <a:close/>
                <a:moveTo>
                  <a:pt x="809" y="1015"/>
                </a:moveTo>
                <a:cubicBezTo>
                  <a:pt x="808" y="1011"/>
                  <a:pt x="814" y="1011"/>
                  <a:pt x="814" y="1014"/>
                </a:cubicBezTo>
                <a:cubicBezTo>
                  <a:pt x="812" y="1014"/>
                  <a:pt x="811" y="1016"/>
                  <a:pt x="809" y="1015"/>
                </a:cubicBezTo>
                <a:close/>
                <a:moveTo>
                  <a:pt x="864" y="1003"/>
                </a:moveTo>
                <a:cubicBezTo>
                  <a:pt x="863" y="1000"/>
                  <a:pt x="867" y="995"/>
                  <a:pt x="872" y="995"/>
                </a:cubicBezTo>
                <a:cubicBezTo>
                  <a:pt x="870" y="999"/>
                  <a:pt x="866" y="1000"/>
                  <a:pt x="864" y="1003"/>
                </a:cubicBezTo>
                <a:close/>
                <a:moveTo>
                  <a:pt x="859" y="1053"/>
                </a:moveTo>
                <a:cubicBezTo>
                  <a:pt x="863" y="1048"/>
                  <a:pt x="869" y="1047"/>
                  <a:pt x="875" y="1045"/>
                </a:cubicBezTo>
                <a:cubicBezTo>
                  <a:pt x="873" y="1050"/>
                  <a:pt x="865" y="1053"/>
                  <a:pt x="859" y="1053"/>
                </a:cubicBezTo>
                <a:close/>
                <a:moveTo>
                  <a:pt x="906" y="981"/>
                </a:moveTo>
                <a:cubicBezTo>
                  <a:pt x="903" y="981"/>
                  <a:pt x="904" y="979"/>
                  <a:pt x="902" y="979"/>
                </a:cubicBezTo>
                <a:cubicBezTo>
                  <a:pt x="901" y="976"/>
                  <a:pt x="903" y="976"/>
                  <a:pt x="903" y="973"/>
                </a:cubicBezTo>
                <a:cubicBezTo>
                  <a:pt x="906" y="973"/>
                  <a:pt x="906" y="973"/>
                  <a:pt x="906" y="973"/>
                </a:cubicBezTo>
                <a:cubicBezTo>
                  <a:pt x="905" y="977"/>
                  <a:pt x="907" y="979"/>
                  <a:pt x="906" y="981"/>
                </a:cubicBezTo>
                <a:close/>
                <a:moveTo>
                  <a:pt x="907" y="1053"/>
                </a:moveTo>
                <a:cubicBezTo>
                  <a:pt x="908" y="1050"/>
                  <a:pt x="910" y="1050"/>
                  <a:pt x="913" y="1050"/>
                </a:cubicBezTo>
                <a:cubicBezTo>
                  <a:pt x="913" y="1053"/>
                  <a:pt x="910" y="1053"/>
                  <a:pt x="907" y="1053"/>
                </a:cubicBezTo>
                <a:close/>
                <a:moveTo>
                  <a:pt x="919" y="954"/>
                </a:moveTo>
                <a:cubicBezTo>
                  <a:pt x="920" y="951"/>
                  <a:pt x="923" y="949"/>
                  <a:pt x="927" y="948"/>
                </a:cubicBezTo>
                <a:cubicBezTo>
                  <a:pt x="925" y="952"/>
                  <a:pt x="922" y="954"/>
                  <a:pt x="919" y="954"/>
                </a:cubicBezTo>
                <a:close/>
                <a:moveTo>
                  <a:pt x="961" y="1042"/>
                </a:moveTo>
                <a:cubicBezTo>
                  <a:pt x="961" y="1039"/>
                  <a:pt x="961" y="1039"/>
                  <a:pt x="961" y="1039"/>
                </a:cubicBezTo>
                <a:cubicBezTo>
                  <a:pt x="965" y="1040"/>
                  <a:pt x="964" y="1035"/>
                  <a:pt x="968" y="1036"/>
                </a:cubicBezTo>
                <a:cubicBezTo>
                  <a:pt x="967" y="1040"/>
                  <a:pt x="963" y="1043"/>
                  <a:pt x="961" y="1042"/>
                </a:cubicBezTo>
                <a:close/>
                <a:moveTo>
                  <a:pt x="968" y="1029"/>
                </a:moveTo>
                <a:cubicBezTo>
                  <a:pt x="969" y="1026"/>
                  <a:pt x="971" y="1027"/>
                  <a:pt x="972" y="1025"/>
                </a:cubicBezTo>
                <a:cubicBezTo>
                  <a:pt x="974" y="1026"/>
                  <a:pt x="971" y="1029"/>
                  <a:pt x="968" y="1029"/>
                </a:cubicBezTo>
                <a:close/>
                <a:moveTo>
                  <a:pt x="972" y="1011"/>
                </a:moveTo>
                <a:cubicBezTo>
                  <a:pt x="971" y="1003"/>
                  <a:pt x="977" y="1001"/>
                  <a:pt x="983" y="1000"/>
                </a:cubicBezTo>
                <a:cubicBezTo>
                  <a:pt x="980" y="1005"/>
                  <a:pt x="977" y="1009"/>
                  <a:pt x="972" y="1011"/>
                </a:cubicBezTo>
                <a:close/>
                <a:moveTo>
                  <a:pt x="990" y="1016"/>
                </a:moveTo>
                <a:cubicBezTo>
                  <a:pt x="986" y="1015"/>
                  <a:pt x="982" y="1019"/>
                  <a:pt x="982" y="1013"/>
                </a:cubicBezTo>
                <a:cubicBezTo>
                  <a:pt x="987" y="1014"/>
                  <a:pt x="988" y="1009"/>
                  <a:pt x="992" y="1011"/>
                </a:cubicBezTo>
                <a:cubicBezTo>
                  <a:pt x="992" y="1014"/>
                  <a:pt x="990" y="1014"/>
                  <a:pt x="990" y="1016"/>
                </a:cubicBezTo>
                <a:close/>
                <a:moveTo>
                  <a:pt x="1021" y="515"/>
                </a:moveTo>
                <a:cubicBezTo>
                  <a:pt x="1028" y="517"/>
                  <a:pt x="1023" y="525"/>
                  <a:pt x="1024" y="527"/>
                </a:cubicBezTo>
                <a:cubicBezTo>
                  <a:pt x="1022" y="528"/>
                  <a:pt x="1021" y="533"/>
                  <a:pt x="1018" y="531"/>
                </a:cubicBezTo>
                <a:cubicBezTo>
                  <a:pt x="1016" y="532"/>
                  <a:pt x="1017" y="538"/>
                  <a:pt x="1014" y="539"/>
                </a:cubicBezTo>
                <a:cubicBezTo>
                  <a:pt x="1012" y="529"/>
                  <a:pt x="1014" y="518"/>
                  <a:pt x="1021" y="515"/>
                </a:cubicBezTo>
                <a:close/>
                <a:moveTo>
                  <a:pt x="1008" y="607"/>
                </a:moveTo>
                <a:cubicBezTo>
                  <a:pt x="1007" y="606"/>
                  <a:pt x="1006" y="605"/>
                  <a:pt x="1006" y="603"/>
                </a:cubicBezTo>
                <a:cubicBezTo>
                  <a:pt x="1007" y="602"/>
                  <a:pt x="1009" y="602"/>
                  <a:pt x="1009" y="600"/>
                </a:cubicBezTo>
                <a:cubicBezTo>
                  <a:pt x="1011" y="602"/>
                  <a:pt x="1009" y="605"/>
                  <a:pt x="1008" y="607"/>
                </a:cubicBezTo>
                <a:close/>
                <a:moveTo>
                  <a:pt x="1012" y="965"/>
                </a:moveTo>
                <a:cubicBezTo>
                  <a:pt x="1014" y="964"/>
                  <a:pt x="1015" y="965"/>
                  <a:pt x="1017" y="965"/>
                </a:cubicBezTo>
                <a:cubicBezTo>
                  <a:pt x="1018" y="968"/>
                  <a:pt x="1016" y="968"/>
                  <a:pt x="1016" y="970"/>
                </a:cubicBezTo>
                <a:cubicBezTo>
                  <a:pt x="1014" y="969"/>
                  <a:pt x="1012" y="968"/>
                  <a:pt x="1012" y="965"/>
                </a:cubicBezTo>
                <a:close/>
                <a:moveTo>
                  <a:pt x="1014" y="1005"/>
                </a:moveTo>
                <a:cubicBezTo>
                  <a:pt x="1015" y="1001"/>
                  <a:pt x="1018" y="999"/>
                  <a:pt x="1022" y="998"/>
                </a:cubicBezTo>
                <a:cubicBezTo>
                  <a:pt x="1021" y="1002"/>
                  <a:pt x="1018" y="1004"/>
                  <a:pt x="1014" y="1005"/>
                </a:cubicBezTo>
                <a:close/>
                <a:moveTo>
                  <a:pt x="1022" y="997"/>
                </a:moveTo>
                <a:cubicBezTo>
                  <a:pt x="1022" y="996"/>
                  <a:pt x="1024" y="997"/>
                  <a:pt x="1024" y="995"/>
                </a:cubicBezTo>
                <a:cubicBezTo>
                  <a:pt x="1026" y="996"/>
                  <a:pt x="1026" y="997"/>
                  <a:pt x="1027" y="997"/>
                </a:cubicBezTo>
                <a:cubicBezTo>
                  <a:pt x="1026" y="1000"/>
                  <a:pt x="1023" y="998"/>
                  <a:pt x="1022" y="997"/>
                </a:cubicBezTo>
                <a:close/>
                <a:moveTo>
                  <a:pt x="1041" y="247"/>
                </a:moveTo>
                <a:cubicBezTo>
                  <a:pt x="1043" y="247"/>
                  <a:pt x="1043" y="247"/>
                  <a:pt x="1043" y="247"/>
                </a:cubicBezTo>
                <a:cubicBezTo>
                  <a:pt x="1042" y="254"/>
                  <a:pt x="1048" y="254"/>
                  <a:pt x="1048" y="260"/>
                </a:cubicBezTo>
                <a:cubicBezTo>
                  <a:pt x="1040" y="263"/>
                  <a:pt x="1036" y="254"/>
                  <a:pt x="1041" y="247"/>
                </a:cubicBezTo>
                <a:close/>
                <a:moveTo>
                  <a:pt x="1062" y="978"/>
                </a:moveTo>
                <a:cubicBezTo>
                  <a:pt x="1063" y="978"/>
                  <a:pt x="1063" y="979"/>
                  <a:pt x="1064" y="979"/>
                </a:cubicBezTo>
                <a:cubicBezTo>
                  <a:pt x="1064" y="974"/>
                  <a:pt x="1063" y="973"/>
                  <a:pt x="1064" y="970"/>
                </a:cubicBezTo>
                <a:cubicBezTo>
                  <a:pt x="1070" y="970"/>
                  <a:pt x="1064" y="983"/>
                  <a:pt x="1062" y="978"/>
                </a:cubicBezTo>
                <a:close/>
                <a:moveTo>
                  <a:pt x="1079" y="277"/>
                </a:moveTo>
                <a:cubicBezTo>
                  <a:pt x="1078" y="280"/>
                  <a:pt x="1082" y="283"/>
                  <a:pt x="1080" y="287"/>
                </a:cubicBezTo>
                <a:cubicBezTo>
                  <a:pt x="1077" y="286"/>
                  <a:pt x="1070" y="280"/>
                  <a:pt x="1076" y="279"/>
                </a:cubicBezTo>
                <a:cubicBezTo>
                  <a:pt x="1076" y="277"/>
                  <a:pt x="1072" y="279"/>
                  <a:pt x="1071" y="278"/>
                </a:cubicBezTo>
                <a:cubicBezTo>
                  <a:pt x="1070" y="275"/>
                  <a:pt x="1069" y="274"/>
                  <a:pt x="1067" y="272"/>
                </a:cubicBezTo>
                <a:cubicBezTo>
                  <a:pt x="1067" y="271"/>
                  <a:pt x="1068" y="271"/>
                  <a:pt x="1068" y="270"/>
                </a:cubicBezTo>
                <a:cubicBezTo>
                  <a:pt x="1070" y="270"/>
                  <a:pt x="1072" y="271"/>
                  <a:pt x="1072" y="267"/>
                </a:cubicBezTo>
                <a:cubicBezTo>
                  <a:pt x="1076" y="270"/>
                  <a:pt x="1079" y="273"/>
                  <a:pt x="1082" y="277"/>
                </a:cubicBezTo>
                <a:cubicBezTo>
                  <a:pt x="1083" y="277"/>
                  <a:pt x="1083" y="276"/>
                  <a:pt x="1083" y="275"/>
                </a:cubicBezTo>
                <a:cubicBezTo>
                  <a:pt x="1087" y="276"/>
                  <a:pt x="1085" y="280"/>
                  <a:pt x="1086" y="284"/>
                </a:cubicBezTo>
                <a:cubicBezTo>
                  <a:pt x="1082" y="283"/>
                  <a:pt x="1082" y="279"/>
                  <a:pt x="1079" y="277"/>
                </a:cubicBezTo>
                <a:close/>
                <a:moveTo>
                  <a:pt x="1090" y="289"/>
                </a:moveTo>
                <a:cubicBezTo>
                  <a:pt x="1096" y="290"/>
                  <a:pt x="1098" y="297"/>
                  <a:pt x="1099" y="304"/>
                </a:cubicBezTo>
                <a:cubicBezTo>
                  <a:pt x="1093" y="300"/>
                  <a:pt x="1094" y="294"/>
                  <a:pt x="1090" y="289"/>
                </a:cubicBezTo>
                <a:close/>
                <a:moveTo>
                  <a:pt x="1100" y="904"/>
                </a:moveTo>
                <a:cubicBezTo>
                  <a:pt x="1098" y="904"/>
                  <a:pt x="1098" y="903"/>
                  <a:pt x="1096" y="902"/>
                </a:cubicBezTo>
                <a:cubicBezTo>
                  <a:pt x="1097" y="895"/>
                  <a:pt x="1101" y="892"/>
                  <a:pt x="1105" y="888"/>
                </a:cubicBezTo>
                <a:cubicBezTo>
                  <a:pt x="1106" y="889"/>
                  <a:pt x="1106" y="889"/>
                  <a:pt x="1107" y="890"/>
                </a:cubicBezTo>
                <a:cubicBezTo>
                  <a:pt x="1106" y="896"/>
                  <a:pt x="1101" y="898"/>
                  <a:pt x="1100" y="904"/>
                </a:cubicBezTo>
                <a:close/>
                <a:moveTo>
                  <a:pt x="1172" y="461"/>
                </a:moveTo>
                <a:cubicBezTo>
                  <a:pt x="1169" y="460"/>
                  <a:pt x="1169" y="452"/>
                  <a:pt x="1169" y="449"/>
                </a:cubicBezTo>
                <a:cubicBezTo>
                  <a:pt x="1172" y="452"/>
                  <a:pt x="1172" y="456"/>
                  <a:pt x="1172" y="461"/>
                </a:cubicBezTo>
                <a:close/>
                <a:moveTo>
                  <a:pt x="1198" y="684"/>
                </a:moveTo>
                <a:cubicBezTo>
                  <a:pt x="1198" y="683"/>
                  <a:pt x="1198" y="683"/>
                  <a:pt x="1199" y="682"/>
                </a:cubicBezTo>
                <a:cubicBezTo>
                  <a:pt x="1198" y="683"/>
                  <a:pt x="1198" y="683"/>
                  <a:pt x="1198" y="684"/>
                </a:cubicBezTo>
                <a:close/>
                <a:moveTo>
                  <a:pt x="274" y="93"/>
                </a:moveTo>
                <a:cubicBezTo>
                  <a:pt x="274" y="92"/>
                  <a:pt x="275" y="92"/>
                  <a:pt x="275" y="92"/>
                </a:cubicBezTo>
                <a:cubicBezTo>
                  <a:pt x="274" y="92"/>
                  <a:pt x="274" y="92"/>
                  <a:pt x="274" y="93"/>
                </a:cubicBezTo>
                <a:close/>
                <a:moveTo>
                  <a:pt x="298" y="99"/>
                </a:moveTo>
                <a:cubicBezTo>
                  <a:pt x="301" y="99"/>
                  <a:pt x="305" y="94"/>
                  <a:pt x="306" y="93"/>
                </a:cubicBezTo>
                <a:cubicBezTo>
                  <a:pt x="302" y="94"/>
                  <a:pt x="300" y="96"/>
                  <a:pt x="298" y="99"/>
                </a:cubicBezTo>
                <a:close/>
                <a:moveTo>
                  <a:pt x="306" y="93"/>
                </a:moveTo>
                <a:cubicBezTo>
                  <a:pt x="306" y="93"/>
                  <a:pt x="306" y="93"/>
                  <a:pt x="306" y="93"/>
                </a:cubicBezTo>
                <a:cubicBezTo>
                  <a:pt x="306" y="92"/>
                  <a:pt x="306" y="92"/>
                  <a:pt x="306" y="93"/>
                </a:cubicBezTo>
                <a:close/>
                <a:moveTo>
                  <a:pt x="957" y="97"/>
                </a:moveTo>
                <a:cubicBezTo>
                  <a:pt x="966" y="98"/>
                  <a:pt x="963" y="95"/>
                  <a:pt x="955" y="93"/>
                </a:cubicBezTo>
                <a:cubicBezTo>
                  <a:pt x="953" y="95"/>
                  <a:pt x="957" y="95"/>
                  <a:pt x="957" y="97"/>
                </a:cubicBezTo>
                <a:close/>
                <a:moveTo>
                  <a:pt x="307" y="136"/>
                </a:moveTo>
                <a:cubicBezTo>
                  <a:pt x="310" y="133"/>
                  <a:pt x="315" y="131"/>
                  <a:pt x="318" y="127"/>
                </a:cubicBezTo>
                <a:cubicBezTo>
                  <a:pt x="311" y="127"/>
                  <a:pt x="310" y="132"/>
                  <a:pt x="307" y="136"/>
                </a:cubicBezTo>
                <a:close/>
                <a:moveTo>
                  <a:pt x="1024" y="152"/>
                </a:moveTo>
                <a:cubicBezTo>
                  <a:pt x="1027" y="152"/>
                  <a:pt x="1029" y="151"/>
                  <a:pt x="1030" y="150"/>
                </a:cubicBezTo>
                <a:cubicBezTo>
                  <a:pt x="1030" y="150"/>
                  <a:pt x="1031" y="151"/>
                  <a:pt x="1032" y="150"/>
                </a:cubicBezTo>
                <a:cubicBezTo>
                  <a:pt x="1032" y="146"/>
                  <a:pt x="1029" y="150"/>
                  <a:pt x="1028" y="150"/>
                </a:cubicBezTo>
                <a:cubicBezTo>
                  <a:pt x="1028" y="149"/>
                  <a:pt x="1024" y="146"/>
                  <a:pt x="1022" y="143"/>
                </a:cubicBezTo>
                <a:cubicBezTo>
                  <a:pt x="1022" y="145"/>
                  <a:pt x="1021" y="145"/>
                  <a:pt x="1020" y="146"/>
                </a:cubicBezTo>
                <a:cubicBezTo>
                  <a:pt x="1025" y="146"/>
                  <a:pt x="1024" y="150"/>
                  <a:pt x="1024" y="152"/>
                </a:cubicBezTo>
                <a:close/>
                <a:moveTo>
                  <a:pt x="941" y="152"/>
                </a:moveTo>
                <a:cubicBezTo>
                  <a:pt x="940" y="148"/>
                  <a:pt x="943" y="152"/>
                  <a:pt x="945" y="151"/>
                </a:cubicBezTo>
                <a:cubicBezTo>
                  <a:pt x="945" y="150"/>
                  <a:pt x="944" y="149"/>
                  <a:pt x="945" y="149"/>
                </a:cubicBezTo>
                <a:cubicBezTo>
                  <a:pt x="954" y="148"/>
                  <a:pt x="955" y="162"/>
                  <a:pt x="963" y="160"/>
                </a:cubicBezTo>
                <a:cubicBezTo>
                  <a:pt x="957" y="154"/>
                  <a:pt x="950" y="145"/>
                  <a:pt x="941" y="145"/>
                </a:cubicBezTo>
                <a:cubicBezTo>
                  <a:pt x="939" y="146"/>
                  <a:pt x="942" y="147"/>
                  <a:pt x="940" y="148"/>
                </a:cubicBezTo>
                <a:cubicBezTo>
                  <a:pt x="937" y="149"/>
                  <a:pt x="937" y="143"/>
                  <a:pt x="935" y="145"/>
                </a:cubicBezTo>
                <a:cubicBezTo>
                  <a:pt x="936" y="148"/>
                  <a:pt x="938" y="151"/>
                  <a:pt x="941" y="152"/>
                </a:cubicBezTo>
                <a:close/>
                <a:moveTo>
                  <a:pt x="959" y="161"/>
                </a:moveTo>
                <a:cubicBezTo>
                  <a:pt x="959" y="164"/>
                  <a:pt x="956" y="166"/>
                  <a:pt x="959" y="167"/>
                </a:cubicBezTo>
                <a:cubicBezTo>
                  <a:pt x="959" y="163"/>
                  <a:pt x="966" y="167"/>
                  <a:pt x="965" y="165"/>
                </a:cubicBezTo>
                <a:cubicBezTo>
                  <a:pt x="962" y="164"/>
                  <a:pt x="963" y="160"/>
                  <a:pt x="959" y="161"/>
                </a:cubicBezTo>
                <a:close/>
                <a:moveTo>
                  <a:pt x="313" y="176"/>
                </a:moveTo>
                <a:cubicBezTo>
                  <a:pt x="311" y="174"/>
                  <a:pt x="308" y="175"/>
                  <a:pt x="306" y="174"/>
                </a:cubicBezTo>
                <a:cubicBezTo>
                  <a:pt x="306" y="172"/>
                  <a:pt x="308" y="171"/>
                  <a:pt x="306" y="170"/>
                </a:cubicBezTo>
                <a:cubicBezTo>
                  <a:pt x="304" y="169"/>
                  <a:pt x="304" y="171"/>
                  <a:pt x="301" y="171"/>
                </a:cubicBezTo>
                <a:cubicBezTo>
                  <a:pt x="301" y="169"/>
                  <a:pt x="305" y="168"/>
                  <a:pt x="302" y="167"/>
                </a:cubicBezTo>
                <a:cubicBezTo>
                  <a:pt x="301" y="169"/>
                  <a:pt x="298" y="168"/>
                  <a:pt x="296" y="170"/>
                </a:cubicBezTo>
                <a:cubicBezTo>
                  <a:pt x="300" y="178"/>
                  <a:pt x="289" y="178"/>
                  <a:pt x="292" y="185"/>
                </a:cubicBezTo>
                <a:cubicBezTo>
                  <a:pt x="289" y="184"/>
                  <a:pt x="290" y="188"/>
                  <a:pt x="287" y="187"/>
                </a:cubicBezTo>
                <a:cubicBezTo>
                  <a:pt x="285" y="187"/>
                  <a:pt x="285" y="185"/>
                  <a:pt x="283" y="185"/>
                </a:cubicBezTo>
                <a:cubicBezTo>
                  <a:pt x="282" y="188"/>
                  <a:pt x="281" y="188"/>
                  <a:pt x="282" y="192"/>
                </a:cubicBezTo>
                <a:cubicBezTo>
                  <a:pt x="279" y="191"/>
                  <a:pt x="278" y="193"/>
                  <a:pt x="278" y="194"/>
                </a:cubicBezTo>
                <a:cubicBezTo>
                  <a:pt x="281" y="195"/>
                  <a:pt x="278" y="198"/>
                  <a:pt x="280" y="199"/>
                </a:cubicBezTo>
                <a:cubicBezTo>
                  <a:pt x="279" y="201"/>
                  <a:pt x="276" y="200"/>
                  <a:pt x="277" y="203"/>
                </a:cubicBezTo>
                <a:cubicBezTo>
                  <a:pt x="281" y="204"/>
                  <a:pt x="281" y="200"/>
                  <a:pt x="284" y="200"/>
                </a:cubicBezTo>
                <a:cubicBezTo>
                  <a:pt x="285" y="202"/>
                  <a:pt x="281" y="205"/>
                  <a:pt x="283" y="203"/>
                </a:cubicBezTo>
                <a:cubicBezTo>
                  <a:pt x="284" y="202"/>
                  <a:pt x="287" y="201"/>
                  <a:pt x="287" y="204"/>
                </a:cubicBezTo>
                <a:cubicBezTo>
                  <a:pt x="297" y="201"/>
                  <a:pt x="301" y="191"/>
                  <a:pt x="314" y="191"/>
                </a:cubicBezTo>
                <a:cubicBezTo>
                  <a:pt x="315" y="188"/>
                  <a:pt x="318" y="188"/>
                  <a:pt x="319" y="186"/>
                </a:cubicBezTo>
                <a:cubicBezTo>
                  <a:pt x="320" y="183"/>
                  <a:pt x="317" y="183"/>
                  <a:pt x="318" y="180"/>
                </a:cubicBezTo>
                <a:cubicBezTo>
                  <a:pt x="314" y="179"/>
                  <a:pt x="312" y="183"/>
                  <a:pt x="311" y="179"/>
                </a:cubicBezTo>
                <a:cubicBezTo>
                  <a:pt x="311" y="178"/>
                  <a:pt x="313" y="178"/>
                  <a:pt x="313" y="176"/>
                </a:cubicBezTo>
                <a:close/>
                <a:moveTo>
                  <a:pt x="287" y="201"/>
                </a:moveTo>
                <a:cubicBezTo>
                  <a:pt x="289" y="199"/>
                  <a:pt x="290" y="196"/>
                  <a:pt x="295" y="196"/>
                </a:cubicBezTo>
                <a:cubicBezTo>
                  <a:pt x="292" y="198"/>
                  <a:pt x="291" y="201"/>
                  <a:pt x="287" y="201"/>
                </a:cubicBezTo>
                <a:close/>
                <a:moveTo>
                  <a:pt x="296" y="185"/>
                </a:moveTo>
                <a:cubicBezTo>
                  <a:pt x="297" y="183"/>
                  <a:pt x="298" y="181"/>
                  <a:pt x="301" y="181"/>
                </a:cubicBezTo>
                <a:cubicBezTo>
                  <a:pt x="300" y="183"/>
                  <a:pt x="299" y="185"/>
                  <a:pt x="296" y="185"/>
                </a:cubicBezTo>
                <a:close/>
                <a:moveTo>
                  <a:pt x="995" y="203"/>
                </a:moveTo>
                <a:cubicBezTo>
                  <a:pt x="992" y="205"/>
                  <a:pt x="999" y="209"/>
                  <a:pt x="997" y="207"/>
                </a:cubicBezTo>
                <a:cubicBezTo>
                  <a:pt x="995" y="206"/>
                  <a:pt x="998" y="204"/>
                  <a:pt x="995" y="203"/>
                </a:cubicBezTo>
                <a:close/>
                <a:moveTo>
                  <a:pt x="1047" y="224"/>
                </a:moveTo>
                <a:cubicBezTo>
                  <a:pt x="1043" y="221"/>
                  <a:pt x="1039" y="213"/>
                  <a:pt x="1035" y="213"/>
                </a:cubicBezTo>
                <a:cubicBezTo>
                  <a:pt x="1039" y="216"/>
                  <a:pt x="1044" y="223"/>
                  <a:pt x="1047" y="224"/>
                </a:cubicBezTo>
                <a:close/>
                <a:moveTo>
                  <a:pt x="1039" y="227"/>
                </a:moveTo>
                <a:cubicBezTo>
                  <a:pt x="1041" y="228"/>
                  <a:pt x="1046" y="232"/>
                  <a:pt x="1042" y="235"/>
                </a:cubicBezTo>
                <a:cubicBezTo>
                  <a:pt x="1044" y="236"/>
                  <a:pt x="1047" y="235"/>
                  <a:pt x="1049" y="235"/>
                </a:cubicBezTo>
                <a:cubicBezTo>
                  <a:pt x="1047" y="232"/>
                  <a:pt x="1042" y="227"/>
                  <a:pt x="1039" y="227"/>
                </a:cubicBezTo>
                <a:close/>
                <a:moveTo>
                  <a:pt x="1051" y="248"/>
                </a:moveTo>
                <a:cubicBezTo>
                  <a:pt x="1051" y="245"/>
                  <a:pt x="1049" y="243"/>
                  <a:pt x="1047" y="242"/>
                </a:cubicBezTo>
                <a:cubicBezTo>
                  <a:pt x="1047" y="243"/>
                  <a:pt x="1046" y="242"/>
                  <a:pt x="1046" y="242"/>
                </a:cubicBezTo>
                <a:cubicBezTo>
                  <a:pt x="1045" y="245"/>
                  <a:pt x="1050" y="242"/>
                  <a:pt x="1049" y="247"/>
                </a:cubicBezTo>
                <a:cubicBezTo>
                  <a:pt x="1050" y="247"/>
                  <a:pt x="1051" y="247"/>
                  <a:pt x="1051" y="248"/>
                </a:cubicBezTo>
                <a:close/>
                <a:moveTo>
                  <a:pt x="6" y="590"/>
                </a:moveTo>
                <a:cubicBezTo>
                  <a:pt x="10" y="589"/>
                  <a:pt x="10" y="594"/>
                  <a:pt x="13" y="596"/>
                </a:cubicBezTo>
                <a:cubicBezTo>
                  <a:pt x="13" y="597"/>
                  <a:pt x="12" y="603"/>
                  <a:pt x="13" y="605"/>
                </a:cubicBezTo>
                <a:cubicBezTo>
                  <a:pt x="15" y="604"/>
                  <a:pt x="19" y="609"/>
                  <a:pt x="21" y="605"/>
                </a:cubicBezTo>
                <a:cubicBezTo>
                  <a:pt x="20" y="611"/>
                  <a:pt x="25" y="611"/>
                  <a:pt x="26" y="615"/>
                </a:cubicBezTo>
                <a:cubicBezTo>
                  <a:pt x="26" y="610"/>
                  <a:pt x="30" y="609"/>
                  <a:pt x="35" y="610"/>
                </a:cubicBezTo>
                <a:cubicBezTo>
                  <a:pt x="34" y="603"/>
                  <a:pt x="38" y="604"/>
                  <a:pt x="41" y="602"/>
                </a:cubicBezTo>
                <a:cubicBezTo>
                  <a:pt x="43" y="603"/>
                  <a:pt x="41" y="609"/>
                  <a:pt x="43" y="610"/>
                </a:cubicBezTo>
                <a:cubicBezTo>
                  <a:pt x="44" y="607"/>
                  <a:pt x="42" y="601"/>
                  <a:pt x="45" y="601"/>
                </a:cubicBezTo>
                <a:cubicBezTo>
                  <a:pt x="46" y="603"/>
                  <a:pt x="47" y="607"/>
                  <a:pt x="50" y="607"/>
                </a:cubicBezTo>
                <a:cubicBezTo>
                  <a:pt x="48" y="613"/>
                  <a:pt x="55" y="618"/>
                  <a:pt x="52" y="625"/>
                </a:cubicBezTo>
                <a:cubicBezTo>
                  <a:pt x="56" y="626"/>
                  <a:pt x="55" y="620"/>
                  <a:pt x="58" y="619"/>
                </a:cubicBezTo>
                <a:cubicBezTo>
                  <a:pt x="58" y="625"/>
                  <a:pt x="61" y="628"/>
                  <a:pt x="61" y="632"/>
                </a:cubicBezTo>
                <a:cubicBezTo>
                  <a:pt x="63" y="630"/>
                  <a:pt x="59" y="625"/>
                  <a:pt x="65" y="625"/>
                </a:cubicBezTo>
                <a:cubicBezTo>
                  <a:pt x="65" y="628"/>
                  <a:pt x="69" y="623"/>
                  <a:pt x="68" y="629"/>
                </a:cubicBezTo>
                <a:cubicBezTo>
                  <a:pt x="72" y="629"/>
                  <a:pt x="72" y="629"/>
                  <a:pt x="72" y="629"/>
                </a:cubicBezTo>
                <a:cubicBezTo>
                  <a:pt x="71" y="628"/>
                  <a:pt x="65" y="621"/>
                  <a:pt x="69" y="616"/>
                </a:cubicBezTo>
                <a:cubicBezTo>
                  <a:pt x="72" y="616"/>
                  <a:pt x="71" y="617"/>
                  <a:pt x="73" y="616"/>
                </a:cubicBezTo>
                <a:cubicBezTo>
                  <a:pt x="73" y="613"/>
                  <a:pt x="70" y="609"/>
                  <a:pt x="73" y="607"/>
                </a:cubicBezTo>
                <a:cubicBezTo>
                  <a:pt x="75" y="607"/>
                  <a:pt x="77" y="608"/>
                  <a:pt x="78" y="610"/>
                </a:cubicBezTo>
                <a:cubicBezTo>
                  <a:pt x="74" y="613"/>
                  <a:pt x="82" y="624"/>
                  <a:pt x="74" y="623"/>
                </a:cubicBezTo>
                <a:cubicBezTo>
                  <a:pt x="76" y="628"/>
                  <a:pt x="72" y="635"/>
                  <a:pt x="78" y="637"/>
                </a:cubicBezTo>
                <a:cubicBezTo>
                  <a:pt x="78" y="633"/>
                  <a:pt x="81" y="632"/>
                  <a:pt x="83" y="631"/>
                </a:cubicBezTo>
                <a:cubicBezTo>
                  <a:pt x="86" y="624"/>
                  <a:pt x="77" y="607"/>
                  <a:pt x="87" y="605"/>
                </a:cubicBezTo>
                <a:cubicBezTo>
                  <a:pt x="87" y="612"/>
                  <a:pt x="87" y="615"/>
                  <a:pt x="89" y="621"/>
                </a:cubicBezTo>
                <a:cubicBezTo>
                  <a:pt x="89" y="619"/>
                  <a:pt x="94" y="618"/>
                  <a:pt x="95" y="619"/>
                </a:cubicBezTo>
                <a:cubicBezTo>
                  <a:pt x="93" y="609"/>
                  <a:pt x="95" y="604"/>
                  <a:pt x="92" y="597"/>
                </a:cubicBezTo>
                <a:cubicBezTo>
                  <a:pt x="91" y="599"/>
                  <a:pt x="91" y="605"/>
                  <a:pt x="92" y="607"/>
                </a:cubicBezTo>
                <a:cubicBezTo>
                  <a:pt x="90" y="606"/>
                  <a:pt x="91" y="610"/>
                  <a:pt x="89" y="610"/>
                </a:cubicBezTo>
                <a:cubicBezTo>
                  <a:pt x="88" y="607"/>
                  <a:pt x="90" y="602"/>
                  <a:pt x="89" y="602"/>
                </a:cubicBezTo>
                <a:cubicBezTo>
                  <a:pt x="88" y="603"/>
                  <a:pt x="89" y="605"/>
                  <a:pt x="87" y="604"/>
                </a:cubicBezTo>
                <a:cubicBezTo>
                  <a:pt x="83" y="603"/>
                  <a:pt x="86" y="595"/>
                  <a:pt x="89" y="599"/>
                </a:cubicBezTo>
                <a:cubicBezTo>
                  <a:pt x="88" y="596"/>
                  <a:pt x="90" y="597"/>
                  <a:pt x="90" y="594"/>
                </a:cubicBezTo>
                <a:cubicBezTo>
                  <a:pt x="86" y="592"/>
                  <a:pt x="84" y="591"/>
                  <a:pt x="86" y="585"/>
                </a:cubicBezTo>
                <a:cubicBezTo>
                  <a:pt x="83" y="583"/>
                  <a:pt x="83" y="589"/>
                  <a:pt x="79" y="588"/>
                </a:cubicBezTo>
                <a:cubicBezTo>
                  <a:pt x="80" y="572"/>
                  <a:pt x="85" y="555"/>
                  <a:pt x="86" y="539"/>
                </a:cubicBezTo>
                <a:cubicBezTo>
                  <a:pt x="83" y="533"/>
                  <a:pt x="77" y="531"/>
                  <a:pt x="74" y="526"/>
                </a:cubicBezTo>
                <a:cubicBezTo>
                  <a:pt x="75" y="530"/>
                  <a:pt x="70" y="535"/>
                  <a:pt x="72" y="532"/>
                </a:cubicBezTo>
                <a:cubicBezTo>
                  <a:pt x="68" y="536"/>
                  <a:pt x="68" y="546"/>
                  <a:pt x="64" y="551"/>
                </a:cubicBezTo>
                <a:cubicBezTo>
                  <a:pt x="60" y="549"/>
                  <a:pt x="64" y="544"/>
                  <a:pt x="60" y="542"/>
                </a:cubicBezTo>
                <a:cubicBezTo>
                  <a:pt x="60" y="545"/>
                  <a:pt x="59" y="547"/>
                  <a:pt x="58" y="548"/>
                </a:cubicBezTo>
                <a:cubicBezTo>
                  <a:pt x="49" y="543"/>
                  <a:pt x="54" y="530"/>
                  <a:pt x="54" y="518"/>
                </a:cubicBezTo>
                <a:cubicBezTo>
                  <a:pt x="51" y="518"/>
                  <a:pt x="51" y="515"/>
                  <a:pt x="49" y="516"/>
                </a:cubicBezTo>
                <a:cubicBezTo>
                  <a:pt x="50" y="512"/>
                  <a:pt x="53" y="503"/>
                  <a:pt x="47" y="502"/>
                </a:cubicBezTo>
                <a:cubicBezTo>
                  <a:pt x="46" y="505"/>
                  <a:pt x="49" y="507"/>
                  <a:pt x="45" y="508"/>
                </a:cubicBezTo>
                <a:cubicBezTo>
                  <a:pt x="46" y="505"/>
                  <a:pt x="46" y="501"/>
                  <a:pt x="48" y="498"/>
                </a:cubicBezTo>
                <a:cubicBezTo>
                  <a:pt x="40" y="501"/>
                  <a:pt x="42" y="512"/>
                  <a:pt x="37" y="517"/>
                </a:cubicBezTo>
                <a:cubicBezTo>
                  <a:pt x="38" y="516"/>
                  <a:pt x="38" y="511"/>
                  <a:pt x="36" y="511"/>
                </a:cubicBezTo>
                <a:cubicBezTo>
                  <a:pt x="34" y="525"/>
                  <a:pt x="26" y="529"/>
                  <a:pt x="17" y="539"/>
                </a:cubicBezTo>
                <a:cubicBezTo>
                  <a:pt x="18" y="534"/>
                  <a:pt x="14" y="539"/>
                  <a:pt x="13" y="536"/>
                </a:cubicBezTo>
                <a:cubicBezTo>
                  <a:pt x="17" y="533"/>
                  <a:pt x="16" y="528"/>
                  <a:pt x="15" y="524"/>
                </a:cubicBezTo>
                <a:cubicBezTo>
                  <a:pt x="15" y="531"/>
                  <a:pt x="7" y="534"/>
                  <a:pt x="8" y="539"/>
                </a:cubicBezTo>
                <a:cubicBezTo>
                  <a:pt x="10" y="538"/>
                  <a:pt x="16" y="541"/>
                  <a:pt x="17" y="540"/>
                </a:cubicBezTo>
                <a:cubicBezTo>
                  <a:pt x="15" y="545"/>
                  <a:pt x="14" y="550"/>
                  <a:pt x="16" y="554"/>
                </a:cubicBezTo>
                <a:cubicBezTo>
                  <a:pt x="15" y="554"/>
                  <a:pt x="14" y="555"/>
                  <a:pt x="13" y="555"/>
                </a:cubicBezTo>
                <a:cubicBezTo>
                  <a:pt x="15" y="559"/>
                  <a:pt x="11" y="565"/>
                  <a:pt x="13" y="571"/>
                </a:cubicBezTo>
                <a:cubicBezTo>
                  <a:pt x="16" y="573"/>
                  <a:pt x="17" y="570"/>
                  <a:pt x="18" y="573"/>
                </a:cubicBezTo>
                <a:cubicBezTo>
                  <a:pt x="15" y="576"/>
                  <a:pt x="18" y="581"/>
                  <a:pt x="14" y="582"/>
                </a:cubicBezTo>
                <a:cubicBezTo>
                  <a:pt x="14" y="578"/>
                  <a:pt x="14" y="576"/>
                  <a:pt x="12" y="575"/>
                </a:cubicBezTo>
                <a:cubicBezTo>
                  <a:pt x="11" y="576"/>
                  <a:pt x="11" y="576"/>
                  <a:pt x="10" y="575"/>
                </a:cubicBezTo>
                <a:cubicBezTo>
                  <a:pt x="9" y="577"/>
                  <a:pt x="9" y="580"/>
                  <a:pt x="8" y="581"/>
                </a:cubicBezTo>
                <a:cubicBezTo>
                  <a:pt x="7" y="580"/>
                  <a:pt x="8" y="578"/>
                  <a:pt x="7" y="578"/>
                </a:cubicBezTo>
                <a:cubicBezTo>
                  <a:pt x="4" y="581"/>
                  <a:pt x="8" y="585"/>
                  <a:pt x="6" y="590"/>
                </a:cubicBezTo>
                <a:close/>
                <a:moveTo>
                  <a:pt x="50" y="518"/>
                </a:moveTo>
                <a:cubicBezTo>
                  <a:pt x="52" y="519"/>
                  <a:pt x="54" y="524"/>
                  <a:pt x="50" y="524"/>
                </a:cubicBezTo>
                <a:cubicBezTo>
                  <a:pt x="49" y="521"/>
                  <a:pt x="50" y="522"/>
                  <a:pt x="50" y="518"/>
                </a:cubicBezTo>
                <a:close/>
                <a:moveTo>
                  <a:pt x="47" y="590"/>
                </a:moveTo>
                <a:cubicBezTo>
                  <a:pt x="49" y="592"/>
                  <a:pt x="49" y="592"/>
                  <a:pt x="52" y="591"/>
                </a:cubicBezTo>
                <a:cubicBezTo>
                  <a:pt x="52" y="596"/>
                  <a:pt x="50" y="600"/>
                  <a:pt x="49" y="603"/>
                </a:cubicBezTo>
                <a:cubicBezTo>
                  <a:pt x="47" y="602"/>
                  <a:pt x="47" y="594"/>
                  <a:pt x="47" y="590"/>
                </a:cubicBezTo>
                <a:close/>
                <a:moveTo>
                  <a:pt x="34" y="583"/>
                </a:moveTo>
                <a:cubicBezTo>
                  <a:pt x="37" y="583"/>
                  <a:pt x="37" y="583"/>
                  <a:pt x="37" y="583"/>
                </a:cubicBezTo>
                <a:cubicBezTo>
                  <a:pt x="37" y="586"/>
                  <a:pt x="37" y="588"/>
                  <a:pt x="34" y="588"/>
                </a:cubicBezTo>
                <a:cubicBezTo>
                  <a:pt x="36" y="586"/>
                  <a:pt x="35" y="585"/>
                  <a:pt x="34" y="583"/>
                </a:cubicBezTo>
                <a:close/>
                <a:moveTo>
                  <a:pt x="33" y="595"/>
                </a:moveTo>
                <a:cubicBezTo>
                  <a:pt x="35" y="595"/>
                  <a:pt x="36" y="598"/>
                  <a:pt x="34" y="600"/>
                </a:cubicBezTo>
                <a:cubicBezTo>
                  <a:pt x="32" y="599"/>
                  <a:pt x="32" y="597"/>
                  <a:pt x="33" y="595"/>
                </a:cubicBezTo>
                <a:close/>
                <a:moveTo>
                  <a:pt x="10" y="583"/>
                </a:moveTo>
                <a:cubicBezTo>
                  <a:pt x="11" y="582"/>
                  <a:pt x="14" y="583"/>
                  <a:pt x="15" y="584"/>
                </a:cubicBezTo>
                <a:cubicBezTo>
                  <a:pt x="15" y="587"/>
                  <a:pt x="12" y="586"/>
                  <a:pt x="10" y="587"/>
                </a:cubicBezTo>
                <a:lnTo>
                  <a:pt x="10" y="583"/>
                </a:lnTo>
                <a:close/>
                <a:moveTo>
                  <a:pt x="13" y="522"/>
                </a:moveTo>
                <a:cubicBezTo>
                  <a:pt x="15" y="519"/>
                  <a:pt x="16" y="520"/>
                  <a:pt x="15" y="515"/>
                </a:cubicBezTo>
                <a:cubicBezTo>
                  <a:pt x="16" y="513"/>
                  <a:pt x="16" y="515"/>
                  <a:pt x="19" y="515"/>
                </a:cubicBezTo>
                <a:cubicBezTo>
                  <a:pt x="19" y="512"/>
                  <a:pt x="18" y="510"/>
                  <a:pt x="17" y="510"/>
                </a:cubicBezTo>
                <a:cubicBezTo>
                  <a:pt x="14" y="515"/>
                  <a:pt x="14" y="514"/>
                  <a:pt x="11" y="518"/>
                </a:cubicBezTo>
                <a:cubicBezTo>
                  <a:pt x="17" y="518"/>
                  <a:pt x="11" y="520"/>
                  <a:pt x="13" y="522"/>
                </a:cubicBezTo>
                <a:close/>
                <a:moveTo>
                  <a:pt x="898" y="610"/>
                </a:moveTo>
                <a:cubicBezTo>
                  <a:pt x="898" y="609"/>
                  <a:pt x="899" y="608"/>
                  <a:pt x="899" y="606"/>
                </a:cubicBezTo>
                <a:cubicBezTo>
                  <a:pt x="899" y="605"/>
                  <a:pt x="898" y="602"/>
                  <a:pt x="897" y="604"/>
                </a:cubicBezTo>
                <a:cubicBezTo>
                  <a:pt x="901" y="606"/>
                  <a:pt x="896" y="609"/>
                  <a:pt x="898" y="610"/>
                </a:cubicBezTo>
                <a:close/>
                <a:moveTo>
                  <a:pt x="870" y="710"/>
                </a:moveTo>
                <a:cubicBezTo>
                  <a:pt x="869" y="704"/>
                  <a:pt x="874" y="703"/>
                  <a:pt x="875" y="699"/>
                </a:cubicBezTo>
                <a:cubicBezTo>
                  <a:pt x="875" y="697"/>
                  <a:pt x="874" y="693"/>
                  <a:pt x="875" y="691"/>
                </a:cubicBezTo>
                <a:cubicBezTo>
                  <a:pt x="877" y="685"/>
                  <a:pt x="883" y="681"/>
                  <a:pt x="885" y="676"/>
                </a:cubicBezTo>
                <a:cubicBezTo>
                  <a:pt x="886" y="675"/>
                  <a:pt x="884" y="673"/>
                  <a:pt x="885" y="673"/>
                </a:cubicBezTo>
                <a:cubicBezTo>
                  <a:pt x="885" y="671"/>
                  <a:pt x="887" y="671"/>
                  <a:pt x="887" y="670"/>
                </a:cubicBezTo>
                <a:cubicBezTo>
                  <a:pt x="887" y="668"/>
                  <a:pt x="882" y="666"/>
                  <a:pt x="886" y="663"/>
                </a:cubicBezTo>
                <a:cubicBezTo>
                  <a:pt x="885" y="666"/>
                  <a:pt x="889" y="667"/>
                  <a:pt x="887" y="666"/>
                </a:cubicBezTo>
                <a:cubicBezTo>
                  <a:pt x="888" y="660"/>
                  <a:pt x="886" y="657"/>
                  <a:pt x="888" y="654"/>
                </a:cubicBezTo>
                <a:cubicBezTo>
                  <a:pt x="888" y="655"/>
                  <a:pt x="888" y="656"/>
                  <a:pt x="889" y="656"/>
                </a:cubicBezTo>
                <a:cubicBezTo>
                  <a:pt x="890" y="648"/>
                  <a:pt x="892" y="648"/>
                  <a:pt x="891" y="641"/>
                </a:cubicBezTo>
                <a:cubicBezTo>
                  <a:pt x="889" y="640"/>
                  <a:pt x="887" y="643"/>
                  <a:pt x="889" y="643"/>
                </a:cubicBezTo>
                <a:cubicBezTo>
                  <a:pt x="889" y="641"/>
                  <a:pt x="891" y="643"/>
                  <a:pt x="890" y="645"/>
                </a:cubicBezTo>
                <a:cubicBezTo>
                  <a:pt x="887" y="644"/>
                  <a:pt x="887" y="647"/>
                  <a:pt x="888" y="649"/>
                </a:cubicBezTo>
                <a:cubicBezTo>
                  <a:pt x="882" y="649"/>
                  <a:pt x="887" y="659"/>
                  <a:pt x="880" y="663"/>
                </a:cubicBezTo>
                <a:cubicBezTo>
                  <a:pt x="879" y="660"/>
                  <a:pt x="883" y="659"/>
                  <a:pt x="881" y="658"/>
                </a:cubicBezTo>
                <a:cubicBezTo>
                  <a:pt x="879" y="659"/>
                  <a:pt x="882" y="661"/>
                  <a:pt x="878" y="660"/>
                </a:cubicBezTo>
                <a:cubicBezTo>
                  <a:pt x="878" y="662"/>
                  <a:pt x="879" y="662"/>
                  <a:pt x="879" y="664"/>
                </a:cubicBezTo>
                <a:cubicBezTo>
                  <a:pt x="878" y="664"/>
                  <a:pt x="877" y="663"/>
                  <a:pt x="876" y="664"/>
                </a:cubicBezTo>
                <a:cubicBezTo>
                  <a:pt x="871" y="677"/>
                  <a:pt x="875" y="697"/>
                  <a:pt x="867" y="708"/>
                </a:cubicBezTo>
                <a:cubicBezTo>
                  <a:pt x="870" y="706"/>
                  <a:pt x="868" y="711"/>
                  <a:pt x="870" y="710"/>
                </a:cubicBezTo>
                <a:close/>
                <a:moveTo>
                  <a:pt x="866" y="651"/>
                </a:moveTo>
                <a:cubicBezTo>
                  <a:pt x="867" y="651"/>
                  <a:pt x="867" y="653"/>
                  <a:pt x="867" y="654"/>
                </a:cubicBezTo>
                <a:cubicBezTo>
                  <a:pt x="869" y="655"/>
                  <a:pt x="869" y="652"/>
                  <a:pt x="869" y="651"/>
                </a:cubicBezTo>
                <a:cubicBezTo>
                  <a:pt x="868" y="650"/>
                  <a:pt x="867" y="650"/>
                  <a:pt x="866" y="651"/>
                </a:cubicBezTo>
                <a:close/>
                <a:moveTo>
                  <a:pt x="129" y="651"/>
                </a:moveTo>
                <a:cubicBezTo>
                  <a:pt x="129" y="660"/>
                  <a:pt x="125" y="663"/>
                  <a:pt x="124" y="670"/>
                </a:cubicBezTo>
                <a:cubicBezTo>
                  <a:pt x="127" y="670"/>
                  <a:pt x="125" y="659"/>
                  <a:pt x="129" y="664"/>
                </a:cubicBezTo>
                <a:cubicBezTo>
                  <a:pt x="129" y="661"/>
                  <a:pt x="131" y="655"/>
                  <a:pt x="129" y="651"/>
                </a:cubicBezTo>
                <a:close/>
                <a:moveTo>
                  <a:pt x="35" y="686"/>
                </a:moveTo>
                <a:cubicBezTo>
                  <a:pt x="35" y="688"/>
                  <a:pt x="33" y="692"/>
                  <a:pt x="35" y="694"/>
                </a:cubicBezTo>
                <a:cubicBezTo>
                  <a:pt x="36" y="691"/>
                  <a:pt x="38" y="695"/>
                  <a:pt x="40" y="694"/>
                </a:cubicBezTo>
                <a:cubicBezTo>
                  <a:pt x="42" y="711"/>
                  <a:pt x="41" y="728"/>
                  <a:pt x="47" y="745"/>
                </a:cubicBezTo>
                <a:cubicBezTo>
                  <a:pt x="47" y="744"/>
                  <a:pt x="47" y="742"/>
                  <a:pt x="48" y="743"/>
                </a:cubicBezTo>
                <a:cubicBezTo>
                  <a:pt x="51" y="743"/>
                  <a:pt x="47" y="747"/>
                  <a:pt x="52" y="747"/>
                </a:cubicBezTo>
                <a:cubicBezTo>
                  <a:pt x="50" y="742"/>
                  <a:pt x="51" y="738"/>
                  <a:pt x="52" y="732"/>
                </a:cubicBezTo>
                <a:cubicBezTo>
                  <a:pt x="56" y="733"/>
                  <a:pt x="57" y="730"/>
                  <a:pt x="55" y="728"/>
                </a:cubicBezTo>
                <a:cubicBezTo>
                  <a:pt x="58" y="729"/>
                  <a:pt x="59" y="730"/>
                  <a:pt x="63" y="729"/>
                </a:cubicBezTo>
                <a:cubicBezTo>
                  <a:pt x="66" y="732"/>
                  <a:pt x="61" y="739"/>
                  <a:pt x="65" y="742"/>
                </a:cubicBezTo>
                <a:cubicBezTo>
                  <a:pt x="65" y="740"/>
                  <a:pt x="67" y="740"/>
                  <a:pt x="68" y="738"/>
                </a:cubicBezTo>
                <a:cubicBezTo>
                  <a:pt x="66" y="736"/>
                  <a:pt x="64" y="729"/>
                  <a:pt x="67" y="728"/>
                </a:cubicBezTo>
                <a:cubicBezTo>
                  <a:pt x="69" y="732"/>
                  <a:pt x="73" y="730"/>
                  <a:pt x="74" y="727"/>
                </a:cubicBezTo>
                <a:cubicBezTo>
                  <a:pt x="75" y="729"/>
                  <a:pt x="72" y="731"/>
                  <a:pt x="75" y="731"/>
                </a:cubicBezTo>
                <a:cubicBezTo>
                  <a:pt x="77" y="730"/>
                  <a:pt x="75" y="726"/>
                  <a:pt x="78" y="726"/>
                </a:cubicBezTo>
                <a:cubicBezTo>
                  <a:pt x="88" y="725"/>
                  <a:pt x="79" y="740"/>
                  <a:pt x="84" y="745"/>
                </a:cubicBezTo>
                <a:cubicBezTo>
                  <a:pt x="84" y="736"/>
                  <a:pt x="88" y="728"/>
                  <a:pt x="87" y="722"/>
                </a:cubicBezTo>
                <a:cubicBezTo>
                  <a:pt x="86" y="721"/>
                  <a:pt x="84" y="721"/>
                  <a:pt x="84" y="721"/>
                </a:cubicBezTo>
                <a:cubicBezTo>
                  <a:pt x="82" y="717"/>
                  <a:pt x="83" y="713"/>
                  <a:pt x="82" y="710"/>
                </a:cubicBezTo>
                <a:cubicBezTo>
                  <a:pt x="82" y="711"/>
                  <a:pt x="82" y="712"/>
                  <a:pt x="81" y="713"/>
                </a:cubicBezTo>
                <a:cubicBezTo>
                  <a:pt x="81" y="712"/>
                  <a:pt x="81" y="711"/>
                  <a:pt x="80" y="711"/>
                </a:cubicBezTo>
                <a:cubicBezTo>
                  <a:pt x="80" y="716"/>
                  <a:pt x="79" y="720"/>
                  <a:pt x="78" y="722"/>
                </a:cubicBezTo>
                <a:cubicBezTo>
                  <a:pt x="77" y="721"/>
                  <a:pt x="77" y="719"/>
                  <a:pt x="76" y="717"/>
                </a:cubicBezTo>
                <a:cubicBezTo>
                  <a:pt x="81" y="713"/>
                  <a:pt x="76" y="703"/>
                  <a:pt x="84" y="702"/>
                </a:cubicBezTo>
                <a:cubicBezTo>
                  <a:pt x="84" y="704"/>
                  <a:pt x="83" y="704"/>
                  <a:pt x="85" y="704"/>
                </a:cubicBezTo>
                <a:cubicBezTo>
                  <a:pt x="85" y="703"/>
                  <a:pt x="85" y="701"/>
                  <a:pt x="84" y="701"/>
                </a:cubicBezTo>
                <a:cubicBezTo>
                  <a:pt x="84" y="703"/>
                  <a:pt x="82" y="701"/>
                  <a:pt x="82" y="699"/>
                </a:cubicBezTo>
                <a:cubicBezTo>
                  <a:pt x="81" y="699"/>
                  <a:pt x="79" y="701"/>
                  <a:pt x="78" y="699"/>
                </a:cubicBezTo>
                <a:cubicBezTo>
                  <a:pt x="77" y="701"/>
                  <a:pt x="79" y="701"/>
                  <a:pt x="78" y="703"/>
                </a:cubicBezTo>
                <a:cubicBezTo>
                  <a:pt x="74" y="701"/>
                  <a:pt x="75" y="709"/>
                  <a:pt x="71" y="704"/>
                </a:cubicBezTo>
                <a:cubicBezTo>
                  <a:pt x="72" y="706"/>
                  <a:pt x="73" y="712"/>
                  <a:pt x="69" y="712"/>
                </a:cubicBezTo>
                <a:cubicBezTo>
                  <a:pt x="68" y="706"/>
                  <a:pt x="68" y="698"/>
                  <a:pt x="65" y="693"/>
                </a:cubicBezTo>
                <a:cubicBezTo>
                  <a:pt x="69" y="689"/>
                  <a:pt x="67" y="672"/>
                  <a:pt x="64" y="665"/>
                </a:cubicBezTo>
                <a:cubicBezTo>
                  <a:pt x="63" y="669"/>
                  <a:pt x="60" y="680"/>
                  <a:pt x="63" y="681"/>
                </a:cubicBezTo>
                <a:cubicBezTo>
                  <a:pt x="60" y="683"/>
                  <a:pt x="62" y="692"/>
                  <a:pt x="56" y="692"/>
                </a:cubicBezTo>
                <a:cubicBezTo>
                  <a:pt x="58" y="689"/>
                  <a:pt x="56" y="690"/>
                  <a:pt x="55" y="688"/>
                </a:cubicBezTo>
                <a:cubicBezTo>
                  <a:pt x="57" y="688"/>
                  <a:pt x="57" y="689"/>
                  <a:pt x="58" y="687"/>
                </a:cubicBezTo>
                <a:cubicBezTo>
                  <a:pt x="51" y="684"/>
                  <a:pt x="50" y="674"/>
                  <a:pt x="47" y="667"/>
                </a:cubicBezTo>
                <a:cubicBezTo>
                  <a:pt x="38" y="670"/>
                  <a:pt x="46" y="657"/>
                  <a:pt x="41" y="652"/>
                </a:cubicBezTo>
                <a:cubicBezTo>
                  <a:pt x="41" y="654"/>
                  <a:pt x="41" y="657"/>
                  <a:pt x="39" y="657"/>
                </a:cubicBezTo>
                <a:cubicBezTo>
                  <a:pt x="39" y="669"/>
                  <a:pt x="29" y="674"/>
                  <a:pt x="35" y="686"/>
                </a:cubicBezTo>
                <a:close/>
                <a:moveTo>
                  <a:pt x="60" y="689"/>
                </a:moveTo>
                <a:cubicBezTo>
                  <a:pt x="62" y="689"/>
                  <a:pt x="62" y="688"/>
                  <a:pt x="64" y="688"/>
                </a:cubicBezTo>
                <a:cubicBezTo>
                  <a:pt x="61" y="692"/>
                  <a:pt x="64" y="691"/>
                  <a:pt x="65" y="695"/>
                </a:cubicBezTo>
                <a:cubicBezTo>
                  <a:pt x="64" y="695"/>
                  <a:pt x="63" y="695"/>
                  <a:pt x="63" y="696"/>
                </a:cubicBezTo>
                <a:cubicBezTo>
                  <a:pt x="60" y="696"/>
                  <a:pt x="60" y="693"/>
                  <a:pt x="60" y="689"/>
                </a:cubicBezTo>
                <a:close/>
                <a:moveTo>
                  <a:pt x="60" y="717"/>
                </a:moveTo>
                <a:cubicBezTo>
                  <a:pt x="61" y="722"/>
                  <a:pt x="58" y="723"/>
                  <a:pt x="56" y="726"/>
                </a:cubicBezTo>
                <a:cubicBezTo>
                  <a:pt x="55" y="725"/>
                  <a:pt x="55" y="722"/>
                  <a:pt x="55" y="719"/>
                </a:cubicBezTo>
                <a:cubicBezTo>
                  <a:pt x="57" y="718"/>
                  <a:pt x="58" y="717"/>
                  <a:pt x="60" y="717"/>
                </a:cubicBezTo>
                <a:close/>
                <a:moveTo>
                  <a:pt x="894" y="690"/>
                </a:moveTo>
                <a:cubicBezTo>
                  <a:pt x="894" y="689"/>
                  <a:pt x="897" y="691"/>
                  <a:pt x="898" y="692"/>
                </a:cubicBezTo>
                <a:cubicBezTo>
                  <a:pt x="897" y="698"/>
                  <a:pt x="899" y="701"/>
                  <a:pt x="898" y="706"/>
                </a:cubicBezTo>
                <a:cubicBezTo>
                  <a:pt x="901" y="706"/>
                  <a:pt x="900" y="700"/>
                  <a:pt x="901" y="696"/>
                </a:cubicBezTo>
                <a:cubicBezTo>
                  <a:pt x="903" y="697"/>
                  <a:pt x="904" y="696"/>
                  <a:pt x="905" y="695"/>
                </a:cubicBezTo>
                <a:cubicBezTo>
                  <a:pt x="908" y="697"/>
                  <a:pt x="903" y="703"/>
                  <a:pt x="906" y="705"/>
                </a:cubicBezTo>
                <a:cubicBezTo>
                  <a:pt x="909" y="688"/>
                  <a:pt x="916" y="676"/>
                  <a:pt x="919" y="659"/>
                </a:cubicBezTo>
                <a:cubicBezTo>
                  <a:pt x="916" y="659"/>
                  <a:pt x="915" y="659"/>
                  <a:pt x="913" y="662"/>
                </a:cubicBezTo>
                <a:cubicBezTo>
                  <a:pt x="910" y="662"/>
                  <a:pt x="910" y="657"/>
                  <a:pt x="909" y="656"/>
                </a:cubicBezTo>
                <a:cubicBezTo>
                  <a:pt x="908" y="657"/>
                  <a:pt x="909" y="660"/>
                  <a:pt x="907" y="660"/>
                </a:cubicBezTo>
                <a:cubicBezTo>
                  <a:pt x="905" y="658"/>
                  <a:pt x="906" y="662"/>
                  <a:pt x="903" y="662"/>
                </a:cubicBezTo>
                <a:cubicBezTo>
                  <a:pt x="905" y="659"/>
                  <a:pt x="905" y="659"/>
                  <a:pt x="903" y="659"/>
                </a:cubicBezTo>
                <a:cubicBezTo>
                  <a:pt x="905" y="658"/>
                  <a:pt x="905" y="655"/>
                  <a:pt x="904" y="654"/>
                </a:cubicBezTo>
                <a:cubicBezTo>
                  <a:pt x="903" y="661"/>
                  <a:pt x="896" y="669"/>
                  <a:pt x="899" y="678"/>
                </a:cubicBezTo>
                <a:cubicBezTo>
                  <a:pt x="897" y="678"/>
                  <a:pt x="896" y="681"/>
                  <a:pt x="894" y="681"/>
                </a:cubicBezTo>
                <a:cubicBezTo>
                  <a:pt x="895" y="687"/>
                  <a:pt x="893" y="686"/>
                  <a:pt x="894" y="690"/>
                </a:cubicBezTo>
                <a:close/>
                <a:moveTo>
                  <a:pt x="906" y="675"/>
                </a:moveTo>
                <a:cubicBezTo>
                  <a:pt x="908" y="675"/>
                  <a:pt x="908" y="675"/>
                  <a:pt x="908" y="675"/>
                </a:cubicBezTo>
                <a:cubicBezTo>
                  <a:pt x="907" y="677"/>
                  <a:pt x="909" y="680"/>
                  <a:pt x="907" y="681"/>
                </a:cubicBezTo>
                <a:cubicBezTo>
                  <a:pt x="905" y="681"/>
                  <a:pt x="906" y="677"/>
                  <a:pt x="906" y="675"/>
                </a:cubicBezTo>
                <a:close/>
                <a:moveTo>
                  <a:pt x="677" y="731"/>
                </a:moveTo>
                <a:cubicBezTo>
                  <a:pt x="677" y="732"/>
                  <a:pt x="677" y="732"/>
                  <a:pt x="678" y="733"/>
                </a:cubicBezTo>
                <a:cubicBezTo>
                  <a:pt x="676" y="733"/>
                  <a:pt x="675" y="735"/>
                  <a:pt x="675" y="736"/>
                </a:cubicBezTo>
                <a:cubicBezTo>
                  <a:pt x="675" y="736"/>
                  <a:pt x="678" y="738"/>
                  <a:pt x="678" y="736"/>
                </a:cubicBezTo>
                <a:cubicBezTo>
                  <a:pt x="676" y="735"/>
                  <a:pt x="681" y="731"/>
                  <a:pt x="677" y="731"/>
                </a:cubicBezTo>
                <a:close/>
                <a:moveTo>
                  <a:pt x="793" y="807"/>
                </a:moveTo>
                <a:cubicBezTo>
                  <a:pt x="788" y="816"/>
                  <a:pt x="781" y="824"/>
                  <a:pt x="773" y="831"/>
                </a:cubicBezTo>
                <a:cubicBezTo>
                  <a:pt x="770" y="834"/>
                  <a:pt x="762" y="836"/>
                  <a:pt x="763" y="843"/>
                </a:cubicBezTo>
                <a:cubicBezTo>
                  <a:pt x="775" y="831"/>
                  <a:pt x="787" y="820"/>
                  <a:pt x="798" y="809"/>
                </a:cubicBezTo>
                <a:cubicBezTo>
                  <a:pt x="804" y="807"/>
                  <a:pt x="807" y="804"/>
                  <a:pt x="808" y="798"/>
                </a:cubicBezTo>
                <a:cubicBezTo>
                  <a:pt x="813" y="795"/>
                  <a:pt x="821" y="783"/>
                  <a:pt x="828" y="779"/>
                </a:cubicBezTo>
                <a:cubicBezTo>
                  <a:pt x="831" y="777"/>
                  <a:pt x="837" y="774"/>
                  <a:pt x="837" y="779"/>
                </a:cubicBezTo>
                <a:cubicBezTo>
                  <a:pt x="835" y="782"/>
                  <a:pt x="839" y="781"/>
                  <a:pt x="838" y="785"/>
                </a:cubicBezTo>
                <a:cubicBezTo>
                  <a:pt x="838" y="784"/>
                  <a:pt x="839" y="784"/>
                  <a:pt x="841" y="784"/>
                </a:cubicBezTo>
                <a:cubicBezTo>
                  <a:pt x="839" y="779"/>
                  <a:pt x="844" y="777"/>
                  <a:pt x="845" y="772"/>
                </a:cubicBezTo>
                <a:cubicBezTo>
                  <a:pt x="843" y="772"/>
                  <a:pt x="842" y="771"/>
                  <a:pt x="842" y="769"/>
                </a:cubicBezTo>
                <a:cubicBezTo>
                  <a:pt x="844" y="766"/>
                  <a:pt x="845" y="771"/>
                  <a:pt x="846" y="769"/>
                </a:cubicBezTo>
                <a:cubicBezTo>
                  <a:pt x="845" y="767"/>
                  <a:pt x="848" y="760"/>
                  <a:pt x="845" y="757"/>
                </a:cubicBezTo>
                <a:cubicBezTo>
                  <a:pt x="851" y="757"/>
                  <a:pt x="853" y="753"/>
                  <a:pt x="855" y="750"/>
                </a:cubicBezTo>
                <a:cubicBezTo>
                  <a:pt x="851" y="750"/>
                  <a:pt x="852" y="755"/>
                  <a:pt x="847" y="754"/>
                </a:cubicBezTo>
                <a:cubicBezTo>
                  <a:pt x="845" y="749"/>
                  <a:pt x="850" y="746"/>
                  <a:pt x="853" y="743"/>
                </a:cubicBezTo>
                <a:cubicBezTo>
                  <a:pt x="848" y="742"/>
                  <a:pt x="843" y="737"/>
                  <a:pt x="840" y="741"/>
                </a:cubicBezTo>
                <a:cubicBezTo>
                  <a:pt x="834" y="753"/>
                  <a:pt x="820" y="764"/>
                  <a:pt x="811" y="774"/>
                </a:cubicBezTo>
                <a:cubicBezTo>
                  <a:pt x="812" y="784"/>
                  <a:pt x="800" y="784"/>
                  <a:pt x="802" y="791"/>
                </a:cubicBezTo>
                <a:cubicBezTo>
                  <a:pt x="802" y="790"/>
                  <a:pt x="804" y="787"/>
                  <a:pt x="805" y="789"/>
                </a:cubicBezTo>
                <a:cubicBezTo>
                  <a:pt x="804" y="796"/>
                  <a:pt x="796" y="798"/>
                  <a:pt x="798" y="805"/>
                </a:cubicBezTo>
                <a:cubicBezTo>
                  <a:pt x="796" y="805"/>
                  <a:pt x="795" y="806"/>
                  <a:pt x="793" y="807"/>
                </a:cubicBezTo>
                <a:close/>
                <a:moveTo>
                  <a:pt x="840" y="772"/>
                </a:moveTo>
                <a:cubicBezTo>
                  <a:pt x="843" y="772"/>
                  <a:pt x="843" y="772"/>
                  <a:pt x="843" y="772"/>
                </a:cubicBezTo>
                <a:cubicBezTo>
                  <a:pt x="843" y="774"/>
                  <a:pt x="842" y="775"/>
                  <a:pt x="840" y="775"/>
                </a:cubicBezTo>
                <a:lnTo>
                  <a:pt x="840" y="772"/>
                </a:lnTo>
                <a:close/>
                <a:moveTo>
                  <a:pt x="918" y="766"/>
                </a:moveTo>
                <a:cubicBezTo>
                  <a:pt x="913" y="765"/>
                  <a:pt x="909" y="777"/>
                  <a:pt x="909" y="778"/>
                </a:cubicBezTo>
                <a:cubicBezTo>
                  <a:pt x="912" y="774"/>
                  <a:pt x="916" y="771"/>
                  <a:pt x="918" y="766"/>
                </a:cubicBezTo>
                <a:close/>
                <a:moveTo>
                  <a:pt x="19" y="768"/>
                </a:moveTo>
                <a:cubicBezTo>
                  <a:pt x="19" y="769"/>
                  <a:pt x="19" y="769"/>
                  <a:pt x="18" y="769"/>
                </a:cubicBezTo>
                <a:cubicBezTo>
                  <a:pt x="18" y="769"/>
                  <a:pt x="18" y="768"/>
                  <a:pt x="17" y="768"/>
                </a:cubicBezTo>
                <a:cubicBezTo>
                  <a:pt x="18" y="777"/>
                  <a:pt x="20" y="783"/>
                  <a:pt x="19" y="769"/>
                </a:cubicBezTo>
                <a:cubicBezTo>
                  <a:pt x="19" y="769"/>
                  <a:pt x="20" y="768"/>
                  <a:pt x="19" y="768"/>
                </a:cubicBezTo>
                <a:close/>
                <a:moveTo>
                  <a:pt x="105" y="833"/>
                </a:moveTo>
                <a:cubicBezTo>
                  <a:pt x="105" y="830"/>
                  <a:pt x="105" y="830"/>
                  <a:pt x="105" y="830"/>
                </a:cubicBezTo>
                <a:cubicBezTo>
                  <a:pt x="104" y="829"/>
                  <a:pt x="103" y="831"/>
                  <a:pt x="102" y="830"/>
                </a:cubicBezTo>
                <a:cubicBezTo>
                  <a:pt x="96" y="821"/>
                  <a:pt x="97" y="805"/>
                  <a:pt x="88" y="799"/>
                </a:cubicBezTo>
                <a:cubicBezTo>
                  <a:pt x="87" y="803"/>
                  <a:pt x="91" y="806"/>
                  <a:pt x="88" y="809"/>
                </a:cubicBezTo>
                <a:cubicBezTo>
                  <a:pt x="83" y="805"/>
                  <a:pt x="87" y="799"/>
                  <a:pt x="82" y="795"/>
                </a:cubicBezTo>
                <a:cubicBezTo>
                  <a:pt x="82" y="801"/>
                  <a:pt x="79" y="797"/>
                  <a:pt x="78" y="801"/>
                </a:cubicBezTo>
                <a:cubicBezTo>
                  <a:pt x="77" y="799"/>
                  <a:pt x="73" y="800"/>
                  <a:pt x="73" y="798"/>
                </a:cubicBezTo>
                <a:cubicBezTo>
                  <a:pt x="74" y="798"/>
                  <a:pt x="74" y="797"/>
                  <a:pt x="73" y="795"/>
                </a:cubicBezTo>
                <a:cubicBezTo>
                  <a:pt x="75" y="795"/>
                  <a:pt x="76" y="796"/>
                  <a:pt x="77" y="795"/>
                </a:cubicBezTo>
                <a:cubicBezTo>
                  <a:pt x="74" y="795"/>
                  <a:pt x="74" y="793"/>
                  <a:pt x="71" y="794"/>
                </a:cubicBezTo>
                <a:cubicBezTo>
                  <a:pt x="71" y="797"/>
                  <a:pt x="72" y="801"/>
                  <a:pt x="69" y="802"/>
                </a:cubicBezTo>
                <a:cubicBezTo>
                  <a:pt x="69" y="802"/>
                  <a:pt x="68" y="801"/>
                  <a:pt x="67" y="800"/>
                </a:cubicBezTo>
                <a:cubicBezTo>
                  <a:pt x="66" y="802"/>
                  <a:pt x="69" y="803"/>
                  <a:pt x="67" y="804"/>
                </a:cubicBezTo>
                <a:cubicBezTo>
                  <a:pt x="64" y="796"/>
                  <a:pt x="60" y="786"/>
                  <a:pt x="62" y="780"/>
                </a:cubicBezTo>
                <a:cubicBezTo>
                  <a:pt x="57" y="781"/>
                  <a:pt x="62" y="785"/>
                  <a:pt x="60" y="788"/>
                </a:cubicBezTo>
                <a:cubicBezTo>
                  <a:pt x="56" y="789"/>
                  <a:pt x="58" y="783"/>
                  <a:pt x="54" y="783"/>
                </a:cubicBezTo>
                <a:cubicBezTo>
                  <a:pt x="53" y="785"/>
                  <a:pt x="53" y="790"/>
                  <a:pt x="51" y="787"/>
                </a:cubicBezTo>
                <a:cubicBezTo>
                  <a:pt x="55" y="809"/>
                  <a:pt x="55" y="833"/>
                  <a:pt x="61" y="849"/>
                </a:cubicBezTo>
                <a:cubicBezTo>
                  <a:pt x="62" y="843"/>
                  <a:pt x="65" y="846"/>
                  <a:pt x="68" y="845"/>
                </a:cubicBezTo>
                <a:cubicBezTo>
                  <a:pt x="66" y="838"/>
                  <a:pt x="66" y="826"/>
                  <a:pt x="64" y="814"/>
                </a:cubicBezTo>
                <a:cubicBezTo>
                  <a:pt x="66" y="813"/>
                  <a:pt x="69" y="809"/>
                  <a:pt x="71" y="813"/>
                </a:cubicBezTo>
                <a:cubicBezTo>
                  <a:pt x="71" y="814"/>
                  <a:pt x="70" y="815"/>
                  <a:pt x="70" y="816"/>
                </a:cubicBezTo>
                <a:cubicBezTo>
                  <a:pt x="69" y="816"/>
                  <a:pt x="69" y="814"/>
                  <a:pt x="67" y="815"/>
                </a:cubicBezTo>
                <a:cubicBezTo>
                  <a:pt x="67" y="818"/>
                  <a:pt x="67" y="821"/>
                  <a:pt x="69" y="823"/>
                </a:cubicBezTo>
                <a:cubicBezTo>
                  <a:pt x="68" y="821"/>
                  <a:pt x="69" y="820"/>
                  <a:pt x="71" y="820"/>
                </a:cubicBezTo>
                <a:cubicBezTo>
                  <a:pt x="72" y="822"/>
                  <a:pt x="71" y="826"/>
                  <a:pt x="73" y="826"/>
                </a:cubicBezTo>
                <a:cubicBezTo>
                  <a:pt x="74" y="822"/>
                  <a:pt x="79" y="821"/>
                  <a:pt x="77" y="816"/>
                </a:cubicBezTo>
                <a:cubicBezTo>
                  <a:pt x="79" y="818"/>
                  <a:pt x="80" y="816"/>
                  <a:pt x="82" y="816"/>
                </a:cubicBezTo>
                <a:cubicBezTo>
                  <a:pt x="83" y="823"/>
                  <a:pt x="87" y="826"/>
                  <a:pt x="85" y="832"/>
                </a:cubicBezTo>
                <a:cubicBezTo>
                  <a:pt x="83" y="832"/>
                  <a:pt x="83" y="830"/>
                  <a:pt x="82" y="830"/>
                </a:cubicBezTo>
                <a:cubicBezTo>
                  <a:pt x="80" y="834"/>
                  <a:pt x="79" y="835"/>
                  <a:pt x="77" y="837"/>
                </a:cubicBezTo>
                <a:cubicBezTo>
                  <a:pt x="75" y="838"/>
                  <a:pt x="76" y="834"/>
                  <a:pt x="73" y="835"/>
                </a:cubicBezTo>
                <a:cubicBezTo>
                  <a:pt x="73" y="839"/>
                  <a:pt x="74" y="843"/>
                  <a:pt x="75" y="846"/>
                </a:cubicBezTo>
                <a:cubicBezTo>
                  <a:pt x="75" y="841"/>
                  <a:pt x="77" y="845"/>
                  <a:pt x="78" y="846"/>
                </a:cubicBezTo>
                <a:cubicBezTo>
                  <a:pt x="78" y="844"/>
                  <a:pt x="80" y="843"/>
                  <a:pt x="82" y="841"/>
                </a:cubicBezTo>
                <a:cubicBezTo>
                  <a:pt x="80" y="848"/>
                  <a:pt x="87" y="847"/>
                  <a:pt x="87" y="852"/>
                </a:cubicBezTo>
                <a:cubicBezTo>
                  <a:pt x="87" y="845"/>
                  <a:pt x="89" y="839"/>
                  <a:pt x="86" y="831"/>
                </a:cubicBezTo>
                <a:cubicBezTo>
                  <a:pt x="88" y="831"/>
                  <a:pt x="88" y="830"/>
                  <a:pt x="91" y="830"/>
                </a:cubicBezTo>
                <a:cubicBezTo>
                  <a:pt x="91" y="840"/>
                  <a:pt x="92" y="844"/>
                  <a:pt x="92" y="852"/>
                </a:cubicBezTo>
                <a:cubicBezTo>
                  <a:pt x="94" y="853"/>
                  <a:pt x="95" y="854"/>
                  <a:pt x="97" y="854"/>
                </a:cubicBezTo>
                <a:cubicBezTo>
                  <a:pt x="97" y="852"/>
                  <a:pt x="97" y="850"/>
                  <a:pt x="100" y="851"/>
                </a:cubicBezTo>
                <a:cubicBezTo>
                  <a:pt x="104" y="851"/>
                  <a:pt x="102" y="859"/>
                  <a:pt x="106" y="860"/>
                </a:cubicBezTo>
                <a:cubicBezTo>
                  <a:pt x="103" y="860"/>
                  <a:pt x="102" y="859"/>
                  <a:pt x="101" y="862"/>
                </a:cubicBezTo>
                <a:cubicBezTo>
                  <a:pt x="104" y="862"/>
                  <a:pt x="104" y="869"/>
                  <a:pt x="107" y="866"/>
                </a:cubicBezTo>
                <a:cubicBezTo>
                  <a:pt x="105" y="866"/>
                  <a:pt x="104" y="865"/>
                  <a:pt x="104" y="863"/>
                </a:cubicBezTo>
                <a:cubicBezTo>
                  <a:pt x="107" y="863"/>
                  <a:pt x="108" y="864"/>
                  <a:pt x="110" y="863"/>
                </a:cubicBezTo>
                <a:cubicBezTo>
                  <a:pt x="103" y="858"/>
                  <a:pt x="105" y="846"/>
                  <a:pt x="100" y="841"/>
                </a:cubicBezTo>
                <a:cubicBezTo>
                  <a:pt x="103" y="840"/>
                  <a:pt x="102" y="835"/>
                  <a:pt x="104" y="834"/>
                </a:cubicBezTo>
                <a:cubicBezTo>
                  <a:pt x="102" y="834"/>
                  <a:pt x="101" y="834"/>
                  <a:pt x="102" y="831"/>
                </a:cubicBezTo>
                <a:cubicBezTo>
                  <a:pt x="105" y="830"/>
                  <a:pt x="103" y="834"/>
                  <a:pt x="105" y="833"/>
                </a:cubicBezTo>
                <a:close/>
                <a:moveTo>
                  <a:pt x="58" y="790"/>
                </a:moveTo>
                <a:cubicBezTo>
                  <a:pt x="60" y="787"/>
                  <a:pt x="60" y="794"/>
                  <a:pt x="61" y="795"/>
                </a:cubicBezTo>
                <a:cubicBezTo>
                  <a:pt x="59" y="799"/>
                  <a:pt x="59" y="791"/>
                  <a:pt x="58" y="790"/>
                </a:cubicBezTo>
                <a:close/>
                <a:moveTo>
                  <a:pt x="81" y="809"/>
                </a:moveTo>
                <a:cubicBezTo>
                  <a:pt x="79" y="808"/>
                  <a:pt x="78" y="804"/>
                  <a:pt x="79" y="802"/>
                </a:cubicBezTo>
                <a:cubicBezTo>
                  <a:pt x="80" y="805"/>
                  <a:pt x="82" y="806"/>
                  <a:pt x="81" y="809"/>
                </a:cubicBezTo>
                <a:close/>
                <a:moveTo>
                  <a:pt x="82" y="804"/>
                </a:moveTo>
                <a:cubicBezTo>
                  <a:pt x="82" y="803"/>
                  <a:pt x="82" y="801"/>
                  <a:pt x="81" y="801"/>
                </a:cubicBezTo>
                <a:cubicBezTo>
                  <a:pt x="82" y="798"/>
                  <a:pt x="86" y="805"/>
                  <a:pt x="82" y="804"/>
                </a:cubicBezTo>
                <a:close/>
                <a:moveTo>
                  <a:pt x="83" y="809"/>
                </a:moveTo>
                <a:cubicBezTo>
                  <a:pt x="83" y="806"/>
                  <a:pt x="85" y="810"/>
                  <a:pt x="87" y="809"/>
                </a:cubicBezTo>
                <a:cubicBezTo>
                  <a:pt x="87" y="814"/>
                  <a:pt x="87" y="814"/>
                  <a:pt x="87" y="814"/>
                </a:cubicBezTo>
                <a:cubicBezTo>
                  <a:pt x="83" y="814"/>
                  <a:pt x="84" y="809"/>
                  <a:pt x="83" y="809"/>
                </a:cubicBezTo>
                <a:close/>
                <a:moveTo>
                  <a:pt x="88" y="825"/>
                </a:moveTo>
                <a:cubicBezTo>
                  <a:pt x="87" y="825"/>
                  <a:pt x="87" y="824"/>
                  <a:pt x="87" y="823"/>
                </a:cubicBezTo>
                <a:cubicBezTo>
                  <a:pt x="87" y="822"/>
                  <a:pt x="87" y="823"/>
                  <a:pt x="87" y="823"/>
                </a:cubicBezTo>
                <a:cubicBezTo>
                  <a:pt x="86" y="823"/>
                  <a:pt x="86" y="823"/>
                  <a:pt x="87" y="823"/>
                </a:cubicBezTo>
                <a:cubicBezTo>
                  <a:pt x="84" y="821"/>
                  <a:pt x="86" y="820"/>
                  <a:pt x="88" y="820"/>
                </a:cubicBezTo>
                <a:lnTo>
                  <a:pt x="88" y="825"/>
                </a:lnTo>
                <a:close/>
                <a:moveTo>
                  <a:pt x="115" y="817"/>
                </a:moveTo>
                <a:cubicBezTo>
                  <a:pt x="115" y="818"/>
                  <a:pt x="115" y="819"/>
                  <a:pt x="114" y="819"/>
                </a:cubicBezTo>
                <a:cubicBezTo>
                  <a:pt x="110" y="813"/>
                  <a:pt x="111" y="807"/>
                  <a:pt x="106" y="802"/>
                </a:cubicBezTo>
                <a:cubicBezTo>
                  <a:pt x="108" y="810"/>
                  <a:pt x="105" y="823"/>
                  <a:pt x="112" y="827"/>
                </a:cubicBezTo>
                <a:cubicBezTo>
                  <a:pt x="115" y="824"/>
                  <a:pt x="116" y="829"/>
                  <a:pt x="119" y="830"/>
                </a:cubicBezTo>
                <a:cubicBezTo>
                  <a:pt x="119" y="828"/>
                  <a:pt x="119" y="826"/>
                  <a:pt x="118" y="825"/>
                </a:cubicBezTo>
                <a:cubicBezTo>
                  <a:pt x="122" y="825"/>
                  <a:pt x="120" y="823"/>
                  <a:pt x="122" y="822"/>
                </a:cubicBezTo>
                <a:cubicBezTo>
                  <a:pt x="123" y="824"/>
                  <a:pt x="128" y="826"/>
                  <a:pt x="130" y="823"/>
                </a:cubicBezTo>
                <a:cubicBezTo>
                  <a:pt x="129" y="823"/>
                  <a:pt x="127" y="823"/>
                  <a:pt x="126" y="822"/>
                </a:cubicBezTo>
                <a:cubicBezTo>
                  <a:pt x="128" y="820"/>
                  <a:pt x="128" y="818"/>
                  <a:pt x="129" y="816"/>
                </a:cubicBezTo>
                <a:cubicBezTo>
                  <a:pt x="124" y="811"/>
                  <a:pt x="126" y="799"/>
                  <a:pt x="121" y="793"/>
                </a:cubicBezTo>
                <a:cubicBezTo>
                  <a:pt x="119" y="801"/>
                  <a:pt x="125" y="801"/>
                  <a:pt x="123" y="809"/>
                </a:cubicBezTo>
                <a:cubicBezTo>
                  <a:pt x="119" y="809"/>
                  <a:pt x="120" y="805"/>
                  <a:pt x="117" y="804"/>
                </a:cubicBezTo>
                <a:cubicBezTo>
                  <a:pt x="117" y="813"/>
                  <a:pt x="125" y="818"/>
                  <a:pt x="119" y="823"/>
                </a:cubicBezTo>
                <a:cubicBezTo>
                  <a:pt x="115" y="823"/>
                  <a:pt x="117" y="818"/>
                  <a:pt x="115" y="817"/>
                </a:cubicBezTo>
                <a:close/>
                <a:moveTo>
                  <a:pt x="111" y="854"/>
                </a:moveTo>
                <a:cubicBezTo>
                  <a:pt x="114" y="854"/>
                  <a:pt x="110" y="866"/>
                  <a:pt x="115" y="866"/>
                </a:cubicBezTo>
                <a:cubicBezTo>
                  <a:pt x="113" y="864"/>
                  <a:pt x="115" y="861"/>
                  <a:pt x="115" y="858"/>
                </a:cubicBezTo>
                <a:cubicBezTo>
                  <a:pt x="116" y="859"/>
                  <a:pt x="116" y="860"/>
                  <a:pt x="117" y="859"/>
                </a:cubicBezTo>
                <a:cubicBezTo>
                  <a:pt x="118" y="854"/>
                  <a:pt x="118" y="850"/>
                  <a:pt x="121" y="851"/>
                </a:cubicBezTo>
                <a:cubicBezTo>
                  <a:pt x="120" y="846"/>
                  <a:pt x="125" y="843"/>
                  <a:pt x="121" y="841"/>
                </a:cubicBezTo>
                <a:cubicBezTo>
                  <a:pt x="122" y="844"/>
                  <a:pt x="119" y="842"/>
                  <a:pt x="118" y="844"/>
                </a:cubicBezTo>
                <a:cubicBezTo>
                  <a:pt x="114" y="840"/>
                  <a:pt x="115" y="831"/>
                  <a:pt x="112" y="827"/>
                </a:cubicBezTo>
                <a:cubicBezTo>
                  <a:pt x="110" y="838"/>
                  <a:pt x="123" y="851"/>
                  <a:pt x="111" y="854"/>
                </a:cubicBezTo>
                <a:close/>
                <a:moveTo>
                  <a:pt x="747" y="809"/>
                </a:moveTo>
                <a:cubicBezTo>
                  <a:pt x="745" y="811"/>
                  <a:pt x="744" y="815"/>
                  <a:pt x="741" y="817"/>
                </a:cubicBezTo>
                <a:cubicBezTo>
                  <a:pt x="745" y="816"/>
                  <a:pt x="755" y="809"/>
                  <a:pt x="749" y="806"/>
                </a:cubicBezTo>
                <a:cubicBezTo>
                  <a:pt x="748" y="808"/>
                  <a:pt x="750" y="808"/>
                  <a:pt x="750" y="809"/>
                </a:cubicBezTo>
                <a:cubicBezTo>
                  <a:pt x="749" y="810"/>
                  <a:pt x="748" y="810"/>
                  <a:pt x="747" y="809"/>
                </a:cubicBezTo>
                <a:close/>
                <a:moveTo>
                  <a:pt x="132" y="816"/>
                </a:moveTo>
                <a:cubicBezTo>
                  <a:pt x="133" y="816"/>
                  <a:pt x="132" y="812"/>
                  <a:pt x="130" y="812"/>
                </a:cubicBezTo>
                <a:cubicBezTo>
                  <a:pt x="129" y="814"/>
                  <a:pt x="131" y="813"/>
                  <a:pt x="130" y="816"/>
                </a:cubicBezTo>
                <a:cubicBezTo>
                  <a:pt x="134" y="814"/>
                  <a:pt x="130" y="819"/>
                  <a:pt x="132" y="816"/>
                </a:cubicBezTo>
                <a:close/>
                <a:moveTo>
                  <a:pt x="837" y="826"/>
                </a:moveTo>
                <a:cubicBezTo>
                  <a:pt x="832" y="827"/>
                  <a:pt x="832" y="832"/>
                  <a:pt x="826" y="831"/>
                </a:cubicBezTo>
                <a:cubicBezTo>
                  <a:pt x="827" y="835"/>
                  <a:pt x="821" y="841"/>
                  <a:pt x="824" y="844"/>
                </a:cubicBezTo>
                <a:cubicBezTo>
                  <a:pt x="823" y="845"/>
                  <a:pt x="823" y="843"/>
                  <a:pt x="821" y="844"/>
                </a:cubicBezTo>
                <a:cubicBezTo>
                  <a:pt x="820" y="848"/>
                  <a:pt x="814" y="850"/>
                  <a:pt x="809" y="849"/>
                </a:cubicBezTo>
                <a:cubicBezTo>
                  <a:pt x="796" y="854"/>
                  <a:pt x="793" y="870"/>
                  <a:pt x="784" y="879"/>
                </a:cubicBezTo>
                <a:cubicBezTo>
                  <a:pt x="782" y="879"/>
                  <a:pt x="782" y="877"/>
                  <a:pt x="781" y="879"/>
                </a:cubicBezTo>
                <a:cubicBezTo>
                  <a:pt x="783" y="879"/>
                  <a:pt x="778" y="884"/>
                  <a:pt x="780" y="885"/>
                </a:cubicBezTo>
                <a:cubicBezTo>
                  <a:pt x="790" y="880"/>
                  <a:pt x="798" y="871"/>
                  <a:pt x="806" y="864"/>
                </a:cubicBezTo>
                <a:cubicBezTo>
                  <a:pt x="807" y="860"/>
                  <a:pt x="807" y="861"/>
                  <a:pt x="806" y="858"/>
                </a:cubicBezTo>
                <a:cubicBezTo>
                  <a:pt x="811" y="854"/>
                  <a:pt x="814" y="848"/>
                  <a:pt x="819" y="851"/>
                </a:cubicBezTo>
                <a:cubicBezTo>
                  <a:pt x="819" y="845"/>
                  <a:pt x="830" y="844"/>
                  <a:pt x="833" y="840"/>
                </a:cubicBezTo>
                <a:cubicBezTo>
                  <a:pt x="831" y="840"/>
                  <a:pt x="828" y="843"/>
                  <a:pt x="827" y="840"/>
                </a:cubicBezTo>
                <a:cubicBezTo>
                  <a:pt x="829" y="837"/>
                  <a:pt x="831" y="835"/>
                  <a:pt x="831" y="831"/>
                </a:cubicBezTo>
                <a:cubicBezTo>
                  <a:pt x="833" y="831"/>
                  <a:pt x="833" y="833"/>
                  <a:pt x="835" y="832"/>
                </a:cubicBezTo>
                <a:cubicBezTo>
                  <a:pt x="836" y="831"/>
                  <a:pt x="837" y="829"/>
                  <a:pt x="837" y="826"/>
                </a:cubicBezTo>
                <a:close/>
                <a:moveTo>
                  <a:pt x="529" y="858"/>
                </a:moveTo>
                <a:cubicBezTo>
                  <a:pt x="526" y="858"/>
                  <a:pt x="528" y="856"/>
                  <a:pt x="531" y="855"/>
                </a:cubicBezTo>
                <a:cubicBezTo>
                  <a:pt x="521" y="850"/>
                  <a:pt x="512" y="845"/>
                  <a:pt x="502" y="844"/>
                </a:cubicBezTo>
                <a:cubicBezTo>
                  <a:pt x="505" y="845"/>
                  <a:pt x="503" y="847"/>
                  <a:pt x="502" y="849"/>
                </a:cubicBezTo>
                <a:cubicBezTo>
                  <a:pt x="509" y="854"/>
                  <a:pt x="519" y="865"/>
                  <a:pt x="529" y="858"/>
                </a:cubicBezTo>
                <a:close/>
                <a:moveTo>
                  <a:pt x="754" y="850"/>
                </a:moveTo>
                <a:cubicBezTo>
                  <a:pt x="756" y="846"/>
                  <a:pt x="760" y="846"/>
                  <a:pt x="762" y="843"/>
                </a:cubicBezTo>
                <a:cubicBezTo>
                  <a:pt x="759" y="844"/>
                  <a:pt x="756" y="845"/>
                  <a:pt x="754" y="846"/>
                </a:cubicBezTo>
                <a:cubicBezTo>
                  <a:pt x="756" y="848"/>
                  <a:pt x="752" y="850"/>
                  <a:pt x="754" y="850"/>
                </a:cubicBezTo>
                <a:close/>
                <a:moveTo>
                  <a:pt x="539" y="857"/>
                </a:moveTo>
                <a:cubicBezTo>
                  <a:pt x="541" y="858"/>
                  <a:pt x="544" y="863"/>
                  <a:pt x="546" y="861"/>
                </a:cubicBezTo>
                <a:cubicBezTo>
                  <a:pt x="543" y="861"/>
                  <a:pt x="541" y="855"/>
                  <a:pt x="539" y="857"/>
                </a:cubicBezTo>
                <a:close/>
                <a:moveTo>
                  <a:pt x="627" y="916"/>
                </a:moveTo>
                <a:cubicBezTo>
                  <a:pt x="637" y="908"/>
                  <a:pt x="650" y="920"/>
                  <a:pt x="658" y="909"/>
                </a:cubicBezTo>
                <a:cubicBezTo>
                  <a:pt x="662" y="911"/>
                  <a:pt x="667" y="906"/>
                  <a:pt x="671" y="905"/>
                </a:cubicBezTo>
                <a:cubicBezTo>
                  <a:pt x="663" y="906"/>
                  <a:pt x="657" y="905"/>
                  <a:pt x="651" y="908"/>
                </a:cubicBezTo>
                <a:cubicBezTo>
                  <a:pt x="651" y="907"/>
                  <a:pt x="652" y="907"/>
                  <a:pt x="650" y="907"/>
                </a:cubicBezTo>
                <a:cubicBezTo>
                  <a:pt x="630" y="914"/>
                  <a:pt x="599" y="905"/>
                  <a:pt x="578" y="896"/>
                </a:cubicBezTo>
                <a:cubicBezTo>
                  <a:pt x="571" y="897"/>
                  <a:pt x="558" y="892"/>
                  <a:pt x="553" y="885"/>
                </a:cubicBezTo>
                <a:cubicBezTo>
                  <a:pt x="556" y="887"/>
                  <a:pt x="560" y="888"/>
                  <a:pt x="565" y="886"/>
                </a:cubicBezTo>
                <a:cubicBezTo>
                  <a:pt x="550" y="880"/>
                  <a:pt x="534" y="875"/>
                  <a:pt x="519" y="869"/>
                </a:cubicBezTo>
                <a:cubicBezTo>
                  <a:pt x="509" y="877"/>
                  <a:pt x="497" y="862"/>
                  <a:pt x="489" y="860"/>
                </a:cubicBezTo>
                <a:cubicBezTo>
                  <a:pt x="492" y="862"/>
                  <a:pt x="486" y="859"/>
                  <a:pt x="487" y="861"/>
                </a:cubicBezTo>
                <a:cubicBezTo>
                  <a:pt x="490" y="861"/>
                  <a:pt x="490" y="865"/>
                  <a:pt x="491" y="867"/>
                </a:cubicBezTo>
                <a:cubicBezTo>
                  <a:pt x="496" y="869"/>
                  <a:pt x="501" y="871"/>
                  <a:pt x="504" y="876"/>
                </a:cubicBezTo>
                <a:cubicBezTo>
                  <a:pt x="524" y="879"/>
                  <a:pt x="529" y="891"/>
                  <a:pt x="550" y="891"/>
                </a:cubicBezTo>
                <a:cubicBezTo>
                  <a:pt x="563" y="895"/>
                  <a:pt x="577" y="902"/>
                  <a:pt x="590" y="903"/>
                </a:cubicBezTo>
                <a:cubicBezTo>
                  <a:pt x="600" y="910"/>
                  <a:pt x="614" y="909"/>
                  <a:pt x="624" y="910"/>
                </a:cubicBezTo>
                <a:cubicBezTo>
                  <a:pt x="624" y="913"/>
                  <a:pt x="626" y="915"/>
                  <a:pt x="627" y="916"/>
                </a:cubicBezTo>
                <a:close/>
                <a:moveTo>
                  <a:pt x="789" y="863"/>
                </a:moveTo>
                <a:cubicBezTo>
                  <a:pt x="782" y="864"/>
                  <a:pt x="779" y="873"/>
                  <a:pt x="777" y="877"/>
                </a:cubicBezTo>
                <a:cubicBezTo>
                  <a:pt x="783" y="875"/>
                  <a:pt x="785" y="868"/>
                  <a:pt x="789" y="863"/>
                </a:cubicBezTo>
                <a:close/>
                <a:moveTo>
                  <a:pt x="731" y="865"/>
                </a:moveTo>
                <a:cubicBezTo>
                  <a:pt x="727" y="865"/>
                  <a:pt x="725" y="867"/>
                  <a:pt x="723" y="869"/>
                </a:cubicBezTo>
                <a:cubicBezTo>
                  <a:pt x="725" y="867"/>
                  <a:pt x="729" y="867"/>
                  <a:pt x="731" y="865"/>
                </a:cubicBezTo>
                <a:close/>
                <a:moveTo>
                  <a:pt x="45" y="876"/>
                </a:moveTo>
                <a:cubicBezTo>
                  <a:pt x="46" y="874"/>
                  <a:pt x="41" y="866"/>
                  <a:pt x="39" y="866"/>
                </a:cubicBezTo>
                <a:cubicBezTo>
                  <a:pt x="40" y="867"/>
                  <a:pt x="40" y="870"/>
                  <a:pt x="40" y="873"/>
                </a:cubicBezTo>
                <a:cubicBezTo>
                  <a:pt x="43" y="874"/>
                  <a:pt x="42" y="874"/>
                  <a:pt x="45" y="876"/>
                </a:cubicBezTo>
                <a:close/>
                <a:moveTo>
                  <a:pt x="570" y="871"/>
                </a:moveTo>
                <a:cubicBezTo>
                  <a:pt x="576" y="872"/>
                  <a:pt x="579" y="876"/>
                  <a:pt x="584" y="877"/>
                </a:cubicBezTo>
                <a:cubicBezTo>
                  <a:pt x="581" y="874"/>
                  <a:pt x="575" y="869"/>
                  <a:pt x="570" y="871"/>
                </a:cubicBezTo>
                <a:close/>
                <a:moveTo>
                  <a:pt x="591" y="886"/>
                </a:moveTo>
                <a:cubicBezTo>
                  <a:pt x="591" y="888"/>
                  <a:pt x="592" y="888"/>
                  <a:pt x="593" y="890"/>
                </a:cubicBezTo>
                <a:cubicBezTo>
                  <a:pt x="596" y="891"/>
                  <a:pt x="598" y="889"/>
                  <a:pt x="601" y="889"/>
                </a:cubicBezTo>
                <a:cubicBezTo>
                  <a:pt x="603" y="885"/>
                  <a:pt x="608" y="884"/>
                  <a:pt x="610" y="880"/>
                </a:cubicBezTo>
                <a:cubicBezTo>
                  <a:pt x="605" y="882"/>
                  <a:pt x="600" y="874"/>
                  <a:pt x="601" y="880"/>
                </a:cubicBezTo>
                <a:cubicBezTo>
                  <a:pt x="598" y="882"/>
                  <a:pt x="600" y="878"/>
                  <a:pt x="597" y="879"/>
                </a:cubicBezTo>
                <a:cubicBezTo>
                  <a:pt x="597" y="881"/>
                  <a:pt x="596" y="880"/>
                  <a:pt x="593" y="881"/>
                </a:cubicBezTo>
                <a:cubicBezTo>
                  <a:pt x="594" y="885"/>
                  <a:pt x="594" y="885"/>
                  <a:pt x="591" y="886"/>
                </a:cubicBezTo>
                <a:close/>
                <a:moveTo>
                  <a:pt x="815" y="881"/>
                </a:moveTo>
                <a:cubicBezTo>
                  <a:pt x="814" y="884"/>
                  <a:pt x="809" y="885"/>
                  <a:pt x="811" y="887"/>
                </a:cubicBezTo>
                <a:cubicBezTo>
                  <a:pt x="811" y="885"/>
                  <a:pt x="812" y="886"/>
                  <a:pt x="814" y="886"/>
                </a:cubicBezTo>
                <a:cubicBezTo>
                  <a:pt x="813" y="884"/>
                  <a:pt x="817" y="882"/>
                  <a:pt x="815" y="881"/>
                </a:cubicBezTo>
                <a:close/>
                <a:moveTo>
                  <a:pt x="51" y="895"/>
                </a:moveTo>
                <a:cubicBezTo>
                  <a:pt x="54" y="899"/>
                  <a:pt x="58" y="901"/>
                  <a:pt x="62" y="900"/>
                </a:cubicBezTo>
                <a:cubicBezTo>
                  <a:pt x="61" y="896"/>
                  <a:pt x="59" y="894"/>
                  <a:pt x="57" y="892"/>
                </a:cubicBezTo>
                <a:cubicBezTo>
                  <a:pt x="56" y="895"/>
                  <a:pt x="59" y="894"/>
                  <a:pt x="59" y="897"/>
                </a:cubicBezTo>
                <a:cubicBezTo>
                  <a:pt x="55" y="895"/>
                  <a:pt x="52" y="881"/>
                  <a:pt x="47" y="888"/>
                </a:cubicBezTo>
                <a:cubicBezTo>
                  <a:pt x="47" y="885"/>
                  <a:pt x="47" y="885"/>
                  <a:pt x="47" y="885"/>
                </a:cubicBezTo>
                <a:cubicBezTo>
                  <a:pt x="45" y="883"/>
                  <a:pt x="41" y="886"/>
                  <a:pt x="43" y="887"/>
                </a:cubicBezTo>
                <a:cubicBezTo>
                  <a:pt x="47" y="883"/>
                  <a:pt x="46" y="896"/>
                  <a:pt x="49" y="893"/>
                </a:cubicBezTo>
                <a:cubicBezTo>
                  <a:pt x="49" y="894"/>
                  <a:pt x="50" y="894"/>
                  <a:pt x="50" y="894"/>
                </a:cubicBezTo>
                <a:cubicBezTo>
                  <a:pt x="50" y="896"/>
                  <a:pt x="49" y="896"/>
                  <a:pt x="49" y="898"/>
                </a:cubicBezTo>
                <a:cubicBezTo>
                  <a:pt x="53" y="899"/>
                  <a:pt x="48" y="896"/>
                  <a:pt x="51" y="895"/>
                </a:cubicBezTo>
                <a:close/>
                <a:moveTo>
                  <a:pt x="52" y="893"/>
                </a:moveTo>
                <a:cubicBezTo>
                  <a:pt x="55" y="892"/>
                  <a:pt x="56" y="894"/>
                  <a:pt x="56" y="896"/>
                </a:cubicBezTo>
                <a:cubicBezTo>
                  <a:pt x="55" y="895"/>
                  <a:pt x="52" y="896"/>
                  <a:pt x="52" y="893"/>
                </a:cubicBezTo>
                <a:close/>
                <a:moveTo>
                  <a:pt x="48" y="890"/>
                </a:moveTo>
                <a:cubicBezTo>
                  <a:pt x="49" y="889"/>
                  <a:pt x="50" y="889"/>
                  <a:pt x="52" y="890"/>
                </a:cubicBezTo>
                <a:cubicBezTo>
                  <a:pt x="51" y="893"/>
                  <a:pt x="51" y="892"/>
                  <a:pt x="52" y="894"/>
                </a:cubicBezTo>
                <a:cubicBezTo>
                  <a:pt x="50" y="893"/>
                  <a:pt x="50" y="891"/>
                  <a:pt x="48" y="890"/>
                </a:cubicBezTo>
                <a:close/>
                <a:moveTo>
                  <a:pt x="680" y="901"/>
                </a:moveTo>
                <a:cubicBezTo>
                  <a:pt x="680" y="904"/>
                  <a:pt x="684" y="899"/>
                  <a:pt x="688" y="901"/>
                </a:cubicBezTo>
                <a:cubicBezTo>
                  <a:pt x="687" y="895"/>
                  <a:pt x="683" y="901"/>
                  <a:pt x="680" y="901"/>
                </a:cubicBezTo>
                <a:close/>
                <a:moveTo>
                  <a:pt x="88" y="919"/>
                </a:moveTo>
                <a:cubicBezTo>
                  <a:pt x="89" y="917"/>
                  <a:pt x="91" y="917"/>
                  <a:pt x="92" y="915"/>
                </a:cubicBezTo>
                <a:cubicBezTo>
                  <a:pt x="87" y="911"/>
                  <a:pt x="83" y="903"/>
                  <a:pt x="81" y="899"/>
                </a:cubicBezTo>
                <a:cubicBezTo>
                  <a:pt x="78" y="905"/>
                  <a:pt x="86" y="906"/>
                  <a:pt x="87" y="912"/>
                </a:cubicBezTo>
                <a:cubicBezTo>
                  <a:pt x="83" y="913"/>
                  <a:pt x="85" y="919"/>
                  <a:pt x="88" y="919"/>
                </a:cubicBezTo>
                <a:close/>
                <a:moveTo>
                  <a:pt x="897" y="900"/>
                </a:moveTo>
                <a:cubicBezTo>
                  <a:pt x="894" y="902"/>
                  <a:pt x="889" y="903"/>
                  <a:pt x="887" y="906"/>
                </a:cubicBezTo>
                <a:cubicBezTo>
                  <a:pt x="891" y="905"/>
                  <a:pt x="897" y="902"/>
                  <a:pt x="897" y="900"/>
                </a:cubicBezTo>
                <a:close/>
                <a:moveTo>
                  <a:pt x="885" y="906"/>
                </a:moveTo>
                <a:cubicBezTo>
                  <a:pt x="885" y="909"/>
                  <a:pt x="878" y="909"/>
                  <a:pt x="880" y="912"/>
                </a:cubicBezTo>
                <a:cubicBezTo>
                  <a:pt x="881" y="910"/>
                  <a:pt x="887" y="908"/>
                  <a:pt x="885" y="906"/>
                </a:cubicBezTo>
                <a:close/>
                <a:moveTo>
                  <a:pt x="66" y="947"/>
                </a:moveTo>
                <a:cubicBezTo>
                  <a:pt x="63" y="947"/>
                  <a:pt x="63" y="943"/>
                  <a:pt x="62" y="941"/>
                </a:cubicBezTo>
                <a:cubicBezTo>
                  <a:pt x="64" y="943"/>
                  <a:pt x="67" y="943"/>
                  <a:pt x="66" y="947"/>
                </a:cubicBezTo>
                <a:close/>
                <a:moveTo>
                  <a:pt x="181" y="984"/>
                </a:moveTo>
                <a:cubicBezTo>
                  <a:pt x="184" y="986"/>
                  <a:pt x="188" y="990"/>
                  <a:pt x="187" y="994"/>
                </a:cubicBezTo>
                <a:cubicBezTo>
                  <a:pt x="182" y="993"/>
                  <a:pt x="182" y="988"/>
                  <a:pt x="181" y="984"/>
                </a:cubicBezTo>
                <a:close/>
                <a:moveTo>
                  <a:pt x="202" y="1015"/>
                </a:moveTo>
                <a:cubicBezTo>
                  <a:pt x="199" y="1009"/>
                  <a:pt x="191" y="1004"/>
                  <a:pt x="191" y="998"/>
                </a:cubicBezTo>
                <a:cubicBezTo>
                  <a:pt x="195" y="1001"/>
                  <a:pt x="199" y="1005"/>
                  <a:pt x="204" y="1009"/>
                </a:cubicBezTo>
                <a:cubicBezTo>
                  <a:pt x="203" y="1011"/>
                  <a:pt x="203" y="1014"/>
                  <a:pt x="202" y="1015"/>
                </a:cubicBezTo>
                <a:close/>
                <a:moveTo>
                  <a:pt x="1077" y="966"/>
                </a:moveTo>
                <a:cubicBezTo>
                  <a:pt x="1073" y="968"/>
                  <a:pt x="1075" y="971"/>
                  <a:pt x="1075" y="975"/>
                </a:cubicBezTo>
                <a:cubicBezTo>
                  <a:pt x="1072" y="974"/>
                  <a:pt x="1070" y="984"/>
                  <a:pt x="1069" y="986"/>
                </a:cubicBezTo>
                <a:cubicBezTo>
                  <a:pt x="1071" y="983"/>
                  <a:pt x="1067" y="991"/>
                  <a:pt x="1071" y="991"/>
                </a:cubicBezTo>
                <a:cubicBezTo>
                  <a:pt x="1069" y="990"/>
                  <a:pt x="1068" y="995"/>
                  <a:pt x="1069" y="996"/>
                </a:cubicBezTo>
                <a:cubicBezTo>
                  <a:pt x="1073" y="990"/>
                  <a:pt x="1073" y="982"/>
                  <a:pt x="1073" y="976"/>
                </a:cubicBezTo>
                <a:cubicBezTo>
                  <a:pt x="1076" y="976"/>
                  <a:pt x="1077" y="974"/>
                  <a:pt x="1077" y="972"/>
                </a:cubicBezTo>
                <a:cubicBezTo>
                  <a:pt x="1075" y="970"/>
                  <a:pt x="1076" y="969"/>
                  <a:pt x="1077" y="966"/>
                </a:cubicBezTo>
                <a:close/>
                <a:moveTo>
                  <a:pt x="661" y="973"/>
                </a:moveTo>
                <a:cubicBezTo>
                  <a:pt x="660" y="976"/>
                  <a:pt x="654" y="972"/>
                  <a:pt x="654" y="975"/>
                </a:cubicBezTo>
                <a:cubicBezTo>
                  <a:pt x="655" y="975"/>
                  <a:pt x="655" y="975"/>
                  <a:pt x="655" y="977"/>
                </a:cubicBezTo>
                <a:cubicBezTo>
                  <a:pt x="658" y="977"/>
                  <a:pt x="662" y="975"/>
                  <a:pt x="661" y="973"/>
                </a:cubicBezTo>
                <a:close/>
                <a:moveTo>
                  <a:pt x="1065" y="992"/>
                </a:moveTo>
                <a:cubicBezTo>
                  <a:pt x="1066" y="994"/>
                  <a:pt x="1063" y="997"/>
                  <a:pt x="1065" y="998"/>
                </a:cubicBezTo>
                <a:cubicBezTo>
                  <a:pt x="1065" y="995"/>
                  <a:pt x="1067" y="995"/>
                  <a:pt x="1068" y="993"/>
                </a:cubicBezTo>
                <a:cubicBezTo>
                  <a:pt x="1066" y="993"/>
                  <a:pt x="1067" y="991"/>
                  <a:pt x="1065" y="992"/>
                </a:cubicBezTo>
                <a:close/>
                <a:moveTo>
                  <a:pt x="247" y="1014"/>
                </a:moveTo>
                <a:cubicBezTo>
                  <a:pt x="249" y="1013"/>
                  <a:pt x="249" y="1017"/>
                  <a:pt x="251" y="1014"/>
                </a:cubicBezTo>
                <a:cubicBezTo>
                  <a:pt x="251" y="1012"/>
                  <a:pt x="245" y="1009"/>
                  <a:pt x="248" y="1011"/>
                </a:cubicBezTo>
                <a:cubicBezTo>
                  <a:pt x="248" y="1012"/>
                  <a:pt x="248" y="1012"/>
                  <a:pt x="248" y="1013"/>
                </a:cubicBezTo>
                <a:cubicBezTo>
                  <a:pt x="248" y="1013"/>
                  <a:pt x="247" y="1013"/>
                  <a:pt x="247" y="1014"/>
                </a:cubicBezTo>
                <a:close/>
                <a:moveTo>
                  <a:pt x="325" y="1020"/>
                </a:moveTo>
                <a:cubicBezTo>
                  <a:pt x="322" y="1019"/>
                  <a:pt x="321" y="1021"/>
                  <a:pt x="318" y="1021"/>
                </a:cubicBezTo>
                <a:cubicBezTo>
                  <a:pt x="313" y="1017"/>
                  <a:pt x="311" y="1010"/>
                  <a:pt x="305" y="1008"/>
                </a:cubicBezTo>
                <a:cubicBezTo>
                  <a:pt x="305" y="1011"/>
                  <a:pt x="302" y="1011"/>
                  <a:pt x="300" y="1011"/>
                </a:cubicBezTo>
                <a:cubicBezTo>
                  <a:pt x="301" y="1014"/>
                  <a:pt x="303" y="1016"/>
                  <a:pt x="305" y="1018"/>
                </a:cubicBezTo>
                <a:cubicBezTo>
                  <a:pt x="309" y="1015"/>
                  <a:pt x="309" y="1022"/>
                  <a:pt x="313" y="1022"/>
                </a:cubicBezTo>
                <a:cubicBezTo>
                  <a:pt x="314" y="1021"/>
                  <a:pt x="314" y="1019"/>
                  <a:pt x="315" y="1019"/>
                </a:cubicBezTo>
                <a:cubicBezTo>
                  <a:pt x="317" y="1020"/>
                  <a:pt x="317" y="1023"/>
                  <a:pt x="318" y="1025"/>
                </a:cubicBezTo>
                <a:cubicBezTo>
                  <a:pt x="323" y="1023"/>
                  <a:pt x="332" y="1040"/>
                  <a:pt x="338" y="1032"/>
                </a:cubicBezTo>
                <a:cubicBezTo>
                  <a:pt x="333" y="1028"/>
                  <a:pt x="326" y="1027"/>
                  <a:pt x="325" y="1020"/>
                </a:cubicBezTo>
                <a:close/>
                <a:moveTo>
                  <a:pt x="319" y="1029"/>
                </a:moveTo>
                <a:cubicBezTo>
                  <a:pt x="318" y="1029"/>
                  <a:pt x="313" y="1024"/>
                  <a:pt x="314" y="1027"/>
                </a:cubicBezTo>
                <a:cubicBezTo>
                  <a:pt x="315" y="1028"/>
                  <a:pt x="317" y="1033"/>
                  <a:pt x="319" y="1029"/>
                </a:cubicBezTo>
                <a:close/>
                <a:moveTo>
                  <a:pt x="699" y="1055"/>
                </a:moveTo>
                <a:cubicBezTo>
                  <a:pt x="697" y="1052"/>
                  <a:pt x="703" y="1051"/>
                  <a:pt x="703" y="1048"/>
                </a:cubicBezTo>
                <a:cubicBezTo>
                  <a:pt x="708" y="1046"/>
                  <a:pt x="711" y="1048"/>
                  <a:pt x="714" y="1044"/>
                </a:cubicBezTo>
                <a:cubicBezTo>
                  <a:pt x="704" y="1040"/>
                  <a:pt x="690" y="1052"/>
                  <a:pt x="688" y="1043"/>
                </a:cubicBezTo>
                <a:cubicBezTo>
                  <a:pt x="694" y="1038"/>
                  <a:pt x="702" y="1040"/>
                  <a:pt x="707" y="1036"/>
                </a:cubicBezTo>
                <a:cubicBezTo>
                  <a:pt x="703" y="1036"/>
                  <a:pt x="703" y="1032"/>
                  <a:pt x="698" y="1033"/>
                </a:cubicBezTo>
                <a:cubicBezTo>
                  <a:pt x="696" y="1041"/>
                  <a:pt x="676" y="1034"/>
                  <a:pt x="676" y="1042"/>
                </a:cubicBezTo>
                <a:cubicBezTo>
                  <a:pt x="673" y="1043"/>
                  <a:pt x="672" y="1038"/>
                  <a:pt x="670" y="1041"/>
                </a:cubicBezTo>
                <a:cubicBezTo>
                  <a:pt x="674" y="1041"/>
                  <a:pt x="671" y="1043"/>
                  <a:pt x="670" y="1044"/>
                </a:cubicBezTo>
                <a:cubicBezTo>
                  <a:pt x="673" y="1044"/>
                  <a:pt x="672" y="1047"/>
                  <a:pt x="672" y="1050"/>
                </a:cubicBezTo>
                <a:cubicBezTo>
                  <a:pt x="657" y="1057"/>
                  <a:pt x="641" y="1047"/>
                  <a:pt x="627" y="1050"/>
                </a:cubicBezTo>
                <a:cubicBezTo>
                  <a:pt x="628" y="1052"/>
                  <a:pt x="628" y="1054"/>
                  <a:pt x="628" y="1057"/>
                </a:cubicBezTo>
                <a:cubicBezTo>
                  <a:pt x="631" y="1056"/>
                  <a:pt x="633" y="1055"/>
                  <a:pt x="636" y="1057"/>
                </a:cubicBezTo>
                <a:cubicBezTo>
                  <a:pt x="636" y="1056"/>
                  <a:pt x="635" y="1054"/>
                  <a:pt x="636" y="1054"/>
                </a:cubicBezTo>
                <a:cubicBezTo>
                  <a:pt x="645" y="1054"/>
                  <a:pt x="658" y="1059"/>
                  <a:pt x="662" y="1053"/>
                </a:cubicBezTo>
                <a:cubicBezTo>
                  <a:pt x="664" y="1053"/>
                  <a:pt x="666" y="1055"/>
                  <a:pt x="664" y="1057"/>
                </a:cubicBezTo>
                <a:cubicBezTo>
                  <a:pt x="671" y="1057"/>
                  <a:pt x="677" y="1059"/>
                  <a:pt x="683" y="1061"/>
                </a:cubicBezTo>
                <a:cubicBezTo>
                  <a:pt x="684" y="1059"/>
                  <a:pt x="681" y="1058"/>
                  <a:pt x="683" y="1057"/>
                </a:cubicBezTo>
                <a:cubicBezTo>
                  <a:pt x="683" y="1059"/>
                  <a:pt x="685" y="1058"/>
                  <a:pt x="685" y="1059"/>
                </a:cubicBezTo>
                <a:cubicBezTo>
                  <a:pt x="686" y="1053"/>
                  <a:pt x="697" y="1055"/>
                  <a:pt x="699" y="1055"/>
                </a:cubicBezTo>
                <a:close/>
                <a:moveTo>
                  <a:pt x="489" y="1081"/>
                </a:moveTo>
                <a:cubicBezTo>
                  <a:pt x="490" y="1085"/>
                  <a:pt x="494" y="1086"/>
                  <a:pt x="496" y="1085"/>
                </a:cubicBezTo>
                <a:cubicBezTo>
                  <a:pt x="492" y="1085"/>
                  <a:pt x="494" y="1080"/>
                  <a:pt x="489" y="1081"/>
                </a:cubicBezTo>
                <a:close/>
                <a:moveTo>
                  <a:pt x="517" y="1092"/>
                </a:moveTo>
                <a:cubicBezTo>
                  <a:pt x="510" y="1092"/>
                  <a:pt x="502" y="1087"/>
                  <a:pt x="496" y="1089"/>
                </a:cubicBezTo>
                <a:cubicBezTo>
                  <a:pt x="504" y="1090"/>
                  <a:pt x="509" y="1094"/>
                  <a:pt x="517" y="1092"/>
                </a:cubicBezTo>
                <a:close/>
                <a:moveTo>
                  <a:pt x="823" y="1101"/>
                </a:moveTo>
                <a:cubicBezTo>
                  <a:pt x="823" y="1104"/>
                  <a:pt x="818" y="1101"/>
                  <a:pt x="818" y="1103"/>
                </a:cubicBezTo>
                <a:cubicBezTo>
                  <a:pt x="819" y="1105"/>
                  <a:pt x="825" y="1103"/>
                  <a:pt x="823" y="1101"/>
                </a:cubicBezTo>
                <a:close/>
                <a:moveTo>
                  <a:pt x="593" y="1118"/>
                </a:moveTo>
                <a:cubicBezTo>
                  <a:pt x="597" y="1118"/>
                  <a:pt x="603" y="1124"/>
                  <a:pt x="606" y="1120"/>
                </a:cubicBezTo>
                <a:cubicBezTo>
                  <a:pt x="603" y="1118"/>
                  <a:pt x="592" y="1117"/>
                  <a:pt x="593" y="1118"/>
                </a:cubicBezTo>
                <a:close/>
                <a:moveTo>
                  <a:pt x="818" y="1126"/>
                </a:moveTo>
                <a:cubicBezTo>
                  <a:pt x="814" y="1127"/>
                  <a:pt x="806" y="1126"/>
                  <a:pt x="810" y="1131"/>
                </a:cubicBezTo>
                <a:cubicBezTo>
                  <a:pt x="796" y="1134"/>
                  <a:pt x="784" y="1133"/>
                  <a:pt x="775" y="1139"/>
                </a:cubicBezTo>
                <a:cubicBezTo>
                  <a:pt x="771" y="1134"/>
                  <a:pt x="767" y="1141"/>
                  <a:pt x="764" y="1143"/>
                </a:cubicBezTo>
                <a:cubicBezTo>
                  <a:pt x="781" y="1141"/>
                  <a:pt x="801" y="1137"/>
                  <a:pt x="817" y="1129"/>
                </a:cubicBezTo>
                <a:cubicBezTo>
                  <a:pt x="815" y="1129"/>
                  <a:pt x="814" y="1127"/>
                  <a:pt x="818" y="1126"/>
                </a:cubicBezTo>
                <a:close/>
                <a:moveTo>
                  <a:pt x="916" y="627"/>
                </a:moveTo>
                <a:cubicBezTo>
                  <a:pt x="917" y="623"/>
                  <a:pt x="917" y="618"/>
                  <a:pt x="916" y="616"/>
                </a:cubicBezTo>
                <a:cubicBezTo>
                  <a:pt x="915" y="619"/>
                  <a:pt x="914" y="621"/>
                  <a:pt x="914" y="625"/>
                </a:cubicBezTo>
                <a:cubicBezTo>
                  <a:pt x="917" y="623"/>
                  <a:pt x="914" y="627"/>
                  <a:pt x="916" y="627"/>
                </a:cubicBezTo>
                <a:close/>
                <a:moveTo>
                  <a:pt x="912" y="748"/>
                </a:moveTo>
                <a:cubicBezTo>
                  <a:pt x="920" y="748"/>
                  <a:pt x="918" y="735"/>
                  <a:pt x="924" y="736"/>
                </a:cubicBezTo>
                <a:cubicBezTo>
                  <a:pt x="926" y="732"/>
                  <a:pt x="927" y="727"/>
                  <a:pt x="931" y="725"/>
                </a:cubicBezTo>
                <a:cubicBezTo>
                  <a:pt x="931" y="732"/>
                  <a:pt x="936" y="727"/>
                  <a:pt x="933" y="734"/>
                </a:cubicBezTo>
                <a:cubicBezTo>
                  <a:pt x="938" y="734"/>
                  <a:pt x="936" y="726"/>
                  <a:pt x="937" y="722"/>
                </a:cubicBezTo>
                <a:cubicBezTo>
                  <a:pt x="938" y="721"/>
                  <a:pt x="940" y="721"/>
                  <a:pt x="940" y="720"/>
                </a:cubicBezTo>
                <a:cubicBezTo>
                  <a:pt x="943" y="714"/>
                  <a:pt x="942" y="700"/>
                  <a:pt x="946" y="706"/>
                </a:cubicBezTo>
                <a:cubicBezTo>
                  <a:pt x="946" y="698"/>
                  <a:pt x="953" y="691"/>
                  <a:pt x="949" y="686"/>
                </a:cubicBezTo>
                <a:cubicBezTo>
                  <a:pt x="950" y="685"/>
                  <a:pt x="950" y="683"/>
                  <a:pt x="952" y="684"/>
                </a:cubicBezTo>
                <a:cubicBezTo>
                  <a:pt x="949" y="677"/>
                  <a:pt x="953" y="673"/>
                  <a:pt x="950" y="666"/>
                </a:cubicBezTo>
                <a:cubicBezTo>
                  <a:pt x="942" y="666"/>
                  <a:pt x="938" y="682"/>
                  <a:pt x="933" y="676"/>
                </a:cubicBezTo>
                <a:cubicBezTo>
                  <a:pt x="931" y="685"/>
                  <a:pt x="926" y="690"/>
                  <a:pt x="928" y="702"/>
                </a:cubicBezTo>
                <a:cubicBezTo>
                  <a:pt x="926" y="702"/>
                  <a:pt x="925" y="704"/>
                  <a:pt x="924" y="705"/>
                </a:cubicBezTo>
                <a:cubicBezTo>
                  <a:pt x="924" y="708"/>
                  <a:pt x="926" y="708"/>
                  <a:pt x="926" y="711"/>
                </a:cubicBezTo>
                <a:cubicBezTo>
                  <a:pt x="923" y="709"/>
                  <a:pt x="926" y="715"/>
                  <a:pt x="925" y="718"/>
                </a:cubicBezTo>
                <a:cubicBezTo>
                  <a:pt x="922" y="725"/>
                  <a:pt x="918" y="729"/>
                  <a:pt x="918" y="738"/>
                </a:cubicBezTo>
                <a:cubicBezTo>
                  <a:pt x="916" y="741"/>
                  <a:pt x="912" y="742"/>
                  <a:pt x="912" y="748"/>
                </a:cubicBezTo>
                <a:close/>
                <a:moveTo>
                  <a:pt x="932" y="685"/>
                </a:moveTo>
                <a:cubicBezTo>
                  <a:pt x="935" y="685"/>
                  <a:pt x="932" y="691"/>
                  <a:pt x="930" y="691"/>
                </a:cubicBezTo>
                <a:cubicBezTo>
                  <a:pt x="930" y="688"/>
                  <a:pt x="931" y="687"/>
                  <a:pt x="932" y="685"/>
                </a:cubicBezTo>
                <a:close/>
                <a:moveTo>
                  <a:pt x="125" y="832"/>
                </a:moveTo>
                <a:cubicBezTo>
                  <a:pt x="126" y="837"/>
                  <a:pt x="126" y="836"/>
                  <a:pt x="126" y="842"/>
                </a:cubicBezTo>
                <a:cubicBezTo>
                  <a:pt x="131" y="842"/>
                  <a:pt x="129" y="834"/>
                  <a:pt x="133" y="834"/>
                </a:cubicBezTo>
                <a:cubicBezTo>
                  <a:pt x="132" y="831"/>
                  <a:pt x="133" y="828"/>
                  <a:pt x="132" y="827"/>
                </a:cubicBezTo>
                <a:cubicBezTo>
                  <a:pt x="131" y="830"/>
                  <a:pt x="129" y="823"/>
                  <a:pt x="128" y="827"/>
                </a:cubicBezTo>
                <a:cubicBezTo>
                  <a:pt x="129" y="827"/>
                  <a:pt x="129" y="834"/>
                  <a:pt x="125" y="832"/>
                </a:cubicBezTo>
                <a:close/>
                <a:moveTo>
                  <a:pt x="548" y="863"/>
                </a:moveTo>
                <a:cubicBezTo>
                  <a:pt x="551" y="868"/>
                  <a:pt x="557" y="871"/>
                  <a:pt x="561" y="875"/>
                </a:cubicBezTo>
                <a:cubicBezTo>
                  <a:pt x="559" y="870"/>
                  <a:pt x="565" y="873"/>
                  <a:pt x="565" y="870"/>
                </a:cubicBezTo>
                <a:cubicBezTo>
                  <a:pt x="561" y="864"/>
                  <a:pt x="554" y="860"/>
                  <a:pt x="549" y="855"/>
                </a:cubicBezTo>
                <a:cubicBezTo>
                  <a:pt x="547" y="862"/>
                  <a:pt x="556" y="860"/>
                  <a:pt x="557" y="866"/>
                </a:cubicBezTo>
                <a:cubicBezTo>
                  <a:pt x="552" y="867"/>
                  <a:pt x="551" y="864"/>
                  <a:pt x="548" y="863"/>
                </a:cubicBezTo>
                <a:close/>
                <a:moveTo>
                  <a:pt x="738" y="887"/>
                </a:moveTo>
                <a:cubicBezTo>
                  <a:pt x="739" y="890"/>
                  <a:pt x="739" y="891"/>
                  <a:pt x="738" y="894"/>
                </a:cubicBezTo>
                <a:cubicBezTo>
                  <a:pt x="740" y="894"/>
                  <a:pt x="741" y="893"/>
                  <a:pt x="742" y="893"/>
                </a:cubicBezTo>
                <a:cubicBezTo>
                  <a:pt x="743" y="895"/>
                  <a:pt x="742" y="896"/>
                  <a:pt x="745" y="898"/>
                </a:cubicBezTo>
                <a:cubicBezTo>
                  <a:pt x="748" y="893"/>
                  <a:pt x="754" y="892"/>
                  <a:pt x="758" y="888"/>
                </a:cubicBezTo>
                <a:cubicBezTo>
                  <a:pt x="757" y="885"/>
                  <a:pt x="756" y="882"/>
                  <a:pt x="753" y="881"/>
                </a:cubicBezTo>
                <a:cubicBezTo>
                  <a:pt x="750" y="885"/>
                  <a:pt x="743" y="885"/>
                  <a:pt x="738" y="887"/>
                </a:cubicBezTo>
                <a:close/>
                <a:moveTo>
                  <a:pt x="136" y="922"/>
                </a:moveTo>
                <a:cubicBezTo>
                  <a:pt x="137" y="922"/>
                  <a:pt x="138" y="923"/>
                  <a:pt x="138" y="925"/>
                </a:cubicBezTo>
                <a:cubicBezTo>
                  <a:pt x="134" y="926"/>
                  <a:pt x="131" y="923"/>
                  <a:pt x="129" y="926"/>
                </a:cubicBezTo>
                <a:cubicBezTo>
                  <a:pt x="130" y="928"/>
                  <a:pt x="132" y="929"/>
                  <a:pt x="132" y="932"/>
                </a:cubicBezTo>
                <a:cubicBezTo>
                  <a:pt x="142" y="932"/>
                  <a:pt x="144" y="940"/>
                  <a:pt x="152" y="941"/>
                </a:cubicBezTo>
                <a:cubicBezTo>
                  <a:pt x="151" y="936"/>
                  <a:pt x="150" y="933"/>
                  <a:pt x="148" y="929"/>
                </a:cubicBezTo>
                <a:cubicBezTo>
                  <a:pt x="151" y="928"/>
                  <a:pt x="148" y="924"/>
                  <a:pt x="152" y="924"/>
                </a:cubicBezTo>
                <a:cubicBezTo>
                  <a:pt x="150" y="919"/>
                  <a:pt x="142" y="920"/>
                  <a:pt x="139" y="916"/>
                </a:cubicBezTo>
                <a:cubicBezTo>
                  <a:pt x="138" y="920"/>
                  <a:pt x="141" y="921"/>
                  <a:pt x="139" y="923"/>
                </a:cubicBezTo>
                <a:cubicBezTo>
                  <a:pt x="138" y="923"/>
                  <a:pt x="137" y="919"/>
                  <a:pt x="136" y="922"/>
                </a:cubicBezTo>
                <a:close/>
                <a:moveTo>
                  <a:pt x="638" y="991"/>
                </a:moveTo>
                <a:cubicBezTo>
                  <a:pt x="639" y="988"/>
                  <a:pt x="637" y="988"/>
                  <a:pt x="638" y="986"/>
                </a:cubicBezTo>
                <a:cubicBezTo>
                  <a:pt x="631" y="982"/>
                  <a:pt x="628" y="988"/>
                  <a:pt x="619" y="987"/>
                </a:cubicBezTo>
                <a:cubicBezTo>
                  <a:pt x="620" y="994"/>
                  <a:pt x="631" y="990"/>
                  <a:pt x="634" y="995"/>
                </a:cubicBezTo>
                <a:cubicBezTo>
                  <a:pt x="633" y="992"/>
                  <a:pt x="635" y="991"/>
                  <a:pt x="638" y="991"/>
                </a:cubicBezTo>
                <a:close/>
                <a:moveTo>
                  <a:pt x="675" y="1018"/>
                </a:moveTo>
                <a:cubicBezTo>
                  <a:pt x="677" y="1018"/>
                  <a:pt x="680" y="1017"/>
                  <a:pt x="680" y="1019"/>
                </a:cubicBezTo>
                <a:cubicBezTo>
                  <a:pt x="679" y="1019"/>
                  <a:pt x="676" y="1018"/>
                  <a:pt x="677" y="1021"/>
                </a:cubicBezTo>
                <a:cubicBezTo>
                  <a:pt x="677" y="1024"/>
                  <a:pt x="682" y="1020"/>
                  <a:pt x="684" y="1022"/>
                </a:cubicBezTo>
                <a:cubicBezTo>
                  <a:pt x="685" y="1017"/>
                  <a:pt x="685" y="1016"/>
                  <a:pt x="688" y="1014"/>
                </a:cubicBezTo>
                <a:cubicBezTo>
                  <a:pt x="682" y="1013"/>
                  <a:pt x="677" y="1013"/>
                  <a:pt x="675" y="1018"/>
                </a:cubicBezTo>
                <a:close/>
                <a:moveTo>
                  <a:pt x="847" y="1109"/>
                </a:moveTo>
                <a:cubicBezTo>
                  <a:pt x="841" y="1112"/>
                  <a:pt x="836" y="1115"/>
                  <a:pt x="835" y="1120"/>
                </a:cubicBezTo>
                <a:cubicBezTo>
                  <a:pt x="833" y="1118"/>
                  <a:pt x="837" y="1116"/>
                  <a:pt x="833" y="1116"/>
                </a:cubicBezTo>
                <a:cubicBezTo>
                  <a:pt x="833" y="1121"/>
                  <a:pt x="833" y="1121"/>
                  <a:pt x="833" y="1121"/>
                </a:cubicBezTo>
                <a:cubicBezTo>
                  <a:pt x="840" y="1122"/>
                  <a:pt x="847" y="1119"/>
                  <a:pt x="850" y="1114"/>
                </a:cubicBezTo>
                <a:cubicBezTo>
                  <a:pt x="849" y="1113"/>
                  <a:pt x="847" y="1112"/>
                  <a:pt x="847" y="1109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19" name="图片 18" descr="http://pic3.nipic.com/20090508/225028_041455028_2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64" t="884" r="25123" b="39650"/>
          <a:stretch>
            <a:fillRect/>
          </a:stretch>
        </p:blipFill>
        <p:spPr bwMode="auto">
          <a:xfrm>
            <a:off x="1271667" y="1601370"/>
            <a:ext cx="3791269" cy="3732709"/>
          </a:xfrm>
          <a:custGeom>
            <a:avLst/>
            <a:gdLst>
              <a:gd name="connsiteX0" fmla="*/ 1060992 w 2121984"/>
              <a:gd name="connsiteY0" fmla="*/ 0 h 2089208"/>
              <a:gd name="connsiteX1" fmla="*/ 2121984 w 2121984"/>
              <a:gd name="connsiteY1" fmla="*/ 1044604 h 2089208"/>
              <a:gd name="connsiteX2" fmla="*/ 1060992 w 2121984"/>
              <a:gd name="connsiteY2" fmla="*/ 2089208 h 2089208"/>
              <a:gd name="connsiteX3" fmla="*/ 0 w 2121984"/>
              <a:gd name="connsiteY3" fmla="*/ 1044604 h 2089208"/>
              <a:gd name="connsiteX4" fmla="*/ 1060992 w 2121984"/>
              <a:gd name="connsiteY4" fmla="*/ 0 h 208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1984" h="2089208">
                <a:moveTo>
                  <a:pt x="1060992" y="0"/>
                </a:moveTo>
                <a:cubicBezTo>
                  <a:pt x="1646962" y="0"/>
                  <a:pt x="2121984" y="467685"/>
                  <a:pt x="2121984" y="1044604"/>
                </a:cubicBezTo>
                <a:cubicBezTo>
                  <a:pt x="2121984" y="1621523"/>
                  <a:pt x="1646962" y="2089208"/>
                  <a:pt x="1060992" y="2089208"/>
                </a:cubicBezTo>
                <a:cubicBezTo>
                  <a:pt x="475022" y="2089208"/>
                  <a:pt x="0" y="1621523"/>
                  <a:pt x="0" y="1044604"/>
                </a:cubicBezTo>
                <a:cubicBezTo>
                  <a:pt x="0" y="467685"/>
                  <a:pt x="475022" y="0"/>
                  <a:pt x="1060992" y="0"/>
                </a:cubicBezTo>
                <a:close/>
              </a:path>
            </a:pathLst>
          </a:cu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组合 15"/>
          <p:cNvGrpSpPr/>
          <p:nvPr/>
        </p:nvGrpSpPr>
        <p:grpSpPr>
          <a:xfrm>
            <a:off x="2254230" y="5623039"/>
            <a:ext cx="1980029" cy="749985"/>
            <a:chOff x="2431212" y="5344459"/>
            <a:chExt cx="1980029" cy="749985"/>
          </a:xfrm>
        </p:grpSpPr>
        <p:sp>
          <p:nvSpPr>
            <p:cNvPr id="22" name="矩形 21"/>
            <p:cNvSpPr/>
            <p:nvPr/>
          </p:nvSpPr>
          <p:spPr>
            <a:xfrm>
              <a:off x="2431212" y="5344459"/>
              <a:ext cx="1980029" cy="58477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ctr"/>
              <a:r>
                <a:rPr lang="zh-CN" altLang="en-US" sz="320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  <p:sp>
          <p:nvSpPr>
            <p:cNvPr id="23" name="矩形 22"/>
            <p:cNvSpPr/>
            <p:nvPr/>
          </p:nvSpPr>
          <p:spPr>
            <a:xfrm>
              <a:off x="2500942" y="5817445"/>
              <a:ext cx="1840568" cy="276999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ctr"/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Please enter here the title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</p:grpSp>
      <p:sp>
        <p:nvSpPr>
          <p:cNvPr id="15" name="Freeform 1240"/>
          <p:cNvSpPr>
            <a:spLocks noEditPoints="1"/>
          </p:cNvSpPr>
          <p:nvPr/>
        </p:nvSpPr>
        <p:spPr bwMode="auto">
          <a:xfrm>
            <a:off x="5801453" y="1972718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240"/>
          <p:cNvSpPr>
            <a:spLocks noEditPoints="1"/>
          </p:cNvSpPr>
          <p:nvPr/>
        </p:nvSpPr>
        <p:spPr bwMode="auto">
          <a:xfrm>
            <a:off x="5801453" y="2610076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矩形 27"/>
          <p:cNvSpPr/>
          <p:nvPr/>
        </p:nvSpPr>
        <p:spPr>
          <a:xfrm>
            <a:off x="6346058" y="1972718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31" name="矩形 30"/>
          <p:cNvSpPr/>
          <p:nvPr/>
        </p:nvSpPr>
        <p:spPr>
          <a:xfrm>
            <a:off x="6346058" y="2567635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26" name="Freeform 1240"/>
          <p:cNvSpPr>
            <a:spLocks noEditPoints="1"/>
          </p:cNvSpPr>
          <p:nvPr/>
        </p:nvSpPr>
        <p:spPr bwMode="auto">
          <a:xfrm>
            <a:off x="8577355" y="2610077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1240"/>
          <p:cNvSpPr>
            <a:spLocks noEditPoints="1"/>
          </p:cNvSpPr>
          <p:nvPr/>
        </p:nvSpPr>
        <p:spPr bwMode="auto">
          <a:xfrm>
            <a:off x="8577355" y="1972719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矩形 31"/>
          <p:cNvSpPr/>
          <p:nvPr/>
        </p:nvSpPr>
        <p:spPr>
          <a:xfrm>
            <a:off x="9121960" y="1951498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33" name="矩形 32"/>
          <p:cNvSpPr/>
          <p:nvPr/>
        </p:nvSpPr>
        <p:spPr>
          <a:xfrm>
            <a:off x="9121960" y="2588856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34" name="矩形 33"/>
          <p:cNvSpPr/>
          <p:nvPr/>
        </p:nvSpPr>
        <p:spPr>
          <a:xfrm>
            <a:off x="5763680" y="4564316"/>
            <a:ext cx="5917042" cy="12926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45" name="Freeform 1240"/>
          <p:cNvSpPr>
            <a:spLocks noEditPoints="1"/>
          </p:cNvSpPr>
          <p:nvPr/>
        </p:nvSpPr>
        <p:spPr bwMode="auto">
          <a:xfrm>
            <a:off x="5801453" y="3249725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1240"/>
          <p:cNvSpPr>
            <a:spLocks noEditPoints="1"/>
          </p:cNvSpPr>
          <p:nvPr/>
        </p:nvSpPr>
        <p:spPr bwMode="auto">
          <a:xfrm>
            <a:off x="5801453" y="3887083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矩形 46"/>
          <p:cNvSpPr/>
          <p:nvPr/>
        </p:nvSpPr>
        <p:spPr>
          <a:xfrm>
            <a:off x="6346058" y="3249725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48" name="矩形 47"/>
          <p:cNvSpPr/>
          <p:nvPr/>
        </p:nvSpPr>
        <p:spPr>
          <a:xfrm>
            <a:off x="6346058" y="3844642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41" name="Freeform 1240"/>
          <p:cNvSpPr>
            <a:spLocks noEditPoints="1"/>
          </p:cNvSpPr>
          <p:nvPr/>
        </p:nvSpPr>
        <p:spPr bwMode="auto">
          <a:xfrm>
            <a:off x="8577355" y="3887084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240"/>
          <p:cNvSpPr>
            <a:spLocks noEditPoints="1"/>
          </p:cNvSpPr>
          <p:nvPr/>
        </p:nvSpPr>
        <p:spPr bwMode="auto">
          <a:xfrm>
            <a:off x="8577355" y="3249726"/>
            <a:ext cx="453440" cy="419224"/>
          </a:xfrm>
          <a:custGeom>
            <a:avLst/>
            <a:gdLst>
              <a:gd name="T0" fmla="*/ 67 w 380"/>
              <a:gd name="T1" fmla="*/ 156 h 351"/>
              <a:gd name="T2" fmla="*/ 73 w 380"/>
              <a:gd name="T3" fmla="*/ 87 h 351"/>
              <a:gd name="T4" fmla="*/ 91 w 380"/>
              <a:gd name="T5" fmla="*/ 92 h 351"/>
              <a:gd name="T6" fmla="*/ 69 w 380"/>
              <a:gd name="T7" fmla="*/ 79 h 351"/>
              <a:gd name="T8" fmla="*/ 70 w 380"/>
              <a:gd name="T9" fmla="*/ 70 h 351"/>
              <a:gd name="T10" fmla="*/ 77 w 380"/>
              <a:gd name="T11" fmla="*/ 37 h 351"/>
              <a:gd name="T12" fmla="*/ 82 w 380"/>
              <a:gd name="T13" fmla="*/ 45 h 351"/>
              <a:gd name="T14" fmla="*/ 112 w 380"/>
              <a:gd name="T15" fmla="*/ 79 h 351"/>
              <a:gd name="T16" fmla="*/ 120 w 380"/>
              <a:gd name="T17" fmla="*/ 38 h 351"/>
              <a:gd name="T18" fmla="*/ 126 w 380"/>
              <a:gd name="T19" fmla="*/ 22 h 351"/>
              <a:gd name="T20" fmla="*/ 159 w 380"/>
              <a:gd name="T21" fmla="*/ 49 h 351"/>
              <a:gd name="T22" fmla="*/ 180 w 380"/>
              <a:gd name="T23" fmla="*/ 44 h 351"/>
              <a:gd name="T24" fmla="*/ 204 w 380"/>
              <a:gd name="T25" fmla="*/ 58 h 351"/>
              <a:gd name="T26" fmla="*/ 213 w 380"/>
              <a:gd name="T27" fmla="*/ 35 h 351"/>
              <a:gd name="T28" fmla="*/ 218 w 380"/>
              <a:gd name="T29" fmla="*/ 59 h 351"/>
              <a:gd name="T30" fmla="*/ 242 w 380"/>
              <a:gd name="T31" fmla="*/ 28 h 351"/>
              <a:gd name="T32" fmla="*/ 228 w 380"/>
              <a:gd name="T33" fmla="*/ 40 h 351"/>
              <a:gd name="T34" fmla="*/ 219 w 380"/>
              <a:gd name="T35" fmla="*/ 24 h 351"/>
              <a:gd name="T36" fmla="*/ 249 w 380"/>
              <a:gd name="T37" fmla="*/ 12 h 351"/>
              <a:gd name="T38" fmla="*/ 258 w 380"/>
              <a:gd name="T39" fmla="*/ 0 h 351"/>
              <a:gd name="T40" fmla="*/ 246 w 380"/>
              <a:gd name="T41" fmla="*/ 46 h 351"/>
              <a:gd name="T42" fmla="*/ 239 w 380"/>
              <a:gd name="T43" fmla="*/ 72 h 351"/>
              <a:gd name="T44" fmla="*/ 277 w 380"/>
              <a:gd name="T45" fmla="*/ 88 h 351"/>
              <a:gd name="T46" fmla="*/ 298 w 380"/>
              <a:gd name="T47" fmla="*/ 76 h 351"/>
              <a:gd name="T48" fmla="*/ 310 w 380"/>
              <a:gd name="T49" fmla="*/ 85 h 351"/>
              <a:gd name="T50" fmla="*/ 286 w 380"/>
              <a:gd name="T51" fmla="*/ 92 h 351"/>
              <a:gd name="T52" fmla="*/ 284 w 380"/>
              <a:gd name="T53" fmla="*/ 110 h 351"/>
              <a:gd name="T54" fmla="*/ 327 w 380"/>
              <a:gd name="T55" fmla="*/ 160 h 351"/>
              <a:gd name="T56" fmla="*/ 315 w 380"/>
              <a:gd name="T57" fmla="*/ 177 h 351"/>
              <a:gd name="T58" fmla="*/ 313 w 380"/>
              <a:gd name="T59" fmla="*/ 184 h 351"/>
              <a:gd name="T60" fmla="*/ 378 w 380"/>
              <a:gd name="T61" fmla="*/ 173 h 351"/>
              <a:gd name="T62" fmla="*/ 371 w 380"/>
              <a:gd name="T63" fmla="*/ 187 h 351"/>
              <a:gd name="T64" fmla="*/ 313 w 380"/>
              <a:gd name="T65" fmla="*/ 221 h 351"/>
              <a:gd name="T66" fmla="*/ 295 w 380"/>
              <a:gd name="T67" fmla="*/ 256 h 351"/>
              <a:gd name="T68" fmla="*/ 317 w 380"/>
              <a:gd name="T69" fmla="*/ 274 h 351"/>
              <a:gd name="T70" fmla="*/ 283 w 380"/>
              <a:gd name="T71" fmla="*/ 270 h 351"/>
              <a:gd name="T72" fmla="*/ 295 w 380"/>
              <a:gd name="T73" fmla="*/ 305 h 351"/>
              <a:gd name="T74" fmla="*/ 268 w 380"/>
              <a:gd name="T75" fmla="*/ 283 h 351"/>
              <a:gd name="T76" fmla="*/ 218 w 380"/>
              <a:gd name="T77" fmla="*/ 338 h 351"/>
              <a:gd name="T78" fmla="*/ 170 w 380"/>
              <a:gd name="T79" fmla="*/ 304 h 351"/>
              <a:gd name="T80" fmla="*/ 157 w 380"/>
              <a:gd name="T81" fmla="*/ 351 h 351"/>
              <a:gd name="T82" fmla="*/ 146 w 380"/>
              <a:gd name="T83" fmla="*/ 289 h 351"/>
              <a:gd name="T84" fmla="*/ 139 w 380"/>
              <a:gd name="T85" fmla="*/ 287 h 351"/>
              <a:gd name="T86" fmla="*/ 98 w 380"/>
              <a:gd name="T87" fmla="*/ 308 h 351"/>
              <a:gd name="T88" fmla="*/ 106 w 380"/>
              <a:gd name="T89" fmla="*/ 281 h 351"/>
              <a:gd name="T90" fmla="*/ 56 w 380"/>
              <a:gd name="T91" fmla="*/ 231 h 351"/>
              <a:gd name="T92" fmla="*/ 61 w 380"/>
              <a:gd name="T93" fmla="*/ 213 h 351"/>
              <a:gd name="T94" fmla="*/ 38 w 380"/>
              <a:gd name="T95" fmla="*/ 208 h 351"/>
              <a:gd name="T96" fmla="*/ 62 w 380"/>
              <a:gd name="T97" fmla="*/ 208 h 351"/>
              <a:gd name="T98" fmla="*/ 39 w 380"/>
              <a:gd name="T99" fmla="*/ 178 h 351"/>
              <a:gd name="T100" fmla="*/ 0 w 380"/>
              <a:gd name="T101" fmla="*/ 177 h 351"/>
              <a:gd name="T102" fmla="*/ 33 w 380"/>
              <a:gd name="T103" fmla="*/ 137 h 351"/>
              <a:gd name="T104" fmla="*/ 39 w 380"/>
              <a:gd name="T105" fmla="*/ 147 h 351"/>
              <a:gd name="T106" fmla="*/ 40 w 380"/>
              <a:gd name="T107" fmla="*/ 142 h 351"/>
              <a:gd name="T108" fmla="*/ 51 w 380"/>
              <a:gd name="T109" fmla="*/ 157 h 351"/>
              <a:gd name="T110" fmla="*/ 51 w 380"/>
              <a:gd name="T111" fmla="*/ 157 h 351"/>
              <a:gd name="T112" fmla="*/ 46 w 380"/>
              <a:gd name="T113" fmla="*/ 159 h 351"/>
              <a:gd name="T114" fmla="*/ 53 w 380"/>
              <a:gd name="T115" fmla="*/ 163 h 351"/>
              <a:gd name="T116" fmla="*/ 53 w 380"/>
              <a:gd name="T117" fmla="*/ 163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0" h="351">
                <a:moveTo>
                  <a:pt x="54" y="152"/>
                </a:moveTo>
                <a:cubicBezTo>
                  <a:pt x="60" y="151"/>
                  <a:pt x="64" y="154"/>
                  <a:pt x="67" y="156"/>
                </a:cubicBezTo>
                <a:cubicBezTo>
                  <a:pt x="78" y="145"/>
                  <a:pt x="77" y="113"/>
                  <a:pt x="87" y="100"/>
                </a:cubicBezTo>
                <a:cubicBezTo>
                  <a:pt x="84" y="93"/>
                  <a:pt x="78" y="90"/>
                  <a:pt x="73" y="87"/>
                </a:cubicBezTo>
                <a:cubicBezTo>
                  <a:pt x="74" y="85"/>
                  <a:pt x="74" y="83"/>
                  <a:pt x="76" y="83"/>
                </a:cubicBezTo>
                <a:cubicBezTo>
                  <a:pt x="82" y="85"/>
                  <a:pt x="83" y="92"/>
                  <a:pt x="91" y="92"/>
                </a:cubicBezTo>
                <a:cubicBezTo>
                  <a:pt x="100" y="81"/>
                  <a:pt x="82" y="76"/>
                  <a:pt x="73" y="71"/>
                </a:cubicBezTo>
                <a:cubicBezTo>
                  <a:pt x="71" y="73"/>
                  <a:pt x="73" y="79"/>
                  <a:pt x="69" y="79"/>
                </a:cubicBezTo>
                <a:cubicBezTo>
                  <a:pt x="65" y="79"/>
                  <a:pt x="64" y="75"/>
                  <a:pt x="64" y="71"/>
                </a:cubicBezTo>
                <a:cubicBezTo>
                  <a:pt x="66" y="70"/>
                  <a:pt x="68" y="70"/>
                  <a:pt x="70" y="70"/>
                </a:cubicBezTo>
                <a:cubicBezTo>
                  <a:pt x="64" y="65"/>
                  <a:pt x="62" y="47"/>
                  <a:pt x="75" y="45"/>
                </a:cubicBezTo>
                <a:cubicBezTo>
                  <a:pt x="75" y="41"/>
                  <a:pt x="76" y="39"/>
                  <a:pt x="77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4" y="38"/>
                  <a:pt x="84" y="44"/>
                  <a:pt x="82" y="45"/>
                </a:cubicBezTo>
                <a:cubicBezTo>
                  <a:pt x="92" y="47"/>
                  <a:pt x="101" y="56"/>
                  <a:pt x="97" y="68"/>
                </a:cubicBezTo>
                <a:cubicBezTo>
                  <a:pt x="100" y="74"/>
                  <a:pt x="106" y="77"/>
                  <a:pt x="112" y="79"/>
                </a:cubicBezTo>
                <a:cubicBezTo>
                  <a:pt x="117" y="78"/>
                  <a:pt x="119" y="74"/>
                  <a:pt x="124" y="73"/>
                </a:cubicBezTo>
                <a:cubicBezTo>
                  <a:pt x="124" y="61"/>
                  <a:pt x="123" y="49"/>
                  <a:pt x="120" y="38"/>
                </a:cubicBezTo>
                <a:cubicBezTo>
                  <a:pt x="109" y="41"/>
                  <a:pt x="102" y="33"/>
                  <a:pt x="106" y="21"/>
                </a:cubicBezTo>
                <a:cubicBezTo>
                  <a:pt x="109" y="16"/>
                  <a:pt x="124" y="15"/>
                  <a:pt x="126" y="22"/>
                </a:cubicBezTo>
                <a:cubicBezTo>
                  <a:pt x="125" y="45"/>
                  <a:pt x="134" y="66"/>
                  <a:pt x="158" y="57"/>
                </a:cubicBezTo>
                <a:cubicBezTo>
                  <a:pt x="159" y="53"/>
                  <a:pt x="157" y="52"/>
                  <a:pt x="159" y="49"/>
                </a:cubicBezTo>
                <a:cubicBezTo>
                  <a:pt x="161" y="56"/>
                  <a:pt x="174" y="58"/>
                  <a:pt x="181" y="53"/>
                </a:cubicBezTo>
                <a:cubicBezTo>
                  <a:pt x="179" y="50"/>
                  <a:pt x="178" y="48"/>
                  <a:pt x="180" y="44"/>
                </a:cubicBezTo>
                <a:cubicBezTo>
                  <a:pt x="185" y="46"/>
                  <a:pt x="187" y="51"/>
                  <a:pt x="189" y="56"/>
                </a:cubicBezTo>
                <a:cubicBezTo>
                  <a:pt x="195" y="56"/>
                  <a:pt x="198" y="56"/>
                  <a:pt x="204" y="58"/>
                </a:cubicBezTo>
                <a:cubicBezTo>
                  <a:pt x="206" y="54"/>
                  <a:pt x="205" y="45"/>
                  <a:pt x="205" y="38"/>
                </a:cubicBezTo>
                <a:cubicBezTo>
                  <a:pt x="207" y="36"/>
                  <a:pt x="209" y="34"/>
                  <a:pt x="213" y="35"/>
                </a:cubicBezTo>
                <a:cubicBezTo>
                  <a:pt x="220" y="40"/>
                  <a:pt x="224" y="54"/>
                  <a:pt x="213" y="58"/>
                </a:cubicBezTo>
                <a:cubicBezTo>
                  <a:pt x="213" y="60"/>
                  <a:pt x="217" y="58"/>
                  <a:pt x="218" y="59"/>
                </a:cubicBezTo>
                <a:cubicBezTo>
                  <a:pt x="223" y="53"/>
                  <a:pt x="225" y="45"/>
                  <a:pt x="234" y="44"/>
                </a:cubicBezTo>
                <a:cubicBezTo>
                  <a:pt x="234" y="39"/>
                  <a:pt x="238" y="32"/>
                  <a:pt x="242" y="28"/>
                </a:cubicBezTo>
                <a:cubicBezTo>
                  <a:pt x="238" y="25"/>
                  <a:pt x="233" y="29"/>
                  <a:pt x="230" y="31"/>
                </a:cubicBezTo>
                <a:cubicBezTo>
                  <a:pt x="230" y="35"/>
                  <a:pt x="229" y="38"/>
                  <a:pt x="228" y="40"/>
                </a:cubicBezTo>
                <a:cubicBezTo>
                  <a:pt x="224" y="41"/>
                  <a:pt x="225" y="41"/>
                  <a:pt x="221" y="40"/>
                </a:cubicBezTo>
                <a:cubicBezTo>
                  <a:pt x="220" y="35"/>
                  <a:pt x="219" y="30"/>
                  <a:pt x="219" y="24"/>
                </a:cubicBezTo>
                <a:cubicBezTo>
                  <a:pt x="226" y="18"/>
                  <a:pt x="229" y="13"/>
                  <a:pt x="235" y="6"/>
                </a:cubicBezTo>
                <a:cubicBezTo>
                  <a:pt x="241" y="6"/>
                  <a:pt x="245" y="9"/>
                  <a:pt x="249" y="12"/>
                </a:cubicBezTo>
                <a:cubicBezTo>
                  <a:pt x="248" y="9"/>
                  <a:pt x="246" y="6"/>
                  <a:pt x="247" y="2"/>
                </a:cubicBezTo>
                <a:cubicBezTo>
                  <a:pt x="250" y="1"/>
                  <a:pt x="254" y="0"/>
                  <a:pt x="258" y="0"/>
                </a:cubicBezTo>
                <a:cubicBezTo>
                  <a:pt x="264" y="7"/>
                  <a:pt x="269" y="32"/>
                  <a:pt x="254" y="31"/>
                </a:cubicBezTo>
                <a:cubicBezTo>
                  <a:pt x="257" y="39"/>
                  <a:pt x="252" y="45"/>
                  <a:pt x="246" y="46"/>
                </a:cubicBezTo>
                <a:cubicBezTo>
                  <a:pt x="247" y="48"/>
                  <a:pt x="250" y="48"/>
                  <a:pt x="250" y="51"/>
                </a:cubicBezTo>
                <a:cubicBezTo>
                  <a:pt x="247" y="59"/>
                  <a:pt x="238" y="60"/>
                  <a:pt x="239" y="72"/>
                </a:cubicBezTo>
                <a:cubicBezTo>
                  <a:pt x="245" y="77"/>
                  <a:pt x="252" y="81"/>
                  <a:pt x="257" y="87"/>
                </a:cubicBezTo>
                <a:cubicBezTo>
                  <a:pt x="265" y="85"/>
                  <a:pt x="273" y="88"/>
                  <a:pt x="277" y="88"/>
                </a:cubicBezTo>
                <a:cubicBezTo>
                  <a:pt x="282" y="85"/>
                  <a:pt x="283" y="78"/>
                  <a:pt x="289" y="75"/>
                </a:cubicBezTo>
                <a:cubicBezTo>
                  <a:pt x="293" y="75"/>
                  <a:pt x="295" y="75"/>
                  <a:pt x="298" y="76"/>
                </a:cubicBezTo>
                <a:cubicBezTo>
                  <a:pt x="301" y="73"/>
                  <a:pt x="302" y="68"/>
                  <a:pt x="308" y="68"/>
                </a:cubicBezTo>
                <a:cubicBezTo>
                  <a:pt x="311" y="73"/>
                  <a:pt x="312" y="81"/>
                  <a:pt x="310" y="85"/>
                </a:cubicBezTo>
                <a:cubicBezTo>
                  <a:pt x="307" y="82"/>
                  <a:pt x="308" y="80"/>
                  <a:pt x="302" y="82"/>
                </a:cubicBezTo>
                <a:cubicBezTo>
                  <a:pt x="299" y="88"/>
                  <a:pt x="293" y="91"/>
                  <a:pt x="286" y="92"/>
                </a:cubicBezTo>
                <a:cubicBezTo>
                  <a:pt x="286" y="99"/>
                  <a:pt x="291" y="100"/>
                  <a:pt x="290" y="107"/>
                </a:cubicBezTo>
                <a:cubicBezTo>
                  <a:pt x="289" y="108"/>
                  <a:pt x="287" y="109"/>
                  <a:pt x="284" y="110"/>
                </a:cubicBezTo>
                <a:cubicBezTo>
                  <a:pt x="293" y="128"/>
                  <a:pt x="300" y="148"/>
                  <a:pt x="307" y="168"/>
                </a:cubicBezTo>
                <a:cubicBezTo>
                  <a:pt x="314" y="171"/>
                  <a:pt x="321" y="164"/>
                  <a:pt x="327" y="160"/>
                </a:cubicBezTo>
                <a:cubicBezTo>
                  <a:pt x="329" y="161"/>
                  <a:pt x="330" y="162"/>
                  <a:pt x="332" y="161"/>
                </a:cubicBezTo>
                <a:cubicBezTo>
                  <a:pt x="328" y="168"/>
                  <a:pt x="317" y="168"/>
                  <a:pt x="315" y="177"/>
                </a:cubicBezTo>
                <a:cubicBezTo>
                  <a:pt x="319" y="177"/>
                  <a:pt x="323" y="178"/>
                  <a:pt x="327" y="180"/>
                </a:cubicBezTo>
                <a:cubicBezTo>
                  <a:pt x="325" y="184"/>
                  <a:pt x="318" y="184"/>
                  <a:pt x="313" y="184"/>
                </a:cubicBezTo>
                <a:cubicBezTo>
                  <a:pt x="328" y="196"/>
                  <a:pt x="350" y="165"/>
                  <a:pt x="367" y="178"/>
                </a:cubicBezTo>
                <a:cubicBezTo>
                  <a:pt x="369" y="174"/>
                  <a:pt x="372" y="172"/>
                  <a:pt x="378" y="173"/>
                </a:cubicBezTo>
                <a:cubicBezTo>
                  <a:pt x="379" y="175"/>
                  <a:pt x="380" y="178"/>
                  <a:pt x="379" y="182"/>
                </a:cubicBezTo>
                <a:cubicBezTo>
                  <a:pt x="377" y="186"/>
                  <a:pt x="370" y="180"/>
                  <a:pt x="371" y="187"/>
                </a:cubicBezTo>
                <a:cubicBezTo>
                  <a:pt x="353" y="188"/>
                  <a:pt x="334" y="181"/>
                  <a:pt x="323" y="196"/>
                </a:cubicBezTo>
                <a:cubicBezTo>
                  <a:pt x="319" y="201"/>
                  <a:pt x="317" y="212"/>
                  <a:pt x="313" y="221"/>
                </a:cubicBezTo>
                <a:cubicBezTo>
                  <a:pt x="310" y="229"/>
                  <a:pt x="305" y="237"/>
                  <a:pt x="302" y="243"/>
                </a:cubicBezTo>
                <a:cubicBezTo>
                  <a:pt x="299" y="248"/>
                  <a:pt x="299" y="252"/>
                  <a:pt x="295" y="256"/>
                </a:cubicBezTo>
                <a:cubicBezTo>
                  <a:pt x="299" y="263"/>
                  <a:pt x="307" y="264"/>
                  <a:pt x="316" y="264"/>
                </a:cubicBezTo>
                <a:cubicBezTo>
                  <a:pt x="317" y="267"/>
                  <a:pt x="319" y="270"/>
                  <a:pt x="317" y="274"/>
                </a:cubicBezTo>
                <a:cubicBezTo>
                  <a:pt x="306" y="280"/>
                  <a:pt x="305" y="264"/>
                  <a:pt x="296" y="262"/>
                </a:cubicBezTo>
                <a:cubicBezTo>
                  <a:pt x="289" y="262"/>
                  <a:pt x="287" y="267"/>
                  <a:pt x="283" y="270"/>
                </a:cubicBezTo>
                <a:cubicBezTo>
                  <a:pt x="286" y="283"/>
                  <a:pt x="280" y="295"/>
                  <a:pt x="295" y="297"/>
                </a:cubicBezTo>
                <a:cubicBezTo>
                  <a:pt x="295" y="300"/>
                  <a:pt x="295" y="303"/>
                  <a:pt x="295" y="305"/>
                </a:cubicBezTo>
                <a:cubicBezTo>
                  <a:pt x="291" y="309"/>
                  <a:pt x="287" y="308"/>
                  <a:pt x="283" y="304"/>
                </a:cubicBezTo>
                <a:cubicBezTo>
                  <a:pt x="287" y="290"/>
                  <a:pt x="276" y="288"/>
                  <a:pt x="268" y="283"/>
                </a:cubicBezTo>
                <a:cubicBezTo>
                  <a:pt x="250" y="293"/>
                  <a:pt x="233" y="302"/>
                  <a:pt x="210" y="306"/>
                </a:cubicBezTo>
                <a:cubicBezTo>
                  <a:pt x="205" y="320"/>
                  <a:pt x="223" y="328"/>
                  <a:pt x="218" y="338"/>
                </a:cubicBezTo>
                <a:cubicBezTo>
                  <a:pt x="215" y="338"/>
                  <a:pt x="215" y="336"/>
                  <a:pt x="212" y="335"/>
                </a:cubicBezTo>
                <a:cubicBezTo>
                  <a:pt x="212" y="314"/>
                  <a:pt x="191" y="306"/>
                  <a:pt x="170" y="304"/>
                </a:cubicBezTo>
                <a:cubicBezTo>
                  <a:pt x="169" y="311"/>
                  <a:pt x="163" y="320"/>
                  <a:pt x="162" y="328"/>
                </a:cubicBezTo>
                <a:cubicBezTo>
                  <a:pt x="161" y="337"/>
                  <a:pt x="167" y="348"/>
                  <a:pt x="157" y="351"/>
                </a:cubicBezTo>
                <a:cubicBezTo>
                  <a:pt x="147" y="345"/>
                  <a:pt x="157" y="335"/>
                  <a:pt x="159" y="323"/>
                </a:cubicBezTo>
                <a:cubicBezTo>
                  <a:pt x="163" y="307"/>
                  <a:pt x="166" y="291"/>
                  <a:pt x="146" y="289"/>
                </a:cubicBezTo>
                <a:cubicBezTo>
                  <a:pt x="140" y="297"/>
                  <a:pt x="135" y="306"/>
                  <a:pt x="130" y="314"/>
                </a:cubicBezTo>
                <a:cubicBezTo>
                  <a:pt x="127" y="307"/>
                  <a:pt x="136" y="295"/>
                  <a:pt x="139" y="287"/>
                </a:cubicBezTo>
                <a:cubicBezTo>
                  <a:pt x="136" y="281"/>
                  <a:pt x="129" y="288"/>
                  <a:pt x="125" y="282"/>
                </a:cubicBezTo>
                <a:cubicBezTo>
                  <a:pt x="114" y="289"/>
                  <a:pt x="118" y="319"/>
                  <a:pt x="98" y="308"/>
                </a:cubicBezTo>
                <a:cubicBezTo>
                  <a:pt x="92" y="289"/>
                  <a:pt x="117" y="294"/>
                  <a:pt x="113" y="275"/>
                </a:cubicBezTo>
                <a:cubicBezTo>
                  <a:pt x="109" y="275"/>
                  <a:pt x="109" y="280"/>
                  <a:pt x="106" y="281"/>
                </a:cubicBezTo>
                <a:cubicBezTo>
                  <a:pt x="85" y="286"/>
                  <a:pt x="72" y="280"/>
                  <a:pt x="61" y="269"/>
                </a:cubicBezTo>
                <a:cubicBezTo>
                  <a:pt x="54" y="257"/>
                  <a:pt x="55" y="243"/>
                  <a:pt x="56" y="231"/>
                </a:cubicBezTo>
                <a:cubicBezTo>
                  <a:pt x="59" y="230"/>
                  <a:pt x="62" y="229"/>
                  <a:pt x="63" y="227"/>
                </a:cubicBezTo>
                <a:cubicBezTo>
                  <a:pt x="66" y="219"/>
                  <a:pt x="58" y="218"/>
                  <a:pt x="61" y="213"/>
                </a:cubicBezTo>
                <a:cubicBezTo>
                  <a:pt x="57" y="213"/>
                  <a:pt x="59" y="217"/>
                  <a:pt x="56" y="216"/>
                </a:cubicBezTo>
                <a:cubicBezTo>
                  <a:pt x="55" y="208"/>
                  <a:pt x="42" y="213"/>
                  <a:pt x="38" y="208"/>
                </a:cubicBezTo>
                <a:cubicBezTo>
                  <a:pt x="36" y="200"/>
                  <a:pt x="42" y="200"/>
                  <a:pt x="43" y="195"/>
                </a:cubicBezTo>
                <a:cubicBezTo>
                  <a:pt x="48" y="201"/>
                  <a:pt x="54" y="205"/>
                  <a:pt x="62" y="208"/>
                </a:cubicBezTo>
                <a:cubicBezTo>
                  <a:pt x="65" y="203"/>
                  <a:pt x="59" y="199"/>
                  <a:pt x="58" y="195"/>
                </a:cubicBezTo>
                <a:cubicBezTo>
                  <a:pt x="63" y="184"/>
                  <a:pt x="51" y="171"/>
                  <a:pt x="39" y="178"/>
                </a:cubicBezTo>
                <a:cubicBezTo>
                  <a:pt x="30" y="183"/>
                  <a:pt x="21" y="187"/>
                  <a:pt x="10" y="180"/>
                </a:cubicBezTo>
                <a:cubicBezTo>
                  <a:pt x="6" y="182"/>
                  <a:pt x="2" y="179"/>
                  <a:pt x="0" y="177"/>
                </a:cubicBezTo>
                <a:cubicBezTo>
                  <a:pt x="1" y="158"/>
                  <a:pt x="4" y="141"/>
                  <a:pt x="26" y="141"/>
                </a:cubicBezTo>
                <a:cubicBezTo>
                  <a:pt x="28" y="139"/>
                  <a:pt x="29" y="135"/>
                  <a:pt x="33" y="137"/>
                </a:cubicBezTo>
                <a:cubicBezTo>
                  <a:pt x="35" y="140"/>
                  <a:pt x="31" y="140"/>
                  <a:pt x="31" y="142"/>
                </a:cubicBezTo>
                <a:cubicBezTo>
                  <a:pt x="33" y="145"/>
                  <a:pt x="36" y="146"/>
                  <a:pt x="39" y="147"/>
                </a:cubicBezTo>
                <a:cubicBezTo>
                  <a:pt x="42" y="146"/>
                  <a:pt x="36" y="146"/>
                  <a:pt x="38" y="143"/>
                </a:cubicBezTo>
                <a:cubicBezTo>
                  <a:pt x="38" y="143"/>
                  <a:pt x="39" y="142"/>
                  <a:pt x="40" y="142"/>
                </a:cubicBezTo>
                <a:cubicBezTo>
                  <a:pt x="39" y="146"/>
                  <a:pt x="59" y="140"/>
                  <a:pt x="54" y="152"/>
                </a:cubicBezTo>
                <a:close/>
                <a:moveTo>
                  <a:pt x="51" y="157"/>
                </a:moveTo>
                <a:cubicBezTo>
                  <a:pt x="52" y="158"/>
                  <a:pt x="57" y="159"/>
                  <a:pt x="58" y="158"/>
                </a:cubicBezTo>
                <a:cubicBezTo>
                  <a:pt x="57" y="156"/>
                  <a:pt x="52" y="152"/>
                  <a:pt x="51" y="157"/>
                </a:cubicBezTo>
                <a:close/>
                <a:moveTo>
                  <a:pt x="52" y="160"/>
                </a:moveTo>
                <a:cubicBezTo>
                  <a:pt x="50" y="160"/>
                  <a:pt x="47" y="160"/>
                  <a:pt x="46" y="159"/>
                </a:cubicBezTo>
                <a:cubicBezTo>
                  <a:pt x="46" y="162"/>
                  <a:pt x="52" y="164"/>
                  <a:pt x="52" y="160"/>
                </a:cubicBezTo>
                <a:close/>
                <a:moveTo>
                  <a:pt x="53" y="163"/>
                </a:moveTo>
                <a:cubicBezTo>
                  <a:pt x="54" y="165"/>
                  <a:pt x="57" y="164"/>
                  <a:pt x="58" y="162"/>
                </a:cubicBezTo>
                <a:cubicBezTo>
                  <a:pt x="55" y="162"/>
                  <a:pt x="54" y="160"/>
                  <a:pt x="53" y="163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9121960" y="3228505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44" name="矩形 43"/>
          <p:cNvSpPr/>
          <p:nvPr/>
        </p:nvSpPr>
        <p:spPr>
          <a:xfrm>
            <a:off x="9121960" y="3865863"/>
            <a:ext cx="2031325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在此输入标题</a:t>
            </a:r>
          </a:p>
        </p:txBody>
      </p:sp>
      <p:sp>
        <p:nvSpPr>
          <p:cNvPr id="49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叁</a:t>
            </a:r>
          </a:p>
        </p:txBody>
      </p:sp>
      <p:sp>
        <p:nvSpPr>
          <p:cNvPr id="50" name="文本框 49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51" name="文本框 50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52" name="直接连接符 51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7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7" presetClass="entr" presetSubtype="8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7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7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7" presetClass="entr" presetSubtype="8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5" grpId="0" animBg="1"/>
      <p:bldP spid="25" grpId="0" animBg="1"/>
      <p:bldP spid="28" grpId="0"/>
      <p:bldP spid="31" grpId="0"/>
      <p:bldP spid="26" grpId="0" animBg="1"/>
      <p:bldP spid="30" grpId="0" animBg="1"/>
      <p:bldP spid="32" grpId="0"/>
      <p:bldP spid="33" grpId="0"/>
      <p:bldP spid="34" grpId="0" animBg="1"/>
      <p:bldP spid="45" grpId="0" animBg="1"/>
      <p:bldP spid="46" grpId="0" animBg="1"/>
      <p:bldP spid="47" grpId="0"/>
      <p:bldP spid="48" grpId="0"/>
      <p:bldP spid="41" grpId="0" animBg="1"/>
      <p:bldP spid="42" grpId="0" animBg="1"/>
      <p:bldP spid="43" grpId="0"/>
      <p:bldP spid="44" grpId="0"/>
      <p:bldP spid="49" grpId="0" animBg="1"/>
      <p:bldP spid="50" grpId="0"/>
      <p:bldP spid="5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64" name="Freeform 5"/>
          <p:cNvSpPr>
            <a:spLocks noEditPoints="1"/>
          </p:cNvSpPr>
          <p:nvPr/>
        </p:nvSpPr>
        <p:spPr bwMode="auto">
          <a:xfrm>
            <a:off x="-771558" y="929821"/>
            <a:ext cx="5647762" cy="5036458"/>
          </a:xfrm>
          <a:custGeom>
            <a:avLst/>
            <a:gdLst>
              <a:gd name="T0" fmla="*/ 310 w 569"/>
              <a:gd name="T1" fmla="*/ 26 h 507"/>
              <a:gd name="T2" fmla="*/ 202 w 569"/>
              <a:gd name="T3" fmla="*/ 42 h 507"/>
              <a:gd name="T4" fmla="*/ 86 w 569"/>
              <a:gd name="T5" fmla="*/ 69 h 507"/>
              <a:gd name="T6" fmla="*/ 48 w 569"/>
              <a:gd name="T7" fmla="*/ 111 h 507"/>
              <a:gd name="T8" fmla="*/ 22 w 569"/>
              <a:gd name="T9" fmla="*/ 130 h 507"/>
              <a:gd name="T10" fmla="*/ 16 w 569"/>
              <a:gd name="T11" fmla="*/ 143 h 507"/>
              <a:gd name="T12" fmla="*/ 95 w 569"/>
              <a:gd name="T13" fmla="*/ 159 h 507"/>
              <a:gd name="T14" fmla="*/ 401 w 569"/>
              <a:gd name="T15" fmla="*/ 210 h 507"/>
              <a:gd name="T16" fmla="*/ 101 w 569"/>
              <a:gd name="T17" fmla="*/ 265 h 507"/>
              <a:gd name="T18" fmla="*/ 189 w 569"/>
              <a:gd name="T19" fmla="*/ 286 h 507"/>
              <a:gd name="T20" fmla="*/ 243 w 569"/>
              <a:gd name="T21" fmla="*/ 293 h 507"/>
              <a:gd name="T22" fmla="*/ 191 w 569"/>
              <a:gd name="T23" fmla="*/ 302 h 507"/>
              <a:gd name="T24" fmla="*/ 395 w 569"/>
              <a:gd name="T25" fmla="*/ 317 h 507"/>
              <a:gd name="T26" fmla="*/ 384 w 569"/>
              <a:gd name="T27" fmla="*/ 337 h 507"/>
              <a:gd name="T28" fmla="*/ 58 w 569"/>
              <a:gd name="T29" fmla="*/ 358 h 507"/>
              <a:gd name="T30" fmla="*/ 329 w 569"/>
              <a:gd name="T31" fmla="*/ 373 h 507"/>
              <a:gd name="T32" fmla="*/ 336 w 569"/>
              <a:gd name="T33" fmla="*/ 388 h 507"/>
              <a:gd name="T34" fmla="*/ 385 w 569"/>
              <a:gd name="T35" fmla="*/ 408 h 507"/>
              <a:gd name="T36" fmla="*/ 411 w 569"/>
              <a:gd name="T37" fmla="*/ 425 h 507"/>
              <a:gd name="T38" fmla="*/ 251 w 569"/>
              <a:gd name="T39" fmla="*/ 267 h 507"/>
              <a:gd name="T40" fmla="*/ 244 w 569"/>
              <a:gd name="T41" fmla="*/ 43 h 507"/>
              <a:gd name="T42" fmla="*/ 165 w 569"/>
              <a:gd name="T43" fmla="*/ 67 h 507"/>
              <a:gd name="T44" fmla="*/ 145 w 569"/>
              <a:gd name="T45" fmla="*/ 104 h 507"/>
              <a:gd name="T46" fmla="*/ 121 w 569"/>
              <a:gd name="T47" fmla="*/ 166 h 507"/>
              <a:gd name="T48" fmla="*/ 90 w 569"/>
              <a:gd name="T49" fmla="*/ 227 h 507"/>
              <a:gd name="T50" fmla="*/ 164 w 569"/>
              <a:gd name="T51" fmla="*/ 243 h 507"/>
              <a:gd name="T52" fmla="*/ 150 w 569"/>
              <a:gd name="T53" fmla="*/ 323 h 507"/>
              <a:gd name="T54" fmla="*/ 197 w 569"/>
              <a:gd name="T55" fmla="*/ 275 h 507"/>
              <a:gd name="T56" fmla="*/ 238 w 569"/>
              <a:gd name="T57" fmla="*/ 279 h 507"/>
              <a:gd name="T58" fmla="*/ 272 w 569"/>
              <a:gd name="T59" fmla="*/ 283 h 507"/>
              <a:gd name="T60" fmla="*/ 336 w 569"/>
              <a:gd name="T61" fmla="*/ 304 h 507"/>
              <a:gd name="T62" fmla="*/ 379 w 569"/>
              <a:gd name="T63" fmla="*/ 289 h 507"/>
              <a:gd name="T64" fmla="*/ 373 w 569"/>
              <a:gd name="T65" fmla="*/ 237 h 507"/>
              <a:gd name="T66" fmla="*/ 356 w 569"/>
              <a:gd name="T67" fmla="*/ 102 h 507"/>
              <a:gd name="T68" fmla="*/ 144 w 569"/>
              <a:gd name="T69" fmla="*/ 217 h 507"/>
              <a:gd name="T70" fmla="*/ 150 w 569"/>
              <a:gd name="T71" fmla="*/ 220 h 507"/>
              <a:gd name="T72" fmla="*/ 156 w 569"/>
              <a:gd name="T73" fmla="*/ 306 h 507"/>
              <a:gd name="T74" fmla="*/ 167 w 569"/>
              <a:gd name="T75" fmla="*/ 257 h 507"/>
              <a:gd name="T76" fmla="*/ 238 w 569"/>
              <a:gd name="T77" fmla="*/ 69 h 507"/>
              <a:gd name="T78" fmla="*/ 252 w 569"/>
              <a:gd name="T79" fmla="*/ 70 h 507"/>
              <a:gd name="T80" fmla="*/ 270 w 569"/>
              <a:gd name="T81" fmla="*/ 268 h 507"/>
              <a:gd name="T82" fmla="*/ 312 w 569"/>
              <a:gd name="T83" fmla="*/ 300 h 507"/>
              <a:gd name="T84" fmla="*/ 259 w 569"/>
              <a:gd name="T85" fmla="*/ 81 h 507"/>
              <a:gd name="T86" fmla="*/ 355 w 569"/>
              <a:gd name="T87" fmla="*/ 87 h 507"/>
              <a:gd name="T88" fmla="*/ 562 w 569"/>
              <a:gd name="T89" fmla="*/ 128 h 507"/>
              <a:gd name="T90" fmla="*/ 554 w 569"/>
              <a:gd name="T91" fmla="*/ 144 h 507"/>
              <a:gd name="T92" fmla="*/ 157 w 569"/>
              <a:gd name="T93" fmla="*/ 274 h 507"/>
              <a:gd name="T94" fmla="*/ 386 w 569"/>
              <a:gd name="T95" fmla="*/ 305 h 507"/>
              <a:gd name="T96" fmla="*/ 398 w 569"/>
              <a:gd name="T97" fmla="*/ 319 h 507"/>
              <a:gd name="T98" fmla="*/ 360 w 569"/>
              <a:gd name="T99" fmla="*/ 379 h 507"/>
              <a:gd name="T100" fmla="*/ 356 w 569"/>
              <a:gd name="T101" fmla="*/ 391 h 507"/>
              <a:gd name="T102" fmla="*/ 430 w 569"/>
              <a:gd name="T103" fmla="*/ 364 h 507"/>
              <a:gd name="T104" fmla="*/ 363 w 569"/>
              <a:gd name="T105" fmla="*/ 393 h 507"/>
              <a:gd name="T106" fmla="*/ 367 w 569"/>
              <a:gd name="T107" fmla="*/ 390 h 507"/>
              <a:gd name="T108" fmla="*/ 371 w 569"/>
              <a:gd name="T109" fmla="*/ 411 h 507"/>
              <a:gd name="T110" fmla="*/ 376 w 569"/>
              <a:gd name="T111" fmla="*/ 404 h 507"/>
              <a:gd name="T112" fmla="*/ 492 w 569"/>
              <a:gd name="T113" fmla="*/ 409 h 507"/>
              <a:gd name="T114" fmla="*/ 399 w 569"/>
              <a:gd name="T115" fmla="*/ 425 h 507"/>
              <a:gd name="T116" fmla="*/ 407 w 569"/>
              <a:gd name="T117" fmla="*/ 429 h 507"/>
              <a:gd name="T118" fmla="*/ 392 w 569"/>
              <a:gd name="T119" fmla="*/ 443 h 507"/>
              <a:gd name="T120" fmla="*/ 545 w 569"/>
              <a:gd name="T121" fmla="*/ 136 h 507"/>
              <a:gd name="T122" fmla="*/ 313 w 569"/>
              <a:gd name="T123" fmla="*/ 380 h 507"/>
              <a:gd name="T124" fmla="*/ 425 w 569"/>
              <a:gd name="T125" fmla="*/ 4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507">
                <a:moveTo>
                  <a:pt x="118" y="3"/>
                </a:moveTo>
                <a:cubicBezTo>
                  <a:pt x="118" y="1"/>
                  <a:pt x="118" y="0"/>
                  <a:pt x="116" y="0"/>
                </a:cubicBezTo>
                <a:cubicBezTo>
                  <a:pt x="115" y="0"/>
                  <a:pt x="115" y="1"/>
                  <a:pt x="115" y="2"/>
                </a:cubicBezTo>
                <a:cubicBezTo>
                  <a:pt x="116" y="3"/>
                  <a:pt x="116" y="3"/>
                  <a:pt x="118" y="3"/>
                </a:cubicBezTo>
                <a:close/>
                <a:moveTo>
                  <a:pt x="72" y="5"/>
                </a:moveTo>
                <a:cubicBezTo>
                  <a:pt x="75" y="7"/>
                  <a:pt x="76" y="11"/>
                  <a:pt x="80" y="12"/>
                </a:cubicBezTo>
                <a:cubicBezTo>
                  <a:pt x="80" y="8"/>
                  <a:pt x="75" y="7"/>
                  <a:pt x="74" y="4"/>
                </a:cubicBezTo>
                <a:cubicBezTo>
                  <a:pt x="71" y="4"/>
                  <a:pt x="71" y="1"/>
                  <a:pt x="69" y="0"/>
                </a:cubicBezTo>
                <a:cubicBezTo>
                  <a:pt x="67" y="3"/>
                  <a:pt x="72" y="2"/>
                  <a:pt x="72" y="5"/>
                </a:cubicBezTo>
                <a:close/>
                <a:moveTo>
                  <a:pt x="339" y="3"/>
                </a:moveTo>
                <a:cubicBezTo>
                  <a:pt x="338" y="3"/>
                  <a:pt x="337" y="3"/>
                  <a:pt x="337" y="5"/>
                </a:cubicBezTo>
                <a:cubicBezTo>
                  <a:pt x="338" y="4"/>
                  <a:pt x="339" y="4"/>
                  <a:pt x="339" y="3"/>
                </a:cubicBezTo>
                <a:close/>
                <a:moveTo>
                  <a:pt x="361" y="6"/>
                </a:moveTo>
                <a:cubicBezTo>
                  <a:pt x="362" y="6"/>
                  <a:pt x="364" y="6"/>
                  <a:pt x="364" y="6"/>
                </a:cubicBezTo>
                <a:cubicBezTo>
                  <a:pt x="364" y="5"/>
                  <a:pt x="364" y="4"/>
                  <a:pt x="364" y="3"/>
                </a:cubicBezTo>
                <a:cubicBezTo>
                  <a:pt x="362" y="3"/>
                  <a:pt x="362" y="4"/>
                  <a:pt x="361" y="4"/>
                </a:cubicBezTo>
                <a:cubicBezTo>
                  <a:pt x="361" y="5"/>
                  <a:pt x="360" y="6"/>
                  <a:pt x="361" y="6"/>
                </a:cubicBezTo>
                <a:close/>
                <a:moveTo>
                  <a:pt x="273" y="9"/>
                </a:moveTo>
                <a:cubicBezTo>
                  <a:pt x="272" y="8"/>
                  <a:pt x="274" y="7"/>
                  <a:pt x="272" y="7"/>
                </a:cubicBezTo>
                <a:cubicBezTo>
                  <a:pt x="271" y="7"/>
                  <a:pt x="272" y="10"/>
                  <a:pt x="273" y="9"/>
                </a:cubicBezTo>
                <a:close/>
                <a:moveTo>
                  <a:pt x="325" y="8"/>
                </a:moveTo>
                <a:cubicBezTo>
                  <a:pt x="324" y="7"/>
                  <a:pt x="324" y="8"/>
                  <a:pt x="323" y="9"/>
                </a:cubicBezTo>
                <a:cubicBezTo>
                  <a:pt x="324" y="10"/>
                  <a:pt x="323" y="11"/>
                  <a:pt x="324" y="12"/>
                </a:cubicBezTo>
                <a:cubicBezTo>
                  <a:pt x="325" y="11"/>
                  <a:pt x="326" y="10"/>
                  <a:pt x="325" y="8"/>
                </a:cubicBezTo>
                <a:close/>
                <a:moveTo>
                  <a:pt x="398" y="16"/>
                </a:moveTo>
                <a:cubicBezTo>
                  <a:pt x="397" y="15"/>
                  <a:pt x="395" y="17"/>
                  <a:pt x="396" y="18"/>
                </a:cubicBezTo>
                <a:cubicBezTo>
                  <a:pt x="397" y="18"/>
                  <a:pt x="398" y="17"/>
                  <a:pt x="398" y="16"/>
                </a:cubicBezTo>
                <a:close/>
                <a:moveTo>
                  <a:pt x="281" y="21"/>
                </a:moveTo>
                <a:cubicBezTo>
                  <a:pt x="282" y="21"/>
                  <a:pt x="282" y="20"/>
                  <a:pt x="283" y="20"/>
                </a:cubicBezTo>
                <a:cubicBezTo>
                  <a:pt x="283" y="13"/>
                  <a:pt x="277" y="21"/>
                  <a:pt x="281" y="21"/>
                </a:cubicBezTo>
                <a:close/>
                <a:moveTo>
                  <a:pt x="86" y="18"/>
                </a:moveTo>
                <a:cubicBezTo>
                  <a:pt x="86" y="19"/>
                  <a:pt x="85" y="19"/>
                  <a:pt x="86" y="20"/>
                </a:cubicBezTo>
                <a:cubicBezTo>
                  <a:pt x="87" y="20"/>
                  <a:pt x="87" y="18"/>
                  <a:pt x="86" y="18"/>
                </a:cubicBezTo>
                <a:close/>
                <a:moveTo>
                  <a:pt x="103" y="21"/>
                </a:moveTo>
                <a:cubicBezTo>
                  <a:pt x="102" y="21"/>
                  <a:pt x="102" y="20"/>
                  <a:pt x="101" y="20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21"/>
                  <a:pt x="102" y="21"/>
                  <a:pt x="103" y="21"/>
                </a:cubicBezTo>
                <a:close/>
                <a:moveTo>
                  <a:pt x="342" y="21"/>
                </a:moveTo>
                <a:cubicBezTo>
                  <a:pt x="341" y="21"/>
                  <a:pt x="340" y="22"/>
                  <a:pt x="340" y="23"/>
                </a:cubicBezTo>
                <a:cubicBezTo>
                  <a:pt x="341" y="23"/>
                  <a:pt x="342" y="22"/>
                  <a:pt x="342" y="21"/>
                </a:cubicBezTo>
                <a:close/>
                <a:moveTo>
                  <a:pt x="336" y="23"/>
                </a:moveTo>
                <a:cubicBezTo>
                  <a:pt x="336" y="23"/>
                  <a:pt x="336" y="24"/>
                  <a:pt x="336" y="25"/>
                </a:cubicBezTo>
                <a:cubicBezTo>
                  <a:pt x="336" y="25"/>
                  <a:pt x="337" y="24"/>
                  <a:pt x="336" y="23"/>
                </a:cubicBezTo>
                <a:close/>
                <a:moveTo>
                  <a:pt x="171" y="31"/>
                </a:moveTo>
                <a:cubicBezTo>
                  <a:pt x="171" y="28"/>
                  <a:pt x="170" y="24"/>
                  <a:pt x="166" y="24"/>
                </a:cubicBezTo>
                <a:cubicBezTo>
                  <a:pt x="165" y="26"/>
                  <a:pt x="166" y="26"/>
                  <a:pt x="166" y="29"/>
                </a:cubicBezTo>
                <a:cubicBezTo>
                  <a:pt x="168" y="29"/>
                  <a:pt x="169" y="32"/>
                  <a:pt x="171" y="31"/>
                </a:cubicBezTo>
                <a:close/>
                <a:moveTo>
                  <a:pt x="311" y="25"/>
                </a:moveTo>
                <a:cubicBezTo>
                  <a:pt x="310" y="24"/>
                  <a:pt x="309" y="25"/>
                  <a:pt x="310" y="26"/>
                </a:cubicBezTo>
                <a:cubicBezTo>
                  <a:pt x="311" y="26"/>
                  <a:pt x="311" y="26"/>
                  <a:pt x="311" y="25"/>
                </a:cubicBezTo>
                <a:close/>
                <a:moveTo>
                  <a:pt x="299" y="28"/>
                </a:moveTo>
                <a:cubicBezTo>
                  <a:pt x="299" y="27"/>
                  <a:pt x="300" y="26"/>
                  <a:pt x="299" y="26"/>
                </a:cubicBezTo>
                <a:cubicBezTo>
                  <a:pt x="299" y="27"/>
                  <a:pt x="298" y="27"/>
                  <a:pt x="299" y="28"/>
                </a:cubicBezTo>
                <a:close/>
                <a:moveTo>
                  <a:pt x="386" y="27"/>
                </a:moveTo>
                <a:cubicBezTo>
                  <a:pt x="384" y="28"/>
                  <a:pt x="381" y="28"/>
                  <a:pt x="380" y="30"/>
                </a:cubicBezTo>
                <a:cubicBezTo>
                  <a:pt x="381" y="36"/>
                  <a:pt x="390" y="29"/>
                  <a:pt x="386" y="27"/>
                </a:cubicBezTo>
                <a:close/>
                <a:moveTo>
                  <a:pt x="88" y="32"/>
                </a:moveTo>
                <a:cubicBezTo>
                  <a:pt x="89" y="31"/>
                  <a:pt x="89" y="32"/>
                  <a:pt x="91" y="32"/>
                </a:cubicBezTo>
                <a:cubicBezTo>
                  <a:pt x="91" y="30"/>
                  <a:pt x="89" y="29"/>
                  <a:pt x="88" y="28"/>
                </a:cubicBezTo>
                <a:cubicBezTo>
                  <a:pt x="87" y="29"/>
                  <a:pt x="88" y="31"/>
                  <a:pt x="88" y="32"/>
                </a:cubicBezTo>
                <a:close/>
                <a:moveTo>
                  <a:pt x="238" y="28"/>
                </a:moveTo>
                <a:cubicBezTo>
                  <a:pt x="237" y="28"/>
                  <a:pt x="237" y="28"/>
                  <a:pt x="237" y="28"/>
                </a:cubicBezTo>
                <a:cubicBezTo>
                  <a:pt x="236" y="29"/>
                  <a:pt x="238" y="29"/>
                  <a:pt x="238" y="28"/>
                </a:cubicBezTo>
                <a:close/>
                <a:moveTo>
                  <a:pt x="399" y="28"/>
                </a:moveTo>
                <a:cubicBezTo>
                  <a:pt x="398" y="28"/>
                  <a:pt x="396" y="27"/>
                  <a:pt x="395" y="28"/>
                </a:cubicBezTo>
                <a:cubicBezTo>
                  <a:pt x="395" y="30"/>
                  <a:pt x="396" y="30"/>
                  <a:pt x="396" y="31"/>
                </a:cubicBezTo>
                <a:cubicBezTo>
                  <a:pt x="398" y="31"/>
                  <a:pt x="399" y="29"/>
                  <a:pt x="399" y="28"/>
                </a:cubicBezTo>
                <a:close/>
                <a:moveTo>
                  <a:pt x="401" y="38"/>
                </a:moveTo>
                <a:cubicBezTo>
                  <a:pt x="401" y="37"/>
                  <a:pt x="403" y="38"/>
                  <a:pt x="402" y="36"/>
                </a:cubicBezTo>
                <a:cubicBezTo>
                  <a:pt x="398" y="36"/>
                  <a:pt x="394" y="39"/>
                  <a:pt x="390" y="41"/>
                </a:cubicBezTo>
                <a:cubicBezTo>
                  <a:pt x="394" y="41"/>
                  <a:pt x="398" y="38"/>
                  <a:pt x="401" y="38"/>
                </a:cubicBezTo>
                <a:close/>
                <a:moveTo>
                  <a:pt x="161" y="41"/>
                </a:moveTo>
                <a:cubicBezTo>
                  <a:pt x="162" y="40"/>
                  <a:pt x="163" y="39"/>
                  <a:pt x="163" y="38"/>
                </a:cubicBezTo>
                <a:cubicBezTo>
                  <a:pt x="162" y="37"/>
                  <a:pt x="161" y="38"/>
                  <a:pt x="159" y="38"/>
                </a:cubicBezTo>
                <a:cubicBezTo>
                  <a:pt x="160" y="40"/>
                  <a:pt x="160" y="41"/>
                  <a:pt x="161" y="41"/>
                </a:cubicBezTo>
                <a:close/>
                <a:moveTo>
                  <a:pt x="184" y="39"/>
                </a:moveTo>
                <a:cubicBezTo>
                  <a:pt x="183" y="39"/>
                  <a:pt x="183" y="39"/>
                  <a:pt x="183" y="38"/>
                </a:cubicBezTo>
                <a:cubicBezTo>
                  <a:pt x="182" y="40"/>
                  <a:pt x="182" y="42"/>
                  <a:pt x="183" y="43"/>
                </a:cubicBezTo>
                <a:cubicBezTo>
                  <a:pt x="184" y="41"/>
                  <a:pt x="183" y="40"/>
                  <a:pt x="184" y="39"/>
                </a:cubicBezTo>
                <a:close/>
                <a:moveTo>
                  <a:pt x="84" y="42"/>
                </a:moveTo>
                <a:cubicBezTo>
                  <a:pt x="85" y="42"/>
                  <a:pt x="85" y="41"/>
                  <a:pt x="85" y="40"/>
                </a:cubicBezTo>
                <a:cubicBezTo>
                  <a:pt x="84" y="40"/>
                  <a:pt x="83" y="40"/>
                  <a:pt x="83" y="41"/>
                </a:cubicBezTo>
                <a:cubicBezTo>
                  <a:pt x="83" y="42"/>
                  <a:pt x="83" y="42"/>
                  <a:pt x="84" y="42"/>
                </a:cubicBezTo>
                <a:close/>
                <a:moveTo>
                  <a:pt x="390" y="40"/>
                </a:moveTo>
                <a:cubicBezTo>
                  <a:pt x="387" y="41"/>
                  <a:pt x="384" y="41"/>
                  <a:pt x="381" y="42"/>
                </a:cubicBezTo>
                <a:cubicBezTo>
                  <a:pt x="384" y="42"/>
                  <a:pt x="388" y="42"/>
                  <a:pt x="390" y="40"/>
                </a:cubicBezTo>
                <a:close/>
                <a:moveTo>
                  <a:pt x="155" y="60"/>
                </a:moveTo>
                <a:cubicBezTo>
                  <a:pt x="157" y="59"/>
                  <a:pt x="158" y="57"/>
                  <a:pt x="158" y="55"/>
                </a:cubicBezTo>
                <a:cubicBezTo>
                  <a:pt x="158" y="54"/>
                  <a:pt x="157" y="53"/>
                  <a:pt x="157" y="52"/>
                </a:cubicBezTo>
                <a:cubicBezTo>
                  <a:pt x="158" y="50"/>
                  <a:pt x="158" y="48"/>
                  <a:pt x="158" y="47"/>
                </a:cubicBezTo>
                <a:cubicBezTo>
                  <a:pt x="158" y="47"/>
                  <a:pt x="157" y="47"/>
                  <a:pt x="157" y="47"/>
                </a:cubicBezTo>
                <a:cubicBezTo>
                  <a:pt x="157" y="42"/>
                  <a:pt x="154" y="42"/>
                  <a:pt x="152" y="40"/>
                </a:cubicBezTo>
                <a:cubicBezTo>
                  <a:pt x="151" y="42"/>
                  <a:pt x="150" y="42"/>
                  <a:pt x="149" y="44"/>
                </a:cubicBezTo>
                <a:cubicBezTo>
                  <a:pt x="149" y="46"/>
                  <a:pt x="151" y="49"/>
                  <a:pt x="152" y="50"/>
                </a:cubicBezTo>
                <a:cubicBezTo>
                  <a:pt x="149" y="54"/>
                  <a:pt x="149" y="60"/>
                  <a:pt x="155" y="60"/>
                </a:cubicBezTo>
                <a:close/>
                <a:moveTo>
                  <a:pt x="202" y="42"/>
                </a:moveTo>
                <a:cubicBezTo>
                  <a:pt x="202" y="42"/>
                  <a:pt x="202" y="41"/>
                  <a:pt x="202" y="41"/>
                </a:cubicBezTo>
                <a:cubicBezTo>
                  <a:pt x="202" y="42"/>
                  <a:pt x="201" y="42"/>
                  <a:pt x="202" y="42"/>
                </a:cubicBezTo>
                <a:close/>
                <a:moveTo>
                  <a:pt x="372" y="49"/>
                </a:moveTo>
                <a:cubicBezTo>
                  <a:pt x="372" y="50"/>
                  <a:pt x="372" y="50"/>
                  <a:pt x="372" y="51"/>
                </a:cubicBezTo>
                <a:cubicBezTo>
                  <a:pt x="374" y="52"/>
                  <a:pt x="374" y="51"/>
                  <a:pt x="376" y="51"/>
                </a:cubicBezTo>
                <a:cubicBezTo>
                  <a:pt x="376" y="50"/>
                  <a:pt x="375" y="49"/>
                  <a:pt x="375" y="48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9"/>
                  <a:pt x="373" y="49"/>
                  <a:pt x="372" y="49"/>
                </a:cubicBezTo>
                <a:close/>
                <a:moveTo>
                  <a:pt x="340" y="52"/>
                </a:moveTo>
                <a:cubicBezTo>
                  <a:pt x="340" y="51"/>
                  <a:pt x="338" y="51"/>
                  <a:pt x="338" y="51"/>
                </a:cubicBezTo>
                <a:cubicBezTo>
                  <a:pt x="339" y="50"/>
                  <a:pt x="339" y="50"/>
                  <a:pt x="338" y="49"/>
                </a:cubicBezTo>
                <a:cubicBezTo>
                  <a:pt x="335" y="47"/>
                  <a:pt x="331" y="53"/>
                  <a:pt x="337" y="53"/>
                </a:cubicBezTo>
                <a:cubicBezTo>
                  <a:pt x="337" y="51"/>
                  <a:pt x="339" y="53"/>
                  <a:pt x="340" y="52"/>
                </a:cubicBezTo>
                <a:close/>
                <a:moveTo>
                  <a:pt x="176" y="52"/>
                </a:moveTo>
                <a:cubicBezTo>
                  <a:pt x="176" y="51"/>
                  <a:pt x="175" y="50"/>
                  <a:pt x="174" y="50"/>
                </a:cubicBezTo>
                <a:cubicBezTo>
                  <a:pt x="172" y="52"/>
                  <a:pt x="175" y="56"/>
                  <a:pt x="176" y="52"/>
                </a:cubicBezTo>
                <a:close/>
                <a:moveTo>
                  <a:pt x="65" y="52"/>
                </a:moveTo>
                <a:cubicBezTo>
                  <a:pt x="66" y="52"/>
                  <a:pt x="66" y="52"/>
                  <a:pt x="66" y="51"/>
                </a:cubicBezTo>
                <a:cubicBezTo>
                  <a:pt x="65" y="51"/>
                  <a:pt x="65" y="49"/>
                  <a:pt x="64" y="50"/>
                </a:cubicBezTo>
                <a:cubicBezTo>
                  <a:pt x="63" y="51"/>
                  <a:pt x="63" y="52"/>
                  <a:pt x="65" y="52"/>
                </a:cubicBezTo>
                <a:close/>
                <a:moveTo>
                  <a:pt x="144" y="53"/>
                </a:moveTo>
                <a:cubicBezTo>
                  <a:pt x="143" y="52"/>
                  <a:pt x="143" y="50"/>
                  <a:pt x="142" y="50"/>
                </a:cubicBezTo>
                <a:cubicBezTo>
                  <a:pt x="141" y="51"/>
                  <a:pt x="143" y="53"/>
                  <a:pt x="144" y="53"/>
                </a:cubicBezTo>
                <a:close/>
                <a:moveTo>
                  <a:pt x="291" y="54"/>
                </a:moveTo>
                <a:cubicBezTo>
                  <a:pt x="291" y="55"/>
                  <a:pt x="291" y="55"/>
                  <a:pt x="291" y="55"/>
                </a:cubicBezTo>
                <a:cubicBezTo>
                  <a:pt x="292" y="56"/>
                  <a:pt x="292" y="55"/>
                  <a:pt x="292" y="55"/>
                </a:cubicBezTo>
                <a:cubicBezTo>
                  <a:pt x="292" y="55"/>
                  <a:pt x="292" y="54"/>
                  <a:pt x="291" y="54"/>
                </a:cubicBezTo>
                <a:close/>
                <a:moveTo>
                  <a:pt x="165" y="55"/>
                </a:moveTo>
                <a:cubicBezTo>
                  <a:pt x="164" y="55"/>
                  <a:pt x="164" y="55"/>
                  <a:pt x="164" y="55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7"/>
                  <a:pt x="165" y="56"/>
                  <a:pt x="165" y="55"/>
                </a:cubicBezTo>
                <a:close/>
                <a:moveTo>
                  <a:pt x="142" y="58"/>
                </a:moveTo>
                <a:cubicBezTo>
                  <a:pt x="143" y="57"/>
                  <a:pt x="142" y="55"/>
                  <a:pt x="141" y="55"/>
                </a:cubicBezTo>
                <a:cubicBezTo>
                  <a:pt x="140" y="56"/>
                  <a:pt x="141" y="58"/>
                  <a:pt x="142" y="58"/>
                </a:cubicBezTo>
                <a:close/>
                <a:moveTo>
                  <a:pt x="343" y="64"/>
                </a:moveTo>
                <a:cubicBezTo>
                  <a:pt x="343" y="62"/>
                  <a:pt x="344" y="61"/>
                  <a:pt x="345" y="60"/>
                </a:cubicBezTo>
                <a:cubicBezTo>
                  <a:pt x="345" y="60"/>
                  <a:pt x="344" y="59"/>
                  <a:pt x="343" y="59"/>
                </a:cubicBezTo>
                <a:cubicBezTo>
                  <a:pt x="342" y="61"/>
                  <a:pt x="341" y="62"/>
                  <a:pt x="342" y="64"/>
                </a:cubicBezTo>
                <a:lnTo>
                  <a:pt x="343" y="64"/>
                </a:lnTo>
                <a:close/>
                <a:moveTo>
                  <a:pt x="189" y="65"/>
                </a:moveTo>
                <a:cubicBezTo>
                  <a:pt x="188" y="62"/>
                  <a:pt x="187" y="61"/>
                  <a:pt x="186" y="60"/>
                </a:cubicBezTo>
                <a:cubicBezTo>
                  <a:pt x="186" y="62"/>
                  <a:pt x="187" y="64"/>
                  <a:pt x="189" y="65"/>
                </a:cubicBezTo>
                <a:close/>
                <a:moveTo>
                  <a:pt x="400" y="61"/>
                </a:moveTo>
                <a:cubicBezTo>
                  <a:pt x="400" y="61"/>
                  <a:pt x="399" y="62"/>
                  <a:pt x="400" y="63"/>
                </a:cubicBezTo>
                <a:cubicBezTo>
                  <a:pt x="400" y="62"/>
                  <a:pt x="401" y="63"/>
                  <a:pt x="401" y="62"/>
                </a:cubicBezTo>
                <a:cubicBezTo>
                  <a:pt x="401" y="62"/>
                  <a:pt x="401" y="61"/>
                  <a:pt x="400" y="61"/>
                </a:cubicBezTo>
                <a:close/>
                <a:moveTo>
                  <a:pt x="91" y="64"/>
                </a:moveTo>
                <a:cubicBezTo>
                  <a:pt x="91" y="63"/>
                  <a:pt x="91" y="62"/>
                  <a:pt x="90" y="62"/>
                </a:cubicBezTo>
                <a:cubicBezTo>
                  <a:pt x="89" y="64"/>
                  <a:pt x="90" y="64"/>
                  <a:pt x="91" y="64"/>
                </a:cubicBezTo>
                <a:close/>
                <a:moveTo>
                  <a:pt x="87" y="66"/>
                </a:moveTo>
                <a:cubicBezTo>
                  <a:pt x="87" y="67"/>
                  <a:pt x="87" y="67"/>
                  <a:pt x="86" y="69"/>
                </a:cubicBezTo>
                <a:cubicBezTo>
                  <a:pt x="89" y="71"/>
                  <a:pt x="90" y="67"/>
                  <a:pt x="89" y="65"/>
                </a:cubicBezTo>
                <a:cubicBezTo>
                  <a:pt x="88" y="65"/>
                  <a:pt x="88" y="66"/>
                  <a:pt x="87" y="66"/>
                </a:cubicBezTo>
                <a:close/>
                <a:moveTo>
                  <a:pt x="277" y="65"/>
                </a:moveTo>
                <a:cubicBezTo>
                  <a:pt x="277" y="65"/>
                  <a:pt x="276" y="67"/>
                  <a:pt x="277" y="67"/>
                </a:cubicBezTo>
                <a:cubicBezTo>
                  <a:pt x="278" y="67"/>
                  <a:pt x="278" y="65"/>
                  <a:pt x="277" y="65"/>
                </a:cubicBezTo>
                <a:close/>
                <a:moveTo>
                  <a:pt x="302" y="72"/>
                </a:moveTo>
                <a:cubicBezTo>
                  <a:pt x="305" y="73"/>
                  <a:pt x="306" y="71"/>
                  <a:pt x="307" y="70"/>
                </a:cubicBezTo>
                <a:cubicBezTo>
                  <a:pt x="306" y="69"/>
                  <a:pt x="303" y="70"/>
                  <a:pt x="302" y="72"/>
                </a:cubicBezTo>
                <a:close/>
                <a:moveTo>
                  <a:pt x="284" y="70"/>
                </a:moveTo>
                <a:cubicBezTo>
                  <a:pt x="284" y="71"/>
                  <a:pt x="284" y="71"/>
                  <a:pt x="285" y="70"/>
                </a:cubicBezTo>
                <a:cubicBezTo>
                  <a:pt x="285" y="70"/>
                  <a:pt x="285" y="70"/>
                  <a:pt x="284" y="70"/>
                </a:cubicBezTo>
                <a:close/>
                <a:moveTo>
                  <a:pt x="31" y="70"/>
                </a:moveTo>
                <a:cubicBezTo>
                  <a:pt x="30" y="71"/>
                  <a:pt x="30" y="71"/>
                  <a:pt x="29" y="72"/>
                </a:cubicBezTo>
                <a:cubicBezTo>
                  <a:pt x="31" y="74"/>
                  <a:pt x="33" y="71"/>
                  <a:pt x="31" y="70"/>
                </a:cubicBezTo>
                <a:close/>
                <a:moveTo>
                  <a:pt x="59" y="71"/>
                </a:moveTo>
                <a:cubicBezTo>
                  <a:pt x="59" y="72"/>
                  <a:pt x="59" y="72"/>
                  <a:pt x="60" y="72"/>
                </a:cubicBezTo>
                <a:cubicBezTo>
                  <a:pt x="60" y="71"/>
                  <a:pt x="60" y="71"/>
                  <a:pt x="59" y="70"/>
                </a:cubicBezTo>
                <a:cubicBezTo>
                  <a:pt x="59" y="71"/>
                  <a:pt x="59" y="71"/>
                  <a:pt x="59" y="71"/>
                </a:cubicBezTo>
                <a:close/>
                <a:moveTo>
                  <a:pt x="299" y="74"/>
                </a:moveTo>
                <a:cubicBezTo>
                  <a:pt x="298" y="74"/>
                  <a:pt x="298" y="74"/>
                  <a:pt x="298" y="75"/>
                </a:cubicBezTo>
                <a:cubicBezTo>
                  <a:pt x="299" y="76"/>
                  <a:pt x="300" y="74"/>
                  <a:pt x="299" y="74"/>
                </a:cubicBezTo>
                <a:close/>
                <a:moveTo>
                  <a:pt x="44" y="79"/>
                </a:moveTo>
                <a:cubicBezTo>
                  <a:pt x="43" y="79"/>
                  <a:pt x="43" y="79"/>
                  <a:pt x="42" y="79"/>
                </a:cubicBezTo>
                <a:cubicBezTo>
                  <a:pt x="42" y="80"/>
                  <a:pt x="44" y="81"/>
                  <a:pt x="44" y="79"/>
                </a:cubicBezTo>
                <a:close/>
                <a:moveTo>
                  <a:pt x="419" y="82"/>
                </a:moveTo>
                <a:cubicBezTo>
                  <a:pt x="419" y="83"/>
                  <a:pt x="419" y="83"/>
                  <a:pt x="420" y="82"/>
                </a:cubicBezTo>
                <a:cubicBezTo>
                  <a:pt x="420" y="82"/>
                  <a:pt x="420" y="82"/>
                  <a:pt x="419" y="82"/>
                </a:cubicBezTo>
                <a:close/>
                <a:moveTo>
                  <a:pt x="123" y="86"/>
                </a:moveTo>
                <a:cubicBezTo>
                  <a:pt x="121" y="86"/>
                  <a:pt x="121" y="85"/>
                  <a:pt x="119" y="85"/>
                </a:cubicBezTo>
                <a:cubicBezTo>
                  <a:pt x="118" y="90"/>
                  <a:pt x="123" y="95"/>
                  <a:pt x="127" y="92"/>
                </a:cubicBezTo>
                <a:cubicBezTo>
                  <a:pt x="126" y="91"/>
                  <a:pt x="125" y="90"/>
                  <a:pt x="125" y="88"/>
                </a:cubicBezTo>
                <a:cubicBezTo>
                  <a:pt x="124" y="88"/>
                  <a:pt x="124" y="87"/>
                  <a:pt x="123" y="86"/>
                </a:cubicBezTo>
                <a:close/>
                <a:moveTo>
                  <a:pt x="367" y="92"/>
                </a:moveTo>
                <a:cubicBezTo>
                  <a:pt x="368" y="91"/>
                  <a:pt x="368" y="91"/>
                  <a:pt x="367" y="90"/>
                </a:cubicBezTo>
                <a:cubicBezTo>
                  <a:pt x="366" y="91"/>
                  <a:pt x="366" y="92"/>
                  <a:pt x="367" y="92"/>
                </a:cubicBezTo>
                <a:close/>
                <a:moveTo>
                  <a:pt x="49" y="101"/>
                </a:moveTo>
                <a:cubicBezTo>
                  <a:pt x="48" y="100"/>
                  <a:pt x="49" y="99"/>
                  <a:pt x="48" y="99"/>
                </a:cubicBezTo>
                <a:cubicBezTo>
                  <a:pt x="48" y="99"/>
                  <a:pt x="48" y="100"/>
                  <a:pt x="48" y="99"/>
                </a:cubicBezTo>
                <a:cubicBezTo>
                  <a:pt x="48" y="99"/>
                  <a:pt x="48" y="99"/>
                  <a:pt x="47" y="99"/>
                </a:cubicBezTo>
                <a:cubicBezTo>
                  <a:pt x="47" y="100"/>
                  <a:pt x="47" y="100"/>
                  <a:pt x="47" y="101"/>
                </a:cubicBezTo>
                <a:cubicBezTo>
                  <a:pt x="48" y="101"/>
                  <a:pt x="48" y="100"/>
                  <a:pt x="49" y="101"/>
                </a:cubicBezTo>
                <a:close/>
                <a:moveTo>
                  <a:pt x="49" y="102"/>
                </a:moveTo>
                <a:cubicBezTo>
                  <a:pt x="51" y="102"/>
                  <a:pt x="51" y="101"/>
                  <a:pt x="51" y="100"/>
                </a:cubicBezTo>
                <a:cubicBezTo>
                  <a:pt x="50" y="100"/>
                  <a:pt x="49" y="100"/>
                  <a:pt x="49" y="102"/>
                </a:cubicBezTo>
                <a:close/>
                <a:moveTo>
                  <a:pt x="65" y="110"/>
                </a:moveTo>
                <a:cubicBezTo>
                  <a:pt x="64" y="110"/>
                  <a:pt x="63" y="110"/>
                  <a:pt x="62" y="111"/>
                </a:cubicBezTo>
                <a:cubicBezTo>
                  <a:pt x="63" y="112"/>
                  <a:pt x="64" y="113"/>
                  <a:pt x="65" y="112"/>
                </a:cubicBezTo>
                <a:cubicBezTo>
                  <a:pt x="65" y="111"/>
                  <a:pt x="65" y="111"/>
                  <a:pt x="65" y="110"/>
                </a:cubicBezTo>
                <a:close/>
                <a:moveTo>
                  <a:pt x="48" y="111"/>
                </a:moveTo>
                <a:cubicBezTo>
                  <a:pt x="47" y="112"/>
                  <a:pt x="47" y="112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2"/>
                  <a:pt x="48" y="111"/>
                  <a:pt x="48" y="111"/>
                </a:cubicBezTo>
                <a:close/>
                <a:moveTo>
                  <a:pt x="326" y="113"/>
                </a:moveTo>
                <a:cubicBezTo>
                  <a:pt x="326" y="114"/>
                  <a:pt x="327" y="113"/>
                  <a:pt x="328" y="113"/>
                </a:cubicBezTo>
                <a:cubicBezTo>
                  <a:pt x="327" y="112"/>
                  <a:pt x="326" y="112"/>
                  <a:pt x="326" y="113"/>
                </a:cubicBezTo>
                <a:close/>
                <a:moveTo>
                  <a:pt x="355" y="114"/>
                </a:moveTo>
                <a:cubicBezTo>
                  <a:pt x="356" y="115"/>
                  <a:pt x="357" y="115"/>
                  <a:pt x="357" y="114"/>
                </a:cubicBezTo>
                <a:cubicBezTo>
                  <a:pt x="357" y="114"/>
                  <a:pt x="356" y="114"/>
                  <a:pt x="356" y="113"/>
                </a:cubicBezTo>
                <a:cubicBezTo>
                  <a:pt x="356" y="113"/>
                  <a:pt x="355" y="114"/>
                  <a:pt x="355" y="114"/>
                </a:cubicBezTo>
                <a:close/>
                <a:moveTo>
                  <a:pt x="386" y="116"/>
                </a:moveTo>
                <a:cubicBezTo>
                  <a:pt x="387" y="115"/>
                  <a:pt x="386" y="113"/>
                  <a:pt x="385" y="114"/>
                </a:cubicBezTo>
                <a:cubicBezTo>
                  <a:pt x="385" y="114"/>
                  <a:pt x="385" y="116"/>
                  <a:pt x="386" y="116"/>
                </a:cubicBezTo>
                <a:close/>
                <a:moveTo>
                  <a:pt x="62" y="118"/>
                </a:moveTo>
                <a:cubicBezTo>
                  <a:pt x="61" y="118"/>
                  <a:pt x="61" y="118"/>
                  <a:pt x="61" y="119"/>
                </a:cubicBezTo>
                <a:cubicBezTo>
                  <a:pt x="62" y="120"/>
                  <a:pt x="61" y="118"/>
                  <a:pt x="62" y="118"/>
                </a:cubicBezTo>
                <a:close/>
                <a:moveTo>
                  <a:pt x="375" y="120"/>
                </a:moveTo>
                <a:cubicBezTo>
                  <a:pt x="374" y="119"/>
                  <a:pt x="373" y="120"/>
                  <a:pt x="372" y="120"/>
                </a:cubicBezTo>
                <a:cubicBezTo>
                  <a:pt x="372" y="121"/>
                  <a:pt x="374" y="121"/>
                  <a:pt x="375" y="120"/>
                </a:cubicBezTo>
                <a:close/>
                <a:moveTo>
                  <a:pt x="424" y="124"/>
                </a:moveTo>
                <a:cubicBezTo>
                  <a:pt x="423" y="123"/>
                  <a:pt x="424" y="121"/>
                  <a:pt x="423" y="122"/>
                </a:cubicBezTo>
                <a:cubicBezTo>
                  <a:pt x="423" y="123"/>
                  <a:pt x="421" y="122"/>
                  <a:pt x="422" y="123"/>
                </a:cubicBezTo>
                <a:cubicBezTo>
                  <a:pt x="422" y="124"/>
                  <a:pt x="423" y="124"/>
                  <a:pt x="424" y="124"/>
                </a:cubicBezTo>
                <a:close/>
                <a:moveTo>
                  <a:pt x="559" y="125"/>
                </a:moveTo>
                <a:cubicBezTo>
                  <a:pt x="558" y="124"/>
                  <a:pt x="558" y="123"/>
                  <a:pt x="557" y="123"/>
                </a:cubicBezTo>
                <a:cubicBezTo>
                  <a:pt x="557" y="123"/>
                  <a:pt x="557" y="123"/>
                  <a:pt x="557" y="124"/>
                </a:cubicBezTo>
                <a:cubicBezTo>
                  <a:pt x="558" y="124"/>
                  <a:pt x="558" y="125"/>
                  <a:pt x="559" y="125"/>
                </a:cubicBezTo>
                <a:close/>
                <a:moveTo>
                  <a:pt x="84" y="126"/>
                </a:moveTo>
                <a:cubicBezTo>
                  <a:pt x="84" y="125"/>
                  <a:pt x="84" y="125"/>
                  <a:pt x="83" y="124"/>
                </a:cubicBezTo>
                <a:cubicBezTo>
                  <a:pt x="83" y="124"/>
                  <a:pt x="83" y="125"/>
                  <a:pt x="83" y="124"/>
                </a:cubicBezTo>
                <a:cubicBezTo>
                  <a:pt x="83" y="125"/>
                  <a:pt x="83" y="125"/>
                  <a:pt x="84" y="126"/>
                </a:cubicBezTo>
                <a:close/>
                <a:moveTo>
                  <a:pt x="88" y="125"/>
                </a:moveTo>
                <a:cubicBezTo>
                  <a:pt x="87" y="125"/>
                  <a:pt x="87" y="125"/>
                  <a:pt x="86" y="126"/>
                </a:cubicBezTo>
                <a:cubicBezTo>
                  <a:pt x="87" y="126"/>
                  <a:pt x="87" y="126"/>
                  <a:pt x="88" y="126"/>
                </a:cubicBezTo>
                <a:lnTo>
                  <a:pt x="88" y="125"/>
                </a:lnTo>
                <a:close/>
                <a:moveTo>
                  <a:pt x="480" y="130"/>
                </a:moveTo>
                <a:cubicBezTo>
                  <a:pt x="481" y="129"/>
                  <a:pt x="481" y="129"/>
                  <a:pt x="481" y="128"/>
                </a:cubicBezTo>
                <a:cubicBezTo>
                  <a:pt x="481" y="127"/>
                  <a:pt x="480" y="127"/>
                  <a:pt x="479" y="127"/>
                </a:cubicBezTo>
                <a:cubicBezTo>
                  <a:pt x="478" y="128"/>
                  <a:pt x="478" y="130"/>
                  <a:pt x="480" y="130"/>
                </a:cubicBezTo>
                <a:close/>
                <a:moveTo>
                  <a:pt x="556" y="128"/>
                </a:moveTo>
                <a:cubicBezTo>
                  <a:pt x="555" y="127"/>
                  <a:pt x="555" y="127"/>
                  <a:pt x="554" y="127"/>
                </a:cubicBezTo>
                <a:cubicBezTo>
                  <a:pt x="554" y="127"/>
                  <a:pt x="556" y="128"/>
                  <a:pt x="556" y="128"/>
                </a:cubicBezTo>
                <a:close/>
                <a:moveTo>
                  <a:pt x="122" y="129"/>
                </a:moveTo>
                <a:cubicBezTo>
                  <a:pt x="122" y="130"/>
                  <a:pt x="122" y="131"/>
                  <a:pt x="123" y="131"/>
                </a:cubicBezTo>
                <a:cubicBezTo>
                  <a:pt x="123" y="130"/>
                  <a:pt x="123" y="129"/>
                  <a:pt x="122" y="129"/>
                </a:cubicBezTo>
                <a:close/>
                <a:moveTo>
                  <a:pt x="557" y="131"/>
                </a:moveTo>
                <a:cubicBezTo>
                  <a:pt x="558" y="130"/>
                  <a:pt x="557" y="129"/>
                  <a:pt x="556" y="130"/>
                </a:cubicBezTo>
                <a:cubicBezTo>
                  <a:pt x="557" y="130"/>
                  <a:pt x="557" y="131"/>
                  <a:pt x="557" y="131"/>
                </a:cubicBezTo>
                <a:close/>
                <a:moveTo>
                  <a:pt x="22" y="130"/>
                </a:moveTo>
                <a:cubicBezTo>
                  <a:pt x="22" y="131"/>
                  <a:pt x="22" y="132"/>
                  <a:pt x="23" y="131"/>
                </a:cubicBezTo>
                <a:cubicBezTo>
                  <a:pt x="23" y="130"/>
                  <a:pt x="23" y="131"/>
                  <a:pt x="22" y="130"/>
                </a:cubicBezTo>
                <a:close/>
                <a:moveTo>
                  <a:pt x="66" y="133"/>
                </a:moveTo>
                <a:cubicBezTo>
                  <a:pt x="66" y="134"/>
                  <a:pt x="66" y="135"/>
                  <a:pt x="67" y="135"/>
                </a:cubicBezTo>
                <a:cubicBezTo>
                  <a:pt x="67" y="134"/>
                  <a:pt x="67" y="133"/>
                  <a:pt x="66" y="133"/>
                </a:cubicBezTo>
                <a:close/>
                <a:moveTo>
                  <a:pt x="75" y="140"/>
                </a:moveTo>
                <a:cubicBezTo>
                  <a:pt x="76" y="140"/>
                  <a:pt x="76" y="137"/>
                  <a:pt x="77" y="138"/>
                </a:cubicBezTo>
                <a:cubicBezTo>
                  <a:pt x="77" y="139"/>
                  <a:pt x="78" y="138"/>
                  <a:pt x="79" y="139"/>
                </a:cubicBezTo>
                <a:cubicBezTo>
                  <a:pt x="78" y="137"/>
                  <a:pt x="80" y="135"/>
                  <a:pt x="80" y="134"/>
                </a:cubicBezTo>
                <a:cubicBezTo>
                  <a:pt x="79" y="133"/>
                  <a:pt x="79" y="134"/>
                  <a:pt x="79" y="135"/>
                </a:cubicBezTo>
                <a:cubicBezTo>
                  <a:pt x="77" y="134"/>
                  <a:pt x="77" y="134"/>
                  <a:pt x="76" y="135"/>
                </a:cubicBezTo>
                <a:cubicBezTo>
                  <a:pt x="75" y="134"/>
                  <a:pt x="75" y="133"/>
                  <a:pt x="74" y="133"/>
                </a:cubicBezTo>
                <a:cubicBezTo>
                  <a:pt x="74" y="135"/>
                  <a:pt x="71" y="134"/>
                  <a:pt x="71" y="137"/>
                </a:cubicBezTo>
                <a:cubicBezTo>
                  <a:pt x="73" y="138"/>
                  <a:pt x="74" y="138"/>
                  <a:pt x="75" y="138"/>
                </a:cubicBezTo>
                <a:cubicBezTo>
                  <a:pt x="74" y="138"/>
                  <a:pt x="75" y="139"/>
                  <a:pt x="75" y="140"/>
                </a:cubicBezTo>
                <a:close/>
                <a:moveTo>
                  <a:pt x="118" y="134"/>
                </a:moveTo>
                <a:cubicBezTo>
                  <a:pt x="119" y="134"/>
                  <a:pt x="120" y="134"/>
                  <a:pt x="120" y="135"/>
                </a:cubicBezTo>
                <a:cubicBezTo>
                  <a:pt x="121" y="133"/>
                  <a:pt x="120" y="133"/>
                  <a:pt x="118" y="133"/>
                </a:cubicBezTo>
                <a:lnTo>
                  <a:pt x="118" y="134"/>
                </a:lnTo>
                <a:close/>
                <a:moveTo>
                  <a:pt x="84" y="135"/>
                </a:moveTo>
                <a:cubicBezTo>
                  <a:pt x="84" y="134"/>
                  <a:pt x="84" y="134"/>
                  <a:pt x="84" y="134"/>
                </a:cubicBezTo>
                <a:cubicBezTo>
                  <a:pt x="83" y="134"/>
                  <a:pt x="83" y="134"/>
                  <a:pt x="82" y="134"/>
                </a:cubicBezTo>
                <a:cubicBezTo>
                  <a:pt x="82" y="135"/>
                  <a:pt x="83" y="136"/>
                  <a:pt x="84" y="135"/>
                </a:cubicBezTo>
                <a:close/>
                <a:moveTo>
                  <a:pt x="502" y="134"/>
                </a:moveTo>
                <a:cubicBezTo>
                  <a:pt x="501" y="134"/>
                  <a:pt x="500" y="135"/>
                  <a:pt x="499" y="134"/>
                </a:cubicBezTo>
                <a:cubicBezTo>
                  <a:pt x="499" y="135"/>
                  <a:pt x="502" y="135"/>
                  <a:pt x="502" y="134"/>
                </a:cubicBezTo>
                <a:close/>
                <a:moveTo>
                  <a:pt x="454" y="136"/>
                </a:moveTo>
                <a:cubicBezTo>
                  <a:pt x="453" y="135"/>
                  <a:pt x="454" y="136"/>
                  <a:pt x="453" y="136"/>
                </a:cubicBezTo>
                <a:cubicBezTo>
                  <a:pt x="453" y="137"/>
                  <a:pt x="454" y="137"/>
                  <a:pt x="454" y="136"/>
                </a:cubicBezTo>
                <a:close/>
                <a:moveTo>
                  <a:pt x="142" y="138"/>
                </a:moveTo>
                <a:cubicBezTo>
                  <a:pt x="142" y="139"/>
                  <a:pt x="143" y="139"/>
                  <a:pt x="144" y="139"/>
                </a:cubicBezTo>
                <a:cubicBezTo>
                  <a:pt x="144" y="138"/>
                  <a:pt x="143" y="137"/>
                  <a:pt x="142" y="138"/>
                </a:cubicBezTo>
                <a:close/>
                <a:moveTo>
                  <a:pt x="108" y="142"/>
                </a:moveTo>
                <a:cubicBezTo>
                  <a:pt x="109" y="142"/>
                  <a:pt x="109" y="144"/>
                  <a:pt x="110" y="143"/>
                </a:cubicBezTo>
                <a:cubicBezTo>
                  <a:pt x="111" y="143"/>
                  <a:pt x="111" y="143"/>
                  <a:pt x="112" y="143"/>
                </a:cubicBezTo>
                <a:cubicBezTo>
                  <a:pt x="111" y="141"/>
                  <a:pt x="112" y="141"/>
                  <a:pt x="112" y="140"/>
                </a:cubicBezTo>
                <a:cubicBezTo>
                  <a:pt x="112" y="140"/>
                  <a:pt x="112" y="138"/>
                  <a:pt x="111" y="139"/>
                </a:cubicBezTo>
                <a:cubicBezTo>
                  <a:pt x="112" y="140"/>
                  <a:pt x="107" y="139"/>
                  <a:pt x="108" y="142"/>
                </a:cubicBezTo>
                <a:close/>
                <a:moveTo>
                  <a:pt x="135" y="141"/>
                </a:moveTo>
                <a:cubicBezTo>
                  <a:pt x="135" y="140"/>
                  <a:pt x="134" y="140"/>
                  <a:pt x="134" y="140"/>
                </a:cubicBezTo>
                <a:cubicBezTo>
                  <a:pt x="134" y="140"/>
                  <a:pt x="134" y="141"/>
                  <a:pt x="135" y="141"/>
                </a:cubicBezTo>
                <a:close/>
                <a:moveTo>
                  <a:pt x="85" y="141"/>
                </a:moveTo>
                <a:cubicBezTo>
                  <a:pt x="84" y="140"/>
                  <a:pt x="81" y="139"/>
                  <a:pt x="81" y="141"/>
                </a:cubicBezTo>
                <a:cubicBezTo>
                  <a:pt x="81" y="142"/>
                  <a:pt x="85" y="142"/>
                  <a:pt x="85" y="141"/>
                </a:cubicBezTo>
                <a:close/>
                <a:moveTo>
                  <a:pt x="360" y="143"/>
                </a:move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3"/>
                  <a:pt x="360" y="143"/>
                </a:cubicBezTo>
                <a:close/>
                <a:moveTo>
                  <a:pt x="16" y="143"/>
                </a:moveTo>
                <a:cubicBezTo>
                  <a:pt x="16" y="143"/>
                  <a:pt x="15" y="143"/>
                  <a:pt x="15" y="144"/>
                </a:cubicBezTo>
                <a:cubicBezTo>
                  <a:pt x="16" y="144"/>
                  <a:pt x="16" y="145"/>
                  <a:pt x="17" y="145"/>
                </a:cubicBezTo>
                <a:cubicBezTo>
                  <a:pt x="17" y="144"/>
                  <a:pt x="17" y="143"/>
                  <a:pt x="16" y="143"/>
                </a:cubicBezTo>
                <a:close/>
                <a:moveTo>
                  <a:pt x="102" y="147"/>
                </a:moveTo>
                <a:cubicBezTo>
                  <a:pt x="103" y="147"/>
                  <a:pt x="104" y="147"/>
                  <a:pt x="104" y="146"/>
                </a:cubicBezTo>
                <a:cubicBezTo>
                  <a:pt x="104" y="146"/>
                  <a:pt x="103" y="145"/>
                  <a:pt x="103" y="145"/>
                </a:cubicBezTo>
                <a:cubicBezTo>
                  <a:pt x="103" y="146"/>
                  <a:pt x="102" y="146"/>
                  <a:pt x="102" y="147"/>
                </a:cubicBezTo>
                <a:close/>
                <a:moveTo>
                  <a:pt x="544" y="147"/>
                </a:moveTo>
                <a:cubicBezTo>
                  <a:pt x="543" y="147"/>
                  <a:pt x="543" y="148"/>
                  <a:pt x="542" y="147"/>
                </a:cubicBezTo>
                <a:cubicBezTo>
                  <a:pt x="541" y="148"/>
                  <a:pt x="541" y="148"/>
                  <a:pt x="541" y="150"/>
                </a:cubicBezTo>
                <a:cubicBezTo>
                  <a:pt x="542" y="150"/>
                  <a:pt x="543" y="148"/>
                  <a:pt x="544" y="150"/>
                </a:cubicBezTo>
                <a:cubicBezTo>
                  <a:pt x="544" y="149"/>
                  <a:pt x="544" y="150"/>
                  <a:pt x="544" y="150"/>
                </a:cubicBezTo>
                <a:cubicBezTo>
                  <a:pt x="544" y="148"/>
                  <a:pt x="545" y="149"/>
                  <a:pt x="545" y="149"/>
                </a:cubicBezTo>
                <a:cubicBezTo>
                  <a:pt x="544" y="149"/>
                  <a:pt x="545" y="147"/>
                  <a:pt x="544" y="147"/>
                </a:cubicBezTo>
                <a:close/>
                <a:moveTo>
                  <a:pt x="107" y="151"/>
                </a:moveTo>
                <a:cubicBezTo>
                  <a:pt x="111" y="152"/>
                  <a:pt x="115" y="149"/>
                  <a:pt x="119" y="151"/>
                </a:cubicBezTo>
                <a:cubicBezTo>
                  <a:pt x="120" y="150"/>
                  <a:pt x="121" y="150"/>
                  <a:pt x="123" y="149"/>
                </a:cubicBezTo>
                <a:cubicBezTo>
                  <a:pt x="123" y="148"/>
                  <a:pt x="122" y="147"/>
                  <a:pt x="121" y="147"/>
                </a:cubicBezTo>
                <a:cubicBezTo>
                  <a:pt x="121" y="148"/>
                  <a:pt x="120" y="148"/>
                  <a:pt x="120" y="149"/>
                </a:cubicBezTo>
                <a:cubicBezTo>
                  <a:pt x="118" y="147"/>
                  <a:pt x="116" y="150"/>
                  <a:pt x="115" y="149"/>
                </a:cubicBezTo>
                <a:cubicBezTo>
                  <a:pt x="113" y="150"/>
                  <a:pt x="111" y="150"/>
                  <a:pt x="110" y="148"/>
                </a:cubicBezTo>
                <a:cubicBezTo>
                  <a:pt x="108" y="148"/>
                  <a:pt x="107" y="149"/>
                  <a:pt x="107" y="151"/>
                </a:cubicBezTo>
                <a:close/>
                <a:moveTo>
                  <a:pt x="24" y="149"/>
                </a:moveTo>
                <a:cubicBezTo>
                  <a:pt x="24" y="150"/>
                  <a:pt x="23" y="149"/>
                  <a:pt x="23" y="150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5" y="151"/>
                  <a:pt x="25" y="152"/>
                  <a:pt x="27" y="152"/>
                </a:cubicBezTo>
                <a:cubicBezTo>
                  <a:pt x="27" y="151"/>
                  <a:pt x="28" y="150"/>
                  <a:pt x="29" y="150"/>
                </a:cubicBezTo>
                <a:cubicBezTo>
                  <a:pt x="28" y="148"/>
                  <a:pt x="26" y="150"/>
                  <a:pt x="24" y="149"/>
                </a:cubicBezTo>
                <a:close/>
                <a:moveTo>
                  <a:pt x="100" y="149"/>
                </a:moveTo>
                <a:cubicBezTo>
                  <a:pt x="99" y="150"/>
                  <a:pt x="97" y="150"/>
                  <a:pt x="96" y="151"/>
                </a:cubicBezTo>
                <a:cubicBezTo>
                  <a:pt x="97" y="152"/>
                  <a:pt x="97" y="152"/>
                  <a:pt x="98" y="152"/>
                </a:cubicBezTo>
                <a:cubicBezTo>
                  <a:pt x="98" y="152"/>
                  <a:pt x="99" y="152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99" y="152"/>
                  <a:pt x="99" y="152"/>
                  <a:pt x="99" y="153"/>
                </a:cubicBezTo>
                <a:cubicBezTo>
                  <a:pt x="100" y="152"/>
                  <a:pt x="102" y="151"/>
                  <a:pt x="102" y="150"/>
                </a:cubicBezTo>
                <a:cubicBezTo>
                  <a:pt x="101" y="150"/>
                  <a:pt x="101" y="149"/>
                  <a:pt x="100" y="149"/>
                </a:cubicBezTo>
                <a:close/>
                <a:moveTo>
                  <a:pt x="24" y="154"/>
                </a:moveTo>
                <a:cubicBezTo>
                  <a:pt x="25" y="154"/>
                  <a:pt x="26" y="154"/>
                  <a:pt x="27" y="153"/>
                </a:cubicBezTo>
                <a:cubicBezTo>
                  <a:pt x="27" y="152"/>
                  <a:pt x="24" y="152"/>
                  <a:pt x="24" y="154"/>
                </a:cubicBezTo>
                <a:close/>
                <a:moveTo>
                  <a:pt x="128" y="152"/>
                </a:moveTo>
                <a:cubicBezTo>
                  <a:pt x="128" y="153"/>
                  <a:pt x="127" y="152"/>
                  <a:pt x="127" y="152"/>
                </a:cubicBezTo>
                <a:cubicBezTo>
                  <a:pt x="126" y="153"/>
                  <a:pt x="128" y="153"/>
                  <a:pt x="128" y="153"/>
                </a:cubicBezTo>
                <a:cubicBezTo>
                  <a:pt x="128" y="153"/>
                  <a:pt x="128" y="153"/>
                  <a:pt x="128" y="152"/>
                </a:cubicBezTo>
                <a:close/>
                <a:moveTo>
                  <a:pt x="519" y="156"/>
                </a:moveTo>
                <a:cubicBezTo>
                  <a:pt x="516" y="157"/>
                  <a:pt x="514" y="156"/>
                  <a:pt x="513" y="158"/>
                </a:cubicBezTo>
                <a:cubicBezTo>
                  <a:pt x="516" y="159"/>
                  <a:pt x="519" y="160"/>
                  <a:pt x="522" y="158"/>
                </a:cubicBezTo>
                <a:cubicBezTo>
                  <a:pt x="522" y="157"/>
                  <a:pt x="522" y="157"/>
                  <a:pt x="521" y="156"/>
                </a:cubicBezTo>
                <a:cubicBezTo>
                  <a:pt x="520" y="157"/>
                  <a:pt x="520" y="156"/>
                  <a:pt x="519" y="156"/>
                </a:cubicBezTo>
                <a:close/>
                <a:moveTo>
                  <a:pt x="95" y="159"/>
                </a:moveTo>
                <a:cubicBezTo>
                  <a:pt x="95" y="158"/>
                  <a:pt x="95" y="157"/>
                  <a:pt x="95" y="157"/>
                </a:cubicBezTo>
                <a:cubicBezTo>
                  <a:pt x="94" y="157"/>
                  <a:pt x="94" y="158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119" y="159"/>
                </a:moveTo>
                <a:cubicBezTo>
                  <a:pt x="119" y="160"/>
                  <a:pt x="120" y="160"/>
                  <a:pt x="120" y="160"/>
                </a:cubicBezTo>
                <a:cubicBezTo>
                  <a:pt x="120" y="159"/>
                  <a:pt x="120" y="159"/>
                  <a:pt x="120" y="158"/>
                </a:cubicBezTo>
                <a:cubicBezTo>
                  <a:pt x="120" y="158"/>
                  <a:pt x="119" y="158"/>
                  <a:pt x="119" y="159"/>
                </a:cubicBezTo>
                <a:close/>
                <a:moveTo>
                  <a:pt x="515" y="160"/>
                </a:moveTo>
                <a:cubicBezTo>
                  <a:pt x="515" y="160"/>
                  <a:pt x="514" y="160"/>
                  <a:pt x="514" y="160"/>
                </a:cubicBezTo>
                <a:cubicBezTo>
                  <a:pt x="514" y="161"/>
                  <a:pt x="514" y="162"/>
                  <a:pt x="514" y="163"/>
                </a:cubicBezTo>
                <a:cubicBezTo>
                  <a:pt x="515" y="162"/>
                  <a:pt x="516" y="162"/>
                  <a:pt x="516" y="161"/>
                </a:cubicBezTo>
                <a:cubicBezTo>
                  <a:pt x="515" y="161"/>
                  <a:pt x="516" y="160"/>
                  <a:pt x="515" y="160"/>
                </a:cubicBezTo>
                <a:close/>
                <a:moveTo>
                  <a:pt x="40" y="167"/>
                </a:moveTo>
                <a:cubicBezTo>
                  <a:pt x="40" y="168"/>
                  <a:pt x="41" y="168"/>
                  <a:pt x="41" y="168"/>
                </a:cubicBezTo>
                <a:cubicBezTo>
                  <a:pt x="42" y="167"/>
                  <a:pt x="41" y="167"/>
                  <a:pt x="40" y="167"/>
                </a:cubicBezTo>
                <a:close/>
                <a:moveTo>
                  <a:pt x="103" y="170"/>
                </a:moveTo>
                <a:cubicBezTo>
                  <a:pt x="103" y="170"/>
                  <a:pt x="103" y="170"/>
                  <a:pt x="102" y="170"/>
                </a:cubicBezTo>
                <a:cubicBezTo>
                  <a:pt x="102" y="170"/>
                  <a:pt x="103" y="170"/>
                  <a:pt x="103" y="170"/>
                </a:cubicBezTo>
                <a:close/>
                <a:moveTo>
                  <a:pt x="91" y="174"/>
                </a:moveTo>
                <a:cubicBezTo>
                  <a:pt x="92" y="174"/>
                  <a:pt x="92" y="174"/>
                  <a:pt x="92" y="174"/>
                </a:cubicBezTo>
                <a:cubicBezTo>
                  <a:pt x="92" y="173"/>
                  <a:pt x="91" y="173"/>
                  <a:pt x="91" y="174"/>
                </a:cubicBezTo>
                <a:close/>
                <a:moveTo>
                  <a:pt x="552" y="178"/>
                </a:moveTo>
                <a:cubicBezTo>
                  <a:pt x="552" y="177"/>
                  <a:pt x="553" y="175"/>
                  <a:pt x="552" y="175"/>
                </a:cubicBezTo>
                <a:cubicBezTo>
                  <a:pt x="550" y="175"/>
                  <a:pt x="551" y="177"/>
                  <a:pt x="552" y="178"/>
                </a:cubicBezTo>
                <a:close/>
                <a:moveTo>
                  <a:pt x="49" y="175"/>
                </a:moveTo>
                <a:cubicBezTo>
                  <a:pt x="49" y="176"/>
                  <a:pt x="49" y="177"/>
                  <a:pt x="49" y="178"/>
                </a:cubicBezTo>
                <a:cubicBezTo>
                  <a:pt x="49" y="177"/>
                  <a:pt x="49" y="178"/>
                  <a:pt x="50" y="178"/>
                </a:cubicBezTo>
                <a:cubicBezTo>
                  <a:pt x="50" y="177"/>
                  <a:pt x="51" y="177"/>
                  <a:pt x="51" y="177"/>
                </a:cubicBezTo>
                <a:cubicBezTo>
                  <a:pt x="49" y="177"/>
                  <a:pt x="51" y="175"/>
                  <a:pt x="49" y="175"/>
                </a:cubicBezTo>
                <a:close/>
                <a:moveTo>
                  <a:pt x="97" y="185"/>
                </a:moveTo>
                <a:cubicBezTo>
                  <a:pt x="97" y="186"/>
                  <a:pt x="99" y="185"/>
                  <a:pt x="98" y="184"/>
                </a:cubicBezTo>
                <a:cubicBezTo>
                  <a:pt x="98" y="185"/>
                  <a:pt x="97" y="185"/>
                  <a:pt x="97" y="185"/>
                </a:cubicBezTo>
                <a:close/>
                <a:moveTo>
                  <a:pt x="90" y="187"/>
                </a:moveTo>
                <a:cubicBezTo>
                  <a:pt x="89" y="188"/>
                  <a:pt x="88" y="189"/>
                  <a:pt x="90" y="190"/>
                </a:cubicBezTo>
                <a:cubicBezTo>
                  <a:pt x="91" y="189"/>
                  <a:pt x="92" y="189"/>
                  <a:pt x="93" y="189"/>
                </a:cubicBezTo>
                <a:cubicBezTo>
                  <a:pt x="93" y="186"/>
                  <a:pt x="91" y="188"/>
                  <a:pt x="90" y="187"/>
                </a:cubicBezTo>
                <a:close/>
                <a:moveTo>
                  <a:pt x="422" y="190"/>
                </a:moveTo>
                <a:cubicBezTo>
                  <a:pt x="422" y="190"/>
                  <a:pt x="422" y="192"/>
                  <a:pt x="422" y="192"/>
                </a:cubicBezTo>
                <a:cubicBezTo>
                  <a:pt x="424" y="192"/>
                  <a:pt x="424" y="191"/>
                  <a:pt x="424" y="191"/>
                </a:cubicBezTo>
                <a:cubicBezTo>
                  <a:pt x="424" y="190"/>
                  <a:pt x="424" y="190"/>
                  <a:pt x="422" y="190"/>
                </a:cubicBezTo>
                <a:close/>
                <a:moveTo>
                  <a:pt x="91" y="192"/>
                </a:moveTo>
                <a:cubicBezTo>
                  <a:pt x="89" y="191"/>
                  <a:pt x="88" y="191"/>
                  <a:pt x="88" y="193"/>
                </a:cubicBezTo>
                <a:cubicBezTo>
                  <a:pt x="89" y="193"/>
                  <a:pt x="91" y="193"/>
                  <a:pt x="91" y="192"/>
                </a:cubicBezTo>
                <a:close/>
                <a:moveTo>
                  <a:pt x="83" y="197"/>
                </a:moveTo>
                <a:cubicBezTo>
                  <a:pt x="84" y="198"/>
                  <a:pt x="87" y="197"/>
                  <a:pt x="87" y="195"/>
                </a:cubicBezTo>
                <a:cubicBezTo>
                  <a:pt x="85" y="194"/>
                  <a:pt x="83" y="195"/>
                  <a:pt x="83" y="197"/>
                </a:cubicBezTo>
                <a:close/>
                <a:moveTo>
                  <a:pt x="412" y="199"/>
                </a:moveTo>
                <a:cubicBezTo>
                  <a:pt x="410" y="201"/>
                  <a:pt x="408" y="200"/>
                  <a:pt x="405" y="201"/>
                </a:cubicBezTo>
                <a:cubicBezTo>
                  <a:pt x="403" y="203"/>
                  <a:pt x="401" y="206"/>
                  <a:pt x="401" y="210"/>
                </a:cubicBezTo>
                <a:cubicBezTo>
                  <a:pt x="403" y="212"/>
                  <a:pt x="404" y="209"/>
                  <a:pt x="406" y="209"/>
                </a:cubicBezTo>
                <a:cubicBezTo>
                  <a:pt x="406" y="208"/>
                  <a:pt x="407" y="208"/>
                  <a:pt x="407" y="208"/>
                </a:cubicBezTo>
                <a:cubicBezTo>
                  <a:pt x="410" y="207"/>
                  <a:pt x="410" y="205"/>
                  <a:pt x="412" y="203"/>
                </a:cubicBezTo>
                <a:cubicBezTo>
                  <a:pt x="413" y="202"/>
                  <a:pt x="414" y="202"/>
                  <a:pt x="415" y="202"/>
                </a:cubicBezTo>
                <a:cubicBezTo>
                  <a:pt x="415" y="200"/>
                  <a:pt x="416" y="200"/>
                  <a:pt x="416" y="199"/>
                </a:cubicBezTo>
                <a:cubicBezTo>
                  <a:pt x="414" y="198"/>
                  <a:pt x="413" y="200"/>
                  <a:pt x="412" y="199"/>
                </a:cubicBezTo>
                <a:close/>
                <a:moveTo>
                  <a:pt x="79" y="202"/>
                </a:moveTo>
                <a:cubicBezTo>
                  <a:pt x="81" y="203"/>
                  <a:pt x="86" y="203"/>
                  <a:pt x="86" y="200"/>
                </a:cubicBezTo>
                <a:cubicBezTo>
                  <a:pt x="85" y="199"/>
                  <a:pt x="84" y="199"/>
                  <a:pt x="82" y="199"/>
                </a:cubicBezTo>
                <a:cubicBezTo>
                  <a:pt x="82" y="201"/>
                  <a:pt x="79" y="200"/>
                  <a:pt x="79" y="202"/>
                </a:cubicBezTo>
                <a:close/>
                <a:moveTo>
                  <a:pt x="101" y="204"/>
                </a:moveTo>
                <a:cubicBezTo>
                  <a:pt x="98" y="203"/>
                  <a:pt x="98" y="206"/>
                  <a:pt x="100" y="207"/>
                </a:cubicBezTo>
                <a:cubicBezTo>
                  <a:pt x="99" y="206"/>
                  <a:pt x="101" y="206"/>
                  <a:pt x="101" y="204"/>
                </a:cubicBezTo>
                <a:close/>
                <a:moveTo>
                  <a:pt x="479" y="216"/>
                </a:moveTo>
                <a:cubicBezTo>
                  <a:pt x="479" y="215"/>
                  <a:pt x="478" y="214"/>
                  <a:pt x="478" y="214"/>
                </a:cubicBezTo>
                <a:cubicBezTo>
                  <a:pt x="477" y="215"/>
                  <a:pt x="476" y="215"/>
                  <a:pt x="477" y="216"/>
                </a:cubicBezTo>
                <a:cubicBezTo>
                  <a:pt x="478" y="216"/>
                  <a:pt x="478" y="216"/>
                  <a:pt x="479" y="216"/>
                </a:cubicBezTo>
                <a:close/>
                <a:moveTo>
                  <a:pt x="445" y="229"/>
                </a:moveTo>
                <a:cubicBezTo>
                  <a:pt x="445" y="229"/>
                  <a:pt x="445" y="230"/>
                  <a:pt x="446" y="230"/>
                </a:cubicBezTo>
                <a:cubicBezTo>
                  <a:pt x="446" y="229"/>
                  <a:pt x="446" y="228"/>
                  <a:pt x="445" y="228"/>
                </a:cubicBezTo>
                <a:cubicBezTo>
                  <a:pt x="445" y="228"/>
                  <a:pt x="444" y="229"/>
                  <a:pt x="445" y="229"/>
                </a:cubicBezTo>
                <a:close/>
                <a:moveTo>
                  <a:pt x="463" y="231"/>
                </a:moveTo>
                <a:cubicBezTo>
                  <a:pt x="463" y="232"/>
                  <a:pt x="463" y="232"/>
                  <a:pt x="464" y="232"/>
                </a:cubicBezTo>
                <a:cubicBezTo>
                  <a:pt x="465" y="232"/>
                  <a:pt x="463" y="230"/>
                  <a:pt x="463" y="231"/>
                </a:cubicBezTo>
                <a:close/>
                <a:moveTo>
                  <a:pt x="20" y="233"/>
                </a:moveTo>
                <a:cubicBezTo>
                  <a:pt x="20" y="233"/>
                  <a:pt x="21" y="233"/>
                  <a:pt x="20" y="232"/>
                </a:cubicBezTo>
                <a:cubicBezTo>
                  <a:pt x="20" y="232"/>
                  <a:pt x="20" y="232"/>
                  <a:pt x="20" y="233"/>
                </a:cubicBezTo>
                <a:close/>
                <a:moveTo>
                  <a:pt x="155" y="236"/>
                </a:moveTo>
                <a:cubicBezTo>
                  <a:pt x="156" y="235"/>
                  <a:pt x="156" y="235"/>
                  <a:pt x="156" y="234"/>
                </a:cubicBezTo>
                <a:cubicBezTo>
                  <a:pt x="155" y="234"/>
                  <a:pt x="155" y="235"/>
                  <a:pt x="155" y="236"/>
                </a:cubicBezTo>
                <a:close/>
                <a:moveTo>
                  <a:pt x="37" y="240"/>
                </a:moveTo>
                <a:cubicBezTo>
                  <a:pt x="37" y="240"/>
                  <a:pt x="37" y="241"/>
                  <a:pt x="37" y="241"/>
                </a:cubicBezTo>
                <a:cubicBezTo>
                  <a:pt x="38" y="242"/>
                  <a:pt x="38" y="240"/>
                  <a:pt x="37" y="240"/>
                </a:cubicBezTo>
                <a:close/>
                <a:moveTo>
                  <a:pt x="18" y="250"/>
                </a:moveTo>
                <a:cubicBezTo>
                  <a:pt x="17" y="250"/>
                  <a:pt x="17" y="250"/>
                  <a:pt x="17" y="250"/>
                </a:cubicBezTo>
                <a:cubicBezTo>
                  <a:pt x="17" y="250"/>
                  <a:pt x="17" y="251"/>
                  <a:pt x="18" y="251"/>
                </a:cubicBezTo>
                <a:cubicBezTo>
                  <a:pt x="19" y="251"/>
                  <a:pt x="18" y="250"/>
                  <a:pt x="18" y="250"/>
                </a:cubicBezTo>
                <a:close/>
                <a:moveTo>
                  <a:pt x="132" y="267"/>
                </a:moveTo>
                <a:cubicBezTo>
                  <a:pt x="133" y="266"/>
                  <a:pt x="134" y="264"/>
                  <a:pt x="135" y="261"/>
                </a:cubicBezTo>
                <a:cubicBezTo>
                  <a:pt x="134" y="261"/>
                  <a:pt x="134" y="261"/>
                  <a:pt x="134" y="261"/>
                </a:cubicBezTo>
                <a:cubicBezTo>
                  <a:pt x="133" y="263"/>
                  <a:pt x="132" y="266"/>
                  <a:pt x="132" y="267"/>
                </a:cubicBezTo>
                <a:close/>
                <a:moveTo>
                  <a:pt x="213" y="264"/>
                </a:moveTo>
                <a:cubicBezTo>
                  <a:pt x="214" y="264"/>
                  <a:pt x="214" y="265"/>
                  <a:pt x="215" y="265"/>
                </a:cubicBezTo>
                <a:cubicBezTo>
                  <a:pt x="215" y="264"/>
                  <a:pt x="214" y="263"/>
                  <a:pt x="214" y="262"/>
                </a:cubicBezTo>
                <a:cubicBezTo>
                  <a:pt x="214" y="263"/>
                  <a:pt x="213" y="263"/>
                  <a:pt x="213" y="264"/>
                </a:cubicBezTo>
                <a:close/>
                <a:moveTo>
                  <a:pt x="199" y="263"/>
                </a:moveTo>
                <a:cubicBezTo>
                  <a:pt x="199" y="264"/>
                  <a:pt x="199" y="265"/>
                  <a:pt x="200" y="265"/>
                </a:cubicBezTo>
                <a:cubicBezTo>
                  <a:pt x="200" y="264"/>
                  <a:pt x="200" y="263"/>
                  <a:pt x="199" y="263"/>
                </a:cubicBezTo>
                <a:close/>
                <a:moveTo>
                  <a:pt x="101" y="265"/>
                </a:moveTo>
                <a:cubicBezTo>
                  <a:pt x="102" y="265"/>
                  <a:pt x="103" y="266"/>
                  <a:pt x="103" y="265"/>
                </a:cubicBezTo>
                <a:cubicBezTo>
                  <a:pt x="104" y="264"/>
                  <a:pt x="101" y="264"/>
                  <a:pt x="101" y="265"/>
                </a:cubicBezTo>
                <a:close/>
                <a:moveTo>
                  <a:pt x="123" y="264"/>
                </a:moveTo>
                <a:cubicBezTo>
                  <a:pt x="122" y="265"/>
                  <a:pt x="122" y="266"/>
                  <a:pt x="123" y="266"/>
                </a:cubicBezTo>
                <a:cubicBezTo>
                  <a:pt x="123" y="266"/>
                  <a:pt x="124" y="264"/>
                  <a:pt x="123" y="264"/>
                </a:cubicBezTo>
                <a:close/>
                <a:moveTo>
                  <a:pt x="94" y="270"/>
                </a:moveTo>
                <a:cubicBezTo>
                  <a:pt x="94" y="270"/>
                  <a:pt x="94" y="271"/>
                  <a:pt x="94" y="271"/>
                </a:cubicBezTo>
                <a:cubicBezTo>
                  <a:pt x="95" y="271"/>
                  <a:pt x="95" y="271"/>
                  <a:pt x="95" y="271"/>
                </a:cubicBezTo>
                <a:cubicBezTo>
                  <a:pt x="95" y="271"/>
                  <a:pt x="95" y="270"/>
                  <a:pt x="94" y="270"/>
                </a:cubicBezTo>
                <a:close/>
                <a:moveTo>
                  <a:pt x="158" y="271"/>
                </a:moveTo>
                <a:cubicBezTo>
                  <a:pt x="158" y="272"/>
                  <a:pt x="157" y="272"/>
                  <a:pt x="158" y="273"/>
                </a:cubicBezTo>
                <a:cubicBezTo>
                  <a:pt x="158" y="272"/>
                  <a:pt x="159" y="271"/>
                  <a:pt x="158" y="271"/>
                </a:cubicBezTo>
                <a:close/>
                <a:moveTo>
                  <a:pt x="432" y="272"/>
                </a:moveTo>
                <a:cubicBezTo>
                  <a:pt x="432" y="272"/>
                  <a:pt x="432" y="273"/>
                  <a:pt x="432" y="274"/>
                </a:cubicBezTo>
                <a:cubicBezTo>
                  <a:pt x="433" y="274"/>
                  <a:pt x="433" y="272"/>
                  <a:pt x="432" y="272"/>
                </a:cubicBezTo>
                <a:close/>
                <a:moveTo>
                  <a:pt x="151" y="275"/>
                </a:moveTo>
                <a:cubicBezTo>
                  <a:pt x="151" y="275"/>
                  <a:pt x="151" y="276"/>
                  <a:pt x="151" y="276"/>
                </a:cubicBezTo>
                <a:cubicBezTo>
                  <a:pt x="153" y="277"/>
                  <a:pt x="152" y="274"/>
                  <a:pt x="151" y="275"/>
                </a:cubicBezTo>
                <a:close/>
                <a:moveTo>
                  <a:pt x="38" y="275"/>
                </a:moveTo>
                <a:cubicBezTo>
                  <a:pt x="38" y="276"/>
                  <a:pt x="38" y="277"/>
                  <a:pt x="39" y="278"/>
                </a:cubicBezTo>
                <a:cubicBezTo>
                  <a:pt x="40" y="278"/>
                  <a:pt x="40" y="276"/>
                  <a:pt x="41" y="275"/>
                </a:cubicBezTo>
                <a:cubicBezTo>
                  <a:pt x="40" y="275"/>
                  <a:pt x="39" y="275"/>
                  <a:pt x="38" y="275"/>
                </a:cubicBezTo>
                <a:close/>
                <a:moveTo>
                  <a:pt x="237" y="275"/>
                </a:moveTo>
                <a:cubicBezTo>
                  <a:pt x="237" y="276"/>
                  <a:pt x="237" y="278"/>
                  <a:pt x="238" y="278"/>
                </a:cubicBezTo>
                <a:cubicBezTo>
                  <a:pt x="239" y="277"/>
                  <a:pt x="238" y="276"/>
                  <a:pt x="237" y="275"/>
                </a:cubicBezTo>
                <a:close/>
                <a:moveTo>
                  <a:pt x="207" y="276"/>
                </a:moveTo>
                <a:cubicBezTo>
                  <a:pt x="206" y="276"/>
                  <a:pt x="206" y="278"/>
                  <a:pt x="206" y="278"/>
                </a:cubicBezTo>
                <a:cubicBezTo>
                  <a:pt x="207" y="278"/>
                  <a:pt x="207" y="277"/>
                  <a:pt x="207" y="276"/>
                </a:cubicBezTo>
                <a:close/>
                <a:moveTo>
                  <a:pt x="130" y="280"/>
                </a:moveTo>
                <a:cubicBezTo>
                  <a:pt x="131" y="280"/>
                  <a:pt x="132" y="278"/>
                  <a:pt x="132" y="277"/>
                </a:cubicBezTo>
                <a:cubicBezTo>
                  <a:pt x="131" y="278"/>
                  <a:pt x="131" y="279"/>
                  <a:pt x="130" y="280"/>
                </a:cubicBezTo>
                <a:close/>
                <a:moveTo>
                  <a:pt x="155" y="280"/>
                </a:moveTo>
                <a:cubicBezTo>
                  <a:pt x="156" y="281"/>
                  <a:pt x="155" y="279"/>
                  <a:pt x="156" y="279"/>
                </a:cubicBezTo>
                <a:cubicBezTo>
                  <a:pt x="155" y="279"/>
                  <a:pt x="155" y="280"/>
                  <a:pt x="155" y="280"/>
                </a:cubicBezTo>
                <a:close/>
                <a:moveTo>
                  <a:pt x="233" y="281"/>
                </a:moveTo>
                <a:cubicBezTo>
                  <a:pt x="232" y="282"/>
                  <a:pt x="232" y="282"/>
                  <a:pt x="232" y="283"/>
                </a:cubicBezTo>
                <a:cubicBezTo>
                  <a:pt x="233" y="282"/>
                  <a:pt x="232" y="284"/>
                  <a:pt x="233" y="283"/>
                </a:cubicBezTo>
                <a:cubicBezTo>
                  <a:pt x="233" y="283"/>
                  <a:pt x="234" y="283"/>
                  <a:pt x="234" y="282"/>
                </a:cubicBezTo>
                <a:cubicBezTo>
                  <a:pt x="233" y="282"/>
                  <a:pt x="233" y="281"/>
                  <a:pt x="233" y="281"/>
                </a:cubicBezTo>
                <a:close/>
                <a:moveTo>
                  <a:pt x="27" y="282"/>
                </a:moveTo>
                <a:cubicBezTo>
                  <a:pt x="27" y="283"/>
                  <a:pt x="27" y="283"/>
                  <a:pt x="28" y="283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8" y="281"/>
                  <a:pt x="28" y="282"/>
                  <a:pt x="27" y="282"/>
                </a:cubicBezTo>
                <a:close/>
                <a:moveTo>
                  <a:pt x="345" y="284"/>
                </a:moveTo>
                <a:cubicBezTo>
                  <a:pt x="345" y="283"/>
                  <a:pt x="345" y="283"/>
                  <a:pt x="345" y="282"/>
                </a:cubicBezTo>
                <a:cubicBezTo>
                  <a:pt x="344" y="282"/>
                  <a:pt x="344" y="282"/>
                  <a:pt x="344" y="282"/>
                </a:cubicBezTo>
                <a:cubicBezTo>
                  <a:pt x="344" y="282"/>
                  <a:pt x="343" y="284"/>
                  <a:pt x="345" y="284"/>
                </a:cubicBezTo>
                <a:close/>
                <a:moveTo>
                  <a:pt x="191" y="282"/>
                </a:moveTo>
                <a:cubicBezTo>
                  <a:pt x="190" y="284"/>
                  <a:pt x="190" y="285"/>
                  <a:pt x="189" y="286"/>
                </a:cubicBezTo>
                <a:cubicBezTo>
                  <a:pt x="190" y="286"/>
                  <a:pt x="192" y="283"/>
                  <a:pt x="191" y="282"/>
                </a:cubicBezTo>
                <a:close/>
                <a:moveTo>
                  <a:pt x="207" y="283"/>
                </a:moveTo>
                <a:cubicBezTo>
                  <a:pt x="206" y="283"/>
                  <a:pt x="205" y="285"/>
                  <a:pt x="206" y="286"/>
                </a:cubicBezTo>
                <a:cubicBezTo>
                  <a:pt x="206" y="285"/>
                  <a:pt x="207" y="285"/>
                  <a:pt x="207" y="283"/>
                </a:cubicBezTo>
                <a:close/>
                <a:moveTo>
                  <a:pt x="333" y="285"/>
                </a:moveTo>
                <a:cubicBezTo>
                  <a:pt x="333" y="285"/>
                  <a:pt x="332" y="285"/>
                  <a:pt x="332" y="285"/>
                </a:cubicBezTo>
                <a:cubicBezTo>
                  <a:pt x="333" y="286"/>
                  <a:pt x="333" y="286"/>
                  <a:pt x="334" y="286"/>
                </a:cubicBezTo>
                <a:cubicBezTo>
                  <a:pt x="334" y="285"/>
                  <a:pt x="334" y="285"/>
                  <a:pt x="334" y="284"/>
                </a:cubicBezTo>
                <a:cubicBezTo>
                  <a:pt x="333" y="284"/>
                  <a:pt x="333" y="284"/>
                  <a:pt x="333" y="284"/>
                </a:cubicBezTo>
                <a:cubicBezTo>
                  <a:pt x="333" y="285"/>
                  <a:pt x="333" y="285"/>
                  <a:pt x="333" y="285"/>
                </a:cubicBezTo>
                <a:close/>
                <a:moveTo>
                  <a:pt x="267" y="285"/>
                </a:moveTo>
                <a:cubicBezTo>
                  <a:pt x="267" y="285"/>
                  <a:pt x="267" y="285"/>
                  <a:pt x="266" y="285"/>
                </a:cubicBezTo>
                <a:cubicBezTo>
                  <a:pt x="266" y="285"/>
                  <a:pt x="266" y="286"/>
                  <a:pt x="267" y="286"/>
                </a:cubicBezTo>
                <a:cubicBezTo>
                  <a:pt x="267" y="285"/>
                  <a:pt x="267" y="285"/>
                  <a:pt x="267" y="285"/>
                </a:cubicBezTo>
                <a:close/>
                <a:moveTo>
                  <a:pt x="522" y="287"/>
                </a:moveTo>
                <a:cubicBezTo>
                  <a:pt x="524" y="287"/>
                  <a:pt x="524" y="286"/>
                  <a:pt x="524" y="285"/>
                </a:cubicBezTo>
                <a:cubicBezTo>
                  <a:pt x="522" y="285"/>
                  <a:pt x="522" y="286"/>
                  <a:pt x="522" y="287"/>
                </a:cubicBezTo>
                <a:close/>
                <a:moveTo>
                  <a:pt x="206" y="286"/>
                </a:moveTo>
                <a:cubicBezTo>
                  <a:pt x="207" y="288"/>
                  <a:pt x="207" y="290"/>
                  <a:pt x="207" y="292"/>
                </a:cubicBezTo>
                <a:cubicBezTo>
                  <a:pt x="207" y="290"/>
                  <a:pt x="208" y="288"/>
                  <a:pt x="207" y="286"/>
                </a:cubicBezTo>
                <a:cubicBezTo>
                  <a:pt x="207" y="286"/>
                  <a:pt x="207" y="286"/>
                  <a:pt x="206" y="286"/>
                </a:cubicBezTo>
                <a:close/>
                <a:moveTo>
                  <a:pt x="350" y="287"/>
                </a:moveTo>
                <a:cubicBezTo>
                  <a:pt x="349" y="286"/>
                  <a:pt x="347" y="286"/>
                  <a:pt x="347" y="287"/>
                </a:cubicBezTo>
                <a:cubicBezTo>
                  <a:pt x="348" y="287"/>
                  <a:pt x="349" y="287"/>
                  <a:pt x="350" y="287"/>
                </a:cubicBezTo>
                <a:close/>
                <a:moveTo>
                  <a:pt x="112" y="286"/>
                </a:moveTo>
                <a:cubicBezTo>
                  <a:pt x="111" y="287"/>
                  <a:pt x="111" y="288"/>
                  <a:pt x="112" y="289"/>
                </a:cubicBezTo>
                <a:cubicBezTo>
                  <a:pt x="113" y="289"/>
                  <a:pt x="113" y="287"/>
                  <a:pt x="112" y="286"/>
                </a:cubicBezTo>
                <a:close/>
                <a:moveTo>
                  <a:pt x="187" y="288"/>
                </a:moveTo>
                <a:cubicBezTo>
                  <a:pt x="187" y="289"/>
                  <a:pt x="186" y="290"/>
                  <a:pt x="187" y="291"/>
                </a:cubicBezTo>
                <a:cubicBezTo>
                  <a:pt x="187" y="290"/>
                  <a:pt x="188" y="289"/>
                  <a:pt x="187" y="288"/>
                </a:cubicBezTo>
                <a:close/>
                <a:moveTo>
                  <a:pt x="132" y="299"/>
                </a:moveTo>
                <a:cubicBezTo>
                  <a:pt x="132" y="295"/>
                  <a:pt x="134" y="294"/>
                  <a:pt x="134" y="289"/>
                </a:cubicBezTo>
                <a:cubicBezTo>
                  <a:pt x="134" y="289"/>
                  <a:pt x="133" y="291"/>
                  <a:pt x="133" y="289"/>
                </a:cubicBezTo>
                <a:cubicBezTo>
                  <a:pt x="132" y="291"/>
                  <a:pt x="130" y="295"/>
                  <a:pt x="131" y="297"/>
                </a:cubicBezTo>
                <a:cubicBezTo>
                  <a:pt x="129" y="300"/>
                  <a:pt x="129" y="303"/>
                  <a:pt x="128" y="305"/>
                </a:cubicBezTo>
                <a:cubicBezTo>
                  <a:pt x="130" y="304"/>
                  <a:pt x="129" y="300"/>
                  <a:pt x="132" y="299"/>
                </a:cubicBezTo>
                <a:close/>
                <a:moveTo>
                  <a:pt x="228" y="292"/>
                </a:moveTo>
                <a:cubicBezTo>
                  <a:pt x="228" y="292"/>
                  <a:pt x="228" y="293"/>
                  <a:pt x="229" y="293"/>
                </a:cubicBezTo>
                <a:cubicBezTo>
                  <a:pt x="229" y="292"/>
                  <a:pt x="230" y="291"/>
                  <a:pt x="230" y="290"/>
                </a:cubicBezTo>
                <a:cubicBezTo>
                  <a:pt x="229" y="290"/>
                  <a:pt x="228" y="289"/>
                  <a:pt x="227" y="289"/>
                </a:cubicBezTo>
                <a:cubicBezTo>
                  <a:pt x="227" y="290"/>
                  <a:pt x="227" y="292"/>
                  <a:pt x="228" y="292"/>
                </a:cubicBezTo>
                <a:close/>
                <a:moveTo>
                  <a:pt x="289" y="291"/>
                </a:moveTo>
                <a:cubicBezTo>
                  <a:pt x="290" y="291"/>
                  <a:pt x="292" y="291"/>
                  <a:pt x="291" y="290"/>
                </a:cubicBezTo>
                <a:cubicBezTo>
                  <a:pt x="291" y="291"/>
                  <a:pt x="289" y="290"/>
                  <a:pt x="289" y="291"/>
                </a:cubicBezTo>
                <a:close/>
                <a:moveTo>
                  <a:pt x="353" y="291"/>
                </a:moveTo>
                <a:cubicBezTo>
                  <a:pt x="352" y="292"/>
                  <a:pt x="352" y="293"/>
                  <a:pt x="353" y="293"/>
                </a:cubicBezTo>
                <a:cubicBezTo>
                  <a:pt x="353" y="292"/>
                  <a:pt x="354" y="291"/>
                  <a:pt x="353" y="291"/>
                </a:cubicBezTo>
                <a:close/>
                <a:moveTo>
                  <a:pt x="244" y="292"/>
                </a:moveTo>
                <a:cubicBezTo>
                  <a:pt x="244" y="293"/>
                  <a:pt x="243" y="292"/>
                  <a:pt x="243" y="293"/>
                </a:cubicBezTo>
                <a:cubicBezTo>
                  <a:pt x="243" y="294"/>
                  <a:pt x="243" y="294"/>
                  <a:pt x="243" y="295"/>
                </a:cubicBezTo>
                <a:cubicBezTo>
                  <a:pt x="243" y="297"/>
                  <a:pt x="240" y="295"/>
                  <a:pt x="240" y="298"/>
                </a:cubicBezTo>
                <a:cubicBezTo>
                  <a:pt x="242" y="299"/>
                  <a:pt x="244" y="297"/>
                  <a:pt x="243" y="295"/>
                </a:cubicBezTo>
                <a:cubicBezTo>
                  <a:pt x="244" y="295"/>
                  <a:pt x="244" y="295"/>
                  <a:pt x="245" y="294"/>
                </a:cubicBezTo>
                <a:cubicBezTo>
                  <a:pt x="245" y="292"/>
                  <a:pt x="245" y="292"/>
                  <a:pt x="245" y="292"/>
                </a:cubicBezTo>
                <a:cubicBezTo>
                  <a:pt x="244" y="292"/>
                  <a:pt x="245" y="291"/>
                  <a:pt x="244" y="292"/>
                </a:cubicBezTo>
                <a:close/>
                <a:moveTo>
                  <a:pt x="220" y="293"/>
                </a:moveTo>
                <a:cubicBezTo>
                  <a:pt x="219" y="295"/>
                  <a:pt x="220" y="295"/>
                  <a:pt x="221" y="297"/>
                </a:cubicBezTo>
                <a:cubicBezTo>
                  <a:pt x="220" y="296"/>
                  <a:pt x="221" y="296"/>
                  <a:pt x="221" y="295"/>
                </a:cubicBezTo>
                <a:cubicBezTo>
                  <a:pt x="220" y="295"/>
                  <a:pt x="221" y="293"/>
                  <a:pt x="220" y="293"/>
                </a:cubicBezTo>
                <a:close/>
                <a:moveTo>
                  <a:pt x="266" y="294"/>
                </a:moveTo>
                <a:cubicBezTo>
                  <a:pt x="267" y="294"/>
                  <a:pt x="267" y="294"/>
                  <a:pt x="267" y="293"/>
                </a:cubicBezTo>
                <a:cubicBezTo>
                  <a:pt x="266" y="293"/>
                  <a:pt x="266" y="293"/>
                  <a:pt x="266" y="293"/>
                </a:cubicBezTo>
                <a:cubicBezTo>
                  <a:pt x="266" y="294"/>
                  <a:pt x="266" y="294"/>
                  <a:pt x="266" y="294"/>
                </a:cubicBezTo>
                <a:close/>
                <a:moveTo>
                  <a:pt x="207" y="296"/>
                </a:moveTo>
                <a:cubicBezTo>
                  <a:pt x="207" y="297"/>
                  <a:pt x="207" y="299"/>
                  <a:pt x="208" y="299"/>
                </a:cubicBezTo>
                <a:cubicBezTo>
                  <a:pt x="207" y="298"/>
                  <a:pt x="209" y="297"/>
                  <a:pt x="207" y="296"/>
                </a:cubicBezTo>
                <a:close/>
                <a:moveTo>
                  <a:pt x="340" y="297"/>
                </a:moveTo>
                <a:cubicBezTo>
                  <a:pt x="339" y="297"/>
                  <a:pt x="338" y="297"/>
                  <a:pt x="338" y="298"/>
                </a:cubicBezTo>
                <a:cubicBezTo>
                  <a:pt x="338" y="298"/>
                  <a:pt x="340" y="298"/>
                  <a:pt x="340" y="297"/>
                </a:cubicBezTo>
                <a:close/>
                <a:moveTo>
                  <a:pt x="236" y="297"/>
                </a:moveTo>
                <a:cubicBezTo>
                  <a:pt x="236" y="297"/>
                  <a:pt x="236" y="299"/>
                  <a:pt x="236" y="299"/>
                </a:cubicBezTo>
                <a:cubicBezTo>
                  <a:pt x="236" y="299"/>
                  <a:pt x="236" y="300"/>
                  <a:pt x="237" y="300"/>
                </a:cubicBezTo>
                <a:cubicBezTo>
                  <a:pt x="237" y="300"/>
                  <a:pt x="237" y="300"/>
                  <a:pt x="237" y="299"/>
                </a:cubicBezTo>
                <a:cubicBezTo>
                  <a:pt x="237" y="299"/>
                  <a:pt x="238" y="298"/>
                  <a:pt x="236" y="297"/>
                </a:cubicBezTo>
                <a:close/>
                <a:moveTo>
                  <a:pt x="194" y="298"/>
                </a:moveTo>
                <a:cubicBezTo>
                  <a:pt x="194" y="298"/>
                  <a:pt x="194" y="301"/>
                  <a:pt x="194" y="300"/>
                </a:cubicBezTo>
                <a:cubicBezTo>
                  <a:pt x="194" y="300"/>
                  <a:pt x="195" y="298"/>
                  <a:pt x="194" y="298"/>
                </a:cubicBezTo>
                <a:close/>
                <a:moveTo>
                  <a:pt x="202" y="302"/>
                </a:moveTo>
                <a:cubicBezTo>
                  <a:pt x="204" y="302"/>
                  <a:pt x="204" y="299"/>
                  <a:pt x="203" y="298"/>
                </a:cubicBezTo>
                <a:cubicBezTo>
                  <a:pt x="201" y="298"/>
                  <a:pt x="201" y="301"/>
                  <a:pt x="202" y="302"/>
                </a:cubicBezTo>
                <a:close/>
                <a:moveTo>
                  <a:pt x="138" y="299"/>
                </a:moveTo>
                <a:cubicBezTo>
                  <a:pt x="138" y="298"/>
                  <a:pt x="138" y="298"/>
                  <a:pt x="137" y="298"/>
                </a:cubicBezTo>
                <a:cubicBezTo>
                  <a:pt x="137" y="299"/>
                  <a:pt x="138" y="300"/>
                  <a:pt x="138" y="299"/>
                </a:cubicBezTo>
                <a:close/>
                <a:moveTo>
                  <a:pt x="206" y="300"/>
                </a:moveTo>
                <a:cubicBezTo>
                  <a:pt x="206" y="300"/>
                  <a:pt x="206" y="302"/>
                  <a:pt x="207" y="302"/>
                </a:cubicBezTo>
                <a:cubicBezTo>
                  <a:pt x="207" y="301"/>
                  <a:pt x="208" y="300"/>
                  <a:pt x="206" y="300"/>
                </a:cubicBezTo>
                <a:close/>
                <a:moveTo>
                  <a:pt x="16" y="301"/>
                </a:moveTo>
                <a:cubicBezTo>
                  <a:pt x="17" y="302"/>
                  <a:pt x="17" y="301"/>
                  <a:pt x="16" y="302"/>
                </a:cubicBezTo>
                <a:cubicBezTo>
                  <a:pt x="17" y="302"/>
                  <a:pt x="18" y="302"/>
                  <a:pt x="18" y="301"/>
                </a:cubicBezTo>
                <a:cubicBezTo>
                  <a:pt x="18" y="301"/>
                  <a:pt x="18" y="300"/>
                  <a:pt x="17" y="300"/>
                </a:cubicBezTo>
                <a:cubicBezTo>
                  <a:pt x="17" y="301"/>
                  <a:pt x="17" y="301"/>
                  <a:pt x="16" y="301"/>
                </a:cubicBezTo>
                <a:close/>
                <a:moveTo>
                  <a:pt x="38" y="301"/>
                </a:moveTo>
                <a:cubicBezTo>
                  <a:pt x="38" y="302"/>
                  <a:pt x="38" y="302"/>
                  <a:pt x="38" y="302"/>
                </a:cubicBezTo>
                <a:cubicBezTo>
                  <a:pt x="39" y="302"/>
                  <a:pt x="40" y="302"/>
                  <a:pt x="39" y="301"/>
                </a:cubicBezTo>
                <a:lnTo>
                  <a:pt x="38" y="301"/>
                </a:lnTo>
                <a:close/>
                <a:moveTo>
                  <a:pt x="191" y="302"/>
                </a:moveTo>
                <a:cubicBezTo>
                  <a:pt x="192" y="303"/>
                  <a:pt x="192" y="304"/>
                  <a:pt x="192" y="304"/>
                </a:cubicBezTo>
                <a:cubicBezTo>
                  <a:pt x="192" y="303"/>
                  <a:pt x="192" y="302"/>
                  <a:pt x="191" y="302"/>
                </a:cubicBezTo>
                <a:close/>
                <a:moveTo>
                  <a:pt x="76" y="306"/>
                </a:moveTo>
                <a:cubicBezTo>
                  <a:pt x="76" y="307"/>
                  <a:pt x="75" y="307"/>
                  <a:pt x="75" y="307"/>
                </a:cubicBezTo>
                <a:cubicBezTo>
                  <a:pt x="75" y="308"/>
                  <a:pt x="77" y="309"/>
                  <a:pt x="77" y="308"/>
                </a:cubicBezTo>
                <a:cubicBezTo>
                  <a:pt x="77" y="307"/>
                  <a:pt x="77" y="306"/>
                  <a:pt x="76" y="306"/>
                </a:cubicBezTo>
                <a:close/>
                <a:moveTo>
                  <a:pt x="362" y="307"/>
                </a:moveTo>
                <a:cubicBezTo>
                  <a:pt x="362" y="307"/>
                  <a:pt x="363" y="308"/>
                  <a:pt x="363" y="307"/>
                </a:cubicBezTo>
                <a:cubicBezTo>
                  <a:pt x="363" y="306"/>
                  <a:pt x="362" y="306"/>
                  <a:pt x="362" y="307"/>
                </a:cubicBezTo>
                <a:close/>
                <a:moveTo>
                  <a:pt x="364" y="309"/>
                </a:moveTo>
                <a:cubicBezTo>
                  <a:pt x="364" y="309"/>
                  <a:pt x="364" y="308"/>
                  <a:pt x="365" y="308"/>
                </a:cubicBezTo>
                <a:cubicBezTo>
                  <a:pt x="365" y="308"/>
                  <a:pt x="364" y="308"/>
                  <a:pt x="364" y="307"/>
                </a:cubicBezTo>
                <a:cubicBezTo>
                  <a:pt x="364" y="308"/>
                  <a:pt x="363" y="308"/>
                  <a:pt x="363" y="308"/>
                </a:cubicBezTo>
                <a:cubicBezTo>
                  <a:pt x="363" y="309"/>
                  <a:pt x="363" y="309"/>
                  <a:pt x="364" y="309"/>
                </a:cubicBezTo>
                <a:close/>
                <a:moveTo>
                  <a:pt x="390" y="308"/>
                </a:moveTo>
                <a:cubicBezTo>
                  <a:pt x="389" y="309"/>
                  <a:pt x="388" y="309"/>
                  <a:pt x="389" y="310"/>
                </a:cubicBezTo>
                <a:cubicBezTo>
                  <a:pt x="390" y="310"/>
                  <a:pt x="390" y="308"/>
                  <a:pt x="390" y="308"/>
                </a:cubicBezTo>
                <a:close/>
                <a:moveTo>
                  <a:pt x="240" y="308"/>
                </a:moveTo>
                <a:cubicBezTo>
                  <a:pt x="240" y="309"/>
                  <a:pt x="239" y="309"/>
                  <a:pt x="239" y="309"/>
                </a:cubicBezTo>
                <a:cubicBezTo>
                  <a:pt x="239" y="310"/>
                  <a:pt x="238" y="310"/>
                  <a:pt x="238" y="311"/>
                </a:cubicBezTo>
                <a:cubicBezTo>
                  <a:pt x="239" y="312"/>
                  <a:pt x="241" y="311"/>
                  <a:pt x="241" y="310"/>
                </a:cubicBezTo>
                <a:cubicBezTo>
                  <a:pt x="240" y="310"/>
                  <a:pt x="241" y="308"/>
                  <a:pt x="240" y="308"/>
                </a:cubicBezTo>
                <a:close/>
                <a:moveTo>
                  <a:pt x="14" y="310"/>
                </a:moveTo>
                <a:cubicBezTo>
                  <a:pt x="15" y="310"/>
                  <a:pt x="15" y="310"/>
                  <a:pt x="15" y="309"/>
                </a:cubicBezTo>
                <a:cubicBezTo>
                  <a:pt x="14" y="309"/>
                  <a:pt x="14" y="309"/>
                  <a:pt x="14" y="310"/>
                </a:cubicBezTo>
                <a:close/>
                <a:moveTo>
                  <a:pt x="51" y="312"/>
                </a:moveTo>
                <a:cubicBezTo>
                  <a:pt x="51" y="313"/>
                  <a:pt x="51" y="313"/>
                  <a:pt x="51" y="313"/>
                </a:cubicBezTo>
                <a:cubicBezTo>
                  <a:pt x="52" y="313"/>
                  <a:pt x="52" y="311"/>
                  <a:pt x="51" y="312"/>
                </a:cubicBezTo>
                <a:close/>
                <a:moveTo>
                  <a:pt x="512" y="313"/>
                </a:moveTo>
                <a:cubicBezTo>
                  <a:pt x="511" y="313"/>
                  <a:pt x="512" y="312"/>
                  <a:pt x="512" y="312"/>
                </a:cubicBezTo>
                <a:cubicBezTo>
                  <a:pt x="510" y="311"/>
                  <a:pt x="511" y="314"/>
                  <a:pt x="512" y="313"/>
                </a:cubicBezTo>
                <a:close/>
                <a:moveTo>
                  <a:pt x="42" y="313"/>
                </a:moveTo>
                <a:cubicBezTo>
                  <a:pt x="42" y="313"/>
                  <a:pt x="43" y="313"/>
                  <a:pt x="42" y="312"/>
                </a:cubicBezTo>
                <a:cubicBezTo>
                  <a:pt x="42" y="312"/>
                  <a:pt x="42" y="312"/>
                  <a:pt x="42" y="313"/>
                </a:cubicBezTo>
                <a:close/>
                <a:moveTo>
                  <a:pt x="326" y="328"/>
                </a:moveTo>
                <a:cubicBezTo>
                  <a:pt x="327" y="328"/>
                  <a:pt x="328" y="328"/>
                  <a:pt x="329" y="329"/>
                </a:cubicBezTo>
                <a:cubicBezTo>
                  <a:pt x="329" y="328"/>
                  <a:pt x="330" y="327"/>
                  <a:pt x="331" y="327"/>
                </a:cubicBezTo>
                <a:cubicBezTo>
                  <a:pt x="333" y="323"/>
                  <a:pt x="336" y="316"/>
                  <a:pt x="333" y="312"/>
                </a:cubicBezTo>
                <a:cubicBezTo>
                  <a:pt x="332" y="312"/>
                  <a:pt x="332" y="313"/>
                  <a:pt x="331" y="312"/>
                </a:cubicBezTo>
                <a:cubicBezTo>
                  <a:pt x="330" y="314"/>
                  <a:pt x="331" y="314"/>
                  <a:pt x="331" y="316"/>
                </a:cubicBezTo>
                <a:cubicBezTo>
                  <a:pt x="329" y="320"/>
                  <a:pt x="322" y="323"/>
                  <a:pt x="326" y="328"/>
                </a:cubicBezTo>
                <a:close/>
                <a:moveTo>
                  <a:pt x="404" y="313"/>
                </a:moveTo>
                <a:cubicBezTo>
                  <a:pt x="404" y="314"/>
                  <a:pt x="403" y="314"/>
                  <a:pt x="404" y="315"/>
                </a:cubicBezTo>
                <a:cubicBezTo>
                  <a:pt x="404" y="314"/>
                  <a:pt x="405" y="313"/>
                  <a:pt x="404" y="313"/>
                </a:cubicBezTo>
                <a:close/>
                <a:moveTo>
                  <a:pt x="145" y="314"/>
                </a:moveTo>
                <a:cubicBezTo>
                  <a:pt x="145" y="315"/>
                  <a:pt x="144" y="315"/>
                  <a:pt x="144" y="317"/>
                </a:cubicBezTo>
                <a:cubicBezTo>
                  <a:pt x="145" y="317"/>
                  <a:pt x="146" y="314"/>
                  <a:pt x="145" y="314"/>
                </a:cubicBezTo>
                <a:close/>
                <a:moveTo>
                  <a:pt x="163" y="314"/>
                </a:moveTo>
                <a:cubicBezTo>
                  <a:pt x="163" y="314"/>
                  <a:pt x="162" y="316"/>
                  <a:pt x="164" y="316"/>
                </a:cubicBezTo>
                <a:cubicBezTo>
                  <a:pt x="164" y="315"/>
                  <a:pt x="164" y="314"/>
                  <a:pt x="163" y="314"/>
                </a:cubicBezTo>
                <a:close/>
                <a:moveTo>
                  <a:pt x="395" y="317"/>
                </a:moveTo>
                <a:cubicBezTo>
                  <a:pt x="396" y="317"/>
                  <a:pt x="396" y="317"/>
                  <a:pt x="397" y="317"/>
                </a:cubicBezTo>
                <a:cubicBezTo>
                  <a:pt x="397" y="316"/>
                  <a:pt x="395" y="316"/>
                  <a:pt x="395" y="317"/>
                </a:cubicBezTo>
                <a:close/>
                <a:moveTo>
                  <a:pt x="316" y="321"/>
                </a:moveTo>
                <a:cubicBezTo>
                  <a:pt x="315" y="322"/>
                  <a:pt x="316" y="324"/>
                  <a:pt x="316" y="323"/>
                </a:cubicBezTo>
                <a:cubicBezTo>
                  <a:pt x="315" y="322"/>
                  <a:pt x="317" y="321"/>
                  <a:pt x="317" y="321"/>
                </a:cubicBezTo>
                <a:cubicBezTo>
                  <a:pt x="316" y="321"/>
                  <a:pt x="316" y="322"/>
                  <a:pt x="316" y="321"/>
                </a:cubicBezTo>
                <a:close/>
                <a:moveTo>
                  <a:pt x="382" y="325"/>
                </a:moveTo>
                <a:cubicBezTo>
                  <a:pt x="382" y="325"/>
                  <a:pt x="383" y="326"/>
                  <a:pt x="384" y="326"/>
                </a:cubicBezTo>
                <a:cubicBezTo>
                  <a:pt x="386" y="322"/>
                  <a:pt x="382" y="321"/>
                  <a:pt x="382" y="325"/>
                </a:cubicBezTo>
                <a:close/>
                <a:moveTo>
                  <a:pt x="306" y="324"/>
                </a:moveTo>
                <a:cubicBezTo>
                  <a:pt x="305" y="323"/>
                  <a:pt x="304" y="324"/>
                  <a:pt x="302" y="325"/>
                </a:cubicBezTo>
                <a:cubicBezTo>
                  <a:pt x="303" y="325"/>
                  <a:pt x="303" y="327"/>
                  <a:pt x="304" y="327"/>
                </a:cubicBezTo>
                <a:cubicBezTo>
                  <a:pt x="304" y="325"/>
                  <a:pt x="305" y="326"/>
                  <a:pt x="306" y="324"/>
                </a:cubicBezTo>
                <a:close/>
                <a:moveTo>
                  <a:pt x="509" y="326"/>
                </a:moveTo>
                <a:cubicBezTo>
                  <a:pt x="510" y="326"/>
                  <a:pt x="510" y="325"/>
                  <a:pt x="510" y="324"/>
                </a:cubicBezTo>
                <a:cubicBezTo>
                  <a:pt x="509" y="324"/>
                  <a:pt x="509" y="325"/>
                  <a:pt x="509" y="326"/>
                </a:cubicBezTo>
                <a:close/>
                <a:moveTo>
                  <a:pt x="380" y="327"/>
                </a:moveTo>
                <a:cubicBezTo>
                  <a:pt x="380" y="326"/>
                  <a:pt x="379" y="326"/>
                  <a:pt x="378" y="326"/>
                </a:cubicBezTo>
                <a:cubicBezTo>
                  <a:pt x="379" y="327"/>
                  <a:pt x="378" y="327"/>
                  <a:pt x="378" y="328"/>
                </a:cubicBezTo>
                <a:cubicBezTo>
                  <a:pt x="379" y="328"/>
                  <a:pt x="380" y="328"/>
                  <a:pt x="380" y="327"/>
                </a:cubicBezTo>
                <a:close/>
                <a:moveTo>
                  <a:pt x="182" y="330"/>
                </a:moveTo>
                <a:cubicBezTo>
                  <a:pt x="182" y="330"/>
                  <a:pt x="182" y="331"/>
                  <a:pt x="183" y="330"/>
                </a:cubicBezTo>
                <a:cubicBezTo>
                  <a:pt x="183" y="330"/>
                  <a:pt x="182" y="329"/>
                  <a:pt x="182" y="330"/>
                </a:cubicBezTo>
                <a:close/>
                <a:moveTo>
                  <a:pt x="147" y="330"/>
                </a:moveTo>
                <a:cubicBezTo>
                  <a:pt x="147" y="331"/>
                  <a:pt x="147" y="331"/>
                  <a:pt x="147" y="331"/>
                </a:cubicBezTo>
                <a:cubicBezTo>
                  <a:pt x="148" y="332"/>
                  <a:pt x="148" y="330"/>
                  <a:pt x="147" y="330"/>
                </a:cubicBezTo>
                <a:close/>
                <a:moveTo>
                  <a:pt x="122" y="330"/>
                </a:moveTo>
                <a:cubicBezTo>
                  <a:pt x="122" y="331"/>
                  <a:pt x="122" y="332"/>
                  <a:pt x="122" y="332"/>
                </a:cubicBezTo>
                <a:cubicBezTo>
                  <a:pt x="123" y="333"/>
                  <a:pt x="123" y="331"/>
                  <a:pt x="124" y="332"/>
                </a:cubicBezTo>
                <a:cubicBezTo>
                  <a:pt x="124" y="331"/>
                  <a:pt x="123" y="330"/>
                  <a:pt x="122" y="330"/>
                </a:cubicBezTo>
                <a:close/>
                <a:moveTo>
                  <a:pt x="388" y="331"/>
                </a:moveTo>
                <a:cubicBezTo>
                  <a:pt x="388" y="332"/>
                  <a:pt x="386" y="332"/>
                  <a:pt x="387" y="334"/>
                </a:cubicBezTo>
                <a:cubicBezTo>
                  <a:pt x="388" y="333"/>
                  <a:pt x="389" y="332"/>
                  <a:pt x="388" y="331"/>
                </a:cubicBezTo>
                <a:close/>
                <a:moveTo>
                  <a:pt x="19" y="333"/>
                </a:moveTo>
                <a:cubicBezTo>
                  <a:pt x="19" y="333"/>
                  <a:pt x="19" y="334"/>
                  <a:pt x="20" y="334"/>
                </a:cubicBezTo>
                <a:cubicBezTo>
                  <a:pt x="20" y="333"/>
                  <a:pt x="20" y="333"/>
                  <a:pt x="19" y="333"/>
                </a:cubicBezTo>
                <a:close/>
                <a:moveTo>
                  <a:pt x="273" y="333"/>
                </a:moveTo>
                <a:cubicBezTo>
                  <a:pt x="272" y="333"/>
                  <a:pt x="272" y="333"/>
                  <a:pt x="272" y="333"/>
                </a:cubicBezTo>
                <a:cubicBezTo>
                  <a:pt x="272" y="334"/>
                  <a:pt x="272" y="335"/>
                  <a:pt x="272" y="335"/>
                </a:cubicBezTo>
                <a:cubicBezTo>
                  <a:pt x="272" y="334"/>
                  <a:pt x="273" y="334"/>
                  <a:pt x="273" y="333"/>
                </a:cubicBezTo>
                <a:close/>
                <a:moveTo>
                  <a:pt x="271" y="335"/>
                </a:moveTo>
                <a:cubicBezTo>
                  <a:pt x="270" y="334"/>
                  <a:pt x="269" y="335"/>
                  <a:pt x="268" y="336"/>
                </a:cubicBezTo>
                <a:cubicBezTo>
                  <a:pt x="269" y="336"/>
                  <a:pt x="270" y="336"/>
                  <a:pt x="270" y="335"/>
                </a:cubicBezTo>
                <a:cubicBezTo>
                  <a:pt x="270" y="335"/>
                  <a:pt x="270" y="335"/>
                  <a:pt x="270" y="335"/>
                </a:cubicBezTo>
                <a:cubicBezTo>
                  <a:pt x="270" y="335"/>
                  <a:pt x="271" y="335"/>
                  <a:pt x="271" y="335"/>
                </a:cubicBezTo>
                <a:close/>
                <a:moveTo>
                  <a:pt x="147" y="338"/>
                </a:moveTo>
                <a:cubicBezTo>
                  <a:pt x="147" y="337"/>
                  <a:pt x="148" y="336"/>
                  <a:pt x="147" y="335"/>
                </a:cubicBezTo>
                <a:cubicBezTo>
                  <a:pt x="147" y="337"/>
                  <a:pt x="146" y="337"/>
                  <a:pt x="147" y="338"/>
                </a:cubicBezTo>
                <a:close/>
                <a:moveTo>
                  <a:pt x="384" y="337"/>
                </a:moveTo>
                <a:cubicBezTo>
                  <a:pt x="384" y="338"/>
                  <a:pt x="383" y="338"/>
                  <a:pt x="382" y="338"/>
                </a:cubicBezTo>
                <a:cubicBezTo>
                  <a:pt x="382" y="339"/>
                  <a:pt x="381" y="340"/>
                  <a:pt x="381" y="341"/>
                </a:cubicBezTo>
                <a:cubicBezTo>
                  <a:pt x="382" y="339"/>
                  <a:pt x="384" y="339"/>
                  <a:pt x="384" y="337"/>
                </a:cubicBezTo>
                <a:close/>
                <a:moveTo>
                  <a:pt x="391" y="337"/>
                </a:moveTo>
                <a:cubicBezTo>
                  <a:pt x="390" y="338"/>
                  <a:pt x="389" y="338"/>
                  <a:pt x="389" y="339"/>
                </a:cubicBezTo>
                <a:cubicBezTo>
                  <a:pt x="390" y="339"/>
                  <a:pt x="391" y="338"/>
                  <a:pt x="391" y="337"/>
                </a:cubicBezTo>
                <a:close/>
                <a:moveTo>
                  <a:pt x="227" y="339"/>
                </a:moveTo>
                <a:cubicBezTo>
                  <a:pt x="227" y="340"/>
                  <a:pt x="227" y="341"/>
                  <a:pt x="227" y="342"/>
                </a:cubicBezTo>
                <a:cubicBezTo>
                  <a:pt x="228" y="342"/>
                  <a:pt x="228" y="342"/>
                  <a:pt x="228" y="342"/>
                </a:cubicBezTo>
                <a:cubicBezTo>
                  <a:pt x="228" y="341"/>
                  <a:pt x="229" y="340"/>
                  <a:pt x="227" y="339"/>
                </a:cubicBezTo>
                <a:close/>
                <a:moveTo>
                  <a:pt x="150" y="340"/>
                </a:moveTo>
                <a:cubicBezTo>
                  <a:pt x="150" y="340"/>
                  <a:pt x="150" y="341"/>
                  <a:pt x="150" y="341"/>
                </a:cubicBezTo>
                <a:cubicBezTo>
                  <a:pt x="151" y="341"/>
                  <a:pt x="151" y="340"/>
                  <a:pt x="151" y="340"/>
                </a:cubicBezTo>
                <a:cubicBezTo>
                  <a:pt x="151" y="340"/>
                  <a:pt x="150" y="340"/>
                  <a:pt x="150" y="340"/>
                </a:cubicBezTo>
                <a:close/>
                <a:moveTo>
                  <a:pt x="139" y="346"/>
                </a:moveTo>
                <a:cubicBezTo>
                  <a:pt x="139" y="345"/>
                  <a:pt x="139" y="344"/>
                  <a:pt x="138" y="344"/>
                </a:cubicBezTo>
                <a:cubicBezTo>
                  <a:pt x="138" y="344"/>
                  <a:pt x="137" y="344"/>
                  <a:pt x="137" y="345"/>
                </a:cubicBezTo>
                <a:cubicBezTo>
                  <a:pt x="138" y="345"/>
                  <a:pt x="138" y="347"/>
                  <a:pt x="139" y="346"/>
                </a:cubicBezTo>
                <a:close/>
                <a:moveTo>
                  <a:pt x="23" y="347"/>
                </a:moveTo>
                <a:cubicBezTo>
                  <a:pt x="23" y="348"/>
                  <a:pt x="23" y="348"/>
                  <a:pt x="24" y="348"/>
                </a:cubicBezTo>
                <a:cubicBezTo>
                  <a:pt x="24" y="348"/>
                  <a:pt x="24" y="348"/>
                  <a:pt x="24" y="347"/>
                </a:cubicBezTo>
                <a:cubicBezTo>
                  <a:pt x="24" y="347"/>
                  <a:pt x="23" y="347"/>
                  <a:pt x="23" y="347"/>
                </a:cubicBezTo>
                <a:close/>
                <a:moveTo>
                  <a:pt x="431" y="347"/>
                </a:moveTo>
                <a:cubicBezTo>
                  <a:pt x="431" y="349"/>
                  <a:pt x="432" y="349"/>
                  <a:pt x="432" y="350"/>
                </a:cubicBezTo>
                <a:cubicBezTo>
                  <a:pt x="432" y="349"/>
                  <a:pt x="433" y="349"/>
                  <a:pt x="433" y="348"/>
                </a:cubicBezTo>
                <a:cubicBezTo>
                  <a:pt x="432" y="348"/>
                  <a:pt x="432" y="348"/>
                  <a:pt x="431" y="347"/>
                </a:cubicBezTo>
                <a:close/>
                <a:moveTo>
                  <a:pt x="373" y="350"/>
                </a:moveTo>
                <a:cubicBezTo>
                  <a:pt x="373" y="349"/>
                  <a:pt x="374" y="349"/>
                  <a:pt x="373" y="349"/>
                </a:cubicBezTo>
                <a:cubicBezTo>
                  <a:pt x="373" y="350"/>
                  <a:pt x="371" y="349"/>
                  <a:pt x="372" y="350"/>
                </a:cubicBezTo>
                <a:cubicBezTo>
                  <a:pt x="372" y="350"/>
                  <a:pt x="373" y="350"/>
                  <a:pt x="373" y="350"/>
                </a:cubicBezTo>
                <a:close/>
                <a:moveTo>
                  <a:pt x="132" y="354"/>
                </a:moveTo>
                <a:cubicBezTo>
                  <a:pt x="132" y="354"/>
                  <a:pt x="132" y="354"/>
                  <a:pt x="132" y="354"/>
                </a:cubicBezTo>
                <a:cubicBezTo>
                  <a:pt x="131" y="354"/>
                  <a:pt x="132" y="357"/>
                  <a:pt x="132" y="358"/>
                </a:cubicBezTo>
                <a:cubicBezTo>
                  <a:pt x="134" y="356"/>
                  <a:pt x="136" y="354"/>
                  <a:pt x="135" y="351"/>
                </a:cubicBezTo>
                <a:cubicBezTo>
                  <a:pt x="133" y="351"/>
                  <a:pt x="133" y="353"/>
                  <a:pt x="132" y="354"/>
                </a:cubicBezTo>
                <a:close/>
                <a:moveTo>
                  <a:pt x="121" y="351"/>
                </a:moveTo>
                <a:cubicBezTo>
                  <a:pt x="121" y="352"/>
                  <a:pt x="120" y="352"/>
                  <a:pt x="120" y="352"/>
                </a:cubicBezTo>
                <a:cubicBezTo>
                  <a:pt x="120" y="353"/>
                  <a:pt x="118" y="353"/>
                  <a:pt x="119" y="355"/>
                </a:cubicBezTo>
                <a:cubicBezTo>
                  <a:pt x="119" y="355"/>
                  <a:pt x="120" y="355"/>
                  <a:pt x="120" y="355"/>
                </a:cubicBezTo>
                <a:cubicBezTo>
                  <a:pt x="120" y="354"/>
                  <a:pt x="122" y="352"/>
                  <a:pt x="121" y="351"/>
                </a:cubicBezTo>
                <a:close/>
                <a:moveTo>
                  <a:pt x="34" y="354"/>
                </a:moveTo>
                <a:cubicBezTo>
                  <a:pt x="34" y="353"/>
                  <a:pt x="35" y="353"/>
                  <a:pt x="34" y="353"/>
                </a:cubicBezTo>
                <a:cubicBezTo>
                  <a:pt x="33" y="354"/>
                  <a:pt x="33" y="354"/>
                  <a:pt x="34" y="354"/>
                </a:cubicBezTo>
                <a:close/>
                <a:moveTo>
                  <a:pt x="187" y="359"/>
                </a:moveTo>
                <a:cubicBezTo>
                  <a:pt x="187" y="358"/>
                  <a:pt x="189" y="356"/>
                  <a:pt x="188" y="355"/>
                </a:cubicBezTo>
                <a:cubicBezTo>
                  <a:pt x="188" y="357"/>
                  <a:pt x="185" y="358"/>
                  <a:pt x="187" y="359"/>
                </a:cubicBezTo>
                <a:close/>
                <a:moveTo>
                  <a:pt x="57" y="357"/>
                </a:moveTo>
                <a:cubicBezTo>
                  <a:pt x="57" y="358"/>
                  <a:pt x="57" y="358"/>
                  <a:pt x="57" y="358"/>
                </a:cubicBezTo>
                <a:cubicBezTo>
                  <a:pt x="58" y="358"/>
                  <a:pt x="58" y="358"/>
                  <a:pt x="58" y="358"/>
                </a:cubicBezTo>
                <a:cubicBezTo>
                  <a:pt x="58" y="357"/>
                  <a:pt x="58" y="357"/>
                  <a:pt x="57" y="357"/>
                </a:cubicBezTo>
                <a:close/>
                <a:moveTo>
                  <a:pt x="447" y="369"/>
                </a:moveTo>
                <a:cubicBezTo>
                  <a:pt x="446" y="367"/>
                  <a:pt x="445" y="366"/>
                  <a:pt x="444" y="365"/>
                </a:cubicBezTo>
                <a:cubicBezTo>
                  <a:pt x="442" y="362"/>
                  <a:pt x="438" y="359"/>
                  <a:pt x="436" y="358"/>
                </a:cubicBezTo>
                <a:cubicBezTo>
                  <a:pt x="436" y="359"/>
                  <a:pt x="436" y="359"/>
                  <a:pt x="436" y="359"/>
                </a:cubicBezTo>
                <a:cubicBezTo>
                  <a:pt x="437" y="361"/>
                  <a:pt x="438" y="362"/>
                  <a:pt x="439" y="364"/>
                </a:cubicBezTo>
                <a:cubicBezTo>
                  <a:pt x="443" y="365"/>
                  <a:pt x="444" y="369"/>
                  <a:pt x="447" y="369"/>
                </a:cubicBezTo>
                <a:close/>
                <a:moveTo>
                  <a:pt x="186" y="360"/>
                </a:moveTo>
                <a:cubicBezTo>
                  <a:pt x="187" y="360"/>
                  <a:pt x="186" y="362"/>
                  <a:pt x="186" y="363"/>
                </a:cubicBezTo>
                <a:cubicBezTo>
                  <a:pt x="187" y="363"/>
                  <a:pt x="187" y="359"/>
                  <a:pt x="186" y="360"/>
                </a:cubicBezTo>
                <a:close/>
                <a:moveTo>
                  <a:pt x="426" y="361"/>
                </a:moveTo>
                <a:cubicBezTo>
                  <a:pt x="426" y="361"/>
                  <a:pt x="426" y="362"/>
                  <a:pt x="427" y="362"/>
                </a:cubicBezTo>
                <a:cubicBezTo>
                  <a:pt x="427" y="361"/>
                  <a:pt x="427" y="361"/>
                  <a:pt x="426" y="361"/>
                </a:cubicBezTo>
                <a:close/>
                <a:moveTo>
                  <a:pt x="91" y="363"/>
                </a:moveTo>
                <a:cubicBezTo>
                  <a:pt x="91" y="363"/>
                  <a:pt x="90" y="363"/>
                  <a:pt x="90" y="364"/>
                </a:cubicBezTo>
                <a:cubicBezTo>
                  <a:pt x="91" y="364"/>
                  <a:pt x="91" y="364"/>
                  <a:pt x="91" y="364"/>
                </a:cubicBezTo>
                <a:cubicBezTo>
                  <a:pt x="91" y="364"/>
                  <a:pt x="92" y="363"/>
                  <a:pt x="91" y="363"/>
                </a:cubicBezTo>
                <a:close/>
                <a:moveTo>
                  <a:pt x="117" y="368"/>
                </a:moveTo>
                <a:cubicBezTo>
                  <a:pt x="118" y="368"/>
                  <a:pt x="118" y="368"/>
                  <a:pt x="118" y="367"/>
                </a:cubicBezTo>
                <a:cubicBezTo>
                  <a:pt x="118" y="367"/>
                  <a:pt x="118" y="367"/>
                  <a:pt x="117" y="367"/>
                </a:cubicBezTo>
                <a:cubicBezTo>
                  <a:pt x="117" y="367"/>
                  <a:pt x="117" y="368"/>
                  <a:pt x="117" y="368"/>
                </a:cubicBezTo>
                <a:close/>
                <a:moveTo>
                  <a:pt x="436" y="371"/>
                </a:moveTo>
                <a:cubicBezTo>
                  <a:pt x="437" y="371"/>
                  <a:pt x="438" y="372"/>
                  <a:pt x="439" y="374"/>
                </a:cubicBezTo>
                <a:cubicBezTo>
                  <a:pt x="439" y="374"/>
                  <a:pt x="439" y="373"/>
                  <a:pt x="440" y="373"/>
                </a:cubicBezTo>
                <a:cubicBezTo>
                  <a:pt x="440" y="375"/>
                  <a:pt x="441" y="375"/>
                  <a:pt x="442" y="376"/>
                </a:cubicBezTo>
                <a:cubicBezTo>
                  <a:pt x="442" y="375"/>
                  <a:pt x="441" y="374"/>
                  <a:pt x="441" y="373"/>
                </a:cubicBezTo>
                <a:cubicBezTo>
                  <a:pt x="440" y="373"/>
                  <a:pt x="440" y="372"/>
                  <a:pt x="439" y="372"/>
                </a:cubicBezTo>
                <a:cubicBezTo>
                  <a:pt x="439" y="372"/>
                  <a:pt x="440" y="373"/>
                  <a:pt x="439" y="373"/>
                </a:cubicBezTo>
                <a:cubicBezTo>
                  <a:pt x="439" y="371"/>
                  <a:pt x="437" y="370"/>
                  <a:pt x="437" y="369"/>
                </a:cubicBezTo>
                <a:cubicBezTo>
                  <a:pt x="437" y="371"/>
                  <a:pt x="436" y="369"/>
                  <a:pt x="436" y="369"/>
                </a:cubicBezTo>
                <a:cubicBezTo>
                  <a:pt x="435" y="370"/>
                  <a:pt x="436" y="370"/>
                  <a:pt x="436" y="371"/>
                </a:cubicBezTo>
                <a:close/>
                <a:moveTo>
                  <a:pt x="125" y="376"/>
                </a:moveTo>
                <a:cubicBezTo>
                  <a:pt x="125" y="376"/>
                  <a:pt x="126" y="376"/>
                  <a:pt x="127" y="376"/>
                </a:cubicBezTo>
                <a:cubicBezTo>
                  <a:pt x="127" y="374"/>
                  <a:pt x="131" y="372"/>
                  <a:pt x="129" y="370"/>
                </a:cubicBezTo>
                <a:cubicBezTo>
                  <a:pt x="127" y="371"/>
                  <a:pt x="127" y="374"/>
                  <a:pt x="125" y="376"/>
                </a:cubicBezTo>
                <a:close/>
                <a:moveTo>
                  <a:pt x="326" y="375"/>
                </a:moveTo>
                <a:cubicBezTo>
                  <a:pt x="328" y="374"/>
                  <a:pt x="328" y="374"/>
                  <a:pt x="329" y="374"/>
                </a:cubicBezTo>
                <a:cubicBezTo>
                  <a:pt x="328" y="373"/>
                  <a:pt x="327" y="373"/>
                  <a:pt x="327" y="373"/>
                </a:cubicBezTo>
                <a:cubicBezTo>
                  <a:pt x="328" y="372"/>
                  <a:pt x="327" y="371"/>
                  <a:pt x="328" y="371"/>
                </a:cubicBezTo>
                <a:cubicBezTo>
                  <a:pt x="327" y="371"/>
                  <a:pt x="327" y="371"/>
                  <a:pt x="326" y="370"/>
                </a:cubicBezTo>
                <a:cubicBezTo>
                  <a:pt x="325" y="371"/>
                  <a:pt x="327" y="373"/>
                  <a:pt x="326" y="374"/>
                </a:cubicBezTo>
                <a:cubicBezTo>
                  <a:pt x="326" y="374"/>
                  <a:pt x="326" y="375"/>
                  <a:pt x="326" y="375"/>
                </a:cubicBezTo>
                <a:close/>
                <a:moveTo>
                  <a:pt x="60" y="372"/>
                </a:moveTo>
                <a:cubicBezTo>
                  <a:pt x="60" y="373"/>
                  <a:pt x="61" y="374"/>
                  <a:pt x="62" y="374"/>
                </a:cubicBezTo>
                <a:cubicBezTo>
                  <a:pt x="62" y="373"/>
                  <a:pt x="62" y="373"/>
                  <a:pt x="62" y="372"/>
                </a:cubicBezTo>
                <a:cubicBezTo>
                  <a:pt x="61" y="371"/>
                  <a:pt x="61" y="372"/>
                  <a:pt x="60" y="372"/>
                </a:cubicBezTo>
                <a:close/>
                <a:moveTo>
                  <a:pt x="329" y="374"/>
                </a:moveTo>
                <a:cubicBezTo>
                  <a:pt x="330" y="374"/>
                  <a:pt x="330" y="374"/>
                  <a:pt x="330" y="374"/>
                </a:cubicBezTo>
                <a:cubicBezTo>
                  <a:pt x="330" y="374"/>
                  <a:pt x="330" y="373"/>
                  <a:pt x="329" y="373"/>
                </a:cubicBezTo>
                <a:cubicBezTo>
                  <a:pt x="329" y="374"/>
                  <a:pt x="329" y="374"/>
                  <a:pt x="329" y="374"/>
                </a:cubicBezTo>
                <a:close/>
                <a:moveTo>
                  <a:pt x="396" y="375"/>
                </a:moveTo>
                <a:cubicBezTo>
                  <a:pt x="396" y="374"/>
                  <a:pt x="396" y="374"/>
                  <a:pt x="395" y="374"/>
                </a:cubicBezTo>
                <a:cubicBezTo>
                  <a:pt x="395" y="374"/>
                  <a:pt x="395" y="375"/>
                  <a:pt x="396" y="375"/>
                </a:cubicBezTo>
                <a:close/>
                <a:moveTo>
                  <a:pt x="34" y="375"/>
                </a:moveTo>
                <a:cubicBezTo>
                  <a:pt x="35" y="375"/>
                  <a:pt x="35" y="375"/>
                  <a:pt x="35" y="374"/>
                </a:cubicBezTo>
                <a:cubicBezTo>
                  <a:pt x="34" y="374"/>
                  <a:pt x="34" y="374"/>
                  <a:pt x="34" y="374"/>
                </a:cubicBezTo>
                <a:cubicBezTo>
                  <a:pt x="34" y="375"/>
                  <a:pt x="34" y="375"/>
                  <a:pt x="34" y="375"/>
                </a:cubicBezTo>
                <a:close/>
                <a:moveTo>
                  <a:pt x="330" y="375"/>
                </a:moveTo>
                <a:cubicBezTo>
                  <a:pt x="330" y="376"/>
                  <a:pt x="329" y="376"/>
                  <a:pt x="329" y="377"/>
                </a:cubicBezTo>
                <a:cubicBezTo>
                  <a:pt x="329" y="377"/>
                  <a:pt x="329" y="378"/>
                  <a:pt x="330" y="378"/>
                </a:cubicBezTo>
                <a:cubicBezTo>
                  <a:pt x="330" y="377"/>
                  <a:pt x="331" y="378"/>
                  <a:pt x="331" y="377"/>
                </a:cubicBezTo>
                <a:cubicBezTo>
                  <a:pt x="330" y="376"/>
                  <a:pt x="330" y="375"/>
                  <a:pt x="330" y="375"/>
                </a:cubicBezTo>
                <a:close/>
                <a:moveTo>
                  <a:pt x="443" y="375"/>
                </a:moveTo>
                <a:cubicBezTo>
                  <a:pt x="443" y="379"/>
                  <a:pt x="448" y="381"/>
                  <a:pt x="449" y="384"/>
                </a:cubicBezTo>
                <a:cubicBezTo>
                  <a:pt x="451" y="385"/>
                  <a:pt x="452" y="386"/>
                  <a:pt x="453" y="388"/>
                </a:cubicBezTo>
                <a:cubicBezTo>
                  <a:pt x="454" y="388"/>
                  <a:pt x="454" y="389"/>
                  <a:pt x="456" y="390"/>
                </a:cubicBezTo>
                <a:cubicBezTo>
                  <a:pt x="452" y="384"/>
                  <a:pt x="447" y="379"/>
                  <a:pt x="443" y="375"/>
                </a:cubicBezTo>
                <a:close/>
                <a:moveTo>
                  <a:pt x="145" y="377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6" y="378"/>
                  <a:pt x="146" y="378"/>
                  <a:pt x="146" y="378"/>
                </a:cubicBezTo>
                <a:cubicBezTo>
                  <a:pt x="146" y="377"/>
                  <a:pt x="146" y="377"/>
                  <a:pt x="145" y="377"/>
                </a:cubicBezTo>
                <a:close/>
                <a:moveTo>
                  <a:pt x="439" y="381"/>
                </a:moveTo>
                <a:cubicBezTo>
                  <a:pt x="439" y="381"/>
                  <a:pt x="439" y="381"/>
                  <a:pt x="438" y="381"/>
                </a:cubicBezTo>
                <a:cubicBezTo>
                  <a:pt x="438" y="380"/>
                  <a:pt x="437" y="380"/>
                  <a:pt x="438" y="379"/>
                </a:cubicBezTo>
                <a:cubicBezTo>
                  <a:pt x="437" y="380"/>
                  <a:pt x="437" y="378"/>
                  <a:pt x="436" y="379"/>
                </a:cubicBezTo>
                <a:cubicBezTo>
                  <a:pt x="437" y="380"/>
                  <a:pt x="438" y="382"/>
                  <a:pt x="440" y="384"/>
                </a:cubicBezTo>
                <a:cubicBezTo>
                  <a:pt x="441" y="383"/>
                  <a:pt x="439" y="382"/>
                  <a:pt x="439" y="381"/>
                </a:cubicBezTo>
                <a:close/>
                <a:moveTo>
                  <a:pt x="334" y="381"/>
                </a:moveTo>
                <a:cubicBezTo>
                  <a:pt x="334" y="380"/>
                  <a:pt x="334" y="380"/>
                  <a:pt x="334" y="379"/>
                </a:cubicBezTo>
                <a:cubicBezTo>
                  <a:pt x="333" y="379"/>
                  <a:pt x="332" y="379"/>
                  <a:pt x="331" y="379"/>
                </a:cubicBezTo>
                <a:cubicBezTo>
                  <a:pt x="332" y="380"/>
                  <a:pt x="332" y="381"/>
                  <a:pt x="334" y="381"/>
                </a:cubicBezTo>
                <a:close/>
                <a:moveTo>
                  <a:pt x="333" y="382"/>
                </a:moveTo>
                <a:cubicBezTo>
                  <a:pt x="333" y="383"/>
                  <a:pt x="334" y="383"/>
                  <a:pt x="335" y="383"/>
                </a:cubicBezTo>
                <a:cubicBezTo>
                  <a:pt x="335" y="383"/>
                  <a:pt x="335" y="382"/>
                  <a:pt x="335" y="381"/>
                </a:cubicBezTo>
                <a:cubicBezTo>
                  <a:pt x="335" y="381"/>
                  <a:pt x="334" y="381"/>
                  <a:pt x="334" y="381"/>
                </a:cubicBezTo>
                <a:cubicBezTo>
                  <a:pt x="334" y="381"/>
                  <a:pt x="334" y="382"/>
                  <a:pt x="333" y="382"/>
                </a:cubicBezTo>
                <a:close/>
                <a:moveTo>
                  <a:pt x="65" y="383"/>
                </a:moveTo>
                <a:cubicBezTo>
                  <a:pt x="66" y="383"/>
                  <a:pt x="66" y="383"/>
                  <a:pt x="66" y="383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5" y="382"/>
                  <a:pt x="65" y="383"/>
                </a:cubicBezTo>
                <a:close/>
                <a:moveTo>
                  <a:pt x="462" y="386"/>
                </a:moveTo>
                <a:cubicBezTo>
                  <a:pt x="461" y="386"/>
                  <a:pt x="462" y="388"/>
                  <a:pt x="463" y="388"/>
                </a:cubicBezTo>
                <a:cubicBezTo>
                  <a:pt x="463" y="387"/>
                  <a:pt x="463" y="386"/>
                  <a:pt x="462" y="386"/>
                </a:cubicBezTo>
                <a:close/>
                <a:moveTo>
                  <a:pt x="120" y="387"/>
                </a:moveTo>
                <a:cubicBezTo>
                  <a:pt x="121" y="387"/>
                  <a:pt x="122" y="387"/>
                  <a:pt x="122" y="386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387"/>
                  <a:pt x="120" y="387"/>
                  <a:pt x="120" y="387"/>
                </a:cubicBezTo>
                <a:close/>
                <a:moveTo>
                  <a:pt x="336" y="388"/>
                </a:moveTo>
                <a:cubicBezTo>
                  <a:pt x="337" y="388"/>
                  <a:pt x="337" y="389"/>
                  <a:pt x="338" y="389"/>
                </a:cubicBezTo>
                <a:cubicBezTo>
                  <a:pt x="338" y="389"/>
                  <a:pt x="339" y="387"/>
                  <a:pt x="338" y="387"/>
                </a:cubicBezTo>
                <a:cubicBezTo>
                  <a:pt x="337" y="387"/>
                  <a:pt x="337" y="387"/>
                  <a:pt x="336" y="388"/>
                </a:cubicBezTo>
                <a:close/>
                <a:moveTo>
                  <a:pt x="407" y="395"/>
                </a:moveTo>
                <a:cubicBezTo>
                  <a:pt x="409" y="394"/>
                  <a:pt x="409" y="395"/>
                  <a:pt x="410" y="396"/>
                </a:cubicBezTo>
                <a:cubicBezTo>
                  <a:pt x="410" y="394"/>
                  <a:pt x="411" y="391"/>
                  <a:pt x="410" y="389"/>
                </a:cubicBezTo>
                <a:cubicBezTo>
                  <a:pt x="409" y="391"/>
                  <a:pt x="407" y="392"/>
                  <a:pt x="407" y="395"/>
                </a:cubicBezTo>
                <a:close/>
                <a:moveTo>
                  <a:pt x="409" y="391"/>
                </a:moveTo>
                <a:cubicBezTo>
                  <a:pt x="408" y="393"/>
                  <a:pt x="409" y="393"/>
                  <a:pt x="409" y="394"/>
                </a:cubicBezTo>
                <a:cubicBezTo>
                  <a:pt x="409" y="395"/>
                  <a:pt x="408" y="394"/>
                  <a:pt x="408" y="394"/>
                </a:cubicBezTo>
                <a:cubicBezTo>
                  <a:pt x="408" y="393"/>
                  <a:pt x="408" y="391"/>
                  <a:pt x="409" y="391"/>
                </a:cubicBezTo>
                <a:cubicBezTo>
                  <a:pt x="409" y="391"/>
                  <a:pt x="409" y="391"/>
                  <a:pt x="409" y="391"/>
                </a:cubicBezTo>
                <a:close/>
                <a:moveTo>
                  <a:pt x="327" y="395"/>
                </a:moveTo>
                <a:cubicBezTo>
                  <a:pt x="328" y="395"/>
                  <a:pt x="329" y="395"/>
                  <a:pt x="330" y="394"/>
                </a:cubicBezTo>
                <a:cubicBezTo>
                  <a:pt x="331" y="390"/>
                  <a:pt x="326" y="391"/>
                  <a:pt x="327" y="395"/>
                </a:cubicBezTo>
                <a:close/>
                <a:moveTo>
                  <a:pt x="447" y="392"/>
                </a:moveTo>
                <a:cubicBezTo>
                  <a:pt x="447" y="393"/>
                  <a:pt x="448" y="392"/>
                  <a:pt x="448" y="393"/>
                </a:cubicBezTo>
                <a:cubicBezTo>
                  <a:pt x="449" y="393"/>
                  <a:pt x="448" y="393"/>
                  <a:pt x="449" y="393"/>
                </a:cubicBezTo>
                <a:cubicBezTo>
                  <a:pt x="449" y="393"/>
                  <a:pt x="448" y="392"/>
                  <a:pt x="448" y="392"/>
                </a:cubicBezTo>
                <a:cubicBezTo>
                  <a:pt x="448" y="392"/>
                  <a:pt x="448" y="392"/>
                  <a:pt x="447" y="392"/>
                </a:cubicBezTo>
                <a:close/>
                <a:moveTo>
                  <a:pt x="17" y="395"/>
                </a:moveTo>
                <a:cubicBezTo>
                  <a:pt x="18" y="394"/>
                  <a:pt x="17" y="392"/>
                  <a:pt x="16" y="392"/>
                </a:cubicBezTo>
                <a:cubicBezTo>
                  <a:pt x="16" y="393"/>
                  <a:pt x="15" y="393"/>
                  <a:pt x="15" y="394"/>
                </a:cubicBezTo>
                <a:cubicBezTo>
                  <a:pt x="16" y="395"/>
                  <a:pt x="17" y="394"/>
                  <a:pt x="17" y="395"/>
                </a:cubicBezTo>
                <a:close/>
                <a:moveTo>
                  <a:pt x="326" y="395"/>
                </a:moveTo>
                <a:cubicBezTo>
                  <a:pt x="324" y="397"/>
                  <a:pt x="324" y="398"/>
                  <a:pt x="323" y="399"/>
                </a:cubicBezTo>
                <a:cubicBezTo>
                  <a:pt x="323" y="404"/>
                  <a:pt x="329" y="401"/>
                  <a:pt x="329" y="398"/>
                </a:cubicBezTo>
                <a:cubicBezTo>
                  <a:pt x="330" y="397"/>
                  <a:pt x="328" y="396"/>
                  <a:pt x="326" y="395"/>
                </a:cubicBezTo>
                <a:close/>
                <a:moveTo>
                  <a:pt x="377" y="398"/>
                </a:moveTo>
                <a:cubicBezTo>
                  <a:pt x="377" y="397"/>
                  <a:pt x="377" y="396"/>
                  <a:pt x="376" y="396"/>
                </a:cubicBezTo>
                <a:cubicBezTo>
                  <a:pt x="377" y="397"/>
                  <a:pt x="376" y="397"/>
                  <a:pt x="376" y="397"/>
                </a:cubicBezTo>
                <a:cubicBezTo>
                  <a:pt x="376" y="398"/>
                  <a:pt x="376" y="398"/>
                  <a:pt x="376" y="398"/>
                </a:cubicBezTo>
                <a:cubicBezTo>
                  <a:pt x="377" y="398"/>
                  <a:pt x="377" y="398"/>
                  <a:pt x="377" y="398"/>
                </a:cubicBezTo>
                <a:close/>
                <a:moveTo>
                  <a:pt x="112" y="405"/>
                </a:moveTo>
                <a:cubicBezTo>
                  <a:pt x="112" y="406"/>
                  <a:pt x="112" y="406"/>
                  <a:pt x="112" y="406"/>
                </a:cubicBezTo>
                <a:cubicBezTo>
                  <a:pt x="113" y="406"/>
                  <a:pt x="113" y="406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lnTo>
                  <a:pt x="112" y="405"/>
                </a:lnTo>
                <a:close/>
                <a:moveTo>
                  <a:pt x="387" y="406"/>
                </a:moveTo>
                <a:cubicBezTo>
                  <a:pt x="386" y="406"/>
                  <a:pt x="385" y="407"/>
                  <a:pt x="386" y="408"/>
                </a:cubicBezTo>
                <a:cubicBezTo>
                  <a:pt x="386" y="407"/>
                  <a:pt x="387" y="407"/>
                  <a:pt x="386" y="407"/>
                </a:cubicBezTo>
                <a:cubicBezTo>
                  <a:pt x="386" y="407"/>
                  <a:pt x="387" y="407"/>
                  <a:pt x="387" y="406"/>
                </a:cubicBezTo>
                <a:close/>
                <a:moveTo>
                  <a:pt x="357" y="408"/>
                </a:moveTo>
                <a:cubicBezTo>
                  <a:pt x="357" y="409"/>
                  <a:pt x="357" y="410"/>
                  <a:pt x="358" y="410"/>
                </a:cubicBezTo>
                <a:cubicBezTo>
                  <a:pt x="358" y="409"/>
                  <a:pt x="358" y="408"/>
                  <a:pt x="358" y="408"/>
                </a:cubicBezTo>
                <a:cubicBezTo>
                  <a:pt x="358" y="408"/>
                  <a:pt x="357" y="408"/>
                  <a:pt x="357" y="408"/>
                </a:cubicBezTo>
                <a:close/>
                <a:moveTo>
                  <a:pt x="385" y="410"/>
                </a:moveTo>
                <a:cubicBezTo>
                  <a:pt x="386" y="410"/>
                  <a:pt x="386" y="409"/>
                  <a:pt x="385" y="408"/>
                </a:cubicBezTo>
                <a:cubicBezTo>
                  <a:pt x="385" y="409"/>
                  <a:pt x="385" y="410"/>
                  <a:pt x="384" y="409"/>
                </a:cubicBezTo>
                <a:cubicBezTo>
                  <a:pt x="384" y="410"/>
                  <a:pt x="384" y="411"/>
                  <a:pt x="385" y="411"/>
                </a:cubicBezTo>
                <a:cubicBezTo>
                  <a:pt x="385" y="410"/>
                  <a:pt x="385" y="411"/>
                  <a:pt x="385" y="410"/>
                </a:cubicBezTo>
                <a:close/>
                <a:moveTo>
                  <a:pt x="480" y="408"/>
                </a:moveTo>
                <a:cubicBezTo>
                  <a:pt x="480" y="411"/>
                  <a:pt x="483" y="412"/>
                  <a:pt x="484" y="413"/>
                </a:cubicBezTo>
                <a:cubicBezTo>
                  <a:pt x="484" y="411"/>
                  <a:pt x="482" y="410"/>
                  <a:pt x="480" y="408"/>
                </a:cubicBezTo>
                <a:close/>
                <a:moveTo>
                  <a:pt x="402" y="410"/>
                </a:moveTo>
                <a:cubicBezTo>
                  <a:pt x="401" y="410"/>
                  <a:pt x="401" y="410"/>
                  <a:pt x="401" y="411"/>
                </a:cubicBezTo>
                <a:cubicBezTo>
                  <a:pt x="402" y="411"/>
                  <a:pt x="402" y="410"/>
                  <a:pt x="402" y="409"/>
                </a:cubicBezTo>
                <a:cubicBezTo>
                  <a:pt x="401" y="409"/>
                  <a:pt x="401" y="410"/>
                  <a:pt x="402" y="410"/>
                </a:cubicBezTo>
                <a:close/>
                <a:moveTo>
                  <a:pt x="505" y="411"/>
                </a:moveTo>
                <a:cubicBezTo>
                  <a:pt x="506" y="411"/>
                  <a:pt x="506" y="412"/>
                  <a:pt x="506" y="412"/>
                </a:cubicBezTo>
                <a:cubicBezTo>
                  <a:pt x="506" y="411"/>
                  <a:pt x="507" y="411"/>
                  <a:pt x="507" y="411"/>
                </a:cubicBezTo>
                <a:cubicBezTo>
                  <a:pt x="506" y="411"/>
                  <a:pt x="505" y="410"/>
                  <a:pt x="505" y="411"/>
                </a:cubicBezTo>
                <a:close/>
                <a:moveTo>
                  <a:pt x="401" y="413"/>
                </a:moveTo>
                <a:cubicBezTo>
                  <a:pt x="401" y="412"/>
                  <a:pt x="401" y="412"/>
                  <a:pt x="401" y="412"/>
                </a:cubicBezTo>
                <a:cubicBezTo>
                  <a:pt x="401" y="414"/>
                  <a:pt x="400" y="413"/>
                  <a:pt x="401" y="415"/>
                </a:cubicBezTo>
                <a:cubicBezTo>
                  <a:pt x="402" y="415"/>
                  <a:pt x="402" y="414"/>
                  <a:pt x="402" y="413"/>
                </a:cubicBezTo>
                <a:cubicBezTo>
                  <a:pt x="402" y="413"/>
                  <a:pt x="401" y="413"/>
                  <a:pt x="401" y="413"/>
                </a:cubicBezTo>
                <a:close/>
                <a:moveTo>
                  <a:pt x="104" y="415"/>
                </a:moveTo>
                <a:cubicBezTo>
                  <a:pt x="105" y="415"/>
                  <a:pt x="106" y="413"/>
                  <a:pt x="105" y="413"/>
                </a:cubicBezTo>
                <a:cubicBezTo>
                  <a:pt x="105" y="413"/>
                  <a:pt x="104" y="414"/>
                  <a:pt x="104" y="415"/>
                </a:cubicBezTo>
                <a:close/>
                <a:moveTo>
                  <a:pt x="385" y="414"/>
                </a:moveTo>
                <a:cubicBezTo>
                  <a:pt x="385" y="414"/>
                  <a:pt x="385" y="413"/>
                  <a:pt x="385" y="413"/>
                </a:cubicBezTo>
                <a:cubicBezTo>
                  <a:pt x="384" y="413"/>
                  <a:pt x="384" y="415"/>
                  <a:pt x="385" y="414"/>
                </a:cubicBezTo>
                <a:close/>
                <a:moveTo>
                  <a:pt x="17" y="415"/>
                </a:moveTo>
                <a:cubicBezTo>
                  <a:pt x="18" y="416"/>
                  <a:pt x="19" y="415"/>
                  <a:pt x="19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17" y="415"/>
                  <a:pt x="17" y="415"/>
                  <a:pt x="17" y="415"/>
                </a:cubicBezTo>
                <a:close/>
                <a:moveTo>
                  <a:pt x="103" y="416"/>
                </a:moveTo>
                <a:cubicBezTo>
                  <a:pt x="102" y="417"/>
                  <a:pt x="102" y="417"/>
                  <a:pt x="102" y="418"/>
                </a:cubicBezTo>
                <a:cubicBezTo>
                  <a:pt x="103" y="418"/>
                  <a:pt x="103" y="418"/>
                  <a:pt x="103" y="418"/>
                </a:cubicBezTo>
                <a:cubicBezTo>
                  <a:pt x="103" y="417"/>
                  <a:pt x="103" y="417"/>
                  <a:pt x="103" y="416"/>
                </a:cubicBezTo>
                <a:close/>
                <a:moveTo>
                  <a:pt x="413" y="418"/>
                </a:moveTo>
                <a:cubicBezTo>
                  <a:pt x="413" y="418"/>
                  <a:pt x="412" y="418"/>
                  <a:pt x="413" y="417"/>
                </a:cubicBezTo>
                <a:cubicBezTo>
                  <a:pt x="412" y="417"/>
                  <a:pt x="412" y="419"/>
                  <a:pt x="413" y="418"/>
                </a:cubicBezTo>
                <a:close/>
                <a:moveTo>
                  <a:pt x="108" y="430"/>
                </a:moveTo>
                <a:cubicBezTo>
                  <a:pt x="108" y="430"/>
                  <a:pt x="108" y="431"/>
                  <a:pt x="109" y="431"/>
                </a:cubicBezTo>
                <a:cubicBezTo>
                  <a:pt x="109" y="429"/>
                  <a:pt x="109" y="427"/>
                  <a:pt x="111" y="427"/>
                </a:cubicBezTo>
                <a:cubicBezTo>
                  <a:pt x="111" y="423"/>
                  <a:pt x="114" y="422"/>
                  <a:pt x="114" y="418"/>
                </a:cubicBezTo>
                <a:cubicBezTo>
                  <a:pt x="110" y="419"/>
                  <a:pt x="110" y="426"/>
                  <a:pt x="108" y="430"/>
                </a:cubicBezTo>
                <a:close/>
                <a:moveTo>
                  <a:pt x="517" y="422"/>
                </a:moveTo>
                <a:cubicBezTo>
                  <a:pt x="517" y="421"/>
                  <a:pt x="517" y="421"/>
                  <a:pt x="517" y="421"/>
                </a:cubicBezTo>
                <a:cubicBezTo>
                  <a:pt x="516" y="421"/>
                  <a:pt x="516" y="419"/>
                  <a:pt x="515" y="420"/>
                </a:cubicBezTo>
                <a:cubicBezTo>
                  <a:pt x="515" y="421"/>
                  <a:pt x="516" y="421"/>
                  <a:pt x="517" y="422"/>
                </a:cubicBezTo>
                <a:close/>
                <a:moveTo>
                  <a:pt x="411" y="425"/>
                </a:moveTo>
                <a:cubicBezTo>
                  <a:pt x="411" y="425"/>
                  <a:pt x="411" y="424"/>
                  <a:pt x="412" y="424"/>
                </a:cubicBezTo>
                <a:cubicBezTo>
                  <a:pt x="412" y="423"/>
                  <a:pt x="413" y="423"/>
                  <a:pt x="412" y="423"/>
                </a:cubicBezTo>
                <a:cubicBezTo>
                  <a:pt x="412" y="424"/>
                  <a:pt x="411" y="424"/>
                  <a:pt x="411" y="425"/>
                </a:cubicBezTo>
                <a:close/>
                <a:moveTo>
                  <a:pt x="366" y="424"/>
                </a:moveTo>
                <a:cubicBezTo>
                  <a:pt x="366" y="425"/>
                  <a:pt x="366" y="425"/>
                  <a:pt x="367" y="425"/>
                </a:cubicBezTo>
                <a:cubicBezTo>
                  <a:pt x="367" y="425"/>
                  <a:pt x="367" y="425"/>
                  <a:pt x="367" y="425"/>
                </a:cubicBezTo>
                <a:cubicBezTo>
                  <a:pt x="367" y="425"/>
                  <a:pt x="367" y="425"/>
                  <a:pt x="368" y="424"/>
                </a:cubicBezTo>
                <a:cubicBezTo>
                  <a:pt x="367" y="424"/>
                  <a:pt x="367" y="424"/>
                  <a:pt x="366" y="424"/>
                </a:cubicBezTo>
                <a:close/>
                <a:moveTo>
                  <a:pt x="350" y="430"/>
                </a:moveTo>
                <a:cubicBezTo>
                  <a:pt x="350" y="431"/>
                  <a:pt x="351" y="432"/>
                  <a:pt x="353" y="432"/>
                </a:cubicBezTo>
                <a:cubicBezTo>
                  <a:pt x="353" y="431"/>
                  <a:pt x="354" y="430"/>
                  <a:pt x="353" y="428"/>
                </a:cubicBezTo>
                <a:cubicBezTo>
                  <a:pt x="352" y="428"/>
                  <a:pt x="350" y="429"/>
                  <a:pt x="350" y="430"/>
                </a:cubicBezTo>
                <a:close/>
                <a:moveTo>
                  <a:pt x="495" y="433"/>
                </a:moveTo>
                <a:cubicBezTo>
                  <a:pt x="495" y="433"/>
                  <a:pt x="495" y="433"/>
                  <a:pt x="495" y="433"/>
                </a:cubicBezTo>
                <a:cubicBezTo>
                  <a:pt x="495" y="432"/>
                  <a:pt x="494" y="431"/>
                  <a:pt x="493" y="432"/>
                </a:cubicBezTo>
                <a:cubicBezTo>
                  <a:pt x="494" y="432"/>
                  <a:pt x="494" y="432"/>
                  <a:pt x="494" y="432"/>
                </a:cubicBezTo>
                <a:cubicBezTo>
                  <a:pt x="494" y="433"/>
                  <a:pt x="494" y="433"/>
                  <a:pt x="495" y="433"/>
                </a:cubicBezTo>
                <a:close/>
                <a:moveTo>
                  <a:pt x="502" y="435"/>
                </a:moveTo>
                <a:cubicBezTo>
                  <a:pt x="502" y="435"/>
                  <a:pt x="501" y="434"/>
                  <a:pt x="500" y="434"/>
                </a:cubicBezTo>
                <a:cubicBezTo>
                  <a:pt x="501" y="435"/>
                  <a:pt x="502" y="436"/>
                  <a:pt x="502" y="435"/>
                </a:cubicBezTo>
                <a:close/>
                <a:moveTo>
                  <a:pt x="395" y="444"/>
                </a:moveTo>
                <a:cubicBezTo>
                  <a:pt x="395" y="444"/>
                  <a:pt x="395" y="444"/>
                  <a:pt x="395" y="444"/>
                </a:cubicBezTo>
                <a:cubicBezTo>
                  <a:pt x="395" y="444"/>
                  <a:pt x="395" y="444"/>
                  <a:pt x="395" y="444"/>
                </a:cubicBezTo>
                <a:cubicBezTo>
                  <a:pt x="396" y="444"/>
                  <a:pt x="396" y="445"/>
                  <a:pt x="396" y="445"/>
                </a:cubicBezTo>
                <a:cubicBezTo>
                  <a:pt x="396" y="445"/>
                  <a:pt x="397" y="444"/>
                  <a:pt x="397" y="443"/>
                </a:cubicBezTo>
                <a:cubicBezTo>
                  <a:pt x="396" y="443"/>
                  <a:pt x="396" y="444"/>
                  <a:pt x="395" y="444"/>
                </a:cubicBezTo>
                <a:close/>
                <a:moveTo>
                  <a:pt x="547" y="454"/>
                </a:moveTo>
                <a:cubicBezTo>
                  <a:pt x="547" y="454"/>
                  <a:pt x="547" y="454"/>
                  <a:pt x="548" y="454"/>
                </a:cubicBezTo>
                <a:cubicBezTo>
                  <a:pt x="549" y="454"/>
                  <a:pt x="549" y="453"/>
                  <a:pt x="548" y="452"/>
                </a:cubicBezTo>
                <a:cubicBezTo>
                  <a:pt x="547" y="452"/>
                  <a:pt x="547" y="453"/>
                  <a:pt x="547" y="454"/>
                </a:cubicBezTo>
                <a:close/>
                <a:moveTo>
                  <a:pt x="17" y="494"/>
                </a:moveTo>
                <a:cubicBezTo>
                  <a:pt x="18" y="494"/>
                  <a:pt x="19" y="493"/>
                  <a:pt x="18" y="491"/>
                </a:cubicBezTo>
                <a:cubicBezTo>
                  <a:pt x="16" y="491"/>
                  <a:pt x="16" y="493"/>
                  <a:pt x="17" y="494"/>
                </a:cubicBezTo>
                <a:close/>
                <a:moveTo>
                  <a:pt x="25" y="507"/>
                </a:moveTo>
                <a:cubicBezTo>
                  <a:pt x="25" y="507"/>
                  <a:pt x="25" y="507"/>
                  <a:pt x="26" y="507"/>
                </a:cubicBezTo>
                <a:cubicBezTo>
                  <a:pt x="26" y="507"/>
                  <a:pt x="26" y="507"/>
                  <a:pt x="26" y="506"/>
                </a:cubicBezTo>
                <a:cubicBezTo>
                  <a:pt x="25" y="506"/>
                  <a:pt x="25" y="506"/>
                  <a:pt x="25" y="507"/>
                </a:cubicBezTo>
                <a:close/>
                <a:moveTo>
                  <a:pt x="120" y="25"/>
                </a:moveTo>
                <a:cubicBezTo>
                  <a:pt x="123" y="26"/>
                  <a:pt x="124" y="29"/>
                  <a:pt x="127" y="29"/>
                </a:cubicBezTo>
                <a:cubicBezTo>
                  <a:pt x="127" y="29"/>
                  <a:pt x="127" y="30"/>
                  <a:pt x="127" y="30"/>
                </a:cubicBezTo>
                <a:cubicBezTo>
                  <a:pt x="131" y="29"/>
                  <a:pt x="134" y="25"/>
                  <a:pt x="134" y="22"/>
                </a:cubicBezTo>
                <a:cubicBezTo>
                  <a:pt x="135" y="22"/>
                  <a:pt x="135" y="20"/>
                  <a:pt x="137" y="20"/>
                </a:cubicBezTo>
                <a:cubicBezTo>
                  <a:pt x="137" y="17"/>
                  <a:pt x="136" y="13"/>
                  <a:pt x="134" y="13"/>
                </a:cubicBezTo>
                <a:cubicBezTo>
                  <a:pt x="131" y="13"/>
                  <a:pt x="130" y="18"/>
                  <a:pt x="127" y="17"/>
                </a:cubicBezTo>
                <a:cubicBezTo>
                  <a:pt x="126" y="17"/>
                  <a:pt x="126" y="18"/>
                  <a:pt x="126" y="18"/>
                </a:cubicBezTo>
                <a:cubicBezTo>
                  <a:pt x="123" y="16"/>
                  <a:pt x="123" y="13"/>
                  <a:pt x="121" y="11"/>
                </a:cubicBezTo>
                <a:cubicBezTo>
                  <a:pt x="121" y="15"/>
                  <a:pt x="125" y="18"/>
                  <a:pt x="122" y="21"/>
                </a:cubicBezTo>
                <a:cubicBezTo>
                  <a:pt x="122" y="20"/>
                  <a:pt x="121" y="22"/>
                  <a:pt x="120" y="21"/>
                </a:cubicBezTo>
                <a:cubicBezTo>
                  <a:pt x="120" y="23"/>
                  <a:pt x="121" y="23"/>
                  <a:pt x="120" y="25"/>
                </a:cubicBezTo>
                <a:close/>
                <a:moveTo>
                  <a:pt x="251" y="267"/>
                </a:move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51" y="267"/>
                </a:cubicBezTo>
                <a:close/>
                <a:moveTo>
                  <a:pt x="423" y="32"/>
                </a:moveTo>
                <a:cubicBezTo>
                  <a:pt x="422" y="30"/>
                  <a:pt x="424" y="30"/>
                  <a:pt x="425" y="29"/>
                </a:cubicBezTo>
                <a:cubicBezTo>
                  <a:pt x="424" y="29"/>
                  <a:pt x="425" y="27"/>
                  <a:pt x="424" y="28"/>
                </a:cubicBezTo>
                <a:cubicBezTo>
                  <a:pt x="424" y="28"/>
                  <a:pt x="419" y="29"/>
                  <a:pt x="420" y="27"/>
                </a:cubicBezTo>
                <a:cubicBezTo>
                  <a:pt x="419" y="28"/>
                  <a:pt x="417" y="30"/>
                  <a:pt x="416" y="29"/>
                </a:cubicBezTo>
                <a:cubicBezTo>
                  <a:pt x="414" y="30"/>
                  <a:pt x="414" y="31"/>
                  <a:pt x="412" y="31"/>
                </a:cubicBezTo>
                <a:cubicBezTo>
                  <a:pt x="411" y="33"/>
                  <a:pt x="409" y="33"/>
                  <a:pt x="409" y="36"/>
                </a:cubicBezTo>
                <a:cubicBezTo>
                  <a:pt x="404" y="39"/>
                  <a:pt x="400" y="44"/>
                  <a:pt x="396" y="47"/>
                </a:cubicBezTo>
                <a:cubicBezTo>
                  <a:pt x="396" y="47"/>
                  <a:pt x="396" y="47"/>
                  <a:pt x="396" y="48"/>
                </a:cubicBezTo>
                <a:cubicBezTo>
                  <a:pt x="391" y="51"/>
                  <a:pt x="387" y="58"/>
                  <a:pt x="382" y="61"/>
                </a:cubicBezTo>
                <a:cubicBezTo>
                  <a:pt x="381" y="63"/>
                  <a:pt x="380" y="64"/>
                  <a:pt x="380" y="65"/>
                </a:cubicBezTo>
                <a:cubicBezTo>
                  <a:pt x="379" y="66"/>
                  <a:pt x="378" y="66"/>
                  <a:pt x="377" y="67"/>
                </a:cubicBezTo>
                <a:cubicBezTo>
                  <a:pt x="375" y="71"/>
                  <a:pt x="374" y="75"/>
                  <a:pt x="370" y="76"/>
                </a:cubicBezTo>
                <a:cubicBezTo>
                  <a:pt x="367" y="79"/>
                  <a:pt x="363" y="81"/>
                  <a:pt x="360" y="84"/>
                </a:cubicBezTo>
                <a:cubicBezTo>
                  <a:pt x="359" y="84"/>
                  <a:pt x="360" y="83"/>
                  <a:pt x="359" y="82"/>
                </a:cubicBezTo>
                <a:cubicBezTo>
                  <a:pt x="357" y="83"/>
                  <a:pt x="354" y="81"/>
                  <a:pt x="353" y="80"/>
                </a:cubicBezTo>
                <a:cubicBezTo>
                  <a:pt x="355" y="79"/>
                  <a:pt x="358" y="80"/>
                  <a:pt x="361" y="78"/>
                </a:cubicBezTo>
                <a:cubicBezTo>
                  <a:pt x="361" y="78"/>
                  <a:pt x="361" y="78"/>
                  <a:pt x="362" y="78"/>
                </a:cubicBezTo>
                <a:cubicBezTo>
                  <a:pt x="361" y="77"/>
                  <a:pt x="361" y="76"/>
                  <a:pt x="361" y="74"/>
                </a:cubicBezTo>
                <a:cubicBezTo>
                  <a:pt x="360" y="73"/>
                  <a:pt x="358" y="73"/>
                  <a:pt x="359" y="70"/>
                </a:cubicBezTo>
                <a:cubicBezTo>
                  <a:pt x="357" y="66"/>
                  <a:pt x="355" y="63"/>
                  <a:pt x="355" y="57"/>
                </a:cubicBezTo>
                <a:cubicBezTo>
                  <a:pt x="353" y="56"/>
                  <a:pt x="353" y="54"/>
                  <a:pt x="352" y="52"/>
                </a:cubicBezTo>
                <a:cubicBezTo>
                  <a:pt x="359" y="46"/>
                  <a:pt x="372" y="45"/>
                  <a:pt x="381" y="42"/>
                </a:cubicBezTo>
                <a:cubicBezTo>
                  <a:pt x="375" y="43"/>
                  <a:pt x="370" y="45"/>
                  <a:pt x="365" y="45"/>
                </a:cubicBezTo>
                <a:cubicBezTo>
                  <a:pt x="365" y="46"/>
                  <a:pt x="363" y="46"/>
                  <a:pt x="362" y="46"/>
                </a:cubicBezTo>
                <a:cubicBezTo>
                  <a:pt x="361" y="46"/>
                  <a:pt x="360" y="47"/>
                  <a:pt x="359" y="47"/>
                </a:cubicBezTo>
                <a:cubicBezTo>
                  <a:pt x="357" y="48"/>
                  <a:pt x="353" y="50"/>
                  <a:pt x="350" y="52"/>
                </a:cubicBezTo>
                <a:cubicBezTo>
                  <a:pt x="348" y="51"/>
                  <a:pt x="347" y="50"/>
                  <a:pt x="346" y="47"/>
                </a:cubicBezTo>
                <a:cubicBezTo>
                  <a:pt x="346" y="48"/>
                  <a:pt x="345" y="48"/>
                  <a:pt x="344" y="48"/>
                </a:cubicBezTo>
                <a:cubicBezTo>
                  <a:pt x="339" y="44"/>
                  <a:pt x="330" y="44"/>
                  <a:pt x="326" y="39"/>
                </a:cubicBezTo>
                <a:cubicBezTo>
                  <a:pt x="326" y="39"/>
                  <a:pt x="326" y="39"/>
                  <a:pt x="326" y="38"/>
                </a:cubicBezTo>
                <a:cubicBezTo>
                  <a:pt x="325" y="39"/>
                  <a:pt x="325" y="38"/>
                  <a:pt x="324" y="38"/>
                </a:cubicBezTo>
                <a:cubicBezTo>
                  <a:pt x="319" y="38"/>
                  <a:pt x="317" y="39"/>
                  <a:pt x="311" y="41"/>
                </a:cubicBezTo>
                <a:cubicBezTo>
                  <a:pt x="311" y="40"/>
                  <a:pt x="311" y="40"/>
                  <a:pt x="311" y="40"/>
                </a:cubicBezTo>
                <a:cubicBezTo>
                  <a:pt x="315" y="34"/>
                  <a:pt x="319" y="31"/>
                  <a:pt x="323" y="25"/>
                </a:cubicBezTo>
                <a:cubicBezTo>
                  <a:pt x="317" y="31"/>
                  <a:pt x="312" y="38"/>
                  <a:pt x="306" y="44"/>
                </a:cubicBezTo>
                <a:cubicBezTo>
                  <a:pt x="304" y="44"/>
                  <a:pt x="302" y="45"/>
                  <a:pt x="301" y="46"/>
                </a:cubicBezTo>
                <a:cubicBezTo>
                  <a:pt x="295" y="48"/>
                  <a:pt x="292" y="51"/>
                  <a:pt x="287" y="53"/>
                </a:cubicBezTo>
                <a:cubicBezTo>
                  <a:pt x="287" y="53"/>
                  <a:pt x="287" y="53"/>
                  <a:pt x="287" y="52"/>
                </a:cubicBezTo>
                <a:cubicBezTo>
                  <a:pt x="286" y="53"/>
                  <a:pt x="287" y="54"/>
                  <a:pt x="286" y="54"/>
                </a:cubicBezTo>
                <a:cubicBezTo>
                  <a:pt x="284" y="53"/>
                  <a:pt x="278" y="56"/>
                  <a:pt x="276" y="55"/>
                </a:cubicBezTo>
                <a:cubicBezTo>
                  <a:pt x="276" y="56"/>
                  <a:pt x="273" y="56"/>
                  <a:pt x="273" y="55"/>
                </a:cubicBezTo>
                <a:cubicBezTo>
                  <a:pt x="269" y="60"/>
                  <a:pt x="260" y="61"/>
                  <a:pt x="256" y="56"/>
                </a:cubicBezTo>
                <a:cubicBezTo>
                  <a:pt x="256" y="55"/>
                  <a:pt x="256" y="54"/>
                  <a:pt x="257" y="53"/>
                </a:cubicBezTo>
                <a:cubicBezTo>
                  <a:pt x="256" y="52"/>
                  <a:pt x="256" y="53"/>
                  <a:pt x="255" y="53"/>
                </a:cubicBezTo>
                <a:cubicBezTo>
                  <a:pt x="255" y="54"/>
                  <a:pt x="256" y="55"/>
                  <a:pt x="255" y="55"/>
                </a:cubicBezTo>
                <a:cubicBezTo>
                  <a:pt x="250" y="51"/>
                  <a:pt x="250" y="44"/>
                  <a:pt x="248" y="38"/>
                </a:cubicBezTo>
                <a:cubicBezTo>
                  <a:pt x="246" y="37"/>
                  <a:pt x="245" y="39"/>
                  <a:pt x="244" y="39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2" y="46"/>
                  <a:pt x="243" y="51"/>
                  <a:pt x="241" y="53"/>
                </a:cubicBezTo>
                <a:cubicBezTo>
                  <a:pt x="239" y="55"/>
                  <a:pt x="237" y="60"/>
                  <a:pt x="235" y="60"/>
                </a:cubicBezTo>
                <a:cubicBezTo>
                  <a:pt x="235" y="60"/>
                  <a:pt x="235" y="61"/>
                  <a:pt x="234" y="61"/>
                </a:cubicBezTo>
                <a:cubicBezTo>
                  <a:pt x="233" y="61"/>
                  <a:pt x="232" y="60"/>
                  <a:pt x="232" y="59"/>
                </a:cubicBezTo>
                <a:cubicBezTo>
                  <a:pt x="232" y="59"/>
                  <a:pt x="232" y="59"/>
                  <a:pt x="231" y="59"/>
                </a:cubicBezTo>
                <a:cubicBezTo>
                  <a:pt x="231" y="58"/>
                  <a:pt x="230" y="58"/>
                  <a:pt x="229" y="59"/>
                </a:cubicBezTo>
                <a:cubicBezTo>
                  <a:pt x="229" y="57"/>
                  <a:pt x="228" y="57"/>
                  <a:pt x="228" y="57"/>
                </a:cubicBezTo>
                <a:cubicBezTo>
                  <a:pt x="226" y="53"/>
                  <a:pt x="226" y="50"/>
                  <a:pt x="226" y="46"/>
                </a:cubicBezTo>
                <a:cubicBezTo>
                  <a:pt x="225" y="40"/>
                  <a:pt x="222" y="34"/>
                  <a:pt x="222" y="29"/>
                </a:cubicBezTo>
                <a:cubicBezTo>
                  <a:pt x="219" y="25"/>
                  <a:pt x="221" y="19"/>
                  <a:pt x="217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1" y="21"/>
                  <a:pt x="217" y="28"/>
                  <a:pt x="216" y="33"/>
                </a:cubicBezTo>
                <a:cubicBezTo>
                  <a:pt x="216" y="34"/>
                  <a:pt x="215" y="35"/>
                  <a:pt x="215" y="36"/>
                </a:cubicBezTo>
                <a:cubicBezTo>
                  <a:pt x="215" y="39"/>
                  <a:pt x="217" y="42"/>
                  <a:pt x="216" y="44"/>
                </a:cubicBezTo>
                <a:cubicBezTo>
                  <a:pt x="216" y="44"/>
                  <a:pt x="216" y="44"/>
                  <a:pt x="216" y="45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7" y="51"/>
                  <a:pt x="221" y="58"/>
                  <a:pt x="217" y="62"/>
                </a:cubicBezTo>
                <a:cubicBezTo>
                  <a:pt x="217" y="62"/>
                  <a:pt x="217" y="61"/>
                  <a:pt x="216" y="61"/>
                </a:cubicBezTo>
                <a:cubicBezTo>
                  <a:pt x="213" y="62"/>
                  <a:pt x="216" y="67"/>
                  <a:pt x="213" y="69"/>
                </a:cubicBezTo>
                <a:cubicBezTo>
                  <a:pt x="213" y="68"/>
                  <a:pt x="212" y="69"/>
                  <a:pt x="212" y="69"/>
                </a:cubicBezTo>
                <a:cubicBezTo>
                  <a:pt x="211" y="65"/>
                  <a:pt x="206" y="63"/>
                  <a:pt x="208" y="59"/>
                </a:cubicBezTo>
                <a:cubicBezTo>
                  <a:pt x="206" y="59"/>
                  <a:pt x="206" y="59"/>
                  <a:pt x="205" y="60"/>
                </a:cubicBezTo>
                <a:cubicBezTo>
                  <a:pt x="205" y="59"/>
                  <a:pt x="204" y="58"/>
                  <a:pt x="203" y="58"/>
                </a:cubicBezTo>
                <a:cubicBezTo>
                  <a:pt x="203" y="59"/>
                  <a:pt x="202" y="60"/>
                  <a:pt x="202" y="60"/>
                </a:cubicBezTo>
                <a:cubicBezTo>
                  <a:pt x="201" y="60"/>
                  <a:pt x="200" y="59"/>
                  <a:pt x="199" y="60"/>
                </a:cubicBezTo>
                <a:cubicBezTo>
                  <a:pt x="198" y="64"/>
                  <a:pt x="198" y="66"/>
                  <a:pt x="200" y="69"/>
                </a:cubicBezTo>
                <a:cubicBezTo>
                  <a:pt x="201" y="68"/>
                  <a:pt x="201" y="69"/>
                  <a:pt x="201" y="69"/>
                </a:cubicBezTo>
                <a:cubicBezTo>
                  <a:pt x="203" y="72"/>
                  <a:pt x="200" y="76"/>
                  <a:pt x="197" y="75"/>
                </a:cubicBezTo>
                <a:cubicBezTo>
                  <a:pt x="193" y="74"/>
                  <a:pt x="191" y="72"/>
                  <a:pt x="190" y="69"/>
                </a:cubicBezTo>
                <a:cubicBezTo>
                  <a:pt x="189" y="69"/>
                  <a:pt x="187" y="68"/>
                  <a:pt x="186" y="67"/>
                </a:cubicBezTo>
                <a:cubicBezTo>
                  <a:pt x="184" y="71"/>
                  <a:pt x="187" y="72"/>
                  <a:pt x="186" y="74"/>
                </a:cubicBezTo>
                <a:cubicBezTo>
                  <a:pt x="189" y="74"/>
                  <a:pt x="189" y="78"/>
                  <a:pt x="188" y="79"/>
                </a:cubicBezTo>
                <a:cubicBezTo>
                  <a:pt x="182" y="78"/>
                  <a:pt x="179" y="74"/>
                  <a:pt x="173" y="74"/>
                </a:cubicBezTo>
                <a:cubicBezTo>
                  <a:pt x="173" y="73"/>
                  <a:pt x="173" y="74"/>
                  <a:pt x="173" y="73"/>
                </a:cubicBezTo>
                <a:cubicBezTo>
                  <a:pt x="172" y="72"/>
                  <a:pt x="172" y="74"/>
                  <a:pt x="171" y="74"/>
                </a:cubicBezTo>
                <a:cubicBezTo>
                  <a:pt x="171" y="73"/>
                  <a:pt x="172" y="71"/>
                  <a:pt x="171" y="70"/>
                </a:cubicBezTo>
                <a:cubicBezTo>
                  <a:pt x="171" y="71"/>
                  <a:pt x="170" y="71"/>
                  <a:pt x="169" y="72"/>
                </a:cubicBezTo>
                <a:cubicBezTo>
                  <a:pt x="169" y="72"/>
                  <a:pt x="168" y="71"/>
                  <a:pt x="167" y="72"/>
                </a:cubicBezTo>
                <a:cubicBezTo>
                  <a:pt x="168" y="73"/>
                  <a:pt x="167" y="74"/>
                  <a:pt x="167" y="76"/>
                </a:cubicBezTo>
                <a:cubicBezTo>
                  <a:pt x="169" y="76"/>
                  <a:pt x="171" y="78"/>
                  <a:pt x="170" y="80"/>
                </a:cubicBezTo>
                <a:cubicBezTo>
                  <a:pt x="168" y="81"/>
                  <a:pt x="165" y="80"/>
                  <a:pt x="165" y="77"/>
                </a:cubicBezTo>
                <a:cubicBezTo>
                  <a:pt x="162" y="76"/>
                  <a:pt x="162" y="74"/>
                  <a:pt x="160" y="72"/>
                </a:cubicBezTo>
                <a:cubicBezTo>
                  <a:pt x="161" y="73"/>
                  <a:pt x="161" y="71"/>
                  <a:pt x="162" y="71"/>
                </a:cubicBezTo>
                <a:cubicBezTo>
                  <a:pt x="162" y="72"/>
                  <a:pt x="163" y="72"/>
                  <a:pt x="163" y="73"/>
                </a:cubicBezTo>
                <a:cubicBezTo>
                  <a:pt x="162" y="72"/>
                  <a:pt x="162" y="74"/>
                  <a:pt x="162" y="74"/>
                </a:cubicBezTo>
                <a:cubicBezTo>
                  <a:pt x="163" y="75"/>
                  <a:pt x="164" y="75"/>
                  <a:pt x="165" y="75"/>
                </a:cubicBezTo>
                <a:cubicBezTo>
                  <a:pt x="166" y="73"/>
                  <a:pt x="165" y="73"/>
                  <a:pt x="165" y="72"/>
                </a:cubicBezTo>
                <a:cubicBezTo>
                  <a:pt x="166" y="71"/>
                  <a:pt x="166" y="71"/>
                  <a:pt x="166" y="72"/>
                </a:cubicBezTo>
                <a:cubicBezTo>
                  <a:pt x="167" y="70"/>
                  <a:pt x="166" y="68"/>
                  <a:pt x="165" y="67"/>
                </a:cubicBezTo>
                <a:cubicBezTo>
                  <a:pt x="165" y="65"/>
                  <a:pt x="164" y="63"/>
                  <a:pt x="162" y="63"/>
                </a:cubicBezTo>
                <a:cubicBezTo>
                  <a:pt x="159" y="63"/>
                  <a:pt x="159" y="66"/>
                  <a:pt x="158" y="68"/>
                </a:cubicBezTo>
                <a:cubicBezTo>
                  <a:pt x="159" y="69"/>
                  <a:pt x="159" y="71"/>
                  <a:pt x="159" y="72"/>
                </a:cubicBezTo>
                <a:cubicBezTo>
                  <a:pt x="158" y="71"/>
                  <a:pt x="154" y="70"/>
                  <a:pt x="154" y="68"/>
                </a:cubicBezTo>
                <a:cubicBezTo>
                  <a:pt x="150" y="67"/>
                  <a:pt x="148" y="63"/>
                  <a:pt x="144" y="61"/>
                </a:cubicBezTo>
                <a:cubicBezTo>
                  <a:pt x="144" y="61"/>
                  <a:pt x="144" y="62"/>
                  <a:pt x="144" y="62"/>
                </a:cubicBezTo>
                <a:cubicBezTo>
                  <a:pt x="143" y="62"/>
                  <a:pt x="142" y="62"/>
                  <a:pt x="142" y="61"/>
                </a:cubicBezTo>
                <a:cubicBezTo>
                  <a:pt x="140" y="62"/>
                  <a:pt x="136" y="57"/>
                  <a:pt x="135" y="62"/>
                </a:cubicBezTo>
                <a:cubicBezTo>
                  <a:pt x="136" y="63"/>
                  <a:pt x="138" y="64"/>
                  <a:pt x="137" y="65"/>
                </a:cubicBezTo>
                <a:cubicBezTo>
                  <a:pt x="139" y="66"/>
                  <a:pt x="140" y="68"/>
                  <a:pt x="142" y="70"/>
                </a:cubicBezTo>
                <a:cubicBezTo>
                  <a:pt x="144" y="71"/>
                  <a:pt x="145" y="74"/>
                  <a:pt x="146" y="75"/>
                </a:cubicBezTo>
                <a:cubicBezTo>
                  <a:pt x="144" y="74"/>
                  <a:pt x="142" y="72"/>
                  <a:pt x="141" y="70"/>
                </a:cubicBezTo>
                <a:cubicBezTo>
                  <a:pt x="140" y="70"/>
                  <a:pt x="140" y="71"/>
                  <a:pt x="140" y="71"/>
                </a:cubicBezTo>
                <a:cubicBezTo>
                  <a:pt x="137" y="68"/>
                  <a:pt x="131" y="66"/>
                  <a:pt x="130" y="62"/>
                </a:cubicBezTo>
                <a:cubicBezTo>
                  <a:pt x="128" y="62"/>
                  <a:pt x="129" y="60"/>
                  <a:pt x="128" y="60"/>
                </a:cubicBezTo>
                <a:cubicBezTo>
                  <a:pt x="127" y="59"/>
                  <a:pt x="124" y="58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4"/>
                  <a:pt x="121" y="55"/>
                  <a:pt x="121" y="54"/>
                </a:cubicBezTo>
                <a:cubicBezTo>
                  <a:pt x="119" y="51"/>
                  <a:pt x="117" y="49"/>
                  <a:pt x="115" y="46"/>
                </a:cubicBezTo>
                <a:cubicBezTo>
                  <a:pt x="113" y="43"/>
                  <a:pt x="108" y="41"/>
                  <a:pt x="107" y="37"/>
                </a:cubicBezTo>
                <a:cubicBezTo>
                  <a:pt x="106" y="37"/>
                  <a:pt x="107" y="37"/>
                  <a:pt x="107" y="37"/>
                </a:cubicBezTo>
                <a:cubicBezTo>
                  <a:pt x="106" y="36"/>
                  <a:pt x="106" y="37"/>
                  <a:pt x="105" y="37"/>
                </a:cubicBezTo>
                <a:cubicBezTo>
                  <a:pt x="105" y="35"/>
                  <a:pt x="102" y="37"/>
                  <a:pt x="103" y="35"/>
                </a:cubicBezTo>
                <a:cubicBezTo>
                  <a:pt x="100" y="33"/>
                  <a:pt x="98" y="32"/>
                  <a:pt x="98" y="29"/>
                </a:cubicBezTo>
                <a:cubicBezTo>
                  <a:pt x="97" y="29"/>
                  <a:pt x="97" y="29"/>
                  <a:pt x="96" y="29"/>
                </a:cubicBezTo>
                <a:cubicBezTo>
                  <a:pt x="96" y="29"/>
                  <a:pt x="96" y="28"/>
                  <a:pt x="95" y="27"/>
                </a:cubicBezTo>
                <a:cubicBezTo>
                  <a:pt x="95" y="30"/>
                  <a:pt x="99" y="32"/>
                  <a:pt x="100" y="35"/>
                </a:cubicBezTo>
                <a:cubicBezTo>
                  <a:pt x="102" y="35"/>
                  <a:pt x="103" y="36"/>
                  <a:pt x="103" y="38"/>
                </a:cubicBezTo>
                <a:cubicBezTo>
                  <a:pt x="103" y="40"/>
                  <a:pt x="105" y="41"/>
                  <a:pt x="105" y="42"/>
                </a:cubicBezTo>
                <a:cubicBezTo>
                  <a:pt x="105" y="42"/>
                  <a:pt x="106" y="42"/>
                  <a:pt x="106" y="42"/>
                </a:cubicBezTo>
                <a:cubicBezTo>
                  <a:pt x="107" y="44"/>
                  <a:pt x="110" y="45"/>
                  <a:pt x="111" y="48"/>
                </a:cubicBezTo>
                <a:cubicBezTo>
                  <a:pt x="115" y="51"/>
                  <a:pt x="120" y="55"/>
                  <a:pt x="122" y="61"/>
                </a:cubicBezTo>
                <a:cubicBezTo>
                  <a:pt x="123" y="61"/>
                  <a:pt x="124" y="63"/>
                  <a:pt x="125" y="62"/>
                </a:cubicBezTo>
                <a:cubicBezTo>
                  <a:pt x="128" y="67"/>
                  <a:pt x="133" y="69"/>
                  <a:pt x="136" y="74"/>
                </a:cubicBezTo>
                <a:cubicBezTo>
                  <a:pt x="136" y="74"/>
                  <a:pt x="139" y="75"/>
                  <a:pt x="140" y="76"/>
                </a:cubicBezTo>
                <a:cubicBezTo>
                  <a:pt x="145" y="80"/>
                  <a:pt x="148" y="84"/>
                  <a:pt x="149" y="91"/>
                </a:cubicBezTo>
                <a:cubicBezTo>
                  <a:pt x="150" y="91"/>
                  <a:pt x="149" y="92"/>
                  <a:pt x="150" y="92"/>
                </a:cubicBezTo>
                <a:cubicBezTo>
                  <a:pt x="150" y="89"/>
                  <a:pt x="148" y="87"/>
                  <a:pt x="148" y="84"/>
                </a:cubicBezTo>
                <a:cubicBezTo>
                  <a:pt x="147" y="84"/>
                  <a:pt x="147" y="83"/>
                  <a:pt x="147" y="83"/>
                </a:cubicBezTo>
                <a:cubicBezTo>
                  <a:pt x="150" y="84"/>
                  <a:pt x="151" y="87"/>
                  <a:pt x="154" y="89"/>
                </a:cubicBezTo>
                <a:cubicBezTo>
                  <a:pt x="154" y="87"/>
                  <a:pt x="151" y="86"/>
                  <a:pt x="152" y="85"/>
                </a:cubicBezTo>
                <a:cubicBezTo>
                  <a:pt x="154" y="85"/>
                  <a:pt x="158" y="87"/>
                  <a:pt x="156" y="90"/>
                </a:cubicBezTo>
                <a:cubicBezTo>
                  <a:pt x="157" y="92"/>
                  <a:pt x="158" y="93"/>
                  <a:pt x="157" y="96"/>
                </a:cubicBezTo>
                <a:cubicBezTo>
                  <a:pt x="156" y="97"/>
                  <a:pt x="156" y="96"/>
                  <a:pt x="155" y="97"/>
                </a:cubicBezTo>
                <a:cubicBezTo>
                  <a:pt x="154" y="97"/>
                  <a:pt x="154" y="97"/>
                  <a:pt x="154" y="96"/>
                </a:cubicBezTo>
                <a:cubicBezTo>
                  <a:pt x="153" y="95"/>
                  <a:pt x="154" y="95"/>
                  <a:pt x="154" y="93"/>
                </a:cubicBezTo>
                <a:cubicBezTo>
                  <a:pt x="153" y="93"/>
                  <a:pt x="152" y="92"/>
                  <a:pt x="150" y="92"/>
                </a:cubicBezTo>
                <a:cubicBezTo>
                  <a:pt x="150" y="97"/>
                  <a:pt x="153" y="102"/>
                  <a:pt x="149" y="106"/>
                </a:cubicBezTo>
                <a:cubicBezTo>
                  <a:pt x="148" y="105"/>
                  <a:pt x="147" y="104"/>
                  <a:pt x="145" y="104"/>
                </a:cubicBezTo>
                <a:cubicBezTo>
                  <a:pt x="144" y="105"/>
                  <a:pt x="146" y="106"/>
                  <a:pt x="146" y="108"/>
                </a:cubicBezTo>
                <a:cubicBezTo>
                  <a:pt x="142" y="109"/>
                  <a:pt x="137" y="107"/>
                  <a:pt x="135" y="110"/>
                </a:cubicBezTo>
                <a:cubicBezTo>
                  <a:pt x="137" y="112"/>
                  <a:pt x="141" y="108"/>
                  <a:pt x="143" y="111"/>
                </a:cubicBezTo>
                <a:cubicBezTo>
                  <a:pt x="144" y="110"/>
                  <a:pt x="146" y="111"/>
                  <a:pt x="147" y="112"/>
                </a:cubicBezTo>
                <a:cubicBezTo>
                  <a:pt x="147" y="113"/>
                  <a:pt x="146" y="113"/>
                  <a:pt x="146" y="114"/>
                </a:cubicBezTo>
                <a:cubicBezTo>
                  <a:pt x="147" y="115"/>
                  <a:pt x="148" y="116"/>
                  <a:pt x="149" y="117"/>
                </a:cubicBezTo>
                <a:cubicBezTo>
                  <a:pt x="149" y="118"/>
                  <a:pt x="149" y="119"/>
                  <a:pt x="148" y="120"/>
                </a:cubicBezTo>
                <a:cubicBezTo>
                  <a:pt x="147" y="120"/>
                  <a:pt x="148" y="119"/>
                  <a:pt x="147" y="119"/>
                </a:cubicBezTo>
                <a:cubicBezTo>
                  <a:pt x="146" y="120"/>
                  <a:pt x="144" y="119"/>
                  <a:pt x="143" y="119"/>
                </a:cubicBezTo>
                <a:cubicBezTo>
                  <a:pt x="143" y="121"/>
                  <a:pt x="142" y="121"/>
                  <a:pt x="141" y="120"/>
                </a:cubicBezTo>
                <a:cubicBezTo>
                  <a:pt x="141" y="121"/>
                  <a:pt x="140" y="122"/>
                  <a:pt x="139" y="123"/>
                </a:cubicBezTo>
                <a:cubicBezTo>
                  <a:pt x="140" y="124"/>
                  <a:pt x="138" y="125"/>
                  <a:pt x="137" y="125"/>
                </a:cubicBezTo>
                <a:cubicBezTo>
                  <a:pt x="136" y="124"/>
                  <a:pt x="135" y="124"/>
                  <a:pt x="134" y="124"/>
                </a:cubicBezTo>
                <a:cubicBezTo>
                  <a:pt x="134" y="122"/>
                  <a:pt x="133" y="123"/>
                  <a:pt x="133" y="123"/>
                </a:cubicBezTo>
                <a:cubicBezTo>
                  <a:pt x="131" y="122"/>
                  <a:pt x="128" y="119"/>
                  <a:pt x="126" y="118"/>
                </a:cubicBezTo>
                <a:cubicBezTo>
                  <a:pt x="128" y="122"/>
                  <a:pt x="133" y="123"/>
                  <a:pt x="136" y="126"/>
                </a:cubicBezTo>
                <a:cubicBezTo>
                  <a:pt x="132" y="127"/>
                  <a:pt x="127" y="128"/>
                  <a:pt x="123" y="129"/>
                </a:cubicBezTo>
                <a:cubicBezTo>
                  <a:pt x="124" y="130"/>
                  <a:pt x="125" y="129"/>
                  <a:pt x="125" y="129"/>
                </a:cubicBezTo>
                <a:cubicBezTo>
                  <a:pt x="126" y="130"/>
                  <a:pt x="126" y="130"/>
                  <a:pt x="125" y="131"/>
                </a:cubicBezTo>
                <a:cubicBezTo>
                  <a:pt x="126" y="131"/>
                  <a:pt x="126" y="130"/>
                  <a:pt x="127" y="130"/>
                </a:cubicBezTo>
                <a:cubicBezTo>
                  <a:pt x="127" y="130"/>
                  <a:pt x="127" y="131"/>
                  <a:pt x="127" y="132"/>
                </a:cubicBezTo>
                <a:cubicBezTo>
                  <a:pt x="125" y="132"/>
                  <a:pt x="124" y="133"/>
                  <a:pt x="122" y="133"/>
                </a:cubicBezTo>
                <a:cubicBezTo>
                  <a:pt x="124" y="136"/>
                  <a:pt x="129" y="133"/>
                  <a:pt x="130" y="136"/>
                </a:cubicBezTo>
                <a:cubicBezTo>
                  <a:pt x="130" y="135"/>
                  <a:pt x="131" y="135"/>
                  <a:pt x="132" y="134"/>
                </a:cubicBezTo>
                <a:cubicBezTo>
                  <a:pt x="135" y="136"/>
                  <a:pt x="139" y="134"/>
                  <a:pt x="142" y="135"/>
                </a:cubicBezTo>
                <a:cubicBezTo>
                  <a:pt x="143" y="135"/>
                  <a:pt x="146" y="134"/>
                  <a:pt x="147" y="135"/>
                </a:cubicBezTo>
                <a:cubicBezTo>
                  <a:pt x="148" y="138"/>
                  <a:pt x="145" y="141"/>
                  <a:pt x="142" y="140"/>
                </a:cubicBezTo>
                <a:cubicBezTo>
                  <a:pt x="142" y="140"/>
                  <a:pt x="142" y="140"/>
                  <a:pt x="141" y="140"/>
                </a:cubicBezTo>
                <a:cubicBezTo>
                  <a:pt x="138" y="139"/>
                  <a:pt x="136" y="142"/>
                  <a:pt x="133" y="142"/>
                </a:cubicBezTo>
                <a:cubicBezTo>
                  <a:pt x="134" y="142"/>
                  <a:pt x="134" y="143"/>
                  <a:pt x="135" y="143"/>
                </a:cubicBezTo>
                <a:cubicBezTo>
                  <a:pt x="133" y="145"/>
                  <a:pt x="131" y="147"/>
                  <a:pt x="129" y="148"/>
                </a:cubicBezTo>
                <a:cubicBezTo>
                  <a:pt x="133" y="148"/>
                  <a:pt x="136" y="149"/>
                  <a:pt x="139" y="149"/>
                </a:cubicBezTo>
                <a:cubicBezTo>
                  <a:pt x="139" y="150"/>
                  <a:pt x="142" y="151"/>
                  <a:pt x="142" y="152"/>
                </a:cubicBezTo>
                <a:cubicBezTo>
                  <a:pt x="141" y="153"/>
                  <a:pt x="141" y="152"/>
                  <a:pt x="140" y="152"/>
                </a:cubicBezTo>
                <a:cubicBezTo>
                  <a:pt x="140" y="152"/>
                  <a:pt x="141" y="153"/>
                  <a:pt x="140" y="153"/>
                </a:cubicBezTo>
                <a:cubicBezTo>
                  <a:pt x="140" y="152"/>
                  <a:pt x="140" y="153"/>
                  <a:pt x="139" y="153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8" y="154"/>
                  <a:pt x="138" y="153"/>
                  <a:pt x="137" y="153"/>
                </a:cubicBezTo>
                <a:cubicBezTo>
                  <a:pt x="137" y="152"/>
                  <a:pt x="135" y="152"/>
                  <a:pt x="135" y="151"/>
                </a:cubicBezTo>
                <a:cubicBezTo>
                  <a:pt x="133" y="152"/>
                  <a:pt x="131" y="149"/>
                  <a:pt x="128" y="150"/>
                </a:cubicBezTo>
                <a:cubicBezTo>
                  <a:pt x="129" y="151"/>
                  <a:pt x="128" y="151"/>
                  <a:pt x="128" y="152"/>
                </a:cubicBezTo>
                <a:cubicBezTo>
                  <a:pt x="132" y="151"/>
                  <a:pt x="135" y="152"/>
                  <a:pt x="137" y="155"/>
                </a:cubicBezTo>
                <a:cubicBezTo>
                  <a:pt x="136" y="155"/>
                  <a:pt x="136" y="157"/>
                  <a:pt x="134" y="156"/>
                </a:cubicBezTo>
                <a:cubicBezTo>
                  <a:pt x="134" y="157"/>
                  <a:pt x="134" y="157"/>
                  <a:pt x="134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60"/>
                  <a:pt x="129" y="163"/>
                  <a:pt x="126" y="162"/>
                </a:cubicBezTo>
                <a:cubicBezTo>
                  <a:pt x="126" y="163"/>
                  <a:pt x="127" y="162"/>
                  <a:pt x="127" y="163"/>
                </a:cubicBezTo>
                <a:cubicBezTo>
                  <a:pt x="125" y="164"/>
                  <a:pt x="124" y="163"/>
                  <a:pt x="123" y="163"/>
                </a:cubicBezTo>
                <a:cubicBezTo>
                  <a:pt x="124" y="166"/>
                  <a:pt x="122" y="165"/>
                  <a:pt x="121" y="166"/>
                </a:cubicBezTo>
                <a:cubicBezTo>
                  <a:pt x="119" y="166"/>
                  <a:pt x="118" y="168"/>
                  <a:pt x="116" y="168"/>
                </a:cubicBezTo>
                <a:cubicBezTo>
                  <a:pt x="115" y="170"/>
                  <a:pt x="113" y="170"/>
                  <a:pt x="113" y="172"/>
                </a:cubicBezTo>
                <a:cubicBezTo>
                  <a:pt x="113" y="176"/>
                  <a:pt x="117" y="175"/>
                  <a:pt x="121" y="174"/>
                </a:cubicBezTo>
                <a:cubicBezTo>
                  <a:pt x="121" y="173"/>
                  <a:pt x="121" y="173"/>
                  <a:pt x="121" y="173"/>
                </a:cubicBezTo>
                <a:cubicBezTo>
                  <a:pt x="122" y="173"/>
                  <a:pt x="123" y="173"/>
                  <a:pt x="123" y="173"/>
                </a:cubicBezTo>
                <a:cubicBezTo>
                  <a:pt x="123" y="174"/>
                  <a:pt x="123" y="173"/>
                  <a:pt x="123" y="174"/>
                </a:cubicBezTo>
                <a:cubicBezTo>
                  <a:pt x="119" y="176"/>
                  <a:pt x="120" y="180"/>
                  <a:pt x="114" y="180"/>
                </a:cubicBezTo>
                <a:cubicBezTo>
                  <a:pt x="113" y="178"/>
                  <a:pt x="112" y="177"/>
                  <a:pt x="110" y="176"/>
                </a:cubicBezTo>
                <a:cubicBezTo>
                  <a:pt x="110" y="177"/>
                  <a:pt x="109" y="176"/>
                  <a:pt x="108" y="177"/>
                </a:cubicBezTo>
                <a:cubicBezTo>
                  <a:pt x="107" y="178"/>
                  <a:pt x="107" y="178"/>
                  <a:pt x="107" y="180"/>
                </a:cubicBezTo>
                <a:cubicBezTo>
                  <a:pt x="107" y="180"/>
                  <a:pt x="108" y="180"/>
                  <a:pt x="108" y="181"/>
                </a:cubicBezTo>
                <a:cubicBezTo>
                  <a:pt x="109" y="181"/>
                  <a:pt x="109" y="181"/>
                  <a:pt x="110" y="181"/>
                </a:cubicBezTo>
                <a:cubicBezTo>
                  <a:pt x="110" y="181"/>
                  <a:pt x="110" y="181"/>
                  <a:pt x="110" y="181"/>
                </a:cubicBezTo>
                <a:cubicBezTo>
                  <a:pt x="110" y="182"/>
                  <a:pt x="110" y="182"/>
                  <a:pt x="109" y="182"/>
                </a:cubicBezTo>
                <a:cubicBezTo>
                  <a:pt x="109" y="182"/>
                  <a:pt x="109" y="182"/>
                  <a:pt x="108" y="182"/>
                </a:cubicBezTo>
                <a:cubicBezTo>
                  <a:pt x="108" y="183"/>
                  <a:pt x="107" y="183"/>
                  <a:pt x="107" y="183"/>
                </a:cubicBezTo>
                <a:cubicBezTo>
                  <a:pt x="105" y="182"/>
                  <a:pt x="104" y="184"/>
                  <a:pt x="104" y="182"/>
                </a:cubicBezTo>
                <a:cubicBezTo>
                  <a:pt x="103" y="184"/>
                  <a:pt x="103" y="184"/>
                  <a:pt x="101" y="184"/>
                </a:cubicBezTo>
                <a:cubicBezTo>
                  <a:pt x="101" y="186"/>
                  <a:pt x="102" y="186"/>
                  <a:pt x="103" y="186"/>
                </a:cubicBezTo>
                <a:cubicBezTo>
                  <a:pt x="103" y="185"/>
                  <a:pt x="103" y="185"/>
                  <a:pt x="103" y="184"/>
                </a:cubicBezTo>
                <a:cubicBezTo>
                  <a:pt x="104" y="185"/>
                  <a:pt x="105" y="184"/>
                  <a:pt x="105" y="184"/>
                </a:cubicBezTo>
                <a:cubicBezTo>
                  <a:pt x="105" y="185"/>
                  <a:pt x="104" y="185"/>
                  <a:pt x="104" y="186"/>
                </a:cubicBezTo>
                <a:cubicBezTo>
                  <a:pt x="106" y="185"/>
                  <a:pt x="106" y="185"/>
                  <a:pt x="108" y="185"/>
                </a:cubicBezTo>
                <a:cubicBezTo>
                  <a:pt x="108" y="186"/>
                  <a:pt x="108" y="186"/>
                  <a:pt x="108" y="187"/>
                </a:cubicBezTo>
                <a:cubicBezTo>
                  <a:pt x="106" y="187"/>
                  <a:pt x="108" y="191"/>
                  <a:pt x="105" y="190"/>
                </a:cubicBezTo>
                <a:cubicBezTo>
                  <a:pt x="104" y="190"/>
                  <a:pt x="104" y="189"/>
                  <a:pt x="103" y="189"/>
                </a:cubicBezTo>
                <a:cubicBezTo>
                  <a:pt x="102" y="189"/>
                  <a:pt x="103" y="190"/>
                  <a:pt x="103" y="190"/>
                </a:cubicBezTo>
                <a:cubicBezTo>
                  <a:pt x="102" y="190"/>
                  <a:pt x="102" y="189"/>
                  <a:pt x="101" y="189"/>
                </a:cubicBezTo>
                <a:cubicBezTo>
                  <a:pt x="101" y="191"/>
                  <a:pt x="98" y="189"/>
                  <a:pt x="98" y="192"/>
                </a:cubicBezTo>
                <a:cubicBezTo>
                  <a:pt x="97" y="192"/>
                  <a:pt x="98" y="192"/>
                  <a:pt x="98" y="193"/>
                </a:cubicBezTo>
                <a:cubicBezTo>
                  <a:pt x="100" y="193"/>
                  <a:pt x="100" y="192"/>
                  <a:pt x="101" y="192"/>
                </a:cubicBezTo>
                <a:cubicBezTo>
                  <a:pt x="103" y="192"/>
                  <a:pt x="108" y="190"/>
                  <a:pt x="108" y="196"/>
                </a:cubicBezTo>
                <a:cubicBezTo>
                  <a:pt x="111" y="195"/>
                  <a:pt x="110" y="201"/>
                  <a:pt x="108" y="202"/>
                </a:cubicBezTo>
                <a:cubicBezTo>
                  <a:pt x="108" y="201"/>
                  <a:pt x="108" y="200"/>
                  <a:pt x="107" y="200"/>
                </a:cubicBezTo>
                <a:cubicBezTo>
                  <a:pt x="107" y="201"/>
                  <a:pt x="107" y="201"/>
                  <a:pt x="107" y="201"/>
                </a:cubicBezTo>
                <a:cubicBezTo>
                  <a:pt x="106" y="201"/>
                  <a:pt x="106" y="200"/>
                  <a:pt x="105" y="200"/>
                </a:cubicBezTo>
                <a:cubicBezTo>
                  <a:pt x="105" y="201"/>
                  <a:pt x="105" y="204"/>
                  <a:pt x="106" y="204"/>
                </a:cubicBezTo>
                <a:cubicBezTo>
                  <a:pt x="105" y="204"/>
                  <a:pt x="106" y="205"/>
                  <a:pt x="105" y="205"/>
                </a:cubicBezTo>
                <a:cubicBezTo>
                  <a:pt x="104" y="205"/>
                  <a:pt x="105" y="204"/>
                  <a:pt x="104" y="204"/>
                </a:cubicBezTo>
                <a:cubicBezTo>
                  <a:pt x="103" y="205"/>
                  <a:pt x="102" y="206"/>
                  <a:pt x="103" y="208"/>
                </a:cubicBezTo>
                <a:cubicBezTo>
                  <a:pt x="101" y="207"/>
                  <a:pt x="102" y="208"/>
                  <a:pt x="101" y="209"/>
                </a:cubicBezTo>
                <a:cubicBezTo>
                  <a:pt x="101" y="210"/>
                  <a:pt x="101" y="210"/>
                  <a:pt x="101" y="211"/>
                </a:cubicBezTo>
                <a:cubicBezTo>
                  <a:pt x="100" y="210"/>
                  <a:pt x="100" y="212"/>
                  <a:pt x="98" y="211"/>
                </a:cubicBezTo>
                <a:cubicBezTo>
                  <a:pt x="97" y="211"/>
                  <a:pt x="98" y="210"/>
                  <a:pt x="97" y="210"/>
                </a:cubicBezTo>
                <a:cubicBezTo>
                  <a:pt x="97" y="211"/>
                  <a:pt x="97" y="212"/>
                  <a:pt x="97" y="212"/>
                </a:cubicBezTo>
                <a:cubicBezTo>
                  <a:pt x="94" y="213"/>
                  <a:pt x="96" y="217"/>
                  <a:pt x="94" y="220"/>
                </a:cubicBezTo>
                <a:cubicBezTo>
                  <a:pt x="94" y="220"/>
                  <a:pt x="94" y="220"/>
                  <a:pt x="93" y="221"/>
                </a:cubicBezTo>
                <a:cubicBezTo>
                  <a:pt x="92" y="222"/>
                  <a:pt x="93" y="224"/>
                  <a:pt x="91" y="224"/>
                </a:cubicBezTo>
                <a:cubicBezTo>
                  <a:pt x="92" y="225"/>
                  <a:pt x="91" y="226"/>
                  <a:pt x="90" y="227"/>
                </a:cubicBezTo>
                <a:cubicBezTo>
                  <a:pt x="93" y="224"/>
                  <a:pt x="95" y="220"/>
                  <a:pt x="97" y="216"/>
                </a:cubicBezTo>
                <a:cubicBezTo>
                  <a:pt x="99" y="214"/>
                  <a:pt x="100" y="212"/>
                  <a:pt x="103" y="212"/>
                </a:cubicBezTo>
                <a:cubicBezTo>
                  <a:pt x="104" y="211"/>
                  <a:pt x="106" y="210"/>
                  <a:pt x="108" y="210"/>
                </a:cubicBezTo>
                <a:cubicBezTo>
                  <a:pt x="108" y="210"/>
                  <a:pt x="109" y="211"/>
                  <a:pt x="110" y="211"/>
                </a:cubicBezTo>
                <a:cubicBezTo>
                  <a:pt x="110" y="209"/>
                  <a:pt x="111" y="209"/>
                  <a:pt x="110" y="207"/>
                </a:cubicBezTo>
                <a:cubicBezTo>
                  <a:pt x="112" y="206"/>
                  <a:pt x="114" y="207"/>
                  <a:pt x="115" y="208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6" y="207"/>
                  <a:pt x="117" y="207"/>
                  <a:pt x="118" y="208"/>
                </a:cubicBezTo>
                <a:cubicBezTo>
                  <a:pt x="118" y="207"/>
                  <a:pt x="118" y="207"/>
                  <a:pt x="119" y="207"/>
                </a:cubicBezTo>
                <a:cubicBezTo>
                  <a:pt x="119" y="207"/>
                  <a:pt x="120" y="208"/>
                  <a:pt x="120" y="209"/>
                </a:cubicBezTo>
                <a:cubicBezTo>
                  <a:pt x="121" y="207"/>
                  <a:pt x="121" y="206"/>
                  <a:pt x="122" y="205"/>
                </a:cubicBezTo>
                <a:cubicBezTo>
                  <a:pt x="122" y="207"/>
                  <a:pt x="122" y="208"/>
                  <a:pt x="123" y="207"/>
                </a:cubicBezTo>
                <a:cubicBezTo>
                  <a:pt x="123" y="208"/>
                  <a:pt x="123" y="208"/>
                  <a:pt x="123" y="209"/>
                </a:cubicBezTo>
                <a:cubicBezTo>
                  <a:pt x="123" y="209"/>
                  <a:pt x="123" y="208"/>
                  <a:pt x="124" y="208"/>
                </a:cubicBezTo>
                <a:cubicBezTo>
                  <a:pt x="125" y="209"/>
                  <a:pt x="125" y="209"/>
                  <a:pt x="126" y="209"/>
                </a:cubicBezTo>
                <a:cubicBezTo>
                  <a:pt x="126" y="210"/>
                  <a:pt x="127" y="210"/>
                  <a:pt x="128" y="211"/>
                </a:cubicBezTo>
                <a:cubicBezTo>
                  <a:pt x="128" y="210"/>
                  <a:pt x="129" y="209"/>
                  <a:pt x="128" y="208"/>
                </a:cubicBezTo>
                <a:cubicBezTo>
                  <a:pt x="130" y="208"/>
                  <a:pt x="129" y="207"/>
                  <a:pt x="130" y="206"/>
                </a:cubicBezTo>
                <a:cubicBezTo>
                  <a:pt x="130" y="208"/>
                  <a:pt x="132" y="205"/>
                  <a:pt x="134" y="207"/>
                </a:cubicBezTo>
                <a:cubicBezTo>
                  <a:pt x="133" y="208"/>
                  <a:pt x="132" y="208"/>
                  <a:pt x="132" y="209"/>
                </a:cubicBezTo>
                <a:cubicBezTo>
                  <a:pt x="133" y="210"/>
                  <a:pt x="133" y="209"/>
                  <a:pt x="133" y="210"/>
                </a:cubicBezTo>
                <a:cubicBezTo>
                  <a:pt x="133" y="212"/>
                  <a:pt x="134" y="213"/>
                  <a:pt x="135" y="215"/>
                </a:cubicBezTo>
                <a:cubicBezTo>
                  <a:pt x="136" y="215"/>
                  <a:pt x="135" y="214"/>
                  <a:pt x="136" y="214"/>
                </a:cubicBezTo>
                <a:cubicBezTo>
                  <a:pt x="136" y="216"/>
                  <a:pt x="137" y="214"/>
                  <a:pt x="137" y="215"/>
                </a:cubicBezTo>
                <a:cubicBezTo>
                  <a:pt x="137" y="216"/>
                  <a:pt x="136" y="217"/>
                  <a:pt x="137" y="217"/>
                </a:cubicBezTo>
                <a:cubicBezTo>
                  <a:pt x="137" y="216"/>
                  <a:pt x="137" y="215"/>
                  <a:pt x="138" y="215"/>
                </a:cubicBezTo>
                <a:cubicBezTo>
                  <a:pt x="138" y="219"/>
                  <a:pt x="141" y="223"/>
                  <a:pt x="144" y="226"/>
                </a:cubicBezTo>
                <a:cubicBezTo>
                  <a:pt x="143" y="230"/>
                  <a:pt x="142" y="235"/>
                  <a:pt x="140" y="239"/>
                </a:cubicBezTo>
                <a:cubicBezTo>
                  <a:pt x="140" y="239"/>
                  <a:pt x="140" y="238"/>
                  <a:pt x="139" y="238"/>
                </a:cubicBezTo>
                <a:cubicBezTo>
                  <a:pt x="140" y="243"/>
                  <a:pt x="136" y="247"/>
                  <a:pt x="136" y="251"/>
                </a:cubicBezTo>
                <a:cubicBezTo>
                  <a:pt x="138" y="249"/>
                  <a:pt x="139" y="246"/>
                  <a:pt x="141" y="244"/>
                </a:cubicBezTo>
                <a:cubicBezTo>
                  <a:pt x="140" y="243"/>
                  <a:pt x="141" y="241"/>
                  <a:pt x="141" y="240"/>
                </a:cubicBezTo>
                <a:cubicBezTo>
                  <a:pt x="141" y="239"/>
                  <a:pt x="142" y="236"/>
                  <a:pt x="142" y="235"/>
                </a:cubicBezTo>
                <a:cubicBezTo>
                  <a:pt x="142" y="235"/>
                  <a:pt x="143" y="235"/>
                  <a:pt x="143" y="234"/>
                </a:cubicBezTo>
                <a:cubicBezTo>
                  <a:pt x="143" y="234"/>
                  <a:pt x="143" y="233"/>
                  <a:pt x="143" y="233"/>
                </a:cubicBezTo>
                <a:cubicBezTo>
                  <a:pt x="143" y="231"/>
                  <a:pt x="145" y="228"/>
                  <a:pt x="145" y="227"/>
                </a:cubicBezTo>
                <a:cubicBezTo>
                  <a:pt x="146" y="228"/>
                  <a:pt x="147" y="231"/>
                  <a:pt x="149" y="231"/>
                </a:cubicBezTo>
                <a:cubicBezTo>
                  <a:pt x="148" y="230"/>
                  <a:pt x="148" y="229"/>
                  <a:pt x="148" y="227"/>
                </a:cubicBezTo>
                <a:cubicBezTo>
                  <a:pt x="149" y="227"/>
                  <a:pt x="150" y="228"/>
                  <a:pt x="150" y="227"/>
                </a:cubicBezTo>
                <a:cubicBezTo>
                  <a:pt x="150" y="228"/>
                  <a:pt x="152" y="230"/>
                  <a:pt x="152" y="232"/>
                </a:cubicBezTo>
                <a:cubicBezTo>
                  <a:pt x="153" y="232"/>
                  <a:pt x="153" y="232"/>
                  <a:pt x="154" y="232"/>
                </a:cubicBezTo>
                <a:cubicBezTo>
                  <a:pt x="153" y="233"/>
                  <a:pt x="152" y="232"/>
                  <a:pt x="152" y="233"/>
                </a:cubicBezTo>
                <a:cubicBezTo>
                  <a:pt x="154" y="234"/>
                  <a:pt x="153" y="234"/>
                  <a:pt x="154" y="235"/>
                </a:cubicBezTo>
                <a:cubicBezTo>
                  <a:pt x="155" y="235"/>
                  <a:pt x="156" y="234"/>
                  <a:pt x="156" y="233"/>
                </a:cubicBezTo>
                <a:cubicBezTo>
                  <a:pt x="157" y="233"/>
                  <a:pt x="156" y="233"/>
                  <a:pt x="157" y="233"/>
                </a:cubicBezTo>
                <a:cubicBezTo>
                  <a:pt x="158" y="235"/>
                  <a:pt x="158" y="236"/>
                  <a:pt x="159" y="236"/>
                </a:cubicBezTo>
                <a:cubicBezTo>
                  <a:pt x="159" y="237"/>
                  <a:pt x="158" y="237"/>
                  <a:pt x="158" y="239"/>
                </a:cubicBezTo>
                <a:cubicBezTo>
                  <a:pt x="160" y="240"/>
                  <a:pt x="161" y="244"/>
                  <a:pt x="163" y="245"/>
                </a:cubicBezTo>
                <a:cubicBezTo>
                  <a:pt x="163" y="244"/>
                  <a:pt x="164" y="243"/>
                  <a:pt x="164" y="243"/>
                </a:cubicBezTo>
                <a:cubicBezTo>
                  <a:pt x="164" y="246"/>
                  <a:pt x="167" y="247"/>
                  <a:pt x="169" y="248"/>
                </a:cubicBezTo>
                <a:cubicBezTo>
                  <a:pt x="169" y="249"/>
                  <a:pt x="168" y="249"/>
                  <a:pt x="169" y="249"/>
                </a:cubicBezTo>
                <a:cubicBezTo>
                  <a:pt x="170" y="250"/>
                  <a:pt x="170" y="250"/>
                  <a:pt x="171" y="251"/>
                </a:cubicBezTo>
                <a:cubicBezTo>
                  <a:pt x="171" y="251"/>
                  <a:pt x="170" y="254"/>
                  <a:pt x="169" y="255"/>
                </a:cubicBezTo>
                <a:cubicBezTo>
                  <a:pt x="169" y="254"/>
                  <a:pt x="169" y="253"/>
                  <a:pt x="168" y="253"/>
                </a:cubicBezTo>
                <a:cubicBezTo>
                  <a:pt x="168" y="254"/>
                  <a:pt x="168" y="255"/>
                  <a:pt x="167" y="254"/>
                </a:cubicBezTo>
                <a:cubicBezTo>
                  <a:pt x="167" y="254"/>
                  <a:pt x="167" y="253"/>
                  <a:pt x="167" y="253"/>
                </a:cubicBezTo>
                <a:cubicBezTo>
                  <a:pt x="166" y="259"/>
                  <a:pt x="163" y="262"/>
                  <a:pt x="163" y="267"/>
                </a:cubicBezTo>
                <a:cubicBezTo>
                  <a:pt x="162" y="267"/>
                  <a:pt x="161" y="268"/>
                  <a:pt x="162" y="269"/>
                </a:cubicBezTo>
                <a:cubicBezTo>
                  <a:pt x="161" y="268"/>
                  <a:pt x="160" y="270"/>
                  <a:pt x="160" y="270"/>
                </a:cubicBezTo>
                <a:cubicBezTo>
                  <a:pt x="160" y="271"/>
                  <a:pt x="159" y="273"/>
                  <a:pt x="158" y="274"/>
                </a:cubicBezTo>
                <a:cubicBezTo>
                  <a:pt x="157" y="277"/>
                  <a:pt x="157" y="280"/>
                  <a:pt x="156" y="282"/>
                </a:cubicBezTo>
                <a:cubicBezTo>
                  <a:pt x="155" y="282"/>
                  <a:pt x="154" y="283"/>
                  <a:pt x="154" y="284"/>
                </a:cubicBezTo>
                <a:cubicBezTo>
                  <a:pt x="153" y="286"/>
                  <a:pt x="153" y="287"/>
                  <a:pt x="152" y="287"/>
                </a:cubicBezTo>
                <a:cubicBezTo>
                  <a:pt x="152" y="292"/>
                  <a:pt x="148" y="293"/>
                  <a:pt x="149" y="298"/>
                </a:cubicBezTo>
                <a:cubicBezTo>
                  <a:pt x="148" y="298"/>
                  <a:pt x="147" y="298"/>
                  <a:pt x="147" y="298"/>
                </a:cubicBezTo>
                <a:cubicBezTo>
                  <a:pt x="148" y="300"/>
                  <a:pt x="146" y="303"/>
                  <a:pt x="145" y="304"/>
                </a:cubicBezTo>
                <a:cubicBezTo>
                  <a:pt x="146" y="305"/>
                  <a:pt x="144" y="308"/>
                  <a:pt x="143" y="308"/>
                </a:cubicBezTo>
                <a:cubicBezTo>
                  <a:pt x="142" y="313"/>
                  <a:pt x="139" y="316"/>
                  <a:pt x="137" y="321"/>
                </a:cubicBezTo>
                <a:cubicBezTo>
                  <a:pt x="137" y="321"/>
                  <a:pt x="137" y="321"/>
                  <a:pt x="137" y="320"/>
                </a:cubicBezTo>
                <a:cubicBezTo>
                  <a:pt x="137" y="325"/>
                  <a:pt x="133" y="328"/>
                  <a:pt x="132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2"/>
                  <a:pt x="133" y="332"/>
                  <a:pt x="133" y="332"/>
                </a:cubicBezTo>
                <a:cubicBezTo>
                  <a:pt x="135" y="330"/>
                  <a:pt x="135" y="326"/>
                  <a:pt x="138" y="325"/>
                </a:cubicBezTo>
                <a:cubicBezTo>
                  <a:pt x="138" y="323"/>
                  <a:pt x="138" y="320"/>
                  <a:pt x="140" y="321"/>
                </a:cubicBezTo>
                <a:cubicBezTo>
                  <a:pt x="140" y="316"/>
                  <a:pt x="144" y="314"/>
                  <a:pt x="144" y="309"/>
                </a:cubicBezTo>
                <a:cubicBezTo>
                  <a:pt x="146" y="305"/>
                  <a:pt x="148" y="303"/>
                  <a:pt x="149" y="300"/>
                </a:cubicBezTo>
                <a:cubicBezTo>
                  <a:pt x="151" y="298"/>
                  <a:pt x="152" y="295"/>
                  <a:pt x="152" y="291"/>
                </a:cubicBezTo>
                <a:cubicBezTo>
                  <a:pt x="153" y="289"/>
                  <a:pt x="155" y="288"/>
                  <a:pt x="156" y="286"/>
                </a:cubicBezTo>
                <a:cubicBezTo>
                  <a:pt x="157" y="286"/>
                  <a:pt x="158" y="285"/>
                  <a:pt x="158" y="287"/>
                </a:cubicBezTo>
                <a:cubicBezTo>
                  <a:pt x="157" y="288"/>
                  <a:pt x="158" y="289"/>
                  <a:pt x="158" y="291"/>
                </a:cubicBezTo>
                <a:cubicBezTo>
                  <a:pt x="158" y="291"/>
                  <a:pt x="157" y="291"/>
                  <a:pt x="157" y="291"/>
                </a:cubicBezTo>
                <a:cubicBezTo>
                  <a:pt x="156" y="292"/>
                  <a:pt x="155" y="294"/>
                  <a:pt x="156" y="295"/>
                </a:cubicBezTo>
                <a:cubicBezTo>
                  <a:pt x="155" y="296"/>
                  <a:pt x="155" y="297"/>
                  <a:pt x="155" y="298"/>
                </a:cubicBezTo>
                <a:cubicBezTo>
                  <a:pt x="153" y="300"/>
                  <a:pt x="153" y="303"/>
                  <a:pt x="151" y="305"/>
                </a:cubicBezTo>
                <a:cubicBezTo>
                  <a:pt x="151" y="306"/>
                  <a:pt x="152" y="306"/>
                  <a:pt x="152" y="306"/>
                </a:cubicBezTo>
                <a:cubicBezTo>
                  <a:pt x="150" y="312"/>
                  <a:pt x="148" y="319"/>
                  <a:pt x="145" y="324"/>
                </a:cubicBezTo>
                <a:cubicBezTo>
                  <a:pt x="145" y="328"/>
                  <a:pt x="144" y="332"/>
                  <a:pt x="142" y="335"/>
                </a:cubicBezTo>
                <a:cubicBezTo>
                  <a:pt x="142" y="335"/>
                  <a:pt x="142" y="335"/>
                  <a:pt x="142" y="335"/>
                </a:cubicBezTo>
                <a:cubicBezTo>
                  <a:pt x="144" y="336"/>
                  <a:pt x="143" y="335"/>
                  <a:pt x="143" y="333"/>
                </a:cubicBezTo>
                <a:cubicBezTo>
                  <a:pt x="144" y="333"/>
                  <a:pt x="144" y="332"/>
                  <a:pt x="145" y="333"/>
                </a:cubicBezTo>
                <a:cubicBezTo>
                  <a:pt x="144" y="330"/>
                  <a:pt x="148" y="330"/>
                  <a:pt x="147" y="327"/>
                </a:cubicBezTo>
                <a:cubicBezTo>
                  <a:pt x="147" y="327"/>
                  <a:pt x="147" y="328"/>
                  <a:pt x="146" y="328"/>
                </a:cubicBezTo>
                <a:cubicBezTo>
                  <a:pt x="147" y="324"/>
                  <a:pt x="148" y="322"/>
                  <a:pt x="150" y="319"/>
                </a:cubicBezTo>
                <a:cubicBezTo>
                  <a:pt x="149" y="320"/>
                  <a:pt x="149" y="320"/>
                  <a:pt x="149" y="321"/>
                </a:cubicBezTo>
                <a:cubicBezTo>
                  <a:pt x="151" y="319"/>
                  <a:pt x="150" y="315"/>
                  <a:pt x="153" y="314"/>
                </a:cubicBezTo>
                <a:cubicBezTo>
                  <a:pt x="154" y="317"/>
                  <a:pt x="150" y="320"/>
                  <a:pt x="152" y="323"/>
                </a:cubicBezTo>
                <a:cubicBezTo>
                  <a:pt x="151" y="323"/>
                  <a:pt x="152" y="324"/>
                  <a:pt x="151" y="324"/>
                </a:cubicBezTo>
                <a:cubicBezTo>
                  <a:pt x="151" y="324"/>
                  <a:pt x="152" y="323"/>
                  <a:pt x="150" y="323"/>
                </a:cubicBezTo>
                <a:cubicBezTo>
                  <a:pt x="150" y="325"/>
                  <a:pt x="150" y="326"/>
                  <a:pt x="148" y="328"/>
                </a:cubicBezTo>
                <a:cubicBezTo>
                  <a:pt x="150" y="331"/>
                  <a:pt x="147" y="333"/>
                  <a:pt x="148" y="335"/>
                </a:cubicBezTo>
                <a:cubicBezTo>
                  <a:pt x="150" y="329"/>
                  <a:pt x="153" y="326"/>
                  <a:pt x="155" y="320"/>
                </a:cubicBezTo>
                <a:cubicBezTo>
                  <a:pt x="156" y="320"/>
                  <a:pt x="156" y="317"/>
                  <a:pt x="157" y="317"/>
                </a:cubicBezTo>
                <a:cubicBezTo>
                  <a:pt x="157" y="318"/>
                  <a:pt x="157" y="319"/>
                  <a:pt x="156" y="319"/>
                </a:cubicBezTo>
                <a:cubicBezTo>
                  <a:pt x="157" y="321"/>
                  <a:pt x="156" y="322"/>
                  <a:pt x="156" y="323"/>
                </a:cubicBezTo>
                <a:cubicBezTo>
                  <a:pt x="159" y="320"/>
                  <a:pt x="160" y="315"/>
                  <a:pt x="162" y="312"/>
                </a:cubicBezTo>
                <a:cubicBezTo>
                  <a:pt x="162" y="310"/>
                  <a:pt x="162" y="309"/>
                  <a:pt x="164" y="308"/>
                </a:cubicBezTo>
                <a:cubicBezTo>
                  <a:pt x="164" y="302"/>
                  <a:pt x="168" y="297"/>
                  <a:pt x="171" y="290"/>
                </a:cubicBezTo>
                <a:cubicBezTo>
                  <a:pt x="171" y="290"/>
                  <a:pt x="171" y="290"/>
                  <a:pt x="172" y="290"/>
                </a:cubicBezTo>
                <a:cubicBezTo>
                  <a:pt x="171" y="287"/>
                  <a:pt x="174" y="286"/>
                  <a:pt x="174" y="284"/>
                </a:cubicBezTo>
                <a:cubicBezTo>
                  <a:pt x="178" y="284"/>
                  <a:pt x="179" y="278"/>
                  <a:pt x="183" y="276"/>
                </a:cubicBezTo>
                <a:cubicBezTo>
                  <a:pt x="183" y="277"/>
                  <a:pt x="183" y="277"/>
                  <a:pt x="183" y="278"/>
                </a:cubicBezTo>
                <a:cubicBezTo>
                  <a:pt x="181" y="278"/>
                  <a:pt x="180" y="280"/>
                  <a:pt x="182" y="280"/>
                </a:cubicBezTo>
                <a:cubicBezTo>
                  <a:pt x="183" y="278"/>
                  <a:pt x="185" y="276"/>
                  <a:pt x="187" y="276"/>
                </a:cubicBezTo>
                <a:cubicBezTo>
                  <a:pt x="185" y="276"/>
                  <a:pt x="187" y="277"/>
                  <a:pt x="187" y="278"/>
                </a:cubicBezTo>
                <a:cubicBezTo>
                  <a:pt x="188" y="278"/>
                  <a:pt x="189" y="279"/>
                  <a:pt x="189" y="278"/>
                </a:cubicBezTo>
                <a:cubicBezTo>
                  <a:pt x="188" y="278"/>
                  <a:pt x="189" y="277"/>
                  <a:pt x="189" y="277"/>
                </a:cubicBezTo>
                <a:cubicBezTo>
                  <a:pt x="189" y="275"/>
                  <a:pt x="187" y="274"/>
                  <a:pt x="186" y="273"/>
                </a:cubicBezTo>
                <a:cubicBezTo>
                  <a:pt x="186" y="271"/>
                  <a:pt x="187" y="270"/>
                  <a:pt x="188" y="268"/>
                </a:cubicBezTo>
                <a:cubicBezTo>
                  <a:pt x="188" y="268"/>
                  <a:pt x="188" y="270"/>
                  <a:pt x="189" y="270"/>
                </a:cubicBezTo>
                <a:cubicBezTo>
                  <a:pt x="188" y="265"/>
                  <a:pt x="192" y="263"/>
                  <a:pt x="194" y="260"/>
                </a:cubicBezTo>
                <a:cubicBezTo>
                  <a:pt x="195" y="260"/>
                  <a:pt x="196" y="261"/>
                  <a:pt x="196" y="261"/>
                </a:cubicBezTo>
                <a:cubicBezTo>
                  <a:pt x="195" y="263"/>
                  <a:pt x="194" y="264"/>
                  <a:pt x="195" y="266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5" y="268"/>
                  <a:pt x="192" y="269"/>
                  <a:pt x="193" y="271"/>
                </a:cubicBezTo>
                <a:cubicBezTo>
                  <a:pt x="192" y="271"/>
                  <a:pt x="191" y="274"/>
                  <a:pt x="189" y="276"/>
                </a:cubicBezTo>
                <a:cubicBezTo>
                  <a:pt x="190" y="276"/>
                  <a:pt x="190" y="277"/>
                  <a:pt x="191" y="278"/>
                </a:cubicBezTo>
                <a:cubicBezTo>
                  <a:pt x="190" y="280"/>
                  <a:pt x="189" y="284"/>
                  <a:pt x="187" y="285"/>
                </a:cubicBezTo>
                <a:cubicBezTo>
                  <a:pt x="188" y="285"/>
                  <a:pt x="188" y="285"/>
                  <a:pt x="189" y="285"/>
                </a:cubicBezTo>
                <a:cubicBezTo>
                  <a:pt x="189" y="284"/>
                  <a:pt x="189" y="281"/>
                  <a:pt x="191" y="281"/>
                </a:cubicBezTo>
                <a:cubicBezTo>
                  <a:pt x="191" y="282"/>
                  <a:pt x="192" y="280"/>
                  <a:pt x="193" y="281"/>
                </a:cubicBezTo>
                <a:cubicBezTo>
                  <a:pt x="195" y="288"/>
                  <a:pt x="188" y="292"/>
                  <a:pt x="190" y="298"/>
                </a:cubicBezTo>
                <a:cubicBezTo>
                  <a:pt x="191" y="298"/>
                  <a:pt x="191" y="297"/>
                  <a:pt x="191" y="297"/>
                </a:cubicBezTo>
                <a:cubicBezTo>
                  <a:pt x="191" y="298"/>
                  <a:pt x="191" y="299"/>
                  <a:pt x="192" y="299"/>
                </a:cubicBezTo>
                <a:cubicBezTo>
                  <a:pt x="192" y="294"/>
                  <a:pt x="194" y="290"/>
                  <a:pt x="195" y="285"/>
                </a:cubicBezTo>
                <a:cubicBezTo>
                  <a:pt x="196" y="285"/>
                  <a:pt x="195" y="283"/>
                  <a:pt x="197" y="283"/>
                </a:cubicBezTo>
                <a:cubicBezTo>
                  <a:pt x="197" y="285"/>
                  <a:pt x="196" y="285"/>
                  <a:pt x="197" y="286"/>
                </a:cubicBezTo>
                <a:cubicBezTo>
                  <a:pt x="197" y="286"/>
                  <a:pt x="197" y="286"/>
                  <a:pt x="196" y="286"/>
                </a:cubicBezTo>
                <a:cubicBezTo>
                  <a:pt x="195" y="290"/>
                  <a:pt x="195" y="293"/>
                  <a:pt x="194" y="297"/>
                </a:cubicBezTo>
                <a:cubicBezTo>
                  <a:pt x="196" y="294"/>
                  <a:pt x="195" y="290"/>
                  <a:pt x="197" y="288"/>
                </a:cubicBezTo>
                <a:cubicBezTo>
                  <a:pt x="196" y="289"/>
                  <a:pt x="197" y="289"/>
                  <a:pt x="196" y="291"/>
                </a:cubicBezTo>
                <a:cubicBezTo>
                  <a:pt x="198" y="289"/>
                  <a:pt x="198" y="287"/>
                  <a:pt x="198" y="284"/>
                </a:cubicBezTo>
                <a:cubicBezTo>
                  <a:pt x="198" y="284"/>
                  <a:pt x="198" y="284"/>
                  <a:pt x="198" y="284"/>
                </a:cubicBezTo>
                <a:cubicBezTo>
                  <a:pt x="199" y="284"/>
                  <a:pt x="199" y="282"/>
                  <a:pt x="198" y="282"/>
                </a:cubicBezTo>
                <a:cubicBezTo>
                  <a:pt x="199" y="282"/>
                  <a:pt x="198" y="283"/>
                  <a:pt x="198" y="282"/>
                </a:cubicBezTo>
                <a:cubicBezTo>
                  <a:pt x="198" y="281"/>
                  <a:pt x="198" y="281"/>
                  <a:pt x="199" y="281"/>
                </a:cubicBezTo>
                <a:cubicBezTo>
                  <a:pt x="198" y="279"/>
                  <a:pt x="199" y="276"/>
                  <a:pt x="199" y="274"/>
                </a:cubicBezTo>
                <a:cubicBezTo>
                  <a:pt x="198" y="274"/>
                  <a:pt x="199" y="276"/>
                  <a:pt x="197" y="275"/>
                </a:cubicBezTo>
                <a:cubicBezTo>
                  <a:pt x="197" y="276"/>
                  <a:pt x="197" y="277"/>
                  <a:pt x="197" y="278"/>
                </a:cubicBezTo>
                <a:cubicBezTo>
                  <a:pt x="196" y="277"/>
                  <a:pt x="197" y="278"/>
                  <a:pt x="196" y="278"/>
                </a:cubicBezTo>
                <a:cubicBezTo>
                  <a:pt x="196" y="278"/>
                  <a:pt x="197" y="279"/>
                  <a:pt x="196" y="280"/>
                </a:cubicBezTo>
                <a:cubicBezTo>
                  <a:pt x="195" y="279"/>
                  <a:pt x="195" y="278"/>
                  <a:pt x="194" y="278"/>
                </a:cubicBezTo>
                <a:cubicBezTo>
                  <a:pt x="195" y="278"/>
                  <a:pt x="195" y="278"/>
                  <a:pt x="194" y="277"/>
                </a:cubicBezTo>
                <a:cubicBezTo>
                  <a:pt x="192" y="276"/>
                  <a:pt x="195" y="272"/>
                  <a:pt x="195" y="270"/>
                </a:cubicBezTo>
                <a:cubicBezTo>
                  <a:pt x="193" y="266"/>
                  <a:pt x="198" y="262"/>
                  <a:pt x="196" y="260"/>
                </a:cubicBezTo>
                <a:cubicBezTo>
                  <a:pt x="195" y="259"/>
                  <a:pt x="194" y="260"/>
                  <a:pt x="194" y="260"/>
                </a:cubicBezTo>
                <a:cubicBezTo>
                  <a:pt x="194" y="259"/>
                  <a:pt x="195" y="260"/>
                  <a:pt x="196" y="259"/>
                </a:cubicBezTo>
                <a:cubicBezTo>
                  <a:pt x="197" y="260"/>
                  <a:pt x="198" y="261"/>
                  <a:pt x="199" y="262"/>
                </a:cubicBezTo>
                <a:cubicBezTo>
                  <a:pt x="199" y="262"/>
                  <a:pt x="200" y="262"/>
                  <a:pt x="201" y="263"/>
                </a:cubicBezTo>
                <a:cubicBezTo>
                  <a:pt x="201" y="262"/>
                  <a:pt x="200" y="261"/>
                  <a:pt x="200" y="260"/>
                </a:cubicBezTo>
                <a:cubicBezTo>
                  <a:pt x="202" y="261"/>
                  <a:pt x="203" y="261"/>
                  <a:pt x="204" y="263"/>
                </a:cubicBezTo>
                <a:cubicBezTo>
                  <a:pt x="203" y="263"/>
                  <a:pt x="203" y="263"/>
                  <a:pt x="203" y="264"/>
                </a:cubicBezTo>
                <a:cubicBezTo>
                  <a:pt x="205" y="265"/>
                  <a:pt x="206" y="266"/>
                  <a:pt x="208" y="268"/>
                </a:cubicBezTo>
                <a:cubicBezTo>
                  <a:pt x="208" y="266"/>
                  <a:pt x="209" y="264"/>
                  <a:pt x="210" y="263"/>
                </a:cubicBezTo>
                <a:cubicBezTo>
                  <a:pt x="210" y="264"/>
                  <a:pt x="211" y="263"/>
                  <a:pt x="211" y="264"/>
                </a:cubicBezTo>
                <a:cubicBezTo>
                  <a:pt x="211" y="264"/>
                  <a:pt x="212" y="264"/>
                  <a:pt x="212" y="264"/>
                </a:cubicBezTo>
                <a:cubicBezTo>
                  <a:pt x="211" y="265"/>
                  <a:pt x="210" y="266"/>
                  <a:pt x="211" y="265"/>
                </a:cubicBezTo>
                <a:cubicBezTo>
                  <a:pt x="210" y="267"/>
                  <a:pt x="213" y="272"/>
                  <a:pt x="210" y="273"/>
                </a:cubicBezTo>
                <a:cubicBezTo>
                  <a:pt x="211" y="273"/>
                  <a:pt x="209" y="275"/>
                  <a:pt x="210" y="275"/>
                </a:cubicBezTo>
                <a:cubicBezTo>
                  <a:pt x="211" y="274"/>
                  <a:pt x="211" y="273"/>
                  <a:pt x="212" y="273"/>
                </a:cubicBezTo>
                <a:cubicBezTo>
                  <a:pt x="213" y="274"/>
                  <a:pt x="213" y="276"/>
                  <a:pt x="213" y="278"/>
                </a:cubicBezTo>
                <a:cubicBezTo>
                  <a:pt x="215" y="279"/>
                  <a:pt x="214" y="283"/>
                  <a:pt x="216" y="285"/>
                </a:cubicBezTo>
                <a:cubicBezTo>
                  <a:pt x="217" y="283"/>
                  <a:pt x="215" y="282"/>
                  <a:pt x="216" y="280"/>
                </a:cubicBezTo>
                <a:cubicBezTo>
                  <a:pt x="216" y="282"/>
                  <a:pt x="217" y="287"/>
                  <a:pt x="218" y="286"/>
                </a:cubicBezTo>
                <a:cubicBezTo>
                  <a:pt x="217" y="284"/>
                  <a:pt x="216" y="275"/>
                  <a:pt x="214" y="272"/>
                </a:cubicBezTo>
                <a:cubicBezTo>
                  <a:pt x="215" y="271"/>
                  <a:pt x="214" y="269"/>
                  <a:pt x="216" y="269"/>
                </a:cubicBezTo>
                <a:cubicBezTo>
                  <a:pt x="217" y="269"/>
                  <a:pt x="217" y="269"/>
                  <a:pt x="217" y="270"/>
                </a:cubicBezTo>
                <a:cubicBezTo>
                  <a:pt x="219" y="270"/>
                  <a:pt x="218" y="270"/>
                  <a:pt x="219" y="271"/>
                </a:cubicBezTo>
                <a:cubicBezTo>
                  <a:pt x="219" y="268"/>
                  <a:pt x="218" y="269"/>
                  <a:pt x="218" y="267"/>
                </a:cubicBezTo>
                <a:cubicBezTo>
                  <a:pt x="219" y="267"/>
                  <a:pt x="219" y="266"/>
                  <a:pt x="220" y="266"/>
                </a:cubicBezTo>
                <a:cubicBezTo>
                  <a:pt x="219" y="265"/>
                  <a:pt x="221" y="263"/>
                  <a:pt x="223" y="263"/>
                </a:cubicBezTo>
                <a:cubicBezTo>
                  <a:pt x="224" y="265"/>
                  <a:pt x="223" y="268"/>
                  <a:pt x="225" y="269"/>
                </a:cubicBezTo>
                <a:cubicBezTo>
                  <a:pt x="225" y="269"/>
                  <a:pt x="225" y="267"/>
                  <a:pt x="225" y="266"/>
                </a:cubicBezTo>
                <a:cubicBezTo>
                  <a:pt x="229" y="265"/>
                  <a:pt x="228" y="270"/>
                  <a:pt x="230" y="271"/>
                </a:cubicBezTo>
                <a:cubicBezTo>
                  <a:pt x="231" y="270"/>
                  <a:pt x="230" y="268"/>
                  <a:pt x="232" y="268"/>
                </a:cubicBezTo>
                <a:cubicBezTo>
                  <a:pt x="233" y="269"/>
                  <a:pt x="232" y="270"/>
                  <a:pt x="232" y="271"/>
                </a:cubicBezTo>
                <a:cubicBezTo>
                  <a:pt x="232" y="271"/>
                  <a:pt x="233" y="271"/>
                  <a:pt x="233" y="271"/>
                </a:cubicBezTo>
                <a:cubicBezTo>
                  <a:pt x="233" y="272"/>
                  <a:pt x="233" y="272"/>
                  <a:pt x="233" y="273"/>
                </a:cubicBezTo>
                <a:cubicBezTo>
                  <a:pt x="234" y="275"/>
                  <a:pt x="236" y="275"/>
                  <a:pt x="235" y="276"/>
                </a:cubicBezTo>
                <a:cubicBezTo>
                  <a:pt x="236" y="276"/>
                  <a:pt x="235" y="277"/>
                  <a:pt x="236" y="278"/>
                </a:cubicBezTo>
                <a:cubicBezTo>
                  <a:pt x="236" y="279"/>
                  <a:pt x="238" y="280"/>
                  <a:pt x="238" y="281"/>
                </a:cubicBezTo>
                <a:cubicBezTo>
                  <a:pt x="239" y="281"/>
                  <a:pt x="238" y="282"/>
                  <a:pt x="239" y="282"/>
                </a:cubicBezTo>
                <a:cubicBezTo>
                  <a:pt x="239" y="279"/>
                  <a:pt x="236" y="276"/>
                  <a:pt x="235" y="274"/>
                </a:cubicBezTo>
                <a:cubicBezTo>
                  <a:pt x="236" y="274"/>
                  <a:pt x="236" y="275"/>
                  <a:pt x="237" y="274"/>
                </a:cubicBezTo>
                <a:cubicBezTo>
                  <a:pt x="236" y="274"/>
                  <a:pt x="235" y="273"/>
                  <a:pt x="236" y="272"/>
                </a:cubicBezTo>
                <a:cubicBezTo>
                  <a:pt x="238" y="274"/>
                  <a:pt x="240" y="276"/>
                  <a:pt x="239" y="279"/>
                </a:cubicBezTo>
                <a:cubicBezTo>
                  <a:pt x="239" y="279"/>
                  <a:pt x="239" y="278"/>
                  <a:pt x="238" y="279"/>
                </a:cubicBezTo>
                <a:cubicBezTo>
                  <a:pt x="239" y="279"/>
                  <a:pt x="239" y="281"/>
                  <a:pt x="240" y="281"/>
                </a:cubicBezTo>
                <a:cubicBezTo>
                  <a:pt x="239" y="282"/>
                  <a:pt x="238" y="282"/>
                  <a:pt x="239" y="283"/>
                </a:cubicBezTo>
                <a:cubicBezTo>
                  <a:pt x="240" y="283"/>
                  <a:pt x="239" y="281"/>
                  <a:pt x="241" y="282"/>
                </a:cubicBezTo>
                <a:cubicBezTo>
                  <a:pt x="240" y="283"/>
                  <a:pt x="242" y="283"/>
                  <a:pt x="242" y="284"/>
                </a:cubicBezTo>
                <a:cubicBezTo>
                  <a:pt x="242" y="283"/>
                  <a:pt x="243" y="283"/>
                  <a:pt x="243" y="282"/>
                </a:cubicBezTo>
                <a:cubicBezTo>
                  <a:pt x="243" y="282"/>
                  <a:pt x="242" y="281"/>
                  <a:pt x="243" y="280"/>
                </a:cubicBezTo>
                <a:cubicBezTo>
                  <a:pt x="244" y="282"/>
                  <a:pt x="244" y="283"/>
                  <a:pt x="246" y="285"/>
                </a:cubicBezTo>
                <a:cubicBezTo>
                  <a:pt x="246" y="285"/>
                  <a:pt x="246" y="286"/>
                  <a:pt x="246" y="287"/>
                </a:cubicBezTo>
                <a:cubicBezTo>
                  <a:pt x="245" y="286"/>
                  <a:pt x="244" y="289"/>
                  <a:pt x="245" y="290"/>
                </a:cubicBezTo>
                <a:cubicBezTo>
                  <a:pt x="245" y="289"/>
                  <a:pt x="246" y="290"/>
                  <a:pt x="247" y="289"/>
                </a:cubicBezTo>
                <a:cubicBezTo>
                  <a:pt x="246" y="288"/>
                  <a:pt x="246" y="286"/>
                  <a:pt x="247" y="286"/>
                </a:cubicBezTo>
                <a:cubicBezTo>
                  <a:pt x="249" y="286"/>
                  <a:pt x="250" y="288"/>
                  <a:pt x="250" y="289"/>
                </a:cubicBezTo>
                <a:cubicBezTo>
                  <a:pt x="250" y="288"/>
                  <a:pt x="251" y="289"/>
                  <a:pt x="252" y="289"/>
                </a:cubicBezTo>
                <a:cubicBezTo>
                  <a:pt x="253" y="286"/>
                  <a:pt x="250" y="285"/>
                  <a:pt x="250" y="281"/>
                </a:cubicBezTo>
                <a:cubicBezTo>
                  <a:pt x="251" y="281"/>
                  <a:pt x="253" y="281"/>
                  <a:pt x="253" y="282"/>
                </a:cubicBezTo>
                <a:cubicBezTo>
                  <a:pt x="255" y="282"/>
                  <a:pt x="255" y="285"/>
                  <a:pt x="257" y="285"/>
                </a:cubicBezTo>
                <a:cubicBezTo>
                  <a:pt x="256" y="282"/>
                  <a:pt x="252" y="281"/>
                  <a:pt x="253" y="278"/>
                </a:cubicBezTo>
                <a:cubicBezTo>
                  <a:pt x="251" y="278"/>
                  <a:pt x="251" y="276"/>
                  <a:pt x="250" y="276"/>
                </a:cubicBezTo>
                <a:cubicBezTo>
                  <a:pt x="249" y="275"/>
                  <a:pt x="250" y="274"/>
                  <a:pt x="250" y="273"/>
                </a:cubicBezTo>
                <a:cubicBezTo>
                  <a:pt x="249" y="274"/>
                  <a:pt x="248" y="274"/>
                  <a:pt x="248" y="275"/>
                </a:cubicBezTo>
                <a:cubicBezTo>
                  <a:pt x="247" y="274"/>
                  <a:pt x="246" y="273"/>
                  <a:pt x="246" y="272"/>
                </a:cubicBezTo>
                <a:cubicBezTo>
                  <a:pt x="245" y="272"/>
                  <a:pt x="244" y="272"/>
                  <a:pt x="244" y="273"/>
                </a:cubicBezTo>
                <a:cubicBezTo>
                  <a:pt x="244" y="272"/>
                  <a:pt x="243" y="270"/>
                  <a:pt x="245" y="270"/>
                </a:cubicBezTo>
                <a:cubicBezTo>
                  <a:pt x="246" y="274"/>
                  <a:pt x="253" y="271"/>
                  <a:pt x="252" y="277"/>
                </a:cubicBezTo>
                <a:cubicBezTo>
                  <a:pt x="253" y="277"/>
                  <a:pt x="253" y="276"/>
                  <a:pt x="255" y="276"/>
                </a:cubicBezTo>
                <a:cubicBezTo>
                  <a:pt x="255" y="272"/>
                  <a:pt x="252" y="271"/>
                  <a:pt x="251" y="267"/>
                </a:cubicBezTo>
                <a:cubicBezTo>
                  <a:pt x="251" y="267"/>
                  <a:pt x="250" y="266"/>
                  <a:pt x="251" y="265"/>
                </a:cubicBezTo>
                <a:cubicBezTo>
                  <a:pt x="251" y="267"/>
                  <a:pt x="253" y="269"/>
                  <a:pt x="253" y="267"/>
                </a:cubicBezTo>
                <a:cubicBezTo>
                  <a:pt x="253" y="268"/>
                  <a:pt x="254" y="268"/>
                  <a:pt x="254" y="268"/>
                </a:cubicBezTo>
                <a:cubicBezTo>
                  <a:pt x="255" y="267"/>
                  <a:pt x="253" y="264"/>
                  <a:pt x="255" y="263"/>
                </a:cubicBezTo>
                <a:cubicBezTo>
                  <a:pt x="255" y="265"/>
                  <a:pt x="258" y="267"/>
                  <a:pt x="258" y="270"/>
                </a:cubicBezTo>
                <a:cubicBezTo>
                  <a:pt x="258" y="270"/>
                  <a:pt x="259" y="270"/>
                  <a:pt x="259" y="270"/>
                </a:cubicBezTo>
                <a:cubicBezTo>
                  <a:pt x="260" y="271"/>
                  <a:pt x="259" y="272"/>
                  <a:pt x="258" y="272"/>
                </a:cubicBezTo>
                <a:cubicBezTo>
                  <a:pt x="257" y="272"/>
                  <a:pt x="257" y="270"/>
                  <a:pt x="256" y="270"/>
                </a:cubicBezTo>
                <a:cubicBezTo>
                  <a:pt x="256" y="270"/>
                  <a:pt x="255" y="270"/>
                  <a:pt x="255" y="270"/>
                </a:cubicBezTo>
                <a:cubicBezTo>
                  <a:pt x="256" y="271"/>
                  <a:pt x="257" y="273"/>
                  <a:pt x="257" y="275"/>
                </a:cubicBezTo>
                <a:cubicBezTo>
                  <a:pt x="257" y="276"/>
                  <a:pt x="256" y="276"/>
                  <a:pt x="257" y="277"/>
                </a:cubicBezTo>
                <a:cubicBezTo>
                  <a:pt x="259" y="277"/>
                  <a:pt x="257" y="275"/>
                  <a:pt x="259" y="276"/>
                </a:cubicBezTo>
                <a:cubicBezTo>
                  <a:pt x="259" y="275"/>
                  <a:pt x="258" y="275"/>
                  <a:pt x="258" y="274"/>
                </a:cubicBezTo>
                <a:cubicBezTo>
                  <a:pt x="259" y="274"/>
                  <a:pt x="259" y="272"/>
                  <a:pt x="260" y="272"/>
                </a:cubicBezTo>
                <a:cubicBezTo>
                  <a:pt x="260" y="272"/>
                  <a:pt x="261" y="272"/>
                  <a:pt x="261" y="273"/>
                </a:cubicBezTo>
                <a:cubicBezTo>
                  <a:pt x="261" y="274"/>
                  <a:pt x="261" y="274"/>
                  <a:pt x="261" y="276"/>
                </a:cubicBezTo>
                <a:cubicBezTo>
                  <a:pt x="262" y="276"/>
                  <a:pt x="262" y="275"/>
                  <a:pt x="262" y="275"/>
                </a:cubicBezTo>
                <a:cubicBezTo>
                  <a:pt x="263" y="277"/>
                  <a:pt x="266" y="278"/>
                  <a:pt x="265" y="280"/>
                </a:cubicBezTo>
                <a:cubicBezTo>
                  <a:pt x="268" y="280"/>
                  <a:pt x="268" y="285"/>
                  <a:pt x="270" y="286"/>
                </a:cubicBezTo>
                <a:cubicBezTo>
                  <a:pt x="270" y="284"/>
                  <a:pt x="268" y="283"/>
                  <a:pt x="269" y="282"/>
                </a:cubicBezTo>
                <a:cubicBezTo>
                  <a:pt x="267" y="282"/>
                  <a:pt x="267" y="280"/>
                  <a:pt x="267" y="279"/>
                </a:cubicBezTo>
                <a:cubicBezTo>
                  <a:pt x="269" y="281"/>
                  <a:pt x="270" y="284"/>
                  <a:pt x="272" y="285"/>
                </a:cubicBezTo>
                <a:cubicBezTo>
                  <a:pt x="272" y="284"/>
                  <a:pt x="272" y="284"/>
                  <a:pt x="272" y="283"/>
                </a:cubicBezTo>
                <a:cubicBezTo>
                  <a:pt x="273" y="283"/>
                  <a:pt x="273" y="282"/>
                  <a:pt x="274" y="283"/>
                </a:cubicBezTo>
                <a:cubicBezTo>
                  <a:pt x="274" y="281"/>
                  <a:pt x="272" y="279"/>
                  <a:pt x="274" y="278"/>
                </a:cubicBezTo>
                <a:cubicBezTo>
                  <a:pt x="272" y="279"/>
                  <a:pt x="272" y="275"/>
                  <a:pt x="271" y="275"/>
                </a:cubicBezTo>
                <a:cubicBezTo>
                  <a:pt x="271" y="275"/>
                  <a:pt x="272" y="274"/>
                  <a:pt x="272" y="274"/>
                </a:cubicBezTo>
                <a:cubicBezTo>
                  <a:pt x="272" y="276"/>
                  <a:pt x="274" y="278"/>
                  <a:pt x="275" y="279"/>
                </a:cubicBezTo>
                <a:cubicBezTo>
                  <a:pt x="275" y="279"/>
                  <a:pt x="274" y="279"/>
                  <a:pt x="275" y="280"/>
                </a:cubicBezTo>
                <a:cubicBezTo>
                  <a:pt x="276" y="280"/>
                  <a:pt x="276" y="278"/>
                  <a:pt x="276" y="278"/>
                </a:cubicBezTo>
                <a:cubicBezTo>
                  <a:pt x="277" y="281"/>
                  <a:pt x="280" y="282"/>
                  <a:pt x="280" y="285"/>
                </a:cubicBezTo>
                <a:cubicBezTo>
                  <a:pt x="279" y="284"/>
                  <a:pt x="277" y="286"/>
                  <a:pt x="275" y="286"/>
                </a:cubicBezTo>
                <a:cubicBezTo>
                  <a:pt x="275" y="288"/>
                  <a:pt x="275" y="289"/>
                  <a:pt x="274" y="290"/>
                </a:cubicBezTo>
                <a:cubicBezTo>
                  <a:pt x="275" y="291"/>
                  <a:pt x="275" y="293"/>
                  <a:pt x="275" y="294"/>
                </a:cubicBezTo>
                <a:cubicBezTo>
                  <a:pt x="275" y="297"/>
                  <a:pt x="272" y="302"/>
                  <a:pt x="268" y="303"/>
                </a:cubicBezTo>
                <a:cubicBezTo>
                  <a:pt x="264" y="303"/>
                  <a:pt x="262" y="303"/>
                  <a:pt x="261" y="300"/>
                </a:cubicBezTo>
                <a:cubicBezTo>
                  <a:pt x="260" y="302"/>
                  <a:pt x="259" y="307"/>
                  <a:pt x="261" y="308"/>
                </a:cubicBezTo>
                <a:cubicBezTo>
                  <a:pt x="261" y="308"/>
                  <a:pt x="261" y="307"/>
                  <a:pt x="262" y="307"/>
                </a:cubicBezTo>
                <a:cubicBezTo>
                  <a:pt x="262" y="308"/>
                  <a:pt x="262" y="308"/>
                  <a:pt x="262" y="308"/>
                </a:cubicBezTo>
                <a:cubicBezTo>
                  <a:pt x="260" y="309"/>
                  <a:pt x="260" y="311"/>
                  <a:pt x="257" y="311"/>
                </a:cubicBezTo>
                <a:cubicBezTo>
                  <a:pt x="256" y="314"/>
                  <a:pt x="252" y="313"/>
                  <a:pt x="252" y="317"/>
                </a:cubicBezTo>
                <a:cubicBezTo>
                  <a:pt x="253" y="319"/>
                  <a:pt x="255" y="317"/>
                  <a:pt x="257" y="318"/>
                </a:cubicBezTo>
                <a:cubicBezTo>
                  <a:pt x="258" y="312"/>
                  <a:pt x="263" y="311"/>
                  <a:pt x="265" y="307"/>
                </a:cubicBezTo>
                <a:cubicBezTo>
                  <a:pt x="269" y="307"/>
                  <a:pt x="274" y="306"/>
                  <a:pt x="277" y="307"/>
                </a:cubicBezTo>
                <a:cubicBezTo>
                  <a:pt x="277" y="306"/>
                  <a:pt x="277" y="305"/>
                  <a:pt x="277" y="305"/>
                </a:cubicBezTo>
                <a:cubicBezTo>
                  <a:pt x="277" y="306"/>
                  <a:pt x="278" y="306"/>
                  <a:pt x="278" y="306"/>
                </a:cubicBezTo>
                <a:cubicBezTo>
                  <a:pt x="279" y="305"/>
                  <a:pt x="278" y="304"/>
                  <a:pt x="278" y="304"/>
                </a:cubicBezTo>
                <a:cubicBezTo>
                  <a:pt x="279" y="304"/>
                  <a:pt x="279" y="305"/>
                  <a:pt x="279" y="305"/>
                </a:cubicBezTo>
                <a:cubicBezTo>
                  <a:pt x="280" y="304"/>
                  <a:pt x="279" y="302"/>
                  <a:pt x="280" y="300"/>
                </a:cubicBezTo>
                <a:cubicBezTo>
                  <a:pt x="278" y="299"/>
                  <a:pt x="277" y="295"/>
                  <a:pt x="281" y="295"/>
                </a:cubicBezTo>
                <a:cubicBezTo>
                  <a:pt x="279" y="292"/>
                  <a:pt x="280" y="289"/>
                  <a:pt x="281" y="286"/>
                </a:cubicBezTo>
                <a:cubicBezTo>
                  <a:pt x="281" y="288"/>
                  <a:pt x="283" y="289"/>
                  <a:pt x="282" y="291"/>
                </a:cubicBezTo>
                <a:cubicBezTo>
                  <a:pt x="284" y="292"/>
                  <a:pt x="286" y="297"/>
                  <a:pt x="285" y="300"/>
                </a:cubicBezTo>
                <a:cubicBezTo>
                  <a:pt x="284" y="299"/>
                  <a:pt x="284" y="299"/>
                  <a:pt x="283" y="299"/>
                </a:cubicBezTo>
                <a:cubicBezTo>
                  <a:pt x="283" y="303"/>
                  <a:pt x="285" y="305"/>
                  <a:pt x="288" y="306"/>
                </a:cubicBezTo>
                <a:cubicBezTo>
                  <a:pt x="288" y="306"/>
                  <a:pt x="288" y="306"/>
                  <a:pt x="288" y="306"/>
                </a:cubicBezTo>
                <a:cubicBezTo>
                  <a:pt x="290" y="306"/>
                  <a:pt x="291" y="306"/>
                  <a:pt x="291" y="305"/>
                </a:cubicBezTo>
                <a:cubicBezTo>
                  <a:pt x="291" y="305"/>
                  <a:pt x="291" y="306"/>
                  <a:pt x="291" y="306"/>
                </a:cubicBezTo>
                <a:cubicBezTo>
                  <a:pt x="292" y="306"/>
                  <a:pt x="291" y="305"/>
                  <a:pt x="292" y="305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3" y="306"/>
                  <a:pt x="293" y="304"/>
                  <a:pt x="293" y="304"/>
                </a:cubicBezTo>
                <a:cubicBezTo>
                  <a:pt x="295" y="303"/>
                  <a:pt x="297" y="305"/>
                  <a:pt x="299" y="305"/>
                </a:cubicBezTo>
                <a:cubicBezTo>
                  <a:pt x="299" y="306"/>
                  <a:pt x="299" y="306"/>
                  <a:pt x="299" y="306"/>
                </a:cubicBezTo>
                <a:cubicBezTo>
                  <a:pt x="304" y="306"/>
                  <a:pt x="307" y="309"/>
                  <a:pt x="310" y="312"/>
                </a:cubicBezTo>
                <a:cubicBezTo>
                  <a:pt x="311" y="311"/>
                  <a:pt x="312" y="310"/>
                  <a:pt x="313" y="309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4" y="307"/>
                  <a:pt x="311" y="305"/>
                  <a:pt x="311" y="303"/>
                </a:cubicBezTo>
                <a:cubicBezTo>
                  <a:pt x="314" y="309"/>
                  <a:pt x="324" y="309"/>
                  <a:pt x="330" y="310"/>
                </a:cubicBezTo>
                <a:cubicBezTo>
                  <a:pt x="329" y="310"/>
                  <a:pt x="327" y="310"/>
                  <a:pt x="328" y="312"/>
                </a:cubicBezTo>
                <a:cubicBezTo>
                  <a:pt x="329" y="311"/>
                  <a:pt x="330" y="311"/>
                  <a:pt x="331" y="310"/>
                </a:cubicBezTo>
                <a:cubicBezTo>
                  <a:pt x="331" y="309"/>
                  <a:pt x="332" y="309"/>
                  <a:pt x="333" y="308"/>
                </a:cubicBezTo>
                <a:cubicBezTo>
                  <a:pt x="333" y="306"/>
                  <a:pt x="335" y="306"/>
                  <a:pt x="336" y="304"/>
                </a:cubicBezTo>
                <a:cubicBezTo>
                  <a:pt x="335" y="304"/>
                  <a:pt x="335" y="302"/>
                  <a:pt x="336" y="303"/>
                </a:cubicBezTo>
                <a:cubicBezTo>
                  <a:pt x="337" y="303"/>
                  <a:pt x="336" y="304"/>
                  <a:pt x="336" y="305"/>
                </a:cubicBezTo>
                <a:cubicBezTo>
                  <a:pt x="340" y="305"/>
                  <a:pt x="338" y="301"/>
                  <a:pt x="336" y="302"/>
                </a:cubicBezTo>
                <a:cubicBezTo>
                  <a:pt x="336" y="302"/>
                  <a:pt x="336" y="301"/>
                  <a:pt x="336" y="301"/>
                </a:cubicBezTo>
                <a:cubicBezTo>
                  <a:pt x="337" y="300"/>
                  <a:pt x="339" y="299"/>
                  <a:pt x="339" y="298"/>
                </a:cubicBezTo>
                <a:cubicBezTo>
                  <a:pt x="335" y="303"/>
                  <a:pt x="333" y="294"/>
                  <a:pt x="337" y="293"/>
                </a:cubicBezTo>
                <a:cubicBezTo>
                  <a:pt x="337" y="293"/>
                  <a:pt x="337" y="293"/>
                  <a:pt x="337" y="292"/>
                </a:cubicBezTo>
                <a:cubicBezTo>
                  <a:pt x="338" y="292"/>
                  <a:pt x="338" y="291"/>
                  <a:pt x="339" y="292"/>
                </a:cubicBezTo>
                <a:cubicBezTo>
                  <a:pt x="340" y="292"/>
                  <a:pt x="339" y="293"/>
                  <a:pt x="340" y="293"/>
                </a:cubicBezTo>
                <a:cubicBezTo>
                  <a:pt x="341" y="291"/>
                  <a:pt x="343" y="291"/>
                  <a:pt x="343" y="290"/>
                </a:cubicBezTo>
                <a:cubicBezTo>
                  <a:pt x="343" y="290"/>
                  <a:pt x="343" y="291"/>
                  <a:pt x="343" y="291"/>
                </a:cubicBezTo>
                <a:cubicBezTo>
                  <a:pt x="343" y="290"/>
                  <a:pt x="343" y="290"/>
                  <a:pt x="343" y="290"/>
                </a:cubicBezTo>
                <a:cubicBezTo>
                  <a:pt x="345" y="290"/>
                  <a:pt x="347" y="288"/>
                  <a:pt x="346" y="287"/>
                </a:cubicBezTo>
                <a:cubicBezTo>
                  <a:pt x="345" y="288"/>
                  <a:pt x="343" y="288"/>
                  <a:pt x="342" y="290"/>
                </a:cubicBezTo>
                <a:cubicBezTo>
                  <a:pt x="341" y="289"/>
                  <a:pt x="340" y="291"/>
                  <a:pt x="339" y="291"/>
                </a:cubicBezTo>
                <a:cubicBezTo>
                  <a:pt x="340" y="289"/>
                  <a:pt x="342" y="288"/>
                  <a:pt x="342" y="286"/>
                </a:cubicBezTo>
                <a:cubicBezTo>
                  <a:pt x="342" y="287"/>
                  <a:pt x="341" y="287"/>
                  <a:pt x="341" y="287"/>
                </a:cubicBezTo>
                <a:cubicBezTo>
                  <a:pt x="340" y="286"/>
                  <a:pt x="341" y="285"/>
                  <a:pt x="340" y="285"/>
                </a:cubicBezTo>
                <a:cubicBezTo>
                  <a:pt x="340" y="286"/>
                  <a:pt x="340" y="286"/>
                  <a:pt x="340" y="288"/>
                </a:cubicBezTo>
                <a:cubicBezTo>
                  <a:pt x="338" y="288"/>
                  <a:pt x="338" y="291"/>
                  <a:pt x="336" y="291"/>
                </a:cubicBezTo>
                <a:cubicBezTo>
                  <a:pt x="335" y="290"/>
                  <a:pt x="333" y="288"/>
                  <a:pt x="334" y="290"/>
                </a:cubicBezTo>
                <a:cubicBezTo>
                  <a:pt x="334" y="290"/>
                  <a:pt x="333" y="290"/>
                  <a:pt x="333" y="290"/>
                </a:cubicBezTo>
                <a:cubicBezTo>
                  <a:pt x="332" y="286"/>
                  <a:pt x="331" y="284"/>
                  <a:pt x="331" y="281"/>
                </a:cubicBezTo>
                <a:cubicBezTo>
                  <a:pt x="333" y="280"/>
                  <a:pt x="334" y="281"/>
                  <a:pt x="335" y="282"/>
                </a:cubicBezTo>
                <a:cubicBezTo>
                  <a:pt x="339" y="282"/>
                  <a:pt x="341" y="281"/>
                  <a:pt x="344" y="281"/>
                </a:cubicBezTo>
                <a:cubicBezTo>
                  <a:pt x="345" y="283"/>
                  <a:pt x="347" y="281"/>
                  <a:pt x="348" y="282"/>
                </a:cubicBezTo>
                <a:cubicBezTo>
                  <a:pt x="348" y="284"/>
                  <a:pt x="347" y="284"/>
                  <a:pt x="346" y="285"/>
                </a:cubicBezTo>
                <a:cubicBezTo>
                  <a:pt x="348" y="285"/>
                  <a:pt x="348" y="285"/>
                  <a:pt x="347" y="286"/>
                </a:cubicBezTo>
                <a:cubicBezTo>
                  <a:pt x="348" y="285"/>
                  <a:pt x="349" y="285"/>
                  <a:pt x="350" y="284"/>
                </a:cubicBezTo>
                <a:cubicBezTo>
                  <a:pt x="349" y="283"/>
                  <a:pt x="348" y="284"/>
                  <a:pt x="348" y="282"/>
                </a:cubicBezTo>
                <a:cubicBezTo>
                  <a:pt x="349" y="283"/>
                  <a:pt x="349" y="282"/>
                  <a:pt x="350" y="281"/>
                </a:cubicBezTo>
                <a:cubicBezTo>
                  <a:pt x="351" y="282"/>
                  <a:pt x="351" y="283"/>
                  <a:pt x="351" y="283"/>
                </a:cubicBezTo>
                <a:cubicBezTo>
                  <a:pt x="352" y="282"/>
                  <a:pt x="356" y="283"/>
                  <a:pt x="355" y="285"/>
                </a:cubicBezTo>
                <a:cubicBezTo>
                  <a:pt x="358" y="286"/>
                  <a:pt x="358" y="288"/>
                  <a:pt x="360" y="290"/>
                </a:cubicBezTo>
                <a:cubicBezTo>
                  <a:pt x="359" y="289"/>
                  <a:pt x="360" y="291"/>
                  <a:pt x="360" y="291"/>
                </a:cubicBezTo>
                <a:cubicBezTo>
                  <a:pt x="358" y="290"/>
                  <a:pt x="358" y="290"/>
                  <a:pt x="356" y="291"/>
                </a:cubicBezTo>
                <a:cubicBezTo>
                  <a:pt x="356" y="292"/>
                  <a:pt x="355" y="292"/>
                  <a:pt x="356" y="294"/>
                </a:cubicBezTo>
                <a:cubicBezTo>
                  <a:pt x="356" y="294"/>
                  <a:pt x="355" y="295"/>
                  <a:pt x="355" y="295"/>
                </a:cubicBezTo>
                <a:cubicBezTo>
                  <a:pt x="355" y="295"/>
                  <a:pt x="355" y="294"/>
                  <a:pt x="354" y="295"/>
                </a:cubicBezTo>
                <a:cubicBezTo>
                  <a:pt x="353" y="296"/>
                  <a:pt x="352" y="297"/>
                  <a:pt x="350" y="297"/>
                </a:cubicBezTo>
                <a:cubicBezTo>
                  <a:pt x="350" y="298"/>
                  <a:pt x="349" y="297"/>
                  <a:pt x="349" y="298"/>
                </a:cubicBezTo>
                <a:cubicBezTo>
                  <a:pt x="350" y="299"/>
                  <a:pt x="350" y="297"/>
                  <a:pt x="351" y="297"/>
                </a:cubicBezTo>
                <a:cubicBezTo>
                  <a:pt x="352" y="297"/>
                  <a:pt x="352" y="297"/>
                  <a:pt x="352" y="297"/>
                </a:cubicBezTo>
                <a:cubicBezTo>
                  <a:pt x="355" y="294"/>
                  <a:pt x="359" y="295"/>
                  <a:pt x="362" y="292"/>
                </a:cubicBezTo>
                <a:cubicBezTo>
                  <a:pt x="361" y="291"/>
                  <a:pt x="360" y="292"/>
                  <a:pt x="360" y="291"/>
                </a:cubicBezTo>
                <a:cubicBezTo>
                  <a:pt x="362" y="289"/>
                  <a:pt x="366" y="291"/>
                  <a:pt x="367" y="292"/>
                </a:cubicBezTo>
                <a:cubicBezTo>
                  <a:pt x="367" y="292"/>
                  <a:pt x="367" y="292"/>
                  <a:pt x="367" y="292"/>
                </a:cubicBezTo>
                <a:cubicBezTo>
                  <a:pt x="371" y="292"/>
                  <a:pt x="376" y="290"/>
                  <a:pt x="378" y="287"/>
                </a:cubicBezTo>
                <a:cubicBezTo>
                  <a:pt x="378" y="287"/>
                  <a:pt x="379" y="288"/>
                  <a:pt x="379" y="289"/>
                </a:cubicBezTo>
                <a:cubicBezTo>
                  <a:pt x="381" y="290"/>
                  <a:pt x="382" y="293"/>
                  <a:pt x="383" y="295"/>
                </a:cubicBezTo>
                <a:cubicBezTo>
                  <a:pt x="384" y="295"/>
                  <a:pt x="384" y="295"/>
                  <a:pt x="384" y="295"/>
                </a:cubicBezTo>
                <a:cubicBezTo>
                  <a:pt x="385" y="298"/>
                  <a:pt x="389" y="299"/>
                  <a:pt x="391" y="301"/>
                </a:cubicBezTo>
                <a:cubicBezTo>
                  <a:pt x="391" y="301"/>
                  <a:pt x="389" y="302"/>
                  <a:pt x="390" y="303"/>
                </a:cubicBezTo>
                <a:cubicBezTo>
                  <a:pt x="390" y="302"/>
                  <a:pt x="390" y="302"/>
                  <a:pt x="391" y="302"/>
                </a:cubicBezTo>
                <a:cubicBezTo>
                  <a:pt x="391" y="302"/>
                  <a:pt x="391" y="302"/>
                  <a:pt x="390" y="303"/>
                </a:cubicBezTo>
                <a:cubicBezTo>
                  <a:pt x="392" y="303"/>
                  <a:pt x="392" y="303"/>
                  <a:pt x="392" y="303"/>
                </a:cubicBezTo>
                <a:cubicBezTo>
                  <a:pt x="391" y="303"/>
                  <a:pt x="390" y="305"/>
                  <a:pt x="389" y="303"/>
                </a:cubicBezTo>
                <a:cubicBezTo>
                  <a:pt x="389" y="304"/>
                  <a:pt x="389" y="304"/>
                  <a:pt x="389" y="306"/>
                </a:cubicBezTo>
                <a:cubicBezTo>
                  <a:pt x="390" y="306"/>
                  <a:pt x="392" y="306"/>
                  <a:pt x="392" y="306"/>
                </a:cubicBezTo>
                <a:cubicBezTo>
                  <a:pt x="392" y="307"/>
                  <a:pt x="392" y="307"/>
                  <a:pt x="391" y="307"/>
                </a:cubicBezTo>
                <a:cubicBezTo>
                  <a:pt x="390" y="307"/>
                  <a:pt x="390" y="307"/>
                  <a:pt x="391" y="306"/>
                </a:cubicBezTo>
                <a:cubicBezTo>
                  <a:pt x="389" y="307"/>
                  <a:pt x="389" y="307"/>
                  <a:pt x="388" y="308"/>
                </a:cubicBezTo>
                <a:cubicBezTo>
                  <a:pt x="389" y="308"/>
                  <a:pt x="390" y="308"/>
                  <a:pt x="391" y="308"/>
                </a:cubicBezTo>
                <a:cubicBezTo>
                  <a:pt x="391" y="308"/>
                  <a:pt x="391" y="307"/>
                  <a:pt x="392" y="307"/>
                </a:cubicBezTo>
                <a:cubicBezTo>
                  <a:pt x="392" y="309"/>
                  <a:pt x="391" y="309"/>
                  <a:pt x="391" y="310"/>
                </a:cubicBezTo>
                <a:cubicBezTo>
                  <a:pt x="392" y="310"/>
                  <a:pt x="392" y="311"/>
                  <a:pt x="392" y="311"/>
                </a:cubicBezTo>
                <a:cubicBezTo>
                  <a:pt x="392" y="309"/>
                  <a:pt x="393" y="309"/>
                  <a:pt x="393" y="308"/>
                </a:cubicBezTo>
                <a:cubicBezTo>
                  <a:pt x="394" y="309"/>
                  <a:pt x="393" y="310"/>
                  <a:pt x="394" y="310"/>
                </a:cubicBezTo>
                <a:cubicBezTo>
                  <a:pt x="394" y="310"/>
                  <a:pt x="393" y="310"/>
                  <a:pt x="393" y="311"/>
                </a:cubicBezTo>
                <a:cubicBezTo>
                  <a:pt x="394" y="311"/>
                  <a:pt x="396" y="311"/>
                  <a:pt x="396" y="310"/>
                </a:cubicBezTo>
                <a:cubicBezTo>
                  <a:pt x="396" y="310"/>
                  <a:pt x="397" y="311"/>
                  <a:pt x="397" y="312"/>
                </a:cubicBezTo>
                <a:cubicBezTo>
                  <a:pt x="397" y="312"/>
                  <a:pt x="399" y="311"/>
                  <a:pt x="399" y="312"/>
                </a:cubicBezTo>
                <a:cubicBezTo>
                  <a:pt x="399" y="312"/>
                  <a:pt x="398" y="312"/>
                  <a:pt x="398" y="312"/>
                </a:cubicBezTo>
                <a:cubicBezTo>
                  <a:pt x="398" y="312"/>
                  <a:pt x="398" y="312"/>
                  <a:pt x="397" y="312"/>
                </a:cubicBezTo>
                <a:cubicBezTo>
                  <a:pt x="397" y="312"/>
                  <a:pt x="397" y="313"/>
                  <a:pt x="395" y="314"/>
                </a:cubicBezTo>
                <a:cubicBezTo>
                  <a:pt x="397" y="313"/>
                  <a:pt x="398" y="314"/>
                  <a:pt x="398" y="313"/>
                </a:cubicBezTo>
                <a:cubicBezTo>
                  <a:pt x="398" y="313"/>
                  <a:pt x="398" y="313"/>
                  <a:pt x="397" y="313"/>
                </a:cubicBezTo>
                <a:cubicBezTo>
                  <a:pt x="399" y="312"/>
                  <a:pt x="399" y="313"/>
                  <a:pt x="399" y="314"/>
                </a:cubicBezTo>
                <a:cubicBezTo>
                  <a:pt x="400" y="313"/>
                  <a:pt x="399" y="313"/>
                  <a:pt x="399" y="312"/>
                </a:cubicBezTo>
                <a:cubicBezTo>
                  <a:pt x="402" y="313"/>
                  <a:pt x="401" y="309"/>
                  <a:pt x="403" y="310"/>
                </a:cubicBezTo>
                <a:cubicBezTo>
                  <a:pt x="404" y="307"/>
                  <a:pt x="405" y="302"/>
                  <a:pt x="405" y="298"/>
                </a:cubicBezTo>
                <a:cubicBezTo>
                  <a:pt x="405" y="297"/>
                  <a:pt x="403" y="297"/>
                  <a:pt x="402" y="295"/>
                </a:cubicBezTo>
                <a:cubicBezTo>
                  <a:pt x="400" y="298"/>
                  <a:pt x="396" y="297"/>
                  <a:pt x="394" y="297"/>
                </a:cubicBezTo>
                <a:cubicBezTo>
                  <a:pt x="393" y="298"/>
                  <a:pt x="392" y="298"/>
                  <a:pt x="393" y="299"/>
                </a:cubicBezTo>
                <a:cubicBezTo>
                  <a:pt x="392" y="299"/>
                  <a:pt x="392" y="299"/>
                  <a:pt x="392" y="299"/>
                </a:cubicBezTo>
                <a:cubicBezTo>
                  <a:pt x="391" y="300"/>
                  <a:pt x="392" y="300"/>
                  <a:pt x="392" y="301"/>
                </a:cubicBezTo>
                <a:cubicBezTo>
                  <a:pt x="391" y="300"/>
                  <a:pt x="389" y="299"/>
                  <a:pt x="389" y="299"/>
                </a:cubicBezTo>
                <a:cubicBezTo>
                  <a:pt x="389" y="298"/>
                  <a:pt x="388" y="299"/>
                  <a:pt x="388" y="297"/>
                </a:cubicBezTo>
                <a:cubicBezTo>
                  <a:pt x="388" y="297"/>
                  <a:pt x="387" y="297"/>
                  <a:pt x="387" y="297"/>
                </a:cubicBezTo>
                <a:cubicBezTo>
                  <a:pt x="384" y="294"/>
                  <a:pt x="383" y="291"/>
                  <a:pt x="380" y="288"/>
                </a:cubicBezTo>
                <a:cubicBezTo>
                  <a:pt x="379" y="286"/>
                  <a:pt x="377" y="284"/>
                  <a:pt x="377" y="280"/>
                </a:cubicBezTo>
                <a:cubicBezTo>
                  <a:pt x="378" y="277"/>
                  <a:pt x="380" y="274"/>
                  <a:pt x="379" y="270"/>
                </a:cubicBezTo>
                <a:cubicBezTo>
                  <a:pt x="380" y="270"/>
                  <a:pt x="380" y="269"/>
                  <a:pt x="380" y="269"/>
                </a:cubicBezTo>
                <a:cubicBezTo>
                  <a:pt x="377" y="264"/>
                  <a:pt x="379" y="260"/>
                  <a:pt x="379" y="255"/>
                </a:cubicBezTo>
                <a:cubicBezTo>
                  <a:pt x="380" y="248"/>
                  <a:pt x="384" y="242"/>
                  <a:pt x="383" y="235"/>
                </a:cubicBezTo>
                <a:cubicBezTo>
                  <a:pt x="382" y="234"/>
                  <a:pt x="382" y="233"/>
                  <a:pt x="381" y="232"/>
                </a:cubicBezTo>
                <a:cubicBezTo>
                  <a:pt x="380" y="233"/>
                  <a:pt x="379" y="233"/>
                  <a:pt x="377" y="233"/>
                </a:cubicBezTo>
                <a:cubicBezTo>
                  <a:pt x="376" y="235"/>
                  <a:pt x="375" y="236"/>
                  <a:pt x="373" y="237"/>
                </a:cubicBezTo>
                <a:cubicBezTo>
                  <a:pt x="374" y="234"/>
                  <a:pt x="376" y="233"/>
                  <a:pt x="377" y="230"/>
                </a:cubicBezTo>
                <a:cubicBezTo>
                  <a:pt x="376" y="229"/>
                  <a:pt x="376" y="230"/>
                  <a:pt x="375" y="230"/>
                </a:cubicBezTo>
                <a:cubicBezTo>
                  <a:pt x="375" y="233"/>
                  <a:pt x="371" y="234"/>
                  <a:pt x="370" y="237"/>
                </a:cubicBezTo>
                <a:cubicBezTo>
                  <a:pt x="370" y="233"/>
                  <a:pt x="369" y="231"/>
                  <a:pt x="370" y="228"/>
                </a:cubicBezTo>
                <a:cubicBezTo>
                  <a:pt x="369" y="227"/>
                  <a:pt x="368" y="227"/>
                  <a:pt x="366" y="227"/>
                </a:cubicBezTo>
                <a:cubicBezTo>
                  <a:pt x="364" y="228"/>
                  <a:pt x="362" y="231"/>
                  <a:pt x="360" y="230"/>
                </a:cubicBezTo>
                <a:cubicBezTo>
                  <a:pt x="360" y="231"/>
                  <a:pt x="360" y="231"/>
                  <a:pt x="360" y="231"/>
                </a:cubicBezTo>
                <a:cubicBezTo>
                  <a:pt x="360" y="224"/>
                  <a:pt x="363" y="217"/>
                  <a:pt x="365" y="211"/>
                </a:cubicBezTo>
                <a:cubicBezTo>
                  <a:pt x="370" y="207"/>
                  <a:pt x="369" y="199"/>
                  <a:pt x="366" y="194"/>
                </a:cubicBezTo>
                <a:cubicBezTo>
                  <a:pt x="373" y="195"/>
                  <a:pt x="378" y="199"/>
                  <a:pt x="384" y="199"/>
                </a:cubicBezTo>
                <a:cubicBezTo>
                  <a:pt x="387" y="199"/>
                  <a:pt x="389" y="198"/>
                  <a:pt x="391" y="197"/>
                </a:cubicBezTo>
                <a:cubicBezTo>
                  <a:pt x="392" y="197"/>
                  <a:pt x="392" y="197"/>
                  <a:pt x="392" y="197"/>
                </a:cubicBezTo>
                <a:cubicBezTo>
                  <a:pt x="394" y="195"/>
                  <a:pt x="394" y="193"/>
                  <a:pt x="395" y="192"/>
                </a:cubicBezTo>
                <a:cubicBezTo>
                  <a:pt x="395" y="189"/>
                  <a:pt x="394" y="186"/>
                  <a:pt x="395" y="184"/>
                </a:cubicBezTo>
                <a:cubicBezTo>
                  <a:pt x="393" y="183"/>
                  <a:pt x="392" y="179"/>
                  <a:pt x="389" y="178"/>
                </a:cubicBezTo>
                <a:cubicBezTo>
                  <a:pt x="389" y="177"/>
                  <a:pt x="389" y="176"/>
                  <a:pt x="389" y="176"/>
                </a:cubicBezTo>
                <a:cubicBezTo>
                  <a:pt x="389" y="177"/>
                  <a:pt x="388" y="176"/>
                  <a:pt x="387" y="176"/>
                </a:cubicBezTo>
                <a:cubicBezTo>
                  <a:pt x="390" y="172"/>
                  <a:pt x="384" y="172"/>
                  <a:pt x="384" y="170"/>
                </a:cubicBezTo>
                <a:cubicBezTo>
                  <a:pt x="384" y="170"/>
                  <a:pt x="384" y="171"/>
                  <a:pt x="383" y="171"/>
                </a:cubicBezTo>
                <a:cubicBezTo>
                  <a:pt x="383" y="170"/>
                  <a:pt x="382" y="169"/>
                  <a:pt x="382" y="168"/>
                </a:cubicBezTo>
                <a:cubicBezTo>
                  <a:pt x="381" y="168"/>
                  <a:pt x="381" y="167"/>
                  <a:pt x="380" y="168"/>
                </a:cubicBezTo>
                <a:cubicBezTo>
                  <a:pt x="380" y="165"/>
                  <a:pt x="378" y="167"/>
                  <a:pt x="378" y="165"/>
                </a:cubicBezTo>
                <a:cubicBezTo>
                  <a:pt x="378" y="164"/>
                  <a:pt x="379" y="163"/>
                  <a:pt x="378" y="162"/>
                </a:cubicBezTo>
                <a:cubicBezTo>
                  <a:pt x="376" y="162"/>
                  <a:pt x="376" y="165"/>
                  <a:pt x="375" y="164"/>
                </a:cubicBezTo>
                <a:cubicBezTo>
                  <a:pt x="376" y="163"/>
                  <a:pt x="377" y="162"/>
                  <a:pt x="376" y="160"/>
                </a:cubicBezTo>
                <a:cubicBezTo>
                  <a:pt x="372" y="159"/>
                  <a:pt x="372" y="155"/>
                  <a:pt x="368" y="155"/>
                </a:cubicBezTo>
                <a:cubicBezTo>
                  <a:pt x="368" y="154"/>
                  <a:pt x="368" y="154"/>
                  <a:pt x="367" y="153"/>
                </a:cubicBezTo>
                <a:cubicBezTo>
                  <a:pt x="366" y="154"/>
                  <a:pt x="366" y="153"/>
                  <a:pt x="365" y="153"/>
                </a:cubicBezTo>
                <a:cubicBezTo>
                  <a:pt x="365" y="150"/>
                  <a:pt x="364" y="149"/>
                  <a:pt x="362" y="149"/>
                </a:cubicBezTo>
                <a:cubicBezTo>
                  <a:pt x="361" y="151"/>
                  <a:pt x="361" y="149"/>
                  <a:pt x="360" y="150"/>
                </a:cubicBezTo>
                <a:cubicBezTo>
                  <a:pt x="360" y="150"/>
                  <a:pt x="360" y="150"/>
                  <a:pt x="360" y="150"/>
                </a:cubicBezTo>
                <a:cubicBezTo>
                  <a:pt x="359" y="150"/>
                  <a:pt x="359" y="151"/>
                  <a:pt x="358" y="151"/>
                </a:cubicBezTo>
                <a:cubicBezTo>
                  <a:pt x="357" y="149"/>
                  <a:pt x="358" y="148"/>
                  <a:pt x="358" y="146"/>
                </a:cubicBezTo>
                <a:cubicBezTo>
                  <a:pt x="357" y="145"/>
                  <a:pt x="356" y="147"/>
                  <a:pt x="355" y="145"/>
                </a:cubicBezTo>
                <a:cubicBezTo>
                  <a:pt x="356" y="144"/>
                  <a:pt x="354" y="143"/>
                  <a:pt x="353" y="142"/>
                </a:cubicBezTo>
                <a:cubicBezTo>
                  <a:pt x="353" y="142"/>
                  <a:pt x="353" y="142"/>
                  <a:pt x="352" y="142"/>
                </a:cubicBezTo>
                <a:cubicBezTo>
                  <a:pt x="351" y="139"/>
                  <a:pt x="349" y="136"/>
                  <a:pt x="348" y="134"/>
                </a:cubicBezTo>
                <a:cubicBezTo>
                  <a:pt x="346" y="134"/>
                  <a:pt x="346" y="134"/>
                  <a:pt x="346" y="134"/>
                </a:cubicBezTo>
                <a:cubicBezTo>
                  <a:pt x="341" y="128"/>
                  <a:pt x="332" y="125"/>
                  <a:pt x="327" y="119"/>
                </a:cubicBezTo>
                <a:cubicBezTo>
                  <a:pt x="326" y="119"/>
                  <a:pt x="326" y="119"/>
                  <a:pt x="325" y="119"/>
                </a:cubicBezTo>
                <a:cubicBezTo>
                  <a:pt x="324" y="117"/>
                  <a:pt x="322" y="116"/>
                  <a:pt x="321" y="114"/>
                </a:cubicBezTo>
                <a:cubicBezTo>
                  <a:pt x="326" y="110"/>
                  <a:pt x="330" y="107"/>
                  <a:pt x="335" y="104"/>
                </a:cubicBezTo>
                <a:cubicBezTo>
                  <a:pt x="336" y="104"/>
                  <a:pt x="336" y="104"/>
                  <a:pt x="336" y="104"/>
                </a:cubicBezTo>
                <a:cubicBezTo>
                  <a:pt x="337" y="102"/>
                  <a:pt x="338" y="101"/>
                  <a:pt x="340" y="101"/>
                </a:cubicBezTo>
                <a:cubicBezTo>
                  <a:pt x="342" y="102"/>
                  <a:pt x="346" y="100"/>
                  <a:pt x="347" y="103"/>
                </a:cubicBezTo>
                <a:cubicBezTo>
                  <a:pt x="347" y="103"/>
                  <a:pt x="346" y="104"/>
                  <a:pt x="346" y="104"/>
                </a:cubicBezTo>
                <a:cubicBezTo>
                  <a:pt x="348" y="106"/>
                  <a:pt x="349" y="104"/>
                  <a:pt x="350" y="105"/>
                </a:cubicBezTo>
                <a:cubicBezTo>
                  <a:pt x="350" y="105"/>
                  <a:pt x="350" y="104"/>
                  <a:pt x="350" y="104"/>
                </a:cubicBezTo>
                <a:cubicBezTo>
                  <a:pt x="353" y="104"/>
                  <a:pt x="354" y="103"/>
                  <a:pt x="356" y="102"/>
                </a:cubicBezTo>
                <a:cubicBezTo>
                  <a:pt x="357" y="100"/>
                  <a:pt x="360" y="98"/>
                  <a:pt x="358" y="96"/>
                </a:cubicBezTo>
                <a:cubicBezTo>
                  <a:pt x="356" y="96"/>
                  <a:pt x="353" y="96"/>
                  <a:pt x="351" y="97"/>
                </a:cubicBezTo>
                <a:cubicBezTo>
                  <a:pt x="351" y="96"/>
                  <a:pt x="351" y="96"/>
                  <a:pt x="351" y="95"/>
                </a:cubicBezTo>
                <a:cubicBezTo>
                  <a:pt x="355" y="93"/>
                  <a:pt x="359" y="89"/>
                  <a:pt x="364" y="87"/>
                </a:cubicBezTo>
                <a:cubicBezTo>
                  <a:pt x="364" y="87"/>
                  <a:pt x="364" y="87"/>
                  <a:pt x="365" y="87"/>
                </a:cubicBezTo>
                <a:cubicBezTo>
                  <a:pt x="368" y="85"/>
                  <a:pt x="372" y="82"/>
                  <a:pt x="377" y="82"/>
                </a:cubicBezTo>
                <a:cubicBezTo>
                  <a:pt x="378" y="80"/>
                  <a:pt x="380" y="80"/>
                  <a:pt x="382" y="80"/>
                </a:cubicBezTo>
                <a:cubicBezTo>
                  <a:pt x="382" y="78"/>
                  <a:pt x="386" y="77"/>
                  <a:pt x="388" y="77"/>
                </a:cubicBezTo>
                <a:cubicBezTo>
                  <a:pt x="390" y="75"/>
                  <a:pt x="393" y="76"/>
                  <a:pt x="395" y="74"/>
                </a:cubicBezTo>
                <a:cubicBezTo>
                  <a:pt x="395" y="73"/>
                  <a:pt x="395" y="73"/>
                  <a:pt x="394" y="73"/>
                </a:cubicBezTo>
                <a:cubicBezTo>
                  <a:pt x="401" y="71"/>
                  <a:pt x="406" y="66"/>
                  <a:pt x="414" y="63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3" y="61"/>
                  <a:pt x="412" y="62"/>
                  <a:pt x="411" y="62"/>
                </a:cubicBezTo>
                <a:cubicBezTo>
                  <a:pt x="410" y="63"/>
                  <a:pt x="407" y="64"/>
                  <a:pt x="405" y="63"/>
                </a:cubicBezTo>
                <a:cubicBezTo>
                  <a:pt x="401" y="63"/>
                  <a:pt x="397" y="64"/>
                  <a:pt x="395" y="65"/>
                </a:cubicBezTo>
                <a:cubicBezTo>
                  <a:pt x="394" y="64"/>
                  <a:pt x="395" y="61"/>
                  <a:pt x="394" y="61"/>
                </a:cubicBezTo>
                <a:cubicBezTo>
                  <a:pt x="394" y="62"/>
                  <a:pt x="393" y="61"/>
                  <a:pt x="393" y="62"/>
                </a:cubicBezTo>
                <a:cubicBezTo>
                  <a:pt x="393" y="63"/>
                  <a:pt x="394" y="62"/>
                  <a:pt x="394" y="62"/>
                </a:cubicBezTo>
                <a:cubicBezTo>
                  <a:pt x="394" y="67"/>
                  <a:pt x="390" y="67"/>
                  <a:pt x="387" y="67"/>
                </a:cubicBezTo>
                <a:cubicBezTo>
                  <a:pt x="386" y="69"/>
                  <a:pt x="383" y="69"/>
                  <a:pt x="381" y="70"/>
                </a:cubicBezTo>
                <a:cubicBezTo>
                  <a:pt x="382" y="69"/>
                  <a:pt x="382" y="68"/>
                  <a:pt x="383" y="69"/>
                </a:cubicBezTo>
                <a:cubicBezTo>
                  <a:pt x="383" y="68"/>
                  <a:pt x="383" y="66"/>
                  <a:pt x="383" y="66"/>
                </a:cubicBezTo>
                <a:cubicBezTo>
                  <a:pt x="383" y="66"/>
                  <a:pt x="383" y="66"/>
                  <a:pt x="383" y="65"/>
                </a:cubicBezTo>
                <a:cubicBezTo>
                  <a:pt x="385" y="59"/>
                  <a:pt x="391" y="56"/>
                  <a:pt x="394" y="52"/>
                </a:cubicBezTo>
                <a:cubicBezTo>
                  <a:pt x="398" y="49"/>
                  <a:pt x="400" y="43"/>
                  <a:pt x="405" y="42"/>
                </a:cubicBezTo>
                <a:cubicBezTo>
                  <a:pt x="405" y="42"/>
                  <a:pt x="405" y="41"/>
                  <a:pt x="405" y="41"/>
                </a:cubicBezTo>
                <a:cubicBezTo>
                  <a:pt x="409" y="37"/>
                  <a:pt x="414" y="35"/>
                  <a:pt x="421" y="33"/>
                </a:cubicBezTo>
                <a:cubicBezTo>
                  <a:pt x="421" y="32"/>
                  <a:pt x="422" y="31"/>
                  <a:pt x="423" y="32"/>
                </a:cubicBezTo>
                <a:close/>
                <a:moveTo>
                  <a:pt x="150" y="77"/>
                </a:moveTo>
                <a:cubicBezTo>
                  <a:pt x="151" y="77"/>
                  <a:pt x="152" y="78"/>
                  <a:pt x="152" y="79"/>
                </a:cubicBezTo>
                <a:cubicBezTo>
                  <a:pt x="152" y="79"/>
                  <a:pt x="151" y="78"/>
                  <a:pt x="150" y="77"/>
                </a:cubicBezTo>
                <a:close/>
                <a:moveTo>
                  <a:pt x="109" y="209"/>
                </a:moveTo>
                <a:cubicBezTo>
                  <a:pt x="109" y="209"/>
                  <a:pt x="109" y="208"/>
                  <a:pt x="110" y="208"/>
                </a:cubicBezTo>
                <a:cubicBezTo>
                  <a:pt x="109" y="208"/>
                  <a:pt x="109" y="209"/>
                  <a:pt x="109" y="209"/>
                </a:cubicBezTo>
                <a:close/>
                <a:moveTo>
                  <a:pt x="139" y="211"/>
                </a:moveTo>
                <a:cubicBezTo>
                  <a:pt x="138" y="211"/>
                  <a:pt x="138" y="209"/>
                  <a:pt x="139" y="209"/>
                </a:cubicBezTo>
                <a:cubicBezTo>
                  <a:pt x="139" y="209"/>
                  <a:pt x="139" y="211"/>
                  <a:pt x="139" y="211"/>
                </a:cubicBezTo>
                <a:close/>
                <a:moveTo>
                  <a:pt x="143" y="214"/>
                </a:moveTo>
                <a:cubicBezTo>
                  <a:pt x="143" y="214"/>
                  <a:pt x="143" y="214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2" y="213"/>
                  <a:pt x="142" y="213"/>
                  <a:pt x="140" y="214"/>
                </a:cubicBezTo>
                <a:cubicBezTo>
                  <a:pt x="140" y="213"/>
                  <a:pt x="139" y="213"/>
                  <a:pt x="140" y="211"/>
                </a:cubicBezTo>
                <a:cubicBezTo>
                  <a:pt x="140" y="211"/>
                  <a:pt x="140" y="211"/>
                  <a:pt x="140" y="211"/>
                </a:cubicBezTo>
                <a:cubicBezTo>
                  <a:pt x="142" y="212"/>
                  <a:pt x="142" y="211"/>
                  <a:pt x="144" y="212"/>
                </a:cubicBezTo>
                <a:cubicBezTo>
                  <a:pt x="143" y="212"/>
                  <a:pt x="143" y="213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4" y="213"/>
                  <a:pt x="144" y="214"/>
                  <a:pt x="145" y="214"/>
                </a:cubicBezTo>
                <a:cubicBezTo>
                  <a:pt x="144" y="215"/>
                  <a:pt x="143" y="215"/>
                  <a:pt x="143" y="214"/>
                </a:cubicBezTo>
                <a:close/>
                <a:moveTo>
                  <a:pt x="144" y="217"/>
                </a:moveTo>
                <a:cubicBezTo>
                  <a:pt x="144" y="217"/>
                  <a:pt x="145" y="216"/>
                  <a:pt x="144" y="216"/>
                </a:cubicBezTo>
                <a:cubicBezTo>
                  <a:pt x="145" y="216"/>
                  <a:pt x="144" y="217"/>
                  <a:pt x="145" y="217"/>
                </a:cubicBezTo>
                <a:lnTo>
                  <a:pt x="144" y="217"/>
                </a:lnTo>
                <a:close/>
                <a:moveTo>
                  <a:pt x="147" y="134"/>
                </a:moveTo>
                <a:cubicBezTo>
                  <a:pt x="142" y="132"/>
                  <a:pt x="137" y="135"/>
                  <a:pt x="135" y="133"/>
                </a:cubicBezTo>
                <a:cubicBezTo>
                  <a:pt x="135" y="132"/>
                  <a:pt x="136" y="133"/>
                  <a:pt x="137" y="132"/>
                </a:cubicBezTo>
                <a:cubicBezTo>
                  <a:pt x="135" y="132"/>
                  <a:pt x="134" y="132"/>
                  <a:pt x="133" y="132"/>
                </a:cubicBezTo>
                <a:cubicBezTo>
                  <a:pt x="132" y="130"/>
                  <a:pt x="134" y="129"/>
                  <a:pt x="132" y="128"/>
                </a:cubicBezTo>
                <a:cubicBezTo>
                  <a:pt x="132" y="127"/>
                  <a:pt x="133" y="128"/>
                  <a:pt x="133" y="127"/>
                </a:cubicBezTo>
                <a:cubicBezTo>
                  <a:pt x="135" y="127"/>
                  <a:pt x="135" y="128"/>
                  <a:pt x="137" y="128"/>
                </a:cubicBezTo>
                <a:cubicBezTo>
                  <a:pt x="137" y="129"/>
                  <a:pt x="139" y="129"/>
                  <a:pt x="139" y="127"/>
                </a:cubicBezTo>
                <a:cubicBezTo>
                  <a:pt x="142" y="128"/>
                  <a:pt x="145" y="129"/>
                  <a:pt x="147" y="131"/>
                </a:cubicBezTo>
                <a:cubicBezTo>
                  <a:pt x="147" y="132"/>
                  <a:pt x="147" y="133"/>
                  <a:pt x="147" y="134"/>
                </a:cubicBezTo>
                <a:close/>
                <a:moveTo>
                  <a:pt x="147" y="129"/>
                </a:moveTo>
                <a:cubicBezTo>
                  <a:pt x="144" y="129"/>
                  <a:pt x="145" y="128"/>
                  <a:pt x="142" y="128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44" y="127"/>
                  <a:pt x="145" y="126"/>
                  <a:pt x="146" y="127"/>
                </a:cubicBezTo>
                <a:cubicBezTo>
                  <a:pt x="146" y="126"/>
                  <a:pt x="147" y="127"/>
                  <a:pt x="148" y="126"/>
                </a:cubicBezTo>
                <a:cubicBezTo>
                  <a:pt x="148" y="127"/>
                  <a:pt x="148" y="128"/>
                  <a:pt x="147" y="129"/>
                </a:cubicBezTo>
                <a:close/>
                <a:moveTo>
                  <a:pt x="148" y="123"/>
                </a:moveTo>
                <a:cubicBezTo>
                  <a:pt x="149" y="124"/>
                  <a:pt x="149" y="126"/>
                  <a:pt x="147" y="126"/>
                </a:cubicBezTo>
                <a:cubicBezTo>
                  <a:pt x="146" y="126"/>
                  <a:pt x="146" y="126"/>
                  <a:pt x="146" y="125"/>
                </a:cubicBezTo>
                <a:cubicBezTo>
                  <a:pt x="146" y="127"/>
                  <a:pt x="142" y="126"/>
                  <a:pt x="141" y="126"/>
                </a:cubicBezTo>
                <a:cubicBezTo>
                  <a:pt x="141" y="125"/>
                  <a:pt x="143" y="126"/>
                  <a:pt x="144" y="125"/>
                </a:cubicBezTo>
                <a:cubicBezTo>
                  <a:pt x="145" y="125"/>
                  <a:pt x="144" y="123"/>
                  <a:pt x="146" y="123"/>
                </a:cubicBezTo>
                <a:cubicBezTo>
                  <a:pt x="146" y="125"/>
                  <a:pt x="146" y="123"/>
                  <a:pt x="147" y="123"/>
                </a:cubicBezTo>
                <a:cubicBezTo>
                  <a:pt x="147" y="123"/>
                  <a:pt x="147" y="123"/>
                  <a:pt x="147" y="122"/>
                </a:cubicBezTo>
                <a:cubicBezTo>
                  <a:pt x="148" y="122"/>
                  <a:pt x="148" y="122"/>
                  <a:pt x="149" y="121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8" y="122"/>
                </a:cubicBezTo>
                <a:cubicBezTo>
                  <a:pt x="148" y="122"/>
                  <a:pt x="149" y="123"/>
                  <a:pt x="148" y="123"/>
                </a:cubicBezTo>
                <a:close/>
                <a:moveTo>
                  <a:pt x="149" y="212"/>
                </a:moveTo>
                <a:cubicBezTo>
                  <a:pt x="150" y="213"/>
                  <a:pt x="151" y="212"/>
                  <a:pt x="151" y="212"/>
                </a:cubicBezTo>
                <a:cubicBezTo>
                  <a:pt x="153" y="212"/>
                  <a:pt x="153" y="214"/>
                  <a:pt x="155" y="213"/>
                </a:cubicBezTo>
                <a:cubicBezTo>
                  <a:pt x="155" y="215"/>
                  <a:pt x="155" y="215"/>
                  <a:pt x="156" y="217"/>
                </a:cubicBezTo>
                <a:cubicBezTo>
                  <a:pt x="155" y="217"/>
                  <a:pt x="154" y="216"/>
                  <a:pt x="153" y="217"/>
                </a:cubicBezTo>
                <a:cubicBezTo>
                  <a:pt x="153" y="217"/>
                  <a:pt x="153" y="216"/>
                  <a:pt x="152" y="215"/>
                </a:cubicBezTo>
                <a:cubicBezTo>
                  <a:pt x="151" y="216"/>
                  <a:pt x="154" y="218"/>
                  <a:pt x="151" y="218"/>
                </a:cubicBezTo>
                <a:cubicBezTo>
                  <a:pt x="150" y="217"/>
                  <a:pt x="148" y="215"/>
                  <a:pt x="149" y="212"/>
                </a:cubicBezTo>
                <a:close/>
                <a:moveTo>
                  <a:pt x="152" y="229"/>
                </a:moveTo>
                <a:cubicBezTo>
                  <a:pt x="152" y="229"/>
                  <a:pt x="152" y="228"/>
                  <a:pt x="152" y="228"/>
                </a:cubicBezTo>
                <a:cubicBezTo>
                  <a:pt x="152" y="228"/>
                  <a:pt x="152" y="228"/>
                  <a:pt x="152" y="228"/>
                </a:cubicBezTo>
                <a:cubicBezTo>
                  <a:pt x="152" y="228"/>
                  <a:pt x="152" y="227"/>
                  <a:pt x="153" y="228"/>
                </a:cubicBezTo>
                <a:cubicBezTo>
                  <a:pt x="153" y="229"/>
                  <a:pt x="152" y="228"/>
                  <a:pt x="152" y="229"/>
                </a:cubicBezTo>
                <a:close/>
                <a:moveTo>
                  <a:pt x="152" y="224"/>
                </a:moveTo>
                <a:cubicBezTo>
                  <a:pt x="151" y="223"/>
                  <a:pt x="151" y="222"/>
                  <a:pt x="150" y="221"/>
                </a:cubicBezTo>
                <a:cubicBezTo>
                  <a:pt x="151" y="221"/>
                  <a:pt x="150" y="221"/>
                  <a:pt x="151" y="221"/>
                </a:cubicBezTo>
                <a:cubicBezTo>
                  <a:pt x="151" y="221"/>
                  <a:pt x="150" y="220"/>
                  <a:pt x="150" y="220"/>
                </a:cubicBezTo>
                <a:cubicBezTo>
                  <a:pt x="150" y="219"/>
                  <a:pt x="151" y="220"/>
                  <a:pt x="151" y="219"/>
                </a:cubicBezTo>
                <a:cubicBezTo>
                  <a:pt x="151" y="219"/>
                  <a:pt x="151" y="218"/>
                  <a:pt x="152" y="218"/>
                </a:cubicBezTo>
                <a:cubicBezTo>
                  <a:pt x="152" y="219"/>
                  <a:pt x="152" y="219"/>
                  <a:pt x="153" y="219"/>
                </a:cubicBezTo>
                <a:cubicBezTo>
                  <a:pt x="153" y="219"/>
                  <a:pt x="152" y="219"/>
                  <a:pt x="152" y="219"/>
                </a:cubicBezTo>
                <a:cubicBezTo>
                  <a:pt x="153" y="220"/>
                  <a:pt x="154" y="222"/>
                  <a:pt x="154" y="224"/>
                </a:cubicBezTo>
                <a:cubicBezTo>
                  <a:pt x="153" y="225"/>
                  <a:pt x="152" y="223"/>
                  <a:pt x="152" y="224"/>
                </a:cubicBezTo>
                <a:close/>
                <a:moveTo>
                  <a:pt x="158" y="220"/>
                </a:moveTo>
                <a:cubicBezTo>
                  <a:pt x="158" y="220"/>
                  <a:pt x="157" y="220"/>
                  <a:pt x="158" y="219"/>
                </a:cubicBezTo>
                <a:cubicBezTo>
                  <a:pt x="157" y="219"/>
                  <a:pt x="156" y="219"/>
                  <a:pt x="156" y="220"/>
                </a:cubicBezTo>
                <a:cubicBezTo>
                  <a:pt x="155" y="219"/>
                  <a:pt x="155" y="219"/>
                  <a:pt x="154" y="218"/>
                </a:cubicBezTo>
                <a:cubicBezTo>
                  <a:pt x="155" y="217"/>
                  <a:pt x="156" y="218"/>
                  <a:pt x="157" y="216"/>
                </a:cubicBezTo>
                <a:cubicBezTo>
                  <a:pt x="157" y="216"/>
                  <a:pt x="157" y="217"/>
                  <a:pt x="157" y="217"/>
                </a:cubicBezTo>
                <a:cubicBezTo>
                  <a:pt x="157" y="217"/>
                  <a:pt x="157" y="217"/>
                  <a:pt x="158" y="217"/>
                </a:cubicBezTo>
                <a:cubicBezTo>
                  <a:pt x="158" y="218"/>
                  <a:pt x="157" y="219"/>
                  <a:pt x="158" y="219"/>
                </a:cubicBezTo>
                <a:lnTo>
                  <a:pt x="158" y="220"/>
                </a:lnTo>
                <a:close/>
                <a:moveTo>
                  <a:pt x="175" y="252"/>
                </a:moveTo>
                <a:cubicBezTo>
                  <a:pt x="176" y="252"/>
                  <a:pt x="175" y="253"/>
                  <a:pt x="175" y="254"/>
                </a:cubicBezTo>
                <a:cubicBezTo>
                  <a:pt x="174" y="254"/>
                  <a:pt x="175" y="253"/>
                  <a:pt x="175" y="252"/>
                </a:cubicBezTo>
                <a:close/>
                <a:moveTo>
                  <a:pt x="171" y="248"/>
                </a:moveTo>
                <a:cubicBezTo>
                  <a:pt x="169" y="247"/>
                  <a:pt x="169" y="244"/>
                  <a:pt x="170" y="243"/>
                </a:cubicBezTo>
                <a:cubicBezTo>
                  <a:pt x="171" y="243"/>
                  <a:pt x="172" y="245"/>
                  <a:pt x="172" y="245"/>
                </a:cubicBezTo>
                <a:cubicBezTo>
                  <a:pt x="172" y="246"/>
                  <a:pt x="170" y="246"/>
                  <a:pt x="171" y="248"/>
                </a:cubicBezTo>
                <a:close/>
                <a:moveTo>
                  <a:pt x="167" y="255"/>
                </a:moveTo>
                <a:cubicBezTo>
                  <a:pt x="168" y="255"/>
                  <a:pt x="169" y="255"/>
                  <a:pt x="169" y="255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68" y="256"/>
                  <a:pt x="168" y="256"/>
                  <a:pt x="167" y="256"/>
                </a:cubicBezTo>
                <a:cubicBezTo>
                  <a:pt x="167" y="256"/>
                  <a:pt x="168" y="256"/>
                  <a:pt x="167" y="255"/>
                </a:cubicBezTo>
                <a:close/>
                <a:moveTo>
                  <a:pt x="165" y="280"/>
                </a:moveTo>
                <a:cubicBezTo>
                  <a:pt x="166" y="277"/>
                  <a:pt x="166" y="276"/>
                  <a:pt x="167" y="273"/>
                </a:cubicBezTo>
                <a:cubicBezTo>
                  <a:pt x="169" y="273"/>
                  <a:pt x="170" y="273"/>
                  <a:pt x="171" y="272"/>
                </a:cubicBezTo>
                <a:cubicBezTo>
                  <a:pt x="170" y="275"/>
                  <a:pt x="169" y="277"/>
                  <a:pt x="167" y="280"/>
                </a:cubicBezTo>
                <a:cubicBezTo>
                  <a:pt x="169" y="279"/>
                  <a:pt x="169" y="278"/>
                  <a:pt x="170" y="276"/>
                </a:cubicBezTo>
                <a:cubicBezTo>
                  <a:pt x="170" y="279"/>
                  <a:pt x="169" y="280"/>
                  <a:pt x="169" y="283"/>
                </a:cubicBezTo>
                <a:cubicBezTo>
                  <a:pt x="167" y="282"/>
                  <a:pt x="168" y="283"/>
                  <a:pt x="167" y="283"/>
                </a:cubicBezTo>
                <a:cubicBezTo>
                  <a:pt x="167" y="282"/>
                  <a:pt x="167" y="282"/>
                  <a:pt x="167" y="281"/>
                </a:cubicBezTo>
                <a:cubicBezTo>
                  <a:pt x="166" y="282"/>
                  <a:pt x="165" y="285"/>
                  <a:pt x="164" y="287"/>
                </a:cubicBezTo>
                <a:cubicBezTo>
                  <a:pt x="162" y="285"/>
                  <a:pt x="164" y="282"/>
                  <a:pt x="165" y="280"/>
                </a:cubicBezTo>
                <a:close/>
                <a:moveTo>
                  <a:pt x="163" y="287"/>
                </a:moveTo>
                <a:cubicBezTo>
                  <a:pt x="163" y="287"/>
                  <a:pt x="163" y="287"/>
                  <a:pt x="163" y="288"/>
                </a:cubicBezTo>
                <a:cubicBezTo>
                  <a:pt x="162" y="288"/>
                  <a:pt x="163" y="287"/>
                  <a:pt x="163" y="287"/>
                </a:cubicBezTo>
                <a:close/>
                <a:moveTo>
                  <a:pt x="161" y="288"/>
                </a:moveTo>
                <a:cubicBezTo>
                  <a:pt x="162" y="288"/>
                  <a:pt x="162" y="288"/>
                  <a:pt x="163" y="289"/>
                </a:cubicBezTo>
                <a:cubicBezTo>
                  <a:pt x="163" y="289"/>
                  <a:pt x="161" y="289"/>
                  <a:pt x="161" y="290"/>
                </a:cubicBezTo>
                <a:cubicBezTo>
                  <a:pt x="161" y="290"/>
                  <a:pt x="161" y="289"/>
                  <a:pt x="161" y="288"/>
                </a:cubicBezTo>
                <a:close/>
                <a:moveTo>
                  <a:pt x="161" y="297"/>
                </a:moveTo>
                <a:cubicBezTo>
                  <a:pt x="161" y="297"/>
                  <a:pt x="161" y="297"/>
                  <a:pt x="162" y="297"/>
                </a:cubicBezTo>
                <a:cubicBezTo>
                  <a:pt x="162" y="297"/>
                  <a:pt x="162" y="299"/>
                  <a:pt x="161" y="299"/>
                </a:cubicBezTo>
                <a:cubicBezTo>
                  <a:pt x="160" y="298"/>
                  <a:pt x="161" y="298"/>
                  <a:pt x="161" y="297"/>
                </a:cubicBezTo>
                <a:close/>
                <a:moveTo>
                  <a:pt x="156" y="306"/>
                </a:moveTo>
                <a:cubicBezTo>
                  <a:pt x="156" y="307"/>
                  <a:pt x="157" y="307"/>
                  <a:pt x="157" y="307"/>
                </a:cubicBezTo>
                <a:cubicBezTo>
                  <a:pt x="156" y="308"/>
                  <a:pt x="156" y="309"/>
                  <a:pt x="156" y="310"/>
                </a:cubicBezTo>
                <a:cubicBezTo>
                  <a:pt x="155" y="310"/>
                  <a:pt x="155" y="309"/>
                  <a:pt x="154" y="309"/>
                </a:cubicBezTo>
                <a:cubicBezTo>
                  <a:pt x="155" y="309"/>
                  <a:pt x="156" y="308"/>
                  <a:pt x="156" y="306"/>
                </a:cubicBezTo>
                <a:close/>
                <a:moveTo>
                  <a:pt x="160" y="310"/>
                </a:moveTo>
                <a:cubicBezTo>
                  <a:pt x="160" y="310"/>
                  <a:pt x="160" y="313"/>
                  <a:pt x="157" y="313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156" y="314"/>
                  <a:pt x="154" y="316"/>
                  <a:pt x="153" y="319"/>
                </a:cubicBezTo>
                <a:cubicBezTo>
                  <a:pt x="153" y="317"/>
                  <a:pt x="153" y="315"/>
                  <a:pt x="154" y="315"/>
                </a:cubicBezTo>
                <a:cubicBezTo>
                  <a:pt x="154" y="313"/>
                  <a:pt x="155" y="312"/>
                  <a:pt x="156" y="310"/>
                </a:cubicBezTo>
                <a:cubicBezTo>
                  <a:pt x="157" y="311"/>
                  <a:pt x="159" y="309"/>
                  <a:pt x="159" y="309"/>
                </a:cubicBezTo>
                <a:cubicBezTo>
                  <a:pt x="159" y="309"/>
                  <a:pt x="160" y="309"/>
                  <a:pt x="160" y="310"/>
                </a:cubicBezTo>
                <a:close/>
                <a:moveTo>
                  <a:pt x="171" y="288"/>
                </a:moveTo>
                <a:cubicBezTo>
                  <a:pt x="170" y="288"/>
                  <a:pt x="170" y="288"/>
                  <a:pt x="170" y="289"/>
                </a:cubicBezTo>
                <a:cubicBezTo>
                  <a:pt x="170" y="289"/>
                  <a:pt x="170" y="289"/>
                  <a:pt x="170" y="288"/>
                </a:cubicBezTo>
                <a:cubicBezTo>
                  <a:pt x="168" y="289"/>
                  <a:pt x="170" y="289"/>
                  <a:pt x="170" y="290"/>
                </a:cubicBezTo>
                <a:cubicBezTo>
                  <a:pt x="168" y="295"/>
                  <a:pt x="164" y="298"/>
                  <a:pt x="164" y="301"/>
                </a:cubicBezTo>
                <a:cubicBezTo>
                  <a:pt x="163" y="301"/>
                  <a:pt x="163" y="302"/>
                  <a:pt x="162" y="303"/>
                </a:cubicBezTo>
                <a:cubicBezTo>
                  <a:pt x="162" y="303"/>
                  <a:pt x="162" y="301"/>
                  <a:pt x="162" y="301"/>
                </a:cubicBezTo>
                <a:cubicBezTo>
                  <a:pt x="162" y="300"/>
                  <a:pt x="161" y="301"/>
                  <a:pt x="161" y="300"/>
                </a:cubicBezTo>
                <a:cubicBezTo>
                  <a:pt x="161" y="300"/>
                  <a:pt x="162" y="299"/>
                  <a:pt x="162" y="300"/>
                </a:cubicBezTo>
                <a:cubicBezTo>
                  <a:pt x="163" y="298"/>
                  <a:pt x="165" y="292"/>
                  <a:pt x="162" y="290"/>
                </a:cubicBezTo>
                <a:cubicBezTo>
                  <a:pt x="164" y="289"/>
                  <a:pt x="165" y="287"/>
                  <a:pt x="166" y="285"/>
                </a:cubicBezTo>
                <a:cubicBezTo>
                  <a:pt x="166" y="285"/>
                  <a:pt x="166" y="286"/>
                  <a:pt x="166" y="286"/>
                </a:cubicBezTo>
                <a:cubicBezTo>
                  <a:pt x="168" y="287"/>
                  <a:pt x="169" y="286"/>
                  <a:pt x="170" y="285"/>
                </a:cubicBezTo>
                <a:cubicBezTo>
                  <a:pt x="170" y="280"/>
                  <a:pt x="173" y="277"/>
                  <a:pt x="175" y="273"/>
                </a:cubicBezTo>
                <a:cubicBezTo>
                  <a:pt x="175" y="279"/>
                  <a:pt x="174" y="282"/>
                  <a:pt x="171" y="288"/>
                </a:cubicBezTo>
                <a:close/>
                <a:moveTo>
                  <a:pt x="171" y="272"/>
                </a:moveTo>
                <a:cubicBezTo>
                  <a:pt x="172" y="272"/>
                  <a:pt x="172" y="271"/>
                  <a:pt x="173" y="271"/>
                </a:cubicBezTo>
                <a:cubicBezTo>
                  <a:pt x="172" y="272"/>
                  <a:pt x="172" y="273"/>
                  <a:pt x="171" y="274"/>
                </a:cubicBezTo>
                <a:cubicBezTo>
                  <a:pt x="172" y="273"/>
                  <a:pt x="171" y="273"/>
                  <a:pt x="171" y="272"/>
                </a:cubicBezTo>
                <a:close/>
                <a:moveTo>
                  <a:pt x="175" y="273"/>
                </a:moveTo>
                <a:cubicBezTo>
                  <a:pt x="174" y="272"/>
                  <a:pt x="175" y="271"/>
                  <a:pt x="176" y="270"/>
                </a:cubicBezTo>
                <a:cubicBezTo>
                  <a:pt x="176" y="271"/>
                  <a:pt x="175" y="271"/>
                  <a:pt x="175" y="273"/>
                </a:cubicBezTo>
                <a:close/>
                <a:moveTo>
                  <a:pt x="173" y="263"/>
                </a:moveTo>
                <a:cubicBezTo>
                  <a:pt x="173" y="263"/>
                  <a:pt x="174" y="263"/>
                  <a:pt x="174" y="264"/>
                </a:cubicBezTo>
                <a:cubicBezTo>
                  <a:pt x="174" y="264"/>
                  <a:pt x="173" y="264"/>
                  <a:pt x="173" y="265"/>
                </a:cubicBezTo>
                <a:cubicBezTo>
                  <a:pt x="172" y="265"/>
                  <a:pt x="173" y="264"/>
                  <a:pt x="172" y="264"/>
                </a:cubicBezTo>
                <a:cubicBezTo>
                  <a:pt x="172" y="262"/>
                  <a:pt x="173" y="261"/>
                  <a:pt x="173" y="260"/>
                </a:cubicBezTo>
                <a:cubicBezTo>
                  <a:pt x="172" y="261"/>
                  <a:pt x="172" y="261"/>
                  <a:pt x="172" y="263"/>
                </a:cubicBezTo>
                <a:cubicBezTo>
                  <a:pt x="171" y="263"/>
                  <a:pt x="171" y="262"/>
                  <a:pt x="170" y="262"/>
                </a:cubicBezTo>
                <a:cubicBezTo>
                  <a:pt x="171" y="264"/>
                  <a:pt x="172" y="265"/>
                  <a:pt x="173" y="267"/>
                </a:cubicBezTo>
                <a:cubicBezTo>
                  <a:pt x="172" y="270"/>
                  <a:pt x="171" y="272"/>
                  <a:pt x="168" y="272"/>
                </a:cubicBezTo>
                <a:cubicBezTo>
                  <a:pt x="168" y="270"/>
                  <a:pt x="169" y="268"/>
                  <a:pt x="170" y="266"/>
                </a:cubicBezTo>
                <a:cubicBezTo>
                  <a:pt x="169" y="267"/>
                  <a:pt x="169" y="268"/>
                  <a:pt x="168" y="269"/>
                </a:cubicBezTo>
                <a:cubicBezTo>
                  <a:pt x="166" y="269"/>
                  <a:pt x="167" y="270"/>
                  <a:pt x="165" y="270"/>
                </a:cubicBezTo>
                <a:cubicBezTo>
                  <a:pt x="164" y="268"/>
                  <a:pt x="167" y="265"/>
                  <a:pt x="165" y="263"/>
                </a:cubicBezTo>
                <a:cubicBezTo>
                  <a:pt x="165" y="262"/>
                  <a:pt x="166" y="261"/>
                  <a:pt x="166" y="262"/>
                </a:cubicBezTo>
                <a:cubicBezTo>
                  <a:pt x="165" y="260"/>
                  <a:pt x="166" y="259"/>
                  <a:pt x="167" y="257"/>
                </a:cubicBezTo>
                <a:cubicBezTo>
                  <a:pt x="169" y="257"/>
                  <a:pt x="169" y="257"/>
                  <a:pt x="170" y="256"/>
                </a:cubicBezTo>
                <a:cubicBezTo>
                  <a:pt x="171" y="256"/>
                  <a:pt x="171" y="256"/>
                  <a:pt x="172" y="256"/>
                </a:cubicBezTo>
                <a:cubicBezTo>
                  <a:pt x="171" y="254"/>
                  <a:pt x="172" y="253"/>
                  <a:pt x="172" y="251"/>
                </a:cubicBezTo>
                <a:cubicBezTo>
                  <a:pt x="173" y="252"/>
                  <a:pt x="172" y="254"/>
                  <a:pt x="173" y="256"/>
                </a:cubicBezTo>
                <a:cubicBezTo>
                  <a:pt x="174" y="257"/>
                  <a:pt x="174" y="256"/>
                  <a:pt x="175" y="256"/>
                </a:cubicBezTo>
                <a:cubicBezTo>
                  <a:pt x="175" y="255"/>
                  <a:pt x="175" y="254"/>
                  <a:pt x="176" y="253"/>
                </a:cubicBezTo>
                <a:cubicBezTo>
                  <a:pt x="176" y="256"/>
                  <a:pt x="177" y="262"/>
                  <a:pt x="173" y="263"/>
                </a:cubicBezTo>
                <a:close/>
                <a:moveTo>
                  <a:pt x="189" y="261"/>
                </a:moveTo>
                <a:cubicBezTo>
                  <a:pt x="189" y="261"/>
                  <a:pt x="189" y="261"/>
                  <a:pt x="188" y="261"/>
                </a:cubicBezTo>
                <a:cubicBezTo>
                  <a:pt x="188" y="265"/>
                  <a:pt x="184" y="266"/>
                  <a:pt x="186" y="270"/>
                </a:cubicBezTo>
                <a:cubicBezTo>
                  <a:pt x="185" y="269"/>
                  <a:pt x="185" y="269"/>
                  <a:pt x="184" y="269"/>
                </a:cubicBezTo>
                <a:cubicBezTo>
                  <a:pt x="185" y="272"/>
                  <a:pt x="182" y="274"/>
                  <a:pt x="181" y="276"/>
                </a:cubicBezTo>
                <a:cubicBezTo>
                  <a:pt x="180" y="277"/>
                  <a:pt x="179" y="276"/>
                  <a:pt x="179" y="276"/>
                </a:cubicBezTo>
                <a:cubicBezTo>
                  <a:pt x="179" y="276"/>
                  <a:pt x="179" y="275"/>
                  <a:pt x="179" y="275"/>
                </a:cubicBezTo>
                <a:cubicBezTo>
                  <a:pt x="179" y="275"/>
                  <a:pt x="179" y="275"/>
                  <a:pt x="178" y="275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6" y="275"/>
                  <a:pt x="180" y="270"/>
                  <a:pt x="179" y="268"/>
                </a:cubicBezTo>
                <a:cubicBezTo>
                  <a:pt x="180" y="268"/>
                  <a:pt x="180" y="268"/>
                  <a:pt x="180" y="268"/>
                </a:cubicBezTo>
                <a:cubicBezTo>
                  <a:pt x="180" y="266"/>
                  <a:pt x="180" y="265"/>
                  <a:pt x="180" y="263"/>
                </a:cubicBezTo>
                <a:cubicBezTo>
                  <a:pt x="178" y="263"/>
                  <a:pt x="178" y="265"/>
                  <a:pt x="177" y="266"/>
                </a:cubicBezTo>
                <a:cubicBezTo>
                  <a:pt x="177" y="264"/>
                  <a:pt x="179" y="260"/>
                  <a:pt x="179" y="257"/>
                </a:cubicBezTo>
                <a:cubicBezTo>
                  <a:pt x="181" y="258"/>
                  <a:pt x="182" y="259"/>
                  <a:pt x="183" y="260"/>
                </a:cubicBezTo>
                <a:cubicBezTo>
                  <a:pt x="184" y="260"/>
                  <a:pt x="184" y="259"/>
                  <a:pt x="184" y="259"/>
                </a:cubicBezTo>
                <a:cubicBezTo>
                  <a:pt x="184" y="259"/>
                  <a:pt x="184" y="260"/>
                  <a:pt x="184" y="260"/>
                </a:cubicBezTo>
                <a:cubicBezTo>
                  <a:pt x="185" y="258"/>
                  <a:pt x="188" y="258"/>
                  <a:pt x="188" y="257"/>
                </a:cubicBezTo>
                <a:cubicBezTo>
                  <a:pt x="189" y="259"/>
                  <a:pt x="190" y="259"/>
                  <a:pt x="189" y="261"/>
                </a:cubicBezTo>
                <a:close/>
                <a:moveTo>
                  <a:pt x="189" y="255"/>
                </a:moveTo>
                <a:cubicBezTo>
                  <a:pt x="188" y="255"/>
                  <a:pt x="191" y="256"/>
                  <a:pt x="190" y="254"/>
                </a:cubicBezTo>
                <a:cubicBezTo>
                  <a:pt x="191" y="255"/>
                  <a:pt x="191" y="256"/>
                  <a:pt x="193" y="256"/>
                </a:cubicBezTo>
                <a:cubicBezTo>
                  <a:pt x="192" y="258"/>
                  <a:pt x="190" y="256"/>
                  <a:pt x="189" y="255"/>
                </a:cubicBezTo>
                <a:close/>
                <a:moveTo>
                  <a:pt x="210" y="77"/>
                </a:moveTo>
                <a:cubicBezTo>
                  <a:pt x="209" y="78"/>
                  <a:pt x="211" y="78"/>
                  <a:pt x="211" y="80"/>
                </a:cubicBezTo>
                <a:cubicBezTo>
                  <a:pt x="211" y="80"/>
                  <a:pt x="208" y="77"/>
                  <a:pt x="210" y="77"/>
                </a:cubicBezTo>
                <a:close/>
                <a:moveTo>
                  <a:pt x="218" y="264"/>
                </a:moveTo>
                <a:cubicBezTo>
                  <a:pt x="216" y="265"/>
                  <a:pt x="216" y="266"/>
                  <a:pt x="213" y="268"/>
                </a:cubicBezTo>
                <a:cubicBezTo>
                  <a:pt x="213" y="267"/>
                  <a:pt x="213" y="267"/>
                  <a:pt x="213" y="266"/>
                </a:cubicBezTo>
                <a:cubicBezTo>
                  <a:pt x="213" y="266"/>
                  <a:pt x="212" y="266"/>
                  <a:pt x="212" y="266"/>
                </a:cubicBezTo>
                <a:cubicBezTo>
                  <a:pt x="212" y="265"/>
                  <a:pt x="213" y="263"/>
                  <a:pt x="212" y="262"/>
                </a:cubicBezTo>
                <a:cubicBezTo>
                  <a:pt x="213" y="261"/>
                  <a:pt x="215" y="263"/>
                  <a:pt x="215" y="261"/>
                </a:cubicBezTo>
                <a:cubicBezTo>
                  <a:pt x="215" y="262"/>
                  <a:pt x="216" y="261"/>
                  <a:pt x="217" y="262"/>
                </a:cubicBezTo>
                <a:cubicBezTo>
                  <a:pt x="217" y="262"/>
                  <a:pt x="217" y="261"/>
                  <a:pt x="217" y="261"/>
                </a:cubicBezTo>
                <a:cubicBezTo>
                  <a:pt x="218" y="261"/>
                  <a:pt x="218" y="262"/>
                  <a:pt x="218" y="261"/>
                </a:cubicBezTo>
                <a:cubicBezTo>
                  <a:pt x="219" y="262"/>
                  <a:pt x="217" y="263"/>
                  <a:pt x="218" y="264"/>
                </a:cubicBezTo>
                <a:close/>
                <a:moveTo>
                  <a:pt x="219" y="263"/>
                </a:moveTo>
                <a:cubicBezTo>
                  <a:pt x="218" y="262"/>
                  <a:pt x="220" y="261"/>
                  <a:pt x="220" y="261"/>
                </a:cubicBezTo>
                <a:cubicBezTo>
                  <a:pt x="220" y="260"/>
                  <a:pt x="221" y="263"/>
                  <a:pt x="219" y="263"/>
                </a:cubicBezTo>
                <a:close/>
                <a:moveTo>
                  <a:pt x="238" y="69"/>
                </a:moveTo>
                <a:cubicBezTo>
                  <a:pt x="238" y="68"/>
                  <a:pt x="239" y="66"/>
                  <a:pt x="240" y="65"/>
                </a:cubicBezTo>
                <a:cubicBezTo>
                  <a:pt x="240" y="66"/>
                  <a:pt x="239" y="69"/>
                  <a:pt x="238" y="69"/>
                </a:cubicBezTo>
                <a:close/>
                <a:moveTo>
                  <a:pt x="402" y="299"/>
                </a:moveTo>
                <a:cubicBezTo>
                  <a:pt x="403" y="299"/>
                  <a:pt x="403" y="300"/>
                  <a:pt x="404" y="299"/>
                </a:cubicBezTo>
                <a:cubicBezTo>
                  <a:pt x="403" y="299"/>
                  <a:pt x="404" y="299"/>
                  <a:pt x="404" y="299"/>
                </a:cubicBezTo>
                <a:cubicBezTo>
                  <a:pt x="404" y="300"/>
                  <a:pt x="403" y="299"/>
                  <a:pt x="402" y="300"/>
                </a:cubicBezTo>
                <a:cubicBezTo>
                  <a:pt x="402" y="300"/>
                  <a:pt x="402" y="299"/>
                  <a:pt x="402" y="299"/>
                </a:cubicBezTo>
                <a:close/>
                <a:moveTo>
                  <a:pt x="368" y="242"/>
                </a:moveTo>
                <a:cubicBezTo>
                  <a:pt x="369" y="242"/>
                  <a:pt x="369" y="241"/>
                  <a:pt x="369" y="241"/>
                </a:cubicBezTo>
                <a:cubicBezTo>
                  <a:pt x="370" y="241"/>
                  <a:pt x="369" y="242"/>
                  <a:pt x="369" y="242"/>
                </a:cubicBezTo>
                <a:cubicBezTo>
                  <a:pt x="369" y="242"/>
                  <a:pt x="368" y="243"/>
                  <a:pt x="368" y="242"/>
                </a:cubicBezTo>
                <a:cubicBezTo>
                  <a:pt x="368" y="242"/>
                  <a:pt x="368" y="242"/>
                  <a:pt x="368" y="242"/>
                </a:cubicBezTo>
                <a:close/>
                <a:moveTo>
                  <a:pt x="240" y="276"/>
                </a:moveTo>
                <a:cubicBezTo>
                  <a:pt x="241" y="277"/>
                  <a:pt x="242" y="277"/>
                  <a:pt x="242" y="279"/>
                </a:cubicBezTo>
                <a:cubicBezTo>
                  <a:pt x="241" y="279"/>
                  <a:pt x="240" y="277"/>
                  <a:pt x="240" y="276"/>
                </a:cubicBezTo>
                <a:close/>
                <a:moveTo>
                  <a:pt x="250" y="73"/>
                </a:moveTo>
                <a:cubicBezTo>
                  <a:pt x="250" y="75"/>
                  <a:pt x="250" y="76"/>
                  <a:pt x="249" y="77"/>
                </a:cubicBezTo>
                <a:cubicBezTo>
                  <a:pt x="248" y="77"/>
                  <a:pt x="249" y="77"/>
                  <a:pt x="249" y="75"/>
                </a:cubicBezTo>
                <a:cubicBezTo>
                  <a:pt x="248" y="76"/>
                  <a:pt x="247" y="76"/>
                  <a:pt x="247" y="77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7" y="76"/>
                  <a:pt x="247" y="75"/>
                  <a:pt x="246" y="75"/>
                </a:cubicBezTo>
                <a:cubicBezTo>
                  <a:pt x="247" y="75"/>
                  <a:pt x="247" y="74"/>
                  <a:pt x="248" y="74"/>
                </a:cubicBezTo>
                <a:cubicBezTo>
                  <a:pt x="248" y="73"/>
                  <a:pt x="248" y="72"/>
                  <a:pt x="248" y="71"/>
                </a:cubicBezTo>
                <a:cubicBezTo>
                  <a:pt x="247" y="71"/>
                  <a:pt x="248" y="72"/>
                  <a:pt x="247" y="72"/>
                </a:cubicBezTo>
                <a:cubicBezTo>
                  <a:pt x="247" y="71"/>
                  <a:pt x="247" y="71"/>
                  <a:pt x="246" y="71"/>
                </a:cubicBezTo>
                <a:cubicBezTo>
                  <a:pt x="246" y="70"/>
                  <a:pt x="246" y="69"/>
                  <a:pt x="246" y="68"/>
                </a:cubicBezTo>
                <a:cubicBezTo>
                  <a:pt x="246" y="69"/>
                  <a:pt x="246" y="70"/>
                  <a:pt x="245" y="70"/>
                </a:cubicBezTo>
                <a:cubicBezTo>
                  <a:pt x="246" y="69"/>
                  <a:pt x="245" y="69"/>
                  <a:pt x="244" y="69"/>
                </a:cubicBezTo>
                <a:cubicBezTo>
                  <a:pt x="244" y="68"/>
                  <a:pt x="243" y="67"/>
                  <a:pt x="244" y="66"/>
                </a:cubicBezTo>
                <a:cubicBezTo>
                  <a:pt x="243" y="66"/>
                  <a:pt x="243" y="66"/>
                  <a:pt x="242" y="66"/>
                </a:cubicBezTo>
                <a:cubicBezTo>
                  <a:pt x="242" y="67"/>
                  <a:pt x="242" y="67"/>
                  <a:pt x="242" y="68"/>
                </a:cubicBezTo>
                <a:cubicBezTo>
                  <a:pt x="241" y="68"/>
                  <a:pt x="241" y="66"/>
                  <a:pt x="241" y="66"/>
                </a:cubicBezTo>
                <a:cubicBezTo>
                  <a:pt x="241" y="62"/>
                  <a:pt x="242" y="59"/>
                  <a:pt x="245" y="57"/>
                </a:cubicBezTo>
                <a:cubicBezTo>
                  <a:pt x="245" y="55"/>
                  <a:pt x="245" y="51"/>
                  <a:pt x="246" y="50"/>
                </a:cubicBezTo>
                <a:cubicBezTo>
                  <a:pt x="246" y="50"/>
                  <a:pt x="248" y="52"/>
                  <a:pt x="247" y="53"/>
                </a:cubicBezTo>
                <a:cubicBezTo>
                  <a:pt x="247" y="54"/>
                  <a:pt x="247" y="54"/>
                  <a:pt x="247" y="55"/>
                </a:cubicBezTo>
                <a:cubicBezTo>
                  <a:pt x="248" y="55"/>
                  <a:pt x="247" y="54"/>
                  <a:pt x="248" y="54"/>
                </a:cubicBezTo>
                <a:cubicBezTo>
                  <a:pt x="249" y="53"/>
                  <a:pt x="247" y="57"/>
                  <a:pt x="248" y="57"/>
                </a:cubicBezTo>
                <a:cubicBezTo>
                  <a:pt x="248" y="58"/>
                  <a:pt x="247" y="57"/>
                  <a:pt x="247" y="57"/>
                </a:cubicBezTo>
                <a:cubicBezTo>
                  <a:pt x="247" y="59"/>
                  <a:pt x="248" y="60"/>
                  <a:pt x="249" y="62"/>
                </a:cubicBezTo>
                <a:cubicBezTo>
                  <a:pt x="249" y="61"/>
                  <a:pt x="249" y="61"/>
                  <a:pt x="250" y="61"/>
                </a:cubicBezTo>
                <a:cubicBezTo>
                  <a:pt x="250" y="61"/>
                  <a:pt x="250" y="62"/>
                  <a:pt x="251" y="62"/>
                </a:cubicBezTo>
                <a:cubicBezTo>
                  <a:pt x="251" y="63"/>
                  <a:pt x="250" y="62"/>
                  <a:pt x="250" y="63"/>
                </a:cubicBezTo>
                <a:cubicBezTo>
                  <a:pt x="250" y="65"/>
                  <a:pt x="253" y="66"/>
                  <a:pt x="253" y="67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4" y="67"/>
                  <a:pt x="255" y="68"/>
                  <a:pt x="256" y="68"/>
                </a:cubicBezTo>
                <a:cubicBezTo>
                  <a:pt x="255" y="69"/>
                  <a:pt x="256" y="70"/>
                  <a:pt x="256" y="71"/>
                </a:cubicBezTo>
                <a:cubicBezTo>
                  <a:pt x="255" y="71"/>
                  <a:pt x="254" y="71"/>
                  <a:pt x="254" y="70"/>
                </a:cubicBezTo>
                <a:cubicBezTo>
                  <a:pt x="254" y="72"/>
                  <a:pt x="254" y="73"/>
                  <a:pt x="254" y="75"/>
                </a:cubicBezTo>
                <a:cubicBezTo>
                  <a:pt x="254" y="75"/>
                  <a:pt x="253" y="76"/>
                  <a:pt x="253" y="76"/>
                </a:cubicBezTo>
                <a:cubicBezTo>
                  <a:pt x="252" y="75"/>
                  <a:pt x="252" y="72"/>
                  <a:pt x="252" y="70"/>
                </a:cubicBezTo>
                <a:cubicBezTo>
                  <a:pt x="251" y="71"/>
                  <a:pt x="252" y="71"/>
                  <a:pt x="251" y="73"/>
                </a:cubicBezTo>
                <a:cubicBezTo>
                  <a:pt x="251" y="73"/>
                  <a:pt x="250" y="73"/>
                  <a:pt x="250" y="73"/>
                </a:cubicBezTo>
                <a:close/>
                <a:moveTo>
                  <a:pt x="262" y="258"/>
                </a:moveTo>
                <a:cubicBezTo>
                  <a:pt x="262" y="258"/>
                  <a:pt x="262" y="258"/>
                  <a:pt x="262" y="258"/>
                </a:cubicBezTo>
                <a:cubicBezTo>
                  <a:pt x="261" y="257"/>
                  <a:pt x="261" y="258"/>
                  <a:pt x="260" y="259"/>
                </a:cubicBezTo>
                <a:cubicBezTo>
                  <a:pt x="260" y="257"/>
                  <a:pt x="260" y="255"/>
                  <a:pt x="258" y="255"/>
                </a:cubicBezTo>
                <a:cubicBezTo>
                  <a:pt x="258" y="255"/>
                  <a:pt x="258" y="254"/>
                  <a:pt x="258" y="254"/>
                </a:cubicBezTo>
                <a:cubicBezTo>
                  <a:pt x="259" y="253"/>
                  <a:pt x="260" y="254"/>
                  <a:pt x="260" y="252"/>
                </a:cubicBezTo>
                <a:cubicBezTo>
                  <a:pt x="261" y="252"/>
                  <a:pt x="261" y="252"/>
                  <a:pt x="261" y="252"/>
                </a:cubicBezTo>
                <a:cubicBezTo>
                  <a:pt x="261" y="252"/>
                  <a:pt x="262" y="255"/>
                  <a:pt x="261" y="254"/>
                </a:cubicBezTo>
                <a:cubicBezTo>
                  <a:pt x="261" y="255"/>
                  <a:pt x="261" y="255"/>
                  <a:pt x="260" y="256"/>
                </a:cubicBezTo>
                <a:cubicBezTo>
                  <a:pt x="261" y="257"/>
                  <a:pt x="262" y="256"/>
                  <a:pt x="262" y="257"/>
                </a:cubicBezTo>
                <a:lnTo>
                  <a:pt x="262" y="258"/>
                </a:lnTo>
                <a:close/>
                <a:moveTo>
                  <a:pt x="263" y="85"/>
                </a:moveTo>
                <a:cubicBezTo>
                  <a:pt x="261" y="85"/>
                  <a:pt x="261" y="86"/>
                  <a:pt x="260" y="87"/>
                </a:cubicBezTo>
                <a:cubicBezTo>
                  <a:pt x="259" y="86"/>
                  <a:pt x="259" y="86"/>
                  <a:pt x="259" y="85"/>
                </a:cubicBezTo>
                <a:cubicBezTo>
                  <a:pt x="260" y="85"/>
                  <a:pt x="261" y="85"/>
                  <a:pt x="260" y="83"/>
                </a:cubicBezTo>
                <a:cubicBezTo>
                  <a:pt x="261" y="83"/>
                  <a:pt x="262" y="82"/>
                  <a:pt x="263" y="82"/>
                </a:cubicBezTo>
                <a:cubicBezTo>
                  <a:pt x="264" y="84"/>
                  <a:pt x="263" y="83"/>
                  <a:pt x="263" y="85"/>
                </a:cubicBezTo>
                <a:close/>
                <a:moveTo>
                  <a:pt x="264" y="263"/>
                </a:moveTo>
                <a:cubicBezTo>
                  <a:pt x="263" y="262"/>
                  <a:pt x="265" y="260"/>
                  <a:pt x="266" y="260"/>
                </a:cubicBezTo>
                <a:cubicBezTo>
                  <a:pt x="267" y="260"/>
                  <a:pt x="267" y="263"/>
                  <a:pt x="265" y="263"/>
                </a:cubicBezTo>
                <a:cubicBezTo>
                  <a:pt x="265" y="262"/>
                  <a:pt x="265" y="262"/>
                  <a:pt x="265" y="261"/>
                </a:cubicBezTo>
                <a:cubicBezTo>
                  <a:pt x="264" y="262"/>
                  <a:pt x="264" y="262"/>
                  <a:pt x="264" y="263"/>
                </a:cubicBezTo>
                <a:close/>
                <a:moveTo>
                  <a:pt x="266" y="257"/>
                </a:moveTo>
                <a:cubicBezTo>
                  <a:pt x="267" y="257"/>
                  <a:pt x="267" y="257"/>
                  <a:pt x="268" y="256"/>
                </a:cubicBezTo>
                <a:cubicBezTo>
                  <a:pt x="269" y="256"/>
                  <a:pt x="270" y="258"/>
                  <a:pt x="271" y="257"/>
                </a:cubicBezTo>
                <a:cubicBezTo>
                  <a:pt x="272" y="258"/>
                  <a:pt x="270" y="261"/>
                  <a:pt x="269" y="261"/>
                </a:cubicBezTo>
                <a:cubicBezTo>
                  <a:pt x="267" y="260"/>
                  <a:pt x="267" y="259"/>
                  <a:pt x="266" y="257"/>
                </a:cubicBezTo>
                <a:close/>
                <a:moveTo>
                  <a:pt x="267" y="278"/>
                </a:moveTo>
                <a:cubicBezTo>
                  <a:pt x="265" y="278"/>
                  <a:pt x="265" y="276"/>
                  <a:pt x="265" y="275"/>
                </a:cubicBezTo>
                <a:cubicBezTo>
                  <a:pt x="266" y="275"/>
                  <a:pt x="267" y="277"/>
                  <a:pt x="267" y="278"/>
                </a:cubicBezTo>
                <a:close/>
                <a:moveTo>
                  <a:pt x="266" y="264"/>
                </a:moveTo>
                <a:cubicBezTo>
                  <a:pt x="267" y="264"/>
                  <a:pt x="268" y="266"/>
                  <a:pt x="268" y="267"/>
                </a:cubicBezTo>
                <a:cubicBezTo>
                  <a:pt x="266" y="266"/>
                  <a:pt x="267" y="265"/>
                  <a:pt x="266" y="264"/>
                </a:cubicBezTo>
                <a:close/>
                <a:moveTo>
                  <a:pt x="269" y="276"/>
                </a:moveTo>
                <a:cubicBezTo>
                  <a:pt x="268" y="276"/>
                  <a:pt x="268" y="275"/>
                  <a:pt x="268" y="274"/>
                </a:cubicBezTo>
                <a:cubicBezTo>
                  <a:pt x="268" y="274"/>
                  <a:pt x="268" y="275"/>
                  <a:pt x="268" y="275"/>
                </a:cubicBezTo>
                <a:cubicBezTo>
                  <a:pt x="269" y="275"/>
                  <a:pt x="267" y="274"/>
                  <a:pt x="269" y="274"/>
                </a:cubicBezTo>
                <a:cubicBezTo>
                  <a:pt x="269" y="275"/>
                  <a:pt x="269" y="276"/>
                  <a:pt x="269" y="276"/>
                </a:cubicBezTo>
                <a:close/>
                <a:moveTo>
                  <a:pt x="271" y="271"/>
                </a:moveTo>
                <a:cubicBezTo>
                  <a:pt x="270" y="271"/>
                  <a:pt x="270" y="270"/>
                  <a:pt x="271" y="270"/>
                </a:cubicBezTo>
                <a:cubicBezTo>
                  <a:pt x="270" y="270"/>
                  <a:pt x="269" y="270"/>
                  <a:pt x="269" y="269"/>
                </a:cubicBezTo>
                <a:cubicBezTo>
                  <a:pt x="269" y="269"/>
                  <a:pt x="269" y="270"/>
                  <a:pt x="269" y="271"/>
                </a:cubicBezTo>
                <a:cubicBezTo>
                  <a:pt x="270" y="272"/>
                  <a:pt x="271" y="273"/>
                  <a:pt x="270" y="274"/>
                </a:cubicBezTo>
                <a:cubicBezTo>
                  <a:pt x="270" y="274"/>
                  <a:pt x="270" y="273"/>
                  <a:pt x="269" y="274"/>
                </a:cubicBezTo>
                <a:cubicBezTo>
                  <a:pt x="268" y="272"/>
                  <a:pt x="268" y="267"/>
                  <a:pt x="270" y="267"/>
                </a:cubicBezTo>
                <a:cubicBezTo>
                  <a:pt x="269" y="267"/>
                  <a:pt x="269" y="268"/>
                  <a:pt x="269" y="268"/>
                </a:cubicBezTo>
                <a:cubicBezTo>
                  <a:pt x="270" y="268"/>
                  <a:pt x="270" y="268"/>
                  <a:pt x="270" y="268"/>
                </a:cubicBezTo>
                <a:cubicBezTo>
                  <a:pt x="271" y="269"/>
                  <a:pt x="271" y="270"/>
                  <a:pt x="271" y="271"/>
                </a:cubicBezTo>
                <a:close/>
                <a:moveTo>
                  <a:pt x="272" y="265"/>
                </a:moveTo>
                <a:cubicBezTo>
                  <a:pt x="273" y="263"/>
                  <a:pt x="270" y="263"/>
                  <a:pt x="270" y="261"/>
                </a:cubicBezTo>
                <a:cubicBezTo>
                  <a:pt x="271" y="261"/>
                  <a:pt x="272" y="262"/>
                  <a:pt x="272" y="262"/>
                </a:cubicBezTo>
                <a:cubicBezTo>
                  <a:pt x="273" y="263"/>
                  <a:pt x="272" y="264"/>
                  <a:pt x="274" y="264"/>
                </a:cubicBezTo>
                <a:cubicBezTo>
                  <a:pt x="273" y="265"/>
                  <a:pt x="273" y="265"/>
                  <a:pt x="272" y="265"/>
                </a:cubicBezTo>
                <a:close/>
                <a:moveTo>
                  <a:pt x="274" y="261"/>
                </a:moveTo>
                <a:cubicBezTo>
                  <a:pt x="274" y="262"/>
                  <a:pt x="273" y="262"/>
                  <a:pt x="273" y="263"/>
                </a:cubicBezTo>
                <a:cubicBezTo>
                  <a:pt x="272" y="262"/>
                  <a:pt x="273" y="262"/>
                  <a:pt x="272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2"/>
                  <a:pt x="274" y="261"/>
                </a:cubicBezTo>
                <a:close/>
                <a:moveTo>
                  <a:pt x="277" y="268"/>
                </a:moveTo>
                <a:cubicBezTo>
                  <a:pt x="277" y="267"/>
                  <a:pt x="278" y="267"/>
                  <a:pt x="277" y="266"/>
                </a:cubicBezTo>
                <a:cubicBezTo>
                  <a:pt x="277" y="266"/>
                  <a:pt x="277" y="267"/>
                  <a:pt x="276" y="267"/>
                </a:cubicBezTo>
                <a:cubicBezTo>
                  <a:pt x="277" y="269"/>
                  <a:pt x="277" y="271"/>
                  <a:pt x="275" y="271"/>
                </a:cubicBezTo>
                <a:cubicBezTo>
                  <a:pt x="275" y="271"/>
                  <a:pt x="275" y="270"/>
                  <a:pt x="275" y="270"/>
                </a:cubicBezTo>
                <a:cubicBezTo>
                  <a:pt x="275" y="270"/>
                  <a:pt x="275" y="270"/>
                  <a:pt x="275" y="270"/>
                </a:cubicBezTo>
                <a:cubicBezTo>
                  <a:pt x="275" y="268"/>
                  <a:pt x="276" y="268"/>
                  <a:pt x="276" y="266"/>
                </a:cubicBezTo>
                <a:cubicBezTo>
                  <a:pt x="275" y="266"/>
                  <a:pt x="275" y="267"/>
                  <a:pt x="275" y="268"/>
                </a:cubicBezTo>
                <a:cubicBezTo>
                  <a:pt x="274" y="268"/>
                  <a:pt x="274" y="268"/>
                  <a:pt x="274" y="268"/>
                </a:cubicBezTo>
                <a:cubicBezTo>
                  <a:pt x="274" y="267"/>
                  <a:pt x="274" y="266"/>
                  <a:pt x="273" y="266"/>
                </a:cubicBezTo>
                <a:cubicBezTo>
                  <a:pt x="274" y="265"/>
                  <a:pt x="274" y="264"/>
                  <a:pt x="274" y="263"/>
                </a:cubicBezTo>
                <a:cubicBezTo>
                  <a:pt x="276" y="263"/>
                  <a:pt x="276" y="266"/>
                  <a:pt x="278" y="266"/>
                </a:cubicBezTo>
                <a:cubicBezTo>
                  <a:pt x="278" y="267"/>
                  <a:pt x="278" y="267"/>
                  <a:pt x="277" y="268"/>
                </a:cubicBezTo>
                <a:close/>
                <a:moveTo>
                  <a:pt x="287" y="298"/>
                </a:moveTo>
                <a:cubicBezTo>
                  <a:pt x="286" y="296"/>
                  <a:pt x="285" y="295"/>
                  <a:pt x="285" y="293"/>
                </a:cubicBezTo>
                <a:cubicBezTo>
                  <a:pt x="288" y="292"/>
                  <a:pt x="290" y="294"/>
                  <a:pt x="291" y="296"/>
                </a:cubicBezTo>
                <a:cubicBezTo>
                  <a:pt x="289" y="296"/>
                  <a:pt x="288" y="298"/>
                  <a:pt x="287" y="298"/>
                </a:cubicBezTo>
                <a:close/>
                <a:moveTo>
                  <a:pt x="295" y="291"/>
                </a:moveTo>
                <a:cubicBezTo>
                  <a:pt x="294" y="291"/>
                  <a:pt x="292" y="291"/>
                  <a:pt x="291" y="291"/>
                </a:cubicBezTo>
                <a:cubicBezTo>
                  <a:pt x="293" y="292"/>
                  <a:pt x="294" y="292"/>
                  <a:pt x="295" y="292"/>
                </a:cubicBezTo>
                <a:cubicBezTo>
                  <a:pt x="295" y="294"/>
                  <a:pt x="293" y="294"/>
                  <a:pt x="292" y="295"/>
                </a:cubicBezTo>
                <a:cubicBezTo>
                  <a:pt x="289" y="294"/>
                  <a:pt x="289" y="291"/>
                  <a:pt x="285" y="292"/>
                </a:cubicBezTo>
                <a:cubicBezTo>
                  <a:pt x="283" y="290"/>
                  <a:pt x="282" y="287"/>
                  <a:pt x="281" y="285"/>
                </a:cubicBezTo>
                <a:cubicBezTo>
                  <a:pt x="283" y="284"/>
                  <a:pt x="284" y="284"/>
                  <a:pt x="286" y="285"/>
                </a:cubicBezTo>
                <a:cubicBezTo>
                  <a:pt x="285" y="286"/>
                  <a:pt x="285" y="286"/>
                  <a:pt x="285" y="287"/>
                </a:cubicBezTo>
                <a:cubicBezTo>
                  <a:pt x="284" y="286"/>
                  <a:pt x="284" y="286"/>
                  <a:pt x="284" y="286"/>
                </a:cubicBezTo>
                <a:cubicBezTo>
                  <a:pt x="281" y="289"/>
                  <a:pt x="287" y="289"/>
                  <a:pt x="289" y="290"/>
                </a:cubicBezTo>
                <a:cubicBezTo>
                  <a:pt x="288" y="289"/>
                  <a:pt x="288" y="290"/>
                  <a:pt x="288" y="289"/>
                </a:cubicBezTo>
                <a:cubicBezTo>
                  <a:pt x="288" y="289"/>
                  <a:pt x="289" y="288"/>
                  <a:pt x="290" y="287"/>
                </a:cubicBezTo>
                <a:cubicBezTo>
                  <a:pt x="290" y="287"/>
                  <a:pt x="290" y="288"/>
                  <a:pt x="291" y="288"/>
                </a:cubicBezTo>
                <a:cubicBezTo>
                  <a:pt x="292" y="287"/>
                  <a:pt x="290" y="287"/>
                  <a:pt x="291" y="285"/>
                </a:cubicBezTo>
                <a:cubicBezTo>
                  <a:pt x="292" y="287"/>
                  <a:pt x="293" y="288"/>
                  <a:pt x="295" y="288"/>
                </a:cubicBezTo>
                <a:cubicBezTo>
                  <a:pt x="295" y="289"/>
                  <a:pt x="295" y="289"/>
                  <a:pt x="296" y="288"/>
                </a:cubicBezTo>
                <a:cubicBezTo>
                  <a:pt x="295" y="289"/>
                  <a:pt x="296" y="289"/>
                  <a:pt x="296" y="290"/>
                </a:cubicBezTo>
                <a:cubicBezTo>
                  <a:pt x="296" y="291"/>
                  <a:pt x="295" y="290"/>
                  <a:pt x="295" y="291"/>
                </a:cubicBezTo>
                <a:close/>
                <a:moveTo>
                  <a:pt x="312" y="302"/>
                </a:moveTo>
                <a:cubicBezTo>
                  <a:pt x="311" y="302"/>
                  <a:pt x="312" y="301"/>
                  <a:pt x="312" y="300"/>
                </a:cubicBezTo>
                <a:cubicBezTo>
                  <a:pt x="313" y="300"/>
                  <a:pt x="313" y="302"/>
                  <a:pt x="312" y="302"/>
                </a:cubicBezTo>
                <a:close/>
                <a:moveTo>
                  <a:pt x="316" y="280"/>
                </a:moveTo>
                <a:cubicBezTo>
                  <a:pt x="316" y="279"/>
                  <a:pt x="314" y="280"/>
                  <a:pt x="314" y="279"/>
                </a:cubicBezTo>
                <a:cubicBezTo>
                  <a:pt x="313" y="281"/>
                  <a:pt x="311" y="281"/>
                  <a:pt x="310" y="282"/>
                </a:cubicBezTo>
                <a:cubicBezTo>
                  <a:pt x="309" y="281"/>
                  <a:pt x="308" y="281"/>
                  <a:pt x="306" y="280"/>
                </a:cubicBezTo>
                <a:cubicBezTo>
                  <a:pt x="305" y="280"/>
                  <a:pt x="306" y="281"/>
                  <a:pt x="306" y="281"/>
                </a:cubicBezTo>
                <a:cubicBezTo>
                  <a:pt x="306" y="283"/>
                  <a:pt x="309" y="282"/>
                  <a:pt x="309" y="282"/>
                </a:cubicBezTo>
                <a:cubicBezTo>
                  <a:pt x="305" y="286"/>
                  <a:pt x="310" y="292"/>
                  <a:pt x="314" y="293"/>
                </a:cubicBezTo>
                <a:cubicBezTo>
                  <a:pt x="314" y="294"/>
                  <a:pt x="315" y="294"/>
                  <a:pt x="315" y="294"/>
                </a:cubicBezTo>
                <a:cubicBezTo>
                  <a:pt x="314" y="297"/>
                  <a:pt x="312" y="295"/>
                  <a:pt x="310" y="296"/>
                </a:cubicBezTo>
                <a:cubicBezTo>
                  <a:pt x="310" y="293"/>
                  <a:pt x="310" y="290"/>
                  <a:pt x="307" y="290"/>
                </a:cubicBezTo>
                <a:cubicBezTo>
                  <a:pt x="307" y="289"/>
                  <a:pt x="306" y="287"/>
                  <a:pt x="305" y="287"/>
                </a:cubicBezTo>
                <a:cubicBezTo>
                  <a:pt x="304" y="284"/>
                  <a:pt x="304" y="279"/>
                  <a:pt x="305" y="276"/>
                </a:cubicBezTo>
                <a:cubicBezTo>
                  <a:pt x="305" y="277"/>
                  <a:pt x="306" y="278"/>
                  <a:pt x="307" y="278"/>
                </a:cubicBezTo>
                <a:cubicBezTo>
                  <a:pt x="308" y="278"/>
                  <a:pt x="307" y="277"/>
                  <a:pt x="308" y="277"/>
                </a:cubicBezTo>
                <a:cubicBezTo>
                  <a:pt x="309" y="277"/>
                  <a:pt x="309" y="278"/>
                  <a:pt x="310" y="278"/>
                </a:cubicBezTo>
                <a:cubicBezTo>
                  <a:pt x="311" y="278"/>
                  <a:pt x="311" y="278"/>
                  <a:pt x="311" y="277"/>
                </a:cubicBezTo>
                <a:cubicBezTo>
                  <a:pt x="311" y="278"/>
                  <a:pt x="312" y="279"/>
                  <a:pt x="313" y="279"/>
                </a:cubicBezTo>
                <a:cubicBezTo>
                  <a:pt x="314" y="278"/>
                  <a:pt x="314" y="277"/>
                  <a:pt x="315" y="277"/>
                </a:cubicBezTo>
                <a:cubicBezTo>
                  <a:pt x="316" y="277"/>
                  <a:pt x="317" y="277"/>
                  <a:pt x="317" y="279"/>
                </a:cubicBezTo>
                <a:cubicBezTo>
                  <a:pt x="317" y="279"/>
                  <a:pt x="316" y="279"/>
                  <a:pt x="316" y="280"/>
                </a:cubicBezTo>
                <a:close/>
                <a:moveTo>
                  <a:pt x="324" y="272"/>
                </a:moveTo>
                <a:cubicBezTo>
                  <a:pt x="324" y="273"/>
                  <a:pt x="324" y="273"/>
                  <a:pt x="324" y="274"/>
                </a:cubicBezTo>
                <a:cubicBezTo>
                  <a:pt x="324" y="274"/>
                  <a:pt x="323" y="274"/>
                  <a:pt x="323" y="275"/>
                </a:cubicBezTo>
                <a:cubicBezTo>
                  <a:pt x="322" y="274"/>
                  <a:pt x="321" y="275"/>
                  <a:pt x="321" y="273"/>
                </a:cubicBezTo>
                <a:cubicBezTo>
                  <a:pt x="322" y="273"/>
                  <a:pt x="322" y="271"/>
                  <a:pt x="324" y="272"/>
                </a:cubicBezTo>
                <a:close/>
                <a:moveTo>
                  <a:pt x="330" y="84"/>
                </a:moveTo>
                <a:cubicBezTo>
                  <a:pt x="330" y="84"/>
                  <a:pt x="329" y="84"/>
                  <a:pt x="329" y="84"/>
                </a:cubicBezTo>
                <a:cubicBezTo>
                  <a:pt x="327" y="85"/>
                  <a:pt x="325" y="85"/>
                  <a:pt x="323" y="85"/>
                </a:cubicBezTo>
                <a:cubicBezTo>
                  <a:pt x="321" y="85"/>
                  <a:pt x="320" y="86"/>
                  <a:pt x="318" y="86"/>
                </a:cubicBezTo>
                <a:cubicBezTo>
                  <a:pt x="317" y="83"/>
                  <a:pt x="315" y="84"/>
                  <a:pt x="313" y="84"/>
                </a:cubicBezTo>
                <a:cubicBezTo>
                  <a:pt x="309" y="84"/>
                  <a:pt x="306" y="81"/>
                  <a:pt x="302" y="82"/>
                </a:cubicBezTo>
                <a:cubicBezTo>
                  <a:pt x="299" y="79"/>
                  <a:pt x="299" y="74"/>
                  <a:pt x="296" y="72"/>
                </a:cubicBezTo>
                <a:cubicBezTo>
                  <a:pt x="294" y="73"/>
                  <a:pt x="294" y="71"/>
                  <a:pt x="292" y="71"/>
                </a:cubicBezTo>
                <a:cubicBezTo>
                  <a:pt x="291" y="71"/>
                  <a:pt x="292" y="73"/>
                  <a:pt x="291" y="73"/>
                </a:cubicBezTo>
                <a:cubicBezTo>
                  <a:pt x="289" y="72"/>
                  <a:pt x="289" y="74"/>
                  <a:pt x="287" y="75"/>
                </a:cubicBezTo>
                <a:cubicBezTo>
                  <a:pt x="287" y="75"/>
                  <a:pt x="287" y="74"/>
                  <a:pt x="286" y="74"/>
                </a:cubicBezTo>
                <a:cubicBezTo>
                  <a:pt x="284" y="75"/>
                  <a:pt x="285" y="78"/>
                  <a:pt x="283" y="80"/>
                </a:cubicBezTo>
                <a:cubicBezTo>
                  <a:pt x="283" y="79"/>
                  <a:pt x="282" y="79"/>
                  <a:pt x="282" y="79"/>
                </a:cubicBezTo>
                <a:cubicBezTo>
                  <a:pt x="278" y="80"/>
                  <a:pt x="275" y="79"/>
                  <a:pt x="272" y="81"/>
                </a:cubicBezTo>
                <a:cubicBezTo>
                  <a:pt x="272" y="80"/>
                  <a:pt x="269" y="81"/>
                  <a:pt x="269" y="80"/>
                </a:cubicBezTo>
                <a:cubicBezTo>
                  <a:pt x="269" y="81"/>
                  <a:pt x="268" y="80"/>
                  <a:pt x="267" y="81"/>
                </a:cubicBezTo>
                <a:cubicBezTo>
                  <a:pt x="267" y="82"/>
                  <a:pt x="268" y="81"/>
                  <a:pt x="268" y="81"/>
                </a:cubicBezTo>
                <a:cubicBezTo>
                  <a:pt x="268" y="82"/>
                  <a:pt x="267" y="83"/>
                  <a:pt x="266" y="83"/>
                </a:cubicBezTo>
                <a:cubicBezTo>
                  <a:pt x="266" y="82"/>
                  <a:pt x="266" y="81"/>
                  <a:pt x="267" y="82"/>
                </a:cubicBezTo>
                <a:cubicBezTo>
                  <a:pt x="266" y="81"/>
                  <a:pt x="265" y="81"/>
                  <a:pt x="264" y="82"/>
                </a:cubicBezTo>
                <a:cubicBezTo>
                  <a:pt x="265" y="83"/>
                  <a:pt x="265" y="83"/>
                  <a:pt x="264" y="84"/>
                </a:cubicBezTo>
                <a:cubicBezTo>
                  <a:pt x="264" y="83"/>
                  <a:pt x="263" y="82"/>
                  <a:pt x="264" y="82"/>
                </a:cubicBezTo>
                <a:cubicBezTo>
                  <a:pt x="263" y="81"/>
                  <a:pt x="261" y="82"/>
                  <a:pt x="259" y="81"/>
                </a:cubicBezTo>
                <a:cubicBezTo>
                  <a:pt x="258" y="81"/>
                  <a:pt x="259" y="80"/>
                  <a:pt x="258" y="81"/>
                </a:cubicBezTo>
                <a:cubicBezTo>
                  <a:pt x="258" y="80"/>
                  <a:pt x="258" y="80"/>
                  <a:pt x="259" y="80"/>
                </a:cubicBezTo>
                <a:cubicBezTo>
                  <a:pt x="258" y="79"/>
                  <a:pt x="257" y="80"/>
                  <a:pt x="257" y="81"/>
                </a:cubicBezTo>
                <a:cubicBezTo>
                  <a:pt x="256" y="80"/>
                  <a:pt x="256" y="80"/>
                  <a:pt x="255" y="80"/>
                </a:cubicBezTo>
                <a:cubicBezTo>
                  <a:pt x="256" y="79"/>
                  <a:pt x="255" y="78"/>
                  <a:pt x="255" y="77"/>
                </a:cubicBezTo>
                <a:cubicBezTo>
                  <a:pt x="255" y="76"/>
                  <a:pt x="254" y="78"/>
                  <a:pt x="255" y="76"/>
                </a:cubicBezTo>
                <a:cubicBezTo>
                  <a:pt x="253" y="77"/>
                  <a:pt x="254" y="80"/>
                  <a:pt x="251" y="79"/>
                </a:cubicBezTo>
                <a:cubicBezTo>
                  <a:pt x="251" y="77"/>
                  <a:pt x="254" y="78"/>
                  <a:pt x="253" y="76"/>
                </a:cubicBezTo>
                <a:cubicBezTo>
                  <a:pt x="255" y="77"/>
                  <a:pt x="255" y="74"/>
                  <a:pt x="256" y="75"/>
                </a:cubicBezTo>
                <a:cubicBezTo>
                  <a:pt x="256" y="72"/>
                  <a:pt x="259" y="71"/>
                  <a:pt x="259" y="68"/>
                </a:cubicBezTo>
                <a:cubicBezTo>
                  <a:pt x="262" y="68"/>
                  <a:pt x="262" y="67"/>
                  <a:pt x="264" y="67"/>
                </a:cubicBezTo>
                <a:cubicBezTo>
                  <a:pt x="264" y="66"/>
                  <a:pt x="263" y="66"/>
                  <a:pt x="263" y="66"/>
                </a:cubicBezTo>
                <a:cubicBezTo>
                  <a:pt x="265" y="65"/>
                  <a:pt x="266" y="64"/>
                  <a:pt x="268" y="63"/>
                </a:cubicBezTo>
                <a:cubicBezTo>
                  <a:pt x="269" y="63"/>
                  <a:pt x="268" y="63"/>
                  <a:pt x="268" y="62"/>
                </a:cubicBezTo>
                <a:cubicBezTo>
                  <a:pt x="269" y="62"/>
                  <a:pt x="269" y="62"/>
                  <a:pt x="270" y="62"/>
                </a:cubicBezTo>
                <a:cubicBezTo>
                  <a:pt x="269" y="63"/>
                  <a:pt x="269" y="64"/>
                  <a:pt x="269" y="65"/>
                </a:cubicBezTo>
                <a:cubicBezTo>
                  <a:pt x="270" y="65"/>
                  <a:pt x="271" y="62"/>
                  <a:pt x="270" y="62"/>
                </a:cubicBezTo>
                <a:cubicBezTo>
                  <a:pt x="276" y="60"/>
                  <a:pt x="282" y="57"/>
                  <a:pt x="290" y="57"/>
                </a:cubicBezTo>
                <a:cubicBezTo>
                  <a:pt x="290" y="56"/>
                  <a:pt x="289" y="56"/>
                  <a:pt x="290" y="56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90" y="54"/>
                  <a:pt x="292" y="52"/>
                  <a:pt x="295" y="52"/>
                </a:cubicBezTo>
                <a:cubicBezTo>
                  <a:pt x="295" y="51"/>
                  <a:pt x="295" y="51"/>
                  <a:pt x="296" y="50"/>
                </a:cubicBezTo>
                <a:cubicBezTo>
                  <a:pt x="300" y="50"/>
                  <a:pt x="305" y="45"/>
                  <a:pt x="311" y="44"/>
                </a:cubicBezTo>
                <a:cubicBezTo>
                  <a:pt x="315" y="43"/>
                  <a:pt x="317" y="46"/>
                  <a:pt x="320" y="47"/>
                </a:cubicBezTo>
                <a:cubicBezTo>
                  <a:pt x="321" y="45"/>
                  <a:pt x="319" y="44"/>
                  <a:pt x="320" y="42"/>
                </a:cubicBezTo>
                <a:cubicBezTo>
                  <a:pt x="319" y="42"/>
                  <a:pt x="319" y="43"/>
                  <a:pt x="318" y="42"/>
                </a:cubicBezTo>
                <a:cubicBezTo>
                  <a:pt x="318" y="42"/>
                  <a:pt x="318" y="42"/>
                  <a:pt x="318" y="42"/>
                </a:cubicBezTo>
                <a:cubicBezTo>
                  <a:pt x="319" y="41"/>
                  <a:pt x="320" y="41"/>
                  <a:pt x="322" y="40"/>
                </a:cubicBezTo>
                <a:cubicBezTo>
                  <a:pt x="323" y="42"/>
                  <a:pt x="325" y="44"/>
                  <a:pt x="328" y="45"/>
                </a:cubicBezTo>
                <a:cubicBezTo>
                  <a:pt x="327" y="46"/>
                  <a:pt x="325" y="48"/>
                  <a:pt x="323" y="48"/>
                </a:cubicBezTo>
                <a:cubicBezTo>
                  <a:pt x="323" y="49"/>
                  <a:pt x="325" y="48"/>
                  <a:pt x="324" y="50"/>
                </a:cubicBezTo>
                <a:cubicBezTo>
                  <a:pt x="325" y="48"/>
                  <a:pt x="327" y="47"/>
                  <a:pt x="329" y="45"/>
                </a:cubicBezTo>
                <a:cubicBezTo>
                  <a:pt x="330" y="47"/>
                  <a:pt x="333" y="46"/>
                  <a:pt x="334" y="47"/>
                </a:cubicBezTo>
                <a:cubicBezTo>
                  <a:pt x="334" y="47"/>
                  <a:pt x="335" y="48"/>
                  <a:pt x="335" y="47"/>
                </a:cubicBezTo>
                <a:cubicBezTo>
                  <a:pt x="338" y="50"/>
                  <a:pt x="344" y="50"/>
                  <a:pt x="343" y="56"/>
                </a:cubicBezTo>
                <a:cubicBezTo>
                  <a:pt x="345" y="58"/>
                  <a:pt x="347" y="56"/>
                  <a:pt x="349" y="58"/>
                </a:cubicBezTo>
                <a:cubicBezTo>
                  <a:pt x="350" y="62"/>
                  <a:pt x="354" y="63"/>
                  <a:pt x="353" y="68"/>
                </a:cubicBezTo>
                <a:cubicBezTo>
                  <a:pt x="354" y="69"/>
                  <a:pt x="354" y="71"/>
                  <a:pt x="355" y="74"/>
                </a:cubicBezTo>
                <a:cubicBezTo>
                  <a:pt x="353" y="75"/>
                  <a:pt x="351" y="76"/>
                  <a:pt x="348" y="77"/>
                </a:cubicBezTo>
                <a:cubicBezTo>
                  <a:pt x="346" y="79"/>
                  <a:pt x="346" y="80"/>
                  <a:pt x="344" y="80"/>
                </a:cubicBezTo>
                <a:cubicBezTo>
                  <a:pt x="342" y="80"/>
                  <a:pt x="340" y="82"/>
                  <a:pt x="338" y="82"/>
                </a:cubicBezTo>
                <a:cubicBezTo>
                  <a:pt x="336" y="83"/>
                  <a:pt x="334" y="84"/>
                  <a:pt x="331" y="84"/>
                </a:cubicBezTo>
                <a:cubicBezTo>
                  <a:pt x="331" y="84"/>
                  <a:pt x="330" y="84"/>
                  <a:pt x="330" y="84"/>
                </a:cubicBezTo>
                <a:close/>
                <a:moveTo>
                  <a:pt x="349" y="90"/>
                </a:moveTo>
                <a:cubicBezTo>
                  <a:pt x="344" y="92"/>
                  <a:pt x="334" y="95"/>
                  <a:pt x="332" y="88"/>
                </a:cubicBezTo>
                <a:cubicBezTo>
                  <a:pt x="335" y="84"/>
                  <a:pt x="340" y="84"/>
                  <a:pt x="343" y="83"/>
                </a:cubicBezTo>
                <a:cubicBezTo>
                  <a:pt x="343" y="83"/>
                  <a:pt x="343" y="84"/>
                  <a:pt x="343" y="84"/>
                </a:cubicBezTo>
                <a:cubicBezTo>
                  <a:pt x="344" y="84"/>
                  <a:pt x="345" y="83"/>
                  <a:pt x="345" y="82"/>
                </a:cubicBezTo>
                <a:cubicBezTo>
                  <a:pt x="348" y="83"/>
                  <a:pt x="354" y="83"/>
                  <a:pt x="355" y="87"/>
                </a:cubicBezTo>
                <a:cubicBezTo>
                  <a:pt x="353" y="88"/>
                  <a:pt x="350" y="89"/>
                  <a:pt x="349" y="90"/>
                </a:cubicBezTo>
                <a:close/>
                <a:moveTo>
                  <a:pt x="327" y="22"/>
                </a:moveTo>
                <a:cubicBezTo>
                  <a:pt x="327" y="21"/>
                  <a:pt x="327" y="21"/>
                  <a:pt x="327" y="20"/>
                </a:cubicBezTo>
                <a:cubicBezTo>
                  <a:pt x="325" y="22"/>
                  <a:pt x="324" y="23"/>
                  <a:pt x="323" y="25"/>
                </a:cubicBezTo>
                <a:cubicBezTo>
                  <a:pt x="325" y="24"/>
                  <a:pt x="325" y="22"/>
                  <a:pt x="327" y="22"/>
                </a:cubicBezTo>
                <a:close/>
                <a:moveTo>
                  <a:pt x="328" y="20"/>
                </a:moveTo>
                <a:cubicBezTo>
                  <a:pt x="328" y="20"/>
                  <a:pt x="328" y="20"/>
                  <a:pt x="327" y="20"/>
                </a:cubicBezTo>
                <a:cubicBezTo>
                  <a:pt x="328" y="20"/>
                  <a:pt x="328" y="20"/>
                  <a:pt x="328" y="20"/>
                </a:cubicBezTo>
                <a:cubicBezTo>
                  <a:pt x="328" y="20"/>
                  <a:pt x="328" y="20"/>
                  <a:pt x="328" y="20"/>
                </a:cubicBezTo>
                <a:close/>
                <a:moveTo>
                  <a:pt x="332" y="15"/>
                </a:moveTo>
                <a:cubicBezTo>
                  <a:pt x="329" y="16"/>
                  <a:pt x="327" y="18"/>
                  <a:pt x="328" y="20"/>
                </a:cubicBezTo>
                <a:cubicBezTo>
                  <a:pt x="329" y="18"/>
                  <a:pt x="332" y="18"/>
                  <a:pt x="332" y="15"/>
                </a:cubicBezTo>
                <a:close/>
                <a:moveTo>
                  <a:pt x="419" y="19"/>
                </a:moveTo>
                <a:cubicBezTo>
                  <a:pt x="419" y="20"/>
                  <a:pt x="417" y="21"/>
                  <a:pt x="419" y="21"/>
                </a:cubicBezTo>
                <a:cubicBezTo>
                  <a:pt x="419" y="19"/>
                  <a:pt x="420" y="20"/>
                  <a:pt x="421" y="20"/>
                </a:cubicBezTo>
                <a:cubicBezTo>
                  <a:pt x="421" y="18"/>
                  <a:pt x="421" y="18"/>
                  <a:pt x="420" y="16"/>
                </a:cubicBezTo>
                <a:cubicBezTo>
                  <a:pt x="418" y="16"/>
                  <a:pt x="416" y="19"/>
                  <a:pt x="415" y="20"/>
                </a:cubicBezTo>
                <a:cubicBezTo>
                  <a:pt x="416" y="20"/>
                  <a:pt x="416" y="21"/>
                  <a:pt x="416" y="21"/>
                </a:cubicBezTo>
                <a:cubicBezTo>
                  <a:pt x="417" y="19"/>
                  <a:pt x="418" y="20"/>
                  <a:pt x="419" y="19"/>
                </a:cubicBezTo>
                <a:close/>
                <a:moveTo>
                  <a:pt x="415" y="21"/>
                </a:moveTo>
                <a:cubicBezTo>
                  <a:pt x="415" y="21"/>
                  <a:pt x="415" y="20"/>
                  <a:pt x="415" y="20"/>
                </a:cubicBezTo>
                <a:cubicBezTo>
                  <a:pt x="415" y="20"/>
                  <a:pt x="415" y="20"/>
                  <a:pt x="415" y="21"/>
                </a:cubicBezTo>
                <a:close/>
                <a:moveTo>
                  <a:pt x="274" y="74"/>
                </a:moveTo>
                <a:cubicBezTo>
                  <a:pt x="273" y="74"/>
                  <a:pt x="273" y="73"/>
                  <a:pt x="272" y="74"/>
                </a:cubicBezTo>
                <a:cubicBezTo>
                  <a:pt x="272" y="73"/>
                  <a:pt x="272" y="73"/>
                  <a:pt x="272" y="72"/>
                </a:cubicBezTo>
                <a:cubicBezTo>
                  <a:pt x="273" y="72"/>
                  <a:pt x="273" y="71"/>
                  <a:pt x="273" y="71"/>
                </a:cubicBezTo>
                <a:cubicBezTo>
                  <a:pt x="272" y="72"/>
                  <a:pt x="272" y="71"/>
                  <a:pt x="271" y="72"/>
                </a:cubicBezTo>
                <a:cubicBezTo>
                  <a:pt x="271" y="72"/>
                  <a:pt x="271" y="73"/>
                  <a:pt x="271" y="73"/>
                </a:cubicBezTo>
                <a:cubicBezTo>
                  <a:pt x="270" y="73"/>
                  <a:pt x="269" y="74"/>
                  <a:pt x="269" y="74"/>
                </a:cubicBezTo>
                <a:cubicBezTo>
                  <a:pt x="271" y="74"/>
                  <a:pt x="272" y="75"/>
                  <a:pt x="274" y="74"/>
                </a:cubicBezTo>
                <a:cubicBezTo>
                  <a:pt x="274" y="75"/>
                  <a:pt x="273" y="75"/>
                  <a:pt x="273" y="75"/>
                </a:cubicBezTo>
                <a:cubicBezTo>
                  <a:pt x="274" y="75"/>
                  <a:pt x="274" y="76"/>
                  <a:pt x="275" y="75"/>
                </a:cubicBezTo>
                <a:cubicBezTo>
                  <a:pt x="275" y="74"/>
                  <a:pt x="274" y="75"/>
                  <a:pt x="274" y="74"/>
                </a:cubicBezTo>
                <a:close/>
                <a:moveTo>
                  <a:pt x="563" y="128"/>
                </a:move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lose/>
                <a:moveTo>
                  <a:pt x="563" y="126"/>
                </a:moveTo>
                <a:cubicBezTo>
                  <a:pt x="563" y="127"/>
                  <a:pt x="563" y="127"/>
                  <a:pt x="563" y="126"/>
                </a:cubicBezTo>
                <a:cubicBezTo>
                  <a:pt x="563" y="127"/>
                  <a:pt x="563" y="128"/>
                  <a:pt x="563" y="128"/>
                </a:cubicBezTo>
                <a:cubicBezTo>
                  <a:pt x="564" y="127"/>
                  <a:pt x="564" y="127"/>
                  <a:pt x="563" y="126"/>
                </a:cubicBezTo>
                <a:close/>
                <a:moveTo>
                  <a:pt x="567" y="129"/>
                </a:moveTo>
                <a:cubicBezTo>
                  <a:pt x="568" y="129"/>
                  <a:pt x="568" y="129"/>
                  <a:pt x="568" y="130"/>
                </a:cubicBezTo>
                <a:cubicBezTo>
                  <a:pt x="567" y="129"/>
                  <a:pt x="567" y="130"/>
                  <a:pt x="567" y="131"/>
                </a:cubicBezTo>
                <a:cubicBezTo>
                  <a:pt x="567" y="129"/>
                  <a:pt x="565" y="128"/>
                  <a:pt x="565" y="126"/>
                </a:cubicBezTo>
                <a:cubicBezTo>
                  <a:pt x="564" y="127"/>
                  <a:pt x="565" y="128"/>
                  <a:pt x="563" y="128"/>
                </a:cubicBezTo>
                <a:cubicBezTo>
                  <a:pt x="564" y="128"/>
                  <a:pt x="564" y="129"/>
                  <a:pt x="564" y="129"/>
                </a:cubicBezTo>
                <a:cubicBezTo>
                  <a:pt x="563" y="128"/>
                  <a:pt x="563" y="130"/>
                  <a:pt x="563" y="130"/>
                </a:cubicBezTo>
                <a:cubicBezTo>
                  <a:pt x="562" y="129"/>
                  <a:pt x="562" y="129"/>
                  <a:pt x="562" y="128"/>
                </a:cubicBezTo>
                <a:cubicBezTo>
                  <a:pt x="561" y="128"/>
                  <a:pt x="561" y="129"/>
                  <a:pt x="560" y="129"/>
                </a:cubicBezTo>
                <a:cubicBezTo>
                  <a:pt x="559" y="131"/>
                  <a:pt x="559" y="133"/>
                  <a:pt x="559" y="135"/>
                </a:cubicBezTo>
                <a:cubicBezTo>
                  <a:pt x="560" y="135"/>
                  <a:pt x="561" y="135"/>
                  <a:pt x="560" y="136"/>
                </a:cubicBezTo>
                <a:cubicBezTo>
                  <a:pt x="560" y="137"/>
                  <a:pt x="561" y="136"/>
                  <a:pt x="561" y="135"/>
                </a:cubicBezTo>
                <a:cubicBezTo>
                  <a:pt x="562" y="136"/>
                  <a:pt x="563" y="137"/>
                  <a:pt x="563" y="137"/>
                </a:cubicBezTo>
                <a:cubicBezTo>
                  <a:pt x="563" y="137"/>
                  <a:pt x="563" y="136"/>
                  <a:pt x="564" y="136"/>
                </a:cubicBezTo>
                <a:cubicBezTo>
                  <a:pt x="564" y="136"/>
                  <a:pt x="564" y="137"/>
                  <a:pt x="564" y="137"/>
                </a:cubicBezTo>
                <a:cubicBezTo>
                  <a:pt x="565" y="136"/>
                  <a:pt x="564" y="135"/>
                  <a:pt x="565" y="135"/>
                </a:cubicBezTo>
                <a:cubicBezTo>
                  <a:pt x="565" y="136"/>
                  <a:pt x="566" y="136"/>
                  <a:pt x="566" y="137"/>
                </a:cubicBezTo>
                <a:cubicBezTo>
                  <a:pt x="566" y="136"/>
                  <a:pt x="567" y="135"/>
                  <a:pt x="566" y="135"/>
                </a:cubicBezTo>
                <a:cubicBezTo>
                  <a:pt x="566" y="136"/>
                  <a:pt x="566" y="136"/>
                  <a:pt x="566" y="135"/>
                </a:cubicBezTo>
                <a:cubicBezTo>
                  <a:pt x="566" y="134"/>
                  <a:pt x="568" y="135"/>
                  <a:pt x="568" y="134"/>
                </a:cubicBezTo>
                <a:cubicBezTo>
                  <a:pt x="569" y="133"/>
                  <a:pt x="568" y="130"/>
                  <a:pt x="569" y="130"/>
                </a:cubicBezTo>
                <a:cubicBezTo>
                  <a:pt x="568" y="130"/>
                  <a:pt x="568" y="128"/>
                  <a:pt x="567" y="129"/>
                </a:cubicBezTo>
                <a:close/>
                <a:moveTo>
                  <a:pt x="567" y="134"/>
                </a:moveTo>
                <a:cubicBezTo>
                  <a:pt x="567" y="134"/>
                  <a:pt x="566" y="134"/>
                  <a:pt x="566" y="134"/>
                </a:cubicBezTo>
                <a:cubicBezTo>
                  <a:pt x="566" y="133"/>
                  <a:pt x="566" y="132"/>
                  <a:pt x="567" y="132"/>
                </a:cubicBezTo>
                <a:cubicBezTo>
                  <a:pt x="568" y="133"/>
                  <a:pt x="566" y="133"/>
                  <a:pt x="567" y="134"/>
                </a:cubicBezTo>
                <a:close/>
                <a:moveTo>
                  <a:pt x="553" y="136"/>
                </a:moveTo>
                <a:cubicBezTo>
                  <a:pt x="553" y="135"/>
                  <a:pt x="554" y="135"/>
                  <a:pt x="554" y="134"/>
                </a:cubicBezTo>
                <a:cubicBezTo>
                  <a:pt x="553" y="134"/>
                  <a:pt x="552" y="132"/>
                  <a:pt x="552" y="133"/>
                </a:cubicBezTo>
                <a:cubicBezTo>
                  <a:pt x="551" y="132"/>
                  <a:pt x="551" y="130"/>
                  <a:pt x="549" y="131"/>
                </a:cubicBezTo>
                <a:cubicBezTo>
                  <a:pt x="549" y="131"/>
                  <a:pt x="549" y="130"/>
                  <a:pt x="549" y="129"/>
                </a:cubicBezTo>
                <a:cubicBezTo>
                  <a:pt x="548" y="130"/>
                  <a:pt x="548" y="131"/>
                  <a:pt x="547" y="131"/>
                </a:cubicBezTo>
                <a:cubicBezTo>
                  <a:pt x="549" y="132"/>
                  <a:pt x="547" y="133"/>
                  <a:pt x="547" y="134"/>
                </a:cubicBezTo>
                <a:cubicBezTo>
                  <a:pt x="547" y="135"/>
                  <a:pt x="548" y="134"/>
                  <a:pt x="547" y="135"/>
                </a:cubicBezTo>
                <a:cubicBezTo>
                  <a:pt x="550" y="135"/>
                  <a:pt x="549" y="135"/>
                  <a:pt x="551" y="135"/>
                </a:cubicBezTo>
                <a:cubicBezTo>
                  <a:pt x="551" y="135"/>
                  <a:pt x="552" y="136"/>
                  <a:pt x="553" y="136"/>
                </a:cubicBezTo>
                <a:close/>
                <a:moveTo>
                  <a:pt x="20" y="139"/>
                </a:moveTo>
                <a:cubicBezTo>
                  <a:pt x="19" y="139"/>
                  <a:pt x="19" y="138"/>
                  <a:pt x="19" y="138"/>
                </a:cubicBezTo>
                <a:cubicBezTo>
                  <a:pt x="17" y="138"/>
                  <a:pt x="15" y="139"/>
                  <a:pt x="14" y="138"/>
                </a:cubicBezTo>
                <a:cubicBezTo>
                  <a:pt x="14" y="137"/>
                  <a:pt x="15" y="138"/>
                  <a:pt x="14" y="136"/>
                </a:cubicBezTo>
                <a:cubicBezTo>
                  <a:pt x="13" y="136"/>
                  <a:pt x="14" y="138"/>
                  <a:pt x="13" y="138"/>
                </a:cubicBezTo>
                <a:cubicBezTo>
                  <a:pt x="13" y="137"/>
                  <a:pt x="14" y="137"/>
                  <a:pt x="13" y="137"/>
                </a:cubicBezTo>
                <a:cubicBezTo>
                  <a:pt x="8" y="138"/>
                  <a:pt x="4" y="136"/>
                  <a:pt x="0" y="138"/>
                </a:cubicBezTo>
                <a:cubicBezTo>
                  <a:pt x="0" y="140"/>
                  <a:pt x="0" y="140"/>
                  <a:pt x="0" y="140"/>
                </a:cubicBezTo>
                <a:cubicBezTo>
                  <a:pt x="1" y="140"/>
                  <a:pt x="4" y="140"/>
                  <a:pt x="5" y="141"/>
                </a:cubicBezTo>
                <a:cubicBezTo>
                  <a:pt x="7" y="139"/>
                  <a:pt x="10" y="141"/>
                  <a:pt x="12" y="140"/>
                </a:cubicBezTo>
                <a:cubicBezTo>
                  <a:pt x="11" y="140"/>
                  <a:pt x="11" y="141"/>
                  <a:pt x="11" y="141"/>
                </a:cubicBezTo>
                <a:cubicBezTo>
                  <a:pt x="12" y="142"/>
                  <a:pt x="13" y="140"/>
                  <a:pt x="12" y="141"/>
                </a:cubicBezTo>
                <a:cubicBezTo>
                  <a:pt x="13" y="142"/>
                  <a:pt x="14" y="140"/>
                  <a:pt x="13" y="140"/>
                </a:cubicBezTo>
                <a:cubicBezTo>
                  <a:pt x="14" y="140"/>
                  <a:pt x="14" y="139"/>
                  <a:pt x="15" y="139"/>
                </a:cubicBezTo>
                <a:cubicBezTo>
                  <a:pt x="15" y="139"/>
                  <a:pt x="17" y="139"/>
                  <a:pt x="17" y="140"/>
                </a:cubicBezTo>
                <a:cubicBezTo>
                  <a:pt x="18" y="139"/>
                  <a:pt x="19" y="141"/>
                  <a:pt x="20" y="139"/>
                </a:cubicBezTo>
                <a:close/>
                <a:moveTo>
                  <a:pt x="556" y="138"/>
                </a:moveTo>
                <a:cubicBezTo>
                  <a:pt x="556" y="140"/>
                  <a:pt x="554" y="139"/>
                  <a:pt x="554" y="140"/>
                </a:cubicBezTo>
                <a:cubicBezTo>
                  <a:pt x="554" y="141"/>
                  <a:pt x="554" y="142"/>
                  <a:pt x="553" y="142"/>
                </a:cubicBezTo>
                <a:cubicBezTo>
                  <a:pt x="553" y="141"/>
                  <a:pt x="553" y="141"/>
                  <a:pt x="552" y="141"/>
                </a:cubicBezTo>
                <a:cubicBezTo>
                  <a:pt x="552" y="142"/>
                  <a:pt x="553" y="144"/>
                  <a:pt x="554" y="144"/>
                </a:cubicBezTo>
                <a:cubicBezTo>
                  <a:pt x="553" y="144"/>
                  <a:pt x="553" y="143"/>
                  <a:pt x="554" y="143"/>
                </a:cubicBezTo>
                <a:cubicBezTo>
                  <a:pt x="554" y="144"/>
                  <a:pt x="555" y="146"/>
                  <a:pt x="556" y="147"/>
                </a:cubicBezTo>
                <a:cubicBezTo>
                  <a:pt x="556" y="146"/>
                  <a:pt x="557" y="146"/>
                  <a:pt x="557" y="146"/>
                </a:cubicBezTo>
                <a:cubicBezTo>
                  <a:pt x="556" y="147"/>
                  <a:pt x="558" y="148"/>
                  <a:pt x="559" y="148"/>
                </a:cubicBezTo>
                <a:cubicBezTo>
                  <a:pt x="560" y="144"/>
                  <a:pt x="557" y="142"/>
                  <a:pt x="557" y="138"/>
                </a:cubicBezTo>
                <a:cubicBezTo>
                  <a:pt x="557" y="138"/>
                  <a:pt x="556" y="138"/>
                  <a:pt x="556" y="138"/>
                </a:cubicBezTo>
                <a:close/>
                <a:moveTo>
                  <a:pt x="555" y="141"/>
                </a:moveTo>
                <a:cubicBezTo>
                  <a:pt x="555" y="140"/>
                  <a:pt x="558" y="141"/>
                  <a:pt x="557" y="142"/>
                </a:cubicBezTo>
                <a:cubicBezTo>
                  <a:pt x="557" y="142"/>
                  <a:pt x="557" y="141"/>
                  <a:pt x="557" y="142"/>
                </a:cubicBezTo>
                <a:cubicBezTo>
                  <a:pt x="555" y="143"/>
                  <a:pt x="556" y="141"/>
                  <a:pt x="555" y="141"/>
                </a:cubicBezTo>
                <a:close/>
                <a:moveTo>
                  <a:pt x="558" y="145"/>
                </a:moveTo>
                <a:cubicBezTo>
                  <a:pt x="558" y="145"/>
                  <a:pt x="558" y="146"/>
                  <a:pt x="557" y="146"/>
                </a:cubicBezTo>
                <a:cubicBezTo>
                  <a:pt x="557" y="145"/>
                  <a:pt x="557" y="144"/>
                  <a:pt x="556" y="144"/>
                </a:cubicBezTo>
                <a:cubicBezTo>
                  <a:pt x="556" y="143"/>
                  <a:pt x="557" y="143"/>
                  <a:pt x="557" y="143"/>
                </a:cubicBezTo>
                <a:cubicBezTo>
                  <a:pt x="558" y="144"/>
                  <a:pt x="557" y="145"/>
                  <a:pt x="558" y="145"/>
                </a:cubicBezTo>
                <a:close/>
                <a:moveTo>
                  <a:pt x="131" y="141"/>
                </a:moveTo>
                <a:cubicBezTo>
                  <a:pt x="132" y="141"/>
                  <a:pt x="131" y="142"/>
                  <a:pt x="132" y="143"/>
                </a:cubicBezTo>
                <a:cubicBezTo>
                  <a:pt x="132" y="142"/>
                  <a:pt x="131" y="140"/>
                  <a:pt x="131" y="141"/>
                </a:cubicBezTo>
                <a:close/>
                <a:moveTo>
                  <a:pt x="90" y="227"/>
                </a:moveTo>
                <a:cubicBezTo>
                  <a:pt x="90" y="229"/>
                  <a:pt x="88" y="229"/>
                  <a:pt x="88" y="232"/>
                </a:cubicBezTo>
                <a:cubicBezTo>
                  <a:pt x="90" y="231"/>
                  <a:pt x="90" y="228"/>
                  <a:pt x="90" y="227"/>
                </a:cubicBezTo>
                <a:close/>
                <a:moveTo>
                  <a:pt x="490" y="284"/>
                </a:moveTo>
                <a:cubicBezTo>
                  <a:pt x="492" y="285"/>
                  <a:pt x="493" y="287"/>
                  <a:pt x="493" y="289"/>
                </a:cubicBezTo>
                <a:cubicBezTo>
                  <a:pt x="496" y="291"/>
                  <a:pt x="497" y="295"/>
                  <a:pt x="499" y="297"/>
                </a:cubicBezTo>
                <a:cubicBezTo>
                  <a:pt x="499" y="297"/>
                  <a:pt x="499" y="297"/>
                  <a:pt x="499" y="297"/>
                </a:cubicBezTo>
                <a:cubicBezTo>
                  <a:pt x="500" y="297"/>
                  <a:pt x="501" y="300"/>
                  <a:pt x="501" y="301"/>
                </a:cubicBezTo>
                <a:cubicBezTo>
                  <a:pt x="504" y="301"/>
                  <a:pt x="505" y="306"/>
                  <a:pt x="507" y="308"/>
                </a:cubicBezTo>
                <a:cubicBezTo>
                  <a:pt x="507" y="307"/>
                  <a:pt x="507" y="307"/>
                  <a:pt x="507" y="307"/>
                </a:cubicBezTo>
                <a:cubicBezTo>
                  <a:pt x="508" y="308"/>
                  <a:pt x="508" y="309"/>
                  <a:pt x="510" y="309"/>
                </a:cubicBezTo>
                <a:cubicBezTo>
                  <a:pt x="509" y="303"/>
                  <a:pt x="503" y="300"/>
                  <a:pt x="503" y="295"/>
                </a:cubicBezTo>
                <a:cubicBezTo>
                  <a:pt x="501" y="293"/>
                  <a:pt x="498" y="291"/>
                  <a:pt x="498" y="288"/>
                </a:cubicBezTo>
                <a:cubicBezTo>
                  <a:pt x="497" y="288"/>
                  <a:pt x="497" y="288"/>
                  <a:pt x="497" y="288"/>
                </a:cubicBezTo>
                <a:cubicBezTo>
                  <a:pt x="492" y="281"/>
                  <a:pt x="487" y="274"/>
                  <a:pt x="483" y="267"/>
                </a:cubicBezTo>
                <a:cubicBezTo>
                  <a:pt x="483" y="266"/>
                  <a:pt x="483" y="266"/>
                  <a:pt x="483" y="265"/>
                </a:cubicBezTo>
                <a:cubicBezTo>
                  <a:pt x="482" y="265"/>
                  <a:pt x="483" y="266"/>
                  <a:pt x="482" y="266"/>
                </a:cubicBezTo>
                <a:cubicBezTo>
                  <a:pt x="481" y="264"/>
                  <a:pt x="479" y="262"/>
                  <a:pt x="478" y="260"/>
                </a:cubicBezTo>
                <a:cubicBezTo>
                  <a:pt x="477" y="258"/>
                  <a:pt x="477" y="255"/>
                  <a:pt x="474" y="256"/>
                </a:cubicBezTo>
                <a:cubicBezTo>
                  <a:pt x="473" y="257"/>
                  <a:pt x="473" y="258"/>
                  <a:pt x="473" y="259"/>
                </a:cubicBezTo>
                <a:cubicBezTo>
                  <a:pt x="474" y="260"/>
                  <a:pt x="475" y="261"/>
                  <a:pt x="476" y="263"/>
                </a:cubicBezTo>
                <a:cubicBezTo>
                  <a:pt x="476" y="262"/>
                  <a:pt x="476" y="262"/>
                  <a:pt x="476" y="262"/>
                </a:cubicBezTo>
                <a:cubicBezTo>
                  <a:pt x="481" y="269"/>
                  <a:pt x="486" y="276"/>
                  <a:pt x="491" y="283"/>
                </a:cubicBezTo>
                <a:cubicBezTo>
                  <a:pt x="491" y="284"/>
                  <a:pt x="490" y="284"/>
                  <a:pt x="490" y="284"/>
                </a:cubicBezTo>
                <a:close/>
                <a:moveTo>
                  <a:pt x="232" y="273"/>
                </a:moveTo>
                <a:cubicBezTo>
                  <a:pt x="232" y="273"/>
                  <a:pt x="231" y="272"/>
                  <a:pt x="231" y="272"/>
                </a:cubicBezTo>
                <a:cubicBezTo>
                  <a:pt x="231" y="273"/>
                  <a:pt x="232" y="275"/>
                  <a:pt x="233" y="275"/>
                </a:cubicBezTo>
                <a:cubicBezTo>
                  <a:pt x="232" y="275"/>
                  <a:pt x="231" y="273"/>
                  <a:pt x="232" y="273"/>
                </a:cubicBezTo>
                <a:close/>
                <a:moveTo>
                  <a:pt x="157" y="274"/>
                </a:moveTo>
                <a:cubicBezTo>
                  <a:pt x="157" y="276"/>
                  <a:pt x="156" y="278"/>
                  <a:pt x="156" y="279"/>
                </a:cubicBezTo>
                <a:cubicBezTo>
                  <a:pt x="156" y="277"/>
                  <a:pt x="158" y="275"/>
                  <a:pt x="157" y="274"/>
                </a:cubicBezTo>
                <a:close/>
                <a:moveTo>
                  <a:pt x="201" y="296"/>
                </a:moveTo>
                <a:cubicBezTo>
                  <a:pt x="201" y="293"/>
                  <a:pt x="202" y="290"/>
                  <a:pt x="203" y="288"/>
                </a:cubicBezTo>
                <a:cubicBezTo>
                  <a:pt x="202" y="288"/>
                  <a:pt x="202" y="287"/>
                  <a:pt x="202" y="287"/>
                </a:cubicBezTo>
                <a:cubicBezTo>
                  <a:pt x="202" y="286"/>
                  <a:pt x="203" y="286"/>
                  <a:pt x="203" y="285"/>
                </a:cubicBezTo>
                <a:cubicBezTo>
                  <a:pt x="202" y="284"/>
                  <a:pt x="203" y="281"/>
                  <a:pt x="203" y="279"/>
                </a:cubicBezTo>
                <a:cubicBezTo>
                  <a:pt x="202" y="280"/>
                  <a:pt x="203" y="281"/>
                  <a:pt x="201" y="282"/>
                </a:cubicBezTo>
                <a:cubicBezTo>
                  <a:pt x="201" y="283"/>
                  <a:pt x="202" y="283"/>
                  <a:pt x="202" y="285"/>
                </a:cubicBezTo>
                <a:cubicBezTo>
                  <a:pt x="201" y="285"/>
                  <a:pt x="201" y="285"/>
                  <a:pt x="201" y="285"/>
                </a:cubicBezTo>
                <a:cubicBezTo>
                  <a:pt x="200" y="286"/>
                  <a:pt x="201" y="287"/>
                  <a:pt x="201" y="287"/>
                </a:cubicBezTo>
                <a:cubicBezTo>
                  <a:pt x="200" y="287"/>
                  <a:pt x="201" y="286"/>
                  <a:pt x="200" y="287"/>
                </a:cubicBezTo>
                <a:cubicBezTo>
                  <a:pt x="198" y="288"/>
                  <a:pt x="200" y="289"/>
                  <a:pt x="200" y="291"/>
                </a:cubicBezTo>
                <a:cubicBezTo>
                  <a:pt x="199" y="295"/>
                  <a:pt x="198" y="302"/>
                  <a:pt x="198" y="307"/>
                </a:cubicBezTo>
                <a:cubicBezTo>
                  <a:pt x="197" y="306"/>
                  <a:pt x="196" y="306"/>
                  <a:pt x="196" y="305"/>
                </a:cubicBezTo>
                <a:cubicBezTo>
                  <a:pt x="197" y="305"/>
                  <a:pt x="195" y="305"/>
                  <a:pt x="196" y="305"/>
                </a:cubicBezTo>
                <a:cubicBezTo>
                  <a:pt x="196" y="305"/>
                  <a:pt x="196" y="306"/>
                  <a:pt x="197" y="305"/>
                </a:cubicBezTo>
                <a:cubicBezTo>
                  <a:pt x="195" y="301"/>
                  <a:pt x="199" y="298"/>
                  <a:pt x="198" y="293"/>
                </a:cubicBezTo>
                <a:cubicBezTo>
                  <a:pt x="197" y="294"/>
                  <a:pt x="197" y="294"/>
                  <a:pt x="198" y="295"/>
                </a:cubicBezTo>
                <a:cubicBezTo>
                  <a:pt x="197" y="296"/>
                  <a:pt x="197" y="297"/>
                  <a:pt x="196" y="297"/>
                </a:cubicBezTo>
                <a:cubicBezTo>
                  <a:pt x="197" y="298"/>
                  <a:pt x="196" y="297"/>
                  <a:pt x="196" y="298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196" y="300"/>
                  <a:pt x="196" y="299"/>
                  <a:pt x="196" y="299"/>
                </a:cubicBezTo>
                <a:cubicBezTo>
                  <a:pt x="196" y="303"/>
                  <a:pt x="194" y="307"/>
                  <a:pt x="195" y="310"/>
                </a:cubicBezTo>
                <a:cubicBezTo>
                  <a:pt x="195" y="309"/>
                  <a:pt x="195" y="308"/>
                  <a:pt x="196" y="308"/>
                </a:cubicBezTo>
                <a:cubicBezTo>
                  <a:pt x="197" y="308"/>
                  <a:pt x="197" y="307"/>
                  <a:pt x="197" y="308"/>
                </a:cubicBezTo>
                <a:cubicBezTo>
                  <a:pt x="197" y="312"/>
                  <a:pt x="197" y="315"/>
                  <a:pt x="196" y="319"/>
                </a:cubicBezTo>
                <a:cubicBezTo>
                  <a:pt x="197" y="314"/>
                  <a:pt x="199" y="308"/>
                  <a:pt x="199" y="303"/>
                </a:cubicBezTo>
                <a:cubicBezTo>
                  <a:pt x="199" y="302"/>
                  <a:pt x="199" y="303"/>
                  <a:pt x="199" y="303"/>
                </a:cubicBezTo>
                <a:cubicBezTo>
                  <a:pt x="200" y="302"/>
                  <a:pt x="200" y="301"/>
                  <a:pt x="199" y="300"/>
                </a:cubicBezTo>
                <a:cubicBezTo>
                  <a:pt x="199" y="300"/>
                  <a:pt x="200" y="300"/>
                  <a:pt x="200" y="300"/>
                </a:cubicBezTo>
                <a:cubicBezTo>
                  <a:pt x="200" y="299"/>
                  <a:pt x="199" y="300"/>
                  <a:pt x="199" y="299"/>
                </a:cubicBezTo>
                <a:cubicBezTo>
                  <a:pt x="200" y="299"/>
                  <a:pt x="200" y="296"/>
                  <a:pt x="201" y="296"/>
                </a:cubicBezTo>
                <a:close/>
                <a:moveTo>
                  <a:pt x="178" y="285"/>
                </a:moveTo>
                <a:cubicBezTo>
                  <a:pt x="179" y="284"/>
                  <a:pt x="179" y="283"/>
                  <a:pt x="180" y="283"/>
                </a:cubicBezTo>
                <a:cubicBezTo>
                  <a:pt x="179" y="283"/>
                  <a:pt x="179" y="283"/>
                  <a:pt x="179" y="283"/>
                </a:cubicBezTo>
                <a:cubicBezTo>
                  <a:pt x="179" y="283"/>
                  <a:pt x="178" y="284"/>
                  <a:pt x="178" y="285"/>
                </a:cubicBezTo>
                <a:close/>
                <a:moveTo>
                  <a:pt x="184" y="289"/>
                </a:moveTo>
                <a:cubicBezTo>
                  <a:pt x="185" y="289"/>
                  <a:pt x="185" y="287"/>
                  <a:pt x="185" y="287"/>
                </a:cubicBezTo>
                <a:cubicBezTo>
                  <a:pt x="184" y="287"/>
                  <a:pt x="184" y="288"/>
                  <a:pt x="184" y="289"/>
                </a:cubicBezTo>
                <a:close/>
                <a:moveTo>
                  <a:pt x="198" y="293"/>
                </a:moveTo>
                <a:cubicBezTo>
                  <a:pt x="198" y="293"/>
                  <a:pt x="198" y="292"/>
                  <a:pt x="199" y="292"/>
                </a:cubicBezTo>
                <a:cubicBezTo>
                  <a:pt x="199" y="292"/>
                  <a:pt x="198" y="290"/>
                  <a:pt x="198" y="291"/>
                </a:cubicBezTo>
                <a:cubicBezTo>
                  <a:pt x="199" y="292"/>
                  <a:pt x="197" y="293"/>
                  <a:pt x="198" y="293"/>
                </a:cubicBezTo>
                <a:close/>
                <a:moveTo>
                  <a:pt x="376" y="303"/>
                </a:moveTo>
                <a:cubicBezTo>
                  <a:pt x="376" y="305"/>
                  <a:pt x="376" y="306"/>
                  <a:pt x="375" y="308"/>
                </a:cubicBezTo>
                <a:cubicBezTo>
                  <a:pt x="376" y="308"/>
                  <a:pt x="376" y="308"/>
                  <a:pt x="377" y="308"/>
                </a:cubicBezTo>
                <a:cubicBezTo>
                  <a:pt x="376" y="309"/>
                  <a:pt x="376" y="308"/>
                  <a:pt x="375" y="308"/>
                </a:cubicBezTo>
                <a:cubicBezTo>
                  <a:pt x="378" y="310"/>
                  <a:pt x="379" y="310"/>
                  <a:pt x="383" y="310"/>
                </a:cubicBezTo>
                <a:cubicBezTo>
                  <a:pt x="383" y="310"/>
                  <a:pt x="382" y="310"/>
                  <a:pt x="382" y="310"/>
                </a:cubicBezTo>
                <a:cubicBezTo>
                  <a:pt x="385" y="310"/>
                  <a:pt x="386" y="306"/>
                  <a:pt x="386" y="305"/>
                </a:cubicBezTo>
                <a:cubicBezTo>
                  <a:pt x="386" y="304"/>
                  <a:pt x="385" y="305"/>
                  <a:pt x="385" y="304"/>
                </a:cubicBezTo>
                <a:cubicBezTo>
                  <a:pt x="386" y="304"/>
                  <a:pt x="386" y="304"/>
                  <a:pt x="386" y="304"/>
                </a:cubicBezTo>
                <a:cubicBezTo>
                  <a:pt x="386" y="302"/>
                  <a:pt x="385" y="300"/>
                  <a:pt x="385" y="298"/>
                </a:cubicBezTo>
                <a:cubicBezTo>
                  <a:pt x="382" y="298"/>
                  <a:pt x="382" y="294"/>
                  <a:pt x="381" y="292"/>
                </a:cubicBezTo>
                <a:cubicBezTo>
                  <a:pt x="379" y="292"/>
                  <a:pt x="377" y="294"/>
                  <a:pt x="377" y="295"/>
                </a:cubicBezTo>
                <a:cubicBezTo>
                  <a:pt x="377" y="294"/>
                  <a:pt x="377" y="293"/>
                  <a:pt x="376" y="293"/>
                </a:cubicBezTo>
                <a:cubicBezTo>
                  <a:pt x="377" y="295"/>
                  <a:pt x="376" y="294"/>
                  <a:pt x="376" y="295"/>
                </a:cubicBezTo>
                <a:cubicBezTo>
                  <a:pt x="382" y="297"/>
                  <a:pt x="370" y="301"/>
                  <a:pt x="376" y="303"/>
                </a:cubicBezTo>
                <a:close/>
                <a:moveTo>
                  <a:pt x="384" y="304"/>
                </a:moveTo>
                <a:cubicBezTo>
                  <a:pt x="384" y="304"/>
                  <a:pt x="385" y="304"/>
                  <a:pt x="385" y="304"/>
                </a:cubicBezTo>
                <a:cubicBezTo>
                  <a:pt x="385" y="305"/>
                  <a:pt x="384" y="305"/>
                  <a:pt x="383" y="305"/>
                </a:cubicBezTo>
                <a:cubicBezTo>
                  <a:pt x="383" y="304"/>
                  <a:pt x="384" y="305"/>
                  <a:pt x="384" y="304"/>
                </a:cubicBezTo>
                <a:close/>
                <a:moveTo>
                  <a:pt x="196" y="296"/>
                </a:moveTo>
                <a:cubicBezTo>
                  <a:pt x="196" y="296"/>
                  <a:pt x="196" y="296"/>
                  <a:pt x="196" y="296"/>
                </a:cubicBezTo>
                <a:cubicBezTo>
                  <a:pt x="196" y="295"/>
                  <a:pt x="197" y="294"/>
                  <a:pt x="196" y="293"/>
                </a:cubicBezTo>
                <a:cubicBezTo>
                  <a:pt x="196" y="294"/>
                  <a:pt x="196" y="294"/>
                  <a:pt x="196" y="293"/>
                </a:cubicBezTo>
                <a:cubicBezTo>
                  <a:pt x="196" y="294"/>
                  <a:pt x="196" y="294"/>
                  <a:pt x="196" y="295"/>
                </a:cubicBezTo>
                <a:cubicBezTo>
                  <a:pt x="196" y="295"/>
                  <a:pt x="196" y="295"/>
                  <a:pt x="196" y="296"/>
                </a:cubicBezTo>
                <a:close/>
                <a:moveTo>
                  <a:pt x="372" y="294"/>
                </a:moveTo>
                <a:cubicBezTo>
                  <a:pt x="372" y="295"/>
                  <a:pt x="374" y="297"/>
                  <a:pt x="375" y="296"/>
                </a:cubicBezTo>
                <a:cubicBezTo>
                  <a:pt x="374" y="296"/>
                  <a:pt x="374" y="295"/>
                  <a:pt x="373" y="295"/>
                </a:cubicBezTo>
                <a:cubicBezTo>
                  <a:pt x="373" y="294"/>
                  <a:pt x="373" y="294"/>
                  <a:pt x="372" y="294"/>
                </a:cubicBezTo>
                <a:close/>
                <a:moveTo>
                  <a:pt x="150" y="301"/>
                </a:moveTo>
                <a:cubicBezTo>
                  <a:pt x="150" y="302"/>
                  <a:pt x="149" y="303"/>
                  <a:pt x="149" y="305"/>
                </a:cubicBezTo>
                <a:cubicBezTo>
                  <a:pt x="150" y="304"/>
                  <a:pt x="151" y="302"/>
                  <a:pt x="150" y="301"/>
                </a:cubicBezTo>
                <a:close/>
                <a:moveTo>
                  <a:pt x="359" y="305"/>
                </a:moveTo>
                <a:cubicBezTo>
                  <a:pt x="359" y="306"/>
                  <a:pt x="362" y="306"/>
                  <a:pt x="362" y="306"/>
                </a:cubicBezTo>
                <a:cubicBezTo>
                  <a:pt x="363" y="305"/>
                  <a:pt x="362" y="305"/>
                  <a:pt x="362" y="305"/>
                </a:cubicBezTo>
                <a:cubicBezTo>
                  <a:pt x="360" y="305"/>
                  <a:pt x="359" y="305"/>
                  <a:pt x="358" y="304"/>
                </a:cubicBezTo>
                <a:cubicBezTo>
                  <a:pt x="358" y="305"/>
                  <a:pt x="357" y="305"/>
                  <a:pt x="358" y="306"/>
                </a:cubicBezTo>
                <a:cubicBezTo>
                  <a:pt x="359" y="306"/>
                  <a:pt x="359" y="305"/>
                  <a:pt x="359" y="305"/>
                </a:cubicBezTo>
                <a:close/>
                <a:moveTo>
                  <a:pt x="135" y="315"/>
                </a:moveTo>
                <a:cubicBezTo>
                  <a:pt x="136" y="316"/>
                  <a:pt x="136" y="315"/>
                  <a:pt x="137" y="315"/>
                </a:cubicBezTo>
                <a:cubicBezTo>
                  <a:pt x="137" y="314"/>
                  <a:pt x="136" y="313"/>
                  <a:pt x="135" y="314"/>
                </a:cubicBezTo>
                <a:cubicBezTo>
                  <a:pt x="136" y="314"/>
                  <a:pt x="134" y="314"/>
                  <a:pt x="135" y="315"/>
                </a:cubicBezTo>
                <a:close/>
                <a:moveTo>
                  <a:pt x="311" y="314"/>
                </a:moveTo>
                <a:cubicBezTo>
                  <a:pt x="312" y="317"/>
                  <a:pt x="313" y="315"/>
                  <a:pt x="311" y="314"/>
                </a:cubicBezTo>
                <a:close/>
                <a:moveTo>
                  <a:pt x="396" y="315"/>
                </a:moveTo>
                <a:cubicBezTo>
                  <a:pt x="396" y="315"/>
                  <a:pt x="397" y="315"/>
                  <a:pt x="396" y="316"/>
                </a:cubicBezTo>
                <a:cubicBezTo>
                  <a:pt x="397" y="316"/>
                  <a:pt x="397" y="317"/>
                  <a:pt x="398" y="317"/>
                </a:cubicBezTo>
                <a:cubicBezTo>
                  <a:pt x="398" y="315"/>
                  <a:pt x="398" y="313"/>
                  <a:pt x="396" y="315"/>
                </a:cubicBezTo>
                <a:close/>
                <a:moveTo>
                  <a:pt x="401" y="316"/>
                </a:moveTo>
                <a:cubicBezTo>
                  <a:pt x="401" y="316"/>
                  <a:pt x="401" y="316"/>
                  <a:pt x="400" y="316"/>
                </a:cubicBezTo>
                <a:cubicBezTo>
                  <a:pt x="400" y="317"/>
                  <a:pt x="400" y="317"/>
                  <a:pt x="401" y="317"/>
                </a:cubicBezTo>
                <a:cubicBezTo>
                  <a:pt x="401" y="317"/>
                  <a:pt x="402" y="316"/>
                  <a:pt x="402" y="315"/>
                </a:cubicBezTo>
                <a:cubicBezTo>
                  <a:pt x="401" y="315"/>
                  <a:pt x="402" y="316"/>
                  <a:pt x="401" y="316"/>
                </a:cubicBezTo>
                <a:close/>
                <a:moveTo>
                  <a:pt x="400" y="317"/>
                </a:moveTo>
                <a:cubicBezTo>
                  <a:pt x="399" y="318"/>
                  <a:pt x="399" y="318"/>
                  <a:pt x="398" y="317"/>
                </a:cubicBezTo>
                <a:cubicBezTo>
                  <a:pt x="398" y="318"/>
                  <a:pt x="397" y="319"/>
                  <a:pt x="398" y="319"/>
                </a:cubicBezTo>
                <a:cubicBezTo>
                  <a:pt x="398" y="318"/>
                  <a:pt x="398" y="320"/>
                  <a:pt x="399" y="319"/>
                </a:cubicBezTo>
                <a:cubicBezTo>
                  <a:pt x="399" y="319"/>
                  <a:pt x="399" y="318"/>
                  <a:pt x="400" y="319"/>
                </a:cubicBezTo>
                <a:cubicBezTo>
                  <a:pt x="400" y="318"/>
                  <a:pt x="400" y="317"/>
                  <a:pt x="400" y="317"/>
                </a:cubicBezTo>
                <a:close/>
                <a:moveTo>
                  <a:pt x="399" y="320"/>
                </a:moveTo>
                <a:cubicBezTo>
                  <a:pt x="399" y="320"/>
                  <a:pt x="400" y="320"/>
                  <a:pt x="400" y="320"/>
                </a:cubicBezTo>
                <a:cubicBezTo>
                  <a:pt x="400" y="320"/>
                  <a:pt x="400" y="319"/>
                  <a:pt x="399" y="319"/>
                </a:cubicBezTo>
                <a:cubicBezTo>
                  <a:pt x="399" y="320"/>
                  <a:pt x="399" y="320"/>
                  <a:pt x="399" y="320"/>
                </a:cubicBezTo>
                <a:close/>
                <a:moveTo>
                  <a:pt x="141" y="329"/>
                </a:moveTo>
                <a:cubicBezTo>
                  <a:pt x="141" y="330"/>
                  <a:pt x="141" y="330"/>
                  <a:pt x="141" y="330"/>
                </a:cubicBezTo>
                <a:cubicBezTo>
                  <a:pt x="141" y="330"/>
                  <a:pt x="142" y="330"/>
                  <a:pt x="142" y="330"/>
                </a:cubicBezTo>
                <a:cubicBezTo>
                  <a:pt x="142" y="330"/>
                  <a:pt x="142" y="331"/>
                  <a:pt x="142" y="331"/>
                </a:cubicBezTo>
                <a:cubicBezTo>
                  <a:pt x="142" y="330"/>
                  <a:pt x="144" y="328"/>
                  <a:pt x="143" y="327"/>
                </a:cubicBezTo>
                <a:cubicBezTo>
                  <a:pt x="144" y="326"/>
                  <a:pt x="144" y="325"/>
                  <a:pt x="144" y="323"/>
                </a:cubicBezTo>
                <a:cubicBezTo>
                  <a:pt x="142" y="323"/>
                  <a:pt x="143" y="327"/>
                  <a:pt x="141" y="328"/>
                </a:cubicBezTo>
                <a:cubicBezTo>
                  <a:pt x="141" y="328"/>
                  <a:pt x="141" y="328"/>
                  <a:pt x="141" y="329"/>
                </a:cubicBezTo>
                <a:cubicBezTo>
                  <a:pt x="142" y="329"/>
                  <a:pt x="142" y="328"/>
                  <a:pt x="142" y="329"/>
                </a:cubicBezTo>
                <a:cubicBezTo>
                  <a:pt x="141" y="329"/>
                  <a:pt x="142" y="329"/>
                  <a:pt x="141" y="329"/>
                </a:cubicBezTo>
                <a:close/>
                <a:moveTo>
                  <a:pt x="371" y="325"/>
                </a:moveTo>
                <a:cubicBezTo>
                  <a:pt x="371" y="327"/>
                  <a:pt x="372" y="327"/>
                  <a:pt x="372" y="327"/>
                </a:cubicBezTo>
                <a:cubicBezTo>
                  <a:pt x="372" y="327"/>
                  <a:pt x="372" y="328"/>
                  <a:pt x="372" y="328"/>
                </a:cubicBezTo>
                <a:cubicBezTo>
                  <a:pt x="372" y="329"/>
                  <a:pt x="372" y="329"/>
                  <a:pt x="373" y="329"/>
                </a:cubicBezTo>
                <a:cubicBezTo>
                  <a:pt x="373" y="329"/>
                  <a:pt x="373" y="329"/>
                  <a:pt x="373" y="329"/>
                </a:cubicBezTo>
                <a:cubicBezTo>
                  <a:pt x="373" y="327"/>
                  <a:pt x="373" y="325"/>
                  <a:pt x="372" y="325"/>
                </a:cubicBezTo>
                <a:cubicBezTo>
                  <a:pt x="372" y="325"/>
                  <a:pt x="373" y="325"/>
                  <a:pt x="373" y="325"/>
                </a:cubicBezTo>
                <a:cubicBezTo>
                  <a:pt x="372" y="325"/>
                  <a:pt x="372" y="325"/>
                  <a:pt x="372" y="325"/>
                </a:cubicBezTo>
                <a:cubicBezTo>
                  <a:pt x="372" y="325"/>
                  <a:pt x="372" y="326"/>
                  <a:pt x="372" y="326"/>
                </a:cubicBezTo>
                <a:cubicBezTo>
                  <a:pt x="372" y="326"/>
                  <a:pt x="372" y="327"/>
                  <a:pt x="372" y="327"/>
                </a:cubicBezTo>
                <a:cubicBezTo>
                  <a:pt x="372" y="326"/>
                  <a:pt x="371" y="326"/>
                  <a:pt x="371" y="325"/>
                </a:cubicBezTo>
                <a:close/>
                <a:moveTo>
                  <a:pt x="132" y="334"/>
                </a:moveTo>
                <a:cubicBezTo>
                  <a:pt x="132" y="334"/>
                  <a:pt x="132" y="333"/>
                  <a:pt x="132" y="333"/>
                </a:cubicBezTo>
                <a:cubicBezTo>
                  <a:pt x="131" y="334"/>
                  <a:pt x="131" y="335"/>
                  <a:pt x="131" y="335"/>
                </a:cubicBezTo>
                <a:cubicBezTo>
                  <a:pt x="132" y="335"/>
                  <a:pt x="131" y="334"/>
                  <a:pt x="132" y="334"/>
                </a:cubicBezTo>
                <a:close/>
                <a:moveTo>
                  <a:pt x="188" y="340"/>
                </a:moveTo>
                <a:cubicBezTo>
                  <a:pt x="189" y="338"/>
                  <a:pt x="190" y="337"/>
                  <a:pt x="189" y="335"/>
                </a:cubicBezTo>
                <a:cubicBezTo>
                  <a:pt x="189" y="336"/>
                  <a:pt x="188" y="339"/>
                  <a:pt x="188" y="340"/>
                </a:cubicBezTo>
                <a:close/>
                <a:moveTo>
                  <a:pt x="128" y="338"/>
                </a:moveTo>
                <a:cubicBezTo>
                  <a:pt x="129" y="339"/>
                  <a:pt x="127" y="340"/>
                  <a:pt x="127" y="341"/>
                </a:cubicBezTo>
                <a:cubicBezTo>
                  <a:pt x="128" y="340"/>
                  <a:pt x="130" y="338"/>
                  <a:pt x="130" y="336"/>
                </a:cubicBezTo>
                <a:cubicBezTo>
                  <a:pt x="130" y="337"/>
                  <a:pt x="129" y="338"/>
                  <a:pt x="128" y="338"/>
                </a:cubicBezTo>
                <a:close/>
                <a:moveTo>
                  <a:pt x="137" y="357"/>
                </a:moveTo>
                <a:cubicBezTo>
                  <a:pt x="139" y="355"/>
                  <a:pt x="139" y="351"/>
                  <a:pt x="142" y="349"/>
                </a:cubicBezTo>
                <a:cubicBezTo>
                  <a:pt x="141" y="346"/>
                  <a:pt x="145" y="342"/>
                  <a:pt x="146" y="339"/>
                </a:cubicBezTo>
                <a:cubicBezTo>
                  <a:pt x="142" y="345"/>
                  <a:pt x="139" y="351"/>
                  <a:pt x="137" y="357"/>
                </a:cubicBezTo>
                <a:close/>
                <a:moveTo>
                  <a:pt x="188" y="343"/>
                </a:moveTo>
                <a:cubicBezTo>
                  <a:pt x="188" y="342"/>
                  <a:pt x="188" y="342"/>
                  <a:pt x="188" y="341"/>
                </a:cubicBezTo>
                <a:cubicBezTo>
                  <a:pt x="188" y="341"/>
                  <a:pt x="187" y="343"/>
                  <a:pt x="188" y="343"/>
                </a:cubicBezTo>
                <a:close/>
                <a:moveTo>
                  <a:pt x="360" y="382"/>
                </a:moveTo>
                <a:cubicBezTo>
                  <a:pt x="360" y="381"/>
                  <a:pt x="361" y="380"/>
                  <a:pt x="361" y="379"/>
                </a:cubicBezTo>
                <a:cubicBezTo>
                  <a:pt x="361" y="379"/>
                  <a:pt x="360" y="380"/>
                  <a:pt x="360" y="379"/>
                </a:cubicBezTo>
                <a:cubicBezTo>
                  <a:pt x="362" y="376"/>
                  <a:pt x="364" y="374"/>
                  <a:pt x="366" y="371"/>
                </a:cubicBezTo>
                <a:cubicBezTo>
                  <a:pt x="365" y="371"/>
                  <a:pt x="366" y="371"/>
                  <a:pt x="366" y="371"/>
                </a:cubicBezTo>
                <a:cubicBezTo>
                  <a:pt x="366" y="369"/>
                  <a:pt x="366" y="368"/>
                  <a:pt x="366" y="367"/>
                </a:cubicBezTo>
                <a:cubicBezTo>
                  <a:pt x="366" y="365"/>
                  <a:pt x="364" y="363"/>
                  <a:pt x="363" y="360"/>
                </a:cubicBezTo>
                <a:cubicBezTo>
                  <a:pt x="365" y="358"/>
                  <a:pt x="367" y="358"/>
                  <a:pt x="369" y="356"/>
                </a:cubicBezTo>
                <a:cubicBezTo>
                  <a:pt x="368" y="354"/>
                  <a:pt x="372" y="352"/>
                  <a:pt x="372" y="351"/>
                </a:cubicBezTo>
                <a:cubicBezTo>
                  <a:pt x="370" y="351"/>
                  <a:pt x="370" y="353"/>
                  <a:pt x="369" y="354"/>
                </a:cubicBezTo>
                <a:cubicBezTo>
                  <a:pt x="369" y="353"/>
                  <a:pt x="369" y="352"/>
                  <a:pt x="368" y="352"/>
                </a:cubicBezTo>
                <a:cubicBezTo>
                  <a:pt x="368" y="353"/>
                  <a:pt x="366" y="355"/>
                  <a:pt x="367" y="356"/>
                </a:cubicBezTo>
                <a:cubicBezTo>
                  <a:pt x="364" y="357"/>
                  <a:pt x="362" y="361"/>
                  <a:pt x="357" y="358"/>
                </a:cubicBezTo>
                <a:cubicBezTo>
                  <a:pt x="357" y="357"/>
                  <a:pt x="358" y="357"/>
                  <a:pt x="358" y="356"/>
                </a:cubicBezTo>
                <a:cubicBezTo>
                  <a:pt x="356" y="351"/>
                  <a:pt x="361" y="345"/>
                  <a:pt x="359" y="341"/>
                </a:cubicBezTo>
                <a:cubicBezTo>
                  <a:pt x="357" y="346"/>
                  <a:pt x="358" y="351"/>
                  <a:pt x="356" y="355"/>
                </a:cubicBezTo>
                <a:cubicBezTo>
                  <a:pt x="358" y="358"/>
                  <a:pt x="355" y="360"/>
                  <a:pt x="352" y="360"/>
                </a:cubicBezTo>
                <a:cubicBezTo>
                  <a:pt x="351" y="361"/>
                  <a:pt x="348" y="364"/>
                  <a:pt x="349" y="366"/>
                </a:cubicBezTo>
                <a:cubicBezTo>
                  <a:pt x="349" y="365"/>
                  <a:pt x="348" y="365"/>
                  <a:pt x="348" y="365"/>
                </a:cubicBezTo>
                <a:cubicBezTo>
                  <a:pt x="348" y="366"/>
                  <a:pt x="347" y="368"/>
                  <a:pt x="348" y="370"/>
                </a:cubicBezTo>
                <a:cubicBezTo>
                  <a:pt x="348" y="370"/>
                  <a:pt x="349" y="369"/>
                  <a:pt x="349" y="370"/>
                </a:cubicBezTo>
                <a:cubicBezTo>
                  <a:pt x="347" y="370"/>
                  <a:pt x="349" y="374"/>
                  <a:pt x="347" y="373"/>
                </a:cubicBezTo>
                <a:cubicBezTo>
                  <a:pt x="348" y="373"/>
                  <a:pt x="348" y="374"/>
                  <a:pt x="348" y="374"/>
                </a:cubicBezTo>
                <a:cubicBezTo>
                  <a:pt x="349" y="375"/>
                  <a:pt x="348" y="375"/>
                  <a:pt x="348" y="374"/>
                </a:cubicBezTo>
                <a:cubicBezTo>
                  <a:pt x="349" y="375"/>
                  <a:pt x="348" y="377"/>
                  <a:pt x="349" y="376"/>
                </a:cubicBezTo>
                <a:cubicBezTo>
                  <a:pt x="348" y="376"/>
                  <a:pt x="350" y="378"/>
                  <a:pt x="349" y="378"/>
                </a:cubicBezTo>
                <a:cubicBezTo>
                  <a:pt x="347" y="378"/>
                  <a:pt x="348" y="375"/>
                  <a:pt x="347" y="377"/>
                </a:cubicBezTo>
                <a:cubicBezTo>
                  <a:pt x="347" y="376"/>
                  <a:pt x="346" y="376"/>
                  <a:pt x="346" y="375"/>
                </a:cubicBezTo>
                <a:cubicBezTo>
                  <a:pt x="346" y="375"/>
                  <a:pt x="346" y="375"/>
                  <a:pt x="346" y="376"/>
                </a:cubicBezTo>
                <a:cubicBezTo>
                  <a:pt x="346" y="375"/>
                  <a:pt x="345" y="375"/>
                  <a:pt x="345" y="374"/>
                </a:cubicBezTo>
                <a:cubicBezTo>
                  <a:pt x="345" y="374"/>
                  <a:pt x="346" y="375"/>
                  <a:pt x="346" y="374"/>
                </a:cubicBezTo>
                <a:cubicBezTo>
                  <a:pt x="346" y="374"/>
                  <a:pt x="348" y="373"/>
                  <a:pt x="346" y="373"/>
                </a:cubicBezTo>
                <a:cubicBezTo>
                  <a:pt x="346" y="375"/>
                  <a:pt x="346" y="373"/>
                  <a:pt x="344" y="374"/>
                </a:cubicBezTo>
                <a:cubicBezTo>
                  <a:pt x="344" y="374"/>
                  <a:pt x="345" y="373"/>
                  <a:pt x="344" y="373"/>
                </a:cubicBezTo>
                <a:cubicBezTo>
                  <a:pt x="344" y="374"/>
                  <a:pt x="343" y="373"/>
                  <a:pt x="342" y="373"/>
                </a:cubicBezTo>
                <a:cubicBezTo>
                  <a:pt x="342" y="374"/>
                  <a:pt x="341" y="374"/>
                  <a:pt x="341" y="375"/>
                </a:cubicBezTo>
                <a:cubicBezTo>
                  <a:pt x="344" y="377"/>
                  <a:pt x="343" y="378"/>
                  <a:pt x="345" y="379"/>
                </a:cubicBezTo>
                <a:cubicBezTo>
                  <a:pt x="345" y="383"/>
                  <a:pt x="340" y="385"/>
                  <a:pt x="343" y="388"/>
                </a:cubicBezTo>
                <a:cubicBezTo>
                  <a:pt x="344" y="388"/>
                  <a:pt x="344" y="388"/>
                  <a:pt x="344" y="388"/>
                </a:cubicBezTo>
                <a:cubicBezTo>
                  <a:pt x="344" y="389"/>
                  <a:pt x="343" y="389"/>
                  <a:pt x="344" y="390"/>
                </a:cubicBezTo>
                <a:cubicBezTo>
                  <a:pt x="344" y="390"/>
                  <a:pt x="345" y="390"/>
                  <a:pt x="345" y="389"/>
                </a:cubicBezTo>
                <a:cubicBezTo>
                  <a:pt x="345" y="390"/>
                  <a:pt x="345" y="390"/>
                  <a:pt x="345" y="390"/>
                </a:cubicBezTo>
                <a:cubicBezTo>
                  <a:pt x="346" y="390"/>
                  <a:pt x="347" y="391"/>
                  <a:pt x="348" y="391"/>
                </a:cubicBezTo>
                <a:cubicBezTo>
                  <a:pt x="347" y="392"/>
                  <a:pt x="347" y="391"/>
                  <a:pt x="346" y="391"/>
                </a:cubicBezTo>
                <a:cubicBezTo>
                  <a:pt x="346" y="392"/>
                  <a:pt x="346" y="392"/>
                  <a:pt x="346" y="393"/>
                </a:cubicBezTo>
                <a:cubicBezTo>
                  <a:pt x="346" y="392"/>
                  <a:pt x="347" y="392"/>
                  <a:pt x="348" y="392"/>
                </a:cubicBezTo>
                <a:cubicBezTo>
                  <a:pt x="348" y="392"/>
                  <a:pt x="347" y="393"/>
                  <a:pt x="348" y="393"/>
                </a:cubicBezTo>
                <a:cubicBezTo>
                  <a:pt x="348" y="392"/>
                  <a:pt x="348" y="392"/>
                  <a:pt x="349" y="392"/>
                </a:cubicBezTo>
                <a:cubicBezTo>
                  <a:pt x="349" y="393"/>
                  <a:pt x="350" y="393"/>
                  <a:pt x="351" y="393"/>
                </a:cubicBezTo>
                <a:cubicBezTo>
                  <a:pt x="351" y="393"/>
                  <a:pt x="352" y="394"/>
                  <a:pt x="352" y="394"/>
                </a:cubicBezTo>
                <a:cubicBezTo>
                  <a:pt x="352" y="394"/>
                  <a:pt x="352" y="393"/>
                  <a:pt x="352" y="393"/>
                </a:cubicBezTo>
                <a:cubicBezTo>
                  <a:pt x="353" y="393"/>
                  <a:pt x="355" y="392"/>
                  <a:pt x="356" y="391"/>
                </a:cubicBezTo>
                <a:cubicBezTo>
                  <a:pt x="356" y="392"/>
                  <a:pt x="358" y="392"/>
                  <a:pt x="358" y="393"/>
                </a:cubicBezTo>
                <a:cubicBezTo>
                  <a:pt x="359" y="391"/>
                  <a:pt x="358" y="390"/>
                  <a:pt x="360" y="388"/>
                </a:cubicBezTo>
                <a:cubicBezTo>
                  <a:pt x="359" y="387"/>
                  <a:pt x="361" y="386"/>
                  <a:pt x="360" y="385"/>
                </a:cubicBezTo>
                <a:cubicBezTo>
                  <a:pt x="359" y="385"/>
                  <a:pt x="359" y="386"/>
                  <a:pt x="358" y="386"/>
                </a:cubicBezTo>
                <a:cubicBezTo>
                  <a:pt x="357" y="384"/>
                  <a:pt x="359" y="382"/>
                  <a:pt x="358" y="381"/>
                </a:cubicBezTo>
                <a:cubicBezTo>
                  <a:pt x="359" y="381"/>
                  <a:pt x="359" y="381"/>
                  <a:pt x="360" y="382"/>
                </a:cubicBezTo>
                <a:close/>
                <a:moveTo>
                  <a:pt x="357" y="385"/>
                </a:moveTo>
                <a:cubicBezTo>
                  <a:pt x="356" y="384"/>
                  <a:pt x="357" y="385"/>
                  <a:pt x="357" y="385"/>
                </a:cubicBezTo>
                <a:cubicBezTo>
                  <a:pt x="356" y="385"/>
                  <a:pt x="356" y="384"/>
                  <a:pt x="356" y="383"/>
                </a:cubicBezTo>
                <a:cubicBezTo>
                  <a:pt x="356" y="383"/>
                  <a:pt x="356" y="383"/>
                  <a:pt x="356" y="383"/>
                </a:cubicBezTo>
                <a:cubicBezTo>
                  <a:pt x="356" y="384"/>
                  <a:pt x="357" y="384"/>
                  <a:pt x="357" y="384"/>
                </a:cubicBezTo>
                <a:cubicBezTo>
                  <a:pt x="357" y="384"/>
                  <a:pt x="357" y="384"/>
                  <a:pt x="357" y="385"/>
                </a:cubicBezTo>
                <a:close/>
                <a:moveTo>
                  <a:pt x="381" y="341"/>
                </a:moveTo>
                <a:cubicBezTo>
                  <a:pt x="381" y="342"/>
                  <a:pt x="379" y="342"/>
                  <a:pt x="380" y="342"/>
                </a:cubicBezTo>
                <a:cubicBezTo>
                  <a:pt x="380" y="342"/>
                  <a:pt x="381" y="341"/>
                  <a:pt x="381" y="341"/>
                </a:cubicBezTo>
                <a:close/>
                <a:moveTo>
                  <a:pt x="127" y="342"/>
                </a:moveTo>
                <a:cubicBezTo>
                  <a:pt x="125" y="343"/>
                  <a:pt x="124" y="344"/>
                  <a:pt x="123" y="347"/>
                </a:cubicBezTo>
                <a:cubicBezTo>
                  <a:pt x="126" y="346"/>
                  <a:pt x="125" y="343"/>
                  <a:pt x="127" y="342"/>
                </a:cubicBezTo>
                <a:close/>
                <a:moveTo>
                  <a:pt x="376" y="346"/>
                </a:moveTo>
                <a:cubicBezTo>
                  <a:pt x="375" y="347"/>
                  <a:pt x="374" y="348"/>
                  <a:pt x="374" y="349"/>
                </a:cubicBezTo>
                <a:cubicBezTo>
                  <a:pt x="375" y="348"/>
                  <a:pt x="376" y="347"/>
                  <a:pt x="376" y="346"/>
                </a:cubicBezTo>
                <a:close/>
                <a:moveTo>
                  <a:pt x="345" y="373"/>
                </a:moveTo>
                <a:cubicBezTo>
                  <a:pt x="346" y="372"/>
                  <a:pt x="347" y="372"/>
                  <a:pt x="347" y="372"/>
                </a:cubicBezTo>
                <a:cubicBezTo>
                  <a:pt x="347" y="371"/>
                  <a:pt x="345" y="371"/>
                  <a:pt x="346" y="370"/>
                </a:cubicBezTo>
                <a:cubicBezTo>
                  <a:pt x="344" y="370"/>
                  <a:pt x="344" y="368"/>
                  <a:pt x="341" y="368"/>
                </a:cubicBezTo>
                <a:cubicBezTo>
                  <a:pt x="342" y="367"/>
                  <a:pt x="341" y="367"/>
                  <a:pt x="341" y="367"/>
                </a:cubicBezTo>
                <a:cubicBezTo>
                  <a:pt x="340" y="366"/>
                  <a:pt x="339" y="367"/>
                  <a:pt x="339" y="365"/>
                </a:cubicBezTo>
                <a:cubicBezTo>
                  <a:pt x="337" y="365"/>
                  <a:pt x="337" y="364"/>
                  <a:pt x="337" y="363"/>
                </a:cubicBezTo>
                <a:cubicBezTo>
                  <a:pt x="336" y="363"/>
                  <a:pt x="336" y="363"/>
                  <a:pt x="335" y="362"/>
                </a:cubicBezTo>
                <a:cubicBezTo>
                  <a:pt x="335" y="363"/>
                  <a:pt x="334" y="364"/>
                  <a:pt x="335" y="363"/>
                </a:cubicBezTo>
                <a:cubicBezTo>
                  <a:pt x="334" y="362"/>
                  <a:pt x="333" y="364"/>
                  <a:pt x="333" y="362"/>
                </a:cubicBezTo>
                <a:cubicBezTo>
                  <a:pt x="333" y="362"/>
                  <a:pt x="332" y="361"/>
                  <a:pt x="332" y="362"/>
                </a:cubicBezTo>
                <a:cubicBezTo>
                  <a:pt x="333" y="362"/>
                  <a:pt x="331" y="362"/>
                  <a:pt x="331" y="363"/>
                </a:cubicBezTo>
                <a:cubicBezTo>
                  <a:pt x="333" y="364"/>
                  <a:pt x="331" y="365"/>
                  <a:pt x="332" y="366"/>
                </a:cubicBezTo>
                <a:cubicBezTo>
                  <a:pt x="333" y="365"/>
                  <a:pt x="332" y="366"/>
                  <a:pt x="333" y="366"/>
                </a:cubicBezTo>
                <a:cubicBezTo>
                  <a:pt x="333" y="366"/>
                  <a:pt x="333" y="366"/>
                  <a:pt x="334" y="366"/>
                </a:cubicBezTo>
                <a:cubicBezTo>
                  <a:pt x="334" y="366"/>
                  <a:pt x="335" y="368"/>
                  <a:pt x="336" y="367"/>
                </a:cubicBezTo>
                <a:cubicBezTo>
                  <a:pt x="336" y="368"/>
                  <a:pt x="337" y="368"/>
                  <a:pt x="336" y="369"/>
                </a:cubicBezTo>
                <a:cubicBezTo>
                  <a:pt x="338" y="368"/>
                  <a:pt x="338" y="369"/>
                  <a:pt x="340" y="369"/>
                </a:cubicBezTo>
                <a:cubicBezTo>
                  <a:pt x="340" y="371"/>
                  <a:pt x="344" y="371"/>
                  <a:pt x="345" y="373"/>
                </a:cubicBezTo>
                <a:close/>
                <a:moveTo>
                  <a:pt x="429" y="362"/>
                </a:moveTo>
                <a:cubicBezTo>
                  <a:pt x="428" y="362"/>
                  <a:pt x="429" y="362"/>
                  <a:pt x="429" y="362"/>
                </a:cubicBezTo>
                <a:cubicBezTo>
                  <a:pt x="428" y="362"/>
                  <a:pt x="427" y="362"/>
                  <a:pt x="427" y="362"/>
                </a:cubicBezTo>
                <a:cubicBezTo>
                  <a:pt x="427" y="363"/>
                  <a:pt x="429" y="363"/>
                  <a:pt x="429" y="362"/>
                </a:cubicBezTo>
                <a:close/>
                <a:moveTo>
                  <a:pt x="430" y="364"/>
                </a:moveTo>
                <a:cubicBezTo>
                  <a:pt x="430" y="364"/>
                  <a:pt x="430" y="363"/>
                  <a:pt x="430" y="363"/>
                </a:cubicBezTo>
                <a:cubicBezTo>
                  <a:pt x="430" y="364"/>
                  <a:pt x="429" y="363"/>
                  <a:pt x="429" y="363"/>
                </a:cubicBezTo>
                <a:cubicBezTo>
                  <a:pt x="429" y="364"/>
                  <a:pt x="429" y="363"/>
                  <a:pt x="429" y="364"/>
                </a:cubicBezTo>
                <a:cubicBezTo>
                  <a:pt x="430" y="364"/>
                  <a:pt x="430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lose/>
                <a:moveTo>
                  <a:pt x="132" y="366"/>
                </a:moveTo>
                <a:cubicBezTo>
                  <a:pt x="133" y="366"/>
                  <a:pt x="134" y="364"/>
                  <a:pt x="133" y="363"/>
                </a:cubicBezTo>
                <a:cubicBezTo>
                  <a:pt x="133" y="364"/>
                  <a:pt x="132" y="365"/>
                  <a:pt x="132" y="366"/>
                </a:cubicBezTo>
                <a:close/>
                <a:moveTo>
                  <a:pt x="376" y="374"/>
                </a:moveTo>
                <a:cubicBezTo>
                  <a:pt x="377" y="373"/>
                  <a:pt x="376" y="372"/>
                  <a:pt x="376" y="371"/>
                </a:cubicBezTo>
                <a:cubicBezTo>
                  <a:pt x="375" y="372"/>
                  <a:pt x="375" y="374"/>
                  <a:pt x="376" y="374"/>
                </a:cubicBezTo>
                <a:cubicBezTo>
                  <a:pt x="376" y="374"/>
                  <a:pt x="376" y="374"/>
                  <a:pt x="376" y="374"/>
                </a:cubicBezTo>
                <a:close/>
                <a:moveTo>
                  <a:pt x="366" y="398"/>
                </a:moveTo>
                <a:cubicBezTo>
                  <a:pt x="366" y="398"/>
                  <a:pt x="366" y="397"/>
                  <a:pt x="367" y="397"/>
                </a:cubicBezTo>
                <a:cubicBezTo>
                  <a:pt x="367" y="399"/>
                  <a:pt x="369" y="398"/>
                  <a:pt x="370" y="399"/>
                </a:cubicBezTo>
                <a:cubicBezTo>
                  <a:pt x="370" y="398"/>
                  <a:pt x="370" y="398"/>
                  <a:pt x="371" y="398"/>
                </a:cubicBezTo>
                <a:cubicBezTo>
                  <a:pt x="371" y="398"/>
                  <a:pt x="371" y="399"/>
                  <a:pt x="371" y="398"/>
                </a:cubicBezTo>
                <a:cubicBezTo>
                  <a:pt x="371" y="398"/>
                  <a:pt x="372" y="398"/>
                  <a:pt x="372" y="398"/>
                </a:cubicBezTo>
                <a:cubicBezTo>
                  <a:pt x="372" y="397"/>
                  <a:pt x="376" y="398"/>
                  <a:pt x="375" y="397"/>
                </a:cubicBezTo>
                <a:cubicBezTo>
                  <a:pt x="375" y="397"/>
                  <a:pt x="375" y="397"/>
                  <a:pt x="375" y="397"/>
                </a:cubicBezTo>
                <a:cubicBezTo>
                  <a:pt x="374" y="397"/>
                  <a:pt x="373" y="397"/>
                  <a:pt x="373" y="396"/>
                </a:cubicBezTo>
                <a:cubicBezTo>
                  <a:pt x="374" y="396"/>
                  <a:pt x="375" y="396"/>
                  <a:pt x="375" y="396"/>
                </a:cubicBezTo>
                <a:cubicBezTo>
                  <a:pt x="375" y="396"/>
                  <a:pt x="375" y="396"/>
                  <a:pt x="375" y="395"/>
                </a:cubicBezTo>
                <a:cubicBezTo>
                  <a:pt x="374" y="395"/>
                  <a:pt x="374" y="395"/>
                  <a:pt x="374" y="396"/>
                </a:cubicBezTo>
                <a:cubicBezTo>
                  <a:pt x="373" y="395"/>
                  <a:pt x="373" y="394"/>
                  <a:pt x="372" y="395"/>
                </a:cubicBezTo>
                <a:cubicBezTo>
                  <a:pt x="372" y="394"/>
                  <a:pt x="372" y="392"/>
                  <a:pt x="373" y="391"/>
                </a:cubicBezTo>
                <a:cubicBezTo>
                  <a:pt x="373" y="391"/>
                  <a:pt x="372" y="391"/>
                  <a:pt x="372" y="390"/>
                </a:cubicBezTo>
                <a:cubicBezTo>
                  <a:pt x="372" y="391"/>
                  <a:pt x="373" y="390"/>
                  <a:pt x="373" y="390"/>
                </a:cubicBezTo>
                <a:cubicBezTo>
                  <a:pt x="373" y="391"/>
                  <a:pt x="373" y="391"/>
                  <a:pt x="373" y="391"/>
                </a:cubicBezTo>
                <a:cubicBezTo>
                  <a:pt x="374" y="390"/>
                  <a:pt x="373" y="390"/>
                  <a:pt x="373" y="389"/>
                </a:cubicBezTo>
                <a:cubicBezTo>
                  <a:pt x="372" y="389"/>
                  <a:pt x="373" y="390"/>
                  <a:pt x="372" y="390"/>
                </a:cubicBezTo>
                <a:cubicBezTo>
                  <a:pt x="372" y="389"/>
                  <a:pt x="371" y="388"/>
                  <a:pt x="372" y="388"/>
                </a:cubicBezTo>
                <a:cubicBezTo>
                  <a:pt x="372" y="388"/>
                  <a:pt x="372" y="387"/>
                  <a:pt x="372" y="387"/>
                </a:cubicBezTo>
                <a:cubicBezTo>
                  <a:pt x="371" y="387"/>
                  <a:pt x="371" y="388"/>
                  <a:pt x="370" y="388"/>
                </a:cubicBezTo>
                <a:cubicBezTo>
                  <a:pt x="371" y="387"/>
                  <a:pt x="369" y="387"/>
                  <a:pt x="370" y="386"/>
                </a:cubicBezTo>
                <a:cubicBezTo>
                  <a:pt x="370" y="386"/>
                  <a:pt x="370" y="387"/>
                  <a:pt x="371" y="386"/>
                </a:cubicBezTo>
                <a:cubicBezTo>
                  <a:pt x="371" y="385"/>
                  <a:pt x="371" y="385"/>
                  <a:pt x="371" y="385"/>
                </a:cubicBezTo>
                <a:cubicBezTo>
                  <a:pt x="371" y="385"/>
                  <a:pt x="370" y="385"/>
                  <a:pt x="370" y="385"/>
                </a:cubicBezTo>
                <a:cubicBezTo>
                  <a:pt x="371" y="385"/>
                  <a:pt x="371" y="385"/>
                  <a:pt x="370" y="384"/>
                </a:cubicBezTo>
                <a:cubicBezTo>
                  <a:pt x="371" y="384"/>
                  <a:pt x="372" y="385"/>
                  <a:pt x="372" y="384"/>
                </a:cubicBezTo>
                <a:cubicBezTo>
                  <a:pt x="370" y="384"/>
                  <a:pt x="370" y="383"/>
                  <a:pt x="369" y="384"/>
                </a:cubicBezTo>
                <a:cubicBezTo>
                  <a:pt x="368" y="384"/>
                  <a:pt x="369" y="381"/>
                  <a:pt x="368" y="382"/>
                </a:cubicBezTo>
                <a:cubicBezTo>
                  <a:pt x="368" y="382"/>
                  <a:pt x="369" y="382"/>
                  <a:pt x="368" y="382"/>
                </a:cubicBezTo>
                <a:cubicBezTo>
                  <a:pt x="364" y="383"/>
                  <a:pt x="365" y="384"/>
                  <a:pt x="362" y="384"/>
                </a:cubicBezTo>
                <a:cubicBezTo>
                  <a:pt x="363" y="384"/>
                  <a:pt x="363" y="385"/>
                  <a:pt x="363" y="385"/>
                </a:cubicBezTo>
                <a:cubicBezTo>
                  <a:pt x="363" y="385"/>
                  <a:pt x="363" y="387"/>
                  <a:pt x="362" y="386"/>
                </a:cubicBezTo>
                <a:cubicBezTo>
                  <a:pt x="362" y="386"/>
                  <a:pt x="363" y="385"/>
                  <a:pt x="362" y="386"/>
                </a:cubicBezTo>
                <a:cubicBezTo>
                  <a:pt x="361" y="387"/>
                  <a:pt x="362" y="387"/>
                  <a:pt x="362" y="388"/>
                </a:cubicBezTo>
                <a:cubicBezTo>
                  <a:pt x="362" y="388"/>
                  <a:pt x="361" y="389"/>
                  <a:pt x="361" y="389"/>
                </a:cubicBezTo>
                <a:cubicBezTo>
                  <a:pt x="363" y="389"/>
                  <a:pt x="361" y="392"/>
                  <a:pt x="362" y="393"/>
                </a:cubicBezTo>
                <a:cubicBezTo>
                  <a:pt x="363" y="392"/>
                  <a:pt x="362" y="391"/>
                  <a:pt x="363" y="391"/>
                </a:cubicBezTo>
                <a:cubicBezTo>
                  <a:pt x="363" y="391"/>
                  <a:pt x="363" y="391"/>
                  <a:pt x="363" y="391"/>
                </a:cubicBezTo>
                <a:cubicBezTo>
                  <a:pt x="362" y="392"/>
                  <a:pt x="363" y="392"/>
                  <a:pt x="363" y="393"/>
                </a:cubicBezTo>
                <a:cubicBezTo>
                  <a:pt x="364" y="393"/>
                  <a:pt x="363" y="394"/>
                  <a:pt x="364" y="395"/>
                </a:cubicBezTo>
                <a:cubicBezTo>
                  <a:pt x="363" y="394"/>
                  <a:pt x="363" y="396"/>
                  <a:pt x="363" y="396"/>
                </a:cubicBezTo>
                <a:cubicBezTo>
                  <a:pt x="363" y="395"/>
                  <a:pt x="365" y="396"/>
                  <a:pt x="365" y="396"/>
                </a:cubicBezTo>
                <a:cubicBezTo>
                  <a:pt x="364" y="395"/>
                  <a:pt x="365" y="394"/>
                  <a:pt x="365" y="393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3"/>
                  <a:pt x="366" y="394"/>
                  <a:pt x="367" y="393"/>
                </a:cubicBezTo>
                <a:cubicBezTo>
                  <a:pt x="367" y="394"/>
                  <a:pt x="367" y="395"/>
                  <a:pt x="367" y="395"/>
                </a:cubicBezTo>
                <a:cubicBezTo>
                  <a:pt x="367" y="395"/>
                  <a:pt x="366" y="395"/>
                  <a:pt x="366" y="394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5"/>
                  <a:pt x="365" y="396"/>
                  <a:pt x="365" y="397"/>
                </a:cubicBezTo>
                <a:cubicBezTo>
                  <a:pt x="365" y="397"/>
                  <a:pt x="365" y="397"/>
                  <a:pt x="366" y="398"/>
                </a:cubicBezTo>
                <a:close/>
                <a:moveTo>
                  <a:pt x="370" y="393"/>
                </a:moveTo>
                <a:cubicBezTo>
                  <a:pt x="371" y="392"/>
                  <a:pt x="370" y="392"/>
                  <a:pt x="370" y="391"/>
                </a:cubicBezTo>
                <a:cubicBezTo>
                  <a:pt x="371" y="391"/>
                  <a:pt x="371" y="393"/>
                  <a:pt x="371" y="392"/>
                </a:cubicBezTo>
                <a:cubicBezTo>
                  <a:pt x="372" y="392"/>
                  <a:pt x="371" y="392"/>
                  <a:pt x="372" y="393"/>
                </a:cubicBezTo>
                <a:cubicBezTo>
                  <a:pt x="371" y="392"/>
                  <a:pt x="370" y="393"/>
                  <a:pt x="370" y="394"/>
                </a:cubicBezTo>
                <a:cubicBezTo>
                  <a:pt x="369" y="394"/>
                  <a:pt x="370" y="393"/>
                  <a:pt x="369" y="393"/>
                </a:cubicBezTo>
                <a:cubicBezTo>
                  <a:pt x="369" y="393"/>
                  <a:pt x="369" y="393"/>
                  <a:pt x="369" y="392"/>
                </a:cubicBezTo>
                <a:cubicBezTo>
                  <a:pt x="370" y="392"/>
                  <a:pt x="370" y="393"/>
                  <a:pt x="370" y="393"/>
                </a:cubicBezTo>
                <a:close/>
                <a:moveTo>
                  <a:pt x="369" y="388"/>
                </a:moveTo>
                <a:cubicBezTo>
                  <a:pt x="369" y="390"/>
                  <a:pt x="367" y="388"/>
                  <a:pt x="369" y="388"/>
                </a:cubicBezTo>
                <a:close/>
                <a:moveTo>
                  <a:pt x="368" y="385"/>
                </a:moveTo>
                <a:cubicBezTo>
                  <a:pt x="368" y="385"/>
                  <a:pt x="368" y="386"/>
                  <a:pt x="369" y="385"/>
                </a:cubicBezTo>
                <a:cubicBezTo>
                  <a:pt x="369" y="386"/>
                  <a:pt x="369" y="386"/>
                  <a:pt x="369" y="386"/>
                </a:cubicBezTo>
                <a:cubicBezTo>
                  <a:pt x="368" y="386"/>
                  <a:pt x="368" y="387"/>
                  <a:pt x="368" y="387"/>
                </a:cubicBezTo>
                <a:cubicBezTo>
                  <a:pt x="368" y="386"/>
                  <a:pt x="368" y="386"/>
                  <a:pt x="368" y="385"/>
                </a:cubicBezTo>
                <a:close/>
                <a:moveTo>
                  <a:pt x="369" y="395"/>
                </a:moveTo>
                <a:cubicBezTo>
                  <a:pt x="368" y="394"/>
                  <a:pt x="370" y="395"/>
                  <a:pt x="371" y="394"/>
                </a:cubicBezTo>
                <a:cubicBezTo>
                  <a:pt x="371" y="395"/>
                  <a:pt x="371" y="395"/>
                  <a:pt x="371" y="396"/>
                </a:cubicBezTo>
                <a:cubicBezTo>
                  <a:pt x="372" y="396"/>
                  <a:pt x="372" y="395"/>
                  <a:pt x="372" y="395"/>
                </a:cubicBezTo>
                <a:cubicBezTo>
                  <a:pt x="373" y="395"/>
                  <a:pt x="372" y="396"/>
                  <a:pt x="373" y="396"/>
                </a:cubicBezTo>
                <a:cubicBezTo>
                  <a:pt x="372" y="398"/>
                  <a:pt x="371" y="395"/>
                  <a:pt x="369" y="396"/>
                </a:cubicBezTo>
                <a:cubicBezTo>
                  <a:pt x="369" y="396"/>
                  <a:pt x="370" y="396"/>
                  <a:pt x="370" y="395"/>
                </a:cubicBezTo>
                <a:cubicBezTo>
                  <a:pt x="369" y="396"/>
                  <a:pt x="368" y="396"/>
                  <a:pt x="367" y="395"/>
                </a:cubicBezTo>
                <a:cubicBezTo>
                  <a:pt x="368" y="394"/>
                  <a:pt x="368" y="395"/>
                  <a:pt x="369" y="395"/>
                </a:cubicBezTo>
                <a:close/>
                <a:moveTo>
                  <a:pt x="365" y="393"/>
                </a:moveTo>
                <a:cubicBezTo>
                  <a:pt x="365" y="393"/>
                  <a:pt x="364" y="393"/>
                  <a:pt x="364" y="393"/>
                </a:cubicBezTo>
                <a:cubicBezTo>
                  <a:pt x="363" y="393"/>
                  <a:pt x="365" y="392"/>
                  <a:pt x="364" y="391"/>
                </a:cubicBezTo>
                <a:cubicBezTo>
                  <a:pt x="364" y="392"/>
                  <a:pt x="364" y="392"/>
                  <a:pt x="364" y="392"/>
                </a:cubicBezTo>
                <a:cubicBezTo>
                  <a:pt x="363" y="392"/>
                  <a:pt x="364" y="390"/>
                  <a:pt x="365" y="390"/>
                </a:cubicBezTo>
                <a:cubicBezTo>
                  <a:pt x="364" y="389"/>
                  <a:pt x="363" y="390"/>
                  <a:pt x="363" y="390"/>
                </a:cubicBezTo>
                <a:cubicBezTo>
                  <a:pt x="363" y="388"/>
                  <a:pt x="363" y="388"/>
                  <a:pt x="363" y="386"/>
                </a:cubicBezTo>
                <a:cubicBezTo>
                  <a:pt x="364" y="386"/>
                  <a:pt x="364" y="387"/>
                  <a:pt x="364" y="388"/>
                </a:cubicBezTo>
                <a:cubicBezTo>
                  <a:pt x="365" y="388"/>
                  <a:pt x="366" y="388"/>
                  <a:pt x="366" y="387"/>
                </a:cubicBezTo>
                <a:cubicBezTo>
                  <a:pt x="367" y="387"/>
                  <a:pt x="365" y="388"/>
                  <a:pt x="366" y="388"/>
                </a:cubicBezTo>
                <a:cubicBezTo>
                  <a:pt x="365" y="389"/>
                  <a:pt x="365" y="390"/>
                  <a:pt x="365" y="393"/>
                </a:cubicBezTo>
                <a:close/>
                <a:moveTo>
                  <a:pt x="367" y="391"/>
                </a:moveTo>
                <a:cubicBezTo>
                  <a:pt x="367" y="390"/>
                  <a:pt x="366" y="391"/>
                  <a:pt x="366" y="390"/>
                </a:cubicBezTo>
                <a:cubicBezTo>
                  <a:pt x="367" y="390"/>
                  <a:pt x="367" y="390"/>
                  <a:pt x="367" y="390"/>
                </a:cubicBezTo>
                <a:cubicBezTo>
                  <a:pt x="366" y="391"/>
                  <a:pt x="367" y="390"/>
                  <a:pt x="367" y="391"/>
                </a:cubicBezTo>
                <a:close/>
                <a:moveTo>
                  <a:pt x="413" y="393"/>
                </a:moveTo>
                <a:cubicBezTo>
                  <a:pt x="414" y="391"/>
                  <a:pt x="414" y="393"/>
                  <a:pt x="415" y="393"/>
                </a:cubicBezTo>
                <a:cubicBezTo>
                  <a:pt x="417" y="392"/>
                  <a:pt x="415" y="390"/>
                  <a:pt x="414" y="389"/>
                </a:cubicBezTo>
                <a:cubicBezTo>
                  <a:pt x="411" y="389"/>
                  <a:pt x="412" y="392"/>
                  <a:pt x="413" y="393"/>
                </a:cubicBezTo>
                <a:close/>
                <a:moveTo>
                  <a:pt x="414" y="392"/>
                </a:moveTo>
                <a:cubicBezTo>
                  <a:pt x="414" y="392"/>
                  <a:pt x="414" y="392"/>
                  <a:pt x="414" y="392"/>
                </a:cubicBezTo>
                <a:cubicBezTo>
                  <a:pt x="414" y="391"/>
                  <a:pt x="414" y="392"/>
                  <a:pt x="414" y="392"/>
                </a:cubicBezTo>
                <a:cubicBezTo>
                  <a:pt x="415" y="391"/>
                  <a:pt x="413" y="391"/>
                  <a:pt x="414" y="390"/>
                </a:cubicBezTo>
                <a:cubicBezTo>
                  <a:pt x="415" y="390"/>
                  <a:pt x="417" y="392"/>
                  <a:pt x="414" y="392"/>
                </a:cubicBezTo>
                <a:close/>
                <a:moveTo>
                  <a:pt x="446" y="390"/>
                </a:moveTo>
                <a:cubicBezTo>
                  <a:pt x="446" y="391"/>
                  <a:pt x="447" y="391"/>
                  <a:pt x="448" y="391"/>
                </a:cubicBezTo>
                <a:cubicBezTo>
                  <a:pt x="447" y="391"/>
                  <a:pt x="447" y="390"/>
                  <a:pt x="446" y="390"/>
                </a:cubicBezTo>
                <a:close/>
                <a:moveTo>
                  <a:pt x="382" y="415"/>
                </a:moveTo>
                <a:cubicBezTo>
                  <a:pt x="383" y="416"/>
                  <a:pt x="384" y="417"/>
                  <a:pt x="385" y="416"/>
                </a:cubicBezTo>
                <a:cubicBezTo>
                  <a:pt x="384" y="415"/>
                  <a:pt x="385" y="413"/>
                  <a:pt x="383" y="412"/>
                </a:cubicBezTo>
                <a:cubicBezTo>
                  <a:pt x="383" y="412"/>
                  <a:pt x="383" y="413"/>
                  <a:pt x="383" y="413"/>
                </a:cubicBezTo>
                <a:cubicBezTo>
                  <a:pt x="383" y="412"/>
                  <a:pt x="382" y="412"/>
                  <a:pt x="382" y="412"/>
                </a:cubicBezTo>
                <a:cubicBezTo>
                  <a:pt x="384" y="412"/>
                  <a:pt x="382" y="410"/>
                  <a:pt x="383" y="411"/>
                </a:cubicBezTo>
                <a:cubicBezTo>
                  <a:pt x="383" y="410"/>
                  <a:pt x="383" y="410"/>
                  <a:pt x="383" y="410"/>
                </a:cubicBezTo>
                <a:cubicBezTo>
                  <a:pt x="383" y="410"/>
                  <a:pt x="382" y="410"/>
                  <a:pt x="382" y="410"/>
                </a:cubicBezTo>
                <a:cubicBezTo>
                  <a:pt x="381" y="410"/>
                  <a:pt x="382" y="410"/>
                  <a:pt x="381" y="411"/>
                </a:cubicBezTo>
                <a:cubicBezTo>
                  <a:pt x="381" y="410"/>
                  <a:pt x="380" y="410"/>
                  <a:pt x="380" y="409"/>
                </a:cubicBezTo>
                <a:cubicBezTo>
                  <a:pt x="381" y="410"/>
                  <a:pt x="381" y="409"/>
                  <a:pt x="381" y="409"/>
                </a:cubicBezTo>
                <a:cubicBezTo>
                  <a:pt x="381" y="409"/>
                  <a:pt x="381" y="409"/>
                  <a:pt x="382" y="409"/>
                </a:cubicBezTo>
                <a:cubicBezTo>
                  <a:pt x="381" y="409"/>
                  <a:pt x="382" y="409"/>
                  <a:pt x="382" y="408"/>
                </a:cubicBezTo>
                <a:cubicBezTo>
                  <a:pt x="381" y="408"/>
                  <a:pt x="383" y="408"/>
                  <a:pt x="383" y="407"/>
                </a:cubicBezTo>
                <a:cubicBezTo>
                  <a:pt x="382" y="406"/>
                  <a:pt x="382" y="405"/>
                  <a:pt x="381" y="404"/>
                </a:cubicBezTo>
                <a:cubicBezTo>
                  <a:pt x="381" y="405"/>
                  <a:pt x="381" y="405"/>
                  <a:pt x="381" y="405"/>
                </a:cubicBezTo>
                <a:cubicBezTo>
                  <a:pt x="381" y="404"/>
                  <a:pt x="379" y="404"/>
                  <a:pt x="378" y="403"/>
                </a:cubicBezTo>
                <a:cubicBezTo>
                  <a:pt x="380" y="403"/>
                  <a:pt x="379" y="401"/>
                  <a:pt x="379" y="400"/>
                </a:cubicBezTo>
                <a:cubicBezTo>
                  <a:pt x="378" y="400"/>
                  <a:pt x="378" y="402"/>
                  <a:pt x="377" y="402"/>
                </a:cubicBezTo>
                <a:cubicBezTo>
                  <a:pt x="376" y="401"/>
                  <a:pt x="375" y="400"/>
                  <a:pt x="375" y="399"/>
                </a:cubicBezTo>
                <a:cubicBezTo>
                  <a:pt x="374" y="400"/>
                  <a:pt x="372" y="398"/>
                  <a:pt x="372" y="400"/>
                </a:cubicBezTo>
                <a:cubicBezTo>
                  <a:pt x="373" y="400"/>
                  <a:pt x="372" y="401"/>
                  <a:pt x="372" y="401"/>
                </a:cubicBezTo>
                <a:cubicBezTo>
                  <a:pt x="372" y="402"/>
                  <a:pt x="373" y="401"/>
                  <a:pt x="373" y="401"/>
                </a:cubicBezTo>
                <a:cubicBezTo>
                  <a:pt x="373" y="404"/>
                  <a:pt x="371" y="399"/>
                  <a:pt x="369" y="400"/>
                </a:cubicBezTo>
                <a:cubicBezTo>
                  <a:pt x="370" y="400"/>
                  <a:pt x="369" y="400"/>
                  <a:pt x="370" y="402"/>
                </a:cubicBezTo>
                <a:cubicBezTo>
                  <a:pt x="369" y="402"/>
                  <a:pt x="369" y="403"/>
                  <a:pt x="368" y="402"/>
                </a:cubicBezTo>
                <a:cubicBezTo>
                  <a:pt x="367" y="404"/>
                  <a:pt x="367" y="403"/>
                  <a:pt x="365" y="405"/>
                </a:cubicBezTo>
                <a:cubicBezTo>
                  <a:pt x="365" y="406"/>
                  <a:pt x="365" y="406"/>
                  <a:pt x="365" y="408"/>
                </a:cubicBezTo>
                <a:cubicBezTo>
                  <a:pt x="366" y="408"/>
                  <a:pt x="366" y="408"/>
                  <a:pt x="366" y="408"/>
                </a:cubicBezTo>
                <a:cubicBezTo>
                  <a:pt x="365" y="409"/>
                  <a:pt x="368" y="411"/>
                  <a:pt x="368" y="411"/>
                </a:cubicBezTo>
                <a:cubicBezTo>
                  <a:pt x="368" y="412"/>
                  <a:pt x="367" y="413"/>
                  <a:pt x="368" y="413"/>
                </a:cubicBezTo>
                <a:cubicBezTo>
                  <a:pt x="368" y="413"/>
                  <a:pt x="368" y="413"/>
                  <a:pt x="369" y="413"/>
                </a:cubicBezTo>
                <a:cubicBezTo>
                  <a:pt x="369" y="412"/>
                  <a:pt x="369" y="412"/>
                  <a:pt x="369" y="412"/>
                </a:cubicBezTo>
                <a:cubicBezTo>
                  <a:pt x="370" y="412"/>
                  <a:pt x="370" y="413"/>
                  <a:pt x="370" y="413"/>
                </a:cubicBezTo>
                <a:cubicBezTo>
                  <a:pt x="370" y="413"/>
                  <a:pt x="371" y="413"/>
                  <a:pt x="371" y="413"/>
                </a:cubicBezTo>
                <a:cubicBezTo>
                  <a:pt x="371" y="412"/>
                  <a:pt x="370" y="411"/>
                  <a:pt x="371" y="411"/>
                </a:cubicBezTo>
                <a:cubicBezTo>
                  <a:pt x="371" y="412"/>
                  <a:pt x="372" y="413"/>
                  <a:pt x="372" y="414"/>
                </a:cubicBezTo>
                <a:cubicBezTo>
                  <a:pt x="372" y="414"/>
                  <a:pt x="373" y="413"/>
                  <a:pt x="373" y="414"/>
                </a:cubicBezTo>
                <a:cubicBezTo>
                  <a:pt x="372" y="415"/>
                  <a:pt x="371" y="417"/>
                  <a:pt x="372" y="418"/>
                </a:cubicBezTo>
                <a:cubicBezTo>
                  <a:pt x="373" y="418"/>
                  <a:pt x="372" y="417"/>
                  <a:pt x="372" y="417"/>
                </a:cubicBezTo>
                <a:cubicBezTo>
                  <a:pt x="373" y="417"/>
                  <a:pt x="373" y="417"/>
                  <a:pt x="373" y="417"/>
                </a:cubicBezTo>
                <a:cubicBezTo>
                  <a:pt x="374" y="418"/>
                  <a:pt x="372" y="418"/>
                  <a:pt x="371" y="419"/>
                </a:cubicBezTo>
                <a:cubicBezTo>
                  <a:pt x="372" y="419"/>
                  <a:pt x="372" y="420"/>
                  <a:pt x="371" y="420"/>
                </a:cubicBezTo>
                <a:cubicBezTo>
                  <a:pt x="371" y="421"/>
                  <a:pt x="372" y="420"/>
                  <a:pt x="372" y="421"/>
                </a:cubicBezTo>
                <a:cubicBezTo>
                  <a:pt x="371" y="421"/>
                  <a:pt x="372" y="422"/>
                  <a:pt x="373" y="423"/>
                </a:cubicBezTo>
                <a:cubicBezTo>
                  <a:pt x="373" y="422"/>
                  <a:pt x="372" y="422"/>
                  <a:pt x="372" y="420"/>
                </a:cubicBezTo>
                <a:cubicBezTo>
                  <a:pt x="374" y="420"/>
                  <a:pt x="374" y="420"/>
                  <a:pt x="375" y="419"/>
                </a:cubicBezTo>
                <a:cubicBezTo>
                  <a:pt x="375" y="420"/>
                  <a:pt x="374" y="420"/>
                  <a:pt x="375" y="421"/>
                </a:cubicBezTo>
                <a:cubicBezTo>
                  <a:pt x="374" y="420"/>
                  <a:pt x="374" y="421"/>
                  <a:pt x="373" y="421"/>
                </a:cubicBezTo>
                <a:cubicBezTo>
                  <a:pt x="373" y="423"/>
                  <a:pt x="374" y="425"/>
                  <a:pt x="372" y="426"/>
                </a:cubicBezTo>
                <a:cubicBezTo>
                  <a:pt x="373" y="426"/>
                  <a:pt x="372" y="426"/>
                  <a:pt x="373" y="427"/>
                </a:cubicBezTo>
                <a:cubicBezTo>
                  <a:pt x="373" y="427"/>
                  <a:pt x="373" y="426"/>
                  <a:pt x="374" y="427"/>
                </a:cubicBezTo>
                <a:cubicBezTo>
                  <a:pt x="373" y="425"/>
                  <a:pt x="374" y="425"/>
                  <a:pt x="375" y="424"/>
                </a:cubicBezTo>
                <a:cubicBezTo>
                  <a:pt x="375" y="425"/>
                  <a:pt x="375" y="425"/>
                  <a:pt x="375" y="425"/>
                </a:cubicBezTo>
                <a:cubicBezTo>
                  <a:pt x="376" y="425"/>
                  <a:pt x="376" y="424"/>
                  <a:pt x="375" y="423"/>
                </a:cubicBezTo>
                <a:cubicBezTo>
                  <a:pt x="375" y="423"/>
                  <a:pt x="374" y="424"/>
                  <a:pt x="374" y="423"/>
                </a:cubicBezTo>
                <a:cubicBezTo>
                  <a:pt x="376" y="423"/>
                  <a:pt x="376" y="424"/>
                  <a:pt x="378" y="424"/>
                </a:cubicBezTo>
                <a:cubicBezTo>
                  <a:pt x="378" y="422"/>
                  <a:pt x="379" y="421"/>
                  <a:pt x="380" y="419"/>
                </a:cubicBezTo>
                <a:cubicBezTo>
                  <a:pt x="380" y="419"/>
                  <a:pt x="380" y="419"/>
                  <a:pt x="380" y="419"/>
                </a:cubicBezTo>
                <a:cubicBezTo>
                  <a:pt x="380" y="419"/>
                  <a:pt x="379" y="419"/>
                  <a:pt x="378" y="418"/>
                </a:cubicBezTo>
                <a:cubicBezTo>
                  <a:pt x="380" y="418"/>
                  <a:pt x="379" y="416"/>
                  <a:pt x="380" y="416"/>
                </a:cubicBezTo>
                <a:cubicBezTo>
                  <a:pt x="380" y="416"/>
                  <a:pt x="380" y="417"/>
                  <a:pt x="381" y="418"/>
                </a:cubicBezTo>
                <a:cubicBezTo>
                  <a:pt x="381" y="417"/>
                  <a:pt x="381" y="417"/>
                  <a:pt x="382" y="417"/>
                </a:cubicBezTo>
                <a:cubicBezTo>
                  <a:pt x="382" y="416"/>
                  <a:pt x="382" y="415"/>
                  <a:pt x="382" y="415"/>
                </a:cubicBezTo>
                <a:cubicBezTo>
                  <a:pt x="383" y="415"/>
                  <a:pt x="383" y="415"/>
                  <a:pt x="383" y="415"/>
                </a:cubicBezTo>
                <a:cubicBezTo>
                  <a:pt x="383" y="416"/>
                  <a:pt x="383" y="415"/>
                  <a:pt x="382" y="415"/>
                </a:cubicBezTo>
                <a:close/>
                <a:moveTo>
                  <a:pt x="371" y="409"/>
                </a:moveTo>
                <a:cubicBezTo>
                  <a:pt x="370" y="409"/>
                  <a:pt x="370" y="409"/>
                  <a:pt x="370" y="409"/>
                </a:cubicBezTo>
                <a:cubicBezTo>
                  <a:pt x="370" y="409"/>
                  <a:pt x="370" y="409"/>
                  <a:pt x="370" y="409"/>
                </a:cubicBezTo>
                <a:cubicBezTo>
                  <a:pt x="370" y="408"/>
                  <a:pt x="370" y="408"/>
                  <a:pt x="369" y="408"/>
                </a:cubicBezTo>
                <a:cubicBezTo>
                  <a:pt x="370" y="408"/>
                  <a:pt x="370" y="408"/>
                  <a:pt x="371" y="408"/>
                </a:cubicBezTo>
                <a:cubicBezTo>
                  <a:pt x="371" y="408"/>
                  <a:pt x="371" y="409"/>
                  <a:pt x="371" y="409"/>
                </a:cubicBezTo>
                <a:close/>
                <a:moveTo>
                  <a:pt x="379" y="407"/>
                </a:moveTo>
                <a:cubicBezTo>
                  <a:pt x="380" y="407"/>
                  <a:pt x="380" y="407"/>
                  <a:pt x="380" y="406"/>
                </a:cubicBezTo>
                <a:cubicBezTo>
                  <a:pt x="381" y="407"/>
                  <a:pt x="382" y="407"/>
                  <a:pt x="382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81" y="407"/>
                  <a:pt x="381" y="407"/>
                  <a:pt x="381" y="407"/>
                </a:cubicBezTo>
                <a:cubicBezTo>
                  <a:pt x="380" y="407"/>
                  <a:pt x="381" y="408"/>
                  <a:pt x="380" y="408"/>
                </a:cubicBezTo>
                <a:cubicBezTo>
                  <a:pt x="379" y="408"/>
                  <a:pt x="379" y="408"/>
                  <a:pt x="379" y="408"/>
                </a:cubicBezTo>
                <a:lnTo>
                  <a:pt x="379" y="407"/>
                </a:lnTo>
                <a:close/>
                <a:moveTo>
                  <a:pt x="374" y="401"/>
                </a:moveTo>
                <a:cubicBezTo>
                  <a:pt x="375" y="401"/>
                  <a:pt x="375" y="401"/>
                  <a:pt x="375" y="401"/>
                </a:cubicBezTo>
                <a:cubicBezTo>
                  <a:pt x="375" y="401"/>
                  <a:pt x="375" y="402"/>
                  <a:pt x="374" y="402"/>
                </a:cubicBezTo>
                <a:lnTo>
                  <a:pt x="374" y="401"/>
                </a:lnTo>
                <a:close/>
                <a:moveTo>
                  <a:pt x="376" y="404"/>
                </a:moveTo>
                <a:cubicBezTo>
                  <a:pt x="375" y="405"/>
                  <a:pt x="376" y="404"/>
                  <a:pt x="376" y="405"/>
                </a:cubicBezTo>
                <a:cubicBezTo>
                  <a:pt x="376" y="405"/>
                  <a:pt x="375" y="404"/>
                  <a:pt x="375" y="405"/>
                </a:cubicBezTo>
                <a:cubicBezTo>
                  <a:pt x="374" y="405"/>
                  <a:pt x="374" y="405"/>
                  <a:pt x="374" y="404"/>
                </a:cubicBezTo>
                <a:lnTo>
                  <a:pt x="376" y="404"/>
                </a:lnTo>
                <a:close/>
                <a:moveTo>
                  <a:pt x="373" y="411"/>
                </a:moveTo>
                <a:cubicBezTo>
                  <a:pt x="371" y="409"/>
                  <a:pt x="373" y="409"/>
                  <a:pt x="372" y="407"/>
                </a:cubicBezTo>
                <a:cubicBezTo>
                  <a:pt x="373" y="408"/>
                  <a:pt x="373" y="408"/>
                  <a:pt x="373" y="409"/>
                </a:cubicBezTo>
                <a:cubicBezTo>
                  <a:pt x="373" y="410"/>
                  <a:pt x="372" y="410"/>
                  <a:pt x="373" y="411"/>
                </a:cubicBezTo>
                <a:close/>
                <a:moveTo>
                  <a:pt x="373" y="416"/>
                </a:moveTo>
                <a:cubicBezTo>
                  <a:pt x="373" y="415"/>
                  <a:pt x="374" y="414"/>
                  <a:pt x="374" y="413"/>
                </a:cubicBezTo>
                <a:cubicBezTo>
                  <a:pt x="375" y="413"/>
                  <a:pt x="375" y="413"/>
                  <a:pt x="375" y="413"/>
                </a:cubicBezTo>
                <a:cubicBezTo>
                  <a:pt x="374" y="414"/>
                  <a:pt x="375" y="415"/>
                  <a:pt x="373" y="416"/>
                </a:cubicBezTo>
                <a:close/>
                <a:moveTo>
                  <a:pt x="376" y="416"/>
                </a:moveTo>
                <a:cubicBezTo>
                  <a:pt x="375" y="417"/>
                  <a:pt x="375" y="415"/>
                  <a:pt x="374" y="416"/>
                </a:cubicBezTo>
                <a:cubicBezTo>
                  <a:pt x="374" y="416"/>
                  <a:pt x="375" y="416"/>
                  <a:pt x="374" y="415"/>
                </a:cubicBezTo>
                <a:cubicBezTo>
                  <a:pt x="376" y="413"/>
                  <a:pt x="375" y="417"/>
                  <a:pt x="376" y="415"/>
                </a:cubicBezTo>
                <a:cubicBezTo>
                  <a:pt x="377" y="415"/>
                  <a:pt x="376" y="416"/>
                  <a:pt x="376" y="416"/>
                </a:cubicBezTo>
                <a:close/>
                <a:moveTo>
                  <a:pt x="376" y="419"/>
                </a:moveTo>
                <a:cubicBezTo>
                  <a:pt x="375" y="419"/>
                  <a:pt x="376" y="419"/>
                  <a:pt x="376" y="419"/>
                </a:cubicBezTo>
                <a:cubicBezTo>
                  <a:pt x="375" y="419"/>
                  <a:pt x="375" y="419"/>
                  <a:pt x="375" y="419"/>
                </a:cubicBezTo>
                <a:cubicBezTo>
                  <a:pt x="374" y="418"/>
                  <a:pt x="374" y="418"/>
                  <a:pt x="373" y="417"/>
                </a:cubicBezTo>
                <a:cubicBezTo>
                  <a:pt x="374" y="417"/>
                  <a:pt x="374" y="417"/>
                  <a:pt x="375" y="417"/>
                </a:cubicBezTo>
                <a:cubicBezTo>
                  <a:pt x="374" y="419"/>
                  <a:pt x="376" y="418"/>
                  <a:pt x="376" y="419"/>
                </a:cubicBezTo>
                <a:cubicBezTo>
                  <a:pt x="376" y="419"/>
                  <a:pt x="376" y="419"/>
                  <a:pt x="376" y="419"/>
                </a:cubicBezTo>
                <a:close/>
                <a:moveTo>
                  <a:pt x="376" y="415"/>
                </a:moveTo>
                <a:cubicBezTo>
                  <a:pt x="376" y="414"/>
                  <a:pt x="375" y="414"/>
                  <a:pt x="375" y="413"/>
                </a:cubicBezTo>
                <a:cubicBezTo>
                  <a:pt x="375" y="413"/>
                  <a:pt x="376" y="415"/>
                  <a:pt x="376" y="414"/>
                </a:cubicBezTo>
                <a:cubicBezTo>
                  <a:pt x="377" y="414"/>
                  <a:pt x="376" y="415"/>
                  <a:pt x="376" y="415"/>
                </a:cubicBezTo>
                <a:close/>
                <a:moveTo>
                  <a:pt x="378" y="411"/>
                </a:moveTo>
                <a:cubicBezTo>
                  <a:pt x="377" y="411"/>
                  <a:pt x="377" y="413"/>
                  <a:pt x="378" y="413"/>
                </a:cubicBezTo>
                <a:cubicBezTo>
                  <a:pt x="378" y="413"/>
                  <a:pt x="377" y="413"/>
                  <a:pt x="377" y="413"/>
                </a:cubicBezTo>
                <a:cubicBezTo>
                  <a:pt x="377" y="413"/>
                  <a:pt x="377" y="413"/>
                  <a:pt x="377" y="413"/>
                </a:cubicBezTo>
                <a:cubicBezTo>
                  <a:pt x="376" y="412"/>
                  <a:pt x="377" y="414"/>
                  <a:pt x="376" y="413"/>
                </a:cubicBezTo>
                <a:cubicBezTo>
                  <a:pt x="376" y="413"/>
                  <a:pt x="376" y="413"/>
                  <a:pt x="376" y="413"/>
                </a:cubicBezTo>
                <a:cubicBezTo>
                  <a:pt x="376" y="412"/>
                  <a:pt x="375" y="413"/>
                  <a:pt x="375" y="413"/>
                </a:cubicBezTo>
                <a:cubicBezTo>
                  <a:pt x="376" y="412"/>
                  <a:pt x="377" y="412"/>
                  <a:pt x="377" y="410"/>
                </a:cubicBezTo>
                <a:cubicBezTo>
                  <a:pt x="377" y="411"/>
                  <a:pt x="378" y="411"/>
                  <a:pt x="378" y="410"/>
                </a:cubicBezTo>
                <a:cubicBezTo>
                  <a:pt x="378" y="410"/>
                  <a:pt x="379" y="411"/>
                  <a:pt x="379" y="410"/>
                </a:cubicBezTo>
                <a:cubicBezTo>
                  <a:pt x="379" y="410"/>
                  <a:pt x="379" y="411"/>
                  <a:pt x="380" y="412"/>
                </a:cubicBezTo>
                <a:cubicBezTo>
                  <a:pt x="379" y="412"/>
                  <a:pt x="379" y="411"/>
                  <a:pt x="378" y="411"/>
                </a:cubicBezTo>
                <a:close/>
                <a:moveTo>
                  <a:pt x="111" y="400"/>
                </a:moveTo>
                <a:cubicBezTo>
                  <a:pt x="109" y="404"/>
                  <a:pt x="106" y="407"/>
                  <a:pt x="105" y="412"/>
                </a:cubicBezTo>
                <a:cubicBezTo>
                  <a:pt x="107" y="411"/>
                  <a:pt x="108" y="408"/>
                  <a:pt x="109" y="406"/>
                </a:cubicBezTo>
                <a:cubicBezTo>
                  <a:pt x="109" y="407"/>
                  <a:pt x="108" y="407"/>
                  <a:pt x="108" y="406"/>
                </a:cubicBezTo>
                <a:cubicBezTo>
                  <a:pt x="111" y="405"/>
                  <a:pt x="111" y="402"/>
                  <a:pt x="111" y="400"/>
                </a:cubicBezTo>
                <a:close/>
                <a:moveTo>
                  <a:pt x="113" y="407"/>
                </a:moveTo>
                <a:cubicBezTo>
                  <a:pt x="114" y="407"/>
                  <a:pt x="115" y="406"/>
                  <a:pt x="114" y="405"/>
                </a:cubicBezTo>
                <a:cubicBezTo>
                  <a:pt x="114" y="406"/>
                  <a:pt x="114" y="406"/>
                  <a:pt x="113" y="407"/>
                </a:cubicBezTo>
                <a:close/>
                <a:moveTo>
                  <a:pt x="492" y="409"/>
                </a:moveTo>
                <a:cubicBezTo>
                  <a:pt x="491" y="409"/>
                  <a:pt x="492" y="407"/>
                  <a:pt x="491" y="407"/>
                </a:cubicBezTo>
                <a:cubicBezTo>
                  <a:pt x="490" y="408"/>
                  <a:pt x="492" y="409"/>
                  <a:pt x="492" y="409"/>
                </a:cubicBezTo>
                <a:close/>
                <a:moveTo>
                  <a:pt x="331" y="414"/>
                </a:moveTo>
                <a:cubicBezTo>
                  <a:pt x="333" y="414"/>
                  <a:pt x="334" y="412"/>
                  <a:pt x="333" y="411"/>
                </a:cubicBezTo>
                <a:cubicBezTo>
                  <a:pt x="331" y="411"/>
                  <a:pt x="331" y="413"/>
                  <a:pt x="331" y="414"/>
                </a:cubicBezTo>
                <a:close/>
                <a:moveTo>
                  <a:pt x="510" y="415"/>
                </a:moveTo>
                <a:cubicBezTo>
                  <a:pt x="511" y="416"/>
                  <a:pt x="512" y="418"/>
                  <a:pt x="512" y="417"/>
                </a:cubicBezTo>
                <a:cubicBezTo>
                  <a:pt x="512" y="417"/>
                  <a:pt x="512" y="417"/>
                  <a:pt x="512" y="416"/>
                </a:cubicBezTo>
                <a:cubicBezTo>
                  <a:pt x="511" y="416"/>
                  <a:pt x="511" y="415"/>
                  <a:pt x="510" y="415"/>
                </a:cubicBezTo>
                <a:close/>
                <a:moveTo>
                  <a:pt x="405" y="415"/>
                </a:moveTo>
                <a:cubicBezTo>
                  <a:pt x="403" y="416"/>
                  <a:pt x="403" y="416"/>
                  <a:pt x="404" y="417"/>
                </a:cubicBezTo>
                <a:cubicBezTo>
                  <a:pt x="404" y="417"/>
                  <a:pt x="404" y="417"/>
                  <a:pt x="404" y="417"/>
                </a:cubicBezTo>
                <a:cubicBezTo>
                  <a:pt x="405" y="416"/>
                  <a:pt x="404" y="417"/>
                  <a:pt x="404" y="416"/>
                </a:cubicBezTo>
                <a:cubicBezTo>
                  <a:pt x="404" y="416"/>
                  <a:pt x="405" y="416"/>
                  <a:pt x="405" y="415"/>
                </a:cubicBezTo>
                <a:close/>
                <a:moveTo>
                  <a:pt x="485" y="418"/>
                </a:moveTo>
                <a:cubicBezTo>
                  <a:pt x="485" y="416"/>
                  <a:pt x="484" y="417"/>
                  <a:pt x="484" y="417"/>
                </a:cubicBezTo>
                <a:cubicBezTo>
                  <a:pt x="484" y="419"/>
                  <a:pt x="487" y="421"/>
                  <a:pt x="488" y="421"/>
                </a:cubicBezTo>
                <a:cubicBezTo>
                  <a:pt x="488" y="419"/>
                  <a:pt x="487" y="418"/>
                  <a:pt x="486" y="417"/>
                </a:cubicBezTo>
                <a:cubicBezTo>
                  <a:pt x="485" y="417"/>
                  <a:pt x="485" y="417"/>
                  <a:pt x="485" y="418"/>
                </a:cubicBezTo>
                <a:close/>
                <a:moveTo>
                  <a:pt x="404" y="418"/>
                </a:moveTo>
                <a:cubicBezTo>
                  <a:pt x="401" y="415"/>
                  <a:pt x="401" y="421"/>
                  <a:pt x="397" y="421"/>
                </a:cubicBezTo>
                <a:cubicBezTo>
                  <a:pt x="396" y="420"/>
                  <a:pt x="394" y="420"/>
                  <a:pt x="392" y="420"/>
                </a:cubicBezTo>
                <a:cubicBezTo>
                  <a:pt x="392" y="421"/>
                  <a:pt x="389" y="423"/>
                  <a:pt x="389" y="422"/>
                </a:cubicBezTo>
                <a:cubicBezTo>
                  <a:pt x="389" y="422"/>
                  <a:pt x="389" y="422"/>
                  <a:pt x="389" y="423"/>
                </a:cubicBezTo>
                <a:cubicBezTo>
                  <a:pt x="387" y="424"/>
                  <a:pt x="386" y="422"/>
                  <a:pt x="385" y="423"/>
                </a:cubicBezTo>
                <a:cubicBezTo>
                  <a:pt x="385" y="424"/>
                  <a:pt x="384" y="425"/>
                  <a:pt x="385" y="426"/>
                </a:cubicBezTo>
                <a:cubicBezTo>
                  <a:pt x="384" y="427"/>
                  <a:pt x="384" y="428"/>
                  <a:pt x="384" y="430"/>
                </a:cubicBezTo>
                <a:cubicBezTo>
                  <a:pt x="384" y="430"/>
                  <a:pt x="385" y="430"/>
                  <a:pt x="385" y="430"/>
                </a:cubicBezTo>
                <a:cubicBezTo>
                  <a:pt x="385" y="430"/>
                  <a:pt x="385" y="430"/>
                  <a:pt x="384" y="430"/>
                </a:cubicBezTo>
                <a:cubicBezTo>
                  <a:pt x="387" y="431"/>
                  <a:pt x="386" y="436"/>
                  <a:pt x="389" y="435"/>
                </a:cubicBezTo>
                <a:cubicBezTo>
                  <a:pt x="389" y="436"/>
                  <a:pt x="388" y="437"/>
                  <a:pt x="389" y="437"/>
                </a:cubicBezTo>
                <a:cubicBezTo>
                  <a:pt x="389" y="436"/>
                  <a:pt x="390" y="437"/>
                  <a:pt x="390" y="437"/>
                </a:cubicBezTo>
                <a:cubicBezTo>
                  <a:pt x="390" y="436"/>
                  <a:pt x="390" y="435"/>
                  <a:pt x="391" y="435"/>
                </a:cubicBezTo>
                <a:cubicBezTo>
                  <a:pt x="391" y="436"/>
                  <a:pt x="392" y="436"/>
                  <a:pt x="393" y="436"/>
                </a:cubicBezTo>
                <a:cubicBezTo>
                  <a:pt x="393" y="435"/>
                  <a:pt x="393" y="434"/>
                  <a:pt x="394" y="434"/>
                </a:cubicBezTo>
                <a:cubicBezTo>
                  <a:pt x="394" y="432"/>
                  <a:pt x="394" y="430"/>
                  <a:pt x="394" y="430"/>
                </a:cubicBezTo>
                <a:cubicBezTo>
                  <a:pt x="394" y="430"/>
                  <a:pt x="394" y="431"/>
                  <a:pt x="395" y="430"/>
                </a:cubicBezTo>
                <a:cubicBezTo>
                  <a:pt x="396" y="429"/>
                  <a:pt x="396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8"/>
                </a:cubicBezTo>
                <a:cubicBezTo>
                  <a:pt x="397" y="428"/>
                  <a:pt x="396" y="427"/>
                  <a:pt x="397" y="427"/>
                </a:cubicBezTo>
                <a:cubicBezTo>
                  <a:pt x="396" y="428"/>
                  <a:pt x="398" y="427"/>
                  <a:pt x="398" y="428"/>
                </a:cubicBezTo>
                <a:cubicBezTo>
                  <a:pt x="398" y="429"/>
                  <a:pt x="397" y="429"/>
                  <a:pt x="397" y="430"/>
                </a:cubicBezTo>
                <a:cubicBezTo>
                  <a:pt x="398" y="430"/>
                  <a:pt x="398" y="430"/>
                  <a:pt x="398" y="430"/>
                </a:cubicBezTo>
                <a:cubicBezTo>
                  <a:pt x="399" y="429"/>
                  <a:pt x="400" y="428"/>
                  <a:pt x="399" y="427"/>
                </a:cubicBezTo>
                <a:cubicBezTo>
                  <a:pt x="400" y="427"/>
                  <a:pt x="400" y="426"/>
                  <a:pt x="400" y="425"/>
                </a:cubicBezTo>
                <a:cubicBezTo>
                  <a:pt x="400" y="425"/>
                  <a:pt x="398" y="425"/>
                  <a:pt x="398" y="424"/>
                </a:cubicBezTo>
                <a:cubicBezTo>
                  <a:pt x="399" y="424"/>
                  <a:pt x="400" y="424"/>
                  <a:pt x="400" y="424"/>
                </a:cubicBezTo>
                <a:cubicBezTo>
                  <a:pt x="400" y="424"/>
                  <a:pt x="399" y="424"/>
                  <a:pt x="399" y="425"/>
                </a:cubicBezTo>
                <a:cubicBezTo>
                  <a:pt x="400" y="425"/>
                  <a:pt x="401" y="425"/>
                  <a:pt x="401" y="424"/>
                </a:cubicBezTo>
                <a:cubicBezTo>
                  <a:pt x="400" y="424"/>
                  <a:pt x="400" y="424"/>
                  <a:pt x="400" y="423"/>
                </a:cubicBezTo>
                <a:cubicBezTo>
                  <a:pt x="400" y="423"/>
                  <a:pt x="400" y="423"/>
                  <a:pt x="401" y="423"/>
                </a:cubicBezTo>
                <a:cubicBezTo>
                  <a:pt x="401" y="421"/>
                  <a:pt x="402" y="422"/>
                  <a:pt x="402" y="421"/>
                </a:cubicBezTo>
                <a:cubicBezTo>
                  <a:pt x="402" y="420"/>
                  <a:pt x="402" y="421"/>
                  <a:pt x="401" y="420"/>
                </a:cubicBezTo>
                <a:cubicBezTo>
                  <a:pt x="402" y="420"/>
                  <a:pt x="402" y="420"/>
                  <a:pt x="403" y="419"/>
                </a:cubicBezTo>
                <a:cubicBezTo>
                  <a:pt x="403" y="418"/>
                  <a:pt x="402" y="418"/>
                  <a:pt x="402" y="418"/>
                </a:cubicBezTo>
                <a:cubicBezTo>
                  <a:pt x="402" y="418"/>
                  <a:pt x="402" y="418"/>
                  <a:pt x="402" y="418"/>
                </a:cubicBezTo>
                <a:cubicBezTo>
                  <a:pt x="403" y="418"/>
                  <a:pt x="403" y="419"/>
                  <a:pt x="403" y="419"/>
                </a:cubicBezTo>
                <a:cubicBezTo>
                  <a:pt x="404" y="418"/>
                  <a:pt x="403" y="417"/>
                  <a:pt x="404" y="418"/>
                </a:cubicBezTo>
                <a:close/>
                <a:moveTo>
                  <a:pt x="386" y="429"/>
                </a:moveTo>
                <a:cubicBezTo>
                  <a:pt x="387" y="429"/>
                  <a:pt x="387" y="430"/>
                  <a:pt x="387" y="429"/>
                </a:cubicBezTo>
                <a:cubicBezTo>
                  <a:pt x="387" y="430"/>
                  <a:pt x="387" y="430"/>
                  <a:pt x="387" y="431"/>
                </a:cubicBezTo>
                <a:cubicBezTo>
                  <a:pt x="387" y="430"/>
                  <a:pt x="386" y="430"/>
                  <a:pt x="386" y="429"/>
                </a:cubicBezTo>
                <a:close/>
                <a:moveTo>
                  <a:pt x="395" y="426"/>
                </a:moveTo>
                <a:cubicBezTo>
                  <a:pt x="395" y="425"/>
                  <a:pt x="395" y="425"/>
                  <a:pt x="395" y="425"/>
                </a:cubicBezTo>
                <a:cubicBezTo>
                  <a:pt x="396" y="425"/>
                  <a:pt x="396" y="425"/>
                  <a:pt x="396" y="425"/>
                </a:cubicBezTo>
                <a:cubicBezTo>
                  <a:pt x="396" y="426"/>
                  <a:pt x="396" y="425"/>
                  <a:pt x="397" y="425"/>
                </a:cubicBezTo>
                <a:cubicBezTo>
                  <a:pt x="396" y="426"/>
                  <a:pt x="396" y="426"/>
                  <a:pt x="395" y="426"/>
                </a:cubicBezTo>
                <a:close/>
                <a:moveTo>
                  <a:pt x="409" y="425"/>
                </a:moveTo>
                <a:cubicBezTo>
                  <a:pt x="409" y="424"/>
                  <a:pt x="409" y="423"/>
                  <a:pt x="409" y="423"/>
                </a:cubicBezTo>
                <a:cubicBezTo>
                  <a:pt x="410" y="423"/>
                  <a:pt x="409" y="424"/>
                  <a:pt x="410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10" y="422"/>
                  <a:pt x="412" y="421"/>
                  <a:pt x="412" y="419"/>
                </a:cubicBezTo>
                <a:cubicBezTo>
                  <a:pt x="412" y="419"/>
                  <a:pt x="412" y="419"/>
                  <a:pt x="411" y="419"/>
                </a:cubicBezTo>
                <a:cubicBezTo>
                  <a:pt x="411" y="419"/>
                  <a:pt x="412" y="419"/>
                  <a:pt x="412" y="420"/>
                </a:cubicBezTo>
                <a:cubicBezTo>
                  <a:pt x="410" y="419"/>
                  <a:pt x="412" y="421"/>
                  <a:pt x="411" y="421"/>
                </a:cubicBezTo>
                <a:cubicBezTo>
                  <a:pt x="411" y="421"/>
                  <a:pt x="410" y="421"/>
                  <a:pt x="411" y="422"/>
                </a:cubicBezTo>
                <a:cubicBezTo>
                  <a:pt x="409" y="422"/>
                  <a:pt x="408" y="423"/>
                  <a:pt x="409" y="425"/>
                </a:cubicBezTo>
                <a:close/>
                <a:moveTo>
                  <a:pt x="496" y="425"/>
                </a:moveTo>
                <a:cubicBezTo>
                  <a:pt x="497" y="427"/>
                  <a:pt x="499" y="429"/>
                  <a:pt x="500" y="430"/>
                </a:cubicBezTo>
                <a:cubicBezTo>
                  <a:pt x="499" y="428"/>
                  <a:pt x="498" y="426"/>
                  <a:pt x="496" y="425"/>
                </a:cubicBezTo>
                <a:close/>
                <a:moveTo>
                  <a:pt x="407" y="429"/>
                </a:moveTo>
                <a:cubicBezTo>
                  <a:pt x="407" y="430"/>
                  <a:pt x="406" y="430"/>
                  <a:pt x="406" y="430"/>
                </a:cubicBezTo>
                <a:cubicBezTo>
                  <a:pt x="407" y="430"/>
                  <a:pt x="406" y="431"/>
                  <a:pt x="406" y="431"/>
                </a:cubicBezTo>
                <a:cubicBezTo>
                  <a:pt x="407" y="431"/>
                  <a:pt x="407" y="432"/>
                  <a:pt x="407" y="432"/>
                </a:cubicBezTo>
                <a:cubicBezTo>
                  <a:pt x="407" y="430"/>
                  <a:pt x="409" y="431"/>
                  <a:pt x="409" y="431"/>
                </a:cubicBezTo>
                <a:cubicBezTo>
                  <a:pt x="410" y="430"/>
                  <a:pt x="410" y="430"/>
                  <a:pt x="410" y="429"/>
                </a:cubicBezTo>
                <a:cubicBezTo>
                  <a:pt x="410" y="428"/>
                  <a:pt x="410" y="427"/>
                  <a:pt x="410" y="427"/>
                </a:cubicBezTo>
                <a:cubicBezTo>
                  <a:pt x="410" y="427"/>
                  <a:pt x="410" y="427"/>
                  <a:pt x="410" y="427"/>
                </a:cubicBezTo>
                <a:cubicBezTo>
                  <a:pt x="410" y="426"/>
                  <a:pt x="411" y="427"/>
                  <a:pt x="411" y="425"/>
                </a:cubicBezTo>
                <a:cubicBezTo>
                  <a:pt x="410" y="426"/>
                  <a:pt x="410" y="426"/>
                  <a:pt x="409" y="425"/>
                </a:cubicBezTo>
                <a:cubicBezTo>
                  <a:pt x="409" y="426"/>
                  <a:pt x="408" y="427"/>
                  <a:pt x="408" y="427"/>
                </a:cubicBezTo>
                <a:cubicBezTo>
                  <a:pt x="408" y="427"/>
                  <a:pt x="409" y="427"/>
                  <a:pt x="409" y="427"/>
                </a:cubicBezTo>
                <a:cubicBezTo>
                  <a:pt x="409" y="428"/>
                  <a:pt x="409" y="428"/>
                  <a:pt x="409" y="428"/>
                </a:cubicBezTo>
                <a:cubicBezTo>
                  <a:pt x="409" y="427"/>
                  <a:pt x="408" y="429"/>
                  <a:pt x="407" y="428"/>
                </a:cubicBezTo>
                <a:cubicBezTo>
                  <a:pt x="407" y="429"/>
                  <a:pt x="408" y="429"/>
                  <a:pt x="408" y="430"/>
                </a:cubicBezTo>
                <a:cubicBezTo>
                  <a:pt x="407" y="430"/>
                  <a:pt x="407" y="430"/>
                  <a:pt x="407" y="430"/>
                </a:cubicBezTo>
                <a:cubicBezTo>
                  <a:pt x="406" y="430"/>
                  <a:pt x="407" y="430"/>
                  <a:pt x="407" y="429"/>
                </a:cubicBezTo>
                <a:close/>
                <a:moveTo>
                  <a:pt x="507" y="427"/>
                </a:moveTo>
                <a:cubicBezTo>
                  <a:pt x="510" y="429"/>
                  <a:pt x="511" y="432"/>
                  <a:pt x="514" y="434"/>
                </a:cubicBezTo>
                <a:cubicBezTo>
                  <a:pt x="512" y="431"/>
                  <a:pt x="509" y="428"/>
                  <a:pt x="507" y="427"/>
                </a:cubicBezTo>
                <a:close/>
                <a:moveTo>
                  <a:pt x="409" y="433"/>
                </a:moveTo>
                <a:cubicBezTo>
                  <a:pt x="410" y="434"/>
                  <a:pt x="409" y="433"/>
                  <a:pt x="409" y="434"/>
                </a:cubicBezTo>
                <a:cubicBezTo>
                  <a:pt x="409" y="435"/>
                  <a:pt x="409" y="434"/>
                  <a:pt x="410" y="434"/>
                </a:cubicBezTo>
                <a:cubicBezTo>
                  <a:pt x="410" y="434"/>
                  <a:pt x="410" y="435"/>
                  <a:pt x="410" y="435"/>
                </a:cubicBezTo>
                <a:cubicBezTo>
                  <a:pt x="409" y="435"/>
                  <a:pt x="409" y="435"/>
                  <a:pt x="408" y="435"/>
                </a:cubicBezTo>
                <a:cubicBezTo>
                  <a:pt x="408" y="437"/>
                  <a:pt x="407" y="437"/>
                  <a:pt x="406" y="439"/>
                </a:cubicBezTo>
                <a:cubicBezTo>
                  <a:pt x="407" y="439"/>
                  <a:pt x="407" y="438"/>
                  <a:pt x="407" y="439"/>
                </a:cubicBezTo>
                <a:cubicBezTo>
                  <a:pt x="407" y="439"/>
                  <a:pt x="406" y="440"/>
                  <a:pt x="407" y="440"/>
                </a:cubicBezTo>
                <a:cubicBezTo>
                  <a:pt x="407" y="440"/>
                  <a:pt x="407" y="439"/>
                  <a:pt x="407" y="440"/>
                </a:cubicBezTo>
                <a:cubicBezTo>
                  <a:pt x="406" y="442"/>
                  <a:pt x="410" y="442"/>
                  <a:pt x="410" y="442"/>
                </a:cubicBezTo>
                <a:cubicBezTo>
                  <a:pt x="414" y="441"/>
                  <a:pt x="412" y="438"/>
                  <a:pt x="412" y="435"/>
                </a:cubicBezTo>
                <a:cubicBezTo>
                  <a:pt x="412" y="435"/>
                  <a:pt x="412" y="435"/>
                  <a:pt x="412" y="435"/>
                </a:cubicBezTo>
                <a:cubicBezTo>
                  <a:pt x="412" y="435"/>
                  <a:pt x="412" y="434"/>
                  <a:pt x="412" y="434"/>
                </a:cubicBezTo>
                <a:cubicBezTo>
                  <a:pt x="413" y="432"/>
                  <a:pt x="414" y="430"/>
                  <a:pt x="414" y="427"/>
                </a:cubicBezTo>
                <a:cubicBezTo>
                  <a:pt x="412" y="429"/>
                  <a:pt x="411" y="432"/>
                  <a:pt x="409" y="433"/>
                </a:cubicBezTo>
                <a:close/>
                <a:moveTo>
                  <a:pt x="399" y="430"/>
                </a:moveTo>
                <a:cubicBezTo>
                  <a:pt x="398" y="431"/>
                  <a:pt x="396" y="430"/>
                  <a:pt x="397" y="431"/>
                </a:cubicBezTo>
                <a:cubicBezTo>
                  <a:pt x="397" y="430"/>
                  <a:pt x="398" y="433"/>
                  <a:pt x="399" y="432"/>
                </a:cubicBezTo>
                <a:cubicBezTo>
                  <a:pt x="399" y="432"/>
                  <a:pt x="399" y="431"/>
                  <a:pt x="398" y="431"/>
                </a:cubicBezTo>
                <a:cubicBezTo>
                  <a:pt x="399" y="431"/>
                  <a:pt x="399" y="430"/>
                  <a:pt x="399" y="430"/>
                </a:cubicBezTo>
                <a:close/>
                <a:moveTo>
                  <a:pt x="509" y="439"/>
                </a:moveTo>
                <a:cubicBezTo>
                  <a:pt x="507" y="436"/>
                  <a:pt x="504" y="433"/>
                  <a:pt x="502" y="431"/>
                </a:cubicBezTo>
                <a:cubicBezTo>
                  <a:pt x="502" y="431"/>
                  <a:pt x="502" y="432"/>
                  <a:pt x="502" y="432"/>
                </a:cubicBezTo>
                <a:cubicBezTo>
                  <a:pt x="503" y="434"/>
                  <a:pt x="505" y="435"/>
                  <a:pt x="506" y="437"/>
                </a:cubicBezTo>
                <a:cubicBezTo>
                  <a:pt x="508" y="438"/>
                  <a:pt x="509" y="440"/>
                  <a:pt x="510" y="442"/>
                </a:cubicBezTo>
                <a:cubicBezTo>
                  <a:pt x="511" y="441"/>
                  <a:pt x="509" y="440"/>
                  <a:pt x="509" y="439"/>
                </a:cubicBezTo>
                <a:close/>
                <a:moveTo>
                  <a:pt x="397" y="434"/>
                </a:moveTo>
                <a:cubicBezTo>
                  <a:pt x="398" y="434"/>
                  <a:pt x="398" y="434"/>
                  <a:pt x="399" y="434"/>
                </a:cubicBezTo>
                <a:cubicBezTo>
                  <a:pt x="399" y="433"/>
                  <a:pt x="397" y="432"/>
                  <a:pt x="397" y="432"/>
                </a:cubicBezTo>
                <a:cubicBezTo>
                  <a:pt x="398" y="432"/>
                  <a:pt x="398" y="433"/>
                  <a:pt x="398" y="434"/>
                </a:cubicBezTo>
                <a:cubicBezTo>
                  <a:pt x="397" y="433"/>
                  <a:pt x="397" y="435"/>
                  <a:pt x="397" y="434"/>
                </a:cubicBezTo>
                <a:close/>
                <a:moveTo>
                  <a:pt x="518" y="433"/>
                </a:moveTo>
                <a:cubicBezTo>
                  <a:pt x="517" y="433"/>
                  <a:pt x="517" y="432"/>
                  <a:pt x="516" y="432"/>
                </a:cubicBezTo>
                <a:cubicBezTo>
                  <a:pt x="516" y="433"/>
                  <a:pt x="517" y="434"/>
                  <a:pt x="518" y="433"/>
                </a:cubicBezTo>
                <a:close/>
                <a:moveTo>
                  <a:pt x="494" y="437"/>
                </a:moveTo>
                <a:cubicBezTo>
                  <a:pt x="495" y="437"/>
                  <a:pt x="494" y="438"/>
                  <a:pt x="494" y="436"/>
                </a:cubicBezTo>
                <a:cubicBezTo>
                  <a:pt x="493" y="436"/>
                  <a:pt x="492" y="435"/>
                  <a:pt x="492" y="435"/>
                </a:cubicBezTo>
                <a:cubicBezTo>
                  <a:pt x="492" y="436"/>
                  <a:pt x="493" y="436"/>
                  <a:pt x="493" y="437"/>
                </a:cubicBezTo>
                <a:cubicBezTo>
                  <a:pt x="495" y="438"/>
                  <a:pt x="495" y="439"/>
                  <a:pt x="496" y="440"/>
                </a:cubicBezTo>
                <a:cubicBezTo>
                  <a:pt x="497" y="439"/>
                  <a:pt x="495" y="438"/>
                  <a:pt x="494" y="437"/>
                </a:cubicBezTo>
                <a:close/>
                <a:moveTo>
                  <a:pt x="398" y="437"/>
                </a:moveTo>
                <a:cubicBezTo>
                  <a:pt x="397" y="438"/>
                  <a:pt x="396" y="439"/>
                  <a:pt x="395" y="440"/>
                </a:cubicBezTo>
                <a:cubicBezTo>
                  <a:pt x="396" y="440"/>
                  <a:pt x="395" y="441"/>
                  <a:pt x="395" y="442"/>
                </a:cubicBezTo>
                <a:cubicBezTo>
                  <a:pt x="394" y="442"/>
                  <a:pt x="393" y="442"/>
                  <a:pt x="394" y="444"/>
                </a:cubicBezTo>
                <a:cubicBezTo>
                  <a:pt x="393" y="444"/>
                  <a:pt x="393" y="444"/>
                  <a:pt x="393" y="444"/>
                </a:cubicBezTo>
                <a:cubicBezTo>
                  <a:pt x="393" y="444"/>
                  <a:pt x="393" y="443"/>
                  <a:pt x="392" y="443"/>
                </a:cubicBezTo>
                <a:cubicBezTo>
                  <a:pt x="393" y="444"/>
                  <a:pt x="392" y="444"/>
                  <a:pt x="391" y="444"/>
                </a:cubicBezTo>
                <a:cubicBezTo>
                  <a:pt x="390" y="445"/>
                  <a:pt x="387" y="446"/>
                  <a:pt x="388" y="448"/>
                </a:cubicBezTo>
                <a:cubicBezTo>
                  <a:pt x="389" y="448"/>
                  <a:pt x="389" y="450"/>
                  <a:pt x="389" y="452"/>
                </a:cubicBezTo>
                <a:cubicBezTo>
                  <a:pt x="389" y="452"/>
                  <a:pt x="390" y="451"/>
                  <a:pt x="390" y="451"/>
                </a:cubicBezTo>
                <a:cubicBezTo>
                  <a:pt x="390" y="452"/>
                  <a:pt x="390" y="452"/>
                  <a:pt x="390" y="452"/>
                </a:cubicBezTo>
                <a:cubicBezTo>
                  <a:pt x="391" y="452"/>
                  <a:pt x="391" y="453"/>
                  <a:pt x="392" y="453"/>
                </a:cubicBezTo>
                <a:cubicBezTo>
                  <a:pt x="392" y="452"/>
                  <a:pt x="392" y="452"/>
                  <a:pt x="392" y="452"/>
                </a:cubicBezTo>
                <a:cubicBezTo>
                  <a:pt x="392" y="451"/>
                  <a:pt x="391" y="451"/>
                  <a:pt x="392" y="451"/>
                </a:cubicBezTo>
                <a:cubicBezTo>
                  <a:pt x="393" y="451"/>
                  <a:pt x="392" y="451"/>
                  <a:pt x="393" y="450"/>
                </a:cubicBezTo>
                <a:cubicBezTo>
                  <a:pt x="393" y="451"/>
                  <a:pt x="393" y="451"/>
                  <a:pt x="393" y="451"/>
                </a:cubicBezTo>
                <a:cubicBezTo>
                  <a:pt x="395" y="449"/>
                  <a:pt x="396" y="449"/>
                  <a:pt x="395" y="447"/>
                </a:cubicBezTo>
                <a:cubicBezTo>
                  <a:pt x="395" y="448"/>
                  <a:pt x="394" y="448"/>
                  <a:pt x="393" y="448"/>
                </a:cubicBezTo>
                <a:cubicBezTo>
                  <a:pt x="393" y="447"/>
                  <a:pt x="394" y="446"/>
                  <a:pt x="395" y="447"/>
                </a:cubicBezTo>
                <a:cubicBezTo>
                  <a:pt x="396" y="446"/>
                  <a:pt x="395" y="444"/>
                  <a:pt x="394" y="443"/>
                </a:cubicBezTo>
                <a:cubicBezTo>
                  <a:pt x="394" y="443"/>
                  <a:pt x="394" y="442"/>
                  <a:pt x="394" y="442"/>
                </a:cubicBezTo>
                <a:cubicBezTo>
                  <a:pt x="395" y="443"/>
                  <a:pt x="395" y="443"/>
                  <a:pt x="396" y="443"/>
                </a:cubicBezTo>
                <a:cubicBezTo>
                  <a:pt x="396" y="442"/>
                  <a:pt x="397" y="443"/>
                  <a:pt x="397" y="443"/>
                </a:cubicBezTo>
                <a:cubicBezTo>
                  <a:pt x="397" y="441"/>
                  <a:pt x="399" y="440"/>
                  <a:pt x="399" y="439"/>
                </a:cubicBezTo>
                <a:cubicBezTo>
                  <a:pt x="398" y="439"/>
                  <a:pt x="398" y="438"/>
                  <a:pt x="398" y="437"/>
                </a:cubicBezTo>
                <a:close/>
                <a:moveTo>
                  <a:pt x="105" y="447"/>
                </a:moveTo>
                <a:cubicBezTo>
                  <a:pt x="104" y="448"/>
                  <a:pt x="102" y="449"/>
                  <a:pt x="102" y="451"/>
                </a:cubicBezTo>
                <a:cubicBezTo>
                  <a:pt x="100" y="453"/>
                  <a:pt x="99" y="456"/>
                  <a:pt x="98" y="458"/>
                </a:cubicBezTo>
                <a:cubicBezTo>
                  <a:pt x="98" y="459"/>
                  <a:pt x="97" y="459"/>
                  <a:pt x="97" y="461"/>
                </a:cubicBezTo>
                <a:cubicBezTo>
                  <a:pt x="96" y="461"/>
                  <a:pt x="96" y="462"/>
                  <a:pt x="96" y="464"/>
                </a:cubicBezTo>
                <a:cubicBezTo>
                  <a:pt x="93" y="467"/>
                  <a:pt x="92" y="473"/>
                  <a:pt x="90" y="477"/>
                </a:cubicBezTo>
                <a:cubicBezTo>
                  <a:pt x="89" y="479"/>
                  <a:pt x="87" y="481"/>
                  <a:pt x="87" y="483"/>
                </a:cubicBezTo>
                <a:cubicBezTo>
                  <a:pt x="88" y="482"/>
                  <a:pt x="89" y="481"/>
                  <a:pt x="89" y="479"/>
                </a:cubicBezTo>
                <a:cubicBezTo>
                  <a:pt x="94" y="470"/>
                  <a:pt x="98" y="460"/>
                  <a:pt x="104" y="451"/>
                </a:cubicBezTo>
                <a:cubicBezTo>
                  <a:pt x="103" y="449"/>
                  <a:pt x="105" y="448"/>
                  <a:pt x="105" y="447"/>
                </a:cubicBezTo>
                <a:close/>
                <a:moveTo>
                  <a:pt x="515" y="452"/>
                </a:moveTo>
                <a:cubicBezTo>
                  <a:pt x="517" y="453"/>
                  <a:pt x="518" y="455"/>
                  <a:pt x="519" y="456"/>
                </a:cubicBezTo>
                <a:cubicBezTo>
                  <a:pt x="518" y="455"/>
                  <a:pt x="517" y="451"/>
                  <a:pt x="515" y="452"/>
                </a:cubicBezTo>
                <a:close/>
                <a:moveTo>
                  <a:pt x="475" y="465"/>
                </a:moveTo>
                <a:cubicBezTo>
                  <a:pt x="475" y="467"/>
                  <a:pt x="473" y="467"/>
                  <a:pt x="473" y="469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5" y="469"/>
                  <a:pt x="473" y="469"/>
                  <a:pt x="474" y="469"/>
                </a:cubicBezTo>
                <a:cubicBezTo>
                  <a:pt x="477" y="469"/>
                  <a:pt x="479" y="465"/>
                  <a:pt x="481" y="465"/>
                </a:cubicBezTo>
                <a:cubicBezTo>
                  <a:pt x="482" y="465"/>
                  <a:pt x="484" y="463"/>
                  <a:pt x="484" y="464"/>
                </a:cubicBezTo>
                <a:cubicBezTo>
                  <a:pt x="484" y="463"/>
                  <a:pt x="484" y="463"/>
                  <a:pt x="484" y="462"/>
                </a:cubicBezTo>
                <a:cubicBezTo>
                  <a:pt x="480" y="461"/>
                  <a:pt x="479" y="466"/>
                  <a:pt x="475" y="465"/>
                </a:cubicBezTo>
                <a:close/>
                <a:moveTo>
                  <a:pt x="475" y="468"/>
                </a:moveTo>
                <a:cubicBezTo>
                  <a:pt x="475" y="468"/>
                  <a:pt x="476" y="468"/>
                  <a:pt x="475" y="467"/>
                </a:cubicBezTo>
                <a:cubicBezTo>
                  <a:pt x="477" y="467"/>
                  <a:pt x="477" y="467"/>
                  <a:pt x="477" y="467"/>
                </a:cubicBezTo>
                <a:cubicBezTo>
                  <a:pt x="476" y="468"/>
                  <a:pt x="476" y="468"/>
                  <a:pt x="475" y="468"/>
                </a:cubicBezTo>
                <a:close/>
                <a:moveTo>
                  <a:pt x="547" y="140"/>
                </a:moveTo>
                <a:cubicBezTo>
                  <a:pt x="548" y="141"/>
                  <a:pt x="547" y="141"/>
                  <a:pt x="548" y="141"/>
                </a:cubicBezTo>
                <a:cubicBezTo>
                  <a:pt x="549" y="141"/>
                  <a:pt x="548" y="140"/>
                  <a:pt x="549" y="138"/>
                </a:cubicBezTo>
                <a:cubicBezTo>
                  <a:pt x="547" y="139"/>
                  <a:pt x="547" y="137"/>
                  <a:pt x="546" y="136"/>
                </a:cubicBezTo>
                <a:cubicBezTo>
                  <a:pt x="545" y="136"/>
                  <a:pt x="545" y="136"/>
                  <a:pt x="545" y="136"/>
                </a:cubicBezTo>
                <a:cubicBezTo>
                  <a:pt x="546" y="138"/>
                  <a:pt x="546" y="140"/>
                  <a:pt x="547" y="141"/>
                </a:cubicBezTo>
                <a:cubicBezTo>
                  <a:pt x="547" y="140"/>
                  <a:pt x="547" y="141"/>
                  <a:pt x="547" y="140"/>
                </a:cubicBezTo>
                <a:close/>
                <a:moveTo>
                  <a:pt x="288" y="324"/>
                </a:moveTo>
                <a:cubicBezTo>
                  <a:pt x="288" y="321"/>
                  <a:pt x="286" y="322"/>
                  <a:pt x="284" y="324"/>
                </a:cubicBezTo>
                <a:cubicBezTo>
                  <a:pt x="285" y="324"/>
                  <a:pt x="285" y="324"/>
                  <a:pt x="285" y="324"/>
                </a:cubicBezTo>
                <a:cubicBezTo>
                  <a:pt x="286" y="325"/>
                  <a:pt x="287" y="324"/>
                  <a:pt x="288" y="324"/>
                </a:cubicBezTo>
                <a:close/>
                <a:moveTo>
                  <a:pt x="320" y="370"/>
                </a:moveTo>
                <a:cubicBezTo>
                  <a:pt x="319" y="371"/>
                  <a:pt x="318" y="370"/>
                  <a:pt x="317" y="370"/>
                </a:cubicBezTo>
                <a:cubicBezTo>
                  <a:pt x="314" y="370"/>
                  <a:pt x="311" y="371"/>
                  <a:pt x="308" y="371"/>
                </a:cubicBezTo>
                <a:cubicBezTo>
                  <a:pt x="308" y="371"/>
                  <a:pt x="307" y="371"/>
                  <a:pt x="307" y="370"/>
                </a:cubicBezTo>
                <a:cubicBezTo>
                  <a:pt x="308" y="369"/>
                  <a:pt x="309" y="368"/>
                  <a:pt x="311" y="368"/>
                </a:cubicBezTo>
                <a:cubicBezTo>
                  <a:pt x="310" y="366"/>
                  <a:pt x="311" y="365"/>
                  <a:pt x="309" y="364"/>
                </a:cubicBezTo>
                <a:cubicBezTo>
                  <a:pt x="309" y="363"/>
                  <a:pt x="308" y="364"/>
                  <a:pt x="307" y="363"/>
                </a:cubicBezTo>
                <a:cubicBezTo>
                  <a:pt x="305" y="362"/>
                  <a:pt x="305" y="357"/>
                  <a:pt x="305" y="354"/>
                </a:cubicBezTo>
                <a:cubicBezTo>
                  <a:pt x="306" y="350"/>
                  <a:pt x="308" y="347"/>
                  <a:pt x="310" y="345"/>
                </a:cubicBezTo>
                <a:cubicBezTo>
                  <a:pt x="311" y="345"/>
                  <a:pt x="312" y="345"/>
                  <a:pt x="312" y="345"/>
                </a:cubicBezTo>
                <a:cubicBezTo>
                  <a:pt x="312" y="345"/>
                  <a:pt x="312" y="344"/>
                  <a:pt x="313" y="344"/>
                </a:cubicBezTo>
                <a:cubicBezTo>
                  <a:pt x="311" y="343"/>
                  <a:pt x="311" y="340"/>
                  <a:pt x="310" y="338"/>
                </a:cubicBezTo>
                <a:cubicBezTo>
                  <a:pt x="307" y="338"/>
                  <a:pt x="303" y="338"/>
                  <a:pt x="301" y="336"/>
                </a:cubicBezTo>
                <a:cubicBezTo>
                  <a:pt x="302" y="335"/>
                  <a:pt x="302" y="333"/>
                  <a:pt x="302" y="332"/>
                </a:cubicBezTo>
                <a:cubicBezTo>
                  <a:pt x="301" y="329"/>
                  <a:pt x="296" y="331"/>
                  <a:pt x="296" y="328"/>
                </a:cubicBezTo>
                <a:cubicBezTo>
                  <a:pt x="295" y="329"/>
                  <a:pt x="294" y="327"/>
                  <a:pt x="292" y="327"/>
                </a:cubicBezTo>
                <a:cubicBezTo>
                  <a:pt x="292" y="327"/>
                  <a:pt x="292" y="328"/>
                  <a:pt x="291" y="329"/>
                </a:cubicBezTo>
                <a:cubicBezTo>
                  <a:pt x="290" y="327"/>
                  <a:pt x="288" y="327"/>
                  <a:pt x="287" y="325"/>
                </a:cubicBezTo>
                <a:cubicBezTo>
                  <a:pt x="286" y="325"/>
                  <a:pt x="284" y="326"/>
                  <a:pt x="284" y="328"/>
                </a:cubicBezTo>
                <a:cubicBezTo>
                  <a:pt x="284" y="329"/>
                  <a:pt x="286" y="328"/>
                  <a:pt x="286" y="329"/>
                </a:cubicBezTo>
                <a:cubicBezTo>
                  <a:pt x="282" y="331"/>
                  <a:pt x="283" y="337"/>
                  <a:pt x="279" y="337"/>
                </a:cubicBezTo>
                <a:cubicBezTo>
                  <a:pt x="279" y="340"/>
                  <a:pt x="275" y="342"/>
                  <a:pt x="273" y="341"/>
                </a:cubicBezTo>
                <a:cubicBezTo>
                  <a:pt x="273" y="343"/>
                  <a:pt x="272" y="343"/>
                  <a:pt x="271" y="344"/>
                </a:cubicBezTo>
                <a:cubicBezTo>
                  <a:pt x="269" y="344"/>
                  <a:pt x="269" y="341"/>
                  <a:pt x="267" y="342"/>
                </a:cubicBezTo>
                <a:cubicBezTo>
                  <a:pt x="267" y="344"/>
                  <a:pt x="270" y="346"/>
                  <a:pt x="270" y="349"/>
                </a:cubicBezTo>
                <a:cubicBezTo>
                  <a:pt x="270" y="350"/>
                  <a:pt x="270" y="352"/>
                  <a:pt x="269" y="354"/>
                </a:cubicBezTo>
                <a:cubicBezTo>
                  <a:pt x="268" y="358"/>
                  <a:pt x="266" y="362"/>
                  <a:pt x="266" y="366"/>
                </a:cubicBezTo>
                <a:cubicBezTo>
                  <a:pt x="265" y="370"/>
                  <a:pt x="268" y="372"/>
                  <a:pt x="269" y="377"/>
                </a:cubicBezTo>
                <a:cubicBezTo>
                  <a:pt x="269" y="377"/>
                  <a:pt x="270" y="377"/>
                  <a:pt x="270" y="377"/>
                </a:cubicBezTo>
                <a:cubicBezTo>
                  <a:pt x="269" y="378"/>
                  <a:pt x="270" y="381"/>
                  <a:pt x="271" y="381"/>
                </a:cubicBezTo>
                <a:cubicBezTo>
                  <a:pt x="272" y="383"/>
                  <a:pt x="272" y="386"/>
                  <a:pt x="274" y="389"/>
                </a:cubicBezTo>
                <a:cubicBezTo>
                  <a:pt x="277" y="392"/>
                  <a:pt x="281" y="395"/>
                  <a:pt x="283" y="398"/>
                </a:cubicBezTo>
                <a:cubicBezTo>
                  <a:pt x="283" y="398"/>
                  <a:pt x="282" y="398"/>
                  <a:pt x="282" y="398"/>
                </a:cubicBezTo>
                <a:cubicBezTo>
                  <a:pt x="286" y="403"/>
                  <a:pt x="293" y="406"/>
                  <a:pt x="299" y="407"/>
                </a:cubicBezTo>
                <a:cubicBezTo>
                  <a:pt x="300" y="406"/>
                  <a:pt x="300" y="406"/>
                  <a:pt x="301" y="405"/>
                </a:cubicBezTo>
                <a:cubicBezTo>
                  <a:pt x="303" y="410"/>
                  <a:pt x="311" y="406"/>
                  <a:pt x="309" y="402"/>
                </a:cubicBezTo>
                <a:cubicBezTo>
                  <a:pt x="310" y="402"/>
                  <a:pt x="310" y="399"/>
                  <a:pt x="311" y="398"/>
                </a:cubicBezTo>
                <a:cubicBezTo>
                  <a:pt x="310" y="397"/>
                  <a:pt x="312" y="395"/>
                  <a:pt x="313" y="393"/>
                </a:cubicBezTo>
                <a:cubicBezTo>
                  <a:pt x="313" y="392"/>
                  <a:pt x="312" y="391"/>
                  <a:pt x="312" y="390"/>
                </a:cubicBezTo>
                <a:cubicBezTo>
                  <a:pt x="312" y="386"/>
                  <a:pt x="314" y="384"/>
                  <a:pt x="311" y="383"/>
                </a:cubicBezTo>
                <a:cubicBezTo>
                  <a:pt x="311" y="378"/>
                  <a:pt x="307" y="379"/>
                  <a:pt x="307" y="374"/>
                </a:cubicBezTo>
                <a:cubicBezTo>
                  <a:pt x="311" y="374"/>
                  <a:pt x="314" y="372"/>
                  <a:pt x="317" y="372"/>
                </a:cubicBezTo>
                <a:cubicBezTo>
                  <a:pt x="316" y="374"/>
                  <a:pt x="313" y="377"/>
                  <a:pt x="313" y="380"/>
                </a:cubicBezTo>
                <a:cubicBezTo>
                  <a:pt x="313" y="381"/>
                  <a:pt x="315" y="383"/>
                  <a:pt x="317" y="383"/>
                </a:cubicBezTo>
                <a:cubicBezTo>
                  <a:pt x="320" y="384"/>
                  <a:pt x="323" y="380"/>
                  <a:pt x="322" y="376"/>
                </a:cubicBezTo>
                <a:cubicBezTo>
                  <a:pt x="322" y="374"/>
                  <a:pt x="320" y="372"/>
                  <a:pt x="320" y="370"/>
                </a:cubicBezTo>
                <a:close/>
                <a:moveTo>
                  <a:pt x="288" y="328"/>
                </a:moveTo>
                <a:cubicBezTo>
                  <a:pt x="287" y="328"/>
                  <a:pt x="287" y="328"/>
                  <a:pt x="287" y="328"/>
                </a:cubicBezTo>
                <a:cubicBezTo>
                  <a:pt x="287" y="328"/>
                  <a:pt x="287" y="327"/>
                  <a:pt x="288" y="327"/>
                </a:cubicBezTo>
                <a:cubicBezTo>
                  <a:pt x="289" y="327"/>
                  <a:pt x="287" y="328"/>
                  <a:pt x="288" y="328"/>
                </a:cubicBezTo>
                <a:close/>
                <a:moveTo>
                  <a:pt x="266" y="336"/>
                </a:moveTo>
                <a:cubicBezTo>
                  <a:pt x="264" y="337"/>
                  <a:pt x="262" y="339"/>
                  <a:pt x="260" y="338"/>
                </a:cubicBezTo>
                <a:cubicBezTo>
                  <a:pt x="260" y="339"/>
                  <a:pt x="259" y="340"/>
                  <a:pt x="259" y="342"/>
                </a:cubicBezTo>
                <a:cubicBezTo>
                  <a:pt x="262" y="343"/>
                  <a:pt x="262" y="340"/>
                  <a:pt x="265" y="339"/>
                </a:cubicBezTo>
                <a:cubicBezTo>
                  <a:pt x="264" y="338"/>
                  <a:pt x="267" y="337"/>
                  <a:pt x="266" y="336"/>
                </a:cubicBezTo>
                <a:close/>
                <a:moveTo>
                  <a:pt x="375" y="355"/>
                </a:moveTo>
                <a:cubicBezTo>
                  <a:pt x="373" y="356"/>
                  <a:pt x="371" y="356"/>
                  <a:pt x="370" y="358"/>
                </a:cubicBezTo>
                <a:cubicBezTo>
                  <a:pt x="370" y="357"/>
                  <a:pt x="369" y="358"/>
                  <a:pt x="370" y="359"/>
                </a:cubicBezTo>
                <a:cubicBezTo>
                  <a:pt x="370" y="357"/>
                  <a:pt x="370" y="359"/>
                  <a:pt x="370" y="359"/>
                </a:cubicBezTo>
                <a:cubicBezTo>
                  <a:pt x="369" y="358"/>
                  <a:pt x="369" y="360"/>
                  <a:pt x="369" y="359"/>
                </a:cubicBezTo>
                <a:cubicBezTo>
                  <a:pt x="369" y="360"/>
                  <a:pt x="369" y="361"/>
                  <a:pt x="370" y="362"/>
                </a:cubicBezTo>
                <a:cubicBezTo>
                  <a:pt x="369" y="361"/>
                  <a:pt x="369" y="361"/>
                  <a:pt x="369" y="361"/>
                </a:cubicBezTo>
                <a:cubicBezTo>
                  <a:pt x="370" y="361"/>
                  <a:pt x="368" y="361"/>
                  <a:pt x="368" y="360"/>
                </a:cubicBezTo>
                <a:cubicBezTo>
                  <a:pt x="369" y="360"/>
                  <a:pt x="369" y="360"/>
                  <a:pt x="368" y="359"/>
                </a:cubicBezTo>
                <a:cubicBezTo>
                  <a:pt x="368" y="360"/>
                  <a:pt x="368" y="361"/>
                  <a:pt x="368" y="361"/>
                </a:cubicBezTo>
                <a:cubicBezTo>
                  <a:pt x="368" y="362"/>
                  <a:pt x="369" y="361"/>
                  <a:pt x="369" y="362"/>
                </a:cubicBezTo>
                <a:cubicBezTo>
                  <a:pt x="368" y="362"/>
                  <a:pt x="369" y="363"/>
                  <a:pt x="368" y="363"/>
                </a:cubicBezTo>
                <a:cubicBezTo>
                  <a:pt x="368" y="363"/>
                  <a:pt x="367" y="362"/>
                  <a:pt x="367" y="362"/>
                </a:cubicBezTo>
                <a:cubicBezTo>
                  <a:pt x="367" y="364"/>
                  <a:pt x="366" y="364"/>
                  <a:pt x="366" y="364"/>
                </a:cubicBezTo>
                <a:cubicBezTo>
                  <a:pt x="367" y="366"/>
                  <a:pt x="368" y="370"/>
                  <a:pt x="372" y="369"/>
                </a:cubicBezTo>
                <a:cubicBezTo>
                  <a:pt x="372" y="368"/>
                  <a:pt x="373" y="369"/>
                  <a:pt x="373" y="369"/>
                </a:cubicBezTo>
                <a:cubicBezTo>
                  <a:pt x="373" y="369"/>
                  <a:pt x="373" y="368"/>
                  <a:pt x="373" y="368"/>
                </a:cubicBezTo>
                <a:cubicBezTo>
                  <a:pt x="374" y="370"/>
                  <a:pt x="374" y="368"/>
                  <a:pt x="375" y="368"/>
                </a:cubicBezTo>
                <a:cubicBezTo>
                  <a:pt x="377" y="366"/>
                  <a:pt x="376" y="362"/>
                  <a:pt x="378" y="361"/>
                </a:cubicBezTo>
                <a:cubicBezTo>
                  <a:pt x="377" y="359"/>
                  <a:pt x="377" y="357"/>
                  <a:pt x="375" y="355"/>
                </a:cubicBezTo>
                <a:close/>
                <a:moveTo>
                  <a:pt x="443" y="385"/>
                </a:moveTo>
                <a:cubicBezTo>
                  <a:pt x="442" y="385"/>
                  <a:pt x="442" y="384"/>
                  <a:pt x="441" y="384"/>
                </a:cubicBezTo>
                <a:cubicBezTo>
                  <a:pt x="443" y="386"/>
                  <a:pt x="443" y="389"/>
                  <a:pt x="446" y="390"/>
                </a:cubicBezTo>
                <a:cubicBezTo>
                  <a:pt x="446" y="387"/>
                  <a:pt x="443" y="387"/>
                  <a:pt x="443" y="385"/>
                </a:cubicBezTo>
                <a:close/>
                <a:moveTo>
                  <a:pt x="154" y="405"/>
                </a:moveTo>
                <a:cubicBezTo>
                  <a:pt x="155" y="406"/>
                  <a:pt x="153" y="406"/>
                  <a:pt x="154" y="407"/>
                </a:cubicBezTo>
                <a:cubicBezTo>
                  <a:pt x="155" y="408"/>
                  <a:pt x="158" y="408"/>
                  <a:pt x="157" y="406"/>
                </a:cubicBezTo>
                <a:cubicBezTo>
                  <a:pt x="156" y="406"/>
                  <a:pt x="156" y="405"/>
                  <a:pt x="154" y="405"/>
                </a:cubicBezTo>
                <a:close/>
                <a:moveTo>
                  <a:pt x="425" y="407"/>
                </a:moveTo>
                <a:cubicBezTo>
                  <a:pt x="425" y="407"/>
                  <a:pt x="426" y="407"/>
                  <a:pt x="426" y="408"/>
                </a:cubicBezTo>
                <a:cubicBezTo>
                  <a:pt x="425" y="408"/>
                  <a:pt x="426" y="408"/>
                  <a:pt x="425" y="408"/>
                </a:cubicBezTo>
                <a:cubicBezTo>
                  <a:pt x="425" y="408"/>
                  <a:pt x="425" y="408"/>
                  <a:pt x="426" y="407"/>
                </a:cubicBezTo>
                <a:cubicBezTo>
                  <a:pt x="425" y="407"/>
                  <a:pt x="425" y="408"/>
                  <a:pt x="424" y="407"/>
                </a:cubicBezTo>
                <a:cubicBezTo>
                  <a:pt x="424" y="408"/>
                  <a:pt x="425" y="409"/>
                  <a:pt x="424" y="410"/>
                </a:cubicBezTo>
                <a:cubicBezTo>
                  <a:pt x="426" y="410"/>
                  <a:pt x="426" y="410"/>
                  <a:pt x="426" y="410"/>
                </a:cubicBezTo>
                <a:cubicBezTo>
                  <a:pt x="426" y="409"/>
                  <a:pt x="426" y="408"/>
                  <a:pt x="426" y="407"/>
                </a:cubicBezTo>
                <a:cubicBezTo>
                  <a:pt x="426" y="407"/>
                  <a:pt x="425" y="406"/>
                  <a:pt x="425" y="407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sp>
        <p:nvSpPr>
          <p:cNvPr id="165" name="Freeform 5"/>
          <p:cNvSpPr>
            <a:spLocks noEditPoints="1"/>
          </p:cNvSpPr>
          <p:nvPr/>
        </p:nvSpPr>
        <p:spPr bwMode="auto">
          <a:xfrm>
            <a:off x="8204610" y="2283421"/>
            <a:ext cx="5215271" cy="4650779"/>
          </a:xfrm>
          <a:custGeom>
            <a:avLst/>
            <a:gdLst>
              <a:gd name="T0" fmla="*/ 310 w 569"/>
              <a:gd name="T1" fmla="*/ 26 h 507"/>
              <a:gd name="T2" fmla="*/ 202 w 569"/>
              <a:gd name="T3" fmla="*/ 42 h 507"/>
              <a:gd name="T4" fmla="*/ 86 w 569"/>
              <a:gd name="T5" fmla="*/ 69 h 507"/>
              <a:gd name="T6" fmla="*/ 48 w 569"/>
              <a:gd name="T7" fmla="*/ 111 h 507"/>
              <a:gd name="T8" fmla="*/ 22 w 569"/>
              <a:gd name="T9" fmla="*/ 130 h 507"/>
              <a:gd name="T10" fmla="*/ 16 w 569"/>
              <a:gd name="T11" fmla="*/ 143 h 507"/>
              <a:gd name="T12" fmla="*/ 95 w 569"/>
              <a:gd name="T13" fmla="*/ 159 h 507"/>
              <a:gd name="T14" fmla="*/ 401 w 569"/>
              <a:gd name="T15" fmla="*/ 210 h 507"/>
              <a:gd name="T16" fmla="*/ 101 w 569"/>
              <a:gd name="T17" fmla="*/ 265 h 507"/>
              <a:gd name="T18" fmla="*/ 189 w 569"/>
              <a:gd name="T19" fmla="*/ 286 h 507"/>
              <a:gd name="T20" fmla="*/ 243 w 569"/>
              <a:gd name="T21" fmla="*/ 293 h 507"/>
              <a:gd name="T22" fmla="*/ 191 w 569"/>
              <a:gd name="T23" fmla="*/ 302 h 507"/>
              <a:gd name="T24" fmla="*/ 395 w 569"/>
              <a:gd name="T25" fmla="*/ 317 h 507"/>
              <a:gd name="T26" fmla="*/ 384 w 569"/>
              <a:gd name="T27" fmla="*/ 337 h 507"/>
              <a:gd name="T28" fmla="*/ 58 w 569"/>
              <a:gd name="T29" fmla="*/ 358 h 507"/>
              <a:gd name="T30" fmla="*/ 329 w 569"/>
              <a:gd name="T31" fmla="*/ 373 h 507"/>
              <a:gd name="T32" fmla="*/ 336 w 569"/>
              <a:gd name="T33" fmla="*/ 388 h 507"/>
              <a:gd name="T34" fmla="*/ 385 w 569"/>
              <a:gd name="T35" fmla="*/ 408 h 507"/>
              <a:gd name="T36" fmla="*/ 411 w 569"/>
              <a:gd name="T37" fmla="*/ 425 h 507"/>
              <a:gd name="T38" fmla="*/ 251 w 569"/>
              <a:gd name="T39" fmla="*/ 267 h 507"/>
              <a:gd name="T40" fmla="*/ 244 w 569"/>
              <a:gd name="T41" fmla="*/ 43 h 507"/>
              <a:gd name="T42" fmla="*/ 165 w 569"/>
              <a:gd name="T43" fmla="*/ 67 h 507"/>
              <a:gd name="T44" fmla="*/ 145 w 569"/>
              <a:gd name="T45" fmla="*/ 104 h 507"/>
              <a:gd name="T46" fmla="*/ 121 w 569"/>
              <a:gd name="T47" fmla="*/ 166 h 507"/>
              <a:gd name="T48" fmla="*/ 90 w 569"/>
              <a:gd name="T49" fmla="*/ 227 h 507"/>
              <a:gd name="T50" fmla="*/ 164 w 569"/>
              <a:gd name="T51" fmla="*/ 243 h 507"/>
              <a:gd name="T52" fmla="*/ 150 w 569"/>
              <a:gd name="T53" fmla="*/ 323 h 507"/>
              <a:gd name="T54" fmla="*/ 197 w 569"/>
              <a:gd name="T55" fmla="*/ 275 h 507"/>
              <a:gd name="T56" fmla="*/ 238 w 569"/>
              <a:gd name="T57" fmla="*/ 279 h 507"/>
              <a:gd name="T58" fmla="*/ 272 w 569"/>
              <a:gd name="T59" fmla="*/ 283 h 507"/>
              <a:gd name="T60" fmla="*/ 336 w 569"/>
              <a:gd name="T61" fmla="*/ 304 h 507"/>
              <a:gd name="T62" fmla="*/ 379 w 569"/>
              <a:gd name="T63" fmla="*/ 289 h 507"/>
              <a:gd name="T64" fmla="*/ 373 w 569"/>
              <a:gd name="T65" fmla="*/ 237 h 507"/>
              <a:gd name="T66" fmla="*/ 356 w 569"/>
              <a:gd name="T67" fmla="*/ 102 h 507"/>
              <a:gd name="T68" fmla="*/ 144 w 569"/>
              <a:gd name="T69" fmla="*/ 217 h 507"/>
              <a:gd name="T70" fmla="*/ 150 w 569"/>
              <a:gd name="T71" fmla="*/ 220 h 507"/>
              <a:gd name="T72" fmla="*/ 156 w 569"/>
              <a:gd name="T73" fmla="*/ 306 h 507"/>
              <a:gd name="T74" fmla="*/ 167 w 569"/>
              <a:gd name="T75" fmla="*/ 257 h 507"/>
              <a:gd name="T76" fmla="*/ 238 w 569"/>
              <a:gd name="T77" fmla="*/ 69 h 507"/>
              <a:gd name="T78" fmla="*/ 252 w 569"/>
              <a:gd name="T79" fmla="*/ 70 h 507"/>
              <a:gd name="T80" fmla="*/ 270 w 569"/>
              <a:gd name="T81" fmla="*/ 268 h 507"/>
              <a:gd name="T82" fmla="*/ 312 w 569"/>
              <a:gd name="T83" fmla="*/ 300 h 507"/>
              <a:gd name="T84" fmla="*/ 259 w 569"/>
              <a:gd name="T85" fmla="*/ 81 h 507"/>
              <a:gd name="T86" fmla="*/ 355 w 569"/>
              <a:gd name="T87" fmla="*/ 87 h 507"/>
              <a:gd name="T88" fmla="*/ 562 w 569"/>
              <a:gd name="T89" fmla="*/ 128 h 507"/>
              <a:gd name="T90" fmla="*/ 554 w 569"/>
              <a:gd name="T91" fmla="*/ 144 h 507"/>
              <a:gd name="T92" fmla="*/ 157 w 569"/>
              <a:gd name="T93" fmla="*/ 274 h 507"/>
              <a:gd name="T94" fmla="*/ 386 w 569"/>
              <a:gd name="T95" fmla="*/ 305 h 507"/>
              <a:gd name="T96" fmla="*/ 398 w 569"/>
              <a:gd name="T97" fmla="*/ 319 h 507"/>
              <a:gd name="T98" fmla="*/ 360 w 569"/>
              <a:gd name="T99" fmla="*/ 379 h 507"/>
              <a:gd name="T100" fmla="*/ 356 w 569"/>
              <a:gd name="T101" fmla="*/ 391 h 507"/>
              <a:gd name="T102" fmla="*/ 430 w 569"/>
              <a:gd name="T103" fmla="*/ 364 h 507"/>
              <a:gd name="T104" fmla="*/ 363 w 569"/>
              <a:gd name="T105" fmla="*/ 393 h 507"/>
              <a:gd name="T106" fmla="*/ 367 w 569"/>
              <a:gd name="T107" fmla="*/ 390 h 507"/>
              <a:gd name="T108" fmla="*/ 371 w 569"/>
              <a:gd name="T109" fmla="*/ 411 h 507"/>
              <a:gd name="T110" fmla="*/ 376 w 569"/>
              <a:gd name="T111" fmla="*/ 404 h 507"/>
              <a:gd name="T112" fmla="*/ 492 w 569"/>
              <a:gd name="T113" fmla="*/ 409 h 507"/>
              <a:gd name="T114" fmla="*/ 399 w 569"/>
              <a:gd name="T115" fmla="*/ 425 h 507"/>
              <a:gd name="T116" fmla="*/ 407 w 569"/>
              <a:gd name="T117" fmla="*/ 429 h 507"/>
              <a:gd name="T118" fmla="*/ 392 w 569"/>
              <a:gd name="T119" fmla="*/ 443 h 507"/>
              <a:gd name="T120" fmla="*/ 545 w 569"/>
              <a:gd name="T121" fmla="*/ 136 h 507"/>
              <a:gd name="T122" fmla="*/ 313 w 569"/>
              <a:gd name="T123" fmla="*/ 380 h 507"/>
              <a:gd name="T124" fmla="*/ 425 w 569"/>
              <a:gd name="T125" fmla="*/ 4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507">
                <a:moveTo>
                  <a:pt x="118" y="3"/>
                </a:moveTo>
                <a:cubicBezTo>
                  <a:pt x="118" y="1"/>
                  <a:pt x="118" y="0"/>
                  <a:pt x="116" y="0"/>
                </a:cubicBezTo>
                <a:cubicBezTo>
                  <a:pt x="115" y="0"/>
                  <a:pt x="115" y="1"/>
                  <a:pt x="115" y="2"/>
                </a:cubicBezTo>
                <a:cubicBezTo>
                  <a:pt x="116" y="3"/>
                  <a:pt x="116" y="3"/>
                  <a:pt x="118" y="3"/>
                </a:cubicBezTo>
                <a:close/>
                <a:moveTo>
                  <a:pt x="72" y="5"/>
                </a:moveTo>
                <a:cubicBezTo>
                  <a:pt x="75" y="7"/>
                  <a:pt x="76" y="11"/>
                  <a:pt x="80" y="12"/>
                </a:cubicBezTo>
                <a:cubicBezTo>
                  <a:pt x="80" y="8"/>
                  <a:pt x="75" y="7"/>
                  <a:pt x="74" y="4"/>
                </a:cubicBezTo>
                <a:cubicBezTo>
                  <a:pt x="71" y="4"/>
                  <a:pt x="71" y="1"/>
                  <a:pt x="69" y="0"/>
                </a:cubicBezTo>
                <a:cubicBezTo>
                  <a:pt x="67" y="3"/>
                  <a:pt x="72" y="2"/>
                  <a:pt x="72" y="5"/>
                </a:cubicBezTo>
                <a:close/>
                <a:moveTo>
                  <a:pt x="339" y="3"/>
                </a:moveTo>
                <a:cubicBezTo>
                  <a:pt x="338" y="3"/>
                  <a:pt x="337" y="3"/>
                  <a:pt x="337" y="5"/>
                </a:cubicBezTo>
                <a:cubicBezTo>
                  <a:pt x="338" y="4"/>
                  <a:pt x="339" y="4"/>
                  <a:pt x="339" y="3"/>
                </a:cubicBezTo>
                <a:close/>
                <a:moveTo>
                  <a:pt x="361" y="6"/>
                </a:moveTo>
                <a:cubicBezTo>
                  <a:pt x="362" y="6"/>
                  <a:pt x="364" y="6"/>
                  <a:pt x="364" y="6"/>
                </a:cubicBezTo>
                <a:cubicBezTo>
                  <a:pt x="364" y="5"/>
                  <a:pt x="364" y="4"/>
                  <a:pt x="364" y="3"/>
                </a:cubicBezTo>
                <a:cubicBezTo>
                  <a:pt x="362" y="3"/>
                  <a:pt x="362" y="4"/>
                  <a:pt x="361" y="4"/>
                </a:cubicBezTo>
                <a:cubicBezTo>
                  <a:pt x="361" y="5"/>
                  <a:pt x="360" y="6"/>
                  <a:pt x="361" y="6"/>
                </a:cubicBezTo>
                <a:close/>
                <a:moveTo>
                  <a:pt x="273" y="9"/>
                </a:moveTo>
                <a:cubicBezTo>
                  <a:pt x="272" y="8"/>
                  <a:pt x="274" y="7"/>
                  <a:pt x="272" y="7"/>
                </a:cubicBezTo>
                <a:cubicBezTo>
                  <a:pt x="271" y="7"/>
                  <a:pt x="272" y="10"/>
                  <a:pt x="273" y="9"/>
                </a:cubicBezTo>
                <a:close/>
                <a:moveTo>
                  <a:pt x="325" y="8"/>
                </a:moveTo>
                <a:cubicBezTo>
                  <a:pt x="324" y="7"/>
                  <a:pt x="324" y="8"/>
                  <a:pt x="323" y="9"/>
                </a:cubicBezTo>
                <a:cubicBezTo>
                  <a:pt x="324" y="10"/>
                  <a:pt x="323" y="11"/>
                  <a:pt x="324" y="12"/>
                </a:cubicBezTo>
                <a:cubicBezTo>
                  <a:pt x="325" y="11"/>
                  <a:pt x="326" y="10"/>
                  <a:pt x="325" y="8"/>
                </a:cubicBezTo>
                <a:close/>
                <a:moveTo>
                  <a:pt x="398" y="16"/>
                </a:moveTo>
                <a:cubicBezTo>
                  <a:pt x="397" y="15"/>
                  <a:pt x="395" y="17"/>
                  <a:pt x="396" y="18"/>
                </a:cubicBezTo>
                <a:cubicBezTo>
                  <a:pt x="397" y="18"/>
                  <a:pt x="398" y="17"/>
                  <a:pt x="398" y="16"/>
                </a:cubicBezTo>
                <a:close/>
                <a:moveTo>
                  <a:pt x="281" y="21"/>
                </a:moveTo>
                <a:cubicBezTo>
                  <a:pt x="282" y="21"/>
                  <a:pt x="282" y="20"/>
                  <a:pt x="283" y="20"/>
                </a:cubicBezTo>
                <a:cubicBezTo>
                  <a:pt x="283" y="13"/>
                  <a:pt x="277" y="21"/>
                  <a:pt x="281" y="21"/>
                </a:cubicBezTo>
                <a:close/>
                <a:moveTo>
                  <a:pt x="86" y="18"/>
                </a:moveTo>
                <a:cubicBezTo>
                  <a:pt x="86" y="19"/>
                  <a:pt x="85" y="19"/>
                  <a:pt x="86" y="20"/>
                </a:cubicBezTo>
                <a:cubicBezTo>
                  <a:pt x="87" y="20"/>
                  <a:pt x="87" y="18"/>
                  <a:pt x="86" y="18"/>
                </a:cubicBezTo>
                <a:close/>
                <a:moveTo>
                  <a:pt x="103" y="21"/>
                </a:moveTo>
                <a:cubicBezTo>
                  <a:pt x="102" y="21"/>
                  <a:pt x="102" y="20"/>
                  <a:pt x="101" y="20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21"/>
                  <a:pt x="102" y="21"/>
                  <a:pt x="103" y="21"/>
                </a:cubicBezTo>
                <a:close/>
                <a:moveTo>
                  <a:pt x="342" y="21"/>
                </a:moveTo>
                <a:cubicBezTo>
                  <a:pt x="341" y="21"/>
                  <a:pt x="340" y="22"/>
                  <a:pt x="340" y="23"/>
                </a:cubicBezTo>
                <a:cubicBezTo>
                  <a:pt x="341" y="23"/>
                  <a:pt x="342" y="22"/>
                  <a:pt x="342" y="21"/>
                </a:cubicBezTo>
                <a:close/>
                <a:moveTo>
                  <a:pt x="336" y="23"/>
                </a:moveTo>
                <a:cubicBezTo>
                  <a:pt x="336" y="23"/>
                  <a:pt x="336" y="24"/>
                  <a:pt x="336" y="25"/>
                </a:cubicBezTo>
                <a:cubicBezTo>
                  <a:pt x="336" y="25"/>
                  <a:pt x="337" y="24"/>
                  <a:pt x="336" y="23"/>
                </a:cubicBezTo>
                <a:close/>
                <a:moveTo>
                  <a:pt x="171" y="31"/>
                </a:moveTo>
                <a:cubicBezTo>
                  <a:pt x="171" y="28"/>
                  <a:pt x="170" y="24"/>
                  <a:pt x="166" y="24"/>
                </a:cubicBezTo>
                <a:cubicBezTo>
                  <a:pt x="165" y="26"/>
                  <a:pt x="166" y="26"/>
                  <a:pt x="166" y="29"/>
                </a:cubicBezTo>
                <a:cubicBezTo>
                  <a:pt x="168" y="29"/>
                  <a:pt x="169" y="32"/>
                  <a:pt x="171" y="31"/>
                </a:cubicBezTo>
                <a:close/>
                <a:moveTo>
                  <a:pt x="311" y="25"/>
                </a:moveTo>
                <a:cubicBezTo>
                  <a:pt x="310" y="24"/>
                  <a:pt x="309" y="25"/>
                  <a:pt x="310" y="26"/>
                </a:cubicBezTo>
                <a:cubicBezTo>
                  <a:pt x="311" y="26"/>
                  <a:pt x="311" y="26"/>
                  <a:pt x="311" y="25"/>
                </a:cubicBezTo>
                <a:close/>
                <a:moveTo>
                  <a:pt x="299" y="28"/>
                </a:moveTo>
                <a:cubicBezTo>
                  <a:pt x="299" y="27"/>
                  <a:pt x="300" y="26"/>
                  <a:pt x="299" y="26"/>
                </a:cubicBezTo>
                <a:cubicBezTo>
                  <a:pt x="299" y="27"/>
                  <a:pt x="298" y="27"/>
                  <a:pt x="299" y="28"/>
                </a:cubicBezTo>
                <a:close/>
                <a:moveTo>
                  <a:pt x="386" y="27"/>
                </a:moveTo>
                <a:cubicBezTo>
                  <a:pt x="384" y="28"/>
                  <a:pt x="381" y="28"/>
                  <a:pt x="380" y="30"/>
                </a:cubicBezTo>
                <a:cubicBezTo>
                  <a:pt x="381" y="36"/>
                  <a:pt x="390" y="29"/>
                  <a:pt x="386" y="27"/>
                </a:cubicBezTo>
                <a:close/>
                <a:moveTo>
                  <a:pt x="88" y="32"/>
                </a:moveTo>
                <a:cubicBezTo>
                  <a:pt x="89" y="31"/>
                  <a:pt x="89" y="32"/>
                  <a:pt x="91" y="32"/>
                </a:cubicBezTo>
                <a:cubicBezTo>
                  <a:pt x="91" y="30"/>
                  <a:pt x="89" y="29"/>
                  <a:pt x="88" y="28"/>
                </a:cubicBezTo>
                <a:cubicBezTo>
                  <a:pt x="87" y="29"/>
                  <a:pt x="88" y="31"/>
                  <a:pt x="88" y="32"/>
                </a:cubicBezTo>
                <a:close/>
                <a:moveTo>
                  <a:pt x="238" y="28"/>
                </a:moveTo>
                <a:cubicBezTo>
                  <a:pt x="237" y="28"/>
                  <a:pt x="237" y="28"/>
                  <a:pt x="237" y="28"/>
                </a:cubicBezTo>
                <a:cubicBezTo>
                  <a:pt x="236" y="29"/>
                  <a:pt x="238" y="29"/>
                  <a:pt x="238" y="28"/>
                </a:cubicBezTo>
                <a:close/>
                <a:moveTo>
                  <a:pt x="399" y="28"/>
                </a:moveTo>
                <a:cubicBezTo>
                  <a:pt x="398" y="28"/>
                  <a:pt x="396" y="27"/>
                  <a:pt x="395" y="28"/>
                </a:cubicBezTo>
                <a:cubicBezTo>
                  <a:pt x="395" y="30"/>
                  <a:pt x="396" y="30"/>
                  <a:pt x="396" y="31"/>
                </a:cubicBezTo>
                <a:cubicBezTo>
                  <a:pt x="398" y="31"/>
                  <a:pt x="399" y="29"/>
                  <a:pt x="399" y="28"/>
                </a:cubicBezTo>
                <a:close/>
                <a:moveTo>
                  <a:pt x="401" y="38"/>
                </a:moveTo>
                <a:cubicBezTo>
                  <a:pt x="401" y="37"/>
                  <a:pt x="403" y="38"/>
                  <a:pt x="402" y="36"/>
                </a:cubicBezTo>
                <a:cubicBezTo>
                  <a:pt x="398" y="36"/>
                  <a:pt x="394" y="39"/>
                  <a:pt x="390" y="41"/>
                </a:cubicBezTo>
                <a:cubicBezTo>
                  <a:pt x="394" y="41"/>
                  <a:pt x="398" y="38"/>
                  <a:pt x="401" y="38"/>
                </a:cubicBezTo>
                <a:close/>
                <a:moveTo>
                  <a:pt x="161" y="41"/>
                </a:moveTo>
                <a:cubicBezTo>
                  <a:pt x="162" y="40"/>
                  <a:pt x="163" y="39"/>
                  <a:pt x="163" y="38"/>
                </a:cubicBezTo>
                <a:cubicBezTo>
                  <a:pt x="162" y="37"/>
                  <a:pt x="161" y="38"/>
                  <a:pt x="159" y="38"/>
                </a:cubicBezTo>
                <a:cubicBezTo>
                  <a:pt x="160" y="40"/>
                  <a:pt x="160" y="41"/>
                  <a:pt x="161" y="41"/>
                </a:cubicBezTo>
                <a:close/>
                <a:moveTo>
                  <a:pt x="184" y="39"/>
                </a:moveTo>
                <a:cubicBezTo>
                  <a:pt x="183" y="39"/>
                  <a:pt x="183" y="39"/>
                  <a:pt x="183" y="38"/>
                </a:cubicBezTo>
                <a:cubicBezTo>
                  <a:pt x="182" y="40"/>
                  <a:pt x="182" y="42"/>
                  <a:pt x="183" y="43"/>
                </a:cubicBezTo>
                <a:cubicBezTo>
                  <a:pt x="184" y="41"/>
                  <a:pt x="183" y="40"/>
                  <a:pt x="184" y="39"/>
                </a:cubicBezTo>
                <a:close/>
                <a:moveTo>
                  <a:pt x="84" y="42"/>
                </a:moveTo>
                <a:cubicBezTo>
                  <a:pt x="85" y="42"/>
                  <a:pt x="85" y="41"/>
                  <a:pt x="85" y="40"/>
                </a:cubicBezTo>
                <a:cubicBezTo>
                  <a:pt x="84" y="40"/>
                  <a:pt x="83" y="40"/>
                  <a:pt x="83" y="41"/>
                </a:cubicBezTo>
                <a:cubicBezTo>
                  <a:pt x="83" y="42"/>
                  <a:pt x="83" y="42"/>
                  <a:pt x="84" y="42"/>
                </a:cubicBezTo>
                <a:close/>
                <a:moveTo>
                  <a:pt x="390" y="40"/>
                </a:moveTo>
                <a:cubicBezTo>
                  <a:pt x="387" y="41"/>
                  <a:pt x="384" y="41"/>
                  <a:pt x="381" y="42"/>
                </a:cubicBezTo>
                <a:cubicBezTo>
                  <a:pt x="384" y="42"/>
                  <a:pt x="388" y="42"/>
                  <a:pt x="390" y="40"/>
                </a:cubicBezTo>
                <a:close/>
                <a:moveTo>
                  <a:pt x="155" y="60"/>
                </a:moveTo>
                <a:cubicBezTo>
                  <a:pt x="157" y="59"/>
                  <a:pt x="158" y="57"/>
                  <a:pt x="158" y="55"/>
                </a:cubicBezTo>
                <a:cubicBezTo>
                  <a:pt x="158" y="54"/>
                  <a:pt x="157" y="53"/>
                  <a:pt x="157" y="52"/>
                </a:cubicBezTo>
                <a:cubicBezTo>
                  <a:pt x="158" y="50"/>
                  <a:pt x="158" y="48"/>
                  <a:pt x="158" y="47"/>
                </a:cubicBezTo>
                <a:cubicBezTo>
                  <a:pt x="158" y="47"/>
                  <a:pt x="157" y="47"/>
                  <a:pt x="157" y="47"/>
                </a:cubicBezTo>
                <a:cubicBezTo>
                  <a:pt x="157" y="42"/>
                  <a:pt x="154" y="42"/>
                  <a:pt x="152" y="40"/>
                </a:cubicBezTo>
                <a:cubicBezTo>
                  <a:pt x="151" y="42"/>
                  <a:pt x="150" y="42"/>
                  <a:pt x="149" y="44"/>
                </a:cubicBezTo>
                <a:cubicBezTo>
                  <a:pt x="149" y="46"/>
                  <a:pt x="151" y="49"/>
                  <a:pt x="152" y="50"/>
                </a:cubicBezTo>
                <a:cubicBezTo>
                  <a:pt x="149" y="54"/>
                  <a:pt x="149" y="60"/>
                  <a:pt x="155" y="60"/>
                </a:cubicBezTo>
                <a:close/>
                <a:moveTo>
                  <a:pt x="202" y="42"/>
                </a:moveTo>
                <a:cubicBezTo>
                  <a:pt x="202" y="42"/>
                  <a:pt x="202" y="41"/>
                  <a:pt x="202" y="41"/>
                </a:cubicBezTo>
                <a:cubicBezTo>
                  <a:pt x="202" y="42"/>
                  <a:pt x="201" y="42"/>
                  <a:pt x="202" y="42"/>
                </a:cubicBezTo>
                <a:close/>
                <a:moveTo>
                  <a:pt x="372" y="49"/>
                </a:moveTo>
                <a:cubicBezTo>
                  <a:pt x="372" y="50"/>
                  <a:pt x="372" y="50"/>
                  <a:pt x="372" y="51"/>
                </a:cubicBezTo>
                <a:cubicBezTo>
                  <a:pt x="374" y="52"/>
                  <a:pt x="374" y="51"/>
                  <a:pt x="376" y="51"/>
                </a:cubicBezTo>
                <a:cubicBezTo>
                  <a:pt x="376" y="50"/>
                  <a:pt x="375" y="49"/>
                  <a:pt x="375" y="48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9"/>
                  <a:pt x="373" y="49"/>
                  <a:pt x="372" y="49"/>
                </a:cubicBezTo>
                <a:close/>
                <a:moveTo>
                  <a:pt x="340" y="52"/>
                </a:moveTo>
                <a:cubicBezTo>
                  <a:pt x="340" y="51"/>
                  <a:pt x="338" y="51"/>
                  <a:pt x="338" y="51"/>
                </a:cubicBezTo>
                <a:cubicBezTo>
                  <a:pt x="339" y="50"/>
                  <a:pt x="339" y="50"/>
                  <a:pt x="338" y="49"/>
                </a:cubicBezTo>
                <a:cubicBezTo>
                  <a:pt x="335" y="47"/>
                  <a:pt x="331" y="53"/>
                  <a:pt x="337" y="53"/>
                </a:cubicBezTo>
                <a:cubicBezTo>
                  <a:pt x="337" y="51"/>
                  <a:pt x="339" y="53"/>
                  <a:pt x="340" y="52"/>
                </a:cubicBezTo>
                <a:close/>
                <a:moveTo>
                  <a:pt x="176" y="52"/>
                </a:moveTo>
                <a:cubicBezTo>
                  <a:pt x="176" y="51"/>
                  <a:pt x="175" y="50"/>
                  <a:pt x="174" y="50"/>
                </a:cubicBezTo>
                <a:cubicBezTo>
                  <a:pt x="172" y="52"/>
                  <a:pt x="175" y="56"/>
                  <a:pt x="176" y="52"/>
                </a:cubicBezTo>
                <a:close/>
                <a:moveTo>
                  <a:pt x="65" y="52"/>
                </a:moveTo>
                <a:cubicBezTo>
                  <a:pt x="66" y="52"/>
                  <a:pt x="66" y="52"/>
                  <a:pt x="66" y="51"/>
                </a:cubicBezTo>
                <a:cubicBezTo>
                  <a:pt x="65" y="51"/>
                  <a:pt x="65" y="49"/>
                  <a:pt x="64" y="50"/>
                </a:cubicBezTo>
                <a:cubicBezTo>
                  <a:pt x="63" y="51"/>
                  <a:pt x="63" y="52"/>
                  <a:pt x="65" y="52"/>
                </a:cubicBezTo>
                <a:close/>
                <a:moveTo>
                  <a:pt x="144" y="53"/>
                </a:moveTo>
                <a:cubicBezTo>
                  <a:pt x="143" y="52"/>
                  <a:pt x="143" y="50"/>
                  <a:pt x="142" y="50"/>
                </a:cubicBezTo>
                <a:cubicBezTo>
                  <a:pt x="141" y="51"/>
                  <a:pt x="143" y="53"/>
                  <a:pt x="144" y="53"/>
                </a:cubicBezTo>
                <a:close/>
                <a:moveTo>
                  <a:pt x="291" y="54"/>
                </a:moveTo>
                <a:cubicBezTo>
                  <a:pt x="291" y="55"/>
                  <a:pt x="291" y="55"/>
                  <a:pt x="291" y="55"/>
                </a:cubicBezTo>
                <a:cubicBezTo>
                  <a:pt x="292" y="56"/>
                  <a:pt x="292" y="55"/>
                  <a:pt x="292" y="55"/>
                </a:cubicBezTo>
                <a:cubicBezTo>
                  <a:pt x="292" y="55"/>
                  <a:pt x="292" y="54"/>
                  <a:pt x="291" y="54"/>
                </a:cubicBezTo>
                <a:close/>
                <a:moveTo>
                  <a:pt x="165" y="55"/>
                </a:moveTo>
                <a:cubicBezTo>
                  <a:pt x="164" y="55"/>
                  <a:pt x="164" y="55"/>
                  <a:pt x="164" y="55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7"/>
                  <a:pt x="165" y="56"/>
                  <a:pt x="165" y="55"/>
                </a:cubicBezTo>
                <a:close/>
                <a:moveTo>
                  <a:pt x="142" y="58"/>
                </a:moveTo>
                <a:cubicBezTo>
                  <a:pt x="143" y="57"/>
                  <a:pt x="142" y="55"/>
                  <a:pt x="141" y="55"/>
                </a:cubicBezTo>
                <a:cubicBezTo>
                  <a:pt x="140" y="56"/>
                  <a:pt x="141" y="58"/>
                  <a:pt x="142" y="58"/>
                </a:cubicBezTo>
                <a:close/>
                <a:moveTo>
                  <a:pt x="343" y="64"/>
                </a:moveTo>
                <a:cubicBezTo>
                  <a:pt x="343" y="62"/>
                  <a:pt x="344" y="61"/>
                  <a:pt x="345" y="60"/>
                </a:cubicBezTo>
                <a:cubicBezTo>
                  <a:pt x="345" y="60"/>
                  <a:pt x="344" y="59"/>
                  <a:pt x="343" y="59"/>
                </a:cubicBezTo>
                <a:cubicBezTo>
                  <a:pt x="342" y="61"/>
                  <a:pt x="341" y="62"/>
                  <a:pt x="342" y="64"/>
                </a:cubicBezTo>
                <a:lnTo>
                  <a:pt x="343" y="64"/>
                </a:lnTo>
                <a:close/>
                <a:moveTo>
                  <a:pt x="189" y="65"/>
                </a:moveTo>
                <a:cubicBezTo>
                  <a:pt x="188" y="62"/>
                  <a:pt x="187" y="61"/>
                  <a:pt x="186" y="60"/>
                </a:cubicBezTo>
                <a:cubicBezTo>
                  <a:pt x="186" y="62"/>
                  <a:pt x="187" y="64"/>
                  <a:pt x="189" y="65"/>
                </a:cubicBezTo>
                <a:close/>
                <a:moveTo>
                  <a:pt x="400" y="61"/>
                </a:moveTo>
                <a:cubicBezTo>
                  <a:pt x="400" y="61"/>
                  <a:pt x="399" y="62"/>
                  <a:pt x="400" y="63"/>
                </a:cubicBezTo>
                <a:cubicBezTo>
                  <a:pt x="400" y="62"/>
                  <a:pt x="401" y="63"/>
                  <a:pt x="401" y="62"/>
                </a:cubicBezTo>
                <a:cubicBezTo>
                  <a:pt x="401" y="62"/>
                  <a:pt x="401" y="61"/>
                  <a:pt x="400" y="61"/>
                </a:cubicBezTo>
                <a:close/>
                <a:moveTo>
                  <a:pt x="91" y="64"/>
                </a:moveTo>
                <a:cubicBezTo>
                  <a:pt x="91" y="63"/>
                  <a:pt x="91" y="62"/>
                  <a:pt x="90" y="62"/>
                </a:cubicBezTo>
                <a:cubicBezTo>
                  <a:pt x="89" y="64"/>
                  <a:pt x="90" y="64"/>
                  <a:pt x="91" y="64"/>
                </a:cubicBezTo>
                <a:close/>
                <a:moveTo>
                  <a:pt x="87" y="66"/>
                </a:moveTo>
                <a:cubicBezTo>
                  <a:pt x="87" y="67"/>
                  <a:pt x="87" y="67"/>
                  <a:pt x="86" y="69"/>
                </a:cubicBezTo>
                <a:cubicBezTo>
                  <a:pt x="89" y="71"/>
                  <a:pt x="90" y="67"/>
                  <a:pt x="89" y="65"/>
                </a:cubicBezTo>
                <a:cubicBezTo>
                  <a:pt x="88" y="65"/>
                  <a:pt x="88" y="66"/>
                  <a:pt x="87" y="66"/>
                </a:cubicBezTo>
                <a:close/>
                <a:moveTo>
                  <a:pt x="277" y="65"/>
                </a:moveTo>
                <a:cubicBezTo>
                  <a:pt x="277" y="65"/>
                  <a:pt x="276" y="67"/>
                  <a:pt x="277" y="67"/>
                </a:cubicBezTo>
                <a:cubicBezTo>
                  <a:pt x="278" y="67"/>
                  <a:pt x="278" y="65"/>
                  <a:pt x="277" y="65"/>
                </a:cubicBezTo>
                <a:close/>
                <a:moveTo>
                  <a:pt x="302" y="72"/>
                </a:moveTo>
                <a:cubicBezTo>
                  <a:pt x="305" y="73"/>
                  <a:pt x="306" y="71"/>
                  <a:pt x="307" y="70"/>
                </a:cubicBezTo>
                <a:cubicBezTo>
                  <a:pt x="306" y="69"/>
                  <a:pt x="303" y="70"/>
                  <a:pt x="302" y="72"/>
                </a:cubicBezTo>
                <a:close/>
                <a:moveTo>
                  <a:pt x="284" y="70"/>
                </a:moveTo>
                <a:cubicBezTo>
                  <a:pt x="284" y="71"/>
                  <a:pt x="284" y="71"/>
                  <a:pt x="285" y="70"/>
                </a:cubicBezTo>
                <a:cubicBezTo>
                  <a:pt x="285" y="70"/>
                  <a:pt x="285" y="70"/>
                  <a:pt x="284" y="70"/>
                </a:cubicBezTo>
                <a:close/>
                <a:moveTo>
                  <a:pt x="31" y="70"/>
                </a:moveTo>
                <a:cubicBezTo>
                  <a:pt x="30" y="71"/>
                  <a:pt x="30" y="71"/>
                  <a:pt x="29" y="72"/>
                </a:cubicBezTo>
                <a:cubicBezTo>
                  <a:pt x="31" y="74"/>
                  <a:pt x="33" y="71"/>
                  <a:pt x="31" y="70"/>
                </a:cubicBezTo>
                <a:close/>
                <a:moveTo>
                  <a:pt x="59" y="71"/>
                </a:moveTo>
                <a:cubicBezTo>
                  <a:pt x="59" y="72"/>
                  <a:pt x="59" y="72"/>
                  <a:pt x="60" y="72"/>
                </a:cubicBezTo>
                <a:cubicBezTo>
                  <a:pt x="60" y="71"/>
                  <a:pt x="60" y="71"/>
                  <a:pt x="59" y="70"/>
                </a:cubicBezTo>
                <a:cubicBezTo>
                  <a:pt x="59" y="71"/>
                  <a:pt x="59" y="71"/>
                  <a:pt x="59" y="71"/>
                </a:cubicBezTo>
                <a:close/>
                <a:moveTo>
                  <a:pt x="299" y="74"/>
                </a:moveTo>
                <a:cubicBezTo>
                  <a:pt x="298" y="74"/>
                  <a:pt x="298" y="74"/>
                  <a:pt x="298" y="75"/>
                </a:cubicBezTo>
                <a:cubicBezTo>
                  <a:pt x="299" y="76"/>
                  <a:pt x="300" y="74"/>
                  <a:pt x="299" y="74"/>
                </a:cubicBezTo>
                <a:close/>
                <a:moveTo>
                  <a:pt x="44" y="79"/>
                </a:moveTo>
                <a:cubicBezTo>
                  <a:pt x="43" y="79"/>
                  <a:pt x="43" y="79"/>
                  <a:pt x="42" y="79"/>
                </a:cubicBezTo>
                <a:cubicBezTo>
                  <a:pt x="42" y="80"/>
                  <a:pt x="44" y="81"/>
                  <a:pt x="44" y="79"/>
                </a:cubicBezTo>
                <a:close/>
                <a:moveTo>
                  <a:pt x="419" y="82"/>
                </a:moveTo>
                <a:cubicBezTo>
                  <a:pt x="419" y="83"/>
                  <a:pt x="419" y="83"/>
                  <a:pt x="420" y="82"/>
                </a:cubicBezTo>
                <a:cubicBezTo>
                  <a:pt x="420" y="82"/>
                  <a:pt x="420" y="82"/>
                  <a:pt x="419" y="82"/>
                </a:cubicBezTo>
                <a:close/>
                <a:moveTo>
                  <a:pt x="123" y="86"/>
                </a:moveTo>
                <a:cubicBezTo>
                  <a:pt x="121" y="86"/>
                  <a:pt x="121" y="85"/>
                  <a:pt x="119" y="85"/>
                </a:cubicBezTo>
                <a:cubicBezTo>
                  <a:pt x="118" y="90"/>
                  <a:pt x="123" y="95"/>
                  <a:pt x="127" y="92"/>
                </a:cubicBezTo>
                <a:cubicBezTo>
                  <a:pt x="126" y="91"/>
                  <a:pt x="125" y="90"/>
                  <a:pt x="125" y="88"/>
                </a:cubicBezTo>
                <a:cubicBezTo>
                  <a:pt x="124" y="88"/>
                  <a:pt x="124" y="87"/>
                  <a:pt x="123" y="86"/>
                </a:cubicBezTo>
                <a:close/>
                <a:moveTo>
                  <a:pt x="367" y="92"/>
                </a:moveTo>
                <a:cubicBezTo>
                  <a:pt x="368" y="91"/>
                  <a:pt x="368" y="91"/>
                  <a:pt x="367" y="90"/>
                </a:cubicBezTo>
                <a:cubicBezTo>
                  <a:pt x="366" y="91"/>
                  <a:pt x="366" y="92"/>
                  <a:pt x="367" y="92"/>
                </a:cubicBezTo>
                <a:close/>
                <a:moveTo>
                  <a:pt x="49" y="101"/>
                </a:moveTo>
                <a:cubicBezTo>
                  <a:pt x="48" y="100"/>
                  <a:pt x="49" y="99"/>
                  <a:pt x="48" y="99"/>
                </a:cubicBezTo>
                <a:cubicBezTo>
                  <a:pt x="48" y="99"/>
                  <a:pt x="48" y="100"/>
                  <a:pt x="48" y="99"/>
                </a:cubicBezTo>
                <a:cubicBezTo>
                  <a:pt x="48" y="99"/>
                  <a:pt x="48" y="99"/>
                  <a:pt x="47" y="99"/>
                </a:cubicBezTo>
                <a:cubicBezTo>
                  <a:pt x="47" y="100"/>
                  <a:pt x="47" y="100"/>
                  <a:pt x="47" y="101"/>
                </a:cubicBezTo>
                <a:cubicBezTo>
                  <a:pt x="48" y="101"/>
                  <a:pt x="48" y="100"/>
                  <a:pt x="49" y="101"/>
                </a:cubicBezTo>
                <a:close/>
                <a:moveTo>
                  <a:pt x="49" y="102"/>
                </a:moveTo>
                <a:cubicBezTo>
                  <a:pt x="51" y="102"/>
                  <a:pt x="51" y="101"/>
                  <a:pt x="51" y="100"/>
                </a:cubicBezTo>
                <a:cubicBezTo>
                  <a:pt x="50" y="100"/>
                  <a:pt x="49" y="100"/>
                  <a:pt x="49" y="102"/>
                </a:cubicBezTo>
                <a:close/>
                <a:moveTo>
                  <a:pt x="65" y="110"/>
                </a:moveTo>
                <a:cubicBezTo>
                  <a:pt x="64" y="110"/>
                  <a:pt x="63" y="110"/>
                  <a:pt x="62" y="111"/>
                </a:cubicBezTo>
                <a:cubicBezTo>
                  <a:pt x="63" y="112"/>
                  <a:pt x="64" y="113"/>
                  <a:pt x="65" y="112"/>
                </a:cubicBezTo>
                <a:cubicBezTo>
                  <a:pt x="65" y="111"/>
                  <a:pt x="65" y="111"/>
                  <a:pt x="65" y="110"/>
                </a:cubicBezTo>
                <a:close/>
                <a:moveTo>
                  <a:pt x="48" y="111"/>
                </a:moveTo>
                <a:cubicBezTo>
                  <a:pt x="47" y="112"/>
                  <a:pt x="47" y="112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2"/>
                  <a:pt x="48" y="111"/>
                  <a:pt x="48" y="111"/>
                </a:cubicBezTo>
                <a:close/>
                <a:moveTo>
                  <a:pt x="326" y="113"/>
                </a:moveTo>
                <a:cubicBezTo>
                  <a:pt x="326" y="114"/>
                  <a:pt x="327" y="113"/>
                  <a:pt x="328" y="113"/>
                </a:cubicBezTo>
                <a:cubicBezTo>
                  <a:pt x="327" y="112"/>
                  <a:pt x="326" y="112"/>
                  <a:pt x="326" y="113"/>
                </a:cubicBezTo>
                <a:close/>
                <a:moveTo>
                  <a:pt x="355" y="114"/>
                </a:moveTo>
                <a:cubicBezTo>
                  <a:pt x="356" y="115"/>
                  <a:pt x="357" y="115"/>
                  <a:pt x="357" y="114"/>
                </a:cubicBezTo>
                <a:cubicBezTo>
                  <a:pt x="357" y="114"/>
                  <a:pt x="356" y="114"/>
                  <a:pt x="356" y="113"/>
                </a:cubicBezTo>
                <a:cubicBezTo>
                  <a:pt x="356" y="113"/>
                  <a:pt x="355" y="114"/>
                  <a:pt x="355" y="114"/>
                </a:cubicBezTo>
                <a:close/>
                <a:moveTo>
                  <a:pt x="386" y="116"/>
                </a:moveTo>
                <a:cubicBezTo>
                  <a:pt x="387" y="115"/>
                  <a:pt x="386" y="113"/>
                  <a:pt x="385" y="114"/>
                </a:cubicBezTo>
                <a:cubicBezTo>
                  <a:pt x="385" y="114"/>
                  <a:pt x="385" y="116"/>
                  <a:pt x="386" y="116"/>
                </a:cubicBezTo>
                <a:close/>
                <a:moveTo>
                  <a:pt x="62" y="118"/>
                </a:moveTo>
                <a:cubicBezTo>
                  <a:pt x="61" y="118"/>
                  <a:pt x="61" y="118"/>
                  <a:pt x="61" y="119"/>
                </a:cubicBezTo>
                <a:cubicBezTo>
                  <a:pt x="62" y="120"/>
                  <a:pt x="61" y="118"/>
                  <a:pt x="62" y="118"/>
                </a:cubicBezTo>
                <a:close/>
                <a:moveTo>
                  <a:pt x="375" y="120"/>
                </a:moveTo>
                <a:cubicBezTo>
                  <a:pt x="374" y="119"/>
                  <a:pt x="373" y="120"/>
                  <a:pt x="372" y="120"/>
                </a:cubicBezTo>
                <a:cubicBezTo>
                  <a:pt x="372" y="121"/>
                  <a:pt x="374" y="121"/>
                  <a:pt x="375" y="120"/>
                </a:cubicBezTo>
                <a:close/>
                <a:moveTo>
                  <a:pt x="424" y="124"/>
                </a:moveTo>
                <a:cubicBezTo>
                  <a:pt x="423" y="123"/>
                  <a:pt x="424" y="121"/>
                  <a:pt x="423" y="122"/>
                </a:cubicBezTo>
                <a:cubicBezTo>
                  <a:pt x="423" y="123"/>
                  <a:pt x="421" y="122"/>
                  <a:pt x="422" y="123"/>
                </a:cubicBezTo>
                <a:cubicBezTo>
                  <a:pt x="422" y="124"/>
                  <a:pt x="423" y="124"/>
                  <a:pt x="424" y="124"/>
                </a:cubicBezTo>
                <a:close/>
                <a:moveTo>
                  <a:pt x="559" y="125"/>
                </a:moveTo>
                <a:cubicBezTo>
                  <a:pt x="558" y="124"/>
                  <a:pt x="558" y="123"/>
                  <a:pt x="557" y="123"/>
                </a:cubicBezTo>
                <a:cubicBezTo>
                  <a:pt x="557" y="123"/>
                  <a:pt x="557" y="123"/>
                  <a:pt x="557" y="124"/>
                </a:cubicBezTo>
                <a:cubicBezTo>
                  <a:pt x="558" y="124"/>
                  <a:pt x="558" y="125"/>
                  <a:pt x="559" y="125"/>
                </a:cubicBezTo>
                <a:close/>
                <a:moveTo>
                  <a:pt x="84" y="126"/>
                </a:moveTo>
                <a:cubicBezTo>
                  <a:pt x="84" y="125"/>
                  <a:pt x="84" y="125"/>
                  <a:pt x="83" y="124"/>
                </a:cubicBezTo>
                <a:cubicBezTo>
                  <a:pt x="83" y="124"/>
                  <a:pt x="83" y="125"/>
                  <a:pt x="83" y="124"/>
                </a:cubicBezTo>
                <a:cubicBezTo>
                  <a:pt x="83" y="125"/>
                  <a:pt x="83" y="125"/>
                  <a:pt x="84" y="126"/>
                </a:cubicBezTo>
                <a:close/>
                <a:moveTo>
                  <a:pt x="88" y="125"/>
                </a:moveTo>
                <a:cubicBezTo>
                  <a:pt x="87" y="125"/>
                  <a:pt x="87" y="125"/>
                  <a:pt x="86" y="126"/>
                </a:cubicBezTo>
                <a:cubicBezTo>
                  <a:pt x="87" y="126"/>
                  <a:pt x="87" y="126"/>
                  <a:pt x="88" y="126"/>
                </a:cubicBezTo>
                <a:lnTo>
                  <a:pt x="88" y="125"/>
                </a:lnTo>
                <a:close/>
                <a:moveTo>
                  <a:pt x="480" y="130"/>
                </a:moveTo>
                <a:cubicBezTo>
                  <a:pt x="481" y="129"/>
                  <a:pt x="481" y="129"/>
                  <a:pt x="481" y="128"/>
                </a:cubicBezTo>
                <a:cubicBezTo>
                  <a:pt x="481" y="127"/>
                  <a:pt x="480" y="127"/>
                  <a:pt x="479" y="127"/>
                </a:cubicBezTo>
                <a:cubicBezTo>
                  <a:pt x="478" y="128"/>
                  <a:pt x="478" y="130"/>
                  <a:pt x="480" y="130"/>
                </a:cubicBezTo>
                <a:close/>
                <a:moveTo>
                  <a:pt x="556" y="128"/>
                </a:moveTo>
                <a:cubicBezTo>
                  <a:pt x="555" y="127"/>
                  <a:pt x="555" y="127"/>
                  <a:pt x="554" y="127"/>
                </a:cubicBezTo>
                <a:cubicBezTo>
                  <a:pt x="554" y="127"/>
                  <a:pt x="556" y="128"/>
                  <a:pt x="556" y="128"/>
                </a:cubicBezTo>
                <a:close/>
                <a:moveTo>
                  <a:pt x="122" y="129"/>
                </a:moveTo>
                <a:cubicBezTo>
                  <a:pt x="122" y="130"/>
                  <a:pt x="122" y="131"/>
                  <a:pt x="123" y="131"/>
                </a:cubicBezTo>
                <a:cubicBezTo>
                  <a:pt x="123" y="130"/>
                  <a:pt x="123" y="129"/>
                  <a:pt x="122" y="129"/>
                </a:cubicBezTo>
                <a:close/>
                <a:moveTo>
                  <a:pt x="557" y="131"/>
                </a:moveTo>
                <a:cubicBezTo>
                  <a:pt x="558" y="130"/>
                  <a:pt x="557" y="129"/>
                  <a:pt x="556" y="130"/>
                </a:cubicBezTo>
                <a:cubicBezTo>
                  <a:pt x="557" y="130"/>
                  <a:pt x="557" y="131"/>
                  <a:pt x="557" y="131"/>
                </a:cubicBezTo>
                <a:close/>
                <a:moveTo>
                  <a:pt x="22" y="130"/>
                </a:moveTo>
                <a:cubicBezTo>
                  <a:pt x="22" y="131"/>
                  <a:pt x="22" y="132"/>
                  <a:pt x="23" y="131"/>
                </a:cubicBezTo>
                <a:cubicBezTo>
                  <a:pt x="23" y="130"/>
                  <a:pt x="23" y="131"/>
                  <a:pt x="22" y="130"/>
                </a:cubicBezTo>
                <a:close/>
                <a:moveTo>
                  <a:pt x="66" y="133"/>
                </a:moveTo>
                <a:cubicBezTo>
                  <a:pt x="66" y="134"/>
                  <a:pt x="66" y="135"/>
                  <a:pt x="67" y="135"/>
                </a:cubicBezTo>
                <a:cubicBezTo>
                  <a:pt x="67" y="134"/>
                  <a:pt x="67" y="133"/>
                  <a:pt x="66" y="133"/>
                </a:cubicBezTo>
                <a:close/>
                <a:moveTo>
                  <a:pt x="75" y="140"/>
                </a:moveTo>
                <a:cubicBezTo>
                  <a:pt x="76" y="140"/>
                  <a:pt x="76" y="137"/>
                  <a:pt x="77" y="138"/>
                </a:cubicBezTo>
                <a:cubicBezTo>
                  <a:pt x="77" y="139"/>
                  <a:pt x="78" y="138"/>
                  <a:pt x="79" y="139"/>
                </a:cubicBezTo>
                <a:cubicBezTo>
                  <a:pt x="78" y="137"/>
                  <a:pt x="80" y="135"/>
                  <a:pt x="80" y="134"/>
                </a:cubicBezTo>
                <a:cubicBezTo>
                  <a:pt x="79" y="133"/>
                  <a:pt x="79" y="134"/>
                  <a:pt x="79" y="135"/>
                </a:cubicBezTo>
                <a:cubicBezTo>
                  <a:pt x="77" y="134"/>
                  <a:pt x="77" y="134"/>
                  <a:pt x="76" y="135"/>
                </a:cubicBezTo>
                <a:cubicBezTo>
                  <a:pt x="75" y="134"/>
                  <a:pt x="75" y="133"/>
                  <a:pt x="74" y="133"/>
                </a:cubicBezTo>
                <a:cubicBezTo>
                  <a:pt x="74" y="135"/>
                  <a:pt x="71" y="134"/>
                  <a:pt x="71" y="137"/>
                </a:cubicBezTo>
                <a:cubicBezTo>
                  <a:pt x="73" y="138"/>
                  <a:pt x="74" y="138"/>
                  <a:pt x="75" y="138"/>
                </a:cubicBezTo>
                <a:cubicBezTo>
                  <a:pt x="74" y="138"/>
                  <a:pt x="75" y="139"/>
                  <a:pt x="75" y="140"/>
                </a:cubicBezTo>
                <a:close/>
                <a:moveTo>
                  <a:pt x="118" y="134"/>
                </a:moveTo>
                <a:cubicBezTo>
                  <a:pt x="119" y="134"/>
                  <a:pt x="120" y="134"/>
                  <a:pt x="120" y="135"/>
                </a:cubicBezTo>
                <a:cubicBezTo>
                  <a:pt x="121" y="133"/>
                  <a:pt x="120" y="133"/>
                  <a:pt x="118" y="133"/>
                </a:cubicBezTo>
                <a:lnTo>
                  <a:pt x="118" y="134"/>
                </a:lnTo>
                <a:close/>
                <a:moveTo>
                  <a:pt x="84" y="135"/>
                </a:moveTo>
                <a:cubicBezTo>
                  <a:pt x="84" y="134"/>
                  <a:pt x="84" y="134"/>
                  <a:pt x="84" y="134"/>
                </a:cubicBezTo>
                <a:cubicBezTo>
                  <a:pt x="83" y="134"/>
                  <a:pt x="83" y="134"/>
                  <a:pt x="82" y="134"/>
                </a:cubicBezTo>
                <a:cubicBezTo>
                  <a:pt x="82" y="135"/>
                  <a:pt x="83" y="136"/>
                  <a:pt x="84" y="135"/>
                </a:cubicBezTo>
                <a:close/>
                <a:moveTo>
                  <a:pt x="502" y="134"/>
                </a:moveTo>
                <a:cubicBezTo>
                  <a:pt x="501" y="134"/>
                  <a:pt x="500" y="135"/>
                  <a:pt x="499" y="134"/>
                </a:cubicBezTo>
                <a:cubicBezTo>
                  <a:pt x="499" y="135"/>
                  <a:pt x="502" y="135"/>
                  <a:pt x="502" y="134"/>
                </a:cubicBezTo>
                <a:close/>
                <a:moveTo>
                  <a:pt x="454" y="136"/>
                </a:moveTo>
                <a:cubicBezTo>
                  <a:pt x="453" y="135"/>
                  <a:pt x="454" y="136"/>
                  <a:pt x="453" y="136"/>
                </a:cubicBezTo>
                <a:cubicBezTo>
                  <a:pt x="453" y="137"/>
                  <a:pt x="454" y="137"/>
                  <a:pt x="454" y="136"/>
                </a:cubicBezTo>
                <a:close/>
                <a:moveTo>
                  <a:pt x="142" y="138"/>
                </a:moveTo>
                <a:cubicBezTo>
                  <a:pt x="142" y="139"/>
                  <a:pt x="143" y="139"/>
                  <a:pt x="144" y="139"/>
                </a:cubicBezTo>
                <a:cubicBezTo>
                  <a:pt x="144" y="138"/>
                  <a:pt x="143" y="137"/>
                  <a:pt x="142" y="138"/>
                </a:cubicBezTo>
                <a:close/>
                <a:moveTo>
                  <a:pt x="108" y="142"/>
                </a:moveTo>
                <a:cubicBezTo>
                  <a:pt x="109" y="142"/>
                  <a:pt x="109" y="144"/>
                  <a:pt x="110" y="143"/>
                </a:cubicBezTo>
                <a:cubicBezTo>
                  <a:pt x="111" y="143"/>
                  <a:pt x="111" y="143"/>
                  <a:pt x="112" y="143"/>
                </a:cubicBezTo>
                <a:cubicBezTo>
                  <a:pt x="111" y="141"/>
                  <a:pt x="112" y="141"/>
                  <a:pt x="112" y="140"/>
                </a:cubicBezTo>
                <a:cubicBezTo>
                  <a:pt x="112" y="140"/>
                  <a:pt x="112" y="138"/>
                  <a:pt x="111" y="139"/>
                </a:cubicBezTo>
                <a:cubicBezTo>
                  <a:pt x="112" y="140"/>
                  <a:pt x="107" y="139"/>
                  <a:pt x="108" y="142"/>
                </a:cubicBezTo>
                <a:close/>
                <a:moveTo>
                  <a:pt x="135" y="141"/>
                </a:moveTo>
                <a:cubicBezTo>
                  <a:pt x="135" y="140"/>
                  <a:pt x="134" y="140"/>
                  <a:pt x="134" y="140"/>
                </a:cubicBezTo>
                <a:cubicBezTo>
                  <a:pt x="134" y="140"/>
                  <a:pt x="134" y="141"/>
                  <a:pt x="135" y="141"/>
                </a:cubicBezTo>
                <a:close/>
                <a:moveTo>
                  <a:pt x="85" y="141"/>
                </a:moveTo>
                <a:cubicBezTo>
                  <a:pt x="84" y="140"/>
                  <a:pt x="81" y="139"/>
                  <a:pt x="81" y="141"/>
                </a:cubicBezTo>
                <a:cubicBezTo>
                  <a:pt x="81" y="142"/>
                  <a:pt x="85" y="142"/>
                  <a:pt x="85" y="141"/>
                </a:cubicBezTo>
                <a:close/>
                <a:moveTo>
                  <a:pt x="360" y="143"/>
                </a:move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3"/>
                  <a:pt x="360" y="143"/>
                </a:cubicBezTo>
                <a:close/>
                <a:moveTo>
                  <a:pt x="16" y="143"/>
                </a:moveTo>
                <a:cubicBezTo>
                  <a:pt x="16" y="143"/>
                  <a:pt x="15" y="143"/>
                  <a:pt x="15" y="144"/>
                </a:cubicBezTo>
                <a:cubicBezTo>
                  <a:pt x="16" y="144"/>
                  <a:pt x="16" y="145"/>
                  <a:pt x="17" y="145"/>
                </a:cubicBezTo>
                <a:cubicBezTo>
                  <a:pt x="17" y="144"/>
                  <a:pt x="17" y="143"/>
                  <a:pt x="16" y="143"/>
                </a:cubicBezTo>
                <a:close/>
                <a:moveTo>
                  <a:pt x="102" y="147"/>
                </a:moveTo>
                <a:cubicBezTo>
                  <a:pt x="103" y="147"/>
                  <a:pt x="104" y="147"/>
                  <a:pt x="104" y="146"/>
                </a:cubicBezTo>
                <a:cubicBezTo>
                  <a:pt x="104" y="146"/>
                  <a:pt x="103" y="145"/>
                  <a:pt x="103" y="145"/>
                </a:cubicBezTo>
                <a:cubicBezTo>
                  <a:pt x="103" y="146"/>
                  <a:pt x="102" y="146"/>
                  <a:pt x="102" y="147"/>
                </a:cubicBezTo>
                <a:close/>
                <a:moveTo>
                  <a:pt x="544" y="147"/>
                </a:moveTo>
                <a:cubicBezTo>
                  <a:pt x="543" y="147"/>
                  <a:pt x="543" y="148"/>
                  <a:pt x="542" y="147"/>
                </a:cubicBezTo>
                <a:cubicBezTo>
                  <a:pt x="541" y="148"/>
                  <a:pt x="541" y="148"/>
                  <a:pt x="541" y="150"/>
                </a:cubicBezTo>
                <a:cubicBezTo>
                  <a:pt x="542" y="150"/>
                  <a:pt x="543" y="148"/>
                  <a:pt x="544" y="150"/>
                </a:cubicBezTo>
                <a:cubicBezTo>
                  <a:pt x="544" y="149"/>
                  <a:pt x="544" y="150"/>
                  <a:pt x="544" y="150"/>
                </a:cubicBezTo>
                <a:cubicBezTo>
                  <a:pt x="544" y="148"/>
                  <a:pt x="545" y="149"/>
                  <a:pt x="545" y="149"/>
                </a:cubicBezTo>
                <a:cubicBezTo>
                  <a:pt x="544" y="149"/>
                  <a:pt x="545" y="147"/>
                  <a:pt x="544" y="147"/>
                </a:cubicBezTo>
                <a:close/>
                <a:moveTo>
                  <a:pt x="107" y="151"/>
                </a:moveTo>
                <a:cubicBezTo>
                  <a:pt x="111" y="152"/>
                  <a:pt x="115" y="149"/>
                  <a:pt x="119" y="151"/>
                </a:cubicBezTo>
                <a:cubicBezTo>
                  <a:pt x="120" y="150"/>
                  <a:pt x="121" y="150"/>
                  <a:pt x="123" y="149"/>
                </a:cubicBezTo>
                <a:cubicBezTo>
                  <a:pt x="123" y="148"/>
                  <a:pt x="122" y="147"/>
                  <a:pt x="121" y="147"/>
                </a:cubicBezTo>
                <a:cubicBezTo>
                  <a:pt x="121" y="148"/>
                  <a:pt x="120" y="148"/>
                  <a:pt x="120" y="149"/>
                </a:cubicBezTo>
                <a:cubicBezTo>
                  <a:pt x="118" y="147"/>
                  <a:pt x="116" y="150"/>
                  <a:pt x="115" y="149"/>
                </a:cubicBezTo>
                <a:cubicBezTo>
                  <a:pt x="113" y="150"/>
                  <a:pt x="111" y="150"/>
                  <a:pt x="110" y="148"/>
                </a:cubicBezTo>
                <a:cubicBezTo>
                  <a:pt x="108" y="148"/>
                  <a:pt x="107" y="149"/>
                  <a:pt x="107" y="151"/>
                </a:cubicBezTo>
                <a:close/>
                <a:moveTo>
                  <a:pt x="24" y="149"/>
                </a:moveTo>
                <a:cubicBezTo>
                  <a:pt x="24" y="150"/>
                  <a:pt x="23" y="149"/>
                  <a:pt x="23" y="150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5" y="151"/>
                  <a:pt x="25" y="152"/>
                  <a:pt x="27" y="152"/>
                </a:cubicBezTo>
                <a:cubicBezTo>
                  <a:pt x="27" y="151"/>
                  <a:pt x="28" y="150"/>
                  <a:pt x="29" y="150"/>
                </a:cubicBezTo>
                <a:cubicBezTo>
                  <a:pt x="28" y="148"/>
                  <a:pt x="26" y="150"/>
                  <a:pt x="24" y="149"/>
                </a:cubicBezTo>
                <a:close/>
                <a:moveTo>
                  <a:pt x="100" y="149"/>
                </a:moveTo>
                <a:cubicBezTo>
                  <a:pt x="99" y="150"/>
                  <a:pt x="97" y="150"/>
                  <a:pt x="96" y="151"/>
                </a:cubicBezTo>
                <a:cubicBezTo>
                  <a:pt x="97" y="152"/>
                  <a:pt x="97" y="152"/>
                  <a:pt x="98" y="152"/>
                </a:cubicBezTo>
                <a:cubicBezTo>
                  <a:pt x="98" y="152"/>
                  <a:pt x="99" y="152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99" y="152"/>
                  <a:pt x="99" y="152"/>
                  <a:pt x="99" y="153"/>
                </a:cubicBezTo>
                <a:cubicBezTo>
                  <a:pt x="100" y="152"/>
                  <a:pt x="102" y="151"/>
                  <a:pt x="102" y="150"/>
                </a:cubicBezTo>
                <a:cubicBezTo>
                  <a:pt x="101" y="150"/>
                  <a:pt x="101" y="149"/>
                  <a:pt x="100" y="149"/>
                </a:cubicBezTo>
                <a:close/>
                <a:moveTo>
                  <a:pt x="24" y="154"/>
                </a:moveTo>
                <a:cubicBezTo>
                  <a:pt x="25" y="154"/>
                  <a:pt x="26" y="154"/>
                  <a:pt x="27" y="153"/>
                </a:cubicBezTo>
                <a:cubicBezTo>
                  <a:pt x="27" y="152"/>
                  <a:pt x="24" y="152"/>
                  <a:pt x="24" y="154"/>
                </a:cubicBezTo>
                <a:close/>
                <a:moveTo>
                  <a:pt x="128" y="152"/>
                </a:moveTo>
                <a:cubicBezTo>
                  <a:pt x="128" y="153"/>
                  <a:pt x="127" y="152"/>
                  <a:pt x="127" y="152"/>
                </a:cubicBezTo>
                <a:cubicBezTo>
                  <a:pt x="126" y="153"/>
                  <a:pt x="128" y="153"/>
                  <a:pt x="128" y="153"/>
                </a:cubicBezTo>
                <a:cubicBezTo>
                  <a:pt x="128" y="153"/>
                  <a:pt x="128" y="153"/>
                  <a:pt x="128" y="152"/>
                </a:cubicBezTo>
                <a:close/>
                <a:moveTo>
                  <a:pt x="519" y="156"/>
                </a:moveTo>
                <a:cubicBezTo>
                  <a:pt x="516" y="157"/>
                  <a:pt x="514" y="156"/>
                  <a:pt x="513" y="158"/>
                </a:cubicBezTo>
                <a:cubicBezTo>
                  <a:pt x="516" y="159"/>
                  <a:pt x="519" y="160"/>
                  <a:pt x="522" y="158"/>
                </a:cubicBezTo>
                <a:cubicBezTo>
                  <a:pt x="522" y="157"/>
                  <a:pt x="522" y="157"/>
                  <a:pt x="521" y="156"/>
                </a:cubicBezTo>
                <a:cubicBezTo>
                  <a:pt x="520" y="157"/>
                  <a:pt x="520" y="156"/>
                  <a:pt x="519" y="156"/>
                </a:cubicBezTo>
                <a:close/>
                <a:moveTo>
                  <a:pt x="95" y="159"/>
                </a:moveTo>
                <a:cubicBezTo>
                  <a:pt x="95" y="158"/>
                  <a:pt x="95" y="157"/>
                  <a:pt x="95" y="157"/>
                </a:cubicBezTo>
                <a:cubicBezTo>
                  <a:pt x="94" y="157"/>
                  <a:pt x="94" y="158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119" y="159"/>
                </a:moveTo>
                <a:cubicBezTo>
                  <a:pt x="119" y="160"/>
                  <a:pt x="120" y="160"/>
                  <a:pt x="120" y="160"/>
                </a:cubicBezTo>
                <a:cubicBezTo>
                  <a:pt x="120" y="159"/>
                  <a:pt x="120" y="159"/>
                  <a:pt x="120" y="158"/>
                </a:cubicBezTo>
                <a:cubicBezTo>
                  <a:pt x="120" y="158"/>
                  <a:pt x="119" y="158"/>
                  <a:pt x="119" y="159"/>
                </a:cubicBezTo>
                <a:close/>
                <a:moveTo>
                  <a:pt x="515" y="160"/>
                </a:moveTo>
                <a:cubicBezTo>
                  <a:pt x="515" y="160"/>
                  <a:pt x="514" y="160"/>
                  <a:pt x="514" y="160"/>
                </a:cubicBezTo>
                <a:cubicBezTo>
                  <a:pt x="514" y="161"/>
                  <a:pt x="514" y="162"/>
                  <a:pt x="514" y="163"/>
                </a:cubicBezTo>
                <a:cubicBezTo>
                  <a:pt x="515" y="162"/>
                  <a:pt x="516" y="162"/>
                  <a:pt x="516" y="161"/>
                </a:cubicBezTo>
                <a:cubicBezTo>
                  <a:pt x="515" y="161"/>
                  <a:pt x="516" y="160"/>
                  <a:pt x="515" y="160"/>
                </a:cubicBezTo>
                <a:close/>
                <a:moveTo>
                  <a:pt x="40" y="167"/>
                </a:moveTo>
                <a:cubicBezTo>
                  <a:pt x="40" y="168"/>
                  <a:pt x="41" y="168"/>
                  <a:pt x="41" y="168"/>
                </a:cubicBezTo>
                <a:cubicBezTo>
                  <a:pt x="42" y="167"/>
                  <a:pt x="41" y="167"/>
                  <a:pt x="40" y="167"/>
                </a:cubicBezTo>
                <a:close/>
                <a:moveTo>
                  <a:pt x="103" y="170"/>
                </a:moveTo>
                <a:cubicBezTo>
                  <a:pt x="103" y="170"/>
                  <a:pt x="103" y="170"/>
                  <a:pt x="102" y="170"/>
                </a:cubicBezTo>
                <a:cubicBezTo>
                  <a:pt x="102" y="170"/>
                  <a:pt x="103" y="170"/>
                  <a:pt x="103" y="170"/>
                </a:cubicBezTo>
                <a:close/>
                <a:moveTo>
                  <a:pt x="91" y="174"/>
                </a:moveTo>
                <a:cubicBezTo>
                  <a:pt x="92" y="174"/>
                  <a:pt x="92" y="174"/>
                  <a:pt x="92" y="174"/>
                </a:cubicBezTo>
                <a:cubicBezTo>
                  <a:pt x="92" y="173"/>
                  <a:pt x="91" y="173"/>
                  <a:pt x="91" y="174"/>
                </a:cubicBezTo>
                <a:close/>
                <a:moveTo>
                  <a:pt x="552" y="178"/>
                </a:moveTo>
                <a:cubicBezTo>
                  <a:pt x="552" y="177"/>
                  <a:pt x="553" y="175"/>
                  <a:pt x="552" y="175"/>
                </a:cubicBezTo>
                <a:cubicBezTo>
                  <a:pt x="550" y="175"/>
                  <a:pt x="551" y="177"/>
                  <a:pt x="552" y="178"/>
                </a:cubicBezTo>
                <a:close/>
                <a:moveTo>
                  <a:pt x="49" y="175"/>
                </a:moveTo>
                <a:cubicBezTo>
                  <a:pt x="49" y="176"/>
                  <a:pt x="49" y="177"/>
                  <a:pt x="49" y="178"/>
                </a:cubicBezTo>
                <a:cubicBezTo>
                  <a:pt x="49" y="177"/>
                  <a:pt x="49" y="178"/>
                  <a:pt x="50" y="178"/>
                </a:cubicBezTo>
                <a:cubicBezTo>
                  <a:pt x="50" y="177"/>
                  <a:pt x="51" y="177"/>
                  <a:pt x="51" y="177"/>
                </a:cubicBezTo>
                <a:cubicBezTo>
                  <a:pt x="49" y="177"/>
                  <a:pt x="51" y="175"/>
                  <a:pt x="49" y="175"/>
                </a:cubicBezTo>
                <a:close/>
                <a:moveTo>
                  <a:pt x="97" y="185"/>
                </a:moveTo>
                <a:cubicBezTo>
                  <a:pt x="97" y="186"/>
                  <a:pt x="99" y="185"/>
                  <a:pt x="98" y="184"/>
                </a:cubicBezTo>
                <a:cubicBezTo>
                  <a:pt x="98" y="185"/>
                  <a:pt x="97" y="185"/>
                  <a:pt x="97" y="185"/>
                </a:cubicBezTo>
                <a:close/>
                <a:moveTo>
                  <a:pt x="90" y="187"/>
                </a:moveTo>
                <a:cubicBezTo>
                  <a:pt x="89" y="188"/>
                  <a:pt x="88" y="189"/>
                  <a:pt x="90" y="190"/>
                </a:cubicBezTo>
                <a:cubicBezTo>
                  <a:pt x="91" y="189"/>
                  <a:pt x="92" y="189"/>
                  <a:pt x="93" y="189"/>
                </a:cubicBezTo>
                <a:cubicBezTo>
                  <a:pt x="93" y="186"/>
                  <a:pt x="91" y="188"/>
                  <a:pt x="90" y="187"/>
                </a:cubicBezTo>
                <a:close/>
                <a:moveTo>
                  <a:pt x="422" y="190"/>
                </a:moveTo>
                <a:cubicBezTo>
                  <a:pt x="422" y="190"/>
                  <a:pt x="422" y="192"/>
                  <a:pt x="422" y="192"/>
                </a:cubicBezTo>
                <a:cubicBezTo>
                  <a:pt x="424" y="192"/>
                  <a:pt x="424" y="191"/>
                  <a:pt x="424" y="191"/>
                </a:cubicBezTo>
                <a:cubicBezTo>
                  <a:pt x="424" y="190"/>
                  <a:pt x="424" y="190"/>
                  <a:pt x="422" y="190"/>
                </a:cubicBezTo>
                <a:close/>
                <a:moveTo>
                  <a:pt x="91" y="192"/>
                </a:moveTo>
                <a:cubicBezTo>
                  <a:pt x="89" y="191"/>
                  <a:pt x="88" y="191"/>
                  <a:pt x="88" y="193"/>
                </a:cubicBezTo>
                <a:cubicBezTo>
                  <a:pt x="89" y="193"/>
                  <a:pt x="91" y="193"/>
                  <a:pt x="91" y="192"/>
                </a:cubicBezTo>
                <a:close/>
                <a:moveTo>
                  <a:pt x="83" y="197"/>
                </a:moveTo>
                <a:cubicBezTo>
                  <a:pt x="84" y="198"/>
                  <a:pt x="87" y="197"/>
                  <a:pt x="87" y="195"/>
                </a:cubicBezTo>
                <a:cubicBezTo>
                  <a:pt x="85" y="194"/>
                  <a:pt x="83" y="195"/>
                  <a:pt x="83" y="197"/>
                </a:cubicBezTo>
                <a:close/>
                <a:moveTo>
                  <a:pt x="412" y="199"/>
                </a:moveTo>
                <a:cubicBezTo>
                  <a:pt x="410" y="201"/>
                  <a:pt x="408" y="200"/>
                  <a:pt x="405" y="201"/>
                </a:cubicBezTo>
                <a:cubicBezTo>
                  <a:pt x="403" y="203"/>
                  <a:pt x="401" y="206"/>
                  <a:pt x="401" y="210"/>
                </a:cubicBezTo>
                <a:cubicBezTo>
                  <a:pt x="403" y="212"/>
                  <a:pt x="404" y="209"/>
                  <a:pt x="406" y="209"/>
                </a:cubicBezTo>
                <a:cubicBezTo>
                  <a:pt x="406" y="208"/>
                  <a:pt x="407" y="208"/>
                  <a:pt x="407" y="208"/>
                </a:cubicBezTo>
                <a:cubicBezTo>
                  <a:pt x="410" y="207"/>
                  <a:pt x="410" y="205"/>
                  <a:pt x="412" y="203"/>
                </a:cubicBezTo>
                <a:cubicBezTo>
                  <a:pt x="413" y="202"/>
                  <a:pt x="414" y="202"/>
                  <a:pt x="415" y="202"/>
                </a:cubicBezTo>
                <a:cubicBezTo>
                  <a:pt x="415" y="200"/>
                  <a:pt x="416" y="200"/>
                  <a:pt x="416" y="199"/>
                </a:cubicBezTo>
                <a:cubicBezTo>
                  <a:pt x="414" y="198"/>
                  <a:pt x="413" y="200"/>
                  <a:pt x="412" y="199"/>
                </a:cubicBezTo>
                <a:close/>
                <a:moveTo>
                  <a:pt x="79" y="202"/>
                </a:moveTo>
                <a:cubicBezTo>
                  <a:pt x="81" y="203"/>
                  <a:pt x="86" y="203"/>
                  <a:pt x="86" y="200"/>
                </a:cubicBezTo>
                <a:cubicBezTo>
                  <a:pt x="85" y="199"/>
                  <a:pt x="84" y="199"/>
                  <a:pt x="82" y="199"/>
                </a:cubicBezTo>
                <a:cubicBezTo>
                  <a:pt x="82" y="201"/>
                  <a:pt x="79" y="200"/>
                  <a:pt x="79" y="202"/>
                </a:cubicBezTo>
                <a:close/>
                <a:moveTo>
                  <a:pt x="101" y="204"/>
                </a:moveTo>
                <a:cubicBezTo>
                  <a:pt x="98" y="203"/>
                  <a:pt x="98" y="206"/>
                  <a:pt x="100" y="207"/>
                </a:cubicBezTo>
                <a:cubicBezTo>
                  <a:pt x="99" y="206"/>
                  <a:pt x="101" y="206"/>
                  <a:pt x="101" y="204"/>
                </a:cubicBezTo>
                <a:close/>
                <a:moveTo>
                  <a:pt x="479" y="216"/>
                </a:moveTo>
                <a:cubicBezTo>
                  <a:pt x="479" y="215"/>
                  <a:pt x="478" y="214"/>
                  <a:pt x="478" y="214"/>
                </a:cubicBezTo>
                <a:cubicBezTo>
                  <a:pt x="477" y="215"/>
                  <a:pt x="476" y="215"/>
                  <a:pt x="477" y="216"/>
                </a:cubicBezTo>
                <a:cubicBezTo>
                  <a:pt x="478" y="216"/>
                  <a:pt x="478" y="216"/>
                  <a:pt x="479" y="216"/>
                </a:cubicBezTo>
                <a:close/>
                <a:moveTo>
                  <a:pt x="445" y="229"/>
                </a:moveTo>
                <a:cubicBezTo>
                  <a:pt x="445" y="229"/>
                  <a:pt x="445" y="230"/>
                  <a:pt x="446" y="230"/>
                </a:cubicBezTo>
                <a:cubicBezTo>
                  <a:pt x="446" y="229"/>
                  <a:pt x="446" y="228"/>
                  <a:pt x="445" y="228"/>
                </a:cubicBezTo>
                <a:cubicBezTo>
                  <a:pt x="445" y="228"/>
                  <a:pt x="444" y="229"/>
                  <a:pt x="445" y="229"/>
                </a:cubicBezTo>
                <a:close/>
                <a:moveTo>
                  <a:pt x="463" y="231"/>
                </a:moveTo>
                <a:cubicBezTo>
                  <a:pt x="463" y="232"/>
                  <a:pt x="463" y="232"/>
                  <a:pt x="464" y="232"/>
                </a:cubicBezTo>
                <a:cubicBezTo>
                  <a:pt x="465" y="232"/>
                  <a:pt x="463" y="230"/>
                  <a:pt x="463" y="231"/>
                </a:cubicBezTo>
                <a:close/>
                <a:moveTo>
                  <a:pt x="20" y="233"/>
                </a:moveTo>
                <a:cubicBezTo>
                  <a:pt x="20" y="233"/>
                  <a:pt x="21" y="233"/>
                  <a:pt x="20" y="232"/>
                </a:cubicBezTo>
                <a:cubicBezTo>
                  <a:pt x="20" y="232"/>
                  <a:pt x="20" y="232"/>
                  <a:pt x="20" y="233"/>
                </a:cubicBezTo>
                <a:close/>
                <a:moveTo>
                  <a:pt x="155" y="236"/>
                </a:moveTo>
                <a:cubicBezTo>
                  <a:pt x="156" y="235"/>
                  <a:pt x="156" y="235"/>
                  <a:pt x="156" y="234"/>
                </a:cubicBezTo>
                <a:cubicBezTo>
                  <a:pt x="155" y="234"/>
                  <a:pt x="155" y="235"/>
                  <a:pt x="155" y="236"/>
                </a:cubicBezTo>
                <a:close/>
                <a:moveTo>
                  <a:pt x="37" y="240"/>
                </a:moveTo>
                <a:cubicBezTo>
                  <a:pt x="37" y="240"/>
                  <a:pt x="37" y="241"/>
                  <a:pt x="37" y="241"/>
                </a:cubicBezTo>
                <a:cubicBezTo>
                  <a:pt x="38" y="242"/>
                  <a:pt x="38" y="240"/>
                  <a:pt x="37" y="240"/>
                </a:cubicBezTo>
                <a:close/>
                <a:moveTo>
                  <a:pt x="18" y="250"/>
                </a:moveTo>
                <a:cubicBezTo>
                  <a:pt x="17" y="250"/>
                  <a:pt x="17" y="250"/>
                  <a:pt x="17" y="250"/>
                </a:cubicBezTo>
                <a:cubicBezTo>
                  <a:pt x="17" y="250"/>
                  <a:pt x="17" y="251"/>
                  <a:pt x="18" y="251"/>
                </a:cubicBezTo>
                <a:cubicBezTo>
                  <a:pt x="19" y="251"/>
                  <a:pt x="18" y="250"/>
                  <a:pt x="18" y="250"/>
                </a:cubicBezTo>
                <a:close/>
                <a:moveTo>
                  <a:pt x="132" y="267"/>
                </a:moveTo>
                <a:cubicBezTo>
                  <a:pt x="133" y="266"/>
                  <a:pt x="134" y="264"/>
                  <a:pt x="135" y="261"/>
                </a:cubicBezTo>
                <a:cubicBezTo>
                  <a:pt x="134" y="261"/>
                  <a:pt x="134" y="261"/>
                  <a:pt x="134" y="261"/>
                </a:cubicBezTo>
                <a:cubicBezTo>
                  <a:pt x="133" y="263"/>
                  <a:pt x="132" y="266"/>
                  <a:pt x="132" y="267"/>
                </a:cubicBezTo>
                <a:close/>
                <a:moveTo>
                  <a:pt x="213" y="264"/>
                </a:moveTo>
                <a:cubicBezTo>
                  <a:pt x="214" y="264"/>
                  <a:pt x="214" y="265"/>
                  <a:pt x="215" y="265"/>
                </a:cubicBezTo>
                <a:cubicBezTo>
                  <a:pt x="215" y="264"/>
                  <a:pt x="214" y="263"/>
                  <a:pt x="214" y="262"/>
                </a:cubicBezTo>
                <a:cubicBezTo>
                  <a:pt x="214" y="263"/>
                  <a:pt x="213" y="263"/>
                  <a:pt x="213" y="264"/>
                </a:cubicBezTo>
                <a:close/>
                <a:moveTo>
                  <a:pt x="199" y="263"/>
                </a:moveTo>
                <a:cubicBezTo>
                  <a:pt x="199" y="264"/>
                  <a:pt x="199" y="265"/>
                  <a:pt x="200" y="265"/>
                </a:cubicBezTo>
                <a:cubicBezTo>
                  <a:pt x="200" y="264"/>
                  <a:pt x="200" y="263"/>
                  <a:pt x="199" y="263"/>
                </a:cubicBezTo>
                <a:close/>
                <a:moveTo>
                  <a:pt x="101" y="265"/>
                </a:moveTo>
                <a:cubicBezTo>
                  <a:pt x="102" y="265"/>
                  <a:pt x="103" y="266"/>
                  <a:pt x="103" y="265"/>
                </a:cubicBezTo>
                <a:cubicBezTo>
                  <a:pt x="104" y="264"/>
                  <a:pt x="101" y="264"/>
                  <a:pt x="101" y="265"/>
                </a:cubicBezTo>
                <a:close/>
                <a:moveTo>
                  <a:pt x="123" y="264"/>
                </a:moveTo>
                <a:cubicBezTo>
                  <a:pt x="122" y="265"/>
                  <a:pt x="122" y="266"/>
                  <a:pt x="123" y="266"/>
                </a:cubicBezTo>
                <a:cubicBezTo>
                  <a:pt x="123" y="266"/>
                  <a:pt x="124" y="264"/>
                  <a:pt x="123" y="264"/>
                </a:cubicBezTo>
                <a:close/>
                <a:moveTo>
                  <a:pt x="94" y="270"/>
                </a:moveTo>
                <a:cubicBezTo>
                  <a:pt x="94" y="270"/>
                  <a:pt x="94" y="271"/>
                  <a:pt x="94" y="271"/>
                </a:cubicBezTo>
                <a:cubicBezTo>
                  <a:pt x="95" y="271"/>
                  <a:pt x="95" y="271"/>
                  <a:pt x="95" y="271"/>
                </a:cubicBezTo>
                <a:cubicBezTo>
                  <a:pt x="95" y="271"/>
                  <a:pt x="95" y="270"/>
                  <a:pt x="94" y="270"/>
                </a:cubicBezTo>
                <a:close/>
                <a:moveTo>
                  <a:pt x="158" y="271"/>
                </a:moveTo>
                <a:cubicBezTo>
                  <a:pt x="158" y="272"/>
                  <a:pt x="157" y="272"/>
                  <a:pt x="158" y="273"/>
                </a:cubicBezTo>
                <a:cubicBezTo>
                  <a:pt x="158" y="272"/>
                  <a:pt x="159" y="271"/>
                  <a:pt x="158" y="271"/>
                </a:cubicBezTo>
                <a:close/>
                <a:moveTo>
                  <a:pt x="432" y="272"/>
                </a:moveTo>
                <a:cubicBezTo>
                  <a:pt x="432" y="272"/>
                  <a:pt x="432" y="273"/>
                  <a:pt x="432" y="274"/>
                </a:cubicBezTo>
                <a:cubicBezTo>
                  <a:pt x="433" y="274"/>
                  <a:pt x="433" y="272"/>
                  <a:pt x="432" y="272"/>
                </a:cubicBezTo>
                <a:close/>
                <a:moveTo>
                  <a:pt x="151" y="275"/>
                </a:moveTo>
                <a:cubicBezTo>
                  <a:pt x="151" y="275"/>
                  <a:pt x="151" y="276"/>
                  <a:pt x="151" y="276"/>
                </a:cubicBezTo>
                <a:cubicBezTo>
                  <a:pt x="153" y="277"/>
                  <a:pt x="152" y="274"/>
                  <a:pt x="151" y="275"/>
                </a:cubicBezTo>
                <a:close/>
                <a:moveTo>
                  <a:pt x="38" y="275"/>
                </a:moveTo>
                <a:cubicBezTo>
                  <a:pt x="38" y="276"/>
                  <a:pt x="38" y="277"/>
                  <a:pt x="39" y="278"/>
                </a:cubicBezTo>
                <a:cubicBezTo>
                  <a:pt x="40" y="278"/>
                  <a:pt x="40" y="276"/>
                  <a:pt x="41" y="275"/>
                </a:cubicBezTo>
                <a:cubicBezTo>
                  <a:pt x="40" y="275"/>
                  <a:pt x="39" y="275"/>
                  <a:pt x="38" y="275"/>
                </a:cubicBezTo>
                <a:close/>
                <a:moveTo>
                  <a:pt x="237" y="275"/>
                </a:moveTo>
                <a:cubicBezTo>
                  <a:pt x="237" y="276"/>
                  <a:pt x="237" y="278"/>
                  <a:pt x="238" y="278"/>
                </a:cubicBezTo>
                <a:cubicBezTo>
                  <a:pt x="239" y="277"/>
                  <a:pt x="238" y="276"/>
                  <a:pt x="237" y="275"/>
                </a:cubicBezTo>
                <a:close/>
                <a:moveTo>
                  <a:pt x="207" y="276"/>
                </a:moveTo>
                <a:cubicBezTo>
                  <a:pt x="206" y="276"/>
                  <a:pt x="206" y="278"/>
                  <a:pt x="206" y="278"/>
                </a:cubicBezTo>
                <a:cubicBezTo>
                  <a:pt x="207" y="278"/>
                  <a:pt x="207" y="277"/>
                  <a:pt x="207" y="276"/>
                </a:cubicBezTo>
                <a:close/>
                <a:moveTo>
                  <a:pt x="130" y="280"/>
                </a:moveTo>
                <a:cubicBezTo>
                  <a:pt x="131" y="280"/>
                  <a:pt x="132" y="278"/>
                  <a:pt x="132" y="277"/>
                </a:cubicBezTo>
                <a:cubicBezTo>
                  <a:pt x="131" y="278"/>
                  <a:pt x="131" y="279"/>
                  <a:pt x="130" y="280"/>
                </a:cubicBezTo>
                <a:close/>
                <a:moveTo>
                  <a:pt x="155" y="280"/>
                </a:moveTo>
                <a:cubicBezTo>
                  <a:pt x="156" y="281"/>
                  <a:pt x="155" y="279"/>
                  <a:pt x="156" y="279"/>
                </a:cubicBezTo>
                <a:cubicBezTo>
                  <a:pt x="155" y="279"/>
                  <a:pt x="155" y="280"/>
                  <a:pt x="155" y="280"/>
                </a:cubicBezTo>
                <a:close/>
                <a:moveTo>
                  <a:pt x="233" y="281"/>
                </a:moveTo>
                <a:cubicBezTo>
                  <a:pt x="232" y="282"/>
                  <a:pt x="232" y="282"/>
                  <a:pt x="232" y="283"/>
                </a:cubicBezTo>
                <a:cubicBezTo>
                  <a:pt x="233" y="282"/>
                  <a:pt x="232" y="284"/>
                  <a:pt x="233" y="283"/>
                </a:cubicBezTo>
                <a:cubicBezTo>
                  <a:pt x="233" y="283"/>
                  <a:pt x="234" y="283"/>
                  <a:pt x="234" y="282"/>
                </a:cubicBezTo>
                <a:cubicBezTo>
                  <a:pt x="233" y="282"/>
                  <a:pt x="233" y="281"/>
                  <a:pt x="233" y="281"/>
                </a:cubicBezTo>
                <a:close/>
                <a:moveTo>
                  <a:pt x="27" y="282"/>
                </a:moveTo>
                <a:cubicBezTo>
                  <a:pt x="27" y="283"/>
                  <a:pt x="27" y="283"/>
                  <a:pt x="28" y="283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8" y="281"/>
                  <a:pt x="28" y="282"/>
                  <a:pt x="27" y="282"/>
                </a:cubicBezTo>
                <a:close/>
                <a:moveTo>
                  <a:pt x="345" y="284"/>
                </a:moveTo>
                <a:cubicBezTo>
                  <a:pt x="345" y="283"/>
                  <a:pt x="345" y="283"/>
                  <a:pt x="345" y="282"/>
                </a:cubicBezTo>
                <a:cubicBezTo>
                  <a:pt x="344" y="282"/>
                  <a:pt x="344" y="282"/>
                  <a:pt x="344" y="282"/>
                </a:cubicBezTo>
                <a:cubicBezTo>
                  <a:pt x="344" y="282"/>
                  <a:pt x="343" y="284"/>
                  <a:pt x="345" y="284"/>
                </a:cubicBezTo>
                <a:close/>
                <a:moveTo>
                  <a:pt x="191" y="282"/>
                </a:moveTo>
                <a:cubicBezTo>
                  <a:pt x="190" y="284"/>
                  <a:pt x="190" y="285"/>
                  <a:pt x="189" y="286"/>
                </a:cubicBezTo>
                <a:cubicBezTo>
                  <a:pt x="190" y="286"/>
                  <a:pt x="192" y="283"/>
                  <a:pt x="191" y="282"/>
                </a:cubicBezTo>
                <a:close/>
                <a:moveTo>
                  <a:pt x="207" y="283"/>
                </a:moveTo>
                <a:cubicBezTo>
                  <a:pt x="206" y="283"/>
                  <a:pt x="205" y="285"/>
                  <a:pt x="206" y="286"/>
                </a:cubicBezTo>
                <a:cubicBezTo>
                  <a:pt x="206" y="285"/>
                  <a:pt x="207" y="285"/>
                  <a:pt x="207" y="283"/>
                </a:cubicBezTo>
                <a:close/>
                <a:moveTo>
                  <a:pt x="333" y="285"/>
                </a:moveTo>
                <a:cubicBezTo>
                  <a:pt x="333" y="285"/>
                  <a:pt x="332" y="285"/>
                  <a:pt x="332" y="285"/>
                </a:cubicBezTo>
                <a:cubicBezTo>
                  <a:pt x="333" y="286"/>
                  <a:pt x="333" y="286"/>
                  <a:pt x="334" y="286"/>
                </a:cubicBezTo>
                <a:cubicBezTo>
                  <a:pt x="334" y="285"/>
                  <a:pt x="334" y="285"/>
                  <a:pt x="334" y="284"/>
                </a:cubicBezTo>
                <a:cubicBezTo>
                  <a:pt x="333" y="284"/>
                  <a:pt x="333" y="284"/>
                  <a:pt x="333" y="284"/>
                </a:cubicBezTo>
                <a:cubicBezTo>
                  <a:pt x="333" y="285"/>
                  <a:pt x="333" y="285"/>
                  <a:pt x="333" y="285"/>
                </a:cubicBezTo>
                <a:close/>
                <a:moveTo>
                  <a:pt x="267" y="285"/>
                </a:moveTo>
                <a:cubicBezTo>
                  <a:pt x="267" y="285"/>
                  <a:pt x="267" y="285"/>
                  <a:pt x="266" y="285"/>
                </a:cubicBezTo>
                <a:cubicBezTo>
                  <a:pt x="266" y="285"/>
                  <a:pt x="266" y="286"/>
                  <a:pt x="267" y="286"/>
                </a:cubicBezTo>
                <a:cubicBezTo>
                  <a:pt x="267" y="285"/>
                  <a:pt x="267" y="285"/>
                  <a:pt x="267" y="285"/>
                </a:cubicBezTo>
                <a:close/>
                <a:moveTo>
                  <a:pt x="522" y="287"/>
                </a:moveTo>
                <a:cubicBezTo>
                  <a:pt x="524" y="287"/>
                  <a:pt x="524" y="286"/>
                  <a:pt x="524" y="285"/>
                </a:cubicBezTo>
                <a:cubicBezTo>
                  <a:pt x="522" y="285"/>
                  <a:pt x="522" y="286"/>
                  <a:pt x="522" y="287"/>
                </a:cubicBezTo>
                <a:close/>
                <a:moveTo>
                  <a:pt x="206" y="286"/>
                </a:moveTo>
                <a:cubicBezTo>
                  <a:pt x="207" y="288"/>
                  <a:pt x="207" y="290"/>
                  <a:pt x="207" y="292"/>
                </a:cubicBezTo>
                <a:cubicBezTo>
                  <a:pt x="207" y="290"/>
                  <a:pt x="208" y="288"/>
                  <a:pt x="207" y="286"/>
                </a:cubicBezTo>
                <a:cubicBezTo>
                  <a:pt x="207" y="286"/>
                  <a:pt x="207" y="286"/>
                  <a:pt x="206" y="286"/>
                </a:cubicBezTo>
                <a:close/>
                <a:moveTo>
                  <a:pt x="350" y="287"/>
                </a:moveTo>
                <a:cubicBezTo>
                  <a:pt x="349" y="286"/>
                  <a:pt x="347" y="286"/>
                  <a:pt x="347" y="287"/>
                </a:cubicBezTo>
                <a:cubicBezTo>
                  <a:pt x="348" y="287"/>
                  <a:pt x="349" y="287"/>
                  <a:pt x="350" y="287"/>
                </a:cubicBezTo>
                <a:close/>
                <a:moveTo>
                  <a:pt x="112" y="286"/>
                </a:moveTo>
                <a:cubicBezTo>
                  <a:pt x="111" y="287"/>
                  <a:pt x="111" y="288"/>
                  <a:pt x="112" y="289"/>
                </a:cubicBezTo>
                <a:cubicBezTo>
                  <a:pt x="113" y="289"/>
                  <a:pt x="113" y="287"/>
                  <a:pt x="112" y="286"/>
                </a:cubicBezTo>
                <a:close/>
                <a:moveTo>
                  <a:pt x="187" y="288"/>
                </a:moveTo>
                <a:cubicBezTo>
                  <a:pt x="187" y="289"/>
                  <a:pt x="186" y="290"/>
                  <a:pt x="187" y="291"/>
                </a:cubicBezTo>
                <a:cubicBezTo>
                  <a:pt x="187" y="290"/>
                  <a:pt x="188" y="289"/>
                  <a:pt x="187" y="288"/>
                </a:cubicBezTo>
                <a:close/>
                <a:moveTo>
                  <a:pt x="132" y="299"/>
                </a:moveTo>
                <a:cubicBezTo>
                  <a:pt x="132" y="295"/>
                  <a:pt x="134" y="294"/>
                  <a:pt x="134" y="289"/>
                </a:cubicBezTo>
                <a:cubicBezTo>
                  <a:pt x="134" y="289"/>
                  <a:pt x="133" y="291"/>
                  <a:pt x="133" y="289"/>
                </a:cubicBezTo>
                <a:cubicBezTo>
                  <a:pt x="132" y="291"/>
                  <a:pt x="130" y="295"/>
                  <a:pt x="131" y="297"/>
                </a:cubicBezTo>
                <a:cubicBezTo>
                  <a:pt x="129" y="300"/>
                  <a:pt x="129" y="303"/>
                  <a:pt x="128" y="305"/>
                </a:cubicBezTo>
                <a:cubicBezTo>
                  <a:pt x="130" y="304"/>
                  <a:pt x="129" y="300"/>
                  <a:pt x="132" y="299"/>
                </a:cubicBezTo>
                <a:close/>
                <a:moveTo>
                  <a:pt x="228" y="292"/>
                </a:moveTo>
                <a:cubicBezTo>
                  <a:pt x="228" y="292"/>
                  <a:pt x="228" y="293"/>
                  <a:pt x="229" y="293"/>
                </a:cubicBezTo>
                <a:cubicBezTo>
                  <a:pt x="229" y="292"/>
                  <a:pt x="230" y="291"/>
                  <a:pt x="230" y="290"/>
                </a:cubicBezTo>
                <a:cubicBezTo>
                  <a:pt x="229" y="290"/>
                  <a:pt x="228" y="289"/>
                  <a:pt x="227" y="289"/>
                </a:cubicBezTo>
                <a:cubicBezTo>
                  <a:pt x="227" y="290"/>
                  <a:pt x="227" y="292"/>
                  <a:pt x="228" y="292"/>
                </a:cubicBezTo>
                <a:close/>
                <a:moveTo>
                  <a:pt x="289" y="291"/>
                </a:moveTo>
                <a:cubicBezTo>
                  <a:pt x="290" y="291"/>
                  <a:pt x="292" y="291"/>
                  <a:pt x="291" y="290"/>
                </a:cubicBezTo>
                <a:cubicBezTo>
                  <a:pt x="291" y="291"/>
                  <a:pt x="289" y="290"/>
                  <a:pt x="289" y="291"/>
                </a:cubicBezTo>
                <a:close/>
                <a:moveTo>
                  <a:pt x="353" y="291"/>
                </a:moveTo>
                <a:cubicBezTo>
                  <a:pt x="352" y="292"/>
                  <a:pt x="352" y="293"/>
                  <a:pt x="353" y="293"/>
                </a:cubicBezTo>
                <a:cubicBezTo>
                  <a:pt x="353" y="292"/>
                  <a:pt x="354" y="291"/>
                  <a:pt x="353" y="291"/>
                </a:cubicBezTo>
                <a:close/>
                <a:moveTo>
                  <a:pt x="244" y="292"/>
                </a:moveTo>
                <a:cubicBezTo>
                  <a:pt x="244" y="293"/>
                  <a:pt x="243" y="292"/>
                  <a:pt x="243" y="293"/>
                </a:cubicBezTo>
                <a:cubicBezTo>
                  <a:pt x="243" y="294"/>
                  <a:pt x="243" y="294"/>
                  <a:pt x="243" y="295"/>
                </a:cubicBezTo>
                <a:cubicBezTo>
                  <a:pt x="243" y="297"/>
                  <a:pt x="240" y="295"/>
                  <a:pt x="240" y="298"/>
                </a:cubicBezTo>
                <a:cubicBezTo>
                  <a:pt x="242" y="299"/>
                  <a:pt x="244" y="297"/>
                  <a:pt x="243" y="295"/>
                </a:cubicBezTo>
                <a:cubicBezTo>
                  <a:pt x="244" y="295"/>
                  <a:pt x="244" y="295"/>
                  <a:pt x="245" y="294"/>
                </a:cubicBezTo>
                <a:cubicBezTo>
                  <a:pt x="245" y="292"/>
                  <a:pt x="245" y="292"/>
                  <a:pt x="245" y="292"/>
                </a:cubicBezTo>
                <a:cubicBezTo>
                  <a:pt x="244" y="292"/>
                  <a:pt x="245" y="291"/>
                  <a:pt x="244" y="292"/>
                </a:cubicBezTo>
                <a:close/>
                <a:moveTo>
                  <a:pt x="220" y="293"/>
                </a:moveTo>
                <a:cubicBezTo>
                  <a:pt x="219" y="295"/>
                  <a:pt x="220" y="295"/>
                  <a:pt x="221" y="297"/>
                </a:cubicBezTo>
                <a:cubicBezTo>
                  <a:pt x="220" y="296"/>
                  <a:pt x="221" y="296"/>
                  <a:pt x="221" y="295"/>
                </a:cubicBezTo>
                <a:cubicBezTo>
                  <a:pt x="220" y="295"/>
                  <a:pt x="221" y="293"/>
                  <a:pt x="220" y="293"/>
                </a:cubicBezTo>
                <a:close/>
                <a:moveTo>
                  <a:pt x="266" y="294"/>
                </a:moveTo>
                <a:cubicBezTo>
                  <a:pt x="267" y="294"/>
                  <a:pt x="267" y="294"/>
                  <a:pt x="267" y="293"/>
                </a:cubicBezTo>
                <a:cubicBezTo>
                  <a:pt x="266" y="293"/>
                  <a:pt x="266" y="293"/>
                  <a:pt x="266" y="293"/>
                </a:cubicBezTo>
                <a:cubicBezTo>
                  <a:pt x="266" y="294"/>
                  <a:pt x="266" y="294"/>
                  <a:pt x="266" y="294"/>
                </a:cubicBezTo>
                <a:close/>
                <a:moveTo>
                  <a:pt x="207" y="296"/>
                </a:moveTo>
                <a:cubicBezTo>
                  <a:pt x="207" y="297"/>
                  <a:pt x="207" y="299"/>
                  <a:pt x="208" y="299"/>
                </a:cubicBezTo>
                <a:cubicBezTo>
                  <a:pt x="207" y="298"/>
                  <a:pt x="209" y="297"/>
                  <a:pt x="207" y="296"/>
                </a:cubicBezTo>
                <a:close/>
                <a:moveTo>
                  <a:pt x="340" y="297"/>
                </a:moveTo>
                <a:cubicBezTo>
                  <a:pt x="339" y="297"/>
                  <a:pt x="338" y="297"/>
                  <a:pt x="338" y="298"/>
                </a:cubicBezTo>
                <a:cubicBezTo>
                  <a:pt x="338" y="298"/>
                  <a:pt x="340" y="298"/>
                  <a:pt x="340" y="297"/>
                </a:cubicBezTo>
                <a:close/>
                <a:moveTo>
                  <a:pt x="236" y="297"/>
                </a:moveTo>
                <a:cubicBezTo>
                  <a:pt x="236" y="297"/>
                  <a:pt x="236" y="299"/>
                  <a:pt x="236" y="299"/>
                </a:cubicBezTo>
                <a:cubicBezTo>
                  <a:pt x="236" y="299"/>
                  <a:pt x="236" y="300"/>
                  <a:pt x="237" y="300"/>
                </a:cubicBezTo>
                <a:cubicBezTo>
                  <a:pt x="237" y="300"/>
                  <a:pt x="237" y="300"/>
                  <a:pt x="237" y="299"/>
                </a:cubicBezTo>
                <a:cubicBezTo>
                  <a:pt x="237" y="299"/>
                  <a:pt x="238" y="298"/>
                  <a:pt x="236" y="297"/>
                </a:cubicBezTo>
                <a:close/>
                <a:moveTo>
                  <a:pt x="194" y="298"/>
                </a:moveTo>
                <a:cubicBezTo>
                  <a:pt x="194" y="298"/>
                  <a:pt x="194" y="301"/>
                  <a:pt x="194" y="300"/>
                </a:cubicBezTo>
                <a:cubicBezTo>
                  <a:pt x="194" y="300"/>
                  <a:pt x="195" y="298"/>
                  <a:pt x="194" y="298"/>
                </a:cubicBezTo>
                <a:close/>
                <a:moveTo>
                  <a:pt x="202" y="302"/>
                </a:moveTo>
                <a:cubicBezTo>
                  <a:pt x="204" y="302"/>
                  <a:pt x="204" y="299"/>
                  <a:pt x="203" y="298"/>
                </a:cubicBezTo>
                <a:cubicBezTo>
                  <a:pt x="201" y="298"/>
                  <a:pt x="201" y="301"/>
                  <a:pt x="202" y="302"/>
                </a:cubicBezTo>
                <a:close/>
                <a:moveTo>
                  <a:pt x="138" y="299"/>
                </a:moveTo>
                <a:cubicBezTo>
                  <a:pt x="138" y="298"/>
                  <a:pt x="138" y="298"/>
                  <a:pt x="137" y="298"/>
                </a:cubicBezTo>
                <a:cubicBezTo>
                  <a:pt x="137" y="299"/>
                  <a:pt x="138" y="300"/>
                  <a:pt x="138" y="299"/>
                </a:cubicBezTo>
                <a:close/>
                <a:moveTo>
                  <a:pt x="206" y="300"/>
                </a:moveTo>
                <a:cubicBezTo>
                  <a:pt x="206" y="300"/>
                  <a:pt x="206" y="302"/>
                  <a:pt x="207" y="302"/>
                </a:cubicBezTo>
                <a:cubicBezTo>
                  <a:pt x="207" y="301"/>
                  <a:pt x="208" y="300"/>
                  <a:pt x="206" y="300"/>
                </a:cubicBezTo>
                <a:close/>
                <a:moveTo>
                  <a:pt x="16" y="301"/>
                </a:moveTo>
                <a:cubicBezTo>
                  <a:pt x="17" y="302"/>
                  <a:pt x="17" y="301"/>
                  <a:pt x="16" y="302"/>
                </a:cubicBezTo>
                <a:cubicBezTo>
                  <a:pt x="17" y="302"/>
                  <a:pt x="18" y="302"/>
                  <a:pt x="18" y="301"/>
                </a:cubicBezTo>
                <a:cubicBezTo>
                  <a:pt x="18" y="301"/>
                  <a:pt x="18" y="300"/>
                  <a:pt x="17" y="300"/>
                </a:cubicBezTo>
                <a:cubicBezTo>
                  <a:pt x="17" y="301"/>
                  <a:pt x="17" y="301"/>
                  <a:pt x="16" y="301"/>
                </a:cubicBezTo>
                <a:close/>
                <a:moveTo>
                  <a:pt x="38" y="301"/>
                </a:moveTo>
                <a:cubicBezTo>
                  <a:pt x="38" y="302"/>
                  <a:pt x="38" y="302"/>
                  <a:pt x="38" y="302"/>
                </a:cubicBezTo>
                <a:cubicBezTo>
                  <a:pt x="39" y="302"/>
                  <a:pt x="40" y="302"/>
                  <a:pt x="39" y="301"/>
                </a:cubicBezTo>
                <a:lnTo>
                  <a:pt x="38" y="301"/>
                </a:lnTo>
                <a:close/>
                <a:moveTo>
                  <a:pt x="191" y="302"/>
                </a:moveTo>
                <a:cubicBezTo>
                  <a:pt x="192" y="303"/>
                  <a:pt x="192" y="304"/>
                  <a:pt x="192" y="304"/>
                </a:cubicBezTo>
                <a:cubicBezTo>
                  <a:pt x="192" y="303"/>
                  <a:pt x="192" y="302"/>
                  <a:pt x="191" y="302"/>
                </a:cubicBezTo>
                <a:close/>
                <a:moveTo>
                  <a:pt x="76" y="306"/>
                </a:moveTo>
                <a:cubicBezTo>
                  <a:pt x="76" y="307"/>
                  <a:pt x="75" y="307"/>
                  <a:pt x="75" y="307"/>
                </a:cubicBezTo>
                <a:cubicBezTo>
                  <a:pt x="75" y="308"/>
                  <a:pt x="77" y="309"/>
                  <a:pt x="77" y="308"/>
                </a:cubicBezTo>
                <a:cubicBezTo>
                  <a:pt x="77" y="307"/>
                  <a:pt x="77" y="306"/>
                  <a:pt x="76" y="306"/>
                </a:cubicBezTo>
                <a:close/>
                <a:moveTo>
                  <a:pt x="362" y="307"/>
                </a:moveTo>
                <a:cubicBezTo>
                  <a:pt x="362" y="307"/>
                  <a:pt x="363" y="308"/>
                  <a:pt x="363" y="307"/>
                </a:cubicBezTo>
                <a:cubicBezTo>
                  <a:pt x="363" y="306"/>
                  <a:pt x="362" y="306"/>
                  <a:pt x="362" y="307"/>
                </a:cubicBezTo>
                <a:close/>
                <a:moveTo>
                  <a:pt x="364" y="309"/>
                </a:moveTo>
                <a:cubicBezTo>
                  <a:pt x="364" y="309"/>
                  <a:pt x="364" y="308"/>
                  <a:pt x="365" y="308"/>
                </a:cubicBezTo>
                <a:cubicBezTo>
                  <a:pt x="365" y="308"/>
                  <a:pt x="364" y="308"/>
                  <a:pt x="364" y="307"/>
                </a:cubicBezTo>
                <a:cubicBezTo>
                  <a:pt x="364" y="308"/>
                  <a:pt x="363" y="308"/>
                  <a:pt x="363" y="308"/>
                </a:cubicBezTo>
                <a:cubicBezTo>
                  <a:pt x="363" y="309"/>
                  <a:pt x="363" y="309"/>
                  <a:pt x="364" y="309"/>
                </a:cubicBezTo>
                <a:close/>
                <a:moveTo>
                  <a:pt x="390" y="308"/>
                </a:moveTo>
                <a:cubicBezTo>
                  <a:pt x="389" y="309"/>
                  <a:pt x="388" y="309"/>
                  <a:pt x="389" y="310"/>
                </a:cubicBezTo>
                <a:cubicBezTo>
                  <a:pt x="390" y="310"/>
                  <a:pt x="390" y="308"/>
                  <a:pt x="390" y="308"/>
                </a:cubicBezTo>
                <a:close/>
                <a:moveTo>
                  <a:pt x="240" y="308"/>
                </a:moveTo>
                <a:cubicBezTo>
                  <a:pt x="240" y="309"/>
                  <a:pt x="239" y="309"/>
                  <a:pt x="239" y="309"/>
                </a:cubicBezTo>
                <a:cubicBezTo>
                  <a:pt x="239" y="310"/>
                  <a:pt x="238" y="310"/>
                  <a:pt x="238" y="311"/>
                </a:cubicBezTo>
                <a:cubicBezTo>
                  <a:pt x="239" y="312"/>
                  <a:pt x="241" y="311"/>
                  <a:pt x="241" y="310"/>
                </a:cubicBezTo>
                <a:cubicBezTo>
                  <a:pt x="240" y="310"/>
                  <a:pt x="241" y="308"/>
                  <a:pt x="240" y="308"/>
                </a:cubicBezTo>
                <a:close/>
                <a:moveTo>
                  <a:pt x="14" y="310"/>
                </a:moveTo>
                <a:cubicBezTo>
                  <a:pt x="15" y="310"/>
                  <a:pt x="15" y="310"/>
                  <a:pt x="15" y="309"/>
                </a:cubicBezTo>
                <a:cubicBezTo>
                  <a:pt x="14" y="309"/>
                  <a:pt x="14" y="309"/>
                  <a:pt x="14" y="310"/>
                </a:cubicBezTo>
                <a:close/>
                <a:moveTo>
                  <a:pt x="51" y="312"/>
                </a:moveTo>
                <a:cubicBezTo>
                  <a:pt x="51" y="313"/>
                  <a:pt x="51" y="313"/>
                  <a:pt x="51" y="313"/>
                </a:cubicBezTo>
                <a:cubicBezTo>
                  <a:pt x="52" y="313"/>
                  <a:pt x="52" y="311"/>
                  <a:pt x="51" y="312"/>
                </a:cubicBezTo>
                <a:close/>
                <a:moveTo>
                  <a:pt x="512" y="313"/>
                </a:moveTo>
                <a:cubicBezTo>
                  <a:pt x="511" y="313"/>
                  <a:pt x="512" y="312"/>
                  <a:pt x="512" y="312"/>
                </a:cubicBezTo>
                <a:cubicBezTo>
                  <a:pt x="510" y="311"/>
                  <a:pt x="511" y="314"/>
                  <a:pt x="512" y="313"/>
                </a:cubicBezTo>
                <a:close/>
                <a:moveTo>
                  <a:pt x="42" y="313"/>
                </a:moveTo>
                <a:cubicBezTo>
                  <a:pt x="42" y="313"/>
                  <a:pt x="43" y="313"/>
                  <a:pt x="42" y="312"/>
                </a:cubicBezTo>
                <a:cubicBezTo>
                  <a:pt x="42" y="312"/>
                  <a:pt x="42" y="312"/>
                  <a:pt x="42" y="313"/>
                </a:cubicBezTo>
                <a:close/>
                <a:moveTo>
                  <a:pt x="326" y="328"/>
                </a:moveTo>
                <a:cubicBezTo>
                  <a:pt x="327" y="328"/>
                  <a:pt x="328" y="328"/>
                  <a:pt x="329" y="329"/>
                </a:cubicBezTo>
                <a:cubicBezTo>
                  <a:pt x="329" y="328"/>
                  <a:pt x="330" y="327"/>
                  <a:pt x="331" y="327"/>
                </a:cubicBezTo>
                <a:cubicBezTo>
                  <a:pt x="333" y="323"/>
                  <a:pt x="336" y="316"/>
                  <a:pt x="333" y="312"/>
                </a:cubicBezTo>
                <a:cubicBezTo>
                  <a:pt x="332" y="312"/>
                  <a:pt x="332" y="313"/>
                  <a:pt x="331" y="312"/>
                </a:cubicBezTo>
                <a:cubicBezTo>
                  <a:pt x="330" y="314"/>
                  <a:pt x="331" y="314"/>
                  <a:pt x="331" y="316"/>
                </a:cubicBezTo>
                <a:cubicBezTo>
                  <a:pt x="329" y="320"/>
                  <a:pt x="322" y="323"/>
                  <a:pt x="326" y="328"/>
                </a:cubicBezTo>
                <a:close/>
                <a:moveTo>
                  <a:pt x="404" y="313"/>
                </a:moveTo>
                <a:cubicBezTo>
                  <a:pt x="404" y="314"/>
                  <a:pt x="403" y="314"/>
                  <a:pt x="404" y="315"/>
                </a:cubicBezTo>
                <a:cubicBezTo>
                  <a:pt x="404" y="314"/>
                  <a:pt x="405" y="313"/>
                  <a:pt x="404" y="313"/>
                </a:cubicBezTo>
                <a:close/>
                <a:moveTo>
                  <a:pt x="145" y="314"/>
                </a:moveTo>
                <a:cubicBezTo>
                  <a:pt x="145" y="315"/>
                  <a:pt x="144" y="315"/>
                  <a:pt x="144" y="317"/>
                </a:cubicBezTo>
                <a:cubicBezTo>
                  <a:pt x="145" y="317"/>
                  <a:pt x="146" y="314"/>
                  <a:pt x="145" y="314"/>
                </a:cubicBezTo>
                <a:close/>
                <a:moveTo>
                  <a:pt x="163" y="314"/>
                </a:moveTo>
                <a:cubicBezTo>
                  <a:pt x="163" y="314"/>
                  <a:pt x="162" y="316"/>
                  <a:pt x="164" y="316"/>
                </a:cubicBezTo>
                <a:cubicBezTo>
                  <a:pt x="164" y="315"/>
                  <a:pt x="164" y="314"/>
                  <a:pt x="163" y="314"/>
                </a:cubicBezTo>
                <a:close/>
                <a:moveTo>
                  <a:pt x="395" y="317"/>
                </a:moveTo>
                <a:cubicBezTo>
                  <a:pt x="396" y="317"/>
                  <a:pt x="396" y="317"/>
                  <a:pt x="397" y="317"/>
                </a:cubicBezTo>
                <a:cubicBezTo>
                  <a:pt x="397" y="316"/>
                  <a:pt x="395" y="316"/>
                  <a:pt x="395" y="317"/>
                </a:cubicBezTo>
                <a:close/>
                <a:moveTo>
                  <a:pt x="316" y="321"/>
                </a:moveTo>
                <a:cubicBezTo>
                  <a:pt x="315" y="322"/>
                  <a:pt x="316" y="324"/>
                  <a:pt x="316" y="323"/>
                </a:cubicBezTo>
                <a:cubicBezTo>
                  <a:pt x="315" y="322"/>
                  <a:pt x="317" y="321"/>
                  <a:pt x="317" y="321"/>
                </a:cubicBezTo>
                <a:cubicBezTo>
                  <a:pt x="316" y="321"/>
                  <a:pt x="316" y="322"/>
                  <a:pt x="316" y="321"/>
                </a:cubicBezTo>
                <a:close/>
                <a:moveTo>
                  <a:pt x="382" y="325"/>
                </a:moveTo>
                <a:cubicBezTo>
                  <a:pt x="382" y="325"/>
                  <a:pt x="383" y="326"/>
                  <a:pt x="384" y="326"/>
                </a:cubicBezTo>
                <a:cubicBezTo>
                  <a:pt x="386" y="322"/>
                  <a:pt x="382" y="321"/>
                  <a:pt x="382" y="325"/>
                </a:cubicBezTo>
                <a:close/>
                <a:moveTo>
                  <a:pt x="306" y="324"/>
                </a:moveTo>
                <a:cubicBezTo>
                  <a:pt x="305" y="323"/>
                  <a:pt x="304" y="324"/>
                  <a:pt x="302" y="325"/>
                </a:cubicBezTo>
                <a:cubicBezTo>
                  <a:pt x="303" y="325"/>
                  <a:pt x="303" y="327"/>
                  <a:pt x="304" y="327"/>
                </a:cubicBezTo>
                <a:cubicBezTo>
                  <a:pt x="304" y="325"/>
                  <a:pt x="305" y="326"/>
                  <a:pt x="306" y="324"/>
                </a:cubicBezTo>
                <a:close/>
                <a:moveTo>
                  <a:pt x="509" y="326"/>
                </a:moveTo>
                <a:cubicBezTo>
                  <a:pt x="510" y="326"/>
                  <a:pt x="510" y="325"/>
                  <a:pt x="510" y="324"/>
                </a:cubicBezTo>
                <a:cubicBezTo>
                  <a:pt x="509" y="324"/>
                  <a:pt x="509" y="325"/>
                  <a:pt x="509" y="326"/>
                </a:cubicBezTo>
                <a:close/>
                <a:moveTo>
                  <a:pt x="380" y="327"/>
                </a:moveTo>
                <a:cubicBezTo>
                  <a:pt x="380" y="326"/>
                  <a:pt x="379" y="326"/>
                  <a:pt x="378" y="326"/>
                </a:cubicBezTo>
                <a:cubicBezTo>
                  <a:pt x="379" y="327"/>
                  <a:pt x="378" y="327"/>
                  <a:pt x="378" y="328"/>
                </a:cubicBezTo>
                <a:cubicBezTo>
                  <a:pt x="379" y="328"/>
                  <a:pt x="380" y="328"/>
                  <a:pt x="380" y="327"/>
                </a:cubicBezTo>
                <a:close/>
                <a:moveTo>
                  <a:pt x="182" y="330"/>
                </a:moveTo>
                <a:cubicBezTo>
                  <a:pt x="182" y="330"/>
                  <a:pt x="182" y="331"/>
                  <a:pt x="183" y="330"/>
                </a:cubicBezTo>
                <a:cubicBezTo>
                  <a:pt x="183" y="330"/>
                  <a:pt x="182" y="329"/>
                  <a:pt x="182" y="330"/>
                </a:cubicBezTo>
                <a:close/>
                <a:moveTo>
                  <a:pt x="147" y="330"/>
                </a:moveTo>
                <a:cubicBezTo>
                  <a:pt x="147" y="331"/>
                  <a:pt x="147" y="331"/>
                  <a:pt x="147" y="331"/>
                </a:cubicBezTo>
                <a:cubicBezTo>
                  <a:pt x="148" y="332"/>
                  <a:pt x="148" y="330"/>
                  <a:pt x="147" y="330"/>
                </a:cubicBezTo>
                <a:close/>
                <a:moveTo>
                  <a:pt x="122" y="330"/>
                </a:moveTo>
                <a:cubicBezTo>
                  <a:pt x="122" y="331"/>
                  <a:pt x="122" y="332"/>
                  <a:pt x="122" y="332"/>
                </a:cubicBezTo>
                <a:cubicBezTo>
                  <a:pt x="123" y="333"/>
                  <a:pt x="123" y="331"/>
                  <a:pt x="124" y="332"/>
                </a:cubicBezTo>
                <a:cubicBezTo>
                  <a:pt x="124" y="331"/>
                  <a:pt x="123" y="330"/>
                  <a:pt x="122" y="330"/>
                </a:cubicBezTo>
                <a:close/>
                <a:moveTo>
                  <a:pt x="388" y="331"/>
                </a:moveTo>
                <a:cubicBezTo>
                  <a:pt x="388" y="332"/>
                  <a:pt x="386" y="332"/>
                  <a:pt x="387" y="334"/>
                </a:cubicBezTo>
                <a:cubicBezTo>
                  <a:pt x="388" y="333"/>
                  <a:pt x="389" y="332"/>
                  <a:pt x="388" y="331"/>
                </a:cubicBezTo>
                <a:close/>
                <a:moveTo>
                  <a:pt x="19" y="333"/>
                </a:moveTo>
                <a:cubicBezTo>
                  <a:pt x="19" y="333"/>
                  <a:pt x="19" y="334"/>
                  <a:pt x="20" y="334"/>
                </a:cubicBezTo>
                <a:cubicBezTo>
                  <a:pt x="20" y="333"/>
                  <a:pt x="20" y="333"/>
                  <a:pt x="19" y="333"/>
                </a:cubicBezTo>
                <a:close/>
                <a:moveTo>
                  <a:pt x="273" y="333"/>
                </a:moveTo>
                <a:cubicBezTo>
                  <a:pt x="272" y="333"/>
                  <a:pt x="272" y="333"/>
                  <a:pt x="272" y="333"/>
                </a:cubicBezTo>
                <a:cubicBezTo>
                  <a:pt x="272" y="334"/>
                  <a:pt x="272" y="335"/>
                  <a:pt x="272" y="335"/>
                </a:cubicBezTo>
                <a:cubicBezTo>
                  <a:pt x="272" y="334"/>
                  <a:pt x="273" y="334"/>
                  <a:pt x="273" y="333"/>
                </a:cubicBezTo>
                <a:close/>
                <a:moveTo>
                  <a:pt x="271" y="335"/>
                </a:moveTo>
                <a:cubicBezTo>
                  <a:pt x="270" y="334"/>
                  <a:pt x="269" y="335"/>
                  <a:pt x="268" y="336"/>
                </a:cubicBezTo>
                <a:cubicBezTo>
                  <a:pt x="269" y="336"/>
                  <a:pt x="270" y="336"/>
                  <a:pt x="270" y="335"/>
                </a:cubicBezTo>
                <a:cubicBezTo>
                  <a:pt x="270" y="335"/>
                  <a:pt x="270" y="335"/>
                  <a:pt x="270" y="335"/>
                </a:cubicBezTo>
                <a:cubicBezTo>
                  <a:pt x="270" y="335"/>
                  <a:pt x="271" y="335"/>
                  <a:pt x="271" y="335"/>
                </a:cubicBezTo>
                <a:close/>
                <a:moveTo>
                  <a:pt x="147" y="338"/>
                </a:moveTo>
                <a:cubicBezTo>
                  <a:pt x="147" y="337"/>
                  <a:pt x="148" y="336"/>
                  <a:pt x="147" y="335"/>
                </a:cubicBezTo>
                <a:cubicBezTo>
                  <a:pt x="147" y="337"/>
                  <a:pt x="146" y="337"/>
                  <a:pt x="147" y="338"/>
                </a:cubicBezTo>
                <a:close/>
                <a:moveTo>
                  <a:pt x="384" y="337"/>
                </a:moveTo>
                <a:cubicBezTo>
                  <a:pt x="384" y="338"/>
                  <a:pt x="383" y="338"/>
                  <a:pt x="382" y="338"/>
                </a:cubicBezTo>
                <a:cubicBezTo>
                  <a:pt x="382" y="339"/>
                  <a:pt x="381" y="340"/>
                  <a:pt x="381" y="341"/>
                </a:cubicBezTo>
                <a:cubicBezTo>
                  <a:pt x="382" y="339"/>
                  <a:pt x="384" y="339"/>
                  <a:pt x="384" y="337"/>
                </a:cubicBezTo>
                <a:close/>
                <a:moveTo>
                  <a:pt x="391" y="337"/>
                </a:moveTo>
                <a:cubicBezTo>
                  <a:pt x="390" y="338"/>
                  <a:pt x="389" y="338"/>
                  <a:pt x="389" y="339"/>
                </a:cubicBezTo>
                <a:cubicBezTo>
                  <a:pt x="390" y="339"/>
                  <a:pt x="391" y="338"/>
                  <a:pt x="391" y="337"/>
                </a:cubicBezTo>
                <a:close/>
                <a:moveTo>
                  <a:pt x="227" y="339"/>
                </a:moveTo>
                <a:cubicBezTo>
                  <a:pt x="227" y="340"/>
                  <a:pt x="227" y="341"/>
                  <a:pt x="227" y="342"/>
                </a:cubicBezTo>
                <a:cubicBezTo>
                  <a:pt x="228" y="342"/>
                  <a:pt x="228" y="342"/>
                  <a:pt x="228" y="342"/>
                </a:cubicBezTo>
                <a:cubicBezTo>
                  <a:pt x="228" y="341"/>
                  <a:pt x="229" y="340"/>
                  <a:pt x="227" y="339"/>
                </a:cubicBezTo>
                <a:close/>
                <a:moveTo>
                  <a:pt x="150" y="340"/>
                </a:moveTo>
                <a:cubicBezTo>
                  <a:pt x="150" y="340"/>
                  <a:pt x="150" y="341"/>
                  <a:pt x="150" y="341"/>
                </a:cubicBezTo>
                <a:cubicBezTo>
                  <a:pt x="151" y="341"/>
                  <a:pt x="151" y="340"/>
                  <a:pt x="151" y="340"/>
                </a:cubicBezTo>
                <a:cubicBezTo>
                  <a:pt x="151" y="340"/>
                  <a:pt x="150" y="340"/>
                  <a:pt x="150" y="340"/>
                </a:cubicBezTo>
                <a:close/>
                <a:moveTo>
                  <a:pt x="139" y="346"/>
                </a:moveTo>
                <a:cubicBezTo>
                  <a:pt x="139" y="345"/>
                  <a:pt x="139" y="344"/>
                  <a:pt x="138" y="344"/>
                </a:cubicBezTo>
                <a:cubicBezTo>
                  <a:pt x="138" y="344"/>
                  <a:pt x="137" y="344"/>
                  <a:pt x="137" y="345"/>
                </a:cubicBezTo>
                <a:cubicBezTo>
                  <a:pt x="138" y="345"/>
                  <a:pt x="138" y="347"/>
                  <a:pt x="139" y="346"/>
                </a:cubicBezTo>
                <a:close/>
                <a:moveTo>
                  <a:pt x="23" y="347"/>
                </a:moveTo>
                <a:cubicBezTo>
                  <a:pt x="23" y="348"/>
                  <a:pt x="23" y="348"/>
                  <a:pt x="24" y="348"/>
                </a:cubicBezTo>
                <a:cubicBezTo>
                  <a:pt x="24" y="348"/>
                  <a:pt x="24" y="348"/>
                  <a:pt x="24" y="347"/>
                </a:cubicBezTo>
                <a:cubicBezTo>
                  <a:pt x="24" y="347"/>
                  <a:pt x="23" y="347"/>
                  <a:pt x="23" y="347"/>
                </a:cubicBezTo>
                <a:close/>
                <a:moveTo>
                  <a:pt x="431" y="347"/>
                </a:moveTo>
                <a:cubicBezTo>
                  <a:pt x="431" y="349"/>
                  <a:pt x="432" y="349"/>
                  <a:pt x="432" y="350"/>
                </a:cubicBezTo>
                <a:cubicBezTo>
                  <a:pt x="432" y="349"/>
                  <a:pt x="433" y="349"/>
                  <a:pt x="433" y="348"/>
                </a:cubicBezTo>
                <a:cubicBezTo>
                  <a:pt x="432" y="348"/>
                  <a:pt x="432" y="348"/>
                  <a:pt x="431" y="347"/>
                </a:cubicBezTo>
                <a:close/>
                <a:moveTo>
                  <a:pt x="373" y="350"/>
                </a:moveTo>
                <a:cubicBezTo>
                  <a:pt x="373" y="349"/>
                  <a:pt x="374" y="349"/>
                  <a:pt x="373" y="349"/>
                </a:cubicBezTo>
                <a:cubicBezTo>
                  <a:pt x="373" y="350"/>
                  <a:pt x="371" y="349"/>
                  <a:pt x="372" y="350"/>
                </a:cubicBezTo>
                <a:cubicBezTo>
                  <a:pt x="372" y="350"/>
                  <a:pt x="373" y="350"/>
                  <a:pt x="373" y="350"/>
                </a:cubicBezTo>
                <a:close/>
                <a:moveTo>
                  <a:pt x="132" y="354"/>
                </a:moveTo>
                <a:cubicBezTo>
                  <a:pt x="132" y="354"/>
                  <a:pt x="132" y="354"/>
                  <a:pt x="132" y="354"/>
                </a:cubicBezTo>
                <a:cubicBezTo>
                  <a:pt x="131" y="354"/>
                  <a:pt x="132" y="357"/>
                  <a:pt x="132" y="358"/>
                </a:cubicBezTo>
                <a:cubicBezTo>
                  <a:pt x="134" y="356"/>
                  <a:pt x="136" y="354"/>
                  <a:pt x="135" y="351"/>
                </a:cubicBezTo>
                <a:cubicBezTo>
                  <a:pt x="133" y="351"/>
                  <a:pt x="133" y="353"/>
                  <a:pt x="132" y="354"/>
                </a:cubicBezTo>
                <a:close/>
                <a:moveTo>
                  <a:pt x="121" y="351"/>
                </a:moveTo>
                <a:cubicBezTo>
                  <a:pt x="121" y="352"/>
                  <a:pt x="120" y="352"/>
                  <a:pt x="120" y="352"/>
                </a:cubicBezTo>
                <a:cubicBezTo>
                  <a:pt x="120" y="353"/>
                  <a:pt x="118" y="353"/>
                  <a:pt x="119" y="355"/>
                </a:cubicBezTo>
                <a:cubicBezTo>
                  <a:pt x="119" y="355"/>
                  <a:pt x="120" y="355"/>
                  <a:pt x="120" y="355"/>
                </a:cubicBezTo>
                <a:cubicBezTo>
                  <a:pt x="120" y="354"/>
                  <a:pt x="122" y="352"/>
                  <a:pt x="121" y="351"/>
                </a:cubicBezTo>
                <a:close/>
                <a:moveTo>
                  <a:pt x="34" y="354"/>
                </a:moveTo>
                <a:cubicBezTo>
                  <a:pt x="34" y="353"/>
                  <a:pt x="35" y="353"/>
                  <a:pt x="34" y="353"/>
                </a:cubicBezTo>
                <a:cubicBezTo>
                  <a:pt x="33" y="354"/>
                  <a:pt x="33" y="354"/>
                  <a:pt x="34" y="354"/>
                </a:cubicBezTo>
                <a:close/>
                <a:moveTo>
                  <a:pt x="187" y="359"/>
                </a:moveTo>
                <a:cubicBezTo>
                  <a:pt x="187" y="358"/>
                  <a:pt x="189" y="356"/>
                  <a:pt x="188" y="355"/>
                </a:cubicBezTo>
                <a:cubicBezTo>
                  <a:pt x="188" y="357"/>
                  <a:pt x="185" y="358"/>
                  <a:pt x="187" y="359"/>
                </a:cubicBezTo>
                <a:close/>
                <a:moveTo>
                  <a:pt x="57" y="357"/>
                </a:moveTo>
                <a:cubicBezTo>
                  <a:pt x="57" y="358"/>
                  <a:pt x="57" y="358"/>
                  <a:pt x="57" y="358"/>
                </a:cubicBezTo>
                <a:cubicBezTo>
                  <a:pt x="58" y="358"/>
                  <a:pt x="58" y="358"/>
                  <a:pt x="58" y="358"/>
                </a:cubicBezTo>
                <a:cubicBezTo>
                  <a:pt x="58" y="357"/>
                  <a:pt x="58" y="357"/>
                  <a:pt x="57" y="357"/>
                </a:cubicBezTo>
                <a:close/>
                <a:moveTo>
                  <a:pt x="447" y="369"/>
                </a:moveTo>
                <a:cubicBezTo>
                  <a:pt x="446" y="367"/>
                  <a:pt x="445" y="366"/>
                  <a:pt x="444" y="365"/>
                </a:cubicBezTo>
                <a:cubicBezTo>
                  <a:pt x="442" y="362"/>
                  <a:pt x="438" y="359"/>
                  <a:pt x="436" y="358"/>
                </a:cubicBezTo>
                <a:cubicBezTo>
                  <a:pt x="436" y="359"/>
                  <a:pt x="436" y="359"/>
                  <a:pt x="436" y="359"/>
                </a:cubicBezTo>
                <a:cubicBezTo>
                  <a:pt x="437" y="361"/>
                  <a:pt x="438" y="362"/>
                  <a:pt x="439" y="364"/>
                </a:cubicBezTo>
                <a:cubicBezTo>
                  <a:pt x="443" y="365"/>
                  <a:pt x="444" y="369"/>
                  <a:pt x="447" y="369"/>
                </a:cubicBezTo>
                <a:close/>
                <a:moveTo>
                  <a:pt x="186" y="360"/>
                </a:moveTo>
                <a:cubicBezTo>
                  <a:pt x="187" y="360"/>
                  <a:pt x="186" y="362"/>
                  <a:pt x="186" y="363"/>
                </a:cubicBezTo>
                <a:cubicBezTo>
                  <a:pt x="187" y="363"/>
                  <a:pt x="187" y="359"/>
                  <a:pt x="186" y="360"/>
                </a:cubicBezTo>
                <a:close/>
                <a:moveTo>
                  <a:pt x="426" y="361"/>
                </a:moveTo>
                <a:cubicBezTo>
                  <a:pt x="426" y="361"/>
                  <a:pt x="426" y="362"/>
                  <a:pt x="427" y="362"/>
                </a:cubicBezTo>
                <a:cubicBezTo>
                  <a:pt x="427" y="361"/>
                  <a:pt x="427" y="361"/>
                  <a:pt x="426" y="361"/>
                </a:cubicBezTo>
                <a:close/>
                <a:moveTo>
                  <a:pt x="91" y="363"/>
                </a:moveTo>
                <a:cubicBezTo>
                  <a:pt x="91" y="363"/>
                  <a:pt x="90" y="363"/>
                  <a:pt x="90" y="364"/>
                </a:cubicBezTo>
                <a:cubicBezTo>
                  <a:pt x="91" y="364"/>
                  <a:pt x="91" y="364"/>
                  <a:pt x="91" y="364"/>
                </a:cubicBezTo>
                <a:cubicBezTo>
                  <a:pt x="91" y="364"/>
                  <a:pt x="92" y="363"/>
                  <a:pt x="91" y="363"/>
                </a:cubicBezTo>
                <a:close/>
                <a:moveTo>
                  <a:pt x="117" y="368"/>
                </a:moveTo>
                <a:cubicBezTo>
                  <a:pt x="118" y="368"/>
                  <a:pt x="118" y="368"/>
                  <a:pt x="118" y="367"/>
                </a:cubicBezTo>
                <a:cubicBezTo>
                  <a:pt x="118" y="367"/>
                  <a:pt x="118" y="367"/>
                  <a:pt x="117" y="367"/>
                </a:cubicBezTo>
                <a:cubicBezTo>
                  <a:pt x="117" y="367"/>
                  <a:pt x="117" y="368"/>
                  <a:pt x="117" y="368"/>
                </a:cubicBezTo>
                <a:close/>
                <a:moveTo>
                  <a:pt x="436" y="371"/>
                </a:moveTo>
                <a:cubicBezTo>
                  <a:pt x="437" y="371"/>
                  <a:pt x="438" y="372"/>
                  <a:pt x="439" y="374"/>
                </a:cubicBezTo>
                <a:cubicBezTo>
                  <a:pt x="439" y="374"/>
                  <a:pt x="439" y="373"/>
                  <a:pt x="440" y="373"/>
                </a:cubicBezTo>
                <a:cubicBezTo>
                  <a:pt x="440" y="375"/>
                  <a:pt x="441" y="375"/>
                  <a:pt x="442" y="376"/>
                </a:cubicBezTo>
                <a:cubicBezTo>
                  <a:pt x="442" y="375"/>
                  <a:pt x="441" y="374"/>
                  <a:pt x="441" y="373"/>
                </a:cubicBezTo>
                <a:cubicBezTo>
                  <a:pt x="440" y="373"/>
                  <a:pt x="440" y="372"/>
                  <a:pt x="439" y="372"/>
                </a:cubicBezTo>
                <a:cubicBezTo>
                  <a:pt x="439" y="372"/>
                  <a:pt x="440" y="373"/>
                  <a:pt x="439" y="373"/>
                </a:cubicBezTo>
                <a:cubicBezTo>
                  <a:pt x="439" y="371"/>
                  <a:pt x="437" y="370"/>
                  <a:pt x="437" y="369"/>
                </a:cubicBezTo>
                <a:cubicBezTo>
                  <a:pt x="437" y="371"/>
                  <a:pt x="436" y="369"/>
                  <a:pt x="436" y="369"/>
                </a:cubicBezTo>
                <a:cubicBezTo>
                  <a:pt x="435" y="370"/>
                  <a:pt x="436" y="370"/>
                  <a:pt x="436" y="371"/>
                </a:cubicBezTo>
                <a:close/>
                <a:moveTo>
                  <a:pt x="125" y="376"/>
                </a:moveTo>
                <a:cubicBezTo>
                  <a:pt x="125" y="376"/>
                  <a:pt x="126" y="376"/>
                  <a:pt x="127" y="376"/>
                </a:cubicBezTo>
                <a:cubicBezTo>
                  <a:pt x="127" y="374"/>
                  <a:pt x="131" y="372"/>
                  <a:pt x="129" y="370"/>
                </a:cubicBezTo>
                <a:cubicBezTo>
                  <a:pt x="127" y="371"/>
                  <a:pt x="127" y="374"/>
                  <a:pt x="125" y="376"/>
                </a:cubicBezTo>
                <a:close/>
                <a:moveTo>
                  <a:pt x="326" y="375"/>
                </a:moveTo>
                <a:cubicBezTo>
                  <a:pt x="328" y="374"/>
                  <a:pt x="328" y="374"/>
                  <a:pt x="329" y="374"/>
                </a:cubicBezTo>
                <a:cubicBezTo>
                  <a:pt x="328" y="373"/>
                  <a:pt x="327" y="373"/>
                  <a:pt x="327" y="373"/>
                </a:cubicBezTo>
                <a:cubicBezTo>
                  <a:pt x="328" y="372"/>
                  <a:pt x="327" y="371"/>
                  <a:pt x="328" y="371"/>
                </a:cubicBezTo>
                <a:cubicBezTo>
                  <a:pt x="327" y="371"/>
                  <a:pt x="327" y="371"/>
                  <a:pt x="326" y="370"/>
                </a:cubicBezTo>
                <a:cubicBezTo>
                  <a:pt x="325" y="371"/>
                  <a:pt x="327" y="373"/>
                  <a:pt x="326" y="374"/>
                </a:cubicBezTo>
                <a:cubicBezTo>
                  <a:pt x="326" y="374"/>
                  <a:pt x="326" y="375"/>
                  <a:pt x="326" y="375"/>
                </a:cubicBezTo>
                <a:close/>
                <a:moveTo>
                  <a:pt x="60" y="372"/>
                </a:moveTo>
                <a:cubicBezTo>
                  <a:pt x="60" y="373"/>
                  <a:pt x="61" y="374"/>
                  <a:pt x="62" y="374"/>
                </a:cubicBezTo>
                <a:cubicBezTo>
                  <a:pt x="62" y="373"/>
                  <a:pt x="62" y="373"/>
                  <a:pt x="62" y="372"/>
                </a:cubicBezTo>
                <a:cubicBezTo>
                  <a:pt x="61" y="371"/>
                  <a:pt x="61" y="372"/>
                  <a:pt x="60" y="372"/>
                </a:cubicBezTo>
                <a:close/>
                <a:moveTo>
                  <a:pt x="329" y="374"/>
                </a:moveTo>
                <a:cubicBezTo>
                  <a:pt x="330" y="374"/>
                  <a:pt x="330" y="374"/>
                  <a:pt x="330" y="374"/>
                </a:cubicBezTo>
                <a:cubicBezTo>
                  <a:pt x="330" y="374"/>
                  <a:pt x="330" y="373"/>
                  <a:pt x="329" y="373"/>
                </a:cubicBezTo>
                <a:cubicBezTo>
                  <a:pt x="329" y="374"/>
                  <a:pt x="329" y="374"/>
                  <a:pt x="329" y="374"/>
                </a:cubicBezTo>
                <a:close/>
                <a:moveTo>
                  <a:pt x="396" y="375"/>
                </a:moveTo>
                <a:cubicBezTo>
                  <a:pt x="396" y="374"/>
                  <a:pt x="396" y="374"/>
                  <a:pt x="395" y="374"/>
                </a:cubicBezTo>
                <a:cubicBezTo>
                  <a:pt x="395" y="374"/>
                  <a:pt x="395" y="375"/>
                  <a:pt x="396" y="375"/>
                </a:cubicBezTo>
                <a:close/>
                <a:moveTo>
                  <a:pt x="34" y="375"/>
                </a:moveTo>
                <a:cubicBezTo>
                  <a:pt x="35" y="375"/>
                  <a:pt x="35" y="375"/>
                  <a:pt x="35" y="374"/>
                </a:cubicBezTo>
                <a:cubicBezTo>
                  <a:pt x="34" y="374"/>
                  <a:pt x="34" y="374"/>
                  <a:pt x="34" y="374"/>
                </a:cubicBezTo>
                <a:cubicBezTo>
                  <a:pt x="34" y="375"/>
                  <a:pt x="34" y="375"/>
                  <a:pt x="34" y="375"/>
                </a:cubicBezTo>
                <a:close/>
                <a:moveTo>
                  <a:pt x="330" y="375"/>
                </a:moveTo>
                <a:cubicBezTo>
                  <a:pt x="330" y="376"/>
                  <a:pt x="329" y="376"/>
                  <a:pt x="329" y="377"/>
                </a:cubicBezTo>
                <a:cubicBezTo>
                  <a:pt x="329" y="377"/>
                  <a:pt x="329" y="378"/>
                  <a:pt x="330" y="378"/>
                </a:cubicBezTo>
                <a:cubicBezTo>
                  <a:pt x="330" y="377"/>
                  <a:pt x="331" y="378"/>
                  <a:pt x="331" y="377"/>
                </a:cubicBezTo>
                <a:cubicBezTo>
                  <a:pt x="330" y="376"/>
                  <a:pt x="330" y="375"/>
                  <a:pt x="330" y="375"/>
                </a:cubicBezTo>
                <a:close/>
                <a:moveTo>
                  <a:pt x="443" y="375"/>
                </a:moveTo>
                <a:cubicBezTo>
                  <a:pt x="443" y="379"/>
                  <a:pt x="448" y="381"/>
                  <a:pt x="449" y="384"/>
                </a:cubicBezTo>
                <a:cubicBezTo>
                  <a:pt x="451" y="385"/>
                  <a:pt x="452" y="386"/>
                  <a:pt x="453" y="388"/>
                </a:cubicBezTo>
                <a:cubicBezTo>
                  <a:pt x="454" y="388"/>
                  <a:pt x="454" y="389"/>
                  <a:pt x="456" y="390"/>
                </a:cubicBezTo>
                <a:cubicBezTo>
                  <a:pt x="452" y="384"/>
                  <a:pt x="447" y="379"/>
                  <a:pt x="443" y="375"/>
                </a:cubicBezTo>
                <a:close/>
                <a:moveTo>
                  <a:pt x="145" y="377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6" y="378"/>
                  <a:pt x="146" y="378"/>
                  <a:pt x="146" y="378"/>
                </a:cubicBezTo>
                <a:cubicBezTo>
                  <a:pt x="146" y="377"/>
                  <a:pt x="146" y="377"/>
                  <a:pt x="145" y="377"/>
                </a:cubicBezTo>
                <a:close/>
                <a:moveTo>
                  <a:pt x="439" y="381"/>
                </a:moveTo>
                <a:cubicBezTo>
                  <a:pt x="439" y="381"/>
                  <a:pt x="439" y="381"/>
                  <a:pt x="438" y="381"/>
                </a:cubicBezTo>
                <a:cubicBezTo>
                  <a:pt x="438" y="380"/>
                  <a:pt x="437" y="380"/>
                  <a:pt x="438" y="379"/>
                </a:cubicBezTo>
                <a:cubicBezTo>
                  <a:pt x="437" y="380"/>
                  <a:pt x="437" y="378"/>
                  <a:pt x="436" y="379"/>
                </a:cubicBezTo>
                <a:cubicBezTo>
                  <a:pt x="437" y="380"/>
                  <a:pt x="438" y="382"/>
                  <a:pt x="440" y="384"/>
                </a:cubicBezTo>
                <a:cubicBezTo>
                  <a:pt x="441" y="383"/>
                  <a:pt x="439" y="382"/>
                  <a:pt x="439" y="381"/>
                </a:cubicBezTo>
                <a:close/>
                <a:moveTo>
                  <a:pt x="334" y="381"/>
                </a:moveTo>
                <a:cubicBezTo>
                  <a:pt x="334" y="380"/>
                  <a:pt x="334" y="380"/>
                  <a:pt x="334" y="379"/>
                </a:cubicBezTo>
                <a:cubicBezTo>
                  <a:pt x="333" y="379"/>
                  <a:pt x="332" y="379"/>
                  <a:pt x="331" y="379"/>
                </a:cubicBezTo>
                <a:cubicBezTo>
                  <a:pt x="332" y="380"/>
                  <a:pt x="332" y="381"/>
                  <a:pt x="334" y="381"/>
                </a:cubicBezTo>
                <a:close/>
                <a:moveTo>
                  <a:pt x="333" y="382"/>
                </a:moveTo>
                <a:cubicBezTo>
                  <a:pt x="333" y="383"/>
                  <a:pt x="334" y="383"/>
                  <a:pt x="335" y="383"/>
                </a:cubicBezTo>
                <a:cubicBezTo>
                  <a:pt x="335" y="383"/>
                  <a:pt x="335" y="382"/>
                  <a:pt x="335" y="381"/>
                </a:cubicBezTo>
                <a:cubicBezTo>
                  <a:pt x="335" y="381"/>
                  <a:pt x="334" y="381"/>
                  <a:pt x="334" y="381"/>
                </a:cubicBezTo>
                <a:cubicBezTo>
                  <a:pt x="334" y="381"/>
                  <a:pt x="334" y="382"/>
                  <a:pt x="333" y="382"/>
                </a:cubicBezTo>
                <a:close/>
                <a:moveTo>
                  <a:pt x="65" y="383"/>
                </a:moveTo>
                <a:cubicBezTo>
                  <a:pt x="66" y="383"/>
                  <a:pt x="66" y="383"/>
                  <a:pt x="66" y="383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5" y="382"/>
                  <a:pt x="65" y="383"/>
                </a:cubicBezTo>
                <a:close/>
                <a:moveTo>
                  <a:pt x="462" y="386"/>
                </a:moveTo>
                <a:cubicBezTo>
                  <a:pt x="461" y="386"/>
                  <a:pt x="462" y="388"/>
                  <a:pt x="463" y="388"/>
                </a:cubicBezTo>
                <a:cubicBezTo>
                  <a:pt x="463" y="387"/>
                  <a:pt x="463" y="386"/>
                  <a:pt x="462" y="386"/>
                </a:cubicBezTo>
                <a:close/>
                <a:moveTo>
                  <a:pt x="120" y="387"/>
                </a:moveTo>
                <a:cubicBezTo>
                  <a:pt x="121" y="387"/>
                  <a:pt x="122" y="387"/>
                  <a:pt x="122" y="386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387"/>
                  <a:pt x="120" y="387"/>
                  <a:pt x="120" y="387"/>
                </a:cubicBezTo>
                <a:close/>
                <a:moveTo>
                  <a:pt x="336" y="388"/>
                </a:moveTo>
                <a:cubicBezTo>
                  <a:pt x="337" y="388"/>
                  <a:pt x="337" y="389"/>
                  <a:pt x="338" y="389"/>
                </a:cubicBezTo>
                <a:cubicBezTo>
                  <a:pt x="338" y="389"/>
                  <a:pt x="339" y="387"/>
                  <a:pt x="338" y="387"/>
                </a:cubicBezTo>
                <a:cubicBezTo>
                  <a:pt x="337" y="387"/>
                  <a:pt x="337" y="387"/>
                  <a:pt x="336" y="388"/>
                </a:cubicBezTo>
                <a:close/>
                <a:moveTo>
                  <a:pt x="407" y="395"/>
                </a:moveTo>
                <a:cubicBezTo>
                  <a:pt x="409" y="394"/>
                  <a:pt x="409" y="395"/>
                  <a:pt x="410" y="396"/>
                </a:cubicBezTo>
                <a:cubicBezTo>
                  <a:pt x="410" y="394"/>
                  <a:pt x="411" y="391"/>
                  <a:pt x="410" y="389"/>
                </a:cubicBezTo>
                <a:cubicBezTo>
                  <a:pt x="409" y="391"/>
                  <a:pt x="407" y="392"/>
                  <a:pt x="407" y="395"/>
                </a:cubicBezTo>
                <a:close/>
                <a:moveTo>
                  <a:pt x="409" y="391"/>
                </a:moveTo>
                <a:cubicBezTo>
                  <a:pt x="408" y="393"/>
                  <a:pt x="409" y="393"/>
                  <a:pt x="409" y="394"/>
                </a:cubicBezTo>
                <a:cubicBezTo>
                  <a:pt x="409" y="395"/>
                  <a:pt x="408" y="394"/>
                  <a:pt x="408" y="394"/>
                </a:cubicBezTo>
                <a:cubicBezTo>
                  <a:pt x="408" y="393"/>
                  <a:pt x="408" y="391"/>
                  <a:pt x="409" y="391"/>
                </a:cubicBezTo>
                <a:cubicBezTo>
                  <a:pt x="409" y="391"/>
                  <a:pt x="409" y="391"/>
                  <a:pt x="409" y="391"/>
                </a:cubicBezTo>
                <a:close/>
                <a:moveTo>
                  <a:pt x="327" y="395"/>
                </a:moveTo>
                <a:cubicBezTo>
                  <a:pt x="328" y="395"/>
                  <a:pt x="329" y="395"/>
                  <a:pt x="330" y="394"/>
                </a:cubicBezTo>
                <a:cubicBezTo>
                  <a:pt x="331" y="390"/>
                  <a:pt x="326" y="391"/>
                  <a:pt x="327" y="395"/>
                </a:cubicBezTo>
                <a:close/>
                <a:moveTo>
                  <a:pt x="447" y="392"/>
                </a:moveTo>
                <a:cubicBezTo>
                  <a:pt x="447" y="393"/>
                  <a:pt x="448" y="392"/>
                  <a:pt x="448" y="393"/>
                </a:cubicBezTo>
                <a:cubicBezTo>
                  <a:pt x="449" y="393"/>
                  <a:pt x="448" y="393"/>
                  <a:pt x="449" y="393"/>
                </a:cubicBezTo>
                <a:cubicBezTo>
                  <a:pt x="449" y="393"/>
                  <a:pt x="448" y="392"/>
                  <a:pt x="448" y="392"/>
                </a:cubicBezTo>
                <a:cubicBezTo>
                  <a:pt x="448" y="392"/>
                  <a:pt x="448" y="392"/>
                  <a:pt x="447" y="392"/>
                </a:cubicBezTo>
                <a:close/>
                <a:moveTo>
                  <a:pt x="17" y="395"/>
                </a:moveTo>
                <a:cubicBezTo>
                  <a:pt x="18" y="394"/>
                  <a:pt x="17" y="392"/>
                  <a:pt x="16" y="392"/>
                </a:cubicBezTo>
                <a:cubicBezTo>
                  <a:pt x="16" y="393"/>
                  <a:pt x="15" y="393"/>
                  <a:pt x="15" y="394"/>
                </a:cubicBezTo>
                <a:cubicBezTo>
                  <a:pt x="16" y="395"/>
                  <a:pt x="17" y="394"/>
                  <a:pt x="17" y="395"/>
                </a:cubicBezTo>
                <a:close/>
                <a:moveTo>
                  <a:pt x="326" y="395"/>
                </a:moveTo>
                <a:cubicBezTo>
                  <a:pt x="324" y="397"/>
                  <a:pt x="324" y="398"/>
                  <a:pt x="323" y="399"/>
                </a:cubicBezTo>
                <a:cubicBezTo>
                  <a:pt x="323" y="404"/>
                  <a:pt x="329" y="401"/>
                  <a:pt x="329" y="398"/>
                </a:cubicBezTo>
                <a:cubicBezTo>
                  <a:pt x="330" y="397"/>
                  <a:pt x="328" y="396"/>
                  <a:pt x="326" y="395"/>
                </a:cubicBezTo>
                <a:close/>
                <a:moveTo>
                  <a:pt x="377" y="398"/>
                </a:moveTo>
                <a:cubicBezTo>
                  <a:pt x="377" y="397"/>
                  <a:pt x="377" y="396"/>
                  <a:pt x="376" y="396"/>
                </a:cubicBezTo>
                <a:cubicBezTo>
                  <a:pt x="377" y="397"/>
                  <a:pt x="376" y="397"/>
                  <a:pt x="376" y="397"/>
                </a:cubicBezTo>
                <a:cubicBezTo>
                  <a:pt x="376" y="398"/>
                  <a:pt x="376" y="398"/>
                  <a:pt x="376" y="398"/>
                </a:cubicBezTo>
                <a:cubicBezTo>
                  <a:pt x="377" y="398"/>
                  <a:pt x="377" y="398"/>
                  <a:pt x="377" y="398"/>
                </a:cubicBezTo>
                <a:close/>
                <a:moveTo>
                  <a:pt x="112" y="405"/>
                </a:moveTo>
                <a:cubicBezTo>
                  <a:pt x="112" y="406"/>
                  <a:pt x="112" y="406"/>
                  <a:pt x="112" y="406"/>
                </a:cubicBezTo>
                <a:cubicBezTo>
                  <a:pt x="113" y="406"/>
                  <a:pt x="113" y="406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lnTo>
                  <a:pt x="112" y="405"/>
                </a:lnTo>
                <a:close/>
                <a:moveTo>
                  <a:pt x="387" y="406"/>
                </a:moveTo>
                <a:cubicBezTo>
                  <a:pt x="386" y="406"/>
                  <a:pt x="385" y="407"/>
                  <a:pt x="386" y="408"/>
                </a:cubicBezTo>
                <a:cubicBezTo>
                  <a:pt x="386" y="407"/>
                  <a:pt x="387" y="407"/>
                  <a:pt x="386" y="407"/>
                </a:cubicBezTo>
                <a:cubicBezTo>
                  <a:pt x="386" y="407"/>
                  <a:pt x="387" y="407"/>
                  <a:pt x="387" y="406"/>
                </a:cubicBezTo>
                <a:close/>
                <a:moveTo>
                  <a:pt x="357" y="408"/>
                </a:moveTo>
                <a:cubicBezTo>
                  <a:pt x="357" y="409"/>
                  <a:pt x="357" y="410"/>
                  <a:pt x="358" y="410"/>
                </a:cubicBezTo>
                <a:cubicBezTo>
                  <a:pt x="358" y="409"/>
                  <a:pt x="358" y="408"/>
                  <a:pt x="358" y="408"/>
                </a:cubicBezTo>
                <a:cubicBezTo>
                  <a:pt x="358" y="408"/>
                  <a:pt x="357" y="408"/>
                  <a:pt x="357" y="408"/>
                </a:cubicBezTo>
                <a:close/>
                <a:moveTo>
                  <a:pt x="385" y="410"/>
                </a:moveTo>
                <a:cubicBezTo>
                  <a:pt x="386" y="410"/>
                  <a:pt x="386" y="409"/>
                  <a:pt x="385" y="408"/>
                </a:cubicBezTo>
                <a:cubicBezTo>
                  <a:pt x="385" y="409"/>
                  <a:pt x="385" y="410"/>
                  <a:pt x="384" y="409"/>
                </a:cubicBezTo>
                <a:cubicBezTo>
                  <a:pt x="384" y="410"/>
                  <a:pt x="384" y="411"/>
                  <a:pt x="385" y="411"/>
                </a:cubicBezTo>
                <a:cubicBezTo>
                  <a:pt x="385" y="410"/>
                  <a:pt x="385" y="411"/>
                  <a:pt x="385" y="410"/>
                </a:cubicBezTo>
                <a:close/>
                <a:moveTo>
                  <a:pt x="480" y="408"/>
                </a:moveTo>
                <a:cubicBezTo>
                  <a:pt x="480" y="411"/>
                  <a:pt x="483" y="412"/>
                  <a:pt x="484" y="413"/>
                </a:cubicBezTo>
                <a:cubicBezTo>
                  <a:pt x="484" y="411"/>
                  <a:pt x="482" y="410"/>
                  <a:pt x="480" y="408"/>
                </a:cubicBezTo>
                <a:close/>
                <a:moveTo>
                  <a:pt x="402" y="410"/>
                </a:moveTo>
                <a:cubicBezTo>
                  <a:pt x="401" y="410"/>
                  <a:pt x="401" y="410"/>
                  <a:pt x="401" y="411"/>
                </a:cubicBezTo>
                <a:cubicBezTo>
                  <a:pt x="402" y="411"/>
                  <a:pt x="402" y="410"/>
                  <a:pt x="402" y="409"/>
                </a:cubicBezTo>
                <a:cubicBezTo>
                  <a:pt x="401" y="409"/>
                  <a:pt x="401" y="410"/>
                  <a:pt x="402" y="410"/>
                </a:cubicBezTo>
                <a:close/>
                <a:moveTo>
                  <a:pt x="505" y="411"/>
                </a:moveTo>
                <a:cubicBezTo>
                  <a:pt x="506" y="411"/>
                  <a:pt x="506" y="412"/>
                  <a:pt x="506" y="412"/>
                </a:cubicBezTo>
                <a:cubicBezTo>
                  <a:pt x="506" y="411"/>
                  <a:pt x="507" y="411"/>
                  <a:pt x="507" y="411"/>
                </a:cubicBezTo>
                <a:cubicBezTo>
                  <a:pt x="506" y="411"/>
                  <a:pt x="505" y="410"/>
                  <a:pt x="505" y="411"/>
                </a:cubicBezTo>
                <a:close/>
                <a:moveTo>
                  <a:pt x="401" y="413"/>
                </a:moveTo>
                <a:cubicBezTo>
                  <a:pt x="401" y="412"/>
                  <a:pt x="401" y="412"/>
                  <a:pt x="401" y="412"/>
                </a:cubicBezTo>
                <a:cubicBezTo>
                  <a:pt x="401" y="414"/>
                  <a:pt x="400" y="413"/>
                  <a:pt x="401" y="415"/>
                </a:cubicBezTo>
                <a:cubicBezTo>
                  <a:pt x="402" y="415"/>
                  <a:pt x="402" y="414"/>
                  <a:pt x="402" y="413"/>
                </a:cubicBezTo>
                <a:cubicBezTo>
                  <a:pt x="402" y="413"/>
                  <a:pt x="401" y="413"/>
                  <a:pt x="401" y="413"/>
                </a:cubicBezTo>
                <a:close/>
                <a:moveTo>
                  <a:pt x="104" y="415"/>
                </a:moveTo>
                <a:cubicBezTo>
                  <a:pt x="105" y="415"/>
                  <a:pt x="106" y="413"/>
                  <a:pt x="105" y="413"/>
                </a:cubicBezTo>
                <a:cubicBezTo>
                  <a:pt x="105" y="413"/>
                  <a:pt x="104" y="414"/>
                  <a:pt x="104" y="415"/>
                </a:cubicBezTo>
                <a:close/>
                <a:moveTo>
                  <a:pt x="385" y="414"/>
                </a:moveTo>
                <a:cubicBezTo>
                  <a:pt x="385" y="414"/>
                  <a:pt x="385" y="413"/>
                  <a:pt x="385" y="413"/>
                </a:cubicBezTo>
                <a:cubicBezTo>
                  <a:pt x="384" y="413"/>
                  <a:pt x="384" y="415"/>
                  <a:pt x="385" y="414"/>
                </a:cubicBezTo>
                <a:close/>
                <a:moveTo>
                  <a:pt x="17" y="415"/>
                </a:moveTo>
                <a:cubicBezTo>
                  <a:pt x="18" y="416"/>
                  <a:pt x="19" y="415"/>
                  <a:pt x="19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17" y="415"/>
                  <a:pt x="17" y="415"/>
                  <a:pt x="17" y="415"/>
                </a:cubicBezTo>
                <a:close/>
                <a:moveTo>
                  <a:pt x="103" y="416"/>
                </a:moveTo>
                <a:cubicBezTo>
                  <a:pt x="102" y="417"/>
                  <a:pt x="102" y="417"/>
                  <a:pt x="102" y="418"/>
                </a:cubicBezTo>
                <a:cubicBezTo>
                  <a:pt x="103" y="418"/>
                  <a:pt x="103" y="418"/>
                  <a:pt x="103" y="418"/>
                </a:cubicBezTo>
                <a:cubicBezTo>
                  <a:pt x="103" y="417"/>
                  <a:pt x="103" y="417"/>
                  <a:pt x="103" y="416"/>
                </a:cubicBezTo>
                <a:close/>
                <a:moveTo>
                  <a:pt x="413" y="418"/>
                </a:moveTo>
                <a:cubicBezTo>
                  <a:pt x="413" y="418"/>
                  <a:pt x="412" y="418"/>
                  <a:pt x="413" y="417"/>
                </a:cubicBezTo>
                <a:cubicBezTo>
                  <a:pt x="412" y="417"/>
                  <a:pt x="412" y="419"/>
                  <a:pt x="413" y="418"/>
                </a:cubicBezTo>
                <a:close/>
                <a:moveTo>
                  <a:pt x="108" y="430"/>
                </a:moveTo>
                <a:cubicBezTo>
                  <a:pt x="108" y="430"/>
                  <a:pt x="108" y="431"/>
                  <a:pt x="109" y="431"/>
                </a:cubicBezTo>
                <a:cubicBezTo>
                  <a:pt x="109" y="429"/>
                  <a:pt x="109" y="427"/>
                  <a:pt x="111" y="427"/>
                </a:cubicBezTo>
                <a:cubicBezTo>
                  <a:pt x="111" y="423"/>
                  <a:pt x="114" y="422"/>
                  <a:pt x="114" y="418"/>
                </a:cubicBezTo>
                <a:cubicBezTo>
                  <a:pt x="110" y="419"/>
                  <a:pt x="110" y="426"/>
                  <a:pt x="108" y="430"/>
                </a:cubicBezTo>
                <a:close/>
                <a:moveTo>
                  <a:pt x="517" y="422"/>
                </a:moveTo>
                <a:cubicBezTo>
                  <a:pt x="517" y="421"/>
                  <a:pt x="517" y="421"/>
                  <a:pt x="517" y="421"/>
                </a:cubicBezTo>
                <a:cubicBezTo>
                  <a:pt x="516" y="421"/>
                  <a:pt x="516" y="419"/>
                  <a:pt x="515" y="420"/>
                </a:cubicBezTo>
                <a:cubicBezTo>
                  <a:pt x="515" y="421"/>
                  <a:pt x="516" y="421"/>
                  <a:pt x="517" y="422"/>
                </a:cubicBezTo>
                <a:close/>
                <a:moveTo>
                  <a:pt x="411" y="425"/>
                </a:moveTo>
                <a:cubicBezTo>
                  <a:pt x="411" y="425"/>
                  <a:pt x="411" y="424"/>
                  <a:pt x="412" y="424"/>
                </a:cubicBezTo>
                <a:cubicBezTo>
                  <a:pt x="412" y="423"/>
                  <a:pt x="413" y="423"/>
                  <a:pt x="412" y="423"/>
                </a:cubicBezTo>
                <a:cubicBezTo>
                  <a:pt x="412" y="424"/>
                  <a:pt x="411" y="424"/>
                  <a:pt x="411" y="425"/>
                </a:cubicBezTo>
                <a:close/>
                <a:moveTo>
                  <a:pt x="366" y="424"/>
                </a:moveTo>
                <a:cubicBezTo>
                  <a:pt x="366" y="425"/>
                  <a:pt x="366" y="425"/>
                  <a:pt x="367" y="425"/>
                </a:cubicBezTo>
                <a:cubicBezTo>
                  <a:pt x="367" y="425"/>
                  <a:pt x="367" y="425"/>
                  <a:pt x="367" y="425"/>
                </a:cubicBezTo>
                <a:cubicBezTo>
                  <a:pt x="367" y="425"/>
                  <a:pt x="367" y="425"/>
                  <a:pt x="368" y="424"/>
                </a:cubicBezTo>
                <a:cubicBezTo>
                  <a:pt x="367" y="424"/>
                  <a:pt x="367" y="424"/>
                  <a:pt x="366" y="424"/>
                </a:cubicBezTo>
                <a:close/>
                <a:moveTo>
                  <a:pt x="350" y="430"/>
                </a:moveTo>
                <a:cubicBezTo>
                  <a:pt x="350" y="431"/>
                  <a:pt x="351" y="432"/>
                  <a:pt x="353" y="432"/>
                </a:cubicBezTo>
                <a:cubicBezTo>
                  <a:pt x="353" y="431"/>
                  <a:pt x="354" y="430"/>
                  <a:pt x="353" y="428"/>
                </a:cubicBezTo>
                <a:cubicBezTo>
                  <a:pt x="352" y="428"/>
                  <a:pt x="350" y="429"/>
                  <a:pt x="350" y="430"/>
                </a:cubicBezTo>
                <a:close/>
                <a:moveTo>
                  <a:pt x="495" y="433"/>
                </a:moveTo>
                <a:cubicBezTo>
                  <a:pt x="495" y="433"/>
                  <a:pt x="495" y="433"/>
                  <a:pt x="495" y="433"/>
                </a:cubicBezTo>
                <a:cubicBezTo>
                  <a:pt x="495" y="432"/>
                  <a:pt x="494" y="431"/>
                  <a:pt x="493" y="432"/>
                </a:cubicBezTo>
                <a:cubicBezTo>
                  <a:pt x="494" y="432"/>
                  <a:pt x="494" y="432"/>
                  <a:pt x="494" y="432"/>
                </a:cubicBezTo>
                <a:cubicBezTo>
                  <a:pt x="494" y="433"/>
                  <a:pt x="494" y="433"/>
                  <a:pt x="495" y="433"/>
                </a:cubicBezTo>
                <a:close/>
                <a:moveTo>
                  <a:pt x="502" y="435"/>
                </a:moveTo>
                <a:cubicBezTo>
                  <a:pt x="502" y="435"/>
                  <a:pt x="501" y="434"/>
                  <a:pt x="500" y="434"/>
                </a:cubicBezTo>
                <a:cubicBezTo>
                  <a:pt x="501" y="435"/>
                  <a:pt x="502" y="436"/>
                  <a:pt x="502" y="435"/>
                </a:cubicBezTo>
                <a:close/>
                <a:moveTo>
                  <a:pt x="395" y="444"/>
                </a:moveTo>
                <a:cubicBezTo>
                  <a:pt x="395" y="444"/>
                  <a:pt x="395" y="444"/>
                  <a:pt x="395" y="444"/>
                </a:cubicBezTo>
                <a:cubicBezTo>
                  <a:pt x="395" y="444"/>
                  <a:pt x="395" y="444"/>
                  <a:pt x="395" y="444"/>
                </a:cubicBezTo>
                <a:cubicBezTo>
                  <a:pt x="396" y="444"/>
                  <a:pt x="396" y="445"/>
                  <a:pt x="396" y="445"/>
                </a:cubicBezTo>
                <a:cubicBezTo>
                  <a:pt x="396" y="445"/>
                  <a:pt x="397" y="444"/>
                  <a:pt x="397" y="443"/>
                </a:cubicBezTo>
                <a:cubicBezTo>
                  <a:pt x="396" y="443"/>
                  <a:pt x="396" y="444"/>
                  <a:pt x="395" y="444"/>
                </a:cubicBezTo>
                <a:close/>
                <a:moveTo>
                  <a:pt x="547" y="454"/>
                </a:moveTo>
                <a:cubicBezTo>
                  <a:pt x="547" y="454"/>
                  <a:pt x="547" y="454"/>
                  <a:pt x="548" y="454"/>
                </a:cubicBezTo>
                <a:cubicBezTo>
                  <a:pt x="549" y="454"/>
                  <a:pt x="549" y="453"/>
                  <a:pt x="548" y="452"/>
                </a:cubicBezTo>
                <a:cubicBezTo>
                  <a:pt x="547" y="452"/>
                  <a:pt x="547" y="453"/>
                  <a:pt x="547" y="454"/>
                </a:cubicBezTo>
                <a:close/>
                <a:moveTo>
                  <a:pt x="17" y="494"/>
                </a:moveTo>
                <a:cubicBezTo>
                  <a:pt x="18" y="494"/>
                  <a:pt x="19" y="493"/>
                  <a:pt x="18" y="491"/>
                </a:cubicBezTo>
                <a:cubicBezTo>
                  <a:pt x="16" y="491"/>
                  <a:pt x="16" y="493"/>
                  <a:pt x="17" y="494"/>
                </a:cubicBezTo>
                <a:close/>
                <a:moveTo>
                  <a:pt x="25" y="507"/>
                </a:moveTo>
                <a:cubicBezTo>
                  <a:pt x="25" y="507"/>
                  <a:pt x="25" y="507"/>
                  <a:pt x="26" y="507"/>
                </a:cubicBezTo>
                <a:cubicBezTo>
                  <a:pt x="26" y="507"/>
                  <a:pt x="26" y="507"/>
                  <a:pt x="26" y="506"/>
                </a:cubicBezTo>
                <a:cubicBezTo>
                  <a:pt x="25" y="506"/>
                  <a:pt x="25" y="506"/>
                  <a:pt x="25" y="507"/>
                </a:cubicBezTo>
                <a:close/>
                <a:moveTo>
                  <a:pt x="120" y="25"/>
                </a:moveTo>
                <a:cubicBezTo>
                  <a:pt x="123" y="26"/>
                  <a:pt x="124" y="29"/>
                  <a:pt x="127" y="29"/>
                </a:cubicBezTo>
                <a:cubicBezTo>
                  <a:pt x="127" y="29"/>
                  <a:pt x="127" y="30"/>
                  <a:pt x="127" y="30"/>
                </a:cubicBezTo>
                <a:cubicBezTo>
                  <a:pt x="131" y="29"/>
                  <a:pt x="134" y="25"/>
                  <a:pt x="134" y="22"/>
                </a:cubicBezTo>
                <a:cubicBezTo>
                  <a:pt x="135" y="22"/>
                  <a:pt x="135" y="20"/>
                  <a:pt x="137" y="20"/>
                </a:cubicBezTo>
                <a:cubicBezTo>
                  <a:pt x="137" y="17"/>
                  <a:pt x="136" y="13"/>
                  <a:pt x="134" y="13"/>
                </a:cubicBezTo>
                <a:cubicBezTo>
                  <a:pt x="131" y="13"/>
                  <a:pt x="130" y="18"/>
                  <a:pt x="127" y="17"/>
                </a:cubicBezTo>
                <a:cubicBezTo>
                  <a:pt x="126" y="17"/>
                  <a:pt x="126" y="18"/>
                  <a:pt x="126" y="18"/>
                </a:cubicBezTo>
                <a:cubicBezTo>
                  <a:pt x="123" y="16"/>
                  <a:pt x="123" y="13"/>
                  <a:pt x="121" y="11"/>
                </a:cubicBezTo>
                <a:cubicBezTo>
                  <a:pt x="121" y="15"/>
                  <a:pt x="125" y="18"/>
                  <a:pt x="122" y="21"/>
                </a:cubicBezTo>
                <a:cubicBezTo>
                  <a:pt x="122" y="20"/>
                  <a:pt x="121" y="22"/>
                  <a:pt x="120" y="21"/>
                </a:cubicBezTo>
                <a:cubicBezTo>
                  <a:pt x="120" y="23"/>
                  <a:pt x="121" y="23"/>
                  <a:pt x="120" y="25"/>
                </a:cubicBezTo>
                <a:close/>
                <a:moveTo>
                  <a:pt x="251" y="267"/>
                </a:move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51" y="267"/>
                </a:cubicBezTo>
                <a:close/>
                <a:moveTo>
                  <a:pt x="423" y="32"/>
                </a:moveTo>
                <a:cubicBezTo>
                  <a:pt x="422" y="30"/>
                  <a:pt x="424" y="30"/>
                  <a:pt x="425" y="29"/>
                </a:cubicBezTo>
                <a:cubicBezTo>
                  <a:pt x="424" y="29"/>
                  <a:pt x="425" y="27"/>
                  <a:pt x="424" y="28"/>
                </a:cubicBezTo>
                <a:cubicBezTo>
                  <a:pt x="424" y="28"/>
                  <a:pt x="419" y="29"/>
                  <a:pt x="420" y="27"/>
                </a:cubicBezTo>
                <a:cubicBezTo>
                  <a:pt x="419" y="28"/>
                  <a:pt x="417" y="30"/>
                  <a:pt x="416" y="29"/>
                </a:cubicBezTo>
                <a:cubicBezTo>
                  <a:pt x="414" y="30"/>
                  <a:pt x="414" y="31"/>
                  <a:pt x="412" y="31"/>
                </a:cubicBezTo>
                <a:cubicBezTo>
                  <a:pt x="411" y="33"/>
                  <a:pt x="409" y="33"/>
                  <a:pt x="409" y="36"/>
                </a:cubicBezTo>
                <a:cubicBezTo>
                  <a:pt x="404" y="39"/>
                  <a:pt x="400" y="44"/>
                  <a:pt x="396" y="47"/>
                </a:cubicBezTo>
                <a:cubicBezTo>
                  <a:pt x="396" y="47"/>
                  <a:pt x="396" y="47"/>
                  <a:pt x="396" y="48"/>
                </a:cubicBezTo>
                <a:cubicBezTo>
                  <a:pt x="391" y="51"/>
                  <a:pt x="387" y="58"/>
                  <a:pt x="382" y="61"/>
                </a:cubicBezTo>
                <a:cubicBezTo>
                  <a:pt x="381" y="63"/>
                  <a:pt x="380" y="64"/>
                  <a:pt x="380" y="65"/>
                </a:cubicBezTo>
                <a:cubicBezTo>
                  <a:pt x="379" y="66"/>
                  <a:pt x="378" y="66"/>
                  <a:pt x="377" y="67"/>
                </a:cubicBezTo>
                <a:cubicBezTo>
                  <a:pt x="375" y="71"/>
                  <a:pt x="374" y="75"/>
                  <a:pt x="370" y="76"/>
                </a:cubicBezTo>
                <a:cubicBezTo>
                  <a:pt x="367" y="79"/>
                  <a:pt x="363" y="81"/>
                  <a:pt x="360" y="84"/>
                </a:cubicBezTo>
                <a:cubicBezTo>
                  <a:pt x="359" y="84"/>
                  <a:pt x="360" y="83"/>
                  <a:pt x="359" y="82"/>
                </a:cubicBezTo>
                <a:cubicBezTo>
                  <a:pt x="357" y="83"/>
                  <a:pt x="354" y="81"/>
                  <a:pt x="353" y="80"/>
                </a:cubicBezTo>
                <a:cubicBezTo>
                  <a:pt x="355" y="79"/>
                  <a:pt x="358" y="80"/>
                  <a:pt x="361" y="78"/>
                </a:cubicBezTo>
                <a:cubicBezTo>
                  <a:pt x="361" y="78"/>
                  <a:pt x="361" y="78"/>
                  <a:pt x="362" y="78"/>
                </a:cubicBezTo>
                <a:cubicBezTo>
                  <a:pt x="361" y="77"/>
                  <a:pt x="361" y="76"/>
                  <a:pt x="361" y="74"/>
                </a:cubicBezTo>
                <a:cubicBezTo>
                  <a:pt x="360" y="73"/>
                  <a:pt x="358" y="73"/>
                  <a:pt x="359" y="70"/>
                </a:cubicBezTo>
                <a:cubicBezTo>
                  <a:pt x="357" y="66"/>
                  <a:pt x="355" y="63"/>
                  <a:pt x="355" y="57"/>
                </a:cubicBezTo>
                <a:cubicBezTo>
                  <a:pt x="353" y="56"/>
                  <a:pt x="353" y="54"/>
                  <a:pt x="352" y="52"/>
                </a:cubicBezTo>
                <a:cubicBezTo>
                  <a:pt x="359" y="46"/>
                  <a:pt x="372" y="45"/>
                  <a:pt x="381" y="42"/>
                </a:cubicBezTo>
                <a:cubicBezTo>
                  <a:pt x="375" y="43"/>
                  <a:pt x="370" y="45"/>
                  <a:pt x="365" y="45"/>
                </a:cubicBezTo>
                <a:cubicBezTo>
                  <a:pt x="365" y="46"/>
                  <a:pt x="363" y="46"/>
                  <a:pt x="362" y="46"/>
                </a:cubicBezTo>
                <a:cubicBezTo>
                  <a:pt x="361" y="46"/>
                  <a:pt x="360" y="47"/>
                  <a:pt x="359" y="47"/>
                </a:cubicBezTo>
                <a:cubicBezTo>
                  <a:pt x="357" y="48"/>
                  <a:pt x="353" y="50"/>
                  <a:pt x="350" y="52"/>
                </a:cubicBezTo>
                <a:cubicBezTo>
                  <a:pt x="348" y="51"/>
                  <a:pt x="347" y="50"/>
                  <a:pt x="346" y="47"/>
                </a:cubicBezTo>
                <a:cubicBezTo>
                  <a:pt x="346" y="48"/>
                  <a:pt x="345" y="48"/>
                  <a:pt x="344" y="48"/>
                </a:cubicBezTo>
                <a:cubicBezTo>
                  <a:pt x="339" y="44"/>
                  <a:pt x="330" y="44"/>
                  <a:pt x="326" y="39"/>
                </a:cubicBezTo>
                <a:cubicBezTo>
                  <a:pt x="326" y="39"/>
                  <a:pt x="326" y="39"/>
                  <a:pt x="326" y="38"/>
                </a:cubicBezTo>
                <a:cubicBezTo>
                  <a:pt x="325" y="39"/>
                  <a:pt x="325" y="38"/>
                  <a:pt x="324" y="38"/>
                </a:cubicBezTo>
                <a:cubicBezTo>
                  <a:pt x="319" y="38"/>
                  <a:pt x="317" y="39"/>
                  <a:pt x="311" y="41"/>
                </a:cubicBezTo>
                <a:cubicBezTo>
                  <a:pt x="311" y="40"/>
                  <a:pt x="311" y="40"/>
                  <a:pt x="311" y="40"/>
                </a:cubicBezTo>
                <a:cubicBezTo>
                  <a:pt x="315" y="34"/>
                  <a:pt x="319" y="31"/>
                  <a:pt x="323" y="25"/>
                </a:cubicBezTo>
                <a:cubicBezTo>
                  <a:pt x="317" y="31"/>
                  <a:pt x="312" y="38"/>
                  <a:pt x="306" y="44"/>
                </a:cubicBezTo>
                <a:cubicBezTo>
                  <a:pt x="304" y="44"/>
                  <a:pt x="302" y="45"/>
                  <a:pt x="301" y="46"/>
                </a:cubicBezTo>
                <a:cubicBezTo>
                  <a:pt x="295" y="48"/>
                  <a:pt x="292" y="51"/>
                  <a:pt x="287" y="53"/>
                </a:cubicBezTo>
                <a:cubicBezTo>
                  <a:pt x="287" y="53"/>
                  <a:pt x="287" y="53"/>
                  <a:pt x="287" y="52"/>
                </a:cubicBezTo>
                <a:cubicBezTo>
                  <a:pt x="286" y="53"/>
                  <a:pt x="287" y="54"/>
                  <a:pt x="286" y="54"/>
                </a:cubicBezTo>
                <a:cubicBezTo>
                  <a:pt x="284" y="53"/>
                  <a:pt x="278" y="56"/>
                  <a:pt x="276" y="55"/>
                </a:cubicBezTo>
                <a:cubicBezTo>
                  <a:pt x="276" y="56"/>
                  <a:pt x="273" y="56"/>
                  <a:pt x="273" y="55"/>
                </a:cubicBezTo>
                <a:cubicBezTo>
                  <a:pt x="269" y="60"/>
                  <a:pt x="260" y="61"/>
                  <a:pt x="256" y="56"/>
                </a:cubicBezTo>
                <a:cubicBezTo>
                  <a:pt x="256" y="55"/>
                  <a:pt x="256" y="54"/>
                  <a:pt x="257" y="53"/>
                </a:cubicBezTo>
                <a:cubicBezTo>
                  <a:pt x="256" y="52"/>
                  <a:pt x="256" y="53"/>
                  <a:pt x="255" y="53"/>
                </a:cubicBezTo>
                <a:cubicBezTo>
                  <a:pt x="255" y="54"/>
                  <a:pt x="256" y="55"/>
                  <a:pt x="255" y="55"/>
                </a:cubicBezTo>
                <a:cubicBezTo>
                  <a:pt x="250" y="51"/>
                  <a:pt x="250" y="44"/>
                  <a:pt x="248" y="38"/>
                </a:cubicBezTo>
                <a:cubicBezTo>
                  <a:pt x="246" y="37"/>
                  <a:pt x="245" y="39"/>
                  <a:pt x="244" y="39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2" y="46"/>
                  <a:pt x="243" y="51"/>
                  <a:pt x="241" y="53"/>
                </a:cubicBezTo>
                <a:cubicBezTo>
                  <a:pt x="239" y="55"/>
                  <a:pt x="237" y="60"/>
                  <a:pt x="235" y="60"/>
                </a:cubicBezTo>
                <a:cubicBezTo>
                  <a:pt x="235" y="60"/>
                  <a:pt x="235" y="61"/>
                  <a:pt x="234" y="61"/>
                </a:cubicBezTo>
                <a:cubicBezTo>
                  <a:pt x="233" y="61"/>
                  <a:pt x="232" y="60"/>
                  <a:pt x="232" y="59"/>
                </a:cubicBezTo>
                <a:cubicBezTo>
                  <a:pt x="232" y="59"/>
                  <a:pt x="232" y="59"/>
                  <a:pt x="231" y="59"/>
                </a:cubicBezTo>
                <a:cubicBezTo>
                  <a:pt x="231" y="58"/>
                  <a:pt x="230" y="58"/>
                  <a:pt x="229" y="59"/>
                </a:cubicBezTo>
                <a:cubicBezTo>
                  <a:pt x="229" y="57"/>
                  <a:pt x="228" y="57"/>
                  <a:pt x="228" y="57"/>
                </a:cubicBezTo>
                <a:cubicBezTo>
                  <a:pt x="226" y="53"/>
                  <a:pt x="226" y="50"/>
                  <a:pt x="226" y="46"/>
                </a:cubicBezTo>
                <a:cubicBezTo>
                  <a:pt x="225" y="40"/>
                  <a:pt x="222" y="34"/>
                  <a:pt x="222" y="29"/>
                </a:cubicBezTo>
                <a:cubicBezTo>
                  <a:pt x="219" y="25"/>
                  <a:pt x="221" y="19"/>
                  <a:pt x="217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1" y="21"/>
                  <a:pt x="217" y="28"/>
                  <a:pt x="216" y="33"/>
                </a:cubicBezTo>
                <a:cubicBezTo>
                  <a:pt x="216" y="34"/>
                  <a:pt x="215" y="35"/>
                  <a:pt x="215" y="36"/>
                </a:cubicBezTo>
                <a:cubicBezTo>
                  <a:pt x="215" y="39"/>
                  <a:pt x="217" y="42"/>
                  <a:pt x="216" y="44"/>
                </a:cubicBezTo>
                <a:cubicBezTo>
                  <a:pt x="216" y="44"/>
                  <a:pt x="216" y="44"/>
                  <a:pt x="216" y="45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7" y="51"/>
                  <a:pt x="221" y="58"/>
                  <a:pt x="217" y="62"/>
                </a:cubicBezTo>
                <a:cubicBezTo>
                  <a:pt x="217" y="62"/>
                  <a:pt x="217" y="61"/>
                  <a:pt x="216" y="61"/>
                </a:cubicBezTo>
                <a:cubicBezTo>
                  <a:pt x="213" y="62"/>
                  <a:pt x="216" y="67"/>
                  <a:pt x="213" y="69"/>
                </a:cubicBezTo>
                <a:cubicBezTo>
                  <a:pt x="213" y="68"/>
                  <a:pt x="212" y="69"/>
                  <a:pt x="212" y="69"/>
                </a:cubicBezTo>
                <a:cubicBezTo>
                  <a:pt x="211" y="65"/>
                  <a:pt x="206" y="63"/>
                  <a:pt x="208" y="59"/>
                </a:cubicBezTo>
                <a:cubicBezTo>
                  <a:pt x="206" y="59"/>
                  <a:pt x="206" y="59"/>
                  <a:pt x="205" y="60"/>
                </a:cubicBezTo>
                <a:cubicBezTo>
                  <a:pt x="205" y="59"/>
                  <a:pt x="204" y="58"/>
                  <a:pt x="203" y="58"/>
                </a:cubicBezTo>
                <a:cubicBezTo>
                  <a:pt x="203" y="59"/>
                  <a:pt x="202" y="60"/>
                  <a:pt x="202" y="60"/>
                </a:cubicBezTo>
                <a:cubicBezTo>
                  <a:pt x="201" y="60"/>
                  <a:pt x="200" y="59"/>
                  <a:pt x="199" y="60"/>
                </a:cubicBezTo>
                <a:cubicBezTo>
                  <a:pt x="198" y="64"/>
                  <a:pt x="198" y="66"/>
                  <a:pt x="200" y="69"/>
                </a:cubicBezTo>
                <a:cubicBezTo>
                  <a:pt x="201" y="68"/>
                  <a:pt x="201" y="69"/>
                  <a:pt x="201" y="69"/>
                </a:cubicBezTo>
                <a:cubicBezTo>
                  <a:pt x="203" y="72"/>
                  <a:pt x="200" y="76"/>
                  <a:pt x="197" y="75"/>
                </a:cubicBezTo>
                <a:cubicBezTo>
                  <a:pt x="193" y="74"/>
                  <a:pt x="191" y="72"/>
                  <a:pt x="190" y="69"/>
                </a:cubicBezTo>
                <a:cubicBezTo>
                  <a:pt x="189" y="69"/>
                  <a:pt x="187" y="68"/>
                  <a:pt x="186" y="67"/>
                </a:cubicBezTo>
                <a:cubicBezTo>
                  <a:pt x="184" y="71"/>
                  <a:pt x="187" y="72"/>
                  <a:pt x="186" y="74"/>
                </a:cubicBezTo>
                <a:cubicBezTo>
                  <a:pt x="189" y="74"/>
                  <a:pt x="189" y="78"/>
                  <a:pt x="188" y="79"/>
                </a:cubicBezTo>
                <a:cubicBezTo>
                  <a:pt x="182" y="78"/>
                  <a:pt x="179" y="74"/>
                  <a:pt x="173" y="74"/>
                </a:cubicBezTo>
                <a:cubicBezTo>
                  <a:pt x="173" y="73"/>
                  <a:pt x="173" y="74"/>
                  <a:pt x="173" y="73"/>
                </a:cubicBezTo>
                <a:cubicBezTo>
                  <a:pt x="172" y="72"/>
                  <a:pt x="172" y="74"/>
                  <a:pt x="171" y="74"/>
                </a:cubicBezTo>
                <a:cubicBezTo>
                  <a:pt x="171" y="73"/>
                  <a:pt x="172" y="71"/>
                  <a:pt x="171" y="70"/>
                </a:cubicBezTo>
                <a:cubicBezTo>
                  <a:pt x="171" y="71"/>
                  <a:pt x="170" y="71"/>
                  <a:pt x="169" y="72"/>
                </a:cubicBezTo>
                <a:cubicBezTo>
                  <a:pt x="169" y="72"/>
                  <a:pt x="168" y="71"/>
                  <a:pt x="167" y="72"/>
                </a:cubicBezTo>
                <a:cubicBezTo>
                  <a:pt x="168" y="73"/>
                  <a:pt x="167" y="74"/>
                  <a:pt x="167" y="76"/>
                </a:cubicBezTo>
                <a:cubicBezTo>
                  <a:pt x="169" y="76"/>
                  <a:pt x="171" y="78"/>
                  <a:pt x="170" y="80"/>
                </a:cubicBezTo>
                <a:cubicBezTo>
                  <a:pt x="168" y="81"/>
                  <a:pt x="165" y="80"/>
                  <a:pt x="165" y="77"/>
                </a:cubicBezTo>
                <a:cubicBezTo>
                  <a:pt x="162" y="76"/>
                  <a:pt x="162" y="74"/>
                  <a:pt x="160" y="72"/>
                </a:cubicBezTo>
                <a:cubicBezTo>
                  <a:pt x="161" y="73"/>
                  <a:pt x="161" y="71"/>
                  <a:pt x="162" y="71"/>
                </a:cubicBezTo>
                <a:cubicBezTo>
                  <a:pt x="162" y="72"/>
                  <a:pt x="163" y="72"/>
                  <a:pt x="163" y="73"/>
                </a:cubicBezTo>
                <a:cubicBezTo>
                  <a:pt x="162" y="72"/>
                  <a:pt x="162" y="74"/>
                  <a:pt x="162" y="74"/>
                </a:cubicBezTo>
                <a:cubicBezTo>
                  <a:pt x="163" y="75"/>
                  <a:pt x="164" y="75"/>
                  <a:pt x="165" y="75"/>
                </a:cubicBezTo>
                <a:cubicBezTo>
                  <a:pt x="166" y="73"/>
                  <a:pt x="165" y="73"/>
                  <a:pt x="165" y="72"/>
                </a:cubicBezTo>
                <a:cubicBezTo>
                  <a:pt x="166" y="71"/>
                  <a:pt x="166" y="71"/>
                  <a:pt x="166" y="72"/>
                </a:cubicBezTo>
                <a:cubicBezTo>
                  <a:pt x="167" y="70"/>
                  <a:pt x="166" y="68"/>
                  <a:pt x="165" y="67"/>
                </a:cubicBezTo>
                <a:cubicBezTo>
                  <a:pt x="165" y="65"/>
                  <a:pt x="164" y="63"/>
                  <a:pt x="162" y="63"/>
                </a:cubicBezTo>
                <a:cubicBezTo>
                  <a:pt x="159" y="63"/>
                  <a:pt x="159" y="66"/>
                  <a:pt x="158" y="68"/>
                </a:cubicBezTo>
                <a:cubicBezTo>
                  <a:pt x="159" y="69"/>
                  <a:pt x="159" y="71"/>
                  <a:pt x="159" y="72"/>
                </a:cubicBezTo>
                <a:cubicBezTo>
                  <a:pt x="158" y="71"/>
                  <a:pt x="154" y="70"/>
                  <a:pt x="154" y="68"/>
                </a:cubicBezTo>
                <a:cubicBezTo>
                  <a:pt x="150" y="67"/>
                  <a:pt x="148" y="63"/>
                  <a:pt x="144" y="61"/>
                </a:cubicBezTo>
                <a:cubicBezTo>
                  <a:pt x="144" y="61"/>
                  <a:pt x="144" y="62"/>
                  <a:pt x="144" y="62"/>
                </a:cubicBezTo>
                <a:cubicBezTo>
                  <a:pt x="143" y="62"/>
                  <a:pt x="142" y="62"/>
                  <a:pt x="142" y="61"/>
                </a:cubicBezTo>
                <a:cubicBezTo>
                  <a:pt x="140" y="62"/>
                  <a:pt x="136" y="57"/>
                  <a:pt x="135" y="62"/>
                </a:cubicBezTo>
                <a:cubicBezTo>
                  <a:pt x="136" y="63"/>
                  <a:pt x="138" y="64"/>
                  <a:pt x="137" y="65"/>
                </a:cubicBezTo>
                <a:cubicBezTo>
                  <a:pt x="139" y="66"/>
                  <a:pt x="140" y="68"/>
                  <a:pt x="142" y="70"/>
                </a:cubicBezTo>
                <a:cubicBezTo>
                  <a:pt x="144" y="71"/>
                  <a:pt x="145" y="74"/>
                  <a:pt x="146" y="75"/>
                </a:cubicBezTo>
                <a:cubicBezTo>
                  <a:pt x="144" y="74"/>
                  <a:pt x="142" y="72"/>
                  <a:pt x="141" y="70"/>
                </a:cubicBezTo>
                <a:cubicBezTo>
                  <a:pt x="140" y="70"/>
                  <a:pt x="140" y="71"/>
                  <a:pt x="140" y="71"/>
                </a:cubicBezTo>
                <a:cubicBezTo>
                  <a:pt x="137" y="68"/>
                  <a:pt x="131" y="66"/>
                  <a:pt x="130" y="62"/>
                </a:cubicBezTo>
                <a:cubicBezTo>
                  <a:pt x="128" y="62"/>
                  <a:pt x="129" y="60"/>
                  <a:pt x="128" y="60"/>
                </a:cubicBezTo>
                <a:cubicBezTo>
                  <a:pt x="127" y="59"/>
                  <a:pt x="124" y="58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4"/>
                  <a:pt x="121" y="55"/>
                  <a:pt x="121" y="54"/>
                </a:cubicBezTo>
                <a:cubicBezTo>
                  <a:pt x="119" y="51"/>
                  <a:pt x="117" y="49"/>
                  <a:pt x="115" y="46"/>
                </a:cubicBezTo>
                <a:cubicBezTo>
                  <a:pt x="113" y="43"/>
                  <a:pt x="108" y="41"/>
                  <a:pt x="107" y="37"/>
                </a:cubicBezTo>
                <a:cubicBezTo>
                  <a:pt x="106" y="37"/>
                  <a:pt x="107" y="37"/>
                  <a:pt x="107" y="37"/>
                </a:cubicBezTo>
                <a:cubicBezTo>
                  <a:pt x="106" y="36"/>
                  <a:pt x="106" y="37"/>
                  <a:pt x="105" y="37"/>
                </a:cubicBezTo>
                <a:cubicBezTo>
                  <a:pt x="105" y="35"/>
                  <a:pt x="102" y="37"/>
                  <a:pt x="103" y="35"/>
                </a:cubicBezTo>
                <a:cubicBezTo>
                  <a:pt x="100" y="33"/>
                  <a:pt x="98" y="32"/>
                  <a:pt x="98" y="29"/>
                </a:cubicBezTo>
                <a:cubicBezTo>
                  <a:pt x="97" y="29"/>
                  <a:pt x="97" y="29"/>
                  <a:pt x="96" y="29"/>
                </a:cubicBezTo>
                <a:cubicBezTo>
                  <a:pt x="96" y="29"/>
                  <a:pt x="96" y="28"/>
                  <a:pt x="95" y="27"/>
                </a:cubicBezTo>
                <a:cubicBezTo>
                  <a:pt x="95" y="30"/>
                  <a:pt x="99" y="32"/>
                  <a:pt x="100" y="35"/>
                </a:cubicBezTo>
                <a:cubicBezTo>
                  <a:pt x="102" y="35"/>
                  <a:pt x="103" y="36"/>
                  <a:pt x="103" y="38"/>
                </a:cubicBezTo>
                <a:cubicBezTo>
                  <a:pt x="103" y="40"/>
                  <a:pt x="105" y="41"/>
                  <a:pt x="105" y="42"/>
                </a:cubicBezTo>
                <a:cubicBezTo>
                  <a:pt x="105" y="42"/>
                  <a:pt x="106" y="42"/>
                  <a:pt x="106" y="42"/>
                </a:cubicBezTo>
                <a:cubicBezTo>
                  <a:pt x="107" y="44"/>
                  <a:pt x="110" y="45"/>
                  <a:pt x="111" y="48"/>
                </a:cubicBezTo>
                <a:cubicBezTo>
                  <a:pt x="115" y="51"/>
                  <a:pt x="120" y="55"/>
                  <a:pt x="122" y="61"/>
                </a:cubicBezTo>
                <a:cubicBezTo>
                  <a:pt x="123" y="61"/>
                  <a:pt x="124" y="63"/>
                  <a:pt x="125" y="62"/>
                </a:cubicBezTo>
                <a:cubicBezTo>
                  <a:pt x="128" y="67"/>
                  <a:pt x="133" y="69"/>
                  <a:pt x="136" y="74"/>
                </a:cubicBezTo>
                <a:cubicBezTo>
                  <a:pt x="136" y="74"/>
                  <a:pt x="139" y="75"/>
                  <a:pt x="140" y="76"/>
                </a:cubicBezTo>
                <a:cubicBezTo>
                  <a:pt x="145" y="80"/>
                  <a:pt x="148" y="84"/>
                  <a:pt x="149" y="91"/>
                </a:cubicBezTo>
                <a:cubicBezTo>
                  <a:pt x="150" y="91"/>
                  <a:pt x="149" y="92"/>
                  <a:pt x="150" y="92"/>
                </a:cubicBezTo>
                <a:cubicBezTo>
                  <a:pt x="150" y="89"/>
                  <a:pt x="148" y="87"/>
                  <a:pt x="148" y="84"/>
                </a:cubicBezTo>
                <a:cubicBezTo>
                  <a:pt x="147" y="84"/>
                  <a:pt x="147" y="83"/>
                  <a:pt x="147" y="83"/>
                </a:cubicBezTo>
                <a:cubicBezTo>
                  <a:pt x="150" y="84"/>
                  <a:pt x="151" y="87"/>
                  <a:pt x="154" y="89"/>
                </a:cubicBezTo>
                <a:cubicBezTo>
                  <a:pt x="154" y="87"/>
                  <a:pt x="151" y="86"/>
                  <a:pt x="152" y="85"/>
                </a:cubicBezTo>
                <a:cubicBezTo>
                  <a:pt x="154" y="85"/>
                  <a:pt x="158" y="87"/>
                  <a:pt x="156" y="90"/>
                </a:cubicBezTo>
                <a:cubicBezTo>
                  <a:pt x="157" y="92"/>
                  <a:pt x="158" y="93"/>
                  <a:pt x="157" y="96"/>
                </a:cubicBezTo>
                <a:cubicBezTo>
                  <a:pt x="156" y="97"/>
                  <a:pt x="156" y="96"/>
                  <a:pt x="155" y="97"/>
                </a:cubicBezTo>
                <a:cubicBezTo>
                  <a:pt x="154" y="97"/>
                  <a:pt x="154" y="97"/>
                  <a:pt x="154" y="96"/>
                </a:cubicBezTo>
                <a:cubicBezTo>
                  <a:pt x="153" y="95"/>
                  <a:pt x="154" y="95"/>
                  <a:pt x="154" y="93"/>
                </a:cubicBezTo>
                <a:cubicBezTo>
                  <a:pt x="153" y="93"/>
                  <a:pt x="152" y="92"/>
                  <a:pt x="150" y="92"/>
                </a:cubicBezTo>
                <a:cubicBezTo>
                  <a:pt x="150" y="97"/>
                  <a:pt x="153" y="102"/>
                  <a:pt x="149" y="106"/>
                </a:cubicBezTo>
                <a:cubicBezTo>
                  <a:pt x="148" y="105"/>
                  <a:pt x="147" y="104"/>
                  <a:pt x="145" y="104"/>
                </a:cubicBezTo>
                <a:cubicBezTo>
                  <a:pt x="144" y="105"/>
                  <a:pt x="146" y="106"/>
                  <a:pt x="146" y="108"/>
                </a:cubicBezTo>
                <a:cubicBezTo>
                  <a:pt x="142" y="109"/>
                  <a:pt x="137" y="107"/>
                  <a:pt x="135" y="110"/>
                </a:cubicBezTo>
                <a:cubicBezTo>
                  <a:pt x="137" y="112"/>
                  <a:pt x="141" y="108"/>
                  <a:pt x="143" y="111"/>
                </a:cubicBezTo>
                <a:cubicBezTo>
                  <a:pt x="144" y="110"/>
                  <a:pt x="146" y="111"/>
                  <a:pt x="147" y="112"/>
                </a:cubicBezTo>
                <a:cubicBezTo>
                  <a:pt x="147" y="113"/>
                  <a:pt x="146" y="113"/>
                  <a:pt x="146" y="114"/>
                </a:cubicBezTo>
                <a:cubicBezTo>
                  <a:pt x="147" y="115"/>
                  <a:pt x="148" y="116"/>
                  <a:pt x="149" y="117"/>
                </a:cubicBezTo>
                <a:cubicBezTo>
                  <a:pt x="149" y="118"/>
                  <a:pt x="149" y="119"/>
                  <a:pt x="148" y="120"/>
                </a:cubicBezTo>
                <a:cubicBezTo>
                  <a:pt x="147" y="120"/>
                  <a:pt x="148" y="119"/>
                  <a:pt x="147" y="119"/>
                </a:cubicBezTo>
                <a:cubicBezTo>
                  <a:pt x="146" y="120"/>
                  <a:pt x="144" y="119"/>
                  <a:pt x="143" y="119"/>
                </a:cubicBezTo>
                <a:cubicBezTo>
                  <a:pt x="143" y="121"/>
                  <a:pt x="142" y="121"/>
                  <a:pt x="141" y="120"/>
                </a:cubicBezTo>
                <a:cubicBezTo>
                  <a:pt x="141" y="121"/>
                  <a:pt x="140" y="122"/>
                  <a:pt x="139" y="123"/>
                </a:cubicBezTo>
                <a:cubicBezTo>
                  <a:pt x="140" y="124"/>
                  <a:pt x="138" y="125"/>
                  <a:pt x="137" y="125"/>
                </a:cubicBezTo>
                <a:cubicBezTo>
                  <a:pt x="136" y="124"/>
                  <a:pt x="135" y="124"/>
                  <a:pt x="134" y="124"/>
                </a:cubicBezTo>
                <a:cubicBezTo>
                  <a:pt x="134" y="122"/>
                  <a:pt x="133" y="123"/>
                  <a:pt x="133" y="123"/>
                </a:cubicBezTo>
                <a:cubicBezTo>
                  <a:pt x="131" y="122"/>
                  <a:pt x="128" y="119"/>
                  <a:pt x="126" y="118"/>
                </a:cubicBezTo>
                <a:cubicBezTo>
                  <a:pt x="128" y="122"/>
                  <a:pt x="133" y="123"/>
                  <a:pt x="136" y="126"/>
                </a:cubicBezTo>
                <a:cubicBezTo>
                  <a:pt x="132" y="127"/>
                  <a:pt x="127" y="128"/>
                  <a:pt x="123" y="129"/>
                </a:cubicBezTo>
                <a:cubicBezTo>
                  <a:pt x="124" y="130"/>
                  <a:pt x="125" y="129"/>
                  <a:pt x="125" y="129"/>
                </a:cubicBezTo>
                <a:cubicBezTo>
                  <a:pt x="126" y="130"/>
                  <a:pt x="126" y="130"/>
                  <a:pt x="125" y="131"/>
                </a:cubicBezTo>
                <a:cubicBezTo>
                  <a:pt x="126" y="131"/>
                  <a:pt x="126" y="130"/>
                  <a:pt x="127" y="130"/>
                </a:cubicBezTo>
                <a:cubicBezTo>
                  <a:pt x="127" y="130"/>
                  <a:pt x="127" y="131"/>
                  <a:pt x="127" y="132"/>
                </a:cubicBezTo>
                <a:cubicBezTo>
                  <a:pt x="125" y="132"/>
                  <a:pt x="124" y="133"/>
                  <a:pt x="122" y="133"/>
                </a:cubicBezTo>
                <a:cubicBezTo>
                  <a:pt x="124" y="136"/>
                  <a:pt x="129" y="133"/>
                  <a:pt x="130" y="136"/>
                </a:cubicBezTo>
                <a:cubicBezTo>
                  <a:pt x="130" y="135"/>
                  <a:pt x="131" y="135"/>
                  <a:pt x="132" y="134"/>
                </a:cubicBezTo>
                <a:cubicBezTo>
                  <a:pt x="135" y="136"/>
                  <a:pt x="139" y="134"/>
                  <a:pt x="142" y="135"/>
                </a:cubicBezTo>
                <a:cubicBezTo>
                  <a:pt x="143" y="135"/>
                  <a:pt x="146" y="134"/>
                  <a:pt x="147" y="135"/>
                </a:cubicBezTo>
                <a:cubicBezTo>
                  <a:pt x="148" y="138"/>
                  <a:pt x="145" y="141"/>
                  <a:pt x="142" y="140"/>
                </a:cubicBezTo>
                <a:cubicBezTo>
                  <a:pt x="142" y="140"/>
                  <a:pt x="142" y="140"/>
                  <a:pt x="141" y="140"/>
                </a:cubicBezTo>
                <a:cubicBezTo>
                  <a:pt x="138" y="139"/>
                  <a:pt x="136" y="142"/>
                  <a:pt x="133" y="142"/>
                </a:cubicBezTo>
                <a:cubicBezTo>
                  <a:pt x="134" y="142"/>
                  <a:pt x="134" y="143"/>
                  <a:pt x="135" y="143"/>
                </a:cubicBezTo>
                <a:cubicBezTo>
                  <a:pt x="133" y="145"/>
                  <a:pt x="131" y="147"/>
                  <a:pt x="129" y="148"/>
                </a:cubicBezTo>
                <a:cubicBezTo>
                  <a:pt x="133" y="148"/>
                  <a:pt x="136" y="149"/>
                  <a:pt x="139" y="149"/>
                </a:cubicBezTo>
                <a:cubicBezTo>
                  <a:pt x="139" y="150"/>
                  <a:pt x="142" y="151"/>
                  <a:pt x="142" y="152"/>
                </a:cubicBezTo>
                <a:cubicBezTo>
                  <a:pt x="141" y="153"/>
                  <a:pt x="141" y="152"/>
                  <a:pt x="140" y="152"/>
                </a:cubicBezTo>
                <a:cubicBezTo>
                  <a:pt x="140" y="152"/>
                  <a:pt x="141" y="153"/>
                  <a:pt x="140" y="153"/>
                </a:cubicBezTo>
                <a:cubicBezTo>
                  <a:pt x="140" y="152"/>
                  <a:pt x="140" y="153"/>
                  <a:pt x="139" y="153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8" y="154"/>
                  <a:pt x="138" y="153"/>
                  <a:pt x="137" y="153"/>
                </a:cubicBezTo>
                <a:cubicBezTo>
                  <a:pt x="137" y="152"/>
                  <a:pt x="135" y="152"/>
                  <a:pt x="135" y="151"/>
                </a:cubicBezTo>
                <a:cubicBezTo>
                  <a:pt x="133" y="152"/>
                  <a:pt x="131" y="149"/>
                  <a:pt x="128" y="150"/>
                </a:cubicBezTo>
                <a:cubicBezTo>
                  <a:pt x="129" y="151"/>
                  <a:pt x="128" y="151"/>
                  <a:pt x="128" y="152"/>
                </a:cubicBezTo>
                <a:cubicBezTo>
                  <a:pt x="132" y="151"/>
                  <a:pt x="135" y="152"/>
                  <a:pt x="137" y="155"/>
                </a:cubicBezTo>
                <a:cubicBezTo>
                  <a:pt x="136" y="155"/>
                  <a:pt x="136" y="157"/>
                  <a:pt x="134" y="156"/>
                </a:cubicBezTo>
                <a:cubicBezTo>
                  <a:pt x="134" y="157"/>
                  <a:pt x="134" y="157"/>
                  <a:pt x="134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60"/>
                  <a:pt x="129" y="163"/>
                  <a:pt x="126" y="162"/>
                </a:cubicBezTo>
                <a:cubicBezTo>
                  <a:pt x="126" y="163"/>
                  <a:pt x="127" y="162"/>
                  <a:pt x="127" y="163"/>
                </a:cubicBezTo>
                <a:cubicBezTo>
                  <a:pt x="125" y="164"/>
                  <a:pt x="124" y="163"/>
                  <a:pt x="123" y="163"/>
                </a:cubicBezTo>
                <a:cubicBezTo>
                  <a:pt x="124" y="166"/>
                  <a:pt x="122" y="165"/>
                  <a:pt x="121" y="166"/>
                </a:cubicBezTo>
                <a:cubicBezTo>
                  <a:pt x="119" y="166"/>
                  <a:pt x="118" y="168"/>
                  <a:pt x="116" y="168"/>
                </a:cubicBezTo>
                <a:cubicBezTo>
                  <a:pt x="115" y="170"/>
                  <a:pt x="113" y="170"/>
                  <a:pt x="113" y="172"/>
                </a:cubicBezTo>
                <a:cubicBezTo>
                  <a:pt x="113" y="176"/>
                  <a:pt x="117" y="175"/>
                  <a:pt x="121" y="174"/>
                </a:cubicBezTo>
                <a:cubicBezTo>
                  <a:pt x="121" y="173"/>
                  <a:pt x="121" y="173"/>
                  <a:pt x="121" y="173"/>
                </a:cubicBezTo>
                <a:cubicBezTo>
                  <a:pt x="122" y="173"/>
                  <a:pt x="123" y="173"/>
                  <a:pt x="123" y="173"/>
                </a:cubicBezTo>
                <a:cubicBezTo>
                  <a:pt x="123" y="174"/>
                  <a:pt x="123" y="173"/>
                  <a:pt x="123" y="174"/>
                </a:cubicBezTo>
                <a:cubicBezTo>
                  <a:pt x="119" y="176"/>
                  <a:pt x="120" y="180"/>
                  <a:pt x="114" y="180"/>
                </a:cubicBezTo>
                <a:cubicBezTo>
                  <a:pt x="113" y="178"/>
                  <a:pt x="112" y="177"/>
                  <a:pt x="110" y="176"/>
                </a:cubicBezTo>
                <a:cubicBezTo>
                  <a:pt x="110" y="177"/>
                  <a:pt x="109" y="176"/>
                  <a:pt x="108" y="177"/>
                </a:cubicBezTo>
                <a:cubicBezTo>
                  <a:pt x="107" y="178"/>
                  <a:pt x="107" y="178"/>
                  <a:pt x="107" y="180"/>
                </a:cubicBezTo>
                <a:cubicBezTo>
                  <a:pt x="107" y="180"/>
                  <a:pt x="108" y="180"/>
                  <a:pt x="108" y="181"/>
                </a:cubicBezTo>
                <a:cubicBezTo>
                  <a:pt x="109" y="181"/>
                  <a:pt x="109" y="181"/>
                  <a:pt x="110" y="181"/>
                </a:cubicBezTo>
                <a:cubicBezTo>
                  <a:pt x="110" y="181"/>
                  <a:pt x="110" y="181"/>
                  <a:pt x="110" y="181"/>
                </a:cubicBezTo>
                <a:cubicBezTo>
                  <a:pt x="110" y="182"/>
                  <a:pt x="110" y="182"/>
                  <a:pt x="109" y="182"/>
                </a:cubicBezTo>
                <a:cubicBezTo>
                  <a:pt x="109" y="182"/>
                  <a:pt x="109" y="182"/>
                  <a:pt x="108" y="182"/>
                </a:cubicBezTo>
                <a:cubicBezTo>
                  <a:pt x="108" y="183"/>
                  <a:pt x="107" y="183"/>
                  <a:pt x="107" y="183"/>
                </a:cubicBezTo>
                <a:cubicBezTo>
                  <a:pt x="105" y="182"/>
                  <a:pt x="104" y="184"/>
                  <a:pt x="104" y="182"/>
                </a:cubicBezTo>
                <a:cubicBezTo>
                  <a:pt x="103" y="184"/>
                  <a:pt x="103" y="184"/>
                  <a:pt x="101" y="184"/>
                </a:cubicBezTo>
                <a:cubicBezTo>
                  <a:pt x="101" y="186"/>
                  <a:pt x="102" y="186"/>
                  <a:pt x="103" y="186"/>
                </a:cubicBezTo>
                <a:cubicBezTo>
                  <a:pt x="103" y="185"/>
                  <a:pt x="103" y="185"/>
                  <a:pt x="103" y="184"/>
                </a:cubicBezTo>
                <a:cubicBezTo>
                  <a:pt x="104" y="185"/>
                  <a:pt x="105" y="184"/>
                  <a:pt x="105" y="184"/>
                </a:cubicBezTo>
                <a:cubicBezTo>
                  <a:pt x="105" y="185"/>
                  <a:pt x="104" y="185"/>
                  <a:pt x="104" y="186"/>
                </a:cubicBezTo>
                <a:cubicBezTo>
                  <a:pt x="106" y="185"/>
                  <a:pt x="106" y="185"/>
                  <a:pt x="108" y="185"/>
                </a:cubicBezTo>
                <a:cubicBezTo>
                  <a:pt x="108" y="186"/>
                  <a:pt x="108" y="186"/>
                  <a:pt x="108" y="187"/>
                </a:cubicBezTo>
                <a:cubicBezTo>
                  <a:pt x="106" y="187"/>
                  <a:pt x="108" y="191"/>
                  <a:pt x="105" y="190"/>
                </a:cubicBezTo>
                <a:cubicBezTo>
                  <a:pt x="104" y="190"/>
                  <a:pt x="104" y="189"/>
                  <a:pt x="103" y="189"/>
                </a:cubicBezTo>
                <a:cubicBezTo>
                  <a:pt x="102" y="189"/>
                  <a:pt x="103" y="190"/>
                  <a:pt x="103" y="190"/>
                </a:cubicBezTo>
                <a:cubicBezTo>
                  <a:pt x="102" y="190"/>
                  <a:pt x="102" y="189"/>
                  <a:pt x="101" y="189"/>
                </a:cubicBezTo>
                <a:cubicBezTo>
                  <a:pt x="101" y="191"/>
                  <a:pt x="98" y="189"/>
                  <a:pt x="98" y="192"/>
                </a:cubicBezTo>
                <a:cubicBezTo>
                  <a:pt x="97" y="192"/>
                  <a:pt x="98" y="192"/>
                  <a:pt x="98" y="193"/>
                </a:cubicBezTo>
                <a:cubicBezTo>
                  <a:pt x="100" y="193"/>
                  <a:pt x="100" y="192"/>
                  <a:pt x="101" y="192"/>
                </a:cubicBezTo>
                <a:cubicBezTo>
                  <a:pt x="103" y="192"/>
                  <a:pt x="108" y="190"/>
                  <a:pt x="108" y="196"/>
                </a:cubicBezTo>
                <a:cubicBezTo>
                  <a:pt x="111" y="195"/>
                  <a:pt x="110" y="201"/>
                  <a:pt x="108" y="202"/>
                </a:cubicBezTo>
                <a:cubicBezTo>
                  <a:pt x="108" y="201"/>
                  <a:pt x="108" y="200"/>
                  <a:pt x="107" y="200"/>
                </a:cubicBezTo>
                <a:cubicBezTo>
                  <a:pt x="107" y="201"/>
                  <a:pt x="107" y="201"/>
                  <a:pt x="107" y="201"/>
                </a:cubicBezTo>
                <a:cubicBezTo>
                  <a:pt x="106" y="201"/>
                  <a:pt x="106" y="200"/>
                  <a:pt x="105" y="200"/>
                </a:cubicBezTo>
                <a:cubicBezTo>
                  <a:pt x="105" y="201"/>
                  <a:pt x="105" y="204"/>
                  <a:pt x="106" y="204"/>
                </a:cubicBezTo>
                <a:cubicBezTo>
                  <a:pt x="105" y="204"/>
                  <a:pt x="106" y="205"/>
                  <a:pt x="105" y="205"/>
                </a:cubicBezTo>
                <a:cubicBezTo>
                  <a:pt x="104" y="205"/>
                  <a:pt x="105" y="204"/>
                  <a:pt x="104" y="204"/>
                </a:cubicBezTo>
                <a:cubicBezTo>
                  <a:pt x="103" y="205"/>
                  <a:pt x="102" y="206"/>
                  <a:pt x="103" y="208"/>
                </a:cubicBezTo>
                <a:cubicBezTo>
                  <a:pt x="101" y="207"/>
                  <a:pt x="102" y="208"/>
                  <a:pt x="101" y="209"/>
                </a:cubicBezTo>
                <a:cubicBezTo>
                  <a:pt x="101" y="210"/>
                  <a:pt x="101" y="210"/>
                  <a:pt x="101" y="211"/>
                </a:cubicBezTo>
                <a:cubicBezTo>
                  <a:pt x="100" y="210"/>
                  <a:pt x="100" y="212"/>
                  <a:pt x="98" y="211"/>
                </a:cubicBezTo>
                <a:cubicBezTo>
                  <a:pt x="97" y="211"/>
                  <a:pt x="98" y="210"/>
                  <a:pt x="97" y="210"/>
                </a:cubicBezTo>
                <a:cubicBezTo>
                  <a:pt x="97" y="211"/>
                  <a:pt x="97" y="212"/>
                  <a:pt x="97" y="212"/>
                </a:cubicBezTo>
                <a:cubicBezTo>
                  <a:pt x="94" y="213"/>
                  <a:pt x="96" y="217"/>
                  <a:pt x="94" y="220"/>
                </a:cubicBezTo>
                <a:cubicBezTo>
                  <a:pt x="94" y="220"/>
                  <a:pt x="94" y="220"/>
                  <a:pt x="93" y="221"/>
                </a:cubicBezTo>
                <a:cubicBezTo>
                  <a:pt x="92" y="222"/>
                  <a:pt x="93" y="224"/>
                  <a:pt x="91" y="224"/>
                </a:cubicBezTo>
                <a:cubicBezTo>
                  <a:pt x="92" y="225"/>
                  <a:pt x="91" y="226"/>
                  <a:pt x="90" y="227"/>
                </a:cubicBezTo>
                <a:cubicBezTo>
                  <a:pt x="93" y="224"/>
                  <a:pt x="95" y="220"/>
                  <a:pt x="97" y="216"/>
                </a:cubicBezTo>
                <a:cubicBezTo>
                  <a:pt x="99" y="214"/>
                  <a:pt x="100" y="212"/>
                  <a:pt x="103" y="212"/>
                </a:cubicBezTo>
                <a:cubicBezTo>
                  <a:pt x="104" y="211"/>
                  <a:pt x="106" y="210"/>
                  <a:pt x="108" y="210"/>
                </a:cubicBezTo>
                <a:cubicBezTo>
                  <a:pt x="108" y="210"/>
                  <a:pt x="109" y="211"/>
                  <a:pt x="110" y="211"/>
                </a:cubicBezTo>
                <a:cubicBezTo>
                  <a:pt x="110" y="209"/>
                  <a:pt x="111" y="209"/>
                  <a:pt x="110" y="207"/>
                </a:cubicBezTo>
                <a:cubicBezTo>
                  <a:pt x="112" y="206"/>
                  <a:pt x="114" y="207"/>
                  <a:pt x="115" y="208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6" y="207"/>
                  <a:pt x="117" y="207"/>
                  <a:pt x="118" y="208"/>
                </a:cubicBezTo>
                <a:cubicBezTo>
                  <a:pt x="118" y="207"/>
                  <a:pt x="118" y="207"/>
                  <a:pt x="119" y="207"/>
                </a:cubicBezTo>
                <a:cubicBezTo>
                  <a:pt x="119" y="207"/>
                  <a:pt x="120" y="208"/>
                  <a:pt x="120" y="209"/>
                </a:cubicBezTo>
                <a:cubicBezTo>
                  <a:pt x="121" y="207"/>
                  <a:pt x="121" y="206"/>
                  <a:pt x="122" y="205"/>
                </a:cubicBezTo>
                <a:cubicBezTo>
                  <a:pt x="122" y="207"/>
                  <a:pt x="122" y="208"/>
                  <a:pt x="123" y="207"/>
                </a:cubicBezTo>
                <a:cubicBezTo>
                  <a:pt x="123" y="208"/>
                  <a:pt x="123" y="208"/>
                  <a:pt x="123" y="209"/>
                </a:cubicBezTo>
                <a:cubicBezTo>
                  <a:pt x="123" y="209"/>
                  <a:pt x="123" y="208"/>
                  <a:pt x="124" y="208"/>
                </a:cubicBezTo>
                <a:cubicBezTo>
                  <a:pt x="125" y="209"/>
                  <a:pt x="125" y="209"/>
                  <a:pt x="126" y="209"/>
                </a:cubicBezTo>
                <a:cubicBezTo>
                  <a:pt x="126" y="210"/>
                  <a:pt x="127" y="210"/>
                  <a:pt x="128" y="211"/>
                </a:cubicBezTo>
                <a:cubicBezTo>
                  <a:pt x="128" y="210"/>
                  <a:pt x="129" y="209"/>
                  <a:pt x="128" y="208"/>
                </a:cubicBezTo>
                <a:cubicBezTo>
                  <a:pt x="130" y="208"/>
                  <a:pt x="129" y="207"/>
                  <a:pt x="130" y="206"/>
                </a:cubicBezTo>
                <a:cubicBezTo>
                  <a:pt x="130" y="208"/>
                  <a:pt x="132" y="205"/>
                  <a:pt x="134" y="207"/>
                </a:cubicBezTo>
                <a:cubicBezTo>
                  <a:pt x="133" y="208"/>
                  <a:pt x="132" y="208"/>
                  <a:pt x="132" y="209"/>
                </a:cubicBezTo>
                <a:cubicBezTo>
                  <a:pt x="133" y="210"/>
                  <a:pt x="133" y="209"/>
                  <a:pt x="133" y="210"/>
                </a:cubicBezTo>
                <a:cubicBezTo>
                  <a:pt x="133" y="212"/>
                  <a:pt x="134" y="213"/>
                  <a:pt x="135" y="215"/>
                </a:cubicBezTo>
                <a:cubicBezTo>
                  <a:pt x="136" y="215"/>
                  <a:pt x="135" y="214"/>
                  <a:pt x="136" y="214"/>
                </a:cubicBezTo>
                <a:cubicBezTo>
                  <a:pt x="136" y="216"/>
                  <a:pt x="137" y="214"/>
                  <a:pt x="137" y="215"/>
                </a:cubicBezTo>
                <a:cubicBezTo>
                  <a:pt x="137" y="216"/>
                  <a:pt x="136" y="217"/>
                  <a:pt x="137" y="217"/>
                </a:cubicBezTo>
                <a:cubicBezTo>
                  <a:pt x="137" y="216"/>
                  <a:pt x="137" y="215"/>
                  <a:pt x="138" y="215"/>
                </a:cubicBezTo>
                <a:cubicBezTo>
                  <a:pt x="138" y="219"/>
                  <a:pt x="141" y="223"/>
                  <a:pt x="144" y="226"/>
                </a:cubicBezTo>
                <a:cubicBezTo>
                  <a:pt x="143" y="230"/>
                  <a:pt x="142" y="235"/>
                  <a:pt x="140" y="239"/>
                </a:cubicBezTo>
                <a:cubicBezTo>
                  <a:pt x="140" y="239"/>
                  <a:pt x="140" y="238"/>
                  <a:pt x="139" y="238"/>
                </a:cubicBezTo>
                <a:cubicBezTo>
                  <a:pt x="140" y="243"/>
                  <a:pt x="136" y="247"/>
                  <a:pt x="136" y="251"/>
                </a:cubicBezTo>
                <a:cubicBezTo>
                  <a:pt x="138" y="249"/>
                  <a:pt x="139" y="246"/>
                  <a:pt x="141" y="244"/>
                </a:cubicBezTo>
                <a:cubicBezTo>
                  <a:pt x="140" y="243"/>
                  <a:pt x="141" y="241"/>
                  <a:pt x="141" y="240"/>
                </a:cubicBezTo>
                <a:cubicBezTo>
                  <a:pt x="141" y="239"/>
                  <a:pt x="142" y="236"/>
                  <a:pt x="142" y="235"/>
                </a:cubicBezTo>
                <a:cubicBezTo>
                  <a:pt x="142" y="235"/>
                  <a:pt x="143" y="235"/>
                  <a:pt x="143" y="234"/>
                </a:cubicBezTo>
                <a:cubicBezTo>
                  <a:pt x="143" y="234"/>
                  <a:pt x="143" y="233"/>
                  <a:pt x="143" y="233"/>
                </a:cubicBezTo>
                <a:cubicBezTo>
                  <a:pt x="143" y="231"/>
                  <a:pt x="145" y="228"/>
                  <a:pt x="145" y="227"/>
                </a:cubicBezTo>
                <a:cubicBezTo>
                  <a:pt x="146" y="228"/>
                  <a:pt x="147" y="231"/>
                  <a:pt x="149" y="231"/>
                </a:cubicBezTo>
                <a:cubicBezTo>
                  <a:pt x="148" y="230"/>
                  <a:pt x="148" y="229"/>
                  <a:pt x="148" y="227"/>
                </a:cubicBezTo>
                <a:cubicBezTo>
                  <a:pt x="149" y="227"/>
                  <a:pt x="150" y="228"/>
                  <a:pt x="150" y="227"/>
                </a:cubicBezTo>
                <a:cubicBezTo>
                  <a:pt x="150" y="228"/>
                  <a:pt x="152" y="230"/>
                  <a:pt x="152" y="232"/>
                </a:cubicBezTo>
                <a:cubicBezTo>
                  <a:pt x="153" y="232"/>
                  <a:pt x="153" y="232"/>
                  <a:pt x="154" y="232"/>
                </a:cubicBezTo>
                <a:cubicBezTo>
                  <a:pt x="153" y="233"/>
                  <a:pt x="152" y="232"/>
                  <a:pt x="152" y="233"/>
                </a:cubicBezTo>
                <a:cubicBezTo>
                  <a:pt x="154" y="234"/>
                  <a:pt x="153" y="234"/>
                  <a:pt x="154" y="235"/>
                </a:cubicBezTo>
                <a:cubicBezTo>
                  <a:pt x="155" y="235"/>
                  <a:pt x="156" y="234"/>
                  <a:pt x="156" y="233"/>
                </a:cubicBezTo>
                <a:cubicBezTo>
                  <a:pt x="157" y="233"/>
                  <a:pt x="156" y="233"/>
                  <a:pt x="157" y="233"/>
                </a:cubicBezTo>
                <a:cubicBezTo>
                  <a:pt x="158" y="235"/>
                  <a:pt x="158" y="236"/>
                  <a:pt x="159" y="236"/>
                </a:cubicBezTo>
                <a:cubicBezTo>
                  <a:pt x="159" y="237"/>
                  <a:pt x="158" y="237"/>
                  <a:pt x="158" y="239"/>
                </a:cubicBezTo>
                <a:cubicBezTo>
                  <a:pt x="160" y="240"/>
                  <a:pt x="161" y="244"/>
                  <a:pt x="163" y="245"/>
                </a:cubicBezTo>
                <a:cubicBezTo>
                  <a:pt x="163" y="244"/>
                  <a:pt x="164" y="243"/>
                  <a:pt x="164" y="243"/>
                </a:cubicBezTo>
                <a:cubicBezTo>
                  <a:pt x="164" y="246"/>
                  <a:pt x="167" y="247"/>
                  <a:pt x="169" y="248"/>
                </a:cubicBezTo>
                <a:cubicBezTo>
                  <a:pt x="169" y="249"/>
                  <a:pt x="168" y="249"/>
                  <a:pt x="169" y="249"/>
                </a:cubicBezTo>
                <a:cubicBezTo>
                  <a:pt x="170" y="250"/>
                  <a:pt x="170" y="250"/>
                  <a:pt x="171" y="251"/>
                </a:cubicBezTo>
                <a:cubicBezTo>
                  <a:pt x="171" y="251"/>
                  <a:pt x="170" y="254"/>
                  <a:pt x="169" y="255"/>
                </a:cubicBezTo>
                <a:cubicBezTo>
                  <a:pt x="169" y="254"/>
                  <a:pt x="169" y="253"/>
                  <a:pt x="168" y="253"/>
                </a:cubicBezTo>
                <a:cubicBezTo>
                  <a:pt x="168" y="254"/>
                  <a:pt x="168" y="255"/>
                  <a:pt x="167" y="254"/>
                </a:cubicBezTo>
                <a:cubicBezTo>
                  <a:pt x="167" y="254"/>
                  <a:pt x="167" y="253"/>
                  <a:pt x="167" y="253"/>
                </a:cubicBezTo>
                <a:cubicBezTo>
                  <a:pt x="166" y="259"/>
                  <a:pt x="163" y="262"/>
                  <a:pt x="163" y="267"/>
                </a:cubicBezTo>
                <a:cubicBezTo>
                  <a:pt x="162" y="267"/>
                  <a:pt x="161" y="268"/>
                  <a:pt x="162" y="269"/>
                </a:cubicBezTo>
                <a:cubicBezTo>
                  <a:pt x="161" y="268"/>
                  <a:pt x="160" y="270"/>
                  <a:pt x="160" y="270"/>
                </a:cubicBezTo>
                <a:cubicBezTo>
                  <a:pt x="160" y="271"/>
                  <a:pt x="159" y="273"/>
                  <a:pt x="158" y="274"/>
                </a:cubicBezTo>
                <a:cubicBezTo>
                  <a:pt x="157" y="277"/>
                  <a:pt x="157" y="280"/>
                  <a:pt x="156" y="282"/>
                </a:cubicBezTo>
                <a:cubicBezTo>
                  <a:pt x="155" y="282"/>
                  <a:pt x="154" y="283"/>
                  <a:pt x="154" y="284"/>
                </a:cubicBezTo>
                <a:cubicBezTo>
                  <a:pt x="153" y="286"/>
                  <a:pt x="153" y="287"/>
                  <a:pt x="152" y="287"/>
                </a:cubicBezTo>
                <a:cubicBezTo>
                  <a:pt x="152" y="292"/>
                  <a:pt x="148" y="293"/>
                  <a:pt x="149" y="298"/>
                </a:cubicBezTo>
                <a:cubicBezTo>
                  <a:pt x="148" y="298"/>
                  <a:pt x="147" y="298"/>
                  <a:pt x="147" y="298"/>
                </a:cubicBezTo>
                <a:cubicBezTo>
                  <a:pt x="148" y="300"/>
                  <a:pt x="146" y="303"/>
                  <a:pt x="145" y="304"/>
                </a:cubicBezTo>
                <a:cubicBezTo>
                  <a:pt x="146" y="305"/>
                  <a:pt x="144" y="308"/>
                  <a:pt x="143" y="308"/>
                </a:cubicBezTo>
                <a:cubicBezTo>
                  <a:pt x="142" y="313"/>
                  <a:pt x="139" y="316"/>
                  <a:pt x="137" y="321"/>
                </a:cubicBezTo>
                <a:cubicBezTo>
                  <a:pt x="137" y="321"/>
                  <a:pt x="137" y="321"/>
                  <a:pt x="137" y="320"/>
                </a:cubicBezTo>
                <a:cubicBezTo>
                  <a:pt x="137" y="325"/>
                  <a:pt x="133" y="328"/>
                  <a:pt x="132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2"/>
                  <a:pt x="133" y="332"/>
                  <a:pt x="133" y="332"/>
                </a:cubicBezTo>
                <a:cubicBezTo>
                  <a:pt x="135" y="330"/>
                  <a:pt x="135" y="326"/>
                  <a:pt x="138" y="325"/>
                </a:cubicBezTo>
                <a:cubicBezTo>
                  <a:pt x="138" y="323"/>
                  <a:pt x="138" y="320"/>
                  <a:pt x="140" y="321"/>
                </a:cubicBezTo>
                <a:cubicBezTo>
                  <a:pt x="140" y="316"/>
                  <a:pt x="144" y="314"/>
                  <a:pt x="144" y="309"/>
                </a:cubicBezTo>
                <a:cubicBezTo>
                  <a:pt x="146" y="305"/>
                  <a:pt x="148" y="303"/>
                  <a:pt x="149" y="300"/>
                </a:cubicBezTo>
                <a:cubicBezTo>
                  <a:pt x="151" y="298"/>
                  <a:pt x="152" y="295"/>
                  <a:pt x="152" y="291"/>
                </a:cubicBezTo>
                <a:cubicBezTo>
                  <a:pt x="153" y="289"/>
                  <a:pt x="155" y="288"/>
                  <a:pt x="156" y="286"/>
                </a:cubicBezTo>
                <a:cubicBezTo>
                  <a:pt x="157" y="286"/>
                  <a:pt x="158" y="285"/>
                  <a:pt x="158" y="287"/>
                </a:cubicBezTo>
                <a:cubicBezTo>
                  <a:pt x="157" y="288"/>
                  <a:pt x="158" y="289"/>
                  <a:pt x="158" y="291"/>
                </a:cubicBezTo>
                <a:cubicBezTo>
                  <a:pt x="158" y="291"/>
                  <a:pt x="157" y="291"/>
                  <a:pt x="157" y="291"/>
                </a:cubicBezTo>
                <a:cubicBezTo>
                  <a:pt x="156" y="292"/>
                  <a:pt x="155" y="294"/>
                  <a:pt x="156" y="295"/>
                </a:cubicBezTo>
                <a:cubicBezTo>
                  <a:pt x="155" y="296"/>
                  <a:pt x="155" y="297"/>
                  <a:pt x="155" y="298"/>
                </a:cubicBezTo>
                <a:cubicBezTo>
                  <a:pt x="153" y="300"/>
                  <a:pt x="153" y="303"/>
                  <a:pt x="151" y="305"/>
                </a:cubicBezTo>
                <a:cubicBezTo>
                  <a:pt x="151" y="306"/>
                  <a:pt x="152" y="306"/>
                  <a:pt x="152" y="306"/>
                </a:cubicBezTo>
                <a:cubicBezTo>
                  <a:pt x="150" y="312"/>
                  <a:pt x="148" y="319"/>
                  <a:pt x="145" y="324"/>
                </a:cubicBezTo>
                <a:cubicBezTo>
                  <a:pt x="145" y="328"/>
                  <a:pt x="144" y="332"/>
                  <a:pt x="142" y="335"/>
                </a:cubicBezTo>
                <a:cubicBezTo>
                  <a:pt x="142" y="335"/>
                  <a:pt x="142" y="335"/>
                  <a:pt x="142" y="335"/>
                </a:cubicBezTo>
                <a:cubicBezTo>
                  <a:pt x="144" y="336"/>
                  <a:pt x="143" y="335"/>
                  <a:pt x="143" y="333"/>
                </a:cubicBezTo>
                <a:cubicBezTo>
                  <a:pt x="144" y="333"/>
                  <a:pt x="144" y="332"/>
                  <a:pt x="145" y="333"/>
                </a:cubicBezTo>
                <a:cubicBezTo>
                  <a:pt x="144" y="330"/>
                  <a:pt x="148" y="330"/>
                  <a:pt x="147" y="327"/>
                </a:cubicBezTo>
                <a:cubicBezTo>
                  <a:pt x="147" y="327"/>
                  <a:pt x="147" y="328"/>
                  <a:pt x="146" y="328"/>
                </a:cubicBezTo>
                <a:cubicBezTo>
                  <a:pt x="147" y="324"/>
                  <a:pt x="148" y="322"/>
                  <a:pt x="150" y="319"/>
                </a:cubicBezTo>
                <a:cubicBezTo>
                  <a:pt x="149" y="320"/>
                  <a:pt x="149" y="320"/>
                  <a:pt x="149" y="321"/>
                </a:cubicBezTo>
                <a:cubicBezTo>
                  <a:pt x="151" y="319"/>
                  <a:pt x="150" y="315"/>
                  <a:pt x="153" y="314"/>
                </a:cubicBezTo>
                <a:cubicBezTo>
                  <a:pt x="154" y="317"/>
                  <a:pt x="150" y="320"/>
                  <a:pt x="152" y="323"/>
                </a:cubicBezTo>
                <a:cubicBezTo>
                  <a:pt x="151" y="323"/>
                  <a:pt x="152" y="324"/>
                  <a:pt x="151" y="324"/>
                </a:cubicBezTo>
                <a:cubicBezTo>
                  <a:pt x="151" y="324"/>
                  <a:pt x="152" y="323"/>
                  <a:pt x="150" y="323"/>
                </a:cubicBezTo>
                <a:cubicBezTo>
                  <a:pt x="150" y="325"/>
                  <a:pt x="150" y="326"/>
                  <a:pt x="148" y="328"/>
                </a:cubicBezTo>
                <a:cubicBezTo>
                  <a:pt x="150" y="331"/>
                  <a:pt x="147" y="333"/>
                  <a:pt x="148" y="335"/>
                </a:cubicBezTo>
                <a:cubicBezTo>
                  <a:pt x="150" y="329"/>
                  <a:pt x="153" y="326"/>
                  <a:pt x="155" y="320"/>
                </a:cubicBezTo>
                <a:cubicBezTo>
                  <a:pt x="156" y="320"/>
                  <a:pt x="156" y="317"/>
                  <a:pt x="157" y="317"/>
                </a:cubicBezTo>
                <a:cubicBezTo>
                  <a:pt x="157" y="318"/>
                  <a:pt x="157" y="319"/>
                  <a:pt x="156" y="319"/>
                </a:cubicBezTo>
                <a:cubicBezTo>
                  <a:pt x="157" y="321"/>
                  <a:pt x="156" y="322"/>
                  <a:pt x="156" y="323"/>
                </a:cubicBezTo>
                <a:cubicBezTo>
                  <a:pt x="159" y="320"/>
                  <a:pt x="160" y="315"/>
                  <a:pt x="162" y="312"/>
                </a:cubicBezTo>
                <a:cubicBezTo>
                  <a:pt x="162" y="310"/>
                  <a:pt x="162" y="309"/>
                  <a:pt x="164" y="308"/>
                </a:cubicBezTo>
                <a:cubicBezTo>
                  <a:pt x="164" y="302"/>
                  <a:pt x="168" y="297"/>
                  <a:pt x="171" y="290"/>
                </a:cubicBezTo>
                <a:cubicBezTo>
                  <a:pt x="171" y="290"/>
                  <a:pt x="171" y="290"/>
                  <a:pt x="172" y="290"/>
                </a:cubicBezTo>
                <a:cubicBezTo>
                  <a:pt x="171" y="287"/>
                  <a:pt x="174" y="286"/>
                  <a:pt x="174" y="284"/>
                </a:cubicBezTo>
                <a:cubicBezTo>
                  <a:pt x="178" y="284"/>
                  <a:pt x="179" y="278"/>
                  <a:pt x="183" y="276"/>
                </a:cubicBezTo>
                <a:cubicBezTo>
                  <a:pt x="183" y="277"/>
                  <a:pt x="183" y="277"/>
                  <a:pt x="183" y="278"/>
                </a:cubicBezTo>
                <a:cubicBezTo>
                  <a:pt x="181" y="278"/>
                  <a:pt x="180" y="280"/>
                  <a:pt x="182" y="280"/>
                </a:cubicBezTo>
                <a:cubicBezTo>
                  <a:pt x="183" y="278"/>
                  <a:pt x="185" y="276"/>
                  <a:pt x="187" y="276"/>
                </a:cubicBezTo>
                <a:cubicBezTo>
                  <a:pt x="185" y="276"/>
                  <a:pt x="187" y="277"/>
                  <a:pt x="187" y="278"/>
                </a:cubicBezTo>
                <a:cubicBezTo>
                  <a:pt x="188" y="278"/>
                  <a:pt x="189" y="279"/>
                  <a:pt x="189" y="278"/>
                </a:cubicBezTo>
                <a:cubicBezTo>
                  <a:pt x="188" y="278"/>
                  <a:pt x="189" y="277"/>
                  <a:pt x="189" y="277"/>
                </a:cubicBezTo>
                <a:cubicBezTo>
                  <a:pt x="189" y="275"/>
                  <a:pt x="187" y="274"/>
                  <a:pt x="186" y="273"/>
                </a:cubicBezTo>
                <a:cubicBezTo>
                  <a:pt x="186" y="271"/>
                  <a:pt x="187" y="270"/>
                  <a:pt x="188" y="268"/>
                </a:cubicBezTo>
                <a:cubicBezTo>
                  <a:pt x="188" y="268"/>
                  <a:pt x="188" y="270"/>
                  <a:pt x="189" y="270"/>
                </a:cubicBezTo>
                <a:cubicBezTo>
                  <a:pt x="188" y="265"/>
                  <a:pt x="192" y="263"/>
                  <a:pt x="194" y="260"/>
                </a:cubicBezTo>
                <a:cubicBezTo>
                  <a:pt x="195" y="260"/>
                  <a:pt x="196" y="261"/>
                  <a:pt x="196" y="261"/>
                </a:cubicBezTo>
                <a:cubicBezTo>
                  <a:pt x="195" y="263"/>
                  <a:pt x="194" y="264"/>
                  <a:pt x="195" y="266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5" y="268"/>
                  <a:pt x="192" y="269"/>
                  <a:pt x="193" y="271"/>
                </a:cubicBezTo>
                <a:cubicBezTo>
                  <a:pt x="192" y="271"/>
                  <a:pt x="191" y="274"/>
                  <a:pt x="189" y="276"/>
                </a:cubicBezTo>
                <a:cubicBezTo>
                  <a:pt x="190" y="276"/>
                  <a:pt x="190" y="277"/>
                  <a:pt x="191" y="278"/>
                </a:cubicBezTo>
                <a:cubicBezTo>
                  <a:pt x="190" y="280"/>
                  <a:pt x="189" y="284"/>
                  <a:pt x="187" y="285"/>
                </a:cubicBezTo>
                <a:cubicBezTo>
                  <a:pt x="188" y="285"/>
                  <a:pt x="188" y="285"/>
                  <a:pt x="189" y="285"/>
                </a:cubicBezTo>
                <a:cubicBezTo>
                  <a:pt x="189" y="284"/>
                  <a:pt x="189" y="281"/>
                  <a:pt x="191" y="281"/>
                </a:cubicBezTo>
                <a:cubicBezTo>
                  <a:pt x="191" y="282"/>
                  <a:pt x="192" y="280"/>
                  <a:pt x="193" y="281"/>
                </a:cubicBezTo>
                <a:cubicBezTo>
                  <a:pt x="195" y="288"/>
                  <a:pt x="188" y="292"/>
                  <a:pt x="190" y="298"/>
                </a:cubicBezTo>
                <a:cubicBezTo>
                  <a:pt x="191" y="298"/>
                  <a:pt x="191" y="297"/>
                  <a:pt x="191" y="297"/>
                </a:cubicBezTo>
                <a:cubicBezTo>
                  <a:pt x="191" y="298"/>
                  <a:pt x="191" y="299"/>
                  <a:pt x="192" y="299"/>
                </a:cubicBezTo>
                <a:cubicBezTo>
                  <a:pt x="192" y="294"/>
                  <a:pt x="194" y="290"/>
                  <a:pt x="195" y="285"/>
                </a:cubicBezTo>
                <a:cubicBezTo>
                  <a:pt x="196" y="285"/>
                  <a:pt x="195" y="283"/>
                  <a:pt x="197" y="283"/>
                </a:cubicBezTo>
                <a:cubicBezTo>
                  <a:pt x="197" y="285"/>
                  <a:pt x="196" y="285"/>
                  <a:pt x="197" y="286"/>
                </a:cubicBezTo>
                <a:cubicBezTo>
                  <a:pt x="197" y="286"/>
                  <a:pt x="197" y="286"/>
                  <a:pt x="196" y="286"/>
                </a:cubicBezTo>
                <a:cubicBezTo>
                  <a:pt x="195" y="290"/>
                  <a:pt x="195" y="293"/>
                  <a:pt x="194" y="297"/>
                </a:cubicBezTo>
                <a:cubicBezTo>
                  <a:pt x="196" y="294"/>
                  <a:pt x="195" y="290"/>
                  <a:pt x="197" y="288"/>
                </a:cubicBezTo>
                <a:cubicBezTo>
                  <a:pt x="196" y="289"/>
                  <a:pt x="197" y="289"/>
                  <a:pt x="196" y="291"/>
                </a:cubicBezTo>
                <a:cubicBezTo>
                  <a:pt x="198" y="289"/>
                  <a:pt x="198" y="287"/>
                  <a:pt x="198" y="284"/>
                </a:cubicBezTo>
                <a:cubicBezTo>
                  <a:pt x="198" y="284"/>
                  <a:pt x="198" y="284"/>
                  <a:pt x="198" y="284"/>
                </a:cubicBezTo>
                <a:cubicBezTo>
                  <a:pt x="199" y="284"/>
                  <a:pt x="199" y="282"/>
                  <a:pt x="198" y="282"/>
                </a:cubicBezTo>
                <a:cubicBezTo>
                  <a:pt x="199" y="282"/>
                  <a:pt x="198" y="283"/>
                  <a:pt x="198" y="282"/>
                </a:cubicBezTo>
                <a:cubicBezTo>
                  <a:pt x="198" y="281"/>
                  <a:pt x="198" y="281"/>
                  <a:pt x="199" y="281"/>
                </a:cubicBezTo>
                <a:cubicBezTo>
                  <a:pt x="198" y="279"/>
                  <a:pt x="199" y="276"/>
                  <a:pt x="199" y="274"/>
                </a:cubicBezTo>
                <a:cubicBezTo>
                  <a:pt x="198" y="274"/>
                  <a:pt x="199" y="276"/>
                  <a:pt x="197" y="275"/>
                </a:cubicBezTo>
                <a:cubicBezTo>
                  <a:pt x="197" y="276"/>
                  <a:pt x="197" y="277"/>
                  <a:pt x="197" y="278"/>
                </a:cubicBezTo>
                <a:cubicBezTo>
                  <a:pt x="196" y="277"/>
                  <a:pt x="197" y="278"/>
                  <a:pt x="196" y="278"/>
                </a:cubicBezTo>
                <a:cubicBezTo>
                  <a:pt x="196" y="278"/>
                  <a:pt x="197" y="279"/>
                  <a:pt x="196" y="280"/>
                </a:cubicBezTo>
                <a:cubicBezTo>
                  <a:pt x="195" y="279"/>
                  <a:pt x="195" y="278"/>
                  <a:pt x="194" y="278"/>
                </a:cubicBezTo>
                <a:cubicBezTo>
                  <a:pt x="195" y="278"/>
                  <a:pt x="195" y="278"/>
                  <a:pt x="194" y="277"/>
                </a:cubicBezTo>
                <a:cubicBezTo>
                  <a:pt x="192" y="276"/>
                  <a:pt x="195" y="272"/>
                  <a:pt x="195" y="270"/>
                </a:cubicBezTo>
                <a:cubicBezTo>
                  <a:pt x="193" y="266"/>
                  <a:pt x="198" y="262"/>
                  <a:pt x="196" y="260"/>
                </a:cubicBezTo>
                <a:cubicBezTo>
                  <a:pt x="195" y="259"/>
                  <a:pt x="194" y="260"/>
                  <a:pt x="194" y="260"/>
                </a:cubicBezTo>
                <a:cubicBezTo>
                  <a:pt x="194" y="259"/>
                  <a:pt x="195" y="260"/>
                  <a:pt x="196" y="259"/>
                </a:cubicBezTo>
                <a:cubicBezTo>
                  <a:pt x="197" y="260"/>
                  <a:pt x="198" y="261"/>
                  <a:pt x="199" y="262"/>
                </a:cubicBezTo>
                <a:cubicBezTo>
                  <a:pt x="199" y="262"/>
                  <a:pt x="200" y="262"/>
                  <a:pt x="201" y="263"/>
                </a:cubicBezTo>
                <a:cubicBezTo>
                  <a:pt x="201" y="262"/>
                  <a:pt x="200" y="261"/>
                  <a:pt x="200" y="260"/>
                </a:cubicBezTo>
                <a:cubicBezTo>
                  <a:pt x="202" y="261"/>
                  <a:pt x="203" y="261"/>
                  <a:pt x="204" y="263"/>
                </a:cubicBezTo>
                <a:cubicBezTo>
                  <a:pt x="203" y="263"/>
                  <a:pt x="203" y="263"/>
                  <a:pt x="203" y="264"/>
                </a:cubicBezTo>
                <a:cubicBezTo>
                  <a:pt x="205" y="265"/>
                  <a:pt x="206" y="266"/>
                  <a:pt x="208" y="268"/>
                </a:cubicBezTo>
                <a:cubicBezTo>
                  <a:pt x="208" y="266"/>
                  <a:pt x="209" y="264"/>
                  <a:pt x="210" y="263"/>
                </a:cubicBezTo>
                <a:cubicBezTo>
                  <a:pt x="210" y="264"/>
                  <a:pt x="211" y="263"/>
                  <a:pt x="211" y="264"/>
                </a:cubicBezTo>
                <a:cubicBezTo>
                  <a:pt x="211" y="264"/>
                  <a:pt x="212" y="264"/>
                  <a:pt x="212" y="264"/>
                </a:cubicBezTo>
                <a:cubicBezTo>
                  <a:pt x="211" y="265"/>
                  <a:pt x="210" y="266"/>
                  <a:pt x="211" y="265"/>
                </a:cubicBezTo>
                <a:cubicBezTo>
                  <a:pt x="210" y="267"/>
                  <a:pt x="213" y="272"/>
                  <a:pt x="210" y="273"/>
                </a:cubicBezTo>
                <a:cubicBezTo>
                  <a:pt x="211" y="273"/>
                  <a:pt x="209" y="275"/>
                  <a:pt x="210" y="275"/>
                </a:cubicBezTo>
                <a:cubicBezTo>
                  <a:pt x="211" y="274"/>
                  <a:pt x="211" y="273"/>
                  <a:pt x="212" y="273"/>
                </a:cubicBezTo>
                <a:cubicBezTo>
                  <a:pt x="213" y="274"/>
                  <a:pt x="213" y="276"/>
                  <a:pt x="213" y="278"/>
                </a:cubicBezTo>
                <a:cubicBezTo>
                  <a:pt x="215" y="279"/>
                  <a:pt x="214" y="283"/>
                  <a:pt x="216" y="285"/>
                </a:cubicBezTo>
                <a:cubicBezTo>
                  <a:pt x="217" y="283"/>
                  <a:pt x="215" y="282"/>
                  <a:pt x="216" y="280"/>
                </a:cubicBezTo>
                <a:cubicBezTo>
                  <a:pt x="216" y="282"/>
                  <a:pt x="217" y="287"/>
                  <a:pt x="218" y="286"/>
                </a:cubicBezTo>
                <a:cubicBezTo>
                  <a:pt x="217" y="284"/>
                  <a:pt x="216" y="275"/>
                  <a:pt x="214" y="272"/>
                </a:cubicBezTo>
                <a:cubicBezTo>
                  <a:pt x="215" y="271"/>
                  <a:pt x="214" y="269"/>
                  <a:pt x="216" y="269"/>
                </a:cubicBezTo>
                <a:cubicBezTo>
                  <a:pt x="217" y="269"/>
                  <a:pt x="217" y="269"/>
                  <a:pt x="217" y="270"/>
                </a:cubicBezTo>
                <a:cubicBezTo>
                  <a:pt x="219" y="270"/>
                  <a:pt x="218" y="270"/>
                  <a:pt x="219" y="271"/>
                </a:cubicBezTo>
                <a:cubicBezTo>
                  <a:pt x="219" y="268"/>
                  <a:pt x="218" y="269"/>
                  <a:pt x="218" y="267"/>
                </a:cubicBezTo>
                <a:cubicBezTo>
                  <a:pt x="219" y="267"/>
                  <a:pt x="219" y="266"/>
                  <a:pt x="220" y="266"/>
                </a:cubicBezTo>
                <a:cubicBezTo>
                  <a:pt x="219" y="265"/>
                  <a:pt x="221" y="263"/>
                  <a:pt x="223" y="263"/>
                </a:cubicBezTo>
                <a:cubicBezTo>
                  <a:pt x="224" y="265"/>
                  <a:pt x="223" y="268"/>
                  <a:pt x="225" y="269"/>
                </a:cubicBezTo>
                <a:cubicBezTo>
                  <a:pt x="225" y="269"/>
                  <a:pt x="225" y="267"/>
                  <a:pt x="225" y="266"/>
                </a:cubicBezTo>
                <a:cubicBezTo>
                  <a:pt x="229" y="265"/>
                  <a:pt x="228" y="270"/>
                  <a:pt x="230" y="271"/>
                </a:cubicBezTo>
                <a:cubicBezTo>
                  <a:pt x="231" y="270"/>
                  <a:pt x="230" y="268"/>
                  <a:pt x="232" y="268"/>
                </a:cubicBezTo>
                <a:cubicBezTo>
                  <a:pt x="233" y="269"/>
                  <a:pt x="232" y="270"/>
                  <a:pt x="232" y="271"/>
                </a:cubicBezTo>
                <a:cubicBezTo>
                  <a:pt x="232" y="271"/>
                  <a:pt x="233" y="271"/>
                  <a:pt x="233" y="271"/>
                </a:cubicBezTo>
                <a:cubicBezTo>
                  <a:pt x="233" y="272"/>
                  <a:pt x="233" y="272"/>
                  <a:pt x="233" y="273"/>
                </a:cubicBezTo>
                <a:cubicBezTo>
                  <a:pt x="234" y="275"/>
                  <a:pt x="236" y="275"/>
                  <a:pt x="235" y="276"/>
                </a:cubicBezTo>
                <a:cubicBezTo>
                  <a:pt x="236" y="276"/>
                  <a:pt x="235" y="277"/>
                  <a:pt x="236" y="278"/>
                </a:cubicBezTo>
                <a:cubicBezTo>
                  <a:pt x="236" y="279"/>
                  <a:pt x="238" y="280"/>
                  <a:pt x="238" y="281"/>
                </a:cubicBezTo>
                <a:cubicBezTo>
                  <a:pt x="239" y="281"/>
                  <a:pt x="238" y="282"/>
                  <a:pt x="239" y="282"/>
                </a:cubicBezTo>
                <a:cubicBezTo>
                  <a:pt x="239" y="279"/>
                  <a:pt x="236" y="276"/>
                  <a:pt x="235" y="274"/>
                </a:cubicBezTo>
                <a:cubicBezTo>
                  <a:pt x="236" y="274"/>
                  <a:pt x="236" y="275"/>
                  <a:pt x="237" y="274"/>
                </a:cubicBezTo>
                <a:cubicBezTo>
                  <a:pt x="236" y="274"/>
                  <a:pt x="235" y="273"/>
                  <a:pt x="236" y="272"/>
                </a:cubicBezTo>
                <a:cubicBezTo>
                  <a:pt x="238" y="274"/>
                  <a:pt x="240" y="276"/>
                  <a:pt x="239" y="279"/>
                </a:cubicBezTo>
                <a:cubicBezTo>
                  <a:pt x="239" y="279"/>
                  <a:pt x="239" y="278"/>
                  <a:pt x="238" y="279"/>
                </a:cubicBezTo>
                <a:cubicBezTo>
                  <a:pt x="239" y="279"/>
                  <a:pt x="239" y="281"/>
                  <a:pt x="240" y="281"/>
                </a:cubicBezTo>
                <a:cubicBezTo>
                  <a:pt x="239" y="282"/>
                  <a:pt x="238" y="282"/>
                  <a:pt x="239" y="283"/>
                </a:cubicBezTo>
                <a:cubicBezTo>
                  <a:pt x="240" y="283"/>
                  <a:pt x="239" y="281"/>
                  <a:pt x="241" y="282"/>
                </a:cubicBezTo>
                <a:cubicBezTo>
                  <a:pt x="240" y="283"/>
                  <a:pt x="242" y="283"/>
                  <a:pt x="242" y="284"/>
                </a:cubicBezTo>
                <a:cubicBezTo>
                  <a:pt x="242" y="283"/>
                  <a:pt x="243" y="283"/>
                  <a:pt x="243" y="282"/>
                </a:cubicBezTo>
                <a:cubicBezTo>
                  <a:pt x="243" y="282"/>
                  <a:pt x="242" y="281"/>
                  <a:pt x="243" y="280"/>
                </a:cubicBezTo>
                <a:cubicBezTo>
                  <a:pt x="244" y="282"/>
                  <a:pt x="244" y="283"/>
                  <a:pt x="246" y="285"/>
                </a:cubicBezTo>
                <a:cubicBezTo>
                  <a:pt x="246" y="285"/>
                  <a:pt x="246" y="286"/>
                  <a:pt x="246" y="287"/>
                </a:cubicBezTo>
                <a:cubicBezTo>
                  <a:pt x="245" y="286"/>
                  <a:pt x="244" y="289"/>
                  <a:pt x="245" y="290"/>
                </a:cubicBezTo>
                <a:cubicBezTo>
                  <a:pt x="245" y="289"/>
                  <a:pt x="246" y="290"/>
                  <a:pt x="247" y="289"/>
                </a:cubicBezTo>
                <a:cubicBezTo>
                  <a:pt x="246" y="288"/>
                  <a:pt x="246" y="286"/>
                  <a:pt x="247" y="286"/>
                </a:cubicBezTo>
                <a:cubicBezTo>
                  <a:pt x="249" y="286"/>
                  <a:pt x="250" y="288"/>
                  <a:pt x="250" y="289"/>
                </a:cubicBezTo>
                <a:cubicBezTo>
                  <a:pt x="250" y="288"/>
                  <a:pt x="251" y="289"/>
                  <a:pt x="252" y="289"/>
                </a:cubicBezTo>
                <a:cubicBezTo>
                  <a:pt x="253" y="286"/>
                  <a:pt x="250" y="285"/>
                  <a:pt x="250" y="281"/>
                </a:cubicBezTo>
                <a:cubicBezTo>
                  <a:pt x="251" y="281"/>
                  <a:pt x="253" y="281"/>
                  <a:pt x="253" y="282"/>
                </a:cubicBezTo>
                <a:cubicBezTo>
                  <a:pt x="255" y="282"/>
                  <a:pt x="255" y="285"/>
                  <a:pt x="257" y="285"/>
                </a:cubicBezTo>
                <a:cubicBezTo>
                  <a:pt x="256" y="282"/>
                  <a:pt x="252" y="281"/>
                  <a:pt x="253" y="278"/>
                </a:cubicBezTo>
                <a:cubicBezTo>
                  <a:pt x="251" y="278"/>
                  <a:pt x="251" y="276"/>
                  <a:pt x="250" y="276"/>
                </a:cubicBezTo>
                <a:cubicBezTo>
                  <a:pt x="249" y="275"/>
                  <a:pt x="250" y="274"/>
                  <a:pt x="250" y="273"/>
                </a:cubicBezTo>
                <a:cubicBezTo>
                  <a:pt x="249" y="274"/>
                  <a:pt x="248" y="274"/>
                  <a:pt x="248" y="275"/>
                </a:cubicBezTo>
                <a:cubicBezTo>
                  <a:pt x="247" y="274"/>
                  <a:pt x="246" y="273"/>
                  <a:pt x="246" y="272"/>
                </a:cubicBezTo>
                <a:cubicBezTo>
                  <a:pt x="245" y="272"/>
                  <a:pt x="244" y="272"/>
                  <a:pt x="244" y="273"/>
                </a:cubicBezTo>
                <a:cubicBezTo>
                  <a:pt x="244" y="272"/>
                  <a:pt x="243" y="270"/>
                  <a:pt x="245" y="270"/>
                </a:cubicBezTo>
                <a:cubicBezTo>
                  <a:pt x="246" y="274"/>
                  <a:pt x="253" y="271"/>
                  <a:pt x="252" y="277"/>
                </a:cubicBezTo>
                <a:cubicBezTo>
                  <a:pt x="253" y="277"/>
                  <a:pt x="253" y="276"/>
                  <a:pt x="255" y="276"/>
                </a:cubicBezTo>
                <a:cubicBezTo>
                  <a:pt x="255" y="272"/>
                  <a:pt x="252" y="271"/>
                  <a:pt x="251" y="267"/>
                </a:cubicBezTo>
                <a:cubicBezTo>
                  <a:pt x="251" y="267"/>
                  <a:pt x="250" y="266"/>
                  <a:pt x="251" y="265"/>
                </a:cubicBezTo>
                <a:cubicBezTo>
                  <a:pt x="251" y="267"/>
                  <a:pt x="253" y="269"/>
                  <a:pt x="253" y="267"/>
                </a:cubicBezTo>
                <a:cubicBezTo>
                  <a:pt x="253" y="268"/>
                  <a:pt x="254" y="268"/>
                  <a:pt x="254" y="268"/>
                </a:cubicBezTo>
                <a:cubicBezTo>
                  <a:pt x="255" y="267"/>
                  <a:pt x="253" y="264"/>
                  <a:pt x="255" y="263"/>
                </a:cubicBezTo>
                <a:cubicBezTo>
                  <a:pt x="255" y="265"/>
                  <a:pt x="258" y="267"/>
                  <a:pt x="258" y="270"/>
                </a:cubicBezTo>
                <a:cubicBezTo>
                  <a:pt x="258" y="270"/>
                  <a:pt x="259" y="270"/>
                  <a:pt x="259" y="270"/>
                </a:cubicBezTo>
                <a:cubicBezTo>
                  <a:pt x="260" y="271"/>
                  <a:pt x="259" y="272"/>
                  <a:pt x="258" y="272"/>
                </a:cubicBezTo>
                <a:cubicBezTo>
                  <a:pt x="257" y="272"/>
                  <a:pt x="257" y="270"/>
                  <a:pt x="256" y="270"/>
                </a:cubicBezTo>
                <a:cubicBezTo>
                  <a:pt x="256" y="270"/>
                  <a:pt x="255" y="270"/>
                  <a:pt x="255" y="270"/>
                </a:cubicBezTo>
                <a:cubicBezTo>
                  <a:pt x="256" y="271"/>
                  <a:pt x="257" y="273"/>
                  <a:pt x="257" y="275"/>
                </a:cubicBezTo>
                <a:cubicBezTo>
                  <a:pt x="257" y="276"/>
                  <a:pt x="256" y="276"/>
                  <a:pt x="257" y="277"/>
                </a:cubicBezTo>
                <a:cubicBezTo>
                  <a:pt x="259" y="277"/>
                  <a:pt x="257" y="275"/>
                  <a:pt x="259" y="276"/>
                </a:cubicBezTo>
                <a:cubicBezTo>
                  <a:pt x="259" y="275"/>
                  <a:pt x="258" y="275"/>
                  <a:pt x="258" y="274"/>
                </a:cubicBezTo>
                <a:cubicBezTo>
                  <a:pt x="259" y="274"/>
                  <a:pt x="259" y="272"/>
                  <a:pt x="260" y="272"/>
                </a:cubicBezTo>
                <a:cubicBezTo>
                  <a:pt x="260" y="272"/>
                  <a:pt x="261" y="272"/>
                  <a:pt x="261" y="273"/>
                </a:cubicBezTo>
                <a:cubicBezTo>
                  <a:pt x="261" y="274"/>
                  <a:pt x="261" y="274"/>
                  <a:pt x="261" y="276"/>
                </a:cubicBezTo>
                <a:cubicBezTo>
                  <a:pt x="262" y="276"/>
                  <a:pt x="262" y="275"/>
                  <a:pt x="262" y="275"/>
                </a:cubicBezTo>
                <a:cubicBezTo>
                  <a:pt x="263" y="277"/>
                  <a:pt x="266" y="278"/>
                  <a:pt x="265" y="280"/>
                </a:cubicBezTo>
                <a:cubicBezTo>
                  <a:pt x="268" y="280"/>
                  <a:pt x="268" y="285"/>
                  <a:pt x="270" y="286"/>
                </a:cubicBezTo>
                <a:cubicBezTo>
                  <a:pt x="270" y="284"/>
                  <a:pt x="268" y="283"/>
                  <a:pt x="269" y="282"/>
                </a:cubicBezTo>
                <a:cubicBezTo>
                  <a:pt x="267" y="282"/>
                  <a:pt x="267" y="280"/>
                  <a:pt x="267" y="279"/>
                </a:cubicBezTo>
                <a:cubicBezTo>
                  <a:pt x="269" y="281"/>
                  <a:pt x="270" y="284"/>
                  <a:pt x="272" y="285"/>
                </a:cubicBezTo>
                <a:cubicBezTo>
                  <a:pt x="272" y="284"/>
                  <a:pt x="272" y="284"/>
                  <a:pt x="272" y="283"/>
                </a:cubicBezTo>
                <a:cubicBezTo>
                  <a:pt x="273" y="283"/>
                  <a:pt x="273" y="282"/>
                  <a:pt x="274" y="283"/>
                </a:cubicBezTo>
                <a:cubicBezTo>
                  <a:pt x="274" y="281"/>
                  <a:pt x="272" y="279"/>
                  <a:pt x="274" y="278"/>
                </a:cubicBezTo>
                <a:cubicBezTo>
                  <a:pt x="272" y="279"/>
                  <a:pt x="272" y="275"/>
                  <a:pt x="271" y="275"/>
                </a:cubicBezTo>
                <a:cubicBezTo>
                  <a:pt x="271" y="275"/>
                  <a:pt x="272" y="274"/>
                  <a:pt x="272" y="274"/>
                </a:cubicBezTo>
                <a:cubicBezTo>
                  <a:pt x="272" y="276"/>
                  <a:pt x="274" y="278"/>
                  <a:pt x="275" y="279"/>
                </a:cubicBezTo>
                <a:cubicBezTo>
                  <a:pt x="275" y="279"/>
                  <a:pt x="274" y="279"/>
                  <a:pt x="275" y="280"/>
                </a:cubicBezTo>
                <a:cubicBezTo>
                  <a:pt x="276" y="280"/>
                  <a:pt x="276" y="278"/>
                  <a:pt x="276" y="278"/>
                </a:cubicBezTo>
                <a:cubicBezTo>
                  <a:pt x="277" y="281"/>
                  <a:pt x="280" y="282"/>
                  <a:pt x="280" y="285"/>
                </a:cubicBezTo>
                <a:cubicBezTo>
                  <a:pt x="279" y="284"/>
                  <a:pt x="277" y="286"/>
                  <a:pt x="275" y="286"/>
                </a:cubicBezTo>
                <a:cubicBezTo>
                  <a:pt x="275" y="288"/>
                  <a:pt x="275" y="289"/>
                  <a:pt x="274" y="290"/>
                </a:cubicBezTo>
                <a:cubicBezTo>
                  <a:pt x="275" y="291"/>
                  <a:pt x="275" y="293"/>
                  <a:pt x="275" y="294"/>
                </a:cubicBezTo>
                <a:cubicBezTo>
                  <a:pt x="275" y="297"/>
                  <a:pt x="272" y="302"/>
                  <a:pt x="268" y="303"/>
                </a:cubicBezTo>
                <a:cubicBezTo>
                  <a:pt x="264" y="303"/>
                  <a:pt x="262" y="303"/>
                  <a:pt x="261" y="300"/>
                </a:cubicBezTo>
                <a:cubicBezTo>
                  <a:pt x="260" y="302"/>
                  <a:pt x="259" y="307"/>
                  <a:pt x="261" y="308"/>
                </a:cubicBezTo>
                <a:cubicBezTo>
                  <a:pt x="261" y="308"/>
                  <a:pt x="261" y="307"/>
                  <a:pt x="262" y="307"/>
                </a:cubicBezTo>
                <a:cubicBezTo>
                  <a:pt x="262" y="308"/>
                  <a:pt x="262" y="308"/>
                  <a:pt x="262" y="308"/>
                </a:cubicBezTo>
                <a:cubicBezTo>
                  <a:pt x="260" y="309"/>
                  <a:pt x="260" y="311"/>
                  <a:pt x="257" y="311"/>
                </a:cubicBezTo>
                <a:cubicBezTo>
                  <a:pt x="256" y="314"/>
                  <a:pt x="252" y="313"/>
                  <a:pt x="252" y="317"/>
                </a:cubicBezTo>
                <a:cubicBezTo>
                  <a:pt x="253" y="319"/>
                  <a:pt x="255" y="317"/>
                  <a:pt x="257" y="318"/>
                </a:cubicBezTo>
                <a:cubicBezTo>
                  <a:pt x="258" y="312"/>
                  <a:pt x="263" y="311"/>
                  <a:pt x="265" y="307"/>
                </a:cubicBezTo>
                <a:cubicBezTo>
                  <a:pt x="269" y="307"/>
                  <a:pt x="274" y="306"/>
                  <a:pt x="277" y="307"/>
                </a:cubicBezTo>
                <a:cubicBezTo>
                  <a:pt x="277" y="306"/>
                  <a:pt x="277" y="305"/>
                  <a:pt x="277" y="305"/>
                </a:cubicBezTo>
                <a:cubicBezTo>
                  <a:pt x="277" y="306"/>
                  <a:pt x="278" y="306"/>
                  <a:pt x="278" y="306"/>
                </a:cubicBezTo>
                <a:cubicBezTo>
                  <a:pt x="279" y="305"/>
                  <a:pt x="278" y="304"/>
                  <a:pt x="278" y="304"/>
                </a:cubicBezTo>
                <a:cubicBezTo>
                  <a:pt x="279" y="304"/>
                  <a:pt x="279" y="305"/>
                  <a:pt x="279" y="305"/>
                </a:cubicBezTo>
                <a:cubicBezTo>
                  <a:pt x="280" y="304"/>
                  <a:pt x="279" y="302"/>
                  <a:pt x="280" y="300"/>
                </a:cubicBezTo>
                <a:cubicBezTo>
                  <a:pt x="278" y="299"/>
                  <a:pt x="277" y="295"/>
                  <a:pt x="281" y="295"/>
                </a:cubicBezTo>
                <a:cubicBezTo>
                  <a:pt x="279" y="292"/>
                  <a:pt x="280" y="289"/>
                  <a:pt x="281" y="286"/>
                </a:cubicBezTo>
                <a:cubicBezTo>
                  <a:pt x="281" y="288"/>
                  <a:pt x="283" y="289"/>
                  <a:pt x="282" y="291"/>
                </a:cubicBezTo>
                <a:cubicBezTo>
                  <a:pt x="284" y="292"/>
                  <a:pt x="286" y="297"/>
                  <a:pt x="285" y="300"/>
                </a:cubicBezTo>
                <a:cubicBezTo>
                  <a:pt x="284" y="299"/>
                  <a:pt x="284" y="299"/>
                  <a:pt x="283" y="299"/>
                </a:cubicBezTo>
                <a:cubicBezTo>
                  <a:pt x="283" y="303"/>
                  <a:pt x="285" y="305"/>
                  <a:pt x="288" y="306"/>
                </a:cubicBezTo>
                <a:cubicBezTo>
                  <a:pt x="288" y="306"/>
                  <a:pt x="288" y="306"/>
                  <a:pt x="288" y="306"/>
                </a:cubicBezTo>
                <a:cubicBezTo>
                  <a:pt x="290" y="306"/>
                  <a:pt x="291" y="306"/>
                  <a:pt x="291" y="305"/>
                </a:cubicBezTo>
                <a:cubicBezTo>
                  <a:pt x="291" y="305"/>
                  <a:pt x="291" y="306"/>
                  <a:pt x="291" y="306"/>
                </a:cubicBezTo>
                <a:cubicBezTo>
                  <a:pt x="292" y="306"/>
                  <a:pt x="291" y="305"/>
                  <a:pt x="292" y="305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3" y="306"/>
                  <a:pt x="293" y="304"/>
                  <a:pt x="293" y="304"/>
                </a:cubicBezTo>
                <a:cubicBezTo>
                  <a:pt x="295" y="303"/>
                  <a:pt x="297" y="305"/>
                  <a:pt x="299" y="305"/>
                </a:cubicBezTo>
                <a:cubicBezTo>
                  <a:pt x="299" y="306"/>
                  <a:pt x="299" y="306"/>
                  <a:pt x="299" y="306"/>
                </a:cubicBezTo>
                <a:cubicBezTo>
                  <a:pt x="304" y="306"/>
                  <a:pt x="307" y="309"/>
                  <a:pt x="310" y="312"/>
                </a:cubicBezTo>
                <a:cubicBezTo>
                  <a:pt x="311" y="311"/>
                  <a:pt x="312" y="310"/>
                  <a:pt x="313" y="309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4" y="307"/>
                  <a:pt x="311" y="305"/>
                  <a:pt x="311" y="303"/>
                </a:cubicBezTo>
                <a:cubicBezTo>
                  <a:pt x="314" y="309"/>
                  <a:pt x="324" y="309"/>
                  <a:pt x="330" y="310"/>
                </a:cubicBezTo>
                <a:cubicBezTo>
                  <a:pt x="329" y="310"/>
                  <a:pt x="327" y="310"/>
                  <a:pt x="328" y="312"/>
                </a:cubicBezTo>
                <a:cubicBezTo>
                  <a:pt x="329" y="311"/>
                  <a:pt x="330" y="311"/>
                  <a:pt x="331" y="310"/>
                </a:cubicBezTo>
                <a:cubicBezTo>
                  <a:pt x="331" y="309"/>
                  <a:pt x="332" y="309"/>
                  <a:pt x="333" y="308"/>
                </a:cubicBezTo>
                <a:cubicBezTo>
                  <a:pt x="333" y="306"/>
                  <a:pt x="335" y="306"/>
                  <a:pt x="336" y="304"/>
                </a:cubicBezTo>
                <a:cubicBezTo>
                  <a:pt x="335" y="304"/>
                  <a:pt x="335" y="302"/>
                  <a:pt x="336" y="303"/>
                </a:cubicBezTo>
                <a:cubicBezTo>
                  <a:pt x="337" y="303"/>
                  <a:pt x="336" y="304"/>
                  <a:pt x="336" y="305"/>
                </a:cubicBezTo>
                <a:cubicBezTo>
                  <a:pt x="340" y="305"/>
                  <a:pt x="338" y="301"/>
                  <a:pt x="336" y="302"/>
                </a:cubicBezTo>
                <a:cubicBezTo>
                  <a:pt x="336" y="302"/>
                  <a:pt x="336" y="301"/>
                  <a:pt x="336" y="301"/>
                </a:cubicBezTo>
                <a:cubicBezTo>
                  <a:pt x="337" y="300"/>
                  <a:pt x="339" y="299"/>
                  <a:pt x="339" y="298"/>
                </a:cubicBezTo>
                <a:cubicBezTo>
                  <a:pt x="335" y="303"/>
                  <a:pt x="333" y="294"/>
                  <a:pt x="337" y="293"/>
                </a:cubicBezTo>
                <a:cubicBezTo>
                  <a:pt x="337" y="293"/>
                  <a:pt x="337" y="293"/>
                  <a:pt x="337" y="292"/>
                </a:cubicBezTo>
                <a:cubicBezTo>
                  <a:pt x="338" y="292"/>
                  <a:pt x="338" y="291"/>
                  <a:pt x="339" y="292"/>
                </a:cubicBezTo>
                <a:cubicBezTo>
                  <a:pt x="340" y="292"/>
                  <a:pt x="339" y="293"/>
                  <a:pt x="340" y="293"/>
                </a:cubicBezTo>
                <a:cubicBezTo>
                  <a:pt x="341" y="291"/>
                  <a:pt x="343" y="291"/>
                  <a:pt x="343" y="290"/>
                </a:cubicBezTo>
                <a:cubicBezTo>
                  <a:pt x="343" y="290"/>
                  <a:pt x="343" y="291"/>
                  <a:pt x="343" y="291"/>
                </a:cubicBezTo>
                <a:cubicBezTo>
                  <a:pt x="343" y="290"/>
                  <a:pt x="343" y="290"/>
                  <a:pt x="343" y="290"/>
                </a:cubicBezTo>
                <a:cubicBezTo>
                  <a:pt x="345" y="290"/>
                  <a:pt x="347" y="288"/>
                  <a:pt x="346" y="287"/>
                </a:cubicBezTo>
                <a:cubicBezTo>
                  <a:pt x="345" y="288"/>
                  <a:pt x="343" y="288"/>
                  <a:pt x="342" y="290"/>
                </a:cubicBezTo>
                <a:cubicBezTo>
                  <a:pt x="341" y="289"/>
                  <a:pt x="340" y="291"/>
                  <a:pt x="339" y="291"/>
                </a:cubicBezTo>
                <a:cubicBezTo>
                  <a:pt x="340" y="289"/>
                  <a:pt x="342" y="288"/>
                  <a:pt x="342" y="286"/>
                </a:cubicBezTo>
                <a:cubicBezTo>
                  <a:pt x="342" y="287"/>
                  <a:pt x="341" y="287"/>
                  <a:pt x="341" y="287"/>
                </a:cubicBezTo>
                <a:cubicBezTo>
                  <a:pt x="340" y="286"/>
                  <a:pt x="341" y="285"/>
                  <a:pt x="340" y="285"/>
                </a:cubicBezTo>
                <a:cubicBezTo>
                  <a:pt x="340" y="286"/>
                  <a:pt x="340" y="286"/>
                  <a:pt x="340" y="288"/>
                </a:cubicBezTo>
                <a:cubicBezTo>
                  <a:pt x="338" y="288"/>
                  <a:pt x="338" y="291"/>
                  <a:pt x="336" y="291"/>
                </a:cubicBezTo>
                <a:cubicBezTo>
                  <a:pt x="335" y="290"/>
                  <a:pt x="333" y="288"/>
                  <a:pt x="334" y="290"/>
                </a:cubicBezTo>
                <a:cubicBezTo>
                  <a:pt x="334" y="290"/>
                  <a:pt x="333" y="290"/>
                  <a:pt x="333" y="290"/>
                </a:cubicBezTo>
                <a:cubicBezTo>
                  <a:pt x="332" y="286"/>
                  <a:pt x="331" y="284"/>
                  <a:pt x="331" y="281"/>
                </a:cubicBezTo>
                <a:cubicBezTo>
                  <a:pt x="333" y="280"/>
                  <a:pt x="334" y="281"/>
                  <a:pt x="335" y="282"/>
                </a:cubicBezTo>
                <a:cubicBezTo>
                  <a:pt x="339" y="282"/>
                  <a:pt x="341" y="281"/>
                  <a:pt x="344" y="281"/>
                </a:cubicBezTo>
                <a:cubicBezTo>
                  <a:pt x="345" y="283"/>
                  <a:pt x="347" y="281"/>
                  <a:pt x="348" y="282"/>
                </a:cubicBezTo>
                <a:cubicBezTo>
                  <a:pt x="348" y="284"/>
                  <a:pt x="347" y="284"/>
                  <a:pt x="346" y="285"/>
                </a:cubicBezTo>
                <a:cubicBezTo>
                  <a:pt x="348" y="285"/>
                  <a:pt x="348" y="285"/>
                  <a:pt x="347" y="286"/>
                </a:cubicBezTo>
                <a:cubicBezTo>
                  <a:pt x="348" y="285"/>
                  <a:pt x="349" y="285"/>
                  <a:pt x="350" y="284"/>
                </a:cubicBezTo>
                <a:cubicBezTo>
                  <a:pt x="349" y="283"/>
                  <a:pt x="348" y="284"/>
                  <a:pt x="348" y="282"/>
                </a:cubicBezTo>
                <a:cubicBezTo>
                  <a:pt x="349" y="283"/>
                  <a:pt x="349" y="282"/>
                  <a:pt x="350" y="281"/>
                </a:cubicBezTo>
                <a:cubicBezTo>
                  <a:pt x="351" y="282"/>
                  <a:pt x="351" y="283"/>
                  <a:pt x="351" y="283"/>
                </a:cubicBezTo>
                <a:cubicBezTo>
                  <a:pt x="352" y="282"/>
                  <a:pt x="356" y="283"/>
                  <a:pt x="355" y="285"/>
                </a:cubicBezTo>
                <a:cubicBezTo>
                  <a:pt x="358" y="286"/>
                  <a:pt x="358" y="288"/>
                  <a:pt x="360" y="290"/>
                </a:cubicBezTo>
                <a:cubicBezTo>
                  <a:pt x="359" y="289"/>
                  <a:pt x="360" y="291"/>
                  <a:pt x="360" y="291"/>
                </a:cubicBezTo>
                <a:cubicBezTo>
                  <a:pt x="358" y="290"/>
                  <a:pt x="358" y="290"/>
                  <a:pt x="356" y="291"/>
                </a:cubicBezTo>
                <a:cubicBezTo>
                  <a:pt x="356" y="292"/>
                  <a:pt x="355" y="292"/>
                  <a:pt x="356" y="294"/>
                </a:cubicBezTo>
                <a:cubicBezTo>
                  <a:pt x="356" y="294"/>
                  <a:pt x="355" y="295"/>
                  <a:pt x="355" y="295"/>
                </a:cubicBezTo>
                <a:cubicBezTo>
                  <a:pt x="355" y="295"/>
                  <a:pt x="355" y="294"/>
                  <a:pt x="354" y="295"/>
                </a:cubicBezTo>
                <a:cubicBezTo>
                  <a:pt x="353" y="296"/>
                  <a:pt x="352" y="297"/>
                  <a:pt x="350" y="297"/>
                </a:cubicBezTo>
                <a:cubicBezTo>
                  <a:pt x="350" y="298"/>
                  <a:pt x="349" y="297"/>
                  <a:pt x="349" y="298"/>
                </a:cubicBezTo>
                <a:cubicBezTo>
                  <a:pt x="350" y="299"/>
                  <a:pt x="350" y="297"/>
                  <a:pt x="351" y="297"/>
                </a:cubicBezTo>
                <a:cubicBezTo>
                  <a:pt x="352" y="297"/>
                  <a:pt x="352" y="297"/>
                  <a:pt x="352" y="297"/>
                </a:cubicBezTo>
                <a:cubicBezTo>
                  <a:pt x="355" y="294"/>
                  <a:pt x="359" y="295"/>
                  <a:pt x="362" y="292"/>
                </a:cubicBezTo>
                <a:cubicBezTo>
                  <a:pt x="361" y="291"/>
                  <a:pt x="360" y="292"/>
                  <a:pt x="360" y="291"/>
                </a:cubicBezTo>
                <a:cubicBezTo>
                  <a:pt x="362" y="289"/>
                  <a:pt x="366" y="291"/>
                  <a:pt x="367" y="292"/>
                </a:cubicBezTo>
                <a:cubicBezTo>
                  <a:pt x="367" y="292"/>
                  <a:pt x="367" y="292"/>
                  <a:pt x="367" y="292"/>
                </a:cubicBezTo>
                <a:cubicBezTo>
                  <a:pt x="371" y="292"/>
                  <a:pt x="376" y="290"/>
                  <a:pt x="378" y="287"/>
                </a:cubicBezTo>
                <a:cubicBezTo>
                  <a:pt x="378" y="287"/>
                  <a:pt x="379" y="288"/>
                  <a:pt x="379" y="289"/>
                </a:cubicBezTo>
                <a:cubicBezTo>
                  <a:pt x="381" y="290"/>
                  <a:pt x="382" y="293"/>
                  <a:pt x="383" y="295"/>
                </a:cubicBezTo>
                <a:cubicBezTo>
                  <a:pt x="384" y="295"/>
                  <a:pt x="384" y="295"/>
                  <a:pt x="384" y="295"/>
                </a:cubicBezTo>
                <a:cubicBezTo>
                  <a:pt x="385" y="298"/>
                  <a:pt x="389" y="299"/>
                  <a:pt x="391" y="301"/>
                </a:cubicBezTo>
                <a:cubicBezTo>
                  <a:pt x="391" y="301"/>
                  <a:pt x="389" y="302"/>
                  <a:pt x="390" y="303"/>
                </a:cubicBezTo>
                <a:cubicBezTo>
                  <a:pt x="390" y="302"/>
                  <a:pt x="390" y="302"/>
                  <a:pt x="391" y="302"/>
                </a:cubicBezTo>
                <a:cubicBezTo>
                  <a:pt x="391" y="302"/>
                  <a:pt x="391" y="302"/>
                  <a:pt x="390" y="303"/>
                </a:cubicBezTo>
                <a:cubicBezTo>
                  <a:pt x="392" y="303"/>
                  <a:pt x="392" y="303"/>
                  <a:pt x="392" y="303"/>
                </a:cubicBezTo>
                <a:cubicBezTo>
                  <a:pt x="391" y="303"/>
                  <a:pt x="390" y="305"/>
                  <a:pt x="389" y="303"/>
                </a:cubicBezTo>
                <a:cubicBezTo>
                  <a:pt x="389" y="304"/>
                  <a:pt x="389" y="304"/>
                  <a:pt x="389" y="306"/>
                </a:cubicBezTo>
                <a:cubicBezTo>
                  <a:pt x="390" y="306"/>
                  <a:pt x="392" y="306"/>
                  <a:pt x="392" y="306"/>
                </a:cubicBezTo>
                <a:cubicBezTo>
                  <a:pt x="392" y="307"/>
                  <a:pt x="392" y="307"/>
                  <a:pt x="391" y="307"/>
                </a:cubicBezTo>
                <a:cubicBezTo>
                  <a:pt x="390" y="307"/>
                  <a:pt x="390" y="307"/>
                  <a:pt x="391" y="306"/>
                </a:cubicBezTo>
                <a:cubicBezTo>
                  <a:pt x="389" y="307"/>
                  <a:pt x="389" y="307"/>
                  <a:pt x="388" y="308"/>
                </a:cubicBezTo>
                <a:cubicBezTo>
                  <a:pt x="389" y="308"/>
                  <a:pt x="390" y="308"/>
                  <a:pt x="391" y="308"/>
                </a:cubicBezTo>
                <a:cubicBezTo>
                  <a:pt x="391" y="308"/>
                  <a:pt x="391" y="307"/>
                  <a:pt x="392" y="307"/>
                </a:cubicBezTo>
                <a:cubicBezTo>
                  <a:pt x="392" y="309"/>
                  <a:pt x="391" y="309"/>
                  <a:pt x="391" y="310"/>
                </a:cubicBezTo>
                <a:cubicBezTo>
                  <a:pt x="392" y="310"/>
                  <a:pt x="392" y="311"/>
                  <a:pt x="392" y="311"/>
                </a:cubicBezTo>
                <a:cubicBezTo>
                  <a:pt x="392" y="309"/>
                  <a:pt x="393" y="309"/>
                  <a:pt x="393" y="308"/>
                </a:cubicBezTo>
                <a:cubicBezTo>
                  <a:pt x="394" y="309"/>
                  <a:pt x="393" y="310"/>
                  <a:pt x="394" y="310"/>
                </a:cubicBezTo>
                <a:cubicBezTo>
                  <a:pt x="394" y="310"/>
                  <a:pt x="393" y="310"/>
                  <a:pt x="393" y="311"/>
                </a:cubicBezTo>
                <a:cubicBezTo>
                  <a:pt x="394" y="311"/>
                  <a:pt x="396" y="311"/>
                  <a:pt x="396" y="310"/>
                </a:cubicBezTo>
                <a:cubicBezTo>
                  <a:pt x="396" y="310"/>
                  <a:pt x="397" y="311"/>
                  <a:pt x="397" y="312"/>
                </a:cubicBezTo>
                <a:cubicBezTo>
                  <a:pt x="397" y="312"/>
                  <a:pt x="399" y="311"/>
                  <a:pt x="399" y="312"/>
                </a:cubicBezTo>
                <a:cubicBezTo>
                  <a:pt x="399" y="312"/>
                  <a:pt x="398" y="312"/>
                  <a:pt x="398" y="312"/>
                </a:cubicBezTo>
                <a:cubicBezTo>
                  <a:pt x="398" y="312"/>
                  <a:pt x="398" y="312"/>
                  <a:pt x="397" y="312"/>
                </a:cubicBezTo>
                <a:cubicBezTo>
                  <a:pt x="397" y="312"/>
                  <a:pt x="397" y="313"/>
                  <a:pt x="395" y="314"/>
                </a:cubicBezTo>
                <a:cubicBezTo>
                  <a:pt x="397" y="313"/>
                  <a:pt x="398" y="314"/>
                  <a:pt x="398" y="313"/>
                </a:cubicBezTo>
                <a:cubicBezTo>
                  <a:pt x="398" y="313"/>
                  <a:pt x="398" y="313"/>
                  <a:pt x="397" y="313"/>
                </a:cubicBezTo>
                <a:cubicBezTo>
                  <a:pt x="399" y="312"/>
                  <a:pt x="399" y="313"/>
                  <a:pt x="399" y="314"/>
                </a:cubicBezTo>
                <a:cubicBezTo>
                  <a:pt x="400" y="313"/>
                  <a:pt x="399" y="313"/>
                  <a:pt x="399" y="312"/>
                </a:cubicBezTo>
                <a:cubicBezTo>
                  <a:pt x="402" y="313"/>
                  <a:pt x="401" y="309"/>
                  <a:pt x="403" y="310"/>
                </a:cubicBezTo>
                <a:cubicBezTo>
                  <a:pt x="404" y="307"/>
                  <a:pt x="405" y="302"/>
                  <a:pt x="405" y="298"/>
                </a:cubicBezTo>
                <a:cubicBezTo>
                  <a:pt x="405" y="297"/>
                  <a:pt x="403" y="297"/>
                  <a:pt x="402" y="295"/>
                </a:cubicBezTo>
                <a:cubicBezTo>
                  <a:pt x="400" y="298"/>
                  <a:pt x="396" y="297"/>
                  <a:pt x="394" y="297"/>
                </a:cubicBezTo>
                <a:cubicBezTo>
                  <a:pt x="393" y="298"/>
                  <a:pt x="392" y="298"/>
                  <a:pt x="393" y="299"/>
                </a:cubicBezTo>
                <a:cubicBezTo>
                  <a:pt x="392" y="299"/>
                  <a:pt x="392" y="299"/>
                  <a:pt x="392" y="299"/>
                </a:cubicBezTo>
                <a:cubicBezTo>
                  <a:pt x="391" y="300"/>
                  <a:pt x="392" y="300"/>
                  <a:pt x="392" y="301"/>
                </a:cubicBezTo>
                <a:cubicBezTo>
                  <a:pt x="391" y="300"/>
                  <a:pt x="389" y="299"/>
                  <a:pt x="389" y="299"/>
                </a:cubicBezTo>
                <a:cubicBezTo>
                  <a:pt x="389" y="298"/>
                  <a:pt x="388" y="299"/>
                  <a:pt x="388" y="297"/>
                </a:cubicBezTo>
                <a:cubicBezTo>
                  <a:pt x="388" y="297"/>
                  <a:pt x="387" y="297"/>
                  <a:pt x="387" y="297"/>
                </a:cubicBezTo>
                <a:cubicBezTo>
                  <a:pt x="384" y="294"/>
                  <a:pt x="383" y="291"/>
                  <a:pt x="380" y="288"/>
                </a:cubicBezTo>
                <a:cubicBezTo>
                  <a:pt x="379" y="286"/>
                  <a:pt x="377" y="284"/>
                  <a:pt x="377" y="280"/>
                </a:cubicBezTo>
                <a:cubicBezTo>
                  <a:pt x="378" y="277"/>
                  <a:pt x="380" y="274"/>
                  <a:pt x="379" y="270"/>
                </a:cubicBezTo>
                <a:cubicBezTo>
                  <a:pt x="380" y="270"/>
                  <a:pt x="380" y="269"/>
                  <a:pt x="380" y="269"/>
                </a:cubicBezTo>
                <a:cubicBezTo>
                  <a:pt x="377" y="264"/>
                  <a:pt x="379" y="260"/>
                  <a:pt x="379" y="255"/>
                </a:cubicBezTo>
                <a:cubicBezTo>
                  <a:pt x="380" y="248"/>
                  <a:pt x="384" y="242"/>
                  <a:pt x="383" y="235"/>
                </a:cubicBezTo>
                <a:cubicBezTo>
                  <a:pt x="382" y="234"/>
                  <a:pt x="382" y="233"/>
                  <a:pt x="381" y="232"/>
                </a:cubicBezTo>
                <a:cubicBezTo>
                  <a:pt x="380" y="233"/>
                  <a:pt x="379" y="233"/>
                  <a:pt x="377" y="233"/>
                </a:cubicBezTo>
                <a:cubicBezTo>
                  <a:pt x="376" y="235"/>
                  <a:pt x="375" y="236"/>
                  <a:pt x="373" y="237"/>
                </a:cubicBezTo>
                <a:cubicBezTo>
                  <a:pt x="374" y="234"/>
                  <a:pt x="376" y="233"/>
                  <a:pt x="377" y="230"/>
                </a:cubicBezTo>
                <a:cubicBezTo>
                  <a:pt x="376" y="229"/>
                  <a:pt x="376" y="230"/>
                  <a:pt x="375" y="230"/>
                </a:cubicBezTo>
                <a:cubicBezTo>
                  <a:pt x="375" y="233"/>
                  <a:pt x="371" y="234"/>
                  <a:pt x="370" y="237"/>
                </a:cubicBezTo>
                <a:cubicBezTo>
                  <a:pt x="370" y="233"/>
                  <a:pt x="369" y="231"/>
                  <a:pt x="370" y="228"/>
                </a:cubicBezTo>
                <a:cubicBezTo>
                  <a:pt x="369" y="227"/>
                  <a:pt x="368" y="227"/>
                  <a:pt x="366" y="227"/>
                </a:cubicBezTo>
                <a:cubicBezTo>
                  <a:pt x="364" y="228"/>
                  <a:pt x="362" y="231"/>
                  <a:pt x="360" y="230"/>
                </a:cubicBezTo>
                <a:cubicBezTo>
                  <a:pt x="360" y="231"/>
                  <a:pt x="360" y="231"/>
                  <a:pt x="360" y="231"/>
                </a:cubicBezTo>
                <a:cubicBezTo>
                  <a:pt x="360" y="224"/>
                  <a:pt x="363" y="217"/>
                  <a:pt x="365" y="211"/>
                </a:cubicBezTo>
                <a:cubicBezTo>
                  <a:pt x="370" y="207"/>
                  <a:pt x="369" y="199"/>
                  <a:pt x="366" y="194"/>
                </a:cubicBezTo>
                <a:cubicBezTo>
                  <a:pt x="373" y="195"/>
                  <a:pt x="378" y="199"/>
                  <a:pt x="384" y="199"/>
                </a:cubicBezTo>
                <a:cubicBezTo>
                  <a:pt x="387" y="199"/>
                  <a:pt x="389" y="198"/>
                  <a:pt x="391" y="197"/>
                </a:cubicBezTo>
                <a:cubicBezTo>
                  <a:pt x="392" y="197"/>
                  <a:pt x="392" y="197"/>
                  <a:pt x="392" y="197"/>
                </a:cubicBezTo>
                <a:cubicBezTo>
                  <a:pt x="394" y="195"/>
                  <a:pt x="394" y="193"/>
                  <a:pt x="395" y="192"/>
                </a:cubicBezTo>
                <a:cubicBezTo>
                  <a:pt x="395" y="189"/>
                  <a:pt x="394" y="186"/>
                  <a:pt x="395" y="184"/>
                </a:cubicBezTo>
                <a:cubicBezTo>
                  <a:pt x="393" y="183"/>
                  <a:pt x="392" y="179"/>
                  <a:pt x="389" y="178"/>
                </a:cubicBezTo>
                <a:cubicBezTo>
                  <a:pt x="389" y="177"/>
                  <a:pt x="389" y="176"/>
                  <a:pt x="389" y="176"/>
                </a:cubicBezTo>
                <a:cubicBezTo>
                  <a:pt x="389" y="177"/>
                  <a:pt x="388" y="176"/>
                  <a:pt x="387" y="176"/>
                </a:cubicBezTo>
                <a:cubicBezTo>
                  <a:pt x="390" y="172"/>
                  <a:pt x="384" y="172"/>
                  <a:pt x="384" y="170"/>
                </a:cubicBezTo>
                <a:cubicBezTo>
                  <a:pt x="384" y="170"/>
                  <a:pt x="384" y="171"/>
                  <a:pt x="383" y="171"/>
                </a:cubicBezTo>
                <a:cubicBezTo>
                  <a:pt x="383" y="170"/>
                  <a:pt x="382" y="169"/>
                  <a:pt x="382" y="168"/>
                </a:cubicBezTo>
                <a:cubicBezTo>
                  <a:pt x="381" y="168"/>
                  <a:pt x="381" y="167"/>
                  <a:pt x="380" y="168"/>
                </a:cubicBezTo>
                <a:cubicBezTo>
                  <a:pt x="380" y="165"/>
                  <a:pt x="378" y="167"/>
                  <a:pt x="378" y="165"/>
                </a:cubicBezTo>
                <a:cubicBezTo>
                  <a:pt x="378" y="164"/>
                  <a:pt x="379" y="163"/>
                  <a:pt x="378" y="162"/>
                </a:cubicBezTo>
                <a:cubicBezTo>
                  <a:pt x="376" y="162"/>
                  <a:pt x="376" y="165"/>
                  <a:pt x="375" y="164"/>
                </a:cubicBezTo>
                <a:cubicBezTo>
                  <a:pt x="376" y="163"/>
                  <a:pt x="377" y="162"/>
                  <a:pt x="376" y="160"/>
                </a:cubicBezTo>
                <a:cubicBezTo>
                  <a:pt x="372" y="159"/>
                  <a:pt x="372" y="155"/>
                  <a:pt x="368" y="155"/>
                </a:cubicBezTo>
                <a:cubicBezTo>
                  <a:pt x="368" y="154"/>
                  <a:pt x="368" y="154"/>
                  <a:pt x="367" y="153"/>
                </a:cubicBezTo>
                <a:cubicBezTo>
                  <a:pt x="366" y="154"/>
                  <a:pt x="366" y="153"/>
                  <a:pt x="365" y="153"/>
                </a:cubicBezTo>
                <a:cubicBezTo>
                  <a:pt x="365" y="150"/>
                  <a:pt x="364" y="149"/>
                  <a:pt x="362" y="149"/>
                </a:cubicBezTo>
                <a:cubicBezTo>
                  <a:pt x="361" y="151"/>
                  <a:pt x="361" y="149"/>
                  <a:pt x="360" y="150"/>
                </a:cubicBezTo>
                <a:cubicBezTo>
                  <a:pt x="360" y="150"/>
                  <a:pt x="360" y="150"/>
                  <a:pt x="360" y="150"/>
                </a:cubicBezTo>
                <a:cubicBezTo>
                  <a:pt x="359" y="150"/>
                  <a:pt x="359" y="151"/>
                  <a:pt x="358" y="151"/>
                </a:cubicBezTo>
                <a:cubicBezTo>
                  <a:pt x="357" y="149"/>
                  <a:pt x="358" y="148"/>
                  <a:pt x="358" y="146"/>
                </a:cubicBezTo>
                <a:cubicBezTo>
                  <a:pt x="357" y="145"/>
                  <a:pt x="356" y="147"/>
                  <a:pt x="355" y="145"/>
                </a:cubicBezTo>
                <a:cubicBezTo>
                  <a:pt x="356" y="144"/>
                  <a:pt x="354" y="143"/>
                  <a:pt x="353" y="142"/>
                </a:cubicBezTo>
                <a:cubicBezTo>
                  <a:pt x="353" y="142"/>
                  <a:pt x="353" y="142"/>
                  <a:pt x="352" y="142"/>
                </a:cubicBezTo>
                <a:cubicBezTo>
                  <a:pt x="351" y="139"/>
                  <a:pt x="349" y="136"/>
                  <a:pt x="348" y="134"/>
                </a:cubicBezTo>
                <a:cubicBezTo>
                  <a:pt x="346" y="134"/>
                  <a:pt x="346" y="134"/>
                  <a:pt x="346" y="134"/>
                </a:cubicBezTo>
                <a:cubicBezTo>
                  <a:pt x="341" y="128"/>
                  <a:pt x="332" y="125"/>
                  <a:pt x="327" y="119"/>
                </a:cubicBezTo>
                <a:cubicBezTo>
                  <a:pt x="326" y="119"/>
                  <a:pt x="326" y="119"/>
                  <a:pt x="325" y="119"/>
                </a:cubicBezTo>
                <a:cubicBezTo>
                  <a:pt x="324" y="117"/>
                  <a:pt x="322" y="116"/>
                  <a:pt x="321" y="114"/>
                </a:cubicBezTo>
                <a:cubicBezTo>
                  <a:pt x="326" y="110"/>
                  <a:pt x="330" y="107"/>
                  <a:pt x="335" y="104"/>
                </a:cubicBezTo>
                <a:cubicBezTo>
                  <a:pt x="336" y="104"/>
                  <a:pt x="336" y="104"/>
                  <a:pt x="336" y="104"/>
                </a:cubicBezTo>
                <a:cubicBezTo>
                  <a:pt x="337" y="102"/>
                  <a:pt x="338" y="101"/>
                  <a:pt x="340" y="101"/>
                </a:cubicBezTo>
                <a:cubicBezTo>
                  <a:pt x="342" y="102"/>
                  <a:pt x="346" y="100"/>
                  <a:pt x="347" y="103"/>
                </a:cubicBezTo>
                <a:cubicBezTo>
                  <a:pt x="347" y="103"/>
                  <a:pt x="346" y="104"/>
                  <a:pt x="346" y="104"/>
                </a:cubicBezTo>
                <a:cubicBezTo>
                  <a:pt x="348" y="106"/>
                  <a:pt x="349" y="104"/>
                  <a:pt x="350" y="105"/>
                </a:cubicBezTo>
                <a:cubicBezTo>
                  <a:pt x="350" y="105"/>
                  <a:pt x="350" y="104"/>
                  <a:pt x="350" y="104"/>
                </a:cubicBezTo>
                <a:cubicBezTo>
                  <a:pt x="353" y="104"/>
                  <a:pt x="354" y="103"/>
                  <a:pt x="356" y="102"/>
                </a:cubicBezTo>
                <a:cubicBezTo>
                  <a:pt x="357" y="100"/>
                  <a:pt x="360" y="98"/>
                  <a:pt x="358" y="96"/>
                </a:cubicBezTo>
                <a:cubicBezTo>
                  <a:pt x="356" y="96"/>
                  <a:pt x="353" y="96"/>
                  <a:pt x="351" y="97"/>
                </a:cubicBezTo>
                <a:cubicBezTo>
                  <a:pt x="351" y="96"/>
                  <a:pt x="351" y="96"/>
                  <a:pt x="351" y="95"/>
                </a:cubicBezTo>
                <a:cubicBezTo>
                  <a:pt x="355" y="93"/>
                  <a:pt x="359" y="89"/>
                  <a:pt x="364" y="87"/>
                </a:cubicBezTo>
                <a:cubicBezTo>
                  <a:pt x="364" y="87"/>
                  <a:pt x="364" y="87"/>
                  <a:pt x="365" y="87"/>
                </a:cubicBezTo>
                <a:cubicBezTo>
                  <a:pt x="368" y="85"/>
                  <a:pt x="372" y="82"/>
                  <a:pt x="377" y="82"/>
                </a:cubicBezTo>
                <a:cubicBezTo>
                  <a:pt x="378" y="80"/>
                  <a:pt x="380" y="80"/>
                  <a:pt x="382" y="80"/>
                </a:cubicBezTo>
                <a:cubicBezTo>
                  <a:pt x="382" y="78"/>
                  <a:pt x="386" y="77"/>
                  <a:pt x="388" y="77"/>
                </a:cubicBezTo>
                <a:cubicBezTo>
                  <a:pt x="390" y="75"/>
                  <a:pt x="393" y="76"/>
                  <a:pt x="395" y="74"/>
                </a:cubicBezTo>
                <a:cubicBezTo>
                  <a:pt x="395" y="73"/>
                  <a:pt x="395" y="73"/>
                  <a:pt x="394" y="73"/>
                </a:cubicBezTo>
                <a:cubicBezTo>
                  <a:pt x="401" y="71"/>
                  <a:pt x="406" y="66"/>
                  <a:pt x="414" y="63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3" y="61"/>
                  <a:pt x="412" y="62"/>
                  <a:pt x="411" y="62"/>
                </a:cubicBezTo>
                <a:cubicBezTo>
                  <a:pt x="410" y="63"/>
                  <a:pt x="407" y="64"/>
                  <a:pt x="405" y="63"/>
                </a:cubicBezTo>
                <a:cubicBezTo>
                  <a:pt x="401" y="63"/>
                  <a:pt x="397" y="64"/>
                  <a:pt x="395" y="65"/>
                </a:cubicBezTo>
                <a:cubicBezTo>
                  <a:pt x="394" y="64"/>
                  <a:pt x="395" y="61"/>
                  <a:pt x="394" y="61"/>
                </a:cubicBezTo>
                <a:cubicBezTo>
                  <a:pt x="394" y="62"/>
                  <a:pt x="393" y="61"/>
                  <a:pt x="393" y="62"/>
                </a:cubicBezTo>
                <a:cubicBezTo>
                  <a:pt x="393" y="63"/>
                  <a:pt x="394" y="62"/>
                  <a:pt x="394" y="62"/>
                </a:cubicBezTo>
                <a:cubicBezTo>
                  <a:pt x="394" y="67"/>
                  <a:pt x="390" y="67"/>
                  <a:pt x="387" y="67"/>
                </a:cubicBezTo>
                <a:cubicBezTo>
                  <a:pt x="386" y="69"/>
                  <a:pt x="383" y="69"/>
                  <a:pt x="381" y="70"/>
                </a:cubicBezTo>
                <a:cubicBezTo>
                  <a:pt x="382" y="69"/>
                  <a:pt x="382" y="68"/>
                  <a:pt x="383" y="69"/>
                </a:cubicBezTo>
                <a:cubicBezTo>
                  <a:pt x="383" y="68"/>
                  <a:pt x="383" y="66"/>
                  <a:pt x="383" y="66"/>
                </a:cubicBezTo>
                <a:cubicBezTo>
                  <a:pt x="383" y="66"/>
                  <a:pt x="383" y="66"/>
                  <a:pt x="383" y="65"/>
                </a:cubicBezTo>
                <a:cubicBezTo>
                  <a:pt x="385" y="59"/>
                  <a:pt x="391" y="56"/>
                  <a:pt x="394" y="52"/>
                </a:cubicBezTo>
                <a:cubicBezTo>
                  <a:pt x="398" y="49"/>
                  <a:pt x="400" y="43"/>
                  <a:pt x="405" y="42"/>
                </a:cubicBezTo>
                <a:cubicBezTo>
                  <a:pt x="405" y="42"/>
                  <a:pt x="405" y="41"/>
                  <a:pt x="405" y="41"/>
                </a:cubicBezTo>
                <a:cubicBezTo>
                  <a:pt x="409" y="37"/>
                  <a:pt x="414" y="35"/>
                  <a:pt x="421" y="33"/>
                </a:cubicBezTo>
                <a:cubicBezTo>
                  <a:pt x="421" y="32"/>
                  <a:pt x="422" y="31"/>
                  <a:pt x="423" y="32"/>
                </a:cubicBezTo>
                <a:close/>
                <a:moveTo>
                  <a:pt x="150" y="77"/>
                </a:moveTo>
                <a:cubicBezTo>
                  <a:pt x="151" y="77"/>
                  <a:pt x="152" y="78"/>
                  <a:pt x="152" y="79"/>
                </a:cubicBezTo>
                <a:cubicBezTo>
                  <a:pt x="152" y="79"/>
                  <a:pt x="151" y="78"/>
                  <a:pt x="150" y="77"/>
                </a:cubicBezTo>
                <a:close/>
                <a:moveTo>
                  <a:pt x="109" y="209"/>
                </a:moveTo>
                <a:cubicBezTo>
                  <a:pt x="109" y="209"/>
                  <a:pt x="109" y="208"/>
                  <a:pt x="110" y="208"/>
                </a:cubicBezTo>
                <a:cubicBezTo>
                  <a:pt x="109" y="208"/>
                  <a:pt x="109" y="209"/>
                  <a:pt x="109" y="209"/>
                </a:cubicBezTo>
                <a:close/>
                <a:moveTo>
                  <a:pt x="139" y="211"/>
                </a:moveTo>
                <a:cubicBezTo>
                  <a:pt x="138" y="211"/>
                  <a:pt x="138" y="209"/>
                  <a:pt x="139" y="209"/>
                </a:cubicBezTo>
                <a:cubicBezTo>
                  <a:pt x="139" y="209"/>
                  <a:pt x="139" y="211"/>
                  <a:pt x="139" y="211"/>
                </a:cubicBezTo>
                <a:close/>
                <a:moveTo>
                  <a:pt x="143" y="214"/>
                </a:moveTo>
                <a:cubicBezTo>
                  <a:pt x="143" y="214"/>
                  <a:pt x="143" y="214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2" y="213"/>
                  <a:pt x="142" y="213"/>
                  <a:pt x="140" y="214"/>
                </a:cubicBezTo>
                <a:cubicBezTo>
                  <a:pt x="140" y="213"/>
                  <a:pt x="139" y="213"/>
                  <a:pt x="140" y="211"/>
                </a:cubicBezTo>
                <a:cubicBezTo>
                  <a:pt x="140" y="211"/>
                  <a:pt x="140" y="211"/>
                  <a:pt x="140" y="211"/>
                </a:cubicBezTo>
                <a:cubicBezTo>
                  <a:pt x="142" y="212"/>
                  <a:pt x="142" y="211"/>
                  <a:pt x="144" y="212"/>
                </a:cubicBezTo>
                <a:cubicBezTo>
                  <a:pt x="143" y="212"/>
                  <a:pt x="143" y="213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4" y="213"/>
                  <a:pt x="144" y="214"/>
                  <a:pt x="145" y="214"/>
                </a:cubicBezTo>
                <a:cubicBezTo>
                  <a:pt x="144" y="215"/>
                  <a:pt x="143" y="215"/>
                  <a:pt x="143" y="214"/>
                </a:cubicBezTo>
                <a:close/>
                <a:moveTo>
                  <a:pt x="144" y="217"/>
                </a:moveTo>
                <a:cubicBezTo>
                  <a:pt x="144" y="217"/>
                  <a:pt x="145" y="216"/>
                  <a:pt x="144" y="216"/>
                </a:cubicBezTo>
                <a:cubicBezTo>
                  <a:pt x="145" y="216"/>
                  <a:pt x="144" y="217"/>
                  <a:pt x="145" y="217"/>
                </a:cubicBezTo>
                <a:lnTo>
                  <a:pt x="144" y="217"/>
                </a:lnTo>
                <a:close/>
                <a:moveTo>
                  <a:pt x="147" y="134"/>
                </a:moveTo>
                <a:cubicBezTo>
                  <a:pt x="142" y="132"/>
                  <a:pt x="137" y="135"/>
                  <a:pt x="135" y="133"/>
                </a:cubicBezTo>
                <a:cubicBezTo>
                  <a:pt x="135" y="132"/>
                  <a:pt x="136" y="133"/>
                  <a:pt x="137" y="132"/>
                </a:cubicBezTo>
                <a:cubicBezTo>
                  <a:pt x="135" y="132"/>
                  <a:pt x="134" y="132"/>
                  <a:pt x="133" y="132"/>
                </a:cubicBezTo>
                <a:cubicBezTo>
                  <a:pt x="132" y="130"/>
                  <a:pt x="134" y="129"/>
                  <a:pt x="132" y="128"/>
                </a:cubicBezTo>
                <a:cubicBezTo>
                  <a:pt x="132" y="127"/>
                  <a:pt x="133" y="128"/>
                  <a:pt x="133" y="127"/>
                </a:cubicBezTo>
                <a:cubicBezTo>
                  <a:pt x="135" y="127"/>
                  <a:pt x="135" y="128"/>
                  <a:pt x="137" y="128"/>
                </a:cubicBezTo>
                <a:cubicBezTo>
                  <a:pt x="137" y="129"/>
                  <a:pt x="139" y="129"/>
                  <a:pt x="139" y="127"/>
                </a:cubicBezTo>
                <a:cubicBezTo>
                  <a:pt x="142" y="128"/>
                  <a:pt x="145" y="129"/>
                  <a:pt x="147" y="131"/>
                </a:cubicBezTo>
                <a:cubicBezTo>
                  <a:pt x="147" y="132"/>
                  <a:pt x="147" y="133"/>
                  <a:pt x="147" y="134"/>
                </a:cubicBezTo>
                <a:close/>
                <a:moveTo>
                  <a:pt x="147" y="129"/>
                </a:moveTo>
                <a:cubicBezTo>
                  <a:pt x="144" y="129"/>
                  <a:pt x="145" y="128"/>
                  <a:pt x="142" y="128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44" y="127"/>
                  <a:pt x="145" y="126"/>
                  <a:pt x="146" y="127"/>
                </a:cubicBezTo>
                <a:cubicBezTo>
                  <a:pt x="146" y="126"/>
                  <a:pt x="147" y="127"/>
                  <a:pt x="148" y="126"/>
                </a:cubicBezTo>
                <a:cubicBezTo>
                  <a:pt x="148" y="127"/>
                  <a:pt x="148" y="128"/>
                  <a:pt x="147" y="129"/>
                </a:cubicBezTo>
                <a:close/>
                <a:moveTo>
                  <a:pt x="148" y="123"/>
                </a:moveTo>
                <a:cubicBezTo>
                  <a:pt x="149" y="124"/>
                  <a:pt x="149" y="126"/>
                  <a:pt x="147" y="126"/>
                </a:cubicBezTo>
                <a:cubicBezTo>
                  <a:pt x="146" y="126"/>
                  <a:pt x="146" y="126"/>
                  <a:pt x="146" y="125"/>
                </a:cubicBezTo>
                <a:cubicBezTo>
                  <a:pt x="146" y="127"/>
                  <a:pt x="142" y="126"/>
                  <a:pt x="141" y="126"/>
                </a:cubicBezTo>
                <a:cubicBezTo>
                  <a:pt x="141" y="125"/>
                  <a:pt x="143" y="126"/>
                  <a:pt x="144" y="125"/>
                </a:cubicBezTo>
                <a:cubicBezTo>
                  <a:pt x="145" y="125"/>
                  <a:pt x="144" y="123"/>
                  <a:pt x="146" y="123"/>
                </a:cubicBezTo>
                <a:cubicBezTo>
                  <a:pt x="146" y="125"/>
                  <a:pt x="146" y="123"/>
                  <a:pt x="147" y="123"/>
                </a:cubicBezTo>
                <a:cubicBezTo>
                  <a:pt x="147" y="123"/>
                  <a:pt x="147" y="123"/>
                  <a:pt x="147" y="122"/>
                </a:cubicBezTo>
                <a:cubicBezTo>
                  <a:pt x="148" y="122"/>
                  <a:pt x="148" y="122"/>
                  <a:pt x="149" y="121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8" y="122"/>
                </a:cubicBezTo>
                <a:cubicBezTo>
                  <a:pt x="148" y="122"/>
                  <a:pt x="149" y="123"/>
                  <a:pt x="148" y="123"/>
                </a:cubicBezTo>
                <a:close/>
                <a:moveTo>
                  <a:pt x="149" y="212"/>
                </a:moveTo>
                <a:cubicBezTo>
                  <a:pt x="150" y="213"/>
                  <a:pt x="151" y="212"/>
                  <a:pt x="151" y="212"/>
                </a:cubicBezTo>
                <a:cubicBezTo>
                  <a:pt x="153" y="212"/>
                  <a:pt x="153" y="214"/>
                  <a:pt x="155" y="213"/>
                </a:cubicBezTo>
                <a:cubicBezTo>
                  <a:pt x="155" y="215"/>
                  <a:pt x="155" y="215"/>
                  <a:pt x="156" y="217"/>
                </a:cubicBezTo>
                <a:cubicBezTo>
                  <a:pt x="155" y="217"/>
                  <a:pt x="154" y="216"/>
                  <a:pt x="153" y="217"/>
                </a:cubicBezTo>
                <a:cubicBezTo>
                  <a:pt x="153" y="217"/>
                  <a:pt x="153" y="216"/>
                  <a:pt x="152" y="215"/>
                </a:cubicBezTo>
                <a:cubicBezTo>
                  <a:pt x="151" y="216"/>
                  <a:pt x="154" y="218"/>
                  <a:pt x="151" y="218"/>
                </a:cubicBezTo>
                <a:cubicBezTo>
                  <a:pt x="150" y="217"/>
                  <a:pt x="148" y="215"/>
                  <a:pt x="149" y="212"/>
                </a:cubicBezTo>
                <a:close/>
                <a:moveTo>
                  <a:pt x="152" y="229"/>
                </a:moveTo>
                <a:cubicBezTo>
                  <a:pt x="152" y="229"/>
                  <a:pt x="152" y="228"/>
                  <a:pt x="152" y="228"/>
                </a:cubicBezTo>
                <a:cubicBezTo>
                  <a:pt x="152" y="228"/>
                  <a:pt x="152" y="228"/>
                  <a:pt x="152" y="228"/>
                </a:cubicBezTo>
                <a:cubicBezTo>
                  <a:pt x="152" y="228"/>
                  <a:pt x="152" y="227"/>
                  <a:pt x="153" y="228"/>
                </a:cubicBezTo>
                <a:cubicBezTo>
                  <a:pt x="153" y="229"/>
                  <a:pt x="152" y="228"/>
                  <a:pt x="152" y="229"/>
                </a:cubicBezTo>
                <a:close/>
                <a:moveTo>
                  <a:pt x="152" y="224"/>
                </a:moveTo>
                <a:cubicBezTo>
                  <a:pt x="151" y="223"/>
                  <a:pt x="151" y="222"/>
                  <a:pt x="150" y="221"/>
                </a:cubicBezTo>
                <a:cubicBezTo>
                  <a:pt x="151" y="221"/>
                  <a:pt x="150" y="221"/>
                  <a:pt x="151" y="221"/>
                </a:cubicBezTo>
                <a:cubicBezTo>
                  <a:pt x="151" y="221"/>
                  <a:pt x="150" y="220"/>
                  <a:pt x="150" y="220"/>
                </a:cubicBezTo>
                <a:cubicBezTo>
                  <a:pt x="150" y="219"/>
                  <a:pt x="151" y="220"/>
                  <a:pt x="151" y="219"/>
                </a:cubicBezTo>
                <a:cubicBezTo>
                  <a:pt x="151" y="219"/>
                  <a:pt x="151" y="218"/>
                  <a:pt x="152" y="218"/>
                </a:cubicBezTo>
                <a:cubicBezTo>
                  <a:pt x="152" y="219"/>
                  <a:pt x="152" y="219"/>
                  <a:pt x="153" y="219"/>
                </a:cubicBezTo>
                <a:cubicBezTo>
                  <a:pt x="153" y="219"/>
                  <a:pt x="152" y="219"/>
                  <a:pt x="152" y="219"/>
                </a:cubicBezTo>
                <a:cubicBezTo>
                  <a:pt x="153" y="220"/>
                  <a:pt x="154" y="222"/>
                  <a:pt x="154" y="224"/>
                </a:cubicBezTo>
                <a:cubicBezTo>
                  <a:pt x="153" y="225"/>
                  <a:pt x="152" y="223"/>
                  <a:pt x="152" y="224"/>
                </a:cubicBezTo>
                <a:close/>
                <a:moveTo>
                  <a:pt x="158" y="220"/>
                </a:moveTo>
                <a:cubicBezTo>
                  <a:pt x="158" y="220"/>
                  <a:pt x="157" y="220"/>
                  <a:pt x="158" y="219"/>
                </a:cubicBezTo>
                <a:cubicBezTo>
                  <a:pt x="157" y="219"/>
                  <a:pt x="156" y="219"/>
                  <a:pt x="156" y="220"/>
                </a:cubicBezTo>
                <a:cubicBezTo>
                  <a:pt x="155" y="219"/>
                  <a:pt x="155" y="219"/>
                  <a:pt x="154" y="218"/>
                </a:cubicBezTo>
                <a:cubicBezTo>
                  <a:pt x="155" y="217"/>
                  <a:pt x="156" y="218"/>
                  <a:pt x="157" y="216"/>
                </a:cubicBezTo>
                <a:cubicBezTo>
                  <a:pt x="157" y="216"/>
                  <a:pt x="157" y="217"/>
                  <a:pt x="157" y="217"/>
                </a:cubicBezTo>
                <a:cubicBezTo>
                  <a:pt x="157" y="217"/>
                  <a:pt x="157" y="217"/>
                  <a:pt x="158" y="217"/>
                </a:cubicBezTo>
                <a:cubicBezTo>
                  <a:pt x="158" y="218"/>
                  <a:pt x="157" y="219"/>
                  <a:pt x="158" y="219"/>
                </a:cubicBezTo>
                <a:lnTo>
                  <a:pt x="158" y="220"/>
                </a:lnTo>
                <a:close/>
                <a:moveTo>
                  <a:pt x="175" y="252"/>
                </a:moveTo>
                <a:cubicBezTo>
                  <a:pt x="176" y="252"/>
                  <a:pt x="175" y="253"/>
                  <a:pt x="175" y="254"/>
                </a:cubicBezTo>
                <a:cubicBezTo>
                  <a:pt x="174" y="254"/>
                  <a:pt x="175" y="253"/>
                  <a:pt x="175" y="252"/>
                </a:cubicBezTo>
                <a:close/>
                <a:moveTo>
                  <a:pt x="171" y="248"/>
                </a:moveTo>
                <a:cubicBezTo>
                  <a:pt x="169" y="247"/>
                  <a:pt x="169" y="244"/>
                  <a:pt x="170" y="243"/>
                </a:cubicBezTo>
                <a:cubicBezTo>
                  <a:pt x="171" y="243"/>
                  <a:pt x="172" y="245"/>
                  <a:pt x="172" y="245"/>
                </a:cubicBezTo>
                <a:cubicBezTo>
                  <a:pt x="172" y="246"/>
                  <a:pt x="170" y="246"/>
                  <a:pt x="171" y="248"/>
                </a:cubicBezTo>
                <a:close/>
                <a:moveTo>
                  <a:pt x="167" y="255"/>
                </a:moveTo>
                <a:cubicBezTo>
                  <a:pt x="168" y="255"/>
                  <a:pt x="169" y="255"/>
                  <a:pt x="169" y="255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68" y="256"/>
                  <a:pt x="168" y="256"/>
                  <a:pt x="167" y="256"/>
                </a:cubicBezTo>
                <a:cubicBezTo>
                  <a:pt x="167" y="256"/>
                  <a:pt x="168" y="256"/>
                  <a:pt x="167" y="255"/>
                </a:cubicBezTo>
                <a:close/>
                <a:moveTo>
                  <a:pt x="165" y="280"/>
                </a:moveTo>
                <a:cubicBezTo>
                  <a:pt x="166" y="277"/>
                  <a:pt x="166" y="276"/>
                  <a:pt x="167" y="273"/>
                </a:cubicBezTo>
                <a:cubicBezTo>
                  <a:pt x="169" y="273"/>
                  <a:pt x="170" y="273"/>
                  <a:pt x="171" y="272"/>
                </a:cubicBezTo>
                <a:cubicBezTo>
                  <a:pt x="170" y="275"/>
                  <a:pt x="169" y="277"/>
                  <a:pt x="167" y="280"/>
                </a:cubicBezTo>
                <a:cubicBezTo>
                  <a:pt x="169" y="279"/>
                  <a:pt x="169" y="278"/>
                  <a:pt x="170" y="276"/>
                </a:cubicBezTo>
                <a:cubicBezTo>
                  <a:pt x="170" y="279"/>
                  <a:pt x="169" y="280"/>
                  <a:pt x="169" y="283"/>
                </a:cubicBezTo>
                <a:cubicBezTo>
                  <a:pt x="167" y="282"/>
                  <a:pt x="168" y="283"/>
                  <a:pt x="167" y="283"/>
                </a:cubicBezTo>
                <a:cubicBezTo>
                  <a:pt x="167" y="282"/>
                  <a:pt x="167" y="282"/>
                  <a:pt x="167" y="281"/>
                </a:cubicBezTo>
                <a:cubicBezTo>
                  <a:pt x="166" y="282"/>
                  <a:pt x="165" y="285"/>
                  <a:pt x="164" y="287"/>
                </a:cubicBezTo>
                <a:cubicBezTo>
                  <a:pt x="162" y="285"/>
                  <a:pt x="164" y="282"/>
                  <a:pt x="165" y="280"/>
                </a:cubicBezTo>
                <a:close/>
                <a:moveTo>
                  <a:pt x="163" y="287"/>
                </a:moveTo>
                <a:cubicBezTo>
                  <a:pt x="163" y="287"/>
                  <a:pt x="163" y="287"/>
                  <a:pt x="163" y="288"/>
                </a:cubicBezTo>
                <a:cubicBezTo>
                  <a:pt x="162" y="288"/>
                  <a:pt x="163" y="287"/>
                  <a:pt x="163" y="287"/>
                </a:cubicBezTo>
                <a:close/>
                <a:moveTo>
                  <a:pt x="161" y="288"/>
                </a:moveTo>
                <a:cubicBezTo>
                  <a:pt x="162" y="288"/>
                  <a:pt x="162" y="288"/>
                  <a:pt x="163" y="289"/>
                </a:cubicBezTo>
                <a:cubicBezTo>
                  <a:pt x="163" y="289"/>
                  <a:pt x="161" y="289"/>
                  <a:pt x="161" y="290"/>
                </a:cubicBezTo>
                <a:cubicBezTo>
                  <a:pt x="161" y="290"/>
                  <a:pt x="161" y="289"/>
                  <a:pt x="161" y="288"/>
                </a:cubicBezTo>
                <a:close/>
                <a:moveTo>
                  <a:pt x="161" y="297"/>
                </a:moveTo>
                <a:cubicBezTo>
                  <a:pt x="161" y="297"/>
                  <a:pt x="161" y="297"/>
                  <a:pt x="162" y="297"/>
                </a:cubicBezTo>
                <a:cubicBezTo>
                  <a:pt x="162" y="297"/>
                  <a:pt x="162" y="299"/>
                  <a:pt x="161" y="299"/>
                </a:cubicBezTo>
                <a:cubicBezTo>
                  <a:pt x="160" y="298"/>
                  <a:pt x="161" y="298"/>
                  <a:pt x="161" y="297"/>
                </a:cubicBezTo>
                <a:close/>
                <a:moveTo>
                  <a:pt x="156" y="306"/>
                </a:moveTo>
                <a:cubicBezTo>
                  <a:pt x="156" y="307"/>
                  <a:pt x="157" y="307"/>
                  <a:pt x="157" y="307"/>
                </a:cubicBezTo>
                <a:cubicBezTo>
                  <a:pt x="156" y="308"/>
                  <a:pt x="156" y="309"/>
                  <a:pt x="156" y="310"/>
                </a:cubicBezTo>
                <a:cubicBezTo>
                  <a:pt x="155" y="310"/>
                  <a:pt x="155" y="309"/>
                  <a:pt x="154" y="309"/>
                </a:cubicBezTo>
                <a:cubicBezTo>
                  <a:pt x="155" y="309"/>
                  <a:pt x="156" y="308"/>
                  <a:pt x="156" y="306"/>
                </a:cubicBezTo>
                <a:close/>
                <a:moveTo>
                  <a:pt x="160" y="310"/>
                </a:moveTo>
                <a:cubicBezTo>
                  <a:pt x="160" y="310"/>
                  <a:pt x="160" y="313"/>
                  <a:pt x="157" y="313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156" y="314"/>
                  <a:pt x="154" y="316"/>
                  <a:pt x="153" y="319"/>
                </a:cubicBezTo>
                <a:cubicBezTo>
                  <a:pt x="153" y="317"/>
                  <a:pt x="153" y="315"/>
                  <a:pt x="154" y="315"/>
                </a:cubicBezTo>
                <a:cubicBezTo>
                  <a:pt x="154" y="313"/>
                  <a:pt x="155" y="312"/>
                  <a:pt x="156" y="310"/>
                </a:cubicBezTo>
                <a:cubicBezTo>
                  <a:pt x="157" y="311"/>
                  <a:pt x="159" y="309"/>
                  <a:pt x="159" y="309"/>
                </a:cubicBezTo>
                <a:cubicBezTo>
                  <a:pt x="159" y="309"/>
                  <a:pt x="160" y="309"/>
                  <a:pt x="160" y="310"/>
                </a:cubicBezTo>
                <a:close/>
                <a:moveTo>
                  <a:pt x="171" y="288"/>
                </a:moveTo>
                <a:cubicBezTo>
                  <a:pt x="170" y="288"/>
                  <a:pt x="170" y="288"/>
                  <a:pt x="170" y="289"/>
                </a:cubicBezTo>
                <a:cubicBezTo>
                  <a:pt x="170" y="289"/>
                  <a:pt x="170" y="289"/>
                  <a:pt x="170" y="288"/>
                </a:cubicBezTo>
                <a:cubicBezTo>
                  <a:pt x="168" y="289"/>
                  <a:pt x="170" y="289"/>
                  <a:pt x="170" y="290"/>
                </a:cubicBezTo>
                <a:cubicBezTo>
                  <a:pt x="168" y="295"/>
                  <a:pt x="164" y="298"/>
                  <a:pt x="164" y="301"/>
                </a:cubicBezTo>
                <a:cubicBezTo>
                  <a:pt x="163" y="301"/>
                  <a:pt x="163" y="302"/>
                  <a:pt x="162" y="303"/>
                </a:cubicBezTo>
                <a:cubicBezTo>
                  <a:pt x="162" y="303"/>
                  <a:pt x="162" y="301"/>
                  <a:pt x="162" y="301"/>
                </a:cubicBezTo>
                <a:cubicBezTo>
                  <a:pt x="162" y="300"/>
                  <a:pt x="161" y="301"/>
                  <a:pt x="161" y="300"/>
                </a:cubicBezTo>
                <a:cubicBezTo>
                  <a:pt x="161" y="300"/>
                  <a:pt x="162" y="299"/>
                  <a:pt x="162" y="300"/>
                </a:cubicBezTo>
                <a:cubicBezTo>
                  <a:pt x="163" y="298"/>
                  <a:pt x="165" y="292"/>
                  <a:pt x="162" y="290"/>
                </a:cubicBezTo>
                <a:cubicBezTo>
                  <a:pt x="164" y="289"/>
                  <a:pt x="165" y="287"/>
                  <a:pt x="166" y="285"/>
                </a:cubicBezTo>
                <a:cubicBezTo>
                  <a:pt x="166" y="285"/>
                  <a:pt x="166" y="286"/>
                  <a:pt x="166" y="286"/>
                </a:cubicBezTo>
                <a:cubicBezTo>
                  <a:pt x="168" y="287"/>
                  <a:pt x="169" y="286"/>
                  <a:pt x="170" y="285"/>
                </a:cubicBezTo>
                <a:cubicBezTo>
                  <a:pt x="170" y="280"/>
                  <a:pt x="173" y="277"/>
                  <a:pt x="175" y="273"/>
                </a:cubicBezTo>
                <a:cubicBezTo>
                  <a:pt x="175" y="279"/>
                  <a:pt x="174" y="282"/>
                  <a:pt x="171" y="288"/>
                </a:cubicBezTo>
                <a:close/>
                <a:moveTo>
                  <a:pt x="171" y="272"/>
                </a:moveTo>
                <a:cubicBezTo>
                  <a:pt x="172" y="272"/>
                  <a:pt x="172" y="271"/>
                  <a:pt x="173" y="271"/>
                </a:cubicBezTo>
                <a:cubicBezTo>
                  <a:pt x="172" y="272"/>
                  <a:pt x="172" y="273"/>
                  <a:pt x="171" y="274"/>
                </a:cubicBezTo>
                <a:cubicBezTo>
                  <a:pt x="172" y="273"/>
                  <a:pt x="171" y="273"/>
                  <a:pt x="171" y="272"/>
                </a:cubicBezTo>
                <a:close/>
                <a:moveTo>
                  <a:pt x="175" y="273"/>
                </a:moveTo>
                <a:cubicBezTo>
                  <a:pt x="174" y="272"/>
                  <a:pt x="175" y="271"/>
                  <a:pt x="176" y="270"/>
                </a:cubicBezTo>
                <a:cubicBezTo>
                  <a:pt x="176" y="271"/>
                  <a:pt x="175" y="271"/>
                  <a:pt x="175" y="273"/>
                </a:cubicBezTo>
                <a:close/>
                <a:moveTo>
                  <a:pt x="173" y="263"/>
                </a:moveTo>
                <a:cubicBezTo>
                  <a:pt x="173" y="263"/>
                  <a:pt x="174" y="263"/>
                  <a:pt x="174" y="264"/>
                </a:cubicBezTo>
                <a:cubicBezTo>
                  <a:pt x="174" y="264"/>
                  <a:pt x="173" y="264"/>
                  <a:pt x="173" y="265"/>
                </a:cubicBezTo>
                <a:cubicBezTo>
                  <a:pt x="172" y="265"/>
                  <a:pt x="173" y="264"/>
                  <a:pt x="172" y="264"/>
                </a:cubicBezTo>
                <a:cubicBezTo>
                  <a:pt x="172" y="262"/>
                  <a:pt x="173" y="261"/>
                  <a:pt x="173" y="260"/>
                </a:cubicBezTo>
                <a:cubicBezTo>
                  <a:pt x="172" y="261"/>
                  <a:pt x="172" y="261"/>
                  <a:pt x="172" y="263"/>
                </a:cubicBezTo>
                <a:cubicBezTo>
                  <a:pt x="171" y="263"/>
                  <a:pt x="171" y="262"/>
                  <a:pt x="170" y="262"/>
                </a:cubicBezTo>
                <a:cubicBezTo>
                  <a:pt x="171" y="264"/>
                  <a:pt x="172" y="265"/>
                  <a:pt x="173" y="267"/>
                </a:cubicBezTo>
                <a:cubicBezTo>
                  <a:pt x="172" y="270"/>
                  <a:pt x="171" y="272"/>
                  <a:pt x="168" y="272"/>
                </a:cubicBezTo>
                <a:cubicBezTo>
                  <a:pt x="168" y="270"/>
                  <a:pt x="169" y="268"/>
                  <a:pt x="170" y="266"/>
                </a:cubicBezTo>
                <a:cubicBezTo>
                  <a:pt x="169" y="267"/>
                  <a:pt x="169" y="268"/>
                  <a:pt x="168" y="269"/>
                </a:cubicBezTo>
                <a:cubicBezTo>
                  <a:pt x="166" y="269"/>
                  <a:pt x="167" y="270"/>
                  <a:pt x="165" y="270"/>
                </a:cubicBezTo>
                <a:cubicBezTo>
                  <a:pt x="164" y="268"/>
                  <a:pt x="167" y="265"/>
                  <a:pt x="165" y="263"/>
                </a:cubicBezTo>
                <a:cubicBezTo>
                  <a:pt x="165" y="262"/>
                  <a:pt x="166" y="261"/>
                  <a:pt x="166" y="262"/>
                </a:cubicBezTo>
                <a:cubicBezTo>
                  <a:pt x="165" y="260"/>
                  <a:pt x="166" y="259"/>
                  <a:pt x="167" y="257"/>
                </a:cubicBezTo>
                <a:cubicBezTo>
                  <a:pt x="169" y="257"/>
                  <a:pt x="169" y="257"/>
                  <a:pt x="170" y="256"/>
                </a:cubicBezTo>
                <a:cubicBezTo>
                  <a:pt x="171" y="256"/>
                  <a:pt x="171" y="256"/>
                  <a:pt x="172" y="256"/>
                </a:cubicBezTo>
                <a:cubicBezTo>
                  <a:pt x="171" y="254"/>
                  <a:pt x="172" y="253"/>
                  <a:pt x="172" y="251"/>
                </a:cubicBezTo>
                <a:cubicBezTo>
                  <a:pt x="173" y="252"/>
                  <a:pt x="172" y="254"/>
                  <a:pt x="173" y="256"/>
                </a:cubicBezTo>
                <a:cubicBezTo>
                  <a:pt x="174" y="257"/>
                  <a:pt x="174" y="256"/>
                  <a:pt x="175" y="256"/>
                </a:cubicBezTo>
                <a:cubicBezTo>
                  <a:pt x="175" y="255"/>
                  <a:pt x="175" y="254"/>
                  <a:pt x="176" y="253"/>
                </a:cubicBezTo>
                <a:cubicBezTo>
                  <a:pt x="176" y="256"/>
                  <a:pt x="177" y="262"/>
                  <a:pt x="173" y="263"/>
                </a:cubicBezTo>
                <a:close/>
                <a:moveTo>
                  <a:pt x="189" y="261"/>
                </a:moveTo>
                <a:cubicBezTo>
                  <a:pt x="189" y="261"/>
                  <a:pt x="189" y="261"/>
                  <a:pt x="188" y="261"/>
                </a:cubicBezTo>
                <a:cubicBezTo>
                  <a:pt x="188" y="265"/>
                  <a:pt x="184" y="266"/>
                  <a:pt x="186" y="270"/>
                </a:cubicBezTo>
                <a:cubicBezTo>
                  <a:pt x="185" y="269"/>
                  <a:pt x="185" y="269"/>
                  <a:pt x="184" y="269"/>
                </a:cubicBezTo>
                <a:cubicBezTo>
                  <a:pt x="185" y="272"/>
                  <a:pt x="182" y="274"/>
                  <a:pt x="181" y="276"/>
                </a:cubicBezTo>
                <a:cubicBezTo>
                  <a:pt x="180" y="277"/>
                  <a:pt x="179" y="276"/>
                  <a:pt x="179" y="276"/>
                </a:cubicBezTo>
                <a:cubicBezTo>
                  <a:pt x="179" y="276"/>
                  <a:pt x="179" y="275"/>
                  <a:pt x="179" y="275"/>
                </a:cubicBezTo>
                <a:cubicBezTo>
                  <a:pt x="179" y="275"/>
                  <a:pt x="179" y="275"/>
                  <a:pt x="178" y="275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6" y="275"/>
                  <a:pt x="180" y="270"/>
                  <a:pt x="179" y="268"/>
                </a:cubicBezTo>
                <a:cubicBezTo>
                  <a:pt x="180" y="268"/>
                  <a:pt x="180" y="268"/>
                  <a:pt x="180" y="268"/>
                </a:cubicBezTo>
                <a:cubicBezTo>
                  <a:pt x="180" y="266"/>
                  <a:pt x="180" y="265"/>
                  <a:pt x="180" y="263"/>
                </a:cubicBezTo>
                <a:cubicBezTo>
                  <a:pt x="178" y="263"/>
                  <a:pt x="178" y="265"/>
                  <a:pt x="177" y="266"/>
                </a:cubicBezTo>
                <a:cubicBezTo>
                  <a:pt x="177" y="264"/>
                  <a:pt x="179" y="260"/>
                  <a:pt x="179" y="257"/>
                </a:cubicBezTo>
                <a:cubicBezTo>
                  <a:pt x="181" y="258"/>
                  <a:pt x="182" y="259"/>
                  <a:pt x="183" y="260"/>
                </a:cubicBezTo>
                <a:cubicBezTo>
                  <a:pt x="184" y="260"/>
                  <a:pt x="184" y="259"/>
                  <a:pt x="184" y="259"/>
                </a:cubicBezTo>
                <a:cubicBezTo>
                  <a:pt x="184" y="259"/>
                  <a:pt x="184" y="260"/>
                  <a:pt x="184" y="260"/>
                </a:cubicBezTo>
                <a:cubicBezTo>
                  <a:pt x="185" y="258"/>
                  <a:pt x="188" y="258"/>
                  <a:pt x="188" y="257"/>
                </a:cubicBezTo>
                <a:cubicBezTo>
                  <a:pt x="189" y="259"/>
                  <a:pt x="190" y="259"/>
                  <a:pt x="189" y="261"/>
                </a:cubicBezTo>
                <a:close/>
                <a:moveTo>
                  <a:pt x="189" y="255"/>
                </a:moveTo>
                <a:cubicBezTo>
                  <a:pt x="188" y="255"/>
                  <a:pt x="191" y="256"/>
                  <a:pt x="190" y="254"/>
                </a:cubicBezTo>
                <a:cubicBezTo>
                  <a:pt x="191" y="255"/>
                  <a:pt x="191" y="256"/>
                  <a:pt x="193" y="256"/>
                </a:cubicBezTo>
                <a:cubicBezTo>
                  <a:pt x="192" y="258"/>
                  <a:pt x="190" y="256"/>
                  <a:pt x="189" y="255"/>
                </a:cubicBezTo>
                <a:close/>
                <a:moveTo>
                  <a:pt x="210" y="77"/>
                </a:moveTo>
                <a:cubicBezTo>
                  <a:pt x="209" y="78"/>
                  <a:pt x="211" y="78"/>
                  <a:pt x="211" y="80"/>
                </a:cubicBezTo>
                <a:cubicBezTo>
                  <a:pt x="211" y="80"/>
                  <a:pt x="208" y="77"/>
                  <a:pt x="210" y="77"/>
                </a:cubicBezTo>
                <a:close/>
                <a:moveTo>
                  <a:pt x="218" y="264"/>
                </a:moveTo>
                <a:cubicBezTo>
                  <a:pt x="216" y="265"/>
                  <a:pt x="216" y="266"/>
                  <a:pt x="213" y="268"/>
                </a:cubicBezTo>
                <a:cubicBezTo>
                  <a:pt x="213" y="267"/>
                  <a:pt x="213" y="267"/>
                  <a:pt x="213" y="266"/>
                </a:cubicBezTo>
                <a:cubicBezTo>
                  <a:pt x="213" y="266"/>
                  <a:pt x="212" y="266"/>
                  <a:pt x="212" y="266"/>
                </a:cubicBezTo>
                <a:cubicBezTo>
                  <a:pt x="212" y="265"/>
                  <a:pt x="213" y="263"/>
                  <a:pt x="212" y="262"/>
                </a:cubicBezTo>
                <a:cubicBezTo>
                  <a:pt x="213" y="261"/>
                  <a:pt x="215" y="263"/>
                  <a:pt x="215" y="261"/>
                </a:cubicBezTo>
                <a:cubicBezTo>
                  <a:pt x="215" y="262"/>
                  <a:pt x="216" y="261"/>
                  <a:pt x="217" y="262"/>
                </a:cubicBezTo>
                <a:cubicBezTo>
                  <a:pt x="217" y="262"/>
                  <a:pt x="217" y="261"/>
                  <a:pt x="217" y="261"/>
                </a:cubicBezTo>
                <a:cubicBezTo>
                  <a:pt x="218" y="261"/>
                  <a:pt x="218" y="262"/>
                  <a:pt x="218" y="261"/>
                </a:cubicBezTo>
                <a:cubicBezTo>
                  <a:pt x="219" y="262"/>
                  <a:pt x="217" y="263"/>
                  <a:pt x="218" y="264"/>
                </a:cubicBezTo>
                <a:close/>
                <a:moveTo>
                  <a:pt x="219" y="263"/>
                </a:moveTo>
                <a:cubicBezTo>
                  <a:pt x="218" y="262"/>
                  <a:pt x="220" y="261"/>
                  <a:pt x="220" y="261"/>
                </a:cubicBezTo>
                <a:cubicBezTo>
                  <a:pt x="220" y="260"/>
                  <a:pt x="221" y="263"/>
                  <a:pt x="219" y="263"/>
                </a:cubicBezTo>
                <a:close/>
                <a:moveTo>
                  <a:pt x="238" y="69"/>
                </a:moveTo>
                <a:cubicBezTo>
                  <a:pt x="238" y="68"/>
                  <a:pt x="239" y="66"/>
                  <a:pt x="240" y="65"/>
                </a:cubicBezTo>
                <a:cubicBezTo>
                  <a:pt x="240" y="66"/>
                  <a:pt x="239" y="69"/>
                  <a:pt x="238" y="69"/>
                </a:cubicBezTo>
                <a:close/>
                <a:moveTo>
                  <a:pt x="402" y="299"/>
                </a:moveTo>
                <a:cubicBezTo>
                  <a:pt x="403" y="299"/>
                  <a:pt x="403" y="300"/>
                  <a:pt x="404" y="299"/>
                </a:cubicBezTo>
                <a:cubicBezTo>
                  <a:pt x="403" y="299"/>
                  <a:pt x="404" y="299"/>
                  <a:pt x="404" y="299"/>
                </a:cubicBezTo>
                <a:cubicBezTo>
                  <a:pt x="404" y="300"/>
                  <a:pt x="403" y="299"/>
                  <a:pt x="402" y="300"/>
                </a:cubicBezTo>
                <a:cubicBezTo>
                  <a:pt x="402" y="300"/>
                  <a:pt x="402" y="299"/>
                  <a:pt x="402" y="299"/>
                </a:cubicBezTo>
                <a:close/>
                <a:moveTo>
                  <a:pt x="368" y="242"/>
                </a:moveTo>
                <a:cubicBezTo>
                  <a:pt x="369" y="242"/>
                  <a:pt x="369" y="241"/>
                  <a:pt x="369" y="241"/>
                </a:cubicBezTo>
                <a:cubicBezTo>
                  <a:pt x="370" y="241"/>
                  <a:pt x="369" y="242"/>
                  <a:pt x="369" y="242"/>
                </a:cubicBezTo>
                <a:cubicBezTo>
                  <a:pt x="369" y="242"/>
                  <a:pt x="368" y="243"/>
                  <a:pt x="368" y="242"/>
                </a:cubicBezTo>
                <a:cubicBezTo>
                  <a:pt x="368" y="242"/>
                  <a:pt x="368" y="242"/>
                  <a:pt x="368" y="242"/>
                </a:cubicBezTo>
                <a:close/>
                <a:moveTo>
                  <a:pt x="240" y="276"/>
                </a:moveTo>
                <a:cubicBezTo>
                  <a:pt x="241" y="277"/>
                  <a:pt x="242" y="277"/>
                  <a:pt x="242" y="279"/>
                </a:cubicBezTo>
                <a:cubicBezTo>
                  <a:pt x="241" y="279"/>
                  <a:pt x="240" y="277"/>
                  <a:pt x="240" y="276"/>
                </a:cubicBezTo>
                <a:close/>
                <a:moveTo>
                  <a:pt x="250" y="73"/>
                </a:moveTo>
                <a:cubicBezTo>
                  <a:pt x="250" y="75"/>
                  <a:pt x="250" y="76"/>
                  <a:pt x="249" y="77"/>
                </a:cubicBezTo>
                <a:cubicBezTo>
                  <a:pt x="248" y="77"/>
                  <a:pt x="249" y="77"/>
                  <a:pt x="249" y="75"/>
                </a:cubicBezTo>
                <a:cubicBezTo>
                  <a:pt x="248" y="76"/>
                  <a:pt x="247" y="76"/>
                  <a:pt x="247" y="77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7" y="76"/>
                  <a:pt x="247" y="75"/>
                  <a:pt x="246" y="75"/>
                </a:cubicBezTo>
                <a:cubicBezTo>
                  <a:pt x="247" y="75"/>
                  <a:pt x="247" y="74"/>
                  <a:pt x="248" y="74"/>
                </a:cubicBezTo>
                <a:cubicBezTo>
                  <a:pt x="248" y="73"/>
                  <a:pt x="248" y="72"/>
                  <a:pt x="248" y="71"/>
                </a:cubicBezTo>
                <a:cubicBezTo>
                  <a:pt x="247" y="71"/>
                  <a:pt x="248" y="72"/>
                  <a:pt x="247" y="72"/>
                </a:cubicBezTo>
                <a:cubicBezTo>
                  <a:pt x="247" y="71"/>
                  <a:pt x="247" y="71"/>
                  <a:pt x="246" y="71"/>
                </a:cubicBezTo>
                <a:cubicBezTo>
                  <a:pt x="246" y="70"/>
                  <a:pt x="246" y="69"/>
                  <a:pt x="246" y="68"/>
                </a:cubicBezTo>
                <a:cubicBezTo>
                  <a:pt x="246" y="69"/>
                  <a:pt x="246" y="70"/>
                  <a:pt x="245" y="70"/>
                </a:cubicBezTo>
                <a:cubicBezTo>
                  <a:pt x="246" y="69"/>
                  <a:pt x="245" y="69"/>
                  <a:pt x="244" y="69"/>
                </a:cubicBezTo>
                <a:cubicBezTo>
                  <a:pt x="244" y="68"/>
                  <a:pt x="243" y="67"/>
                  <a:pt x="244" y="66"/>
                </a:cubicBezTo>
                <a:cubicBezTo>
                  <a:pt x="243" y="66"/>
                  <a:pt x="243" y="66"/>
                  <a:pt x="242" y="66"/>
                </a:cubicBezTo>
                <a:cubicBezTo>
                  <a:pt x="242" y="67"/>
                  <a:pt x="242" y="67"/>
                  <a:pt x="242" y="68"/>
                </a:cubicBezTo>
                <a:cubicBezTo>
                  <a:pt x="241" y="68"/>
                  <a:pt x="241" y="66"/>
                  <a:pt x="241" y="66"/>
                </a:cubicBezTo>
                <a:cubicBezTo>
                  <a:pt x="241" y="62"/>
                  <a:pt x="242" y="59"/>
                  <a:pt x="245" y="57"/>
                </a:cubicBezTo>
                <a:cubicBezTo>
                  <a:pt x="245" y="55"/>
                  <a:pt x="245" y="51"/>
                  <a:pt x="246" y="50"/>
                </a:cubicBezTo>
                <a:cubicBezTo>
                  <a:pt x="246" y="50"/>
                  <a:pt x="248" y="52"/>
                  <a:pt x="247" y="53"/>
                </a:cubicBezTo>
                <a:cubicBezTo>
                  <a:pt x="247" y="54"/>
                  <a:pt x="247" y="54"/>
                  <a:pt x="247" y="55"/>
                </a:cubicBezTo>
                <a:cubicBezTo>
                  <a:pt x="248" y="55"/>
                  <a:pt x="247" y="54"/>
                  <a:pt x="248" y="54"/>
                </a:cubicBezTo>
                <a:cubicBezTo>
                  <a:pt x="249" y="53"/>
                  <a:pt x="247" y="57"/>
                  <a:pt x="248" y="57"/>
                </a:cubicBezTo>
                <a:cubicBezTo>
                  <a:pt x="248" y="58"/>
                  <a:pt x="247" y="57"/>
                  <a:pt x="247" y="57"/>
                </a:cubicBezTo>
                <a:cubicBezTo>
                  <a:pt x="247" y="59"/>
                  <a:pt x="248" y="60"/>
                  <a:pt x="249" y="62"/>
                </a:cubicBezTo>
                <a:cubicBezTo>
                  <a:pt x="249" y="61"/>
                  <a:pt x="249" y="61"/>
                  <a:pt x="250" y="61"/>
                </a:cubicBezTo>
                <a:cubicBezTo>
                  <a:pt x="250" y="61"/>
                  <a:pt x="250" y="62"/>
                  <a:pt x="251" y="62"/>
                </a:cubicBezTo>
                <a:cubicBezTo>
                  <a:pt x="251" y="63"/>
                  <a:pt x="250" y="62"/>
                  <a:pt x="250" y="63"/>
                </a:cubicBezTo>
                <a:cubicBezTo>
                  <a:pt x="250" y="65"/>
                  <a:pt x="253" y="66"/>
                  <a:pt x="253" y="67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4" y="67"/>
                  <a:pt x="255" y="68"/>
                  <a:pt x="256" y="68"/>
                </a:cubicBezTo>
                <a:cubicBezTo>
                  <a:pt x="255" y="69"/>
                  <a:pt x="256" y="70"/>
                  <a:pt x="256" y="71"/>
                </a:cubicBezTo>
                <a:cubicBezTo>
                  <a:pt x="255" y="71"/>
                  <a:pt x="254" y="71"/>
                  <a:pt x="254" y="70"/>
                </a:cubicBezTo>
                <a:cubicBezTo>
                  <a:pt x="254" y="72"/>
                  <a:pt x="254" y="73"/>
                  <a:pt x="254" y="75"/>
                </a:cubicBezTo>
                <a:cubicBezTo>
                  <a:pt x="254" y="75"/>
                  <a:pt x="253" y="76"/>
                  <a:pt x="253" y="76"/>
                </a:cubicBezTo>
                <a:cubicBezTo>
                  <a:pt x="252" y="75"/>
                  <a:pt x="252" y="72"/>
                  <a:pt x="252" y="70"/>
                </a:cubicBezTo>
                <a:cubicBezTo>
                  <a:pt x="251" y="71"/>
                  <a:pt x="252" y="71"/>
                  <a:pt x="251" y="73"/>
                </a:cubicBezTo>
                <a:cubicBezTo>
                  <a:pt x="251" y="73"/>
                  <a:pt x="250" y="73"/>
                  <a:pt x="250" y="73"/>
                </a:cubicBezTo>
                <a:close/>
                <a:moveTo>
                  <a:pt x="262" y="258"/>
                </a:moveTo>
                <a:cubicBezTo>
                  <a:pt x="262" y="258"/>
                  <a:pt x="262" y="258"/>
                  <a:pt x="262" y="258"/>
                </a:cubicBezTo>
                <a:cubicBezTo>
                  <a:pt x="261" y="257"/>
                  <a:pt x="261" y="258"/>
                  <a:pt x="260" y="259"/>
                </a:cubicBezTo>
                <a:cubicBezTo>
                  <a:pt x="260" y="257"/>
                  <a:pt x="260" y="255"/>
                  <a:pt x="258" y="255"/>
                </a:cubicBezTo>
                <a:cubicBezTo>
                  <a:pt x="258" y="255"/>
                  <a:pt x="258" y="254"/>
                  <a:pt x="258" y="254"/>
                </a:cubicBezTo>
                <a:cubicBezTo>
                  <a:pt x="259" y="253"/>
                  <a:pt x="260" y="254"/>
                  <a:pt x="260" y="252"/>
                </a:cubicBezTo>
                <a:cubicBezTo>
                  <a:pt x="261" y="252"/>
                  <a:pt x="261" y="252"/>
                  <a:pt x="261" y="252"/>
                </a:cubicBezTo>
                <a:cubicBezTo>
                  <a:pt x="261" y="252"/>
                  <a:pt x="262" y="255"/>
                  <a:pt x="261" y="254"/>
                </a:cubicBezTo>
                <a:cubicBezTo>
                  <a:pt x="261" y="255"/>
                  <a:pt x="261" y="255"/>
                  <a:pt x="260" y="256"/>
                </a:cubicBezTo>
                <a:cubicBezTo>
                  <a:pt x="261" y="257"/>
                  <a:pt x="262" y="256"/>
                  <a:pt x="262" y="257"/>
                </a:cubicBezTo>
                <a:lnTo>
                  <a:pt x="262" y="258"/>
                </a:lnTo>
                <a:close/>
                <a:moveTo>
                  <a:pt x="263" y="85"/>
                </a:moveTo>
                <a:cubicBezTo>
                  <a:pt x="261" y="85"/>
                  <a:pt x="261" y="86"/>
                  <a:pt x="260" y="87"/>
                </a:cubicBezTo>
                <a:cubicBezTo>
                  <a:pt x="259" y="86"/>
                  <a:pt x="259" y="86"/>
                  <a:pt x="259" y="85"/>
                </a:cubicBezTo>
                <a:cubicBezTo>
                  <a:pt x="260" y="85"/>
                  <a:pt x="261" y="85"/>
                  <a:pt x="260" y="83"/>
                </a:cubicBezTo>
                <a:cubicBezTo>
                  <a:pt x="261" y="83"/>
                  <a:pt x="262" y="82"/>
                  <a:pt x="263" y="82"/>
                </a:cubicBezTo>
                <a:cubicBezTo>
                  <a:pt x="264" y="84"/>
                  <a:pt x="263" y="83"/>
                  <a:pt x="263" y="85"/>
                </a:cubicBezTo>
                <a:close/>
                <a:moveTo>
                  <a:pt x="264" y="263"/>
                </a:moveTo>
                <a:cubicBezTo>
                  <a:pt x="263" y="262"/>
                  <a:pt x="265" y="260"/>
                  <a:pt x="266" y="260"/>
                </a:cubicBezTo>
                <a:cubicBezTo>
                  <a:pt x="267" y="260"/>
                  <a:pt x="267" y="263"/>
                  <a:pt x="265" y="263"/>
                </a:cubicBezTo>
                <a:cubicBezTo>
                  <a:pt x="265" y="262"/>
                  <a:pt x="265" y="262"/>
                  <a:pt x="265" y="261"/>
                </a:cubicBezTo>
                <a:cubicBezTo>
                  <a:pt x="264" y="262"/>
                  <a:pt x="264" y="262"/>
                  <a:pt x="264" y="263"/>
                </a:cubicBezTo>
                <a:close/>
                <a:moveTo>
                  <a:pt x="266" y="257"/>
                </a:moveTo>
                <a:cubicBezTo>
                  <a:pt x="267" y="257"/>
                  <a:pt x="267" y="257"/>
                  <a:pt x="268" y="256"/>
                </a:cubicBezTo>
                <a:cubicBezTo>
                  <a:pt x="269" y="256"/>
                  <a:pt x="270" y="258"/>
                  <a:pt x="271" y="257"/>
                </a:cubicBezTo>
                <a:cubicBezTo>
                  <a:pt x="272" y="258"/>
                  <a:pt x="270" y="261"/>
                  <a:pt x="269" y="261"/>
                </a:cubicBezTo>
                <a:cubicBezTo>
                  <a:pt x="267" y="260"/>
                  <a:pt x="267" y="259"/>
                  <a:pt x="266" y="257"/>
                </a:cubicBezTo>
                <a:close/>
                <a:moveTo>
                  <a:pt x="267" y="278"/>
                </a:moveTo>
                <a:cubicBezTo>
                  <a:pt x="265" y="278"/>
                  <a:pt x="265" y="276"/>
                  <a:pt x="265" y="275"/>
                </a:cubicBezTo>
                <a:cubicBezTo>
                  <a:pt x="266" y="275"/>
                  <a:pt x="267" y="277"/>
                  <a:pt x="267" y="278"/>
                </a:cubicBezTo>
                <a:close/>
                <a:moveTo>
                  <a:pt x="266" y="264"/>
                </a:moveTo>
                <a:cubicBezTo>
                  <a:pt x="267" y="264"/>
                  <a:pt x="268" y="266"/>
                  <a:pt x="268" y="267"/>
                </a:cubicBezTo>
                <a:cubicBezTo>
                  <a:pt x="266" y="266"/>
                  <a:pt x="267" y="265"/>
                  <a:pt x="266" y="264"/>
                </a:cubicBezTo>
                <a:close/>
                <a:moveTo>
                  <a:pt x="269" y="276"/>
                </a:moveTo>
                <a:cubicBezTo>
                  <a:pt x="268" y="276"/>
                  <a:pt x="268" y="275"/>
                  <a:pt x="268" y="274"/>
                </a:cubicBezTo>
                <a:cubicBezTo>
                  <a:pt x="268" y="274"/>
                  <a:pt x="268" y="275"/>
                  <a:pt x="268" y="275"/>
                </a:cubicBezTo>
                <a:cubicBezTo>
                  <a:pt x="269" y="275"/>
                  <a:pt x="267" y="274"/>
                  <a:pt x="269" y="274"/>
                </a:cubicBezTo>
                <a:cubicBezTo>
                  <a:pt x="269" y="275"/>
                  <a:pt x="269" y="276"/>
                  <a:pt x="269" y="276"/>
                </a:cubicBezTo>
                <a:close/>
                <a:moveTo>
                  <a:pt x="271" y="271"/>
                </a:moveTo>
                <a:cubicBezTo>
                  <a:pt x="270" y="271"/>
                  <a:pt x="270" y="270"/>
                  <a:pt x="271" y="270"/>
                </a:cubicBezTo>
                <a:cubicBezTo>
                  <a:pt x="270" y="270"/>
                  <a:pt x="269" y="270"/>
                  <a:pt x="269" y="269"/>
                </a:cubicBezTo>
                <a:cubicBezTo>
                  <a:pt x="269" y="269"/>
                  <a:pt x="269" y="270"/>
                  <a:pt x="269" y="271"/>
                </a:cubicBezTo>
                <a:cubicBezTo>
                  <a:pt x="270" y="272"/>
                  <a:pt x="271" y="273"/>
                  <a:pt x="270" y="274"/>
                </a:cubicBezTo>
                <a:cubicBezTo>
                  <a:pt x="270" y="274"/>
                  <a:pt x="270" y="273"/>
                  <a:pt x="269" y="274"/>
                </a:cubicBezTo>
                <a:cubicBezTo>
                  <a:pt x="268" y="272"/>
                  <a:pt x="268" y="267"/>
                  <a:pt x="270" y="267"/>
                </a:cubicBezTo>
                <a:cubicBezTo>
                  <a:pt x="269" y="267"/>
                  <a:pt x="269" y="268"/>
                  <a:pt x="269" y="268"/>
                </a:cubicBezTo>
                <a:cubicBezTo>
                  <a:pt x="270" y="268"/>
                  <a:pt x="270" y="268"/>
                  <a:pt x="270" y="268"/>
                </a:cubicBezTo>
                <a:cubicBezTo>
                  <a:pt x="271" y="269"/>
                  <a:pt x="271" y="270"/>
                  <a:pt x="271" y="271"/>
                </a:cubicBezTo>
                <a:close/>
                <a:moveTo>
                  <a:pt x="272" y="265"/>
                </a:moveTo>
                <a:cubicBezTo>
                  <a:pt x="273" y="263"/>
                  <a:pt x="270" y="263"/>
                  <a:pt x="270" y="261"/>
                </a:cubicBezTo>
                <a:cubicBezTo>
                  <a:pt x="271" y="261"/>
                  <a:pt x="272" y="262"/>
                  <a:pt x="272" y="262"/>
                </a:cubicBezTo>
                <a:cubicBezTo>
                  <a:pt x="273" y="263"/>
                  <a:pt x="272" y="264"/>
                  <a:pt x="274" y="264"/>
                </a:cubicBezTo>
                <a:cubicBezTo>
                  <a:pt x="273" y="265"/>
                  <a:pt x="273" y="265"/>
                  <a:pt x="272" y="265"/>
                </a:cubicBezTo>
                <a:close/>
                <a:moveTo>
                  <a:pt x="274" y="261"/>
                </a:moveTo>
                <a:cubicBezTo>
                  <a:pt x="274" y="262"/>
                  <a:pt x="273" y="262"/>
                  <a:pt x="273" y="263"/>
                </a:cubicBezTo>
                <a:cubicBezTo>
                  <a:pt x="272" y="262"/>
                  <a:pt x="273" y="262"/>
                  <a:pt x="272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2"/>
                  <a:pt x="274" y="261"/>
                </a:cubicBezTo>
                <a:close/>
                <a:moveTo>
                  <a:pt x="277" y="268"/>
                </a:moveTo>
                <a:cubicBezTo>
                  <a:pt x="277" y="267"/>
                  <a:pt x="278" y="267"/>
                  <a:pt x="277" y="266"/>
                </a:cubicBezTo>
                <a:cubicBezTo>
                  <a:pt x="277" y="266"/>
                  <a:pt x="277" y="267"/>
                  <a:pt x="276" y="267"/>
                </a:cubicBezTo>
                <a:cubicBezTo>
                  <a:pt x="277" y="269"/>
                  <a:pt x="277" y="271"/>
                  <a:pt x="275" y="271"/>
                </a:cubicBezTo>
                <a:cubicBezTo>
                  <a:pt x="275" y="271"/>
                  <a:pt x="275" y="270"/>
                  <a:pt x="275" y="270"/>
                </a:cubicBezTo>
                <a:cubicBezTo>
                  <a:pt x="275" y="270"/>
                  <a:pt x="275" y="270"/>
                  <a:pt x="275" y="270"/>
                </a:cubicBezTo>
                <a:cubicBezTo>
                  <a:pt x="275" y="268"/>
                  <a:pt x="276" y="268"/>
                  <a:pt x="276" y="266"/>
                </a:cubicBezTo>
                <a:cubicBezTo>
                  <a:pt x="275" y="266"/>
                  <a:pt x="275" y="267"/>
                  <a:pt x="275" y="268"/>
                </a:cubicBezTo>
                <a:cubicBezTo>
                  <a:pt x="274" y="268"/>
                  <a:pt x="274" y="268"/>
                  <a:pt x="274" y="268"/>
                </a:cubicBezTo>
                <a:cubicBezTo>
                  <a:pt x="274" y="267"/>
                  <a:pt x="274" y="266"/>
                  <a:pt x="273" y="266"/>
                </a:cubicBezTo>
                <a:cubicBezTo>
                  <a:pt x="274" y="265"/>
                  <a:pt x="274" y="264"/>
                  <a:pt x="274" y="263"/>
                </a:cubicBezTo>
                <a:cubicBezTo>
                  <a:pt x="276" y="263"/>
                  <a:pt x="276" y="266"/>
                  <a:pt x="278" y="266"/>
                </a:cubicBezTo>
                <a:cubicBezTo>
                  <a:pt x="278" y="267"/>
                  <a:pt x="278" y="267"/>
                  <a:pt x="277" y="268"/>
                </a:cubicBezTo>
                <a:close/>
                <a:moveTo>
                  <a:pt x="287" y="298"/>
                </a:moveTo>
                <a:cubicBezTo>
                  <a:pt x="286" y="296"/>
                  <a:pt x="285" y="295"/>
                  <a:pt x="285" y="293"/>
                </a:cubicBezTo>
                <a:cubicBezTo>
                  <a:pt x="288" y="292"/>
                  <a:pt x="290" y="294"/>
                  <a:pt x="291" y="296"/>
                </a:cubicBezTo>
                <a:cubicBezTo>
                  <a:pt x="289" y="296"/>
                  <a:pt x="288" y="298"/>
                  <a:pt x="287" y="298"/>
                </a:cubicBezTo>
                <a:close/>
                <a:moveTo>
                  <a:pt x="295" y="291"/>
                </a:moveTo>
                <a:cubicBezTo>
                  <a:pt x="294" y="291"/>
                  <a:pt x="292" y="291"/>
                  <a:pt x="291" y="291"/>
                </a:cubicBezTo>
                <a:cubicBezTo>
                  <a:pt x="293" y="292"/>
                  <a:pt x="294" y="292"/>
                  <a:pt x="295" y="292"/>
                </a:cubicBezTo>
                <a:cubicBezTo>
                  <a:pt x="295" y="294"/>
                  <a:pt x="293" y="294"/>
                  <a:pt x="292" y="295"/>
                </a:cubicBezTo>
                <a:cubicBezTo>
                  <a:pt x="289" y="294"/>
                  <a:pt x="289" y="291"/>
                  <a:pt x="285" y="292"/>
                </a:cubicBezTo>
                <a:cubicBezTo>
                  <a:pt x="283" y="290"/>
                  <a:pt x="282" y="287"/>
                  <a:pt x="281" y="285"/>
                </a:cubicBezTo>
                <a:cubicBezTo>
                  <a:pt x="283" y="284"/>
                  <a:pt x="284" y="284"/>
                  <a:pt x="286" y="285"/>
                </a:cubicBezTo>
                <a:cubicBezTo>
                  <a:pt x="285" y="286"/>
                  <a:pt x="285" y="286"/>
                  <a:pt x="285" y="287"/>
                </a:cubicBezTo>
                <a:cubicBezTo>
                  <a:pt x="284" y="286"/>
                  <a:pt x="284" y="286"/>
                  <a:pt x="284" y="286"/>
                </a:cubicBezTo>
                <a:cubicBezTo>
                  <a:pt x="281" y="289"/>
                  <a:pt x="287" y="289"/>
                  <a:pt x="289" y="290"/>
                </a:cubicBezTo>
                <a:cubicBezTo>
                  <a:pt x="288" y="289"/>
                  <a:pt x="288" y="290"/>
                  <a:pt x="288" y="289"/>
                </a:cubicBezTo>
                <a:cubicBezTo>
                  <a:pt x="288" y="289"/>
                  <a:pt x="289" y="288"/>
                  <a:pt x="290" y="287"/>
                </a:cubicBezTo>
                <a:cubicBezTo>
                  <a:pt x="290" y="287"/>
                  <a:pt x="290" y="288"/>
                  <a:pt x="291" y="288"/>
                </a:cubicBezTo>
                <a:cubicBezTo>
                  <a:pt x="292" y="287"/>
                  <a:pt x="290" y="287"/>
                  <a:pt x="291" y="285"/>
                </a:cubicBezTo>
                <a:cubicBezTo>
                  <a:pt x="292" y="287"/>
                  <a:pt x="293" y="288"/>
                  <a:pt x="295" y="288"/>
                </a:cubicBezTo>
                <a:cubicBezTo>
                  <a:pt x="295" y="289"/>
                  <a:pt x="295" y="289"/>
                  <a:pt x="296" y="288"/>
                </a:cubicBezTo>
                <a:cubicBezTo>
                  <a:pt x="295" y="289"/>
                  <a:pt x="296" y="289"/>
                  <a:pt x="296" y="290"/>
                </a:cubicBezTo>
                <a:cubicBezTo>
                  <a:pt x="296" y="291"/>
                  <a:pt x="295" y="290"/>
                  <a:pt x="295" y="291"/>
                </a:cubicBezTo>
                <a:close/>
                <a:moveTo>
                  <a:pt x="312" y="302"/>
                </a:moveTo>
                <a:cubicBezTo>
                  <a:pt x="311" y="302"/>
                  <a:pt x="312" y="301"/>
                  <a:pt x="312" y="300"/>
                </a:cubicBezTo>
                <a:cubicBezTo>
                  <a:pt x="313" y="300"/>
                  <a:pt x="313" y="302"/>
                  <a:pt x="312" y="302"/>
                </a:cubicBezTo>
                <a:close/>
                <a:moveTo>
                  <a:pt x="316" y="280"/>
                </a:moveTo>
                <a:cubicBezTo>
                  <a:pt x="316" y="279"/>
                  <a:pt x="314" y="280"/>
                  <a:pt x="314" y="279"/>
                </a:cubicBezTo>
                <a:cubicBezTo>
                  <a:pt x="313" y="281"/>
                  <a:pt x="311" y="281"/>
                  <a:pt x="310" y="282"/>
                </a:cubicBezTo>
                <a:cubicBezTo>
                  <a:pt x="309" y="281"/>
                  <a:pt x="308" y="281"/>
                  <a:pt x="306" y="280"/>
                </a:cubicBezTo>
                <a:cubicBezTo>
                  <a:pt x="305" y="280"/>
                  <a:pt x="306" y="281"/>
                  <a:pt x="306" y="281"/>
                </a:cubicBezTo>
                <a:cubicBezTo>
                  <a:pt x="306" y="283"/>
                  <a:pt x="309" y="282"/>
                  <a:pt x="309" y="282"/>
                </a:cubicBezTo>
                <a:cubicBezTo>
                  <a:pt x="305" y="286"/>
                  <a:pt x="310" y="292"/>
                  <a:pt x="314" y="293"/>
                </a:cubicBezTo>
                <a:cubicBezTo>
                  <a:pt x="314" y="294"/>
                  <a:pt x="315" y="294"/>
                  <a:pt x="315" y="294"/>
                </a:cubicBezTo>
                <a:cubicBezTo>
                  <a:pt x="314" y="297"/>
                  <a:pt x="312" y="295"/>
                  <a:pt x="310" y="296"/>
                </a:cubicBezTo>
                <a:cubicBezTo>
                  <a:pt x="310" y="293"/>
                  <a:pt x="310" y="290"/>
                  <a:pt x="307" y="290"/>
                </a:cubicBezTo>
                <a:cubicBezTo>
                  <a:pt x="307" y="289"/>
                  <a:pt x="306" y="287"/>
                  <a:pt x="305" y="287"/>
                </a:cubicBezTo>
                <a:cubicBezTo>
                  <a:pt x="304" y="284"/>
                  <a:pt x="304" y="279"/>
                  <a:pt x="305" y="276"/>
                </a:cubicBezTo>
                <a:cubicBezTo>
                  <a:pt x="305" y="277"/>
                  <a:pt x="306" y="278"/>
                  <a:pt x="307" y="278"/>
                </a:cubicBezTo>
                <a:cubicBezTo>
                  <a:pt x="308" y="278"/>
                  <a:pt x="307" y="277"/>
                  <a:pt x="308" y="277"/>
                </a:cubicBezTo>
                <a:cubicBezTo>
                  <a:pt x="309" y="277"/>
                  <a:pt x="309" y="278"/>
                  <a:pt x="310" y="278"/>
                </a:cubicBezTo>
                <a:cubicBezTo>
                  <a:pt x="311" y="278"/>
                  <a:pt x="311" y="278"/>
                  <a:pt x="311" y="277"/>
                </a:cubicBezTo>
                <a:cubicBezTo>
                  <a:pt x="311" y="278"/>
                  <a:pt x="312" y="279"/>
                  <a:pt x="313" y="279"/>
                </a:cubicBezTo>
                <a:cubicBezTo>
                  <a:pt x="314" y="278"/>
                  <a:pt x="314" y="277"/>
                  <a:pt x="315" y="277"/>
                </a:cubicBezTo>
                <a:cubicBezTo>
                  <a:pt x="316" y="277"/>
                  <a:pt x="317" y="277"/>
                  <a:pt x="317" y="279"/>
                </a:cubicBezTo>
                <a:cubicBezTo>
                  <a:pt x="317" y="279"/>
                  <a:pt x="316" y="279"/>
                  <a:pt x="316" y="280"/>
                </a:cubicBezTo>
                <a:close/>
                <a:moveTo>
                  <a:pt x="324" y="272"/>
                </a:moveTo>
                <a:cubicBezTo>
                  <a:pt x="324" y="273"/>
                  <a:pt x="324" y="273"/>
                  <a:pt x="324" y="274"/>
                </a:cubicBezTo>
                <a:cubicBezTo>
                  <a:pt x="324" y="274"/>
                  <a:pt x="323" y="274"/>
                  <a:pt x="323" y="275"/>
                </a:cubicBezTo>
                <a:cubicBezTo>
                  <a:pt x="322" y="274"/>
                  <a:pt x="321" y="275"/>
                  <a:pt x="321" y="273"/>
                </a:cubicBezTo>
                <a:cubicBezTo>
                  <a:pt x="322" y="273"/>
                  <a:pt x="322" y="271"/>
                  <a:pt x="324" y="272"/>
                </a:cubicBezTo>
                <a:close/>
                <a:moveTo>
                  <a:pt x="330" y="84"/>
                </a:moveTo>
                <a:cubicBezTo>
                  <a:pt x="330" y="84"/>
                  <a:pt x="329" y="84"/>
                  <a:pt x="329" y="84"/>
                </a:cubicBezTo>
                <a:cubicBezTo>
                  <a:pt x="327" y="85"/>
                  <a:pt x="325" y="85"/>
                  <a:pt x="323" y="85"/>
                </a:cubicBezTo>
                <a:cubicBezTo>
                  <a:pt x="321" y="85"/>
                  <a:pt x="320" y="86"/>
                  <a:pt x="318" y="86"/>
                </a:cubicBezTo>
                <a:cubicBezTo>
                  <a:pt x="317" y="83"/>
                  <a:pt x="315" y="84"/>
                  <a:pt x="313" y="84"/>
                </a:cubicBezTo>
                <a:cubicBezTo>
                  <a:pt x="309" y="84"/>
                  <a:pt x="306" y="81"/>
                  <a:pt x="302" y="82"/>
                </a:cubicBezTo>
                <a:cubicBezTo>
                  <a:pt x="299" y="79"/>
                  <a:pt x="299" y="74"/>
                  <a:pt x="296" y="72"/>
                </a:cubicBezTo>
                <a:cubicBezTo>
                  <a:pt x="294" y="73"/>
                  <a:pt x="294" y="71"/>
                  <a:pt x="292" y="71"/>
                </a:cubicBezTo>
                <a:cubicBezTo>
                  <a:pt x="291" y="71"/>
                  <a:pt x="292" y="73"/>
                  <a:pt x="291" y="73"/>
                </a:cubicBezTo>
                <a:cubicBezTo>
                  <a:pt x="289" y="72"/>
                  <a:pt x="289" y="74"/>
                  <a:pt x="287" y="75"/>
                </a:cubicBezTo>
                <a:cubicBezTo>
                  <a:pt x="287" y="75"/>
                  <a:pt x="287" y="74"/>
                  <a:pt x="286" y="74"/>
                </a:cubicBezTo>
                <a:cubicBezTo>
                  <a:pt x="284" y="75"/>
                  <a:pt x="285" y="78"/>
                  <a:pt x="283" y="80"/>
                </a:cubicBezTo>
                <a:cubicBezTo>
                  <a:pt x="283" y="79"/>
                  <a:pt x="282" y="79"/>
                  <a:pt x="282" y="79"/>
                </a:cubicBezTo>
                <a:cubicBezTo>
                  <a:pt x="278" y="80"/>
                  <a:pt x="275" y="79"/>
                  <a:pt x="272" y="81"/>
                </a:cubicBezTo>
                <a:cubicBezTo>
                  <a:pt x="272" y="80"/>
                  <a:pt x="269" y="81"/>
                  <a:pt x="269" y="80"/>
                </a:cubicBezTo>
                <a:cubicBezTo>
                  <a:pt x="269" y="81"/>
                  <a:pt x="268" y="80"/>
                  <a:pt x="267" y="81"/>
                </a:cubicBezTo>
                <a:cubicBezTo>
                  <a:pt x="267" y="82"/>
                  <a:pt x="268" y="81"/>
                  <a:pt x="268" y="81"/>
                </a:cubicBezTo>
                <a:cubicBezTo>
                  <a:pt x="268" y="82"/>
                  <a:pt x="267" y="83"/>
                  <a:pt x="266" y="83"/>
                </a:cubicBezTo>
                <a:cubicBezTo>
                  <a:pt x="266" y="82"/>
                  <a:pt x="266" y="81"/>
                  <a:pt x="267" y="82"/>
                </a:cubicBezTo>
                <a:cubicBezTo>
                  <a:pt x="266" y="81"/>
                  <a:pt x="265" y="81"/>
                  <a:pt x="264" y="82"/>
                </a:cubicBezTo>
                <a:cubicBezTo>
                  <a:pt x="265" y="83"/>
                  <a:pt x="265" y="83"/>
                  <a:pt x="264" y="84"/>
                </a:cubicBezTo>
                <a:cubicBezTo>
                  <a:pt x="264" y="83"/>
                  <a:pt x="263" y="82"/>
                  <a:pt x="264" y="82"/>
                </a:cubicBezTo>
                <a:cubicBezTo>
                  <a:pt x="263" y="81"/>
                  <a:pt x="261" y="82"/>
                  <a:pt x="259" y="81"/>
                </a:cubicBezTo>
                <a:cubicBezTo>
                  <a:pt x="258" y="81"/>
                  <a:pt x="259" y="80"/>
                  <a:pt x="258" y="81"/>
                </a:cubicBezTo>
                <a:cubicBezTo>
                  <a:pt x="258" y="80"/>
                  <a:pt x="258" y="80"/>
                  <a:pt x="259" y="80"/>
                </a:cubicBezTo>
                <a:cubicBezTo>
                  <a:pt x="258" y="79"/>
                  <a:pt x="257" y="80"/>
                  <a:pt x="257" y="81"/>
                </a:cubicBezTo>
                <a:cubicBezTo>
                  <a:pt x="256" y="80"/>
                  <a:pt x="256" y="80"/>
                  <a:pt x="255" y="80"/>
                </a:cubicBezTo>
                <a:cubicBezTo>
                  <a:pt x="256" y="79"/>
                  <a:pt x="255" y="78"/>
                  <a:pt x="255" y="77"/>
                </a:cubicBezTo>
                <a:cubicBezTo>
                  <a:pt x="255" y="76"/>
                  <a:pt x="254" y="78"/>
                  <a:pt x="255" y="76"/>
                </a:cubicBezTo>
                <a:cubicBezTo>
                  <a:pt x="253" y="77"/>
                  <a:pt x="254" y="80"/>
                  <a:pt x="251" y="79"/>
                </a:cubicBezTo>
                <a:cubicBezTo>
                  <a:pt x="251" y="77"/>
                  <a:pt x="254" y="78"/>
                  <a:pt x="253" y="76"/>
                </a:cubicBezTo>
                <a:cubicBezTo>
                  <a:pt x="255" y="77"/>
                  <a:pt x="255" y="74"/>
                  <a:pt x="256" y="75"/>
                </a:cubicBezTo>
                <a:cubicBezTo>
                  <a:pt x="256" y="72"/>
                  <a:pt x="259" y="71"/>
                  <a:pt x="259" y="68"/>
                </a:cubicBezTo>
                <a:cubicBezTo>
                  <a:pt x="262" y="68"/>
                  <a:pt x="262" y="67"/>
                  <a:pt x="264" y="67"/>
                </a:cubicBezTo>
                <a:cubicBezTo>
                  <a:pt x="264" y="66"/>
                  <a:pt x="263" y="66"/>
                  <a:pt x="263" y="66"/>
                </a:cubicBezTo>
                <a:cubicBezTo>
                  <a:pt x="265" y="65"/>
                  <a:pt x="266" y="64"/>
                  <a:pt x="268" y="63"/>
                </a:cubicBezTo>
                <a:cubicBezTo>
                  <a:pt x="269" y="63"/>
                  <a:pt x="268" y="63"/>
                  <a:pt x="268" y="62"/>
                </a:cubicBezTo>
                <a:cubicBezTo>
                  <a:pt x="269" y="62"/>
                  <a:pt x="269" y="62"/>
                  <a:pt x="270" y="62"/>
                </a:cubicBezTo>
                <a:cubicBezTo>
                  <a:pt x="269" y="63"/>
                  <a:pt x="269" y="64"/>
                  <a:pt x="269" y="65"/>
                </a:cubicBezTo>
                <a:cubicBezTo>
                  <a:pt x="270" y="65"/>
                  <a:pt x="271" y="62"/>
                  <a:pt x="270" y="62"/>
                </a:cubicBezTo>
                <a:cubicBezTo>
                  <a:pt x="276" y="60"/>
                  <a:pt x="282" y="57"/>
                  <a:pt x="290" y="57"/>
                </a:cubicBezTo>
                <a:cubicBezTo>
                  <a:pt x="290" y="56"/>
                  <a:pt x="289" y="56"/>
                  <a:pt x="290" y="56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90" y="54"/>
                  <a:pt x="292" y="52"/>
                  <a:pt x="295" y="52"/>
                </a:cubicBezTo>
                <a:cubicBezTo>
                  <a:pt x="295" y="51"/>
                  <a:pt x="295" y="51"/>
                  <a:pt x="296" y="50"/>
                </a:cubicBezTo>
                <a:cubicBezTo>
                  <a:pt x="300" y="50"/>
                  <a:pt x="305" y="45"/>
                  <a:pt x="311" y="44"/>
                </a:cubicBezTo>
                <a:cubicBezTo>
                  <a:pt x="315" y="43"/>
                  <a:pt x="317" y="46"/>
                  <a:pt x="320" y="47"/>
                </a:cubicBezTo>
                <a:cubicBezTo>
                  <a:pt x="321" y="45"/>
                  <a:pt x="319" y="44"/>
                  <a:pt x="320" y="42"/>
                </a:cubicBezTo>
                <a:cubicBezTo>
                  <a:pt x="319" y="42"/>
                  <a:pt x="319" y="43"/>
                  <a:pt x="318" y="42"/>
                </a:cubicBezTo>
                <a:cubicBezTo>
                  <a:pt x="318" y="42"/>
                  <a:pt x="318" y="42"/>
                  <a:pt x="318" y="42"/>
                </a:cubicBezTo>
                <a:cubicBezTo>
                  <a:pt x="319" y="41"/>
                  <a:pt x="320" y="41"/>
                  <a:pt x="322" y="40"/>
                </a:cubicBezTo>
                <a:cubicBezTo>
                  <a:pt x="323" y="42"/>
                  <a:pt x="325" y="44"/>
                  <a:pt x="328" y="45"/>
                </a:cubicBezTo>
                <a:cubicBezTo>
                  <a:pt x="327" y="46"/>
                  <a:pt x="325" y="48"/>
                  <a:pt x="323" y="48"/>
                </a:cubicBezTo>
                <a:cubicBezTo>
                  <a:pt x="323" y="49"/>
                  <a:pt x="325" y="48"/>
                  <a:pt x="324" y="50"/>
                </a:cubicBezTo>
                <a:cubicBezTo>
                  <a:pt x="325" y="48"/>
                  <a:pt x="327" y="47"/>
                  <a:pt x="329" y="45"/>
                </a:cubicBezTo>
                <a:cubicBezTo>
                  <a:pt x="330" y="47"/>
                  <a:pt x="333" y="46"/>
                  <a:pt x="334" y="47"/>
                </a:cubicBezTo>
                <a:cubicBezTo>
                  <a:pt x="334" y="47"/>
                  <a:pt x="335" y="48"/>
                  <a:pt x="335" y="47"/>
                </a:cubicBezTo>
                <a:cubicBezTo>
                  <a:pt x="338" y="50"/>
                  <a:pt x="344" y="50"/>
                  <a:pt x="343" y="56"/>
                </a:cubicBezTo>
                <a:cubicBezTo>
                  <a:pt x="345" y="58"/>
                  <a:pt x="347" y="56"/>
                  <a:pt x="349" y="58"/>
                </a:cubicBezTo>
                <a:cubicBezTo>
                  <a:pt x="350" y="62"/>
                  <a:pt x="354" y="63"/>
                  <a:pt x="353" y="68"/>
                </a:cubicBezTo>
                <a:cubicBezTo>
                  <a:pt x="354" y="69"/>
                  <a:pt x="354" y="71"/>
                  <a:pt x="355" y="74"/>
                </a:cubicBezTo>
                <a:cubicBezTo>
                  <a:pt x="353" y="75"/>
                  <a:pt x="351" y="76"/>
                  <a:pt x="348" y="77"/>
                </a:cubicBezTo>
                <a:cubicBezTo>
                  <a:pt x="346" y="79"/>
                  <a:pt x="346" y="80"/>
                  <a:pt x="344" y="80"/>
                </a:cubicBezTo>
                <a:cubicBezTo>
                  <a:pt x="342" y="80"/>
                  <a:pt x="340" y="82"/>
                  <a:pt x="338" y="82"/>
                </a:cubicBezTo>
                <a:cubicBezTo>
                  <a:pt x="336" y="83"/>
                  <a:pt x="334" y="84"/>
                  <a:pt x="331" y="84"/>
                </a:cubicBezTo>
                <a:cubicBezTo>
                  <a:pt x="331" y="84"/>
                  <a:pt x="330" y="84"/>
                  <a:pt x="330" y="84"/>
                </a:cubicBezTo>
                <a:close/>
                <a:moveTo>
                  <a:pt x="349" y="90"/>
                </a:moveTo>
                <a:cubicBezTo>
                  <a:pt x="344" y="92"/>
                  <a:pt x="334" y="95"/>
                  <a:pt x="332" y="88"/>
                </a:cubicBezTo>
                <a:cubicBezTo>
                  <a:pt x="335" y="84"/>
                  <a:pt x="340" y="84"/>
                  <a:pt x="343" y="83"/>
                </a:cubicBezTo>
                <a:cubicBezTo>
                  <a:pt x="343" y="83"/>
                  <a:pt x="343" y="84"/>
                  <a:pt x="343" y="84"/>
                </a:cubicBezTo>
                <a:cubicBezTo>
                  <a:pt x="344" y="84"/>
                  <a:pt x="345" y="83"/>
                  <a:pt x="345" y="82"/>
                </a:cubicBezTo>
                <a:cubicBezTo>
                  <a:pt x="348" y="83"/>
                  <a:pt x="354" y="83"/>
                  <a:pt x="355" y="87"/>
                </a:cubicBezTo>
                <a:cubicBezTo>
                  <a:pt x="353" y="88"/>
                  <a:pt x="350" y="89"/>
                  <a:pt x="349" y="90"/>
                </a:cubicBezTo>
                <a:close/>
                <a:moveTo>
                  <a:pt x="327" y="22"/>
                </a:moveTo>
                <a:cubicBezTo>
                  <a:pt x="327" y="21"/>
                  <a:pt x="327" y="21"/>
                  <a:pt x="327" y="20"/>
                </a:cubicBezTo>
                <a:cubicBezTo>
                  <a:pt x="325" y="22"/>
                  <a:pt x="324" y="23"/>
                  <a:pt x="323" y="25"/>
                </a:cubicBezTo>
                <a:cubicBezTo>
                  <a:pt x="325" y="24"/>
                  <a:pt x="325" y="22"/>
                  <a:pt x="327" y="22"/>
                </a:cubicBezTo>
                <a:close/>
                <a:moveTo>
                  <a:pt x="328" y="20"/>
                </a:moveTo>
                <a:cubicBezTo>
                  <a:pt x="328" y="20"/>
                  <a:pt x="328" y="20"/>
                  <a:pt x="327" y="20"/>
                </a:cubicBezTo>
                <a:cubicBezTo>
                  <a:pt x="328" y="20"/>
                  <a:pt x="328" y="20"/>
                  <a:pt x="328" y="20"/>
                </a:cubicBezTo>
                <a:cubicBezTo>
                  <a:pt x="328" y="20"/>
                  <a:pt x="328" y="20"/>
                  <a:pt x="328" y="20"/>
                </a:cubicBezTo>
                <a:close/>
                <a:moveTo>
                  <a:pt x="332" y="15"/>
                </a:moveTo>
                <a:cubicBezTo>
                  <a:pt x="329" y="16"/>
                  <a:pt x="327" y="18"/>
                  <a:pt x="328" y="20"/>
                </a:cubicBezTo>
                <a:cubicBezTo>
                  <a:pt x="329" y="18"/>
                  <a:pt x="332" y="18"/>
                  <a:pt x="332" y="15"/>
                </a:cubicBezTo>
                <a:close/>
                <a:moveTo>
                  <a:pt x="419" y="19"/>
                </a:moveTo>
                <a:cubicBezTo>
                  <a:pt x="419" y="20"/>
                  <a:pt x="417" y="21"/>
                  <a:pt x="419" y="21"/>
                </a:cubicBezTo>
                <a:cubicBezTo>
                  <a:pt x="419" y="19"/>
                  <a:pt x="420" y="20"/>
                  <a:pt x="421" y="20"/>
                </a:cubicBezTo>
                <a:cubicBezTo>
                  <a:pt x="421" y="18"/>
                  <a:pt x="421" y="18"/>
                  <a:pt x="420" y="16"/>
                </a:cubicBezTo>
                <a:cubicBezTo>
                  <a:pt x="418" y="16"/>
                  <a:pt x="416" y="19"/>
                  <a:pt x="415" y="20"/>
                </a:cubicBezTo>
                <a:cubicBezTo>
                  <a:pt x="416" y="20"/>
                  <a:pt x="416" y="21"/>
                  <a:pt x="416" y="21"/>
                </a:cubicBezTo>
                <a:cubicBezTo>
                  <a:pt x="417" y="19"/>
                  <a:pt x="418" y="20"/>
                  <a:pt x="419" y="19"/>
                </a:cubicBezTo>
                <a:close/>
                <a:moveTo>
                  <a:pt x="415" y="21"/>
                </a:moveTo>
                <a:cubicBezTo>
                  <a:pt x="415" y="21"/>
                  <a:pt x="415" y="20"/>
                  <a:pt x="415" y="20"/>
                </a:cubicBezTo>
                <a:cubicBezTo>
                  <a:pt x="415" y="20"/>
                  <a:pt x="415" y="20"/>
                  <a:pt x="415" y="21"/>
                </a:cubicBezTo>
                <a:close/>
                <a:moveTo>
                  <a:pt x="274" y="74"/>
                </a:moveTo>
                <a:cubicBezTo>
                  <a:pt x="273" y="74"/>
                  <a:pt x="273" y="73"/>
                  <a:pt x="272" y="74"/>
                </a:cubicBezTo>
                <a:cubicBezTo>
                  <a:pt x="272" y="73"/>
                  <a:pt x="272" y="73"/>
                  <a:pt x="272" y="72"/>
                </a:cubicBezTo>
                <a:cubicBezTo>
                  <a:pt x="273" y="72"/>
                  <a:pt x="273" y="71"/>
                  <a:pt x="273" y="71"/>
                </a:cubicBezTo>
                <a:cubicBezTo>
                  <a:pt x="272" y="72"/>
                  <a:pt x="272" y="71"/>
                  <a:pt x="271" y="72"/>
                </a:cubicBezTo>
                <a:cubicBezTo>
                  <a:pt x="271" y="72"/>
                  <a:pt x="271" y="73"/>
                  <a:pt x="271" y="73"/>
                </a:cubicBezTo>
                <a:cubicBezTo>
                  <a:pt x="270" y="73"/>
                  <a:pt x="269" y="74"/>
                  <a:pt x="269" y="74"/>
                </a:cubicBezTo>
                <a:cubicBezTo>
                  <a:pt x="271" y="74"/>
                  <a:pt x="272" y="75"/>
                  <a:pt x="274" y="74"/>
                </a:cubicBezTo>
                <a:cubicBezTo>
                  <a:pt x="274" y="75"/>
                  <a:pt x="273" y="75"/>
                  <a:pt x="273" y="75"/>
                </a:cubicBezTo>
                <a:cubicBezTo>
                  <a:pt x="274" y="75"/>
                  <a:pt x="274" y="76"/>
                  <a:pt x="275" y="75"/>
                </a:cubicBezTo>
                <a:cubicBezTo>
                  <a:pt x="275" y="74"/>
                  <a:pt x="274" y="75"/>
                  <a:pt x="274" y="74"/>
                </a:cubicBezTo>
                <a:close/>
                <a:moveTo>
                  <a:pt x="563" y="128"/>
                </a:move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lose/>
                <a:moveTo>
                  <a:pt x="563" y="126"/>
                </a:moveTo>
                <a:cubicBezTo>
                  <a:pt x="563" y="127"/>
                  <a:pt x="563" y="127"/>
                  <a:pt x="563" y="126"/>
                </a:cubicBezTo>
                <a:cubicBezTo>
                  <a:pt x="563" y="127"/>
                  <a:pt x="563" y="128"/>
                  <a:pt x="563" y="128"/>
                </a:cubicBezTo>
                <a:cubicBezTo>
                  <a:pt x="564" y="127"/>
                  <a:pt x="564" y="127"/>
                  <a:pt x="563" y="126"/>
                </a:cubicBezTo>
                <a:close/>
                <a:moveTo>
                  <a:pt x="567" y="129"/>
                </a:moveTo>
                <a:cubicBezTo>
                  <a:pt x="568" y="129"/>
                  <a:pt x="568" y="129"/>
                  <a:pt x="568" y="130"/>
                </a:cubicBezTo>
                <a:cubicBezTo>
                  <a:pt x="567" y="129"/>
                  <a:pt x="567" y="130"/>
                  <a:pt x="567" y="131"/>
                </a:cubicBezTo>
                <a:cubicBezTo>
                  <a:pt x="567" y="129"/>
                  <a:pt x="565" y="128"/>
                  <a:pt x="565" y="126"/>
                </a:cubicBezTo>
                <a:cubicBezTo>
                  <a:pt x="564" y="127"/>
                  <a:pt x="565" y="128"/>
                  <a:pt x="563" y="128"/>
                </a:cubicBezTo>
                <a:cubicBezTo>
                  <a:pt x="564" y="128"/>
                  <a:pt x="564" y="129"/>
                  <a:pt x="564" y="129"/>
                </a:cubicBezTo>
                <a:cubicBezTo>
                  <a:pt x="563" y="128"/>
                  <a:pt x="563" y="130"/>
                  <a:pt x="563" y="130"/>
                </a:cubicBezTo>
                <a:cubicBezTo>
                  <a:pt x="562" y="129"/>
                  <a:pt x="562" y="129"/>
                  <a:pt x="562" y="128"/>
                </a:cubicBezTo>
                <a:cubicBezTo>
                  <a:pt x="561" y="128"/>
                  <a:pt x="561" y="129"/>
                  <a:pt x="560" y="129"/>
                </a:cubicBezTo>
                <a:cubicBezTo>
                  <a:pt x="559" y="131"/>
                  <a:pt x="559" y="133"/>
                  <a:pt x="559" y="135"/>
                </a:cubicBezTo>
                <a:cubicBezTo>
                  <a:pt x="560" y="135"/>
                  <a:pt x="561" y="135"/>
                  <a:pt x="560" y="136"/>
                </a:cubicBezTo>
                <a:cubicBezTo>
                  <a:pt x="560" y="137"/>
                  <a:pt x="561" y="136"/>
                  <a:pt x="561" y="135"/>
                </a:cubicBezTo>
                <a:cubicBezTo>
                  <a:pt x="562" y="136"/>
                  <a:pt x="563" y="137"/>
                  <a:pt x="563" y="137"/>
                </a:cubicBezTo>
                <a:cubicBezTo>
                  <a:pt x="563" y="137"/>
                  <a:pt x="563" y="136"/>
                  <a:pt x="564" y="136"/>
                </a:cubicBezTo>
                <a:cubicBezTo>
                  <a:pt x="564" y="136"/>
                  <a:pt x="564" y="137"/>
                  <a:pt x="564" y="137"/>
                </a:cubicBezTo>
                <a:cubicBezTo>
                  <a:pt x="565" y="136"/>
                  <a:pt x="564" y="135"/>
                  <a:pt x="565" y="135"/>
                </a:cubicBezTo>
                <a:cubicBezTo>
                  <a:pt x="565" y="136"/>
                  <a:pt x="566" y="136"/>
                  <a:pt x="566" y="137"/>
                </a:cubicBezTo>
                <a:cubicBezTo>
                  <a:pt x="566" y="136"/>
                  <a:pt x="567" y="135"/>
                  <a:pt x="566" y="135"/>
                </a:cubicBezTo>
                <a:cubicBezTo>
                  <a:pt x="566" y="136"/>
                  <a:pt x="566" y="136"/>
                  <a:pt x="566" y="135"/>
                </a:cubicBezTo>
                <a:cubicBezTo>
                  <a:pt x="566" y="134"/>
                  <a:pt x="568" y="135"/>
                  <a:pt x="568" y="134"/>
                </a:cubicBezTo>
                <a:cubicBezTo>
                  <a:pt x="569" y="133"/>
                  <a:pt x="568" y="130"/>
                  <a:pt x="569" y="130"/>
                </a:cubicBezTo>
                <a:cubicBezTo>
                  <a:pt x="568" y="130"/>
                  <a:pt x="568" y="128"/>
                  <a:pt x="567" y="129"/>
                </a:cubicBezTo>
                <a:close/>
                <a:moveTo>
                  <a:pt x="567" y="134"/>
                </a:moveTo>
                <a:cubicBezTo>
                  <a:pt x="567" y="134"/>
                  <a:pt x="566" y="134"/>
                  <a:pt x="566" y="134"/>
                </a:cubicBezTo>
                <a:cubicBezTo>
                  <a:pt x="566" y="133"/>
                  <a:pt x="566" y="132"/>
                  <a:pt x="567" y="132"/>
                </a:cubicBezTo>
                <a:cubicBezTo>
                  <a:pt x="568" y="133"/>
                  <a:pt x="566" y="133"/>
                  <a:pt x="567" y="134"/>
                </a:cubicBezTo>
                <a:close/>
                <a:moveTo>
                  <a:pt x="553" y="136"/>
                </a:moveTo>
                <a:cubicBezTo>
                  <a:pt x="553" y="135"/>
                  <a:pt x="554" y="135"/>
                  <a:pt x="554" y="134"/>
                </a:cubicBezTo>
                <a:cubicBezTo>
                  <a:pt x="553" y="134"/>
                  <a:pt x="552" y="132"/>
                  <a:pt x="552" y="133"/>
                </a:cubicBezTo>
                <a:cubicBezTo>
                  <a:pt x="551" y="132"/>
                  <a:pt x="551" y="130"/>
                  <a:pt x="549" y="131"/>
                </a:cubicBezTo>
                <a:cubicBezTo>
                  <a:pt x="549" y="131"/>
                  <a:pt x="549" y="130"/>
                  <a:pt x="549" y="129"/>
                </a:cubicBezTo>
                <a:cubicBezTo>
                  <a:pt x="548" y="130"/>
                  <a:pt x="548" y="131"/>
                  <a:pt x="547" y="131"/>
                </a:cubicBezTo>
                <a:cubicBezTo>
                  <a:pt x="549" y="132"/>
                  <a:pt x="547" y="133"/>
                  <a:pt x="547" y="134"/>
                </a:cubicBezTo>
                <a:cubicBezTo>
                  <a:pt x="547" y="135"/>
                  <a:pt x="548" y="134"/>
                  <a:pt x="547" y="135"/>
                </a:cubicBezTo>
                <a:cubicBezTo>
                  <a:pt x="550" y="135"/>
                  <a:pt x="549" y="135"/>
                  <a:pt x="551" y="135"/>
                </a:cubicBezTo>
                <a:cubicBezTo>
                  <a:pt x="551" y="135"/>
                  <a:pt x="552" y="136"/>
                  <a:pt x="553" y="136"/>
                </a:cubicBezTo>
                <a:close/>
                <a:moveTo>
                  <a:pt x="20" y="139"/>
                </a:moveTo>
                <a:cubicBezTo>
                  <a:pt x="19" y="139"/>
                  <a:pt x="19" y="138"/>
                  <a:pt x="19" y="138"/>
                </a:cubicBezTo>
                <a:cubicBezTo>
                  <a:pt x="17" y="138"/>
                  <a:pt x="15" y="139"/>
                  <a:pt x="14" y="138"/>
                </a:cubicBezTo>
                <a:cubicBezTo>
                  <a:pt x="14" y="137"/>
                  <a:pt x="15" y="138"/>
                  <a:pt x="14" y="136"/>
                </a:cubicBezTo>
                <a:cubicBezTo>
                  <a:pt x="13" y="136"/>
                  <a:pt x="14" y="138"/>
                  <a:pt x="13" y="138"/>
                </a:cubicBezTo>
                <a:cubicBezTo>
                  <a:pt x="13" y="137"/>
                  <a:pt x="14" y="137"/>
                  <a:pt x="13" y="137"/>
                </a:cubicBezTo>
                <a:cubicBezTo>
                  <a:pt x="8" y="138"/>
                  <a:pt x="4" y="136"/>
                  <a:pt x="0" y="138"/>
                </a:cubicBezTo>
                <a:cubicBezTo>
                  <a:pt x="0" y="140"/>
                  <a:pt x="0" y="140"/>
                  <a:pt x="0" y="140"/>
                </a:cubicBezTo>
                <a:cubicBezTo>
                  <a:pt x="1" y="140"/>
                  <a:pt x="4" y="140"/>
                  <a:pt x="5" y="141"/>
                </a:cubicBezTo>
                <a:cubicBezTo>
                  <a:pt x="7" y="139"/>
                  <a:pt x="10" y="141"/>
                  <a:pt x="12" y="140"/>
                </a:cubicBezTo>
                <a:cubicBezTo>
                  <a:pt x="11" y="140"/>
                  <a:pt x="11" y="141"/>
                  <a:pt x="11" y="141"/>
                </a:cubicBezTo>
                <a:cubicBezTo>
                  <a:pt x="12" y="142"/>
                  <a:pt x="13" y="140"/>
                  <a:pt x="12" y="141"/>
                </a:cubicBezTo>
                <a:cubicBezTo>
                  <a:pt x="13" y="142"/>
                  <a:pt x="14" y="140"/>
                  <a:pt x="13" y="140"/>
                </a:cubicBezTo>
                <a:cubicBezTo>
                  <a:pt x="14" y="140"/>
                  <a:pt x="14" y="139"/>
                  <a:pt x="15" y="139"/>
                </a:cubicBezTo>
                <a:cubicBezTo>
                  <a:pt x="15" y="139"/>
                  <a:pt x="17" y="139"/>
                  <a:pt x="17" y="140"/>
                </a:cubicBezTo>
                <a:cubicBezTo>
                  <a:pt x="18" y="139"/>
                  <a:pt x="19" y="141"/>
                  <a:pt x="20" y="139"/>
                </a:cubicBezTo>
                <a:close/>
                <a:moveTo>
                  <a:pt x="556" y="138"/>
                </a:moveTo>
                <a:cubicBezTo>
                  <a:pt x="556" y="140"/>
                  <a:pt x="554" y="139"/>
                  <a:pt x="554" y="140"/>
                </a:cubicBezTo>
                <a:cubicBezTo>
                  <a:pt x="554" y="141"/>
                  <a:pt x="554" y="142"/>
                  <a:pt x="553" y="142"/>
                </a:cubicBezTo>
                <a:cubicBezTo>
                  <a:pt x="553" y="141"/>
                  <a:pt x="553" y="141"/>
                  <a:pt x="552" y="141"/>
                </a:cubicBezTo>
                <a:cubicBezTo>
                  <a:pt x="552" y="142"/>
                  <a:pt x="553" y="144"/>
                  <a:pt x="554" y="144"/>
                </a:cubicBezTo>
                <a:cubicBezTo>
                  <a:pt x="553" y="144"/>
                  <a:pt x="553" y="143"/>
                  <a:pt x="554" y="143"/>
                </a:cubicBezTo>
                <a:cubicBezTo>
                  <a:pt x="554" y="144"/>
                  <a:pt x="555" y="146"/>
                  <a:pt x="556" y="147"/>
                </a:cubicBezTo>
                <a:cubicBezTo>
                  <a:pt x="556" y="146"/>
                  <a:pt x="557" y="146"/>
                  <a:pt x="557" y="146"/>
                </a:cubicBezTo>
                <a:cubicBezTo>
                  <a:pt x="556" y="147"/>
                  <a:pt x="558" y="148"/>
                  <a:pt x="559" y="148"/>
                </a:cubicBezTo>
                <a:cubicBezTo>
                  <a:pt x="560" y="144"/>
                  <a:pt x="557" y="142"/>
                  <a:pt x="557" y="138"/>
                </a:cubicBezTo>
                <a:cubicBezTo>
                  <a:pt x="557" y="138"/>
                  <a:pt x="556" y="138"/>
                  <a:pt x="556" y="138"/>
                </a:cubicBezTo>
                <a:close/>
                <a:moveTo>
                  <a:pt x="555" y="141"/>
                </a:moveTo>
                <a:cubicBezTo>
                  <a:pt x="555" y="140"/>
                  <a:pt x="558" y="141"/>
                  <a:pt x="557" y="142"/>
                </a:cubicBezTo>
                <a:cubicBezTo>
                  <a:pt x="557" y="142"/>
                  <a:pt x="557" y="141"/>
                  <a:pt x="557" y="142"/>
                </a:cubicBezTo>
                <a:cubicBezTo>
                  <a:pt x="555" y="143"/>
                  <a:pt x="556" y="141"/>
                  <a:pt x="555" y="141"/>
                </a:cubicBezTo>
                <a:close/>
                <a:moveTo>
                  <a:pt x="558" y="145"/>
                </a:moveTo>
                <a:cubicBezTo>
                  <a:pt x="558" y="145"/>
                  <a:pt x="558" y="146"/>
                  <a:pt x="557" y="146"/>
                </a:cubicBezTo>
                <a:cubicBezTo>
                  <a:pt x="557" y="145"/>
                  <a:pt x="557" y="144"/>
                  <a:pt x="556" y="144"/>
                </a:cubicBezTo>
                <a:cubicBezTo>
                  <a:pt x="556" y="143"/>
                  <a:pt x="557" y="143"/>
                  <a:pt x="557" y="143"/>
                </a:cubicBezTo>
                <a:cubicBezTo>
                  <a:pt x="558" y="144"/>
                  <a:pt x="557" y="145"/>
                  <a:pt x="558" y="145"/>
                </a:cubicBezTo>
                <a:close/>
                <a:moveTo>
                  <a:pt x="131" y="141"/>
                </a:moveTo>
                <a:cubicBezTo>
                  <a:pt x="132" y="141"/>
                  <a:pt x="131" y="142"/>
                  <a:pt x="132" y="143"/>
                </a:cubicBezTo>
                <a:cubicBezTo>
                  <a:pt x="132" y="142"/>
                  <a:pt x="131" y="140"/>
                  <a:pt x="131" y="141"/>
                </a:cubicBezTo>
                <a:close/>
                <a:moveTo>
                  <a:pt x="90" y="227"/>
                </a:moveTo>
                <a:cubicBezTo>
                  <a:pt x="90" y="229"/>
                  <a:pt x="88" y="229"/>
                  <a:pt x="88" y="232"/>
                </a:cubicBezTo>
                <a:cubicBezTo>
                  <a:pt x="90" y="231"/>
                  <a:pt x="90" y="228"/>
                  <a:pt x="90" y="227"/>
                </a:cubicBezTo>
                <a:close/>
                <a:moveTo>
                  <a:pt x="490" y="284"/>
                </a:moveTo>
                <a:cubicBezTo>
                  <a:pt x="492" y="285"/>
                  <a:pt x="493" y="287"/>
                  <a:pt x="493" y="289"/>
                </a:cubicBezTo>
                <a:cubicBezTo>
                  <a:pt x="496" y="291"/>
                  <a:pt x="497" y="295"/>
                  <a:pt x="499" y="297"/>
                </a:cubicBezTo>
                <a:cubicBezTo>
                  <a:pt x="499" y="297"/>
                  <a:pt x="499" y="297"/>
                  <a:pt x="499" y="297"/>
                </a:cubicBezTo>
                <a:cubicBezTo>
                  <a:pt x="500" y="297"/>
                  <a:pt x="501" y="300"/>
                  <a:pt x="501" y="301"/>
                </a:cubicBezTo>
                <a:cubicBezTo>
                  <a:pt x="504" y="301"/>
                  <a:pt x="505" y="306"/>
                  <a:pt x="507" y="308"/>
                </a:cubicBezTo>
                <a:cubicBezTo>
                  <a:pt x="507" y="307"/>
                  <a:pt x="507" y="307"/>
                  <a:pt x="507" y="307"/>
                </a:cubicBezTo>
                <a:cubicBezTo>
                  <a:pt x="508" y="308"/>
                  <a:pt x="508" y="309"/>
                  <a:pt x="510" y="309"/>
                </a:cubicBezTo>
                <a:cubicBezTo>
                  <a:pt x="509" y="303"/>
                  <a:pt x="503" y="300"/>
                  <a:pt x="503" y="295"/>
                </a:cubicBezTo>
                <a:cubicBezTo>
                  <a:pt x="501" y="293"/>
                  <a:pt x="498" y="291"/>
                  <a:pt x="498" y="288"/>
                </a:cubicBezTo>
                <a:cubicBezTo>
                  <a:pt x="497" y="288"/>
                  <a:pt x="497" y="288"/>
                  <a:pt x="497" y="288"/>
                </a:cubicBezTo>
                <a:cubicBezTo>
                  <a:pt x="492" y="281"/>
                  <a:pt x="487" y="274"/>
                  <a:pt x="483" y="267"/>
                </a:cubicBezTo>
                <a:cubicBezTo>
                  <a:pt x="483" y="266"/>
                  <a:pt x="483" y="266"/>
                  <a:pt x="483" y="265"/>
                </a:cubicBezTo>
                <a:cubicBezTo>
                  <a:pt x="482" y="265"/>
                  <a:pt x="483" y="266"/>
                  <a:pt x="482" y="266"/>
                </a:cubicBezTo>
                <a:cubicBezTo>
                  <a:pt x="481" y="264"/>
                  <a:pt x="479" y="262"/>
                  <a:pt x="478" y="260"/>
                </a:cubicBezTo>
                <a:cubicBezTo>
                  <a:pt x="477" y="258"/>
                  <a:pt x="477" y="255"/>
                  <a:pt x="474" y="256"/>
                </a:cubicBezTo>
                <a:cubicBezTo>
                  <a:pt x="473" y="257"/>
                  <a:pt x="473" y="258"/>
                  <a:pt x="473" y="259"/>
                </a:cubicBezTo>
                <a:cubicBezTo>
                  <a:pt x="474" y="260"/>
                  <a:pt x="475" y="261"/>
                  <a:pt x="476" y="263"/>
                </a:cubicBezTo>
                <a:cubicBezTo>
                  <a:pt x="476" y="262"/>
                  <a:pt x="476" y="262"/>
                  <a:pt x="476" y="262"/>
                </a:cubicBezTo>
                <a:cubicBezTo>
                  <a:pt x="481" y="269"/>
                  <a:pt x="486" y="276"/>
                  <a:pt x="491" y="283"/>
                </a:cubicBezTo>
                <a:cubicBezTo>
                  <a:pt x="491" y="284"/>
                  <a:pt x="490" y="284"/>
                  <a:pt x="490" y="284"/>
                </a:cubicBezTo>
                <a:close/>
                <a:moveTo>
                  <a:pt x="232" y="273"/>
                </a:moveTo>
                <a:cubicBezTo>
                  <a:pt x="232" y="273"/>
                  <a:pt x="231" y="272"/>
                  <a:pt x="231" y="272"/>
                </a:cubicBezTo>
                <a:cubicBezTo>
                  <a:pt x="231" y="273"/>
                  <a:pt x="232" y="275"/>
                  <a:pt x="233" y="275"/>
                </a:cubicBezTo>
                <a:cubicBezTo>
                  <a:pt x="232" y="275"/>
                  <a:pt x="231" y="273"/>
                  <a:pt x="232" y="273"/>
                </a:cubicBezTo>
                <a:close/>
                <a:moveTo>
                  <a:pt x="157" y="274"/>
                </a:moveTo>
                <a:cubicBezTo>
                  <a:pt x="157" y="276"/>
                  <a:pt x="156" y="278"/>
                  <a:pt x="156" y="279"/>
                </a:cubicBezTo>
                <a:cubicBezTo>
                  <a:pt x="156" y="277"/>
                  <a:pt x="158" y="275"/>
                  <a:pt x="157" y="274"/>
                </a:cubicBezTo>
                <a:close/>
                <a:moveTo>
                  <a:pt x="201" y="296"/>
                </a:moveTo>
                <a:cubicBezTo>
                  <a:pt x="201" y="293"/>
                  <a:pt x="202" y="290"/>
                  <a:pt x="203" y="288"/>
                </a:cubicBezTo>
                <a:cubicBezTo>
                  <a:pt x="202" y="288"/>
                  <a:pt x="202" y="287"/>
                  <a:pt x="202" y="287"/>
                </a:cubicBezTo>
                <a:cubicBezTo>
                  <a:pt x="202" y="286"/>
                  <a:pt x="203" y="286"/>
                  <a:pt x="203" y="285"/>
                </a:cubicBezTo>
                <a:cubicBezTo>
                  <a:pt x="202" y="284"/>
                  <a:pt x="203" y="281"/>
                  <a:pt x="203" y="279"/>
                </a:cubicBezTo>
                <a:cubicBezTo>
                  <a:pt x="202" y="280"/>
                  <a:pt x="203" y="281"/>
                  <a:pt x="201" y="282"/>
                </a:cubicBezTo>
                <a:cubicBezTo>
                  <a:pt x="201" y="283"/>
                  <a:pt x="202" y="283"/>
                  <a:pt x="202" y="285"/>
                </a:cubicBezTo>
                <a:cubicBezTo>
                  <a:pt x="201" y="285"/>
                  <a:pt x="201" y="285"/>
                  <a:pt x="201" y="285"/>
                </a:cubicBezTo>
                <a:cubicBezTo>
                  <a:pt x="200" y="286"/>
                  <a:pt x="201" y="287"/>
                  <a:pt x="201" y="287"/>
                </a:cubicBezTo>
                <a:cubicBezTo>
                  <a:pt x="200" y="287"/>
                  <a:pt x="201" y="286"/>
                  <a:pt x="200" y="287"/>
                </a:cubicBezTo>
                <a:cubicBezTo>
                  <a:pt x="198" y="288"/>
                  <a:pt x="200" y="289"/>
                  <a:pt x="200" y="291"/>
                </a:cubicBezTo>
                <a:cubicBezTo>
                  <a:pt x="199" y="295"/>
                  <a:pt x="198" y="302"/>
                  <a:pt x="198" y="307"/>
                </a:cubicBezTo>
                <a:cubicBezTo>
                  <a:pt x="197" y="306"/>
                  <a:pt x="196" y="306"/>
                  <a:pt x="196" y="305"/>
                </a:cubicBezTo>
                <a:cubicBezTo>
                  <a:pt x="197" y="305"/>
                  <a:pt x="195" y="305"/>
                  <a:pt x="196" y="305"/>
                </a:cubicBezTo>
                <a:cubicBezTo>
                  <a:pt x="196" y="305"/>
                  <a:pt x="196" y="306"/>
                  <a:pt x="197" y="305"/>
                </a:cubicBezTo>
                <a:cubicBezTo>
                  <a:pt x="195" y="301"/>
                  <a:pt x="199" y="298"/>
                  <a:pt x="198" y="293"/>
                </a:cubicBezTo>
                <a:cubicBezTo>
                  <a:pt x="197" y="294"/>
                  <a:pt x="197" y="294"/>
                  <a:pt x="198" y="295"/>
                </a:cubicBezTo>
                <a:cubicBezTo>
                  <a:pt x="197" y="296"/>
                  <a:pt x="197" y="297"/>
                  <a:pt x="196" y="297"/>
                </a:cubicBezTo>
                <a:cubicBezTo>
                  <a:pt x="197" y="298"/>
                  <a:pt x="196" y="297"/>
                  <a:pt x="196" y="298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196" y="300"/>
                  <a:pt x="196" y="299"/>
                  <a:pt x="196" y="299"/>
                </a:cubicBezTo>
                <a:cubicBezTo>
                  <a:pt x="196" y="303"/>
                  <a:pt x="194" y="307"/>
                  <a:pt x="195" y="310"/>
                </a:cubicBezTo>
                <a:cubicBezTo>
                  <a:pt x="195" y="309"/>
                  <a:pt x="195" y="308"/>
                  <a:pt x="196" y="308"/>
                </a:cubicBezTo>
                <a:cubicBezTo>
                  <a:pt x="197" y="308"/>
                  <a:pt x="197" y="307"/>
                  <a:pt x="197" y="308"/>
                </a:cubicBezTo>
                <a:cubicBezTo>
                  <a:pt x="197" y="312"/>
                  <a:pt x="197" y="315"/>
                  <a:pt x="196" y="319"/>
                </a:cubicBezTo>
                <a:cubicBezTo>
                  <a:pt x="197" y="314"/>
                  <a:pt x="199" y="308"/>
                  <a:pt x="199" y="303"/>
                </a:cubicBezTo>
                <a:cubicBezTo>
                  <a:pt x="199" y="302"/>
                  <a:pt x="199" y="303"/>
                  <a:pt x="199" y="303"/>
                </a:cubicBezTo>
                <a:cubicBezTo>
                  <a:pt x="200" y="302"/>
                  <a:pt x="200" y="301"/>
                  <a:pt x="199" y="300"/>
                </a:cubicBezTo>
                <a:cubicBezTo>
                  <a:pt x="199" y="300"/>
                  <a:pt x="200" y="300"/>
                  <a:pt x="200" y="300"/>
                </a:cubicBezTo>
                <a:cubicBezTo>
                  <a:pt x="200" y="299"/>
                  <a:pt x="199" y="300"/>
                  <a:pt x="199" y="299"/>
                </a:cubicBezTo>
                <a:cubicBezTo>
                  <a:pt x="200" y="299"/>
                  <a:pt x="200" y="296"/>
                  <a:pt x="201" y="296"/>
                </a:cubicBezTo>
                <a:close/>
                <a:moveTo>
                  <a:pt x="178" y="285"/>
                </a:moveTo>
                <a:cubicBezTo>
                  <a:pt x="179" y="284"/>
                  <a:pt x="179" y="283"/>
                  <a:pt x="180" y="283"/>
                </a:cubicBezTo>
                <a:cubicBezTo>
                  <a:pt x="179" y="283"/>
                  <a:pt x="179" y="283"/>
                  <a:pt x="179" y="283"/>
                </a:cubicBezTo>
                <a:cubicBezTo>
                  <a:pt x="179" y="283"/>
                  <a:pt x="178" y="284"/>
                  <a:pt x="178" y="285"/>
                </a:cubicBezTo>
                <a:close/>
                <a:moveTo>
                  <a:pt x="184" y="289"/>
                </a:moveTo>
                <a:cubicBezTo>
                  <a:pt x="185" y="289"/>
                  <a:pt x="185" y="287"/>
                  <a:pt x="185" y="287"/>
                </a:cubicBezTo>
                <a:cubicBezTo>
                  <a:pt x="184" y="287"/>
                  <a:pt x="184" y="288"/>
                  <a:pt x="184" y="289"/>
                </a:cubicBezTo>
                <a:close/>
                <a:moveTo>
                  <a:pt x="198" y="293"/>
                </a:moveTo>
                <a:cubicBezTo>
                  <a:pt x="198" y="293"/>
                  <a:pt x="198" y="292"/>
                  <a:pt x="199" y="292"/>
                </a:cubicBezTo>
                <a:cubicBezTo>
                  <a:pt x="199" y="292"/>
                  <a:pt x="198" y="290"/>
                  <a:pt x="198" y="291"/>
                </a:cubicBezTo>
                <a:cubicBezTo>
                  <a:pt x="199" y="292"/>
                  <a:pt x="197" y="293"/>
                  <a:pt x="198" y="293"/>
                </a:cubicBezTo>
                <a:close/>
                <a:moveTo>
                  <a:pt x="376" y="303"/>
                </a:moveTo>
                <a:cubicBezTo>
                  <a:pt x="376" y="305"/>
                  <a:pt x="376" y="306"/>
                  <a:pt x="375" y="308"/>
                </a:cubicBezTo>
                <a:cubicBezTo>
                  <a:pt x="376" y="308"/>
                  <a:pt x="376" y="308"/>
                  <a:pt x="377" y="308"/>
                </a:cubicBezTo>
                <a:cubicBezTo>
                  <a:pt x="376" y="309"/>
                  <a:pt x="376" y="308"/>
                  <a:pt x="375" y="308"/>
                </a:cubicBezTo>
                <a:cubicBezTo>
                  <a:pt x="378" y="310"/>
                  <a:pt x="379" y="310"/>
                  <a:pt x="383" y="310"/>
                </a:cubicBezTo>
                <a:cubicBezTo>
                  <a:pt x="383" y="310"/>
                  <a:pt x="382" y="310"/>
                  <a:pt x="382" y="310"/>
                </a:cubicBezTo>
                <a:cubicBezTo>
                  <a:pt x="385" y="310"/>
                  <a:pt x="386" y="306"/>
                  <a:pt x="386" y="305"/>
                </a:cubicBezTo>
                <a:cubicBezTo>
                  <a:pt x="386" y="304"/>
                  <a:pt x="385" y="305"/>
                  <a:pt x="385" y="304"/>
                </a:cubicBezTo>
                <a:cubicBezTo>
                  <a:pt x="386" y="304"/>
                  <a:pt x="386" y="304"/>
                  <a:pt x="386" y="304"/>
                </a:cubicBezTo>
                <a:cubicBezTo>
                  <a:pt x="386" y="302"/>
                  <a:pt x="385" y="300"/>
                  <a:pt x="385" y="298"/>
                </a:cubicBezTo>
                <a:cubicBezTo>
                  <a:pt x="382" y="298"/>
                  <a:pt x="382" y="294"/>
                  <a:pt x="381" y="292"/>
                </a:cubicBezTo>
                <a:cubicBezTo>
                  <a:pt x="379" y="292"/>
                  <a:pt x="377" y="294"/>
                  <a:pt x="377" y="295"/>
                </a:cubicBezTo>
                <a:cubicBezTo>
                  <a:pt x="377" y="294"/>
                  <a:pt x="377" y="293"/>
                  <a:pt x="376" y="293"/>
                </a:cubicBezTo>
                <a:cubicBezTo>
                  <a:pt x="377" y="295"/>
                  <a:pt x="376" y="294"/>
                  <a:pt x="376" y="295"/>
                </a:cubicBezTo>
                <a:cubicBezTo>
                  <a:pt x="382" y="297"/>
                  <a:pt x="370" y="301"/>
                  <a:pt x="376" y="303"/>
                </a:cubicBezTo>
                <a:close/>
                <a:moveTo>
                  <a:pt x="384" y="304"/>
                </a:moveTo>
                <a:cubicBezTo>
                  <a:pt x="384" y="304"/>
                  <a:pt x="385" y="304"/>
                  <a:pt x="385" y="304"/>
                </a:cubicBezTo>
                <a:cubicBezTo>
                  <a:pt x="385" y="305"/>
                  <a:pt x="384" y="305"/>
                  <a:pt x="383" y="305"/>
                </a:cubicBezTo>
                <a:cubicBezTo>
                  <a:pt x="383" y="304"/>
                  <a:pt x="384" y="305"/>
                  <a:pt x="384" y="304"/>
                </a:cubicBezTo>
                <a:close/>
                <a:moveTo>
                  <a:pt x="196" y="296"/>
                </a:moveTo>
                <a:cubicBezTo>
                  <a:pt x="196" y="296"/>
                  <a:pt x="196" y="296"/>
                  <a:pt x="196" y="296"/>
                </a:cubicBezTo>
                <a:cubicBezTo>
                  <a:pt x="196" y="295"/>
                  <a:pt x="197" y="294"/>
                  <a:pt x="196" y="293"/>
                </a:cubicBezTo>
                <a:cubicBezTo>
                  <a:pt x="196" y="294"/>
                  <a:pt x="196" y="294"/>
                  <a:pt x="196" y="293"/>
                </a:cubicBezTo>
                <a:cubicBezTo>
                  <a:pt x="196" y="294"/>
                  <a:pt x="196" y="294"/>
                  <a:pt x="196" y="295"/>
                </a:cubicBezTo>
                <a:cubicBezTo>
                  <a:pt x="196" y="295"/>
                  <a:pt x="196" y="295"/>
                  <a:pt x="196" y="296"/>
                </a:cubicBezTo>
                <a:close/>
                <a:moveTo>
                  <a:pt x="372" y="294"/>
                </a:moveTo>
                <a:cubicBezTo>
                  <a:pt x="372" y="295"/>
                  <a:pt x="374" y="297"/>
                  <a:pt x="375" y="296"/>
                </a:cubicBezTo>
                <a:cubicBezTo>
                  <a:pt x="374" y="296"/>
                  <a:pt x="374" y="295"/>
                  <a:pt x="373" y="295"/>
                </a:cubicBezTo>
                <a:cubicBezTo>
                  <a:pt x="373" y="294"/>
                  <a:pt x="373" y="294"/>
                  <a:pt x="372" y="294"/>
                </a:cubicBezTo>
                <a:close/>
                <a:moveTo>
                  <a:pt x="150" y="301"/>
                </a:moveTo>
                <a:cubicBezTo>
                  <a:pt x="150" y="302"/>
                  <a:pt x="149" y="303"/>
                  <a:pt x="149" y="305"/>
                </a:cubicBezTo>
                <a:cubicBezTo>
                  <a:pt x="150" y="304"/>
                  <a:pt x="151" y="302"/>
                  <a:pt x="150" y="301"/>
                </a:cubicBezTo>
                <a:close/>
                <a:moveTo>
                  <a:pt x="359" y="305"/>
                </a:moveTo>
                <a:cubicBezTo>
                  <a:pt x="359" y="306"/>
                  <a:pt x="362" y="306"/>
                  <a:pt x="362" y="306"/>
                </a:cubicBezTo>
                <a:cubicBezTo>
                  <a:pt x="363" y="305"/>
                  <a:pt x="362" y="305"/>
                  <a:pt x="362" y="305"/>
                </a:cubicBezTo>
                <a:cubicBezTo>
                  <a:pt x="360" y="305"/>
                  <a:pt x="359" y="305"/>
                  <a:pt x="358" y="304"/>
                </a:cubicBezTo>
                <a:cubicBezTo>
                  <a:pt x="358" y="305"/>
                  <a:pt x="357" y="305"/>
                  <a:pt x="358" y="306"/>
                </a:cubicBezTo>
                <a:cubicBezTo>
                  <a:pt x="359" y="306"/>
                  <a:pt x="359" y="305"/>
                  <a:pt x="359" y="305"/>
                </a:cubicBezTo>
                <a:close/>
                <a:moveTo>
                  <a:pt x="135" y="315"/>
                </a:moveTo>
                <a:cubicBezTo>
                  <a:pt x="136" y="316"/>
                  <a:pt x="136" y="315"/>
                  <a:pt x="137" y="315"/>
                </a:cubicBezTo>
                <a:cubicBezTo>
                  <a:pt x="137" y="314"/>
                  <a:pt x="136" y="313"/>
                  <a:pt x="135" y="314"/>
                </a:cubicBezTo>
                <a:cubicBezTo>
                  <a:pt x="136" y="314"/>
                  <a:pt x="134" y="314"/>
                  <a:pt x="135" y="315"/>
                </a:cubicBezTo>
                <a:close/>
                <a:moveTo>
                  <a:pt x="311" y="314"/>
                </a:moveTo>
                <a:cubicBezTo>
                  <a:pt x="312" y="317"/>
                  <a:pt x="313" y="315"/>
                  <a:pt x="311" y="314"/>
                </a:cubicBezTo>
                <a:close/>
                <a:moveTo>
                  <a:pt x="396" y="315"/>
                </a:moveTo>
                <a:cubicBezTo>
                  <a:pt x="396" y="315"/>
                  <a:pt x="397" y="315"/>
                  <a:pt x="396" y="316"/>
                </a:cubicBezTo>
                <a:cubicBezTo>
                  <a:pt x="397" y="316"/>
                  <a:pt x="397" y="317"/>
                  <a:pt x="398" y="317"/>
                </a:cubicBezTo>
                <a:cubicBezTo>
                  <a:pt x="398" y="315"/>
                  <a:pt x="398" y="313"/>
                  <a:pt x="396" y="315"/>
                </a:cubicBezTo>
                <a:close/>
                <a:moveTo>
                  <a:pt x="401" y="316"/>
                </a:moveTo>
                <a:cubicBezTo>
                  <a:pt x="401" y="316"/>
                  <a:pt x="401" y="316"/>
                  <a:pt x="400" y="316"/>
                </a:cubicBezTo>
                <a:cubicBezTo>
                  <a:pt x="400" y="317"/>
                  <a:pt x="400" y="317"/>
                  <a:pt x="401" y="317"/>
                </a:cubicBezTo>
                <a:cubicBezTo>
                  <a:pt x="401" y="317"/>
                  <a:pt x="402" y="316"/>
                  <a:pt x="402" y="315"/>
                </a:cubicBezTo>
                <a:cubicBezTo>
                  <a:pt x="401" y="315"/>
                  <a:pt x="402" y="316"/>
                  <a:pt x="401" y="316"/>
                </a:cubicBezTo>
                <a:close/>
                <a:moveTo>
                  <a:pt x="400" y="317"/>
                </a:moveTo>
                <a:cubicBezTo>
                  <a:pt x="399" y="318"/>
                  <a:pt x="399" y="318"/>
                  <a:pt x="398" y="317"/>
                </a:cubicBezTo>
                <a:cubicBezTo>
                  <a:pt x="398" y="318"/>
                  <a:pt x="397" y="319"/>
                  <a:pt x="398" y="319"/>
                </a:cubicBezTo>
                <a:cubicBezTo>
                  <a:pt x="398" y="318"/>
                  <a:pt x="398" y="320"/>
                  <a:pt x="399" y="319"/>
                </a:cubicBezTo>
                <a:cubicBezTo>
                  <a:pt x="399" y="319"/>
                  <a:pt x="399" y="318"/>
                  <a:pt x="400" y="319"/>
                </a:cubicBezTo>
                <a:cubicBezTo>
                  <a:pt x="400" y="318"/>
                  <a:pt x="400" y="317"/>
                  <a:pt x="400" y="317"/>
                </a:cubicBezTo>
                <a:close/>
                <a:moveTo>
                  <a:pt x="399" y="320"/>
                </a:moveTo>
                <a:cubicBezTo>
                  <a:pt x="399" y="320"/>
                  <a:pt x="400" y="320"/>
                  <a:pt x="400" y="320"/>
                </a:cubicBezTo>
                <a:cubicBezTo>
                  <a:pt x="400" y="320"/>
                  <a:pt x="400" y="319"/>
                  <a:pt x="399" y="319"/>
                </a:cubicBezTo>
                <a:cubicBezTo>
                  <a:pt x="399" y="320"/>
                  <a:pt x="399" y="320"/>
                  <a:pt x="399" y="320"/>
                </a:cubicBezTo>
                <a:close/>
                <a:moveTo>
                  <a:pt x="141" y="329"/>
                </a:moveTo>
                <a:cubicBezTo>
                  <a:pt x="141" y="330"/>
                  <a:pt x="141" y="330"/>
                  <a:pt x="141" y="330"/>
                </a:cubicBezTo>
                <a:cubicBezTo>
                  <a:pt x="141" y="330"/>
                  <a:pt x="142" y="330"/>
                  <a:pt x="142" y="330"/>
                </a:cubicBezTo>
                <a:cubicBezTo>
                  <a:pt x="142" y="330"/>
                  <a:pt x="142" y="331"/>
                  <a:pt x="142" y="331"/>
                </a:cubicBezTo>
                <a:cubicBezTo>
                  <a:pt x="142" y="330"/>
                  <a:pt x="144" y="328"/>
                  <a:pt x="143" y="327"/>
                </a:cubicBezTo>
                <a:cubicBezTo>
                  <a:pt x="144" y="326"/>
                  <a:pt x="144" y="325"/>
                  <a:pt x="144" y="323"/>
                </a:cubicBezTo>
                <a:cubicBezTo>
                  <a:pt x="142" y="323"/>
                  <a:pt x="143" y="327"/>
                  <a:pt x="141" y="328"/>
                </a:cubicBezTo>
                <a:cubicBezTo>
                  <a:pt x="141" y="328"/>
                  <a:pt x="141" y="328"/>
                  <a:pt x="141" y="329"/>
                </a:cubicBezTo>
                <a:cubicBezTo>
                  <a:pt x="142" y="329"/>
                  <a:pt x="142" y="328"/>
                  <a:pt x="142" y="329"/>
                </a:cubicBezTo>
                <a:cubicBezTo>
                  <a:pt x="141" y="329"/>
                  <a:pt x="142" y="329"/>
                  <a:pt x="141" y="329"/>
                </a:cubicBezTo>
                <a:close/>
                <a:moveTo>
                  <a:pt x="371" y="325"/>
                </a:moveTo>
                <a:cubicBezTo>
                  <a:pt x="371" y="327"/>
                  <a:pt x="372" y="327"/>
                  <a:pt x="372" y="327"/>
                </a:cubicBezTo>
                <a:cubicBezTo>
                  <a:pt x="372" y="327"/>
                  <a:pt x="372" y="328"/>
                  <a:pt x="372" y="328"/>
                </a:cubicBezTo>
                <a:cubicBezTo>
                  <a:pt x="372" y="329"/>
                  <a:pt x="372" y="329"/>
                  <a:pt x="373" y="329"/>
                </a:cubicBezTo>
                <a:cubicBezTo>
                  <a:pt x="373" y="329"/>
                  <a:pt x="373" y="329"/>
                  <a:pt x="373" y="329"/>
                </a:cubicBezTo>
                <a:cubicBezTo>
                  <a:pt x="373" y="327"/>
                  <a:pt x="373" y="325"/>
                  <a:pt x="372" y="325"/>
                </a:cubicBezTo>
                <a:cubicBezTo>
                  <a:pt x="372" y="325"/>
                  <a:pt x="373" y="325"/>
                  <a:pt x="373" y="325"/>
                </a:cubicBezTo>
                <a:cubicBezTo>
                  <a:pt x="372" y="325"/>
                  <a:pt x="372" y="325"/>
                  <a:pt x="372" y="325"/>
                </a:cubicBezTo>
                <a:cubicBezTo>
                  <a:pt x="372" y="325"/>
                  <a:pt x="372" y="326"/>
                  <a:pt x="372" y="326"/>
                </a:cubicBezTo>
                <a:cubicBezTo>
                  <a:pt x="372" y="326"/>
                  <a:pt x="372" y="327"/>
                  <a:pt x="372" y="327"/>
                </a:cubicBezTo>
                <a:cubicBezTo>
                  <a:pt x="372" y="326"/>
                  <a:pt x="371" y="326"/>
                  <a:pt x="371" y="325"/>
                </a:cubicBezTo>
                <a:close/>
                <a:moveTo>
                  <a:pt x="132" y="334"/>
                </a:moveTo>
                <a:cubicBezTo>
                  <a:pt x="132" y="334"/>
                  <a:pt x="132" y="333"/>
                  <a:pt x="132" y="333"/>
                </a:cubicBezTo>
                <a:cubicBezTo>
                  <a:pt x="131" y="334"/>
                  <a:pt x="131" y="335"/>
                  <a:pt x="131" y="335"/>
                </a:cubicBezTo>
                <a:cubicBezTo>
                  <a:pt x="132" y="335"/>
                  <a:pt x="131" y="334"/>
                  <a:pt x="132" y="334"/>
                </a:cubicBezTo>
                <a:close/>
                <a:moveTo>
                  <a:pt x="188" y="340"/>
                </a:moveTo>
                <a:cubicBezTo>
                  <a:pt x="189" y="338"/>
                  <a:pt x="190" y="337"/>
                  <a:pt x="189" y="335"/>
                </a:cubicBezTo>
                <a:cubicBezTo>
                  <a:pt x="189" y="336"/>
                  <a:pt x="188" y="339"/>
                  <a:pt x="188" y="340"/>
                </a:cubicBezTo>
                <a:close/>
                <a:moveTo>
                  <a:pt x="128" y="338"/>
                </a:moveTo>
                <a:cubicBezTo>
                  <a:pt x="129" y="339"/>
                  <a:pt x="127" y="340"/>
                  <a:pt x="127" y="341"/>
                </a:cubicBezTo>
                <a:cubicBezTo>
                  <a:pt x="128" y="340"/>
                  <a:pt x="130" y="338"/>
                  <a:pt x="130" y="336"/>
                </a:cubicBezTo>
                <a:cubicBezTo>
                  <a:pt x="130" y="337"/>
                  <a:pt x="129" y="338"/>
                  <a:pt x="128" y="338"/>
                </a:cubicBezTo>
                <a:close/>
                <a:moveTo>
                  <a:pt x="137" y="357"/>
                </a:moveTo>
                <a:cubicBezTo>
                  <a:pt x="139" y="355"/>
                  <a:pt x="139" y="351"/>
                  <a:pt x="142" y="349"/>
                </a:cubicBezTo>
                <a:cubicBezTo>
                  <a:pt x="141" y="346"/>
                  <a:pt x="145" y="342"/>
                  <a:pt x="146" y="339"/>
                </a:cubicBezTo>
                <a:cubicBezTo>
                  <a:pt x="142" y="345"/>
                  <a:pt x="139" y="351"/>
                  <a:pt x="137" y="357"/>
                </a:cubicBezTo>
                <a:close/>
                <a:moveTo>
                  <a:pt x="188" y="343"/>
                </a:moveTo>
                <a:cubicBezTo>
                  <a:pt x="188" y="342"/>
                  <a:pt x="188" y="342"/>
                  <a:pt x="188" y="341"/>
                </a:cubicBezTo>
                <a:cubicBezTo>
                  <a:pt x="188" y="341"/>
                  <a:pt x="187" y="343"/>
                  <a:pt x="188" y="343"/>
                </a:cubicBezTo>
                <a:close/>
                <a:moveTo>
                  <a:pt x="360" y="382"/>
                </a:moveTo>
                <a:cubicBezTo>
                  <a:pt x="360" y="381"/>
                  <a:pt x="361" y="380"/>
                  <a:pt x="361" y="379"/>
                </a:cubicBezTo>
                <a:cubicBezTo>
                  <a:pt x="361" y="379"/>
                  <a:pt x="360" y="380"/>
                  <a:pt x="360" y="379"/>
                </a:cubicBezTo>
                <a:cubicBezTo>
                  <a:pt x="362" y="376"/>
                  <a:pt x="364" y="374"/>
                  <a:pt x="366" y="371"/>
                </a:cubicBezTo>
                <a:cubicBezTo>
                  <a:pt x="365" y="371"/>
                  <a:pt x="366" y="371"/>
                  <a:pt x="366" y="371"/>
                </a:cubicBezTo>
                <a:cubicBezTo>
                  <a:pt x="366" y="369"/>
                  <a:pt x="366" y="368"/>
                  <a:pt x="366" y="367"/>
                </a:cubicBezTo>
                <a:cubicBezTo>
                  <a:pt x="366" y="365"/>
                  <a:pt x="364" y="363"/>
                  <a:pt x="363" y="360"/>
                </a:cubicBezTo>
                <a:cubicBezTo>
                  <a:pt x="365" y="358"/>
                  <a:pt x="367" y="358"/>
                  <a:pt x="369" y="356"/>
                </a:cubicBezTo>
                <a:cubicBezTo>
                  <a:pt x="368" y="354"/>
                  <a:pt x="372" y="352"/>
                  <a:pt x="372" y="351"/>
                </a:cubicBezTo>
                <a:cubicBezTo>
                  <a:pt x="370" y="351"/>
                  <a:pt x="370" y="353"/>
                  <a:pt x="369" y="354"/>
                </a:cubicBezTo>
                <a:cubicBezTo>
                  <a:pt x="369" y="353"/>
                  <a:pt x="369" y="352"/>
                  <a:pt x="368" y="352"/>
                </a:cubicBezTo>
                <a:cubicBezTo>
                  <a:pt x="368" y="353"/>
                  <a:pt x="366" y="355"/>
                  <a:pt x="367" y="356"/>
                </a:cubicBezTo>
                <a:cubicBezTo>
                  <a:pt x="364" y="357"/>
                  <a:pt x="362" y="361"/>
                  <a:pt x="357" y="358"/>
                </a:cubicBezTo>
                <a:cubicBezTo>
                  <a:pt x="357" y="357"/>
                  <a:pt x="358" y="357"/>
                  <a:pt x="358" y="356"/>
                </a:cubicBezTo>
                <a:cubicBezTo>
                  <a:pt x="356" y="351"/>
                  <a:pt x="361" y="345"/>
                  <a:pt x="359" y="341"/>
                </a:cubicBezTo>
                <a:cubicBezTo>
                  <a:pt x="357" y="346"/>
                  <a:pt x="358" y="351"/>
                  <a:pt x="356" y="355"/>
                </a:cubicBezTo>
                <a:cubicBezTo>
                  <a:pt x="358" y="358"/>
                  <a:pt x="355" y="360"/>
                  <a:pt x="352" y="360"/>
                </a:cubicBezTo>
                <a:cubicBezTo>
                  <a:pt x="351" y="361"/>
                  <a:pt x="348" y="364"/>
                  <a:pt x="349" y="366"/>
                </a:cubicBezTo>
                <a:cubicBezTo>
                  <a:pt x="349" y="365"/>
                  <a:pt x="348" y="365"/>
                  <a:pt x="348" y="365"/>
                </a:cubicBezTo>
                <a:cubicBezTo>
                  <a:pt x="348" y="366"/>
                  <a:pt x="347" y="368"/>
                  <a:pt x="348" y="370"/>
                </a:cubicBezTo>
                <a:cubicBezTo>
                  <a:pt x="348" y="370"/>
                  <a:pt x="349" y="369"/>
                  <a:pt x="349" y="370"/>
                </a:cubicBezTo>
                <a:cubicBezTo>
                  <a:pt x="347" y="370"/>
                  <a:pt x="349" y="374"/>
                  <a:pt x="347" y="373"/>
                </a:cubicBezTo>
                <a:cubicBezTo>
                  <a:pt x="348" y="373"/>
                  <a:pt x="348" y="374"/>
                  <a:pt x="348" y="374"/>
                </a:cubicBezTo>
                <a:cubicBezTo>
                  <a:pt x="349" y="375"/>
                  <a:pt x="348" y="375"/>
                  <a:pt x="348" y="374"/>
                </a:cubicBezTo>
                <a:cubicBezTo>
                  <a:pt x="349" y="375"/>
                  <a:pt x="348" y="377"/>
                  <a:pt x="349" y="376"/>
                </a:cubicBezTo>
                <a:cubicBezTo>
                  <a:pt x="348" y="376"/>
                  <a:pt x="350" y="378"/>
                  <a:pt x="349" y="378"/>
                </a:cubicBezTo>
                <a:cubicBezTo>
                  <a:pt x="347" y="378"/>
                  <a:pt x="348" y="375"/>
                  <a:pt x="347" y="377"/>
                </a:cubicBezTo>
                <a:cubicBezTo>
                  <a:pt x="347" y="376"/>
                  <a:pt x="346" y="376"/>
                  <a:pt x="346" y="375"/>
                </a:cubicBezTo>
                <a:cubicBezTo>
                  <a:pt x="346" y="375"/>
                  <a:pt x="346" y="375"/>
                  <a:pt x="346" y="376"/>
                </a:cubicBezTo>
                <a:cubicBezTo>
                  <a:pt x="346" y="375"/>
                  <a:pt x="345" y="375"/>
                  <a:pt x="345" y="374"/>
                </a:cubicBezTo>
                <a:cubicBezTo>
                  <a:pt x="345" y="374"/>
                  <a:pt x="346" y="375"/>
                  <a:pt x="346" y="374"/>
                </a:cubicBezTo>
                <a:cubicBezTo>
                  <a:pt x="346" y="374"/>
                  <a:pt x="348" y="373"/>
                  <a:pt x="346" y="373"/>
                </a:cubicBezTo>
                <a:cubicBezTo>
                  <a:pt x="346" y="375"/>
                  <a:pt x="346" y="373"/>
                  <a:pt x="344" y="374"/>
                </a:cubicBezTo>
                <a:cubicBezTo>
                  <a:pt x="344" y="374"/>
                  <a:pt x="345" y="373"/>
                  <a:pt x="344" y="373"/>
                </a:cubicBezTo>
                <a:cubicBezTo>
                  <a:pt x="344" y="374"/>
                  <a:pt x="343" y="373"/>
                  <a:pt x="342" y="373"/>
                </a:cubicBezTo>
                <a:cubicBezTo>
                  <a:pt x="342" y="374"/>
                  <a:pt x="341" y="374"/>
                  <a:pt x="341" y="375"/>
                </a:cubicBezTo>
                <a:cubicBezTo>
                  <a:pt x="344" y="377"/>
                  <a:pt x="343" y="378"/>
                  <a:pt x="345" y="379"/>
                </a:cubicBezTo>
                <a:cubicBezTo>
                  <a:pt x="345" y="383"/>
                  <a:pt x="340" y="385"/>
                  <a:pt x="343" y="388"/>
                </a:cubicBezTo>
                <a:cubicBezTo>
                  <a:pt x="344" y="388"/>
                  <a:pt x="344" y="388"/>
                  <a:pt x="344" y="388"/>
                </a:cubicBezTo>
                <a:cubicBezTo>
                  <a:pt x="344" y="389"/>
                  <a:pt x="343" y="389"/>
                  <a:pt x="344" y="390"/>
                </a:cubicBezTo>
                <a:cubicBezTo>
                  <a:pt x="344" y="390"/>
                  <a:pt x="345" y="390"/>
                  <a:pt x="345" y="389"/>
                </a:cubicBezTo>
                <a:cubicBezTo>
                  <a:pt x="345" y="390"/>
                  <a:pt x="345" y="390"/>
                  <a:pt x="345" y="390"/>
                </a:cubicBezTo>
                <a:cubicBezTo>
                  <a:pt x="346" y="390"/>
                  <a:pt x="347" y="391"/>
                  <a:pt x="348" y="391"/>
                </a:cubicBezTo>
                <a:cubicBezTo>
                  <a:pt x="347" y="392"/>
                  <a:pt x="347" y="391"/>
                  <a:pt x="346" y="391"/>
                </a:cubicBezTo>
                <a:cubicBezTo>
                  <a:pt x="346" y="392"/>
                  <a:pt x="346" y="392"/>
                  <a:pt x="346" y="393"/>
                </a:cubicBezTo>
                <a:cubicBezTo>
                  <a:pt x="346" y="392"/>
                  <a:pt x="347" y="392"/>
                  <a:pt x="348" y="392"/>
                </a:cubicBezTo>
                <a:cubicBezTo>
                  <a:pt x="348" y="392"/>
                  <a:pt x="347" y="393"/>
                  <a:pt x="348" y="393"/>
                </a:cubicBezTo>
                <a:cubicBezTo>
                  <a:pt x="348" y="392"/>
                  <a:pt x="348" y="392"/>
                  <a:pt x="349" y="392"/>
                </a:cubicBezTo>
                <a:cubicBezTo>
                  <a:pt x="349" y="393"/>
                  <a:pt x="350" y="393"/>
                  <a:pt x="351" y="393"/>
                </a:cubicBezTo>
                <a:cubicBezTo>
                  <a:pt x="351" y="393"/>
                  <a:pt x="352" y="394"/>
                  <a:pt x="352" y="394"/>
                </a:cubicBezTo>
                <a:cubicBezTo>
                  <a:pt x="352" y="394"/>
                  <a:pt x="352" y="393"/>
                  <a:pt x="352" y="393"/>
                </a:cubicBezTo>
                <a:cubicBezTo>
                  <a:pt x="353" y="393"/>
                  <a:pt x="355" y="392"/>
                  <a:pt x="356" y="391"/>
                </a:cubicBezTo>
                <a:cubicBezTo>
                  <a:pt x="356" y="392"/>
                  <a:pt x="358" y="392"/>
                  <a:pt x="358" y="393"/>
                </a:cubicBezTo>
                <a:cubicBezTo>
                  <a:pt x="359" y="391"/>
                  <a:pt x="358" y="390"/>
                  <a:pt x="360" y="388"/>
                </a:cubicBezTo>
                <a:cubicBezTo>
                  <a:pt x="359" y="387"/>
                  <a:pt x="361" y="386"/>
                  <a:pt x="360" y="385"/>
                </a:cubicBezTo>
                <a:cubicBezTo>
                  <a:pt x="359" y="385"/>
                  <a:pt x="359" y="386"/>
                  <a:pt x="358" y="386"/>
                </a:cubicBezTo>
                <a:cubicBezTo>
                  <a:pt x="357" y="384"/>
                  <a:pt x="359" y="382"/>
                  <a:pt x="358" y="381"/>
                </a:cubicBezTo>
                <a:cubicBezTo>
                  <a:pt x="359" y="381"/>
                  <a:pt x="359" y="381"/>
                  <a:pt x="360" y="382"/>
                </a:cubicBezTo>
                <a:close/>
                <a:moveTo>
                  <a:pt x="357" y="385"/>
                </a:moveTo>
                <a:cubicBezTo>
                  <a:pt x="356" y="384"/>
                  <a:pt x="357" y="385"/>
                  <a:pt x="357" y="385"/>
                </a:cubicBezTo>
                <a:cubicBezTo>
                  <a:pt x="356" y="385"/>
                  <a:pt x="356" y="384"/>
                  <a:pt x="356" y="383"/>
                </a:cubicBezTo>
                <a:cubicBezTo>
                  <a:pt x="356" y="383"/>
                  <a:pt x="356" y="383"/>
                  <a:pt x="356" y="383"/>
                </a:cubicBezTo>
                <a:cubicBezTo>
                  <a:pt x="356" y="384"/>
                  <a:pt x="357" y="384"/>
                  <a:pt x="357" y="384"/>
                </a:cubicBezTo>
                <a:cubicBezTo>
                  <a:pt x="357" y="384"/>
                  <a:pt x="357" y="384"/>
                  <a:pt x="357" y="385"/>
                </a:cubicBezTo>
                <a:close/>
                <a:moveTo>
                  <a:pt x="381" y="341"/>
                </a:moveTo>
                <a:cubicBezTo>
                  <a:pt x="381" y="342"/>
                  <a:pt x="379" y="342"/>
                  <a:pt x="380" y="342"/>
                </a:cubicBezTo>
                <a:cubicBezTo>
                  <a:pt x="380" y="342"/>
                  <a:pt x="381" y="341"/>
                  <a:pt x="381" y="341"/>
                </a:cubicBezTo>
                <a:close/>
                <a:moveTo>
                  <a:pt x="127" y="342"/>
                </a:moveTo>
                <a:cubicBezTo>
                  <a:pt x="125" y="343"/>
                  <a:pt x="124" y="344"/>
                  <a:pt x="123" y="347"/>
                </a:cubicBezTo>
                <a:cubicBezTo>
                  <a:pt x="126" y="346"/>
                  <a:pt x="125" y="343"/>
                  <a:pt x="127" y="342"/>
                </a:cubicBezTo>
                <a:close/>
                <a:moveTo>
                  <a:pt x="376" y="346"/>
                </a:moveTo>
                <a:cubicBezTo>
                  <a:pt x="375" y="347"/>
                  <a:pt x="374" y="348"/>
                  <a:pt x="374" y="349"/>
                </a:cubicBezTo>
                <a:cubicBezTo>
                  <a:pt x="375" y="348"/>
                  <a:pt x="376" y="347"/>
                  <a:pt x="376" y="346"/>
                </a:cubicBezTo>
                <a:close/>
                <a:moveTo>
                  <a:pt x="345" y="373"/>
                </a:moveTo>
                <a:cubicBezTo>
                  <a:pt x="346" y="372"/>
                  <a:pt x="347" y="372"/>
                  <a:pt x="347" y="372"/>
                </a:cubicBezTo>
                <a:cubicBezTo>
                  <a:pt x="347" y="371"/>
                  <a:pt x="345" y="371"/>
                  <a:pt x="346" y="370"/>
                </a:cubicBezTo>
                <a:cubicBezTo>
                  <a:pt x="344" y="370"/>
                  <a:pt x="344" y="368"/>
                  <a:pt x="341" y="368"/>
                </a:cubicBezTo>
                <a:cubicBezTo>
                  <a:pt x="342" y="367"/>
                  <a:pt x="341" y="367"/>
                  <a:pt x="341" y="367"/>
                </a:cubicBezTo>
                <a:cubicBezTo>
                  <a:pt x="340" y="366"/>
                  <a:pt x="339" y="367"/>
                  <a:pt x="339" y="365"/>
                </a:cubicBezTo>
                <a:cubicBezTo>
                  <a:pt x="337" y="365"/>
                  <a:pt x="337" y="364"/>
                  <a:pt x="337" y="363"/>
                </a:cubicBezTo>
                <a:cubicBezTo>
                  <a:pt x="336" y="363"/>
                  <a:pt x="336" y="363"/>
                  <a:pt x="335" y="362"/>
                </a:cubicBezTo>
                <a:cubicBezTo>
                  <a:pt x="335" y="363"/>
                  <a:pt x="334" y="364"/>
                  <a:pt x="335" y="363"/>
                </a:cubicBezTo>
                <a:cubicBezTo>
                  <a:pt x="334" y="362"/>
                  <a:pt x="333" y="364"/>
                  <a:pt x="333" y="362"/>
                </a:cubicBezTo>
                <a:cubicBezTo>
                  <a:pt x="333" y="362"/>
                  <a:pt x="332" y="361"/>
                  <a:pt x="332" y="362"/>
                </a:cubicBezTo>
                <a:cubicBezTo>
                  <a:pt x="333" y="362"/>
                  <a:pt x="331" y="362"/>
                  <a:pt x="331" y="363"/>
                </a:cubicBezTo>
                <a:cubicBezTo>
                  <a:pt x="333" y="364"/>
                  <a:pt x="331" y="365"/>
                  <a:pt x="332" y="366"/>
                </a:cubicBezTo>
                <a:cubicBezTo>
                  <a:pt x="333" y="365"/>
                  <a:pt x="332" y="366"/>
                  <a:pt x="333" y="366"/>
                </a:cubicBezTo>
                <a:cubicBezTo>
                  <a:pt x="333" y="366"/>
                  <a:pt x="333" y="366"/>
                  <a:pt x="334" y="366"/>
                </a:cubicBezTo>
                <a:cubicBezTo>
                  <a:pt x="334" y="366"/>
                  <a:pt x="335" y="368"/>
                  <a:pt x="336" y="367"/>
                </a:cubicBezTo>
                <a:cubicBezTo>
                  <a:pt x="336" y="368"/>
                  <a:pt x="337" y="368"/>
                  <a:pt x="336" y="369"/>
                </a:cubicBezTo>
                <a:cubicBezTo>
                  <a:pt x="338" y="368"/>
                  <a:pt x="338" y="369"/>
                  <a:pt x="340" y="369"/>
                </a:cubicBezTo>
                <a:cubicBezTo>
                  <a:pt x="340" y="371"/>
                  <a:pt x="344" y="371"/>
                  <a:pt x="345" y="373"/>
                </a:cubicBezTo>
                <a:close/>
                <a:moveTo>
                  <a:pt x="429" y="362"/>
                </a:moveTo>
                <a:cubicBezTo>
                  <a:pt x="428" y="362"/>
                  <a:pt x="429" y="362"/>
                  <a:pt x="429" y="362"/>
                </a:cubicBezTo>
                <a:cubicBezTo>
                  <a:pt x="428" y="362"/>
                  <a:pt x="427" y="362"/>
                  <a:pt x="427" y="362"/>
                </a:cubicBezTo>
                <a:cubicBezTo>
                  <a:pt x="427" y="363"/>
                  <a:pt x="429" y="363"/>
                  <a:pt x="429" y="362"/>
                </a:cubicBezTo>
                <a:close/>
                <a:moveTo>
                  <a:pt x="430" y="364"/>
                </a:moveTo>
                <a:cubicBezTo>
                  <a:pt x="430" y="364"/>
                  <a:pt x="430" y="363"/>
                  <a:pt x="430" y="363"/>
                </a:cubicBezTo>
                <a:cubicBezTo>
                  <a:pt x="430" y="364"/>
                  <a:pt x="429" y="363"/>
                  <a:pt x="429" y="363"/>
                </a:cubicBezTo>
                <a:cubicBezTo>
                  <a:pt x="429" y="364"/>
                  <a:pt x="429" y="363"/>
                  <a:pt x="429" y="364"/>
                </a:cubicBezTo>
                <a:cubicBezTo>
                  <a:pt x="430" y="364"/>
                  <a:pt x="430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lose/>
                <a:moveTo>
                  <a:pt x="132" y="366"/>
                </a:moveTo>
                <a:cubicBezTo>
                  <a:pt x="133" y="366"/>
                  <a:pt x="134" y="364"/>
                  <a:pt x="133" y="363"/>
                </a:cubicBezTo>
                <a:cubicBezTo>
                  <a:pt x="133" y="364"/>
                  <a:pt x="132" y="365"/>
                  <a:pt x="132" y="366"/>
                </a:cubicBezTo>
                <a:close/>
                <a:moveTo>
                  <a:pt x="376" y="374"/>
                </a:moveTo>
                <a:cubicBezTo>
                  <a:pt x="377" y="373"/>
                  <a:pt x="376" y="372"/>
                  <a:pt x="376" y="371"/>
                </a:cubicBezTo>
                <a:cubicBezTo>
                  <a:pt x="375" y="372"/>
                  <a:pt x="375" y="374"/>
                  <a:pt x="376" y="374"/>
                </a:cubicBezTo>
                <a:cubicBezTo>
                  <a:pt x="376" y="374"/>
                  <a:pt x="376" y="374"/>
                  <a:pt x="376" y="374"/>
                </a:cubicBezTo>
                <a:close/>
                <a:moveTo>
                  <a:pt x="366" y="398"/>
                </a:moveTo>
                <a:cubicBezTo>
                  <a:pt x="366" y="398"/>
                  <a:pt x="366" y="397"/>
                  <a:pt x="367" y="397"/>
                </a:cubicBezTo>
                <a:cubicBezTo>
                  <a:pt x="367" y="399"/>
                  <a:pt x="369" y="398"/>
                  <a:pt x="370" y="399"/>
                </a:cubicBezTo>
                <a:cubicBezTo>
                  <a:pt x="370" y="398"/>
                  <a:pt x="370" y="398"/>
                  <a:pt x="371" y="398"/>
                </a:cubicBezTo>
                <a:cubicBezTo>
                  <a:pt x="371" y="398"/>
                  <a:pt x="371" y="399"/>
                  <a:pt x="371" y="398"/>
                </a:cubicBezTo>
                <a:cubicBezTo>
                  <a:pt x="371" y="398"/>
                  <a:pt x="372" y="398"/>
                  <a:pt x="372" y="398"/>
                </a:cubicBezTo>
                <a:cubicBezTo>
                  <a:pt x="372" y="397"/>
                  <a:pt x="376" y="398"/>
                  <a:pt x="375" y="397"/>
                </a:cubicBezTo>
                <a:cubicBezTo>
                  <a:pt x="375" y="397"/>
                  <a:pt x="375" y="397"/>
                  <a:pt x="375" y="397"/>
                </a:cubicBezTo>
                <a:cubicBezTo>
                  <a:pt x="374" y="397"/>
                  <a:pt x="373" y="397"/>
                  <a:pt x="373" y="396"/>
                </a:cubicBezTo>
                <a:cubicBezTo>
                  <a:pt x="374" y="396"/>
                  <a:pt x="375" y="396"/>
                  <a:pt x="375" y="396"/>
                </a:cubicBezTo>
                <a:cubicBezTo>
                  <a:pt x="375" y="396"/>
                  <a:pt x="375" y="396"/>
                  <a:pt x="375" y="395"/>
                </a:cubicBezTo>
                <a:cubicBezTo>
                  <a:pt x="374" y="395"/>
                  <a:pt x="374" y="395"/>
                  <a:pt x="374" y="396"/>
                </a:cubicBezTo>
                <a:cubicBezTo>
                  <a:pt x="373" y="395"/>
                  <a:pt x="373" y="394"/>
                  <a:pt x="372" y="395"/>
                </a:cubicBezTo>
                <a:cubicBezTo>
                  <a:pt x="372" y="394"/>
                  <a:pt x="372" y="392"/>
                  <a:pt x="373" y="391"/>
                </a:cubicBezTo>
                <a:cubicBezTo>
                  <a:pt x="373" y="391"/>
                  <a:pt x="372" y="391"/>
                  <a:pt x="372" y="390"/>
                </a:cubicBezTo>
                <a:cubicBezTo>
                  <a:pt x="372" y="391"/>
                  <a:pt x="373" y="390"/>
                  <a:pt x="373" y="390"/>
                </a:cubicBezTo>
                <a:cubicBezTo>
                  <a:pt x="373" y="391"/>
                  <a:pt x="373" y="391"/>
                  <a:pt x="373" y="391"/>
                </a:cubicBezTo>
                <a:cubicBezTo>
                  <a:pt x="374" y="390"/>
                  <a:pt x="373" y="390"/>
                  <a:pt x="373" y="389"/>
                </a:cubicBezTo>
                <a:cubicBezTo>
                  <a:pt x="372" y="389"/>
                  <a:pt x="373" y="390"/>
                  <a:pt x="372" y="390"/>
                </a:cubicBezTo>
                <a:cubicBezTo>
                  <a:pt x="372" y="389"/>
                  <a:pt x="371" y="388"/>
                  <a:pt x="372" y="388"/>
                </a:cubicBezTo>
                <a:cubicBezTo>
                  <a:pt x="372" y="388"/>
                  <a:pt x="372" y="387"/>
                  <a:pt x="372" y="387"/>
                </a:cubicBezTo>
                <a:cubicBezTo>
                  <a:pt x="371" y="387"/>
                  <a:pt x="371" y="388"/>
                  <a:pt x="370" y="388"/>
                </a:cubicBezTo>
                <a:cubicBezTo>
                  <a:pt x="371" y="387"/>
                  <a:pt x="369" y="387"/>
                  <a:pt x="370" y="386"/>
                </a:cubicBezTo>
                <a:cubicBezTo>
                  <a:pt x="370" y="386"/>
                  <a:pt x="370" y="387"/>
                  <a:pt x="371" y="386"/>
                </a:cubicBezTo>
                <a:cubicBezTo>
                  <a:pt x="371" y="385"/>
                  <a:pt x="371" y="385"/>
                  <a:pt x="371" y="385"/>
                </a:cubicBezTo>
                <a:cubicBezTo>
                  <a:pt x="371" y="385"/>
                  <a:pt x="370" y="385"/>
                  <a:pt x="370" y="385"/>
                </a:cubicBezTo>
                <a:cubicBezTo>
                  <a:pt x="371" y="385"/>
                  <a:pt x="371" y="385"/>
                  <a:pt x="370" y="384"/>
                </a:cubicBezTo>
                <a:cubicBezTo>
                  <a:pt x="371" y="384"/>
                  <a:pt x="372" y="385"/>
                  <a:pt x="372" y="384"/>
                </a:cubicBezTo>
                <a:cubicBezTo>
                  <a:pt x="370" y="384"/>
                  <a:pt x="370" y="383"/>
                  <a:pt x="369" y="384"/>
                </a:cubicBezTo>
                <a:cubicBezTo>
                  <a:pt x="368" y="384"/>
                  <a:pt x="369" y="381"/>
                  <a:pt x="368" y="382"/>
                </a:cubicBezTo>
                <a:cubicBezTo>
                  <a:pt x="368" y="382"/>
                  <a:pt x="369" y="382"/>
                  <a:pt x="368" y="382"/>
                </a:cubicBezTo>
                <a:cubicBezTo>
                  <a:pt x="364" y="383"/>
                  <a:pt x="365" y="384"/>
                  <a:pt x="362" y="384"/>
                </a:cubicBezTo>
                <a:cubicBezTo>
                  <a:pt x="363" y="384"/>
                  <a:pt x="363" y="385"/>
                  <a:pt x="363" y="385"/>
                </a:cubicBezTo>
                <a:cubicBezTo>
                  <a:pt x="363" y="385"/>
                  <a:pt x="363" y="387"/>
                  <a:pt x="362" y="386"/>
                </a:cubicBezTo>
                <a:cubicBezTo>
                  <a:pt x="362" y="386"/>
                  <a:pt x="363" y="385"/>
                  <a:pt x="362" y="386"/>
                </a:cubicBezTo>
                <a:cubicBezTo>
                  <a:pt x="361" y="387"/>
                  <a:pt x="362" y="387"/>
                  <a:pt x="362" y="388"/>
                </a:cubicBezTo>
                <a:cubicBezTo>
                  <a:pt x="362" y="388"/>
                  <a:pt x="361" y="389"/>
                  <a:pt x="361" y="389"/>
                </a:cubicBezTo>
                <a:cubicBezTo>
                  <a:pt x="363" y="389"/>
                  <a:pt x="361" y="392"/>
                  <a:pt x="362" y="393"/>
                </a:cubicBezTo>
                <a:cubicBezTo>
                  <a:pt x="363" y="392"/>
                  <a:pt x="362" y="391"/>
                  <a:pt x="363" y="391"/>
                </a:cubicBezTo>
                <a:cubicBezTo>
                  <a:pt x="363" y="391"/>
                  <a:pt x="363" y="391"/>
                  <a:pt x="363" y="391"/>
                </a:cubicBezTo>
                <a:cubicBezTo>
                  <a:pt x="362" y="392"/>
                  <a:pt x="363" y="392"/>
                  <a:pt x="363" y="393"/>
                </a:cubicBezTo>
                <a:cubicBezTo>
                  <a:pt x="364" y="393"/>
                  <a:pt x="363" y="394"/>
                  <a:pt x="364" y="395"/>
                </a:cubicBezTo>
                <a:cubicBezTo>
                  <a:pt x="363" y="394"/>
                  <a:pt x="363" y="396"/>
                  <a:pt x="363" y="396"/>
                </a:cubicBezTo>
                <a:cubicBezTo>
                  <a:pt x="363" y="395"/>
                  <a:pt x="365" y="396"/>
                  <a:pt x="365" y="396"/>
                </a:cubicBezTo>
                <a:cubicBezTo>
                  <a:pt x="364" y="395"/>
                  <a:pt x="365" y="394"/>
                  <a:pt x="365" y="393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3"/>
                  <a:pt x="366" y="394"/>
                  <a:pt x="367" y="393"/>
                </a:cubicBezTo>
                <a:cubicBezTo>
                  <a:pt x="367" y="394"/>
                  <a:pt x="367" y="395"/>
                  <a:pt x="367" y="395"/>
                </a:cubicBezTo>
                <a:cubicBezTo>
                  <a:pt x="367" y="395"/>
                  <a:pt x="366" y="395"/>
                  <a:pt x="366" y="394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5"/>
                  <a:pt x="365" y="396"/>
                  <a:pt x="365" y="397"/>
                </a:cubicBezTo>
                <a:cubicBezTo>
                  <a:pt x="365" y="397"/>
                  <a:pt x="365" y="397"/>
                  <a:pt x="366" y="398"/>
                </a:cubicBezTo>
                <a:close/>
                <a:moveTo>
                  <a:pt x="370" y="393"/>
                </a:moveTo>
                <a:cubicBezTo>
                  <a:pt x="371" y="392"/>
                  <a:pt x="370" y="392"/>
                  <a:pt x="370" y="391"/>
                </a:cubicBezTo>
                <a:cubicBezTo>
                  <a:pt x="371" y="391"/>
                  <a:pt x="371" y="393"/>
                  <a:pt x="371" y="392"/>
                </a:cubicBezTo>
                <a:cubicBezTo>
                  <a:pt x="372" y="392"/>
                  <a:pt x="371" y="392"/>
                  <a:pt x="372" y="393"/>
                </a:cubicBezTo>
                <a:cubicBezTo>
                  <a:pt x="371" y="392"/>
                  <a:pt x="370" y="393"/>
                  <a:pt x="370" y="394"/>
                </a:cubicBezTo>
                <a:cubicBezTo>
                  <a:pt x="369" y="394"/>
                  <a:pt x="370" y="393"/>
                  <a:pt x="369" y="393"/>
                </a:cubicBezTo>
                <a:cubicBezTo>
                  <a:pt x="369" y="393"/>
                  <a:pt x="369" y="393"/>
                  <a:pt x="369" y="392"/>
                </a:cubicBezTo>
                <a:cubicBezTo>
                  <a:pt x="370" y="392"/>
                  <a:pt x="370" y="393"/>
                  <a:pt x="370" y="393"/>
                </a:cubicBezTo>
                <a:close/>
                <a:moveTo>
                  <a:pt x="369" y="388"/>
                </a:moveTo>
                <a:cubicBezTo>
                  <a:pt x="369" y="390"/>
                  <a:pt x="367" y="388"/>
                  <a:pt x="369" y="388"/>
                </a:cubicBezTo>
                <a:close/>
                <a:moveTo>
                  <a:pt x="368" y="385"/>
                </a:moveTo>
                <a:cubicBezTo>
                  <a:pt x="368" y="385"/>
                  <a:pt x="368" y="386"/>
                  <a:pt x="369" y="385"/>
                </a:cubicBezTo>
                <a:cubicBezTo>
                  <a:pt x="369" y="386"/>
                  <a:pt x="369" y="386"/>
                  <a:pt x="369" y="386"/>
                </a:cubicBezTo>
                <a:cubicBezTo>
                  <a:pt x="368" y="386"/>
                  <a:pt x="368" y="387"/>
                  <a:pt x="368" y="387"/>
                </a:cubicBezTo>
                <a:cubicBezTo>
                  <a:pt x="368" y="386"/>
                  <a:pt x="368" y="386"/>
                  <a:pt x="368" y="385"/>
                </a:cubicBezTo>
                <a:close/>
                <a:moveTo>
                  <a:pt x="369" y="395"/>
                </a:moveTo>
                <a:cubicBezTo>
                  <a:pt x="368" y="394"/>
                  <a:pt x="370" y="395"/>
                  <a:pt x="371" y="394"/>
                </a:cubicBezTo>
                <a:cubicBezTo>
                  <a:pt x="371" y="395"/>
                  <a:pt x="371" y="395"/>
                  <a:pt x="371" y="396"/>
                </a:cubicBezTo>
                <a:cubicBezTo>
                  <a:pt x="372" y="396"/>
                  <a:pt x="372" y="395"/>
                  <a:pt x="372" y="395"/>
                </a:cubicBezTo>
                <a:cubicBezTo>
                  <a:pt x="373" y="395"/>
                  <a:pt x="372" y="396"/>
                  <a:pt x="373" y="396"/>
                </a:cubicBezTo>
                <a:cubicBezTo>
                  <a:pt x="372" y="398"/>
                  <a:pt x="371" y="395"/>
                  <a:pt x="369" y="396"/>
                </a:cubicBezTo>
                <a:cubicBezTo>
                  <a:pt x="369" y="396"/>
                  <a:pt x="370" y="396"/>
                  <a:pt x="370" y="395"/>
                </a:cubicBezTo>
                <a:cubicBezTo>
                  <a:pt x="369" y="396"/>
                  <a:pt x="368" y="396"/>
                  <a:pt x="367" y="395"/>
                </a:cubicBezTo>
                <a:cubicBezTo>
                  <a:pt x="368" y="394"/>
                  <a:pt x="368" y="395"/>
                  <a:pt x="369" y="395"/>
                </a:cubicBezTo>
                <a:close/>
                <a:moveTo>
                  <a:pt x="365" y="393"/>
                </a:moveTo>
                <a:cubicBezTo>
                  <a:pt x="365" y="393"/>
                  <a:pt x="364" y="393"/>
                  <a:pt x="364" y="393"/>
                </a:cubicBezTo>
                <a:cubicBezTo>
                  <a:pt x="363" y="393"/>
                  <a:pt x="365" y="392"/>
                  <a:pt x="364" y="391"/>
                </a:cubicBezTo>
                <a:cubicBezTo>
                  <a:pt x="364" y="392"/>
                  <a:pt x="364" y="392"/>
                  <a:pt x="364" y="392"/>
                </a:cubicBezTo>
                <a:cubicBezTo>
                  <a:pt x="363" y="392"/>
                  <a:pt x="364" y="390"/>
                  <a:pt x="365" y="390"/>
                </a:cubicBezTo>
                <a:cubicBezTo>
                  <a:pt x="364" y="389"/>
                  <a:pt x="363" y="390"/>
                  <a:pt x="363" y="390"/>
                </a:cubicBezTo>
                <a:cubicBezTo>
                  <a:pt x="363" y="388"/>
                  <a:pt x="363" y="388"/>
                  <a:pt x="363" y="386"/>
                </a:cubicBezTo>
                <a:cubicBezTo>
                  <a:pt x="364" y="386"/>
                  <a:pt x="364" y="387"/>
                  <a:pt x="364" y="388"/>
                </a:cubicBezTo>
                <a:cubicBezTo>
                  <a:pt x="365" y="388"/>
                  <a:pt x="366" y="388"/>
                  <a:pt x="366" y="387"/>
                </a:cubicBezTo>
                <a:cubicBezTo>
                  <a:pt x="367" y="387"/>
                  <a:pt x="365" y="388"/>
                  <a:pt x="366" y="388"/>
                </a:cubicBezTo>
                <a:cubicBezTo>
                  <a:pt x="365" y="389"/>
                  <a:pt x="365" y="390"/>
                  <a:pt x="365" y="393"/>
                </a:cubicBezTo>
                <a:close/>
                <a:moveTo>
                  <a:pt x="367" y="391"/>
                </a:moveTo>
                <a:cubicBezTo>
                  <a:pt x="367" y="390"/>
                  <a:pt x="366" y="391"/>
                  <a:pt x="366" y="390"/>
                </a:cubicBezTo>
                <a:cubicBezTo>
                  <a:pt x="367" y="390"/>
                  <a:pt x="367" y="390"/>
                  <a:pt x="367" y="390"/>
                </a:cubicBezTo>
                <a:cubicBezTo>
                  <a:pt x="366" y="391"/>
                  <a:pt x="367" y="390"/>
                  <a:pt x="367" y="391"/>
                </a:cubicBezTo>
                <a:close/>
                <a:moveTo>
                  <a:pt x="413" y="393"/>
                </a:moveTo>
                <a:cubicBezTo>
                  <a:pt x="414" y="391"/>
                  <a:pt x="414" y="393"/>
                  <a:pt x="415" y="393"/>
                </a:cubicBezTo>
                <a:cubicBezTo>
                  <a:pt x="417" y="392"/>
                  <a:pt x="415" y="390"/>
                  <a:pt x="414" y="389"/>
                </a:cubicBezTo>
                <a:cubicBezTo>
                  <a:pt x="411" y="389"/>
                  <a:pt x="412" y="392"/>
                  <a:pt x="413" y="393"/>
                </a:cubicBezTo>
                <a:close/>
                <a:moveTo>
                  <a:pt x="414" y="392"/>
                </a:moveTo>
                <a:cubicBezTo>
                  <a:pt x="414" y="392"/>
                  <a:pt x="414" y="392"/>
                  <a:pt x="414" y="392"/>
                </a:cubicBezTo>
                <a:cubicBezTo>
                  <a:pt x="414" y="391"/>
                  <a:pt x="414" y="392"/>
                  <a:pt x="414" y="392"/>
                </a:cubicBezTo>
                <a:cubicBezTo>
                  <a:pt x="415" y="391"/>
                  <a:pt x="413" y="391"/>
                  <a:pt x="414" y="390"/>
                </a:cubicBezTo>
                <a:cubicBezTo>
                  <a:pt x="415" y="390"/>
                  <a:pt x="417" y="392"/>
                  <a:pt x="414" y="392"/>
                </a:cubicBezTo>
                <a:close/>
                <a:moveTo>
                  <a:pt x="446" y="390"/>
                </a:moveTo>
                <a:cubicBezTo>
                  <a:pt x="446" y="391"/>
                  <a:pt x="447" y="391"/>
                  <a:pt x="448" y="391"/>
                </a:cubicBezTo>
                <a:cubicBezTo>
                  <a:pt x="447" y="391"/>
                  <a:pt x="447" y="390"/>
                  <a:pt x="446" y="390"/>
                </a:cubicBezTo>
                <a:close/>
                <a:moveTo>
                  <a:pt x="382" y="415"/>
                </a:moveTo>
                <a:cubicBezTo>
                  <a:pt x="383" y="416"/>
                  <a:pt x="384" y="417"/>
                  <a:pt x="385" y="416"/>
                </a:cubicBezTo>
                <a:cubicBezTo>
                  <a:pt x="384" y="415"/>
                  <a:pt x="385" y="413"/>
                  <a:pt x="383" y="412"/>
                </a:cubicBezTo>
                <a:cubicBezTo>
                  <a:pt x="383" y="412"/>
                  <a:pt x="383" y="413"/>
                  <a:pt x="383" y="413"/>
                </a:cubicBezTo>
                <a:cubicBezTo>
                  <a:pt x="383" y="412"/>
                  <a:pt x="382" y="412"/>
                  <a:pt x="382" y="412"/>
                </a:cubicBezTo>
                <a:cubicBezTo>
                  <a:pt x="384" y="412"/>
                  <a:pt x="382" y="410"/>
                  <a:pt x="383" y="411"/>
                </a:cubicBezTo>
                <a:cubicBezTo>
                  <a:pt x="383" y="410"/>
                  <a:pt x="383" y="410"/>
                  <a:pt x="383" y="410"/>
                </a:cubicBezTo>
                <a:cubicBezTo>
                  <a:pt x="383" y="410"/>
                  <a:pt x="382" y="410"/>
                  <a:pt x="382" y="410"/>
                </a:cubicBezTo>
                <a:cubicBezTo>
                  <a:pt x="381" y="410"/>
                  <a:pt x="382" y="410"/>
                  <a:pt x="381" y="411"/>
                </a:cubicBezTo>
                <a:cubicBezTo>
                  <a:pt x="381" y="410"/>
                  <a:pt x="380" y="410"/>
                  <a:pt x="380" y="409"/>
                </a:cubicBezTo>
                <a:cubicBezTo>
                  <a:pt x="381" y="410"/>
                  <a:pt x="381" y="409"/>
                  <a:pt x="381" y="409"/>
                </a:cubicBezTo>
                <a:cubicBezTo>
                  <a:pt x="381" y="409"/>
                  <a:pt x="381" y="409"/>
                  <a:pt x="382" y="409"/>
                </a:cubicBezTo>
                <a:cubicBezTo>
                  <a:pt x="381" y="409"/>
                  <a:pt x="382" y="409"/>
                  <a:pt x="382" y="408"/>
                </a:cubicBezTo>
                <a:cubicBezTo>
                  <a:pt x="381" y="408"/>
                  <a:pt x="383" y="408"/>
                  <a:pt x="383" y="407"/>
                </a:cubicBezTo>
                <a:cubicBezTo>
                  <a:pt x="382" y="406"/>
                  <a:pt x="382" y="405"/>
                  <a:pt x="381" y="404"/>
                </a:cubicBezTo>
                <a:cubicBezTo>
                  <a:pt x="381" y="405"/>
                  <a:pt x="381" y="405"/>
                  <a:pt x="381" y="405"/>
                </a:cubicBezTo>
                <a:cubicBezTo>
                  <a:pt x="381" y="404"/>
                  <a:pt x="379" y="404"/>
                  <a:pt x="378" y="403"/>
                </a:cubicBezTo>
                <a:cubicBezTo>
                  <a:pt x="380" y="403"/>
                  <a:pt x="379" y="401"/>
                  <a:pt x="379" y="400"/>
                </a:cubicBezTo>
                <a:cubicBezTo>
                  <a:pt x="378" y="400"/>
                  <a:pt x="378" y="402"/>
                  <a:pt x="377" y="402"/>
                </a:cubicBezTo>
                <a:cubicBezTo>
                  <a:pt x="376" y="401"/>
                  <a:pt x="375" y="400"/>
                  <a:pt x="375" y="399"/>
                </a:cubicBezTo>
                <a:cubicBezTo>
                  <a:pt x="374" y="400"/>
                  <a:pt x="372" y="398"/>
                  <a:pt x="372" y="400"/>
                </a:cubicBezTo>
                <a:cubicBezTo>
                  <a:pt x="373" y="400"/>
                  <a:pt x="372" y="401"/>
                  <a:pt x="372" y="401"/>
                </a:cubicBezTo>
                <a:cubicBezTo>
                  <a:pt x="372" y="402"/>
                  <a:pt x="373" y="401"/>
                  <a:pt x="373" y="401"/>
                </a:cubicBezTo>
                <a:cubicBezTo>
                  <a:pt x="373" y="404"/>
                  <a:pt x="371" y="399"/>
                  <a:pt x="369" y="400"/>
                </a:cubicBezTo>
                <a:cubicBezTo>
                  <a:pt x="370" y="400"/>
                  <a:pt x="369" y="400"/>
                  <a:pt x="370" y="402"/>
                </a:cubicBezTo>
                <a:cubicBezTo>
                  <a:pt x="369" y="402"/>
                  <a:pt x="369" y="403"/>
                  <a:pt x="368" y="402"/>
                </a:cubicBezTo>
                <a:cubicBezTo>
                  <a:pt x="367" y="404"/>
                  <a:pt x="367" y="403"/>
                  <a:pt x="365" y="405"/>
                </a:cubicBezTo>
                <a:cubicBezTo>
                  <a:pt x="365" y="406"/>
                  <a:pt x="365" y="406"/>
                  <a:pt x="365" y="408"/>
                </a:cubicBezTo>
                <a:cubicBezTo>
                  <a:pt x="366" y="408"/>
                  <a:pt x="366" y="408"/>
                  <a:pt x="366" y="408"/>
                </a:cubicBezTo>
                <a:cubicBezTo>
                  <a:pt x="365" y="409"/>
                  <a:pt x="368" y="411"/>
                  <a:pt x="368" y="411"/>
                </a:cubicBezTo>
                <a:cubicBezTo>
                  <a:pt x="368" y="412"/>
                  <a:pt x="367" y="413"/>
                  <a:pt x="368" y="413"/>
                </a:cubicBezTo>
                <a:cubicBezTo>
                  <a:pt x="368" y="413"/>
                  <a:pt x="368" y="413"/>
                  <a:pt x="369" y="413"/>
                </a:cubicBezTo>
                <a:cubicBezTo>
                  <a:pt x="369" y="412"/>
                  <a:pt x="369" y="412"/>
                  <a:pt x="369" y="412"/>
                </a:cubicBezTo>
                <a:cubicBezTo>
                  <a:pt x="370" y="412"/>
                  <a:pt x="370" y="413"/>
                  <a:pt x="370" y="413"/>
                </a:cubicBezTo>
                <a:cubicBezTo>
                  <a:pt x="370" y="413"/>
                  <a:pt x="371" y="413"/>
                  <a:pt x="371" y="413"/>
                </a:cubicBezTo>
                <a:cubicBezTo>
                  <a:pt x="371" y="412"/>
                  <a:pt x="370" y="411"/>
                  <a:pt x="371" y="411"/>
                </a:cubicBezTo>
                <a:cubicBezTo>
                  <a:pt x="371" y="412"/>
                  <a:pt x="372" y="413"/>
                  <a:pt x="372" y="414"/>
                </a:cubicBezTo>
                <a:cubicBezTo>
                  <a:pt x="372" y="414"/>
                  <a:pt x="373" y="413"/>
                  <a:pt x="373" y="414"/>
                </a:cubicBezTo>
                <a:cubicBezTo>
                  <a:pt x="372" y="415"/>
                  <a:pt x="371" y="417"/>
                  <a:pt x="372" y="418"/>
                </a:cubicBezTo>
                <a:cubicBezTo>
                  <a:pt x="373" y="418"/>
                  <a:pt x="372" y="417"/>
                  <a:pt x="372" y="417"/>
                </a:cubicBezTo>
                <a:cubicBezTo>
                  <a:pt x="373" y="417"/>
                  <a:pt x="373" y="417"/>
                  <a:pt x="373" y="417"/>
                </a:cubicBezTo>
                <a:cubicBezTo>
                  <a:pt x="374" y="418"/>
                  <a:pt x="372" y="418"/>
                  <a:pt x="371" y="419"/>
                </a:cubicBezTo>
                <a:cubicBezTo>
                  <a:pt x="372" y="419"/>
                  <a:pt x="372" y="420"/>
                  <a:pt x="371" y="420"/>
                </a:cubicBezTo>
                <a:cubicBezTo>
                  <a:pt x="371" y="421"/>
                  <a:pt x="372" y="420"/>
                  <a:pt x="372" y="421"/>
                </a:cubicBezTo>
                <a:cubicBezTo>
                  <a:pt x="371" y="421"/>
                  <a:pt x="372" y="422"/>
                  <a:pt x="373" y="423"/>
                </a:cubicBezTo>
                <a:cubicBezTo>
                  <a:pt x="373" y="422"/>
                  <a:pt x="372" y="422"/>
                  <a:pt x="372" y="420"/>
                </a:cubicBezTo>
                <a:cubicBezTo>
                  <a:pt x="374" y="420"/>
                  <a:pt x="374" y="420"/>
                  <a:pt x="375" y="419"/>
                </a:cubicBezTo>
                <a:cubicBezTo>
                  <a:pt x="375" y="420"/>
                  <a:pt x="374" y="420"/>
                  <a:pt x="375" y="421"/>
                </a:cubicBezTo>
                <a:cubicBezTo>
                  <a:pt x="374" y="420"/>
                  <a:pt x="374" y="421"/>
                  <a:pt x="373" y="421"/>
                </a:cubicBezTo>
                <a:cubicBezTo>
                  <a:pt x="373" y="423"/>
                  <a:pt x="374" y="425"/>
                  <a:pt x="372" y="426"/>
                </a:cubicBezTo>
                <a:cubicBezTo>
                  <a:pt x="373" y="426"/>
                  <a:pt x="372" y="426"/>
                  <a:pt x="373" y="427"/>
                </a:cubicBezTo>
                <a:cubicBezTo>
                  <a:pt x="373" y="427"/>
                  <a:pt x="373" y="426"/>
                  <a:pt x="374" y="427"/>
                </a:cubicBezTo>
                <a:cubicBezTo>
                  <a:pt x="373" y="425"/>
                  <a:pt x="374" y="425"/>
                  <a:pt x="375" y="424"/>
                </a:cubicBezTo>
                <a:cubicBezTo>
                  <a:pt x="375" y="425"/>
                  <a:pt x="375" y="425"/>
                  <a:pt x="375" y="425"/>
                </a:cubicBezTo>
                <a:cubicBezTo>
                  <a:pt x="376" y="425"/>
                  <a:pt x="376" y="424"/>
                  <a:pt x="375" y="423"/>
                </a:cubicBezTo>
                <a:cubicBezTo>
                  <a:pt x="375" y="423"/>
                  <a:pt x="374" y="424"/>
                  <a:pt x="374" y="423"/>
                </a:cubicBezTo>
                <a:cubicBezTo>
                  <a:pt x="376" y="423"/>
                  <a:pt x="376" y="424"/>
                  <a:pt x="378" y="424"/>
                </a:cubicBezTo>
                <a:cubicBezTo>
                  <a:pt x="378" y="422"/>
                  <a:pt x="379" y="421"/>
                  <a:pt x="380" y="419"/>
                </a:cubicBezTo>
                <a:cubicBezTo>
                  <a:pt x="380" y="419"/>
                  <a:pt x="380" y="419"/>
                  <a:pt x="380" y="419"/>
                </a:cubicBezTo>
                <a:cubicBezTo>
                  <a:pt x="380" y="419"/>
                  <a:pt x="379" y="419"/>
                  <a:pt x="378" y="418"/>
                </a:cubicBezTo>
                <a:cubicBezTo>
                  <a:pt x="380" y="418"/>
                  <a:pt x="379" y="416"/>
                  <a:pt x="380" y="416"/>
                </a:cubicBezTo>
                <a:cubicBezTo>
                  <a:pt x="380" y="416"/>
                  <a:pt x="380" y="417"/>
                  <a:pt x="381" y="418"/>
                </a:cubicBezTo>
                <a:cubicBezTo>
                  <a:pt x="381" y="417"/>
                  <a:pt x="381" y="417"/>
                  <a:pt x="382" y="417"/>
                </a:cubicBezTo>
                <a:cubicBezTo>
                  <a:pt x="382" y="416"/>
                  <a:pt x="382" y="415"/>
                  <a:pt x="382" y="415"/>
                </a:cubicBezTo>
                <a:cubicBezTo>
                  <a:pt x="383" y="415"/>
                  <a:pt x="383" y="415"/>
                  <a:pt x="383" y="415"/>
                </a:cubicBezTo>
                <a:cubicBezTo>
                  <a:pt x="383" y="416"/>
                  <a:pt x="383" y="415"/>
                  <a:pt x="382" y="415"/>
                </a:cubicBezTo>
                <a:close/>
                <a:moveTo>
                  <a:pt x="371" y="409"/>
                </a:moveTo>
                <a:cubicBezTo>
                  <a:pt x="370" y="409"/>
                  <a:pt x="370" y="409"/>
                  <a:pt x="370" y="409"/>
                </a:cubicBezTo>
                <a:cubicBezTo>
                  <a:pt x="370" y="409"/>
                  <a:pt x="370" y="409"/>
                  <a:pt x="370" y="409"/>
                </a:cubicBezTo>
                <a:cubicBezTo>
                  <a:pt x="370" y="408"/>
                  <a:pt x="370" y="408"/>
                  <a:pt x="369" y="408"/>
                </a:cubicBezTo>
                <a:cubicBezTo>
                  <a:pt x="370" y="408"/>
                  <a:pt x="370" y="408"/>
                  <a:pt x="371" y="408"/>
                </a:cubicBezTo>
                <a:cubicBezTo>
                  <a:pt x="371" y="408"/>
                  <a:pt x="371" y="409"/>
                  <a:pt x="371" y="409"/>
                </a:cubicBezTo>
                <a:close/>
                <a:moveTo>
                  <a:pt x="379" y="407"/>
                </a:moveTo>
                <a:cubicBezTo>
                  <a:pt x="380" y="407"/>
                  <a:pt x="380" y="407"/>
                  <a:pt x="380" y="406"/>
                </a:cubicBezTo>
                <a:cubicBezTo>
                  <a:pt x="381" y="407"/>
                  <a:pt x="382" y="407"/>
                  <a:pt x="382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81" y="407"/>
                  <a:pt x="381" y="407"/>
                  <a:pt x="381" y="407"/>
                </a:cubicBezTo>
                <a:cubicBezTo>
                  <a:pt x="380" y="407"/>
                  <a:pt x="381" y="408"/>
                  <a:pt x="380" y="408"/>
                </a:cubicBezTo>
                <a:cubicBezTo>
                  <a:pt x="379" y="408"/>
                  <a:pt x="379" y="408"/>
                  <a:pt x="379" y="408"/>
                </a:cubicBezTo>
                <a:lnTo>
                  <a:pt x="379" y="407"/>
                </a:lnTo>
                <a:close/>
                <a:moveTo>
                  <a:pt x="374" y="401"/>
                </a:moveTo>
                <a:cubicBezTo>
                  <a:pt x="375" y="401"/>
                  <a:pt x="375" y="401"/>
                  <a:pt x="375" y="401"/>
                </a:cubicBezTo>
                <a:cubicBezTo>
                  <a:pt x="375" y="401"/>
                  <a:pt x="375" y="402"/>
                  <a:pt x="374" y="402"/>
                </a:cubicBezTo>
                <a:lnTo>
                  <a:pt x="374" y="401"/>
                </a:lnTo>
                <a:close/>
                <a:moveTo>
                  <a:pt x="376" y="404"/>
                </a:moveTo>
                <a:cubicBezTo>
                  <a:pt x="375" y="405"/>
                  <a:pt x="376" y="404"/>
                  <a:pt x="376" y="405"/>
                </a:cubicBezTo>
                <a:cubicBezTo>
                  <a:pt x="376" y="405"/>
                  <a:pt x="375" y="404"/>
                  <a:pt x="375" y="405"/>
                </a:cubicBezTo>
                <a:cubicBezTo>
                  <a:pt x="374" y="405"/>
                  <a:pt x="374" y="405"/>
                  <a:pt x="374" y="404"/>
                </a:cubicBezTo>
                <a:lnTo>
                  <a:pt x="376" y="404"/>
                </a:lnTo>
                <a:close/>
                <a:moveTo>
                  <a:pt x="373" y="411"/>
                </a:moveTo>
                <a:cubicBezTo>
                  <a:pt x="371" y="409"/>
                  <a:pt x="373" y="409"/>
                  <a:pt x="372" y="407"/>
                </a:cubicBezTo>
                <a:cubicBezTo>
                  <a:pt x="373" y="408"/>
                  <a:pt x="373" y="408"/>
                  <a:pt x="373" y="409"/>
                </a:cubicBezTo>
                <a:cubicBezTo>
                  <a:pt x="373" y="410"/>
                  <a:pt x="372" y="410"/>
                  <a:pt x="373" y="411"/>
                </a:cubicBezTo>
                <a:close/>
                <a:moveTo>
                  <a:pt x="373" y="416"/>
                </a:moveTo>
                <a:cubicBezTo>
                  <a:pt x="373" y="415"/>
                  <a:pt x="374" y="414"/>
                  <a:pt x="374" y="413"/>
                </a:cubicBezTo>
                <a:cubicBezTo>
                  <a:pt x="375" y="413"/>
                  <a:pt x="375" y="413"/>
                  <a:pt x="375" y="413"/>
                </a:cubicBezTo>
                <a:cubicBezTo>
                  <a:pt x="374" y="414"/>
                  <a:pt x="375" y="415"/>
                  <a:pt x="373" y="416"/>
                </a:cubicBezTo>
                <a:close/>
                <a:moveTo>
                  <a:pt x="376" y="416"/>
                </a:moveTo>
                <a:cubicBezTo>
                  <a:pt x="375" y="417"/>
                  <a:pt x="375" y="415"/>
                  <a:pt x="374" y="416"/>
                </a:cubicBezTo>
                <a:cubicBezTo>
                  <a:pt x="374" y="416"/>
                  <a:pt x="375" y="416"/>
                  <a:pt x="374" y="415"/>
                </a:cubicBezTo>
                <a:cubicBezTo>
                  <a:pt x="376" y="413"/>
                  <a:pt x="375" y="417"/>
                  <a:pt x="376" y="415"/>
                </a:cubicBezTo>
                <a:cubicBezTo>
                  <a:pt x="377" y="415"/>
                  <a:pt x="376" y="416"/>
                  <a:pt x="376" y="416"/>
                </a:cubicBezTo>
                <a:close/>
                <a:moveTo>
                  <a:pt x="376" y="419"/>
                </a:moveTo>
                <a:cubicBezTo>
                  <a:pt x="375" y="419"/>
                  <a:pt x="376" y="419"/>
                  <a:pt x="376" y="419"/>
                </a:cubicBezTo>
                <a:cubicBezTo>
                  <a:pt x="375" y="419"/>
                  <a:pt x="375" y="419"/>
                  <a:pt x="375" y="419"/>
                </a:cubicBezTo>
                <a:cubicBezTo>
                  <a:pt x="374" y="418"/>
                  <a:pt x="374" y="418"/>
                  <a:pt x="373" y="417"/>
                </a:cubicBezTo>
                <a:cubicBezTo>
                  <a:pt x="374" y="417"/>
                  <a:pt x="374" y="417"/>
                  <a:pt x="375" y="417"/>
                </a:cubicBezTo>
                <a:cubicBezTo>
                  <a:pt x="374" y="419"/>
                  <a:pt x="376" y="418"/>
                  <a:pt x="376" y="419"/>
                </a:cubicBezTo>
                <a:cubicBezTo>
                  <a:pt x="376" y="419"/>
                  <a:pt x="376" y="419"/>
                  <a:pt x="376" y="419"/>
                </a:cubicBezTo>
                <a:close/>
                <a:moveTo>
                  <a:pt x="376" y="415"/>
                </a:moveTo>
                <a:cubicBezTo>
                  <a:pt x="376" y="414"/>
                  <a:pt x="375" y="414"/>
                  <a:pt x="375" y="413"/>
                </a:cubicBezTo>
                <a:cubicBezTo>
                  <a:pt x="375" y="413"/>
                  <a:pt x="376" y="415"/>
                  <a:pt x="376" y="414"/>
                </a:cubicBezTo>
                <a:cubicBezTo>
                  <a:pt x="377" y="414"/>
                  <a:pt x="376" y="415"/>
                  <a:pt x="376" y="415"/>
                </a:cubicBezTo>
                <a:close/>
                <a:moveTo>
                  <a:pt x="378" y="411"/>
                </a:moveTo>
                <a:cubicBezTo>
                  <a:pt x="377" y="411"/>
                  <a:pt x="377" y="413"/>
                  <a:pt x="378" y="413"/>
                </a:cubicBezTo>
                <a:cubicBezTo>
                  <a:pt x="378" y="413"/>
                  <a:pt x="377" y="413"/>
                  <a:pt x="377" y="413"/>
                </a:cubicBezTo>
                <a:cubicBezTo>
                  <a:pt x="377" y="413"/>
                  <a:pt x="377" y="413"/>
                  <a:pt x="377" y="413"/>
                </a:cubicBezTo>
                <a:cubicBezTo>
                  <a:pt x="376" y="412"/>
                  <a:pt x="377" y="414"/>
                  <a:pt x="376" y="413"/>
                </a:cubicBezTo>
                <a:cubicBezTo>
                  <a:pt x="376" y="413"/>
                  <a:pt x="376" y="413"/>
                  <a:pt x="376" y="413"/>
                </a:cubicBezTo>
                <a:cubicBezTo>
                  <a:pt x="376" y="412"/>
                  <a:pt x="375" y="413"/>
                  <a:pt x="375" y="413"/>
                </a:cubicBezTo>
                <a:cubicBezTo>
                  <a:pt x="376" y="412"/>
                  <a:pt x="377" y="412"/>
                  <a:pt x="377" y="410"/>
                </a:cubicBezTo>
                <a:cubicBezTo>
                  <a:pt x="377" y="411"/>
                  <a:pt x="378" y="411"/>
                  <a:pt x="378" y="410"/>
                </a:cubicBezTo>
                <a:cubicBezTo>
                  <a:pt x="378" y="410"/>
                  <a:pt x="379" y="411"/>
                  <a:pt x="379" y="410"/>
                </a:cubicBezTo>
                <a:cubicBezTo>
                  <a:pt x="379" y="410"/>
                  <a:pt x="379" y="411"/>
                  <a:pt x="380" y="412"/>
                </a:cubicBezTo>
                <a:cubicBezTo>
                  <a:pt x="379" y="412"/>
                  <a:pt x="379" y="411"/>
                  <a:pt x="378" y="411"/>
                </a:cubicBezTo>
                <a:close/>
                <a:moveTo>
                  <a:pt x="111" y="400"/>
                </a:moveTo>
                <a:cubicBezTo>
                  <a:pt x="109" y="404"/>
                  <a:pt x="106" y="407"/>
                  <a:pt x="105" y="412"/>
                </a:cubicBezTo>
                <a:cubicBezTo>
                  <a:pt x="107" y="411"/>
                  <a:pt x="108" y="408"/>
                  <a:pt x="109" y="406"/>
                </a:cubicBezTo>
                <a:cubicBezTo>
                  <a:pt x="109" y="407"/>
                  <a:pt x="108" y="407"/>
                  <a:pt x="108" y="406"/>
                </a:cubicBezTo>
                <a:cubicBezTo>
                  <a:pt x="111" y="405"/>
                  <a:pt x="111" y="402"/>
                  <a:pt x="111" y="400"/>
                </a:cubicBezTo>
                <a:close/>
                <a:moveTo>
                  <a:pt x="113" y="407"/>
                </a:moveTo>
                <a:cubicBezTo>
                  <a:pt x="114" y="407"/>
                  <a:pt x="115" y="406"/>
                  <a:pt x="114" y="405"/>
                </a:cubicBezTo>
                <a:cubicBezTo>
                  <a:pt x="114" y="406"/>
                  <a:pt x="114" y="406"/>
                  <a:pt x="113" y="407"/>
                </a:cubicBezTo>
                <a:close/>
                <a:moveTo>
                  <a:pt x="492" y="409"/>
                </a:moveTo>
                <a:cubicBezTo>
                  <a:pt x="491" y="409"/>
                  <a:pt x="492" y="407"/>
                  <a:pt x="491" y="407"/>
                </a:cubicBezTo>
                <a:cubicBezTo>
                  <a:pt x="490" y="408"/>
                  <a:pt x="492" y="409"/>
                  <a:pt x="492" y="409"/>
                </a:cubicBezTo>
                <a:close/>
                <a:moveTo>
                  <a:pt x="331" y="414"/>
                </a:moveTo>
                <a:cubicBezTo>
                  <a:pt x="333" y="414"/>
                  <a:pt x="334" y="412"/>
                  <a:pt x="333" y="411"/>
                </a:cubicBezTo>
                <a:cubicBezTo>
                  <a:pt x="331" y="411"/>
                  <a:pt x="331" y="413"/>
                  <a:pt x="331" y="414"/>
                </a:cubicBezTo>
                <a:close/>
                <a:moveTo>
                  <a:pt x="510" y="415"/>
                </a:moveTo>
                <a:cubicBezTo>
                  <a:pt x="511" y="416"/>
                  <a:pt x="512" y="418"/>
                  <a:pt x="512" y="417"/>
                </a:cubicBezTo>
                <a:cubicBezTo>
                  <a:pt x="512" y="417"/>
                  <a:pt x="512" y="417"/>
                  <a:pt x="512" y="416"/>
                </a:cubicBezTo>
                <a:cubicBezTo>
                  <a:pt x="511" y="416"/>
                  <a:pt x="511" y="415"/>
                  <a:pt x="510" y="415"/>
                </a:cubicBezTo>
                <a:close/>
                <a:moveTo>
                  <a:pt x="405" y="415"/>
                </a:moveTo>
                <a:cubicBezTo>
                  <a:pt x="403" y="416"/>
                  <a:pt x="403" y="416"/>
                  <a:pt x="404" y="417"/>
                </a:cubicBezTo>
                <a:cubicBezTo>
                  <a:pt x="404" y="417"/>
                  <a:pt x="404" y="417"/>
                  <a:pt x="404" y="417"/>
                </a:cubicBezTo>
                <a:cubicBezTo>
                  <a:pt x="405" y="416"/>
                  <a:pt x="404" y="417"/>
                  <a:pt x="404" y="416"/>
                </a:cubicBezTo>
                <a:cubicBezTo>
                  <a:pt x="404" y="416"/>
                  <a:pt x="405" y="416"/>
                  <a:pt x="405" y="415"/>
                </a:cubicBezTo>
                <a:close/>
                <a:moveTo>
                  <a:pt x="485" y="418"/>
                </a:moveTo>
                <a:cubicBezTo>
                  <a:pt x="485" y="416"/>
                  <a:pt x="484" y="417"/>
                  <a:pt x="484" y="417"/>
                </a:cubicBezTo>
                <a:cubicBezTo>
                  <a:pt x="484" y="419"/>
                  <a:pt x="487" y="421"/>
                  <a:pt x="488" y="421"/>
                </a:cubicBezTo>
                <a:cubicBezTo>
                  <a:pt x="488" y="419"/>
                  <a:pt x="487" y="418"/>
                  <a:pt x="486" y="417"/>
                </a:cubicBezTo>
                <a:cubicBezTo>
                  <a:pt x="485" y="417"/>
                  <a:pt x="485" y="417"/>
                  <a:pt x="485" y="418"/>
                </a:cubicBezTo>
                <a:close/>
                <a:moveTo>
                  <a:pt x="404" y="418"/>
                </a:moveTo>
                <a:cubicBezTo>
                  <a:pt x="401" y="415"/>
                  <a:pt x="401" y="421"/>
                  <a:pt x="397" y="421"/>
                </a:cubicBezTo>
                <a:cubicBezTo>
                  <a:pt x="396" y="420"/>
                  <a:pt x="394" y="420"/>
                  <a:pt x="392" y="420"/>
                </a:cubicBezTo>
                <a:cubicBezTo>
                  <a:pt x="392" y="421"/>
                  <a:pt x="389" y="423"/>
                  <a:pt x="389" y="422"/>
                </a:cubicBezTo>
                <a:cubicBezTo>
                  <a:pt x="389" y="422"/>
                  <a:pt x="389" y="422"/>
                  <a:pt x="389" y="423"/>
                </a:cubicBezTo>
                <a:cubicBezTo>
                  <a:pt x="387" y="424"/>
                  <a:pt x="386" y="422"/>
                  <a:pt x="385" y="423"/>
                </a:cubicBezTo>
                <a:cubicBezTo>
                  <a:pt x="385" y="424"/>
                  <a:pt x="384" y="425"/>
                  <a:pt x="385" y="426"/>
                </a:cubicBezTo>
                <a:cubicBezTo>
                  <a:pt x="384" y="427"/>
                  <a:pt x="384" y="428"/>
                  <a:pt x="384" y="430"/>
                </a:cubicBezTo>
                <a:cubicBezTo>
                  <a:pt x="384" y="430"/>
                  <a:pt x="385" y="430"/>
                  <a:pt x="385" y="430"/>
                </a:cubicBezTo>
                <a:cubicBezTo>
                  <a:pt x="385" y="430"/>
                  <a:pt x="385" y="430"/>
                  <a:pt x="384" y="430"/>
                </a:cubicBezTo>
                <a:cubicBezTo>
                  <a:pt x="387" y="431"/>
                  <a:pt x="386" y="436"/>
                  <a:pt x="389" y="435"/>
                </a:cubicBezTo>
                <a:cubicBezTo>
                  <a:pt x="389" y="436"/>
                  <a:pt x="388" y="437"/>
                  <a:pt x="389" y="437"/>
                </a:cubicBezTo>
                <a:cubicBezTo>
                  <a:pt x="389" y="436"/>
                  <a:pt x="390" y="437"/>
                  <a:pt x="390" y="437"/>
                </a:cubicBezTo>
                <a:cubicBezTo>
                  <a:pt x="390" y="436"/>
                  <a:pt x="390" y="435"/>
                  <a:pt x="391" y="435"/>
                </a:cubicBezTo>
                <a:cubicBezTo>
                  <a:pt x="391" y="436"/>
                  <a:pt x="392" y="436"/>
                  <a:pt x="393" y="436"/>
                </a:cubicBezTo>
                <a:cubicBezTo>
                  <a:pt x="393" y="435"/>
                  <a:pt x="393" y="434"/>
                  <a:pt x="394" y="434"/>
                </a:cubicBezTo>
                <a:cubicBezTo>
                  <a:pt x="394" y="432"/>
                  <a:pt x="394" y="430"/>
                  <a:pt x="394" y="430"/>
                </a:cubicBezTo>
                <a:cubicBezTo>
                  <a:pt x="394" y="430"/>
                  <a:pt x="394" y="431"/>
                  <a:pt x="395" y="430"/>
                </a:cubicBezTo>
                <a:cubicBezTo>
                  <a:pt x="396" y="429"/>
                  <a:pt x="396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8"/>
                </a:cubicBezTo>
                <a:cubicBezTo>
                  <a:pt x="397" y="428"/>
                  <a:pt x="396" y="427"/>
                  <a:pt x="397" y="427"/>
                </a:cubicBezTo>
                <a:cubicBezTo>
                  <a:pt x="396" y="428"/>
                  <a:pt x="398" y="427"/>
                  <a:pt x="398" y="428"/>
                </a:cubicBezTo>
                <a:cubicBezTo>
                  <a:pt x="398" y="429"/>
                  <a:pt x="397" y="429"/>
                  <a:pt x="397" y="430"/>
                </a:cubicBezTo>
                <a:cubicBezTo>
                  <a:pt x="398" y="430"/>
                  <a:pt x="398" y="430"/>
                  <a:pt x="398" y="430"/>
                </a:cubicBezTo>
                <a:cubicBezTo>
                  <a:pt x="399" y="429"/>
                  <a:pt x="400" y="428"/>
                  <a:pt x="399" y="427"/>
                </a:cubicBezTo>
                <a:cubicBezTo>
                  <a:pt x="400" y="427"/>
                  <a:pt x="400" y="426"/>
                  <a:pt x="400" y="425"/>
                </a:cubicBezTo>
                <a:cubicBezTo>
                  <a:pt x="400" y="425"/>
                  <a:pt x="398" y="425"/>
                  <a:pt x="398" y="424"/>
                </a:cubicBezTo>
                <a:cubicBezTo>
                  <a:pt x="399" y="424"/>
                  <a:pt x="400" y="424"/>
                  <a:pt x="400" y="424"/>
                </a:cubicBezTo>
                <a:cubicBezTo>
                  <a:pt x="400" y="424"/>
                  <a:pt x="399" y="424"/>
                  <a:pt x="399" y="425"/>
                </a:cubicBezTo>
                <a:cubicBezTo>
                  <a:pt x="400" y="425"/>
                  <a:pt x="401" y="425"/>
                  <a:pt x="401" y="424"/>
                </a:cubicBezTo>
                <a:cubicBezTo>
                  <a:pt x="400" y="424"/>
                  <a:pt x="400" y="424"/>
                  <a:pt x="400" y="423"/>
                </a:cubicBezTo>
                <a:cubicBezTo>
                  <a:pt x="400" y="423"/>
                  <a:pt x="400" y="423"/>
                  <a:pt x="401" y="423"/>
                </a:cubicBezTo>
                <a:cubicBezTo>
                  <a:pt x="401" y="421"/>
                  <a:pt x="402" y="422"/>
                  <a:pt x="402" y="421"/>
                </a:cubicBezTo>
                <a:cubicBezTo>
                  <a:pt x="402" y="420"/>
                  <a:pt x="402" y="421"/>
                  <a:pt x="401" y="420"/>
                </a:cubicBezTo>
                <a:cubicBezTo>
                  <a:pt x="402" y="420"/>
                  <a:pt x="402" y="420"/>
                  <a:pt x="403" y="419"/>
                </a:cubicBezTo>
                <a:cubicBezTo>
                  <a:pt x="403" y="418"/>
                  <a:pt x="402" y="418"/>
                  <a:pt x="402" y="418"/>
                </a:cubicBezTo>
                <a:cubicBezTo>
                  <a:pt x="402" y="418"/>
                  <a:pt x="402" y="418"/>
                  <a:pt x="402" y="418"/>
                </a:cubicBezTo>
                <a:cubicBezTo>
                  <a:pt x="403" y="418"/>
                  <a:pt x="403" y="419"/>
                  <a:pt x="403" y="419"/>
                </a:cubicBezTo>
                <a:cubicBezTo>
                  <a:pt x="404" y="418"/>
                  <a:pt x="403" y="417"/>
                  <a:pt x="404" y="418"/>
                </a:cubicBezTo>
                <a:close/>
                <a:moveTo>
                  <a:pt x="386" y="429"/>
                </a:moveTo>
                <a:cubicBezTo>
                  <a:pt x="387" y="429"/>
                  <a:pt x="387" y="430"/>
                  <a:pt x="387" y="429"/>
                </a:cubicBezTo>
                <a:cubicBezTo>
                  <a:pt x="387" y="430"/>
                  <a:pt x="387" y="430"/>
                  <a:pt x="387" y="431"/>
                </a:cubicBezTo>
                <a:cubicBezTo>
                  <a:pt x="387" y="430"/>
                  <a:pt x="386" y="430"/>
                  <a:pt x="386" y="429"/>
                </a:cubicBezTo>
                <a:close/>
                <a:moveTo>
                  <a:pt x="395" y="426"/>
                </a:moveTo>
                <a:cubicBezTo>
                  <a:pt x="395" y="425"/>
                  <a:pt x="395" y="425"/>
                  <a:pt x="395" y="425"/>
                </a:cubicBezTo>
                <a:cubicBezTo>
                  <a:pt x="396" y="425"/>
                  <a:pt x="396" y="425"/>
                  <a:pt x="396" y="425"/>
                </a:cubicBezTo>
                <a:cubicBezTo>
                  <a:pt x="396" y="426"/>
                  <a:pt x="396" y="425"/>
                  <a:pt x="397" y="425"/>
                </a:cubicBezTo>
                <a:cubicBezTo>
                  <a:pt x="396" y="426"/>
                  <a:pt x="396" y="426"/>
                  <a:pt x="395" y="426"/>
                </a:cubicBezTo>
                <a:close/>
                <a:moveTo>
                  <a:pt x="409" y="425"/>
                </a:moveTo>
                <a:cubicBezTo>
                  <a:pt x="409" y="424"/>
                  <a:pt x="409" y="423"/>
                  <a:pt x="409" y="423"/>
                </a:cubicBezTo>
                <a:cubicBezTo>
                  <a:pt x="410" y="423"/>
                  <a:pt x="409" y="424"/>
                  <a:pt x="410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10" y="422"/>
                  <a:pt x="412" y="421"/>
                  <a:pt x="412" y="419"/>
                </a:cubicBezTo>
                <a:cubicBezTo>
                  <a:pt x="412" y="419"/>
                  <a:pt x="412" y="419"/>
                  <a:pt x="411" y="419"/>
                </a:cubicBezTo>
                <a:cubicBezTo>
                  <a:pt x="411" y="419"/>
                  <a:pt x="412" y="419"/>
                  <a:pt x="412" y="420"/>
                </a:cubicBezTo>
                <a:cubicBezTo>
                  <a:pt x="410" y="419"/>
                  <a:pt x="412" y="421"/>
                  <a:pt x="411" y="421"/>
                </a:cubicBezTo>
                <a:cubicBezTo>
                  <a:pt x="411" y="421"/>
                  <a:pt x="410" y="421"/>
                  <a:pt x="411" y="422"/>
                </a:cubicBezTo>
                <a:cubicBezTo>
                  <a:pt x="409" y="422"/>
                  <a:pt x="408" y="423"/>
                  <a:pt x="409" y="425"/>
                </a:cubicBezTo>
                <a:close/>
                <a:moveTo>
                  <a:pt x="496" y="425"/>
                </a:moveTo>
                <a:cubicBezTo>
                  <a:pt x="497" y="427"/>
                  <a:pt x="499" y="429"/>
                  <a:pt x="500" y="430"/>
                </a:cubicBezTo>
                <a:cubicBezTo>
                  <a:pt x="499" y="428"/>
                  <a:pt x="498" y="426"/>
                  <a:pt x="496" y="425"/>
                </a:cubicBezTo>
                <a:close/>
                <a:moveTo>
                  <a:pt x="407" y="429"/>
                </a:moveTo>
                <a:cubicBezTo>
                  <a:pt x="407" y="430"/>
                  <a:pt x="406" y="430"/>
                  <a:pt x="406" y="430"/>
                </a:cubicBezTo>
                <a:cubicBezTo>
                  <a:pt x="407" y="430"/>
                  <a:pt x="406" y="431"/>
                  <a:pt x="406" y="431"/>
                </a:cubicBezTo>
                <a:cubicBezTo>
                  <a:pt x="407" y="431"/>
                  <a:pt x="407" y="432"/>
                  <a:pt x="407" y="432"/>
                </a:cubicBezTo>
                <a:cubicBezTo>
                  <a:pt x="407" y="430"/>
                  <a:pt x="409" y="431"/>
                  <a:pt x="409" y="431"/>
                </a:cubicBezTo>
                <a:cubicBezTo>
                  <a:pt x="410" y="430"/>
                  <a:pt x="410" y="430"/>
                  <a:pt x="410" y="429"/>
                </a:cubicBezTo>
                <a:cubicBezTo>
                  <a:pt x="410" y="428"/>
                  <a:pt x="410" y="427"/>
                  <a:pt x="410" y="427"/>
                </a:cubicBezTo>
                <a:cubicBezTo>
                  <a:pt x="410" y="427"/>
                  <a:pt x="410" y="427"/>
                  <a:pt x="410" y="427"/>
                </a:cubicBezTo>
                <a:cubicBezTo>
                  <a:pt x="410" y="426"/>
                  <a:pt x="411" y="427"/>
                  <a:pt x="411" y="425"/>
                </a:cubicBezTo>
                <a:cubicBezTo>
                  <a:pt x="410" y="426"/>
                  <a:pt x="410" y="426"/>
                  <a:pt x="409" y="425"/>
                </a:cubicBezTo>
                <a:cubicBezTo>
                  <a:pt x="409" y="426"/>
                  <a:pt x="408" y="427"/>
                  <a:pt x="408" y="427"/>
                </a:cubicBezTo>
                <a:cubicBezTo>
                  <a:pt x="408" y="427"/>
                  <a:pt x="409" y="427"/>
                  <a:pt x="409" y="427"/>
                </a:cubicBezTo>
                <a:cubicBezTo>
                  <a:pt x="409" y="428"/>
                  <a:pt x="409" y="428"/>
                  <a:pt x="409" y="428"/>
                </a:cubicBezTo>
                <a:cubicBezTo>
                  <a:pt x="409" y="427"/>
                  <a:pt x="408" y="429"/>
                  <a:pt x="407" y="428"/>
                </a:cubicBezTo>
                <a:cubicBezTo>
                  <a:pt x="407" y="429"/>
                  <a:pt x="408" y="429"/>
                  <a:pt x="408" y="430"/>
                </a:cubicBezTo>
                <a:cubicBezTo>
                  <a:pt x="407" y="430"/>
                  <a:pt x="407" y="430"/>
                  <a:pt x="407" y="430"/>
                </a:cubicBezTo>
                <a:cubicBezTo>
                  <a:pt x="406" y="430"/>
                  <a:pt x="407" y="430"/>
                  <a:pt x="407" y="429"/>
                </a:cubicBezTo>
                <a:close/>
                <a:moveTo>
                  <a:pt x="507" y="427"/>
                </a:moveTo>
                <a:cubicBezTo>
                  <a:pt x="510" y="429"/>
                  <a:pt x="511" y="432"/>
                  <a:pt x="514" y="434"/>
                </a:cubicBezTo>
                <a:cubicBezTo>
                  <a:pt x="512" y="431"/>
                  <a:pt x="509" y="428"/>
                  <a:pt x="507" y="427"/>
                </a:cubicBezTo>
                <a:close/>
                <a:moveTo>
                  <a:pt x="409" y="433"/>
                </a:moveTo>
                <a:cubicBezTo>
                  <a:pt x="410" y="434"/>
                  <a:pt x="409" y="433"/>
                  <a:pt x="409" y="434"/>
                </a:cubicBezTo>
                <a:cubicBezTo>
                  <a:pt x="409" y="435"/>
                  <a:pt x="409" y="434"/>
                  <a:pt x="410" y="434"/>
                </a:cubicBezTo>
                <a:cubicBezTo>
                  <a:pt x="410" y="434"/>
                  <a:pt x="410" y="435"/>
                  <a:pt x="410" y="435"/>
                </a:cubicBezTo>
                <a:cubicBezTo>
                  <a:pt x="409" y="435"/>
                  <a:pt x="409" y="435"/>
                  <a:pt x="408" y="435"/>
                </a:cubicBezTo>
                <a:cubicBezTo>
                  <a:pt x="408" y="437"/>
                  <a:pt x="407" y="437"/>
                  <a:pt x="406" y="439"/>
                </a:cubicBezTo>
                <a:cubicBezTo>
                  <a:pt x="407" y="439"/>
                  <a:pt x="407" y="438"/>
                  <a:pt x="407" y="439"/>
                </a:cubicBezTo>
                <a:cubicBezTo>
                  <a:pt x="407" y="439"/>
                  <a:pt x="406" y="440"/>
                  <a:pt x="407" y="440"/>
                </a:cubicBezTo>
                <a:cubicBezTo>
                  <a:pt x="407" y="440"/>
                  <a:pt x="407" y="439"/>
                  <a:pt x="407" y="440"/>
                </a:cubicBezTo>
                <a:cubicBezTo>
                  <a:pt x="406" y="442"/>
                  <a:pt x="410" y="442"/>
                  <a:pt x="410" y="442"/>
                </a:cubicBezTo>
                <a:cubicBezTo>
                  <a:pt x="414" y="441"/>
                  <a:pt x="412" y="438"/>
                  <a:pt x="412" y="435"/>
                </a:cubicBezTo>
                <a:cubicBezTo>
                  <a:pt x="412" y="435"/>
                  <a:pt x="412" y="435"/>
                  <a:pt x="412" y="435"/>
                </a:cubicBezTo>
                <a:cubicBezTo>
                  <a:pt x="412" y="435"/>
                  <a:pt x="412" y="434"/>
                  <a:pt x="412" y="434"/>
                </a:cubicBezTo>
                <a:cubicBezTo>
                  <a:pt x="413" y="432"/>
                  <a:pt x="414" y="430"/>
                  <a:pt x="414" y="427"/>
                </a:cubicBezTo>
                <a:cubicBezTo>
                  <a:pt x="412" y="429"/>
                  <a:pt x="411" y="432"/>
                  <a:pt x="409" y="433"/>
                </a:cubicBezTo>
                <a:close/>
                <a:moveTo>
                  <a:pt x="399" y="430"/>
                </a:moveTo>
                <a:cubicBezTo>
                  <a:pt x="398" y="431"/>
                  <a:pt x="396" y="430"/>
                  <a:pt x="397" y="431"/>
                </a:cubicBezTo>
                <a:cubicBezTo>
                  <a:pt x="397" y="430"/>
                  <a:pt x="398" y="433"/>
                  <a:pt x="399" y="432"/>
                </a:cubicBezTo>
                <a:cubicBezTo>
                  <a:pt x="399" y="432"/>
                  <a:pt x="399" y="431"/>
                  <a:pt x="398" y="431"/>
                </a:cubicBezTo>
                <a:cubicBezTo>
                  <a:pt x="399" y="431"/>
                  <a:pt x="399" y="430"/>
                  <a:pt x="399" y="430"/>
                </a:cubicBezTo>
                <a:close/>
                <a:moveTo>
                  <a:pt x="509" y="439"/>
                </a:moveTo>
                <a:cubicBezTo>
                  <a:pt x="507" y="436"/>
                  <a:pt x="504" y="433"/>
                  <a:pt x="502" y="431"/>
                </a:cubicBezTo>
                <a:cubicBezTo>
                  <a:pt x="502" y="431"/>
                  <a:pt x="502" y="432"/>
                  <a:pt x="502" y="432"/>
                </a:cubicBezTo>
                <a:cubicBezTo>
                  <a:pt x="503" y="434"/>
                  <a:pt x="505" y="435"/>
                  <a:pt x="506" y="437"/>
                </a:cubicBezTo>
                <a:cubicBezTo>
                  <a:pt x="508" y="438"/>
                  <a:pt x="509" y="440"/>
                  <a:pt x="510" y="442"/>
                </a:cubicBezTo>
                <a:cubicBezTo>
                  <a:pt x="511" y="441"/>
                  <a:pt x="509" y="440"/>
                  <a:pt x="509" y="439"/>
                </a:cubicBezTo>
                <a:close/>
                <a:moveTo>
                  <a:pt x="397" y="434"/>
                </a:moveTo>
                <a:cubicBezTo>
                  <a:pt x="398" y="434"/>
                  <a:pt x="398" y="434"/>
                  <a:pt x="399" y="434"/>
                </a:cubicBezTo>
                <a:cubicBezTo>
                  <a:pt x="399" y="433"/>
                  <a:pt x="397" y="432"/>
                  <a:pt x="397" y="432"/>
                </a:cubicBezTo>
                <a:cubicBezTo>
                  <a:pt x="398" y="432"/>
                  <a:pt x="398" y="433"/>
                  <a:pt x="398" y="434"/>
                </a:cubicBezTo>
                <a:cubicBezTo>
                  <a:pt x="397" y="433"/>
                  <a:pt x="397" y="435"/>
                  <a:pt x="397" y="434"/>
                </a:cubicBezTo>
                <a:close/>
                <a:moveTo>
                  <a:pt x="518" y="433"/>
                </a:moveTo>
                <a:cubicBezTo>
                  <a:pt x="517" y="433"/>
                  <a:pt x="517" y="432"/>
                  <a:pt x="516" y="432"/>
                </a:cubicBezTo>
                <a:cubicBezTo>
                  <a:pt x="516" y="433"/>
                  <a:pt x="517" y="434"/>
                  <a:pt x="518" y="433"/>
                </a:cubicBezTo>
                <a:close/>
                <a:moveTo>
                  <a:pt x="494" y="437"/>
                </a:moveTo>
                <a:cubicBezTo>
                  <a:pt x="495" y="437"/>
                  <a:pt x="494" y="438"/>
                  <a:pt x="494" y="436"/>
                </a:cubicBezTo>
                <a:cubicBezTo>
                  <a:pt x="493" y="436"/>
                  <a:pt x="492" y="435"/>
                  <a:pt x="492" y="435"/>
                </a:cubicBezTo>
                <a:cubicBezTo>
                  <a:pt x="492" y="436"/>
                  <a:pt x="493" y="436"/>
                  <a:pt x="493" y="437"/>
                </a:cubicBezTo>
                <a:cubicBezTo>
                  <a:pt x="495" y="438"/>
                  <a:pt x="495" y="439"/>
                  <a:pt x="496" y="440"/>
                </a:cubicBezTo>
                <a:cubicBezTo>
                  <a:pt x="497" y="439"/>
                  <a:pt x="495" y="438"/>
                  <a:pt x="494" y="437"/>
                </a:cubicBezTo>
                <a:close/>
                <a:moveTo>
                  <a:pt x="398" y="437"/>
                </a:moveTo>
                <a:cubicBezTo>
                  <a:pt x="397" y="438"/>
                  <a:pt x="396" y="439"/>
                  <a:pt x="395" y="440"/>
                </a:cubicBezTo>
                <a:cubicBezTo>
                  <a:pt x="396" y="440"/>
                  <a:pt x="395" y="441"/>
                  <a:pt x="395" y="442"/>
                </a:cubicBezTo>
                <a:cubicBezTo>
                  <a:pt x="394" y="442"/>
                  <a:pt x="393" y="442"/>
                  <a:pt x="394" y="444"/>
                </a:cubicBezTo>
                <a:cubicBezTo>
                  <a:pt x="393" y="444"/>
                  <a:pt x="393" y="444"/>
                  <a:pt x="393" y="444"/>
                </a:cubicBezTo>
                <a:cubicBezTo>
                  <a:pt x="393" y="444"/>
                  <a:pt x="393" y="443"/>
                  <a:pt x="392" y="443"/>
                </a:cubicBezTo>
                <a:cubicBezTo>
                  <a:pt x="393" y="444"/>
                  <a:pt x="392" y="444"/>
                  <a:pt x="391" y="444"/>
                </a:cubicBezTo>
                <a:cubicBezTo>
                  <a:pt x="390" y="445"/>
                  <a:pt x="387" y="446"/>
                  <a:pt x="388" y="448"/>
                </a:cubicBezTo>
                <a:cubicBezTo>
                  <a:pt x="389" y="448"/>
                  <a:pt x="389" y="450"/>
                  <a:pt x="389" y="452"/>
                </a:cubicBezTo>
                <a:cubicBezTo>
                  <a:pt x="389" y="452"/>
                  <a:pt x="390" y="451"/>
                  <a:pt x="390" y="451"/>
                </a:cubicBezTo>
                <a:cubicBezTo>
                  <a:pt x="390" y="452"/>
                  <a:pt x="390" y="452"/>
                  <a:pt x="390" y="452"/>
                </a:cubicBezTo>
                <a:cubicBezTo>
                  <a:pt x="391" y="452"/>
                  <a:pt x="391" y="453"/>
                  <a:pt x="392" y="453"/>
                </a:cubicBezTo>
                <a:cubicBezTo>
                  <a:pt x="392" y="452"/>
                  <a:pt x="392" y="452"/>
                  <a:pt x="392" y="452"/>
                </a:cubicBezTo>
                <a:cubicBezTo>
                  <a:pt x="392" y="451"/>
                  <a:pt x="391" y="451"/>
                  <a:pt x="392" y="451"/>
                </a:cubicBezTo>
                <a:cubicBezTo>
                  <a:pt x="393" y="451"/>
                  <a:pt x="392" y="451"/>
                  <a:pt x="393" y="450"/>
                </a:cubicBezTo>
                <a:cubicBezTo>
                  <a:pt x="393" y="451"/>
                  <a:pt x="393" y="451"/>
                  <a:pt x="393" y="451"/>
                </a:cubicBezTo>
                <a:cubicBezTo>
                  <a:pt x="395" y="449"/>
                  <a:pt x="396" y="449"/>
                  <a:pt x="395" y="447"/>
                </a:cubicBezTo>
                <a:cubicBezTo>
                  <a:pt x="395" y="448"/>
                  <a:pt x="394" y="448"/>
                  <a:pt x="393" y="448"/>
                </a:cubicBezTo>
                <a:cubicBezTo>
                  <a:pt x="393" y="447"/>
                  <a:pt x="394" y="446"/>
                  <a:pt x="395" y="447"/>
                </a:cubicBezTo>
                <a:cubicBezTo>
                  <a:pt x="396" y="446"/>
                  <a:pt x="395" y="444"/>
                  <a:pt x="394" y="443"/>
                </a:cubicBezTo>
                <a:cubicBezTo>
                  <a:pt x="394" y="443"/>
                  <a:pt x="394" y="442"/>
                  <a:pt x="394" y="442"/>
                </a:cubicBezTo>
                <a:cubicBezTo>
                  <a:pt x="395" y="443"/>
                  <a:pt x="395" y="443"/>
                  <a:pt x="396" y="443"/>
                </a:cubicBezTo>
                <a:cubicBezTo>
                  <a:pt x="396" y="442"/>
                  <a:pt x="397" y="443"/>
                  <a:pt x="397" y="443"/>
                </a:cubicBezTo>
                <a:cubicBezTo>
                  <a:pt x="397" y="441"/>
                  <a:pt x="399" y="440"/>
                  <a:pt x="399" y="439"/>
                </a:cubicBezTo>
                <a:cubicBezTo>
                  <a:pt x="398" y="439"/>
                  <a:pt x="398" y="438"/>
                  <a:pt x="398" y="437"/>
                </a:cubicBezTo>
                <a:close/>
                <a:moveTo>
                  <a:pt x="105" y="447"/>
                </a:moveTo>
                <a:cubicBezTo>
                  <a:pt x="104" y="448"/>
                  <a:pt x="102" y="449"/>
                  <a:pt x="102" y="451"/>
                </a:cubicBezTo>
                <a:cubicBezTo>
                  <a:pt x="100" y="453"/>
                  <a:pt x="99" y="456"/>
                  <a:pt x="98" y="458"/>
                </a:cubicBezTo>
                <a:cubicBezTo>
                  <a:pt x="98" y="459"/>
                  <a:pt x="97" y="459"/>
                  <a:pt x="97" y="461"/>
                </a:cubicBezTo>
                <a:cubicBezTo>
                  <a:pt x="96" y="461"/>
                  <a:pt x="96" y="462"/>
                  <a:pt x="96" y="464"/>
                </a:cubicBezTo>
                <a:cubicBezTo>
                  <a:pt x="93" y="467"/>
                  <a:pt x="92" y="473"/>
                  <a:pt x="90" y="477"/>
                </a:cubicBezTo>
                <a:cubicBezTo>
                  <a:pt x="89" y="479"/>
                  <a:pt x="87" y="481"/>
                  <a:pt x="87" y="483"/>
                </a:cubicBezTo>
                <a:cubicBezTo>
                  <a:pt x="88" y="482"/>
                  <a:pt x="89" y="481"/>
                  <a:pt x="89" y="479"/>
                </a:cubicBezTo>
                <a:cubicBezTo>
                  <a:pt x="94" y="470"/>
                  <a:pt x="98" y="460"/>
                  <a:pt x="104" y="451"/>
                </a:cubicBezTo>
                <a:cubicBezTo>
                  <a:pt x="103" y="449"/>
                  <a:pt x="105" y="448"/>
                  <a:pt x="105" y="447"/>
                </a:cubicBezTo>
                <a:close/>
                <a:moveTo>
                  <a:pt x="515" y="452"/>
                </a:moveTo>
                <a:cubicBezTo>
                  <a:pt x="517" y="453"/>
                  <a:pt x="518" y="455"/>
                  <a:pt x="519" y="456"/>
                </a:cubicBezTo>
                <a:cubicBezTo>
                  <a:pt x="518" y="455"/>
                  <a:pt x="517" y="451"/>
                  <a:pt x="515" y="452"/>
                </a:cubicBezTo>
                <a:close/>
                <a:moveTo>
                  <a:pt x="475" y="465"/>
                </a:moveTo>
                <a:cubicBezTo>
                  <a:pt x="475" y="467"/>
                  <a:pt x="473" y="467"/>
                  <a:pt x="473" y="469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5" y="469"/>
                  <a:pt x="473" y="469"/>
                  <a:pt x="474" y="469"/>
                </a:cubicBezTo>
                <a:cubicBezTo>
                  <a:pt x="477" y="469"/>
                  <a:pt x="479" y="465"/>
                  <a:pt x="481" y="465"/>
                </a:cubicBezTo>
                <a:cubicBezTo>
                  <a:pt x="482" y="465"/>
                  <a:pt x="484" y="463"/>
                  <a:pt x="484" y="464"/>
                </a:cubicBezTo>
                <a:cubicBezTo>
                  <a:pt x="484" y="463"/>
                  <a:pt x="484" y="463"/>
                  <a:pt x="484" y="462"/>
                </a:cubicBezTo>
                <a:cubicBezTo>
                  <a:pt x="480" y="461"/>
                  <a:pt x="479" y="466"/>
                  <a:pt x="475" y="465"/>
                </a:cubicBezTo>
                <a:close/>
                <a:moveTo>
                  <a:pt x="475" y="468"/>
                </a:moveTo>
                <a:cubicBezTo>
                  <a:pt x="475" y="468"/>
                  <a:pt x="476" y="468"/>
                  <a:pt x="475" y="467"/>
                </a:cubicBezTo>
                <a:cubicBezTo>
                  <a:pt x="477" y="467"/>
                  <a:pt x="477" y="467"/>
                  <a:pt x="477" y="467"/>
                </a:cubicBezTo>
                <a:cubicBezTo>
                  <a:pt x="476" y="468"/>
                  <a:pt x="476" y="468"/>
                  <a:pt x="475" y="468"/>
                </a:cubicBezTo>
                <a:close/>
                <a:moveTo>
                  <a:pt x="547" y="140"/>
                </a:moveTo>
                <a:cubicBezTo>
                  <a:pt x="548" y="141"/>
                  <a:pt x="547" y="141"/>
                  <a:pt x="548" y="141"/>
                </a:cubicBezTo>
                <a:cubicBezTo>
                  <a:pt x="549" y="141"/>
                  <a:pt x="548" y="140"/>
                  <a:pt x="549" y="138"/>
                </a:cubicBezTo>
                <a:cubicBezTo>
                  <a:pt x="547" y="139"/>
                  <a:pt x="547" y="137"/>
                  <a:pt x="546" y="136"/>
                </a:cubicBezTo>
                <a:cubicBezTo>
                  <a:pt x="545" y="136"/>
                  <a:pt x="545" y="136"/>
                  <a:pt x="545" y="136"/>
                </a:cubicBezTo>
                <a:cubicBezTo>
                  <a:pt x="546" y="138"/>
                  <a:pt x="546" y="140"/>
                  <a:pt x="547" y="141"/>
                </a:cubicBezTo>
                <a:cubicBezTo>
                  <a:pt x="547" y="140"/>
                  <a:pt x="547" y="141"/>
                  <a:pt x="547" y="140"/>
                </a:cubicBezTo>
                <a:close/>
                <a:moveTo>
                  <a:pt x="288" y="324"/>
                </a:moveTo>
                <a:cubicBezTo>
                  <a:pt x="288" y="321"/>
                  <a:pt x="286" y="322"/>
                  <a:pt x="284" y="324"/>
                </a:cubicBezTo>
                <a:cubicBezTo>
                  <a:pt x="285" y="324"/>
                  <a:pt x="285" y="324"/>
                  <a:pt x="285" y="324"/>
                </a:cubicBezTo>
                <a:cubicBezTo>
                  <a:pt x="286" y="325"/>
                  <a:pt x="287" y="324"/>
                  <a:pt x="288" y="324"/>
                </a:cubicBezTo>
                <a:close/>
                <a:moveTo>
                  <a:pt x="320" y="370"/>
                </a:moveTo>
                <a:cubicBezTo>
                  <a:pt x="319" y="371"/>
                  <a:pt x="318" y="370"/>
                  <a:pt x="317" y="370"/>
                </a:cubicBezTo>
                <a:cubicBezTo>
                  <a:pt x="314" y="370"/>
                  <a:pt x="311" y="371"/>
                  <a:pt x="308" y="371"/>
                </a:cubicBezTo>
                <a:cubicBezTo>
                  <a:pt x="308" y="371"/>
                  <a:pt x="307" y="371"/>
                  <a:pt x="307" y="370"/>
                </a:cubicBezTo>
                <a:cubicBezTo>
                  <a:pt x="308" y="369"/>
                  <a:pt x="309" y="368"/>
                  <a:pt x="311" y="368"/>
                </a:cubicBezTo>
                <a:cubicBezTo>
                  <a:pt x="310" y="366"/>
                  <a:pt x="311" y="365"/>
                  <a:pt x="309" y="364"/>
                </a:cubicBezTo>
                <a:cubicBezTo>
                  <a:pt x="309" y="363"/>
                  <a:pt x="308" y="364"/>
                  <a:pt x="307" y="363"/>
                </a:cubicBezTo>
                <a:cubicBezTo>
                  <a:pt x="305" y="362"/>
                  <a:pt x="305" y="357"/>
                  <a:pt x="305" y="354"/>
                </a:cubicBezTo>
                <a:cubicBezTo>
                  <a:pt x="306" y="350"/>
                  <a:pt x="308" y="347"/>
                  <a:pt x="310" y="345"/>
                </a:cubicBezTo>
                <a:cubicBezTo>
                  <a:pt x="311" y="345"/>
                  <a:pt x="312" y="345"/>
                  <a:pt x="312" y="345"/>
                </a:cubicBezTo>
                <a:cubicBezTo>
                  <a:pt x="312" y="345"/>
                  <a:pt x="312" y="344"/>
                  <a:pt x="313" y="344"/>
                </a:cubicBezTo>
                <a:cubicBezTo>
                  <a:pt x="311" y="343"/>
                  <a:pt x="311" y="340"/>
                  <a:pt x="310" y="338"/>
                </a:cubicBezTo>
                <a:cubicBezTo>
                  <a:pt x="307" y="338"/>
                  <a:pt x="303" y="338"/>
                  <a:pt x="301" y="336"/>
                </a:cubicBezTo>
                <a:cubicBezTo>
                  <a:pt x="302" y="335"/>
                  <a:pt x="302" y="333"/>
                  <a:pt x="302" y="332"/>
                </a:cubicBezTo>
                <a:cubicBezTo>
                  <a:pt x="301" y="329"/>
                  <a:pt x="296" y="331"/>
                  <a:pt x="296" y="328"/>
                </a:cubicBezTo>
                <a:cubicBezTo>
                  <a:pt x="295" y="329"/>
                  <a:pt x="294" y="327"/>
                  <a:pt x="292" y="327"/>
                </a:cubicBezTo>
                <a:cubicBezTo>
                  <a:pt x="292" y="327"/>
                  <a:pt x="292" y="328"/>
                  <a:pt x="291" y="329"/>
                </a:cubicBezTo>
                <a:cubicBezTo>
                  <a:pt x="290" y="327"/>
                  <a:pt x="288" y="327"/>
                  <a:pt x="287" y="325"/>
                </a:cubicBezTo>
                <a:cubicBezTo>
                  <a:pt x="286" y="325"/>
                  <a:pt x="284" y="326"/>
                  <a:pt x="284" y="328"/>
                </a:cubicBezTo>
                <a:cubicBezTo>
                  <a:pt x="284" y="329"/>
                  <a:pt x="286" y="328"/>
                  <a:pt x="286" y="329"/>
                </a:cubicBezTo>
                <a:cubicBezTo>
                  <a:pt x="282" y="331"/>
                  <a:pt x="283" y="337"/>
                  <a:pt x="279" y="337"/>
                </a:cubicBezTo>
                <a:cubicBezTo>
                  <a:pt x="279" y="340"/>
                  <a:pt x="275" y="342"/>
                  <a:pt x="273" y="341"/>
                </a:cubicBezTo>
                <a:cubicBezTo>
                  <a:pt x="273" y="343"/>
                  <a:pt x="272" y="343"/>
                  <a:pt x="271" y="344"/>
                </a:cubicBezTo>
                <a:cubicBezTo>
                  <a:pt x="269" y="344"/>
                  <a:pt x="269" y="341"/>
                  <a:pt x="267" y="342"/>
                </a:cubicBezTo>
                <a:cubicBezTo>
                  <a:pt x="267" y="344"/>
                  <a:pt x="270" y="346"/>
                  <a:pt x="270" y="349"/>
                </a:cubicBezTo>
                <a:cubicBezTo>
                  <a:pt x="270" y="350"/>
                  <a:pt x="270" y="352"/>
                  <a:pt x="269" y="354"/>
                </a:cubicBezTo>
                <a:cubicBezTo>
                  <a:pt x="268" y="358"/>
                  <a:pt x="266" y="362"/>
                  <a:pt x="266" y="366"/>
                </a:cubicBezTo>
                <a:cubicBezTo>
                  <a:pt x="265" y="370"/>
                  <a:pt x="268" y="372"/>
                  <a:pt x="269" y="377"/>
                </a:cubicBezTo>
                <a:cubicBezTo>
                  <a:pt x="269" y="377"/>
                  <a:pt x="270" y="377"/>
                  <a:pt x="270" y="377"/>
                </a:cubicBezTo>
                <a:cubicBezTo>
                  <a:pt x="269" y="378"/>
                  <a:pt x="270" y="381"/>
                  <a:pt x="271" y="381"/>
                </a:cubicBezTo>
                <a:cubicBezTo>
                  <a:pt x="272" y="383"/>
                  <a:pt x="272" y="386"/>
                  <a:pt x="274" y="389"/>
                </a:cubicBezTo>
                <a:cubicBezTo>
                  <a:pt x="277" y="392"/>
                  <a:pt x="281" y="395"/>
                  <a:pt x="283" y="398"/>
                </a:cubicBezTo>
                <a:cubicBezTo>
                  <a:pt x="283" y="398"/>
                  <a:pt x="282" y="398"/>
                  <a:pt x="282" y="398"/>
                </a:cubicBezTo>
                <a:cubicBezTo>
                  <a:pt x="286" y="403"/>
                  <a:pt x="293" y="406"/>
                  <a:pt x="299" y="407"/>
                </a:cubicBezTo>
                <a:cubicBezTo>
                  <a:pt x="300" y="406"/>
                  <a:pt x="300" y="406"/>
                  <a:pt x="301" y="405"/>
                </a:cubicBezTo>
                <a:cubicBezTo>
                  <a:pt x="303" y="410"/>
                  <a:pt x="311" y="406"/>
                  <a:pt x="309" y="402"/>
                </a:cubicBezTo>
                <a:cubicBezTo>
                  <a:pt x="310" y="402"/>
                  <a:pt x="310" y="399"/>
                  <a:pt x="311" y="398"/>
                </a:cubicBezTo>
                <a:cubicBezTo>
                  <a:pt x="310" y="397"/>
                  <a:pt x="312" y="395"/>
                  <a:pt x="313" y="393"/>
                </a:cubicBezTo>
                <a:cubicBezTo>
                  <a:pt x="313" y="392"/>
                  <a:pt x="312" y="391"/>
                  <a:pt x="312" y="390"/>
                </a:cubicBezTo>
                <a:cubicBezTo>
                  <a:pt x="312" y="386"/>
                  <a:pt x="314" y="384"/>
                  <a:pt x="311" y="383"/>
                </a:cubicBezTo>
                <a:cubicBezTo>
                  <a:pt x="311" y="378"/>
                  <a:pt x="307" y="379"/>
                  <a:pt x="307" y="374"/>
                </a:cubicBezTo>
                <a:cubicBezTo>
                  <a:pt x="311" y="374"/>
                  <a:pt x="314" y="372"/>
                  <a:pt x="317" y="372"/>
                </a:cubicBezTo>
                <a:cubicBezTo>
                  <a:pt x="316" y="374"/>
                  <a:pt x="313" y="377"/>
                  <a:pt x="313" y="380"/>
                </a:cubicBezTo>
                <a:cubicBezTo>
                  <a:pt x="313" y="381"/>
                  <a:pt x="315" y="383"/>
                  <a:pt x="317" y="383"/>
                </a:cubicBezTo>
                <a:cubicBezTo>
                  <a:pt x="320" y="384"/>
                  <a:pt x="323" y="380"/>
                  <a:pt x="322" y="376"/>
                </a:cubicBezTo>
                <a:cubicBezTo>
                  <a:pt x="322" y="374"/>
                  <a:pt x="320" y="372"/>
                  <a:pt x="320" y="370"/>
                </a:cubicBezTo>
                <a:close/>
                <a:moveTo>
                  <a:pt x="288" y="328"/>
                </a:moveTo>
                <a:cubicBezTo>
                  <a:pt x="287" y="328"/>
                  <a:pt x="287" y="328"/>
                  <a:pt x="287" y="328"/>
                </a:cubicBezTo>
                <a:cubicBezTo>
                  <a:pt x="287" y="328"/>
                  <a:pt x="287" y="327"/>
                  <a:pt x="288" y="327"/>
                </a:cubicBezTo>
                <a:cubicBezTo>
                  <a:pt x="289" y="327"/>
                  <a:pt x="287" y="328"/>
                  <a:pt x="288" y="328"/>
                </a:cubicBezTo>
                <a:close/>
                <a:moveTo>
                  <a:pt x="266" y="336"/>
                </a:moveTo>
                <a:cubicBezTo>
                  <a:pt x="264" y="337"/>
                  <a:pt x="262" y="339"/>
                  <a:pt x="260" y="338"/>
                </a:cubicBezTo>
                <a:cubicBezTo>
                  <a:pt x="260" y="339"/>
                  <a:pt x="259" y="340"/>
                  <a:pt x="259" y="342"/>
                </a:cubicBezTo>
                <a:cubicBezTo>
                  <a:pt x="262" y="343"/>
                  <a:pt x="262" y="340"/>
                  <a:pt x="265" y="339"/>
                </a:cubicBezTo>
                <a:cubicBezTo>
                  <a:pt x="264" y="338"/>
                  <a:pt x="267" y="337"/>
                  <a:pt x="266" y="336"/>
                </a:cubicBezTo>
                <a:close/>
                <a:moveTo>
                  <a:pt x="375" y="355"/>
                </a:moveTo>
                <a:cubicBezTo>
                  <a:pt x="373" y="356"/>
                  <a:pt x="371" y="356"/>
                  <a:pt x="370" y="358"/>
                </a:cubicBezTo>
                <a:cubicBezTo>
                  <a:pt x="370" y="357"/>
                  <a:pt x="369" y="358"/>
                  <a:pt x="370" y="359"/>
                </a:cubicBezTo>
                <a:cubicBezTo>
                  <a:pt x="370" y="357"/>
                  <a:pt x="370" y="359"/>
                  <a:pt x="370" y="359"/>
                </a:cubicBezTo>
                <a:cubicBezTo>
                  <a:pt x="369" y="358"/>
                  <a:pt x="369" y="360"/>
                  <a:pt x="369" y="359"/>
                </a:cubicBezTo>
                <a:cubicBezTo>
                  <a:pt x="369" y="360"/>
                  <a:pt x="369" y="361"/>
                  <a:pt x="370" y="362"/>
                </a:cubicBezTo>
                <a:cubicBezTo>
                  <a:pt x="369" y="361"/>
                  <a:pt x="369" y="361"/>
                  <a:pt x="369" y="361"/>
                </a:cubicBezTo>
                <a:cubicBezTo>
                  <a:pt x="370" y="361"/>
                  <a:pt x="368" y="361"/>
                  <a:pt x="368" y="360"/>
                </a:cubicBezTo>
                <a:cubicBezTo>
                  <a:pt x="369" y="360"/>
                  <a:pt x="369" y="360"/>
                  <a:pt x="368" y="359"/>
                </a:cubicBezTo>
                <a:cubicBezTo>
                  <a:pt x="368" y="360"/>
                  <a:pt x="368" y="361"/>
                  <a:pt x="368" y="361"/>
                </a:cubicBezTo>
                <a:cubicBezTo>
                  <a:pt x="368" y="362"/>
                  <a:pt x="369" y="361"/>
                  <a:pt x="369" y="362"/>
                </a:cubicBezTo>
                <a:cubicBezTo>
                  <a:pt x="368" y="362"/>
                  <a:pt x="369" y="363"/>
                  <a:pt x="368" y="363"/>
                </a:cubicBezTo>
                <a:cubicBezTo>
                  <a:pt x="368" y="363"/>
                  <a:pt x="367" y="362"/>
                  <a:pt x="367" y="362"/>
                </a:cubicBezTo>
                <a:cubicBezTo>
                  <a:pt x="367" y="364"/>
                  <a:pt x="366" y="364"/>
                  <a:pt x="366" y="364"/>
                </a:cubicBezTo>
                <a:cubicBezTo>
                  <a:pt x="367" y="366"/>
                  <a:pt x="368" y="370"/>
                  <a:pt x="372" y="369"/>
                </a:cubicBezTo>
                <a:cubicBezTo>
                  <a:pt x="372" y="368"/>
                  <a:pt x="373" y="369"/>
                  <a:pt x="373" y="369"/>
                </a:cubicBezTo>
                <a:cubicBezTo>
                  <a:pt x="373" y="369"/>
                  <a:pt x="373" y="368"/>
                  <a:pt x="373" y="368"/>
                </a:cubicBezTo>
                <a:cubicBezTo>
                  <a:pt x="374" y="370"/>
                  <a:pt x="374" y="368"/>
                  <a:pt x="375" y="368"/>
                </a:cubicBezTo>
                <a:cubicBezTo>
                  <a:pt x="377" y="366"/>
                  <a:pt x="376" y="362"/>
                  <a:pt x="378" y="361"/>
                </a:cubicBezTo>
                <a:cubicBezTo>
                  <a:pt x="377" y="359"/>
                  <a:pt x="377" y="357"/>
                  <a:pt x="375" y="355"/>
                </a:cubicBezTo>
                <a:close/>
                <a:moveTo>
                  <a:pt x="443" y="385"/>
                </a:moveTo>
                <a:cubicBezTo>
                  <a:pt x="442" y="385"/>
                  <a:pt x="442" y="384"/>
                  <a:pt x="441" y="384"/>
                </a:cubicBezTo>
                <a:cubicBezTo>
                  <a:pt x="443" y="386"/>
                  <a:pt x="443" y="389"/>
                  <a:pt x="446" y="390"/>
                </a:cubicBezTo>
                <a:cubicBezTo>
                  <a:pt x="446" y="387"/>
                  <a:pt x="443" y="387"/>
                  <a:pt x="443" y="385"/>
                </a:cubicBezTo>
                <a:close/>
                <a:moveTo>
                  <a:pt x="154" y="405"/>
                </a:moveTo>
                <a:cubicBezTo>
                  <a:pt x="155" y="406"/>
                  <a:pt x="153" y="406"/>
                  <a:pt x="154" y="407"/>
                </a:cubicBezTo>
                <a:cubicBezTo>
                  <a:pt x="155" y="408"/>
                  <a:pt x="158" y="408"/>
                  <a:pt x="157" y="406"/>
                </a:cubicBezTo>
                <a:cubicBezTo>
                  <a:pt x="156" y="406"/>
                  <a:pt x="156" y="405"/>
                  <a:pt x="154" y="405"/>
                </a:cubicBezTo>
                <a:close/>
                <a:moveTo>
                  <a:pt x="425" y="407"/>
                </a:moveTo>
                <a:cubicBezTo>
                  <a:pt x="425" y="407"/>
                  <a:pt x="426" y="407"/>
                  <a:pt x="426" y="408"/>
                </a:cubicBezTo>
                <a:cubicBezTo>
                  <a:pt x="425" y="408"/>
                  <a:pt x="426" y="408"/>
                  <a:pt x="425" y="408"/>
                </a:cubicBezTo>
                <a:cubicBezTo>
                  <a:pt x="425" y="408"/>
                  <a:pt x="425" y="408"/>
                  <a:pt x="426" y="407"/>
                </a:cubicBezTo>
                <a:cubicBezTo>
                  <a:pt x="425" y="407"/>
                  <a:pt x="425" y="408"/>
                  <a:pt x="424" y="407"/>
                </a:cubicBezTo>
                <a:cubicBezTo>
                  <a:pt x="424" y="408"/>
                  <a:pt x="425" y="409"/>
                  <a:pt x="424" y="410"/>
                </a:cubicBezTo>
                <a:cubicBezTo>
                  <a:pt x="426" y="410"/>
                  <a:pt x="426" y="410"/>
                  <a:pt x="426" y="410"/>
                </a:cubicBezTo>
                <a:cubicBezTo>
                  <a:pt x="426" y="409"/>
                  <a:pt x="426" y="408"/>
                  <a:pt x="426" y="407"/>
                </a:cubicBezTo>
                <a:cubicBezTo>
                  <a:pt x="426" y="407"/>
                  <a:pt x="425" y="406"/>
                  <a:pt x="425" y="407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pic>
        <p:nvPicPr>
          <p:cNvPr id="163" name="Picture 2" descr="http://pic3.nipic.com/20090601/1112104_135512000_2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46" b="43895"/>
          <a:stretch>
            <a:fillRect/>
          </a:stretch>
        </p:blipFill>
        <p:spPr bwMode="auto">
          <a:xfrm>
            <a:off x="810559" y="1635191"/>
            <a:ext cx="10568298" cy="3451122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6" name="矩形 165"/>
          <p:cNvSpPr/>
          <p:nvPr/>
        </p:nvSpPr>
        <p:spPr>
          <a:xfrm>
            <a:off x="933569" y="5443770"/>
            <a:ext cx="9277929" cy="7953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15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肆</a:t>
            </a:r>
          </a:p>
        </p:txBody>
      </p:sp>
      <p:sp>
        <p:nvSpPr>
          <p:cNvPr id="16" name="文本框 15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7" name="文本框 16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  <p:bldP spid="15" grpId="0" animBg="1"/>
      <p:bldP spid="16" grpId="0"/>
      <p:bldP spid="1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864"/>
          <a:stretch>
            <a:fillRect/>
          </a:stretch>
        </p:blipFill>
        <p:spPr>
          <a:xfrm>
            <a:off x="-1" y="0"/>
            <a:ext cx="12189419" cy="68961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5"/>
          <a:stretch>
            <a:fillRect/>
          </a:stretch>
        </p:blipFill>
        <p:spPr>
          <a:xfrm>
            <a:off x="-80703" y="495964"/>
            <a:ext cx="12189419" cy="6858000"/>
          </a:xfrm>
          <a:prstGeom prst="rect">
            <a:avLst/>
          </a:prstGeom>
        </p:spPr>
      </p:pic>
      <p:sp>
        <p:nvSpPr>
          <p:cNvPr id="184" name="文本框 183"/>
          <p:cNvSpPr txBox="1"/>
          <p:nvPr/>
        </p:nvSpPr>
        <p:spPr>
          <a:xfrm>
            <a:off x="1745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贺年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7730419" y="5921756"/>
            <a:ext cx="815191" cy="799049"/>
            <a:chOff x="427038" y="271463"/>
            <a:chExt cx="2565400" cy="2514600"/>
          </a:xfrm>
        </p:grpSpPr>
        <p:sp>
          <p:nvSpPr>
            <p:cNvPr id="9" name="Freeform 538"/>
            <p:cNvSpPr>
              <a:spLocks noEditPoints="1"/>
            </p:cNvSpPr>
            <p:nvPr/>
          </p:nvSpPr>
          <p:spPr bwMode="auto">
            <a:xfrm>
              <a:off x="427038" y="271463"/>
              <a:ext cx="2565400" cy="2514600"/>
            </a:xfrm>
            <a:custGeom>
              <a:avLst/>
              <a:gdLst>
                <a:gd name="T0" fmla="*/ 981 w 1009"/>
                <a:gd name="T1" fmla="*/ 624 h 989"/>
                <a:gd name="T2" fmla="*/ 975 w 1009"/>
                <a:gd name="T3" fmla="*/ 468 h 989"/>
                <a:gd name="T4" fmla="*/ 970 w 1009"/>
                <a:gd name="T5" fmla="*/ 265 h 989"/>
                <a:gd name="T6" fmla="*/ 964 w 1009"/>
                <a:gd name="T7" fmla="*/ 73 h 989"/>
                <a:gd name="T8" fmla="*/ 930 w 1009"/>
                <a:gd name="T9" fmla="*/ 34 h 989"/>
                <a:gd name="T10" fmla="*/ 676 w 1009"/>
                <a:gd name="T11" fmla="*/ 9 h 989"/>
                <a:gd name="T12" fmla="*/ 483 w 1009"/>
                <a:gd name="T13" fmla="*/ 16 h 989"/>
                <a:gd name="T14" fmla="*/ 80 w 1009"/>
                <a:gd name="T15" fmla="*/ 31 h 989"/>
                <a:gd name="T16" fmla="*/ 16 w 1009"/>
                <a:gd name="T17" fmla="*/ 172 h 989"/>
                <a:gd name="T18" fmla="*/ 9 w 1009"/>
                <a:gd name="T19" fmla="*/ 776 h 989"/>
                <a:gd name="T20" fmla="*/ 44 w 1009"/>
                <a:gd name="T21" fmla="*/ 949 h 989"/>
                <a:gd name="T22" fmla="*/ 83 w 1009"/>
                <a:gd name="T23" fmla="*/ 964 h 989"/>
                <a:gd name="T24" fmla="*/ 202 w 1009"/>
                <a:gd name="T25" fmla="*/ 971 h 989"/>
                <a:gd name="T26" fmla="*/ 264 w 1009"/>
                <a:gd name="T27" fmla="*/ 968 h 989"/>
                <a:gd name="T28" fmla="*/ 387 w 1009"/>
                <a:gd name="T29" fmla="*/ 972 h 989"/>
                <a:gd name="T30" fmla="*/ 670 w 1009"/>
                <a:gd name="T31" fmla="*/ 966 h 989"/>
                <a:gd name="T32" fmla="*/ 805 w 1009"/>
                <a:gd name="T33" fmla="*/ 970 h 989"/>
                <a:gd name="T34" fmla="*/ 919 w 1009"/>
                <a:gd name="T35" fmla="*/ 944 h 989"/>
                <a:gd name="T36" fmla="*/ 949 w 1009"/>
                <a:gd name="T37" fmla="*/ 932 h 989"/>
                <a:gd name="T38" fmla="*/ 976 w 1009"/>
                <a:gd name="T39" fmla="*/ 891 h 989"/>
                <a:gd name="T40" fmla="*/ 975 w 1009"/>
                <a:gd name="T41" fmla="*/ 754 h 989"/>
                <a:gd name="T42" fmla="*/ 953 w 1009"/>
                <a:gd name="T43" fmla="*/ 667 h 989"/>
                <a:gd name="T44" fmla="*/ 938 w 1009"/>
                <a:gd name="T45" fmla="*/ 717 h 989"/>
                <a:gd name="T46" fmla="*/ 893 w 1009"/>
                <a:gd name="T47" fmla="*/ 909 h 989"/>
                <a:gd name="T48" fmla="*/ 820 w 1009"/>
                <a:gd name="T49" fmla="*/ 917 h 989"/>
                <a:gd name="T50" fmla="*/ 732 w 1009"/>
                <a:gd name="T51" fmla="*/ 922 h 989"/>
                <a:gd name="T52" fmla="*/ 652 w 1009"/>
                <a:gd name="T53" fmla="*/ 926 h 989"/>
                <a:gd name="T54" fmla="*/ 528 w 1009"/>
                <a:gd name="T55" fmla="*/ 921 h 989"/>
                <a:gd name="T56" fmla="*/ 224 w 1009"/>
                <a:gd name="T57" fmla="*/ 920 h 989"/>
                <a:gd name="T58" fmla="*/ 60 w 1009"/>
                <a:gd name="T59" fmla="*/ 887 h 989"/>
                <a:gd name="T60" fmla="*/ 60 w 1009"/>
                <a:gd name="T61" fmla="*/ 712 h 989"/>
                <a:gd name="T62" fmla="*/ 53 w 1009"/>
                <a:gd name="T63" fmla="*/ 604 h 989"/>
                <a:gd name="T64" fmla="*/ 58 w 1009"/>
                <a:gd name="T65" fmla="*/ 499 h 989"/>
                <a:gd name="T66" fmla="*/ 60 w 1009"/>
                <a:gd name="T67" fmla="*/ 296 h 989"/>
                <a:gd name="T68" fmla="*/ 60 w 1009"/>
                <a:gd name="T69" fmla="*/ 232 h 989"/>
                <a:gd name="T70" fmla="*/ 85 w 1009"/>
                <a:gd name="T71" fmla="*/ 54 h 989"/>
                <a:gd name="T72" fmla="*/ 122 w 1009"/>
                <a:gd name="T73" fmla="*/ 56 h 989"/>
                <a:gd name="T74" fmla="*/ 207 w 1009"/>
                <a:gd name="T75" fmla="*/ 49 h 989"/>
                <a:gd name="T76" fmla="*/ 279 w 1009"/>
                <a:gd name="T77" fmla="*/ 46 h 989"/>
                <a:gd name="T78" fmla="*/ 471 w 1009"/>
                <a:gd name="T79" fmla="*/ 50 h 989"/>
                <a:gd name="T80" fmla="*/ 607 w 1009"/>
                <a:gd name="T81" fmla="*/ 62 h 989"/>
                <a:gd name="T82" fmla="*/ 808 w 1009"/>
                <a:gd name="T83" fmla="*/ 64 h 989"/>
                <a:gd name="T84" fmla="*/ 878 w 1009"/>
                <a:gd name="T85" fmla="*/ 62 h 989"/>
                <a:gd name="T86" fmla="*/ 924 w 1009"/>
                <a:gd name="T87" fmla="*/ 124 h 989"/>
                <a:gd name="T88" fmla="*/ 929 w 1009"/>
                <a:gd name="T89" fmla="*/ 249 h 989"/>
                <a:gd name="T90" fmla="*/ 929 w 1009"/>
                <a:gd name="T91" fmla="*/ 413 h 989"/>
                <a:gd name="T92" fmla="*/ 933 w 1009"/>
                <a:gd name="T93" fmla="*/ 581 h 989"/>
                <a:gd name="T94" fmla="*/ 944 w 1009"/>
                <a:gd name="T95" fmla="*/ 70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9" h="989">
                  <a:moveTo>
                    <a:pt x="964" y="652"/>
                  </a:moveTo>
                  <a:cubicBezTo>
                    <a:pt x="967" y="650"/>
                    <a:pt x="969" y="649"/>
                    <a:pt x="970" y="646"/>
                  </a:cubicBezTo>
                  <a:cubicBezTo>
                    <a:pt x="971" y="644"/>
                    <a:pt x="970" y="641"/>
                    <a:pt x="971" y="638"/>
                  </a:cubicBezTo>
                  <a:cubicBezTo>
                    <a:pt x="972" y="632"/>
                    <a:pt x="976" y="628"/>
                    <a:pt x="981" y="624"/>
                  </a:cubicBezTo>
                  <a:cubicBezTo>
                    <a:pt x="971" y="616"/>
                    <a:pt x="973" y="593"/>
                    <a:pt x="973" y="582"/>
                  </a:cubicBezTo>
                  <a:cubicBezTo>
                    <a:pt x="973" y="569"/>
                    <a:pt x="975" y="555"/>
                    <a:pt x="975" y="542"/>
                  </a:cubicBezTo>
                  <a:cubicBezTo>
                    <a:pt x="975" y="527"/>
                    <a:pt x="977" y="512"/>
                    <a:pt x="975" y="498"/>
                  </a:cubicBezTo>
                  <a:cubicBezTo>
                    <a:pt x="973" y="490"/>
                    <a:pt x="963" y="476"/>
                    <a:pt x="975" y="468"/>
                  </a:cubicBezTo>
                  <a:cubicBezTo>
                    <a:pt x="974" y="459"/>
                    <a:pt x="971" y="450"/>
                    <a:pt x="970" y="441"/>
                  </a:cubicBezTo>
                  <a:cubicBezTo>
                    <a:pt x="980" y="436"/>
                    <a:pt x="975" y="417"/>
                    <a:pt x="975" y="406"/>
                  </a:cubicBezTo>
                  <a:cubicBezTo>
                    <a:pt x="951" y="392"/>
                    <a:pt x="1009" y="306"/>
                    <a:pt x="976" y="293"/>
                  </a:cubicBezTo>
                  <a:cubicBezTo>
                    <a:pt x="975" y="283"/>
                    <a:pt x="979" y="270"/>
                    <a:pt x="970" y="265"/>
                  </a:cubicBezTo>
                  <a:cubicBezTo>
                    <a:pt x="973" y="245"/>
                    <a:pt x="984" y="222"/>
                    <a:pt x="975" y="202"/>
                  </a:cubicBezTo>
                  <a:cubicBezTo>
                    <a:pt x="971" y="195"/>
                    <a:pt x="972" y="190"/>
                    <a:pt x="974" y="182"/>
                  </a:cubicBezTo>
                  <a:cubicBezTo>
                    <a:pt x="961" y="179"/>
                    <a:pt x="981" y="157"/>
                    <a:pt x="975" y="153"/>
                  </a:cubicBezTo>
                  <a:cubicBezTo>
                    <a:pt x="952" y="138"/>
                    <a:pt x="980" y="85"/>
                    <a:pt x="964" y="73"/>
                  </a:cubicBezTo>
                  <a:cubicBezTo>
                    <a:pt x="956" y="68"/>
                    <a:pt x="949" y="62"/>
                    <a:pt x="941" y="56"/>
                  </a:cubicBezTo>
                  <a:cubicBezTo>
                    <a:pt x="941" y="53"/>
                    <a:pt x="941" y="49"/>
                    <a:pt x="941" y="45"/>
                  </a:cubicBezTo>
                  <a:cubicBezTo>
                    <a:pt x="938" y="43"/>
                    <a:pt x="934" y="41"/>
                    <a:pt x="930" y="39"/>
                  </a:cubicBezTo>
                  <a:cubicBezTo>
                    <a:pt x="930" y="38"/>
                    <a:pt x="930" y="36"/>
                    <a:pt x="930" y="34"/>
                  </a:cubicBezTo>
                  <a:cubicBezTo>
                    <a:pt x="919" y="32"/>
                    <a:pt x="907" y="30"/>
                    <a:pt x="896" y="28"/>
                  </a:cubicBezTo>
                  <a:cubicBezTo>
                    <a:pt x="894" y="24"/>
                    <a:pt x="892" y="21"/>
                    <a:pt x="891" y="17"/>
                  </a:cubicBezTo>
                  <a:cubicBezTo>
                    <a:pt x="837" y="17"/>
                    <a:pt x="786" y="7"/>
                    <a:pt x="732" y="9"/>
                  </a:cubicBezTo>
                  <a:cubicBezTo>
                    <a:pt x="713" y="9"/>
                    <a:pt x="695" y="10"/>
                    <a:pt x="676" y="9"/>
                  </a:cubicBezTo>
                  <a:cubicBezTo>
                    <a:pt x="660" y="8"/>
                    <a:pt x="642" y="1"/>
                    <a:pt x="626" y="1"/>
                  </a:cubicBezTo>
                  <a:cubicBezTo>
                    <a:pt x="626" y="1"/>
                    <a:pt x="626" y="1"/>
                    <a:pt x="625" y="1"/>
                  </a:cubicBezTo>
                  <a:cubicBezTo>
                    <a:pt x="603" y="2"/>
                    <a:pt x="581" y="9"/>
                    <a:pt x="557" y="9"/>
                  </a:cubicBezTo>
                  <a:cubicBezTo>
                    <a:pt x="540" y="8"/>
                    <a:pt x="493" y="0"/>
                    <a:pt x="483" y="16"/>
                  </a:cubicBezTo>
                  <a:cubicBezTo>
                    <a:pt x="449" y="18"/>
                    <a:pt x="413" y="14"/>
                    <a:pt x="379" y="13"/>
                  </a:cubicBezTo>
                  <a:cubicBezTo>
                    <a:pt x="312" y="11"/>
                    <a:pt x="245" y="15"/>
                    <a:pt x="177" y="16"/>
                  </a:cubicBezTo>
                  <a:cubicBezTo>
                    <a:pt x="161" y="17"/>
                    <a:pt x="144" y="15"/>
                    <a:pt x="128" y="19"/>
                  </a:cubicBezTo>
                  <a:cubicBezTo>
                    <a:pt x="112" y="22"/>
                    <a:pt x="96" y="27"/>
                    <a:pt x="80" y="31"/>
                  </a:cubicBezTo>
                  <a:cubicBezTo>
                    <a:pt x="69" y="34"/>
                    <a:pt x="48" y="34"/>
                    <a:pt x="41" y="43"/>
                  </a:cubicBezTo>
                  <a:cubicBezTo>
                    <a:pt x="27" y="61"/>
                    <a:pt x="19" y="84"/>
                    <a:pt x="17" y="106"/>
                  </a:cubicBezTo>
                  <a:cubicBezTo>
                    <a:pt x="14" y="127"/>
                    <a:pt x="11" y="148"/>
                    <a:pt x="10" y="169"/>
                  </a:cubicBezTo>
                  <a:cubicBezTo>
                    <a:pt x="13" y="170"/>
                    <a:pt x="14" y="171"/>
                    <a:pt x="16" y="172"/>
                  </a:cubicBezTo>
                  <a:cubicBezTo>
                    <a:pt x="6" y="178"/>
                    <a:pt x="0" y="220"/>
                    <a:pt x="9" y="227"/>
                  </a:cubicBezTo>
                  <a:cubicBezTo>
                    <a:pt x="5" y="267"/>
                    <a:pt x="10" y="306"/>
                    <a:pt x="10" y="346"/>
                  </a:cubicBezTo>
                  <a:cubicBezTo>
                    <a:pt x="10" y="394"/>
                    <a:pt x="4" y="432"/>
                    <a:pt x="5" y="479"/>
                  </a:cubicBezTo>
                  <a:cubicBezTo>
                    <a:pt x="7" y="578"/>
                    <a:pt x="9" y="677"/>
                    <a:pt x="9" y="776"/>
                  </a:cubicBezTo>
                  <a:cubicBezTo>
                    <a:pt x="9" y="807"/>
                    <a:pt x="14" y="837"/>
                    <a:pt x="17" y="867"/>
                  </a:cubicBezTo>
                  <a:cubicBezTo>
                    <a:pt x="18" y="883"/>
                    <a:pt x="17" y="899"/>
                    <a:pt x="21" y="914"/>
                  </a:cubicBezTo>
                  <a:cubicBezTo>
                    <a:pt x="23" y="920"/>
                    <a:pt x="27" y="926"/>
                    <a:pt x="31" y="932"/>
                  </a:cubicBezTo>
                  <a:cubicBezTo>
                    <a:pt x="36" y="937"/>
                    <a:pt x="43" y="941"/>
                    <a:pt x="44" y="949"/>
                  </a:cubicBezTo>
                  <a:cubicBezTo>
                    <a:pt x="49" y="949"/>
                    <a:pt x="55" y="948"/>
                    <a:pt x="60" y="949"/>
                  </a:cubicBezTo>
                  <a:cubicBezTo>
                    <a:pt x="60" y="951"/>
                    <a:pt x="60" y="952"/>
                    <a:pt x="60" y="954"/>
                  </a:cubicBezTo>
                  <a:cubicBezTo>
                    <a:pt x="66" y="955"/>
                    <a:pt x="72" y="956"/>
                    <a:pt x="78" y="959"/>
                  </a:cubicBezTo>
                  <a:cubicBezTo>
                    <a:pt x="80" y="960"/>
                    <a:pt x="82" y="964"/>
                    <a:pt x="83" y="964"/>
                  </a:cubicBezTo>
                  <a:cubicBezTo>
                    <a:pt x="89" y="967"/>
                    <a:pt x="99" y="964"/>
                    <a:pt x="105" y="963"/>
                  </a:cubicBezTo>
                  <a:cubicBezTo>
                    <a:pt x="108" y="963"/>
                    <a:pt x="131" y="958"/>
                    <a:pt x="133" y="961"/>
                  </a:cubicBezTo>
                  <a:cubicBezTo>
                    <a:pt x="138" y="968"/>
                    <a:pt x="146" y="966"/>
                    <a:pt x="156" y="966"/>
                  </a:cubicBezTo>
                  <a:cubicBezTo>
                    <a:pt x="163" y="982"/>
                    <a:pt x="194" y="951"/>
                    <a:pt x="202" y="971"/>
                  </a:cubicBezTo>
                  <a:cubicBezTo>
                    <a:pt x="209" y="972"/>
                    <a:pt x="215" y="966"/>
                    <a:pt x="222" y="966"/>
                  </a:cubicBezTo>
                  <a:cubicBezTo>
                    <a:pt x="226" y="967"/>
                    <a:pt x="227" y="970"/>
                    <a:pt x="231" y="971"/>
                  </a:cubicBezTo>
                  <a:cubicBezTo>
                    <a:pt x="235" y="972"/>
                    <a:pt x="243" y="970"/>
                    <a:pt x="247" y="970"/>
                  </a:cubicBezTo>
                  <a:cubicBezTo>
                    <a:pt x="253" y="969"/>
                    <a:pt x="258" y="968"/>
                    <a:pt x="264" y="968"/>
                  </a:cubicBezTo>
                  <a:cubicBezTo>
                    <a:pt x="269" y="967"/>
                    <a:pt x="274" y="967"/>
                    <a:pt x="280" y="967"/>
                  </a:cubicBezTo>
                  <a:cubicBezTo>
                    <a:pt x="285" y="966"/>
                    <a:pt x="285" y="967"/>
                    <a:pt x="289" y="970"/>
                  </a:cubicBezTo>
                  <a:cubicBezTo>
                    <a:pt x="303" y="978"/>
                    <a:pt x="327" y="974"/>
                    <a:pt x="343" y="974"/>
                  </a:cubicBezTo>
                  <a:cubicBezTo>
                    <a:pt x="347" y="973"/>
                    <a:pt x="386" y="968"/>
                    <a:pt x="387" y="972"/>
                  </a:cubicBezTo>
                  <a:cubicBezTo>
                    <a:pt x="395" y="989"/>
                    <a:pt x="428" y="958"/>
                    <a:pt x="439" y="976"/>
                  </a:cubicBezTo>
                  <a:cubicBezTo>
                    <a:pt x="446" y="975"/>
                    <a:pt x="454" y="973"/>
                    <a:pt x="461" y="972"/>
                  </a:cubicBezTo>
                  <a:cubicBezTo>
                    <a:pt x="474" y="989"/>
                    <a:pt x="527" y="976"/>
                    <a:pt x="544" y="974"/>
                  </a:cubicBezTo>
                  <a:cubicBezTo>
                    <a:pt x="584" y="969"/>
                    <a:pt x="630" y="962"/>
                    <a:pt x="670" y="966"/>
                  </a:cubicBezTo>
                  <a:cubicBezTo>
                    <a:pt x="691" y="968"/>
                    <a:pt x="711" y="970"/>
                    <a:pt x="732" y="972"/>
                  </a:cubicBezTo>
                  <a:cubicBezTo>
                    <a:pt x="751" y="973"/>
                    <a:pt x="770" y="977"/>
                    <a:pt x="789" y="977"/>
                  </a:cubicBezTo>
                  <a:cubicBezTo>
                    <a:pt x="789" y="972"/>
                    <a:pt x="789" y="971"/>
                    <a:pt x="794" y="971"/>
                  </a:cubicBezTo>
                  <a:cubicBezTo>
                    <a:pt x="797" y="970"/>
                    <a:pt x="801" y="970"/>
                    <a:pt x="805" y="970"/>
                  </a:cubicBezTo>
                  <a:cubicBezTo>
                    <a:pt x="819" y="971"/>
                    <a:pt x="837" y="980"/>
                    <a:pt x="851" y="977"/>
                  </a:cubicBezTo>
                  <a:cubicBezTo>
                    <a:pt x="863" y="975"/>
                    <a:pt x="873" y="969"/>
                    <a:pt x="884" y="965"/>
                  </a:cubicBezTo>
                  <a:cubicBezTo>
                    <a:pt x="893" y="962"/>
                    <a:pt x="904" y="962"/>
                    <a:pt x="912" y="955"/>
                  </a:cubicBezTo>
                  <a:cubicBezTo>
                    <a:pt x="915" y="952"/>
                    <a:pt x="915" y="947"/>
                    <a:pt x="919" y="944"/>
                  </a:cubicBezTo>
                  <a:cubicBezTo>
                    <a:pt x="923" y="941"/>
                    <a:pt x="930" y="944"/>
                    <a:pt x="935" y="943"/>
                  </a:cubicBezTo>
                  <a:cubicBezTo>
                    <a:pt x="936" y="941"/>
                    <a:pt x="936" y="939"/>
                    <a:pt x="936" y="938"/>
                  </a:cubicBezTo>
                  <a:cubicBezTo>
                    <a:pt x="936" y="937"/>
                    <a:pt x="945" y="938"/>
                    <a:pt x="946" y="937"/>
                  </a:cubicBezTo>
                  <a:cubicBezTo>
                    <a:pt x="948" y="936"/>
                    <a:pt x="948" y="933"/>
                    <a:pt x="949" y="932"/>
                  </a:cubicBezTo>
                  <a:cubicBezTo>
                    <a:pt x="951" y="930"/>
                    <a:pt x="954" y="930"/>
                    <a:pt x="957" y="929"/>
                  </a:cubicBezTo>
                  <a:cubicBezTo>
                    <a:pt x="966" y="927"/>
                    <a:pt x="965" y="922"/>
                    <a:pt x="967" y="913"/>
                  </a:cubicBezTo>
                  <a:cubicBezTo>
                    <a:pt x="967" y="909"/>
                    <a:pt x="967" y="902"/>
                    <a:pt x="970" y="899"/>
                  </a:cubicBezTo>
                  <a:cubicBezTo>
                    <a:pt x="974" y="895"/>
                    <a:pt x="977" y="898"/>
                    <a:pt x="976" y="891"/>
                  </a:cubicBezTo>
                  <a:cubicBezTo>
                    <a:pt x="975" y="886"/>
                    <a:pt x="971" y="884"/>
                    <a:pt x="970" y="880"/>
                  </a:cubicBezTo>
                  <a:cubicBezTo>
                    <a:pt x="969" y="875"/>
                    <a:pt x="971" y="868"/>
                    <a:pt x="971" y="863"/>
                  </a:cubicBezTo>
                  <a:cubicBezTo>
                    <a:pt x="973" y="851"/>
                    <a:pt x="974" y="839"/>
                    <a:pt x="976" y="827"/>
                  </a:cubicBezTo>
                  <a:cubicBezTo>
                    <a:pt x="978" y="803"/>
                    <a:pt x="980" y="778"/>
                    <a:pt x="975" y="754"/>
                  </a:cubicBezTo>
                  <a:cubicBezTo>
                    <a:pt x="972" y="739"/>
                    <a:pt x="974" y="721"/>
                    <a:pt x="970" y="704"/>
                  </a:cubicBezTo>
                  <a:cubicBezTo>
                    <a:pt x="966" y="691"/>
                    <a:pt x="957" y="690"/>
                    <a:pt x="953" y="678"/>
                  </a:cubicBezTo>
                  <a:cubicBezTo>
                    <a:pt x="955" y="678"/>
                    <a:pt x="956" y="678"/>
                    <a:pt x="958" y="677"/>
                  </a:cubicBezTo>
                  <a:cubicBezTo>
                    <a:pt x="956" y="674"/>
                    <a:pt x="954" y="670"/>
                    <a:pt x="953" y="667"/>
                  </a:cubicBezTo>
                  <a:cubicBezTo>
                    <a:pt x="954" y="669"/>
                    <a:pt x="964" y="653"/>
                    <a:pt x="964" y="652"/>
                  </a:cubicBezTo>
                  <a:close/>
                  <a:moveTo>
                    <a:pt x="944" y="700"/>
                  </a:moveTo>
                  <a:cubicBezTo>
                    <a:pt x="944" y="699"/>
                    <a:pt x="937" y="690"/>
                    <a:pt x="935" y="700"/>
                  </a:cubicBezTo>
                  <a:cubicBezTo>
                    <a:pt x="935" y="706"/>
                    <a:pt x="940" y="711"/>
                    <a:pt x="938" y="717"/>
                  </a:cubicBezTo>
                  <a:cubicBezTo>
                    <a:pt x="926" y="756"/>
                    <a:pt x="920" y="792"/>
                    <a:pt x="925" y="833"/>
                  </a:cubicBezTo>
                  <a:cubicBezTo>
                    <a:pt x="926" y="843"/>
                    <a:pt x="935" y="879"/>
                    <a:pt x="928" y="888"/>
                  </a:cubicBezTo>
                  <a:cubicBezTo>
                    <a:pt x="925" y="892"/>
                    <a:pt x="913" y="889"/>
                    <a:pt x="909" y="892"/>
                  </a:cubicBezTo>
                  <a:cubicBezTo>
                    <a:pt x="903" y="896"/>
                    <a:pt x="900" y="905"/>
                    <a:pt x="893" y="909"/>
                  </a:cubicBezTo>
                  <a:cubicBezTo>
                    <a:pt x="889" y="911"/>
                    <a:pt x="883" y="910"/>
                    <a:pt x="879" y="911"/>
                  </a:cubicBezTo>
                  <a:cubicBezTo>
                    <a:pt x="874" y="912"/>
                    <a:pt x="869" y="915"/>
                    <a:pt x="863" y="916"/>
                  </a:cubicBezTo>
                  <a:cubicBezTo>
                    <a:pt x="858" y="916"/>
                    <a:pt x="855" y="915"/>
                    <a:pt x="851" y="916"/>
                  </a:cubicBezTo>
                  <a:cubicBezTo>
                    <a:pt x="841" y="920"/>
                    <a:pt x="831" y="918"/>
                    <a:pt x="820" y="917"/>
                  </a:cubicBezTo>
                  <a:cubicBezTo>
                    <a:pt x="816" y="916"/>
                    <a:pt x="811" y="916"/>
                    <a:pt x="807" y="915"/>
                  </a:cubicBezTo>
                  <a:cubicBezTo>
                    <a:pt x="804" y="919"/>
                    <a:pt x="805" y="920"/>
                    <a:pt x="800" y="920"/>
                  </a:cubicBezTo>
                  <a:cubicBezTo>
                    <a:pt x="796" y="921"/>
                    <a:pt x="792" y="921"/>
                    <a:pt x="787" y="921"/>
                  </a:cubicBezTo>
                  <a:cubicBezTo>
                    <a:pt x="769" y="922"/>
                    <a:pt x="751" y="922"/>
                    <a:pt x="732" y="922"/>
                  </a:cubicBezTo>
                  <a:cubicBezTo>
                    <a:pt x="721" y="923"/>
                    <a:pt x="710" y="923"/>
                    <a:pt x="699" y="925"/>
                  </a:cubicBezTo>
                  <a:cubicBezTo>
                    <a:pt x="690" y="926"/>
                    <a:pt x="684" y="926"/>
                    <a:pt x="676" y="923"/>
                  </a:cubicBezTo>
                  <a:cubicBezTo>
                    <a:pt x="672" y="922"/>
                    <a:pt x="674" y="922"/>
                    <a:pt x="670" y="923"/>
                  </a:cubicBezTo>
                  <a:cubicBezTo>
                    <a:pt x="664" y="924"/>
                    <a:pt x="660" y="927"/>
                    <a:pt x="652" y="926"/>
                  </a:cubicBezTo>
                  <a:cubicBezTo>
                    <a:pt x="649" y="926"/>
                    <a:pt x="645" y="926"/>
                    <a:pt x="642" y="926"/>
                  </a:cubicBezTo>
                  <a:cubicBezTo>
                    <a:pt x="641" y="926"/>
                    <a:pt x="631" y="931"/>
                    <a:pt x="633" y="932"/>
                  </a:cubicBezTo>
                  <a:cubicBezTo>
                    <a:pt x="629" y="930"/>
                    <a:pt x="631" y="931"/>
                    <a:pt x="629" y="927"/>
                  </a:cubicBezTo>
                  <a:cubicBezTo>
                    <a:pt x="622" y="913"/>
                    <a:pt x="543" y="921"/>
                    <a:pt x="528" y="921"/>
                  </a:cubicBezTo>
                  <a:cubicBezTo>
                    <a:pt x="491" y="921"/>
                    <a:pt x="455" y="916"/>
                    <a:pt x="417" y="919"/>
                  </a:cubicBezTo>
                  <a:cubicBezTo>
                    <a:pt x="408" y="920"/>
                    <a:pt x="348" y="930"/>
                    <a:pt x="345" y="916"/>
                  </a:cubicBezTo>
                  <a:cubicBezTo>
                    <a:pt x="340" y="917"/>
                    <a:pt x="332" y="917"/>
                    <a:pt x="326" y="920"/>
                  </a:cubicBezTo>
                  <a:cubicBezTo>
                    <a:pt x="315" y="906"/>
                    <a:pt x="245" y="921"/>
                    <a:pt x="224" y="920"/>
                  </a:cubicBezTo>
                  <a:cubicBezTo>
                    <a:pt x="193" y="918"/>
                    <a:pt x="165" y="907"/>
                    <a:pt x="134" y="910"/>
                  </a:cubicBezTo>
                  <a:cubicBezTo>
                    <a:pt x="124" y="910"/>
                    <a:pt x="118" y="917"/>
                    <a:pt x="104" y="915"/>
                  </a:cubicBezTo>
                  <a:cubicBezTo>
                    <a:pt x="87" y="912"/>
                    <a:pt x="82" y="909"/>
                    <a:pt x="77" y="892"/>
                  </a:cubicBezTo>
                  <a:cubicBezTo>
                    <a:pt x="71" y="890"/>
                    <a:pt x="65" y="889"/>
                    <a:pt x="60" y="887"/>
                  </a:cubicBezTo>
                  <a:cubicBezTo>
                    <a:pt x="60" y="844"/>
                    <a:pt x="55" y="828"/>
                    <a:pt x="60" y="791"/>
                  </a:cubicBezTo>
                  <a:cubicBezTo>
                    <a:pt x="62" y="791"/>
                    <a:pt x="63" y="791"/>
                    <a:pt x="65" y="791"/>
                  </a:cubicBezTo>
                  <a:cubicBezTo>
                    <a:pt x="66" y="783"/>
                    <a:pt x="48" y="768"/>
                    <a:pt x="48" y="768"/>
                  </a:cubicBezTo>
                  <a:cubicBezTo>
                    <a:pt x="46" y="758"/>
                    <a:pt x="68" y="738"/>
                    <a:pt x="60" y="712"/>
                  </a:cubicBezTo>
                  <a:cubicBezTo>
                    <a:pt x="58" y="712"/>
                    <a:pt x="56" y="712"/>
                    <a:pt x="54" y="712"/>
                  </a:cubicBezTo>
                  <a:cubicBezTo>
                    <a:pt x="57" y="712"/>
                    <a:pt x="46" y="684"/>
                    <a:pt x="46" y="680"/>
                  </a:cubicBezTo>
                  <a:cubicBezTo>
                    <a:pt x="44" y="671"/>
                    <a:pt x="53" y="652"/>
                    <a:pt x="42" y="647"/>
                  </a:cubicBezTo>
                  <a:cubicBezTo>
                    <a:pt x="50" y="650"/>
                    <a:pt x="53" y="607"/>
                    <a:pt x="53" y="604"/>
                  </a:cubicBezTo>
                  <a:cubicBezTo>
                    <a:pt x="54" y="595"/>
                    <a:pt x="56" y="584"/>
                    <a:pt x="48" y="579"/>
                  </a:cubicBezTo>
                  <a:cubicBezTo>
                    <a:pt x="59" y="571"/>
                    <a:pt x="52" y="558"/>
                    <a:pt x="54" y="547"/>
                  </a:cubicBezTo>
                  <a:cubicBezTo>
                    <a:pt x="54" y="541"/>
                    <a:pt x="58" y="537"/>
                    <a:pt x="59" y="530"/>
                  </a:cubicBezTo>
                  <a:cubicBezTo>
                    <a:pt x="60" y="520"/>
                    <a:pt x="58" y="509"/>
                    <a:pt x="58" y="499"/>
                  </a:cubicBezTo>
                  <a:cubicBezTo>
                    <a:pt x="57" y="466"/>
                    <a:pt x="55" y="434"/>
                    <a:pt x="60" y="402"/>
                  </a:cubicBezTo>
                  <a:cubicBezTo>
                    <a:pt x="62" y="401"/>
                    <a:pt x="64" y="401"/>
                    <a:pt x="65" y="400"/>
                  </a:cubicBezTo>
                  <a:cubicBezTo>
                    <a:pt x="55" y="375"/>
                    <a:pt x="65" y="358"/>
                    <a:pt x="65" y="331"/>
                  </a:cubicBezTo>
                  <a:cubicBezTo>
                    <a:pt x="65" y="319"/>
                    <a:pt x="60" y="308"/>
                    <a:pt x="60" y="296"/>
                  </a:cubicBezTo>
                  <a:cubicBezTo>
                    <a:pt x="60" y="286"/>
                    <a:pt x="71" y="273"/>
                    <a:pt x="65" y="263"/>
                  </a:cubicBezTo>
                  <a:cubicBezTo>
                    <a:pt x="62" y="259"/>
                    <a:pt x="60" y="260"/>
                    <a:pt x="61" y="254"/>
                  </a:cubicBezTo>
                  <a:cubicBezTo>
                    <a:pt x="62" y="250"/>
                    <a:pt x="65" y="244"/>
                    <a:pt x="64" y="240"/>
                  </a:cubicBezTo>
                  <a:cubicBezTo>
                    <a:pt x="64" y="237"/>
                    <a:pt x="62" y="236"/>
                    <a:pt x="60" y="232"/>
                  </a:cubicBezTo>
                  <a:cubicBezTo>
                    <a:pt x="52" y="216"/>
                    <a:pt x="61" y="192"/>
                    <a:pt x="63" y="175"/>
                  </a:cubicBezTo>
                  <a:cubicBezTo>
                    <a:pt x="67" y="152"/>
                    <a:pt x="63" y="133"/>
                    <a:pt x="71" y="111"/>
                  </a:cubicBezTo>
                  <a:cubicBezTo>
                    <a:pt x="75" y="101"/>
                    <a:pt x="77" y="90"/>
                    <a:pt x="79" y="79"/>
                  </a:cubicBezTo>
                  <a:cubicBezTo>
                    <a:pt x="80" y="71"/>
                    <a:pt x="79" y="59"/>
                    <a:pt x="85" y="54"/>
                  </a:cubicBezTo>
                  <a:cubicBezTo>
                    <a:pt x="88" y="53"/>
                    <a:pt x="91" y="51"/>
                    <a:pt x="93" y="49"/>
                  </a:cubicBezTo>
                  <a:cubicBezTo>
                    <a:pt x="98" y="47"/>
                    <a:pt x="104" y="45"/>
                    <a:pt x="109" y="45"/>
                  </a:cubicBezTo>
                  <a:cubicBezTo>
                    <a:pt x="111" y="45"/>
                    <a:pt x="114" y="45"/>
                    <a:pt x="116" y="46"/>
                  </a:cubicBezTo>
                  <a:cubicBezTo>
                    <a:pt x="118" y="47"/>
                    <a:pt x="120" y="56"/>
                    <a:pt x="122" y="56"/>
                  </a:cubicBezTo>
                  <a:cubicBezTo>
                    <a:pt x="124" y="56"/>
                    <a:pt x="126" y="56"/>
                    <a:pt x="127" y="56"/>
                  </a:cubicBezTo>
                  <a:cubicBezTo>
                    <a:pt x="139" y="56"/>
                    <a:pt x="150" y="56"/>
                    <a:pt x="162" y="56"/>
                  </a:cubicBezTo>
                  <a:cubicBezTo>
                    <a:pt x="170" y="55"/>
                    <a:pt x="186" y="55"/>
                    <a:pt x="190" y="46"/>
                  </a:cubicBezTo>
                  <a:cubicBezTo>
                    <a:pt x="194" y="48"/>
                    <a:pt x="203" y="50"/>
                    <a:pt x="207" y="49"/>
                  </a:cubicBezTo>
                  <a:cubicBezTo>
                    <a:pt x="210" y="48"/>
                    <a:pt x="214" y="45"/>
                    <a:pt x="218" y="44"/>
                  </a:cubicBezTo>
                  <a:cubicBezTo>
                    <a:pt x="227" y="43"/>
                    <a:pt x="237" y="44"/>
                    <a:pt x="243" y="51"/>
                  </a:cubicBezTo>
                  <a:cubicBezTo>
                    <a:pt x="244" y="49"/>
                    <a:pt x="245" y="47"/>
                    <a:pt x="246" y="46"/>
                  </a:cubicBezTo>
                  <a:cubicBezTo>
                    <a:pt x="247" y="45"/>
                    <a:pt x="276" y="47"/>
                    <a:pt x="279" y="46"/>
                  </a:cubicBezTo>
                  <a:cubicBezTo>
                    <a:pt x="290" y="46"/>
                    <a:pt x="301" y="45"/>
                    <a:pt x="312" y="45"/>
                  </a:cubicBezTo>
                  <a:cubicBezTo>
                    <a:pt x="334" y="45"/>
                    <a:pt x="355" y="48"/>
                    <a:pt x="377" y="49"/>
                  </a:cubicBezTo>
                  <a:cubicBezTo>
                    <a:pt x="381" y="49"/>
                    <a:pt x="441" y="49"/>
                    <a:pt x="435" y="39"/>
                  </a:cubicBezTo>
                  <a:cubicBezTo>
                    <a:pt x="441" y="49"/>
                    <a:pt x="459" y="49"/>
                    <a:pt x="471" y="50"/>
                  </a:cubicBezTo>
                  <a:cubicBezTo>
                    <a:pt x="476" y="42"/>
                    <a:pt x="540" y="54"/>
                    <a:pt x="540" y="51"/>
                  </a:cubicBezTo>
                  <a:cubicBezTo>
                    <a:pt x="540" y="53"/>
                    <a:pt x="540" y="55"/>
                    <a:pt x="540" y="56"/>
                  </a:cubicBezTo>
                  <a:cubicBezTo>
                    <a:pt x="562" y="56"/>
                    <a:pt x="585" y="56"/>
                    <a:pt x="607" y="56"/>
                  </a:cubicBezTo>
                  <a:cubicBezTo>
                    <a:pt x="607" y="58"/>
                    <a:pt x="607" y="60"/>
                    <a:pt x="607" y="62"/>
                  </a:cubicBezTo>
                  <a:cubicBezTo>
                    <a:pt x="645" y="58"/>
                    <a:pt x="683" y="55"/>
                    <a:pt x="720" y="51"/>
                  </a:cubicBezTo>
                  <a:cubicBezTo>
                    <a:pt x="730" y="50"/>
                    <a:pt x="743" y="55"/>
                    <a:pt x="753" y="57"/>
                  </a:cubicBezTo>
                  <a:cubicBezTo>
                    <a:pt x="758" y="59"/>
                    <a:pt x="764" y="60"/>
                    <a:pt x="769" y="61"/>
                  </a:cubicBezTo>
                  <a:cubicBezTo>
                    <a:pt x="781" y="63"/>
                    <a:pt x="796" y="66"/>
                    <a:pt x="808" y="64"/>
                  </a:cubicBezTo>
                  <a:cubicBezTo>
                    <a:pt x="812" y="63"/>
                    <a:pt x="818" y="62"/>
                    <a:pt x="816" y="56"/>
                  </a:cubicBezTo>
                  <a:cubicBezTo>
                    <a:pt x="830" y="54"/>
                    <a:pt x="843" y="54"/>
                    <a:pt x="857" y="53"/>
                  </a:cubicBezTo>
                  <a:cubicBezTo>
                    <a:pt x="861" y="52"/>
                    <a:pt x="870" y="49"/>
                    <a:pt x="873" y="52"/>
                  </a:cubicBezTo>
                  <a:cubicBezTo>
                    <a:pt x="876" y="54"/>
                    <a:pt x="875" y="59"/>
                    <a:pt x="878" y="62"/>
                  </a:cubicBezTo>
                  <a:cubicBezTo>
                    <a:pt x="886" y="68"/>
                    <a:pt x="903" y="62"/>
                    <a:pt x="911" y="69"/>
                  </a:cubicBezTo>
                  <a:cubicBezTo>
                    <a:pt x="913" y="71"/>
                    <a:pt x="914" y="74"/>
                    <a:pt x="914" y="78"/>
                  </a:cubicBezTo>
                  <a:cubicBezTo>
                    <a:pt x="915" y="94"/>
                    <a:pt x="917" y="109"/>
                    <a:pt x="918" y="124"/>
                  </a:cubicBezTo>
                  <a:cubicBezTo>
                    <a:pt x="920" y="124"/>
                    <a:pt x="922" y="124"/>
                    <a:pt x="924" y="124"/>
                  </a:cubicBezTo>
                  <a:cubicBezTo>
                    <a:pt x="924" y="136"/>
                    <a:pt x="921" y="148"/>
                    <a:pt x="920" y="159"/>
                  </a:cubicBezTo>
                  <a:cubicBezTo>
                    <a:pt x="920" y="163"/>
                    <a:pt x="915" y="195"/>
                    <a:pt x="919" y="197"/>
                  </a:cubicBezTo>
                  <a:cubicBezTo>
                    <a:pt x="920" y="198"/>
                    <a:pt x="922" y="198"/>
                    <a:pt x="923" y="198"/>
                  </a:cubicBezTo>
                  <a:cubicBezTo>
                    <a:pt x="918" y="213"/>
                    <a:pt x="916" y="241"/>
                    <a:pt x="929" y="249"/>
                  </a:cubicBezTo>
                  <a:cubicBezTo>
                    <a:pt x="935" y="253"/>
                    <a:pt x="931" y="276"/>
                    <a:pt x="931" y="283"/>
                  </a:cubicBezTo>
                  <a:cubicBezTo>
                    <a:pt x="930" y="294"/>
                    <a:pt x="929" y="308"/>
                    <a:pt x="919" y="314"/>
                  </a:cubicBezTo>
                  <a:cubicBezTo>
                    <a:pt x="925" y="320"/>
                    <a:pt x="925" y="328"/>
                    <a:pt x="925" y="335"/>
                  </a:cubicBezTo>
                  <a:cubicBezTo>
                    <a:pt x="928" y="361"/>
                    <a:pt x="933" y="387"/>
                    <a:pt x="929" y="413"/>
                  </a:cubicBezTo>
                  <a:cubicBezTo>
                    <a:pt x="928" y="423"/>
                    <a:pt x="924" y="430"/>
                    <a:pt x="924" y="440"/>
                  </a:cubicBezTo>
                  <a:cubicBezTo>
                    <a:pt x="924" y="447"/>
                    <a:pt x="937" y="463"/>
                    <a:pt x="923" y="472"/>
                  </a:cubicBezTo>
                  <a:cubicBezTo>
                    <a:pt x="938" y="480"/>
                    <a:pt x="929" y="536"/>
                    <a:pt x="929" y="554"/>
                  </a:cubicBezTo>
                  <a:cubicBezTo>
                    <a:pt x="930" y="563"/>
                    <a:pt x="932" y="572"/>
                    <a:pt x="933" y="581"/>
                  </a:cubicBezTo>
                  <a:cubicBezTo>
                    <a:pt x="935" y="591"/>
                    <a:pt x="932" y="600"/>
                    <a:pt x="930" y="609"/>
                  </a:cubicBezTo>
                  <a:cubicBezTo>
                    <a:pt x="944" y="617"/>
                    <a:pt x="937" y="633"/>
                    <a:pt x="934" y="645"/>
                  </a:cubicBezTo>
                  <a:cubicBezTo>
                    <a:pt x="930" y="659"/>
                    <a:pt x="933" y="672"/>
                    <a:pt x="940" y="683"/>
                  </a:cubicBezTo>
                  <a:cubicBezTo>
                    <a:pt x="944" y="688"/>
                    <a:pt x="948" y="694"/>
                    <a:pt x="944" y="70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0" name="Freeform 539"/>
            <p:cNvSpPr/>
            <p:nvPr/>
          </p:nvSpPr>
          <p:spPr bwMode="auto">
            <a:xfrm>
              <a:off x="838200" y="1851025"/>
              <a:ext cx="722313" cy="434975"/>
            </a:xfrm>
            <a:custGeom>
              <a:avLst/>
              <a:gdLst>
                <a:gd name="T0" fmla="*/ 48 w 284"/>
                <a:gd name="T1" fmla="*/ 154 h 171"/>
                <a:gd name="T2" fmla="*/ 47 w 284"/>
                <a:gd name="T3" fmla="*/ 142 h 171"/>
                <a:gd name="T4" fmla="*/ 50 w 284"/>
                <a:gd name="T5" fmla="*/ 131 h 171"/>
                <a:gd name="T6" fmla="*/ 51 w 284"/>
                <a:gd name="T7" fmla="*/ 117 h 171"/>
                <a:gd name="T8" fmla="*/ 48 w 284"/>
                <a:gd name="T9" fmla="*/ 103 h 171"/>
                <a:gd name="T10" fmla="*/ 48 w 284"/>
                <a:gd name="T11" fmla="*/ 65 h 171"/>
                <a:gd name="T12" fmla="*/ 56 w 284"/>
                <a:gd name="T13" fmla="*/ 49 h 171"/>
                <a:gd name="T14" fmla="*/ 76 w 284"/>
                <a:gd name="T15" fmla="*/ 51 h 171"/>
                <a:gd name="T16" fmla="*/ 102 w 284"/>
                <a:gd name="T17" fmla="*/ 44 h 171"/>
                <a:gd name="T18" fmla="*/ 137 w 284"/>
                <a:gd name="T19" fmla="*/ 45 h 171"/>
                <a:gd name="T20" fmla="*/ 149 w 284"/>
                <a:gd name="T21" fmla="*/ 46 h 171"/>
                <a:gd name="T22" fmla="*/ 157 w 284"/>
                <a:gd name="T23" fmla="*/ 40 h 171"/>
                <a:gd name="T24" fmla="*/ 198 w 284"/>
                <a:gd name="T25" fmla="*/ 45 h 171"/>
                <a:gd name="T26" fmla="*/ 209 w 284"/>
                <a:gd name="T27" fmla="*/ 49 h 171"/>
                <a:gd name="T28" fmla="*/ 263 w 284"/>
                <a:gd name="T29" fmla="*/ 50 h 171"/>
                <a:gd name="T30" fmla="*/ 259 w 284"/>
                <a:gd name="T31" fmla="*/ 12 h 171"/>
                <a:gd name="T32" fmla="*/ 224 w 284"/>
                <a:gd name="T33" fmla="*/ 5 h 171"/>
                <a:gd name="T34" fmla="*/ 183 w 284"/>
                <a:gd name="T35" fmla="*/ 7 h 171"/>
                <a:gd name="T36" fmla="*/ 128 w 284"/>
                <a:gd name="T37" fmla="*/ 5 h 171"/>
                <a:gd name="T38" fmla="*/ 103 w 284"/>
                <a:gd name="T39" fmla="*/ 12 h 171"/>
                <a:gd name="T40" fmla="*/ 84 w 284"/>
                <a:gd name="T41" fmla="*/ 9 h 171"/>
                <a:gd name="T42" fmla="*/ 63 w 284"/>
                <a:gd name="T43" fmla="*/ 11 h 171"/>
                <a:gd name="T44" fmla="*/ 48 w 284"/>
                <a:gd name="T45" fmla="*/ 12 h 171"/>
                <a:gd name="T46" fmla="*/ 25 w 284"/>
                <a:gd name="T47" fmla="*/ 9 h 171"/>
                <a:gd name="T48" fmla="*/ 1 w 284"/>
                <a:gd name="T49" fmla="*/ 17 h 171"/>
                <a:gd name="T50" fmla="*/ 4 w 284"/>
                <a:gd name="T51" fmla="*/ 24 h 171"/>
                <a:gd name="T52" fmla="*/ 5 w 284"/>
                <a:gd name="T53" fmla="*/ 33 h 171"/>
                <a:gd name="T54" fmla="*/ 9 w 284"/>
                <a:gd name="T55" fmla="*/ 41 h 171"/>
                <a:gd name="T56" fmla="*/ 3 w 284"/>
                <a:gd name="T57" fmla="*/ 54 h 171"/>
                <a:gd name="T58" fmla="*/ 11 w 284"/>
                <a:gd name="T59" fmla="*/ 91 h 171"/>
                <a:gd name="T60" fmla="*/ 6 w 284"/>
                <a:gd name="T61" fmla="*/ 97 h 171"/>
                <a:gd name="T62" fmla="*/ 6 w 284"/>
                <a:gd name="T63" fmla="*/ 108 h 171"/>
                <a:gd name="T64" fmla="*/ 10 w 284"/>
                <a:gd name="T65" fmla="*/ 137 h 171"/>
                <a:gd name="T66" fmla="*/ 14 w 284"/>
                <a:gd name="T67" fmla="*/ 161 h 171"/>
                <a:gd name="T68" fmla="*/ 48 w 284"/>
                <a:gd name="T69" fmla="*/ 15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171">
                  <a:moveTo>
                    <a:pt x="48" y="154"/>
                  </a:moveTo>
                  <a:cubicBezTo>
                    <a:pt x="47" y="153"/>
                    <a:pt x="47" y="143"/>
                    <a:pt x="47" y="142"/>
                  </a:cubicBezTo>
                  <a:cubicBezTo>
                    <a:pt x="48" y="138"/>
                    <a:pt x="49" y="135"/>
                    <a:pt x="50" y="131"/>
                  </a:cubicBezTo>
                  <a:cubicBezTo>
                    <a:pt x="51" y="126"/>
                    <a:pt x="52" y="122"/>
                    <a:pt x="51" y="117"/>
                  </a:cubicBezTo>
                  <a:cubicBezTo>
                    <a:pt x="50" y="111"/>
                    <a:pt x="48" y="109"/>
                    <a:pt x="48" y="103"/>
                  </a:cubicBezTo>
                  <a:cubicBezTo>
                    <a:pt x="48" y="91"/>
                    <a:pt x="47" y="78"/>
                    <a:pt x="48" y="65"/>
                  </a:cubicBezTo>
                  <a:cubicBezTo>
                    <a:pt x="52" y="62"/>
                    <a:pt x="52" y="53"/>
                    <a:pt x="56" y="49"/>
                  </a:cubicBezTo>
                  <a:cubicBezTo>
                    <a:pt x="62" y="45"/>
                    <a:pt x="69" y="52"/>
                    <a:pt x="76" y="51"/>
                  </a:cubicBezTo>
                  <a:cubicBezTo>
                    <a:pt x="85" y="49"/>
                    <a:pt x="93" y="45"/>
                    <a:pt x="102" y="44"/>
                  </a:cubicBezTo>
                  <a:cubicBezTo>
                    <a:pt x="114" y="43"/>
                    <a:pt x="125" y="44"/>
                    <a:pt x="137" y="45"/>
                  </a:cubicBezTo>
                  <a:cubicBezTo>
                    <a:pt x="141" y="45"/>
                    <a:pt x="145" y="46"/>
                    <a:pt x="149" y="46"/>
                  </a:cubicBezTo>
                  <a:cubicBezTo>
                    <a:pt x="153" y="45"/>
                    <a:pt x="154" y="41"/>
                    <a:pt x="157" y="40"/>
                  </a:cubicBezTo>
                  <a:cubicBezTo>
                    <a:pt x="157" y="51"/>
                    <a:pt x="191" y="44"/>
                    <a:pt x="198" y="45"/>
                  </a:cubicBezTo>
                  <a:cubicBezTo>
                    <a:pt x="201" y="45"/>
                    <a:pt x="206" y="49"/>
                    <a:pt x="209" y="49"/>
                  </a:cubicBezTo>
                  <a:cubicBezTo>
                    <a:pt x="227" y="49"/>
                    <a:pt x="251" y="54"/>
                    <a:pt x="263" y="50"/>
                  </a:cubicBezTo>
                  <a:cubicBezTo>
                    <a:pt x="284" y="38"/>
                    <a:pt x="271" y="18"/>
                    <a:pt x="259" y="12"/>
                  </a:cubicBezTo>
                  <a:cubicBezTo>
                    <a:pt x="258" y="12"/>
                    <a:pt x="233" y="0"/>
                    <a:pt x="224" y="5"/>
                  </a:cubicBezTo>
                  <a:cubicBezTo>
                    <a:pt x="215" y="11"/>
                    <a:pt x="194" y="8"/>
                    <a:pt x="183" y="7"/>
                  </a:cubicBezTo>
                  <a:cubicBezTo>
                    <a:pt x="167" y="5"/>
                    <a:pt x="145" y="6"/>
                    <a:pt x="128" y="5"/>
                  </a:cubicBezTo>
                  <a:cubicBezTo>
                    <a:pt x="120" y="5"/>
                    <a:pt x="107" y="2"/>
                    <a:pt x="103" y="12"/>
                  </a:cubicBezTo>
                  <a:cubicBezTo>
                    <a:pt x="103" y="12"/>
                    <a:pt x="86" y="9"/>
                    <a:pt x="84" y="9"/>
                  </a:cubicBezTo>
                  <a:cubicBezTo>
                    <a:pt x="77" y="9"/>
                    <a:pt x="70" y="9"/>
                    <a:pt x="63" y="11"/>
                  </a:cubicBezTo>
                  <a:cubicBezTo>
                    <a:pt x="58" y="13"/>
                    <a:pt x="53" y="13"/>
                    <a:pt x="48" y="12"/>
                  </a:cubicBezTo>
                  <a:cubicBezTo>
                    <a:pt x="39" y="8"/>
                    <a:pt x="35" y="8"/>
                    <a:pt x="25" y="9"/>
                  </a:cubicBezTo>
                  <a:cubicBezTo>
                    <a:pt x="19" y="10"/>
                    <a:pt x="2" y="7"/>
                    <a:pt x="1" y="17"/>
                  </a:cubicBezTo>
                  <a:cubicBezTo>
                    <a:pt x="0" y="21"/>
                    <a:pt x="2" y="21"/>
                    <a:pt x="4" y="24"/>
                  </a:cubicBezTo>
                  <a:cubicBezTo>
                    <a:pt x="7" y="27"/>
                    <a:pt x="4" y="30"/>
                    <a:pt x="5" y="33"/>
                  </a:cubicBezTo>
                  <a:cubicBezTo>
                    <a:pt x="6" y="36"/>
                    <a:pt x="9" y="37"/>
                    <a:pt x="9" y="41"/>
                  </a:cubicBezTo>
                  <a:cubicBezTo>
                    <a:pt x="10" y="46"/>
                    <a:pt x="3" y="49"/>
                    <a:pt x="3" y="54"/>
                  </a:cubicBezTo>
                  <a:cubicBezTo>
                    <a:pt x="2" y="67"/>
                    <a:pt x="12" y="79"/>
                    <a:pt x="11" y="91"/>
                  </a:cubicBezTo>
                  <a:cubicBezTo>
                    <a:pt x="7" y="92"/>
                    <a:pt x="6" y="93"/>
                    <a:pt x="6" y="97"/>
                  </a:cubicBezTo>
                  <a:cubicBezTo>
                    <a:pt x="6" y="101"/>
                    <a:pt x="6" y="104"/>
                    <a:pt x="6" y="108"/>
                  </a:cubicBezTo>
                  <a:cubicBezTo>
                    <a:pt x="6" y="112"/>
                    <a:pt x="3" y="137"/>
                    <a:pt x="10" y="137"/>
                  </a:cubicBezTo>
                  <a:cubicBezTo>
                    <a:pt x="10" y="137"/>
                    <a:pt x="12" y="159"/>
                    <a:pt x="14" y="161"/>
                  </a:cubicBezTo>
                  <a:cubicBezTo>
                    <a:pt x="22" y="171"/>
                    <a:pt x="41" y="159"/>
                    <a:pt x="48" y="15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" name="Freeform 540"/>
            <p:cNvSpPr/>
            <p:nvPr/>
          </p:nvSpPr>
          <p:spPr bwMode="auto">
            <a:xfrm>
              <a:off x="544513" y="2181225"/>
              <a:ext cx="1166813" cy="155575"/>
            </a:xfrm>
            <a:custGeom>
              <a:avLst/>
              <a:gdLst>
                <a:gd name="T0" fmla="*/ 198 w 459"/>
                <a:gd name="T1" fmla="*/ 44 h 61"/>
                <a:gd name="T2" fmla="*/ 213 w 459"/>
                <a:gd name="T3" fmla="*/ 45 h 61"/>
                <a:gd name="T4" fmla="*/ 248 w 459"/>
                <a:gd name="T5" fmla="*/ 56 h 61"/>
                <a:gd name="T6" fmla="*/ 271 w 459"/>
                <a:gd name="T7" fmla="*/ 43 h 61"/>
                <a:gd name="T8" fmla="*/ 302 w 459"/>
                <a:gd name="T9" fmla="*/ 47 h 61"/>
                <a:gd name="T10" fmla="*/ 345 w 459"/>
                <a:gd name="T11" fmla="*/ 46 h 61"/>
                <a:gd name="T12" fmla="*/ 372 w 459"/>
                <a:gd name="T13" fmla="*/ 41 h 61"/>
                <a:gd name="T14" fmla="*/ 403 w 459"/>
                <a:gd name="T15" fmla="*/ 47 h 61"/>
                <a:gd name="T16" fmla="*/ 422 w 459"/>
                <a:gd name="T17" fmla="*/ 50 h 61"/>
                <a:gd name="T18" fmla="*/ 443 w 459"/>
                <a:gd name="T19" fmla="*/ 50 h 61"/>
                <a:gd name="T20" fmla="*/ 450 w 459"/>
                <a:gd name="T21" fmla="*/ 44 h 61"/>
                <a:gd name="T22" fmla="*/ 456 w 459"/>
                <a:gd name="T23" fmla="*/ 40 h 61"/>
                <a:gd name="T24" fmla="*/ 457 w 459"/>
                <a:gd name="T25" fmla="*/ 33 h 61"/>
                <a:gd name="T26" fmla="*/ 458 w 459"/>
                <a:gd name="T27" fmla="*/ 26 h 61"/>
                <a:gd name="T28" fmla="*/ 453 w 459"/>
                <a:gd name="T29" fmla="*/ 18 h 61"/>
                <a:gd name="T30" fmla="*/ 403 w 459"/>
                <a:gd name="T31" fmla="*/ 6 h 61"/>
                <a:gd name="T32" fmla="*/ 371 w 459"/>
                <a:gd name="T33" fmla="*/ 5 h 61"/>
                <a:gd name="T34" fmla="*/ 350 w 459"/>
                <a:gd name="T35" fmla="*/ 12 h 61"/>
                <a:gd name="T36" fmla="*/ 331 w 459"/>
                <a:gd name="T37" fmla="*/ 4 h 61"/>
                <a:gd name="T38" fmla="*/ 308 w 459"/>
                <a:gd name="T39" fmla="*/ 1 h 61"/>
                <a:gd name="T40" fmla="*/ 252 w 459"/>
                <a:gd name="T41" fmla="*/ 5 h 61"/>
                <a:gd name="T42" fmla="*/ 200 w 459"/>
                <a:gd name="T43" fmla="*/ 11 h 61"/>
                <a:gd name="T44" fmla="*/ 175 w 459"/>
                <a:gd name="T45" fmla="*/ 10 h 61"/>
                <a:gd name="T46" fmla="*/ 160 w 459"/>
                <a:gd name="T47" fmla="*/ 4 h 61"/>
                <a:gd name="T48" fmla="*/ 150 w 459"/>
                <a:gd name="T49" fmla="*/ 7 h 61"/>
                <a:gd name="T50" fmla="*/ 107 w 459"/>
                <a:gd name="T51" fmla="*/ 11 h 61"/>
                <a:gd name="T52" fmla="*/ 38 w 459"/>
                <a:gd name="T53" fmla="*/ 11 h 61"/>
                <a:gd name="T54" fmla="*/ 17 w 459"/>
                <a:gd name="T55" fmla="*/ 21 h 61"/>
                <a:gd name="T56" fmla="*/ 12 w 459"/>
                <a:gd name="T57" fmla="*/ 31 h 61"/>
                <a:gd name="T58" fmla="*/ 29 w 459"/>
                <a:gd name="T59" fmla="*/ 58 h 61"/>
                <a:gd name="T60" fmla="*/ 60 w 459"/>
                <a:gd name="T61" fmla="*/ 57 h 61"/>
                <a:gd name="T62" fmla="*/ 69 w 459"/>
                <a:gd name="T63" fmla="*/ 52 h 61"/>
                <a:gd name="T64" fmla="*/ 136 w 459"/>
                <a:gd name="T65" fmla="*/ 45 h 61"/>
                <a:gd name="T66" fmla="*/ 176 w 459"/>
                <a:gd name="T67" fmla="*/ 51 h 61"/>
                <a:gd name="T68" fmla="*/ 198 w 459"/>
                <a:gd name="T69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9" h="61">
                  <a:moveTo>
                    <a:pt x="198" y="44"/>
                  </a:moveTo>
                  <a:cubicBezTo>
                    <a:pt x="202" y="43"/>
                    <a:pt x="207" y="43"/>
                    <a:pt x="213" y="45"/>
                  </a:cubicBezTo>
                  <a:cubicBezTo>
                    <a:pt x="225" y="49"/>
                    <a:pt x="236" y="55"/>
                    <a:pt x="248" y="56"/>
                  </a:cubicBezTo>
                  <a:cubicBezTo>
                    <a:pt x="260" y="56"/>
                    <a:pt x="262" y="48"/>
                    <a:pt x="271" y="43"/>
                  </a:cubicBezTo>
                  <a:cubicBezTo>
                    <a:pt x="279" y="50"/>
                    <a:pt x="292" y="49"/>
                    <a:pt x="302" y="47"/>
                  </a:cubicBezTo>
                  <a:cubicBezTo>
                    <a:pt x="310" y="45"/>
                    <a:pt x="341" y="42"/>
                    <a:pt x="345" y="46"/>
                  </a:cubicBezTo>
                  <a:cubicBezTo>
                    <a:pt x="356" y="48"/>
                    <a:pt x="368" y="41"/>
                    <a:pt x="372" y="41"/>
                  </a:cubicBezTo>
                  <a:cubicBezTo>
                    <a:pt x="382" y="43"/>
                    <a:pt x="392" y="46"/>
                    <a:pt x="403" y="47"/>
                  </a:cubicBezTo>
                  <a:cubicBezTo>
                    <a:pt x="409" y="47"/>
                    <a:pt x="415" y="49"/>
                    <a:pt x="422" y="50"/>
                  </a:cubicBezTo>
                  <a:cubicBezTo>
                    <a:pt x="428" y="51"/>
                    <a:pt x="437" y="52"/>
                    <a:pt x="443" y="50"/>
                  </a:cubicBezTo>
                  <a:cubicBezTo>
                    <a:pt x="446" y="50"/>
                    <a:pt x="448" y="47"/>
                    <a:pt x="450" y="44"/>
                  </a:cubicBezTo>
                  <a:cubicBezTo>
                    <a:pt x="451" y="43"/>
                    <a:pt x="454" y="42"/>
                    <a:pt x="456" y="40"/>
                  </a:cubicBezTo>
                  <a:cubicBezTo>
                    <a:pt x="458" y="38"/>
                    <a:pt x="457" y="36"/>
                    <a:pt x="457" y="33"/>
                  </a:cubicBezTo>
                  <a:cubicBezTo>
                    <a:pt x="458" y="31"/>
                    <a:pt x="459" y="29"/>
                    <a:pt x="458" y="26"/>
                  </a:cubicBezTo>
                  <a:cubicBezTo>
                    <a:pt x="457" y="23"/>
                    <a:pt x="454" y="20"/>
                    <a:pt x="453" y="18"/>
                  </a:cubicBezTo>
                  <a:cubicBezTo>
                    <a:pt x="444" y="1"/>
                    <a:pt x="409" y="6"/>
                    <a:pt x="403" y="6"/>
                  </a:cubicBezTo>
                  <a:cubicBezTo>
                    <a:pt x="393" y="5"/>
                    <a:pt x="382" y="4"/>
                    <a:pt x="371" y="5"/>
                  </a:cubicBezTo>
                  <a:cubicBezTo>
                    <a:pt x="364" y="5"/>
                    <a:pt x="358" y="12"/>
                    <a:pt x="350" y="12"/>
                  </a:cubicBezTo>
                  <a:cubicBezTo>
                    <a:pt x="343" y="13"/>
                    <a:pt x="338" y="5"/>
                    <a:pt x="331" y="4"/>
                  </a:cubicBezTo>
                  <a:cubicBezTo>
                    <a:pt x="324" y="2"/>
                    <a:pt x="316" y="1"/>
                    <a:pt x="308" y="1"/>
                  </a:cubicBezTo>
                  <a:cubicBezTo>
                    <a:pt x="289" y="0"/>
                    <a:pt x="271" y="3"/>
                    <a:pt x="252" y="5"/>
                  </a:cubicBezTo>
                  <a:cubicBezTo>
                    <a:pt x="235" y="7"/>
                    <a:pt x="218" y="10"/>
                    <a:pt x="200" y="11"/>
                  </a:cubicBezTo>
                  <a:cubicBezTo>
                    <a:pt x="192" y="11"/>
                    <a:pt x="183" y="12"/>
                    <a:pt x="175" y="10"/>
                  </a:cubicBezTo>
                  <a:cubicBezTo>
                    <a:pt x="170" y="9"/>
                    <a:pt x="165" y="5"/>
                    <a:pt x="160" y="4"/>
                  </a:cubicBezTo>
                  <a:cubicBezTo>
                    <a:pt x="151" y="2"/>
                    <a:pt x="156" y="4"/>
                    <a:pt x="150" y="7"/>
                  </a:cubicBezTo>
                  <a:cubicBezTo>
                    <a:pt x="139" y="12"/>
                    <a:pt x="119" y="10"/>
                    <a:pt x="107" y="11"/>
                  </a:cubicBezTo>
                  <a:cubicBezTo>
                    <a:pt x="75" y="13"/>
                    <a:pt x="63" y="8"/>
                    <a:pt x="38" y="11"/>
                  </a:cubicBezTo>
                  <a:cubicBezTo>
                    <a:pt x="31" y="11"/>
                    <a:pt x="22" y="16"/>
                    <a:pt x="17" y="21"/>
                  </a:cubicBezTo>
                  <a:cubicBezTo>
                    <a:pt x="15" y="24"/>
                    <a:pt x="15" y="28"/>
                    <a:pt x="12" y="31"/>
                  </a:cubicBezTo>
                  <a:cubicBezTo>
                    <a:pt x="0" y="44"/>
                    <a:pt x="12" y="60"/>
                    <a:pt x="29" y="58"/>
                  </a:cubicBezTo>
                  <a:cubicBezTo>
                    <a:pt x="37" y="57"/>
                    <a:pt x="53" y="61"/>
                    <a:pt x="60" y="57"/>
                  </a:cubicBezTo>
                  <a:cubicBezTo>
                    <a:pt x="63" y="55"/>
                    <a:pt x="69" y="55"/>
                    <a:pt x="69" y="52"/>
                  </a:cubicBezTo>
                  <a:cubicBezTo>
                    <a:pt x="70" y="49"/>
                    <a:pt x="130" y="44"/>
                    <a:pt x="136" y="45"/>
                  </a:cubicBezTo>
                  <a:cubicBezTo>
                    <a:pt x="149" y="46"/>
                    <a:pt x="163" y="55"/>
                    <a:pt x="176" y="51"/>
                  </a:cubicBezTo>
                  <a:cubicBezTo>
                    <a:pt x="185" y="49"/>
                    <a:pt x="191" y="45"/>
                    <a:pt x="198" y="4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" name="Freeform 541"/>
            <p:cNvSpPr/>
            <p:nvPr/>
          </p:nvSpPr>
          <p:spPr bwMode="auto">
            <a:xfrm>
              <a:off x="579438" y="1495425"/>
              <a:ext cx="366713" cy="474662"/>
            </a:xfrm>
            <a:custGeom>
              <a:avLst/>
              <a:gdLst>
                <a:gd name="T0" fmla="*/ 128 w 144"/>
                <a:gd name="T1" fmla="*/ 73 h 187"/>
                <a:gd name="T2" fmla="*/ 124 w 144"/>
                <a:gd name="T3" fmla="*/ 81 h 187"/>
                <a:gd name="T4" fmla="*/ 119 w 144"/>
                <a:gd name="T5" fmla="*/ 99 h 187"/>
                <a:gd name="T6" fmla="*/ 112 w 144"/>
                <a:gd name="T7" fmla="*/ 106 h 187"/>
                <a:gd name="T8" fmla="*/ 101 w 144"/>
                <a:gd name="T9" fmla="*/ 124 h 187"/>
                <a:gd name="T10" fmla="*/ 92 w 144"/>
                <a:gd name="T11" fmla="*/ 136 h 187"/>
                <a:gd name="T12" fmla="*/ 85 w 144"/>
                <a:gd name="T13" fmla="*/ 149 h 187"/>
                <a:gd name="T14" fmla="*/ 67 w 144"/>
                <a:gd name="T15" fmla="*/ 165 h 187"/>
                <a:gd name="T16" fmla="*/ 59 w 144"/>
                <a:gd name="T17" fmla="*/ 175 h 187"/>
                <a:gd name="T18" fmla="*/ 46 w 144"/>
                <a:gd name="T19" fmla="*/ 178 h 187"/>
                <a:gd name="T20" fmla="*/ 29 w 144"/>
                <a:gd name="T21" fmla="*/ 183 h 187"/>
                <a:gd name="T22" fmla="*/ 3 w 144"/>
                <a:gd name="T23" fmla="*/ 176 h 187"/>
                <a:gd name="T24" fmla="*/ 11 w 144"/>
                <a:gd name="T25" fmla="*/ 157 h 187"/>
                <a:gd name="T26" fmla="*/ 38 w 144"/>
                <a:gd name="T27" fmla="*/ 142 h 187"/>
                <a:gd name="T28" fmla="*/ 57 w 144"/>
                <a:gd name="T29" fmla="*/ 126 h 187"/>
                <a:gd name="T30" fmla="*/ 61 w 144"/>
                <a:gd name="T31" fmla="*/ 120 h 187"/>
                <a:gd name="T32" fmla="*/ 60 w 144"/>
                <a:gd name="T33" fmla="*/ 120 h 187"/>
                <a:gd name="T34" fmla="*/ 74 w 144"/>
                <a:gd name="T35" fmla="*/ 98 h 187"/>
                <a:gd name="T36" fmla="*/ 83 w 144"/>
                <a:gd name="T37" fmla="*/ 77 h 187"/>
                <a:gd name="T38" fmla="*/ 96 w 144"/>
                <a:gd name="T39" fmla="*/ 50 h 187"/>
                <a:gd name="T40" fmla="*/ 98 w 144"/>
                <a:gd name="T41" fmla="*/ 26 h 187"/>
                <a:gd name="T42" fmla="*/ 97 w 144"/>
                <a:gd name="T43" fmla="*/ 20 h 187"/>
                <a:gd name="T44" fmla="*/ 98 w 144"/>
                <a:gd name="T45" fmla="*/ 15 h 187"/>
                <a:gd name="T46" fmla="*/ 104 w 144"/>
                <a:gd name="T47" fmla="*/ 5 h 187"/>
                <a:gd name="T48" fmla="*/ 118 w 144"/>
                <a:gd name="T49" fmla="*/ 0 h 187"/>
                <a:gd name="T50" fmla="*/ 137 w 144"/>
                <a:gd name="T51" fmla="*/ 6 h 187"/>
                <a:gd name="T52" fmla="*/ 144 w 144"/>
                <a:gd name="T53" fmla="*/ 31 h 187"/>
                <a:gd name="T54" fmla="*/ 142 w 144"/>
                <a:gd name="T55" fmla="*/ 35 h 187"/>
                <a:gd name="T56" fmla="*/ 136 w 144"/>
                <a:gd name="T57" fmla="*/ 56 h 187"/>
                <a:gd name="T58" fmla="*/ 128 w 144"/>
                <a:gd name="T59" fmla="*/ 7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" h="187">
                  <a:moveTo>
                    <a:pt x="128" y="73"/>
                  </a:moveTo>
                  <a:cubicBezTo>
                    <a:pt x="128" y="73"/>
                    <a:pt x="125" y="79"/>
                    <a:pt x="124" y="81"/>
                  </a:cubicBezTo>
                  <a:cubicBezTo>
                    <a:pt x="122" y="87"/>
                    <a:pt x="125" y="95"/>
                    <a:pt x="119" y="99"/>
                  </a:cubicBezTo>
                  <a:cubicBezTo>
                    <a:pt x="119" y="100"/>
                    <a:pt x="112" y="106"/>
                    <a:pt x="112" y="106"/>
                  </a:cubicBezTo>
                  <a:cubicBezTo>
                    <a:pt x="111" y="113"/>
                    <a:pt x="105" y="119"/>
                    <a:pt x="101" y="124"/>
                  </a:cubicBezTo>
                  <a:cubicBezTo>
                    <a:pt x="97" y="128"/>
                    <a:pt x="95" y="132"/>
                    <a:pt x="92" y="136"/>
                  </a:cubicBezTo>
                  <a:cubicBezTo>
                    <a:pt x="92" y="141"/>
                    <a:pt x="89" y="145"/>
                    <a:pt x="85" y="149"/>
                  </a:cubicBezTo>
                  <a:cubicBezTo>
                    <a:pt x="79" y="154"/>
                    <a:pt x="72" y="159"/>
                    <a:pt x="67" y="165"/>
                  </a:cubicBezTo>
                  <a:cubicBezTo>
                    <a:pt x="64" y="169"/>
                    <a:pt x="63" y="173"/>
                    <a:pt x="59" y="175"/>
                  </a:cubicBezTo>
                  <a:cubicBezTo>
                    <a:pt x="55" y="178"/>
                    <a:pt x="50" y="177"/>
                    <a:pt x="46" y="178"/>
                  </a:cubicBezTo>
                  <a:cubicBezTo>
                    <a:pt x="40" y="179"/>
                    <a:pt x="35" y="181"/>
                    <a:pt x="29" y="183"/>
                  </a:cubicBezTo>
                  <a:cubicBezTo>
                    <a:pt x="21" y="187"/>
                    <a:pt x="7" y="185"/>
                    <a:pt x="3" y="176"/>
                  </a:cubicBezTo>
                  <a:cubicBezTo>
                    <a:pt x="0" y="170"/>
                    <a:pt x="12" y="161"/>
                    <a:pt x="11" y="157"/>
                  </a:cubicBezTo>
                  <a:cubicBezTo>
                    <a:pt x="11" y="148"/>
                    <a:pt x="28" y="150"/>
                    <a:pt x="38" y="142"/>
                  </a:cubicBezTo>
                  <a:cubicBezTo>
                    <a:pt x="50" y="132"/>
                    <a:pt x="45" y="136"/>
                    <a:pt x="57" y="126"/>
                  </a:cubicBezTo>
                  <a:cubicBezTo>
                    <a:pt x="59" y="124"/>
                    <a:pt x="60" y="122"/>
                    <a:pt x="61" y="120"/>
                  </a:cubicBezTo>
                  <a:cubicBezTo>
                    <a:pt x="61" y="120"/>
                    <a:pt x="60" y="120"/>
                    <a:pt x="60" y="120"/>
                  </a:cubicBezTo>
                  <a:cubicBezTo>
                    <a:pt x="61" y="113"/>
                    <a:pt x="74" y="105"/>
                    <a:pt x="74" y="98"/>
                  </a:cubicBezTo>
                  <a:cubicBezTo>
                    <a:pt x="73" y="98"/>
                    <a:pt x="85" y="77"/>
                    <a:pt x="83" y="77"/>
                  </a:cubicBezTo>
                  <a:cubicBezTo>
                    <a:pt x="83" y="65"/>
                    <a:pt x="89" y="58"/>
                    <a:pt x="96" y="50"/>
                  </a:cubicBezTo>
                  <a:cubicBezTo>
                    <a:pt x="96" y="48"/>
                    <a:pt x="97" y="32"/>
                    <a:pt x="98" y="26"/>
                  </a:cubicBezTo>
                  <a:cubicBezTo>
                    <a:pt x="98" y="24"/>
                    <a:pt x="97" y="21"/>
                    <a:pt x="97" y="20"/>
                  </a:cubicBezTo>
                  <a:cubicBezTo>
                    <a:pt x="97" y="18"/>
                    <a:pt x="98" y="16"/>
                    <a:pt x="98" y="15"/>
                  </a:cubicBezTo>
                  <a:cubicBezTo>
                    <a:pt x="99" y="10"/>
                    <a:pt x="103" y="6"/>
                    <a:pt x="104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44" y="11"/>
                    <a:pt x="137" y="24"/>
                    <a:pt x="144" y="31"/>
                  </a:cubicBezTo>
                  <a:cubicBezTo>
                    <a:pt x="143" y="33"/>
                    <a:pt x="143" y="34"/>
                    <a:pt x="142" y="35"/>
                  </a:cubicBezTo>
                  <a:cubicBezTo>
                    <a:pt x="142" y="48"/>
                    <a:pt x="144" y="50"/>
                    <a:pt x="136" y="56"/>
                  </a:cubicBezTo>
                  <a:lnTo>
                    <a:pt x="128" y="7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3" name="Freeform 542"/>
            <p:cNvSpPr/>
            <p:nvPr/>
          </p:nvSpPr>
          <p:spPr bwMode="auto">
            <a:xfrm>
              <a:off x="844550" y="1598613"/>
              <a:ext cx="757238" cy="125412"/>
            </a:xfrm>
            <a:custGeom>
              <a:avLst/>
              <a:gdLst>
                <a:gd name="T0" fmla="*/ 292 w 298"/>
                <a:gd name="T1" fmla="*/ 10 h 49"/>
                <a:gd name="T2" fmla="*/ 269 w 298"/>
                <a:gd name="T3" fmla="*/ 0 h 49"/>
                <a:gd name="T4" fmla="*/ 266 w 298"/>
                <a:gd name="T5" fmla="*/ 1 h 49"/>
                <a:gd name="T6" fmla="*/ 254 w 298"/>
                <a:gd name="T7" fmla="*/ 7 h 49"/>
                <a:gd name="T8" fmla="*/ 249 w 298"/>
                <a:gd name="T9" fmla="*/ 4 h 49"/>
                <a:gd name="T10" fmla="*/ 238 w 298"/>
                <a:gd name="T11" fmla="*/ 4 h 49"/>
                <a:gd name="T12" fmla="*/ 229 w 298"/>
                <a:gd name="T13" fmla="*/ 6 h 49"/>
                <a:gd name="T14" fmla="*/ 220 w 298"/>
                <a:gd name="T15" fmla="*/ 4 h 49"/>
                <a:gd name="T16" fmla="*/ 211 w 298"/>
                <a:gd name="T17" fmla="*/ 8 h 49"/>
                <a:gd name="T18" fmla="*/ 183 w 298"/>
                <a:gd name="T19" fmla="*/ 4 h 49"/>
                <a:gd name="T20" fmla="*/ 172 w 298"/>
                <a:gd name="T21" fmla="*/ 4 h 49"/>
                <a:gd name="T22" fmla="*/ 159 w 298"/>
                <a:gd name="T23" fmla="*/ 1 h 49"/>
                <a:gd name="T24" fmla="*/ 137 w 298"/>
                <a:gd name="T25" fmla="*/ 3 h 49"/>
                <a:gd name="T26" fmla="*/ 103 w 298"/>
                <a:gd name="T27" fmla="*/ 4 h 49"/>
                <a:gd name="T28" fmla="*/ 91 w 298"/>
                <a:gd name="T29" fmla="*/ 2 h 49"/>
                <a:gd name="T30" fmla="*/ 77 w 298"/>
                <a:gd name="T31" fmla="*/ 4 h 49"/>
                <a:gd name="T32" fmla="*/ 66 w 298"/>
                <a:gd name="T33" fmla="*/ 7 h 49"/>
                <a:gd name="T34" fmla="*/ 46 w 298"/>
                <a:gd name="T35" fmla="*/ 3 h 49"/>
                <a:gd name="T36" fmla="*/ 36 w 298"/>
                <a:gd name="T37" fmla="*/ 6 h 49"/>
                <a:gd name="T38" fmla="*/ 26 w 298"/>
                <a:gd name="T39" fmla="*/ 7 h 49"/>
                <a:gd name="T40" fmla="*/ 6 w 298"/>
                <a:gd name="T41" fmla="*/ 11 h 49"/>
                <a:gd name="T42" fmla="*/ 0 w 298"/>
                <a:gd name="T43" fmla="*/ 33 h 49"/>
                <a:gd name="T44" fmla="*/ 6 w 298"/>
                <a:gd name="T45" fmla="*/ 40 h 49"/>
                <a:gd name="T46" fmla="*/ 12 w 298"/>
                <a:gd name="T47" fmla="*/ 44 h 49"/>
                <a:gd name="T48" fmla="*/ 35 w 298"/>
                <a:gd name="T49" fmla="*/ 43 h 49"/>
                <a:gd name="T50" fmla="*/ 50 w 298"/>
                <a:gd name="T51" fmla="*/ 44 h 49"/>
                <a:gd name="T52" fmla="*/ 60 w 298"/>
                <a:gd name="T53" fmla="*/ 45 h 49"/>
                <a:gd name="T54" fmla="*/ 70 w 298"/>
                <a:gd name="T55" fmla="*/ 45 h 49"/>
                <a:gd name="T56" fmla="*/ 91 w 298"/>
                <a:gd name="T57" fmla="*/ 46 h 49"/>
                <a:gd name="T58" fmla="*/ 116 w 298"/>
                <a:gd name="T59" fmla="*/ 46 h 49"/>
                <a:gd name="T60" fmla="*/ 143 w 298"/>
                <a:gd name="T61" fmla="*/ 42 h 49"/>
                <a:gd name="T62" fmla="*/ 157 w 298"/>
                <a:gd name="T63" fmla="*/ 42 h 49"/>
                <a:gd name="T64" fmla="*/ 174 w 298"/>
                <a:gd name="T65" fmla="*/ 41 h 49"/>
                <a:gd name="T66" fmla="*/ 188 w 298"/>
                <a:gd name="T67" fmla="*/ 46 h 49"/>
                <a:gd name="T68" fmla="*/ 227 w 298"/>
                <a:gd name="T69" fmla="*/ 46 h 49"/>
                <a:gd name="T70" fmla="*/ 251 w 298"/>
                <a:gd name="T71" fmla="*/ 43 h 49"/>
                <a:gd name="T72" fmla="*/ 260 w 298"/>
                <a:gd name="T73" fmla="*/ 45 h 49"/>
                <a:gd name="T74" fmla="*/ 270 w 298"/>
                <a:gd name="T75" fmla="*/ 40 h 49"/>
                <a:gd name="T76" fmla="*/ 282 w 298"/>
                <a:gd name="T77" fmla="*/ 42 h 49"/>
                <a:gd name="T78" fmla="*/ 298 w 298"/>
                <a:gd name="T79" fmla="*/ 32 h 49"/>
                <a:gd name="T80" fmla="*/ 292 w 298"/>
                <a:gd name="T8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8" h="49">
                  <a:moveTo>
                    <a:pt x="292" y="10"/>
                  </a:moveTo>
                  <a:cubicBezTo>
                    <a:pt x="290" y="6"/>
                    <a:pt x="272" y="0"/>
                    <a:pt x="269" y="0"/>
                  </a:cubicBezTo>
                  <a:cubicBezTo>
                    <a:pt x="266" y="1"/>
                    <a:pt x="269" y="2"/>
                    <a:pt x="266" y="1"/>
                  </a:cubicBezTo>
                  <a:cubicBezTo>
                    <a:pt x="264" y="0"/>
                    <a:pt x="256" y="7"/>
                    <a:pt x="254" y="7"/>
                  </a:cubicBezTo>
                  <a:cubicBezTo>
                    <a:pt x="252" y="7"/>
                    <a:pt x="251" y="3"/>
                    <a:pt x="249" y="4"/>
                  </a:cubicBezTo>
                  <a:cubicBezTo>
                    <a:pt x="245" y="6"/>
                    <a:pt x="241" y="4"/>
                    <a:pt x="238" y="4"/>
                  </a:cubicBezTo>
                  <a:cubicBezTo>
                    <a:pt x="234" y="4"/>
                    <a:pt x="232" y="4"/>
                    <a:pt x="229" y="6"/>
                  </a:cubicBezTo>
                  <a:cubicBezTo>
                    <a:pt x="226" y="7"/>
                    <a:pt x="223" y="4"/>
                    <a:pt x="220" y="4"/>
                  </a:cubicBezTo>
                  <a:cubicBezTo>
                    <a:pt x="218" y="4"/>
                    <a:pt x="212" y="9"/>
                    <a:pt x="211" y="8"/>
                  </a:cubicBezTo>
                  <a:cubicBezTo>
                    <a:pt x="202" y="3"/>
                    <a:pt x="192" y="0"/>
                    <a:pt x="183" y="4"/>
                  </a:cubicBezTo>
                  <a:cubicBezTo>
                    <a:pt x="179" y="5"/>
                    <a:pt x="177" y="5"/>
                    <a:pt x="172" y="4"/>
                  </a:cubicBezTo>
                  <a:cubicBezTo>
                    <a:pt x="168" y="3"/>
                    <a:pt x="164" y="1"/>
                    <a:pt x="159" y="1"/>
                  </a:cubicBezTo>
                  <a:cubicBezTo>
                    <a:pt x="151" y="2"/>
                    <a:pt x="145" y="5"/>
                    <a:pt x="137" y="3"/>
                  </a:cubicBezTo>
                  <a:cubicBezTo>
                    <a:pt x="126" y="1"/>
                    <a:pt x="114" y="3"/>
                    <a:pt x="103" y="4"/>
                  </a:cubicBezTo>
                  <a:cubicBezTo>
                    <a:pt x="98" y="5"/>
                    <a:pt x="95" y="3"/>
                    <a:pt x="91" y="2"/>
                  </a:cubicBezTo>
                  <a:cubicBezTo>
                    <a:pt x="86" y="1"/>
                    <a:pt x="82" y="3"/>
                    <a:pt x="77" y="4"/>
                  </a:cubicBezTo>
                  <a:cubicBezTo>
                    <a:pt x="73" y="5"/>
                    <a:pt x="69" y="7"/>
                    <a:pt x="66" y="7"/>
                  </a:cubicBezTo>
                  <a:cubicBezTo>
                    <a:pt x="59" y="7"/>
                    <a:pt x="52" y="3"/>
                    <a:pt x="46" y="3"/>
                  </a:cubicBezTo>
                  <a:cubicBezTo>
                    <a:pt x="42" y="3"/>
                    <a:pt x="39" y="5"/>
                    <a:pt x="36" y="6"/>
                  </a:cubicBezTo>
                  <a:cubicBezTo>
                    <a:pt x="33" y="8"/>
                    <a:pt x="29" y="7"/>
                    <a:pt x="26" y="7"/>
                  </a:cubicBezTo>
                  <a:cubicBezTo>
                    <a:pt x="22" y="7"/>
                    <a:pt x="8" y="5"/>
                    <a:pt x="6" y="11"/>
                  </a:cubicBezTo>
                  <a:cubicBezTo>
                    <a:pt x="2" y="20"/>
                    <a:pt x="1" y="17"/>
                    <a:pt x="0" y="33"/>
                  </a:cubicBezTo>
                  <a:cubicBezTo>
                    <a:pt x="3" y="35"/>
                    <a:pt x="5" y="39"/>
                    <a:pt x="6" y="40"/>
                  </a:cubicBezTo>
                  <a:cubicBezTo>
                    <a:pt x="9" y="43"/>
                    <a:pt x="11" y="38"/>
                    <a:pt x="12" y="44"/>
                  </a:cubicBezTo>
                  <a:cubicBezTo>
                    <a:pt x="17" y="42"/>
                    <a:pt x="31" y="38"/>
                    <a:pt x="35" y="43"/>
                  </a:cubicBezTo>
                  <a:cubicBezTo>
                    <a:pt x="40" y="47"/>
                    <a:pt x="44" y="46"/>
                    <a:pt x="50" y="44"/>
                  </a:cubicBezTo>
                  <a:cubicBezTo>
                    <a:pt x="54" y="43"/>
                    <a:pt x="56" y="43"/>
                    <a:pt x="60" y="45"/>
                  </a:cubicBezTo>
                  <a:cubicBezTo>
                    <a:pt x="64" y="47"/>
                    <a:pt x="66" y="46"/>
                    <a:pt x="70" y="45"/>
                  </a:cubicBezTo>
                  <a:cubicBezTo>
                    <a:pt x="78" y="44"/>
                    <a:pt x="84" y="48"/>
                    <a:pt x="91" y="46"/>
                  </a:cubicBezTo>
                  <a:cubicBezTo>
                    <a:pt x="99" y="43"/>
                    <a:pt x="107" y="45"/>
                    <a:pt x="116" y="46"/>
                  </a:cubicBezTo>
                  <a:cubicBezTo>
                    <a:pt x="125" y="46"/>
                    <a:pt x="134" y="44"/>
                    <a:pt x="143" y="42"/>
                  </a:cubicBezTo>
                  <a:cubicBezTo>
                    <a:pt x="149" y="41"/>
                    <a:pt x="152" y="42"/>
                    <a:pt x="157" y="42"/>
                  </a:cubicBezTo>
                  <a:cubicBezTo>
                    <a:pt x="163" y="43"/>
                    <a:pt x="168" y="39"/>
                    <a:pt x="174" y="41"/>
                  </a:cubicBezTo>
                  <a:cubicBezTo>
                    <a:pt x="179" y="42"/>
                    <a:pt x="183" y="45"/>
                    <a:pt x="188" y="46"/>
                  </a:cubicBezTo>
                  <a:cubicBezTo>
                    <a:pt x="201" y="49"/>
                    <a:pt x="214" y="47"/>
                    <a:pt x="227" y="46"/>
                  </a:cubicBezTo>
                  <a:cubicBezTo>
                    <a:pt x="235" y="46"/>
                    <a:pt x="244" y="40"/>
                    <a:pt x="251" y="43"/>
                  </a:cubicBezTo>
                  <a:cubicBezTo>
                    <a:pt x="255" y="44"/>
                    <a:pt x="257" y="47"/>
                    <a:pt x="260" y="45"/>
                  </a:cubicBezTo>
                  <a:cubicBezTo>
                    <a:pt x="264" y="44"/>
                    <a:pt x="266" y="40"/>
                    <a:pt x="270" y="40"/>
                  </a:cubicBezTo>
                  <a:cubicBezTo>
                    <a:pt x="274" y="39"/>
                    <a:pt x="278" y="42"/>
                    <a:pt x="282" y="42"/>
                  </a:cubicBezTo>
                  <a:cubicBezTo>
                    <a:pt x="285" y="42"/>
                    <a:pt x="298" y="36"/>
                    <a:pt x="298" y="32"/>
                  </a:cubicBezTo>
                  <a:cubicBezTo>
                    <a:pt x="297" y="16"/>
                    <a:pt x="296" y="19"/>
                    <a:pt x="292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4" name="Freeform 543"/>
            <p:cNvSpPr/>
            <p:nvPr/>
          </p:nvSpPr>
          <p:spPr bwMode="auto">
            <a:xfrm>
              <a:off x="1111250" y="1639888"/>
              <a:ext cx="152400" cy="981075"/>
            </a:xfrm>
            <a:custGeom>
              <a:avLst/>
              <a:gdLst>
                <a:gd name="T0" fmla="*/ 14 w 60"/>
                <a:gd name="T1" fmla="*/ 17 h 386"/>
                <a:gd name="T2" fmla="*/ 7 w 60"/>
                <a:gd name="T3" fmla="*/ 51 h 386"/>
                <a:gd name="T4" fmla="*/ 11 w 60"/>
                <a:gd name="T5" fmla="*/ 94 h 386"/>
                <a:gd name="T6" fmla="*/ 11 w 60"/>
                <a:gd name="T7" fmla="*/ 105 h 386"/>
                <a:gd name="T8" fmla="*/ 4 w 60"/>
                <a:gd name="T9" fmla="*/ 110 h 386"/>
                <a:gd name="T10" fmla="*/ 7 w 60"/>
                <a:gd name="T11" fmla="*/ 157 h 386"/>
                <a:gd name="T12" fmla="*/ 9 w 60"/>
                <a:gd name="T13" fmla="*/ 196 h 386"/>
                <a:gd name="T14" fmla="*/ 14 w 60"/>
                <a:gd name="T15" fmla="*/ 220 h 386"/>
                <a:gd name="T16" fmla="*/ 4 w 60"/>
                <a:gd name="T17" fmla="*/ 232 h 386"/>
                <a:gd name="T18" fmla="*/ 9 w 60"/>
                <a:gd name="T19" fmla="*/ 267 h 386"/>
                <a:gd name="T20" fmla="*/ 1 w 60"/>
                <a:gd name="T21" fmla="*/ 300 h 386"/>
                <a:gd name="T22" fmla="*/ 6 w 60"/>
                <a:gd name="T23" fmla="*/ 318 h 386"/>
                <a:gd name="T24" fmla="*/ 8 w 60"/>
                <a:gd name="T25" fmla="*/ 335 h 386"/>
                <a:gd name="T26" fmla="*/ 9 w 60"/>
                <a:gd name="T27" fmla="*/ 349 h 386"/>
                <a:gd name="T28" fmla="*/ 9 w 60"/>
                <a:gd name="T29" fmla="*/ 377 h 386"/>
                <a:gd name="T30" fmla="*/ 20 w 60"/>
                <a:gd name="T31" fmla="*/ 386 h 386"/>
                <a:gd name="T32" fmla="*/ 40 w 60"/>
                <a:gd name="T33" fmla="*/ 360 h 386"/>
                <a:gd name="T34" fmla="*/ 46 w 60"/>
                <a:gd name="T35" fmla="*/ 318 h 386"/>
                <a:gd name="T36" fmla="*/ 41 w 60"/>
                <a:gd name="T37" fmla="*/ 239 h 386"/>
                <a:gd name="T38" fmla="*/ 49 w 60"/>
                <a:gd name="T39" fmla="*/ 229 h 386"/>
                <a:gd name="T40" fmla="*/ 50 w 60"/>
                <a:gd name="T41" fmla="*/ 224 h 386"/>
                <a:gd name="T42" fmla="*/ 46 w 60"/>
                <a:gd name="T43" fmla="*/ 218 h 386"/>
                <a:gd name="T44" fmla="*/ 50 w 60"/>
                <a:gd name="T45" fmla="*/ 205 h 386"/>
                <a:gd name="T46" fmla="*/ 42 w 60"/>
                <a:gd name="T47" fmla="*/ 186 h 386"/>
                <a:gd name="T48" fmla="*/ 45 w 60"/>
                <a:gd name="T49" fmla="*/ 167 h 386"/>
                <a:gd name="T50" fmla="*/ 47 w 60"/>
                <a:gd name="T51" fmla="*/ 149 h 386"/>
                <a:gd name="T52" fmla="*/ 41 w 60"/>
                <a:gd name="T53" fmla="*/ 141 h 386"/>
                <a:gd name="T54" fmla="*/ 49 w 60"/>
                <a:gd name="T55" fmla="*/ 35 h 386"/>
                <a:gd name="T56" fmla="*/ 46 w 60"/>
                <a:gd name="T57" fmla="*/ 21 h 386"/>
                <a:gd name="T58" fmla="*/ 40 w 60"/>
                <a:gd name="T59" fmla="*/ 21 h 386"/>
                <a:gd name="T60" fmla="*/ 29 w 60"/>
                <a:gd name="T61" fmla="*/ 0 h 386"/>
                <a:gd name="T62" fmla="*/ 14 w 60"/>
                <a:gd name="T63" fmla="*/ 1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386">
                  <a:moveTo>
                    <a:pt x="14" y="17"/>
                  </a:moveTo>
                  <a:cubicBezTo>
                    <a:pt x="5" y="25"/>
                    <a:pt x="6" y="40"/>
                    <a:pt x="7" y="51"/>
                  </a:cubicBezTo>
                  <a:cubicBezTo>
                    <a:pt x="8" y="65"/>
                    <a:pt x="11" y="79"/>
                    <a:pt x="11" y="94"/>
                  </a:cubicBezTo>
                  <a:cubicBezTo>
                    <a:pt x="11" y="97"/>
                    <a:pt x="11" y="101"/>
                    <a:pt x="11" y="105"/>
                  </a:cubicBezTo>
                  <a:cubicBezTo>
                    <a:pt x="10" y="109"/>
                    <a:pt x="9" y="110"/>
                    <a:pt x="4" y="110"/>
                  </a:cubicBezTo>
                  <a:cubicBezTo>
                    <a:pt x="3" y="132"/>
                    <a:pt x="6" y="148"/>
                    <a:pt x="7" y="157"/>
                  </a:cubicBezTo>
                  <a:cubicBezTo>
                    <a:pt x="7" y="170"/>
                    <a:pt x="8" y="183"/>
                    <a:pt x="9" y="196"/>
                  </a:cubicBezTo>
                  <a:cubicBezTo>
                    <a:pt x="9" y="205"/>
                    <a:pt x="12" y="211"/>
                    <a:pt x="14" y="220"/>
                  </a:cubicBezTo>
                  <a:cubicBezTo>
                    <a:pt x="11" y="220"/>
                    <a:pt x="5" y="230"/>
                    <a:pt x="4" y="232"/>
                  </a:cubicBezTo>
                  <a:cubicBezTo>
                    <a:pt x="1" y="243"/>
                    <a:pt x="9" y="256"/>
                    <a:pt x="9" y="267"/>
                  </a:cubicBezTo>
                  <a:cubicBezTo>
                    <a:pt x="9" y="278"/>
                    <a:pt x="0" y="289"/>
                    <a:pt x="1" y="300"/>
                  </a:cubicBezTo>
                  <a:cubicBezTo>
                    <a:pt x="2" y="306"/>
                    <a:pt x="5" y="312"/>
                    <a:pt x="6" y="318"/>
                  </a:cubicBezTo>
                  <a:cubicBezTo>
                    <a:pt x="6" y="323"/>
                    <a:pt x="4" y="331"/>
                    <a:pt x="8" y="335"/>
                  </a:cubicBezTo>
                  <a:cubicBezTo>
                    <a:pt x="12" y="339"/>
                    <a:pt x="10" y="345"/>
                    <a:pt x="9" y="349"/>
                  </a:cubicBezTo>
                  <a:cubicBezTo>
                    <a:pt x="9" y="354"/>
                    <a:pt x="3" y="374"/>
                    <a:pt x="9" y="377"/>
                  </a:cubicBezTo>
                  <a:cubicBezTo>
                    <a:pt x="16" y="381"/>
                    <a:pt x="15" y="380"/>
                    <a:pt x="20" y="386"/>
                  </a:cubicBezTo>
                  <a:cubicBezTo>
                    <a:pt x="38" y="382"/>
                    <a:pt x="40" y="378"/>
                    <a:pt x="40" y="360"/>
                  </a:cubicBezTo>
                  <a:cubicBezTo>
                    <a:pt x="49" y="353"/>
                    <a:pt x="45" y="332"/>
                    <a:pt x="46" y="318"/>
                  </a:cubicBezTo>
                  <a:cubicBezTo>
                    <a:pt x="46" y="303"/>
                    <a:pt x="60" y="246"/>
                    <a:pt x="41" y="239"/>
                  </a:cubicBezTo>
                  <a:cubicBezTo>
                    <a:pt x="44" y="238"/>
                    <a:pt x="49" y="231"/>
                    <a:pt x="49" y="229"/>
                  </a:cubicBezTo>
                  <a:cubicBezTo>
                    <a:pt x="49" y="227"/>
                    <a:pt x="50" y="226"/>
                    <a:pt x="50" y="224"/>
                  </a:cubicBezTo>
                  <a:cubicBezTo>
                    <a:pt x="50" y="223"/>
                    <a:pt x="46" y="220"/>
                    <a:pt x="46" y="218"/>
                  </a:cubicBezTo>
                  <a:cubicBezTo>
                    <a:pt x="46" y="213"/>
                    <a:pt x="52" y="212"/>
                    <a:pt x="50" y="205"/>
                  </a:cubicBezTo>
                  <a:cubicBezTo>
                    <a:pt x="49" y="197"/>
                    <a:pt x="43" y="194"/>
                    <a:pt x="42" y="186"/>
                  </a:cubicBezTo>
                  <a:cubicBezTo>
                    <a:pt x="42" y="180"/>
                    <a:pt x="44" y="173"/>
                    <a:pt x="45" y="167"/>
                  </a:cubicBezTo>
                  <a:cubicBezTo>
                    <a:pt x="46" y="162"/>
                    <a:pt x="48" y="155"/>
                    <a:pt x="47" y="149"/>
                  </a:cubicBezTo>
                  <a:cubicBezTo>
                    <a:pt x="47" y="147"/>
                    <a:pt x="41" y="140"/>
                    <a:pt x="41" y="141"/>
                  </a:cubicBezTo>
                  <a:cubicBezTo>
                    <a:pt x="38" y="105"/>
                    <a:pt x="50" y="70"/>
                    <a:pt x="49" y="35"/>
                  </a:cubicBezTo>
                  <a:cubicBezTo>
                    <a:pt x="49" y="33"/>
                    <a:pt x="49" y="21"/>
                    <a:pt x="46" y="21"/>
                  </a:cubicBezTo>
                  <a:cubicBezTo>
                    <a:pt x="44" y="21"/>
                    <a:pt x="42" y="21"/>
                    <a:pt x="40" y="21"/>
                  </a:cubicBezTo>
                  <a:cubicBezTo>
                    <a:pt x="42" y="11"/>
                    <a:pt x="28" y="10"/>
                    <a:pt x="29" y="0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5" name="Freeform 544"/>
            <p:cNvSpPr/>
            <p:nvPr/>
          </p:nvSpPr>
          <p:spPr bwMode="auto">
            <a:xfrm>
              <a:off x="1212850" y="736600"/>
              <a:ext cx="449263" cy="173037"/>
            </a:xfrm>
            <a:custGeom>
              <a:avLst/>
              <a:gdLst>
                <a:gd name="T0" fmla="*/ 11 w 177"/>
                <a:gd name="T1" fmla="*/ 61 h 68"/>
                <a:gd name="T2" fmla="*/ 26 w 177"/>
                <a:gd name="T3" fmla="*/ 68 h 68"/>
                <a:gd name="T4" fmla="*/ 36 w 177"/>
                <a:gd name="T5" fmla="*/ 54 h 68"/>
                <a:gd name="T6" fmla="*/ 67 w 177"/>
                <a:gd name="T7" fmla="*/ 41 h 68"/>
                <a:gd name="T8" fmla="*/ 88 w 177"/>
                <a:gd name="T9" fmla="*/ 41 h 68"/>
                <a:gd name="T10" fmla="*/ 99 w 177"/>
                <a:gd name="T11" fmla="*/ 41 h 68"/>
                <a:gd name="T12" fmla="*/ 106 w 177"/>
                <a:gd name="T13" fmla="*/ 39 h 68"/>
                <a:gd name="T14" fmla="*/ 107 w 177"/>
                <a:gd name="T15" fmla="*/ 37 h 68"/>
                <a:gd name="T16" fmla="*/ 116 w 177"/>
                <a:gd name="T17" fmla="*/ 43 h 68"/>
                <a:gd name="T18" fmla="*/ 131 w 177"/>
                <a:gd name="T19" fmla="*/ 42 h 68"/>
                <a:gd name="T20" fmla="*/ 136 w 177"/>
                <a:gd name="T21" fmla="*/ 45 h 68"/>
                <a:gd name="T22" fmla="*/ 171 w 177"/>
                <a:gd name="T23" fmla="*/ 41 h 68"/>
                <a:gd name="T24" fmla="*/ 168 w 177"/>
                <a:gd name="T25" fmla="*/ 10 h 68"/>
                <a:gd name="T26" fmla="*/ 159 w 177"/>
                <a:gd name="T27" fmla="*/ 9 h 68"/>
                <a:gd name="T28" fmla="*/ 147 w 177"/>
                <a:gd name="T29" fmla="*/ 10 h 68"/>
                <a:gd name="T30" fmla="*/ 95 w 177"/>
                <a:gd name="T31" fmla="*/ 7 h 68"/>
                <a:gd name="T32" fmla="*/ 75 w 177"/>
                <a:gd name="T33" fmla="*/ 8 h 68"/>
                <a:gd name="T34" fmla="*/ 67 w 177"/>
                <a:gd name="T35" fmla="*/ 14 h 68"/>
                <a:gd name="T36" fmla="*/ 52 w 177"/>
                <a:gd name="T37" fmla="*/ 13 h 68"/>
                <a:gd name="T38" fmla="*/ 35 w 177"/>
                <a:gd name="T39" fmla="*/ 14 h 68"/>
                <a:gd name="T40" fmla="*/ 35 w 177"/>
                <a:gd name="T41" fmla="*/ 16 h 68"/>
                <a:gd name="T42" fmla="*/ 34 w 177"/>
                <a:gd name="T43" fmla="*/ 18 h 68"/>
                <a:gd name="T44" fmla="*/ 32 w 177"/>
                <a:gd name="T45" fmla="*/ 13 h 68"/>
                <a:gd name="T46" fmla="*/ 25 w 177"/>
                <a:gd name="T47" fmla="*/ 10 h 68"/>
                <a:gd name="T48" fmla="*/ 20 w 177"/>
                <a:gd name="T49" fmla="*/ 4 h 68"/>
                <a:gd name="T50" fmla="*/ 14 w 177"/>
                <a:gd name="T51" fmla="*/ 1 h 68"/>
                <a:gd name="T52" fmla="*/ 1 w 177"/>
                <a:gd name="T53" fmla="*/ 2 h 68"/>
                <a:gd name="T54" fmla="*/ 1 w 177"/>
                <a:gd name="T55" fmla="*/ 23 h 68"/>
                <a:gd name="T56" fmla="*/ 1 w 177"/>
                <a:gd name="T57" fmla="*/ 34 h 68"/>
                <a:gd name="T58" fmla="*/ 4 w 177"/>
                <a:gd name="T59" fmla="*/ 41 h 68"/>
                <a:gd name="T60" fmla="*/ 1 w 177"/>
                <a:gd name="T61" fmla="*/ 45 h 68"/>
                <a:gd name="T62" fmla="*/ 5 w 177"/>
                <a:gd name="T63" fmla="*/ 53 h 68"/>
                <a:gd name="T64" fmla="*/ 10 w 177"/>
                <a:gd name="T65" fmla="*/ 60 h 68"/>
                <a:gd name="T66" fmla="*/ 11 w 177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7" h="68">
                  <a:moveTo>
                    <a:pt x="11" y="61"/>
                  </a:moveTo>
                  <a:cubicBezTo>
                    <a:pt x="16" y="64"/>
                    <a:pt x="21" y="65"/>
                    <a:pt x="26" y="68"/>
                  </a:cubicBezTo>
                  <a:cubicBezTo>
                    <a:pt x="26" y="68"/>
                    <a:pt x="34" y="58"/>
                    <a:pt x="36" y="54"/>
                  </a:cubicBezTo>
                  <a:cubicBezTo>
                    <a:pt x="46" y="50"/>
                    <a:pt x="57" y="45"/>
                    <a:pt x="67" y="41"/>
                  </a:cubicBezTo>
                  <a:cubicBezTo>
                    <a:pt x="74" y="41"/>
                    <a:pt x="81" y="41"/>
                    <a:pt x="88" y="41"/>
                  </a:cubicBezTo>
                  <a:cubicBezTo>
                    <a:pt x="92" y="41"/>
                    <a:pt x="95" y="41"/>
                    <a:pt x="99" y="41"/>
                  </a:cubicBezTo>
                  <a:cubicBezTo>
                    <a:pt x="101" y="41"/>
                    <a:pt x="105" y="42"/>
                    <a:pt x="106" y="39"/>
                  </a:cubicBezTo>
                  <a:cubicBezTo>
                    <a:pt x="107" y="39"/>
                    <a:pt x="107" y="38"/>
                    <a:pt x="107" y="37"/>
                  </a:cubicBezTo>
                  <a:cubicBezTo>
                    <a:pt x="110" y="39"/>
                    <a:pt x="112" y="43"/>
                    <a:pt x="116" y="43"/>
                  </a:cubicBezTo>
                  <a:cubicBezTo>
                    <a:pt x="121" y="44"/>
                    <a:pt x="126" y="40"/>
                    <a:pt x="131" y="42"/>
                  </a:cubicBezTo>
                  <a:cubicBezTo>
                    <a:pt x="133" y="42"/>
                    <a:pt x="135" y="45"/>
                    <a:pt x="136" y="45"/>
                  </a:cubicBezTo>
                  <a:cubicBezTo>
                    <a:pt x="149" y="45"/>
                    <a:pt x="163" y="45"/>
                    <a:pt x="171" y="41"/>
                  </a:cubicBezTo>
                  <a:cubicBezTo>
                    <a:pt x="171" y="28"/>
                    <a:pt x="177" y="15"/>
                    <a:pt x="168" y="10"/>
                  </a:cubicBezTo>
                  <a:cubicBezTo>
                    <a:pt x="166" y="10"/>
                    <a:pt x="161" y="9"/>
                    <a:pt x="159" y="9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29" y="7"/>
                    <a:pt x="113" y="7"/>
                    <a:pt x="95" y="7"/>
                  </a:cubicBezTo>
                  <a:cubicBezTo>
                    <a:pt x="88" y="6"/>
                    <a:pt x="82" y="6"/>
                    <a:pt x="75" y="8"/>
                  </a:cubicBezTo>
                  <a:cubicBezTo>
                    <a:pt x="72" y="8"/>
                    <a:pt x="67" y="8"/>
                    <a:pt x="67" y="14"/>
                  </a:cubicBezTo>
                  <a:cubicBezTo>
                    <a:pt x="61" y="15"/>
                    <a:pt x="58" y="14"/>
                    <a:pt x="52" y="13"/>
                  </a:cubicBezTo>
                  <a:cubicBezTo>
                    <a:pt x="49" y="13"/>
                    <a:pt x="38" y="11"/>
                    <a:pt x="35" y="14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7"/>
                    <a:pt x="36" y="19"/>
                    <a:pt x="34" y="18"/>
                  </a:cubicBezTo>
                  <a:cubicBezTo>
                    <a:pt x="33" y="17"/>
                    <a:pt x="33" y="14"/>
                    <a:pt x="32" y="13"/>
                  </a:cubicBezTo>
                  <a:cubicBezTo>
                    <a:pt x="30" y="11"/>
                    <a:pt x="27" y="12"/>
                    <a:pt x="25" y="10"/>
                  </a:cubicBezTo>
                  <a:cubicBezTo>
                    <a:pt x="23" y="8"/>
                    <a:pt x="22" y="6"/>
                    <a:pt x="20" y="4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0" y="0"/>
                    <a:pt x="5" y="1"/>
                    <a:pt x="1" y="2"/>
                  </a:cubicBezTo>
                  <a:cubicBezTo>
                    <a:pt x="0" y="9"/>
                    <a:pt x="1" y="16"/>
                    <a:pt x="1" y="23"/>
                  </a:cubicBezTo>
                  <a:cubicBezTo>
                    <a:pt x="1" y="26"/>
                    <a:pt x="0" y="31"/>
                    <a:pt x="1" y="34"/>
                  </a:cubicBezTo>
                  <a:cubicBezTo>
                    <a:pt x="1" y="37"/>
                    <a:pt x="3" y="39"/>
                    <a:pt x="4" y="41"/>
                  </a:cubicBezTo>
                  <a:cubicBezTo>
                    <a:pt x="5" y="44"/>
                    <a:pt x="3" y="46"/>
                    <a:pt x="1" y="45"/>
                  </a:cubicBezTo>
                  <a:cubicBezTo>
                    <a:pt x="3" y="46"/>
                    <a:pt x="5" y="52"/>
                    <a:pt x="5" y="53"/>
                  </a:cubicBezTo>
                  <a:cubicBezTo>
                    <a:pt x="7" y="56"/>
                    <a:pt x="8" y="58"/>
                    <a:pt x="10" y="60"/>
                  </a:cubicBezTo>
                  <a:cubicBezTo>
                    <a:pt x="11" y="60"/>
                    <a:pt x="11" y="60"/>
                    <a:pt x="11" y="6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6" name="Freeform 545"/>
            <p:cNvSpPr/>
            <p:nvPr/>
          </p:nvSpPr>
          <p:spPr bwMode="auto">
            <a:xfrm>
              <a:off x="1014413" y="601663"/>
              <a:ext cx="312738" cy="784225"/>
            </a:xfrm>
            <a:custGeom>
              <a:avLst/>
              <a:gdLst>
                <a:gd name="T0" fmla="*/ 29 w 123"/>
                <a:gd name="T1" fmla="*/ 269 h 308"/>
                <a:gd name="T2" fmla="*/ 8 w 123"/>
                <a:gd name="T3" fmla="*/ 289 h 308"/>
                <a:gd name="T4" fmla="*/ 2 w 123"/>
                <a:gd name="T5" fmla="*/ 298 h 308"/>
                <a:gd name="T6" fmla="*/ 17 w 123"/>
                <a:gd name="T7" fmla="*/ 308 h 308"/>
                <a:gd name="T8" fmla="*/ 26 w 123"/>
                <a:gd name="T9" fmla="*/ 305 h 308"/>
                <a:gd name="T10" fmla="*/ 39 w 123"/>
                <a:gd name="T11" fmla="*/ 296 h 308"/>
                <a:gd name="T12" fmla="*/ 48 w 123"/>
                <a:gd name="T13" fmla="*/ 287 h 308"/>
                <a:gd name="T14" fmla="*/ 51 w 123"/>
                <a:gd name="T15" fmla="*/ 289 h 308"/>
                <a:gd name="T16" fmla="*/ 52 w 123"/>
                <a:gd name="T17" fmla="*/ 283 h 308"/>
                <a:gd name="T18" fmla="*/ 61 w 123"/>
                <a:gd name="T19" fmla="*/ 280 h 308"/>
                <a:gd name="T20" fmla="*/ 68 w 123"/>
                <a:gd name="T21" fmla="*/ 271 h 308"/>
                <a:gd name="T22" fmla="*/ 77 w 123"/>
                <a:gd name="T23" fmla="*/ 254 h 308"/>
                <a:gd name="T24" fmla="*/ 85 w 123"/>
                <a:gd name="T25" fmla="*/ 237 h 308"/>
                <a:gd name="T26" fmla="*/ 92 w 123"/>
                <a:gd name="T27" fmla="*/ 214 h 308"/>
                <a:gd name="T28" fmla="*/ 96 w 123"/>
                <a:gd name="T29" fmla="*/ 195 h 308"/>
                <a:gd name="T30" fmla="*/ 99 w 123"/>
                <a:gd name="T31" fmla="*/ 175 h 308"/>
                <a:gd name="T32" fmla="*/ 107 w 123"/>
                <a:gd name="T33" fmla="*/ 137 h 308"/>
                <a:gd name="T34" fmla="*/ 104 w 123"/>
                <a:gd name="T35" fmla="*/ 127 h 308"/>
                <a:gd name="T36" fmla="*/ 107 w 123"/>
                <a:gd name="T37" fmla="*/ 63 h 308"/>
                <a:gd name="T38" fmla="*/ 111 w 123"/>
                <a:gd name="T39" fmla="*/ 35 h 308"/>
                <a:gd name="T40" fmla="*/ 58 w 123"/>
                <a:gd name="T41" fmla="*/ 0 h 308"/>
                <a:gd name="T42" fmla="*/ 68 w 123"/>
                <a:gd name="T43" fmla="*/ 41 h 308"/>
                <a:gd name="T44" fmla="*/ 72 w 123"/>
                <a:gd name="T45" fmla="*/ 64 h 308"/>
                <a:gd name="T46" fmla="*/ 68 w 123"/>
                <a:gd name="T47" fmla="*/ 64 h 308"/>
                <a:gd name="T48" fmla="*/ 72 w 123"/>
                <a:gd name="T49" fmla="*/ 136 h 308"/>
                <a:gd name="T50" fmla="*/ 72 w 123"/>
                <a:gd name="T51" fmla="*/ 153 h 308"/>
                <a:gd name="T52" fmla="*/ 68 w 123"/>
                <a:gd name="T53" fmla="*/ 153 h 308"/>
                <a:gd name="T54" fmla="*/ 66 w 123"/>
                <a:gd name="T55" fmla="*/ 176 h 308"/>
                <a:gd name="T56" fmla="*/ 63 w 123"/>
                <a:gd name="T57" fmla="*/ 209 h 308"/>
                <a:gd name="T58" fmla="*/ 59 w 123"/>
                <a:gd name="T59" fmla="*/ 223 h 308"/>
                <a:gd name="T60" fmla="*/ 50 w 123"/>
                <a:gd name="T61" fmla="*/ 240 h 308"/>
                <a:gd name="T62" fmla="*/ 43 w 123"/>
                <a:gd name="T63" fmla="*/ 254 h 308"/>
                <a:gd name="T64" fmla="*/ 29 w 123"/>
                <a:gd name="T65" fmla="*/ 26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308">
                  <a:moveTo>
                    <a:pt x="29" y="269"/>
                  </a:moveTo>
                  <a:cubicBezTo>
                    <a:pt x="22" y="277"/>
                    <a:pt x="7" y="280"/>
                    <a:pt x="8" y="289"/>
                  </a:cubicBezTo>
                  <a:cubicBezTo>
                    <a:pt x="9" y="293"/>
                    <a:pt x="0" y="292"/>
                    <a:pt x="2" y="298"/>
                  </a:cubicBezTo>
                  <a:cubicBezTo>
                    <a:pt x="5" y="305"/>
                    <a:pt x="11" y="307"/>
                    <a:pt x="17" y="308"/>
                  </a:cubicBezTo>
                  <a:cubicBezTo>
                    <a:pt x="22" y="308"/>
                    <a:pt x="21" y="308"/>
                    <a:pt x="26" y="305"/>
                  </a:cubicBezTo>
                  <a:cubicBezTo>
                    <a:pt x="30" y="302"/>
                    <a:pt x="35" y="300"/>
                    <a:pt x="39" y="296"/>
                  </a:cubicBezTo>
                  <a:cubicBezTo>
                    <a:pt x="43" y="304"/>
                    <a:pt x="47" y="290"/>
                    <a:pt x="48" y="287"/>
                  </a:cubicBezTo>
                  <a:cubicBezTo>
                    <a:pt x="48" y="288"/>
                    <a:pt x="50" y="289"/>
                    <a:pt x="51" y="289"/>
                  </a:cubicBezTo>
                  <a:cubicBezTo>
                    <a:pt x="51" y="287"/>
                    <a:pt x="52" y="285"/>
                    <a:pt x="52" y="283"/>
                  </a:cubicBezTo>
                  <a:cubicBezTo>
                    <a:pt x="51" y="286"/>
                    <a:pt x="60" y="281"/>
                    <a:pt x="61" y="280"/>
                  </a:cubicBezTo>
                  <a:cubicBezTo>
                    <a:pt x="64" y="278"/>
                    <a:pt x="66" y="274"/>
                    <a:pt x="68" y="271"/>
                  </a:cubicBezTo>
                  <a:cubicBezTo>
                    <a:pt x="71" y="265"/>
                    <a:pt x="73" y="260"/>
                    <a:pt x="77" y="254"/>
                  </a:cubicBezTo>
                  <a:cubicBezTo>
                    <a:pt x="81" y="248"/>
                    <a:pt x="81" y="243"/>
                    <a:pt x="85" y="237"/>
                  </a:cubicBezTo>
                  <a:cubicBezTo>
                    <a:pt x="89" y="232"/>
                    <a:pt x="92" y="222"/>
                    <a:pt x="92" y="214"/>
                  </a:cubicBezTo>
                  <a:cubicBezTo>
                    <a:pt x="97" y="210"/>
                    <a:pt x="95" y="202"/>
                    <a:pt x="96" y="195"/>
                  </a:cubicBezTo>
                  <a:cubicBezTo>
                    <a:pt x="97" y="189"/>
                    <a:pt x="99" y="182"/>
                    <a:pt x="99" y="175"/>
                  </a:cubicBezTo>
                  <a:cubicBezTo>
                    <a:pt x="100" y="172"/>
                    <a:pt x="107" y="137"/>
                    <a:pt x="107" y="137"/>
                  </a:cubicBezTo>
                  <a:cubicBezTo>
                    <a:pt x="105" y="137"/>
                    <a:pt x="106" y="127"/>
                    <a:pt x="104" y="127"/>
                  </a:cubicBezTo>
                  <a:cubicBezTo>
                    <a:pt x="97" y="107"/>
                    <a:pt x="123" y="77"/>
                    <a:pt x="107" y="63"/>
                  </a:cubicBezTo>
                  <a:cubicBezTo>
                    <a:pt x="107" y="49"/>
                    <a:pt x="107" y="45"/>
                    <a:pt x="111" y="35"/>
                  </a:cubicBezTo>
                  <a:cubicBezTo>
                    <a:pt x="115" y="4"/>
                    <a:pt x="58" y="0"/>
                    <a:pt x="58" y="0"/>
                  </a:cubicBezTo>
                  <a:cubicBezTo>
                    <a:pt x="54" y="14"/>
                    <a:pt x="67" y="20"/>
                    <a:pt x="68" y="41"/>
                  </a:cubicBezTo>
                  <a:cubicBezTo>
                    <a:pt x="69" y="49"/>
                    <a:pt x="71" y="57"/>
                    <a:pt x="72" y="64"/>
                  </a:cubicBezTo>
                  <a:cubicBezTo>
                    <a:pt x="71" y="64"/>
                    <a:pt x="69" y="64"/>
                    <a:pt x="68" y="64"/>
                  </a:cubicBezTo>
                  <a:cubicBezTo>
                    <a:pt x="62" y="81"/>
                    <a:pt x="68" y="124"/>
                    <a:pt x="72" y="136"/>
                  </a:cubicBezTo>
                  <a:cubicBezTo>
                    <a:pt x="72" y="142"/>
                    <a:pt x="72" y="147"/>
                    <a:pt x="72" y="153"/>
                  </a:cubicBezTo>
                  <a:cubicBezTo>
                    <a:pt x="71" y="153"/>
                    <a:pt x="69" y="153"/>
                    <a:pt x="68" y="153"/>
                  </a:cubicBezTo>
                  <a:cubicBezTo>
                    <a:pt x="65" y="160"/>
                    <a:pt x="65" y="168"/>
                    <a:pt x="66" y="176"/>
                  </a:cubicBezTo>
                  <a:cubicBezTo>
                    <a:pt x="67" y="187"/>
                    <a:pt x="64" y="197"/>
                    <a:pt x="63" y="209"/>
                  </a:cubicBezTo>
                  <a:cubicBezTo>
                    <a:pt x="62" y="214"/>
                    <a:pt x="63" y="219"/>
                    <a:pt x="59" y="223"/>
                  </a:cubicBezTo>
                  <a:cubicBezTo>
                    <a:pt x="54" y="227"/>
                    <a:pt x="54" y="234"/>
                    <a:pt x="50" y="240"/>
                  </a:cubicBezTo>
                  <a:cubicBezTo>
                    <a:pt x="47" y="244"/>
                    <a:pt x="44" y="250"/>
                    <a:pt x="43" y="254"/>
                  </a:cubicBezTo>
                  <a:cubicBezTo>
                    <a:pt x="41" y="258"/>
                    <a:pt x="29" y="269"/>
                    <a:pt x="29" y="26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7" name="Freeform 546"/>
            <p:cNvSpPr/>
            <p:nvPr/>
          </p:nvSpPr>
          <p:spPr bwMode="auto">
            <a:xfrm>
              <a:off x="1154113" y="474663"/>
              <a:ext cx="490538" cy="193675"/>
            </a:xfrm>
            <a:custGeom>
              <a:avLst/>
              <a:gdLst>
                <a:gd name="T0" fmla="*/ 171 w 193"/>
                <a:gd name="T1" fmla="*/ 8 h 76"/>
                <a:gd name="T2" fmla="*/ 161 w 193"/>
                <a:gd name="T3" fmla="*/ 16 h 76"/>
                <a:gd name="T4" fmla="*/ 131 w 193"/>
                <a:gd name="T5" fmla="*/ 19 h 76"/>
                <a:gd name="T6" fmla="*/ 125 w 193"/>
                <a:gd name="T7" fmla="*/ 17 h 76"/>
                <a:gd name="T8" fmla="*/ 116 w 193"/>
                <a:gd name="T9" fmla="*/ 20 h 76"/>
                <a:gd name="T10" fmla="*/ 107 w 193"/>
                <a:gd name="T11" fmla="*/ 18 h 76"/>
                <a:gd name="T12" fmla="*/ 87 w 193"/>
                <a:gd name="T13" fmla="*/ 27 h 76"/>
                <a:gd name="T14" fmla="*/ 60 w 193"/>
                <a:gd name="T15" fmla="*/ 32 h 76"/>
                <a:gd name="T16" fmla="*/ 1 w 193"/>
                <a:gd name="T17" fmla="*/ 43 h 76"/>
                <a:gd name="T18" fmla="*/ 0 w 193"/>
                <a:gd name="T19" fmla="*/ 53 h 76"/>
                <a:gd name="T20" fmla="*/ 6 w 193"/>
                <a:gd name="T21" fmla="*/ 60 h 76"/>
                <a:gd name="T22" fmla="*/ 47 w 193"/>
                <a:gd name="T23" fmla="*/ 68 h 76"/>
                <a:gd name="T24" fmla="*/ 58 w 193"/>
                <a:gd name="T25" fmla="*/ 73 h 76"/>
                <a:gd name="T26" fmla="*/ 65 w 193"/>
                <a:gd name="T27" fmla="*/ 68 h 76"/>
                <a:gd name="T28" fmla="*/ 76 w 193"/>
                <a:gd name="T29" fmla="*/ 72 h 76"/>
                <a:gd name="T30" fmla="*/ 109 w 193"/>
                <a:gd name="T31" fmla="*/ 63 h 76"/>
                <a:gd name="T32" fmla="*/ 125 w 193"/>
                <a:gd name="T33" fmla="*/ 63 h 76"/>
                <a:gd name="T34" fmla="*/ 193 w 193"/>
                <a:gd name="T35" fmla="*/ 40 h 76"/>
                <a:gd name="T36" fmla="*/ 171 w 193"/>
                <a:gd name="T37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3" h="76">
                  <a:moveTo>
                    <a:pt x="171" y="8"/>
                  </a:moveTo>
                  <a:cubicBezTo>
                    <a:pt x="168" y="9"/>
                    <a:pt x="164" y="14"/>
                    <a:pt x="161" y="16"/>
                  </a:cubicBezTo>
                  <a:cubicBezTo>
                    <a:pt x="155" y="7"/>
                    <a:pt x="139" y="20"/>
                    <a:pt x="131" y="19"/>
                  </a:cubicBezTo>
                  <a:cubicBezTo>
                    <a:pt x="128" y="19"/>
                    <a:pt x="127" y="17"/>
                    <a:pt x="125" y="17"/>
                  </a:cubicBezTo>
                  <a:cubicBezTo>
                    <a:pt x="122" y="17"/>
                    <a:pt x="119" y="20"/>
                    <a:pt x="116" y="20"/>
                  </a:cubicBezTo>
                  <a:cubicBezTo>
                    <a:pt x="113" y="20"/>
                    <a:pt x="111" y="18"/>
                    <a:pt x="107" y="18"/>
                  </a:cubicBezTo>
                  <a:cubicBezTo>
                    <a:pt x="100" y="20"/>
                    <a:pt x="93" y="24"/>
                    <a:pt x="87" y="27"/>
                  </a:cubicBezTo>
                  <a:cubicBezTo>
                    <a:pt x="77" y="31"/>
                    <a:pt x="69" y="32"/>
                    <a:pt x="60" y="32"/>
                  </a:cubicBezTo>
                  <a:cubicBezTo>
                    <a:pt x="54" y="33"/>
                    <a:pt x="1" y="39"/>
                    <a:pt x="1" y="43"/>
                  </a:cubicBezTo>
                  <a:cubicBezTo>
                    <a:pt x="1" y="53"/>
                    <a:pt x="3" y="47"/>
                    <a:pt x="0" y="53"/>
                  </a:cubicBezTo>
                  <a:cubicBezTo>
                    <a:pt x="4" y="61"/>
                    <a:pt x="0" y="57"/>
                    <a:pt x="6" y="60"/>
                  </a:cubicBezTo>
                  <a:cubicBezTo>
                    <a:pt x="24" y="76"/>
                    <a:pt x="24" y="67"/>
                    <a:pt x="47" y="68"/>
                  </a:cubicBezTo>
                  <a:cubicBezTo>
                    <a:pt x="48" y="70"/>
                    <a:pt x="58" y="72"/>
                    <a:pt x="58" y="73"/>
                  </a:cubicBezTo>
                  <a:cubicBezTo>
                    <a:pt x="61" y="72"/>
                    <a:pt x="63" y="69"/>
                    <a:pt x="65" y="68"/>
                  </a:cubicBezTo>
                  <a:cubicBezTo>
                    <a:pt x="66" y="70"/>
                    <a:pt x="76" y="71"/>
                    <a:pt x="76" y="72"/>
                  </a:cubicBezTo>
                  <a:cubicBezTo>
                    <a:pt x="94" y="66"/>
                    <a:pt x="91" y="69"/>
                    <a:pt x="109" y="63"/>
                  </a:cubicBezTo>
                  <a:cubicBezTo>
                    <a:pt x="110" y="65"/>
                    <a:pt x="124" y="62"/>
                    <a:pt x="125" y="63"/>
                  </a:cubicBezTo>
                  <a:cubicBezTo>
                    <a:pt x="149" y="58"/>
                    <a:pt x="165" y="73"/>
                    <a:pt x="193" y="40"/>
                  </a:cubicBezTo>
                  <a:cubicBezTo>
                    <a:pt x="193" y="40"/>
                    <a:pt x="191" y="0"/>
                    <a:pt x="171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8" name="Freeform 547"/>
            <p:cNvSpPr/>
            <p:nvPr/>
          </p:nvSpPr>
          <p:spPr bwMode="auto">
            <a:xfrm>
              <a:off x="1385888" y="787400"/>
              <a:ext cx="139700" cy="727075"/>
            </a:xfrm>
            <a:custGeom>
              <a:avLst/>
              <a:gdLst>
                <a:gd name="T0" fmla="*/ 47 w 55"/>
                <a:gd name="T1" fmla="*/ 214 h 286"/>
                <a:gd name="T2" fmla="*/ 42 w 55"/>
                <a:gd name="T3" fmla="*/ 116 h 286"/>
                <a:gd name="T4" fmla="*/ 42 w 55"/>
                <a:gd name="T5" fmla="*/ 77 h 286"/>
                <a:gd name="T6" fmla="*/ 43 w 55"/>
                <a:gd name="T7" fmla="*/ 39 h 286"/>
                <a:gd name="T8" fmla="*/ 48 w 55"/>
                <a:gd name="T9" fmla="*/ 0 h 286"/>
                <a:gd name="T10" fmla="*/ 7 w 55"/>
                <a:gd name="T11" fmla="*/ 0 h 286"/>
                <a:gd name="T12" fmla="*/ 7 w 55"/>
                <a:gd name="T13" fmla="*/ 10 h 286"/>
                <a:gd name="T14" fmla="*/ 7 w 55"/>
                <a:gd name="T15" fmla="*/ 15 h 286"/>
                <a:gd name="T16" fmla="*/ 9 w 55"/>
                <a:gd name="T17" fmla="*/ 16 h 286"/>
                <a:gd name="T18" fmla="*/ 6 w 55"/>
                <a:gd name="T19" fmla="*/ 21 h 286"/>
                <a:gd name="T20" fmla="*/ 7 w 55"/>
                <a:gd name="T21" fmla="*/ 41 h 286"/>
                <a:gd name="T22" fmla="*/ 10 w 55"/>
                <a:gd name="T23" fmla="*/ 56 h 286"/>
                <a:gd name="T24" fmla="*/ 5 w 55"/>
                <a:gd name="T25" fmla="*/ 63 h 286"/>
                <a:gd name="T26" fmla="*/ 4 w 55"/>
                <a:gd name="T27" fmla="*/ 73 h 286"/>
                <a:gd name="T28" fmla="*/ 5 w 55"/>
                <a:gd name="T29" fmla="*/ 89 h 286"/>
                <a:gd name="T30" fmla="*/ 7 w 55"/>
                <a:gd name="T31" fmla="*/ 100 h 286"/>
                <a:gd name="T32" fmla="*/ 10 w 55"/>
                <a:gd name="T33" fmla="*/ 105 h 286"/>
                <a:gd name="T34" fmla="*/ 10 w 55"/>
                <a:gd name="T35" fmla="*/ 128 h 286"/>
                <a:gd name="T36" fmla="*/ 9 w 55"/>
                <a:gd name="T37" fmla="*/ 165 h 286"/>
                <a:gd name="T38" fmla="*/ 8 w 55"/>
                <a:gd name="T39" fmla="*/ 179 h 286"/>
                <a:gd name="T40" fmla="*/ 9 w 55"/>
                <a:gd name="T41" fmla="*/ 192 h 286"/>
                <a:gd name="T42" fmla="*/ 11 w 55"/>
                <a:gd name="T43" fmla="*/ 198 h 286"/>
                <a:gd name="T44" fmla="*/ 7 w 55"/>
                <a:gd name="T45" fmla="*/ 206 h 286"/>
                <a:gd name="T46" fmla="*/ 5 w 55"/>
                <a:gd name="T47" fmla="*/ 222 h 286"/>
                <a:gd name="T48" fmla="*/ 8 w 55"/>
                <a:gd name="T49" fmla="*/ 222 h 286"/>
                <a:gd name="T50" fmla="*/ 8 w 55"/>
                <a:gd name="T51" fmla="*/ 245 h 286"/>
                <a:gd name="T52" fmla="*/ 8 w 55"/>
                <a:gd name="T53" fmla="*/ 270 h 286"/>
                <a:gd name="T54" fmla="*/ 14 w 55"/>
                <a:gd name="T55" fmla="*/ 279 h 286"/>
                <a:gd name="T56" fmla="*/ 21 w 55"/>
                <a:gd name="T57" fmla="*/ 285 h 286"/>
                <a:gd name="T58" fmla="*/ 38 w 55"/>
                <a:gd name="T59" fmla="*/ 275 h 286"/>
                <a:gd name="T60" fmla="*/ 41 w 55"/>
                <a:gd name="T61" fmla="*/ 255 h 286"/>
                <a:gd name="T62" fmla="*/ 44 w 55"/>
                <a:gd name="T63" fmla="*/ 255 h 286"/>
                <a:gd name="T64" fmla="*/ 45 w 55"/>
                <a:gd name="T65" fmla="*/ 248 h 286"/>
                <a:gd name="T66" fmla="*/ 47 w 55"/>
                <a:gd name="T67" fmla="*/ 21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86">
                  <a:moveTo>
                    <a:pt x="47" y="214"/>
                  </a:moveTo>
                  <a:cubicBezTo>
                    <a:pt x="40" y="179"/>
                    <a:pt x="45" y="127"/>
                    <a:pt x="42" y="116"/>
                  </a:cubicBezTo>
                  <a:cubicBezTo>
                    <a:pt x="37" y="99"/>
                    <a:pt x="55" y="89"/>
                    <a:pt x="42" y="77"/>
                  </a:cubicBezTo>
                  <a:cubicBezTo>
                    <a:pt x="43" y="64"/>
                    <a:pt x="43" y="52"/>
                    <a:pt x="43" y="39"/>
                  </a:cubicBezTo>
                  <a:cubicBezTo>
                    <a:pt x="43" y="26"/>
                    <a:pt x="46" y="13"/>
                    <a:pt x="48" y="0"/>
                  </a:cubicBezTo>
                  <a:cubicBezTo>
                    <a:pt x="48" y="2"/>
                    <a:pt x="11" y="0"/>
                    <a:pt x="7" y="0"/>
                  </a:cubicBezTo>
                  <a:cubicBezTo>
                    <a:pt x="8" y="3"/>
                    <a:pt x="7" y="7"/>
                    <a:pt x="7" y="10"/>
                  </a:cubicBezTo>
                  <a:cubicBezTo>
                    <a:pt x="7" y="11"/>
                    <a:pt x="6" y="14"/>
                    <a:pt x="7" y="15"/>
                  </a:cubicBezTo>
                  <a:cubicBezTo>
                    <a:pt x="7" y="16"/>
                    <a:pt x="9" y="15"/>
                    <a:pt x="9" y="16"/>
                  </a:cubicBezTo>
                  <a:cubicBezTo>
                    <a:pt x="11" y="19"/>
                    <a:pt x="9" y="19"/>
                    <a:pt x="6" y="21"/>
                  </a:cubicBezTo>
                  <a:cubicBezTo>
                    <a:pt x="0" y="26"/>
                    <a:pt x="6" y="35"/>
                    <a:pt x="7" y="41"/>
                  </a:cubicBezTo>
                  <a:cubicBezTo>
                    <a:pt x="8" y="46"/>
                    <a:pt x="10" y="51"/>
                    <a:pt x="10" y="56"/>
                  </a:cubicBezTo>
                  <a:cubicBezTo>
                    <a:pt x="11" y="62"/>
                    <a:pt x="8" y="59"/>
                    <a:pt x="5" y="63"/>
                  </a:cubicBezTo>
                  <a:cubicBezTo>
                    <a:pt x="3" y="65"/>
                    <a:pt x="4" y="70"/>
                    <a:pt x="4" y="73"/>
                  </a:cubicBezTo>
                  <a:cubicBezTo>
                    <a:pt x="4" y="78"/>
                    <a:pt x="5" y="84"/>
                    <a:pt x="5" y="89"/>
                  </a:cubicBezTo>
                  <a:cubicBezTo>
                    <a:pt x="5" y="93"/>
                    <a:pt x="4" y="98"/>
                    <a:pt x="7" y="100"/>
                  </a:cubicBezTo>
                  <a:cubicBezTo>
                    <a:pt x="10" y="102"/>
                    <a:pt x="10" y="100"/>
                    <a:pt x="10" y="105"/>
                  </a:cubicBezTo>
                  <a:cubicBezTo>
                    <a:pt x="11" y="112"/>
                    <a:pt x="11" y="120"/>
                    <a:pt x="10" y="128"/>
                  </a:cubicBezTo>
                  <a:cubicBezTo>
                    <a:pt x="9" y="140"/>
                    <a:pt x="9" y="152"/>
                    <a:pt x="9" y="165"/>
                  </a:cubicBezTo>
                  <a:cubicBezTo>
                    <a:pt x="9" y="170"/>
                    <a:pt x="9" y="174"/>
                    <a:pt x="8" y="179"/>
                  </a:cubicBezTo>
                  <a:cubicBezTo>
                    <a:pt x="8" y="183"/>
                    <a:pt x="7" y="188"/>
                    <a:pt x="9" y="192"/>
                  </a:cubicBezTo>
                  <a:cubicBezTo>
                    <a:pt x="10" y="195"/>
                    <a:pt x="12" y="194"/>
                    <a:pt x="11" y="198"/>
                  </a:cubicBezTo>
                  <a:cubicBezTo>
                    <a:pt x="11" y="201"/>
                    <a:pt x="9" y="203"/>
                    <a:pt x="7" y="206"/>
                  </a:cubicBezTo>
                  <a:cubicBezTo>
                    <a:pt x="5" y="211"/>
                    <a:pt x="3" y="217"/>
                    <a:pt x="5" y="222"/>
                  </a:cubicBezTo>
                  <a:cubicBezTo>
                    <a:pt x="6" y="222"/>
                    <a:pt x="7" y="222"/>
                    <a:pt x="8" y="222"/>
                  </a:cubicBezTo>
                  <a:cubicBezTo>
                    <a:pt x="10" y="230"/>
                    <a:pt x="8" y="238"/>
                    <a:pt x="8" y="245"/>
                  </a:cubicBezTo>
                  <a:cubicBezTo>
                    <a:pt x="8" y="253"/>
                    <a:pt x="7" y="262"/>
                    <a:pt x="8" y="270"/>
                  </a:cubicBezTo>
                  <a:cubicBezTo>
                    <a:pt x="8" y="275"/>
                    <a:pt x="10" y="276"/>
                    <a:pt x="14" y="279"/>
                  </a:cubicBezTo>
                  <a:cubicBezTo>
                    <a:pt x="17" y="282"/>
                    <a:pt x="17" y="285"/>
                    <a:pt x="21" y="285"/>
                  </a:cubicBezTo>
                  <a:cubicBezTo>
                    <a:pt x="28" y="286"/>
                    <a:pt x="35" y="281"/>
                    <a:pt x="38" y="275"/>
                  </a:cubicBezTo>
                  <a:cubicBezTo>
                    <a:pt x="39" y="273"/>
                    <a:pt x="42" y="255"/>
                    <a:pt x="41" y="255"/>
                  </a:cubicBezTo>
                  <a:cubicBezTo>
                    <a:pt x="42" y="255"/>
                    <a:pt x="43" y="255"/>
                    <a:pt x="44" y="255"/>
                  </a:cubicBezTo>
                  <a:cubicBezTo>
                    <a:pt x="44" y="254"/>
                    <a:pt x="44" y="251"/>
                    <a:pt x="45" y="248"/>
                  </a:cubicBezTo>
                  <a:cubicBezTo>
                    <a:pt x="48" y="240"/>
                    <a:pt x="48" y="227"/>
                    <a:pt x="47" y="2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9" name="Freeform 548"/>
            <p:cNvSpPr/>
            <p:nvPr/>
          </p:nvSpPr>
          <p:spPr bwMode="auto">
            <a:xfrm>
              <a:off x="831850" y="990600"/>
              <a:ext cx="103188" cy="493712"/>
            </a:xfrm>
            <a:custGeom>
              <a:avLst/>
              <a:gdLst>
                <a:gd name="T0" fmla="*/ 17 w 41"/>
                <a:gd name="T1" fmla="*/ 192 h 194"/>
                <a:gd name="T2" fmla="*/ 32 w 41"/>
                <a:gd name="T3" fmla="*/ 186 h 194"/>
                <a:gd name="T4" fmla="*/ 37 w 41"/>
                <a:gd name="T5" fmla="*/ 185 h 194"/>
                <a:gd name="T6" fmla="*/ 38 w 41"/>
                <a:gd name="T7" fmla="*/ 176 h 194"/>
                <a:gd name="T8" fmla="*/ 39 w 41"/>
                <a:gd name="T9" fmla="*/ 151 h 194"/>
                <a:gd name="T10" fmla="*/ 37 w 41"/>
                <a:gd name="T11" fmla="*/ 125 h 194"/>
                <a:gd name="T12" fmla="*/ 40 w 41"/>
                <a:gd name="T13" fmla="*/ 111 h 194"/>
                <a:gd name="T14" fmla="*/ 37 w 41"/>
                <a:gd name="T15" fmla="*/ 104 h 194"/>
                <a:gd name="T16" fmla="*/ 39 w 41"/>
                <a:gd name="T17" fmla="*/ 97 h 194"/>
                <a:gd name="T18" fmla="*/ 40 w 41"/>
                <a:gd name="T19" fmla="*/ 89 h 194"/>
                <a:gd name="T20" fmla="*/ 39 w 41"/>
                <a:gd name="T21" fmla="*/ 81 h 194"/>
                <a:gd name="T22" fmla="*/ 35 w 41"/>
                <a:gd name="T23" fmla="*/ 76 h 194"/>
                <a:gd name="T24" fmla="*/ 38 w 41"/>
                <a:gd name="T25" fmla="*/ 66 h 194"/>
                <a:gd name="T26" fmla="*/ 39 w 41"/>
                <a:gd name="T27" fmla="*/ 55 h 194"/>
                <a:gd name="T28" fmla="*/ 36 w 41"/>
                <a:gd name="T29" fmla="*/ 34 h 194"/>
                <a:gd name="T30" fmla="*/ 31 w 41"/>
                <a:gd name="T31" fmla="*/ 12 h 194"/>
                <a:gd name="T32" fmla="*/ 14 w 41"/>
                <a:gd name="T33" fmla="*/ 0 h 194"/>
                <a:gd name="T34" fmla="*/ 6 w 41"/>
                <a:gd name="T35" fmla="*/ 4 h 194"/>
                <a:gd name="T36" fmla="*/ 7 w 41"/>
                <a:gd name="T37" fmla="*/ 20 h 194"/>
                <a:gd name="T38" fmla="*/ 4 w 41"/>
                <a:gd name="T39" fmla="*/ 28 h 194"/>
                <a:gd name="T40" fmla="*/ 5 w 41"/>
                <a:gd name="T41" fmla="*/ 37 h 194"/>
                <a:gd name="T42" fmla="*/ 2 w 41"/>
                <a:gd name="T43" fmla="*/ 47 h 194"/>
                <a:gd name="T44" fmla="*/ 8 w 41"/>
                <a:gd name="T45" fmla="*/ 61 h 194"/>
                <a:gd name="T46" fmla="*/ 4 w 41"/>
                <a:gd name="T47" fmla="*/ 72 h 194"/>
                <a:gd name="T48" fmla="*/ 7 w 41"/>
                <a:gd name="T49" fmla="*/ 81 h 194"/>
                <a:gd name="T50" fmla="*/ 5 w 41"/>
                <a:gd name="T51" fmla="*/ 90 h 194"/>
                <a:gd name="T52" fmla="*/ 3 w 41"/>
                <a:gd name="T53" fmla="*/ 101 h 194"/>
                <a:gd name="T54" fmla="*/ 4 w 41"/>
                <a:gd name="T55" fmla="*/ 113 h 194"/>
                <a:gd name="T56" fmla="*/ 5 w 41"/>
                <a:gd name="T57" fmla="*/ 125 h 194"/>
                <a:gd name="T58" fmla="*/ 5 w 41"/>
                <a:gd name="T59" fmla="*/ 131 h 194"/>
                <a:gd name="T60" fmla="*/ 2 w 41"/>
                <a:gd name="T61" fmla="*/ 137 h 194"/>
                <a:gd name="T62" fmla="*/ 2 w 41"/>
                <a:gd name="T63" fmla="*/ 152 h 194"/>
                <a:gd name="T64" fmla="*/ 2 w 41"/>
                <a:gd name="T65" fmla="*/ 168 h 194"/>
                <a:gd name="T66" fmla="*/ 4 w 41"/>
                <a:gd name="T67" fmla="*/ 180 h 194"/>
                <a:gd name="T68" fmla="*/ 7 w 41"/>
                <a:gd name="T69" fmla="*/ 188 h 194"/>
                <a:gd name="T70" fmla="*/ 17 w 41"/>
                <a:gd name="T71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194">
                  <a:moveTo>
                    <a:pt x="17" y="192"/>
                  </a:moveTo>
                  <a:cubicBezTo>
                    <a:pt x="23" y="191"/>
                    <a:pt x="33" y="192"/>
                    <a:pt x="32" y="186"/>
                  </a:cubicBezTo>
                  <a:cubicBezTo>
                    <a:pt x="32" y="188"/>
                    <a:pt x="37" y="185"/>
                    <a:pt x="37" y="185"/>
                  </a:cubicBezTo>
                  <a:cubicBezTo>
                    <a:pt x="38" y="182"/>
                    <a:pt x="38" y="178"/>
                    <a:pt x="38" y="176"/>
                  </a:cubicBezTo>
                  <a:cubicBezTo>
                    <a:pt x="39" y="167"/>
                    <a:pt x="41" y="159"/>
                    <a:pt x="39" y="151"/>
                  </a:cubicBezTo>
                  <a:cubicBezTo>
                    <a:pt x="38" y="143"/>
                    <a:pt x="34" y="131"/>
                    <a:pt x="37" y="125"/>
                  </a:cubicBezTo>
                  <a:cubicBezTo>
                    <a:pt x="40" y="120"/>
                    <a:pt x="41" y="116"/>
                    <a:pt x="40" y="111"/>
                  </a:cubicBezTo>
                  <a:cubicBezTo>
                    <a:pt x="39" y="109"/>
                    <a:pt x="38" y="107"/>
                    <a:pt x="37" y="104"/>
                  </a:cubicBezTo>
                  <a:cubicBezTo>
                    <a:pt x="37" y="101"/>
                    <a:pt x="38" y="99"/>
                    <a:pt x="39" y="97"/>
                  </a:cubicBezTo>
                  <a:cubicBezTo>
                    <a:pt x="41" y="94"/>
                    <a:pt x="40" y="92"/>
                    <a:pt x="40" y="89"/>
                  </a:cubicBezTo>
                  <a:cubicBezTo>
                    <a:pt x="39" y="86"/>
                    <a:pt x="39" y="84"/>
                    <a:pt x="39" y="81"/>
                  </a:cubicBezTo>
                  <a:cubicBezTo>
                    <a:pt x="38" y="79"/>
                    <a:pt x="36" y="78"/>
                    <a:pt x="35" y="76"/>
                  </a:cubicBezTo>
                  <a:cubicBezTo>
                    <a:pt x="33" y="73"/>
                    <a:pt x="37" y="69"/>
                    <a:pt x="38" y="66"/>
                  </a:cubicBezTo>
                  <a:cubicBezTo>
                    <a:pt x="39" y="62"/>
                    <a:pt x="40" y="59"/>
                    <a:pt x="39" y="55"/>
                  </a:cubicBezTo>
                  <a:cubicBezTo>
                    <a:pt x="38" y="48"/>
                    <a:pt x="37" y="41"/>
                    <a:pt x="36" y="34"/>
                  </a:cubicBezTo>
                  <a:cubicBezTo>
                    <a:pt x="36" y="26"/>
                    <a:pt x="38" y="16"/>
                    <a:pt x="31" y="12"/>
                  </a:cubicBezTo>
                  <a:cubicBezTo>
                    <a:pt x="31" y="3"/>
                    <a:pt x="29" y="1"/>
                    <a:pt x="14" y="0"/>
                  </a:cubicBezTo>
                  <a:cubicBezTo>
                    <a:pt x="11" y="2"/>
                    <a:pt x="11" y="2"/>
                    <a:pt x="6" y="4"/>
                  </a:cubicBezTo>
                  <a:cubicBezTo>
                    <a:pt x="0" y="6"/>
                    <a:pt x="6" y="17"/>
                    <a:pt x="7" y="20"/>
                  </a:cubicBezTo>
                  <a:cubicBezTo>
                    <a:pt x="8" y="24"/>
                    <a:pt x="6" y="25"/>
                    <a:pt x="4" y="28"/>
                  </a:cubicBezTo>
                  <a:cubicBezTo>
                    <a:pt x="3" y="31"/>
                    <a:pt x="7" y="34"/>
                    <a:pt x="5" y="37"/>
                  </a:cubicBezTo>
                  <a:cubicBezTo>
                    <a:pt x="4" y="40"/>
                    <a:pt x="1" y="43"/>
                    <a:pt x="2" y="47"/>
                  </a:cubicBezTo>
                  <a:cubicBezTo>
                    <a:pt x="3" y="52"/>
                    <a:pt x="8" y="56"/>
                    <a:pt x="8" y="61"/>
                  </a:cubicBezTo>
                  <a:cubicBezTo>
                    <a:pt x="7" y="65"/>
                    <a:pt x="5" y="69"/>
                    <a:pt x="4" y="72"/>
                  </a:cubicBezTo>
                  <a:cubicBezTo>
                    <a:pt x="4" y="76"/>
                    <a:pt x="6" y="78"/>
                    <a:pt x="7" y="81"/>
                  </a:cubicBezTo>
                  <a:cubicBezTo>
                    <a:pt x="8" y="84"/>
                    <a:pt x="6" y="87"/>
                    <a:pt x="5" y="90"/>
                  </a:cubicBezTo>
                  <a:cubicBezTo>
                    <a:pt x="4" y="94"/>
                    <a:pt x="3" y="97"/>
                    <a:pt x="3" y="101"/>
                  </a:cubicBezTo>
                  <a:cubicBezTo>
                    <a:pt x="3" y="105"/>
                    <a:pt x="4" y="109"/>
                    <a:pt x="4" y="113"/>
                  </a:cubicBezTo>
                  <a:cubicBezTo>
                    <a:pt x="5" y="117"/>
                    <a:pt x="4" y="121"/>
                    <a:pt x="5" y="125"/>
                  </a:cubicBezTo>
                  <a:cubicBezTo>
                    <a:pt x="5" y="127"/>
                    <a:pt x="6" y="129"/>
                    <a:pt x="5" y="131"/>
                  </a:cubicBezTo>
                  <a:cubicBezTo>
                    <a:pt x="5" y="133"/>
                    <a:pt x="3" y="135"/>
                    <a:pt x="2" y="137"/>
                  </a:cubicBezTo>
                  <a:cubicBezTo>
                    <a:pt x="1" y="142"/>
                    <a:pt x="2" y="147"/>
                    <a:pt x="2" y="152"/>
                  </a:cubicBezTo>
                  <a:cubicBezTo>
                    <a:pt x="2" y="157"/>
                    <a:pt x="3" y="164"/>
                    <a:pt x="2" y="168"/>
                  </a:cubicBezTo>
                  <a:cubicBezTo>
                    <a:pt x="1" y="173"/>
                    <a:pt x="2" y="175"/>
                    <a:pt x="4" y="180"/>
                  </a:cubicBezTo>
                  <a:cubicBezTo>
                    <a:pt x="5" y="184"/>
                    <a:pt x="4" y="186"/>
                    <a:pt x="7" y="188"/>
                  </a:cubicBezTo>
                  <a:cubicBezTo>
                    <a:pt x="10" y="190"/>
                    <a:pt x="11" y="194"/>
                    <a:pt x="17" y="19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0" name="Freeform 549"/>
            <p:cNvSpPr/>
            <p:nvPr/>
          </p:nvSpPr>
          <p:spPr bwMode="auto">
            <a:xfrm>
              <a:off x="612775" y="414338"/>
              <a:ext cx="538163" cy="284162"/>
            </a:xfrm>
            <a:custGeom>
              <a:avLst/>
              <a:gdLst>
                <a:gd name="T0" fmla="*/ 117 w 212"/>
                <a:gd name="T1" fmla="*/ 107 h 112"/>
                <a:gd name="T2" fmla="*/ 119 w 212"/>
                <a:gd name="T3" fmla="*/ 107 h 112"/>
                <a:gd name="T4" fmla="*/ 129 w 212"/>
                <a:gd name="T5" fmla="*/ 106 h 112"/>
                <a:gd name="T6" fmla="*/ 137 w 212"/>
                <a:gd name="T7" fmla="*/ 100 h 112"/>
                <a:gd name="T8" fmla="*/ 148 w 212"/>
                <a:gd name="T9" fmla="*/ 100 h 112"/>
                <a:gd name="T10" fmla="*/ 164 w 212"/>
                <a:gd name="T11" fmla="*/ 99 h 112"/>
                <a:gd name="T12" fmla="*/ 168 w 212"/>
                <a:gd name="T13" fmla="*/ 95 h 112"/>
                <a:gd name="T14" fmla="*/ 180 w 212"/>
                <a:gd name="T15" fmla="*/ 101 h 112"/>
                <a:gd name="T16" fmla="*/ 199 w 212"/>
                <a:gd name="T17" fmla="*/ 100 h 112"/>
                <a:gd name="T18" fmla="*/ 211 w 212"/>
                <a:gd name="T19" fmla="*/ 95 h 112"/>
                <a:gd name="T20" fmla="*/ 210 w 212"/>
                <a:gd name="T21" fmla="*/ 77 h 112"/>
                <a:gd name="T22" fmla="*/ 197 w 212"/>
                <a:gd name="T23" fmla="*/ 64 h 112"/>
                <a:gd name="T24" fmla="*/ 191 w 212"/>
                <a:gd name="T25" fmla="*/ 65 h 112"/>
                <a:gd name="T26" fmla="*/ 184 w 212"/>
                <a:gd name="T27" fmla="*/ 65 h 112"/>
                <a:gd name="T28" fmla="*/ 169 w 212"/>
                <a:gd name="T29" fmla="*/ 66 h 112"/>
                <a:gd name="T30" fmla="*/ 162 w 212"/>
                <a:gd name="T31" fmla="*/ 62 h 112"/>
                <a:gd name="T32" fmla="*/ 158 w 212"/>
                <a:gd name="T33" fmla="*/ 61 h 112"/>
                <a:gd name="T34" fmla="*/ 154 w 212"/>
                <a:gd name="T35" fmla="*/ 58 h 112"/>
                <a:gd name="T36" fmla="*/ 138 w 212"/>
                <a:gd name="T37" fmla="*/ 61 h 112"/>
                <a:gd name="T38" fmla="*/ 133 w 212"/>
                <a:gd name="T39" fmla="*/ 63 h 112"/>
                <a:gd name="T40" fmla="*/ 125 w 212"/>
                <a:gd name="T41" fmla="*/ 63 h 112"/>
                <a:gd name="T42" fmla="*/ 123 w 212"/>
                <a:gd name="T43" fmla="*/ 51 h 112"/>
                <a:gd name="T44" fmla="*/ 124 w 212"/>
                <a:gd name="T45" fmla="*/ 22 h 112"/>
                <a:gd name="T46" fmla="*/ 111 w 212"/>
                <a:gd name="T47" fmla="*/ 4 h 112"/>
                <a:gd name="T48" fmla="*/ 85 w 212"/>
                <a:gd name="T49" fmla="*/ 6 h 112"/>
                <a:gd name="T50" fmla="*/ 84 w 212"/>
                <a:gd name="T51" fmla="*/ 37 h 112"/>
                <a:gd name="T52" fmla="*/ 85 w 212"/>
                <a:gd name="T53" fmla="*/ 63 h 112"/>
                <a:gd name="T54" fmla="*/ 79 w 212"/>
                <a:gd name="T55" fmla="*/ 67 h 112"/>
                <a:gd name="T56" fmla="*/ 76 w 212"/>
                <a:gd name="T57" fmla="*/ 65 h 112"/>
                <a:gd name="T58" fmla="*/ 56 w 212"/>
                <a:gd name="T59" fmla="*/ 68 h 112"/>
                <a:gd name="T60" fmla="*/ 33 w 212"/>
                <a:gd name="T61" fmla="*/ 66 h 112"/>
                <a:gd name="T62" fmla="*/ 17 w 212"/>
                <a:gd name="T63" fmla="*/ 66 h 112"/>
                <a:gd name="T64" fmla="*/ 0 w 212"/>
                <a:gd name="T65" fmla="*/ 89 h 112"/>
                <a:gd name="T66" fmla="*/ 18 w 212"/>
                <a:gd name="T67" fmla="*/ 109 h 112"/>
                <a:gd name="T68" fmla="*/ 23 w 212"/>
                <a:gd name="T69" fmla="*/ 111 h 112"/>
                <a:gd name="T70" fmla="*/ 38 w 212"/>
                <a:gd name="T71" fmla="*/ 103 h 112"/>
                <a:gd name="T72" fmla="*/ 47 w 212"/>
                <a:gd name="T73" fmla="*/ 107 h 112"/>
                <a:gd name="T74" fmla="*/ 58 w 212"/>
                <a:gd name="T75" fmla="*/ 104 h 112"/>
                <a:gd name="T76" fmla="*/ 66 w 212"/>
                <a:gd name="T77" fmla="*/ 103 h 112"/>
                <a:gd name="T78" fmla="*/ 76 w 212"/>
                <a:gd name="T79" fmla="*/ 106 h 112"/>
                <a:gd name="T80" fmla="*/ 95 w 212"/>
                <a:gd name="T81" fmla="*/ 106 h 112"/>
                <a:gd name="T82" fmla="*/ 117 w 212"/>
                <a:gd name="T83" fmla="*/ 10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12">
                  <a:moveTo>
                    <a:pt x="117" y="107"/>
                  </a:moveTo>
                  <a:cubicBezTo>
                    <a:pt x="118" y="107"/>
                    <a:pt x="118" y="107"/>
                    <a:pt x="119" y="107"/>
                  </a:cubicBezTo>
                  <a:cubicBezTo>
                    <a:pt x="122" y="107"/>
                    <a:pt x="126" y="108"/>
                    <a:pt x="129" y="106"/>
                  </a:cubicBezTo>
                  <a:cubicBezTo>
                    <a:pt x="133" y="105"/>
                    <a:pt x="134" y="101"/>
                    <a:pt x="137" y="100"/>
                  </a:cubicBezTo>
                  <a:cubicBezTo>
                    <a:pt x="141" y="98"/>
                    <a:pt x="147" y="106"/>
                    <a:pt x="148" y="100"/>
                  </a:cubicBezTo>
                  <a:cubicBezTo>
                    <a:pt x="153" y="101"/>
                    <a:pt x="160" y="103"/>
                    <a:pt x="164" y="99"/>
                  </a:cubicBezTo>
                  <a:cubicBezTo>
                    <a:pt x="166" y="98"/>
                    <a:pt x="166" y="95"/>
                    <a:pt x="168" y="95"/>
                  </a:cubicBezTo>
                  <a:cubicBezTo>
                    <a:pt x="171" y="94"/>
                    <a:pt x="176" y="100"/>
                    <a:pt x="180" y="101"/>
                  </a:cubicBezTo>
                  <a:cubicBezTo>
                    <a:pt x="186" y="102"/>
                    <a:pt x="192" y="100"/>
                    <a:pt x="199" y="100"/>
                  </a:cubicBezTo>
                  <a:cubicBezTo>
                    <a:pt x="203" y="99"/>
                    <a:pt x="209" y="100"/>
                    <a:pt x="211" y="95"/>
                  </a:cubicBezTo>
                  <a:cubicBezTo>
                    <a:pt x="212" y="91"/>
                    <a:pt x="211" y="81"/>
                    <a:pt x="210" y="77"/>
                  </a:cubicBezTo>
                  <a:cubicBezTo>
                    <a:pt x="208" y="73"/>
                    <a:pt x="201" y="65"/>
                    <a:pt x="197" y="64"/>
                  </a:cubicBezTo>
                  <a:cubicBezTo>
                    <a:pt x="195" y="64"/>
                    <a:pt x="193" y="65"/>
                    <a:pt x="191" y="65"/>
                  </a:cubicBezTo>
                  <a:cubicBezTo>
                    <a:pt x="189" y="65"/>
                    <a:pt x="186" y="65"/>
                    <a:pt x="184" y="65"/>
                  </a:cubicBezTo>
                  <a:cubicBezTo>
                    <a:pt x="179" y="65"/>
                    <a:pt x="174" y="67"/>
                    <a:pt x="169" y="66"/>
                  </a:cubicBezTo>
                  <a:cubicBezTo>
                    <a:pt x="166" y="66"/>
                    <a:pt x="165" y="63"/>
                    <a:pt x="162" y="62"/>
                  </a:cubicBezTo>
                  <a:cubicBezTo>
                    <a:pt x="161" y="61"/>
                    <a:pt x="159" y="62"/>
                    <a:pt x="158" y="61"/>
                  </a:cubicBezTo>
                  <a:cubicBezTo>
                    <a:pt x="156" y="60"/>
                    <a:pt x="156" y="59"/>
                    <a:pt x="154" y="58"/>
                  </a:cubicBezTo>
                  <a:cubicBezTo>
                    <a:pt x="149" y="55"/>
                    <a:pt x="143" y="59"/>
                    <a:pt x="138" y="61"/>
                  </a:cubicBezTo>
                  <a:cubicBezTo>
                    <a:pt x="134" y="61"/>
                    <a:pt x="137" y="62"/>
                    <a:pt x="133" y="63"/>
                  </a:cubicBezTo>
                  <a:cubicBezTo>
                    <a:pt x="131" y="63"/>
                    <a:pt x="126" y="64"/>
                    <a:pt x="125" y="63"/>
                  </a:cubicBezTo>
                  <a:cubicBezTo>
                    <a:pt x="124" y="62"/>
                    <a:pt x="122" y="53"/>
                    <a:pt x="123" y="51"/>
                  </a:cubicBezTo>
                  <a:cubicBezTo>
                    <a:pt x="127" y="45"/>
                    <a:pt x="126" y="31"/>
                    <a:pt x="124" y="22"/>
                  </a:cubicBezTo>
                  <a:cubicBezTo>
                    <a:pt x="123" y="16"/>
                    <a:pt x="115" y="6"/>
                    <a:pt x="111" y="4"/>
                  </a:cubicBezTo>
                  <a:cubicBezTo>
                    <a:pt x="107" y="1"/>
                    <a:pt x="89" y="0"/>
                    <a:pt x="85" y="6"/>
                  </a:cubicBezTo>
                  <a:cubicBezTo>
                    <a:pt x="81" y="14"/>
                    <a:pt x="84" y="28"/>
                    <a:pt x="84" y="37"/>
                  </a:cubicBezTo>
                  <a:cubicBezTo>
                    <a:pt x="85" y="45"/>
                    <a:pt x="87" y="55"/>
                    <a:pt x="85" y="63"/>
                  </a:cubicBezTo>
                  <a:cubicBezTo>
                    <a:pt x="84" y="69"/>
                    <a:pt x="84" y="71"/>
                    <a:pt x="79" y="67"/>
                  </a:cubicBezTo>
                  <a:cubicBezTo>
                    <a:pt x="77" y="65"/>
                    <a:pt x="78" y="67"/>
                    <a:pt x="76" y="65"/>
                  </a:cubicBezTo>
                  <a:cubicBezTo>
                    <a:pt x="71" y="60"/>
                    <a:pt x="62" y="67"/>
                    <a:pt x="56" y="68"/>
                  </a:cubicBezTo>
                  <a:cubicBezTo>
                    <a:pt x="49" y="69"/>
                    <a:pt x="41" y="67"/>
                    <a:pt x="33" y="66"/>
                  </a:cubicBezTo>
                  <a:cubicBezTo>
                    <a:pt x="28" y="66"/>
                    <a:pt x="22" y="65"/>
                    <a:pt x="17" y="66"/>
                  </a:cubicBezTo>
                  <a:cubicBezTo>
                    <a:pt x="8" y="68"/>
                    <a:pt x="0" y="81"/>
                    <a:pt x="0" y="89"/>
                  </a:cubicBezTo>
                  <a:cubicBezTo>
                    <a:pt x="0" y="101"/>
                    <a:pt x="8" y="102"/>
                    <a:pt x="18" y="109"/>
                  </a:cubicBezTo>
                  <a:cubicBezTo>
                    <a:pt x="21" y="110"/>
                    <a:pt x="19" y="112"/>
                    <a:pt x="23" y="111"/>
                  </a:cubicBezTo>
                  <a:cubicBezTo>
                    <a:pt x="29" y="109"/>
                    <a:pt x="32" y="101"/>
                    <a:pt x="38" y="103"/>
                  </a:cubicBezTo>
                  <a:cubicBezTo>
                    <a:pt x="42" y="103"/>
                    <a:pt x="44" y="106"/>
                    <a:pt x="47" y="107"/>
                  </a:cubicBezTo>
                  <a:cubicBezTo>
                    <a:pt x="51" y="107"/>
                    <a:pt x="54" y="105"/>
                    <a:pt x="58" y="104"/>
                  </a:cubicBezTo>
                  <a:cubicBezTo>
                    <a:pt x="60" y="104"/>
                    <a:pt x="63" y="102"/>
                    <a:pt x="66" y="103"/>
                  </a:cubicBezTo>
                  <a:cubicBezTo>
                    <a:pt x="71" y="105"/>
                    <a:pt x="71" y="107"/>
                    <a:pt x="76" y="106"/>
                  </a:cubicBezTo>
                  <a:cubicBezTo>
                    <a:pt x="83" y="104"/>
                    <a:pt x="88" y="103"/>
                    <a:pt x="95" y="106"/>
                  </a:cubicBezTo>
                  <a:cubicBezTo>
                    <a:pt x="103" y="109"/>
                    <a:pt x="109" y="108"/>
                    <a:pt x="117" y="10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1" name="Freeform 550"/>
            <p:cNvSpPr/>
            <p:nvPr/>
          </p:nvSpPr>
          <p:spPr bwMode="auto">
            <a:xfrm>
              <a:off x="574675" y="596900"/>
              <a:ext cx="604838" cy="361950"/>
            </a:xfrm>
            <a:custGeom>
              <a:avLst/>
              <a:gdLst>
                <a:gd name="T0" fmla="*/ 157 w 238"/>
                <a:gd name="T1" fmla="*/ 132 h 142"/>
                <a:gd name="T2" fmla="*/ 145 w 238"/>
                <a:gd name="T3" fmla="*/ 129 h 142"/>
                <a:gd name="T4" fmla="*/ 125 w 238"/>
                <a:gd name="T5" fmla="*/ 129 h 142"/>
                <a:gd name="T6" fmla="*/ 66 w 238"/>
                <a:gd name="T7" fmla="*/ 133 h 142"/>
                <a:gd name="T8" fmla="*/ 66 w 238"/>
                <a:gd name="T9" fmla="*/ 130 h 142"/>
                <a:gd name="T10" fmla="*/ 29 w 238"/>
                <a:gd name="T11" fmla="*/ 137 h 142"/>
                <a:gd name="T12" fmla="*/ 14 w 238"/>
                <a:gd name="T13" fmla="*/ 128 h 142"/>
                <a:gd name="T14" fmla="*/ 8 w 238"/>
                <a:gd name="T15" fmla="*/ 119 h 142"/>
                <a:gd name="T16" fmla="*/ 14 w 238"/>
                <a:gd name="T17" fmla="*/ 102 h 142"/>
                <a:gd name="T18" fmla="*/ 32 w 238"/>
                <a:gd name="T19" fmla="*/ 102 h 142"/>
                <a:gd name="T20" fmla="*/ 65 w 238"/>
                <a:gd name="T21" fmla="*/ 97 h 142"/>
                <a:gd name="T22" fmla="*/ 65 w 238"/>
                <a:gd name="T23" fmla="*/ 82 h 142"/>
                <a:gd name="T24" fmla="*/ 63 w 238"/>
                <a:gd name="T25" fmla="*/ 72 h 142"/>
                <a:gd name="T26" fmla="*/ 63 w 238"/>
                <a:gd name="T27" fmla="*/ 52 h 142"/>
                <a:gd name="T28" fmla="*/ 60 w 238"/>
                <a:gd name="T29" fmla="*/ 37 h 142"/>
                <a:gd name="T30" fmla="*/ 60 w 238"/>
                <a:gd name="T31" fmla="*/ 15 h 142"/>
                <a:gd name="T32" fmla="*/ 65 w 238"/>
                <a:gd name="T33" fmla="*/ 5 h 142"/>
                <a:gd name="T34" fmla="*/ 72 w 238"/>
                <a:gd name="T35" fmla="*/ 0 h 142"/>
                <a:gd name="T36" fmla="*/ 76 w 238"/>
                <a:gd name="T37" fmla="*/ 3 h 142"/>
                <a:gd name="T38" fmla="*/ 89 w 238"/>
                <a:gd name="T39" fmla="*/ 13 h 142"/>
                <a:gd name="T40" fmla="*/ 94 w 238"/>
                <a:gd name="T41" fmla="*/ 45 h 142"/>
                <a:gd name="T42" fmla="*/ 98 w 238"/>
                <a:gd name="T43" fmla="*/ 73 h 142"/>
                <a:gd name="T44" fmla="*/ 101 w 238"/>
                <a:gd name="T45" fmla="*/ 95 h 142"/>
                <a:gd name="T46" fmla="*/ 107 w 238"/>
                <a:gd name="T47" fmla="*/ 96 h 142"/>
                <a:gd name="T48" fmla="*/ 110 w 238"/>
                <a:gd name="T49" fmla="*/ 95 h 142"/>
                <a:gd name="T50" fmla="*/ 134 w 238"/>
                <a:gd name="T51" fmla="*/ 96 h 142"/>
                <a:gd name="T52" fmla="*/ 138 w 238"/>
                <a:gd name="T53" fmla="*/ 69 h 142"/>
                <a:gd name="T54" fmla="*/ 140 w 238"/>
                <a:gd name="T55" fmla="*/ 66 h 142"/>
                <a:gd name="T56" fmla="*/ 140 w 238"/>
                <a:gd name="T57" fmla="*/ 59 h 142"/>
                <a:gd name="T58" fmla="*/ 146 w 238"/>
                <a:gd name="T59" fmla="*/ 31 h 142"/>
                <a:gd name="T60" fmla="*/ 166 w 238"/>
                <a:gd name="T61" fmla="*/ 5 h 142"/>
                <a:gd name="T62" fmla="*/ 169 w 238"/>
                <a:gd name="T63" fmla="*/ 4 h 142"/>
                <a:gd name="T64" fmla="*/ 172 w 238"/>
                <a:gd name="T65" fmla="*/ 3 h 142"/>
                <a:gd name="T66" fmla="*/ 181 w 238"/>
                <a:gd name="T67" fmla="*/ 7 h 142"/>
                <a:gd name="T68" fmla="*/ 179 w 238"/>
                <a:gd name="T69" fmla="*/ 28 h 142"/>
                <a:gd name="T70" fmla="*/ 173 w 238"/>
                <a:gd name="T71" fmla="*/ 67 h 142"/>
                <a:gd name="T72" fmla="*/ 170 w 238"/>
                <a:gd name="T73" fmla="*/ 78 h 142"/>
                <a:gd name="T74" fmla="*/ 167 w 238"/>
                <a:gd name="T75" fmla="*/ 82 h 142"/>
                <a:gd name="T76" fmla="*/ 166 w 238"/>
                <a:gd name="T77" fmla="*/ 86 h 142"/>
                <a:gd name="T78" fmla="*/ 166 w 238"/>
                <a:gd name="T79" fmla="*/ 94 h 142"/>
                <a:gd name="T80" fmla="*/ 169 w 238"/>
                <a:gd name="T81" fmla="*/ 94 h 142"/>
                <a:gd name="T82" fmla="*/ 182 w 238"/>
                <a:gd name="T83" fmla="*/ 94 h 142"/>
                <a:gd name="T84" fmla="*/ 189 w 238"/>
                <a:gd name="T85" fmla="*/ 96 h 142"/>
                <a:gd name="T86" fmla="*/ 197 w 238"/>
                <a:gd name="T87" fmla="*/ 94 h 142"/>
                <a:gd name="T88" fmla="*/ 221 w 238"/>
                <a:gd name="T89" fmla="*/ 95 h 142"/>
                <a:gd name="T90" fmla="*/ 234 w 238"/>
                <a:gd name="T91" fmla="*/ 113 h 142"/>
                <a:gd name="T92" fmla="*/ 209 w 238"/>
                <a:gd name="T93" fmla="*/ 133 h 142"/>
                <a:gd name="T94" fmla="*/ 165 w 238"/>
                <a:gd name="T95" fmla="*/ 130 h 142"/>
                <a:gd name="T96" fmla="*/ 157 w 238"/>
                <a:gd name="T97" fmla="*/ 1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" h="142">
                  <a:moveTo>
                    <a:pt x="157" y="132"/>
                  </a:moveTo>
                  <a:cubicBezTo>
                    <a:pt x="154" y="132"/>
                    <a:pt x="150" y="130"/>
                    <a:pt x="145" y="129"/>
                  </a:cubicBezTo>
                  <a:cubicBezTo>
                    <a:pt x="139" y="127"/>
                    <a:pt x="131" y="129"/>
                    <a:pt x="125" y="129"/>
                  </a:cubicBezTo>
                  <a:cubicBezTo>
                    <a:pt x="106" y="131"/>
                    <a:pt x="86" y="133"/>
                    <a:pt x="66" y="133"/>
                  </a:cubicBezTo>
                  <a:cubicBezTo>
                    <a:pt x="66" y="132"/>
                    <a:pt x="66" y="131"/>
                    <a:pt x="66" y="130"/>
                  </a:cubicBezTo>
                  <a:cubicBezTo>
                    <a:pt x="54" y="128"/>
                    <a:pt x="41" y="138"/>
                    <a:pt x="29" y="137"/>
                  </a:cubicBezTo>
                  <a:cubicBezTo>
                    <a:pt x="24" y="136"/>
                    <a:pt x="18" y="130"/>
                    <a:pt x="14" y="128"/>
                  </a:cubicBezTo>
                  <a:cubicBezTo>
                    <a:pt x="13" y="127"/>
                    <a:pt x="8" y="119"/>
                    <a:pt x="8" y="119"/>
                  </a:cubicBezTo>
                  <a:cubicBezTo>
                    <a:pt x="0" y="117"/>
                    <a:pt x="8" y="103"/>
                    <a:pt x="14" y="102"/>
                  </a:cubicBezTo>
                  <a:cubicBezTo>
                    <a:pt x="19" y="100"/>
                    <a:pt x="27" y="102"/>
                    <a:pt x="32" y="102"/>
                  </a:cubicBezTo>
                  <a:cubicBezTo>
                    <a:pt x="40" y="102"/>
                    <a:pt x="58" y="101"/>
                    <a:pt x="65" y="97"/>
                  </a:cubicBezTo>
                  <a:cubicBezTo>
                    <a:pt x="72" y="92"/>
                    <a:pt x="68" y="89"/>
                    <a:pt x="65" y="82"/>
                  </a:cubicBezTo>
                  <a:cubicBezTo>
                    <a:pt x="64" y="82"/>
                    <a:pt x="64" y="72"/>
                    <a:pt x="63" y="72"/>
                  </a:cubicBezTo>
                  <a:cubicBezTo>
                    <a:pt x="60" y="65"/>
                    <a:pt x="62" y="59"/>
                    <a:pt x="63" y="52"/>
                  </a:cubicBezTo>
                  <a:cubicBezTo>
                    <a:pt x="63" y="45"/>
                    <a:pt x="61" y="42"/>
                    <a:pt x="60" y="37"/>
                  </a:cubicBezTo>
                  <a:cubicBezTo>
                    <a:pt x="59" y="31"/>
                    <a:pt x="59" y="22"/>
                    <a:pt x="60" y="15"/>
                  </a:cubicBezTo>
                  <a:cubicBezTo>
                    <a:pt x="61" y="12"/>
                    <a:pt x="63" y="8"/>
                    <a:pt x="65" y="5"/>
                  </a:cubicBezTo>
                  <a:cubicBezTo>
                    <a:pt x="68" y="1"/>
                    <a:pt x="67" y="3"/>
                    <a:pt x="72" y="0"/>
                  </a:cubicBezTo>
                  <a:cubicBezTo>
                    <a:pt x="72" y="0"/>
                    <a:pt x="76" y="3"/>
                    <a:pt x="76" y="3"/>
                  </a:cubicBezTo>
                  <a:cubicBezTo>
                    <a:pt x="80" y="8"/>
                    <a:pt x="87" y="7"/>
                    <a:pt x="89" y="13"/>
                  </a:cubicBezTo>
                  <a:cubicBezTo>
                    <a:pt x="93" y="22"/>
                    <a:pt x="93" y="35"/>
                    <a:pt x="94" y="45"/>
                  </a:cubicBezTo>
                  <a:cubicBezTo>
                    <a:pt x="95" y="53"/>
                    <a:pt x="92" y="69"/>
                    <a:pt x="98" y="73"/>
                  </a:cubicBezTo>
                  <a:cubicBezTo>
                    <a:pt x="98" y="73"/>
                    <a:pt x="101" y="92"/>
                    <a:pt x="101" y="95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9" y="95"/>
                    <a:pt x="110" y="95"/>
                  </a:cubicBezTo>
                  <a:cubicBezTo>
                    <a:pt x="110" y="95"/>
                    <a:pt x="134" y="96"/>
                    <a:pt x="134" y="96"/>
                  </a:cubicBezTo>
                  <a:cubicBezTo>
                    <a:pt x="137" y="96"/>
                    <a:pt x="137" y="71"/>
                    <a:pt x="138" y="69"/>
                  </a:cubicBezTo>
                  <a:cubicBezTo>
                    <a:pt x="139" y="66"/>
                    <a:pt x="139" y="68"/>
                    <a:pt x="140" y="66"/>
                  </a:cubicBezTo>
                  <a:cubicBezTo>
                    <a:pt x="142" y="65"/>
                    <a:pt x="141" y="61"/>
                    <a:pt x="140" y="59"/>
                  </a:cubicBezTo>
                  <a:cubicBezTo>
                    <a:pt x="140" y="55"/>
                    <a:pt x="135" y="29"/>
                    <a:pt x="146" y="31"/>
                  </a:cubicBezTo>
                  <a:cubicBezTo>
                    <a:pt x="144" y="31"/>
                    <a:pt x="160" y="5"/>
                    <a:pt x="166" y="5"/>
                  </a:cubicBezTo>
                  <a:cubicBezTo>
                    <a:pt x="167" y="5"/>
                    <a:pt x="167" y="4"/>
                    <a:pt x="169" y="4"/>
                  </a:cubicBezTo>
                  <a:cubicBezTo>
                    <a:pt x="169" y="4"/>
                    <a:pt x="172" y="3"/>
                    <a:pt x="172" y="3"/>
                  </a:cubicBezTo>
                  <a:cubicBezTo>
                    <a:pt x="171" y="4"/>
                    <a:pt x="182" y="8"/>
                    <a:pt x="181" y="7"/>
                  </a:cubicBezTo>
                  <a:cubicBezTo>
                    <a:pt x="184" y="11"/>
                    <a:pt x="180" y="23"/>
                    <a:pt x="179" y="28"/>
                  </a:cubicBezTo>
                  <a:cubicBezTo>
                    <a:pt x="175" y="46"/>
                    <a:pt x="173" y="48"/>
                    <a:pt x="173" y="67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9" y="94"/>
                    <a:pt x="167" y="94"/>
                    <a:pt x="169" y="94"/>
                  </a:cubicBezTo>
                  <a:cubicBezTo>
                    <a:pt x="173" y="94"/>
                    <a:pt x="178" y="93"/>
                    <a:pt x="182" y="94"/>
                  </a:cubicBezTo>
                  <a:cubicBezTo>
                    <a:pt x="184" y="94"/>
                    <a:pt x="187" y="96"/>
                    <a:pt x="189" y="96"/>
                  </a:cubicBezTo>
                  <a:cubicBezTo>
                    <a:pt x="191" y="96"/>
                    <a:pt x="194" y="94"/>
                    <a:pt x="197" y="94"/>
                  </a:cubicBezTo>
                  <a:cubicBezTo>
                    <a:pt x="205" y="93"/>
                    <a:pt x="213" y="91"/>
                    <a:pt x="221" y="95"/>
                  </a:cubicBezTo>
                  <a:cubicBezTo>
                    <a:pt x="228" y="98"/>
                    <a:pt x="233" y="105"/>
                    <a:pt x="234" y="113"/>
                  </a:cubicBezTo>
                  <a:cubicBezTo>
                    <a:pt x="238" y="130"/>
                    <a:pt x="221" y="142"/>
                    <a:pt x="209" y="133"/>
                  </a:cubicBezTo>
                  <a:cubicBezTo>
                    <a:pt x="206" y="131"/>
                    <a:pt x="165" y="130"/>
                    <a:pt x="165" y="130"/>
                  </a:cubicBezTo>
                  <a:cubicBezTo>
                    <a:pt x="162" y="132"/>
                    <a:pt x="160" y="132"/>
                    <a:pt x="157" y="13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2" name="Freeform 551"/>
            <p:cNvSpPr/>
            <p:nvPr/>
          </p:nvSpPr>
          <p:spPr bwMode="auto">
            <a:xfrm>
              <a:off x="576263" y="904875"/>
              <a:ext cx="577850" cy="468312"/>
            </a:xfrm>
            <a:custGeom>
              <a:avLst/>
              <a:gdLst>
                <a:gd name="T0" fmla="*/ 213 w 227"/>
                <a:gd name="T1" fmla="*/ 74 h 184"/>
                <a:gd name="T2" fmla="*/ 224 w 227"/>
                <a:gd name="T3" fmla="*/ 62 h 184"/>
                <a:gd name="T4" fmla="*/ 212 w 227"/>
                <a:gd name="T5" fmla="*/ 45 h 184"/>
                <a:gd name="T6" fmla="*/ 203 w 227"/>
                <a:gd name="T7" fmla="*/ 43 h 184"/>
                <a:gd name="T8" fmla="*/ 199 w 227"/>
                <a:gd name="T9" fmla="*/ 39 h 184"/>
                <a:gd name="T10" fmla="*/ 192 w 227"/>
                <a:gd name="T11" fmla="*/ 39 h 184"/>
                <a:gd name="T12" fmla="*/ 180 w 227"/>
                <a:gd name="T13" fmla="*/ 40 h 184"/>
                <a:gd name="T14" fmla="*/ 173 w 227"/>
                <a:gd name="T15" fmla="*/ 36 h 184"/>
                <a:gd name="T16" fmla="*/ 142 w 227"/>
                <a:gd name="T17" fmla="*/ 37 h 184"/>
                <a:gd name="T18" fmla="*/ 139 w 227"/>
                <a:gd name="T19" fmla="*/ 34 h 184"/>
                <a:gd name="T20" fmla="*/ 135 w 227"/>
                <a:gd name="T21" fmla="*/ 8 h 184"/>
                <a:gd name="T22" fmla="*/ 118 w 227"/>
                <a:gd name="T23" fmla="*/ 0 h 184"/>
                <a:gd name="T24" fmla="*/ 96 w 227"/>
                <a:gd name="T25" fmla="*/ 4 h 184"/>
                <a:gd name="T26" fmla="*/ 96 w 227"/>
                <a:gd name="T27" fmla="*/ 14 h 184"/>
                <a:gd name="T28" fmla="*/ 98 w 227"/>
                <a:gd name="T29" fmla="*/ 16 h 184"/>
                <a:gd name="T30" fmla="*/ 96 w 227"/>
                <a:gd name="T31" fmla="*/ 26 h 184"/>
                <a:gd name="T32" fmla="*/ 97 w 227"/>
                <a:gd name="T33" fmla="*/ 37 h 184"/>
                <a:gd name="T34" fmla="*/ 39 w 227"/>
                <a:gd name="T35" fmla="*/ 41 h 184"/>
                <a:gd name="T36" fmla="*/ 13 w 227"/>
                <a:gd name="T37" fmla="*/ 54 h 184"/>
                <a:gd name="T38" fmla="*/ 20 w 227"/>
                <a:gd name="T39" fmla="*/ 72 h 184"/>
                <a:gd name="T40" fmla="*/ 31 w 227"/>
                <a:gd name="T41" fmla="*/ 75 h 184"/>
                <a:gd name="T42" fmla="*/ 43 w 227"/>
                <a:gd name="T43" fmla="*/ 76 h 184"/>
                <a:gd name="T44" fmla="*/ 52 w 227"/>
                <a:gd name="T45" fmla="*/ 72 h 184"/>
                <a:gd name="T46" fmla="*/ 86 w 227"/>
                <a:gd name="T47" fmla="*/ 77 h 184"/>
                <a:gd name="T48" fmla="*/ 74 w 227"/>
                <a:gd name="T49" fmla="*/ 99 h 184"/>
                <a:gd name="T50" fmla="*/ 64 w 227"/>
                <a:gd name="T51" fmla="*/ 110 h 184"/>
                <a:gd name="T52" fmla="*/ 56 w 227"/>
                <a:gd name="T53" fmla="*/ 120 h 184"/>
                <a:gd name="T54" fmla="*/ 46 w 227"/>
                <a:gd name="T55" fmla="*/ 131 h 184"/>
                <a:gd name="T56" fmla="*/ 30 w 227"/>
                <a:gd name="T57" fmla="*/ 145 h 184"/>
                <a:gd name="T58" fmla="*/ 6 w 227"/>
                <a:gd name="T59" fmla="*/ 164 h 184"/>
                <a:gd name="T60" fmla="*/ 3 w 227"/>
                <a:gd name="T61" fmla="*/ 173 h 184"/>
                <a:gd name="T62" fmla="*/ 17 w 227"/>
                <a:gd name="T63" fmla="*/ 182 h 184"/>
                <a:gd name="T64" fmla="*/ 34 w 227"/>
                <a:gd name="T65" fmla="*/ 178 h 184"/>
                <a:gd name="T66" fmla="*/ 41 w 227"/>
                <a:gd name="T67" fmla="*/ 175 h 184"/>
                <a:gd name="T68" fmla="*/ 45 w 227"/>
                <a:gd name="T69" fmla="*/ 176 h 184"/>
                <a:gd name="T70" fmla="*/ 53 w 227"/>
                <a:gd name="T71" fmla="*/ 166 h 184"/>
                <a:gd name="T72" fmla="*/ 56 w 227"/>
                <a:gd name="T73" fmla="*/ 165 h 184"/>
                <a:gd name="T74" fmla="*/ 67 w 227"/>
                <a:gd name="T75" fmla="*/ 158 h 184"/>
                <a:gd name="T76" fmla="*/ 70 w 227"/>
                <a:gd name="T77" fmla="*/ 154 h 184"/>
                <a:gd name="T78" fmla="*/ 75 w 227"/>
                <a:gd name="T79" fmla="*/ 151 h 184"/>
                <a:gd name="T80" fmla="*/ 87 w 227"/>
                <a:gd name="T81" fmla="*/ 135 h 184"/>
                <a:gd name="T82" fmla="*/ 94 w 227"/>
                <a:gd name="T83" fmla="*/ 123 h 184"/>
                <a:gd name="T84" fmla="*/ 111 w 227"/>
                <a:gd name="T85" fmla="*/ 101 h 184"/>
                <a:gd name="T86" fmla="*/ 112 w 227"/>
                <a:gd name="T87" fmla="*/ 100 h 184"/>
                <a:gd name="T88" fmla="*/ 121 w 227"/>
                <a:gd name="T89" fmla="*/ 83 h 184"/>
                <a:gd name="T90" fmla="*/ 123 w 227"/>
                <a:gd name="T91" fmla="*/ 74 h 184"/>
                <a:gd name="T92" fmla="*/ 125 w 227"/>
                <a:gd name="T93" fmla="*/ 74 h 184"/>
                <a:gd name="T94" fmla="*/ 155 w 227"/>
                <a:gd name="T95" fmla="*/ 70 h 184"/>
                <a:gd name="T96" fmla="*/ 171 w 227"/>
                <a:gd name="T97" fmla="*/ 74 h 184"/>
                <a:gd name="T98" fmla="*/ 191 w 227"/>
                <a:gd name="T99" fmla="*/ 75 h 184"/>
                <a:gd name="T100" fmla="*/ 213 w 227"/>
                <a:gd name="T101" fmla="*/ 7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7" h="184">
                  <a:moveTo>
                    <a:pt x="213" y="74"/>
                  </a:moveTo>
                  <a:cubicBezTo>
                    <a:pt x="215" y="69"/>
                    <a:pt x="221" y="67"/>
                    <a:pt x="224" y="62"/>
                  </a:cubicBezTo>
                  <a:cubicBezTo>
                    <a:pt x="227" y="55"/>
                    <a:pt x="219" y="48"/>
                    <a:pt x="212" y="45"/>
                  </a:cubicBezTo>
                  <a:cubicBezTo>
                    <a:pt x="209" y="44"/>
                    <a:pt x="206" y="44"/>
                    <a:pt x="203" y="43"/>
                  </a:cubicBezTo>
                  <a:cubicBezTo>
                    <a:pt x="201" y="42"/>
                    <a:pt x="201" y="40"/>
                    <a:pt x="199" y="39"/>
                  </a:cubicBezTo>
                  <a:cubicBezTo>
                    <a:pt x="197" y="39"/>
                    <a:pt x="194" y="39"/>
                    <a:pt x="192" y="39"/>
                  </a:cubicBezTo>
                  <a:cubicBezTo>
                    <a:pt x="188" y="39"/>
                    <a:pt x="184" y="39"/>
                    <a:pt x="180" y="40"/>
                  </a:cubicBezTo>
                  <a:cubicBezTo>
                    <a:pt x="181" y="40"/>
                    <a:pt x="173" y="36"/>
                    <a:pt x="173" y="36"/>
                  </a:cubicBezTo>
                  <a:cubicBezTo>
                    <a:pt x="160" y="35"/>
                    <a:pt x="154" y="36"/>
                    <a:pt x="142" y="37"/>
                  </a:cubicBezTo>
                  <a:cubicBezTo>
                    <a:pt x="142" y="35"/>
                    <a:pt x="138" y="35"/>
                    <a:pt x="139" y="34"/>
                  </a:cubicBezTo>
                  <a:cubicBezTo>
                    <a:pt x="133" y="26"/>
                    <a:pt x="142" y="14"/>
                    <a:pt x="135" y="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5"/>
                    <a:pt x="97" y="8"/>
                    <a:pt x="96" y="14"/>
                  </a:cubicBezTo>
                  <a:cubicBezTo>
                    <a:pt x="96" y="15"/>
                    <a:pt x="98" y="15"/>
                    <a:pt x="98" y="16"/>
                  </a:cubicBezTo>
                  <a:cubicBezTo>
                    <a:pt x="98" y="18"/>
                    <a:pt x="96" y="24"/>
                    <a:pt x="96" y="26"/>
                  </a:cubicBezTo>
                  <a:cubicBezTo>
                    <a:pt x="96" y="32"/>
                    <a:pt x="98" y="36"/>
                    <a:pt x="97" y="37"/>
                  </a:cubicBezTo>
                  <a:cubicBezTo>
                    <a:pt x="82" y="39"/>
                    <a:pt x="54" y="39"/>
                    <a:pt x="39" y="41"/>
                  </a:cubicBezTo>
                  <a:cubicBezTo>
                    <a:pt x="29" y="43"/>
                    <a:pt x="18" y="45"/>
                    <a:pt x="13" y="54"/>
                  </a:cubicBezTo>
                  <a:cubicBezTo>
                    <a:pt x="11" y="60"/>
                    <a:pt x="19" y="66"/>
                    <a:pt x="20" y="72"/>
                  </a:cubicBezTo>
                  <a:cubicBezTo>
                    <a:pt x="28" y="72"/>
                    <a:pt x="24" y="74"/>
                    <a:pt x="31" y="75"/>
                  </a:cubicBezTo>
                  <a:cubicBezTo>
                    <a:pt x="35" y="75"/>
                    <a:pt x="40" y="77"/>
                    <a:pt x="43" y="76"/>
                  </a:cubicBezTo>
                  <a:cubicBezTo>
                    <a:pt x="47" y="75"/>
                    <a:pt x="47" y="72"/>
                    <a:pt x="52" y="72"/>
                  </a:cubicBezTo>
                  <a:cubicBezTo>
                    <a:pt x="69" y="72"/>
                    <a:pt x="86" y="65"/>
                    <a:pt x="86" y="77"/>
                  </a:cubicBezTo>
                  <a:cubicBezTo>
                    <a:pt x="87" y="77"/>
                    <a:pt x="73" y="99"/>
                    <a:pt x="74" y="99"/>
                  </a:cubicBezTo>
                  <a:cubicBezTo>
                    <a:pt x="76" y="99"/>
                    <a:pt x="64" y="109"/>
                    <a:pt x="64" y="110"/>
                  </a:cubicBezTo>
                  <a:cubicBezTo>
                    <a:pt x="62" y="111"/>
                    <a:pt x="56" y="116"/>
                    <a:pt x="56" y="120"/>
                  </a:cubicBezTo>
                  <a:cubicBezTo>
                    <a:pt x="54" y="126"/>
                    <a:pt x="51" y="128"/>
                    <a:pt x="46" y="131"/>
                  </a:cubicBezTo>
                  <a:cubicBezTo>
                    <a:pt x="41" y="136"/>
                    <a:pt x="36" y="140"/>
                    <a:pt x="30" y="145"/>
                  </a:cubicBezTo>
                  <a:cubicBezTo>
                    <a:pt x="22" y="153"/>
                    <a:pt x="6" y="155"/>
                    <a:pt x="6" y="164"/>
                  </a:cubicBezTo>
                  <a:cubicBezTo>
                    <a:pt x="7" y="168"/>
                    <a:pt x="0" y="168"/>
                    <a:pt x="3" y="173"/>
                  </a:cubicBezTo>
                  <a:cubicBezTo>
                    <a:pt x="5" y="179"/>
                    <a:pt x="12" y="181"/>
                    <a:pt x="17" y="182"/>
                  </a:cubicBezTo>
                  <a:cubicBezTo>
                    <a:pt x="25" y="184"/>
                    <a:pt x="27" y="181"/>
                    <a:pt x="34" y="178"/>
                  </a:cubicBezTo>
                  <a:cubicBezTo>
                    <a:pt x="36" y="177"/>
                    <a:pt x="39" y="175"/>
                    <a:pt x="41" y="175"/>
                  </a:cubicBezTo>
                  <a:cubicBezTo>
                    <a:pt x="43" y="174"/>
                    <a:pt x="43" y="175"/>
                    <a:pt x="45" y="176"/>
                  </a:cubicBezTo>
                  <a:cubicBezTo>
                    <a:pt x="50" y="176"/>
                    <a:pt x="51" y="169"/>
                    <a:pt x="53" y="166"/>
                  </a:cubicBezTo>
                  <a:cubicBezTo>
                    <a:pt x="55" y="167"/>
                    <a:pt x="55" y="166"/>
                    <a:pt x="56" y="165"/>
                  </a:cubicBezTo>
                  <a:cubicBezTo>
                    <a:pt x="60" y="161"/>
                    <a:pt x="61" y="159"/>
                    <a:pt x="67" y="158"/>
                  </a:cubicBezTo>
                  <a:cubicBezTo>
                    <a:pt x="66" y="158"/>
                    <a:pt x="69" y="154"/>
                    <a:pt x="70" y="154"/>
                  </a:cubicBezTo>
                  <a:cubicBezTo>
                    <a:pt x="71" y="153"/>
                    <a:pt x="73" y="151"/>
                    <a:pt x="75" y="151"/>
                  </a:cubicBezTo>
                  <a:cubicBezTo>
                    <a:pt x="80" y="151"/>
                    <a:pt x="86" y="141"/>
                    <a:pt x="87" y="135"/>
                  </a:cubicBezTo>
                  <a:cubicBezTo>
                    <a:pt x="89" y="131"/>
                    <a:pt x="90" y="128"/>
                    <a:pt x="94" y="123"/>
                  </a:cubicBezTo>
                  <a:cubicBezTo>
                    <a:pt x="98" y="119"/>
                    <a:pt x="111" y="109"/>
                    <a:pt x="111" y="101"/>
                  </a:cubicBezTo>
                  <a:cubicBezTo>
                    <a:pt x="111" y="101"/>
                    <a:pt x="112" y="101"/>
                    <a:pt x="112" y="100"/>
                  </a:cubicBezTo>
                  <a:cubicBezTo>
                    <a:pt x="117" y="96"/>
                    <a:pt x="120" y="89"/>
                    <a:pt x="121" y="83"/>
                  </a:cubicBezTo>
                  <a:cubicBezTo>
                    <a:pt x="122" y="80"/>
                    <a:pt x="122" y="77"/>
                    <a:pt x="123" y="74"/>
                  </a:cubicBezTo>
                  <a:cubicBezTo>
                    <a:pt x="124" y="74"/>
                    <a:pt x="124" y="74"/>
                    <a:pt x="125" y="74"/>
                  </a:cubicBezTo>
                  <a:cubicBezTo>
                    <a:pt x="127" y="67"/>
                    <a:pt x="148" y="70"/>
                    <a:pt x="155" y="70"/>
                  </a:cubicBezTo>
                  <a:cubicBezTo>
                    <a:pt x="161" y="70"/>
                    <a:pt x="167" y="71"/>
                    <a:pt x="171" y="74"/>
                  </a:cubicBezTo>
                  <a:cubicBezTo>
                    <a:pt x="171" y="74"/>
                    <a:pt x="186" y="75"/>
                    <a:pt x="191" y="75"/>
                  </a:cubicBezTo>
                  <a:cubicBezTo>
                    <a:pt x="196" y="75"/>
                    <a:pt x="213" y="74"/>
                    <a:pt x="213" y="7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3" name="Freeform 552"/>
            <p:cNvSpPr/>
            <p:nvPr/>
          </p:nvSpPr>
          <p:spPr bwMode="auto">
            <a:xfrm>
              <a:off x="889000" y="1065213"/>
              <a:ext cx="209550" cy="228600"/>
            </a:xfrm>
            <a:custGeom>
              <a:avLst/>
              <a:gdLst>
                <a:gd name="T0" fmla="*/ 25 w 82"/>
                <a:gd name="T1" fmla="*/ 6 h 90"/>
                <a:gd name="T2" fmla="*/ 34 w 82"/>
                <a:gd name="T3" fmla="*/ 12 h 90"/>
                <a:gd name="T4" fmla="*/ 47 w 82"/>
                <a:gd name="T5" fmla="*/ 21 h 90"/>
                <a:gd name="T6" fmla="*/ 57 w 82"/>
                <a:gd name="T7" fmla="*/ 34 h 90"/>
                <a:gd name="T8" fmla="*/ 69 w 82"/>
                <a:gd name="T9" fmla="*/ 48 h 90"/>
                <a:gd name="T10" fmla="*/ 81 w 82"/>
                <a:gd name="T11" fmla="*/ 68 h 90"/>
                <a:gd name="T12" fmla="*/ 76 w 82"/>
                <a:gd name="T13" fmla="*/ 77 h 90"/>
                <a:gd name="T14" fmla="*/ 52 w 82"/>
                <a:gd name="T15" fmla="*/ 72 h 90"/>
                <a:gd name="T16" fmla="*/ 44 w 82"/>
                <a:gd name="T17" fmla="*/ 70 h 90"/>
                <a:gd name="T18" fmla="*/ 41 w 82"/>
                <a:gd name="T19" fmla="*/ 60 h 90"/>
                <a:gd name="T20" fmla="*/ 22 w 82"/>
                <a:gd name="T21" fmla="*/ 45 h 90"/>
                <a:gd name="T22" fmla="*/ 3 w 82"/>
                <a:gd name="T23" fmla="*/ 35 h 90"/>
                <a:gd name="T24" fmla="*/ 7 w 82"/>
                <a:gd name="T25" fmla="*/ 2 h 90"/>
                <a:gd name="T26" fmla="*/ 25 w 82"/>
                <a:gd name="T27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90">
                  <a:moveTo>
                    <a:pt x="25" y="6"/>
                  </a:moveTo>
                  <a:cubicBezTo>
                    <a:pt x="27" y="9"/>
                    <a:pt x="30" y="10"/>
                    <a:pt x="34" y="12"/>
                  </a:cubicBezTo>
                  <a:cubicBezTo>
                    <a:pt x="39" y="15"/>
                    <a:pt x="41" y="19"/>
                    <a:pt x="47" y="21"/>
                  </a:cubicBezTo>
                  <a:cubicBezTo>
                    <a:pt x="52" y="24"/>
                    <a:pt x="56" y="29"/>
                    <a:pt x="57" y="34"/>
                  </a:cubicBezTo>
                  <a:cubicBezTo>
                    <a:pt x="59" y="42"/>
                    <a:pt x="64" y="41"/>
                    <a:pt x="69" y="48"/>
                  </a:cubicBezTo>
                  <a:cubicBezTo>
                    <a:pt x="74" y="54"/>
                    <a:pt x="79" y="61"/>
                    <a:pt x="81" y="68"/>
                  </a:cubicBezTo>
                  <a:cubicBezTo>
                    <a:pt x="82" y="71"/>
                    <a:pt x="77" y="75"/>
                    <a:pt x="76" y="77"/>
                  </a:cubicBezTo>
                  <a:cubicBezTo>
                    <a:pt x="65" y="90"/>
                    <a:pt x="63" y="75"/>
                    <a:pt x="52" y="72"/>
                  </a:cubicBezTo>
                  <a:cubicBezTo>
                    <a:pt x="49" y="72"/>
                    <a:pt x="46" y="73"/>
                    <a:pt x="44" y="70"/>
                  </a:cubicBezTo>
                  <a:cubicBezTo>
                    <a:pt x="42" y="67"/>
                    <a:pt x="42" y="63"/>
                    <a:pt x="41" y="60"/>
                  </a:cubicBezTo>
                  <a:cubicBezTo>
                    <a:pt x="30" y="64"/>
                    <a:pt x="25" y="53"/>
                    <a:pt x="22" y="45"/>
                  </a:cubicBezTo>
                  <a:cubicBezTo>
                    <a:pt x="17" y="35"/>
                    <a:pt x="14" y="42"/>
                    <a:pt x="3" y="35"/>
                  </a:cubicBezTo>
                  <a:cubicBezTo>
                    <a:pt x="0" y="32"/>
                    <a:pt x="1" y="5"/>
                    <a:pt x="7" y="2"/>
                  </a:cubicBezTo>
                  <a:cubicBezTo>
                    <a:pt x="12" y="0"/>
                    <a:pt x="22" y="3"/>
                    <a:pt x="25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4" name="Freeform 553"/>
            <p:cNvSpPr>
              <a:spLocks noEditPoints="1"/>
            </p:cNvSpPr>
            <p:nvPr/>
          </p:nvSpPr>
          <p:spPr bwMode="auto">
            <a:xfrm>
              <a:off x="1804988" y="1855788"/>
              <a:ext cx="862013" cy="611187"/>
            </a:xfrm>
            <a:custGeom>
              <a:avLst/>
              <a:gdLst>
                <a:gd name="T0" fmla="*/ 333 w 339"/>
                <a:gd name="T1" fmla="*/ 85 h 240"/>
                <a:gd name="T2" fmla="*/ 266 w 339"/>
                <a:gd name="T3" fmla="*/ 13 h 240"/>
                <a:gd name="T4" fmla="*/ 214 w 339"/>
                <a:gd name="T5" fmla="*/ 6 h 240"/>
                <a:gd name="T6" fmla="*/ 148 w 339"/>
                <a:gd name="T7" fmla="*/ 10 h 240"/>
                <a:gd name="T8" fmla="*/ 125 w 339"/>
                <a:gd name="T9" fmla="*/ 9 h 240"/>
                <a:gd name="T10" fmla="*/ 71 w 339"/>
                <a:gd name="T11" fmla="*/ 16 h 240"/>
                <a:gd name="T12" fmla="*/ 17 w 339"/>
                <a:gd name="T13" fmla="*/ 37 h 240"/>
                <a:gd name="T14" fmla="*/ 10 w 339"/>
                <a:gd name="T15" fmla="*/ 75 h 240"/>
                <a:gd name="T16" fmla="*/ 14 w 339"/>
                <a:gd name="T17" fmla="*/ 93 h 240"/>
                <a:gd name="T18" fmla="*/ 11 w 339"/>
                <a:gd name="T19" fmla="*/ 153 h 240"/>
                <a:gd name="T20" fmla="*/ 12 w 339"/>
                <a:gd name="T21" fmla="*/ 192 h 240"/>
                <a:gd name="T22" fmla="*/ 74 w 339"/>
                <a:gd name="T23" fmla="*/ 233 h 240"/>
                <a:gd name="T24" fmla="*/ 117 w 339"/>
                <a:gd name="T25" fmla="*/ 229 h 240"/>
                <a:gd name="T26" fmla="*/ 151 w 339"/>
                <a:gd name="T27" fmla="*/ 235 h 240"/>
                <a:gd name="T28" fmla="*/ 249 w 339"/>
                <a:gd name="T29" fmla="*/ 231 h 240"/>
                <a:gd name="T30" fmla="*/ 326 w 339"/>
                <a:gd name="T31" fmla="*/ 215 h 240"/>
                <a:gd name="T32" fmla="*/ 333 w 339"/>
                <a:gd name="T33" fmla="*/ 173 h 240"/>
                <a:gd name="T34" fmla="*/ 334 w 339"/>
                <a:gd name="T35" fmla="*/ 133 h 240"/>
                <a:gd name="T36" fmla="*/ 206 w 339"/>
                <a:gd name="T37" fmla="*/ 195 h 240"/>
                <a:gd name="T38" fmla="*/ 196 w 339"/>
                <a:gd name="T39" fmla="*/ 202 h 240"/>
                <a:gd name="T40" fmla="*/ 127 w 339"/>
                <a:gd name="T41" fmla="*/ 201 h 240"/>
                <a:gd name="T42" fmla="*/ 66 w 339"/>
                <a:gd name="T43" fmla="*/ 198 h 240"/>
                <a:gd name="T44" fmla="*/ 48 w 339"/>
                <a:gd name="T45" fmla="*/ 169 h 240"/>
                <a:gd name="T46" fmla="*/ 122 w 339"/>
                <a:gd name="T47" fmla="*/ 165 h 240"/>
                <a:gd name="T48" fmla="*/ 180 w 339"/>
                <a:gd name="T49" fmla="*/ 162 h 240"/>
                <a:gd name="T50" fmla="*/ 235 w 339"/>
                <a:gd name="T51" fmla="*/ 163 h 240"/>
                <a:gd name="T52" fmla="*/ 288 w 339"/>
                <a:gd name="T53" fmla="*/ 195 h 240"/>
                <a:gd name="T54" fmla="*/ 286 w 339"/>
                <a:gd name="T55" fmla="*/ 134 h 240"/>
                <a:gd name="T56" fmla="*/ 184 w 339"/>
                <a:gd name="T57" fmla="*/ 131 h 240"/>
                <a:gd name="T58" fmla="*/ 120 w 339"/>
                <a:gd name="T59" fmla="*/ 131 h 240"/>
                <a:gd name="T60" fmla="*/ 56 w 339"/>
                <a:gd name="T61" fmla="*/ 129 h 240"/>
                <a:gd name="T62" fmla="*/ 88 w 339"/>
                <a:gd name="T63" fmla="*/ 105 h 240"/>
                <a:gd name="T64" fmla="*/ 124 w 339"/>
                <a:gd name="T65" fmla="*/ 99 h 240"/>
                <a:gd name="T66" fmla="*/ 134 w 339"/>
                <a:gd name="T67" fmla="*/ 103 h 240"/>
                <a:gd name="T68" fmla="*/ 189 w 339"/>
                <a:gd name="T69" fmla="*/ 111 h 240"/>
                <a:gd name="T70" fmla="*/ 267 w 339"/>
                <a:gd name="T71" fmla="*/ 109 h 240"/>
                <a:gd name="T72" fmla="*/ 294 w 339"/>
                <a:gd name="T73" fmla="*/ 76 h 240"/>
                <a:gd name="T74" fmla="*/ 237 w 339"/>
                <a:gd name="T75" fmla="*/ 72 h 240"/>
                <a:gd name="T76" fmla="*/ 195 w 339"/>
                <a:gd name="T77" fmla="*/ 70 h 240"/>
                <a:gd name="T78" fmla="*/ 162 w 339"/>
                <a:gd name="T79" fmla="*/ 74 h 240"/>
                <a:gd name="T80" fmla="*/ 106 w 339"/>
                <a:gd name="T81" fmla="*/ 76 h 240"/>
                <a:gd name="T82" fmla="*/ 74 w 339"/>
                <a:gd name="T83" fmla="*/ 81 h 240"/>
                <a:gd name="T84" fmla="*/ 48 w 339"/>
                <a:gd name="T85" fmla="*/ 55 h 240"/>
                <a:gd name="T86" fmla="*/ 81 w 339"/>
                <a:gd name="T87" fmla="*/ 40 h 240"/>
                <a:gd name="T88" fmla="*/ 153 w 339"/>
                <a:gd name="T89" fmla="*/ 41 h 240"/>
                <a:gd name="T90" fmla="*/ 244 w 339"/>
                <a:gd name="T91" fmla="*/ 44 h 240"/>
                <a:gd name="T92" fmla="*/ 270 w 339"/>
                <a:gd name="T93" fmla="*/ 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9" h="240">
                  <a:moveTo>
                    <a:pt x="334" y="133"/>
                  </a:moveTo>
                  <a:cubicBezTo>
                    <a:pt x="336" y="133"/>
                    <a:pt x="337" y="133"/>
                    <a:pt x="339" y="133"/>
                  </a:cubicBezTo>
                  <a:cubicBezTo>
                    <a:pt x="338" y="129"/>
                    <a:pt x="336" y="85"/>
                    <a:pt x="333" y="85"/>
                  </a:cubicBezTo>
                  <a:cubicBezTo>
                    <a:pt x="331" y="85"/>
                    <a:pt x="330" y="85"/>
                    <a:pt x="328" y="85"/>
                  </a:cubicBezTo>
                  <a:cubicBezTo>
                    <a:pt x="323" y="69"/>
                    <a:pt x="339" y="64"/>
                    <a:pt x="327" y="53"/>
                  </a:cubicBezTo>
                  <a:cubicBezTo>
                    <a:pt x="318" y="20"/>
                    <a:pt x="291" y="16"/>
                    <a:pt x="266" y="13"/>
                  </a:cubicBezTo>
                  <a:cubicBezTo>
                    <a:pt x="257" y="12"/>
                    <a:pt x="248" y="13"/>
                    <a:pt x="239" y="12"/>
                  </a:cubicBezTo>
                  <a:cubicBezTo>
                    <a:pt x="239" y="11"/>
                    <a:pt x="238" y="10"/>
                    <a:pt x="238" y="9"/>
                  </a:cubicBezTo>
                  <a:cubicBezTo>
                    <a:pt x="230" y="8"/>
                    <a:pt x="222" y="7"/>
                    <a:pt x="214" y="6"/>
                  </a:cubicBezTo>
                  <a:cubicBezTo>
                    <a:pt x="210" y="5"/>
                    <a:pt x="205" y="4"/>
                    <a:pt x="201" y="5"/>
                  </a:cubicBezTo>
                  <a:cubicBezTo>
                    <a:pt x="193" y="6"/>
                    <a:pt x="191" y="8"/>
                    <a:pt x="182" y="5"/>
                  </a:cubicBezTo>
                  <a:cubicBezTo>
                    <a:pt x="170" y="0"/>
                    <a:pt x="160" y="8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4" y="11"/>
                    <a:pt x="139" y="10"/>
                    <a:pt x="135" y="12"/>
                  </a:cubicBezTo>
                  <a:cubicBezTo>
                    <a:pt x="130" y="13"/>
                    <a:pt x="126" y="15"/>
                    <a:pt x="125" y="9"/>
                  </a:cubicBezTo>
                  <a:cubicBezTo>
                    <a:pt x="112" y="7"/>
                    <a:pt x="96" y="8"/>
                    <a:pt x="82" y="9"/>
                  </a:cubicBezTo>
                  <a:cubicBezTo>
                    <a:pt x="82" y="14"/>
                    <a:pt x="77" y="12"/>
                    <a:pt x="72" y="13"/>
                  </a:cubicBezTo>
                  <a:cubicBezTo>
                    <a:pt x="72" y="14"/>
                    <a:pt x="72" y="15"/>
                    <a:pt x="71" y="16"/>
                  </a:cubicBezTo>
                  <a:cubicBezTo>
                    <a:pt x="61" y="17"/>
                    <a:pt x="50" y="15"/>
                    <a:pt x="39" y="16"/>
                  </a:cubicBezTo>
                  <a:cubicBezTo>
                    <a:pt x="31" y="17"/>
                    <a:pt x="26" y="23"/>
                    <a:pt x="22" y="28"/>
                  </a:cubicBezTo>
                  <a:cubicBezTo>
                    <a:pt x="20" y="31"/>
                    <a:pt x="18" y="34"/>
                    <a:pt x="17" y="37"/>
                  </a:cubicBezTo>
                  <a:cubicBezTo>
                    <a:pt x="16" y="39"/>
                    <a:pt x="14" y="47"/>
                    <a:pt x="14" y="49"/>
                  </a:cubicBezTo>
                  <a:cubicBezTo>
                    <a:pt x="13" y="62"/>
                    <a:pt x="17" y="69"/>
                    <a:pt x="16" y="71"/>
                  </a:cubicBezTo>
                  <a:cubicBezTo>
                    <a:pt x="15" y="75"/>
                    <a:pt x="15" y="75"/>
                    <a:pt x="10" y="75"/>
                  </a:cubicBezTo>
                  <a:cubicBezTo>
                    <a:pt x="10" y="78"/>
                    <a:pt x="16" y="86"/>
                    <a:pt x="14" y="88"/>
                  </a:cubicBezTo>
                  <a:cubicBezTo>
                    <a:pt x="12" y="90"/>
                    <a:pt x="7" y="88"/>
                    <a:pt x="10" y="93"/>
                  </a:cubicBezTo>
                  <a:cubicBezTo>
                    <a:pt x="11" y="93"/>
                    <a:pt x="13" y="93"/>
                    <a:pt x="14" y="93"/>
                  </a:cubicBezTo>
                  <a:cubicBezTo>
                    <a:pt x="15" y="103"/>
                    <a:pt x="12" y="112"/>
                    <a:pt x="9" y="121"/>
                  </a:cubicBezTo>
                  <a:cubicBezTo>
                    <a:pt x="8" y="126"/>
                    <a:pt x="0" y="141"/>
                    <a:pt x="10" y="141"/>
                  </a:cubicBezTo>
                  <a:cubicBezTo>
                    <a:pt x="11" y="145"/>
                    <a:pt x="10" y="149"/>
                    <a:pt x="11" y="153"/>
                  </a:cubicBezTo>
                  <a:cubicBezTo>
                    <a:pt x="12" y="153"/>
                    <a:pt x="14" y="153"/>
                    <a:pt x="15" y="153"/>
                  </a:cubicBezTo>
                  <a:cubicBezTo>
                    <a:pt x="17" y="162"/>
                    <a:pt x="10" y="167"/>
                    <a:pt x="10" y="175"/>
                  </a:cubicBezTo>
                  <a:cubicBezTo>
                    <a:pt x="9" y="180"/>
                    <a:pt x="13" y="188"/>
                    <a:pt x="12" y="192"/>
                  </a:cubicBezTo>
                  <a:cubicBezTo>
                    <a:pt x="12" y="194"/>
                    <a:pt x="12" y="210"/>
                    <a:pt x="13" y="210"/>
                  </a:cubicBezTo>
                  <a:cubicBezTo>
                    <a:pt x="21" y="215"/>
                    <a:pt x="23" y="218"/>
                    <a:pt x="31" y="222"/>
                  </a:cubicBezTo>
                  <a:cubicBezTo>
                    <a:pt x="44" y="229"/>
                    <a:pt x="60" y="231"/>
                    <a:pt x="74" y="233"/>
                  </a:cubicBezTo>
                  <a:cubicBezTo>
                    <a:pt x="80" y="233"/>
                    <a:pt x="89" y="236"/>
                    <a:pt x="95" y="234"/>
                  </a:cubicBezTo>
                  <a:cubicBezTo>
                    <a:pt x="101" y="232"/>
                    <a:pt x="103" y="230"/>
                    <a:pt x="110" y="230"/>
                  </a:cubicBezTo>
                  <a:cubicBezTo>
                    <a:pt x="113" y="230"/>
                    <a:pt x="115" y="230"/>
                    <a:pt x="117" y="229"/>
                  </a:cubicBezTo>
                  <a:cubicBezTo>
                    <a:pt x="119" y="228"/>
                    <a:pt x="120" y="226"/>
                    <a:pt x="122" y="226"/>
                  </a:cubicBezTo>
                  <a:cubicBezTo>
                    <a:pt x="125" y="226"/>
                    <a:pt x="131" y="229"/>
                    <a:pt x="135" y="230"/>
                  </a:cubicBezTo>
                  <a:cubicBezTo>
                    <a:pt x="140" y="231"/>
                    <a:pt x="145" y="234"/>
                    <a:pt x="151" y="235"/>
                  </a:cubicBezTo>
                  <a:cubicBezTo>
                    <a:pt x="160" y="235"/>
                    <a:pt x="171" y="231"/>
                    <a:pt x="180" y="231"/>
                  </a:cubicBezTo>
                  <a:cubicBezTo>
                    <a:pt x="188" y="231"/>
                    <a:pt x="196" y="229"/>
                    <a:pt x="203" y="230"/>
                  </a:cubicBezTo>
                  <a:cubicBezTo>
                    <a:pt x="201" y="240"/>
                    <a:pt x="242" y="232"/>
                    <a:pt x="249" y="231"/>
                  </a:cubicBezTo>
                  <a:cubicBezTo>
                    <a:pt x="253" y="231"/>
                    <a:pt x="258" y="229"/>
                    <a:pt x="262" y="230"/>
                  </a:cubicBezTo>
                  <a:cubicBezTo>
                    <a:pt x="280" y="231"/>
                    <a:pt x="298" y="232"/>
                    <a:pt x="316" y="234"/>
                  </a:cubicBezTo>
                  <a:cubicBezTo>
                    <a:pt x="320" y="234"/>
                    <a:pt x="325" y="217"/>
                    <a:pt x="326" y="215"/>
                  </a:cubicBezTo>
                  <a:cubicBezTo>
                    <a:pt x="329" y="207"/>
                    <a:pt x="330" y="198"/>
                    <a:pt x="329" y="190"/>
                  </a:cubicBezTo>
                  <a:cubicBezTo>
                    <a:pt x="328" y="185"/>
                    <a:pt x="326" y="177"/>
                    <a:pt x="331" y="174"/>
                  </a:cubicBezTo>
                  <a:cubicBezTo>
                    <a:pt x="331" y="173"/>
                    <a:pt x="333" y="174"/>
                    <a:pt x="333" y="173"/>
                  </a:cubicBezTo>
                  <a:cubicBezTo>
                    <a:pt x="335" y="172"/>
                    <a:pt x="335" y="170"/>
                    <a:pt x="335" y="169"/>
                  </a:cubicBezTo>
                  <a:cubicBezTo>
                    <a:pt x="335" y="165"/>
                    <a:pt x="335" y="161"/>
                    <a:pt x="335" y="158"/>
                  </a:cubicBezTo>
                  <a:cubicBezTo>
                    <a:pt x="334" y="150"/>
                    <a:pt x="333" y="141"/>
                    <a:pt x="334" y="133"/>
                  </a:cubicBezTo>
                  <a:close/>
                  <a:moveTo>
                    <a:pt x="247" y="198"/>
                  </a:moveTo>
                  <a:cubicBezTo>
                    <a:pt x="236" y="196"/>
                    <a:pt x="225" y="193"/>
                    <a:pt x="214" y="193"/>
                  </a:cubicBezTo>
                  <a:cubicBezTo>
                    <a:pt x="211" y="193"/>
                    <a:pt x="208" y="194"/>
                    <a:pt x="206" y="195"/>
                  </a:cubicBezTo>
                  <a:cubicBezTo>
                    <a:pt x="205" y="196"/>
                    <a:pt x="206" y="197"/>
                    <a:pt x="204" y="198"/>
                  </a:cubicBezTo>
                  <a:cubicBezTo>
                    <a:pt x="202" y="199"/>
                    <a:pt x="198" y="198"/>
                    <a:pt x="196" y="198"/>
                  </a:cubicBezTo>
                  <a:cubicBezTo>
                    <a:pt x="196" y="200"/>
                    <a:pt x="196" y="201"/>
                    <a:pt x="196" y="202"/>
                  </a:cubicBezTo>
                  <a:cubicBezTo>
                    <a:pt x="188" y="201"/>
                    <a:pt x="180" y="200"/>
                    <a:pt x="173" y="199"/>
                  </a:cubicBezTo>
                  <a:cubicBezTo>
                    <a:pt x="165" y="198"/>
                    <a:pt x="158" y="199"/>
                    <a:pt x="151" y="200"/>
                  </a:cubicBezTo>
                  <a:cubicBezTo>
                    <a:pt x="143" y="200"/>
                    <a:pt x="135" y="201"/>
                    <a:pt x="127" y="201"/>
                  </a:cubicBezTo>
                  <a:cubicBezTo>
                    <a:pt x="122" y="202"/>
                    <a:pt x="117" y="203"/>
                    <a:pt x="117" y="198"/>
                  </a:cubicBezTo>
                  <a:cubicBezTo>
                    <a:pt x="108" y="198"/>
                    <a:pt x="99" y="198"/>
                    <a:pt x="91" y="198"/>
                  </a:cubicBezTo>
                  <a:cubicBezTo>
                    <a:pt x="88" y="198"/>
                    <a:pt x="67" y="200"/>
                    <a:pt x="66" y="198"/>
                  </a:cubicBezTo>
                  <a:cubicBezTo>
                    <a:pt x="65" y="196"/>
                    <a:pt x="63" y="193"/>
                    <a:pt x="62" y="191"/>
                  </a:cubicBezTo>
                  <a:cubicBezTo>
                    <a:pt x="45" y="184"/>
                    <a:pt x="47" y="197"/>
                    <a:pt x="43" y="177"/>
                  </a:cubicBezTo>
                  <a:cubicBezTo>
                    <a:pt x="48" y="173"/>
                    <a:pt x="45" y="177"/>
                    <a:pt x="48" y="169"/>
                  </a:cubicBezTo>
                  <a:cubicBezTo>
                    <a:pt x="57" y="168"/>
                    <a:pt x="65" y="166"/>
                    <a:pt x="74" y="164"/>
                  </a:cubicBezTo>
                  <a:cubicBezTo>
                    <a:pt x="78" y="164"/>
                    <a:pt x="82" y="162"/>
                    <a:pt x="86" y="162"/>
                  </a:cubicBezTo>
                  <a:cubicBezTo>
                    <a:pt x="97" y="161"/>
                    <a:pt x="110" y="164"/>
                    <a:pt x="122" y="165"/>
                  </a:cubicBezTo>
                  <a:cubicBezTo>
                    <a:pt x="134" y="166"/>
                    <a:pt x="147" y="166"/>
                    <a:pt x="160" y="164"/>
                  </a:cubicBezTo>
                  <a:cubicBezTo>
                    <a:pt x="164" y="163"/>
                    <a:pt x="168" y="163"/>
                    <a:pt x="173" y="162"/>
                  </a:cubicBezTo>
                  <a:cubicBezTo>
                    <a:pt x="174" y="162"/>
                    <a:pt x="179" y="162"/>
                    <a:pt x="180" y="162"/>
                  </a:cubicBezTo>
                  <a:cubicBezTo>
                    <a:pt x="182" y="163"/>
                    <a:pt x="181" y="165"/>
                    <a:pt x="182" y="166"/>
                  </a:cubicBezTo>
                  <a:cubicBezTo>
                    <a:pt x="185" y="167"/>
                    <a:pt x="194" y="166"/>
                    <a:pt x="197" y="165"/>
                  </a:cubicBezTo>
                  <a:cubicBezTo>
                    <a:pt x="209" y="165"/>
                    <a:pt x="223" y="161"/>
                    <a:pt x="235" y="163"/>
                  </a:cubicBezTo>
                  <a:cubicBezTo>
                    <a:pt x="242" y="164"/>
                    <a:pt x="248" y="166"/>
                    <a:pt x="255" y="167"/>
                  </a:cubicBezTo>
                  <a:cubicBezTo>
                    <a:pt x="258" y="168"/>
                    <a:pt x="278" y="169"/>
                    <a:pt x="278" y="169"/>
                  </a:cubicBezTo>
                  <a:cubicBezTo>
                    <a:pt x="286" y="181"/>
                    <a:pt x="287" y="176"/>
                    <a:pt x="288" y="195"/>
                  </a:cubicBezTo>
                  <a:cubicBezTo>
                    <a:pt x="277" y="196"/>
                    <a:pt x="262" y="202"/>
                    <a:pt x="247" y="198"/>
                  </a:cubicBezTo>
                  <a:close/>
                  <a:moveTo>
                    <a:pt x="287" y="133"/>
                  </a:moveTo>
                  <a:cubicBezTo>
                    <a:pt x="287" y="133"/>
                    <a:pt x="286" y="134"/>
                    <a:pt x="286" y="134"/>
                  </a:cubicBezTo>
                  <a:cubicBezTo>
                    <a:pt x="282" y="137"/>
                    <a:pt x="275" y="135"/>
                    <a:pt x="270" y="134"/>
                  </a:cubicBezTo>
                  <a:cubicBezTo>
                    <a:pt x="264" y="134"/>
                    <a:pt x="258" y="134"/>
                    <a:pt x="253" y="134"/>
                  </a:cubicBezTo>
                  <a:cubicBezTo>
                    <a:pt x="230" y="133"/>
                    <a:pt x="207" y="132"/>
                    <a:pt x="184" y="131"/>
                  </a:cubicBezTo>
                  <a:cubicBezTo>
                    <a:pt x="168" y="130"/>
                    <a:pt x="151" y="128"/>
                    <a:pt x="135" y="128"/>
                  </a:cubicBezTo>
                  <a:cubicBezTo>
                    <a:pt x="132" y="127"/>
                    <a:pt x="128" y="127"/>
                    <a:pt x="125" y="128"/>
                  </a:cubicBezTo>
                  <a:cubicBezTo>
                    <a:pt x="120" y="129"/>
                    <a:pt x="123" y="129"/>
                    <a:pt x="120" y="131"/>
                  </a:cubicBezTo>
                  <a:cubicBezTo>
                    <a:pt x="117" y="133"/>
                    <a:pt x="110" y="133"/>
                    <a:pt x="106" y="133"/>
                  </a:cubicBezTo>
                  <a:cubicBezTo>
                    <a:pt x="97" y="133"/>
                    <a:pt x="88" y="134"/>
                    <a:pt x="78" y="134"/>
                  </a:cubicBezTo>
                  <a:cubicBezTo>
                    <a:pt x="68" y="135"/>
                    <a:pt x="63" y="137"/>
                    <a:pt x="56" y="129"/>
                  </a:cubicBezTo>
                  <a:cubicBezTo>
                    <a:pt x="52" y="124"/>
                    <a:pt x="48" y="119"/>
                    <a:pt x="47" y="114"/>
                  </a:cubicBezTo>
                  <a:cubicBezTo>
                    <a:pt x="47" y="115"/>
                    <a:pt x="61" y="107"/>
                    <a:pt x="63" y="107"/>
                  </a:cubicBezTo>
                  <a:cubicBezTo>
                    <a:pt x="70" y="104"/>
                    <a:pt x="80" y="105"/>
                    <a:pt x="88" y="105"/>
                  </a:cubicBezTo>
                  <a:cubicBezTo>
                    <a:pt x="93" y="105"/>
                    <a:pt x="97" y="105"/>
                    <a:pt x="102" y="103"/>
                  </a:cubicBezTo>
                  <a:cubicBezTo>
                    <a:pt x="106" y="102"/>
                    <a:pt x="106" y="99"/>
                    <a:pt x="111" y="99"/>
                  </a:cubicBezTo>
                  <a:cubicBezTo>
                    <a:pt x="115" y="99"/>
                    <a:pt x="120" y="99"/>
                    <a:pt x="124" y="99"/>
                  </a:cubicBezTo>
                  <a:cubicBezTo>
                    <a:pt x="126" y="99"/>
                    <a:pt x="129" y="98"/>
                    <a:pt x="131" y="99"/>
                  </a:cubicBezTo>
                  <a:cubicBezTo>
                    <a:pt x="132" y="99"/>
                    <a:pt x="133" y="99"/>
                    <a:pt x="134" y="100"/>
                  </a:cubicBezTo>
                  <a:cubicBezTo>
                    <a:pt x="134" y="100"/>
                    <a:pt x="134" y="103"/>
                    <a:pt x="134" y="103"/>
                  </a:cubicBezTo>
                  <a:cubicBezTo>
                    <a:pt x="139" y="103"/>
                    <a:pt x="145" y="103"/>
                    <a:pt x="149" y="102"/>
                  </a:cubicBezTo>
                  <a:cubicBezTo>
                    <a:pt x="158" y="102"/>
                    <a:pt x="166" y="100"/>
                    <a:pt x="174" y="104"/>
                  </a:cubicBezTo>
                  <a:cubicBezTo>
                    <a:pt x="179" y="106"/>
                    <a:pt x="183" y="110"/>
                    <a:pt x="189" y="111"/>
                  </a:cubicBezTo>
                  <a:cubicBezTo>
                    <a:pt x="196" y="111"/>
                    <a:pt x="203" y="107"/>
                    <a:pt x="209" y="105"/>
                  </a:cubicBezTo>
                  <a:cubicBezTo>
                    <a:pt x="216" y="103"/>
                    <a:pt x="224" y="103"/>
                    <a:pt x="232" y="104"/>
                  </a:cubicBezTo>
                  <a:cubicBezTo>
                    <a:pt x="243" y="105"/>
                    <a:pt x="255" y="107"/>
                    <a:pt x="267" y="109"/>
                  </a:cubicBezTo>
                  <a:cubicBezTo>
                    <a:pt x="274" y="111"/>
                    <a:pt x="287" y="113"/>
                    <a:pt x="287" y="121"/>
                  </a:cubicBezTo>
                  <a:cubicBezTo>
                    <a:pt x="287" y="124"/>
                    <a:pt x="289" y="130"/>
                    <a:pt x="287" y="133"/>
                  </a:cubicBezTo>
                  <a:close/>
                  <a:moveTo>
                    <a:pt x="294" y="76"/>
                  </a:moveTo>
                  <a:cubicBezTo>
                    <a:pt x="283" y="77"/>
                    <a:pt x="284" y="75"/>
                    <a:pt x="272" y="74"/>
                  </a:cubicBezTo>
                  <a:cubicBezTo>
                    <a:pt x="262" y="74"/>
                    <a:pt x="252" y="78"/>
                    <a:pt x="242" y="75"/>
                  </a:cubicBezTo>
                  <a:cubicBezTo>
                    <a:pt x="240" y="74"/>
                    <a:pt x="238" y="73"/>
                    <a:pt x="237" y="72"/>
                  </a:cubicBezTo>
                  <a:cubicBezTo>
                    <a:pt x="234" y="70"/>
                    <a:pt x="234" y="71"/>
                    <a:pt x="230" y="71"/>
                  </a:cubicBezTo>
                  <a:cubicBezTo>
                    <a:pt x="222" y="72"/>
                    <a:pt x="212" y="72"/>
                    <a:pt x="204" y="71"/>
                  </a:cubicBezTo>
                  <a:cubicBezTo>
                    <a:pt x="201" y="71"/>
                    <a:pt x="197" y="69"/>
                    <a:pt x="195" y="70"/>
                  </a:cubicBezTo>
                  <a:cubicBezTo>
                    <a:pt x="193" y="70"/>
                    <a:pt x="193" y="72"/>
                    <a:pt x="191" y="73"/>
                  </a:cubicBezTo>
                  <a:cubicBezTo>
                    <a:pt x="189" y="73"/>
                    <a:pt x="187" y="74"/>
                    <a:pt x="185" y="74"/>
                  </a:cubicBezTo>
                  <a:cubicBezTo>
                    <a:pt x="177" y="74"/>
                    <a:pt x="169" y="71"/>
                    <a:pt x="162" y="74"/>
                  </a:cubicBezTo>
                  <a:cubicBezTo>
                    <a:pt x="157" y="77"/>
                    <a:pt x="156" y="78"/>
                    <a:pt x="150" y="77"/>
                  </a:cubicBezTo>
                  <a:cubicBezTo>
                    <a:pt x="147" y="77"/>
                    <a:pt x="107" y="73"/>
                    <a:pt x="107" y="73"/>
                  </a:cubicBezTo>
                  <a:cubicBezTo>
                    <a:pt x="106" y="74"/>
                    <a:pt x="106" y="75"/>
                    <a:pt x="106" y="76"/>
                  </a:cubicBezTo>
                  <a:cubicBezTo>
                    <a:pt x="103" y="77"/>
                    <a:pt x="100" y="76"/>
                    <a:pt x="97" y="76"/>
                  </a:cubicBezTo>
                  <a:cubicBezTo>
                    <a:pt x="97" y="85"/>
                    <a:pt x="89" y="77"/>
                    <a:pt x="86" y="77"/>
                  </a:cubicBezTo>
                  <a:cubicBezTo>
                    <a:pt x="82" y="77"/>
                    <a:pt x="79" y="81"/>
                    <a:pt x="74" y="81"/>
                  </a:cubicBezTo>
                  <a:cubicBezTo>
                    <a:pt x="70" y="81"/>
                    <a:pt x="69" y="78"/>
                    <a:pt x="67" y="76"/>
                  </a:cubicBezTo>
                  <a:cubicBezTo>
                    <a:pt x="65" y="74"/>
                    <a:pt x="63" y="73"/>
                    <a:pt x="61" y="73"/>
                  </a:cubicBezTo>
                  <a:cubicBezTo>
                    <a:pt x="53" y="71"/>
                    <a:pt x="44" y="61"/>
                    <a:pt x="48" y="55"/>
                  </a:cubicBezTo>
                  <a:cubicBezTo>
                    <a:pt x="50" y="52"/>
                    <a:pt x="55" y="48"/>
                    <a:pt x="59" y="47"/>
                  </a:cubicBezTo>
                  <a:cubicBezTo>
                    <a:pt x="64" y="45"/>
                    <a:pt x="69" y="45"/>
                    <a:pt x="73" y="42"/>
                  </a:cubicBezTo>
                  <a:cubicBezTo>
                    <a:pt x="76" y="39"/>
                    <a:pt x="76" y="40"/>
                    <a:pt x="81" y="40"/>
                  </a:cubicBezTo>
                  <a:cubicBezTo>
                    <a:pt x="87" y="40"/>
                    <a:pt x="93" y="41"/>
                    <a:pt x="99" y="41"/>
                  </a:cubicBezTo>
                  <a:cubicBezTo>
                    <a:pt x="110" y="43"/>
                    <a:pt x="121" y="45"/>
                    <a:pt x="132" y="46"/>
                  </a:cubicBezTo>
                  <a:cubicBezTo>
                    <a:pt x="139" y="46"/>
                    <a:pt x="146" y="42"/>
                    <a:pt x="153" y="41"/>
                  </a:cubicBezTo>
                  <a:cubicBezTo>
                    <a:pt x="161" y="40"/>
                    <a:pt x="171" y="41"/>
                    <a:pt x="179" y="42"/>
                  </a:cubicBezTo>
                  <a:cubicBezTo>
                    <a:pt x="183" y="42"/>
                    <a:pt x="185" y="44"/>
                    <a:pt x="189" y="45"/>
                  </a:cubicBezTo>
                  <a:cubicBezTo>
                    <a:pt x="206" y="52"/>
                    <a:pt x="226" y="45"/>
                    <a:pt x="244" y="44"/>
                  </a:cubicBezTo>
                  <a:cubicBezTo>
                    <a:pt x="245" y="48"/>
                    <a:pt x="251" y="47"/>
                    <a:pt x="256" y="47"/>
                  </a:cubicBezTo>
                  <a:cubicBezTo>
                    <a:pt x="258" y="47"/>
                    <a:pt x="260" y="46"/>
                    <a:pt x="262" y="47"/>
                  </a:cubicBezTo>
                  <a:cubicBezTo>
                    <a:pt x="266" y="49"/>
                    <a:pt x="266" y="54"/>
                    <a:pt x="270" y="56"/>
                  </a:cubicBezTo>
                  <a:cubicBezTo>
                    <a:pt x="281" y="61"/>
                    <a:pt x="283" y="52"/>
                    <a:pt x="293" y="61"/>
                  </a:cubicBezTo>
                  <a:cubicBezTo>
                    <a:pt x="298" y="65"/>
                    <a:pt x="294" y="71"/>
                    <a:pt x="294" y="7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5" name="Freeform 554"/>
            <p:cNvSpPr>
              <a:spLocks noEditPoints="1"/>
            </p:cNvSpPr>
            <p:nvPr/>
          </p:nvSpPr>
          <p:spPr bwMode="auto">
            <a:xfrm>
              <a:off x="2268538" y="1535113"/>
              <a:ext cx="479425" cy="338137"/>
            </a:xfrm>
            <a:custGeom>
              <a:avLst/>
              <a:gdLst>
                <a:gd name="T0" fmla="*/ 188 w 189"/>
                <a:gd name="T1" fmla="*/ 43 h 133"/>
                <a:gd name="T2" fmla="*/ 185 w 189"/>
                <a:gd name="T3" fmla="*/ 28 h 133"/>
                <a:gd name="T4" fmla="*/ 177 w 189"/>
                <a:gd name="T5" fmla="*/ 18 h 133"/>
                <a:gd name="T6" fmla="*/ 171 w 189"/>
                <a:gd name="T7" fmla="*/ 13 h 133"/>
                <a:gd name="T8" fmla="*/ 166 w 189"/>
                <a:gd name="T9" fmla="*/ 9 h 133"/>
                <a:gd name="T10" fmla="*/ 160 w 189"/>
                <a:gd name="T11" fmla="*/ 8 h 133"/>
                <a:gd name="T12" fmla="*/ 146 w 189"/>
                <a:gd name="T13" fmla="*/ 8 h 133"/>
                <a:gd name="T14" fmla="*/ 123 w 189"/>
                <a:gd name="T15" fmla="*/ 9 h 133"/>
                <a:gd name="T16" fmla="*/ 117 w 189"/>
                <a:gd name="T17" fmla="*/ 9 h 133"/>
                <a:gd name="T18" fmla="*/ 112 w 189"/>
                <a:gd name="T19" fmla="*/ 5 h 133"/>
                <a:gd name="T20" fmla="*/ 107 w 189"/>
                <a:gd name="T21" fmla="*/ 5 h 133"/>
                <a:gd name="T22" fmla="*/ 96 w 189"/>
                <a:gd name="T23" fmla="*/ 5 h 133"/>
                <a:gd name="T24" fmla="*/ 80 w 189"/>
                <a:gd name="T25" fmla="*/ 2 h 133"/>
                <a:gd name="T26" fmla="*/ 55 w 189"/>
                <a:gd name="T27" fmla="*/ 9 h 133"/>
                <a:gd name="T28" fmla="*/ 29 w 189"/>
                <a:gd name="T29" fmla="*/ 8 h 133"/>
                <a:gd name="T30" fmla="*/ 10 w 189"/>
                <a:gd name="T31" fmla="*/ 17 h 133"/>
                <a:gd name="T32" fmla="*/ 5 w 189"/>
                <a:gd name="T33" fmla="*/ 40 h 133"/>
                <a:gd name="T34" fmla="*/ 1 w 189"/>
                <a:gd name="T35" fmla="*/ 72 h 133"/>
                <a:gd name="T36" fmla="*/ 3 w 189"/>
                <a:gd name="T37" fmla="*/ 96 h 133"/>
                <a:gd name="T38" fmla="*/ 8 w 189"/>
                <a:gd name="T39" fmla="*/ 115 h 133"/>
                <a:gd name="T40" fmla="*/ 10 w 189"/>
                <a:gd name="T41" fmla="*/ 117 h 133"/>
                <a:gd name="T42" fmla="*/ 22 w 189"/>
                <a:gd name="T43" fmla="*/ 113 h 133"/>
                <a:gd name="T44" fmla="*/ 31 w 189"/>
                <a:gd name="T45" fmla="*/ 124 h 133"/>
                <a:gd name="T46" fmla="*/ 34 w 189"/>
                <a:gd name="T47" fmla="*/ 118 h 133"/>
                <a:gd name="T48" fmla="*/ 46 w 189"/>
                <a:gd name="T49" fmla="*/ 122 h 133"/>
                <a:gd name="T50" fmla="*/ 51 w 189"/>
                <a:gd name="T51" fmla="*/ 126 h 133"/>
                <a:gd name="T52" fmla="*/ 91 w 189"/>
                <a:gd name="T53" fmla="*/ 126 h 133"/>
                <a:gd name="T54" fmla="*/ 124 w 189"/>
                <a:gd name="T55" fmla="*/ 127 h 133"/>
                <a:gd name="T56" fmla="*/ 150 w 189"/>
                <a:gd name="T57" fmla="*/ 125 h 133"/>
                <a:gd name="T58" fmla="*/ 171 w 189"/>
                <a:gd name="T59" fmla="*/ 121 h 133"/>
                <a:gd name="T60" fmla="*/ 181 w 189"/>
                <a:gd name="T61" fmla="*/ 115 h 133"/>
                <a:gd name="T62" fmla="*/ 183 w 189"/>
                <a:gd name="T63" fmla="*/ 105 h 133"/>
                <a:gd name="T64" fmla="*/ 187 w 189"/>
                <a:gd name="T65" fmla="*/ 97 h 133"/>
                <a:gd name="T66" fmla="*/ 189 w 189"/>
                <a:gd name="T67" fmla="*/ 77 h 133"/>
                <a:gd name="T68" fmla="*/ 188 w 189"/>
                <a:gd name="T69" fmla="*/ 43 h 133"/>
                <a:gd name="T70" fmla="*/ 160 w 189"/>
                <a:gd name="T71" fmla="*/ 83 h 133"/>
                <a:gd name="T72" fmla="*/ 143 w 189"/>
                <a:gd name="T73" fmla="*/ 89 h 133"/>
                <a:gd name="T74" fmla="*/ 139 w 189"/>
                <a:gd name="T75" fmla="*/ 87 h 133"/>
                <a:gd name="T76" fmla="*/ 115 w 189"/>
                <a:gd name="T77" fmla="*/ 90 h 133"/>
                <a:gd name="T78" fmla="*/ 106 w 189"/>
                <a:gd name="T79" fmla="*/ 91 h 133"/>
                <a:gd name="T80" fmla="*/ 102 w 189"/>
                <a:gd name="T81" fmla="*/ 89 h 133"/>
                <a:gd name="T82" fmla="*/ 100 w 189"/>
                <a:gd name="T83" fmla="*/ 86 h 133"/>
                <a:gd name="T84" fmla="*/ 89 w 189"/>
                <a:gd name="T85" fmla="*/ 91 h 133"/>
                <a:gd name="T86" fmla="*/ 61 w 189"/>
                <a:gd name="T87" fmla="*/ 91 h 133"/>
                <a:gd name="T88" fmla="*/ 47 w 189"/>
                <a:gd name="T89" fmla="*/ 90 h 133"/>
                <a:gd name="T90" fmla="*/ 37 w 189"/>
                <a:gd name="T91" fmla="*/ 41 h 133"/>
                <a:gd name="T92" fmla="*/ 54 w 189"/>
                <a:gd name="T93" fmla="*/ 41 h 133"/>
                <a:gd name="T94" fmla="*/ 67 w 189"/>
                <a:gd name="T95" fmla="*/ 41 h 133"/>
                <a:gd name="T96" fmla="*/ 77 w 189"/>
                <a:gd name="T97" fmla="*/ 45 h 133"/>
                <a:gd name="T98" fmla="*/ 104 w 189"/>
                <a:gd name="T99" fmla="*/ 38 h 133"/>
                <a:gd name="T100" fmla="*/ 136 w 189"/>
                <a:gd name="T101" fmla="*/ 41 h 133"/>
                <a:gd name="T102" fmla="*/ 150 w 189"/>
                <a:gd name="T103" fmla="*/ 46 h 133"/>
                <a:gd name="T104" fmla="*/ 160 w 189"/>
                <a:gd name="T105" fmla="*/ 52 h 133"/>
                <a:gd name="T106" fmla="*/ 160 w 189"/>
                <a:gd name="T10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133">
                  <a:moveTo>
                    <a:pt x="188" y="43"/>
                  </a:moveTo>
                  <a:cubicBezTo>
                    <a:pt x="188" y="38"/>
                    <a:pt x="188" y="33"/>
                    <a:pt x="185" y="28"/>
                  </a:cubicBezTo>
                  <a:cubicBezTo>
                    <a:pt x="183" y="25"/>
                    <a:pt x="179" y="23"/>
                    <a:pt x="177" y="18"/>
                  </a:cubicBezTo>
                  <a:cubicBezTo>
                    <a:pt x="175" y="14"/>
                    <a:pt x="174" y="15"/>
                    <a:pt x="171" y="13"/>
                  </a:cubicBezTo>
                  <a:cubicBezTo>
                    <a:pt x="169" y="13"/>
                    <a:pt x="168" y="11"/>
                    <a:pt x="166" y="9"/>
                  </a:cubicBezTo>
                  <a:cubicBezTo>
                    <a:pt x="164" y="8"/>
                    <a:pt x="162" y="8"/>
                    <a:pt x="160" y="8"/>
                  </a:cubicBezTo>
                  <a:cubicBezTo>
                    <a:pt x="155" y="7"/>
                    <a:pt x="151" y="8"/>
                    <a:pt x="146" y="8"/>
                  </a:cubicBezTo>
                  <a:cubicBezTo>
                    <a:pt x="138" y="9"/>
                    <a:pt x="131" y="9"/>
                    <a:pt x="123" y="9"/>
                  </a:cubicBezTo>
                  <a:cubicBezTo>
                    <a:pt x="121" y="9"/>
                    <a:pt x="119" y="9"/>
                    <a:pt x="117" y="9"/>
                  </a:cubicBezTo>
                  <a:cubicBezTo>
                    <a:pt x="114" y="9"/>
                    <a:pt x="114" y="7"/>
                    <a:pt x="112" y="5"/>
                  </a:cubicBezTo>
                  <a:cubicBezTo>
                    <a:pt x="110" y="4"/>
                    <a:pt x="109" y="5"/>
                    <a:pt x="107" y="5"/>
                  </a:cubicBezTo>
                  <a:cubicBezTo>
                    <a:pt x="102" y="5"/>
                    <a:pt x="101" y="5"/>
                    <a:pt x="96" y="5"/>
                  </a:cubicBezTo>
                  <a:cubicBezTo>
                    <a:pt x="91" y="4"/>
                    <a:pt x="85" y="0"/>
                    <a:pt x="80" y="2"/>
                  </a:cubicBezTo>
                  <a:cubicBezTo>
                    <a:pt x="72" y="6"/>
                    <a:pt x="64" y="9"/>
                    <a:pt x="55" y="9"/>
                  </a:cubicBezTo>
                  <a:cubicBezTo>
                    <a:pt x="46" y="9"/>
                    <a:pt x="38" y="6"/>
                    <a:pt x="29" y="8"/>
                  </a:cubicBezTo>
                  <a:cubicBezTo>
                    <a:pt x="23" y="9"/>
                    <a:pt x="12" y="11"/>
                    <a:pt x="10" y="17"/>
                  </a:cubicBezTo>
                  <a:cubicBezTo>
                    <a:pt x="7" y="25"/>
                    <a:pt x="5" y="30"/>
                    <a:pt x="5" y="40"/>
                  </a:cubicBezTo>
                  <a:cubicBezTo>
                    <a:pt x="5" y="46"/>
                    <a:pt x="0" y="66"/>
                    <a:pt x="1" y="72"/>
                  </a:cubicBezTo>
                  <a:cubicBezTo>
                    <a:pt x="2" y="80"/>
                    <a:pt x="3" y="88"/>
                    <a:pt x="3" y="96"/>
                  </a:cubicBezTo>
                  <a:cubicBezTo>
                    <a:pt x="4" y="102"/>
                    <a:pt x="4" y="110"/>
                    <a:pt x="8" y="115"/>
                  </a:cubicBezTo>
                  <a:cubicBezTo>
                    <a:pt x="8" y="116"/>
                    <a:pt x="8" y="117"/>
                    <a:pt x="10" y="117"/>
                  </a:cubicBezTo>
                  <a:cubicBezTo>
                    <a:pt x="13" y="118"/>
                    <a:pt x="18" y="114"/>
                    <a:pt x="22" y="113"/>
                  </a:cubicBezTo>
                  <a:cubicBezTo>
                    <a:pt x="23" y="117"/>
                    <a:pt x="26" y="127"/>
                    <a:pt x="31" y="124"/>
                  </a:cubicBezTo>
                  <a:cubicBezTo>
                    <a:pt x="32" y="122"/>
                    <a:pt x="33" y="120"/>
                    <a:pt x="34" y="118"/>
                  </a:cubicBezTo>
                  <a:cubicBezTo>
                    <a:pt x="38" y="119"/>
                    <a:pt x="42" y="121"/>
                    <a:pt x="46" y="122"/>
                  </a:cubicBezTo>
                  <a:cubicBezTo>
                    <a:pt x="49" y="123"/>
                    <a:pt x="50" y="123"/>
                    <a:pt x="51" y="126"/>
                  </a:cubicBezTo>
                  <a:cubicBezTo>
                    <a:pt x="51" y="128"/>
                    <a:pt x="89" y="128"/>
                    <a:pt x="91" y="126"/>
                  </a:cubicBezTo>
                  <a:cubicBezTo>
                    <a:pt x="95" y="121"/>
                    <a:pt x="119" y="121"/>
                    <a:pt x="124" y="127"/>
                  </a:cubicBezTo>
                  <a:cubicBezTo>
                    <a:pt x="129" y="133"/>
                    <a:pt x="150" y="125"/>
                    <a:pt x="150" y="125"/>
                  </a:cubicBezTo>
                  <a:cubicBezTo>
                    <a:pt x="158" y="122"/>
                    <a:pt x="162" y="123"/>
                    <a:pt x="171" y="121"/>
                  </a:cubicBezTo>
                  <a:cubicBezTo>
                    <a:pt x="174" y="120"/>
                    <a:pt x="179" y="120"/>
                    <a:pt x="181" y="115"/>
                  </a:cubicBezTo>
                  <a:cubicBezTo>
                    <a:pt x="182" y="112"/>
                    <a:pt x="182" y="109"/>
                    <a:pt x="183" y="105"/>
                  </a:cubicBezTo>
                  <a:cubicBezTo>
                    <a:pt x="184" y="102"/>
                    <a:pt x="186" y="100"/>
                    <a:pt x="187" y="97"/>
                  </a:cubicBezTo>
                  <a:cubicBezTo>
                    <a:pt x="189" y="91"/>
                    <a:pt x="189" y="84"/>
                    <a:pt x="189" y="77"/>
                  </a:cubicBezTo>
                  <a:cubicBezTo>
                    <a:pt x="189" y="68"/>
                    <a:pt x="188" y="53"/>
                    <a:pt x="188" y="43"/>
                  </a:cubicBezTo>
                  <a:close/>
                  <a:moveTo>
                    <a:pt x="160" y="83"/>
                  </a:moveTo>
                  <a:cubicBezTo>
                    <a:pt x="153" y="87"/>
                    <a:pt x="153" y="88"/>
                    <a:pt x="143" y="89"/>
                  </a:cubicBezTo>
                  <a:cubicBezTo>
                    <a:pt x="142" y="89"/>
                    <a:pt x="140" y="87"/>
                    <a:pt x="139" y="87"/>
                  </a:cubicBezTo>
                  <a:cubicBezTo>
                    <a:pt x="132" y="85"/>
                    <a:pt x="123" y="89"/>
                    <a:pt x="115" y="90"/>
                  </a:cubicBezTo>
                  <a:cubicBezTo>
                    <a:pt x="112" y="91"/>
                    <a:pt x="109" y="91"/>
                    <a:pt x="106" y="91"/>
                  </a:cubicBezTo>
                  <a:cubicBezTo>
                    <a:pt x="104" y="90"/>
                    <a:pt x="103" y="90"/>
                    <a:pt x="102" y="89"/>
                  </a:cubicBezTo>
                  <a:cubicBezTo>
                    <a:pt x="101" y="89"/>
                    <a:pt x="101" y="86"/>
                    <a:pt x="100" y="86"/>
                  </a:cubicBezTo>
                  <a:cubicBezTo>
                    <a:pt x="98" y="84"/>
                    <a:pt x="92" y="90"/>
                    <a:pt x="89" y="91"/>
                  </a:cubicBezTo>
                  <a:cubicBezTo>
                    <a:pt x="80" y="94"/>
                    <a:pt x="70" y="92"/>
                    <a:pt x="61" y="91"/>
                  </a:cubicBezTo>
                  <a:cubicBezTo>
                    <a:pt x="58" y="91"/>
                    <a:pt x="49" y="88"/>
                    <a:pt x="47" y="90"/>
                  </a:cubicBezTo>
                  <a:cubicBezTo>
                    <a:pt x="38" y="99"/>
                    <a:pt x="28" y="79"/>
                    <a:pt x="37" y="41"/>
                  </a:cubicBezTo>
                  <a:cubicBezTo>
                    <a:pt x="41" y="42"/>
                    <a:pt x="50" y="43"/>
                    <a:pt x="54" y="41"/>
                  </a:cubicBezTo>
                  <a:cubicBezTo>
                    <a:pt x="59" y="38"/>
                    <a:pt x="62" y="38"/>
                    <a:pt x="67" y="41"/>
                  </a:cubicBezTo>
                  <a:cubicBezTo>
                    <a:pt x="70" y="43"/>
                    <a:pt x="74" y="45"/>
                    <a:pt x="77" y="45"/>
                  </a:cubicBezTo>
                  <a:cubicBezTo>
                    <a:pt x="86" y="47"/>
                    <a:pt x="95" y="39"/>
                    <a:pt x="104" y="38"/>
                  </a:cubicBezTo>
                  <a:cubicBezTo>
                    <a:pt x="114" y="36"/>
                    <a:pt x="126" y="38"/>
                    <a:pt x="136" y="41"/>
                  </a:cubicBezTo>
                  <a:cubicBezTo>
                    <a:pt x="140" y="43"/>
                    <a:pt x="145" y="44"/>
                    <a:pt x="150" y="46"/>
                  </a:cubicBezTo>
                  <a:cubicBezTo>
                    <a:pt x="152" y="47"/>
                    <a:pt x="159" y="47"/>
                    <a:pt x="160" y="52"/>
                  </a:cubicBezTo>
                  <a:cubicBezTo>
                    <a:pt x="160" y="54"/>
                    <a:pt x="160" y="83"/>
                    <a:pt x="160" y="8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6" name="Freeform 555"/>
            <p:cNvSpPr/>
            <p:nvPr/>
          </p:nvSpPr>
          <p:spPr bwMode="auto">
            <a:xfrm>
              <a:off x="1822450" y="2408238"/>
              <a:ext cx="282575" cy="241300"/>
            </a:xfrm>
            <a:custGeom>
              <a:avLst/>
              <a:gdLst>
                <a:gd name="T0" fmla="*/ 39 w 111"/>
                <a:gd name="T1" fmla="*/ 92 h 95"/>
                <a:gd name="T2" fmla="*/ 45 w 111"/>
                <a:gd name="T3" fmla="*/ 90 h 95"/>
                <a:gd name="T4" fmla="*/ 51 w 111"/>
                <a:gd name="T5" fmla="*/ 83 h 95"/>
                <a:gd name="T6" fmla="*/ 89 w 111"/>
                <a:gd name="T7" fmla="*/ 59 h 95"/>
                <a:gd name="T8" fmla="*/ 99 w 111"/>
                <a:gd name="T9" fmla="*/ 43 h 95"/>
                <a:gd name="T10" fmla="*/ 109 w 111"/>
                <a:gd name="T11" fmla="*/ 22 h 95"/>
                <a:gd name="T12" fmla="*/ 100 w 111"/>
                <a:gd name="T13" fmla="*/ 0 h 95"/>
                <a:gd name="T14" fmla="*/ 71 w 111"/>
                <a:gd name="T15" fmla="*/ 9 h 95"/>
                <a:gd name="T16" fmla="*/ 66 w 111"/>
                <a:gd name="T17" fmla="*/ 22 h 95"/>
                <a:gd name="T18" fmla="*/ 50 w 111"/>
                <a:gd name="T19" fmla="*/ 44 h 95"/>
                <a:gd name="T20" fmla="*/ 39 w 111"/>
                <a:gd name="T21" fmla="*/ 45 h 95"/>
                <a:gd name="T22" fmla="*/ 30 w 111"/>
                <a:gd name="T23" fmla="*/ 49 h 95"/>
                <a:gd name="T24" fmla="*/ 19 w 111"/>
                <a:gd name="T25" fmla="*/ 51 h 95"/>
                <a:gd name="T26" fmla="*/ 1 w 111"/>
                <a:gd name="T27" fmla="*/ 67 h 95"/>
                <a:gd name="T28" fmla="*/ 15 w 111"/>
                <a:gd name="T29" fmla="*/ 81 h 95"/>
                <a:gd name="T30" fmla="*/ 39 w 111"/>
                <a:gd name="T3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95">
                  <a:moveTo>
                    <a:pt x="39" y="92"/>
                  </a:moveTo>
                  <a:cubicBezTo>
                    <a:pt x="40" y="92"/>
                    <a:pt x="44" y="91"/>
                    <a:pt x="45" y="90"/>
                  </a:cubicBezTo>
                  <a:cubicBezTo>
                    <a:pt x="46" y="87"/>
                    <a:pt x="48" y="84"/>
                    <a:pt x="51" y="83"/>
                  </a:cubicBezTo>
                  <a:cubicBezTo>
                    <a:pt x="67" y="78"/>
                    <a:pt x="77" y="67"/>
                    <a:pt x="89" y="59"/>
                  </a:cubicBezTo>
                  <a:cubicBezTo>
                    <a:pt x="96" y="55"/>
                    <a:pt x="95" y="49"/>
                    <a:pt x="99" y="43"/>
                  </a:cubicBezTo>
                  <a:cubicBezTo>
                    <a:pt x="104" y="37"/>
                    <a:pt x="107" y="29"/>
                    <a:pt x="109" y="22"/>
                  </a:cubicBezTo>
                  <a:cubicBezTo>
                    <a:pt x="111" y="14"/>
                    <a:pt x="105" y="5"/>
                    <a:pt x="100" y="0"/>
                  </a:cubicBezTo>
                  <a:cubicBezTo>
                    <a:pt x="102" y="1"/>
                    <a:pt x="74" y="7"/>
                    <a:pt x="71" y="9"/>
                  </a:cubicBezTo>
                  <a:cubicBezTo>
                    <a:pt x="70" y="9"/>
                    <a:pt x="67" y="20"/>
                    <a:pt x="66" y="22"/>
                  </a:cubicBezTo>
                  <a:cubicBezTo>
                    <a:pt x="63" y="30"/>
                    <a:pt x="58" y="40"/>
                    <a:pt x="50" y="44"/>
                  </a:cubicBezTo>
                  <a:cubicBezTo>
                    <a:pt x="46" y="45"/>
                    <a:pt x="42" y="44"/>
                    <a:pt x="39" y="45"/>
                  </a:cubicBezTo>
                  <a:cubicBezTo>
                    <a:pt x="35" y="46"/>
                    <a:pt x="33" y="48"/>
                    <a:pt x="30" y="49"/>
                  </a:cubicBezTo>
                  <a:cubicBezTo>
                    <a:pt x="27" y="51"/>
                    <a:pt x="23" y="50"/>
                    <a:pt x="19" y="51"/>
                  </a:cubicBezTo>
                  <a:cubicBezTo>
                    <a:pt x="12" y="54"/>
                    <a:pt x="2" y="59"/>
                    <a:pt x="1" y="67"/>
                  </a:cubicBezTo>
                  <a:cubicBezTo>
                    <a:pt x="0" y="75"/>
                    <a:pt x="10" y="77"/>
                    <a:pt x="15" y="81"/>
                  </a:cubicBezTo>
                  <a:cubicBezTo>
                    <a:pt x="20" y="83"/>
                    <a:pt x="31" y="95"/>
                    <a:pt x="39" y="9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7" name="Freeform 556"/>
            <p:cNvSpPr/>
            <p:nvPr/>
          </p:nvSpPr>
          <p:spPr bwMode="auto">
            <a:xfrm>
              <a:off x="2341563" y="2408238"/>
              <a:ext cx="282575" cy="241300"/>
            </a:xfrm>
            <a:custGeom>
              <a:avLst/>
              <a:gdLst>
                <a:gd name="T0" fmla="*/ 95 w 111"/>
                <a:gd name="T1" fmla="*/ 81 h 95"/>
                <a:gd name="T2" fmla="*/ 110 w 111"/>
                <a:gd name="T3" fmla="*/ 67 h 95"/>
                <a:gd name="T4" fmla="*/ 92 w 111"/>
                <a:gd name="T5" fmla="*/ 54 h 95"/>
                <a:gd name="T6" fmla="*/ 81 w 111"/>
                <a:gd name="T7" fmla="*/ 51 h 95"/>
                <a:gd name="T8" fmla="*/ 72 w 111"/>
                <a:gd name="T9" fmla="*/ 50 h 95"/>
                <a:gd name="T10" fmla="*/ 61 w 111"/>
                <a:gd name="T11" fmla="*/ 44 h 95"/>
                <a:gd name="T12" fmla="*/ 45 w 111"/>
                <a:gd name="T13" fmla="*/ 22 h 95"/>
                <a:gd name="T14" fmla="*/ 40 w 111"/>
                <a:gd name="T15" fmla="*/ 9 h 95"/>
                <a:gd name="T16" fmla="*/ 10 w 111"/>
                <a:gd name="T17" fmla="*/ 0 h 95"/>
                <a:gd name="T18" fmla="*/ 2 w 111"/>
                <a:gd name="T19" fmla="*/ 22 h 95"/>
                <a:gd name="T20" fmla="*/ 12 w 111"/>
                <a:gd name="T21" fmla="*/ 43 h 95"/>
                <a:gd name="T22" fmla="*/ 21 w 111"/>
                <a:gd name="T23" fmla="*/ 61 h 95"/>
                <a:gd name="T24" fmla="*/ 44 w 111"/>
                <a:gd name="T25" fmla="*/ 84 h 95"/>
                <a:gd name="T26" fmla="*/ 61 w 111"/>
                <a:gd name="T27" fmla="*/ 89 h 95"/>
                <a:gd name="T28" fmla="*/ 72 w 111"/>
                <a:gd name="T29" fmla="*/ 92 h 95"/>
                <a:gd name="T30" fmla="*/ 95 w 111"/>
                <a:gd name="T31" fmla="*/ 8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95">
                  <a:moveTo>
                    <a:pt x="95" y="81"/>
                  </a:moveTo>
                  <a:cubicBezTo>
                    <a:pt x="101" y="77"/>
                    <a:pt x="111" y="75"/>
                    <a:pt x="110" y="67"/>
                  </a:cubicBezTo>
                  <a:cubicBezTo>
                    <a:pt x="109" y="59"/>
                    <a:pt x="99" y="57"/>
                    <a:pt x="92" y="54"/>
                  </a:cubicBezTo>
                  <a:cubicBezTo>
                    <a:pt x="88" y="53"/>
                    <a:pt x="84" y="53"/>
                    <a:pt x="81" y="51"/>
                  </a:cubicBezTo>
                  <a:cubicBezTo>
                    <a:pt x="78" y="50"/>
                    <a:pt x="75" y="50"/>
                    <a:pt x="72" y="50"/>
                  </a:cubicBezTo>
                  <a:cubicBezTo>
                    <a:pt x="69" y="49"/>
                    <a:pt x="65" y="45"/>
                    <a:pt x="61" y="44"/>
                  </a:cubicBezTo>
                  <a:cubicBezTo>
                    <a:pt x="53" y="40"/>
                    <a:pt x="48" y="30"/>
                    <a:pt x="45" y="22"/>
                  </a:cubicBezTo>
                  <a:cubicBezTo>
                    <a:pt x="44" y="20"/>
                    <a:pt x="41" y="9"/>
                    <a:pt x="40" y="9"/>
                  </a:cubicBezTo>
                  <a:cubicBezTo>
                    <a:pt x="37" y="7"/>
                    <a:pt x="9" y="1"/>
                    <a:pt x="10" y="0"/>
                  </a:cubicBezTo>
                  <a:cubicBezTo>
                    <a:pt x="6" y="5"/>
                    <a:pt x="0" y="14"/>
                    <a:pt x="2" y="22"/>
                  </a:cubicBezTo>
                  <a:cubicBezTo>
                    <a:pt x="3" y="29"/>
                    <a:pt x="7" y="37"/>
                    <a:pt x="12" y="43"/>
                  </a:cubicBezTo>
                  <a:cubicBezTo>
                    <a:pt x="16" y="49"/>
                    <a:pt x="15" y="57"/>
                    <a:pt x="21" y="61"/>
                  </a:cubicBezTo>
                  <a:cubicBezTo>
                    <a:pt x="33" y="68"/>
                    <a:pt x="27" y="78"/>
                    <a:pt x="44" y="84"/>
                  </a:cubicBezTo>
                  <a:cubicBezTo>
                    <a:pt x="47" y="85"/>
                    <a:pt x="60" y="86"/>
                    <a:pt x="61" y="89"/>
                  </a:cubicBezTo>
                  <a:cubicBezTo>
                    <a:pt x="61" y="90"/>
                    <a:pt x="70" y="92"/>
                    <a:pt x="72" y="92"/>
                  </a:cubicBezTo>
                  <a:cubicBezTo>
                    <a:pt x="80" y="95"/>
                    <a:pt x="91" y="83"/>
                    <a:pt x="95" y="8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8" name="Freeform 557"/>
            <p:cNvSpPr/>
            <p:nvPr/>
          </p:nvSpPr>
          <p:spPr bwMode="auto">
            <a:xfrm>
              <a:off x="1657350" y="1470025"/>
              <a:ext cx="577850" cy="503237"/>
            </a:xfrm>
            <a:custGeom>
              <a:avLst/>
              <a:gdLst>
                <a:gd name="T0" fmla="*/ 212 w 227"/>
                <a:gd name="T1" fmla="*/ 50 h 198"/>
                <a:gd name="T2" fmla="*/ 203 w 227"/>
                <a:gd name="T3" fmla="*/ 47 h 198"/>
                <a:gd name="T4" fmla="*/ 199 w 227"/>
                <a:gd name="T5" fmla="*/ 43 h 198"/>
                <a:gd name="T6" fmla="*/ 191 w 227"/>
                <a:gd name="T7" fmla="*/ 43 h 198"/>
                <a:gd name="T8" fmla="*/ 179 w 227"/>
                <a:gd name="T9" fmla="*/ 43 h 198"/>
                <a:gd name="T10" fmla="*/ 172 w 227"/>
                <a:gd name="T11" fmla="*/ 39 h 198"/>
                <a:gd name="T12" fmla="*/ 140 w 227"/>
                <a:gd name="T13" fmla="*/ 39 h 198"/>
                <a:gd name="T14" fmla="*/ 142 w 227"/>
                <a:gd name="T15" fmla="*/ 35 h 198"/>
                <a:gd name="T16" fmla="*/ 140 w 227"/>
                <a:gd name="T17" fmla="*/ 9 h 198"/>
                <a:gd name="T18" fmla="*/ 117 w 227"/>
                <a:gd name="T19" fmla="*/ 0 h 198"/>
                <a:gd name="T20" fmla="*/ 95 w 227"/>
                <a:gd name="T21" fmla="*/ 4 h 198"/>
                <a:gd name="T22" fmla="*/ 92 w 227"/>
                <a:gd name="T23" fmla="*/ 14 h 198"/>
                <a:gd name="T24" fmla="*/ 91 w 227"/>
                <a:gd name="T25" fmla="*/ 20 h 198"/>
                <a:gd name="T26" fmla="*/ 92 w 227"/>
                <a:gd name="T27" fmla="*/ 26 h 198"/>
                <a:gd name="T28" fmla="*/ 90 w 227"/>
                <a:gd name="T29" fmla="*/ 39 h 198"/>
                <a:gd name="T30" fmla="*/ 36 w 227"/>
                <a:gd name="T31" fmla="*/ 43 h 198"/>
                <a:gd name="T32" fmla="*/ 10 w 227"/>
                <a:gd name="T33" fmla="*/ 56 h 198"/>
                <a:gd name="T34" fmla="*/ 17 w 227"/>
                <a:gd name="T35" fmla="*/ 75 h 198"/>
                <a:gd name="T36" fmla="*/ 28 w 227"/>
                <a:gd name="T37" fmla="*/ 78 h 198"/>
                <a:gd name="T38" fmla="*/ 39 w 227"/>
                <a:gd name="T39" fmla="*/ 79 h 198"/>
                <a:gd name="T40" fmla="*/ 49 w 227"/>
                <a:gd name="T41" fmla="*/ 75 h 198"/>
                <a:gd name="T42" fmla="*/ 83 w 227"/>
                <a:gd name="T43" fmla="*/ 81 h 198"/>
                <a:gd name="T44" fmla="*/ 75 w 227"/>
                <a:gd name="T45" fmla="*/ 102 h 198"/>
                <a:gd name="T46" fmla="*/ 66 w 227"/>
                <a:gd name="T47" fmla="*/ 123 h 198"/>
                <a:gd name="T48" fmla="*/ 67 w 227"/>
                <a:gd name="T49" fmla="*/ 123 h 198"/>
                <a:gd name="T50" fmla="*/ 63 w 227"/>
                <a:gd name="T51" fmla="*/ 129 h 198"/>
                <a:gd name="T52" fmla="*/ 35 w 227"/>
                <a:gd name="T53" fmla="*/ 159 h 198"/>
                <a:gd name="T54" fmla="*/ 10 w 227"/>
                <a:gd name="T55" fmla="*/ 178 h 198"/>
                <a:gd name="T56" fmla="*/ 3 w 227"/>
                <a:gd name="T57" fmla="*/ 186 h 198"/>
                <a:gd name="T58" fmla="*/ 19 w 227"/>
                <a:gd name="T59" fmla="*/ 197 h 198"/>
                <a:gd name="T60" fmla="*/ 34 w 227"/>
                <a:gd name="T61" fmla="*/ 195 h 198"/>
                <a:gd name="T62" fmla="*/ 49 w 227"/>
                <a:gd name="T63" fmla="*/ 187 h 198"/>
                <a:gd name="T64" fmla="*/ 60 w 227"/>
                <a:gd name="T65" fmla="*/ 179 h 198"/>
                <a:gd name="T66" fmla="*/ 63 w 227"/>
                <a:gd name="T67" fmla="*/ 181 h 198"/>
                <a:gd name="T68" fmla="*/ 65 w 227"/>
                <a:gd name="T69" fmla="*/ 174 h 198"/>
                <a:gd name="T70" fmla="*/ 74 w 227"/>
                <a:gd name="T71" fmla="*/ 173 h 198"/>
                <a:gd name="T72" fmla="*/ 83 w 227"/>
                <a:gd name="T73" fmla="*/ 163 h 198"/>
                <a:gd name="T74" fmla="*/ 85 w 227"/>
                <a:gd name="T75" fmla="*/ 160 h 198"/>
                <a:gd name="T76" fmla="*/ 86 w 227"/>
                <a:gd name="T77" fmla="*/ 160 h 198"/>
                <a:gd name="T78" fmla="*/ 98 w 227"/>
                <a:gd name="T79" fmla="*/ 143 h 198"/>
                <a:gd name="T80" fmla="*/ 105 w 227"/>
                <a:gd name="T81" fmla="*/ 130 h 198"/>
                <a:gd name="T82" fmla="*/ 114 w 227"/>
                <a:gd name="T83" fmla="*/ 107 h 198"/>
                <a:gd name="T84" fmla="*/ 115 w 227"/>
                <a:gd name="T85" fmla="*/ 106 h 198"/>
                <a:gd name="T86" fmla="*/ 119 w 227"/>
                <a:gd name="T87" fmla="*/ 87 h 198"/>
                <a:gd name="T88" fmla="*/ 121 w 227"/>
                <a:gd name="T89" fmla="*/ 78 h 198"/>
                <a:gd name="T90" fmla="*/ 123 w 227"/>
                <a:gd name="T91" fmla="*/ 78 h 198"/>
                <a:gd name="T92" fmla="*/ 154 w 227"/>
                <a:gd name="T93" fmla="*/ 74 h 198"/>
                <a:gd name="T94" fmla="*/ 170 w 227"/>
                <a:gd name="T95" fmla="*/ 79 h 198"/>
                <a:gd name="T96" fmla="*/ 171 w 227"/>
                <a:gd name="T97" fmla="*/ 103 h 198"/>
                <a:gd name="T98" fmla="*/ 169 w 227"/>
                <a:gd name="T99" fmla="*/ 130 h 198"/>
                <a:gd name="T100" fmla="*/ 161 w 227"/>
                <a:gd name="T101" fmla="*/ 139 h 198"/>
                <a:gd name="T102" fmla="*/ 164 w 227"/>
                <a:gd name="T103" fmla="*/ 148 h 198"/>
                <a:gd name="T104" fmla="*/ 174 w 227"/>
                <a:gd name="T105" fmla="*/ 172 h 198"/>
                <a:gd name="T106" fmla="*/ 186 w 227"/>
                <a:gd name="T107" fmla="*/ 172 h 198"/>
                <a:gd name="T108" fmla="*/ 199 w 227"/>
                <a:gd name="T109" fmla="*/ 147 h 198"/>
                <a:gd name="T110" fmla="*/ 205 w 227"/>
                <a:gd name="T111" fmla="*/ 128 h 198"/>
                <a:gd name="T112" fmla="*/ 210 w 227"/>
                <a:gd name="T113" fmla="*/ 110 h 198"/>
                <a:gd name="T114" fmla="*/ 211 w 227"/>
                <a:gd name="T115" fmla="*/ 92 h 198"/>
                <a:gd name="T116" fmla="*/ 212 w 227"/>
                <a:gd name="T117" fmla="*/ 80 h 198"/>
                <a:gd name="T118" fmla="*/ 223 w 227"/>
                <a:gd name="T119" fmla="*/ 67 h 198"/>
                <a:gd name="T120" fmla="*/ 212 w 227"/>
                <a:gd name="T121" fmla="*/ 5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98">
                  <a:moveTo>
                    <a:pt x="212" y="50"/>
                  </a:moveTo>
                  <a:cubicBezTo>
                    <a:pt x="209" y="48"/>
                    <a:pt x="206" y="48"/>
                    <a:pt x="203" y="47"/>
                  </a:cubicBezTo>
                  <a:cubicBezTo>
                    <a:pt x="201" y="46"/>
                    <a:pt x="201" y="44"/>
                    <a:pt x="199" y="43"/>
                  </a:cubicBezTo>
                  <a:cubicBezTo>
                    <a:pt x="197" y="42"/>
                    <a:pt x="193" y="43"/>
                    <a:pt x="191" y="43"/>
                  </a:cubicBezTo>
                  <a:cubicBezTo>
                    <a:pt x="188" y="43"/>
                    <a:pt x="183" y="42"/>
                    <a:pt x="179" y="43"/>
                  </a:cubicBezTo>
                  <a:cubicBezTo>
                    <a:pt x="180" y="43"/>
                    <a:pt x="172" y="39"/>
                    <a:pt x="172" y="39"/>
                  </a:cubicBezTo>
                  <a:cubicBezTo>
                    <a:pt x="159" y="38"/>
                    <a:pt x="153" y="39"/>
                    <a:pt x="140" y="39"/>
                  </a:cubicBezTo>
                  <a:cubicBezTo>
                    <a:pt x="141" y="38"/>
                    <a:pt x="141" y="37"/>
                    <a:pt x="142" y="35"/>
                  </a:cubicBezTo>
                  <a:cubicBezTo>
                    <a:pt x="136" y="28"/>
                    <a:pt x="147" y="15"/>
                    <a:pt x="140" y="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6"/>
                    <a:pt x="92" y="9"/>
                    <a:pt x="92" y="14"/>
                  </a:cubicBezTo>
                  <a:cubicBezTo>
                    <a:pt x="92" y="16"/>
                    <a:pt x="91" y="18"/>
                    <a:pt x="91" y="20"/>
                  </a:cubicBezTo>
                  <a:cubicBezTo>
                    <a:pt x="91" y="21"/>
                    <a:pt x="92" y="25"/>
                    <a:pt x="92" y="26"/>
                  </a:cubicBezTo>
                  <a:cubicBezTo>
                    <a:pt x="91" y="32"/>
                    <a:pt x="91" y="38"/>
                    <a:pt x="90" y="39"/>
                  </a:cubicBezTo>
                  <a:cubicBezTo>
                    <a:pt x="75" y="40"/>
                    <a:pt x="51" y="41"/>
                    <a:pt x="36" y="43"/>
                  </a:cubicBezTo>
                  <a:cubicBezTo>
                    <a:pt x="25" y="44"/>
                    <a:pt x="15" y="46"/>
                    <a:pt x="10" y="56"/>
                  </a:cubicBezTo>
                  <a:cubicBezTo>
                    <a:pt x="7" y="61"/>
                    <a:pt x="15" y="68"/>
                    <a:pt x="17" y="75"/>
                  </a:cubicBezTo>
                  <a:cubicBezTo>
                    <a:pt x="24" y="75"/>
                    <a:pt x="20" y="77"/>
                    <a:pt x="28" y="78"/>
                  </a:cubicBezTo>
                  <a:cubicBezTo>
                    <a:pt x="31" y="78"/>
                    <a:pt x="36" y="80"/>
                    <a:pt x="39" y="79"/>
                  </a:cubicBezTo>
                  <a:cubicBezTo>
                    <a:pt x="44" y="78"/>
                    <a:pt x="44" y="75"/>
                    <a:pt x="49" y="75"/>
                  </a:cubicBezTo>
                  <a:cubicBezTo>
                    <a:pt x="66" y="76"/>
                    <a:pt x="83" y="68"/>
                    <a:pt x="83" y="81"/>
                  </a:cubicBezTo>
                  <a:cubicBezTo>
                    <a:pt x="84" y="81"/>
                    <a:pt x="74" y="102"/>
                    <a:pt x="75" y="102"/>
                  </a:cubicBezTo>
                  <a:cubicBezTo>
                    <a:pt x="75" y="110"/>
                    <a:pt x="66" y="116"/>
                    <a:pt x="66" y="123"/>
                  </a:cubicBezTo>
                  <a:cubicBezTo>
                    <a:pt x="66" y="123"/>
                    <a:pt x="66" y="123"/>
                    <a:pt x="67" y="123"/>
                  </a:cubicBezTo>
                  <a:cubicBezTo>
                    <a:pt x="66" y="126"/>
                    <a:pt x="65" y="128"/>
                    <a:pt x="63" y="129"/>
                  </a:cubicBezTo>
                  <a:cubicBezTo>
                    <a:pt x="52" y="139"/>
                    <a:pt x="45" y="149"/>
                    <a:pt x="35" y="159"/>
                  </a:cubicBezTo>
                  <a:cubicBezTo>
                    <a:pt x="26" y="167"/>
                    <a:pt x="10" y="168"/>
                    <a:pt x="10" y="178"/>
                  </a:cubicBezTo>
                  <a:cubicBezTo>
                    <a:pt x="10" y="182"/>
                    <a:pt x="0" y="180"/>
                    <a:pt x="3" y="186"/>
                  </a:cubicBezTo>
                  <a:cubicBezTo>
                    <a:pt x="5" y="193"/>
                    <a:pt x="12" y="196"/>
                    <a:pt x="19" y="197"/>
                  </a:cubicBezTo>
                  <a:cubicBezTo>
                    <a:pt x="24" y="198"/>
                    <a:pt x="29" y="197"/>
                    <a:pt x="34" y="195"/>
                  </a:cubicBezTo>
                  <a:cubicBezTo>
                    <a:pt x="39" y="192"/>
                    <a:pt x="44" y="191"/>
                    <a:pt x="49" y="187"/>
                  </a:cubicBezTo>
                  <a:cubicBezTo>
                    <a:pt x="53" y="195"/>
                    <a:pt x="58" y="181"/>
                    <a:pt x="60" y="179"/>
                  </a:cubicBezTo>
                  <a:cubicBezTo>
                    <a:pt x="60" y="179"/>
                    <a:pt x="62" y="180"/>
                    <a:pt x="63" y="181"/>
                  </a:cubicBezTo>
                  <a:cubicBezTo>
                    <a:pt x="63" y="179"/>
                    <a:pt x="64" y="176"/>
                    <a:pt x="65" y="174"/>
                  </a:cubicBezTo>
                  <a:cubicBezTo>
                    <a:pt x="63" y="178"/>
                    <a:pt x="74" y="173"/>
                    <a:pt x="74" y="173"/>
                  </a:cubicBezTo>
                  <a:cubicBezTo>
                    <a:pt x="78" y="170"/>
                    <a:pt x="80" y="167"/>
                    <a:pt x="83" y="163"/>
                  </a:cubicBezTo>
                  <a:cubicBezTo>
                    <a:pt x="84" y="162"/>
                    <a:pt x="84" y="161"/>
                    <a:pt x="85" y="160"/>
                  </a:cubicBezTo>
                  <a:cubicBezTo>
                    <a:pt x="85" y="160"/>
                    <a:pt x="86" y="160"/>
                    <a:pt x="86" y="160"/>
                  </a:cubicBezTo>
                  <a:cubicBezTo>
                    <a:pt x="91" y="160"/>
                    <a:pt x="97" y="148"/>
                    <a:pt x="98" y="143"/>
                  </a:cubicBezTo>
                  <a:cubicBezTo>
                    <a:pt x="100" y="139"/>
                    <a:pt x="101" y="135"/>
                    <a:pt x="105" y="130"/>
                  </a:cubicBezTo>
                  <a:cubicBezTo>
                    <a:pt x="109" y="126"/>
                    <a:pt x="114" y="115"/>
                    <a:pt x="114" y="107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20" y="101"/>
                    <a:pt x="117" y="93"/>
                    <a:pt x="119" y="87"/>
                  </a:cubicBezTo>
                  <a:cubicBezTo>
                    <a:pt x="119" y="84"/>
                    <a:pt x="120" y="81"/>
                    <a:pt x="121" y="78"/>
                  </a:cubicBezTo>
                  <a:cubicBezTo>
                    <a:pt x="121" y="78"/>
                    <a:pt x="122" y="78"/>
                    <a:pt x="123" y="78"/>
                  </a:cubicBezTo>
                  <a:cubicBezTo>
                    <a:pt x="125" y="71"/>
                    <a:pt x="146" y="74"/>
                    <a:pt x="154" y="74"/>
                  </a:cubicBezTo>
                  <a:cubicBezTo>
                    <a:pt x="159" y="74"/>
                    <a:pt x="165" y="76"/>
                    <a:pt x="170" y="79"/>
                  </a:cubicBezTo>
                  <a:cubicBezTo>
                    <a:pt x="182" y="86"/>
                    <a:pt x="179" y="92"/>
                    <a:pt x="171" y="103"/>
                  </a:cubicBezTo>
                  <a:cubicBezTo>
                    <a:pt x="165" y="111"/>
                    <a:pt x="158" y="122"/>
                    <a:pt x="169" y="130"/>
                  </a:cubicBezTo>
                  <a:cubicBezTo>
                    <a:pt x="166" y="133"/>
                    <a:pt x="162" y="135"/>
                    <a:pt x="161" y="139"/>
                  </a:cubicBezTo>
                  <a:cubicBezTo>
                    <a:pt x="160" y="143"/>
                    <a:pt x="163" y="145"/>
                    <a:pt x="164" y="148"/>
                  </a:cubicBezTo>
                  <a:cubicBezTo>
                    <a:pt x="168" y="160"/>
                    <a:pt x="154" y="172"/>
                    <a:pt x="174" y="172"/>
                  </a:cubicBezTo>
                  <a:cubicBezTo>
                    <a:pt x="177" y="173"/>
                    <a:pt x="184" y="174"/>
                    <a:pt x="186" y="172"/>
                  </a:cubicBezTo>
                  <a:cubicBezTo>
                    <a:pt x="192" y="165"/>
                    <a:pt x="196" y="156"/>
                    <a:pt x="199" y="147"/>
                  </a:cubicBezTo>
                  <a:cubicBezTo>
                    <a:pt x="202" y="139"/>
                    <a:pt x="198" y="135"/>
                    <a:pt x="205" y="128"/>
                  </a:cubicBezTo>
                  <a:cubicBezTo>
                    <a:pt x="209" y="124"/>
                    <a:pt x="211" y="116"/>
                    <a:pt x="210" y="110"/>
                  </a:cubicBezTo>
                  <a:cubicBezTo>
                    <a:pt x="210" y="103"/>
                    <a:pt x="211" y="99"/>
                    <a:pt x="211" y="92"/>
                  </a:cubicBezTo>
                  <a:cubicBezTo>
                    <a:pt x="211" y="88"/>
                    <a:pt x="210" y="84"/>
                    <a:pt x="212" y="80"/>
                  </a:cubicBezTo>
                  <a:cubicBezTo>
                    <a:pt x="215" y="75"/>
                    <a:pt x="221" y="72"/>
                    <a:pt x="223" y="67"/>
                  </a:cubicBezTo>
                  <a:cubicBezTo>
                    <a:pt x="227" y="60"/>
                    <a:pt x="218" y="53"/>
                    <a:pt x="212" y="5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29" name="Freeform 558"/>
            <p:cNvSpPr/>
            <p:nvPr/>
          </p:nvSpPr>
          <p:spPr bwMode="auto">
            <a:xfrm>
              <a:off x="2036763" y="1341438"/>
              <a:ext cx="755650" cy="138112"/>
            </a:xfrm>
            <a:custGeom>
              <a:avLst/>
              <a:gdLst>
                <a:gd name="T0" fmla="*/ 118 w 297"/>
                <a:gd name="T1" fmla="*/ 44 h 54"/>
                <a:gd name="T2" fmla="*/ 121 w 297"/>
                <a:gd name="T3" fmla="*/ 44 h 54"/>
                <a:gd name="T4" fmla="*/ 151 w 297"/>
                <a:gd name="T5" fmla="*/ 43 h 54"/>
                <a:gd name="T6" fmla="*/ 180 w 297"/>
                <a:gd name="T7" fmla="*/ 37 h 54"/>
                <a:gd name="T8" fmla="*/ 200 w 297"/>
                <a:gd name="T9" fmla="*/ 39 h 54"/>
                <a:gd name="T10" fmla="*/ 218 w 297"/>
                <a:gd name="T11" fmla="*/ 38 h 54"/>
                <a:gd name="T12" fmla="*/ 226 w 297"/>
                <a:gd name="T13" fmla="*/ 44 h 54"/>
                <a:gd name="T14" fmla="*/ 259 w 297"/>
                <a:gd name="T15" fmla="*/ 46 h 54"/>
                <a:gd name="T16" fmla="*/ 285 w 297"/>
                <a:gd name="T17" fmla="*/ 48 h 54"/>
                <a:gd name="T18" fmla="*/ 297 w 297"/>
                <a:gd name="T19" fmla="*/ 31 h 54"/>
                <a:gd name="T20" fmla="*/ 294 w 297"/>
                <a:gd name="T21" fmla="*/ 31 h 54"/>
                <a:gd name="T22" fmla="*/ 293 w 297"/>
                <a:gd name="T23" fmla="*/ 17 h 54"/>
                <a:gd name="T24" fmla="*/ 230 w 297"/>
                <a:gd name="T25" fmla="*/ 8 h 54"/>
                <a:gd name="T26" fmla="*/ 223 w 297"/>
                <a:gd name="T27" fmla="*/ 7 h 54"/>
                <a:gd name="T28" fmla="*/ 208 w 297"/>
                <a:gd name="T29" fmla="*/ 2 h 54"/>
                <a:gd name="T30" fmla="*/ 191 w 297"/>
                <a:gd name="T31" fmla="*/ 1 h 54"/>
                <a:gd name="T32" fmla="*/ 112 w 297"/>
                <a:gd name="T33" fmla="*/ 6 h 54"/>
                <a:gd name="T34" fmla="*/ 91 w 297"/>
                <a:gd name="T35" fmla="*/ 6 h 54"/>
                <a:gd name="T36" fmla="*/ 62 w 297"/>
                <a:gd name="T37" fmla="*/ 12 h 54"/>
                <a:gd name="T38" fmla="*/ 32 w 297"/>
                <a:gd name="T39" fmla="*/ 8 h 54"/>
                <a:gd name="T40" fmla="*/ 12 w 297"/>
                <a:gd name="T41" fmla="*/ 10 h 54"/>
                <a:gd name="T42" fmla="*/ 7 w 297"/>
                <a:gd name="T43" fmla="*/ 19 h 54"/>
                <a:gd name="T44" fmla="*/ 6 w 297"/>
                <a:gd name="T45" fmla="*/ 45 h 54"/>
                <a:gd name="T46" fmla="*/ 27 w 297"/>
                <a:gd name="T47" fmla="*/ 52 h 54"/>
                <a:gd name="T48" fmla="*/ 44 w 297"/>
                <a:gd name="T49" fmla="*/ 43 h 54"/>
                <a:gd name="T50" fmla="*/ 88 w 297"/>
                <a:gd name="T51" fmla="*/ 44 h 54"/>
                <a:gd name="T52" fmla="*/ 118 w 297"/>
                <a:gd name="T5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54">
                  <a:moveTo>
                    <a:pt x="118" y="44"/>
                  </a:moveTo>
                  <a:cubicBezTo>
                    <a:pt x="119" y="44"/>
                    <a:pt x="120" y="44"/>
                    <a:pt x="121" y="44"/>
                  </a:cubicBezTo>
                  <a:cubicBezTo>
                    <a:pt x="131" y="44"/>
                    <a:pt x="141" y="46"/>
                    <a:pt x="151" y="43"/>
                  </a:cubicBezTo>
                  <a:cubicBezTo>
                    <a:pt x="160" y="41"/>
                    <a:pt x="170" y="38"/>
                    <a:pt x="180" y="37"/>
                  </a:cubicBezTo>
                  <a:cubicBezTo>
                    <a:pt x="186" y="37"/>
                    <a:pt x="193" y="39"/>
                    <a:pt x="200" y="39"/>
                  </a:cubicBezTo>
                  <a:cubicBezTo>
                    <a:pt x="206" y="39"/>
                    <a:pt x="212" y="36"/>
                    <a:pt x="218" y="38"/>
                  </a:cubicBezTo>
                  <a:cubicBezTo>
                    <a:pt x="221" y="39"/>
                    <a:pt x="223" y="42"/>
                    <a:pt x="226" y="44"/>
                  </a:cubicBezTo>
                  <a:cubicBezTo>
                    <a:pt x="235" y="49"/>
                    <a:pt x="250" y="46"/>
                    <a:pt x="259" y="46"/>
                  </a:cubicBezTo>
                  <a:cubicBezTo>
                    <a:pt x="267" y="46"/>
                    <a:pt x="277" y="49"/>
                    <a:pt x="285" y="48"/>
                  </a:cubicBezTo>
                  <a:cubicBezTo>
                    <a:pt x="290" y="47"/>
                    <a:pt x="296" y="38"/>
                    <a:pt x="297" y="31"/>
                  </a:cubicBezTo>
                  <a:cubicBezTo>
                    <a:pt x="296" y="32"/>
                    <a:pt x="295" y="31"/>
                    <a:pt x="294" y="31"/>
                  </a:cubicBezTo>
                  <a:cubicBezTo>
                    <a:pt x="293" y="31"/>
                    <a:pt x="293" y="17"/>
                    <a:pt x="293" y="17"/>
                  </a:cubicBezTo>
                  <a:cubicBezTo>
                    <a:pt x="293" y="2"/>
                    <a:pt x="237" y="3"/>
                    <a:pt x="230" y="8"/>
                  </a:cubicBezTo>
                  <a:cubicBezTo>
                    <a:pt x="228" y="9"/>
                    <a:pt x="222" y="16"/>
                    <a:pt x="223" y="7"/>
                  </a:cubicBezTo>
                  <a:cubicBezTo>
                    <a:pt x="217" y="7"/>
                    <a:pt x="213" y="3"/>
                    <a:pt x="208" y="2"/>
                  </a:cubicBezTo>
                  <a:cubicBezTo>
                    <a:pt x="203" y="0"/>
                    <a:pt x="197" y="0"/>
                    <a:pt x="191" y="1"/>
                  </a:cubicBezTo>
                  <a:cubicBezTo>
                    <a:pt x="162" y="3"/>
                    <a:pt x="140" y="23"/>
                    <a:pt x="112" y="6"/>
                  </a:cubicBezTo>
                  <a:cubicBezTo>
                    <a:pt x="107" y="3"/>
                    <a:pt x="96" y="3"/>
                    <a:pt x="91" y="6"/>
                  </a:cubicBezTo>
                  <a:cubicBezTo>
                    <a:pt x="82" y="13"/>
                    <a:pt x="72" y="11"/>
                    <a:pt x="62" y="12"/>
                  </a:cubicBezTo>
                  <a:cubicBezTo>
                    <a:pt x="52" y="12"/>
                    <a:pt x="42" y="9"/>
                    <a:pt x="32" y="8"/>
                  </a:cubicBezTo>
                  <a:cubicBezTo>
                    <a:pt x="27" y="8"/>
                    <a:pt x="16" y="4"/>
                    <a:pt x="12" y="10"/>
                  </a:cubicBezTo>
                  <a:cubicBezTo>
                    <a:pt x="10" y="14"/>
                    <a:pt x="11" y="16"/>
                    <a:pt x="7" y="19"/>
                  </a:cubicBezTo>
                  <a:cubicBezTo>
                    <a:pt x="0" y="25"/>
                    <a:pt x="2" y="39"/>
                    <a:pt x="6" y="45"/>
                  </a:cubicBezTo>
                  <a:cubicBezTo>
                    <a:pt x="11" y="53"/>
                    <a:pt x="20" y="54"/>
                    <a:pt x="27" y="52"/>
                  </a:cubicBezTo>
                  <a:cubicBezTo>
                    <a:pt x="33" y="50"/>
                    <a:pt x="38" y="45"/>
                    <a:pt x="44" y="43"/>
                  </a:cubicBezTo>
                  <a:cubicBezTo>
                    <a:pt x="56" y="39"/>
                    <a:pt x="76" y="44"/>
                    <a:pt x="88" y="44"/>
                  </a:cubicBezTo>
                  <a:cubicBezTo>
                    <a:pt x="98" y="44"/>
                    <a:pt x="108" y="44"/>
                    <a:pt x="118" y="4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0" name="Freeform 559"/>
            <p:cNvSpPr/>
            <p:nvPr/>
          </p:nvSpPr>
          <p:spPr bwMode="auto">
            <a:xfrm>
              <a:off x="1724025" y="487363"/>
              <a:ext cx="300038" cy="125412"/>
            </a:xfrm>
            <a:custGeom>
              <a:avLst/>
              <a:gdLst>
                <a:gd name="T0" fmla="*/ 22 w 118"/>
                <a:gd name="T1" fmla="*/ 48 h 49"/>
                <a:gd name="T2" fmla="*/ 36 w 118"/>
                <a:gd name="T3" fmla="*/ 40 h 49"/>
                <a:gd name="T4" fmla="*/ 66 w 118"/>
                <a:gd name="T5" fmla="*/ 38 h 49"/>
                <a:gd name="T6" fmla="*/ 70 w 118"/>
                <a:gd name="T7" fmla="*/ 44 h 49"/>
                <a:gd name="T8" fmla="*/ 86 w 118"/>
                <a:gd name="T9" fmla="*/ 45 h 49"/>
                <a:gd name="T10" fmla="*/ 93 w 118"/>
                <a:gd name="T11" fmla="*/ 47 h 49"/>
                <a:gd name="T12" fmla="*/ 102 w 118"/>
                <a:gd name="T13" fmla="*/ 47 h 49"/>
                <a:gd name="T14" fmla="*/ 116 w 118"/>
                <a:gd name="T15" fmla="*/ 39 h 49"/>
                <a:gd name="T16" fmla="*/ 116 w 118"/>
                <a:gd name="T17" fmla="*/ 26 h 49"/>
                <a:gd name="T18" fmla="*/ 111 w 118"/>
                <a:gd name="T19" fmla="*/ 9 h 49"/>
                <a:gd name="T20" fmla="*/ 88 w 118"/>
                <a:gd name="T21" fmla="*/ 5 h 49"/>
                <a:gd name="T22" fmla="*/ 58 w 118"/>
                <a:gd name="T23" fmla="*/ 1 h 49"/>
                <a:gd name="T24" fmla="*/ 41 w 118"/>
                <a:gd name="T25" fmla="*/ 2 h 49"/>
                <a:gd name="T26" fmla="*/ 37 w 118"/>
                <a:gd name="T27" fmla="*/ 5 h 49"/>
                <a:gd name="T28" fmla="*/ 35 w 118"/>
                <a:gd name="T29" fmla="*/ 9 h 49"/>
                <a:gd name="T30" fmla="*/ 13 w 118"/>
                <a:gd name="T31" fmla="*/ 6 h 49"/>
                <a:gd name="T32" fmla="*/ 4 w 118"/>
                <a:gd name="T33" fmla="*/ 14 h 49"/>
                <a:gd name="T34" fmla="*/ 0 w 118"/>
                <a:gd name="T35" fmla="*/ 23 h 49"/>
                <a:gd name="T36" fmla="*/ 2 w 118"/>
                <a:gd name="T37" fmla="*/ 32 h 49"/>
                <a:gd name="T38" fmla="*/ 7 w 118"/>
                <a:gd name="T39" fmla="*/ 45 h 49"/>
                <a:gd name="T40" fmla="*/ 21 w 118"/>
                <a:gd name="T41" fmla="*/ 48 h 49"/>
                <a:gd name="T42" fmla="*/ 22 w 118"/>
                <a:gd name="T4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49">
                  <a:moveTo>
                    <a:pt x="22" y="48"/>
                  </a:moveTo>
                  <a:cubicBezTo>
                    <a:pt x="27" y="47"/>
                    <a:pt x="30" y="42"/>
                    <a:pt x="36" y="40"/>
                  </a:cubicBezTo>
                  <a:cubicBezTo>
                    <a:pt x="43" y="39"/>
                    <a:pt x="62" y="49"/>
                    <a:pt x="66" y="38"/>
                  </a:cubicBezTo>
                  <a:cubicBezTo>
                    <a:pt x="68" y="40"/>
                    <a:pt x="69" y="42"/>
                    <a:pt x="70" y="44"/>
                  </a:cubicBezTo>
                  <a:cubicBezTo>
                    <a:pt x="75" y="49"/>
                    <a:pt x="81" y="41"/>
                    <a:pt x="86" y="45"/>
                  </a:cubicBezTo>
                  <a:cubicBezTo>
                    <a:pt x="89" y="47"/>
                    <a:pt x="90" y="46"/>
                    <a:pt x="93" y="47"/>
                  </a:cubicBezTo>
                  <a:cubicBezTo>
                    <a:pt x="96" y="47"/>
                    <a:pt x="99" y="47"/>
                    <a:pt x="102" y="47"/>
                  </a:cubicBezTo>
                  <a:cubicBezTo>
                    <a:pt x="107" y="47"/>
                    <a:pt x="115" y="46"/>
                    <a:pt x="116" y="39"/>
                  </a:cubicBezTo>
                  <a:cubicBezTo>
                    <a:pt x="117" y="35"/>
                    <a:pt x="116" y="30"/>
                    <a:pt x="116" y="26"/>
                  </a:cubicBezTo>
                  <a:cubicBezTo>
                    <a:pt x="116" y="20"/>
                    <a:pt x="118" y="11"/>
                    <a:pt x="111" y="9"/>
                  </a:cubicBezTo>
                  <a:cubicBezTo>
                    <a:pt x="107" y="7"/>
                    <a:pt x="95" y="5"/>
                    <a:pt x="88" y="5"/>
                  </a:cubicBezTo>
                  <a:cubicBezTo>
                    <a:pt x="74" y="5"/>
                    <a:pt x="72" y="3"/>
                    <a:pt x="58" y="1"/>
                  </a:cubicBezTo>
                  <a:cubicBezTo>
                    <a:pt x="52" y="0"/>
                    <a:pt x="47" y="0"/>
                    <a:pt x="41" y="2"/>
                  </a:cubicBezTo>
                  <a:cubicBezTo>
                    <a:pt x="39" y="2"/>
                    <a:pt x="38" y="3"/>
                    <a:pt x="37" y="5"/>
                  </a:cubicBezTo>
                  <a:cubicBezTo>
                    <a:pt x="36" y="6"/>
                    <a:pt x="36" y="8"/>
                    <a:pt x="35" y="9"/>
                  </a:cubicBezTo>
                  <a:cubicBezTo>
                    <a:pt x="28" y="13"/>
                    <a:pt x="20" y="3"/>
                    <a:pt x="13" y="6"/>
                  </a:cubicBezTo>
                  <a:cubicBezTo>
                    <a:pt x="10" y="8"/>
                    <a:pt x="7" y="12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6"/>
                    <a:pt x="2" y="29"/>
                    <a:pt x="2" y="32"/>
                  </a:cubicBezTo>
                  <a:cubicBezTo>
                    <a:pt x="3" y="35"/>
                    <a:pt x="2" y="45"/>
                    <a:pt x="7" y="45"/>
                  </a:cubicBezTo>
                  <a:cubicBezTo>
                    <a:pt x="12" y="45"/>
                    <a:pt x="17" y="48"/>
                    <a:pt x="21" y="48"/>
                  </a:cubicBezTo>
                  <a:cubicBezTo>
                    <a:pt x="21" y="48"/>
                    <a:pt x="21" y="48"/>
                    <a:pt x="22" y="4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1" name="Freeform 560"/>
            <p:cNvSpPr>
              <a:spLocks noEditPoints="1"/>
            </p:cNvSpPr>
            <p:nvPr/>
          </p:nvSpPr>
          <p:spPr bwMode="auto">
            <a:xfrm>
              <a:off x="2105025" y="736600"/>
              <a:ext cx="587375" cy="325437"/>
            </a:xfrm>
            <a:custGeom>
              <a:avLst/>
              <a:gdLst>
                <a:gd name="T0" fmla="*/ 230 w 231"/>
                <a:gd name="T1" fmla="*/ 44 h 128"/>
                <a:gd name="T2" fmla="*/ 226 w 231"/>
                <a:gd name="T3" fmla="*/ 29 h 128"/>
                <a:gd name="T4" fmla="*/ 216 w 231"/>
                <a:gd name="T5" fmla="*/ 19 h 128"/>
                <a:gd name="T6" fmla="*/ 209 w 231"/>
                <a:gd name="T7" fmla="*/ 14 h 128"/>
                <a:gd name="T8" fmla="*/ 203 w 231"/>
                <a:gd name="T9" fmla="*/ 10 h 128"/>
                <a:gd name="T10" fmla="*/ 196 w 231"/>
                <a:gd name="T11" fmla="*/ 8 h 128"/>
                <a:gd name="T12" fmla="*/ 178 w 231"/>
                <a:gd name="T13" fmla="*/ 9 h 128"/>
                <a:gd name="T14" fmla="*/ 151 w 231"/>
                <a:gd name="T15" fmla="*/ 10 h 128"/>
                <a:gd name="T16" fmla="*/ 143 w 231"/>
                <a:gd name="T17" fmla="*/ 9 h 128"/>
                <a:gd name="T18" fmla="*/ 137 w 231"/>
                <a:gd name="T19" fmla="*/ 6 h 128"/>
                <a:gd name="T20" fmla="*/ 131 w 231"/>
                <a:gd name="T21" fmla="*/ 5 h 128"/>
                <a:gd name="T22" fmla="*/ 118 w 231"/>
                <a:gd name="T23" fmla="*/ 5 h 128"/>
                <a:gd name="T24" fmla="*/ 98 w 231"/>
                <a:gd name="T25" fmla="*/ 3 h 128"/>
                <a:gd name="T26" fmla="*/ 68 w 231"/>
                <a:gd name="T27" fmla="*/ 10 h 128"/>
                <a:gd name="T28" fmla="*/ 35 w 231"/>
                <a:gd name="T29" fmla="*/ 8 h 128"/>
                <a:gd name="T30" fmla="*/ 12 w 231"/>
                <a:gd name="T31" fmla="*/ 18 h 128"/>
                <a:gd name="T32" fmla="*/ 6 w 231"/>
                <a:gd name="T33" fmla="*/ 40 h 128"/>
                <a:gd name="T34" fmla="*/ 1 w 231"/>
                <a:gd name="T35" fmla="*/ 66 h 128"/>
                <a:gd name="T36" fmla="*/ 4 w 231"/>
                <a:gd name="T37" fmla="*/ 91 h 128"/>
                <a:gd name="T38" fmla="*/ 9 w 231"/>
                <a:gd name="T39" fmla="*/ 110 h 128"/>
                <a:gd name="T40" fmla="*/ 12 w 231"/>
                <a:gd name="T41" fmla="*/ 112 h 128"/>
                <a:gd name="T42" fmla="*/ 27 w 231"/>
                <a:gd name="T43" fmla="*/ 108 h 128"/>
                <a:gd name="T44" fmla="*/ 38 w 231"/>
                <a:gd name="T45" fmla="*/ 118 h 128"/>
                <a:gd name="T46" fmla="*/ 42 w 231"/>
                <a:gd name="T47" fmla="*/ 113 h 128"/>
                <a:gd name="T48" fmla="*/ 57 w 231"/>
                <a:gd name="T49" fmla="*/ 117 h 128"/>
                <a:gd name="T50" fmla="*/ 62 w 231"/>
                <a:gd name="T51" fmla="*/ 120 h 128"/>
                <a:gd name="T52" fmla="*/ 111 w 231"/>
                <a:gd name="T53" fmla="*/ 121 h 128"/>
                <a:gd name="T54" fmla="*/ 151 w 231"/>
                <a:gd name="T55" fmla="*/ 122 h 128"/>
                <a:gd name="T56" fmla="*/ 183 w 231"/>
                <a:gd name="T57" fmla="*/ 119 h 128"/>
                <a:gd name="T58" fmla="*/ 208 w 231"/>
                <a:gd name="T59" fmla="*/ 116 h 128"/>
                <a:gd name="T60" fmla="*/ 221 w 231"/>
                <a:gd name="T61" fmla="*/ 110 h 128"/>
                <a:gd name="T62" fmla="*/ 224 w 231"/>
                <a:gd name="T63" fmla="*/ 100 h 128"/>
                <a:gd name="T64" fmla="*/ 228 w 231"/>
                <a:gd name="T65" fmla="*/ 92 h 128"/>
                <a:gd name="T66" fmla="*/ 231 w 231"/>
                <a:gd name="T67" fmla="*/ 72 h 128"/>
                <a:gd name="T68" fmla="*/ 230 w 231"/>
                <a:gd name="T69" fmla="*/ 44 h 128"/>
                <a:gd name="T70" fmla="*/ 205 w 231"/>
                <a:gd name="T71" fmla="*/ 78 h 128"/>
                <a:gd name="T72" fmla="*/ 182 w 231"/>
                <a:gd name="T73" fmla="*/ 84 h 128"/>
                <a:gd name="T74" fmla="*/ 177 w 231"/>
                <a:gd name="T75" fmla="*/ 82 h 128"/>
                <a:gd name="T76" fmla="*/ 144 w 231"/>
                <a:gd name="T77" fmla="*/ 86 h 128"/>
                <a:gd name="T78" fmla="*/ 131 w 231"/>
                <a:gd name="T79" fmla="*/ 86 h 128"/>
                <a:gd name="T80" fmla="*/ 126 w 231"/>
                <a:gd name="T81" fmla="*/ 84 h 128"/>
                <a:gd name="T82" fmla="*/ 124 w 231"/>
                <a:gd name="T83" fmla="*/ 81 h 128"/>
                <a:gd name="T84" fmla="*/ 108 w 231"/>
                <a:gd name="T85" fmla="*/ 86 h 128"/>
                <a:gd name="T86" fmla="*/ 70 w 231"/>
                <a:gd name="T87" fmla="*/ 86 h 128"/>
                <a:gd name="T88" fmla="*/ 50 w 231"/>
                <a:gd name="T89" fmla="*/ 86 h 128"/>
                <a:gd name="T90" fmla="*/ 36 w 231"/>
                <a:gd name="T91" fmla="*/ 41 h 128"/>
                <a:gd name="T92" fmla="*/ 60 w 231"/>
                <a:gd name="T93" fmla="*/ 41 h 128"/>
                <a:gd name="T94" fmla="*/ 77 w 231"/>
                <a:gd name="T95" fmla="*/ 41 h 128"/>
                <a:gd name="T96" fmla="*/ 91 w 231"/>
                <a:gd name="T97" fmla="*/ 46 h 128"/>
                <a:gd name="T98" fmla="*/ 128 w 231"/>
                <a:gd name="T99" fmla="*/ 38 h 128"/>
                <a:gd name="T100" fmla="*/ 172 w 231"/>
                <a:gd name="T101" fmla="*/ 41 h 128"/>
                <a:gd name="T102" fmla="*/ 191 w 231"/>
                <a:gd name="T103" fmla="*/ 46 h 128"/>
                <a:gd name="T104" fmla="*/ 205 w 231"/>
                <a:gd name="T105" fmla="*/ 52 h 128"/>
                <a:gd name="T106" fmla="*/ 205 w 231"/>
                <a:gd name="T107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128">
                  <a:moveTo>
                    <a:pt x="230" y="44"/>
                  </a:moveTo>
                  <a:cubicBezTo>
                    <a:pt x="230" y="39"/>
                    <a:pt x="230" y="33"/>
                    <a:pt x="226" y="29"/>
                  </a:cubicBezTo>
                  <a:cubicBezTo>
                    <a:pt x="223" y="25"/>
                    <a:pt x="219" y="23"/>
                    <a:pt x="216" y="19"/>
                  </a:cubicBezTo>
                  <a:cubicBezTo>
                    <a:pt x="214" y="15"/>
                    <a:pt x="213" y="15"/>
                    <a:pt x="209" y="14"/>
                  </a:cubicBezTo>
                  <a:cubicBezTo>
                    <a:pt x="206" y="13"/>
                    <a:pt x="205" y="11"/>
                    <a:pt x="203" y="10"/>
                  </a:cubicBezTo>
                  <a:cubicBezTo>
                    <a:pt x="201" y="9"/>
                    <a:pt x="198" y="8"/>
                    <a:pt x="196" y="8"/>
                  </a:cubicBezTo>
                  <a:cubicBezTo>
                    <a:pt x="190" y="8"/>
                    <a:pt x="184" y="9"/>
                    <a:pt x="178" y="9"/>
                  </a:cubicBezTo>
                  <a:cubicBezTo>
                    <a:pt x="169" y="9"/>
                    <a:pt x="160" y="10"/>
                    <a:pt x="151" y="10"/>
                  </a:cubicBezTo>
                  <a:cubicBezTo>
                    <a:pt x="148" y="10"/>
                    <a:pt x="146" y="10"/>
                    <a:pt x="143" y="9"/>
                  </a:cubicBezTo>
                  <a:cubicBezTo>
                    <a:pt x="139" y="9"/>
                    <a:pt x="139" y="7"/>
                    <a:pt x="137" y="6"/>
                  </a:cubicBezTo>
                  <a:cubicBezTo>
                    <a:pt x="134" y="5"/>
                    <a:pt x="133" y="5"/>
                    <a:pt x="131" y="5"/>
                  </a:cubicBezTo>
                  <a:cubicBezTo>
                    <a:pt x="125" y="5"/>
                    <a:pt x="123" y="6"/>
                    <a:pt x="118" y="5"/>
                  </a:cubicBezTo>
                  <a:cubicBezTo>
                    <a:pt x="111" y="4"/>
                    <a:pt x="104" y="0"/>
                    <a:pt x="98" y="3"/>
                  </a:cubicBezTo>
                  <a:cubicBezTo>
                    <a:pt x="88" y="6"/>
                    <a:pt x="78" y="10"/>
                    <a:pt x="68" y="10"/>
                  </a:cubicBezTo>
                  <a:cubicBezTo>
                    <a:pt x="57" y="10"/>
                    <a:pt x="46" y="7"/>
                    <a:pt x="35" y="8"/>
                  </a:cubicBezTo>
                  <a:cubicBezTo>
                    <a:pt x="28" y="9"/>
                    <a:pt x="15" y="11"/>
                    <a:pt x="12" y="18"/>
                  </a:cubicBezTo>
                  <a:cubicBezTo>
                    <a:pt x="8" y="26"/>
                    <a:pt x="6" y="30"/>
                    <a:pt x="6" y="40"/>
                  </a:cubicBezTo>
                  <a:cubicBezTo>
                    <a:pt x="6" y="46"/>
                    <a:pt x="0" y="60"/>
                    <a:pt x="1" y="66"/>
                  </a:cubicBezTo>
                  <a:cubicBezTo>
                    <a:pt x="2" y="74"/>
                    <a:pt x="3" y="83"/>
                    <a:pt x="4" y="91"/>
                  </a:cubicBezTo>
                  <a:cubicBezTo>
                    <a:pt x="5" y="97"/>
                    <a:pt x="4" y="105"/>
                    <a:pt x="9" y="110"/>
                  </a:cubicBezTo>
                  <a:cubicBezTo>
                    <a:pt x="10" y="111"/>
                    <a:pt x="10" y="112"/>
                    <a:pt x="12" y="112"/>
                  </a:cubicBezTo>
                  <a:cubicBezTo>
                    <a:pt x="16" y="113"/>
                    <a:pt x="23" y="109"/>
                    <a:pt x="27" y="108"/>
                  </a:cubicBezTo>
                  <a:cubicBezTo>
                    <a:pt x="29" y="112"/>
                    <a:pt x="32" y="122"/>
                    <a:pt x="38" y="118"/>
                  </a:cubicBezTo>
                  <a:cubicBezTo>
                    <a:pt x="40" y="117"/>
                    <a:pt x="41" y="115"/>
                    <a:pt x="42" y="113"/>
                  </a:cubicBezTo>
                  <a:cubicBezTo>
                    <a:pt x="47" y="114"/>
                    <a:pt x="52" y="116"/>
                    <a:pt x="57" y="117"/>
                  </a:cubicBezTo>
                  <a:cubicBezTo>
                    <a:pt x="60" y="118"/>
                    <a:pt x="61" y="117"/>
                    <a:pt x="62" y="120"/>
                  </a:cubicBezTo>
                  <a:cubicBezTo>
                    <a:pt x="63" y="123"/>
                    <a:pt x="109" y="123"/>
                    <a:pt x="111" y="121"/>
                  </a:cubicBezTo>
                  <a:cubicBezTo>
                    <a:pt x="116" y="116"/>
                    <a:pt x="145" y="115"/>
                    <a:pt x="151" y="122"/>
                  </a:cubicBezTo>
                  <a:cubicBezTo>
                    <a:pt x="158" y="128"/>
                    <a:pt x="183" y="119"/>
                    <a:pt x="183" y="119"/>
                  </a:cubicBezTo>
                  <a:cubicBezTo>
                    <a:pt x="193" y="117"/>
                    <a:pt x="199" y="118"/>
                    <a:pt x="208" y="116"/>
                  </a:cubicBezTo>
                  <a:cubicBezTo>
                    <a:pt x="213" y="115"/>
                    <a:pt x="218" y="115"/>
                    <a:pt x="221" y="110"/>
                  </a:cubicBezTo>
                  <a:cubicBezTo>
                    <a:pt x="223" y="107"/>
                    <a:pt x="223" y="103"/>
                    <a:pt x="224" y="100"/>
                  </a:cubicBezTo>
                  <a:cubicBezTo>
                    <a:pt x="225" y="97"/>
                    <a:pt x="227" y="95"/>
                    <a:pt x="228" y="92"/>
                  </a:cubicBezTo>
                  <a:cubicBezTo>
                    <a:pt x="231" y="86"/>
                    <a:pt x="231" y="79"/>
                    <a:pt x="231" y="72"/>
                  </a:cubicBezTo>
                  <a:cubicBezTo>
                    <a:pt x="231" y="63"/>
                    <a:pt x="230" y="53"/>
                    <a:pt x="230" y="44"/>
                  </a:cubicBezTo>
                  <a:close/>
                  <a:moveTo>
                    <a:pt x="205" y="78"/>
                  </a:moveTo>
                  <a:cubicBezTo>
                    <a:pt x="196" y="82"/>
                    <a:pt x="195" y="83"/>
                    <a:pt x="182" y="84"/>
                  </a:cubicBezTo>
                  <a:cubicBezTo>
                    <a:pt x="181" y="84"/>
                    <a:pt x="178" y="83"/>
                    <a:pt x="177" y="82"/>
                  </a:cubicBezTo>
                  <a:cubicBezTo>
                    <a:pt x="166" y="80"/>
                    <a:pt x="154" y="84"/>
                    <a:pt x="144" y="86"/>
                  </a:cubicBezTo>
                  <a:cubicBezTo>
                    <a:pt x="139" y="86"/>
                    <a:pt x="135" y="86"/>
                    <a:pt x="131" y="86"/>
                  </a:cubicBezTo>
                  <a:cubicBezTo>
                    <a:pt x="129" y="86"/>
                    <a:pt x="127" y="85"/>
                    <a:pt x="126" y="84"/>
                  </a:cubicBezTo>
                  <a:cubicBezTo>
                    <a:pt x="125" y="84"/>
                    <a:pt x="124" y="82"/>
                    <a:pt x="124" y="81"/>
                  </a:cubicBezTo>
                  <a:cubicBezTo>
                    <a:pt x="120" y="80"/>
                    <a:pt x="112" y="85"/>
                    <a:pt x="108" y="86"/>
                  </a:cubicBezTo>
                  <a:cubicBezTo>
                    <a:pt x="96" y="89"/>
                    <a:pt x="82" y="87"/>
                    <a:pt x="70" y="86"/>
                  </a:cubicBezTo>
                  <a:cubicBezTo>
                    <a:pt x="66" y="86"/>
                    <a:pt x="53" y="83"/>
                    <a:pt x="50" y="86"/>
                  </a:cubicBezTo>
                  <a:cubicBezTo>
                    <a:pt x="38" y="94"/>
                    <a:pt x="24" y="80"/>
                    <a:pt x="36" y="41"/>
                  </a:cubicBezTo>
                  <a:cubicBezTo>
                    <a:pt x="42" y="42"/>
                    <a:pt x="55" y="43"/>
                    <a:pt x="60" y="41"/>
                  </a:cubicBezTo>
                  <a:cubicBezTo>
                    <a:pt x="67" y="38"/>
                    <a:pt x="71" y="39"/>
                    <a:pt x="77" y="41"/>
                  </a:cubicBezTo>
                  <a:cubicBezTo>
                    <a:pt x="81" y="43"/>
                    <a:pt x="87" y="45"/>
                    <a:pt x="91" y="46"/>
                  </a:cubicBezTo>
                  <a:cubicBezTo>
                    <a:pt x="104" y="47"/>
                    <a:pt x="116" y="40"/>
                    <a:pt x="128" y="38"/>
                  </a:cubicBezTo>
                  <a:cubicBezTo>
                    <a:pt x="143" y="36"/>
                    <a:pt x="158" y="38"/>
                    <a:pt x="172" y="41"/>
                  </a:cubicBezTo>
                  <a:cubicBezTo>
                    <a:pt x="178" y="43"/>
                    <a:pt x="185" y="45"/>
                    <a:pt x="191" y="46"/>
                  </a:cubicBezTo>
                  <a:cubicBezTo>
                    <a:pt x="195" y="47"/>
                    <a:pt x="203" y="47"/>
                    <a:pt x="205" y="52"/>
                  </a:cubicBezTo>
                  <a:cubicBezTo>
                    <a:pt x="205" y="54"/>
                    <a:pt x="205" y="78"/>
                    <a:pt x="205" y="7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2" name="Freeform 561"/>
            <p:cNvSpPr>
              <a:spLocks noEditPoints="1"/>
            </p:cNvSpPr>
            <p:nvPr/>
          </p:nvSpPr>
          <p:spPr bwMode="auto">
            <a:xfrm>
              <a:off x="1670050" y="1146175"/>
              <a:ext cx="412750" cy="315912"/>
            </a:xfrm>
            <a:custGeom>
              <a:avLst/>
              <a:gdLst>
                <a:gd name="T0" fmla="*/ 112 w 162"/>
                <a:gd name="T1" fmla="*/ 124 h 124"/>
                <a:gd name="T2" fmla="*/ 132 w 162"/>
                <a:gd name="T3" fmla="*/ 122 h 124"/>
                <a:gd name="T4" fmla="*/ 145 w 162"/>
                <a:gd name="T5" fmla="*/ 116 h 124"/>
                <a:gd name="T6" fmla="*/ 151 w 162"/>
                <a:gd name="T7" fmla="*/ 112 h 124"/>
                <a:gd name="T8" fmla="*/ 157 w 162"/>
                <a:gd name="T9" fmla="*/ 108 h 124"/>
                <a:gd name="T10" fmla="*/ 159 w 162"/>
                <a:gd name="T11" fmla="*/ 104 h 124"/>
                <a:gd name="T12" fmla="*/ 156 w 162"/>
                <a:gd name="T13" fmla="*/ 92 h 124"/>
                <a:gd name="T14" fmla="*/ 157 w 162"/>
                <a:gd name="T15" fmla="*/ 80 h 124"/>
                <a:gd name="T16" fmla="*/ 161 w 162"/>
                <a:gd name="T17" fmla="*/ 75 h 124"/>
                <a:gd name="T18" fmla="*/ 159 w 162"/>
                <a:gd name="T19" fmla="*/ 68 h 124"/>
                <a:gd name="T20" fmla="*/ 159 w 162"/>
                <a:gd name="T21" fmla="*/ 53 h 124"/>
                <a:gd name="T22" fmla="*/ 158 w 162"/>
                <a:gd name="T23" fmla="*/ 43 h 124"/>
                <a:gd name="T24" fmla="*/ 160 w 162"/>
                <a:gd name="T25" fmla="*/ 25 h 124"/>
                <a:gd name="T26" fmla="*/ 147 w 162"/>
                <a:gd name="T27" fmla="*/ 12 h 124"/>
                <a:gd name="T28" fmla="*/ 120 w 162"/>
                <a:gd name="T29" fmla="*/ 6 h 124"/>
                <a:gd name="T30" fmla="*/ 67 w 162"/>
                <a:gd name="T31" fmla="*/ 2 h 124"/>
                <a:gd name="T32" fmla="*/ 35 w 162"/>
                <a:gd name="T33" fmla="*/ 5 h 124"/>
                <a:gd name="T34" fmla="*/ 19 w 162"/>
                <a:gd name="T35" fmla="*/ 10 h 124"/>
                <a:gd name="T36" fmla="*/ 12 w 162"/>
                <a:gd name="T37" fmla="*/ 13 h 124"/>
                <a:gd name="T38" fmla="*/ 9 w 162"/>
                <a:gd name="T39" fmla="*/ 16 h 124"/>
                <a:gd name="T40" fmla="*/ 5 w 162"/>
                <a:gd name="T41" fmla="*/ 24 h 124"/>
                <a:gd name="T42" fmla="*/ 8 w 162"/>
                <a:gd name="T43" fmla="*/ 32 h 124"/>
                <a:gd name="T44" fmla="*/ 5 w 162"/>
                <a:gd name="T45" fmla="*/ 40 h 124"/>
                <a:gd name="T46" fmla="*/ 4 w 162"/>
                <a:gd name="T47" fmla="*/ 51 h 124"/>
                <a:gd name="T48" fmla="*/ 3 w 162"/>
                <a:gd name="T49" fmla="*/ 60 h 124"/>
                <a:gd name="T50" fmla="*/ 6 w 162"/>
                <a:gd name="T51" fmla="*/ 70 h 124"/>
                <a:gd name="T52" fmla="*/ 4 w 162"/>
                <a:gd name="T53" fmla="*/ 79 h 124"/>
                <a:gd name="T54" fmla="*/ 5 w 162"/>
                <a:gd name="T55" fmla="*/ 97 h 124"/>
                <a:gd name="T56" fmla="*/ 10 w 162"/>
                <a:gd name="T57" fmla="*/ 112 h 124"/>
                <a:gd name="T58" fmla="*/ 18 w 162"/>
                <a:gd name="T59" fmla="*/ 119 h 124"/>
                <a:gd name="T60" fmla="*/ 30 w 162"/>
                <a:gd name="T61" fmla="*/ 120 h 124"/>
                <a:gd name="T62" fmla="*/ 42 w 162"/>
                <a:gd name="T63" fmla="*/ 123 h 124"/>
                <a:gd name="T64" fmla="*/ 67 w 162"/>
                <a:gd name="T65" fmla="*/ 124 h 124"/>
                <a:gd name="T66" fmla="*/ 112 w 162"/>
                <a:gd name="T67" fmla="*/ 124 h 124"/>
                <a:gd name="T68" fmla="*/ 52 w 162"/>
                <a:gd name="T69" fmla="*/ 95 h 124"/>
                <a:gd name="T70" fmla="*/ 44 w 162"/>
                <a:gd name="T71" fmla="*/ 91 h 124"/>
                <a:gd name="T72" fmla="*/ 47 w 162"/>
                <a:gd name="T73" fmla="*/ 82 h 124"/>
                <a:gd name="T74" fmla="*/ 45 w 162"/>
                <a:gd name="T75" fmla="*/ 77 h 124"/>
                <a:gd name="T76" fmla="*/ 44 w 162"/>
                <a:gd name="T77" fmla="*/ 66 h 124"/>
                <a:gd name="T78" fmla="*/ 41 w 162"/>
                <a:gd name="T79" fmla="*/ 65 h 124"/>
                <a:gd name="T80" fmla="*/ 39 w 162"/>
                <a:gd name="T81" fmla="*/ 55 h 124"/>
                <a:gd name="T82" fmla="*/ 41 w 162"/>
                <a:gd name="T83" fmla="*/ 45 h 124"/>
                <a:gd name="T84" fmla="*/ 43 w 162"/>
                <a:gd name="T85" fmla="*/ 39 h 124"/>
                <a:gd name="T86" fmla="*/ 45 w 162"/>
                <a:gd name="T87" fmla="*/ 36 h 124"/>
                <a:gd name="T88" fmla="*/ 49 w 162"/>
                <a:gd name="T89" fmla="*/ 33 h 124"/>
                <a:gd name="T90" fmla="*/ 65 w 162"/>
                <a:gd name="T91" fmla="*/ 35 h 124"/>
                <a:gd name="T92" fmla="*/ 95 w 162"/>
                <a:gd name="T93" fmla="*/ 31 h 124"/>
                <a:gd name="T94" fmla="*/ 106 w 162"/>
                <a:gd name="T95" fmla="*/ 31 h 124"/>
                <a:gd name="T96" fmla="*/ 117 w 162"/>
                <a:gd name="T97" fmla="*/ 38 h 124"/>
                <a:gd name="T98" fmla="*/ 119 w 162"/>
                <a:gd name="T99" fmla="*/ 43 h 124"/>
                <a:gd name="T100" fmla="*/ 116 w 162"/>
                <a:gd name="T101" fmla="*/ 54 h 124"/>
                <a:gd name="T102" fmla="*/ 119 w 162"/>
                <a:gd name="T103" fmla="*/ 60 h 124"/>
                <a:gd name="T104" fmla="*/ 123 w 162"/>
                <a:gd name="T105" fmla="*/ 66 h 124"/>
                <a:gd name="T106" fmla="*/ 120 w 162"/>
                <a:gd name="T107" fmla="*/ 70 h 124"/>
                <a:gd name="T108" fmla="*/ 121 w 162"/>
                <a:gd name="T109" fmla="*/ 83 h 124"/>
                <a:gd name="T110" fmla="*/ 118 w 162"/>
                <a:gd name="T111" fmla="*/ 93 h 124"/>
                <a:gd name="T112" fmla="*/ 102 w 162"/>
                <a:gd name="T113" fmla="*/ 95 h 124"/>
                <a:gd name="T114" fmla="*/ 52 w 162"/>
                <a:gd name="T115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24">
                  <a:moveTo>
                    <a:pt x="112" y="124"/>
                  </a:moveTo>
                  <a:cubicBezTo>
                    <a:pt x="119" y="124"/>
                    <a:pt x="126" y="124"/>
                    <a:pt x="132" y="122"/>
                  </a:cubicBezTo>
                  <a:cubicBezTo>
                    <a:pt x="137" y="120"/>
                    <a:pt x="139" y="117"/>
                    <a:pt x="145" y="116"/>
                  </a:cubicBezTo>
                  <a:cubicBezTo>
                    <a:pt x="150" y="114"/>
                    <a:pt x="150" y="114"/>
                    <a:pt x="151" y="112"/>
                  </a:cubicBezTo>
                  <a:cubicBezTo>
                    <a:pt x="152" y="110"/>
                    <a:pt x="155" y="110"/>
                    <a:pt x="157" y="108"/>
                  </a:cubicBezTo>
                  <a:cubicBezTo>
                    <a:pt x="159" y="107"/>
                    <a:pt x="159" y="106"/>
                    <a:pt x="159" y="104"/>
                  </a:cubicBezTo>
                  <a:cubicBezTo>
                    <a:pt x="161" y="96"/>
                    <a:pt x="155" y="100"/>
                    <a:pt x="156" y="92"/>
                  </a:cubicBezTo>
                  <a:cubicBezTo>
                    <a:pt x="156" y="92"/>
                    <a:pt x="157" y="80"/>
                    <a:pt x="157" y="80"/>
                  </a:cubicBezTo>
                  <a:cubicBezTo>
                    <a:pt x="159" y="78"/>
                    <a:pt x="159" y="77"/>
                    <a:pt x="161" y="75"/>
                  </a:cubicBezTo>
                  <a:cubicBezTo>
                    <a:pt x="162" y="73"/>
                    <a:pt x="159" y="70"/>
                    <a:pt x="159" y="68"/>
                  </a:cubicBezTo>
                  <a:cubicBezTo>
                    <a:pt x="159" y="62"/>
                    <a:pt x="162" y="59"/>
                    <a:pt x="159" y="53"/>
                  </a:cubicBezTo>
                  <a:cubicBezTo>
                    <a:pt x="156" y="49"/>
                    <a:pt x="158" y="49"/>
                    <a:pt x="158" y="43"/>
                  </a:cubicBezTo>
                  <a:cubicBezTo>
                    <a:pt x="158" y="37"/>
                    <a:pt x="161" y="31"/>
                    <a:pt x="160" y="25"/>
                  </a:cubicBezTo>
                  <a:cubicBezTo>
                    <a:pt x="158" y="21"/>
                    <a:pt x="156" y="14"/>
                    <a:pt x="147" y="12"/>
                  </a:cubicBezTo>
                  <a:cubicBezTo>
                    <a:pt x="137" y="10"/>
                    <a:pt x="133" y="6"/>
                    <a:pt x="120" y="6"/>
                  </a:cubicBezTo>
                  <a:cubicBezTo>
                    <a:pt x="112" y="6"/>
                    <a:pt x="91" y="0"/>
                    <a:pt x="67" y="2"/>
                  </a:cubicBezTo>
                  <a:cubicBezTo>
                    <a:pt x="57" y="2"/>
                    <a:pt x="46" y="4"/>
                    <a:pt x="35" y="5"/>
                  </a:cubicBezTo>
                  <a:cubicBezTo>
                    <a:pt x="27" y="5"/>
                    <a:pt x="25" y="8"/>
                    <a:pt x="19" y="10"/>
                  </a:cubicBezTo>
                  <a:cubicBezTo>
                    <a:pt x="16" y="11"/>
                    <a:pt x="15" y="13"/>
                    <a:pt x="12" y="13"/>
                  </a:cubicBezTo>
                  <a:cubicBezTo>
                    <a:pt x="11" y="13"/>
                    <a:pt x="9" y="14"/>
                    <a:pt x="9" y="16"/>
                  </a:cubicBezTo>
                  <a:cubicBezTo>
                    <a:pt x="7" y="16"/>
                    <a:pt x="5" y="22"/>
                    <a:pt x="5" y="24"/>
                  </a:cubicBezTo>
                  <a:cubicBezTo>
                    <a:pt x="5" y="27"/>
                    <a:pt x="5" y="30"/>
                    <a:pt x="8" y="32"/>
                  </a:cubicBezTo>
                  <a:cubicBezTo>
                    <a:pt x="5" y="35"/>
                    <a:pt x="0" y="37"/>
                    <a:pt x="5" y="40"/>
                  </a:cubicBezTo>
                  <a:cubicBezTo>
                    <a:pt x="0" y="43"/>
                    <a:pt x="3" y="46"/>
                    <a:pt x="4" y="51"/>
                  </a:cubicBezTo>
                  <a:cubicBezTo>
                    <a:pt x="4" y="54"/>
                    <a:pt x="1" y="57"/>
                    <a:pt x="3" y="60"/>
                  </a:cubicBezTo>
                  <a:cubicBezTo>
                    <a:pt x="4" y="63"/>
                    <a:pt x="6" y="66"/>
                    <a:pt x="6" y="70"/>
                  </a:cubicBezTo>
                  <a:cubicBezTo>
                    <a:pt x="6" y="74"/>
                    <a:pt x="7" y="76"/>
                    <a:pt x="4" y="79"/>
                  </a:cubicBezTo>
                  <a:cubicBezTo>
                    <a:pt x="0" y="83"/>
                    <a:pt x="5" y="97"/>
                    <a:pt x="5" y="97"/>
                  </a:cubicBezTo>
                  <a:cubicBezTo>
                    <a:pt x="8" y="103"/>
                    <a:pt x="7" y="106"/>
                    <a:pt x="10" y="112"/>
                  </a:cubicBezTo>
                  <a:cubicBezTo>
                    <a:pt x="11" y="114"/>
                    <a:pt x="11" y="117"/>
                    <a:pt x="18" y="119"/>
                  </a:cubicBezTo>
                  <a:cubicBezTo>
                    <a:pt x="22" y="120"/>
                    <a:pt x="26" y="120"/>
                    <a:pt x="30" y="120"/>
                  </a:cubicBezTo>
                  <a:cubicBezTo>
                    <a:pt x="34" y="121"/>
                    <a:pt x="38" y="122"/>
                    <a:pt x="42" y="123"/>
                  </a:cubicBezTo>
                  <a:cubicBezTo>
                    <a:pt x="50" y="124"/>
                    <a:pt x="59" y="124"/>
                    <a:pt x="67" y="124"/>
                  </a:cubicBezTo>
                  <a:cubicBezTo>
                    <a:pt x="80" y="124"/>
                    <a:pt x="100" y="124"/>
                    <a:pt x="112" y="124"/>
                  </a:cubicBezTo>
                  <a:close/>
                  <a:moveTo>
                    <a:pt x="52" y="95"/>
                  </a:moveTo>
                  <a:cubicBezTo>
                    <a:pt x="50" y="94"/>
                    <a:pt x="45" y="93"/>
                    <a:pt x="44" y="91"/>
                  </a:cubicBezTo>
                  <a:cubicBezTo>
                    <a:pt x="42" y="88"/>
                    <a:pt x="45" y="85"/>
                    <a:pt x="47" y="82"/>
                  </a:cubicBezTo>
                  <a:cubicBezTo>
                    <a:pt x="48" y="80"/>
                    <a:pt x="47" y="79"/>
                    <a:pt x="45" y="77"/>
                  </a:cubicBezTo>
                  <a:cubicBezTo>
                    <a:pt x="43" y="73"/>
                    <a:pt x="39" y="69"/>
                    <a:pt x="44" y="66"/>
                  </a:cubicBezTo>
                  <a:cubicBezTo>
                    <a:pt x="43" y="65"/>
                    <a:pt x="42" y="65"/>
                    <a:pt x="41" y="65"/>
                  </a:cubicBezTo>
                  <a:cubicBezTo>
                    <a:pt x="45" y="63"/>
                    <a:pt x="40" y="57"/>
                    <a:pt x="39" y="55"/>
                  </a:cubicBezTo>
                  <a:cubicBezTo>
                    <a:pt x="38" y="52"/>
                    <a:pt x="40" y="48"/>
                    <a:pt x="41" y="45"/>
                  </a:cubicBezTo>
                  <a:cubicBezTo>
                    <a:pt x="42" y="43"/>
                    <a:pt x="45" y="41"/>
                    <a:pt x="43" y="39"/>
                  </a:cubicBezTo>
                  <a:cubicBezTo>
                    <a:pt x="42" y="38"/>
                    <a:pt x="45" y="38"/>
                    <a:pt x="45" y="36"/>
                  </a:cubicBezTo>
                  <a:cubicBezTo>
                    <a:pt x="46" y="34"/>
                    <a:pt x="47" y="33"/>
                    <a:pt x="49" y="33"/>
                  </a:cubicBezTo>
                  <a:cubicBezTo>
                    <a:pt x="52" y="32"/>
                    <a:pt x="62" y="35"/>
                    <a:pt x="65" y="35"/>
                  </a:cubicBezTo>
                  <a:cubicBezTo>
                    <a:pt x="79" y="35"/>
                    <a:pt x="85" y="31"/>
                    <a:pt x="95" y="31"/>
                  </a:cubicBezTo>
                  <a:cubicBezTo>
                    <a:pt x="101" y="31"/>
                    <a:pt x="101" y="31"/>
                    <a:pt x="106" y="31"/>
                  </a:cubicBezTo>
                  <a:cubicBezTo>
                    <a:pt x="112" y="32"/>
                    <a:pt x="117" y="34"/>
                    <a:pt x="117" y="38"/>
                  </a:cubicBezTo>
                  <a:cubicBezTo>
                    <a:pt x="117" y="41"/>
                    <a:pt x="117" y="41"/>
                    <a:pt x="119" y="43"/>
                  </a:cubicBezTo>
                  <a:cubicBezTo>
                    <a:pt x="114" y="45"/>
                    <a:pt x="115" y="50"/>
                    <a:pt x="116" y="54"/>
                  </a:cubicBezTo>
                  <a:cubicBezTo>
                    <a:pt x="117" y="56"/>
                    <a:pt x="118" y="58"/>
                    <a:pt x="119" y="60"/>
                  </a:cubicBezTo>
                  <a:cubicBezTo>
                    <a:pt x="121" y="62"/>
                    <a:pt x="123" y="64"/>
                    <a:pt x="123" y="66"/>
                  </a:cubicBezTo>
                  <a:cubicBezTo>
                    <a:pt x="124" y="68"/>
                    <a:pt x="121" y="69"/>
                    <a:pt x="120" y="70"/>
                  </a:cubicBezTo>
                  <a:cubicBezTo>
                    <a:pt x="118" y="75"/>
                    <a:pt x="124" y="79"/>
                    <a:pt x="121" y="83"/>
                  </a:cubicBezTo>
                  <a:cubicBezTo>
                    <a:pt x="119" y="85"/>
                    <a:pt x="120" y="90"/>
                    <a:pt x="118" y="93"/>
                  </a:cubicBezTo>
                  <a:cubicBezTo>
                    <a:pt x="117" y="95"/>
                    <a:pt x="109" y="95"/>
                    <a:pt x="102" y="95"/>
                  </a:cubicBezTo>
                  <a:cubicBezTo>
                    <a:pt x="99" y="95"/>
                    <a:pt x="53" y="95"/>
                    <a:pt x="52" y="9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3" name="Freeform 562"/>
            <p:cNvSpPr/>
            <p:nvPr/>
          </p:nvSpPr>
          <p:spPr bwMode="auto">
            <a:xfrm>
              <a:off x="2033588" y="388938"/>
              <a:ext cx="768350" cy="409575"/>
            </a:xfrm>
            <a:custGeom>
              <a:avLst/>
              <a:gdLst>
                <a:gd name="T0" fmla="*/ 298 w 302"/>
                <a:gd name="T1" fmla="*/ 74 h 161"/>
                <a:gd name="T2" fmla="*/ 271 w 302"/>
                <a:gd name="T3" fmla="*/ 71 h 161"/>
                <a:gd name="T4" fmla="*/ 268 w 302"/>
                <a:gd name="T5" fmla="*/ 72 h 161"/>
                <a:gd name="T6" fmla="*/ 256 w 302"/>
                <a:gd name="T7" fmla="*/ 72 h 161"/>
                <a:gd name="T8" fmla="*/ 251 w 302"/>
                <a:gd name="T9" fmla="*/ 69 h 161"/>
                <a:gd name="T10" fmla="*/ 239 w 302"/>
                <a:gd name="T11" fmla="*/ 68 h 161"/>
                <a:gd name="T12" fmla="*/ 230 w 302"/>
                <a:gd name="T13" fmla="*/ 70 h 161"/>
                <a:gd name="T14" fmla="*/ 224 w 302"/>
                <a:gd name="T15" fmla="*/ 72 h 161"/>
                <a:gd name="T16" fmla="*/ 221 w 302"/>
                <a:gd name="T17" fmla="*/ 66 h 161"/>
                <a:gd name="T18" fmla="*/ 218 w 302"/>
                <a:gd name="T19" fmla="*/ 11 h 161"/>
                <a:gd name="T20" fmla="*/ 212 w 302"/>
                <a:gd name="T21" fmla="*/ 6 h 161"/>
                <a:gd name="T22" fmla="*/ 194 w 302"/>
                <a:gd name="T23" fmla="*/ 5 h 161"/>
                <a:gd name="T24" fmla="*/ 187 w 302"/>
                <a:gd name="T25" fmla="*/ 5 h 161"/>
                <a:gd name="T26" fmla="*/ 184 w 302"/>
                <a:gd name="T27" fmla="*/ 54 h 161"/>
                <a:gd name="T28" fmla="*/ 183 w 302"/>
                <a:gd name="T29" fmla="*/ 68 h 161"/>
                <a:gd name="T30" fmla="*/ 160 w 302"/>
                <a:gd name="T31" fmla="*/ 66 h 161"/>
                <a:gd name="T32" fmla="*/ 153 w 302"/>
                <a:gd name="T33" fmla="*/ 65 h 161"/>
                <a:gd name="T34" fmla="*/ 150 w 302"/>
                <a:gd name="T35" fmla="*/ 69 h 161"/>
                <a:gd name="T36" fmla="*/ 135 w 302"/>
                <a:gd name="T37" fmla="*/ 65 h 161"/>
                <a:gd name="T38" fmla="*/ 108 w 302"/>
                <a:gd name="T39" fmla="*/ 60 h 161"/>
                <a:gd name="T40" fmla="*/ 105 w 302"/>
                <a:gd name="T41" fmla="*/ 6 h 161"/>
                <a:gd name="T42" fmla="*/ 104 w 302"/>
                <a:gd name="T43" fmla="*/ 4 h 161"/>
                <a:gd name="T44" fmla="*/ 78 w 302"/>
                <a:gd name="T45" fmla="*/ 6 h 161"/>
                <a:gd name="T46" fmla="*/ 78 w 302"/>
                <a:gd name="T47" fmla="*/ 13 h 161"/>
                <a:gd name="T48" fmla="*/ 75 w 302"/>
                <a:gd name="T49" fmla="*/ 54 h 161"/>
                <a:gd name="T50" fmla="*/ 73 w 302"/>
                <a:gd name="T51" fmla="*/ 68 h 161"/>
                <a:gd name="T52" fmla="*/ 59 w 302"/>
                <a:gd name="T53" fmla="*/ 69 h 161"/>
                <a:gd name="T54" fmla="*/ 46 w 302"/>
                <a:gd name="T55" fmla="*/ 69 h 161"/>
                <a:gd name="T56" fmla="*/ 32 w 302"/>
                <a:gd name="T57" fmla="*/ 70 h 161"/>
                <a:gd name="T58" fmla="*/ 6 w 302"/>
                <a:gd name="T59" fmla="*/ 75 h 161"/>
                <a:gd name="T60" fmla="*/ 0 w 302"/>
                <a:gd name="T61" fmla="*/ 97 h 161"/>
                <a:gd name="T62" fmla="*/ 6 w 302"/>
                <a:gd name="T63" fmla="*/ 104 h 161"/>
                <a:gd name="T64" fmla="*/ 12 w 302"/>
                <a:gd name="T65" fmla="*/ 108 h 161"/>
                <a:gd name="T66" fmla="*/ 22 w 302"/>
                <a:gd name="T67" fmla="*/ 105 h 161"/>
                <a:gd name="T68" fmla="*/ 29 w 302"/>
                <a:gd name="T69" fmla="*/ 105 h 161"/>
                <a:gd name="T70" fmla="*/ 34 w 302"/>
                <a:gd name="T71" fmla="*/ 112 h 161"/>
                <a:gd name="T72" fmla="*/ 43 w 302"/>
                <a:gd name="T73" fmla="*/ 109 h 161"/>
                <a:gd name="T74" fmla="*/ 56 w 302"/>
                <a:gd name="T75" fmla="*/ 111 h 161"/>
                <a:gd name="T76" fmla="*/ 77 w 302"/>
                <a:gd name="T77" fmla="*/ 108 h 161"/>
                <a:gd name="T78" fmla="*/ 86 w 302"/>
                <a:gd name="T79" fmla="*/ 155 h 161"/>
                <a:gd name="T80" fmla="*/ 99 w 302"/>
                <a:gd name="T81" fmla="*/ 157 h 161"/>
                <a:gd name="T82" fmla="*/ 113 w 302"/>
                <a:gd name="T83" fmla="*/ 152 h 161"/>
                <a:gd name="T84" fmla="*/ 110 w 302"/>
                <a:gd name="T85" fmla="*/ 134 h 161"/>
                <a:gd name="T86" fmla="*/ 113 w 302"/>
                <a:gd name="T87" fmla="*/ 114 h 161"/>
                <a:gd name="T88" fmla="*/ 130 w 302"/>
                <a:gd name="T89" fmla="*/ 110 h 161"/>
                <a:gd name="T90" fmla="*/ 140 w 302"/>
                <a:gd name="T91" fmla="*/ 106 h 161"/>
                <a:gd name="T92" fmla="*/ 162 w 302"/>
                <a:gd name="T93" fmla="*/ 110 h 161"/>
                <a:gd name="T94" fmla="*/ 166 w 302"/>
                <a:gd name="T95" fmla="*/ 105 h 161"/>
                <a:gd name="T96" fmla="*/ 179 w 302"/>
                <a:gd name="T97" fmla="*/ 108 h 161"/>
                <a:gd name="T98" fmla="*/ 185 w 302"/>
                <a:gd name="T99" fmla="*/ 121 h 161"/>
                <a:gd name="T100" fmla="*/ 184 w 302"/>
                <a:gd name="T101" fmla="*/ 127 h 161"/>
                <a:gd name="T102" fmla="*/ 183 w 302"/>
                <a:gd name="T103" fmla="*/ 146 h 161"/>
                <a:gd name="T104" fmla="*/ 192 w 302"/>
                <a:gd name="T105" fmla="*/ 161 h 161"/>
                <a:gd name="T106" fmla="*/ 213 w 302"/>
                <a:gd name="T107" fmla="*/ 152 h 161"/>
                <a:gd name="T108" fmla="*/ 218 w 302"/>
                <a:gd name="T109" fmla="*/ 111 h 161"/>
                <a:gd name="T110" fmla="*/ 239 w 302"/>
                <a:gd name="T111" fmla="*/ 111 h 161"/>
                <a:gd name="T112" fmla="*/ 262 w 302"/>
                <a:gd name="T113" fmla="*/ 111 h 161"/>
                <a:gd name="T114" fmla="*/ 268 w 302"/>
                <a:gd name="T115" fmla="*/ 104 h 161"/>
                <a:gd name="T116" fmla="*/ 289 w 302"/>
                <a:gd name="T117" fmla="*/ 108 h 161"/>
                <a:gd name="T118" fmla="*/ 289 w 302"/>
                <a:gd name="T119" fmla="*/ 104 h 161"/>
                <a:gd name="T120" fmla="*/ 295 w 302"/>
                <a:gd name="T121" fmla="*/ 104 h 161"/>
                <a:gd name="T122" fmla="*/ 301 w 302"/>
                <a:gd name="T123" fmla="*/ 97 h 161"/>
                <a:gd name="T124" fmla="*/ 298 w 302"/>
                <a:gd name="T125" fmla="*/ 7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161">
                  <a:moveTo>
                    <a:pt x="298" y="74"/>
                  </a:moveTo>
                  <a:cubicBezTo>
                    <a:pt x="296" y="70"/>
                    <a:pt x="274" y="71"/>
                    <a:pt x="271" y="71"/>
                  </a:cubicBezTo>
                  <a:cubicBezTo>
                    <a:pt x="268" y="72"/>
                    <a:pt x="271" y="73"/>
                    <a:pt x="268" y="72"/>
                  </a:cubicBezTo>
                  <a:cubicBezTo>
                    <a:pt x="266" y="71"/>
                    <a:pt x="258" y="72"/>
                    <a:pt x="256" y="72"/>
                  </a:cubicBezTo>
                  <a:cubicBezTo>
                    <a:pt x="254" y="72"/>
                    <a:pt x="253" y="68"/>
                    <a:pt x="251" y="69"/>
                  </a:cubicBezTo>
                  <a:cubicBezTo>
                    <a:pt x="247" y="70"/>
                    <a:pt x="243" y="68"/>
                    <a:pt x="239" y="68"/>
                  </a:cubicBezTo>
                  <a:cubicBezTo>
                    <a:pt x="235" y="68"/>
                    <a:pt x="233" y="69"/>
                    <a:pt x="230" y="70"/>
                  </a:cubicBezTo>
                  <a:cubicBezTo>
                    <a:pt x="227" y="72"/>
                    <a:pt x="228" y="73"/>
                    <a:pt x="224" y="72"/>
                  </a:cubicBezTo>
                  <a:cubicBezTo>
                    <a:pt x="223" y="72"/>
                    <a:pt x="221" y="68"/>
                    <a:pt x="221" y="66"/>
                  </a:cubicBezTo>
                  <a:cubicBezTo>
                    <a:pt x="221" y="54"/>
                    <a:pt x="225" y="23"/>
                    <a:pt x="218" y="11"/>
                  </a:cubicBezTo>
                  <a:cubicBezTo>
                    <a:pt x="218" y="11"/>
                    <a:pt x="213" y="14"/>
                    <a:pt x="212" y="6"/>
                  </a:cubicBezTo>
                  <a:cubicBezTo>
                    <a:pt x="204" y="2"/>
                    <a:pt x="201" y="5"/>
                    <a:pt x="194" y="5"/>
                  </a:cubicBezTo>
                  <a:cubicBezTo>
                    <a:pt x="194" y="6"/>
                    <a:pt x="187" y="4"/>
                    <a:pt x="187" y="5"/>
                  </a:cubicBezTo>
                  <a:cubicBezTo>
                    <a:pt x="180" y="14"/>
                    <a:pt x="179" y="48"/>
                    <a:pt x="184" y="54"/>
                  </a:cubicBezTo>
                  <a:cubicBezTo>
                    <a:pt x="183" y="58"/>
                    <a:pt x="184" y="65"/>
                    <a:pt x="183" y="68"/>
                  </a:cubicBezTo>
                  <a:cubicBezTo>
                    <a:pt x="182" y="72"/>
                    <a:pt x="163" y="67"/>
                    <a:pt x="160" y="66"/>
                  </a:cubicBezTo>
                  <a:cubicBezTo>
                    <a:pt x="158" y="66"/>
                    <a:pt x="155" y="65"/>
                    <a:pt x="153" y="65"/>
                  </a:cubicBezTo>
                  <a:cubicBezTo>
                    <a:pt x="152" y="66"/>
                    <a:pt x="152" y="68"/>
                    <a:pt x="150" y="69"/>
                  </a:cubicBezTo>
                  <a:cubicBezTo>
                    <a:pt x="145" y="70"/>
                    <a:pt x="140" y="65"/>
                    <a:pt x="135" y="65"/>
                  </a:cubicBezTo>
                  <a:cubicBezTo>
                    <a:pt x="128" y="65"/>
                    <a:pt x="108" y="75"/>
                    <a:pt x="108" y="60"/>
                  </a:cubicBezTo>
                  <a:cubicBezTo>
                    <a:pt x="108" y="48"/>
                    <a:pt x="115" y="17"/>
                    <a:pt x="105" y="6"/>
                  </a:cubicBezTo>
                  <a:cubicBezTo>
                    <a:pt x="105" y="5"/>
                    <a:pt x="104" y="6"/>
                    <a:pt x="104" y="4"/>
                  </a:cubicBezTo>
                  <a:cubicBezTo>
                    <a:pt x="98" y="0"/>
                    <a:pt x="83" y="1"/>
                    <a:pt x="78" y="6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4" y="21"/>
                    <a:pt x="75" y="46"/>
                    <a:pt x="75" y="54"/>
                  </a:cubicBezTo>
                  <a:cubicBezTo>
                    <a:pt x="75" y="60"/>
                    <a:pt x="79" y="68"/>
                    <a:pt x="73" y="68"/>
                  </a:cubicBezTo>
                  <a:cubicBezTo>
                    <a:pt x="66" y="68"/>
                    <a:pt x="60" y="76"/>
                    <a:pt x="59" y="69"/>
                  </a:cubicBezTo>
                  <a:cubicBezTo>
                    <a:pt x="54" y="69"/>
                    <a:pt x="51" y="70"/>
                    <a:pt x="46" y="69"/>
                  </a:cubicBezTo>
                  <a:cubicBezTo>
                    <a:pt x="42" y="68"/>
                    <a:pt x="33" y="64"/>
                    <a:pt x="32" y="70"/>
                  </a:cubicBezTo>
                  <a:cubicBezTo>
                    <a:pt x="31" y="73"/>
                    <a:pt x="9" y="67"/>
                    <a:pt x="6" y="75"/>
                  </a:cubicBezTo>
                  <a:cubicBezTo>
                    <a:pt x="2" y="84"/>
                    <a:pt x="1" y="81"/>
                    <a:pt x="0" y="97"/>
                  </a:cubicBezTo>
                  <a:cubicBezTo>
                    <a:pt x="3" y="99"/>
                    <a:pt x="5" y="103"/>
                    <a:pt x="6" y="104"/>
                  </a:cubicBezTo>
                  <a:cubicBezTo>
                    <a:pt x="9" y="106"/>
                    <a:pt x="11" y="102"/>
                    <a:pt x="12" y="108"/>
                  </a:cubicBezTo>
                  <a:cubicBezTo>
                    <a:pt x="17" y="106"/>
                    <a:pt x="17" y="106"/>
                    <a:pt x="22" y="105"/>
                  </a:cubicBezTo>
                  <a:cubicBezTo>
                    <a:pt x="24" y="105"/>
                    <a:pt x="27" y="104"/>
                    <a:pt x="29" y="105"/>
                  </a:cubicBezTo>
                  <a:cubicBezTo>
                    <a:pt x="32" y="107"/>
                    <a:pt x="31" y="111"/>
                    <a:pt x="34" y="112"/>
                  </a:cubicBezTo>
                  <a:cubicBezTo>
                    <a:pt x="36" y="112"/>
                    <a:pt x="41" y="109"/>
                    <a:pt x="43" y="109"/>
                  </a:cubicBezTo>
                  <a:cubicBezTo>
                    <a:pt x="47" y="107"/>
                    <a:pt x="56" y="104"/>
                    <a:pt x="56" y="111"/>
                  </a:cubicBezTo>
                  <a:cubicBezTo>
                    <a:pt x="63" y="110"/>
                    <a:pt x="70" y="109"/>
                    <a:pt x="77" y="108"/>
                  </a:cubicBezTo>
                  <a:cubicBezTo>
                    <a:pt x="81" y="118"/>
                    <a:pt x="78" y="147"/>
                    <a:pt x="86" y="155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6"/>
                    <a:pt x="112" y="153"/>
                    <a:pt x="113" y="152"/>
                  </a:cubicBezTo>
                  <a:cubicBezTo>
                    <a:pt x="113" y="148"/>
                    <a:pt x="111" y="138"/>
                    <a:pt x="110" y="134"/>
                  </a:cubicBezTo>
                  <a:cubicBezTo>
                    <a:pt x="110" y="127"/>
                    <a:pt x="110" y="120"/>
                    <a:pt x="113" y="114"/>
                  </a:cubicBezTo>
                  <a:cubicBezTo>
                    <a:pt x="117" y="103"/>
                    <a:pt x="122" y="107"/>
                    <a:pt x="130" y="110"/>
                  </a:cubicBezTo>
                  <a:cubicBezTo>
                    <a:pt x="135" y="111"/>
                    <a:pt x="135" y="108"/>
                    <a:pt x="140" y="106"/>
                  </a:cubicBezTo>
                  <a:cubicBezTo>
                    <a:pt x="147" y="104"/>
                    <a:pt x="156" y="104"/>
                    <a:pt x="162" y="110"/>
                  </a:cubicBezTo>
                  <a:cubicBezTo>
                    <a:pt x="160" y="108"/>
                    <a:pt x="165" y="105"/>
                    <a:pt x="166" y="105"/>
                  </a:cubicBezTo>
                  <a:cubicBezTo>
                    <a:pt x="168" y="105"/>
                    <a:pt x="177" y="107"/>
                    <a:pt x="179" y="108"/>
                  </a:cubicBezTo>
                  <a:cubicBezTo>
                    <a:pt x="184" y="111"/>
                    <a:pt x="183" y="116"/>
                    <a:pt x="185" y="121"/>
                  </a:cubicBezTo>
                  <a:cubicBezTo>
                    <a:pt x="185" y="122"/>
                    <a:pt x="184" y="126"/>
                    <a:pt x="184" y="127"/>
                  </a:cubicBezTo>
                  <a:cubicBezTo>
                    <a:pt x="184" y="131"/>
                    <a:pt x="183" y="142"/>
                    <a:pt x="183" y="146"/>
                  </a:cubicBezTo>
                  <a:cubicBezTo>
                    <a:pt x="184" y="150"/>
                    <a:pt x="185" y="161"/>
                    <a:pt x="192" y="161"/>
                  </a:cubicBezTo>
                  <a:cubicBezTo>
                    <a:pt x="197" y="159"/>
                    <a:pt x="213" y="158"/>
                    <a:pt x="213" y="152"/>
                  </a:cubicBezTo>
                  <a:cubicBezTo>
                    <a:pt x="213" y="150"/>
                    <a:pt x="214" y="114"/>
                    <a:pt x="218" y="111"/>
                  </a:cubicBezTo>
                  <a:cubicBezTo>
                    <a:pt x="224" y="106"/>
                    <a:pt x="232" y="110"/>
                    <a:pt x="239" y="111"/>
                  </a:cubicBezTo>
                  <a:cubicBezTo>
                    <a:pt x="239" y="103"/>
                    <a:pt x="258" y="110"/>
                    <a:pt x="262" y="111"/>
                  </a:cubicBezTo>
                  <a:cubicBezTo>
                    <a:pt x="262" y="111"/>
                    <a:pt x="267" y="105"/>
                    <a:pt x="268" y="104"/>
                  </a:cubicBezTo>
                  <a:cubicBezTo>
                    <a:pt x="269" y="104"/>
                    <a:pt x="289" y="108"/>
                    <a:pt x="289" y="108"/>
                  </a:cubicBezTo>
                  <a:cubicBezTo>
                    <a:pt x="289" y="107"/>
                    <a:pt x="289" y="105"/>
                    <a:pt x="289" y="104"/>
                  </a:cubicBezTo>
                  <a:cubicBezTo>
                    <a:pt x="291" y="104"/>
                    <a:pt x="293" y="104"/>
                    <a:pt x="295" y="104"/>
                  </a:cubicBezTo>
                  <a:cubicBezTo>
                    <a:pt x="296" y="103"/>
                    <a:pt x="298" y="99"/>
                    <a:pt x="301" y="97"/>
                  </a:cubicBezTo>
                  <a:cubicBezTo>
                    <a:pt x="300" y="81"/>
                    <a:pt x="302" y="84"/>
                    <a:pt x="298" y="7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4" name="Freeform 563"/>
            <p:cNvSpPr/>
            <p:nvPr/>
          </p:nvSpPr>
          <p:spPr bwMode="auto">
            <a:xfrm>
              <a:off x="2116138" y="1074738"/>
              <a:ext cx="579438" cy="120650"/>
            </a:xfrm>
            <a:custGeom>
              <a:avLst/>
              <a:gdLst>
                <a:gd name="T0" fmla="*/ 228 w 228"/>
                <a:gd name="T1" fmla="*/ 34 h 47"/>
                <a:gd name="T2" fmla="*/ 222 w 228"/>
                <a:gd name="T3" fmla="*/ 8 h 47"/>
                <a:gd name="T4" fmla="*/ 201 w 228"/>
                <a:gd name="T5" fmla="*/ 6 h 47"/>
                <a:gd name="T6" fmla="*/ 173 w 228"/>
                <a:gd name="T7" fmla="*/ 7 h 47"/>
                <a:gd name="T8" fmla="*/ 168 w 228"/>
                <a:gd name="T9" fmla="*/ 3 h 47"/>
                <a:gd name="T10" fmla="*/ 156 w 228"/>
                <a:gd name="T11" fmla="*/ 3 h 47"/>
                <a:gd name="T12" fmla="*/ 134 w 228"/>
                <a:gd name="T13" fmla="*/ 1 h 47"/>
                <a:gd name="T14" fmla="*/ 121 w 228"/>
                <a:gd name="T15" fmla="*/ 5 h 47"/>
                <a:gd name="T16" fmla="*/ 105 w 228"/>
                <a:gd name="T17" fmla="*/ 4 h 47"/>
                <a:gd name="T18" fmla="*/ 92 w 228"/>
                <a:gd name="T19" fmla="*/ 10 h 47"/>
                <a:gd name="T20" fmla="*/ 61 w 228"/>
                <a:gd name="T21" fmla="*/ 5 h 47"/>
                <a:gd name="T22" fmla="*/ 49 w 228"/>
                <a:gd name="T23" fmla="*/ 5 h 47"/>
                <a:gd name="T24" fmla="*/ 38 w 228"/>
                <a:gd name="T25" fmla="*/ 11 h 47"/>
                <a:gd name="T26" fmla="*/ 29 w 228"/>
                <a:gd name="T27" fmla="*/ 8 h 47"/>
                <a:gd name="T28" fmla="*/ 19 w 228"/>
                <a:gd name="T29" fmla="*/ 8 h 47"/>
                <a:gd name="T30" fmla="*/ 3 w 228"/>
                <a:gd name="T31" fmla="*/ 8 h 47"/>
                <a:gd name="T32" fmla="*/ 0 w 228"/>
                <a:gd name="T33" fmla="*/ 20 h 47"/>
                <a:gd name="T34" fmla="*/ 8 w 228"/>
                <a:gd name="T35" fmla="*/ 44 h 47"/>
                <a:gd name="T36" fmla="*/ 32 w 228"/>
                <a:gd name="T37" fmla="*/ 42 h 47"/>
                <a:gd name="T38" fmla="*/ 46 w 228"/>
                <a:gd name="T39" fmla="*/ 39 h 47"/>
                <a:gd name="T40" fmla="*/ 74 w 228"/>
                <a:gd name="T41" fmla="*/ 39 h 47"/>
                <a:gd name="T42" fmla="*/ 110 w 228"/>
                <a:gd name="T43" fmla="*/ 40 h 47"/>
                <a:gd name="T44" fmla="*/ 124 w 228"/>
                <a:gd name="T45" fmla="*/ 44 h 47"/>
                <a:gd name="T46" fmla="*/ 141 w 228"/>
                <a:gd name="T47" fmla="*/ 43 h 47"/>
                <a:gd name="T48" fmla="*/ 169 w 228"/>
                <a:gd name="T49" fmla="*/ 42 h 47"/>
                <a:gd name="T50" fmla="*/ 208 w 228"/>
                <a:gd name="T51" fmla="*/ 43 h 47"/>
                <a:gd name="T52" fmla="*/ 223 w 228"/>
                <a:gd name="T53" fmla="*/ 45 h 47"/>
                <a:gd name="T54" fmla="*/ 228 w 228"/>
                <a:gd name="T5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" h="47">
                  <a:moveTo>
                    <a:pt x="228" y="34"/>
                  </a:moveTo>
                  <a:cubicBezTo>
                    <a:pt x="228" y="25"/>
                    <a:pt x="226" y="14"/>
                    <a:pt x="222" y="8"/>
                  </a:cubicBezTo>
                  <a:cubicBezTo>
                    <a:pt x="211" y="9"/>
                    <a:pt x="212" y="7"/>
                    <a:pt x="201" y="6"/>
                  </a:cubicBezTo>
                  <a:cubicBezTo>
                    <a:pt x="192" y="6"/>
                    <a:pt x="182" y="11"/>
                    <a:pt x="173" y="7"/>
                  </a:cubicBezTo>
                  <a:cubicBezTo>
                    <a:pt x="171" y="6"/>
                    <a:pt x="170" y="5"/>
                    <a:pt x="168" y="3"/>
                  </a:cubicBezTo>
                  <a:cubicBezTo>
                    <a:pt x="166" y="1"/>
                    <a:pt x="160" y="2"/>
                    <a:pt x="156" y="3"/>
                  </a:cubicBezTo>
                  <a:cubicBezTo>
                    <a:pt x="147" y="4"/>
                    <a:pt x="144" y="3"/>
                    <a:pt x="134" y="1"/>
                  </a:cubicBezTo>
                  <a:cubicBezTo>
                    <a:pt x="129" y="0"/>
                    <a:pt x="127" y="5"/>
                    <a:pt x="121" y="5"/>
                  </a:cubicBezTo>
                  <a:cubicBezTo>
                    <a:pt x="116" y="6"/>
                    <a:pt x="110" y="3"/>
                    <a:pt x="105" y="4"/>
                  </a:cubicBezTo>
                  <a:cubicBezTo>
                    <a:pt x="100" y="5"/>
                    <a:pt x="97" y="10"/>
                    <a:pt x="92" y="10"/>
                  </a:cubicBezTo>
                  <a:cubicBezTo>
                    <a:pt x="82" y="11"/>
                    <a:pt x="71" y="7"/>
                    <a:pt x="61" y="5"/>
                  </a:cubicBezTo>
                  <a:cubicBezTo>
                    <a:pt x="57" y="5"/>
                    <a:pt x="52" y="3"/>
                    <a:pt x="49" y="5"/>
                  </a:cubicBezTo>
                  <a:cubicBezTo>
                    <a:pt x="45" y="8"/>
                    <a:pt x="42" y="10"/>
                    <a:pt x="38" y="11"/>
                  </a:cubicBezTo>
                  <a:cubicBezTo>
                    <a:pt x="34" y="12"/>
                    <a:pt x="33" y="8"/>
                    <a:pt x="29" y="8"/>
                  </a:cubicBezTo>
                  <a:cubicBezTo>
                    <a:pt x="25" y="8"/>
                    <a:pt x="22" y="9"/>
                    <a:pt x="19" y="8"/>
                  </a:cubicBezTo>
                  <a:cubicBezTo>
                    <a:pt x="15" y="5"/>
                    <a:pt x="7" y="3"/>
                    <a:pt x="3" y="8"/>
                  </a:cubicBezTo>
                  <a:cubicBezTo>
                    <a:pt x="0" y="11"/>
                    <a:pt x="0" y="16"/>
                    <a:pt x="0" y="20"/>
                  </a:cubicBezTo>
                  <a:cubicBezTo>
                    <a:pt x="0" y="33"/>
                    <a:pt x="2" y="44"/>
                    <a:pt x="8" y="44"/>
                  </a:cubicBezTo>
                  <a:cubicBezTo>
                    <a:pt x="16" y="44"/>
                    <a:pt x="24" y="42"/>
                    <a:pt x="32" y="42"/>
                  </a:cubicBezTo>
                  <a:cubicBezTo>
                    <a:pt x="37" y="42"/>
                    <a:pt x="42" y="42"/>
                    <a:pt x="46" y="39"/>
                  </a:cubicBezTo>
                  <a:cubicBezTo>
                    <a:pt x="50" y="36"/>
                    <a:pt x="76" y="29"/>
                    <a:pt x="74" y="39"/>
                  </a:cubicBezTo>
                  <a:cubicBezTo>
                    <a:pt x="86" y="43"/>
                    <a:pt x="99" y="34"/>
                    <a:pt x="110" y="40"/>
                  </a:cubicBezTo>
                  <a:cubicBezTo>
                    <a:pt x="116" y="44"/>
                    <a:pt x="117" y="45"/>
                    <a:pt x="124" y="44"/>
                  </a:cubicBezTo>
                  <a:cubicBezTo>
                    <a:pt x="129" y="44"/>
                    <a:pt x="137" y="45"/>
                    <a:pt x="141" y="43"/>
                  </a:cubicBezTo>
                  <a:cubicBezTo>
                    <a:pt x="150" y="39"/>
                    <a:pt x="160" y="40"/>
                    <a:pt x="169" y="42"/>
                  </a:cubicBezTo>
                  <a:cubicBezTo>
                    <a:pt x="179" y="44"/>
                    <a:pt x="203" y="43"/>
                    <a:pt x="208" y="43"/>
                  </a:cubicBezTo>
                  <a:cubicBezTo>
                    <a:pt x="213" y="43"/>
                    <a:pt x="222" y="47"/>
                    <a:pt x="223" y="45"/>
                  </a:cubicBezTo>
                  <a:cubicBezTo>
                    <a:pt x="225" y="42"/>
                    <a:pt x="228" y="38"/>
                    <a:pt x="228" y="3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5" name="Freeform 564"/>
            <p:cNvSpPr/>
            <p:nvPr/>
          </p:nvSpPr>
          <p:spPr bwMode="auto">
            <a:xfrm>
              <a:off x="2128838" y="1214438"/>
              <a:ext cx="561975" cy="109537"/>
            </a:xfrm>
            <a:custGeom>
              <a:avLst/>
              <a:gdLst>
                <a:gd name="T0" fmla="*/ 221 w 221"/>
                <a:gd name="T1" fmla="*/ 25 h 43"/>
                <a:gd name="T2" fmla="*/ 215 w 221"/>
                <a:gd name="T3" fmla="*/ 8 h 43"/>
                <a:gd name="T4" fmla="*/ 208 w 221"/>
                <a:gd name="T5" fmla="*/ 8 h 43"/>
                <a:gd name="T6" fmla="*/ 200 w 221"/>
                <a:gd name="T7" fmla="*/ 7 h 43"/>
                <a:gd name="T8" fmla="*/ 125 w 221"/>
                <a:gd name="T9" fmla="*/ 3 h 43"/>
                <a:gd name="T10" fmla="*/ 104 w 221"/>
                <a:gd name="T11" fmla="*/ 2 h 43"/>
                <a:gd name="T12" fmla="*/ 70 w 221"/>
                <a:gd name="T13" fmla="*/ 5 h 43"/>
                <a:gd name="T14" fmla="*/ 55 w 221"/>
                <a:gd name="T15" fmla="*/ 3 h 43"/>
                <a:gd name="T16" fmla="*/ 33 w 221"/>
                <a:gd name="T17" fmla="*/ 7 h 43"/>
                <a:gd name="T18" fmla="*/ 21 w 221"/>
                <a:gd name="T19" fmla="*/ 7 h 43"/>
                <a:gd name="T20" fmla="*/ 8 w 221"/>
                <a:gd name="T21" fmla="*/ 5 h 43"/>
                <a:gd name="T22" fmla="*/ 0 w 221"/>
                <a:gd name="T23" fmla="*/ 21 h 43"/>
                <a:gd name="T24" fmla="*/ 3 w 221"/>
                <a:gd name="T25" fmla="*/ 39 h 43"/>
                <a:gd name="T26" fmla="*/ 13 w 221"/>
                <a:gd name="T27" fmla="*/ 41 h 43"/>
                <a:gd name="T28" fmla="*/ 30 w 221"/>
                <a:gd name="T29" fmla="*/ 36 h 43"/>
                <a:gd name="T30" fmla="*/ 70 w 221"/>
                <a:gd name="T31" fmla="*/ 38 h 43"/>
                <a:gd name="T32" fmla="*/ 106 w 221"/>
                <a:gd name="T33" fmla="*/ 36 h 43"/>
                <a:gd name="T34" fmla="*/ 120 w 221"/>
                <a:gd name="T35" fmla="*/ 34 h 43"/>
                <a:gd name="T36" fmla="*/ 132 w 221"/>
                <a:gd name="T37" fmla="*/ 35 h 43"/>
                <a:gd name="T38" fmla="*/ 136 w 221"/>
                <a:gd name="T39" fmla="*/ 35 h 43"/>
                <a:gd name="T40" fmla="*/ 169 w 221"/>
                <a:gd name="T41" fmla="*/ 35 h 43"/>
                <a:gd name="T42" fmla="*/ 186 w 221"/>
                <a:gd name="T43" fmla="*/ 40 h 43"/>
                <a:gd name="T44" fmla="*/ 203 w 221"/>
                <a:gd name="T45" fmla="*/ 39 h 43"/>
                <a:gd name="T46" fmla="*/ 221 w 221"/>
                <a:gd name="T47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43">
                  <a:moveTo>
                    <a:pt x="221" y="25"/>
                  </a:moveTo>
                  <a:cubicBezTo>
                    <a:pt x="221" y="19"/>
                    <a:pt x="219" y="11"/>
                    <a:pt x="215" y="8"/>
                  </a:cubicBezTo>
                  <a:cubicBezTo>
                    <a:pt x="213" y="6"/>
                    <a:pt x="210" y="8"/>
                    <a:pt x="208" y="8"/>
                  </a:cubicBezTo>
                  <a:cubicBezTo>
                    <a:pt x="205" y="8"/>
                    <a:pt x="202" y="7"/>
                    <a:pt x="200" y="7"/>
                  </a:cubicBezTo>
                  <a:cubicBezTo>
                    <a:pt x="175" y="4"/>
                    <a:pt x="150" y="5"/>
                    <a:pt x="125" y="3"/>
                  </a:cubicBezTo>
                  <a:cubicBezTo>
                    <a:pt x="118" y="3"/>
                    <a:pt x="111" y="2"/>
                    <a:pt x="104" y="2"/>
                  </a:cubicBezTo>
                  <a:cubicBezTo>
                    <a:pt x="95" y="1"/>
                    <a:pt x="81" y="0"/>
                    <a:pt x="70" y="5"/>
                  </a:cubicBezTo>
                  <a:cubicBezTo>
                    <a:pt x="67" y="6"/>
                    <a:pt x="59" y="3"/>
                    <a:pt x="55" y="3"/>
                  </a:cubicBezTo>
                  <a:cubicBezTo>
                    <a:pt x="45" y="4"/>
                    <a:pt x="42" y="6"/>
                    <a:pt x="33" y="7"/>
                  </a:cubicBezTo>
                  <a:cubicBezTo>
                    <a:pt x="29" y="7"/>
                    <a:pt x="24" y="8"/>
                    <a:pt x="21" y="7"/>
                  </a:cubicBezTo>
                  <a:cubicBezTo>
                    <a:pt x="15" y="5"/>
                    <a:pt x="14" y="0"/>
                    <a:pt x="8" y="5"/>
                  </a:cubicBezTo>
                  <a:cubicBezTo>
                    <a:pt x="4" y="9"/>
                    <a:pt x="0" y="14"/>
                    <a:pt x="0" y="21"/>
                  </a:cubicBezTo>
                  <a:cubicBezTo>
                    <a:pt x="0" y="27"/>
                    <a:pt x="0" y="34"/>
                    <a:pt x="3" y="39"/>
                  </a:cubicBezTo>
                  <a:cubicBezTo>
                    <a:pt x="5" y="43"/>
                    <a:pt x="9" y="42"/>
                    <a:pt x="13" y="41"/>
                  </a:cubicBezTo>
                  <a:cubicBezTo>
                    <a:pt x="19" y="39"/>
                    <a:pt x="25" y="37"/>
                    <a:pt x="30" y="36"/>
                  </a:cubicBezTo>
                  <a:cubicBezTo>
                    <a:pt x="44" y="33"/>
                    <a:pt x="56" y="37"/>
                    <a:pt x="70" y="38"/>
                  </a:cubicBezTo>
                  <a:cubicBezTo>
                    <a:pt x="82" y="38"/>
                    <a:pt x="94" y="38"/>
                    <a:pt x="106" y="36"/>
                  </a:cubicBezTo>
                  <a:cubicBezTo>
                    <a:pt x="109" y="35"/>
                    <a:pt x="116" y="33"/>
                    <a:pt x="120" y="34"/>
                  </a:cubicBezTo>
                  <a:cubicBezTo>
                    <a:pt x="122" y="35"/>
                    <a:pt x="130" y="33"/>
                    <a:pt x="132" y="35"/>
                  </a:cubicBezTo>
                  <a:cubicBezTo>
                    <a:pt x="133" y="36"/>
                    <a:pt x="135" y="35"/>
                    <a:pt x="136" y="35"/>
                  </a:cubicBezTo>
                  <a:cubicBezTo>
                    <a:pt x="150" y="35"/>
                    <a:pt x="155" y="32"/>
                    <a:pt x="169" y="35"/>
                  </a:cubicBezTo>
                  <a:cubicBezTo>
                    <a:pt x="174" y="37"/>
                    <a:pt x="180" y="39"/>
                    <a:pt x="186" y="40"/>
                  </a:cubicBezTo>
                  <a:cubicBezTo>
                    <a:pt x="188" y="40"/>
                    <a:pt x="203" y="38"/>
                    <a:pt x="203" y="39"/>
                  </a:cubicBezTo>
                  <a:cubicBezTo>
                    <a:pt x="203" y="39"/>
                    <a:pt x="221" y="36"/>
                    <a:pt x="221" y="2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6" name="Freeform 565"/>
            <p:cNvSpPr/>
            <p:nvPr/>
          </p:nvSpPr>
          <p:spPr bwMode="auto">
            <a:xfrm>
              <a:off x="1693863" y="996950"/>
              <a:ext cx="355600" cy="107950"/>
            </a:xfrm>
            <a:custGeom>
              <a:avLst/>
              <a:gdLst>
                <a:gd name="T0" fmla="*/ 1 w 140"/>
                <a:gd name="T1" fmla="*/ 19 h 43"/>
                <a:gd name="T2" fmla="*/ 14 w 140"/>
                <a:gd name="T3" fmla="*/ 42 h 43"/>
                <a:gd name="T4" fmla="*/ 34 w 140"/>
                <a:gd name="T5" fmla="*/ 36 h 43"/>
                <a:gd name="T6" fmla="*/ 44 w 140"/>
                <a:gd name="T7" fmla="*/ 39 h 43"/>
                <a:gd name="T8" fmla="*/ 56 w 140"/>
                <a:gd name="T9" fmla="*/ 39 h 43"/>
                <a:gd name="T10" fmla="*/ 73 w 140"/>
                <a:gd name="T11" fmla="*/ 36 h 43"/>
                <a:gd name="T12" fmla="*/ 89 w 140"/>
                <a:gd name="T13" fmla="*/ 37 h 43"/>
                <a:gd name="T14" fmla="*/ 107 w 140"/>
                <a:gd name="T15" fmla="*/ 39 h 43"/>
                <a:gd name="T16" fmla="*/ 115 w 140"/>
                <a:gd name="T17" fmla="*/ 38 h 43"/>
                <a:gd name="T18" fmla="*/ 128 w 140"/>
                <a:gd name="T19" fmla="*/ 41 h 43"/>
                <a:gd name="T20" fmla="*/ 138 w 140"/>
                <a:gd name="T21" fmla="*/ 37 h 43"/>
                <a:gd name="T22" fmla="*/ 139 w 140"/>
                <a:gd name="T23" fmla="*/ 27 h 43"/>
                <a:gd name="T24" fmla="*/ 136 w 140"/>
                <a:gd name="T25" fmla="*/ 7 h 43"/>
                <a:gd name="T26" fmla="*/ 121 w 140"/>
                <a:gd name="T27" fmla="*/ 2 h 43"/>
                <a:gd name="T28" fmla="*/ 108 w 140"/>
                <a:gd name="T29" fmla="*/ 2 h 43"/>
                <a:gd name="T30" fmla="*/ 93 w 140"/>
                <a:gd name="T31" fmla="*/ 4 h 43"/>
                <a:gd name="T32" fmla="*/ 79 w 140"/>
                <a:gd name="T33" fmla="*/ 5 h 43"/>
                <a:gd name="T34" fmla="*/ 63 w 140"/>
                <a:gd name="T35" fmla="*/ 1 h 43"/>
                <a:gd name="T36" fmla="*/ 47 w 140"/>
                <a:gd name="T37" fmla="*/ 3 h 43"/>
                <a:gd name="T38" fmla="*/ 23 w 140"/>
                <a:gd name="T39" fmla="*/ 0 h 43"/>
                <a:gd name="T40" fmla="*/ 7 w 140"/>
                <a:gd name="T41" fmla="*/ 6 h 43"/>
                <a:gd name="T42" fmla="*/ 1 w 140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43">
                  <a:moveTo>
                    <a:pt x="1" y="19"/>
                  </a:moveTo>
                  <a:cubicBezTo>
                    <a:pt x="0" y="31"/>
                    <a:pt x="6" y="42"/>
                    <a:pt x="14" y="42"/>
                  </a:cubicBezTo>
                  <a:cubicBezTo>
                    <a:pt x="21" y="42"/>
                    <a:pt x="28" y="35"/>
                    <a:pt x="34" y="36"/>
                  </a:cubicBezTo>
                  <a:cubicBezTo>
                    <a:pt x="38" y="36"/>
                    <a:pt x="40" y="37"/>
                    <a:pt x="44" y="39"/>
                  </a:cubicBezTo>
                  <a:cubicBezTo>
                    <a:pt x="48" y="40"/>
                    <a:pt x="52" y="38"/>
                    <a:pt x="56" y="39"/>
                  </a:cubicBezTo>
                  <a:cubicBezTo>
                    <a:pt x="63" y="41"/>
                    <a:pt x="66" y="36"/>
                    <a:pt x="73" y="36"/>
                  </a:cubicBezTo>
                  <a:cubicBezTo>
                    <a:pt x="79" y="36"/>
                    <a:pt x="83" y="37"/>
                    <a:pt x="89" y="37"/>
                  </a:cubicBezTo>
                  <a:cubicBezTo>
                    <a:pt x="95" y="37"/>
                    <a:pt x="101" y="40"/>
                    <a:pt x="107" y="39"/>
                  </a:cubicBezTo>
                  <a:cubicBezTo>
                    <a:pt x="110" y="39"/>
                    <a:pt x="112" y="38"/>
                    <a:pt x="115" y="38"/>
                  </a:cubicBezTo>
                  <a:cubicBezTo>
                    <a:pt x="117" y="37"/>
                    <a:pt x="126" y="39"/>
                    <a:pt x="128" y="41"/>
                  </a:cubicBezTo>
                  <a:cubicBezTo>
                    <a:pt x="130" y="43"/>
                    <a:pt x="136" y="43"/>
                    <a:pt x="138" y="37"/>
                  </a:cubicBezTo>
                  <a:cubicBezTo>
                    <a:pt x="140" y="34"/>
                    <a:pt x="139" y="31"/>
                    <a:pt x="139" y="27"/>
                  </a:cubicBezTo>
                  <a:cubicBezTo>
                    <a:pt x="139" y="20"/>
                    <a:pt x="140" y="11"/>
                    <a:pt x="136" y="7"/>
                  </a:cubicBezTo>
                  <a:cubicBezTo>
                    <a:pt x="132" y="3"/>
                    <a:pt x="125" y="1"/>
                    <a:pt x="121" y="2"/>
                  </a:cubicBezTo>
                  <a:cubicBezTo>
                    <a:pt x="115" y="4"/>
                    <a:pt x="114" y="1"/>
                    <a:pt x="108" y="2"/>
                  </a:cubicBezTo>
                  <a:cubicBezTo>
                    <a:pt x="102" y="4"/>
                    <a:pt x="97" y="7"/>
                    <a:pt x="93" y="4"/>
                  </a:cubicBezTo>
                  <a:cubicBezTo>
                    <a:pt x="89" y="0"/>
                    <a:pt x="84" y="6"/>
                    <a:pt x="79" y="5"/>
                  </a:cubicBezTo>
                  <a:cubicBezTo>
                    <a:pt x="74" y="5"/>
                    <a:pt x="69" y="2"/>
                    <a:pt x="63" y="1"/>
                  </a:cubicBezTo>
                  <a:cubicBezTo>
                    <a:pt x="57" y="1"/>
                    <a:pt x="53" y="3"/>
                    <a:pt x="47" y="3"/>
                  </a:cubicBezTo>
                  <a:cubicBezTo>
                    <a:pt x="39" y="4"/>
                    <a:pt x="31" y="0"/>
                    <a:pt x="23" y="0"/>
                  </a:cubicBezTo>
                  <a:cubicBezTo>
                    <a:pt x="21" y="0"/>
                    <a:pt x="8" y="2"/>
                    <a:pt x="7" y="6"/>
                  </a:cubicBezTo>
                  <a:cubicBezTo>
                    <a:pt x="6" y="8"/>
                    <a:pt x="2" y="14"/>
                    <a:pt x="1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7" name="Freeform 566"/>
            <p:cNvSpPr/>
            <p:nvPr/>
          </p:nvSpPr>
          <p:spPr bwMode="auto">
            <a:xfrm>
              <a:off x="1700213" y="838200"/>
              <a:ext cx="341313" cy="112712"/>
            </a:xfrm>
            <a:custGeom>
              <a:avLst/>
              <a:gdLst>
                <a:gd name="T0" fmla="*/ 0 w 134"/>
                <a:gd name="T1" fmla="*/ 22 h 44"/>
                <a:gd name="T2" fmla="*/ 4 w 134"/>
                <a:gd name="T3" fmla="*/ 35 h 44"/>
                <a:gd name="T4" fmla="*/ 8 w 134"/>
                <a:gd name="T5" fmla="*/ 35 h 44"/>
                <a:gd name="T6" fmla="*/ 13 w 134"/>
                <a:gd name="T7" fmla="*/ 42 h 44"/>
                <a:gd name="T8" fmla="*/ 40 w 134"/>
                <a:gd name="T9" fmla="*/ 40 h 44"/>
                <a:gd name="T10" fmla="*/ 66 w 134"/>
                <a:gd name="T11" fmla="*/ 40 h 44"/>
                <a:gd name="T12" fmla="*/ 85 w 134"/>
                <a:gd name="T13" fmla="*/ 38 h 44"/>
                <a:gd name="T14" fmla="*/ 100 w 134"/>
                <a:gd name="T15" fmla="*/ 37 h 44"/>
                <a:gd name="T16" fmla="*/ 111 w 134"/>
                <a:gd name="T17" fmla="*/ 40 h 44"/>
                <a:gd name="T18" fmla="*/ 127 w 134"/>
                <a:gd name="T19" fmla="*/ 35 h 44"/>
                <a:gd name="T20" fmla="*/ 134 w 134"/>
                <a:gd name="T21" fmla="*/ 26 h 44"/>
                <a:gd name="T22" fmla="*/ 130 w 134"/>
                <a:gd name="T23" fmla="*/ 7 h 44"/>
                <a:gd name="T24" fmla="*/ 122 w 134"/>
                <a:gd name="T25" fmla="*/ 5 h 44"/>
                <a:gd name="T26" fmla="*/ 111 w 134"/>
                <a:gd name="T27" fmla="*/ 1 h 44"/>
                <a:gd name="T28" fmla="*/ 105 w 134"/>
                <a:gd name="T29" fmla="*/ 3 h 44"/>
                <a:gd name="T30" fmla="*/ 87 w 134"/>
                <a:gd name="T31" fmla="*/ 0 h 44"/>
                <a:gd name="T32" fmla="*/ 66 w 134"/>
                <a:gd name="T33" fmla="*/ 3 h 44"/>
                <a:gd name="T34" fmla="*/ 53 w 134"/>
                <a:gd name="T35" fmla="*/ 5 h 44"/>
                <a:gd name="T36" fmla="*/ 45 w 134"/>
                <a:gd name="T37" fmla="*/ 4 h 44"/>
                <a:gd name="T38" fmla="*/ 37 w 134"/>
                <a:gd name="T39" fmla="*/ 5 h 44"/>
                <a:gd name="T40" fmla="*/ 20 w 134"/>
                <a:gd name="T41" fmla="*/ 1 h 44"/>
                <a:gd name="T42" fmla="*/ 8 w 134"/>
                <a:gd name="T43" fmla="*/ 3 h 44"/>
                <a:gd name="T44" fmla="*/ 0 w 134"/>
                <a:gd name="T4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4" h="44">
                  <a:moveTo>
                    <a:pt x="0" y="22"/>
                  </a:moveTo>
                  <a:cubicBezTo>
                    <a:pt x="0" y="28"/>
                    <a:pt x="2" y="31"/>
                    <a:pt x="4" y="35"/>
                  </a:cubicBezTo>
                  <a:cubicBezTo>
                    <a:pt x="5" y="37"/>
                    <a:pt x="7" y="35"/>
                    <a:pt x="8" y="35"/>
                  </a:cubicBezTo>
                  <a:cubicBezTo>
                    <a:pt x="10" y="34"/>
                    <a:pt x="11" y="42"/>
                    <a:pt x="13" y="42"/>
                  </a:cubicBezTo>
                  <a:cubicBezTo>
                    <a:pt x="22" y="44"/>
                    <a:pt x="31" y="41"/>
                    <a:pt x="40" y="40"/>
                  </a:cubicBezTo>
                  <a:cubicBezTo>
                    <a:pt x="49" y="39"/>
                    <a:pt x="58" y="39"/>
                    <a:pt x="66" y="40"/>
                  </a:cubicBezTo>
                  <a:cubicBezTo>
                    <a:pt x="73" y="41"/>
                    <a:pt x="79" y="42"/>
                    <a:pt x="85" y="38"/>
                  </a:cubicBezTo>
                  <a:cubicBezTo>
                    <a:pt x="90" y="35"/>
                    <a:pt x="95" y="39"/>
                    <a:pt x="100" y="37"/>
                  </a:cubicBezTo>
                  <a:cubicBezTo>
                    <a:pt x="103" y="36"/>
                    <a:pt x="108" y="39"/>
                    <a:pt x="111" y="40"/>
                  </a:cubicBezTo>
                  <a:cubicBezTo>
                    <a:pt x="116" y="40"/>
                    <a:pt x="122" y="44"/>
                    <a:pt x="127" y="35"/>
                  </a:cubicBezTo>
                  <a:cubicBezTo>
                    <a:pt x="129" y="30"/>
                    <a:pt x="134" y="33"/>
                    <a:pt x="134" y="26"/>
                  </a:cubicBezTo>
                  <a:cubicBezTo>
                    <a:pt x="134" y="19"/>
                    <a:pt x="134" y="12"/>
                    <a:pt x="130" y="7"/>
                  </a:cubicBezTo>
                  <a:cubicBezTo>
                    <a:pt x="127" y="3"/>
                    <a:pt x="124" y="3"/>
                    <a:pt x="122" y="5"/>
                  </a:cubicBezTo>
                  <a:cubicBezTo>
                    <a:pt x="119" y="6"/>
                    <a:pt x="114" y="1"/>
                    <a:pt x="111" y="1"/>
                  </a:cubicBezTo>
                  <a:cubicBezTo>
                    <a:pt x="109" y="2"/>
                    <a:pt x="107" y="3"/>
                    <a:pt x="105" y="3"/>
                  </a:cubicBezTo>
                  <a:cubicBezTo>
                    <a:pt x="99" y="4"/>
                    <a:pt x="93" y="1"/>
                    <a:pt x="87" y="0"/>
                  </a:cubicBezTo>
                  <a:cubicBezTo>
                    <a:pt x="80" y="0"/>
                    <a:pt x="73" y="0"/>
                    <a:pt x="66" y="3"/>
                  </a:cubicBezTo>
                  <a:cubicBezTo>
                    <a:pt x="62" y="4"/>
                    <a:pt x="57" y="5"/>
                    <a:pt x="53" y="5"/>
                  </a:cubicBezTo>
                  <a:cubicBezTo>
                    <a:pt x="50" y="4"/>
                    <a:pt x="48" y="3"/>
                    <a:pt x="45" y="4"/>
                  </a:cubicBezTo>
                  <a:cubicBezTo>
                    <a:pt x="42" y="4"/>
                    <a:pt x="40" y="5"/>
                    <a:pt x="37" y="5"/>
                  </a:cubicBezTo>
                  <a:cubicBezTo>
                    <a:pt x="32" y="5"/>
                    <a:pt x="24" y="3"/>
                    <a:pt x="20" y="1"/>
                  </a:cubicBezTo>
                  <a:cubicBezTo>
                    <a:pt x="18" y="1"/>
                    <a:pt x="8" y="3"/>
                    <a:pt x="8" y="3"/>
                  </a:cubicBezTo>
                  <a:cubicBezTo>
                    <a:pt x="8" y="3"/>
                    <a:pt x="0" y="10"/>
                    <a:pt x="0" y="2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8" name="Freeform 567"/>
            <p:cNvSpPr/>
            <p:nvPr/>
          </p:nvSpPr>
          <p:spPr bwMode="auto">
            <a:xfrm>
              <a:off x="2332038" y="782638"/>
              <a:ext cx="115888" cy="646112"/>
            </a:xfrm>
            <a:custGeom>
              <a:avLst/>
              <a:gdLst>
                <a:gd name="T0" fmla="*/ 11 w 46"/>
                <a:gd name="T1" fmla="*/ 5 h 254"/>
                <a:gd name="T2" fmla="*/ 4 w 46"/>
                <a:gd name="T3" fmla="*/ 27 h 254"/>
                <a:gd name="T4" fmla="*/ 5 w 46"/>
                <a:gd name="T5" fmla="*/ 48 h 254"/>
                <a:gd name="T6" fmla="*/ 5 w 46"/>
                <a:gd name="T7" fmla="*/ 61 h 254"/>
                <a:gd name="T8" fmla="*/ 6 w 46"/>
                <a:gd name="T9" fmla="*/ 66 h 254"/>
                <a:gd name="T10" fmla="*/ 6 w 46"/>
                <a:gd name="T11" fmla="*/ 71 h 254"/>
                <a:gd name="T12" fmla="*/ 5 w 46"/>
                <a:gd name="T13" fmla="*/ 75 h 254"/>
                <a:gd name="T14" fmla="*/ 10 w 46"/>
                <a:gd name="T15" fmla="*/ 81 h 254"/>
                <a:gd name="T16" fmla="*/ 11 w 46"/>
                <a:gd name="T17" fmla="*/ 94 h 254"/>
                <a:gd name="T18" fmla="*/ 13 w 46"/>
                <a:gd name="T19" fmla="*/ 125 h 254"/>
                <a:gd name="T20" fmla="*/ 16 w 46"/>
                <a:gd name="T21" fmla="*/ 138 h 254"/>
                <a:gd name="T22" fmla="*/ 12 w 46"/>
                <a:gd name="T23" fmla="*/ 148 h 254"/>
                <a:gd name="T24" fmla="*/ 11 w 46"/>
                <a:gd name="T25" fmla="*/ 163 h 254"/>
                <a:gd name="T26" fmla="*/ 13 w 46"/>
                <a:gd name="T27" fmla="*/ 179 h 254"/>
                <a:gd name="T28" fmla="*/ 9 w 46"/>
                <a:gd name="T29" fmla="*/ 193 h 254"/>
                <a:gd name="T30" fmla="*/ 10 w 46"/>
                <a:gd name="T31" fmla="*/ 206 h 254"/>
                <a:gd name="T32" fmla="*/ 9 w 46"/>
                <a:gd name="T33" fmla="*/ 218 h 254"/>
                <a:gd name="T34" fmla="*/ 12 w 46"/>
                <a:gd name="T35" fmla="*/ 228 h 254"/>
                <a:gd name="T36" fmla="*/ 14 w 46"/>
                <a:gd name="T37" fmla="*/ 249 h 254"/>
                <a:gd name="T38" fmla="*/ 21 w 46"/>
                <a:gd name="T39" fmla="*/ 254 h 254"/>
                <a:gd name="T40" fmla="*/ 36 w 46"/>
                <a:gd name="T41" fmla="*/ 237 h 254"/>
                <a:gd name="T42" fmla="*/ 40 w 46"/>
                <a:gd name="T43" fmla="*/ 208 h 254"/>
                <a:gd name="T44" fmla="*/ 42 w 46"/>
                <a:gd name="T45" fmla="*/ 180 h 254"/>
                <a:gd name="T46" fmla="*/ 38 w 46"/>
                <a:gd name="T47" fmla="*/ 155 h 254"/>
                <a:gd name="T48" fmla="*/ 42 w 46"/>
                <a:gd name="T49" fmla="*/ 148 h 254"/>
                <a:gd name="T50" fmla="*/ 42 w 46"/>
                <a:gd name="T51" fmla="*/ 142 h 254"/>
                <a:gd name="T52" fmla="*/ 43 w 46"/>
                <a:gd name="T53" fmla="*/ 136 h 254"/>
                <a:gd name="T54" fmla="*/ 40 w 46"/>
                <a:gd name="T55" fmla="*/ 126 h 254"/>
                <a:gd name="T56" fmla="*/ 38 w 46"/>
                <a:gd name="T57" fmla="*/ 109 h 254"/>
                <a:gd name="T58" fmla="*/ 37 w 46"/>
                <a:gd name="T59" fmla="*/ 89 h 254"/>
                <a:gd name="T60" fmla="*/ 38 w 46"/>
                <a:gd name="T61" fmla="*/ 54 h 254"/>
                <a:gd name="T62" fmla="*/ 38 w 46"/>
                <a:gd name="T63" fmla="*/ 16 h 254"/>
                <a:gd name="T64" fmla="*/ 34 w 46"/>
                <a:gd name="T65" fmla="*/ 8 h 254"/>
                <a:gd name="T66" fmla="*/ 31 w 46"/>
                <a:gd name="T67" fmla="*/ 8 h 254"/>
                <a:gd name="T68" fmla="*/ 18 w 46"/>
                <a:gd name="T69" fmla="*/ 0 h 254"/>
                <a:gd name="T70" fmla="*/ 11 w 46"/>
                <a:gd name="T71" fmla="*/ 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54">
                  <a:moveTo>
                    <a:pt x="11" y="5"/>
                  </a:moveTo>
                  <a:cubicBezTo>
                    <a:pt x="5" y="11"/>
                    <a:pt x="0" y="20"/>
                    <a:pt x="4" y="27"/>
                  </a:cubicBezTo>
                  <a:cubicBezTo>
                    <a:pt x="7" y="33"/>
                    <a:pt x="5" y="38"/>
                    <a:pt x="5" y="48"/>
                  </a:cubicBezTo>
                  <a:cubicBezTo>
                    <a:pt x="5" y="50"/>
                    <a:pt x="6" y="58"/>
                    <a:pt x="5" y="61"/>
                  </a:cubicBezTo>
                  <a:cubicBezTo>
                    <a:pt x="5" y="62"/>
                    <a:pt x="7" y="65"/>
                    <a:pt x="6" y="66"/>
                  </a:cubicBezTo>
                  <a:cubicBezTo>
                    <a:pt x="6" y="67"/>
                    <a:pt x="6" y="70"/>
                    <a:pt x="6" y="71"/>
                  </a:cubicBezTo>
                  <a:cubicBezTo>
                    <a:pt x="5" y="72"/>
                    <a:pt x="5" y="74"/>
                    <a:pt x="5" y="75"/>
                  </a:cubicBezTo>
                  <a:cubicBezTo>
                    <a:pt x="5" y="77"/>
                    <a:pt x="9" y="78"/>
                    <a:pt x="10" y="81"/>
                  </a:cubicBezTo>
                  <a:cubicBezTo>
                    <a:pt x="10" y="85"/>
                    <a:pt x="14" y="90"/>
                    <a:pt x="11" y="94"/>
                  </a:cubicBezTo>
                  <a:cubicBezTo>
                    <a:pt x="2" y="105"/>
                    <a:pt x="13" y="115"/>
                    <a:pt x="13" y="125"/>
                  </a:cubicBezTo>
                  <a:cubicBezTo>
                    <a:pt x="13" y="130"/>
                    <a:pt x="16" y="134"/>
                    <a:pt x="16" y="138"/>
                  </a:cubicBezTo>
                  <a:cubicBezTo>
                    <a:pt x="17" y="143"/>
                    <a:pt x="13" y="145"/>
                    <a:pt x="12" y="148"/>
                  </a:cubicBezTo>
                  <a:cubicBezTo>
                    <a:pt x="9" y="154"/>
                    <a:pt x="9" y="157"/>
                    <a:pt x="11" y="163"/>
                  </a:cubicBezTo>
                  <a:cubicBezTo>
                    <a:pt x="12" y="168"/>
                    <a:pt x="14" y="173"/>
                    <a:pt x="13" y="179"/>
                  </a:cubicBezTo>
                  <a:cubicBezTo>
                    <a:pt x="12" y="184"/>
                    <a:pt x="9" y="188"/>
                    <a:pt x="9" y="193"/>
                  </a:cubicBezTo>
                  <a:cubicBezTo>
                    <a:pt x="8" y="198"/>
                    <a:pt x="8" y="202"/>
                    <a:pt x="10" y="206"/>
                  </a:cubicBezTo>
                  <a:cubicBezTo>
                    <a:pt x="11" y="210"/>
                    <a:pt x="8" y="214"/>
                    <a:pt x="9" y="218"/>
                  </a:cubicBezTo>
                  <a:cubicBezTo>
                    <a:pt x="11" y="222"/>
                    <a:pt x="13" y="223"/>
                    <a:pt x="12" y="228"/>
                  </a:cubicBezTo>
                  <a:cubicBezTo>
                    <a:pt x="11" y="232"/>
                    <a:pt x="8" y="246"/>
                    <a:pt x="14" y="249"/>
                  </a:cubicBezTo>
                  <a:cubicBezTo>
                    <a:pt x="19" y="251"/>
                    <a:pt x="18" y="251"/>
                    <a:pt x="21" y="254"/>
                  </a:cubicBezTo>
                  <a:cubicBezTo>
                    <a:pt x="35" y="252"/>
                    <a:pt x="36" y="249"/>
                    <a:pt x="36" y="237"/>
                  </a:cubicBezTo>
                  <a:cubicBezTo>
                    <a:pt x="43" y="232"/>
                    <a:pt x="44" y="216"/>
                    <a:pt x="40" y="208"/>
                  </a:cubicBezTo>
                  <a:cubicBezTo>
                    <a:pt x="36" y="200"/>
                    <a:pt x="41" y="189"/>
                    <a:pt x="42" y="180"/>
                  </a:cubicBezTo>
                  <a:cubicBezTo>
                    <a:pt x="43" y="171"/>
                    <a:pt x="43" y="162"/>
                    <a:pt x="38" y="155"/>
                  </a:cubicBezTo>
                  <a:cubicBezTo>
                    <a:pt x="39" y="153"/>
                    <a:pt x="41" y="151"/>
                    <a:pt x="42" y="148"/>
                  </a:cubicBezTo>
                  <a:cubicBezTo>
                    <a:pt x="44" y="145"/>
                    <a:pt x="43" y="145"/>
                    <a:pt x="42" y="142"/>
                  </a:cubicBezTo>
                  <a:cubicBezTo>
                    <a:pt x="41" y="140"/>
                    <a:pt x="43" y="138"/>
                    <a:pt x="43" y="136"/>
                  </a:cubicBezTo>
                  <a:cubicBezTo>
                    <a:pt x="44" y="132"/>
                    <a:pt x="42" y="129"/>
                    <a:pt x="40" y="126"/>
                  </a:cubicBezTo>
                  <a:cubicBezTo>
                    <a:pt x="36" y="121"/>
                    <a:pt x="35" y="115"/>
                    <a:pt x="38" y="109"/>
                  </a:cubicBezTo>
                  <a:cubicBezTo>
                    <a:pt x="40" y="103"/>
                    <a:pt x="46" y="91"/>
                    <a:pt x="37" y="89"/>
                  </a:cubicBezTo>
                  <a:cubicBezTo>
                    <a:pt x="33" y="88"/>
                    <a:pt x="37" y="58"/>
                    <a:pt x="38" y="54"/>
                  </a:cubicBezTo>
                  <a:cubicBezTo>
                    <a:pt x="39" y="43"/>
                    <a:pt x="38" y="26"/>
                    <a:pt x="38" y="16"/>
                  </a:cubicBezTo>
                  <a:cubicBezTo>
                    <a:pt x="38" y="11"/>
                    <a:pt x="36" y="12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2" y="1"/>
                    <a:pt x="17" y="7"/>
                    <a:pt x="18" y="0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39" name="Freeform 568"/>
            <p:cNvSpPr/>
            <p:nvPr/>
          </p:nvSpPr>
          <p:spPr bwMode="auto">
            <a:xfrm>
              <a:off x="1635125" y="652463"/>
              <a:ext cx="474663" cy="134937"/>
            </a:xfrm>
            <a:custGeom>
              <a:avLst/>
              <a:gdLst>
                <a:gd name="T0" fmla="*/ 84 w 187"/>
                <a:gd name="T1" fmla="*/ 45 h 53"/>
                <a:gd name="T2" fmla="*/ 85 w 187"/>
                <a:gd name="T3" fmla="*/ 45 h 53"/>
                <a:gd name="T4" fmla="*/ 92 w 187"/>
                <a:gd name="T5" fmla="*/ 48 h 53"/>
                <a:gd name="T6" fmla="*/ 104 w 187"/>
                <a:gd name="T7" fmla="*/ 48 h 53"/>
                <a:gd name="T8" fmla="*/ 115 w 187"/>
                <a:gd name="T9" fmla="*/ 42 h 53"/>
                <a:gd name="T10" fmla="*/ 125 w 187"/>
                <a:gd name="T11" fmla="*/ 43 h 53"/>
                <a:gd name="T12" fmla="*/ 142 w 187"/>
                <a:gd name="T13" fmla="*/ 42 h 53"/>
                <a:gd name="T14" fmla="*/ 158 w 187"/>
                <a:gd name="T15" fmla="*/ 46 h 53"/>
                <a:gd name="T16" fmla="*/ 165 w 187"/>
                <a:gd name="T17" fmla="*/ 42 h 53"/>
                <a:gd name="T18" fmla="*/ 173 w 187"/>
                <a:gd name="T19" fmla="*/ 43 h 53"/>
                <a:gd name="T20" fmla="*/ 184 w 187"/>
                <a:gd name="T21" fmla="*/ 38 h 53"/>
                <a:gd name="T22" fmla="*/ 186 w 187"/>
                <a:gd name="T23" fmla="*/ 30 h 53"/>
                <a:gd name="T24" fmla="*/ 184 w 187"/>
                <a:gd name="T25" fmla="*/ 29 h 53"/>
                <a:gd name="T26" fmla="*/ 186 w 187"/>
                <a:gd name="T27" fmla="*/ 22 h 53"/>
                <a:gd name="T28" fmla="*/ 179 w 187"/>
                <a:gd name="T29" fmla="*/ 11 h 53"/>
                <a:gd name="T30" fmla="*/ 165 w 187"/>
                <a:gd name="T31" fmla="*/ 8 h 53"/>
                <a:gd name="T32" fmla="*/ 150 w 187"/>
                <a:gd name="T33" fmla="*/ 4 h 53"/>
                <a:gd name="T34" fmla="*/ 140 w 187"/>
                <a:gd name="T35" fmla="*/ 4 h 53"/>
                <a:gd name="T36" fmla="*/ 130 w 187"/>
                <a:gd name="T37" fmla="*/ 5 h 53"/>
                <a:gd name="T38" fmla="*/ 111 w 187"/>
                <a:gd name="T39" fmla="*/ 2 h 53"/>
                <a:gd name="T40" fmla="*/ 91 w 187"/>
                <a:gd name="T41" fmla="*/ 8 h 53"/>
                <a:gd name="T42" fmla="*/ 72 w 187"/>
                <a:gd name="T43" fmla="*/ 8 h 53"/>
                <a:gd name="T44" fmla="*/ 64 w 187"/>
                <a:gd name="T45" fmla="*/ 4 h 53"/>
                <a:gd name="T46" fmla="*/ 57 w 187"/>
                <a:gd name="T47" fmla="*/ 8 h 53"/>
                <a:gd name="T48" fmla="*/ 48 w 187"/>
                <a:gd name="T49" fmla="*/ 9 h 53"/>
                <a:gd name="T50" fmla="*/ 19 w 187"/>
                <a:gd name="T51" fmla="*/ 6 h 53"/>
                <a:gd name="T52" fmla="*/ 6 w 187"/>
                <a:gd name="T53" fmla="*/ 14 h 53"/>
                <a:gd name="T54" fmla="*/ 2 w 187"/>
                <a:gd name="T55" fmla="*/ 28 h 53"/>
                <a:gd name="T56" fmla="*/ 10 w 187"/>
                <a:gd name="T57" fmla="*/ 43 h 53"/>
                <a:gd name="T58" fmla="*/ 13 w 187"/>
                <a:gd name="T59" fmla="*/ 48 h 53"/>
                <a:gd name="T60" fmla="*/ 20 w 187"/>
                <a:gd name="T61" fmla="*/ 49 h 53"/>
                <a:gd name="T62" fmla="*/ 30 w 187"/>
                <a:gd name="T63" fmla="*/ 51 h 53"/>
                <a:gd name="T64" fmla="*/ 47 w 187"/>
                <a:gd name="T65" fmla="*/ 45 h 53"/>
                <a:gd name="T66" fmla="*/ 66 w 187"/>
                <a:gd name="T67" fmla="*/ 48 h 53"/>
                <a:gd name="T68" fmla="*/ 80 w 187"/>
                <a:gd name="T69" fmla="*/ 45 h 53"/>
                <a:gd name="T70" fmla="*/ 84 w 187"/>
                <a:gd name="T7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53">
                  <a:moveTo>
                    <a:pt x="84" y="45"/>
                  </a:moveTo>
                  <a:cubicBezTo>
                    <a:pt x="84" y="45"/>
                    <a:pt x="85" y="45"/>
                    <a:pt x="85" y="45"/>
                  </a:cubicBezTo>
                  <a:cubicBezTo>
                    <a:pt x="88" y="45"/>
                    <a:pt x="89" y="47"/>
                    <a:pt x="92" y="48"/>
                  </a:cubicBezTo>
                  <a:cubicBezTo>
                    <a:pt x="95" y="49"/>
                    <a:pt x="100" y="48"/>
                    <a:pt x="104" y="48"/>
                  </a:cubicBezTo>
                  <a:cubicBezTo>
                    <a:pt x="105" y="47"/>
                    <a:pt x="116" y="45"/>
                    <a:pt x="115" y="42"/>
                  </a:cubicBezTo>
                  <a:cubicBezTo>
                    <a:pt x="118" y="49"/>
                    <a:pt x="121" y="45"/>
                    <a:pt x="125" y="43"/>
                  </a:cubicBezTo>
                  <a:cubicBezTo>
                    <a:pt x="128" y="41"/>
                    <a:pt x="139" y="42"/>
                    <a:pt x="142" y="42"/>
                  </a:cubicBezTo>
                  <a:cubicBezTo>
                    <a:pt x="147" y="46"/>
                    <a:pt x="155" y="45"/>
                    <a:pt x="158" y="46"/>
                  </a:cubicBezTo>
                  <a:cubicBezTo>
                    <a:pt x="162" y="47"/>
                    <a:pt x="160" y="42"/>
                    <a:pt x="165" y="42"/>
                  </a:cubicBezTo>
                  <a:cubicBezTo>
                    <a:pt x="168" y="43"/>
                    <a:pt x="169" y="43"/>
                    <a:pt x="173" y="43"/>
                  </a:cubicBezTo>
                  <a:cubicBezTo>
                    <a:pt x="180" y="44"/>
                    <a:pt x="182" y="42"/>
                    <a:pt x="184" y="38"/>
                  </a:cubicBezTo>
                  <a:cubicBezTo>
                    <a:pt x="185" y="36"/>
                    <a:pt x="187" y="33"/>
                    <a:pt x="186" y="30"/>
                  </a:cubicBezTo>
                  <a:cubicBezTo>
                    <a:pt x="186" y="30"/>
                    <a:pt x="185" y="29"/>
                    <a:pt x="184" y="29"/>
                  </a:cubicBezTo>
                  <a:cubicBezTo>
                    <a:pt x="184" y="29"/>
                    <a:pt x="187" y="23"/>
                    <a:pt x="186" y="22"/>
                  </a:cubicBezTo>
                  <a:cubicBezTo>
                    <a:pt x="186" y="18"/>
                    <a:pt x="183" y="13"/>
                    <a:pt x="179" y="11"/>
                  </a:cubicBezTo>
                  <a:cubicBezTo>
                    <a:pt x="175" y="9"/>
                    <a:pt x="170" y="9"/>
                    <a:pt x="165" y="8"/>
                  </a:cubicBezTo>
                  <a:cubicBezTo>
                    <a:pt x="160" y="7"/>
                    <a:pt x="155" y="2"/>
                    <a:pt x="150" y="4"/>
                  </a:cubicBezTo>
                  <a:cubicBezTo>
                    <a:pt x="146" y="5"/>
                    <a:pt x="143" y="6"/>
                    <a:pt x="140" y="4"/>
                  </a:cubicBezTo>
                  <a:cubicBezTo>
                    <a:pt x="136" y="3"/>
                    <a:pt x="134" y="6"/>
                    <a:pt x="130" y="5"/>
                  </a:cubicBezTo>
                  <a:cubicBezTo>
                    <a:pt x="124" y="4"/>
                    <a:pt x="117" y="0"/>
                    <a:pt x="111" y="2"/>
                  </a:cubicBezTo>
                  <a:cubicBezTo>
                    <a:pt x="104" y="3"/>
                    <a:pt x="97" y="6"/>
                    <a:pt x="91" y="8"/>
                  </a:cubicBezTo>
                  <a:cubicBezTo>
                    <a:pt x="84" y="9"/>
                    <a:pt x="79" y="9"/>
                    <a:pt x="72" y="8"/>
                  </a:cubicBezTo>
                  <a:cubicBezTo>
                    <a:pt x="70" y="7"/>
                    <a:pt x="67" y="5"/>
                    <a:pt x="64" y="4"/>
                  </a:cubicBezTo>
                  <a:cubicBezTo>
                    <a:pt x="61" y="4"/>
                    <a:pt x="60" y="7"/>
                    <a:pt x="57" y="8"/>
                  </a:cubicBezTo>
                  <a:cubicBezTo>
                    <a:pt x="54" y="10"/>
                    <a:pt x="51" y="9"/>
                    <a:pt x="48" y="9"/>
                  </a:cubicBezTo>
                  <a:cubicBezTo>
                    <a:pt x="38" y="10"/>
                    <a:pt x="29" y="3"/>
                    <a:pt x="19" y="6"/>
                  </a:cubicBezTo>
                  <a:cubicBezTo>
                    <a:pt x="16" y="6"/>
                    <a:pt x="7" y="10"/>
                    <a:pt x="6" y="14"/>
                  </a:cubicBezTo>
                  <a:cubicBezTo>
                    <a:pt x="5" y="17"/>
                    <a:pt x="3" y="25"/>
                    <a:pt x="2" y="28"/>
                  </a:cubicBezTo>
                  <a:cubicBezTo>
                    <a:pt x="0" y="33"/>
                    <a:pt x="8" y="38"/>
                    <a:pt x="10" y="43"/>
                  </a:cubicBezTo>
                  <a:cubicBezTo>
                    <a:pt x="11" y="45"/>
                    <a:pt x="11" y="47"/>
                    <a:pt x="13" y="48"/>
                  </a:cubicBezTo>
                  <a:cubicBezTo>
                    <a:pt x="15" y="49"/>
                    <a:pt x="18" y="48"/>
                    <a:pt x="20" y="49"/>
                  </a:cubicBezTo>
                  <a:cubicBezTo>
                    <a:pt x="24" y="50"/>
                    <a:pt x="26" y="53"/>
                    <a:pt x="30" y="51"/>
                  </a:cubicBezTo>
                  <a:cubicBezTo>
                    <a:pt x="36" y="49"/>
                    <a:pt x="40" y="45"/>
                    <a:pt x="47" y="45"/>
                  </a:cubicBezTo>
                  <a:cubicBezTo>
                    <a:pt x="54" y="45"/>
                    <a:pt x="60" y="47"/>
                    <a:pt x="66" y="48"/>
                  </a:cubicBezTo>
                  <a:cubicBezTo>
                    <a:pt x="72" y="49"/>
                    <a:pt x="75" y="45"/>
                    <a:pt x="80" y="45"/>
                  </a:cubicBezTo>
                  <a:cubicBezTo>
                    <a:pt x="81" y="45"/>
                    <a:pt x="82" y="45"/>
                    <a:pt x="84" y="4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8516120" y="5849051"/>
            <a:ext cx="3141417" cy="472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zh-CN" altLang="en-US" sz="2400" dirty="0">
                <a:solidFill>
                  <a:prstClr val="black">
                    <a:lumMod val="75000"/>
                    <a:lumOff val="25000"/>
                  </a:prst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农历戊戌 年</a:t>
            </a:r>
            <a:r>
              <a:rPr lang="en-US" altLang="zh-CN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【</a:t>
            </a:r>
            <a:r>
              <a:rPr lang="zh-CN" altLang="en-US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狗</a:t>
            </a:r>
            <a:r>
              <a:rPr lang="en-US" altLang="zh-CN" sz="2400" spc="300" dirty="0">
                <a:solidFill>
                  <a:srgbClr val="C00000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】</a:t>
            </a:r>
            <a:r>
              <a:rPr lang="zh-CN" altLang="en-US" sz="2400" dirty="0">
                <a:solidFill>
                  <a:prstClr val="black">
                    <a:lumMod val="75000"/>
                    <a:lumOff val="25000"/>
                  </a:prst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年</a:t>
            </a:r>
            <a:endParaRPr lang="zh-CN" altLang="en-US" sz="2400" spc="300" dirty="0">
              <a:solidFill>
                <a:srgbClr val="C00000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8516120" y="6234060"/>
            <a:ext cx="3141417" cy="305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连年有余  花开富贵  大吉大利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8516119" y="6473645"/>
            <a:ext cx="35775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婷婷</a:t>
            </a:r>
            <a:r>
              <a:rPr sz="1000" spc="3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素材</a:t>
            </a:r>
            <a:r>
              <a:rPr lang="zh-CN" altLang="en-US" sz="10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祝您新年快乐</a:t>
            </a:r>
          </a:p>
        </p:txBody>
      </p:sp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31" t="49227" r="28862" b="31247"/>
          <a:stretch>
            <a:fillRect/>
          </a:stretch>
        </p:blipFill>
        <p:spPr>
          <a:xfrm>
            <a:off x="4424516" y="0"/>
            <a:ext cx="3713499" cy="2719076"/>
          </a:xfrm>
          <a:prstGeom prst="rect">
            <a:avLst/>
          </a:prstGeom>
        </p:spPr>
      </p:pic>
      <p:sp>
        <p:nvSpPr>
          <p:cNvPr id="2" name="椭圆 1"/>
          <p:cNvSpPr/>
          <p:nvPr/>
        </p:nvSpPr>
        <p:spPr>
          <a:xfrm>
            <a:off x="340918" y="789792"/>
            <a:ext cx="2920180" cy="2920180"/>
          </a:xfrm>
          <a:prstGeom prst="ellipse">
            <a:avLst/>
          </a:prstGeom>
          <a:solidFill>
            <a:srgbClr val="FDF6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0" name="Freeform 155"/>
          <p:cNvSpPr>
            <a:spLocks noEditPoints="1"/>
          </p:cNvSpPr>
          <p:nvPr/>
        </p:nvSpPr>
        <p:spPr bwMode="auto">
          <a:xfrm>
            <a:off x="2442230" y="1003456"/>
            <a:ext cx="1549973" cy="1311515"/>
          </a:xfrm>
          <a:custGeom>
            <a:avLst/>
            <a:gdLst>
              <a:gd name="T0" fmla="*/ 263 w 318"/>
              <a:gd name="T1" fmla="*/ 85 h 269"/>
              <a:gd name="T2" fmla="*/ 230 w 318"/>
              <a:gd name="T3" fmla="*/ 67 h 269"/>
              <a:gd name="T4" fmla="*/ 234 w 318"/>
              <a:gd name="T5" fmla="*/ 55 h 269"/>
              <a:gd name="T6" fmla="*/ 41 w 318"/>
              <a:gd name="T7" fmla="*/ 160 h 269"/>
              <a:gd name="T8" fmla="*/ 48 w 318"/>
              <a:gd name="T9" fmla="*/ 108 h 269"/>
              <a:gd name="T10" fmla="*/ 179 w 318"/>
              <a:gd name="T11" fmla="*/ 91 h 269"/>
              <a:gd name="T12" fmla="*/ 57 w 318"/>
              <a:gd name="T13" fmla="*/ 101 h 269"/>
              <a:gd name="T14" fmla="*/ 70 w 318"/>
              <a:gd name="T15" fmla="*/ 108 h 269"/>
              <a:gd name="T16" fmla="*/ 87 w 318"/>
              <a:gd name="T17" fmla="*/ 108 h 269"/>
              <a:gd name="T18" fmla="*/ 84 w 318"/>
              <a:gd name="T19" fmla="*/ 105 h 269"/>
              <a:gd name="T20" fmla="*/ 159 w 318"/>
              <a:gd name="T21" fmla="*/ 71 h 269"/>
              <a:gd name="T22" fmla="*/ 150 w 318"/>
              <a:gd name="T23" fmla="*/ 92 h 269"/>
              <a:gd name="T24" fmla="*/ 176 w 318"/>
              <a:gd name="T25" fmla="*/ 88 h 269"/>
              <a:gd name="T26" fmla="*/ 179 w 318"/>
              <a:gd name="T27" fmla="*/ 82 h 269"/>
              <a:gd name="T28" fmla="*/ 173 w 318"/>
              <a:gd name="T29" fmla="*/ 85 h 269"/>
              <a:gd name="T30" fmla="*/ 198 w 318"/>
              <a:gd name="T31" fmla="*/ 135 h 269"/>
              <a:gd name="T32" fmla="*/ 220 w 318"/>
              <a:gd name="T33" fmla="*/ 140 h 269"/>
              <a:gd name="T34" fmla="*/ 208 w 318"/>
              <a:gd name="T35" fmla="*/ 134 h 269"/>
              <a:gd name="T36" fmla="*/ 214 w 318"/>
              <a:gd name="T37" fmla="*/ 145 h 269"/>
              <a:gd name="T38" fmla="*/ 199 w 318"/>
              <a:gd name="T39" fmla="*/ 139 h 269"/>
              <a:gd name="T40" fmla="*/ 182 w 318"/>
              <a:gd name="T41" fmla="*/ 135 h 269"/>
              <a:gd name="T42" fmla="*/ 192 w 318"/>
              <a:gd name="T43" fmla="*/ 137 h 269"/>
              <a:gd name="T44" fmla="*/ 203 w 318"/>
              <a:gd name="T45" fmla="*/ 148 h 269"/>
              <a:gd name="T46" fmla="*/ 129 w 318"/>
              <a:gd name="T47" fmla="*/ 49 h 269"/>
              <a:gd name="T48" fmla="*/ 101 w 318"/>
              <a:gd name="T49" fmla="*/ 57 h 269"/>
              <a:gd name="T50" fmla="*/ 57 w 318"/>
              <a:gd name="T51" fmla="*/ 53 h 269"/>
              <a:gd name="T52" fmla="*/ 37 w 318"/>
              <a:gd name="T53" fmla="*/ 201 h 269"/>
              <a:gd name="T54" fmla="*/ 94 w 318"/>
              <a:gd name="T55" fmla="*/ 182 h 269"/>
              <a:gd name="T56" fmla="*/ 49 w 318"/>
              <a:gd name="T57" fmla="*/ 129 h 269"/>
              <a:gd name="T58" fmla="*/ 56 w 318"/>
              <a:gd name="T59" fmla="*/ 134 h 269"/>
              <a:gd name="T60" fmla="*/ 115 w 318"/>
              <a:gd name="T61" fmla="*/ 105 h 269"/>
              <a:gd name="T62" fmla="*/ 170 w 318"/>
              <a:gd name="T63" fmla="*/ 30 h 269"/>
              <a:gd name="T64" fmla="*/ 43 w 318"/>
              <a:gd name="T65" fmla="*/ 106 h 269"/>
              <a:gd name="T66" fmla="*/ 72 w 318"/>
              <a:gd name="T67" fmla="*/ 186 h 269"/>
              <a:gd name="T68" fmla="*/ 63 w 318"/>
              <a:gd name="T69" fmla="*/ 156 h 269"/>
              <a:gd name="T70" fmla="*/ 54 w 318"/>
              <a:gd name="T71" fmla="*/ 149 h 269"/>
              <a:gd name="T72" fmla="*/ 86 w 318"/>
              <a:gd name="T73" fmla="*/ 27 h 269"/>
              <a:gd name="T74" fmla="*/ 111 w 318"/>
              <a:gd name="T75" fmla="*/ 8 h 269"/>
              <a:gd name="T76" fmla="*/ 97 w 318"/>
              <a:gd name="T77" fmla="*/ 23 h 269"/>
              <a:gd name="T78" fmla="*/ 81 w 318"/>
              <a:gd name="T79" fmla="*/ 39 h 269"/>
              <a:gd name="T80" fmla="*/ 86 w 318"/>
              <a:gd name="T81" fmla="*/ 42 h 269"/>
              <a:gd name="T82" fmla="*/ 111 w 318"/>
              <a:gd name="T83" fmla="*/ 76 h 269"/>
              <a:gd name="T84" fmla="*/ 118 w 318"/>
              <a:gd name="T85" fmla="*/ 87 h 269"/>
              <a:gd name="T86" fmla="*/ 105 w 318"/>
              <a:gd name="T87" fmla="*/ 95 h 269"/>
              <a:gd name="T88" fmla="*/ 119 w 318"/>
              <a:gd name="T89" fmla="*/ 100 h 269"/>
              <a:gd name="T90" fmla="*/ 108 w 318"/>
              <a:gd name="T91" fmla="*/ 89 h 269"/>
              <a:gd name="T92" fmla="*/ 56 w 318"/>
              <a:gd name="T93" fmla="*/ 132 h 269"/>
              <a:gd name="T94" fmla="*/ 67 w 318"/>
              <a:gd name="T95" fmla="*/ 125 h 269"/>
              <a:gd name="T96" fmla="*/ 53 w 318"/>
              <a:gd name="T97" fmla="*/ 121 h 269"/>
              <a:gd name="T98" fmla="*/ 64 w 318"/>
              <a:gd name="T99" fmla="*/ 96 h 269"/>
              <a:gd name="T100" fmla="*/ 83 w 318"/>
              <a:gd name="T101" fmla="*/ 190 h 269"/>
              <a:gd name="T102" fmla="*/ 79 w 318"/>
              <a:gd name="T103" fmla="*/ 168 h 269"/>
              <a:gd name="T104" fmla="*/ 94 w 318"/>
              <a:gd name="T105" fmla="*/ 181 h 269"/>
              <a:gd name="T106" fmla="*/ 68 w 318"/>
              <a:gd name="T107" fmla="*/ 159 h 269"/>
              <a:gd name="T108" fmla="*/ 171 w 318"/>
              <a:gd name="T109" fmla="*/ 121 h 269"/>
              <a:gd name="T110" fmla="*/ 177 w 318"/>
              <a:gd name="T111" fmla="*/ 114 h 269"/>
              <a:gd name="T112" fmla="*/ 164 w 318"/>
              <a:gd name="T113" fmla="*/ 124 h 269"/>
              <a:gd name="T114" fmla="*/ 192 w 318"/>
              <a:gd name="T115" fmla="*/ 126 h 269"/>
              <a:gd name="T116" fmla="*/ 161 w 318"/>
              <a:gd name="T117" fmla="*/ 115 h 269"/>
              <a:gd name="T118" fmla="*/ 114 w 318"/>
              <a:gd name="T119" fmla="*/ 36 h 269"/>
              <a:gd name="T120" fmla="*/ 179 w 318"/>
              <a:gd name="T121" fmla="*/ 127 h 269"/>
              <a:gd name="T122" fmla="*/ 232 w 318"/>
              <a:gd name="T123" fmla="*/ 69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8" h="269">
                <a:moveTo>
                  <a:pt x="234" y="55"/>
                </a:moveTo>
                <a:cubicBezTo>
                  <a:pt x="251" y="55"/>
                  <a:pt x="261" y="45"/>
                  <a:pt x="272" y="57"/>
                </a:cubicBezTo>
                <a:cubicBezTo>
                  <a:pt x="278" y="68"/>
                  <a:pt x="275" y="75"/>
                  <a:pt x="271" y="80"/>
                </a:cubicBezTo>
                <a:cubicBezTo>
                  <a:pt x="271" y="80"/>
                  <a:pt x="271" y="80"/>
                  <a:pt x="271" y="80"/>
                </a:cubicBezTo>
                <a:cubicBezTo>
                  <a:pt x="276" y="80"/>
                  <a:pt x="278" y="86"/>
                  <a:pt x="277" y="90"/>
                </a:cubicBezTo>
                <a:cubicBezTo>
                  <a:pt x="272" y="106"/>
                  <a:pt x="306" y="89"/>
                  <a:pt x="313" y="97"/>
                </a:cubicBezTo>
                <a:cubicBezTo>
                  <a:pt x="318" y="100"/>
                  <a:pt x="318" y="100"/>
                  <a:pt x="310" y="99"/>
                </a:cubicBezTo>
                <a:cubicBezTo>
                  <a:pt x="295" y="101"/>
                  <a:pt x="281" y="108"/>
                  <a:pt x="275" y="104"/>
                </a:cubicBezTo>
                <a:cubicBezTo>
                  <a:pt x="268" y="99"/>
                  <a:pt x="274" y="90"/>
                  <a:pt x="267" y="86"/>
                </a:cubicBezTo>
                <a:cubicBezTo>
                  <a:pt x="266" y="85"/>
                  <a:pt x="265" y="85"/>
                  <a:pt x="263" y="85"/>
                </a:cubicBezTo>
                <a:cubicBezTo>
                  <a:pt x="259" y="89"/>
                  <a:pt x="256" y="99"/>
                  <a:pt x="258" y="104"/>
                </a:cubicBezTo>
                <a:cubicBezTo>
                  <a:pt x="266" y="117"/>
                  <a:pt x="283" y="113"/>
                  <a:pt x="295" y="111"/>
                </a:cubicBezTo>
                <a:cubicBezTo>
                  <a:pt x="307" y="108"/>
                  <a:pt x="317" y="121"/>
                  <a:pt x="304" y="128"/>
                </a:cubicBezTo>
                <a:cubicBezTo>
                  <a:pt x="306" y="122"/>
                  <a:pt x="303" y="117"/>
                  <a:pt x="297" y="116"/>
                </a:cubicBezTo>
                <a:cubicBezTo>
                  <a:pt x="292" y="114"/>
                  <a:pt x="268" y="134"/>
                  <a:pt x="257" y="118"/>
                </a:cubicBezTo>
                <a:cubicBezTo>
                  <a:pt x="248" y="105"/>
                  <a:pt x="255" y="95"/>
                  <a:pt x="259" y="86"/>
                </a:cubicBezTo>
                <a:cubicBezTo>
                  <a:pt x="254" y="88"/>
                  <a:pt x="250" y="91"/>
                  <a:pt x="247" y="92"/>
                </a:cubicBezTo>
                <a:cubicBezTo>
                  <a:pt x="237" y="96"/>
                  <a:pt x="227" y="102"/>
                  <a:pt x="220" y="91"/>
                </a:cubicBezTo>
                <a:cubicBezTo>
                  <a:pt x="219" y="88"/>
                  <a:pt x="221" y="86"/>
                  <a:pt x="221" y="84"/>
                </a:cubicBezTo>
                <a:cubicBezTo>
                  <a:pt x="220" y="76"/>
                  <a:pt x="231" y="76"/>
                  <a:pt x="230" y="67"/>
                </a:cubicBezTo>
                <a:cubicBezTo>
                  <a:pt x="230" y="57"/>
                  <a:pt x="216" y="53"/>
                  <a:pt x="208" y="58"/>
                </a:cubicBezTo>
                <a:cubicBezTo>
                  <a:pt x="206" y="59"/>
                  <a:pt x="197" y="63"/>
                  <a:pt x="197" y="62"/>
                </a:cubicBezTo>
                <a:cubicBezTo>
                  <a:pt x="195" y="59"/>
                  <a:pt x="198" y="54"/>
                  <a:pt x="195" y="51"/>
                </a:cubicBezTo>
                <a:cubicBezTo>
                  <a:pt x="202" y="50"/>
                  <a:pt x="217" y="49"/>
                  <a:pt x="222" y="50"/>
                </a:cubicBezTo>
                <a:cubicBezTo>
                  <a:pt x="229" y="51"/>
                  <a:pt x="244" y="60"/>
                  <a:pt x="237" y="71"/>
                </a:cubicBezTo>
                <a:cubicBezTo>
                  <a:pt x="235" y="73"/>
                  <a:pt x="226" y="80"/>
                  <a:pt x="227" y="83"/>
                </a:cubicBezTo>
                <a:cubicBezTo>
                  <a:pt x="228" y="89"/>
                  <a:pt x="231" y="92"/>
                  <a:pt x="238" y="87"/>
                </a:cubicBezTo>
                <a:cubicBezTo>
                  <a:pt x="246" y="83"/>
                  <a:pt x="253" y="82"/>
                  <a:pt x="261" y="81"/>
                </a:cubicBezTo>
                <a:cubicBezTo>
                  <a:pt x="262" y="77"/>
                  <a:pt x="261" y="73"/>
                  <a:pt x="259" y="69"/>
                </a:cubicBezTo>
                <a:cubicBezTo>
                  <a:pt x="252" y="58"/>
                  <a:pt x="245" y="58"/>
                  <a:pt x="234" y="55"/>
                </a:cubicBezTo>
                <a:close/>
                <a:moveTo>
                  <a:pt x="15" y="232"/>
                </a:moveTo>
                <a:cubicBezTo>
                  <a:pt x="15" y="232"/>
                  <a:pt x="15" y="232"/>
                  <a:pt x="15" y="232"/>
                </a:cubicBezTo>
                <a:cubicBezTo>
                  <a:pt x="16" y="241"/>
                  <a:pt x="17" y="248"/>
                  <a:pt x="24" y="252"/>
                </a:cubicBezTo>
                <a:cubicBezTo>
                  <a:pt x="24" y="252"/>
                  <a:pt x="26" y="253"/>
                  <a:pt x="25" y="253"/>
                </a:cubicBezTo>
                <a:cubicBezTo>
                  <a:pt x="19" y="252"/>
                  <a:pt x="11" y="242"/>
                  <a:pt x="15" y="232"/>
                </a:cubicBezTo>
                <a:close/>
                <a:moveTo>
                  <a:pt x="254" y="59"/>
                </a:moveTo>
                <a:cubicBezTo>
                  <a:pt x="254" y="59"/>
                  <a:pt x="254" y="59"/>
                  <a:pt x="254" y="59"/>
                </a:cubicBezTo>
                <a:cubicBezTo>
                  <a:pt x="268" y="58"/>
                  <a:pt x="269" y="77"/>
                  <a:pt x="269" y="73"/>
                </a:cubicBezTo>
                <a:cubicBezTo>
                  <a:pt x="268" y="65"/>
                  <a:pt x="263" y="53"/>
                  <a:pt x="254" y="59"/>
                </a:cubicBezTo>
                <a:close/>
                <a:moveTo>
                  <a:pt x="41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3" y="164"/>
                  <a:pt x="53" y="158"/>
                  <a:pt x="56" y="163"/>
                </a:cubicBezTo>
                <a:cubicBezTo>
                  <a:pt x="60" y="169"/>
                  <a:pt x="53" y="177"/>
                  <a:pt x="50" y="183"/>
                </a:cubicBezTo>
                <a:cubicBezTo>
                  <a:pt x="42" y="197"/>
                  <a:pt x="60" y="167"/>
                  <a:pt x="41" y="160"/>
                </a:cubicBezTo>
                <a:close/>
                <a:moveTo>
                  <a:pt x="81" y="113"/>
                </a:moveTo>
                <a:cubicBezTo>
                  <a:pt x="81" y="113"/>
                  <a:pt x="81" y="113"/>
                  <a:pt x="81" y="113"/>
                </a:cubicBezTo>
                <a:cubicBezTo>
                  <a:pt x="82" y="114"/>
                  <a:pt x="76" y="112"/>
                  <a:pt x="75" y="112"/>
                </a:cubicBezTo>
                <a:cubicBezTo>
                  <a:pt x="68" y="110"/>
                  <a:pt x="59" y="109"/>
                  <a:pt x="50" y="109"/>
                </a:cubicBezTo>
                <a:cubicBezTo>
                  <a:pt x="48" y="109"/>
                  <a:pt x="41" y="108"/>
                  <a:pt x="46" y="108"/>
                </a:cubicBezTo>
                <a:cubicBezTo>
                  <a:pt x="47" y="108"/>
                  <a:pt x="47" y="108"/>
                  <a:pt x="48" y="108"/>
                </a:cubicBezTo>
                <a:cubicBezTo>
                  <a:pt x="51" y="108"/>
                  <a:pt x="53" y="108"/>
                  <a:pt x="56" y="108"/>
                </a:cubicBezTo>
                <a:cubicBezTo>
                  <a:pt x="65" y="108"/>
                  <a:pt x="75" y="110"/>
                  <a:pt x="81" y="113"/>
                </a:cubicBezTo>
                <a:close/>
                <a:moveTo>
                  <a:pt x="179" y="91"/>
                </a:moveTo>
                <a:cubicBezTo>
                  <a:pt x="179" y="91"/>
                  <a:pt x="179" y="91"/>
                  <a:pt x="179" y="91"/>
                </a:cubicBezTo>
                <a:cubicBezTo>
                  <a:pt x="180" y="91"/>
                  <a:pt x="173" y="92"/>
                  <a:pt x="173" y="93"/>
                </a:cubicBezTo>
                <a:cubicBezTo>
                  <a:pt x="165" y="95"/>
                  <a:pt x="158" y="99"/>
                  <a:pt x="151" y="106"/>
                </a:cubicBezTo>
                <a:cubicBezTo>
                  <a:pt x="149" y="107"/>
                  <a:pt x="144" y="111"/>
                  <a:pt x="148" y="107"/>
                </a:cubicBezTo>
                <a:cubicBezTo>
                  <a:pt x="148" y="107"/>
                  <a:pt x="148" y="106"/>
                  <a:pt x="149" y="105"/>
                </a:cubicBezTo>
                <a:cubicBezTo>
                  <a:pt x="150" y="103"/>
                  <a:pt x="152" y="101"/>
                  <a:pt x="155" y="100"/>
                </a:cubicBezTo>
                <a:cubicBezTo>
                  <a:pt x="162" y="94"/>
                  <a:pt x="171" y="90"/>
                  <a:pt x="179" y="91"/>
                </a:cubicBezTo>
                <a:close/>
                <a:moveTo>
                  <a:pt x="81" y="89"/>
                </a:moveTo>
                <a:cubicBezTo>
                  <a:pt x="81" y="89"/>
                  <a:pt x="81" y="89"/>
                  <a:pt x="81" y="89"/>
                </a:cubicBezTo>
                <a:cubicBezTo>
                  <a:pt x="80" y="91"/>
                  <a:pt x="78" y="96"/>
                  <a:pt x="76" y="99"/>
                </a:cubicBezTo>
                <a:cubicBezTo>
                  <a:pt x="76" y="99"/>
                  <a:pt x="75" y="98"/>
                  <a:pt x="74" y="98"/>
                </a:cubicBezTo>
                <a:cubicBezTo>
                  <a:pt x="73" y="98"/>
                  <a:pt x="73" y="97"/>
                  <a:pt x="72" y="96"/>
                </a:cubicBezTo>
                <a:cubicBezTo>
                  <a:pt x="70" y="94"/>
                  <a:pt x="64" y="97"/>
                  <a:pt x="63" y="98"/>
                </a:cubicBezTo>
                <a:cubicBezTo>
                  <a:pt x="60" y="99"/>
                  <a:pt x="64" y="104"/>
                  <a:pt x="65" y="103"/>
                </a:cubicBezTo>
                <a:cubicBezTo>
                  <a:pt x="67" y="102"/>
                  <a:pt x="64" y="99"/>
                  <a:pt x="66" y="99"/>
                </a:cubicBezTo>
                <a:cubicBezTo>
                  <a:pt x="69" y="99"/>
                  <a:pt x="68" y="102"/>
                  <a:pt x="67" y="104"/>
                </a:cubicBezTo>
                <a:cubicBezTo>
                  <a:pt x="66" y="106"/>
                  <a:pt x="57" y="102"/>
                  <a:pt x="57" y="101"/>
                </a:cubicBezTo>
                <a:cubicBezTo>
                  <a:pt x="56" y="98"/>
                  <a:pt x="59" y="100"/>
                  <a:pt x="61" y="100"/>
                </a:cubicBezTo>
                <a:cubicBezTo>
                  <a:pt x="63" y="97"/>
                  <a:pt x="55" y="95"/>
                  <a:pt x="55" y="94"/>
                </a:cubicBezTo>
                <a:cubicBezTo>
                  <a:pt x="54" y="96"/>
                  <a:pt x="51" y="95"/>
                  <a:pt x="50" y="95"/>
                </a:cubicBezTo>
                <a:cubicBezTo>
                  <a:pt x="48" y="96"/>
                  <a:pt x="47" y="98"/>
                  <a:pt x="48" y="100"/>
                </a:cubicBezTo>
                <a:cubicBezTo>
                  <a:pt x="48" y="101"/>
                  <a:pt x="51" y="99"/>
                  <a:pt x="52" y="99"/>
                </a:cubicBezTo>
                <a:cubicBezTo>
                  <a:pt x="57" y="101"/>
                  <a:pt x="50" y="103"/>
                  <a:pt x="49" y="103"/>
                </a:cubicBezTo>
                <a:cubicBezTo>
                  <a:pt x="46" y="104"/>
                  <a:pt x="43" y="102"/>
                  <a:pt x="42" y="99"/>
                </a:cubicBezTo>
                <a:cubicBezTo>
                  <a:pt x="42" y="98"/>
                  <a:pt x="36" y="99"/>
                  <a:pt x="39" y="101"/>
                </a:cubicBezTo>
                <a:cubicBezTo>
                  <a:pt x="41" y="102"/>
                  <a:pt x="40" y="106"/>
                  <a:pt x="42" y="106"/>
                </a:cubicBezTo>
                <a:cubicBezTo>
                  <a:pt x="52" y="107"/>
                  <a:pt x="58" y="104"/>
                  <a:pt x="70" y="108"/>
                </a:cubicBezTo>
                <a:cubicBezTo>
                  <a:pt x="75" y="109"/>
                  <a:pt x="79" y="111"/>
                  <a:pt x="83" y="113"/>
                </a:cubicBezTo>
                <a:cubicBezTo>
                  <a:pt x="84" y="114"/>
                  <a:pt x="85" y="117"/>
                  <a:pt x="87" y="117"/>
                </a:cubicBezTo>
                <a:cubicBezTo>
                  <a:pt x="89" y="117"/>
                  <a:pt x="91" y="115"/>
                  <a:pt x="8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6"/>
                  <a:pt x="89" y="115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3"/>
                  <a:pt x="87" y="113"/>
                  <a:pt x="87" y="113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5" y="111"/>
                  <a:pt x="86" y="109"/>
                  <a:pt x="87" y="108"/>
                </a:cubicBezTo>
                <a:cubicBezTo>
                  <a:pt x="88" y="107"/>
                  <a:pt x="90" y="109"/>
                  <a:pt x="89" y="110"/>
                </a:cubicBezTo>
                <a:cubicBezTo>
                  <a:pt x="87" y="111"/>
                  <a:pt x="87" y="111"/>
                  <a:pt x="89" y="112"/>
                </a:cubicBezTo>
                <a:cubicBezTo>
                  <a:pt x="90" y="113"/>
                  <a:pt x="91" y="110"/>
                  <a:pt x="91" y="108"/>
                </a:cubicBezTo>
                <a:cubicBezTo>
                  <a:pt x="93" y="108"/>
                  <a:pt x="98" y="106"/>
                  <a:pt x="98" y="102"/>
                </a:cubicBezTo>
                <a:cubicBezTo>
                  <a:pt x="97" y="104"/>
                  <a:pt x="93" y="106"/>
                  <a:pt x="91" y="108"/>
                </a:cubicBezTo>
                <a:cubicBezTo>
                  <a:pt x="91" y="108"/>
                  <a:pt x="91" y="107"/>
                  <a:pt x="90" y="107"/>
                </a:cubicBezTo>
                <a:cubicBezTo>
                  <a:pt x="89" y="106"/>
                  <a:pt x="89" y="105"/>
                  <a:pt x="89" y="104"/>
                </a:cubicBezTo>
                <a:cubicBezTo>
                  <a:pt x="88" y="103"/>
                  <a:pt x="83" y="103"/>
                  <a:pt x="82" y="103"/>
                </a:cubicBezTo>
                <a:cubicBezTo>
                  <a:pt x="79" y="102"/>
                  <a:pt x="80" y="108"/>
                  <a:pt x="81" y="108"/>
                </a:cubicBezTo>
                <a:cubicBezTo>
                  <a:pt x="83" y="107"/>
                  <a:pt x="82" y="104"/>
                  <a:pt x="84" y="105"/>
                </a:cubicBezTo>
                <a:cubicBezTo>
                  <a:pt x="86" y="105"/>
                  <a:pt x="84" y="108"/>
                  <a:pt x="82" y="109"/>
                </a:cubicBezTo>
                <a:cubicBezTo>
                  <a:pt x="82" y="109"/>
                  <a:pt x="82" y="109"/>
                  <a:pt x="81" y="109"/>
                </a:cubicBezTo>
                <a:cubicBezTo>
                  <a:pt x="80" y="108"/>
                  <a:pt x="79" y="107"/>
                  <a:pt x="78" y="107"/>
                </a:cubicBezTo>
                <a:cubicBezTo>
                  <a:pt x="76" y="106"/>
                  <a:pt x="73" y="106"/>
                  <a:pt x="72" y="105"/>
                </a:cubicBezTo>
                <a:cubicBezTo>
                  <a:pt x="71" y="105"/>
                  <a:pt x="70" y="102"/>
                  <a:pt x="71" y="101"/>
                </a:cubicBezTo>
                <a:cubicBezTo>
                  <a:pt x="72" y="100"/>
                  <a:pt x="76" y="100"/>
                  <a:pt x="74" y="102"/>
                </a:cubicBezTo>
                <a:cubicBezTo>
                  <a:pt x="73" y="103"/>
                  <a:pt x="73" y="104"/>
                  <a:pt x="76" y="105"/>
                </a:cubicBezTo>
                <a:cubicBezTo>
                  <a:pt x="77" y="105"/>
                  <a:pt x="77" y="101"/>
                  <a:pt x="76" y="99"/>
                </a:cubicBezTo>
                <a:cubicBezTo>
                  <a:pt x="78" y="98"/>
                  <a:pt x="82" y="93"/>
                  <a:pt x="81" y="89"/>
                </a:cubicBezTo>
                <a:close/>
                <a:moveTo>
                  <a:pt x="159" y="71"/>
                </a:moveTo>
                <a:cubicBezTo>
                  <a:pt x="159" y="71"/>
                  <a:pt x="159" y="71"/>
                  <a:pt x="159" y="71"/>
                </a:cubicBezTo>
                <a:cubicBezTo>
                  <a:pt x="160" y="73"/>
                  <a:pt x="161" y="78"/>
                  <a:pt x="162" y="82"/>
                </a:cubicBezTo>
                <a:cubicBezTo>
                  <a:pt x="161" y="82"/>
                  <a:pt x="160" y="82"/>
                  <a:pt x="160" y="82"/>
                </a:cubicBezTo>
                <a:cubicBezTo>
                  <a:pt x="159" y="83"/>
                  <a:pt x="158" y="83"/>
                  <a:pt x="156" y="82"/>
                </a:cubicBezTo>
                <a:cubicBezTo>
                  <a:pt x="154" y="82"/>
                  <a:pt x="152" y="88"/>
                  <a:pt x="151" y="89"/>
                </a:cubicBezTo>
                <a:cubicBezTo>
                  <a:pt x="149" y="92"/>
                  <a:pt x="156" y="94"/>
                  <a:pt x="156" y="92"/>
                </a:cubicBezTo>
                <a:cubicBezTo>
                  <a:pt x="157" y="90"/>
                  <a:pt x="152" y="90"/>
                  <a:pt x="154" y="88"/>
                </a:cubicBezTo>
                <a:cubicBezTo>
                  <a:pt x="156" y="86"/>
                  <a:pt x="158" y="90"/>
                  <a:pt x="158" y="92"/>
                </a:cubicBezTo>
                <a:cubicBezTo>
                  <a:pt x="158" y="94"/>
                  <a:pt x="149" y="96"/>
                  <a:pt x="148" y="96"/>
                </a:cubicBezTo>
                <a:cubicBezTo>
                  <a:pt x="146" y="94"/>
                  <a:pt x="149" y="94"/>
                  <a:pt x="150" y="92"/>
                </a:cubicBezTo>
                <a:cubicBezTo>
                  <a:pt x="151" y="89"/>
                  <a:pt x="143" y="92"/>
                  <a:pt x="142" y="92"/>
                </a:cubicBezTo>
                <a:cubicBezTo>
                  <a:pt x="143" y="94"/>
                  <a:pt x="140" y="95"/>
                  <a:pt x="140" y="96"/>
                </a:cubicBezTo>
                <a:cubicBezTo>
                  <a:pt x="139" y="97"/>
                  <a:pt x="139" y="100"/>
                  <a:pt x="140" y="100"/>
                </a:cubicBezTo>
                <a:cubicBezTo>
                  <a:pt x="142" y="101"/>
                  <a:pt x="142" y="97"/>
                  <a:pt x="143" y="97"/>
                </a:cubicBezTo>
                <a:cubicBezTo>
                  <a:pt x="148" y="96"/>
                  <a:pt x="144" y="101"/>
                  <a:pt x="143" y="102"/>
                </a:cubicBezTo>
                <a:cubicBezTo>
                  <a:pt x="142" y="105"/>
                  <a:pt x="139" y="106"/>
                  <a:pt x="136" y="104"/>
                </a:cubicBezTo>
                <a:cubicBezTo>
                  <a:pt x="135" y="103"/>
                  <a:pt x="131" y="107"/>
                  <a:pt x="135" y="107"/>
                </a:cubicBezTo>
                <a:cubicBezTo>
                  <a:pt x="137" y="107"/>
                  <a:pt x="138" y="110"/>
                  <a:pt x="140" y="109"/>
                </a:cubicBezTo>
                <a:cubicBezTo>
                  <a:pt x="148" y="104"/>
                  <a:pt x="152" y="97"/>
                  <a:pt x="163" y="92"/>
                </a:cubicBezTo>
                <a:cubicBezTo>
                  <a:pt x="167" y="90"/>
                  <a:pt x="171" y="89"/>
                  <a:pt x="176" y="88"/>
                </a:cubicBezTo>
                <a:cubicBezTo>
                  <a:pt x="178" y="88"/>
                  <a:pt x="180" y="90"/>
                  <a:pt x="182" y="89"/>
                </a:cubicBezTo>
                <a:cubicBezTo>
                  <a:pt x="183" y="88"/>
                  <a:pt x="183" y="85"/>
                  <a:pt x="181" y="86"/>
                </a:cubicBezTo>
                <a:cubicBezTo>
                  <a:pt x="181" y="86"/>
                  <a:pt x="181" y="86"/>
                  <a:pt x="181" y="86"/>
                </a:cubicBezTo>
                <a:cubicBezTo>
                  <a:pt x="183" y="87"/>
                  <a:pt x="183" y="87"/>
                  <a:pt x="183" y="87"/>
                </a:cubicBezTo>
                <a:cubicBezTo>
                  <a:pt x="183" y="86"/>
                  <a:pt x="182" y="86"/>
                  <a:pt x="181" y="86"/>
                </a:cubicBezTo>
                <a:cubicBezTo>
                  <a:pt x="181" y="85"/>
                  <a:pt x="181" y="85"/>
                  <a:pt x="180" y="85"/>
                </a:cubicBezTo>
                <a:cubicBezTo>
                  <a:pt x="180" y="85"/>
                  <a:pt x="179" y="85"/>
                  <a:pt x="179" y="86"/>
                </a:cubicBezTo>
                <a:cubicBezTo>
                  <a:pt x="178" y="86"/>
                  <a:pt x="178" y="85"/>
                  <a:pt x="177" y="85"/>
                </a:cubicBezTo>
                <a:cubicBezTo>
                  <a:pt x="176" y="85"/>
                  <a:pt x="175" y="83"/>
                  <a:pt x="176" y="82"/>
                </a:cubicBezTo>
                <a:cubicBezTo>
                  <a:pt x="176" y="81"/>
                  <a:pt x="179" y="80"/>
                  <a:pt x="179" y="82"/>
                </a:cubicBezTo>
                <a:cubicBezTo>
                  <a:pt x="178" y="83"/>
                  <a:pt x="178" y="84"/>
                  <a:pt x="180" y="84"/>
                </a:cubicBezTo>
                <a:cubicBezTo>
                  <a:pt x="181" y="84"/>
                  <a:pt x="181" y="81"/>
                  <a:pt x="179" y="79"/>
                </a:cubicBezTo>
                <a:cubicBezTo>
                  <a:pt x="181" y="78"/>
                  <a:pt x="183" y="73"/>
                  <a:pt x="181" y="70"/>
                </a:cubicBezTo>
                <a:cubicBezTo>
                  <a:pt x="181" y="72"/>
                  <a:pt x="180" y="76"/>
                  <a:pt x="179" y="79"/>
                </a:cubicBezTo>
                <a:cubicBezTo>
                  <a:pt x="179" y="79"/>
                  <a:pt x="178" y="79"/>
                  <a:pt x="178" y="79"/>
                </a:cubicBezTo>
                <a:cubicBezTo>
                  <a:pt x="176" y="79"/>
                  <a:pt x="176" y="78"/>
                  <a:pt x="175" y="78"/>
                </a:cubicBezTo>
                <a:cubicBezTo>
                  <a:pt x="174" y="77"/>
                  <a:pt x="169" y="81"/>
                  <a:pt x="169" y="81"/>
                </a:cubicBezTo>
                <a:cubicBezTo>
                  <a:pt x="166" y="83"/>
                  <a:pt x="170" y="86"/>
                  <a:pt x="171" y="85"/>
                </a:cubicBezTo>
                <a:cubicBezTo>
                  <a:pt x="173" y="83"/>
                  <a:pt x="169" y="82"/>
                  <a:pt x="171" y="81"/>
                </a:cubicBezTo>
                <a:cubicBezTo>
                  <a:pt x="173" y="81"/>
                  <a:pt x="173" y="84"/>
                  <a:pt x="173" y="85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1" y="86"/>
                  <a:pt x="169" y="86"/>
                  <a:pt x="168" y="87"/>
                </a:cubicBezTo>
                <a:cubicBezTo>
                  <a:pt x="166" y="88"/>
                  <a:pt x="164" y="89"/>
                  <a:pt x="163" y="89"/>
                </a:cubicBezTo>
                <a:cubicBezTo>
                  <a:pt x="162" y="89"/>
                  <a:pt x="160" y="88"/>
                  <a:pt x="159" y="86"/>
                </a:cubicBezTo>
                <a:cubicBezTo>
                  <a:pt x="159" y="85"/>
                  <a:pt x="162" y="83"/>
                  <a:pt x="162" y="85"/>
                </a:cubicBezTo>
                <a:cubicBezTo>
                  <a:pt x="163" y="87"/>
                  <a:pt x="163" y="88"/>
                  <a:pt x="165" y="86"/>
                </a:cubicBezTo>
                <a:cubicBezTo>
                  <a:pt x="166" y="86"/>
                  <a:pt x="164" y="83"/>
                  <a:pt x="162" y="82"/>
                </a:cubicBezTo>
                <a:cubicBezTo>
                  <a:pt x="162" y="79"/>
                  <a:pt x="163" y="73"/>
                  <a:pt x="159" y="71"/>
                </a:cubicBezTo>
                <a:close/>
                <a:moveTo>
                  <a:pt x="198" y="135"/>
                </a:moveTo>
                <a:cubicBezTo>
                  <a:pt x="198" y="135"/>
                  <a:pt x="198" y="135"/>
                  <a:pt x="198" y="135"/>
                </a:cubicBezTo>
                <a:cubicBezTo>
                  <a:pt x="194" y="132"/>
                  <a:pt x="189" y="130"/>
                  <a:pt x="186" y="126"/>
                </a:cubicBezTo>
                <a:cubicBezTo>
                  <a:pt x="187" y="131"/>
                  <a:pt x="193" y="132"/>
                  <a:pt x="198" y="135"/>
                </a:cubicBezTo>
                <a:close/>
                <a:moveTo>
                  <a:pt x="229" y="133"/>
                </a:moveTo>
                <a:cubicBezTo>
                  <a:pt x="229" y="133"/>
                  <a:pt x="229" y="133"/>
                  <a:pt x="229" y="133"/>
                </a:cubicBezTo>
                <a:cubicBezTo>
                  <a:pt x="225" y="134"/>
                  <a:pt x="219" y="139"/>
                  <a:pt x="214" y="137"/>
                </a:cubicBezTo>
                <a:cubicBezTo>
                  <a:pt x="215" y="138"/>
                  <a:pt x="215" y="138"/>
                  <a:pt x="215" y="138"/>
                </a:cubicBezTo>
                <a:cubicBezTo>
                  <a:pt x="217" y="140"/>
                  <a:pt x="226" y="135"/>
                  <a:pt x="229" y="133"/>
                </a:cubicBezTo>
                <a:close/>
                <a:moveTo>
                  <a:pt x="232" y="136"/>
                </a:moveTo>
                <a:cubicBezTo>
                  <a:pt x="232" y="136"/>
                  <a:pt x="232" y="136"/>
                  <a:pt x="232" y="136"/>
                </a:cubicBezTo>
                <a:cubicBezTo>
                  <a:pt x="228" y="138"/>
                  <a:pt x="222" y="141"/>
                  <a:pt x="220" y="140"/>
                </a:cubicBezTo>
                <a:cubicBezTo>
                  <a:pt x="221" y="140"/>
                  <a:pt x="218" y="139"/>
                  <a:pt x="218" y="139"/>
                </a:cubicBezTo>
                <a:cubicBezTo>
                  <a:pt x="225" y="139"/>
                  <a:pt x="226" y="136"/>
                  <a:pt x="232" y="136"/>
                </a:cubicBezTo>
                <a:close/>
                <a:moveTo>
                  <a:pt x="211" y="134"/>
                </a:moveTo>
                <a:cubicBezTo>
                  <a:pt x="211" y="134"/>
                  <a:pt x="211" y="134"/>
                  <a:pt x="211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1" y="134"/>
                  <a:pt x="211" y="134"/>
                </a:cubicBezTo>
                <a:close/>
                <a:moveTo>
                  <a:pt x="230" y="127"/>
                </a:moveTo>
                <a:cubicBezTo>
                  <a:pt x="223" y="128"/>
                  <a:pt x="212" y="135"/>
                  <a:pt x="206" y="133"/>
                </a:cubicBezTo>
                <a:cubicBezTo>
                  <a:pt x="205" y="133"/>
                  <a:pt x="208" y="134"/>
                  <a:pt x="208" y="134"/>
                </a:cubicBezTo>
                <a:cubicBezTo>
                  <a:pt x="208" y="134"/>
                  <a:pt x="209" y="134"/>
                  <a:pt x="210" y="134"/>
                </a:cubicBezTo>
                <a:cubicBezTo>
                  <a:pt x="211" y="135"/>
                  <a:pt x="212" y="135"/>
                  <a:pt x="212" y="135"/>
                </a:cubicBezTo>
                <a:cubicBezTo>
                  <a:pt x="214" y="137"/>
                  <a:pt x="227" y="132"/>
                  <a:pt x="231" y="129"/>
                </a:cubicBezTo>
                <a:cubicBezTo>
                  <a:pt x="225" y="130"/>
                  <a:pt x="217" y="135"/>
                  <a:pt x="211" y="134"/>
                </a:cubicBezTo>
                <a:cubicBezTo>
                  <a:pt x="216" y="134"/>
                  <a:pt x="227" y="129"/>
                  <a:pt x="230" y="127"/>
                </a:cubicBezTo>
                <a:cubicBezTo>
                  <a:pt x="230" y="127"/>
                  <a:pt x="230" y="127"/>
                  <a:pt x="230" y="127"/>
                </a:cubicBezTo>
                <a:close/>
                <a:moveTo>
                  <a:pt x="214" y="145"/>
                </a:moveTo>
                <a:cubicBezTo>
                  <a:pt x="209" y="144"/>
                  <a:pt x="205" y="141"/>
                  <a:pt x="202" y="137"/>
                </a:cubicBezTo>
                <a:cubicBezTo>
                  <a:pt x="206" y="140"/>
                  <a:pt x="210" y="143"/>
                  <a:pt x="214" y="145"/>
                </a:cubicBezTo>
                <a:cubicBezTo>
                  <a:pt x="214" y="145"/>
                  <a:pt x="214" y="145"/>
                  <a:pt x="214" y="145"/>
                </a:cubicBezTo>
                <a:close/>
                <a:moveTo>
                  <a:pt x="216" y="144"/>
                </a:moveTo>
                <a:cubicBezTo>
                  <a:pt x="216" y="144"/>
                  <a:pt x="216" y="144"/>
                  <a:pt x="216" y="144"/>
                </a:cubicBezTo>
                <a:cubicBezTo>
                  <a:pt x="221" y="148"/>
                  <a:pt x="222" y="147"/>
                  <a:pt x="229" y="150"/>
                </a:cubicBezTo>
                <a:cubicBezTo>
                  <a:pt x="229" y="150"/>
                  <a:pt x="229" y="150"/>
                  <a:pt x="229" y="149"/>
                </a:cubicBezTo>
                <a:cubicBezTo>
                  <a:pt x="221" y="145"/>
                  <a:pt x="225" y="148"/>
                  <a:pt x="216" y="144"/>
                </a:cubicBezTo>
                <a:close/>
                <a:moveTo>
                  <a:pt x="199" y="139"/>
                </a:moveTo>
                <a:cubicBezTo>
                  <a:pt x="199" y="139"/>
                  <a:pt x="199" y="139"/>
                  <a:pt x="199" y="139"/>
                </a:cubicBezTo>
                <a:cubicBezTo>
                  <a:pt x="209" y="145"/>
                  <a:pt x="219" y="148"/>
                  <a:pt x="227" y="152"/>
                </a:cubicBezTo>
                <a:cubicBezTo>
                  <a:pt x="226" y="152"/>
                  <a:pt x="226" y="152"/>
                  <a:pt x="226" y="152"/>
                </a:cubicBezTo>
                <a:cubicBezTo>
                  <a:pt x="217" y="149"/>
                  <a:pt x="206" y="146"/>
                  <a:pt x="199" y="139"/>
                </a:cubicBezTo>
                <a:close/>
                <a:moveTo>
                  <a:pt x="178" y="137"/>
                </a:moveTo>
                <a:cubicBezTo>
                  <a:pt x="178" y="137"/>
                  <a:pt x="178" y="137"/>
                  <a:pt x="178" y="137"/>
                </a:cubicBezTo>
                <a:cubicBezTo>
                  <a:pt x="177" y="136"/>
                  <a:pt x="176" y="135"/>
                  <a:pt x="174" y="133"/>
                </a:cubicBezTo>
                <a:cubicBezTo>
                  <a:pt x="175" y="135"/>
                  <a:pt x="176" y="136"/>
                  <a:pt x="177" y="138"/>
                </a:cubicBezTo>
                <a:cubicBezTo>
                  <a:pt x="177" y="137"/>
                  <a:pt x="178" y="137"/>
                  <a:pt x="178" y="137"/>
                </a:cubicBezTo>
                <a:close/>
                <a:moveTo>
                  <a:pt x="182" y="135"/>
                </a:moveTo>
                <a:cubicBezTo>
                  <a:pt x="182" y="135"/>
                  <a:pt x="182" y="135"/>
                  <a:pt x="182" y="135"/>
                </a:cubicBezTo>
                <a:cubicBezTo>
                  <a:pt x="182" y="136"/>
                  <a:pt x="181" y="136"/>
                  <a:pt x="181" y="136"/>
                </a:cubicBezTo>
                <a:cubicBezTo>
                  <a:pt x="180" y="135"/>
                  <a:pt x="179" y="134"/>
                  <a:pt x="177" y="132"/>
                </a:cubicBezTo>
                <a:cubicBezTo>
                  <a:pt x="182" y="135"/>
                  <a:pt x="179" y="134"/>
                  <a:pt x="182" y="135"/>
                </a:cubicBezTo>
                <a:close/>
                <a:moveTo>
                  <a:pt x="188" y="135"/>
                </a:moveTo>
                <a:cubicBezTo>
                  <a:pt x="188" y="135"/>
                  <a:pt x="187" y="135"/>
                  <a:pt x="187" y="135"/>
                </a:cubicBezTo>
                <a:cubicBezTo>
                  <a:pt x="186" y="134"/>
                  <a:pt x="185" y="133"/>
                  <a:pt x="185" y="131"/>
                </a:cubicBezTo>
                <a:cubicBezTo>
                  <a:pt x="186" y="133"/>
                  <a:pt x="187" y="134"/>
                  <a:pt x="188" y="135"/>
                </a:cubicBezTo>
                <a:cubicBezTo>
                  <a:pt x="188" y="135"/>
                  <a:pt x="188" y="135"/>
                  <a:pt x="188" y="135"/>
                </a:cubicBezTo>
                <a:close/>
                <a:moveTo>
                  <a:pt x="192" y="137"/>
                </a:moveTo>
                <a:cubicBezTo>
                  <a:pt x="192" y="137"/>
                  <a:pt x="192" y="137"/>
                  <a:pt x="192" y="137"/>
                </a:cubicBezTo>
                <a:cubicBezTo>
                  <a:pt x="192" y="136"/>
                  <a:pt x="191" y="136"/>
                  <a:pt x="191" y="135"/>
                </a:cubicBezTo>
                <a:cubicBezTo>
                  <a:pt x="191" y="135"/>
                  <a:pt x="191" y="136"/>
                  <a:pt x="192" y="136"/>
                </a:cubicBezTo>
                <a:cubicBezTo>
                  <a:pt x="192" y="136"/>
                  <a:pt x="192" y="137"/>
                  <a:pt x="192" y="137"/>
                </a:cubicBezTo>
                <a:close/>
                <a:moveTo>
                  <a:pt x="201" y="144"/>
                </a:moveTo>
                <a:cubicBezTo>
                  <a:pt x="207" y="149"/>
                  <a:pt x="216" y="152"/>
                  <a:pt x="224" y="154"/>
                </a:cubicBezTo>
                <a:cubicBezTo>
                  <a:pt x="225" y="154"/>
                  <a:pt x="225" y="154"/>
                  <a:pt x="225" y="154"/>
                </a:cubicBezTo>
                <a:cubicBezTo>
                  <a:pt x="216" y="150"/>
                  <a:pt x="207" y="147"/>
                  <a:pt x="198" y="141"/>
                </a:cubicBezTo>
                <a:cubicBezTo>
                  <a:pt x="199" y="142"/>
                  <a:pt x="200" y="143"/>
                  <a:pt x="201" y="144"/>
                </a:cubicBezTo>
                <a:cubicBezTo>
                  <a:pt x="201" y="144"/>
                  <a:pt x="201" y="144"/>
                  <a:pt x="201" y="144"/>
                </a:cubicBezTo>
                <a:close/>
                <a:moveTo>
                  <a:pt x="203" y="148"/>
                </a:moveTo>
                <a:cubicBezTo>
                  <a:pt x="202" y="147"/>
                  <a:pt x="202" y="147"/>
                  <a:pt x="202" y="147"/>
                </a:cubicBezTo>
                <a:cubicBezTo>
                  <a:pt x="207" y="149"/>
                  <a:pt x="214" y="152"/>
                  <a:pt x="218" y="154"/>
                </a:cubicBezTo>
                <a:cubicBezTo>
                  <a:pt x="214" y="153"/>
                  <a:pt x="207" y="150"/>
                  <a:pt x="203" y="148"/>
                </a:cubicBezTo>
                <a:cubicBezTo>
                  <a:pt x="203" y="148"/>
                  <a:pt x="203" y="148"/>
                  <a:pt x="203" y="148"/>
                </a:cubicBezTo>
                <a:close/>
                <a:moveTo>
                  <a:pt x="204" y="152"/>
                </a:moveTo>
                <a:cubicBezTo>
                  <a:pt x="207" y="153"/>
                  <a:pt x="209" y="154"/>
                  <a:pt x="211" y="154"/>
                </a:cubicBezTo>
                <a:cubicBezTo>
                  <a:pt x="209" y="153"/>
                  <a:pt x="206" y="152"/>
                  <a:pt x="204" y="150"/>
                </a:cubicBezTo>
                <a:cubicBezTo>
                  <a:pt x="204" y="151"/>
                  <a:pt x="204" y="151"/>
                  <a:pt x="204" y="152"/>
                </a:cubicBezTo>
                <a:cubicBezTo>
                  <a:pt x="204" y="152"/>
                  <a:pt x="204" y="152"/>
                  <a:pt x="204" y="152"/>
                </a:cubicBezTo>
                <a:close/>
                <a:moveTo>
                  <a:pt x="130" y="35"/>
                </a:moveTo>
                <a:cubicBezTo>
                  <a:pt x="130" y="35"/>
                  <a:pt x="130" y="35"/>
                  <a:pt x="130" y="35"/>
                </a:cubicBezTo>
                <a:cubicBezTo>
                  <a:pt x="129" y="35"/>
                  <a:pt x="128" y="36"/>
                  <a:pt x="127" y="36"/>
                </a:cubicBezTo>
                <a:cubicBezTo>
                  <a:pt x="127" y="39"/>
                  <a:pt x="127" y="47"/>
                  <a:pt x="129" y="49"/>
                </a:cubicBezTo>
                <a:cubicBezTo>
                  <a:pt x="126" y="47"/>
                  <a:pt x="125" y="39"/>
                  <a:pt x="125" y="38"/>
                </a:cubicBezTo>
                <a:cubicBezTo>
                  <a:pt x="121" y="40"/>
                  <a:pt x="118" y="42"/>
                  <a:pt x="116" y="44"/>
                </a:cubicBezTo>
                <a:cubicBezTo>
                  <a:pt x="115" y="48"/>
                  <a:pt x="114" y="54"/>
                  <a:pt x="115" y="56"/>
                </a:cubicBezTo>
                <a:cubicBezTo>
                  <a:pt x="114" y="54"/>
                  <a:pt x="113" y="50"/>
                  <a:pt x="113" y="47"/>
                </a:cubicBezTo>
                <a:cubicBezTo>
                  <a:pt x="111" y="49"/>
                  <a:pt x="109" y="52"/>
                  <a:pt x="107" y="54"/>
                </a:cubicBezTo>
                <a:cubicBezTo>
                  <a:pt x="107" y="57"/>
                  <a:pt x="107" y="59"/>
                  <a:pt x="108" y="62"/>
                </a:cubicBezTo>
                <a:cubicBezTo>
                  <a:pt x="107" y="61"/>
                  <a:pt x="106" y="60"/>
                  <a:pt x="105" y="59"/>
                </a:cubicBezTo>
                <a:cubicBezTo>
                  <a:pt x="105" y="59"/>
                  <a:pt x="105" y="59"/>
                  <a:pt x="105" y="58"/>
                </a:cubicBezTo>
                <a:cubicBezTo>
                  <a:pt x="105" y="58"/>
                  <a:pt x="104" y="59"/>
                  <a:pt x="104" y="59"/>
                </a:cubicBezTo>
                <a:cubicBezTo>
                  <a:pt x="103" y="58"/>
                  <a:pt x="102" y="57"/>
                  <a:pt x="101" y="57"/>
                </a:cubicBezTo>
                <a:cubicBezTo>
                  <a:pt x="101" y="60"/>
                  <a:pt x="101" y="63"/>
                  <a:pt x="101" y="66"/>
                </a:cubicBezTo>
                <a:cubicBezTo>
                  <a:pt x="100" y="71"/>
                  <a:pt x="99" y="76"/>
                  <a:pt x="100" y="81"/>
                </a:cubicBezTo>
                <a:cubicBezTo>
                  <a:pt x="97" y="90"/>
                  <a:pt x="94" y="97"/>
                  <a:pt x="88" y="102"/>
                </a:cubicBezTo>
                <a:cubicBezTo>
                  <a:pt x="99" y="88"/>
                  <a:pt x="100" y="75"/>
                  <a:pt x="98" y="55"/>
                </a:cubicBezTo>
                <a:cubicBezTo>
                  <a:pt x="94" y="52"/>
                  <a:pt x="88" y="50"/>
                  <a:pt x="82" y="48"/>
                </a:cubicBezTo>
                <a:cubicBezTo>
                  <a:pt x="81" y="48"/>
                  <a:pt x="80" y="48"/>
                  <a:pt x="79" y="47"/>
                </a:cubicBezTo>
                <a:cubicBezTo>
                  <a:pt x="77" y="50"/>
                  <a:pt x="72" y="54"/>
                  <a:pt x="71" y="57"/>
                </a:cubicBezTo>
                <a:cubicBezTo>
                  <a:pt x="71" y="54"/>
                  <a:pt x="75" y="48"/>
                  <a:pt x="76" y="47"/>
                </a:cubicBezTo>
                <a:cubicBezTo>
                  <a:pt x="73" y="46"/>
                  <a:pt x="69" y="46"/>
                  <a:pt x="65" y="46"/>
                </a:cubicBezTo>
                <a:cubicBezTo>
                  <a:pt x="62" y="48"/>
                  <a:pt x="58" y="51"/>
                  <a:pt x="57" y="53"/>
                </a:cubicBezTo>
                <a:cubicBezTo>
                  <a:pt x="57" y="51"/>
                  <a:pt x="60" y="48"/>
                  <a:pt x="62" y="46"/>
                </a:cubicBezTo>
                <a:cubicBezTo>
                  <a:pt x="58" y="46"/>
                  <a:pt x="55" y="46"/>
                  <a:pt x="52" y="47"/>
                </a:cubicBezTo>
                <a:cubicBezTo>
                  <a:pt x="42" y="60"/>
                  <a:pt x="36" y="68"/>
                  <a:pt x="41" y="82"/>
                </a:cubicBezTo>
                <a:cubicBezTo>
                  <a:pt x="35" y="72"/>
                  <a:pt x="38" y="60"/>
                  <a:pt x="48" y="48"/>
                </a:cubicBezTo>
                <a:cubicBezTo>
                  <a:pt x="36" y="52"/>
                  <a:pt x="27" y="59"/>
                  <a:pt x="24" y="69"/>
                </a:cubicBezTo>
                <a:cubicBezTo>
                  <a:pt x="22" y="79"/>
                  <a:pt x="25" y="90"/>
                  <a:pt x="33" y="98"/>
                </a:cubicBezTo>
                <a:cubicBezTo>
                  <a:pt x="33" y="98"/>
                  <a:pt x="33" y="98"/>
                  <a:pt x="33" y="98"/>
                </a:cubicBezTo>
                <a:cubicBezTo>
                  <a:pt x="28" y="106"/>
                  <a:pt x="19" y="114"/>
                  <a:pt x="17" y="122"/>
                </a:cubicBezTo>
                <a:cubicBezTo>
                  <a:pt x="11" y="143"/>
                  <a:pt x="18" y="157"/>
                  <a:pt x="35" y="162"/>
                </a:cubicBezTo>
                <a:cubicBezTo>
                  <a:pt x="50" y="166"/>
                  <a:pt x="42" y="190"/>
                  <a:pt x="37" y="201"/>
                </a:cubicBezTo>
                <a:cubicBezTo>
                  <a:pt x="30" y="218"/>
                  <a:pt x="0" y="223"/>
                  <a:pt x="5" y="237"/>
                </a:cubicBezTo>
                <a:cubicBezTo>
                  <a:pt x="8" y="245"/>
                  <a:pt x="21" y="255"/>
                  <a:pt x="23" y="262"/>
                </a:cubicBezTo>
                <a:cubicBezTo>
                  <a:pt x="39" y="263"/>
                  <a:pt x="37" y="269"/>
                  <a:pt x="26" y="250"/>
                </a:cubicBezTo>
                <a:cubicBezTo>
                  <a:pt x="21" y="241"/>
                  <a:pt x="16" y="229"/>
                  <a:pt x="22" y="222"/>
                </a:cubicBezTo>
                <a:cubicBezTo>
                  <a:pt x="41" y="211"/>
                  <a:pt x="48" y="197"/>
                  <a:pt x="58" y="185"/>
                </a:cubicBezTo>
                <a:cubicBezTo>
                  <a:pt x="59" y="183"/>
                  <a:pt x="61" y="181"/>
                  <a:pt x="62" y="178"/>
                </a:cubicBezTo>
                <a:cubicBezTo>
                  <a:pt x="65" y="183"/>
                  <a:pt x="69" y="189"/>
                  <a:pt x="76" y="193"/>
                </a:cubicBezTo>
                <a:cubicBezTo>
                  <a:pt x="80" y="192"/>
                  <a:pt x="89" y="192"/>
                  <a:pt x="91" y="193"/>
                </a:cubicBezTo>
                <a:cubicBezTo>
                  <a:pt x="90" y="191"/>
                  <a:pt x="83" y="183"/>
                  <a:pt x="84" y="181"/>
                </a:cubicBezTo>
                <a:cubicBezTo>
                  <a:pt x="83" y="178"/>
                  <a:pt x="88" y="182"/>
                  <a:pt x="94" y="182"/>
                </a:cubicBezTo>
                <a:cubicBezTo>
                  <a:pt x="99" y="174"/>
                  <a:pt x="100" y="175"/>
                  <a:pt x="104" y="170"/>
                </a:cubicBezTo>
                <a:cubicBezTo>
                  <a:pt x="101" y="168"/>
                  <a:pt x="75" y="169"/>
                  <a:pt x="69" y="148"/>
                </a:cubicBezTo>
                <a:cubicBezTo>
                  <a:pt x="70" y="146"/>
                  <a:pt x="71" y="142"/>
                  <a:pt x="69" y="141"/>
                </a:cubicBezTo>
                <a:cubicBezTo>
                  <a:pt x="67" y="139"/>
                  <a:pt x="64" y="139"/>
                  <a:pt x="64" y="136"/>
                </a:cubicBezTo>
                <a:cubicBezTo>
                  <a:pt x="64" y="136"/>
                  <a:pt x="63" y="136"/>
                  <a:pt x="63" y="136"/>
                </a:cubicBezTo>
                <a:cubicBezTo>
                  <a:pt x="62" y="136"/>
                  <a:pt x="60" y="135"/>
                  <a:pt x="59" y="134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8" y="132"/>
                  <a:pt x="57" y="132"/>
                  <a:pt x="57" y="132"/>
                </a:cubicBezTo>
                <a:cubicBezTo>
                  <a:pt x="57" y="133"/>
                  <a:pt x="57" y="133"/>
                  <a:pt x="56" y="134"/>
                </a:cubicBezTo>
                <a:cubicBezTo>
                  <a:pt x="53" y="134"/>
                  <a:pt x="47" y="133"/>
                  <a:pt x="49" y="129"/>
                </a:cubicBezTo>
                <a:cubicBezTo>
                  <a:pt x="49" y="129"/>
                  <a:pt x="50" y="129"/>
                  <a:pt x="50" y="129"/>
                </a:cubicBezTo>
                <a:cubicBezTo>
                  <a:pt x="43" y="126"/>
                  <a:pt x="39" y="123"/>
                  <a:pt x="39" y="120"/>
                </a:cubicBezTo>
                <a:cubicBezTo>
                  <a:pt x="40" y="117"/>
                  <a:pt x="50" y="116"/>
                  <a:pt x="61" y="119"/>
                </a:cubicBezTo>
                <a:cubicBezTo>
                  <a:pt x="73" y="121"/>
                  <a:pt x="83" y="126"/>
                  <a:pt x="82" y="130"/>
                </a:cubicBezTo>
                <a:cubicBezTo>
                  <a:pt x="81" y="132"/>
                  <a:pt x="75" y="133"/>
                  <a:pt x="67" y="133"/>
                </a:cubicBezTo>
                <a:cubicBezTo>
                  <a:pt x="66" y="134"/>
                  <a:pt x="66" y="135"/>
                  <a:pt x="65" y="135"/>
                </a:cubicBezTo>
                <a:cubicBezTo>
                  <a:pt x="64" y="135"/>
                  <a:pt x="64" y="136"/>
                  <a:pt x="63" y="136"/>
                </a:cubicBezTo>
                <a:cubicBezTo>
                  <a:pt x="61" y="135"/>
                  <a:pt x="60" y="133"/>
                  <a:pt x="59" y="133"/>
                </a:cubicBezTo>
                <a:cubicBezTo>
                  <a:pt x="59" y="133"/>
                  <a:pt x="59" y="133"/>
                  <a:pt x="57" y="133"/>
                </a:cubicBezTo>
                <a:cubicBezTo>
                  <a:pt x="57" y="133"/>
                  <a:pt x="57" y="134"/>
                  <a:pt x="56" y="134"/>
                </a:cubicBezTo>
                <a:cubicBezTo>
                  <a:pt x="56" y="135"/>
                  <a:pt x="55" y="137"/>
                  <a:pt x="52" y="137"/>
                </a:cubicBezTo>
                <a:cubicBezTo>
                  <a:pt x="47" y="140"/>
                  <a:pt x="49" y="142"/>
                  <a:pt x="49" y="144"/>
                </a:cubicBezTo>
                <a:cubicBezTo>
                  <a:pt x="48" y="145"/>
                  <a:pt x="48" y="146"/>
                  <a:pt x="48" y="148"/>
                </a:cubicBezTo>
                <a:cubicBezTo>
                  <a:pt x="35" y="146"/>
                  <a:pt x="20" y="153"/>
                  <a:pt x="21" y="130"/>
                </a:cubicBezTo>
                <a:cubicBezTo>
                  <a:pt x="21" y="121"/>
                  <a:pt x="36" y="111"/>
                  <a:pt x="43" y="10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51" y="114"/>
                  <a:pt x="78" y="120"/>
                  <a:pt x="83" y="12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98" y="117"/>
                  <a:pt x="109" y="112"/>
                  <a:pt x="115" y="105"/>
                </a:cubicBezTo>
                <a:cubicBezTo>
                  <a:pt x="123" y="109"/>
                  <a:pt x="133" y="111"/>
                  <a:pt x="143" y="110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54" y="110"/>
                  <a:pt x="178" y="96"/>
                  <a:pt x="188" y="100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94" y="76"/>
                  <a:pt x="198" y="60"/>
                  <a:pt x="191" y="46"/>
                </a:cubicBezTo>
                <a:cubicBezTo>
                  <a:pt x="190" y="43"/>
                  <a:pt x="188" y="41"/>
                  <a:pt x="185" y="38"/>
                </a:cubicBezTo>
                <a:cubicBezTo>
                  <a:pt x="190" y="49"/>
                  <a:pt x="191" y="60"/>
                  <a:pt x="190" y="69"/>
                </a:cubicBezTo>
                <a:cubicBezTo>
                  <a:pt x="190" y="55"/>
                  <a:pt x="187" y="44"/>
                  <a:pt x="179" y="33"/>
                </a:cubicBezTo>
                <a:cubicBezTo>
                  <a:pt x="176" y="32"/>
                  <a:pt x="173" y="31"/>
                  <a:pt x="170" y="30"/>
                </a:cubicBezTo>
                <a:cubicBezTo>
                  <a:pt x="182" y="45"/>
                  <a:pt x="184" y="61"/>
                  <a:pt x="183" y="74"/>
                </a:cubicBezTo>
                <a:cubicBezTo>
                  <a:pt x="182" y="56"/>
                  <a:pt x="177" y="44"/>
                  <a:pt x="163" y="28"/>
                </a:cubicBezTo>
                <a:cubicBezTo>
                  <a:pt x="159" y="28"/>
                  <a:pt x="154" y="28"/>
                  <a:pt x="150" y="28"/>
                </a:cubicBezTo>
                <a:cubicBezTo>
                  <a:pt x="165" y="45"/>
                  <a:pt x="174" y="61"/>
                  <a:pt x="173" y="75"/>
                </a:cubicBezTo>
                <a:cubicBezTo>
                  <a:pt x="171" y="55"/>
                  <a:pt x="162" y="45"/>
                  <a:pt x="147" y="29"/>
                </a:cubicBezTo>
                <a:cubicBezTo>
                  <a:pt x="141" y="30"/>
                  <a:pt x="135" y="32"/>
                  <a:pt x="130" y="35"/>
                </a:cubicBezTo>
                <a:close/>
                <a:moveTo>
                  <a:pt x="43" y="106"/>
                </a:moveTo>
                <a:cubicBezTo>
                  <a:pt x="43" y="106"/>
                  <a:pt x="43" y="106"/>
                  <a:pt x="43" y="10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6"/>
                  <a:pt x="43" y="106"/>
                  <a:pt x="43" y="106"/>
                </a:cubicBezTo>
                <a:close/>
                <a:moveTo>
                  <a:pt x="63" y="176"/>
                </a:moveTo>
                <a:cubicBezTo>
                  <a:pt x="63" y="176"/>
                  <a:pt x="63" y="176"/>
                  <a:pt x="63" y="176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4" y="177"/>
                  <a:pt x="65" y="180"/>
                  <a:pt x="66" y="182"/>
                </a:cubicBezTo>
                <a:cubicBezTo>
                  <a:pt x="65" y="181"/>
                  <a:pt x="64" y="178"/>
                  <a:pt x="63" y="176"/>
                </a:cubicBezTo>
                <a:close/>
                <a:moveTo>
                  <a:pt x="64" y="172"/>
                </a:moveTo>
                <a:cubicBezTo>
                  <a:pt x="64" y="172"/>
                  <a:pt x="64" y="172"/>
                  <a:pt x="64" y="172"/>
                </a:cubicBezTo>
                <a:cubicBezTo>
                  <a:pt x="64" y="171"/>
                  <a:pt x="64" y="171"/>
                  <a:pt x="64" y="171"/>
                </a:cubicBezTo>
                <a:cubicBezTo>
                  <a:pt x="67" y="176"/>
                  <a:pt x="70" y="182"/>
                  <a:pt x="72" y="186"/>
                </a:cubicBezTo>
                <a:cubicBezTo>
                  <a:pt x="70" y="183"/>
                  <a:pt x="66" y="177"/>
                  <a:pt x="64" y="172"/>
                </a:cubicBezTo>
                <a:close/>
                <a:moveTo>
                  <a:pt x="65" y="168"/>
                </a:moveTo>
                <a:cubicBezTo>
                  <a:pt x="65" y="168"/>
                  <a:pt x="65" y="168"/>
                  <a:pt x="65" y="168"/>
                </a:cubicBezTo>
                <a:cubicBezTo>
                  <a:pt x="65" y="167"/>
                  <a:pt x="65" y="165"/>
                  <a:pt x="65" y="164"/>
                </a:cubicBezTo>
                <a:cubicBezTo>
                  <a:pt x="68" y="174"/>
                  <a:pt x="73" y="182"/>
                  <a:pt x="78" y="191"/>
                </a:cubicBezTo>
                <a:cubicBezTo>
                  <a:pt x="78" y="190"/>
                  <a:pt x="77" y="190"/>
                  <a:pt x="77" y="190"/>
                </a:cubicBezTo>
                <a:cubicBezTo>
                  <a:pt x="72" y="183"/>
                  <a:pt x="67" y="176"/>
                  <a:pt x="65" y="168"/>
                </a:cubicBezTo>
                <a:close/>
                <a:moveTo>
                  <a:pt x="63" y="157"/>
                </a:moveTo>
                <a:cubicBezTo>
                  <a:pt x="63" y="157"/>
                  <a:pt x="63" y="157"/>
                  <a:pt x="63" y="157"/>
                </a:cubicBezTo>
                <a:cubicBezTo>
                  <a:pt x="63" y="157"/>
                  <a:pt x="63" y="156"/>
                  <a:pt x="63" y="156"/>
                </a:cubicBezTo>
                <a:cubicBezTo>
                  <a:pt x="63" y="156"/>
                  <a:pt x="63" y="155"/>
                  <a:pt x="63" y="154"/>
                </a:cubicBezTo>
                <a:cubicBezTo>
                  <a:pt x="63" y="155"/>
                  <a:pt x="63" y="156"/>
                  <a:pt x="63" y="157"/>
                </a:cubicBezTo>
                <a:close/>
                <a:moveTo>
                  <a:pt x="6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0" y="153"/>
                  <a:pt x="60" y="152"/>
                  <a:pt x="60" y="152"/>
                </a:cubicBezTo>
                <a:cubicBezTo>
                  <a:pt x="60" y="151"/>
                  <a:pt x="60" y="149"/>
                  <a:pt x="60" y="148"/>
                </a:cubicBezTo>
                <a:cubicBezTo>
                  <a:pt x="60" y="150"/>
                  <a:pt x="61" y="151"/>
                  <a:pt x="61" y="153"/>
                </a:cubicBezTo>
                <a:close/>
                <a:moveTo>
                  <a:pt x="56" y="150"/>
                </a:moveTo>
                <a:cubicBezTo>
                  <a:pt x="56" y="150"/>
                  <a:pt x="56" y="150"/>
                  <a:pt x="56" y="150"/>
                </a:cubicBezTo>
                <a:cubicBezTo>
                  <a:pt x="55" y="149"/>
                  <a:pt x="55" y="149"/>
                  <a:pt x="54" y="149"/>
                </a:cubicBezTo>
                <a:cubicBezTo>
                  <a:pt x="54" y="148"/>
                  <a:pt x="54" y="147"/>
                  <a:pt x="54" y="144"/>
                </a:cubicBezTo>
                <a:cubicBezTo>
                  <a:pt x="55" y="149"/>
                  <a:pt x="54" y="146"/>
                  <a:pt x="56" y="150"/>
                </a:cubicBezTo>
                <a:close/>
                <a:moveTo>
                  <a:pt x="51" y="148"/>
                </a:moveTo>
                <a:cubicBezTo>
                  <a:pt x="51" y="148"/>
                  <a:pt x="51" y="148"/>
                  <a:pt x="51" y="148"/>
                </a:cubicBezTo>
                <a:cubicBezTo>
                  <a:pt x="51" y="148"/>
                  <a:pt x="51" y="148"/>
                  <a:pt x="50" y="148"/>
                </a:cubicBezTo>
                <a:cubicBezTo>
                  <a:pt x="50" y="146"/>
                  <a:pt x="50" y="144"/>
                  <a:pt x="51" y="142"/>
                </a:cubicBezTo>
                <a:cubicBezTo>
                  <a:pt x="51" y="145"/>
                  <a:pt x="51" y="147"/>
                  <a:pt x="51" y="148"/>
                </a:cubicBezTo>
                <a:close/>
                <a:moveTo>
                  <a:pt x="81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35"/>
                  <a:pt x="84" y="31"/>
                  <a:pt x="86" y="27"/>
                </a:cubicBezTo>
                <a:cubicBezTo>
                  <a:pt x="90" y="22"/>
                  <a:pt x="95" y="25"/>
                  <a:pt x="87" y="23"/>
                </a:cubicBezTo>
                <a:cubicBezTo>
                  <a:pt x="83" y="21"/>
                  <a:pt x="79" y="24"/>
                  <a:pt x="77" y="19"/>
                </a:cubicBezTo>
                <a:cubicBezTo>
                  <a:pt x="75" y="16"/>
                  <a:pt x="76" y="11"/>
                  <a:pt x="81" y="10"/>
                </a:cubicBezTo>
                <a:cubicBezTo>
                  <a:pt x="84" y="10"/>
                  <a:pt x="89" y="18"/>
                  <a:pt x="92" y="20"/>
                </a:cubicBezTo>
                <a:cubicBezTo>
                  <a:pt x="94" y="22"/>
                  <a:pt x="96" y="23"/>
                  <a:pt x="95" y="17"/>
                </a:cubicBezTo>
                <a:cubicBezTo>
                  <a:pt x="94" y="12"/>
                  <a:pt x="93" y="8"/>
                  <a:pt x="92" y="4"/>
                </a:cubicBezTo>
                <a:cubicBezTo>
                  <a:pt x="92" y="3"/>
                  <a:pt x="92" y="0"/>
                  <a:pt x="92" y="0"/>
                </a:cubicBezTo>
                <a:cubicBezTo>
                  <a:pt x="101" y="6"/>
                  <a:pt x="93" y="9"/>
                  <a:pt x="96" y="15"/>
                </a:cubicBezTo>
                <a:cubicBezTo>
                  <a:pt x="96" y="15"/>
                  <a:pt x="99" y="12"/>
                  <a:pt x="101" y="11"/>
                </a:cubicBezTo>
                <a:cubicBezTo>
                  <a:pt x="103" y="9"/>
                  <a:pt x="107" y="8"/>
                  <a:pt x="111" y="8"/>
                </a:cubicBezTo>
                <a:cubicBezTo>
                  <a:pt x="122" y="12"/>
                  <a:pt x="99" y="16"/>
                  <a:pt x="98" y="20"/>
                </a:cubicBezTo>
                <a:cubicBezTo>
                  <a:pt x="99" y="20"/>
                  <a:pt x="134" y="19"/>
                  <a:pt x="128" y="25"/>
                </a:cubicBezTo>
                <a:cubicBezTo>
                  <a:pt x="135" y="22"/>
                  <a:pt x="142" y="20"/>
                  <a:pt x="144" y="22"/>
                </a:cubicBezTo>
                <a:cubicBezTo>
                  <a:pt x="144" y="22"/>
                  <a:pt x="148" y="27"/>
                  <a:pt x="147" y="28"/>
                </a:cubicBezTo>
                <a:cubicBezTo>
                  <a:pt x="134" y="31"/>
                  <a:pt x="123" y="36"/>
                  <a:pt x="114" y="45"/>
                </a:cubicBezTo>
                <a:cubicBezTo>
                  <a:pt x="113" y="46"/>
                  <a:pt x="109" y="39"/>
                  <a:pt x="110" y="38"/>
                </a:cubicBezTo>
                <a:cubicBezTo>
                  <a:pt x="113" y="35"/>
                  <a:pt x="116" y="32"/>
                  <a:pt x="120" y="29"/>
                </a:cubicBezTo>
                <a:cubicBezTo>
                  <a:pt x="119" y="29"/>
                  <a:pt x="119" y="28"/>
                  <a:pt x="116" y="26"/>
                </a:cubicBezTo>
                <a:cubicBezTo>
                  <a:pt x="114" y="22"/>
                  <a:pt x="105" y="20"/>
                  <a:pt x="100" y="21"/>
                </a:cubicBezTo>
                <a:cubicBezTo>
                  <a:pt x="99" y="21"/>
                  <a:pt x="97" y="22"/>
                  <a:pt x="97" y="23"/>
                </a:cubicBezTo>
                <a:cubicBezTo>
                  <a:pt x="96" y="25"/>
                  <a:pt x="100" y="30"/>
                  <a:pt x="101" y="30"/>
                </a:cubicBezTo>
                <a:cubicBezTo>
                  <a:pt x="107" y="37"/>
                  <a:pt x="96" y="41"/>
                  <a:pt x="94" y="32"/>
                </a:cubicBezTo>
                <a:cubicBezTo>
                  <a:pt x="94" y="30"/>
                  <a:pt x="96" y="25"/>
                  <a:pt x="93" y="24"/>
                </a:cubicBezTo>
                <a:cubicBezTo>
                  <a:pt x="89" y="23"/>
                  <a:pt x="86" y="33"/>
                  <a:pt x="86" y="36"/>
                </a:cubicBezTo>
                <a:cubicBezTo>
                  <a:pt x="86" y="38"/>
                  <a:pt x="87" y="39"/>
                  <a:pt x="87" y="41"/>
                </a:cubicBezTo>
                <a:cubicBezTo>
                  <a:pt x="94" y="43"/>
                  <a:pt x="100" y="46"/>
                  <a:pt x="101" y="49"/>
                </a:cubicBezTo>
                <a:cubicBezTo>
                  <a:pt x="101" y="49"/>
                  <a:pt x="101" y="55"/>
                  <a:pt x="99" y="54"/>
                </a:cubicBezTo>
                <a:cubicBezTo>
                  <a:pt x="88" y="48"/>
                  <a:pt x="76" y="45"/>
                  <a:pt x="63" y="45"/>
                </a:cubicBezTo>
                <a:cubicBezTo>
                  <a:pt x="62" y="45"/>
                  <a:pt x="64" y="38"/>
                  <a:pt x="65" y="38"/>
                </a:cubicBezTo>
                <a:cubicBezTo>
                  <a:pt x="70" y="37"/>
                  <a:pt x="75" y="38"/>
                  <a:pt x="81" y="39"/>
                </a:cubicBezTo>
                <a:close/>
                <a:moveTo>
                  <a:pt x="86" y="42"/>
                </a:moveTo>
                <a:cubicBezTo>
                  <a:pt x="86" y="42"/>
                  <a:pt x="86" y="42"/>
                  <a:pt x="86" y="42"/>
                </a:cubicBezTo>
                <a:cubicBezTo>
                  <a:pt x="88" y="42"/>
                  <a:pt x="89" y="43"/>
                  <a:pt x="91" y="43"/>
                </a:cubicBezTo>
                <a:cubicBezTo>
                  <a:pt x="92" y="44"/>
                  <a:pt x="98" y="46"/>
                  <a:pt x="99" y="47"/>
                </a:cubicBezTo>
                <a:cubicBezTo>
                  <a:pt x="97" y="46"/>
                  <a:pt x="92" y="45"/>
                  <a:pt x="90" y="44"/>
                </a:cubicBezTo>
                <a:cubicBezTo>
                  <a:pt x="83" y="41"/>
                  <a:pt x="76" y="40"/>
                  <a:pt x="69" y="39"/>
                </a:cubicBezTo>
                <a:cubicBezTo>
                  <a:pt x="68" y="39"/>
                  <a:pt x="72" y="39"/>
                  <a:pt x="73" y="39"/>
                </a:cubicBezTo>
                <a:cubicBezTo>
                  <a:pt x="77" y="40"/>
                  <a:pt x="80" y="40"/>
                  <a:pt x="84" y="41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lose/>
                <a:moveTo>
                  <a:pt x="96" y="28"/>
                </a:moveTo>
                <a:cubicBezTo>
                  <a:pt x="96" y="28"/>
                  <a:pt x="96" y="28"/>
                  <a:pt x="96" y="28"/>
                </a:cubicBezTo>
                <a:cubicBezTo>
                  <a:pt x="96" y="28"/>
                  <a:pt x="100" y="35"/>
                  <a:pt x="99" y="35"/>
                </a:cubicBezTo>
                <a:cubicBezTo>
                  <a:pt x="96" y="34"/>
                  <a:pt x="96" y="30"/>
                  <a:pt x="96" y="28"/>
                </a:cubicBezTo>
                <a:close/>
                <a:moveTo>
                  <a:pt x="88" y="20"/>
                </a:moveTo>
                <a:cubicBezTo>
                  <a:pt x="84" y="17"/>
                  <a:pt x="82" y="15"/>
                  <a:pt x="81" y="18"/>
                </a:cubicBezTo>
                <a:cubicBezTo>
                  <a:pt x="80" y="21"/>
                  <a:pt x="87" y="20"/>
                  <a:pt x="88" y="20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8"/>
                  <a:pt x="112" y="79"/>
                  <a:pt x="113" y="81"/>
                </a:cubicBezTo>
                <a:cubicBezTo>
                  <a:pt x="113" y="82"/>
                  <a:pt x="113" y="82"/>
                  <a:pt x="113" y="83"/>
                </a:cubicBezTo>
                <a:cubicBezTo>
                  <a:pt x="112" y="81"/>
                  <a:pt x="111" y="80"/>
                  <a:pt x="110" y="79"/>
                </a:cubicBezTo>
                <a:cubicBezTo>
                  <a:pt x="111" y="78"/>
                  <a:pt x="111" y="77"/>
                  <a:pt x="111" y="76"/>
                </a:cubicBezTo>
                <a:close/>
                <a:moveTo>
                  <a:pt x="118" y="87"/>
                </a:moveTo>
                <a:cubicBezTo>
                  <a:pt x="118" y="87"/>
                  <a:pt x="118" y="87"/>
                  <a:pt x="118" y="87"/>
                </a:cubicBezTo>
                <a:cubicBezTo>
                  <a:pt x="119" y="87"/>
                  <a:pt x="119" y="88"/>
                  <a:pt x="120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9" y="89"/>
                  <a:pt x="118" y="88"/>
                  <a:pt x="118" y="88"/>
                </a:cubicBezTo>
                <a:cubicBezTo>
                  <a:pt x="118" y="87"/>
                  <a:pt x="118" y="87"/>
                  <a:pt x="118" y="87"/>
                </a:cubicBezTo>
                <a:close/>
                <a:moveTo>
                  <a:pt x="121" y="89"/>
                </a:moveTo>
                <a:cubicBezTo>
                  <a:pt x="121" y="89"/>
                  <a:pt x="121" y="89"/>
                  <a:pt x="121" y="89"/>
                </a:cubicBezTo>
                <a:cubicBezTo>
                  <a:pt x="122" y="90"/>
                  <a:pt x="123" y="91"/>
                  <a:pt x="124" y="91"/>
                </a:cubicBezTo>
                <a:cubicBezTo>
                  <a:pt x="123" y="91"/>
                  <a:pt x="122" y="90"/>
                  <a:pt x="121" y="90"/>
                </a:cubicBezTo>
                <a:cubicBezTo>
                  <a:pt x="121" y="90"/>
                  <a:pt x="121" y="90"/>
                  <a:pt x="121" y="89"/>
                </a:cubicBezTo>
                <a:close/>
                <a:moveTo>
                  <a:pt x="105" y="95"/>
                </a:moveTo>
                <a:cubicBezTo>
                  <a:pt x="105" y="95"/>
                  <a:pt x="105" y="95"/>
                  <a:pt x="105" y="95"/>
                </a:cubicBezTo>
                <a:cubicBezTo>
                  <a:pt x="105" y="96"/>
                  <a:pt x="106" y="96"/>
                  <a:pt x="106" y="97"/>
                </a:cubicBezTo>
                <a:cubicBezTo>
                  <a:pt x="103" y="101"/>
                  <a:pt x="100" y="105"/>
                  <a:pt x="96" y="108"/>
                </a:cubicBezTo>
                <a:cubicBezTo>
                  <a:pt x="100" y="104"/>
                  <a:pt x="103" y="99"/>
                  <a:pt x="105" y="95"/>
                </a:cubicBezTo>
                <a:close/>
                <a:moveTo>
                  <a:pt x="111" y="101"/>
                </a:moveTo>
                <a:cubicBezTo>
                  <a:pt x="111" y="101"/>
                  <a:pt x="111" y="101"/>
                  <a:pt x="111" y="101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09" y="105"/>
                  <a:pt x="107" y="107"/>
                  <a:pt x="104" y="109"/>
                </a:cubicBezTo>
                <a:cubicBezTo>
                  <a:pt x="107" y="106"/>
                  <a:pt x="109" y="104"/>
                  <a:pt x="111" y="101"/>
                </a:cubicBezTo>
                <a:close/>
                <a:moveTo>
                  <a:pt x="119" y="100"/>
                </a:moveTo>
                <a:cubicBezTo>
                  <a:pt x="119" y="100"/>
                  <a:pt x="119" y="100"/>
                  <a:pt x="119" y="100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20" y="99"/>
                  <a:pt x="120" y="100"/>
                  <a:pt x="121" y="100"/>
                </a:cubicBezTo>
                <a:cubicBezTo>
                  <a:pt x="120" y="100"/>
                  <a:pt x="120" y="100"/>
                  <a:pt x="119" y="100"/>
                </a:cubicBezTo>
                <a:close/>
                <a:moveTo>
                  <a:pt x="11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5" y="97"/>
                  <a:pt x="114" y="97"/>
                  <a:pt x="114" y="96"/>
                </a:cubicBezTo>
                <a:cubicBezTo>
                  <a:pt x="114" y="96"/>
                  <a:pt x="114" y="95"/>
                  <a:pt x="115" y="95"/>
                </a:cubicBezTo>
                <a:cubicBezTo>
                  <a:pt x="115" y="95"/>
                  <a:pt x="116" y="96"/>
                  <a:pt x="116" y="96"/>
                </a:cubicBezTo>
                <a:close/>
                <a:moveTo>
                  <a:pt x="110" y="90"/>
                </a:moveTo>
                <a:cubicBezTo>
                  <a:pt x="110" y="90"/>
                  <a:pt x="110" y="90"/>
                  <a:pt x="110" y="90"/>
                </a:cubicBezTo>
                <a:cubicBezTo>
                  <a:pt x="110" y="90"/>
                  <a:pt x="110" y="91"/>
                  <a:pt x="109" y="91"/>
                </a:cubicBezTo>
                <a:cubicBezTo>
                  <a:pt x="109" y="91"/>
                  <a:pt x="108" y="90"/>
                  <a:pt x="108" y="89"/>
                </a:cubicBezTo>
                <a:cubicBezTo>
                  <a:pt x="108" y="89"/>
                  <a:pt x="108" y="88"/>
                  <a:pt x="108" y="88"/>
                </a:cubicBezTo>
                <a:cubicBezTo>
                  <a:pt x="109" y="88"/>
                  <a:pt x="110" y="89"/>
                  <a:pt x="110" y="90"/>
                </a:cubicBezTo>
                <a:close/>
                <a:moveTo>
                  <a:pt x="59" y="127"/>
                </a:moveTo>
                <a:cubicBezTo>
                  <a:pt x="59" y="127"/>
                  <a:pt x="59" y="127"/>
                  <a:pt x="59" y="127"/>
                </a:cubicBezTo>
                <a:cubicBezTo>
                  <a:pt x="59" y="127"/>
                  <a:pt x="58" y="128"/>
                  <a:pt x="57" y="127"/>
                </a:cubicBezTo>
                <a:cubicBezTo>
                  <a:pt x="57" y="127"/>
                  <a:pt x="56" y="126"/>
                  <a:pt x="55" y="125"/>
                </a:cubicBezTo>
                <a:cubicBezTo>
                  <a:pt x="53" y="124"/>
                  <a:pt x="54" y="122"/>
                  <a:pt x="56" y="124"/>
                </a:cubicBezTo>
                <a:cubicBezTo>
                  <a:pt x="57" y="124"/>
                  <a:pt x="59" y="126"/>
                  <a:pt x="59" y="127"/>
                </a:cubicBezTo>
                <a:close/>
                <a:moveTo>
                  <a:pt x="56" y="132"/>
                </a:moveTo>
                <a:cubicBezTo>
                  <a:pt x="56" y="132"/>
                  <a:pt x="56" y="132"/>
                  <a:pt x="56" y="132"/>
                </a:cubicBezTo>
                <a:cubicBezTo>
                  <a:pt x="56" y="132"/>
                  <a:pt x="49" y="133"/>
                  <a:pt x="51" y="131"/>
                </a:cubicBezTo>
                <a:cubicBezTo>
                  <a:pt x="52" y="130"/>
                  <a:pt x="57" y="128"/>
                  <a:pt x="58" y="130"/>
                </a:cubicBezTo>
                <a:cubicBezTo>
                  <a:pt x="59" y="131"/>
                  <a:pt x="57" y="132"/>
                  <a:pt x="56" y="132"/>
                </a:cubicBezTo>
                <a:close/>
                <a:moveTo>
                  <a:pt x="64" y="120"/>
                </a:moveTo>
                <a:cubicBezTo>
                  <a:pt x="64" y="120"/>
                  <a:pt x="64" y="120"/>
                  <a:pt x="64" y="120"/>
                </a:cubicBezTo>
                <a:cubicBezTo>
                  <a:pt x="74" y="123"/>
                  <a:pt x="82" y="127"/>
                  <a:pt x="81" y="130"/>
                </a:cubicBezTo>
                <a:cubicBezTo>
                  <a:pt x="81" y="132"/>
                  <a:pt x="75" y="133"/>
                  <a:pt x="67" y="132"/>
                </a:cubicBezTo>
                <a:cubicBezTo>
                  <a:pt x="67" y="131"/>
                  <a:pt x="66" y="131"/>
                  <a:pt x="66" y="130"/>
                </a:cubicBezTo>
                <a:cubicBezTo>
                  <a:pt x="62" y="130"/>
                  <a:pt x="69" y="130"/>
                  <a:pt x="70" y="129"/>
                </a:cubicBezTo>
                <a:cubicBezTo>
                  <a:pt x="74" y="127"/>
                  <a:pt x="71" y="124"/>
                  <a:pt x="67" y="125"/>
                </a:cubicBezTo>
                <a:cubicBezTo>
                  <a:pt x="66" y="125"/>
                  <a:pt x="62" y="125"/>
                  <a:pt x="62" y="124"/>
                </a:cubicBezTo>
                <a:cubicBezTo>
                  <a:pt x="62" y="123"/>
                  <a:pt x="62" y="121"/>
                  <a:pt x="64" y="120"/>
                </a:cubicBezTo>
                <a:close/>
                <a:moveTo>
                  <a:pt x="51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44" y="126"/>
                  <a:pt x="39" y="123"/>
                  <a:pt x="40" y="120"/>
                </a:cubicBezTo>
                <a:cubicBezTo>
                  <a:pt x="41" y="117"/>
                  <a:pt x="50" y="117"/>
                  <a:pt x="61" y="119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1"/>
                  <a:pt x="61" y="123"/>
                  <a:pt x="61" y="123"/>
                </a:cubicBezTo>
                <a:cubicBezTo>
                  <a:pt x="58" y="125"/>
                  <a:pt x="56" y="120"/>
                  <a:pt x="53" y="121"/>
                </a:cubicBezTo>
                <a:cubicBezTo>
                  <a:pt x="51" y="121"/>
                  <a:pt x="51" y="125"/>
                  <a:pt x="52" y="126"/>
                </a:cubicBezTo>
                <a:cubicBezTo>
                  <a:pt x="55" y="128"/>
                  <a:pt x="54" y="127"/>
                  <a:pt x="53" y="128"/>
                </a:cubicBezTo>
                <a:cubicBezTo>
                  <a:pt x="52" y="128"/>
                  <a:pt x="52" y="128"/>
                  <a:pt x="51" y="128"/>
                </a:cubicBezTo>
                <a:close/>
                <a:moveTo>
                  <a:pt x="33" y="59"/>
                </a:moveTo>
                <a:cubicBezTo>
                  <a:pt x="33" y="59"/>
                  <a:pt x="33" y="59"/>
                  <a:pt x="33" y="59"/>
                </a:cubicBezTo>
                <a:cubicBezTo>
                  <a:pt x="32" y="61"/>
                  <a:pt x="29" y="73"/>
                  <a:pt x="32" y="86"/>
                </a:cubicBezTo>
                <a:cubicBezTo>
                  <a:pt x="28" y="84"/>
                  <a:pt x="29" y="63"/>
                  <a:pt x="33" y="59"/>
                </a:cubicBezTo>
                <a:close/>
                <a:moveTo>
                  <a:pt x="64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1"/>
                  <a:pt x="63" y="93"/>
                  <a:pt x="64" y="96"/>
                </a:cubicBezTo>
                <a:cubicBezTo>
                  <a:pt x="63" y="94"/>
                  <a:pt x="59" y="87"/>
                  <a:pt x="64" y="88"/>
                </a:cubicBezTo>
                <a:close/>
                <a:moveTo>
                  <a:pt x="67" y="163"/>
                </a:moveTo>
                <a:cubicBezTo>
                  <a:pt x="67" y="163"/>
                  <a:pt x="67" y="163"/>
                  <a:pt x="67" y="163"/>
                </a:cubicBezTo>
                <a:cubicBezTo>
                  <a:pt x="70" y="174"/>
                  <a:pt x="76" y="182"/>
                  <a:pt x="80" y="190"/>
                </a:cubicBezTo>
                <a:cubicBezTo>
                  <a:pt x="80" y="190"/>
                  <a:pt x="80" y="190"/>
                  <a:pt x="79" y="190"/>
                </a:cubicBezTo>
                <a:cubicBezTo>
                  <a:pt x="74" y="182"/>
                  <a:pt x="68" y="173"/>
                  <a:pt x="67" y="163"/>
                </a:cubicBezTo>
                <a:close/>
                <a:moveTo>
                  <a:pt x="77" y="177"/>
                </a:moveTo>
                <a:cubicBezTo>
                  <a:pt x="77" y="177"/>
                  <a:pt x="77" y="177"/>
                  <a:pt x="77" y="177"/>
                </a:cubicBezTo>
                <a:cubicBezTo>
                  <a:pt x="81" y="186"/>
                  <a:pt x="80" y="182"/>
                  <a:pt x="84" y="190"/>
                </a:cubicBezTo>
                <a:cubicBezTo>
                  <a:pt x="84" y="190"/>
                  <a:pt x="83" y="190"/>
                  <a:pt x="83" y="190"/>
                </a:cubicBezTo>
                <a:cubicBezTo>
                  <a:pt x="79" y="183"/>
                  <a:pt x="78" y="184"/>
                  <a:pt x="77" y="177"/>
                </a:cubicBezTo>
                <a:close/>
                <a:moveTo>
                  <a:pt x="75" y="177"/>
                </a:moveTo>
                <a:cubicBezTo>
                  <a:pt x="75" y="177"/>
                  <a:pt x="75" y="177"/>
                  <a:pt x="75" y="177"/>
                </a:cubicBezTo>
                <a:cubicBezTo>
                  <a:pt x="72" y="173"/>
                  <a:pt x="70" y="168"/>
                  <a:pt x="70" y="164"/>
                </a:cubicBezTo>
                <a:cubicBezTo>
                  <a:pt x="72" y="168"/>
                  <a:pt x="73" y="173"/>
                  <a:pt x="75" y="177"/>
                </a:cubicBezTo>
                <a:close/>
                <a:moveTo>
                  <a:pt x="98" y="173"/>
                </a:moveTo>
                <a:cubicBezTo>
                  <a:pt x="98" y="173"/>
                  <a:pt x="98" y="173"/>
                  <a:pt x="98" y="173"/>
                </a:cubicBezTo>
                <a:cubicBezTo>
                  <a:pt x="94" y="173"/>
                  <a:pt x="83" y="169"/>
                  <a:pt x="79" y="166"/>
                </a:cubicBezTo>
                <a:cubicBezTo>
                  <a:pt x="83" y="171"/>
                  <a:pt x="93" y="172"/>
                  <a:pt x="97" y="175"/>
                </a:cubicBezTo>
                <a:cubicBezTo>
                  <a:pt x="93" y="175"/>
                  <a:pt x="80" y="170"/>
                  <a:pt x="79" y="168"/>
                </a:cubicBezTo>
                <a:cubicBezTo>
                  <a:pt x="79" y="168"/>
                  <a:pt x="79" y="167"/>
                  <a:pt x="78" y="166"/>
                </a:cubicBezTo>
                <a:cubicBezTo>
                  <a:pt x="78" y="165"/>
                  <a:pt x="77" y="165"/>
                  <a:pt x="77" y="164"/>
                </a:cubicBezTo>
                <a:cubicBezTo>
                  <a:pt x="77" y="165"/>
                  <a:pt x="75" y="162"/>
                  <a:pt x="76" y="162"/>
                </a:cubicBezTo>
                <a:cubicBezTo>
                  <a:pt x="80" y="168"/>
                  <a:pt x="92" y="170"/>
                  <a:pt x="98" y="173"/>
                </a:cubicBezTo>
                <a:close/>
                <a:moveTo>
                  <a:pt x="79" y="166"/>
                </a:moveTo>
                <a:cubicBezTo>
                  <a:pt x="79" y="166"/>
                  <a:pt x="79" y="166"/>
                  <a:pt x="79" y="166"/>
                </a:cubicBezTo>
                <a:cubicBezTo>
                  <a:pt x="79" y="166"/>
                  <a:pt x="79" y="166"/>
                  <a:pt x="78" y="166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78" y="166"/>
                  <a:pt x="79" y="166"/>
                  <a:pt x="79" y="166"/>
                </a:cubicBezTo>
                <a:close/>
                <a:moveTo>
                  <a:pt x="94" y="181"/>
                </a:moveTo>
                <a:cubicBezTo>
                  <a:pt x="94" y="181"/>
                  <a:pt x="94" y="181"/>
                  <a:pt x="94" y="181"/>
                </a:cubicBezTo>
                <a:cubicBezTo>
                  <a:pt x="90" y="180"/>
                  <a:pt x="84" y="179"/>
                  <a:pt x="83" y="177"/>
                </a:cubicBezTo>
                <a:cubicBezTo>
                  <a:pt x="83" y="177"/>
                  <a:pt x="81" y="175"/>
                  <a:pt x="82" y="175"/>
                </a:cubicBezTo>
                <a:cubicBezTo>
                  <a:pt x="87" y="179"/>
                  <a:pt x="90" y="178"/>
                  <a:pt x="94" y="181"/>
                </a:cubicBezTo>
                <a:close/>
                <a:moveTo>
                  <a:pt x="93" y="177"/>
                </a:moveTo>
                <a:cubicBezTo>
                  <a:pt x="93" y="177"/>
                  <a:pt x="93" y="177"/>
                  <a:pt x="93" y="177"/>
                </a:cubicBezTo>
                <a:cubicBezTo>
                  <a:pt x="90" y="177"/>
                  <a:pt x="80" y="175"/>
                  <a:pt x="80" y="172"/>
                </a:cubicBezTo>
                <a:cubicBezTo>
                  <a:pt x="80" y="172"/>
                  <a:pt x="79" y="172"/>
                  <a:pt x="80" y="170"/>
                </a:cubicBezTo>
                <a:cubicBezTo>
                  <a:pt x="82" y="175"/>
                  <a:pt x="90" y="175"/>
                  <a:pt x="93" y="177"/>
                </a:cubicBezTo>
                <a:close/>
                <a:moveTo>
                  <a:pt x="68" y="159"/>
                </a:moveTo>
                <a:cubicBezTo>
                  <a:pt x="68" y="159"/>
                  <a:pt x="68" y="159"/>
                  <a:pt x="68" y="159"/>
                </a:cubicBezTo>
                <a:cubicBezTo>
                  <a:pt x="66" y="154"/>
                  <a:pt x="63" y="149"/>
                  <a:pt x="64" y="144"/>
                </a:cubicBezTo>
                <a:cubicBezTo>
                  <a:pt x="64" y="149"/>
                  <a:pt x="68" y="154"/>
                  <a:pt x="68" y="159"/>
                </a:cubicBezTo>
                <a:close/>
                <a:moveTo>
                  <a:pt x="170" y="115"/>
                </a:moveTo>
                <a:cubicBezTo>
                  <a:pt x="170" y="115"/>
                  <a:pt x="170" y="117"/>
                  <a:pt x="168" y="117"/>
                </a:cubicBezTo>
                <a:cubicBezTo>
                  <a:pt x="168" y="117"/>
                  <a:pt x="166" y="117"/>
                  <a:pt x="166" y="117"/>
                </a:cubicBezTo>
                <a:cubicBezTo>
                  <a:pt x="163" y="117"/>
                  <a:pt x="163" y="115"/>
                  <a:pt x="165" y="115"/>
                </a:cubicBezTo>
                <a:cubicBezTo>
                  <a:pt x="166" y="114"/>
                  <a:pt x="169" y="114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lose/>
                <a:moveTo>
                  <a:pt x="171" y="121"/>
                </a:moveTo>
                <a:cubicBezTo>
                  <a:pt x="171" y="121"/>
                  <a:pt x="171" y="121"/>
                  <a:pt x="171" y="121"/>
                </a:cubicBezTo>
                <a:cubicBezTo>
                  <a:pt x="171" y="122"/>
                  <a:pt x="167" y="127"/>
                  <a:pt x="167" y="124"/>
                </a:cubicBezTo>
                <a:cubicBezTo>
                  <a:pt x="166" y="122"/>
                  <a:pt x="169" y="118"/>
                  <a:pt x="171" y="118"/>
                </a:cubicBezTo>
                <a:cubicBezTo>
                  <a:pt x="172" y="119"/>
                  <a:pt x="172" y="121"/>
                  <a:pt x="171" y="121"/>
                </a:cubicBezTo>
                <a:close/>
                <a:moveTo>
                  <a:pt x="168" y="106"/>
                </a:moveTo>
                <a:cubicBezTo>
                  <a:pt x="168" y="106"/>
                  <a:pt x="168" y="106"/>
                  <a:pt x="168" y="106"/>
                </a:cubicBezTo>
                <a:cubicBezTo>
                  <a:pt x="167" y="108"/>
                  <a:pt x="169" y="110"/>
                  <a:pt x="170" y="111"/>
                </a:cubicBezTo>
                <a:cubicBezTo>
                  <a:pt x="170" y="112"/>
                  <a:pt x="173" y="109"/>
                  <a:pt x="174" y="108"/>
                </a:cubicBezTo>
                <a:cubicBezTo>
                  <a:pt x="176" y="105"/>
                  <a:pt x="180" y="105"/>
                  <a:pt x="179" y="109"/>
                </a:cubicBezTo>
                <a:cubicBezTo>
                  <a:pt x="179" y="111"/>
                  <a:pt x="174" y="115"/>
                  <a:pt x="177" y="114"/>
                </a:cubicBezTo>
                <a:cubicBezTo>
                  <a:pt x="178" y="113"/>
                  <a:pt x="178" y="113"/>
                  <a:pt x="179" y="114"/>
                </a:cubicBezTo>
                <a:cubicBezTo>
                  <a:pt x="185" y="109"/>
                  <a:pt x="189" y="104"/>
                  <a:pt x="188" y="102"/>
                </a:cubicBezTo>
                <a:cubicBezTo>
                  <a:pt x="186" y="99"/>
                  <a:pt x="177" y="102"/>
                  <a:pt x="168" y="106"/>
                </a:cubicBezTo>
                <a:close/>
                <a:moveTo>
                  <a:pt x="179" y="115"/>
                </a:moveTo>
                <a:cubicBezTo>
                  <a:pt x="179" y="115"/>
                  <a:pt x="179" y="115"/>
                  <a:pt x="179" y="115"/>
                </a:cubicBezTo>
                <a:cubicBezTo>
                  <a:pt x="186" y="110"/>
                  <a:pt x="190" y="104"/>
                  <a:pt x="189" y="102"/>
                </a:cubicBezTo>
                <a:cubicBezTo>
                  <a:pt x="187" y="98"/>
                  <a:pt x="176" y="101"/>
                  <a:pt x="165" y="107"/>
                </a:cubicBezTo>
                <a:cubicBezTo>
                  <a:pt x="155" y="113"/>
                  <a:pt x="148" y="120"/>
                  <a:pt x="150" y="124"/>
                </a:cubicBezTo>
                <a:cubicBezTo>
                  <a:pt x="152" y="126"/>
                  <a:pt x="157" y="126"/>
                  <a:pt x="164" y="123"/>
                </a:cubicBezTo>
                <a:cubicBezTo>
                  <a:pt x="164" y="123"/>
                  <a:pt x="164" y="124"/>
                  <a:pt x="164" y="124"/>
                </a:cubicBezTo>
                <a:cubicBezTo>
                  <a:pt x="166" y="129"/>
                  <a:pt x="170" y="125"/>
                  <a:pt x="173" y="123"/>
                </a:cubicBezTo>
                <a:cubicBezTo>
                  <a:pt x="173" y="124"/>
                  <a:pt x="174" y="127"/>
                  <a:pt x="172" y="128"/>
                </a:cubicBezTo>
                <a:cubicBezTo>
                  <a:pt x="170" y="134"/>
                  <a:pt x="173" y="135"/>
                  <a:pt x="175" y="136"/>
                </a:cubicBezTo>
                <a:cubicBezTo>
                  <a:pt x="176" y="143"/>
                  <a:pt x="192" y="151"/>
                  <a:pt x="200" y="149"/>
                </a:cubicBezTo>
                <a:cubicBezTo>
                  <a:pt x="201" y="151"/>
                  <a:pt x="215" y="160"/>
                  <a:pt x="230" y="158"/>
                </a:cubicBezTo>
                <a:cubicBezTo>
                  <a:pt x="232" y="154"/>
                  <a:pt x="238" y="148"/>
                  <a:pt x="241" y="147"/>
                </a:cubicBezTo>
                <a:cubicBezTo>
                  <a:pt x="239" y="146"/>
                  <a:pt x="227" y="144"/>
                  <a:pt x="226" y="142"/>
                </a:cubicBezTo>
                <a:cubicBezTo>
                  <a:pt x="224" y="141"/>
                  <a:pt x="230" y="140"/>
                  <a:pt x="235" y="136"/>
                </a:cubicBezTo>
                <a:cubicBezTo>
                  <a:pt x="232" y="126"/>
                  <a:pt x="234" y="126"/>
                  <a:pt x="233" y="120"/>
                </a:cubicBezTo>
                <a:cubicBezTo>
                  <a:pt x="229" y="120"/>
                  <a:pt x="212" y="138"/>
                  <a:pt x="192" y="126"/>
                </a:cubicBezTo>
                <a:cubicBezTo>
                  <a:pt x="191" y="124"/>
                  <a:pt x="189" y="119"/>
                  <a:pt x="187" y="120"/>
                </a:cubicBezTo>
                <a:cubicBezTo>
                  <a:pt x="184" y="120"/>
                  <a:pt x="181" y="122"/>
                  <a:pt x="180" y="119"/>
                </a:cubicBezTo>
                <a:cubicBezTo>
                  <a:pt x="180" y="119"/>
                  <a:pt x="179" y="120"/>
                  <a:pt x="179" y="120"/>
                </a:cubicBezTo>
                <a:cubicBezTo>
                  <a:pt x="179" y="119"/>
                  <a:pt x="180" y="119"/>
                  <a:pt x="180" y="118"/>
                </a:cubicBezTo>
                <a:cubicBezTo>
                  <a:pt x="180" y="117"/>
                  <a:pt x="180" y="116"/>
                  <a:pt x="179" y="115"/>
                </a:cubicBezTo>
                <a:close/>
                <a:moveTo>
                  <a:pt x="165" y="122"/>
                </a:moveTo>
                <a:cubicBezTo>
                  <a:pt x="165" y="122"/>
                  <a:pt x="165" y="122"/>
                  <a:pt x="165" y="122"/>
                </a:cubicBezTo>
                <a:cubicBezTo>
                  <a:pt x="165" y="121"/>
                  <a:pt x="166" y="121"/>
                  <a:pt x="166" y="121"/>
                </a:cubicBezTo>
                <a:cubicBezTo>
                  <a:pt x="166" y="119"/>
                  <a:pt x="167" y="119"/>
                  <a:pt x="164" y="119"/>
                </a:cubicBezTo>
                <a:cubicBezTo>
                  <a:pt x="163" y="120"/>
                  <a:pt x="160" y="116"/>
                  <a:pt x="161" y="115"/>
                </a:cubicBezTo>
                <a:cubicBezTo>
                  <a:pt x="163" y="112"/>
                  <a:pt x="168" y="115"/>
                  <a:pt x="168" y="111"/>
                </a:cubicBezTo>
                <a:cubicBezTo>
                  <a:pt x="169" y="110"/>
                  <a:pt x="167" y="109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56" y="113"/>
                  <a:pt x="149" y="120"/>
                  <a:pt x="151" y="123"/>
                </a:cubicBezTo>
                <a:cubicBezTo>
                  <a:pt x="152" y="125"/>
                  <a:pt x="158" y="125"/>
                  <a:pt x="165" y="12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39" y="22"/>
                  <a:pt x="135" y="25"/>
                  <a:pt x="132" y="26"/>
                </a:cubicBezTo>
                <a:cubicBezTo>
                  <a:pt x="125" y="28"/>
                  <a:pt x="120" y="32"/>
                  <a:pt x="114" y="36"/>
                </a:cubicBezTo>
                <a:cubicBezTo>
                  <a:pt x="113" y="37"/>
                  <a:pt x="116" y="34"/>
                  <a:pt x="117" y="33"/>
                </a:cubicBezTo>
                <a:cubicBezTo>
                  <a:pt x="122" y="30"/>
                  <a:pt x="126" y="26"/>
                  <a:pt x="133" y="25"/>
                </a:cubicBezTo>
                <a:cubicBezTo>
                  <a:pt x="134" y="24"/>
                  <a:pt x="140" y="22"/>
                  <a:pt x="141" y="22"/>
                </a:cubicBezTo>
                <a:close/>
                <a:moveTo>
                  <a:pt x="146" y="80"/>
                </a:moveTo>
                <a:cubicBezTo>
                  <a:pt x="147" y="82"/>
                  <a:pt x="148" y="84"/>
                  <a:pt x="151" y="86"/>
                </a:cubicBezTo>
                <a:cubicBezTo>
                  <a:pt x="149" y="86"/>
                  <a:pt x="141" y="82"/>
                  <a:pt x="146" y="80"/>
                </a:cubicBezTo>
                <a:cubicBezTo>
                  <a:pt x="146" y="80"/>
                  <a:pt x="146" y="80"/>
                  <a:pt x="146" y="80"/>
                </a:cubicBezTo>
                <a:close/>
                <a:moveTo>
                  <a:pt x="177" y="122"/>
                </a:moveTo>
                <a:cubicBezTo>
                  <a:pt x="177" y="122"/>
                  <a:pt x="177" y="122"/>
                  <a:pt x="177" y="122"/>
                </a:cubicBezTo>
                <a:cubicBezTo>
                  <a:pt x="179" y="124"/>
                  <a:pt x="179" y="128"/>
                  <a:pt x="179" y="127"/>
                </a:cubicBezTo>
                <a:cubicBezTo>
                  <a:pt x="178" y="126"/>
                  <a:pt x="177" y="126"/>
                  <a:pt x="176" y="126"/>
                </a:cubicBezTo>
                <a:cubicBezTo>
                  <a:pt x="178" y="124"/>
                  <a:pt x="175" y="122"/>
                  <a:pt x="177" y="122"/>
                </a:cubicBezTo>
                <a:close/>
                <a:moveTo>
                  <a:pt x="276" y="99"/>
                </a:moveTo>
                <a:cubicBezTo>
                  <a:pt x="276" y="99"/>
                  <a:pt x="276" y="99"/>
                  <a:pt x="276" y="99"/>
                </a:cubicBezTo>
                <a:cubicBezTo>
                  <a:pt x="276" y="104"/>
                  <a:pt x="289" y="102"/>
                  <a:pt x="292" y="101"/>
                </a:cubicBezTo>
                <a:cubicBezTo>
                  <a:pt x="301" y="95"/>
                  <a:pt x="298" y="100"/>
                  <a:pt x="289" y="100"/>
                </a:cubicBezTo>
                <a:cubicBezTo>
                  <a:pt x="285" y="101"/>
                  <a:pt x="279" y="103"/>
                  <a:pt x="276" y="99"/>
                </a:cubicBezTo>
                <a:close/>
                <a:moveTo>
                  <a:pt x="231" y="60"/>
                </a:moveTo>
                <a:cubicBezTo>
                  <a:pt x="231" y="60"/>
                  <a:pt x="231" y="60"/>
                  <a:pt x="231" y="60"/>
                </a:cubicBezTo>
                <a:cubicBezTo>
                  <a:pt x="232" y="62"/>
                  <a:pt x="233" y="65"/>
                  <a:pt x="232" y="69"/>
                </a:cubicBezTo>
                <a:cubicBezTo>
                  <a:pt x="232" y="70"/>
                  <a:pt x="232" y="70"/>
                  <a:pt x="232" y="70"/>
                </a:cubicBezTo>
                <a:cubicBezTo>
                  <a:pt x="231" y="74"/>
                  <a:pt x="236" y="61"/>
                  <a:pt x="231" y="60"/>
                </a:cubicBezTo>
                <a:close/>
                <a:moveTo>
                  <a:pt x="275" y="116"/>
                </a:moveTo>
                <a:cubicBezTo>
                  <a:pt x="275" y="116"/>
                  <a:pt x="275" y="116"/>
                  <a:pt x="275" y="116"/>
                </a:cubicBezTo>
                <a:cubicBezTo>
                  <a:pt x="278" y="117"/>
                  <a:pt x="262" y="113"/>
                  <a:pt x="258" y="108"/>
                </a:cubicBezTo>
                <a:cubicBezTo>
                  <a:pt x="261" y="113"/>
                  <a:pt x="267" y="116"/>
                  <a:pt x="275" y="116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800"/>
          </a:p>
        </p:txBody>
      </p:sp>
      <p:grpSp>
        <p:nvGrpSpPr>
          <p:cNvPr id="48" name="组合 47"/>
          <p:cNvGrpSpPr/>
          <p:nvPr/>
        </p:nvGrpSpPr>
        <p:grpSpPr>
          <a:xfrm>
            <a:off x="6255549" y="4005619"/>
            <a:ext cx="1192287" cy="668092"/>
            <a:chOff x="6255549" y="4005619"/>
            <a:chExt cx="1192287" cy="668092"/>
          </a:xfrm>
        </p:grpSpPr>
        <p:sp>
          <p:nvSpPr>
            <p:cNvPr id="331" name="Freeform 156"/>
            <p:cNvSpPr/>
            <p:nvPr/>
          </p:nvSpPr>
          <p:spPr bwMode="auto">
            <a:xfrm>
              <a:off x="6494006" y="4225576"/>
              <a:ext cx="881882" cy="448135"/>
            </a:xfrm>
            <a:custGeom>
              <a:avLst/>
              <a:gdLst>
                <a:gd name="T0" fmla="*/ 19 w 181"/>
                <a:gd name="T1" fmla="*/ 1 h 92"/>
                <a:gd name="T2" fmla="*/ 40 w 181"/>
                <a:gd name="T3" fmla="*/ 9 h 92"/>
                <a:gd name="T4" fmla="*/ 58 w 181"/>
                <a:gd name="T5" fmla="*/ 11 h 92"/>
                <a:gd name="T6" fmla="*/ 75 w 181"/>
                <a:gd name="T7" fmla="*/ 18 h 92"/>
                <a:gd name="T8" fmla="*/ 57 w 181"/>
                <a:gd name="T9" fmla="*/ 41 h 92"/>
                <a:gd name="T10" fmla="*/ 57 w 181"/>
                <a:gd name="T11" fmla="*/ 35 h 92"/>
                <a:gd name="T12" fmla="*/ 57 w 181"/>
                <a:gd name="T13" fmla="*/ 33 h 92"/>
                <a:gd name="T14" fmla="*/ 55 w 181"/>
                <a:gd name="T15" fmla="*/ 51 h 92"/>
                <a:gd name="T16" fmla="*/ 75 w 181"/>
                <a:gd name="T17" fmla="*/ 69 h 92"/>
                <a:gd name="T18" fmla="*/ 131 w 181"/>
                <a:gd name="T19" fmla="*/ 71 h 92"/>
                <a:gd name="T20" fmla="*/ 151 w 181"/>
                <a:gd name="T21" fmla="*/ 53 h 92"/>
                <a:gd name="T22" fmla="*/ 170 w 181"/>
                <a:gd name="T23" fmla="*/ 47 h 92"/>
                <a:gd name="T24" fmla="*/ 181 w 181"/>
                <a:gd name="T25" fmla="*/ 49 h 92"/>
                <a:gd name="T26" fmla="*/ 155 w 181"/>
                <a:gd name="T27" fmla="*/ 56 h 92"/>
                <a:gd name="T28" fmla="*/ 130 w 181"/>
                <a:gd name="T29" fmla="*/ 77 h 92"/>
                <a:gd name="T30" fmla="*/ 43 w 181"/>
                <a:gd name="T31" fmla="*/ 61 h 92"/>
                <a:gd name="T32" fmla="*/ 30 w 181"/>
                <a:gd name="T33" fmla="*/ 37 h 92"/>
                <a:gd name="T34" fmla="*/ 23 w 181"/>
                <a:gd name="T35" fmla="*/ 24 h 92"/>
                <a:gd name="T36" fmla="*/ 14 w 181"/>
                <a:gd name="T37" fmla="*/ 20 h 92"/>
                <a:gd name="T38" fmla="*/ 11 w 181"/>
                <a:gd name="T39" fmla="*/ 23 h 92"/>
                <a:gd name="T40" fmla="*/ 20 w 181"/>
                <a:gd name="T41" fmla="*/ 25 h 92"/>
                <a:gd name="T42" fmla="*/ 20 w 181"/>
                <a:gd name="T43" fmla="*/ 28 h 92"/>
                <a:gd name="T44" fmla="*/ 9 w 181"/>
                <a:gd name="T45" fmla="*/ 33 h 92"/>
                <a:gd name="T46" fmla="*/ 5 w 181"/>
                <a:gd name="T47" fmla="*/ 8 h 92"/>
                <a:gd name="T48" fmla="*/ 19 w 181"/>
                <a:gd name="T49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92">
                  <a:moveTo>
                    <a:pt x="19" y="1"/>
                  </a:moveTo>
                  <a:cubicBezTo>
                    <a:pt x="28" y="0"/>
                    <a:pt x="34" y="6"/>
                    <a:pt x="40" y="9"/>
                  </a:cubicBezTo>
                  <a:cubicBezTo>
                    <a:pt x="42" y="7"/>
                    <a:pt x="54" y="5"/>
                    <a:pt x="58" y="11"/>
                  </a:cubicBezTo>
                  <a:cubicBezTo>
                    <a:pt x="63" y="16"/>
                    <a:pt x="68" y="8"/>
                    <a:pt x="75" y="18"/>
                  </a:cubicBezTo>
                  <a:cubicBezTo>
                    <a:pt x="85" y="33"/>
                    <a:pt x="64" y="55"/>
                    <a:pt x="57" y="41"/>
                  </a:cubicBezTo>
                  <a:cubicBezTo>
                    <a:pt x="56" y="39"/>
                    <a:pt x="57" y="35"/>
                    <a:pt x="57" y="35"/>
                  </a:cubicBezTo>
                  <a:cubicBezTo>
                    <a:pt x="57" y="35"/>
                    <a:pt x="57" y="34"/>
                    <a:pt x="57" y="33"/>
                  </a:cubicBezTo>
                  <a:cubicBezTo>
                    <a:pt x="52" y="37"/>
                    <a:pt x="51" y="44"/>
                    <a:pt x="55" y="51"/>
                  </a:cubicBezTo>
                  <a:cubicBezTo>
                    <a:pt x="58" y="59"/>
                    <a:pt x="68" y="65"/>
                    <a:pt x="75" y="69"/>
                  </a:cubicBezTo>
                  <a:cubicBezTo>
                    <a:pt x="96" y="82"/>
                    <a:pt x="114" y="81"/>
                    <a:pt x="131" y="71"/>
                  </a:cubicBezTo>
                  <a:cubicBezTo>
                    <a:pt x="138" y="66"/>
                    <a:pt x="146" y="57"/>
                    <a:pt x="151" y="53"/>
                  </a:cubicBezTo>
                  <a:cubicBezTo>
                    <a:pt x="156" y="49"/>
                    <a:pt x="162" y="47"/>
                    <a:pt x="170" y="47"/>
                  </a:cubicBezTo>
                  <a:cubicBezTo>
                    <a:pt x="170" y="47"/>
                    <a:pt x="181" y="49"/>
                    <a:pt x="181" y="49"/>
                  </a:cubicBezTo>
                  <a:cubicBezTo>
                    <a:pt x="168" y="51"/>
                    <a:pt x="159" y="52"/>
                    <a:pt x="155" y="56"/>
                  </a:cubicBezTo>
                  <a:cubicBezTo>
                    <a:pt x="147" y="63"/>
                    <a:pt x="139" y="72"/>
                    <a:pt x="130" y="77"/>
                  </a:cubicBezTo>
                  <a:cubicBezTo>
                    <a:pt x="100" y="92"/>
                    <a:pt x="59" y="76"/>
                    <a:pt x="43" y="61"/>
                  </a:cubicBezTo>
                  <a:cubicBezTo>
                    <a:pt x="37" y="55"/>
                    <a:pt x="34" y="46"/>
                    <a:pt x="30" y="37"/>
                  </a:cubicBezTo>
                  <a:cubicBezTo>
                    <a:pt x="28" y="32"/>
                    <a:pt x="26" y="29"/>
                    <a:pt x="23" y="24"/>
                  </a:cubicBezTo>
                  <a:cubicBezTo>
                    <a:pt x="21" y="21"/>
                    <a:pt x="18" y="20"/>
                    <a:pt x="14" y="20"/>
                  </a:cubicBezTo>
                  <a:cubicBezTo>
                    <a:pt x="14" y="20"/>
                    <a:pt x="11" y="23"/>
                    <a:pt x="11" y="23"/>
                  </a:cubicBezTo>
                  <a:cubicBezTo>
                    <a:pt x="17" y="21"/>
                    <a:pt x="19" y="23"/>
                    <a:pt x="20" y="25"/>
                  </a:cubicBezTo>
                  <a:cubicBezTo>
                    <a:pt x="20" y="25"/>
                    <a:pt x="20" y="27"/>
                    <a:pt x="20" y="28"/>
                  </a:cubicBezTo>
                  <a:cubicBezTo>
                    <a:pt x="20" y="33"/>
                    <a:pt x="17" y="36"/>
                    <a:pt x="9" y="33"/>
                  </a:cubicBezTo>
                  <a:cubicBezTo>
                    <a:pt x="2" y="31"/>
                    <a:pt x="0" y="14"/>
                    <a:pt x="5" y="8"/>
                  </a:cubicBezTo>
                  <a:cubicBezTo>
                    <a:pt x="7" y="4"/>
                    <a:pt x="14" y="1"/>
                    <a:pt x="19" y="1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  <p:sp>
          <p:nvSpPr>
            <p:cNvPr id="332" name="Freeform 157"/>
            <p:cNvSpPr/>
            <p:nvPr/>
          </p:nvSpPr>
          <p:spPr bwMode="auto">
            <a:xfrm>
              <a:off x="6909251" y="4211186"/>
              <a:ext cx="538585" cy="365909"/>
            </a:xfrm>
            <a:custGeom>
              <a:avLst/>
              <a:gdLst>
                <a:gd name="T0" fmla="*/ 39 w 111"/>
                <a:gd name="T1" fmla="*/ 0 h 75"/>
                <a:gd name="T2" fmla="*/ 60 w 111"/>
                <a:gd name="T3" fmla="*/ 1 h 75"/>
                <a:gd name="T4" fmla="*/ 68 w 111"/>
                <a:gd name="T5" fmla="*/ 8 h 75"/>
                <a:gd name="T6" fmla="*/ 86 w 111"/>
                <a:gd name="T7" fmla="*/ 17 h 75"/>
                <a:gd name="T8" fmla="*/ 75 w 111"/>
                <a:gd name="T9" fmla="*/ 39 h 75"/>
                <a:gd name="T10" fmla="*/ 70 w 111"/>
                <a:gd name="T11" fmla="*/ 39 h 75"/>
                <a:gd name="T12" fmla="*/ 65 w 111"/>
                <a:gd name="T13" fmla="*/ 26 h 75"/>
                <a:gd name="T14" fmla="*/ 64 w 111"/>
                <a:gd name="T15" fmla="*/ 24 h 75"/>
                <a:gd name="T16" fmla="*/ 60 w 111"/>
                <a:gd name="T17" fmla="*/ 36 h 75"/>
                <a:gd name="T18" fmla="*/ 87 w 111"/>
                <a:gd name="T19" fmla="*/ 37 h 75"/>
                <a:gd name="T20" fmla="*/ 111 w 111"/>
                <a:gd name="T21" fmla="*/ 52 h 75"/>
                <a:gd name="T22" fmla="*/ 92 w 111"/>
                <a:gd name="T23" fmla="*/ 47 h 75"/>
                <a:gd name="T24" fmla="*/ 62 w 111"/>
                <a:gd name="T25" fmla="*/ 53 h 75"/>
                <a:gd name="T26" fmla="*/ 30 w 111"/>
                <a:gd name="T27" fmla="*/ 72 h 75"/>
                <a:gd name="T28" fmla="*/ 2 w 111"/>
                <a:gd name="T29" fmla="*/ 52 h 75"/>
                <a:gd name="T30" fmla="*/ 5 w 111"/>
                <a:gd name="T31" fmla="*/ 46 h 75"/>
                <a:gd name="T32" fmla="*/ 8 w 111"/>
                <a:gd name="T33" fmla="*/ 45 h 75"/>
                <a:gd name="T34" fmla="*/ 34 w 111"/>
                <a:gd name="T35" fmla="*/ 65 h 75"/>
                <a:gd name="T36" fmla="*/ 45 w 111"/>
                <a:gd name="T37" fmla="*/ 47 h 75"/>
                <a:gd name="T38" fmla="*/ 39 w 111"/>
                <a:gd name="T39" fmla="*/ 29 h 75"/>
                <a:gd name="T40" fmla="*/ 38 w 111"/>
                <a:gd name="T41" fmla="*/ 12 h 75"/>
                <a:gd name="T42" fmla="*/ 39 w 111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75">
                  <a:moveTo>
                    <a:pt x="39" y="0"/>
                  </a:moveTo>
                  <a:cubicBezTo>
                    <a:pt x="42" y="0"/>
                    <a:pt x="58" y="0"/>
                    <a:pt x="60" y="1"/>
                  </a:cubicBezTo>
                  <a:cubicBezTo>
                    <a:pt x="63" y="2"/>
                    <a:pt x="65" y="7"/>
                    <a:pt x="68" y="8"/>
                  </a:cubicBezTo>
                  <a:cubicBezTo>
                    <a:pt x="76" y="10"/>
                    <a:pt x="83" y="9"/>
                    <a:pt x="86" y="17"/>
                  </a:cubicBezTo>
                  <a:cubicBezTo>
                    <a:pt x="90" y="28"/>
                    <a:pt x="83" y="38"/>
                    <a:pt x="75" y="39"/>
                  </a:cubicBezTo>
                  <a:cubicBezTo>
                    <a:pt x="73" y="40"/>
                    <a:pt x="70" y="39"/>
                    <a:pt x="70" y="39"/>
                  </a:cubicBezTo>
                  <a:cubicBezTo>
                    <a:pt x="63" y="36"/>
                    <a:pt x="59" y="31"/>
                    <a:pt x="65" y="26"/>
                  </a:cubicBezTo>
                  <a:cubicBezTo>
                    <a:pt x="65" y="25"/>
                    <a:pt x="64" y="24"/>
                    <a:pt x="64" y="24"/>
                  </a:cubicBezTo>
                  <a:cubicBezTo>
                    <a:pt x="58" y="28"/>
                    <a:pt x="57" y="32"/>
                    <a:pt x="60" y="36"/>
                  </a:cubicBezTo>
                  <a:cubicBezTo>
                    <a:pt x="73" y="48"/>
                    <a:pt x="79" y="37"/>
                    <a:pt x="87" y="37"/>
                  </a:cubicBezTo>
                  <a:cubicBezTo>
                    <a:pt x="95" y="37"/>
                    <a:pt x="108" y="47"/>
                    <a:pt x="111" y="52"/>
                  </a:cubicBezTo>
                  <a:cubicBezTo>
                    <a:pt x="104" y="49"/>
                    <a:pt x="97" y="47"/>
                    <a:pt x="92" y="47"/>
                  </a:cubicBezTo>
                  <a:cubicBezTo>
                    <a:pt x="79" y="45"/>
                    <a:pt x="69" y="49"/>
                    <a:pt x="62" y="53"/>
                  </a:cubicBezTo>
                  <a:cubicBezTo>
                    <a:pt x="52" y="59"/>
                    <a:pt x="42" y="70"/>
                    <a:pt x="30" y="72"/>
                  </a:cubicBezTo>
                  <a:cubicBezTo>
                    <a:pt x="14" y="75"/>
                    <a:pt x="0" y="66"/>
                    <a:pt x="2" y="52"/>
                  </a:cubicBezTo>
                  <a:cubicBezTo>
                    <a:pt x="2" y="50"/>
                    <a:pt x="4" y="47"/>
                    <a:pt x="5" y="46"/>
                  </a:cubicBezTo>
                  <a:cubicBezTo>
                    <a:pt x="5" y="46"/>
                    <a:pt x="7" y="45"/>
                    <a:pt x="8" y="45"/>
                  </a:cubicBezTo>
                  <a:cubicBezTo>
                    <a:pt x="3" y="65"/>
                    <a:pt x="22" y="72"/>
                    <a:pt x="34" y="65"/>
                  </a:cubicBezTo>
                  <a:cubicBezTo>
                    <a:pt x="40" y="61"/>
                    <a:pt x="44" y="55"/>
                    <a:pt x="45" y="47"/>
                  </a:cubicBezTo>
                  <a:cubicBezTo>
                    <a:pt x="47" y="39"/>
                    <a:pt x="44" y="33"/>
                    <a:pt x="39" y="29"/>
                  </a:cubicBezTo>
                  <a:cubicBezTo>
                    <a:pt x="40" y="23"/>
                    <a:pt x="40" y="17"/>
                    <a:pt x="38" y="12"/>
                  </a:cubicBezTo>
                  <a:cubicBezTo>
                    <a:pt x="37" y="8"/>
                    <a:pt x="30" y="2"/>
                    <a:pt x="39" y="0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  <p:sp>
          <p:nvSpPr>
            <p:cNvPr id="333" name="Freeform 158"/>
            <p:cNvSpPr/>
            <p:nvPr/>
          </p:nvSpPr>
          <p:spPr bwMode="auto">
            <a:xfrm>
              <a:off x="6255549" y="4005619"/>
              <a:ext cx="953829" cy="606422"/>
            </a:xfrm>
            <a:custGeom>
              <a:avLst/>
              <a:gdLst>
                <a:gd name="T0" fmla="*/ 76 w 196"/>
                <a:gd name="T1" fmla="*/ 1 h 124"/>
                <a:gd name="T2" fmla="*/ 97 w 196"/>
                <a:gd name="T3" fmla="*/ 9 h 124"/>
                <a:gd name="T4" fmla="*/ 119 w 196"/>
                <a:gd name="T5" fmla="*/ 13 h 124"/>
                <a:gd name="T6" fmla="*/ 109 w 196"/>
                <a:gd name="T7" fmla="*/ 44 h 124"/>
                <a:gd name="T8" fmla="*/ 94 w 196"/>
                <a:gd name="T9" fmla="*/ 36 h 124"/>
                <a:gd name="T10" fmla="*/ 104 w 196"/>
                <a:gd name="T11" fmla="*/ 35 h 124"/>
                <a:gd name="T12" fmla="*/ 104 w 196"/>
                <a:gd name="T13" fmla="*/ 36 h 124"/>
                <a:gd name="T14" fmla="*/ 106 w 196"/>
                <a:gd name="T15" fmla="*/ 32 h 124"/>
                <a:gd name="T16" fmla="*/ 102 w 196"/>
                <a:gd name="T17" fmla="*/ 26 h 124"/>
                <a:gd name="T18" fmla="*/ 96 w 196"/>
                <a:gd name="T19" fmla="*/ 44 h 124"/>
                <a:gd name="T20" fmla="*/ 143 w 196"/>
                <a:gd name="T21" fmla="*/ 33 h 124"/>
                <a:gd name="T22" fmla="*/ 155 w 196"/>
                <a:gd name="T23" fmla="*/ 45 h 124"/>
                <a:gd name="T24" fmla="*/ 167 w 196"/>
                <a:gd name="T25" fmla="*/ 50 h 124"/>
                <a:gd name="T26" fmla="*/ 169 w 196"/>
                <a:gd name="T27" fmla="*/ 71 h 124"/>
                <a:gd name="T28" fmla="*/ 176 w 196"/>
                <a:gd name="T29" fmla="*/ 79 h 124"/>
                <a:gd name="T30" fmla="*/ 176 w 196"/>
                <a:gd name="T31" fmla="*/ 88 h 124"/>
                <a:gd name="T32" fmla="*/ 148 w 196"/>
                <a:gd name="T33" fmla="*/ 85 h 124"/>
                <a:gd name="T34" fmla="*/ 151 w 196"/>
                <a:gd name="T35" fmla="*/ 84 h 124"/>
                <a:gd name="T36" fmla="*/ 155 w 196"/>
                <a:gd name="T37" fmla="*/ 87 h 124"/>
                <a:gd name="T38" fmla="*/ 154 w 196"/>
                <a:gd name="T39" fmla="*/ 95 h 124"/>
                <a:gd name="T40" fmla="*/ 135 w 196"/>
                <a:gd name="T41" fmla="*/ 89 h 124"/>
                <a:gd name="T42" fmla="*/ 133 w 196"/>
                <a:gd name="T43" fmla="*/ 103 h 124"/>
                <a:gd name="T44" fmla="*/ 145 w 196"/>
                <a:gd name="T45" fmla="*/ 115 h 124"/>
                <a:gd name="T46" fmla="*/ 180 w 196"/>
                <a:gd name="T47" fmla="*/ 109 h 124"/>
                <a:gd name="T48" fmla="*/ 196 w 196"/>
                <a:gd name="T49" fmla="*/ 99 h 124"/>
                <a:gd name="T50" fmla="*/ 145 w 196"/>
                <a:gd name="T51" fmla="*/ 120 h 124"/>
                <a:gd name="T52" fmla="*/ 119 w 196"/>
                <a:gd name="T53" fmla="*/ 108 h 124"/>
                <a:gd name="T54" fmla="*/ 106 w 196"/>
                <a:gd name="T55" fmla="*/ 95 h 124"/>
                <a:gd name="T56" fmla="*/ 104 w 196"/>
                <a:gd name="T57" fmla="*/ 89 h 124"/>
                <a:gd name="T58" fmla="*/ 129 w 196"/>
                <a:gd name="T59" fmla="*/ 71 h 124"/>
                <a:gd name="T60" fmla="*/ 128 w 196"/>
                <a:gd name="T61" fmla="*/ 64 h 124"/>
                <a:gd name="T62" fmla="*/ 111 w 196"/>
                <a:gd name="T63" fmla="*/ 55 h 124"/>
                <a:gd name="T64" fmla="*/ 89 w 196"/>
                <a:gd name="T65" fmla="*/ 49 h 124"/>
                <a:gd name="T66" fmla="*/ 71 w 196"/>
                <a:gd name="T67" fmla="*/ 42 h 124"/>
                <a:gd name="T68" fmla="*/ 48 w 196"/>
                <a:gd name="T69" fmla="*/ 59 h 124"/>
                <a:gd name="T70" fmla="*/ 54 w 196"/>
                <a:gd name="T71" fmla="*/ 81 h 124"/>
                <a:gd name="T72" fmla="*/ 39 w 196"/>
                <a:gd name="T73" fmla="*/ 66 h 124"/>
                <a:gd name="T74" fmla="*/ 31 w 196"/>
                <a:gd name="T75" fmla="*/ 75 h 124"/>
                <a:gd name="T76" fmla="*/ 33 w 196"/>
                <a:gd name="T77" fmla="*/ 79 h 124"/>
                <a:gd name="T78" fmla="*/ 36 w 196"/>
                <a:gd name="T79" fmla="*/ 81 h 124"/>
                <a:gd name="T80" fmla="*/ 42 w 196"/>
                <a:gd name="T81" fmla="*/ 69 h 124"/>
                <a:gd name="T82" fmla="*/ 43 w 196"/>
                <a:gd name="T83" fmla="*/ 89 h 124"/>
                <a:gd name="T84" fmla="*/ 22 w 196"/>
                <a:gd name="T85" fmla="*/ 93 h 124"/>
                <a:gd name="T86" fmla="*/ 2 w 196"/>
                <a:gd name="T87" fmla="*/ 78 h 124"/>
                <a:gd name="T88" fmla="*/ 2 w 196"/>
                <a:gd name="T89" fmla="*/ 64 h 124"/>
                <a:gd name="T90" fmla="*/ 4 w 196"/>
                <a:gd name="T91" fmla="*/ 59 h 124"/>
                <a:gd name="T92" fmla="*/ 5 w 196"/>
                <a:gd name="T93" fmla="*/ 54 h 124"/>
                <a:gd name="T94" fmla="*/ 17 w 196"/>
                <a:gd name="T95" fmla="*/ 37 h 124"/>
                <a:gd name="T96" fmla="*/ 43 w 196"/>
                <a:gd name="T97" fmla="*/ 48 h 124"/>
                <a:gd name="T98" fmla="*/ 50 w 196"/>
                <a:gd name="T99" fmla="*/ 43 h 124"/>
                <a:gd name="T100" fmla="*/ 44 w 196"/>
                <a:gd name="T101" fmla="*/ 27 h 124"/>
                <a:gd name="T102" fmla="*/ 36 w 196"/>
                <a:gd name="T103" fmla="*/ 29 h 124"/>
                <a:gd name="T104" fmla="*/ 36 w 196"/>
                <a:gd name="T105" fmla="*/ 36 h 124"/>
                <a:gd name="T106" fmla="*/ 48 w 196"/>
                <a:gd name="T107" fmla="*/ 37 h 124"/>
                <a:gd name="T108" fmla="*/ 29 w 196"/>
                <a:gd name="T109" fmla="*/ 15 h 124"/>
                <a:gd name="T110" fmla="*/ 64 w 196"/>
                <a:gd name="T111" fmla="*/ 9 h 124"/>
                <a:gd name="T112" fmla="*/ 76 w 196"/>
                <a:gd name="T11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24">
                  <a:moveTo>
                    <a:pt x="76" y="1"/>
                  </a:moveTo>
                  <a:cubicBezTo>
                    <a:pt x="88" y="0"/>
                    <a:pt x="92" y="3"/>
                    <a:pt x="97" y="9"/>
                  </a:cubicBezTo>
                  <a:cubicBezTo>
                    <a:pt x="102" y="6"/>
                    <a:pt x="114" y="7"/>
                    <a:pt x="119" y="13"/>
                  </a:cubicBezTo>
                  <a:cubicBezTo>
                    <a:pt x="131" y="26"/>
                    <a:pt x="122" y="37"/>
                    <a:pt x="109" y="44"/>
                  </a:cubicBezTo>
                  <a:cubicBezTo>
                    <a:pt x="103" y="47"/>
                    <a:pt x="93" y="43"/>
                    <a:pt x="94" y="36"/>
                  </a:cubicBezTo>
                  <a:cubicBezTo>
                    <a:pt x="95" y="27"/>
                    <a:pt x="106" y="26"/>
                    <a:pt x="104" y="35"/>
                  </a:cubicBezTo>
                  <a:cubicBezTo>
                    <a:pt x="102" y="35"/>
                    <a:pt x="103" y="36"/>
                    <a:pt x="104" y="36"/>
                  </a:cubicBezTo>
                  <a:cubicBezTo>
                    <a:pt x="104" y="36"/>
                    <a:pt x="106" y="35"/>
                    <a:pt x="106" y="32"/>
                  </a:cubicBezTo>
                  <a:cubicBezTo>
                    <a:pt x="107" y="29"/>
                    <a:pt x="104" y="26"/>
                    <a:pt x="102" y="26"/>
                  </a:cubicBezTo>
                  <a:cubicBezTo>
                    <a:pt x="91" y="25"/>
                    <a:pt x="85" y="39"/>
                    <a:pt x="96" y="44"/>
                  </a:cubicBezTo>
                  <a:cubicBezTo>
                    <a:pt x="118" y="56"/>
                    <a:pt x="121" y="28"/>
                    <a:pt x="143" y="33"/>
                  </a:cubicBezTo>
                  <a:cubicBezTo>
                    <a:pt x="150" y="35"/>
                    <a:pt x="151" y="42"/>
                    <a:pt x="155" y="45"/>
                  </a:cubicBezTo>
                  <a:cubicBezTo>
                    <a:pt x="160" y="48"/>
                    <a:pt x="164" y="46"/>
                    <a:pt x="167" y="50"/>
                  </a:cubicBezTo>
                  <a:cubicBezTo>
                    <a:pt x="171" y="56"/>
                    <a:pt x="171" y="64"/>
                    <a:pt x="169" y="71"/>
                  </a:cubicBezTo>
                  <a:cubicBezTo>
                    <a:pt x="171" y="74"/>
                    <a:pt x="175" y="78"/>
                    <a:pt x="176" y="79"/>
                  </a:cubicBezTo>
                  <a:cubicBezTo>
                    <a:pt x="177" y="82"/>
                    <a:pt x="176" y="88"/>
                    <a:pt x="176" y="88"/>
                  </a:cubicBezTo>
                  <a:cubicBezTo>
                    <a:pt x="171" y="119"/>
                    <a:pt x="133" y="104"/>
                    <a:pt x="148" y="85"/>
                  </a:cubicBezTo>
                  <a:cubicBezTo>
                    <a:pt x="147" y="85"/>
                    <a:pt x="151" y="84"/>
                    <a:pt x="151" y="84"/>
                  </a:cubicBezTo>
                  <a:cubicBezTo>
                    <a:pt x="153" y="85"/>
                    <a:pt x="154" y="86"/>
                    <a:pt x="155" y="87"/>
                  </a:cubicBezTo>
                  <a:cubicBezTo>
                    <a:pt x="155" y="90"/>
                    <a:pt x="153" y="92"/>
                    <a:pt x="154" y="95"/>
                  </a:cubicBezTo>
                  <a:cubicBezTo>
                    <a:pt x="164" y="77"/>
                    <a:pt x="141" y="78"/>
                    <a:pt x="135" y="89"/>
                  </a:cubicBezTo>
                  <a:cubicBezTo>
                    <a:pt x="133" y="92"/>
                    <a:pt x="132" y="98"/>
                    <a:pt x="133" y="103"/>
                  </a:cubicBezTo>
                  <a:cubicBezTo>
                    <a:pt x="135" y="109"/>
                    <a:pt x="141" y="113"/>
                    <a:pt x="145" y="115"/>
                  </a:cubicBezTo>
                  <a:cubicBezTo>
                    <a:pt x="159" y="120"/>
                    <a:pt x="171" y="116"/>
                    <a:pt x="180" y="109"/>
                  </a:cubicBezTo>
                  <a:cubicBezTo>
                    <a:pt x="181" y="108"/>
                    <a:pt x="191" y="101"/>
                    <a:pt x="196" y="99"/>
                  </a:cubicBezTo>
                  <a:cubicBezTo>
                    <a:pt x="184" y="109"/>
                    <a:pt x="169" y="124"/>
                    <a:pt x="145" y="120"/>
                  </a:cubicBezTo>
                  <a:cubicBezTo>
                    <a:pt x="136" y="118"/>
                    <a:pt x="126" y="113"/>
                    <a:pt x="119" y="108"/>
                  </a:cubicBezTo>
                  <a:cubicBezTo>
                    <a:pt x="116" y="105"/>
                    <a:pt x="107" y="99"/>
                    <a:pt x="106" y="95"/>
                  </a:cubicBezTo>
                  <a:cubicBezTo>
                    <a:pt x="105" y="93"/>
                    <a:pt x="105" y="92"/>
                    <a:pt x="104" y="89"/>
                  </a:cubicBezTo>
                  <a:cubicBezTo>
                    <a:pt x="114" y="102"/>
                    <a:pt x="130" y="85"/>
                    <a:pt x="129" y="71"/>
                  </a:cubicBezTo>
                  <a:cubicBezTo>
                    <a:pt x="129" y="69"/>
                    <a:pt x="129" y="66"/>
                    <a:pt x="128" y="64"/>
                  </a:cubicBezTo>
                  <a:cubicBezTo>
                    <a:pt x="123" y="55"/>
                    <a:pt x="118" y="55"/>
                    <a:pt x="111" y="55"/>
                  </a:cubicBezTo>
                  <a:cubicBezTo>
                    <a:pt x="108" y="51"/>
                    <a:pt x="99" y="45"/>
                    <a:pt x="89" y="49"/>
                  </a:cubicBezTo>
                  <a:cubicBezTo>
                    <a:pt x="83" y="45"/>
                    <a:pt x="75" y="42"/>
                    <a:pt x="71" y="42"/>
                  </a:cubicBezTo>
                  <a:cubicBezTo>
                    <a:pt x="58" y="43"/>
                    <a:pt x="51" y="47"/>
                    <a:pt x="48" y="59"/>
                  </a:cubicBezTo>
                  <a:cubicBezTo>
                    <a:pt x="47" y="69"/>
                    <a:pt x="52" y="75"/>
                    <a:pt x="54" y="81"/>
                  </a:cubicBezTo>
                  <a:cubicBezTo>
                    <a:pt x="50" y="73"/>
                    <a:pt x="46" y="66"/>
                    <a:pt x="39" y="66"/>
                  </a:cubicBezTo>
                  <a:cubicBezTo>
                    <a:pt x="34" y="66"/>
                    <a:pt x="30" y="70"/>
                    <a:pt x="31" y="75"/>
                  </a:cubicBezTo>
                  <a:cubicBezTo>
                    <a:pt x="31" y="75"/>
                    <a:pt x="32" y="78"/>
                    <a:pt x="33" y="79"/>
                  </a:cubicBezTo>
                  <a:cubicBezTo>
                    <a:pt x="33" y="79"/>
                    <a:pt x="36" y="80"/>
                    <a:pt x="36" y="81"/>
                  </a:cubicBezTo>
                  <a:cubicBezTo>
                    <a:pt x="31" y="75"/>
                    <a:pt x="35" y="68"/>
                    <a:pt x="42" y="69"/>
                  </a:cubicBezTo>
                  <a:cubicBezTo>
                    <a:pt x="49" y="71"/>
                    <a:pt x="50" y="84"/>
                    <a:pt x="43" y="89"/>
                  </a:cubicBezTo>
                  <a:cubicBezTo>
                    <a:pt x="39" y="92"/>
                    <a:pt x="27" y="93"/>
                    <a:pt x="22" y="93"/>
                  </a:cubicBezTo>
                  <a:cubicBezTo>
                    <a:pt x="12" y="92"/>
                    <a:pt x="4" y="86"/>
                    <a:pt x="2" y="78"/>
                  </a:cubicBezTo>
                  <a:cubicBezTo>
                    <a:pt x="1" y="74"/>
                    <a:pt x="0" y="69"/>
                    <a:pt x="2" y="64"/>
                  </a:cubicBezTo>
                  <a:cubicBezTo>
                    <a:pt x="2" y="63"/>
                    <a:pt x="4" y="61"/>
                    <a:pt x="4" y="59"/>
                  </a:cubicBezTo>
                  <a:cubicBezTo>
                    <a:pt x="4" y="59"/>
                    <a:pt x="5" y="56"/>
                    <a:pt x="5" y="54"/>
                  </a:cubicBezTo>
                  <a:cubicBezTo>
                    <a:pt x="4" y="47"/>
                    <a:pt x="7" y="38"/>
                    <a:pt x="17" y="37"/>
                  </a:cubicBezTo>
                  <a:cubicBezTo>
                    <a:pt x="25" y="36"/>
                    <a:pt x="22" y="50"/>
                    <a:pt x="43" y="48"/>
                  </a:cubicBezTo>
                  <a:cubicBezTo>
                    <a:pt x="46" y="48"/>
                    <a:pt x="49" y="45"/>
                    <a:pt x="50" y="43"/>
                  </a:cubicBezTo>
                  <a:cubicBezTo>
                    <a:pt x="53" y="38"/>
                    <a:pt x="51" y="30"/>
                    <a:pt x="44" y="27"/>
                  </a:cubicBezTo>
                  <a:cubicBezTo>
                    <a:pt x="42" y="26"/>
                    <a:pt x="38" y="26"/>
                    <a:pt x="36" y="29"/>
                  </a:cubicBezTo>
                  <a:cubicBezTo>
                    <a:pt x="36" y="29"/>
                    <a:pt x="36" y="34"/>
                    <a:pt x="36" y="36"/>
                  </a:cubicBezTo>
                  <a:cubicBezTo>
                    <a:pt x="36" y="28"/>
                    <a:pt x="48" y="26"/>
                    <a:pt x="48" y="37"/>
                  </a:cubicBezTo>
                  <a:cubicBezTo>
                    <a:pt x="48" y="57"/>
                    <a:pt x="4" y="40"/>
                    <a:pt x="29" y="15"/>
                  </a:cubicBezTo>
                  <a:cubicBezTo>
                    <a:pt x="38" y="7"/>
                    <a:pt x="51" y="5"/>
                    <a:pt x="64" y="9"/>
                  </a:cubicBezTo>
                  <a:cubicBezTo>
                    <a:pt x="67" y="5"/>
                    <a:pt x="70" y="1"/>
                    <a:pt x="76" y="1"/>
                  </a:cubicBez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/>
            </a:p>
          </p:txBody>
        </p:sp>
      </p:grpSp>
      <p:sp>
        <p:nvSpPr>
          <p:cNvPr id="337" name="文本框 336"/>
          <p:cNvSpPr txBox="1"/>
          <p:nvPr/>
        </p:nvSpPr>
        <p:spPr>
          <a:xfrm>
            <a:off x="2053164" y="3680637"/>
            <a:ext cx="2408127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2018</a:t>
            </a:r>
            <a:endParaRPr lang="zh-CN" altLang="en-US" sz="6000" b="1" dirty="0">
              <a:solidFill>
                <a:srgbClr val="D5011C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4010933" y="3766898"/>
            <a:ext cx="33290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spc="600" dirty="0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感谢有您</a:t>
            </a:r>
          </a:p>
        </p:txBody>
      </p:sp>
      <p:sp>
        <p:nvSpPr>
          <p:cNvPr id="339" name="文本框 338"/>
          <p:cNvSpPr txBox="1"/>
          <p:nvPr/>
        </p:nvSpPr>
        <p:spPr>
          <a:xfrm>
            <a:off x="4027378" y="4116950"/>
            <a:ext cx="30126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D5011C"/>
                </a:solidFill>
                <a:latin typeface="造字工房悦黑体验版常规体" pitchFamily="2" charset="-122"/>
                <a:ea typeface="造字工房悦黑体验版常规体" pitchFamily="2" charset="-122"/>
              </a:rPr>
              <a:t>Happy  New  Year</a:t>
            </a:r>
            <a:endParaRPr lang="zh-CN" altLang="en-US" sz="2000" dirty="0">
              <a:solidFill>
                <a:srgbClr val="D5011C"/>
              </a:solidFill>
              <a:latin typeface="造字工房悦黑体验版常规体" pitchFamily="2" charset="-122"/>
              <a:ea typeface="造字工房悦黑体验版常规体" pitchFamily="2" charset="-122"/>
            </a:endParaRPr>
          </a:p>
        </p:txBody>
      </p:sp>
      <p:sp>
        <p:nvSpPr>
          <p:cNvPr id="340" name="椭圆 339"/>
          <p:cNvSpPr/>
          <p:nvPr/>
        </p:nvSpPr>
        <p:spPr>
          <a:xfrm>
            <a:off x="2123372" y="2624825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1" name="椭圆 340"/>
          <p:cNvSpPr/>
          <p:nvPr/>
        </p:nvSpPr>
        <p:spPr>
          <a:xfrm>
            <a:off x="2172329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4" name="椭圆 343"/>
          <p:cNvSpPr/>
          <p:nvPr/>
        </p:nvSpPr>
        <p:spPr>
          <a:xfrm>
            <a:off x="5173811" y="2624825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5" name="椭圆 344"/>
          <p:cNvSpPr/>
          <p:nvPr/>
        </p:nvSpPr>
        <p:spPr>
          <a:xfrm>
            <a:off x="5222768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7" name="椭圆 346"/>
          <p:cNvSpPr/>
          <p:nvPr/>
        </p:nvSpPr>
        <p:spPr>
          <a:xfrm>
            <a:off x="6441524" y="2624824"/>
            <a:ext cx="1144595" cy="1144595"/>
          </a:xfrm>
          <a:prstGeom prst="ellipse">
            <a:avLst/>
          </a:prstGeom>
          <a:noFill/>
          <a:ln>
            <a:solidFill>
              <a:srgbClr val="D501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348" name="椭圆 347"/>
          <p:cNvSpPr/>
          <p:nvPr/>
        </p:nvSpPr>
        <p:spPr>
          <a:xfrm>
            <a:off x="6490479" y="2673783"/>
            <a:ext cx="1046684" cy="1046682"/>
          </a:xfrm>
          <a:prstGeom prst="ellipse">
            <a:avLst/>
          </a:prstGeom>
          <a:solidFill>
            <a:srgbClr val="D501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46" name="椭圆 45"/>
          <p:cNvSpPr/>
          <p:nvPr/>
        </p:nvSpPr>
        <p:spPr>
          <a:xfrm>
            <a:off x="9235439" y="-145163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椭圆 45"/>
          <p:cNvSpPr/>
          <p:nvPr/>
        </p:nvSpPr>
        <p:spPr>
          <a:xfrm>
            <a:off x="7423616" y="-1628011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椭圆 45"/>
          <p:cNvSpPr/>
          <p:nvPr/>
        </p:nvSpPr>
        <p:spPr>
          <a:xfrm>
            <a:off x="8162921" y="-1167322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椭圆 45"/>
          <p:cNvSpPr/>
          <p:nvPr/>
        </p:nvSpPr>
        <p:spPr>
          <a:xfrm>
            <a:off x="6011821" y="-1588167"/>
            <a:ext cx="167007" cy="14717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椭圆 45"/>
          <p:cNvSpPr/>
          <p:nvPr/>
        </p:nvSpPr>
        <p:spPr>
          <a:xfrm>
            <a:off x="6685919" y="-1512559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" name="椭圆 45"/>
          <p:cNvSpPr/>
          <p:nvPr/>
        </p:nvSpPr>
        <p:spPr>
          <a:xfrm>
            <a:off x="5053236" y="-1440989"/>
            <a:ext cx="184075" cy="162221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椭圆 45"/>
          <p:cNvSpPr/>
          <p:nvPr/>
        </p:nvSpPr>
        <p:spPr>
          <a:xfrm>
            <a:off x="9628510" y="-721034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椭圆 45"/>
          <p:cNvSpPr/>
          <p:nvPr/>
        </p:nvSpPr>
        <p:spPr>
          <a:xfrm>
            <a:off x="9787134" y="-1440988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椭圆 45"/>
          <p:cNvSpPr/>
          <p:nvPr/>
        </p:nvSpPr>
        <p:spPr>
          <a:xfrm>
            <a:off x="10631291" y="-15505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椭圆 45"/>
          <p:cNvSpPr/>
          <p:nvPr/>
        </p:nvSpPr>
        <p:spPr>
          <a:xfrm>
            <a:off x="7537163" y="-1858884"/>
            <a:ext cx="222322" cy="19592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椭圆 45"/>
          <p:cNvSpPr/>
          <p:nvPr/>
        </p:nvSpPr>
        <p:spPr>
          <a:xfrm>
            <a:off x="6819900" y="-1855932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椭圆 45"/>
          <p:cNvSpPr/>
          <p:nvPr/>
        </p:nvSpPr>
        <p:spPr>
          <a:xfrm>
            <a:off x="8162922" y="-2217421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椭圆 45"/>
          <p:cNvSpPr/>
          <p:nvPr/>
        </p:nvSpPr>
        <p:spPr>
          <a:xfrm>
            <a:off x="9496864" y="-1525688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椭圆 45"/>
          <p:cNvSpPr/>
          <p:nvPr/>
        </p:nvSpPr>
        <p:spPr>
          <a:xfrm>
            <a:off x="8755380" y="-1805796"/>
            <a:ext cx="162082" cy="142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椭圆 45"/>
          <p:cNvSpPr/>
          <p:nvPr/>
        </p:nvSpPr>
        <p:spPr>
          <a:xfrm>
            <a:off x="5824166" y="-2300337"/>
            <a:ext cx="160467" cy="14141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8658" l="1449" r="100000">
                        <a14:backgroundMark x1="19807" y1="86577" x2="32850" y2="85906"/>
                        <a14:backgroundMark x1="4992" y1="36242" x2="7890" y2="572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5432" y="-552450"/>
            <a:ext cx="4296568" cy="4124098"/>
          </a:xfrm>
          <a:prstGeom prst="rect">
            <a:avLst/>
          </a:prstGeom>
        </p:spPr>
      </p:pic>
      <p:sp>
        <p:nvSpPr>
          <p:cNvPr id="207" name="椭圆 45"/>
          <p:cNvSpPr/>
          <p:nvPr/>
        </p:nvSpPr>
        <p:spPr>
          <a:xfrm>
            <a:off x="6685919" y="-1207643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椭圆 45"/>
          <p:cNvSpPr/>
          <p:nvPr/>
        </p:nvSpPr>
        <p:spPr>
          <a:xfrm>
            <a:off x="7008803" y="-1130035"/>
            <a:ext cx="232215" cy="20464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椭圆 45"/>
          <p:cNvSpPr/>
          <p:nvPr/>
        </p:nvSpPr>
        <p:spPr>
          <a:xfrm>
            <a:off x="6271106" y="-709667"/>
            <a:ext cx="197319" cy="173893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椭圆 45"/>
          <p:cNvSpPr/>
          <p:nvPr/>
        </p:nvSpPr>
        <p:spPr>
          <a:xfrm>
            <a:off x="7950679" y="-699641"/>
            <a:ext cx="217317" cy="191517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椭圆 45"/>
          <p:cNvSpPr/>
          <p:nvPr/>
        </p:nvSpPr>
        <p:spPr>
          <a:xfrm>
            <a:off x="7950680" y="-1749740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" name="椭圆 45"/>
          <p:cNvSpPr/>
          <p:nvPr/>
        </p:nvSpPr>
        <p:spPr>
          <a:xfrm>
            <a:off x="6011821" y="-1253843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3" name="椭圆 45"/>
          <p:cNvSpPr/>
          <p:nvPr/>
        </p:nvSpPr>
        <p:spPr>
          <a:xfrm>
            <a:off x="8997706" y="-2058465"/>
            <a:ext cx="117786" cy="103802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4" name="椭圆 45"/>
          <p:cNvSpPr/>
          <p:nvPr/>
        </p:nvSpPr>
        <p:spPr>
          <a:xfrm>
            <a:off x="5240838" y="-721034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5" name="椭圆 45"/>
          <p:cNvSpPr/>
          <p:nvPr/>
        </p:nvSpPr>
        <p:spPr>
          <a:xfrm>
            <a:off x="9059842" y="-1989480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6" name="椭圆 45"/>
          <p:cNvSpPr/>
          <p:nvPr/>
        </p:nvSpPr>
        <p:spPr>
          <a:xfrm>
            <a:off x="7050964" y="-1494680"/>
            <a:ext cx="108750" cy="9583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7" name="椭圆 45"/>
          <p:cNvSpPr/>
          <p:nvPr/>
        </p:nvSpPr>
        <p:spPr>
          <a:xfrm>
            <a:off x="9290906" y="-1628228"/>
            <a:ext cx="148189" cy="130596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8" name="椭圆 45"/>
          <p:cNvSpPr/>
          <p:nvPr/>
        </p:nvSpPr>
        <p:spPr>
          <a:xfrm>
            <a:off x="7624803" y="-1300156"/>
            <a:ext cx="138128" cy="121729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0" name="文本框 219"/>
          <p:cNvSpPr txBox="1"/>
          <p:nvPr/>
        </p:nvSpPr>
        <p:spPr>
          <a:xfrm>
            <a:off x="1922304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7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新</a:t>
            </a:r>
          </a:p>
        </p:txBody>
      </p:sp>
      <p:sp>
        <p:nvSpPr>
          <p:cNvPr id="221" name="文本框 220"/>
          <p:cNvSpPr txBox="1"/>
          <p:nvPr/>
        </p:nvSpPr>
        <p:spPr>
          <a:xfrm>
            <a:off x="4971555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7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快</a:t>
            </a:r>
          </a:p>
        </p:txBody>
      </p:sp>
      <p:sp>
        <p:nvSpPr>
          <p:cNvPr id="222" name="文本框 221"/>
          <p:cNvSpPr txBox="1"/>
          <p:nvPr/>
        </p:nvSpPr>
        <p:spPr>
          <a:xfrm>
            <a:off x="6271181" y="2602133"/>
            <a:ext cx="1415772" cy="11612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8000" spc="-300" dirty="0">
                <a:blipFill>
                  <a:blip r:embed="rId7"/>
                  <a:tile tx="0" ty="0" sx="100000" sy="100000" flip="none" algn="tl"/>
                </a:blipFill>
                <a:latin typeface="华文新魏" panose="02010800040101010101" pitchFamily="2" charset="-122"/>
                <a:ea typeface="华文新魏" panose="02010800040101010101" pitchFamily="2" charset="-122"/>
              </a:rPr>
              <a:t>乐</a:t>
            </a:r>
          </a:p>
        </p:txBody>
      </p:sp>
      <p:sp>
        <p:nvSpPr>
          <p:cNvPr id="219" name="文本框 218"/>
          <p:cNvSpPr txBox="1"/>
          <p:nvPr/>
        </p:nvSpPr>
        <p:spPr>
          <a:xfrm>
            <a:off x="3295878" y="1654143"/>
            <a:ext cx="1898239" cy="2135010"/>
          </a:xfrm>
          <a:custGeom>
            <a:avLst/>
            <a:gdLst>
              <a:gd name="connsiteX0" fmla="*/ 169106 w 1983043"/>
              <a:gd name="connsiteY0" fmla="*/ 1614504 h 2135010"/>
              <a:gd name="connsiteX1" fmla="*/ 111622 w 1983043"/>
              <a:gd name="connsiteY1" fmla="*/ 1629741 h 2135010"/>
              <a:gd name="connsiteX2" fmla="*/ 110929 w 1983043"/>
              <a:gd name="connsiteY2" fmla="*/ 1644978 h 2135010"/>
              <a:gd name="connsiteX3" fmla="*/ 127551 w 1983043"/>
              <a:gd name="connsiteY3" fmla="*/ 1650518 h 2135010"/>
              <a:gd name="connsiteX4" fmla="*/ 155947 w 1983043"/>
              <a:gd name="connsiteY4" fmla="*/ 1642207 h 2135010"/>
              <a:gd name="connsiteX5" fmla="*/ 173262 w 1983043"/>
              <a:gd name="connsiteY5" fmla="*/ 1634589 h 2135010"/>
              <a:gd name="connsiteX6" fmla="*/ 185728 w 1983043"/>
              <a:gd name="connsiteY6" fmla="*/ 1628356 h 2135010"/>
              <a:gd name="connsiteX7" fmla="*/ 180187 w 1983043"/>
              <a:gd name="connsiteY7" fmla="*/ 1619352 h 2135010"/>
              <a:gd name="connsiteX8" fmla="*/ 169106 w 1983043"/>
              <a:gd name="connsiteY8" fmla="*/ 1614504 h 2135010"/>
              <a:gd name="connsiteX9" fmla="*/ 1072234 w 1983043"/>
              <a:gd name="connsiteY9" fmla="*/ 1213499 h 2135010"/>
              <a:gd name="connsiteX10" fmla="*/ 1048686 w 1983043"/>
              <a:gd name="connsiteY10" fmla="*/ 1243280 h 2135010"/>
              <a:gd name="connsiteX11" fmla="*/ 1020983 w 1983043"/>
              <a:gd name="connsiteY11" fmla="*/ 1268213 h 2135010"/>
              <a:gd name="connsiteX12" fmla="*/ 975273 w 1983043"/>
              <a:gd name="connsiteY12" fmla="*/ 1313923 h 2135010"/>
              <a:gd name="connsiteX13" fmla="*/ 917096 w 1983043"/>
              <a:gd name="connsiteY13" fmla="*/ 1352708 h 2135010"/>
              <a:gd name="connsiteX14" fmla="*/ 874155 w 1983043"/>
              <a:gd name="connsiteY14" fmla="*/ 1379026 h 2135010"/>
              <a:gd name="connsiteX15" fmla="*/ 865844 w 1983043"/>
              <a:gd name="connsiteY15" fmla="*/ 1394263 h 2135010"/>
              <a:gd name="connsiteX16" fmla="*/ 876925 w 1983043"/>
              <a:gd name="connsiteY16" fmla="*/ 1401188 h 2135010"/>
              <a:gd name="connsiteX17" fmla="*/ 900473 w 1983043"/>
              <a:gd name="connsiteY17" fmla="*/ 1389414 h 2135010"/>
              <a:gd name="connsiteX18" fmla="*/ 929562 w 1983043"/>
              <a:gd name="connsiteY18" fmla="*/ 1374871 h 2135010"/>
              <a:gd name="connsiteX19" fmla="*/ 947569 w 1983043"/>
              <a:gd name="connsiteY19" fmla="*/ 1374871 h 2135010"/>
              <a:gd name="connsiteX20" fmla="*/ 976658 w 1983043"/>
              <a:gd name="connsiteY20" fmla="*/ 1362404 h 2135010"/>
              <a:gd name="connsiteX21" fmla="*/ 1034834 w 1983043"/>
              <a:gd name="connsiteY21" fmla="*/ 1354093 h 2135010"/>
              <a:gd name="connsiteX22" fmla="*/ 1051457 w 1983043"/>
              <a:gd name="connsiteY22" fmla="*/ 1337471 h 2135010"/>
              <a:gd name="connsiteX23" fmla="*/ 1073619 w 1983043"/>
              <a:gd name="connsiteY23" fmla="*/ 1320849 h 2135010"/>
              <a:gd name="connsiteX24" fmla="*/ 1076390 w 1983043"/>
              <a:gd name="connsiteY24" fmla="*/ 1291761 h 2135010"/>
              <a:gd name="connsiteX25" fmla="*/ 1084700 w 1983043"/>
              <a:gd name="connsiteY25" fmla="*/ 1255746 h 2135010"/>
              <a:gd name="connsiteX26" fmla="*/ 1085393 w 1983043"/>
              <a:gd name="connsiteY26" fmla="*/ 1237047 h 2135010"/>
              <a:gd name="connsiteX27" fmla="*/ 1081237 w 1983043"/>
              <a:gd name="connsiteY27" fmla="*/ 1219732 h 2135010"/>
              <a:gd name="connsiteX28" fmla="*/ 1072234 w 1983043"/>
              <a:gd name="connsiteY28" fmla="*/ 1213499 h 2135010"/>
              <a:gd name="connsiteX29" fmla="*/ 1322256 w 1983043"/>
              <a:gd name="connsiteY29" fmla="*/ 1178870 h 2135010"/>
              <a:gd name="connsiteX30" fmla="*/ 1305635 w 1983043"/>
              <a:gd name="connsiteY30" fmla="*/ 1199647 h 2135010"/>
              <a:gd name="connsiteX31" fmla="*/ 1310482 w 1983043"/>
              <a:gd name="connsiteY31" fmla="*/ 1226658 h 2135010"/>
              <a:gd name="connsiteX32" fmla="*/ 1334030 w 1983043"/>
              <a:gd name="connsiteY32" fmla="*/ 1273754 h 2135010"/>
              <a:gd name="connsiteX33" fmla="*/ 1361734 w 1983043"/>
              <a:gd name="connsiteY33" fmla="*/ 1262672 h 2135010"/>
              <a:gd name="connsiteX34" fmla="*/ 1408829 w 1983043"/>
              <a:gd name="connsiteY34" fmla="*/ 1261287 h 2135010"/>
              <a:gd name="connsiteX35" fmla="*/ 1426836 w 1983043"/>
              <a:gd name="connsiteY35" fmla="*/ 1255746 h 2135010"/>
              <a:gd name="connsiteX36" fmla="*/ 1429607 w 1983043"/>
              <a:gd name="connsiteY36" fmla="*/ 1244665 h 2135010"/>
              <a:gd name="connsiteX37" fmla="*/ 1361041 w 1983043"/>
              <a:gd name="connsiteY37" fmla="*/ 1200340 h 2135010"/>
              <a:gd name="connsiteX38" fmla="*/ 1322256 w 1983043"/>
              <a:gd name="connsiteY38" fmla="*/ 1178870 h 2135010"/>
              <a:gd name="connsiteX39" fmla="*/ 1033449 w 1983043"/>
              <a:gd name="connsiteY39" fmla="*/ 920536 h 2135010"/>
              <a:gd name="connsiteX40" fmla="*/ 998820 w 1983043"/>
              <a:gd name="connsiteY40" fmla="*/ 931618 h 2135010"/>
              <a:gd name="connsiteX41" fmla="*/ 961421 w 1983043"/>
              <a:gd name="connsiteY41" fmla="*/ 939929 h 2135010"/>
              <a:gd name="connsiteX42" fmla="*/ 887314 w 1983043"/>
              <a:gd name="connsiteY42" fmla="*/ 973173 h 2135010"/>
              <a:gd name="connsiteX43" fmla="*/ 831215 w 1983043"/>
              <a:gd name="connsiteY43" fmla="*/ 1003646 h 2135010"/>
              <a:gd name="connsiteX44" fmla="*/ 821519 w 1983043"/>
              <a:gd name="connsiteY44" fmla="*/ 1020269 h 2135010"/>
              <a:gd name="connsiteX45" fmla="*/ 851992 w 1983043"/>
              <a:gd name="connsiteY45" fmla="*/ 1035505 h 2135010"/>
              <a:gd name="connsiteX46" fmla="*/ 914325 w 1983043"/>
              <a:gd name="connsiteY46" fmla="*/ 1035505 h 2135010"/>
              <a:gd name="connsiteX47" fmla="*/ 964191 w 1983043"/>
              <a:gd name="connsiteY47" fmla="*/ 1075675 h 2135010"/>
              <a:gd name="connsiteX48" fmla="*/ 1007131 w 1983043"/>
              <a:gd name="connsiteY48" fmla="*/ 1103378 h 2135010"/>
              <a:gd name="connsiteX49" fmla="*/ 1041761 w 1983043"/>
              <a:gd name="connsiteY49" fmla="*/ 1144241 h 2135010"/>
              <a:gd name="connsiteX50" fmla="*/ 1070849 w 1983043"/>
              <a:gd name="connsiteY50" fmla="*/ 1171251 h 2135010"/>
              <a:gd name="connsiteX51" fmla="*/ 1087471 w 1983043"/>
              <a:gd name="connsiteY51" fmla="*/ 1154630 h 2135010"/>
              <a:gd name="connsiteX52" fmla="*/ 1084700 w 1983043"/>
              <a:gd name="connsiteY52" fmla="*/ 1099223 h 2135010"/>
              <a:gd name="connsiteX53" fmla="*/ 1088856 w 1983043"/>
              <a:gd name="connsiteY53" fmla="*/ 1078446 h 2135010"/>
              <a:gd name="connsiteX54" fmla="*/ 1093011 w 1983043"/>
              <a:gd name="connsiteY54" fmla="*/ 1047971 h 2135010"/>
              <a:gd name="connsiteX55" fmla="*/ 1091626 w 1983043"/>
              <a:gd name="connsiteY55" fmla="*/ 1036890 h 2135010"/>
              <a:gd name="connsiteX56" fmla="*/ 1090241 w 1983043"/>
              <a:gd name="connsiteY56" fmla="*/ 1000876 h 2135010"/>
              <a:gd name="connsiteX57" fmla="*/ 1091626 w 1983043"/>
              <a:gd name="connsiteY57" fmla="*/ 963477 h 2135010"/>
              <a:gd name="connsiteX58" fmla="*/ 1083315 w 1983043"/>
              <a:gd name="connsiteY58" fmla="*/ 932310 h 2135010"/>
              <a:gd name="connsiteX59" fmla="*/ 1054227 w 1983043"/>
              <a:gd name="connsiteY59" fmla="*/ 924692 h 2135010"/>
              <a:gd name="connsiteX60" fmla="*/ 830696 w 1983043"/>
              <a:gd name="connsiteY60" fmla="*/ 527 h 2135010"/>
              <a:gd name="connsiteX61" fmla="*/ 840911 w 1983043"/>
              <a:gd name="connsiteY61" fmla="*/ 6328 h 2135010"/>
              <a:gd name="connsiteX62" fmla="*/ 865844 w 1983043"/>
              <a:gd name="connsiteY62" fmla="*/ 47882 h 2135010"/>
              <a:gd name="connsiteX63" fmla="*/ 886621 w 1983043"/>
              <a:gd name="connsiteY63" fmla="*/ 82511 h 2135010"/>
              <a:gd name="connsiteX64" fmla="*/ 901859 w 1983043"/>
              <a:gd name="connsiteY64" fmla="*/ 130993 h 2135010"/>
              <a:gd name="connsiteX65" fmla="*/ 954495 w 1983043"/>
              <a:gd name="connsiteY65" fmla="*/ 240420 h 2135010"/>
              <a:gd name="connsiteX66" fmla="*/ 983584 w 1983043"/>
              <a:gd name="connsiteY66" fmla="*/ 308293 h 2135010"/>
              <a:gd name="connsiteX67" fmla="*/ 1008517 w 1983043"/>
              <a:gd name="connsiteY67" fmla="*/ 315219 h 2135010"/>
              <a:gd name="connsiteX68" fmla="*/ 1033449 w 1983043"/>
              <a:gd name="connsiteY68" fmla="*/ 310371 h 2135010"/>
              <a:gd name="connsiteX69" fmla="*/ 1052842 w 1983043"/>
              <a:gd name="connsiteY69" fmla="*/ 302753 h 2135010"/>
              <a:gd name="connsiteX70" fmla="*/ 1076390 w 1983043"/>
              <a:gd name="connsiteY70" fmla="*/ 305523 h 2135010"/>
              <a:gd name="connsiteX71" fmla="*/ 1131796 w 1983043"/>
              <a:gd name="connsiteY71" fmla="*/ 277820 h 2135010"/>
              <a:gd name="connsiteX72" fmla="*/ 1189973 w 1983043"/>
              <a:gd name="connsiteY72" fmla="*/ 280590 h 2135010"/>
              <a:gd name="connsiteX73" fmla="*/ 1206595 w 1983043"/>
              <a:gd name="connsiteY73" fmla="*/ 269509 h 2135010"/>
              <a:gd name="connsiteX74" fmla="*/ 1227372 w 1983043"/>
              <a:gd name="connsiteY74" fmla="*/ 279205 h 2135010"/>
              <a:gd name="connsiteX75" fmla="*/ 1232913 w 1983043"/>
              <a:gd name="connsiteY75" fmla="*/ 269509 h 2135010"/>
              <a:gd name="connsiteX76" fmla="*/ 1225295 w 1983043"/>
              <a:gd name="connsiteY76" fmla="*/ 265353 h 2135010"/>
              <a:gd name="connsiteX77" fmla="*/ 1237069 w 1983043"/>
              <a:gd name="connsiteY77" fmla="*/ 255657 h 2135010"/>
              <a:gd name="connsiteX78" fmla="*/ 1253690 w 1983043"/>
              <a:gd name="connsiteY78" fmla="*/ 239035 h 2135010"/>
              <a:gd name="connsiteX79" fmla="*/ 1311867 w 1983043"/>
              <a:gd name="connsiteY79" fmla="*/ 221028 h 2135010"/>
              <a:gd name="connsiteX80" fmla="*/ 1354807 w 1983043"/>
              <a:gd name="connsiteY80" fmla="*/ 194710 h 2135010"/>
              <a:gd name="connsiteX81" fmla="*/ 1376970 w 1983043"/>
              <a:gd name="connsiteY81" fmla="*/ 190554 h 2135010"/>
              <a:gd name="connsiteX82" fmla="*/ 1404674 w 1983043"/>
              <a:gd name="connsiteY82" fmla="*/ 196095 h 2135010"/>
              <a:gd name="connsiteX83" fmla="*/ 1428221 w 1983043"/>
              <a:gd name="connsiteY83" fmla="*/ 212718 h 2135010"/>
              <a:gd name="connsiteX84" fmla="*/ 1458695 w 1983043"/>
              <a:gd name="connsiteY84" fmla="*/ 245961 h 2135010"/>
              <a:gd name="connsiteX85" fmla="*/ 1498865 w 1983043"/>
              <a:gd name="connsiteY85" fmla="*/ 270894 h 2135010"/>
              <a:gd name="connsiteX86" fmla="*/ 1521028 w 1983043"/>
              <a:gd name="connsiteY86" fmla="*/ 316604 h 2135010"/>
              <a:gd name="connsiteX87" fmla="*/ 1543883 w 1983043"/>
              <a:gd name="connsiteY87" fmla="*/ 355389 h 2135010"/>
              <a:gd name="connsiteX88" fmla="*/ 1544576 w 1983043"/>
              <a:gd name="connsiteY88" fmla="*/ 358159 h 2135010"/>
              <a:gd name="connsiteX89" fmla="*/ 1525183 w 1983043"/>
              <a:gd name="connsiteY89" fmla="*/ 392789 h 2135010"/>
              <a:gd name="connsiteX90" fmla="*/ 1490553 w 1983043"/>
              <a:gd name="connsiteY90" fmla="*/ 414951 h 2135010"/>
              <a:gd name="connsiteX91" fmla="*/ 1471161 w 1983043"/>
              <a:gd name="connsiteY91" fmla="*/ 430188 h 2135010"/>
              <a:gd name="connsiteX92" fmla="*/ 1332645 w 1983043"/>
              <a:gd name="connsiteY92" fmla="*/ 489750 h 2135010"/>
              <a:gd name="connsiteX93" fmla="*/ 1316023 w 1983043"/>
              <a:gd name="connsiteY93" fmla="*/ 506372 h 2135010"/>
              <a:gd name="connsiteX94" fmla="*/ 1296630 w 1983043"/>
              <a:gd name="connsiteY94" fmla="*/ 520224 h 2135010"/>
              <a:gd name="connsiteX95" fmla="*/ 1284164 w 1983043"/>
              <a:gd name="connsiteY95" fmla="*/ 563164 h 2135010"/>
              <a:gd name="connsiteX96" fmla="*/ 1291090 w 1983043"/>
              <a:gd name="connsiteY96" fmla="*/ 598486 h 2135010"/>
              <a:gd name="connsiteX97" fmla="*/ 1304942 w 1983043"/>
              <a:gd name="connsiteY97" fmla="*/ 617185 h 2135010"/>
              <a:gd name="connsiteX98" fmla="*/ 1378355 w 1983043"/>
              <a:gd name="connsiteY98" fmla="*/ 603333 h 2135010"/>
              <a:gd name="connsiteX99" fmla="*/ 1446228 w 1983043"/>
              <a:gd name="connsiteY99" fmla="*/ 642118 h 2135010"/>
              <a:gd name="connsiteX100" fmla="*/ 1487784 w 1983043"/>
              <a:gd name="connsiteY100" fmla="*/ 694754 h 2135010"/>
              <a:gd name="connsiteX101" fmla="*/ 1534879 w 1983043"/>
              <a:gd name="connsiteY101" fmla="*/ 769554 h 2135010"/>
              <a:gd name="connsiteX102" fmla="*/ 1490553 w 1983043"/>
              <a:gd name="connsiteY102" fmla="*/ 800027 h 2135010"/>
              <a:gd name="connsiteX103" fmla="*/ 1465621 w 1983043"/>
              <a:gd name="connsiteY103" fmla="*/ 799334 h 2135010"/>
              <a:gd name="connsiteX104" fmla="*/ 1440688 w 1983043"/>
              <a:gd name="connsiteY104" fmla="*/ 795871 h 2135010"/>
              <a:gd name="connsiteX105" fmla="*/ 1385282 w 1983043"/>
              <a:gd name="connsiteY105" fmla="*/ 808338 h 2135010"/>
              <a:gd name="connsiteX106" fmla="*/ 1352037 w 1983043"/>
              <a:gd name="connsiteY106" fmla="*/ 829116 h 2135010"/>
              <a:gd name="connsiteX107" fmla="*/ 1316023 w 1983043"/>
              <a:gd name="connsiteY107" fmla="*/ 844352 h 2135010"/>
              <a:gd name="connsiteX108" fmla="*/ 1300786 w 1983043"/>
              <a:gd name="connsiteY108" fmla="*/ 870671 h 2135010"/>
              <a:gd name="connsiteX109" fmla="*/ 1311867 w 1983043"/>
              <a:gd name="connsiteY109" fmla="*/ 1053512 h 2135010"/>
              <a:gd name="connsiteX110" fmla="*/ 1314638 w 1983043"/>
              <a:gd name="connsiteY110" fmla="*/ 1103378 h 2135010"/>
              <a:gd name="connsiteX111" fmla="*/ 1329875 w 1983043"/>
              <a:gd name="connsiteY111" fmla="*/ 1142163 h 2135010"/>
              <a:gd name="connsiteX112" fmla="*/ 1374200 w 1983043"/>
              <a:gd name="connsiteY112" fmla="*/ 1172636 h 2135010"/>
              <a:gd name="connsiteX113" fmla="*/ 1425451 w 1983043"/>
              <a:gd name="connsiteY113" fmla="*/ 1205880 h 2135010"/>
              <a:gd name="connsiteX114" fmla="*/ 1485013 w 1983043"/>
              <a:gd name="connsiteY114" fmla="*/ 1228043 h 2135010"/>
              <a:gd name="connsiteX115" fmla="*/ 1514101 w 1983043"/>
              <a:gd name="connsiteY115" fmla="*/ 1243280 h 2135010"/>
              <a:gd name="connsiteX116" fmla="*/ 1566738 w 1983043"/>
              <a:gd name="connsiteY116" fmla="*/ 1255746 h 2135010"/>
              <a:gd name="connsiteX117" fmla="*/ 1583360 w 1983043"/>
              <a:gd name="connsiteY117" fmla="*/ 1264057 h 2135010"/>
              <a:gd name="connsiteX118" fmla="*/ 1616603 w 1983043"/>
              <a:gd name="connsiteY118" fmla="*/ 1258517 h 2135010"/>
              <a:gd name="connsiteX119" fmla="*/ 1658159 w 1983043"/>
              <a:gd name="connsiteY119" fmla="*/ 1268213 h 2135010"/>
              <a:gd name="connsiteX120" fmla="*/ 1681014 w 1983043"/>
              <a:gd name="connsiteY120" fmla="*/ 1264057 h 2135010"/>
              <a:gd name="connsiteX121" fmla="*/ 1764124 w 1983043"/>
              <a:gd name="connsiteY121" fmla="*/ 1265442 h 2135010"/>
              <a:gd name="connsiteX122" fmla="*/ 1847926 w 1983043"/>
              <a:gd name="connsiteY122" fmla="*/ 1284835 h 2135010"/>
              <a:gd name="connsiteX123" fmla="*/ 1881170 w 1983043"/>
              <a:gd name="connsiteY123" fmla="*/ 1311153 h 2135010"/>
              <a:gd name="connsiteX124" fmla="*/ 1929651 w 1983043"/>
              <a:gd name="connsiteY124" fmla="*/ 1349938 h 2135010"/>
              <a:gd name="connsiteX125" fmla="*/ 1946273 w 1983043"/>
              <a:gd name="connsiteY125" fmla="*/ 1388722 h 2135010"/>
              <a:gd name="connsiteX126" fmla="*/ 1976747 w 1983043"/>
              <a:gd name="connsiteY126" fmla="*/ 1433048 h 2135010"/>
              <a:gd name="connsiteX127" fmla="*/ 1982980 w 1983043"/>
              <a:gd name="connsiteY127" fmla="*/ 1455903 h 2135010"/>
              <a:gd name="connsiteX128" fmla="*/ 1980902 w 1983043"/>
              <a:gd name="connsiteY128" fmla="*/ 1466984 h 2135010"/>
              <a:gd name="connsiteX129" fmla="*/ 1946273 w 1983043"/>
              <a:gd name="connsiteY129" fmla="*/ 1464906 h 2135010"/>
              <a:gd name="connsiteX130" fmla="*/ 1852082 w 1983043"/>
              <a:gd name="connsiteY130" fmla="*/ 1493994 h 2135010"/>
              <a:gd name="connsiteX131" fmla="*/ 1813297 w 1983043"/>
              <a:gd name="connsiteY131" fmla="*/ 1475988 h 2135010"/>
              <a:gd name="connsiteX132" fmla="*/ 1759276 w 1983043"/>
              <a:gd name="connsiteY132" fmla="*/ 1462828 h 2135010"/>
              <a:gd name="connsiteX133" fmla="*/ 1691403 w 1983043"/>
              <a:gd name="connsiteY133" fmla="*/ 1446899 h 2135010"/>
              <a:gd name="connsiteX134" fmla="*/ 1623530 w 1983043"/>
              <a:gd name="connsiteY134" fmla="*/ 1427507 h 2135010"/>
              <a:gd name="connsiteX135" fmla="*/ 1539034 w 1983043"/>
              <a:gd name="connsiteY135" fmla="*/ 1416425 h 2135010"/>
              <a:gd name="connsiteX136" fmla="*/ 1450384 w 1983043"/>
              <a:gd name="connsiteY136" fmla="*/ 1403959 h 2135010"/>
              <a:gd name="connsiteX137" fmla="*/ 1396363 w 1983043"/>
              <a:gd name="connsiteY137" fmla="*/ 1410193 h 2135010"/>
              <a:gd name="connsiteX138" fmla="*/ 1343726 w 1983043"/>
              <a:gd name="connsiteY138" fmla="*/ 1416425 h 2135010"/>
              <a:gd name="connsiteX139" fmla="*/ 1314638 w 1983043"/>
              <a:gd name="connsiteY139" fmla="*/ 1427507 h 2135010"/>
              <a:gd name="connsiteX140" fmla="*/ 1307019 w 1983043"/>
              <a:gd name="connsiteY140" fmla="*/ 1444822 h 2135010"/>
              <a:gd name="connsiteX141" fmla="*/ 1310482 w 1983043"/>
              <a:gd name="connsiteY141" fmla="*/ 1498150 h 2135010"/>
              <a:gd name="connsiteX142" fmla="*/ 1310482 w 1983043"/>
              <a:gd name="connsiteY142" fmla="*/ 1568794 h 2135010"/>
              <a:gd name="connsiteX143" fmla="*/ 1314638 w 1983043"/>
              <a:gd name="connsiteY143" fmla="*/ 1613119 h 2135010"/>
              <a:gd name="connsiteX144" fmla="*/ 1309097 w 1983043"/>
              <a:gd name="connsiteY144" fmla="*/ 1715621 h 2135010"/>
              <a:gd name="connsiteX145" fmla="*/ 1314638 w 1983043"/>
              <a:gd name="connsiteY145" fmla="*/ 1755791 h 2135010"/>
              <a:gd name="connsiteX146" fmla="*/ 1306327 w 1983043"/>
              <a:gd name="connsiteY146" fmla="*/ 1808427 h 2135010"/>
              <a:gd name="connsiteX147" fmla="*/ 1309097 w 1983043"/>
              <a:gd name="connsiteY147" fmla="*/ 1855523 h 2135010"/>
              <a:gd name="connsiteX148" fmla="*/ 1303557 w 1983043"/>
              <a:gd name="connsiteY148" fmla="*/ 1909544 h 2135010"/>
              <a:gd name="connsiteX149" fmla="*/ 1291090 w 1983043"/>
              <a:gd name="connsiteY149" fmla="*/ 1955255 h 2135010"/>
              <a:gd name="connsiteX150" fmla="*/ 1287407 w 1983043"/>
              <a:gd name="connsiteY150" fmla="*/ 2003138 h 2135010"/>
              <a:gd name="connsiteX151" fmla="*/ 1113967 w 1983043"/>
              <a:gd name="connsiteY151" fmla="*/ 2135010 h 2135010"/>
              <a:gd name="connsiteX152" fmla="*/ 1113789 w 1983043"/>
              <a:gd name="connsiteY152" fmla="*/ 2128400 h 2135010"/>
              <a:gd name="connsiteX153" fmla="*/ 1108248 w 1983043"/>
              <a:gd name="connsiteY153" fmla="*/ 2113164 h 2135010"/>
              <a:gd name="connsiteX154" fmla="*/ 1105478 w 1983043"/>
              <a:gd name="connsiteY154" fmla="*/ 2092386 h 2135010"/>
              <a:gd name="connsiteX155" fmla="*/ 1088856 w 1983043"/>
              <a:gd name="connsiteY155" fmla="*/ 1848597 h 2135010"/>
              <a:gd name="connsiteX156" fmla="*/ 1094396 w 1983043"/>
              <a:gd name="connsiteY156" fmla="*/ 1661600 h 2135010"/>
              <a:gd name="connsiteX157" fmla="*/ 1086086 w 1983043"/>
              <a:gd name="connsiteY157" fmla="*/ 1554942 h 2135010"/>
              <a:gd name="connsiteX158" fmla="*/ 1080545 w 1983043"/>
              <a:gd name="connsiteY158" fmla="*/ 1487069 h 2135010"/>
              <a:gd name="connsiteX159" fmla="*/ 1051457 w 1983043"/>
              <a:gd name="connsiteY159" fmla="*/ 1471832 h 2135010"/>
              <a:gd name="connsiteX160" fmla="*/ 1015442 w 1983043"/>
              <a:gd name="connsiteY160" fmla="*/ 1480143 h 2135010"/>
              <a:gd name="connsiteX161" fmla="*/ 936488 w 1983043"/>
              <a:gd name="connsiteY161" fmla="*/ 1502306 h 2135010"/>
              <a:gd name="connsiteX162" fmla="*/ 861689 w 1983043"/>
              <a:gd name="connsiteY162" fmla="*/ 1532779 h 2135010"/>
              <a:gd name="connsiteX163" fmla="*/ 820134 w 1983043"/>
              <a:gd name="connsiteY163" fmla="*/ 1550786 h 2135010"/>
              <a:gd name="connsiteX164" fmla="*/ 781349 w 1983043"/>
              <a:gd name="connsiteY164" fmla="*/ 1559098 h 2135010"/>
              <a:gd name="connsiteX165" fmla="*/ 753646 w 1983043"/>
              <a:gd name="connsiteY165" fmla="*/ 1584030 h 2135010"/>
              <a:gd name="connsiteX166" fmla="*/ 651144 w 1983043"/>
              <a:gd name="connsiteY166" fmla="*/ 1615889 h 2135010"/>
              <a:gd name="connsiteX167" fmla="*/ 613744 w 1983043"/>
              <a:gd name="connsiteY167" fmla="*/ 1636667 h 2135010"/>
              <a:gd name="connsiteX168" fmla="*/ 461376 w 1983043"/>
              <a:gd name="connsiteY168" fmla="*/ 1708695 h 2135010"/>
              <a:gd name="connsiteX169" fmla="*/ 418436 w 1983043"/>
              <a:gd name="connsiteY169" fmla="*/ 1723932 h 2135010"/>
              <a:gd name="connsiteX170" fmla="*/ 235594 w 1983043"/>
              <a:gd name="connsiteY170" fmla="*/ 1830590 h 2135010"/>
              <a:gd name="connsiteX171" fmla="*/ 114392 w 1983043"/>
              <a:gd name="connsiteY171" fmla="*/ 1854830 h 2135010"/>
              <a:gd name="connsiteX172" fmla="*/ 13968 w 1983043"/>
              <a:gd name="connsiteY172" fmla="*/ 1832668 h 2135010"/>
              <a:gd name="connsiteX173" fmla="*/ 116 w 1983043"/>
              <a:gd name="connsiteY173" fmla="*/ 1723932 h 2135010"/>
              <a:gd name="connsiteX174" fmla="*/ 2194 w 1983043"/>
              <a:gd name="connsiteY174" fmla="*/ 1687918 h 2135010"/>
              <a:gd name="connsiteX175" fmla="*/ 21586 w 1983043"/>
              <a:gd name="connsiteY175" fmla="*/ 1644978 h 2135010"/>
              <a:gd name="connsiteX176" fmla="*/ 164951 w 1983043"/>
              <a:gd name="connsiteY176" fmla="*/ 1595111 h 2135010"/>
              <a:gd name="connsiteX177" fmla="*/ 331171 w 1983043"/>
              <a:gd name="connsiteY177" fmla="*/ 1554942 h 2135010"/>
              <a:gd name="connsiteX178" fmla="*/ 400429 w 1983043"/>
              <a:gd name="connsiteY178" fmla="*/ 1525853 h 2135010"/>
              <a:gd name="connsiteX179" fmla="*/ 458606 w 1983043"/>
              <a:gd name="connsiteY179" fmla="*/ 1509232 h 2135010"/>
              <a:gd name="connsiteX180" fmla="*/ 586041 w 1983043"/>
              <a:gd name="connsiteY180" fmla="*/ 1442051 h 2135010"/>
              <a:gd name="connsiteX181" fmla="*/ 679539 w 1983043"/>
              <a:gd name="connsiteY181" fmla="*/ 1372100 h 2135010"/>
              <a:gd name="connsiteX182" fmla="*/ 685773 w 1983043"/>
              <a:gd name="connsiteY182" fmla="*/ 1344396 h 2135010"/>
              <a:gd name="connsiteX183" fmla="*/ 673999 w 1983043"/>
              <a:gd name="connsiteY183" fmla="*/ 1307690 h 2135010"/>
              <a:gd name="connsiteX184" fmla="*/ 659454 w 1983043"/>
              <a:gd name="connsiteY184" fmla="*/ 1287605 h 2135010"/>
              <a:gd name="connsiteX185" fmla="*/ 609589 w 1983043"/>
              <a:gd name="connsiteY185" fmla="*/ 1268213 h 2135010"/>
              <a:gd name="connsiteX186" fmla="*/ 592967 w 1983043"/>
              <a:gd name="connsiteY186" fmla="*/ 1236354 h 2135010"/>
              <a:gd name="connsiteX187" fmla="*/ 592967 w 1983043"/>
              <a:gd name="connsiteY187" fmla="*/ 1230813 h 2135010"/>
              <a:gd name="connsiteX188" fmla="*/ 595737 w 1983043"/>
              <a:gd name="connsiteY188" fmla="*/ 1211421 h 2135010"/>
              <a:gd name="connsiteX189" fmla="*/ 588811 w 1983043"/>
              <a:gd name="connsiteY189" fmla="*/ 1180948 h 2135010"/>
              <a:gd name="connsiteX190" fmla="*/ 590196 w 1983043"/>
              <a:gd name="connsiteY190" fmla="*/ 1160170 h 2135010"/>
              <a:gd name="connsiteX191" fmla="*/ 594352 w 1983043"/>
              <a:gd name="connsiteY191" fmla="*/ 1115844 h 2135010"/>
              <a:gd name="connsiteX192" fmla="*/ 605433 w 1983043"/>
              <a:gd name="connsiteY192" fmla="*/ 1088141 h 2135010"/>
              <a:gd name="connsiteX193" fmla="*/ 609589 w 1983043"/>
              <a:gd name="connsiteY193" fmla="*/ 1057668 h 2135010"/>
              <a:gd name="connsiteX194" fmla="*/ 626211 w 1983043"/>
              <a:gd name="connsiteY194" fmla="*/ 1025809 h 2135010"/>
              <a:gd name="connsiteX195" fmla="*/ 626211 w 1983043"/>
              <a:gd name="connsiteY195" fmla="*/ 1020269 h 2135010"/>
              <a:gd name="connsiteX196" fmla="*/ 605433 w 1983043"/>
              <a:gd name="connsiteY196" fmla="*/ 988410 h 2135010"/>
              <a:gd name="connsiteX197" fmla="*/ 556952 w 1983043"/>
              <a:gd name="connsiteY197" fmla="*/ 967632 h 2135010"/>
              <a:gd name="connsiteX198" fmla="*/ 537560 w 1983043"/>
              <a:gd name="connsiteY198" fmla="*/ 948240 h 2135010"/>
              <a:gd name="connsiteX199" fmla="*/ 508471 w 1983043"/>
              <a:gd name="connsiteY199" fmla="*/ 909455 h 2135010"/>
              <a:gd name="connsiteX200" fmla="*/ 495313 w 1983043"/>
              <a:gd name="connsiteY200" fmla="*/ 893526 h 2135010"/>
              <a:gd name="connsiteX201" fmla="*/ 492542 w 1983043"/>
              <a:gd name="connsiteY201" fmla="*/ 874134 h 2135010"/>
              <a:gd name="connsiteX202" fmla="*/ 504316 w 1983043"/>
              <a:gd name="connsiteY202" fmla="*/ 841582 h 2135010"/>
              <a:gd name="connsiteX203" fmla="*/ 533404 w 1983043"/>
              <a:gd name="connsiteY203" fmla="*/ 818034 h 2135010"/>
              <a:gd name="connsiteX204" fmla="*/ 599892 w 1983043"/>
              <a:gd name="connsiteY204" fmla="*/ 822190 h 2135010"/>
              <a:gd name="connsiteX205" fmla="*/ 653222 w 1983043"/>
              <a:gd name="connsiteY205" fmla="*/ 808338 h 2135010"/>
              <a:gd name="connsiteX206" fmla="*/ 689928 w 1983043"/>
              <a:gd name="connsiteY206" fmla="*/ 791716 h 2135010"/>
              <a:gd name="connsiteX207" fmla="*/ 710706 w 1983043"/>
              <a:gd name="connsiteY207" fmla="*/ 791716 h 2135010"/>
              <a:gd name="connsiteX208" fmla="*/ 725942 w 1983043"/>
              <a:gd name="connsiteY208" fmla="*/ 786175 h 2135010"/>
              <a:gd name="connsiteX209" fmla="*/ 768883 w 1983043"/>
              <a:gd name="connsiteY209" fmla="*/ 790331 h 2135010"/>
              <a:gd name="connsiteX210" fmla="*/ 803512 w 1983043"/>
              <a:gd name="connsiteY210" fmla="*/ 780635 h 2135010"/>
              <a:gd name="connsiteX211" fmla="*/ 798664 w 1983043"/>
              <a:gd name="connsiteY211" fmla="*/ 795871 h 2135010"/>
              <a:gd name="connsiteX212" fmla="*/ 820134 w 1983043"/>
              <a:gd name="connsiteY212" fmla="*/ 804183 h 2135010"/>
              <a:gd name="connsiteX213" fmla="*/ 831908 w 1983043"/>
              <a:gd name="connsiteY213" fmla="*/ 801412 h 2135010"/>
              <a:gd name="connsiteX214" fmla="*/ 843682 w 1983043"/>
              <a:gd name="connsiteY214" fmla="*/ 793102 h 2135010"/>
              <a:gd name="connsiteX215" fmla="*/ 871385 w 1983043"/>
              <a:gd name="connsiteY215" fmla="*/ 765398 h 2135010"/>
              <a:gd name="connsiteX216" fmla="*/ 944798 w 1983043"/>
              <a:gd name="connsiteY216" fmla="*/ 755702 h 2135010"/>
              <a:gd name="connsiteX217" fmla="*/ 980813 w 1983043"/>
              <a:gd name="connsiteY217" fmla="*/ 734925 h 2135010"/>
              <a:gd name="connsiteX218" fmla="*/ 1014057 w 1983043"/>
              <a:gd name="connsiteY218" fmla="*/ 730769 h 2135010"/>
              <a:gd name="connsiteX219" fmla="*/ 1022368 w 1983043"/>
              <a:gd name="connsiteY219" fmla="*/ 709991 h 2135010"/>
              <a:gd name="connsiteX220" fmla="*/ 1041068 w 1983043"/>
              <a:gd name="connsiteY220" fmla="*/ 698217 h 2135010"/>
              <a:gd name="connsiteX221" fmla="*/ 1059075 w 1983043"/>
              <a:gd name="connsiteY221" fmla="*/ 667744 h 2135010"/>
              <a:gd name="connsiteX222" fmla="*/ 1030679 w 1983043"/>
              <a:gd name="connsiteY222" fmla="*/ 646274 h 2135010"/>
              <a:gd name="connsiteX223" fmla="*/ 980813 w 1983043"/>
              <a:gd name="connsiteY223" fmla="*/ 655970 h 2135010"/>
              <a:gd name="connsiteX224" fmla="*/ 840911 w 1983043"/>
              <a:gd name="connsiteY224" fmla="*/ 733539 h 2135010"/>
              <a:gd name="connsiteX225" fmla="*/ 799356 w 1983043"/>
              <a:gd name="connsiteY225" fmla="*/ 733539 h 2135010"/>
              <a:gd name="connsiteX226" fmla="*/ 648373 w 1983043"/>
              <a:gd name="connsiteY226" fmla="*/ 794487 h 2135010"/>
              <a:gd name="connsiteX227" fmla="*/ 643526 w 1983043"/>
              <a:gd name="connsiteY227" fmla="*/ 787560 h 2135010"/>
              <a:gd name="connsiteX228" fmla="*/ 664996 w 1983043"/>
              <a:gd name="connsiteY228" fmla="*/ 770939 h 2135010"/>
              <a:gd name="connsiteX229" fmla="*/ 685773 w 1983043"/>
              <a:gd name="connsiteY229" fmla="*/ 755702 h 2135010"/>
              <a:gd name="connsiteX230" fmla="*/ 714861 w 1983043"/>
              <a:gd name="connsiteY230" fmla="*/ 746006 h 2135010"/>
              <a:gd name="connsiteX231" fmla="*/ 800049 w 1983043"/>
              <a:gd name="connsiteY231" fmla="*/ 694062 h 2135010"/>
              <a:gd name="connsiteX232" fmla="*/ 904629 w 1983043"/>
              <a:gd name="connsiteY232" fmla="*/ 625496 h 2135010"/>
              <a:gd name="connsiteX233" fmla="*/ 951725 w 1983043"/>
              <a:gd name="connsiteY233" fmla="*/ 593637 h 2135010"/>
              <a:gd name="connsiteX234" fmla="*/ 935102 w 1983043"/>
              <a:gd name="connsiteY234" fmla="*/ 581171 h 2135010"/>
              <a:gd name="connsiteX235" fmla="*/ 899088 w 1983043"/>
              <a:gd name="connsiteY235" fmla="*/ 587405 h 2135010"/>
              <a:gd name="connsiteX236" fmla="*/ 822904 w 1983043"/>
              <a:gd name="connsiteY236" fmla="*/ 595023 h 2135010"/>
              <a:gd name="connsiteX237" fmla="*/ 771653 w 1983043"/>
              <a:gd name="connsiteY237" fmla="*/ 582556 h 2135010"/>
              <a:gd name="connsiteX238" fmla="*/ 763342 w 1983043"/>
              <a:gd name="connsiteY238" fmla="*/ 570089 h 2135010"/>
              <a:gd name="connsiteX239" fmla="*/ 741179 w 1983043"/>
              <a:gd name="connsiteY239" fmla="*/ 559008 h 2135010"/>
              <a:gd name="connsiteX240" fmla="*/ 725942 w 1983043"/>
              <a:gd name="connsiteY240" fmla="*/ 586712 h 2135010"/>
              <a:gd name="connsiteX241" fmla="*/ 662918 w 1983043"/>
              <a:gd name="connsiteY241" fmla="*/ 574245 h 2135010"/>
              <a:gd name="connsiteX242" fmla="*/ 637292 w 1983043"/>
              <a:gd name="connsiteY242" fmla="*/ 570089 h 2135010"/>
              <a:gd name="connsiteX243" fmla="*/ 597123 w 1983043"/>
              <a:gd name="connsiteY243" fmla="*/ 541001 h 2135010"/>
              <a:gd name="connsiteX244" fmla="*/ 630366 w 1983043"/>
              <a:gd name="connsiteY244" fmla="*/ 525764 h 2135010"/>
              <a:gd name="connsiteX245" fmla="*/ 624825 w 1983043"/>
              <a:gd name="connsiteY245" fmla="*/ 511912 h 2135010"/>
              <a:gd name="connsiteX246" fmla="*/ 604048 w 1983043"/>
              <a:gd name="connsiteY246" fmla="*/ 522994 h 2135010"/>
              <a:gd name="connsiteX247" fmla="*/ 604741 w 1983043"/>
              <a:gd name="connsiteY247" fmla="*/ 518146 h 2135010"/>
              <a:gd name="connsiteX248" fmla="*/ 589503 w 1983043"/>
              <a:gd name="connsiteY248" fmla="*/ 492520 h 2135010"/>
              <a:gd name="connsiteX249" fmla="*/ 572882 w 1983043"/>
              <a:gd name="connsiteY249" fmla="*/ 459276 h 2135010"/>
              <a:gd name="connsiteX250" fmla="*/ 573575 w 1983043"/>
              <a:gd name="connsiteY250" fmla="*/ 445425 h 2135010"/>
              <a:gd name="connsiteX251" fmla="*/ 574960 w 1983043"/>
              <a:gd name="connsiteY251" fmla="*/ 427418 h 2135010"/>
              <a:gd name="connsiteX252" fmla="*/ 573575 w 1983043"/>
              <a:gd name="connsiteY252" fmla="*/ 373396 h 2135010"/>
              <a:gd name="connsiteX253" fmla="*/ 581193 w 1983043"/>
              <a:gd name="connsiteY253" fmla="*/ 340845 h 2135010"/>
              <a:gd name="connsiteX254" fmla="*/ 595737 w 1983043"/>
              <a:gd name="connsiteY254" fmla="*/ 301368 h 2135010"/>
              <a:gd name="connsiteX255" fmla="*/ 617900 w 1983043"/>
              <a:gd name="connsiteY255" fmla="*/ 281975 h 2135010"/>
              <a:gd name="connsiteX256" fmla="*/ 646988 w 1983043"/>
              <a:gd name="connsiteY256" fmla="*/ 247346 h 2135010"/>
              <a:gd name="connsiteX257" fmla="*/ 774423 w 1983043"/>
              <a:gd name="connsiteY257" fmla="*/ 130993 h 2135010"/>
              <a:gd name="connsiteX258" fmla="*/ 810438 w 1983043"/>
              <a:gd name="connsiteY258" fmla="*/ 75586 h 2135010"/>
              <a:gd name="connsiteX259" fmla="*/ 810438 w 1983043"/>
              <a:gd name="connsiteY259" fmla="*/ 21564 h 2135010"/>
              <a:gd name="connsiteX260" fmla="*/ 830696 w 1983043"/>
              <a:gd name="connsiteY260" fmla="*/ 527 h 2135010"/>
              <a:gd name="connsiteX0-1" fmla="*/ 169106 w 1983043"/>
              <a:gd name="connsiteY0-2" fmla="*/ 1614504 h 2135010"/>
              <a:gd name="connsiteX1-3" fmla="*/ 111622 w 1983043"/>
              <a:gd name="connsiteY1-4" fmla="*/ 1629741 h 2135010"/>
              <a:gd name="connsiteX2-5" fmla="*/ 110929 w 1983043"/>
              <a:gd name="connsiteY2-6" fmla="*/ 1644978 h 2135010"/>
              <a:gd name="connsiteX3-7" fmla="*/ 127551 w 1983043"/>
              <a:gd name="connsiteY3-8" fmla="*/ 1650518 h 2135010"/>
              <a:gd name="connsiteX4-9" fmla="*/ 155947 w 1983043"/>
              <a:gd name="connsiteY4-10" fmla="*/ 1642207 h 2135010"/>
              <a:gd name="connsiteX5-11" fmla="*/ 173262 w 1983043"/>
              <a:gd name="connsiteY5-12" fmla="*/ 1634589 h 2135010"/>
              <a:gd name="connsiteX6-13" fmla="*/ 185728 w 1983043"/>
              <a:gd name="connsiteY6-14" fmla="*/ 1628356 h 2135010"/>
              <a:gd name="connsiteX7-15" fmla="*/ 180187 w 1983043"/>
              <a:gd name="connsiteY7-16" fmla="*/ 1619352 h 2135010"/>
              <a:gd name="connsiteX8-17" fmla="*/ 169106 w 1983043"/>
              <a:gd name="connsiteY8-18" fmla="*/ 1614504 h 2135010"/>
              <a:gd name="connsiteX9-19" fmla="*/ 1072234 w 1983043"/>
              <a:gd name="connsiteY9-20" fmla="*/ 1213499 h 2135010"/>
              <a:gd name="connsiteX10-21" fmla="*/ 1048686 w 1983043"/>
              <a:gd name="connsiteY10-22" fmla="*/ 1243280 h 2135010"/>
              <a:gd name="connsiteX11-23" fmla="*/ 1020983 w 1983043"/>
              <a:gd name="connsiteY11-24" fmla="*/ 1268213 h 2135010"/>
              <a:gd name="connsiteX12-25" fmla="*/ 975273 w 1983043"/>
              <a:gd name="connsiteY12-26" fmla="*/ 1313923 h 2135010"/>
              <a:gd name="connsiteX13-27" fmla="*/ 917096 w 1983043"/>
              <a:gd name="connsiteY13-28" fmla="*/ 1352708 h 2135010"/>
              <a:gd name="connsiteX14-29" fmla="*/ 874155 w 1983043"/>
              <a:gd name="connsiteY14-30" fmla="*/ 1379026 h 2135010"/>
              <a:gd name="connsiteX15-31" fmla="*/ 865844 w 1983043"/>
              <a:gd name="connsiteY15-32" fmla="*/ 1394263 h 2135010"/>
              <a:gd name="connsiteX16-33" fmla="*/ 876925 w 1983043"/>
              <a:gd name="connsiteY16-34" fmla="*/ 1401188 h 2135010"/>
              <a:gd name="connsiteX17-35" fmla="*/ 900473 w 1983043"/>
              <a:gd name="connsiteY17-36" fmla="*/ 1389414 h 2135010"/>
              <a:gd name="connsiteX18-37" fmla="*/ 929562 w 1983043"/>
              <a:gd name="connsiteY18-38" fmla="*/ 1374871 h 2135010"/>
              <a:gd name="connsiteX19-39" fmla="*/ 947569 w 1983043"/>
              <a:gd name="connsiteY19-40" fmla="*/ 1374871 h 2135010"/>
              <a:gd name="connsiteX20-41" fmla="*/ 976658 w 1983043"/>
              <a:gd name="connsiteY20-42" fmla="*/ 1362404 h 2135010"/>
              <a:gd name="connsiteX21-43" fmla="*/ 1034834 w 1983043"/>
              <a:gd name="connsiteY21-44" fmla="*/ 1354093 h 2135010"/>
              <a:gd name="connsiteX22-45" fmla="*/ 1051457 w 1983043"/>
              <a:gd name="connsiteY22-46" fmla="*/ 1337471 h 2135010"/>
              <a:gd name="connsiteX23-47" fmla="*/ 1073619 w 1983043"/>
              <a:gd name="connsiteY23-48" fmla="*/ 1320849 h 2135010"/>
              <a:gd name="connsiteX24-49" fmla="*/ 1076390 w 1983043"/>
              <a:gd name="connsiteY24-50" fmla="*/ 1291761 h 2135010"/>
              <a:gd name="connsiteX25-51" fmla="*/ 1084700 w 1983043"/>
              <a:gd name="connsiteY25-52" fmla="*/ 1255746 h 2135010"/>
              <a:gd name="connsiteX26-53" fmla="*/ 1085393 w 1983043"/>
              <a:gd name="connsiteY26-54" fmla="*/ 1237047 h 2135010"/>
              <a:gd name="connsiteX27-55" fmla="*/ 1081237 w 1983043"/>
              <a:gd name="connsiteY27-56" fmla="*/ 1219732 h 2135010"/>
              <a:gd name="connsiteX28-57" fmla="*/ 1072234 w 1983043"/>
              <a:gd name="connsiteY28-58" fmla="*/ 1213499 h 2135010"/>
              <a:gd name="connsiteX29-59" fmla="*/ 1322256 w 1983043"/>
              <a:gd name="connsiteY29-60" fmla="*/ 1178870 h 2135010"/>
              <a:gd name="connsiteX30-61" fmla="*/ 1305635 w 1983043"/>
              <a:gd name="connsiteY30-62" fmla="*/ 1199647 h 2135010"/>
              <a:gd name="connsiteX31-63" fmla="*/ 1310482 w 1983043"/>
              <a:gd name="connsiteY31-64" fmla="*/ 1226658 h 2135010"/>
              <a:gd name="connsiteX32-65" fmla="*/ 1334030 w 1983043"/>
              <a:gd name="connsiteY32-66" fmla="*/ 1273754 h 2135010"/>
              <a:gd name="connsiteX33-67" fmla="*/ 1361734 w 1983043"/>
              <a:gd name="connsiteY33-68" fmla="*/ 1262672 h 2135010"/>
              <a:gd name="connsiteX34-69" fmla="*/ 1408829 w 1983043"/>
              <a:gd name="connsiteY34-70" fmla="*/ 1261287 h 2135010"/>
              <a:gd name="connsiteX35-71" fmla="*/ 1426836 w 1983043"/>
              <a:gd name="connsiteY35-72" fmla="*/ 1255746 h 2135010"/>
              <a:gd name="connsiteX36-73" fmla="*/ 1429607 w 1983043"/>
              <a:gd name="connsiteY36-74" fmla="*/ 1244665 h 2135010"/>
              <a:gd name="connsiteX37-75" fmla="*/ 1361041 w 1983043"/>
              <a:gd name="connsiteY37-76" fmla="*/ 1200340 h 2135010"/>
              <a:gd name="connsiteX38-77" fmla="*/ 1322256 w 1983043"/>
              <a:gd name="connsiteY38-78" fmla="*/ 1178870 h 2135010"/>
              <a:gd name="connsiteX39-79" fmla="*/ 1033449 w 1983043"/>
              <a:gd name="connsiteY39-80" fmla="*/ 920536 h 2135010"/>
              <a:gd name="connsiteX40-81" fmla="*/ 998820 w 1983043"/>
              <a:gd name="connsiteY40-82" fmla="*/ 931618 h 2135010"/>
              <a:gd name="connsiteX41-83" fmla="*/ 961421 w 1983043"/>
              <a:gd name="connsiteY41-84" fmla="*/ 939929 h 2135010"/>
              <a:gd name="connsiteX42-85" fmla="*/ 887314 w 1983043"/>
              <a:gd name="connsiteY42-86" fmla="*/ 973173 h 2135010"/>
              <a:gd name="connsiteX43-87" fmla="*/ 831215 w 1983043"/>
              <a:gd name="connsiteY43-88" fmla="*/ 1003646 h 2135010"/>
              <a:gd name="connsiteX44-89" fmla="*/ 821519 w 1983043"/>
              <a:gd name="connsiteY44-90" fmla="*/ 1020269 h 2135010"/>
              <a:gd name="connsiteX45-91" fmla="*/ 851992 w 1983043"/>
              <a:gd name="connsiteY45-92" fmla="*/ 1035505 h 2135010"/>
              <a:gd name="connsiteX46-93" fmla="*/ 914325 w 1983043"/>
              <a:gd name="connsiteY46-94" fmla="*/ 1035505 h 2135010"/>
              <a:gd name="connsiteX47-95" fmla="*/ 964191 w 1983043"/>
              <a:gd name="connsiteY47-96" fmla="*/ 1075675 h 2135010"/>
              <a:gd name="connsiteX48-97" fmla="*/ 1007131 w 1983043"/>
              <a:gd name="connsiteY48-98" fmla="*/ 1103378 h 2135010"/>
              <a:gd name="connsiteX49-99" fmla="*/ 1041761 w 1983043"/>
              <a:gd name="connsiteY49-100" fmla="*/ 1144241 h 2135010"/>
              <a:gd name="connsiteX50-101" fmla="*/ 1070849 w 1983043"/>
              <a:gd name="connsiteY50-102" fmla="*/ 1171251 h 2135010"/>
              <a:gd name="connsiteX51-103" fmla="*/ 1087471 w 1983043"/>
              <a:gd name="connsiteY51-104" fmla="*/ 1154630 h 2135010"/>
              <a:gd name="connsiteX52-105" fmla="*/ 1084700 w 1983043"/>
              <a:gd name="connsiteY52-106" fmla="*/ 1099223 h 2135010"/>
              <a:gd name="connsiteX53-107" fmla="*/ 1088856 w 1983043"/>
              <a:gd name="connsiteY53-108" fmla="*/ 1078446 h 2135010"/>
              <a:gd name="connsiteX54-109" fmla="*/ 1093011 w 1983043"/>
              <a:gd name="connsiteY54-110" fmla="*/ 1047971 h 2135010"/>
              <a:gd name="connsiteX55-111" fmla="*/ 1091626 w 1983043"/>
              <a:gd name="connsiteY55-112" fmla="*/ 1036890 h 2135010"/>
              <a:gd name="connsiteX56-113" fmla="*/ 1090241 w 1983043"/>
              <a:gd name="connsiteY56-114" fmla="*/ 1000876 h 2135010"/>
              <a:gd name="connsiteX57-115" fmla="*/ 1091626 w 1983043"/>
              <a:gd name="connsiteY57-116" fmla="*/ 963477 h 2135010"/>
              <a:gd name="connsiteX58-117" fmla="*/ 1083315 w 1983043"/>
              <a:gd name="connsiteY58-118" fmla="*/ 932310 h 2135010"/>
              <a:gd name="connsiteX59-119" fmla="*/ 1054227 w 1983043"/>
              <a:gd name="connsiteY59-120" fmla="*/ 924692 h 2135010"/>
              <a:gd name="connsiteX60-121" fmla="*/ 1033449 w 1983043"/>
              <a:gd name="connsiteY60-122" fmla="*/ 920536 h 2135010"/>
              <a:gd name="connsiteX61-123" fmla="*/ 830696 w 1983043"/>
              <a:gd name="connsiteY61-124" fmla="*/ 527 h 2135010"/>
              <a:gd name="connsiteX62-125" fmla="*/ 840911 w 1983043"/>
              <a:gd name="connsiteY62-126" fmla="*/ 6328 h 2135010"/>
              <a:gd name="connsiteX63-127" fmla="*/ 865844 w 1983043"/>
              <a:gd name="connsiteY63-128" fmla="*/ 47882 h 2135010"/>
              <a:gd name="connsiteX64-129" fmla="*/ 886621 w 1983043"/>
              <a:gd name="connsiteY64-130" fmla="*/ 82511 h 2135010"/>
              <a:gd name="connsiteX65-131" fmla="*/ 901859 w 1983043"/>
              <a:gd name="connsiteY65-132" fmla="*/ 130993 h 2135010"/>
              <a:gd name="connsiteX66-133" fmla="*/ 954495 w 1983043"/>
              <a:gd name="connsiteY66-134" fmla="*/ 240420 h 2135010"/>
              <a:gd name="connsiteX67-135" fmla="*/ 983584 w 1983043"/>
              <a:gd name="connsiteY67-136" fmla="*/ 308293 h 2135010"/>
              <a:gd name="connsiteX68-137" fmla="*/ 1008517 w 1983043"/>
              <a:gd name="connsiteY68-138" fmla="*/ 315219 h 2135010"/>
              <a:gd name="connsiteX69-139" fmla="*/ 1033449 w 1983043"/>
              <a:gd name="connsiteY69-140" fmla="*/ 310371 h 2135010"/>
              <a:gd name="connsiteX70-141" fmla="*/ 1052842 w 1983043"/>
              <a:gd name="connsiteY70-142" fmla="*/ 302753 h 2135010"/>
              <a:gd name="connsiteX71-143" fmla="*/ 1076390 w 1983043"/>
              <a:gd name="connsiteY71-144" fmla="*/ 305523 h 2135010"/>
              <a:gd name="connsiteX72-145" fmla="*/ 1131796 w 1983043"/>
              <a:gd name="connsiteY72-146" fmla="*/ 277820 h 2135010"/>
              <a:gd name="connsiteX73-147" fmla="*/ 1189973 w 1983043"/>
              <a:gd name="connsiteY73-148" fmla="*/ 280590 h 2135010"/>
              <a:gd name="connsiteX74-149" fmla="*/ 1206595 w 1983043"/>
              <a:gd name="connsiteY74-150" fmla="*/ 269509 h 2135010"/>
              <a:gd name="connsiteX75-151" fmla="*/ 1227372 w 1983043"/>
              <a:gd name="connsiteY75-152" fmla="*/ 279205 h 2135010"/>
              <a:gd name="connsiteX76-153" fmla="*/ 1232913 w 1983043"/>
              <a:gd name="connsiteY76-154" fmla="*/ 269509 h 2135010"/>
              <a:gd name="connsiteX77-155" fmla="*/ 1225295 w 1983043"/>
              <a:gd name="connsiteY77-156" fmla="*/ 265353 h 2135010"/>
              <a:gd name="connsiteX78-157" fmla="*/ 1237069 w 1983043"/>
              <a:gd name="connsiteY78-158" fmla="*/ 255657 h 2135010"/>
              <a:gd name="connsiteX79-159" fmla="*/ 1253690 w 1983043"/>
              <a:gd name="connsiteY79-160" fmla="*/ 239035 h 2135010"/>
              <a:gd name="connsiteX80-161" fmla="*/ 1311867 w 1983043"/>
              <a:gd name="connsiteY80-162" fmla="*/ 221028 h 2135010"/>
              <a:gd name="connsiteX81-163" fmla="*/ 1354807 w 1983043"/>
              <a:gd name="connsiteY81-164" fmla="*/ 194710 h 2135010"/>
              <a:gd name="connsiteX82-165" fmla="*/ 1376970 w 1983043"/>
              <a:gd name="connsiteY82-166" fmla="*/ 190554 h 2135010"/>
              <a:gd name="connsiteX83-167" fmla="*/ 1404674 w 1983043"/>
              <a:gd name="connsiteY83-168" fmla="*/ 196095 h 2135010"/>
              <a:gd name="connsiteX84-169" fmla="*/ 1428221 w 1983043"/>
              <a:gd name="connsiteY84-170" fmla="*/ 212718 h 2135010"/>
              <a:gd name="connsiteX85-171" fmla="*/ 1458695 w 1983043"/>
              <a:gd name="connsiteY85-172" fmla="*/ 245961 h 2135010"/>
              <a:gd name="connsiteX86-173" fmla="*/ 1498865 w 1983043"/>
              <a:gd name="connsiteY86-174" fmla="*/ 270894 h 2135010"/>
              <a:gd name="connsiteX87-175" fmla="*/ 1521028 w 1983043"/>
              <a:gd name="connsiteY87-176" fmla="*/ 316604 h 2135010"/>
              <a:gd name="connsiteX88-177" fmla="*/ 1543883 w 1983043"/>
              <a:gd name="connsiteY88-178" fmla="*/ 355389 h 2135010"/>
              <a:gd name="connsiteX89-179" fmla="*/ 1544576 w 1983043"/>
              <a:gd name="connsiteY89-180" fmla="*/ 358159 h 2135010"/>
              <a:gd name="connsiteX90-181" fmla="*/ 1525183 w 1983043"/>
              <a:gd name="connsiteY90-182" fmla="*/ 392789 h 2135010"/>
              <a:gd name="connsiteX91-183" fmla="*/ 1490553 w 1983043"/>
              <a:gd name="connsiteY91-184" fmla="*/ 414951 h 2135010"/>
              <a:gd name="connsiteX92-185" fmla="*/ 1471161 w 1983043"/>
              <a:gd name="connsiteY92-186" fmla="*/ 430188 h 2135010"/>
              <a:gd name="connsiteX93-187" fmla="*/ 1332645 w 1983043"/>
              <a:gd name="connsiteY93-188" fmla="*/ 489750 h 2135010"/>
              <a:gd name="connsiteX94-189" fmla="*/ 1316023 w 1983043"/>
              <a:gd name="connsiteY94-190" fmla="*/ 506372 h 2135010"/>
              <a:gd name="connsiteX95-191" fmla="*/ 1296630 w 1983043"/>
              <a:gd name="connsiteY95-192" fmla="*/ 520224 h 2135010"/>
              <a:gd name="connsiteX96-193" fmla="*/ 1284164 w 1983043"/>
              <a:gd name="connsiteY96-194" fmla="*/ 563164 h 2135010"/>
              <a:gd name="connsiteX97-195" fmla="*/ 1291090 w 1983043"/>
              <a:gd name="connsiteY97-196" fmla="*/ 598486 h 2135010"/>
              <a:gd name="connsiteX98-197" fmla="*/ 1304942 w 1983043"/>
              <a:gd name="connsiteY98-198" fmla="*/ 617185 h 2135010"/>
              <a:gd name="connsiteX99-199" fmla="*/ 1378355 w 1983043"/>
              <a:gd name="connsiteY99-200" fmla="*/ 603333 h 2135010"/>
              <a:gd name="connsiteX100-201" fmla="*/ 1446228 w 1983043"/>
              <a:gd name="connsiteY100-202" fmla="*/ 642118 h 2135010"/>
              <a:gd name="connsiteX101-203" fmla="*/ 1487784 w 1983043"/>
              <a:gd name="connsiteY101-204" fmla="*/ 694754 h 2135010"/>
              <a:gd name="connsiteX102-205" fmla="*/ 1534879 w 1983043"/>
              <a:gd name="connsiteY102-206" fmla="*/ 769554 h 2135010"/>
              <a:gd name="connsiteX103-207" fmla="*/ 1490553 w 1983043"/>
              <a:gd name="connsiteY103-208" fmla="*/ 800027 h 2135010"/>
              <a:gd name="connsiteX104-209" fmla="*/ 1465621 w 1983043"/>
              <a:gd name="connsiteY104-210" fmla="*/ 799334 h 2135010"/>
              <a:gd name="connsiteX105-211" fmla="*/ 1440688 w 1983043"/>
              <a:gd name="connsiteY105-212" fmla="*/ 795871 h 2135010"/>
              <a:gd name="connsiteX106-213" fmla="*/ 1385282 w 1983043"/>
              <a:gd name="connsiteY106-214" fmla="*/ 808338 h 2135010"/>
              <a:gd name="connsiteX107-215" fmla="*/ 1352037 w 1983043"/>
              <a:gd name="connsiteY107-216" fmla="*/ 829116 h 2135010"/>
              <a:gd name="connsiteX108-217" fmla="*/ 1316023 w 1983043"/>
              <a:gd name="connsiteY108-218" fmla="*/ 844352 h 2135010"/>
              <a:gd name="connsiteX109-219" fmla="*/ 1300786 w 1983043"/>
              <a:gd name="connsiteY109-220" fmla="*/ 870671 h 2135010"/>
              <a:gd name="connsiteX110-221" fmla="*/ 1311867 w 1983043"/>
              <a:gd name="connsiteY110-222" fmla="*/ 1053512 h 2135010"/>
              <a:gd name="connsiteX111-223" fmla="*/ 1314638 w 1983043"/>
              <a:gd name="connsiteY111-224" fmla="*/ 1103378 h 2135010"/>
              <a:gd name="connsiteX112-225" fmla="*/ 1329875 w 1983043"/>
              <a:gd name="connsiteY112-226" fmla="*/ 1142163 h 2135010"/>
              <a:gd name="connsiteX113-227" fmla="*/ 1374200 w 1983043"/>
              <a:gd name="connsiteY113-228" fmla="*/ 1172636 h 2135010"/>
              <a:gd name="connsiteX114-229" fmla="*/ 1425451 w 1983043"/>
              <a:gd name="connsiteY114-230" fmla="*/ 1205880 h 2135010"/>
              <a:gd name="connsiteX115-231" fmla="*/ 1485013 w 1983043"/>
              <a:gd name="connsiteY115-232" fmla="*/ 1228043 h 2135010"/>
              <a:gd name="connsiteX116-233" fmla="*/ 1514101 w 1983043"/>
              <a:gd name="connsiteY116-234" fmla="*/ 1243280 h 2135010"/>
              <a:gd name="connsiteX117-235" fmla="*/ 1566738 w 1983043"/>
              <a:gd name="connsiteY117-236" fmla="*/ 1255746 h 2135010"/>
              <a:gd name="connsiteX118-237" fmla="*/ 1583360 w 1983043"/>
              <a:gd name="connsiteY118-238" fmla="*/ 1264057 h 2135010"/>
              <a:gd name="connsiteX119-239" fmla="*/ 1616603 w 1983043"/>
              <a:gd name="connsiteY119-240" fmla="*/ 1258517 h 2135010"/>
              <a:gd name="connsiteX120-241" fmla="*/ 1658159 w 1983043"/>
              <a:gd name="connsiteY120-242" fmla="*/ 1268213 h 2135010"/>
              <a:gd name="connsiteX121-243" fmla="*/ 1681014 w 1983043"/>
              <a:gd name="connsiteY121-244" fmla="*/ 1264057 h 2135010"/>
              <a:gd name="connsiteX122-245" fmla="*/ 1764124 w 1983043"/>
              <a:gd name="connsiteY122-246" fmla="*/ 1265442 h 2135010"/>
              <a:gd name="connsiteX123-247" fmla="*/ 1847926 w 1983043"/>
              <a:gd name="connsiteY123-248" fmla="*/ 1284835 h 2135010"/>
              <a:gd name="connsiteX124-249" fmla="*/ 1881170 w 1983043"/>
              <a:gd name="connsiteY124-250" fmla="*/ 1311153 h 2135010"/>
              <a:gd name="connsiteX125-251" fmla="*/ 1929651 w 1983043"/>
              <a:gd name="connsiteY125-252" fmla="*/ 1349938 h 2135010"/>
              <a:gd name="connsiteX126-253" fmla="*/ 1946273 w 1983043"/>
              <a:gd name="connsiteY126-254" fmla="*/ 1388722 h 2135010"/>
              <a:gd name="connsiteX127-255" fmla="*/ 1976747 w 1983043"/>
              <a:gd name="connsiteY127-256" fmla="*/ 1433048 h 2135010"/>
              <a:gd name="connsiteX128-257" fmla="*/ 1982980 w 1983043"/>
              <a:gd name="connsiteY128-258" fmla="*/ 1455903 h 2135010"/>
              <a:gd name="connsiteX129-259" fmla="*/ 1980902 w 1983043"/>
              <a:gd name="connsiteY129-260" fmla="*/ 1466984 h 2135010"/>
              <a:gd name="connsiteX130-261" fmla="*/ 1946273 w 1983043"/>
              <a:gd name="connsiteY130-262" fmla="*/ 1464906 h 2135010"/>
              <a:gd name="connsiteX131-263" fmla="*/ 1852082 w 1983043"/>
              <a:gd name="connsiteY131-264" fmla="*/ 1493994 h 2135010"/>
              <a:gd name="connsiteX132-265" fmla="*/ 1813297 w 1983043"/>
              <a:gd name="connsiteY132-266" fmla="*/ 1475988 h 2135010"/>
              <a:gd name="connsiteX133-267" fmla="*/ 1759276 w 1983043"/>
              <a:gd name="connsiteY133-268" fmla="*/ 1462828 h 2135010"/>
              <a:gd name="connsiteX134-269" fmla="*/ 1691403 w 1983043"/>
              <a:gd name="connsiteY134-270" fmla="*/ 1446899 h 2135010"/>
              <a:gd name="connsiteX135-271" fmla="*/ 1623530 w 1983043"/>
              <a:gd name="connsiteY135-272" fmla="*/ 1427507 h 2135010"/>
              <a:gd name="connsiteX136-273" fmla="*/ 1539034 w 1983043"/>
              <a:gd name="connsiteY136-274" fmla="*/ 1416425 h 2135010"/>
              <a:gd name="connsiteX137-275" fmla="*/ 1450384 w 1983043"/>
              <a:gd name="connsiteY137-276" fmla="*/ 1403959 h 2135010"/>
              <a:gd name="connsiteX138-277" fmla="*/ 1396363 w 1983043"/>
              <a:gd name="connsiteY138-278" fmla="*/ 1410193 h 2135010"/>
              <a:gd name="connsiteX139-279" fmla="*/ 1343726 w 1983043"/>
              <a:gd name="connsiteY139-280" fmla="*/ 1416425 h 2135010"/>
              <a:gd name="connsiteX140-281" fmla="*/ 1314638 w 1983043"/>
              <a:gd name="connsiteY140-282" fmla="*/ 1427507 h 2135010"/>
              <a:gd name="connsiteX141-283" fmla="*/ 1307019 w 1983043"/>
              <a:gd name="connsiteY141-284" fmla="*/ 1444822 h 2135010"/>
              <a:gd name="connsiteX142-285" fmla="*/ 1310482 w 1983043"/>
              <a:gd name="connsiteY142-286" fmla="*/ 1498150 h 2135010"/>
              <a:gd name="connsiteX143-287" fmla="*/ 1310482 w 1983043"/>
              <a:gd name="connsiteY143-288" fmla="*/ 1568794 h 2135010"/>
              <a:gd name="connsiteX144-289" fmla="*/ 1314638 w 1983043"/>
              <a:gd name="connsiteY144-290" fmla="*/ 1613119 h 2135010"/>
              <a:gd name="connsiteX145-291" fmla="*/ 1309097 w 1983043"/>
              <a:gd name="connsiteY145-292" fmla="*/ 1715621 h 2135010"/>
              <a:gd name="connsiteX146-293" fmla="*/ 1314638 w 1983043"/>
              <a:gd name="connsiteY146-294" fmla="*/ 1755791 h 2135010"/>
              <a:gd name="connsiteX147-295" fmla="*/ 1306327 w 1983043"/>
              <a:gd name="connsiteY147-296" fmla="*/ 1808427 h 2135010"/>
              <a:gd name="connsiteX148-297" fmla="*/ 1309097 w 1983043"/>
              <a:gd name="connsiteY148-298" fmla="*/ 1855523 h 2135010"/>
              <a:gd name="connsiteX149-299" fmla="*/ 1303557 w 1983043"/>
              <a:gd name="connsiteY149-300" fmla="*/ 1909544 h 2135010"/>
              <a:gd name="connsiteX150-301" fmla="*/ 1291090 w 1983043"/>
              <a:gd name="connsiteY150-302" fmla="*/ 1955255 h 2135010"/>
              <a:gd name="connsiteX151-303" fmla="*/ 1287407 w 1983043"/>
              <a:gd name="connsiteY151-304" fmla="*/ 2003138 h 2135010"/>
              <a:gd name="connsiteX152-305" fmla="*/ 1215111 w 1983043"/>
              <a:gd name="connsiteY152-306" fmla="*/ 2051170 h 2135010"/>
              <a:gd name="connsiteX153-307" fmla="*/ 1113967 w 1983043"/>
              <a:gd name="connsiteY153-308" fmla="*/ 2135010 h 2135010"/>
              <a:gd name="connsiteX154-309" fmla="*/ 1113789 w 1983043"/>
              <a:gd name="connsiteY154-310" fmla="*/ 2128400 h 2135010"/>
              <a:gd name="connsiteX155-311" fmla="*/ 1108248 w 1983043"/>
              <a:gd name="connsiteY155-312" fmla="*/ 2113164 h 2135010"/>
              <a:gd name="connsiteX156-313" fmla="*/ 1105478 w 1983043"/>
              <a:gd name="connsiteY156-314" fmla="*/ 2092386 h 2135010"/>
              <a:gd name="connsiteX157-315" fmla="*/ 1088856 w 1983043"/>
              <a:gd name="connsiteY157-316" fmla="*/ 1848597 h 2135010"/>
              <a:gd name="connsiteX158-317" fmla="*/ 1094396 w 1983043"/>
              <a:gd name="connsiteY158-318" fmla="*/ 1661600 h 2135010"/>
              <a:gd name="connsiteX159-319" fmla="*/ 1086086 w 1983043"/>
              <a:gd name="connsiteY159-320" fmla="*/ 1554942 h 2135010"/>
              <a:gd name="connsiteX160-321" fmla="*/ 1080545 w 1983043"/>
              <a:gd name="connsiteY160-322" fmla="*/ 1487069 h 2135010"/>
              <a:gd name="connsiteX161-323" fmla="*/ 1051457 w 1983043"/>
              <a:gd name="connsiteY161-324" fmla="*/ 1471832 h 2135010"/>
              <a:gd name="connsiteX162-325" fmla="*/ 1015442 w 1983043"/>
              <a:gd name="connsiteY162-326" fmla="*/ 1480143 h 2135010"/>
              <a:gd name="connsiteX163-327" fmla="*/ 936488 w 1983043"/>
              <a:gd name="connsiteY163-328" fmla="*/ 1502306 h 2135010"/>
              <a:gd name="connsiteX164-329" fmla="*/ 861689 w 1983043"/>
              <a:gd name="connsiteY164-330" fmla="*/ 1532779 h 2135010"/>
              <a:gd name="connsiteX165-331" fmla="*/ 820134 w 1983043"/>
              <a:gd name="connsiteY165-332" fmla="*/ 1550786 h 2135010"/>
              <a:gd name="connsiteX166-333" fmla="*/ 781349 w 1983043"/>
              <a:gd name="connsiteY166-334" fmla="*/ 1559098 h 2135010"/>
              <a:gd name="connsiteX167-335" fmla="*/ 753646 w 1983043"/>
              <a:gd name="connsiteY167-336" fmla="*/ 1584030 h 2135010"/>
              <a:gd name="connsiteX168-337" fmla="*/ 651144 w 1983043"/>
              <a:gd name="connsiteY168-338" fmla="*/ 1615889 h 2135010"/>
              <a:gd name="connsiteX169-339" fmla="*/ 613744 w 1983043"/>
              <a:gd name="connsiteY169-340" fmla="*/ 1636667 h 2135010"/>
              <a:gd name="connsiteX170-341" fmla="*/ 461376 w 1983043"/>
              <a:gd name="connsiteY170-342" fmla="*/ 1708695 h 2135010"/>
              <a:gd name="connsiteX171-343" fmla="*/ 418436 w 1983043"/>
              <a:gd name="connsiteY171-344" fmla="*/ 1723932 h 2135010"/>
              <a:gd name="connsiteX172-345" fmla="*/ 235594 w 1983043"/>
              <a:gd name="connsiteY172-346" fmla="*/ 1830590 h 2135010"/>
              <a:gd name="connsiteX173-347" fmla="*/ 114392 w 1983043"/>
              <a:gd name="connsiteY173-348" fmla="*/ 1854830 h 2135010"/>
              <a:gd name="connsiteX174-349" fmla="*/ 13968 w 1983043"/>
              <a:gd name="connsiteY174-350" fmla="*/ 1832668 h 2135010"/>
              <a:gd name="connsiteX175-351" fmla="*/ 116 w 1983043"/>
              <a:gd name="connsiteY175-352" fmla="*/ 1723932 h 2135010"/>
              <a:gd name="connsiteX176-353" fmla="*/ 2194 w 1983043"/>
              <a:gd name="connsiteY176-354" fmla="*/ 1687918 h 2135010"/>
              <a:gd name="connsiteX177-355" fmla="*/ 21586 w 1983043"/>
              <a:gd name="connsiteY177-356" fmla="*/ 1644978 h 2135010"/>
              <a:gd name="connsiteX178-357" fmla="*/ 164951 w 1983043"/>
              <a:gd name="connsiteY178-358" fmla="*/ 1595111 h 2135010"/>
              <a:gd name="connsiteX179-359" fmla="*/ 331171 w 1983043"/>
              <a:gd name="connsiteY179-360" fmla="*/ 1554942 h 2135010"/>
              <a:gd name="connsiteX180-361" fmla="*/ 400429 w 1983043"/>
              <a:gd name="connsiteY180-362" fmla="*/ 1525853 h 2135010"/>
              <a:gd name="connsiteX181-363" fmla="*/ 458606 w 1983043"/>
              <a:gd name="connsiteY181-364" fmla="*/ 1509232 h 2135010"/>
              <a:gd name="connsiteX182-365" fmla="*/ 586041 w 1983043"/>
              <a:gd name="connsiteY182-366" fmla="*/ 1442051 h 2135010"/>
              <a:gd name="connsiteX183-367" fmla="*/ 679539 w 1983043"/>
              <a:gd name="connsiteY183-368" fmla="*/ 1372100 h 2135010"/>
              <a:gd name="connsiteX184-369" fmla="*/ 685773 w 1983043"/>
              <a:gd name="connsiteY184-370" fmla="*/ 1344396 h 2135010"/>
              <a:gd name="connsiteX185-371" fmla="*/ 673999 w 1983043"/>
              <a:gd name="connsiteY185-372" fmla="*/ 1307690 h 2135010"/>
              <a:gd name="connsiteX186-373" fmla="*/ 659454 w 1983043"/>
              <a:gd name="connsiteY186-374" fmla="*/ 1287605 h 2135010"/>
              <a:gd name="connsiteX187-375" fmla="*/ 609589 w 1983043"/>
              <a:gd name="connsiteY187-376" fmla="*/ 1268213 h 2135010"/>
              <a:gd name="connsiteX188-377" fmla="*/ 592967 w 1983043"/>
              <a:gd name="connsiteY188-378" fmla="*/ 1236354 h 2135010"/>
              <a:gd name="connsiteX189-379" fmla="*/ 592967 w 1983043"/>
              <a:gd name="connsiteY189-380" fmla="*/ 1230813 h 2135010"/>
              <a:gd name="connsiteX190-381" fmla="*/ 595737 w 1983043"/>
              <a:gd name="connsiteY190-382" fmla="*/ 1211421 h 2135010"/>
              <a:gd name="connsiteX191-383" fmla="*/ 588811 w 1983043"/>
              <a:gd name="connsiteY191-384" fmla="*/ 1180948 h 2135010"/>
              <a:gd name="connsiteX192-385" fmla="*/ 590196 w 1983043"/>
              <a:gd name="connsiteY192-386" fmla="*/ 1160170 h 2135010"/>
              <a:gd name="connsiteX193-387" fmla="*/ 594352 w 1983043"/>
              <a:gd name="connsiteY193-388" fmla="*/ 1115844 h 2135010"/>
              <a:gd name="connsiteX194-389" fmla="*/ 605433 w 1983043"/>
              <a:gd name="connsiteY194-390" fmla="*/ 1088141 h 2135010"/>
              <a:gd name="connsiteX195-391" fmla="*/ 609589 w 1983043"/>
              <a:gd name="connsiteY195-392" fmla="*/ 1057668 h 2135010"/>
              <a:gd name="connsiteX196-393" fmla="*/ 626211 w 1983043"/>
              <a:gd name="connsiteY196-394" fmla="*/ 1025809 h 2135010"/>
              <a:gd name="connsiteX197-395" fmla="*/ 626211 w 1983043"/>
              <a:gd name="connsiteY197-396" fmla="*/ 1020269 h 2135010"/>
              <a:gd name="connsiteX198-397" fmla="*/ 605433 w 1983043"/>
              <a:gd name="connsiteY198-398" fmla="*/ 988410 h 2135010"/>
              <a:gd name="connsiteX199-399" fmla="*/ 556952 w 1983043"/>
              <a:gd name="connsiteY199-400" fmla="*/ 967632 h 2135010"/>
              <a:gd name="connsiteX200-401" fmla="*/ 537560 w 1983043"/>
              <a:gd name="connsiteY200-402" fmla="*/ 948240 h 2135010"/>
              <a:gd name="connsiteX201-403" fmla="*/ 508471 w 1983043"/>
              <a:gd name="connsiteY201-404" fmla="*/ 909455 h 2135010"/>
              <a:gd name="connsiteX202-405" fmla="*/ 495313 w 1983043"/>
              <a:gd name="connsiteY202-406" fmla="*/ 893526 h 2135010"/>
              <a:gd name="connsiteX203-407" fmla="*/ 492542 w 1983043"/>
              <a:gd name="connsiteY203-408" fmla="*/ 874134 h 2135010"/>
              <a:gd name="connsiteX204-409" fmla="*/ 504316 w 1983043"/>
              <a:gd name="connsiteY204-410" fmla="*/ 841582 h 2135010"/>
              <a:gd name="connsiteX205-411" fmla="*/ 533404 w 1983043"/>
              <a:gd name="connsiteY205-412" fmla="*/ 818034 h 2135010"/>
              <a:gd name="connsiteX206-413" fmla="*/ 599892 w 1983043"/>
              <a:gd name="connsiteY206-414" fmla="*/ 822190 h 2135010"/>
              <a:gd name="connsiteX207-415" fmla="*/ 653222 w 1983043"/>
              <a:gd name="connsiteY207-416" fmla="*/ 808338 h 2135010"/>
              <a:gd name="connsiteX208-417" fmla="*/ 689928 w 1983043"/>
              <a:gd name="connsiteY208-418" fmla="*/ 791716 h 2135010"/>
              <a:gd name="connsiteX209-419" fmla="*/ 710706 w 1983043"/>
              <a:gd name="connsiteY209-420" fmla="*/ 791716 h 2135010"/>
              <a:gd name="connsiteX210-421" fmla="*/ 725942 w 1983043"/>
              <a:gd name="connsiteY210-422" fmla="*/ 786175 h 2135010"/>
              <a:gd name="connsiteX211-423" fmla="*/ 768883 w 1983043"/>
              <a:gd name="connsiteY211-424" fmla="*/ 790331 h 2135010"/>
              <a:gd name="connsiteX212-425" fmla="*/ 803512 w 1983043"/>
              <a:gd name="connsiteY212-426" fmla="*/ 780635 h 2135010"/>
              <a:gd name="connsiteX213-427" fmla="*/ 798664 w 1983043"/>
              <a:gd name="connsiteY213-428" fmla="*/ 795871 h 2135010"/>
              <a:gd name="connsiteX214-429" fmla="*/ 820134 w 1983043"/>
              <a:gd name="connsiteY214-430" fmla="*/ 804183 h 2135010"/>
              <a:gd name="connsiteX215-431" fmla="*/ 831908 w 1983043"/>
              <a:gd name="connsiteY215-432" fmla="*/ 801412 h 2135010"/>
              <a:gd name="connsiteX216-433" fmla="*/ 843682 w 1983043"/>
              <a:gd name="connsiteY216-434" fmla="*/ 793102 h 2135010"/>
              <a:gd name="connsiteX217-435" fmla="*/ 871385 w 1983043"/>
              <a:gd name="connsiteY217-436" fmla="*/ 765398 h 2135010"/>
              <a:gd name="connsiteX218-437" fmla="*/ 944798 w 1983043"/>
              <a:gd name="connsiteY218-438" fmla="*/ 755702 h 2135010"/>
              <a:gd name="connsiteX219-439" fmla="*/ 980813 w 1983043"/>
              <a:gd name="connsiteY219-440" fmla="*/ 734925 h 2135010"/>
              <a:gd name="connsiteX220-441" fmla="*/ 1014057 w 1983043"/>
              <a:gd name="connsiteY220-442" fmla="*/ 730769 h 2135010"/>
              <a:gd name="connsiteX221-443" fmla="*/ 1022368 w 1983043"/>
              <a:gd name="connsiteY221-444" fmla="*/ 709991 h 2135010"/>
              <a:gd name="connsiteX222-445" fmla="*/ 1041068 w 1983043"/>
              <a:gd name="connsiteY222-446" fmla="*/ 698217 h 2135010"/>
              <a:gd name="connsiteX223-447" fmla="*/ 1059075 w 1983043"/>
              <a:gd name="connsiteY223-448" fmla="*/ 667744 h 2135010"/>
              <a:gd name="connsiteX224-449" fmla="*/ 1030679 w 1983043"/>
              <a:gd name="connsiteY224-450" fmla="*/ 646274 h 2135010"/>
              <a:gd name="connsiteX225-451" fmla="*/ 980813 w 1983043"/>
              <a:gd name="connsiteY225-452" fmla="*/ 655970 h 2135010"/>
              <a:gd name="connsiteX226-453" fmla="*/ 840911 w 1983043"/>
              <a:gd name="connsiteY226-454" fmla="*/ 733539 h 2135010"/>
              <a:gd name="connsiteX227-455" fmla="*/ 799356 w 1983043"/>
              <a:gd name="connsiteY227-456" fmla="*/ 733539 h 2135010"/>
              <a:gd name="connsiteX228-457" fmla="*/ 648373 w 1983043"/>
              <a:gd name="connsiteY228-458" fmla="*/ 794487 h 2135010"/>
              <a:gd name="connsiteX229-459" fmla="*/ 643526 w 1983043"/>
              <a:gd name="connsiteY229-460" fmla="*/ 787560 h 2135010"/>
              <a:gd name="connsiteX230-461" fmla="*/ 664996 w 1983043"/>
              <a:gd name="connsiteY230-462" fmla="*/ 770939 h 2135010"/>
              <a:gd name="connsiteX231-463" fmla="*/ 685773 w 1983043"/>
              <a:gd name="connsiteY231-464" fmla="*/ 755702 h 2135010"/>
              <a:gd name="connsiteX232-465" fmla="*/ 714861 w 1983043"/>
              <a:gd name="connsiteY232-466" fmla="*/ 746006 h 2135010"/>
              <a:gd name="connsiteX233-467" fmla="*/ 800049 w 1983043"/>
              <a:gd name="connsiteY233-468" fmla="*/ 694062 h 2135010"/>
              <a:gd name="connsiteX234-469" fmla="*/ 904629 w 1983043"/>
              <a:gd name="connsiteY234-470" fmla="*/ 625496 h 2135010"/>
              <a:gd name="connsiteX235-471" fmla="*/ 951725 w 1983043"/>
              <a:gd name="connsiteY235-472" fmla="*/ 593637 h 2135010"/>
              <a:gd name="connsiteX236-473" fmla="*/ 935102 w 1983043"/>
              <a:gd name="connsiteY236-474" fmla="*/ 581171 h 2135010"/>
              <a:gd name="connsiteX237-475" fmla="*/ 899088 w 1983043"/>
              <a:gd name="connsiteY237-476" fmla="*/ 587405 h 2135010"/>
              <a:gd name="connsiteX238-477" fmla="*/ 822904 w 1983043"/>
              <a:gd name="connsiteY238-478" fmla="*/ 595023 h 2135010"/>
              <a:gd name="connsiteX239-479" fmla="*/ 771653 w 1983043"/>
              <a:gd name="connsiteY239-480" fmla="*/ 582556 h 2135010"/>
              <a:gd name="connsiteX240-481" fmla="*/ 763342 w 1983043"/>
              <a:gd name="connsiteY240-482" fmla="*/ 570089 h 2135010"/>
              <a:gd name="connsiteX241-483" fmla="*/ 741179 w 1983043"/>
              <a:gd name="connsiteY241-484" fmla="*/ 559008 h 2135010"/>
              <a:gd name="connsiteX242-485" fmla="*/ 725942 w 1983043"/>
              <a:gd name="connsiteY242-486" fmla="*/ 586712 h 2135010"/>
              <a:gd name="connsiteX243-487" fmla="*/ 662918 w 1983043"/>
              <a:gd name="connsiteY243-488" fmla="*/ 574245 h 2135010"/>
              <a:gd name="connsiteX244-489" fmla="*/ 637292 w 1983043"/>
              <a:gd name="connsiteY244-490" fmla="*/ 570089 h 2135010"/>
              <a:gd name="connsiteX245-491" fmla="*/ 597123 w 1983043"/>
              <a:gd name="connsiteY245-492" fmla="*/ 541001 h 2135010"/>
              <a:gd name="connsiteX246-493" fmla="*/ 630366 w 1983043"/>
              <a:gd name="connsiteY246-494" fmla="*/ 525764 h 2135010"/>
              <a:gd name="connsiteX247-495" fmla="*/ 624825 w 1983043"/>
              <a:gd name="connsiteY247-496" fmla="*/ 511912 h 2135010"/>
              <a:gd name="connsiteX248-497" fmla="*/ 604048 w 1983043"/>
              <a:gd name="connsiteY248-498" fmla="*/ 522994 h 2135010"/>
              <a:gd name="connsiteX249-499" fmla="*/ 604741 w 1983043"/>
              <a:gd name="connsiteY249-500" fmla="*/ 518146 h 2135010"/>
              <a:gd name="connsiteX250-501" fmla="*/ 589503 w 1983043"/>
              <a:gd name="connsiteY250-502" fmla="*/ 492520 h 2135010"/>
              <a:gd name="connsiteX251-503" fmla="*/ 572882 w 1983043"/>
              <a:gd name="connsiteY251-504" fmla="*/ 459276 h 2135010"/>
              <a:gd name="connsiteX252-505" fmla="*/ 573575 w 1983043"/>
              <a:gd name="connsiteY252-506" fmla="*/ 445425 h 2135010"/>
              <a:gd name="connsiteX253-507" fmla="*/ 574960 w 1983043"/>
              <a:gd name="connsiteY253-508" fmla="*/ 427418 h 2135010"/>
              <a:gd name="connsiteX254-509" fmla="*/ 573575 w 1983043"/>
              <a:gd name="connsiteY254-510" fmla="*/ 373396 h 2135010"/>
              <a:gd name="connsiteX255-511" fmla="*/ 581193 w 1983043"/>
              <a:gd name="connsiteY255-512" fmla="*/ 340845 h 2135010"/>
              <a:gd name="connsiteX256-513" fmla="*/ 595737 w 1983043"/>
              <a:gd name="connsiteY256-514" fmla="*/ 301368 h 2135010"/>
              <a:gd name="connsiteX257-515" fmla="*/ 617900 w 1983043"/>
              <a:gd name="connsiteY257-516" fmla="*/ 281975 h 2135010"/>
              <a:gd name="connsiteX258-517" fmla="*/ 646988 w 1983043"/>
              <a:gd name="connsiteY258-518" fmla="*/ 247346 h 2135010"/>
              <a:gd name="connsiteX259-519" fmla="*/ 774423 w 1983043"/>
              <a:gd name="connsiteY259-520" fmla="*/ 130993 h 2135010"/>
              <a:gd name="connsiteX260-521" fmla="*/ 810438 w 1983043"/>
              <a:gd name="connsiteY260-522" fmla="*/ 75586 h 2135010"/>
              <a:gd name="connsiteX261" fmla="*/ 810438 w 1983043"/>
              <a:gd name="connsiteY261" fmla="*/ 21564 h 2135010"/>
              <a:gd name="connsiteX262" fmla="*/ 830696 w 1983043"/>
              <a:gd name="connsiteY262" fmla="*/ 527 h 2135010"/>
              <a:gd name="connsiteX0-523" fmla="*/ 169106 w 1983043"/>
              <a:gd name="connsiteY0-524" fmla="*/ 1614504 h 2135010"/>
              <a:gd name="connsiteX1-525" fmla="*/ 111622 w 1983043"/>
              <a:gd name="connsiteY1-526" fmla="*/ 1629741 h 2135010"/>
              <a:gd name="connsiteX2-527" fmla="*/ 110929 w 1983043"/>
              <a:gd name="connsiteY2-528" fmla="*/ 1644978 h 2135010"/>
              <a:gd name="connsiteX3-529" fmla="*/ 127551 w 1983043"/>
              <a:gd name="connsiteY3-530" fmla="*/ 1650518 h 2135010"/>
              <a:gd name="connsiteX4-531" fmla="*/ 155947 w 1983043"/>
              <a:gd name="connsiteY4-532" fmla="*/ 1642207 h 2135010"/>
              <a:gd name="connsiteX5-533" fmla="*/ 173262 w 1983043"/>
              <a:gd name="connsiteY5-534" fmla="*/ 1634589 h 2135010"/>
              <a:gd name="connsiteX6-535" fmla="*/ 185728 w 1983043"/>
              <a:gd name="connsiteY6-536" fmla="*/ 1628356 h 2135010"/>
              <a:gd name="connsiteX7-537" fmla="*/ 180187 w 1983043"/>
              <a:gd name="connsiteY7-538" fmla="*/ 1619352 h 2135010"/>
              <a:gd name="connsiteX8-539" fmla="*/ 169106 w 1983043"/>
              <a:gd name="connsiteY8-540" fmla="*/ 1614504 h 2135010"/>
              <a:gd name="connsiteX9-541" fmla="*/ 1072234 w 1983043"/>
              <a:gd name="connsiteY9-542" fmla="*/ 1213499 h 2135010"/>
              <a:gd name="connsiteX10-543" fmla="*/ 1048686 w 1983043"/>
              <a:gd name="connsiteY10-544" fmla="*/ 1243280 h 2135010"/>
              <a:gd name="connsiteX11-545" fmla="*/ 1020983 w 1983043"/>
              <a:gd name="connsiteY11-546" fmla="*/ 1268213 h 2135010"/>
              <a:gd name="connsiteX12-547" fmla="*/ 975273 w 1983043"/>
              <a:gd name="connsiteY12-548" fmla="*/ 1313923 h 2135010"/>
              <a:gd name="connsiteX13-549" fmla="*/ 917096 w 1983043"/>
              <a:gd name="connsiteY13-550" fmla="*/ 1352708 h 2135010"/>
              <a:gd name="connsiteX14-551" fmla="*/ 874155 w 1983043"/>
              <a:gd name="connsiteY14-552" fmla="*/ 1379026 h 2135010"/>
              <a:gd name="connsiteX15-553" fmla="*/ 865844 w 1983043"/>
              <a:gd name="connsiteY15-554" fmla="*/ 1394263 h 2135010"/>
              <a:gd name="connsiteX16-555" fmla="*/ 876925 w 1983043"/>
              <a:gd name="connsiteY16-556" fmla="*/ 1401188 h 2135010"/>
              <a:gd name="connsiteX17-557" fmla="*/ 900473 w 1983043"/>
              <a:gd name="connsiteY17-558" fmla="*/ 1389414 h 2135010"/>
              <a:gd name="connsiteX18-559" fmla="*/ 929562 w 1983043"/>
              <a:gd name="connsiteY18-560" fmla="*/ 1374871 h 2135010"/>
              <a:gd name="connsiteX19-561" fmla="*/ 947569 w 1983043"/>
              <a:gd name="connsiteY19-562" fmla="*/ 1374871 h 2135010"/>
              <a:gd name="connsiteX20-563" fmla="*/ 976658 w 1983043"/>
              <a:gd name="connsiteY20-564" fmla="*/ 1362404 h 2135010"/>
              <a:gd name="connsiteX21-565" fmla="*/ 1034834 w 1983043"/>
              <a:gd name="connsiteY21-566" fmla="*/ 1354093 h 2135010"/>
              <a:gd name="connsiteX22-567" fmla="*/ 1051457 w 1983043"/>
              <a:gd name="connsiteY22-568" fmla="*/ 1337471 h 2135010"/>
              <a:gd name="connsiteX23-569" fmla="*/ 1073619 w 1983043"/>
              <a:gd name="connsiteY23-570" fmla="*/ 1320849 h 2135010"/>
              <a:gd name="connsiteX24-571" fmla="*/ 1076390 w 1983043"/>
              <a:gd name="connsiteY24-572" fmla="*/ 1291761 h 2135010"/>
              <a:gd name="connsiteX25-573" fmla="*/ 1084700 w 1983043"/>
              <a:gd name="connsiteY25-574" fmla="*/ 1255746 h 2135010"/>
              <a:gd name="connsiteX26-575" fmla="*/ 1085393 w 1983043"/>
              <a:gd name="connsiteY26-576" fmla="*/ 1237047 h 2135010"/>
              <a:gd name="connsiteX27-577" fmla="*/ 1081237 w 1983043"/>
              <a:gd name="connsiteY27-578" fmla="*/ 1219732 h 2135010"/>
              <a:gd name="connsiteX28-579" fmla="*/ 1072234 w 1983043"/>
              <a:gd name="connsiteY28-580" fmla="*/ 1213499 h 2135010"/>
              <a:gd name="connsiteX29-581" fmla="*/ 1322256 w 1983043"/>
              <a:gd name="connsiteY29-582" fmla="*/ 1178870 h 2135010"/>
              <a:gd name="connsiteX30-583" fmla="*/ 1305635 w 1983043"/>
              <a:gd name="connsiteY30-584" fmla="*/ 1199647 h 2135010"/>
              <a:gd name="connsiteX31-585" fmla="*/ 1310482 w 1983043"/>
              <a:gd name="connsiteY31-586" fmla="*/ 1226658 h 2135010"/>
              <a:gd name="connsiteX32-587" fmla="*/ 1334030 w 1983043"/>
              <a:gd name="connsiteY32-588" fmla="*/ 1273754 h 2135010"/>
              <a:gd name="connsiteX33-589" fmla="*/ 1361734 w 1983043"/>
              <a:gd name="connsiteY33-590" fmla="*/ 1262672 h 2135010"/>
              <a:gd name="connsiteX34-591" fmla="*/ 1408829 w 1983043"/>
              <a:gd name="connsiteY34-592" fmla="*/ 1261287 h 2135010"/>
              <a:gd name="connsiteX35-593" fmla="*/ 1426836 w 1983043"/>
              <a:gd name="connsiteY35-594" fmla="*/ 1255746 h 2135010"/>
              <a:gd name="connsiteX36-595" fmla="*/ 1429607 w 1983043"/>
              <a:gd name="connsiteY36-596" fmla="*/ 1244665 h 2135010"/>
              <a:gd name="connsiteX37-597" fmla="*/ 1361041 w 1983043"/>
              <a:gd name="connsiteY37-598" fmla="*/ 1200340 h 2135010"/>
              <a:gd name="connsiteX38-599" fmla="*/ 1322256 w 1983043"/>
              <a:gd name="connsiteY38-600" fmla="*/ 1178870 h 2135010"/>
              <a:gd name="connsiteX39-601" fmla="*/ 1033449 w 1983043"/>
              <a:gd name="connsiteY39-602" fmla="*/ 920536 h 2135010"/>
              <a:gd name="connsiteX40-603" fmla="*/ 998820 w 1983043"/>
              <a:gd name="connsiteY40-604" fmla="*/ 931618 h 2135010"/>
              <a:gd name="connsiteX41-605" fmla="*/ 961421 w 1983043"/>
              <a:gd name="connsiteY41-606" fmla="*/ 939929 h 2135010"/>
              <a:gd name="connsiteX42-607" fmla="*/ 887314 w 1983043"/>
              <a:gd name="connsiteY42-608" fmla="*/ 973173 h 2135010"/>
              <a:gd name="connsiteX43-609" fmla="*/ 831215 w 1983043"/>
              <a:gd name="connsiteY43-610" fmla="*/ 1003646 h 2135010"/>
              <a:gd name="connsiteX44-611" fmla="*/ 821519 w 1983043"/>
              <a:gd name="connsiteY44-612" fmla="*/ 1020269 h 2135010"/>
              <a:gd name="connsiteX45-613" fmla="*/ 851992 w 1983043"/>
              <a:gd name="connsiteY45-614" fmla="*/ 1035505 h 2135010"/>
              <a:gd name="connsiteX46-615" fmla="*/ 914325 w 1983043"/>
              <a:gd name="connsiteY46-616" fmla="*/ 1035505 h 2135010"/>
              <a:gd name="connsiteX47-617" fmla="*/ 964191 w 1983043"/>
              <a:gd name="connsiteY47-618" fmla="*/ 1075675 h 2135010"/>
              <a:gd name="connsiteX48-619" fmla="*/ 1007131 w 1983043"/>
              <a:gd name="connsiteY48-620" fmla="*/ 1103378 h 2135010"/>
              <a:gd name="connsiteX49-621" fmla="*/ 1041761 w 1983043"/>
              <a:gd name="connsiteY49-622" fmla="*/ 1144241 h 2135010"/>
              <a:gd name="connsiteX50-623" fmla="*/ 1070849 w 1983043"/>
              <a:gd name="connsiteY50-624" fmla="*/ 1171251 h 2135010"/>
              <a:gd name="connsiteX51-625" fmla="*/ 1087471 w 1983043"/>
              <a:gd name="connsiteY51-626" fmla="*/ 1154630 h 2135010"/>
              <a:gd name="connsiteX52-627" fmla="*/ 1084700 w 1983043"/>
              <a:gd name="connsiteY52-628" fmla="*/ 1099223 h 2135010"/>
              <a:gd name="connsiteX53-629" fmla="*/ 1088856 w 1983043"/>
              <a:gd name="connsiteY53-630" fmla="*/ 1078446 h 2135010"/>
              <a:gd name="connsiteX54-631" fmla="*/ 1093011 w 1983043"/>
              <a:gd name="connsiteY54-632" fmla="*/ 1047971 h 2135010"/>
              <a:gd name="connsiteX55-633" fmla="*/ 1091626 w 1983043"/>
              <a:gd name="connsiteY55-634" fmla="*/ 1036890 h 2135010"/>
              <a:gd name="connsiteX56-635" fmla="*/ 1090241 w 1983043"/>
              <a:gd name="connsiteY56-636" fmla="*/ 1000876 h 2135010"/>
              <a:gd name="connsiteX57-637" fmla="*/ 1091626 w 1983043"/>
              <a:gd name="connsiteY57-638" fmla="*/ 963477 h 2135010"/>
              <a:gd name="connsiteX58-639" fmla="*/ 1083315 w 1983043"/>
              <a:gd name="connsiteY58-640" fmla="*/ 932310 h 2135010"/>
              <a:gd name="connsiteX59-641" fmla="*/ 1054227 w 1983043"/>
              <a:gd name="connsiteY59-642" fmla="*/ 924692 h 2135010"/>
              <a:gd name="connsiteX60-643" fmla="*/ 1033449 w 1983043"/>
              <a:gd name="connsiteY60-644" fmla="*/ 920536 h 2135010"/>
              <a:gd name="connsiteX61-645" fmla="*/ 830696 w 1983043"/>
              <a:gd name="connsiteY61-646" fmla="*/ 527 h 2135010"/>
              <a:gd name="connsiteX62-647" fmla="*/ 840911 w 1983043"/>
              <a:gd name="connsiteY62-648" fmla="*/ 6328 h 2135010"/>
              <a:gd name="connsiteX63-649" fmla="*/ 865844 w 1983043"/>
              <a:gd name="connsiteY63-650" fmla="*/ 47882 h 2135010"/>
              <a:gd name="connsiteX64-651" fmla="*/ 886621 w 1983043"/>
              <a:gd name="connsiteY64-652" fmla="*/ 82511 h 2135010"/>
              <a:gd name="connsiteX65-653" fmla="*/ 901859 w 1983043"/>
              <a:gd name="connsiteY65-654" fmla="*/ 130993 h 2135010"/>
              <a:gd name="connsiteX66-655" fmla="*/ 954495 w 1983043"/>
              <a:gd name="connsiteY66-656" fmla="*/ 240420 h 2135010"/>
              <a:gd name="connsiteX67-657" fmla="*/ 983584 w 1983043"/>
              <a:gd name="connsiteY67-658" fmla="*/ 308293 h 2135010"/>
              <a:gd name="connsiteX68-659" fmla="*/ 1008517 w 1983043"/>
              <a:gd name="connsiteY68-660" fmla="*/ 315219 h 2135010"/>
              <a:gd name="connsiteX69-661" fmla="*/ 1033449 w 1983043"/>
              <a:gd name="connsiteY69-662" fmla="*/ 310371 h 2135010"/>
              <a:gd name="connsiteX70-663" fmla="*/ 1052842 w 1983043"/>
              <a:gd name="connsiteY70-664" fmla="*/ 302753 h 2135010"/>
              <a:gd name="connsiteX71-665" fmla="*/ 1076390 w 1983043"/>
              <a:gd name="connsiteY71-666" fmla="*/ 305523 h 2135010"/>
              <a:gd name="connsiteX72-667" fmla="*/ 1131796 w 1983043"/>
              <a:gd name="connsiteY72-668" fmla="*/ 277820 h 2135010"/>
              <a:gd name="connsiteX73-669" fmla="*/ 1189973 w 1983043"/>
              <a:gd name="connsiteY73-670" fmla="*/ 280590 h 2135010"/>
              <a:gd name="connsiteX74-671" fmla="*/ 1206595 w 1983043"/>
              <a:gd name="connsiteY74-672" fmla="*/ 269509 h 2135010"/>
              <a:gd name="connsiteX75-673" fmla="*/ 1227372 w 1983043"/>
              <a:gd name="connsiteY75-674" fmla="*/ 279205 h 2135010"/>
              <a:gd name="connsiteX76-675" fmla="*/ 1232913 w 1983043"/>
              <a:gd name="connsiteY76-676" fmla="*/ 269509 h 2135010"/>
              <a:gd name="connsiteX77-677" fmla="*/ 1225295 w 1983043"/>
              <a:gd name="connsiteY77-678" fmla="*/ 265353 h 2135010"/>
              <a:gd name="connsiteX78-679" fmla="*/ 1237069 w 1983043"/>
              <a:gd name="connsiteY78-680" fmla="*/ 255657 h 2135010"/>
              <a:gd name="connsiteX79-681" fmla="*/ 1253690 w 1983043"/>
              <a:gd name="connsiteY79-682" fmla="*/ 239035 h 2135010"/>
              <a:gd name="connsiteX80-683" fmla="*/ 1311867 w 1983043"/>
              <a:gd name="connsiteY80-684" fmla="*/ 221028 h 2135010"/>
              <a:gd name="connsiteX81-685" fmla="*/ 1354807 w 1983043"/>
              <a:gd name="connsiteY81-686" fmla="*/ 194710 h 2135010"/>
              <a:gd name="connsiteX82-687" fmla="*/ 1376970 w 1983043"/>
              <a:gd name="connsiteY82-688" fmla="*/ 190554 h 2135010"/>
              <a:gd name="connsiteX83-689" fmla="*/ 1404674 w 1983043"/>
              <a:gd name="connsiteY83-690" fmla="*/ 196095 h 2135010"/>
              <a:gd name="connsiteX84-691" fmla="*/ 1428221 w 1983043"/>
              <a:gd name="connsiteY84-692" fmla="*/ 212718 h 2135010"/>
              <a:gd name="connsiteX85-693" fmla="*/ 1458695 w 1983043"/>
              <a:gd name="connsiteY85-694" fmla="*/ 245961 h 2135010"/>
              <a:gd name="connsiteX86-695" fmla="*/ 1498865 w 1983043"/>
              <a:gd name="connsiteY86-696" fmla="*/ 270894 h 2135010"/>
              <a:gd name="connsiteX87-697" fmla="*/ 1521028 w 1983043"/>
              <a:gd name="connsiteY87-698" fmla="*/ 316604 h 2135010"/>
              <a:gd name="connsiteX88-699" fmla="*/ 1543883 w 1983043"/>
              <a:gd name="connsiteY88-700" fmla="*/ 355389 h 2135010"/>
              <a:gd name="connsiteX89-701" fmla="*/ 1544576 w 1983043"/>
              <a:gd name="connsiteY89-702" fmla="*/ 358159 h 2135010"/>
              <a:gd name="connsiteX90-703" fmla="*/ 1525183 w 1983043"/>
              <a:gd name="connsiteY90-704" fmla="*/ 392789 h 2135010"/>
              <a:gd name="connsiteX91-705" fmla="*/ 1490553 w 1983043"/>
              <a:gd name="connsiteY91-706" fmla="*/ 414951 h 2135010"/>
              <a:gd name="connsiteX92-707" fmla="*/ 1471161 w 1983043"/>
              <a:gd name="connsiteY92-708" fmla="*/ 430188 h 2135010"/>
              <a:gd name="connsiteX93-709" fmla="*/ 1332645 w 1983043"/>
              <a:gd name="connsiteY93-710" fmla="*/ 489750 h 2135010"/>
              <a:gd name="connsiteX94-711" fmla="*/ 1316023 w 1983043"/>
              <a:gd name="connsiteY94-712" fmla="*/ 506372 h 2135010"/>
              <a:gd name="connsiteX95-713" fmla="*/ 1296630 w 1983043"/>
              <a:gd name="connsiteY95-714" fmla="*/ 520224 h 2135010"/>
              <a:gd name="connsiteX96-715" fmla="*/ 1284164 w 1983043"/>
              <a:gd name="connsiteY96-716" fmla="*/ 563164 h 2135010"/>
              <a:gd name="connsiteX97-717" fmla="*/ 1291090 w 1983043"/>
              <a:gd name="connsiteY97-718" fmla="*/ 598486 h 2135010"/>
              <a:gd name="connsiteX98-719" fmla="*/ 1304942 w 1983043"/>
              <a:gd name="connsiteY98-720" fmla="*/ 617185 h 2135010"/>
              <a:gd name="connsiteX99-721" fmla="*/ 1378355 w 1983043"/>
              <a:gd name="connsiteY99-722" fmla="*/ 603333 h 2135010"/>
              <a:gd name="connsiteX100-723" fmla="*/ 1446228 w 1983043"/>
              <a:gd name="connsiteY100-724" fmla="*/ 642118 h 2135010"/>
              <a:gd name="connsiteX101-725" fmla="*/ 1487784 w 1983043"/>
              <a:gd name="connsiteY101-726" fmla="*/ 694754 h 2135010"/>
              <a:gd name="connsiteX102-727" fmla="*/ 1534879 w 1983043"/>
              <a:gd name="connsiteY102-728" fmla="*/ 769554 h 2135010"/>
              <a:gd name="connsiteX103-729" fmla="*/ 1490553 w 1983043"/>
              <a:gd name="connsiteY103-730" fmla="*/ 800027 h 2135010"/>
              <a:gd name="connsiteX104-731" fmla="*/ 1465621 w 1983043"/>
              <a:gd name="connsiteY104-732" fmla="*/ 799334 h 2135010"/>
              <a:gd name="connsiteX105-733" fmla="*/ 1440688 w 1983043"/>
              <a:gd name="connsiteY105-734" fmla="*/ 795871 h 2135010"/>
              <a:gd name="connsiteX106-735" fmla="*/ 1385282 w 1983043"/>
              <a:gd name="connsiteY106-736" fmla="*/ 808338 h 2135010"/>
              <a:gd name="connsiteX107-737" fmla="*/ 1352037 w 1983043"/>
              <a:gd name="connsiteY107-738" fmla="*/ 829116 h 2135010"/>
              <a:gd name="connsiteX108-739" fmla="*/ 1316023 w 1983043"/>
              <a:gd name="connsiteY108-740" fmla="*/ 844352 h 2135010"/>
              <a:gd name="connsiteX109-741" fmla="*/ 1300786 w 1983043"/>
              <a:gd name="connsiteY109-742" fmla="*/ 870671 h 2135010"/>
              <a:gd name="connsiteX110-743" fmla="*/ 1311867 w 1983043"/>
              <a:gd name="connsiteY110-744" fmla="*/ 1053512 h 2135010"/>
              <a:gd name="connsiteX111-745" fmla="*/ 1314638 w 1983043"/>
              <a:gd name="connsiteY111-746" fmla="*/ 1103378 h 2135010"/>
              <a:gd name="connsiteX112-747" fmla="*/ 1329875 w 1983043"/>
              <a:gd name="connsiteY112-748" fmla="*/ 1142163 h 2135010"/>
              <a:gd name="connsiteX113-749" fmla="*/ 1374200 w 1983043"/>
              <a:gd name="connsiteY113-750" fmla="*/ 1172636 h 2135010"/>
              <a:gd name="connsiteX114-751" fmla="*/ 1425451 w 1983043"/>
              <a:gd name="connsiteY114-752" fmla="*/ 1205880 h 2135010"/>
              <a:gd name="connsiteX115-753" fmla="*/ 1485013 w 1983043"/>
              <a:gd name="connsiteY115-754" fmla="*/ 1228043 h 2135010"/>
              <a:gd name="connsiteX116-755" fmla="*/ 1514101 w 1983043"/>
              <a:gd name="connsiteY116-756" fmla="*/ 1243280 h 2135010"/>
              <a:gd name="connsiteX117-757" fmla="*/ 1566738 w 1983043"/>
              <a:gd name="connsiteY117-758" fmla="*/ 1255746 h 2135010"/>
              <a:gd name="connsiteX118-759" fmla="*/ 1583360 w 1983043"/>
              <a:gd name="connsiteY118-760" fmla="*/ 1264057 h 2135010"/>
              <a:gd name="connsiteX119-761" fmla="*/ 1616603 w 1983043"/>
              <a:gd name="connsiteY119-762" fmla="*/ 1258517 h 2135010"/>
              <a:gd name="connsiteX120-763" fmla="*/ 1658159 w 1983043"/>
              <a:gd name="connsiteY120-764" fmla="*/ 1268213 h 2135010"/>
              <a:gd name="connsiteX121-765" fmla="*/ 1681014 w 1983043"/>
              <a:gd name="connsiteY121-766" fmla="*/ 1264057 h 2135010"/>
              <a:gd name="connsiteX122-767" fmla="*/ 1764124 w 1983043"/>
              <a:gd name="connsiteY122-768" fmla="*/ 1265442 h 2135010"/>
              <a:gd name="connsiteX123-769" fmla="*/ 1847926 w 1983043"/>
              <a:gd name="connsiteY123-770" fmla="*/ 1284835 h 2135010"/>
              <a:gd name="connsiteX124-771" fmla="*/ 1881170 w 1983043"/>
              <a:gd name="connsiteY124-772" fmla="*/ 1311153 h 2135010"/>
              <a:gd name="connsiteX125-773" fmla="*/ 1929651 w 1983043"/>
              <a:gd name="connsiteY125-774" fmla="*/ 1349938 h 2135010"/>
              <a:gd name="connsiteX126-775" fmla="*/ 1946273 w 1983043"/>
              <a:gd name="connsiteY126-776" fmla="*/ 1388722 h 2135010"/>
              <a:gd name="connsiteX127-777" fmla="*/ 1976747 w 1983043"/>
              <a:gd name="connsiteY127-778" fmla="*/ 1433048 h 2135010"/>
              <a:gd name="connsiteX128-779" fmla="*/ 1982980 w 1983043"/>
              <a:gd name="connsiteY128-780" fmla="*/ 1455903 h 2135010"/>
              <a:gd name="connsiteX129-781" fmla="*/ 1980902 w 1983043"/>
              <a:gd name="connsiteY129-782" fmla="*/ 1466984 h 2135010"/>
              <a:gd name="connsiteX130-783" fmla="*/ 1946273 w 1983043"/>
              <a:gd name="connsiteY130-784" fmla="*/ 1464906 h 2135010"/>
              <a:gd name="connsiteX131-785" fmla="*/ 1852082 w 1983043"/>
              <a:gd name="connsiteY131-786" fmla="*/ 1493994 h 2135010"/>
              <a:gd name="connsiteX132-787" fmla="*/ 1813297 w 1983043"/>
              <a:gd name="connsiteY132-788" fmla="*/ 1475988 h 2135010"/>
              <a:gd name="connsiteX133-789" fmla="*/ 1759276 w 1983043"/>
              <a:gd name="connsiteY133-790" fmla="*/ 1462828 h 2135010"/>
              <a:gd name="connsiteX134-791" fmla="*/ 1691403 w 1983043"/>
              <a:gd name="connsiteY134-792" fmla="*/ 1446899 h 2135010"/>
              <a:gd name="connsiteX135-793" fmla="*/ 1623530 w 1983043"/>
              <a:gd name="connsiteY135-794" fmla="*/ 1427507 h 2135010"/>
              <a:gd name="connsiteX136-795" fmla="*/ 1539034 w 1983043"/>
              <a:gd name="connsiteY136-796" fmla="*/ 1416425 h 2135010"/>
              <a:gd name="connsiteX137-797" fmla="*/ 1450384 w 1983043"/>
              <a:gd name="connsiteY137-798" fmla="*/ 1403959 h 2135010"/>
              <a:gd name="connsiteX138-799" fmla="*/ 1396363 w 1983043"/>
              <a:gd name="connsiteY138-800" fmla="*/ 1410193 h 2135010"/>
              <a:gd name="connsiteX139-801" fmla="*/ 1343726 w 1983043"/>
              <a:gd name="connsiteY139-802" fmla="*/ 1416425 h 2135010"/>
              <a:gd name="connsiteX140-803" fmla="*/ 1314638 w 1983043"/>
              <a:gd name="connsiteY140-804" fmla="*/ 1427507 h 2135010"/>
              <a:gd name="connsiteX141-805" fmla="*/ 1307019 w 1983043"/>
              <a:gd name="connsiteY141-806" fmla="*/ 1444822 h 2135010"/>
              <a:gd name="connsiteX142-807" fmla="*/ 1310482 w 1983043"/>
              <a:gd name="connsiteY142-808" fmla="*/ 1498150 h 2135010"/>
              <a:gd name="connsiteX143-809" fmla="*/ 1310482 w 1983043"/>
              <a:gd name="connsiteY143-810" fmla="*/ 1568794 h 2135010"/>
              <a:gd name="connsiteX144-811" fmla="*/ 1314638 w 1983043"/>
              <a:gd name="connsiteY144-812" fmla="*/ 1613119 h 2135010"/>
              <a:gd name="connsiteX145-813" fmla="*/ 1309097 w 1983043"/>
              <a:gd name="connsiteY145-814" fmla="*/ 1715621 h 2135010"/>
              <a:gd name="connsiteX146-815" fmla="*/ 1314638 w 1983043"/>
              <a:gd name="connsiteY146-816" fmla="*/ 1755791 h 2135010"/>
              <a:gd name="connsiteX147-817" fmla="*/ 1306327 w 1983043"/>
              <a:gd name="connsiteY147-818" fmla="*/ 1808427 h 2135010"/>
              <a:gd name="connsiteX148-819" fmla="*/ 1309097 w 1983043"/>
              <a:gd name="connsiteY148-820" fmla="*/ 1855523 h 2135010"/>
              <a:gd name="connsiteX149-821" fmla="*/ 1303557 w 1983043"/>
              <a:gd name="connsiteY149-822" fmla="*/ 1909544 h 2135010"/>
              <a:gd name="connsiteX150-823" fmla="*/ 1291090 w 1983043"/>
              <a:gd name="connsiteY150-824" fmla="*/ 1955255 h 2135010"/>
              <a:gd name="connsiteX151-825" fmla="*/ 1287407 w 1983043"/>
              <a:gd name="connsiteY151-826" fmla="*/ 2003138 h 2135010"/>
              <a:gd name="connsiteX152-827" fmla="*/ 1239987 w 1983043"/>
              <a:gd name="connsiteY152-828" fmla="*/ 2089270 h 2135010"/>
              <a:gd name="connsiteX153-829" fmla="*/ 1113967 w 1983043"/>
              <a:gd name="connsiteY153-830" fmla="*/ 2135010 h 2135010"/>
              <a:gd name="connsiteX154-831" fmla="*/ 1113789 w 1983043"/>
              <a:gd name="connsiteY154-832" fmla="*/ 2128400 h 2135010"/>
              <a:gd name="connsiteX155-833" fmla="*/ 1108248 w 1983043"/>
              <a:gd name="connsiteY155-834" fmla="*/ 2113164 h 2135010"/>
              <a:gd name="connsiteX156-835" fmla="*/ 1105478 w 1983043"/>
              <a:gd name="connsiteY156-836" fmla="*/ 2092386 h 2135010"/>
              <a:gd name="connsiteX157-837" fmla="*/ 1088856 w 1983043"/>
              <a:gd name="connsiteY157-838" fmla="*/ 1848597 h 2135010"/>
              <a:gd name="connsiteX158-839" fmla="*/ 1094396 w 1983043"/>
              <a:gd name="connsiteY158-840" fmla="*/ 1661600 h 2135010"/>
              <a:gd name="connsiteX159-841" fmla="*/ 1086086 w 1983043"/>
              <a:gd name="connsiteY159-842" fmla="*/ 1554942 h 2135010"/>
              <a:gd name="connsiteX160-843" fmla="*/ 1080545 w 1983043"/>
              <a:gd name="connsiteY160-844" fmla="*/ 1487069 h 2135010"/>
              <a:gd name="connsiteX161-845" fmla="*/ 1051457 w 1983043"/>
              <a:gd name="connsiteY161-846" fmla="*/ 1471832 h 2135010"/>
              <a:gd name="connsiteX162-847" fmla="*/ 1015442 w 1983043"/>
              <a:gd name="connsiteY162-848" fmla="*/ 1480143 h 2135010"/>
              <a:gd name="connsiteX163-849" fmla="*/ 936488 w 1983043"/>
              <a:gd name="connsiteY163-850" fmla="*/ 1502306 h 2135010"/>
              <a:gd name="connsiteX164-851" fmla="*/ 861689 w 1983043"/>
              <a:gd name="connsiteY164-852" fmla="*/ 1532779 h 2135010"/>
              <a:gd name="connsiteX165-853" fmla="*/ 820134 w 1983043"/>
              <a:gd name="connsiteY165-854" fmla="*/ 1550786 h 2135010"/>
              <a:gd name="connsiteX166-855" fmla="*/ 781349 w 1983043"/>
              <a:gd name="connsiteY166-856" fmla="*/ 1559098 h 2135010"/>
              <a:gd name="connsiteX167-857" fmla="*/ 753646 w 1983043"/>
              <a:gd name="connsiteY167-858" fmla="*/ 1584030 h 2135010"/>
              <a:gd name="connsiteX168-859" fmla="*/ 651144 w 1983043"/>
              <a:gd name="connsiteY168-860" fmla="*/ 1615889 h 2135010"/>
              <a:gd name="connsiteX169-861" fmla="*/ 613744 w 1983043"/>
              <a:gd name="connsiteY169-862" fmla="*/ 1636667 h 2135010"/>
              <a:gd name="connsiteX170-863" fmla="*/ 461376 w 1983043"/>
              <a:gd name="connsiteY170-864" fmla="*/ 1708695 h 2135010"/>
              <a:gd name="connsiteX171-865" fmla="*/ 418436 w 1983043"/>
              <a:gd name="connsiteY171-866" fmla="*/ 1723932 h 2135010"/>
              <a:gd name="connsiteX172-867" fmla="*/ 235594 w 1983043"/>
              <a:gd name="connsiteY172-868" fmla="*/ 1830590 h 2135010"/>
              <a:gd name="connsiteX173-869" fmla="*/ 114392 w 1983043"/>
              <a:gd name="connsiteY173-870" fmla="*/ 1854830 h 2135010"/>
              <a:gd name="connsiteX174-871" fmla="*/ 13968 w 1983043"/>
              <a:gd name="connsiteY174-872" fmla="*/ 1832668 h 2135010"/>
              <a:gd name="connsiteX175-873" fmla="*/ 116 w 1983043"/>
              <a:gd name="connsiteY175-874" fmla="*/ 1723932 h 2135010"/>
              <a:gd name="connsiteX176-875" fmla="*/ 2194 w 1983043"/>
              <a:gd name="connsiteY176-876" fmla="*/ 1687918 h 2135010"/>
              <a:gd name="connsiteX177-877" fmla="*/ 21586 w 1983043"/>
              <a:gd name="connsiteY177-878" fmla="*/ 1644978 h 2135010"/>
              <a:gd name="connsiteX178-879" fmla="*/ 164951 w 1983043"/>
              <a:gd name="connsiteY178-880" fmla="*/ 1595111 h 2135010"/>
              <a:gd name="connsiteX179-881" fmla="*/ 331171 w 1983043"/>
              <a:gd name="connsiteY179-882" fmla="*/ 1554942 h 2135010"/>
              <a:gd name="connsiteX180-883" fmla="*/ 400429 w 1983043"/>
              <a:gd name="connsiteY180-884" fmla="*/ 1525853 h 2135010"/>
              <a:gd name="connsiteX181-885" fmla="*/ 458606 w 1983043"/>
              <a:gd name="connsiteY181-886" fmla="*/ 1509232 h 2135010"/>
              <a:gd name="connsiteX182-887" fmla="*/ 586041 w 1983043"/>
              <a:gd name="connsiteY182-888" fmla="*/ 1442051 h 2135010"/>
              <a:gd name="connsiteX183-889" fmla="*/ 679539 w 1983043"/>
              <a:gd name="connsiteY183-890" fmla="*/ 1372100 h 2135010"/>
              <a:gd name="connsiteX184-891" fmla="*/ 685773 w 1983043"/>
              <a:gd name="connsiteY184-892" fmla="*/ 1344396 h 2135010"/>
              <a:gd name="connsiteX185-893" fmla="*/ 673999 w 1983043"/>
              <a:gd name="connsiteY185-894" fmla="*/ 1307690 h 2135010"/>
              <a:gd name="connsiteX186-895" fmla="*/ 659454 w 1983043"/>
              <a:gd name="connsiteY186-896" fmla="*/ 1287605 h 2135010"/>
              <a:gd name="connsiteX187-897" fmla="*/ 609589 w 1983043"/>
              <a:gd name="connsiteY187-898" fmla="*/ 1268213 h 2135010"/>
              <a:gd name="connsiteX188-899" fmla="*/ 592967 w 1983043"/>
              <a:gd name="connsiteY188-900" fmla="*/ 1236354 h 2135010"/>
              <a:gd name="connsiteX189-901" fmla="*/ 592967 w 1983043"/>
              <a:gd name="connsiteY189-902" fmla="*/ 1230813 h 2135010"/>
              <a:gd name="connsiteX190-903" fmla="*/ 595737 w 1983043"/>
              <a:gd name="connsiteY190-904" fmla="*/ 1211421 h 2135010"/>
              <a:gd name="connsiteX191-905" fmla="*/ 588811 w 1983043"/>
              <a:gd name="connsiteY191-906" fmla="*/ 1180948 h 2135010"/>
              <a:gd name="connsiteX192-907" fmla="*/ 590196 w 1983043"/>
              <a:gd name="connsiteY192-908" fmla="*/ 1160170 h 2135010"/>
              <a:gd name="connsiteX193-909" fmla="*/ 594352 w 1983043"/>
              <a:gd name="connsiteY193-910" fmla="*/ 1115844 h 2135010"/>
              <a:gd name="connsiteX194-911" fmla="*/ 605433 w 1983043"/>
              <a:gd name="connsiteY194-912" fmla="*/ 1088141 h 2135010"/>
              <a:gd name="connsiteX195-913" fmla="*/ 609589 w 1983043"/>
              <a:gd name="connsiteY195-914" fmla="*/ 1057668 h 2135010"/>
              <a:gd name="connsiteX196-915" fmla="*/ 626211 w 1983043"/>
              <a:gd name="connsiteY196-916" fmla="*/ 1025809 h 2135010"/>
              <a:gd name="connsiteX197-917" fmla="*/ 626211 w 1983043"/>
              <a:gd name="connsiteY197-918" fmla="*/ 1020269 h 2135010"/>
              <a:gd name="connsiteX198-919" fmla="*/ 605433 w 1983043"/>
              <a:gd name="connsiteY198-920" fmla="*/ 988410 h 2135010"/>
              <a:gd name="connsiteX199-921" fmla="*/ 556952 w 1983043"/>
              <a:gd name="connsiteY199-922" fmla="*/ 967632 h 2135010"/>
              <a:gd name="connsiteX200-923" fmla="*/ 537560 w 1983043"/>
              <a:gd name="connsiteY200-924" fmla="*/ 948240 h 2135010"/>
              <a:gd name="connsiteX201-925" fmla="*/ 508471 w 1983043"/>
              <a:gd name="connsiteY201-926" fmla="*/ 909455 h 2135010"/>
              <a:gd name="connsiteX202-927" fmla="*/ 495313 w 1983043"/>
              <a:gd name="connsiteY202-928" fmla="*/ 893526 h 2135010"/>
              <a:gd name="connsiteX203-929" fmla="*/ 492542 w 1983043"/>
              <a:gd name="connsiteY203-930" fmla="*/ 874134 h 2135010"/>
              <a:gd name="connsiteX204-931" fmla="*/ 504316 w 1983043"/>
              <a:gd name="connsiteY204-932" fmla="*/ 841582 h 2135010"/>
              <a:gd name="connsiteX205-933" fmla="*/ 533404 w 1983043"/>
              <a:gd name="connsiteY205-934" fmla="*/ 818034 h 2135010"/>
              <a:gd name="connsiteX206-935" fmla="*/ 599892 w 1983043"/>
              <a:gd name="connsiteY206-936" fmla="*/ 822190 h 2135010"/>
              <a:gd name="connsiteX207-937" fmla="*/ 653222 w 1983043"/>
              <a:gd name="connsiteY207-938" fmla="*/ 808338 h 2135010"/>
              <a:gd name="connsiteX208-939" fmla="*/ 689928 w 1983043"/>
              <a:gd name="connsiteY208-940" fmla="*/ 791716 h 2135010"/>
              <a:gd name="connsiteX209-941" fmla="*/ 710706 w 1983043"/>
              <a:gd name="connsiteY209-942" fmla="*/ 791716 h 2135010"/>
              <a:gd name="connsiteX210-943" fmla="*/ 725942 w 1983043"/>
              <a:gd name="connsiteY210-944" fmla="*/ 786175 h 2135010"/>
              <a:gd name="connsiteX211-945" fmla="*/ 768883 w 1983043"/>
              <a:gd name="connsiteY211-946" fmla="*/ 790331 h 2135010"/>
              <a:gd name="connsiteX212-947" fmla="*/ 803512 w 1983043"/>
              <a:gd name="connsiteY212-948" fmla="*/ 780635 h 2135010"/>
              <a:gd name="connsiteX213-949" fmla="*/ 798664 w 1983043"/>
              <a:gd name="connsiteY213-950" fmla="*/ 795871 h 2135010"/>
              <a:gd name="connsiteX214-951" fmla="*/ 820134 w 1983043"/>
              <a:gd name="connsiteY214-952" fmla="*/ 804183 h 2135010"/>
              <a:gd name="connsiteX215-953" fmla="*/ 831908 w 1983043"/>
              <a:gd name="connsiteY215-954" fmla="*/ 801412 h 2135010"/>
              <a:gd name="connsiteX216-955" fmla="*/ 843682 w 1983043"/>
              <a:gd name="connsiteY216-956" fmla="*/ 793102 h 2135010"/>
              <a:gd name="connsiteX217-957" fmla="*/ 871385 w 1983043"/>
              <a:gd name="connsiteY217-958" fmla="*/ 765398 h 2135010"/>
              <a:gd name="connsiteX218-959" fmla="*/ 944798 w 1983043"/>
              <a:gd name="connsiteY218-960" fmla="*/ 755702 h 2135010"/>
              <a:gd name="connsiteX219-961" fmla="*/ 980813 w 1983043"/>
              <a:gd name="connsiteY219-962" fmla="*/ 734925 h 2135010"/>
              <a:gd name="connsiteX220-963" fmla="*/ 1014057 w 1983043"/>
              <a:gd name="connsiteY220-964" fmla="*/ 730769 h 2135010"/>
              <a:gd name="connsiteX221-965" fmla="*/ 1022368 w 1983043"/>
              <a:gd name="connsiteY221-966" fmla="*/ 709991 h 2135010"/>
              <a:gd name="connsiteX222-967" fmla="*/ 1041068 w 1983043"/>
              <a:gd name="connsiteY222-968" fmla="*/ 698217 h 2135010"/>
              <a:gd name="connsiteX223-969" fmla="*/ 1059075 w 1983043"/>
              <a:gd name="connsiteY223-970" fmla="*/ 667744 h 2135010"/>
              <a:gd name="connsiteX224-971" fmla="*/ 1030679 w 1983043"/>
              <a:gd name="connsiteY224-972" fmla="*/ 646274 h 2135010"/>
              <a:gd name="connsiteX225-973" fmla="*/ 980813 w 1983043"/>
              <a:gd name="connsiteY225-974" fmla="*/ 655970 h 2135010"/>
              <a:gd name="connsiteX226-975" fmla="*/ 840911 w 1983043"/>
              <a:gd name="connsiteY226-976" fmla="*/ 733539 h 2135010"/>
              <a:gd name="connsiteX227-977" fmla="*/ 799356 w 1983043"/>
              <a:gd name="connsiteY227-978" fmla="*/ 733539 h 2135010"/>
              <a:gd name="connsiteX228-979" fmla="*/ 648373 w 1983043"/>
              <a:gd name="connsiteY228-980" fmla="*/ 794487 h 2135010"/>
              <a:gd name="connsiteX229-981" fmla="*/ 643526 w 1983043"/>
              <a:gd name="connsiteY229-982" fmla="*/ 787560 h 2135010"/>
              <a:gd name="connsiteX230-983" fmla="*/ 664996 w 1983043"/>
              <a:gd name="connsiteY230-984" fmla="*/ 770939 h 2135010"/>
              <a:gd name="connsiteX231-985" fmla="*/ 685773 w 1983043"/>
              <a:gd name="connsiteY231-986" fmla="*/ 755702 h 2135010"/>
              <a:gd name="connsiteX232-987" fmla="*/ 714861 w 1983043"/>
              <a:gd name="connsiteY232-988" fmla="*/ 746006 h 2135010"/>
              <a:gd name="connsiteX233-989" fmla="*/ 800049 w 1983043"/>
              <a:gd name="connsiteY233-990" fmla="*/ 694062 h 2135010"/>
              <a:gd name="connsiteX234-991" fmla="*/ 904629 w 1983043"/>
              <a:gd name="connsiteY234-992" fmla="*/ 625496 h 2135010"/>
              <a:gd name="connsiteX235-993" fmla="*/ 951725 w 1983043"/>
              <a:gd name="connsiteY235-994" fmla="*/ 593637 h 2135010"/>
              <a:gd name="connsiteX236-995" fmla="*/ 935102 w 1983043"/>
              <a:gd name="connsiteY236-996" fmla="*/ 581171 h 2135010"/>
              <a:gd name="connsiteX237-997" fmla="*/ 899088 w 1983043"/>
              <a:gd name="connsiteY237-998" fmla="*/ 587405 h 2135010"/>
              <a:gd name="connsiteX238-999" fmla="*/ 822904 w 1983043"/>
              <a:gd name="connsiteY238-1000" fmla="*/ 595023 h 2135010"/>
              <a:gd name="connsiteX239-1001" fmla="*/ 771653 w 1983043"/>
              <a:gd name="connsiteY239-1002" fmla="*/ 582556 h 2135010"/>
              <a:gd name="connsiteX240-1003" fmla="*/ 763342 w 1983043"/>
              <a:gd name="connsiteY240-1004" fmla="*/ 570089 h 2135010"/>
              <a:gd name="connsiteX241-1005" fmla="*/ 741179 w 1983043"/>
              <a:gd name="connsiteY241-1006" fmla="*/ 559008 h 2135010"/>
              <a:gd name="connsiteX242-1007" fmla="*/ 725942 w 1983043"/>
              <a:gd name="connsiteY242-1008" fmla="*/ 586712 h 2135010"/>
              <a:gd name="connsiteX243-1009" fmla="*/ 662918 w 1983043"/>
              <a:gd name="connsiteY243-1010" fmla="*/ 574245 h 2135010"/>
              <a:gd name="connsiteX244-1011" fmla="*/ 637292 w 1983043"/>
              <a:gd name="connsiteY244-1012" fmla="*/ 570089 h 2135010"/>
              <a:gd name="connsiteX245-1013" fmla="*/ 597123 w 1983043"/>
              <a:gd name="connsiteY245-1014" fmla="*/ 541001 h 2135010"/>
              <a:gd name="connsiteX246-1015" fmla="*/ 630366 w 1983043"/>
              <a:gd name="connsiteY246-1016" fmla="*/ 525764 h 2135010"/>
              <a:gd name="connsiteX247-1017" fmla="*/ 624825 w 1983043"/>
              <a:gd name="connsiteY247-1018" fmla="*/ 511912 h 2135010"/>
              <a:gd name="connsiteX248-1019" fmla="*/ 604048 w 1983043"/>
              <a:gd name="connsiteY248-1020" fmla="*/ 522994 h 2135010"/>
              <a:gd name="connsiteX249-1021" fmla="*/ 604741 w 1983043"/>
              <a:gd name="connsiteY249-1022" fmla="*/ 518146 h 2135010"/>
              <a:gd name="connsiteX250-1023" fmla="*/ 589503 w 1983043"/>
              <a:gd name="connsiteY250-1024" fmla="*/ 492520 h 2135010"/>
              <a:gd name="connsiteX251-1025" fmla="*/ 572882 w 1983043"/>
              <a:gd name="connsiteY251-1026" fmla="*/ 459276 h 2135010"/>
              <a:gd name="connsiteX252-1027" fmla="*/ 573575 w 1983043"/>
              <a:gd name="connsiteY252-1028" fmla="*/ 445425 h 2135010"/>
              <a:gd name="connsiteX253-1029" fmla="*/ 574960 w 1983043"/>
              <a:gd name="connsiteY253-1030" fmla="*/ 427418 h 2135010"/>
              <a:gd name="connsiteX254-1031" fmla="*/ 573575 w 1983043"/>
              <a:gd name="connsiteY254-1032" fmla="*/ 373396 h 2135010"/>
              <a:gd name="connsiteX255-1033" fmla="*/ 581193 w 1983043"/>
              <a:gd name="connsiteY255-1034" fmla="*/ 340845 h 2135010"/>
              <a:gd name="connsiteX256-1035" fmla="*/ 595737 w 1983043"/>
              <a:gd name="connsiteY256-1036" fmla="*/ 301368 h 2135010"/>
              <a:gd name="connsiteX257-1037" fmla="*/ 617900 w 1983043"/>
              <a:gd name="connsiteY257-1038" fmla="*/ 281975 h 2135010"/>
              <a:gd name="connsiteX258-1039" fmla="*/ 646988 w 1983043"/>
              <a:gd name="connsiteY258-1040" fmla="*/ 247346 h 2135010"/>
              <a:gd name="connsiteX259-1041" fmla="*/ 774423 w 1983043"/>
              <a:gd name="connsiteY259-1042" fmla="*/ 130993 h 2135010"/>
              <a:gd name="connsiteX260-1043" fmla="*/ 810438 w 1983043"/>
              <a:gd name="connsiteY260-1044" fmla="*/ 75586 h 2135010"/>
              <a:gd name="connsiteX261-1045" fmla="*/ 810438 w 1983043"/>
              <a:gd name="connsiteY261-1046" fmla="*/ 21564 h 2135010"/>
              <a:gd name="connsiteX262-1047" fmla="*/ 830696 w 1983043"/>
              <a:gd name="connsiteY262-1048" fmla="*/ 527 h 2135010"/>
              <a:gd name="connsiteX0-1049" fmla="*/ 169106 w 1983043"/>
              <a:gd name="connsiteY0-1050" fmla="*/ 1614504 h 2135010"/>
              <a:gd name="connsiteX1-1051" fmla="*/ 111622 w 1983043"/>
              <a:gd name="connsiteY1-1052" fmla="*/ 1629741 h 2135010"/>
              <a:gd name="connsiteX2-1053" fmla="*/ 110929 w 1983043"/>
              <a:gd name="connsiteY2-1054" fmla="*/ 1644978 h 2135010"/>
              <a:gd name="connsiteX3-1055" fmla="*/ 127551 w 1983043"/>
              <a:gd name="connsiteY3-1056" fmla="*/ 1650518 h 2135010"/>
              <a:gd name="connsiteX4-1057" fmla="*/ 155947 w 1983043"/>
              <a:gd name="connsiteY4-1058" fmla="*/ 1642207 h 2135010"/>
              <a:gd name="connsiteX5-1059" fmla="*/ 173262 w 1983043"/>
              <a:gd name="connsiteY5-1060" fmla="*/ 1634589 h 2135010"/>
              <a:gd name="connsiteX6-1061" fmla="*/ 185728 w 1983043"/>
              <a:gd name="connsiteY6-1062" fmla="*/ 1628356 h 2135010"/>
              <a:gd name="connsiteX7-1063" fmla="*/ 180187 w 1983043"/>
              <a:gd name="connsiteY7-1064" fmla="*/ 1619352 h 2135010"/>
              <a:gd name="connsiteX8-1065" fmla="*/ 169106 w 1983043"/>
              <a:gd name="connsiteY8-1066" fmla="*/ 1614504 h 2135010"/>
              <a:gd name="connsiteX9-1067" fmla="*/ 1072234 w 1983043"/>
              <a:gd name="connsiteY9-1068" fmla="*/ 1213499 h 2135010"/>
              <a:gd name="connsiteX10-1069" fmla="*/ 1048686 w 1983043"/>
              <a:gd name="connsiteY10-1070" fmla="*/ 1243280 h 2135010"/>
              <a:gd name="connsiteX11-1071" fmla="*/ 1020983 w 1983043"/>
              <a:gd name="connsiteY11-1072" fmla="*/ 1268213 h 2135010"/>
              <a:gd name="connsiteX12-1073" fmla="*/ 975273 w 1983043"/>
              <a:gd name="connsiteY12-1074" fmla="*/ 1313923 h 2135010"/>
              <a:gd name="connsiteX13-1075" fmla="*/ 917096 w 1983043"/>
              <a:gd name="connsiteY13-1076" fmla="*/ 1352708 h 2135010"/>
              <a:gd name="connsiteX14-1077" fmla="*/ 874155 w 1983043"/>
              <a:gd name="connsiteY14-1078" fmla="*/ 1379026 h 2135010"/>
              <a:gd name="connsiteX15-1079" fmla="*/ 865844 w 1983043"/>
              <a:gd name="connsiteY15-1080" fmla="*/ 1394263 h 2135010"/>
              <a:gd name="connsiteX16-1081" fmla="*/ 876925 w 1983043"/>
              <a:gd name="connsiteY16-1082" fmla="*/ 1401188 h 2135010"/>
              <a:gd name="connsiteX17-1083" fmla="*/ 900473 w 1983043"/>
              <a:gd name="connsiteY17-1084" fmla="*/ 1389414 h 2135010"/>
              <a:gd name="connsiteX18-1085" fmla="*/ 929562 w 1983043"/>
              <a:gd name="connsiteY18-1086" fmla="*/ 1374871 h 2135010"/>
              <a:gd name="connsiteX19-1087" fmla="*/ 947569 w 1983043"/>
              <a:gd name="connsiteY19-1088" fmla="*/ 1374871 h 2135010"/>
              <a:gd name="connsiteX20-1089" fmla="*/ 976658 w 1983043"/>
              <a:gd name="connsiteY20-1090" fmla="*/ 1362404 h 2135010"/>
              <a:gd name="connsiteX21-1091" fmla="*/ 1034834 w 1983043"/>
              <a:gd name="connsiteY21-1092" fmla="*/ 1354093 h 2135010"/>
              <a:gd name="connsiteX22-1093" fmla="*/ 1051457 w 1983043"/>
              <a:gd name="connsiteY22-1094" fmla="*/ 1337471 h 2135010"/>
              <a:gd name="connsiteX23-1095" fmla="*/ 1073619 w 1983043"/>
              <a:gd name="connsiteY23-1096" fmla="*/ 1320849 h 2135010"/>
              <a:gd name="connsiteX24-1097" fmla="*/ 1076390 w 1983043"/>
              <a:gd name="connsiteY24-1098" fmla="*/ 1291761 h 2135010"/>
              <a:gd name="connsiteX25-1099" fmla="*/ 1084700 w 1983043"/>
              <a:gd name="connsiteY25-1100" fmla="*/ 1255746 h 2135010"/>
              <a:gd name="connsiteX26-1101" fmla="*/ 1085393 w 1983043"/>
              <a:gd name="connsiteY26-1102" fmla="*/ 1237047 h 2135010"/>
              <a:gd name="connsiteX27-1103" fmla="*/ 1081237 w 1983043"/>
              <a:gd name="connsiteY27-1104" fmla="*/ 1219732 h 2135010"/>
              <a:gd name="connsiteX28-1105" fmla="*/ 1072234 w 1983043"/>
              <a:gd name="connsiteY28-1106" fmla="*/ 1213499 h 2135010"/>
              <a:gd name="connsiteX29-1107" fmla="*/ 1322256 w 1983043"/>
              <a:gd name="connsiteY29-1108" fmla="*/ 1178870 h 2135010"/>
              <a:gd name="connsiteX30-1109" fmla="*/ 1305635 w 1983043"/>
              <a:gd name="connsiteY30-1110" fmla="*/ 1199647 h 2135010"/>
              <a:gd name="connsiteX31-1111" fmla="*/ 1310482 w 1983043"/>
              <a:gd name="connsiteY31-1112" fmla="*/ 1226658 h 2135010"/>
              <a:gd name="connsiteX32-1113" fmla="*/ 1334030 w 1983043"/>
              <a:gd name="connsiteY32-1114" fmla="*/ 1273754 h 2135010"/>
              <a:gd name="connsiteX33-1115" fmla="*/ 1361734 w 1983043"/>
              <a:gd name="connsiteY33-1116" fmla="*/ 1262672 h 2135010"/>
              <a:gd name="connsiteX34-1117" fmla="*/ 1408829 w 1983043"/>
              <a:gd name="connsiteY34-1118" fmla="*/ 1261287 h 2135010"/>
              <a:gd name="connsiteX35-1119" fmla="*/ 1426836 w 1983043"/>
              <a:gd name="connsiteY35-1120" fmla="*/ 1255746 h 2135010"/>
              <a:gd name="connsiteX36-1121" fmla="*/ 1429607 w 1983043"/>
              <a:gd name="connsiteY36-1122" fmla="*/ 1244665 h 2135010"/>
              <a:gd name="connsiteX37-1123" fmla="*/ 1361041 w 1983043"/>
              <a:gd name="connsiteY37-1124" fmla="*/ 1200340 h 2135010"/>
              <a:gd name="connsiteX38-1125" fmla="*/ 1322256 w 1983043"/>
              <a:gd name="connsiteY38-1126" fmla="*/ 1178870 h 2135010"/>
              <a:gd name="connsiteX39-1127" fmla="*/ 1033449 w 1983043"/>
              <a:gd name="connsiteY39-1128" fmla="*/ 920536 h 2135010"/>
              <a:gd name="connsiteX40-1129" fmla="*/ 998820 w 1983043"/>
              <a:gd name="connsiteY40-1130" fmla="*/ 931618 h 2135010"/>
              <a:gd name="connsiteX41-1131" fmla="*/ 961421 w 1983043"/>
              <a:gd name="connsiteY41-1132" fmla="*/ 939929 h 2135010"/>
              <a:gd name="connsiteX42-1133" fmla="*/ 887314 w 1983043"/>
              <a:gd name="connsiteY42-1134" fmla="*/ 973173 h 2135010"/>
              <a:gd name="connsiteX43-1135" fmla="*/ 831215 w 1983043"/>
              <a:gd name="connsiteY43-1136" fmla="*/ 1003646 h 2135010"/>
              <a:gd name="connsiteX44-1137" fmla="*/ 821519 w 1983043"/>
              <a:gd name="connsiteY44-1138" fmla="*/ 1020269 h 2135010"/>
              <a:gd name="connsiteX45-1139" fmla="*/ 851992 w 1983043"/>
              <a:gd name="connsiteY45-1140" fmla="*/ 1035505 h 2135010"/>
              <a:gd name="connsiteX46-1141" fmla="*/ 914325 w 1983043"/>
              <a:gd name="connsiteY46-1142" fmla="*/ 1035505 h 2135010"/>
              <a:gd name="connsiteX47-1143" fmla="*/ 964191 w 1983043"/>
              <a:gd name="connsiteY47-1144" fmla="*/ 1075675 h 2135010"/>
              <a:gd name="connsiteX48-1145" fmla="*/ 1007131 w 1983043"/>
              <a:gd name="connsiteY48-1146" fmla="*/ 1103378 h 2135010"/>
              <a:gd name="connsiteX49-1147" fmla="*/ 1041761 w 1983043"/>
              <a:gd name="connsiteY49-1148" fmla="*/ 1144241 h 2135010"/>
              <a:gd name="connsiteX50-1149" fmla="*/ 1070849 w 1983043"/>
              <a:gd name="connsiteY50-1150" fmla="*/ 1171251 h 2135010"/>
              <a:gd name="connsiteX51-1151" fmla="*/ 1087471 w 1983043"/>
              <a:gd name="connsiteY51-1152" fmla="*/ 1154630 h 2135010"/>
              <a:gd name="connsiteX52-1153" fmla="*/ 1084700 w 1983043"/>
              <a:gd name="connsiteY52-1154" fmla="*/ 1099223 h 2135010"/>
              <a:gd name="connsiteX53-1155" fmla="*/ 1088856 w 1983043"/>
              <a:gd name="connsiteY53-1156" fmla="*/ 1078446 h 2135010"/>
              <a:gd name="connsiteX54-1157" fmla="*/ 1093011 w 1983043"/>
              <a:gd name="connsiteY54-1158" fmla="*/ 1047971 h 2135010"/>
              <a:gd name="connsiteX55-1159" fmla="*/ 1091626 w 1983043"/>
              <a:gd name="connsiteY55-1160" fmla="*/ 1036890 h 2135010"/>
              <a:gd name="connsiteX56-1161" fmla="*/ 1090241 w 1983043"/>
              <a:gd name="connsiteY56-1162" fmla="*/ 1000876 h 2135010"/>
              <a:gd name="connsiteX57-1163" fmla="*/ 1091626 w 1983043"/>
              <a:gd name="connsiteY57-1164" fmla="*/ 963477 h 2135010"/>
              <a:gd name="connsiteX58-1165" fmla="*/ 1083315 w 1983043"/>
              <a:gd name="connsiteY58-1166" fmla="*/ 932310 h 2135010"/>
              <a:gd name="connsiteX59-1167" fmla="*/ 1054227 w 1983043"/>
              <a:gd name="connsiteY59-1168" fmla="*/ 924692 h 2135010"/>
              <a:gd name="connsiteX60-1169" fmla="*/ 1033449 w 1983043"/>
              <a:gd name="connsiteY60-1170" fmla="*/ 920536 h 2135010"/>
              <a:gd name="connsiteX61-1171" fmla="*/ 830696 w 1983043"/>
              <a:gd name="connsiteY61-1172" fmla="*/ 527 h 2135010"/>
              <a:gd name="connsiteX62-1173" fmla="*/ 840911 w 1983043"/>
              <a:gd name="connsiteY62-1174" fmla="*/ 6328 h 2135010"/>
              <a:gd name="connsiteX63-1175" fmla="*/ 865844 w 1983043"/>
              <a:gd name="connsiteY63-1176" fmla="*/ 47882 h 2135010"/>
              <a:gd name="connsiteX64-1177" fmla="*/ 886621 w 1983043"/>
              <a:gd name="connsiteY64-1178" fmla="*/ 82511 h 2135010"/>
              <a:gd name="connsiteX65-1179" fmla="*/ 901859 w 1983043"/>
              <a:gd name="connsiteY65-1180" fmla="*/ 130993 h 2135010"/>
              <a:gd name="connsiteX66-1181" fmla="*/ 954495 w 1983043"/>
              <a:gd name="connsiteY66-1182" fmla="*/ 240420 h 2135010"/>
              <a:gd name="connsiteX67-1183" fmla="*/ 983584 w 1983043"/>
              <a:gd name="connsiteY67-1184" fmla="*/ 308293 h 2135010"/>
              <a:gd name="connsiteX68-1185" fmla="*/ 1008517 w 1983043"/>
              <a:gd name="connsiteY68-1186" fmla="*/ 315219 h 2135010"/>
              <a:gd name="connsiteX69-1187" fmla="*/ 1033449 w 1983043"/>
              <a:gd name="connsiteY69-1188" fmla="*/ 310371 h 2135010"/>
              <a:gd name="connsiteX70-1189" fmla="*/ 1052842 w 1983043"/>
              <a:gd name="connsiteY70-1190" fmla="*/ 302753 h 2135010"/>
              <a:gd name="connsiteX71-1191" fmla="*/ 1076390 w 1983043"/>
              <a:gd name="connsiteY71-1192" fmla="*/ 305523 h 2135010"/>
              <a:gd name="connsiteX72-1193" fmla="*/ 1131796 w 1983043"/>
              <a:gd name="connsiteY72-1194" fmla="*/ 277820 h 2135010"/>
              <a:gd name="connsiteX73-1195" fmla="*/ 1189973 w 1983043"/>
              <a:gd name="connsiteY73-1196" fmla="*/ 280590 h 2135010"/>
              <a:gd name="connsiteX74-1197" fmla="*/ 1206595 w 1983043"/>
              <a:gd name="connsiteY74-1198" fmla="*/ 269509 h 2135010"/>
              <a:gd name="connsiteX75-1199" fmla="*/ 1227372 w 1983043"/>
              <a:gd name="connsiteY75-1200" fmla="*/ 279205 h 2135010"/>
              <a:gd name="connsiteX76-1201" fmla="*/ 1232913 w 1983043"/>
              <a:gd name="connsiteY76-1202" fmla="*/ 269509 h 2135010"/>
              <a:gd name="connsiteX77-1203" fmla="*/ 1225295 w 1983043"/>
              <a:gd name="connsiteY77-1204" fmla="*/ 265353 h 2135010"/>
              <a:gd name="connsiteX78-1205" fmla="*/ 1237069 w 1983043"/>
              <a:gd name="connsiteY78-1206" fmla="*/ 255657 h 2135010"/>
              <a:gd name="connsiteX79-1207" fmla="*/ 1253690 w 1983043"/>
              <a:gd name="connsiteY79-1208" fmla="*/ 239035 h 2135010"/>
              <a:gd name="connsiteX80-1209" fmla="*/ 1311867 w 1983043"/>
              <a:gd name="connsiteY80-1210" fmla="*/ 221028 h 2135010"/>
              <a:gd name="connsiteX81-1211" fmla="*/ 1354807 w 1983043"/>
              <a:gd name="connsiteY81-1212" fmla="*/ 194710 h 2135010"/>
              <a:gd name="connsiteX82-1213" fmla="*/ 1376970 w 1983043"/>
              <a:gd name="connsiteY82-1214" fmla="*/ 190554 h 2135010"/>
              <a:gd name="connsiteX83-1215" fmla="*/ 1404674 w 1983043"/>
              <a:gd name="connsiteY83-1216" fmla="*/ 196095 h 2135010"/>
              <a:gd name="connsiteX84-1217" fmla="*/ 1428221 w 1983043"/>
              <a:gd name="connsiteY84-1218" fmla="*/ 212718 h 2135010"/>
              <a:gd name="connsiteX85-1219" fmla="*/ 1458695 w 1983043"/>
              <a:gd name="connsiteY85-1220" fmla="*/ 245961 h 2135010"/>
              <a:gd name="connsiteX86-1221" fmla="*/ 1498865 w 1983043"/>
              <a:gd name="connsiteY86-1222" fmla="*/ 270894 h 2135010"/>
              <a:gd name="connsiteX87-1223" fmla="*/ 1521028 w 1983043"/>
              <a:gd name="connsiteY87-1224" fmla="*/ 316604 h 2135010"/>
              <a:gd name="connsiteX88-1225" fmla="*/ 1543883 w 1983043"/>
              <a:gd name="connsiteY88-1226" fmla="*/ 355389 h 2135010"/>
              <a:gd name="connsiteX89-1227" fmla="*/ 1544576 w 1983043"/>
              <a:gd name="connsiteY89-1228" fmla="*/ 358159 h 2135010"/>
              <a:gd name="connsiteX90-1229" fmla="*/ 1525183 w 1983043"/>
              <a:gd name="connsiteY90-1230" fmla="*/ 392789 h 2135010"/>
              <a:gd name="connsiteX91-1231" fmla="*/ 1490553 w 1983043"/>
              <a:gd name="connsiteY91-1232" fmla="*/ 414951 h 2135010"/>
              <a:gd name="connsiteX92-1233" fmla="*/ 1471161 w 1983043"/>
              <a:gd name="connsiteY92-1234" fmla="*/ 430188 h 2135010"/>
              <a:gd name="connsiteX93-1235" fmla="*/ 1332645 w 1983043"/>
              <a:gd name="connsiteY93-1236" fmla="*/ 489750 h 2135010"/>
              <a:gd name="connsiteX94-1237" fmla="*/ 1316023 w 1983043"/>
              <a:gd name="connsiteY94-1238" fmla="*/ 506372 h 2135010"/>
              <a:gd name="connsiteX95-1239" fmla="*/ 1296630 w 1983043"/>
              <a:gd name="connsiteY95-1240" fmla="*/ 520224 h 2135010"/>
              <a:gd name="connsiteX96-1241" fmla="*/ 1284164 w 1983043"/>
              <a:gd name="connsiteY96-1242" fmla="*/ 563164 h 2135010"/>
              <a:gd name="connsiteX97-1243" fmla="*/ 1291090 w 1983043"/>
              <a:gd name="connsiteY97-1244" fmla="*/ 598486 h 2135010"/>
              <a:gd name="connsiteX98-1245" fmla="*/ 1304942 w 1983043"/>
              <a:gd name="connsiteY98-1246" fmla="*/ 617185 h 2135010"/>
              <a:gd name="connsiteX99-1247" fmla="*/ 1378355 w 1983043"/>
              <a:gd name="connsiteY99-1248" fmla="*/ 603333 h 2135010"/>
              <a:gd name="connsiteX100-1249" fmla="*/ 1446228 w 1983043"/>
              <a:gd name="connsiteY100-1250" fmla="*/ 642118 h 2135010"/>
              <a:gd name="connsiteX101-1251" fmla="*/ 1487784 w 1983043"/>
              <a:gd name="connsiteY101-1252" fmla="*/ 694754 h 2135010"/>
              <a:gd name="connsiteX102-1253" fmla="*/ 1534879 w 1983043"/>
              <a:gd name="connsiteY102-1254" fmla="*/ 769554 h 2135010"/>
              <a:gd name="connsiteX103-1255" fmla="*/ 1490553 w 1983043"/>
              <a:gd name="connsiteY103-1256" fmla="*/ 800027 h 2135010"/>
              <a:gd name="connsiteX104-1257" fmla="*/ 1465621 w 1983043"/>
              <a:gd name="connsiteY104-1258" fmla="*/ 799334 h 2135010"/>
              <a:gd name="connsiteX105-1259" fmla="*/ 1440688 w 1983043"/>
              <a:gd name="connsiteY105-1260" fmla="*/ 795871 h 2135010"/>
              <a:gd name="connsiteX106-1261" fmla="*/ 1385282 w 1983043"/>
              <a:gd name="connsiteY106-1262" fmla="*/ 808338 h 2135010"/>
              <a:gd name="connsiteX107-1263" fmla="*/ 1352037 w 1983043"/>
              <a:gd name="connsiteY107-1264" fmla="*/ 829116 h 2135010"/>
              <a:gd name="connsiteX108-1265" fmla="*/ 1316023 w 1983043"/>
              <a:gd name="connsiteY108-1266" fmla="*/ 844352 h 2135010"/>
              <a:gd name="connsiteX109-1267" fmla="*/ 1300786 w 1983043"/>
              <a:gd name="connsiteY109-1268" fmla="*/ 870671 h 2135010"/>
              <a:gd name="connsiteX110-1269" fmla="*/ 1311867 w 1983043"/>
              <a:gd name="connsiteY110-1270" fmla="*/ 1053512 h 2135010"/>
              <a:gd name="connsiteX111-1271" fmla="*/ 1314638 w 1983043"/>
              <a:gd name="connsiteY111-1272" fmla="*/ 1103378 h 2135010"/>
              <a:gd name="connsiteX112-1273" fmla="*/ 1329875 w 1983043"/>
              <a:gd name="connsiteY112-1274" fmla="*/ 1142163 h 2135010"/>
              <a:gd name="connsiteX113-1275" fmla="*/ 1374200 w 1983043"/>
              <a:gd name="connsiteY113-1276" fmla="*/ 1172636 h 2135010"/>
              <a:gd name="connsiteX114-1277" fmla="*/ 1425451 w 1983043"/>
              <a:gd name="connsiteY114-1278" fmla="*/ 1205880 h 2135010"/>
              <a:gd name="connsiteX115-1279" fmla="*/ 1485013 w 1983043"/>
              <a:gd name="connsiteY115-1280" fmla="*/ 1228043 h 2135010"/>
              <a:gd name="connsiteX116-1281" fmla="*/ 1514101 w 1983043"/>
              <a:gd name="connsiteY116-1282" fmla="*/ 1243280 h 2135010"/>
              <a:gd name="connsiteX117-1283" fmla="*/ 1566738 w 1983043"/>
              <a:gd name="connsiteY117-1284" fmla="*/ 1255746 h 2135010"/>
              <a:gd name="connsiteX118-1285" fmla="*/ 1583360 w 1983043"/>
              <a:gd name="connsiteY118-1286" fmla="*/ 1264057 h 2135010"/>
              <a:gd name="connsiteX119-1287" fmla="*/ 1616603 w 1983043"/>
              <a:gd name="connsiteY119-1288" fmla="*/ 1258517 h 2135010"/>
              <a:gd name="connsiteX120-1289" fmla="*/ 1658159 w 1983043"/>
              <a:gd name="connsiteY120-1290" fmla="*/ 1268213 h 2135010"/>
              <a:gd name="connsiteX121-1291" fmla="*/ 1681014 w 1983043"/>
              <a:gd name="connsiteY121-1292" fmla="*/ 1264057 h 2135010"/>
              <a:gd name="connsiteX122-1293" fmla="*/ 1764124 w 1983043"/>
              <a:gd name="connsiteY122-1294" fmla="*/ 1265442 h 2135010"/>
              <a:gd name="connsiteX123-1295" fmla="*/ 1847926 w 1983043"/>
              <a:gd name="connsiteY123-1296" fmla="*/ 1284835 h 2135010"/>
              <a:gd name="connsiteX124-1297" fmla="*/ 1881170 w 1983043"/>
              <a:gd name="connsiteY124-1298" fmla="*/ 1311153 h 2135010"/>
              <a:gd name="connsiteX125-1299" fmla="*/ 1929651 w 1983043"/>
              <a:gd name="connsiteY125-1300" fmla="*/ 1349938 h 2135010"/>
              <a:gd name="connsiteX126-1301" fmla="*/ 1946273 w 1983043"/>
              <a:gd name="connsiteY126-1302" fmla="*/ 1388722 h 2135010"/>
              <a:gd name="connsiteX127-1303" fmla="*/ 1976747 w 1983043"/>
              <a:gd name="connsiteY127-1304" fmla="*/ 1433048 h 2135010"/>
              <a:gd name="connsiteX128-1305" fmla="*/ 1982980 w 1983043"/>
              <a:gd name="connsiteY128-1306" fmla="*/ 1455903 h 2135010"/>
              <a:gd name="connsiteX129-1307" fmla="*/ 1980902 w 1983043"/>
              <a:gd name="connsiteY129-1308" fmla="*/ 1466984 h 2135010"/>
              <a:gd name="connsiteX130-1309" fmla="*/ 1946273 w 1983043"/>
              <a:gd name="connsiteY130-1310" fmla="*/ 1464906 h 2135010"/>
              <a:gd name="connsiteX131-1311" fmla="*/ 1852082 w 1983043"/>
              <a:gd name="connsiteY131-1312" fmla="*/ 1493994 h 2135010"/>
              <a:gd name="connsiteX132-1313" fmla="*/ 1813297 w 1983043"/>
              <a:gd name="connsiteY132-1314" fmla="*/ 1475988 h 2135010"/>
              <a:gd name="connsiteX133-1315" fmla="*/ 1759276 w 1983043"/>
              <a:gd name="connsiteY133-1316" fmla="*/ 1462828 h 2135010"/>
              <a:gd name="connsiteX134-1317" fmla="*/ 1691403 w 1983043"/>
              <a:gd name="connsiteY134-1318" fmla="*/ 1446899 h 2135010"/>
              <a:gd name="connsiteX135-1319" fmla="*/ 1623530 w 1983043"/>
              <a:gd name="connsiteY135-1320" fmla="*/ 1427507 h 2135010"/>
              <a:gd name="connsiteX136-1321" fmla="*/ 1539034 w 1983043"/>
              <a:gd name="connsiteY136-1322" fmla="*/ 1416425 h 2135010"/>
              <a:gd name="connsiteX137-1323" fmla="*/ 1450384 w 1983043"/>
              <a:gd name="connsiteY137-1324" fmla="*/ 1403959 h 2135010"/>
              <a:gd name="connsiteX138-1325" fmla="*/ 1396363 w 1983043"/>
              <a:gd name="connsiteY138-1326" fmla="*/ 1410193 h 2135010"/>
              <a:gd name="connsiteX139-1327" fmla="*/ 1343726 w 1983043"/>
              <a:gd name="connsiteY139-1328" fmla="*/ 1416425 h 2135010"/>
              <a:gd name="connsiteX140-1329" fmla="*/ 1314638 w 1983043"/>
              <a:gd name="connsiteY140-1330" fmla="*/ 1427507 h 2135010"/>
              <a:gd name="connsiteX141-1331" fmla="*/ 1307019 w 1983043"/>
              <a:gd name="connsiteY141-1332" fmla="*/ 1444822 h 2135010"/>
              <a:gd name="connsiteX142-1333" fmla="*/ 1310482 w 1983043"/>
              <a:gd name="connsiteY142-1334" fmla="*/ 1498150 h 2135010"/>
              <a:gd name="connsiteX143-1335" fmla="*/ 1310482 w 1983043"/>
              <a:gd name="connsiteY143-1336" fmla="*/ 1568794 h 2135010"/>
              <a:gd name="connsiteX144-1337" fmla="*/ 1314638 w 1983043"/>
              <a:gd name="connsiteY144-1338" fmla="*/ 1613119 h 2135010"/>
              <a:gd name="connsiteX145-1339" fmla="*/ 1309097 w 1983043"/>
              <a:gd name="connsiteY145-1340" fmla="*/ 1715621 h 2135010"/>
              <a:gd name="connsiteX146-1341" fmla="*/ 1314638 w 1983043"/>
              <a:gd name="connsiteY146-1342" fmla="*/ 1755791 h 2135010"/>
              <a:gd name="connsiteX147-1343" fmla="*/ 1306327 w 1983043"/>
              <a:gd name="connsiteY147-1344" fmla="*/ 1808427 h 2135010"/>
              <a:gd name="connsiteX148-1345" fmla="*/ 1309097 w 1983043"/>
              <a:gd name="connsiteY148-1346" fmla="*/ 1855523 h 2135010"/>
              <a:gd name="connsiteX149-1347" fmla="*/ 1303557 w 1983043"/>
              <a:gd name="connsiteY149-1348" fmla="*/ 1909544 h 2135010"/>
              <a:gd name="connsiteX150-1349" fmla="*/ 1291090 w 1983043"/>
              <a:gd name="connsiteY150-1350" fmla="*/ 1955255 h 2135010"/>
              <a:gd name="connsiteX151-1351" fmla="*/ 1287407 w 1983043"/>
              <a:gd name="connsiteY151-1352" fmla="*/ 2003138 h 2135010"/>
              <a:gd name="connsiteX152-1353" fmla="*/ 1239987 w 1983043"/>
              <a:gd name="connsiteY152-1354" fmla="*/ 2089270 h 2135010"/>
              <a:gd name="connsiteX153-1355" fmla="*/ 1185259 w 1983043"/>
              <a:gd name="connsiteY153-1356" fmla="*/ 2127370 h 2135010"/>
              <a:gd name="connsiteX154-1357" fmla="*/ 1113967 w 1983043"/>
              <a:gd name="connsiteY154-1358" fmla="*/ 2135010 h 2135010"/>
              <a:gd name="connsiteX155-1359" fmla="*/ 1113789 w 1983043"/>
              <a:gd name="connsiteY155-1360" fmla="*/ 2128400 h 2135010"/>
              <a:gd name="connsiteX156-1361" fmla="*/ 1108248 w 1983043"/>
              <a:gd name="connsiteY156-1362" fmla="*/ 2113164 h 2135010"/>
              <a:gd name="connsiteX157-1363" fmla="*/ 1105478 w 1983043"/>
              <a:gd name="connsiteY157-1364" fmla="*/ 2092386 h 2135010"/>
              <a:gd name="connsiteX158-1365" fmla="*/ 1088856 w 1983043"/>
              <a:gd name="connsiteY158-1366" fmla="*/ 1848597 h 2135010"/>
              <a:gd name="connsiteX159-1367" fmla="*/ 1094396 w 1983043"/>
              <a:gd name="connsiteY159-1368" fmla="*/ 1661600 h 2135010"/>
              <a:gd name="connsiteX160-1369" fmla="*/ 1086086 w 1983043"/>
              <a:gd name="connsiteY160-1370" fmla="*/ 1554942 h 2135010"/>
              <a:gd name="connsiteX161-1371" fmla="*/ 1080545 w 1983043"/>
              <a:gd name="connsiteY161-1372" fmla="*/ 1487069 h 2135010"/>
              <a:gd name="connsiteX162-1373" fmla="*/ 1051457 w 1983043"/>
              <a:gd name="connsiteY162-1374" fmla="*/ 1471832 h 2135010"/>
              <a:gd name="connsiteX163-1375" fmla="*/ 1015442 w 1983043"/>
              <a:gd name="connsiteY163-1376" fmla="*/ 1480143 h 2135010"/>
              <a:gd name="connsiteX164-1377" fmla="*/ 936488 w 1983043"/>
              <a:gd name="connsiteY164-1378" fmla="*/ 1502306 h 2135010"/>
              <a:gd name="connsiteX165-1379" fmla="*/ 861689 w 1983043"/>
              <a:gd name="connsiteY165-1380" fmla="*/ 1532779 h 2135010"/>
              <a:gd name="connsiteX166-1381" fmla="*/ 820134 w 1983043"/>
              <a:gd name="connsiteY166-1382" fmla="*/ 1550786 h 2135010"/>
              <a:gd name="connsiteX167-1383" fmla="*/ 781349 w 1983043"/>
              <a:gd name="connsiteY167-1384" fmla="*/ 1559098 h 2135010"/>
              <a:gd name="connsiteX168-1385" fmla="*/ 753646 w 1983043"/>
              <a:gd name="connsiteY168-1386" fmla="*/ 1584030 h 2135010"/>
              <a:gd name="connsiteX169-1387" fmla="*/ 651144 w 1983043"/>
              <a:gd name="connsiteY169-1388" fmla="*/ 1615889 h 2135010"/>
              <a:gd name="connsiteX170-1389" fmla="*/ 613744 w 1983043"/>
              <a:gd name="connsiteY170-1390" fmla="*/ 1636667 h 2135010"/>
              <a:gd name="connsiteX171-1391" fmla="*/ 461376 w 1983043"/>
              <a:gd name="connsiteY171-1392" fmla="*/ 1708695 h 2135010"/>
              <a:gd name="connsiteX172-1393" fmla="*/ 418436 w 1983043"/>
              <a:gd name="connsiteY172-1394" fmla="*/ 1723932 h 2135010"/>
              <a:gd name="connsiteX173-1395" fmla="*/ 235594 w 1983043"/>
              <a:gd name="connsiteY173-1396" fmla="*/ 1830590 h 2135010"/>
              <a:gd name="connsiteX174-1397" fmla="*/ 114392 w 1983043"/>
              <a:gd name="connsiteY174-1398" fmla="*/ 1854830 h 2135010"/>
              <a:gd name="connsiteX175-1399" fmla="*/ 13968 w 1983043"/>
              <a:gd name="connsiteY175-1400" fmla="*/ 1832668 h 2135010"/>
              <a:gd name="connsiteX176-1401" fmla="*/ 116 w 1983043"/>
              <a:gd name="connsiteY176-1402" fmla="*/ 1723932 h 2135010"/>
              <a:gd name="connsiteX177-1403" fmla="*/ 2194 w 1983043"/>
              <a:gd name="connsiteY177-1404" fmla="*/ 1687918 h 2135010"/>
              <a:gd name="connsiteX178-1405" fmla="*/ 21586 w 1983043"/>
              <a:gd name="connsiteY178-1406" fmla="*/ 1644978 h 2135010"/>
              <a:gd name="connsiteX179-1407" fmla="*/ 164951 w 1983043"/>
              <a:gd name="connsiteY179-1408" fmla="*/ 1595111 h 2135010"/>
              <a:gd name="connsiteX180-1409" fmla="*/ 331171 w 1983043"/>
              <a:gd name="connsiteY180-1410" fmla="*/ 1554942 h 2135010"/>
              <a:gd name="connsiteX181-1411" fmla="*/ 400429 w 1983043"/>
              <a:gd name="connsiteY181-1412" fmla="*/ 1525853 h 2135010"/>
              <a:gd name="connsiteX182-1413" fmla="*/ 458606 w 1983043"/>
              <a:gd name="connsiteY182-1414" fmla="*/ 1509232 h 2135010"/>
              <a:gd name="connsiteX183-1415" fmla="*/ 586041 w 1983043"/>
              <a:gd name="connsiteY183-1416" fmla="*/ 1442051 h 2135010"/>
              <a:gd name="connsiteX184-1417" fmla="*/ 679539 w 1983043"/>
              <a:gd name="connsiteY184-1418" fmla="*/ 1372100 h 2135010"/>
              <a:gd name="connsiteX185-1419" fmla="*/ 685773 w 1983043"/>
              <a:gd name="connsiteY185-1420" fmla="*/ 1344396 h 2135010"/>
              <a:gd name="connsiteX186-1421" fmla="*/ 673999 w 1983043"/>
              <a:gd name="connsiteY186-1422" fmla="*/ 1307690 h 2135010"/>
              <a:gd name="connsiteX187-1423" fmla="*/ 659454 w 1983043"/>
              <a:gd name="connsiteY187-1424" fmla="*/ 1287605 h 2135010"/>
              <a:gd name="connsiteX188-1425" fmla="*/ 609589 w 1983043"/>
              <a:gd name="connsiteY188-1426" fmla="*/ 1268213 h 2135010"/>
              <a:gd name="connsiteX189-1427" fmla="*/ 592967 w 1983043"/>
              <a:gd name="connsiteY189-1428" fmla="*/ 1236354 h 2135010"/>
              <a:gd name="connsiteX190-1429" fmla="*/ 592967 w 1983043"/>
              <a:gd name="connsiteY190-1430" fmla="*/ 1230813 h 2135010"/>
              <a:gd name="connsiteX191-1431" fmla="*/ 595737 w 1983043"/>
              <a:gd name="connsiteY191-1432" fmla="*/ 1211421 h 2135010"/>
              <a:gd name="connsiteX192-1433" fmla="*/ 588811 w 1983043"/>
              <a:gd name="connsiteY192-1434" fmla="*/ 1180948 h 2135010"/>
              <a:gd name="connsiteX193-1435" fmla="*/ 590196 w 1983043"/>
              <a:gd name="connsiteY193-1436" fmla="*/ 1160170 h 2135010"/>
              <a:gd name="connsiteX194-1437" fmla="*/ 594352 w 1983043"/>
              <a:gd name="connsiteY194-1438" fmla="*/ 1115844 h 2135010"/>
              <a:gd name="connsiteX195-1439" fmla="*/ 605433 w 1983043"/>
              <a:gd name="connsiteY195-1440" fmla="*/ 1088141 h 2135010"/>
              <a:gd name="connsiteX196-1441" fmla="*/ 609589 w 1983043"/>
              <a:gd name="connsiteY196-1442" fmla="*/ 1057668 h 2135010"/>
              <a:gd name="connsiteX197-1443" fmla="*/ 626211 w 1983043"/>
              <a:gd name="connsiteY197-1444" fmla="*/ 1025809 h 2135010"/>
              <a:gd name="connsiteX198-1445" fmla="*/ 626211 w 1983043"/>
              <a:gd name="connsiteY198-1446" fmla="*/ 1020269 h 2135010"/>
              <a:gd name="connsiteX199-1447" fmla="*/ 605433 w 1983043"/>
              <a:gd name="connsiteY199-1448" fmla="*/ 988410 h 2135010"/>
              <a:gd name="connsiteX200-1449" fmla="*/ 556952 w 1983043"/>
              <a:gd name="connsiteY200-1450" fmla="*/ 967632 h 2135010"/>
              <a:gd name="connsiteX201-1451" fmla="*/ 537560 w 1983043"/>
              <a:gd name="connsiteY201-1452" fmla="*/ 948240 h 2135010"/>
              <a:gd name="connsiteX202-1453" fmla="*/ 508471 w 1983043"/>
              <a:gd name="connsiteY202-1454" fmla="*/ 909455 h 2135010"/>
              <a:gd name="connsiteX203-1455" fmla="*/ 495313 w 1983043"/>
              <a:gd name="connsiteY203-1456" fmla="*/ 893526 h 2135010"/>
              <a:gd name="connsiteX204-1457" fmla="*/ 492542 w 1983043"/>
              <a:gd name="connsiteY204-1458" fmla="*/ 874134 h 2135010"/>
              <a:gd name="connsiteX205-1459" fmla="*/ 504316 w 1983043"/>
              <a:gd name="connsiteY205-1460" fmla="*/ 841582 h 2135010"/>
              <a:gd name="connsiteX206-1461" fmla="*/ 533404 w 1983043"/>
              <a:gd name="connsiteY206-1462" fmla="*/ 818034 h 2135010"/>
              <a:gd name="connsiteX207-1463" fmla="*/ 599892 w 1983043"/>
              <a:gd name="connsiteY207-1464" fmla="*/ 822190 h 2135010"/>
              <a:gd name="connsiteX208-1465" fmla="*/ 653222 w 1983043"/>
              <a:gd name="connsiteY208-1466" fmla="*/ 808338 h 2135010"/>
              <a:gd name="connsiteX209-1467" fmla="*/ 689928 w 1983043"/>
              <a:gd name="connsiteY209-1468" fmla="*/ 791716 h 2135010"/>
              <a:gd name="connsiteX210-1469" fmla="*/ 710706 w 1983043"/>
              <a:gd name="connsiteY210-1470" fmla="*/ 791716 h 2135010"/>
              <a:gd name="connsiteX211-1471" fmla="*/ 725942 w 1983043"/>
              <a:gd name="connsiteY211-1472" fmla="*/ 786175 h 2135010"/>
              <a:gd name="connsiteX212-1473" fmla="*/ 768883 w 1983043"/>
              <a:gd name="connsiteY212-1474" fmla="*/ 790331 h 2135010"/>
              <a:gd name="connsiteX213-1475" fmla="*/ 803512 w 1983043"/>
              <a:gd name="connsiteY213-1476" fmla="*/ 780635 h 2135010"/>
              <a:gd name="connsiteX214-1477" fmla="*/ 798664 w 1983043"/>
              <a:gd name="connsiteY214-1478" fmla="*/ 795871 h 2135010"/>
              <a:gd name="connsiteX215-1479" fmla="*/ 820134 w 1983043"/>
              <a:gd name="connsiteY215-1480" fmla="*/ 804183 h 2135010"/>
              <a:gd name="connsiteX216-1481" fmla="*/ 831908 w 1983043"/>
              <a:gd name="connsiteY216-1482" fmla="*/ 801412 h 2135010"/>
              <a:gd name="connsiteX217-1483" fmla="*/ 843682 w 1983043"/>
              <a:gd name="connsiteY217-1484" fmla="*/ 793102 h 2135010"/>
              <a:gd name="connsiteX218-1485" fmla="*/ 871385 w 1983043"/>
              <a:gd name="connsiteY218-1486" fmla="*/ 765398 h 2135010"/>
              <a:gd name="connsiteX219-1487" fmla="*/ 944798 w 1983043"/>
              <a:gd name="connsiteY219-1488" fmla="*/ 755702 h 2135010"/>
              <a:gd name="connsiteX220-1489" fmla="*/ 980813 w 1983043"/>
              <a:gd name="connsiteY220-1490" fmla="*/ 734925 h 2135010"/>
              <a:gd name="connsiteX221-1491" fmla="*/ 1014057 w 1983043"/>
              <a:gd name="connsiteY221-1492" fmla="*/ 730769 h 2135010"/>
              <a:gd name="connsiteX222-1493" fmla="*/ 1022368 w 1983043"/>
              <a:gd name="connsiteY222-1494" fmla="*/ 709991 h 2135010"/>
              <a:gd name="connsiteX223-1495" fmla="*/ 1041068 w 1983043"/>
              <a:gd name="connsiteY223-1496" fmla="*/ 698217 h 2135010"/>
              <a:gd name="connsiteX224-1497" fmla="*/ 1059075 w 1983043"/>
              <a:gd name="connsiteY224-1498" fmla="*/ 667744 h 2135010"/>
              <a:gd name="connsiteX225-1499" fmla="*/ 1030679 w 1983043"/>
              <a:gd name="connsiteY225-1500" fmla="*/ 646274 h 2135010"/>
              <a:gd name="connsiteX226-1501" fmla="*/ 980813 w 1983043"/>
              <a:gd name="connsiteY226-1502" fmla="*/ 655970 h 2135010"/>
              <a:gd name="connsiteX227-1503" fmla="*/ 840911 w 1983043"/>
              <a:gd name="connsiteY227-1504" fmla="*/ 733539 h 2135010"/>
              <a:gd name="connsiteX228-1505" fmla="*/ 799356 w 1983043"/>
              <a:gd name="connsiteY228-1506" fmla="*/ 733539 h 2135010"/>
              <a:gd name="connsiteX229-1507" fmla="*/ 648373 w 1983043"/>
              <a:gd name="connsiteY229-1508" fmla="*/ 794487 h 2135010"/>
              <a:gd name="connsiteX230-1509" fmla="*/ 643526 w 1983043"/>
              <a:gd name="connsiteY230-1510" fmla="*/ 787560 h 2135010"/>
              <a:gd name="connsiteX231-1511" fmla="*/ 664996 w 1983043"/>
              <a:gd name="connsiteY231-1512" fmla="*/ 770939 h 2135010"/>
              <a:gd name="connsiteX232-1513" fmla="*/ 685773 w 1983043"/>
              <a:gd name="connsiteY232-1514" fmla="*/ 755702 h 2135010"/>
              <a:gd name="connsiteX233-1515" fmla="*/ 714861 w 1983043"/>
              <a:gd name="connsiteY233-1516" fmla="*/ 746006 h 2135010"/>
              <a:gd name="connsiteX234-1517" fmla="*/ 800049 w 1983043"/>
              <a:gd name="connsiteY234-1518" fmla="*/ 694062 h 2135010"/>
              <a:gd name="connsiteX235-1519" fmla="*/ 904629 w 1983043"/>
              <a:gd name="connsiteY235-1520" fmla="*/ 625496 h 2135010"/>
              <a:gd name="connsiteX236-1521" fmla="*/ 951725 w 1983043"/>
              <a:gd name="connsiteY236-1522" fmla="*/ 593637 h 2135010"/>
              <a:gd name="connsiteX237-1523" fmla="*/ 935102 w 1983043"/>
              <a:gd name="connsiteY237-1524" fmla="*/ 581171 h 2135010"/>
              <a:gd name="connsiteX238-1525" fmla="*/ 899088 w 1983043"/>
              <a:gd name="connsiteY238-1526" fmla="*/ 587405 h 2135010"/>
              <a:gd name="connsiteX239-1527" fmla="*/ 822904 w 1983043"/>
              <a:gd name="connsiteY239-1528" fmla="*/ 595023 h 2135010"/>
              <a:gd name="connsiteX240-1529" fmla="*/ 771653 w 1983043"/>
              <a:gd name="connsiteY240-1530" fmla="*/ 582556 h 2135010"/>
              <a:gd name="connsiteX241-1531" fmla="*/ 763342 w 1983043"/>
              <a:gd name="connsiteY241-1532" fmla="*/ 570089 h 2135010"/>
              <a:gd name="connsiteX242-1533" fmla="*/ 741179 w 1983043"/>
              <a:gd name="connsiteY242-1534" fmla="*/ 559008 h 2135010"/>
              <a:gd name="connsiteX243-1535" fmla="*/ 725942 w 1983043"/>
              <a:gd name="connsiteY243-1536" fmla="*/ 586712 h 2135010"/>
              <a:gd name="connsiteX244-1537" fmla="*/ 662918 w 1983043"/>
              <a:gd name="connsiteY244-1538" fmla="*/ 574245 h 2135010"/>
              <a:gd name="connsiteX245-1539" fmla="*/ 637292 w 1983043"/>
              <a:gd name="connsiteY245-1540" fmla="*/ 570089 h 2135010"/>
              <a:gd name="connsiteX246-1541" fmla="*/ 597123 w 1983043"/>
              <a:gd name="connsiteY246-1542" fmla="*/ 541001 h 2135010"/>
              <a:gd name="connsiteX247-1543" fmla="*/ 630366 w 1983043"/>
              <a:gd name="connsiteY247-1544" fmla="*/ 525764 h 2135010"/>
              <a:gd name="connsiteX248-1545" fmla="*/ 624825 w 1983043"/>
              <a:gd name="connsiteY248-1546" fmla="*/ 511912 h 2135010"/>
              <a:gd name="connsiteX249-1547" fmla="*/ 604048 w 1983043"/>
              <a:gd name="connsiteY249-1548" fmla="*/ 522994 h 2135010"/>
              <a:gd name="connsiteX250-1549" fmla="*/ 604741 w 1983043"/>
              <a:gd name="connsiteY250-1550" fmla="*/ 518146 h 2135010"/>
              <a:gd name="connsiteX251-1551" fmla="*/ 589503 w 1983043"/>
              <a:gd name="connsiteY251-1552" fmla="*/ 492520 h 2135010"/>
              <a:gd name="connsiteX252-1553" fmla="*/ 572882 w 1983043"/>
              <a:gd name="connsiteY252-1554" fmla="*/ 459276 h 2135010"/>
              <a:gd name="connsiteX253-1555" fmla="*/ 573575 w 1983043"/>
              <a:gd name="connsiteY253-1556" fmla="*/ 445425 h 2135010"/>
              <a:gd name="connsiteX254-1557" fmla="*/ 574960 w 1983043"/>
              <a:gd name="connsiteY254-1558" fmla="*/ 427418 h 2135010"/>
              <a:gd name="connsiteX255-1559" fmla="*/ 573575 w 1983043"/>
              <a:gd name="connsiteY255-1560" fmla="*/ 373396 h 2135010"/>
              <a:gd name="connsiteX256-1561" fmla="*/ 581193 w 1983043"/>
              <a:gd name="connsiteY256-1562" fmla="*/ 340845 h 2135010"/>
              <a:gd name="connsiteX257-1563" fmla="*/ 595737 w 1983043"/>
              <a:gd name="connsiteY257-1564" fmla="*/ 301368 h 2135010"/>
              <a:gd name="connsiteX258-1565" fmla="*/ 617900 w 1983043"/>
              <a:gd name="connsiteY258-1566" fmla="*/ 281975 h 2135010"/>
              <a:gd name="connsiteX259-1567" fmla="*/ 646988 w 1983043"/>
              <a:gd name="connsiteY259-1568" fmla="*/ 247346 h 2135010"/>
              <a:gd name="connsiteX260-1569" fmla="*/ 774423 w 1983043"/>
              <a:gd name="connsiteY260-1570" fmla="*/ 130993 h 2135010"/>
              <a:gd name="connsiteX261-1571" fmla="*/ 810438 w 1983043"/>
              <a:gd name="connsiteY261-1572" fmla="*/ 75586 h 2135010"/>
              <a:gd name="connsiteX262-1573" fmla="*/ 810438 w 1983043"/>
              <a:gd name="connsiteY262-1574" fmla="*/ 21564 h 2135010"/>
              <a:gd name="connsiteX263" fmla="*/ 830696 w 1983043"/>
              <a:gd name="connsiteY263" fmla="*/ 527 h 21350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301" y="connsiteY150-302"/>
              </a:cxn>
              <a:cxn ang="0">
                <a:pos x="connsiteX151-303" y="connsiteY151-304"/>
              </a:cxn>
              <a:cxn ang="0">
                <a:pos x="connsiteX152-305" y="connsiteY152-306"/>
              </a:cxn>
              <a:cxn ang="0">
                <a:pos x="connsiteX153-307" y="connsiteY153-308"/>
              </a:cxn>
              <a:cxn ang="0">
                <a:pos x="connsiteX154-309" y="connsiteY154-310"/>
              </a:cxn>
              <a:cxn ang="0">
                <a:pos x="connsiteX155-311" y="connsiteY155-312"/>
              </a:cxn>
              <a:cxn ang="0">
                <a:pos x="connsiteX156-313" y="connsiteY156-314"/>
              </a:cxn>
              <a:cxn ang="0">
                <a:pos x="connsiteX157-315" y="connsiteY157-316"/>
              </a:cxn>
              <a:cxn ang="0">
                <a:pos x="connsiteX158-317" y="connsiteY158-318"/>
              </a:cxn>
              <a:cxn ang="0">
                <a:pos x="connsiteX159-319" y="connsiteY159-320"/>
              </a:cxn>
              <a:cxn ang="0">
                <a:pos x="connsiteX160-321" y="connsiteY160-322"/>
              </a:cxn>
              <a:cxn ang="0">
                <a:pos x="connsiteX161-323" y="connsiteY161-324"/>
              </a:cxn>
              <a:cxn ang="0">
                <a:pos x="connsiteX162-325" y="connsiteY162-326"/>
              </a:cxn>
              <a:cxn ang="0">
                <a:pos x="connsiteX163-327" y="connsiteY163-328"/>
              </a:cxn>
              <a:cxn ang="0">
                <a:pos x="connsiteX164-329" y="connsiteY164-330"/>
              </a:cxn>
              <a:cxn ang="0">
                <a:pos x="connsiteX165-331" y="connsiteY165-332"/>
              </a:cxn>
              <a:cxn ang="0">
                <a:pos x="connsiteX166-333" y="connsiteY166-334"/>
              </a:cxn>
              <a:cxn ang="0">
                <a:pos x="connsiteX167-335" y="connsiteY167-336"/>
              </a:cxn>
              <a:cxn ang="0">
                <a:pos x="connsiteX168-337" y="connsiteY168-338"/>
              </a:cxn>
              <a:cxn ang="0">
                <a:pos x="connsiteX169-339" y="connsiteY169-340"/>
              </a:cxn>
              <a:cxn ang="0">
                <a:pos x="connsiteX170-341" y="connsiteY170-342"/>
              </a:cxn>
              <a:cxn ang="0">
                <a:pos x="connsiteX171-343" y="connsiteY171-344"/>
              </a:cxn>
              <a:cxn ang="0">
                <a:pos x="connsiteX172-345" y="connsiteY172-346"/>
              </a:cxn>
              <a:cxn ang="0">
                <a:pos x="connsiteX173-347" y="connsiteY173-348"/>
              </a:cxn>
              <a:cxn ang="0">
                <a:pos x="connsiteX174-349" y="connsiteY174-350"/>
              </a:cxn>
              <a:cxn ang="0">
                <a:pos x="connsiteX175-351" y="connsiteY175-352"/>
              </a:cxn>
              <a:cxn ang="0">
                <a:pos x="connsiteX176-353" y="connsiteY176-354"/>
              </a:cxn>
              <a:cxn ang="0">
                <a:pos x="connsiteX177-355" y="connsiteY177-356"/>
              </a:cxn>
              <a:cxn ang="0">
                <a:pos x="connsiteX178-357" y="connsiteY178-358"/>
              </a:cxn>
              <a:cxn ang="0">
                <a:pos x="connsiteX179-359" y="connsiteY179-360"/>
              </a:cxn>
              <a:cxn ang="0">
                <a:pos x="connsiteX180-361" y="connsiteY180-362"/>
              </a:cxn>
              <a:cxn ang="0">
                <a:pos x="connsiteX181-363" y="connsiteY181-364"/>
              </a:cxn>
              <a:cxn ang="0">
                <a:pos x="connsiteX182-365" y="connsiteY182-366"/>
              </a:cxn>
              <a:cxn ang="0">
                <a:pos x="connsiteX183-367" y="connsiteY183-368"/>
              </a:cxn>
              <a:cxn ang="0">
                <a:pos x="connsiteX184-369" y="connsiteY184-370"/>
              </a:cxn>
              <a:cxn ang="0">
                <a:pos x="connsiteX185-371" y="connsiteY185-372"/>
              </a:cxn>
              <a:cxn ang="0">
                <a:pos x="connsiteX186-373" y="connsiteY186-374"/>
              </a:cxn>
              <a:cxn ang="0">
                <a:pos x="connsiteX187-375" y="connsiteY187-376"/>
              </a:cxn>
              <a:cxn ang="0">
                <a:pos x="connsiteX188-377" y="connsiteY188-378"/>
              </a:cxn>
              <a:cxn ang="0">
                <a:pos x="connsiteX189-379" y="connsiteY189-380"/>
              </a:cxn>
              <a:cxn ang="0">
                <a:pos x="connsiteX190-381" y="connsiteY190-382"/>
              </a:cxn>
              <a:cxn ang="0">
                <a:pos x="connsiteX191-383" y="connsiteY191-384"/>
              </a:cxn>
              <a:cxn ang="0">
                <a:pos x="connsiteX192-385" y="connsiteY192-386"/>
              </a:cxn>
              <a:cxn ang="0">
                <a:pos x="connsiteX193-387" y="connsiteY193-388"/>
              </a:cxn>
              <a:cxn ang="0">
                <a:pos x="connsiteX194-389" y="connsiteY194-390"/>
              </a:cxn>
              <a:cxn ang="0">
                <a:pos x="connsiteX195-391" y="connsiteY195-392"/>
              </a:cxn>
              <a:cxn ang="0">
                <a:pos x="connsiteX196-393" y="connsiteY196-394"/>
              </a:cxn>
              <a:cxn ang="0">
                <a:pos x="connsiteX197-395" y="connsiteY197-396"/>
              </a:cxn>
              <a:cxn ang="0">
                <a:pos x="connsiteX198-397" y="connsiteY198-398"/>
              </a:cxn>
              <a:cxn ang="0">
                <a:pos x="connsiteX199-399" y="connsiteY199-400"/>
              </a:cxn>
              <a:cxn ang="0">
                <a:pos x="connsiteX200-401" y="connsiteY200-402"/>
              </a:cxn>
              <a:cxn ang="0">
                <a:pos x="connsiteX201-403" y="connsiteY201-404"/>
              </a:cxn>
              <a:cxn ang="0">
                <a:pos x="connsiteX202-405" y="connsiteY202-406"/>
              </a:cxn>
              <a:cxn ang="0">
                <a:pos x="connsiteX203-407" y="connsiteY203-408"/>
              </a:cxn>
              <a:cxn ang="0">
                <a:pos x="connsiteX204-409" y="connsiteY204-410"/>
              </a:cxn>
              <a:cxn ang="0">
                <a:pos x="connsiteX205-411" y="connsiteY205-412"/>
              </a:cxn>
              <a:cxn ang="0">
                <a:pos x="connsiteX206-413" y="connsiteY206-414"/>
              </a:cxn>
              <a:cxn ang="0">
                <a:pos x="connsiteX207-415" y="connsiteY207-416"/>
              </a:cxn>
              <a:cxn ang="0">
                <a:pos x="connsiteX208-417" y="connsiteY208-418"/>
              </a:cxn>
              <a:cxn ang="0">
                <a:pos x="connsiteX209-419" y="connsiteY209-420"/>
              </a:cxn>
              <a:cxn ang="0">
                <a:pos x="connsiteX210-421" y="connsiteY210-422"/>
              </a:cxn>
              <a:cxn ang="0">
                <a:pos x="connsiteX211-423" y="connsiteY211-424"/>
              </a:cxn>
              <a:cxn ang="0">
                <a:pos x="connsiteX212-425" y="connsiteY212-426"/>
              </a:cxn>
              <a:cxn ang="0">
                <a:pos x="connsiteX213-427" y="connsiteY213-428"/>
              </a:cxn>
              <a:cxn ang="0">
                <a:pos x="connsiteX214-429" y="connsiteY214-430"/>
              </a:cxn>
              <a:cxn ang="0">
                <a:pos x="connsiteX215-431" y="connsiteY215-432"/>
              </a:cxn>
              <a:cxn ang="0">
                <a:pos x="connsiteX216-433" y="connsiteY216-434"/>
              </a:cxn>
              <a:cxn ang="0">
                <a:pos x="connsiteX217-435" y="connsiteY217-436"/>
              </a:cxn>
              <a:cxn ang="0">
                <a:pos x="connsiteX218-437" y="connsiteY218-438"/>
              </a:cxn>
              <a:cxn ang="0">
                <a:pos x="connsiteX219-439" y="connsiteY219-440"/>
              </a:cxn>
              <a:cxn ang="0">
                <a:pos x="connsiteX220-441" y="connsiteY220-442"/>
              </a:cxn>
              <a:cxn ang="0">
                <a:pos x="connsiteX221-443" y="connsiteY221-444"/>
              </a:cxn>
              <a:cxn ang="0">
                <a:pos x="connsiteX222-445" y="connsiteY222-446"/>
              </a:cxn>
              <a:cxn ang="0">
                <a:pos x="connsiteX223-447" y="connsiteY223-448"/>
              </a:cxn>
              <a:cxn ang="0">
                <a:pos x="connsiteX224-449" y="connsiteY224-450"/>
              </a:cxn>
              <a:cxn ang="0">
                <a:pos x="connsiteX225-451" y="connsiteY225-452"/>
              </a:cxn>
              <a:cxn ang="0">
                <a:pos x="connsiteX226-453" y="connsiteY226-454"/>
              </a:cxn>
              <a:cxn ang="0">
                <a:pos x="connsiteX227-455" y="connsiteY227-456"/>
              </a:cxn>
              <a:cxn ang="0">
                <a:pos x="connsiteX228-457" y="connsiteY228-458"/>
              </a:cxn>
              <a:cxn ang="0">
                <a:pos x="connsiteX229-459" y="connsiteY229-460"/>
              </a:cxn>
              <a:cxn ang="0">
                <a:pos x="connsiteX230-461" y="connsiteY230-462"/>
              </a:cxn>
              <a:cxn ang="0">
                <a:pos x="connsiteX231-463" y="connsiteY231-464"/>
              </a:cxn>
              <a:cxn ang="0">
                <a:pos x="connsiteX232-465" y="connsiteY232-466"/>
              </a:cxn>
              <a:cxn ang="0">
                <a:pos x="connsiteX233-467" y="connsiteY233-468"/>
              </a:cxn>
              <a:cxn ang="0">
                <a:pos x="connsiteX234-469" y="connsiteY234-470"/>
              </a:cxn>
              <a:cxn ang="0">
                <a:pos x="connsiteX235-471" y="connsiteY235-472"/>
              </a:cxn>
              <a:cxn ang="0">
                <a:pos x="connsiteX236-473" y="connsiteY236-474"/>
              </a:cxn>
              <a:cxn ang="0">
                <a:pos x="connsiteX237-475" y="connsiteY237-476"/>
              </a:cxn>
              <a:cxn ang="0">
                <a:pos x="connsiteX238-477" y="connsiteY238-478"/>
              </a:cxn>
              <a:cxn ang="0">
                <a:pos x="connsiteX239-479" y="connsiteY239-480"/>
              </a:cxn>
              <a:cxn ang="0">
                <a:pos x="connsiteX240-481" y="connsiteY240-482"/>
              </a:cxn>
              <a:cxn ang="0">
                <a:pos x="connsiteX241-483" y="connsiteY241-484"/>
              </a:cxn>
              <a:cxn ang="0">
                <a:pos x="connsiteX242-485" y="connsiteY242-486"/>
              </a:cxn>
              <a:cxn ang="0">
                <a:pos x="connsiteX243-487" y="connsiteY243-488"/>
              </a:cxn>
              <a:cxn ang="0">
                <a:pos x="connsiteX244-489" y="connsiteY244-490"/>
              </a:cxn>
              <a:cxn ang="0">
                <a:pos x="connsiteX245-491" y="connsiteY245-492"/>
              </a:cxn>
              <a:cxn ang="0">
                <a:pos x="connsiteX246-493" y="connsiteY246-494"/>
              </a:cxn>
              <a:cxn ang="0">
                <a:pos x="connsiteX247-495" y="connsiteY247-496"/>
              </a:cxn>
              <a:cxn ang="0">
                <a:pos x="connsiteX248-497" y="connsiteY248-498"/>
              </a:cxn>
              <a:cxn ang="0">
                <a:pos x="connsiteX249-499" y="connsiteY249-500"/>
              </a:cxn>
              <a:cxn ang="0">
                <a:pos x="connsiteX250-501" y="connsiteY250-502"/>
              </a:cxn>
              <a:cxn ang="0">
                <a:pos x="connsiteX251-503" y="connsiteY251-504"/>
              </a:cxn>
              <a:cxn ang="0">
                <a:pos x="connsiteX252-505" y="connsiteY252-506"/>
              </a:cxn>
              <a:cxn ang="0">
                <a:pos x="connsiteX253-507" y="connsiteY253-508"/>
              </a:cxn>
              <a:cxn ang="0">
                <a:pos x="connsiteX254-509" y="connsiteY254-510"/>
              </a:cxn>
              <a:cxn ang="0">
                <a:pos x="connsiteX255-511" y="connsiteY255-512"/>
              </a:cxn>
              <a:cxn ang="0">
                <a:pos x="connsiteX256-513" y="connsiteY256-514"/>
              </a:cxn>
              <a:cxn ang="0">
                <a:pos x="connsiteX257-515" y="connsiteY257-516"/>
              </a:cxn>
              <a:cxn ang="0">
                <a:pos x="connsiteX258-517" y="connsiteY258-518"/>
              </a:cxn>
              <a:cxn ang="0">
                <a:pos x="connsiteX259-519" y="connsiteY259-520"/>
              </a:cxn>
              <a:cxn ang="0">
                <a:pos x="connsiteX260-521" y="connsiteY260-522"/>
              </a:cxn>
              <a:cxn ang="0">
                <a:pos x="connsiteX261-1045" y="connsiteY261-1046"/>
              </a:cxn>
              <a:cxn ang="0">
                <a:pos x="connsiteX262-1047" y="connsiteY262-1048"/>
              </a:cxn>
              <a:cxn ang="0">
                <a:pos x="connsiteX263" y="connsiteY263"/>
              </a:cxn>
            </a:cxnLst>
            <a:rect l="l" t="t" r="r" b="b"/>
            <a:pathLst>
              <a:path w="1983043" h="2135010">
                <a:moveTo>
                  <a:pt x="169106" y="1614504"/>
                </a:moveTo>
                <a:cubicBezTo>
                  <a:pt x="133092" y="1617274"/>
                  <a:pt x="113930" y="1622354"/>
                  <a:pt x="111622" y="1629741"/>
                </a:cubicBezTo>
                <a:cubicBezTo>
                  <a:pt x="109313" y="1637129"/>
                  <a:pt x="109082" y="1642207"/>
                  <a:pt x="110929" y="1644978"/>
                </a:cubicBezTo>
                <a:cubicBezTo>
                  <a:pt x="112776" y="1650518"/>
                  <a:pt x="118317" y="1652365"/>
                  <a:pt x="127551" y="1650518"/>
                </a:cubicBezTo>
                <a:cubicBezTo>
                  <a:pt x="142326" y="1648672"/>
                  <a:pt x="151792" y="1645901"/>
                  <a:pt x="155947" y="1642207"/>
                </a:cubicBezTo>
                <a:cubicBezTo>
                  <a:pt x="160103" y="1638514"/>
                  <a:pt x="165874" y="1635974"/>
                  <a:pt x="173262" y="1634589"/>
                </a:cubicBezTo>
                <a:cubicBezTo>
                  <a:pt x="180649" y="1633204"/>
                  <a:pt x="184805" y="1631126"/>
                  <a:pt x="185728" y="1628356"/>
                </a:cubicBezTo>
                <a:cubicBezTo>
                  <a:pt x="186652" y="1625586"/>
                  <a:pt x="184805" y="1622584"/>
                  <a:pt x="180187" y="1619352"/>
                </a:cubicBezTo>
                <a:cubicBezTo>
                  <a:pt x="175571" y="1616120"/>
                  <a:pt x="171877" y="1614504"/>
                  <a:pt x="169106" y="1614504"/>
                </a:cubicBezTo>
                <a:close/>
                <a:moveTo>
                  <a:pt x="1072234" y="1213499"/>
                </a:moveTo>
                <a:cubicBezTo>
                  <a:pt x="1069463" y="1213037"/>
                  <a:pt x="1061614" y="1222964"/>
                  <a:pt x="1048686" y="1243280"/>
                </a:cubicBezTo>
                <a:cubicBezTo>
                  <a:pt x="1044992" y="1248821"/>
                  <a:pt x="1035758" y="1257131"/>
                  <a:pt x="1020983" y="1268213"/>
                </a:cubicBezTo>
                <a:lnTo>
                  <a:pt x="975273" y="1313923"/>
                </a:lnTo>
                <a:cubicBezTo>
                  <a:pt x="960497" y="1327775"/>
                  <a:pt x="941105" y="1340703"/>
                  <a:pt x="917096" y="1352708"/>
                </a:cubicBezTo>
                <a:cubicBezTo>
                  <a:pt x="893086" y="1364713"/>
                  <a:pt x="878772" y="1373486"/>
                  <a:pt x="874155" y="1379026"/>
                </a:cubicBezTo>
                <a:cubicBezTo>
                  <a:pt x="869538" y="1384567"/>
                  <a:pt x="866768" y="1389645"/>
                  <a:pt x="865844" y="1394263"/>
                </a:cubicBezTo>
                <a:cubicBezTo>
                  <a:pt x="864921" y="1398880"/>
                  <a:pt x="868615" y="1401188"/>
                  <a:pt x="876925" y="1401188"/>
                </a:cubicBezTo>
                <a:cubicBezTo>
                  <a:pt x="876925" y="1402112"/>
                  <a:pt x="884775" y="1398188"/>
                  <a:pt x="900473" y="1389414"/>
                </a:cubicBezTo>
                <a:cubicBezTo>
                  <a:pt x="916172" y="1380642"/>
                  <a:pt x="925868" y="1375794"/>
                  <a:pt x="929562" y="1374871"/>
                </a:cubicBezTo>
                <a:lnTo>
                  <a:pt x="947569" y="1374871"/>
                </a:lnTo>
                <a:lnTo>
                  <a:pt x="976658" y="1362404"/>
                </a:lnTo>
                <a:lnTo>
                  <a:pt x="1034834" y="1354093"/>
                </a:lnTo>
                <a:lnTo>
                  <a:pt x="1051457" y="1337471"/>
                </a:lnTo>
                <a:lnTo>
                  <a:pt x="1073619" y="1320849"/>
                </a:lnTo>
                <a:cubicBezTo>
                  <a:pt x="1073619" y="1319926"/>
                  <a:pt x="1074543" y="1310229"/>
                  <a:pt x="1076390" y="1291761"/>
                </a:cubicBezTo>
                <a:lnTo>
                  <a:pt x="1084700" y="1255746"/>
                </a:lnTo>
                <a:cubicBezTo>
                  <a:pt x="1084700" y="1251129"/>
                  <a:pt x="1084931" y="1244896"/>
                  <a:pt x="1085393" y="1237047"/>
                </a:cubicBezTo>
                <a:cubicBezTo>
                  <a:pt x="1085855" y="1229197"/>
                  <a:pt x="1084470" y="1223426"/>
                  <a:pt x="1081237" y="1219732"/>
                </a:cubicBezTo>
                <a:cubicBezTo>
                  <a:pt x="1078006" y="1216039"/>
                  <a:pt x="1075004" y="1213961"/>
                  <a:pt x="1072234" y="1213499"/>
                </a:cubicBezTo>
                <a:close/>
                <a:moveTo>
                  <a:pt x="1322256" y="1178870"/>
                </a:moveTo>
                <a:cubicBezTo>
                  <a:pt x="1311637" y="1180255"/>
                  <a:pt x="1306096" y="1187181"/>
                  <a:pt x="1305635" y="1199647"/>
                </a:cubicBezTo>
                <a:cubicBezTo>
                  <a:pt x="1305173" y="1212114"/>
                  <a:pt x="1306789" y="1221117"/>
                  <a:pt x="1310482" y="1226658"/>
                </a:cubicBezTo>
                <a:lnTo>
                  <a:pt x="1334030" y="1273754"/>
                </a:lnTo>
                <a:cubicBezTo>
                  <a:pt x="1346035" y="1268213"/>
                  <a:pt x="1355269" y="1264519"/>
                  <a:pt x="1361734" y="1262672"/>
                </a:cubicBezTo>
                <a:lnTo>
                  <a:pt x="1408829" y="1261287"/>
                </a:lnTo>
                <a:cubicBezTo>
                  <a:pt x="1419911" y="1261287"/>
                  <a:pt x="1425913" y="1259440"/>
                  <a:pt x="1426836" y="1255746"/>
                </a:cubicBezTo>
                <a:lnTo>
                  <a:pt x="1429607" y="1244665"/>
                </a:lnTo>
                <a:cubicBezTo>
                  <a:pt x="1399133" y="1230813"/>
                  <a:pt x="1376277" y="1216039"/>
                  <a:pt x="1361041" y="1200340"/>
                </a:cubicBezTo>
                <a:cubicBezTo>
                  <a:pt x="1345804" y="1184641"/>
                  <a:pt x="1332875" y="1177485"/>
                  <a:pt x="1322256" y="1178870"/>
                </a:cubicBezTo>
                <a:close/>
                <a:moveTo>
                  <a:pt x="1033449" y="920536"/>
                </a:moveTo>
                <a:cubicBezTo>
                  <a:pt x="1030679" y="920536"/>
                  <a:pt x="1019136" y="924230"/>
                  <a:pt x="998820" y="931618"/>
                </a:cubicBezTo>
                <a:lnTo>
                  <a:pt x="961421" y="939929"/>
                </a:lnTo>
                <a:cubicBezTo>
                  <a:pt x="948493" y="943622"/>
                  <a:pt x="923790" y="954704"/>
                  <a:pt x="887314" y="973173"/>
                </a:cubicBezTo>
                <a:cubicBezTo>
                  <a:pt x="850838" y="991641"/>
                  <a:pt x="832139" y="1001799"/>
                  <a:pt x="831215" y="1003646"/>
                </a:cubicBezTo>
                <a:lnTo>
                  <a:pt x="821519" y="1020269"/>
                </a:lnTo>
                <a:cubicBezTo>
                  <a:pt x="834447" y="1029503"/>
                  <a:pt x="844605" y="1034582"/>
                  <a:pt x="851992" y="1035505"/>
                </a:cubicBezTo>
                <a:lnTo>
                  <a:pt x="914325" y="1035505"/>
                </a:lnTo>
                <a:cubicBezTo>
                  <a:pt x="914325" y="1036428"/>
                  <a:pt x="930947" y="1049818"/>
                  <a:pt x="964191" y="1075675"/>
                </a:cubicBezTo>
                <a:lnTo>
                  <a:pt x="1007131" y="1103378"/>
                </a:lnTo>
                <a:cubicBezTo>
                  <a:pt x="1017289" y="1111689"/>
                  <a:pt x="1028832" y="1125310"/>
                  <a:pt x="1041761" y="1144241"/>
                </a:cubicBezTo>
                <a:cubicBezTo>
                  <a:pt x="1054689" y="1163171"/>
                  <a:pt x="1064385" y="1172175"/>
                  <a:pt x="1070849" y="1171251"/>
                </a:cubicBezTo>
                <a:cubicBezTo>
                  <a:pt x="1077313" y="1171251"/>
                  <a:pt x="1082853" y="1165711"/>
                  <a:pt x="1087471" y="1154630"/>
                </a:cubicBezTo>
                <a:lnTo>
                  <a:pt x="1084700" y="1099223"/>
                </a:lnTo>
                <a:cubicBezTo>
                  <a:pt x="1084700" y="1097376"/>
                  <a:pt x="1086086" y="1090450"/>
                  <a:pt x="1088856" y="1078446"/>
                </a:cubicBezTo>
                <a:cubicBezTo>
                  <a:pt x="1091626" y="1066441"/>
                  <a:pt x="1093011" y="1056283"/>
                  <a:pt x="1093011" y="1047971"/>
                </a:cubicBezTo>
                <a:lnTo>
                  <a:pt x="1091626" y="1036890"/>
                </a:lnTo>
                <a:cubicBezTo>
                  <a:pt x="1089779" y="1029503"/>
                  <a:pt x="1089318" y="1017498"/>
                  <a:pt x="1090241" y="1000876"/>
                </a:cubicBezTo>
                <a:cubicBezTo>
                  <a:pt x="1091164" y="984254"/>
                  <a:pt x="1091626" y="971788"/>
                  <a:pt x="1091626" y="963477"/>
                </a:cubicBezTo>
                <a:cubicBezTo>
                  <a:pt x="1089779" y="945007"/>
                  <a:pt x="1087009" y="934619"/>
                  <a:pt x="1083315" y="932310"/>
                </a:cubicBezTo>
                <a:cubicBezTo>
                  <a:pt x="1079621" y="930002"/>
                  <a:pt x="1069925" y="927462"/>
                  <a:pt x="1054227" y="924692"/>
                </a:cubicBezTo>
                <a:lnTo>
                  <a:pt x="1033449" y="920536"/>
                </a:lnTo>
                <a:close/>
                <a:moveTo>
                  <a:pt x="830696" y="527"/>
                </a:moveTo>
                <a:cubicBezTo>
                  <a:pt x="833812" y="1393"/>
                  <a:pt x="837218" y="3326"/>
                  <a:pt x="840911" y="6328"/>
                </a:cubicBezTo>
                <a:cubicBezTo>
                  <a:pt x="843682" y="10021"/>
                  <a:pt x="851992" y="23873"/>
                  <a:pt x="865844" y="47882"/>
                </a:cubicBezTo>
                <a:lnTo>
                  <a:pt x="886621" y="82511"/>
                </a:lnTo>
                <a:lnTo>
                  <a:pt x="901859" y="130993"/>
                </a:lnTo>
                <a:lnTo>
                  <a:pt x="954495" y="240420"/>
                </a:lnTo>
                <a:cubicBezTo>
                  <a:pt x="966499" y="281052"/>
                  <a:pt x="976196" y="303676"/>
                  <a:pt x="983584" y="308293"/>
                </a:cubicBezTo>
                <a:cubicBezTo>
                  <a:pt x="990971" y="312911"/>
                  <a:pt x="999282" y="315219"/>
                  <a:pt x="1008517" y="315219"/>
                </a:cubicBezTo>
                <a:cubicBezTo>
                  <a:pt x="1013133" y="316142"/>
                  <a:pt x="1021445" y="314527"/>
                  <a:pt x="1033449" y="310371"/>
                </a:cubicBezTo>
                <a:cubicBezTo>
                  <a:pt x="1045454" y="306215"/>
                  <a:pt x="1051918" y="303676"/>
                  <a:pt x="1052842" y="302753"/>
                </a:cubicBezTo>
                <a:lnTo>
                  <a:pt x="1076390" y="305523"/>
                </a:lnTo>
                <a:lnTo>
                  <a:pt x="1131796" y="277820"/>
                </a:lnTo>
                <a:lnTo>
                  <a:pt x="1189973" y="280590"/>
                </a:lnTo>
                <a:cubicBezTo>
                  <a:pt x="1200131" y="273202"/>
                  <a:pt x="1205671" y="269509"/>
                  <a:pt x="1206595" y="269509"/>
                </a:cubicBezTo>
                <a:lnTo>
                  <a:pt x="1227372" y="279205"/>
                </a:lnTo>
                <a:lnTo>
                  <a:pt x="1232913" y="269509"/>
                </a:lnTo>
                <a:cubicBezTo>
                  <a:pt x="1228296" y="267662"/>
                  <a:pt x="1225757" y="266277"/>
                  <a:pt x="1225295" y="265353"/>
                </a:cubicBezTo>
                <a:cubicBezTo>
                  <a:pt x="1224833" y="264430"/>
                  <a:pt x="1228757" y="261198"/>
                  <a:pt x="1237069" y="255657"/>
                </a:cubicBezTo>
                <a:lnTo>
                  <a:pt x="1253690" y="239035"/>
                </a:lnTo>
                <a:lnTo>
                  <a:pt x="1311867" y="221028"/>
                </a:lnTo>
                <a:lnTo>
                  <a:pt x="1354807" y="194710"/>
                </a:lnTo>
                <a:cubicBezTo>
                  <a:pt x="1361272" y="192863"/>
                  <a:pt x="1368659" y="191477"/>
                  <a:pt x="1376970" y="190554"/>
                </a:cubicBezTo>
                <a:cubicBezTo>
                  <a:pt x="1387128" y="190554"/>
                  <a:pt x="1396363" y="192401"/>
                  <a:pt x="1404674" y="196095"/>
                </a:cubicBezTo>
                <a:cubicBezTo>
                  <a:pt x="1412984" y="199789"/>
                  <a:pt x="1420834" y="205329"/>
                  <a:pt x="1428221" y="212718"/>
                </a:cubicBezTo>
                <a:lnTo>
                  <a:pt x="1458695" y="245961"/>
                </a:lnTo>
                <a:lnTo>
                  <a:pt x="1498865" y="270894"/>
                </a:lnTo>
                <a:lnTo>
                  <a:pt x="1521028" y="316604"/>
                </a:lnTo>
                <a:lnTo>
                  <a:pt x="1543883" y="355389"/>
                </a:lnTo>
                <a:cubicBezTo>
                  <a:pt x="1544345" y="356312"/>
                  <a:pt x="1544576" y="357236"/>
                  <a:pt x="1544576" y="358159"/>
                </a:cubicBezTo>
                <a:cubicBezTo>
                  <a:pt x="1543652" y="372011"/>
                  <a:pt x="1537187" y="383554"/>
                  <a:pt x="1525183" y="392789"/>
                </a:cubicBezTo>
                <a:lnTo>
                  <a:pt x="1490553" y="414951"/>
                </a:lnTo>
                <a:lnTo>
                  <a:pt x="1471161" y="430188"/>
                </a:lnTo>
                <a:lnTo>
                  <a:pt x="1332645" y="489750"/>
                </a:lnTo>
                <a:lnTo>
                  <a:pt x="1316023" y="506372"/>
                </a:lnTo>
                <a:lnTo>
                  <a:pt x="1296630" y="520224"/>
                </a:lnTo>
                <a:cubicBezTo>
                  <a:pt x="1287396" y="529458"/>
                  <a:pt x="1283241" y="543771"/>
                  <a:pt x="1284164" y="563164"/>
                </a:cubicBezTo>
                <a:cubicBezTo>
                  <a:pt x="1284164" y="577016"/>
                  <a:pt x="1286472" y="588789"/>
                  <a:pt x="1291090" y="598486"/>
                </a:cubicBezTo>
                <a:cubicBezTo>
                  <a:pt x="1295707" y="608182"/>
                  <a:pt x="1300324" y="614415"/>
                  <a:pt x="1304942" y="617185"/>
                </a:cubicBezTo>
                <a:lnTo>
                  <a:pt x="1378355" y="603333"/>
                </a:lnTo>
                <a:cubicBezTo>
                  <a:pt x="1382049" y="603333"/>
                  <a:pt x="1404674" y="616262"/>
                  <a:pt x="1446228" y="642118"/>
                </a:cubicBezTo>
                <a:lnTo>
                  <a:pt x="1487784" y="694754"/>
                </a:lnTo>
                <a:cubicBezTo>
                  <a:pt x="1521028" y="738156"/>
                  <a:pt x="1536726" y="763089"/>
                  <a:pt x="1534879" y="769554"/>
                </a:cubicBezTo>
                <a:cubicBezTo>
                  <a:pt x="1528415" y="788946"/>
                  <a:pt x="1513639" y="799103"/>
                  <a:pt x="1490553" y="800027"/>
                </a:cubicBezTo>
                <a:cubicBezTo>
                  <a:pt x="1485937" y="800951"/>
                  <a:pt x="1477626" y="800720"/>
                  <a:pt x="1465621" y="799334"/>
                </a:cubicBezTo>
                <a:cubicBezTo>
                  <a:pt x="1453616" y="797949"/>
                  <a:pt x="1445305" y="796795"/>
                  <a:pt x="1440688" y="795871"/>
                </a:cubicBezTo>
                <a:cubicBezTo>
                  <a:pt x="1419449" y="795871"/>
                  <a:pt x="1400980" y="800027"/>
                  <a:pt x="1385282" y="808338"/>
                </a:cubicBezTo>
                <a:lnTo>
                  <a:pt x="1352037" y="829116"/>
                </a:lnTo>
                <a:lnTo>
                  <a:pt x="1316023" y="844352"/>
                </a:lnTo>
                <a:cubicBezTo>
                  <a:pt x="1304942" y="852663"/>
                  <a:pt x="1299863" y="861436"/>
                  <a:pt x="1300786" y="870671"/>
                </a:cubicBezTo>
                <a:lnTo>
                  <a:pt x="1311867" y="1053512"/>
                </a:lnTo>
                <a:lnTo>
                  <a:pt x="1314638" y="1103378"/>
                </a:lnTo>
                <a:cubicBezTo>
                  <a:pt x="1317408" y="1121847"/>
                  <a:pt x="1322487" y="1134776"/>
                  <a:pt x="1329875" y="1142163"/>
                </a:cubicBezTo>
                <a:cubicBezTo>
                  <a:pt x="1337262" y="1149550"/>
                  <a:pt x="1352037" y="1159708"/>
                  <a:pt x="1374200" y="1172636"/>
                </a:cubicBezTo>
                <a:lnTo>
                  <a:pt x="1425451" y="1205880"/>
                </a:lnTo>
                <a:lnTo>
                  <a:pt x="1485013" y="1228043"/>
                </a:lnTo>
                <a:lnTo>
                  <a:pt x="1514101" y="1243280"/>
                </a:lnTo>
                <a:lnTo>
                  <a:pt x="1566738" y="1255746"/>
                </a:lnTo>
                <a:cubicBezTo>
                  <a:pt x="1576896" y="1261287"/>
                  <a:pt x="1582436" y="1264057"/>
                  <a:pt x="1583360" y="1264057"/>
                </a:cubicBezTo>
                <a:lnTo>
                  <a:pt x="1616603" y="1258517"/>
                </a:lnTo>
                <a:lnTo>
                  <a:pt x="1658159" y="1268213"/>
                </a:lnTo>
                <a:cubicBezTo>
                  <a:pt x="1659082" y="1269136"/>
                  <a:pt x="1666701" y="1267751"/>
                  <a:pt x="1681014" y="1264057"/>
                </a:cubicBezTo>
                <a:cubicBezTo>
                  <a:pt x="1695327" y="1260364"/>
                  <a:pt x="1723031" y="1260826"/>
                  <a:pt x="1764124" y="1265442"/>
                </a:cubicBezTo>
                <a:cubicBezTo>
                  <a:pt x="1805217" y="1270060"/>
                  <a:pt x="1833151" y="1276523"/>
                  <a:pt x="1847926" y="1284835"/>
                </a:cubicBezTo>
                <a:lnTo>
                  <a:pt x="1881170" y="1311153"/>
                </a:lnTo>
                <a:cubicBezTo>
                  <a:pt x="1910721" y="1334239"/>
                  <a:pt x="1926881" y="1347167"/>
                  <a:pt x="1929651" y="1349938"/>
                </a:cubicBezTo>
                <a:lnTo>
                  <a:pt x="1946273" y="1388722"/>
                </a:lnTo>
                <a:lnTo>
                  <a:pt x="1976747" y="1433048"/>
                </a:lnTo>
                <a:cubicBezTo>
                  <a:pt x="1981364" y="1443206"/>
                  <a:pt x="1983442" y="1450824"/>
                  <a:pt x="1982980" y="1455903"/>
                </a:cubicBezTo>
                <a:cubicBezTo>
                  <a:pt x="1982518" y="1460982"/>
                  <a:pt x="1981825" y="1464676"/>
                  <a:pt x="1980902" y="1466984"/>
                </a:cubicBezTo>
                <a:cubicBezTo>
                  <a:pt x="1979979" y="1469292"/>
                  <a:pt x="1968436" y="1468600"/>
                  <a:pt x="1946273" y="1464906"/>
                </a:cubicBezTo>
                <a:lnTo>
                  <a:pt x="1852082" y="1493994"/>
                </a:lnTo>
                <a:lnTo>
                  <a:pt x="1813297" y="1475988"/>
                </a:lnTo>
                <a:cubicBezTo>
                  <a:pt x="1804063" y="1472294"/>
                  <a:pt x="1786056" y="1467908"/>
                  <a:pt x="1759276" y="1462828"/>
                </a:cubicBezTo>
                <a:cubicBezTo>
                  <a:pt x="1732496" y="1457749"/>
                  <a:pt x="1709872" y="1452440"/>
                  <a:pt x="1691403" y="1446899"/>
                </a:cubicBezTo>
                <a:lnTo>
                  <a:pt x="1623530" y="1427507"/>
                </a:lnTo>
                <a:lnTo>
                  <a:pt x="1539034" y="1416425"/>
                </a:lnTo>
                <a:cubicBezTo>
                  <a:pt x="1488246" y="1408115"/>
                  <a:pt x="1458695" y="1403959"/>
                  <a:pt x="1450384" y="1403959"/>
                </a:cubicBezTo>
                <a:cubicBezTo>
                  <a:pt x="1434685" y="1404883"/>
                  <a:pt x="1416678" y="1406960"/>
                  <a:pt x="1396363" y="1410193"/>
                </a:cubicBezTo>
                <a:cubicBezTo>
                  <a:pt x="1376047" y="1413424"/>
                  <a:pt x="1358501" y="1415502"/>
                  <a:pt x="1343726" y="1416425"/>
                </a:cubicBezTo>
                <a:cubicBezTo>
                  <a:pt x="1328951" y="1417349"/>
                  <a:pt x="1319255" y="1421043"/>
                  <a:pt x="1314638" y="1427507"/>
                </a:cubicBezTo>
                <a:cubicBezTo>
                  <a:pt x="1310020" y="1433971"/>
                  <a:pt x="1307481" y="1439742"/>
                  <a:pt x="1307019" y="1444822"/>
                </a:cubicBezTo>
                <a:cubicBezTo>
                  <a:pt x="1306558" y="1449900"/>
                  <a:pt x="1307712" y="1467677"/>
                  <a:pt x="1310482" y="1498150"/>
                </a:cubicBezTo>
                <a:lnTo>
                  <a:pt x="1310482" y="1568794"/>
                </a:lnTo>
                <a:lnTo>
                  <a:pt x="1314638" y="1613119"/>
                </a:lnTo>
                <a:lnTo>
                  <a:pt x="1309097" y="1715621"/>
                </a:lnTo>
                <a:lnTo>
                  <a:pt x="1314638" y="1755791"/>
                </a:lnTo>
                <a:lnTo>
                  <a:pt x="1306327" y="1808427"/>
                </a:lnTo>
                <a:lnTo>
                  <a:pt x="1309097" y="1855523"/>
                </a:lnTo>
                <a:cubicBezTo>
                  <a:pt x="1309097" y="1872145"/>
                  <a:pt x="1307250" y="1890152"/>
                  <a:pt x="1303557" y="1909544"/>
                </a:cubicBezTo>
                <a:lnTo>
                  <a:pt x="1291090" y="1955255"/>
                </a:lnTo>
                <a:lnTo>
                  <a:pt x="1287407" y="2003138"/>
                </a:lnTo>
                <a:lnTo>
                  <a:pt x="1239987" y="2089270"/>
                </a:lnTo>
                <a:cubicBezTo>
                  <a:pt x="1218428" y="2097208"/>
                  <a:pt x="1206818" y="2119432"/>
                  <a:pt x="1185259" y="2127370"/>
                </a:cubicBezTo>
                <a:lnTo>
                  <a:pt x="1113967" y="2135010"/>
                </a:lnTo>
                <a:cubicBezTo>
                  <a:pt x="1113908" y="2132807"/>
                  <a:pt x="1113848" y="2130603"/>
                  <a:pt x="1113789" y="2128400"/>
                </a:cubicBezTo>
                <a:lnTo>
                  <a:pt x="1108248" y="2113164"/>
                </a:lnTo>
                <a:cubicBezTo>
                  <a:pt x="1106401" y="2109470"/>
                  <a:pt x="1105478" y="2102544"/>
                  <a:pt x="1105478" y="2092386"/>
                </a:cubicBezTo>
                <a:lnTo>
                  <a:pt x="1088856" y="1848597"/>
                </a:lnTo>
                <a:lnTo>
                  <a:pt x="1094396" y="1661600"/>
                </a:lnTo>
                <a:lnTo>
                  <a:pt x="1086086" y="1554942"/>
                </a:lnTo>
                <a:cubicBezTo>
                  <a:pt x="1087933" y="1517081"/>
                  <a:pt x="1086086" y="1494456"/>
                  <a:pt x="1080545" y="1487069"/>
                </a:cubicBezTo>
                <a:cubicBezTo>
                  <a:pt x="1073157" y="1477835"/>
                  <a:pt x="1063461" y="1472756"/>
                  <a:pt x="1051457" y="1471832"/>
                </a:cubicBezTo>
                <a:cubicBezTo>
                  <a:pt x="1044069" y="1471832"/>
                  <a:pt x="1032065" y="1474602"/>
                  <a:pt x="1015442" y="1480143"/>
                </a:cubicBezTo>
                <a:lnTo>
                  <a:pt x="936488" y="1502306"/>
                </a:lnTo>
                <a:cubicBezTo>
                  <a:pt x="908784" y="1511541"/>
                  <a:pt x="883852" y="1521698"/>
                  <a:pt x="861689" y="1532779"/>
                </a:cubicBezTo>
                <a:cubicBezTo>
                  <a:pt x="839526" y="1543861"/>
                  <a:pt x="825675" y="1549863"/>
                  <a:pt x="820134" y="1550786"/>
                </a:cubicBezTo>
                <a:lnTo>
                  <a:pt x="781349" y="1559098"/>
                </a:lnTo>
                <a:lnTo>
                  <a:pt x="753646" y="1584030"/>
                </a:lnTo>
                <a:lnTo>
                  <a:pt x="651144" y="1615889"/>
                </a:lnTo>
                <a:lnTo>
                  <a:pt x="613744" y="1636667"/>
                </a:lnTo>
                <a:lnTo>
                  <a:pt x="461376" y="1708695"/>
                </a:lnTo>
                <a:lnTo>
                  <a:pt x="418436" y="1723932"/>
                </a:lnTo>
                <a:lnTo>
                  <a:pt x="235594" y="1830590"/>
                </a:lnTo>
                <a:cubicBezTo>
                  <a:pt x="211584" y="1845365"/>
                  <a:pt x="171184" y="1853445"/>
                  <a:pt x="114392" y="1854830"/>
                </a:cubicBezTo>
                <a:cubicBezTo>
                  <a:pt x="57600" y="1856215"/>
                  <a:pt x="24126" y="1848828"/>
                  <a:pt x="13968" y="1832668"/>
                </a:cubicBezTo>
                <a:cubicBezTo>
                  <a:pt x="3810" y="1816507"/>
                  <a:pt x="-808" y="1780262"/>
                  <a:pt x="116" y="1723932"/>
                </a:cubicBezTo>
                <a:cubicBezTo>
                  <a:pt x="116" y="1711004"/>
                  <a:pt x="809" y="1698999"/>
                  <a:pt x="2194" y="1687918"/>
                </a:cubicBezTo>
                <a:cubicBezTo>
                  <a:pt x="3579" y="1676836"/>
                  <a:pt x="10043" y="1662523"/>
                  <a:pt x="21586" y="1644978"/>
                </a:cubicBezTo>
                <a:cubicBezTo>
                  <a:pt x="33129" y="1627432"/>
                  <a:pt x="80917" y="1610810"/>
                  <a:pt x="164951" y="1595111"/>
                </a:cubicBezTo>
                <a:cubicBezTo>
                  <a:pt x="248984" y="1579414"/>
                  <a:pt x="304390" y="1566023"/>
                  <a:pt x="331171" y="1554942"/>
                </a:cubicBezTo>
                <a:lnTo>
                  <a:pt x="400429" y="1525853"/>
                </a:lnTo>
                <a:lnTo>
                  <a:pt x="458606" y="1509232"/>
                </a:lnTo>
                <a:cubicBezTo>
                  <a:pt x="485385" y="1500921"/>
                  <a:pt x="527864" y="1478527"/>
                  <a:pt x="586041" y="1442051"/>
                </a:cubicBezTo>
                <a:cubicBezTo>
                  <a:pt x="644218" y="1405575"/>
                  <a:pt x="675384" y="1382258"/>
                  <a:pt x="679539" y="1372100"/>
                </a:cubicBezTo>
                <a:cubicBezTo>
                  <a:pt x="683695" y="1361943"/>
                  <a:pt x="685773" y="1352708"/>
                  <a:pt x="685773" y="1344396"/>
                </a:cubicBezTo>
                <a:cubicBezTo>
                  <a:pt x="684849" y="1330546"/>
                  <a:pt x="680924" y="1318310"/>
                  <a:pt x="673999" y="1307690"/>
                </a:cubicBezTo>
                <a:cubicBezTo>
                  <a:pt x="667073" y="1297070"/>
                  <a:pt x="662225" y="1290375"/>
                  <a:pt x="659454" y="1287605"/>
                </a:cubicBezTo>
                <a:lnTo>
                  <a:pt x="609589" y="1268213"/>
                </a:lnTo>
                <a:cubicBezTo>
                  <a:pt x="599431" y="1260826"/>
                  <a:pt x="593890" y="1250206"/>
                  <a:pt x="592967" y="1236354"/>
                </a:cubicBezTo>
                <a:cubicBezTo>
                  <a:pt x="592043" y="1234507"/>
                  <a:pt x="592043" y="1232660"/>
                  <a:pt x="592967" y="1230813"/>
                </a:cubicBezTo>
                <a:lnTo>
                  <a:pt x="595737" y="1211421"/>
                </a:lnTo>
                <a:lnTo>
                  <a:pt x="588811" y="1180948"/>
                </a:lnTo>
                <a:cubicBezTo>
                  <a:pt x="587888" y="1179101"/>
                  <a:pt x="588349" y="1172175"/>
                  <a:pt x="590196" y="1160170"/>
                </a:cubicBezTo>
                <a:lnTo>
                  <a:pt x="594352" y="1115844"/>
                </a:lnTo>
                <a:lnTo>
                  <a:pt x="605433" y="1088141"/>
                </a:lnTo>
                <a:lnTo>
                  <a:pt x="609589" y="1057668"/>
                </a:lnTo>
                <a:lnTo>
                  <a:pt x="626211" y="1025809"/>
                </a:lnTo>
                <a:lnTo>
                  <a:pt x="626211" y="1020269"/>
                </a:lnTo>
                <a:cubicBezTo>
                  <a:pt x="624364" y="1007340"/>
                  <a:pt x="617438" y="996721"/>
                  <a:pt x="605433" y="988410"/>
                </a:cubicBezTo>
                <a:lnTo>
                  <a:pt x="556952" y="967632"/>
                </a:lnTo>
                <a:cubicBezTo>
                  <a:pt x="550489" y="963939"/>
                  <a:pt x="544024" y="957474"/>
                  <a:pt x="537560" y="948240"/>
                </a:cubicBezTo>
                <a:lnTo>
                  <a:pt x="508471" y="909455"/>
                </a:lnTo>
                <a:cubicBezTo>
                  <a:pt x="501084" y="902067"/>
                  <a:pt x="496698" y="896758"/>
                  <a:pt x="495313" y="893526"/>
                </a:cubicBezTo>
                <a:cubicBezTo>
                  <a:pt x="493928" y="890294"/>
                  <a:pt x="493004" y="883830"/>
                  <a:pt x="492542" y="874134"/>
                </a:cubicBezTo>
                <a:cubicBezTo>
                  <a:pt x="492081" y="864437"/>
                  <a:pt x="496005" y="853586"/>
                  <a:pt x="504316" y="841582"/>
                </a:cubicBezTo>
                <a:cubicBezTo>
                  <a:pt x="512627" y="829577"/>
                  <a:pt x="522323" y="821728"/>
                  <a:pt x="533404" y="818034"/>
                </a:cubicBezTo>
                <a:lnTo>
                  <a:pt x="599892" y="822190"/>
                </a:lnTo>
                <a:cubicBezTo>
                  <a:pt x="615591" y="823113"/>
                  <a:pt x="633367" y="818496"/>
                  <a:pt x="653222" y="808338"/>
                </a:cubicBezTo>
                <a:cubicBezTo>
                  <a:pt x="673075" y="798180"/>
                  <a:pt x="685311" y="792640"/>
                  <a:pt x="689928" y="791716"/>
                </a:cubicBezTo>
                <a:lnTo>
                  <a:pt x="710706" y="791716"/>
                </a:lnTo>
                <a:lnTo>
                  <a:pt x="725942" y="786175"/>
                </a:lnTo>
                <a:lnTo>
                  <a:pt x="768883" y="790331"/>
                </a:lnTo>
                <a:lnTo>
                  <a:pt x="803512" y="780635"/>
                </a:lnTo>
                <a:cubicBezTo>
                  <a:pt x="799818" y="785252"/>
                  <a:pt x="798202" y="790331"/>
                  <a:pt x="798664" y="795871"/>
                </a:cubicBezTo>
                <a:cubicBezTo>
                  <a:pt x="799125" y="801412"/>
                  <a:pt x="806282" y="804183"/>
                  <a:pt x="820134" y="804183"/>
                </a:cubicBezTo>
                <a:cubicBezTo>
                  <a:pt x="823828" y="805106"/>
                  <a:pt x="827752" y="804183"/>
                  <a:pt x="831908" y="801412"/>
                </a:cubicBezTo>
                <a:cubicBezTo>
                  <a:pt x="836063" y="798642"/>
                  <a:pt x="839988" y="795871"/>
                  <a:pt x="843682" y="793102"/>
                </a:cubicBezTo>
                <a:lnTo>
                  <a:pt x="871385" y="765398"/>
                </a:lnTo>
                <a:lnTo>
                  <a:pt x="944798" y="755702"/>
                </a:lnTo>
                <a:lnTo>
                  <a:pt x="980813" y="734925"/>
                </a:lnTo>
                <a:lnTo>
                  <a:pt x="1014057" y="730769"/>
                </a:lnTo>
                <a:lnTo>
                  <a:pt x="1022368" y="709991"/>
                </a:lnTo>
                <a:lnTo>
                  <a:pt x="1041068" y="698217"/>
                </a:lnTo>
                <a:cubicBezTo>
                  <a:pt x="1053534" y="690368"/>
                  <a:pt x="1059536" y="680210"/>
                  <a:pt x="1059075" y="667744"/>
                </a:cubicBezTo>
                <a:cubicBezTo>
                  <a:pt x="1058613" y="655278"/>
                  <a:pt x="1049148" y="648120"/>
                  <a:pt x="1030679" y="646274"/>
                </a:cubicBezTo>
                <a:cubicBezTo>
                  <a:pt x="1012210" y="644427"/>
                  <a:pt x="995588" y="647659"/>
                  <a:pt x="980813" y="655970"/>
                </a:cubicBezTo>
                <a:lnTo>
                  <a:pt x="840911" y="733539"/>
                </a:lnTo>
                <a:lnTo>
                  <a:pt x="799356" y="733539"/>
                </a:lnTo>
                <a:lnTo>
                  <a:pt x="648373" y="794487"/>
                </a:lnTo>
                <a:cubicBezTo>
                  <a:pt x="645603" y="792640"/>
                  <a:pt x="643987" y="790331"/>
                  <a:pt x="643526" y="787560"/>
                </a:cubicBezTo>
                <a:cubicBezTo>
                  <a:pt x="643064" y="784790"/>
                  <a:pt x="650220" y="779250"/>
                  <a:pt x="664996" y="770939"/>
                </a:cubicBezTo>
                <a:lnTo>
                  <a:pt x="685773" y="755702"/>
                </a:lnTo>
                <a:cubicBezTo>
                  <a:pt x="687620" y="754778"/>
                  <a:pt x="697316" y="751546"/>
                  <a:pt x="714861" y="746006"/>
                </a:cubicBezTo>
                <a:cubicBezTo>
                  <a:pt x="732407" y="740465"/>
                  <a:pt x="760802" y="723151"/>
                  <a:pt x="800049" y="694062"/>
                </a:cubicBezTo>
                <a:cubicBezTo>
                  <a:pt x="839295" y="664974"/>
                  <a:pt x="874155" y="642118"/>
                  <a:pt x="904629" y="625496"/>
                </a:cubicBezTo>
                <a:cubicBezTo>
                  <a:pt x="935102" y="608874"/>
                  <a:pt x="950801" y="598255"/>
                  <a:pt x="951725" y="593637"/>
                </a:cubicBezTo>
                <a:cubicBezTo>
                  <a:pt x="952648" y="589020"/>
                  <a:pt x="947107" y="584865"/>
                  <a:pt x="935102" y="581171"/>
                </a:cubicBezTo>
                <a:cubicBezTo>
                  <a:pt x="934179" y="581171"/>
                  <a:pt x="922174" y="583249"/>
                  <a:pt x="899088" y="587405"/>
                </a:cubicBezTo>
                <a:cubicBezTo>
                  <a:pt x="876002" y="591559"/>
                  <a:pt x="850607" y="594099"/>
                  <a:pt x="822904" y="595023"/>
                </a:cubicBezTo>
                <a:cubicBezTo>
                  <a:pt x="795201" y="595946"/>
                  <a:pt x="778117" y="591790"/>
                  <a:pt x="771653" y="582556"/>
                </a:cubicBezTo>
                <a:lnTo>
                  <a:pt x="763342" y="570089"/>
                </a:lnTo>
                <a:cubicBezTo>
                  <a:pt x="755955" y="561779"/>
                  <a:pt x="748567" y="558084"/>
                  <a:pt x="741179" y="559008"/>
                </a:cubicBezTo>
                <a:cubicBezTo>
                  <a:pt x="723634" y="561779"/>
                  <a:pt x="718555" y="571013"/>
                  <a:pt x="725942" y="586712"/>
                </a:cubicBezTo>
                <a:cubicBezTo>
                  <a:pt x="701010" y="580247"/>
                  <a:pt x="680001" y="576092"/>
                  <a:pt x="662918" y="574245"/>
                </a:cubicBezTo>
                <a:cubicBezTo>
                  <a:pt x="645834" y="572398"/>
                  <a:pt x="637292" y="571013"/>
                  <a:pt x="637292" y="570089"/>
                </a:cubicBezTo>
                <a:lnTo>
                  <a:pt x="597123" y="541001"/>
                </a:lnTo>
                <a:cubicBezTo>
                  <a:pt x="630366" y="549312"/>
                  <a:pt x="641448" y="544233"/>
                  <a:pt x="630366" y="525764"/>
                </a:cubicBezTo>
                <a:lnTo>
                  <a:pt x="624825" y="511912"/>
                </a:lnTo>
                <a:lnTo>
                  <a:pt x="604048" y="522994"/>
                </a:lnTo>
                <a:cubicBezTo>
                  <a:pt x="604048" y="521147"/>
                  <a:pt x="604279" y="519531"/>
                  <a:pt x="604741" y="518146"/>
                </a:cubicBezTo>
                <a:cubicBezTo>
                  <a:pt x="605202" y="516761"/>
                  <a:pt x="600123" y="508219"/>
                  <a:pt x="589503" y="492520"/>
                </a:cubicBezTo>
                <a:cubicBezTo>
                  <a:pt x="578884" y="476821"/>
                  <a:pt x="573344" y="465740"/>
                  <a:pt x="572882" y="459276"/>
                </a:cubicBezTo>
                <a:cubicBezTo>
                  <a:pt x="572420" y="452812"/>
                  <a:pt x="572651" y="448195"/>
                  <a:pt x="573575" y="445425"/>
                </a:cubicBezTo>
                <a:cubicBezTo>
                  <a:pt x="574037" y="439423"/>
                  <a:pt x="574498" y="433420"/>
                  <a:pt x="574960" y="427418"/>
                </a:cubicBezTo>
                <a:cubicBezTo>
                  <a:pt x="574498" y="409411"/>
                  <a:pt x="574037" y="391403"/>
                  <a:pt x="573575" y="373396"/>
                </a:cubicBezTo>
                <a:cubicBezTo>
                  <a:pt x="573575" y="372473"/>
                  <a:pt x="576114" y="361623"/>
                  <a:pt x="581193" y="340845"/>
                </a:cubicBezTo>
                <a:cubicBezTo>
                  <a:pt x="586272" y="320067"/>
                  <a:pt x="591120" y="306908"/>
                  <a:pt x="595737" y="301368"/>
                </a:cubicBezTo>
                <a:lnTo>
                  <a:pt x="617900" y="281975"/>
                </a:lnTo>
                <a:cubicBezTo>
                  <a:pt x="621594" y="279205"/>
                  <a:pt x="631290" y="267662"/>
                  <a:pt x="646988" y="247346"/>
                </a:cubicBezTo>
                <a:lnTo>
                  <a:pt x="774423" y="130993"/>
                </a:lnTo>
                <a:cubicBezTo>
                  <a:pt x="795662" y="111600"/>
                  <a:pt x="807667" y="93131"/>
                  <a:pt x="810438" y="75586"/>
                </a:cubicBezTo>
                <a:lnTo>
                  <a:pt x="810438" y="21564"/>
                </a:lnTo>
                <a:cubicBezTo>
                  <a:pt x="814594" y="4942"/>
                  <a:pt x="821346" y="-2070"/>
                  <a:pt x="830696" y="527"/>
                </a:cubicBezTo>
                <a:close/>
              </a:path>
            </a:pathLst>
          </a:custGeom>
          <a:solidFill>
            <a:srgbClr val="C30D2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28700" dirty="0">
              <a:solidFill>
                <a:srgbClr val="C30D23"/>
              </a:solidFill>
              <a:latin typeface="汉仪行楷简" panose="02010609000101010101" pitchFamily="49" charset="-122"/>
              <a:ea typeface="汉仪行楷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0" presetClass="path" presetSubtype="0" accel="50000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16" dur="4125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21600000">
                                      <p:cBhvr>
                                        <p:cTn id="18" dur="4125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2" nodeType="withEffect">
                                  <p:stCondLst>
                                    <p:cond delay="40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60" presetClass="path" presetSubtype="0" accel="50000" decel="5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0.16901 0.46458 C 0.13997 0.45115 0.10664 0.45926 0.09544 0.50463 C 0.08424 0.54953 0.10963 0.67037 0.10156 0.73588 C 0.09375 0.80139 0.06536 0.8493 0.04779 0.89768 C 0.03047 0.94606 0.01003 0.98032 -0.003 1.02685 C -0.01615 1.07338 -0.02852 1.12222 -0.03086 1.17662 C -0.03359 1.23032 -0.00156 1.27662 -0.01836 1.35162 C -0.02826 1.39537 -0.02513 1.36412 -0.03516 1.36134 " pathEditMode="fixed" rAng="6720000" ptsTypes="AAAAAAAA">
                                      <p:cBhvr>
                                        <p:cTn id="23" dur="4125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22" y="4358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fill="hold" grpId="1" nodeType="withEffect">
                                  <p:stCondLst>
                                    <p:cond delay="1650"/>
                                  </p:stCondLst>
                                  <p:childTnLst>
                                    <p:animRot by="21600000">
                                      <p:cBhvr>
                                        <p:cTn id="25" dur="4125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2" nodeType="withEffect">
                                  <p:stCondLst>
                                    <p:cond delay="4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0" presetClass="path" presetSubtype="0" accel="50000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20078 0.30556 C 0.17487 0.28009 0.13554 0.27176 0.12148 0.31528 C 0.1082 0.35741 0.13346 0.49606 0.11796 0.56204 C 0.10299 0.62569 0.06041 0.66458 0.03007 0.70648 C 0.00013 0.7463 -0.0392 0.76667 -0.06329 0.80718 C -0.0879 0.84838 -0.10456 0.89444 -0.11615 0.94861 C -0.12761 1.00278 -0.10391 1.06366 -0.13373 1.13264 C -0.15026 1.17407 -0.20274 1.22014 -0.21211 1.21366 " pathEditMode="fixed" rAng="7620000" ptsTypes="AAAAAAAA">
                                      <p:cBhvr>
                                        <p:cTn id="30" dur="51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4" y="4463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fill="hold" grpId="1" nodeType="withEffect">
                                  <p:stCondLst>
                                    <p:cond delay="1950"/>
                                  </p:stCondLst>
                                  <p:childTnLst>
                                    <p:animRot by="21600000">
                                      <p:cBhvr>
                                        <p:cTn id="32" dur="4125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2" nodeType="withEffect">
                                  <p:stCondLst>
                                    <p:cond delay="4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0" presetClass="path" presetSubtype="0" accel="50000" decel="50000" fill="hold" grpId="0" nodeType="withEffect">
                                  <p:stCondLst>
                                    <p:cond delay="2550"/>
                                  </p:stCondLst>
                                  <p:childTnLst>
                                    <p:animMotion origin="layout" path="M 0.44948 0.53287 C 0.40299 0.50486 0.26641 0.63727 0.21758 0.71203 C 0.16901 0.78727 0.17812 0.91689 0.1569 0.9824 C 0.13555 1.04745 0.11641 1.0699 0.09023 1.10393 C 0.06406 1.13727 0.01771 1.15046 -0.00052 1.18518 C -0.01849 1.21921 -0.0237 1.25995 -0.01823 1.30902 C -0.01354 1.35787 0.04388 1.41782 0.03021 1.47801 C 0.02305 1.51296 0.02227 1.48634 0.00677 1.47916 " pathEditMode="fixed" rAng="6720000" ptsTypes="AAAAAAAA">
                                      <p:cBhvr>
                                        <p:cTn id="37" dur="48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599" y="450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8" presetClass="emph" presetSubtype="0" fill="hold" grpId="1" nodeType="withEffect">
                                  <p:stCondLst>
                                    <p:cond delay="2550"/>
                                  </p:stCondLst>
                                  <p:childTnLst>
                                    <p:animRot by="21600000">
                                      <p:cBhvr>
                                        <p:cTn id="39" dur="4125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2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0.3569 0.46782 C 0.33815 0.42639 0.30833 0.41157 0.28425 0.42176 C 0.25977 0.43194 0.24427 0.49653 0.21146 0.52639 C 0.178 0.55671 0.12031 0.5838 0.08555 0.60208 C 0.0513 0.61782 0.05039 0.73588 0.02539 0.78426 C 0.00065 0.83264 -0.03867 0.84792 -0.0638 0.89329 C -0.08893 0.93866 -0.08698 1.01366 -0.12565 1.05625 C -0.14779 1.08264 -0.16432 1.32917 -0.17213 1.31806 " pathEditMode="fixed" rAng="8880000" ptsTypes="AAAAAAAA">
                                      <p:cBhvr>
                                        <p:cTn id="44" dur="48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81" y="3643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1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21600000">
                                      <p:cBhvr>
                                        <p:cTn id="46" dur="4125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2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47747 0.44213 C 0.44934 0.42894 0.36848 0.66319 0.32187 0.71829 C 0.27513 0.77361 0.22851 0.73681 0.19765 0.77361 C 0.16692 0.81042 0.15911 0.88958 0.13684 0.93982 C 0.11445 0.98773 0.08046 1.02176 0.0638 1.06829 C 0.04674 1.11574 0.03867 1.16435 0.03593 1.21829 C 0.03346 1.27222 0.06575 1.31852 0.0483 1.39352 C 0.03893 1.4375 0.04179 1.40579 0.0319 1.40394 " pathEditMode="fixed" rAng="6720000" ptsTypes="AAAAAAAA">
                                      <p:cBhvr>
                                        <p:cTn id="51" dur="51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75" y="46875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8" presetClass="emph" presetSubtype="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21600000">
                                      <p:cBhvr>
                                        <p:cTn id="53" dur="4125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60" presetClass="path" presetSubtype="0" accel="50000" decel="5000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.1056 0.38449 C 0.07904 0.36135 0.04648 0.35834 0.02917 0.39838 C 0.01172 0.43843 0.01263 0.56042 0.0013 0.62431 C -0.00977 0.68588 -0.01081 0.73403 -0.03802 0.77593 C -0.06498 0.81551 -0.10195 0.83727 -0.12331 0.87732 C -0.14518 0.9176 -0.15846 0.96297 -0.16667 1.01482 C -0.175 1.06667 -0.14844 1.12338 -0.17331 1.19098 C -0.18737 1.23102 -0.18112 1.20093 -0.19076 1.19561 " pathEditMode="fixed" rAng="7380000" ptsTypes="AAAAAAAA">
                                      <p:cBhvr>
                                        <p:cTn id="58" dur="51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49" y="3851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Rot by="21600000">
                                      <p:cBhvr>
                                        <p:cTn id="60" dur="4125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2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60" presetClass="path" presetSubtype="0" accel="50000" decel="5000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animMotion origin="layout" path="M -0.01627 0.41204 C -0.04491 0.39884 -0.08345 0.40694 -0.0897 0.45208 C -0.09608 0.49606 -0.05012 0.61319 -0.05442 0.67893 C -0.05858 0.74329 -0.09296 0.79583 -0.11536 0.84537 C -0.13749 0.89398 -0.17148 0.92778 -0.18827 0.97454 C -0.20507 1.02106 -0.21353 1.06991 -0.21614 1.1243 C -0.21874 1.17824 -0.18645 1.22454 -0.20351 1.2993 C -0.21314 1.34305 -0.21028 1.3118 -0.22004 1.30949 " pathEditMode="fixed" rAng="6720000" ptsTypes="AAAAAAAA">
                                      <p:cBhvr>
                                        <p:cTn id="65" dur="5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912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8" presetClass="emph" presetSubtype="0" fill="hold" grpId="1" nodeType="withEffect">
                                  <p:stCondLst>
                                    <p:cond delay="4900"/>
                                  </p:stCondLst>
                                  <p:childTnLst>
                                    <p:animRot by="21600000">
                                      <p:cBhvr>
                                        <p:cTn id="67" dur="4125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7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60" presetClass="path" presetSubtype="0" accel="50000" decel="5000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-0.00429 0.38448 C -0.03307 0.37106 -0.07161 0.37939 -0.07799 0.42453 C -0.08424 0.46828 -0.03828 0.58518 -0.04257 0.65138 C -0.04674 0.7155 -0.08112 0.76782 -0.10351 0.81758 C -0.12565 0.86596 -0.15963 0.89999 -0.17643 0.94652 C -0.19322 0.99328 -0.20169 1.04212 -0.20429 1.09629 C -0.20677 1.15022 -0.1746 1.19652 -0.19166 1.27152 C -0.2013 1.31527 -0.19843 1.28379 -0.20833 1.28147 " pathEditMode="fixed" rAng="6720000" ptsTypes="AAAAAAAA">
                                      <p:cBhvr>
                                        <p:cTn id="72" dur="48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53" y="4388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animRot by="21600000">
                                      <p:cBhvr>
                                        <p:cTn id="74" dur="4125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2" nodeType="withEffect">
                                  <p:stCondLst>
                                    <p:cond delay="8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1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60" presetClass="path" presetSubtype="0" accel="50000" decel="50000" fill="hold" grpId="0" nodeType="withEffect">
                                  <p:stCondLst>
                                    <p:cond delay="5600"/>
                                  </p:stCondLst>
                                  <p:childTnLst>
                                    <p:animMotion origin="layout" path="M 0.2832 0.26296 C 0.25455 0.2493 0.14374 0.45532 0.10064 0.56065 C 0.05768 0.66643 0.04791 0.8118 0.02499 0.8956 C 0.00221 0.9787 -0.01381 1.01227 -0.0362 1.06157 C -0.05834 1.11018 -0.09206 1.14398 -0.10886 1.19097 C -0.12566 1.23727 -0.13425 1.28588 -0.13672 1.34051 C -0.13946 1.39444 -0.1073 1.44074 -0.12422 1.51527 C -0.13373 1.55879 -0.13074 1.52801 -0.14063 1.52592 " pathEditMode="fixed" rAng="6720000" ptsTypes="AAAAAAAA">
                                      <p:cBhvr>
                                        <p:cTn id="79" dur="51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94" y="61921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8" presetClass="emph" presetSubtype="0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Rot by="21600000">
                                      <p:cBhvr>
                                        <p:cTn id="81" dur="4125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2" nodeType="withEffect">
                                  <p:stCondLst>
                                    <p:cond delay="9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60" presetClass="path" presetSubtype="0" accel="50000" decel="50000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86" dur="5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8" presetClass="emph" presetSubtype="0" fill="hold" grpId="1" nodeType="withEffect">
                                  <p:stCondLst>
                                    <p:cond delay="6100"/>
                                  </p:stCondLst>
                                  <p:childTnLst>
                                    <p:animRot by="21600000">
                                      <p:cBhvr>
                                        <p:cTn id="88" dur="4125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2" nodeType="withEffect">
                                  <p:stCondLst>
                                    <p:cond delay="9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1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60" presetClass="path" presetSubtype="0" accel="50000" decel="50000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animMotion origin="layout" path="M 0.33398 0.6287 C 0.28307 0.56921 0.21445 0.52222 0.20339 0.56898 C 0.19284 0.61551 0.2181 0.7912 0.20612 0.86157 C 0.19414 0.93171 0.17044 0.95995 0.13177 0.99004 C 0.09284 1.01759 0.05925 1.04282 0.0349 1.0831 C 0.01081 1.12315 -0.00924 1.16666 -0.01328 1.23079 C -0.0168 1.29583 0.04089 1.40208 0.01068 1.47037 C -0.00508 1.5125 -0.08021 1.52801 -0.09805 1.51134 " pathEditMode="fixed" rAng="7620000" ptsTypes="AAAAAAAA">
                                      <p:cBhvr>
                                        <p:cTn id="93" dur="49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72" y="41343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8" presetClass="emph" presetSubtype="0" fill="hold" grpId="1" nodeType="withEffect">
                                  <p:stCondLst>
                                    <p:cond delay="6900"/>
                                  </p:stCondLst>
                                  <p:childTnLst>
                                    <p:animRot by="21600000">
                                      <p:cBhvr>
                                        <p:cTn id="95" dur="4125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1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0" presetClass="path" presetSubtype="0" accel="50000" decel="50000" fill="hold" grpId="0" nodeType="withEffect">
                                  <p:stCondLst>
                                    <p:cond delay="7400"/>
                                  </p:stCondLst>
                                  <p:childTnLst>
                                    <p:animMotion origin="layout" path="M 0.10573 0.32084 C 0.07982 0.29537 0.0405 0.28704 0.02643 0.33056 C 0.01315 0.37269 0.03841 0.51135 0.02292 0.57732 C 0.00794 0.64097 -0.03463 0.67986 -0.06497 0.72199 C -0.09492 0.76158 -0.13424 0.78195 -0.15833 0.82246 C -0.18294 0.86366 -0.19961 0.90972 -0.21133 0.96389 C -0.22265 1.01806 -0.19896 1.07894 -0.22877 1.14792 C -0.24531 1.18935 -0.29778 1.23542 -0.30716 1.22894 " pathEditMode="fixed" rAng="7620000" ptsTypes="AAAAAAAA">
                                      <p:cBhvr>
                                        <p:cTn id="100" dur="47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4" y="44630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8" presetClass="emph" presetSubtype="0" fill="hold" grpId="1" nodeType="withEffect">
                                  <p:stCondLst>
                                    <p:cond delay="7400"/>
                                  </p:stCondLst>
                                  <p:childTnLst>
                                    <p:animRot by="21600000">
                                      <p:cBhvr>
                                        <p:cTn id="102" dur="4125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2" nodeType="withEffect">
                                  <p:stCondLst>
                                    <p:cond delay="10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1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60" presetClass="path" presetSubtype="0" accel="50000" decel="5000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0.21575 0.52129 C 0.18763 0.50647 0.08385 0.68749 0.04531 0.77268 C 0.0069 0.85856 0.0043 0.96712 -0.01471 1.03286 C -0.03385 1.09883 -0.0487 1.12777 -0.06888 1.16758 C -0.0888 1.20694 -0.1207 1.23217 -0.13542 1.27059 C -0.15026 1.30832 -0.15716 1.34837 -0.15768 1.3949 C -0.15846 1.4405 -0.12565 1.48356 -0.13958 1.54536 C -0.1474 1.58147 -0.14557 1.55531 -0.15521 1.55277 " pathEditMode="fixed" rAng="6720000" ptsTypes="AAAAAAAA">
                                      <p:cBhvr>
                                        <p:cTn id="107" dur="47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51" y="50301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8" presetClass="emph" presetSubtype="0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Rot by="21600000">
                                      <p:cBhvr>
                                        <p:cTn id="109" dur="4125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1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1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60" presetClass="path" presetSubtype="0" accel="50000" decel="5000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.48633 0.53449 C 0.46732 0.49421 0.4336 0.45972 0.41355 0.48958 C 0.39415 0.51829 0.39271 0.66088 0.36693 0.71042 C 0.34284 0.7581 0.29753 0.76366 0.26303 0.78148 C 0.22878 0.79722 0.19011 0.78866 0.16159 0.80926 C 0.13243 0.8294 0.10951 0.86065 0.08946 0.90116 C 0.06954 0.9419 0.08021 1.01273 0.04193 1.05556 C 0.0198 1.08171 -0.03554 1.39815 -0.0427 1.38634 " pathEditMode="fixed" rAng="8880000" ptsTypes="AAAAAAAA">
                                      <p:cBhvr>
                                        <p:cTn id="114" dur="47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034" y="38102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8" presetClass="emph" presetSubtype="0" fill="hold" grpId="1" nodeType="withEffect">
                                  <p:stCondLst>
                                    <p:cond delay="8700"/>
                                  </p:stCondLst>
                                  <p:childTnLst>
                                    <p:animRot by="21600000">
                                      <p:cBhvr>
                                        <p:cTn id="116" dur="4125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10" presetClass="exit" presetSubtype="0" fill="hold" grpId="2" nodeType="withEffect">
                                  <p:stCondLst>
                                    <p:cond delay="1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1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60" presetClass="path" presetSubtype="0" accel="50000" decel="50000" fill="hold" grpId="0" nodeType="withEffect">
                                  <p:stCondLst>
                                    <p:cond delay="9300"/>
                                  </p:stCondLst>
                                  <p:childTnLst>
                                    <p:animMotion origin="layout" path="M 0.3569 0.46782 C 0.33815 0.42639 0.30833 0.41157 0.28425 0.42176 C 0.25977 0.43194 0.24427 0.49653 0.21146 0.52639 C 0.178 0.55671 0.12031 0.5838 0.08555 0.60208 C 0.0513 0.61782 0.05039 0.73588 0.02539 0.78426 C 0.00065 0.83264 -0.03867 0.84792 -0.0638 0.89329 C -0.08893 0.93866 -0.08698 1.01366 -0.12565 1.05625 C -0.14779 1.08264 -0.16432 1.32917 -0.17213 1.31806 " pathEditMode="fixed" rAng="8880000" ptsTypes="AAAAAAAA">
                                      <p:cBhvr>
                                        <p:cTn id="121" dur="4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581" y="36435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8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Rot by="21600000">
                                      <p:cBhvr>
                                        <p:cTn id="123" dur="4125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1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1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60" presetClass="path" presetSubtype="0" accel="50000" decel="50000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16901 0.46458 C 0.13997 0.45115 0.10664 0.45926 0.09544 0.50463 C 0.08424 0.54953 0.10963 0.67037 0.10156 0.73588 C 0.09375 0.80139 0.06536 0.8493 0.04779 0.89768 C 0.03047 0.94606 0.01003 0.98032 -0.003 1.02685 C -0.01615 1.07338 -0.02852 1.12222 -0.03086 1.17662 C -0.03359 1.23032 -0.00156 1.27662 -0.01836 1.35162 C -0.02826 1.39537 -0.02513 1.36412 -0.03516 1.36134 " pathEditMode="fixed" rAng="6720000" ptsTypes="AAAAAAAA">
                                      <p:cBhvr>
                                        <p:cTn id="128" dur="4125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22" y="43588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8" presetClass="emph" presetSubtype="0" fill="hold" grpId="1" nodeType="withEffect">
                                  <p:stCondLst>
                                    <p:cond delay="10100"/>
                                  </p:stCondLst>
                                  <p:childTnLst>
                                    <p:animRot by="21600000">
                                      <p:cBhvr>
                                        <p:cTn id="130" dur="4125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2" nodeType="withEffect">
                                  <p:stCondLst>
                                    <p:cond delay="1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1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60" presetClass="path" presetSubtype="0" accel="50000" decel="5000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135" dur="5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8" presetClass="emph" presetSubtype="0" fill="hold" grpId="1" nodeType="withEffect">
                                  <p:stCondLst>
                                    <p:cond delay="8700"/>
                                  </p:stCondLst>
                                  <p:childTnLst>
                                    <p:animRot by="21600000">
                                      <p:cBhvr>
                                        <p:cTn id="137" dur="4125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2" nodeType="withEffect">
                                  <p:stCondLst>
                                    <p:cond delay="1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1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60" presetClass="path" presetSubtype="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34896 0.40972 C 0.32539 0.37385 0.28776 0.34838 0.2711 0.38357 C 0.25495 0.41852 0.26966 0.56412 0.24948 0.62153 C 0.2306 0.67616 0.18568 0.69445 0.153 0.72153 C 0.12058 0.74722 0.08086 0.74908 0.05456 0.77801 C 0.02787 0.80625 0.00808 0.84398 -0.00716 0.89121 C -0.02226 0.9375 -0.00377 1.00672 -0.0375 1.06088 C -0.05664 1.09329 -0.07578 1.43033 -0.0845 1.4206 " pathEditMode="fixed" rAng="8280000" ptsTypes="AAAAAAAA">
                                      <p:cBhvr>
                                        <p:cTn id="142" dur="5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63" y="46412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8" presetClass="emph" presetSubtype="0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Rot by="21600000">
                                      <p:cBhvr>
                                        <p:cTn id="144" dur="4125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10" presetClass="exit" presetSubtype="0" fill="hold" grpId="2" nodeType="withEffect">
                                  <p:stCondLst>
                                    <p:cond delay="7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" dur="1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60" presetClass="path" presetSubtype="0" accel="50000" decel="5000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animMotion origin="layout" path="M -0.02449 0.41343 C -0.05313 0.40024 -0.04806 0.447 -0.05444 0.49214 C -0.06069 0.53612 -0.05105 0.62107 -0.06264 0.68033 C -0.0741 0.73936 -0.10118 0.797 -0.12358 0.84677 C -0.14571 0.89515 -0.1797 0.92894 -0.19649 0.9757 C -0.21316 1.02223 -0.22175 1.07107 -0.22436 1.12547 C -0.22683 1.1794 -0.19467 1.2257 -0.21173 1.30047 C -0.22136 1.34422 -0.2185 1.31297 -0.22826 1.31065 " pathEditMode="fixed" rAng="6720000" ptsTypes="AAAAAAAA">
                                      <p:cBhvr>
                                        <p:cTn id="149" dur="4125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28" y="44375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8" presetClass="emph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animRot by="21600000">
                                      <p:cBhvr>
                                        <p:cTn id="151" dur="4125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2" nodeType="withEffect">
                                  <p:stCondLst>
                                    <p:cond delay="10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1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2" presetClass="entr" presetSubtype="1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3" presetClass="entr" presetSubtype="28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1" presetClass="entr" presetSubtype="1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7" dur="7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53" presetClass="entr" presetSubtype="1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3" presetClass="entr" presetSubtype="288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1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4" dur="7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3" presetClass="entr" presetSubtype="28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1" presetClass="entr" presetSubtype="1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6" dur="7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41" presetClass="entr" presetSubtype="0" fill="hold" grpId="0" nodeType="withEffect">
                                  <p:stCondLst>
                                    <p:cond delay="4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 tmFilter="0,0; .5, 1; 1, 1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grpId="0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4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7" dur="4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42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6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1" dur="6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6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6" presetClass="emph" presetSubtype="0" fill="hold" grpId="1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750" tmFilter="0, 0; .2, .5; .8, .5; 1, 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5" dur="375" autoRev="1" fill="hold"/>
                                        <p:tgtEl>
                                          <p:spTgt spid="2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6" presetID="26" presetClass="emph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750" tmFilter="0, 0; .2, .5; .8, .5; 1, 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8" dur="375" autoRev="1" fill="hold"/>
                                        <p:tgtEl>
                                          <p:spTgt spid="2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26" presetClass="emph" presetSubtype="0" fill="hold" grpId="1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750" tmFilter="0, 0; .2, .5; .8, .5; 1, 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375" autoRev="1" fill="hold"/>
                                        <p:tgtEl>
                                          <p:spTgt spid="2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2" presetID="42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42" presetClass="entr" presetSubtype="0" fill="hold" grpId="0" nodeType="withEffect">
                                  <p:stCondLst>
                                    <p:cond delay="7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" presetID="41" presetClass="entr" presetSubtype="0" fill="hold" grpId="0" nodeType="withEffect">
                                  <p:stCondLst>
                                    <p:cond delay="8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40" grpId="0"/>
      <p:bldP spid="41" grpId="0"/>
      <p:bldP spid="42" grpId="0"/>
      <p:bldP spid="2" grpId="0" animBg="1"/>
      <p:bldP spid="330" grpId="0" animBg="1"/>
      <p:bldP spid="337" grpId="0"/>
      <p:bldP spid="338" grpId="0"/>
      <p:bldP spid="339" grpId="0"/>
      <p:bldP spid="340" grpId="0" animBg="1"/>
      <p:bldP spid="341" grpId="0" animBg="1"/>
      <p:bldP spid="344" grpId="0" animBg="1"/>
      <p:bldP spid="345" grpId="0" animBg="1"/>
      <p:bldP spid="347" grpId="0" animBg="1"/>
      <p:bldP spid="348" grpId="0" animBg="1"/>
      <p:bldP spid="46" grpId="0" animBg="1"/>
      <p:bldP spid="46" grpId="1" animBg="1"/>
      <p:bldP spid="46" grpId="2" animBg="1"/>
      <p:bldP spid="193" grpId="0" animBg="1"/>
      <p:bldP spid="193" grpId="1" animBg="1"/>
      <p:bldP spid="193" grpId="2" animBg="1"/>
      <p:bldP spid="194" grpId="0" animBg="1"/>
      <p:bldP spid="194" grpId="1" animBg="1"/>
      <p:bldP spid="194" grpId="2" animBg="1"/>
      <p:bldP spid="195" grpId="0" animBg="1"/>
      <p:bldP spid="195" grpId="1" animBg="1"/>
      <p:bldP spid="195" grpId="2" animBg="1"/>
      <p:bldP spid="196" grpId="0" animBg="1"/>
      <p:bldP spid="196" grpId="1" animBg="1"/>
      <p:bldP spid="196" grpId="2" animBg="1"/>
      <p:bldP spid="197" grpId="0" animBg="1"/>
      <p:bldP spid="197" grpId="1" animBg="1"/>
      <p:bldP spid="197" grpId="2" animBg="1"/>
      <p:bldP spid="198" grpId="0" animBg="1"/>
      <p:bldP spid="198" grpId="1" animBg="1"/>
      <p:bldP spid="198" grpId="2" animBg="1"/>
      <p:bldP spid="199" grpId="0" animBg="1"/>
      <p:bldP spid="199" grpId="1" animBg="1"/>
      <p:bldP spid="199" grpId="2" animBg="1"/>
      <p:bldP spid="200" grpId="0" animBg="1"/>
      <p:bldP spid="200" grpId="1" animBg="1"/>
      <p:bldP spid="200" grpId="2" animBg="1"/>
      <p:bldP spid="201" grpId="0" animBg="1"/>
      <p:bldP spid="201" grpId="1" animBg="1"/>
      <p:bldP spid="201" grpId="2" animBg="1"/>
      <p:bldP spid="202" grpId="0" animBg="1"/>
      <p:bldP spid="202" grpId="1" animBg="1"/>
      <p:bldP spid="202" grpId="2" animBg="1"/>
      <p:bldP spid="203" grpId="0" animBg="1"/>
      <p:bldP spid="203" grpId="1" animBg="1"/>
      <p:bldP spid="203" grpId="2" animBg="1"/>
      <p:bldP spid="204" grpId="0" animBg="1"/>
      <p:bldP spid="204" grpId="1" animBg="1"/>
      <p:bldP spid="204" grpId="2" animBg="1"/>
      <p:bldP spid="205" grpId="0" animBg="1"/>
      <p:bldP spid="205" grpId="1" animBg="1"/>
      <p:bldP spid="205" grpId="2" animBg="1"/>
      <p:bldP spid="206" grpId="0" animBg="1"/>
      <p:bldP spid="206" grpId="1" animBg="1"/>
      <p:bldP spid="206" grpId="2" animBg="1"/>
      <p:bldP spid="207" grpId="0" animBg="1"/>
      <p:bldP spid="207" grpId="1" animBg="1"/>
      <p:bldP spid="207" grpId="2" animBg="1"/>
      <p:bldP spid="208" grpId="0" animBg="1"/>
      <p:bldP spid="208" grpId="1" animBg="1"/>
      <p:bldP spid="208" grpId="2" animBg="1"/>
      <p:bldP spid="212" grpId="0" animBg="1"/>
      <p:bldP spid="212" grpId="1" animBg="1"/>
      <p:bldP spid="212" grpId="2" animBg="1"/>
      <p:bldP spid="216" grpId="0" animBg="1"/>
      <p:bldP spid="216" grpId="1" animBg="1"/>
      <p:bldP spid="216" grpId="2" animBg="1"/>
      <p:bldP spid="217" grpId="0" animBg="1"/>
      <p:bldP spid="217" grpId="1" animBg="1"/>
      <p:bldP spid="217" grpId="2" animBg="1"/>
      <p:bldP spid="220" grpId="0"/>
      <p:bldP spid="220" grpId="1"/>
      <p:bldP spid="221" grpId="0"/>
      <p:bldP spid="221" grpId="1"/>
      <p:bldP spid="222" grpId="0"/>
      <p:bldP spid="222" grpId="1"/>
      <p:bldP spid="2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864"/>
          <a:stretch>
            <a:fillRect/>
          </a:stretch>
        </p:blipFill>
        <p:spPr>
          <a:xfrm>
            <a:off x="-1" y="0"/>
            <a:ext cx="12189419" cy="68961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5"/>
          <a:stretch>
            <a:fillRect/>
          </a:stretch>
        </p:blipFill>
        <p:spPr>
          <a:xfrm>
            <a:off x="-2" y="0"/>
            <a:ext cx="12189419" cy="6858000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目录</a:t>
            </a:r>
          </a:p>
        </p:txBody>
      </p:sp>
      <p:sp>
        <p:nvSpPr>
          <p:cNvPr id="11" name="Freeform 27"/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820264" y="-19050"/>
            <a:ext cx="3640138" cy="3087688"/>
          </a:xfrm>
          <a:custGeom>
            <a:avLst/>
            <a:gdLst>
              <a:gd name="T0" fmla="*/ 2147483646 w 318"/>
              <a:gd name="T1" fmla="*/ 2147483646 h 269"/>
              <a:gd name="T2" fmla="*/ 2147483646 w 318"/>
              <a:gd name="T3" fmla="*/ 2147483646 h 269"/>
              <a:gd name="T4" fmla="*/ 2147483646 w 318"/>
              <a:gd name="T5" fmla="*/ 2147483646 h 269"/>
              <a:gd name="T6" fmla="*/ 2147483646 w 318"/>
              <a:gd name="T7" fmla="*/ 2147483646 h 269"/>
              <a:gd name="T8" fmla="*/ 2147483646 w 318"/>
              <a:gd name="T9" fmla="*/ 2147483646 h 269"/>
              <a:gd name="T10" fmla="*/ 2147483646 w 318"/>
              <a:gd name="T11" fmla="*/ 2147483646 h 269"/>
              <a:gd name="T12" fmla="*/ 2147483646 w 318"/>
              <a:gd name="T13" fmla="*/ 2147483646 h 269"/>
              <a:gd name="T14" fmla="*/ 2147483646 w 318"/>
              <a:gd name="T15" fmla="*/ 2147483646 h 269"/>
              <a:gd name="T16" fmla="*/ 2147483646 w 318"/>
              <a:gd name="T17" fmla="*/ 2147483646 h 269"/>
              <a:gd name="T18" fmla="*/ 2147483646 w 318"/>
              <a:gd name="T19" fmla="*/ 2147483646 h 269"/>
              <a:gd name="T20" fmla="*/ 2147483646 w 318"/>
              <a:gd name="T21" fmla="*/ 2147483646 h 269"/>
              <a:gd name="T22" fmla="*/ 2147483646 w 318"/>
              <a:gd name="T23" fmla="*/ 2147483646 h 269"/>
              <a:gd name="T24" fmla="*/ 2147483646 w 318"/>
              <a:gd name="T25" fmla="*/ 2147483646 h 269"/>
              <a:gd name="T26" fmla="*/ 2147483646 w 318"/>
              <a:gd name="T27" fmla="*/ 2147483646 h 269"/>
              <a:gd name="T28" fmla="*/ 2147483646 w 318"/>
              <a:gd name="T29" fmla="*/ 2147483646 h 269"/>
              <a:gd name="T30" fmla="*/ 2147483646 w 318"/>
              <a:gd name="T31" fmla="*/ 2147483646 h 269"/>
              <a:gd name="T32" fmla="*/ 2147483646 w 318"/>
              <a:gd name="T33" fmla="*/ 2147483646 h 269"/>
              <a:gd name="T34" fmla="*/ 2147483646 w 318"/>
              <a:gd name="T35" fmla="*/ 2147483646 h 269"/>
              <a:gd name="T36" fmla="*/ 2147483646 w 318"/>
              <a:gd name="T37" fmla="*/ 2147483646 h 269"/>
              <a:gd name="T38" fmla="*/ 2147483646 w 318"/>
              <a:gd name="T39" fmla="*/ 2147483646 h 269"/>
              <a:gd name="T40" fmla="*/ 2147483646 w 318"/>
              <a:gd name="T41" fmla="*/ 2147483646 h 269"/>
              <a:gd name="T42" fmla="*/ 2147483646 w 318"/>
              <a:gd name="T43" fmla="*/ 2147483646 h 269"/>
              <a:gd name="T44" fmla="*/ 2147483646 w 318"/>
              <a:gd name="T45" fmla="*/ 2147483646 h 269"/>
              <a:gd name="T46" fmla="*/ 2147483646 w 318"/>
              <a:gd name="T47" fmla="*/ 2147483646 h 269"/>
              <a:gd name="T48" fmla="*/ 2147483646 w 318"/>
              <a:gd name="T49" fmla="*/ 2147483646 h 269"/>
              <a:gd name="T50" fmla="*/ 2147483646 w 318"/>
              <a:gd name="T51" fmla="*/ 2147483646 h 269"/>
              <a:gd name="T52" fmla="*/ 2147483646 w 318"/>
              <a:gd name="T53" fmla="*/ 2147483646 h 269"/>
              <a:gd name="T54" fmla="*/ 2147483646 w 318"/>
              <a:gd name="T55" fmla="*/ 2147483646 h 269"/>
              <a:gd name="T56" fmla="*/ 2147483646 w 318"/>
              <a:gd name="T57" fmla="*/ 2147483646 h 269"/>
              <a:gd name="T58" fmla="*/ 2147483646 w 318"/>
              <a:gd name="T59" fmla="*/ 2147483646 h 269"/>
              <a:gd name="T60" fmla="*/ 2147483646 w 318"/>
              <a:gd name="T61" fmla="*/ 2147483646 h 269"/>
              <a:gd name="T62" fmla="*/ 2147483646 w 318"/>
              <a:gd name="T63" fmla="*/ 2147483646 h 269"/>
              <a:gd name="T64" fmla="*/ 2147483646 w 318"/>
              <a:gd name="T65" fmla="*/ 2147483646 h 269"/>
              <a:gd name="T66" fmla="*/ 2147483646 w 318"/>
              <a:gd name="T67" fmla="*/ 2147483646 h 269"/>
              <a:gd name="T68" fmla="*/ 2147483646 w 318"/>
              <a:gd name="T69" fmla="*/ 2147483646 h 269"/>
              <a:gd name="T70" fmla="*/ 2147483646 w 318"/>
              <a:gd name="T71" fmla="*/ 2147483646 h 269"/>
              <a:gd name="T72" fmla="*/ 2147483646 w 318"/>
              <a:gd name="T73" fmla="*/ 2147483646 h 269"/>
              <a:gd name="T74" fmla="*/ 2147483646 w 318"/>
              <a:gd name="T75" fmla="*/ 2147483646 h 269"/>
              <a:gd name="T76" fmla="*/ 2147483646 w 318"/>
              <a:gd name="T77" fmla="*/ 2147483646 h 269"/>
              <a:gd name="T78" fmla="*/ 2147483646 w 318"/>
              <a:gd name="T79" fmla="*/ 2147483646 h 269"/>
              <a:gd name="T80" fmla="*/ 2147483646 w 318"/>
              <a:gd name="T81" fmla="*/ 2147483646 h 269"/>
              <a:gd name="T82" fmla="*/ 2147483646 w 318"/>
              <a:gd name="T83" fmla="*/ 2147483646 h 269"/>
              <a:gd name="T84" fmla="*/ 2147483646 w 318"/>
              <a:gd name="T85" fmla="*/ 2147483646 h 269"/>
              <a:gd name="T86" fmla="*/ 2147483646 w 318"/>
              <a:gd name="T87" fmla="*/ 2147483646 h 269"/>
              <a:gd name="T88" fmla="*/ 2147483646 w 318"/>
              <a:gd name="T89" fmla="*/ 2147483646 h 269"/>
              <a:gd name="T90" fmla="*/ 2147483646 w 318"/>
              <a:gd name="T91" fmla="*/ 2147483646 h 269"/>
              <a:gd name="T92" fmla="*/ 2147483646 w 318"/>
              <a:gd name="T93" fmla="*/ 2147483646 h 269"/>
              <a:gd name="T94" fmla="*/ 2147483646 w 318"/>
              <a:gd name="T95" fmla="*/ 2147483646 h 269"/>
              <a:gd name="T96" fmla="*/ 2147483646 w 318"/>
              <a:gd name="T97" fmla="*/ 2147483646 h 269"/>
              <a:gd name="T98" fmla="*/ 2147483646 w 318"/>
              <a:gd name="T99" fmla="*/ 2147483646 h 269"/>
              <a:gd name="T100" fmla="*/ 2147483646 w 318"/>
              <a:gd name="T101" fmla="*/ 2147483646 h 269"/>
              <a:gd name="T102" fmla="*/ 2147483646 w 318"/>
              <a:gd name="T103" fmla="*/ 2147483646 h 269"/>
              <a:gd name="T104" fmla="*/ 2147483646 w 318"/>
              <a:gd name="T105" fmla="*/ 2147483646 h 269"/>
              <a:gd name="T106" fmla="*/ 2147483646 w 318"/>
              <a:gd name="T107" fmla="*/ 2147483646 h 269"/>
              <a:gd name="T108" fmla="*/ 2147483646 w 318"/>
              <a:gd name="T109" fmla="*/ 2147483646 h 269"/>
              <a:gd name="T110" fmla="*/ 2147483646 w 318"/>
              <a:gd name="T111" fmla="*/ 2147483646 h 269"/>
              <a:gd name="T112" fmla="*/ 2147483646 w 318"/>
              <a:gd name="T113" fmla="*/ 2147483646 h 269"/>
              <a:gd name="T114" fmla="*/ 2147483646 w 318"/>
              <a:gd name="T115" fmla="*/ 2147483646 h 269"/>
              <a:gd name="T116" fmla="*/ 2147483646 w 318"/>
              <a:gd name="T117" fmla="*/ 2147483646 h 269"/>
              <a:gd name="T118" fmla="*/ 2147483646 w 318"/>
              <a:gd name="T119" fmla="*/ 2147483646 h 269"/>
              <a:gd name="T120" fmla="*/ 2147483646 w 318"/>
              <a:gd name="T121" fmla="*/ 2147483646 h 269"/>
              <a:gd name="T122" fmla="*/ 2147483646 w 318"/>
              <a:gd name="T123" fmla="*/ 2147483646 h 26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18" h="269">
                <a:moveTo>
                  <a:pt x="234" y="55"/>
                </a:moveTo>
                <a:cubicBezTo>
                  <a:pt x="251" y="55"/>
                  <a:pt x="261" y="45"/>
                  <a:pt x="272" y="57"/>
                </a:cubicBezTo>
                <a:cubicBezTo>
                  <a:pt x="278" y="68"/>
                  <a:pt x="275" y="75"/>
                  <a:pt x="271" y="80"/>
                </a:cubicBezTo>
                <a:cubicBezTo>
                  <a:pt x="271" y="80"/>
                  <a:pt x="271" y="80"/>
                  <a:pt x="271" y="80"/>
                </a:cubicBezTo>
                <a:cubicBezTo>
                  <a:pt x="276" y="80"/>
                  <a:pt x="278" y="86"/>
                  <a:pt x="277" y="90"/>
                </a:cubicBezTo>
                <a:cubicBezTo>
                  <a:pt x="272" y="106"/>
                  <a:pt x="306" y="89"/>
                  <a:pt x="313" y="97"/>
                </a:cubicBezTo>
                <a:cubicBezTo>
                  <a:pt x="318" y="100"/>
                  <a:pt x="318" y="100"/>
                  <a:pt x="310" y="99"/>
                </a:cubicBezTo>
                <a:cubicBezTo>
                  <a:pt x="295" y="101"/>
                  <a:pt x="281" y="108"/>
                  <a:pt x="275" y="104"/>
                </a:cubicBezTo>
                <a:cubicBezTo>
                  <a:pt x="268" y="99"/>
                  <a:pt x="274" y="90"/>
                  <a:pt x="267" y="86"/>
                </a:cubicBezTo>
                <a:cubicBezTo>
                  <a:pt x="266" y="85"/>
                  <a:pt x="265" y="85"/>
                  <a:pt x="263" y="85"/>
                </a:cubicBezTo>
                <a:cubicBezTo>
                  <a:pt x="259" y="89"/>
                  <a:pt x="256" y="99"/>
                  <a:pt x="258" y="104"/>
                </a:cubicBezTo>
                <a:cubicBezTo>
                  <a:pt x="266" y="117"/>
                  <a:pt x="283" y="113"/>
                  <a:pt x="295" y="111"/>
                </a:cubicBezTo>
                <a:cubicBezTo>
                  <a:pt x="307" y="108"/>
                  <a:pt x="317" y="121"/>
                  <a:pt x="304" y="128"/>
                </a:cubicBezTo>
                <a:cubicBezTo>
                  <a:pt x="306" y="122"/>
                  <a:pt x="303" y="117"/>
                  <a:pt x="297" y="116"/>
                </a:cubicBezTo>
                <a:cubicBezTo>
                  <a:pt x="292" y="114"/>
                  <a:pt x="268" y="134"/>
                  <a:pt x="257" y="118"/>
                </a:cubicBezTo>
                <a:cubicBezTo>
                  <a:pt x="248" y="105"/>
                  <a:pt x="255" y="95"/>
                  <a:pt x="259" y="86"/>
                </a:cubicBezTo>
                <a:cubicBezTo>
                  <a:pt x="254" y="88"/>
                  <a:pt x="250" y="91"/>
                  <a:pt x="247" y="92"/>
                </a:cubicBezTo>
                <a:cubicBezTo>
                  <a:pt x="237" y="96"/>
                  <a:pt x="227" y="102"/>
                  <a:pt x="220" y="91"/>
                </a:cubicBezTo>
                <a:cubicBezTo>
                  <a:pt x="219" y="88"/>
                  <a:pt x="221" y="86"/>
                  <a:pt x="221" y="84"/>
                </a:cubicBezTo>
                <a:cubicBezTo>
                  <a:pt x="220" y="76"/>
                  <a:pt x="231" y="76"/>
                  <a:pt x="230" y="67"/>
                </a:cubicBezTo>
                <a:cubicBezTo>
                  <a:pt x="230" y="57"/>
                  <a:pt x="216" y="53"/>
                  <a:pt x="208" y="58"/>
                </a:cubicBezTo>
                <a:cubicBezTo>
                  <a:pt x="206" y="59"/>
                  <a:pt x="197" y="63"/>
                  <a:pt x="197" y="62"/>
                </a:cubicBezTo>
                <a:cubicBezTo>
                  <a:pt x="195" y="59"/>
                  <a:pt x="198" y="54"/>
                  <a:pt x="195" y="51"/>
                </a:cubicBezTo>
                <a:cubicBezTo>
                  <a:pt x="202" y="50"/>
                  <a:pt x="217" y="49"/>
                  <a:pt x="222" y="50"/>
                </a:cubicBezTo>
                <a:cubicBezTo>
                  <a:pt x="229" y="51"/>
                  <a:pt x="244" y="60"/>
                  <a:pt x="237" y="71"/>
                </a:cubicBezTo>
                <a:cubicBezTo>
                  <a:pt x="235" y="73"/>
                  <a:pt x="226" y="80"/>
                  <a:pt x="227" y="83"/>
                </a:cubicBezTo>
                <a:cubicBezTo>
                  <a:pt x="228" y="89"/>
                  <a:pt x="231" y="92"/>
                  <a:pt x="238" y="87"/>
                </a:cubicBezTo>
                <a:cubicBezTo>
                  <a:pt x="246" y="83"/>
                  <a:pt x="253" y="82"/>
                  <a:pt x="261" y="81"/>
                </a:cubicBezTo>
                <a:cubicBezTo>
                  <a:pt x="262" y="77"/>
                  <a:pt x="261" y="73"/>
                  <a:pt x="259" y="69"/>
                </a:cubicBezTo>
                <a:cubicBezTo>
                  <a:pt x="252" y="58"/>
                  <a:pt x="245" y="58"/>
                  <a:pt x="234" y="55"/>
                </a:cubicBezTo>
                <a:close/>
                <a:moveTo>
                  <a:pt x="15" y="232"/>
                </a:moveTo>
                <a:cubicBezTo>
                  <a:pt x="15" y="232"/>
                  <a:pt x="15" y="232"/>
                  <a:pt x="15" y="232"/>
                </a:cubicBezTo>
                <a:cubicBezTo>
                  <a:pt x="16" y="241"/>
                  <a:pt x="17" y="248"/>
                  <a:pt x="24" y="252"/>
                </a:cubicBezTo>
                <a:cubicBezTo>
                  <a:pt x="24" y="252"/>
                  <a:pt x="26" y="253"/>
                  <a:pt x="25" y="253"/>
                </a:cubicBezTo>
                <a:cubicBezTo>
                  <a:pt x="19" y="252"/>
                  <a:pt x="11" y="242"/>
                  <a:pt x="15" y="232"/>
                </a:cubicBezTo>
                <a:close/>
                <a:moveTo>
                  <a:pt x="254" y="59"/>
                </a:moveTo>
                <a:cubicBezTo>
                  <a:pt x="254" y="59"/>
                  <a:pt x="254" y="59"/>
                  <a:pt x="254" y="59"/>
                </a:cubicBezTo>
                <a:cubicBezTo>
                  <a:pt x="268" y="58"/>
                  <a:pt x="269" y="77"/>
                  <a:pt x="269" y="73"/>
                </a:cubicBezTo>
                <a:cubicBezTo>
                  <a:pt x="268" y="65"/>
                  <a:pt x="263" y="53"/>
                  <a:pt x="254" y="59"/>
                </a:cubicBezTo>
                <a:close/>
                <a:moveTo>
                  <a:pt x="41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3" y="164"/>
                  <a:pt x="53" y="158"/>
                  <a:pt x="56" y="163"/>
                </a:cubicBezTo>
                <a:cubicBezTo>
                  <a:pt x="60" y="169"/>
                  <a:pt x="53" y="177"/>
                  <a:pt x="50" y="183"/>
                </a:cubicBezTo>
                <a:cubicBezTo>
                  <a:pt x="42" y="197"/>
                  <a:pt x="60" y="167"/>
                  <a:pt x="41" y="160"/>
                </a:cubicBezTo>
                <a:close/>
                <a:moveTo>
                  <a:pt x="81" y="113"/>
                </a:moveTo>
                <a:cubicBezTo>
                  <a:pt x="81" y="113"/>
                  <a:pt x="81" y="113"/>
                  <a:pt x="81" y="113"/>
                </a:cubicBezTo>
                <a:cubicBezTo>
                  <a:pt x="82" y="114"/>
                  <a:pt x="76" y="112"/>
                  <a:pt x="75" y="112"/>
                </a:cubicBezTo>
                <a:cubicBezTo>
                  <a:pt x="68" y="110"/>
                  <a:pt x="59" y="109"/>
                  <a:pt x="50" y="109"/>
                </a:cubicBezTo>
                <a:cubicBezTo>
                  <a:pt x="48" y="109"/>
                  <a:pt x="41" y="108"/>
                  <a:pt x="46" y="108"/>
                </a:cubicBezTo>
                <a:cubicBezTo>
                  <a:pt x="47" y="108"/>
                  <a:pt x="47" y="108"/>
                  <a:pt x="48" y="108"/>
                </a:cubicBezTo>
                <a:cubicBezTo>
                  <a:pt x="51" y="108"/>
                  <a:pt x="53" y="108"/>
                  <a:pt x="56" y="108"/>
                </a:cubicBezTo>
                <a:cubicBezTo>
                  <a:pt x="65" y="108"/>
                  <a:pt x="75" y="110"/>
                  <a:pt x="81" y="113"/>
                </a:cubicBezTo>
                <a:close/>
                <a:moveTo>
                  <a:pt x="179" y="91"/>
                </a:moveTo>
                <a:cubicBezTo>
                  <a:pt x="179" y="91"/>
                  <a:pt x="179" y="91"/>
                  <a:pt x="179" y="91"/>
                </a:cubicBezTo>
                <a:cubicBezTo>
                  <a:pt x="180" y="91"/>
                  <a:pt x="173" y="92"/>
                  <a:pt x="173" y="93"/>
                </a:cubicBezTo>
                <a:cubicBezTo>
                  <a:pt x="165" y="95"/>
                  <a:pt x="158" y="99"/>
                  <a:pt x="151" y="106"/>
                </a:cubicBezTo>
                <a:cubicBezTo>
                  <a:pt x="149" y="107"/>
                  <a:pt x="144" y="111"/>
                  <a:pt x="148" y="107"/>
                </a:cubicBezTo>
                <a:cubicBezTo>
                  <a:pt x="148" y="107"/>
                  <a:pt x="148" y="106"/>
                  <a:pt x="149" y="105"/>
                </a:cubicBezTo>
                <a:cubicBezTo>
                  <a:pt x="150" y="103"/>
                  <a:pt x="152" y="101"/>
                  <a:pt x="155" y="100"/>
                </a:cubicBezTo>
                <a:cubicBezTo>
                  <a:pt x="162" y="94"/>
                  <a:pt x="171" y="90"/>
                  <a:pt x="179" y="91"/>
                </a:cubicBezTo>
                <a:close/>
                <a:moveTo>
                  <a:pt x="81" y="89"/>
                </a:moveTo>
                <a:cubicBezTo>
                  <a:pt x="81" y="89"/>
                  <a:pt x="81" y="89"/>
                  <a:pt x="81" y="89"/>
                </a:cubicBezTo>
                <a:cubicBezTo>
                  <a:pt x="80" y="91"/>
                  <a:pt x="78" y="96"/>
                  <a:pt x="76" y="99"/>
                </a:cubicBezTo>
                <a:cubicBezTo>
                  <a:pt x="76" y="99"/>
                  <a:pt x="75" y="98"/>
                  <a:pt x="74" y="98"/>
                </a:cubicBezTo>
                <a:cubicBezTo>
                  <a:pt x="73" y="98"/>
                  <a:pt x="73" y="97"/>
                  <a:pt x="72" y="96"/>
                </a:cubicBezTo>
                <a:cubicBezTo>
                  <a:pt x="70" y="94"/>
                  <a:pt x="64" y="97"/>
                  <a:pt x="63" y="98"/>
                </a:cubicBezTo>
                <a:cubicBezTo>
                  <a:pt x="60" y="99"/>
                  <a:pt x="64" y="104"/>
                  <a:pt x="65" y="103"/>
                </a:cubicBezTo>
                <a:cubicBezTo>
                  <a:pt x="67" y="102"/>
                  <a:pt x="64" y="99"/>
                  <a:pt x="66" y="99"/>
                </a:cubicBezTo>
                <a:cubicBezTo>
                  <a:pt x="69" y="99"/>
                  <a:pt x="68" y="102"/>
                  <a:pt x="67" y="104"/>
                </a:cubicBezTo>
                <a:cubicBezTo>
                  <a:pt x="66" y="106"/>
                  <a:pt x="57" y="102"/>
                  <a:pt x="57" y="101"/>
                </a:cubicBezTo>
                <a:cubicBezTo>
                  <a:pt x="56" y="98"/>
                  <a:pt x="59" y="100"/>
                  <a:pt x="61" y="100"/>
                </a:cubicBezTo>
                <a:cubicBezTo>
                  <a:pt x="63" y="97"/>
                  <a:pt x="55" y="95"/>
                  <a:pt x="55" y="94"/>
                </a:cubicBezTo>
                <a:cubicBezTo>
                  <a:pt x="54" y="96"/>
                  <a:pt x="51" y="95"/>
                  <a:pt x="50" y="95"/>
                </a:cubicBezTo>
                <a:cubicBezTo>
                  <a:pt x="48" y="96"/>
                  <a:pt x="47" y="98"/>
                  <a:pt x="48" y="100"/>
                </a:cubicBezTo>
                <a:cubicBezTo>
                  <a:pt x="48" y="101"/>
                  <a:pt x="51" y="99"/>
                  <a:pt x="52" y="99"/>
                </a:cubicBezTo>
                <a:cubicBezTo>
                  <a:pt x="57" y="101"/>
                  <a:pt x="50" y="103"/>
                  <a:pt x="49" y="103"/>
                </a:cubicBezTo>
                <a:cubicBezTo>
                  <a:pt x="46" y="104"/>
                  <a:pt x="43" y="102"/>
                  <a:pt x="42" y="99"/>
                </a:cubicBezTo>
                <a:cubicBezTo>
                  <a:pt x="42" y="98"/>
                  <a:pt x="36" y="99"/>
                  <a:pt x="39" y="101"/>
                </a:cubicBezTo>
                <a:cubicBezTo>
                  <a:pt x="41" y="102"/>
                  <a:pt x="40" y="106"/>
                  <a:pt x="42" y="106"/>
                </a:cubicBezTo>
                <a:cubicBezTo>
                  <a:pt x="52" y="107"/>
                  <a:pt x="58" y="104"/>
                  <a:pt x="70" y="108"/>
                </a:cubicBezTo>
                <a:cubicBezTo>
                  <a:pt x="75" y="109"/>
                  <a:pt x="79" y="111"/>
                  <a:pt x="83" y="113"/>
                </a:cubicBezTo>
                <a:cubicBezTo>
                  <a:pt x="84" y="114"/>
                  <a:pt x="85" y="117"/>
                  <a:pt x="87" y="117"/>
                </a:cubicBezTo>
                <a:cubicBezTo>
                  <a:pt x="89" y="117"/>
                  <a:pt x="91" y="115"/>
                  <a:pt x="8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6"/>
                  <a:pt x="89" y="115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3"/>
                  <a:pt x="87" y="113"/>
                  <a:pt x="87" y="113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5" y="111"/>
                  <a:pt x="86" y="109"/>
                  <a:pt x="87" y="108"/>
                </a:cubicBezTo>
                <a:cubicBezTo>
                  <a:pt x="88" y="107"/>
                  <a:pt x="90" y="109"/>
                  <a:pt x="89" y="110"/>
                </a:cubicBezTo>
                <a:cubicBezTo>
                  <a:pt x="87" y="111"/>
                  <a:pt x="87" y="111"/>
                  <a:pt x="89" y="112"/>
                </a:cubicBezTo>
                <a:cubicBezTo>
                  <a:pt x="90" y="113"/>
                  <a:pt x="91" y="110"/>
                  <a:pt x="91" y="108"/>
                </a:cubicBezTo>
                <a:cubicBezTo>
                  <a:pt x="93" y="108"/>
                  <a:pt x="98" y="106"/>
                  <a:pt x="98" y="102"/>
                </a:cubicBezTo>
                <a:cubicBezTo>
                  <a:pt x="97" y="104"/>
                  <a:pt x="93" y="106"/>
                  <a:pt x="91" y="108"/>
                </a:cubicBezTo>
                <a:cubicBezTo>
                  <a:pt x="91" y="108"/>
                  <a:pt x="91" y="107"/>
                  <a:pt x="90" y="107"/>
                </a:cubicBezTo>
                <a:cubicBezTo>
                  <a:pt x="89" y="106"/>
                  <a:pt x="89" y="105"/>
                  <a:pt x="89" y="104"/>
                </a:cubicBezTo>
                <a:cubicBezTo>
                  <a:pt x="88" y="103"/>
                  <a:pt x="83" y="103"/>
                  <a:pt x="82" y="103"/>
                </a:cubicBezTo>
                <a:cubicBezTo>
                  <a:pt x="79" y="102"/>
                  <a:pt x="80" y="108"/>
                  <a:pt x="81" y="108"/>
                </a:cubicBezTo>
                <a:cubicBezTo>
                  <a:pt x="83" y="107"/>
                  <a:pt x="82" y="104"/>
                  <a:pt x="84" y="105"/>
                </a:cubicBezTo>
                <a:cubicBezTo>
                  <a:pt x="86" y="105"/>
                  <a:pt x="84" y="108"/>
                  <a:pt x="82" y="109"/>
                </a:cubicBezTo>
                <a:cubicBezTo>
                  <a:pt x="82" y="109"/>
                  <a:pt x="82" y="109"/>
                  <a:pt x="81" y="109"/>
                </a:cubicBezTo>
                <a:cubicBezTo>
                  <a:pt x="80" y="108"/>
                  <a:pt x="79" y="107"/>
                  <a:pt x="78" y="107"/>
                </a:cubicBezTo>
                <a:cubicBezTo>
                  <a:pt x="76" y="106"/>
                  <a:pt x="73" y="106"/>
                  <a:pt x="72" y="105"/>
                </a:cubicBezTo>
                <a:cubicBezTo>
                  <a:pt x="71" y="105"/>
                  <a:pt x="70" y="102"/>
                  <a:pt x="71" y="101"/>
                </a:cubicBezTo>
                <a:cubicBezTo>
                  <a:pt x="72" y="100"/>
                  <a:pt x="76" y="100"/>
                  <a:pt x="74" y="102"/>
                </a:cubicBezTo>
                <a:cubicBezTo>
                  <a:pt x="73" y="103"/>
                  <a:pt x="73" y="104"/>
                  <a:pt x="76" y="105"/>
                </a:cubicBezTo>
                <a:cubicBezTo>
                  <a:pt x="77" y="105"/>
                  <a:pt x="77" y="101"/>
                  <a:pt x="76" y="99"/>
                </a:cubicBezTo>
                <a:cubicBezTo>
                  <a:pt x="78" y="98"/>
                  <a:pt x="82" y="93"/>
                  <a:pt x="81" y="89"/>
                </a:cubicBezTo>
                <a:close/>
                <a:moveTo>
                  <a:pt x="159" y="71"/>
                </a:moveTo>
                <a:cubicBezTo>
                  <a:pt x="159" y="71"/>
                  <a:pt x="159" y="71"/>
                  <a:pt x="159" y="71"/>
                </a:cubicBezTo>
                <a:cubicBezTo>
                  <a:pt x="160" y="73"/>
                  <a:pt x="161" y="78"/>
                  <a:pt x="162" y="82"/>
                </a:cubicBezTo>
                <a:cubicBezTo>
                  <a:pt x="161" y="82"/>
                  <a:pt x="160" y="82"/>
                  <a:pt x="160" y="82"/>
                </a:cubicBezTo>
                <a:cubicBezTo>
                  <a:pt x="159" y="83"/>
                  <a:pt x="158" y="83"/>
                  <a:pt x="156" y="82"/>
                </a:cubicBezTo>
                <a:cubicBezTo>
                  <a:pt x="154" y="82"/>
                  <a:pt x="152" y="88"/>
                  <a:pt x="151" y="89"/>
                </a:cubicBezTo>
                <a:cubicBezTo>
                  <a:pt x="149" y="92"/>
                  <a:pt x="156" y="94"/>
                  <a:pt x="156" y="92"/>
                </a:cubicBezTo>
                <a:cubicBezTo>
                  <a:pt x="157" y="90"/>
                  <a:pt x="152" y="90"/>
                  <a:pt x="154" y="88"/>
                </a:cubicBezTo>
                <a:cubicBezTo>
                  <a:pt x="156" y="86"/>
                  <a:pt x="158" y="90"/>
                  <a:pt x="158" y="92"/>
                </a:cubicBezTo>
                <a:cubicBezTo>
                  <a:pt x="158" y="94"/>
                  <a:pt x="149" y="96"/>
                  <a:pt x="148" y="96"/>
                </a:cubicBezTo>
                <a:cubicBezTo>
                  <a:pt x="146" y="94"/>
                  <a:pt x="149" y="94"/>
                  <a:pt x="150" y="92"/>
                </a:cubicBezTo>
                <a:cubicBezTo>
                  <a:pt x="151" y="89"/>
                  <a:pt x="143" y="92"/>
                  <a:pt x="142" y="92"/>
                </a:cubicBezTo>
                <a:cubicBezTo>
                  <a:pt x="143" y="94"/>
                  <a:pt x="140" y="95"/>
                  <a:pt x="140" y="96"/>
                </a:cubicBezTo>
                <a:cubicBezTo>
                  <a:pt x="139" y="97"/>
                  <a:pt x="139" y="100"/>
                  <a:pt x="140" y="100"/>
                </a:cubicBezTo>
                <a:cubicBezTo>
                  <a:pt x="142" y="101"/>
                  <a:pt x="142" y="97"/>
                  <a:pt x="143" y="97"/>
                </a:cubicBezTo>
                <a:cubicBezTo>
                  <a:pt x="148" y="96"/>
                  <a:pt x="144" y="101"/>
                  <a:pt x="143" y="102"/>
                </a:cubicBezTo>
                <a:cubicBezTo>
                  <a:pt x="142" y="105"/>
                  <a:pt x="139" y="106"/>
                  <a:pt x="136" y="104"/>
                </a:cubicBezTo>
                <a:cubicBezTo>
                  <a:pt x="135" y="103"/>
                  <a:pt x="131" y="107"/>
                  <a:pt x="135" y="107"/>
                </a:cubicBezTo>
                <a:cubicBezTo>
                  <a:pt x="137" y="107"/>
                  <a:pt x="138" y="110"/>
                  <a:pt x="140" y="109"/>
                </a:cubicBezTo>
                <a:cubicBezTo>
                  <a:pt x="148" y="104"/>
                  <a:pt x="152" y="97"/>
                  <a:pt x="163" y="92"/>
                </a:cubicBezTo>
                <a:cubicBezTo>
                  <a:pt x="167" y="90"/>
                  <a:pt x="171" y="89"/>
                  <a:pt x="176" y="88"/>
                </a:cubicBezTo>
                <a:cubicBezTo>
                  <a:pt x="178" y="88"/>
                  <a:pt x="180" y="90"/>
                  <a:pt x="182" y="89"/>
                </a:cubicBezTo>
                <a:cubicBezTo>
                  <a:pt x="183" y="88"/>
                  <a:pt x="183" y="85"/>
                  <a:pt x="181" y="86"/>
                </a:cubicBezTo>
                <a:cubicBezTo>
                  <a:pt x="181" y="86"/>
                  <a:pt x="181" y="86"/>
                  <a:pt x="181" y="86"/>
                </a:cubicBezTo>
                <a:cubicBezTo>
                  <a:pt x="183" y="87"/>
                  <a:pt x="183" y="87"/>
                  <a:pt x="183" y="87"/>
                </a:cubicBezTo>
                <a:cubicBezTo>
                  <a:pt x="183" y="86"/>
                  <a:pt x="182" y="86"/>
                  <a:pt x="181" y="86"/>
                </a:cubicBezTo>
                <a:cubicBezTo>
                  <a:pt x="181" y="85"/>
                  <a:pt x="181" y="85"/>
                  <a:pt x="180" y="85"/>
                </a:cubicBezTo>
                <a:cubicBezTo>
                  <a:pt x="180" y="85"/>
                  <a:pt x="179" y="85"/>
                  <a:pt x="179" y="86"/>
                </a:cubicBezTo>
                <a:cubicBezTo>
                  <a:pt x="178" y="86"/>
                  <a:pt x="178" y="85"/>
                  <a:pt x="177" y="85"/>
                </a:cubicBezTo>
                <a:cubicBezTo>
                  <a:pt x="176" y="85"/>
                  <a:pt x="175" y="83"/>
                  <a:pt x="176" y="82"/>
                </a:cubicBezTo>
                <a:cubicBezTo>
                  <a:pt x="176" y="81"/>
                  <a:pt x="179" y="80"/>
                  <a:pt x="179" y="82"/>
                </a:cubicBezTo>
                <a:cubicBezTo>
                  <a:pt x="178" y="83"/>
                  <a:pt x="178" y="84"/>
                  <a:pt x="180" y="84"/>
                </a:cubicBezTo>
                <a:cubicBezTo>
                  <a:pt x="181" y="84"/>
                  <a:pt x="181" y="81"/>
                  <a:pt x="179" y="79"/>
                </a:cubicBezTo>
                <a:cubicBezTo>
                  <a:pt x="181" y="78"/>
                  <a:pt x="183" y="73"/>
                  <a:pt x="181" y="70"/>
                </a:cubicBezTo>
                <a:cubicBezTo>
                  <a:pt x="181" y="72"/>
                  <a:pt x="180" y="76"/>
                  <a:pt x="179" y="79"/>
                </a:cubicBezTo>
                <a:cubicBezTo>
                  <a:pt x="179" y="79"/>
                  <a:pt x="178" y="79"/>
                  <a:pt x="178" y="79"/>
                </a:cubicBezTo>
                <a:cubicBezTo>
                  <a:pt x="176" y="79"/>
                  <a:pt x="176" y="78"/>
                  <a:pt x="175" y="78"/>
                </a:cubicBezTo>
                <a:cubicBezTo>
                  <a:pt x="174" y="77"/>
                  <a:pt x="169" y="81"/>
                  <a:pt x="169" y="81"/>
                </a:cubicBezTo>
                <a:cubicBezTo>
                  <a:pt x="166" y="83"/>
                  <a:pt x="170" y="86"/>
                  <a:pt x="171" y="85"/>
                </a:cubicBezTo>
                <a:cubicBezTo>
                  <a:pt x="173" y="83"/>
                  <a:pt x="169" y="82"/>
                  <a:pt x="171" y="81"/>
                </a:cubicBezTo>
                <a:cubicBezTo>
                  <a:pt x="173" y="81"/>
                  <a:pt x="173" y="84"/>
                  <a:pt x="173" y="85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1" y="86"/>
                  <a:pt x="169" y="86"/>
                  <a:pt x="168" y="87"/>
                </a:cubicBezTo>
                <a:cubicBezTo>
                  <a:pt x="166" y="88"/>
                  <a:pt x="164" y="89"/>
                  <a:pt x="163" y="89"/>
                </a:cubicBezTo>
                <a:cubicBezTo>
                  <a:pt x="162" y="89"/>
                  <a:pt x="160" y="88"/>
                  <a:pt x="159" y="86"/>
                </a:cubicBezTo>
                <a:cubicBezTo>
                  <a:pt x="159" y="85"/>
                  <a:pt x="162" y="83"/>
                  <a:pt x="162" y="85"/>
                </a:cubicBezTo>
                <a:cubicBezTo>
                  <a:pt x="163" y="87"/>
                  <a:pt x="163" y="88"/>
                  <a:pt x="165" y="86"/>
                </a:cubicBezTo>
                <a:cubicBezTo>
                  <a:pt x="166" y="86"/>
                  <a:pt x="164" y="83"/>
                  <a:pt x="162" y="82"/>
                </a:cubicBezTo>
                <a:cubicBezTo>
                  <a:pt x="162" y="79"/>
                  <a:pt x="163" y="73"/>
                  <a:pt x="159" y="71"/>
                </a:cubicBezTo>
                <a:close/>
                <a:moveTo>
                  <a:pt x="198" y="135"/>
                </a:moveTo>
                <a:cubicBezTo>
                  <a:pt x="198" y="135"/>
                  <a:pt x="198" y="135"/>
                  <a:pt x="198" y="135"/>
                </a:cubicBezTo>
                <a:cubicBezTo>
                  <a:pt x="194" y="132"/>
                  <a:pt x="189" y="130"/>
                  <a:pt x="186" y="126"/>
                </a:cubicBezTo>
                <a:cubicBezTo>
                  <a:pt x="187" y="131"/>
                  <a:pt x="193" y="132"/>
                  <a:pt x="198" y="135"/>
                </a:cubicBezTo>
                <a:close/>
                <a:moveTo>
                  <a:pt x="229" y="133"/>
                </a:moveTo>
                <a:cubicBezTo>
                  <a:pt x="229" y="133"/>
                  <a:pt x="229" y="133"/>
                  <a:pt x="229" y="133"/>
                </a:cubicBezTo>
                <a:cubicBezTo>
                  <a:pt x="225" y="134"/>
                  <a:pt x="219" y="139"/>
                  <a:pt x="214" y="137"/>
                </a:cubicBezTo>
                <a:cubicBezTo>
                  <a:pt x="215" y="138"/>
                  <a:pt x="215" y="138"/>
                  <a:pt x="215" y="138"/>
                </a:cubicBezTo>
                <a:cubicBezTo>
                  <a:pt x="217" y="140"/>
                  <a:pt x="226" y="135"/>
                  <a:pt x="229" y="133"/>
                </a:cubicBezTo>
                <a:close/>
                <a:moveTo>
                  <a:pt x="232" y="136"/>
                </a:moveTo>
                <a:cubicBezTo>
                  <a:pt x="232" y="136"/>
                  <a:pt x="232" y="136"/>
                  <a:pt x="232" y="136"/>
                </a:cubicBezTo>
                <a:cubicBezTo>
                  <a:pt x="228" y="138"/>
                  <a:pt x="222" y="141"/>
                  <a:pt x="220" y="140"/>
                </a:cubicBezTo>
                <a:cubicBezTo>
                  <a:pt x="221" y="140"/>
                  <a:pt x="218" y="139"/>
                  <a:pt x="218" y="139"/>
                </a:cubicBezTo>
                <a:cubicBezTo>
                  <a:pt x="225" y="139"/>
                  <a:pt x="226" y="136"/>
                  <a:pt x="232" y="136"/>
                </a:cubicBezTo>
                <a:close/>
                <a:moveTo>
                  <a:pt x="211" y="134"/>
                </a:moveTo>
                <a:cubicBezTo>
                  <a:pt x="211" y="134"/>
                  <a:pt x="211" y="134"/>
                  <a:pt x="211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0" y="134"/>
                  <a:pt x="210" y="134"/>
                </a:cubicBezTo>
                <a:cubicBezTo>
                  <a:pt x="210" y="134"/>
                  <a:pt x="211" y="134"/>
                  <a:pt x="211" y="134"/>
                </a:cubicBezTo>
                <a:close/>
                <a:moveTo>
                  <a:pt x="230" y="127"/>
                </a:moveTo>
                <a:cubicBezTo>
                  <a:pt x="223" y="128"/>
                  <a:pt x="212" y="135"/>
                  <a:pt x="206" y="133"/>
                </a:cubicBezTo>
                <a:cubicBezTo>
                  <a:pt x="205" y="133"/>
                  <a:pt x="208" y="134"/>
                  <a:pt x="208" y="134"/>
                </a:cubicBezTo>
                <a:cubicBezTo>
                  <a:pt x="208" y="134"/>
                  <a:pt x="209" y="134"/>
                  <a:pt x="210" y="134"/>
                </a:cubicBezTo>
                <a:cubicBezTo>
                  <a:pt x="211" y="135"/>
                  <a:pt x="212" y="135"/>
                  <a:pt x="212" y="135"/>
                </a:cubicBezTo>
                <a:cubicBezTo>
                  <a:pt x="214" y="137"/>
                  <a:pt x="227" y="132"/>
                  <a:pt x="231" y="129"/>
                </a:cubicBezTo>
                <a:cubicBezTo>
                  <a:pt x="226" y="130"/>
                  <a:pt x="217" y="135"/>
                  <a:pt x="211" y="134"/>
                </a:cubicBezTo>
                <a:cubicBezTo>
                  <a:pt x="216" y="134"/>
                  <a:pt x="227" y="129"/>
                  <a:pt x="230" y="127"/>
                </a:cubicBezTo>
                <a:cubicBezTo>
                  <a:pt x="230" y="127"/>
                  <a:pt x="230" y="127"/>
                  <a:pt x="230" y="127"/>
                </a:cubicBezTo>
                <a:close/>
                <a:moveTo>
                  <a:pt x="214" y="145"/>
                </a:moveTo>
                <a:cubicBezTo>
                  <a:pt x="209" y="144"/>
                  <a:pt x="205" y="141"/>
                  <a:pt x="202" y="137"/>
                </a:cubicBezTo>
                <a:cubicBezTo>
                  <a:pt x="206" y="140"/>
                  <a:pt x="210" y="143"/>
                  <a:pt x="214" y="145"/>
                </a:cubicBezTo>
                <a:cubicBezTo>
                  <a:pt x="214" y="145"/>
                  <a:pt x="214" y="145"/>
                  <a:pt x="214" y="145"/>
                </a:cubicBezTo>
                <a:close/>
                <a:moveTo>
                  <a:pt x="216" y="144"/>
                </a:moveTo>
                <a:cubicBezTo>
                  <a:pt x="216" y="144"/>
                  <a:pt x="216" y="144"/>
                  <a:pt x="216" y="144"/>
                </a:cubicBezTo>
                <a:cubicBezTo>
                  <a:pt x="221" y="148"/>
                  <a:pt x="222" y="147"/>
                  <a:pt x="229" y="150"/>
                </a:cubicBezTo>
                <a:cubicBezTo>
                  <a:pt x="229" y="150"/>
                  <a:pt x="229" y="150"/>
                  <a:pt x="229" y="149"/>
                </a:cubicBezTo>
                <a:cubicBezTo>
                  <a:pt x="221" y="145"/>
                  <a:pt x="225" y="148"/>
                  <a:pt x="216" y="144"/>
                </a:cubicBezTo>
                <a:close/>
                <a:moveTo>
                  <a:pt x="199" y="139"/>
                </a:moveTo>
                <a:cubicBezTo>
                  <a:pt x="199" y="139"/>
                  <a:pt x="199" y="139"/>
                  <a:pt x="199" y="139"/>
                </a:cubicBezTo>
                <a:cubicBezTo>
                  <a:pt x="209" y="145"/>
                  <a:pt x="219" y="148"/>
                  <a:pt x="227" y="152"/>
                </a:cubicBezTo>
                <a:cubicBezTo>
                  <a:pt x="226" y="152"/>
                  <a:pt x="226" y="152"/>
                  <a:pt x="226" y="152"/>
                </a:cubicBezTo>
                <a:cubicBezTo>
                  <a:pt x="217" y="149"/>
                  <a:pt x="206" y="146"/>
                  <a:pt x="199" y="139"/>
                </a:cubicBezTo>
                <a:close/>
                <a:moveTo>
                  <a:pt x="178" y="137"/>
                </a:moveTo>
                <a:cubicBezTo>
                  <a:pt x="178" y="137"/>
                  <a:pt x="178" y="137"/>
                  <a:pt x="178" y="137"/>
                </a:cubicBezTo>
                <a:cubicBezTo>
                  <a:pt x="177" y="136"/>
                  <a:pt x="176" y="135"/>
                  <a:pt x="174" y="133"/>
                </a:cubicBezTo>
                <a:cubicBezTo>
                  <a:pt x="175" y="135"/>
                  <a:pt x="176" y="136"/>
                  <a:pt x="177" y="138"/>
                </a:cubicBezTo>
                <a:cubicBezTo>
                  <a:pt x="177" y="137"/>
                  <a:pt x="178" y="137"/>
                  <a:pt x="178" y="137"/>
                </a:cubicBezTo>
                <a:close/>
                <a:moveTo>
                  <a:pt x="182" y="135"/>
                </a:moveTo>
                <a:cubicBezTo>
                  <a:pt x="182" y="135"/>
                  <a:pt x="182" y="135"/>
                  <a:pt x="182" y="135"/>
                </a:cubicBezTo>
                <a:cubicBezTo>
                  <a:pt x="182" y="136"/>
                  <a:pt x="181" y="136"/>
                  <a:pt x="181" y="136"/>
                </a:cubicBezTo>
                <a:cubicBezTo>
                  <a:pt x="180" y="135"/>
                  <a:pt x="179" y="134"/>
                  <a:pt x="177" y="132"/>
                </a:cubicBezTo>
                <a:cubicBezTo>
                  <a:pt x="182" y="135"/>
                  <a:pt x="179" y="134"/>
                  <a:pt x="182" y="135"/>
                </a:cubicBezTo>
                <a:close/>
                <a:moveTo>
                  <a:pt x="188" y="135"/>
                </a:moveTo>
                <a:cubicBezTo>
                  <a:pt x="188" y="135"/>
                  <a:pt x="187" y="135"/>
                  <a:pt x="187" y="135"/>
                </a:cubicBezTo>
                <a:cubicBezTo>
                  <a:pt x="186" y="134"/>
                  <a:pt x="185" y="133"/>
                  <a:pt x="185" y="131"/>
                </a:cubicBezTo>
                <a:cubicBezTo>
                  <a:pt x="186" y="133"/>
                  <a:pt x="187" y="134"/>
                  <a:pt x="188" y="135"/>
                </a:cubicBezTo>
                <a:cubicBezTo>
                  <a:pt x="188" y="135"/>
                  <a:pt x="188" y="135"/>
                  <a:pt x="188" y="135"/>
                </a:cubicBezTo>
                <a:close/>
                <a:moveTo>
                  <a:pt x="192" y="137"/>
                </a:moveTo>
                <a:cubicBezTo>
                  <a:pt x="192" y="137"/>
                  <a:pt x="192" y="137"/>
                  <a:pt x="192" y="137"/>
                </a:cubicBezTo>
                <a:cubicBezTo>
                  <a:pt x="192" y="136"/>
                  <a:pt x="191" y="136"/>
                  <a:pt x="191" y="135"/>
                </a:cubicBezTo>
                <a:cubicBezTo>
                  <a:pt x="191" y="135"/>
                  <a:pt x="191" y="136"/>
                  <a:pt x="192" y="136"/>
                </a:cubicBezTo>
                <a:cubicBezTo>
                  <a:pt x="192" y="136"/>
                  <a:pt x="192" y="137"/>
                  <a:pt x="192" y="137"/>
                </a:cubicBezTo>
                <a:close/>
                <a:moveTo>
                  <a:pt x="201" y="144"/>
                </a:moveTo>
                <a:cubicBezTo>
                  <a:pt x="207" y="149"/>
                  <a:pt x="216" y="152"/>
                  <a:pt x="224" y="154"/>
                </a:cubicBezTo>
                <a:cubicBezTo>
                  <a:pt x="225" y="154"/>
                  <a:pt x="225" y="154"/>
                  <a:pt x="225" y="154"/>
                </a:cubicBezTo>
                <a:cubicBezTo>
                  <a:pt x="216" y="150"/>
                  <a:pt x="207" y="147"/>
                  <a:pt x="198" y="141"/>
                </a:cubicBezTo>
                <a:cubicBezTo>
                  <a:pt x="199" y="142"/>
                  <a:pt x="200" y="143"/>
                  <a:pt x="201" y="144"/>
                </a:cubicBezTo>
                <a:cubicBezTo>
                  <a:pt x="201" y="144"/>
                  <a:pt x="201" y="144"/>
                  <a:pt x="201" y="144"/>
                </a:cubicBezTo>
                <a:close/>
                <a:moveTo>
                  <a:pt x="203" y="148"/>
                </a:moveTo>
                <a:cubicBezTo>
                  <a:pt x="202" y="147"/>
                  <a:pt x="202" y="147"/>
                  <a:pt x="202" y="147"/>
                </a:cubicBezTo>
                <a:cubicBezTo>
                  <a:pt x="207" y="149"/>
                  <a:pt x="214" y="152"/>
                  <a:pt x="218" y="154"/>
                </a:cubicBezTo>
                <a:cubicBezTo>
                  <a:pt x="214" y="153"/>
                  <a:pt x="207" y="150"/>
                  <a:pt x="203" y="148"/>
                </a:cubicBezTo>
                <a:cubicBezTo>
                  <a:pt x="203" y="148"/>
                  <a:pt x="203" y="148"/>
                  <a:pt x="203" y="148"/>
                </a:cubicBezTo>
                <a:close/>
                <a:moveTo>
                  <a:pt x="204" y="152"/>
                </a:moveTo>
                <a:cubicBezTo>
                  <a:pt x="207" y="153"/>
                  <a:pt x="209" y="154"/>
                  <a:pt x="211" y="154"/>
                </a:cubicBezTo>
                <a:cubicBezTo>
                  <a:pt x="209" y="153"/>
                  <a:pt x="206" y="152"/>
                  <a:pt x="204" y="150"/>
                </a:cubicBezTo>
                <a:cubicBezTo>
                  <a:pt x="204" y="151"/>
                  <a:pt x="204" y="151"/>
                  <a:pt x="204" y="152"/>
                </a:cubicBezTo>
                <a:cubicBezTo>
                  <a:pt x="204" y="152"/>
                  <a:pt x="204" y="152"/>
                  <a:pt x="204" y="152"/>
                </a:cubicBezTo>
                <a:close/>
                <a:moveTo>
                  <a:pt x="130" y="35"/>
                </a:moveTo>
                <a:cubicBezTo>
                  <a:pt x="130" y="35"/>
                  <a:pt x="130" y="35"/>
                  <a:pt x="130" y="35"/>
                </a:cubicBezTo>
                <a:cubicBezTo>
                  <a:pt x="129" y="35"/>
                  <a:pt x="128" y="36"/>
                  <a:pt x="127" y="36"/>
                </a:cubicBezTo>
                <a:cubicBezTo>
                  <a:pt x="127" y="39"/>
                  <a:pt x="127" y="47"/>
                  <a:pt x="129" y="49"/>
                </a:cubicBezTo>
                <a:cubicBezTo>
                  <a:pt x="126" y="47"/>
                  <a:pt x="125" y="39"/>
                  <a:pt x="125" y="38"/>
                </a:cubicBezTo>
                <a:cubicBezTo>
                  <a:pt x="121" y="40"/>
                  <a:pt x="118" y="42"/>
                  <a:pt x="116" y="44"/>
                </a:cubicBezTo>
                <a:cubicBezTo>
                  <a:pt x="115" y="48"/>
                  <a:pt x="114" y="54"/>
                  <a:pt x="115" y="56"/>
                </a:cubicBezTo>
                <a:cubicBezTo>
                  <a:pt x="114" y="54"/>
                  <a:pt x="113" y="50"/>
                  <a:pt x="113" y="47"/>
                </a:cubicBezTo>
                <a:cubicBezTo>
                  <a:pt x="111" y="49"/>
                  <a:pt x="109" y="52"/>
                  <a:pt x="107" y="54"/>
                </a:cubicBezTo>
                <a:cubicBezTo>
                  <a:pt x="107" y="57"/>
                  <a:pt x="107" y="59"/>
                  <a:pt x="108" y="62"/>
                </a:cubicBezTo>
                <a:cubicBezTo>
                  <a:pt x="107" y="61"/>
                  <a:pt x="106" y="60"/>
                  <a:pt x="105" y="59"/>
                </a:cubicBezTo>
                <a:cubicBezTo>
                  <a:pt x="105" y="59"/>
                  <a:pt x="105" y="59"/>
                  <a:pt x="105" y="58"/>
                </a:cubicBezTo>
                <a:cubicBezTo>
                  <a:pt x="105" y="58"/>
                  <a:pt x="104" y="59"/>
                  <a:pt x="104" y="59"/>
                </a:cubicBezTo>
                <a:cubicBezTo>
                  <a:pt x="103" y="58"/>
                  <a:pt x="102" y="57"/>
                  <a:pt x="101" y="57"/>
                </a:cubicBezTo>
                <a:cubicBezTo>
                  <a:pt x="101" y="60"/>
                  <a:pt x="101" y="63"/>
                  <a:pt x="101" y="66"/>
                </a:cubicBezTo>
                <a:cubicBezTo>
                  <a:pt x="100" y="71"/>
                  <a:pt x="99" y="76"/>
                  <a:pt x="100" y="81"/>
                </a:cubicBezTo>
                <a:cubicBezTo>
                  <a:pt x="97" y="90"/>
                  <a:pt x="94" y="97"/>
                  <a:pt x="88" y="102"/>
                </a:cubicBezTo>
                <a:cubicBezTo>
                  <a:pt x="99" y="88"/>
                  <a:pt x="100" y="75"/>
                  <a:pt x="98" y="55"/>
                </a:cubicBezTo>
                <a:cubicBezTo>
                  <a:pt x="94" y="52"/>
                  <a:pt x="88" y="50"/>
                  <a:pt x="82" y="48"/>
                </a:cubicBezTo>
                <a:cubicBezTo>
                  <a:pt x="81" y="48"/>
                  <a:pt x="80" y="48"/>
                  <a:pt x="79" y="47"/>
                </a:cubicBezTo>
                <a:cubicBezTo>
                  <a:pt x="77" y="50"/>
                  <a:pt x="72" y="54"/>
                  <a:pt x="71" y="57"/>
                </a:cubicBezTo>
                <a:cubicBezTo>
                  <a:pt x="71" y="54"/>
                  <a:pt x="75" y="48"/>
                  <a:pt x="76" y="47"/>
                </a:cubicBezTo>
                <a:cubicBezTo>
                  <a:pt x="73" y="46"/>
                  <a:pt x="69" y="46"/>
                  <a:pt x="65" y="46"/>
                </a:cubicBezTo>
                <a:cubicBezTo>
                  <a:pt x="62" y="48"/>
                  <a:pt x="58" y="51"/>
                  <a:pt x="57" y="53"/>
                </a:cubicBezTo>
                <a:cubicBezTo>
                  <a:pt x="57" y="51"/>
                  <a:pt x="60" y="48"/>
                  <a:pt x="62" y="46"/>
                </a:cubicBezTo>
                <a:cubicBezTo>
                  <a:pt x="58" y="46"/>
                  <a:pt x="55" y="46"/>
                  <a:pt x="52" y="47"/>
                </a:cubicBezTo>
                <a:cubicBezTo>
                  <a:pt x="42" y="60"/>
                  <a:pt x="36" y="68"/>
                  <a:pt x="41" y="82"/>
                </a:cubicBezTo>
                <a:cubicBezTo>
                  <a:pt x="35" y="72"/>
                  <a:pt x="38" y="60"/>
                  <a:pt x="48" y="48"/>
                </a:cubicBezTo>
                <a:cubicBezTo>
                  <a:pt x="36" y="52"/>
                  <a:pt x="27" y="59"/>
                  <a:pt x="24" y="69"/>
                </a:cubicBezTo>
                <a:cubicBezTo>
                  <a:pt x="22" y="79"/>
                  <a:pt x="25" y="90"/>
                  <a:pt x="33" y="98"/>
                </a:cubicBezTo>
                <a:cubicBezTo>
                  <a:pt x="33" y="98"/>
                  <a:pt x="33" y="98"/>
                  <a:pt x="33" y="98"/>
                </a:cubicBezTo>
                <a:cubicBezTo>
                  <a:pt x="28" y="106"/>
                  <a:pt x="19" y="114"/>
                  <a:pt x="17" y="122"/>
                </a:cubicBezTo>
                <a:cubicBezTo>
                  <a:pt x="11" y="143"/>
                  <a:pt x="18" y="157"/>
                  <a:pt x="35" y="162"/>
                </a:cubicBezTo>
                <a:cubicBezTo>
                  <a:pt x="50" y="166"/>
                  <a:pt x="42" y="190"/>
                  <a:pt x="37" y="201"/>
                </a:cubicBezTo>
                <a:cubicBezTo>
                  <a:pt x="30" y="218"/>
                  <a:pt x="0" y="223"/>
                  <a:pt x="5" y="237"/>
                </a:cubicBezTo>
                <a:cubicBezTo>
                  <a:pt x="8" y="245"/>
                  <a:pt x="21" y="255"/>
                  <a:pt x="23" y="262"/>
                </a:cubicBezTo>
                <a:cubicBezTo>
                  <a:pt x="39" y="263"/>
                  <a:pt x="37" y="269"/>
                  <a:pt x="26" y="250"/>
                </a:cubicBezTo>
                <a:cubicBezTo>
                  <a:pt x="21" y="241"/>
                  <a:pt x="16" y="229"/>
                  <a:pt x="22" y="222"/>
                </a:cubicBezTo>
                <a:cubicBezTo>
                  <a:pt x="41" y="211"/>
                  <a:pt x="48" y="197"/>
                  <a:pt x="58" y="185"/>
                </a:cubicBezTo>
                <a:cubicBezTo>
                  <a:pt x="59" y="183"/>
                  <a:pt x="61" y="181"/>
                  <a:pt x="62" y="178"/>
                </a:cubicBezTo>
                <a:cubicBezTo>
                  <a:pt x="65" y="183"/>
                  <a:pt x="69" y="189"/>
                  <a:pt x="76" y="193"/>
                </a:cubicBezTo>
                <a:cubicBezTo>
                  <a:pt x="80" y="192"/>
                  <a:pt x="89" y="192"/>
                  <a:pt x="91" y="193"/>
                </a:cubicBezTo>
                <a:cubicBezTo>
                  <a:pt x="90" y="191"/>
                  <a:pt x="83" y="183"/>
                  <a:pt x="84" y="181"/>
                </a:cubicBezTo>
                <a:cubicBezTo>
                  <a:pt x="83" y="178"/>
                  <a:pt x="88" y="182"/>
                  <a:pt x="94" y="182"/>
                </a:cubicBezTo>
                <a:cubicBezTo>
                  <a:pt x="99" y="174"/>
                  <a:pt x="100" y="175"/>
                  <a:pt x="104" y="170"/>
                </a:cubicBezTo>
                <a:cubicBezTo>
                  <a:pt x="101" y="168"/>
                  <a:pt x="75" y="169"/>
                  <a:pt x="69" y="148"/>
                </a:cubicBezTo>
                <a:cubicBezTo>
                  <a:pt x="70" y="146"/>
                  <a:pt x="71" y="142"/>
                  <a:pt x="69" y="141"/>
                </a:cubicBezTo>
                <a:cubicBezTo>
                  <a:pt x="67" y="139"/>
                  <a:pt x="64" y="139"/>
                  <a:pt x="64" y="136"/>
                </a:cubicBezTo>
                <a:cubicBezTo>
                  <a:pt x="64" y="136"/>
                  <a:pt x="63" y="136"/>
                  <a:pt x="63" y="136"/>
                </a:cubicBezTo>
                <a:cubicBezTo>
                  <a:pt x="62" y="136"/>
                  <a:pt x="60" y="135"/>
                  <a:pt x="59" y="134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8" y="132"/>
                  <a:pt x="58" y="132"/>
                  <a:pt x="57" y="132"/>
                </a:cubicBezTo>
                <a:cubicBezTo>
                  <a:pt x="57" y="133"/>
                  <a:pt x="57" y="133"/>
                  <a:pt x="56" y="134"/>
                </a:cubicBezTo>
                <a:cubicBezTo>
                  <a:pt x="53" y="134"/>
                  <a:pt x="47" y="133"/>
                  <a:pt x="49" y="129"/>
                </a:cubicBezTo>
                <a:cubicBezTo>
                  <a:pt x="49" y="129"/>
                  <a:pt x="50" y="129"/>
                  <a:pt x="50" y="129"/>
                </a:cubicBezTo>
                <a:cubicBezTo>
                  <a:pt x="43" y="126"/>
                  <a:pt x="39" y="123"/>
                  <a:pt x="39" y="120"/>
                </a:cubicBezTo>
                <a:cubicBezTo>
                  <a:pt x="40" y="117"/>
                  <a:pt x="50" y="116"/>
                  <a:pt x="61" y="119"/>
                </a:cubicBezTo>
                <a:cubicBezTo>
                  <a:pt x="73" y="121"/>
                  <a:pt x="83" y="126"/>
                  <a:pt x="82" y="130"/>
                </a:cubicBezTo>
                <a:cubicBezTo>
                  <a:pt x="81" y="132"/>
                  <a:pt x="75" y="133"/>
                  <a:pt x="67" y="133"/>
                </a:cubicBezTo>
                <a:cubicBezTo>
                  <a:pt x="66" y="134"/>
                  <a:pt x="66" y="135"/>
                  <a:pt x="65" y="135"/>
                </a:cubicBezTo>
                <a:cubicBezTo>
                  <a:pt x="64" y="135"/>
                  <a:pt x="64" y="136"/>
                  <a:pt x="63" y="136"/>
                </a:cubicBezTo>
                <a:cubicBezTo>
                  <a:pt x="61" y="135"/>
                  <a:pt x="60" y="133"/>
                  <a:pt x="59" y="133"/>
                </a:cubicBezTo>
                <a:cubicBezTo>
                  <a:pt x="59" y="133"/>
                  <a:pt x="59" y="133"/>
                  <a:pt x="57" y="133"/>
                </a:cubicBezTo>
                <a:cubicBezTo>
                  <a:pt x="57" y="133"/>
                  <a:pt x="57" y="134"/>
                  <a:pt x="56" y="134"/>
                </a:cubicBezTo>
                <a:cubicBezTo>
                  <a:pt x="56" y="135"/>
                  <a:pt x="55" y="137"/>
                  <a:pt x="52" y="137"/>
                </a:cubicBezTo>
                <a:cubicBezTo>
                  <a:pt x="47" y="140"/>
                  <a:pt x="49" y="142"/>
                  <a:pt x="49" y="144"/>
                </a:cubicBezTo>
                <a:cubicBezTo>
                  <a:pt x="48" y="145"/>
                  <a:pt x="48" y="146"/>
                  <a:pt x="48" y="148"/>
                </a:cubicBezTo>
                <a:cubicBezTo>
                  <a:pt x="35" y="146"/>
                  <a:pt x="20" y="153"/>
                  <a:pt x="21" y="130"/>
                </a:cubicBezTo>
                <a:cubicBezTo>
                  <a:pt x="21" y="121"/>
                  <a:pt x="36" y="111"/>
                  <a:pt x="43" y="10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51" y="114"/>
                  <a:pt x="78" y="120"/>
                  <a:pt x="83" y="12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98" y="117"/>
                  <a:pt x="109" y="112"/>
                  <a:pt x="115" y="105"/>
                </a:cubicBezTo>
                <a:cubicBezTo>
                  <a:pt x="123" y="109"/>
                  <a:pt x="133" y="111"/>
                  <a:pt x="143" y="110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54" y="110"/>
                  <a:pt x="178" y="96"/>
                  <a:pt x="188" y="100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94" y="76"/>
                  <a:pt x="198" y="60"/>
                  <a:pt x="191" y="46"/>
                </a:cubicBezTo>
                <a:cubicBezTo>
                  <a:pt x="190" y="43"/>
                  <a:pt x="188" y="41"/>
                  <a:pt x="185" y="38"/>
                </a:cubicBezTo>
                <a:cubicBezTo>
                  <a:pt x="190" y="49"/>
                  <a:pt x="191" y="60"/>
                  <a:pt x="190" y="69"/>
                </a:cubicBezTo>
                <a:cubicBezTo>
                  <a:pt x="190" y="55"/>
                  <a:pt x="187" y="44"/>
                  <a:pt x="179" y="33"/>
                </a:cubicBezTo>
                <a:cubicBezTo>
                  <a:pt x="176" y="32"/>
                  <a:pt x="173" y="31"/>
                  <a:pt x="170" y="30"/>
                </a:cubicBezTo>
                <a:cubicBezTo>
                  <a:pt x="182" y="45"/>
                  <a:pt x="184" y="61"/>
                  <a:pt x="183" y="74"/>
                </a:cubicBezTo>
                <a:cubicBezTo>
                  <a:pt x="182" y="56"/>
                  <a:pt x="177" y="44"/>
                  <a:pt x="163" y="28"/>
                </a:cubicBezTo>
                <a:cubicBezTo>
                  <a:pt x="159" y="28"/>
                  <a:pt x="154" y="28"/>
                  <a:pt x="150" y="28"/>
                </a:cubicBezTo>
                <a:cubicBezTo>
                  <a:pt x="165" y="45"/>
                  <a:pt x="174" y="61"/>
                  <a:pt x="173" y="75"/>
                </a:cubicBezTo>
                <a:cubicBezTo>
                  <a:pt x="171" y="55"/>
                  <a:pt x="162" y="45"/>
                  <a:pt x="147" y="29"/>
                </a:cubicBezTo>
                <a:cubicBezTo>
                  <a:pt x="141" y="30"/>
                  <a:pt x="135" y="32"/>
                  <a:pt x="130" y="35"/>
                </a:cubicBezTo>
                <a:close/>
                <a:moveTo>
                  <a:pt x="43" y="106"/>
                </a:moveTo>
                <a:cubicBezTo>
                  <a:pt x="43" y="106"/>
                  <a:pt x="43" y="106"/>
                  <a:pt x="43" y="10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6"/>
                  <a:pt x="43" y="106"/>
                  <a:pt x="43" y="106"/>
                </a:cubicBezTo>
                <a:close/>
                <a:moveTo>
                  <a:pt x="63" y="176"/>
                </a:moveTo>
                <a:cubicBezTo>
                  <a:pt x="63" y="176"/>
                  <a:pt x="63" y="176"/>
                  <a:pt x="63" y="176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4" y="177"/>
                  <a:pt x="65" y="180"/>
                  <a:pt x="66" y="182"/>
                </a:cubicBezTo>
                <a:cubicBezTo>
                  <a:pt x="65" y="181"/>
                  <a:pt x="64" y="178"/>
                  <a:pt x="63" y="176"/>
                </a:cubicBezTo>
                <a:close/>
                <a:moveTo>
                  <a:pt x="64" y="172"/>
                </a:moveTo>
                <a:cubicBezTo>
                  <a:pt x="64" y="172"/>
                  <a:pt x="64" y="172"/>
                  <a:pt x="64" y="172"/>
                </a:cubicBezTo>
                <a:cubicBezTo>
                  <a:pt x="64" y="171"/>
                  <a:pt x="64" y="171"/>
                  <a:pt x="64" y="171"/>
                </a:cubicBezTo>
                <a:cubicBezTo>
                  <a:pt x="67" y="176"/>
                  <a:pt x="70" y="182"/>
                  <a:pt x="72" y="186"/>
                </a:cubicBezTo>
                <a:cubicBezTo>
                  <a:pt x="70" y="183"/>
                  <a:pt x="66" y="177"/>
                  <a:pt x="64" y="172"/>
                </a:cubicBezTo>
                <a:close/>
                <a:moveTo>
                  <a:pt x="65" y="168"/>
                </a:moveTo>
                <a:cubicBezTo>
                  <a:pt x="65" y="168"/>
                  <a:pt x="65" y="168"/>
                  <a:pt x="65" y="168"/>
                </a:cubicBezTo>
                <a:cubicBezTo>
                  <a:pt x="65" y="167"/>
                  <a:pt x="65" y="165"/>
                  <a:pt x="65" y="164"/>
                </a:cubicBezTo>
                <a:cubicBezTo>
                  <a:pt x="68" y="174"/>
                  <a:pt x="73" y="182"/>
                  <a:pt x="78" y="191"/>
                </a:cubicBezTo>
                <a:cubicBezTo>
                  <a:pt x="78" y="190"/>
                  <a:pt x="77" y="190"/>
                  <a:pt x="77" y="190"/>
                </a:cubicBezTo>
                <a:cubicBezTo>
                  <a:pt x="72" y="183"/>
                  <a:pt x="67" y="176"/>
                  <a:pt x="65" y="168"/>
                </a:cubicBezTo>
                <a:close/>
                <a:moveTo>
                  <a:pt x="63" y="157"/>
                </a:moveTo>
                <a:cubicBezTo>
                  <a:pt x="63" y="157"/>
                  <a:pt x="63" y="157"/>
                  <a:pt x="63" y="157"/>
                </a:cubicBezTo>
                <a:cubicBezTo>
                  <a:pt x="63" y="157"/>
                  <a:pt x="63" y="156"/>
                  <a:pt x="63" y="156"/>
                </a:cubicBezTo>
                <a:cubicBezTo>
                  <a:pt x="63" y="156"/>
                  <a:pt x="63" y="155"/>
                  <a:pt x="63" y="154"/>
                </a:cubicBezTo>
                <a:cubicBezTo>
                  <a:pt x="63" y="155"/>
                  <a:pt x="63" y="156"/>
                  <a:pt x="63" y="157"/>
                </a:cubicBezTo>
                <a:close/>
                <a:moveTo>
                  <a:pt x="6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0" y="153"/>
                  <a:pt x="60" y="152"/>
                  <a:pt x="60" y="152"/>
                </a:cubicBezTo>
                <a:cubicBezTo>
                  <a:pt x="60" y="151"/>
                  <a:pt x="60" y="149"/>
                  <a:pt x="60" y="148"/>
                </a:cubicBezTo>
                <a:cubicBezTo>
                  <a:pt x="60" y="150"/>
                  <a:pt x="61" y="151"/>
                  <a:pt x="61" y="153"/>
                </a:cubicBezTo>
                <a:close/>
                <a:moveTo>
                  <a:pt x="56" y="150"/>
                </a:moveTo>
                <a:cubicBezTo>
                  <a:pt x="56" y="150"/>
                  <a:pt x="56" y="150"/>
                  <a:pt x="56" y="150"/>
                </a:cubicBezTo>
                <a:cubicBezTo>
                  <a:pt x="55" y="149"/>
                  <a:pt x="55" y="149"/>
                  <a:pt x="54" y="149"/>
                </a:cubicBezTo>
                <a:cubicBezTo>
                  <a:pt x="54" y="148"/>
                  <a:pt x="54" y="147"/>
                  <a:pt x="54" y="144"/>
                </a:cubicBezTo>
                <a:cubicBezTo>
                  <a:pt x="55" y="149"/>
                  <a:pt x="54" y="146"/>
                  <a:pt x="56" y="150"/>
                </a:cubicBezTo>
                <a:close/>
                <a:moveTo>
                  <a:pt x="51" y="148"/>
                </a:moveTo>
                <a:cubicBezTo>
                  <a:pt x="51" y="148"/>
                  <a:pt x="51" y="148"/>
                  <a:pt x="51" y="148"/>
                </a:cubicBezTo>
                <a:cubicBezTo>
                  <a:pt x="51" y="148"/>
                  <a:pt x="51" y="148"/>
                  <a:pt x="50" y="148"/>
                </a:cubicBezTo>
                <a:cubicBezTo>
                  <a:pt x="50" y="146"/>
                  <a:pt x="50" y="144"/>
                  <a:pt x="51" y="142"/>
                </a:cubicBezTo>
                <a:cubicBezTo>
                  <a:pt x="51" y="145"/>
                  <a:pt x="51" y="147"/>
                  <a:pt x="51" y="148"/>
                </a:cubicBezTo>
                <a:close/>
                <a:moveTo>
                  <a:pt x="81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35"/>
                  <a:pt x="84" y="31"/>
                  <a:pt x="86" y="27"/>
                </a:cubicBezTo>
                <a:cubicBezTo>
                  <a:pt x="90" y="22"/>
                  <a:pt x="95" y="25"/>
                  <a:pt x="87" y="23"/>
                </a:cubicBezTo>
                <a:cubicBezTo>
                  <a:pt x="83" y="21"/>
                  <a:pt x="79" y="24"/>
                  <a:pt x="77" y="19"/>
                </a:cubicBezTo>
                <a:cubicBezTo>
                  <a:pt x="75" y="16"/>
                  <a:pt x="76" y="11"/>
                  <a:pt x="81" y="10"/>
                </a:cubicBezTo>
                <a:cubicBezTo>
                  <a:pt x="84" y="10"/>
                  <a:pt x="89" y="18"/>
                  <a:pt x="92" y="20"/>
                </a:cubicBezTo>
                <a:cubicBezTo>
                  <a:pt x="94" y="22"/>
                  <a:pt x="96" y="23"/>
                  <a:pt x="95" y="17"/>
                </a:cubicBezTo>
                <a:cubicBezTo>
                  <a:pt x="94" y="12"/>
                  <a:pt x="93" y="8"/>
                  <a:pt x="92" y="4"/>
                </a:cubicBezTo>
                <a:cubicBezTo>
                  <a:pt x="92" y="3"/>
                  <a:pt x="92" y="0"/>
                  <a:pt x="92" y="0"/>
                </a:cubicBezTo>
                <a:cubicBezTo>
                  <a:pt x="101" y="6"/>
                  <a:pt x="93" y="9"/>
                  <a:pt x="96" y="15"/>
                </a:cubicBezTo>
                <a:cubicBezTo>
                  <a:pt x="96" y="15"/>
                  <a:pt x="99" y="12"/>
                  <a:pt x="101" y="11"/>
                </a:cubicBezTo>
                <a:cubicBezTo>
                  <a:pt x="103" y="9"/>
                  <a:pt x="107" y="8"/>
                  <a:pt x="111" y="8"/>
                </a:cubicBezTo>
                <a:cubicBezTo>
                  <a:pt x="122" y="12"/>
                  <a:pt x="99" y="16"/>
                  <a:pt x="98" y="20"/>
                </a:cubicBezTo>
                <a:cubicBezTo>
                  <a:pt x="99" y="20"/>
                  <a:pt x="134" y="19"/>
                  <a:pt x="128" y="25"/>
                </a:cubicBezTo>
                <a:cubicBezTo>
                  <a:pt x="135" y="22"/>
                  <a:pt x="142" y="20"/>
                  <a:pt x="144" y="22"/>
                </a:cubicBezTo>
                <a:cubicBezTo>
                  <a:pt x="144" y="22"/>
                  <a:pt x="148" y="27"/>
                  <a:pt x="147" y="28"/>
                </a:cubicBezTo>
                <a:cubicBezTo>
                  <a:pt x="134" y="31"/>
                  <a:pt x="123" y="36"/>
                  <a:pt x="114" y="45"/>
                </a:cubicBezTo>
                <a:cubicBezTo>
                  <a:pt x="113" y="46"/>
                  <a:pt x="109" y="39"/>
                  <a:pt x="110" y="38"/>
                </a:cubicBezTo>
                <a:cubicBezTo>
                  <a:pt x="113" y="35"/>
                  <a:pt x="116" y="32"/>
                  <a:pt x="120" y="29"/>
                </a:cubicBezTo>
                <a:cubicBezTo>
                  <a:pt x="119" y="29"/>
                  <a:pt x="119" y="28"/>
                  <a:pt x="116" y="26"/>
                </a:cubicBezTo>
                <a:cubicBezTo>
                  <a:pt x="114" y="22"/>
                  <a:pt x="105" y="20"/>
                  <a:pt x="100" y="21"/>
                </a:cubicBezTo>
                <a:cubicBezTo>
                  <a:pt x="99" y="21"/>
                  <a:pt x="97" y="22"/>
                  <a:pt x="97" y="23"/>
                </a:cubicBezTo>
                <a:cubicBezTo>
                  <a:pt x="96" y="25"/>
                  <a:pt x="100" y="30"/>
                  <a:pt x="101" y="30"/>
                </a:cubicBezTo>
                <a:cubicBezTo>
                  <a:pt x="107" y="37"/>
                  <a:pt x="96" y="41"/>
                  <a:pt x="94" y="32"/>
                </a:cubicBezTo>
                <a:cubicBezTo>
                  <a:pt x="94" y="30"/>
                  <a:pt x="96" y="25"/>
                  <a:pt x="93" y="24"/>
                </a:cubicBezTo>
                <a:cubicBezTo>
                  <a:pt x="89" y="23"/>
                  <a:pt x="86" y="33"/>
                  <a:pt x="86" y="36"/>
                </a:cubicBezTo>
                <a:cubicBezTo>
                  <a:pt x="86" y="38"/>
                  <a:pt x="87" y="39"/>
                  <a:pt x="87" y="41"/>
                </a:cubicBezTo>
                <a:cubicBezTo>
                  <a:pt x="94" y="43"/>
                  <a:pt x="100" y="46"/>
                  <a:pt x="101" y="49"/>
                </a:cubicBezTo>
                <a:cubicBezTo>
                  <a:pt x="101" y="49"/>
                  <a:pt x="101" y="55"/>
                  <a:pt x="99" y="54"/>
                </a:cubicBezTo>
                <a:cubicBezTo>
                  <a:pt x="88" y="48"/>
                  <a:pt x="76" y="45"/>
                  <a:pt x="63" y="45"/>
                </a:cubicBezTo>
                <a:cubicBezTo>
                  <a:pt x="62" y="45"/>
                  <a:pt x="64" y="38"/>
                  <a:pt x="65" y="38"/>
                </a:cubicBezTo>
                <a:cubicBezTo>
                  <a:pt x="70" y="37"/>
                  <a:pt x="75" y="38"/>
                  <a:pt x="81" y="39"/>
                </a:cubicBezTo>
                <a:close/>
                <a:moveTo>
                  <a:pt x="86" y="42"/>
                </a:moveTo>
                <a:cubicBezTo>
                  <a:pt x="86" y="42"/>
                  <a:pt x="86" y="42"/>
                  <a:pt x="86" y="42"/>
                </a:cubicBezTo>
                <a:cubicBezTo>
                  <a:pt x="88" y="42"/>
                  <a:pt x="89" y="43"/>
                  <a:pt x="91" y="43"/>
                </a:cubicBezTo>
                <a:cubicBezTo>
                  <a:pt x="92" y="44"/>
                  <a:pt x="98" y="46"/>
                  <a:pt x="99" y="47"/>
                </a:cubicBezTo>
                <a:cubicBezTo>
                  <a:pt x="97" y="46"/>
                  <a:pt x="92" y="45"/>
                  <a:pt x="90" y="44"/>
                </a:cubicBezTo>
                <a:cubicBezTo>
                  <a:pt x="83" y="41"/>
                  <a:pt x="76" y="40"/>
                  <a:pt x="69" y="39"/>
                </a:cubicBezTo>
                <a:cubicBezTo>
                  <a:pt x="68" y="39"/>
                  <a:pt x="72" y="39"/>
                  <a:pt x="73" y="39"/>
                </a:cubicBezTo>
                <a:cubicBezTo>
                  <a:pt x="77" y="40"/>
                  <a:pt x="80" y="40"/>
                  <a:pt x="84" y="41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lose/>
                <a:moveTo>
                  <a:pt x="96" y="28"/>
                </a:moveTo>
                <a:cubicBezTo>
                  <a:pt x="96" y="28"/>
                  <a:pt x="96" y="28"/>
                  <a:pt x="96" y="28"/>
                </a:cubicBezTo>
                <a:cubicBezTo>
                  <a:pt x="96" y="28"/>
                  <a:pt x="100" y="35"/>
                  <a:pt x="99" y="35"/>
                </a:cubicBezTo>
                <a:cubicBezTo>
                  <a:pt x="96" y="34"/>
                  <a:pt x="96" y="30"/>
                  <a:pt x="96" y="28"/>
                </a:cubicBezTo>
                <a:close/>
                <a:moveTo>
                  <a:pt x="88" y="20"/>
                </a:moveTo>
                <a:cubicBezTo>
                  <a:pt x="84" y="17"/>
                  <a:pt x="82" y="15"/>
                  <a:pt x="81" y="18"/>
                </a:cubicBezTo>
                <a:cubicBezTo>
                  <a:pt x="80" y="21"/>
                  <a:pt x="87" y="20"/>
                  <a:pt x="88" y="20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8"/>
                  <a:pt x="112" y="79"/>
                  <a:pt x="113" y="81"/>
                </a:cubicBezTo>
                <a:cubicBezTo>
                  <a:pt x="113" y="82"/>
                  <a:pt x="113" y="82"/>
                  <a:pt x="113" y="83"/>
                </a:cubicBezTo>
                <a:cubicBezTo>
                  <a:pt x="112" y="81"/>
                  <a:pt x="111" y="80"/>
                  <a:pt x="110" y="79"/>
                </a:cubicBezTo>
                <a:cubicBezTo>
                  <a:pt x="111" y="78"/>
                  <a:pt x="111" y="77"/>
                  <a:pt x="111" y="76"/>
                </a:cubicBezTo>
                <a:close/>
                <a:moveTo>
                  <a:pt x="118" y="87"/>
                </a:moveTo>
                <a:cubicBezTo>
                  <a:pt x="118" y="87"/>
                  <a:pt x="118" y="87"/>
                  <a:pt x="118" y="87"/>
                </a:cubicBezTo>
                <a:cubicBezTo>
                  <a:pt x="119" y="87"/>
                  <a:pt x="119" y="88"/>
                  <a:pt x="120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9" y="89"/>
                  <a:pt x="118" y="88"/>
                  <a:pt x="118" y="88"/>
                </a:cubicBezTo>
                <a:cubicBezTo>
                  <a:pt x="118" y="87"/>
                  <a:pt x="118" y="87"/>
                  <a:pt x="118" y="87"/>
                </a:cubicBezTo>
                <a:close/>
                <a:moveTo>
                  <a:pt x="121" y="89"/>
                </a:moveTo>
                <a:cubicBezTo>
                  <a:pt x="121" y="89"/>
                  <a:pt x="121" y="89"/>
                  <a:pt x="121" y="89"/>
                </a:cubicBezTo>
                <a:cubicBezTo>
                  <a:pt x="122" y="90"/>
                  <a:pt x="123" y="91"/>
                  <a:pt x="124" y="91"/>
                </a:cubicBezTo>
                <a:cubicBezTo>
                  <a:pt x="123" y="91"/>
                  <a:pt x="122" y="90"/>
                  <a:pt x="121" y="90"/>
                </a:cubicBezTo>
                <a:cubicBezTo>
                  <a:pt x="121" y="90"/>
                  <a:pt x="121" y="90"/>
                  <a:pt x="121" y="89"/>
                </a:cubicBezTo>
                <a:close/>
                <a:moveTo>
                  <a:pt x="105" y="95"/>
                </a:moveTo>
                <a:cubicBezTo>
                  <a:pt x="105" y="95"/>
                  <a:pt x="105" y="95"/>
                  <a:pt x="105" y="95"/>
                </a:cubicBezTo>
                <a:cubicBezTo>
                  <a:pt x="105" y="96"/>
                  <a:pt x="106" y="96"/>
                  <a:pt x="106" y="97"/>
                </a:cubicBezTo>
                <a:cubicBezTo>
                  <a:pt x="103" y="101"/>
                  <a:pt x="100" y="105"/>
                  <a:pt x="96" y="108"/>
                </a:cubicBezTo>
                <a:cubicBezTo>
                  <a:pt x="100" y="104"/>
                  <a:pt x="103" y="99"/>
                  <a:pt x="105" y="95"/>
                </a:cubicBezTo>
                <a:close/>
                <a:moveTo>
                  <a:pt x="111" y="101"/>
                </a:moveTo>
                <a:cubicBezTo>
                  <a:pt x="111" y="101"/>
                  <a:pt x="111" y="101"/>
                  <a:pt x="111" y="101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09" y="105"/>
                  <a:pt x="107" y="107"/>
                  <a:pt x="104" y="109"/>
                </a:cubicBezTo>
                <a:cubicBezTo>
                  <a:pt x="107" y="106"/>
                  <a:pt x="109" y="104"/>
                  <a:pt x="111" y="101"/>
                </a:cubicBezTo>
                <a:close/>
                <a:moveTo>
                  <a:pt x="119" y="100"/>
                </a:moveTo>
                <a:cubicBezTo>
                  <a:pt x="119" y="100"/>
                  <a:pt x="119" y="100"/>
                  <a:pt x="119" y="100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20" y="99"/>
                  <a:pt x="120" y="100"/>
                  <a:pt x="121" y="100"/>
                </a:cubicBezTo>
                <a:cubicBezTo>
                  <a:pt x="120" y="100"/>
                  <a:pt x="120" y="100"/>
                  <a:pt x="119" y="100"/>
                </a:cubicBezTo>
                <a:close/>
                <a:moveTo>
                  <a:pt x="11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5" y="97"/>
                  <a:pt x="114" y="97"/>
                  <a:pt x="114" y="96"/>
                </a:cubicBezTo>
                <a:cubicBezTo>
                  <a:pt x="114" y="96"/>
                  <a:pt x="114" y="95"/>
                  <a:pt x="115" y="95"/>
                </a:cubicBezTo>
                <a:cubicBezTo>
                  <a:pt x="115" y="95"/>
                  <a:pt x="116" y="96"/>
                  <a:pt x="116" y="96"/>
                </a:cubicBezTo>
                <a:close/>
                <a:moveTo>
                  <a:pt x="110" y="90"/>
                </a:moveTo>
                <a:cubicBezTo>
                  <a:pt x="110" y="90"/>
                  <a:pt x="110" y="90"/>
                  <a:pt x="110" y="90"/>
                </a:cubicBezTo>
                <a:cubicBezTo>
                  <a:pt x="110" y="90"/>
                  <a:pt x="110" y="91"/>
                  <a:pt x="109" y="91"/>
                </a:cubicBezTo>
                <a:cubicBezTo>
                  <a:pt x="109" y="91"/>
                  <a:pt x="108" y="90"/>
                  <a:pt x="108" y="89"/>
                </a:cubicBezTo>
                <a:cubicBezTo>
                  <a:pt x="108" y="89"/>
                  <a:pt x="108" y="88"/>
                  <a:pt x="108" y="88"/>
                </a:cubicBezTo>
                <a:cubicBezTo>
                  <a:pt x="109" y="88"/>
                  <a:pt x="110" y="89"/>
                  <a:pt x="110" y="90"/>
                </a:cubicBezTo>
                <a:close/>
                <a:moveTo>
                  <a:pt x="59" y="127"/>
                </a:moveTo>
                <a:cubicBezTo>
                  <a:pt x="59" y="127"/>
                  <a:pt x="59" y="127"/>
                  <a:pt x="59" y="127"/>
                </a:cubicBezTo>
                <a:cubicBezTo>
                  <a:pt x="59" y="127"/>
                  <a:pt x="58" y="128"/>
                  <a:pt x="57" y="127"/>
                </a:cubicBezTo>
                <a:cubicBezTo>
                  <a:pt x="57" y="127"/>
                  <a:pt x="56" y="126"/>
                  <a:pt x="55" y="125"/>
                </a:cubicBezTo>
                <a:cubicBezTo>
                  <a:pt x="53" y="124"/>
                  <a:pt x="54" y="122"/>
                  <a:pt x="56" y="124"/>
                </a:cubicBezTo>
                <a:cubicBezTo>
                  <a:pt x="57" y="124"/>
                  <a:pt x="59" y="126"/>
                  <a:pt x="59" y="127"/>
                </a:cubicBezTo>
                <a:close/>
                <a:moveTo>
                  <a:pt x="56" y="132"/>
                </a:moveTo>
                <a:cubicBezTo>
                  <a:pt x="56" y="132"/>
                  <a:pt x="56" y="132"/>
                  <a:pt x="56" y="132"/>
                </a:cubicBezTo>
                <a:cubicBezTo>
                  <a:pt x="56" y="132"/>
                  <a:pt x="49" y="133"/>
                  <a:pt x="51" y="131"/>
                </a:cubicBezTo>
                <a:cubicBezTo>
                  <a:pt x="52" y="130"/>
                  <a:pt x="57" y="128"/>
                  <a:pt x="58" y="130"/>
                </a:cubicBezTo>
                <a:cubicBezTo>
                  <a:pt x="59" y="131"/>
                  <a:pt x="57" y="132"/>
                  <a:pt x="56" y="132"/>
                </a:cubicBezTo>
                <a:close/>
                <a:moveTo>
                  <a:pt x="64" y="120"/>
                </a:moveTo>
                <a:cubicBezTo>
                  <a:pt x="64" y="120"/>
                  <a:pt x="64" y="120"/>
                  <a:pt x="64" y="120"/>
                </a:cubicBezTo>
                <a:cubicBezTo>
                  <a:pt x="74" y="123"/>
                  <a:pt x="82" y="127"/>
                  <a:pt x="81" y="130"/>
                </a:cubicBezTo>
                <a:cubicBezTo>
                  <a:pt x="81" y="132"/>
                  <a:pt x="75" y="133"/>
                  <a:pt x="67" y="132"/>
                </a:cubicBezTo>
                <a:cubicBezTo>
                  <a:pt x="67" y="131"/>
                  <a:pt x="66" y="131"/>
                  <a:pt x="66" y="130"/>
                </a:cubicBezTo>
                <a:cubicBezTo>
                  <a:pt x="62" y="130"/>
                  <a:pt x="69" y="130"/>
                  <a:pt x="70" y="129"/>
                </a:cubicBezTo>
                <a:cubicBezTo>
                  <a:pt x="74" y="127"/>
                  <a:pt x="71" y="124"/>
                  <a:pt x="67" y="125"/>
                </a:cubicBezTo>
                <a:cubicBezTo>
                  <a:pt x="66" y="125"/>
                  <a:pt x="62" y="125"/>
                  <a:pt x="62" y="124"/>
                </a:cubicBezTo>
                <a:cubicBezTo>
                  <a:pt x="62" y="123"/>
                  <a:pt x="62" y="121"/>
                  <a:pt x="64" y="120"/>
                </a:cubicBezTo>
                <a:close/>
                <a:moveTo>
                  <a:pt x="51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44" y="126"/>
                  <a:pt x="39" y="123"/>
                  <a:pt x="40" y="120"/>
                </a:cubicBezTo>
                <a:cubicBezTo>
                  <a:pt x="41" y="117"/>
                  <a:pt x="50" y="117"/>
                  <a:pt x="61" y="119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1"/>
                  <a:pt x="61" y="123"/>
                  <a:pt x="61" y="123"/>
                </a:cubicBezTo>
                <a:cubicBezTo>
                  <a:pt x="58" y="125"/>
                  <a:pt x="56" y="120"/>
                  <a:pt x="53" y="121"/>
                </a:cubicBezTo>
                <a:cubicBezTo>
                  <a:pt x="51" y="121"/>
                  <a:pt x="51" y="125"/>
                  <a:pt x="52" y="126"/>
                </a:cubicBezTo>
                <a:cubicBezTo>
                  <a:pt x="55" y="128"/>
                  <a:pt x="54" y="127"/>
                  <a:pt x="53" y="128"/>
                </a:cubicBezTo>
                <a:cubicBezTo>
                  <a:pt x="52" y="128"/>
                  <a:pt x="52" y="128"/>
                  <a:pt x="51" y="128"/>
                </a:cubicBezTo>
                <a:close/>
                <a:moveTo>
                  <a:pt x="33" y="59"/>
                </a:moveTo>
                <a:cubicBezTo>
                  <a:pt x="33" y="59"/>
                  <a:pt x="33" y="59"/>
                  <a:pt x="33" y="59"/>
                </a:cubicBezTo>
                <a:cubicBezTo>
                  <a:pt x="32" y="61"/>
                  <a:pt x="29" y="73"/>
                  <a:pt x="32" y="86"/>
                </a:cubicBezTo>
                <a:cubicBezTo>
                  <a:pt x="28" y="84"/>
                  <a:pt x="29" y="63"/>
                  <a:pt x="33" y="59"/>
                </a:cubicBezTo>
                <a:close/>
                <a:moveTo>
                  <a:pt x="64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1"/>
                  <a:pt x="63" y="93"/>
                  <a:pt x="64" y="96"/>
                </a:cubicBezTo>
                <a:cubicBezTo>
                  <a:pt x="63" y="94"/>
                  <a:pt x="59" y="87"/>
                  <a:pt x="64" y="88"/>
                </a:cubicBezTo>
                <a:close/>
                <a:moveTo>
                  <a:pt x="67" y="163"/>
                </a:moveTo>
                <a:cubicBezTo>
                  <a:pt x="67" y="163"/>
                  <a:pt x="67" y="163"/>
                  <a:pt x="67" y="163"/>
                </a:cubicBezTo>
                <a:cubicBezTo>
                  <a:pt x="70" y="174"/>
                  <a:pt x="76" y="182"/>
                  <a:pt x="80" y="190"/>
                </a:cubicBezTo>
                <a:cubicBezTo>
                  <a:pt x="80" y="190"/>
                  <a:pt x="80" y="190"/>
                  <a:pt x="79" y="190"/>
                </a:cubicBezTo>
                <a:cubicBezTo>
                  <a:pt x="74" y="182"/>
                  <a:pt x="68" y="173"/>
                  <a:pt x="67" y="163"/>
                </a:cubicBezTo>
                <a:close/>
                <a:moveTo>
                  <a:pt x="77" y="177"/>
                </a:moveTo>
                <a:cubicBezTo>
                  <a:pt x="77" y="177"/>
                  <a:pt x="77" y="177"/>
                  <a:pt x="77" y="177"/>
                </a:cubicBezTo>
                <a:cubicBezTo>
                  <a:pt x="81" y="186"/>
                  <a:pt x="80" y="182"/>
                  <a:pt x="84" y="190"/>
                </a:cubicBezTo>
                <a:cubicBezTo>
                  <a:pt x="84" y="190"/>
                  <a:pt x="83" y="190"/>
                  <a:pt x="83" y="190"/>
                </a:cubicBezTo>
                <a:cubicBezTo>
                  <a:pt x="79" y="183"/>
                  <a:pt x="78" y="184"/>
                  <a:pt x="77" y="177"/>
                </a:cubicBezTo>
                <a:close/>
                <a:moveTo>
                  <a:pt x="75" y="177"/>
                </a:moveTo>
                <a:cubicBezTo>
                  <a:pt x="75" y="177"/>
                  <a:pt x="75" y="177"/>
                  <a:pt x="75" y="177"/>
                </a:cubicBezTo>
                <a:cubicBezTo>
                  <a:pt x="72" y="173"/>
                  <a:pt x="70" y="168"/>
                  <a:pt x="70" y="164"/>
                </a:cubicBezTo>
                <a:cubicBezTo>
                  <a:pt x="72" y="168"/>
                  <a:pt x="73" y="173"/>
                  <a:pt x="75" y="177"/>
                </a:cubicBezTo>
                <a:close/>
                <a:moveTo>
                  <a:pt x="98" y="173"/>
                </a:moveTo>
                <a:cubicBezTo>
                  <a:pt x="98" y="173"/>
                  <a:pt x="98" y="173"/>
                  <a:pt x="98" y="173"/>
                </a:cubicBezTo>
                <a:cubicBezTo>
                  <a:pt x="94" y="173"/>
                  <a:pt x="83" y="169"/>
                  <a:pt x="79" y="166"/>
                </a:cubicBezTo>
                <a:cubicBezTo>
                  <a:pt x="83" y="171"/>
                  <a:pt x="93" y="172"/>
                  <a:pt x="97" y="175"/>
                </a:cubicBezTo>
                <a:cubicBezTo>
                  <a:pt x="93" y="175"/>
                  <a:pt x="80" y="170"/>
                  <a:pt x="79" y="168"/>
                </a:cubicBezTo>
                <a:cubicBezTo>
                  <a:pt x="79" y="168"/>
                  <a:pt x="79" y="167"/>
                  <a:pt x="78" y="166"/>
                </a:cubicBezTo>
                <a:cubicBezTo>
                  <a:pt x="78" y="165"/>
                  <a:pt x="77" y="165"/>
                  <a:pt x="77" y="164"/>
                </a:cubicBezTo>
                <a:cubicBezTo>
                  <a:pt x="77" y="165"/>
                  <a:pt x="75" y="162"/>
                  <a:pt x="76" y="162"/>
                </a:cubicBezTo>
                <a:cubicBezTo>
                  <a:pt x="80" y="168"/>
                  <a:pt x="92" y="170"/>
                  <a:pt x="98" y="173"/>
                </a:cubicBezTo>
                <a:close/>
                <a:moveTo>
                  <a:pt x="79" y="166"/>
                </a:moveTo>
                <a:cubicBezTo>
                  <a:pt x="79" y="166"/>
                  <a:pt x="79" y="166"/>
                  <a:pt x="79" y="166"/>
                </a:cubicBezTo>
                <a:cubicBezTo>
                  <a:pt x="79" y="166"/>
                  <a:pt x="79" y="166"/>
                  <a:pt x="78" y="166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78" y="166"/>
                  <a:pt x="79" y="166"/>
                  <a:pt x="79" y="166"/>
                </a:cubicBezTo>
                <a:close/>
                <a:moveTo>
                  <a:pt x="94" y="181"/>
                </a:moveTo>
                <a:cubicBezTo>
                  <a:pt x="94" y="181"/>
                  <a:pt x="94" y="181"/>
                  <a:pt x="94" y="181"/>
                </a:cubicBezTo>
                <a:cubicBezTo>
                  <a:pt x="90" y="180"/>
                  <a:pt x="84" y="179"/>
                  <a:pt x="83" y="177"/>
                </a:cubicBezTo>
                <a:cubicBezTo>
                  <a:pt x="83" y="177"/>
                  <a:pt x="81" y="175"/>
                  <a:pt x="82" y="175"/>
                </a:cubicBezTo>
                <a:cubicBezTo>
                  <a:pt x="87" y="179"/>
                  <a:pt x="90" y="178"/>
                  <a:pt x="94" y="181"/>
                </a:cubicBezTo>
                <a:close/>
                <a:moveTo>
                  <a:pt x="93" y="177"/>
                </a:moveTo>
                <a:cubicBezTo>
                  <a:pt x="93" y="177"/>
                  <a:pt x="93" y="177"/>
                  <a:pt x="93" y="177"/>
                </a:cubicBezTo>
                <a:cubicBezTo>
                  <a:pt x="90" y="177"/>
                  <a:pt x="80" y="175"/>
                  <a:pt x="80" y="172"/>
                </a:cubicBezTo>
                <a:cubicBezTo>
                  <a:pt x="80" y="172"/>
                  <a:pt x="79" y="172"/>
                  <a:pt x="80" y="170"/>
                </a:cubicBezTo>
                <a:cubicBezTo>
                  <a:pt x="82" y="175"/>
                  <a:pt x="90" y="175"/>
                  <a:pt x="93" y="177"/>
                </a:cubicBezTo>
                <a:close/>
                <a:moveTo>
                  <a:pt x="68" y="159"/>
                </a:moveTo>
                <a:cubicBezTo>
                  <a:pt x="68" y="159"/>
                  <a:pt x="68" y="159"/>
                  <a:pt x="68" y="159"/>
                </a:cubicBezTo>
                <a:cubicBezTo>
                  <a:pt x="66" y="154"/>
                  <a:pt x="63" y="149"/>
                  <a:pt x="64" y="144"/>
                </a:cubicBezTo>
                <a:cubicBezTo>
                  <a:pt x="64" y="149"/>
                  <a:pt x="68" y="154"/>
                  <a:pt x="68" y="159"/>
                </a:cubicBezTo>
                <a:close/>
                <a:moveTo>
                  <a:pt x="170" y="115"/>
                </a:moveTo>
                <a:cubicBezTo>
                  <a:pt x="170" y="115"/>
                  <a:pt x="170" y="117"/>
                  <a:pt x="168" y="117"/>
                </a:cubicBezTo>
                <a:cubicBezTo>
                  <a:pt x="168" y="117"/>
                  <a:pt x="166" y="117"/>
                  <a:pt x="166" y="117"/>
                </a:cubicBezTo>
                <a:cubicBezTo>
                  <a:pt x="163" y="117"/>
                  <a:pt x="163" y="115"/>
                  <a:pt x="165" y="115"/>
                </a:cubicBezTo>
                <a:cubicBezTo>
                  <a:pt x="166" y="114"/>
                  <a:pt x="169" y="114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lose/>
                <a:moveTo>
                  <a:pt x="171" y="121"/>
                </a:moveTo>
                <a:cubicBezTo>
                  <a:pt x="171" y="121"/>
                  <a:pt x="171" y="121"/>
                  <a:pt x="171" y="121"/>
                </a:cubicBezTo>
                <a:cubicBezTo>
                  <a:pt x="171" y="122"/>
                  <a:pt x="167" y="127"/>
                  <a:pt x="167" y="124"/>
                </a:cubicBezTo>
                <a:cubicBezTo>
                  <a:pt x="166" y="122"/>
                  <a:pt x="169" y="118"/>
                  <a:pt x="171" y="118"/>
                </a:cubicBezTo>
                <a:cubicBezTo>
                  <a:pt x="172" y="119"/>
                  <a:pt x="172" y="121"/>
                  <a:pt x="171" y="121"/>
                </a:cubicBezTo>
                <a:close/>
                <a:moveTo>
                  <a:pt x="168" y="106"/>
                </a:moveTo>
                <a:cubicBezTo>
                  <a:pt x="168" y="106"/>
                  <a:pt x="168" y="106"/>
                  <a:pt x="168" y="106"/>
                </a:cubicBezTo>
                <a:cubicBezTo>
                  <a:pt x="167" y="108"/>
                  <a:pt x="169" y="110"/>
                  <a:pt x="170" y="111"/>
                </a:cubicBezTo>
                <a:cubicBezTo>
                  <a:pt x="170" y="112"/>
                  <a:pt x="173" y="109"/>
                  <a:pt x="174" y="108"/>
                </a:cubicBezTo>
                <a:cubicBezTo>
                  <a:pt x="176" y="105"/>
                  <a:pt x="180" y="105"/>
                  <a:pt x="179" y="109"/>
                </a:cubicBezTo>
                <a:cubicBezTo>
                  <a:pt x="179" y="111"/>
                  <a:pt x="174" y="115"/>
                  <a:pt x="177" y="114"/>
                </a:cubicBezTo>
                <a:cubicBezTo>
                  <a:pt x="178" y="113"/>
                  <a:pt x="178" y="113"/>
                  <a:pt x="179" y="114"/>
                </a:cubicBezTo>
                <a:cubicBezTo>
                  <a:pt x="185" y="109"/>
                  <a:pt x="189" y="104"/>
                  <a:pt x="188" y="102"/>
                </a:cubicBezTo>
                <a:cubicBezTo>
                  <a:pt x="186" y="99"/>
                  <a:pt x="177" y="102"/>
                  <a:pt x="168" y="106"/>
                </a:cubicBezTo>
                <a:close/>
                <a:moveTo>
                  <a:pt x="179" y="115"/>
                </a:moveTo>
                <a:cubicBezTo>
                  <a:pt x="179" y="115"/>
                  <a:pt x="179" y="115"/>
                  <a:pt x="179" y="115"/>
                </a:cubicBezTo>
                <a:cubicBezTo>
                  <a:pt x="186" y="110"/>
                  <a:pt x="190" y="104"/>
                  <a:pt x="189" y="102"/>
                </a:cubicBezTo>
                <a:cubicBezTo>
                  <a:pt x="187" y="98"/>
                  <a:pt x="176" y="101"/>
                  <a:pt x="165" y="107"/>
                </a:cubicBezTo>
                <a:cubicBezTo>
                  <a:pt x="155" y="113"/>
                  <a:pt x="148" y="120"/>
                  <a:pt x="150" y="124"/>
                </a:cubicBezTo>
                <a:cubicBezTo>
                  <a:pt x="152" y="126"/>
                  <a:pt x="157" y="126"/>
                  <a:pt x="164" y="123"/>
                </a:cubicBezTo>
                <a:cubicBezTo>
                  <a:pt x="164" y="123"/>
                  <a:pt x="164" y="124"/>
                  <a:pt x="164" y="124"/>
                </a:cubicBezTo>
                <a:cubicBezTo>
                  <a:pt x="166" y="129"/>
                  <a:pt x="170" y="125"/>
                  <a:pt x="173" y="123"/>
                </a:cubicBezTo>
                <a:cubicBezTo>
                  <a:pt x="173" y="124"/>
                  <a:pt x="174" y="127"/>
                  <a:pt x="172" y="128"/>
                </a:cubicBezTo>
                <a:cubicBezTo>
                  <a:pt x="170" y="134"/>
                  <a:pt x="173" y="135"/>
                  <a:pt x="175" y="136"/>
                </a:cubicBezTo>
                <a:cubicBezTo>
                  <a:pt x="176" y="143"/>
                  <a:pt x="192" y="151"/>
                  <a:pt x="200" y="149"/>
                </a:cubicBezTo>
                <a:cubicBezTo>
                  <a:pt x="201" y="151"/>
                  <a:pt x="215" y="160"/>
                  <a:pt x="230" y="158"/>
                </a:cubicBezTo>
                <a:cubicBezTo>
                  <a:pt x="232" y="154"/>
                  <a:pt x="238" y="148"/>
                  <a:pt x="241" y="147"/>
                </a:cubicBezTo>
                <a:cubicBezTo>
                  <a:pt x="239" y="146"/>
                  <a:pt x="227" y="144"/>
                  <a:pt x="226" y="142"/>
                </a:cubicBezTo>
                <a:cubicBezTo>
                  <a:pt x="224" y="141"/>
                  <a:pt x="230" y="140"/>
                  <a:pt x="235" y="136"/>
                </a:cubicBezTo>
                <a:cubicBezTo>
                  <a:pt x="232" y="126"/>
                  <a:pt x="234" y="126"/>
                  <a:pt x="233" y="120"/>
                </a:cubicBezTo>
                <a:cubicBezTo>
                  <a:pt x="229" y="120"/>
                  <a:pt x="212" y="138"/>
                  <a:pt x="192" y="126"/>
                </a:cubicBezTo>
                <a:cubicBezTo>
                  <a:pt x="191" y="124"/>
                  <a:pt x="189" y="119"/>
                  <a:pt x="187" y="120"/>
                </a:cubicBezTo>
                <a:cubicBezTo>
                  <a:pt x="184" y="120"/>
                  <a:pt x="181" y="122"/>
                  <a:pt x="180" y="119"/>
                </a:cubicBezTo>
                <a:cubicBezTo>
                  <a:pt x="180" y="119"/>
                  <a:pt x="179" y="120"/>
                  <a:pt x="179" y="120"/>
                </a:cubicBezTo>
                <a:cubicBezTo>
                  <a:pt x="179" y="119"/>
                  <a:pt x="180" y="119"/>
                  <a:pt x="180" y="118"/>
                </a:cubicBezTo>
                <a:cubicBezTo>
                  <a:pt x="180" y="117"/>
                  <a:pt x="180" y="116"/>
                  <a:pt x="179" y="115"/>
                </a:cubicBezTo>
                <a:close/>
                <a:moveTo>
                  <a:pt x="165" y="122"/>
                </a:moveTo>
                <a:cubicBezTo>
                  <a:pt x="165" y="122"/>
                  <a:pt x="165" y="122"/>
                  <a:pt x="165" y="122"/>
                </a:cubicBezTo>
                <a:cubicBezTo>
                  <a:pt x="165" y="121"/>
                  <a:pt x="166" y="121"/>
                  <a:pt x="166" y="121"/>
                </a:cubicBezTo>
                <a:cubicBezTo>
                  <a:pt x="166" y="119"/>
                  <a:pt x="167" y="119"/>
                  <a:pt x="164" y="119"/>
                </a:cubicBezTo>
                <a:cubicBezTo>
                  <a:pt x="163" y="120"/>
                  <a:pt x="160" y="116"/>
                  <a:pt x="161" y="115"/>
                </a:cubicBezTo>
                <a:cubicBezTo>
                  <a:pt x="163" y="112"/>
                  <a:pt x="168" y="115"/>
                  <a:pt x="168" y="111"/>
                </a:cubicBezTo>
                <a:cubicBezTo>
                  <a:pt x="169" y="110"/>
                  <a:pt x="167" y="109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56" y="113"/>
                  <a:pt x="149" y="120"/>
                  <a:pt x="151" y="123"/>
                </a:cubicBezTo>
                <a:cubicBezTo>
                  <a:pt x="152" y="125"/>
                  <a:pt x="158" y="125"/>
                  <a:pt x="165" y="12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39" y="22"/>
                  <a:pt x="135" y="25"/>
                  <a:pt x="132" y="26"/>
                </a:cubicBezTo>
                <a:cubicBezTo>
                  <a:pt x="125" y="28"/>
                  <a:pt x="120" y="32"/>
                  <a:pt x="114" y="36"/>
                </a:cubicBezTo>
                <a:cubicBezTo>
                  <a:pt x="113" y="37"/>
                  <a:pt x="116" y="34"/>
                  <a:pt x="117" y="33"/>
                </a:cubicBezTo>
                <a:cubicBezTo>
                  <a:pt x="122" y="30"/>
                  <a:pt x="126" y="26"/>
                  <a:pt x="133" y="25"/>
                </a:cubicBezTo>
                <a:cubicBezTo>
                  <a:pt x="134" y="24"/>
                  <a:pt x="140" y="22"/>
                  <a:pt x="141" y="22"/>
                </a:cubicBezTo>
                <a:close/>
                <a:moveTo>
                  <a:pt x="146" y="80"/>
                </a:moveTo>
                <a:cubicBezTo>
                  <a:pt x="147" y="82"/>
                  <a:pt x="148" y="84"/>
                  <a:pt x="151" y="86"/>
                </a:cubicBezTo>
                <a:cubicBezTo>
                  <a:pt x="149" y="86"/>
                  <a:pt x="141" y="82"/>
                  <a:pt x="146" y="80"/>
                </a:cubicBezTo>
                <a:cubicBezTo>
                  <a:pt x="146" y="80"/>
                  <a:pt x="146" y="80"/>
                  <a:pt x="146" y="80"/>
                </a:cubicBezTo>
                <a:close/>
                <a:moveTo>
                  <a:pt x="177" y="122"/>
                </a:moveTo>
                <a:cubicBezTo>
                  <a:pt x="177" y="122"/>
                  <a:pt x="177" y="122"/>
                  <a:pt x="177" y="122"/>
                </a:cubicBezTo>
                <a:cubicBezTo>
                  <a:pt x="179" y="124"/>
                  <a:pt x="179" y="128"/>
                  <a:pt x="179" y="127"/>
                </a:cubicBezTo>
                <a:cubicBezTo>
                  <a:pt x="178" y="126"/>
                  <a:pt x="177" y="126"/>
                  <a:pt x="176" y="126"/>
                </a:cubicBezTo>
                <a:cubicBezTo>
                  <a:pt x="178" y="124"/>
                  <a:pt x="175" y="122"/>
                  <a:pt x="177" y="122"/>
                </a:cubicBezTo>
                <a:close/>
                <a:moveTo>
                  <a:pt x="276" y="99"/>
                </a:moveTo>
                <a:cubicBezTo>
                  <a:pt x="276" y="99"/>
                  <a:pt x="276" y="99"/>
                  <a:pt x="276" y="99"/>
                </a:cubicBezTo>
                <a:cubicBezTo>
                  <a:pt x="276" y="104"/>
                  <a:pt x="289" y="102"/>
                  <a:pt x="292" y="101"/>
                </a:cubicBezTo>
                <a:cubicBezTo>
                  <a:pt x="301" y="95"/>
                  <a:pt x="298" y="100"/>
                  <a:pt x="289" y="100"/>
                </a:cubicBezTo>
                <a:cubicBezTo>
                  <a:pt x="285" y="101"/>
                  <a:pt x="279" y="103"/>
                  <a:pt x="276" y="99"/>
                </a:cubicBezTo>
                <a:close/>
                <a:moveTo>
                  <a:pt x="231" y="60"/>
                </a:moveTo>
                <a:cubicBezTo>
                  <a:pt x="231" y="60"/>
                  <a:pt x="231" y="60"/>
                  <a:pt x="231" y="60"/>
                </a:cubicBezTo>
                <a:cubicBezTo>
                  <a:pt x="232" y="62"/>
                  <a:pt x="233" y="65"/>
                  <a:pt x="232" y="69"/>
                </a:cubicBezTo>
                <a:cubicBezTo>
                  <a:pt x="232" y="70"/>
                  <a:pt x="232" y="70"/>
                  <a:pt x="232" y="70"/>
                </a:cubicBezTo>
                <a:cubicBezTo>
                  <a:pt x="231" y="74"/>
                  <a:pt x="236" y="61"/>
                  <a:pt x="231" y="60"/>
                </a:cubicBezTo>
                <a:close/>
                <a:moveTo>
                  <a:pt x="275" y="116"/>
                </a:moveTo>
                <a:cubicBezTo>
                  <a:pt x="275" y="116"/>
                  <a:pt x="275" y="116"/>
                  <a:pt x="275" y="116"/>
                </a:cubicBezTo>
                <a:cubicBezTo>
                  <a:pt x="278" y="117"/>
                  <a:pt x="262" y="113"/>
                  <a:pt x="258" y="108"/>
                </a:cubicBezTo>
                <a:cubicBezTo>
                  <a:pt x="261" y="113"/>
                  <a:pt x="267" y="116"/>
                  <a:pt x="275" y="116"/>
                </a:cubicBez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endParaRPr lang="zh-CN" altLang="en-US" sz="2800">
              <a:solidFill>
                <a:srgbClr val="FFFFFF"/>
              </a:solidFill>
              <a:latin typeface="华文中宋" panose="02010600040101010101" pitchFamily="2" charset="-122"/>
              <a:ea typeface="华文中宋" panose="02010600040101010101" pitchFamily="2" charset="-122"/>
            </a:endParaRPr>
          </a:p>
        </p:txBody>
      </p:sp>
      <p:sp>
        <p:nvSpPr>
          <p:cNvPr id="9" name="文本框 8581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819768" y="1817383"/>
            <a:ext cx="892175" cy="901700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目</a:t>
            </a:r>
          </a:p>
        </p:txBody>
      </p:sp>
      <p:sp>
        <p:nvSpPr>
          <p:cNvPr id="10" name="文本框 8581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380155" y="2738133"/>
            <a:ext cx="892175" cy="901700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8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录</a:t>
            </a:r>
          </a:p>
        </p:txBody>
      </p:sp>
      <p:sp>
        <p:nvSpPr>
          <p:cNvPr id="8" name="KSO_GT1"/>
          <p:cNvSpPr/>
          <p:nvPr>
            <p:custDataLst>
              <p:tags r:id="rId4"/>
            </p:custDataLst>
          </p:nvPr>
        </p:nvSpPr>
        <p:spPr bwMode="ltGray">
          <a:xfrm flipH="1">
            <a:off x="9031412" y="1070128"/>
            <a:ext cx="782959" cy="808750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6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肆</a:t>
            </a:r>
          </a:p>
        </p:txBody>
      </p:sp>
      <p:sp>
        <p:nvSpPr>
          <p:cNvPr id="16" name="文本框 15"/>
          <p:cNvSpPr txBox="1"/>
          <p:nvPr/>
        </p:nvSpPr>
        <p:spPr>
          <a:xfrm flipH="1">
            <a:off x="9359508" y="2051229"/>
            <a:ext cx="677108" cy="367892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0" name="文本框 149"/>
          <p:cNvSpPr txBox="1"/>
          <p:nvPr/>
        </p:nvSpPr>
        <p:spPr>
          <a:xfrm flipH="1">
            <a:off x="8986237" y="3267544"/>
            <a:ext cx="461665" cy="231225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在此输入您的副标题</a:t>
            </a:r>
          </a:p>
        </p:txBody>
      </p:sp>
      <p:cxnSp>
        <p:nvCxnSpPr>
          <p:cNvPr id="144" name="直接连接符 143"/>
          <p:cNvCxnSpPr/>
          <p:nvPr/>
        </p:nvCxnSpPr>
        <p:spPr>
          <a:xfrm flipH="1">
            <a:off x="9417569" y="2107973"/>
            <a:ext cx="0" cy="3382057"/>
          </a:xfrm>
          <a:prstGeom prst="line">
            <a:avLst/>
          </a:prstGeom>
          <a:ln w="508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KSO_GT1"/>
          <p:cNvSpPr/>
          <p:nvPr>
            <p:custDataLst>
              <p:tags r:id="rId5"/>
            </p:custDataLst>
          </p:nvPr>
        </p:nvSpPr>
        <p:spPr bwMode="ltGray">
          <a:xfrm flipH="1">
            <a:off x="6215277" y="1070128"/>
            <a:ext cx="782958" cy="808750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6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贰</a:t>
            </a:r>
          </a:p>
        </p:txBody>
      </p:sp>
      <p:sp>
        <p:nvSpPr>
          <p:cNvPr id="15" name="文本框 14"/>
          <p:cNvSpPr txBox="1"/>
          <p:nvPr/>
        </p:nvSpPr>
        <p:spPr>
          <a:xfrm flipH="1">
            <a:off x="6540103" y="2051227"/>
            <a:ext cx="677108" cy="367892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1" name="文本框 150"/>
          <p:cNvSpPr txBox="1"/>
          <p:nvPr/>
        </p:nvSpPr>
        <p:spPr>
          <a:xfrm flipH="1">
            <a:off x="6173503" y="3267545"/>
            <a:ext cx="461665" cy="231225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在此输入您的副标题</a:t>
            </a:r>
          </a:p>
        </p:txBody>
      </p:sp>
      <p:cxnSp>
        <p:nvCxnSpPr>
          <p:cNvPr id="147" name="直接连接符 146"/>
          <p:cNvCxnSpPr/>
          <p:nvPr/>
        </p:nvCxnSpPr>
        <p:spPr>
          <a:xfrm flipH="1">
            <a:off x="6598164" y="2107973"/>
            <a:ext cx="0" cy="3382057"/>
          </a:xfrm>
          <a:prstGeom prst="line">
            <a:avLst/>
          </a:prstGeom>
          <a:ln w="508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KSO_GT1"/>
          <p:cNvSpPr/>
          <p:nvPr>
            <p:custDataLst>
              <p:tags r:id="rId6"/>
            </p:custDataLst>
          </p:nvPr>
        </p:nvSpPr>
        <p:spPr bwMode="ltGray">
          <a:xfrm flipH="1">
            <a:off x="7616566" y="2157059"/>
            <a:ext cx="782959" cy="808750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6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叁</a:t>
            </a:r>
          </a:p>
        </p:txBody>
      </p:sp>
      <p:sp>
        <p:nvSpPr>
          <p:cNvPr id="14" name="文本框 13"/>
          <p:cNvSpPr txBox="1"/>
          <p:nvPr/>
        </p:nvSpPr>
        <p:spPr>
          <a:xfrm flipH="1">
            <a:off x="7975043" y="3106512"/>
            <a:ext cx="677108" cy="367892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2" name="文本框 151"/>
          <p:cNvSpPr txBox="1"/>
          <p:nvPr/>
        </p:nvSpPr>
        <p:spPr>
          <a:xfrm flipH="1">
            <a:off x="7551297" y="4255369"/>
            <a:ext cx="461665" cy="231225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在此输入您的副标题</a:t>
            </a:r>
          </a:p>
        </p:txBody>
      </p:sp>
      <p:cxnSp>
        <p:nvCxnSpPr>
          <p:cNvPr id="148" name="直接连接符 147"/>
          <p:cNvCxnSpPr/>
          <p:nvPr/>
        </p:nvCxnSpPr>
        <p:spPr>
          <a:xfrm flipH="1">
            <a:off x="7998447" y="3179309"/>
            <a:ext cx="0" cy="3382057"/>
          </a:xfrm>
          <a:prstGeom prst="line">
            <a:avLst/>
          </a:prstGeom>
          <a:ln w="508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KSO_GT1"/>
          <p:cNvSpPr/>
          <p:nvPr>
            <p:custDataLst>
              <p:tags r:id="rId7"/>
            </p:custDataLst>
          </p:nvPr>
        </p:nvSpPr>
        <p:spPr bwMode="ltGray">
          <a:xfrm flipH="1">
            <a:off x="4860087" y="2157057"/>
            <a:ext cx="782958" cy="808750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6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壹</a:t>
            </a:r>
          </a:p>
        </p:txBody>
      </p:sp>
      <p:sp>
        <p:nvSpPr>
          <p:cNvPr id="13" name="文本框 12"/>
          <p:cNvSpPr txBox="1"/>
          <p:nvPr/>
        </p:nvSpPr>
        <p:spPr>
          <a:xfrm flipH="1">
            <a:off x="5162309" y="3106512"/>
            <a:ext cx="677108" cy="367892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3" name="文本框 152"/>
          <p:cNvSpPr txBox="1"/>
          <p:nvPr/>
        </p:nvSpPr>
        <p:spPr>
          <a:xfrm flipH="1">
            <a:off x="4798223" y="4255370"/>
            <a:ext cx="461665" cy="231225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在此输入您的副标题</a:t>
            </a:r>
          </a:p>
        </p:txBody>
      </p:sp>
      <p:cxnSp>
        <p:nvCxnSpPr>
          <p:cNvPr id="149" name="直接连接符 148"/>
          <p:cNvCxnSpPr/>
          <p:nvPr/>
        </p:nvCxnSpPr>
        <p:spPr>
          <a:xfrm flipH="1">
            <a:off x="5215116" y="3179309"/>
            <a:ext cx="0" cy="3382057"/>
          </a:xfrm>
          <a:prstGeom prst="line">
            <a:avLst/>
          </a:prstGeom>
          <a:ln w="508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l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2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7" presetClass="entr" presetSubtype="0" fill="hold" grpId="0" nodeType="withEffect">
                                  <p:stCondLst>
                                    <p:cond delay="2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7" presetClass="entr" presetSubtype="1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3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7" presetClass="entr" presetSubtype="0" fill="hold" grpId="0" nodeType="withEffect">
                                  <p:stCondLst>
                                    <p:cond delay="3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5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7" presetClass="entr" presetSubtype="0" fill="hold" grpId="0" nodeType="withEffect">
                                  <p:stCondLst>
                                    <p:cond delay="5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7" presetClass="entr" presetSubtype="1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6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7" presetClass="entr" presetSubtype="0" fill="hold" grpId="0" nodeType="withEffect">
                                  <p:stCondLst>
                                    <p:cond delay="6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1" grpId="0" animBg="1"/>
      <p:bldP spid="9" grpId="0"/>
      <p:bldP spid="10" grpId="0"/>
      <p:bldP spid="8" grpId="0" animBg="1"/>
      <p:bldP spid="16" grpId="0"/>
      <p:bldP spid="150" grpId="0"/>
      <p:bldP spid="6" grpId="0" animBg="1"/>
      <p:bldP spid="15" grpId="0"/>
      <p:bldP spid="151" grpId="0"/>
      <p:bldP spid="7" grpId="0" animBg="1"/>
      <p:bldP spid="14" grpId="0"/>
      <p:bldP spid="152" grpId="0"/>
      <p:bldP spid="5" grpId="0" animBg="1"/>
      <p:bldP spid="13" grpId="0"/>
      <p:bldP spid="1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目录</a:t>
            </a:r>
          </a:p>
        </p:txBody>
      </p:sp>
      <p:sp>
        <p:nvSpPr>
          <p:cNvPr id="144" name="文本框 2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906253" y="3083077"/>
            <a:ext cx="863117" cy="87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第</a:t>
            </a:r>
          </a:p>
        </p:txBody>
      </p:sp>
      <p:sp>
        <p:nvSpPr>
          <p:cNvPr id="145" name="文本框 2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999314" y="1433346"/>
            <a:ext cx="1367255" cy="1482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章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2375963" y="1624475"/>
            <a:ext cx="1997075" cy="2058987"/>
            <a:chOff x="2375963" y="1624475"/>
            <a:chExt cx="1997075" cy="2058987"/>
          </a:xfrm>
        </p:grpSpPr>
        <p:sp>
          <p:nvSpPr>
            <p:cNvPr id="153" name="Freeform 5"/>
            <p:cNvSpPr/>
            <p:nvPr>
              <p:custDataLst>
                <p:tags r:id="rId6"/>
              </p:custDataLst>
            </p:nvPr>
          </p:nvSpPr>
          <p:spPr bwMode="auto">
            <a:xfrm rot="1842376">
              <a:off x="2375963" y="1624475"/>
              <a:ext cx="1997075" cy="2058987"/>
            </a:xfrm>
            <a:custGeom>
              <a:avLst/>
              <a:gdLst>
                <a:gd name="T0" fmla="*/ 1026 w 1740"/>
                <a:gd name="T1" fmla="*/ 194 h 1794"/>
                <a:gd name="T2" fmla="*/ 840 w 1740"/>
                <a:gd name="T3" fmla="*/ 232 h 1794"/>
                <a:gd name="T4" fmla="*/ 1584 w 1740"/>
                <a:gd name="T5" fmla="*/ 548 h 1794"/>
                <a:gd name="T6" fmla="*/ 122 w 1740"/>
                <a:gd name="T7" fmla="*/ 834 h 1794"/>
                <a:gd name="T8" fmla="*/ 12 w 1740"/>
                <a:gd name="T9" fmla="*/ 962 h 1794"/>
                <a:gd name="T10" fmla="*/ 1738 w 1740"/>
                <a:gd name="T11" fmla="*/ 1112 h 1794"/>
                <a:gd name="T12" fmla="*/ 132 w 1740"/>
                <a:gd name="T13" fmla="*/ 1238 h 1794"/>
                <a:gd name="T14" fmla="*/ 478 w 1740"/>
                <a:gd name="T15" fmla="*/ 1482 h 1794"/>
                <a:gd name="T16" fmla="*/ 504 w 1740"/>
                <a:gd name="T17" fmla="*/ 1554 h 1794"/>
                <a:gd name="T18" fmla="*/ 592 w 1740"/>
                <a:gd name="T19" fmla="*/ 1744 h 1794"/>
                <a:gd name="T20" fmla="*/ 928 w 1740"/>
                <a:gd name="T21" fmla="*/ 1776 h 1794"/>
                <a:gd name="T22" fmla="*/ 1034 w 1740"/>
                <a:gd name="T23" fmla="*/ 186 h 1794"/>
                <a:gd name="T24" fmla="*/ 1730 w 1740"/>
                <a:gd name="T25" fmla="*/ 1026 h 1794"/>
                <a:gd name="T26" fmla="*/ 1584 w 1740"/>
                <a:gd name="T27" fmla="*/ 582 h 1794"/>
                <a:gd name="T28" fmla="*/ 1444 w 1740"/>
                <a:gd name="T29" fmla="*/ 370 h 1794"/>
                <a:gd name="T30" fmla="*/ 1368 w 1740"/>
                <a:gd name="T31" fmla="*/ 326 h 1794"/>
                <a:gd name="T32" fmla="*/ 1078 w 1740"/>
                <a:gd name="T33" fmla="*/ 268 h 1794"/>
                <a:gd name="T34" fmla="*/ 1014 w 1740"/>
                <a:gd name="T35" fmla="*/ 196 h 1794"/>
                <a:gd name="T36" fmla="*/ 886 w 1740"/>
                <a:gd name="T37" fmla="*/ 250 h 1794"/>
                <a:gd name="T38" fmla="*/ 646 w 1740"/>
                <a:gd name="T39" fmla="*/ 268 h 1794"/>
                <a:gd name="T40" fmla="*/ 396 w 1740"/>
                <a:gd name="T41" fmla="*/ 510 h 1794"/>
                <a:gd name="T42" fmla="*/ 340 w 1740"/>
                <a:gd name="T43" fmla="*/ 648 h 1794"/>
                <a:gd name="T44" fmla="*/ 238 w 1740"/>
                <a:gd name="T45" fmla="*/ 604 h 1794"/>
                <a:gd name="T46" fmla="*/ 160 w 1740"/>
                <a:gd name="T47" fmla="*/ 768 h 1794"/>
                <a:gd name="T48" fmla="*/ 144 w 1740"/>
                <a:gd name="T49" fmla="*/ 882 h 1794"/>
                <a:gd name="T50" fmla="*/ 150 w 1740"/>
                <a:gd name="T51" fmla="*/ 922 h 1794"/>
                <a:gd name="T52" fmla="*/ 100 w 1740"/>
                <a:gd name="T53" fmla="*/ 1094 h 1794"/>
                <a:gd name="T54" fmla="*/ 110 w 1740"/>
                <a:gd name="T55" fmla="*/ 1174 h 1794"/>
                <a:gd name="T56" fmla="*/ 306 w 1740"/>
                <a:gd name="T57" fmla="*/ 1288 h 1794"/>
                <a:gd name="T58" fmla="*/ 344 w 1740"/>
                <a:gd name="T59" fmla="*/ 1376 h 1794"/>
                <a:gd name="T60" fmla="*/ 378 w 1740"/>
                <a:gd name="T61" fmla="*/ 1410 h 1794"/>
                <a:gd name="T62" fmla="*/ 408 w 1740"/>
                <a:gd name="T63" fmla="*/ 1560 h 1794"/>
                <a:gd name="T64" fmla="*/ 416 w 1740"/>
                <a:gd name="T65" fmla="*/ 1420 h 1794"/>
                <a:gd name="T66" fmla="*/ 454 w 1740"/>
                <a:gd name="T67" fmla="*/ 1492 h 1794"/>
                <a:gd name="T68" fmla="*/ 506 w 1740"/>
                <a:gd name="T69" fmla="*/ 1570 h 1794"/>
                <a:gd name="T70" fmla="*/ 494 w 1740"/>
                <a:gd name="T71" fmla="*/ 1624 h 1794"/>
                <a:gd name="T72" fmla="*/ 554 w 1740"/>
                <a:gd name="T73" fmla="*/ 1672 h 1794"/>
                <a:gd name="T74" fmla="*/ 702 w 1740"/>
                <a:gd name="T75" fmla="*/ 1648 h 1794"/>
                <a:gd name="T76" fmla="*/ 986 w 1740"/>
                <a:gd name="T77" fmla="*/ 1744 h 1794"/>
                <a:gd name="T78" fmla="*/ 1112 w 1740"/>
                <a:gd name="T79" fmla="*/ 1726 h 1794"/>
                <a:gd name="T80" fmla="*/ 1168 w 1740"/>
                <a:gd name="T81" fmla="*/ 1696 h 1794"/>
                <a:gd name="T82" fmla="*/ 1174 w 1740"/>
                <a:gd name="T83" fmla="*/ 1720 h 1794"/>
                <a:gd name="T84" fmla="*/ 1278 w 1740"/>
                <a:gd name="T85" fmla="*/ 1652 h 1794"/>
                <a:gd name="T86" fmla="*/ 1334 w 1740"/>
                <a:gd name="T87" fmla="*/ 1614 h 1794"/>
                <a:gd name="T88" fmla="*/ 1462 w 1740"/>
                <a:gd name="T89" fmla="*/ 1556 h 1794"/>
                <a:gd name="T90" fmla="*/ 1630 w 1740"/>
                <a:gd name="T91" fmla="*/ 1432 h 1794"/>
                <a:gd name="T92" fmla="*/ 1688 w 1740"/>
                <a:gd name="T93" fmla="*/ 1286 h 1794"/>
                <a:gd name="T94" fmla="*/ 122 w 1740"/>
                <a:gd name="T95" fmla="*/ 994 h 1794"/>
                <a:gd name="T96" fmla="*/ 232 w 1740"/>
                <a:gd name="T97" fmla="*/ 740 h 1794"/>
                <a:gd name="T98" fmla="*/ 338 w 1740"/>
                <a:gd name="T99" fmla="*/ 734 h 1794"/>
                <a:gd name="T100" fmla="*/ 402 w 1740"/>
                <a:gd name="T101" fmla="*/ 1502 h 1794"/>
                <a:gd name="T102" fmla="*/ 414 w 1740"/>
                <a:gd name="T103" fmla="*/ 634 h 1794"/>
                <a:gd name="T104" fmla="*/ 586 w 1740"/>
                <a:gd name="T105" fmla="*/ 450 h 1794"/>
                <a:gd name="T106" fmla="*/ 1092 w 1740"/>
                <a:gd name="T107" fmla="*/ 226 h 1794"/>
                <a:gd name="T108" fmla="*/ 1088 w 1740"/>
                <a:gd name="T109" fmla="*/ 204 h 1794"/>
                <a:gd name="T110" fmla="*/ 340 w 1740"/>
                <a:gd name="T111" fmla="*/ 582 h 1794"/>
                <a:gd name="T112" fmla="*/ 274 w 1740"/>
                <a:gd name="T113" fmla="*/ 550 h 1794"/>
                <a:gd name="T114" fmla="*/ 1728 w 1740"/>
                <a:gd name="T115" fmla="*/ 1058 h 1794"/>
                <a:gd name="T116" fmla="*/ 1646 w 1740"/>
                <a:gd name="T117" fmla="*/ 1414 h 1794"/>
                <a:gd name="T118" fmla="*/ 358 w 1740"/>
                <a:gd name="T119" fmla="*/ 1530 h 1794"/>
                <a:gd name="T120" fmla="*/ 432 w 1740"/>
                <a:gd name="T121" fmla="*/ 1630 h 1794"/>
                <a:gd name="T122" fmla="*/ 1210 w 1740"/>
                <a:gd name="T123" fmla="*/ 1724 h 1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0" h="1794">
                  <a:moveTo>
                    <a:pt x="730" y="30"/>
                  </a:moveTo>
                  <a:lnTo>
                    <a:pt x="730" y="30"/>
                  </a:lnTo>
                  <a:lnTo>
                    <a:pt x="726" y="22"/>
                  </a:lnTo>
                  <a:lnTo>
                    <a:pt x="726" y="14"/>
                  </a:lnTo>
                  <a:lnTo>
                    <a:pt x="726" y="6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8" y="2"/>
                  </a:lnTo>
                  <a:lnTo>
                    <a:pt x="716" y="4"/>
                  </a:lnTo>
                  <a:lnTo>
                    <a:pt x="716" y="4"/>
                  </a:lnTo>
                  <a:lnTo>
                    <a:pt x="718" y="6"/>
                  </a:lnTo>
                  <a:lnTo>
                    <a:pt x="720" y="10"/>
                  </a:lnTo>
                  <a:lnTo>
                    <a:pt x="722" y="20"/>
                  </a:lnTo>
                  <a:lnTo>
                    <a:pt x="724" y="26"/>
                  </a:lnTo>
                  <a:lnTo>
                    <a:pt x="726" y="28"/>
                  </a:lnTo>
                  <a:lnTo>
                    <a:pt x="730" y="30"/>
                  </a:lnTo>
                  <a:lnTo>
                    <a:pt x="730" y="30"/>
                  </a:lnTo>
                  <a:close/>
                  <a:moveTo>
                    <a:pt x="1010" y="182"/>
                  </a:moveTo>
                  <a:lnTo>
                    <a:pt x="1010" y="182"/>
                  </a:lnTo>
                  <a:lnTo>
                    <a:pt x="1002" y="182"/>
                  </a:lnTo>
                  <a:lnTo>
                    <a:pt x="996" y="180"/>
                  </a:lnTo>
                  <a:lnTo>
                    <a:pt x="984" y="176"/>
                  </a:lnTo>
                  <a:lnTo>
                    <a:pt x="974" y="172"/>
                  </a:lnTo>
                  <a:lnTo>
                    <a:pt x="970" y="172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72" y="176"/>
                  </a:lnTo>
                  <a:lnTo>
                    <a:pt x="978" y="180"/>
                  </a:lnTo>
                  <a:lnTo>
                    <a:pt x="990" y="186"/>
                  </a:lnTo>
                  <a:lnTo>
                    <a:pt x="994" y="188"/>
                  </a:lnTo>
                  <a:lnTo>
                    <a:pt x="1000" y="188"/>
                  </a:lnTo>
                  <a:lnTo>
                    <a:pt x="1004" y="186"/>
                  </a:lnTo>
                  <a:lnTo>
                    <a:pt x="1010" y="182"/>
                  </a:lnTo>
                  <a:lnTo>
                    <a:pt x="1010" y="182"/>
                  </a:lnTo>
                  <a:close/>
                  <a:moveTo>
                    <a:pt x="1062" y="198"/>
                  </a:moveTo>
                  <a:lnTo>
                    <a:pt x="1062" y="198"/>
                  </a:lnTo>
                  <a:lnTo>
                    <a:pt x="1050" y="198"/>
                  </a:lnTo>
                  <a:lnTo>
                    <a:pt x="1040" y="196"/>
                  </a:lnTo>
                  <a:lnTo>
                    <a:pt x="1030" y="194"/>
                  </a:lnTo>
                  <a:lnTo>
                    <a:pt x="1026" y="194"/>
                  </a:lnTo>
                  <a:lnTo>
                    <a:pt x="1022" y="196"/>
                  </a:lnTo>
                  <a:lnTo>
                    <a:pt x="1022" y="196"/>
                  </a:lnTo>
                  <a:lnTo>
                    <a:pt x="1032" y="200"/>
                  </a:lnTo>
                  <a:lnTo>
                    <a:pt x="1042" y="202"/>
                  </a:lnTo>
                  <a:lnTo>
                    <a:pt x="1052" y="202"/>
                  </a:lnTo>
                  <a:lnTo>
                    <a:pt x="1062" y="198"/>
                  </a:lnTo>
                  <a:lnTo>
                    <a:pt x="1062" y="198"/>
                  </a:lnTo>
                  <a:close/>
                  <a:moveTo>
                    <a:pt x="1138" y="214"/>
                  </a:moveTo>
                  <a:lnTo>
                    <a:pt x="1138" y="214"/>
                  </a:lnTo>
                  <a:lnTo>
                    <a:pt x="1138" y="210"/>
                  </a:lnTo>
                  <a:lnTo>
                    <a:pt x="1136" y="208"/>
                  </a:lnTo>
                  <a:lnTo>
                    <a:pt x="1128" y="206"/>
                  </a:lnTo>
                  <a:lnTo>
                    <a:pt x="1120" y="206"/>
                  </a:lnTo>
                  <a:lnTo>
                    <a:pt x="1118" y="208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22" y="212"/>
                  </a:lnTo>
                  <a:lnTo>
                    <a:pt x="1126" y="212"/>
                  </a:lnTo>
                  <a:lnTo>
                    <a:pt x="1130" y="214"/>
                  </a:lnTo>
                  <a:lnTo>
                    <a:pt x="1138" y="214"/>
                  </a:lnTo>
                  <a:lnTo>
                    <a:pt x="1138" y="214"/>
                  </a:lnTo>
                  <a:close/>
                  <a:moveTo>
                    <a:pt x="1038" y="230"/>
                  </a:moveTo>
                  <a:lnTo>
                    <a:pt x="1038" y="230"/>
                  </a:lnTo>
                  <a:lnTo>
                    <a:pt x="1040" y="232"/>
                  </a:lnTo>
                  <a:lnTo>
                    <a:pt x="1044" y="236"/>
                  </a:lnTo>
                  <a:lnTo>
                    <a:pt x="1054" y="238"/>
                  </a:lnTo>
                  <a:lnTo>
                    <a:pt x="1066" y="236"/>
                  </a:lnTo>
                  <a:lnTo>
                    <a:pt x="1070" y="234"/>
                  </a:lnTo>
                  <a:lnTo>
                    <a:pt x="1072" y="232"/>
                  </a:lnTo>
                  <a:lnTo>
                    <a:pt x="1072" y="232"/>
                  </a:lnTo>
                  <a:lnTo>
                    <a:pt x="1066" y="228"/>
                  </a:lnTo>
                  <a:lnTo>
                    <a:pt x="1056" y="226"/>
                  </a:lnTo>
                  <a:lnTo>
                    <a:pt x="1048" y="228"/>
                  </a:lnTo>
                  <a:lnTo>
                    <a:pt x="1038" y="230"/>
                  </a:lnTo>
                  <a:lnTo>
                    <a:pt x="1038" y="230"/>
                  </a:lnTo>
                  <a:close/>
                  <a:moveTo>
                    <a:pt x="852" y="234"/>
                  </a:moveTo>
                  <a:lnTo>
                    <a:pt x="852" y="234"/>
                  </a:lnTo>
                  <a:lnTo>
                    <a:pt x="848" y="234"/>
                  </a:lnTo>
                  <a:lnTo>
                    <a:pt x="846" y="234"/>
                  </a:lnTo>
                  <a:lnTo>
                    <a:pt x="840" y="232"/>
                  </a:lnTo>
                  <a:lnTo>
                    <a:pt x="840" y="232"/>
                  </a:lnTo>
                  <a:lnTo>
                    <a:pt x="840" y="236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48" y="240"/>
                  </a:lnTo>
                  <a:lnTo>
                    <a:pt x="850" y="238"/>
                  </a:lnTo>
                  <a:lnTo>
                    <a:pt x="852" y="234"/>
                  </a:lnTo>
                  <a:lnTo>
                    <a:pt x="852" y="234"/>
                  </a:lnTo>
                  <a:close/>
                  <a:moveTo>
                    <a:pt x="478" y="274"/>
                  </a:moveTo>
                  <a:lnTo>
                    <a:pt x="478" y="274"/>
                  </a:lnTo>
                  <a:lnTo>
                    <a:pt x="476" y="270"/>
                  </a:lnTo>
                  <a:lnTo>
                    <a:pt x="474" y="268"/>
                  </a:lnTo>
                  <a:lnTo>
                    <a:pt x="466" y="264"/>
                  </a:lnTo>
                  <a:lnTo>
                    <a:pt x="458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8" y="266"/>
                  </a:lnTo>
                  <a:lnTo>
                    <a:pt x="464" y="272"/>
                  </a:lnTo>
                  <a:lnTo>
                    <a:pt x="470" y="274"/>
                  </a:lnTo>
                  <a:lnTo>
                    <a:pt x="474" y="274"/>
                  </a:lnTo>
                  <a:lnTo>
                    <a:pt x="478" y="274"/>
                  </a:lnTo>
                  <a:lnTo>
                    <a:pt x="478" y="274"/>
                  </a:lnTo>
                  <a:close/>
                  <a:moveTo>
                    <a:pt x="456" y="434"/>
                  </a:moveTo>
                  <a:lnTo>
                    <a:pt x="456" y="434"/>
                  </a:lnTo>
                  <a:lnTo>
                    <a:pt x="456" y="430"/>
                  </a:lnTo>
                  <a:lnTo>
                    <a:pt x="452" y="426"/>
                  </a:lnTo>
                  <a:lnTo>
                    <a:pt x="444" y="424"/>
                  </a:lnTo>
                  <a:lnTo>
                    <a:pt x="444" y="424"/>
                  </a:lnTo>
                  <a:lnTo>
                    <a:pt x="444" y="430"/>
                  </a:lnTo>
                  <a:lnTo>
                    <a:pt x="448" y="434"/>
                  </a:lnTo>
                  <a:lnTo>
                    <a:pt x="452" y="436"/>
                  </a:lnTo>
                  <a:lnTo>
                    <a:pt x="456" y="434"/>
                  </a:lnTo>
                  <a:lnTo>
                    <a:pt x="456" y="434"/>
                  </a:lnTo>
                  <a:close/>
                  <a:moveTo>
                    <a:pt x="1584" y="548"/>
                  </a:moveTo>
                  <a:lnTo>
                    <a:pt x="1584" y="538"/>
                  </a:lnTo>
                  <a:lnTo>
                    <a:pt x="1574" y="538"/>
                  </a:lnTo>
                  <a:lnTo>
                    <a:pt x="1574" y="538"/>
                  </a:lnTo>
                  <a:lnTo>
                    <a:pt x="1572" y="544"/>
                  </a:lnTo>
                  <a:lnTo>
                    <a:pt x="1574" y="548"/>
                  </a:lnTo>
                  <a:lnTo>
                    <a:pt x="1578" y="550"/>
                  </a:lnTo>
                  <a:lnTo>
                    <a:pt x="1584" y="548"/>
                  </a:lnTo>
                  <a:lnTo>
                    <a:pt x="1584" y="548"/>
                  </a:lnTo>
                  <a:close/>
                  <a:moveTo>
                    <a:pt x="1626" y="588"/>
                  </a:moveTo>
                  <a:lnTo>
                    <a:pt x="1626" y="588"/>
                  </a:lnTo>
                  <a:lnTo>
                    <a:pt x="1620" y="586"/>
                  </a:lnTo>
                  <a:lnTo>
                    <a:pt x="1612" y="586"/>
                  </a:lnTo>
                  <a:lnTo>
                    <a:pt x="1612" y="586"/>
                  </a:lnTo>
                  <a:lnTo>
                    <a:pt x="1612" y="588"/>
                  </a:lnTo>
                  <a:lnTo>
                    <a:pt x="1614" y="590"/>
                  </a:lnTo>
                  <a:lnTo>
                    <a:pt x="1618" y="592"/>
                  </a:lnTo>
                  <a:lnTo>
                    <a:pt x="1622" y="592"/>
                  </a:lnTo>
                  <a:lnTo>
                    <a:pt x="1624" y="590"/>
                  </a:lnTo>
                  <a:lnTo>
                    <a:pt x="1626" y="588"/>
                  </a:lnTo>
                  <a:lnTo>
                    <a:pt x="1626" y="588"/>
                  </a:lnTo>
                  <a:close/>
                  <a:moveTo>
                    <a:pt x="1708" y="782"/>
                  </a:moveTo>
                  <a:lnTo>
                    <a:pt x="1708" y="782"/>
                  </a:lnTo>
                  <a:lnTo>
                    <a:pt x="1710" y="780"/>
                  </a:lnTo>
                  <a:lnTo>
                    <a:pt x="1712" y="778"/>
                  </a:lnTo>
                  <a:lnTo>
                    <a:pt x="1714" y="776"/>
                  </a:lnTo>
                  <a:lnTo>
                    <a:pt x="1714" y="772"/>
                  </a:lnTo>
                  <a:lnTo>
                    <a:pt x="1714" y="772"/>
                  </a:lnTo>
                  <a:lnTo>
                    <a:pt x="1710" y="772"/>
                  </a:lnTo>
                  <a:lnTo>
                    <a:pt x="1708" y="770"/>
                  </a:lnTo>
                  <a:lnTo>
                    <a:pt x="1704" y="770"/>
                  </a:lnTo>
                  <a:lnTo>
                    <a:pt x="1700" y="770"/>
                  </a:lnTo>
                  <a:lnTo>
                    <a:pt x="1700" y="770"/>
                  </a:lnTo>
                  <a:lnTo>
                    <a:pt x="1700" y="774"/>
                  </a:lnTo>
                  <a:lnTo>
                    <a:pt x="1702" y="778"/>
                  </a:lnTo>
                  <a:lnTo>
                    <a:pt x="1708" y="782"/>
                  </a:lnTo>
                  <a:lnTo>
                    <a:pt x="1708" y="782"/>
                  </a:lnTo>
                  <a:close/>
                  <a:moveTo>
                    <a:pt x="106" y="862"/>
                  </a:moveTo>
                  <a:lnTo>
                    <a:pt x="106" y="862"/>
                  </a:lnTo>
                  <a:lnTo>
                    <a:pt x="112" y="860"/>
                  </a:lnTo>
                  <a:lnTo>
                    <a:pt x="116" y="856"/>
                  </a:lnTo>
                  <a:lnTo>
                    <a:pt x="120" y="852"/>
                  </a:lnTo>
                  <a:lnTo>
                    <a:pt x="126" y="850"/>
                  </a:lnTo>
                  <a:lnTo>
                    <a:pt x="126" y="850"/>
                  </a:lnTo>
                  <a:lnTo>
                    <a:pt x="126" y="842"/>
                  </a:lnTo>
                  <a:lnTo>
                    <a:pt x="128" y="838"/>
                  </a:lnTo>
                  <a:lnTo>
                    <a:pt x="130" y="834"/>
                  </a:lnTo>
                  <a:lnTo>
                    <a:pt x="132" y="830"/>
                  </a:lnTo>
                  <a:lnTo>
                    <a:pt x="132" y="830"/>
                  </a:lnTo>
                  <a:lnTo>
                    <a:pt x="122" y="834"/>
                  </a:lnTo>
                  <a:lnTo>
                    <a:pt x="114" y="842"/>
                  </a:lnTo>
                  <a:lnTo>
                    <a:pt x="100" y="858"/>
                  </a:lnTo>
                  <a:lnTo>
                    <a:pt x="100" y="858"/>
                  </a:lnTo>
                  <a:lnTo>
                    <a:pt x="104" y="860"/>
                  </a:lnTo>
                  <a:lnTo>
                    <a:pt x="106" y="862"/>
                  </a:lnTo>
                  <a:lnTo>
                    <a:pt x="106" y="862"/>
                  </a:lnTo>
                  <a:close/>
                  <a:moveTo>
                    <a:pt x="156" y="852"/>
                  </a:moveTo>
                  <a:lnTo>
                    <a:pt x="156" y="852"/>
                  </a:lnTo>
                  <a:lnTo>
                    <a:pt x="150" y="852"/>
                  </a:lnTo>
                  <a:lnTo>
                    <a:pt x="148" y="850"/>
                  </a:lnTo>
                  <a:lnTo>
                    <a:pt x="148" y="846"/>
                  </a:lnTo>
                  <a:lnTo>
                    <a:pt x="144" y="844"/>
                  </a:lnTo>
                  <a:lnTo>
                    <a:pt x="144" y="844"/>
                  </a:lnTo>
                  <a:lnTo>
                    <a:pt x="144" y="848"/>
                  </a:lnTo>
                  <a:lnTo>
                    <a:pt x="142" y="852"/>
                  </a:lnTo>
                  <a:lnTo>
                    <a:pt x="136" y="858"/>
                  </a:lnTo>
                  <a:lnTo>
                    <a:pt x="130" y="864"/>
                  </a:lnTo>
                  <a:lnTo>
                    <a:pt x="130" y="868"/>
                  </a:lnTo>
                  <a:lnTo>
                    <a:pt x="130" y="874"/>
                  </a:lnTo>
                  <a:lnTo>
                    <a:pt x="130" y="874"/>
                  </a:lnTo>
                  <a:lnTo>
                    <a:pt x="134" y="872"/>
                  </a:lnTo>
                  <a:lnTo>
                    <a:pt x="138" y="870"/>
                  </a:lnTo>
                  <a:lnTo>
                    <a:pt x="144" y="864"/>
                  </a:lnTo>
                  <a:lnTo>
                    <a:pt x="150" y="858"/>
                  </a:lnTo>
                  <a:lnTo>
                    <a:pt x="156" y="852"/>
                  </a:lnTo>
                  <a:lnTo>
                    <a:pt x="156" y="852"/>
                  </a:lnTo>
                  <a:close/>
                  <a:moveTo>
                    <a:pt x="126" y="884"/>
                  </a:moveTo>
                  <a:lnTo>
                    <a:pt x="126" y="884"/>
                  </a:lnTo>
                  <a:lnTo>
                    <a:pt x="124" y="888"/>
                  </a:lnTo>
                  <a:lnTo>
                    <a:pt x="124" y="890"/>
                  </a:lnTo>
                  <a:lnTo>
                    <a:pt x="124" y="894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6"/>
                  </a:lnTo>
                  <a:lnTo>
                    <a:pt x="130" y="884"/>
                  </a:lnTo>
                  <a:lnTo>
                    <a:pt x="126" y="884"/>
                  </a:lnTo>
                  <a:lnTo>
                    <a:pt x="126" y="884"/>
                  </a:lnTo>
                  <a:close/>
                  <a:moveTo>
                    <a:pt x="4" y="964"/>
                  </a:moveTo>
                  <a:lnTo>
                    <a:pt x="4" y="964"/>
                  </a:lnTo>
                  <a:lnTo>
                    <a:pt x="8" y="964"/>
                  </a:lnTo>
                  <a:lnTo>
                    <a:pt x="12" y="962"/>
                  </a:lnTo>
                  <a:lnTo>
                    <a:pt x="14" y="958"/>
                  </a:lnTo>
                  <a:lnTo>
                    <a:pt x="14" y="954"/>
                  </a:lnTo>
                  <a:lnTo>
                    <a:pt x="14" y="954"/>
                  </a:lnTo>
                  <a:lnTo>
                    <a:pt x="12" y="952"/>
                  </a:lnTo>
                  <a:lnTo>
                    <a:pt x="8" y="952"/>
                  </a:lnTo>
                  <a:lnTo>
                    <a:pt x="2" y="954"/>
                  </a:lnTo>
                  <a:lnTo>
                    <a:pt x="0" y="956"/>
                  </a:lnTo>
                  <a:lnTo>
                    <a:pt x="0" y="960"/>
                  </a:lnTo>
                  <a:lnTo>
                    <a:pt x="2" y="962"/>
                  </a:lnTo>
                  <a:lnTo>
                    <a:pt x="4" y="964"/>
                  </a:lnTo>
                  <a:lnTo>
                    <a:pt x="4" y="964"/>
                  </a:lnTo>
                  <a:close/>
                  <a:moveTo>
                    <a:pt x="48" y="986"/>
                  </a:moveTo>
                  <a:lnTo>
                    <a:pt x="48" y="986"/>
                  </a:lnTo>
                  <a:lnTo>
                    <a:pt x="48" y="992"/>
                  </a:lnTo>
                  <a:lnTo>
                    <a:pt x="44" y="1000"/>
                  </a:lnTo>
                  <a:lnTo>
                    <a:pt x="38" y="1016"/>
                  </a:lnTo>
                  <a:lnTo>
                    <a:pt x="34" y="1024"/>
                  </a:lnTo>
                  <a:lnTo>
                    <a:pt x="34" y="1030"/>
                  </a:lnTo>
                  <a:lnTo>
                    <a:pt x="38" y="1034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28"/>
                  </a:lnTo>
                  <a:lnTo>
                    <a:pt x="46" y="1020"/>
                  </a:lnTo>
                  <a:lnTo>
                    <a:pt x="52" y="1006"/>
                  </a:lnTo>
                  <a:lnTo>
                    <a:pt x="54" y="1000"/>
                  </a:lnTo>
                  <a:lnTo>
                    <a:pt x="56" y="994"/>
                  </a:lnTo>
                  <a:lnTo>
                    <a:pt x="54" y="990"/>
                  </a:lnTo>
                  <a:lnTo>
                    <a:pt x="48" y="986"/>
                  </a:lnTo>
                  <a:lnTo>
                    <a:pt x="48" y="986"/>
                  </a:lnTo>
                  <a:close/>
                  <a:moveTo>
                    <a:pt x="1732" y="1110"/>
                  </a:moveTo>
                  <a:lnTo>
                    <a:pt x="1732" y="1110"/>
                  </a:lnTo>
                  <a:lnTo>
                    <a:pt x="1734" y="1112"/>
                  </a:lnTo>
                  <a:lnTo>
                    <a:pt x="1734" y="1116"/>
                  </a:lnTo>
                  <a:lnTo>
                    <a:pt x="1732" y="1124"/>
                  </a:lnTo>
                  <a:lnTo>
                    <a:pt x="1732" y="1128"/>
                  </a:lnTo>
                  <a:lnTo>
                    <a:pt x="1734" y="1132"/>
                  </a:lnTo>
                  <a:lnTo>
                    <a:pt x="1738" y="1134"/>
                  </a:lnTo>
                  <a:lnTo>
                    <a:pt x="1738" y="1134"/>
                  </a:lnTo>
                  <a:lnTo>
                    <a:pt x="1738" y="1126"/>
                  </a:lnTo>
                  <a:lnTo>
                    <a:pt x="1738" y="1118"/>
                  </a:lnTo>
                  <a:lnTo>
                    <a:pt x="1738" y="1112"/>
                  </a:lnTo>
                  <a:lnTo>
                    <a:pt x="1736" y="1110"/>
                  </a:lnTo>
                  <a:lnTo>
                    <a:pt x="1732" y="1110"/>
                  </a:lnTo>
                  <a:lnTo>
                    <a:pt x="1732" y="1110"/>
                  </a:lnTo>
                  <a:close/>
                  <a:moveTo>
                    <a:pt x="1730" y="1154"/>
                  </a:moveTo>
                  <a:lnTo>
                    <a:pt x="1730" y="1154"/>
                  </a:lnTo>
                  <a:lnTo>
                    <a:pt x="1730" y="1162"/>
                  </a:lnTo>
                  <a:lnTo>
                    <a:pt x="1728" y="1168"/>
                  </a:lnTo>
                  <a:lnTo>
                    <a:pt x="1728" y="1174"/>
                  </a:lnTo>
                  <a:lnTo>
                    <a:pt x="1730" y="1176"/>
                  </a:lnTo>
                  <a:lnTo>
                    <a:pt x="1734" y="1178"/>
                  </a:lnTo>
                  <a:lnTo>
                    <a:pt x="1734" y="1178"/>
                  </a:lnTo>
                  <a:lnTo>
                    <a:pt x="1732" y="1174"/>
                  </a:lnTo>
                  <a:lnTo>
                    <a:pt x="1732" y="1170"/>
                  </a:lnTo>
                  <a:lnTo>
                    <a:pt x="1734" y="1164"/>
                  </a:lnTo>
                  <a:lnTo>
                    <a:pt x="1734" y="1158"/>
                  </a:lnTo>
                  <a:lnTo>
                    <a:pt x="1732" y="1156"/>
                  </a:lnTo>
                  <a:lnTo>
                    <a:pt x="1730" y="1154"/>
                  </a:lnTo>
                  <a:lnTo>
                    <a:pt x="1730" y="1154"/>
                  </a:lnTo>
                  <a:close/>
                  <a:moveTo>
                    <a:pt x="106" y="1196"/>
                  </a:moveTo>
                  <a:lnTo>
                    <a:pt x="106" y="1196"/>
                  </a:lnTo>
                  <a:lnTo>
                    <a:pt x="110" y="1198"/>
                  </a:lnTo>
                  <a:lnTo>
                    <a:pt x="114" y="1200"/>
                  </a:lnTo>
                  <a:lnTo>
                    <a:pt x="114" y="1200"/>
                  </a:lnTo>
                  <a:lnTo>
                    <a:pt x="108" y="1202"/>
                  </a:lnTo>
                  <a:lnTo>
                    <a:pt x="104" y="1204"/>
                  </a:lnTo>
                  <a:lnTo>
                    <a:pt x="100" y="1212"/>
                  </a:lnTo>
                  <a:lnTo>
                    <a:pt x="94" y="1218"/>
                  </a:lnTo>
                  <a:lnTo>
                    <a:pt x="92" y="1220"/>
                  </a:lnTo>
                  <a:lnTo>
                    <a:pt x="88" y="1218"/>
                  </a:lnTo>
                  <a:lnTo>
                    <a:pt x="88" y="1218"/>
                  </a:lnTo>
                  <a:lnTo>
                    <a:pt x="86" y="1236"/>
                  </a:lnTo>
                  <a:lnTo>
                    <a:pt x="86" y="1244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0" y="1250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106" y="1246"/>
                  </a:lnTo>
                  <a:lnTo>
                    <a:pt x="118" y="1242"/>
                  </a:lnTo>
                  <a:lnTo>
                    <a:pt x="132" y="1238"/>
                  </a:lnTo>
                  <a:lnTo>
                    <a:pt x="144" y="1232"/>
                  </a:lnTo>
                  <a:lnTo>
                    <a:pt x="144" y="1232"/>
                  </a:lnTo>
                  <a:lnTo>
                    <a:pt x="146" y="1226"/>
                  </a:lnTo>
                  <a:lnTo>
                    <a:pt x="146" y="1222"/>
                  </a:lnTo>
                  <a:lnTo>
                    <a:pt x="144" y="1214"/>
                  </a:lnTo>
                  <a:lnTo>
                    <a:pt x="140" y="1208"/>
                  </a:lnTo>
                  <a:lnTo>
                    <a:pt x="136" y="1198"/>
                  </a:lnTo>
                  <a:lnTo>
                    <a:pt x="136" y="1198"/>
                  </a:lnTo>
                  <a:lnTo>
                    <a:pt x="132" y="1200"/>
                  </a:lnTo>
                  <a:lnTo>
                    <a:pt x="128" y="1200"/>
                  </a:lnTo>
                  <a:lnTo>
                    <a:pt x="120" y="1198"/>
                  </a:lnTo>
                  <a:lnTo>
                    <a:pt x="112" y="1194"/>
                  </a:lnTo>
                  <a:lnTo>
                    <a:pt x="108" y="1194"/>
                  </a:lnTo>
                  <a:lnTo>
                    <a:pt x="106" y="1196"/>
                  </a:lnTo>
                  <a:lnTo>
                    <a:pt x="106" y="1196"/>
                  </a:lnTo>
                  <a:close/>
                  <a:moveTo>
                    <a:pt x="1700" y="1296"/>
                  </a:moveTo>
                  <a:lnTo>
                    <a:pt x="1700" y="1296"/>
                  </a:lnTo>
                  <a:lnTo>
                    <a:pt x="1698" y="1300"/>
                  </a:lnTo>
                  <a:lnTo>
                    <a:pt x="1698" y="1304"/>
                  </a:lnTo>
                  <a:lnTo>
                    <a:pt x="1700" y="1308"/>
                  </a:lnTo>
                  <a:lnTo>
                    <a:pt x="1704" y="1310"/>
                  </a:lnTo>
                  <a:lnTo>
                    <a:pt x="1704" y="1310"/>
                  </a:lnTo>
                  <a:lnTo>
                    <a:pt x="1706" y="1302"/>
                  </a:lnTo>
                  <a:lnTo>
                    <a:pt x="1704" y="1298"/>
                  </a:lnTo>
                  <a:lnTo>
                    <a:pt x="1700" y="1296"/>
                  </a:lnTo>
                  <a:lnTo>
                    <a:pt x="1700" y="1296"/>
                  </a:lnTo>
                  <a:close/>
                  <a:moveTo>
                    <a:pt x="492" y="1520"/>
                  </a:moveTo>
                  <a:lnTo>
                    <a:pt x="492" y="1520"/>
                  </a:lnTo>
                  <a:lnTo>
                    <a:pt x="490" y="1500"/>
                  </a:lnTo>
                  <a:lnTo>
                    <a:pt x="486" y="1492"/>
                  </a:lnTo>
                  <a:lnTo>
                    <a:pt x="482" y="1484"/>
                  </a:lnTo>
                  <a:lnTo>
                    <a:pt x="482" y="1484"/>
                  </a:lnTo>
                  <a:lnTo>
                    <a:pt x="486" y="1486"/>
                  </a:lnTo>
                  <a:lnTo>
                    <a:pt x="488" y="1486"/>
                  </a:lnTo>
                  <a:lnTo>
                    <a:pt x="490" y="1484"/>
                  </a:lnTo>
                  <a:lnTo>
                    <a:pt x="490" y="1484"/>
                  </a:lnTo>
                  <a:lnTo>
                    <a:pt x="486" y="1482"/>
                  </a:lnTo>
                  <a:lnTo>
                    <a:pt x="484" y="1480"/>
                  </a:lnTo>
                  <a:lnTo>
                    <a:pt x="480" y="1478"/>
                  </a:lnTo>
                  <a:lnTo>
                    <a:pt x="478" y="1480"/>
                  </a:lnTo>
                  <a:lnTo>
                    <a:pt x="478" y="1482"/>
                  </a:lnTo>
                  <a:lnTo>
                    <a:pt x="478" y="1482"/>
                  </a:lnTo>
                  <a:lnTo>
                    <a:pt x="476" y="1490"/>
                  </a:lnTo>
                  <a:lnTo>
                    <a:pt x="476" y="1502"/>
                  </a:lnTo>
                  <a:lnTo>
                    <a:pt x="478" y="1510"/>
                  </a:lnTo>
                  <a:lnTo>
                    <a:pt x="482" y="1514"/>
                  </a:lnTo>
                  <a:lnTo>
                    <a:pt x="486" y="1518"/>
                  </a:lnTo>
                  <a:lnTo>
                    <a:pt x="492" y="1520"/>
                  </a:lnTo>
                  <a:lnTo>
                    <a:pt x="492" y="1520"/>
                  </a:lnTo>
                  <a:close/>
                  <a:moveTo>
                    <a:pt x="480" y="1526"/>
                  </a:moveTo>
                  <a:lnTo>
                    <a:pt x="480" y="1526"/>
                  </a:lnTo>
                  <a:lnTo>
                    <a:pt x="486" y="1538"/>
                  </a:lnTo>
                  <a:lnTo>
                    <a:pt x="492" y="1544"/>
                  </a:lnTo>
                  <a:lnTo>
                    <a:pt x="498" y="1546"/>
                  </a:lnTo>
                  <a:lnTo>
                    <a:pt x="498" y="1546"/>
                  </a:lnTo>
                  <a:lnTo>
                    <a:pt x="496" y="1534"/>
                  </a:lnTo>
                  <a:lnTo>
                    <a:pt x="492" y="1522"/>
                  </a:lnTo>
                  <a:lnTo>
                    <a:pt x="492" y="1522"/>
                  </a:lnTo>
                  <a:lnTo>
                    <a:pt x="486" y="1522"/>
                  </a:lnTo>
                  <a:lnTo>
                    <a:pt x="480" y="1526"/>
                  </a:lnTo>
                  <a:lnTo>
                    <a:pt x="480" y="1526"/>
                  </a:lnTo>
                  <a:close/>
                  <a:moveTo>
                    <a:pt x="426" y="1536"/>
                  </a:moveTo>
                  <a:lnTo>
                    <a:pt x="426" y="1536"/>
                  </a:lnTo>
                  <a:lnTo>
                    <a:pt x="420" y="1536"/>
                  </a:lnTo>
                  <a:lnTo>
                    <a:pt x="414" y="1534"/>
                  </a:lnTo>
                  <a:lnTo>
                    <a:pt x="414" y="1534"/>
                  </a:lnTo>
                  <a:lnTo>
                    <a:pt x="414" y="1540"/>
                  </a:lnTo>
                  <a:lnTo>
                    <a:pt x="416" y="1546"/>
                  </a:lnTo>
                  <a:lnTo>
                    <a:pt x="420" y="1560"/>
                  </a:lnTo>
                  <a:lnTo>
                    <a:pt x="420" y="1560"/>
                  </a:lnTo>
                  <a:lnTo>
                    <a:pt x="422" y="1554"/>
                  </a:lnTo>
                  <a:lnTo>
                    <a:pt x="424" y="1548"/>
                  </a:lnTo>
                  <a:lnTo>
                    <a:pt x="424" y="1542"/>
                  </a:lnTo>
                  <a:lnTo>
                    <a:pt x="420" y="1538"/>
                  </a:lnTo>
                  <a:lnTo>
                    <a:pt x="420" y="1538"/>
                  </a:lnTo>
                  <a:lnTo>
                    <a:pt x="424" y="1538"/>
                  </a:lnTo>
                  <a:lnTo>
                    <a:pt x="424" y="1538"/>
                  </a:lnTo>
                  <a:lnTo>
                    <a:pt x="426" y="1536"/>
                  </a:lnTo>
                  <a:lnTo>
                    <a:pt x="426" y="1536"/>
                  </a:lnTo>
                  <a:close/>
                  <a:moveTo>
                    <a:pt x="508" y="1564"/>
                  </a:moveTo>
                  <a:lnTo>
                    <a:pt x="508" y="1564"/>
                  </a:lnTo>
                  <a:lnTo>
                    <a:pt x="504" y="1554"/>
                  </a:lnTo>
                  <a:lnTo>
                    <a:pt x="500" y="1550"/>
                  </a:lnTo>
                  <a:lnTo>
                    <a:pt x="492" y="1548"/>
                  </a:lnTo>
                  <a:lnTo>
                    <a:pt x="492" y="1548"/>
                  </a:lnTo>
                  <a:lnTo>
                    <a:pt x="494" y="1554"/>
                  </a:lnTo>
                  <a:lnTo>
                    <a:pt x="498" y="1558"/>
                  </a:lnTo>
                  <a:lnTo>
                    <a:pt x="502" y="1562"/>
                  </a:lnTo>
                  <a:lnTo>
                    <a:pt x="508" y="1564"/>
                  </a:lnTo>
                  <a:lnTo>
                    <a:pt x="508" y="1564"/>
                  </a:lnTo>
                  <a:close/>
                  <a:moveTo>
                    <a:pt x="338" y="1554"/>
                  </a:moveTo>
                  <a:lnTo>
                    <a:pt x="326" y="1554"/>
                  </a:lnTo>
                  <a:lnTo>
                    <a:pt x="326" y="1554"/>
                  </a:lnTo>
                  <a:lnTo>
                    <a:pt x="326" y="1556"/>
                  </a:lnTo>
                  <a:lnTo>
                    <a:pt x="326" y="1560"/>
                  </a:lnTo>
                  <a:lnTo>
                    <a:pt x="330" y="1564"/>
                  </a:lnTo>
                  <a:lnTo>
                    <a:pt x="336" y="1564"/>
                  </a:lnTo>
                  <a:lnTo>
                    <a:pt x="338" y="1564"/>
                  </a:lnTo>
                  <a:lnTo>
                    <a:pt x="340" y="1562"/>
                  </a:lnTo>
                  <a:lnTo>
                    <a:pt x="340" y="1562"/>
                  </a:lnTo>
                  <a:lnTo>
                    <a:pt x="338" y="1560"/>
                  </a:lnTo>
                  <a:lnTo>
                    <a:pt x="338" y="1560"/>
                  </a:lnTo>
                  <a:lnTo>
                    <a:pt x="338" y="1554"/>
                  </a:lnTo>
                  <a:lnTo>
                    <a:pt x="338" y="1554"/>
                  </a:lnTo>
                  <a:close/>
                  <a:moveTo>
                    <a:pt x="584" y="1582"/>
                  </a:moveTo>
                  <a:lnTo>
                    <a:pt x="584" y="1582"/>
                  </a:lnTo>
                  <a:lnTo>
                    <a:pt x="592" y="1586"/>
                  </a:lnTo>
                  <a:lnTo>
                    <a:pt x="594" y="1586"/>
                  </a:lnTo>
                  <a:lnTo>
                    <a:pt x="596" y="1582"/>
                  </a:lnTo>
                  <a:lnTo>
                    <a:pt x="596" y="1582"/>
                  </a:lnTo>
                  <a:lnTo>
                    <a:pt x="590" y="1578"/>
                  </a:lnTo>
                  <a:lnTo>
                    <a:pt x="586" y="1578"/>
                  </a:lnTo>
                  <a:lnTo>
                    <a:pt x="584" y="1582"/>
                  </a:lnTo>
                  <a:lnTo>
                    <a:pt x="584" y="1582"/>
                  </a:lnTo>
                  <a:close/>
                  <a:moveTo>
                    <a:pt x="574" y="1740"/>
                  </a:moveTo>
                  <a:lnTo>
                    <a:pt x="574" y="1740"/>
                  </a:lnTo>
                  <a:lnTo>
                    <a:pt x="578" y="1740"/>
                  </a:lnTo>
                  <a:lnTo>
                    <a:pt x="580" y="1742"/>
                  </a:lnTo>
                  <a:lnTo>
                    <a:pt x="584" y="1746"/>
                  </a:lnTo>
                  <a:lnTo>
                    <a:pt x="588" y="1748"/>
                  </a:lnTo>
                  <a:lnTo>
                    <a:pt x="590" y="1748"/>
                  </a:lnTo>
                  <a:lnTo>
                    <a:pt x="592" y="1744"/>
                  </a:lnTo>
                  <a:lnTo>
                    <a:pt x="592" y="1744"/>
                  </a:lnTo>
                  <a:lnTo>
                    <a:pt x="588" y="1742"/>
                  </a:lnTo>
                  <a:lnTo>
                    <a:pt x="582" y="1738"/>
                  </a:lnTo>
                  <a:lnTo>
                    <a:pt x="578" y="1738"/>
                  </a:lnTo>
                  <a:lnTo>
                    <a:pt x="576" y="1738"/>
                  </a:lnTo>
                  <a:lnTo>
                    <a:pt x="574" y="1740"/>
                  </a:lnTo>
                  <a:lnTo>
                    <a:pt x="574" y="1740"/>
                  </a:lnTo>
                  <a:close/>
                  <a:moveTo>
                    <a:pt x="690" y="1740"/>
                  </a:moveTo>
                  <a:lnTo>
                    <a:pt x="690" y="1740"/>
                  </a:lnTo>
                  <a:lnTo>
                    <a:pt x="694" y="1742"/>
                  </a:lnTo>
                  <a:lnTo>
                    <a:pt x="700" y="1744"/>
                  </a:lnTo>
                  <a:lnTo>
                    <a:pt x="706" y="1744"/>
                  </a:lnTo>
                  <a:lnTo>
                    <a:pt x="708" y="1742"/>
                  </a:lnTo>
                  <a:lnTo>
                    <a:pt x="708" y="1740"/>
                  </a:lnTo>
                  <a:lnTo>
                    <a:pt x="708" y="1740"/>
                  </a:lnTo>
                  <a:lnTo>
                    <a:pt x="698" y="1738"/>
                  </a:lnTo>
                  <a:lnTo>
                    <a:pt x="694" y="1738"/>
                  </a:lnTo>
                  <a:lnTo>
                    <a:pt x="692" y="1738"/>
                  </a:lnTo>
                  <a:lnTo>
                    <a:pt x="690" y="1740"/>
                  </a:lnTo>
                  <a:lnTo>
                    <a:pt x="690" y="1740"/>
                  </a:lnTo>
                  <a:close/>
                  <a:moveTo>
                    <a:pt x="750" y="1760"/>
                  </a:moveTo>
                  <a:lnTo>
                    <a:pt x="750" y="1760"/>
                  </a:lnTo>
                  <a:lnTo>
                    <a:pt x="754" y="1760"/>
                  </a:lnTo>
                  <a:lnTo>
                    <a:pt x="756" y="1760"/>
                  </a:lnTo>
                  <a:lnTo>
                    <a:pt x="758" y="1762"/>
                  </a:lnTo>
                  <a:lnTo>
                    <a:pt x="762" y="1762"/>
                  </a:lnTo>
                  <a:lnTo>
                    <a:pt x="762" y="1762"/>
                  </a:lnTo>
                  <a:lnTo>
                    <a:pt x="762" y="1758"/>
                  </a:lnTo>
                  <a:lnTo>
                    <a:pt x="762" y="1756"/>
                  </a:lnTo>
                  <a:lnTo>
                    <a:pt x="758" y="1754"/>
                  </a:lnTo>
                  <a:lnTo>
                    <a:pt x="754" y="1756"/>
                  </a:lnTo>
                  <a:lnTo>
                    <a:pt x="750" y="1760"/>
                  </a:lnTo>
                  <a:lnTo>
                    <a:pt x="750" y="1760"/>
                  </a:lnTo>
                  <a:close/>
                  <a:moveTo>
                    <a:pt x="916" y="1770"/>
                  </a:moveTo>
                  <a:lnTo>
                    <a:pt x="916" y="1770"/>
                  </a:lnTo>
                  <a:lnTo>
                    <a:pt x="916" y="1774"/>
                  </a:lnTo>
                  <a:lnTo>
                    <a:pt x="918" y="1776"/>
                  </a:lnTo>
                  <a:lnTo>
                    <a:pt x="918" y="1778"/>
                  </a:lnTo>
                  <a:lnTo>
                    <a:pt x="916" y="1780"/>
                  </a:lnTo>
                  <a:lnTo>
                    <a:pt x="916" y="1780"/>
                  </a:lnTo>
                  <a:lnTo>
                    <a:pt x="922" y="1778"/>
                  </a:lnTo>
                  <a:lnTo>
                    <a:pt x="928" y="1776"/>
                  </a:lnTo>
                  <a:lnTo>
                    <a:pt x="940" y="1776"/>
                  </a:lnTo>
                  <a:lnTo>
                    <a:pt x="950" y="1776"/>
                  </a:lnTo>
                  <a:lnTo>
                    <a:pt x="954" y="1774"/>
                  </a:lnTo>
                  <a:lnTo>
                    <a:pt x="958" y="1772"/>
                  </a:lnTo>
                  <a:lnTo>
                    <a:pt x="958" y="1772"/>
                  </a:lnTo>
                  <a:lnTo>
                    <a:pt x="946" y="1774"/>
                  </a:lnTo>
                  <a:lnTo>
                    <a:pt x="938" y="1772"/>
                  </a:lnTo>
                  <a:lnTo>
                    <a:pt x="930" y="1770"/>
                  </a:lnTo>
                  <a:lnTo>
                    <a:pt x="916" y="1770"/>
                  </a:lnTo>
                  <a:lnTo>
                    <a:pt x="916" y="1770"/>
                  </a:lnTo>
                  <a:close/>
                  <a:moveTo>
                    <a:pt x="974" y="1774"/>
                  </a:moveTo>
                  <a:lnTo>
                    <a:pt x="974" y="1774"/>
                  </a:lnTo>
                  <a:lnTo>
                    <a:pt x="986" y="1776"/>
                  </a:lnTo>
                  <a:lnTo>
                    <a:pt x="1000" y="1776"/>
                  </a:lnTo>
                  <a:lnTo>
                    <a:pt x="1012" y="1776"/>
                  </a:lnTo>
                  <a:lnTo>
                    <a:pt x="1018" y="1776"/>
                  </a:lnTo>
                  <a:lnTo>
                    <a:pt x="1022" y="1772"/>
                  </a:lnTo>
                  <a:lnTo>
                    <a:pt x="1022" y="1772"/>
                  </a:lnTo>
                  <a:lnTo>
                    <a:pt x="1010" y="1770"/>
                  </a:lnTo>
                  <a:lnTo>
                    <a:pt x="996" y="1770"/>
                  </a:lnTo>
                  <a:lnTo>
                    <a:pt x="984" y="1770"/>
                  </a:lnTo>
                  <a:lnTo>
                    <a:pt x="974" y="1774"/>
                  </a:lnTo>
                  <a:lnTo>
                    <a:pt x="974" y="1774"/>
                  </a:lnTo>
                  <a:close/>
                  <a:moveTo>
                    <a:pt x="688" y="1780"/>
                  </a:moveTo>
                  <a:lnTo>
                    <a:pt x="688" y="1780"/>
                  </a:lnTo>
                  <a:lnTo>
                    <a:pt x="688" y="1784"/>
                  </a:lnTo>
                  <a:lnTo>
                    <a:pt x="688" y="1788"/>
                  </a:lnTo>
                  <a:lnTo>
                    <a:pt x="694" y="1792"/>
                  </a:lnTo>
                  <a:lnTo>
                    <a:pt x="700" y="1794"/>
                  </a:lnTo>
                  <a:lnTo>
                    <a:pt x="706" y="1792"/>
                  </a:lnTo>
                  <a:lnTo>
                    <a:pt x="706" y="1792"/>
                  </a:lnTo>
                  <a:lnTo>
                    <a:pt x="702" y="1790"/>
                  </a:lnTo>
                  <a:lnTo>
                    <a:pt x="698" y="1784"/>
                  </a:lnTo>
                  <a:lnTo>
                    <a:pt x="694" y="1780"/>
                  </a:lnTo>
                  <a:lnTo>
                    <a:pt x="692" y="1780"/>
                  </a:lnTo>
                  <a:lnTo>
                    <a:pt x="688" y="1780"/>
                  </a:lnTo>
                  <a:lnTo>
                    <a:pt x="688" y="1780"/>
                  </a:lnTo>
                  <a:close/>
                  <a:moveTo>
                    <a:pt x="1028" y="184"/>
                  </a:moveTo>
                  <a:lnTo>
                    <a:pt x="1028" y="184"/>
                  </a:lnTo>
                  <a:lnTo>
                    <a:pt x="1032" y="186"/>
                  </a:lnTo>
                  <a:lnTo>
                    <a:pt x="1034" y="186"/>
                  </a:lnTo>
                  <a:lnTo>
                    <a:pt x="1036" y="188"/>
                  </a:lnTo>
                  <a:lnTo>
                    <a:pt x="1036" y="188"/>
                  </a:lnTo>
                  <a:lnTo>
                    <a:pt x="1058" y="190"/>
                  </a:lnTo>
                  <a:lnTo>
                    <a:pt x="1060" y="188"/>
                  </a:lnTo>
                  <a:lnTo>
                    <a:pt x="1060" y="188"/>
                  </a:lnTo>
                  <a:lnTo>
                    <a:pt x="1050" y="186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4" y="182"/>
                  </a:lnTo>
                  <a:lnTo>
                    <a:pt x="1028" y="182"/>
                  </a:lnTo>
                  <a:lnTo>
                    <a:pt x="1026" y="184"/>
                  </a:lnTo>
                  <a:lnTo>
                    <a:pt x="1026" y="184"/>
                  </a:lnTo>
                  <a:lnTo>
                    <a:pt x="1028" y="184"/>
                  </a:lnTo>
                  <a:lnTo>
                    <a:pt x="1028" y="184"/>
                  </a:lnTo>
                  <a:close/>
                  <a:moveTo>
                    <a:pt x="1144" y="1722"/>
                  </a:moveTo>
                  <a:lnTo>
                    <a:pt x="1144" y="1722"/>
                  </a:lnTo>
                  <a:lnTo>
                    <a:pt x="1140" y="1726"/>
                  </a:lnTo>
                  <a:lnTo>
                    <a:pt x="1140" y="1726"/>
                  </a:lnTo>
                  <a:lnTo>
                    <a:pt x="1144" y="1722"/>
                  </a:lnTo>
                  <a:lnTo>
                    <a:pt x="1144" y="1722"/>
                  </a:lnTo>
                  <a:close/>
                  <a:moveTo>
                    <a:pt x="1098" y="1760"/>
                  </a:moveTo>
                  <a:lnTo>
                    <a:pt x="1098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6" y="1762"/>
                  </a:lnTo>
                  <a:lnTo>
                    <a:pt x="1096" y="1760"/>
                  </a:lnTo>
                  <a:lnTo>
                    <a:pt x="1098" y="1760"/>
                  </a:lnTo>
                  <a:lnTo>
                    <a:pt x="1098" y="1760"/>
                  </a:lnTo>
                  <a:close/>
                  <a:moveTo>
                    <a:pt x="1090" y="1760"/>
                  </a:moveTo>
                  <a:lnTo>
                    <a:pt x="1090" y="1760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0" y="1760"/>
                  </a:lnTo>
                  <a:lnTo>
                    <a:pt x="1090" y="1760"/>
                  </a:lnTo>
                  <a:close/>
                  <a:moveTo>
                    <a:pt x="1738" y="1026"/>
                  </a:moveTo>
                  <a:lnTo>
                    <a:pt x="1738" y="1026"/>
                  </a:lnTo>
                  <a:lnTo>
                    <a:pt x="1732" y="1026"/>
                  </a:lnTo>
                  <a:lnTo>
                    <a:pt x="1730" y="1026"/>
                  </a:lnTo>
                  <a:lnTo>
                    <a:pt x="1730" y="1024"/>
                  </a:lnTo>
                  <a:lnTo>
                    <a:pt x="1730" y="1024"/>
                  </a:lnTo>
                  <a:lnTo>
                    <a:pt x="1728" y="1002"/>
                  </a:lnTo>
                  <a:lnTo>
                    <a:pt x="1726" y="978"/>
                  </a:lnTo>
                  <a:lnTo>
                    <a:pt x="1716" y="928"/>
                  </a:lnTo>
                  <a:lnTo>
                    <a:pt x="1706" y="876"/>
                  </a:lnTo>
                  <a:lnTo>
                    <a:pt x="1696" y="826"/>
                  </a:lnTo>
                  <a:lnTo>
                    <a:pt x="1696" y="826"/>
                  </a:lnTo>
                  <a:lnTo>
                    <a:pt x="1700" y="816"/>
                  </a:lnTo>
                  <a:lnTo>
                    <a:pt x="1704" y="810"/>
                  </a:lnTo>
                  <a:lnTo>
                    <a:pt x="1704" y="804"/>
                  </a:lnTo>
                  <a:lnTo>
                    <a:pt x="1704" y="804"/>
                  </a:lnTo>
                  <a:lnTo>
                    <a:pt x="1696" y="804"/>
                  </a:lnTo>
                  <a:lnTo>
                    <a:pt x="1690" y="800"/>
                  </a:lnTo>
                  <a:lnTo>
                    <a:pt x="1682" y="788"/>
                  </a:lnTo>
                  <a:lnTo>
                    <a:pt x="1682" y="788"/>
                  </a:lnTo>
                  <a:lnTo>
                    <a:pt x="1682" y="790"/>
                  </a:lnTo>
                  <a:lnTo>
                    <a:pt x="1680" y="792"/>
                  </a:lnTo>
                  <a:lnTo>
                    <a:pt x="1674" y="794"/>
                  </a:lnTo>
                  <a:lnTo>
                    <a:pt x="1666" y="792"/>
                  </a:lnTo>
                  <a:lnTo>
                    <a:pt x="1662" y="788"/>
                  </a:lnTo>
                  <a:lnTo>
                    <a:pt x="1662" y="788"/>
                  </a:lnTo>
                  <a:lnTo>
                    <a:pt x="1662" y="780"/>
                  </a:lnTo>
                  <a:lnTo>
                    <a:pt x="1666" y="774"/>
                  </a:lnTo>
                  <a:lnTo>
                    <a:pt x="1666" y="774"/>
                  </a:lnTo>
                  <a:lnTo>
                    <a:pt x="1662" y="764"/>
                  </a:lnTo>
                  <a:lnTo>
                    <a:pt x="1662" y="758"/>
                  </a:lnTo>
                  <a:lnTo>
                    <a:pt x="1664" y="754"/>
                  </a:lnTo>
                  <a:lnTo>
                    <a:pt x="1664" y="754"/>
                  </a:lnTo>
                  <a:lnTo>
                    <a:pt x="1644" y="718"/>
                  </a:lnTo>
                  <a:lnTo>
                    <a:pt x="1624" y="684"/>
                  </a:lnTo>
                  <a:lnTo>
                    <a:pt x="1614" y="666"/>
                  </a:lnTo>
                  <a:lnTo>
                    <a:pt x="1606" y="646"/>
                  </a:lnTo>
                  <a:lnTo>
                    <a:pt x="1600" y="626"/>
                  </a:lnTo>
                  <a:lnTo>
                    <a:pt x="1596" y="606"/>
                  </a:lnTo>
                  <a:lnTo>
                    <a:pt x="1596" y="606"/>
                  </a:lnTo>
                  <a:lnTo>
                    <a:pt x="1590" y="602"/>
                  </a:lnTo>
                  <a:lnTo>
                    <a:pt x="1586" y="596"/>
                  </a:lnTo>
                  <a:lnTo>
                    <a:pt x="1582" y="590"/>
                  </a:lnTo>
                  <a:lnTo>
                    <a:pt x="1584" y="582"/>
                  </a:lnTo>
                  <a:lnTo>
                    <a:pt x="1584" y="582"/>
                  </a:lnTo>
                  <a:lnTo>
                    <a:pt x="1578" y="582"/>
                  </a:lnTo>
                  <a:lnTo>
                    <a:pt x="1574" y="584"/>
                  </a:lnTo>
                  <a:lnTo>
                    <a:pt x="1572" y="586"/>
                  </a:lnTo>
                  <a:lnTo>
                    <a:pt x="1568" y="588"/>
                  </a:lnTo>
                  <a:lnTo>
                    <a:pt x="1568" y="588"/>
                  </a:lnTo>
                  <a:lnTo>
                    <a:pt x="1568" y="584"/>
                  </a:lnTo>
                  <a:lnTo>
                    <a:pt x="1568" y="582"/>
                  </a:lnTo>
                  <a:lnTo>
                    <a:pt x="1572" y="580"/>
                  </a:lnTo>
                  <a:lnTo>
                    <a:pt x="1576" y="578"/>
                  </a:lnTo>
                  <a:lnTo>
                    <a:pt x="1576" y="576"/>
                  </a:lnTo>
                  <a:lnTo>
                    <a:pt x="1576" y="572"/>
                  </a:lnTo>
                  <a:lnTo>
                    <a:pt x="1576" y="572"/>
                  </a:lnTo>
                  <a:lnTo>
                    <a:pt x="1568" y="572"/>
                  </a:lnTo>
                  <a:lnTo>
                    <a:pt x="1560" y="572"/>
                  </a:lnTo>
                  <a:lnTo>
                    <a:pt x="1554" y="570"/>
                  </a:lnTo>
                  <a:lnTo>
                    <a:pt x="1550" y="566"/>
                  </a:lnTo>
                  <a:lnTo>
                    <a:pt x="1542" y="558"/>
                  </a:lnTo>
                  <a:lnTo>
                    <a:pt x="1534" y="548"/>
                  </a:lnTo>
                  <a:lnTo>
                    <a:pt x="1534" y="548"/>
                  </a:lnTo>
                  <a:lnTo>
                    <a:pt x="1530" y="536"/>
                  </a:lnTo>
                  <a:lnTo>
                    <a:pt x="1524" y="528"/>
                  </a:lnTo>
                  <a:lnTo>
                    <a:pt x="1514" y="520"/>
                  </a:lnTo>
                  <a:lnTo>
                    <a:pt x="1504" y="514"/>
                  </a:lnTo>
                  <a:lnTo>
                    <a:pt x="1494" y="508"/>
                  </a:lnTo>
                  <a:lnTo>
                    <a:pt x="1486" y="500"/>
                  </a:lnTo>
                  <a:lnTo>
                    <a:pt x="1478" y="492"/>
                  </a:lnTo>
                  <a:lnTo>
                    <a:pt x="1474" y="482"/>
                  </a:lnTo>
                  <a:lnTo>
                    <a:pt x="1474" y="482"/>
                  </a:lnTo>
                  <a:lnTo>
                    <a:pt x="1474" y="472"/>
                  </a:lnTo>
                  <a:lnTo>
                    <a:pt x="1476" y="464"/>
                  </a:lnTo>
                  <a:lnTo>
                    <a:pt x="1482" y="448"/>
                  </a:lnTo>
                  <a:lnTo>
                    <a:pt x="1500" y="416"/>
                  </a:lnTo>
                  <a:lnTo>
                    <a:pt x="1500" y="416"/>
                  </a:lnTo>
                  <a:lnTo>
                    <a:pt x="1494" y="418"/>
                  </a:lnTo>
                  <a:lnTo>
                    <a:pt x="1488" y="420"/>
                  </a:lnTo>
                  <a:lnTo>
                    <a:pt x="1474" y="424"/>
                  </a:lnTo>
                  <a:lnTo>
                    <a:pt x="1474" y="424"/>
                  </a:lnTo>
                  <a:lnTo>
                    <a:pt x="1472" y="414"/>
                  </a:lnTo>
                  <a:lnTo>
                    <a:pt x="1468" y="404"/>
                  </a:lnTo>
                  <a:lnTo>
                    <a:pt x="1458" y="386"/>
                  </a:lnTo>
                  <a:lnTo>
                    <a:pt x="1444" y="370"/>
                  </a:lnTo>
                  <a:lnTo>
                    <a:pt x="1428" y="354"/>
                  </a:lnTo>
                  <a:lnTo>
                    <a:pt x="1416" y="338"/>
                  </a:lnTo>
                  <a:lnTo>
                    <a:pt x="1410" y="330"/>
                  </a:lnTo>
                  <a:lnTo>
                    <a:pt x="1406" y="322"/>
                  </a:lnTo>
                  <a:lnTo>
                    <a:pt x="1402" y="312"/>
                  </a:lnTo>
                  <a:lnTo>
                    <a:pt x="1402" y="302"/>
                  </a:lnTo>
                  <a:lnTo>
                    <a:pt x="1402" y="292"/>
                  </a:lnTo>
                  <a:lnTo>
                    <a:pt x="1404" y="282"/>
                  </a:lnTo>
                  <a:lnTo>
                    <a:pt x="1404" y="282"/>
                  </a:lnTo>
                  <a:lnTo>
                    <a:pt x="1400" y="282"/>
                  </a:lnTo>
                  <a:lnTo>
                    <a:pt x="1396" y="284"/>
                  </a:lnTo>
                  <a:lnTo>
                    <a:pt x="1390" y="290"/>
                  </a:lnTo>
                  <a:lnTo>
                    <a:pt x="1384" y="296"/>
                  </a:lnTo>
                  <a:lnTo>
                    <a:pt x="1382" y="298"/>
                  </a:lnTo>
                  <a:lnTo>
                    <a:pt x="1376" y="300"/>
                  </a:lnTo>
                  <a:lnTo>
                    <a:pt x="1376" y="300"/>
                  </a:lnTo>
                  <a:lnTo>
                    <a:pt x="1372" y="298"/>
                  </a:lnTo>
                  <a:lnTo>
                    <a:pt x="1372" y="294"/>
                  </a:lnTo>
                  <a:lnTo>
                    <a:pt x="1370" y="288"/>
                  </a:lnTo>
                  <a:lnTo>
                    <a:pt x="1368" y="286"/>
                  </a:lnTo>
                  <a:lnTo>
                    <a:pt x="1368" y="286"/>
                  </a:lnTo>
                  <a:lnTo>
                    <a:pt x="1366" y="290"/>
                  </a:lnTo>
                  <a:lnTo>
                    <a:pt x="1364" y="294"/>
                  </a:lnTo>
                  <a:lnTo>
                    <a:pt x="1364" y="294"/>
                  </a:lnTo>
                  <a:lnTo>
                    <a:pt x="1354" y="288"/>
                  </a:lnTo>
                  <a:lnTo>
                    <a:pt x="1344" y="282"/>
                  </a:lnTo>
                  <a:lnTo>
                    <a:pt x="1338" y="278"/>
                  </a:lnTo>
                  <a:lnTo>
                    <a:pt x="1334" y="276"/>
                  </a:lnTo>
                  <a:lnTo>
                    <a:pt x="1328" y="278"/>
                  </a:lnTo>
                  <a:lnTo>
                    <a:pt x="1324" y="282"/>
                  </a:lnTo>
                  <a:lnTo>
                    <a:pt x="1324" y="282"/>
                  </a:lnTo>
                  <a:lnTo>
                    <a:pt x="1328" y="284"/>
                  </a:lnTo>
                  <a:lnTo>
                    <a:pt x="1332" y="284"/>
                  </a:lnTo>
                  <a:lnTo>
                    <a:pt x="1340" y="282"/>
                  </a:lnTo>
                  <a:lnTo>
                    <a:pt x="1340" y="282"/>
                  </a:lnTo>
                  <a:lnTo>
                    <a:pt x="1350" y="292"/>
                  </a:lnTo>
                  <a:lnTo>
                    <a:pt x="1360" y="300"/>
                  </a:lnTo>
                  <a:lnTo>
                    <a:pt x="1370" y="308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68" y="326"/>
                  </a:lnTo>
                  <a:lnTo>
                    <a:pt x="1358" y="332"/>
                  </a:lnTo>
                  <a:lnTo>
                    <a:pt x="1346" y="336"/>
                  </a:lnTo>
                  <a:lnTo>
                    <a:pt x="1338" y="344"/>
                  </a:lnTo>
                  <a:lnTo>
                    <a:pt x="1338" y="344"/>
                  </a:lnTo>
                  <a:lnTo>
                    <a:pt x="1332" y="340"/>
                  </a:lnTo>
                  <a:lnTo>
                    <a:pt x="1328" y="338"/>
                  </a:lnTo>
                  <a:lnTo>
                    <a:pt x="1322" y="334"/>
                  </a:lnTo>
                  <a:lnTo>
                    <a:pt x="1318" y="330"/>
                  </a:lnTo>
                  <a:lnTo>
                    <a:pt x="1318" y="330"/>
                  </a:lnTo>
                  <a:lnTo>
                    <a:pt x="1320" y="326"/>
                  </a:lnTo>
                  <a:lnTo>
                    <a:pt x="1322" y="324"/>
                  </a:lnTo>
                  <a:lnTo>
                    <a:pt x="1324" y="320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12" y="322"/>
                  </a:lnTo>
                  <a:lnTo>
                    <a:pt x="1298" y="322"/>
                  </a:lnTo>
                  <a:lnTo>
                    <a:pt x="1284" y="318"/>
                  </a:lnTo>
                  <a:lnTo>
                    <a:pt x="1272" y="310"/>
                  </a:lnTo>
                  <a:lnTo>
                    <a:pt x="1272" y="310"/>
                  </a:lnTo>
                  <a:lnTo>
                    <a:pt x="1276" y="304"/>
                  </a:lnTo>
                  <a:lnTo>
                    <a:pt x="1280" y="296"/>
                  </a:lnTo>
                  <a:lnTo>
                    <a:pt x="1280" y="296"/>
                  </a:lnTo>
                  <a:lnTo>
                    <a:pt x="1274" y="300"/>
                  </a:lnTo>
                  <a:lnTo>
                    <a:pt x="1270" y="302"/>
                  </a:lnTo>
                  <a:lnTo>
                    <a:pt x="1266" y="306"/>
                  </a:lnTo>
                  <a:lnTo>
                    <a:pt x="1260" y="308"/>
                  </a:lnTo>
                  <a:lnTo>
                    <a:pt x="1260" y="308"/>
                  </a:lnTo>
                  <a:lnTo>
                    <a:pt x="1238" y="300"/>
                  </a:lnTo>
                  <a:lnTo>
                    <a:pt x="1220" y="294"/>
                  </a:lnTo>
                  <a:lnTo>
                    <a:pt x="1182" y="274"/>
                  </a:lnTo>
                  <a:lnTo>
                    <a:pt x="1146" y="258"/>
                  </a:lnTo>
                  <a:lnTo>
                    <a:pt x="1126" y="250"/>
                  </a:lnTo>
                  <a:lnTo>
                    <a:pt x="1108" y="244"/>
                  </a:lnTo>
                  <a:lnTo>
                    <a:pt x="1108" y="244"/>
                  </a:lnTo>
                  <a:lnTo>
                    <a:pt x="1112" y="246"/>
                  </a:lnTo>
                  <a:lnTo>
                    <a:pt x="1114" y="250"/>
                  </a:lnTo>
                  <a:lnTo>
                    <a:pt x="1114" y="250"/>
                  </a:lnTo>
                  <a:lnTo>
                    <a:pt x="1106" y="260"/>
                  </a:lnTo>
                  <a:lnTo>
                    <a:pt x="1098" y="264"/>
                  </a:lnTo>
                  <a:lnTo>
                    <a:pt x="1090" y="268"/>
                  </a:lnTo>
                  <a:lnTo>
                    <a:pt x="1078" y="268"/>
                  </a:lnTo>
                  <a:lnTo>
                    <a:pt x="1054" y="264"/>
                  </a:lnTo>
                  <a:lnTo>
                    <a:pt x="1026" y="260"/>
                  </a:lnTo>
                  <a:lnTo>
                    <a:pt x="1026" y="260"/>
                  </a:lnTo>
                  <a:lnTo>
                    <a:pt x="1020" y="250"/>
                  </a:lnTo>
                  <a:lnTo>
                    <a:pt x="1012" y="242"/>
                  </a:lnTo>
                  <a:lnTo>
                    <a:pt x="1004" y="236"/>
                  </a:lnTo>
                  <a:lnTo>
                    <a:pt x="992" y="232"/>
                  </a:lnTo>
                  <a:lnTo>
                    <a:pt x="992" y="232"/>
                  </a:lnTo>
                  <a:lnTo>
                    <a:pt x="986" y="234"/>
                  </a:lnTo>
                  <a:lnTo>
                    <a:pt x="980" y="238"/>
                  </a:lnTo>
                  <a:lnTo>
                    <a:pt x="976" y="242"/>
                  </a:lnTo>
                  <a:lnTo>
                    <a:pt x="968" y="244"/>
                  </a:lnTo>
                  <a:lnTo>
                    <a:pt x="968" y="244"/>
                  </a:lnTo>
                  <a:lnTo>
                    <a:pt x="962" y="240"/>
                  </a:lnTo>
                  <a:lnTo>
                    <a:pt x="958" y="234"/>
                  </a:lnTo>
                  <a:lnTo>
                    <a:pt x="954" y="226"/>
                  </a:lnTo>
                  <a:lnTo>
                    <a:pt x="956" y="218"/>
                  </a:lnTo>
                  <a:lnTo>
                    <a:pt x="956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78" y="216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2" y="214"/>
                  </a:lnTo>
                  <a:lnTo>
                    <a:pt x="966" y="214"/>
                  </a:lnTo>
                  <a:lnTo>
                    <a:pt x="962" y="216"/>
                  </a:lnTo>
                  <a:lnTo>
                    <a:pt x="956" y="216"/>
                  </a:lnTo>
                  <a:lnTo>
                    <a:pt x="956" y="216"/>
                  </a:lnTo>
                  <a:lnTo>
                    <a:pt x="956" y="214"/>
                  </a:lnTo>
                  <a:lnTo>
                    <a:pt x="956" y="210"/>
                  </a:lnTo>
                  <a:lnTo>
                    <a:pt x="954" y="206"/>
                  </a:lnTo>
                  <a:lnTo>
                    <a:pt x="956" y="200"/>
                  </a:lnTo>
                  <a:lnTo>
                    <a:pt x="956" y="200"/>
                  </a:lnTo>
                  <a:lnTo>
                    <a:pt x="970" y="198"/>
                  </a:lnTo>
                  <a:lnTo>
                    <a:pt x="986" y="198"/>
                  </a:lnTo>
                  <a:lnTo>
                    <a:pt x="1002" y="198"/>
                  </a:lnTo>
                  <a:lnTo>
                    <a:pt x="1018" y="198"/>
                  </a:lnTo>
                  <a:lnTo>
                    <a:pt x="1018" y="198"/>
                  </a:lnTo>
                  <a:lnTo>
                    <a:pt x="1016" y="198"/>
                  </a:lnTo>
                  <a:lnTo>
                    <a:pt x="1014" y="196"/>
                  </a:lnTo>
                  <a:lnTo>
                    <a:pt x="1014" y="196"/>
                  </a:lnTo>
                  <a:lnTo>
                    <a:pt x="1018" y="194"/>
                  </a:lnTo>
                  <a:lnTo>
                    <a:pt x="1018" y="192"/>
                  </a:lnTo>
                  <a:lnTo>
                    <a:pt x="1018" y="192"/>
                  </a:lnTo>
                  <a:lnTo>
                    <a:pt x="980" y="192"/>
                  </a:lnTo>
                  <a:lnTo>
                    <a:pt x="960" y="194"/>
                  </a:lnTo>
                  <a:lnTo>
                    <a:pt x="940" y="198"/>
                  </a:lnTo>
                  <a:lnTo>
                    <a:pt x="940" y="198"/>
                  </a:lnTo>
                  <a:lnTo>
                    <a:pt x="944" y="200"/>
                  </a:lnTo>
                  <a:lnTo>
                    <a:pt x="946" y="204"/>
                  </a:lnTo>
                  <a:lnTo>
                    <a:pt x="948" y="210"/>
                  </a:lnTo>
                  <a:lnTo>
                    <a:pt x="948" y="216"/>
                  </a:lnTo>
                  <a:lnTo>
                    <a:pt x="948" y="216"/>
                  </a:lnTo>
                  <a:lnTo>
                    <a:pt x="944" y="214"/>
                  </a:lnTo>
                  <a:lnTo>
                    <a:pt x="942" y="214"/>
                  </a:lnTo>
                  <a:lnTo>
                    <a:pt x="934" y="214"/>
                  </a:lnTo>
                  <a:lnTo>
                    <a:pt x="932" y="216"/>
                  </a:lnTo>
                  <a:lnTo>
                    <a:pt x="928" y="214"/>
                  </a:lnTo>
                  <a:lnTo>
                    <a:pt x="928" y="212"/>
                  </a:lnTo>
                  <a:lnTo>
                    <a:pt x="926" y="208"/>
                  </a:lnTo>
                  <a:lnTo>
                    <a:pt x="926" y="208"/>
                  </a:lnTo>
                  <a:lnTo>
                    <a:pt x="928" y="206"/>
                  </a:lnTo>
                  <a:lnTo>
                    <a:pt x="932" y="206"/>
                  </a:lnTo>
                  <a:lnTo>
                    <a:pt x="936" y="204"/>
                  </a:lnTo>
                  <a:lnTo>
                    <a:pt x="938" y="200"/>
                  </a:lnTo>
                  <a:lnTo>
                    <a:pt x="938" y="200"/>
                  </a:lnTo>
                  <a:lnTo>
                    <a:pt x="928" y="198"/>
                  </a:lnTo>
                  <a:lnTo>
                    <a:pt x="920" y="194"/>
                  </a:lnTo>
                  <a:lnTo>
                    <a:pt x="916" y="194"/>
                  </a:lnTo>
                  <a:lnTo>
                    <a:pt x="916" y="194"/>
                  </a:lnTo>
                  <a:lnTo>
                    <a:pt x="916" y="198"/>
                  </a:lnTo>
                  <a:lnTo>
                    <a:pt x="916" y="198"/>
                  </a:lnTo>
                  <a:lnTo>
                    <a:pt x="912" y="196"/>
                  </a:lnTo>
                  <a:lnTo>
                    <a:pt x="908" y="194"/>
                  </a:lnTo>
                  <a:lnTo>
                    <a:pt x="900" y="194"/>
                  </a:lnTo>
                  <a:lnTo>
                    <a:pt x="890" y="196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6" y="210"/>
                  </a:lnTo>
                  <a:lnTo>
                    <a:pt x="888" y="226"/>
                  </a:lnTo>
                  <a:lnTo>
                    <a:pt x="888" y="244"/>
                  </a:lnTo>
                  <a:lnTo>
                    <a:pt x="886" y="250"/>
                  </a:lnTo>
                  <a:lnTo>
                    <a:pt x="882" y="256"/>
                  </a:lnTo>
                  <a:lnTo>
                    <a:pt x="882" y="256"/>
                  </a:lnTo>
                  <a:lnTo>
                    <a:pt x="874" y="250"/>
                  </a:lnTo>
                  <a:lnTo>
                    <a:pt x="864" y="248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30" y="256"/>
                  </a:lnTo>
                  <a:lnTo>
                    <a:pt x="814" y="266"/>
                  </a:lnTo>
                  <a:lnTo>
                    <a:pt x="798" y="274"/>
                  </a:lnTo>
                  <a:lnTo>
                    <a:pt x="778" y="280"/>
                  </a:lnTo>
                  <a:lnTo>
                    <a:pt x="758" y="286"/>
                  </a:lnTo>
                  <a:lnTo>
                    <a:pt x="738" y="288"/>
                  </a:lnTo>
                  <a:lnTo>
                    <a:pt x="718" y="290"/>
                  </a:lnTo>
                  <a:lnTo>
                    <a:pt x="700" y="288"/>
                  </a:lnTo>
                  <a:lnTo>
                    <a:pt x="700" y="288"/>
                  </a:lnTo>
                  <a:lnTo>
                    <a:pt x="712" y="278"/>
                  </a:lnTo>
                  <a:lnTo>
                    <a:pt x="726" y="268"/>
                  </a:lnTo>
                  <a:lnTo>
                    <a:pt x="744" y="262"/>
                  </a:lnTo>
                  <a:lnTo>
                    <a:pt x="762" y="258"/>
                  </a:lnTo>
                  <a:lnTo>
                    <a:pt x="800" y="248"/>
                  </a:lnTo>
                  <a:lnTo>
                    <a:pt x="818" y="244"/>
                  </a:lnTo>
                  <a:lnTo>
                    <a:pt x="836" y="236"/>
                  </a:lnTo>
                  <a:lnTo>
                    <a:pt x="836" y="236"/>
                  </a:lnTo>
                  <a:lnTo>
                    <a:pt x="818" y="236"/>
                  </a:lnTo>
                  <a:lnTo>
                    <a:pt x="812" y="234"/>
                  </a:lnTo>
                  <a:lnTo>
                    <a:pt x="804" y="232"/>
                  </a:lnTo>
                  <a:lnTo>
                    <a:pt x="804" y="232"/>
                  </a:lnTo>
                  <a:lnTo>
                    <a:pt x="806" y="228"/>
                  </a:lnTo>
                  <a:lnTo>
                    <a:pt x="810" y="226"/>
                  </a:lnTo>
                  <a:lnTo>
                    <a:pt x="816" y="222"/>
                  </a:lnTo>
                  <a:lnTo>
                    <a:pt x="824" y="218"/>
                  </a:lnTo>
                  <a:lnTo>
                    <a:pt x="828" y="216"/>
                  </a:lnTo>
                  <a:lnTo>
                    <a:pt x="830" y="214"/>
                  </a:lnTo>
                  <a:lnTo>
                    <a:pt x="830" y="214"/>
                  </a:lnTo>
                  <a:lnTo>
                    <a:pt x="806" y="218"/>
                  </a:lnTo>
                  <a:lnTo>
                    <a:pt x="782" y="226"/>
                  </a:lnTo>
                  <a:lnTo>
                    <a:pt x="734" y="240"/>
                  </a:lnTo>
                  <a:lnTo>
                    <a:pt x="690" y="256"/>
                  </a:lnTo>
                  <a:lnTo>
                    <a:pt x="668" y="262"/>
                  </a:lnTo>
                  <a:lnTo>
                    <a:pt x="646" y="268"/>
                  </a:lnTo>
                  <a:lnTo>
                    <a:pt x="646" y="268"/>
                  </a:lnTo>
                  <a:lnTo>
                    <a:pt x="620" y="272"/>
                  </a:lnTo>
                  <a:lnTo>
                    <a:pt x="606" y="274"/>
                  </a:lnTo>
                  <a:lnTo>
                    <a:pt x="594" y="278"/>
                  </a:lnTo>
                  <a:lnTo>
                    <a:pt x="594" y="278"/>
                  </a:lnTo>
                  <a:lnTo>
                    <a:pt x="596" y="282"/>
                  </a:lnTo>
                  <a:lnTo>
                    <a:pt x="598" y="286"/>
                  </a:lnTo>
                  <a:lnTo>
                    <a:pt x="600" y="294"/>
                  </a:lnTo>
                  <a:lnTo>
                    <a:pt x="600" y="294"/>
                  </a:lnTo>
                  <a:lnTo>
                    <a:pt x="588" y="300"/>
                  </a:lnTo>
                  <a:lnTo>
                    <a:pt x="578" y="306"/>
                  </a:lnTo>
                  <a:lnTo>
                    <a:pt x="552" y="314"/>
                  </a:lnTo>
                  <a:lnTo>
                    <a:pt x="526" y="322"/>
                  </a:lnTo>
                  <a:lnTo>
                    <a:pt x="514" y="328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8" y="348"/>
                  </a:lnTo>
                  <a:lnTo>
                    <a:pt x="512" y="364"/>
                  </a:lnTo>
                  <a:lnTo>
                    <a:pt x="51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6" y="406"/>
                  </a:lnTo>
                  <a:lnTo>
                    <a:pt x="504" y="416"/>
                  </a:lnTo>
                  <a:lnTo>
                    <a:pt x="504" y="416"/>
                  </a:lnTo>
                  <a:lnTo>
                    <a:pt x="514" y="416"/>
                  </a:lnTo>
                  <a:lnTo>
                    <a:pt x="518" y="418"/>
                  </a:lnTo>
                  <a:lnTo>
                    <a:pt x="518" y="424"/>
                  </a:lnTo>
                  <a:lnTo>
                    <a:pt x="518" y="424"/>
                  </a:lnTo>
                  <a:lnTo>
                    <a:pt x="522" y="424"/>
                  </a:lnTo>
                  <a:lnTo>
                    <a:pt x="526" y="422"/>
                  </a:lnTo>
                  <a:lnTo>
                    <a:pt x="530" y="420"/>
                  </a:lnTo>
                  <a:lnTo>
                    <a:pt x="534" y="422"/>
                  </a:lnTo>
                  <a:lnTo>
                    <a:pt x="534" y="422"/>
                  </a:lnTo>
                  <a:lnTo>
                    <a:pt x="532" y="426"/>
                  </a:lnTo>
                  <a:lnTo>
                    <a:pt x="534" y="428"/>
                  </a:lnTo>
                  <a:lnTo>
                    <a:pt x="538" y="428"/>
                  </a:lnTo>
                  <a:lnTo>
                    <a:pt x="542" y="430"/>
                  </a:lnTo>
                  <a:lnTo>
                    <a:pt x="542" y="430"/>
                  </a:lnTo>
                  <a:lnTo>
                    <a:pt x="506" y="450"/>
                  </a:lnTo>
                  <a:lnTo>
                    <a:pt x="470" y="470"/>
                  </a:lnTo>
                  <a:lnTo>
                    <a:pt x="434" y="49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8" y="516"/>
                  </a:lnTo>
                  <a:lnTo>
                    <a:pt x="404" y="520"/>
                  </a:lnTo>
                  <a:lnTo>
                    <a:pt x="408" y="524"/>
                  </a:lnTo>
                  <a:lnTo>
                    <a:pt x="410" y="530"/>
                  </a:lnTo>
                  <a:lnTo>
                    <a:pt x="410" y="530"/>
                  </a:lnTo>
                  <a:lnTo>
                    <a:pt x="394" y="534"/>
                  </a:lnTo>
                  <a:lnTo>
                    <a:pt x="382" y="540"/>
                  </a:lnTo>
                  <a:lnTo>
                    <a:pt x="372" y="552"/>
                  </a:lnTo>
                  <a:lnTo>
                    <a:pt x="366" y="564"/>
                  </a:lnTo>
                  <a:lnTo>
                    <a:pt x="362" y="578"/>
                  </a:lnTo>
                  <a:lnTo>
                    <a:pt x="358" y="594"/>
                  </a:lnTo>
                  <a:lnTo>
                    <a:pt x="358" y="610"/>
                  </a:lnTo>
                  <a:lnTo>
                    <a:pt x="358" y="626"/>
                  </a:lnTo>
                  <a:lnTo>
                    <a:pt x="358" y="626"/>
                  </a:lnTo>
                  <a:lnTo>
                    <a:pt x="378" y="640"/>
                  </a:lnTo>
                  <a:lnTo>
                    <a:pt x="388" y="646"/>
                  </a:lnTo>
                  <a:lnTo>
                    <a:pt x="396" y="650"/>
                  </a:lnTo>
                  <a:lnTo>
                    <a:pt x="396" y="650"/>
                  </a:lnTo>
                  <a:lnTo>
                    <a:pt x="388" y="654"/>
                  </a:lnTo>
                  <a:lnTo>
                    <a:pt x="380" y="654"/>
                  </a:lnTo>
                  <a:lnTo>
                    <a:pt x="372" y="652"/>
                  </a:lnTo>
                  <a:lnTo>
                    <a:pt x="360" y="650"/>
                  </a:lnTo>
                  <a:lnTo>
                    <a:pt x="360" y="650"/>
                  </a:lnTo>
                  <a:lnTo>
                    <a:pt x="356" y="654"/>
                  </a:lnTo>
                  <a:lnTo>
                    <a:pt x="356" y="658"/>
                  </a:lnTo>
                  <a:lnTo>
                    <a:pt x="354" y="668"/>
                  </a:lnTo>
                  <a:lnTo>
                    <a:pt x="354" y="674"/>
                  </a:lnTo>
                  <a:lnTo>
                    <a:pt x="352" y="678"/>
                  </a:lnTo>
                  <a:lnTo>
                    <a:pt x="348" y="680"/>
                  </a:lnTo>
                  <a:lnTo>
                    <a:pt x="342" y="682"/>
                  </a:lnTo>
                  <a:lnTo>
                    <a:pt x="342" y="682"/>
                  </a:lnTo>
                  <a:lnTo>
                    <a:pt x="342" y="678"/>
                  </a:lnTo>
                  <a:lnTo>
                    <a:pt x="340" y="676"/>
                  </a:lnTo>
                  <a:lnTo>
                    <a:pt x="340" y="676"/>
                  </a:lnTo>
                  <a:lnTo>
                    <a:pt x="344" y="670"/>
                  </a:lnTo>
                  <a:lnTo>
                    <a:pt x="346" y="662"/>
                  </a:lnTo>
                  <a:lnTo>
                    <a:pt x="348" y="654"/>
                  </a:lnTo>
                  <a:lnTo>
                    <a:pt x="344" y="648"/>
                  </a:lnTo>
                  <a:lnTo>
                    <a:pt x="344" y="648"/>
                  </a:lnTo>
                  <a:lnTo>
                    <a:pt x="340" y="648"/>
                  </a:lnTo>
                  <a:lnTo>
                    <a:pt x="336" y="648"/>
                  </a:lnTo>
                  <a:lnTo>
                    <a:pt x="332" y="650"/>
                  </a:lnTo>
                  <a:lnTo>
                    <a:pt x="326" y="650"/>
                  </a:lnTo>
                  <a:lnTo>
                    <a:pt x="326" y="650"/>
                  </a:lnTo>
                  <a:lnTo>
                    <a:pt x="324" y="654"/>
                  </a:lnTo>
                  <a:lnTo>
                    <a:pt x="324" y="658"/>
                  </a:lnTo>
                  <a:lnTo>
                    <a:pt x="322" y="662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08" y="646"/>
                  </a:lnTo>
                  <a:lnTo>
                    <a:pt x="304" y="638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4" y="646"/>
                  </a:lnTo>
                  <a:lnTo>
                    <a:pt x="292" y="650"/>
                  </a:lnTo>
                  <a:lnTo>
                    <a:pt x="288" y="656"/>
                  </a:lnTo>
                  <a:lnTo>
                    <a:pt x="288" y="656"/>
                  </a:lnTo>
                  <a:lnTo>
                    <a:pt x="284" y="650"/>
                  </a:lnTo>
                  <a:lnTo>
                    <a:pt x="282" y="646"/>
                  </a:lnTo>
                  <a:lnTo>
                    <a:pt x="278" y="642"/>
                  </a:lnTo>
                  <a:lnTo>
                    <a:pt x="272" y="640"/>
                  </a:lnTo>
                  <a:lnTo>
                    <a:pt x="272" y="640"/>
                  </a:lnTo>
                  <a:lnTo>
                    <a:pt x="262" y="642"/>
                  </a:lnTo>
                  <a:lnTo>
                    <a:pt x="256" y="646"/>
                  </a:lnTo>
                  <a:lnTo>
                    <a:pt x="248" y="650"/>
                  </a:lnTo>
                  <a:lnTo>
                    <a:pt x="240" y="656"/>
                  </a:lnTo>
                  <a:lnTo>
                    <a:pt x="240" y="656"/>
                  </a:lnTo>
                  <a:lnTo>
                    <a:pt x="246" y="644"/>
                  </a:lnTo>
                  <a:lnTo>
                    <a:pt x="248" y="634"/>
                  </a:lnTo>
                  <a:lnTo>
                    <a:pt x="248" y="610"/>
                  </a:lnTo>
                  <a:lnTo>
                    <a:pt x="248" y="610"/>
                  </a:lnTo>
                  <a:lnTo>
                    <a:pt x="252" y="606"/>
                  </a:lnTo>
                  <a:lnTo>
                    <a:pt x="256" y="600"/>
                  </a:lnTo>
                  <a:lnTo>
                    <a:pt x="256" y="596"/>
                  </a:lnTo>
                  <a:lnTo>
                    <a:pt x="256" y="592"/>
                  </a:lnTo>
                  <a:lnTo>
                    <a:pt x="254" y="590"/>
                  </a:lnTo>
                  <a:lnTo>
                    <a:pt x="248" y="590"/>
                  </a:lnTo>
                  <a:lnTo>
                    <a:pt x="248" y="590"/>
                  </a:lnTo>
                  <a:lnTo>
                    <a:pt x="244" y="594"/>
                  </a:lnTo>
                  <a:lnTo>
                    <a:pt x="242" y="600"/>
                  </a:lnTo>
                  <a:lnTo>
                    <a:pt x="238" y="604"/>
                  </a:lnTo>
                  <a:lnTo>
                    <a:pt x="234" y="608"/>
                  </a:lnTo>
                  <a:lnTo>
                    <a:pt x="234" y="608"/>
                  </a:lnTo>
                  <a:lnTo>
                    <a:pt x="222" y="612"/>
                  </a:lnTo>
                  <a:lnTo>
                    <a:pt x="212" y="616"/>
                  </a:lnTo>
                  <a:lnTo>
                    <a:pt x="196" y="626"/>
                  </a:lnTo>
                  <a:lnTo>
                    <a:pt x="182" y="636"/>
                  </a:lnTo>
                  <a:lnTo>
                    <a:pt x="174" y="640"/>
                  </a:lnTo>
                  <a:lnTo>
                    <a:pt x="162" y="644"/>
                  </a:lnTo>
                  <a:lnTo>
                    <a:pt x="162" y="644"/>
                  </a:lnTo>
                  <a:lnTo>
                    <a:pt x="156" y="658"/>
                  </a:lnTo>
                  <a:lnTo>
                    <a:pt x="152" y="670"/>
                  </a:lnTo>
                  <a:lnTo>
                    <a:pt x="144" y="696"/>
                  </a:lnTo>
                  <a:lnTo>
                    <a:pt x="136" y="720"/>
                  </a:lnTo>
                  <a:lnTo>
                    <a:pt x="132" y="732"/>
                  </a:lnTo>
                  <a:lnTo>
                    <a:pt x="124" y="744"/>
                  </a:lnTo>
                  <a:lnTo>
                    <a:pt x="124" y="744"/>
                  </a:lnTo>
                  <a:lnTo>
                    <a:pt x="120" y="746"/>
                  </a:lnTo>
                  <a:lnTo>
                    <a:pt x="118" y="746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4" y="746"/>
                  </a:lnTo>
                  <a:lnTo>
                    <a:pt x="124" y="748"/>
                  </a:lnTo>
                  <a:lnTo>
                    <a:pt x="128" y="750"/>
                  </a:lnTo>
                  <a:lnTo>
                    <a:pt x="132" y="762"/>
                  </a:lnTo>
                  <a:lnTo>
                    <a:pt x="132" y="762"/>
                  </a:lnTo>
                  <a:lnTo>
                    <a:pt x="136" y="762"/>
                  </a:lnTo>
                  <a:lnTo>
                    <a:pt x="138" y="762"/>
                  </a:lnTo>
                  <a:lnTo>
                    <a:pt x="144" y="760"/>
                  </a:lnTo>
                  <a:lnTo>
                    <a:pt x="148" y="758"/>
                  </a:lnTo>
                  <a:lnTo>
                    <a:pt x="150" y="758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0" y="762"/>
                  </a:lnTo>
                  <a:lnTo>
                    <a:pt x="148" y="764"/>
                  </a:lnTo>
                  <a:lnTo>
                    <a:pt x="148" y="766"/>
                  </a:lnTo>
                  <a:lnTo>
                    <a:pt x="150" y="770"/>
                  </a:lnTo>
                  <a:lnTo>
                    <a:pt x="150" y="770"/>
                  </a:lnTo>
                  <a:lnTo>
                    <a:pt x="156" y="770"/>
                  </a:lnTo>
                  <a:lnTo>
                    <a:pt x="160" y="772"/>
                  </a:lnTo>
                  <a:lnTo>
                    <a:pt x="160" y="772"/>
                  </a:lnTo>
                  <a:lnTo>
                    <a:pt x="160" y="768"/>
                  </a:lnTo>
                  <a:lnTo>
                    <a:pt x="158" y="764"/>
                  </a:lnTo>
                  <a:lnTo>
                    <a:pt x="156" y="762"/>
                  </a:lnTo>
                  <a:lnTo>
                    <a:pt x="156" y="756"/>
                  </a:lnTo>
                  <a:lnTo>
                    <a:pt x="156" y="756"/>
                  </a:lnTo>
                  <a:lnTo>
                    <a:pt x="160" y="758"/>
                  </a:lnTo>
                  <a:lnTo>
                    <a:pt x="166" y="762"/>
                  </a:lnTo>
                  <a:lnTo>
                    <a:pt x="170" y="766"/>
                  </a:lnTo>
                  <a:lnTo>
                    <a:pt x="170" y="772"/>
                  </a:lnTo>
                  <a:lnTo>
                    <a:pt x="170" y="772"/>
                  </a:lnTo>
                  <a:lnTo>
                    <a:pt x="166" y="772"/>
                  </a:lnTo>
                  <a:lnTo>
                    <a:pt x="164" y="772"/>
                  </a:lnTo>
                  <a:lnTo>
                    <a:pt x="162" y="774"/>
                  </a:lnTo>
                  <a:lnTo>
                    <a:pt x="162" y="774"/>
                  </a:lnTo>
                  <a:lnTo>
                    <a:pt x="166" y="780"/>
                  </a:lnTo>
                  <a:lnTo>
                    <a:pt x="166" y="786"/>
                  </a:lnTo>
                  <a:lnTo>
                    <a:pt x="164" y="800"/>
                  </a:lnTo>
                  <a:lnTo>
                    <a:pt x="158" y="812"/>
                  </a:lnTo>
                  <a:lnTo>
                    <a:pt x="152" y="822"/>
                  </a:lnTo>
                  <a:lnTo>
                    <a:pt x="152" y="822"/>
                  </a:lnTo>
                  <a:lnTo>
                    <a:pt x="172" y="842"/>
                  </a:lnTo>
                  <a:lnTo>
                    <a:pt x="180" y="852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186" y="872"/>
                  </a:lnTo>
                  <a:lnTo>
                    <a:pt x="180" y="884"/>
                  </a:lnTo>
                  <a:lnTo>
                    <a:pt x="174" y="896"/>
                  </a:lnTo>
                  <a:lnTo>
                    <a:pt x="170" y="900"/>
                  </a:lnTo>
                  <a:lnTo>
                    <a:pt x="166" y="904"/>
                  </a:lnTo>
                  <a:lnTo>
                    <a:pt x="166" y="904"/>
                  </a:lnTo>
                  <a:lnTo>
                    <a:pt x="166" y="894"/>
                  </a:lnTo>
                  <a:lnTo>
                    <a:pt x="164" y="882"/>
                  </a:lnTo>
                  <a:lnTo>
                    <a:pt x="158" y="872"/>
                  </a:lnTo>
                  <a:lnTo>
                    <a:pt x="154" y="868"/>
                  </a:lnTo>
                  <a:lnTo>
                    <a:pt x="150" y="866"/>
                  </a:lnTo>
                  <a:lnTo>
                    <a:pt x="150" y="866"/>
                  </a:lnTo>
                  <a:lnTo>
                    <a:pt x="148" y="870"/>
                  </a:lnTo>
                  <a:lnTo>
                    <a:pt x="148" y="874"/>
                  </a:lnTo>
                  <a:lnTo>
                    <a:pt x="150" y="884"/>
                  </a:lnTo>
                  <a:lnTo>
                    <a:pt x="150" y="884"/>
                  </a:lnTo>
                  <a:lnTo>
                    <a:pt x="148" y="882"/>
                  </a:lnTo>
                  <a:lnTo>
                    <a:pt x="144" y="882"/>
                  </a:lnTo>
                  <a:lnTo>
                    <a:pt x="138" y="884"/>
                  </a:lnTo>
                  <a:lnTo>
                    <a:pt x="136" y="890"/>
                  </a:lnTo>
                  <a:lnTo>
                    <a:pt x="136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2" y="892"/>
                  </a:lnTo>
                  <a:lnTo>
                    <a:pt x="144" y="890"/>
                  </a:lnTo>
                  <a:lnTo>
                    <a:pt x="146" y="890"/>
                  </a:lnTo>
                  <a:lnTo>
                    <a:pt x="148" y="896"/>
                  </a:lnTo>
                  <a:lnTo>
                    <a:pt x="148" y="896"/>
                  </a:lnTo>
                  <a:lnTo>
                    <a:pt x="152" y="896"/>
                  </a:lnTo>
                  <a:lnTo>
                    <a:pt x="152" y="894"/>
                  </a:lnTo>
                  <a:lnTo>
                    <a:pt x="154" y="892"/>
                  </a:lnTo>
                  <a:lnTo>
                    <a:pt x="158" y="892"/>
                  </a:lnTo>
                  <a:lnTo>
                    <a:pt x="158" y="892"/>
                  </a:lnTo>
                  <a:lnTo>
                    <a:pt x="162" y="900"/>
                  </a:lnTo>
                  <a:lnTo>
                    <a:pt x="162" y="902"/>
                  </a:lnTo>
                  <a:lnTo>
                    <a:pt x="162" y="904"/>
                  </a:lnTo>
                  <a:lnTo>
                    <a:pt x="160" y="904"/>
                  </a:lnTo>
                  <a:lnTo>
                    <a:pt x="160" y="904"/>
                  </a:lnTo>
                  <a:lnTo>
                    <a:pt x="158" y="906"/>
                  </a:lnTo>
                  <a:lnTo>
                    <a:pt x="154" y="904"/>
                  </a:lnTo>
                  <a:lnTo>
                    <a:pt x="148" y="902"/>
                  </a:lnTo>
                  <a:lnTo>
                    <a:pt x="146" y="900"/>
                  </a:lnTo>
                  <a:lnTo>
                    <a:pt x="144" y="902"/>
                  </a:lnTo>
                  <a:lnTo>
                    <a:pt x="142" y="904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6" y="910"/>
                  </a:lnTo>
                  <a:lnTo>
                    <a:pt x="148" y="912"/>
                  </a:lnTo>
                  <a:lnTo>
                    <a:pt x="150" y="914"/>
                  </a:lnTo>
                  <a:lnTo>
                    <a:pt x="150" y="914"/>
                  </a:lnTo>
                  <a:lnTo>
                    <a:pt x="142" y="926"/>
                  </a:lnTo>
                  <a:lnTo>
                    <a:pt x="140" y="932"/>
                  </a:lnTo>
                  <a:lnTo>
                    <a:pt x="142" y="934"/>
                  </a:lnTo>
                  <a:lnTo>
                    <a:pt x="144" y="936"/>
                  </a:lnTo>
                  <a:lnTo>
                    <a:pt x="144" y="936"/>
                  </a:lnTo>
                  <a:lnTo>
                    <a:pt x="144" y="928"/>
                  </a:lnTo>
                  <a:lnTo>
                    <a:pt x="146" y="924"/>
                  </a:lnTo>
                  <a:lnTo>
                    <a:pt x="150" y="922"/>
                  </a:lnTo>
                  <a:lnTo>
                    <a:pt x="156" y="920"/>
                  </a:lnTo>
                  <a:lnTo>
                    <a:pt x="156" y="920"/>
                  </a:lnTo>
                  <a:lnTo>
                    <a:pt x="158" y="924"/>
                  </a:lnTo>
                  <a:lnTo>
                    <a:pt x="160" y="928"/>
                  </a:lnTo>
                  <a:lnTo>
                    <a:pt x="164" y="932"/>
                  </a:lnTo>
                  <a:lnTo>
                    <a:pt x="162" y="938"/>
                  </a:lnTo>
                  <a:lnTo>
                    <a:pt x="162" y="938"/>
                  </a:lnTo>
                  <a:lnTo>
                    <a:pt x="158" y="944"/>
                  </a:lnTo>
                  <a:lnTo>
                    <a:pt x="152" y="948"/>
                  </a:lnTo>
                  <a:lnTo>
                    <a:pt x="146" y="948"/>
                  </a:lnTo>
                  <a:lnTo>
                    <a:pt x="142" y="946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00" y="966"/>
                  </a:lnTo>
                  <a:lnTo>
                    <a:pt x="80" y="978"/>
                  </a:lnTo>
                  <a:lnTo>
                    <a:pt x="62" y="990"/>
                  </a:lnTo>
                  <a:lnTo>
                    <a:pt x="62" y="990"/>
                  </a:lnTo>
                  <a:lnTo>
                    <a:pt x="68" y="990"/>
                  </a:lnTo>
                  <a:lnTo>
                    <a:pt x="74" y="988"/>
                  </a:lnTo>
                  <a:lnTo>
                    <a:pt x="80" y="988"/>
                  </a:lnTo>
                  <a:lnTo>
                    <a:pt x="82" y="988"/>
                  </a:lnTo>
                  <a:lnTo>
                    <a:pt x="86" y="990"/>
                  </a:lnTo>
                  <a:lnTo>
                    <a:pt x="86" y="990"/>
                  </a:lnTo>
                  <a:lnTo>
                    <a:pt x="78" y="994"/>
                  </a:lnTo>
                  <a:lnTo>
                    <a:pt x="74" y="998"/>
                  </a:lnTo>
                  <a:lnTo>
                    <a:pt x="74" y="1004"/>
                  </a:lnTo>
                  <a:lnTo>
                    <a:pt x="74" y="1004"/>
                  </a:lnTo>
                  <a:lnTo>
                    <a:pt x="90" y="1002"/>
                  </a:lnTo>
                  <a:lnTo>
                    <a:pt x="106" y="1004"/>
                  </a:lnTo>
                  <a:lnTo>
                    <a:pt x="112" y="1006"/>
                  </a:lnTo>
                  <a:lnTo>
                    <a:pt x="118" y="1010"/>
                  </a:lnTo>
                  <a:lnTo>
                    <a:pt x="122" y="1014"/>
                  </a:lnTo>
                  <a:lnTo>
                    <a:pt x="124" y="1022"/>
                  </a:lnTo>
                  <a:lnTo>
                    <a:pt x="124" y="1022"/>
                  </a:lnTo>
                  <a:lnTo>
                    <a:pt x="124" y="1030"/>
                  </a:lnTo>
                  <a:lnTo>
                    <a:pt x="120" y="1038"/>
                  </a:lnTo>
                  <a:lnTo>
                    <a:pt x="108" y="1056"/>
                  </a:lnTo>
                  <a:lnTo>
                    <a:pt x="102" y="1066"/>
                  </a:lnTo>
                  <a:lnTo>
                    <a:pt x="98" y="1074"/>
                  </a:lnTo>
                  <a:lnTo>
                    <a:pt x="98" y="1084"/>
                  </a:lnTo>
                  <a:lnTo>
                    <a:pt x="100" y="1094"/>
                  </a:lnTo>
                  <a:lnTo>
                    <a:pt x="100" y="1094"/>
                  </a:lnTo>
                  <a:lnTo>
                    <a:pt x="106" y="1078"/>
                  </a:lnTo>
                  <a:lnTo>
                    <a:pt x="112" y="1064"/>
                  </a:lnTo>
                  <a:lnTo>
                    <a:pt x="114" y="1060"/>
                  </a:lnTo>
                  <a:lnTo>
                    <a:pt x="120" y="1058"/>
                  </a:lnTo>
                  <a:lnTo>
                    <a:pt x="126" y="1058"/>
                  </a:lnTo>
                  <a:lnTo>
                    <a:pt x="132" y="1060"/>
                  </a:lnTo>
                  <a:lnTo>
                    <a:pt x="132" y="1060"/>
                  </a:lnTo>
                  <a:lnTo>
                    <a:pt x="122" y="1092"/>
                  </a:lnTo>
                  <a:lnTo>
                    <a:pt x="118" y="1104"/>
                  </a:lnTo>
                  <a:lnTo>
                    <a:pt x="112" y="1112"/>
                  </a:lnTo>
                  <a:lnTo>
                    <a:pt x="112" y="1112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6" y="1112"/>
                  </a:lnTo>
                  <a:lnTo>
                    <a:pt x="104" y="1118"/>
                  </a:lnTo>
                  <a:lnTo>
                    <a:pt x="104" y="1118"/>
                  </a:lnTo>
                  <a:lnTo>
                    <a:pt x="100" y="1132"/>
                  </a:lnTo>
                  <a:lnTo>
                    <a:pt x="96" y="1136"/>
                  </a:lnTo>
                  <a:lnTo>
                    <a:pt x="90" y="1138"/>
                  </a:lnTo>
                  <a:lnTo>
                    <a:pt x="90" y="1138"/>
                  </a:lnTo>
                  <a:lnTo>
                    <a:pt x="92" y="1148"/>
                  </a:lnTo>
                  <a:lnTo>
                    <a:pt x="90" y="1150"/>
                  </a:lnTo>
                  <a:lnTo>
                    <a:pt x="88" y="1154"/>
                  </a:lnTo>
                  <a:lnTo>
                    <a:pt x="88" y="1154"/>
                  </a:lnTo>
                  <a:lnTo>
                    <a:pt x="94" y="1154"/>
                  </a:lnTo>
                  <a:lnTo>
                    <a:pt x="96" y="1154"/>
                  </a:lnTo>
                  <a:lnTo>
                    <a:pt x="98" y="1156"/>
                  </a:lnTo>
                  <a:lnTo>
                    <a:pt x="98" y="1156"/>
                  </a:lnTo>
                  <a:lnTo>
                    <a:pt x="98" y="1162"/>
                  </a:lnTo>
                  <a:lnTo>
                    <a:pt x="94" y="1162"/>
                  </a:lnTo>
                  <a:lnTo>
                    <a:pt x="92" y="1162"/>
                  </a:lnTo>
                  <a:lnTo>
                    <a:pt x="90" y="1164"/>
                  </a:lnTo>
                  <a:lnTo>
                    <a:pt x="90" y="1164"/>
                  </a:lnTo>
                  <a:lnTo>
                    <a:pt x="94" y="1168"/>
                  </a:lnTo>
                  <a:lnTo>
                    <a:pt x="100" y="1170"/>
                  </a:lnTo>
                  <a:lnTo>
                    <a:pt x="104" y="1174"/>
                  </a:lnTo>
                  <a:lnTo>
                    <a:pt x="104" y="1178"/>
                  </a:lnTo>
                  <a:lnTo>
                    <a:pt x="104" y="1182"/>
                  </a:lnTo>
                  <a:lnTo>
                    <a:pt x="104" y="1182"/>
                  </a:lnTo>
                  <a:lnTo>
                    <a:pt x="110" y="1174"/>
                  </a:lnTo>
                  <a:lnTo>
                    <a:pt x="120" y="1170"/>
                  </a:lnTo>
                  <a:lnTo>
                    <a:pt x="130" y="1166"/>
                  </a:lnTo>
                  <a:lnTo>
                    <a:pt x="142" y="1164"/>
                  </a:lnTo>
                  <a:lnTo>
                    <a:pt x="166" y="1162"/>
                  </a:lnTo>
                  <a:lnTo>
                    <a:pt x="192" y="1162"/>
                  </a:lnTo>
                  <a:lnTo>
                    <a:pt x="192" y="1162"/>
                  </a:lnTo>
                  <a:lnTo>
                    <a:pt x="198" y="1168"/>
                  </a:lnTo>
                  <a:lnTo>
                    <a:pt x="206" y="1172"/>
                  </a:lnTo>
                  <a:lnTo>
                    <a:pt x="216" y="1174"/>
                  </a:lnTo>
                  <a:lnTo>
                    <a:pt x="226" y="1176"/>
                  </a:lnTo>
                  <a:lnTo>
                    <a:pt x="248" y="1178"/>
                  </a:lnTo>
                  <a:lnTo>
                    <a:pt x="266" y="1174"/>
                  </a:lnTo>
                  <a:lnTo>
                    <a:pt x="266" y="1174"/>
                  </a:lnTo>
                  <a:lnTo>
                    <a:pt x="262" y="1186"/>
                  </a:lnTo>
                  <a:lnTo>
                    <a:pt x="262" y="1186"/>
                  </a:lnTo>
                  <a:lnTo>
                    <a:pt x="272" y="1194"/>
                  </a:lnTo>
                  <a:lnTo>
                    <a:pt x="284" y="1202"/>
                  </a:lnTo>
                  <a:lnTo>
                    <a:pt x="310" y="1216"/>
                  </a:lnTo>
                  <a:lnTo>
                    <a:pt x="334" y="1230"/>
                  </a:lnTo>
                  <a:lnTo>
                    <a:pt x="346" y="1238"/>
                  </a:lnTo>
                  <a:lnTo>
                    <a:pt x="356" y="1248"/>
                  </a:lnTo>
                  <a:lnTo>
                    <a:pt x="356" y="1248"/>
                  </a:lnTo>
                  <a:lnTo>
                    <a:pt x="346" y="1260"/>
                  </a:lnTo>
                  <a:lnTo>
                    <a:pt x="340" y="1266"/>
                  </a:lnTo>
                  <a:lnTo>
                    <a:pt x="332" y="1270"/>
                  </a:lnTo>
                  <a:lnTo>
                    <a:pt x="332" y="1270"/>
                  </a:lnTo>
                  <a:lnTo>
                    <a:pt x="332" y="1264"/>
                  </a:lnTo>
                  <a:lnTo>
                    <a:pt x="332" y="1262"/>
                  </a:lnTo>
                  <a:lnTo>
                    <a:pt x="330" y="1260"/>
                  </a:lnTo>
                  <a:lnTo>
                    <a:pt x="330" y="1260"/>
                  </a:lnTo>
                  <a:lnTo>
                    <a:pt x="328" y="1264"/>
                  </a:lnTo>
                  <a:lnTo>
                    <a:pt x="328" y="1266"/>
                  </a:lnTo>
                  <a:lnTo>
                    <a:pt x="330" y="1272"/>
                  </a:lnTo>
                  <a:lnTo>
                    <a:pt x="332" y="1280"/>
                  </a:lnTo>
                  <a:lnTo>
                    <a:pt x="330" y="1282"/>
                  </a:lnTo>
                  <a:lnTo>
                    <a:pt x="330" y="1286"/>
                  </a:lnTo>
                  <a:lnTo>
                    <a:pt x="330" y="1286"/>
                  </a:lnTo>
                  <a:lnTo>
                    <a:pt x="324" y="1284"/>
                  </a:lnTo>
                  <a:lnTo>
                    <a:pt x="318" y="1286"/>
                  </a:lnTo>
                  <a:lnTo>
                    <a:pt x="306" y="1288"/>
                  </a:lnTo>
                  <a:lnTo>
                    <a:pt x="306" y="1288"/>
                  </a:lnTo>
                  <a:lnTo>
                    <a:pt x="308" y="1286"/>
                  </a:lnTo>
                  <a:lnTo>
                    <a:pt x="308" y="1284"/>
                  </a:lnTo>
                  <a:lnTo>
                    <a:pt x="306" y="1282"/>
                  </a:lnTo>
                  <a:lnTo>
                    <a:pt x="308" y="1278"/>
                  </a:lnTo>
                  <a:lnTo>
                    <a:pt x="308" y="1278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4" y="1282"/>
                  </a:lnTo>
                  <a:lnTo>
                    <a:pt x="304" y="1284"/>
                  </a:lnTo>
                  <a:lnTo>
                    <a:pt x="302" y="1286"/>
                  </a:lnTo>
                  <a:lnTo>
                    <a:pt x="300" y="1286"/>
                  </a:lnTo>
                  <a:lnTo>
                    <a:pt x="300" y="1286"/>
                  </a:lnTo>
                  <a:lnTo>
                    <a:pt x="300" y="1282"/>
                  </a:lnTo>
                  <a:lnTo>
                    <a:pt x="298" y="1278"/>
                  </a:lnTo>
                  <a:lnTo>
                    <a:pt x="296" y="1276"/>
                  </a:lnTo>
                  <a:lnTo>
                    <a:pt x="292" y="1278"/>
                  </a:lnTo>
                  <a:lnTo>
                    <a:pt x="292" y="1278"/>
                  </a:lnTo>
                  <a:lnTo>
                    <a:pt x="292" y="1284"/>
                  </a:lnTo>
                  <a:lnTo>
                    <a:pt x="294" y="1288"/>
                  </a:lnTo>
                  <a:lnTo>
                    <a:pt x="298" y="1290"/>
                  </a:lnTo>
                  <a:lnTo>
                    <a:pt x="302" y="1294"/>
                  </a:lnTo>
                  <a:lnTo>
                    <a:pt x="312" y="1298"/>
                  </a:lnTo>
                  <a:lnTo>
                    <a:pt x="322" y="1300"/>
                  </a:lnTo>
                  <a:lnTo>
                    <a:pt x="322" y="1300"/>
                  </a:lnTo>
                  <a:lnTo>
                    <a:pt x="318" y="1312"/>
                  </a:lnTo>
                  <a:lnTo>
                    <a:pt x="314" y="1322"/>
                  </a:lnTo>
                  <a:lnTo>
                    <a:pt x="310" y="1334"/>
                  </a:lnTo>
                  <a:lnTo>
                    <a:pt x="308" y="1348"/>
                  </a:lnTo>
                  <a:lnTo>
                    <a:pt x="308" y="1348"/>
                  </a:lnTo>
                  <a:lnTo>
                    <a:pt x="302" y="1354"/>
                  </a:lnTo>
                  <a:lnTo>
                    <a:pt x="296" y="1358"/>
                  </a:lnTo>
                  <a:lnTo>
                    <a:pt x="290" y="1366"/>
                  </a:lnTo>
                  <a:lnTo>
                    <a:pt x="288" y="1370"/>
                  </a:lnTo>
                  <a:lnTo>
                    <a:pt x="288" y="1374"/>
                  </a:lnTo>
                  <a:lnTo>
                    <a:pt x="288" y="1374"/>
                  </a:lnTo>
                  <a:lnTo>
                    <a:pt x="296" y="1374"/>
                  </a:lnTo>
                  <a:lnTo>
                    <a:pt x="306" y="1374"/>
                  </a:lnTo>
                  <a:lnTo>
                    <a:pt x="322" y="1378"/>
                  </a:lnTo>
                  <a:lnTo>
                    <a:pt x="330" y="1378"/>
                  </a:lnTo>
                  <a:lnTo>
                    <a:pt x="338" y="1378"/>
                  </a:lnTo>
                  <a:lnTo>
                    <a:pt x="344" y="1376"/>
                  </a:lnTo>
                  <a:lnTo>
                    <a:pt x="350" y="1370"/>
                  </a:lnTo>
                  <a:lnTo>
                    <a:pt x="350" y="1370"/>
                  </a:lnTo>
                  <a:lnTo>
                    <a:pt x="346" y="1368"/>
                  </a:lnTo>
                  <a:lnTo>
                    <a:pt x="344" y="1364"/>
                  </a:lnTo>
                  <a:lnTo>
                    <a:pt x="344" y="1358"/>
                  </a:lnTo>
                  <a:lnTo>
                    <a:pt x="344" y="1352"/>
                  </a:lnTo>
                  <a:lnTo>
                    <a:pt x="342" y="1346"/>
                  </a:lnTo>
                  <a:lnTo>
                    <a:pt x="342" y="1346"/>
                  </a:lnTo>
                  <a:lnTo>
                    <a:pt x="338" y="1356"/>
                  </a:lnTo>
                  <a:lnTo>
                    <a:pt x="334" y="1362"/>
                  </a:lnTo>
                  <a:lnTo>
                    <a:pt x="330" y="1364"/>
                  </a:lnTo>
                  <a:lnTo>
                    <a:pt x="330" y="1364"/>
                  </a:lnTo>
                  <a:lnTo>
                    <a:pt x="326" y="1358"/>
                  </a:lnTo>
                  <a:lnTo>
                    <a:pt x="322" y="1348"/>
                  </a:lnTo>
                  <a:lnTo>
                    <a:pt x="320" y="1338"/>
                  </a:lnTo>
                  <a:lnTo>
                    <a:pt x="320" y="1326"/>
                  </a:lnTo>
                  <a:lnTo>
                    <a:pt x="322" y="1316"/>
                  </a:lnTo>
                  <a:lnTo>
                    <a:pt x="326" y="1308"/>
                  </a:lnTo>
                  <a:lnTo>
                    <a:pt x="330" y="1304"/>
                  </a:lnTo>
                  <a:lnTo>
                    <a:pt x="332" y="1302"/>
                  </a:lnTo>
                  <a:lnTo>
                    <a:pt x="338" y="1302"/>
                  </a:lnTo>
                  <a:lnTo>
                    <a:pt x="342" y="1302"/>
                  </a:lnTo>
                  <a:lnTo>
                    <a:pt x="342" y="1302"/>
                  </a:lnTo>
                  <a:lnTo>
                    <a:pt x="346" y="1308"/>
                  </a:lnTo>
                  <a:lnTo>
                    <a:pt x="354" y="1312"/>
                  </a:lnTo>
                  <a:lnTo>
                    <a:pt x="372" y="1320"/>
                  </a:lnTo>
                  <a:lnTo>
                    <a:pt x="380" y="1324"/>
                  </a:lnTo>
                  <a:lnTo>
                    <a:pt x="386" y="1328"/>
                  </a:lnTo>
                  <a:lnTo>
                    <a:pt x="386" y="1330"/>
                  </a:lnTo>
                  <a:lnTo>
                    <a:pt x="386" y="1334"/>
                  </a:lnTo>
                  <a:lnTo>
                    <a:pt x="382" y="1340"/>
                  </a:lnTo>
                  <a:lnTo>
                    <a:pt x="382" y="1340"/>
                  </a:lnTo>
                  <a:lnTo>
                    <a:pt x="382" y="1348"/>
                  </a:lnTo>
                  <a:lnTo>
                    <a:pt x="380" y="1354"/>
                  </a:lnTo>
                  <a:lnTo>
                    <a:pt x="376" y="1368"/>
                  </a:lnTo>
                  <a:lnTo>
                    <a:pt x="368" y="1380"/>
                  </a:lnTo>
                  <a:lnTo>
                    <a:pt x="362" y="1392"/>
                  </a:lnTo>
                  <a:lnTo>
                    <a:pt x="362" y="1392"/>
                  </a:lnTo>
                  <a:lnTo>
                    <a:pt x="368" y="1396"/>
                  </a:lnTo>
                  <a:lnTo>
                    <a:pt x="372" y="1400"/>
                  </a:lnTo>
                  <a:lnTo>
                    <a:pt x="378" y="1410"/>
                  </a:lnTo>
                  <a:lnTo>
                    <a:pt x="380" y="1422"/>
                  </a:lnTo>
                  <a:lnTo>
                    <a:pt x="380" y="1434"/>
                  </a:lnTo>
                  <a:lnTo>
                    <a:pt x="376" y="1458"/>
                  </a:lnTo>
                  <a:lnTo>
                    <a:pt x="376" y="1470"/>
                  </a:lnTo>
                  <a:lnTo>
                    <a:pt x="376" y="1478"/>
                  </a:lnTo>
                  <a:lnTo>
                    <a:pt x="376" y="1478"/>
                  </a:lnTo>
                  <a:lnTo>
                    <a:pt x="374" y="1490"/>
                  </a:lnTo>
                  <a:lnTo>
                    <a:pt x="374" y="1502"/>
                  </a:lnTo>
                  <a:lnTo>
                    <a:pt x="378" y="1514"/>
                  </a:lnTo>
                  <a:lnTo>
                    <a:pt x="382" y="1528"/>
                  </a:lnTo>
                  <a:lnTo>
                    <a:pt x="390" y="1550"/>
                  </a:lnTo>
                  <a:lnTo>
                    <a:pt x="396" y="1570"/>
                  </a:lnTo>
                  <a:lnTo>
                    <a:pt x="396" y="1570"/>
                  </a:lnTo>
                  <a:lnTo>
                    <a:pt x="400" y="1572"/>
                  </a:lnTo>
                  <a:lnTo>
                    <a:pt x="404" y="1572"/>
                  </a:lnTo>
                  <a:lnTo>
                    <a:pt x="408" y="1574"/>
                  </a:lnTo>
                  <a:lnTo>
                    <a:pt x="410" y="1578"/>
                  </a:lnTo>
                  <a:lnTo>
                    <a:pt x="410" y="1578"/>
                  </a:lnTo>
                  <a:lnTo>
                    <a:pt x="406" y="1584"/>
                  </a:lnTo>
                  <a:lnTo>
                    <a:pt x="404" y="1588"/>
                  </a:lnTo>
                  <a:lnTo>
                    <a:pt x="402" y="1588"/>
                  </a:lnTo>
                  <a:lnTo>
                    <a:pt x="402" y="1588"/>
                  </a:lnTo>
                  <a:lnTo>
                    <a:pt x="406" y="1590"/>
                  </a:lnTo>
                  <a:lnTo>
                    <a:pt x="408" y="1594"/>
                  </a:lnTo>
                  <a:lnTo>
                    <a:pt x="412" y="1604"/>
                  </a:lnTo>
                  <a:lnTo>
                    <a:pt x="412" y="1604"/>
                  </a:lnTo>
                  <a:lnTo>
                    <a:pt x="410" y="1606"/>
                  </a:lnTo>
                  <a:lnTo>
                    <a:pt x="406" y="1604"/>
                  </a:lnTo>
                  <a:lnTo>
                    <a:pt x="406" y="1604"/>
                  </a:lnTo>
                  <a:lnTo>
                    <a:pt x="404" y="1608"/>
                  </a:lnTo>
                  <a:lnTo>
                    <a:pt x="404" y="1608"/>
                  </a:lnTo>
                  <a:lnTo>
                    <a:pt x="412" y="1614"/>
                  </a:lnTo>
                  <a:lnTo>
                    <a:pt x="420" y="1616"/>
                  </a:lnTo>
                  <a:lnTo>
                    <a:pt x="426" y="1616"/>
                  </a:lnTo>
                  <a:lnTo>
                    <a:pt x="436" y="1618"/>
                  </a:lnTo>
                  <a:lnTo>
                    <a:pt x="436" y="1618"/>
                  </a:lnTo>
                  <a:lnTo>
                    <a:pt x="434" y="1610"/>
                  </a:lnTo>
                  <a:lnTo>
                    <a:pt x="430" y="1600"/>
                  </a:lnTo>
                  <a:lnTo>
                    <a:pt x="420" y="1584"/>
                  </a:lnTo>
                  <a:lnTo>
                    <a:pt x="412" y="1568"/>
                  </a:lnTo>
                  <a:lnTo>
                    <a:pt x="408" y="1560"/>
                  </a:lnTo>
                  <a:lnTo>
                    <a:pt x="408" y="1552"/>
                  </a:lnTo>
                  <a:lnTo>
                    <a:pt x="408" y="1552"/>
                  </a:lnTo>
                  <a:lnTo>
                    <a:pt x="400" y="1550"/>
                  </a:lnTo>
                  <a:lnTo>
                    <a:pt x="394" y="1544"/>
                  </a:lnTo>
                  <a:lnTo>
                    <a:pt x="392" y="1538"/>
                  </a:lnTo>
                  <a:lnTo>
                    <a:pt x="392" y="1528"/>
                  </a:lnTo>
                  <a:lnTo>
                    <a:pt x="392" y="1528"/>
                  </a:lnTo>
                  <a:lnTo>
                    <a:pt x="400" y="1524"/>
                  </a:lnTo>
                  <a:lnTo>
                    <a:pt x="406" y="1524"/>
                  </a:lnTo>
                  <a:lnTo>
                    <a:pt x="420" y="1520"/>
                  </a:lnTo>
                  <a:lnTo>
                    <a:pt x="420" y="1520"/>
                  </a:lnTo>
                  <a:lnTo>
                    <a:pt x="416" y="1518"/>
                  </a:lnTo>
                  <a:lnTo>
                    <a:pt x="414" y="1516"/>
                  </a:lnTo>
                  <a:lnTo>
                    <a:pt x="412" y="1514"/>
                  </a:lnTo>
                  <a:lnTo>
                    <a:pt x="410" y="1512"/>
                  </a:lnTo>
                  <a:lnTo>
                    <a:pt x="410" y="1512"/>
                  </a:lnTo>
                  <a:lnTo>
                    <a:pt x="406" y="1512"/>
                  </a:lnTo>
                  <a:lnTo>
                    <a:pt x="406" y="1514"/>
                  </a:lnTo>
                  <a:lnTo>
                    <a:pt x="406" y="1516"/>
                  </a:lnTo>
                  <a:lnTo>
                    <a:pt x="404" y="1518"/>
                  </a:lnTo>
                  <a:lnTo>
                    <a:pt x="404" y="1518"/>
                  </a:lnTo>
                  <a:lnTo>
                    <a:pt x="402" y="1518"/>
                  </a:lnTo>
                  <a:lnTo>
                    <a:pt x="400" y="1516"/>
                  </a:lnTo>
                  <a:lnTo>
                    <a:pt x="396" y="1510"/>
                  </a:lnTo>
                  <a:lnTo>
                    <a:pt x="396" y="1506"/>
                  </a:lnTo>
                  <a:lnTo>
                    <a:pt x="396" y="1502"/>
                  </a:lnTo>
                  <a:lnTo>
                    <a:pt x="396" y="1502"/>
                  </a:lnTo>
                  <a:lnTo>
                    <a:pt x="400" y="1504"/>
                  </a:lnTo>
                  <a:lnTo>
                    <a:pt x="402" y="1506"/>
                  </a:lnTo>
                  <a:lnTo>
                    <a:pt x="404" y="1508"/>
                  </a:lnTo>
                  <a:lnTo>
                    <a:pt x="410" y="1508"/>
                  </a:lnTo>
                  <a:lnTo>
                    <a:pt x="410" y="1508"/>
                  </a:lnTo>
                  <a:lnTo>
                    <a:pt x="414" y="1496"/>
                  </a:lnTo>
                  <a:lnTo>
                    <a:pt x="416" y="1484"/>
                  </a:lnTo>
                  <a:lnTo>
                    <a:pt x="414" y="1474"/>
                  </a:lnTo>
                  <a:lnTo>
                    <a:pt x="412" y="1464"/>
                  </a:lnTo>
                  <a:lnTo>
                    <a:pt x="404" y="1442"/>
                  </a:lnTo>
                  <a:lnTo>
                    <a:pt x="404" y="1432"/>
                  </a:lnTo>
                  <a:lnTo>
                    <a:pt x="404" y="1422"/>
                  </a:lnTo>
                  <a:lnTo>
                    <a:pt x="404" y="1422"/>
                  </a:lnTo>
                  <a:lnTo>
                    <a:pt x="416" y="1420"/>
                  </a:lnTo>
                  <a:lnTo>
                    <a:pt x="426" y="1422"/>
                  </a:lnTo>
                  <a:lnTo>
                    <a:pt x="434" y="1424"/>
                  </a:lnTo>
                  <a:lnTo>
                    <a:pt x="442" y="1426"/>
                  </a:lnTo>
                  <a:lnTo>
                    <a:pt x="450" y="1432"/>
                  </a:lnTo>
                  <a:lnTo>
                    <a:pt x="456" y="1438"/>
                  </a:lnTo>
                  <a:lnTo>
                    <a:pt x="466" y="1452"/>
                  </a:lnTo>
                  <a:lnTo>
                    <a:pt x="466" y="1452"/>
                  </a:lnTo>
                  <a:lnTo>
                    <a:pt x="462" y="1456"/>
                  </a:lnTo>
                  <a:lnTo>
                    <a:pt x="458" y="1456"/>
                  </a:lnTo>
                  <a:lnTo>
                    <a:pt x="452" y="1452"/>
                  </a:lnTo>
                  <a:lnTo>
                    <a:pt x="452" y="1452"/>
                  </a:lnTo>
                  <a:lnTo>
                    <a:pt x="450" y="1470"/>
                  </a:lnTo>
                  <a:lnTo>
                    <a:pt x="448" y="1478"/>
                  </a:lnTo>
                  <a:lnTo>
                    <a:pt x="444" y="1484"/>
                  </a:lnTo>
                  <a:lnTo>
                    <a:pt x="444" y="1484"/>
                  </a:lnTo>
                  <a:lnTo>
                    <a:pt x="438" y="1480"/>
                  </a:lnTo>
                  <a:lnTo>
                    <a:pt x="438" y="1476"/>
                  </a:lnTo>
                  <a:lnTo>
                    <a:pt x="438" y="1462"/>
                  </a:lnTo>
                  <a:lnTo>
                    <a:pt x="438" y="1462"/>
                  </a:lnTo>
                  <a:lnTo>
                    <a:pt x="434" y="1464"/>
                  </a:lnTo>
                  <a:lnTo>
                    <a:pt x="434" y="1466"/>
                  </a:lnTo>
                  <a:lnTo>
                    <a:pt x="432" y="1472"/>
                  </a:lnTo>
                  <a:lnTo>
                    <a:pt x="432" y="1476"/>
                  </a:lnTo>
                  <a:lnTo>
                    <a:pt x="430" y="1480"/>
                  </a:lnTo>
                  <a:lnTo>
                    <a:pt x="428" y="1480"/>
                  </a:lnTo>
                  <a:lnTo>
                    <a:pt x="422" y="1478"/>
                  </a:lnTo>
                  <a:lnTo>
                    <a:pt x="422" y="1478"/>
                  </a:lnTo>
                  <a:lnTo>
                    <a:pt x="422" y="1484"/>
                  </a:lnTo>
                  <a:lnTo>
                    <a:pt x="424" y="1488"/>
                  </a:lnTo>
                  <a:lnTo>
                    <a:pt x="426" y="1492"/>
                  </a:lnTo>
                  <a:lnTo>
                    <a:pt x="430" y="1492"/>
                  </a:lnTo>
                  <a:lnTo>
                    <a:pt x="430" y="1492"/>
                  </a:lnTo>
                  <a:lnTo>
                    <a:pt x="430" y="1486"/>
                  </a:lnTo>
                  <a:lnTo>
                    <a:pt x="430" y="1484"/>
                  </a:lnTo>
                  <a:lnTo>
                    <a:pt x="432" y="1480"/>
                  </a:lnTo>
                  <a:lnTo>
                    <a:pt x="436" y="1478"/>
                  </a:lnTo>
                  <a:lnTo>
                    <a:pt x="436" y="1478"/>
                  </a:lnTo>
                  <a:lnTo>
                    <a:pt x="438" y="1484"/>
                  </a:lnTo>
                  <a:lnTo>
                    <a:pt x="440" y="1490"/>
                  </a:lnTo>
                  <a:lnTo>
                    <a:pt x="446" y="1492"/>
                  </a:lnTo>
                  <a:lnTo>
                    <a:pt x="454" y="1492"/>
                  </a:lnTo>
                  <a:lnTo>
                    <a:pt x="454" y="1492"/>
                  </a:lnTo>
                  <a:lnTo>
                    <a:pt x="454" y="1480"/>
                  </a:lnTo>
                  <a:lnTo>
                    <a:pt x="458" y="1472"/>
                  </a:lnTo>
                  <a:lnTo>
                    <a:pt x="462" y="1466"/>
                  </a:lnTo>
                  <a:lnTo>
                    <a:pt x="470" y="1466"/>
                  </a:lnTo>
                  <a:lnTo>
                    <a:pt x="470" y="1466"/>
                  </a:lnTo>
                  <a:lnTo>
                    <a:pt x="470" y="1462"/>
                  </a:lnTo>
                  <a:lnTo>
                    <a:pt x="468" y="1460"/>
                  </a:lnTo>
                  <a:lnTo>
                    <a:pt x="464" y="1458"/>
                  </a:lnTo>
                  <a:lnTo>
                    <a:pt x="464" y="1458"/>
                  </a:lnTo>
                  <a:lnTo>
                    <a:pt x="470" y="1458"/>
                  </a:lnTo>
                  <a:lnTo>
                    <a:pt x="474" y="1456"/>
                  </a:lnTo>
                  <a:lnTo>
                    <a:pt x="474" y="1456"/>
                  </a:lnTo>
                  <a:lnTo>
                    <a:pt x="478" y="1464"/>
                  </a:lnTo>
                  <a:lnTo>
                    <a:pt x="486" y="1470"/>
                  </a:lnTo>
                  <a:lnTo>
                    <a:pt x="492" y="1476"/>
                  </a:lnTo>
                  <a:lnTo>
                    <a:pt x="498" y="1484"/>
                  </a:lnTo>
                  <a:lnTo>
                    <a:pt x="498" y="1484"/>
                  </a:lnTo>
                  <a:lnTo>
                    <a:pt x="498" y="1496"/>
                  </a:lnTo>
                  <a:lnTo>
                    <a:pt x="500" y="1506"/>
                  </a:lnTo>
                  <a:lnTo>
                    <a:pt x="504" y="1514"/>
                  </a:lnTo>
                  <a:lnTo>
                    <a:pt x="508" y="1522"/>
                  </a:lnTo>
                  <a:lnTo>
                    <a:pt x="520" y="1538"/>
                  </a:lnTo>
                  <a:lnTo>
                    <a:pt x="526" y="1548"/>
                  </a:lnTo>
                  <a:lnTo>
                    <a:pt x="530" y="1560"/>
                  </a:lnTo>
                  <a:lnTo>
                    <a:pt x="530" y="1560"/>
                  </a:lnTo>
                  <a:lnTo>
                    <a:pt x="522" y="1560"/>
                  </a:lnTo>
                  <a:lnTo>
                    <a:pt x="520" y="1560"/>
                  </a:lnTo>
                  <a:lnTo>
                    <a:pt x="518" y="1562"/>
                  </a:lnTo>
                  <a:lnTo>
                    <a:pt x="518" y="1562"/>
                  </a:lnTo>
                  <a:lnTo>
                    <a:pt x="524" y="1562"/>
                  </a:lnTo>
                  <a:lnTo>
                    <a:pt x="528" y="1566"/>
                  </a:lnTo>
                  <a:lnTo>
                    <a:pt x="530" y="1568"/>
                  </a:lnTo>
                  <a:lnTo>
                    <a:pt x="532" y="1572"/>
                  </a:lnTo>
                  <a:lnTo>
                    <a:pt x="532" y="1582"/>
                  </a:lnTo>
                  <a:lnTo>
                    <a:pt x="530" y="1590"/>
                  </a:lnTo>
                  <a:lnTo>
                    <a:pt x="530" y="1590"/>
                  </a:lnTo>
                  <a:lnTo>
                    <a:pt x="518" y="1576"/>
                  </a:lnTo>
                  <a:lnTo>
                    <a:pt x="508" y="1566"/>
                  </a:lnTo>
                  <a:lnTo>
                    <a:pt x="508" y="1566"/>
                  </a:lnTo>
                  <a:lnTo>
                    <a:pt x="506" y="1570"/>
                  </a:lnTo>
                  <a:lnTo>
                    <a:pt x="506" y="1578"/>
                  </a:lnTo>
                  <a:lnTo>
                    <a:pt x="504" y="1584"/>
                  </a:lnTo>
                  <a:lnTo>
                    <a:pt x="504" y="1590"/>
                  </a:lnTo>
                  <a:lnTo>
                    <a:pt x="504" y="1590"/>
                  </a:lnTo>
                  <a:lnTo>
                    <a:pt x="496" y="1584"/>
                  </a:lnTo>
                  <a:lnTo>
                    <a:pt x="488" y="1576"/>
                  </a:lnTo>
                  <a:lnTo>
                    <a:pt x="484" y="1566"/>
                  </a:lnTo>
                  <a:lnTo>
                    <a:pt x="484" y="1562"/>
                  </a:lnTo>
                  <a:lnTo>
                    <a:pt x="486" y="1556"/>
                  </a:lnTo>
                  <a:lnTo>
                    <a:pt x="486" y="1556"/>
                  </a:lnTo>
                  <a:lnTo>
                    <a:pt x="480" y="1554"/>
                  </a:lnTo>
                  <a:lnTo>
                    <a:pt x="478" y="1552"/>
                  </a:lnTo>
                  <a:lnTo>
                    <a:pt x="476" y="1548"/>
                  </a:lnTo>
                  <a:lnTo>
                    <a:pt x="474" y="1540"/>
                  </a:lnTo>
                  <a:lnTo>
                    <a:pt x="474" y="1540"/>
                  </a:lnTo>
                  <a:lnTo>
                    <a:pt x="470" y="1542"/>
                  </a:lnTo>
                  <a:lnTo>
                    <a:pt x="468" y="1544"/>
                  </a:lnTo>
                  <a:lnTo>
                    <a:pt x="462" y="1548"/>
                  </a:lnTo>
                  <a:lnTo>
                    <a:pt x="462" y="1548"/>
                  </a:lnTo>
                  <a:lnTo>
                    <a:pt x="468" y="1550"/>
                  </a:lnTo>
                  <a:lnTo>
                    <a:pt x="472" y="1554"/>
                  </a:lnTo>
                  <a:lnTo>
                    <a:pt x="474" y="1564"/>
                  </a:lnTo>
                  <a:lnTo>
                    <a:pt x="466" y="1564"/>
                  </a:lnTo>
                  <a:lnTo>
                    <a:pt x="466" y="1564"/>
                  </a:lnTo>
                  <a:lnTo>
                    <a:pt x="470" y="1570"/>
                  </a:lnTo>
                  <a:lnTo>
                    <a:pt x="474" y="1574"/>
                  </a:lnTo>
                  <a:lnTo>
                    <a:pt x="486" y="1580"/>
                  </a:lnTo>
                  <a:lnTo>
                    <a:pt x="490" y="1584"/>
                  </a:lnTo>
                  <a:lnTo>
                    <a:pt x="492" y="1588"/>
                  </a:lnTo>
                  <a:lnTo>
                    <a:pt x="494" y="1594"/>
                  </a:lnTo>
                  <a:lnTo>
                    <a:pt x="490" y="1600"/>
                  </a:lnTo>
                  <a:lnTo>
                    <a:pt x="490" y="1600"/>
                  </a:lnTo>
                  <a:lnTo>
                    <a:pt x="488" y="1594"/>
                  </a:lnTo>
                  <a:lnTo>
                    <a:pt x="484" y="1592"/>
                  </a:lnTo>
                  <a:lnTo>
                    <a:pt x="482" y="1596"/>
                  </a:lnTo>
                  <a:lnTo>
                    <a:pt x="482" y="1596"/>
                  </a:lnTo>
                  <a:lnTo>
                    <a:pt x="486" y="1600"/>
                  </a:lnTo>
                  <a:lnTo>
                    <a:pt x="490" y="1604"/>
                  </a:lnTo>
                  <a:lnTo>
                    <a:pt x="492" y="1612"/>
                  </a:lnTo>
                  <a:lnTo>
                    <a:pt x="494" y="1620"/>
                  </a:lnTo>
                  <a:lnTo>
                    <a:pt x="494" y="1624"/>
                  </a:lnTo>
                  <a:lnTo>
                    <a:pt x="498" y="1630"/>
                  </a:lnTo>
                  <a:lnTo>
                    <a:pt x="498" y="1630"/>
                  </a:lnTo>
                  <a:lnTo>
                    <a:pt x="494" y="1628"/>
                  </a:lnTo>
                  <a:lnTo>
                    <a:pt x="490" y="1626"/>
                  </a:lnTo>
                  <a:lnTo>
                    <a:pt x="488" y="1624"/>
                  </a:lnTo>
                  <a:lnTo>
                    <a:pt x="482" y="1624"/>
                  </a:lnTo>
                  <a:lnTo>
                    <a:pt x="482" y="1624"/>
                  </a:lnTo>
                  <a:lnTo>
                    <a:pt x="494" y="1640"/>
                  </a:lnTo>
                  <a:lnTo>
                    <a:pt x="498" y="1644"/>
                  </a:lnTo>
                  <a:lnTo>
                    <a:pt x="500" y="1646"/>
                  </a:lnTo>
                  <a:lnTo>
                    <a:pt x="500" y="1644"/>
                  </a:lnTo>
                  <a:lnTo>
                    <a:pt x="500" y="1644"/>
                  </a:lnTo>
                  <a:lnTo>
                    <a:pt x="498" y="1638"/>
                  </a:lnTo>
                  <a:lnTo>
                    <a:pt x="498" y="1634"/>
                  </a:lnTo>
                  <a:lnTo>
                    <a:pt x="498" y="1632"/>
                  </a:lnTo>
                  <a:lnTo>
                    <a:pt x="498" y="1632"/>
                  </a:lnTo>
                  <a:lnTo>
                    <a:pt x="510" y="1660"/>
                  </a:lnTo>
                  <a:lnTo>
                    <a:pt x="516" y="1676"/>
                  </a:lnTo>
                  <a:lnTo>
                    <a:pt x="524" y="1690"/>
                  </a:lnTo>
                  <a:lnTo>
                    <a:pt x="532" y="1704"/>
                  </a:lnTo>
                  <a:lnTo>
                    <a:pt x="544" y="1714"/>
                  </a:lnTo>
                  <a:lnTo>
                    <a:pt x="558" y="1724"/>
                  </a:lnTo>
                  <a:lnTo>
                    <a:pt x="576" y="1730"/>
                  </a:lnTo>
                  <a:lnTo>
                    <a:pt x="576" y="1730"/>
                  </a:lnTo>
                  <a:lnTo>
                    <a:pt x="570" y="1722"/>
                  </a:lnTo>
                  <a:lnTo>
                    <a:pt x="562" y="1714"/>
                  </a:lnTo>
                  <a:lnTo>
                    <a:pt x="546" y="1702"/>
                  </a:lnTo>
                  <a:lnTo>
                    <a:pt x="538" y="1694"/>
                  </a:lnTo>
                  <a:lnTo>
                    <a:pt x="532" y="1688"/>
                  </a:lnTo>
                  <a:lnTo>
                    <a:pt x="526" y="1678"/>
                  </a:lnTo>
                  <a:lnTo>
                    <a:pt x="522" y="1668"/>
                  </a:lnTo>
                  <a:lnTo>
                    <a:pt x="522" y="1668"/>
                  </a:lnTo>
                  <a:lnTo>
                    <a:pt x="528" y="1668"/>
                  </a:lnTo>
                  <a:lnTo>
                    <a:pt x="530" y="1670"/>
                  </a:lnTo>
                  <a:lnTo>
                    <a:pt x="534" y="1674"/>
                  </a:lnTo>
                  <a:lnTo>
                    <a:pt x="538" y="1676"/>
                  </a:lnTo>
                  <a:lnTo>
                    <a:pt x="538" y="1676"/>
                  </a:lnTo>
                  <a:lnTo>
                    <a:pt x="540" y="1672"/>
                  </a:lnTo>
                  <a:lnTo>
                    <a:pt x="542" y="1670"/>
                  </a:lnTo>
                  <a:lnTo>
                    <a:pt x="548" y="1670"/>
                  </a:lnTo>
                  <a:lnTo>
                    <a:pt x="554" y="1672"/>
                  </a:lnTo>
                  <a:lnTo>
                    <a:pt x="558" y="1672"/>
                  </a:lnTo>
                  <a:lnTo>
                    <a:pt x="560" y="1670"/>
                  </a:lnTo>
                  <a:lnTo>
                    <a:pt x="560" y="1670"/>
                  </a:lnTo>
                  <a:lnTo>
                    <a:pt x="552" y="1662"/>
                  </a:lnTo>
                  <a:lnTo>
                    <a:pt x="548" y="1652"/>
                  </a:lnTo>
                  <a:lnTo>
                    <a:pt x="546" y="1642"/>
                  </a:lnTo>
                  <a:lnTo>
                    <a:pt x="546" y="1630"/>
                  </a:lnTo>
                  <a:lnTo>
                    <a:pt x="548" y="1606"/>
                  </a:lnTo>
                  <a:lnTo>
                    <a:pt x="548" y="1596"/>
                  </a:lnTo>
                  <a:lnTo>
                    <a:pt x="544" y="1586"/>
                  </a:lnTo>
                  <a:lnTo>
                    <a:pt x="544" y="1586"/>
                  </a:lnTo>
                  <a:lnTo>
                    <a:pt x="550" y="1584"/>
                  </a:lnTo>
                  <a:lnTo>
                    <a:pt x="552" y="1582"/>
                  </a:lnTo>
                  <a:lnTo>
                    <a:pt x="552" y="1580"/>
                  </a:lnTo>
                  <a:lnTo>
                    <a:pt x="552" y="1580"/>
                  </a:lnTo>
                  <a:lnTo>
                    <a:pt x="546" y="1570"/>
                  </a:lnTo>
                  <a:lnTo>
                    <a:pt x="542" y="1556"/>
                  </a:lnTo>
                  <a:lnTo>
                    <a:pt x="540" y="1550"/>
                  </a:lnTo>
                  <a:lnTo>
                    <a:pt x="540" y="1542"/>
                  </a:lnTo>
                  <a:lnTo>
                    <a:pt x="542" y="1536"/>
                  </a:lnTo>
                  <a:lnTo>
                    <a:pt x="544" y="1530"/>
                  </a:lnTo>
                  <a:lnTo>
                    <a:pt x="544" y="1530"/>
                  </a:lnTo>
                  <a:lnTo>
                    <a:pt x="556" y="1542"/>
                  </a:lnTo>
                  <a:lnTo>
                    <a:pt x="568" y="1552"/>
                  </a:lnTo>
                  <a:lnTo>
                    <a:pt x="592" y="1572"/>
                  </a:lnTo>
                  <a:lnTo>
                    <a:pt x="616" y="1592"/>
                  </a:lnTo>
                  <a:lnTo>
                    <a:pt x="628" y="1602"/>
                  </a:lnTo>
                  <a:lnTo>
                    <a:pt x="638" y="1614"/>
                  </a:lnTo>
                  <a:lnTo>
                    <a:pt x="638" y="1614"/>
                  </a:lnTo>
                  <a:lnTo>
                    <a:pt x="636" y="1616"/>
                  </a:lnTo>
                  <a:lnTo>
                    <a:pt x="634" y="1620"/>
                  </a:lnTo>
                  <a:lnTo>
                    <a:pt x="634" y="1632"/>
                  </a:lnTo>
                  <a:lnTo>
                    <a:pt x="634" y="1632"/>
                  </a:lnTo>
                  <a:lnTo>
                    <a:pt x="636" y="1632"/>
                  </a:lnTo>
                  <a:lnTo>
                    <a:pt x="638" y="1634"/>
                  </a:lnTo>
                  <a:lnTo>
                    <a:pt x="636" y="1638"/>
                  </a:lnTo>
                  <a:lnTo>
                    <a:pt x="636" y="1638"/>
                  </a:lnTo>
                  <a:lnTo>
                    <a:pt x="652" y="1636"/>
                  </a:lnTo>
                  <a:lnTo>
                    <a:pt x="668" y="1638"/>
                  </a:lnTo>
                  <a:lnTo>
                    <a:pt x="686" y="1642"/>
                  </a:lnTo>
                  <a:lnTo>
                    <a:pt x="702" y="1648"/>
                  </a:lnTo>
                  <a:lnTo>
                    <a:pt x="734" y="1664"/>
                  </a:lnTo>
                  <a:lnTo>
                    <a:pt x="762" y="1678"/>
                  </a:lnTo>
                  <a:lnTo>
                    <a:pt x="762" y="1678"/>
                  </a:lnTo>
                  <a:lnTo>
                    <a:pt x="766" y="1682"/>
                  </a:lnTo>
                  <a:lnTo>
                    <a:pt x="764" y="1684"/>
                  </a:lnTo>
                  <a:lnTo>
                    <a:pt x="764" y="1686"/>
                  </a:lnTo>
                  <a:lnTo>
                    <a:pt x="766" y="1688"/>
                  </a:lnTo>
                  <a:lnTo>
                    <a:pt x="766" y="1688"/>
                  </a:lnTo>
                  <a:lnTo>
                    <a:pt x="790" y="1690"/>
                  </a:lnTo>
                  <a:lnTo>
                    <a:pt x="796" y="1692"/>
                  </a:lnTo>
                  <a:lnTo>
                    <a:pt x="802" y="1694"/>
                  </a:lnTo>
                  <a:lnTo>
                    <a:pt x="806" y="1698"/>
                  </a:lnTo>
                  <a:lnTo>
                    <a:pt x="808" y="1704"/>
                  </a:lnTo>
                  <a:lnTo>
                    <a:pt x="808" y="1704"/>
                  </a:lnTo>
                  <a:lnTo>
                    <a:pt x="810" y="1702"/>
                  </a:lnTo>
                  <a:lnTo>
                    <a:pt x="812" y="1704"/>
                  </a:lnTo>
                  <a:lnTo>
                    <a:pt x="812" y="1708"/>
                  </a:lnTo>
                  <a:lnTo>
                    <a:pt x="814" y="1710"/>
                  </a:lnTo>
                  <a:lnTo>
                    <a:pt x="814" y="1710"/>
                  </a:lnTo>
                  <a:lnTo>
                    <a:pt x="842" y="1714"/>
                  </a:lnTo>
                  <a:lnTo>
                    <a:pt x="872" y="1720"/>
                  </a:lnTo>
                  <a:lnTo>
                    <a:pt x="888" y="1726"/>
                  </a:lnTo>
                  <a:lnTo>
                    <a:pt x="900" y="1732"/>
                  </a:lnTo>
                  <a:lnTo>
                    <a:pt x="910" y="1738"/>
                  </a:lnTo>
                  <a:lnTo>
                    <a:pt x="916" y="1746"/>
                  </a:lnTo>
                  <a:lnTo>
                    <a:pt x="916" y="1746"/>
                  </a:lnTo>
                  <a:lnTo>
                    <a:pt x="920" y="1742"/>
                  </a:lnTo>
                  <a:lnTo>
                    <a:pt x="924" y="1742"/>
                  </a:lnTo>
                  <a:lnTo>
                    <a:pt x="942" y="1744"/>
                  </a:lnTo>
                  <a:lnTo>
                    <a:pt x="942" y="1744"/>
                  </a:lnTo>
                  <a:lnTo>
                    <a:pt x="956" y="1742"/>
                  </a:lnTo>
                  <a:lnTo>
                    <a:pt x="968" y="1740"/>
                  </a:lnTo>
                  <a:lnTo>
                    <a:pt x="980" y="1736"/>
                  </a:lnTo>
                  <a:lnTo>
                    <a:pt x="992" y="1728"/>
                  </a:lnTo>
                  <a:lnTo>
                    <a:pt x="992" y="1728"/>
                  </a:lnTo>
                  <a:lnTo>
                    <a:pt x="988" y="1732"/>
                  </a:lnTo>
                  <a:lnTo>
                    <a:pt x="984" y="1736"/>
                  </a:lnTo>
                  <a:lnTo>
                    <a:pt x="982" y="1740"/>
                  </a:lnTo>
                  <a:lnTo>
                    <a:pt x="984" y="1742"/>
                  </a:lnTo>
                  <a:lnTo>
                    <a:pt x="986" y="1744"/>
                  </a:lnTo>
                  <a:lnTo>
                    <a:pt x="986" y="1744"/>
                  </a:lnTo>
                  <a:lnTo>
                    <a:pt x="990" y="1738"/>
                  </a:lnTo>
                  <a:lnTo>
                    <a:pt x="992" y="1736"/>
                  </a:lnTo>
                  <a:lnTo>
                    <a:pt x="996" y="1736"/>
                  </a:lnTo>
                  <a:lnTo>
                    <a:pt x="996" y="1736"/>
                  </a:lnTo>
                  <a:lnTo>
                    <a:pt x="1008" y="1746"/>
                  </a:lnTo>
                  <a:lnTo>
                    <a:pt x="1020" y="1754"/>
                  </a:lnTo>
                  <a:lnTo>
                    <a:pt x="1046" y="1770"/>
                  </a:lnTo>
                  <a:lnTo>
                    <a:pt x="1046" y="1770"/>
                  </a:lnTo>
                  <a:lnTo>
                    <a:pt x="1060" y="1770"/>
                  </a:lnTo>
                  <a:lnTo>
                    <a:pt x="1074" y="1770"/>
                  </a:lnTo>
                  <a:lnTo>
                    <a:pt x="1098" y="1766"/>
                  </a:lnTo>
                  <a:lnTo>
                    <a:pt x="1098" y="1766"/>
                  </a:lnTo>
                  <a:lnTo>
                    <a:pt x="1106" y="1766"/>
                  </a:lnTo>
                  <a:lnTo>
                    <a:pt x="1108" y="1766"/>
                  </a:lnTo>
                  <a:lnTo>
                    <a:pt x="1108" y="1762"/>
                  </a:lnTo>
                  <a:lnTo>
                    <a:pt x="1116" y="1756"/>
                  </a:lnTo>
                  <a:lnTo>
                    <a:pt x="1116" y="1756"/>
                  </a:lnTo>
                  <a:lnTo>
                    <a:pt x="1112" y="1756"/>
                  </a:lnTo>
                  <a:lnTo>
                    <a:pt x="1108" y="1758"/>
                  </a:lnTo>
                  <a:lnTo>
                    <a:pt x="1100" y="1762"/>
                  </a:lnTo>
                  <a:lnTo>
                    <a:pt x="1096" y="1764"/>
                  </a:lnTo>
                  <a:lnTo>
                    <a:pt x="1092" y="1762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72" y="1760"/>
                  </a:lnTo>
                  <a:lnTo>
                    <a:pt x="1054" y="1758"/>
                  </a:lnTo>
                  <a:lnTo>
                    <a:pt x="1048" y="1754"/>
                  </a:lnTo>
                  <a:lnTo>
                    <a:pt x="1042" y="1750"/>
                  </a:lnTo>
                  <a:lnTo>
                    <a:pt x="1036" y="1744"/>
                  </a:lnTo>
                  <a:lnTo>
                    <a:pt x="1034" y="1736"/>
                  </a:lnTo>
                  <a:lnTo>
                    <a:pt x="1034" y="1736"/>
                  </a:lnTo>
                  <a:lnTo>
                    <a:pt x="1036" y="1734"/>
                  </a:lnTo>
                  <a:lnTo>
                    <a:pt x="1036" y="1730"/>
                  </a:lnTo>
                  <a:lnTo>
                    <a:pt x="1036" y="1730"/>
                  </a:lnTo>
                  <a:lnTo>
                    <a:pt x="1046" y="1732"/>
                  </a:lnTo>
                  <a:lnTo>
                    <a:pt x="1056" y="1730"/>
                  </a:lnTo>
                  <a:lnTo>
                    <a:pt x="1074" y="1728"/>
                  </a:lnTo>
                  <a:lnTo>
                    <a:pt x="1094" y="1724"/>
                  </a:lnTo>
                  <a:lnTo>
                    <a:pt x="1102" y="1724"/>
                  </a:lnTo>
                  <a:lnTo>
                    <a:pt x="1112" y="1726"/>
                  </a:lnTo>
                  <a:lnTo>
                    <a:pt x="1112" y="1726"/>
                  </a:lnTo>
                  <a:lnTo>
                    <a:pt x="1112" y="1722"/>
                  </a:lnTo>
                  <a:lnTo>
                    <a:pt x="1110" y="1720"/>
                  </a:lnTo>
                  <a:lnTo>
                    <a:pt x="1106" y="1720"/>
                  </a:lnTo>
                  <a:lnTo>
                    <a:pt x="1102" y="1718"/>
                  </a:lnTo>
                  <a:lnTo>
                    <a:pt x="1100" y="1714"/>
                  </a:lnTo>
                  <a:lnTo>
                    <a:pt x="1100" y="1714"/>
                  </a:lnTo>
                  <a:lnTo>
                    <a:pt x="1110" y="1714"/>
                  </a:lnTo>
                  <a:lnTo>
                    <a:pt x="1116" y="1712"/>
                  </a:lnTo>
                  <a:lnTo>
                    <a:pt x="1130" y="1708"/>
                  </a:lnTo>
                  <a:lnTo>
                    <a:pt x="1130" y="1708"/>
                  </a:lnTo>
                  <a:lnTo>
                    <a:pt x="1128" y="1712"/>
                  </a:lnTo>
                  <a:lnTo>
                    <a:pt x="1126" y="1714"/>
                  </a:lnTo>
                  <a:lnTo>
                    <a:pt x="1126" y="1714"/>
                  </a:lnTo>
                  <a:lnTo>
                    <a:pt x="1130" y="1716"/>
                  </a:lnTo>
                  <a:lnTo>
                    <a:pt x="1134" y="1714"/>
                  </a:lnTo>
                  <a:lnTo>
                    <a:pt x="1138" y="1712"/>
                  </a:lnTo>
                  <a:lnTo>
                    <a:pt x="1142" y="1712"/>
                  </a:lnTo>
                  <a:lnTo>
                    <a:pt x="1144" y="1714"/>
                  </a:lnTo>
                  <a:lnTo>
                    <a:pt x="1144" y="1714"/>
                  </a:lnTo>
                  <a:lnTo>
                    <a:pt x="1146" y="1712"/>
                  </a:lnTo>
                  <a:lnTo>
                    <a:pt x="1148" y="1708"/>
                  </a:lnTo>
                  <a:lnTo>
                    <a:pt x="1154" y="1704"/>
                  </a:lnTo>
                  <a:lnTo>
                    <a:pt x="1160" y="1702"/>
                  </a:lnTo>
                  <a:lnTo>
                    <a:pt x="1160" y="1700"/>
                  </a:lnTo>
                  <a:lnTo>
                    <a:pt x="1158" y="1696"/>
                  </a:lnTo>
                  <a:lnTo>
                    <a:pt x="1158" y="1696"/>
                  </a:lnTo>
                  <a:lnTo>
                    <a:pt x="1158" y="1698"/>
                  </a:lnTo>
                  <a:lnTo>
                    <a:pt x="1156" y="1700"/>
                  </a:lnTo>
                  <a:lnTo>
                    <a:pt x="1152" y="1700"/>
                  </a:lnTo>
                  <a:lnTo>
                    <a:pt x="1148" y="1700"/>
                  </a:lnTo>
                  <a:lnTo>
                    <a:pt x="1148" y="1698"/>
                  </a:lnTo>
                  <a:lnTo>
                    <a:pt x="1148" y="1696"/>
                  </a:lnTo>
                  <a:lnTo>
                    <a:pt x="1148" y="1696"/>
                  </a:lnTo>
                  <a:lnTo>
                    <a:pt x="1154" y="1696"/>
                  </a:lnTo>
                  <a:lnTo>
                    <a:pt x="1162" y="1692"/>
                  </a:lnTo>
                  <a:lnTo>
                    <a:pt x="1168" y="1692"/>
                  </a:lnTo>
                  <a:lnTo>
                    <a:pt x="1170" y="1692"/>
                  </a:lnTo>
                  <a:lnTo>
                    <a:pt x="1174" y="1694"/>
                  </a:lnTo>
                  <a:lnTo>
                    <a:pt x="1174" y="1694"/>
                  </a:lnTo>
                  <a:lnTo>
                    <a:pt x="1170" y="1696"/>
                  </a:lnTo>
                  <a:lnTo>
                    <a:pt x="1168" y="1696"/>
                  </a:lnTo>
                  <a:lnTo>
                    <a:pt x="1164" y="1698"/>
                  </a:lnTo>
                  <a:lnTo>
                    <a:pt x="1164" y="1702"/>
                  </a:lnTo>
                  <a:lnTo>
                    <a:pt x="1164" y="1702"/>
                  </a:lnTo>
                  <a:lnTo>
                    <a:pt x="1172" y="1700"/>
                  </a:lnTo>
                  <a:lnTo>
                    <a:pt x="1180" y="1698"/>
                  </a:lnTo>
                  <a:lnTo>
                    <a:pt x="1186" y="1696"/>
                  </a:lnTo>
                  <a:lnTo>
                    <a:pt x="1192" y="1694"/>
                  </a:lnTo>
                  <a:lnTo>
                    <a:pt x="1192" y="1694"/>
                  </a:lnTo>
                  <a:lnTo>
                    <a:pt x="1192" y="1688"/>
                  </a:lnTo>
                  <a:lnTo>
                    <a:pt x="1194" y="1684"/>
                  </a:lnTo>
                  <a:lnTo>
                    <a:pt x="1196" y="1682"/>
                  </a:lnTo>
                  <a:lnTo>
                    <a:pt x="1202" y="1684"/>
                  </a:lnTo>
                  <a:lnTo>
                    <a:pt x="1202" y="1684"/>
                  </a:lnTo>
                  <a:lnTo>
                    <a:pt x="1196" y="1684"/>
                  </a:lnTo>
                  <a:lnTo>
                    <a:pt x="1194" y="1686"/>
                  </a:lnTo>
                  <a:lnTo>
                    <a:pt x="1196" y="1690"/>
                  </a:lnTo>
                  <a:lnTo>
                    <a:pt x="1196" y="1692"/>
                  </a:lnTo>
                  <a:lnTo>
                    <a:pt x="1196" y="1692"/>
                  </a:lnTo>
                  <a:lnTo>
                    <a:pt x="1212" y="1684"/>
                  </a:lnTo>
                  <a:lnTo>
                    <a:pt x="1228" y="1674"/>
                  </a:lnTo>
                  <a:lnTo>
                    <a:pt x="1236" y="1670"/>
                  </a:lnTo>
                  <a:lnTo>
                    <a:pt x="1242" y="1668"/>
                  </a:lnTo>
                  <a:lnTo>
                    <a:pt x="1248" y="1670"/>
                  </a:lnTo>
                  <a:lnTo>
                    <a:pt x="1254" y="1674"/>
                  </a:lnTo>
                  <a:lnTo>
                    <a:pt x="1254" y="1674"/>
                  </a:lnTo>
                  <a:lnTo>
                    <a:pt x="1240" y="1680"/>
                  </a:lnTo>
                  <a:lnTo>
                    <a:pt x="1226" y="1686"/>
                  </a:lnTo>
                  <a:lnTo>
                    <a:pt x="1198" y="1696"/>
                  </a:lnTo>
                  <a:lnTo>
                    <a:pt x="1170" y="1708"/>
                  </a:lnTo>
                  <a:lnTo>
                    <a:pt x="1158" y="1714"/>
                  </a:lnTo>
                  <a:lnTo>
                    <a:pt x="1144" y="1722"/>
                  </a:lnTo>
                  <a:lnTo>
                    <a:pt x="1144" y="1722"/>
                  </a:lnTo>
                  <a:lnTo>
                    <a:pt x="1150" y="1720"/>
                  </a:lnTo>
                  <a:lnTo>
                    <a:pt x="1154" y="1720"/>
                  </a:lnTo>
                  <a:lnTo>
                    <a:pt x="1164" y="1724"/>
                  </a:lnTo>
                  <a:lnTo>
                    <a:pt x="1176" y="1728"/>
                  </a:lnTo>
                  <a:lnTo>
                    <a:pt x="1180" y="1728"/>
                  </a:lnTo>
                  <a:lnTo>
                    <a:pt x="1186" y="1726"/>
                  </a:lnTo>
                  <a:lnTo>
                    <a:pt x="1186" y="1726"/>
                  </a:lnTo>
                  <a:lnTo>
                    <a:pt x="1180" y="1722"/>
                  </a:lnTo>
                  <a:lnTo>
                    <a:pt x="1174" y="1720"/>
                  </a:lnTo>
                  <a:lnTo>
                    <a:pt x="1164" y="1718"/>
                  </a:lnTo>
                  <a:lnTo>
                    <a:pt x="1164" y="1718"/>
                  </a:lnTo>
                  <a:lnTo>
                    <a:pt x="1214" y="1698"/>
                  </a:lnTo>
                  <a:lnTo>
                    <a:pt x="1238" y="1690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74" y="1690"/>
                  </a:lnTo>
                  <a:lnTo>
                    <a:pt x="1278" y="1696"/>
                  </a:lnTo>
                  <a:lnTo>
                    <a:pt x="1278" y="1700"/>
                  </a:lnTo>
                  <a:lnTo>
                    <a:pt x="1278" y="1704"/>
                  </a:lnTo>
                  <a:lnTo>
                    <a:pt x="1278" y="1704"/>
                  </a:lnTo>
                  <a:lnTo>
                    <a:pt x="1284" y="1704"/>
                  </a:lnTo>
                  <a:lnTo>
                    <a:pt x="1288" y="1704"/>
                  </a:lnTo>
                  <a:lnTo>
                    <a:pt x="1290" y="1706"/>
                  </a:lnTo>
                  <a:lnTo>
                    <a:pt x="1292" y="1708"/>
                  </a:lnTo>
                  <a:lnTo>
                    <a:pt x="1296" y="1714"/>
                  </a:lnTo>
                  <a:lnTo>
                    <a:pt x="1298" y="1716"/>
                  </a:lnTo>
                  <a:lnTo>
                    <a:pt x="1300" y="1718"/>
                  </a:lnTo>
                  <a:lnTo>
                    <a:pt x="1300" y="1718"/>
                  </a:lnTo>
                  <a:lnTo>
                    <a:pt x="1302" y="1714"/>
                  </a:lnTo>
                  <a:lnTo>
                    <a:pt x="1302" y="1710"/>
                  </a:lnTo>
                  <a:lnTo>
                    <a:pt x="1298" y="1704"/>
                  </a:lnTo>
                  <a:lnTo>
                    <a:pt x="1294" y="1700"/>
                  </a:lnTo>
                  <a:lnTo>
                    <a:pt x="1294" y="1696"/>
                  </a:lnTo>
                  <a:lnTo>
                    <a:pt x="1298" y="1694"/>
                  </a:lnTo>
                  <a:lnTo>
                    <a:pt x="1298" y="1694"/>
                  </a:lnTo>
                  <a:lnTo>
                    <a:pt x="1292" y="1694"/>
                  </a:lnTo>
                  <a:lnTo>
                    <a:pt x="1288" y="1692"/>
                  </a:lnTo>
                  <a:lnTo>
                    <a:pt x="1280" y="1686"/>
                  </a:lnTo>
                  <a:lnTo>
                    <a:pt x="1274" y="1678"/>
                  </a:lnTo>
                  <a:lnTo>
                    <a:pt x="1270" y="1670"/>
                  </a:lnTo>
                  <a:lnTo>
                    <a:pt x="1270" y="1670"/>
                  </a:lnTo>
                  <a:lnTo>
                    <a:pt x="1276" y="1668"/>
                  </a:lnTo>
                  <a:lnTo>
                    <a:pt x="1270" y="1668"/>
                  </a:lnTo>
                  <a:lnTo>
                    <a:pt x="1266" y="1668"/>
                  </a:lnTo>
                  <a:lnTo>
                    <a:pt x="1262" y="1666"/>
                  </a:lnTo>
                  <a:lnTo>
                    <a:pt x="1260" y="1662"/>
                  </a:lnTo>
                  <a:lnTo>
                    <a:pt x="1262" y="1656"/>
                  </a:lnTo>
                  <a:lnTo>
                    <a:pt x="1262" y="1656"/>
                  </a:lnTo>
                  <a:lnTo>
                    <a:pt x="1274" y="1654"/>
                  </a:lnTo>
                  <a:lnTo>
                    <a:pt x="1278" y="1652"/>
                  </a:lnTo>
                  <a:lnTo>
                    <a:pt x="1282" y="1648"/>
                  </a:lnTo>
                  <a:lnTo>
                    <a:pt x="1282" y="1648"/>
                  </a:lnTo>
                  <a:lnTo>
                    <a:pt x="1284" y="1652"/>
                  </a:lnTo>
                  <a:lnTo>
                    <a:pt x="1284" y="1656"/>
                  </a:lnTo>
                  <a:lnTo>
                    <a:pt x="1284" y="1660"/>
                  </a:lnTo>
                  <a:lnTo>
                    <a:pt x="1288" y="1664"/>
                  </a:lnTo>
                  <a:lnTo>
                    <a:pt x="1288" y="1664"/>
                  </a:lnTo>
                  <a:lnTo>
                    <a:pt x="1294" y="1656"/>
                  </a:lnTo>
                  <a:lnTo>
                    <a:pt x="1302" y="1648"/>
                  </a:lnTo>
                  <a:lnTo>
                    <a:pt x="1310" y="1644"/>
                  </a:lnTo>
                  <a:lnTo>
                    <a:pt x="1314" y="1638"/>
                  </a:lnTo>
                  <a:lnTo>
                    <a:pt x="1314" y="1638"/>
                  </a:lnTo>
                  <a:lnTo>
                    <a:pt x="1316" y="1640"/>
                  </a:lnTo>
                  <a:lnTo>
                    <a:pt x="1318" y="1640"/>
                  </a:lnTo>
                  <a:lnTo>
                    <a:pt x="1324" y="1638"/>
                  </a:lnTo>
                  <a:lnTo>
                    <a:pt x="1330" y="1634"/>
                  </a:lnTo>
                  <a:lnTo>
                    <a:pt x="1334" y="1626"/>
                  </a:lnTo>
                  <a:lnTo>
                    <a:pt x="1334" y="1626"/>
                  </a:lnTo>
                  <a:lnTo>
                    <a:pt x="1332" y="1626"/>
                  </a:lnTo>
                  <a:lnTo>
                    <a:pt x="1332" y="1626"/>
                  </a:lnTo>
                  <a:lnTo>
                    <a:pt x="1326" y="1628"/>
                  </a:lnTo>
                  <a:lnTo>
                    <a:pt x="1322" y="1630"/>
                  </a:lnTo>
                  <a:lnTo>
                    <a:pt x="1318" y="1630"/>
                  </a:lnTo>
                  <a:lnTo>
                    <a:pt x="1316" y="1626"/>
                  </a:lnTo>
                  <a:lnTo>
                    <a:pt x="1316" y="1626"/>
                  </a:lnTo>
                  <a:lnTo>
                    <a:pt x="1324" y="1620"/>
                  </a:lnTo>
                  <a:lnTo>
                    <a:pt x="1332" y="1614"/>
                  </a:lnTo>
                  <a:lnTo>
                    <a:pt x="1332" y="1614"/>
                  </a:lnTo>
                  <a:lnTo>
                    <a:pt x="1332" y="1616"/>
                  </a:lnTo>
                  <a:lnTo>
                    <a:pt x="1334" y="1618"/>
                  </a:lnTo>
                  <a:lnTo>
                    <a:pt x="1334" y="1624"/>
                  </a:lnTo>
                  <a:lnTo>
                    <a:pt x="1334" y="1624"/>
                  </a:lnTo>
                  <a:lnTo>
                    <a:pt x="1340" y="1624"/>
                  </a:lnTo>
                  <a:lnTo>
                    <a:pt x="1344" y="1622"/>
                  </a:lnTo>
                  <a:lnTo>
                    <a:pt x="1348" y="1620"/>
                  </a:lnTo>
                  <a:lnTo>
                    <a:pt x="1350" y="1616"/>
                  </a:lnTo>
                  <a:lnTo>
                    <a:pt x="1350" y="1616"/>
                  </a:lnTo>
                  <a:lnTo>
                    <a:pt x="1344" y="1616"/>
                  </a:lnTo>
                  <a:lnTo>
                    <a:pt x="1340" y="1616"/>
                  </a:lnTo>
                  <a:lnTo>
                    <a:pt x="1338" y="1616"/>
                  </a:lnTo>
                  <a:lnTo>
                    <a:pt x="1334" y="1614"/>
                  </a:lnTo>
                  <a:lnTo>
                    <a:pt x="1334" y="1614"/>
                  </a:lnTo>
                  <a:lnTo>
                    <a:pt x="1338" y="1610"/>
                  </a:lnTo>
                  <a:lnTo>
                    <a:pt x="1342" y="1606"/>
                  </a:lnTo>
                  <a:lnTo>
                    <a:pt x="1346" y="1604"/>
                  </a:lnTo>
                  <a:lnTo>
                    <a:pt x="1352" y="1604"/>
                  </a:lnTo>
                  <a:lnTo>
                    <a:pt x="1352" y="1604"/>
                  </a:lnTo>
                  <a:lnTo>
                    <a:pt x="1354" y="1606"/>
                  </a:lnTo>
                  <a:lnTo>
                    <a:pt x="1354" y="1610"/>
                  </a:lnTo>
                  <a:lnTo>
                    <a:pt x="1350" y="1614"/>
                  </a:lnTo>
                  <a:lnTo>
                    <a:pt x="1366" y="1614"/>
                  </a:lnTo>
                  <a:lnTo>
                    <a:pt x="1366" y="1614"/>
                  </a:lnTo>
                  <a:lnTo>
                    <a:pt x="1364" y="1618"/>
                  </a:lnTo>
                  <a:lnTo>
                    <a:pt x="1360" y="1620"/>
                  </a:lnTo>
                  <a:lnTo>
                    <a:pt x="1358" y="1622"/>
                  </a:lnTo>
                  <a:lnTo>
                    <a:pt x="1358" y="1626"/>
                  </a:lnTo>
                  <a:lnTo>
                    <a:pt x="1358" y="1626"/>
                  </a:lnTo>
                  <a:lnTo>
                    <a:pt x="1362" y="1626"/>
                  </a:lnTo>
                  <a:lnTo>
                    <a:pt x="1364" y="1628"/>
                  </a:lnTo>
                  <a:lnTo>
                    <a:pt x="1366" y="1632"/>
                  </a:lnTo>
                  <a:lnTo>
                    <a:pt x="1370" y="1632"/>
                  </a:lnTo>
                  <a:lnTo>
                    <a:pt x="1370" y="1632"/>
                  </a:lnTo>
                  <a:lnTo>
                    <a:pt x="1386" y="1616"/>
                  </a:lnTo>
                  <a:lnTo>
                    <a:pt x="1408" y="1598"/>
                  </a:lnTo>
                  <a:lnTo>
                    <a:pt x="1418" y="1590"/>
                  </a:lnTo>
                  <a:lnTo>
                    <a:pt x="1428" y="1584"/>
                  </a:lnTo>
                  <a:lnTo>
                    <a:pt x="1438" y="1582"/>
                  </a:lnTo>
                  <a:lnTo>
                    <a:pt x="1440" y="1582"/>
                  </a:lnTo>
                  <a:lnTo>
                    <a:pt x="1444" y="1586"/>
                  </a:lnTo>
                  <a:lnTo>
                    <a:pt x="1444" y="1586"/>
                  </a:lnTo>
                  <a:lnTo>
                    <a:pt x="1444" y="1582"/>
                  </a:lnTo>
                  <a:lnTo>
                    <a:pt x="1440" y="1580"/>
                  </a:lnTo>
                  <a:lnTo>
                    <a:pt x="1438" y="1578"/>
                  </a:lnTo>
                  <a:lnTo>
                    <a:pt x="1438" y="1572"/>
                  </a:lnTo>
                  <a:lnTo>
                    <a:pt x="1438" y="1572"/>
                  </a:lnTo>
                  <a:lnTo>
                    <a:pt x="1450" y="1574"/>
                  </a:lnTo>
                  <a:lnTo>
                    <a:pt x="1464" y="1578"/>
                  </a:lnTo>
                  <a:lnTo>
                    <a:pt x="1464" y="1578"/>
                  </a:lnTo>
                  <a:lnTo>
                    <a:pt x="1464" y="1572"/>
                  </a:lnTo>
                  <a:lnTo>
                    <a:pt x="1464" y="1566"/>
                  </a:lnTo>
                  <a:lnTo>
                    <a:pt x="1462" y="1562"/>
                  </a:lnTo>
                  <a:lnTo>
                    <a:pt x="1462" y="1556"/>
                  </a:lnTo>
                  <a:lnTo>
                    <a:pt x="1462" y="1556"/>
                  </a:lnTo>
                  <a:lnTo>
                    <a:pt x="1468" y="1554"/>
                  </a:lnTo>
                  <a:lnTo>
                    <a:pt x="1474" y="1550"/>
                  </a:lnTo>
                  <a:lnTo>
                    <a:pt x="1482" y="1538"/>
                  </a:lnTo>
                  <a:lnTo>
                    <a:pt x="1488" y="1528"/>
                  </a:lnTo>
                  <a:lnTo>
                    <a:pt x="1494" y="1522"/>
                  </a:lnTo>
                  <a:lnTo>
                    <a:pt x="1500" y="1520"/>
                  </a:lnTo>
                  <a:lnTo>
                    <a:pt x="1500" y="1520"/>
                  </a:lnTo>
                  <a:lnTo>
                    <a:pt x="1502" y="1524"/>
                  </a:lnTo>
                  <a:lnTo>
                    <a:pt x="1502" y="1530"/>
                  </a:lnTo>
                  <a:lnTo>
                    <a:pt x="1500" y="1540"/>
                  </a:lnTo>
                  <a:lnTo>
                    <a:pt x="1500" y="1548"/>
                  </a:lnTo>
                  <a:lnTo>
                    <a:pt x="1500" y="1552"/>
                  </a:lnTo>
                  <a:lnTo>
                    <a:pt x="1504" y="1556"/>
                  </a:lnTo>
                  <a:lnTo>
                    <a:pt x="1504" y="1556"/>
                  </a:lnTo>
                  <a:lnTo>
                    <a:pt x="1504" y="1544"/>
                  </a:lnTo>
                  <a:lnTo>
                    <a:pt x="1506" y="1532"/>
                  </a:lnTo>
                  <a:lnTo>
                    <a:pt x="1512" y="1522"/>
                  </a:lnTo>
                  <a:lnTo>
                    <a:pt x="1518" y="1512"/>
                  </a:lnTo>
                  <a:lnTo>
                    <a:pt x="1518" y="1512"/>
                  </a:lnTo>
                  <a:lnTo>
                    <a:pt x="1520" y="1516"/>
                  </a:lnTo>
                  <a:lnTo>
                    <a:pt x="1520" y="1520"/>
                  </a:lnTo>
                  <a:lnTo>
                    <a:pt x="1520" y="1524"/>
                  </a:lnTo>
                  <a:lnTo>
                    <a:pt x="1524" y="1526"/>
                  </a:lnTo>
                  <a:lnTo>
                    <a:pt x="1524" y="1526"/>
                  </a:lnTo>
                  <a:lnTo>
                    <a:pt x="1536" y="1518"/>
                  </a:lnTo>
                  <a:lnTo>
                    <a:pt x="1546" y="1508"/>
                  </a:lnTo>
                  <a:lnTo>
                    <a:pt x="1556" y="1496"/>
                  </a:lnTo>
                  <a:lnTo>
                    <a:pt x="1566" y="1482"/>
                  </a:lnTo>
                  <a:lnTo>
                    <a:pt x="1584" y="1456"/>
                  </a:lnTo>
                  <a:lnTo>
                    <a:pt x="1602" y="1430"/>
                  </a:lnTo>
                  <a:lnTo>
                    <a:pt x="1602" y="1430"/>
                  </a:lnTo>
                  <a:lnTo>
                    <a:pt x="1608" y="1426"/>
                  </a:lnTo>
                  <a:lnTo>
                    <a:pt x="1614" y="1426"/>
                  </a:lnTo>
                  <a:lnTo>
                    <a:pt x="1614" y="1426"/>
                  </a:lnTo>
                  <a:lnTo>
                    <a:pt x="1616" y="1434"/>
                  </a:lnTo>
                  <a:lnTo>
                    <a:pt x="1618" y="1438"/>
                  </a:lnTo>
                  <a:lnTo>
                    <a:pt x="1620" y="1440"/>
                  </a:lnTo>
                  <a:lnTo>
                    <a:pt x="1620" y="1440"/>
                  </a:lnTo>
                  <a:lnTo>
                    <a:pt x="1624" y="1436"/>
                  </a:lnTo>
                  <a:lnTo>
                    <a:pt x="1630" y="1432"/>
                  </a:lnTo>
                  <a:lnTo>
                    <a:pt x="1632" y="1428"/>
                  </a:lnTo>
                  <a:lnTo>
                    <a:pt x="1632" y="1426"/>
                  </a:lnTo>
                  <a:lnTo>
                    <a:pt x="1628" y="1424"/>
                  </a:lnTo>
                  <a:lnTo>
                    <a:pt x="1628" y="1424"/>
                  </a:lnTo>
                  <a:lnTo>
                    <a:pt x="1626" y="1426"/>
                  </a:lnTo>
                  <a:lnTo>
                    <a:pt x="1626" y="1430"/>
                  </a:lnTo>
                  <a:lnTo>
                    <a:pt x="1628" y="1432"/>
                  </a:lnTo>
                  <a:lnTo>
                    <a:pt x="1622" y="1432"/>
                  </a:lnTo>
                  <a:lnTo>
                    <a:pt x="1622" y="1432"/>
                  </a:lnTo>
                  <a:lnTo>
                    <a:pt x="1624" y="1424"/>
                  </a:lnTo>
                  <a:lnTo>
                    <a:pt x="1626" y="1422"/>
                  </a:lnTo>
                  <a:lnTo>
                    <a:pt x="1628" y="1418"/>
                  </a:lnTo>
                  <a:lnTo>
                    <a:pt x="1628" y="1418"/>
                  </a:lnTo>
                  <a:lnTo>
                    <a:pt x="1632" y="1420"/>
                  </a:lnTo>
                  <a:lnTo>
                    <a:pt x="1634" y="1422"/>
                  </a:lnTo>
                  <a:lnTo>
                    <a:pt x="1638" y="1422"/>
                  </a:lnTo>
                  <a:lnTo>
                    <a:pt x="1638" y="1422"/>
                  </a:lnTo>
                  <a:lnTo>
                    <a:pt x="1642" y="1406"/>
                  </a:lnTo>
                  <a:lnTo>
                    <a:pt x="1646" y="1384"/>
                  </a:lnTo>
                  <a:lnTo>
                    <a:pt x="1652" y="1362"/>
                  </a:lnTo>
                  <a:lnTo>
                    <a:pt x="1654" y="1352"/>
                  </a:lnTo>
                  <a:lnTo>
                    <a:pt x="1660" y="1344"/>
                  </a:lnTo>
                  <a:lnTo>
                    <a:pt x="1660" y="1344"/>
                  </a:lnTo>
                  <a:lnTo>
                    <a:pt x="1664" y="1340"/>
                  </a:lnTo>
                  <a:lnTo>
                    <a:pt x="1668" y="1338"/>
                  </a:lnTo>
                  <a:lnTo>
                    <a:pt x="1670" y="1338"/>
                  </a:lnTo>
                  <a:lnTo>
                    <a:pt x="1670" y="1336"/>
                  </a:lnTo>
                  <a:lnTo>
                    <a:pt x="1666" y="1330"/>
                  </a:lnTo>
                  <a:lnTo>
                    <a:pt x="1666" y="1330"/>
                  </a:lnTo>
                  <a:lnTo>
                    <a:pt x="1672" y="1332"/>
                  </a:lnTo>
                  <a:lnTo>
                    <a:pt x="1674" y="1334"/>
                  </a:lnTo>
                  <a:lnTo>
                    <a:pt x="1674" y="1334"/>
                  </a:lnTo>
                  <a:lnTo>
                    <a:pt x="1674" y="1330"/>
                  </a:lnTo>
                  <a:lnTo>
                    <a:pt x="1674" y="1328"/>
                  </a:lnTo>
                  <a:lnTo>
                    <a:pt x="1670" y="1326"/>
                  </a:lnTo>
                  <a:lnTo>
                    <a:pt x="1670" y="1326"/>
                  </a:lnTo>
                  <a:lnTo>
                    <a:pt x="1674" y="1320"/>
                  </a:lnTo>
                  <a:lnTo>
                    <a:pt x="1676" y="1314"/>
                  </a:lnTo>
                  <a:lnTo>
                    <a:pt x="1680" y="1302"/>
                  </a:lnTo>
                  <a:lnTo>
                    <a:pt x="1684" y="1290"/>
                  </a:lnTo>
                  <a:lnTo>
                    <a:pt x="1688" y="1286"/>
                  </a:lnTo>
                  <a:lnTo>
                    <a:pt x="1692" y="1282"/>
                  </a:lnTo>
                  <a:lnTo>
                    <a:pt x="1692" y="1282"/>
                  </a:lnTo>
                  <a:lnTo>
                    <a:pt x="1690" y="1280"/>
                  </a:lnTo>
                  <a:lnTo>
                    <a:pt x="1688" y="1276"/>
                  </a:lnTo>
                  <a:lnTo>
                    <a:pt x="1688" y="1276"/>
                  </a:lnTo>
                  <a:lnTo>
                    <a:pt x="1698" y="1250"/>
                  </a:lnTo>
                  <a:lnTo>
                    <a:pt x="1704" y="1222"/>
                  </a:lnTo>
                  <a:lnTo>
                    <a:pt x="1710" y="1194"/>
                  </a:lnTo>
                  <a:lnTo>
                    <a:pt x="1714" y="1164"/>
                  </a:lnTo>
                  <a:lnTo>
                    <a:pt x="1718" y="1098"/>
                  </a:lnTo>
                  <a:lnTo>
                    <a:pt x="1722" y="1030"/>
                  </a:lnTo>
                  <a:lnTo>
                    <a:pt x="1722" y="1030"/>
                  </a:lnTo>
                  <a:lnTo>
                    <a:pt x="1724" y="1034"/>
                  </a:lnTo>
                  <a:lnTo>
                    <a:pt x="1726" y="1036"/>
                  </a:lnTo>
                  <a:lnTo>
                    <a:pt x="1734" y="1040"/>
                  </a:lnTo>
                  <a:lnTo>
                    <a:pt x="1734" y="1040"/>
                  </a:lnTo>
                  <a:lnTo>
                    <a:pt x="1736" y="1036"/>
                  </a:lnTo>
                  <a:lnTo>
                    <a:pt x="1736" y="1034"/>
                  </a:lnTo>
                  <a:lnTo>
                    <a:pt x="1734" y="1030"/>
                  </a:lnTo>
                  <a:lnTo>
                    <a:pt x="1738" y="1026"/>
                  </a:lnTo>
                  <a:lnTo>
                    <a:pt x="1738" y="1026"/>
                  </a:lnTo>
                  <a:close/>
                  <a:moveTo>
                    <a:pt x="160" y="756"/>
                  </a:moveTo>
                  <a:lnTo>
                    <a:pt x="160" y="756"/>
                  </a:lnTo>
                  <a:lnTo>
                    <a:pt x="160" y="744"/>
                  </a:lnTo>
                  <a:lnTo>
                    <a:pt x="162" y="734"/>
                  </a:lnTo>
                  <a:lnTo>
                    <a:pt x="162" y="734"/>
                  </a:lnTo>
                  <a:lnTo>
                    <a:pt x="168" y="732"/>
                  </a:lnTo>
                  <a:lnTo>
                    <a:pt x="172" y="736"/>
                  </a:lnTo>
                  <a:lnTo>
                    <a:pt x="174" y="738"/>
                  </a:lnTo>
                  <a:lnTo>
                    <a:pt x="178" y="738"/>
                  </a:lnTo>
                  <a:lnTo>
                    <a:pt x="178" y="738"/>
                  </a:lnTo>
                  <a:lnTo>
                    <a:pt x="178" y="746"/>
                  </a:lnTo>
                  <a:lnTo>
                    <a:pt x="174" y="752"/>
                  </a:lnTo>
                  <a:lnTo>
                    <a:pt x="170" y="756"/>
                  </a:lnTo>
                  <a:lnTo>
                    <a:pt x="160" y="756"/>
                  </a:lnTo>
                  <a:lnTo>
                    <a:pt x="160" y="756"/>
                  </a:lnTo>
                  <a:close/>
                  <a:moveTo>
                    <a:pt x="126" y="998"/>
                  </a:moveTo>
                  <a:lnTo>
                    <a:pt x="126" y="998"/>
                  </a:lnTo>
                  <a:lnTo>
                    <a:pt x="128" y="996"/>
                  </a:lnTo>
                  <a:lnTo>
                    <a:pt x="128" y="994"/>
                  </a:lnTo>
                  <a:lnTo>
                    <a:pt x="122" y="994"/>
                  </a:lnTo>
                  <a:lnTo>
                    <a:pt x="114" y="994"/>
                  </a:lnTo>
                  <a:lnTo>
                    <a:pt x="112" y="992"/>
                  </a:lnTo>
                  <a:lnTo>
                    <a:pt x="112" y="988"/>
                  </a:lnTo>
                  <a:lnTo>
                    <a:pt x="112" y="988"/>
                  </a:lnTo>
                  <a:lnTo>
                    <a:pt x="126" y="990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92"/>
                  </a:lnTo>
                  <a:lnTo>
                    <a:pt x="138" y="996"/>
                  </a:lnTo>
                  <a:lnTo>
                    <a:pt x="134" y="998"/>
                  </a:lnTo>
                  <a:lnTo>
                    <a:pt x="126" y="998"/>
                  </a:lnTo>
                  <a:lnTo>
                    <a:pt x="126" y="998"/>
                  </a:lnTo>
                  <a:close/>
                  <a:moveTo>
                    <a:pt x="214" y="878"/>
                  </a:moveTo>
                  <a:lnTo>
                    <a:pt x="214" y="878"/>
                  </a:lnTo>
                  <a:lnTo>
                    <a:pt x="204" y="878"/>
                  </a:lnTo>
                  <a:lnTo>
                    <a:pt x="200" y="878"/>
                  </a:lnTo>
                  <a:lnTo>
                    <a:pt x="196" y="876"/>
                  </a:lnTo>
                  <a:lnTo>
                    <a:pt x="196" y="876"/>
                  </a:lnTo>
                  <a:lnTo>
                    <a:pt x="198" y="864"/>
                  </a:lnTo>
                  <a:lnTo>
                    <a:pt x="202" y="854"/>
                  </a:lnTo>
                  <a:lnTo>
                    <a:pt x="206" y="850"/>
                  </a:lnTo>
                  <a:lnTo>
                    <a:pt x="208" y="848"/>
                  </a:lnTo>
                  <a:lnTo>
                    <a:pt x="212" y="846"/>
                  </a:lnTo>
                  <a:lnTo>
                    <a:pt x="218" y="848"/>
                  </a:lnTo>
                  <a:lnTo>
                    <a:pt x="218" y="848"/>
                  </a:lnTo>
                  <a:lnTo>
                    <a:pt x="218" y="840"/>
                  </a:lnTo>
                  <a:lnTo>
                    <a:pt x="220" y="834"/>
                  </a:lnTo>
                  <a:lnTo>
                    <a:pt x="230" y="824"/>
                  </a:lnTo>
                  <a:lnTo>
                    <a:pt x="234" y="820"/>
                  </a:lnTo>
                  <a:lnTo>
                    <a:pt x="240" y="814"/>
                  </a:lnTo>
                  <a:lnTo>
                    <a:pt x="242" y="80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4" y="788"/>
                  </a:lnTo>
                  <a:lnTo>
                    <a:pt x="226" y="774"/>
                  </a:lnTo>
                  <a:lnTo>
                    <a:pt x="222" y="760"/>
                  </a:lnTo>
                  <a:lnTo>
                    <a:pt x="222" y="752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6" y="742"/>
                  </a:lnTo>
                  <a:lnTo>
                    <a:pt x="232" y="740"/>
                  </a:lnTo>
                  <a:lnTo>
                    <a:pt x="244" y="740"/>
                  </a:lnTo>
                  <a:lnTo>
                    <a:pt x="244" y="740"/>
                  </a:lnTo>
                  <a:lnTo>
                    <a:pt x="244" y="746"/>
                  </a:lnTo>
                  <a:lnTo>
                    <a:pt x="244" y="752"/>
                  </a:lnTo>
                  <a:lnTo>
                    <a:pt x="242" y="756"/>
                  </a:lnTo>
                  <a:lnTo>
                    <a:pt x="240" y="762"/>
                  </a:lnTo>
                  <a:lnTo>
                    <a:pt x="240" y="762"/>
                  </a:lnTo>
                  <a:lnTo>
                    <a:pt x="242" y="762"/>
                  </a:lnTo>
                  <a:lnTo>
                    <a:pt x="242" y="762"/>
                  </a:lnTo>
                  <a:lnTo>
                    <a:pt x="244" y="762"/>
                  </a:lnTo>
                  <a:lnTo>
                    <a:pt x="252" y="756"/>
                  </a:lnTo>
                  <a:lnTo>
                    <a:pt x="252" y="756"/>
                  </a:lnTo>
                  <a:lnTo>
                    <a:pt x="254" y="764"/>
                  </a:lnTo>
                  <a:lnTo>
                    <a:pt x="256" y="772"/>
                  </a:lnTo>
                  <a:lnTo>
                    <a:pt x="254" y="788"/>
                  </a:lnTo>
                  <a:lnTo>
                    <a:pt x="254" y="796"/>
                  </a:lnTo>
                  <a:lnTo>
                    <a:pt x="254" y="804"/>
                  </a:lnTo>
                  <a:lnTo>
                    <a:pt x="254" y="812"/>
                  </a:lnTo>
                  <a:lnTo>
                    <a:pt x="260" y="818"/>
                  </a:lnTo>
                  <a:lnTo>
                    <a:pt x="260" y="818"/>
                  </a:lnTo>
                  <a:lnTo>
                    <a:pt x="250" y="822"/>
                  </a:lnTo>
                  <a:lnTo>
                    <a:pt x="242" y="828"/>
                  </a:lnTo>
                  <a:lnTo>
                    <a:pt x="236" y="836"/>
                  </a:lnTo>
                  <a:lnTo>
                    <a:pt x="232" y="844"/>
                  </a:lnTo>
                  <a:lnTo>
                    <a:pt x="224" y="862"/>
                  </a:lnTo>
                  <a:lnTo>
                    <a:pt x="220" y="870"/>
                  </a:lnTo>
                  <a:lnTo>
                    <a:pt x="214" y="878"/>
                  </a:lnTo>
                  <a:lnTo>
                    <a:pt x="214" y="878"/>
                  </a:lnTo>
                  <a:close/>
                  <a:moveTo>
                    <a:pt x="318" y="754"/>
                  </a:moveTo>
                  <a:lnTo>
                    <a:pt x="318" y="754"/>
                  </a:lnTo>
                  <a:lnTo>
                    <a:pt x="306" y="770"/>
                  </a:lnTo>
                  <a:lnTo>
                    <a:pt x="300" y="774"/>
                  </a:lnTo>
                  <a:lnTo>
                    <a:pt x="298" y="776"/>
                  </a:lnTo>
                  <a:lnTo>
                    <a:pt x="296" y="774"/>
                  </a:lnTo>
                  <a:lnTo>
                    <a:pt x="296" y="774"/>
                  </a:lnTo>
                  <a:lnTo>
                    <a:pt x="304" y="754"/>
                  </a:lnTo>
                  <a:lnTo>
                    <a:pt x="310" y="744"/>
                  </a:lnTo>
                  <a:lnTo>
                    <a:pt x="316" y="736"/>
                  </a:lnTo>
                  <a:lnTo>
                    <a:pt x="316" y="736"/>
                  </a:lnTo>
                  <a:lnTo>
                    <a:pt x="326" y="734"/>
                  </a:lnTo>
                  <a:lnTo>
                    <a:pt x="338" y="734"/>
                  </a:lnTo>
                  <a:lnTo>
                    <a:pt x="338" y="734"/>
                  </a:lnTo>
                  <a:lnTo>
                    <a:pt x="338" y="738"/>
                  </a:lnTo>
                  <a:lnTo>
                    <a:pt x="338" y="742"/>
                  </a:lnTo>
                  <a:lnTo>
                    <a:pt x="336" y="744"/>
                  </a:lnTo>
                  <a:lnTo>
                    <a:pt x="332" y="746"/>
                  </a:lnTo>
                  <a:lnTo>
                    <a:pt x="326" y="750"/>
                  </a:lnTo>
                  <a:lnTo>
                    <a:pt x="318" y="754"/>
                  </a:lnTo>
                  <a:lnTo>
                    <a:pt x="318" y="754"/>
                  </a:lnTo>
                  <a:close/>
                  <a:moveTo>
                    <a:pt x="340" y="1276"/>
                  </a:moveTo>
                  <a:lnTo>
                    <a:pt x="340" y="1276"/>
                  </a:lnTo>
                  <a:lnTo>
                    <a:pt x="342" y="1272"/>
                  </a:lnTo>
                  <a:lnTo>
                    <a:pt x="342" y="1268"/>
                  </a:lnTo>
                  <a:lnTo>
                    <a:pt x="342" y="1268"/>
                  </a:lnTo>
                  <a:lnTo>
                    <a:pt x="346" y="1268"/>
                  </a:lnTo>
                  <a:lnTo>
                    <a:pt x="350" y="1268"/>
                  </a:lnTo>
                  <a:lnTo>
                    <a:pt x="352" y="1266"/>
                  </a:lnTo>
                  <a:lnTo>
                    <a:pt x="356" y="1266"/>
                  </a:lnTo>
                  <a:lnTo>
                    <a:pt x="356" y="1266"/>
                  </a:lnTo>
                  <a:lnTo>
                    <a:pt x="354" y="1270"/>
                  </a:lnTo>
                  <a:lnTo>
                    <a:pt x="350" y="1274"/>
                  </a:lnTo>
                  <a:lnTo>
                    <a:pt x="346" y="1276"/>
                  </a:lnTo>
                  <a:lnTo>
                    <a:pt x="340" y="1276"/>
                  </a:lnTo>
                  <a:lnTo>
                    <a:pt x="340" y="1276"/>
                  </a:lnTo>
                  <a:close/>
                  <a:moveTo>
                    <a:pt x="402" y="1502"/>
                  </a:moveTo>
                  <a:lnTo>
                    <a:pt x="402" y="1502"/>
                  </a:lnTo>
                  <a:lnTo>
                    <a:pt x="398" y="1500"/>
                  </a:lnTo>
                  <a:lnTo>
                    <a:pt x="396" y="1496"/>
                  </a:lnTo>
                  <a:lnTo>
                    <a:pt x="394" y="1490"/>
                  </a:lnTo>
                  <a:lnTo>
                    <a:pt x="392" y="1486"/>
                  </a:lnTo>
                  <a:lnTo>
                    <a:pt x="392" y="1486"/>
                  </a:lnTo>
                  <a:lnTo>
                    <a:pt x="392" y="1484"/>
                  </a:lnTo>
                  <a:lnTo>
                    <a:pt x="394" y="1484"/>
                  </a:lnTo>
                  <a:lnTo>
                    <a:pt x="396" y="1484"/>
                  </a:lnTo>
                  <a:lnTo>
                    <a:pt x="398" y="1486"/>
                  </a:lnTo>
                  <a:lnTo>
                    <a:pt x="400" y="1486"/>
                  </a:lnTo>
                  <a:lnTo>
                    <a:pt x="400" y="1484"/>
                  </a:lnTo>
                  <a:lnTo>
                    <a:pt x="400" y="1484"/>
                  </a:lnTo>
                  <a:lnTo>
                    <a:pt x="402" y="1488"/>
                  </a:lnTo>
                  <a:lnTo>
                    <a:pt x="402" y="1494"/>
                  </a:lnTo>
                  <a:lnTo>
                    <a:pt x="404" y="1498"/>
                  </a:lnTo>
                  <a:lnTo>
                    <a:pt x="402" y="1502"/>
                  </a:lnTo>
                  <a:lnTo>
                    <a:pt x="402" y="1502"/>
                  </a:lnTo>
                  <a:close/>
                  <a:moveTo>
                    <a:pt x="530" y="1536"/>
                  </a:moveTo>
                  <a:lnTo>
                    <a:pt x="530" y="1536"/>
                  </a:lnTo>
                  <a:lnTo>
                    <a:pt x="524" y="1534"/>
                  </a:lnTo>
                  <a:lnTo>
                    <a:pt x="520" y="1530"/>
                  </a:lnTo>
                  <a:lnTo>
                    <a:pt x="518" y="1526"/>
                  </a:lnTo>
                  <a:lnTo>
                    <a:pt x="518" y="1522"/>
                  </a:lnTo>
                  <a:lnTo>
                    <a:pt x="518" y="1514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8" y="1508"/>
                  </a:lnTo>
                  <a:lnTo>
                    <a:pt x="520" y="1508"/>
                  </a:lnTo>
                  <a:lnTo>
                    <a:pt x="526" y="1514"/>
                  </a:lnTo>
                  <a:lnTo>
                    <a:pt x="528" y="1524"/>
                  </a:lnTo>
                  <a:lnTo>
                    <a:pt x="530" y="1536"/>
                  </a:lnTo>
                  <a:lnTo>
                    <a:pt x="530" y="1536"/>
                  </a:lnTo>
                  <a:close/>
                  <a:moveTo>
                    <a:pt x="566" y="528"/>
                  </a:moveTo>
                  <a:lnTo>
                    <a:pt x="566" y="528"/>
                  </a:lnTo>
                  <a:lnTo>
                    <a:pt x="546" y="534"/>
                  </a:lnTo>
                  <a:lnTo>
                    <a:pt x="526" y="538"/>
                  </a:lnTo>
                  <a:lnTo>
                    <a:pt x="508" y="544"/>
                  </a:lnTo>
                  <a:lnTo>
                    <a:pt x="500" y="548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502" y="566"/>
                  </a:lnTo>
                  <a:lnTo>
                    <a:pt x="506" y="572"/>
                  </a:lnTo>
                  <a:lnTo>
                    <a:pt x="506" y="576"/>
                  </a:lnTo>
                  <a:lnTo>
                    <a:pt x="504" y="580"/>
                  </a:lnTo>
                  <a:lnTo>
                    <a:pt x="516" y="580"/>
                  </a:lnTo>
                  <a:lnTo>
                    <a:pt x="516" y="580"/>
                  </a:lnTo>
                  <a:lnTo>
                    <a:pt x="514" y="586"/>
                  </a:lnTo>
                  <a:lnTo>
                    <a:pt x="516" y="590"/>
                  </a:lnTo>
                  <a:lnTo>
                    <a:pt x="518" y="596"/>
                  </a:lnTo>
                  <a:lnTo>
                    <a:pt x="516" y="600"/>
                  </a:lnTo>
                  <a:lnTo>
                    <a:pt x="516" y="600"/>
                  </a:lnTo>
                  <a:lnTo>
                    <a:pt x="502" y="602"/>
                  </a:lnTo>
                  <a:lnTo>
                    <a:pt x="488" y="604"/>
                  </a:lnTo>
                  <a:lnTo>
                    <a:pt x="464" y="614"/>
                  </a:lnTo>
                  <a:lnTo>
                    <a:pt x="420" y="634"/>
                  </a:lnTo>
                  <a:lnTo>
                    <a:pt x="420" y="634"/>
                  </a:lnTo>
                  <a:lnTo>
                    <a:pt x="414" y="634"/>
                  </a:lnTo>
                  <a:lnTo>
                    <a:pt x="412" y="630"/>
                  </a:lnTo>
                  <a:lnTo>
                    <a:pt x="408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408" y="622"/>
                  </a:lnTo>
                  <a:lnTo>
                    <a:pt x="412" y="616"/>
                  </a:lnTo>
                  <a:lnTo>
                    <a:pt x="420" y="600"/>
                  </a:lnTo>
                  <a:lnTo>
                    <a:pt x="424" y="58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4" y="554"/>
                  </a:lnTo>
                  <a:lnTo>
                    <a:pt x="424" y="544"/>
                  </a:lnTo>
                  <a:lnTo>
                    <a:pt x="428" y="536"/>
                  </a:lnTo>
                  <a:lnTo>
                    <a:pt x="436" y="528"/>
                  </a:lnTo>
                  <a:lnTo>
                    <a:pt x="444" y="520"/>
                  </a:lnTo>
                  <a:lnTo>
                    <a:pt x="452" y="514"/>
                  </a:lnTo>
                  <a:lnTo>
                    <a:pt x="466" y="504"/>
                  </a:lnTo>
                  <a:lnTo>
                    <a:pt x="466" y="504"/>
                  </a:lnTo>
                  <a:lnTo>
                    <a:pt x="468" y="502"/>
                  </a:lnTo>
                  <a:lnTo>
                    <a:pt x="468" y="500"/>
                  </a:lnTo>
                  <a:lnTo>
                    <a:pt x="468" y="496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2" y="492"/>
                  </a:lnTo>
                  <a:lnTo>
                    <a:pt x="472" y="494"/>
                  </a:lnTo>
                  <a:lnTo>
                    <a:pt x="472" y="500"/>
                  </a:lnTo>
                  <a:lnTo>
                    <a:pt x="472" y="500"/>
                  </a:lnTo>
                  <a:lnTo>
                    <a:pt x="480" y="488"/>
                  </a:lnTo>
                  <a:lnTo>
                    <a:pt x="488" y="478"/>
                  </a:lnTo>
                  <a:lnTo>
                    <a:pt x="492" y="472"/>
                  </a:lnTo>
                  <a:lnTo>
                    <a:pt x="498" y="470"/>
                  </a:lnTo>
                  <a:lnTo>
                    <a:pt x="506" y="466"/>
                  </a:lnTo>
                  <a:lnTo>
                    <a:pt x="514" y="466"/>
                  </a:lnTo>
                  <a:lnTo>
                    <a:pt x="514" y="466"/>
                  </a:lnTo>
                  <a:lnTo>
                    <a:pt x="530" y="452"/>
                  </a:lnTo>
                  <a:lnTo>
                    <a:pt x="538" y="448"/>
                  </a:lnTo>
                  <a:lnTo>
                    <a:pt x="546" y="446"/>
                  </a:lnTo>
                  <a:lnTo>
                    <a:pt x="554" y="444"/>
                  </a:lnTo>
                  <a:lnTo>
                    <a:pt x="564" y="446"/>
                  </a:lnTo>
                  <a:lnTo>
                    <a:pt x="586" y="450"/>
                  </a:lnTo>
                  <a:lnTo>
                    <a:pt x="586" y="450"/>
                  </a:lnTo>
                  <a:lnTo>
                    <a:pt x="580" y="470"/>
                  </a:lnTo>
                  <a:lnTo>
                    <a:pt x="576" y="490"/>
                  </a:lnTo>
                  <a:lnTo>
                    <a:pt x="572" y="510"/>
                  </a:lnTo>
                  <a:lnTo>
                    <a:pt x="566" y="528"/>
                  </a:lnTo>
                  <a:lnTo>
                    <a:pt x="566" y="528"/>
                  </a:lnTo>
                  <a:close/>
                  <a:moveTo>
                    <a:pt x="930" y="1736"/>
                  </a:moveTo>
                  <a:lnTo>
                    <a:pt x="930" y="1736"/>
                  </a:lnTo>
                  <a:lnTo>
                    <a:pt x="926" y="1734"/>
                  </a:lnTo>
                  <a:lnTo>
                    <a:pt x="924" y="1732"/>
                  </a:lnTo>
                  <a:lnTo>
                    <a:pt x="924" y="1726"/>
                  </a:lnTo>
                  <a:lnTo>
                    <a:pt x="924" y="1726"/>
                  </a:lnTo>
                  <a:lnTo>
                    <a:pt x="928" y="1726"/>
                  </a:lnTo>
                  <a:lnTo>
                    <a:pt x="930" y="1726"/>
                  </a:lnTo>
                  <a:lnTo>
                    <a:pt x="934" y="1728"/>
                  </a:lnTo>
                  <a:lnTo>
                    <a:pt x="934" y="1728"/>
                  </a:lnTo>
                  <a:lnTo>
                    <a:pt x="932" y="1732"/>
                  </a:lnTo>
                  <a:lnTo>
                    <a:pt x="930" y="1736"/>
                  </a:lnTo>
                  <a:lnTo>
                    <a:pt x="930" y="1736"/>
                  </a:lnTo>
                  <a:close/>
                  <a:moveTo>
                    <a:pt x="1030" y="1726"/>
                  </a:moveTo>
                  <a:lnTo>
                    <a:pt x="1030" y="1726"/>
                  </a:lnTo>
                  <a:lnTo>
                    <a:pt x="1056" y="1718"/>
                  </a:lnTo>
                  <a:lnTo>
                    <a:pt x="1062" y="1716"/>
                  </a:lnTo>
                  <a:lnTo>
                    <a:pt x="1068" y="1716"/>
                  </a:lnTo>
                  <a:lnTo>
                    <a:pt x="1072" y="1718"/>
                  </a:lnTo>
                  <a:lnTo>
                    <a:pt x="1074" y="1722"/>
                  </a:lnTo>
                  <a:lnTo>
                    <a:pt x="1074" y="1722"/>
                  </a:lnTo>
                  <a:lnTo>
                    <a:pt x="1068" y="1722"/>
                  </a:lnTo>
                  <a:lnTo>
                    <a:pt x="1062" y="1722"/>
                  </a:lnTo>
                  <a:lnTo>
                    <a:pt x="1052" y="1724"/>
                  </a:lnTo>
                  <a:lnTo>
                    <a:pt x="1042" y="1726"/>
                  </a:lnTo>
                  <a:lnTo>
                    <a:pt x="1030" y="1726"/>
                  </a:lnTo>
                  <a:lnTo>
                    <a:pt x="1030" y="1726"/>
                  </a:lnTo>
                  <a:close/>
                  <a:moveTo>
                    <a:pt x="1090" y="206"/>
                  </a:moveTo>
                  <a:lnTo>
                    <a:pt x="1090" y="206"/>
                  </a:lnTo>
                  <a:lnTo>
                    <a:pt x="1086" y="206"/>
                  </a:lnTo>
                  <a:lnTo>
                    <a:pt x="1084" y="208"/>
                  </a:lnTo>
                  <a:lnTo>
                    <a:pt x="1082" y="216"/>
                  </a:lnTo>
                  <a:lnTo>
                    <a:pt x="1082" y="216"/>
                  </a:lnTo>
                  <a:lnTo>
                    <a:pt x="1086" y="224"/>
                  </a:lnTo>
                  <a:lnTo>
                    <a:pt x="1088" y="226"/>
                  </a:lnTo>
                  <a:lnTo>
                    <a:pt x="1092" y="226"/>
                  </a:lnTo>
                  <a:lnTo>
                    <a:pt x="1092" y="226"/>
                  </a:lnTo>
                  <a:lnTo>
                    <a:pt x="1094" y="222"/>
                  </a:lnTo>
                  <a:lnTo>
                    <a:pt x="1094" y="218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96" y="208"/>
                  </a:lnTo>
                  <a:lnTo>
                    <a:pt x="1100" y="208"/>
                  </a:lnTo>
                  <a:lnTo>
                    <a:pt x="1104" y="206"/>
                  </a:lnTo>
                  <a:lnTo>
                    <a:pt x="1106" y="208"/>
                  </a:lnTo>
                  <a:lnTo>
                    <a:pt x="1106" y="208"/>
                  </a:lnTo>
                  <a:lnTo>
                    <a:pt x="1106" y="216"/>
                  </a:lnTo>
                  <a:lnTo>
                    <a:pt x="1106" y="216"/>
                  </a:lnTo>
                  <a:lnTo>
                    <a:pt x="1100" y="216"/>
                  </a:lnTo>
                  <a:lnTo>
                    <a:pt x="1100" y="218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104" y="220"/>
                  </a:lnTo>
                  <a:lnTo>
                    <a:pt x="1108" y="222"/>
                  </a:lnTo>
                  <a:lnTo>
                    <a:pt x="1108" y="222"/>
                  </a:lnTo>
                  <a:lnTo>
                    <a:pt x="1108" y="214"/>
                  </a:lnTo>
                  <a:lnTo>
                    <a:pt x="1110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08" y="204"/>
                  </a:lnTo>
                  <a:lnTo>
                    <a:pt x="1104" y="204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2" y="202"/>
                  </a:lnTo>
                  <a:lnTo>
                    <a:pt x="1098" y="202"/>
                  </a:lnTo>
                  <a:lnTo>
                    <a:pt x="1090" y="202"/>
                  </a:lnTo>
                  <a:lnTo>
                    <a:pt x="1082" y="200"/>
                  </a:lnTo>
                  <a:lnTo>
                    <a:pt x="1080" y="202"/>
                  </a:lnTo>
                  <a:lnTo>
                    <a:pt x="1078" y="206"/>
                  </a:lnTo>
                  <a:lnTo>
                    <a:pt x="1078" y="206"/>
                  </a:lnTo>
                  <a:lnTo>
                    <a:pt x="1082" y="206"/>
                  </a:lnTo>
                  <a:lnTo>
                    <a:pt x="1086" y="204"/>
                  </a:lnTo>
                  <a:lnTo>
                    <a:pt x="1088" y="204"/>
                  </a:lnTo>
                  <a:lnTo>
                    <a:pt x="1090" y="206"/>
                  </a:lnTo>
                  <a:lnTo>
                    <a:pt x="1090" y="206"/>
                  </a:lnTo>
                  <a:close/>
                  <a:moveTo>
                    <a:pt x="1254" y="252"/>
                  </a:moveTo>
                  <a:lnTo>
                    <a:pt x="1254" y="252"/>
                  </a:lnTo>
                  <a:lnTo>
                    <a:pt x="1266" y="256"/>
                  </a:lnTo>
                  <a:lnTo>
                    <a:pt x="1272" y="256"/>
                  </a:lnTo>
                  <a:lnTo>
                    <a:pt x="1274" y="254"/>
                  </a:lnTo>
                  <a:lnTo>
                    <a:pt x="1274" y="254"/>
                  </a:lnTo>
                  <a:lnTo>
                    <a:pt x="1270" y="250"/>
                  </a:lnTo>
                  <a:lnTo>
                    <a:pt x="1256" y="242"/>
                  </a:lnTo>
                  <a:lnTo>
                    <a:pt x="1248" y="240"/>
                  </a:lnTo>
                  <a:lnTo>
                    <a:pt x="1238" y="236"/>
                  </a:lnTo>
                  <a:lnTo>
                    <a:pt x="1238" y="236"/>
                  </a:lnTo>
                  <a:lnTo>
                    <a:pt x="1246" y="246"/>
                  </a:lnTo>
                  <a:lnTo>
                    <a:pt x="1248" y="250"/>
                  </a:lnTo>
                  <a:lnTo>
                    <a:pt x="1254" y="252"/>
                  </a:lnTo>
                  <a:lnTo>
                    <a:pt x="1254" y="252"/>
                  </a:lnTo>
                  <a:close/>
                  <a:moveTo>
                    <a:pt x="304" y="572"/>
                  </a:moveTo>
                  <a:lnTo>
                    <a:pt x="304" y="572"/>
                  </a:lnTo>
                  <a:lnTo>
                    <a:pt x="300" y="576"/>
                  </a:lnTo>
                  <a:lnTo>
                    <a:pt x="298" y="580"/>
                  </a:lnTo>
                  <a:lnTo>
                    <a:pt x="294" y="584"/>
                  </a:lnTo>
                  <a:lnTo>
                    <a:pt x="290" y="588"/>
                  </a:lnTo>
                  <a:lnTo>
                    <a:pt x="290" y="588"/>
                  </a:lnTo>
                  <a:lnTo>
                    <a:pt x="288" y="584"/>
                  </a:lnTo>
                  <a:lnTo>
                    <a:pt x="286" y="584"/>
                  </a:lnTo>
                  <a:lnTo>
                    <a:pt x="282" y="586"/>
                  </a:lnTo>
                  <a:lnTo>
                    <a:pt x="278" y="588"/>
                  </a:lnTo>
                  <a:lnTo>
                    <a:pt x="278" y="588"/>
                  </a:lnTo>
                  <a:lnTo>
                    <a:pt x="280" y="606"/>
                  </a:lnTo>
                  <a:lnTo>
                    <a:pt x="284" y="614"/>
                  </a:lnTo>
                  <a:lnTo>
                    <a:pt x="288" y="618"/>
                  </a:lnTo>
                  <a:lnTo>
                    <a:pt x="288" y="618"/>
                  </a:lnTo>
                  <a:lnTo>
                    <a:pt x="296" y="624"/>
                  </a:lnTo>
                  <a:lnTo>
                    <a:pt x="300" y="626"/>
                  </a:lnTo>
                  <a:lnTo>
                    <a:pt x="302" y="626"/>
                  </a:lnTo>
                  <a:lnTo>
                    <a:pt x="308" y="622"/>
                  </a:lnTo>
                  <a:lnTo>
                    <a:pt x="314" y="614"/>
                  </a:lnTo>
                  <a:lnTo>
                    <a:pt x="324" y="596"/>
                  </a:lnTo>
                  <a:lnTo>
                    <a:pt x="332" y="588"/>
                  </a:lnTo>
                  <a:lnTo>
                    <a:pt x="340" y="582"/>
                  </a:lnTo>
                  <a:lnTo>
                    <a:pt x="340" y="582"/>
                  </a:lnTo>
                  <a:lnTo>
                    <a:pt x="340" y="578"/>
                  </a:lnTo>
                  <a:lnTo>
                    <a:pt x="342" y="572"/>
                  </a:lnTo>
                  <a:lnTo>
                    <a:pt x="350" y="558"/>
                  </a:lnTo>
                  <a:lnTo>
                    <a:pt x="360" y="542"/>
                  </a:lnTo>
                  <a:lnTo>
                    <a:pt x="364" y="534"/>
                  </a:lnTo>
                  <a:lnTo>
                    <a:pt x="366" y="526"/>
                  </a:lnTo>
                  <a:lnTo>
                    <a:pt x="366" y="526"/>
                  </a:lnTo>
                  <a:lnTo>
                    <a:pt x="360" y="518"/>
                  </a:lnTo>
                  <a:lnTo>
                    <a:pt x="358" y="510"/>
                  </a:lnTo>
                  <a:lnTo>
                    <a:pt x="360" y="504"/>
                  </a:lnTo>
                  <a:lnTo>
                    <a:pt x="364" y="498"/>
                  </a:lnTo>
                  <a:lnTo>
                    <a:pt x="374" y="486"/>
                  </a:lnTo>
                  <a:lnTo>
                    <a:pt x="376" y="478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72"/>
                  </a:lnTo>
                  <a:lnTo>
                    <a:pt x="368" y="476"/>
                  </a:lnTo>
                  <a:lnTo>
                    <a:pt x="360" y="486"/>
                  </a:lnTo>
                  <a:lnTo>
                    <a:pt x="358" y="490"/>
                  </a:lnTo>
                  <a:lnTo>
                    <a:pt x="354" y="492"/>
                  </a:lnTo>
                  <a:lnTo>
                    <a:pt x="350" y="494"/>
                  </a:lnTo>
                  <a:lnTo>
                    <a:pt x="344" y="492"/>
                  </a:lnTo>
                  <a:lnTo>
                    <a:pt x="344" y="492"/>
                  </a:lnTo>
                  <a:lnTo>
                    <a:pt x="348" y="496"/>
                  </a:lnTo>
                  <a:lnTo>
                    <a:pt x="346" y="502"/>
                  </a:lnTo>
                  <a:lnTo>
                    <a:pt x="344" y="506"/>
                  </a:lnTo>
                  <a:lnTo>
                    <a:pt x="338" y="512"/>
                  </a:lnTo>
                  <a:lnTo>
                    <a:pt x="328" y="520"/>
                  </a:lnTo>
                  <a:lnTo>
                    <a:pt x="322" y="526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4" y="528"/>
                  </a:lnTo>
                  <a:lnTo>
                    <a:pt x="308" y="528"/>
                  </a:lnTo>
                  <a:lnTo>
                    <a:pt x="298" y="526"/>
                  </a:lnTo>
                  <a:lnTo>
                    <a:pt x="298" y="526"/>
                  </a:lnTo>
                  <a:lnTo>
                    <a:pt x="288" y="536"/>
                  </a:lnTo>
                  <a:lnTo>
                    <a:pt x="282" y="540"/>
                  </a:lnTo>
                  <a:lnTo>
                    <a:pt x="274" y="540"/>
                  </a:lnTo>
                  <a:lnTo>
                    <a:pt x="274" y="540"/>
                  </a:lnTo>
                  <a:lnTo>
                    <a:pt x="274" y="550"/>
                  </a:lnTo>
                  <a:lnTo>
                    <a:pt x="272" y="556"/>
                  </a:lnTo>
                  <a:lnTo>
                    <a:pt x="266" y="562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78" y="570"/>
                  </a:lnTo>
                  <a:lnTo>
                    <a:pt x="288" y="572"/>
                  </a:lnTo>
                  <a:lnTo>
                    <a:pt x="296" y="572"/>
                  </a:lnTo>
                  <a:lnTo>
                    <a:pt x="304" y="572"/>
                  </a:lnTo>
                  <a:lnTo>
                    <a:pt x="304" y="572"/>
                  </a:lnTo>
                  <a:close/>
                  <a:moveTo>
                    <a:pt x="160" y="618"/>
                  </a:moveTo>
                  <a:lnTo>
                    <a:pt x="160" y="618"/>
                  </a:lnTo>
                  <a:lnTo>
                    <a:pt x="152" y="634"/>
                  </a:lnTo>
                  <a:lnTo>
                    <a:pt x="142" y="650"/>
                  </a:lnTo>
                  <a:lnTo>
                    <a:pt x="134" y="666"/>
                  </a:lnTo>
                  <a:lnTo>
                    <a:pt x="130" y="674"/>
                  </a:lnTo>
                  <a:lnTo>
                    <a:pt x="130" y="682"/>
                  </a:lnTo>
                  <a:lnTo>
                    <a:pt x="130" y="682"/>
                  </a:lnTo>
                  <a:lnTo>
                    <a:pt x="132" y="674"/>
                  </a:lnTo>
                  <a:lnTo>
                    <a:pt x="138" y="666"/>
                  </a:lnTo>
                  <a:lnTo>
                    <a:pt x="148" y="650"/>
                  </a:lnTo>
                  <a:lnTo>
                    <a:pt x="154" y="644"/>
                  </a:lnTo>
                  <a:lnTo>
                    <a:pt x="158" y="636"/>
                  </a:lnTo>
                  <a:lnTo>
                    <a:pt x="160" y="628"/>
                  </a:lnTo>
                  <a:lnTo>
                    <a:pt x="160" y="618"/>
                  </a:lnTo>
                  <a:lnTo>
                    <a:pt x="160" y="618"/>
                  </a:lnTo>
                  <a:close/>
                  <a:moveTo>
                    <a:pt x="1734" y="1078"/>
                  </a:moveTo>
                  <a:lnTo>
                    <a:pt x="1734" y="1078"/>
                  </a:lnTo>
                  <a:lnTo>
                    <a:pt x="1736" y="1076"/>
                  </a:lnTo>
                  <a:lnTo>
                    <a:pt x="1740" y="1076"/>
                  </a:lnTo>
                  <a:lnTo>
                    <a:pt x="1740" y="1076"/>
                  </a:lnTo>
                  <a:lnTo>
                    <a:pt x="1738" y="1064"/>
                  </a:lnTo>
                  <a:lnTo>
                    <a:pt x="1736" y="1056"/>
                  </a:lnTo>
                  <a:lnTo>
                    <a:pt x="1734" y="1050"/>
                  </a:lnTo>
                  <a:lnTo>
                    <a:pt x="1732" y="1048"/>
                  </a:lnTo>
                  <a:lnTo>
                    <a:pt x="1730" y="1048"/>
                  </a:lnTo>
                  <a:lnTo>
                    <a:pt x="1730" y="1048"/>
                  </a:lnTo>
                  <a:lnTo>
                    <a:pt x="1732" y="1048"/>
                  </a:lnTo>
                  <a:lnTo>
                    <a:pt x="1732" y="1050"/>
                  </a:lnTo>
                  <a:lnTo>
                    <a:pt x="1730" y="1054"/>
                  </a:lnTo>
                  <a:lnTo>
                    <a:pt x="1728" y="1056"/>
                  </a:lnTo>
                  <a:lnTo>
                    <a:pt x="1728" y="1058"/>
                  </a:lnTo>
                  <a:lnTo>
                    <a:pt x="1730" y="1058"/>
                  </a:lnTo>
                  <a:lnTo>
                    <a:pt x="1730" y="1058"/>
                  </a:lnTo>
                  <a:lnTo>
                    <a:pt x="1732" y="1058"/>
                  </a:lnTo>
                  <a:lnTo>
                    <a:pt x="1732" y="1058"/>
                  </a:lnTo>
                  <a:lnTo>
                    <a:pt x="1734" y="1066"/>
                  </a:lnTo>
                  <a:lnTo>
                    <a:pt x="1732" y="1074"/>
                  </a:lnTo>
                  <a:lnTo>
                    <a:pt x="1734" y="1076"/>
                  </a:lnTo>
                  <a:lnTo>
                    <a:pt x="1734" y="1078"/>
                  </a:lnTo>
                  <a:lnTo>
                    <a:pt x="1734" y="1078"/>
                  </a:lnTo>
                  <a:close/>
                  <a:moveTo>
                    <a:pt x="1674" y="1348"/>
                  </a:moveTo>
                  <a:lnTo>
                    <a:pt x="1674" y="1348"/>
                  </a:lnTo>
                  <a:lnTo>
                    <a:pt x="1672" y="1350"/>
                  </a:lnTo>
                  <a:lnTo>
                    <a:pt x="1670" y="1350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6"/>
                  </a:lnTo>
                  <a:lnTo>
                    <a:pt x="1668" y="1364"/>
                  </a:lnTo>
                  <a:lnTo>
                    <a:pt x="1668" y="1366"/>
                  </a:lnTo>
                  <a:lnTo>
                    <a:pt x="1668" y="1368"/>
                  </a:lnTo>
                  <a:lnTo>
                    <a:pt x="1670" y="1370"/>
                  </a:lnTo>
                  <a:lnTo>
                    <a:pt x="1674" y="1366"/>
                  </a:lnTo>
                  <a:lnTo>
                    <a:pt x="1674" y="1366"/>
                  </a:lnTo>
                  <a:lnTo>
                    <a:pt x="1672" y="1366"/>
                  </a:lnTo>
                  <a:lnTo>
                    <a:pt x="1670" y="1364"/>
                  </a:lnTo>
                  <a:lnTo>
                    <a:pt x="1672" y="1360"/>
                  </a:lnTo>
                  <a:lnTo>
                    <a:pt x="1678" y="1352"/>
                  </a:lnTo>
                  <a:lnTo>
                    <a:pt x="1678" y="1352"/>
                  </a:lnTo>
                  <a:lnTo>
                    <a:pt x="1676" y="1350"/>
                  </a:lnTo>
                  <a:lnTo>
                    <a:pt x="1674" y="1348"/>
                  </a:lnTo>
                  <a:lnTo>
                    <a:pt x="1674" y="1348"/>
                  </a:lnTo>
                  <a:close/>
                  <a:moveTo>
                    <a:pt x="1660" y="1400"/>
                  </a:moveTo>
                  <a:lnTo>
                    <a:pt x="1660" y="1400"/>
                  </a:lnTo>
                  <a:lnTo>
                    <a:pt x="1652" y="1400"/>
                  </a:lnTo>
                  <a:lnTo>
                    <a:pt x="1650" y="1402"/>
                  </a:lnTo>
                  <a:lnTo>
                    <a:pt x="1648" y="1404"/>
                  </a:lnTo>
                  <a:lnTo>
                    <a:pt x="1648" y="1404"/>
                  </a:lnTo>
                  <a:lnTo>
                    <a:pt x="1652" y="1404"/>
                  </a:lnTo>
                  <a:lnTo>
                    <a:pt x="1654" y="1404"/>
                  </a:lnTo>
                  <a:lnTo>
                    <a:pt x="1650" y="1410"/>
                  </a:lnTo>
                  <a:lnTo>
                    <a:pt x="1646" y="1414"/>
                  </a:lnTo>
                  <a:lnTo>
                    <a:pt x="1646" y="1416"/>
                  </a:lnTo>
                  <a:lnTo>
                    <a:pt x="1648" y="1418"/>
                  </a:lnTo>
                  <a:lnTo>
                    <a:pt x="1648" y="1418"/>
                  </a:lnTo>
                  <a:lnTo>
                    <a:pt x="1654" y="1414"/>
                  </a:lnTo>
                  <a:lnTo>
                    <a:pt x="1658" y="1408"/>
                  </a:lnTo>
                  <a:lnTo>
                    <a:pt x="1662" y="1396"/>
                  </a:lnTo>
                  <a:lnTo>
                    <a:pt x="1668" y="1384"/>
                  </a:lnTo>
                  <a:lnTo>
                    <a:pt x="1674" y="1372"/>
                  </a:lnTo>
                  <a:lnTo>
                    <a:pt x="1674" y="1372"/>
                  </a:lnTo>
                  <a:lnTo>
                    <a:pt x="1666" y="1376"/>
                  </a:lnTo>
                  <a:lnTo>
                    <a:pt x="1662" y="1378"/>
                  </a:lnTo>
                  <a:lnTo>
                    <a:pt x="1660" y="1382"/>
                  </a:lnTo>
                  <a:lnTo>
                    <a:pt x="1660" y="1390"/>
                  </a:lnTo>
                  <a:lnTo>
                    <a:pt x="1660" y="1400"/>
                  </a:lnTo>
                  <a:lnTo>
                    <a:pt x="1660" y="1400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8" y="1532"/>
                  </a:lnTo>
                  <a:lnTo>
                    <a:pt x="468" y="1534"/>
                  </a:lnTo>
                  <a:lnTo>
                    <a:pt x="470" y="1536"/>
                  </a:lnTo>
                  <a:lnTo>
                    <a:pt x="474" y="1538"/>
                  </a:lnTo>
                  <a:lnTo>
                    <a:pt x="474" y="1538"/>
                  </a:lnTo>
                  <a:lnTo>
                    <a:pt x="470" y="1470"/>
                  </a:lnTo>
                  <a:lnTo>
                    <a:pt x="470" y="1470"/>
                  </a:lnTo>
                  <a:lnTo>
                    <a:pt x="464" y="1476"/>
                  </a:lnTo>
                  <a:lnTo>
                    <a:pt x="462" y="1484"/>
                  </a:lnTo>
                  <a:lnTo>
                    <a:pt x="464" y="1494"/>
                  </a:lnTo>
                  <a:lnTo>
                    <a:pt x="464" y="1502"/>
                  </a:lnTo>
                  <a:lnTo>
                    <a:pt x="468" y="1520"/>
                  </a:lnTo>
                  <a:lnTo>
                    <a:pt x="466" y="1528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0" y="1534"/>
                  </a:lnTo>
                  <a:lnTo>
                    <a:pt x="460" y="1534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360" y="1526"/>
                  </a:moveTo>
                  <a:lnTo>
                    <a:pt x="360" y="1526"/>
                  </a:lnTo>
                  <a:lnTo>
                    <a:pt x="358" y="1530"/>
                  </a:lnTo>
                  <a:lnTo>
                    <a:pt x="356" y="1534"/>
                  </a:lnTo>
                  <a:lnTo>
                    <a:pt x="352" y="1536"/>
                  </a:lnTo>
                  <a:lnTo>
                    <a:pt x="348" y="1538"/>
                  </a:lnTo>
                  <a:lnTo>
                    <a:pt x="348" y="1538"/>
                  </a:lnTo>
                  <a:lnTo>
                    <a:pt x="352" y="1542"/>
                  </a:lnTo>
                  <a:lnTo>
                    <a:pt x="354" y="1548"/>
                  </a:lnTo>
                  <a:lnTo>
                    <a:pt x="358" y="1554"/>
                  </a:lnTo>
                  <a:lnTo>
                    <a:pt x="362" y="1556"/>
                  </a:lnTo>
                  <a:lnTo>
                    <a:pt x="366" y="1556"/>
                  </a:lnTo>
                  <a:lnTo>
                    <a:pt x="366" y="1556"/>
                  </a:lnTo>
                  <a:lnTo>
                    <a:pt x="368" y="1552"/>
                  </a:lnTo>
                  <a:lnTo>
                    <a:pt x="368" y="1550"/>
                  </a:lnTo>
                  <a:lnTo>
                    <a:pt x="366" y="1544"/>
                  </a:lnTo>
                  <a:lnTo>
                    <a:pt x="360" y="1540"/>
                  </a:lnTo>
                  <a:lnTo>
                    <a:pt x="358" y="1536"/>
                  </a:lnTo>
                  <a:lnTo>
                    <a:pt x="358" y="1534"/>
                  </a:lnTo>
                  <a:lnTo>
                    <a:pt x="358" y="1534"/>
                  </a:lnTo>
                  <a:lnTo>
                    <a:pt x="360" y="1532"/>
                  </a:lnTo>
                  <a:lnTo>
                    <a:pt x="362" y="1530"/>
                  </a:lnTo>
                  <a:lnTo>
                    <a:pt x="362" y="1530"/>
                  </a:lnTo>
                  <a:lnTo>
                    <a:pt x="368" y="1542"/>
                  </a:lnTo>
                  <a:lnTo>
                    <a:pt x="374" y="1546"/>
                  </a:lnTo>
                  <a:lnTo>
                    <a:pt x="376" y="1546"/>
                  </a:lnTo>
                  <a:lnTo>
                    <a:pt x="382" y="1546"/>
                  </a:lnTo>
                  <a:lnTo>
                    <a:pt x="382" y="1546"/>
                  </a:lnTo>
                  <a:lnTo>
                    <a:pt x="380" y="1542"/>
                  </a:lnTo>
                  <a:lnTo>
                    <a:pt x="380" y="1538"/>
                  </a:lnTo>
                  <a:lnTo>
                    <a:pt x="374" y="1532"/>
                  </a:lnTo>
                  <a:lnTo>
                    <a:pt x="360" y="1526"/>
                  </a:lnTo>
                  <a:lnTo>
                    <a:pt x="360" y="1526"/>
                  </a:lnTo>
                  <a:close/>
                  <a:moveTo>
                    <a:pt x="440" y="1624"/>
                  </a:moveTo>
                  <a:lnTo>
                    <a:pt x="440" y="1624"/>
                  </a:lnTo>
                  <a:lnTo>
                    <a:pt x="440" y="1626"/>
                  </a:lnTo>
                  <a:lnTo>
                    <a:pt x="440" y="1626"/>
                  </a:lnTo>
                  <a:lnTo>
                    <a:pt x="436" y="1626"/>
                  </a:lnTo>
                  <a:lnTo>
                    <a:pt x="432" y="1624"/>
                  </a:lnTo>
                  <a:lnTo>
                    <a:pt x="432" y="1624"/>
                  </a:lnTo>
                  <a:lnTo>
                    <a:pt x="430" y="1626"/>
                  </a:lnTo>
                  <a:lnTo>
                    <a:pt x="430" y="1626"/>
                  </a:lnTo>
                  <a:lnTo>
                    <a:pt x="434" y="1628"/>
                  </a:lnTo>
                  <a:lnTo>
                    <a:pt x="432" y="1630"/>
                  </a:lnTo>
                  <a:lnTo>
                    <a:pt x="428" y="1634"/>
                  </a:lnTo>
                  <a:lnTo>
                    <a:pt x="428" y="1634"/>
                  </a:lnTo>
                  <a:lnTo>
                    <a:pt x="428" y="1638"/>
                  </a:lnTo>
                  <a:lnTo>
                    <a:pt x="428" y="1638"/>
                  </a:lnTo>
                  <a:lnTo>
                    <a:pt x="424" y="1628"/>
                  </a:lnTo>
                  <a:lnTo>
                    <a:pt x="420" y="1626"/>
                  </a:lnTo>
                  <a:lnTo>
                    <a:pt x="414" y="1624"/>
                  </a:lnTo>
                  <a:lnTo>
                    <a:pt x="414" y="1624"/>
                  </a:lnTo>
                  <a:lnTo>
                    <a:pt x="416" y="1630"/>
                  </a:lnTo>
                  <a:lnTo>
                    <a:pt x="418" y="1632"/>
                  </a:lnTo>
                  <a:lnTo>
                    <a:pt x="422" y="1640"/>
                  </a:lnTo>
                  <a:lnTo>
                    <a:pt x="436" y="1640"/>
                  </a:lnTo>
                  <a:lnTo>
                    <a:pt x="436" y="1640"/>
                  </a:lnTo>
                  <a:lnTo>
                    <a:pt x="434" y="1636"/>
                  </a:lnTo>
                  <a:lnTo>
                    <a:pt x="436" y="1632"/>
                  </a:lnTo>
                  <a:lnTo>
                    <a:pt x="438" y="1630"/>
                  </a:lnTo>
                  <a:lnTo>
                    <a:pt x="442" y="1626"/>
                  </a:lnTo>
                  <a:lnTo>
                    <a:pt x="442" y="1626"/>
                  </a:lnTo>
                  <a:lnTo>
                    <a:pt x="440" y="1624"/>
                  </a:lnTo>
                  <a:lnTo>
                    <a:pt x="440" y="1624"/>
                  </a:lnTo>
                  <a:close/>
                  <a:moveTo>
                    <a:pt x="1188" y="1730"/>
                  </a:moveTo>
                  <a:lnTo>
                    <a:pt x="1188" y="1730"/>
                  </a:lnTo>
                  <a:lnTo>
                    <a:pt x="1194" y="1730"/>
                  </a:lnTo>
                  <a:lnTo>
                    <a:pt x="1196" y="1732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8" y="1734"/>
                  </a:lnTo>
                  <a:lnTo>
                    <a:pt x="1200" y="1734"/>
                  </a:lnTo>
                  <a:lnTo>
                    <a:pt x="1206" y="1732"/>
                  </a:lnTo>
                  <a:lnTo>
                    <a:pt x="1214" y="1734"/>
                  </a:lnTo>
                  <a:lnTo>
                    <a:pt x="1220" y="1734"/>
                  </a:lnTo>
                  <a:lnTo>
                    <a:pt x="1220" y="1734"/>
                  </a:lnTo>
                  <a:lnTo>
                    <a:pt x="1220" y="1728"/>
                  </a:lnTo>
                  <a:lnTo>
                    <a:pt x="1218" y="1726"/>
                  </a:lnTo>
                  <a:lnTo>
                    <a:pt x="1212" y="1720"/>
                  </a:lnTo>
                  <a:lnTo>
                    <a:pt x="1212" y="1720"/>
                  </a:lnTo>
                  <a:lnTo>
                    <a:pt x="1210" y="1724"/>
                  </a:lnTo>
                  <a:lnTo>
                    <a:pt x="1208" y="1726"/>
                  </a:lnTo>
                  <a:lnTo>
                    <a:pt x="1202" y="1726"/>
                  </a:lnTo>
                  <a:lnTo>
                    <a:pt x="1196" y="1726"/>
                  </a:lnTo>
                  <a:lnTo>
                    <a:pt x="1192" y="1728"/>
                  </a:lnTo>
                  <a:lnTo>
                    <a:pt x="1188" y="1730"/>
                  </a:lnTo>
                  <a:lnTo>
                    <a:pt x="1188" y="1730"/>
                  </a:lnTo>
                  <a:close/>
                  <a:moveTo>
                    <a:pt x="742" y="1752"/>
                  </a:moveTo>
                  <a:lnTo>
                    <a:pt x="742" y="1752"/>
                  </a:lnTo>
                  <a:lnTo>
                    <a:pt x="740" y="1750"/>
                  </a:lnTo>
                  <a:lnTo>
                    <a:pt x="740" y="1750"/>
                  </a:lnTo>
                  <a:lnTo>
                    <a:pt x="742" y="1748"/>
                  </a:lnTo>
                  <a:lnTo>
                    <a:pt x="742" y="1748"/>
                  </a:lnTo>
                  <a:lnTo>
                    <a:pt x="746" y="1748"/>
                  </a:lnTo>
                  <a:lnTo>
                    <a:pt x="746" y="1748"/>
                  </a:lnTo>
                  <a:lnTo>
                    <a:pt x="748" y="1746"/>
                  </a:lnTo>
                  <a:lnTo>
                    <a:pt x="748" y="1746"/>
                  </a:lnTo>
                  <a:lnTo>
                    <a:pt x="734" y="1748"/>
                  </a:lnTo>
                  <a:lnTo>
                    <a:pt x="728" y="1748"/>
                  </a:lnTo>
                  <a:lnTo>
                    <a:pt x="724" y="1752"/>
                  </a:lnTo>
                  <a:lnTo>
                    <a:pt x="724" y="1752"/>
                  </a:lnTo>
                  <a:lnTo>
                    <a:pt x="728" y="1754"/>
                  </a:lnTo>
                  <a:lnTo>
                    <a:pt x="734" y="1754"/>
                  </a:lnTo>
                  <a:lnTo>
                    <a:pt x="738" y="1754"/>
                  </a:lnTo>
                  <a:lnTo>
                    <a:pt x="742" y="1754"/>
                  </a:lnTo>
                  <a:lnTo>
                    <a:pt x="742" y="1752"/>
                  </a:lnTo>
                  <a:lnTo>
                    <a:pt x="742" y="1752"/>
                  </a:lnTo>
                  <a:close/>
                </a:path>
              </a:pathLst>
            </a:custGeom>
            <a:solidFill>
              <a:srgbClr val="D5011C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zh-CN" altLang="en-US" sz="900" kern="0" dirty="0">
                <a:solidFill>
                  <a:prstClr val="black"/>
                </a:solidFill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2732064" y="1813509"/>
              <a:ext cx="1415772" cy="176471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zh-CN" altLang="en-US" sz="9600" dirty="0">
                  <a:solidFill>
                    <a:srgbClr val="FFFFFF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壹</a:t>
              </a: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5713459" y="690399"/>
            <a:ext cx="923330" cy="569392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7" name="文本框 2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09626" y="2227481"/>
            <a:ext cx="2584024" cy="3465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  <a:alpha val="41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158" name="Freeform 13"/>
          <p:cNvSpPr/>
          <p:nvPr>
            <p:custDataLst>
              <p:tags r:id="rId4"/>
            </p:custDataLst>
          </p:nvPr>
        </p:nvSpPr>
        <p:spPr bwMode="auto">
          <a:xfrm rot="16555580" flipH="1" flipV="1">
            <a:off x="6774622" y="2076780"/>
            <a:ext cx="463584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59" name="Freeform 13"/>
          <p:cNvSpPr/>
          <p:nvPr>
            <p:custDataLst>
              <p:tags r:id="rId5"/>
            </p:custDataLst>
          </p:nvPr>
        </p:nvSpPr>
        <p:spPr bwMode="auto">
          <a:xfrm rot="16555580">
            <a:off x="9084242" y="5313521"/>
            <a:ext cx="418632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6613097" y="2123768"/>
            <a:ext cx="0" cy="3596909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/>
          <p:cNvCxnSpPr/>
          <p:nvPr/>
        </p:nvCxnSpPr>
        <p:spPr>
          <a:xfrm>
            <a:off x="5737070" y="781050"/>
            <a:ext cx="0" cy="4939627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u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iterate type="lt">
                                    <p:tmPct val="3584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4" grpId="0"/>
      <p:bldP spid="145" grpId="0"/>
      <p:bldP spid="156" grpId="0"/>
      <p:bldP spid="157" grpId="0"/>
      <p:bldP spid="158" grpId="0" animBg="1"/>
      <p:bldP spid="15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3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壹</a:t>
            </a:r>
          </a:p>
        </p:txBody>
      </p:sp>
      <p:sp>
        <p:nvSpPr>
          <p:cNvPr id="5" name="文本框 4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0" name="文本框 9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/>
          <p:cNvSpPr txBox="1"/>
          <p:nvPr/>
        </p:nvSpPr>
        <p:spPr>
          <a:xfrm>
            <a:off x="8546019" y="4157093"/>
            <a:ext cx="1415772" cy="132343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8000" spc="-300" dirty="0">
                <a:solidFill>
                  <a:srgbClr val="C30D23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O</a:t>
            </a:r>
            <a:endParaRPr lang="zh-CN" altLang="en-US" sz="8000" spc="-300" dirty="0">
              <a:solidFill>
                <a:srgbClr val="C30D23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8761710" y="5224863"/>
            <a:ext cx="3059414" cy="1015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711461" y="1500988"/>
            <a:ext cx="1415772" cy="132343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8000" spc="-300" dirty="0">
                <a:solidFill>
                  <a:srgbClr val="C30D23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W</a:t>
            </a:r>
            <a:endParaRPr lang="zh-CN" altLang="en-US" sz="8000" spc="-300" dirty="0">
              <a:solidFill>
                <a:srgbClr val="C30D23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7871417" y="2576546"/>
            <a:ext cx="3059414" cy="1015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735279" y="1620308"/>
            <a:ext cx="4648905" cy="4913607"/>
            <a:chOff x="3735279" y="1620308"/>
            <a:chExt cx="4648905" cy="4913607"/>
          </a:xfrm>
        </p:grpSpPr>
        <p:pic>
          <p:nvPicPr>
            <p:cNvPr id="151" name="图片 150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35279" y="1620308"/>
              <a:ext cx="3460272" cy="4261329"/>
            </a:xfrm>
            <a:prstGeom prst="rect">
              <a:avLst/>
            </a:prstGeom>
          </p:spPr>
        </p:pic>
        <p:pic>
          <p:nvPicPr>
            <p:cNvPr id="152" name="图片 151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flipV="1">
              <a:off x="4923912" y="2272586"/>
              <a:ext cx="3460272" cy="4261329"/>
            </a:xfrm>
            <a:prstGeom prst="rect">
              <a:avLst/>
            </a:prstGeom>
          </p:spPr>
        </p:pic>
      </p:grpSp>
      <p:grpSp>
        <p:nvGrpSpPr>
          <p:cNvPr id="149" name="组合 148"/>
          <p:cNvGrpSpPr/>
          <p:nvPr/>
        </p:nvGrpSpPr>
        <p:grpSpPr>
          <a:xfrm>
            <a:off x="4876802" y="2889450"/>
            <a:ext cx="2438398" cy="2411186"/>
            <a:chOff x="12096482" y="834172"/>
            <a:chExt cx="2959841" cy="2926810"/>
          </a:xfrm>
        </p:grpSpPr>
        <p:sp>
          <p:nvSpPr>
            <p:cNvPr id="25" name="椭圆 24"/>
            <p:cNvSpPr/>
            <p:nvPr/>
          </p:nvSpPr>
          <p:spPr>
            <a:xfrm>
              <a:off x="12134021" y="840802"/>
              <a:ext cx="2920180" cy="2920180"/>
            </a:xfrm>
            <a:prstGeom prst="ellipse">
              <a:avLst/>
            </a:prstGeom>
            <a:solidFill>
              <a:srgbClr val="FDF6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 flipH="1">
              <a:off x="12096482" y="834172"/>
              <a:ext cx="2959841" cy="2926810"/>
              <a:chOff x="2825751" y="195263"/>
              <a:chExt cx="6543675" cy="6470650"/>
            </a:xfrm>
            <a:solidFill>
              <a:srgbClr val="D5011C"/>
            </a:solidFill>
          </p:grpSpPr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>
                <a:off x="4016376" y="2662238"/>
                <a:ext cx="488950" cy="508000"/>
              </a:xfrm>
              <a:custGeom>
                <a:avLst/>
                <a:gdLst>
                  <a:gd name="T0" fmla="*/ 130 w 130"/>
                  <a:gd name="T1" fmla="*/ 70 h 135"/>
                  <a:gd name="T2" fmla="*/ 65 w 130"/>
                  <a:gd name="T3" fmla="*/ 11 h 135"/>
                  <a:gd name="T4" fmla="*/ 19 w 130"/>
                  <a:gd name="T5" fmla="*/ 66 h 135"/>
                  <a:gd name="T6" fmla="*/ 60 w 130"/>
                  <a:gd name="T7" fmla="*/ 123 h 135"/>
                  <a:gd name="T8" fmla="*/ 108 w 130"/>
                  <a:gd name="T9" fmla="*/ 75 h 135"/>
                  <a:gd name="T10" fmla="*/ 112 w 130"/>
                  <a:gd name="T11" fmla="*/ 78 h 135"/>
                  <a:gd name="T12" fmla="*/ 104 w 130"/>
                  <a:gd name="T13" fmla="*/ 56 h 135"/>
                  <a:gd name="T14" fmla="*/ 101 w 130"/>
                  <a:gd name="T15" fmla="*/ 62 h 135"/>
                  <a:gd name="T16" fmla="*/ 101 w 130"/>
                  <a:gd name="T17" fmla="*/ 68 h 135"/>
                  <a:gd name="T18" fmla="*/ 77 w 130"/>
                  <a:gd name="T19" fmla="*/ 106 h 135"/>
                  <a:gd name="T20" fmla="*/ 75 w 130"/>
                  <a:gd name="T21" fmla="*/ 89 h 135"/>
                  <a:gd name="T22" fmla="*/ 83 w 130"/>
                  <a:gd name="T23" fmla="*/ 106 h 135"/>
                  <a:gd name="T24" fmla="*/ 88 w 130"/>
                  <a:gd name="T25" fmla="*/ 82 h 135"/>
                  <a:gd name="T26" fmla="*/ 91 w 130"/>
                  <a:gd name="T27" fmla="*/ 76 h 135"/>
                  <a:gd name="T28" fmla="*/ 91 w 130"/>
                  <a:gd name="T29" fmla="*/ 70 h 135"/>
                  <a:gd name="T30" fmla="*/ 84 w 130"/>
                  <a:gd name="T31" fmla="*/ 64 h 135"/>
                  <a:gd name="T32" fmla="*/ 86 w 130"/>
                  <a:gd name="T33" fmla="*/ 30 h 135"/>
                  <a:gd name="T34" fmla="*/ 82 w 130"/>
                  <a:gd name="T35" fmla="*/ 59 h 135"/>
                  <a:gd name="T36" fmla="*/ 79 w 130"/>
                  <a:gd name="T37" fmla="*/ 29 h 135"/>
                  <a:gd name="T38" fmla="*/ 75 w 130"/>
                  <a:gd name="T39" fmla="*/ 49 h 135"/>
                  <a:gd name="T40" fmla="*/ 75 w 130"/>
                  <a:gd name="T41" fmla="*/ 40 h 135"/>
                  <a:gd name="T42" fmla="*/ 73 w 130"/>
                  <a:gd name="T43" fmla="*/ 28 h 135"/>
                  <a:gd name="T44" fmla="*/ 70 w 130"/>
                  <a:gd name="T45" fmla="*/ 18 h 135"/>
                  <a:gd name="T46" fmla="*/ 66 w 130"/>
                  <a:gd name="T47" fmla="*/ 47 h 135"/>
                  <a:gd name="T48" fmla="*/ 62 w 130"/>
                  <a:gd name="T49" fmla="*/ 21 h 135"/>
                  <a:gd name="T50" fmla="*/ 61 w 130"/>
                  <a:gd name="T51" fmla="*/ 43 h 135"/>
                  <a:gd name="T52" fmla="*/ 56 w 130"/>
                  <a:gd name="T53" fmla="*/ 43 h 135"/>
                  <a:gd name="T54" fmla="*/ 44 w 130"/>
                  <a:gd name="T55" fmla="*/ 47 h 135"/>
                  <a:gd name="T56" fmla="*/ 40 w 130"/>
                  <a:gd name="T57" fmla="*/ 49 h 135"/>
                  <a:gd name="T58" fmla="*/ 37 w 130"/>
                  <a:gd name="T59" fmla="*/ 53 h 135"/>
                  <a:gd name="T60" fmla="*/ 36 w 130"/>
                  <a:gd name="T61" fmla="*/ 62 h 135"/>
                  <a:gd name="T62" fmla="*/ 33 w 130"/>
                  <a:gd name="T63" fmla="*/ 73 h 135"/>
                  <a:gd name="T64" fmla="*/ 38 w 130"/>
                  <a:gd name="T65" fmla="*/ 58 h 135"/>
                  <a:gd name="T66" fmla="*/ 22 w 130"/>
                  <a:gd name="T67" fmla="*/ 27 h 135"/>
                  <a:gd name="T68" fmla="*/ 21 w 130"/>
                  <a:gd name="T69" fmla="*/ 31 h 135"/>
                  <a:gd name="T70" fmla="*/ 18 w 130"/>
                  <a:gd name="T71" fmla="*/ 35 h 135"/>
                  <a:gd name="T72" fmla="*/ 14 w 130"/>
                  <a:gd name="T73" fmla="*/ 43 h 135"/>
                  <a:gd name="T74" fmla="*/ 21 w 130"/>
                  <a:gd name="T75" fmla="*/ 46 h 135"/>
                  <a:gd name="T76" fmla="*/ 12 w 130"/>
                  <a:gd name="T77" fmla="*/ 88 h 135"/>
                  <a:gd name="T78" fmla="*/ 16 w 130"/>
                  <a:gd name="T79" fmla="*/ 91 h 135"/>
                  <a:gd name="T80" fmla="*/ 16 w 130"/>
                  <a:gd name="T81" fmla="*/ 96 h 135"/>
                  <a:gd name="T82" fmla="*/ 21 w 130"/>
                  <a:gd name="T83" fmla="*/ 99 h 135"/>
                  <a:gd name="T84" fmla="*/ 29 w 130"/>
                  <a:gd name="T85" fmla="*/ 102 h 135"/>
                  <a:gd name="T86" fmla="*/ 35 w 130"/>
                  <a:gd name="T87" fmla="*/ 80 h 135"/>
                  <a:gd name="T88" fmla="*/ 37 w 130"/>
                  <a:gd name="T89" fmla="*/ 84 h 135"/>
                  <a:gd name="T90" fmla="*/ 40 w 130"/>
                  <a:gd name="T91" fmla="*/ 88 h 135"/>
                  <a:gd name="T92" fmla="*/ 45 w 130"/>
                  <a:gd name="T93" fmla="*/ 88 h 135"/>
                  <a:gd name="T94" fmla="*/ 54 w 130"/>
                  <a:gd name="T95" fmla="*/ 51 h 135"/>
                  <a:gd name="T96" fmla="*/ 62 w 130"/>
                  <a:gd name="T97" fmla="*/ 78 h 135"/>
                  <a:gd name="T98" fmla="*/ 68 w 130"/>
                  <a:gd name="T99" fmla="*/ 100 h 135"/>
                  <a:gd name="T100" fmla="*/ 60 w 130"/>
                  <a:gd name="T101" fmla="*/ 92 h 135"/>
                  <a:gd name="T102" fmla="*/ 56 w 130"/>
                  <a:gd name="T103" fmla="*/ 92 h 135"/>
                  <a:gd name="T104" fmla="*/ 64 w 130"/>
                  <a:gd name="T105" fmla="*/ 118 h 135"/>
                  <a:gd name="T106" fmla="*/ 68 w 130"/>
                  <a:gd name="T107" fmla="*/ 115 h 135"/>
                  <a:gd name="T108" fmla="*/ 71 w 130"/>
                  <a:gd name="T109" fmla="*/ 114 h 135"/>
                  <a:gd name="T110" fmla="*/ 69 w 130"/>
                  <a:gd name="T111" fmla="*/ 9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135">
                    <a:moveTo>
                      <a:pt x="78" y="135"/>
                    </a:moveTo>
                    <a:cubicBezTo>
                      <a:pt x="79" y="130"/>
                      <a:pt x="79" y="127"/>
                      <a:pt x="87" y="116"/>
                    </a:cubicBezTo>
                    <a:cubicBezTo>
                      <a:pt x="91" y="110"/>
                      <a:pt x="93" y="100"/>
                      <a:pt x="90" y="92"/>
                    </a:cubicBezTo>
                    <a:cubicBezTo>
                      <a:pt x="99" y="93"/>
                      <a:pt x="108" y="89"/>
                      <a:pt x="113" y="83"/>
                    </a:cubicBezTo>
                    <a:cubicBezTo>
                      <a:pt x="122" y="73"/>
                      <a:pt x="125" y="72"/>
                      <a:pt x="130" y="70"/>
                    </a:cubicBezTo>
                    <a:cubicBezTo>
                      <a:pt x="125" y="67"/>
                      <a:pt x="122" y="66"/>
                      <a:pt x="114" y="55"/>
                    </a:cubicBezTo>
                    <a:cubicBezTo>
                      <a:pt x="109" y="49"/>
                      <a:pt x="100" y="44"/>
                      <a:pt x="92" y="45"/>
                    </a:cubicBezTo>
                    <a:cubicBezTo>
                      <a:pt x="96" y="37"/>
                      <a:pt x="95" y="27"/>
                      <a:pt x="91" y="21"/>
                    </a:cubicBezTo>
                    <a:cubicBezTo>
                      <a:pt x="84" y="9"/>
                      <a:pt x="84" y="5"/>
                      <a:pt x="83" y="0"/>
                    </a:cubicBezTo>
                    <a:cubicBezTo>
                      <a:pt x="80" y="4"/>
                      <a:pt x="78" y="7"/>
                      <a:pt x="65" y="11"/>
                    </a:cubicBezTo>
                    <a:cubicBezTo>
                      <a:pt x="57" y="13"/>
                      <a:pt x="50" y="20"/>
                      <a:pt x="48" y="28"/>
                    </a:cubicBezTo>
                    <a:cubicBezTo>
                      <a:pt x="42" y="22"/>
                      <a:pt x="32" y="20"/>
                      <a:pt x="24" y="22"/>
                    </a:cubicBezTo>
                    <a:cubicBezTo>
                      <a:pt x="11" y="25"/>
                      <a:pt x="8" y="24"/>
                      <a:pt x="3" y="23"/>
                    </a:cubicBezTo>
                    <a:cubicBezTo>
                      <a:pt x="5" y="28"/>
                      <a:pt x="7" y="30"/>
                      <a:pt x="7" y="44"/>
                    </a:cubicBezTo>
                    <a:cubicBezTo>
                      <a:pt x="7" y="52"/>
                      <a:pt x="12" y="61"/>
                      <a:pt x="19" y="66"/>
                    </a:cubicBezTo>
                    <a:cubicBezTo>
                      <a:pt x="11" y="69"/>
                      <a:pt x="6" y="78"/>
                      <a:pt x="5" y="86"/>
                    </a:cubicBezTo>
                    <a:cubicBezTo>
                      <a:pt x="4" y="100"/>
                      <a:pt x="2" y="102"/>
                      <a:pt x="0" y="106"/>
                    </a:cubicBezTo>
                    <a:cubicBezTo>
                      <a:pt x="5" y="106"/>
                      <a:pt x="8" y="105"/>
                      <a:pt x="21" y="109"/>
                    </a:cubicBezTo>
                    <a:cubicBezTo>
                      <a:pt x="28" y="111"/>
                      <a:pt x="38" y="110"/>
                      <a:pt x="45" y="105"/>
                    </a:cubicBezTo>
                    <a:cubicBezTo>
                      <a:pt x="46" y="113"/>
                      <a:pt x="53" y="120"/>
                      <a:pt x="60" y="123"/>
                    </a:cubicBezTo>
                    <a:cubicBezTo>
                      <a:pt x="73" y="129"/>
                      <a:pt x="74" y="132"/>
                      <a:pt x="78" y="135"/>
                    </a:cubicBezTo>
                    <a:close/>
                    <a:moveTo>
                      <a:pt x="101" y="75"/>
                    </a:moveTo>
                    <a:cubicBezTo>
                      <a:pt x="101" y="72"/>
                      <a:pt x="106" y="72"/>
                      <a:pt x="108" y="73"/>
                    </a:cubicBezTo>
                    <a:cubicBezTo>
                      <a:pt x="109" y="74"/>
                      <a:pt x="110" y="73"/>
                      <a:pt x="111" y="74"/>
                    </a:cubicBezTo>
                    <a:cubicBezTo>
                      <a:pt x="110" y="74"/>
                      <a:pt x="109" y="74"/>
                      <a:pt x="108" y="75"/>
                    </a:cubicBezTo>
                    <a:cubicBezTo>
                      <a:pt x="107" y="76"/>
                      <a:pt x="102" y="77"/>
                      <a:pt x="101" y="75"/>
                    </a:cubicBezTo>
                    <a:close/>
                    <a:moveTo>
                      <a:pt x="110" y="80"/>
                    </a:moveTo>
                    <a:cubicBezTo>
                      <a:pt x="108" y="81"/>
                      <a:pt x="104" y="83"/>
                      <a:pt x="103" y="81"/>
                    </a:cubicBezTo>
                    <a:cubicBezTo>
                      <a:pt x="103" y="79"/>
                      <a:pt x="107" y="77"/>
                      <a:pt x="109" y="78"/>
                    </a:cubicBezTo>
                    <a:cubicBezTo>
                      <a:pt x="111" y="78"/>
                      <a:pt x="111" y="78"/>
                      <a:pt x="112" y="78"/>
                    </a:cubicBezTo>
                    <a:cubicBezTo>
                      <a:pt x="111" y="78"/>
                      <a:pt x="111" y="78"/>
                      <a:pt x="110" y="80"/>
                    </a:cubicBezTo>
                    <a:close/>
                    <a:moveTo>
                      <a:pt x="110" y="58"/>
                    </a:moveTo>
                    <a:cubicBezTo>
                      <a:pt x="111" y="60"/>
                      <a:pt x="112" y="60"/>
                      <a:pt x="112" y="61"/>
                    </a:cubicBezTo>
                    <a:cubicBezTo>
                      <a:pt x="112" y="60"/>
                      <a:pt x="111" y="60"/>
                      <a:pt x="109" y="60"/>
                    </a:cubicBezTo>
                    <a:cubicBezTo>
                      <a:pt x="108" y="60"/>
                      <a:pt x="103" y="58"/>
                      <a:pt x="104" y="56"/>
                    </a:cubicBezTo>
                    <a:cubicBezTo>
                      <a:pt x="106" y="54"/>
                      <a:pt x="109" y="57"/>
                      <a:pt x="110" y="58"/>
                    </a:cubicBezTo>
                    <a:close/>
                    <a:moveTo>
                      <a:pt x="108" y="63"/>
                    </a:moveTo>
                    <a:cubicBezTo>
                      <a:pt x="110" y="64"/>
                      <a:pt x="110" y="64"/>
                      <a:pt x="111" y="65"/>
                    </a:cubicBezTo>
                    <a:cubicBezTo>
                      <a:pt x="110" y="65"/>
                      <a:pt x="110" y="65"/>
                      <a:pt x="108" y="65"/>
                    </a:cubicBezTo>
                    <a:cubicBezTo>
                      <a:pt x="106" y="65"/>
                      <a:pt x="102" y="64"/>
                      <a:pt x="101" y="62"/>
                    </a:cubicBezTo>
                    <a:cubicBezTo>
                      <a:pt x="103" y="60"/>
                      <a:pt x="107" y="62"/>
                      <a:pt x="108" y="63"/>
                    </a:cubicBezTo>
                    <a:close/>
                    <a:moveTo>
                      <a:pt x="108" y="68"/>
                    </a:moveTo>
                    <a:cubicBezTo>
                      <a:pt x="109" y="69"/>
                      <a:pt x="110" y="69"/>
                      <a:pt x="110" y="69"/>
                    </a:cubicBezTo>
                    <a:cubicBezTo>
                      <a:pt x="110" y="69"/>
                      <a:pt x="109" y="69"/>
                      <a:pt x="107" y="70"/>
                    </a:cubicBezTo>
                    <a:cubicBezTo>
                      <a:pt x="106" y="71"/>
                      <a:pt x="101" y="71"/>
                      <a:pt x="101" y="68"/>
                    </a:cubicBezTo>
                    <a:cubicBezTo>
                      <a:pt x="102" y="66"/>
                      <a:pt x="106" y="67"/>
                      <a:pt x="108" y="68"/>
                    </a:cubicBezTo>
                    <a:close/>
                    <a:moveTo>
                      <a:pt x="78" y="113"/>
                    </a:moveTo>
                    <a:cubicBezTo>
                      <a:pt x="77" y="115"/>
                      <a:pt x="77" y="115"/>
                      <a:pt x="77" y="116"/>
                    </a:cubicBezTo>
                    <a:cubicBezTo>
                      <a:pt x="77" y="115"/>
                      <a:pt x="77" y="115"/>
                      <a:pt x="76" y="113"/>
                    </a:cubicBezTo>
                    <a:cubicBezTo>
                      <a:pt x="75" y="111"/>
                      <a:pt x="74" y="107"/>
                      <a:pt x="77" y="106"/>
                    </a:cubicBezTo>
                    <a:cubicBezTo>
                      <a:pt x="79" y="107"/>
                      <a:pt x="79" y="111"/>
                      <a:pt x="78" y="113"/>
                    </a:cubicBezTo>
                    <a:close/>
                    <a:moveTo>
                      <a:pt x="79" y="94"/>
                    </a:moveTo>
                    <a:cubicBezTo>
                      <a:pt x="77" y="95"/>
                      <a:pt x="74" y="92"/>
                      <a:pt x="73" y="90"/>
                    </a:cubicBezTo>
                    <a:cubicBezTo>
                      <a:pt x="73" y="88"/>
                      <a:pt x="73" y="88"/>
                      <a:pt x="72" y="87"/>
                    </a:cubicBezTo>
                    <a:cubicBezTo>
                      <a:pt x="73" y="88"/>
                      <a:pt x="73" y="88"/>
                      <a:pt x="75" y="89"/>
                    </a:cubicBezTo>
                    <a:cubicBezTo>
                      <a:pt x="77" y="89"/>
                      <a:pt x="80" y="92"/>
                      <a:pt x="79" y="94"/>
                    </a:cubicBezTo>
                    <a:close/>
                    <a:moveTo>
                      <a:pt x="83" y="113"/>
                    </a:moveTo>
                    <a:cubicBezTo>
                      <a:pt x="82" y="115"/>
                      <a:pt x="82" y="115"/>
                      <a:pt x="81" y="116"/>
                    </a:cubicBezTo>
                    <a:cubicBezTo>
                      <a:pt x="81" y="115"/>
                      <a:pt x="81" y="115"/>
                      <a:pt x="81" y="113"/>
                    </a:cubicBezTo>
                    <a:cubicBezTo>
                      <a:pt x="80" y="111"/>
                      <a:pt x="81" y="107"/>
                      <a:pt x="83" y="106"/>
                    </a:cubicBezTo>
                    <a:cubicBezTo>
                      <a:pt x="85" y="108"/>
                      <a:pt x="84" y="112"/>
                      <a:pt x="83" y="113"/>
                    </a:cubicBezTo>
                    <a:close/>
                    <a:moveTo>
                      <a:pt x="81" y="80"/>
                    </a:moveTo>
                    <a:cubicBezTo>
                      <a:pt x="80" y="79"/>
                      <a:pt x="80" y="79"/>
                      <a:pt x="79" y="78"/>
                    </a:cubicBezTo>
                    <a:cubicBezTo>
                      <a:pt x="80" y="78"/>
                      <a:pt x="81" y="79"/>
                      <a:pt x="82" y="78"/>
                    </a:cubicBezTo>
                    <a:cubicBezTo>
                      <a:pt x="84" y="78"/>
                      <a:pt x="89" y="80"/>
                      <a:pt x="88" y="82"/>
                    </a:cubicBezTo>
                    <a:cubicBezTo>
                      <a:pt x="87" y="84"/>
                      <a:pt x="83" y="82"/>
                      <a:pt x="81" y="80"/>
                    </a:cubicBezTo>
                    <a:close/>
                    <a:moveTo>
                      <a:pt x="83" y="76"/>
                    </a:moveTo>
                    <a:cubicBezTo>
                      <a:pt x="82" y="75"/>
                      <a:pt x="82" y="74"/>
                      <a:pt x="81" y="74"/>
                    </a:cubicBezTo>
                    <a:cubicBezTo>
                      <a:pt x="82" y="74"/>
                      <a:pt x="82" y="74"/>
                      <a:pt x="84" y="74"/>
                    </a:cubicBezTo>
                    <a:cubicBezTo>
                      <a:pt x="86" y="73"/>
                      <a:pt x="90" y="74"/>
                      <a:pt x="91" y="76"/>
                    </a:cubicBezTo>
                    <a:cubicBezTo>
                      <a:pt x="89" y="78"/>
                      <a:pt x="85" y="77"/>
                      <a:pt x="83" y="76"/>
                    </a:cubicBezTo>
                    <a:close/>
                    <a:moveTo>
                      <a:pt x="84" y="71"/>
                    </a:moveTo>
                    <a:cubicBezTo>
                      <a:pt x="83" y="70"/>
                      <a:pt x="82" y="70"/>
                      <a:pt x="82" y="70"/>
                    </a:cubicBezTo>
                    <a:cubicBezTo>
                      <a:pt x="82" y="70"/>
                      <a:pt x="83" y="69"/>
                      <a:pt x="84" y="69"/>
                    </a:cubicBezTo>
                    <a:cubicBezTo>
                      <a:pt x="86" y="68"/>
                      <a:pt x="91" y="67"/>
                      <a:pt x="91" y="70"/>
                    </a:cubicBezTo>
                    <a:cubicBezTo>
                      <a:pt x="91" y="72"/>
                      <a:pt x="86" y="72"/>
                      <a:pt x="84" y="71"/>
                    </a:cubicBezTo>
                    <a:close/>
                    <a:moveTo>
                      <a:pt x="91" y="63"/>
                    </a:moveTo>
                    <a:cubicBezTo>
                      <a:pt x="91" y="66"/>
                      <a:pt x="86" y="66"/>
                      <a:pt x="84" y="66"/>
                    </a:cubicBezTo>
                    <a:cubicBezTo>
                      <a:pt x="83" y="65"/>
                      <a:pt x="82" y="65"/>
                      <a:pt x="81" y="65"/>
                    </a:cubicBezTo>
                    <a:cubicBezTo>
                      <a:pt x="82" y="65"/>
                      <a:pt x="83" y="65"/>
                      <a:pt x="84" y="64"/>
                    </a:cubicBezTo>
                    <a:cubicBezTo>
                      <a:pt x="85" y="62"/>
                      <a:pt x="90" y="61"/>
                      <a:pt x="91" y="63"/>
                    </a:cubicBezTo>
                    <a:close/>
                    <a:moveTo>
                      <a:pt x="85" y="23"/>
                    </a:moveTo>
                    <a:cubicBezTo>
                      <a:pt x="85" y="21"/>
                      <a:pt x="85" y="21"/>
                      <a:pt x="85" y="20"/>
                    </a:cubicBezTo>
                    <a:cubicBezTo>
                      <a:pt x="86" y="21"/>
                      <a:pt x="86" y="21"/>
                      <a:pt x="87" y="23"/>
                    </a:cubicBezTo>
                    <a:cubicBezTo>
                      <a:pt x="87" y="24"/>
                      <a:pt x="88" y="29"/>
                      <a:pt x="86" y="30"/>
                    </a:cubicBezTo>
                    <a:cubicBezTo>
                      <a:pt x="83" y="29"/>
                      <a:pt x="84" y="24"/>
                      <a:pt x="85" y="23"/>
                    </a:cubicBezTo>
                    <a:close/>
                    <a:moveTo>
                      <a:pt x="89" y="57"/>
                    </a:moveTo>
                    <a:cubicBezTo>
                      <a:pt x="89" y="59"/>
                      <a:pt x="85" y="61"/>
                      <a:pt x="83" y="61"/>
                    </a:cubicBezTo>
                    <a:cubicBezTo>
                      <a:pt x="81" y="61"/>
                      <a:pt x="81" y="61"/>
                      <a:pt x="80" y="61"/>
                    </a:cubicBezTo>
                    <a:cubicBezTo>
                      <a:pt x="81" y="61"/>
                      <a:pt x="81" y="60"/>
                      <a:pt x="82" y="59"/>
                    </a:cubicBezTo>
                    <a:cubicBezTo>
                      <a:pt x="83" y="57"/>
                      <a:pt x="87" y="55"/>
                      <a:pt x="89" y="57"/>
                    </a:cubicBezTo>
                    <a:close/>
                    <a:moveTo>
                      <a:pt x="80" y="22"/>
                    </a:moveTo>
                    <a:cubicBezTo>
                      <a:pt x="81" y="21"/>
                      <a:pt x="81" y="20"/>
                      <a:pt x="81" y="20"/>
                    </a:cubicBezTo>
                    <a:cubicBezTo>
                      <a:pt x="81" y="20"/>
                      <a:pt x="81" y="21"/>
                      <a:pt x="82" y="23"/>
                    </a:cubicBezTo>
                    <a:cubicBezTo>
                      <a:pt x="82" y="24"/>
                      <a:pt x="82" y="29"/>
                      <a:pt x="79" y="29"/>
                    </a:cubicBezTo>
                    <a:cubicBezTo>
                      <a:pt x="77" y="28"/>
                      <a:pt x="78" y="24"/>
                      <a:pt x="80" y="22"/>
                    </a:cubicBezTo>
                    <a:close/>
                    <a:moveTo>
                      <a:pt x="80" y="44"/>
                    </a:moveTo>
                    <a:cubicBezTo>
                      <a:pt x="82" y="46"/>
                      <a:pt x="78" y="49"/>
                      <a:pt x="76" y="50"/>
                    </a:cubicBezTo>
                    <a:cubicBezTo>
                      <a:pt x="75" y="51"/>
                      <a:pt x="74" y="51"/>
                      <a:pt x="74" y="52"/>
                    </a:cubicBezTo>
                    <a:cubicBezTo>
                      <a:pt x="74" y="51"/>
                      <a:pt x="75" y="50"/>
                      <a:pt x="75" y="49"/>
                    </a:cubicBezTo>
                    <a:cubicBezTo>
                      <a:pt x="75" y="47"/>
                      <a:pt x="78" y="43"/>
                      <a:pt x="80" y="44"/>
                    </a:cubicBezTo>
                    <a:close/>
                    <a:moveTo>
                      <a:pt x="73" y="47"/>
                    </a:moveTo>
                    <a:cubicBezTo>
                      <a:pt x="71" y="48"/>
                      <a:pt x="71" y="48"/>
                      <a:pt x="70" y="49"/>
                    </a:cubicBezTo>
                    <a:cubicBezTo>
                      <a:pt x="71" y="48"/>
                      <a:pt x="71" y="47"/>
                      <a:pt x="71" y="46"/>
                    </a:cubicBezTo>
                    <a:cubicBezTo>
                      <a:pt x="71" y="44"/>
                      <a:pt x="73" y="40"/>
                      <a:pt x="75" y="40"/>
                    </a:cubicBezTo>
                    <a:cubicBezTo>
                      <a:pt x="77" y="42"/>
                      <a:pt x="74" y="46"/>
                      <a:pt x="73" y="47"/>
                    </a:cubicBezTo>
                    <a:close/>
                    <a:moveTo>
                      <a:pt x="75" y="21"/>
                    </a:moveTo>
                    <a:cubicBezTo>
                      <a:pt x="76" y="20"/>
                      <a:pt x="76" y="19"/>
                      <a:pt x="77" y="19"/>
                    </a:cubicBezTo>
                    <a:cubicBezTo>
                      <a:pt x="77" y="19"/>
                      <a:pt x="76" y="20"/>
                      <a:pt x="77" y="22"/>
                    </a:cubicBezTo>
                    <a:cubicBezTo>
                      <a:pt x="77" y="23"/>
                      <a:pt x="75" y="28"/>
                      <a:pt x="73" y="28"/>
                    </a:cubicBezTo>
                    <a:cubicBezTo>
                      <a:pt x="71" y="26"/>
                      <a:pt x="73" y="22"/>
                      <a:pt x="75" y="21"/>
                    </a:cubicBezTo>
                    <a:close/>
                    <a:moveTo>
                      <a:pt x="73" y="17"/>
                    </a:moveTo>
                    <a:cubicBezTo>
                      <a:pt x="72" y="17"/>
                      <a:pt x="72" y="18"/>
                      <a:pt x="72" y="20"/>
                    </a:cubicBezTo>
                    <a:cubicBezTo>
                      <a:pt x="72" y="21"/>
                      <a:pt x="70" y="25"/>
                      <a:pt x="67" y="25"/>
                    </a:cubicBezTo>
                    <a:cubicBezTo>
                      <a:pt x="66" y="23"/>
                      <a:pt x="69" y="19"/>
                      <a:pt x="70" y="18"/>
                    </a:cubicBezTo>
                    <a:cubicBezTo>
                      <a:pt x="72" y="18"/>
                      <a:pt x="72" y="17"/>
                      <a:pt x="73" y="17"/>
                    </a:cubicBezTo>
                    <a:close/>
                    <a:moveTo>
                      <a:pt x="66" y="44"/>
                    </a:moveTo>
                    <a:cubicBezTo>
                      <a:pt x="66" y="42"/>
                      <a:pt x="67" y="37"/>
                      <a:pt x="69" y="37"/>
                    </a:cubicBezTo>
                    <a:cubicBezTo>
                      <a:pt x="71" y="39"/>
                      <a:pt x="70" y="43"/>
                      <a:pt x="68" y="44"/>
                    </a:cubicBez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6"/>
                      <a:pt x="67" y="45"/>
                      <a:pt x="66" y="44"/>
                    </a:cubicBezTo>
                    <a:close/>
                    <a:moveTo>
                      <a:pt x="67" y="15"/>
                    </a:moveTo>
                    <a:cubicBezTo>
                      <a:pt x="68" y="15"/>
                      <a:pt x="69" y="14"/>
                      <a:pt x="69" y="14"/>
                    </a:cubicBezTo>
                    <a:cubicBezTo>
                      <a:pt x="69" y="15"/>
                      <a:pt x="68" y="15"/>
                      <a:pt x="68" y="17"/>
                    </a:cubicBezTo>
                    <a:cubicBezTo>
                      <a:pt x="67" y="19"/>
                      <a:pt x="64" y="22"/>
                      <a:pt x="62" y="21"/>
                    </a:cubicBezTo>
                    <a:cubicBezTo>
                      <a:pt x="61" y="18"/>
                      <a:pt x="65" y="16"/>
                      <a:pt x="67" y="15"/>
                    </a:cubicBezTo>
                    <a:close/>
                    <a:moveTo>
                      <a:pt x="63" y="36"/>
                    </a:moveTo>
                    <a:cubicBezTo>
                      <a:pt x="65" y="37"/>
                      <a:pt x="65" y="41"/>
                      <a:pt x="63" y="43"/>
                    </a:cubicBezTo>
                    <a:cubicBezTo>
                      <a:pt x="63" y="44"/>
                      <a:pt x="62" y="45"/>
                      <a:pt x="62" y="46"/>
                    </a:cubicBezTo>
                    <a:cubicBezTo>
                      <a:pt x="62" y="45"/>
                      <a:pt x="62" y="44"/>
                      <a:pt x="61" y="43"/>
                    </a:cubicBezTo>
                    <a:cubicBezTo>
                      <a:pt x="61" y="41"/>
                      <a:pt x="61" y="36"/>
                      <a:pt x="63" y="36"/>
                    </a:cubicBezTo>
                    <a:close/>
                    <a:moveTo>
                      <a:pt x="57" y="36"/>
                    </a:moveTo>
                    <a:cubicBezTo>
                      <a:pt x="59" y="36"/>
                      <a:pt x="59" y="41"/>
                      <a:pt x="58" y="43"/>
                    </a:cubicBezTo>
                    <a:cubicBezTo>
                      <a:pt x="58" y="44"/>
                      <a:pt x="58" y="45"/>
                      <a:pt x="58" y="45"/>
                    </a:cubicBezTo>
                    <a:cubicBezTo>
                      <a:pt x="58" y="45"/>
                      <a:pt x="57" y="44"/>
                      <a:pt x="56" y="43"/>
                    </a:cubicBezTo>
                    <a:cubicBezTo>
                      <a:pt x="55" y="41"/>
                      <a:pt x="54" y="37"/>
                      <a:pt x="57" y="36"/>
                    </a:cubicBezTo>
                    <a:close/>
                    <a:moveTo>
                      <a:pt x="42" y="40"/>
                    </a:moveTo>
                    <a:cubicBezTo>
                      <a:pt x="44" y="40"/>
                      <a:pt x="46" y="44"/>
                      <a:pt x="46" y="46"/>
                    </a:cubicBezTo>
                    <a:cubicBezTo>
                      <a:pt x="46" y="47"/>
                      <a:pt x="47" y="48"/>
                      <a:pt x="47" y="48"/>
                    </a:cubicBezTo>
                    <a:cubicBezTo>
                      <a:pt x="46" y="48"/>
                      <a:pt x="46" y="47"/>
                      <a:pt x="44" y="47"/>
                    </a:cubicBezTo>
                    <a:cubicBezTo>
                      <a:pt x="43" y="46"/>
                      <a:pt x="40" y="42"/>
                      <a:pt x="42" y="40"/>
                    </a:cubicBezTo>
                    <a:close/>
                    <a:moveTo>
                      <a:pt x="36" y="44"/>
                    </a:moveTo>
                    <a:cubicBezTo>
                      <a:pt x="39" y="43"/>
                      <a:pt x="41" y="46"/>
                      <a:pt x="42" y="48"/>
                    </a:cubicBezTo>
                    <a:cubicBezTo>
                      <a:pt x="42" y="50"/>
                      <a:pt x="43" y="50"/>
                      <a:pt x="43" y="51"/>
                    </a:cubicBezTo>
                    <a:cubicBezTo>
                      <a:pt x="42" y="50"/>
                      <a:pt x="42" y="50"/>
                      <a:pt x="40" y="49"/>
                    </a:cubicBezTo>
                    <a:cubicBezTo>
                      <a:pt x="39" y="49"/>
                      <a:pt x="35" y="46"/>
                      <a:pt x="36" y="44"/>
                    </a:cubicBezTo>
                    <a:close/>
                    <a:moveTo>
                      <a:pt x="32" y="48"/>
                    </a:moveTo>
                    <a:cubicBezTo>
                      <a:pt x="34" y="47"/>
                      <a:pt x="37" y="50"/>
                      <a:pt x="38" y="52"/>
                    </a:cubicBezTo>
                    <a:cubicBezTo>
                      <a:pt x="39" y="53"/>
                      <a:pt x="39" y="53"/>
                      <a:pt x="40" y="54"/>
                    </a:cubicBezTo>
                    <a:cubicBezTo>
                      <a:pt x="39" y="54"/>
                      <a:pt x="39" y="53"/>
                      <a:pt x="37" y="53"/>
                    </a:cubicBezTo>
                    <a:cubicBezTo>
                      <a:pt x="35" y="53"/>
                      <a:pt x="31" y="51"/>
                      <a:pt x="32" y="48"/>
                    </a:cubicBezTo>
                    <a:close/>
                    <a:moveTo>
                      <a:pt x="33" y="62"/>
                    </a:moveTo>
                    <a:cubicBezTo>
                      <a:pt x="31" y="63"/>
                      <a:pt x="27" y="62"/>
                      <a:pt x="26" y="60"/>
                    </a:cubicBezTo>
                    <a:cubicBezTo>
                      <a:pt x="28" y="58"/>
                      <a:pt x="32" y="59"/>
                      <a:pt x="33" y="60"/>
                    </a:cubicBezTo>
                    <a:cubicBezTo>
                      <a:pt x="35" y="61"/>
                      <a:pt x="35" y="62"/>
                      <a:pt x="36" y="62"/>
                    </a:cubicBezTo>
                    <a:cubicBezTo>
                      <a:pt x="35" y="62"/>
                      <a:pt x="35" y="62"/>
                      <a:pt x="33" y="62"/>
                    </a:cubicBezTo>
                    <a:close/>
                    <a:moveTo>
                      <a:pt x="36" y="73"/>
                    </a:moveTo>
                    <a:cubicBezTo>
                      <a:pt x="35" y="74"/>
                      <a:pt x="34" y="74"/>
                      <a:pt x="33" y="75"/>
                    </a:cubicBezTo>
                    <a:cubicBezTo>
                      <a:pt x="32" y="76"/>
                      <a:pt x="27" y="78"/>
                      <a:pt x="26" y="75"/>
                    </a:cubicBezTo>
                    <a:cubicBezTo>
                      <a:pt x="26" y="73"/>
                      <a:pt x="31" y="72"/>
                      <a:pt x="33" y="73"/>
                    </a:cubicBezTo>
                    <a:cubicBezTo>
                      <a:pt x="34" y="73"/>
                      <a:pt x="35" y="73"/>
                      <a:pt x="36" y="73"/>
                    </a:cubicBezTo>
                    <a:close/>
                    <a:moveTo>
                      <a:pt x="35" y="58"/>
                    </a:moveTo>
                    <a:cubicBezTo>
                      <a:pt x="33" y="58"/>
                      <a:pt x="28" y="56"/>
                      <a:pt x="29" y="54"/>
                    </a:cubicBezTo>
                    <a:cubicBezTo>
                      <a:pt x="30" y="52"/>
                      <a:pt x="34" y="54"/>
                      <a:pt x="35" y="56"/>
                    </a:cubicBezTo>
                    <a:cubicBezTo>
                      <a:pt x="36" y="57"/>
                      <a:pt x="37" y="57"/>
                      <a:pt x="38" y="58"/>
                    </a:cubicBezTo>
                    <a:cubicBezTo>
                      <a:pt x="37" y="58"/>
                      <a:pt x="36" y="57"/>
                      <a:pt x="35" y="58"/>
                    </a:cubicBezTo>
                    <a:close/>
                    <a:moveTo>
                      <a:pt x="25" y="27"/>
                    </a:moveTo>
                    <a:cubicBezTo>
                      <a:pt x="27" y="26"/>
                      <a:pt x="31" y="27"/>
                      <a:pt x="31" y="30"/>
                    </a:cubicBezTo>
                    <a:cubicBezTo>
                      <a:pt x="30" y="32"/>
                      <a:pt x="26" y="30"/>
                      <a:pt x="24" y="29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7"/>
                      <a:pt x="23" y="27"/>
                      <a:pt x="25" y="27"/>
                    </a:cubicBezTo>
                    <a:close/>
                    <a:moveTo>
                      <a:pt x="24" y="32"/>
                    </a:moveTo>
                    <a:cubicBezTo>
                      <a:pt x="25" y="32"/>
                      <a:pt x="30" y="33"/>
                      <a:pt x="29" y="36"/>
                    </a:cubicBezTo>
                    <a:cubicBezTo>
                      <a:pt x="27" y="38"/>
                      <a:pt x="24" y="35"/>
                      <a:pt x="23" y="33"/>
                    </a:cubicBezTo>
                    <a:cubicBezTo>
                      <a:pt x="22" y="32"/>
                      <a:pt x="21" y="32"/>
                      <a:pt x="21" y="31"/>
                    </a:cubicBezTo>
                    <a:cubicBezTo>
                      <a:pt x="21" y="31"/>
                      <a:pt x="22" y="32"/>
                      <a:pt x="24" y="32"/>
                    </a:cubicBezTo>
                    <a:close/>
                    <a:moveTo>
                      <a:pt x="21" y="36"/>
                    </a:moveTo>
                    <a:cubicBezTo>
                      <a:pt x="23" y="36"/>
                      <a:pt x="27" y="39"/>
                      <a:pt x="26" y="41"/>
                    </a:cubicBezTo>
                    <a:cubicBezTo>
                      <a:pt x="24" y="43"/>
                      <a:pt x="20" y="39"/>
                      <a:pt x="20" y="38"/>
                    </a:cubicBezTo>
                    <a:cubicBezTo>
                      <a:pt x="19" y="36"/>
                      <a:pt x="19" y="36"/>
                      <a:pt x="18" y="35"/>
                    </a:cubicBezTo>
                    <a:cubicBezTo>
                      <a:pt x="19" y="35"/>
                      <a:pt x="19" y="36"/>
                      <a:pt x="21" y="36"/>
                    </a:cubicBezTo>
                    <a:close/>
                    <a:moveTo>
                      <a:pt x="16" y="49"/>
                    </a:moveTo>
                    <a:cubicBezTo>
                      <a:pt x="13" y="50"/>
                      <a:pt x="12" y="45"/>
                      <a:pt x="12" y="44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4" y="43"/>
                    </a:cubicBezTo>
                    <a:cubicBezTo>
                      <a:pt x="15" y="44"/>
                      <a:pt x="18" y="48"/>
                      <a:pt x="16" y="49"/>
                    </a:cubicBezTo>
                    <a:close/>
                    <a:moveTo>
                      <a:pt x="16" y="41"/>
                    </a:moveTo>
                    <a:cubicBezTo>
                      <a:pt x="16" y="39"/>
                      <a:pt x="16" y="39"/>
                      <a:pt x="15" y="38"/>
                    </a:cubicBezTo>
                    <a:cubicBezTo>
                      <a:pt x="16" y="39"/>
                      <a:pt x="16" y="39"/>
                      <a:pt x="18" y="40"/>
                    </a:cubicBezTo>
                    <a:cubicBezTo>
                      <a:pt x="19" y="40"/>
                      <a:pt x="23" y="44"/>
                      <a:pt x="21" y="46"/>
                    </a:cubicBezTo>
                    <a:cubicBezTo>
                      <a:pt x="19" y="47"/>
                      <a:pt x="16" y="43"/>
                      <a:pt x="16" y="41"/>
                    </a:cubicBezTo>
                    <a:close/>
                    <a:moveTo>
                      <a:pt x="9" y="90"/>
                    </a:moveTo>
                    <a:cubicBezTo>
                      <a:pt x="10" y="89"/>
                      <a:pt x="10" y="88"/>
                      <a:pt x="10" y="87"/>
                    </a:cubicBezTo>
                    <a:cubicBezTo>
                      <a:pt x="10" y="85"/>
                      <a:pt x="12" y="81"/>
                      <a:pt x="15" y="81"/>
                    </a:cubicBezTo>
                    <a:cubicBezTo>
                      <a:pt x="16" y="83"/>
                      <a:pt x="13" y="87"/>
                      <a:pt x="12" y="88"/>
                    </a:cubicBezTo>
                    <a:cubicBezTo>
                      <a:pt x="10" y="89"/>
                      <a:pt x="10" y="89"/>
                      <a:pt x="9" y="90"/>
                    </a:cubicBezTo>
                    <a:close/>
                    <a:moveTo>
                      <a:pt x="13" y="92"/>
                    </a:moveTo>
                    <a:cubicBezTo>
                      <a:pt x="13" y="92"/>
                      <a:pt x="14" y="91"/>
                      <a:pt x="14" y="90"/>
                    </a:cubicBezTo>
                    <a:cubicBezTo>
                      <a:pt x="15" y="88"/>
                      <a:pt x="18" y="84"/>
                      <a:pt x="20" y="85"/>
                    </a:cubicBezTo>
                    <a:cubicBezTo>
                      <a:pt x="21" y="88"/>
                      <a:pt x="17" y="90"/>
                      <a:pt x="16" y="91"/>
                    </a:cubicBezTo>
                    <a:cubicBezTo>
                      <a:pt x="14" y="91"/>
                      <a:pt x="14" y="92"/>
                      <a:pt x="13" y="92"/>
                    </a:cubicBezTo>
                    <a:close/>
                    <a:moveTo>
                      <a:pt x="18" y="93"/>
                    </a:moveTo>
                    <a:cubicBezTo>
                      <a:pt x="19" y="92"/>
                      <a:pt x="22" y="89"/>
                      <a:pt x="24" y="90"/>
                    </a:cubicBezTo>
                    <a:cubicBezTo>
                      <a:pt x="25" y="93"/>
                      <a:pt x="21" y="95"/>
                      <a:pt x="19" y="95"/>
                    </a:cubicBezTo>
                    <a:cubicBezTo>
                      <a:pt x="17" y="95"/>
                      <a:pt x="16" y="95"/>
                      <a:pt x="16" y="96"/>
                    </a:cubicBezTo>
                    <a:cubicBezTo>
                      <a:pt x="16" y="95"/>
                      <a:pt x="17" y="95"/>
                      <a:pt x="18" y="93"/>
                    </a:cubicBezTo>
                    <a:close/>
                    <a:moveTo>
                      <a:pt x="18" y="99"/>
                    </a:moveTo>
                    <a:cubicBezTo>
                      <a:pt x="19" y="99"/>
                      <a:pt x="19" y="99"/>
                      <a:pt x="20" y="98"/>
                    </a:cubicBezTo>
                    <a:cubicBezTo>
                      <a:pt x="21" y="96"/>
                      <a:pt x="25" y="94"/>
                      <a:pt x="27" y="96"/>
                    </a:cubicBezTo>
                    <a:cubicBezTo>
                      <a:pt x="27" y="99"/>
                      <a:pt x="23" y="100"/>
                      <a:pt x="21" y="99"/>
                    </a:cubicBezTo>
                    <a:cubicBezTo>
                      <a:pt x="19" y="99"/>
                      <a:pt x="19" y="99"/>
                      <a:pt x="18" y="99"/>
                    </a:cubicBezTo>
                    <a:close/>
                    <a:moveTo>
                      <a:pt x="22" y="104"/>
                    </a:moveTo>
                    <a:cubicBezTo>
                      <a:pt x="20" y="104"/>
                      <a:pt x="20" y="104"/>
                      <a:pt x="19" y="104"/>
                    </a:cubicBezTo>
                    <a:cubicBezTo>
                      <a:pt x="20" y="103"/>
                      <a:pt x="20" y="103"/>
                      <a:pt x="22" y="102"/>
                    </a:cubicBezTo>
                    <a:cubicBezTo>
                      <a:pt x="23" y="101"/>
                      <a:pt x="28" y="100"/>
                      <a:pt x="29" y="102"/>
                    </a:cubicBezTo>
                    <a:cubicBezTo>
                      <a:pt x="28" y="105"/>
                      <a:pt x="24" y="105"/>
                      <a:pt x="22" y="104"/>
                    </a:cubicBezTo>
                    <a:close/>
                    <a:moveTo>
                      <a:pt x="28" y="82"/>
                    </a:moveTo>
                    <a:cubicBezTo>
                      <a:pt x="28" y="79"/>
                      <a:pt x="32" y="78"/>
                      <a:pt x="34" y="78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36" y="78"/>
                      <a:pt x="36" y="78"/>
                      <a:pt x="35" y="80"/>
                    </a:cubicBezTo>
                    <a:cubicBezTo>
                      <a:pt x="33" y="81"/>
                      <a:pt x="29" y="83"/>
                      <a:pt x="28" y="82"/>
                    </a:cubicBezTo>
                    <a:close/>
                    <a:moveTo>
                      <a:pt x="31" y="87"/>
                    </a:moveTo>
                    <a:cubicBezTo>
                      <a:pt x="30" y="85"/>
                      <a:pt x="34" y="83"/>
                      <a:pt x="36" y="82"/>
                    </a:cubicBezTo>
                    <a:cubicBezTo>
                      <a:pt x="37" y="82"/>
                      <a:pt x="38" y="82"/>
                      <a:pt x="39" y="81"/>
                    </a:cubicBezTo>
                    <a:cubicBezTo>
                      <a:pt x="38" y="82"/>
                      <a:pt x="38" y="82"/>
                      <a:pt x="37" y="84"/>
                    </a:cubicBezTo>
                    <a:cubicBezTo>
                      <a:pt x="36" y="86"/>
                      <a:pt x="33" y="89"/>
                      <a:pt x="31" y="87"/>
                    </a:cubicBezTo>
                    <a:close/>
                    <a:moveTo>
                      <a:pt x="35" y="92"/>
                    </a:moveTo>
                    <a:cubicBezTo>
                      <a:pt x="34" y="90"/>
                      <a:pt x="37" y="87"/>
                      <a:pt x="39" y="86"/>
                    </a:cubicBezTo>
                    <a:cubicBezTo>
                      <a:pt x="40" y="86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0" y="88"/>
                    </a:cubicBezTo>
                    <a:cubicBezTo>
                      <a:pt x="40" y="90"/>
                      <a:pt x="37" y="93"/>
                      <a:pt x="35" y="92"/>
                    </a:cubicBezTo>
                    <a:close/>
                    <a:moveTo>
                      <a:pt x="44" y="91"/>
                    </a:moveTo>
                    <a:cubicBezTo>
                      <a:pt x="44" y="92"/>
                      <a:pt x="43" y="97"/>
                      <a:pt x="40" y="96"/>
                    </a:cubicBezTo>
                    <a:cubicBezTo>
                      <a:pt x="38" y="94"/>
                      <a:pt x="41" y="91"/>
                      <a:pt x="43" y="90"/>
                    </a:cubicBezTo>
                    <a:cubicBezTo>
                      <a:pt x="44" y="89"/>
                      <a:pt x="44" y="88"/>
                      <a:pt x="45" y="88"/>
                    </a:cubicBezTo>
                    <a:cubicBezTo>
                      <a:pt x="45" y="88"/>
                      <a:pt x="44" y="89"/>
                      <a:pt x="44" y="91"/>
                    </a:cubicBezTo>
                    <a:close/>
                    <a:moveTo>
                      <a:pt x="50" y="74"/>
                    </a:moveTo>
                    <a:cubicBezTo>
                      <a:pt x="47" y="70"/>
                      <a:pt x="44" y="68"/>
                      <a:pt x="41" y="67"/>
                    </a:cubicBezTo>
                    <a:cubicBezTo>
                      <a:pt x="44" y="66"/>
                      <a:pt x="47" y="64"/>
                      <a:pt x="50" y="61"/>
                    </a:cubicBezTo>
                    <a:cubicBezTo>
                      <a:pt x="52" y="57"/>
                      <a:pt x="53" y="54"/>
                      <a:pt x="54" y="51"/>
                    </a:cubicBezTo>
                    <a:cubicBezTo>
                      <a:pt x="56" y="53"/>
                      <a:pt x="58" y="55"/>
                      <a:pt x="62" y="57"/>
                    </a:cubicBezTo>
                    <a:cubicBezTo>
                      <a:pt x="66" y="58"/>
                      <a:pt x="70" y="58"/>
                      <a:pt x="73" y="58"/>
                    </a:cubicBezTo>
                    <a:cubicBezTo>
                      <a:pt x="72" y="60"/>
                      <a:pt x="70" y="63"/>
                      <a:pt x="70" y="67"/>
                    </a:cubicBezTo>
                    <a:cubicBezTo>
                      <a:pt x="70" y="72"/>
                      <a:pt x="71" y="75"/>
                      <a:pt x="72" y="78"/>
                    </a:cubicBezTo>
                    <a:cubicBezTo>
                      <a:pt x="70" y="77"/>
                      <a:pt x="66" y="77"/>
                      <a:pt x="62" y="78"/>
                    </a:cubicBezTo>
                    <a:cubicBezTo>
                      <a:pt x="58" y="80"/>
                      <a:pt x="55" y="82"/>
                      <a:pt x="53" y="84"/>
                    </a:cubicBezTo>
                    <a:cubicBezTo>
                      <a:pt x="52" y="81"/>
                      <a:pt x="51" y="77"/>
                      <a:pt x="50" y="74"/>
                    </a:cubicBezTo>
                    <a:close/>
                    <a:moveTo>
                      <a:pt x="64" y="91"/>
                    </a:moveTo>
                    <a:cubicBezTo>
                      <a:pt x="65" y="92"/>
                      <a:pt x="65" y="92"/>
                      <a:pt x="66" y="94"/>
                    </a:cubicBezTo>
                    <a:cubicBezTo>
                      <a:pt x="68" y="95"/>
                      <a:pt x="70" y="99"/>
                      <a:pt x="68" y="100"/>
                    </a:cubicBezTo>
                    <a:cubicBezTo>
                      <a:pt x="65" y="100"/>
                      <a:pt x="64" y="96"/>
                      <a:pt x="64" y="94"/>
                    </a:cubicBezTo>
                    <a:cubicBezTo>
                      <a:pt x="65" y="92"/>
                      <a:pt x="64" y="92"/>
                      <a:pt x="64" y="91"/>
                    </a:cubicBezTo>
                    <a:close/>
                    <a:moveTo>
                      <a:pt x="61" y="102"/>
                    </a:moveTo>
                    <a:cubicBezTo>
                      <a:pt x="59" y="101"/>
                      <a:pt x="59" y="97"/>
                      <a:pt x="59" y="95"/>
                    </a:cubicBezTo>
                    <a:cubicBezTo>
                      <a:pt x="60" y="93"/>
                      <a:pt x="60" y="93"/>
                      <a:pt x="60" y="92"/>
                    </a:cubicBezTo>
                    <a:cubicBezTo>
                      <a:pt x="60" y="93"/>
                      <a:pt x="60" y="93"/>
                      <a:pt x="61" y="95"/>
                    </a:cubicBezTo>
                    <a:cubicBezTo>
                      <a:pt x="62" y="96"/>
                      <a:pt x="63" y="101"/>
                      <a:pt x="61" y="102"/>
                    </a:cubicBezTo>
                    <a:close/>
                    <a:moveTo>
                      <a:pt x="55" y="101"/>
                    </a:moveTo>
                    <a:cubicBezTo>
                      <a:pt x="52" y="100"/>
                      <a:pt x="53" y="96"/>
                      <a:pt x="54" y="94"/>
                    </a:cubicBezTo>
                    <a:cubicBezTo>
                      <a:pt x="55" y="93"/>
                      <a:pt x="55" y="92"/>
                      <a:pt x="56" y="92"/>
                    </a:cubicBezTo>
                    <a:cubicBezTo>
                      <a:pt x="56" y="92"/>
                      <a:pt x="56" y="93"/>
                      <a:pt x="56" y="95"/>
                    </a:cubicBezTo>
                    <a:cubicBezTo>
                      <a:pt x="57" y="96"/>
                      <a:pt x="57" y="101"/>
                      <a:pt x="55" y="101"/>
                    </a:cubicBezTo>
                    <a:close/>
                    <a:moveTo>
                      <a:pt x="62" y="119"/>
                    </a:moveTo>
                    <a:cubicBezTo>
                      <a:pt x="61" y="119"/>
                      <a:pt x="58" y="115"/>
                      <a:pt x="59" y="113"/>
                    </a:cubicBezTo>
                    <a:cubicBezTo>
                      <a:pt x="61" y="112"/>
                      <a:pt x="64" y="116"/>
                      <a:pt x="64" y="118"/>
                    </a:cubicBezTo>
                    <a:cubicBezTo>
                      <a:pt x="64" y="120"/>
                      <a:pt x="65" y="120"/>
                      <a:pt x="65" y="121"/>
                    </a:cubicBezTo>
                    <a:cubicBezTo>
                      <a:pt x="64" y="120"/>
                      <a:pt x="64" y="120"/>
                      <a:pt x="62" y="119"/>
                    </a:cubicBezTo>
                    <a:close/>
                    <a:moveTo>
                      <a:pt x="66" y="116"/>
                    </a:moveTo>
                    <a:cubicBezTo>
                      <a:pt x="65" y="115"/>
                      <a:pt x="63" y="111"/>
                      <a:pt x="64" y="110"/>
                    </a:cubicBezTo>
                    <a:cubicBezTo>
                      <a:pt x="67" y="109"/>
                      <a:pt x="68" y="114"/>
                      <a:pt x="68" y="115"/>
                    </a:cubicBezTo>
                    <a:cubicBezTo>
                      <a:pt x="68" y="117"/>
                      <a:pt x="68" y="118"/>
                      <a:pt x="69" y="118"/>
                    </a:cubicBezTo>
                    <a:cubicBezTo>
                      <a:pt x="68" y="118"/>
                      <a:pt x="68" y="117"/>
                      <a:pt x="66" y="116"/>
                    </a:cubicBezTo>
                    <a:close/>
                    <a:moveTo>
                      <a:pt x="73" y="114"/>
                    </a:moveTo>
                    <a:cubicBezTo>
                      <a:pt x="73" y="115"/>
                      <a:pt x="73" y="116"/>
                      <a:pt x="73" y="117"/>
                    </a:cubicBezTo>
                    <a:cubicBezTo>
                      <a:pt x="72" y="116"/>
                      <a:pt x="72" y="115"/>
                      <a:pt x="71" y="114"/>
                    </a:cubicBezTo>
                    <a:cubicBezTo>
                      <a:pt x="70" y="113"/>
                      <a:pt x="68" y="109"/>
                      <a:pt x="70" y="107"/>
                    </a:cubicBezTo>
                    <a:cubicBezTo>
                      <a:pt x="73" y="107"/>
                      <a:pt x="73" y="112"/>
                      <a:pt x="73" y="114"/>
                    </a:cubicBezTo>
                    <a:close/>
                    <a:moveTo>
                      <a:pt x="74" y="98"/>
                    </a:moveTo>
                    <a:cubicBezTo>
                      <a:pt x="71" y="98"/>
                      <a:pt x="69" y="94"/>
                      <a:pt x="69" y="93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9" y="91"/>
                      <a:pt x="71" y="91"/>
                    </a:cubicBezTo>
                    <a:cubicBezTo>
                      <a:pt x="72" y="92"/>
                      <a:pt x="75" y="96"/>
                      <a:pt x="7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7878763" y="3717926"/>
                <a:ext cx="503238" cy="500063"/>
              </a:xfrm>
              <a:custGeom>
                <a:avLst/>
                <a:gdLst>
                  <a:gd name="T0" fmla="*/ 75 w 134"/>
                  <a:gd name="T1" fmla="*/ 23 h 133"/>
                  <a:gd name="T2" fmla="*/ 14 w 134"/>
                  <a:gd name="T3" fmla="*/ 59 h 133"/>
                  <a:gd name="T4" fmla="*/ 60 w 134"/>
                  <a:gd name="T5" fmla="*/ 133 h 133"/>
                  <a:gd name="T6" fmla="*/ 125 w 134"/>
                  <a:gd name="T7" fmla="*/ 74 h 133"/>
                  <a:gd name="T8" fmla="*/ 22 w 134"/>
                  <a:gd name="T9" fmla="*/ 70 h 133"/>
                  <a:gd name="T10" fmla="*/ 16 w 134"/>
                  <a:gd name="T11" fmla="*/ 64 h 133"/>
                  <a:gd name="T12" fmla="*/ 21 w 134"/>
                  <a:gd name="T13" fmla="*/ 68 h 133"/>
                  <a:gd name="T14" fmla="*/ 29 w 134"/>
                  <a:gd name="T15" fmla="*/ 83 h 133"/>
                  <a:gd name="T16" fmla="*/ 29 w 134"/>
                  <a:gd name="T17" fmla="*/ 77 h 133"/>
                  <a:gd name="T18" fmla="*/ 111 w 134"/>
                  <a:gd name="T19" fmla="*/ 32 h 133"/>
                  <a:gd name="T20" fmla="*/ 104 w 134"/>
                  <a:gd name="T21" fmla="*/ 36 h 133"/>
                  <a:gd name="T22" fmla="*/ 103 w 134"/>
                  <a:gd name="T23" fmla="*/ 27 h 133"/>
                  <a:gd name="T24" fmla="*/ 92 w 134"/>
                  <a:gd name="T25" fmla="*/ 55 h 133"/>
                  <a:gd name="T26" fmla="*/ 93 w 134"/>
                  <a:gd name="T27" fmla="*/ 50 h 133"/>
                  <a:gd name="T28" fmla="*/ 103 w 134"/>
                  <a:gd name="T29" fmla="*/ 22 h 133"/>
                  <a:gd name="T30" fmla="*/ 92 w 134"/>
                  <a:gd name="T31" fmla="*/ 22 h 133"/>
                  <a:gd name="T32" fmla="*/ 88 w 134"/>
                  <a:gd name="T33" fmla="*/ 45 h 133"/>
                  <a:gd name="T34" fmla="*/ 84 w 134"/>
                  <a:gd name="T35" fmla="*/ 45 h 133"/>
                  <a:gd name="T36" fmla="*/ 80 w 134"/>
                  <a:gd name="T37" fmla="*/ 40 h 133"/>
                  <a:gd name="T38" fmla="*/ 67 w 134"/>
                  <a:gd name="T39" fmla="*/ 39 h 133"/>
                  <a:gd name="T40" fmla="*/ 62 w 134"/>
                  <a:gd name="T41" fmla="*/ 40 h 133"/>
                  <a:gd name="T42" fmla="*/ 58 w 134"/>
                  <a:gd name="T43" fmla="*/ 42 h 133"/>
                  <a:gd name="T44" fmla="*/ 55 w 134"/>
                  <a:gd name="T45" fmla="*/ 43 h 133"/>
                  <a:gd name="T46" fmla="*/ 52 w 134"/>
                  <a:gd name="T47" fmla="*/ 11 h 133"/>
                  <a:gd name="T48" fmla="*/ 49 w 134"/>
                  <a:gd name="T49" fmla="*/ 15 h 133"/>
                  <a:gd name="T50" fmla="*/ 46 w 134"/>
                  <a:gd name="T51" fmla="*/ 17 h 133"/>
                  <a:gd name="T52" fmla="*/ 50 w 134"/>
                  <a:gd name="T53" fmla="*/ 48 h 133"/>
                  <a:gd name="T54" fmla="*/ 44 w 134"/>
                  <a:gd name="T55" fmla="*/ 28 h 133"/>
                  <a:gd name="T56" fmla="*/ 39 w 134"/>
                  <a:gd name="T57" fmla="*/ 58 h 133"/>
                  <a:gd name="T58" fmla="*/ 38 w 134"/>
                  <a:gd name="T59" fmla="*/ 30 h 133"/>
                  <a:gd name="T60" fmla="*/ 45 w 134"/>
                  <a:gd name="T61" fmla="*/ 65 h 133"/>
                  <a:gd name="T62" fmla="*/ 45 w 134"/>
                  <a:gd name="T63" fmla="*/ 70 h 133"/>
                  <a:gd name="T64" fmla="*/ 47 w 134"/>
                  <a:gd name="T65" fmla="*/ 75 h 133"/>
                  <a:gd name="T66" fmla="*/ 50 w 134"/>
                  <a:gd name="T67" fmla="*/ 79 h 133"/>
                  <a:gd name="T68" fmla="*/ 52 w 134"/>
                  <a:gd name="T69" fmla="*/ 105 h 133"/>
                  <a:gd name="T70" fmla="*/ 55 w 134"/>
                  <a:gd name="T71" fmla="*/ 93 h 133"/>
                  <a:gd name="T72" fmla="*/ 58 w 134"/>
                  <a:gd name="T73" fmla="*/ 104 h 133"/>
                  <a:gd name="T74" fmla="*/ 64 w 134"/>
                  <a:gd name="T75" fmla="*/ 89 h 133"/>
                  <a:gd name="T76" fmla="*/ 65 w 134"/>
                  <a:gd name="T77" fmla="*/ 104 h 133"/>
                  <a:gd name="T78" fmla="*/ 67 w 134"/>
                  <a:gd name="T79" fmla="*/ 97 h 133"/>
                  <a:gd name="T80" fmla="*/ 69 w 134"/>
                  <a:gd name="T81" fmla="*/ 113 h 133"/>
                  <a:gd name="T82" fmla="*/ 73 w 134"/>
                  <a:gd name="T83" fmla="*/ 97 h 133"/>
                  <a:gd name="T84" fmla="*/ 77 w 134"/>
                  <a:gd name="T85" fmla="*/ 109 h 133"/>
                  <a:gd name="T86" fmla="*/ 78 w 134"/>
                  <a:gd name="T87" fmla="*/ 89 h 133"/>
                  <a:gd name="T88" fmla="*/ 58 w 134"/>
                  <a:gd name="T89" fmla="*/ 76 h 133"/>
                  <a:gd name="T90" fmla="*/ 78 w 134"/>
                  <a:gd name="T91" fmla="*/ 55 h 133"/>
                  <a:gd name="T92" fmla="*/ 87 w 134"/>
                  <a:gd name="T93" fmla="*/ 81 h 133"/>
                  <a:gd name="T94" fmla="*/ 90 w 134"/>
                  <a:gd name="T95" fmla="*/ 78 h 133"/>
                  <a:gd name="T96" fmla="*/ 95 w 134"/>
                  <a:gd name="T97" fmla="*/ 75 h 133"/>
                  <a:gd name="T98" fmla="*/ 96 w 134"/>
                  <a:gd name="T99" fmla="*/ 70 h 133"/>
                  <a:gd name="T100" fmla="*/ 97 w 134"/>
                  <a:gd name="T101" fmla="*/ 65 h 133"/>
                  <a:gd name="T102" fmla="*/ 112 w 134"/>
                  <a:gd name="T103" fmla="*/ 93 h 133"/>
                  <a:gd name="T104" fmla="*/ 113 w 134"/>
                  <a:gd name="T105" fmla="*/ 88 h 133"/>
                  <a:gd name="T106" fmla="*/ 115 w 134"/>
                  <a:gd name="T107" fmla="*/ 83 h 133"/>
                  <a:gd name="T108" fmla="*/ 117 w 134"/>
                  <a:gd name="T109" fmla="*/ 79 h 133"/>
                  <a:gd name="T110" fmla="*/ 121 w 134"/>
                  <a:gd name="T111" fmla="*/ 7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33">
                    <a:moveTo>
                      <a:pt x="110" y="55"/>
                    </a:moveTo>
                    <a:cubicBezTo>
                      <a:pt x="116" y="50"/>
                      <a:pt x="119" y="40"/>
                      <a:pt x="118" y="33"/>
                    </a:cubicBezTo>
                    <a:cubicBezTo>
                      <a:pt x="116" y="19"/>
                      <a:pt x="118" y="16"/>
                      <a:pt x="119" y="11"/>
                    </a:cubicBezTo>
                    <a:cubicBezTo>
                      <a:pt x="114" y="13"/>
                      <a:pt x="112" y="15"/>
                      <a:pt x="98" y="14"/>
                    </a:cubicBezTo>
                    <a:cubicBezTo>
                      <a:pt x="90" y="13"/>
                      <a:pt x="81" y="16"/>
                      <a:pt x="75" y="23"/>
                    </a:cubicBezTo>
                    <a:cubicBezTo>
                      <a:pt x="72" y="15"/>
                      <a:pt x="64" y="9"/>
                      <a:pt x="57" y="8"/>
                    </a:cubicBezTo>
                    <a:cubicBezTo>
                      <a:pt x="43" y="5"/>
                      <a:pt x="41" y="3"/>
                      <a:pt x="36" y="0"/>
                    </a:cubicBezTo>
                    <a:cubicBezTo>
                      <a:pt x="37" y="5"/>
                      <a:pt x="37" y="8"/>
                      <a:pt x="32" y="21"/>
                    </a:cubicBezTo>
                    <a:cubicBezTo>
                      <a:pt x="29" y="28"/>
                      <a:pt x="29" y="38"/>
                      <a:pt x="34" y="45"/>
                    </a:cubicBezTo>
                    <a:cubicBezTo>
                      <a:pt x="25" y="46"/>
                      <a:pt x="17" y="52"/>
                      <a:pt x="14" y="59"/>
                    </a:cubicBezTo>
                    <a:cubicBezTo>
                      <a:pt x="7" y="71"/>
                      <a:pt x="4" y="72"/>
                      <a:pt x="0" y="75"/>
                    </a:cubicBezTo>
                    <a:cubicBezTo>
                      <a:pt x="5" y="77"/>
                      <a:pt x="8" y="77"/>
                      <a:pt x="19" y="86"/>
                    </a:cubicBezTo>
                    <a:cubicBezTo>
                      <a:pt x="25" y="91"/>
                      <a:pt x="34" y="94"/>
                      <a:pt x="42" y="92"/>
                    </a:cubicBezTo>
                    <a:cubicBezTo>
                      <a:pt x="40" y="100"/>
                      <a:pt x="44" y="110"/>
                      <a:pt x="49" y="115"/>
                    </a:cubicBezTo>
                    <a:cubicBezTo>
                      <a:pt x="58" y="125"/>
                      <a:pt x="59" y="128"/>
                      <a:pt x="60" y="133"/>
                    </a:cubicBezTo>
                    <a:cubicBezTo>
                      <a:pt x="63" y="129"/>
                      <a:pt x="65" y="126"/>
                      <a:pt x="76" y="119"/>
                    </a:cubicBezTo>
                    <a:cubicBezTo>
                      <a:pt x="83" y="115"/>
                      <a:pt x="89" y="106"/>
                      <a:pt x="89" y="98"/>
                    </a:cubicBezTo>
                    <a:cubicBezTo>
                      <a:pt x="96" y="103"/>
                      <a:pt x="106" y="102"/>
                      <a:pt x="113" y="99"/>
                    </a:cubicBezTo>
                    <a:cubicBezTo>
                      <a:pt x="126" y="93"/>
                      <a:pt x="129" y="94"/>
                      <a:pt x="134" y="94"/>
                    </a:cubicBezTo>
                    <a:cubicBezTo>
                      <a:pt x="131" y="90"/>
                      <a:pt x="128" y="88"/>
                      <a:pt x="125" y="74"/>
                    </a:cubicBezTo>
                    <a:cubicBezTo>
                      <a:pt x="124" y="67"/>
                      <a:pt x="118" y="58"/>
                      <a:pt x="110" y="55"/>
                    </a:cubicBezTo>
                    <a:close/>
                    <a:moveTo>
                      <a:pt x="29" y="70"/>
                    </a:moveTo>
                    <a:cubicBezTo>
                      <a:pt x="28" y="73"/>
                      <a:pt x="24" y="73"/>
                      <a:pt x="22" y="72"/>
                    </a:cubicBezTo>
                    <a:cubicBezTo>
                      <a:pt x="21" y="72"/>
                      <a:pt x="20" y="72"/>
                      <a:pt x="19" y="72"/>
                    </a:cubicBezTo>
                    <a:cubicBezTo>
                      <a:pt x="20" y="72"/>
                      <a:pt x="21" y="71"/>
                      <a:pt x="22" y="70"/>
                    </a:cubicBezTo>
                    <a:cubicBezTo>
                      <a:pt x="23" y="69"/>
                      <a:pt x="28" y="68"/>
                      <a:pt x="29" y="70"/>
                    </a:cubicBezTo>
                    <a:close/>
                    <a:moveTo>
                      <a:pt x="18" y="61"/>
                    </a:moveTo>
                    <a:cubicBezTo>
                      <a:pt x="19" y="60"/>
                      <a:pt x="22" y="57"/>
                      <a:pt x="24" y="59"/>
                    </a:cubicBezTo>
                    <a:cubicBezTo>
                      <a:pt x="25" y="61"/>
                      <a:pt x="21" y="63"/>
                      <a:pt x="19" y="63"/>
                    </a:cubicBezTo>
                    <a:cubicBezTo>
                      <a:pt x="17" y="63"/>
                      <a:pt x="17" y="63"/>
                      <a:pt x="16" y="64"/>
                    </a:cubicBezTo>
                    <a:cubicBezTo>
                      <a:pt x="16" y="63"/>
                      <a:pt x="17" y="63"/>
                      <a:pt x="18" y="61"/>
                    </a:cubicBezTo>
                    <a:close/>
                    <a:moveTo>
                      <a:pt x="18" y="68"/>
                    </a:moveTo>
                    <a:cubicBezTo>
                      <a:pt x="19" y="67"/>
                      <a:pt x="19" y="67"/>
                      <a:pt x="20" y="66"/>
                    </a:cubicBezTo>
                    <a:cubicBezTo>
                      <a:pt x="21" y="64"/>
                      <a:pt x="26" y="62"/>
                      <a:pt x="27" y="64"/>
                    </a:cubicBezTo>
                    <a:cubicBezTo>
                      <a:pt x="27" y="67"/>
                      <a:pt x="23" y="68"/>
                      <a:pt x="21" y="68"/>
                    </a:cubicBezTo>
                    <a:cubicBezTo>
                      <a:pt x="19" y="67"/>
                      <a:pt x="19" y="67"/>
                      <a:pt x="18" y="68"/>
                    </a:cubicBezTo>
                    <a:close/>
                    <a:moveTo>
                      <a:pt x="22" y="82"/>
                    </a:moveTo>
                    <a:cubicBezTo>
                      <a:pt x="20" y="81"/>
                      <a:pt x="20" y="81"/>
                      <a:pt x="19" y="81"/>
                    </a:cubicBezTo>
                    <a:cubicBezTo>
                      <a:pt x="20" y="81"/>
                      <a:pt x="20" y="81"/>
                      <a:pt x="22" y="80"/>
                    </a:cubicBezTo>
                    <a:cubicBezTo>
                      <a:pt x="24" y="80"/>
                      <a:pt x="28" y="81"/>
                      <a:pt x="29" y="83"/>
                    </a:cubicBezTo>
                    <a:cubicBezTo>
                      <a:pt x="27" y="85"/>
                      <a:pt x="23" y="84"/>
                      <a:pt x="22" y="82"/>
                    </a:cubicBezTo>
                    <a:close/>
                    <a:moveTo>
                      <a:pt x="22" y="77"/>
                    </a:move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3" y="75"/>
                    </a:cubicBezTo>
                    <a:cubicBezTo>
                      <a:pt x="24" y="75"/>
                      <a:pt x="29" y="74"/>
                      <a:pt x="29" y="77"/>
                    </a:cubicBezTo>
                    <a:cubicBezTo>
                      <a:pt x="28" y="79"/>
                      <a:pt x="24" y="78"/>
                      <a:pt x="22" y="77"/>
                    </a:cubicBezTo>
                    <a:close/>
                    <a:moveTo>
                      <a:pt x="113" y="30"/>
                    </a:moveTo>
                    <a:cubicBezTo>
                      <a:pt x="113" y="31"/>
                      <a:pt x="113" y="31"/>
                      <a:pt x="113" y="33"/>
                    </a:cubicBezTo>
                    <a:cubicBezTo>
                      <a:pt x="114" y="35"/>
                      <a:pt x="112" y="39"/>
                      <a:pt x="110" y="39"/>
                    </a:cubicBezTo>
                    <a:cubicBezTo>
                      <a:pt x="108" y="37"/>
                      <a:pt x="110" y="33"/>
                      <a:pt x="111" y="32"/>
                    </a:cubicBezTo>
                    <a:cubicBezTo>
                      <a:pt x="113" y="31"/>
                      <a:pt x="113" y="31"/>
                      <a:pt x="113" y="30"/>
                    </a:cubicBezTo>
                    <a:close/>
                    <a:moveTo>
                      <a:pt x="107" y="30"/>
                    </a:moveTo>
                    <a:cubicBezTo>
                      <a:pt x="108" y="29"/>
                      <a:pt x="109" y="29"/>
                      <a:pt x="109" y="28"/>
                    </a:cubicBezTo>
                    <a:cubicBezTo>
                      <a:pt x="109" y="29"/>
                      <a:pt x="109" y="29"/>
                      <a:pt x="109" y="31"/>
                    </a:cubicBezTo>
                    <a:cubicBezTo>
                      <a:pt x="109" y="33"/>
                      <a:pt x="106" y="37"/>
                      <a:pt x="104" y="36"/>
                    </a:cubicBezTo>
                    <a:cubicBezTo>
                      <a:pt x="102" y="34"/>
                      <a:pt x="105" y="31"/>
                      <a:pt x="107" y="30"/>
                    </a:cubicBezTo>
                    <a:close/>
                    <a:moveTo>
                      <a:pt x="106" y="26"/>
                    </a:moveTo>
                    <a:cubicBezTo>
                      <a:pt x="105" y="26"/>
                      <a:pt x="105" y="27"/>
                      <a:pt x="105" y="28"/>
                    </a:cubicBezTo>
                    <a:cubicBezTo>
                      <a:pt x="104" y="30"/>
                      <a:pt x="101" y="33"/>
                      <a:pt x="99" y="32"/>
                    </a:cubicBezTo>
                    <a:cubicBezTo>
                      <a:pt x="98" y="30"/>
                      <a:pt x="101" y="27"/>
                      <a:pt x="103" y="27"/>
                    </a:cubicBezTo>
                    <a:cubicBezTo>
                      <a:pt x="105" y="26"/>
                      <a:pt x="105" y="26"/>
                      <a:pt x="106" y="26"/>
                    </a:cubicBezTo>
                    <a:close/>
                    <a:moveTo>
                      <a:pt x="94" y="53"/>
                    </a:moveTo>
                    <a:cubicBezTo>
                      <a:pt x="95" y="51"/>
                      <a:pt x="99" y="49"/>
                      <a:pt x="101" y="51"/>
                    </a:cubicBezTo>
                    <a:cubicBezTo>
                      <a:pt x="101" y="53"/>
                      <a:pt x="97" y="55"/>
                      <a:pt x="95" y="54"/>
                    </a:cubicBezTo>
                    <a:cubicBezTo>
                      <a:pt x="93" y="54"/>
                      <a:pt x="93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lose/>
                    <a:moveTo>
                      <a:pt x="90" y="51"/>
                    </a:moveTo>
                    <a:cubicBezTo>
                      <a:pt x="91" y="50"/>
                      <a:pt x="91" y="50"/>
                      <a:pt x="92" y="48"/>
                    </a:cubicBezTo>
                    <a:cubicBezTo>
                      <a:pt x="93" y="47"/>
                      <a:pt x="96" y="44"/>
                      <a:pt x="98" y="45"/>
                    </a:cubicBezTo>
                    <a:cubicBezTo>
                      <a:pt x="99" y="47"/>
                      <a:pt x="95" y="50"/>
                      <a:pt x="93" y="50"/>
                    </a:cubicBezTo>
                    <a:cubicBezTo>
                      <a:pt x="91" y="50"/>
                      <a:pt x="91" y="50"/>
                      <a:pt x="90" y="51"/>
                    </a:cubicBezTo>
                    <a:close/>
                    <a:moveTo>
                      <a:pt x="101" y="25"/>
                    </a:moveTo>
                    <a:cubicBezTo>
                      <a:pt x="100" y="26"/>
                      <a:pt x="97" y="29"/>
                      <a:pt x="95" y="27"/>
                    </a:cubicBezTo>
                    <a:cubicBezTo>
                      <a:pt x="94" y="25"/>
                      <a:pt x="98" y="23"/>
                      <a:pt x="100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2" y="23"/>
                      <a:pt x="102" y="23"/>
                      <a:pt x="101" y="25"/>
                    </a:cubicBezTo>
                    <a:close/>
                    <a:moveTo>
                      <a:pt x="98" y="18"/>
                    </a:moveTo>
                    <a:cubicBezTo>
                      <a:pt x="100" y="19"/>
                      <a:pt x="100" y="18"/>
                      <a:pt x="101" y="18"/>
                    </a:cubicBezTo>
                    <a:cubicBezTo>
                      <a:pt x="100" y="19"/>
                      <a:pt x="100" y="19"/>
                      <a:pt x="99" y="20"/>
                    </a:cubicBezTo>
                    <a:cubicBezTo>
                      <a:pt x="97" y="22"/>
                      <a:pt x="93" y="24"/>
                      <a:pt x="92" y="22"/>
                    </a:cubicBezTo>
                    <a:cubicBezTo>
                      <a:pt x="92" y="19"/>
                      <a:pt x="96" y="18"/>
                      <a:pt x="98" y="18"/>
                    </a:cubicBezTo>
                    <a:close/>
                    <a:moveTo>
                      <a:pt x="94" y="40"/>
                    </a:moveTo>
                    <a:cubicBezTo>
                      <a:pt x="95" y="42"/>
                      <a:pt x="92" y="45"/>
                      <a:pt x="90" y="46"/>
                    </a:cubicBezTo>
                    <a:cubicBezTo>
                      <a:pt x="88" y="47"/>
                      <a:pt x="88" y="47"/>
                      <a:pt x="87" y="47"/>
                    </a:cubicBezTo>
                    <a:cubicBezTo>
                      <a:pt x="88" y="47"/>
                      <a:pt x="88" y="46"/>
                      <a:pt x="88" y="45"/>
                    </a:cubicBezTo>
                    <a:cubicBezTo>
                      <a:pt x="89" y="43"/>
                      <a:pt x="91" y="39"/>
                      <a:pt x="94" y="40"/>
                    </a:cubicBezTo>
                    <a:close/>
                    <a:moveTo>
                      <a:pt x="84" y="42"/>
                    </a:moveTo>
                    <a:cubicBezTo>
                      <a:pt x="84" y="40"/>
                      <a:pt x="86" y="36"/>
                      <a:pt x="89" y="36"/>
                    </a:cubicBezTo>
                    <a:cubicBezTo>
                      <a:pt x="90" y="38"/>
                      <a:pt x="88" y="42"/>
                      <a:pt x="86" y="43"/>
                    </a:cubicBezTo>
                    <a:cubicBezTo>
                      <a:pt x="85" y="44"/>
                      <a:pt x="84" y="44"/>
                      <a:pt x="84" y="45"/>
                    </a:cubicBezTo>
                    <a:cubicBezTo>
                      <a:pt x="84" y="44"/>
                      <a:pt x="84" y="43"/>
                      <a:pt x="84" y="42"/>
                    </a:cubicBezTo>
                    <a:close/>
                    <a:moveTo>
                      <a:pt x="83" y="33"/>
                    </a:moveTo>
                    <a:cubicBezTo>
                      <a:pt x="85" y="35"/>
                      <a:pt x="83" y="39"/>
                      <a:pt x="82" y="40"/>
                    </a:cubicBezTo>
                    <a:cubicBezTo>
                      <a:pt x="80" y="42"/>
                      <a:pt x="80" y="42"/>
                      <a:pt x="80" y="43"/>
                    </a:cubicBezTo>
                    <a:cubicBezTo>
                      <a:pt x="80" y="42"/>
                      <a:pt x="80" y="41"/>
                      <a:pt x="80" y="40"/>
                    </a:cubicBezTo>
                    <a:cubicBezTo>
                      <a:pt x="79" y="38"/>
                      <a:pt x="80" y="33"/>
                      <a:pt x="83" y="33"/>
                    </a:cubicBezTo>
                    <a:close/>
                    <a:moveTo>
                      <a:pt x="67" y="31"/>
                    </a:moveTo>
                    <a:cubicBezTo>
                      <a:pt x="70" y="32"/>
                      <a:pt x="70" y="37"/>
                      <a:pt x="69" y="38"/>
                    </a:cubicBezTo>
                    <a:cubicBezTo>
                      <a:pt x="69" y="40"/>
                      <a:pt x="69" y="40"/>
                      <a:pt x="68" y="41"/>
                    </a:cubicBezTo>
                    <a:cubicBezTo>
                      <a:pt x="68" y="40"/>
                      <a:pt x="68" y="40"/>
                      <a:pt x="67" y="39"/>
                    </a:cubicBezTo>
                    <a:cubicBezTo>
                      <a:pt x="66" y="37"/>
                      <a:pt x="65" y="33"/>
                      <a:pt x="67" y="31"/>
                    </a:cubicBezTo>
                    <a:close/>
                    <a:moveTo>
                      <a:pt x="61" y="33"/>
                    </a:moveTo>
                    <a:cubicBezTo>
                      <a:pt x="63" y="33"/>
                      <a:pt x="65" y="37"/>
                      <a:pt x="64" y="39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4" y="41"/>
                      <a:pt x="64" y="41"/>
                      <a:pt x="62" y="40"/>
                    </a:cubicBezTo>
                    <a:cubicBezTo>
                      <a:pt x="61" y="38"/>
                      <a:pt x="59" y="34"/>
                      <a:pt x="61" y="33"/>
                    </a:cubicBezTo>
                    <a:close/>
                    <a:moveTo>
                      <a:pt x="55" y="35"/>
                    </a:moveTo>
                    <a:cubicBezTo>
                      <a:pt x="57" y="35"/>
                      <a:pt x="59" y="39"/>
                      <a:pt x="59" y="41"/>
                    </a:cubicBezTo>
                    <a:cubicBezTo>
                      <a:pt x="60" y="42"/>
                      <a:pt x="60" y="43"/>
                      <a:pt x="60" y="44"/>
                    </a:cubicBezTo>
                    <a:cubicBezTo>
                      <a:pt x="60" y="43"/>
                      <a:pt x="59" y="43"/>
                      <a:pt x="58" y="42"/>
                    </a:cubicBezTo>
                    <a:cubicBezTo>
                      <a:pt x="56" y="41"/>
                      <a:pt x="53" y="37"/>
                      <a:pt x="55" y="35"/>
                    </a:cubicBezTo>
                    <a:close/>
                    <a:moveTo>
                      <a:pt x="56" y="46"/>
                    </a:moveTo>
                    <a:cubicBezTo>
                      <a:pt x="56" y="46"/>
                      <a:pt x="55" y="45"/>
                      <a:pt x="54" y="45"/>
                    </a:cubicBezTo>
                    <a:cubicBezTo>
                      <a:pt x="52" y="44"/>
                      <a:pt x="49" y="41"/>
                      <a:pt x="50" y="39"/>
                    </a:cubicBezTo>
                    <a:cubicBezTo>
                      <a:pt x="52" y="38"/>
                      <a:pt x="55" y="41"/>
                      <a:pt x="55" y="43"/>
                    </a:cubicBezTo>
                    <a:cubicBezTo>
                      <a:pt x="56" y="45"/>
                      <a:pt x="56" y="45"/>
                      <a:pt x="56" y="46"/>
                    </a:cubicBezTo>
                    <a:close/>
                    <a:moveTo>
                      <a:pt x="55" y="12"/>
                    </a:moveTo>
                    <a:cubicBezTo>
                      <a:pt x="57" y="13"/>
                      <a:pt x="61" y="15"/>
                      <a:pt x="60" y="18"/>
                    </a:cubicBezTo>
                    <a:cubicBezTo>
                      <a:pt x="58" y="19"/>
                      <a:pt x="55" y="16"/>
                      <a:pt x="54" y="14"/>
                    </a:cubicBezTo>
                    <a:cubicBezTo>
                      <a:pt x="53" y="12"/>
                      <a:pt x="53" y="12"/>
                      <a:pt x="52" y="11"/>
                    </a:cubicBezTo>
                    <a:cubicBezTo>
                      <a:pt x="53" y="12"/>
                      <a:pt x="54" y="12"/>
                      <a:pt x="55" y="12"/>
                    </a:cubicBezTo>
                    <a:close/>
                    <a:moveTo>
                      <a:pt x="52" y="16"/>
                    </a:moveTo>
                    <a:cubicBezTo>
                      <a:pt x="54" y="17"/>
                      <a:pt x="57" y="20"/>
                      <a:pt x="55" y="22"/>
                    </a:cubicBezTo>
                    <a:cubicBezTo>
                      <a:pt x="53" y="23"/>
                      <a:pt x="51" y="19"/>
                      <a:pt x="50" y="18"/>
                    </a:cubicBezTo>
                    <a:cubicBezTo>
                      <a:pt x="50" y="16"/>
                      <a:pt x="50" y="15"/>
                      <a:pt x="49" y="15"/>
                    </a:cubicBezTo>
                    <a:cubicBezTo>
                      <a:pt x="50" y="15"/>
                      <a:pt x="50" y="16"/>
                      <a:pt x="52" y="16"/>
                    </a:cubicBezTo>
                    <a:close/>
                    <a:moveTo>
                      <a:pt x="48" y="19"/>
                    </a:moveTo>
                    <a:cubicBezTo>
                      <a:pt x="49" y="20"/>
                      <a:pt x="52" y="24"/>
                      <a:pt x="50" y="26"/>
                    </a:cubicBezTo>
                    <a:cubicBezTo>
                      <a:pt x="48" y="26"/>
                      <a:pt x="46" y="22"/>
                      <a:pt x="46" y="20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6" y="18"/>
                      <a:pt x="47" y="18"/>
                      <a:pt x="48" y="19"/>
                    </a:cubicBezTo>
                    <a:close/>
                    <a:moveTo>
                      <a:pt x="45" y="44"/>
                    </a:moveTo>
                    <a:cubicBezTo>
                      <a:pt x="47" y="42"/>
                      <a:pt x="51" y="45"/>
                      <a:pt x="52" y="47"/>
                    </a:cubicBezTo>
                    <a:cubicBezTo>
                      <a:pt x="52" y="48"/>
                      <a:pt x="53" y="49"/>
                      <a:pt x="53" y="49"/>
                    </a:cubicBezTo>
                    <a:cubicBezTo>
                      <a:pt x="53" y="49"/>
                      <a:pt x="52" y="49"/>
                      <a:pt x="50" y="48"/>
                    </a:cubicBezTo>
                    <a:cubicBezTo>
                      <a:pt x="49" y="48"/>
                      <a:pt x="45" y="46"/>
                      <a:pt x="45" y="44"/>
                    </a:cubicBezTo>
                    <a:close/>
                    <a:moveTo>
                      <a:pt x="41" y="22"/>
                    </a:moveTo>
                    <a:cubicBezTo>
                      <a:pt x="42" y="20"/>
                      <a:pt x="42" y="20"/>
                      <a:pt x="42" y="19"/>
                    </a:cubicBezTo>
                    <a:cubicBezTo>
                      <a:pt x="42" y="20"/>
                      <a:pt x="42" y="20"/>
                      <a:pt x="43" y="21"/>
                    </a:cubicBezTo>
                    <a:cubicBezTo>
                      <a:pt x="45" y="23"/>
                      <a:pt x="46" y="27"/>
                      <a:pt x="44" y="28"/>
                    </a:cubicBezTo>
                    <a:cubicBezTo>
                      <a:pt x="42" y="28"/>
                      <a:pt x="41" y="24"/>
                      <a:pt x="41" y="22"/>
                    </a:cubicBezTo>
                    <a:close/>
                    <a:moveTo>
                      <a:pt x="46" y="58"/>
                    </a:move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7" y="59"/>
                      <a:pt x="45" y="60"/>
                    </a:cubicBezTo>
                    <a:cubicBezTo>
                      <a:pt x="44" y="60"/>
                      <a:pt x="39" y="60"/>
                      <a:pt x="39" y="58"/>
                    </a:cubicBezTo>
                    <a:cubicBezTo>
                      <a:pt x="40" y="55"/>
                      <a:pt x="44" y="57"/>
                      <a:pt x="46" y="58"/>
                    </a:cubicBezTo>
                    <a:close/>
                    <a:moveTo>
                      <a:pt x="36" y="23"/>
                    </a:moveTo>
                    <a:cubicBezTo>
                      <a:pt x="37" y="21"/>
                      <a:pt x="37" y="21"/>
                      <a:pt x="37" y="20"/>
                    </a:cubicBezTo>
                    <a:cubicBezTo>
                      <a:pt x="38" y="21"/>
                      <a:pt x="38" y="21"/>
                      <a:pt x="39" y="23"/>
                    </a:cubicBezTo>
                    <a:cubicBezTo>
                      <a:pt x="39" y="24"/>
                      <a:pt x="40" y="29"/>
                      <a:pt x="38" y="30"/>
                    </a:cubicBezTo>
                    <a:cubicBezTo>
                      <a:pt x="35" y="29"/>
                      <a:pt x="36" y="24"/>
                      <a:pt x="36" y="23"/>
                    </a:cubicBezTo>
                    <a:close/>
                    <a:moveTo>
                      <a:pt x="38" y="64"/>
                    </a:moveTo>
                    <a:cubicBezTo>
                      <a:pt x="39" y="62"/>
                      <a:pt x="43" y="62"/>
                      <a:pt x="45" y="63"/>
                    </a:cubicBezTo>
                    <a:cubicBezTo>
                      <a:pt x="46" y="64"/>
                      <a:pt x="47" y="64"/>
                      <a:pt x="48" y="64"/>
                    </a:cubicBezTo>
                    <a:cubicBezTo>
                      <a:pt x="47" y="64"/>
                      <a:pt x="46" y="64"/>
                      <a:pt x="45" y="65"/>
                    </a:cubicBezTo>
                    <a:cubicBezTo>
                      <a:pt x="43" y="66"/>
                      <a:pt x="39" y="66"/>
                      <a:pt x="38" y="64"/>
                    </a:cubicBezTo>
                    <a:close/>
                    <a:moveTo>
                      <a:pt x="38" y="70"/>
                    </a:moveTo>
                    <a:cubicBezTo>
                      <a:pt x="39" y="68"/>
                      <a:pt x="43" y="67"/>
                      <a:pt x="45" y="68"/>
                    </a:cubicBezTo>
                    <a:cubicBezTo>
                      <a:pt x="47" y="68"/>
                      <a:pt x="47" y="68"/>
                      <a:pt x="48" y="68"/>
                    </a:cubicBezTo>
                    <a:cubicBezTo>
                      <a:pt x="47" y="69"/>
                      <a:pt x="47" y="69"/>
                      <a:pt x="45" y="70"/>
                    </a:cubicBezTo>
                    <a:cubicBezTo>
                      <a:pt x="44" y="71"/>
                      <a:pt x="40" y="73"/>
                      <a:pt x="38" y="70"/>
                    </a:cubicBezTo>
                    <a:close/>
                    <a:moveTo>
                      <a:pt x="40" y="77"/>
                    </a:moveTo>
                    <a:cubicBezTo>
                      <a:pt x="40" y="74"/>
                      <a:pt x="44" y="73"/>
                      <a:pt x="46" y="73"/>
                    </a:cubicBezTo>
                    <a:cubicBezTo>
                      <a:pt x="48" y="73"/>
                      <a:pt x="48" y="73"/>
                      <a:pt x="49" y="72"/>
                    </a:cubicBezTo>
                    <a:cubicBezTo>
                      <a:pt x="49" y="73"/>
                      <a:pt x="48" y="73"/>
                      <a:pt x="47" y="75"/>
                    </a:cubicBezTo>
                    <a:cubicBezTo>
                      <a:pt x="46" y="76"/>
                      <a:pt x="42" y="78"/>
                      <a:pt x="40" y="77"/>
                    </a:cubicBezTo>
                    <a:close/>
                    <a:moveTo>
                      <a:pt x="43" y="82"/>
                    </a:moveTo>
                    <a:cubicBezTo>
                      <a:pt x="43" y="80"/>
                      <a:pt x="46" y="78"/>
                      <a:pt x="48" y="77"/>
                    </a:cubicBezTo>
                    <a:cubicBezTo>
                      <a:pt x="50" y="77"/>
                      <a:pt x="50" y="77"/>
                      <a:pt x="51" y="76"/>
                    </a:cubicBezTo>
                    <a:cubicBezTo>
                      <a:pt x="51" y="77"/>
                      <a:pt x="50" y="77"/>
                      <a:pt x="50" y="79"/>
                    </a:cubicBezTo>
                    <a:cubicBezTo>
                      <a:pt x="49" y="81"/>
                      <a:pt x="45" y="84"/>
                      <a:pt x="43" y="82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4"/>
                      <a:pt x="54" y="115"/>
                    </a:cubicBezTo>
                    <a:cubicBezTo>
                      <a:pt x="54" y="114"/>
                      <a:pt x="54" y="113"/>
                      <a:pt x="53" y="112"/>
                    </a:cubicBezTo>
                    <a:cubicBezTo>
                      <a:pt x="51" y="111"/>
                      <a:pt x="50" y="107"/>
                      <a:pt x="52" y="105"/>
                    </a:cubicBezTo>
                    <a:cubicBezTo>
                      <a:pt x="54" y="105"/>
                      <a:pt x="55" y="110"/>
                      <a:pt x="55" y="112"/>
                    </a:cubicBezTo>
                    <a:close/>
                    <a:moveTo>
                      <a:pt x="57" y="86"/>
                    </a:moveTo>
                    <a:cubicBezTo>
                      <a:pt x="59" y="85"/>
                      <a:pt x="59" y="85"/>
                      <a:pt x="59" y="84"/>
                    </a:cubicBezTo>
                    <a:cubicBezTo>
                      <a:pt x="59" y="85"/>
                      <a:pt x="59" y="86"/>
                      <a:pt x="59" y="87"/>
                    </a:cubicBezTo>
                    <a:cubicBezTo>
                      <a:pt x="59" y="89"/>
                      <a:pt x="57" y="93"/>
                      <a:pt x="55" y="93"/>
                    </a:cubicBezTo>
                    <a:cubicBezTo>
                      <a:pt x="53" y="91"/>
                      <a:pt x="56" y="87"/>
                      <a:pt x="57" y="86"/>
                    </a:cubicBezTo>
                    <a:close/>
                    <a:moveTo>
                      <a:pt x="59" y="111"/>
                    </a:moveTo>
                    <a:cubicBezTo>
                      <a:pt x="59" y="112"/>
                      <a:pt x="59" y="113"/>
                      <a:pt x="59" y="114"/>
                    </a:cubicBezTo>
                    <a:cubicBezTo>
                      <a:pt x="58" y="113"/>
                      <a:pt x="58" y="112"/>
                      <a:pt x="57" y="111"/>
                    </a:cubicBezTo>
                    <a:cubicBezTo>
                      <a:pt x="57" y="109"/>
                      <a:pt x="56" y="105"/>
                      <a:pt x="58" y="104"/>
                    </a:cubicBezTo>
                    <a:cubicBezTo>
                      <a:pt x="61" y="105"/>
                      <a:pt x="60" y="109"/>
                      <a:pt x="59" y="111"/>
                    </a:cubicBezTo>
                    <a:close/>
                    <a:moveTo>
                      <a:pt x="61" y="96"/>
                    </a:moveTo>
                    <a:cubicBezTo>
                      <a:pt x="59" y="94"/>
                      <a:pt x="60" y="90"/>
                      <a:pt x="62" y="89"/>
                    </a:cubicBezTo>
                    <a:cubicBezTo>
                      <a:pt x="63" y="87"/>
                      <a:pt x="63" y="87"/>
                      <a:pt x="63" y="86"/>
                    </a:cubicBezTo>
                    <a:cubicBezTo>
                      <a:pt x="63" y="87"/>
                      <a:pt x="63" y="88"/>
                      <a:pt x="64" y="89"/>
                    </a:cubicBezTo>
                    <a:cubicBezTo>
                      <a:pt x="64" y="91"/>
                      <a:pt x="63" y="96"/>
                      <a:pt x="61" y="96"/>
                    </a:cubicBezTo>
                    <a:close/>
                    <a:moveTo>
                      <a:pt x="64" y="111"/>
                    </a:moveTo>
                    <a:cubicBezTo>
                      <a:pt x="63" y="113"/>
                      <a:pt x="63" y="113"/>
                      <a:pt x="63" y="114"/>
                    </a:cubicBezTo>
                    <a:cubicBezTo>
                      <a:pt x="63" y="113"/>
                      <a:pt x="63" y="113"/>
                      <a:pt x="62" y="111"/>
                    </a:cubicBezTo>
                    <a:cubicBezTo>
                      <a:pt x="62" y="109"/>
                      <a:pt x="62" y="105"/>
                      <a:pt x="65" y="104"/>
                    </a:cubicBezTo>
                    <a:cubicBezTo>
                      <a:pt x="67" y="105"/>
                      <a:pt x="66" y="110"/>
                      <a:pt x="64" y="111"/>
                    </a:cubicBezTo>
                    <a:close/>
                    <a:moveTo>
                      <a:pt x="66" y="90"/>
                    </a:moveTo>
                    <a:cubicBezTo>
                      <a:pt x="67" y="89"/>
                      <a:pt x="67" y="88"/>
                      <a:pt x="68" y="87"/>
                    </a:cubicBezTo>
                    <a:cubicBezTo>
                      <a:pt x="68" y="88"/>
                      <a:pt x="68" y="89"/>
                      <a:pt x="68" y="90"/>
                    </a:cubicBezTo>
                    <a:cubicBezTo>
                      <a:pt x="69" y="92"/>
                      <a:pt x="69" y="97"/>
                      <a:pt x="67" y="97"/>
                    </a:cubicBezTo>
                    <a:cubicBezTo>
                      <a:pt x="65" y="96"/>
                      <a:pt x="65" y="92"/>
                      <a:pt x="66" y="90"/>
                    </a:cubicBezTo>
                    <a:close/>
                    <a:moveTo>
                      <a:pt x="67" y="115"/>
                    </a:moveTo>
                    <a:cubicBezTo>
                      <a:pt x="67" y="114"/>
                      <a:pt x="68" y="114"/>
                      <a:pt x="67" y="112"/>
                    </a:cubicBezTo>
                    <a:cubicBezTo>
                      <a:pt x="67" y="110"/>
                      <a:pt x="68" y="106"/>
                      <a:pt x="71" y="106"/>
                    </a:cubicBezTo>
                    <a:cubicBezTo>
                      <a:pt x="73" y="107"/>
                      <a:pt x="71" y="111"/>
                      <a:pt x="69" y="113"/>
                    </a:cubicBezTo>
                    <a:cubicBezTo>
                      <a:pt x="68" y="114"/>
                      <a:pt x="68" y="114"/>
                      <a:pt x="67" y="115"/>
                    </a:cubicBezTo>
                    <a:close/>
                    <a:moveTo>
                      <a:pt x="71" y="90"/>
                    </a:moveTo>
                    <a:cubicBezTo>
                      <a:pt x="72" y="89"/>
                      <a:pt x="72" y="88"/>
                      <a:pt x="72" y="88"/>
                    </a:cubicBezTo>
                    <a:cubicBezTo>
                      <a:pt x="72" y="88"/>
                      <a:pt x="72" y="89"/>
                      <a:pt x="73" y="90"/>
                    </a:cubicBezTo>
                    <a:cubicBezTo>
                      <a:pt x="75" y="92"/>
                      <a:pt x="76" y="96"/>
                      <a:pt x="73" y="97"/>
                    </a:cubicBezTo>
                    <a:cubicBezTo>
                      <a:pt x="71" y="97"/>
                      <a:pt x="71" y="92"/>
                      <a:pt x="71" y="90"/>
                    </a:cubicBezTo>
                    <a:close/>
                    <a:moveTo>
                      <a:pt x="74" y="115"/>
                    </a:moveTo>
                    <a:cubicBezTo>
                      <a:pt x="72" y="116"/>
                      <a:pt x="72" y="116"/>
                      <a:pt x="71" y="117"/>
                    </a:cubicBezTo>
                    <a:cubicBezTo>
                      <a:pt x="72" y="116"/>
                      <a:pt x="72" y="115"/>
                      <a:pt x="72" y="114"/>
                    </a:cubicBezTo>
                    <a:cubicBezTo>
                      <a:pt x="72" y="112"/>
                      <a:pt x="74" y="108"/>
                      <a:pt x="77" y="109"/>
                    </a:cubicBezTo>
                    <a:cubicBezTo>
                      <a:pt x="78" y="111"/>
                      <a:pt x="75" y="114"/>
                      <a:pt x="74" y="115"/>
                    </a:cubicBezTo>
                    <a:close/>
                    <a:moveTo>
                      <a:pt x="80" y="96"/>
                    </a:moveTo>
                    <a:cubicBezTo>
                      <a:pt x="77" y="96"/>
                      <a:pt x="76" y="92"/>
                      <a:pt x="76" y="90"/>
                    </a:cubicBezTo>
                    <a:cubicBezTo>
                      <a:pt x="77" y="88"/>
                      <a:pt x="77" y="88"/>
                      <a:pt x="76" y="87"/>
                    </a:cubicBezTo>
                    <a:cubicBezTo>
                      <a:pt x="77" y="87"/>
                      <a:pt x="77" y="88"/>
                      <a:pt x="78" y="89"/>
                    </a:cubicBezTo>
                    <a:cubicBezTo>
                      <a:pt x="80" y="90"/>
                      <a:pt x="82" y="95"/>
                      <a:pt x="80" y="96"/>
                    </a:cubicBezTo>
                    <a:close/>
                    <a:moveTo>
                      <a:pt x="80" y="68"/>
                    </a:moveTo>
                    <a:cubicBezTo>
                      <a:pt x="79" y="72"/>
                      <a:pt x="79" y="75"/>
                      <a:pt x="79" y="78"/>
                    </a:cubicBezTo>
                    <a:cubicBezTo>
                      <a:pt x="76" y="77"/>
                      <a:pt x="73" y="75"/>
                      <a:pt x="69" y="74"/>
                    </a:cubicBezTo>
                    <a:cubicBezTo>
                      <a:pt x="65" y="74"/>
                      <a:pt x="61" y="75"/>
                      <a:pt x="58" y="76"/>
                    </a:cubicBezTo>
                    <a:cubicBezTo>
                      <a:pt x="59" y="73"/>
                      <a:pt x="60" y="69"/>
                      <a:pt x="60" y="65"/>
                    </a:cubicBezTo>
                    <a:cubicBezTo>
                      <a:pt x="58" y="61"/>
                      <a:pt x="56" y="58"/>
                      <a:pt x="55" y="56"/>
                    </a:cubicBezTo>
                    <a:cubicBezTo>
                      <a:pt x="57" y="56"/>
                      <a:pt x="61" y="55"/>
                      <a:pt x="65" y="54"/>
                    </a:cubicBezTo>
                    <a:cubicBezTo>
                      <a:pt x="68" y="51"/>
                      <a:pt x="71" y="48"/>
                      <a:pt x="72" y="46"/>
                    </a:cubicBezTo>
                    <a:cubicBezTo>
                      <a:pt x="73" y="49"/>
                      <a:pt x="75" y="52"/>
                      <a:pt x="78" y="55"/>
                    </a:cubicBezTo>
                    <a:cubicBezTo>
                      <a:pt x="81" y="57"/>
                      <a:pt x="84" y="59"/>
                      <a:pt x="87" y="60"/>
                    </a:cubicBezTo>
                    <a:cubicBezTo>
                      <a:pt x="85" y="62"/>
                      <a:pt x="83" y="64"/>
                      <a:pt x="80" y="68"/>
                    </a:cubicBezTo>
                    <a:close/>
                    <a:moveTo>
                      <a:pt x="93" y="89"/>
                    </a:moveTo>
                    <a:cubicBezTo>
                      <a:pt x="91" y="90"/>
                      <a:pt x="88" y="86"/>
                      <a:pt x="88" y="84"/>
                    </a:cubicBezTo>
                    <a:cubicBezTo>
                      <a:pt x="87" y="83"/>
                      <a:pt x="87" y="82"/>
                      <a:pt x="87" y="81"/>
                    </a:cubicBezTo>
                    <a:cubicBezTo>
                      <a:pt x="87" y="82"/>
                      <a:pt x="88" y="82"/>
                      <a:pt x="89" y="83"/>
                    </a:cubicBezTo>
                    <a:cubicBezTo>
                      <a:pt x="91" y="83"/>
                      <a:pt x="94" y="86"/>
                      <a:pt x="93" y="89"/>
                    </a:cubicBezTo>
                    <a:close/>
                    <a:moveTo>
                      <a:pt x="98" y="84"/>
                    </a:moveTo>
                    <a:cubicBezTo>
                      <a:pt x="96" y="85"/>
                      <a:pt x="92" y="82"/>
                      <a:pt x="91" y="81"/>
                    </a:cubicBezTo>
                    <a:cubicBezTo>
                      <a:pt x="91" y="79"/>
                      <a:pt x="90" y="79"/>
                      <a:pt x="90" y="78"/>
                    </a:cubicBezTo>
                    <a:cubicBezTo>
                      <a:pt x="90" y="79"/>
                      <a:pt x="91" y="79"/>
                      <a:pt x="92" y="79"/>
                    </a:cubicBezTo>
                    <a:cubicBezTo>
                      <a:pt x="94" y="79"/>
                      <a:pt x="98" y="81"/>
                      <a:pt x="98" y="84"/>
                    </a:cubicBezTo>
                    <a:close/>
                    <a:moveTo>
                      <a:pt x="94" y="77"/>
                    </a:moveTo>
                    <a:cubicBezTo>
                      <a:pt x="93" y="75"/>
                      <a:pt x="93" y="75"/>
                      <a:pt x="92" y="74"/>
                    </a:cubicBezTo>
                    <a:cubicBezTo>
                      <a:pt x="93" y="75"/>
                      <a:pt x="93" y="75"/>
                      <a:pt x="95" y="75"/>
                    </a:cubicBezTo>
                    <a:cubicBezTo>
                      <a:pt x="97" y="75"/>
                      <a:pt x="101" y="76"/>
                      <a:pt x="101" y="78"/>
                    </a:cubicBezTo>
                    <a:cubicBezTo>
                      <a:pt x="99" y="80"/>
                      <a:pt x="95" y="78"/>
                      <a:pt x="94" y="77"/>
                    </a:cubicBezTo>
                    <a:close/>
                    <a:moveTo>
                      <a:pt x="96" y="72"/>
                    </a:moveTo>
                    <a:cubicBezTo>
                      <a:pt x="95" y="71"/>
                      <a:pt x="94" y="71"/>
                      <a:pt x="93" y="70"/>
                    </a:cubicBezTo>
                    <a:cubicBezTo>
                      <a:pt x="94" y="70"/>
                      <a:pt x="95" y="70"/>
                      <a:pt x="96" y="70"/>
                    </a:cubicBezTo>
                    <a:cubicBezTo>
                      <a:pt x="98" y="69"/>
                      <a:pt x="103" y="70"/>
                      <a:pt x="103" y="72"/>
                    </a:cubicBezTo>
                    <a:cubicBezTo>
                      <a:pt x="102" y="74"/>
                      <a:pt x="98" y="73"/>
                      <a:pt x="96" y="72"/>
                    </a:cubicBezTo>
                    <a:close/>
                    <a:moveTo>
                      <a:pt x="97" y="67"/>
                    </a:moveTo>
                    <a:cubicBezTo>
                      <a:pt x="95" y="66"/>
                      <a:pt x="95" y="66"/>
                      <a:pt x="94" y="66"/>
                    </a:cubicBezTo>
                    <a:cubicBezTo>
                      <a:pt x="95" y="66"/>
                      <a:pt x="95" y="66"/>
                      <a:pt x="97" y="65"/>
                    </a:cubicBezTo>
                    <a:cubicBezTo>
                      <a:pt x="99" y="64"/>
                      <a:pt x="103" y="63"/>
                      <a:pt x="104" y="66"/>
                    </a:cubicBezTo>
                    <a:cubicBezTo>
                      <a:pt x="103" y="68"/>
                      <a:pt x="99" y="68"/>
                      <a:pt x="97" y="67"/>
                    </a:cubicBezTo>
                    <a:close/>
                    <a:moveTo>
                      <a:pt x="112" y="95"/>
                    </a:moveTo>
                    <a:cubicBezTo>
                      <a:pt x="110" y="95"/>
                      <a:pt x="105" y="96"/>
                      <a:pt x="105" y="93"/>
                    </a:cubicBezTo>
                    <a:cubicBezTo>
                      <a:pt x="106" y="91"/>
                      <a:pt x="110" y="92"/>
                      <a:pt x="112" y="93"/>
                    </a:cubicBezTo>
                    <a:cubicBezTo>
                      <a:pt x="113" y="94"/>
                      <a:pt x="114" y="94"/>
                      <a:pt x="115" y="94"/>
                    </a:cubicBezTo>
                    <a:cubicBezTo>
                      <a:pt x="114" y="94"/>
                      <a:pt x="113" y="94"/>
                      <a:pt x="112" y="95"/>
                    </a:cubicBezTo>
                    <a:close/>
                    <a:moveTo>
                      <a:pt x="112" y="90"/>
                    </a:moveTo>
                    <a:cubicBezTo>
                      <a:pt x="110" y="90"/>
                      <a:pt x="106" y="89"/>
                      <a:pt x="106" y="87"/>
                    </a:cubicBezTo>
                    <a:cubicBezTo>
                      <a:pt x="107" y="85"/>
                      <a:pt x="111" y="86"/>
                      <a:pt x="113" y="88"/>
                    </a:cubicBezTo>
                    <a:cubicBezTo>
                      <a:pt x="114" y="89"/>
                      <a:pt x="114" y="89"/>
                      <a:pt x="115" y="89"/>
                    </a:cubicBezTo>
                    <a:cubicBezTo>
                      <a:pt x="114" y="89"/>
                      <a:pt x="114" y="89"/>
                      <a:pt x="112" y="90"/>
                    </a:cubicBezTo>
                    <a:close/>
                    <a:moveTo>
                      <a:pt x="114" y="85"/>
                    </a:moveTo>
                    <a:cubicBezTo>
                      <a:pt x="112" y="85"/>
                      <a:pt x="108" y="83"/>
                      <a:pt x="108" y="81"/>
                    </a:cubicBezTo>
                    <a:cubicBezTo>
                      <a:pt x="110" y="79"/>
                      <a:pt x="113" y="82"/>
                      <a:pt x="115" y="83"/>
                    </a:cubicBezTo>
                    <a:cubicBezTo>
                      <a:pt x="115" y="84"/>
                      <a:pt x="116" y="85"/>
                      <a:pt x="117" y="85"/>
                    </a:cubicBezTo>
                    <a:cubicBezTo>
                      <a:pt x="116" y="85"/>
                      <a:pt x="115" y="85"/>
                      <a:pt x="114" y="85"/>
                    </a:cubicBezTo>
                    <a:close/>
                    <a:moveTo>
                      <a:pt x="116" y="80"/>
                    </a:moveTo>
                    <a:cubicBezTo>
                      <a:pt x="114" y="80"/>
                      <a:pt x="110" y="78"/>
                      <a:pt x="111" y="75"/>
                    </a:cubicBezTo>
                    <a:cubicBezTo>
                      <a:pt x="113" y="74"/>
                      <a:pt x="117" y="77"/>
                      <a:pt x="117" y="79"/>
                    </a:cubicBezTo>
                    <a:cubicBezTo>
                      <a:pt x="118" y="80"/>
                      <a:pt x="118" y="81"/>
                      <a:pt x="119" y="81"/>
                    </a:cubicBezTo>
                    <a:cubicBezTo>
                      <a:pt x="118" y="81"/>
                      <a:pt x="118" y="81"/>
                      <a:pt x="116" y="80"/>
                    </a:cubicBezTo>
                    <a:close/>
                    <a:moveTo>
                      <a:pt x="119" y="77"/>
                    </a:moveTo>
                    <a:cubicBezTo>
                      <a:pt x="118" y="76"/>
                      <a:pt x="114" y="73"/>
                      <a:pt x="116" y="71"/>
                    </a:cubicBezTo>
                    <a:cubicBezTo>
                      <a:pt x="118" y="70"/>
                      <a:pt x="121" y="74"/>
                      <a:pt x="121" y="75"/>
                    </a:cubicBezTo>
                    <a:cubicBezTo>
                      <a:pt x="121" y="77"/>
                      <a:pt x="121" y="78"/>
                      <a:pt x="122" y="78"/>
                    </a:cubicBezTo>
                    <a:cubicBezTo>
                      <a:pt x="121" y="78"/>
                      <a:pt x="121" y="77"/>
                      <a:pt x="119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9" name="Freeform 7"/>
              <p:cNvSpPr>
                <a:spLocks noEditPoints="1"/>
              </p:cNvSpPr>
              <p:nvPr/>
            </p:nvSpPr>
            <p:spPr bwMode="auto">
              <a:xfrm>
                <a:off x="4268788" y="3195638"/>
                <a:ext cx="404813" cy="398463"/>
              </a:xfrm>
              <a:custGeom>
                <a:avLst/>
                <a:gdLst>
                  <a:gd name="T0" fmla="*/ 35 w 108"/>
                  <a:gd name="T1" fmla="*/ 29 h 106"/>
                  <a:gd name="T2" fmla="*/ 15 w 108"/>
                  <a:gd name="T3" fmla="*/ 83 h 106"/>
                  <a:gd name="T4" fmla="*/ 81 w 108"/>
                  <a:gd name="T5" fmla="*/ 106 h 106"/>
                  <a:gd name="T6" fmla="*/ 92 w 108"/>
                  <a:gd name="T7" fmla="*/ 36 h 106"/>
                  <a:gd name="T8" fmla="*/ 73 w 108"/>
                  <a:gd name="T9" fmla="*/ 57 h 106"/>
                  <a:gd name="T10" fmla="*/ 78 w 108"/>
                  <a:gd name="T11" fmla="*/ 52 h 106"/>
                  <a:gd name="T12" fmla="*/ 71 w 108"/>
                  <a:gd name="T13" fmla="*/ 49 h 106"/>
                  <a:gd name="T14" fmla="*/ 67 w 108"/>
                  <a:gd name="T15" fmla="*/ 48 h 106"/>
                  <a:gd name="T16" fmla="*/ 70 w 108"/>
                  <a:gd name="T17" fmla="*/ 78 h 106"/>
                  <a:gd name="T18" fmla="*/ 63 w 108"/>
                  <a:gd name="T19" fmla="*/ 76 h 106"/>
                  <a:gd name="T20" fmla="*/ 65 w 108"/>
                  <a:gd name="T21" fmla="*/ 22 h 106"/>
                  <a:gd name="T22" fmla="*/ 64 w 108"/>
                  <a:gd name="T23" fmla="*/ 35 h 106"/>
                  <a:gd name="T24" fmla="*/ 60 w 108"/>
                  <a:gd name="T25" fmla="*/ 23 h 106"/>
                  <a:gd name="T26" fmla="*/ 57 w 108"/>
                  <a:gd name="T27" fmla="*/ 38 h 106"/>
                  <a:gd name="T28" fmla="*/ 55 w 108"/>
                  <a:gd name="T29" fmla="*/ 23 h 106"/>
                  <a:gd name="T30" fmla="*/ 53 w 108"/>
                  <a:gd name="T31" fmla="*/ 37 h 106"/>
                  <a:gd name="T32" fmla="*/ 50 w 108"/>
                  <a:gd name="T33" fmla="*/ 22 h 106"/>
                  <a:gd name="T34" fmla="*/ 49 w 108"/>
                  <a:gd name="T35" fmla="*/ 32 h 106"/>
                  <a:gd name="T36" fmla="*/ 45 w 108"/>
                  <a:gd name="T37" fmla="*/ 20 h 106"/>
                  <a:gd name="T38" fmla="*/ 45 w 108"/>
                  <a:gd name="T39" fmla="*/ 38 h 106"/>
                  <a:gd name="T40" fmla="*/ 37 w 108"/>
                  <a:gd name="T41" fmla="*/ 44 h 106"/>
                  <a:gd name="T42" fmla="*/ 31 w 108"/>
                  <a:gd name="T43" fmla="*/ 75 h 106"/>
                  <a:gd name="T44" fmla="*/ 34 w 108"/>
                  <a:gd name="T45" fmla="*/ 68 h 106"/>
                  <a:gd name="T46" fmla="*/ 34 w 108"/>
                  <a:gd name="T47" fmla="*/ 47 h 106"/>
                  <a:gd name="T48" fmla="*/ 27 w 108"/>
                  <a:gd name="T49" fmla="*/ 48 h 106"/>
                  <a:gd name="T50" fmla="*/ 26 w 108"/>
                  <a:gd name="T51" fmla="*/ 53 h 106"/>
                  <a:gd name="T52" fmla="*/ 26 w 108"/>
                  <a:gd name="T53" fmla="*/ 58 h 106"/>
                  <a:gd name="T54" fmla="*/ 15 w 108"/>
                  <a:gd name="T55" fmla="*/ 34 h 106"/>
                  <a:gd name="T56" fmla="*/ 15 w 108"/>
                  <a:gd name="T57" fmla="*/ 37 h 106"/>
                  <a:gd name="T58" fmla="*/ 12 w 108"/>
                  <a:gd name="T59" fmla="*/ 47 h 106"/>
                  <a:gd name="T60" fmla="*/ 15 w 108"/>
                  <a:gd name="T61" fmla="*/ 44 h 106"/>
                  <a:gd name="T62" fmla="*/ 21 w 108"/>
                  <a:gd name="T63" fmla="*/ 44 h 106"/>
                  <a:gd name="T64" fmla="*/ 21 w 108"/>
                  <a:gd name="T65" fmla="*/ 77 h 106"/>
                  <a:gd name="T66" fmla="*/ 24 w 108"/>
                  <a:gd name="T67" fmla="*/ 84 h 106"/>
                  <a:gd name="T68" fmla="*/ 27 w 108"/>
                  <a:gd name="T69" fmla="*/ 87 h 106"/>
                  <a:gd name="T70" fmla="*/ 30 w 108"/>
                  <a:gd name="T71" fmla="*/ 90 h 106"/>
                  <a:gd name="T72" fmla="*/ 36 w 108"/>
                  <a:gd name="T73" fmla="*/ 91 h 106"/>
                  <a:gd name="T74" fmla="*/ 39 w 108"/>
                  <a:gd name="T75" fmla="*/ 75 h 106"/>
                  <a:gd name="T76" fmla="*/ 42 w 108"/>
                  <a:gd name="T77" fmla="*/ 74 h 106"/>
                  <a:gd name="T78" fmla="*/ 46 w 108"/>
                  <a:gd name="T79" fmla="*/ 78 h 106"/>
                  <a:gd name="T80" fmla="*/ 44 w 108"/>
                  <a:gd name="T81" fmla="*/ 54 h 106"/>
                  <a:gd name="T82" fmla="*/ 65 w 108"/>
                  <a:gd name="T83" fmla="*/ 62 h 106"/>
                  <a:gd name="T84" fmla="*/ 55 w 108"/>
                  <a:gd name="T85" fmla="*/ 77 h 106"/>
                  <a:gd name="T86" fmla="*/ 58 w 108"/>
                  <a:gd name="T87" fmla="*/ 76 h 106"/>
                  <a:gd name="T88" fmla="*/ 67 w 108"/>
                  <a:gd name="T89" fmla="*/ 95 h 106"/>
                  <a:gd name="T90" fmla="*/ 70 w 108"/>
                  <a:gd name="T91" fmla="*/ 92 h 106"/>
                  <a:gd name="T92" fmla="*/ 73 w 108"/>
                  <a:gd name="T93" fmla="*/ 90 h 106"/>
                  <a:gd name="T94" fmla="*/ 67 w 108"/>
                  <a:gd name="T95" fmla="*/ 70 h 106"/>
                  <a:gd name="T96" fmla="*/ 75 w 108"/>
                  <a:gd name="T97" fmla="*/ 89 h 106"/>
                  <a:gd name="T98" fmla="*/ 73 w 108"/>
                  <a:gd name="T99" fmla="*/ 61 h 106"/>
                  <a:gd name="T100" fmla="*/ 79 w 108"/>
                  <a:gd name="T101" fmla="*/ 88 h 106"/>
                  <a:gd name="T102" fmla="*/ 90 w 108"/>
                  <a:gd name="T103" fmla="*/ 41 h 106"/>
                  <a:gd name="T104" fmla="*/ 92 w 108"/>
                  <a:gd name="T105" fmla="*/ 44 h 106"/>
                  <a:gd name="T106" fmla="*/ 93 w 108"/>
                  <a:gd name="T107" fmla="*/ 55 h 106"/>
                  <a:gd name="T108" fmla="*/ 91 w 108"/>
                  <a:gd name="T109" fmla="*/ 51 h 106"/>
                  <a:gd name="T110" fmla="*/ 90 w 108"/>
                  <a:gd name="T111" fmla="*/ 4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" h="106">
                    <a:moveTo>
                      <a:pt x="73" y="32"/>
                    </a:moveTo>
                    <a:cubicBezTo>
                      <a:pt x="74" y="26"/>
                      <a:pt x="72" y="18"/>
                      <a:pt x="67" y="14"/>
                    </a:cubicBezTo>
                    <a:cubicBezTo>
                      <a:pt x="59" y="6"/>
                      <a:pt x="59" y="4"/>
                      <a:pt x="57" y="0"/>
                    </a:cubicBezTo>
                    <a:cubicBezTo>
                      <a:pt x="55" y="3"/>
                      <a:pt x="54" y="6"/>
                      <a:pt x="45" y="12"/>
                    </a:cubicBezTo>
                    <a:cubicBezTo>
                      <a:pt x="40" y="16"/>
                      <a:pt x="35" y="22"/>
                      <a:pt x="35" y="29"/>
                    </a:cubicBezTo>
                    <a:cubicBezTo>
                      <a:pt x="29" y="26"/>
                      <a:pt x="21" y="26"/>
                      <a:pt x="16" y="29"/>
                    </a:cubicBezTo>
                    <a:cubicBezTo>
                      <a:pt x="6" y="35"/>
                      <a:pt x="4" y="34"/>
                      <a:pt x="0" y="34"/>
                    </a:cubicBezTo>
                    <a:cubicBezTo>
                      <a:pt x="2" y="38"/>
                      <a:pt x="4" y="39"/>
                      <a:pt x="7" y="50"/>
                    </a:cubicBezTo>
                    <a:cubicBezTo>
                      <a:pt x="9" y="56"/>
                      <a:pt x="14" y="62"/>
                      <a:pt x="21" y="64"/>
                    </a:cubicBezTo>
                    <a:cubicBezTo>
                      <a:pt x="16" y="69"/>
                      <a:pt x="14" y="76"/>
                      <a:pt x="15" y="83"/>
                    </a:cubicBezTo>
                    <a:cubicBezTo>
                      <a:pt x="17" y="93"/>
                      <a:pt x="16" y="96"/>
                      <a:pt x="15" y="100"/>
                    </a:cubicBezTo>
                    <a:cubicBezTo>
                      <a:pt x="18" y="98"/>
                      <a:pt x="21" y="97"/>
                      <a:pt x="32" y="97"/>
                    </a:cubicBezTo>
                    <a:cubicBezTo>
                      <a:pt x="38" y="97"/>
                      <a:pt x="45" y="94"/>
                      <a:pt x="49" y="89"/>
                    </a:cubicBezTo>
                    <a:cubicBezTo>
                      <a:pt x="52" y="95"/>
                      <a:pt x="59" y="99"/>
                      <a:pt x="65" y="100"/>
                    </a:cubicBezTo>
                    <a:cubicBezTo>
                      <a:pt x="76" y="102"/>
                      <a:pt x="78" y="104"/>
                      <a:pt x="81" y="106"/>
                    </a:cubicBezTo>
                    <a:cubicBezTo>
                      <a:pt x="81" y="102"/>
                      <a:pt x="80" y="99"/>
                      <a:pt x="84" y="89"/>
                    </a:cubicBezTo>
                    <a:cubicBezTo>
                      <a:pt x="86" y="83"/>
                      <a:pt x="86" y="75"/>
                      <a:pt x="82" y="69"/>
                    </a:cubicBezTo>
                    <a:cubicBezTo>
                      <a:pt x="89" y="69"/>
                      <a:pt x="95" y="63"/>
                      <a:pt x="97" y="58"/>
                    </a:cubicBezTo>
                    <a:cubicBezTo>
                      <a:pt x="102" y="48"/>
                      <a:pt x="105" y="47"/>
                      <a:pt x="108" y="44"/>
                    </a:cubicBezTo>
                    <a:cubicBezTo>
                      <a:pt x="104" y="43"/>
                      <a:pt x="101" y="43"/>
                      <a:pt x="92" y="36"/>
                    </a:cubicBezTo>
                    <a:cubicBezTo>
                      <a:pt x="87" y="32"/>
                      <a:pt x="80" y="30"/>
                      <a:pt x="73" y="32"/>
                    </a:cubicBezTo>
                    <a:close/>
                    <a:moveTo>
                      <a:pt x="79" y="57"/>
                    </a:moveTo>
                    <a:cubicBezTo>
                      <a:pt x="78" y="59"/>
                      <a:pt x="74" y="59"/>
                      <a:pt x="73" y="58"/>
                    </a:cubicBezTo>
                    <a:cubicBezTo>
                      <a:pt x="72" y="58"/>
                      <a:pt x="71" y="58"/>
                      <a:pt x="71" y="58"/>
                    </a:cubicBezTo>
                    <a:cubicBezTo>
                      <a:pt x="71" y="57"/>
                      <a:pt x="72" y="57"/>
                      <a:pt x="73" y="57"/>
                    </a:cubicBezTo>
                    <a:cubicBezTo>
                      <a:pt x="74" y="56"/>
                      <a:pt x="78" y="55"/>
                      <a:pt x="79" y="57"/>
                    </a:cubicBezTo>
                    <a:close/>
                    <a:moveTo>
                      <a:pt x="73" y="54"/>
                    </a:moveTo>
                    <a:cubicBezTo>
                      <a:pt x="71" y="54"/>
                      <a:pt x="71" y="54"/>
                      <a:pt x="70" y="54"/>
                    </a:cubicBezTo>
                    <a:cubicBezTo>
                      <a:pt x="71" y="54"/>
                      <a:pt x="71" y="54"/>
                      <a:pt x="72" y="53"/>
                    </a:cubicBezTo>
                    <a:cubicBezTo>
                      <a:pt x="73" y="52"/>
                      <a:pt x="77" y="50"/>
                      <a:pt x="78" y="52"/>
                    </a:cubicBezTo>
                    <a:cubicBezTo>
                      <a:pt x="78" y="54"/>
                      <a:pt x="74" y="55"/>
                      <a:pt x="73" y="54"/>
                    </a:cubicBezTo>
                    <a:close/>
                    <a:moveTo>
                      <a:pt x="76" y="47"/>
                    </a:moveTo>
                    <a:cubicBezTo>
                      <a:pt x="76" y="49"/>
                      <a:pt x="73" y="50"/>
                      <a:pt x="72" y="50"/>
                    </a:cubicBezTo>
                    <a:cubicBezTo>
                      <a:pt x="70" y="50"/>
                      <a:pt x="70" y="51"/>
                      <a:pt x="69" y="51"/>
                    </a:cubicBezTo>
                    <a:cubicBezTo>
                      <a:pt x="70" y="50"/>
                      <a:pt x="70" y="50"/>
                      <a:pt x="71" y="49"/>
                    </a:cubicBezTo>
                    <a:cubicBezTo>
                      <a:pt x="72" y="48"/>
                      <a:pt x="75" y="46"/>
                      <a:pt x="76" y="47"/>
                    </a:cubicBezTo>
                    <a:close/>
                    <a:moveTo>
                      <a:pt x="69" y="46"/>
                    </a:moveTo>
                    <a:cubicBezTo>
                      <a:pt x="69" y="44"/>
                      <a:pt x="72" y="42"/>
                      <a:pt x="73" y="43"/>
                    </a:cubicBezTo>
                    <a:cubicBezTo>
                      <a:pt x="74" y="45"/>
                      <a:pt x="71" y="47"/>
                      <a:pt x="70" y="47"/>
                    </a:cubicBezTo>
                    <a:cubicBezTo>
                      <a:pt x="68" y="47"/>
                      <a:pt x="68" y="47"/>
                      <a:pt x="67" y="48"/>
                    </a:cubicBezTo>
                    <a:cubicBezTo>
                      <a:pt x="68" y="47"/>
                      <a:pt x="68" y="47"/>
                      <a:pt x="69" y="46"/>
                    </a:cubicBezTo>
                    <a:close/>
                    <a:moveTo>
                      <a:pt x="65" y="74"/>
                    </a:moveTo>
                    <a:cubicBezTo>
                      <a:pt x="65" y="73"/>
                      <a:pt x="65" y="73"/>
                      <a:pt x="64" y="72"/>
                    </a:cubicBezTo>
                    <a:cubicBezTo>
                      <a:pt x="65" y="73"/>
                      <a:pt x="65" y="73"/>
                      <a:pt x="67" y="73"/>
                    </a:cubicBezTo>
                    <a:cubicBezTo>
                      <a:pt x="68" y="74"/>
                      <a:pt x="71" y="76"/>
                      <a:pt x="70" y="78"/>
                    </a:cubicBezTo>
                    <a:cubicBezTo>
                      <a:pt x="68" y="79"/>
                      <a:pt x="66" y="76"/>
                      <a:pt x="65" y="74"/>
                    </a:cubicBezTo>
                    <a:close/>
                    <a:moveTo>
                      <a:pt x="66" y="81"/>
                    </a:moveTo>
                    <a:cubicBezTo>
                      <a:pt x="64" y="81"/>
                      <a:pt x="62" y="78"/>
                      <a:pt x="62" y="77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2" y="75"/>
                      <a:pt x="62" y="75"/>
                      <a:pt x="63" y="76"/>
                    </a:cubicBezTo>
                    <a:cubicBezTo>
                      <a:pt x="65" y="76"/>
                      <a:pt x="67" y="79"/>
                      <a:pt x="66" y="81"/>
                    </a:cubicBezTo>
                    <a:close/>
                    <a:moveTo>
                      <a:pt x="63" y="17"/>
                    </a:moveTo>
                    <a:cubicBezTo>
                      <a:pt x="63" y="16"/>
                      <a:pt x="63" y="15"/>
                      <a:pt x="63" y="15"/>
                    </a:cubicBezTo>
                    <a:cubicBezTo>
                      <a:pt x="63" y="15"/>
                      <a:pt x="63" y="16"/>
                      <a:pt x="64" y="16"/>
                    </a:cubicBezTo>
                    <a:cubicBezTo>
                      <a:pt x="65" y="18"/>
                      <a:pt x="67" y="21"/>
                      <a:pt x="65" y="22"/>
                    </a:cubicBezTo>
                    <a:cubicBezTo>
                      <a:pt x="63" y="22"/>
                      <a:pt x="62" y="18"/>
                      <a:pt x="63" y="17"/>
                    </a:cubicBezTo>
                    <a:close/>
                    <a:moveTo>
                      <a:pt x="62" y="40"/>
                    </a:moveTo>
                    <a:cubicBezTo>
                      <a:pt x="61" y="41"/>
                      <a:pt x="61" y="41"/>
                      <a:pt x="60" y="42"/>
                    </a:cubicBezTo>
                    <a:cubicBezTo>
                      <a:pt x="61" y="41"/>
                      <a:pt x="61" y="41"/>
                      <a:pt x="61" y="39"/>
                    </a:cubicBezTo>
                    <a:cubicBezTo>
                      <a:pt x="61" y="38"/>
                      <a:pt x="62" y="34"/>
                      <a:pt x="64" y="35"/>
                    </a:cubicBezTo>
                    <a:cubicBezTo>
                      <a:pt x="65" y="36"/>
                      <a:pt x="63" y="39"/>
                      <a:pt x="62" y="40"/>
                    </a:cubicBezTo>
                    <a:close/>
                    <a:moveTo>
                      <a:pt x="59" y="18"/>
                    </a:moveTo>
                    <a:cubicBezTo>
                      <a:pt x="59" y="16"/>
                      <a:pt x="59" y="16"/>
                      <a:pt x="59" y="15"/>
                    </a:cubicBezTo>
                    <a:cubicBezTo>
                      <a:pt x="60" y="16"/>
                      <a:pt x="60" y="16"/>
                      <a:pt x="60" y="18"/>
                    </a:cubicBezTo>
                    <a:cubicBezTo>
                      <a:pt x="61" y="19"/>
                      <a:pt x="62" y="22"/>
                      <a:pt x="60" y="23"/>
                    </a:cubicBezTo>
                    <a:cubicBezTo>
                      <a:pt x="58" y="23"/>
                      <a:pt x="58" y="19"/>
                      <a:pt x="59" y="18"/>
                    </a:cubicBezTo>
                    <a:close/>
                    <a:moveTo>
                      <a:pt x="59" y="33"/>
                    </a:moveTo>
                    <a:cubicBezTo>
                      <a:pt x="61" y="34"/>
                      <a:pt x="60" y="37"/>
                      <a:pt x="59" y="38"/>
                    </a:cubicBezTo>
                    <a:cubicBezTo>
                      <a:pt x="58" y="39"/>
                      <a:pt x="58" y="40"/>
                      <a:pt x="57" y="40"/>
                    </a:cubicBezTo>
                    <a:cubicBezTo>
                      <a:pt x="57" y="40"/>
                      <a:pt x="57" y="39"/>
                      <a:pt x="57" y="38"/>
                    </a:cubicBezTo>
                    <a:cubicBezTo>
                      <a:pt x="57" y="36"/>
                      <a:pt x="57" y="33"/>
                      <a:pt x="59" y="33"/>
                    </a:cubicBezTo>
                    <a:close/>
                    <a:moveTo>
                      <a:pt x="55" y="18"/>
                    </a:moveTo>
                    <a:cubicBezTo>
                      <a:pt x="55" y="17"/>
                      <a:pt x="56" y="16"/>
                      <a:pt x="56" y="16"/>
                    </a:cubicBezTo>
                    <a:cubicBezTo>
                      <a:pt x="56" y="16"/>
                      <a:pt x="56" y="17"/>
                      <a:pt x="56" y="18"/>
                    </a:cubicBezTo>
                    <a:cubicBezTo>
                      <a:pt x="57" y="19"/>
                      <a:pt x="57" y="23"/>
                      <a:pt x="55" y="23"/>
                    </a:cubicBezTo>
                    <a:cubicBezTo>
                      <a:pt x="53" y="22"/>
                      <a:pt x="54" y="19"/>
                      <a:pt x="55" y="18"/>
                    </a:cubicBezTo>
                    <a:close/>
                    <a:moveTo>
                      <a:pt x="54" y="32"/>
                    </a:moveTo>
                    <a:cubicBezTo>
                      <a:pt x="56" y="32"/>
                      <a:pt x="55" y="36"/>
                      <a:pt x="55" y="37"/>
                    </a:cubicBezTo>
                    <a:cubicBezTo>
                      <a:pt x="54" y="38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2" y="36"/>
                      <a:pt x="52" y="32"/>
                      <a:pt x="54" y="32"/>
                    </a:cubicBezTo>
                    <a:close/>
                    <a:moveTo>
                      <a:pt x="51" y="17"/>
                    </a:move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7"/>
                    </a:cubicBezTo>
                    <a:cubicBezTo>
                      <a:pt x="53" y="19"/>
                      <a:pt x="52" y="22"/>
                      <a:pt x="50" y="22"/>
                    </a:cubicBezTo>
                    <a:cubicBezTo>
                      <a:pt x="48" y="21"/>
                      <a:pt x="50" y="18"/>
                      <a:pt x="51" y="17"/>
                    </a:cubicBezTo>
                    <a:close/>
                    <a:moveTo>
                      <a:pt x="51" y="37"/>
                    </a:moveTo>
                    <a:cubicBezTo>
                      <a:pt x="50" y="38"/>
                      <a:pt x="50" y="39"/>
                      <a:pt x="50" y="40"/>
                    </a:cubicBezTo>
                    <a:cubicBezTo>
                      <a:pt x="50" y="39"/>
                      <a:pt x="50" y="39"/>
                      <a:pt x="49" y="37"/>
                    </a:cubicBezTo>
                    <a:cubicBezTo>
                      <a:pt x="48" y="36"/>
                      <a:pt x="47" y="33"/>
                      <a:pt x="49" y="32"/>
                    </a:cubicBezTo>
                    <a:cubicBezTo>
                      <a:pt x="51" y="32"/>
                      <a:pt x="51" y="36"/>
                      <a:pt x="51" y="37"/>
                    </a:cubicBezTo>
                    <a:close/>
                    <a:moveTo>
                      <a:pt x="47" y="15"/>
                    </a:moveTo>
                    <a:cubicBezTo>
                      <a:pt x="48" y="14"/>
                      <a:pt x="49" y="14"/>
                      <a:pt x="49" y="14"/>
                    </a:cubicBezTo>
                    <a:cubicBezTo>
                      <a:pt x="49" y="14"/>
                      <a:pt x="49" y="15"/>
                      <a:pt x="49" y="16"/>
                    </a:cubicBezTo>
                    <a:cubicBezTo>
                      <a:pt x="48" y="17"/>
                      <a:pt x="47" y="21"/>
                      <a:pt x="45" y="20"/>
                    </a:cubicBezTo>
                    <a:cubicBezTo>
                      <a:pt x="44" y="19"/>
                      <a:pt x="46" y="16"/>
                      <a:pt x="47" y="15"/>
                    </a:cubicBezTo>
                    <a:close/>
                    <a:moveTo>
                      <a:pt x="44" y="33"/>
                    </a:moveTo>
                    <a:cubicBezTo>
                      <a:pt x="46" y="33"/>
                      <a:pt x="47" y="36"/>
                      <a:pt x="47" y="38"/>
                    </a:cubicBezTo>
                    <a:cubicBezTo>
                      <a:pt x="47" y="39"/>
                      <a:pt x="47" y="40"/>
                      <a:pt x="47" y="40"/>
                    </a:cubicBezTo>
                    <a:cubicBezTo>
                      <a:pt x="46" y="40"/>
                      <a:pt x="46" y="39"/>
                      <a:pt x="45" y="38"/>
                    </a:cubicBezTo>
                    <a:cubicBezTo>
                      <a:pt x="44" y="38"/>
                      <a:pt x="42" y="34"/>
                      <a:pt x="44" y="33"/>
                    </a:cubicBezTo>
                    <a:close/>
                    <a:moveTo>
                      <a:pt x="33" y="39"/>
                    </a:moveTo>
                    <a:cubicBezTo>
                      <a:pt x="35" y="39"/>
                      <a:pt x="37" y="41"/>
                      <a:pt x="38" y="43"/>
                    </a:cubicBezTo>
                    <a:cubicBezTo>
                      <a:pt x="38" y="44"/>
                      <a:pt x="39" y="44"/>
                      <a:pt x="39" y="45"/>
                    </a:cubicBezTo>
                    <a:cubicBezTo>
                      <a:pt x="38" y="45"/>
                      <a:pt x="38" y="44"/>
                      <a:pt x="37" y="44"/>
                    </a:cubicBezTo>
                    <a:cubicBezTo>
                      <a:pt x="35" y="44"/>
                      <a:pt x="32" y="41"/>
                      <a:pt x="33" y="39"/>
                    </a:cubicBezTo>
                    <a:close/>
                    <a:moveTo>
                      <a:pt x="35" y="70"/>
                    </a:moveTo>
                    <a:cubicBezTo>
                      <a:pt x="36" y="70"/>
                      <a:pt x="37" y="70"/>
                      <a:pt x="37" y="70"/>
                    </a:cubicBezTo>
                    <a:cubicBezTo>
                      <a:pt x="37" y="70"/>
                      <a:pt x="36" y="70"/>
                      <a:pt x="36" y="72"/>
                    </a:cubicBezTo>
                    <a:cubicBezTo>
                      <a:pt x="35" y="73"/>
                      <a:pt x="33" y="76"/>
                      <a:pt x="31" y="75"/>
                    </a:cubicBezTo>
                    <a:cubicBezTo>
                      <a:pt x="30" y="73"/>
                      <a:pt x="33" y="71"/>
                      <a:pt x="35" y="70"/>
                    </a:cubicBezTo>
                    <a:close/>
                    <a:moveTo>
                      <a:pt x="28" y="70"/>
                    </a:moveTo>
                    <a:cubicBezTo>
                      <a:pt x="28" y="68"/>
                      <a:pt x="32" y="67"/>
                      <a:pt x="33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5" y="67"/>
                      <a:pt x="35" y="67"/>
                      <a:pt x="34" y="68"/>
                    </a:cubicBezTo>
                    <a:cubicBezTo>
                      <a:pt x="33" y="70"/>
                      <a:pt x="30" y="72"/>
                      <a:pt x="28" y="70"/>
                    </a:cubicBezTo>
                    <a:close/>
                    <a:moveTo>
                      <a:pt x="30" y="43"/>
                    </a:moveTo>
                    <a:cubicBezTo>
                      <a:pt x="31" y="42"/>
                      <a:pt x="34" y="44"/>
                      <a:pt x="35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6" y="47"/>
                      <a:pt x="36" y="47"/>
                      <a:pt x="34" y="47"/>
                    </a:cubicBezTo>
                    <a:cubicBezTo>
                      <a:pt x="33" y="47"/>
                      <a:pt x="29" y="45"/>
                      <a:pt x="30" y="43"/>
                    </a:cubicBezTo>
                    <a:close/>
                    <a:moveTo>
                      <a:pt x="33" y="49"/>
                    </a:moveTo>
                    <a:cubicBezTo>
                      <a:pt x="34" y="50"/>
                      <a:pt x="34" y="50"/>
                      <a:pt x="35" y="51"/>
                    </a:cubicBezTo>
                    <a:cubicBezTo>
                      <a:pt x="34" y="51"/>
                      <a:pt x="34" y="51"/>
                      <a:pt x="32" y="51"/>
                    </a:cubicBezTo>
                    <a:cubicBezTo>
                      <a:pt x="31" y="51"/>
                      <a:pt x="27" y="50"/>
                      <a:pt x="27" y="48"/>
                    </a:cubicBezTo>
                    <a:cubicBezTo>
                      <a:pt x="29" y="46"/>
                      <a:pt x="32" y="48"/>
                      <a:pt x="33" y="49"/>
                    </a:cubicBezTo>
                    <a:close/>
                    <a:moveTo>
                      <a:pt x="32" y="53"/>
                    </a:moveTo>
                    <a:cubicBezTo>
                      <a:pt x="33" y="54"/>
                      <a:pt x="33" y="54"/>
                      <a:pt x="34" y="54"/>
                    </a:cubicBezTo>
                    <a:cubicBezTo>
                      <a:pt x="33" y="54"/>
                      <a:pt x="33" y="54"/>
                      <a:pt x="31" y="55"/>
                    </a:cubicBezTo>
                    <a:cubicBezTo>
                      <a:pt x="30" y="55"/>
                      <a:pt x="26" y="55"/>
                      <a:pt x="26" y="53"/>
                    </a:cubicBezTo>
                    <a:cubicBezTo>
                      <a:pt x="27" y="51"/>
                      <a:pt x="30" y="52"/>
                      <a:pt x="32" y="53"/>
                    </a:cubicBezTo>
                    <a:close/>
                    <a:moveTo>
                      <a:pt x="31" y="57"/>
                    </a:moveTo>
                    <a:cubicBezTo>
                      <a:pt x="32" y="58"/>
                      <a:pt x="33" y="58"/>
                      <a:pt x="33" y="58"/>
                    </a:cubicBezTo>
                    <a:cubicBezTo>
                      <a:pt x="33" y="58"/>
                      <a:pt x="32" y="58"/>
                      <a:pt x="31" y="59"/>
                    </a:cubicBezTo>
                    <a:cubicBezTo>
                      <a:pt x="30" y="59"/>
                      <a:pt x="26" y="60"/>
                      <a:pt x="26" y="58"/>
                    </a:cubicBezTo>
                    <a:cubicBezTo>
                      <a:pt x="26" y="56"/>
                      <a:pt x="30" y="56"/>
                      <a:pt x="31" y="57"/>
                    </a:cubicBezTo>
                    <a:close/>
                    <a:moveTo>
                      <a:pt x="17" y="33"/>
                    </a:moveTo>
                    <a:cubicBezTo>
                      <a:pt x="19" y="32"/>
                      <a:pt x="22" y="32"/>
                      <a:pt x="23" y="34"/>
                    </a:cubicBezTo>
                    <a:cubicBezTo>
                      <a:pt x="22" y="36"/>
                      <a:pt x="19" y="35"/>
                      <a:pt x="17" y="34"/>
                    </a:cubicBezTo>
                    <a:cubicBezTo>
                      <a:pt x="16" y="34"/>
                      <a:pt x="16" y="34"/>
                      <a:pt x="15" y="34"/>
                    </a:cubicBezTo>
                    <a:cubicBezTo>
                      <a:pt x="16" y="33"/>
                      <a:pt x="16" y="33"/>
                      <a:pt x="17" y="33"/>
                    </a:cubicBezTo>
                    <a:close/>
                    <a:moveTo>
                      <a:pt x="17" y="37"/>
                    </a:moveTo>
                    <a:cubicBezTo>
                      <a:pt x="19" y="36"/>
                      <a:pt x="22" y="37"/>
                      <a:pt x="23" y="39"/>
                    </a:cubicBezTo>
                    <a:cubicBezTo>
                      <a:pt x="21" y="41"/>
                      <a:pt x="18" y="39"/>
                      <a:pt x="17" y="38"/>
                    </a:cubicBezTo>
                    <a:cubicBezTo>
                      <a:pt x="16" y="38"/>
                      <a:pt x="16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lose/>
                    <a:moveTo>
                      <a:pt x="15" y="52"/>
                    </a:moveTo>
                    <a:cubicBezTo>
                      <a:pt x="13" y="53"/>
                      <a:pt x="11" y="50"/>
                      <a:pt x="11" y="49"/>
                    </a:cubicBezTo>
                    <a:cubicBezTo>
                      <a:pt x="11" y="47"/>
                      <a:pt x="10" y="47"/>
                      <a:pt x="10" y="46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4" y="48"/>
                      <a:pt x="16" y="51"/>
                      <a:pt x="15" y="52"/>
                    </a:cubicBezTo>
                    <a:close/>
                    <a:moveTo>
                      <a:pt x="19" y="48"/>
                    </a:moveTo>
                    <a:cubicBezTo>
                      <a:pt x="17" y="50"/>
                      <a:pt x="14" y="47"/>
                      <a:pt x="14" y="46"/>
                    </a:cubicBezTo>
                    <a:cubicBezTo>
                      <a:pt x="13" y="44"/>
                      <a:pt x="13" y="44"/>
                      <a:pt x="12" y="44"/>
                    </a:cubicBezTo>
                    <a:cubicBezTo>
                      <a:pt x="13" y="44"/>
                      <a:pt x="13" y="44"/>
                      <a:pt x="15" y="44"/>
                    </a:cubicBezTo>
                    <a:cubicBezTo>
                      <a:pt x="16" y="45"/>
                      <a:pt x="19" y="46"/>
                      <a:pt x="19" y="48"/>
                    </a:cubicBezTo>
                    <a:close/>
                    <a:moveTo>
                      <a:pt x="16" y="42"/>
                    </a:moveTo>
                    <a:cubicBezTo>
                      <a:pt x="15" y="41"/>
                      <a:pt x="14" y="41"/>
                      <a:pt x="14" y="40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8" y="41"/>
                      <a:pt x="21" y="42"/>
                      <a:pt x="21" y="44"/>
                    </a:cubicBezTo>
                    <a:cubicBezTo>
                      <a:pt x="20" y="45"/>
                      <a:pt x="17" y="43"/>
                      <a:pt x="16" y="42"/>
                    </a:cubicBezTo>
                    <a:close/>
                    <a:moveTo>
                      <a:pt x="20" y="83"/>
                    </a:moveTo>
                    <a:cubicBezTo>
                      <a:pt x="19" y="84"/>
                      <a:pt x="19" y="84"/>
                      <a:pt x="19" y="85"/>
                    </a:cubicBezTo>
                    <a:cubicBezTo>
                      <a:pt x="19" y="84"/>
                      <a:pt x="19" y="84"/>
                      <a:pt x="19" y="82"/>
                    </a:cubicBezTo>
                    <a:cubicBezTo>
                      <a:pt x="18" y="81"/>
                      <a:pt x="19" y="77"/>
                      <a:pt x="21" y="77"/>
                    </a:cubicBezTo>
                    <a:cubicBezTo>
                      <a:pt x="23" y="78"/>
                      <a:pt x="21" y="82"/>
                      <a:pt x="20" y="83"/>
                    </a:cubicBezTo>
                    <a:close/>
                    <a:moveTo>
                      <a:pt x="22" y="86"/>
                    </a:moveTo>
                    <a:cubicBezTo>
                      <a:pt x="22" y="85"/>
                      <a:pt x="22" y="85"/>
                      <a:pt x="22" y="84"/>
                    </a:cubicBezTo>
                    <a:cubicBezTo>
                      <a:pt x="22" y="82"/>
                      <a:pt x="24" y="79"/>
                      <a:pt x="26" y="79"/>
                    </a:cubicBezTo>
                    <a:cubicBezTo>
                      <a:pt x="27" y="81"/>
                      <a:pt x="25" y="84"/>
                      <a:pt x="24" y="84"/>
                    </a:cubicBezTo>
                    <a:cubicBezTo>
                      <a:pt x="23" y="85"/>
                      <a:pt x="22" y="86"/>
                      <a:pt x="22" y="86"/>
                    </a:cubicBezTo>
                    <a:close/>
                    <a:moveTo>
                      <a:pt x="25" y="88"/>
                    </a:moveTo>
                    <a:cubicBezTo>
                      <a:pt x="25" y="87"/>
                      <a:pt x="25" y="87"/>
                      <a:pt x="26" y="86"/>
                    </a:cubicBezTo>
                    <a:cubicBezTo>
                      <a:pt x="26" y="84"/>
                      <a:pt x="28" y="81"/>
                      <a:pt x="30" y="82"/>
                    </a:cubicBezTo>
                    <a:cubicBezTo>
                      <a:pt x="31" y="84"/>
                      <a:pt x="28" y="86"/>
                      <a:pt x="27" y="87"/>
                    </a:cubicBezTo>
                    <a:cubicBezTo>
                      <a:pt x="26" y="87"/>
                      <a:pt x="25" y="88"/>
                      <a:pt x="25" y="88"/>
                    </a:cubicBezTo>
                    <a:close/>
                    <a:moveTo>
                      <a:pt x="27" y="91"/>
                    </a:moveTo>
                    <a:cubicBezTo>
                      <a:pt x="28" y="90"/>
                      <a:pt x="28" y="90"/>
                      <a:pt x="29" y="89"/>
                    </a:cubicBezTo>
                    <a:cubicBezTo>
                      <a:pt x="29" y="87"/>
                      <a:pt x="32" y="85"/>
                      <a:pt x="34" y="86"/>
                    </a:cubicBezTo>
                    <a:cubicBezTo>
                      <a:pt x="34" y="88"/>
                      <a:pt x="31" y="90"/>
                      <a:pt x="30" y="90"/>
                    </a:cubicBezTo>
                    <a:cubicBezTo>
                      <a:pt x="28" y="90"/>
                      <a:pt x="28" y="90"/>
                      <a:pt x="27" y="91"/>
                    </a:cubicBezTo>
                    <a:close/>
                    <a:moveTo>
                      <a:pt x="31" y="93"/>
                    </a:moveTo>
                    <a:cubicBezTo>
                      <a:pt x="30" y="93"/>
                      <a:pt x="30" y="93"/>
                      <a:pt x="29" y="94"/>
                    </a:cubicBezTo>
                    <a:cubicBezTo>
                      <a:pt x="30" y="93"/>
                      <a:pt x="30" y="93"/>
                      <a:pt x="31" y="92"/>
                    </a:cubicBezTo>
                    <a:cubicBezTo>
                      <a:pt x="32" y="91"/>
                      <a:pt x="35" y="89"/>
                      <a:pt x="36" y="91"/>
                    </a:cubicBezTo>
                    <a:cubicBezTo>
                      <a:pt x="36" y="93"/>
                      <a:pt x="33" y="94"/>
                      <a:pt x="31" y="93"/>
                    </a:cubicBezTo>
                    <a:close/>
                    <a:moveTo>
                      <a:pt x="35" y="78"/>
                    </a:moveTo>
                    <a:cubicBezTo>
                      <a:pt x="34" y="77"/>
                      <a:pt x="36" y="74"/>
                      <a:pt x="38" y="73"/>
                    </a:cubicBezTo>
                    <a:cubicBezTo>
                      <a:pt x="39" y="73"/>
                      <a:pt x="39" y="73"/>
                      <a:pt x="40" y="72"/>
                    </a:cubicBezTo>
                    <a:cubicBezTo>
                      <a:pt x="39" y="73"/>
                      <a:pt x="39" y="73"/>
                      <a:pt x="39" y="75"/>
                    </a:cubicBezTo>
                    <a:cubicBezTo>
                      <a:pt x="39" y="76"/>
                      <a:pt x="37" y="79"/>
                      <a:pt x="35" y="78"/>
                    </a:cubicBezTo>
                    <a:close/>
                    <a:moveTo>
                      <a:pt x="42" y="77"/>
                    </a:moveTo>
                    <a:cubicBezTo>
                      <a:pt x="42" y="78"/>
                      <a:pt x="41" y="82"/>
                      <a:pt x="39" y="81"/>
                    </a:cubicBezTo>
                    <a:cubicBezTo>
                      <a:pt x="38" y="80"/>
                      <a:pt x="40" y="77"/>
                      <a:pt x="41" y="76"/>
                    </a:cubicBezTo>
                    <a:cubicBezTo>
                      <a:pt x="42" y="75"/>
                      <a:pt x="42" y="75"/>
                      <a:pt x="42" y="74"/>
                    </a:cubicBezTo>
                    <a:cubicBezTo>
                      <a:pt x="42" y="75"/>
                      <a:pt x="42" y="75"/>
                      <a:pt x="42" y="77"/>
                    </a:cubicBezTo>
                    <a:close/>
                    <a:moveTo>
                      <a:pt x="44" y="83"/>
                    </a:moveTo>
                    <a:cubicBezTo>
                      <a:pt x="42" y="82"/>
                      <a:pt x="43" y="79"/>
                      <a:pt x="44" y="78"/>
                    </a:cubicBezTo>
                    <a:cubicBezTo>
                      <a:pt x="45" y="77"/>
                      <a:pt x="45" y="76"/>
                      <a:pt x="46" y="76"/>
                    </a:cubicBezTo>
                    <a:cubicBezTo>
                      <a:pt x="46" y="76"/>
                      <a:pt x="46" y="77"/>
                      <a:pt x="46" y="78"/>
                    </a:cubicBezTo>
                    <a:cubicBezTo>
                      <a:pt x="46" y="80"/>
                      <a:pt x="46" y="83"/>
                      <a:pt x="44" y="83"/>
                    </a:cubicBezTo>
                    <a:close/>
                    <a:moveTo>
                      <a:pt x="51" y="71"/>
                    </a:moveTo>
                    <a:cubicBezTo>
                      <a:pt x="50" y="69"/>
                      <a:pt x="49" y="66"/>
                      <a:pt x="46" y="64"/>
                    </a:cubicBezTo>
                    <a:cubicBezTo>
                      <a:pt x="44" y="62"/>
                      <a:pt x="41" y="61"/>
                      <a:pt x="38" y="60"/>
                    </a:cubicBezTo>
                    <a:cubicBezTo>
                      <a:pt x="40" y="59"/>
                      <a:pt x="42" y="57"/>
                      <a:pt x="44" y="54"/>
                    </a:cubicBezTo>
                    <a:cubicBezTo>
                      <a:pt x="45" y="50"/>
                      <a:pt x="45" y="48"/>
                      <a:pt x="45" y="45"/>
                    </a:cubicBezTo>
                    <a:cubicBezTo>
                      <a:pt x="47" y="46"/>
                      <a:pt x="49" y="47"/>
                      <a:pt x="53" y="48"/>
                    </a:cubicBezTo>
                    <a:cubicBezTo>
                      <a:pt x="56" y="48"/>
                      <a:pt x="59" y="47"/>
                      <a:pt x="61" y="46"/>
                    </a:cubicBezTo>
                    <a:cubicBezTo>
                      <a:pt x="61" y="49"/>
                      <a:pt x="60" y="52"/>
                      <a:pt x="61" y="55"/>
                    </a:cubicBezTo>
                    <a:cubicBezTo>
                      <a:pt x="62" y="58"/>
                      <a:pt x="63" y="61"/>
                      <a:pt x="65" y="62"/>
                    </a:cubicBezTo>
                    <a:cubicBezTo>
                      <a:pt x="63" y="63"/>
                      <a:pt x="60" y="63"/>
                      <a:pt x="57" y="64"/>
                    </a:cubicBezTo>
                    <a:cubicBezTo>
                      <a:pt x="54" y="67"/>
                      <a:pt x="52" y="69"/>
                      <a:pt x="51" y="71"/>
                    </a:cubicBezTo>
                    <a:close/>
                    <a:moveTo>
                      <a:pt x="56" y="84"/>
                    </a:moveTo>
                    <a:cubicBezTo>
                      <a:pt x="54" y="84"/>
                      <a:pt x="54" y="80"/>
                      <a:pt x="54" y="79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5" y="78"/>
                      <a:pt x="56" y="79"/>
                    </a:cubicBezTo>
                    <a:cubicBezTo>
                      <a:pt x="57" y="80"/>
                      <a:pt x="58" y="83"/>
                      <a:pt x="56" y="84"/>
                    </a:cubicBezTo>
                    <a:close/>
                    <a:moveTo>
                      <a:pt x="61" y="83"/>
                    </a:moveTo>
                    <a:cubicBezTo>
                      <a:pt x="59" y="83"/>
                      <a:pt x="58" y="80"/>
                      <a:pt x="58" y="78"/>
                    </a:cubicBezTo>
                    <a:cubicBezTo>
                      <a:pt x="59" y="77"/>
                      <a:pt x="58" y="76"/>
                      <a:pt x="58" y="76"/>
                    </a:cubicBezTo>
                    <a:cubicBezTo>
                      <a:pt x="59" y="76"/>
                      <a:pt x="59" y="77"/>
                      <a:pt x="60" y="78"/>
                    </a:cubicBezTo>
                    <a:cubicBezTo>
                      <a:pt x="61" y="79"/>
                      <a:pt x="63" y="82"/>
                      <a:pt x="61" y="83"/>
                    </a:cubicBezTo>
                    <a:close/>
                    <a:moveTo>
                      <a:pt x="66" y="97"/>
                    </a:moveTo>
                    <a:cubicBezTo>
                      <a:pt x="64" y="96"/>
                      <a:pt x="61" y="94"/>
                      <a:pt x="62" y="92"/>
                    </a:cubicBezTo>
                    <a:cubicBezTo>
                      <a:pt x="64" y="91"/>
                      <a:pt x="66" y="94"/>
                      <a:pt x="67" y="95"/>
                    </a:cubicBezTo>
                    <a:cubicBezTo>
                      <a:pt x="67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lose/>
                    <a:moveTo>
                      <a:pt x="68" y="93"/>
                    </a:moveTo>
                    <a:cubicBezTo>
                      <a:pt x="67" y="93"/>
                      <a:pt x="64" y="90"/>
                      <a:pt x="65" y="89"/>
                    </a:cubicBezTo>
                    <a:cubicBezTo>
                      <a:pt x="67" y="88"/>
                      <a:pt x="69" y="91"/>
                      <a:pt x="70" y="92"/>
                    </a:cubicBezTo>
                    <a:cubicBezTo>
                      <a:pt x="70" y="94"/>
                      <a:pt x="70" y="94"/>
                      <a:pt x="70" y="95"/>
                    </a:cubicBezTo>
                    <a:cubicBezTo>
                      <a:pt x="70" y="94"/>
                      <a:pt x="70" y="94"/>
                      <a:pt x="68" y="93"/>
                    </a:cubicBezTo>
                    <a:close/>
                    <a:moveTo>
                      <a:pt x="71" y="91"/>
                    </a:moveTo>
                    <a:cubicBezTo>
                      <a:pt x="70" y="90"/>
                      <a:pt x="68" y="87"/>
                      <a:pt x="70" y="85"/>
                    </a:cubicBezTo>
                    <a:cubicBezTo>
                      <a:pt x="72" y="85"/>
                      <a:pt x="73" y="88"/>
                      <a:pt x="73" y="90"/>
                    </a:cubicBezTo>
                    <a:cubicBezTo>
                      <a:pt x="73" y="91"/>
                      <a:pt x="73" y="92"/>
                      <a:pt x="73" y="92"/>
                    </a:cubicBezTo>
                    <a:cubicBezTo>
                      <a:pt x="73" y="92"/>
                      <a:pt x="73" y="92"/>
                      <a:pt x="71" y="91"/>
                    </a:cubicBezTo>
                    <a:close/>
                    <a:moveTo>
                      <a:pt x="73" y="74"/>
                    </a:moveTo>
                    <a:cubicBezTo>
                      <a:pt x="72" y="75"/>
                      <a:pt x="69" y="73"/>
                      <a:pt x="68" y="71"/>
                    </a:cubicBezTo>
                    <a:cubicBezTo>
                      <a:pt x="68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9" y="70"/>
                    </a:cubicBezTo>
                    <a:cubicBezTo>
                      <a:pt x="71" y="70"/>
                      <a:pt x="74" y="72"/>
                      <a:pt x="73" y="74"/>
                    </a:cubicBezTo>
                    <a:close/>
                    <a:moveTo>
                      <a:pt x="77" y="88"/>
                    </a:moveTo>
                    <a:cubicBezTo>
                      <a:pt x="76" y="90"/>
                      <a:pt x="76" y="90"/>
                      <a:pt x="76" y="91"/>
                    </a:cubicBezTo>
                    <a:cubicBezTo>
                      <a:pt x="76" y="90"/>
                      <a:pt x="76" y="90"/>
                      <a:pt x="75" y="89"/>
                    </a:cubicBezTo>
                    <a:cubicBezTo>
                      <a:pt x="74" y="88"/>
                      <a:pt x="73" y="84"/>
                      <a:pt x="74" y="83"/>
                    </a:cubicBezTo>
                    <a:cubicBezTo>
                      <a:pt x="76" y="83"/>
                      <a:pt x="77" y="87"/>
                      <a:pt x="77" y="88"/>
                    </a:cubicBezTo>
                    <a:close/>
                    <a:moveTo>
                      <a:pt x="72" y="62"/>
                    </a:moveTo>
                    <a:cubicBezTo>
                      <a:pt x="71" y="61"/>
                      <a:pt x="71" y="61"/>
                      <a:pt x="70" y="61"/>
                    </a:cubicBezTo>
                    <a:cubicBezTo>
                      <a:pt x="71" y="61"/>
                      <a:pt x="71" y="61"/>
                      <a:pt x="73" y="61"/>
                    </a:cubicBezTo>
                    <a:cubicBezTo>
                      <a:pt x="74" y="60"/>
                      <a:pt x="78" y="60"/>
                      <a:pt x="78" y="62"/>
                    </a:cubicBezTo>
                    <a:cubicBezTo>
                      <a:pt x="77" y="64"/>
                      <a:pt x="74" y="63"/>
                      <a:pt x="72" y="62"/>
                    </a:cubicBezTo>
                    <a:close/>
                    <a:moveTo>
                      <a:pt x="81" y="88"/>
                    </a:moveTo>
                    <a:cubicBezTo>
                      <a:pt x="80" y="89"/>
                      <a:pt x="80" y="89"/>
                      <a:pt x="80" y="90"/>
                    </a:cubicBezTo>
                    <a:cubicBezTo>
                      <a:pt x="80" y="89"/>
                      <a:pt x="80" y="89"/>
                      <a:pt x="79" y="88"/>
                    </a:cubicBezTo>
                    <a:cubicBezTo>
                      <a:pt x="78" y="87"/>
                      <a:pt x="77" y="83"/>
                      <a:pt x="79" y="82"/>
                    </a:cubicBezTo>
                    <a:cubicBezTo>
                      <a:pt x="81" y="83"/>
                      <a:pt x="81" y="86"/>
                      <a:pt x="81" y="88"/>
                    </a:cubicBezTo>
                    <a:close/>
                    <a:moveTo>
                      <a:pt x="90" y="39"/>
                    </a:moveTo>
                    <a:cubicBezTo>
                      <a:pt x="91" y="40"/>
                      <a:pt x="92" y="40"/>
                      <a:pt x="92" y="41"/>
                    </a:cubicBezTo>
                    <a:cubicBezTo>
                      <a:pt x="92" y="41"/>
                      <a:pt x="91" y="40"/>
                      <a:pt x="90" y="41"/>
                    </a:cubicBezTo>
                    <a:cubicBezTo>
                      <a:pt x="88" y="41"/>
                      <a:pt x="85" y="41"/>
                      <a:pt x="85" y="39"/>
                    </a:cubicBezTo>
                    <a:cubicBezTo>
                      <a:pt x="86" y="37"/>
                      <a:pt x="89" y="38"/>
                      <a:pt x="90" y="39"/>
                    </a:cubicBezTo>
                    <a:close/>
                    <a:moveTo>
                      <a:pt x="84" y="44"/>
                    </a:moveTo>
                    <a:cubicBezTo>
                      <a:pt x="85" y="42"/>
                      <a:pt x="88" y="42"/>
                      <a:pt x="90" y="43"/>
                    </a:cubicBezTo>
                    <a:cubicBezTo>
                      <a:pt x="91" y="44"/>
                      <a:pt x="91" y="44"/>
                      <a:pt x="92" y="44"/>
                    </a:cubicBezTo>
                    <a:cubicBezTo>
                      <a:pt x="91" y="44"/>
                      <a:pt x="91" y="44"/>
                      <a:pt x="90" y="45"/>
                    </a:cubicBezTo>
                    <a:cubicBezTo>
                      <a:pt x="88" y="46"/>
                      <a:pt x="85" y="46"/>
                      <a:pt x="84" y="44"/>
                    </a:cubicBezTo>
                    <a:close/>
                    <a:moveTo>
                      <a:pt x="94" y="56"/>
                    </a:moveTo>
                    <a:cubicBezTo>
                      <a:pt x="93" y="57"/>
                      <a:pt x="91" y="60"/>
                      <a:pt x="89" y="58"/>
                    </a:cubicBezTo>
                    <a:cubicBezTo>
                      <a:pt x="89" y="56"/>
                      <a:pt x="92" y="55"/>
                      <a:pt x="93" y="55"/>
                    </a:cubicBezTo>
                    <a:cubicBezTo>
                      <a:pt x="95" y="54"/>
                      <a:pt x="95" y="54"/>
                      <a:pt x="96" y="54"/>
                    </a:cubicBezTo>
                    <a:cubicBezTo>
                      <a:pt x="95" y="54"/>
                      <a:pt x="95" y="55"/>
                      <a:pt x="94" y="56"/>
                    </a:cubicBezTo>
                    <a:close/>
                    <a:moveTo>
                      <a:pt x="92" y="53"/>
                    </a:moveTo>
                    <a:cubicBezTo>
                      <a:pt x="91" y="54"/>
                      <a:pt x="88" y="55"/>
                      <a:pt x="86" y="54"/>
                    </a:cubicBezTo>
                    <a:cubicBezTo>
                      <a:pt x="86" y="52"/>
                      <a:pt x="90" y="51"/>
                      <a:pt x="91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3" y="51"/>
                      <a:pt x="93" y="51"/>
                      <a:pt x="92" y="53"/>
                    </a:cubicBezTo>
                    <a:close/>
                    <a:moveTo>
                      <a:pt x="90" y="49"/>
                    </a:moveTo>
                    <a:cubicBezTo>
                      <a:pt x="89" y="50"/>
                      <a:pt x="86" y="51"/>
                      <a:pt x="85" y="49"/>
                    </a:cubicBezTo>
                    <a:cubicBezTo>
                      <a:pt x="85" y="47"/>
                      <a:pt x="89" y="47"/>
                      <a:pt x="90" y="47"/>
                    </a:cubicBezTo>
                    <a:cubicBezTo>
                      <a:pt x="91" y="48"/>
                      <a:pt x="92" y="48"/>
                      <a:pt x="92" y="48"/>
                    </a:cubicBezTo>
                    <a:cubicBezTo>
                      <a:pt x="92" y="48"/>
                      <a:pt x="91" y="48"/>
                      <a:pt x="9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0" name="Freeform 8"/>
              <p:cNvSpPr>
                <a:spLocks noEditPoints="1"/>
              </p:cNvSpPr>
              <p:nvPr/>
            </p:nvSpPr>
            <p:spPr bwMode="auto">
              <a:xfrm>
                <a:off x="3622676" y="3181351"/>
                <a:ext cx="611188" cy="630238"/>
              </a:xfrm>
              <a:custGeom>
                <a:avLst/>
                <a:gdLst>
                  <a:gd name="T0" fmla="*/ 103 w 163"/>
                  <a:gd name="T1" fmla="*/ 35 h 168"/>
                  <a:gd name="T2" fmla="*/ 20 w 163"/>
                  <a:gd name="T3" fmla="*/ 69 h 168"/>
                  <a:gd name="T4" fmla="*/ 65 w 163"/>
                  <a:gd name="T5" fmla="*/ 168 h 168"/>
                  <a:gd name="T6" fmla="*/ 155 w 163"/>
                  <a:gd name="T7" fmla="*/ 106 h 168"/>
                  <a:gd name="T8" fmla="*/ 22 w 163"/>
                  <a:gd name="T9" fmla="*/ 75 h 168"/>
                  <a:gd name="T10" fmla="*/ 27 w 163"/>
                  <a:gd name="T11" fmla="*/ 78 h 168"/>
                  <a:gd name="T12" fmla="*/ 34 w 163"/>
                  <a:gd name="T13" fmla="*/ 101 h 168"/>
                  <a:gd name="T14" fmla="*/ 36 w 163"/>
                  <a:gd name="T15" fmla="*/ 93 h 168"/>
                  <a:gd name="T16" fmla="*/ 37 w 163"/>
                  <a:gd name="T17" fmla="*/ 85 h 168"/>
                  <a:gd name="T18" fmla="*/ 142 w 163"/>
                  <a:gd name="T19" fmla="*/ 61 h 168"/>
                  <a:gd name="T20" fmla="*/ 140 w 163"/>
                  <a:gd name="T21" fmla="*/ 49 h 168"/>
                  <a:gd name="T22" fmla="*/ 139 w 163"/>
                  <a:gd name="T23" fmla="*/ 43 h 168"/>
                  <a:gd name="T24" fmla="*/ 136 w 163"/>
                  <a:gd name="T25" fmla="*/ 38 h 168"/>
                  <a:gd name="T26" fmla="*/ 117 w 163"/>
                  <a:gd name="T27" fmla="*/ 77 h 168"/>
                  <a:gd name="T28" fmla="*/ 119 w 163"/>
                  <a:gd name="T29" fmla="*/ 71 h 168"/>
                  <a:gd name="T30" fmla="*/ 118 w 163"/>
                  <a:gd name="T31" fmla="*/ 91 h 168"/>
                  <a:gd name="T32" fmla="*/ 123 w 163"/>
                  <a:gd name="T33" fmla="*/ 37 h 168"/>
                  <a:gd name="T34" fmla="*/ 114 w 163"/>
                  <a:gd name="T35" fmla="*/ 64 h 168"/>
                  <a:gd name="T36" fmla="*/ 110 w 163"/>
                  <a:gd name="T37" fmla="*/ 60 h 168"/>
                  <a:gd name="T38" fmla="*/ 104 w 163"/>
                  <a:gd name="T39" fmla="*/ 60 h 168"/>
                  <a:gd name="T40" fmla="*/ 89 w 163"/>
                  <a:gd name="T41" fmla="*/ 53 h 168"/>
                  <a:gd name="T42" fmla="*/ 76 w 163"/>
                  <a:gd name="T43" fmla="*/ 17 h 168"/>
                  <a:gd name="T44" fmla="*/ 83 w 163"/>
                  <a:gd name="T45" fmla="*/ 44 h 168"/>
                  <a:gd name="T46" fmla="*/ 79 w 163"/>
                  <a:gd name="T47" fmla="*/ 54 h 168"/>
                  <a:gd name="T48" fmla="*/ 71 w 163"/>
                  <a:gd name="T49" fmla="*/ 20 h 168"/>
                  <a:gd name="T50" fmla="*/ 74 w 163"/>
                  <a:gd name="T51" fmla="*/ 57 h 168"/>
                  <a:gd name="T52" fmla="*/ 66 w 163"/>
                  <a:gd name="T53" fmla="*/ 23 h 168"/>
                  <a:gd name="T54" fmla="*/ 62 w 163"/>
                  <a:gd name="T55" fmla="*/ 55 h 168"/>
                  <a:gd name="T56" fmla="*/ 63 w 163"/>
                  <a:gd name="T57" fmla="*/ 36 h 168"/>
                  <a:gd name="T58" fmla="*/ 55 w 163"/>
                  <a:gd name="T59" fmla="*/ 36 h 168"/>
                  <a:gd name="T60" fmla="*/ 51 w 163"/>
                  <a:gd name="T61" fmla="*/ 71 h 168"/>
                  <a:gd name="T62" fmla="*/ 49 w 163"/>
                  <a:gd name="T63" fmla="*/ 78 h 168"/>
                  <a:gd name="T64" fmla="*/ 57 w 163"/>
                  <a:gd name="T65" fmla="*/ 88 h 168"/>
                  <a:gd name="T66" fmla="*/ 58 w 163"/>
                  <a:gd name="T67" fmla="*/ 94 h 168"/>
                  <a:gd name="T68" fmla="*/ 58 w 163"/>
                  <a:gd name="T69" fmla="*/ 132 h 168"/>
                  <a:gd name="T70" fmla="*/ 63 w 163"/>
                  <a:gd name="T71" fmla="*/ 97 h 168"/>
                  <a:gd name="T72" fmla="*/ 66 w 163"/>
                  <a:gd name="T73" fmla="*/ 132 h 168"/>
                  <a:gd name="T74" fmla="*/ 71 w 163"/>
                  <a:gd name="T75" fmla="*/ 112 h 168"/>
                  <a:gd name="T76" fmla="*/ 74 w 163"/>
                  <a:gd name="T77" fmla="*/ 133 h 168"/>
                  <a:gd name="T78" fmla="*/ 76 w 163"/>
                  <a:gd name="T79" fmla="*/ 115 h 168"/>
                  <a:gd name="T80" fmla="*/ 82 w 163"/>
                  <a:gd name="T81" fmla="*/ 136 h 168"/>
                  <a:gd name="T82" fmla="*/ 82 w 163"/>
                  <a:gd name="T83" fmla="*/ 113 h 168"/>
                  <a:gd name="T84" fmla="*/ 89 w 163"/>
                  <a:gd name="T85" fmla="*/ 140 h 168"/>
                  <a:gd name="T86" fmla="*/ 86 w 163"/>
                  <a:gd name="T87" fmla="*/ 126 h 168"/>
                  <a:gd name="T88" fmla="*/ 94 w 163"/>
                  <a:gd name="T89" fmla="*/ 117 h 168"/>
                  <a:gd name="T90" fmla="*/ 72 w 163"/>
                  <a:gd name="T91" fmla="*/ 97 h 168"/>
                  <a:gd name="T92" fmla="*/ 100 w 163"/>
                  <a:gd name="T93" fmla="*/ 75 h 168"/>
                  <a:gd name="T94" fmla="*/ 106 w 163"/>
                  <a:gd name="T95" fmla="*/ 109 h 168"/>
                  <a:gd name="T96" fmla="*/ 110 w 163"/>
                  <a:gd name="T97" fmla="*/ 105 h 168"/>
                  <a:gd name="T98" fmla="*/ 114 w 163"/>
                  <a:gd name="T99" fmla="*/ 101 h 168"/>
                  <a:gd name="T100" fmla="*/ 120 w 163"/>
                  <a:gd name="T101" fmla="*/ 96 h 168"/>
                  <a:gd name="T102" fmla="*/ 135 w 163"/>
                  <a:gd name="T103" fmla="*/ 127 h 168"/>
                  <a:gd name="T104" fmla="*/ 137 w 163"/>
                  <a:gd name="T105" fmla="*/ 121 h 168"/>
                  <a:gd name="T106" fmla="*/ 140 w 163"/>
                  <a:gd name="T107" fmla="*/ 116 h 168"/>
                  <a:gd name="T108" fmla="*/ 144 w 163"/>
                  <a:gd name="T109" fmla="*/ 111 h 168"/>
                  <a:gd name="T110" fmla="*/ 149 w 163"/>
                  <a:gd name="T111" fmla="*/ 10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8">
                    <a:moveTo>
                      <a:pt x="139" y="81"/>
                    </a:moveTo>
                    <a:cubicBezTo>
                      <a:pt x="148" y="76"/>
                      <a:pt x="153" y="64"/>
                      <a:pt x="153" y="54"/>
                    </a:cubicBezTo>
                    <a:cubicBezTo>
                      <a:pt x="153" y="37"/>
                      <a:pt x="156" y="34"/>
                      <a:pt x="158" y="28"/>
                    </a:cubicBezTo>
                    <a:cubicBezTo>
                      <a:pt x="152" y="29"/>
                      <a:pt x="148" y="31"/>
                      <a:pt x="132" y="27"/>
                    </a:cubicBezTo>
                    <a:cubicBezTo>
                      <a:pt x="122" y="25"/>
                      <a:pt x="110" y="28"/>
                      <a:pt x="103" y="35"/>
                    </a:cubicBezTo>
                    <a:cubicBezTo>
                      <a:pt x="100" y="25"/>
                      <a:pt x="90" y="16"/>
                      <a:pt x="81" y="13"/>
                    </a:cubicBezTo>
                    <a:cubicBezTo>
                      <a:pt x="65" y="8"/>
                      <a:pt x="63" y="4"/>
                      <a:pt x="58" y="0"/>
                    </a:cubicBezTo>
                    <a:cubicBezTo>
                      <a:pt x="57" y="6"/>
                      <a:pt x="58" y="10"/>
                      <a:pt x="49" y="25"/>
                    </a:cubicBezTo>
                    <a:cubicBezTo>
                      <a:pt x="44" y="33"/>
                      <a:pt x="43" y="46"/>
                      <a:pt x="47" y="55"/>
                    </a:cubicBezTo>
                    <a:cubicBezTo>
                      <a:pt x="37" y="55"/>
                      <a:pt x="26" y="61"/>
                      <a:pt x="20" y="69"/>
                    </a:cubicBezTo>
                    <a:cubicBezTo>
                      <a:pt x="10" y="82"/>
                      <a:pt x="6" y="83"/>
                      <a:pt x="0" y="87"/>
                    </a:cubicBezTo>
                    <a:cubicBezTo>
                      <a:pt x="6" y="89"/>
                      <a:pt x="10" y="90"/>
                      <a:pt x="21" y="103"/>
                    </a:cubicBezTo>
                    <a:cubicBezTo>
                      <a:pt x="28" y="110"/>
                      <a:pt x="39" y="115"/>
                      <a:pt x="49" y="114"/>
                    </a:cubicBezTo>
                    <a:cubicBezTo>
                      <a:pt x="46" y="124"/>
                      <a:pt x="48" y="136"/>
                      <a:pt x="54" y="144"/>
                    </a:cubicBezTo>
                    <a:cubicBezTo>
                      <a:pt x="64" y="158"/>
                      <a:pt x="64" y="162"/>
                      <a:pt x="65" y="168"/>
                    </a:cubicBezTo>
                    <a:cubicBezTo>
                      <a:pt x="69" y="164"/>
                      <a:pt x="71" y="160"/>
                      <a:pt x="87" y="153"/>
                    </a:cubicBezTo>
                    <a:cubicBezTo>
                      <a:pt x="96" y="150"/>
                      <a:pt x="104" y="140"/>
                      <a:pt x="106" y="130"/>
                    </a:cubicBezTo>
                    <a:cubicBezTo>
                      <a:pt x="114" y="137"/>
                      <a:pt x="127" y="138"/>
                      <a:pt x="136" y="135"/>
                    </a:cubicBezTo>
                    <a:cubicBezTo>
                      <a:pt x="152" y="130"/>
                      <a:pt x="156" y="131"/>
                      <a:pt x="163" y="132"/>
                    </a:cubicBezTo>
                    <a:cubicBezTo>
                      <a:pt x="159" y="127"/>
                      <a:pt x="157" y="124"/>
                      <a:pt x="155" y="106"/>
                    </a:cubicBezTo>
                    <a:cubicBezTo>
                      <a:pt x="154" y="97"/>
                      <a:pt x="148" y="86"/>
                      <a:pt x="139" y="81"/>
                    </a:cubicBezTo>
                    <a:close/>
                    <a:moveTo>
                      <a:pt x="25" y="72"/>
                    </a:moveTo>
                    <a:cubicBezTo>
                      <a:pt x="26" y="70"/>
                      <a:pt x="30" y="67"/>
                      <a:pt x="33" y="69"/>
                    </a:cubicBezTo>
                    <a:cubicBezTo>
                      <a:pt x="33" y="72"/>
                      <a:pt x="28" y="75"/>
                      <a:pt x="26" y="75"/>
                    </a:cubicBezTo>
                    <a:cubicBezTo>
                      <a:pt x="24" y="75"/>
                      <a:pt x="23" y="75"/>
                      <a:pt x="22" y="75"/>
                    </a:cubicBezTo>
                    <a:cubicBezTo>
                      <a:pt x="23" y="74"/>
                      <a:pt x="23" y="74"/>
                      <a:pt x="25" y="72"/>
                    </a:cubicBezTo>
                    <a:close/>
                    <a:moveTo>
                      <a:pt x="36" y="77"/>
                    </a:moveTo>
                    <a:cubicBezTo>
                      <a:pt x="35" y="80"/>
                      <a:pt x="30" y="81"/>
                      <a:pt x="28" y="81"/>
                    </a:cubicBezTo>
                    <a:cubicBezTo>
                      <a:pt x="26" y="80"/>
                      <a:pt x="25" y="80"/>
                      <a:pt x="24" y="80"/>
                    </a:cubicBezTo>
                    <a:cubicBezTo>
                      <a:pt x="25" y="80"/>
                      <a:pt x="25" y="80"/>
                      <a:pt x="27" y="78"/>
                    </a:cubicBezTo>
                    <a:cubicBezTo>
                      <a:pt x="29" y="76"/>
                      <a:pt x="34" y="74"/>
                      <a:pt x="36" y="77"/>
                    </a:cubicBezTo>
                    <a:close/>
                    <a:moveTo>
                      <a:pt x="25" y="99"/>
                    </a:moveTo>
                    <a:cubicBezTo>
                      <a:pt x="24" y="97"/>
                      <a:pt x="23" y="97"/>
                      <a:pt x="23" y="96"/>
                    </a:cubicBezTo>
                    <a:cubicBezTo>
                      <a:pt x="24" y="97"/>
                      <a:pt x="24" y="97"/>
                      <a:pt x="26" y="96"/>
                    </a:cubicBezTo>
                    <a:cubicBezTo>
                      <a:pt x="29" y="96"/>
                      <a:pt x="34" y="97"/>
                      <a:pt x="34" y="101"/>
                    </a:cubicBezTo>
                    <a:cubicBezTo>
                      <a:pt x="32" y="103"/>
                      <a:pt x="27" y="101"/>
                      <a:pt x="25" y="99"/>
                    </a:cubicBezTo>
                    <a:close/>
                    <a:moveTo>
                      <a:pt x="27" y="93"/>
                    </a:moveTo>
                    <a:cubicBezTo>
                      <a:pt x="26" y="92"/>
                      <a:pt x="25" y="92"/>
                      <a:pt x="24" y="91"/>
                    </a:cubicBezTo>
                    <a:cubicBezTo>
                      <a:pt x="25" y="91"/>
                      <a:pt x="26" y="91"/>
                      <a:pt x="28" y="90"/>
                    </a:cubicBezTo>
                    <a:cubicBezTo>
                      <a:pt x="30" y="90"/>
                      <a:pt x="36" y="90"/>
                      <a:pt x="36" y="93"/>
                    </a:cubicBezTo>
                    <a:cubicBezTo>
                      <a:pt x="35" y="96"/>
                      <a:pt x="29" y="94"/>
                      <a:pt x="27" y="93"/>
                    </a:cubicBezTo>
                    <a:close/>
                    <a:moveTo>
                      <a:pt x="28" y="87"/>
                    </a:moveTo>
                    <a:cubicBezTo>
                      <a:pt x="26" y="86"/>
                      <a:pt x="26" y="86"/>
                      <a:pt x="25" y="86"/>
                    </a:cubicBezTo>
                    <a:cubicBezTo>
                      <a:pt x="26" y="85"/>
                      <a:pt x="26" y="85"/>
                      <a:pt x="28" y="84"/>
                    </a:cubicBezTo>
                    <a:cubicBezTo>
                      <a:pt x="30" y="83"/>
                      <a:pt x="35" y="82"/>
                      <a:pt x="37" y="85"/>
                    </a:cubicBezTo>
                    <a:cubicBezTo>
                      <a:pt x="36" y="88"/>
                      <a:pt x="30" y="88"/>
                      <a:pt x="28" y="87"/>
                    </a:cubicBezTo>
                    <a:close/>
                    <a:moveTo>
                      <a:pt x="145" y="53"/>
                    </a:moveTo>
                    <a:cubicBezTo>
                      <a:pt x="147" y="52"/>
                      <a:pt x="147" y="51"/>
                      <a:pt x="148" y="50"/>
                    </a:cubicBezTo>
                    <a:cubicBezTo>
                      <a:pt x="147" y="51"/>
                      <a:pt x="147" y="52"/>
                      <a:pt x="147" y="54"/>
                    </a:cubicBezTo>
                    <a:cubicBezTo>
                      <a:pt x="147" y="56"/>
                      <a:pt x="145" y="62"/>
                      <a:pt x="142" y="61"/>
                    </a:cubicBezTo>
                    <a:cubicBezTo>
                      <a:pt x="140" y="59"/>
                      <a:pt x="143" y="54"/>
                      <a:pt x="145" y="53"/>
                    </a:cubicBezTo>
                    <a:close/>
                    <a:moveTo>
                      <a:pt x="143" y="47"/>
                    </a:moveTo>
                    <a:cubicBezTo>
                      <a:pt x="143" y="48"/>
                      <a:pt x="142" y="49"/>
                      <a:pt x="142" y="51"/>
                    </a:cubicBezTo>
                    <a:cubicBezTo>
                      <a:pt x="141" y="53"/>
                      <a:pt x="139" y="58"/>
                      <a:pt x="136" y="57"/>
                    </a:cubicBezTo>
                    <a:cubicBezTo>
                      <a:pt x="134" y="54"/>
                      <a:pt x="138" y="50"/>
                      <a:pt x="140" y="49"/>
                    </a:cubicBezTo>
                    <a:cubicBezTo>
                      <a:pt x="142" y="48"/>
                      <a:pt x="142" y="48"/>
                      <a:pt x="143" y="47"/>
                    </a:cubicBezTo>
                    <a:close/>
                    <a:moveTo>
                      <a:pt x="137" y="46"/>
                    </a:moveTo>
                    <a:cubicBezTo>
                      <a:pt x="137" y="49"/>
                      <a:pt x="133" y="53"/>
                      <a:pt x="130" y="51"/>
                    </a:cubicBezTo>
                    <a:cubicBezTo>
                      <a:pt x="129" y="48"/>
                      <a:pt x="133" y="45"/>
                      <a:pt x="136" y="44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4"/>
                      <a:pt x="138" y="44"/>
                      <a:pt x="137" y="46"/>
                    </a:cubicBezTo>
                    <a:close/>
                    <a:moveTo>
                      <a:pt x="134" y="41"/>
                    </a:moveTo>
                    <a:cubicBezTo>
                      <a:pt x="133" y="43"/>
                      <a:pt x="128" y="46"/>
                      <a:pt x="126" y="44"/>
                    </a:cubicBezTo>
                    <a:cubicBezTo>
                      <a:pt x="125" y="41"/>
                      <a:pt x="130" y="39"/>
                      <a:pt x="133" y="39"/>
                    </a:cubicBezTo>
                    <a:cubicBezTo>
                      <a:pt x="135" y="39"/>
                      <a:pt x="135" y="39"/>
                      <a:pt x="136" y="38"/>
                    </a:cubicBezTo>
                    <a:cubicBezTo>
                      <a:pt x="136" y="39"/>
                      <a:pt x="135" y="39"/>
                      <a:pt x="134" y="41"/>
                    </a:cubicBezTo>
                    <a:close/>
                    <a:moveTo>
                      <a:pt x="120" y="75"/>
                    </a:moveTo>
                    <a:cubicBezTo>
                      <a:pt x="122" y="73"/>
                      <a:pt x="127" y="72"/>
                      <a:pt x="129" y="74"/>
                    </a:cubicBezTo>
                    <a:cubicBezTo>
                      <a:pt x="129" y="77"/>
                      <a:pt x="123" y="78"/>
                      <a:pt x="121" y="77"/>
                    </a:cubicBezTo>
                    <a:cubicBezTo>
                      <a:pt x="119" y="77"/>
                      <a:pt x="118" y="77"/>
                      <a:pt x="117" y="77"/>
                    </a:cubicBezTo>
                    <a:cubicBezTo>
                      <a:pt x="118" y="76"/>
                      <a:pt x="119" y="76"/>
                      <a:pt x="120" y="75"/>
                    </a:cubicBezTo>
                    <a:close/>
                    <a:moveTo>
                      <a:pt x="115" y="72"/>
                    </a:moveTo>
                    <a:cubicBezTo>
                      <a:pt x="116" y="71"/>
                      <a:pt x="117" y="71"/>
                      <a:pt x="118" y="69"/>
                    </a:cubicBezTo>
                    <a:cubicBezTo>
                      <a:pt x="119" y="67"/>
                      <a:pt x="124" y="64"/>
                      <a:pt x="126" y="67"/>
                    </a:cubicBezTo>
                    <a:cubicBezTo>
                      <a:pt x="127" y="70"/>
                      <a:pt x="121" y="71"/>
                      <a:pt x="119" y="71"/>
                    </a:cubicBezTo>
                    <a:cubicBezTo>
                      <a:pt x="117" y="71"/>
                      <a:pt x="116" y="71"/>
                      <a:pt x="115" y="72"/>
                    </a:cubicBezTo>
                    <a:close/>
                    <a:moveTo>
                      <a:pt x="121" y="90"/>
                    </a:moveTo>
                    <a:cubicBezTo>
                      <a:pt x="124" y="90"/>
                      <a:pt x="129" y="90"/>
                      <a:pt x="130" y="94"/>
                    </a:cubicBezTo>
                    <a:cubicBezTo>
                      <a:pt x="128" y="96"/>
                      <a:pt x="123" y="94"/>
                      <a:pt x="121" y="93"/>
                    </a:cubicBezTo>
                    <a:cubicBezTo>
                      <a:pt x="119" y="92"/>
                      <a:pt x="119" y="91"/>
                      <a:pt x="118" y="91"/>
                    </a:cubicBezTo>
                    <a:cubicBezTo>
                      <a:pt x="119" y="91"/>
                      <a:pt x="119" y="91"/>
                      <a:pt x="121" y="90"/>
                    </a:cubicBezTo>
                    <a:close/>
                    <a:moveTo>
                      <a:pt x="131" y="33"/>
                    </a:moveTo>
                    <a:cubicBezTo>
                      <a:pt x="133" y="33"/>
                      <a:pt x="134" y="33"/>
                      <a:pt x="135" y="33"/>
                    </a:cubicBezTo>
                    <a:cubicBezTo>
                      <a:pt x="134" y="34"/>
                      <a:pt x="133" y="34"/>
                      <a:pt x="132" y="35"/>
                    </a:cubicBezTo>
                    <a:cubicBezTo>
                      <a:pt x="130" y="37"/>
                      <a:pt x="125" y="39"/>
                      <a:pt x="123" y="37"/>
                    </a:cubicBezTo>
                    <a:cubicBezTo>
                      <a:pt x="123" y="34"/>
                      <a:pt x="129" y="33"/>
                      <a:pt x="131" y="33"/>
                    </a:cubicBezTo>
                    <a:close/>
                    <a:moveTo>
                      <a:pt x="122" y="60"/>
                    </a:moveTo>
                    <a:cubicBezTo>
                      <a:pt x="123" y="63"/>
                      <a:pt x="118" y="66"/>
                      <a:pt x="116" y="66"/>
                    </a:cubicBezTo>
                    <a:cubicBezTo>
                      <a:pt x="114" y="66"/>
                      <a:pt x="113" y="67"/>
                      <a:pt x="112" y="67"/>
                    </a:cubicBezTo>
                    <a:cubicBezTo>
                      <a:pt x="113" y="66"/>
                      <a:pt x="113" y="66"/>
                      <a:pt x="114" y="64"/>
                    </a:cubicBezTo>
                    <a:cubicBezTo>
                      <a:pt x="115" y="62"/>
                      <a:pt x="120" y="58"/>
                      <a:pt x="122" y="60"/>
                    </a:cubicBezTo>
                    <a:close/>
                    <a:moveTo>
                      <a:pt x="117" y="54"/>
                    </a:moveTo>
                    <a:cubicBezTo>
                      <a:pt x="118" y="57"/>
                      <a:pt x="114" y="60"/>
                      <a:pt x="112" y="61"/>
                    </a:cubicBezTo>
                    <a:cubicBezTo>
                      <a:pt x="110" y="62"/>
                      <a:pt x="109" y="62"/>
                      <a:pt x="108" y="63"/>
                    </a:cubicBezTo>
                    <a:cubicBezTo>
                      <a:pt x="109" y="62"/>
                      <a:pt x="109" y="62"/>
                      <a:pt x="110" y="60"/>
                    </a:cubicBezTo>
                    <a:cubicBezTo>
                      <a:pt x="110" y="57"/>
                      <a:pt x="114" y="53"/>
                      <a:pt x="117" y="54"/>
                    </a:cubicBezTo>
                    <a:close/>
                    <a:moveTo>
                      <a:pt x="104" y="56"/>
                    </a:moveTo>
                    <a:cubicBezTo>
                      <a:pt x="104" y="54"/>
                      <a:pt x="107" y="49"/>
                      <a:pt x="110" y="49"/>
                    </a:cubicBezTo>
                    <a:cubicBezTo>
                      <a:pt x="112" y="52"/>
                      <a:pt x="109" y="56"/>
                      <a:pt x="107" y="58"/>
                    </a:cubicBezTo>
                    <a:cubicBezTo>
                      <a:pt x="105" y="59"/>
                      <a:pt x="104" y="59"/>
                      <a:pt x="104" y="60"/>
                    </a:cubicBezTo>
                    <a:cubicBezTo>
                      <a:pt x="104" y="59"/>
                      <a:pt x="104" y="58"/>
                      <a:pt x="104" y="56"/>
                    </a:cubicBezTo>
                    <a:close/>
                    <a:moveTo>
                      <a:pt x="91" y="44"/>
                    </a:moveTo>
                    <a:cubicBezTo>
                      <a:pt x="94" y="45"/>
                      <a:pt x="93" y="51"/>
                      <a:pt x="92" y="53"/>
                    </a:cubicBezTo>
                    <a:cubicBezTo>
                      <a:pt x="90" y="55"/>
                      <a:pt x="90" y="55"/>
                      <a:pt x="90" y="56"/>
                    </a:cubicBezTo>
                    <a:cubicBezTo>
                      <a:pt x="90" y="55"/>
                      <a:pt x="90" y="55"/>
                      <a:pt x="89" y="53"/>
                    </a:cubicBezTo>
                    <a:cubicBezTo>
                      <a:pt x="88" y="50"/>
                      <a:pt x="88" y="45"/>
                      <a:pt x="91" y="44"/>
                    </a:cubicBezTo>
                    <a:close/>
                    <a:moveTo>
                      <a:pt x="79" y="19"/>
                    </a:moveTo>
                    <a:cubicBezTo>
                      <a:pt x="81" y="19"/>
                      <a:pt x="86" y="23"/>
                      <a:pt x="85" y="26"/>
                    </a:cubicBezTo>
                    <a:cubicBezTo>
                      <a:pt x="82" y="27"/>
                      <a:pt x="78" y="23"/>
                      <a:pt x="77" y="20"/>
                    </a:cubicBezTo>
                    <a:cubicBezTo>
                      <a:pt x="77" y="18"/>
                      <a:pt x="76" y="18"/>
                      <a:pt x="76" y="17"/>
                    </a:cubicBezTo>
                    <a:cubicBezTo>
                      <a:pt x="77" y="18"/>
                      <a:pt x="77" y="18"/>
                      <a:pt x="79" y="19"/>
                    </a:cubicBezTo>
                    <a:close/>
                    <a:moveTo>
                      <a:pt x="85" y="53"/>
                    </a:moveTo>
                    <a:cubicBezTo>
                      <a:pt x="85" y="55"/>
                      <a:pt x="85" y="55"/>
                      <a:pt x="85" y="56"/>
                    </a:cubicBezTo>
                    <a:cubicBezTo>
                      <a:pt x="84" y="56"/>
                      <a:pt x="84" y="55"/>
                      <a:pt x="83" y="53"/>
                    </a:cubicBezTo>
                    <a:cubicBezTo>
                      <a:pt x="82" y="51"/>
                      <a:pt x="81" y="46"/>
                      <a:pt x="83" y="44"/>
                    </a:cubicBezTo>
                    <a:cubicBezTo>
                      <a:pt x="86" y="45"/>
                      <a:pt x="86" y="51"/>
                      <a:pt x="85" y="53"/>
                    </a:cubicBezTo>
                    <a:close/>
                    <a:moveTo>
                      <a:pt x="79" y="58"/>
                    </a:moveTo>
                    <a:cubicBezTo>
                      <a:pt x="79" y="57"/>
                      <a:pt x="78" y="56"/>
                      <a:pt x="77" y="55"/>
                    </a:cubicBezTo>
                    <a:cubicBezTo>
                      <a:pt x="75" y="53"/>
                      <a:pt x="73" y="48"/>
                      <a:pt x="76" y="46"/>
                    </a:cubicBezTo>
                    <a:cubicBezTo>
                      <a:pt x="79" y="46"/>
                      <a:pt x="80" y="52"/>
                      <a:pt x="79" y="54"/>
                    </a:cubicBezTo>
                    <a:cubicBezTo>
                      <a:pt x="79" y="56"/>
                      <a:pt x="79" y="57"/>
                      <a:pt x="79" y="58"/>
                    </a:cubicBezTo>
                    <a:close/>
                    <a:moveTo>
                      <a:pt x="74" y="23"/>
                    </a:moveTo>
                    <a:cubicBezTo>
                      <a:pt x="76" y="24"/>
                      <a:pt x="80" y="28"/>
                      <a:pt x="78" y="31"/>
                    </a:cubicBezTo>
                    <a:cubicBezTo>
                      <a:pt x="75" y="31"/>
                      <a:pt x="73" y="26"/>
                      <a:pt x="72" y="24"/>
                    </a:cubicBezTo>
                    <a:cubicBezTo>
                      <a:pt x="72" y="22"/>
                      <a:pt x="72" y="21"/>
                      <a:pt x="71" y="20"/>
                    </a:cubicBezTo>
                    <a:cubicBezTo>
                      <a:pt x="72" y="21"/>
                      <a:pt x="73" y="22"/>
                      <a:pt x="74" y="23"/>
                    </a:cubicBezTo>
                    <a:close/>
                    <a:moveTo>
                      <a:pt x="74" y="60"/>
                    </a:moveTo>
                    <a:cubicBezTo>
                      <a:pt x="74" y="60"/>
                      <a:pt x="73" y="59"/>
                      <a:pt x="71" y="58"/>
                    </a:cubicBezTo>
                    <a:cubicBezTo>
                      <a:pt x="69" y="57"/>
                      <a:pt x="66" y="52"/>
                      <a:pt x="68" y="50"/>
                    </a:cubicBezTo>
                    <a:cubicBezTo>
                      <a:pt x="71" y="49"/>
                      <a:pt x="74" y="54"/>
                      <a:pt x="74" y="57"/>
                    </a:cubicBezTo>
                    <a:cubicBezTo>
                      <a:pt x="74" y="59"/>
                      <a:pt x="74" y="59"/>
                      <a:pt x="74" y="60"/>
                    </a:cubicBezTo>
                    <a:close/>
                    <a:moveTo>
                      <a:pt x="69" y="26"/>
                    </a:moveTo>
                    <a:cubicBezTo>
                      <a:pt x="71" y="27"/>
                      <a:pt x="73" y="32"/>
                      <a:pt x="71" y="34"/>
                    </a:cubicBezTo>
                    <a:cubicBezTo>
                      <a:pt x="68" y="34"/>
                      <a:pt x="66" y="29"/>
                      <a:pt x="67" y="27"/>
                    </a:cubicBezTo>
                    <a:cubicBezTo>
                      <a:pt x="67" y="24"/>
                      <a:pt x="67" y="24"/>
                      <a:pt x="66" y="23"/>
                    </a:cubicBezTo>
                    <a:cubicBezTo>
                      <a:pt x="67" y="24"/>
                      <a:pt x="67" y="24"/>
                      <a:pt x="69" y="26"/>
                    </a:cubicBezTo>
                    <a:close/>
                    <a:moveTo>
                      <a:pt x="69" y="60"/>
                    </a:moveTo>
                    <a:cubicBezTo>
                      <a:pt x="69" y="62"/>
                      <a:pt x="70" y="63"/>
                      <a:pt x="70" y="64"/>
                    </a:cubicBezTo>
                    <a:cubicBezTo>
                      <a:pt x="69" y="63"/>
                      <a:pt x="69" y="63"/>
                      <a:pt x="67" y="62"/>
                    </a:cubicBezTo>
                    <a:cubicBezTo>
                      <a:pt x="65" y="61"/>
                      <a:pt x="60" y="57"/>
                      <a:pt x="62" y="55"/>
                    </a:cubicBezTo>
                    <a:cubicBezTo>
                      <a:pt x="65" y="53"/>
                      <a:pt x="68" y="58"/>
                      <a:pt x="69" y="60"/>
                    </a:cubicBezTo>
                    <a:close/>
                    <a:moveTo>
                      <a:pt x="60" y="28"/>
                    </a:moveTo>
                    <a:cubicBezTo>
                      <a:pt x="61" y="26"/>
                      <a:pt x="61" y="25"/>
                      <a:pt x="61" y="24"/>
                    </a:cubicBezTo>
                    <a:cubicBezTo>
                      <a:pt x="61" y="25"/>
                      <a:pt x="62" y="26"/>
                      <a:pt x="63" y="27"/>
                    </a:cubicBezTo>
                    <a:cubicBezTo>
                      <a:pt x="64" y="29"/>
                      <a:pt x="66" y="35"/>
                      <a:pt x="63" y="36"/>
                    </a:cubicBezTo>
                    <a:cubicBezTo>
                      <a:pt x="60" y="36"/>
                      <a:pt x="60" y="30"/>
                      <a:pt x="60" y="28"/>
                    </a:cubicBezTo>
                    <a:close/>
                    <a:moveTo>
                      <a:pt x="54" y="28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6"/>
                      <a:pt x="57" y="28"/>
                    </a:cubicBezTo>
                    <a:cubicBezTo>
                      <a:pt x="58" y="30"/>
                      <a:pt x="58" y="35"/>
                      <a:pt x="55" y="36"/>
                    </a:cubicBezTo>
                    <a:cubicBezTo>
                      <a:pt x="52" y="35"/>
                      <a:pt x="53" y="30"/>
                      <a:pt x="54" y="28"/>
                    </a:cubicBezTo>
                    <a:close/>
                    <a:moveTo>
                      <a:pt x="59" y="73"/>
                    </a:moveTo>
                    <a:cubicBezTo>
                      <a:pt x="61" y="75"/>
                      <a:pt x="61" y="75"/>
                      <a:pt x="62" y="76"/>
                    </a:cubicBezTo>
                    <a:cubicBezTo>
                      <a:pt x="61" y="75"/>
                      <a:pt x="61" y="75"/>
                      <a:pt x="58" y="75"/>
                    </a:cubicBezTo>
                    <a:cubicBezTo>
                      <a:pt x="56" y="76"/>
                      <a:pt x="51" y="74"/>
                      <a:pt x="51" y="71"/>
                    </a:cubicBezTo>
                    <a:cubicBezTo>
                      <a:pt x="53" y="68"/>
                      <a:pt x="58" y="71"/>
                      <a:pt x="59" y="73"/>
                    </a:cubicBezTo>
                    <a:close/>
                    <a:moveTo>
                      <a:pt x="58" y="79"/>
                    </a:moveTo>
                    <a:cubicBezTo>
                      <a:pt x="59" y="80"/>
                      <a:pt x="60" y="81"/>
                      <a:pt x="61" y="81"/>
                    </a:cubicBezTo>
                    <a:cubicBezTo>
                      <a:pt x="60" y="81"/>
                      <a:pt x="59" y="81"/>
                      <a:pt x="57" y="81"/>
                    </a:cubicBezTo>
                    <a:cubicBezTo>
                      <a:pt x="55" y="82"/>
                      <a:pt x="49" y="81"/>
                      <a:pt x="49" y="78"/>
                    </a:cubicBezTo>
                    <a:cubicBezTo>
                      <a:pt x="50" y="76"/>
                      <a:pt x="56" y="77"/>
                      <a:pt x="58" y="79"/>
                    </a:cubicBezTo>
                    <a:close/>
                    <a:moveTo>
                      <a:pt x="48" y="86"/>
                    </a:moveTo>
                    <a:cubicBezTo>
                      <a:pt x="49" y="83"/>
                      <a:pt x="55" y="84"/>
                      <a:pt x="57" y="85"/>
                    </a:cubicBezTo>
                    <a:cubicBezTo>
                      <a:pt x="59" y="86"/>
                      <a:pt x="59" y="86"/>
                      <a:pt x="60" y="86"/>
                    </a:cubicBezTo>
                    <a:cubicBezTo>
                      <a:pt x="59" y="87"/>
                      <a:pt x="59" y="87"/>
                      <a:pt x="57" y="88"/>
                    </a:cubicBezTo>
                    <a:cubicBezTo>
                      <a:pt x="55" y="89"/>
                      <a:pt x="49" y="89"/>
                      <a:pt x="48" y="86"/>
                    </a:cubicBezTo>
                    <a:close/>
                    <a:moveTo>
                      <a:pt x="49" y="94"/>
                    </a:moveTo>
                    <a:cubicBezTo>
                      <a:pt x="50" y="91"/>
                      <a:pt x="55" y="91"/>
                      <a:pt x="58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0" y="92"/>
                      <a:pt x="60" y="92"/>
                      <a:pt x="58" y="94"/>
                    </a:cubicBezTo>
                    <a:cubicBezTo>
                      <a:pt x="56" y="95"/>
                      <a:pt x="51" y="97"/>
                      <a:pt x="49" y="94"/>
                    </a:cubicBezTo>
                    <a:close/>
                    <a:moveTo>
                      <a:pt x="61" y="140"/>
                    </a:moveTo>
                    <a:cubicBezTo>
                      <a:pt x="61" y="142"/>
                      <a:pt x="61" y="143"/>
                      <a:pt x="61" y="144"/>
                    </a:cubicBezTo>
                    <a:cubicBezTo>
                      <a:pt x="60" y="143"/>
                      <a:pt x="60" y="142"/>
                      <a:pt x="59" y="141"/>
                    </a:cubicBezTo>
                    <a:cubicBezTo>
                      <a:pt x="57" y="139"/>
                      <a:pt x="56" y="134"/>
                      <a:pt x="58" y="132"/>
                    </a:cubicBezTo>
                    <a:cubicBezTo>
                      <a:pt x="62" y="133"/>
                      <a:pt x="62" y="138"/>
                      <a:pt x="61" y="140"/>
                    </a:cubicBezTo>
                    <a:close/>
                    <a:moveTo>
                      <a:pt x="60" y="100"/>
                    </a:moveTo>
                    <a:cubicBezTo>
                      <a:pt x="59" y="101"/>
                      <a:pt x="54" y="104"/>
                      <a:pt x="52" y="102"/>
                    </a:cubicBezTo>
                    <a:cubicBezTo>
                      <a:pt x="52" y="99"/>
                      <a:pt x="57" y="97"/>
                      <a:pt x="59" y="97"/>
                    </a:cubicBezTo>
                    <a:cubicBezTo>
                      <a:pt x="62" y="97"/>
                      <a:pt x="62" y="97"/>
                      <a:pt x="63" y="97"/>
                    </a:cubicBezTo>
                    <a:cubicBezTo>
                      <a:pt x="62" y="98"/>
                      <a:pt x="62" y="98"/>
                      <a:pt x="60" y="100"/>
                    </a:cubicBezTo>
                    <a:close/>
                    <a:moveTo>
                      <a:pt x="68" y="140"/>
                    </a:moveTo>
                    <a:cubicBezTo>
                      <a:pt x="66" y="142"/>
                      <a:pt x="66" y="143"/>
                      <a:pt x="66" y="144"/>
                    </a:cubicBezTo>
                    <a:cubicBezTo>
                      <a:pt x="66" y="143"/>
                      <a:pt x="66" y="142"/>
                      <a:pt x="65" y="140"/>
                    </a:cubicBezTo>
                    <a:cubicBezTo>
                      <a:pt x="64" y="138"/>
                      <a:pt x="63" y="133"/>
                      <a:pt x="66" y="132"/>
                    </a:cubicBezTo>
                    <a:cubicBezTo>
                      <a:pt x="69" y="133"/>
                      <a:pt x="69" y="138"/>
                      <a:pt x="68" y="140"/>
                    </a:cubicBezTo>
                    <a:close/>
                    <a:moveTo>
                      <a:pt x="64" y="117"/>
                    </a:moveTo>
                    <a:cubicBezTo>
                      <a:pt x="62" y="114"/>
                      <a:pt x="67" y="111"/>
                      <a:pt x="69" y="110"/>
                    </a:cubicBezTo>
                    <a:cubicBezTo>
                      <a:pt x="71" y="109"/>
                      <a:pt x="71" y="109"/>
                      <a:pt x="72" y="108"/>
                    </a:cubicBezTo>
                    <a:cubicBezTo>
                      <a:pt x="72" y="109"/>
                      <a:pt x="71" y="110"/>
                      <a:pt x="71" y="112"/>
                    </a:cubicBezTo>
                    <a:cubicBezTo>
                      <a:pt x="70" y="114"/>
                      <a:pt x="67" y="118"/>
                      <a:pt x="64" y="117"/>
                    </a:cubicBezTo>
                    <a:close/>
                    <a:moveTo>
                      <a:pt x="74" y="142"/>
                    </a:moveTo>
                    <a:cubicBezTo>
                      <a:pt x="72" y="143"/>
                      <a:pt x="72" y="144"/>
                      <a:pt x="72" y="145"/>
                    </a:cubicBezTo>
                    <a:cubicBezTo>
                      <a:pt x="72" y="144"/>
                      <a:pt x="72" y="143"/>
                      <a:pt x="71" y="141"/>
                    </a:cubicBezTo>
                    <a:cubicBezTo>
                      <a:pt x="71" y="139"/>
                      <a:pt x="71" y="133"/>
                      <a:pt x="74" y="133"/>
                    </a:cubicBezTo>
                    <a:cubicBezTo>
                      <a:pt x="77" y="135"/>
                      <a:pt x="75" y="140"/>
                      <a:pt x="74" y="142"/>
                    </a:cubicBezTo>
                    <a:close/>
                    <a:moveTo>
                      <a:pt x="70" y="122"/>
                    </a:moveTo>
                    <a:cubicBezTo>
                      <a:pt x="68" y="119"/>
                      <a:pt x="72" y="115"/>
                      <a:pt x="74" y="114"/>
                    </a:cubicBezTo>
                    <a:cubicBezTo>
                      <a:pt x="76" y="112"/>
                      <a:pt x="76" y="112"/>
                      <a:pt x="77" y="111"/>
                    </a:cubicBezTo>
                    <a:cubicBezTo>
                      <a:pt x="76" y="112"/>
                      <a:pt x="76" y="113"/>
                      <a:pt x="76" y="115"/>
                    </a:cubicBezTo>
                    <a:cubicBezTo>
                      <a:pt x="76" y="117"/>
                      <a:pt x="74" y="122"/>
                      <a:pt x="70" y="122"/>
                    </a:cubicBezTo>
                    <a:close/>
                    <a:moveTo>
                      <a:pt x="79" y="144"/>
                    </a:move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6"/>
                      <a:pt x="77" y="145"/>
                      <a:pt x="77" y="143"/>
                    </a:cubicBezTo>
                    <a:cubicBezTo>
                      <a:pt x="77" y="141"/>
                      <a:pt x="79" y="136"/>
                      <a:pt x="82" y="136"/>
                    </a:cubicBezTo>
                    <a:cubicBezTo>
                      <a:pt x="84" y="138"/>
                      <a:pt x="81" y="143"/>
                      <a:pt x="79" y="144"/>
                    </a:cubicBezTo>
                    <a:close/>
                    <a:moveTo>
                      <a:pt x="82" y="117"/>
                    </a:moveTo>
                    <a:cubicBezTo>
                      <a:pt x="82" y="119"/>
                      <a:pt x="81" y="125"/>
                      <a:pt x="78" y="125"/>
                    </a:cubicBezTo>
                    <a:cubicBezTo>
                      <a:pt x="75" y="123"/>
                      <a:pt x="78" y="118"/>
                      <a:pt x="79" y="116"/>
                    </a:cubicBezTo>
                    <a:cubicBezTo>
                      <a:pt x="81" y="115"/>
                      <a:pt x="81" y="114"/>
                      <a:pt x="82" y="113"/>
                    </a:cubicBezTo>
                    <a:cubicBezTo>
                      <a:pt x="82" y="114"/>
                      <a:pt x="81" y="115"/>
                      <a:pt x="82" y="117"/>
                    </a:cubicBezTo>
                    <a:close/>
                    <a:moveTo>
                      <a:pt x="84" y="148"/>
                    </a:moveTo>
                    <a:cubicBezTo>
                      <a:pt x="82" y="149"/>
                      <a:pt x="82" y="150"/>
                      <a:pt x="81" y="150"/>
                    </a:cubicBezTo>
                    <a:cubicBezTo>
                      <a:pt x="82" y="149"/>
                      <a:pt x="82" y="149"/>
                      <a:pt x="82" y="147"/>
                    </a:cubicBezTo>
                    <a:cubicBezTo>
                      <a:pt x="83" y="144"/>
                      <a:pt x="86" y="140"/>
                      <a:pt x="89" y="140"/>
                    </a:cubicBezTo>
                    <a:cubicBezTo>
                      <a:pt x="90" y="143"/>
                      <a:pt x="86" y="147"/>
                      <a:pt x="84" y="148"/>
                    </a:cubicBezTo>
                    <a:close/>
                    <a:moveTo>
                      <a:pt x="86" y="117"/>
                    </a:move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5"/>
                      <a:pt x="87" y="116"/>
                      <a:pt x="88" y="118"/>
                    </a:cubicBezTo>
                    <a:cubicBezTo>
                      <a:pt x="89" y="120"/>
                      <a:pt x="89" y="125"/>
                      <a:pt x="86" y="126"/>
                    </a:cubicBezTo>
                    <a:cubicBezTo>
                      <a:pt x="83" y="125"/>
                      <a:pt x="84" y="119"/>
                      <a:pt x="86" y="117"/>
                    </a:cubicBezTo>
                    <a:close/>
                    <a:moveTo>
                      <a:pt x="94" y="126"/>
                    </a:moveTo>
                    <a:cubicBezTo>
                      <a:pt x="91" y="125"/>
                      <a:pt x="91" y="119"/>
                      <a:pt x="92" y="117"/>
                    </a:cubicBezTo>
                    <a:cubicBezTo>
                      <a:pt x="93" y="115"/>
                      <a:pt x="93" y="115"/>
                      <a:pt x="93" y="114"/>
                    </a:cubicBezTo>
                    <a:cubicBezTo>
                      <a:pt x="93" y="115"/>
                      <a:pt x="93" y="115"/>
                      <a:pt x="94" y="117"/>
                    </a:cubicBezTo>
                    <a:cubicBezTo>
                      <a:pt x="96" y="119"/>
                      <a:pt x="97" y="125"/>
                      <a:pt x="94" y="126"/>
                    </a:cubicBezTo>
                    <a:close/>
                    <a:moveTo>
                      <a:pt x="100" y="91"/>
                    </a:moveTo>
                    <a:cubicBezTo>
                      <a:pt x="98" y="96"/>
                      <a:pt x="97" y="100"/>
                      <a:pt x="96" y="104"/>
                    </a:cubicBezTo>
                    <a:cubicBezTo>
                      <a:pt x="93" y="101"/>
                      <a:pt x="90" y="99"/>
                      <a:pt x="85" y="96"/>
                    </a:cubicBezTo>
                    <a:cubicBezTo>
                      <a:pt x="80" y="96"/>
                      <a:pt x="75" y="96"/>
                      <a:pt x="72" y="97"/>
                    </a:cubicBezTo>
                    <a:cubicBezTo>
                      <a:pt x="73" y="93"/>
                      <a:pt x="75" y="89"/>
                      <a:pt x="75" y="84"/>
                    </a:cubicBezTo>
                    <a:cubicBezTo>
                      <a:pt x="74" y="79"/>
                      <a:pt x="73" y="74"/>
                      <a:pt x="71" y="71"/>
                    </a:cubicBezTo>
                    <a:cubicBezTo>
                      <a:pt x="75" y="72"/>
                      <a:pt x="79" y="72"/>
                      <a:pt x="85" y="71"/>
                    </a:cubicBezTo>
                    <a:cubicBezTo>
                      <a:pt x="89" y="68"/>
                      <a:pt x="93" y="65"/>
                      <a:pt x="95" y="63"/>
                    </a:cubicBezTo>
                    <a:cubicBezTo>
                      <a:pt x="96" y="66"/>
                      <a:pt x="97" y="71"/>
                      <a:pt x="100" y="75"/>
                    </a:cubicBezTo>
                    <a:cubicBezTo>
                      <a:pt x="104" y="79"/>
                      <a:pt x="107" y="81"/>
                      <a:pt x="111" y="83"/>
                    </a:cubicBezTo>
                    <a:cubicBezTo>
                      <a:pt x="107" y="85"/>
                      <a:pt x="104" y="87"/>
                      <a:pt x="100" y="91"/>
                    </a:cubicBezTo>
                    <a:close/>
                    <a:moveTo>
                      <a:pt x="112" y="119"/>
                    </a:moveTo>
                    <a:cubicBezTo>
                      <a:pt x="109" y="120"/>
                      <a:pt x="107" y="115"/>
                      <a:pt x="107" y="112"/>
                    </a:cubicBezTo>
                    <a:cubicBezTo>
                      <a:pt x="107" y="110"/>
                      <a:pt x="106" y="110"/>
                      <a:pt x="106" y="109"/>
                    </a:cubicBezTo>
                    <a:cubicBezTo>
                      <a:pt x="107" y="110"/>
                      <a:pt x="107" y="110"/>
                      <a:pt x="109" y="111"/>
                    </a:cubicBezTo>
                    <a:cubicBezTo>
                      <a:pt x="111" y="112"/>
                      <a:pt x="114" y="117"/>
                      <a:pt x="112" y="119"/>
                    </a:cubicBezTo>
                    <a:close/>
                    <a:moveTo>
                      <a:pt x="118" y="114"/>
                    </a:moveTo>
                    <a:cubicBezTo>
                      <a:pt x="115" y="116"/>
                      <a:pt x="112" y="111"/>
                      <a:pt x="112" y="109"/>
                    </a:cubicBezTo>
                    <a:cubicBezTo>
                      <a:pt x="111" y="107"/>
                      <a:pt x="111" y="106"/>
                      <a:pt x="110" y="105"/>
                    </a:cubicBezTo>
                    <a:cubicBezTo>
                      <a:pt x="111" y="106"/>
                      <a:pt x="112" y="106"/>
                      <a:pt x="114" y="107"/>
                    </a:cubicBezTo>
                    <a:cubicBezTo>
                      <a:pt x="116" y="108"/>
                      <a:pt x="120" y="112"/>
                      <a:pt x="118" y="114"/>
                    </a:cubicBezTo>
                    <a:close/>
                    <a:moveTo>
                      <a:pt x="124" y="108"/>
                    </a:moveTo>
                    <a:cubicBezTo>
                      <a:pt x="121" y="110"/>
                      <a:pt x="117" y="106"/>
                      <a:pt x="116" y="104"/>
                    </a:cubicBezTo>
                    <a:cubicBezTo>
                      <a:pt x="115" y="102"/>
                      <a:pt x="114" y="102"/>
                      <a:pt x="114" y="101"/>
                    </a:cubicBezTo>
                    <a:cubicBezTo>
                      <a:pt x="115" y="101"/>
                      <a:pt x="115" y="102"/>
                      <a:pt x="117" y="102"/>
                    </a:cubicBezTo>
                    <a:cubicBezTo>
                      <a:pt x="120" y="102"/>
                      <a:pt x="124" y="105"/>
                      <a:pt x="124" y="108"/>
                    </a:cubicBezTo>
                    <a:close/>
                    <a:moveTo>
                      <a:pt x="119" y="99"/>
                    </a:moveTo>
                    <a:cubicBezTo>
                      <a:pt x="118" y="97"/>
                      <a:pt x="117" y="97"/>
                      <a:pt x="116" y="96"/>
                    </a:cubicBezTo>
                    <a:cubicBezTo>
                      <a:pt x="117" y="96"/>
                      <a:pt x="118" y="97"/>
                      <a:pt x="120" y="96"/>
                    </a:cubicBezTo>
                    <a:cubicBezTo>
                      <a:pt x="122" y="96"/>
                      <a:pt x="128" y="98"/>
                      <a:pt x="127" y="101"/>
                    </a:cubicBezTo>
                    <a:cubicBezTo>
                      <a:pt x="125" y="104"/>
                      <a:pt x="120" y="101"/>
                      <a:pt x="119" y="99"/>
                    </a:cubicBezTo>
                    <a:close/>
                    <a:moveTo>
                      <a:pt x="135" y="129"/>
                    </a:moveTo>
                    <a:cubicBezTo>
                      <a:pt x="132" y="130"/>
                      <a:pt x="127" y="130"/>
                      <a:pt x="126" y="127"/>
                    </a:cubicBezTo>
                    <a:cubicBezTo>
                      <a:pt x="128" y="124"/>
                      <a:pt x="133" y="126"/>
                      <a:pt x="135" y="127"/>
                    </a:cubicBezTo>
                    <a:cubicBezTo>
                      <a:pt x="137" y="128"/>
                      <a:pt x="137" y="128"/>
                      <a:pt x="138" y="129"/>
                    </a:cubicBezTo>
                    <a:cubicBezTo>
                      <a:pt x="137" y="129"/>
                      <a:pt x="137" y="129"/>
                      <a:pt x="135" y="129"/>
                    </a:cubicBezTo>
                    <a:close/>
                    <a:moveTo>
                      <a:pt x="136" y="123"/>
                    </a:moveTo>
                    <a:cubicBezTo>
                      <a:pt x="134" y="124"/>
                      <a:pt x="128" y="123"/>
                      <a:pt x="128" y="119"/>
                    </a:cubicBezTo>
                    <a:cubicBezTo>
                      <a:pt x="130" y="117"/>
                      <a:pt x="135" y="119"/>
                      <a:pt x="137" y="121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39" y="123"/>
                      <a:pt x="138" y="123"/>
                      <a:pt x="136" y="123"/>
                    </a:cubicBezTo>
                    <a:close/>
                    <a:moveTo>
                      <a:pt x="139" y="118"/>
                    </a:moveTo>
                    <a:cubicBezTo>
                      <a:pt x="136" y="118"/>
                      <a:pt x="131" y="115"/>
                      <a:pt x="132" y="112"/>
                    </a:cubicBezTo>
                    <a:cubicBezTo>
                      <a:pt x="134" y="110"/>
                      <a:pt x="139" y="114"/>
                      <a:pt x="140" y="116"/>
                    </a:cubicBezTo>
                    <a:cubicBezTo>
                      <a:pt x="141" y="117"/>
                      <a:pt x="142" y="118"/>
                      <a:pt x="142" y="119"/>
                    </a:cubicBezTo>
                    <a:cubicBezTo>
                      <a:pt x="141" y="118"/>
                      <a:pt x="141" y="118"/>
                      <a:pt x="139" y="118"/>
                    </a:cubicBezTo>
                    <a:close/>
                    <a:moveTo>
                      <a:pt x="143" y="113"/>
                    </a:moveTo>
                    <a:cubicBezTo>
                      <a:pt x="140" y="112"/>
                      <a:pt x="136" y="109"/>
                      <a:pt x="137" y="106"/>
                    </a:cubicBezTo>
                    <a:cubicBezTo>
                      <a:pt x="140" y="105"/>
                      <a:pt x="144" y="109"/>
                      <a:pt x="144" y="111"/>
                    </a:cubicBezTo>
                    <a:cubicBezTo>
                      <a:pt x="145" y="113"/>
                      <a:pt x="145" y="114"/>
                      <a:pt x="146" y="114"/>
                    </a:cubicBezTo>
                    <a:cubicBezTo>
                      <a:pt x="145" y="114"/>
                      <a:pt x="145" y="113"/>
                      <a:pt x="143" y="113"/>
                    </a:cubicBezTo>
                    <a:close/>
                    <a:moveTo>
                      <a:pt x="147" y="109"/>
                    </a:moveTo>
                    <a:cubicBezTo>
                      <a:pt x="145" y="108"/>
                      <a:pt x="142" y="104"/>
                      <a:pt x="143" y="101"/>
                    </a:cubicBezTo>
                    <a:cubicBezTo>
                      <a:pt x="146" y="100"/>
                      <a:pt x="149" y="105"/>
                      <a:pt x="149" y="107"/>
                    </a:cubicBezTo>
                    <a:cubicBezTo>
                      <a:pt x="150" y="110"/>
                      <a:pt x="150" y="110"/>
                      <a:pt x="150" y="111"/>
                    </a:cubicBezTo>
                    <a:cubicBezTo>
                      <a:pt x="150" y="110"/>
                      <a:pt x="149" y="110"/>
                      <a:pt x="14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1" name="Freeform 9"/>
              <p:cNvSpPr/>
              <p:nvPr/>
            </p:nvSpPr>
            <p:spPr bwMode="auto">
              <a:xfrm>
                <a:off x="5402263" y="158432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2" name="Freeform 10"/>
              <p:cNvSpPr>
                <a:spLocks noEditPoints="1"/>
              </p:cNvSpPr>
              <p:nvPr/>
            </p:nvSpPr>
            <p:spPr bwMode="auto">
              <a:xfrm>
                <a:off x="5545138" y="1735138"/>
                <a:ext cx="106363" cy="15875"/>
              </a:xfrm>
              <a:custGeom>
                <a:avLst/>
                <a:gdLst>
                  <a:gd name="T0" fmla="*/ 1 w 28"/>
                  <a:gd name="T1" fmla="*/ 3 h 4"/>
                  <a:gd name="T2" fmla="*/ 3 w 28"/>
                  <a:gd name="T3" fmla="*/ 3 h 4"/>
                  <a:gd name="T4" fmla="*/ 3 w 28"/>
                  <a:gd name="T5" fmla="*/ 4 h 4"/>
                  <a:gd name="T6" fmla="*/ 6 w 28"/>
                  <a:gd name="T7" fmla="*/ 4 h 4"/>
                  <a:gd name="T8" fmla="*/ 8 w 28"/>
                  <a:gd name="T9" fmla="*/ 4 h 4"/>
                  <a:gd name="T10" fmla="*/ 6 w 28"/>
                  <a:gd name="T11" fmla="*/ 3 h 4"/>
                  <a:gd name="T12" fmla="*/ 8 w 28"/>
                  <a:gd name="T13" fmla="*/ 3 h 4"/>
                  <a:gd name="T14" fmla="*/ 11 w 28"/>
                  <a:gd name="T15" fmla="*/ 3 h 4"/>
                  <a:gd name="T16" fmla="*/ 11 w 28"/>
                  <a:gd name="T17" fmla="*/ 3 h 4"/>
                  <a:gd name="T18" fmla="*/ 14 w 28"/>
                  <a:gd name="T19" fmla="*/ 4 h 4"/>
                  <a:gd name="T20" fmla="*/ 13 w 28"/>
                  <a:gd name="T21" fmla="*/ 4 h 4"/>
                  <a:gd name="T22" fmla="*/ 21 w 28"/>
                  <a:gd name="T23" fmla="*/ 3 h 4"/>
                  <a:gd name="T24" fmla="*/ 22 w 28"/>
                  <a:gd name="T25" fmla="*/ 3 h 4"/>
                  <a:gd name="T26" fmla="*/ 23 w 28"/>
                  <a:gd name="T27" fmla="*/ 3 h 4"/>
                  <a:gd name="T28" fmla="*/ 25 w 28"/>
                  <a:gd name="T29" fmla="*/ 3 h 4"/>
                  <a:gd name="T30" fmla="*/ 25 w 28"/>
                  <a:gd name="T31" fmla="*/ 3 h 4"/>
                  <a:gd name="T32" fmla="*/ 27 w 28"/>
                  <a:gd name="T33" fmla="*/ 3 h 4"/>
                  <a:gd name="T34" fmla="*/ 28 w 28"/>
                  <a:gd name="T35" fmla="*/ 3 h 4"/>
                  <a:gd name="T36" fmla="*/ 28 w 28"/>
                  <a:gd name="T37" fmla="*/ 2 h 4"/>
                  <a:gd name="T38" fmla="*/ 27 w 28"/>
                  <a:gd name="T39" fmla="*/ 1 h 4"/>
                  <a:gd name="T40" fmla="*/ 26 w 28"/>
                  <a:gd name="T41" fmla="*/ 0 h 4"/>
                  <a:gd name="T42" fmla="*/ 24 w 28"/>
                  <a:gd name="T43" fmla="*/ 0 h 4"/>
                  <a:gd name="T44" fmla="*/ 24 w 28"/>
                  <a:gd name="T45" fmla="*/ 0 h 4"/>
                  <a:gd name="T46" fmla="*/ 23 w 28"/>
                  <a:gd name="T47" fmla="*/ 0 h 4"/>
                  <a:gd name="T48" fmla="*/ 23 w 28"/>
                  <a:gd name="T49" fmla="*/ 0 h 4"/>
                  <a:gd name="T50" fmla="*/ 21 w 28"/>
                  <a:gd name="T51" fmla="*/ 0 h 4"/>
                  <a:gd name="T52" fmla="*/ 20 w 28"/>
                  <a:gd name="T53" fmla="*/ 0 h 4"/>
                  <a:gd name="T54" fmla="*/ 19 w 28"/>
                  <a:gd name="T55" fmla="*/ 0 h 4"/>
                  <a:gd name="T56" fmla="*/ 17 w 28"/>
                  <a:gd name="T57" fmla="*/ 0 h 4"/>
                  <a:gd name="T58" fmla="*/ 13 w 28"/>
                  <a:gd name="T59" fmla="*/ 0 h 4"/>
                  <a:gd name="T60" fmla="*/ 11 w 28"/>
                  <a:gd name="T61" fmla="*/ 0 h 4"/>
                  <a:gd name="T62" fmla="*/ 13 w 28"/>
                  <a:gd name="T63" fmla="*/ 0 h 4"/>
                  <a:gd name="T64" fmla="*/ 12 w 28"/>
                  <a:gd name="T65" fmla="*/ 0 h 4"/>
                  <a:gd name="T66" fmla="*/ 10 w 28"/>
                  <a:gd name="T67" fmla="*/ 0 h 4"/>
                  <a:gd name="T68" fmla="*/ 9 w 28"/>
                  <a:gd name="T69" fmla="*/ 0 h 4"/>
                  <a:gd name="T70" fmla="*/ 9 w 28"/>
                  <a:gd name="T71" fmla="*/ 0 h 4"/>
                  <a:gd name="T72" fmla="*/ 8 w 28"/>
                  <a:gd name="T73" fmla="*/ 0 h 4"/>
                  <a:gd name="T74" fmla="*/ 7 w 28"/>
                  <a:gd name="T75" fmla="*/ 0 h 4"/>
                  <a:gd name="T76" fmla="*/ 2 w 28"/>
                  <a:gd name="T77" fmla="*/ 0 h 4"/>
                  <a:gd name="T78" fmla="*/ 0 w 28"/>
                  <a:gd name="T79" fmla="*/ 2 h 4"/>
                  <a:gd name="T80" fmla="*/ 1 w 28"/>
                  <a:gd name="T81" fmla="*/ 3 h 4"/>
                  <a:gd name="T82" fmla="*/ 15 w 28"/>
                  <a:gd name="T83" fmla="*/ 3 h 4"/>
                  <a:gd name="T84" fmla="*/ 14 w 28"/>
                  <a:gd name="T85" fmla="*/ 3 h 4"/>
                  <a:gd name="T86" fmla="*/ 15 w 28"/>
                  <a:gd name="T8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6" y="3"/>
                      <a:pt x="18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3" y="0"/>
                      <a:pt x="13" y="0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3" name="Freeform 11"/>
              <p:cNvSpPr/>
              <p:nvPr/>
            </p:nvSpPr>
            <p:spPr bwMode="auto">
              <a:xfrm>
                <a:off x="5467351" y="1311276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4" name="Rectangle 12"/>
              <p:cNvSpPr>
                <a:spLocks noChangeArrowheads="1"/>
              </p:cNvSpPr>
              <p:nvPr/>
            </p:nvSpPr>
            <p:spPr bwMode="auto">
              <a:xfrm>
                <a:off x="5272088" y="1322388"/>
                <a:ext cx="3175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5" name="Freeform 13"/>
              <p:cNvSpPr/>
              <p:nvPr/>
            </p:nvSpPr>
            <p:spPr bwMode="auto">
              <a:xfrm>
                <a:off x="5613401" y="1751013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6" name="Freeform 14"/>
              <p:cNvSpPr>
                <a:spLocks noEditPoints="1"/>
              </p:cNvSpPr>
              <p:nvPr/>
            </p:nvSpPr>
            <p:spPr bwMode="auto">
              <a:xfrm>
                <a:off x="5545138" y="1814513"/>
                <a:ext cx="109538" cy="19050"/>
              </a:xfrm>
              <a:custGeom>
                <a:avLst/>
                <a:gdLst>
                  <a:gd name="T0" fmla="*/ 0 w 29"/>
                  <a:gd name="T1" fmla="*/ 4 h 5"/>
                  <a:gd name="T2" fmla="*/ 0 w 29"/>
                  <a:gd name="T3" fmla="*/ 2 h 5"/>
                  <a:gd name="T4" fmla="*/ 0 w 29"/>
                  <a:gd name="T5" fmla="*/ 4 h 5"/>
                  <a:gd name="T6" fmla="*/ 2 w 29"/>
                  <a:gd name="T7" fmla="*/ 4 h 5"/>
                  <a:gd name="T8" fmla="*/ 1 w 29"/>
                  <a:gd name="T9" fmla="*/ 4 h 5"/>
                  <a:gd name="T10" fmla="*/ 3 w 29"/>
                  <a:gd name="T11" fmla="*/ 3 h 5"/>
                  <a:gd name="T12" fmla="*/ 3 w 29"/>
                  <a:gd name="T13" fmla="*/ 4 h 5"/>
                  <a:gd name="T14" fmla="*/ 5 w 29"/>
                  <a:gd name="T15" fmla="*/ 4 h 5"/>
                  <a:gd name="T16" fmla="*/ 6 w 29"/>
                  <a:gd name="T17" fmla="*/ 4 h 5"/>
                  <a:gd name="T18" fmla="*/ 8 w 29"/>
                  <a:gd name="T19" fmla="*/ 4 h 5"/>
                  <a:gd name="T20" fmla="*/ 11 w 29"/>
                  <a:gd name="T21" fmla="*/ 4 h 5"/>
                  <a:gd name="T22" fmla="*/ 14 w 29"/>
                  <a:gd name="T23" fmla="*/ 4 h 5"/>
                  <a:gd name="T24" fmla="*/ 14 w 29"/>
                  <a:gd name="T25" fmla="*/ 4 h 5"/>
                  <a:gd name="T26" fmla="*/ 15 w 29"/>
                  <a:gd name="T27" fmla="*/ 4 h 5"/>
                  <a:gd name="T28" fmla="*/ 15 w 29"/>
                  <a:gd name="T29" fmla="*/ 4 h 5"/>
                  <a:gd name="T30" fmla="*/ 15 w 29"/>
                  <a:gd name="T31" fmla="*/ 4 h 5"/>
                  <a:gd name="T32" fmla="*/ 17 w 29"/>
                  <a:gd name="T33" fmla="*/ 4 h 5"/>
                  <a:gd name="T34" fmla="*/ 19 w 29"/>
                  <a:gd name="T35" fmla="*/ 4 h 5"/>
                  <a:gd name="T36" fmla="*/ 19 w 29"/>
                  <a:gd name="T37" fmla="*/ 4 h 5"/>
                  <a:gd name="T38" fmla="*/ 21 w 29"/>
                  <a:gd name="T39" fmla="*/ 4 h 5"/>
                  <a:gd name="T40" fmla="*/ 25 w 29"/>
                  <a:gd name="T41" fmla="*/ 5 h 5"/>
                  <a:gd name="T42" fmla="*/ 27 w 29"/>
                  <a:gd name="T43" fmla="*/ 5 h 5"/>
                  <a:gd name="T44" fmla="*/ 25 w 29"/>
                  <a:gd name="T45" fmla="*/ 4 h 5"/>
                  <a:gd name="T46" fmla="*/ 27 w 29"/>
                  <a:gd name="T47" fmla="*/ 4 h 5"/>
                  <a:gd name="T48" fmla="*/ 28 w 29"/>
                  <a:gd name="T49" fmla="*/ 5 h 5"/>
                  <a:gd name="T50" fmla="*/ 29 w 29"/>
                  <a:gd name="T51" fmla="*/ 4 h 5"/>
                  <a:gd name="T52" fmla="*/ 28 w 29"/>
                  <a:gd name="T53" fmla="*/ 2 h 5"/>
                  <a:gd name="T54" fmla="*/ 25 w 29"/>
                  <a:gd name="T55" fmla="*/ 1 h 5"/>
                  <a:gd name="T56" fmla="*/ 21 w 29"/>
                  <a:gd name="T57" fmla="*/ 0 h 5"/>
                  <a:gd name="T58" fmla="*/ 17 w 29"/>
                  <a:gd name="T59" fmla="*/ 0 h 5"/>
                  <a:gd name="T60" fmla="*/ 17 w 29"/>
                  <a:gd name="T61" fmla="*/ 0 h 5"/>
                  <a:gd name="T62" fmla="*/ 12 w 29"/>
                  <a:gd name="T63" fmla="*/ 0 h 5"/>
                  <a:gd name="T64" fmla="*/ 11 w 29"/>
                  <a:gd name="T65" fmla="*/ 0 h 5"/>
                  <a:gd name="T66" fmla="*/ 12 w 29"/>
                  <a:gd name="T67" fmla="*/ 0 h 5"/>
                  <a:gd name="T68" fmla="*/ 14 w 29"/>
                  <a:gd name="T69" fmla="*/ 0 h 5"/>
                  <a:gd name="T70" fmla="*/ 10 w 29"/>
                  <a:gd name="T71" fmla="*/ 0 h 5"/>
                  <a:gd name="T72" fmla="*/ 8 w 29"/>
                  <a:gd name="T73" fmla="*/ 1 h 5"/>
                  <a:gd name="T74" fmla="*/ 8 w 29"/>
                  <a:gd name="T75" fmla="*/ 0 h 5"/>
                  <a:gd name="T76" fmla="*/ 5 w 29"/>
                  <a:gd name="T77" fmla="*/ 0 h 5"/>
                  <a:gd name="T78" fmla="*/ 6 w 29"/>
                  <a:gd name="T79" fmla="*/ 0 h 5"/>
                  <a:gd name="T80" fmla="*/ 1 w 29"/>
                  <a:gd name="T81" fmla="*/ 1 h 5"/>
                  <a:gd name="T82" fmla="*/ 1 w 29"/>
                  <a:gd name="T83" fmla="*/ 2 h 5"/>
                  <a:gd name="T84" fmla="*/ 0 w 29"/>
                  <a:gd name="T85" fmla="*/ 4 h 5"/>
                  <a:gd name="T86" fmla="*/ 5 w 29"/>
                  <a:gd name="T87" fmla="*/ 1 h 5"/>
                  <a:gd name="T88" fmla="*/ 5 w 29"/>
                  <a:gd name="T89" fmla="*/ 1 h 5"/>
                  <a:gd name="T90" fmla="*/ 5 w 29"/>
                  <a:gd name="T91" fmla="*/ 1 h 5"/>
                  <a:gd name="T92" fmla="*/ 5 w 29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5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1" y="4"/>
                      <a:pt x="21" y="4"/>
                    </a:cubicBezTo>
                    <a:cubicBezTo>
                      <a:pt x="23" y="4"/>
                      <a:pt x="24" y="4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6" y="5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8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7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7" name="Freeform 15"/>
              <p:cNvSpPr/>
              <p:nvPr/>
            </p:nvSpPr>
            <p:spPr bwMode="auto">
              <a:xfrm>
                <a:off x="5407026" y="1276351"/>
                <a:ext cx="36513" cy="38100"/>
              </a:xfrm>
              <a:custGeom>
                <a:avLst/>
                <a:gdLst>
                  <a:gd name="T0" fmla="*/ 9 w 10"/>
                  <a:gd name="T1" fmla="*/ 10 h 10"/>
                  <a:gd name="T2" fmla="*/ 2 w 10"/>
                  <a:gd name="T3" fmla="*/ 8 h 10"/>
                  <a:gd name="T4" fmla="*/ 1 w 10"/>
                  <a:gd name="T5" fmla="*/ 5 h 10"/>
                  <a:gd name="T6" fmla="*/ 1 w 10"/>
                  <a:gd name="T7" fmla="*/ 0 h 10"/>
                  <a:gd name="T8" fmla="*/ 2 w 10"/>
                  <a:gd name="T9" fmla="*/ 8 h 10"/>
                  <a:gd name="T10" fmla="*/ 7 w 10"/>
                  <a:gd name="T11" fmla="*/ 10 h 10"/>
                  <a:gd name="T12" fmla="*/ 10 w 10"/>
                  <a:gd name="T13" fmla="*/ 10 h 10"/>
                  <a:gd name="T14" fmla="*/ 9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2" y="2"/>
                      <a:pt x="0" y="7"/>
                      <a:pt x="2" y="8"/>
                    </a:cubicBezTo>
                    <a:cubicBezTo>
                      <a:pt x="3" y="10"/>
                      <a:pt x="5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9" y="9"/>
                      <a:pt x="9" y="10"/>
                      <a:pt x="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8" name="Freeform 16"/>
              <p:cNvSpPr/>
              <p:nvPr/>
            </p:nvSpPr>
            <p:spPr bwMode="auto">
              <a:xfrm>
                <a:off x="5407026" y="1363663"/>
                <a:ext cx="3175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9" name="Freeform 17"/>
              <p:cNvSpPr/>
              <p:nvPr/>
            </p:nvSpPr>
            <p:spPr bwMode="auto">
              <a:xfrm>
                <a:off x="5511801" y="1377951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0" name="Freeform 18"/>
              <p:cNvSpPr/>
              <p:nvPr/>
            </p:nvSpPr>
            <p:spPr bwMode="auto">
              <a:xfrm>
                <a:off x="5395913" y="1273176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1" name="Freeform 19"/>
              <p:cNvSpPr/>
              <p:nvPr/>
            </p:nvSpPr>
            <p:spPr bwMode="auto">
              <a:xfrm>
                <a:off x="5391151" y="1276351"/>
                <a:ext cx="476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2" name="Freeform 20"/>
              <p:cNvSpPr/>
              <p:nvPr/>
            </p:nvSpPr>
            <p:spPr bwMode="auto">
              <a:xfrm>
                <a:off x="5549901" y="181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3" name="Freeform 21"/>
              <p:cNvSpPr/>
              <p:nvPr/>
            </p:nvSpPr>
            <p:spPr bwMode="auto">
              <a:xfrm>
                <a:off x="5545138" y="1655763"/>
                <a:ext cx="4763" cy="12700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4" name="Freeform 22"/>
              <p:cNvSpPr>
                <a:spLocks noEditPoints="1"/>
              </p:cNvSpPr>
              <p:nvPr/>
            </p:nvSpPr>
            <p:spPr bwMode="auto">
              <a:xfrm>
                <a:off x="5414963" y="1731963"/>
                <a:ext cx="104775" cy="19050"/>
              </a:xfrm>
              <a:custGeom>
                <a:avLst/>
                <a:gdLst>
                  <a:gd name="T0" fmla="*/ 28 w 28"/>
                  <a:gd name="T1" fmla="*/ 2 h 5"/>
                  <a:gd name="T2" fmla="*/ 28 w 28"/>
                  <a:gd name="T3" fmla="*/ 1 h 5"/>
                  <a:gd name="T4" fmla="*/ 25 w 28"/>
                  <a:gd name="T5" fmla="*/ 1 h 5"/>
                  <a:gd name="T6" fmla="*/ 23 w 28"/>
                  <a:gd name="T7" fmla="*/ 1 h 5"/>
                  <a:gd name="T8" fmla="*/ 25 w 28"/>
                  <a:gd name="T9" fmla="*/ 1 h 5"/>
                  <a:gd name="T10" fmla="*/ 19 w 28"/>
                  <a:gd name="T11" fmla="*/ 1 h 5"/>
                  <a:gd name="T12" fmla="*/ 19 w 28"/>
                  <a:gd name="T13" fmla="*/ 1 h 5"/>
                  <a:gd name="T14" fmla="*/ 16 w 28"/>
                  <a:gd name="T15" fmla="*/ 1 h 5"/>
                  <a:gd name="T16" fmla="*/ 17 w 28"/>
                  <a:gd name="T17" fmla="*/ 1 h 5"/>
                  <a:gd name="T18" fmla="*/ 10 w 28"/>
                  <a:gd name="T19" fmla="*/ 2 h 5"/>
                  <a:gd name="T20" fmla="*/ 9 w 28"/>
                  <a:gd name="T21" fmla="*/ 1 h 5"/>
                  <a:gd name="T22" fmla="*/ 8 w 28"/>
                  <a:gd name="T23" fmla="*/ 1 h 5"/>
                  <a:gd name="T24" fmla="*/ 6 w 28"/>
                  <a:gd name="T25" fmla="*/ 1 h 5"/>
                  <a:gd name="T26" fmla="*/ 5 w 28"/>
                  <a:gd name="T27" fmla="*/ 1 h 5"/>
                  <a:gd name="T28" fmla="*/ 4 w 28"/>
                  <a:gd name="T29" fmla="*/ 1 h 5"/>
                  <a:gd name="T30" fmla="*/ 2 w 28"/>
                  <a:gd name="T31" fmla="*/ 1 h 5"/>
                  <a:gd name="T32" fmla="*/ 0 w 28"/>
                  <a:gd name="T33" fmla="*/ 2 h 5"/>
                  <a:gd name="T34" fmla="*/ 0 w 28"/>
                  <a:gd name="T35" fmla="*/ 3 h 5"/>
                  <a:gd name="T36" fmla="*/ 2 w 28"/>
                  <a:gd name="T37" fmla="*/ 4 h 5"/>
                  <a:gd name="T38" fmla="*/ 3 w 28"/>
                  <a:gd name="T39" fmla="*/ 4 h 5"/>
                  <a:gd name="T40" fmla="*/ 3 w 28"/>
                  <a:gd name="T41" fmla="*/ 4 h 5"/>
                  <a:gd name="T42" fmla="*/ 5 w 28"/>
                  <a:gd name="T43" fmla="*/ 4 h 5"/>
                  <a:gd name="T44" fmla="*/ 6 w 28"/>
                  <a:gd name="T45" fmla="*/ 4 h 5"/>
                  <a:gd name="T46" fmla="*/ 7 w 28"/>
                  <a:gd name="T47" fmla="*/ 4 h 5"/>
                  <a:gd name="T48" fmla="*/ 10 w 28"/>
                  <a:gd name="T49" fmla="*/ 4 h 5"/>
                  <a:gd name="T50" fmla="*/ 11 w 28"/>
                  <a:gd name="T51" fmla="*/ 4 h 5"/>
                  <a:gd name="T52" fmla="*/ 12 w 28"/>
                  <a:gd name="T53" fmla="*/ 5 h 5"/>
                  <a:gd name="T54" fmla="*/ 14 w 28"/>
                  <a:gd name="T55" fmla="*/ 5 h 5"/>
                  <a:gd name="T56" fmla="*/ 13 w 28"/>
                  <a:gd name="T57" fmla="*/ 4 h 5"/>
                  <a:gd name="T58" fmla="*/ 15 w 28"/>
                  <a:gd name="T59" fmla="*/ 4 h 5"/>
                  <a:gd name="T60" fmla="*/ 17 w 28"/>
                  <a:gd name="T61" fmla="*/ 5 h 5"/>
                  <a:gd name="T62" fmla="*/ 18 w 28"/>
                  <a:gd name="T63" fmla="*/ 5 h 5"/>
                  <a:gd name="T64" fmla="*/ 19 w 28"/>
                  <a:gd name="T65" fmla="*/ 5 h 5"/>
                  <a:gd name="T66" fmla="*/ 28 w 28"/>
                  <a:gd name="T67" fmla="*/ 4 h 5"/>
                  <a:gd name="T68" fmla="*/ 28 w 28"/>
                  <a:gd name="T69" fmla="*/ 2 h 5"/>
                  <a:gd name="T70" fmla="*/ 16 w 28"/>
                  <a:gd name="T71" fmla="*/ 1 h 5"/>
                  <a:gd name="T72" fmla="*/ 17 w 28"/>
                  <a:gd name="T73" fmla="*/ 1 h 5"/>
                  <a:gd name="T74" fmla="*/ 16 w 28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5">
                    <a:moveTo>
                      <a:pt x="28" y="2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3" y="1"/>
                      <a:pt x="25" y="1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2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4"/>
                      <a:pt x="18" y="5"/>
                      <a:pt x="19" y="5"/>
                    </a:cubicBezTo>
                    <a:cubicBezTo>
                      <a:pt x="22" y="4"/>
                      <a:pt x="25" y="5"/>
                      <a:pt x="28" y="4"/>
                    </a:cubicBezTo>
                    <a:cubicBezTo>
                      <a:pt x="28" y="3"/>
                      <a:pt x="28" y="2"/>
                      <a:pt x="28" y="2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7" y="1"/>
                      <a:pt x="17" y="1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5" name="Freeform 23"/>
              <p:cNvSpPr/>
              <p:nvPr/>
            </p:nvSpPr>
            <p:spPr bwMode="auto">
              <a:xfrm>
                <a:off x="5519738" y="1746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6" name="Freeform 24"/>
              <p:cNvSpPr/>
              <p:nvPr/>
            </p:nvSpPr>
            <p:spPr bwMode="auto">
              <a:xfrm>
                <a:off x="5500688" y="1933576"/>
                <a:ext cx="22225" cy="4763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7" name="Freeform 25"/>
              <p:cNvSpPr/>
              <p:nvPr/>
            </p:nvSpPr>
            <p:spPr bwMode="auto">
              <a:xfrm>
                <a:off x="5407026" y="1709738"/>
                <a:ext cx="19050" cy="3175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8" name="Freeform 26"/>
              <p:cNvSpPr/>
              <p:nvPr/>
            </p:nvSpPr>
            <p:spPr bwMode="auto">
              <a:xfrm>
                <a:off x="5549901" y="1858963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9" name="Freeform 27"/>
              <p:cNvSpPr/>
              <p:nvPr/>
            </p:nvSpPr>
            <p:spPr bwMode="auto">
              <a:xfrm>
                <a:off x="5443538" y="1735138"/>
                <a:ext cx="793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0" name="Freeform 28"/>
              <p:cNvSpPr/>
              <p:nvPr/>
            </p:nvSpPr>
            <p:spPr bwMode="auto">
              <a:xfrm>
                <a:off x="5534026" y="1622426"/>
                <a:ext cx="11113" cy="30163"/>
              </a:xfrm>
              <a:custGeom>
                <a:avLst/>
                <a:gdLst>
                  <a:gd name="T0" fmla="*/ 0 w 3"/>
                  <a:gd name="T1" fmla="*/ 1 h 8"/>
                  <a:gd name="T2" fmla="*/ 3 w 3"/>
                  <a:gd name="T3" fmla="*/ 8 h 8"/>
                  <a:gd name="T4" fmla="*/ 1 w 3"/>
                  <a:gd name="T5" fmla="*/ 0 h 8"/>
                  <a:gd name="T6" fmla="*/ 0 w 3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2" y="2"/>
                      <a:pt x="2" y="6"/>
                      <a:pt x="3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1" name="Freeform 29"/>
              <p:cNvSpPr>
                <a:spLocks noEditPoints="1"/>
              </p:cNvSpPr>
              <p:nvPr/>
            </p:nvSpPr>
            <p:spPr bwMode="auto">
              <a:xfrm>
                <a:off x="5545138" y="1858963"/>
                <a:ext cx="106363" cy="11113"/>
              </a:xfrm>
              <a:custGeom>
                <a:avLst/>
                <a:gdLst>
                  <a:gd name="T0" fmla="*/ 25 w 28"/>
                  <a:gd name="T1" fmla="*/ 1 h 3"/>
                  <a:gd name="T2" fmla="*/ 22 w 28"/>
                  <a:gd name="T3" fmla="*/ 0 h 3"/>
                  <a:gd name="T4" fmla="*/ 18 w 28"/>
                  <a:gd name="T5" fmla="*/ 0 h 3"/>
                  <a:gd name="T6" fmla="*/ 15 w 28"/>
                  <a:gd name="T7" fmla="*/ 0 h 3"/>
                  <a:gd name="T8" fmla="*/ 15 w 28"/>
                  <a:gd name="T9" fmla="*/ 0 h 3"/>
                  <a:gd name="T10" fmla="*/ 11 w 28"/>
                  <a:gd name="T11" fmla="*/ 0 h 3"/>
                  <a:gd name="T12" fmla="*/ 11 w 28"/>
                  <a:gd name="T13" fmla="*/ 0 h 3"/>
                  <a:gd name="T14" fmla="*/ 13 w 28"/>
                  <a:gd name="T15" fmla="*/ 0 h 3"/>
                  <a:gd name="T16" fmla="*/ 10 w 28"/>
                  <a:gd name="T17" fmla="*/ 0 h 3"/>
                  <a:gd name="T18" fmla="*/ 8 w 28"/>
                  <a:gd name="T19" fmla="*/ 1 h 3"/>
                  <a:gd name="T20" fmla="*/ 7 w 28"/>
                  <a:gd name="T21" fmla="*/ 0 h 3"/>
                  <a:gd name="T22" fmla="*/ 5 w 28"/>
                  <a:gd name="T23" fmla="*/ 0 h 3"/>
                  <a:gd name="T24" fmla="*/ 6 w 28"/>
                  <a:gd name="T25" fmla="*/ 0 h 3"/>
                  <a:gd name="T26" fmla="*/ 2 w 28"/>
                  <a:gd name="T27" fmla="*/ 1 h 3"/>
                  <a:gd name="T28" fmla="*/ 1 w 28"/>
                  <a:gd name="T29" fmla="*/ 1 h 3"/>
                  <a:gd name="T30" fmla="*/ 0 w 28"/>
                  <a:gd name="T31" fmla="*/ 1 h 3"/>
                  <a:gd name="T32" fmla="*/ 0 w 28"/>
                  <a:gd name="T33" fmla="*/ 2 h 3"/>
                  <a:gd name="T34" fmla="*/ 0 w 28"/>
                  <a:gd name="T35" fmla="*/ 1 h 3"/>
                  <a:gd name="T36" fmla="*/ 0 w 28"/>
                  <a:gd name="T37" fmla="*/ 3 h 3"/>
                  <a:gd name="T38" fmla="*/ 1 w 28"/>
                  <a:gd name="T39" fmla="*/ 3 h 3"/>
                  <a:gd name="T40" fmla="*/ 1 w 28"/>
                  <a:gd name="T41" fmla="*/ 2 h 3"/>
                  <a:gd name="T42" fmla="*/ 5 w 28"/>
                  <a:gd name="T43" fmla="*/ 2 h 3"/>
                  <a:gd name="T44" fmla="*/ 5 w 28"/>
                  <a:gd name="T45" fmla="*/ 2 h 3"/>
                  <a:gd name="T46" fmla="*/ 6 w 28"/>
                  <a:gd name="T47" fmla="*/ 2 h 3"/>
                  <a:gd name="T48" fmla="*/ 6 w 28"/>
                  <a:gd name="T49" fmla="*/ 2 h 3"/>
                  <a:gd name="T50" fmla="*/ 10 w 28"/>
                  <a:gd name="T51" fmla="*/ 2 h 3"/>
                  <a:gd name="T52" fmla="*/ 13 w 28"/>
                  <a:gd name="T53" fmla="*/ 3 h 3"/>
                  <a:gd name="T54" fmla="*/ 14 w 28"/>
                  <a:gd name="T55" fmla="*/ 3 h 3"/>
                  <a:gd name="T56" fmla="*/ 14 w 28"/>
                  <a:gd name="T57" fmla="*/ 2 h 3"/>
                  <a:gd name="T58" fmla="*/ 16 w 28"/>
                  <a:gd name="T59" fmla="*/ 2 h 3"/>
                  <a:gd name="T60" fmla="*/ 17 w 28"/>
                  <a:gd name="T61" fmla="*/ 3 h 3"/>
                  <a:gd name="T62" fmla="*/ 17 w 28"/>
                  <a:gd name="T63" fmla="*/ 2 h 3"/>
                  <a:gd name="T64" fmla="*/ 20 w 28"/>
                  <a:gd name="T65" fmla="*/ 3 h 3"/>
                  <a:gd name="T66" fmla="*/ 22 w 28"/>
                  <a:gd name="T67" fmla="*/ 3 h 3"/>
                  <a:gd name="T68" fmla="*/ 22 w 28"/>
                  <a:gd name="T69" fmla="*/ 3 h 3"/>
                  <a:gd name="T70" fmla="*/ 24 w 28"/>
                  <a:gd name="T71" fmla="*/ 3 h 3"/>
                  <a:gd name="T72" fmla="*/ 23 w 28"/>
                  <a:gd name="T73" fmla="*/ 2 h 3"/>
                  <a:gd name="T74" fmla="*/ 24 w 28"/>
                  <a:gd name="T75" fmla="*/ 2 h 3"/>
                  <a:gd name="T76" fmla="*/ 25 w 28"/>
                  <a:gd name="T77" fmla="*/ 2 h 3"/>
                  <a:gd name="T78" fmla="*/ 25 w 28"/>
                  <a:gd name="T79" fmla="*/ 2 h 3"/>
                  <a:gd name="T80" fmla="*/ 26 w 28"/>
                  <a:gd name="T81" fmla="*/ 2 h 3"/>
                  <a:gd name="T82" fmla="*/ 25 w 28"/>
                  <a:gd name="T83" fmla="*/ 1 h 3"/>
                  <a:gd name="T84" fmla="*/ 5 w 28"/>
                  <a:gd name="T85" fmla="*/ 1 h 3"/>
                  <a:gd name="T86" fmla="*/ 5 w 28"/>
                  <a:gd name="T87" fmla="*/ 1 h 3"/>
                  <a:gd name="T88" fmla="*/ 5 w 28"/>
                  <a:gd name="T8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3">
                    <a:moveTo>
                      <a:pt x="25" y="1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0" y="0"/>
                      <a:pt x="18" y="0"/>
                    </a:cubicBezTo>
                    <a:cubicBezTo>
                      <a:pt x="17" y="0"/>
                      <a:pt x="16" y="1"/>
                      <a:pt x="15" y="0"/>
                    </a:cubicBezTo>
                    <a:cubicBezTo>
                      <a:pt x="15" y="0"/>
                      <a:pt x="16" y="0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9" y="2"/>
                      <a:pt x="20" y="3"/>
                    </a:cubicBezTo>
                    <a:cubicBezTo>
                      <a:pt x="21" y="3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1"/>
                      <a:pt x="26" y="1"/>
                      <a:pt x="25" y="1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2" name="Freeform 30"/>
              <p:cNvSpPr/>
              <p:nvPr/>
            </p:nvSpPr>
            <p:spPr bwMode="auto">
              <a:xfrm>
                <a:off x="5530851" y="1922463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5486401" y="1633538"/>
                <a:ext cx="41275" cy="38100"/>
              </a:xfrm>
              <a:custGeom>
                <a:avLst/>
                <a:gdLst>
                  <a:gd name="T0" fmla="*/ 7 w 11"/>
                  <a:gd name="T1" fmla="*/ 9 h 10"/>
                  <a:gd name="T2" fmla="*/ 0 w 11"/>
                  <a:gd name="T3" fmla="*/ 10 h 10"/>
                  <a:gd name="T4" fmla="*/ 5 w 11"/>
                  <a:gd name="T5" fmla="*/ 9 h 10"/>
                  <a:gd name="T6" fmla="*/ 9 w 11"/>
                  <a:gd name="T7" fmla="*/ 9 h 10"/>
                  <a:gd name="T8" fmla="*/ 10 w 11"/>
                  <a:gd name="T9" fmla="*/ 8 h 10"/>
                  <a:gd name="T10" fmla="*/ 10 w 11"/>
                  <a:gd name="T11" fmla="*/ 0 h 10"/>
                  <a:gd name="T12" fmla="*/ 10 w 11"/>
                  <a:gd name="T13" fmla="*/ 0 h 10"/>
                  <a:gd name="T14" fmla="*/ 7 w 11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7" y="9"/>
                    </a:moveTo>
                    <a:cubicBezTo>
                      <a:pt x="5" y="10"/>
                      <a:pt x="3" y="9"/>
                      <a:pt x="0" y="10"/>
                    </a:cubicBezTo>
                    <a:cubicBezTo>
                      <a:pt x="2" y="10"/>
                      <a:pt x="3" y="10"/>
                      <a:pt x="5" y="9"/>
                    </a:cubicBezTo>
                    <a:cubicBezTo>
                      <a:pt x="6" y="9"/>
                      <a:pt x="8" y="10"/>
                      <a:pt x="9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5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11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4" name="Freeform 32"/>
              <p:cNvSpPr>
                <a:spLocks noEditPoints="1"/>
              </p:cNvSpPr>
              <p:nvPr/>
            </p:nvSpPr>
            <p:spPr bwMode="auto">
              <a:xfrm>
                <a:off x="5414963" y="1423988"/>
                <a:ext cx="104775" cy="14288"/>
              </a:xfrm>
              <a:custGeom>
                <a:avLst/>
                <a:gdLst>
                  <a:gd name="T0" fmla="*/ 23 w 28"/>
                  <a:gd name="T1" fmla="*/ 0 h 4"/>
                  <a:gd name="T2" fmla="*/ 20 w 28"/>
                  <a:gd name="T3" fmla="*/ 1 h 4"/>
                  <a:gd name="T4" fmla="*/ 20 w 28"/>
                  <a:gd name="T5" fmla="*/ 0 h 4"/>
                  <a:gd name="T6" fmla="*/ 18 w 28"/>
                  <a:gd name="T7" fmla="*/ 0 h 4"/>
                  <a:gd name="T8" fmla="*/ 15 w 28"/>
                  <a:gd name="T9" fmla="*/ 0 h 4"/>
                  <a:gd name="T10" fmla="*/ 18 w 28"/>
                  <a:gd name="T11" fmla="*/ 0 h 4"/>
                  <a:gd name="T12" fmla="*/ 16 w 28"/>
                  <a:gd name="T13" fmla="*/ 1 h 4"/>
                  <a:gd name="T14" fmla="*/ 15 w 28"/>
                  <a:gd name="T15" fmla="*/ 1 h 4"/>
                  <a:gd name="T16" fmla="*/ 14 w 28"/>
                  <a:gd name="T17" fmla="*/ 1 h 4"/>
                  <a:gd name="T18" fmla="*/ 12 w 28"/>
                  <a:gd name="T19" fmla="*/ 1 h 4"/>
                  <a:gd name="T20" fmla="*/ 12 w 28"/>
                  <a:gd name="T21" fmla="*/ 0 h 4"/>
                  <a:gd name="T22" fmla="*/ 9 w 28"/>
                  <a:gd name="T23" fmla="*/ 0 h 4"/>
                  <a:gd name="T24" fmla="*/ 10 w 28"/>
                  <a:gd name="T25" fmla="*/ 0 h 4"/>
                  <a:gd name="T26" fmla="*/ 6 w 28"/>
                  <a:gd name="T27" fmla="*/ 1 h 4"/>
                  <a:gd name="T28" fmla="*/ 3 w 28"/>
                  <a:gd name="T29" fmla="*/ 1 h 4"/>
                  <a:gd name="T30" fmla="*/ 2 w 28"/>
                  <a:gd name="T31" fmla="*/ 1 h 4"/>
                  <a:gd name="T32" fmla="*/ 2 w 28"/>
                  <a:gd name="T33" fmla="*/ 1 h 4"/>
                  <a:gd name="T34" fmla="*/ 1 w 28"/>
                  <a:gd name="T35" fmla="*/ 0 h 4"/>
                  <a:gd name="T36" fmla="*/ 0 w 28"/>
                  <a:gd name="T37" fmla="*/ 1 h 4"/>
                  <a:gd name="T38" fmla="*/ 1 w 28"/>
                  <a:gd name="T39" fmla="*/ 2 h 4"/>
                  <a:gd name="T40" fmla="*/ 2 w 28"/>
                  <a:gd name="T41" fmla="*/ 3 h 4"/>
                  <a:gd name="T42" fmla="*/ 2 w 28"/>
                  <a:gd name="T43" fmla="*/ 2 h 4"/>
                  <a:gd name="T44" fmla="*/ 6 w 28"/>
                  <a:gd name="T45" fmla="*/ 3 h 4"/>
                  <a:gd name="T46" fmla="*/ 9 w 28"/>
                  <a:gd name="T47" fmla="*/ 3 h 4"/>
                  <a:gd name="T48" fmla="*/ 10 w 28"/>
                  <a:gd name="T49" fmla="*/ 3 h 4"/>
                  <a:gd name="T50" fmla="*/ 10 w 28"/>
                  <a:gd name="T51" fmla="*/ 3 h 4"/>
                  <a:gd name="T52" fmla="*/ 14 w 28"/>
                  <a:gd name="T53" fmla="*/ 3 h 4"/>
                  <a:gd name="T54" fmla="*/ 17 w 28"/>
                  <a:gd name="T55" fmla="*/ 3 h 4"/>
                  <a:gd name="T56" fmla="*/ 19 w 28"/>
                  <a:gd name="T57" fmla="*/ 3 h 4"/>
                  <a:gd name="T58" fmla="*/ 20 w 28"/>
                  <a:gd name="T59" fmla="*/ 3 h 4"/>
                  <a:gd name="T60" fmla="*/ 22 w 28"/>
                  <a:gd name="T61" fmla="*/ 3 h 4"/>
                  <a:gd name="T62" fmla="*/ 20 w 28"/>
                  <a:gd name="T63" fmla="*/ 3 h 4"/>
                  <a:gd name="T64" fmla="*/ 23 w 28"/>
                  <a:gd name="T65" fmla="*/ 3 h 4"/>
                  <a:gd name="T66" fmla="*/ 24 w 28"/>
                  <a:gd name="T67" fmla="*/ 3 h 4"/>
                  <a:gd name="T68" fmla="*/ 25 w 28"/>
                  <a:gd name="T69" fmla="*/ 3 h 4"/>
                  <a:gd name="T70" fmla="*/ 28 w 28"/>
                  <a:gd name="T71" fmla="*/ 2 h 4"/>
                  <a:gd name="T72" fmla="*/ 28 w 28"/>
                  <a:gd name="T73" fmla="*/ 1 h 4"/>
                  <a:gd name="T74" fmla="*/ 23 w 28"/>
                  <a:gd name="T75" fmla="*/ 0 h 4"/>
                  <a:gd name="T76" fmla="*/ 9 w 28"/>
                  <a:gd name="T77" fmla="*/ 1 h 4"/>
                  <a:gd name="T78" fmla="*/ 10 w 28"/>
                  <a:gd name="T79" fmla="*/ 1 h 4"/>
                  <a:gd name="T80" fmla="*/ 9 w 28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">
                    <a:moveTo>
                      <a:pt x="23" y="0"/>
                    </a:moveTo>
                    <a:cubicBezTo>
                      <a:pt x="22" y="1"/>
                      <a:pt x="21" y="1"/>
                      <a:pt x="20" y="1"/>
                    </a:cubicBezTo>
                    <a:cubicBezTo>
                      <a:pt x="20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1" y="2"/>
                      <a:pt x="22" y="3"/>
                      <a:pt x="23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7" y="3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6" y="1"/>
                      <a:pt x="25" y="0"/>
                      <a:pt x="23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5" name="Freeform 33"/>
              <p:cNvSpPr/>
              <p:nvPr/>
            </p:nvSpPr>
            <p:spPr bwMode="auto">
              <a:xfrm>
                <a:off x="5467351" y="1543051"/>
                <a:ext cx="635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6" name="Freeform 34"/>
              <p:cNvSpPr/>
              <p:nvPr/>
            </p:nvSpPr>
            <p:spPr bwMode="auto">
              <a:xfrm>
                <a:off x="5451476" y="1547813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7" name="Freeform 35"/>
              <p:cNvSpPr/>
              <p:nvPr/>
            </p:nvSpPr>
            <p:spPr bwMode="auto">
              <a:xfrm>
                <a:off x="5545138" y="1377951"/>
                <a:ext cx="4763" cy="476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8" name="Freeform 36"/>
              <p:cNvSpPr>
                <a:spLocks noEditPoints="1"/>
              </p:cNvSpPr>
              <p:nvPr/>
            </p:nvSpPr>
            <p:spPr bwMode="auto">
              <a:xfrm>
                <a:off x="5456238" y="1543051"/>
                <a:ext cx="160338" cy="19050"/>
              </a:xfrm>
              <a:custGeom>
                <a:avLst/>
                <a:gdLst>
                  <a:gd name="T0" fmla="*/ 20 w 43"/>
                  <a:gd name="T1" fmla="*/ 0 h 5"/>
                  <a:gd name="T2" fmla="*/ 19 w 43"/>
                  <a:gd name="T3" fmla="*/ 0 h 5"/>
                  <a:gd name="T4" fmla="*/ 22 w 43"/>
                  <a:gd name="T5" fmla="*/ 0 h 5"/>
                  <a:gd name="T6" fmla="*/ 21 w 43"/>
                  <a:gd name="T7" fmla="*/ 0 h 5"/>
                  <a:gd name="T8" fmla="*/ 18 w 43"/>
                  <a:gd name="T9" fmla="*/ 0 h 5"/>
                  <a:gd name="T10" fmla="*/ 14 w 43"/>
                  <a:gd name="T11" fmla="*/ 1 h 5"/>
                  <a:gd name="T12" fmla="*/ 14 w 43"/>
                  <a:gd name="T13" fmla="*/ 0 h 5"/>
                  <a:gd name="T14" fmla="*/ 10 w 43"/>
                  <a:gd name="T15" fmla="*/ 0 h 5"/>
                  <a:gd name="T16" fmla="*/ 11 w 43"/>
                  <a:gd name="T17" fmla="*/ 0 h 5"/>
                  <a:gd name="T18" fmla="*/ 4 w 43"/>
                  <a:gd name="T19" fmla="*/ 1 h 5"/>
                  <a:gd name="T20" fmla="*/ 1 w 43"/>
                  <a:gd name="T21" fmla="*/ 2 h 5"/>
                  <a:gd name="T22" fmla="*/ 0 w 43"/>
                  <a:gd name="T23" fmla="*/ 2 h 5"/>
                  <a:gd name="T24" fmla="*/ 0 w 43"/>
                  <a:gd name="T25" fmla="*/ 3 h 5"/>
                  <a:gd name="T26" fmla="*/ 2 w 43"/>
                  <a:gd name="T27" fmla="*/ 3 h 5"/>
                  <a:gd name="T28" fmla="*/ 3 w 43"/>
                  <a:gd name="T29" fmla="*/ 4 h 5"/>
                  <a:gd name="T30" fmla="*/ 5 w 43"/>
                  <a:gd name="T31" fmla="*/ 4 h 5"/>
                  <a:gd name="T32" fmla="*/ 7 w 43"/>
                  <a:gd name="T33" fmla="*/ 4 h 5"/>
                  <a:gd name="T34" fmla="*/ 7 w 43"/>
                  <a:gd name="T35" fmla="*/ 4 h 5"/>
                  <a:gd name="T36" fmla="*/ 9 w 43"/>
                  <a:gd name="T37" fmla="*/ 4 h 5"/>
                  <a:gd name="T38" fmla="*/ 14 w 43"/>
                  <a:gd name="T39" fmla="*/ 4 h 5"/>
                  <a:gd name="T40" fmla="*/ 16 w 43"/>
                  <a:gd name="T41" fmla="*/ 4 h 5"/>
                  <a:gd name="T42" fmla="*/ 18 w 43"/>
                  <a:gd name="T43" fmla="*/ 4 h 5"/>
                  <a:gd name="T44" fmla="*/ 18 w 43"/>
                  <a:gd name="T45" fmla="*/ 4 h 5"/>
                  <a:gd name="T46" fmla="*/ 20 w 43"/>
                  <a:gd name="T47" fmla="*/ 4 h 5"/>
                  <a:gd name="T48" fmla="*/ 20 w 43"/>
                  <a:gd name="T49" fmla="*/ 4 h 5"/>
                  <a:gd name="T50" fmla="*/ 23 w 43"/>
                  <a:gd name="T51" fmla="*/ 4 h 5"/>
                  <a:gd name="T52" fmla="*/ 24 w 43"/>
                  <a:gd name="T53" fmla="*/ 4 h 5"/>
                  <a:gd name="T54" fmla="*/ 25 w 43"/>
                  <a:gd name="T55" fmla="*/ 4 h 5"/>
                  <a:gd name="T56" fmla="*/ 28 w 43"/>
                  <a:gd name="T57" fmla="*/ 4 h 5"/>
                  <a:gd name="T58" fmla="*/ 32 w 43"/>
                  <a:gd name="T59" fmla="*/ 4 h 5"/>
                  <a:gd name="T60" fmla="*/ 33 w 43"/>
                  <a:gd name="T61" fmla="*/ 4 h 5"/>
                  <a:gd name="T62" fmla="*/ 33 w 43"/>
                  <a:gd name="T63" fmla="*/ 4 h 5"/>
                  <a:gd name="T64" fmla="*/ 36 w 43"/>
                  <a:gd name="T65" fmla="*/ 4 h 5"/>
                  <a:gd name="T66" fmla="*/ 34 w 43"/>
                  <a:gd name="T67" fmla="*/ 4 h 5"/>
                  <a:gd name="T68" fmla="*/ 38 w 43"/>
                  <a:gd name="T69" fmla="*/ 4 h 5"/>
                  <a:gd name="T70" fmla="*/ 40 w 43"/>
                  <a:gd name="T71" fmla="*/ 4 h 5"/>
                  <a:gd name="T72" fmla="*/ 41 w 43"/>
                  <a:gd name="T73" fmla="*/ 4 h 5"/>
                  <a:gd name="T74" fmla="*/ 41 w 43"/>
                  <a:gd name="T75" fmla="*/ 3 h 5"/>
                  <a:gd name="T76" fmla="*/ 42 w 43"/>
                  <a:gd name="T77" fmla="*/ 2 h 5"/>
                  <a:gd name="T78" fmla="*/ 37 w 43"/>
                  <a:gd name="T79" fmla="*/ 0 h 5"/>
                  <a:gd name="T80" fmla="*/ 31 w 43"/>
                  <a:gd name="T81" fmla="*/ 0 h 5"/>
                  <a:gd name="T82" fmla="*/ 26 w 43"/>
                  <a:gd name="T83" fmla="*/ 0 h 5"/>
                  <a:gd name="T84" fmla="*/ 26 w 43"/>
                  <a:gd name="T85" fmla="*/ 0 h 5"/>
                  <a:gd name="T86" fmla="*/ 20 w 43"/>
                  <a:gd name="T87" fmla="*/ 0 h 5"/>
                  <a:gd name="T88" fmla="*/ 9 w 43"/>
                  <a:gd name="T89" fmla="*/ 1 h 5"/>
                  <a:gd name="T90" fmla="*/ 10 w 43"/>
                  <a:gd name="T91" fmla="*/ 1 h 5"/>
                  <a:gd name="T92" fmla="*/ 9 w 43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"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9" y="0"/>
                      <a:pt x="6" y="1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1" y="4"/>
                      <a:pt x="12" y="4"/>
                      <a:pt x="14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19" y="4"/>
                      <a:pt x="20" y="4"/>
                    </a:cubicBezTo>
                    <a:cubicBezTo>
                      <a:pt x="21" y="4"/>
                      <a:pt x="22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29" y="4"/>
                      <a:pt x="30" y="4"/>
                      <a:pt x="32" y="4"/>
                    </a:cubicBezTo>
                    <a:cubicBezTo>
                      <a:pt x="32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5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5" y="3"/>
                      <a:pt x="36" y="4"/>
                      <a:pt x="38" y="4"/>
                    </a:cubicBezTo>
                    <a:cubicBezTo>
                      <a:pt x="38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2" y="3"/>
                      <a:pt x="43" y="3"/>
                      <a:pt x="42" y="2"/>
                    </a:cubicBezTo>
                    <a:cubicBezTo>
                      <a:pt x="42" y="0"/>
                      <a:pt x="39" y="0"/>
                      <a:pt x="37" y="0"/>
                    </a:cubicBezTo>
                    <a:cubicBezTo>
                      <a:pt x="35" y="0"/>
                      <a:pt x="33" y="0"/>
                      <a:pt x="31" y="0"/>
                    </a:cubicBezTo>
                    <a:cubicBezTo>
                      <a:pt x="29" y="0"/>
                      <a:pt x="28" y="1"/>
                      <a:pt x="26" y="0"/>
                    </a:cubicBezTo>
                    <a:cubicBezTo>
                      <a:pt x="26" y="0"/>
                      <a:pt x="27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9" name="Freeform 37"/>
              <p:cNvSpPr/>
              <p:nvPr/>
            </p:nvSpPr>
            <p:spPr bwMode="auto">
              <a:xfrm>
                <a:off x="5514976" y="154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0" name="Freeform 38"/>
              <p:cNvSpPr/>
              <p:nvPr/>
            </p:nvSpPr>
            <p:spPr bwMode="auto">
              <a:xfrm>
                <a:off x="5432426" y="157797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1" name="Freeform 39"/>
              <p:cNvSpPr>
                <a:spLocks noEditPoints="1"/>
              </p:cNvSpPr>
              <p:nvPr/>
            </p:nvSpPr>
            <p:spPr bwMode="auto">
              <a:xfrm>
                <a:off x="5005388" y="1250951"/>
                <a:ext cx="723900" cy="712788"/>
              </a:xfrm>
              <a:custGeom>
                <a:avLst/>
                <a:gdLst>
                  <a:gd name="T0" fmla="*/ 150 w 193"/>
                  <a:gd name="T1" fmla="*/ 0 h 190"/>
                  <a:gd name="T2" fmla="*/ 36 w 193"/>
                  <a:gd name="T3" fmla="*/ 2 h 190"/>
                  <a:gd name="T4" fmla="*/ 0 w 193"/>
                  <a:gd name="T5" fmla="*/ 57 h 190"/>
                  <a:gd name="T6" fmla="*/ 3 w 193"/>
                  <a:gd name="T7" fmla="*/ 181 h 190"/>
                  <a:gd name="T8" fmla="*/ 185 w 193"/>
                  <a:gd name="T9" fmla="*/ 178 h 190"/>
                  <a:gd name="T10" fmla="*/ 192 w 193"/>
                  <a:gd name="T11" fmla="*/ 159 h 190"/>
                  <a:gd name="T12" fmla="*/ 31 w 193"/>
                  <a:gd name="T13" fmla="*/ 7 h 190"/>
                  <a:gd name="T14" fmla="*/ 37 w 193"/>
                  <a:gd name="T15" fmla="*/ 9 h 190"/>
                  <a:gd name="T16" fmla="*/ 67 w 193"/>
                  <a:gd name="T17" fmla="*/ 12 h 190"/>
                  <a:gd name="T18" fmla="*/ 84 w 193"/>
                  <a:gd name="T19" fmla="*/ 14 h 190"/>
                  <a:gd name="T20" fmla="*/ 91 w 193"/>
                  <a:gd name="T21" fmla="*/ 59 h 190"/>
                  <a:gd name="T22" fmla="*/ 88 w 193"/>
                  <a:gd name="T23" fmla="*/ 84 h 190"/>
                  <a:gd name="T24" fmla="*/ 60 w 193"/>
                  <a:gd name="T25" fmla="*/ 35 h 190"/>
                  <a:gd name="T26" fmla="*/ 51 w 193"/>
                  <a:gd name="T27" fmla="*/ 42 h 190"/>
                  <a:gd name="T28" fmla="*/ 53 w 193"/>
                  <a:gd name="T29" fmla="*/ 82 h 190"/>
                  <a:gd name="T30" fmla="*/ 25 w 193"/>
                  <a:gd name="T31" fmla="*/ 70 h 190"/>
                  <a:gd name="T32" fmla="*/ 28 w 193"/>
                  <a:gd name="T33" fmla="*/ 44 h 190"/>
                  <a:gd name="T34" fmla="*/ 17 w 193"/>
                  <a:gd name="T35" fmla="*/ 89 h 190"/>
                  <a:gd name="T36" fmla="*/ 39 w 193"/>
                  <a:gd name="T37" fmla="*/ 155 h 190"/>
                  <a:gd name="T38" fmla="*/ 13 w 193"/>
                  <a:gd name="T39" fmla="*/ 141 h 190"/>
                  <a:gd name="T40" fmla="*/ 25 w 193"/>
                  <a:gd name="T41" fmla="*/ 120 h 190"/>
                  <a:gd name="T42" fmla="*/ 72 w 193"/>
                  <a:gd name="T43" fmla="*/ 112 h 190"/>
                  <a:gd name="T44" fmla="*/ 84 w 193"/>
                  <a:gd name="T45" fmla="*/ 124 h 190"/>
                  <a:gd name="T46" fmla="*/ 53 w 193"/>
                  <a:gd name="T47" fmla="*/ 99 h 190"/>
                  <a:gd name="T48" fmla="*/ 89 w 193"/>
                  <a:gd name="T49" fmla="*/ 105 h 190"/>
                  <a:gd name="T50" fmla="*/ 37 w 193"/>
                  <a:gd name="T51" fmla="*/ 107 h 190"/>
                  <a:gd name="T52" fmla="*/ 13 w 193"/>
                  <a:gd name="T53" fmla="*/ 103 h 190"/>
                  <a:gd name="T54" fmla="*/ 69 w 193"/>
                  <a:gd name="T55" fmla="*/ 99 h 190"/>
                  <a:gd name="T56" fmla="*/ 74 w 193"/>
                  <a:gd name="T57" fmla="*/ 173 h 190"/>
                  <a:gd name="T58" fmla="*/ 91 w 193"/>
                  <a:gd name="T59" fmla="*/ 179 h 190"/>
                  <a:gd name="T60" fmla="*/ 31 w 193"/>
                  <a:gd name="T61" fmla="*/ 180 h 190"/>
                  <a:gd name="T62" fmla="*/ 19 w 193"/>
                  <a:gd name="T63" fmla="*/ 156 h 190"/>
                  <a:gd name="T64" fmla="*/ 46 w 193"/>
                  <a:gd name="T65" fmla="*/ 176 h 190"/>
                  <a:gd name="T66" fmla="*/ 70 w 193"/>
                  <a:gd name="T67" fmla="*/ 164 h 190"/>
                  <a:gd name="T68" fmla="*/ 163 w 193"/>
                  <a:gd name="T69" fmla="*/ 121 h 190"/>
                  <a:gd name="T70" fmla="*/ 175 w 193"/>
                  <a:gd name="T71" fmla="*/ 145 h 190"/>
                  <a:gd name="T72" fmla="*/ 144 w 193"/>
                  <a:gd name="T73" fmla="*/ 172 h 190"/>
                  <a:gd name="T74" fmla="*/ 106 w 193"/>
                  <a:gd name="T75" fmla="*/ 177 h 190"/>
                  <a:gd name="T76" fmla="*/ 127 w 193"/>
                  <a:gd name="T77" fmla="*/ 164 h 190"/>
                  <a:gd name="T78" fmla="*/ 134 w 193"/>
                  <a:gd name="T79" fmla="*/ 154 h 190"/>
                  <a:gd name="T80" fmla="*/ 111 w 193"/>
                  <a:gd name="T81" fmla="*/ 144 h 190"/>
                  <a:gd name="T82" fmla="*/ 104 w 193"/>
                  <a:gd name="T83" fmla="*/ 124 h 190"/>
                  <a:gd name="T84" fmla="*/ 102 w 193"/>
                  <a:gd name="T85" fmla="*/ 106 h 190"/>
                  <a:gd name="T86" fmla="*/ 137 w 193"/>
                  <a:gd name="T87" fmla="*/ 107 h 190"/>
                  <a:gd name="T88" fmla="*/ 157 w 193"/>
                  <a:gd name="T89" fmla="*/ 108 h 190"/>
                  <a:gd name="T90" fmla="*/ 145 w 193"/>
                  <a:gd name="T91" fmla="*/ 119 h 190"/>
                  <a:gd name="T92" fmla="*/ 136 w 193"/>
                  <a:gd name="T93" fmla="*/ 143 h 190"/>
                  <a:gd name="T94" fmla="*/ 109 w 193"/>
                  <a:gd name="T95" fmla="*/ 118 h 190"/>
                  <a:gd name="T96" fmla="*/ 178 w 193"/>
                  <a:gd name="T97" fmla="*/ 33 h 190"/>
                  <a:gd name="T98" fmla="*/ 153 w 193"/>
                  <a:gd name="T99" fmla="*/ 59 h 190"/>
                  <a:gd name="T100" fmla="*/ 174 w 193"/>
                  <a:gd name="T101" fmla="*/ 88 h 190"/>
                  <a:gd name="T102" fmla="*/ 143 w 193"/>
                  <a:gd name="T103" fmla="*/ 90 h 190"/>
                  <a:gd name="T104" fmla="*/ 136 w 193"/>
                  <a:gd name="T105" fmla="*/ 67 h 190"/>
                  <a:gd name="T106" fmla="*/ 102 w 193"/>
                  <a:gd name="T107" fmla="*/ 69 h 190"/>
                  <a:gd name="T108" fmla="*/ 114 w 193"/>
                  <a:gd name="T109" fmla="*/ 57 h 190"/>
                  <a:gd name="T110" fmla="*/ 101 w 193"/>
                  <a:gd name="T111" fmla="*/ 12 h 190"/>
                  <a:gd name="T112" fmla="*/ 118 w 193"/>
                  <a:gd name="T113" fmla="*/ 8 h 190"/>
                  <a:gd name="T114" fmla="*/ 131 w 193"/>
                  <a:gd name="T115" fmla="*/ 24 h 190"/>
                  <a:gd name="T116" fmla="*/ 150 w 193"/>
                  <a:gd name="T117" fmla="*/ 15 h 190"/>
                  <a:gd name="T118" fmla="*/ 173 w 193"/>
                  <a:gd name="T119" fmla="*/ 8 h 190"/>
                  <a:gd name="T120" fmla="*/ 124 w 193"/>
                  <a:gd name="T121" fmla="*/ 5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3" h="190">
                    <a:moveTo>
                      <a:pt x="192" y="139"/>
                    </a:moveTo>
                    <a:cubicBezTo>
                      <a:pt x="192" y="137"/>
                      <a:pt x="192" y="135"/>
                      <a:pt x="192" y="134"/>
                    </a:cubicBezTo>
                    <a:cubicBezTo>
                      <a:pt x="192" y="130"/>
                      <a:pt x="192" y="126"/>
                      <a:pt x="192" y="123"/>
                    </a:cubicBezTo>
                    <a:cubicBezTo>
                      <a:pt x="192" y="119"/>
                      <a:pt x="192" y="116"/>
                      <a:pt x="192" y="112"/>
                    </a:cubicBezTo>
                    <a:cubicBezTo>
                      <a:pt x="191" y="105"/>
                      <a:pt x="191" y="98"/>
                      <a:pt x="191" y="91"/>
                    </a:cubicBezTo>
                    <a:cubicBezTo>
                      <a:pt x="191" y="84"/>
                      <a:pt x="191" y="77"/>
                      <a:pt x="191" y="70"/>
                    </a:cubicBezTo>
                    <a:cubicBezTo>
                      <a:pt x="191" y="55"/>
                      <a:pt x="190" y="42"/>
                      <a:pt x="190" y="27"/>
                    </a:cubicBezTo>
                    <a:cubicBezTo>
                      <a:pt x="190" y="23"/>
                      <a:pt x="191" y="19"/>
                      <a:pt x="190" y="16"/>
                    </a:cubicBezTo>
                    <a:cubicBezTo>
                      <a:pt x="190" y="15"/>
                      <a:pt x="190" y="13"/>
                      <a:pt x="189" y="12"/>
                    </a:cubicBezTo>
                    <a:cubicBezTo>
                      <a:pt x="189" y="11"/>
                      <a:pt x="188" y="9"/>
                      <a:pt x="187" y="8"/>
                    </a:cubicBezTo>
                    <a:cubicBezTo>
                      <a:pt x="187" y="8"/>
                      <a:pt x="187" y="8"/>
                      <a:pt x="187" y="8"/>
                    </a:cubicBezTo>
                    <a:cubicBezTo>
                      <a:pt x="187" y="7"/>
                      <a:pt x="186" y="7"/>
                      <a:pt x="185" y="6"/>
                    </a:cubicBezTo>
                    <a:cubicBezTo>
                      <a:pt x="183" y="5"/>
                      <a:pt x="181" y="3"/>
                      <a:pt x="178" y="2"/>
                    </a:cubicBezTo>
                    <a:cubicBezTo>
                      <a:pt x="174" y="0"/>
                      <a:pt x="170" y="0"/>
                      <a:pt x="165" y="0"/>
                    </a:cubicBezTo>
                    <a:cubicBezTo>
                      <a:pt x="160" y="0"/>
                      <a:pt x="155" y="0"/>
                      <a:pt x="150" y="0"/>
                    </a:cubicBezTo>
                    <a:cubicBezTo>
                      <a:pt x="145" y="0"/>
                      <a:pt x="139" y="0"/>
                      <a:pt x="135" y="0"/>
                    </a:cubicBezTo>
                    <a:cubicBezTo>
                      <a:pt x="133" y="0"/>
                      <a:pt x="131" y="0"/>
                      <a:pt x="129" y="0"/>
                    </a:cubicBezTo>
                    <a:cubicBezTo>
                      <a:pt x="127" y="0"/>
                      <a:pt x="125" y="0"/>
                      <a:pt x="123" y="0"/>
                    </a:cubicBezTo>
                    <a:cubicBezTo>
                      <a:pt x="120" y="0"/>
                      <a:pt x="117" y="1"/>
                      <a:pt x="114" y="1"/>
                    </a:cubicBezTo>
                    <a:cubicBezTo>
                      <a:pt x="114" y="1"/>
                      <a:pt x="113" y="1"/>
                      <a:pt x="112" y="1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09" y="2"/>
                      <a:pt x="103" y="2"/>
                      <a:pt x="97" y="1"/>
                    </a:cubicBezTo>
                    <a:cubicBezTo>
                      <a:pt x="95" y="1"/>
                      <a:pt x="94" y="2"/>
                      <a:pt x="92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2" y="0"/>
                      <a:pt x="90" y="0"/>
                      <a:pt x="88" y="0"/>
                    </a:cubicBezTo>
                    <a:cubicBezTo>
                      <a:pt x="85" y="0"/>
                      <a:pt x="83" y="0"/>
                      <a:pt x="80" y="0"/>
                    </a:cubicBezTo>
                    <a:cubicBezTo>
                      <a:pt x="79" y="0"/>
                      <a:pt x="78" y="0"/>
                      <a:pt x="77" y="1"/>
                    </a:cubicBezTo>
                    <a:cubicBezTo>
                      <a:pt x="76" y="1"/>
                      <a:pt x="75" y="1"/>
                      <a:pt x="74" y="1"/>
                    </a:cubicBezTo>
                    <a:cubicBezTo>
                      <a:pt x="61" y="0"/>
                      <a:pt x="49" y="2"/>
                      <a:pt x="37" y="1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6" y="2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5" y="6"/>
                      <a:pt x="2" y="10"/>
                      <a:pt x="1" y="16"/>
                    </a:cubicBezTo>
                    <a:cubicBezTo>
                      <a:pt x="0" y="19"/>
                      <a:pt x="1" y="23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1" y="39"/>
                      <a:pt x="0" y="47"/>
                      <a:pt x="0" y="55"/>
                    </a:cubicBezTo>
                    <a:cubicBezTo>
                      <a:pt x="0" y="55"/>
                      <a:pt x="0" y="57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0" y="60"/>
                      <a:pt x="1" y="61"/>
                    </a:cubicBezTo>
                    <a:cubicBezTo>
                      <a:pt x="1" y="64"/>
                      <a:pt x="1" y="67"/>
                      <a:pt x="1" y="70"/>
                    </a:cubicBezTo>
                    <a:cubicBezTo>
                      <a:pt x="0" y="74"/>
                      <a:pt x="0" y="77"/>
                      <a:pt x="0" y="81"/>
                    </a:cubicBezTo>
                    <a:cubicBezTo>
                      <a:pt x="0" y="85"/>
                      <a:pt x="0" y="89"/>
                      <a:pt x="0" y="92"/>
                    </a:cubicBezTo>
                    <a:cubicBezTo>
                      <a:pt x="0" y="96"/>
                      <a:pt x="1" y="100"/>
                      <a:pt x="1" y="104"/>
                    </a:cubicBezTo>
                    <a:cubicBezTo>
                      <a:pt x="1" y="107"/>
                      <a:pt x="1" y="111"/>
                      <a:pt x="1" y="115"/>
                    </a:cubicBezTo>
                    <a:cubicBezTo>
                      <a:pt x="1" y="118"/>
                      <a:pt x="1" y="122"/>
                      <a:pt x="1" y="126"/>
                    </a:cubicBezTo>
                    <a:cubicBezTo>
                      <a:pt x="1" y="134"/>
                      <a:pt x="1" y="142"/>
                      <a:pt x="1" y="149"/>
                    </a:cubicBezTo>
                    <a:cubicBezTo>
                      <a:pt x="1" y="146"/>
                      <a:pt x="1" y="141"/>
                      <a:pt x="1" y="138"/>
                    </a:cubicBezTo>
                    <a:cubicBezTo>
                      <a:pt x="0" y="138"/>
                      <a:pt x="0" y="139"/>
                      <a:pt x="0" y="139"/>
                    </a:cubicBezTo>
                    <a:cubicBezTo>
                      <a:pt x="0" y="140"/>
                      <a:pt x="0" y="141"/>
                      <a:pt x="0" y="141"/>
                    </a:cubicBezTo>
                    <a:cubicBezTo>
                      <a:pt x="1" y="149"/>
                      <a:pt x="0" y="159"/>
                      <a:pt x="1" y="168"/>
                    </a:cubicBezTo>
                    <a:cubicBezTo>
                      <a:pt x="1" y="171"/>
                      <a:pt x="1" y="175"/>
                      <a:pt x="2" y="178"/>
                    </a:cubicBezTo>
                    <a:cubicBezTo>
                      <a:pt x="2" y="179"/>
                      <a:pt x="3" y="180"/>
                      <a:pt x="3" y="181"/>
                    </a:cubicBezTo>
                    <a:cubicBezTo>
                      <a:pt x="6" y="185"/>
                      <a:pt x="10" y="188"/>
                      <a:pt x="15" y="188"/>
                    </a:cubicBezTo>
                    <a:cubicBezTo>
                      <a:pt x="16" y="189"/>
                      <a:pt x="18" y="189"/>
                      <a:pt x="19" y="189"/>
                    </a:cubicBezTo>
                    <a:cubicBezTo>
                      <a:pt x="24" y="189"/>
                      <a:pt x="29" y="188"/>
                      <a:pt x="34" y="188"/>
                    </a:cubicBezTo>
                    <a:cubicBezTo>
                      <a:pt x="35" y="188"/>
                      <a:pt x="36" y="189"/>
                      <a:pt x="38" y="189"/>
                    </a:cubicBezTo>
                    <a:cubicBezTo>
                      <a:pt x="39" y="189"/>
                      <a:pt x="40" y="189"/>
                      <a:pt x="41" y="189"/>
                    </a:cubicBezTo>
                    <a:cubicBezTo>
                      <a:pt x="50" y="189"/>
                      <a:pt x="59" y="189"/>
                      <a:pt x="68" y="189"/>
                    </a:cubicBezTo>
                    <a:cubicBezTo>
                      <a:pt x="69" y="189"/>
                      <a:pt x="71" y="189"/>
                      <a:pt x="72" y="189"/>
                    </a:cubicBezTo>
                    <a:cubicBezTo>
                      <a:pt x="72" y="189"/>
                      <a:pt x="73" y="189"/>
                      <a:pt x="73" y="189"/>
                    </a:cubicBezTo>
                    <a:cubicBezTo>
                      <a:pt x="74" y="189"/>
                      <a:pt x="75" y="189"/>
                      <a:pt x="76" y="189"/>
                    </a:cubicBezTo>
                    <a:cubicBezTo>
                      <a:pt x="82" y="189"/>
                      <a:pt x="89" y="189"/>
                      <a:pt x="95" y="189"/>
                    </a:cubicBezTo>
                    <a:cubicBezTo>
                      <a:pt x="103" y="189"/>
                      <a:pt x="111" y="189"/>
                      <a:pt x="118" y="189"/>
                    </a:cubicBezTo>
                    <a:cubicBezTo>
                      <a:pt x="126" y="189"/>
                      <a:pt x="133" y="189"/>
                      <a:pt x="141" y="189"/>
                    </a:cubicBezTo>
                    <a:cubicBezTo>
                      <a:pt x="151" y="190"/>
                      <a:pt x="164" y="190"/>
                      <a:pt x="173" y="189"/>
                    </a:cubicBezTo>
                    <a:cubicBezTo>
                      <a:pt x="177" y="188"/>
                      <a:pt x="179" y="187"/>
                      <a:pt x="181" y="185"/>
                    </a:cubicBezTo>
                    <a:cubicBezTo>
                      <a:pt x="183" y="183"/>
                      <a:pt x="185" y="181"/>
                      <a:pt x="185" y="178"/>
                    </a:cubicBezTo>
                    <a:cubicBezTo>
                      <a:pt x="186" y="177"/>
                      <a:pt x="186" y="175"/>
                      <a:pt x="187" y="173"/>
                    </a:cubicBezTo>
                    <a:cubicBezTo>
                      <a:pt x="187" y="172"/>
                      <a:pt x="187" y="170"/>
                      <a:pt x="187" y="168"/>
                    </a:cubicBezTo>
                    <a:cubicBezTo>
                      <a:pt x="187" y="153"/>
                      <a:pt x="187" y="137"/>
                      <a:pt x="187" y="122"/>
                    </a:cubicBezTo>
                    <a:cubicBezTo>
                      <a:pt x="187" y="122"/>
                      <a:pt x="187" y="123"/>
                      <a:pt x="187" y="123"/>
                    </a:cubicBezTo>
                    <a:cubicBezTo>
                      <a:pt x="187" y="123"/>
                      <a:pt x="187" y="122"/>
                      <a:pt x="187" y="122"/>
                    </a:cubicBezTo>
                    <a:cubicBezTo>
                      <a:pt x="188" y="126"/>
                      <a:pt x="187" y="130"/>
                      <a:pt x="188" y="134"/>
                    </a:cubicBezTo>
                    <a:cubicBezTo>
                      <a:pt x="188" y="139"/>
                      <a:pt x="188" y="143"/>
                      <a:pt x="188" y="147"/>
                    </a:cubicBezTo>
                    <a:cubicBezTo>
                      <a:pt x="188" y="148"/>
                      <a:pt x="188" y="149"/>
                      <a:pt x="188" y="150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51"/>
                      <a:pt x="188" y="152"/>
                      <a:pt x="188" y="153"/>
                    </a:cubicBezTo>
                    <a:cubicBezTo>
                      <a:pt x="188" y="158"/>
                      <a:pt x="188" y="164"/>
                      <a:pt x="188" y="169"/>
                    </a:cubicBezTo>
                    <a:cubicBezTo>
                      <a:pt x="188" y="170"/>
                      <a:pt x="188" y="171"/>
                      <a:pt x="188" y="172"/>
                    </a:cubicBezTo>
                    <a:cubicBezTo>
                      <a:pt x="188" y="171"/>
                      <a:pt x="189" y="171"/>
                      <a:pt x="189" y="171"/>
                    </a:cubicBezTo>
                    <a:cubicBezTo>
                      <a:pt x="189" y="171"/>
                      <a:pt x="189" y="170"/>
                      <a:pt x="189" y="170"/>
                    </a:cubicBezTo>
                    <a:cubicBezTo>
                      <a:pt x="190" y="167"/>
                      <a:pt x="191" y="163"/>
                      <a:pt x="192" y="159"/>
                    </a:cubicBezTo>
                    <a:cubicBezTo>
                      <a:pt x="192" y="157"/>
                      <a:pt x="193" y="156"/>
                      <a:pt x="193" y="154"/>
                    </a:cubicBezTo>
                    <a:cubicBezTo>
                      <a:pt x="192" y="151"/>
                      <a:pt x="192" y="147"/>
                      <a:pt x="192" y="144"/>
                    </a:cubicBezTo>
                    <a:cubicBezTo>
                      <a:pt x="192" y="142"/>
                      <a:pt x="192" y="141"/>
                      <a:pt x="192" y="139"/>
                    </a:cubicBezTo>
                    <a:close/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8" y="10"/>
                      <a:pt x="38" y="10"/>
                    </a:cubicBezTo>
                    <a:close/>
                    <a:moveTo>
                      <a:pt x="13" y="26"/>
                    </a:moveTo>
                    <a:cubicBezTo>
                      <a:pt x="13" y="24"/>
                      <a:pt x="13" y="23"/>
                      <a:pt x="13" y="21"/>
                    </a:cubicBezTo>
                    <a:cubicBezTo>
                      <a:pt x="13" y="20"/>
                      <a:pt x="14" y="18"/>
                      <a:pt x="15" y="16"/>
                    </a:cubicBezTo>
                    <a:cubicBezTo>
                      <a:pt x="17" y="13"/>
                      <a:pt x="20" y="11"/>
                      <a:pt x="25" y="10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2" y="6"/>
                      <a:pt x="34" y="5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3" y="6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2" y="10"/>
                      <a:pt x="31" y="8"/>
                      <a:pt x="32" y="7"/>
                    </a:cubicBezTo>
                    <a:cubicBezTo>
                      <a:pt x="33" y="6"/>
                      <a:pt x="36" y="6"/>
                      <a:pt x="36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9"/>
                      <a:pt x="38" y="10"/>
                    </a:cubicBezTo>
                    <a:cubicBezTo>
                      <a:pt x="37" y="10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41" y="10"/>
                      <a:pt x="43" y="11"/>
                      <a:pt x="46" y="10"/>
                    </a:cubicBezTo>
                    <a:cubicBezTo>
                      <a:pt x="47" y="10"/>
                      <a:pt x="47" y="10"/>
                      <a:pt x="48" y="9"/>
                    </a:cubicBezTo>
                    <a:cubicBezTo>
                      <a:pt x="48" y="9"/>
                      <a:pt x="48" y="8"/>
                      <a:pt x="49" y="8"/>
                    </a:cubicBezTo>
                    <a:cubicBezTo>
                      <a:pt x="49" y="8"/>
                      <a:pt x="49" y="7"/>
                      <a:pt x="50" y="7"/>
                    </a:cubicBezTo>
                    <a:cubicBezTo>
                      <a:pt x="51" y="6"/>
                      <a:pt x="52" y="6"/>
                      <a:pt x="53" y="7"/>
                    </a:cubicBezTo>
                    <a:cubicBezTo>
                      <a:pt x="54" y="7"/>
                      <a:pt x="55" y="8"/>
                      <a:pt x="55" y="9"/>
                    </a:cubicBezTo>
                    <a:cubicBezTo>
                      <a:pt x="56" y="10"/>
                      <a:pt x="57" y="10"/>
                      <a:pt x="57" y="11"/>
                    </a:cubicBezTo>
                    <a:cubicBezTo>
                      <a:pt x="58" y="12"/>
                      <a:pt x="59" y="12"/>
                      <a:pt x="60" y="13"/>
                    </a:cubicBezTo>
                    <a:cubicBezTo>
                      <a:pt x="60" y="11"/>
                      <a:pt x="60" y="9"/>
                      <a:pt x="62" y="7"/>
                    </a:cubicBezTo>
                    <a:cubicBezTo>
                      <a:pt x="62" y="7"/>
                      <a:pt x="63" y="7"/>
                      <a:pt x="64" y="7"/>
                    </a:cubicBezTo>
                    <a:cubicBezTo>
                      <a:pt x="66" y="7"/>
                      <a:pt x="66" y="9"/>
                      <a:pt x="67" y="10"/>
                    </a:cubicBezTo>
                    <a:cubicBezTo>
                      <a:pt x="67" y="11"/>
                      <a:pt x="67" y="12"/>
                      <a:pt x="67" y="12"/>
                    </a:cubicBezTo>
                    <a:cubicBezTo>
                      <a:pt x="67" y="12"/>
                      <a:pt x="67" y="13"/>
                      <a:pt x="67" y="13"/>
                    </a:cubicBezTo>
                    <a:cubicBezTo>
                      <a:pt x="67" y="14"/>
                      <a:pt x="67" y="16"/>
                      <a:pt x="67" y="18"/>
                    </a:cubicBezTo>
                    <a:cubicBezTo>
                      <a:pt x="66" y="18"/>
                      <a:pt x="67" y="17"/>
                      <a:pt x="67" y="17"/>
                    </a:cubicBezTo>
                    <a:cubicBezTo>
                      <a:pt x="66" y="15"/>
                      <a:pt x="66" y="13"/>
                      <a:pt x="66" y="12"/>
                    </a:cubicBezTo>
                    <a:cubicBezTo>
                      <a:pt x="66" y="14"/>
                      <a:pt x="66" y="16"/>
                      <a:pt x="66" y="18"/>
                    </a:cubicBezTo>
                    <a:cubicBezTo>
                      <a:pt x="68" y="19"/>
                      <a:pt x="69" y="19"/>
                      <a:pt x="71" y="19"/>
                    </a:cubicBezTo>
                    <a:cubicBezTo>
                      <a:pt x="70" y="19"/>
                      <a:pt x="70" y="18"/>
                      <a:pt x="69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70" y="18"/>
                      <a:pt x="72" y="18"/>
                      <a:pt x="75" y="18"/>
                    </a:cubicBezTo>
                    <a:cubicBezTo>
                      <a:pt x="77" y="18"/>
                      <a:pt x="79" y="18"/>
                      <a:pt x="81" y="18"/>
                    </a:cubicBezTo>
                    <a:cubicBezTo>
                      <a:pt x="81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4" y="18"/>
                      <a:pt x="84" y="17"/>
                    </a:cubicBezTo>
                    <a:cubicBezTo>
                      <a:pt x="84" y="17"/>
                      <a:pt x="84" y="15"/>
                      <a:pt x="84" y="15"/>
                    </a:cubicBezTo>
                    <a:cubicBezTo>
                      <a:pt x="84" y="15"/>
                      <a:pt x="84" y="14"/>
                      <a:pt x="84" y="14"/>
                    </a:cubicBezTo>
                    <a:cubicBezTo>
                      <a:pt x="83" y="12"/>
                      <a:pt x="84" y="9"/>
                      <a:pt x="85" y="8"/>
                    </a:cubicBezTo>
                    <a:cubicBezTo>
                      <a:pt x="85" y="7"/>
                      <a:pt x="86" y="7"/>
                      <a:pt x="87" y="7"/>
                    </a:cubicBezTo>
                    <a:cubicBezTo>
                      <a:pt x="90" y="7"/>
                      <a:pt x="91" y="10"/>
                      <a:pt x="91" y="13"/>
                    </a:cubicBezTo>
                    <a:cubicBezTo>
                      <a:pt x="91" y="16"/>
                      <a:pt x="91" y="19"/>
                      <a:pt x="91" y="21"/>
                    </a:cubicBezTo>
                    <a:cubicBezTo>
                      <a:pt x="91" y="22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6"/>
                      <a:pt x="91" y="27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31"/>
                      <a:pt x="91" y="34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1"/>
                      <a:pt x="91" y="42"/>
                      <a:pt x="91" y="43"/>
                    </a:cubicBezTo>
                    <a:cubicBezTo>
                      <a:pt x="91" y="44"/>
                      <a:pt x="91" y="45"/>
                      <a:pt x="91" y="46"/>
                    </a:cubicBezTo>
                    <a:cubicBezTo>
                      <a:pt x="91" y="48"/>
                      <a:pt x="91" y="50"/>
                      <a:pt x="91" y="52"/>
                    </a:cubicBezTo>
                    <a:cubicBezTo>
                      <a:pt x="91" y="53"/>
                      <a:pt x="91" y="55"/>
                      <a:pt x="91" y="56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91" y="59"/>
                      <a:pt x="91" y="60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90" y="62"/>
                      <a:pt x="90" y="63"/>
                      <a:pt x="90" y="63"/>
                    </a:cubicBezTo>
                    <a:cubicBezTo>
                      <a:pt x="90" y="65"/>
                      <a:pt x="90" y="67"/>
                      <a:pt x="91" y="69"/>
                    </a:cubicBezTo>
                    <a:cubicBezTo>
                      <a:pt x="91" y="68"/>
                      <a:pt x="91" y="65"/>
                      <a:pt x="91" y="63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7"/>
                      <a:pt x="91" y="69"/>
                      <a:pt x="91" y="71"/>
                    </a:cubicBezTo>
                    <a:cubicBezTo>
                      <a:pt x="91" y="72"/>
                      <a:pt x="91" y="72"/>
                      <a:pt x="91" y="73"/>
                    </a:cubicBezTo>
                    <a:cubicBezTo>
                      <a:pt x="91" y="74"/>
                      <a:pt x="91" y="75"/>
                      <a:pt x="90" y="75"/>
                    </a:cubicBezTo>
                    <a:cubicBezTo>
                      <a:pt x="90" y="76"/>
                      <a:pt x="90" y="77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9"/>
                      <a:pt x="90" y="79"/>
                      <a:pt x="90" y="80"/>
                    </a:cubicBezTo>
                    <a:cubicBezTo>
                      <a:pt x="89" y="80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3"/>
                      <a:pt x="89" y="84"/>
                      <a:pt x="88" y="84"/>
                    </a:cubicBezTo>
                    <a:cubicBezTo>
                      <a:pt x="86" y="87"/>
                      <a:pt x="84" y="88"/>
                      <a:pt x="81" y="89"/>
                    </a:cubicBezTo>
                    <a:cubicBezTo>
                      <a:pt x="77" y="90"/>
                      <a:pt x="71" y="90"/>
                      <a:pt x="68" y="88"/>
                    </a:cubicBezTo>
                    <a:cubicBezTo>
                      <a:pt x="66" y="87"/>
                      <a:pt x="64" y="87"/>
                      <a:pt x="63" y="85"/>
                    </a:cubicBezTo>
                    <a:cubicBezTo>
                      <a:pt x="61" y="82"/>
                      <a:pt x="60" y="78"/>
                      <a:pt x="60" y="73"/>
                    </a:cubicBezTo>
                    <a:cubicBezTo>
                      <a:pt x="60" y="71"/>
                      <a:pt x="59" y="68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1"/>
                      <a:pt x="61" y="54"/>
                      <a:pt x="60" y="48"/>
                    </a:cubicBezTo>
                    <a:cubicBezTo>
                      <a:pt x="60" y="49"/>
                      <a:pt x="60" y="50"/>
                      <a:pt x="60" y="51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60" y="55"/>
                      <a:pt x="60" y="55"/>
                    </a:cubicBezTo>
                    <a:cubicBezTo>
                      <a:pt x="60" y="54"/>
                      <a:pt x="60" y="52"/>
                      <a:pt x="60" y="51"/>
                    </a:cubicBezTo>
                    <a:cubicBezTo>
                      <a:pt x="60" y="49"/>
                      <a:pt x="60" y="48"/>
                      <a:pt x="60" y="46"/>
                    </a:cubicBezTo>
                    <a:cubicBezTo>
                      <a:pt x="60" y="44"/>
                      <a:pt x="60" y="42"/>
                      <a:pt x="60" y="41"/>
                    </a:cubicBezTo>
                    <a:cubicBezTo>
                      <a:pt x="59" y="39"/>
                      <a:pt x="59" y="37"/>
                      <a:pt x="59" y="35"/>
                    </a:cubicBezTo>
                    <a:cubicBezTo>
                      <a:pt x="59" y="35"/>
                      <a:pt x="60" y="35"/>
                      <a:pt x="60" y="35"/>
                    </a:cubicBezTo>
                    <a:cubicBezTo>
                      <a:pt x="60" y="32"/>
                      <a:pt x="60" y="28"/>
                      <a:pt x="60" y="25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4"/>
                      <a:pt x="59" y="21"/>
                      <a:pt x="59" y="18"/>
                    </a:cubicBezTo>
                    <a:cubicBezTo>
                      <a:pt x="59" y="17"/>
                      <a:pt x="59" y="16"/>
                      <a:pt x="59" y="15"/>
                    </a:cubicBezTo>
                    <a:cubicBezTo>
                      <a:pt x="59" y="17"/>
                      <a:pt x="58" y="17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9"/>
                      <a:pt x="56" y="20"/>
                      <a:pt x="55" y="21"/>
                    </a:cubicBezTo>
                    <a:cubicBezTo>
                      <a:pt x="55" y="21"/>
                      <a:pt x="55" y="22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7"/>
                      <a:pt x="53" y="31"/>
                      <a:pt x="50" y="32"/>
                    </a:cubicBezTo>
                    <a:cubicBezTo>
                      <a:pt x="47" y="34"/>
                      <a:pt x="43" y="35"/>
                      <a:pt x="38" y="35"/>
                    </a:cubicBezTo>
                    <a:cubicBezTo>
                      <a:pt x="38" y="36"/>
                      <a:pt x="38" y="37"/>
                      <a:pt x="38" y="38"/>
                    </a:cubicBezTo>
                    <a:cubicBezTo>
                      <a:pt x="38" y="39"/>
                      <a:pt x="39" y="40"/>
                      <a:pt x="40" y="41"/>
                    </a:cubicBezTo>
                    <a:cubicBezTo>
                      <a:pt x="41" y="41"/>
                      <a:pt x="44" y="41"/>
                      <a:pt x="46" y="41"/>
                    </a:cubicBezTo>
                    <a:cubicBezTo>
                      <a:pt x="47" y="41"/>
                      <a:pt x="50" y="42"/>
                      <a:pt x="51" y="42"/>
                    </a:cubicBezTo>
                    <a:cubicBezTo>
                      <a:pt x="53" y="43"/>
                      <a:pt x="54" y="45"/>
                      <a:pt x="54" y="46"/>
                    </a:cubicBezTo>
                    <a:cubicBezTo>
                      <a:pt x="55" y="48"/>
                      <a:pt x="55" y="50"/>
                      <a:pt x="55" y="53"/>
                    </a:cubicBezTo>
                    <a:cubicBezTo>
                      <a:pt x="55" y="56"/>
                      <a:pt x="54" y="59"/>
                      <a:pt x="52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4"/>
                      <a:pt x="48" y="65"/>
                      <a:pt x="43" y="65"/>
                    </a:cubicBezTo>
                    <a:cubicBezTo>
                      <a:pt x="42" y="65"/>
                      <a:pt x="41" y="65"/>
                      <a:pt x="40" y="65"/>
                    </a:cubicBezTo>
                    <a:cubicBezTo>
                      <a:pt x="38" y="65"/>
                      <a:pt x="37" y="64"/>
                      <a:pt x="36" y="65"/>
                    </a:cubicBezTo>
                    <a:cubicBezTo>
                      <a:pt x="35" y="65"/>
                      <a:pt x="34" y="66"/>
                      <a:pt x="33" y="67"/>
                    </a:cubicBezTo>
                    <a:cubicBezTo>
                      <a:pt x="33" y="67"/>
                      <a:pt x="32" y="67"/>
                      <a:pt x="32" y="68"/>
                    </a:cubicBezTo>
                    <a:cubicBezTo>
                      <a:pt x="32" y="68"/>
                      <a:pt x="32" y="69"/>
                      <a:pt x="32" y="70"/>
                    </a:cubicBezTo>
                    <a:cubicBezTo>
                      <a:pt x="32" y="73"/>
                      <a:pt x="32" y="75"/>
                      <a:pt x="33" y="77"/>
                    </a:cubicBezTo>
                    <a:cubicBezTo>
                      <a:pt x="33" y="79"/>
                      <a:pt x="33" y="80"/>
                      <a:pt x="35" y="81"/>
                    </a:cubicBezTo>
                    <a:cubicBezTo>
                      <a:pt x="36" y="81"/>
                      <a:pt x="37" y="81"/>
                      <a:pt x="39" y="81"/>
                    </a:cubicBezTo>
                    <a:cubicBezTo>
                      <a:pt x="42" y="81"/>
                      <a:pt x="45" y="81"/>
                      <a:pt x="49" y="81"/>
                    </a:cubicBezTo>
                    <a:cubicBezTo>
                      <a:pt x="50" y="82"/>
                      <a:pt x="52" y="82"/>
                      <a:pt x="53" y="82"/>
                    </a:cubicBezTo>
                    <a:cubicBezTo>
                      <a:pt x="54" y="83"/>
                      <a:pt x="57" y="83"/>
                      <a:pt x="57" y="85"/>
                    </a:cubicBezTo>
                    <a:cubicBezTo>
                      <a:pt x="56" y="87"/>
                      <a:pt x="55" y="88"/>
                      <a:pt x="54" y="88"/>
                    </a:cubicBezTo>
                    <a:cubicBezTo>
                      <a:pt x="53" y="88"/>
                      <a:pt x="53" y="89"/>
                      <a:pt x="52" y="89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51" y="89"/>
                      <a:pt x="50" y="89"/>
                      <a:pt x="50" y="89"/>
                    </a:cubicBezTo>
                    <a:cubicBezTo>
                      <a:pt x="45" y="89"/>
                      <a:pt x="40" y="89"/>
                      <a:pt x="36" y="89"/>
                    </a:cubicBezTo>
                    <a:cubicBezTo>
                      <a:pt x="39" y="90"/>
                      <a:pt x="44" y="89"/>
                      <a:pt x="48" y="90"/>
                    </a:cubicBezTo>
                    <a:cubicBezTo>
                      <a:pt x="47" y="90"/>
                      <a:pt x="46" y="90"/>
                      <a:pt x="45" y="90"/>
                    </a:cubicBezTo>
                    <a:cubicBezTo>
                      <a:pt x="42" y="90"/>
                      <a:pt x="39" y="90"/>
                      <a:pt x="36" y="90"/>
                    </a:cubicBezTo>
                    <a:cubicBezTo>
                      <a:pt x="33" y="89"/>
                      <a:pt x="31" y="88"/>
                      <a:pt x="30" y="87"/>
                    </a:cubicBezTo>
                    <a:cubicBezTo>
                      <a:pt x="29" y="86"/>
                      <a:pt x="28" y="86"/>
                      <a:pt x="28" y="85"/>
                    </a:cubicBezTo>
                    <a:cubicBezTo>
                      <a:pt x="27" y="84"/>
                      <a:pt x="26" y="83"/>
                      <a:pt x="26" y="81"/>
                    </a:cubicBezTo>
                    <a:cubicBezTo>
                      <a:pt x="26" y="81"/>
                      <a:pt x="25" y="80"/>
                      <a:pt x="25" y="79"/>
                    </a:cubicBezTo>
                    <a:cubicBezTo>
                      <a:pt x="25" y="78"/>
                      <a:pt x="25" y="77"/>
                      <a:pt x="25" y="76"/>
                    </a:cubicBezTo>
                    <a:cubicBezTo>
                      <a:pt x="25" y="74"/>
                      <a:pt x="25" y="72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6" y="63"/>
                      <a:pt x="28" y="59"/>
                      <a:pt x="31" y="57"/>
                    </a:cubicBezTo>
                    <a:cubicBezTo>
                      <a:pt x="33" y="56"/>
                      <a:pt x="36" y="56"/>
                      <a:pt x="39" y="56"/>
                    </a:cubicBezTo>
                    <a:cubicBezTo>
                      <a:pt x="42" y="57"/>
                      <a:pt x="45" y="57"/>
                      <a:pt x="47" y="56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48" y="54"/>
                      <a:pt x="48" y="52"/>
                      <a:pt x="48" y="51"/>
                    </a:cubicBezTo>
                    <a:cubicBezTo>
                      <a:pt x="47" y="49"/>
                      <a:pt x="43" y="49"/>
                      <a:pt x="41" y="50"/>
                    </a:cubicBezTo>
                    <a:cubicBezTo>
                      <a:pt x="38" y="50"/>
                      <a:pt x="36" y="49"/>
                      <a:pt x="35" y="47"/>
                    </a:cubicBezTo>
                    <a:cubicBezTo>
                      <a:pt x="33" y="46"/>
                      <a:pt x="32" y="44"/>
                      <a:pt x="32" y="42"/>
                    </a:cubicBezTo>
                    <a:cubicBezTo>
                      <a:pt x="31" y="40"/>
                      <a:pt x="31" y="37"/>
                      <a:pt x="31" y="34"/>
                    </a:cubicBezTo>
                    <a:cubicBezTo>
                      <a:pt x="29" y="34"/>
                      <a:pt x="28" y="34"/>
                      <a:pt x="26" y="34"/>
                    </a:cubicBezTo>
                    <a:cubicBezTo>
                      <a:pt x="25" y="34"/>
                      <a:pt x="23" y="34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4" y="38"/>
                      <a:pt x="27" y="39"/>
                      <a:pt x="28" y="42"/>
                    </a:cubicBezTo>
                    <a:cubicBezTo>
                      <a:pt x="28" y="43"/>
                      <a:pt x="28" y="43"/>
                      <a:pt x="28" y="44"/>
                    </a:cubicBezTo>
                    <a:cubicBezTo>
                      <a:pt x="28" y="45"/>
                      <a:pt x="27" y="47"/>
                      <a:pt x="26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6"/>
                      <a:pt x="22" y="45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4"/>
                    </a:cubicBezTo>
                    <a:cubicBezTo>
                      <a:pt x="19" y="46"/>
                      <a:pt x="20" y="47"/>
                      <a:pt x="20" y="49"/>
                    </a:cubicBezTo>
                    <a:cubicBezTo>
                      <a:pt x="19" y="54"/>
                      <a:pt x="19" y="59"/>
                      <a:pt x="20" y="64"/>
                    </a:cubicBezTo>
                    <a:cubicBezTo>
                      <a:pt x="20" y="70"/>
                      <a:pt x="19" y="76"/>
                      <a:pt x="19" y="83"/>
                    </a:cubicBezTo>
                    <a:cubicBezTo>
                      <a:pt x="20" y="82"/>
                      <a:pt x="20" y="80"/>
                      <a:pt x="20" y="79"/>
                    </a:cubicBezTo>
                    <a:cubicBezTo>
                      <a:pt x="20" y="75"/>
                      <a:pt x="20" y="71"/>
                      <a:pt x="20" y="67"/>
                    </a:cubicBezTo>
                    <a:cubicBezTo>
                      <a:pt x="20" y="67"/>
                      <a:pt x="20" y="68"/>
                      <a:pt x="20" y="69"/>
                    </a:cubicBezTo>
                    <a:cubicBezTo>
                      <a:pt x="20" y="72"/>
                      <a:pt x="20" y="74"/>
                      <a:pt x="20" y="77"/>
                    </a:cubicBezTo>
                    <a:cubicBezTo>
                      <a:pt x="20" y="80"/>
                      <a:pt x="20" y="83"/>
                      <a:pt x="19" y="86"/>
                    </a:cubicBezTo>
                    <a:cubicBezTo>
                      <a:pt x="19" y="87"/>
                      <a:pt x="19" y="88"/>
                      <a:pt x="18" y="88"/>
                    </a:cubicBezTo>
                    <a:cubicBezTo>
                      <a:pt x="18" y="88"/>
                      <a:pt x="17" y="89"/>
                      <a:pt x="17" y="89"/>
                    </a:cubicBezTo>
                    <a:cubicBezTo>
                      <a:pt x="16" y="89"/>
                      <a:pt x="15" y="89"/>
                      <a:pt x="15" y="88"/>
                    </a:cubicBezTo>
                    <a:cubicBezTo>
                      <a:pt x="14" y="88"/>
                      <a:pt x="14" y="87"/>
                      <a:pt x="14" y="87"/>
                    </a:cubicBezTo>
                    <a:cubicBezTo>
                      <a:pt x="14" y="86"/>
                      <a:pt x="14" y="86"/>
                      <a:pt x="13" y="85"/>
                    </a:cubicBezTo>
                    <a:cubicBezTo>
                      <a:pt x="13" y="84"/>
                      <a:pt x="13" y="83"/>
                      <a:pt x="13" y="82"/>
                    </a:cubicBezTo>
                    <a:cubicBezTo>
                      <a:pt x="12" y="79"/>
                      <a:pt x="12" y="75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65"/>
                      <a:pt x="14" y="58"/>
                      <a:pt x="13" y="52"/>
                    </a:cubicBezTo>
                    <a:cubicBezTo>
                      <a:pt x="13" y="54"/>
                      <a:pt x="13" y="56"/>
                      <a:pt x="13" y="58"/>
                    </a:cubicBezTo>
                    <a:cubicBezTo>
                      <a:pt x="13" y="48"/>
                      <a:pt x="12" y="36"/>
                      <a:pt x="13" y="26"/>
                    </a:cubicBezTo>
                    <a:close/>
                    <a:moveTo>
                      <a:pt x="69" y="155"/>
                    </a:moveTo>
                    <a:cubicBezTo>
                      <a:pt x="68" y="155"/>
                      <a:pt x="68" y="155"/>
                      <a:pt x="67" y="155"/>
                    </a:cubicBezTo>
                    <a:cubicBezTo>
                      <a:pt x="64" y="155"/>
                      <a:pt x="60" y="155"/>
                      <a:pt x="57" y="155"/>
                    </a:cubicBezTo>
                    <a:cubicBezTo>
                      <a:pt x="56" y="155"/>
                      <a:pt x="55" y="154"/>
                      <a:pt x="53" y="154"/>
                    </a:cubicBezTo>
                    <a:cubicBezTo>
                      <a:pt x="52" y="154"/>
                      <a:pt x="51" y="155"/>
                      <a:pt x="50" y="155"/>
                    </a:cubicBezTo>
                    <a:cubicBezTo>
                      <a:pt x="47" y="155"/>
                      <a:pt x="43" y="155"/>
                      <a:pt x="39" y="155"/>
                    </a:cubicBezTo>
                    <a:cubicBezTo>
                      <a:pt x="36" y="155"/>
                      <a:pt x="32" y="155"/>
                      <a:pt x="29" y="155"/>
                    </a:cubicBezTo>
                    <a:cubicBezTo>
                      <a:pt x="28" y="155"/>
                      <a:pt x="26" y="154"/>
                      <a:pt x="25" y="154"/>
                    </a:cubicBezTo>
                    <a:cubicBezTo>
                      <a:pt x="25" y="154"/>
                      <a:pt x="25" y="154"/>
                      <a:pt x="25" y="154"/>
                    </a:cubicBezTo>
                    <a:cubicBezTo>
                      <a:pt x="24" y="154"/>
                      <a:pt x="24" y="154"/>
                      <a:pt x="23" y="153"/>
                    </a:cubicBezTo>
                    <a:cubicBezTo>
                      <a:pt x="20" y="153"/>
                      <a:pt x="17" y="152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0"/>
                      <a:pt x="16" y="150"/>
                      <a:pt x="16" y="151"/>
                    </a:cubicBezTo>
                    <a:cubicBezTo>
                      <a:pt x="17" y="152"/>
                      <a:pt x="19" y="153"/>
                      <a:pt x="21" y="153"/>
                    </a:cubicBezTo>
                    <a:cubicBezTo>
                      <a:pt x="21" y="153"/>
                      <a:pt x="22" y="154"/>
                      <a:pt x="22" y="154"/>
                    </a:cubicBezTo>
                    <a:cubicBezTo>
                      <a:pt x="21" y="154"/>
                      <a:pt x="20" y="153"/>
                      <a:pt x="19" y="153"/>
                    </a:cubicBezTo>
                    <a:cubicBezTo>
                      <a:pt x="17" y="152"/>
                      <a:pt x="15" y="150"/>
                      <a:pt x="14" y="148"/>
                    </a:cubicBezTo>
                    <a:cubicBezTo>
                      <a:pt x="14" y="147"/>
                      <a:pt x="14" y="146"/>
                      <a:pt x="14" y="146"/>
                    </a:cubicBezTo>
                    <a:cubicBezTo>
                      <a:pt x="14" y="145"/>
                      <a:pt x="13" y="145"/>
                      <a:pt x="13" y="144"/>
                    </a:cubicBezTo>
                    <a:cubicBezTo>
                      <a:pt x="13" y="143"/>
                      <a:pt x="13" y="142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3" y="139"/>
                      <a:pt x="13" y="139"/>
                      <a:pt x="13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7"/>
                      <a:pt x="13" y="136"/>
                      <a:pt x="14" y="136"/>
                    </a:cubicBezTo>
                    <a:cubicBezTo>
                      <a:pt x="14" y="135"/>
                      <a:pt x="14" y="134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2"/>
                      <a:pt x="14" y="130"/>
                      <a:pt x="15" y="130"/>
                    </a:cubicBezTo>
                    <a:cubicBezTo>
                      <a:pt x="16" y="127"/>
                      <a:pt x="19" y="125"/>
                      <a:pt x="22" y="124"/>
                    </a:cubicBezTo>
                    <a:cubicBezTo>
                      <a:pt x="23" y="124"/>
                      <a:pt x="24" y="124"/>
                      <a:pt x="25" y="123"/>
                    </a:cubicBezTo>
                    <a:cubicBezTo>
                      <a:pt x="26" y="123"/>
                      <a:pt x="28" y="124"/>
                      <a:pt x="29" y="124"/>
                    </a:cubicBezTo>
                    <a:cubicBezTo>
                      <a:pt x="31" y="124"/>
                      <a:pt x="33" y="124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7" y="122"/>
                      <a:pt x="37" y="121"/>
                      <a:pt x="37" y="121"/>
                    </a:cubicBezTo>
                    <a:cubicBezTo>
                      <a:pt x="36" y="120"/>
                      <a:pt x="34" y="120"/>
                      <a:pt x="32" y="120"/>
                    </a:cubicBezTo>
                    <a:cubicBezTo>
                      <a:pt x="30" y="120"/>
                      <a:pt x="27" y="120"/>
                      <a:pt x="25" y="120"/>
                    </a:cubicBezTo>
                    <a:cubicBezTo>
                      <a:pt x="22" y="120"/>
                      <a:pt x="16" y="120"/>
                      <a:pt x="14" y="118"/>
                    </a:cubicBezTo>
                    <a:cubicBezTo>
                      <a:pt x="13" y="117"/>
                      <a:pt x="13" y="116"/>
                      <a:pt x="13" y="115"/>
                    </a:cubicBezTo>
                    <a:cubicBezTo>
                      <a:pt x="13" y="114"/>
                      <a:pt x="15" y="113"/>
                      <a:pt x="17" y="112"/>
                    </a:cubicBezTo>
                    <a:cubicBezTo>
                      <a:pt x="18" y="112"/>
                      <a:pt x="20" y="111"/>
                      <a:pt x="22" y="111"/>
                    </a:cubicBezTo>
                    <a:cubicBezTo>
                      <a:pt x="22" y="112"/>
                      <a:pt x="21" y="112"/>
                      <a:pt x="21" y="112"/>
                    </a:cubicBezTo>
                    <a:cubicBezTo>
                      <a:pt x="29" y="112"/>
                      <a:pt x="38" y="112"/>
                      <a:pt x="46" y="112"/>
                    </a:cubicBezTo>
                    <a:cubicBezTo>
                      <a:pt x="43" y="111"/>
                      <a:pt x="39" y="112"/>
                      <a:pt x="36" y="112"/>
                    </a:cubicBezTo>
                    <a:cubicBezTo>
                      <a:pt x="36" y="111"/>
                      <a:pt x="37" y="111"/>
                      <a:pt x="37" y="111"/>
                    </a:cubicBezTo>
                    <a:cubicBezTo>
                      <a:pt x="39" y="111"/>
                      <a:pt x="40" y="111"/>
                      <a:pt x="42" y="111"/>
                    </a:cubicBezTo>
                    <a:cubicBezTo>
                      <a:pt x="44" y="111"/>
                      <a:pt x="46" y="111"/>
                      <a:pt x="48" y="111"/>
                    </a:cubicBezTo>
                    <a:cubicBezTo>
                      <a:pt x="50" y="111"/>
                      <a:pt x="52" y="111"/>
                      <a:pt x="54" y="111"/>
                    </a:cubicBezTo>
                    <a:cubicBezTo>
                      <a:pt x="57" y="111"/>
                      <a:pt x="59" y="111"/>
                      <a:pt x="62" y="111"/>
                    </a:cubicBezTo>
                    <a:cubicBezTo>
                      <a:pt x="63" y="111"/>
                      <a:pt x="62" y="111"/>
                      <a:pt x="63" y="111"/>
                    </a:cubicBezTo>
                    <a:cubicBezTo>
                      <a:pt x="67" y="112"/>
                      <a:pt x="72" y="112"/>
                      <a:pt x="77" y="112"/>
                    </a:cubicBezTo>
                    <a:cubicBezTo>
                      <a:pt x="75" y="111"/>
                      <a:pt x="73" y="112"/>
                      <a:pt x="72" y="112"/>
                    </a:cubicBezTo>
                    <a:cubicBezTo>
                      <a:pt x="77" y="111"/>
                      <a:pt x="84" y="111"/>
                      <a:pt x="88" y="113"/>
                    </a:cubicBezTo>
                    <a:cubicBezTo>
                      <a:pt x="88" y="113"/>
                      <a:pt x="89" y="113"/>
                      <a:pt x="90" y="113"/>
                    </a:cubicBezTo>
                    <a:cubicBezTo>
                      <a:pt x="92" y="114"/>
                      <a:pt x="91" y="119"/>
                      <a:pt x="88" y="119"/>
                    </a:cubicBezTo>
                    <a:cubicBezTo>
                      <a:pt x="88" y="119"/>
                      <a:pt x="87" y="119"/>
                      <a:pt x="87" y="119"/>
                    </a:cubicBezTo>
                    <a:cubicBezTo>
                      <a:pt x="84" y="120"/>
                      <a:pt x="81" y="120"/>
                      <a:pt x="78" y="120"/>
                    </a:cubicBezTo>
                    <a:cubicBezTo>
                      <a:pt x="78" y="120"/>
                      <a:pt x="77" y="120"/>
                      <a:pt x="76" y="120"/>
                    </a:cubicBezTo>
                    <a:cubicBezTo>
                      <a:pt x="76" y="120"/>
                      <a:pt x="75" y="120"/>
                      <a:pt x="75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3" y="120"/>
                      <a:pt x="72" y="120"/>
                      <a:pt x="71" y="120"/>
                    </a:cubicBezTo>
                    <a:cubicBezTo>
                      <a:pt x="70" y="120"/>
                      <a:pt x="68" y="120"/>
                      <a:pt x="67" y="120"/>
                    </a:cubicBezTo>
                    <a:cubicBezTo>
                      <a:pt x="67" y="121"/>
                      <a:pt x="66" y="121"/>
                      <a:pt x="66" y="122"/>
                    </a:cubicBezTo>
                    <a:cubicBezTo>
                      <a:pt x="67" y="121"/>
                      <a:pt x="67" y="121"/>
                      <a:pt x="67" y="120"/>
                    </a:cubicBezTo>
                    <a:cubicBezTo>
                      <a:pt x="67" y="121"/>
                      <a:pt x="67" y="122"/>
                      <a:pt x="67" y="123"/>
                    </a:cubicBezTo>
                    <a:cubicBezTo>
                      <a:pt x="68" y="123"/>
                      <a:pt x="69" y="123"/>
                      <a:pt x="70" y="123"/>
                    </a:cubicBezTo>
                    <a:cubicBezTo>
                      <a:pt x="75" y="123"/>
                      <a:pt x="81" y="123"/>
                      <a:pt x="84" y="124"/>
                    </a:cubicBezTo>
                    <a:cubicBezTo>
                      <a:pt x="84" y="124"/>
                      <a:pt x="84" y="125"/>
                      <a:pt x="84" y="125"/>
                    </a:cubicBezTo>
                    <a:cubicBezTo>
                      <a:pt x="85" y="125"/>
                      <a:pt x="86" y="126"/>
                      <a:pt x="87" y="126"/>
                    </a:cubicBezTo>
                    <a:cubicBezTo>
                      <a:pt x="87" y="127"/>
                      <a:pt x="87" y="127"/>
                      <a:pt x="88" y="128"/>
                    </a:cubicBezTo>
                    <a:cubicBezTo>
                      <a:pt x="88" y="128"/>
                      <a:pt x="88" y="129"/>
                      <a:pt x="89" y="129"/>
                    </a:cubicBezTo>
                    <a:cubicBezTo>
                      <a:pt x="89" y="129"/>
                      <a:pt x="89" y="129"/>
                      <a:pt x="89" y="130"/>
                    </a:cubicBezTo>
                    <a:cubicBezTo>
                      <a:pt x="90" y="130"/>
                      <a:pt x="90" y="131"/>
                      <a:pt x="90" y="132"/>
                    </a:cubicBezTo>
                    <a:cubicBezTo>
                      <a:pt x="91" y="136"/>
                      <a:pt x="92" y="141"/>
                      <a:pt x="90" y="145"/>
                    </a:cubicBezTo>
                    <a:cubicBezTo>
                      <a:pt x="90" y="147"/>
                      <a:pt x="89" y="149"/>
                      <a:pt x="89" y="150"/>
                    </a:cubicBezTo>
                    <a:cubicBezTo>
                      <a:pt x="87" y="152"/>
                      <a:pt x="84" y="154"/>
                      <a:pt x="80" y="154"/>
                    </a:cubicBezTo>
                    <a:cubicBezTo>
                      <a:pt x="77" y="154"/>
                      <a:pt x="73" y="154"/>
                      <a:pt x="69" y="154"/>
                    </a:cubicBezTo>
                    <a:cubicBezTo>
                      <a:pt x="69" y="154"/>
                      <a:pt x="69" y="154"/>
                      <a:pt x="69" y="155"/>
                    </a:cubicBezTo>
                    <a:close/>
                    <a:moveTo>
                      <a:pt x="54" y="99"/>
                    </a:moveTo>
                    <a:cubicBezTo>
                      <a:pt x="53" y="99"/>
                      <a:pt x="51" y="100"/>
                      <a:pt x="49" y="99"/>
                    </a:cubicBezTo>
                    <a:cubicBezTo>
                      <a:pt x="49" y="99"/>
                      <a:pt x="50" y="99"/>
                      <a:pt x="50" y="99"/>
                    </a:cubicBezTo>
                    <a:cubicBezTo>
                      <a:pt x="51" y="99"/>
                      <a:pt x="52" y="99"/>
                      <a:pt x="53" y="99"/>
                    </a:cubicBezTo>
                    <a:cubicBezTo>
                      <a:pt x="54" y="99"/>
                      <a:pt x="55" y="99"/>
                      <a:pt x="56" y="99"/>
                    </a:cubicBezTo>
                    <a:cubicBezTo>
                      <a:pt x="58" y="99"/>
                      <a:pt x="60" y="99"/>
                      <a:pt x="61" y="99"/>
                    </a:cubicBezTo>
                    <a:cubicBezTo>
                      <a:pt x="62" y="99"/>
                      <a:pt x="63" y="99"/>
                      <a:pt x="63" y="99"/>
                    </a:cubicBezTo>
                    <a:cubicBezTo>
                      <a:pt x="65" y="99"/>
                      <a:pt x="68" y="100"/>
                      <a:pt x="70" y="100"/>
                    </a:cubicBezTo>
                    <a:cubicBezTo>
                      <a:pt x="69" y="99"/>
                      <a:pt x="68" y="100"/>
                      <a:pt x="68" y="99"/>
                    </a:cubicBezTo>
                    <a:cubicBezTo>
                      <a:pt x="71" y="99"/>
                      <a:pt x="76" y="99"/>
                      <a:pt x="80" y="99"/>
                    </a:cubicBezTo>
                    <a:cubicBezTo>
                      <a:pt x="83" y="99"/>
                      <a:pt x="85" y="99"/>
                      <a:pt x="87" y="100"/>
                    </a:cubicBezTo>
                    <a:cubicBezTo>
                      <a:pt x="87" y="100"/>
                      <a:pt x="87" y="100"/>
                      <a:pt x="88" y="100"/>
                    </a:cubicBezTo>
                    <a:cubicBezTo>
                      <a:pt x="88" y="100"/>
                      <a:pt x="89" y="100"/>
                      <a:pt x="89" y="101"/>
                    </a:cubicBezTo>
                    <a:cubicBezTo>
                      <a:pt x="90" y="101"/>
                      <a:pt x="90" y="102"/>
                      <a:pt x="90" y="103"/>
                    </a:cubicBezTo>
                    <a:cubicBezTo>
                      <a:pt x="90" y="103"/>
                      <a:pt x="90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89" y="104"/>
                      <a:pt x="89" y="105"/>
                    </a:cubicBezTo>
                    <a:cubicBezTo>
                      <a:pt x="89" y="105"/>
                      <a:pt x="89" y="104"/>
                      <a:pt x="90" y="104"/>
                    </a:cubicBezTo>
                    <a:cubicBezTo>
                      <a:pt x="90" y="104"/>
                      <a:pt x="89" y="105"/>
                      <a:pt x="89" y="105"/>
                    </a:cubicBezTo>
                    <a:cubicBezTo>
                      <a:pt x="88" y="106"/>
                      <a:pt x="86" y="107"/>
                      <a:pt x="85" y="107"/>
                    </a:cubicBezTo>
                    <a:cubicBezTo>
                      <a:pt x="83" y="107"/>
                      <a:pt x="81" y="108"/>
                      <a:pt x="80" y="108"/>
                    </a:cubicBezTo>
                    <a:cubicBezTo>
                      <a:pt x="79" y="108"/>
                      <a:pt x="80" y="107"/>
                      <a:pt x="79" y="107"/>
                    </a:cubicBezTo>
                    <a:cubicBezTo>
                      <a:pt x="78" y="107"/>
                      <a:pt x="76" y="107"/>
                      <a:pt x="76" y="108"/>
                    </a:cubicBezTo>
                    <a:cubicBezTo>
                      <a:pt x="71" y="108"/>
                      <a:pt x="66" y="108"/>
                      <a:pt x="62" y="107"/>
                    </a:cubicBezTo>
                    <a:cubicBezTo>
                      <a:pt x="61" y="107"/>
                      <a:pt x="60" y="107"/>
                      <a:pt x="60" y="107"/>
                    </a:cubicBezTo>
                    <a:cubicBezTo>
                      <a:pt x="59" y="107"/>
                      <a:pt x="58" y="107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3" y="108"/>
                      <a:pt x="51" y="108"/>
                      <a:pt x="49" y="108"/>
                    </a:cubicBezTo>
                    <a:cubicBezTo>
                      <a:pt x="48" y="108"/>
                      <a:pt x="47" y="107"/>
                      <a:pt x="46" y="107"/>
                    </a:cubicBezTo>
                    <a:cubicBezTo>
                      <a:pt x="46" y="107"/>
                      <a:pt x="45" y="107"/>
                      <a:pt x="44" y="107"/>
                    </a:cubicBezTo>
                    <a:cubicBezTo>
                      <a:pt x="44" y="107"/>
                      <a:pt x="43" y="107"/>
                      <a:pt x="42" y="107"/>
                    </a:cubicBezTo>
                    <a:cubicBezTo>
                      <a:pt x="41" y="107"/>
                      <a:pt x="39" y="107"/>
                      <a:pt x="37" y="107"/>
                    </a:cubicBezTo>
                    <a:cubicBezTo>
                      <a:pt x="35" y="107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6" y="107"/>
                    </a:cubicBezTo>
                    <a:cubicBezTo>
                      <a:pt x="27" y="107"/>
                      <a:pt x="28" y="107"/>
                      <a:pt x="29" y="107"/>
                    </a:cubicBezTo>
                    <a:cubicBezTo>
                      <a:pt x="30" y="107"/>
                      <a:pt x="30" y="107"/>
                      <a:pt x="30" y="108"/>
                    </a:cubicBezTo>
                    <a:cubicBezTo>
                      <a:pt x="30" y="108"/>
                      <a:pt x="29" y="108"/>
                      <a:pt x="28" y="108"/>
                    </a:cubicBezTo>
                    <a:cubicBezTo>
                      <a:pt x="27" y="108"/>
                      <a:pt x="26" y="107"/>
                      <a:pt x="25" y="107"/>
                    </a:cubicBezTo>
                    <a:cubicBezTo>
                      <a:pt x="24" y="107"/>
                      <a:pt x="24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2" y="107"/>
                      <a:pt x="21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9" y="106"/>
                      <a:pt x="19" y="107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5" y="105"/>
                      <a:pt x="13" y="105"/>
                      <a:pt x="13" y="103"/>
                    </a:cubicBezTo>
                    <a:cubicBezTo>
                      <a:pt x="13" y="100"/>
                      <a:pt x="17" y="100"/>
                      <a:pt x="19" y="99"/>
                    </a:cubicBezTo>
                    <a:cubicBezTo>
                      <a:pt x="22" y="99"/>
                      <a:pt x="24" y="99"/>
                      <a:pt x="27" y="99"/>
                    </a:cubicBezTo>
                    <a:cubicBezTo>
                      <a:pt x="29" y="99"/>
                      <a:pt x="32" y="99"/>
                      <a:pt x="34" y="99"/>
                    </a:cubicBezTo>
                    <a:cubicBezTo>
                      <a:pt x="37" y="99"/>
                      <a:pt x="39" y="99"/>
                      <a:pt x="42" y="99"/>
                    </a:cubicBezTo>
                    <a:cubicBezTo>
                      <a:pt x="42" y="99"/>
                      <a:pt x="41" y="99"/>
                      <a:pt x="41" y="99"/>
                    </a:cubicBezTo>
                    <a:cubicBezTo>
                      <a:pt x="45" y="100"/>
                      <a:pt x="51" y="100"/>
                      <a:pt x="54" y="99"/>
                    </a:cubicBezTo>
                    <a:close/>
                    <a:moveTo>
                      <a:pt x="59" y="26"/>
                    </a:move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5"/>
                    </a:cubicBezTo>
                    <a:cubicBezTo>
                      <a:pt x="59" y="26"/>
                      <a:pt x="59" y="26"/>
                      <a:pt x="59" y="26"/>
                    </a:cubicBezTo>
                    <a:close/>
                    <a:moveTo>
                      <a:pt x="69" y="99"/>
                    </a:moveTo>
                    <a:cubicBezTo>
                      <a:pt x="70" y="99"/>
                      <a:pt x="71" y="99"/>
                      <a:pt x="71" y="99"/>
                    </a:cubicBezTo>
                    <a:cubicBezTo>
                      <a:pt x="70" y="99"/>
                      <a:pt x="70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lose/>
                    <a:moveTo>
                      <a:pt x="78" y="111"/>
                    </a:moveTo>
                    <a:cubicBezTo>
                      <a:pt x="77" y="111"/>
                      <a:pt x="76" y="111"/>
                      <a:pt x="75" y="111"/>
                    </a:cubicBezTo>
                    <a:cubicBezTo>
                      <a:pt x="75" y="111"/>
                      <a:pt x="75" y="111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6" y="111"/>
                      <a:pt x="77" y="111"/>
                      <a:pt x="78" y="111"/>
                    </a:cubicBezTo>
                    <a:close/>
                    <a:moveTo>
                      <a:pt x="12" y="52"/>
                    </a:moveTo>
                    <a:cubicBezTo>
                      <a:pt x="12" y="51"/>
                      <a:pt x="12" y="50"/>
                      <a:pt x="12" y="48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3" y="53"/>
                      <a:pt x="12" y="54"/>
                    </a:cubicBezTo>
                    <a:cubicBezTo>
                      <a:pt x="12" y="53"/>
                      <a:pt x="12" y="53"/>
                      <a:pt x="12" y="52"/>
                    </a:cubicBezTo>
                    <a:close/>
                    <a:moveTo>
                      <a:pt x="91" y="161"/>
                    </a:moveTo>
                    <a:cubicBezTo>
                      <a:pt x="91" y="160"/>
                      <a:pt x="91" y="159"/>
                      <a:pt x="91" y="158"/>
                    </a:cubicBezTo>
                    <a:cubicBezTo>
                      <a:pt x="91" y="159"/>
                      <a:pt x="91" y="160"/>
                      <a:pt x="91" y="161"/>
                    </a:cubicBezTo>
                    <a:cubicBezTo>
                      <a:pt x="91" y="163"/>
                      <a:pt x="91" y="166"/>
                      <a:pt x="90" y="168"/>
                    </a:cubicBezTo>
                    <a:cubicBezTo>
                      <a:pt x="88" y="173"/>
                      <a:pt x="81" y="173"/>
                      <a:pt x="74" y="173"/>
                    </a:cubicBezTo>
                    <a:cubicBezTo>
                      <a:pt x="71" y="173"/>
                      <a:pt x="69" y="173"/>
                      <a:pt x="66" y="173"/>
                    </a:cubicBezTo>
                    <a:cubicBezTo>
                      <a:pt x="65" y="173"/>
                      <a:pt x="64" y="173"/>
                      <a:pt x="64" y="173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2" y="173"/>
                      <a:pt x="60" y="173"/>
                      <a:pt x="59" y="173"/>
                    </a:cubicBezTo>
                    <a:cubicBezTo>
                      <a:pt x="58" y="173"/>
                      <a:pt x="57" y="173"/>
                      <a:pt x="56" y="173"/>
                    </a:cubicBezTo>
                    <a:cubicBezTo>
                      <a:pt x="56" y="173"/>
                      <a:pt x="55" y="175"/>
                      <a:pt x="56" y="175"/>
                    </a:cubicBezTo>
                    <a:cubicBezTo>
                      <a:pt x="56" y="176"/>
                      <a:pt x="58" y="175"/>
                      <a:pt x="59" y="175"/>
                    </a:cubicBezTo>
                    <a:cubicBezTo>
                      <a:pt x="60" y="175"/>
                      <a:pt x="62" y="176"/>
                      <a:pt x="62" y="176"/>
                    </a:cubicBezTo>
                    <a:cubicBezTo>
                      <a:pt x="66" y="176"/>
                      <a:pt x="69" y="176"/>
                      <a:pt x="73" y="176"/>
                    </a:cubicBezTo>
                    <a:cubicBezTo>
                      <a:pt x="73" y="176"/>
                      <a:pt x="74" y="176"/>
                      <a:pt x="74" y="176"/>
                    </a:cubicBezTo>
                    <a:cubicBezTo>
                      <a:pt x="74" y="176"/>
                      <a:pt x="74" y="176"/>
                      <a:pt x="74" y="176"/>
                    </a:cubicBezTo>
                    <a:cubicBezTo>
                      <a:pt x="76" y="176"/>
                      <a:pt x="79" y="176"/>
                      <a:pt x="81" y="176"/>
                    </a:cubicBezTo>
                    <a:cubicBezTo>
                      <a:pt x="81" y="176"/>
                      <a:pt x="82" y="176"/>
                      <a:pt x="82" y="176"/>
                    </a:cubicBezTo>
                    <a:cubicBezTo>
                      <a:pt x="85" y="175"/>
                      <a:pt x="89" y="177"/>
                      <a:pt x="90" y="178"/>
                    </a:cubicBezTo>
                    <a:cubicBezTo>
                      <a:pt x="91" y="178"/>
                      <a:pt x="91" y="179"/>
                      <a:pt x="91" y="179"/>
                    </a:cubicBezTo>
                    <a:cubicBezTo>
                      <a:pt x="91" y="180"/>
                      <a:pt x="91" y="181"/>
                      <a:pt x="90" y="182"/>
                    </a:cubicBezTo>
                    <a:cubicBezTo>
                      <a:pt x="90" y="182"/>
                      <a:pt x="88" y="183"/>
                      <a:pt x="87" y="183"/>
                    </a:cubicBezTo>
                    <a:cubicBezTo>
                      <a:pt x="86" y="183"/>
                      <a:pt x="86" y="183"/>
                      <a:pt x="86" y="183"/>
                    </a:cubicBezTo>
                    <a:cubicBezTo>
                      <a:pt x="84" y="184"/>
                      <a:pt x="82" y="184"/>
                      <a:pt x="80" y="184"/>
                    </a:cubicBezTo>
                    <a:cubicBezTo>
                      <a:pt x="78" y="184"/>
                      <a:pt x="76" y="184"/>
                      <a:pt x="74" y="184"/>
                    </a:cubicBezTo>
                    <a:cubicBezTo>
                      <a:pt x="72" y="184"/>
                      <a:pt x="70" y="184"/>
                      <a:pt x="68" y="184"/>
                    </a:cubicBezTo>
                    <a:cubicBezTo>
                      <a:pt x="66" y="184"/>
                      <a:pt x="64" y="184"/>
                      <a:pt x="62" y="184"/>
                    </a:cubicBezTo>
                    <a:cubicBezTo>
                      <a:pt x="61" y="183"/>
                      <a:pt x="60" y="183"/>
                      <a:pt x="59" y="183"/>
                    </a:cubicBezTo>
                    <a:cubicBezTo>
                      <a:pt x="58" y="183"/>
                      <a:pt x="57" y="183"/>
                      <a:pt x="56" y="184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1" y="184"/>
                      <a:pt x="44" y="184"/>
                      <a:pt x="39" y="183"/>
                    </a:cubicBezTo>
                    <a:cubicBezTo>
                      <a:pt x="38" y="183"/>
                      <a:pt x="37" y="183"/>
                      <a:pt x="36" y="183"/>
                    </a:cubicBezTo>
                    <a:cubicBezTo>
                      <a:pt x="35" y="182"/>
                      <a:pt x="35" y="182"/>
                      <a:pt x="34" y="182"/>
                    </a:cubicBezTo>
                    <a:cubicBezTo>
                      <a:pt x="33" y="181"/>
                      <a:pt x="32" y="181"/>
                      <a:pt x="32" y="180"/>
                    </a:cubicBezTo>
                    <a:cubicBezTo>
                      <a:pt x="32" y="180"/>
                      <a:pt x="31" y="180"/>
                      <a:pt x="31" y="180"/>
                    </a:cubicBezTo>
                    <a:cubicBezTo>
                      <a:pt x="31" y="178"/>
                      <a:pt x="28" y="178"/>
                      <a:pt x="26" y="178"/>
                    </a:cubicBezTo>
                    <a:cubicBezTo>
                      <a:pt x="25" y="179"/>
                      <a:pt x="23" y="178"/>
                      <a:pt x="22" y="178"/>
                    </a:cubicBezTo>
                    <a:cubicBezTo>
                      <a:pt x="22" y="178"/>
                      <a:pt x="22" y="178"/>
                      <a:pt x="21" y="177"/>
                    </a:cubicBezTo>
                    <a:cubicBezTo>
                      <a:pt x="20" y="177"/>
                      <a:pt x="18" y="176"/>
                      <a:pt x="17" y="176"/>
                    </a:cubicBezTo>
                    <a:cubicBezTo>
                      <a:pt x="16" y="175"/>
                      <a:pt x="15" y="174"/>
                      <a:pt x="14" y="173"/>
                    </a:cubicBezTo>
                    <a:cubicBezTo>
                      <a:pt x="14" y="172"/>
                      <a:pt x="14" y="172"/>
                      <a:pt x="14" y="171"/>
                    </a:cubicBezTo>
                    <a:cubicBezTo>
                      <a:pt x="13" y="170"/>
                      <a:pt x="13" y="170"/>
                      <a:pt x="13" y="169"/>
                    </a:cubicBezTo>
                    <a:cubicBezTo>
                      <a:pt x="13" y="169"/>
                      <a:pt x="13" y="168"/>
                      <a:pt x="13" y="168"/>
                    </a:cubicBezTo>
                    <a:cubicBezTo>
                      <a:pt x="13" y="167"/>
                      <a:pt x="13" y="166"/>
                      <a:pt x="13" y="165"/>
                    </a:cubicBezTo>
                    <a:cubicBezTo>
                      <a:pt x="13" y="162"/>
                      <a:pt x="13" y="159"/>
                      <a:pt x="14" y="157"/>
                    </a:cubicBezTo>
                    <a:cubicBezTo>
                      <a:pt x="13" y="158"/>
                      <a:pt x="13" y="162"/>
                      <a:pt x="13" y="165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2" y="162"/>
                      <a:pt x="12" y="160"/>
                      <a:pt x="13" y="158"/>
                    </a:cubicBezTo>
                    <a:cubicBezTo>
                      <a:pt x="13" y="157"/>
                      <a:pt x="13" y="157"/>
                      <a:pt x="14" y="156"/>
                    </a:cubicBezTo>
                    <a:cubicBezTo>
                      <a:pt x="14" y="155"/>
                      <a:pt x="17" y="154"/>
                      <a:pt x="19" y="156"/>
                    </a:cubicBezTo>
                    <a:cubicBezTo>
                      <a:pt x="19" y="156"/>
                      <a:pt x="20" y="157"/>
                      <a:pt x="20" y="157"/>
                    </a:cubicBezTo>
                    <a:cubicBezTo>
                      <a:pt x="20" y="158"/>
                      <a:pt x="20" y="159"/>
                      <a:pt x="20" y="160"/>
                    </a:cubicBezTo>
                    <a:cubicBezTo>
                      <a:pt x="20" y="162"/>
                      <a:pt x="20" y="163"/>
                      <a:pt x="19" y="164"/>
                    </a:cubicBezTo>
                    <a:cubicBezTo>
                      <a:pt x="19" y="166"/>
                      <a:pt x="20" y="168"/>
                      <a:pt x="21" y="169"/>
                    </a:cubicBezTo>
                    <a:cubicBezTo>
                      <a:pt x="21" y="169"/>
                      <a:pt x="22" y="169"/>
                      <a:pt x="22" y="170"/>
                    </a:cubicBezTo>
                    <a:cubicBezTo>
                      <a:pt x="24" y="171"/>
                      <a:pt x="28" y="170"/>
                      <a:pt x="30" y="171"/>
                    </a:cubicBezTo>
                    <a:cubicBezTo>
                      <a:pt x="31" y="170"/>
                      <a:pt x="31" y="168"/>
                      <a:pt x="31" y="167"/>
                    </a:cubicBezTo>
                    <a:cubicBezTo>
                      <a:pt x="31" y="166"/>
                      <a:pt x="31" y="164"/>
                      <a:pt x="31" y="163"/>
                    </a:cubicBezTo>
                    <a:cubicBezTo>
                      <a:pt x="31" y="160"/>
                      <a:pt x="31" y="157"/>
                      <a:pt x="32" y="156"/>
                    </a:cubicBezTo>
                    <a:cubicBezTo>
                      <a:pt x="33" y="155"/>
                      <a:pt x="34" y="155"/>
                      <a:pt x="35" y="155"/>
                    </a:cubicBezTo>
                    <a:cubicBezTo>
                      <a:pt x="37" y="156"/>
                      <a:pt x="37" y="158"/>
                      <a:pt x="37" y="160"/>
                    </a:cubicBezTo>
                    <a:cubicBezTo>
                      <a:pt x="38" y="163"/>
                      <a:pt x="37" y="165"/>
                      <a:pt x="37" y="168"/>
                    </a:cubicBezTo>
                    <a:cubicBezTo>
                      <a:pt x="37" y="169"/>
                      <a:pt x="37" y="170"/>
                      <a:pt x="37" y="171"/>
                    </a:cubicBezTo>
                    <a:cubicBezTo>
                      <a:pt x="38" y="174"/>
                      <a:pt x="41" y="177"/>
                      <a:pt x="45" y="176"/>
                    </a:cubicBezTo>
                    <a:cubicBezTo>
                      <a:pt x="45" y="176"/>
                      <a:pt x="45" y="176"/>
                      <a:pt x="46" y="176"/>
                    </a:cubicBezTo>
                    <a:cubicBezTo>
                      <a:pt x="47" y="176"/>
                      <a:pt x="47" y="176"/>
                      <a:pt x="48" y="176"/>
                    </a:cubicBezTo>
                    <a:cubicBezTo>
                      <a:pt x="48" y="175"/>
                      <a:pt x="48" y="173"/>
                      <a:pt x="48" y="171"/>
                    </a:cubicBezTo>
                    <a:cubicBezTo>
                      <a:pt x="48" y="168"/>
                      <a:pt x="48" y="165"/>
                      <a:pt x="48" y="162"/>
                    </a:cubicBezTo>
                    <a:cubicBezTo>
                      <a:pt x="49" y="162"/>
                      <a:pt x="48" y="162"/>
                      <a:pt x="49" y="162"/>
                    </a:cubicBezTo>
                    <a:cubicBezTo>
                      <a:pt x="49" y="161"/>
                      <a:pt x="48" y="159"/>
                      <a:pt x="49" y="158"/>
                    </a:cubicBezTo>
                    <a:cubicBezTo>
                      <a:pt x="49" y="157"/>
                      <a:pt x="50" y="156"/>
                      <a:pt x="51" y="156"/>
                    </a:cubicBezTo>
                    <a:cubicBezTo>
                      <a:pt x="52" y="156"/>
                      <a:pt x="52" y="156"/>
                      <a:pt x="53" y="156"/>
                    </a:cubicBezTo>
                    <a:cubicBezTo>
                      <a:pt x="55" y="157"/>
                      <a:pt x="55" y="161"/>
                      <a:pt x="55" y="164"/>
                    </a:cubicBezTo>
                    <a:cubicBezTo>
                      <a:pt x="55" y="165"/>
                      <a:pt x="57" y="165"/>
                      <a:pt x="58" y="165"/>
                    </a:cubicBezTo>
                    <a:cubicBezTo>
                      <a:pt x="60" y="165"/>
                      <a:pt x="63" y="165"/>
                      <a:pt x="66" y="165"/>
                    </a:cubicBezTo>
                    <a:cubicBezTo>
                      <a:pt x="65" y="164"/>
                      <a:pt x="64" y="165"/>
                      <a:pt x="63" y="165"/>
                    </a:cubicBezTo>
                    <a:cubicBezTo>
                      <a:pt x="61" y="164"/>
                      <a:pt x="58" y="164"/>
                      <a:pt x="55" y="164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6" y="164"/>
                      <a:pt x="55" y="164"/>
                      <a:pt x="56" y="164"/>
                    </a:cubicBezTo>
                    <a:cubicBezTo>
                      <a:pt x="60" y="164"/>
                      <a:pt x="65" y="164"/>
                      <a:pt x="70" y="164"/>
                    </a:cubicBezTo>
                    <a:cubicBezTo>
                      <a:pt x="71" y="164"/>
                      <a:pt x="73" y="164"/>
                      <a:pt x="74" y="164"/>
                    </a:cubicBezTo>
                    <a:cubicBezTo>
                      <a:pt x="75" y="164"/>
                      <a:pt x="76" y="164"/>
                      <a:pt x="77" y="164"/>
                    </a:cubicBezTo>
                    <a:cubicBezTo>
                      <a:pt x="80" y="164"/>
                      <a:pt x="82" y="163"/>
                      <a:pt x="83" y="162"/>
                    </a:cubicBezTo>
                    <a:cubicBezTo>
                      <a:pt x="83" y="162"/>
                      <a:pt x="83" y="162"/>
                      <a:pt x="83" y="163"/>
                    </a:cubicBezTo>
                    <a:cubicBezTo>
                      <a:pt x="84" y="162"/>
                      <a:pt x="84" y="161"/>
                      <a:pt x="84" y="160"/>
                    </a:cubicBezTo>
                    <a:cubicBezTo>
                      <a:pt x="84" y="159"/>
                      <a:pt x="84" y="159"/>
                      <a:pt x="84" y="158"/>
                    </a:cubicBezTo>
                    <a:cubicBezTo>
                      <a:pt x="84" y="158"/>
                      <a:pt x="84" y="157"/>
                      <a:pt x="85" y="156"/>
                    </a:cubicBezTo>
                    <a:cubicBezTo>
                      <a:pt x="85" y="156"/>
                      <a:pt x="85" y="156"/>
                      <a:pt x="86" y="156"/>
                    </a:cubicBezTo>
                    <a:cubicBezTo>
                      <a:pt x="86" y="155"/>
                      <a:pt x="86" y="155"/>
                      <a:pt x="87" y="155"/>
                    </a:cubicBezTo>
                    <a:cubicBezTo>
                      <a:pt x="87" y="155"/>
                      <a:pt x="87" y="155"/>
                      <a:pt x="87" y="155"/>
                    </a:cubicBezTo>
                    <a:cubicBezTo>
                      <a:pt x="89" y="155"/>
                      <a:pt x="90" y="156"/>
                      <a:pt x="90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1" y="158"/>
                      <a:pt x="92" y="160"/>
                      <a:pt x="91" y="161"/>
                    </a:cubicBezTo>
                    <a:close/>
                    <a:moveTo>
                      <a:pt x="153" y="121"/>
                    </a:moveTo>
                    <a:cubicBezTo>
                      <a:pt x="157" y="121"/>
                      <a:pt x="160" y="121"/>
                      <a:pt x="163" y="121"/>
                    </a:cubicBezTo>
                    <a:cubicBezTo>
                      <a:pt x="166" y="121"/>
                      <a:pt x="169" y="122"/>
                      <a:pt x="172" y="122"/>
                    </a:cubicBezTo>
                    <a:cubicBezTo>
                      <a:pt x="173" y="122"/>
                      <a:pt x="174" y="123"/>
                      <a:pt x="175" y="123"/>
                    </a:cubicBezTo>
                    <a:cubicBezTo>
                      <a:pt x="177" y="124"/>
                      <a:pt x="178" y="125"/>
                      <a:pt x="179" y="127"/>
                    </a:cubicBezTo>
                    <a:cubicBezTo>
                      <a:pt x="179" y="128"/>
                      <a:pt x="180" y="129"/>
                      <a:pt x="180" y="130"/>
                    </a:cubicBezTo>
                    <a:cubicBezTo>
                      <a:pt x="180" y="131"/>
                      <a:pt x="179" y="133"/>
                      <a:pt x="179" y="134"/>
                    </a:cubicBezTo>
                    <a:cubicBezTo>
                      <a:pt x="178" y="135"/>
                      <a:pt x="178" y="136"/>
                      <a:pt x="177" y="136"/>
                    </a:cubicBezTo>
                    <a:cubicBezTo>
                      <a:pt x="176" y="137"/>
                      <a:pt x="175" y="138"/>
                      <a:pt x="174" y="138"/>
                    </a:cubicBezTo>
                    <a:cubicBezTo>
                      <a:pt x="173" y="139"/>
                      <a:pt x="172" y="139"/>
                      <a:pt x="171" y="140"/>
                    </a:cubicBezTo>
                    <a:cubicBezTo>
                      <a:pt x="172" y="139"/>
                      <a:pt x="172" y="139"/>
                      <a:pt x="173" y="139"/>
                    </a:cubicBezTo>
                    <a:cubicBezTo>
                      <a:pt x="166" y="143"/>
                      <a:pt x="152" y="139"/>
                      <a:pt x="144" y="141"/>
                    </a:cubicBezTo>
                    <a:cubicBezTo>
                      <a:pt x="144" y="142"/>
                      <a:pt x="144" y="142"/>
                      <a:pt x="144" y="143"/>
                    </a:cubicBezTo>
                    <a:cubicBezTo>
                      <a:pt x="148" y="143"/>
                      <a:pt x="151" y="143"/>
                      <a:pt x="155" y="143"/>
                    </a:cubicBezTo>
                    <a:cubicBezTo>
                      <a:pt x="157" y="143"/>
                      <a:pt x="159" y="143"/>
                      <a:pt x="161" y="143"/>
                    </a:cubicBezTo>
                    <a:cubicBezTo>
                      <a:pt x="163" y="143"/>
                      <a:pt x="164" y="143"/>
                      <a:pt x="166" y="143"/>
                    </a:cubicBezTo>
                    <a:cubicBezTo>
                      <a:pt x="170" y="143"/>
                      <a:pt x="173" y="144"/>
                      <a:pt x="175" y="145"/>
                    </a:cubicBezTo>
                    <a:cubicBezTo>
                      <a:pt x="177" y="147"/>
                      <a:pt x="178" y="148"/>
                      <a:pt x="179" y="150"/>
                    </a:cubicBezTo>
                    <a:cubicBezTo>
                      <a:pt x="179" y="151"/>
                      <a:pt x="179" y="152"/>
                      <a:pt x="179" y="153"/>
                    </a:cubicBezTo>
                    <a:cubicBezTo>
                      <a:pt x="179" y="153"/>
                      <a:pt x="180" y="154"/>
                      <a:pt x="180" y="155"/>
                    </a:cubicBezTo>
                    <a:cubicBezTo>
                      <a:pt x="180" y="156"/>
                      <a:pt x="180" y="158"/>
                      <a:pt x="179" y="159"/>
                    </a:cubicBezTo>
                    <a:cubicBezTo>
                      <a:pt x="179" y="160"/>
                      <a:pt x="178" y="160"/>
                      <a:pt x="178" y="161"/>
                    </a:cubicBezTo>
                    <a:cubicBezTo>
                      <a:pt x="178" y="163"/>
                      <a:pt x="179" y="165"/>
                      <a:pt x="180" y="167"/>
                    </a:cubicBezTo>
                    <a:cubicBezTo>
                      <a:pt x="180" y="168"/>
                      <a:pt x="180" y="171"/>
                      <a:pt x="180" y="173"/>
                    </a:cubicBezTo>
                    <a:cubicBezTo>
                      <a:pt x="180" y="176"/>
                      <a:pt x="179" y="179"/>
                      <a:pt x="178" y="181"/>
                    </a:cubicBezTo>
                    <a:cubicBezTo>
                      <a:pt x="178" y="182"/>
                      <a:pt x="177" y="184"/>
                      <a:pt x="175" y="183"/>
                    </a:cubicBezTo>
                    <a:cubicBezTo>
                      <a:pt x="174" y="183"/>
                      <a:pt x="173" y="180"/>
                      <a:pt x="173" y="178"/>
                    </a:cubicBezTo>
                    <a:cubicBezTo>
                      <a:pt x="173" y="176"/>
                      <a:pt x="173" y="173"/>
                      <a:pt x="173" y="171"/>
                    </a:cubicBezTo>
                    <a:cubicBezTo>
                      <a:pt x="171" y="171"/>
                      <a:pt x="170" y="172"/>
                      <a:pt x="169" y="172"/>
                    </a:cubicBezTo>
                    <a:cubicBezTo>
                      <a:pt x="167" y="173"/>
                      <a:pt x="164" y="173"/>
                      <a:pt x="161" y="172"/>
                    </a:cubicBezTo>
                    <a:cubicBezTo>
                      <a:pt x="160" y="172"/>
                      <a:pt x="160" y="172"/>
                      <a:pt x="159" y="172"/>
                    </a:cubicBezTo>
                    <a:cubicBezTo>
                      <a:pt x="154" y="172"/>
                      <a:pt x="149" y="172"/>
                      <a:pt x="144" y="172"/>
                    </a:cubicBezTo>
                    <a:cubicBezTo>
                      <a:pt x="143" y="174"/>
                      <a:pt x="143" y="176"/>
                      <a:pt x="142" y="179"/>
                    </a:cubicBezTo>
                    <a:cubicBezTo>
                      <a:pt x="143" y="178"/>
                      <a:pt x="143" y="177"/>
                      <a:pt x="143" y="176"/>
                    </a:cubicBezTo>
                    <a:cubicBezTo>
                      <a:pt x="144" y="175"/>
                      <a:pt x="144" y="174"/>
                      <a:pt x="145" y="173"/>
                    </a:cubicBezTo>
                    <a:cubicBezTo>
                      <a:pt x="147" y="173"/>
                      <a:pt x="150" y="173"/>
                      <a:pt x="152" y="173"/>
                    </a:cubicBezTo>
                    <a:cubicBezTo>
                      <a:pt x="150" y="173"/>
                      <a:pt x="147" y="173"/>
                      <a:pt x="145" y="173"/>
                    </a:cubicBezTo>
                    <a:cubicBezTo>
                      <a:pt x="144" y="174"/>
                      <a:pt x="144" y="176"/>
                      <a:pt x="143" y="177"/>
                    </a:cubicBezTo>
                    <a:cubicBezTo>
                      <a:pt x="143" y="178"/>
                      <a:pt x="143" y="178"/>
                      <a:pt x="143" y="179"/>
                    </a:cubicBezTo>
                    <a:cubicBezTo>
                      <a:pt x="143" y="179"/>
                      <a:pt x="142" y="180"/>
                      <a:pt x="141" y="181"/>
                    </a:cubicBezTo>
                    <a:cubicBezTo>
                      <a:pt x="137" y="184"/>
                      <a:pt x="129" y="184"/>
                      <a:pt x="122" y="184"/>
                    </a:cubicBezTo>
                    <a:cubicBezTo>
                      <a:pt x="121" y="184"/>
                      <a:pt x="119" y="184"/>
                      <a:pt x="118" y="184"/>
                    </a:cubicBezTo>
                    <a:cubicBezTo>
                      <a:pt x="118" y="184"/>
                      <a:pt x="117" y="184"/>
                      <a:pt x="116" y="184"/>
                    </a:cubicBezTo>
                    <a:cubicBezTo>
                      <a:pt x="114" y="184"/>
                      <a:pt x="112" y="184"/>
                      <a:pt x="110" y="183"/>
                    </a:cubicBezTo>
                    <a:cubicBezTo>
                      <a:pt x="108" y="183"/>
                      <a:pt x="106" y="182"/>
                      <a:pt x="104" y="181"/>
                    </a:cubicBezTo>
                    <a:cubicBezTo>
                      <a:pt x="104" y="181"/>
                      <a:pt x="104" y="181"/>
                      <a:pt x="104" y="180"/>
                    </a:cubicBezTo>
                    <a:cubicBezTo>
                      <a:pt x="103" y="178"/>
                      <a:pt x="105" y="178"/>
                      <a:pt x="106" y="177"/>
                    </a:cubicBezTo>
                    <a:cubicBezTo>
                      <a:pt x="109" y="176"/>
                      <a:pt x="113" y="176"/>
                      <a:pt x="117" y="177"/>
                    </a:cubicBezTo>
                    <a:cubicBezTo>
                      <a:pt x="118" y="177"/>
                      <a:pt x="120" y="176"/>
                      <a:pt x="121" y="176"/>
                    </a:cubicBezTo>
                    <a:cubicBezTo>
                      <a:pt x="124" y="176"/>
                      <a:pt x="127" y="177"/>
                      <a:pt x="130" y="176"/>
                    </a:cubicBezTo>
                    <a:cubicBezTo>
                      <a:pt x="132" y="176"/>
                      <a:pt x="133" y="176"/>
                      <a:pt x="135" y="176"/>
                    </a:cubicBezTo>
                    <a:cubicBezTo>
                      <a:pt x="135" y="175"/>
                      <a:pt x="137" y="174"/>
                      <a:pt x="137" y="173"/>
                    </a:cubicBezTo>
                    <a:cubicBezTo>
                      <a:pt x="137" y="173"/>
                      <a:pt x="134" y="172"/>
                      <a:pt x="133" y="172"/>
                    </a:cubicBezTo>
                    <a:cubicBezTo>
                      <a:pt x="132" y="172"/>
                      <a:pt x="130" y="172"/>
                      <a:pt x="128" y="172"/>
                    </a:cubicBezTo>
                    <a:cubicBezTo>
                      <a:pt x="124" y="173"/>
                      <a:pt x="119" y="173"/>
                      <a:pt x="114" y="172"/>
                    </a:cubicBezTo>
                    <a:cubicBezTo>
                      <a:pt x="111" y="172"/>
                      <a:pt x="108" y="172"/>
                      <a:pt x="106" y="171"/>
                    </a:cubicBezTo>
                    <a:cubicBezTo>
                      <a:pt x="105" y="171"/>
                      <a:pt x="104" y="170"/>
                      <a:pt x="104" y="169"/>
                    </a:cubicBezTo>
                    <a:cubicBezTo>
                      <a:pt x="104" y="169"/>
                      <a:pt x="103" y="169"/>
                      <a:pt x="103" y="168"/>
                    </a:cubicBezTo>
                    <a:cubicBezTo>
                      <a:pt x="103" y="168"/>
                      <a:pt x="104" y="167"/>
                      <a:pt x="104" y="167"/>
                    </a:cubicBezTo>
                    <a:cubicBezTo>
                      <a:pt x="106" y="165"/>
                      <a:pt x="109" y="165"/>
                      <a:pt x="114" y="165"/>
                    </a:cubicBezTo>
                    <a:cubicBezTo>
                      <a:pt x="115" y="165"/>
                      <a:pt x="117" y="164"/>
                      <a:pt x="118" y="164"/>
                    </a:cubicBezTo>
                    <a:cubicBezTo>
                      <a:pt x="121" y="164"/>
                      <a:pt x="124" y="164"/>
                      <a:pt x="127" y="164"/>
                    </a:cubicBezTo>
                    <a:cubicBezTo>
                      <a:pt x="129" y="164"/>
                      <a:pt x="132" y="164"/>
                      <a:pt x="134" y="164"/>
                    </a:cubicBezTo>
                    <a:cubicBezTo>
                      <a:pt x="135" y="164"/>
                      <a:pt x="137" y="165"/>
                      <a:pt x="137" y="164"/>
                    </a:cubicBezTo>
                    <a:cubicBezTo>
                      <a:pt x="137" y="163"/>
                      <a:pt x="135" y="162"/>
                      <a:pt x="134" y="162"/>
                    </a:cubicBezTo>
                    <a:cubicBezTo>
                      <a:pt x="131" y="162"/>
                      <a:pt x="128" y="162"/>
                      <a:pt x="125" y="162"/>
                    </a:cubicBezTo>
                    <a:cubicBezTo>
                      <a:pt x="123" y="162"/>
                      <a:pt x="121" y="162"/>
                      <a:pt x="120" y="162"/>
                    </a:cubicBezTo>
                    <a:cubicBezTo>
                      <a:pt x="117" y="162"/>
                      <a:pt x="114" y="162"/>
                      <a:pt x="111" y="162"/>
                    </a:cubicBezTo>
                    <a:cubicBezTo>
                      <a:pt x="108" y="162"/>
                      <a:pt x="105" y="161"/>
                      <a:pt x="104" y="160"/>
                    </a:cubicBezTo>
                    <a:cubicBezTo>
                      <a:pt x="103" y="159"/>
                      <a:pt x="103" y="158"/>
                      <a:pt x="104" y="157"/>
                    </a:cubicBezTo>
                    <a:cubicBezTo>
                      <a:pt x="104" y="157"/>
                      <a:pt x="104" y="156"/>
                      <a:pt x="104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5" y="155"/>
                      <a:pt x="106" y="155"/>
                      <a:pt x="106" y="155"/>
                    </a:cubicBezTo>
                    <a:cubicBezTo>
                      <a:pt x="110" y="154"/>
                      <a:pt x="114" y="154"/>
                      <a:pt x="119" y="154"/>
                    </a:cubicBezTo>
                    <a:cubicBezTo>
                      <a:pt x="122" y="154"/>
                      <a:pt x="125" y="154"/>
                      <a:pt x="127" y="154"/>
                    </a:cubicBezTo>
                    <a:cubicBezTo>
                      <a:pt x="130" y="154"/>
                      <a:pt x="133" y="154"/>
                      <a:pt x="135" y="154"/>
                    </a:cubicBezTo>
                    <a:cubicBezTo>
                      <a:pt x="135" y="154"/>
                      <a:pt x="135" y="154"/>
                      <a:pt x="134" y="154"/>
                    </a:cubicBezTo>
                    <a:cubicBezTo>
                      <a:pt x="136" y="154"/>
                      <a:pt x="137" y="154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2"/>
                      <a:pt x="137" y="152"/>
                      <a:pt x="137" y="151"/>
                    </a:cubicBezTo>
                    <a:cubicBezTo>
                      <a:pt x="137" y="151"/>
                      <a:pt x="135" y="150"/>
                      <a:pt x="134" y="150"/>
                    </a:cubicBezTo>
                    <a:cubicBezTo>
                      <a:pt x="131" y="150"/>
                      <a:pt x="127" y="150"/>
                      <a:pt x="125" y="151"/>
                    </a:cubicBezTo>
                    <a:cubicBezTo>
                      <a:pt x="120" y="151"/>
                      <a:pt x="115" y="151"/>
                      <a:pt x="111" y="150"/>
                    </a:cubicBezTo>
                    <a:cubicBezTo>
                      <a:pt x="112" y="150"/>
                      <a:pt x="112" y="150"/>
                      <a:pt x="113" y="150"/>
                    </a:cubicBezTo>
                    <a:cubicBezTo>
                      <a:pt x="110" y="150"/>
                      <a:pt x="107" y="150"/>
                      <a:pt x="105" y="148"/>
                    </a:cubicBezTo>
                    <a:cubicBezTo>
                      <a:pt x="104" y="148"/>
                      <a:pt x="104" y="148"/>
                      <a:pt x="104" y="147"/>
                    </a:cubicBezTo>
                    <a:cubicBezTo>
                      <a:pt x="103" y="146"/>
                      <a:pt x="104" y="146"/>
                      <a:pt x="104" y="145"/>
                    </a:cubicBezTo>
                    <a:cubicBezTo>
                      <a:pt x="105" y="145"/>
                      <a:pt x="106" y="144"/>
                      <a:pt x="107" y="144"/>
                    </a:cubicBezTo>
                    <a:cubicBezTo>
                      <a:pt x="107" y="144"/>
                      <a:pt x="108" y="144"/>
                      <a:pt x="109" y="143"/>
                    </a:cubicBezTo>
                    <a:cubicBezTo>
                      <a:pt x="109" y="143"/>
                      <a:pt x="110" y="143"/>
                      <a:pt x="110" y="143"/>
                    </a:cubicBezTo>
                    <a:cubicBezTo>
                      <a:pt x="110" y="143"/>
                      <a:pt x="110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2" y="144"/>
                      <a:pt x="112" y="143"/>
                      <a:pt x="112" y="143"/>
                    </a:cubicBezTo>
                    <a:cubicBezTo>
                      <a:pt x="113" y="143"/>
                      <a:pt x="114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20" y="143"/>
                      <a:pt x="126" y="144"/>
                      <a:pt x="132" y="144"/>
                    </a:cubicBezTo>
                    <a:cubicBezTo>
                      <a:pt x="134" y="144"/>
                      <a:pt x="136" y="144"/>
                      <a:pt x="138" y="143"/>
                    </a:cubicBezTo>
                    <a:cubicBezTo>
                      <a:pt x="138" y="142"/>
                      <a:pt x="138" y="142"/>
                      <a:pt x="137" y="141"/>
                    </a:cubicBezTo>
                    <a:cubicBezTo>
                      <a:pt x="137" y="140"/>
                      <a:pt x="136" y="140"/>
                      <a:pt x="135" y="140"/>
                    </a:cubicBezTo>
                    <a:cubicBezTo>
                      <a:pt x="132" y="139"/>
                      <a:pt x="128" y="140"/>
                      <a:pt x="125" y="140"/>
                    </a:cubicBezTo>
                    <a:cubicBezTo>
                      <a:pt x="120" y="140"/>
                      <a:pt x="116" y="140"/>
                      <a:pt x="112" y="140"/>
                    </a:cubicBezTo>
                    <a:cubicBezTo>
                      <a:pt x="114" y="140"/>
                      <a:pt x="117" y="140"/>
                      <a:pt x="119" y="140"/>
                    </a:cubicBezTo>
                    <a:cubicBezTo>
                      <a:pt x="115" y="141"/>
                      <a:pt x="111" y="140"/>
                      <a:pt x="108" y="139"/>
                    </a:cubicBezTo>
                    <a:cubicBezTo>
                      <a:pt x="107" y="139"/>
                      <a:pt x="107" y="138"/>
                      <a:pt x="106" y="138"/>
                    </a:cubicBezTo>
                    <a:cubicBezTo>
                      <a:pt x="106" y="138"/>
                      <a:pt x="105" y="138"/>
                      <a:pt x="105" y="138"/>
                    </a:cubicBezTo>
                    <a:cubicBezTo>
                      <a:pt x="103" y="137"/>
                      <a:pt x="102" y="135"/>
                      <a:pt x="102" y="134"/>
                    </a:cubicBezTo>
                    <a:cubicBezTo>
                      <a:pt x="101" y="130"/>
                      <a:pt x="102" y="126"/>
                      <a:pt x="104" y="124"/>
                    </a:cubicBezTo>
                    <a:cubicBezTo>
                      <a:pt x="105" y="124"/>
                      <a:pt x="107" y="123"/>
                      <a:pt x="108" y="123"/>
                    </a:cubicBezTo>
                    <a:cubicBezTo>
                      <a:pt x="111" y="122"/>
                      <a:pt x="115" y="121"/>
                      <a:pt x="119" y="121"/>
                    </a:cubicBezTo>
                    <a:cubicBezTo>
                      <a:pt x="123" y="121"/>
                      <a:pt x="127" y="121"/>
                      <a:pt x="131" y="121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3" y="121"/>
                      <a:pt x="134" y="121"/>
                      <a:pt x="136" y="121"/>
                    </a:cubicBezTo>
                    <a:cubicBezTo>
                      <a:pt x="136" y="121"/>
                      <a:pt x="137" y="121"/>
                      <a:pt x="137" y="121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19"/>
                      <a:pt x="136" y="119"/>
                      <a:pt x="136" y="119"/>
                    </a:cubicBezTo>
                    <a:cubicBezTo>
                      <a:pt x="135" y="118"/>
                      <a:pt x="133" y="118"/>
                      <a:pt x="132" y="118"/>
                    </a:cubicBezTo>
                    <a:cubicBezTo>
                      <a:pt x="130" y="119"/>
                      <a:pt x="128" y="119"/>
                      <a:pt x="126" y="118"/>
                    </a:cubicBezTo>
                    <a:cubicBezTo>
                      <a:pt x="125" y="118"/>
                      <a:pt x="124" y="118"/>
                      <a:pt x="124" y="118"/>
                    </a:cubicBezTo>
                    <a:cubicBezTo>
                      <a:pt x="123" y="118"/>
                      <a:pt x="121" y="118"/>
                      <a:pt x="120" y="118"/>
                    </a:cubicBezTo>
                    <a:cubicBezTo>
                      <a:pt x="114" y="118"/>
                      <a:pt x="109" y="118"/>
                      <a:pt x="105" y="116"/>
                    </a:cubicBezTo>
                    <a:cubicBezTo>
                      <a:pt x="105" y="116"/>
                      <a:pt x="106" y="116"/>
                      <a:pt x="106" y="116"/>
                    </a:cubicBezTo>
                    <a:cubicBezTo>
                      <a:pt x="102" y="115"/>
                      <a:pt x="100" y="110"/>
                      <a:pt x="102" y="106"/>
                    </a:cubicBezTo>
                    <a:cubicBezTo>
                      <a:pt x="102" y="104"/>
                      <a:pt x="103" y="103"/>
                      <a:pt x="105" y="101"/>
                    </a:cubicBezTo>
                    <a:cubicBezTo>
                      <a:pt x="106" y="100"/>
                      <a:pt x="108" y="100"/>
                      <a:pt x="110" y="99"/>
                    </a:cubicBezTo>
                    <a:cubicBezTo>
                      <a:pt x="114" y="99"/>
                      <a:pt x="119" y="99"/>
                      <a:pt x="124" y="99"/>
                    </a:cubicBezTo>
                    <a:cubicBezTo>
                      <a:pt x="127" y="99"/>
                      <a:pt x="129" y="99"/>
                      <a:pt x="131" y="100"/>
                    </a:cubicBezTo>
                    <a:cubicBezTo>
                      <a:pt x="132" y="100"/>
                      <a:pt x="134" y="102"/>
                      <a:pt x="133" y="104"/>
                    </a:cubicBezTo>
                    <a:cubicBezTo>
                      <a:pt x="132" y="106"/>
                      <a:pt x="130" y="107"/>
                      <a:pt x="129" y="107"/>
                    </a:cubicBezTo>
                    <a:cubicBezTo>
                      <a:pt x="127" y="108"/>
                      <a:pt x="124" y="108"/>
                      <a:pt x="122" y="108"/>
                    </a:cubicBezTo>
                    <a:cubicBezTo>
                      <a:pt x="120" y="108"/>
                      <a:pt x="117" y="108"/>
                      <a:pt x="115" y="108"/>
                    </a:cubicBezTo>
                    <a:cubicBezTo>
                      <a:pt x="113" y="108"/>
                      <a:pt x="111" y="108"/>
                      <a:pt x="110" y="108"/>
                    </a:cubicBezTo>
                    <a:cubicBezTo>
                      <a:pt x="110" y="108"/>
                      <a:pt x="109" y="109"/>
                      <a:pt x="109" y="109"/>
                    </a:cubicBezTo>
                    <a:cubicBezTo>
                      <a:pt x="109" y="110"/>
                      <a:pt x="111" y="110"/>
                      <a:pt x="112" y="110"/>
                    </a:cubicBezTo>
                    <a:cubicBezTo>
                      <a:pt x="117" y="111"/>
                      <a:pt x="124" y="110"/>
                      <a:pt x="130" y="111"/>
                    </a:cubicBezTo>
                    <a:cubicBezTo>
                      <a:pt x="132" y="111"/>
                      <a:pt x="137" y="112"/>
                      <a:pt x="137" y="109"/>
                    </a:cubicBezTo>
                    <a:cubicBezTo>
                      <a:pt x="137" y="109"/>
                      <a:pt x="137" y="109"/>
                      <a:pt x="137" y="108"/>
                    </a:cubicBezTo>
                    <a:cubicBezTo>
                      <a:pt x="137" y="108"/>
                      <a:pt x="137" y="107"/>
                      <a:pt x="137" y="107"/>
                    </a:cubicBezTo>
                    <a:cubicBezTo>
                      <a:pt x="137" y="105"/>
                      <a:pt x="137" y="103"/>
                      <a:pt x="138" y="101"/>
                    </a:cubicBezTo>
                    <a:cubicBezTo>
                      <a:pt x="138" y="101"/>
                      <a:pt x="138" y="100"/>
                      <a:pt x="139" y="100"/>
                    </a:cubicBezTo>
                    <a:cubicBezTo>
                      <a:pt x="139" y="100"/>
                      <a:pt x="140" y="99"/>
                      <a:pt x="140" y="99"/>
                    </a:cubicBezTo>
                    <a:cubicBezTo>
                      <a:pt x="141" y="99"/>
                      <a:pt x="141" y="99"/>
                      <a:pt x="142" y="99"/>
                    </a:cubicBezTo>
                    <a:cubicBezTo>
                      <a:pt x="142" y="99"/>
                      <a:pt x="143" y="99"/>
                      <a:pt x="143" y="99"/>
                    </a:cubicBezTo>
                    <a:cubicBezTo>
                      <a:pt x="143" y="100"/>
                      <a:pt x="142" y="100"/>
                      <a:pt x="142" y="100"/>
                    </a:cubicBezTo>
                    <a:cubicBezTo>
                      <a:pt x="142" y="100"/>
                      <a:pt x="143" y="101"/>
                      <a:pt x="143" y="102"/>
                    </a:cubicBezTo>
                    <a:cubicBezTo>
                      <a:pt x="144" y="102"/>
                      <a:pt x="144" y="103"/>
                      <a:pt x="144" y="104"/>
                    </a:cubicBezTo>
                    <a:cubicBezTo>
                      <a:pt x="144" y="106"/>
                      <a:pt x="144" y="108"/>
                      <a:pt x="145" y="110"/>
                    </a:cubicBezTo>
                    <a:cubicBezTo>
                      <a:pt x="147" y="111"/>
                      <a:pt x="149" y="111"/>
                      <a:pt x="152" y="111"/>
                    </a:cubicBezTo>
                    <a:cubicBezTo>
                      <a:pt x="157" y="111"/>
                      <a:pt x="161" y="111"/>
                      <a:pt x="166" y="111"/>
                    </a:cubicBezTo>
                    <a:cubicBezTo>
                      <a:pt x="168" y="111"/>
                      <a:pt x="169" y="111"/>
                      <a:pt x="170" y="111"/>
                    </a:cubicBezTo>
                    <a:cubicBezTo>
                      <a:pt x="171" y="110"/>
                      <a:pt x="172" y="110"/>
                      <a:pt x="173" y="109"/>
                    </a:cubicBezTo>
                    <a:cubicBezTo>
                      <a:pt x="173" y="108"/>
                      <a:pt x="170" y="108"/>
                      <a:pt x="169" y="108"/>
                    </a:cubicBezTo>
                    <a:cubicBezTo>
                      <a:pt x="165" y="107"/>
                      <a:pt x="161" y="108"/>
                      <a:pt x="157" y="108"/>
                    </a:cubicBezTo>
                    <a:cubicBezTo>
                      <a:pt x="156" y="108"/>
                      <a:pt x="155" y="108"/>
                      <a:pt x="155" y="107"/>
                    </a:cubicBezTo>
                    <a:cubicBezTo>
                      <a:pt x="154" y="107"/>
                      <a:pt x="155" y="107"/>
                      <a:pt x="154" y="107"/>
                    </a:cubicBezTo>
                    <a:cubicBezTo>
                      <a:pt x="153" y="107"/>
                      <a:pt x="151" y="106"/>
                      <a:pt x="150" y="106"/>
                    </a:cubicBezTo>
                    <a:cubicBezTo>
                      <a:pt x="149" y="105"/>
                      <a:pt x="148" y="104"/>
                      <a:pt x="149" y="102"/>
                    </a:cubicBezTo>
                    <a:cubicBezTo>
                      <a:pt x="149" y="101"/>
                      <a:pt x="151" y="100"/>
                      <a:pt x="152" y="100"/>
                    </a:cubicBezTo>
                    <a:cubicBezTo>
                      <a:pt x="153" y="100"/>
                      <a:pt x="153" y="99"/>
                      <a:pt x="154" y="99"/>
                    </a:cubicBezTo>
                    <a:cubicBezTo>
                      <a:pt x="156" y="99"/>
                      <a:pt x="157" y="99"/>
                      <a:pt x="159" y="99"/>
                    </a:cubicBezTo>
                    <a:cubicBezTo>
                      <a:pt x="159" y="99"/>
                      <a:pt x="158" y="99"/>
                      <a:pt x="158" y="99"/>
                    </a:cubicBezTo>
                    <a:cubicBezTo>
                      <a:pt x="162" y="98"/>
                      <a:pt x="166" y="99"/>
                      <a:pt x="170" y="99"/>
                    </a:cubicBezTo>
                    <a:cubicBezTo>
                      <a:pt x="173" y="99"/>
                      <a:pt x="175" y="100"/>
                      <a:pt x="177" y="101"/>
                    </a:cubicBezTo>
                    <a:cubicBezTo>
                      <a:pt x="179" y="103"/>
                      <a:pt x="181" y="108"/>
                      <a:pt x="180" y="112"/>
                    </a:cubicBezTo>
                    <a:cubicBezTo>
                      <a:pt x="179" y="113"/>
                      <a:pt x="179" y="114"/>
                      <a:pt x="178" y="115"/>
                    </a:cubicBezTo>
                    <a:cubicBezTo>
                      <a:pt x="176" y="118"/>
                      <a:pt x="170" y="119"/>
                      <a:pt x="164" y="119"/>
                    </a:cubicBezTo>
                    <a:cubicBezTo>
                      <a:pt x="159" y="119"/>
                      <a:pt x="155" y="119"/>
                      <a:pt x="150" y="119"/>
                    </a:cubicBezTo>
                    <a:cubicBezTo>
                      <a:pt x="148" y="119"/>
                      <a:pt x="146" y="119"/>
                      <a:pt x="145" y="119"/>
                    </a:cubicBezTo>
                    <a:cubicBezTo>
                      <a:pt x="144" y="119"/>
                      <a:pt x="144" y="120"/>
                      <a:pt x="144" y="121"/>
                    </a:cubicBezTo>
                    <a:cubicBezTo>
                      <a:pt x="147" y="122"/>
                      <a:pt x="150" y="121"/>
                      <a:pt x="153" y="121"/>
                    </a:cubicBezTo>
                    <a:close/>
                    <a:moveTo>
                      <a:pt x="136" y="154"/>
                    </a:moveTo>
                    <a:cubicBezTo>
                      <a:pt x="136" y="153"/>
                      <a:pt x="137" y="153"/>
                      <a:pt x="137" y="153"/>
                    </a:cubicBezTo>
                    <a:cubicBezTo>
                      <a:pt x="137" y="154"/>
                      <a:pt x="136" y="154"/>
                      <a:pt x="136" y="154"/>
                    </a:cubicBezTo>
                    <a:close/>
                    <a:moveTo>
                      <a:pt x="136" y="141"/>
                    </a:moveTo>
                    <a:cubicBezTo>
                      <a:pt x="135" y="140"/>
                      <a:pt x="132" y="140"/>
                      <a:pt x="130" y="140"/>
                    </a:cubicBezTo>
                    <a:cubicBezTo>
                      <a:pt x="128" y="140"/>
                      <a:pt x="126" y="140"/>
                      <a:pt x="124" y="140"/>
                    </a:cubicBezTo>
                    <a:cubicBezTo>
                      <a:pt x="127" y="140"/>
                      <a:pt x="131" y="140"/>
                      <a:pt x="134" y="140"/>
                    </a:cubicBezTo>
                    <a:cubicBezTo>
                      <a:pt x="134" y="140"/>
                      <a:pt x="135" y="140"/>
                      <a:pt x="136" y="141"/>
                    </a:cubicBezTo>
                    <a:cubicBezTo>
                      <a:pt x="136" y="141"/>
                      <a:pt x="137" y="141"/>
                      <a:pt x="137" y="141"/>
                    </a:cubicBezTo>
                    <a:cubicBezTo>
                      <a:pt x="137" y="141"/>
                      <a:pt x="137" y="141"/>
                      <a:pt x="136" y="141"/>
                    </a:cubicBezTo>
                    <a:close/>
                    <a:moveTo>
                      <a:pt x="137" y="142"/>
                    </a:moveTo>
                    <a:cubicBezTo>
                      <a:pt x="137" y="142"/>
                      <a:pt x="137" y="143"/>
                      <a:pt x="137" y="143"/>
                    </a:cubicBezTo>
                    <a:cubicBezTo>
                      <a:pt x="137" y="143"/>
                      <a:pt x="136" y="143"/>
                      <a:pt x="136" y="143"/>
                    </a:cubicBezTo>
                    <a:cubicBezTo>
                      <a:pt x="136" y="143"/>
                      <a:pt x="137" y="143"/>
                      <a:pt x="137" y="143"/>
                    </a:cubicBezTo>
                    <a:cubicBezTo>
                      <a:pt x="137" y="142"/>
                      <a:pt x="137" y="142"/>
                      <a:pt x="137" y="142"/>
                    </a:cubicBezTo>
                    <a:close/>
                    <a:moveTo>
                      <a:pt x="125" y="143"/>
                    </a:moveTo>
                    <a:cubicBezTo>
                      <a:pt x="125" y="143"/>
                      <a:pt x="124" y="143"/>
                      <a:pt x="123" y="143"/>
                    </a:cubicBezTo>
                    <a:cubicBezTo>
                      <a:pt x="122" y="143"/>
                      <a:pt x="122" y="143"/>
                      <a:pt x="121" y="143"/>
                    </a:cubicBezTo>
                    <a:cubicBezTo>
                      <a:pt x="121" y="143"/>
                      <a:pt x="121" y="143"/>
                      <a:pt x="121" y="143"/>
                    </a:cubicBezTo>
                    <a:cubicBezTo>
                      <a:pt x="123" y="143"/>
                      <a:pt x="124" y="143"/>
                      <a:pt x="125" y="143"/>
                    </a:cubicBezTo>
                    <a:close/>
                    <a:moveTo>
                      <a:pt x="101" y="110"/>
                    </a:moveTo>
                    <a:cubicBezTo>
                      <a:pt x="102" y="112"/>
                      <a:pt x="102" y="113"/>
                      <a:pt x="103" y="114"/>
                    </a:cubicBezTo>
                    <a:cubicBezTo>
                      <a:pt x="103" y="114"/>
                      <a:pt x="103" y="114"/>
                      <a:pt x="102" y="114"/>
                    </a:cubicBezTo>
                    <a:cubicBezTo>
                      <a:pt x="102" y="113"/>
                      <a:pt x="101" y="112"/>
                      <a:pt x="101" y="110"/>
                    </a:cubicBezTo>
                    <a:close/>
                    <a:moveTo>
                      <a:pt x="109" y="118"/>
                    </a:moveTo>
                    <a:cubicBezTo>
                      <a:pt x="110" y="118"/>
                      <a:pt x="110" y="118"/>
                      <a:pt x="111" y="119"/>
                    </a:cubicBezTo>
                    <a:cubicBezTo>
                      <a:pt x="108" y="119"/>
                      <a:pt x="106" y="117"/>
                      <a:pt x="105" y="116"/>
                    </a:cubicBezTo>
                    <a:cubicBezTo>
                      <a:pt x="106" y="117"/>
                      <a:pt x="107" y="118"/>
                      <a:pt x="109" y="118"/>
                    </a:cubicBezTo>
                    <a:close/>
                    <a:moveTo>
                      <a:pt x="107" y="117"/>
                    </a:moveTo>
                    <a:cubicBezTo>
                      <a:pt x="107" y="117"/>
                      <a:pt x="108" y="117"/>
                      <a:pt x="108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lose/>
                    <a:moveTo>
                      <a:pt x="109" y="118"/>
                    </a:moveTo>
                    <a:cubicBezTo>
                      <a:pt x="112" y="118"/>
                      <a:pt x="114" y="118"/>
                      <a:pt x="117" y="119"/>
                    </a:cubicBezTo>
                    <a:cubicBezTo>
                      <a:pt x="114" y="119"/>
                      <a:pt x="112" y="118"/>
                      <a:pt x="109" y="118"/>
                    </a:cubicBezTo>
                    <a:close/>
                    <a:moveTo>
                      <a:pt x="110" y="70"/>
                    </a:moveTo>
                    <a:cubicBezTo>
                      <a:pt x="111" y="69"/>
                      <a:pt x="113" y="68"/>
                      <a:pt x="115" y="68"/>
                    </a:cubicBezTo>
                    <a:cubicBezTo>
                      <a:pt x="114" y="68"/>
                      <a:pt x="113" y="68"/>
                      <a:pt x="112" y="69"/>
                    </a:cubicBezTo>
                    <a:cubicBezTo>
                      <a:pt x="111" y="69"/>
                      <a:pt x="111" y="70"/>
                      <a:pt x="110" y="70"/>
                    </a:cubicBezTo>
                    <a:close/>
                    <a:moveTo>
                      <a:pt x="169" y="25"/>
                    </a:moveTo>
                    <a:cubicBezTo>
                      <a:pt x="168" y="25"/>
                      <a:pt x="168" y="25"/>
                      <a:pt x="167" y="25"/>
                    </a:cubicBezTo>
                    <a:cubicBezTo>
                      <a:pt x="166" y="25"/>
                      <a:pt x="166" y="25"/>
                      <a:pt x="165" y="25"/>
                    </a:cubicBezTo>
                    <a:cubicBezTo>
                      <a:pt x="165" y="26"/>
                      <a:pt x="165" y="27"/>
                      <a:pt x="165" y="28"/>
                    </a:cubicBezTo>
                    <a:cubicBezTo>
                      <a:pt x="171" y="28"/>
                      <a:pt x="175" y="29"/>
                      <a:pt x="178" y="33"/>
                    </a:cubicBezTo>
                    <a:cubicBezTo>
                      <a:pt x="179" y="35"/>
                      <a:pt x="179" y="37"/>
                      <a:pt x="179" y="40"/>
                    </a:cubicBezTo>
                    <a:cubicBezTo>
                      <a:pt x="180" y="43"/>
                      <a:pt x="180" y="46"/>
                      <a:pt x="179" y="48"/>
                    </a:cubicBezTo>
                    <a:cubicBezTo>
                      <a:pt x="178" y="52"/>
                      <a:pt x="176" y="55"/>
                      <a:pt x="173" y="56"/>
                    </a:cubicBezTo>
                    <a:cubicBezTo>
                      <a:pt x="172" y="56"/>
                      <a:pt x="170" y="56"/>
                      <a:pt x="169" y="57"/>
                    </a:cubicBezTo>
                    <a:cubicBezTo>
                      <a:pt x="165" y="57"/>
                      <a:pt x="159" y="58"/>
                      <a:pt x="154" y="57"/>
                    </a:cubicBezTo>
                    <a:cubicBezTo>
                      <a:pt x="154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2" y="57"/>
                    </a:cubicBezTo>
                    <a:cubicBezTo>
                      <a:pt x="152" y="57"/>
                      <a:pt x="151" y="57"/>
                      <a:pt x="150" y="57"/>
                    </a:cubicBezTo>
                    <a:cubicBezTo>
                      <a:pt x="148" y="57"/>
                      <a:pt x="146" y="57"/>
                      <a:pt x="144" y="57"/>
                    </a:cubicBezTo>
                    <a:cubicBezTo>
                      <a:pt x="144" y="57"/>
                      <a:pt x="143" y="59"/>
                      <a:pt x="144" y="60"/>
                    </a:cubicBezTo>
                    <a:cubicBezTo>
                      <a:pt x="149" y="60"/>
                      <a:pt x="155" y="60"/>
                      <a:pt x="161" y="60"/>
                    </a:cubicBezTo>
                    <a:cubicBezTo>
                      <a:pt x="156" y="59"/>
                      <a:pt x="149" y="60"/>
                      <a:pt x="144" y="59"/>
                    </a:cubicBezTo>
                    <a:cubicBezTo>
                      <a:pt x="144" y="59"/>
                      <a:pt x="144" y="58"/>
                      <a:pt x="144" y="58"/>
                    </a:cubicBezTo>
                    <a:cubicBezTo>
                      <a:pt x="145" y="58"/>
                      <a:pt x="144" y="59"/>
                      <a:pt x="145" y="59"/>
                    </a:cubicBezTo>
                    <a:cubicBezTo>
                      <a:pt x="147" y="59"/>
                      <a:pt x="150" y="59"/>
                      <a:pt x="153" y="59"/>
                    </a:cubicBezTo>
                    <a:cubicBezTo>
                      <a:pt x="155" y="59"/>
                      <a:pt x="158" y="59"/>
                      <a:pt x="161" y="60"/>
                    </a:cubicBezTo>
                    <a:cubicBezTo>
                      <a:pt x="163" y="60"/>
                      <a:pt x="166" y="60"/>
                      <a:pt x="168" y="60"/>
                    </a:cubicBezTo>
                    <a:cubicBezTo>
                      <a:pt x="170" y="60"/>
                      <a:pt x="172" y="61"/>
                      <a:pt x="173" y="62"/>
                    </a:cubicBezTo>
                    <a:cubicBezTo>
                      <a:pt x="174" y="62"/>
                      <a:pt x="174" y="62"/>
                      <a:pt x="175" y="62"/>
                    </a:cubicBezTo>
                    <a:cubicBezTo>
                      <a:pt x="175" y="62"/>
                      <a:pt x="175" y="63"/>
                      <a:pt x="176" y="63"/>
                    </a:cubicBezTo>
                    <a:cubicBezTo>
                      <a:pt x="177" y="65"/>
                      <a:pt x="179" y="67"/>
                      <a:pt x="179" y="70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3"/>
                      <a:pt x="179" y="74"/>
                      <a:pt x="180" y="74"/>
                    </a:cubicBezTo>
                    <a:cubicBezTo>
                      <a:pt x="180" y="75"/>
                      <a:pt x="180" y="76"/>
                      <a:pt x="180" y="77"/>
                    </a:cubicBezTo>
                    <a:cubicBezTo>
                      <a:pt x="180" y="77"/>
                      <a:pt x="180" y="77"/>
                      <a:pt x="180" y="77"/>
                    </a:cubicBezTo>
                    <a:cubicBezTo>
                      <a:pt x="179" y="78"/>
                      <a:pt x="180" y="79"/>
                      <a:pt x="180" y="80"/>
                    </a:cubicBezTo>
                    <a:cubicBezTo>
                      <a:pt x="179" y="83"/>
                      <a:pt x="179" y="86"/>
                      <a:pt x="178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7" y="89"/>
                      <a:pt x="177" y="89"/>
                      <a:pt x="176" y="89"/>
                    </a:cubicBezTo>
                    <a:cubicBezTo>
                      <a:pt x="175" y="90"/>
                      <a:pt x="174" y="89"/>
                      <a:pt x="174" y="88"/>
                    </a:cubicBezTo>
                    <a:cubicBezTo>
                      <a:pt x="174" y="88"/>
                      <a:pt x="174" y="87"/>
                      <a:pt x="174" y="87"/>
                    </a:cubicBezTo>
                    <a:cubicBezTo>
                      <a:pt x="173" y="86"/>
                      <a:pt x="173" y="85"/>
                      <a:pt x="173" y="84"/>
                    </a:cubicBezTo>
                    <a:cubicBezTo>
                      <a:pt x="172" y="80"/>
                      <a:pt x="174" y="74"/>
                      <a:pt x="172" y="71"/>
                    </a:cubicBezTo>
                    <a:cubicBezTo>
                      <a:pt x="170" y="68"/>
                      <a:pt x="166" y="67"/>
                      <a:pt x="163" y="67"/>
                    </a:cubicBezTo>
                    <a:cubicBezTo>
                      <a:pt x="157" y="67"/>
                      <a:pt x="152" y="68"/>
                      <a:pt x="146" y="68"/>
                    </a:cubicBezTo>
                    <a:cubicBezTo>
                      <a:pt x="146" y="68"/>
                      <a:pt x="145" y="67"/>
                      <a:pt x="145" y="68"/>
                    </a:cubicBezTo>
                    <a:cubicBezTo>
                      <a:pt x="144" y="68"/>
                      <a:pt x="144" y="69"/>
                      <a:pt x="144" y="69"/>
                    </a:cubicBezTo>
                    <a:cubicBezTo>
                      <a:pt x="144" y="70"/>
                      <a:pt x="145" y="70"/>
                      <a:pt x="146" y="70"/>
                    </a:cubicBezTo>
                    <a:cubicBezTo>
                      <a:pt x="147" y="70"/>
                      <a:pt x="148" y="70"/>
                      <a:pt x="149" y="70"/>
                    </a:cubicBezTo>
                    <a:cubicBezTo>
                      <a:pt x="154" y="70"/>
                      <a:pt x="159" y="70"/>
                      <a:pt x="163" y="71"/>
                    </a:cubicBezTo>
                    <a:cubicBezTo>
                      <a:pt x="164" y="72"/>
                      <a:pt x="165" y="72"/>
                      <a:pt x="166" y="72"/>
                    </a:cubicBezTo>
                    <a:cubicBezTo>
                      <a:pt x="168" y="73"/>
                      <a:pt x="170" y="76"/>
                      <a:pt x="170" y="80"/>
                    </a:cubicBezTo>
                    <a:cubicBezTo>
                      <a:pt x="170" y="85"/>
                      <a:pt x="168" y="88"/>
                      <a:pt x="164" y="89"/>
                    </a:cubicBezTo>
                    <a:cubicBezTo>
                      <a:pt x="163" y="89"/>
                      <a:pt x="162" y="89"/>
                      <a:pt x="161" y="90"/>
                    </a:cubicBezTo>
                    <a:cubicBezTo>
                      <a:pt x="155" y="90"/>
                      <a:pt x="149" y="90"/>
                      <a:pt x="143" y="90"/>
                    </a:cubicBezTo>
                    <a:cubicBezTo>
                      <a:pt x="139" y="90"/>
                      <a:pt x="135" y="90"/>
                      <a:pt x="131" y="90"/>
                    </a:cubicBezTo>
                    <a:cubicBezTo>
                      <a:pt x="128" y="90"/>
                      <a:pt x="125" y="90"/>
                      <a:pt x="122" y="90"/>
                    </a:cubicBezTo>
                    <a:cubicBezTo>
                      <a:pt x="121" y="90"/>
                      <a:pt x="120" y="90"/>
                      <a:pt x="120" y="89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5" y="88"/>
                      <a:pt x="113" y="86"/>
                      <a:pt x="112" y="84"/>
                    </a:cubicBezTo>
                    <a:cubicBezTo>
                      <a:pt x="110" y="79"/>
                      <a:pt x="112" y="73"/>
                      <a:pt x="117" y="71"/>
                    </a:cubicBezTo>
                    <a:cubicBezTo>
                      <a:pt x="118" y="71"/>
                      <a:pt x="119" y="71"/>
                      <a:pt x="120" y="71"/>
                    </a:cubicBezTo>
                    <a:cubicBezTo>
                      <a:pt x="120" y="71"/>
                      <a:pt x="121" y="71"/>
                      <a:pt x="122" y="71"/>
                    </a:cubicBezTo>
                    <a:cubicBezTo>
                      <a:pt x="126" y="70"/>
                      <a:pt x="130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5" y="71"/>
                    </a:cubicBezTo>
                    <a:cubicBezTo>
                      <a:pt x="136" y="71"/>
                      <a:pt x="137" y="70"/>
                      <a:pt x="137" y="70"/>
                    </a:cubicBezTo>
                    <a:cubicBezTo>
                      <a:pt x="137" y="69"/>
                      <a:pt x="138" y="68"/>
                      <a:pt x="137" y="68"/>
                    </a:cubicBezTo>
                    <a:cubicBezTo>
                      <a:pt x="137" y="67"/>
                      <a:pt x="136" y="67"/>
                      <a:pt x="136" y="67"/>
                    </a:cubicBezTo>
                    <a:cubicBezTo>
                      <a:pt x="134" y="67"/>
                      <a:pt x="132" y="67"/>
                      <a:pt x="130" y="67"/>
                    </a:cubicBezTo>
                    <a:cubicBezTo>
                      <a:pt x="125" y="67"/>
                      <a:pt x="120" y="67"/>
                      <a:pt x="115" y="68"/>
                    </a:cubicBezTo>
                    <a:cubicBezTo>
                      <a:pt x="114" y="68"/>
                      <a:pt x="113" y="68"/>
                      <a:pt x="112" y="68"/>
                    </a:cubicBezTo>
                    <a:cubicBezTo>
                      <a:pt x="111" y="69"/>
                      <a:pt x="110" y="69"/>
                      <a:pt x="109" y="70"/>
                    </a:cubicBezTo>
                    <a:cubicBezTo>
                      <a:pt x="109" y="70"/>
                      <a:pt x="109" y="71"/>
                      <a:pt x="109" y="72"/>
                    </a:cubicBezTo>
                    <a:cubicBezTo>
                      <a:pt x="108" y="74"/>
                      <a:pt x="108" y="77"/>
                      <a:pt x="108" y="79"/>
                    </a:cubicBezTo>
                    <a:cubicBezTo>
                      <a:pt x="109" y="83"/>
                      <a:pt x="108" y="86"/>
                      <a:pt x="107" y="88"/>
                    </a:cubicBezTo>
                    <a:cubicBezTo>
                      <a:pt x="110" y="85"/>
                      <a:pt x="108" y="78"/>
                      <a:pt x="109" y="73"/>
                    </a:cubicBezTo>
                    <a:cubicBezTo>
                      <a:pt x="109" y="72"/>
                      <a:pt x="109" y="71"/>
                      <a:pt x="110" y="71"/>
                    </a:cubicBezTo>
                    <a:cubicBezTo>
                      <a:pt x="108" y="75"/>
                      <a:pt x="110" y="82"/>
                      <a:pt x="109" y="86"/>
                    </a:cubicBezTo>
                    <a:cubicBezTo>
                      <a:pt x="108" y="88"/>
                      <a:pt x="107" y="89"/>
                      <a:pt x="106" y="90"/>
                    </a:cubicBezTo>
                    <a:cubicBezTo>
                      <a:pt x="105" y="90"/>
                      <a:pt x="105" y="90"/>
                      <a:pt x="104" y="90"/>
                    </a:cubicBezTo>
                    <a:cubicBezTo>
                      <a:pt x="102" y="88"/>
                      <a:pt x="102" y="86"/>
                      <a:pt x="101" y="83"/>
                    </a:cubicBezTo>
                    <a:cubicBezTo>
                      <a:pt x="101" y="80"/>
                      <a:pt x="101" y="76"/>
                      <a:pt x="102" y="73"/>
                    </a:cubicBezTo>
                    <a:cubicBezTo>
                      <a:pt x="102" y="72"/>
                      <a:pt x="102" y="71"/>
                      <a:pt x="102" y="69"/>
                    </a:cubicBezTo>
                    <a:cubicBezTo>
                      <a:pt x="103" y="66"/>
                      <a:pt x="104" y="64"/>
                      <a:pt x="107" y="62"/>
                    </a:cubicBezTo>
                    <a:cubicBezTo>
                      <a:pt x="107" y="62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3" y="60"/>
                      <a:pt x="117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3" y="60"/>
                      <a:pt x="126" y="60"/>
                      <a:pt x="129" y="60"/>
                    </a:cubicBezTo>
                    <a:cubicBezTo>
                      <a:pt x="130" y="60"/>
                      <a:pt x="131" y="60"/>
                      <a:pt x="133" y="60"/>
                    </a:cubicBezTo>
                    <a:cubicBezTo>
                      <a:pt x="135" y="60"/>
                      <a:pt x="137" y="60"/>
                      <a:pt x="137" y="59"/>
                    </a:cubicBezTo>
                    <a:cubicBezTo>
                      <a:pt x="138" y="58"/>
                      <a:pt x="137" y="58"/>
                      <a:pt x="137" y="57"/>
                    </a:cubicBezTo>
                    <a:cubicBezTo>
                      <a:pt x="136" y="57"/>
                      <a:pt x="135" y="57"/>
                      <a:pt x="135" y="57"/>
                    </a:cubicBezTo>
                    <a:cubicBezTo>
                      <a:pt x="134" y="57"/>
                      <a:pt x="133" y="57"/>
                      <a:pt x="132" y="57"/>
                    </a:cubicBezTo>
                    <a:cubicBezTo>
                      <a:pt x="129" y="57"/>
                      <a:pt x="125" y="57"/>
                      <a:pt x="122" y="57"/>
                    </a:cubicBezTo>
                    <a:cubicBezTo>
                      <a:pt x="125" y="57"/>
                      <a:pt x="129" y="57"/>
                      <a:pt x="132" y="57"/>
                    </a:cubicBezTo>
                    <a:cubicBezTo>
                      <a:pt x="129" y="57"/>
                      <a:pt x="126" y="57"/>
                      <a:pt x="123" y="57"/>
                    </a:cubicBezTo>
                    <a:cubicBezTo>
                      <a:pt x="120" y="58"/>
                      <a:pt x="116" y="58"/>
                      <a:pt x="114" y="57"/>
                    </a:cubicBezTo>
                    <a:cubicBezTo>
                      <a:pt x="111" y="57"/>
                      <a:pt x="108" y="56"/>
                      <a:pt x="107" y="55"/>
                    </a:cubicBezTo>
                    <a:cubicBezTo>
                      <a:pt x="105" y="53"/>
                      <a:pt x="103" y="52"/>
                      <a:pt x="102" y="49"/>
                    </a:cubicBezTo>
                    <a:cubicBezTo>
                      <a:pt x="102" y="47"/>
                      <a:pt x="101" y="44"/>
                      <a:pt x="101" y="41"/>
                    </a:cubicBezTo>
                    <a:cubicBezTo>
                      <a:pt x="101" y="39"/>
                      <a:pt x="101" y="38"/>
                      <a:pt x="102" y="37"/>
                    </a:cubicBezTo>
                    <a:cubicBezTo>
                      <a:pt x="103" y="33"/>
                      <a:pt x="105" y="30"/>
                      <a:pt x="108" y="29"/>
                    </a:cubicBezTo>
                    <a:cubicBezTo>
                      <a:pt x="110" y="28"/>
                      <a:pt x="112" y="27"/>
                      <a:pt x="115" y="27"/>
                    </a:cubicBezTo>
                    <a:cubicBezTo>
                      <a:pt x="115" y="27"/>
                      <a:pt x="116" y="27"/>
                      <a:pt x="116" y="27"/>
                    </a:cubicBezTo>
                    <a:cubicBezTo>
                      <a:pt x="116" y="28"/>
                      <a:pt x="115" y="28"/>
                      <a:pt x="114" y="28"/>
                    </a:cubicBezTo>
                    <a:cubicBezTo>
                      <a:pt x="112" y="28"/>
                      <a:pt x="110" y="28"/>
                      <a:pt x="109" y="29"/>
                    </a:cubicBezTo>
                    <a:cubicBezTo>
                      <a:pt x="111" y="28"/>
                      <a:pt x="114" y="28"/>
                      <a:pt x="117" y="28"/>
                    </a:cubicBezTo>
                    <a:cubicBezTo>
                      <a:pt x="117" y="27"/>
                      <a:pt x="117" y="26"/>
                      <a:pt x="117" y="25"/>
                    </a:cubicBezTo>
                    <a:cubicBezTo>
                      <a:pt x="117" y="26"/>
                      <a:pt x="117" y="27"/>
                      <a:pt x="116" y="27"/>
                    </a:cubicBezTo>
                    <a:cubicBezTo>
                      <a:pt x="116" y="27"/>
                      <a:pt x="116" y="26"/>
                      <a:pt x="116" y="25"/>
                    </a:cubicBezTo>
                    <a:cubicBezTo>
                      <a:pt x="109" y="25"/>
                      <a:pt x="102" y="24"/>
                      <a:pt x="101" y="17"/>
                    </a:cubicBezTo>
                    <a:cubicBezTo>
                      <a:pt x="101" y="15"/>
                      <a:pt x="101" y="14"/>
                      <a:pt x="101" y="12"/>
                    </a:cubicBezTo>
                    <a:cubicBezTo>
                      <a:pt x="101" y="11"/>
                      <a:pt x="101" y="9"/>
                      <a:pt x="102" y="8"/>
                    </a:cubicBezTo>
                    <a:cubicBezTo>
                      <a:pt x="103" y="7"/>
                      <a:pt x="103" y="7"/>
                      <a:pt x="104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6"/>
                      <a:pt x="108" y="7"/>
                      <a:pt x="108" y="7"/>
                    </a:cubicBezTo>
                    <a:cubicBezTo>
                      <a:pt x="109" y="9"/>
                      <a:pt x="109" y="10"/>
                      <a:pt x="109" y="12"/>
                    </a:cubicBezTo>
                    <a:cubicBezTo>
                      <a:pt x="109" y="12"/>
                      <a:pt x="109" y="13"/>
                      <a:pt x="109" y="13"/>
                    </a:cubicBezTo>
                    <a:cubicBezTo>
                      <a:pt x="109" y="13"/>
                      <a:pt x="109" y="14"/>
                      <a:pt x="109" y="14"/>
                    </a:cubicBezTo>
                    <a:cubicBezTo>
                      <a:pt x="109" y="14"/>
                      <a:pt x="110" y="15"/>
                      <a:pt x="110" y="15"/>
                    </a:cubicBezTo>
                    <a:cubicBezTo>
                      <a:pt x="111" y="16"/>
                      <a:pt x="114" y="16"/>
                      <a:pt x="117" y="16"/>
                    </a:cubicBezTo>
                    <a:cubicBezTo>
                      <a:pt x="117" y="15"/>
                      <a:pt x="117" y="13"/>
                      <a:pt x="117" y="12"/>
                    </a:cubicBezTo>
                    <a:cubicBezTo>
                      <a:pt x="117" y="12"/>
                      <a:pt x="117" y="13"/>
                      <a:pt x="117" y="14"/>
                    </a:cubicBez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4"/>
                      <a:pt x="117" y="12"/>
                      <a:pt x="117" y="10"/>
                    </a:cubicBezTo>
                    <a:cubicBezTo>
                      <a:pt x="117" y="9"/>
                      <a:pt x="117" y="9"/>
                      <a:pt x="118" y="8"/>
                    </a:cubicBezTo>
                    <a:cubicBezTo>
                      <a:pt x="118" y="7"/>
                      <a:pt x="121" y="6"/>
                      <a:pt x="122" y="8"/>
                    </a:cubicBezTo>
                    <a:cubicBezTo>
                      <a:pt x="124" y="10"/>
                      <a:pt x="124" y="13"/>
                      <a:pt x="124" y="16"/>
                    </a:cubicBezTo>
                    <a:cubicBezTo>
                      <a:pt x="127" y="16"/>
                      <a:pt x="130" y="16"/>
                      <a:pt x="131" y="15"/>
                    </a:cubicBezTo>
                    <a:cubicBezTo>
                      <a:pt x="132" y="13"/>
                      <a:pt x="132" y="11"/>
                      <a:pt x="132" y="10"/>
                    </a:cubicBezTo>
                    <a:cubicBezTo>
                      <a:pt x="132" y="8"/>
                      <a:pt x="133" y="7"/>
                      <a:pt x="134" y="6"/>
                    </a:cubicBezTo>
                    <a:cubicBezTo>
                      <a:pt x="135" y="6"/>
                      <a:pt x="136" y="5"/>
                      <a:pt x="137" y="6"/>
                    </a:cubicBezTo>
                    <a:cubicBezTo>
                      <a:pt x="137" y="6"/>
                      <a:pt x="138" y="7"/>
                      <a:pt x="139" y="8"/>
                    </a:cubicBezTo>
                    <a:cubicBezTo>
                      <a:pt x="140" y="10"/>
                      <a:pt x="140" y="13"/>
                      <a:pt x="140" y="15"/>
                    </a:cubicBezTo>
                    <a:cubicBezTo>
                      <a:pt x="139" y="17"/>
                      <a:pt x="139" y="18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8" y="19"/>
                      <a:pt x="138" y="20"/>
                      <a:pt x="137" y="21"/>
                    </a:cubicBezTo>
                    <a:cubicBezTo>
                      <a:pt x="137" y="21"/>
                      <a:pt x="136" y="22"/>
                      <a:pt x="136" y="22"/>
                    </a:cubicBezTo>
                    <a:cubicBezTo>
                      <a:pt x="136" y="22"/>
                      <a:pt x="135" y="23"/>
                      <a:pt x="135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3" y="23"/>
                      <a:pt x="132" y="23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29" y="24"/>
                      <a:pt x="128" y="24"/>
                      <a:pt x="128" y="24"/>
                    </a:cubicBezTo>
                    <a:cubicBezTo>
                      <a:pt x="126" y="25"/>
                      <a:pt x="125" y="25"/>
                      <a:pt x="124" y="25"/>
                    </a:cubicBezTo>
                    <a:cubicBezTo>
                      <a:pt x="124" y="25"/>
                      <a:pt x="124" y="26"/>
                      <a:pt x="124" y="27"/>
                    </a:cubicBezTo>
                    <a:cubicBezTo>
                      <a:pt x="127" y="27"/>
                      <a:pt x="129" y="27"/>
                      <a:pt x="132" y="27"/>
                    </a:cubicBezTo>
                    <a:cubicBezTo>
                      <a:pt x="138" y="27"/>
                      <a:pt x="143" y="27"/>
                      <a:pt x="149" y="27"/>
                    </a:cubicBezTo>
                    <a:cubicBezTo>
                      <a:pt x="152" y="27"/>
                      <a:pt x="155" y="27"/>
                      <a:pt x="157" y="27"/>
                    </a:cubicBezTo>
                    <a:cubicBezTo>
                      <a:pt x="158" y="25"/>
                      <a:pt x="156" y="25"/>
                      <a:pt x="154" y="25"/>
                    </a:cubicBezTo>
                    <a:cubicBezTo>
                      <a:pt x="152" y="25"/>
                      <a:pt x="151" y="25"/>
                      <a:pt x="149" y="24"/>
                    </a:cubicBezTo>
                    <a:cubicBezTo>
                      <a:pt x="148" y="24"/>
                      <a:pt x="147" y="24"/>
                      <a:pt x="146" y="23"/>
                    </a:cubicBezTo>
                    <a:cubicBezTo>
                      <a:pt x="142" y="22"/>
                      <a:pt x="141" y="18"/>
                      <a:pt x="141" y="13"/>
                    </a:cubicBezTo>
                    <a:cubicBezTo>
                      <a:pt x="142" y="11"/>
                      <a:pt x="142" y="10"/>
                      <a:pt x="143" y="9"/>
                    </a:cubicBezTo>
                    <a:cubicBezTo>
                      <a:pt x="143" y="8"/>
                      <a:pt x="144" y="7"/>
                      <a:pt x="146" y="7"/>
                    </a:cubicBezTo>
                    <a:cubicBezTo>
                      <a:pt x="148" y="7"/>
                      <a:pt x="149" y="9"/>
                      <a:pt x="148" y="11"/>
                    </a:cubicBezTo>
                    <a:cubicBezTo>
                      <a:pt x="148" y="13"/>
                      <a:pt x="148" y="15"/>
                      <a:pt x="150" y="15"/>
                    </a:cubicBezTo>
                    <a:cubicBezTo>
                      <a:pt x="150" y="16"/>
                      <a:pt x="152" y="16"/>
                      <a:pt x="153" y="16"/>
                    </a:cubicBezTo>
                    <a:cubicBezTo>
                      <a:pt x="155" y="17"/>
                      <a:pt x="157" y="17"/>
                      <a:pt x="158" y="16"/>
                    </a:cubicBezTo>
                    <a:cubicBezTo>
                      <a:pt x="158" y="15"/>
                      <a:pt x="158" y="14"/>
                      <a:pt x="158" y="13"/>
                    </a:cubicBezTo>
                    <a:cubicBezTo>
                      <a:pt x="158" y="12"/>
                      <a:pt x="158" y="10"/>
                      <a:pt x="159" y="9"/>
                    </a:cubicBezTo>
                    <a:cubicBezTo>
                      <a:pt x="159" y="9"/>
                      <a:pt x="160" y="8"/>
                      <a:pt x="160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4" y="7"/>
                      <a:pt x="164" y="11"/>
                      <a:pt x="164" y="13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3"/>
                      <a:pt x="164" y="15"/>
                      <a:pt x="165" y="16"/>
                    </a:cubicBezTo>
                    <a:cubicBezTo>
                      <a:pt x="166" y="16"/>
                      <a:pt x="168" y="16"/>
                      <a:pt x="169" y="16"/>
                    </a:cubicBezTo>
                    <a:cubicBezTo>
                      <a:pt x="170" y="16"/>
                      <a:pt x="170" y="16"/>
                      <a:pt x="171" y="16"/>
                    </a:cubicBezTo>
                    <a:cubicBezTo>
                      <a:pt x="171" y="15"/>
                      <a:pt x="172" y="15"/>
                      <a:pt x="172" y="15"/>
                    </a:cubicBezTo>
                    <a:cubicBezTo>
                      <a:pt x="172" y="15"/>
                      <a:pt x="172" y="13"/>
                      <a:pt x="172" y="12"/>
                    </a:cubicBezTo>
                    <a:cubicBezTo>
                      <a:pt x="172" y="11"/>
                      <a:pt x="172" y="11"/>
                      <a:pt x="172" y="10"/>
                    </a:cubicBezTo>
                    <a:cubicBezTo>
                      <a:pt x="173" y="9"/>
                      <a:pt x="173" y="8"/>
                      <a:pt x="173" y="8"/>
                    </a:cubicBezTo>
                    <a:cubicBezTo>
                      <a:pt x="174" y="7"/>
                      <a:pt x="175" y="7"/>
                      <a:pt x="177" y="7"/>
                    </a:cubicBezTo>
                    <a:cubicBezTo>
                      <a:pt x="178" y="7"/>
                      <a:pt x="179" y="8"/>
                      <a:pt x="179" y="9"/>
                    </a:cubicBezTo>
                    <a:cubicBezTo>
                      <a:pt x="180" y="11"/>
                      <a:pt x="180" y="13"/>
                      <a:pt x="180" y="15"/>
                    </a:cubicBezTo>
                    <a:cubicBezTo>
                      <a:pt x="180" y="21"/>
                      <a:pt x="175" y="24"/>
                      <a:pt x="169" y="25"/>
                    </a:cubicBezTo>
                    <a:close/>
                    <a:moveTo>
                      <a:pt x="145" y="57"/>
                    </a:moveTo>
                    <a:cubicBezTo>
                      <a:pt x="145" y="58"/>
                      <a:pt x="145" y="57"/>
                      <a:pt x="145" y="57"/>
                    </a:cubicBezTo>
                    <a:cubicBezTo>
                      <a:pt x="145" y="57"/>
                      <a:pt x="145" y="57"/>
                      <a:pt x="145" y="57"/>
                    </a:cubicBezTo>
                    <a:close/>
                    <a:moveTo>
                      <a:pt x="133" y="67"/>
                    </a:moveTo>
                    <a:cubicBezTo>
                      <a:pt x="134" y="67"/>
                      <a:pt x="135" y="67"/>
                      <a:pt x="135" y="68"/>
                    </a:cubicBezTo>
                    <a:cubicBezTo>
                      <a:pt x="135" y="68"/>
                      <a:pt x="134" y="68"/>
                      <a:pt x="133" y="67"/>
                    </a:cubicBezTo>
                    <a:close/>
                    <a:moveTo>
                      <a:pt x="136" y="68"/>
                    </a:moveTo>
                    <a:cubicBezTo>
                      <a:pt x="136" y="68"/>
                      <a:pt x="137" y="68"/>
                      <a:pt x="137" y="68"/>
                    </a:cubicBezTo>
                    <a:cubicBezTo>
                      <a:pt x="137" y="68"/>
                      <a:pt x="136" y="68"/>
                      <a:pt x="136" y="68"/>
                    </a:cubicBezTo>
                    <a:close/>
                    <a:moveTo>
                      <a:pt x="116" y="58"/>
                    </a:moveTo>
                    <a:cubicBezTo>
                      <a:pt x="118" y="58"/>
                      <a:pt x="122" y="58"/>
                      <a:pt x="124" y="58"/>
                    </a:cubicBezTo>
                    <a:cubicBezTo>
                      <a:pt x="124" y="58"/>
                      <a:pt x="125" y="57"/>
                      <a:pt x="125" y="58"/>
                    </a:cubicBezTo>
                    <a:cubicBezTo>
                      <a:pt x="122" y="58"/>
                      <a:pt x="119" y="58"/>
                      <a:pt x="116" y="58"/>
                    </a:cubicBezTo>
                    <a:close/>
                    <a:moveTo>
                      <a:pt x="133" y="57"/>
                    </a:move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lose/>
                    <a:moveTo>
                      <a:pt x="187" y="108"/>
                    </a:moveTo>
                    <a:cubicBezTo>
                      <a:pt x="187" y="108"/>
                      <a:pt x="187" y="109"/>
                      <a:pt x="187" y="109"/>
                    </a:cubicBezTo>
                    <a:cubicBezTo>
                      <a:pt x="187" y="99"/>
                      <a:pt x="186" y="89"/>
                      <a:pt x="187" y="79"/>
                    </a:cubicBezTo>
                    <a:cubicBezTo>
                      <a:pt x="187" y="79"/>
                      <a:pt x="187" y="79"/>
                      <a:pt x="187" y="79"/>
                    </a:cubicBezTo>
                    <a:cubicBezTo>
                      <a:pt x="187" y="84"/>
                      <a:pt x="187" y="89"/>
                      <a:pt x="187" y="94"/>
                    </a:cubicBezTo>
                    <a:cubicBezTo>
                      <a:pt x="187" y="98"/>
                      <a:pt x="187" y="102"/>
                      <a:pt x="187" y="106"/>
                    </a:cubicBezTo>
                    <a:cubicBezTo>
                      <a:pt x="187" y="106"/>
                      <a:pt x="187" y="107"/>
                      <a:pt x="18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2" name="Freeform 40"/>
              <p:cNvSpPr>
                <a:spLocks noEditPoints="1"/>
              </p:cNvSpPr>
              <p:nvPr/>
            </p:nvSpPr>
            <p:spPr bwMode="auto">
              <a:xfrm>
                <a:off x="5545138" y="1377951"/>
                <a:ext cx="109538" cy="19050"/>
              </a:xfrm>
              <a:custGeom>
                <a:avLst/>
                <a:gdLst>
                  <a:gd name="T0" fmla="*/ 16 w 29"/>
                  <a:gd name="T1" fmla="*/ 1 h 5"/>
                  <a:gd name="T2" fmla="*/ 16 w 29"/>
                  <a:gd name="T3" fmla="*/ 1 h 5"/>
                  <a:gd name="T4" fmla="*/ 12 w 29"/>
                  <a:gd name="T5" fmla="*/ 1 h 5"/>
                  <a:gd name="T6" fmla="*/ 11 w 29"/>
                  <a:gd name="T7" fmla="*/ 1 h 5"/>
                  <a:gd name="T8" fmla="*/ 13 w 29"/>
                  <a:gd name="T9" fmla="*/ 1 h 5"/>
                  <a:gd name="T10" fmla="*/ 11 w 29"/>
                  <a:gd name="T11" fmla="*/ 1 h 5"/>
                  <a:gd name="T12" fmla="*/ 8 w 29"/>
                  <a:gd name="T13" fmla="*/ 1 h 5"/>
                  <a:gd name="T14" fmla="*/ 7 w 29"/>
                  <a:gd name="T15" fmla="*/ 1 h 5"/>
                  <a:gd name="T16" fmla="*/ 4 w 29"/>
                  <a:gd name="T17" fmla="*/ 1 h 5"/>
                  <a:gd name="T18" fmla="*/ 5 w 29"/>
                  <a:gd name="T19" fmla="*/ 1 h 5"/>
                  <a:gd name="T20" fmla="*/ 1 w 29"/>
                  <a:gd name="T21" fmla="*/ 1 h 5"/>
                  <a:gd name="T22" fmla="*/ 1 w 29"/>
                  <a:gd name="T23" fmla="*/ 3 h 5"/>
                  <a:gd name="T24" fmla="*/ 0 w 29"/>
                  <a:gd name="T25" fmla="*/ 3 h 5"/>
                  <a:gd name="T26" fmla="*/ 0 w 29"/>
                  <a:gd name="T27" fmla="*/ 4 h 5"/>
                  <a:gd name="T28" fmla="*/ 0 w 29"/>
                  <a:gd name="T29" fmla="*/ 3 h 5"/>
                  <a:gd name="T30" fmla="*/ 0 w 29"/>
                  <a:gd name="T31" fmla="*/ 5 h 5"/>
                  <a:gd name="T32" fmla="*/ 1 w 29"/>
                  <a:gd name="T33" fmla="*/ 5 h 5"/>
                  <a:gd name="T34" fmla="*/ 1 w 29"/>
                  <a:gd name="T35" fmla="*/ 5 h 5"/>
                  <a:gd name="T36" fmla="*/ 5 w 29"/>
                  <a:gd name="T37" fmla="*/ 4 h 5"/>
                  <a:gd name="T38" fmla="*/ 6 w 29"/>
                  <a:gd name="T39" fmla="*/ 5 h 5"/>
                  <a:gd name="T40" fmla="*/ 7 w 29"/>
                  <a:gd name="T41" fmla="*/ 4 h 5"/>
                  <a:gd name="T42" fmla="*/ 11 w 29"/>
                  <a:gd name="T43" fmla="*/ 4 h 5"/>
                  <a:gd name="T44" fmla="*/ 13 w 29"/>
                  <a:gd name="T45" fmla="*/ 5 h 5"/>
                  <a:gd name="T46" fmla="*/ 15 w 29"/>
                  <a:gd name="T47" fmla="*/ 5 h 5"/>
                  <a:gd name="T48" fmla="*/ 15 w 29"/>
                  <a:gd name="T49" fmla="*/ 5 h 5"/>
                  <a:gd name="T50" fmla="*/ 17 w 29"/>
                  <a:gd name="T51" fmla="*/ 4 h 5"/>
                  <a:gd name="T52" fmla="*/ 18 w 29"/>
                  <a:gd name="T53" fmla="*/ 5 h 5"/>
                  <a:gd name="T54" fmla="*/ 19 w 29"/>
                  <a:gd name="T55" fmla="*/ 5 h 5"/>
                  <a:gd name="T56" fmla="*/ 23 w 29"/>
                  <a:gd name="T57" fmla="*/ 5 h 5"/>
                  <a:gd name="T58" fmla="*/ 24 w 29"/>
                  <a:gd name="T59" fmla="*/ 5 h 5"/>
                  <a:gd name="T60" fmla="*/ 25 w 29"/>
                  <a:gd name="T61" fmla="*/ 5 h 5"/>
                  <a:gd name="T62" fmla="*/ 27 w 29"/>
                  <a:gd name="T63" fmla="*/ 5 h 5"/>
                  <a:gd name="T64" fmla="*/ 25 w 29"/>
                  <a:gd name="T65" fmla="*/ 5 h 5"/>
                  <a:gd name="T66" fmla="*/ 28 w 29"/>
                  <a:gd name="T67" fmla="*/ 5 h 5"/>
                  <a:gd name="T68" fmla="*/ 29 w 29"/>
                  <a:gd name="T69" fmla="*/ 4 h 5"/>
                  <a:gd name="T70" fmla="*/ 29 w 29"/>
                  <a:gd name="T71" fmla="*/ 3 h 5"/>
                  <a:gd name="T72" fmla="*/ 28 w 29"/>
                  <a:gd name="T73" fmla="*/ 2 h 5"/>
                  <a:gd name="T74" fmla="*/ 25 w 29"/>
                  <a:gd name="T75" fmla="*/ 1 h 5"/>
                  <a:gd name="T76" fmla="*/ 20 w 29"/>
                  <a:gd name="T77" fmla="*/ 1 h 5"/>
                  <a:gd name="T78" fmla="*/ 16 w 29"/>
                  <a:gd name="T79" fmla="*/ 1 h 5"/>
                  <a:gd name="T80" fmla="*/ 4 w 29"/>
                  <a:gd name="T81" fmla="*/ 1 h 5"/>
                  <a:gd name="T82" fmla="*/ 5 w 29"/>
                  <a:gd name="T83" fmla="*/ 1 h 5"/>
                  <a:gd name="T84" fmla="*/ 4 w 29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1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6" y="4"/>
                      <a:pt x="27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9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1"/>
                      <a:pt x="22" y="1"/>
                      <a:pt x="20" y="1"/>
                    </a:cubicBezTo>
                    <a:cubicBezTo>
                      <a:pt x="19" y="1"/>
                      <a:pt x="17" y="1"/>
                      <a:pt x="16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3" name="Freeform 41"/>
              <p:cNvSpPr>
                <a:spLocks noEditPoints="1"/>
              </p:cNvSpPr>
              <p:nvPr/>
            </p:nvSpPr>
            <p:spPr bwMode="auto">
              <a:xfrm>
                <a:off x="5545138" y="1423988"/>
                <a:ext cx="109538" cy="14288"/>
              </a:xfrm>
              <a:custGeom>
                <a:avLst/>
                <a:gdLst>
                  <a:gd name="T0" fmla="*/ 24 w 29"/>
                  <a:gd name="T1" fmla="*/ 0 h 4"/>
                  <a:gd name="T2" fmla="*/ 21 w 29"/>
                  <a:gd name="T3" fmla="*/ 0 h 4"/>
                  <a:gd name="T4" fmla="*/ 20 w 29"/>
                  <a:gd name="T5" fmla="*/ 0 h 4"/>
                  <a:gd name="T6" fmla="*/ 16 w 29"/>
                  <a:gd name="T7" fmla="*/ 1 h 4"/>
                  <a:gd name="T8" fmla="*/ 16 w 29"/>
                  <a:gd name="T9" fmla="*/ 0 h 4"/>
                  <a:gd name="T10" fmla="*/ 11 w 29"/>
                  <a:gd name="T11" fmla="*/ 0 h 4"/>
                  <a:gd name="T12" fmla="*/ 13 w 29"/>
                  <a:gd name="T13" fmla="*/ 0 h 4"/>
                  <a:gd name="T14" fmla="*/ 11 w 29"/>
                  <a:gd name="T15" fmla="*/ 1 h 4"/>
                  <a:gd name="T16" fmla="*/ 8 w 29"/>
                  <a:gd name="T17" fmla="*/ 1 h 4"/>
                  <a:gd name="T18" fmla="*/ 8 w 29"/>
                  <a:gd name="T19" fmla="*/ 0 h 4"/>
                  <a:gd name="T20" fmla="*/ 5 w 29"/>
                  <a:gd name="T21" fmla="*/ 0 h 4"/>
                  <a:gd name="T22" fmla="*/ 6 w 29"/>
                  <a:gd name="T23" fmla="*/ 0 h 4"/>
                  <a:gd name="T24" fmla="*/ 1 w 29"/>
                  <a:gd name="T25" fmla="*/ 1 h 4"/>
                  <a:gd name="T26" fmla="*/ 0 w 29"/>
                  <a:gd name="T27" fmla="*/ 2 h 4"/>
                  <a:gd name="T28" fmla="*/ 0 w 29"/>
                  <a:gd name="T29" fmla="*/ 3 h 4"/>
                  <a:gd name="T30" fmla="*/ 0 w 29"/>
                  <a:gd name="T31" fmla="*/ 1 h 4"/>
                  <a:gd name="T32" fmla="*/ 0 w 29"/>
                  <a:gd name="T33" fmla="*/ 3 h 4"/>
                  <a:gd name="T34" fmla="*/ 1 w 29"/>
                  <a:gd name="T35" fmla="*/ 3 h 4"/>
                  <a:gd name="T36" fmla="*/ 1 w 29"/>
                  <a:gd name="T37" fmla="*/ 3 h 4"/>
                  <a:gd name="T38" fmla="*/ 5 w 29"/>
                  <a:gd name="T39" fmla="*/ 3 h 4"/>
                  <a:gd name="T40" fmla="*/ 6 w 29"/>
                  <a:gd name="T41" fmla="*/ 3 h 4"/>
                  <a:gd name="T42" fmla="*/ 7 w 29"/>
                  <a:gd name="T43" fmla="*/ 3 h 4"/>
                  <a:gd name="T44" fmla="*/ 11 w 29"/>
                  <a:gd name="T45" fmla="*/ 3 h 4"/>
                  <a:gd name="T46" fmla="*/ 14 w 29"/>
                  <a:gd name="T47" fmla="*/ 3 h 4"/>
                  <a:gd name="T48" fmla="*/ 15 w 29"/>
                  <a:gd name="T49" fmla="*/ 3 h 4"/>
                  <a:gd name="T50" fmla="*/ 15 w 29"/>
                  <a:gd name="T51" fmla="*/ 3 h 4"/>
                  <a:gd name="T52" fmla="*/ 17 w 29"/>
                  <a:gd name="T53" fmla="*/ 3 h 4"/>
                  <a:gd name="T54" fmla="*/ 18 w 29"/>
                  <a:gd name="T55" fmla="*/ 3 h 4"/>
                  <a:gd name="T56" fmla="*/ 19 w 29"/>
                  <a:gd name="T57" fmla="*/ 3 h 4"/>
                  <a:gd name="T58" fmla="*/ 21 w 29"/>
                  <a:gd name="T59" fmla="*/ 3 h 4"/>
                  <a:gd name="T60" fmla="*/ 23 w 29"/>
                  <a:gd name="T61" fmla="*/ 3 h 4"/>
                  <a:gd name="T62" fmla="*/ 24 w 29"/>
                  <a:gd name="T63" fmla="*/ 3 h 4"/>
                  <a:gd name="T64" fmla="*/ 26 w 29"/>
                  <a:gd name="T65" fmla="*/ 3 h 4"/>
                  <a:gd name="T66" fmla="*/ 24 w 29"/>
                  <a:gd name="T67" fmla="*/ 2 h 4"/>
                  <a:gd name="T68" fmla="*/ 26 w 29"/>
                  <a:gd name="T69" fmla="*/ 2 h 4"/>
                  <a:gd name="T70" fmla="*/ 27 w 29"/>
                  <a:gd name="T71" fmla="*/ 2 h 4"/>
                  <a:gd name="T72" fmla="*/ 28 w 29"/>
                  <a:gd name="T73" fmla="*/ 2 h 4"/>
                  <a:gd name="T74" fmla="*/ 29 w 29"/>
                  <a:gd name="T75" fmla="*/ 1 h 4"/>
                  <a:gd name="T76" fmla="*/ 24 w 29"/>
                  <a:gd name="T77" fmla="*/ 0 h 4"/>
                  <a:gd name="T78" fmla="*/ 5 w 29"/>
                  <a:gd name="T79" fmla="*/ 1 h 4"/>
                  <a:gd name="T80" fmla="*/ 5 w 29"/>
                  <a:gd name="T81" fmla="*/ 1 h 4"/>
                  <a:gd name="T82" fmla="*/ 5 w 29"/>
                  <a:gd name="T8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4">
                    <a:moveTo>
                      <a:pt x="24" y="0"/>
                    </a:moveTo>
                    <a:cubicBezTo>
                      <a:pt x="23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7" y="1"/>
                      <a:pt x="16" y="1"/>
                    </a:cubicBezTo>
                    <a:cubicBezTo>
                      <a:pt x="16" y="0"/>
                      <a:pt x="17" y="0"/>
                      <a:pt x="16" y="0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2" y="1"/>
                      <a:pt x="13" y="0"/>
                      <a:pt x="13" y="0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6" y="3"/>
                      <a:pt x="26" y="3"/>
                    </a:cubicBezTo>
                    <a:cubicBezTo>
                      <a:pt x="26" y="2"/>
                      <a:pt x="25" y="3"/>
                      <a:pt x="24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4" name="Freeform 42"/>
              <p:cNvSpPr/>
              <p:nvPr/>
            </p:nvSpPr>
            <p:spPr bwMode="auto">
              <a:xfrm>
                <a:off x="5467351" y="1355726"/>
                <a:ext cx="11113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5" name="Freeform 43"/>
              <p:cNvSpPr/>
              <p:nvPr/>
            </p:nvSpPr>
            <p:spPr bwMode="auto">
              <a:xfrm>
                <a:off x="5549901" y="142398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6" name="Freeform 44"/>
              <p:cNvSpPr/>
              <p:nvPr/>
            </p:nvSpPr>
            <p:spPr bwMode="auto">
              <a:xfrm>
                <a:off x="5443538" y="1292226"/>
                <a:ext cx="0" cy="3175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7" name="Freeform 45"/>
              <p:cNvSpPr/>
              <p:nvPr/>
            </p:nvSpPr>
            <p:spPr bwMode="auto">
              <a:xfrm>
                <a:off x="5391151" y="1490663"/>
                <a:ext cx="7938" cy="1111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8" name="Freeform 46"/>
              <p:cNvSpPr/>
              <p:nvPr/>
            </p:nvSpPr>
            <p:spPr bwMode="auto">
              <a:xfrm>
                <a:off x="5432426" y="1423988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9" name="Freeform 47"/>
              <p:cNvSpPr/>
              <p:nvPr/>
            </p:nvSpPr>
            <p:spPr bwMode="auto">
              <a:xfrm>
                <a:off x="5448301" y="1284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0" name="Freeform 48"/>
              <p:cNvSpPr/>
              <p:nvPr/>
            </p:nvSpPr>
            <p:spPr bwMode="auto">
              <a:xfrm>
                <a:off x="5443538" y="1284288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1" name="Freeform 49"/>
              <p:cNvSpPr>
                <a:spLocks noEditPoints="1"/>
              </p:cNvSpPr>
              <p:nvPr/>
            </p:nvSpPr>
            <p:spPr bwMode="auto">
              <a:xfrm>
                <a:off x="5410201" y="1377951"/>
                <a:ext cx="109538" cy="19050"/>
              </a:xfrm>
              <a:custGeom>
                <a:avLst/>
                <a:gdLst>
                  <a:gd name="T0" fmla="*/ 11 w 29"/>
                  <a:gd name="T1" fmla="*/ 5 h 5"/>
                  <a:gd name="T2" fmla="*/ 14 w 29"/>
                  <a:gd name="T3" fmla="*/ 5 h 5"/>
                  <a:gd name="T4" fmla="*/ 14 w 29"/>
                  <a:gd name="T5" fmla="*/ 5 h 5"/>
                  <a:gd name="T6" fmla="*/ 19 w 29"/>
                  <a:gd name="T7" fmla="*/ 5 h 5"/>
                  <a:gd name="T8" fmla="*/ 19 w 29"/>
                  <a:gd name="T9" fmla="*/ 5 h 5"/>
                  <a:gd name="T10" fmla="*/ 17 w 29"/>
                  <a:gd name="T11" fmla="*/ 5 h 5"/>
                  <a:gd name="T12" fmla="*/ 19 w 29"/>
                  <a:gd name="T13" fmla="*/ 5 h 5"/>
                  <a:gd name="T14" fmla="*/ 23 w 29"/>
                  <a:gd name="T15" fmla="*/ 4 h 5"/>
                  <a:gd name="T16" fmla="*/ 23 w 29"/>
                  <a:gd name="T17" fmla="*/ 5 h 5"/>
                  <a:gd name="T18" fmla="*/ 26 w 29"/>
                  <a:gd name="T19" fmla="*/ 5 h 5"/>
                  <a:gd name="T20" fmla="*/ 25 w 29"/>
                  <a:gd name="T21" fmla="*/ 5 h 5"/>
                  <a:gd name="T22" fmla="*/ 29 w 29"/>
                  <a:gd name="T23" fmla="*/ 4 h 5"/>
                  <a:gd name="T24" fmla="*/ 28 w 29"/>
                  <a:gd name="T25" fmla="*/ 1 h 5"/>
                  <a:gd name="T26" fmla="*/ 28 w 29"/>
                  <a:gd name="T27" fmla="*/ 1 h 5"/>
                  <a:gd name="T28" fmla="*/ 24 w 29"/>
                  <a:gd name="T29" fmla="*/ 1 h 5"/>
                  <a:gd name="T30" fmla="*/ 22 w 29"/>
                  <a:gd name="T31" fmla="*/ 1 h 5"/>
                  <a:gd name="T32" fmla="*/ 22 w 29"/>
                  <a:gd name="T33" fmla="*/ 1 h 5"/>
                  <a:gd name="T34" fmla="*/ 18 w 29"/>
                  <a:gd name="T35" fmla="*/ 1 h 5"/>
                  <a:gd name="T36" fmla="*/ 15 w 29"/>
                  <a:gd name="T37" fmla="*/ 1 h 5"/>
                  <a:gd name="T38" fmla="*/ 13 w 29"/>
                  <a:gd name="T39" fmla="*/ 1 h 5"/>
                  <a:gd name="T40" fmla="*/ 13 w 29"/>
                  <a:gd name="T41" fmla="*/ 1 h 5"/>
                  <a:gd name="T42" fmla="*/ 11 w 29"/>
                  <a:gd name="T43" fmla="*/ 1 h 5"/>
                  <a:gd name="T44" fmla="*/ 10 w 29"/>
                  <a:gd name="T45" fmla="*/ 1 h 5"/>
                  <a:gd name="T46" fmla="*/ 9 w 29"/>
                  <a:gd name="T47" fmla="*/ 1 h 5"/>
                  <a:gd name="T48" fmla="*/ 7 w 29"/>
                  <a:gd name="T49" fmla="*/ 1 h 5"/>
                  <a:gd name="T50" fmla="*/ 5 w 29"/>
                  <a:gd name="T51" fmla="*/ 1 h 5"/>
                  <a:gd name="T52" fmla="*/ 4 w 29"/>
                  <a:gd name="T53" fmla="*/ 1 h 5"/>
                  <a:gd name="T54" fmla="*/ 2 w 29"/>
                  <a:gd name="T55" fmla="*/ 2 h 5"/>
                  <a:gd name="T56" fmla="*/ 4 w 29"/>
                  <a:gd name="T57" fmla="*/ 2 h 5"/>
                  <a:gd name="T58" fmla="*/ 2 w 29"/>
                  <a:gd name="T59" fmla="*/ 2 h 5"/>
                  <a:gd name="T60" fmla="*/ 1 w 29"/>
                  <a:gd name="T61" fmla="*/ 3 h 5"/>
                  <a:gd name="T62" fmla="*/ 1 w 29"/>
                  <a:gd name="T63" fmla="*/ 4 h 5"/>
                  <a:gd name="T64" fmla="*/ 8 w 29"/>
                  <a:gd name="T65" fmla="*/ 5 h 5"/>
                  <a:gd name="T66" fmla="*/ 11 w 29"/>
                  <a:gd name="T67" fmla="*/ 5 h 5"/>
                  <a:gd name="T68" fmla="*/ 26 w 29"/>
                  <a:gd name="T69" fmla="*/ 4 h 5"/>
                  <a:gd name="T70" fmla="*/ 25 w 29"/>
                  <a:gd name="T71" fmla="*/ 4 h 5"/>
                  <a:gd name="T72" fmla="*/ 26 w 29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5">
                    <a:moveTo>
                      <a:pt x="11" y="5"/>
                    </a:moveTo>
                    <a:cubicBezTo>
                      <a:pt x="12" y="5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8" y="4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8" y="5"/>
                      <a:pt x="29" y="4"/>
                    </a:cubicBezTo>
                    <a:cubicBezTo>
                      <a:pt x="29" y="3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5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19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3" y="5"/>
                      <a:pt x="6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2" name="Freeform 50"/>
              <p:cNvSpPr/>
              <p:nvPr/>
            </p:nvSpPr>
            <p:spPr bwMode="auto">
              <a:xfrm>
                <a:off x="5395913" y="1584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3" name="Freeform 51"/>
              <p:cNvSpPr/>
              <p:nvPr/>
            </p:nvSpPr>
            <p:spPr bwMode="auto">
              <a:xfrm>
                <a:off x="5519738" y="139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4" name="Freeform 52"/>
              <p:cNvSpPr/>
              <p:nvPr/>
            </p:nvSpPr>
            <p:spPr bwMode="auto">
              <a:xfrm>
                <a:off x="5414963" y="1423988"/>
                <a:ext cx="1111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5" name="Freeform 53"/>
              <p:cNvSpPr/>
              <p:nvPr/>
            </p:nvSpPr>
            <p:spPr bwMode="auto">
              <a:xfrm>
                <a:off x="5459413" y="173513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6" name="Freeform 54"/>
              <p:cNvSpPr/>
              <p:nvPr/>
            </p:nvSpPr>
            <p:spPr bwMode="auto">
              <a:xfrm>
                <a:off x="5624513" y="1746251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7" name="Freeform 55"/>
              <p:cNvSpPr/>
              <p:nvPr/>
            </p:nvSpPr>
            <p:spPr bwMode="auto">
              <a:xfrm>
                <a:off x="5053013" y="1325563"/>
                <a:ext cx="4763" cy="1905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4 h 5"/>
                  <a:gd name="T8" fmla="*/ 1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8" name="Freeform 56"/>
              <p:cNvSpPr/>
              <p:nvPr/>
            </p:nvSpPr>
            <p:spPr bwMode="auto">
              <a:xfrm>
                <a:off x="5053013" y="1438276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9" name="Freeform 57"/>
              <p:cNvSpPr/>
              <p:nvPr/>
            </p:nvSpPr>
            <p:spPr bwMode="auto">
              <a:xfrm>
                <a:off x="5080001" y="133350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0" name="Freeform 58"/>
              <p:cNvSpPr/>
              <p:nvPr/>
            </p:nvSpPr>
            <p:spPr bwMode="auto">
              <a:xfrm>
                <a:off x="5343526" y="1682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1" name="Freeform 59"/>
              <p:cNvSpPr>
                <a:spLocks noEditPoints="1"/>
              </p:cNvSpPr>
              <p:nvPr/>
            </p:nvSpPr>
            <p:spPr bwMode="auto">
              <a:xfrm>
                <a:off x="5076826" y="1319213"/>
                <a:ext cx="44450" cy="28575"/>
              </a:xfrm>
              <a:custGeom>
                <a:avLst/>
                <a:gdLst>
                  <a:gd name="T0" fmla="*/ 1 w 12"/>
                  <a:gd name="T1" fmla="*/ 7 h 8"/>
                  <a:gd name="T2" fmla="*/ 1 w 12"/>
                  <a:gd name="T3" fmla="*/ 7 h 8"/>
                  <a:gd name="T4" fmla="*/ 3 w 12"/>
                  <a:gd name="T5" fmla="*/ 7 h 8"/>
                  <a:gd name="T6" fmla="*/ 3 w 12"/>
                  <a:gd name="T7" fmla="*/ 8 h 8"/>
                  <a:gd name="T8" fmla="*/ 4 w 12"/>
                  <a:gd name="T9" fmla="*/ 8 h 8"/>
                  <a:gd name="T10" fmla="*/ 4 w 12"/>
                  <a:gd name="T11" fmla="*/ 7 h 8"/>
                  <a:gd name="T12" fmla="*/ 8 w 12"/>
                  <a:gd name="T13" fmla="*/ 8 h 8"/>
                  <a:gd name="T14" fmla="*/ 9 w 12"/>
                  <a:gd name="T15" fmla="*/ 8 h 8"/>
                  <a:gd name="T16" fmla="*/ 9 w 12"/>
                  <a:gd name="T17" fmla="*/ 7 h 8"/>
                  <a:gd name="T18" fmla="*/ 10 w 12"/>
                  <a:gd name="T19" fmla="*/ 7 h 8"/>
                  <a:gd name="T20" fmla="*/ 12 w 12"/>
                  <a:gd name="T21" fmla="*/ 7 h 8"/>
                  <a:gd name="T22" fmla="*/ 12 w 12"/>
                  <a:gd name="T23" fmla="*/ 6 h 8"/>
                  <a:gd name="T24" fmla="*/ 12 w 12"/>
                  <a:gd name="T25" fmla="*/ 5 h 8"/>
                  <a:gd name="T26" fmla="*/ 11 w 12"/>
                  <a:gd name="T27" fmla="*/ 6 h 8"/>
                  <a:gd name="T28" fmla="*/ 12 w 12"/>
                  <a:gd name="T29" fmla="*/ 4 h 8"/>
                  <a:gd name="T30" fmla="*/ 12 w 12"/>
                  <a:gd name="T31" fmla="*/ 3 h 8"/>
                  <a:gd name="T32" fmla="*/ 12 w 12"/>
                  <a:gd name="T33" fmla="*/ 3 h 8"/>
                  <a:gd name="T34" fmla="*/ 11 w 12"/>
                  <a:gd name="T35" fmla="*/ 1 h 8"/>
                  <a:gd name="T36" fmla="*/ 10 w 12"/>
                  <a:gd name="T37" fmla="*/ 1 h 8"/>
                  <a:gd name="T38" fmla="*/ 9 w 12"/>
                  <a:gd name="T39" fmla="*/ 1 h 8"/>
                  <a:gd name="T40" fmla="*/ 7 w 12"/>
                  <a:gd name="T41" fmla="*/ 1 h 8"/>
                  <a:gd name="T42" fmla="*/ 7 w 12"/>
                  <a:gd name="T43" fmla="*/ 0 h 8"/>
                  <a:gd name="T44" fmla="*/ 4 w 12"/>
                  <a:gd name="T45" fmla="*/ 1 h 8"/>
                  <a:gd name="T46" fmla="*/ 5 w 12"/>
                  <a:gd name="T47" fmla="*/ 1 h 8"/>
                  <a:gd name="T48" fmla="*/ 4 w 12"/>
                  <a:gd name="T49" fmla="*/ 2 h 8"/>
                  <a:gd name="T50" fmla="*/ 3 w 12"/>
                  <a:gd name="T51" fmla="*/ 2 h 8"/>
                  <a:gd name="T52" fmla="*/ 1 w 12"/>
                  <a:gd name="T53" fmla="*/ 3 h 8"/>
                  <a:gd name="T54" fmla="*/ 2 w 12"/>
                  <a:gd name="T55" fmla="*/ 3 h 8"/>
                  <a:gd name="T56" fmla="*/ 1 w 12"/>
                  <a:gd name="T57" fmla="*/ 6 h 8"/>
                  <a:gd name="T58" fmla="*/ 1 w 12"/>
                  <a:gd name="T59" fmla="*/ 7 h 8"/>
                  <a:gd name="T60" fmla="*/ 1 w 12"/>
                  <a:gd name="T61" fmla="*/ 6 h 8"/>
                  <a:gd name="T62" fmla="*/ 1 w 12"/>
                  <a:gd name="T63" fmla="*/ 7 h 8"/>
                  <a:gd name="T64" fmla="*/ 1 w 12"/>
                  <a:gd name="T65" fmla="*/ 7 h 8"/>
                  <a:gd name="T66" fmla="*/ 2 w 12"/>
                  <a:gd name="T67" fmla="*/ 3 h 8"/>
                  <a:gd name="T68" fmla="*/ 2 w 12"/>
                  <a:gd name="T69" fmla="*/ 3 h 8"/>
                  <a:gd name="T70" fmla="*/ 2 w 12"/>
                  <a:gd name="T71" fmla="*/ 3 h 8"/>
                  <a:gd name="T72" fmla="*/ 2 w 12"/>
                  <a:gd name="T7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2" y="6"/>
                      <a:pt x="11" y="6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2" name="Freeform 60"/>
              <p:cNvSpPr/>
              <p:nvPr/>
            </p:nvSpPr>
            <p:spPr bwMode="auto">
              <a:xfrm>
                <a:off x="5053013" y="1555751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3" name="Freeform 61"/>
              <p:cNvSpPr/>
              <p:nvPr/>
            </p:nvSpPr>
            <p:spPr bwMode="auto">
              <a:xfrm>
                <a:off x="5327651" y="1690688"/>
                <a:ext cx="15875" cy="6350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4" name="Freeform 62"/>
              <p:cNvSpPr/>
              <p:nvPr/>
            </p:nvSpPr>
            <p:spPr bwMode="auto">
              <a:xfrm>
                <a:off x="5316538" y="175101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5" name="Freeform 63"/>
              <p:cNvSpPr/>
              <p:nvPr/>
            </p:nvSpPr>
            <p:spPr bwMode="auto">
              <a:xfrm>
                <a:off x="5308601" y="1798638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6" name="Freeform 64"/>
              <p:cNvSpPr/>
              <p:nvPr/>
            </p:nvSpPr>
            <p:spPr bwMode="auto">
              <a:xfrm>
                <a:off x="5256213" y="1697038"/>
                <a:ext cx="30163" cy="4763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0 h 1"/>
                  <a:gd name="T6" fmla="*/ 1 w 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7" name="Freeform 65"/>
              <p:cNvSpPr/>
              <p:nvPr/>
            </p:nvSpPr>
            <p:spPr bwMode="auto">
              <a:xfrm>
                <a:off x="5319713" y="1792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8" name="Freeform 66"/>
              <p:cNvSpPr/>
              <p:nvPr/>
            </p:nvSpPr>
            <p:spPr bwMode="auto">
              <a:xfrm>
                <a:off x="5253038" y="1360488"/>
                <a:ext cx="3175" cy="17463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9" name="Freeform 67"/>
              <p:cNvSpPr/>
              <p:nvPr/>
            </p:nvSpPr>
            <p:spPr bwMode="auto">
              <a:xfrm>
                <a:off x="5256213" y="1352551"/>
                <a:ext cx="0" cy="317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0" name="Freeform 68"/>
              <p:cNvSpPr/>
              <p:nvPr/>
            </p:nvSpPr>
            <p:spPr bwMode="auto">
              <a:xfrm>
                <a:off x="5230813" y="1289051"/>
                <a:ext cx="3175" cy="6350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1" name="Freeform 69"/>
              <p:cNvSpPr/>
              <p:nvPr/>
            </p:nvSpPr>
            <p:spPr bwMode="auto">
              <a:xfrm>
                <a:off x="5267326" y="13525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2" name="Freeform 70"/>
              <p:cNvSpPr>
                <a:spLocks noEditPoints="1"/>
              </p:cNvSpPr>
              <p:nvPr/>
            </p:nvSpPr>
            <p:spPr bwMode="auto">
              <a:xfrm>
                <a:off x="5253038" y="1347788"/>
                <a:ext cx="66675" cy="207963"/>
              </a:xfrm>
              <a:custGeom>
                <a:avLst/>
                <a:gdLst>
                  <a:gd name="T0" fmla="*/ 1 w 18"/>
                  <a:gd name="T1" fmla="*/ 7 h 55"/>
                  <a:gd name="T2" fmla="*/ 1 w 18"/>
                  <a:gd name="T3" fmla="*/ 11 h 55"/>
                  <a:gd name="T4" fmla="*/ 1 w 18"/>
                  <a:gd name="T5" fmla="*/ 12 h 55"/>
                  <a:gd name="T6" fmla="*/ 1 w 18"/>
                  <a:gd name="T7" fmla="*/ 16 h 55"/>
                  <a:gd name="T8" fmla="*/ 1 w 18"/>
                  <a:gd name="T9" fmla="*/ 17 h 55"/>
                  <a:gd name="T10" fmla="*/ 1 w 18"/>
                  <a:gd name="T11" fmla="*/ 19 h 55"/>
                  <a:gd name="T12" fmla="*/ 1 w 18"/>
                  <a:gd name="T13" fmla="*/ 20 h 55"/>
                  <a:gd name="T14" fmla="*/ 1 w 18"/>
                  <a:gd name="T15" fmla="*/ 22 h 55"/>
                  <a:gd name="T16" fmla="*/ 1 w 18"/>
                  <a:gd name="T17" fmla="*/ 28 h 55"/>
                  <a:gd name="T18" fmla="*/ 1 w 18"/>
                  <a:gd name="T19" fmla="*/ 34 h 55"/>
                  <a:gd name="T20" fmla="*/ 1 w 18"/>
                  <a:gd name="T21" fmla="*/ 36 h 55"/>
                  <a:gd name="T22" fmla="*/ 0 w 18"/>
                  <a:gd name="T23" fmla="*/ 36 h 55"/>
                  <a:gd name="T24" fmla="*/ 0 w 18"/>
                  <a:gd name="T25" fmla="*/ 38 h 55"/>
                  <a:gd name="T26" fmla="*/ 1 w 18"/>
                  <a:gd name="T27" fmla="*/ 38 h 55"/>
                  <a:gd name="T28" fmla="*/ 1 w 18"/>
                  <a:gd name="T29" fmla="*/ 42 h 55"/>
                  <a:gd name="T30" fmla="*/ 1 w 18"/>
                  <a:gd name="T31" fmla="*/ 45 h 55"/>
                  <a:gd name="T32" fmla="*/ 1 w 18"/>
                  <a:gd name="T33" fmla="*/ 47 h 55"/>
                  <a:gd name="T34" fmla="*/ 2 w 18"/>
                  <a:gd name="T35" fmla="*/ 52 h 55"/>
                  <a:gd name="T36" fmla="*/ 2 w 18"/>
                  <a:gd name="T37" fmla="*/ 53 h 55"/>
                  <a:gd name="T38" fmla="*/ 5 w 18"/>
                  <a:gd name="T39" fmla="*/ 54 h 55"/>
                  <a:gd name="T40" fmla="*/ 6 w 18"/>
                  <a:gd name="T41" fmla="*/ 54 h 55"/>
                  <a:gd name="T42" fmla="*/ 7 w 18"/>
                  <a:gd name="T43" fmla="*/ 55 h 55"/>
                  <a:gd name="T44" fmla="*/ 9 w 18"/>
                  <a:gd name="T45" fmla="*/ 55 h 55"/>
                  <a:gd name="T46" fmla="*/ 12 w 18"/>
                  <a:gd name="T47" fmla="*/ 55 h 55"/>
                  <a:gd name="T48" fmla="*/ 10 w 18"/>
                  <a:gd name="T49" fmla="*/ 54 h 55"/>
                  <a:gd name="T50" fmla="*/ 8 w 18"/>
                  <a:gd name="T51" fmla="*/ 54 h 55"/>
                  <a:gd name="T52" fmla="*/ 12 w 18"/>
                  <a:gd name="T53" fmla="*/ 54 h 55"/>
                  <a:gd name="T54" fmla="*/ 14 w 18"/>
                  <a:gd name="T55" fmla="*/ 54 h 55"/>
                  <a:gd name="T56" fmla="*/ 14 w 18"/>
                  <a:gd name="T57" fmla="*/ 54 h 55"/>
                  <a:gd name="T58" fmla="*/ 16 w 18"/>
                  <a:gd name="T59" fmla="*/ 53 h 55"/>
                  <a:gd name="T60" fmla="*/ 16 w 18"/>
                  <a:gd name="T61" fmla="*/ 53 h 55"/>
                  <a:gd name="T62" fmla="*/ 17 w 18"/>
                  <a:gd name="T63" fmla="*/ 52 h 55"/>
                  <a:gd name="T64" fmla="*/ 17 w 18"/>
                  <a:gd name="T65" fmla="*/ 52 h 55"/>
                  <a:gd name="T66" fmla="*/ 17 w 18"/>
                  <a:gd name="T67" fmla="*/ 51 h 55"/>
                  <a:gd name="T68" fmla="*/ 17 w 18"/>
                  <a:gd name="T69" fmla="*/ 49 h 55"/>
                  <a:gd name="T70" fmla="*/ 18 w 18"/>
                  <a:gd name="T71" fmla="*/ 36 h 55"/>
                  <a:gd name="T72" fmla="*/ 18 w 18"/>
                  <a:gd name="T73" fmla="*/ 25 h 55"/>
                  <a:gd name="T74" fmla="*/ 18 w 18"/>
                  <a:gd name="T75" fmla="*/ 21 h 55"/>
                  <a:gd name="T76" fmla="*/ 18 w 18"/>
                  <a:gd name="T77" fmla="*/ 21 h 55"/>
                  <a:gd name="T78" fmla="*/ 18 w 18"/>
                  <a:gd name="T79" fmla="*/ 11 h 55"/>
                  <a:gd name="T80" fmla="*/ 18 w 18"/>
                  <a:gd name="T81" fmla="*/ 10 h 55"/>
                  <a:gd name="T82" fmla="*/ 18 w 18"/>
                  <a:gd name="T83" fmla="*/ 14 h 55"/>
                  <a:gd name="T84" fmla="*/ 18 w 18"/>
                  <a:gd name="T85" fmla="*/ 15 h 55"/>
                  <a:gd name="T86" fmla="*/ 18 w 18"/>
                  <a:gd name="T87" fmla="*/ 12 h 55"/>
                  <a:gd name="T88" fmla="*/ 18 w 18"/>
                  <a:gd name="T89" fmla="*/ 9 h 55"/>
                  <a:gd name="T90" fmla="*/ 17 w 18"/>
                  <a:gd name="T91" fmla="*/ 3 h 55"/>
                  <a:gd name="T92" fmla="*/ 18 w 18"/>
                  <a:gd name="T93" fmla="*/ 3 h 55"/>
                  <a:gd name="T94" fmla="*/ 13 w 18"/>
                  <a:gd name="T95" fmla="*/ 0 h 55"/>
                  <a:gd name="T96" fmla="*/ 15 w 18"/>
                  <a:gd name="T97" fmla="*/ 1 h 55"/>
                  <a:gd name="T98" fmla="*/ 8 w 18"/>
                  <a:gd name="T99" fmla="*/ 1 h 55"/>
                  <a:gd name="T100" fmla="*/ 2 w 18"/>
                  <a:gd name="T101" fmla="*/ 2 h 55"/>
                  <a:gd name="T102" fmla="*/ 1 w 18"/>
                  <a:gd name="T103" fmla="*/ 3 h 55"/>
                  <a:gd name="T104" fmla="*/ 1 w 18"/>
                  <a:gd name="T105" fmla="*/ 4 h 55"/>
                  <a:gd name="T106" fmla="*/ 1 w 18"/>
                  <a:gd name="T107" fmla="*/ 5 h 55"/>
                  <a:gd name="T108" fmla="*/ 1 w 18"/>
                  <a:gd name="T109" fmla="*/ 7 h 55"/>
                  <a:gd name="T110" fmla="*/ 12 w 18"/>
                  <a:gd name="T111" fmla="*/ 1 h 55"/>
                  <a:gd name="T112" fmla="*/ 14 w 18"/>
                  <a:gd name="T113" fmla="*/ 1 h 55"/>
                  <a:gd name="T114" fmla="*/ 12 w 18"/>
                  <a:gd name="T115" fmla="*/ 1 h 55"/>
                  <a:gd name="T116" fmla="*/ 12 w 18"/>
                  <a:gd name="T117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55">
                    <a:moveTo>
                      <a:pt x="1" y="7"/>
                    </a:moveTo>
                    <a:cubicBezTo>
                      <a:pt x="1" y="8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4"/>
                      <a:pt x="1" y="26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1" y="34"/>
                      <a:pt x="1" y="35"/>
                      <a:pt x="1" y="36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9"/>
                      <a:pt x="1" y="41"/>
                      <a:pt x="1" y="42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1" y="46"/>
                      <a:pt x="1" y="46"/>
                      <a:pt x="1" y="47"/>
                    </a:cubicBezTo>
                    <a:cubicBezTo>
                      <a:pt x="1" y="49"/>
                      <a:pt x="1" y="51"/>
                      <a:pt x="2" y="52"/>
                    </a:cubicBezTo>
                    <a:cubicBezTo>
                      <a:pt x="2" y="52"/>
                      <a:pt x="2" y="53"/>
                      <a:pt x="2" y="53"/>
                    </a:cubicBezTo>
                    <a:cubicBezTo>
                      <a:pt x="3" y="54"/>
                      <a:pt x="4" y="54"/>
                      <a:pt x="5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7" y="55"/>
                      <a:pt x="8" y="55"/>
                      <a:pt x="9" y="55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1" y="55"/>
                      <a:pt x="11" y="54"/>
                      <a:pt x="10" y="54"/>
                    </a:cubicBezTo>
                    <a:cubicBezTo>
                      <a:pt x="9" y="54"/>
                      <a:pt x="8" y="54"/>
                      <a:pt x="8" y="54"/>
                    </a:cubicBezTo>
                    <a:cubicBezTo>
                      <a:pt x="9" y="54"/>
                      <a:pt x="11" y="54"/>
                      <a:pt x="12" y="54"/>
                    </a:cubicBezTo>
                    <a:cubicBezTo>
                      <a:pt x="13" y="54"/>
                      <a:pt x="13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5" y="54"/>
                      <a:pt x="15" y="54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8" y="45"/>
                      <a:pt x="18" y="41"/>
                      <a:pt x="18" y="36"/>
                    </a:cubicBezTo>
                    <a:cubicBezTo>
                      <a:pt x="18" y="32"/>
                      <a:pt x="18" y="28"/>
                      <a:pt x="18" y="25"/>
                    </a:cubicBezTo>
                    <a:cubicBezTo>
                      <a:pt x="18" y="24"/>
                      <a:pt x="17" y="22"/>
                      <a:pt x="18" y="21"/>
                    </a:cubicBezTo>
                    <a:cubicBezTo>
                      <a:pt x="18" y="21"/>
                      <a:pt x="18" y="22"/>
                      <a:pt x="18" y="21"/>
                    </a:cubicBezTo>
                    <a:cubicBezTo>
                      <a:pt x="18" y="18"/>
                      <a:pt x="18" y="15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1"/>
                      <a:pt x="18" y="12"/>
                      <a:pt x="18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4"/>
                      <a:pt x="17" y="13"/>
                      <a:pt x="18" y="12"/>
                    </a:cubicBezTo>
                    <a:cubicBezTo>
                      <a:pt x="18" y="11"/>
                      <a:pt x="17" y="10"/>
                      <a:pt x="18" y="9"/>
                    </a:cubicBezTo>
                    <a:cubicBezTo>
                      <a:pt x="18" y="7"/>
                      <a:pt x="18" y="5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3" y="1"/>
                      <a:pt x="14" y="0"/>
                      <a:pt x="15" y="1"/>
                    </a:cubicBezTo>
                    <a:cubicBezTo>
                      <a:pt x="13" y="1"/>
                      <a:pt x="11" y="1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3" name="Freeform 71"/>
              <p:cNvSpPr/>
              <p:nvPr/>
            </p:nvSpPr>
            <p:spPr bwMode="auto">
              <a:xfrm>
                <a:off x="5083176" y="1377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4" name="Rectangle 72"/>
              <p:cNvSpPr>
                <a:spLocks noChangeArrowheads="1"/>
              </p:cNvSpPr>
              <p:nvPr/>
            </p:nvSpPr>
            <p:spPr bwMode="auto">
              <a:xfrm>
                <a:off x="5080001" y="14160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5" name="Freeform 73"/>
              <p:cNvSpPr/>
              <p:nvPr/>
            </p:nvSpPr>
            <p:spPr bwMode="auto">
              <a:xfrm>
                <a:off x="5230813" y="14017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6" name="Freeform 74"/>
              <p:cNvSpPr>
                <a:spLocks noEditPoints="1"/>
              </p:cNvSpPr>
              <p:nvPr/>
            </p:nvSpPr>
            <p:spPr bwMode="auto">
              <a:xfrm>
                <a:off x="5143501" y="1319213"/>
                <a:ext cx="41275" cy="28575"/>
              </a:xfrm>
              <a:custGeom>
                <a:avLst/>
                <a:gdLst>
                  <a:gd name="T0" fmla="*/ 1 w 11"/>
                  <a:gd name="T1" fmla="*/ 8 h 8"/>
                  <a:gd name="T2" fmla="*/ 1 w 11"/>
                  <a:gd name="T3" fmla="*/ 7 h 8"/>
                  <a:gd name="T4" fmla="*/ 3 w 11"/>
                  <a:gd name="T5" fmla="*/ 8 h 8"/>
                  <a:gd name="T6" fmla="*/ 5 w 11"/>
                  <a:gd name="T7" fmla="*/ 7 h 8"/>
                  <a:gd name="T8" fmla="*/ 6 w 11"/>
                  <a:gd name="T9" fmla="*/ 7 h 8"/>
                  <a:gd name="T10" fmla="*/ 6 w 11"/>
                  <a:gd name="T11" fmla="*/ 8 h 8"/>
                  <a:gd name="T12" fmla="*/ 7 w 11"/>
                  <a:gd name="T13" fmla="*/ 8 h 8"/>
                  <a:gd name="T14" fmla="*/ 6 w 11"/>
                  <a:gd name="T15" fmla="*/ 7 h 8"/>
                  <a:gd name="T16" fmla="*/ 8 w 11"/>
                  <a:gd name="T17" fmla="*/ 7 h 8"/>
                  <a:gd name="T18" fmla="*/ 9 w 11"/>
                  <a:gd name="T19" fmla="*/ 8 h 8"/>
                  <a:gd name="T20" fmla="*/ 9 w 11"/>
                  <a:gd name="T21" fmla="*/ 7 h 8"/>
                  <a:gd name="T22" fmla="*/ 10 w 11"/>
                  <a:gd name="T23" fmla="*/ 6 h 8"/>
                  <a:gd name="T24" fmla="*/ 11 w 11"/>
                  <a:gd name="T25" fmla="*/ 4 h 8"/>
                  <a:gd name="T26" fmla="*/ 11 w 11"/>
                  <a:gd name="T27" fmla="*/ 2 h 8"/>
                  <a:gd name="T28" fmla="*/ 11 w 11"/>
                  <a:gd name="T29" fmla="*/ 1 h 8"/>
                  <a:gd name="T30" fmla="*/ 10 w 11"/>
                  <a:gd name="T31" fmla="*/ 0 h 8"/>
                  <a:gd name="T32" fmla="*/ 9 w 11"/>
                  <a:gd name="T33" fmla="*/ 1 h 8"/>
                  <a:gd name="T34" fmla="*/ 10 w 11"/>
                  <a:gd name="T35" fmla="*/ 1 h 8"/>
                  <a:gd name="T36" fmla="*/ 8 w 11"/>
                  <a:gd name="T37" fmla="*/ 1 h 8"/>
                  <a:gd name="T38" fmla="*/ 7 w 11"/>
                  <a:gd name="T39" fmla="*/ 1 h 8"/>
                  <a:gd name="T40" fmla="*/ 6 w 11"/>
                  <a:gd name="T41" fmla="*/ 0 h 8"/>
                  <a:gd name="T42" fmla="*/ 6 w 11"/>
                  <a:gd name="T43" fmla="*/ 1 h 8"/>
                  <a:gd name="T44" fmla="*/ 2 w 11"/>
                  <a:gd name="T45" fmla="*/ 1 h 8"/>
                  <a:gd name="T46" fmla="*/ 1 w 11"/>
                  <a:gd name="T47" fmla="*/ 1 h 8"/>
                  <a:gd name="T48" fmla="*/ 2 w 11"/>
                  <a:gd name="T49" fmla="*/ 0 h 8"/>
                  <a:gd name="T50" fmla="*/ 1 w 11"/>
                  <a:gd name="T51" fmla="*/ 0 h 8"/>
                  <a:gd name="T52" fmla="*/ 0 w 11"/>
                  <a:gd name="T53" fmla="*/ 2 h 8"/>
                  <a:gd name="T54" fmla="*/ 1 w 11"/>
                  <a:gd name="T55" fmla="*/ 1 h 8"/>
                  <a:gd name="T56" fmla="*/ 1 w 11"/>
                  <a:gd name="T57" fmla="*/ 3 h 8"/>
                  <a:gd name="T58" fmla="*/ 0 w 11"/>
                  <a:gd name="T59" fmla="*/ 4 h 8"/>
                  <a:gd name="T60" fmla="*/ 1 w 11"/>
                  <a:gd name="T61" fmla="*/ 4 h 8"/>
                  <a:gd name="T62" fmla="*/ 1 w 11"/>
                  <a:gd name="T63" fmla="*/ 8 h 8"/>
                  <a:gd name="T64" fmla="*/ 6 w 11"/>
                  <a:gd name="T65" fmla="*/ 1 h 8"/>
                  <a:gd name="T66" fmla="*/ 6 w 11"/>
                  <a:gd name="T67" fmla="*/ 1 h 8"/>
                  <a:gd name="T68" fmla="*/ 5 w 11"/>
                  <a:gd name="T69" fmla="*/ 1 h 8"/>
                  <a:gd name="T70" fmla="*/ 6 w 11"/>
                  <a:gd name="T7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8">
                    <a:moveTo>
                      <a:pt x="1" y="8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10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7"/>
                      <a:pt x="1" y="8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7" name="Freeform 75"/>
              <p:cNvSpPr/>
              <p:nvPr/>
            </p:nvSpPr>
            <p:spPr bwMode="auto">
              <a:xfrm>
                <a:off x="5448301" y="1649413"/>
                <a:ext cx="49213" cy="6350"/>
              </a:xfrm>
              <a:custGeom>
                <a:avLst/>
                <a:gdLst>
                  <a:gd name="T0" fmla="*/ 13 w 13"/>
                  <a:gd name="T1" fmla="*/ 0 h 2"/>
                  <a:gd name="T2" fmla="*/ 12 w 13"/>
                  <a:gd name="T3" fmla="*/ 0 h 2"/>
                  <a:gd name="T4" fmla="*/ 10 w 13"/>
                  <a:gd name="T5" fmla="*/ 1 h 2"/>
                  <a:gd name="T6" fmla="*/ 0 w 13"/>
                  <a:gd name="T7" fmla="*/ 1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5" y="1"/>
                      <a:pt x="10" y="2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8" name="Freeform 76"/>
              <p:cNvSpPr/>
              <p:nvPr/>
            </p:nvSpPr>
            <p:spPr bwMode="auto">
              <a:xfrm>
                <a:off x="5154613" y="13192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9" name="Freeform 77"/>
              <p:cNvSpPr/>
              <p:nvPr/>
            </p:nvSpPr>
            <p:spPr bwMode="auto">
              <a:xfrm>
                <a:off x="5286376" y="187007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0" name="Freeform 78"/>
              <p:cNvSpPr/>
              <p:nvPr/>
            </p:nvSpPr>
            <p:spPr bwMode="auto">
              <a:xfrm>
                <a:off x="5294313" y="1897063"/>
                <a:ext cx="14288" cy="0"/>
              </a:xfrm>
              <a:custGeom>
                <a:avLst/>
                <a:gdLst>
                  <a:gd name="T0" fmla="*/ 3 w 4"/>
                  <a:gd name="T1" fmla="*/ 4 w 4"/>
                  <a:gd name="T2" fmla="*/ 0 w 4"/>
                  <a:gd name="T3" fmla="*/ 3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1" name="Freeform 79"/>
              <p:cNvSpPr/>
              <p:nvPr/>
            </p:nvSpPr>
            <p:spPr bwMode="auto">
              <a:xfrm>
                <a:off x="5154613" y="19113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2" name="Freeform 80"/>
              <p:cNvSpPr/>
              <p:nvPr/>
            </p:nvSpPr>
            <p:spPr bwMode="auto">
              <a:xfrm>
                <a:off x="5319713" y="1858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3" name="Freeform 81"/>
              <p:cNvSpPr/>
              <p:nvPr/>
            </p:nvSpPr>
            <p:spPr bwMode="auto">
              <a:xfrm>
                <a:off x="5211763" y="1897063"/>
                <a:ext cx="33338" cy="0"/>
              </a:xfrm>
              <a:custGeom>
                <a:avLst/>
                <a:gdLst>
                  <a:gd name="T0" fmla="*/ 0 w 9"/>
                  <a:gd name="T1" fmla="*/ 0 w 9"/>
                  <a:gd name="T2" fmla="*/ 7 w 9"/>
                  <a:gd name="T3" fmla="*/ 9 w 9"/>
                  <a:gd name="T4" fmla="*/ 9 w 9"/>
                  <a:gd name="T5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4" name="Freeform 82"/>
              <p:cNvSpPr/>
              <p:nvPr/>
            </p:nvSpPr>
            <p:spPr bwMode="auto">
              <a:xfrm>
                <a:off x="5211763" y="1897063"/>
                <a:ext cx="0" cy="11113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5" name="Freeform 83"/>
              <p:cNvSpPr/>
              <p:nvPr/>
            </p:nvSpPr>
            <p:spPr bwMode="auto">
              <a:xfrm>
                <a:off x="5500688" y="1644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6" name="Freeform 84"/>
              <p:cNvSpPr/>
              <p:nvPr/>
            </p:nvSpPr>
            <p:spPr bwMode="auto">
              <a:xfrm>
                <a:off x="5302251" y="1787526"/>
                <a:ext cx="17463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1" y="0"/>
                      <a:pt x="4" y="0"/>
                      <a:pt x="5" y="0"/>
                    </a:cubicBezTo>
                    <a:cubicBezTo>
                      <a:pt x="4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7" name="Freeform 85"/>
              <p:cNvSpPr/>
              <p:nvPr/>
            </p:nvSpPr>
            <p:spPr bwMode="auto">
              <a:xfrm>
                <a:off x="5338763" y="1836738"/>
                <a:ext cx="4763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8" name="Freeform 86"/>
              <p:cNvSpPr/>
              <p:nvPr/>
            </p:nvSpPr>
            <p:spPr bwMode="auto">
              <a:xfrm>
                <a:off x="5564188" y="1668463"/>
                <a:ext cx="7938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9" name="Freeform 87"/>
              <p:cNvSpPr/>
              <p:nvPr/>
            </p:nvSpPr>
            <p:spPr bwMode="auto">
              <a:xfrm>
                <a:off x="5214938" y="1911351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0" name="Freeform 88"/>
              <p:cNvSpPr/>
              <p:nvPr/>
            </p:nvSpPr>
            <p:spPr bwMode="auto">
              <a:xfrm>
                <a:off x="5226051" y="17129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1" name="Freeform 89"/>
              <p:cNvSpPr/>
              <p:nvPr/>
            </p:nvSpPr>
            <p:spPr bwMode="auto">
              <a:xfrm>
                <a:off x="5222876" y="1697038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2" name="Freeform 90"/>
              <p:cNvSpPr>
                <a:spLocks noEditPoints="1"/>
              </p:cNvSpPr>
              <p:nvPr/>
            </p:nvSpPr>
            <p:spPr bwMode="auto">
              <a:xfrm>
                <a:off x="5165726" y="1697038"/>
                <a:ext cx="65088" cy="19050"/>
              </a:xfrm>
              <a:custGeom>
                <a:avLst/>
                <a:gdLst>
                  <a:gd name="T0" fmla="*/ 1 w 17"/>
                  <a:gd name="T1" fmla="*/ 1 h 5"/>
                  <a:gd name="T2" fmla="*/ 1 w 17"/>
                  <a:gd name="T3" fmla="*/ 3 h 5"/>
                  <a:gd name="T4" fmla="*/ 1 w 17"/>
                  <a:gd name="T5" fmla="*/ 4 h 5"/>
                  <a:gd name="T6" fmla="*/ 1 w 17"/>
                  <a:gd name="T7" fmla="*/ 4 h 5"/>
                  <a:gd name="T8" fmla="*/ 7 w 17"/>
                  <a:gd name="T9" fmla="*/ 5 h 5"/>
                  <a:gd name="T10" fmla="*/ 10 w 17"/>
                  <a:gd name="T11" fmla="*/ 4 h 5"/>
                  <a:gd name="T12" fmla="*/ 10 w 17"/>
                  <a:gd name="T13" fmla="*/ 5 h 5"/>
                  <a:gd name="T14" fmla="*/ 13 w 17"/>
                  <a:gd name="T15" fmla="*/ 5 h 5"/>
                  <a:gd name="T16" fmla="*/ 12 w 17"/>
                  <a:gd name="T17" fmla="*/ 4 h 5"/>
                  <a:gd name="T18" fmla="*/ 13 w 17"/>
                  <a:gd name="T19" fmla="*/ 4 h 5"/>
                  <a:gd name="T20" fmla="*/ 15 w 17"/>
                  <a:gd name="T21" fmla="*/ 4 h 5"/>
                  <a:gd name="T22" fmla="*/ 16 w 17"/>
                  <a:gd name="T23" fmla="*/ 5 h 5"/>
                  <a:gd name="T24" fmla="*/ 16 w 17"/>
                  <a:gd name="T25" fmla="*/ 2 h 5"/>
                  <a:gd name="T26" fmla="*/ 16 w 17"/>
                  <a:gd name="T27" fmla="*/ 1 h 5"/>
                  <a:gd name="T28" fmla="*/ 14 w 17"/>
                  <a:gd name="T29" fmla="*/ 1 h 5"/>
                  <a:gd name="T30" fmla="*/ 14 w 17"/>
                  <a:gd name="T31" fmla="*/ 1 h 5"/>
                  <a:gd name="T32" fmla="*/ 13 w 17"/>
                  <a:gd name="T33" fmla="*/ 1 h 5"/>
                  <a:gd name="T34" fmla="*/ 12 w 17"/>
                  <a:gd name="T35" fmla="*/ 1 h 5"/>
                  <a:gd name="T36" fmla="*/ 12 w 17"/>
                  <a:gd name="T37" fmla="*/ 1 h 5"/>
                  <a:gd name="T38" fmla="*/ 9 w 17"/>
                  <a:gd name="T39" fmla="*/ 1 h 5"/>
                  <a:gd name="T40" fmla="*/ 8 w 17"/>
                  <a:gd name="T41" fmla="*/ 1 h 5"/>
                  <a:gd name="T42" fmla="*/ 7 w 17"/>
                  <a:gd name="T43" fmla="*/ 1 h 5"/>
                  <a:gd name="T44" fmla="*/ 6 w 17"/>
                  <a:gd name="T45" fmla="*/ 0 h 5"/>
                  <a:gd name="T46" fmla="*/ 6 w 17"/>
                  <a:gd name="T47" fmla="*/ 0 h 5"/>
                  <a:gd name="T48" fmla="*/ 6 w 17"/>
                  <a:gd name="T49" fmla="*/ 1 h 5"/>
                  <a:gd name="T50" fmla="*/ 5 w 17"/>
                  <a:gd name="T51" fmla="*/ 1 h 5"/>
                  <a:gd name="T52" fmla="*/ 4 w 17"/>
                  <a:gd name="T53" fmla="*/ 1 h 5"/>
                  <a:gd name="T54" fmla="*/ 4 w 17"/>
                  <a:gd name="T55" fmla="*/ 1 h 5"/>
                  <a:gd name="T56" fmla="*/ 1 w 17"/>
                  <a:gd name="T57" fmla="*/ 1 h 5"/>
                  <a:gd name="T58" fmla="*/ 1 w 17"/>
                  <a:gd name="T59" fmla="*/ 1 h 5"/>
                  <a:gd name="T60" fmla="*/ 0 w 17"/>
                  <a:gd name="T61" fmla="*/ 2 h 5"/>
                  <a:gd name="T62" fmla="*/ 1 w 17"/>
                  <a:gd name="T63" fmla="*/ 1 h 5"/>
                  <a:gd name="T64" fmla="*/ 16 w 17"/>
                  <a:gd name="T65" fmla="*/ 4 h 5"/>
                  <a:gd name="T66" fmla="*/ 16 w 17"/>
                  <a:gd name="T67" fmla="*/ 4 h 5"/>
                  <a:gd name="T68" fmla="*/ 16 w 17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5">
                    <a:moveTo>
                      <a:pt x="1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3" y="5"/>
                      <a:pt x="13" y="5"/>
                    </a:cubicBezTo>
                    <a:cubicBezTo>
                      <a:pt x="13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3" name="Freeform 91"/>
              <p:cNvSpPr/>
              <p:nvPr/>
            </p:nvSpPr>
            <p:spPr bwMode="auto">
              <a:xfrm>
                <a:off x="5253038" y="1709738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4" name="Freeform 92"/>
              <p:cNvSpPr/>
              <p:nvPr/>
            </p:nvSpPr>
            <p:spPr bwMode="auto">
              <a:xfrm>
                <a:off x="5286376" y="1738313"/>
                <a:ext cx="19050" cy="476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5" name="Freeform 93"/>
              <p:cNvSpPr/>
              <p:nvPr/>
            </p:nvSpPr>
            <p:spPr bwMode="auto">
              <a:xfrm>
                <a:off x="5302251" y="1622426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6" name="Freeform 94"/>
              <p:cNvSpPr/>
              <p:nvPr/>
            </p:nvSpPr>
            <p:spPr bwMode="auto">
              <a:xfrm>
                <a:off x="5226051" y="1625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7" name="Freeform 95"/>
              <p:cNvSpPr/>
              <p:nvPr/>
            </p:nvSpPr>
            <p:spPr bwMode="auto">
              <a:xfrm>
                <a:off x="5327651" y="1625601"/>
                <a:ext cx="11113" cy="7938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1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8" name="Freeform 96"/>
              <p:cNvSpPr>
                <a:spLocks noEditPoints="1"/>
              </p:cNvSpPr>
              <p:nvPr/>
            </p:nvSpPr>
            <p:spPr bwMode="auto">
              <a:xfrm>
                <a:off x="5080001" y="1787526"/>
                <a:ext cx="236538" cy="19050"/>
              </a:xfrm>
              <a:custGeom>
                <a:avLst/>
                <a:gdLst>
                  <a:gd name="T0" fmla="*/ 63 w 63"/>
                  <a:gd name="T1" fmla="*/ 1 h 5"/>
                  <a:gd name="T2" fmla="*/ 62 w 63"/>
                  <a:gd name="T3" fmla="*/ 0 h 5"/>
                  <a:gd name="T4" fmla="*/ 61 w 63"/>
                  <a:gd name="T5" fmla="*/ 0 h 5"/>
                  <a:gd name="T6" fmla="*/ 60 w 63"/>
                  <a:gd name="T7" fmla="*/ 0 h 5"/>
                  <a:gd name="T8" fmla="*/ 57 w 63"/>
                  <a:gd name="T9" fmla="*/ 0 h 5"/>
                  <a:gd name="T10" fmla="*/ 54 w 63"/>
                  <a:gd name="T11" fmla="*/ 0 h 5"/>
                  <a:gd name="T12" fmla="*/ 51 w 63"/>
                  <a:gd name="T13" fmla="*/ 0 h 5"/>
                  <a:gd name="T14" fmla="*/ 50 w 63"/>
                  <a:gd name="T15" fmla="*/ 0 h 5"/>
                  <a:gd name="T16" fmla="*/ 48 w 63"/>
                  <a:gd name="T17" fmla="*/ 0 h 5"/>
                  <a:gd name="T18" fmla="*/ 47 w 63"/>
                  <a:gd name="T19" fmla="*/ 0 h 5"/>
                  <a:gd name="T20" fmla="*/ 45 w 63"/>
                  <a:gd name="T21" fmla="*/ 0 h 5"/>
                  <a:gd name="T22" fmla="*/ 39 w 63"/>
                  <a:gd name="T23" fmla="*/ 1 h 5"/>
                  <a:gd name="T24" fmla="*/ 34 w 63"/>
                  <a:gd name="T25" fmla="*/ 0 h 5"/>
                  <a:gd name="T26" fmla="*/ 32 w 63"/>
                  <a:gd name="T27" fmla="*/ 0 h 5"/>
                  <a:gd name="T28" fmla="*/ 31 w 63"/>
                  <a:gd name="T29" fmla="*/ 0 h 5"/>
                  <a:gd name="T30" fmla="*/ 29 w 63"/>
                  <a:gd name="T31" fmla="*/ 0 h 5"/>
                  <a:gd name="T32" fmla="*/ 29 w 63"/>
                  <a:gd name="T33" fmla="*/ 0 h 5"/>
                  <a:gd name="T34" fmla="*/ 26 w 63"/>
                  <a:gd name="T35" fmla="*/ 0 h 5"/>
                  <a:gd name="T36" fmla="*/ 23 w 63"/>
                  <a:gd name="T37" fmla="*/ 0 h 5"/>
                  <a:gd name="T38" fmla="*/ 21 w 63"/>
                  <a:gd name="T39" fmla="*/ 0 h 5"/>
                  <a:gd name="T40" fmla="*/ 19 w 63"/>
                  <a:gd name="T41" fmla="*/ 0 h 5"/>
                  <a:gd name="T42" fmla="*/ 15 w 63"/>
                  <a:gd name="T43" fmla="*/ 0 h 5"/>
                  <a:gd name="T44" fmla="*/ 10 w 63"/>
                  <a:gd name="T45" fmla="*/ 0 h 5"/>
                  <a:gd name="T46" fmla="*/ 10 w 63"/>
                  <a:gd name="T47" fmla="*/ 0 h 5"/>
                  <a:gd name="T48" fmla="*/ 7 w 63"/>
                  <a:gd name="T49" fmla="*/ 0 h 5"/>
                  <a:gd name="T50" fmla="*/ 5 w 63"/>
                  <a:gd name="T51" fmla="*/ 0 h 5"/>
                  <a:gd name="T52" fmla="*/ 5 w 63"/>
                  <a:gd name="T53" fmla="*/ 0 h 5"/>
                  <a:gd name="T54" fmla="*/ 7 w 63"/>
                  <a:gd name="T55" fmla="*/ 0 h 5"/>
                  <a:gd name="T56" fmla="*/ 9 w 63"/>
                  <a:gd name="T57" fmla="*/ 1 h 5"/>
                  <a:gd name="T58" fmla="*/ 6 w 63"/>
                  <a:gd name="T59" fmla="*/ 1 h 5"/>
                  <a:gd name="T60" fmla="*/ 4 w 63"/>
                  <a:gd name="T61" fmla="*/ 0 h 5"/>
                  <a:gd name="T62" fmla="*/ 3 w 63"/>
                  <a:gd name="T63" fmla="*/ 0 h 5"/>
                  <a:gd name="T64" fmla="*/ 2 w 63"/>
                  <a:gd name="T65" fmla="*/ 0 h 5"/>
                  <a:gd name="T66" fmla="*/ 1 w 63"/>
                  <a:gd name="T67" fmla="*/ 1 h 5"/>
                  <a:gd name="T68" fmla="*/ 0 w 63"/>
                  <a:gd name="T69" fmla="*/ 1 h 5"/>
                  <a:gd name="T70" fmla="*/ 0 w 63"/>
                  <a:gd name="T71" fmla="*/ 2 h 5"/>
                  <a:gd name="T72" fmla="*/ 1 w 63"/>
                  <a:gd name="T73" fmla="*/ 2 h 5"/>
                  <a:gd name="T74" fmla="*/ 15 w 63"/>
                  <a:gd name="T75" fmla="*/ 4 h 5"/>
                  <a:gd name="T76" fmla="*/ 25 w 63"/>
                  <a:gd name="T77" fmla="*/ 4 h 5"/>
                  <a:gd name="T78" fmla="*/ 29 w 63"/>
                  <a:gd name="T79" fmla="*/ 4 h 5"/>
                  <a:gd name="T80" fmla="*/ 29 w 63"/>
                  <a:gd name="T81" fmla="*/ 4 h 5"/>
                  <a:gd name="T82" fmla="*/ 38 w 63"/>
                  <a:gd name="T83" fmla="*/ 4 h 5"/>
                  <a:gd name="T84" fmla="*/ 40 w 63"/>
                  <a:gd name="T85" fmla="*/ 4 h 5"/>
                  <a:gd name="T86" fmla="*/ 36 w 63"/>
                  <a:gd name="T87" fmla="*/ 4 h 5"/>
                  <a:gd name="T88" fmla="*/ 35 w 63"/>
                  <a:gd name="T89" fmla="*/ 4 h 5"/>
                  <a:gd name="T90" fmla="*/ 38 w 63"/>
                  <a:gd name="T91" fmla="*/ 3 h 5"/>
                  <a:gd name="T92" fmla="*/ 42 w 63"/>
                  <a:gd name="T93" fmla="*/ 3 h 5"/>
                  <a:gd name="T94" fmla="*/ 47 w 63"/>
                  <a:gd name="T95" fmla="*/ 3 h 5"/>
                  <a:gd name="T96" fmla="*/ 47 w 63"/>
                  <a:gd name="T97" fmla="*/ 4 h 5"/>
                  <a:gd name="T98" fmla="*/ 53 w 63"/>
                  <a:gd name="T99" fmla="*/ 4 h 5"/>
                  <a:gd name="T100" fmla="*/ 51 w 63"/>
                  <a:gd name="T101" fmla="*/ 4 h 5"/>
                  <a:gd name="T102" fmla="*/ 58 w 63"/>
                  <a:gd name="T103" fmla="*/ 3 h 5"/>
                  <a:gd name="T104" fmla="*/ 63 w 63"/>
                  <a:gd name="T105" fmla="*/ 1 h 5"/>
                  <a:gd name="T106" fmla="*/ 52 w 63"/>
                  <a:gd name="T107" fmla="*/ 3 h 5"/>
                  <a:gd name="T108" fmla="*/ 54 w 63"/>
                  <a:gd name="T109" fmla="*/ 3 h 5"/>
                  <a:gd name="T110" fmla="*/ 52 w 63"/>
                  <a:gd name="T1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" h="5">
                    <a:moveTo>
                      <a:pt x="63" y="1"/>
                    </a:moveTo>
                    <a:cubicBezTo>
                      <a:pt x="63" y="1"/>
                      <a:pt x="63" y="1"/>
                      <a:pt x="62" y="0"/>
                    </a:cubicBezTo>
                    <a:cubicBezTo>
                      <a:pt x="62" y="0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8" y="0"/>
                      <a:pt x="57" y="0"/>
                    </a:cubicBezTo>
                    <a:cubicBezTo>
                      <a:pt x="56" y="1"/>
                      <a:pt x="55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50" y="0"/>
                      <a:pt x="51" y="0"/>
                      <a:pt x="50" y="0"/>
                    </a:cubicBezTo>
                    <a:cubicBezTo>
                      <a:pt x="50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43" y="1"/>
                      <a:pt x="41" y="1"/>
                      <a:pt x="39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30" y="0"/>
                      <a:pt x="29" y="0"/>
                    </a:cubicBezTo>
                    <a:cubicBezTo>
                      <a:pt x="28" y="0"/>
                      <a:pt x="27" y="1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" y="5"/>
                      <a:pt x="10" y="3"/>
                      <a:pt x="15" y="4"/>
                    </a:cubicBezTo>
                    <a:cubicBezTo>
                      <a:pt x="18" y="4"/>
                      <a:pt x="22" y="4"/>
                      <a:pt x="25" y="4"/>
                    </a:cubicBezTo>
                    <a:cubicBezTo>
                      <a:pt x="27" y="4"/>
                      <a:pt x="28" y="3"/>
                      <a:pt x="29" y="4"/>
                    </a:cubicBezTo>
                    <a:cubicBezTo>
                      <a:pt x="29" y="4"/>
                      <a:pt x="28" y="4"/>
                      <a:pt x="29" y="4"/>
                    </a:cubicBezTo>
                    <a:cubicBezTo>
                      <a:pt x="32" y="4"/>
                      <a:pt x="35" y="4"/>
                      <a:pt x="38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39" y="4"/>
                      <a:pt x="37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39" y="4"/>
                      <a:pt x="40" y="3"/>
                      <a:pt x="42" y="3"/>
                    </a:cubicBezTo>
                    <a:cubicBezTo>
                      <a:pt x="43" y="4"/>
                      <a:pt x="45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9" y="4"/>
                      <a:pt x="51" y="4"/>
                      <a:pt x="53" y="4"/>
                    </a:cubicBezTo>
                    <a:cubicBezTo>
                      <a:pt x="52" y="4"/>
                      <a:pt x="52" y="4"/>
                      <a:pt x="51" y="4"/>
                    </a:cubicBezTo>
                    <a:cubicBezTo>
                      <a:pt x="53" y="4"/>
                      <a:pt x="56" y="4"/>
                      <a:pt x="58" y="3"/>
                    </a:cubicBezTo>
                    <a:cubicBezTo>
                      <a:pt x="60" y="3"/>
                      <a:pt x="63" y="3"/>
                      <a:pt x="63" y="1"/>
                    </a:cubicBezTo>
                    <a:close/>
                    <a:moveTo>
                      <a:pt x="52" y="3"/>
                    </a:moveTo>
                    <a:cubicBezTo>
                      <a:pt x="53" y="3"/>
                      <a:pt x="54" y="3"/>
                      <a:pt x="54" y="3"/>
                    </a:cubicBezTo>
                    <a:cubicBezTo>
                      <a:pt x="53" y="3"/>
                      <a:pt x="53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9" name="Freeform 97"/>
              <p:cNvSpPr>
                <a:spLocks noEditPoints="1"/>
              </p:cNvSpPr>
              <p:nvPr/>
            </p:nvSpPr>
            <p:spPr bwMode="auto">
              <a:xfrm>
                <a:off x="5080001" y="1738313"/>
                <a:ext cx="236538" cy="19050"/>
              </a:xfrm>
              <a:custGeom>
                <a:avLst/>
                <a:gdLst>
                  <a:gd name="T0" fmla="*/ 1 w 63"/>
                  <a:gd name="T1" fmla="*/ 4 h 5"/>
                  <a:gd name="T2" fmla="*/ 2 w 63"/>
                  <a:gd name="T3" fmla="*/ 5 h 5"/>
                  <a:gd name="T4" fmla="*/ 3 w 63"/>
                  <a:gd name="T5" fmla="*/ 5 h 5"/>
                  <a:gd name="T6" fmla="*/ 5 w 63"/>
                  <a:gd name="T7" fmla="*/ 5 h 5"/>
                  <a:gd name="T8" fmla="*/ 17 w 63"/>
                  <a:gd name="T9" fmla="*/ 4 h 5"/>
                  <a:gd name="T10" fmla="*/ 24 w 63"/>
                  <a:gd name="T11" fmla="*/ 4 h 5"/>
                  <a:gd name="T12" fmla="*/ 31 w 63"/>
                  <a:gd name="T13" fmla="*/ 4 h 5"/>
                  <a:gd name="T14" fmla="*/ 32 w 63"/>
                  <a:gd name="T15" fmla="*/ 4 h 5"/>
                  <a:gd name="T16" fmla="*/ 32 w 63"/>
                  <a:gd name="T17" fmla="*/ 5 h 5"/>
                  <a:gd name="T18" fmla="*/ 38 w 63"/>
                  <a:gd name="T19" fmla="*/ 5 h 5"/>
                  <a:gd name="T20" fmla="*/ 43 w 63"/>
                  <a:gd name="T21" fmla="*/ 5 h 5"/>
                  <a:gd name="T22" fmla="*/ 41 w 63"/>
                  <a:gd name="T23" fmla="*/ 4 h 5"/>
                  <a:gd name="T24" fmla="*/ 38 w 63"/>
                  <a:gd name="T25" fmla="*/ 4 h 5"/>
                  <a:gd name="T26" fmla="*/ 41 w 63"/>
                  <a:gd name="T27" fmla="*/ 4 h 5"/>
                  <a:gd name="T28" fmla="*/ 44 w 63"/>
                  <a:gd name="T29" fmla="*/ 4 h 5"/>
                  <a:gd name="T30" fmla="*/ 46 w 63"/>
                  <a:gd name="T31" fmla="*/ 4 h 5"/>
                  <a:gd name="T32" fmla="*/ 50 w 63"/>
                  <a:gd name="T33" fmla="*/ 4 h 5"/>
                  <a:gd name="T34" fmla="*/ 50 w 63"/>
                  <a:gd name="T35" fmla="*/ 4 h 5"/>
                  <a:gd name="T36" fmla="*/ 56 w 63"/>
                  <a:gd name="T37" fmla="*/ 5 h 5"/>
                  <a:gd name="T38" fmla="*/ 54 w 63"/>
                  <a:gd name="T39" fmla="*/ 4 h 5"/>
                  <a:gd name="T40" fmla="*/ 63 w 63"/>
                  <a:gd name="T41" fmla="*/ 4 h 5"/>
                  <a:gd name="T42" fmla="*/ 60 w 63"/>
                  <a:gd name="T43" fmla="*/ 2 h 5"/>
                  <a:gd name="T44" fmla="*/ 59 w 63"/>
                  <a:gd name="T45" fmla="*/ 1 h 5"/>
                  <a:gd name="T46" fmla="*/ 58 w 63"/>
                  <a:gd name="T47" fmla="*/ 1 h 5"/>
                  <a:gd name="T48" fmla="*/ 56 w 63"/>
                  <a:gd name="T49" fmla="*/ 1 h 5"/>
                  <a:gd name="T50" fmla="*/ 53 w 63"/>
                  <a:gd name="T51" fmla="*/ 1 h 5"/>
                  <a:gd name="T52" fmla="*/ 51 w 63"/>
                  <a:gd name="T53" fmla="*/ 1 h 5"/>
                  <a:gd name="T54" fmla="*/ 48 w 63"/>
                  <a:gd name="T55" fmla="*/ 1 h 5"/>
                  <a:gd name="T56" fmla="*/ 47 w 63"/>
                  <a:gd name="T57" fmla="*/ 1 h 5"/>
                  <a:gd name="T58" fmla="*/ 45 w 63"/>
                  <a:gd name="T59" fmla="*/ 1 h 5"/>
                  <a:gd name="T60" fmla="*/ 44 w 63"/>
                  <a:gd name="T61" fmla="*/ 1 h 5"/>
                  <a:gd name="T62" fmla="*/ 42 w 63"/>
                  <a:gd name="T63" fmla="*/ 1 h 5"/>
                  <a:gd name="T64" fmla="*/ 36 w 63"/>
                  <a:gd name="T65" fmla="*/ 1 h 5"/>
                  <a:gd name="T66" fmla="*/ 31 w 63"/>
                  <a:gd name="T67" fmla="*/ 1 h 5"/>
                  <a:gd name="T68" fmla="*/ 29 w 63"/>
                  <a:gd name="T69" fmla="*/ 1 h 5"/>
                  <a:gd name="T70" fmla="*/ 28 w 63"/>
                  <a:gd name="T71" fmla="*/ 0 h 5"/>
                  <a:gd name="T72" fmla="*/ 26 w 63"/>
                  <a:gd name="T73" fmla="*/ 1 h 5"/>
                  <a:gd name="T74" fmla="*/ 26 w 63"/>
                  <a:gd name="T75" fmla="*/ 1 h 5"/>
                  <a:gd name="T76" fmla="*/ 22 w 63"/>
                  <a:gd name="T77" fmla="*/ 1 h 5"/>
                  <a:gd name="T78" fmla="*/ 19 w 63"/>
                  <a:gd name="T79" fmla="*/ 1 h 5"/>
                  <a:gd name="T80" fmla="*/ 17 w 63"/>
                  <a:gd name="T81" fmla="*/ 1 h 5"/>
                  <a:gd name="T82" fmla="*/ 14 w 63"/>
                  <a:gd name="T83" fmla="*/ 1 h 5"/>
                  <a:gd name="T84" fmla="*/ 8 w 63"/>
                  <a:gd name="T85" fmla="*/ 1 h 5"/>
                  <a:gd name="T86" fmla="*/ 7 w 63"/>
                  <a:gd name="T87" fmla="*/ 1 h 5"/>
                  <a:gd name="T88" fmla="*/ 7 w 63"/>
                  <a:gd name="T89" fmla="*/ 0 h 5"/>
                  <a:gd name="T90" fmla="*/ 5 w 63"/>
                  <a:gd name="T91" fmla="*/ 0 h 5"/>
                  <a:gd name="T92" fmla="*/ 2 w 63"/>
                  <a:gd name="T93" fmla="*/ 1 h 5"/>
                  <a:gd name="T94" fmla="*/ 3 w 63"/>
                  <a:gd name="T95" fmla="*/ 1 h 5"/>
                  <a:gd name="T96" fmla="*/ 6 w 63"/>
                  <a:gd name="T97" fmla="*/ 1 h 5"/>
                  <a:gd name="T98" fmla="*/ 2 w 63"/>
                  <a:gd name="T99" fmla="*/ 2 h 5"/>
                  <a:gd name="T100" fmla="*/ 1 w 63"/>
                  <a:gd name="T101" fmla="*/ 3 h 5"/>
                  <a:gd name="T102" fmla="*/ 1 w 63"/>
                  <a:gd name="T103" fmla="*/ 4 h 5"/>
                  <a:gd name="T104" fmla="*/ 57 w 63"/>
                  <a:gd name="T105" fmla="*/ 4 h 5"/>
                  <a:gd name="T106" fmla="*/ 55 w 63"/>
                  <a:gd name="T107" fmla="*/ 4 h 5"/>
                  <a:gd name="T108" fmla="*/ 57 w 63"/>
                  <a:gd name="T10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">
                    <a:moveTo>
                      <a:pt x="1" y="4"/>
                    </a:move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9" y="4"/>
                      <a:pt x="13" y="4"/>
                      <a:pt x="17" y="4"/>
                    </a:cubicBezTo>
                    <a:cubicBezTo>
                      <a:pt x="19" y="4"/>
                      <a:pt x="22" y="5"/>
                      <a:pt x="24" y="4"/>
                    </a:cubicBezTo>
                    <a:cubicBezTo>
                      <a:pt x="26" y="4"/>
                      <a:pt x="29" y="4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4" y="5"/>
                      <a:pt x="36" y="5"/>
                      <a:pt x="38" y="5"/>
                    </a:cubicBezTo>
                    <a:cubicBezTo>
                      <a:pt x="40" y="5"/>
                      <a:pt x="42" y="5"/>
                      <a:pt x="43" y="5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0" y="4"/>
                      <a:pt x="39" y="5"/>
                      <a:pt x="38" y="4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8" y="4"/>
                      <a:pt x="49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5"/>
                      <a:pt x="56" y="5"/>
                    </a:cubicBezTo>
                    <a:cubicBezTo>
                      <a:pt x="56" y="5"/>
                      <a:pt x="55" y="5"/>
                      <a:pt x="54" y="4"/>
                    </a:cubicBezTo>
                    <a:cubicBezTo>
                      <a:pt x="57" y="4"/>
                      <a:pt x="61" y="4"/>
                      <a:pt x="63" y="4"/>
                    </a:cubicBezTo>
                    <a:cubicBezTo>
                      <a:pt x="63" y="2"/>
                      <a:pt x="61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0" y="1"/>
                      <a:pt x="38" y="1"/>
                      <a:pt x="36" y="1"/>
                    </a:cubicBezTo>
                    <a:cubicBezTo>
                      <a:pt x="34" y="1"/>
                      <a:pt x="33" y="1"/>
                      <a:pt x="31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6" y="1"/>
                      <a:pt x="27" y="1"/>
                      <a:pt x="26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6" y="4"/>
                      <a:pt x="55" y="4"/>
                    </a:cubicBezTo>
                    <a:cubicBezTo>
                      <a:pt x="56" y="4"/>
                      <a:pt x="57" y="4"/>
                      <a:pt x="5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0" name="Freeform 98"/>
              <p:cNvSpPr>
                <a:spLocks noEditPoints="1"/>
              </p:cNvSpPr>
              <p:nvPr/>
            </p:nvSpPr>
            <p:spPr bwMode="auto">
              <a:xfrm>
                <a:off x="2825751" y="195263"/>
                <a:ext cx="6543675" cy="6470650"/>
              </a:xfrm>
              <a:custGeom>
                <a:avLst/>
                <a:gdLst>
                  <a:gd name="T0" fmla="*/ 1514 w 1742"/>
                  <a:gd name="T1" fmla="*/ 1210 h 1723"/>
                  <a:gd name="T2" fmla="*/ 920 w 1742"/>
                  <a:gd name="T3" fmla="*/ 697 h 1723"/>
                  <a:gd name="T4" fmla="*/ 405 w 1742"/>
                  <a:gd name="T5" fmla="*/ 1114 h 1723"/>
                  <a:gd name="T6" fmla="*/ 1527 w 1742"/>
                  <a:gd name="T7" fmla="*/ 664 h 1723"/>
                  <a:gd name="T8" fmla="*/ 545 w 1742"/>
                  <a:gd name="T9" fmla="*/ 1352 h 1723"/>
                  <a:gd name="T10" fmla="*/ 412 w 1742"/>
                  <a:gd name="T11" fmla="*/ 1472 h 1723"/>
                  <a:gd name="T12" fmla="*/ 773 w 1742"/>
                  <a:gd name="T13" fmla="*/ 1382 h 1723"/>
                  <a:gd name="T14" fmla="*/ 706 w 1742"/>
                  <a:gd name="T15" fmla="*/ 1343 h 1723"/>
                  <a:gd name="T16" fmla="*/ 694 w 1742"/>
                  <a:gd name="T17" fmla="*/ 1455 h 1723"/>
                  <a:gd name="T18" fmla="*/ 822 w 1742"/>
                  <a:gd name="T19" fmla="*/ 1429 h 1723"/>
                  <a:gd name="T20" fmla="*/ 834 w 1742"/>
                  <a:gd name="T21" fmla="*/ 721 h 1723"/>
                  <a:gd name="T22" fmla="*/ 1126 w 1742"/>
                  <a:gd name="T23" fmla="*/ 1026 h 1723"/>
                  <a:gd name="T24" fmla="*/ 978 w 1742"/>
                  <a:gd name="T25" fmla="*/ 1406 h 1723"/>
                  <a:gd name="T26" fmla="*/ 1100 w 1742"/>
                  <a:gd name="T27" fmla="*/ 1158 h 1723"/>
                  <a:gd name="T28" fmla="*/ 903 w 1742"/>
                  <a:gd name="T29" fmla="*/ 1155 h 1723"/>
                  <a:gd name="T30" fmla="*/ 982 w 1742"/>
                  <a:gd name="T31" fmla="*/ 1163 h 1723"/>
                  <a:gd name="T32" fmla="*/ 987 w 1742"/>
                  <a:gd name="T33" fmla="*/ 1123 h 1723"/>
                  <a:gd name="T34" fmla="*/ 1119 w 1742"/>
                  <a:gd name="T35" fmla="*/ 1017 h 1723"/>
                  <a:gd name="T36" fmla="*/ 876 w 1742"/>
                  <a:gd name="T37" fmla="*/ 1189 h 1723"/>
                  <a:gd name="T38" fmla="*/ 1080 w 1742"/>
                  <a:gd name="T39" fmla="*/ 1209 h 1723"/>
                  <a:gd name="T40" fmla="*/ 1074 w 1742"/>
                  <a:gd name="T41" fmla="*/ 724 h 1723"/>
                  <a:gd name="T42" fmla="*/ 884 w 1742"/>
                  <a:gd name="T43" fmla="*/ 909 h 1723"/>
                  <a:gd name="T44" fmla="*/ 1120 w 1742"/>
                  <a:gd name="T45" fmla="*/ 1348 h 1723"/>
                  <a:gd name="T46" fmla="*/ 1116 w 1742"/>
                  <a:gd name="T47" fmla="*/ 1367 h 1723"/>
                  <a:gd name="T48" fmla="*/ 1208 w 1742"/>
                  <a:gd name="T49" fmla="*/ 1249 h 1723"/>
                  <a:gd name="T50" fmla="*/ 1245 w 1742"/>
                  <a:gd name="T51" fmla="*/ 1019 h 1723"/>
                  <a:gd name="T52" fmla="*/ 1267 w 1742"/>
                  <a:gd name="T53" fmla="*/ 1129 h 1723"/>
                  <a:gd name="T54" fmla="*/ 1213 w 1742"/>
                  <a:gd name="T55" fmla="*/ 716 h 1723"/>
                  <a:gd name="T56" fmla="*/ 738 w 1742"/>
                  <a:gd name="T57" fmla="*/ 980 h 1723"/>
                  <a:gd name="T58" fmla="*/ 653 w 1742"/>
                  <a:gd name="T59" fmla="*/ 942 h 1723"/>
                  <a:gd name="T60" fmla="*/ 595 w 1742"/>
                  <a:gd name="T61" fmla="*/ 923 h 1723"/>
                  <a:gd name="T62" fmla="*/ 620 w 1742"/>
                  <a:gd name="T63" fmla="*/ 702 h 1723"/>
                  <a:gd name="T64" fmla="*/ 602 w 1742"/>
                  <a:gd name="T65" fmla="*/ 928 h 1723"/>
                  <a:gd name="T66" fmla="*/ 672 w 1742"/>
                  <a:gd name="T67" fmla="*/ 782 h 1723"/>
                  <a:gd name="T68" fmla="*/ 380 w 1742"/>
                  <a:gd name="T69" fmla="*/ 1078 h 1723"/>
                  <a:gd name="T70" fmla="*/ 406 w 1742"/>
                  <a:gd name="T71" fmla="*/ 1014 h 1723"/>
                  <a:gd name="T72" fmla="*/ 439 w 1742"/>
                  <a:gd name="T73" fmla="*/ 1039 h 1723"/>
                  <a:gd name="T74" fmla="*/ 331 w 1742"/>
                  <a:gd name="T75" fmla="*/ 1371 h 1723"/>
                  <a:gd name="T76" fmla="*/ 330 w 1742"/>
                  <a:gd name="T77" fmla="*/ 398 h 1723"/>
                  <a:gd name="T78" fmla="*/ 874 w 1742"/>
                  <a:gd name="T79" fmla="*/ 313 h 1723"/>
                  <a:gd name="T80" fmla="*/ 1170 w 1742"/>
                  <a:gd name="T81" fmla="*/ 564 h 1723"/>
                  <a:gd name="T82" fmla="*/ 1395 w 1742"/>
                  <a:gd name="T83" fmla="*/ 583 h 1723"/>
                  <a:gd name="T84" fmla="*/ 1505 w 1742"/>
                  <a:gd name="T85" fmla="*/ 473 h 1723"/>
                  <a:gd name="T86" fmla="*/ 1334 w 1742"/>
                  <a:gd name="T87" fmla="*/ 732 h 1723"/>
                  <a:gd name="T88" fmla="*/ 1615 w 1742"/>
                  <a:gd name="T89" fmla="*/ 634 h 1723"/>
                  <a:gd name="T90" fmla="*/ 1479 w 1742"/>
                  <a:gd name="T91" fmla="*/ 398 h 1723"/>
                  <a:gd name="T92" fmla="*/ 1250 w 1742"/>
                  <a:gd name="T93" fmla="*/ 257 h 1723"/>
                  <a:gd name="T94" fmla="*/ 1094 w 1742"/>
                  <a:gd name="T95" fmla="*/ 117 h 1723"/>
                  <a:gd name="T96" fmla="*/ 745 w 1742"/>
                  <a:gd name="T97" fmla="*/ 143 h 1723"/>
                  <a:gd name="T98" fmla="*/ 551 w 1742"/>
                  <a:gd name="T99" fmla="*/ 108 h 1723"/>
                  <a:gd name="T100" fmla="*/ 364 w 1742"/>
                  <a:gd name="T101" fmla="*/ 319 h 1723"/>
                  <a:gd name="T102" fmla="*/ 231 w 1742"/>
                  <a:gd name="T103" fmla="*/ 547 h 1723"/>
                  <a:gd name="T104" fmla="*/ 167 w 1742"/>
                  <a:gd name="T105" fmla="*/ 970 h 1723"/>
                  <a:gd name="T106" fmla="*/ 108 w 1742"/>
                  <a:gd name="T107" fmla="*/ 878 h 1723"/>
                  <a:gd name="T108" fmla="*/ 240 w 1742"/>
                  <a:gd name="T109" fmla="*/ 1228 h 1723"/>
                  <a:gd name="T110" fmla="*/ 254 w 1742"/>
                  <a:gd name="T111" fmla="*/ 1378 h 1723"/>
                  <a:gd name="T112" fmla="*/ 530 w 1742"/>
                  <a:gd name="T113" fmla="*/ 1545 h 1723"/>
                  <a:gd name="T114" fmla="*/ 644 w 1742"/>
                  <a:gd name="T115" fmla="*/ 1668 h 1723"/>
                  <a:gd name="T116" fmla="*/ 964 w 1742"/>
                  <a:gd name="T117" fmla="*/ 1598 h 1723"/>
                  <a:gd name="T118" fmla="*/ 1255 w 1742"/>
                  <a:gd name="T119" fmla="*/ 1583 h 1723"/>
                  <a:gd name="T120" fmla="*/ 1379 w 1742"/>
                  <a:gd name="T121" fmla="*/ 1404 h 1723"/>
                  <a:gd name="T122" fmla="*/ 1606 w 1742"/>
                  <a:gd name="T123" fmla="*/ 1221 h 1723"/>
                  <a:gd name="T124" fmla="*/ 1632 w 1742"/>
                  <a:gd name="T125" fmla="*/ 923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2" h="1723">
                    <a:moveTo>
                      <a:pt x="1732" y="824"/>
                    </a:moveTo>
                    <a:cubicBezTo>
                      <a:pt x="1722" y="600"/>
                      <a:pt x="1628" y="392"/>
                      <a:pt x="1466" y="238"/>
                    </a:cubicBezTo>
                    <a:cubicBezTo>
                      <a:pt x="1305" y="84"/>
                      <a:pt x="1094" y="0"/>
                      <a:pt x="872" y="0"/>
                    </a:cubicBezTo>
                    <a:cubicBezTo>
                      <a:pt x="859" y="0"/>
                      <a:pt x="846" y="0"/>
                      <a:pt x="834" y="0"/>
                    </a:cubicBezTo>
                    <a:cubicBezTo>
                      <a:pt x="604" y="10"/>
                      <a:pt x="391" y="109"/>
                      <a:pt x="236" y="279"/>
                    </a:cubicBezTo>
                    <a:cubicBezTo>
                      <a:pt x="80" y="449"/>
                      <a:pt x="0" y="669"/>
                      <a:pt x="10" y="899"/>
                    </a:cubicBezTo>
                    <a:cubicBezTo>
                      <a:pt x="20" y="1122"/>
                      <a:pt x="114" y="1330"/>
                      <a:pt x="276" y="1484"/>
                    </a:cubicBezTo>
                    <a:cubicBezTo>
                      <a:pt x="437" y="1638"/>
                      <a:pt x="648" y="1723"/>
                      <a:pt x="871" y="1723"/>
                    </a:cubicBezTo>
                    <a:cubicBezTo>
                      <a:pt x="883" y="1723"/>
                      <a:pt x="896" y="1723"/>
                      <a:pt x="909" y="1722"/>
                    </a:cubicBezTo>
                    <a:cubicBezTo>
                      <a:pt x="1139" y="1712"/>
                      <a:pt x="1351" y="1613"/>
                      <a:pt x="1506" y="1443"/>
                    </a:cubicBezTo>
                    <a:cubicBezTo>
                      <a:pt x="1662" y="1274"/>
                      <a:pt x="1742" y="1054"/>
                      <a:pt x="1732" y="824"/>
                    </a:cubicBezTo>
                    <a:close/>
                    <a:moveTo>
                      <a:pt x="1709" y="826"/>
                    </a:moveTo>
                    <a:cubicBezTo>
                      <a:pt x="1709" y="828"/>
                      <a:pt x="1709" y="828"/>
                      <a:pt x="1709" y="828"/>
                    </a:cubicBezTo>
                    <a:cubicBezTo>
                      <a:pt x="1688" y="828"/>
                      <a:pt x="1688" y="828"/>
                      <a:pt x="1688" y="828"/>
                    </a:cubicBezTo>
                    <a:cubicBezTo>
                      <a:pt x="1688" y="826"/>
                      <a:pt x="1688" y="826"/>
                      <a:pt x="1688" y="826"/>
                    </a:cubicBezTo>
                    <a:cubicBezTo>
                      <a:pt x="1688" y="819"/>
                      <a:pt x="1688" y="812"/>
                      <a:pt x="1687" y="805"/>
                    </a:cubicBezTo>
                    <a:cubicBezTo>
                      <a:pt x="1686" y="795"/>
                      <a:pt x="1686" y="795"/>
                      <a:pt x="1686" y="795"/>
                    </a:cubicBezTo>
                    <a:cubicBezTo>
                      <a:pt x="1686" y="794"/>
                      <a:pt x="1686" y="793"/>
                      <a:pt x="1686" y="791"/>
                    </a:cubicBezTo>
                    <a:cubicBezTo>
                      <a:pt x="1686" y="790"/>
                      <a:pt x="1686" y="790"/>
                      <a:pt x="1686" y="790"/>
                    </a:cubicBezTo>
                    <a:cubicBezTo>
                      <a:pt x="1645" y="794"/>
                      <a:pt x="1645" y="794"/>
                      <a:pt x="1645" y="794"/>
                    </a:cubicBezTo>
                    <a:cubicBezTo>
                      <a:pt x="1645" y="792"/>
                      <a:pt x="1645" y="792"/>
                      <a:pt x="1645" y="792"/>
                    </a:cubicBezTo>
                    <a:cubicBezTo>
                      <a:pt x="1645" y="787"/>
                      <a:pt x="1644" y="782"/>
                      <a:pt x="1644" y="776"/>
                    </a:cubicBezTo>
                    <a:cubicBezTo>
                      <a:pt x="1644" y="775"/>
                      <a:pt x="1644" y="775"/>
                      <a:pt x="1644" y="775"/>
                    </a:cubicBezTo>
                    <a:cubicBezTo>
                      <a:pt x="1684" y="769"/>
                      <a:pt x="1684" y="769"/>
                      <a:pt x="1684" y="769"/>
                    </a:cubicBezTo>
                    <a:cubicBezTo>
                      <a:pt x="1683" y="765"/>
                      <a:pt x="1683" y="765"/>
                      <a:pt x="1683" y="765"/>
                    </a:cubicBezTo>
                    <a:cubicBezTo>
                      <a:pt x="1681" y="750"/>
                      <a:pt x="1679" y="735"/>
                      <a:pt x="1677" y="721"/>
                    </a:cubicBezTo>
                    <a:cubicBezTo>
                      <a:pt x="1676" y="719"/>
                      <a:pt x="1676" y="719"/>
                      <a:pt x="1676" y="719"/>
                    </a:cubicBezTo>
                    <a:cubicBezTo>
                      <a:pt x="1573" y="739"/>
                      <a:pt x="1573" y="739"/>
                      <a:pt x="1573" y="739"/>
                    </a:cubicBezTo>
                    <a:cubicBezTo>
                      <a:pt x="1567" y="704"/>
                      <a:pt x="1559" y="670"/>
                      <a:pt x="1548" y="637"/>
                    </a:cubicBezTo>
                    <a:cubicBezTo>
                      <a:pt x="1563" y="631"/>
                      <a:pt x="1563" y="631"/>
                      <a:pt x="1563" y="631"/>
                    </a:cubicBezTo>
                    <a:cubicBezTo>
                      <a:pt x="1564" y="634"/>
                      <a:pt x="1564" y="634"/>
                      <a:pt x="1564" y="634"/>
                    </a:cubicBezTo>
                    <a:cubicBezTo>
                      <a:pt x="1566" y="639"/>
                      <a:pt x="1567" y="643"/>
                      <a:pt x="1569" y="648"/>
                    </a:cubicBezTo>
                    <a:cubicBezTo>
                      <a:pt x="1570" y="652"/>
                      <a:pt x="1571" y="656"/>
                      <a:pt x="1572" y="661"/>
                    </a:cubicBezTo>
                    <a:cubicBezTo>
                      <a:pt x="1573" y="662"/>
                      <a:pt x="1573" y="662"/>
                      <a:pt x="1573" y="662"/>
                    </a:cubicBezTo>
                    <a:cubicBezTo>
                      <a:pt x="1606" y="652"/>
                      <a:pt x="1606" y="652"/>
                      <a:pt x="1606" y="652"/>
                    </a:cubicBezTo>
                    <a:cubicBezTo>
                      <a:pt x="1607" y="657"/>
                      <a:pt x="1607" y="657"/>
                      <a:pt x="1607" y="657"/>
                    </a:cubicBezTo>
                    <a:cubicBezTo>
                      <a:pt x="1609" y="662"/>
                      <a:pt x="1610" y="666"/>
                      <a:pt x="1611" y="671"/>
                    </a:cubicBezTo>
                    <a:cubicBezTo>
                      <a:pt x="1611" y="673"/>
                      <a:pt x="1611" y="673"/>
                      <a:pt x="1611" y="673"/>
                    </a:cubicBezTo>
                    <a:cubicBezTo>
                      <a:pt x="1578" y="682"/>
                      <a:pt x="1578" y="682"/>
                      <a:pt x="1578" y="682"/>
                    </a:cubicBezTo>
                    <a:cubicBezTo>
                      <a:pt x="1581" y="697"/>
                      <a:pt x="1581" y="697"/>
                      <a:pt x="1581" y="697"/>
                    </a:cubicBezTo>
                    <a:cubicBezTo>
                      <a:pt x="1582" y="701"/>
                      <a:pt x="1583" y="705"/>
                      <a:pt x="1584" y="710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6" y="715"/>
                      <a:pt x="1586" y="715"/>
                      <a:pt x="1586" y="715"/>
                    </a:cubicBezTo>
                    <a:cubicBezTo>
                      <a:pt x="1586" y="718"/>
                      <a:pt x="1587" y="720"/>
                      <a:pt x="1587" y="723"/>
                    </a:cubicBezTo>
                    <a:cubicBezTo>
                      <a:pt x="1587" y="724"/>
                      <a:pt x="1587" y="724"/>
                      <a:pt x="1587" y="724"/>
                    </a:cubicBezTo>
                    <a:cubicBezTo>
                      <a:pt x="1694" y="700"/>
                      <a:pt x="1694" y="700"/>
                      <a:pt x="1694" y="700"/>
                    </a:cubicBezTo>
                    <a:cubicBezTo>
                      <a:pt x="1694" y="701"/>
                      <a:pt x="1694" y="701"/>
                      <a:pt x="1694" y="701"/>
                    </a:cubicBezTo>
                    <a:cubicBezTo>
                      <a:pt x="1701" y="737"/>
                      <a:pt x="1706" y="774"/>
                      <a:pt x="1708" y="810"/>
                    </a:cubicBezTo>
                    <a:cubicBezTo>
                      <a:pt x="1708" y="815"/>
                      <a:pt x="1708" y="821"/>
                      <a:pt x="1709" y="826"/>
                    </a:cubicBezTo>
                    <a:close/>
                    <a:moveTo>
                      <a:pt x="1629" y="765"/>
                    </a:moveTo>
                    <a:cubicBezTo>
                      <a:pt x="1630" y="774"/>
                      <a:pt x="1631" y="784"/>
                      <a:pt x="1632" y="794"/>
                    </a:cubicBezTo>
                    <a:cubicBezTo>
                      <a:pt x="1632" y="795"/>
                      <a:pt x="1632" y="795"/>
                      <a:pt x="1632" y="795"/>
                    </a:cubicBezTo>
                    <a:cubicBezTo>
                      <a:pt x="1611" y="798"/>
                      <a:pt x="1611" y="798"/>
                      <a:pt x="1611" y="798"/>
                    </a:cubicBezTo>
                    <a:cubicBezTo>
                      <a:pt x="1611" y="796"/>
                      <a:pt x="1611" y="796"/>
                      <a:pt x="1611" y="796"/>
                    </a:cubicBezTo>
                    <a:cubicBezTo>
                      <a:pt x="1611" y="791"/>
                      <a:pt x="1610" y="787"/>
                      <a:pt x="1610" y="782"/>
                    </a:cubicBezTo>
                    <a:cubicBezTo>
                      <a:pt x="1609" y="777"/>
                      <a:pt x="1609" y="771"/>
                      <a:pt x="1608" y="766"/>
                    </a:cubicBezTo>
                    <a:cubicBezTo>
                      <a:pt x="1608" y="764"/>
                      <a:pt x="1608" y="764"/>
                      <a:pt x="1608" y="764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595" y="766"/>
                      <a:pt x="1595" y="766"/>
                      <a:pt x="1595" y="766"/>
                    </a:cubicBezTo>
                    <a:cubicBezTo>
                      <a:pt x="1595" y="767"/>
                      <a:pt x="1595" y="767"/>
                      <a:pt x="1595" y="767"/>
                    </a:cubicBezTo>
                    <a:cubicBezTo>
                      <a:pt x="1593" y="767"/>
                      <a:pt x="1593" y="767"/>
                      <a:pt x="1593" y="767"/>
                    </a:cubicBezTo>
                    <a:cubicBezTo>
                      <a:pt x="1578" y="769"/>
                      <a:pt x="1578" y="769"/>
                      <a:pt x="1578" y="769"/>
                    </a:cubicBezTo>
                    <a:cubicBezTo>
                      <a:pt x="1577" y="763"/>
                      <a:pt x="1576" y="758"/>
                      <a:pt x="1576" y="752"/>
                    </a:cubicBezTo>
                    <a:cubicBezTo>
                      <a:pt x="1666" y="735"/>
                      <a:pt x="1666" y="735"/>
                      <a:pt x="1666" y="735"/>
                    </a:cubicBezTo>
                    <a:cubicBezTo>
                      <a:pt x="1666" y="737"/>
                      <a:pt x="1666" y="737"/>
                      <a:pt x="1666" y="737"/>
                    </a:cubicBezTo>
                    <a:cubicBezTo>
                      <a:pt x="1667" y="743"/>
                      <a:pt x="1668" y="750"/>
                      <a:pt x="1669" y="756"/>
                    </a:cubicBezTo>
                    <a:cubicBezTo>
                      <a:pt x="1669" y="757"/>
                      <a:pt x="1669" y="757"/>
                      <a:pt x="1669" y="757"/>
                    </a:cubicBezTo>
                    <a:cubicBezTo>
                      <a:pt x="1629" y="763"/>
                      <a:pt x="1629" y="763"/>
                      <a:pt x="1629" y="763"/>
                    </a:cubicBezTo>
                    <a:lnTo>
                      <a:pt x="1629" y="765"/>
                    </a:lnTo>
                    <a:close/>
                    <a:moveTo>
                      <a:pt x="1581" y="1072"/>
                    </a:moveTo>
                    <a:cubicBezTo>
                      <a:pt x="1581" y="1072"/>
                      <a:pt x="1581" y="1072"/>
                      <a:pt x="1581" y="1072"/>
                    </a:cubicBezTo>
                    <a:cubicBezTo>
                      <a:pt x="1554" y="1065"/>
                      <a:pt x="1554" y="1065"/>
                      <a:pt x="1554" y="1065"/>
                    </a:cubicBezTo>
                    <a:cubicBezTo>
                      <a:pt x="1556" y="1059"/>
                      <a:pt x="1558" y="1054"/>
                      <a:pt x="1559" y="1048"/>
                    </a:cubicBezTo>
                    <a:cubicBezTo>
                      <a:pt x="1648" y="1069"/>
                      <a:pt x="1648" y="1069"/>
                      <a:pt x="1648" y="1069"/>
                    </a:cubicBezTo>
                    <a:cubicBezTo>
                      <a:pt x="1648" y="1071"/>
                      <a:pt x="1648" y="1071"/>
                      <a:pt x="1648" y="1071"/>
                    </a:cubicBezTo>
                    <a:cubicBezTo>
                      <a:pt x="1646" y="1077"/>
                      <a:pt x="1644" y="1083"/>
                      <a:pt x="1643" y="1089"/>
                    </a:cubicBezTo>
                    <a:cubicBezTo>
                      <a:pt x="1642" y="1091"/>
                      <a:pt x="1642" y="1091"/>
                      <a:pt x="1642" y="1091"/>
                    </a:cubicBezTo>
                    <a:cubicBezTo>
                      <a:pt x="1603" y="1080"/>
                      <a:pt x="1603" y="1080"/>
                      <a:pt x="1603" y="1080"/>
                    </a:cubicBezTo>
                    <a:cubicBezTo>
                      <a:pt x="1603" y="1081"/>
                      <a:pt x="1603" y="1081"/>
                      <a:pt x="1603" y="1081"/>
                    </a:cubicBezTo>
                    <a:cubicBezTo>
                      <a:pt x="1600" y="1091"/>
                      <a:pt x="1597" y="1100"/>
                      <a:pt x="1594" y="1109"/>
                    </a:cubicBezTo>
                    <a:cubicBezTo>
                      <a:pt x="1593" y="1111"/>
                      <a:pt x="1593" y="1111"/>
                      <a:pt x="1593" y="1111"/>
                    </a:cubicBezTo>
                    <a:cubicBezTo>
                      <a:pt x="1573" y="1104"/>
                      <a:pt x="1573" y="1104"/>
                      <a:pt x="1573" y="1104"/>
                    </a:cubicBezTo>
                    <a:cubicBezTo>
                      <a:pt x="1574" y="1103"/>
                      <a:pt x="1574" y="1103"/>
                      <a:pt x="1574" y="1103"/>
                    </a:cubicBezTo>
                    <a:cubicBezTo>
                      <a:pt x="1575" y="1098"/>
                      <a:pt x="1577" y="1094"/>
                      <a:pt x="1578" y="1089"/>
                    </a:cubicBezTo>
                    <a:cubicBezTo>
                      <a:pt x="1580" y="1084"/>
                      <a:pt x="1581" y="1079"/>
                      <a:pt x="1583" y="1074"/>
                    </a:cubicBezTo>
                    <a:cubicBezTo>
                      <a:pt x="1583" y="1072"/>
                      <a:pt x="1583" y="1072"/>
                      <a:pt x="1583" y="1072"/>
                    </a:cubicBezTo>
                    <a:lnTo>
                      <a:pt x="1581" y="1072"/>
                    </a:lnTo>
                    <a:close/>
                    <a:moveTo>
                      <a:pt x="1522" y="1215"/>
                    </a:moveTo>
                    <a:cubicBezTo>
                      <a:pt x="1522" y="1215"/>
                      <a:pt x="1522" y="1215"/>
                      <a:pt x="1522" y="1215"/>
                    </a:cubicBezTo>
                    <a:cubicBezTo>
                      <a:pt x="1514" y="1210"/>
                      <a:pt x="1514" y="1210"/>
                      <a:pt x="1514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1" y="1209"/>
                      <a:pt x="1511" y="1209"/>
                      <a:pt x="1511" y="1209"/>
                    </a:cubicBezTo>
                    <a:cubicBezTo>
                      <a:pt x="1497" y="1202"/>
                      <a:pt x="1497" y="1202"/>
                      <a:pt x="1497" y="1202"/>
                    </a:cubicBezTo>
                    <a:cubicBezTo>
                      <a:pt x="1500" y="1197"/>
                      <a:pt x="1502" y="1192"/>
                      <a:pt x="1505" y="1187"/>
                    </a:cubicBezTo>
                    <a:cubicBezTo>
                      <a:pt x="1588" y="1226"/>
                      <a:pt x="1588" y="1226"/>
                      <a:pt x="1588" y="1226"/>
                    </a:cubicBezTo>
                    <a:cubicBezTo>
                      <a:pt x="1587" y="1227"/>
                      <a:pt x="1587" y="1227"/>
                      <a:pt x="1587" y="1227"/>
                    </a:cubicBezTo>
                    <a:cubicBezTo>
                      <a:pt x="1584" y="1233"/>
                      <a:pt x="1581" y="1239"/>
                      <a:pt x="1578" y="1245"/>
                    </a:cubicBezTo>
                    <a:cubicBezTo>
                      <a:pt x="1577" y="1246"/>
                      <a:pt x="1577" y="1246"/>
                      <a:pt x="1577" y="1246"/>
                    </a:cubicBezTo>
                    <a:cubicBezTo>
                      <a:pt x="1550" y="1232"/>
                      <a:pt x="1550" y="1232"/>
                      <a:pt x="1550" y="1232"/>
                    </a:cubicBezTo>
                    <a:cubicBezTo>
                      <a:pt x="1542" y="1227"/>
                      <a:pt x="1542" y="1227"/>
                      <a:pt x="1542" y="1227"/>
                    </a:cubicBezTo>
                    <a:cubicBezTo>
                      <a:pt x="1541" y="1229"/>
                      <a:pt x="1541" y="1229"/>
                      <a:pt x="1541" y="1229"/>
                    </a:cubicBezTo>
                    <a:cubicBezTo>
                      <a:pt x="1536" y="1237"/>
                      <a:pt x="1531" y="1246"/>
                      <a:pt x="1526" y="1254"/>
                    </a:cubicBezTo>
                    <a:cubicBezTo>
                      <a:pt x="1526" y="1255"/>
                      <a:pt x="1526" y="1255"/>
                      <a:pt x="1526" y="1255"/>
                    </a:cubicBezTo>
                    <a:cubicBezTo>
                      <a:pt x="1507" y="1245"/>
                      <a:pt x="1507" y="1245"/>
                      <a:pt x="1507" y="1245"/>
                    </a:cubicBezTo>
                    <a:cubicBezTo>
                      <a:pt x="1508" y="1243"/>
                      <a:pt x="1508" y="1243"/>
                      <a:pt x="1508" y="1243"/>
                    </a:cubicBezTo>
                    <a:cubicBezTo>
                      <a:pt x="1511" y="1239"/>
                      <a:pt x="1513" y="1235"/>
                      <a:pt x="1515" y="1231"/>
                    </a:cubicBezTo>
                    <a:cubicBezTo>
                      <a:pt x="1518" y="1227"/>
                      <a:pt x="1521" y="1222"/>
                      <a:pt x="1523" y="1217"/>
                    </a:cubicBezTo>
                    <a:cubicBezTo>
                      <a:pt x="1524" y="1216"/>
                      <a:pt x="1524" y="1216"/>
                      <a:pt x="1524" y="1216"/>
                    </a:cubicBezTo>
                    <a:lnTo>
                      <a:pt x="1522" y="1215"/>
                    </a:lnTo>
                    <a:close/>
                    <a:moveTo>
                      <a:pt x="1364" y="1339"/>
                    </a:moveTo>
                    <a:cubicBezTo>
                      <a:pt x="1305" y="1400"/>
                      <a:pt x="1235" y="1450"/>
                      <a:pt x="1160" y="1485"/>
                    </a:cubicBezTo>
                    <a:cubicBezTo>
                      <a:pt x="1162" y="1473"/>
                      <a:pt x="1148" y="1454"/>
                      <a:pt x="1148" y="1454"/>
                    </a:cubicBezTo>
                    <a:cubicBezTo>
                      <a:pt x="1141" y="1443"/>
                      <a:pt x="1141" y="1438"/>
                      <a:pt x="1158" y="1458"/>
                    </a:cubicBezTo>
                    <a:cubicBezTo>
                      <a:pt x="1175" y="1478"/>
                      <a:pt x="1187" y="1470"/>
                      <a:pt x="1172" y="1447"/>
                    </a:cubicBezTo>
                    <a:cubicBezTo>
                      <a:pt x="1157" y="1424"/>
                      <a:pt x="1146" y="1410"/>
                      <a:pt x="1147" y="1368"/>
                    </a:cubicBezTo>
                    <a:cubicBezTo>
                      <a:pt x="1148" y="1327"/>
                      <a:pt x="1118" y="1321"/>
                      <a:pt x="1108" y="1335"/>
                    </a:cubicBezTo>
                    <a:cubicBezTo>
                      <a:pt x="1097" y="1350"/>
                      <a:pt x="1061" y="1350"/>
                      <a:pt x="1047" y="1352"/>
                    </a:cubicBezTo>
                    <a:cubicBezTo>
                      <a:pt x="1033" y="1354"/>
                      <a:pt x="1027" y="1348"/>
                      <a:pt x="1027" y="1348"/>
                    </a:cubicBezTo>
                    <a:cubicBezTo>
                      <a:pt x="1055" y="1332"/>
                      <a:pt x="1072" y="1311"/>
                      <a:pt x="1082" y="1290"/>
                    </a:cubicBezTo>
                    <a:cubicBezTo>
                      <a:pt x="1183" y="1342"/>
                      <a:pt x="1266" y="1256"/>
                      <a:pt x="1285" y="1156"/>
                    </a:cubicBezTo>
                    <a:cubicBezTo>
                      <a:pt x="1307" y="1046"/>
                      <a:pt x="1214" y="891"/>
                      <a:pt x="1193" y="836"/>
                    </a:cubicBezTo>
                    <a:cubicBezTo>
                      <a:pt x="1192" y="837"/>
                      <a:pt x="1190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90" y="839"/>
                      <a:pt x="1191" y="842"/>
                      <a:pt x="1190" y="843"/>
                    </a:cubicBezTo>
                    <a:cubicBezTo>
                      <a:pt x="1189" y="844"/>
                      <a:pt x="1186" y="843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4"/>
                      <a:pt x="1183" y="846"/>
                      <a:pt x="1181" y="846"/>
                    </a:cubicBezTo>
                    <a:cubicBezTo>
                      <a:pt x="1180" y="846"/>
                      <a:pt x="1179" y="844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7" y="843"/>
                      <a:pt x="1174" y="844"/>
                      <a:pt x="1173" y="843"/>
                    </a:cubicBezTo>
                    <a:cubicBezTo>
                      <a:pt x="1172" y="842"/>
                      <a:pt x="1173" y="839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2" y="837"/>
                      <a:pt x="1170" y="836"/>
                      <a:pt x="1170" y="835"/>
                    </a:cubicBezTo>
                    <a:cubicBezTo>
                      <a:pt x="1170" y="833"/>
                      <a:pt x="1172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3" y="830"/>
                      <a:pt x="1172" y="827"/>
                      <a:pt x="1173" y="826"/>
                    </a:cubicBezTo>
                    <a:cubicBezTo>
                      <a:pt x="1174" y="825"/>
                      <a:pt x="1177" y="826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5"/>
                      <a:pt x="1180" y="823"/>
                      <a:pt x="1181" y="823"/>
                    </a:cubicBezTo>
                    <a:cubicBezTo>
                      <a:pt x="1183" y="823"/>
                      <a:pt x="1184" y="825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6" y="826"/>
                      <a:pt x="1189" y="825"/>
                      <a:pt x="1190" y="826"/>
                    </a:cubicBezTo>
                    <a:cubicBezTo>
                      <a:pt x="1176" y="777"/>
                      <a:pt x="1200" y="708"/>
                      <a:pt x="1248" y="728"/>
                    </a:cubicBezTo>
                    <a:cubicBezTo>
                      <a:pt x="1321" y="770"/>
                      <a:pt x="1267" y="801"/>
                      <a:pt x="1267" y="801"/>
                    </a:cubicBezTo>
                    <a:cubicBezTo>
                      <a:pt x="1258" y="828"/>
                      <a:pt x="1303" y="826"/>
                      <a:pt x="1312" y="799"/>
                    </a:cubicBezTo>
                    <a:cubicBezTo>
                      <a:pt x="1328" y="736"/>
                      <a:pt x="1256" y="673"/>
                      <a:pt x="1193" y="702"/>
                    </a:cubicBezTo>
                    <a:cubicBezTo>
                      <a:pt x="1123" y="750"/>
                      <a:pt x="1174" y="880"/>
                      <a:pt x="1208" y="943"/>
                    </a:cubicBezTo>
                    <a:cubicBezTo>
                      <a:pt x="1240" y="1000"/>
                      <a:pt x="1265" y="1136"/>
                      <a:pt x="1222" y="1207"/>
                    </a:cubicBezTo>
                    <a:cubicBezTo>
                      <a:pt x="1177" y="1272"/>
                      <a:pt x="1126" y="1266"/>
                      <a:pt x="1095" y="1232"/>
                    </a:cubicBezTo>
                    <a:cubicBezTo>
                      <a:pt x="1095" y="1226"/>
                      <a:pt x="1094" y="1220"/>
                      <a:pt x="1094" y="1214"/>
                    </a:cubicBezTo>
                    <a:cubicBezTo>
                      <a:pt x="1108" y="1217"/>
                      <a:pt x="1112" y="1212"/>
                      <a:pt x="1112" y="1212"/>
                    </a:cubicBezTo>
                    <a:cubicBezTo>
                      <a:pt x="1140" y="1224"/>
                      <a:pt x="1147" y="1201"/>
                      <a:pt x="1147" y="1201"/>
                    </a:cubicBezTo>
                    <a:cubicBezTo>
                      <a:pt x="1165" y="1200"/>
                      <a:pt x="1167" y="1183"/>
                      <a:pt x="1167" y="1178"/>
                    </a:cubicBezTo>
                    <a:cubicBezTo>
                      <a:pt x="1167" y="1172"/>
                      <a:pt x="1160" y="1172"/>
                      <a:pt x="1160" y="1172"/>
                    </a:cubicBezTo>
                    <a:cubicBezTo>
                      <a:pt x="1152" y="1184"/>
                      <a:pt x="1139" y="1185"/>
                      <a:pt x="1132" y="1182"/>
                    </a:cubicBezTo>
                    <a:cubicBezTo>
                      <a:pt x="1103" y="1165"/>
                      <a:pt x="1128" y="1115"/>
                      <a:pt x="1128" y="1115"/>
                    </a:cubicBezTo>
                    <a:cubicBezTo>
                      <a:pt x="1199" y="1084"/>
                      <a:pt x="1189" y="1016"/>
                      <a:pt x="1176" y="982"/>
                    </a:cubicBezTo>
                    <a:cubicBezTo>
                      <a:pt x="1163" y="947"/>
                      <a:pt x="1117" y="911"/>
                      <a:pt x="1105" y="904"/>
                    </a:cubicBezTo>
                    <a:cubicBezTo>
                      <a:pt x="1102" y="902"/>
                      <a:pt x="1097" y="900"/>
                      <a:pt x="1090" y="898"/>
                    </a:cubicBezTo>
                    <a:cubicBezTo>
                      <a:pt x="1093" y="899"/>
                      <a:pt x="1096" y="899"/>
                      <a:pt x="1099" y="899"/>
                    </a:cubicBezTo>
                    <a:cubicBezTo>
                      <a:pt x="1133" y="899"/>
                      <a:pt x="1160" y="873"/>
                      <a:pt x="1160" y="842"/>
                    </a:cubicBezTo>
                    <a:cubicBezTo>
                      <a:pt x="1160" y="818"/>
                      <a:pt x="1144" y="798"/>
                      <a:pt x="1121" y="789"/>
                    </a:cubicBezTo>
                    <a:cubicBezTo>
                      <a:pt x="1121" y="789"/>
                      <a:pt x="1121" y="788"/>
                      <a:pt x="1121" y="787"/>
                    </a:cubicBezTo>
                    <a:cubicBezTo>
                      <a:pt x="1128" y="737"/>
                      <a:pt x="1109" y="686"/>
                      <a:pt x="1080" y="665"/>
                    </a:cubicBezTo>
                    <a:cubicBezTo>
                      <a:pt x="1056" y="641"/>
                      <a:pt x="1018" y="637"/>
                      <a:pt x="996" y="637"/>
                    </a:cubicBezTo>
                    <a:cubicBezTo>
                      <a:pt x="992" y="624"/>
                      <a:pt x="984" y="606"/>
                      <a:pt x="971" y="596"/>
                    </a:cubicBezTo>
                    <a:cubicBezTo>
                      <a:pt x="971" y="596"/>
                      <a:pt x="977" y="627"/>
                      <a:pt x="976" y="631"/>
                    </a:cubicBezTo>
                    <a:cubicBezTo>
                      <a:pt x="976" y="631"/>
                      <a:pt x="962" y="611"/>
                      <a:pt x="951" y="604"/>
                    </a:cubicBezTo>
                    <a:cubicBezTo>
                      <a:pt x="951" y="604"/>
                      <a:pt x="958" y="631"/>
                      <a:pt x="958" y="635"/>
                    </a:cubicBezTo>
                    <a:cubicBezTo>
                      <a:pt x="958" y="635"/>
                      <a:pt x="939" y="613"/>
                      <a:pt x="933" y="608"/>
                    </a:cubicBezTo>
                    <a:cubicBezTo>
                      <a:pt x="933" y="608"/>
                      <a:pt x="939" y="632"/>
                      <a:pt x="937" y="640"/>
                    </a:cubicBezTo>
                    <a:cubicBezTo>
                      <a:pt x="937" y="640"/>
                      <a:pt x="914" y="613"/>
                      <a:pt x="910" y="612"/>
                    </a:cubicBezTo>
                    <a:cubicBezTo>
                      <a:pt x="910" y="612"/>
                      <a:pt x="923" y="657"/>
                      <a:pt x="924" y="687"/>
                    </a:cubicBezTo>
                    <a:cubicBezTo>
                      <a:pt x="922" y="693"/>
                      <a:pt x="920" y="697"/>
                      <a:pt x="920" y="697"/>
                    </a:cubicBezTo>
                    <a:cubicBezTo>
                      <a:pt x="914" y="714"/>
                      <a:pt x="868" y="715"/>
                      <a:pt x="845" y="714"/>
                    </a:cubicBezTo>
                    <a:cubicBezTo>
                      <a:pt x="843" y="707"/>
                      <a:pt x="836" y="703"/>
                      <a:pt x="828" y="703"/>
                    </a:cubicBezTo>
                    <a:cubicBezTo>
                      <a:pt x="818" y="703"/>
                      <a:pt x="810" y="709"/>
                      <a:pt x="810" y="717"/>
                    </a:cubicBezTo>
                    <a:cubicBezTo>
                      <a:pt x="810" y="718"/>
                      <a:pt x="810" y="720"/>
                      <a:pt x="811" y="721"/>
                    </a:cubicBezTo>
                    <a:cubicBezTo>
                      <a:pt x="800" y="727"/>
                      <a:pt x="792" y="737"/>
                      <a:pt x="790" y="754"/>
                    </a:cubicBezTo>
                    <a:cubicBezTo>
                      <a:pt x="775" y="845"/>
                      <a:pt x="851" y="888"/>
                      <a:pt x="851" y="888"/>
                    </a:cubicBezTo>
                    <a:cubicBezTo>
                      <a:pt x="851" y="888"/>
                      <a:pt x="775" y="905"/>
                      <a:pt x="746" y="906"/>
                    </a:cubicBezTo>
                    <a:cubicBezTo>
                      <a:pt x="720" y="907"/>
                      <a:pt x="670" y="919"/>
                      <a:pt x="640" y="918"/>
                    </a:cubicBezTo>
                    <a:cubicBezTo>
                      <a:pt x="617" y="916"/>
                      <a:pt x="661" y="866"/>
                      <a:pt x="673" y="850"/>
                    </a:cubicBezTo>
                    <a:cubicBezTo>
                      <a:pt x="685" y="833"/>
                      <a:pt x="714" y="822"/>
                      <a:pt x="714" y="791"/>
                    </a:cubicBezTo>
                    <a:cubicBezTo>
                      <a:pt x="714" y="773"/>
                      <a:pt x="703" y="760"/>
                      <a:pt x="695" y="754"/>
                    </a:cubicBezTo>
                    <a:cubicBezTo>
                      <a:pt x="682" y="749"/>
                      <a:pt x="648" y="749"/>
                      <a:pt x="630" y="750"/>
                    </a:cubicBezTo>
                    <a:cubicBezTo>
                      <a:pt x="641" y="747"/>
                      <a:pt x="641" y="747"/>
                      <a:pt x="641" y="747"/>
                    </a:cubicBezTo>
                    <a:cubicBezTo>
                      <a:pt x="641" y="747"/>
                      <a:pt x="642" y="747"/>
                      <a:pt x="642" y="747"/>
                    </a:cubicBezTo>
                    <a:cubicBezTo>
                      <a:pt x="658" y="750"/>
                      <a:pt x="743" y="765"/>
                      <a:pt x="768" y="672"/>
                    </a:cubicBezTo>
                    <a:cubicBezTo>
                      <a:pt x="768" y="672"/>
                      <a:pt x="762" y="674"/>
                      <a:pt x="754" y="675"/>
                    </a:cubicBezTo>
                    <a:cubicBezTo>
                      <a:pt x="759" y="666"/>
                      <a:pt x="763" y="655"/>
                      <a:pt x="764" y="640"/>
                    </a:cubicBezTo>
                    <a:cubicBezTo>
                      <a:pt x="767" y="621"/>
                      <a:pt x="759" y="595"/>
                      <a:pt x="730" y="578"/>
                    </a:cubicBezTo>
                    <a:cubicBezTo>
                      <a:pt x="699" y="560"/>
                      <a:pt x="665" y="533"/>
                      <a:pt x="665" y="520"/>
                    </a:cubicBezTo>
                    <a:cubicBezTo>
                      <a:pt x="665" y="516"/>
                      <a:pt x="665" y="516"/>
                      <a:pt x="665" y="516"/>
                    </a:cubicBezTo>
                    <a:cubicBezTo>
                      <a:pt x="661" y="517"/>
                      <a:pt x="661" y="517"/>
                      <a:pt x="661" y="517"/>
                    </a:cubicBezTo>
                    <a:cubicBezTo>
                      <a:pt x="657" y="518"/>
                      <a:pt x="564" y="541"/>
                      <a:pt x="540" y="611"/>
                    </a:cubicBezTo>
                    <a:cubicBezTo>
                      <a:pt x="534" y="626"/>
                      <a:pt x="534" y="652"/>
                      <a:pt x="547" y="672"/>
                    </a:cubicBezTo>
                    <a:cubicBezTo>
                      <a:pt x="549" y="676"/>
                      <a:pt x="551" y="678"/>
                      <a:pt x="554" y="681"/>
                    </a:cubicBezTo>
                    <a:cubicBezTo>
                      <a:pt x="554" y="681"/>
                      <a:pt x="525" y="672"/>
                      <a:pt x="525" y="672"/>
                    </a:cubicBezTo>
                    <a:cubicBezTo>
                      <a:pt x="525" y="674"/>
                      <a:pt x="526" y="677"/>
                      <a:pt x="527" y="680"/>
                    </a:cubicBezTo>
                    <a:cubicBezTo>
                      <a:pt x="522" y="676"/>
                      <a:pt x="516" y="679"/>
                      <a:pt x="514" y="681"/>
                    </a:cubicBezTo>
                    <a:cubicBezTo>
                      <a:pt x="507" y="670"/>
                      <a:pt x="497" y="670"/>
                      <a:pt x="494" y="673"/>
                    </a:cubicBezTo>
                    <a:cubicBezTo>
                      <a:pt x="490" y="676"/>
                      <a:pt x="495" y="690"/>
                      <a:pt x="501" y="728"/>
                    </a:cubicBezTo>
                    <a:cubicBezTo>
                      <a:pt x="506" y="766"/>
                      <a:pt x="538" y="773"/>
                      <a:pt x="559" y="774"/>
                    </a:cubicBezTo>
                    <a:cubicBezTo>
                      <a:pt x="573" y="780"/>
                      <a:pt x="584" y="781"/>
                      <a:pt x="595" y="786"/>
                    </a:cubicBezTo>
                    <a:cubicBezTo>
                      <a:pt x="619" y="797"/>
                      <a:pt x="619" y="824"/>
                      <a:pt x="581" y="846"/>
                    </a:cubicBezTo>
                    <a:cubicBezTo>
                      <a:pt x="529" y="877"/>
                      <a:pt x="519" y="920"/>
                      <a:pt x="535" y="969"/>
                    </a:cubicBezTo>
                    <a:cubicBezTo>
                      <a:pt x="562" y="1052"/>
                      <a:pt x="799" y="996"/>
                      <a:pt x="840" y="1043"/>
                    </a:cubicBezTo>
                    <a:cubicBezTo>
                      <a:pt x="840" y="1043"/>
                      <a:pt x="815" y="1095"/>
                      <a:pt x="821" y="1136"/>
                    </a:cubicBezTo>
                    <a:cubicBezTo>
                      <a:pt x="827" y="1181"/>
                      <a:pt x="834" y="1214"/>
                      <a:pt x="840" y="1238"/>
                    </a:cubicBezTo>
                    <a:cubicBezTo>
                      <a:pt x="830" y="1238"/>
                      <a:pt x="817" y="1233"/>
                      <a:pt x="805" y="1227"/>
                    </a:cubicBezTo>
                    <a:cubicBezTo>
                      <a:pt x="765" y="1207"/>
                      <a:pt x="739" y="1195"/>
                      <a:pt x="702" y="1218"/>
                    </a:cubicBezTo>
                    <a:cubicBezTo>
                      <a:pt x="690" y="1226"/>
                      <a:pt x="684" y="1237"/>
                      <a:pt x="680" y="1249"/>
                    </a:cubicBezTo>
                    <a:cubicBezTo>
                      <a:pt x="668" y="1240"/>
                      <a:pt x="638" y="1220"/>
                      <a:pt x="610" y="1237"/>
                    </a:cubicBezTo>
                    <a:cubicBezTo>
                      <a:pt x="612" y="1233"/>
                      <a:pt x="613" y="1229"/>
                      <a:pt x="614" y="1227"/>
                    </a:cubicBezTo>
                    <a:cubicBezTo>
                      <a:pt x="663" y="1230"/>
                      <a:pt x="664" y="1185"/>
                      <a:pt x="650" y="1164"/>
                    </a:cubicBezTo>
                    <a:cubicBezTo>
                      <a:pt x="636" y="1143"/>
                      <a:pt x="637" y="1137"/>
                      <a:pt x="635" y="1128"/>
                    </a:cubicBezTo>
                    <a:cubicBezTo>
                      <a:pt x="629" y="1135"/>
                      <a:pt x="626" y="1140"/>
                      <a:pt x="603" y="1149"/>
                    </a:cubicBezTo>
                    <a:cubicBezTo>
                      <a:pt x="577" y="1159"/>
                      <a:pt x="553" y="1200"/>
                      <a:pt x="605" y="1226"/>
                    </a:cubicBezTo>
                    <a:cubicBezTo>
                      <a:pt x="605" y="1226"/>
                      <a:pt x="605" y="1226"/>
                      <a:pt x="606" y="1226"/>
                    </a:cubicBezTo>
                    <a:cubicBezTo>
                      <a:pt x="604" y="1231"/>
                      <a:pt x="601" y="1239"/>
                      <a:pt x="597" y="1249"/>
                    </a:cubicBezTo>
                    <a:cubicBezTo>
                      <a:pt x="596" y="1250"/>
                      <a:pt x="595" y="1251"/>
                      <a:pt x="594" y="1252"/>
                    </a:cubicBezTo>
                    <a:cubicBezTo>
                      <a:pt x="594" y="1252"/>
                      <a:pt x="595" y="1252"/>
                      <a:pt x="596" y="1252"/>
                    </a:cubicBezTo>
                    <a:cubicBezTo>
                      <a:pt x="591" y="1263"/>
                      <a:pt x="584" y="1277"/>
                      <a:pt x="576" y="1292"/>
                    </a:cubicBezTo>
                    <a:cubicBezTo>
                      <a:pt x="576" y="1291"/>
                      <a:pt x="576" y="1290"/>
                      <a:pt x="575" y="1289"/>
                    </a:cubicBezTo>
                    <a:cubicBezTo>
                      <a:pt x="573" y="1280"/>
                      <a:pt x="564" y="1276"/>
                      <a:pt x="556" y="1278"/>
                    </a:cubicBezTo>
                    <a:cubicBezTo>
                      <a:pt x="547" y="1281"/>
                      <a:pt x="543" y="1290"/>
                      <a:pt x="545" y="1298"/>
                    </a:cubicBezTo>
                    <a:cubicBezTo>
                      <a:pt x="548" y="1307"/>
                      <a:pt x="557" y="1311"/>
                      <a:pt x="565" y="1308"/>
                    </a:cubicBezTo>
                    <a:cubicBezTo>
                      <a:pt x="566" y="1308"/>
                      <a:pt x="566" y="1308"/>
                      <a:pt x="567" y="1308"/>
                    </a:cubicBezTo>
                    <a:cubicBezTo>
                      <a:pt x="549" y="1336"/>
                      <a:pt x="526" y="1365"/>
                      <a:pt x="495" y="1385"/>
                    </a:cubicBezTo>
                    <a:cubicBezTo>
                      <a:pt x="505" y="1371"/>
                      <a:pt x="518" y="1333"/>
                      <a:pt x="456" y="1264"/>
                    </a:cubicBezTo>
                    <a:cubicBezTo>
                      <a:pt x="456" y="1264"/>
                      <a:pt x="483" y="1326"/>
                      <a:pt x="489" y="1388"/>
                    </a:cubicBezTo>
                    <a:cubicBezTo>
                      <a:pt x="482" y="1393"/>
                      <a:pt x="474" y="1397"/>
                      <a:pt x="465" y="1400"/>
                    </a:cubicBezTo>
                    <a:cubicBezTo>
                      <a:pt x="439" y="1361"/>
                      <a:pt x="424" y="1318"/>
                      <a:pt x="415" y="1277"/>
                    </a:cubicBezTo>
                    <a:cubicBezTo>
                      <a:pt x="422" y="1284"/>
                      <a:pt x="433" y="1285"/>
                      <a:pt x="441" y="1280"/>
                    </a:cubicBezTo>
                    <a:cubicBezTo>
                      <a:pt x="452" y="1274"/>
                      <a:pt x="455" y="1261"/>
                      <a:pt x="449" y="1250"/>
                    </a:cubicBezTo>
                    <a:cubicBezTo>
                      <a:pt x="443" y="1240"/>
                      <a:pt x="430" y="1236"/>
                      <a:pt x="419" y="1242"/>
                    </a:cubicBezTo>
                    <a:cubicBezTo>
                      <a:pt x="416" y="1244"/>
                      <a:pt x="413" y="1247"/>
                      <a:pt x="411" y="1251"/>
                    </a:cubicBezTo>
                    <a:cubicBezTo>
                      <a:pt x="410" y="1239"/>
                      <a:pt x="408" y="1228"/>
                      <a:pt x="408" y="1218"/>
                    </a:cubicBezTo>
                    <a:cubicBezTo>
                      <a:pt x="411" y="1218"/>
                      <a:pt x="414" y="1217"/>
                      <a:pt x="416" y="1216"/>
                    </a:cubicBezTo>
                    <a:cubicBezTo>
                      <a:pt x="425" y="1211"/>
                      <a:pt x="428" y="1200"/>
                      <a:pt x="423" y="1192"/>
                    </a:cubicBezTo>
                    <a:cubicBezTo>
                      <a:pt x="423" y="1192"/>
                      <a:pt x="447" y="1183"/>
                      <a:pt x="461" y="1171"/>
                    </a:cubicBezTo>
                    <a:cubicBezTo>
                      <a:pt x="512" y="1136"/>
                      <a:pt x="553" y="1102"/>
                      <a:pt x="553" y="1102"/>
                    </a:cubicBezTo>
                    <a:cubicBezTo>
                      <a:pt x="455" y="1125"/>
                      <a:pt x="423" y="1165"/>
                      <a:pt x="414" y="1184"/>
                    </a:cubicBezTo>
                    <a:cubicBezTo>
                      <a:pt x="412" y="1183"/>
                      <a:pt x="409" y="1183"/>
                      <a:pt x="407" y="1183"/>
                    </a:cubicBezTo>
                    <a:cubicBezTo>
                      <a:pt x="407" y="1148"/>
                      <a:pt x="410" y="1122"/>
                      <a:pt x="412" y="1113"/>
                    </a:cubicBezTo>
                    <a:cubicBezTo>
                      <a:pt x="419" y="1120"/>
                      <a:pt x="430" y="1124"/>
                      <a:pt x="440" y="1124"/>
                    </a:cubicBezTo>
                    <a:cubicBezTo>
                      <a:pt x="460" y="1123"/>
                      <a:pt x="464" y="1126"/>
                      <a:pt x="471" y="1129"/>
                    </a:cubicBezTo>
                    <a:cubicBezTo>
                      <a:pt x="469" y="1121"/>
                      <a:pt x="467" y="1117"/>
                      <a:pt x="471" y="1097"/>
                    </a:cubicBezTo>
                    <a:cubicBezTo>
                      <a:pt x="473" y="1086"/>
                      <a:pt x="469" y="1072"/>
                      <a:pt x="460" y="1063"/>
                    </a:cubicBezTo>
                    <a:cubicBezTo>
                      <a:pt x="472" y="1060"/>
                      <a:pt x="482" y="1048"/>
                      <a:pt x="485" y="1038"/>
                    </a:cubicBezTo>
                    <a:cubicBezTo>
                      <a:pt x="490" y="1018"/>
                      <a:pt x="494" y="1015"/>
                      <a:pt x="499" y="1009"/>
                    </a:cubicBezTo>
                    <a:cubicBezTo>
                      <a:pt x="491" y="1009"/>
                      <a:pt x="487" y="1010"/>
                      <a:pt x="469" y="1000"/>
                    </a:cubicBezTo>
                    <a:cubicBezTo>
                      <a:pt x="459" y="995"/>
                      <a:pt x="444" y="994"/>
                      <a:pt x="433" y="999"/>
                    </a:cubicBezTo>
                    <a:cubicBezTo>
                      <a:pt x="433" y="987"/>
                      <a:pt x="426" y="975"/>
                      <a:pt x="416" y="968"/>
                    </a:cubicBezTo>
                    <a:cubicBezTo>
                      <a:pt x="399" y="957"/>
                      <a:pt x="398" y="953"/>
                      <a:pt x="394" y="946"/>
                    </a:cubicBezTo>
                    <a:cubicBezTo>
                      <a:pt x="391" y="953"/>
                      <a:pt x="390" y="958"/>
                      <a:pt x="376" y="972"/>
                    </a:cubicBezTo>
                    <a:cubicBezTo>
                      <a:pt x="368" y="980"/>
                      <a:pt x="362" y="994"/>
                      <a:pt x="364" y="1006"/>
                    </a:cubicBezTo>
                    <a:cubicBezTo>
                      <a:pt x="352" y="1002"/>
                      <a:pt x="338" y="1005"/>
                      <a:pt x="329" y="1012"/>
                    </a:cubicBezTo>
                    <a:cubicBezTo>
                      <a:pt x="314" y="1025"/>
                      <a:pt x="309" y="1025"/>
                      <a:pt x="301" y="1027"/>
                    </a:cubicBezTo>
                    <a:cubicBezTo>
                      <a:pt x="307" y="1031"/>
                      <a:pt x="312" y="1034"/>
                      <a:pt x="320" y="1052"/>
                    </a:cubicBezTo>
                    <a:cubicBezTo>
                      <a:pt x="325" y="1062"/>
                      <a:pt x="337" y="1072"/>
                      <a:pt x="349" y="1073"/>
                    </a:cubicBezTo>
                    <a:cubicBezTo>
                      <a:pt x="341" y="1083"/>
                      <a:pt x="340" y="1098"/>
                      <a:pt x="344" y="1108"/>
                    </a:cubicBezTo>
                    <a:cubicBezTo>
                      <a:pt x="351" y="1127"/>
                      <a:pt x="350" y="1132"/>
                      <a:pt x="349" y="1139"/>
                    </a:cubicBezTo>
                    <a:cubicBezTo>
                      <a:pt x="356" y="1135"/>
                      <a:pt x="359" y="1132"/>
                      <a:pt x="379" y="1129"/>
                    </a:cubicBezTo>
                    <a:cubicBezTo>
                      <a:pt x="388" y="1128"/>
                      <a:pt x="399" y="1122"/>
                      <a:pt x="405" y="1114"/>
                    </a:cubicBezTo>
                    <a:cubicBezTo>
                      <a:pt x="403" y="1126"/>
                      <a:pt x="400" y="1151"/>
                      <a:pt x="400" y="1184"/>
                    </a:cubicBezTo>
                    <a:cubicBezTo>
                      <a:pt x="400" y="1184"/>
                      <a:pt x="399" y="1184"/>
                      <a:pt x="399" y="1185"/>
                    </a:cubicBezTo>
                    <a:cubicBezTo>
                      <a:pt x="356" y="1103"/>
                      <a:pt x="253" y="1153"/>
                      <a:pt x="253" y="1153"/>
                    </a:cubicBezTo>
                    <a:cubicBezTo>
                      <a:pt x="309" y="1147"/>
                      <a:pt x="366" y="1176"/>
                      <a:pt x="392" y="1192"/>
                    </a:cubicBezTo>
                    <a:cubicBezTo>
                      <a:pt x="389" y="1197"/>
                      <a:pt x="389" y="1204"/>
                      <a:pt x="392" y="1209"/>
                    </a:cubicBezTo>
                    <a:cubicBezTo>
                      <a:pt x="394" y="1213"/>
                      <a:pt x="397" y="1215"/>
                      <a:pt x="401" y="1217"/>
                    </a:cubicBezTo>
                    <a:cubicBezTo>
                      <a:pt x="401" y="1223"/>
                      <a:pt x="402" y="1229"/>
                      <a:pt x="403" y="1236"/>
                    </a:cubicBezTo>
                    <a:cubicBezTo>
                      <a:pt x="394" y="1215"/>
                      <a:pt x="368" y="1215"/>
                      <a:pt x="354" y="1225"/>
                    </a:cubicBezTo>
                    <a:cubicBezTo>
                      <a:pt x="337" y="1236"/>
                      <a:pt x="332" y="1235"/>
                      <a:pt x="325" y="1237"/>
                    </a:cubicBezTo>
                    <a:cubicBezTo>
                      <a:pt x="330" y="1242"/>
                      <a:pt x="334" y="1244"/>
                      <a:pt x="342" y="1263"/>
                    </a:cubicBezTo>
                    <a:cubicBezTo>
                      <a:pt x="350" y="1284"/>
                      <a:pt x="383" y="1306"/>
                      <a:pt x="405" y="1263"/>
                    </a:cubicBezTo>
                    <a:cubicBezTo>
                      <a:pt x="405" y="1261"/>
                      <a:pt x="405" y="1259"/>
                      <a:pt x="405" y="1257"/>
                    </a:cubicBezTo>
                    <a:cubicBezTo>
                      <a:pt x="413" y="1308"/>
                      <a:pt x="430" y="1365"/>
                      <a:pt x="467" y="1414"/>
                    </a:cubicBezTo>
                    <a:cubicBezTo>
                      <a:pt x="466" y="1414"/>
                      <a:pt x="466" y="1414"/>
                      <a:pt x="466" y="1414"/>
                    </a:cubicBezTo>
                    <a:cubicBezTo>
                      <a:pt x="300" y="1291"/>
                      <a:pt x="190" y="1095"/>
                      <a:pt x="186" y="875"/>
                    </a:cubicBezTo>
                    <a:cubicBezTo>
                      <a:pt x="183" y="692"/>
                      <a:pt x="251" y="518"/>
                      <a:pt x="378" y="387"/>
                    </a:cubicBezTo>
                    <a:cubicBezTo>
                      <a:pt x="505" y="255"/>
                      <a:pt x="676" y="181"/>
                      <a:pt x="859" y="178"/>
                    </a:cubicBezTo>
                    <a:cubicBezTo>
                      <a:pt x="863" y="177"/>
                      <a:pt x="867" y="177"/>
                      <a:pt x="871" y="177"/>
                    </a:cubicBezTo>
                    <a:cubicBezTo>
                      <a:pt x="886" y="177"/>
                      <a:pt x="901" y="178"/>
                      <a:pt x="915" y="179"/>
                    </a:cubicBezTo>
                    <a:cubicBezTo>
                      <a:pt x="916" y="184"/>
                      <a:pt x="922" y="215"/>
                      <a:pt x="909" y="237"/>
                    </a:cubicBezTo>
                    <a:cubicBezTo>
                      <a:pt x="837" y="212"/>
                      <a:pt x="822" y="273"/>
                      <a:pt x="836" y="308"/>
                    </a:cubicBezTo>
                    <a:cubicBezTo>
                      <a:pt x="849" y="339"/>
                      <a:pt x="848" y="342"/>
                      <a:pt x="848" y="354"/>
                    </a:cubicBezTo>
                    <a:cubicBezTo>
                      <a:pt x="858" y="347"/>
                      <a:pt x="862" y="346"/>
                      <a:pt x="895" y="340"/>
                    </a:cubicBezTo>
                    <a:cubicBezTo>
                      <a:pt x="931" y="334"/>
                      <a:pt x="973" y="288"/>
                      <a:pt x="915" y="240"/>
                    </a:cubicBezTo>
                    <a:cubicBezTo>
                      <a:pt x="929" y="216"/>
                      <a:pt x="924" y="185"/>
                      <a:pt x="922" y="179"/>
                    </a:cubicBezTo>
                    <a:cubicBezTo>
                      <a:pt x="985" y="184"/>
                      <a:pt x="1045" y="197"/>
                      <a:pt x="1102" y="218"/>
                    </a:cubicBezTo>
                    <a:cubicBezTo>
                      <a:pt x="1099" y="223"/>
                      <a:pt x="1088" y="241"/>
                      <a:pt x="1082" y="265"/>
                    </a:cubicBezTo>
                    <a:cubicBezTo>
                      <a:pt x="1072" y="262"/>
                      <a:pt x="949" y="236"/>
                      <a:pt x="921" y="361"/>
                    </a:cubicBezTo>
                    <a:cubicBezTo>
                      <a:pt x="921" y="361"/>
                      <a:pt x="954" y="351"/>
                      <a:pt x="976" y="351"/>
                    </a:cubicBezTo>
                    <a:cubicBezTo>
                      <a:pt x="1004" y="352"/>
                      <a:pt x="1059" y="335"/>
                      <a:pt x="1080" y="274"/>
                    </a:cubicBezTo>
                    <a:cubicBezTo>
                      <a:pt x="1076" y="294"/>
                      <a:pt x="1076" y="316"/>
                      <a:pt x="1084" y="339"/>
                    </a:cubicBezTo>
                    <a:cubicBezTo>
                      <a:pt x="1079" y="340"/>
                      <a:pt x="1005" y="347"/>
                      <a:pt x="1013" y="422"/>
                    </a:cubicBezTo>
                    <a:cubicBezTo>
                      <a:pt x="1013" y="422"/>
                      <a:pt x="1029" y="410"/>
                      <a:pt x="1042" y="406"/>
                    </a:cubicBezTo>
                    <a:cubicBezTo>
                      <a:pt x="1057" y="401"/>
                      <a:pt x="1087" y="381"/>
                      <a:pt x="1084" y="340"/>
                    </a:cubicBezTo>
                    <a:cubicBezTo>
                      <a:pt x="1090" y="356"/>
                      <a:pt x="1101" y="373"/>
                      <a:pt x="1117" y="389"/>
                    </a:cubicBezTo>
                    <a:cubicBezTo>
                      <a:pt x="1094" y="393"/>
                      <a:pt x="1075" y="400"/>
                      <a:pt x="1059" y="409"/>
                    </a:cubicBezTo>
                    <a:cubicBezTo>
                      <a:pt x="1034" y="424"/>
                      <a:pt x="1018" y="445"/>
                      <a:pt x="1015" y="470"/>
                    </a:cubicBezTo>
                    <a:cubicBezTo>
                      <a:pt x="1010" y="502"/>
                      <a:pt x="1023" y="533"/>
                      <a:pt x="1038" y="549"/>
                    </a:cubicBezTo>
                    <a:cubicBezTo>
                      <a:pt x="1104" y="622"/>
                      <a:pt x="1228" y="602"/>
                      <a:pt x="1234" y="602"/>
                    </a:cubicBezTo>
                    <a:cubicBezTo>
                      <a:pt x="1239" y="601"/>
                      <a:pt x="1239" y="601"/>
                      <a:pt x="1239" y="601"/>
                    </a:cubicBezTo>
                    <a:cubicBezTo>
                      <a:pt x="1237" y="595"/>
                      <a:pt x="1237" y="595"/>
                      <a:pt x="1237" y="595"/>
                    </a:cubicBezTo>
                    <a:cubicBezTo>
                      <a:pt x="1231" y="580"/>
                      <a:pt x="1258" y="530"/>
                      <a:pt x="1287" y="491"/>
                    </a:cubicBezTo>
                    <a:cubicBezTo>
                      <a:pt x="1291" y="485"/>
                      <a:pt x="1295" y="479"/>
                      <a:pt x="1297" y="473"/>
                    </a:cubicBezTo>
                    <a:cubicBezTo>
                      <a:pt x="1299" y="477"/>
                      <a:pt x="1300" y="481"/>
                      <a:pt x="1303" y="486"/>
                    </a:cubicBezTo>
                    <a:cubicBezTo>
                      <a:pt x="1302" y="485"/>
                      <a:pt x="1301" y="484"/>
                      <a:pt x="1300" y="482"/>
                    </a:cubicBezTo>
                    <a:cubicBezTo>
                      <a:pt x="1300" y="482"/>
                      <a:pt x="1248" y="525"/>
                      <a:pt x="1292" y="573"/>
                    </a:cubicBezTo>
                    <a:cubicBezTo>
                      <a:pt x="1292" y="573"/>
                      <a:pt x="1297" y="557"/>
                      <a:pt x="1303" y="549"/>
                    </a:cubicBezTo>
                    <a:cubicBezTo>
                      <a:pt x="1310" y="540"/>
                      <a:pt x="1318" y="519"/>
                      <a:pt x="1309" y="498"/>
                    </a:cubicBezTo>
                    <a:cubicBezTo>
                      <a:pt x="1313" y="504"/>
                      <a:pt x="1319" y="511"/>
                      <a:pt x="1325" y="516"/>
                    </a:cubicBezTo>
                    <a:cubicBezTo>
                      <a:pt x="1287" y="587"/>
                      <a:pt x="1347" y="615"/>
                      <a:pt x="1385" y="606"/>
                    </a:cubicBezTo>
                    <a:cubicBezTo>
                      <a:pt x="1420" y="598"/>
                      <a:pt x="1424" y="597"/>
                      <a:pt x="1437" y="600"/>
                    </a:cubicBezTo>
                    <a:cubicBezTo>
                      <a:pt x="1431" y="588"/>
                      <a:pt x="1430" y="585"/>
                      <a:pt x="1429" y="550"/>
                    </a:cubicBezTo>
                    <a:cubicBezTo>
                      <a:pt x="1429" y="511"/>
                      <a:pt x="1389" y="457"/>
                      <a:pt x="1330" y="510"/>
                    </a:cubicBezTo>
                    <a:cubicBezTo>
                      <a:pt x="1315" y="499"/>
                      <a:pt x="1307" y="482"/>
                      <a:pt x="1304" y="470"/>
                    </a:cubicBezTo>
                    <a:cubicBezTo>
                      <a:pt x="1313" y="482"/>
                      <a:pt x="1326" y="484"/>
                      <a:pt x="1333" y="484"/>
                    </a:cubicBezTo>
                    <a:cubicBezTo>
                      <a:pt x="1340" y="483"/>
                      <a:pt x="1351" y="486"/>
                      <a:pt x="1351" y="486"/>
                    </a:cubicBezTo>
                    <a:cubicBezTo>
                      <a:pt x="1341" y="454"/>
                      <a:pt x="1314" y="455"/>
                      <a:pt x="1303" y="458"/>
                    </a:cubicBezTo>
                    <a:cubicBezTo>
                      <a:pt x="1309" y="434"/>
                      <a:pt x="1305" y="412"/>
                      <a:pt x="1296" y="397"/>
                    </a:cubicBezTo>
                    <a:cubicBezTo>
                      <a:pt x="1251" y="321"/>
                      <a:pt x="1190" y="340"/>
                      <a:pt x="1158" y="359"/>
                    </a:cubicBezTo>
                    <a:cubicBezTo>
                      <a:pt x="1158" y="359"/>
                      <a:pt x="1158" y="359"/>
                      <a:pt x="1158" y="359"/>
                    </a:cubicBezTo>
                    <a:cubicBezTo>
                      <a:pt x="1142" y="369"/>
                      <a:pt x="1129" y="380"/>
                      <a:pt x="1123" y="386"/>
                    </a:cubicBezTo>
                    <a:cubicBezTo>
                      <a:pt x="1082" y="346"/>
                      <a:pt x="1079" y="304"/>
                      <a:pt x="1086" y="273"/>
                    </a:cubicBezTo>
                    <a:cubicBezTo>
                      <a:pt x="1095" y="314"/>
                      <a:pt x="1130" y="330"/>
                      <a:pt x="1148" y="332"/>
                    </a:cubicBezTo>
                    <a:cubicBezTo>
                      <a:pt x="1163" y="334"/>
                      <a:pt x="1184" y="344"/>
                      <a:pt x="1184" y="344"/>
                    </a:cubicBezTo>
                    <a:cubicBezTo>
                      <a:pt x="1177" y="264"/>
                      <a:pt x="1104" y="264"/>
                      <a:pt x="1088" y="265"/>
                    </a:cubicBezTo>
                    <a:cubicBezTo>
                      <a:pt x="1095" y="240"/>
                      <a:pt x="1107" y="222"/>
                      <a:pt x="1109" y="220"/>
                    </a:cubicBezTo>
                    <a:cubicBezTo>
                      <a:pt x="1258" y="276"/>
                      <a:pt x="1383" y="382"/>
                      <a:pt x="1462" y="517"/>
                    </a:cubicBezTo>
                    <a:cubicBezTo>
                      <a:pt x="1461" y="518"/>
                      <a:pt x="1461" y="518"/>
                      <a:pt x="1461" y="518"/>
                    </a:cubicBezTo>
                    <a:cubicBezTo>
                      <a:pt x="1469" y="529"/>
                      <a:pt x="1471" y="532"/>
                      <a:pt x="1471" y="532"/>
                    </a:cubicBezTo>
                    <a:cubicBezTo>
                      <a:pt x="1479" y="546"/>
                      <a:pt x="1486" y="560"/>
                      <a:pt x="1492" y="574"/>
                    </a:cubicBezTo>
                    <a:cubicBezTo>
                      <a:pt x="1492" y="606"/>
                      <a:pt x="1483" y="653"/>
                      <a:pt x="1440" y="677"/>
                    </a:cubicBezTo>
                    <a:cubicBezTo>
                      <a:pt x="1440" y="663"/>
                      <a:pt x="1435" y="628"/>
                      <a:pt x="1392" y="625"/>
                    </a:cubicBezTo>
                    <a:cubicBezTo>
                      <a:pt x="1392" y="625"/>
                      <a:pt x="1398" y="637"/>
                      <a:pt x="1399" y="646"/>
                    </a:cubicBezTo>
                    <a:cubicBezTo>
                      <a:pt x="1399" y="647"/>
                      <a:pt x="1399" y="647"/>
                      <a:pt x="1399" y="647"/>
                    </a:cubicBezTo>
                    <a:cubicBezTo>
                      <a:pt x="1379" y="639"/>
                      <a:pt x="1351" y="639"/>
                      <a:pt x="1327" y="675"/>
                    </a:cubicBezTo>
                    <a:cubicBezTo>
                      <a:pt x="1318" y="688"/>
                      <a:pt x="1314" y="711"/>
                      <a:pt x="1329" y="735"/>
                    </a:cubicBezTo>
                    <a:cubicBezTo>
                      <a:pt x="1345" y="761"/>
                      <a:pt x="1361" y="794"/>
                      <a:pt x="1356" y="804"/>
                    </a:cubicBezTo>
                    <a:cubicBezTo>
                      <a:pt x="1354" y="807"/>
                      <a:pt x="1354" y="807"/>
                      <a:pt x="1354" y="807"/>
                    </a:cubicBezTo>
                    <a:cubicBezTo>
                      <a:pt x="1358" y="808"/>
                      <a:pt x="1358" y="808"/>
                      <a:pt x="1358" y="808"/>
                    </a:cubicBezTo>
                    <a:cubicBezTo>
                      <a:pt x="1360" y="808"/>
                      <a:pt x="1403" y="818"/>
                      <a:pt x="1444" y="806"/>
                    </a:cubicBezTo>
                    <a:cubicBezTo>
                      <a:pt x="1413" y="835"/>
                      <a:pt x="1435" y="874"/>
                      <a:pt x="1461" y="888"/>
                    </a:cubicBezTo>
                    <a:cubicBezTo>
                      <a:pt x="1490" y="904"/>
                      <a:pt x="1493" y="906"/>
                      <a:pt x="1501" y="915"/>
                    </a:cubicBezTo>
                    <a:cubicBezTo>
                      <a:pt x="1504" y="903"/>
                      <a:pt x="1505" y="901"/>
                      <a:pt x="1526" y="875"/>
                    </a:cubicBezTo>
                    <a:cubicBezTo>
                      <a:pt x="1550" y="848"/>
                      <a:pt x="1554" y="786"/>
                      <a:pt x="1480" y="787"/>
                    </a:cubicBezTo>
                    <a:cubicBezTo>
                      <a:pt x="1482" y="786"/>
                      <a:pt x="1483" y="784"/>
                      <a:pt x="1485" y="783"/>
                    </a:cubicBezTo>
                    <a:cubicBezTo>
                      <a:pt x="1493" y="775"/>
                      <a:pt x="1500" y="762"/>
                      <a:pt x="1503" y="748"/>
                    </a:cubicBezTo>
                    <a:cubicBezTo>
                      <a:pt x="1513" y="752"/>
                      <a:pt x="1524" y="757"/>
                      <a:pt x="1524" y="757"/>
                    </a:cubicBezTo>
                    <a:cubicBezTo>
                      <a:pt x="1523" y="692"/>
                      <a:pt x="1470" y="681"/>
                      <a:pt x="1448" y="679"/>
                    </a:cubicBezTo>
                    <a:cubicBezTo>
                      <a:pt x="1467" y="667"/>
                      <a:pt x="1479" y="650"/>
                      <a:pt x="1486" y="633"/>
                    </a:cubicBezTo>
                    <a:cubicBezTo>
                      <a:pt x="1485" y="651"/>
                      <a:pt x="1488" y="686"/>
                      <a:pt x="1532" y="695"/>
                    </a:cubicBezTo>
                    <a:cubicBezTo>
                      <a:pt x="1532" y="695"/>
                      <a:pt x="1528" y="680"/>
                      <a:pt x="1528" y="670"/>
                    </a:cubicBezTo>
                    <a:cubicBezTo>
                      <a:pt x="1528" y="668"/>
                      <a:pt x="1527" y="666"/>
                      <a:pt x="1527" y="664"/>
                    </a:cubicBezTo>
                    <a:cubicBezTo>
                      <a:pt x="1545" y="723"/>
                      <a:pt x="1556" y="786"/>
                      <a:pt x="1557" y="851"/>
                    </a:cubicBezTo>
                    <a:cubicBezTo>
                      <a:pt x="1560" y="1034"/>
                      <a:pt x="1492" y="1207"/>
                      <a:pt x="1364" y="1339"/>
                    </a:cubicBezTo>
                    <a:close/>
                    <a:moveTo>
                      <a:pt x="1434" y="1343"/>
                    </a:moveTo>
                    <a:cubicBezTo>
                      <a:pt x="1434" y="1342"/>
                      <a:pt x="1434" y="1342"/>
                      <a:pt x="1434" y="1342"/>
                    </a:cubicBezTo>
                    <a:cubicBezTo>
                      <a:pt x="1412" y="1325"/>
                      <a:pt x="1412" y="1325"/>
                      <a:pt x="1412" y="1325"/>
                    </a:cubicBezTo>
                    <a:cubicBezTo>
                      <a:pt x="1416" y="1320"/>
                      <a:pt x="1420" y="1316"/>
                      <a:pt x="1423" y="1312"/>
                    </a:cubicBezTo>
                    <a:cubicBezTo>
                      <a:pt x="1497" y="1367"/>
                      <a:pt x="1497" y="1367"/>
                      <a:pt x="1497" y="1367"/>
                    </a:cubicBezTo>
                    <a:cubicBezTo>
                      <a:pt x="1496" y="1368"/>
                      <a:pt x="1496" y="1368"/>
                      <a:pt x="1496" y="1368"/>
                    </a:cubicBezTo>
                    <a:cubicBezTo>
                      <a:pt x="1491" y="1374"/>
                      <a:pt x="1487" y="1378"/>
                      <a:pt x="1483" y="1383"/>
                    </a:cubicBezTo>
                    <a:cubicBezTo>
                      <a:pt x="1482" y="1385"/>
                      <a:pt x="1482" y="1385"/>
                      <a:pt x="1482" y="1385"/>
                    </a:cubicBezTo>
                    <a:cubicBezTo>
                      <a:pt x="1451" y="1359"/>
                      <a:pt x="1451" y="1359"/>
                      <a:pt x="1451" y="1359"/>
                    </a:cubicBezTo>
                    <a:cubicBezTo>
                      <a:pt x="1450" y="1360"/>
                      <a:pt x="1450" y="1360"/>
                      <a:pt x="1450" y="1360"/>
                    </a:cubicBezTo>
                    <a:cubicBezTo>
                      <a:pt x="1444" y="1367"/>
                      <a:pt x="1437" y="1374"/>
                      <a:pt x="1430" y="1382"/>
                    </a:cubicBezTo>
                    <a:cubicBezTo>
                      <a:pt x="1429" y="1383"/>
                      <a:pt x="1429" y="1383"/>
                      <a:pt x="1429" y="1383"/>
                    </a:cubicBezTo>
                    <a:cubicBezTo>
                      <a:pt x="1414" y="1369"/>
                      <a:pt x="1414" y="1369"/>
                      <a:pt x="1414" y="1369"/>
                    </a:cubicBezTo>
                    <a:cubicBezTo>
                      <a:pt x="1415" y="1367"/>
                      <a:pt x="1415" y="1367"/>
                      <a:pt x="1415" y="1367"/>
                    </a:cubicBezTo>
                    <a:cubicBezTo>
                      <a:pt x="1418" y="1364"/>
                      <a:pt x="1421" y="1361"/>
                      <a:pt x="1424" y="1357"/>
                    </a:cubicBezTo>
                    <a:cubicBezTo>
                      <a:pt x="1428" y="1353"/>
                      <a:pt x="1431" y="1349"/>
                      <a:pt x="1435" y="1345"/>
                    </a:cubicBezTo>
                    <a:cubicBezTo>
                      <a:pt x="1436" y="1344"/>
                      <a:pt x="1436" y="1344"/>
                      <a:pt x="1436" y="1344"/>
                    </a:cubicBezTo>
                    <a:lnTo>
                      <a:pt x="1434" y="1343"/>
                    </a:lnTo>
                    <a:close/>
                    <a:moveTo>
                      <a:pt x="1322" y="1449"/>
                    </a:moveTo>
                    <a:cubicBezTo>
                      <a:pt x="1322" y="1449"/>
                      <a:pt x="1322" y="1449"/>
                      <a:pt x="1322" y="1449"/>
                    </a:cubicBezTo>
                    <a:cubicBezTo>
                      <a:pt x="1304" y="1427"/>
                      <a:pt x="1304" y="1427"/>
                      <a:pt x="1304" y="1427"/>
                    </a:cubicBezTo>
                    <a:cubicBezTo>
                      <a:pt x="1309" y="1424"/>
                      <a:pt x="1313" y="1420"/>
                      <a:pt x="1318" y="1417"/>
                    </a:cubicBezTo>
                    <a:cubicBezTo>
                      <a:pt x="1378" y="1486"/>
                      <a:pt x="1378" y="1486"/>
                      <a:pt x="1378" y="1486"/>
                    </a:cubicBezTo>
                    <a:cubicBezTo>
                      <a:pt x="1376" y="1487"/>
                      <a:pt x="1376" y="1487"/>
                      <a:pt x="1376" y="1487"/>
                    </a:cubicBezTo>
                    <a:cubicBezTo>
                      <a:pt x="1371" y="1491"/>
                      <a:pt x="1366" y="1495"/>
                      <a:pt x="1361" y="1499"/>
                    </a:cubicBezTo>
                    <a:cubicBezTo>
                      <a:pt x="1360" y="1500"/>
                      <a:pt x="1360" y="1500"/>
                      <a:pt x="1360" y="1500"/>
                    </a:cubicBezTo>
                    <a:cubicBezTo>
                      <a:pt x="1335" y="1468"/>
                      <a:pt x="1335" y="1468"/>
                      <a:pt x="1335" y="1468"/>
                    </a:cubicBezTo>
                    <a:cubicBezTo>
                      <a:pt x="1333" y="1469"/>
                      <a:pt x="1333" y="1469"/>
                      <a:pt x="1333" y="1469"/>
                    </a:cubicBezTo>
                    <a:cubicBezTo>
                      <a:pt x="1326" y="1475"/>
                      <a:pt x="1318" y="1481"/>
                      <a:pt x="1310" y="1487"/>
                    </a:cubicBezTo>
                    <a:cubicBezTo>
                      <a:pt x="1309" y="1487"/>
                      <a:pt x="1309" y="1487"/>
                      <a:pt x="1309" y="1487"/>
                    </a:cubicBezTo>
                    <a:cubicBezTo>
                      <a:pt x="1296" y="1470"/>
                      <a:pt x="1296" y="1470"/>
                      <a:pt x="1296" y="1470"/>
                    </a:cubicBezTo>
                    <a:cubicBezTo>
                      <a:pt x="1298" y="1469"/>
                      <a:pt x="1298" y="1469"/>
                      <a:pt x="1298" y="1469"/>
                    </a:cubicBezTo>
                    <a:cubicBezTo>
                      <a:pt x="1302" y="1467"/>
                      <a:pt x="1305" y="1464"/>
                      <a:pt x="1309" y="1461"/>
                    </a:cubicBezTo>
                    <a:cubicBezTo>
                      <a:pt x="1313" y="1458"/>
                      <a:pt x="1318" y="1455"/>
                      <a:pt x="1322" y="1452"/>
                    </a:cubicBezTo>
                    <a:cubicBezTo>
                      <a:pt x="1323" y="1451"/>
                      <a:pt x="1323" y="1451"/>
                      <a:pt x="1323" y="1451"/>
                    </a:cubicBezTo>
                    <a:lnTo>
                      <a:pt x="1322" y="1449"/>
                    </a:lnTo>
                    <a:close/>
                    <a:moveTo>
                      <a:pt x="1190" y="1530"/>
                    </a:moveTo>
                    <a:cubicBezTo>
                      <a:pt x="1190" y="1530"/>
                      <a:pt x="1190" y="1530"/>
                      <a:pt x="1190" y="1530"/>
                    </a:cubicBezTo>
                    <a:cubicBezTo>
                      <a:pt x="1177" y="1505"/>
                      <a:pt x="1177" y="1505"/>
                      <a:pt x="1177" y="1505"/>
                    </a:cubicBezTo>
                    <a:cubicBezTo>
                      <a:pt x="1182" y="1503"/>
                      <a:pt x="1187" y="1500"/>
                      <a:pt x="1192" y="1498"/>
                    </a:cubicBezTo>
                    <a:cubicBezTo>
                      <a:pt x="1237" y="1578"/>
                      <a:pt x="1237" y="1578"/>
                      <a:pt x="1237" y="1578"/>
                    </a:cubicBezTo>
                    <a:cubicBezTo>
                      <a:pt x="1235" y="1579"/>
                      <a:pt x="1235" y="1579"/>
                      <a:pt x="1235" y="1579"/>
                    </a:cubicBezTo>
                    <a:cubicBezTo>
                      <a:pt x="1230" y="1581"/>
                      <a:pt x="1224" y="1584"/>
                      <a:pt x="1218" y="1587"/>
                    </a:cubicBezTo>
                    <a:cubicBezTo>
                      <a:pt x="1216" y="1588"/>
                      <a:pt x="1216" y="1588"/>
                      <a:pt x="1216" y="1588"/>
                    </a:cubicBezTo>
                    <a:cubicBezTo>
                      <a:pt x="1198" y="1551"/>
                      <a:pt x="1198" y="1551"/>
                      <a:pt x="1198" y="1551"/>
                    </a:cubicBezTo>
                    <a:cubicBezTo>
                      <a:pt x="1197" y="1552"/>
                      <a:pt x="1197" y="1552"/>
                      <a:pt x="1197" y="1552"/>
                    </a:cubicBezTo>
                    <a:cubicBezTo>
                      <a:pt x="1188" y="1556"/>
                      <a:pt x="1179" y="1560"/>
                      <a:pt x="1170" y="1564"/>
                    </a:cubicBezTo>
                    <a:cubicBezTo>
                      <a:pt x="1169" y="1565"/>
                      <a:pt x="1169" y="1565"/>
                      <a:pt x="1169" y="1565"/>
                    </a:cubicBezTo>
                    <a:cubicBezTo>
                      <a:pt x="1160" y="1545"/>
                      <a:pt x="1160" y="1545"/>
                      <a:pt x="1160" y="1545"/>
                    </a:cubicBezTo>
                    <a:cubicBezTo>
                      <a:pt x="1162" y="1545"/>
                      <a:pt x="1162" y="1545"/>
                      <a:pt x="1162" y="1545"/>
                    </a:cubicBezTo>
                    <a:cubicBezTo>
                      <a:pt x="1166" y="1543"/>
                      <a:pt x="1171" y="1541"/>
                      <a:pt x="1175" y="1539"/>
                    </a:cubicBezTo>
                    <a:cubicBezTo>
                      <a:pt x="1180" y="1537"/>
                      <a:pt x="1185" y="1535"/>
                      <a:pt x="1189" y="1533"/>
                    </a:cubicBezTo>
                    <a:cubicBezTo>
                      <a:pt x="1191" y="1532"/>
                      <a:pt x="1191" y="1532"/>
                      <a:pt x="1191" y="1532"/>
                    </a:cubicBezTo>
                    <a:lnTo>
                      <a:pt x="1190" y="1530"/>
                    </a:lnTo>
                    <a:close/>
                    <a:moveTo>
                      <a:pt x="1044" y="1582"/>
                    </a:moveTo>
                    <a:cubicBezTo>
                      <a:pt x="1044" y="1582"/>
                      <a:pt x="1044" y="1582"/>
                      <a:pt x="1044" y="1582"/>
                    </a:cubicBezTo>
                    <a:cubicBezTo>
                      <a:pt x="1042" y="1573"/>
                      <a:pt x="1042" y="1573"/>
                      <a:pt x="1042" y="1573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69"/>
                      <a:pt x="1041" y="1569"/>
                      <a:pt x="1041" y="1569"/>
                    </a:cubicBezTo>
                    <a:cubicBezTo>
                      <a:pt x="1037" y="1555"/>
                      <a:pt x="1037" y="1555"/>
                      <a:pt x="1037" y="1555"/>
                    </a:cubicBezTo>
                    <a:cubicBezTo>
                      <a:pt x="1042" y="1553"/>
                      <a:pt x="1048" y="1552"/>
                      <a:pt x="1053" y="1551"/>
                    </a:cubicBezTo>
                    <a:cubicBezTo>
                      <a:pt x="1080" y="1638"/>
                      <a:pt x="1080" y="1638"/>
                      <a:pt x="1080" y="1638"/>
                    </a:cubicBezTo>
                    <a:cubicBezTo>
                      <a:pt x="1078" y="1639"/>
                      <a:pt x="1078" y="1639"/>
                      <a:pt x="1078" y="1639"/>
                    </a:cubicBezTo>
                    <a:cubicBezTo>
                      <a:pt x="1072" y="1640"/>
                      <a:pt x="1066" y="1642"/>
                      <a:pt x="1059" y="1643"/>
                    </a:cubicBezTo>
                    <a:cubicBezTo>
                      <a:pt x="1058" y="1644"/>
                      <a:pt x="1058" y="1644"/>
                      <a:pt x="1058" y="1644"/>
                    </a:cubicBezTo>
                    <a:cubicBezTo>
                      <a:pt x="1048" y="1604"/>
                      <a:pt x="1048" y="1604"/>
                      <a:pt x="1048" y="1604"/>
                    </a:cubicBezTo>
                    <a:cubicBezTo>
                      <a:pt x="1046" y="1605"/>
                      <a:pt x="1046" y="1605"/>
                      <a:pt x="1046" y="1605"/>
                    </a:cubicBezTo>
                    <a:cubicBezTo>
                      <a:pt x="1037" y="1607"/>
                      <a:pt x="1028" y="1609"/>
                      <a:pt x="1018" y="1611"/>
                    </a:cubicBezTo>
                    <a:cubicBezTo>
                      <a:pt x="1016" y="1611"/>
                      <a:pt x="1016" y="1611"/>
                      <a:pt x="1016" y="1611"/>
                    </a:cubicBezTo>
                    <a:cubicBezTo>
                      <a:pt x="1012" y="1591"/>
                      <a:pt x="1012" y="1591"/>
                      <a:pt x="1012" y="1591"/>
                    </a:cubicBezTo>
                    <a:cubicBezTo>
                      <a:pt x="1013" y="1590"/>
                      <a:pt x="1013" y="1590"/>
                      <a:pt x="1013" y="1590"/>
                    </a:cubicBezTo>
                    <a:cubicBezTo>
                      <a:pt x="1018" y="1589"/>
                      <a:pt x="1023" y="1589"/>
                      <a:pt x="1027" y="1588"/>
                    </a:cubicBezTo>
                    <a:cubicBezTo>
                      <a:pt x="1033" y="1586"/>
                      <a:pt x="1038" y="1585"/>
                      <a:pt x="1043" y="1584"/>
                    </a:cubicBezTo>
                    <a:cubicBezTo>
                      <a:pt x="1044" y="1584"/>
                      <a:pt x="1044" y="1584"/>
                      <a:pt x="1044" y="1584"/>
                    </a:cubicBezTo>
                    <a:lnTo>
                      <a:pt x="1044" y="1582"/>
                    </a:lnTo>
                    <a:close/>
                    <a:moveTo>
                      <a:pt x="883" y="1548"/>
                    </a:moveTo>
                    <a:cubicBezTo>
                      <a:pt x="752" y="1550"/>
                      <a:pt x="629" y="1515"/>
                      <a:pt x="523" y="1452"/>
                    </a:cubicBezTo>
                    <a:cubicBezTo>
                      <a:pt x="520" y="1450"/>
                      <a:pt x="516" y="1448"/>
                      <a:pt x="512" y="1445"/>
                    </a:cubicBezTo>
                    <a:cubicBezTo>
                      <a:pt x="512" y="1445"/>
                      <a:pt x="512" y="1445"/>
                      <a:pt x="512" y="1445"/>
                    </a:cubicBezTo>
                    <a:cubicBezTo>
                      <a:pt x="508" y="1442"/>
                      <a:pt x="504" y="1440"/>
                      <a:pt x="501" y="1438"/>
                    </a:cubicBezTo>
                    <a:cubicBezTo>
                      <a:pt x="501" y="1438"/>
                      <a:pt x="501" y="1438"/>
                      <a:pt x="501" y="1438"/>
                    </a:cubicBezTo>
                    <a:cubicBezTo>
                      <a:pt x="499" y="1437"/>
                      <a:pt x="497" y="1436"/>
                      <a:pt x="496" y="1435"/>
                    </a:cubicBezTo>
                    <a:cubicBezTo>
                      <a:pt x="494" y="1434"/>
                      <a:pt x="493" y="1433"/>
                      <a:pt x="493" y="1433"/>
                    </a:cubicBezTo>
                    <a:cubicBezTo>
                      <a:pt x="493" y="1433"/>
                      <a:pt x="492" y="1433"/>
                      <a:pt x="492" y="1432"/>
                    </a:cubicBezTo>
                    <a:cubicBezTo>
                      <a:pt x="491" y="1431"/>
                      <a:pt x="490" y="1431"/>
                      <a:pt x="489" y="1430"/>
                    </a:cubicBezTo>
                    <a:cubicBezTo>
                      <a:pt x="484" y="1425"/>
                      <a:pt x="480" y="1420"/>
                      <a:pt x="476" y="1414"/>
                    </a:cubicBezTo>
                    <a:cubicBezTo>
                      <a:pt x="552" y="1416"/>
                      <a:pt x="629" y="1440"/>
                      <a:pt x="629" y="1440"/>
                    </a:cubicBezTo>
                    <a:cubicBezTo>
                      <a:pt x="562" y="1392"/>
                      <a:pt x="520" y="1389"/>
                      <a:pt x="496" y="1395"/>
                    </a:cubicBezTo>
                    <a:cubicBezTo>
                      <a:pt x="514" y="1383"/>
                      <a:pt x="532" y="1367"/>
                      <a:pt x="545" y="1352"/>
                    </a:cubicBezTo>
                    <a:cubicBezTo>
                      <a:pt x="561" y="1348"/>
                      <a:pt x="599" y="1342"/>
                      <a:pt x="629" y="1355"/>
                    </a:cubicBezTo>
                    <a:cubicBezTo>
                      <a:pt x="629" y="1355"/>
                      <a:pt x="592" y="1320"/>
                      <a:pt x="557" y="1337"/>
                    </a:cubicBezTo>
                    <a:cubicBezTo>
                      <a:pt x="567" y="1324"/>
                      <a:pt x="575" y="1311"/>
                      <a:pt x="582" y="1299"/>
                    </a:cubicBezTo>
                    <a:cubicBezTo>
                      <a:pt x="582" y="1299"/>
                      <a:pt x="582" y="1299"/>
                      <a:pt x="582" y="1300"/>
                    </a:cubicBezTo>
                    <a:cubicBezTo>
                      <a:pt x="585" y="1309"/>
                      <a:pt x="595" y="1313"/>
                      <a:pt x="603" y="1311"/>
                    </a:cubicBezTo>
                    <a:cubicBezTo>
                      <a:pt x="612" y="1308"/>
                      <a:pt x="617" y="1298"/>
                      <a:pt x="614" y="1289"/>
                    </a:cubicBezTo>
                    <a:cubicBezTo>
                      <a:pt x="611" y="1280"/>
                      <a:pt x="602" y="1276"/>
                      <a:pt x="593" y="1278"/>
                    </a:cubicBezTo>
                    <a:cubicBezTo>
                      <a:pt x="593" y="1278"/>
                      <a:pt x="593" y="1279"/>
                      <a:pt x="593" y="1279"/>
                    </a:cubicBezTo>
                    <a:cubicBezTo>
                      <a:pt x="598" y="1268"/>
                      <a:pt x="602" y="1258"/>
                      <a:pt x="606" y="1249"/>
                    </a:cubicBezTo>
                    <a:cubicBezTo>
                      <a:pt x="622" y="1246"/>
                      <a:pt x="653" y="1241"/>
                      <a:pt x="680" y="1251"/>
                    </a:cubicBezTo>
                    <a:cubicBezTo>
                      <a:pt x="667" y="1306"/>
                      <a:pt x="725" y="1391"/>
                      <a:pt x="739" y="1401"/>
                    </a:cubicBezTo>
                    <a:cubicBezTo>
                      <a:pt x="753" y="1410"/>
                      <a:pt x="757" y="1416"/>
                      <a:pt x="742" y="1418"/>
                    </a:cubicBezTo>
                    <a:cubicBezTo>
                      <a:pt x="693" y="1425"/>
                      <a:pt x="642" y="1467"/>
                      <a:pt x="660" y="1483"/>
                    </a:cubicBezTo>
                    <a:cubicBezTo>
                      <a:pt x="679" y="1500"/>
                      <a:pt x="704" y="1475"/>
                      <a:pt x="716" y="1464"/>
                    </a:cubicBezTo>
                    <a:cubicBezTo>
                      <a:pt x="728" y="1452"/>
                      <a:pt x="727" y="1457"/>
                      <a:pt x="721" y="1465"/>
                    </a:cubicBezTo>
                    <a:cubicBezTo>
                      <a:pt x="715" y="1473"/>
                      <a:pt x="704" y="1487"/>
                      <a:pt x="706" y="1499"/>
                    </a:cubicBezTo>
                    <a:cubicBezTo>
                      <a:pt x="709" y="1511"/>
                      <a:pt x="732" y="1484"/>
                      <a:pt x="742" y="1476"/>
                    </a:cubicBezTo>
                    <a:cubicBezTo>
                      <a:pt x="751" y="1467"/>
                      <a:pt x="788" y="1449"/>
                      <a:pt x="823" y="1445"/>
                    </a:cubicBezTo>
                    <a:cubicBezTo>
                      <a:pt x="859" y="1442"/>
                      <a:pt x="839" y="1406"/>
                      <a:pt x="810" y="1386"/>
                    </a:cubicBezTo>
                    <a:cubicBezTo>
                      <a:pt x="767" y="1357"/>
                      <a:pt x="771" y="1320"/>
                      <a:pt x="771" y="1320"/>
                    </a:cubicBezTo>
                    <a:cubicBezTo>
                      <a:pt x="847" y="1411"/>
                      <a:pt x="916" y="1363"/>
                      <a:pt x="916" y="1363"/>
                    </a:cubicBezTo>
                    <a:cubicBezTo>
                      <a:pt x="900" y="1389"/>
                      <a:pt x="892" y="1413"/>
                      <a:pt x="904" y="1443"/>
                    </a:cubicBezTo>
                    <a:cubicBezTo>
                      <a:pt x="954" y="1526"/>
                      <a:pt x="1080" y="1418"/>
                      <a:pt x="1086" y="1413"/>
                    </a:cubicBezTo>
                    <a:cubicBezTo>
                      <a:pt x="1091" y="1408"/>
                      <a:pt x="1101" y="1395"/>
                      <a:pt x="1100" y="1413"/>
                    </a:cubicBezTo>
                    <a:cubicBezTo>
                      <a:pt x="1098" y="1435"/>
                      <a:pt x="1117" y="1478"/>
                      <a:pt x="1126" y="1488"/>
                    </a:cubicBezTo>
                    <a:cubicBezTo>
                      <a:pt x="1130" y="1491"/>
                      <a:pt x="1133" y="1494"/>
                      <a:pt x="1137" y="1495"/>
                    </a:cubicBezTo>
                    <a:cubicBezTo>
                      <a:pt x="1058" y="1528"/>
                      <a:pt x="972" y="1546"/>
                      <a:pt x="883" y="1548"/>
                    </a:cubicBezTo>
                    <a:close/>
                    <a:moveTo>
                      <a:pt x="890" y="1602"/>
                    </a:moveTo>
                    <a:cubicBezTo>
                      <a:pt x="891" y="1602"/>
                      <a:pt x="891" y="1602"/>
                      <a:pt x="891" y="1602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89"/>
                      <a:pt x="890" y="1589"/>
                      <a:pt x="890" y="1589"/>
                    </a:cubicBezTo>
                    <a:cubicBezTo>
                      <a:pt x="889" y="1574"/>
                      <a:pt x="889" y="1574"/>
                      <a:pt x="889" y="1574"/>
                    </a:cubicBezTo>
                    <a:cubicBezTo>
                      <a:pt x="893" y="1574"/>
                      <a:pt x="898" y="1574"/>
                      <a:pt x="902" y="1573"/>
                    </a:cubicBezTo>
                    <a:cubicBezTo>
                      <a:pt x="903" y="1573"/>
                      <a:pt x="905" y="1573"/>
                      <a:pt x="906" y="1573"/>
                    </a:cubicBezTo>
                    <a:cubicBezTo>
                      <a:pt x="914" y="1665"/>
                      <a:pt x="914" y="1665"/>
                      <a:pt x="914" y="1665"/>
                    </a:cubicBezTo>
                    <a:cubicBezTo>
                      <a:pt x="912" y="1665"/>
                      <a:pt x="912" y="1665"/>
                      <a:pt x="912" y="1665"/>
                    </a:cubicBezTo>
                    <a:cubicBezTo>
                      <a:pt x="906" y="1665"/>
                      <a:pt x="899" y="1665"/>
                      <a:pt x="893" y="1665"/>
                    </a:cubicBezTo>
                    <a:cubicBezTo>
                      <a:pt x="891" y="1665"/>
                      <a:pt x="891" y="1665"/>
                      <a:pt x="891" y="1665"/>
                    </a:cubicBezTo>
                    <a:cubicBezTo>
                      <a:pt x="889" y="1625"/>
                      <a:pt x="889" y="1625"/>
                      <a:pt x="889" y="1625"/>
                    </a:cubicBezTo>
                    <a:cubicBezTo>
                      <a:pt x="888" y="1625"/>
                      <a:pt x="888" y="1625"/>
                      <a:pt x="888" y="1625"/>
                    </a:cubicBezTo>
                    <a:cubicBezTo>
                      <a:pt x="883" y="1625"/>
                      <a:pt x="879" y="1625"/>
                      <a:pt x="875" y="1625"/>
                    </a:cubicBezTo>
                    <a:cubicBezTo>
                      <a:pt x="872" y="1625"/>
                      <a:pt x="872" y="1625"/>
                      <a:pt x="872" y="1625"/>
                    </a:cubicBezTo>
                    <a:cubicBezTo>
                      <a:pt x="867" y="1625"/>
                      <a:pt x="863" y="1625"/>
                      <a:pt x="859" y="1625"/>
                    </a:cubicBezTo>
                    <a:cubicBezTo>
                      <a:pt x="857" y="1625"/>
                      <a:pt x="857" y="1625"/>
                      <a:pt x="857" y="1625"/>
                    </a:cubicBezTo>
                    <a:cubicBezTo>
                      <a:pt x="857" y="1604"/>
                      <a:pt x="857" y="1604"/>
                      <a:pt x="857" y="1604"/>
                    </a:cubicBezTo>
                    <a:cubicBezTo>
                      <a:pt x="859" y="1604"/>
                      <a:pt x="859" y="1604"/>
                      <a:pt x="859" y="1604"/>
                    </a:cubicBezTo>
                    <a:cubicBezTo>
                      <a:pt x="863" y="1604"/>
                      <a:pt x="868" y="1604"/>
                      <a:pt x="873" y="1604"/>
                    </a:cubicBezTo>
                    <a:cubicBezTo>
                      <a:pt x="878" y="1604"/>
                      <a:pt x="884" y="1604"/>
                      <a:pt x="889" y="1604"/>
                    </a:cubicBezTo>
                    <a:cubicBezTo>
                      <a:pt x="890" y="1604"/>
                      <a:pt x="890" y="1604"/>
                      <a:pt x="890" y="1604"/>
                    </a:cubicBezTo>
                    <a:lnTo>
                      <a:pt x="890" y="1602"/>
                    </a:lnTo>
                    <a:close/>
                    <a:moveTo>
                      <a:pt x="729" y="1612"/>
                    </a:moveTo>
                    <a:cubicBezTo>
                      <a:pt x="719" y="1610"/>
                      <a:pt x="710" y="1608"/>
                      <a:pt x="700" y="1606"/>
                    </a:cubicBezTo>
                    <a:cubicBezTo>
                      <a:pt x="699" y="1605"/>
                      <a:pt x="699" y="1605"/>
                      <a:pt x="699" y="1605"/>
                    </a:cubicBezTo>
                    <a:cubicBezTo>
                      <a:pt x="703" y="1585"/>
                      <a:pt x="703" y="1585"/>
                      <a:pt x="703" y="1585"/>
                    </a:cubicBezTo>
                    <a:cubicBezTo>
                      <a:pt x="705" y="1585"/>
                      <a:pt x="705" y="1585"/>
                      <a:pt x="705" y="1585"/>
                    </a:cubicBezTo>
                    <a:cubicBezTo>
                      <a:pt x="709" y="1586"/>
                      <a:pt x="714" y="1587"/>
                      <a:pt x="718" y="1588"/>
                    </a:cubicBezTo>
                    <a:cubicBezTo>
                      <a:pt x="724" y="1589"/>
                      <a:pt x="729" y="1590"/>
                      <a:pt x="734" y="1591"/>
                    </a:cubicBezTo>
                    <a:cubicBezTo>
                      <a:pt x="736" y="1592"/>
                      <a:pt x="736" y="1592"/>
                      <a:pt x="736" y="1592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40" y="1562"/>
                      <a:pt x="740" y="1562"/>
                      <a:pt x="740" y="1562"/>
                    </a:cubicBezTo>
                    <a:cubicBezTo>
                      <a:pt x="746" y="1563"/>
                      <a:pt x="752" y="1564"/>
                      <a:pt x="757" y="1565"/>
                    </a:cubicBezTo>
                    <a:cubicBezTo>
                      <a:pt x="746" y="1656"/>
                      <a:pt x="746" y="1656"/>
                      <a:pt x="746" y="1656"/>
                    </a:cubicBezTo>
                    <a:cubicBezTo>
                      <a:pt x="744" y="1656"/>
                      <a:pt x="744" y="1656"/>
                      <a:pt x="744" y="1656"/>
                    </a:cubicBezTo>
                    <a:cubicBezTo>
                      <a:pt x="738" y="1655"/>
                      <a:pt x="732" y="1654"/>
                      <a:pt x="725" y="1652"/>
                    </a:cubicBezTo>
                    <a:cubicBezTo>
                      <a:pt x="724" y="1652"/>
                      <a:pt x="724" y="1652"/>
                      <a:pt x="724" y="1652"/>
                    </a:cubicBezTo>
                    <a:cubicBezTo>
                      <a:pt x="730" y="1612"/>
                      <a:pt x="730" y="1612"/>
                      <a:pt x="730" y="1612"/>
                    </a:cubicBezTo>
                    <a:lnTo>
                      <a:pt x="729" y="1612"/>
                    </a:lnTo>
                    <a:close/>
                    <a:moveTo>
                      <a:pt x="576" y="1566"/>
                    </a:moveTo>
                    <a:cubicBezTo>
                      <a:pt x="568" y="1562"/>
                      <a:pt x="559" y="1558"/>
                      <a:pt x="549" y="1554"/>
                    </a:cubicBezTo>
                    <a:cubicBezTo>
                      <a:pt x="548" y="1553"/>
                      <a:pt x="548" y="1553"/>
                      <a:pt x="548" y="1553"/>
                    </a:cubicBezTo>
                    <a:cubicBezTo>
                      <a:pt x="556" y="1534"/>
                      <a:pt x="556" y="1534"/>
                      <a:pt x="556" y="1534"/>
                    </a:cubicBezTo>
                    <a:cubicBezTo>
                      <a:pt x="558" y="1535"/>
                      <a:pt x="558" y="1535"/>
                      <a:pt x="558" y="1535"/>
                    </a:cubicBezTo>
                    <a:cubicBezTo>
                      <a:pt x="562" y="1537"/>
                      <a:pt x="566" y="1539"/>
                      <a:pt x="571" y="1541"/>
                    </a:cubicBezTo>
                    <a:cubicBezTo>
                      <a:pt x="575" y="1543"/>
                      <a:pt x="580" y="1545"/>
                      <a:pt x="585" y="1547"/>
                    </a:cubicBezTo>
                    <a:cubicBezTo>
                      <a:pt x="587" y="1548"/>
                      <a:pt x="587" y="1548"/>
                      <a:pt x="587" y="1548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92" y="1535"/>
                      <a:pt x="592" y="1535"/>
                      <a:pt x="592" y="1535"/>
                    </a:cubicBezTo>
                    <a:cubicBezTo>
                      <a:pt x="591" y="1535"/>
                      <a:pt x="591" y="1535"/>
                      <a:pt x="591" y="1535"/>
                    </a:cubicBezTo>
                    <a:cubicBezTo>
                      <a:pt x="592" y="1533"/>
                      <a:pt x="592" y="1533"/>
                      <a:pt x="592" y="1533"/>
                    </a:cubicBezTo>
                    <a:cubicBezTo>
                      <a:pt x="598" y="1520"/>
                      <a:pt x="598" y="1520"/>
                      <a:pt x="598" y="1520"/>
                    </a:cubicBezTo>
                    <a:cubicBezTo>
                      <a:pt x="603" y="1522"/>
                      <a:pt x="608" y="1524"/>
                      <a:pt x="613" y="1526"/>
                    </a:cubicBezTo>
                    <a:cubicBezTo>
                      <a:pt x="583" y="1612"/>
                      <a:pt x="583" y="1612"/>
                      <a:pt x="583" y="1612"/>
                    </a:cubicBezTo>
                    <a:cubicBezTo>
                      <a:pt x="582" y="1612"/>
                      <a:pt x="582" y="1612"/>
                      <a:pt x="582" y="1612"/>
                    </a:cubicBezTo>
                    <a:cubicBezTo>
                      <a:pt x="576" y="1610"/>
                      <a:pt x="570" y="1607"/>
                      <a:pt x="564" y="1605"/>
                    </a:cubicBezTo>
                    <a:cubicBezTo>
                      <a:pt x="562" y="1604"/>
                      <a:pt x="562" y="1604"/>
                      <a:pt x="562" y="1604"/>
                    </a:cubicBezTo>
                    <a:cubicBezTo>
                      <a:pt x="577" y="1566"/>
                      <a:pt x="577" y="1566"/>
                      <a:pt x="577" y="1566"/>
                    </a:cubicBezTo>
                    <a:lnTo>
                      <a:pt x="576" y="1566"/>
                    </a:lnTo>
                    <a:close/>
                    <a:moveTo>
                      <a:pt x="436" y="1489"/>
                    </a:moveTo>
                    <a:cubicBezTo>
                      <a:pt x="428" y="1484"/>
                      <a:pt x="420" y="1478"/>
                      <a:pt x="412" y="1472"/>
                    </a:cubicBezTo>
                    <a:cubicBezTo>
                      <a:pt x="411" y="1471"/>
                      <a:pt x="411" y="1471"/>
                      <a:pt x="411" y="1471"/>
                    </a:cubicBezTo>
                    <a:cubicBezTo>
                      <a:pt x="423" y="1454"/>
                      <a:pt x="423" y="1454"/>
                      <a:pt x="423" y="1454"/>
                    </a:cubicBezTo>
                    <a:cubicBezTo>
                      <a:pt x="425" y="1455"/>
                      <a:pt x="425" y="1455"/>
                      <a:pt x="425" y="1455"/>
                    </a:cubicBezTo>
                    <a:cubicBezTo>
                      <a:pt x="428" y="1458"/>
                      <a:pt x="432" y="1461"/>
                      <a:pt x="436" y="1463"/>
                    </a:cubicBezTo>
                    <a:cubicBezTo>
                      <a:pt x="440" y="1466"/>
                      <a:pt x="445" y="1469"/>
                      <a:pt x="449" y="1473"/>
                    </a:cubicBezTo>
                    <a:cubicBezTo>
                      <a:pt x="450" y="1473"/>
                      <a:pt x="450" y="1473"/>
                      <a:pt x="450" y="1473"/>
                    </a:cubicBezTo>
                    <a:cubicBezTo>
                      <a:pt x="451" y="1472"/>
                      <a:pt x="451" y="1472"/>
                      <a:pt x="451" y="1472"/>
                    </a:cubicBezTo>
                    <a:cubicBezTo>
                      <a:pt x="452" y="1472"/>
                      <a:pt x="452" y="1472"/>
                      <a:pt x="452" y="1472"/>
                    </a:cubicBezTo>
                    <a:cubicBezTo>
                      <a:pt x="457" y="1464"/>
                      <a:pt x="457" y="1464"/>
                      <a:pt x="457" y="1464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67" y="1448"/>
                      <a:pt x="467" y="1448"/>
                      <a:pt x="467" y="1448"/>
                    </a:cubicBezTo>
                    <a:cubicBezTo>
                      <a:pt x="471" y="1452"/>
                      <a:pt x="476" y="1455"/>
                      <a:pt x="481" y="1458"/>
                    </a:cubicBezTo>
                    <a:cubicBezTo>
                      <a:pt x="434" y="1536"/>
                      <a:pt x="434" y="1536"/>
                      <a:pt x="434" y="1536"/>
                    </a:cubicBezTo>
                    <a:cubicBezTo>
                      <a:pt x="432" y="1535"/>
                      <a:pt x="432" y="1535"/>
                      <a:pt x="432" y="1535"/>
                    </a:cubicBezTo>
                    <a:cubicBezTo>
                      <a:pt x="427" y="1532"/>
                      <a:pt x="421" y="1528"/>
                      <a:pt x="416" y="1524"/>
                    </a:cubicBezTo>
                    <a:cubicBezTo>
                      <a:pt x="415" y="1524"/>
                      <a:pt x="415" y="1524"/>
                      <a:pt x="415" y="1524"/>
                    </a:cubicBezTo>
                    <a:cubicBezTo>
                      <a:pt x="437" y="1490"/>
                      <a:pt x="437" y="1490"/>
                      <a:pt x="437" y="1490"/>
                    </a:cubicBezTo>
                    <a:lnTo>
                      <a:pt x="436" y="1489"/>
                    </a:lnTo>
                    <a:close/>
                    <a:moveTo>
                      <a:pt x="471" y="1409"/>
                    </a:move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9"/>
                      <a:pt x="471" y="1409"/>
                    </a:cubicBezTo>
                    <a:close/>
                    <a:moveTo>
                      <a:pt x="468" y="1415"/>
                    </a:moveTo>
                    <a:cubicBezTo>
                      <a:pt x="467" y="1415"/>
                      <a:pt x="467" y="1415"/>
                      <a:pt x="467" y="1414"/>
                    </a:cubicBezTo>
                    <a:cubicBezTo>
                      <a:pt x="467" y="1414"/>
                      <a:pt x="467" y="1414"/>
                      <a:pt x="467" y="1414"/>
                    </a:cubicBezTo>
                    <a:cubicBezTo>
                      <a:pt x="467" y="1415"/>
                      <a:pt x="468" y="1415"/>
                      <a:pt x="468" y="1415"/>
                    </a:cubicBezTo>
                    <a:close/>
                    <a:moveTo>
                      <a:pt x="625" y="1167"/>
                    </a:moveTo>
                    <a:cubicBezTo>
                      <a:pt x="626" y="1170"/>
                      <a:pt x="625" y="1178"/>
                      <a:pt x="620" y="1178"/>
                    </a:cubicBezTo>
                    <a:cubicBezTo>
                      <a:pt x="616" y="1176"/>
                      <a:pt x="619" y="1168"/>
                      <a:pt x="622" y="1166"/>
                    </a:cubicBezTo>
                    <a:cubicBezTo>
                      <a:pt x="624" y="1164"/>
                      <a:pt x="624" y="1163"/>
                      <a:pt x="625" y="1161"/>
                    </a:cubicBezTo>
                    <a:cubicBezTo>
                      <a:pt x="624" y="1163"/>
                      <a:pt x="624" y="1164"/>
                      <a:pt x="625" y="1167"/>
                    </a:cubicBezTo>
                    <a:close/>
                    <a:moveTo>
                      <a:pt x="625" y="1200"/>
                    </a:moveTo>
                    <a:cubicBezTo>
                      <a:pt x="628" y="1204"/>
                      <a:pt x="623" y="1210"/>
                      <a:pt x="620" y="1212"/>
                    </a:cubicBezTo>
                    <a:cubicBezTo>
                      <a:pt x="618" y="1213"/>
                      <a:pt x="617" y="1214"/>
                      <a:pt x="616" y="1215"/>
                    </a:cubicBezTo>
                    <a:cubicBezTo>
                      <a:pt x="616" y="1214"/>
                      <a:pt x="617" y="1213"/>
                      <a:pt x="617" y="1210"/>
                    </a:cubicBezTo>
                    <a:cubicBezTo>
                      <a:pt x="617" y="1206"/>
                      <a:pt x="621" y="1199"/>
                      <a:pt x="625" y="1200"/>
                    </a:cubicBezTo>
                    <a:close/>
                    <a:moveTo>
                      <a:pt x="635" y="1207"/>
                    </a:moveTo>
                    <a:cubicBezTo>
                      <a:pt x="637" y="1211"/>
                      <a:pt x="630" y="1216"/>
                      <a:pt x="627" y="1217"/>
                    </a:cubicBezTo>
                    <a:cubicBezTo>
                      <a:pt x="624" y="1218"/>
                      <a:pt x="624" y="1219"/>
                      <a:pt x="622" y="1219"/>
                    </a:cubicBezTo>
                    <a:cubicBezTo>
                      <a:pt x="623" y="1218"/>
                      <a:pt x="624" y="1217"/>
                      <a:pt x="625" y="1214"/>
                    </a:cubicBezTo>
                    <a:cubicBezTo>
                      <a:pt x="625" y="1211"/>
                      <a:pt x="630" y="1205"/>
                      <a:pt x="635" y="1207"/>
                    </a:cubicBezTo>
                    <a:close/>
                    <a:moveTo>
                      <a:pt x="630" y="1168"/>
                    </a:moveTo>
                    <a:cubicBezTo>
                      <a:pt x="632" y="1165"/>
                      <a:pt x="632" y="1164"/>
                      <a:pt x="632" y="1163"/>
                    </a:cubicBezTo>
                    <a:cubicBezTo>
                      <a:pt x="632" y="1164"/>
                      <a:pt x="633" y="1165"/>
                      <a:pt x="634" y="1168"/>
                    </a:cubicBezTo>
                    <a:cubicBezTo>
                      <a:pt x="635" y="1171"/>
                      <a:pt x="636" y="1179"/>
                      <a:pt x="631" y="1180"/>
                    </a:cubicBezTo>
                    <a:cubicBezTo>
                      <a:pt x="627" y="1179"/>
                      <a:pt x="628" y="1171"/>
                      <a:pt x="630" y="1168"/>
                    </a:cubicBezTo>
                    <a:close/>
                    <a:moveTo>
                      <a:pt x="609" y="1206"/>
                    </a:moveTo>
                    <a:cubicBezTo>
                      <a:pt x="608" y="1203"/>
                      <a:pt x="610" y="1195"/>
                      <a:pt x="615" y="1195"/>
                    </a:cubicBezTo>
                    <a:cubicBezTo>
                      <a:pt x="618" y="1198"/>
                      <a:pt x="615" y="1205"/>
                      <a:pt x="612" y="1208"/>
                    </a:cubicBezTo>
                    <a:cubicBezTo>
                      <a:pt x="610" y="1210"/>
                      <a:pt x="609" y="1211"/>
                      <a:pt x="609" y="1212"/>
                    </a:cubicBezTo>
                    <a:cubicBezTo>
                      <a:pt x="609" y="1210"/>
                      <a:pt x="609" y="1209"/>
                      <a:pt x="609" y="1206"/>
                    </a:cubicBezTo>
                    <a:close/>
                    <a:moveTo>
                      <a:pt x="617" y="1163"/>
                    </a:moveTo>
                    <a:cubicBezTo>
                      <a:pt x="617" y="1167"/>
                      <a:pt x="614" y="1174"/>
                      <a:pt x="609" y="1174"/>
                    </a:cubicBezTo>
                    <a:cubicBezTo>
                      <a:pt x="606" y="1170"/>
                      <a:pt x="611" y="1164"/>
                      <a:pt x="613" y="1162"/>
                    </a:cubicBezTo>
                    <a:cubicBezTo>
                      <a:pt x="616" y="1160"/>
                      <a:pt x="616" y="1159"/>
                      <a:pt x="617" y="1158"/>
                    </a:cubicBezTo>
                    <a:cubicBezTo>
                      <a:pt x="617" y="1160"/>
                      <a:pt x="617" y="1160"/>
                      <a:pt x="617" y="1163"/>
                    </a:cubicBezTo>
                    <a:close/>
                    <a:moveTo>
                      <a:pt x="609" y="1159"/>
                    </a:moveTo>
                    <a:cubicBezTo>
                      <a:pt x="609" y="1162"/>
                      <a:pt x="604" y="1169"/>
                      <a:pt x="600" y="1167"/>
                    </a:cubicBezTo>
                    <a:cubicBezTo>
                      <a:pt x="598" y="1163"/>
                      <a:pt x="603" y="1157"/>
                      <a:pt x="607" y="1156"/>
                    </a:cubicBezTo>
                    <a:cubicBezTo>
                      <a:pt x="609" y="1155"/>
                      <a:pt x="610" y="1154"/>
                      <a:pt x="611" y="1153"/>
                    </a:cubicBezTo>
                    <a:cubicBezTo>
                      <a:pt x="610" y="1155"/>
                      <a:pt x="610" y="1156"/>
                      <a:pt x="609" y="1159"/>
                    </a:cubicBezTo>
                    <a:close/>
                    <a:moveTo>
                      <a:pt x="603" y="1193"/>
                    </a:moveTo>
                    <a:cubicBezTo>
                      <a:pt x="607" y="1195"/>
                      <a:pt x="605" y="1203"/>
                      <a:pt x="603" y="1206"/>
                    </a:cubicBezTo>
                    <a:cubicBezTo>
                      <a:pt x="602" y="1208"/>
                      <a:pt x="601" y="1209"/>
                      <a:pt x="601" y="1210"/>
                    </a:cubicBezTo>
                    <a:cubicBezTo>
                      <a:pt x="601" y="1209"/>
                      <a:pt x="601" y="1208"/>
                      <a:pt x="600" y="1205"/>
                    </a:cubicBezTo>
                    <a:cubicBezTo>
                      <a:pt x="599" y="1202"/>
                      <a:pt x="599" y="1194"/>
                      <a:pt x="603" y="1193"/>
                    </a:cubicBezTo>
                    <a:close/>
                    <a:moveTo>
                      <a:pt x="712" y="1250"/>
                    </a:moveTo>
                    <a:cubicBezTo>
                      <a:pt x="717" y="1247"/>
                      <a:pt x="729" y="1273"/>
                      <a:pt x="729" y="1273"/>
                    </a:cubicBezTo>
                    <a:cubicBezTo>
                      <a:pt x="722" y="1268"/>
                      <a:pt x="707" y="1253"/>
                      <a:pt x="712" y="1250"/>
                    </a:cubicBezTo>
                    <a:close/>
                    <a:moveTo>
                      <a:pt x="712" y="1240"/>
                    </a:moveTo>
                    <a:cubicBezTo>
                      <a:pt x="714" y="1238"/>
                      <a:pt x="716" y="1238"/>
                      <a:pt x="718" y="1239"/>
                    </a:cubicBezTo>
                    <a:cubicBezTo>
                      <a:pt x="719" y="1240"/>
                      <a:pt x="719" y="1242"/>
                      <a:pt x="718" y="1244"/>
                    </a:cubicBezTo>
                    <a:cubicBezTo>
                      <a:pt x="717" y="1246"/>
                      <a:pt x="715" y="1246"/>
                      <a:pt x="713" y="1245"/>
                    </a:cubicBezTo>
                    <a:cubicBezTo>
                      <a:pt x="712" y="1244"/>
                      <a:pt x="711" y="1242"/>
                      <a:pt x="712" y="1240"/>
                    </a:cubicBezTo>
                    <a:close/>
                    <a:moveTo>
                      <a:pt x="768" y="1244"/>
                    </a:moveTo>
                    <a:cubicBezTo>
                      <a:pt x="773" y="1247"/>
                      <a:pt x="756" y="1269"/>
                      <a:pt x="756" y="1269"/>
                    </a:cubicBezTo>
                    <a:cubicBezTo>
                      <a:pt x="756" y="1261"/>
                      <a:pt x="763" y="1241"/>
                      <a:pt x="768" y="1244"/>
                    </a:cubicBezTo>
                    <a:close/>
                    <a:moveTo>
                      <a:pt x="759" y="1234"/>
                    </a:moveTo>
                    <a:cubicBezTo>
                      <a:pt x="760" y="1232"/>
                      <a:pt x="762" y="1232"/>
                      <a:pt x="764" y="1233"/>
                    </a:cubicBezTo>
                    <a:cubicBezTo>
                      <a:pt x="765" y="1234"/>
                      <a:pt x="766" y="1236"/>
                      <a:pt x="764" y="1238"/>
                    </a:cubicBezTo>
                    <a:cubicBezTo>
                      <a:pt x="763" y="1240"/>
                      <a:pt x="761" y="1240"/>
                      <a:pt x="759" y="1239"/>
                    </a:cubicBezTo>
                    <a:cubicBezTo>
                      <a:pt x="758" y="1238"/>
                      <a:pt x="757" y="1235"/>
                      <a:pt x="759" y="1234"/>
                    </a:cubicBezTo>
                    <a:close/>
                    <a:moveTo>
                      <a:pt x="781" y="1373"/>
                    </a:moveTo>
                    <a:cubicBezTo>
                      <a:pt x="781" y="1373"/>
                      <a:pt x="781" y="1373"/>
                      <a:pt x="781" y="1373"/>
                    </a:cubicBezTo>
                    <a:cubicBezTo>
                      <a:pt x="778" y="1375"/>
                      <a:pt x="778" y="1375"/>
                      <a:pt x="778" y="1375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76" y="1378"/>
                      <a:pt x="776" y="1378"/>
                      <a:pt x="776" y="1378"/>
                    </a:cubicBezTo>
                    <a:cubicBezTo>
                      <a:pt x="778" y="1382"/>
                      <a:pt x="778" y="1382"/>
                      <a:pt x="778" y="1382"/>
                    </a:cubicBezTo>
                    <a:cubicBezTo>
                      <a:pt x="778" y="1382"/>
                      <a:pt x="777" y="1382"/>
                      <a:pt x="777" y="1382"/>
                    </a:cubicBezTo>
                    <a:cubicBezTo>
                      <a:pt x="773" y="1382"/>
                      <a:pt x="773" y="1382"/>
                      <a:pt x="773" y="1382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0" y="1385"/>
                      <a:pt x="770" y="1385"/>
                      <a:pt x="770" y="1385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67" y="1387"/>
                      <a:pt x="767" y="1387"/>
                      <a:pt x="767" y="1387"/>
                    </a:cubicBezTo>
                    <a:cubicBezTo>
                      <a:pt x="766" y="1391"/>
                      <a:pt x="766" y="1391"/>
                      <a:pt x="766" y="1391"/>
                    </a:cubicBezTo>
                    <a:cubicBezTo>
                      <a:pt x="764" y="1388"/>
                      <a:pt x="764" y="1388"/>
                      <a:pt x="764" y="1388"/>
                    </a:cubicBezTo>
                    <a:cubicBezTo>
                      <a:pt x="762" y="1392"/>
                      <a:pt x="762" y="1392"/>
                      <a:pt x="762" y="1392"/>
                    </a:cubicBezTo>
                    <a:cubicBezTo>
                      <a:pt x="760" y="1388"/>
                      <a:pt x="760" y="1388"/>
                      <a:pt x="760" y="1388"/>
                    </a:cubicBezTo>
                    <a:cubicBezTo>
                      <a:pt x="758" y="1392"/>
                      <a:pt x="758" y="1392"/>
                      <a:pt x="758" y="1392"/>
                    </a:cubicBezTo>
                    <a:cubicBezTo>
                      <a:pt x="756" y="1387"/>
                      <a:pt x="756" y="1387"/>
                      <a:pt x="756" y="1387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87"/>
                      <a:pt x="753" y="1387"/>
                      <a:pt x="753" y="1387"/>
                    </a:cubicBezTo>
                    <a:cubicBezTo>
                      <a:pt x="750" y="1390"/>
                      <a:pt x="750" y="1390"/>
                      <a:pt x="750" y="1390"/>
                    </a:cubicBezTo>
                    <a:cubicBezTo>
                      <a:pt x="750" y="1386"/>
                      <a:pt x="750" y="1386"/>
                      <a:pt x="750" y="1386"/>
                    </a:cubicBezTo>
                    <a:cubicBezTo>
                      <a:pt x="746" y="1389"/>
                      <a:pt x="746" y="1389"/>
                      <a:pt x="746" y="1389"/>
                    </a:cubicBezTo>
                    <a:cubicBezTo>
                      <a:pt x="747" y="1386"/>
                      <a:pt x="747" y="1386"/>
                      <a:pt x="747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51" y="1382"/>
                      <a:pt x="751" y="1382"/>
                      <a:pt x="751" y="1382"/>
                    </a:cubicBezTo>
                    <a:cubicBezTo>
                      <a:pt x="755" y="1384"/>
                      <a:pt x="759" y="1385"/>
                      <a:pt x="764" y="1383"/>
                    </a:cubicBezTo>
                    <a:cubicBezTo>
                      <a:pt x="769" y="1382"/>
                      <a:pt x="772" y="1377"/>
                      <a:pt x="773" y="1372"/>
                    </a:cubicBezTo>
                    <a:cubicBezTo>
                      <a:pt x="781" y="1368"/>
                      <a:pt x="781" y="1368"/>
                      <a:pt x="781" y="1368"/>
                    </a:cubicBezTo>
                    <a:cubicBezTo>
                      <a:pt x="777" y="1372"/>
                      <a:pt x="777" y="1372"/>
                      <a:pt x="777" y="1372"/>
                    </a:cubicBezTo>
                    <a:lnTo>
                      <a:pt x="781" y="1373"/>
                    </a:lnTo>
                    <a:close/>
                    <a:moveTo>
                      <a:pt x="770" y="1353"/>
                    </a:moveTo>
                    <a:cubicBezTo>
                      <a:pt x="770" y="1353"/>
                      <a:pt x="770" y="1354"/>
                      <a:pt x="770" y="1354"/>
                    </a:cubicBezTo>
                    <a:cubicBezTo>
                      <a:pt x="765" y="1356"/>
                      <a:pt x="765" y="1356"/>
                      <a:pt x="765" y="1356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2" y="1359"/>
                      <a:pt x="762" y="1359"/>
                      <a:pt x="762" y="1359"/>
                    </a:cubicBezTo>
                    <a:cubicBezTo>
                      <a:pt x="764" y="1364"/>
                      <a:pt x="764" y="1364"/>
                      <a:pt x="764" y="1364"/>
                    </a:cubicBezTo>
                    <a:cubicBezTo>
                      <a:pt x="764" y="1364"/>
                      <a:pt x="764" y="1364"/>
                      <a:pt x="764" y="1365"/>
                    </a:cubicBezTo>
                    <a:cubicBezTo>
                      <a:pt x="759" y="1363"/>
                      <a:pt x="759" y="1363"/>
                      <a:pt x="759" y="1363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55" y="1367"/>
                      <a:pt x="755" y="1367"/>
                      <a:pt x="755" y="1367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1" y="1368"/>
                      <a:pt x="751" y="1368"/>
                      <a:pt x="751" y="1368"/>
                    </a:cubicBezTo>
                    <a:cubicBezTo>
                      <a:pt x="749" y="1374"/>
                      <a:pt x="749" y="1374"/>
                      <a:pt x="749" y="1374"/>
                    </a:cubicBezTo>
                    <a:cubicBezTo>
                      <a:pt x="746" y="1370"/>
                      <a:pt x="746" y="1370"/>
                      <a:pt x="746" y="1370"/>
                    </a:cubicBezTo>
                    <a:cubicBezTo>
                      <a:pt x="744" y="1374"/>
                      <a:pt x="744" y="1374"/>
                      <a:pt x="744" y="1374"/>
                    </a:cubicBezTo>
                    <a:cubicBezTo>
                      <a:pt x="742" y="1369"/>
                      <a:pt x="742" y="1369"/>
                      <a:pt x="742" y="1369"/>
                    </a:cubicBezTo>
                    <a:cubicBezTo>
                      <a:pt x="739" y="1374"/>
                      <a:pt x="739" y="1374"/>
                      <a:pt x="739" y="1374"/>
                    </a:cubicBezTo>
                    <a:cubicBezTo>
                      <a:pt x="737" y="1368"/>
                      <a:pt x="737" y="1368"/>
                      <a:pt x="737" y="1368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67"/>
                      <a:pt x="733" y="1367"/>
                      <a:pt x="733" y="1367"/>
                    </a:cubicBezTo>
                    <a:cubicBezTo>
                      <a:pt x="729" y="1371"/>
                      <a:pt x="729" y="1371"/>
                      <a:pt x="729" y="1371"/>
                    </a:cubicBezTo>
                    <a:cubicBezTo>
                      <a:pt x="729" y="1366"/>
                      <a:pt x="729" y="1366"/>
                      <a:pt x="729" y="1366"/>
                    </a:cubicBezTo>
                    <a:cubicBezTo>
                      <a:pt x="725" y="1369"/>
                      <a:pt x="725" y="1369"/>
                      <a:pt x="725" y="1369"/>
                    </a:cubicBezTo>
                    <a:cubicBezTo>
                      <a:pt x="726" y="1365"/>
                      <a:pt x="726" y="1365"/>
                      <a:pt x="726" y="1365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31" y="1361"/>
                      <a:pt x="731" y="1361"/>
                      <a:pt x="731" y="1361"/>
                    </a:cubicBezTo>
                    <a:cubicBezTo>
                      <a:pt x="736" y="1364"/>
                      <a:pt x="741" y="1365"/>
                      <a:pt x="747" y="1364"/>
                    </a:cubicBezTo>
                    <a:cubicBezTo>
                      <a:pt x="754" y="1362"/>
                      <a:pt x="759" y="1357"/>
                      <a:pt x="760" y="1351"/>
                    </a:cubicBezTo>
                    <a:cubicBezTo>
                      <a:pt x="770" y="1347"/>
                      <a:pt x="770" y="1347"/>
                      <a:pt x="770" y="1347"/>
                    </a:cubicBezTo>
                    <a:cubicBezTo>
                      <a:pt x="765" y="1351"/>
                      <a:pt x="765" y="1351"/>
                      <a:pt x="765" y="1351"/>
                    </a:cubicBezTo>
                    <a:lnTo>
                      <a:pt x="770" y="1353"/>
                    </a:lnTo>
                    <a:close/>
                    <a:moveTo>
                      <a:pt x="764" y="1319"/>
                    </a:moveTo>
                    <a:cubicBezTo>
                      <a:pt x="758" y="1324"/>
                      <a:pt x="758" y="1324"/>
                      <a:pt x="758" y="1324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57" y="1330"/>
                      <a:pt x="757" y="1330"/>
                      <a:pt x="757" y="1330"/>
                    </a:cubicBezTo>
                    <a:cubicBezTo>
                      <a:pt x="760" y="1335"/>
                      <a:pt x="760" y="1335"/>
                      <a:pt x="760" y="1335"/>
                    </a:cubicBezTo>
                    <a:cubicBezTo>
                      <a:pt x="760" y="1335"/>
                      <a:pt x="760" y="1335"/>
                      <a:pt x="759" y="1335"/>
                    </a:cubicBezTo>
                    <a:cubicBezTo>
                      <a:pt x="753" y="1334"/>
                      <a:pt x="753" y="1334"/>
                      <a:pt x="753" y="1334"/>
                    </a:cubicBezTo>
                    <a:cubicBezTo>
                      <a:pt x="755" y="1340"/>
                      <a:pt x="755" y="1340"/>
                      <a:pt x="755" y="1340"/>
                    </a:cubicBezTo>
                    <a:cubicBezTo>
                      <a:pt x="755" y="1340"/>
                      <a:pt x="755" y="1341"/>
                      <a:pt x="755" y="1341"/>
                    </a:cubicBezTo>
                    <a:cubicBezTo>
                      <a:pt x="749" y="1339"/>
                      <a:pt x="749" y="1339"/>
                      <a:pt x="749" y="1339"/>
                    </a:cubicBezTo>
                    <a:cubicBezTo>
                      <a:pt x="750" y="1346"/>
                      <a:pt x="750" y="1346"/>
                      <a:pt x="750" y="1346"/>
                    </a:cubicBezTo>
                    <a:cubicBezTo>
                      <a:pt x="749" y="1346"/>
                      <a:pt x="749" y="1346"/>
                      <a:pt x="749" y="1346"/>
                    </a:cubicBezTo>
                    <a:cubicBezTo>
                      <a:pt x="744" y="1343"/>
                      <a:pt x="744" y="1343"/>
                      <a:pt x="744" y="1343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38" y="1345"/>
                      <a:pt x="738" y="1345"/>
                      <a:pt x="738" y="1345"/>
                    </a:cubicBezTo>
                    <a:cubicBezTo>
                      <a:pt x="736" y="1351"/>
                      <a:pt x="736" y="1351"/>
                      <a:pt x="736" y="1351"/>
                    </a:cubicBezTo>
                    <a:cubicBezTo>
                      <a:pt x="733" y="1346"/>
                      <a:pt x="733" y="1346"/>
                      <a:pt x="733" y="1346"/>
                    </a:cubicBezTo>
                    <a:cubicBezTo>
                      <a:pt x="730" y="1352"/>
                      <a:pt x="730" y="1352"/>
                      <a:pt x="730" y="1352"/>
                    </a:cubicBezTo>
                    <a:cubicBezTo>
                      <a:pt x="727" y="1345"/>
                      <a:pt x="727" y="1345"/>
                      <a:pt x="727" y="1345"/>
                    </a:cubicBezTo>
                    <a:cubicBezTo>
                      <a:pt x="723" y="1351"/>
                      <a:pt x="723" y="1351"/>
                      <a:pt x="723" y="1351"/>
                    </a:cubicBezTo>
                    <a:cubicBezTo>
                      <a:pt x="722" y="1343"/>
                      <a:pt x="722" y="1343"/>
                      <a:pt x="722" y="1343"/>
                    </a:cubicBezTo>
                    <a:cubicBezTo>
                      <a:pt x="716" y="1349"/>
                      <a:pt x="716" y="1349"/>
                      <a:pt x="716" y="1349"/>
                    </a:cubicBezTo>
                    <a:cubicBezTo>
                      <a:pt x="715" y="1349"/>
                      <a:pt x="715" y="1349"/>
                      <a:pt x="715" y="1349"/>
                    </a:cubicBezTo>
                    <a:cubicBezTo>
                      <a:pt x="716" y="1342"/>
                      <a:pt x="716" y="1342"/>
                      <a:pt x="716" y="1342"/>
                    </a:cubicBezTo>
                    <a:cubicBezTo>
                      <a:pt x="710" y="1346"/>
                      <a:pt x="710" y="1346"/>
                      <a:pt x="710" y="1346"/>
                    </a:cubicBezTo>
                    <a:cubicBezTo>
                      <a:pt x="711" y="1340"/>
                      <a:pt x="711" y="1340"/>
                      <a:pt x="711" y="1340"/>
                    </a:cubicBezTo>
                    <a:cubicBezTo>
                      <a:pt x="706" y="1343"/>
                      <a:pt x="706" y="1343"/>
                      <a:pt x="706" y="1343"/>
                    </a:cubicBezTo>
                    <a:cubicBezTo>
                      <a:pt x="708" y="1339"/>
                      <a:pt x="708" y="1339"/>
                      <a:pt x="708" y="1339"/>
                    </a:cubicBezTo>
                    <a:cubicBezTo>
                      <a:pt x="702" y="1338"/>
                      <a:pt x="702" y="1338"/>
                      <a:pt x="702" y="1338"/>
                    </a:cubicBezTo>
                    <a:cubicBezTo>
                      <a:pt x="701" y="1338"/>
                      <a:pt x="701" y="1338"/>
                      <a:pt x="701" y="1338"/>
                    </a:cubicBezTo>
                    <a:cubicBezTo>
                      <a:pt x="715" y="1334"/>
                      <a:pt x="715" y="1334"/>
                      <a:pt x="715" y="1334"/>
                    </a:cubicBezTo>
                    <a:cubicBezTo>
                      <a:pt x="720" y="1338"/>
                      <a:pt x="727" y="1340"/>
                      <a:pt x="734" y="1339"/>
                    </a:cubicBezTo>
                    <a:cubicBezTo>
                      <a:pt x="742" y="1337"/>
                      <a:pt x="749" y="1331"/>
                      <a:pt x="751" y="1323"/>
                    </a:cubicBezTo>
                    <a:lnTo>
                      <a:pt x="764" y="1319"/>
                    </a:lnTo>
                    <a:close/>
                    <a:moveTo>
                      <a:pt x="733" y="1286"/>
                    </a:moveTo>
                    <a:cubicBezTo>
                      <a:pt x="735" y="1285"/>
                      <a:pt x="737" y="1285"/>
                      <a:pt x="738" y="1286"/>
                    </a:cubicBezTo>
                    <a:cubicBezTo>
                      <a:pt x="739" y="1287"/>
                      <a:pt x="737" y="1289"/>
                      <a:pt x="735" y="1291"/>
                    </a:cubicBezTo>
                    <a:cubicBezTo>
                      <a:pt x="733" y="1292"/>
                      <a:pt x="731" y="1292"/>
                      <a:pt x="730" y="1291"/>
                    </a:cubicBezTo>
                    <a:cubicBezTo>
                      <a:pt x="729" y="1289"/>
                      <a:pt x="731" y="1287"/>
                      <a:pt x="733" y="1286"/>
                    </a:cubicBezTo>
                    <a:close/>
                    <a:moveTo>
                      <a:pt x="738" y="1293"/>
                    </a:moveTo>
                    <a:cubicBezTo>
                      <a:pt x="738" y="1290"/>
                      <a:pt x="740" y="1288"/>
                      <a:pt x="741" y="1288"/>
                    </a:cubicBezTo>
                    <a:cubicBezTo>
                      <a:pt x="742" y="1288"/>
                      <a:pt x="743" y="1290"/>
                      <a:pt x="743" y="1293"/>
                    </a:cubicBezTo>
                    <a:cubicBezTo>
                      <a:pt x="743" y="1295"/>
                      <a:pt x="742" y="1297"/>
                      <a:pt x="741" y="1297"/>
                    </a:cubicBezTo>
                    <a:cubicBezTo>
                      <a:pt x="739" y="1297"/>
                      <a:pt x="738" y="1295"/>
                      <a:pt x="738" y="1293"/>
                    </a:cubicBezTo>
                    <a:close/>
                    <a:moveTo>
                      <a:pt x="744" y="1286"/>
                    </a:moveTo>
                    <a:cubicBezTo>
                      <a:pt x="745" y="1285"/>
                      <a:pt x="747" y="1285"/>
                      <a:pt x="749" y="1287"/>
                    </a:cubicBezTo>
                    <a:cubicBezTo>
                      <a:pt x="751" y="1288"/>
                      <a:pt x="753" y="1290"/>
                      <a:pt x="752" y="1291"/>
                    </a:cubicBezTo>
                    <a:cubicBezTo>
                      <a:pt x="751" y="1292"/>
                      <a:pt x="749" y="1292"/>
                      <a:pt x="747" y="1291"/>
                    </a:cubicBezTo>
                    <a:cubicBezTo>
                      <a:pt x="744" y="1290"/>
                      <a:pt x="743" y="1288"/>
                      <a:pt x="744" y="1286"/>
                    </a:cubicBezTo>
                    <a:close/>
                    <a:moveTo>
                      <a:pt x="747" y="1279"/>
                    </a:moveTo>
                    <a:cubicBezTo>
                      <a:pt x="749" y="1277"/>
                      <a:pt x="752" y="1277"/>
                      <a:pt x="752" y="1279"/>
                    </a:cubicBezTo>
                    <a:cubicBezTo>
                      <a:pt x="753" y="1280"/>
                      <a:pt x="752" y="1282"/>
                      <a:pt x="749" y="1283"/>
                    </a:cubicBezTo>
                    <a:cubicBezTo>
                      <a:pt x="747" y="1284"/>
                      <a:pt x="745" y="1284"/>
                      <a:pt x="744" y="1283"/>
                    </a:cubicBezTo>
                    <a:cubicBezTo>
                      <a:pt x="743" y="1282"/>
                      <a:pt x="745" y="1280"/>
                      <a:pt x="747" y="1279"/>
                    </a:cubicBezTo>
                    <a:close/>
                    <a:moveTo>
                      <a:pt x="748" y="1268"/>
                    </a:moveTo>
                    <a:cubicBezTo>
                      <a:pt x="746" y="1260"/>
                      <a:pt x="748" y="1239"/>
                      <a:pt x="754" y="1241"/>
                    </a:cubicBezTo>
                    <a:cubicBezTo>
                      <a:pt x="759" y="1243"/>
                      <a:pt x="748" y="1268"/>
                      <a:pt x="748" y="1268"/>
                    </a:cubicBezTo>
                    <a:close/>
                    <a:moveTo>
                      <a:pt x="750" y="1234"/>
                    </a:moveTo>
                    <a:cubicBezTo>
                      <a:pt x="748" y="1235"/>
                      <a:pt x="746" y="1236"/>
                      <a:pt x="745" y="1234"/>
                    </a:cubicBezTo>
                    <a:cubicBezTo>
                      <a:pt x="743" y="1233"/>
                      <a:pt x="743" y="1231"/>
                      <a:pt x="744" y="1229"/>
                    </a:cubicBezTo>
                    <a:cubicBezTo>
                      <a:pt x="745" y="1228"/>
                      <a:pt x="747" y="1227"/>
                      <a:pt x="749" y="1229"/>
                    </a:cubicBezTo>
                    <a:cubicBezTo>
                      <a:pt x="751" y="1230"/>
                      <a:pt x="751" y="1232"/>
                      <a:pt x="750" y="1234"/>
                    </a:cubicBezTo>
                    <a:close/>
                    <a:moveTo>
                      <a:pt x="744" y="1277"/>
                    </a:moveTo>
                    <a:cubicBezTo>
                      <a:pt x="744" y="1279"/>
                      <a:pt x="743" y="1281"/>
                      <a:pt x="741" y="1281"/>
                    </a:cubicBezTo>
                    <a:cubicBezTo>
                      <a:pt x="740" y="1281"/>
                      <a:pt x="739" y="1279"/>
                      <a:pt x="739" y="1276"/>
                    </a:cubicBezTo>
                    <a:cubicBezTo>
                      <a:pt x="739" y="1274"/>
                      <a:pt x="740" y="1272"/>
                      <a:pt x="741" y="1272"/>
                    </a:cubicBezTo>
                    <a:cubicBezTo>
                      <a:pt x="743" y="1272"/>
                      <a:pt x="744" y="1274"/>
                      <a:pt x="744" y="1277"/>
                    </a:cubicBezTo>
                    <a:close/>
                    <a:moveTo>
                      <a:pt x="742" y="1268"/>
                    </a:moveTo>
                    <a:cubicBezTo>
                      <a:pt x="738" y="1261"/>
                      <a:pt x="734" y="1240"/>
                      <a:pt x="740" y="1240"/>
                    </a:cubicBezTo>
                    <a:cubicBezTo>
                      <a:pt x="746" y="1241"/>
                      <a:pt x="742" y="1268"/>
                      <a:pt x="742" y="1268"/>
                    </a:cubicBezTo>
                    <a:close/>
                    <a:moveTo>
                      <a:pt x="738" y="1283"/>
                    </a:moveTo>
                    <a:cubicBezTo>
                      <a:pt x="737" y="1284"/>
                      <a:pt x="735" y="1284"/>
                      <a:pt x="733" y="1283"/>
                    </a:cubicBezTo>
                    <a:cubicBezTo>
                      <a:pt x="731" y="1281"/>
                      <a:pt x="730" y="1279"/>
                      <a:pt x="730" y="1278"/>
                    </a:cubicBezTo>
                    <a:cubicBezTo>
                      <a:pt x="731" y="1277"/>
                      <a:pt x="733" y="1277"/>
                      <a:pt x="736" y="1278"/>
                    </a:cubicBezTo>
                    <a:cubicBezTo>
                      <a:pt x="738" y="1280"/>
                      <a:pt x="739" y="1282"/>
                      <a:pt x="738" y="1283"/>
                    </a:cubicBezTo>
                    <a:close/>
                    <a:moveTo>
                      <a:pt x="735" y="1269"/>
                    </a:moveTo>
                    <a:cubicBezTo>
                      <a:pt x="729" y="1263"/>
                      <a:pt x="720" y="1243"/>
                      <a:pt x="726" y="1242"/>
                    </a:cubicBezTo>
                    <a:cubicBezTo>
                      <a:pt x="732" y="1241"/>
                      <a:pt x="735" y="1269"/>
                      <a:pt x="735" y="1269"/>
                    </a:cubicBezTo>
                    <a:close/>
                    <a:moveTo>
                      <a:pt x="728" y="1232"/>
                    </a:moveTo>
                    <a:cubicBezTo>
                      <a:pt x="729" y="1231"/>
                      <a:pt x="732" y="1230"/>
                      <a:pt x="733" y="1231"/>
                    </a:cubicBezTo>
                    <a:cubicBezTo>
                      <a:pt x="735" y="1233"/>
                      <a:pt x="735" y="1235"/>
                      <a:pt x="734" y="1236"/>
                    </a:cubicBezTo>
                    <a:cubicBezTo>
                      <a:pt x="733" y="1238"/>
                      <a:pt x="731" y="1238"/>
                      <a:pt x="729" y="1237"/>
                    </a:cubicBezTo>
                    <a:cubicBezTo>
                      <a:pt x="727" y="1236"/>
                      <a:pt x="727" y="1234"/>
                      <a:pt x="728" y="1232"/>
                    </a:cubicBezTo>
                    <a:close/>
                    <a:moveTo>
                      <a:pt x="727" y="1276"/>
                    </a:moveTo>
                    <a:cubicBezTo>
                      <a:pt x="719" y="1275"/>
                      <a:pt x="699" y="1267"/>
                      <a:pt x="702" y="1262"/>
                    </a:cubicBezTo>
                    <a:cubicBezTo>
                      <a:pt x="706" y="1258"/>
                      <a:pt x="727" y="1276"/>
                      <a:pt x="727" y="1276"/>
                    </a:cubicBezTo>
                    <a:close/>
                    <a:moveTo>
                      <a:pt x="705" y="1255"/>
                    </a:moveTo>
                    <a:cubicBezTo>
                      <a:pt x="704" y="1256"/>
                      <a:pt x="702" y="1257"/>
                      <a:pt x="700" y="1255"/>
                    </a:cubicBezTo>
                    <a:cubicBezTo>
                      <a:pt x="699" y="1254"/>
                      <a:pt x="698" y="1252"/>
                      <a:pt x="700" y="1250"/>
                    </a:cubicBezTo>
                    <a:cubicBezTo>
                      <a:pt x="701" y="1249"/>
                      <a:pt x="703" y="1248"/>
                      <a:pt x="705" y="1250"/>
                    </a:cubicBezTo>
                    <a:cubicBezTo>
                      <a:pt x="706" y="1251"/>
                      <a:pt x="707" y="1253"/>
                      <a:pt x="705" y="1255"/>
                    </a:cubicBezTo>
                    <a:close/>
                    <a:moveTo>
                      <a:pt x="721" y="1280"/>
                    </a:moveTo>
                    <a:cubicBezTo>
                      <a:pt x="713" y="1281"/>
                      <a:pt x="692" y="1280"/>
                      <a:pt x="693" y="1275"/>
                    </a:cubicBezTo>
                    <a:cubicBezTo>
                      <a:pt x="695" y="1269"/>
                      <a:pt x="721" y="1280"/>
                      <a:pt x="721" y="1280"/>
                    </a:cubicBezTo>
                    <a:close/>
                    <a:moveTo>
                      <a:pt x="697" y="1269"/>
                    </a:moveTo>
                    <a:cubicBezTo>
                      <a:pt x="696" y="1271"/>
                      <a:pt x="694" y="1271"/>
                      <a:pt x="692" y="1270"/>
                    </a:cubicBezTo>
                    <a:cubicBezTo>
                      <a:pt x="691" y="1269"/>
                      <a:pt x="690" y="1266"/>
                      <a:pt x="691" y="1265"/>
                    </a:cubicBezTo>
                    <a:cubicBezTo>
                      <a:pt x="693" y="1263"/>
                      <a:pt x="695" y="1263"/>
                      <a:pt x="697" y="1264"/>
                    </a:cubicBezTo>
                    <a:cubicBezTo>
                      <a:pt x="698" y="1265"/>
                      <a:pt x="698" y="1267"/>
                      <a:pt x="697" y="1269"/>
                    </a:cubicBezTo>
                    <a:close/>
                    <a:moveTo>
                      <a:pt x="740" y="1463"/>
                    </a:moveTo>
                    <a:cubicBezTo>
                      <a:pt x="740" y="1465"/>
                      <a:pt x="738" y="1466"/>
                      <a:pt x="737" y="1466"/>
                    </a:cubicBezTo>
                    <a:cubicBezTo>
                      <a:pt x="735" y="1466"/>
                      <a:pt x="734" y="1465"/>
                      <a:pt x="734" y="1463"/>
                    </a:cubicBezTo>
                    <a:cubicBezTo>
                      <a:pt x="734" y="1462"/>
                      <a:pt x="735" y="1461"/>
                      <a:pt x="737" y="1461"/>
                    </a:cubicBezTo>
                    <a:cubicBezTo>
                      <a:pt x="738" y="1461"/>
                      <a:pt x="740" y="1462"/>
                      <a:pt x="740" y="1463"/>
                    </a:cubicBezTo>
                    <a:close/>
                    <a:moveTo>
                      <a:pt x="730" y="1475"/>
                    </a:moveTo>
                    <a:cubicBezTo>
                      <a:pt x="730" y="1476"/>
                      <a:pt x="729" y="1478"/>
                      <a:pt x="727" y="1478"/>
                    </a:cubicBezTo>
                    <a:cubicBezTo>
                      <a:pt x="726" y="1478"/>
                      <a:pt x="724" y="1476"/>
                      <a:pt x="724" y="1475"/>
                    </a:cubicBezTo>
                    <a:cubicBezTo>
                      <a:pt x="724" y="1474"/>
                      <a:pt x="726" y="1472"/>
                      <a:pt x="727" y="1472"/>
                    </a:cubicBezTo>
                    <a:cubicBezTo>
                      <a:pt x="729" y="1472"/>
                      <a:pt x="730" y="1474"/>
                      <a:pt x="730" y="1475"/>
                    </a:cubicBezTo>
                    <a:close/>
                    <a:moveTo>
                      <a:pt x="711" y="1449"/>
                    </a:moveTo>
                    <a:cubicBezTo>
                      <a:pt x="713" y="1451"/>
                      <a:pt x="714" y="1454"/>
                      <a:pt x="713" y="1455"/>
                    </a:cubicBezTo>
                    <a:cubicBezTo>
                      <a:pt x="711" y="1456"/>
                      <a:pt x="709" y="1455"/>
                      <a:pt x="707" y="1453"/>
                    </a:cubicBezTo>
                    <a:cubicBezTo>
                      <a:pt x="707" y="1453"/>
                      <a:pt x="707" y="1453"/>
                      <a:pt x="706" y="1453"/>
                    </a:cubicBezTo>
                    <a:cubicBezTo>
                      <a:pt x="706" y="1453"/>
                      <a:pt x="706" y="1453"/>
                      <a:pt x="706" y="1453"/>
                    </a:cubicBezTo>
                    <a:cubicBezTo>
                      <a:pt x="706" y="1456"/>
                      <a:pt x="705" y="1459"/>
                      <a:pt x="703" y="1459"/>
                    </a:cubicBezTo>
                    <a:cubicBezTo>
                      <a:pt x="702" y="1459"/>
                      <a:pt x="700" y="1456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698" y="1455"/>
                      <a:pt x="695" y="1456"/>
                      <a:pt x="694" y="1455"/>
                    </a:cubicBezTo>
                    <a:cubicBezTo>
                      <a:pt x="693" y="1454"/>
                      <a:pt x="694" y="1451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3" y="1449"/>
                      <a:pt x="690" y="1447"/>
                      <a:pt x="690" y="1446"/>
                    </a:cubicBezTo>
                    <a:cubicBezTo>
                      <a:pt x="690" y="1444"/>
                      <a:pt x="693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4" y="1440"/>
                      <a:pt x="693" y="1438"/>
                      <a:pt x="694" y="1437"/>
                    </a:cubicBezTo>
                    <a:cubicBezTo>
                      <a:pt x="695" y="1435"/>
                      <a:pt x="698" y="1436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5"/>
                      <a:pt x="702" y="1433"/>
                      <a:pt x="703" y="1433"/>
                    </a:cubicBezTo>
                    <a:cubicBezTo>
                      <a:pt x="705" y="1433"/>
                      <a:pt x="706" y="1435"/>
                      <a:pt x="706" y="1438"/>
                    </a:cubicBezTo>
                    <a:cubicBezTo>
                      <a:pt x="706" y="1438"/>
                      <a:pt x="706" y="1438"/>
                      <a:pt x="706" y="1438"/>
                    </a:cubicBezTo>
                    <a:cubicBezTo>
                      <a:pt x="707" y="1438"/>
                      <a:pt x="707" y="1438"/>
                      <a:pt x="707" y="1438"/>
                    </a:cubicBezTo>
                    <a:cubicBezTo>
                      <a:pt x="709" y="1436"/>
                      <a:pt x="711" y="1435"/>
                      <a:pt x="713" y="1437"/>
                    </a:cubicBezTo>
                    <a:cubicBezTo>
                      <a:pt x="714" y="1438"/>
                      <a:pt x="713" y="1440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4" y="1443"/>
                      <a:pt x="716" y="1444"/>
                      <a:pt x="716" y="1446"/>
                    </a:cubicBezTo>
                    <a:cubicBezTo>
                      <a:pt x="716" y="1447"/>
                      <a:pt x="714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lose/>
                    <a:moveTo>
                      <a:pt x="687" y="1471"/>
                    </a:moveTo>
                    <a:cubicBezTo>
                      <a:pt x="690" y="1473"/>
                      <a:pt x="690" y="1476"/>
                      <a:pt x="689" y="1477"/>
                    </a:cubicBezTo>
                    <a:cubicBezTo>
                      <a:pt x="688" y="1478"/>
                      <a:pt x="685" y="1477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8"/>
                      <a:pt x="682" y="1481"/>
                      <a:pt x="680" y="1481"/>
                    </a:cubicBezTo>
                    <a:cubicBezTo>
                      <a:pt x="678" y="1481"/>
                      <a:pt x="677" y="1478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5" y="1477"/>
                      <a:pt x="672" y="1478"/>
                      <a:pt x="671" y="1477"/>
                    </a:cubicBezTo>
                    <a:cubicBezTo>
                      <a:pt x="670" y="1476"/>
                      <a:pt x="670" y="1473"/>
                      <a:pt x="672" y="1471"/>
                    </a:cubicBezTo>
                    <a:cubicBezTo>
                      <a:pt x="673" y="1471"/>
                      <a:pt x="673" y="1471"/>
                      <a:pt x="673" y="1471"/>
                    </a:cubicBezTo>
                    <a:cubicBezTo>
                      <a:pt x="673" y="1471"/>
                      <a:pt x="672" y="1471"/>
                      <a:pt x="672" y="1471"/>
                    </a:cubicBezTo>
                    <a:cubicBezTo>
                      <a:pt x="669" y="1471"/>
                      <a:pt x="667" y="1469"/>
                      <a:pt x="667" y="1468"/>
                    </a:cubicBezTo>
                    <a:cubicBezTo>
                      <a:pt x="667" y="1466"/>
                      <a:pt x="669" y="1465"/>
                      <a:pt x="672" y="1465"/>
                    </a:cubicBezTo>
                    <a:cubicBezTo>
                      <a:pt x="672" y="1465"/>
                      <a:pt x="673" y="1465"/>
                      <a:pt x="673" y="1465"/>
                    </a:cubicBezTo>
                    <a:cubicBezTo>
                      <a:pt x="673" y="1465"/>
                      <a:pt x="673" y="1465"/>
                      <a:pt x="672" y="1465"/>
                    </a:cubicBezTo>
                    <a:cubicBezTo>
                      <a:pt x="670" y="1462"/>
                      <a:pt x="670" y="1460"/>
                      <a:pt x="671" y="1459"/>
                    </a:cubicBezTo>
                    <a:cubicBezTo>
                      <a:pt x="672" y="1457"/>
                      <a:pt x="675" y="1458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57"/>
                      <a:pt x="678" y="1455"/>
                      <a:pt x="680" y="1455"/>
                    </a:cubicBezTo>
                    <a:cubicBezTo>
                      <a:pt x="682" y="1455"/>
                      <a:pt x="683" y="1457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5" y="1458"/>
                      <a:pt x="688" y="1457"/>
                      <a:pt x="689" y="1459"/>
                    </a:cubicBezTo>
                    <a:cubicBezTo>
                      <a:pt x="690" y="1460"/>
                      <a:pt x="690" y="1462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90" y="1465"/>
                      <a:pt x="693" y="1466"/>
                      <a:pt x="693" y="1468"/>
                    </a:cubicBezTo>
                    <a:cubicBezTo>
                      <a:pt x="693" y="1469"/>
                      <a:pt x="690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lose/>
                    <a:moveTo>
                      <a:pt x="720" y="1487"/>
                    </a:moveTo>
                    <a:cubicBezTo>
                      <a:pt x="720" y="1488"/>
                      <a:pt x="719" y="1489"/>
                      <a:pt x="718" y="1489"/>
                    </a:cubicBezTo>
                    <a:cubicBezTo>
                      <a:pt x="716" y="1489"/>
                      <a:pt x="715" y="1488"/>
                      <a:pt x="715" y="1487"/>
                    </a:cubicBezTo>
                    <a:cubicBezTo>
                      <a:pt x="715" y="1485"/>
                      <a:pt x="716" y="1484"/>
                      <a:pt x="718" y="1484"/>
                    </a:cubicBezTo>
                    <a:cubicBezTo>
                      <a:pt x="719" y="1484"/>
                      <a:pt x="720" y="1485"/>
                      <a:pt x="720" y="1487"/>
                    </a:cubicBezTo>
                    <a:close/>
                    <a:moveTo>
                      <a:pt x="803" y="1418"/>
                    </a:moveTo>
                    <a:cubicBezTo>
                      <a:pt x="802" y="1420"/>
                      <a:pt x="799" y="1420"/>
                      <a:pt x="796" y="1418"/>
                    </a:cubicBezTo>
                    <a:cubicBezTo>
                      <a:pt x="793" y="1416"/>
                      <a:pt x="792" y="1414"/>
                      <a:pt x="793" y="1412"/>
                    </a:cubicBezTo>
                    <a:cubicBezTo>
                      <a:pt x="794" y="1410"/>
                      <a:pt x="797" y="1410"/>
                      <a:pt x="800" y="1412"/>
                    </a:cubicBezTo>
                    <a:cubicBezTo>
                      <a:pt x="803" y="1414"/>
                      <a:pt x="804" y="1416"/>
                      <a:pt x="803" y="1418"/>
                    </a:cubicBezTo>
                    <a:close/>
                    <a:moveTo>
                      <a:pt x="800" y="1429"/>
                    </a:moveTo>
                    <a:cubicBezTo>
                      <a:pt x="797" y="1430"/>
                      <a:pt x="794" y="1430"/>
                      <a:pt x="793" y="1429"/>
                    </a:cubicBezTo>
                    <a:cubicBezTo>
                      <a:pt x="792" y="1427"/>
                      <a:pt x="793" y="1424"/>
                      <a:pt x="796" y="1423"/>
                    </a:cubicBezTo>
                    <a:cubicBezTo>
                      <a:pt x="799" y="1421"/>
                      <a:pt x="802" y="1421"/>
                      <a:pt x="803" y="1423"/>
                    </a:cubicBezTo>
                    <a:cubicBezTo>
                      <a:pt x="804" y="1424"/>
                      <a:pt x="803" y="1427"/>
                      <a:pt x="800" y="1429"/>
                    </a:cubicBezTo>
                    <a:close/>
                    <a:moveTo>
                      <a:pt x="807" y="1416"/>
                    </a:moveTo>
                    <a:cubicBezTo>
                      <a:pt x="805" y="1416"/>
                      <a:pt x="804" y="1413"/>
                      <a:pt x="804" y="1410"/>
                    </a:cubicBezTo>
                    <a:cubicBezTo>
                      <a:pt x="804" y="1406"/>
                      <a:pt x="805" y="1404"/>
                      <a:pt x="807" y="1404"/>
                    </a:cubicBezTo>
                    <a:cubicBezTo>
                      <a:pt x="809" y="1404"/>
                      <a:pt x="811" y="1406"/>
                      <a:pt x="811" y="1410"/>
                    </a:cubicBezTo>
                    <a:cubicBezTo>
                      <a:pt x="811" y="1413"/>
                      <a:pt x="809" y="1416"/>
                      <a:pt x="807" y="1416"/>
                    </a:cubicBezTo>
                    <a:close/>
                    <a:moveTo>
                      <a:pt x="810" y="1420"/>
                    </a:moveTo>
                    <a:cubicBezTo>
                      <a:pt x="810" y="1422"/>
                      <a:pt x="809" y="1423"/>
                      <a:pt x="807" y="1423"/>
                    </a:cubicBezTo>
                    <a:cubicBezTo>
                      <a:pt x="806" y="1423"/>
                      <a:pt x="804" y="1422"/>
                      <a:pt x="804" y="1420"/>
                    </a:cubicBezTo>
                    <a:cubicBezTo>
                      <a:pt x="804" y="1419"/>
                      <a:pt x="806" y="1418"/>
                      <a:pt x="807" y="1418"/>
                    </a:cubicBezTo>
                    <a:cubicBezTo>
                      <a:pt x="809" y="1418"/>
                      <a:pt x="810" y="1419"/>
                      <a:pt x="810" y="1420"/>
                    </a:cubicBezTo>
                    <a:close/>
                    <a:moveTo>
                      <a:pt x="807" y="1425"/>
                    </a:moveTo>
                    <a:cubicBezTo>
                      <a:pt x="809" y="1425"/>
                      <a:pt x="811" y="1428"/>
                      <a:pt x="811" y="1431"/>
                    </a:cubicBezTo>
                    <a:cubicBezTo>
                      <a:pt x="811" y="1434"/>
                      <a:pt x="809" y="1437"/>
                      <a:pt x="807" y="1437"/>
                    </a:cubicBezTo>
                    <a:cubicBezTo>
                      <a:pt x="805" y="1437"/>
                      <a:pt x="804" y="1434"/>
                      <a:pt x="804" y="1431"/>
                    </a:cubicBezTo>
                    <a:cubicBezTo>
                      <a:pt x="804" y="1428"/>
                      <a:pt x="805" y="1425"/>
                      <a:pt x="807" y="1425"/>
                    </a:cubicBezTo>
                    <a:close/>
                    <a:moveTo>
                      <a:pt x="818" y="1418"/>
                    </a:moveTo>
                    <a:cubicBezTo>
                      <a:pt x="815" y="1420"/>
                      <a:pt x="812" y="1420"/>
                      <a:pt x="811" y="1418"/>
                    </a:cubicBezTo>
                    <a:cubicBezTo>
                      <a:pt x="810" y="1416"/>
                      <a:pt x="812" y="1414"/>
                      <a:pt x="815" y="1412"/>
                    </a:cubicBezTo>
                    <a:cubicBezTo>
                      <a:pt x="818" y="1410"/>
                      <a:pt x="821" y="1410"/>
                      <a:pt x="822" y="1412"/>
                    </a:cubicBezTo>
                    <a:cubicBezTo>
                      <a:pt x="823" y="1414"/>
                      <a:pt x="821" y="1416"/>
                      <a:pt x="818" y="1418"/>
                    </a:cubicBezTo>
                    <a:close/>
                    <a:moveTo>
                      <a:pt x="822" y="1429"/>
                    </a:moveTo>
                    <a:cubicBezTo>
                      <a:pt x="821" y="1430"/>
                      <a:pt x="818" y="1430"/>
                      <a:pt x="815" y="1428"/>
                    </a:cubicBezTo>
                    <a:cubicBezTo>
                      <a:pt x="812" y="1427"/>
                      <a:pt x="810" y="1424"/>
                      <a:pt x="811" y="1423"/>
                    </a:cubicBezTo>
                    <a:cubicBezTo>
                      <a:pt x="812" y="1421"/>
                      <a:pt x="815" y="1421"/>
                      <a:pt x="818" y="1423"/>
                    </a:cubicBezTo>
                    <a:cubicBezTo>
                      <a:pt x="821" y="1424"/>
                      <a:pt x="823" y="1427"/>
                      <a:pt x="822" y="1429"/>
                    </a:cubicBezTo>
                    <a:close/>
                    <a:moveTo>
                      <a:pt x="772" y="1242"/>
                    </a:moveTo>
                    <a:cubicBezTo>
                      <a:pt x="773" y="1241"/>
                      <a:pt x="775" y="1240"/>
                      <a:pt x="777" y="1241"/>
                    </a:cubicBezTo>
                    <a:cubicBezTo>
                      <a:pt x="779" y="1243"/>
                      <a:pt x="779" y="1245"/>
                      <a:pt x="778" y="1246"/>
                    </a:cubicBezTo>
                    <a:cubicBezTo>
                      <a:pt x="777" y="1248"/>
                      <a:pt x="774" y="1248"/>
                      <a:pt x="773" y="1247"/>
                    </a:cubicBezTo>
                    <a:cubicBezTo>
                      <a:pt x="771" y="1246"/>
                      <a:pt x="771" y="1244"/>
                      <a:pt x="772" y="1242"/>
                    </a:cubicBezTo>
                    <a:close/>
                    <a:moveTo>
                      <a:pt x="849" y="1259"/>
                    </a:moveTo>
                    <a:cubicBezTo>
                      <a:pt x="860" y="1264"/>
                      <a:pt x="860" y="1272"/>
                      <a:pt x="859" y="1278"/>
                    </a:cubicBezTo>
                    <a:cubicBezTo>
                      <a:pt x="869" y="1266"/>
                      <a:pt x="892" y="1271"/>
                      <a:pt x="892" y="1288"/>
                    </a:cubicBezTo>
                    <a:cubicBezTo>
                      <a:pt x="891" y="1303"/>
                      <a:pt x="878" y="1304"/>
                      <a:pt x="872" y="1304"/>
                    </a:cubicBezTo>
                    <a:cubicBezTo>
                      <a:pt x="891" y="1309"/>
                      <a:pt x="890" y="1337"/>
                      <a:pt x="871" y="1338"/>
                    </a:cubicBezTo>
                    <a:cubicBezTo>
                      <a:pt x="862" y="1339"/>
                      <a:pt x="858" y="1334"/>
                      <a:pt x="856" y="1329"/>
                    </a:cubicBezTo>
                    <a:cubicBezTo>
                      <a:pt x="855" y="1345"/>
                      <a:pt x="834" y="1354"/>
                      <a:pt x="824" y="1340"/>
                    </a:cubicBezTo>
                    <a:cubicBezTo>
                      <a:pt x="818" y="1331"/>
                      <a:pt x="822" y="1324"/>
                      <a:pt x="827" y="1319"/>
                    </a:cubicBezTo>
                    <a:cubicBezTo>
                      <a:pt x="811" y="1323"/>
                      <a:pt x="796" y="1306"/>
                      <a:pt x="806" y="1293"/>
                    </a:cubicBezTo>
                    <a:cubicBezTo>
                      <a:pt x="813" y="1283"/>
                      <a:pt x="823" y="1286"/>
                      <a:pt x="828" y="1289"/>
                    </a:cubicBezTo>
                    <a:cubicBezTo>
                      <a:pt x="817" y="1274"/>
                      <a:pt x="832" y="1251"/>
                      <a:pt x="849" y="1259"/>
                    </a:cubicBezTo>
                    <a:close/>
                    <a:moveTo>
                      <a:pt x="815" y="1002"/>
                    </a:moveTo>
                    <a:cubicBezTo>
                      <a:pt x="804" y="986"/>
                      <a:pt x="813" y="978"/>
                      <a:pt x="813" y="978"/>
                    </a:cubicBezTo>
                    <a:cubicBezTo>
                      <a:pt x="819" y="982"/>
                      <a:pt x="817" y="994"/>
                      <a:pt x="817" y="994"/>
                    </a:cubicBezTo>
                    <a:cubicBezTo>
                      <a:pt x="819" y="992"/>
                      <a:pt x="820" y="985"/>
                      <a:pt x="819" y="983"/>
                    </a:cubicBezTo>
                    <a:cubicBezTo>
                      <a:pt x="818" y="981"/>
                      <a:pt x="820" y="980"/>
                      <a:pt x="820" y="980"/>
                    </a:cubicBezTo>
                    <a:cubicBezTo>
                      <a:pt x="843" y="998"/>
                      <a:pt x="821" y="1017"/>
                      <a:pt x="821" y="1017"/>
                    </a:cubicBezTo>
                    <a:cubicBezTo>
                      <a:pt x="821" y="1015"/>
                      <a:pt x="821" y="1010"/>
                      <a:pt x="815" y="1002"/>
                    </a:cubicBezTo>
                    <a:close/>
                    <a:moveTo>
                      <a:pt x="811" y="962"/>
                    </a:moveTo>
                    <a:cubicBezTo>
                      <a:pt x="811" y="962"/>
                      <a:pt x="784" y="952"/>
                      <a:pt x="790" y="926"/>
                    </a:cubicBezTo>
                    <a:cubicBezTo>
                      <a:pt x="790" y="926"/>
                      <a:pt x="794" y="931"/>
                      <a:pt x="798" y="932"/>
                    </a:cubicBezTo>
                    <a:cubicBezTo>
                      <a:pt x="802" y="933"/>
                      <a:pt x="820" y="941"/>
                      <a:pt x="813" y="958"/>
                    </a:cubicBezTo>
                    <a:cubicBezTo>
                      <a:pt x="813" y="958"/>
                      <a:pt x="804" y="954"/>
                      <a:pt x="803" y="946"/>
                    </a:cubicBezTo>
                    <a:cubicBezTo>
                      <a:pt x="803" y="946"/>
                      <a:pt x="800" y="947"/>
                      <a:pt x="811" y="962"/>
                    </a:cubicBezTo>
                    <a:close/>
                    <a:moveTo>
                      <a:pt x="803" y="962"/>
                    </a:moveTo>
                    <a:cubicBezTo>
                      <a:pt x="797" y="967"/>
                      <a:pt x="788" y="963"/>
                      <a:pt x="788" y="963"/>
                    </a:cubicBezTo>
                    <a:cubicBezTo>
                      <a:pt x="790" y="964"/>
                      <a:pt x="793" y="966"/>
                      <a:pt x="795" y="966"/>
                    </a:cubicBezTo>
                    <a:cubicBezTo>
                      <a:pt x="797" y="965"/>
                      <a:pt x="801" y="966"/>
                      <a:pt x="801" y="966"/>
                    </a:cubicBezTo>
                    <a:cubicBezTo>
                      <a:pt x="777" y="984"/>
                      <a:pt x="762" y="959"/>
                      <a:pt x="762" y="959"/>
                    </a:cubicBezTo>
                    <a:cubicBezTo>
                      <a:pt x="764" y="960"/>
                      <a:pt x="769" y="960"/>
                      <a:pt x="779" y="956"/>
                    </a:cubicBezTo>
                    <a:cubicBezTo>
                      <a:pt x="797" y="949"/>
                      <a:pt x="803" y="962"/>
                      <a:pt x="803" y="962"/>
                    </a:cubicBezTo>
                    <a:close/>
                    <a:moveTo>
                      <a:pt x="787" y="979"/>
                    </a:moveTo>
                    <a:cubicBezTo>
                      <a:pt x="794" y="971"/>
                      <a:pt x="807" y="971"/>
                      <a:pt x="807" y="971"/>
                    </a:cubicBezTo>
                    <a:cubicBezTo>
                      <a:pt x="804" y="977"/>
                      <a:pt x="795" y="981"/>
                      <a:pt x="795" y="981"/>
                    </a:cubicBezTo>
                    <a:cubicBezTo>
                      <a:pt x="799" y="982"/>
                      <a:pt x="809" y="978"/>
                      <a:pt x="809" y="978"/>
                    </a:cubicBezTo>
                    <a:cubicBezTo>
                      <a:pt x="799" y="1007"/>
                      <a:pt x="774" y="987"/>
                      <a:pt x="774" y="987"/>
                    </a:cubicBezTo>
                    <a:cubicBezTo>
                      <a:pt x="779" y="986"/>
                      <a:pt x="780" y="986"/>
                      <a:pt x="787" y="979"/>
                    </a:cubicBezTo>
                    <a:close/>
                    <a:moveTo>
                      <a:pt x="811" y="965"/>
                    </a:moveTo>
                    <a:cubicBezTo>
                      <a:pt x="813" y="963"/>
                      <a:pt x="817" y="963"/>
                      <a:pt x="818" y="966"/>
                    </a:cubicBezTo>
                    <a:cubicBezTo>
                      <a:pt x="820" y="968"/>
                      <a:pt x="820" y="972"/>
                      <a:pt x="817" y="974"/>
                    </a:cubicBezTo>
                    <a:cubicBezTo>
                      <a:pt x="815" y="975"/>
                      <a:pt x="811" y="975"/>
                      <a:pt x="810" y="972"/>
                    </a:cubicBezTo>
                    <a:cubicBezTo>
                      <a:pt x="808" y="970"/>
                      <a:pt x="808" y="966"/>
                      <a:pt x="811" y="965"/>
                    </a:cubicBezTo>
                    <a:close/>
                    <a:moveTo>
                      <a:pt x="816" y="961"/>
                    </a:moveTo>
                    <a:cubicBezTo>
                      <a:pt x="819" y="931"/>
                      <a:pt x="849" y="935"/>
                      <a:pt x="849" y="935"/>
                    </a:cubicBezTo>
                    <a:cubicBezTo>
                      <a:pt x="843" y="938"/>
                      <a:pt x="839" y="942"/>
                      <a:pt x="838" y="951"/>
                    </a:cubicBezTo>
                    <a:cubicBezTo>
                      <a:pt x="836" y="960"/>
                      <a:pt x="820" y="965"/>
                      <a:pt x="820" y="965"/>
                    </a:cubicBezTo>
                    <a:cubicBezTo>
                      <a:pt x="819" y="960"/>
                      <a:pt x="830" y="949"/>
                      <a:pt x="830" y="949"/>
                    </a:cubicBezTo>
                    <a:cubicBezTo>
                      <a:pt x="825" y="950"/>
                      <a:pt x="816" y="961"/>
                      <a:pt x="816" y="961"/>
                    </a:cubicBezTo>
                    <a:close/>
                    <a:moveTo>
                      <a:pt x="822" y="976"/>
                    </a:moveTo>
                    <a:cubicBezTo>
                      <a:pt x="827" y="972"/>
                      <a:pt x="839" y="975"/>
                      <a:pt x="839" y="975"/>
                    </a:cubicBezTo>
                    <a:cubicBezTo>
                      <a:pt x="836" y="972"/>
                      <a:pt x="823" y="969"/>
                      <a:pt x="823" y="969"/>
                    </a:cubicBezTo>
                    <a:cubicBezTo>
                      <a:pt x="847" y="949"/>
                      <a:pt x="862" y="982"/>
                      <a:pt x="862" y="982"/>
                    </a:cubicBezTo>
                    <a:cubicBezTo>
                      <a:pt x="857" y="979"/>
                      <a:pt x="853" y="975"/>
                      <a:pt x="843" y="980"/>
                    </a:cubicBezTo>
                    <a:cubicBezTo>
                      <a:pt x="833" y="984"/>
                      <a:pt x="822" y="976"/>
                      <a:pt x="822" y="976"/>
                    </a:cubicBezTo>
                    <a:close/>
                    <a:moveTo>
                      <a:pt x="830" y="724"/>
                    </a:moveTo>
                    <a:cubicBezTo>
                      <a:pt x="830" y="727"/>
                      <a:pt x="829" y="729"/>
                      <a:pt x="828" y="729"/>
                    </a:cubicBezTo>
                    <a:cubicBezTo>
                      <a:pt x="826" y="729"/>
                      <a:pt x="825" y="727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3" y="726"/>
                      <a:pt x="821" y="727"/>
                      <a:pt x="820" y="726"/>
                    </a:cubicBezTo>
                    <a:cubicBezTo>
                      <a:pt x="819" y="725"/>
                      <a:pt x="820" y="723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19" y="721"/>
                      <a:pt x="817" y="720"/>
                      <a:pt x="817" y="718"/>
                    </a:cubicBezTo>
                    <a:cubicBezTo>
                      <a:pt x="817" y="717"/>
                      <a:pt x="819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0" y="714"/>
                      <a:pt x="819" y="712"/>
                      <a:pt x="820" y="711"/>
                    </a:cubicBezTo>
                    <a:cubicBezTo>
                      <a:pt x="821" y="710"/>
                      <a:pt x="823" y="711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0"/>
                      <a:pt x="826" y="708"/>
                      <a:pt x="828" y="708"/>
                    </a:cubicBezTo>
                    <a:cubicBezTo>
                      <a:pt x="829" y="708"/>
                      <a:pt x="830" y="710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2" y="711"/>
                      <a:pt x="834" y="710"/>
                      <a:pt x="835" y="711"/>
                    </a:cubicBezTo>
                    <a:cubicBezTo>
                      <a:pt x="836" y="712"/>
                      <a:pt x="835" y="714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6" y="716"/>
                      <a:pt x="838" y="717"/>
                      <a:pt x="838" y="718"/>
                    </a:cubicBezTo>
                    <a:cubicBezTo>
                      <a:pt x="838" y="720"/>
                      <a:pt x="836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5" y="723"/>
                      <a:pt x="836" y="725"/>
                      <a:pt x="835" y="726"/>
                    </a:cubicBezTo>
                    <a:cubicBezTo>
                      <a:pt x="834" y="727"/>
                      <a:pt x="832" y="726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lose/>
                    <a:moveTo>
                      <a:pt x="831" y="774"/>
                    </a:moveTo>
                    <a:cubicBezTo>
                      <a:pt x="831" y="766"/>
                      <a:pt x="836" y="760"/>
                      <a:pt x="842" y="757"/>
                    </a:cubicBezTo>
                    <a:cubicBezTo>
                      <a:pt x="845" y="755"/>
                      <a:pt x="849" y="756"/>
                      <a:pt x="848" y="758"/>
                    </a:cubicBezTo>
                    <a:cubicBezTo>
                      <a:pt x="846" y="761"/>
                      <a:pt x="844" y="765"/>
                      <a:pt x="844" y="769"/>
                    </a:cubicBezTo>
                    <a:cubicBezTo>
                      <a:pt x="843" y="781"/>
                      <a:pt x="853" y="792"/>
                      <a:pt x="867" y="793"/>
                    </a:cubicBezTo>
                    <a:cubicBezTo>
                      <a:pt x="869" y="793"/>
                      <a:pt x="870" y="793"/>
                      <a:pt x="872" y="793"/>
                    </a:cubicBezTo>
                    <a:cubicBezTo>
                      <a:pt x="867" y="797"/>
                      <a:pt x="861" y="798"/>
                      <a:pt x="854" y="798"/>
                    </a:cubicBezTo>
                    <a:cubicBezTo>
                      <a:pt x="840" y="797"/>
                      <a:pt x="830" y="786"/>
                      <a:pt x="831" y="774"/>
                    </a:cubicBezTo>
                    <a:close/>
                    <a:moveTo>
                      <a:pt x="948" y="719"/>
                    </a:moveTo>
                    <a:cubicBezTo>
                      <a:pt x="965" y="719"/>
                      <a:pt x="979" y="733"/>
                      <a:pt x="979" y="750"/>
                    </a:cubicBezTo>
                    <a:cubicBezTo>
                      <a:pt x="979" y="767"/>
                      <a:pt x="965" y="781"/>
                      <a:pt x="948" y="781"/>
                    </a:cubicBezTo>
                    <a:cubicBezTo>
                      <a:pt x="930" y="781"/>
                      <a:pt x="916" y="767"/>
                      <a:pt x="916" y="750"/>
                    </a:cubicBezTo>
                    <a:cubicBezTo>
                      <a:pt x="916" y="746"/>
                      <a:pt x="917" y="743"/>
                      <a:pt x="918" y="739"/>
                    </a:cubicBezTo>
                    <a:cubicBezTo>
                      <a:pt x="921" y="746"/>
                      <a:pt x="928" y="751"/>
                      <a:pt x="935" y="751"/>
                    </a:cubicBezTo>
                    <a:cubicBezTo>
                      <a:pt x="945" y="751"/>
                      <a:pt x="954" y="742"/>
                      <a:pt x="954" y="732"/>
                    </a:cubicBezTo>
                    <a:cubicBezTo>
                      <a:pt x="954" y="727"/>
                      <a:pt x="952" y="722"/>
                      <a:pt x="948" y="719"/>
                    </a:cubicBezTo>
                    <a:close/>
                    <a:moveTo>
                      <a:pt x="931" y="818"/>
                    </a:moveTo>
                    <a:cubicBezTo>
                      <a:pt x="940" y="822"/>
                      <a:pt x="950" y="824"/>
                      <a:pt x="960" y="824"/>
                    </a:cubicBezTo>
                    <a:cubicBezTo>
                      <a:pt x="996" y="824"/>
                      <a:pt x="1025" y="796"/>
                      <a:pt x="1025" y="761"/>
                    </a:cubicBezTo>
                    <a:cubicBezTo>
                      <a:pt x="1025" y="733"/>
                      <a:pt x="1005" y="709"/>
                      <a:pt x="979" y="701"/>
                    </a:cubicBezTo>
                    <a:cubicBezTo>
                      <a:pt x="979" y="701"/>
                      <a:pt x="980" y="701"/>
                      <a:pt x="981" y="701"/>
                    </a:cubicBezTo>
                    <a:cubicBezTo>
                      <a:pt x="1021" y="701"/>
                      <a:pt x="1054" y="733"/>
                      <a:pt x="1054" y="773"/>
                    </a:cubicBezTo>
                    <a:cubicBezTo>
                      <a:pt x="1054" y="813"/>
                      <a:pt x="1021" y="846"/>
                      <a:pt x="981" y="846"/>
                    </a:cubicBezTo>
                    <a:cubicBezTo>
                      <a:pt x="964" y="846"/>
                      <a:pt x="948" y="840"/>
                      <a:pt x="936" y="830"/>
                    </a:cubicBezTo>
                    <a:cubicBezTo>
                      <a:pt x="930" y="846"/>
                      <a:pt x="912" y="855"/>
                      <a:pt x="896" y="850"/>
                    </a:cubicBezTo>
                    <a:cubicBezTo>
                      <a:pt x="880" y="846"/>
                      <a:pt x="870" y="829"/>
                      <a:pt x="873" y="813"/>
                    </a:cubicBezTo>
                    <a:cubicBezTo>
                      <a:pt x="877" y="823"/>
                      <a:pt x="884" y="830"/>
                      <a:pt x="895" y="833"/>
                    </a:cubicBezTo>
                    <a:cubicBezTo>
                      <a:pt x="916" y="840"/>
                      <a:pt x="930" y="820"/>
                      <a:pt x="931" y="818"/>
                    </a:cubicBezTo>
                    <a:close/>
                    <a:moveTo>
                      <a:pt x="1166" y="1033"/>
                    </a:moveTo>
                    <a:cubicBezTo>
                      <a:pt x="1164" y="1032"/>
                      <a:pt x="1165" y="1030"/>
                      <a:pt x="1166" y="1028"/>
                    </a:cubicBezTo>
                    <a:cubicBezTo>
                      <a:pt x="1168" y="1027"/>
                      <a:pt x="1170" y="1028"/>
                      <a:pt x="1172" y="1029"/>
                    </a:cubicBezTo>
                    <a:cubicBezTo>
                      <a:pt x="1173" y="1031"/>
                      <a:pt x="1172" y="1033"/>
                      <a:pt x="1171" y="1034"/>
                    </a:cubicBezTo>
                    <a:cubicBezTo>
                      <a:pt x="1169" y="1035"/>
                      <a:pt x="1167" y="1035"/>
                      <a:pt x="1166" y="1033"/>
                    </a:cubicBezTo>
                    <a:close/>
                    <a:moveTo>
                      <a:pt x="1169" y="1050"/>
                    </a:moveTo>
                    <a:cubicBezTo>
                      <a:pt x="1167" y="1051"/>
                      <a:pt x="1165" y="1051"/>
                      <a:pt x="1164" y="1049"/>
                    </a:cubicBezTo>
                    <a:cubicBezTo>
                      <a:pt x="1162" y="1048"/>
                      <a:pt x="1163" y="1045"/>
                      <a:pt x="1164" y="1044"/>
                    </a:cubicBezTo>
                    <a:cubicBezTo>
                      <a:pt x="1166" y="1043"/>
                      <a:pt x="1168" y="1043"/>
                      <a:pt x="1169" y="1045"/>
                    </a:cubicBezTo>
                    <a:cubicBezTo>
                      <a:pt x="1171" y="1047"/>
                      <a:pt x="1170" y="1049"/>
                      <a:pt x="1169" y="1050"/>
                    </a:cubicBezTo>
                    <a:close/>
                    <a:moveTo>
                      <a:pt x="1168" y="1017"/>
                    </a:moveTo>
                    <a:cubicBezTo>
                      <a:pt x="1167" y="1018"/>
                      <a:pt x="1164" y="1018"/>
                      <a:pt x="1163" y="1016"/>
                    </a:cubicBezTo>
                    <a:cubicBezTo>
                      <a:pt x="1162" y="1015"/>
                      <a:pt x="1162" y="1012"/>
                      <a:pt x="1164" y="1011"/>
                    </a:cubicBezTo>
                    <a:cubicBezTo>
                      <a:pt x="1165" y="1010"/>
                      <a:pt x="1168" y="1010"/>
                      <a:pt x="1169" y="1012"/>
                    </a:cubicBezTo>
                    <a:cubicBezTo>
                      <a:pt x="1170" y="1014"/>
                      <a:pt x="1170" y="1016"/>
                      <a:pt x="1168" y="1017"/>
                    </a:cubicBezTo>
                    <a:close/>
                    <a:moveTo>
                      <a:pt x="1144" y="1067"/>
                    </a:moveTo>
                    <a:cubicBezTo>
                      <a:pt x="1145" y="1066"/>
                      <a:pt x="1147" y="1066"/>
                      <a:pt x="1149" y="1068"/>
                    </a:cubicBezTo>
                    <a:cubicBezTo>
                      <a:pt x="1150" y="1069"/>
                      <a:pt x="1149" y="1071"/>
                      <a:pt x="1148" y="1073"/>
                    </a:cubicBezTo>
                    <a:cubicBezTo>
                      <a:pt x="1146" y="1074"/>
                      <a:pt x="1144" y="1074"/>
                      <a:pt x="1143" y="1072"/>
                    </a:cubicBezTo>
                    <a:cubicBezTo>
                      <a:pt x="1142" y="1070"/>
                      <a:pt x="1142" y="1068"/>
                      <a:pt x="1144" y="1067"/>
                    </a:cubicBezTo>
                    <a:close/>
                    <a:moveTo>
                      <a:pt x="1128" y="1044"/>
                    </a:moveTo>
                    <a:cubicBezTo>
                      <a:pt x="1135" y="1047"/>
                      <a:pt x="1153" y="1060"/>
                      <a:pt x="1148" y="1063"/>
                    </a:cubicBezTo>
                    <a:cubicBezTo>
                      <a:pt x="1144" y="1067"/>
                      <a:pt x="1128" y="1044"/>
                      <a:pt x="1128" y="1044"/>
                    </a:cubicBezTo>
                    <a:close/>
                    <a:moveTo>
                      <a:pt x="1131" y="1037"/>
                    </a:moveTo>
                    <a:cubicBezTo>
                      <a:pt x="1139" y="1038"/>
                      <a:pt x="1159" y="1046"/>
                      <a:pt x="1155" y="1051"/>
                    </a:cubicBezTo>
                    <a:cubicBezTo>
                      <a:pt x="1152" y="1055"/>
                      <a:pt x="1131" y="1037"/>
                      <a:pt x="1131" y="1037"/>
                    </a:cubicBezTo>
                    <a:close/>
                    <a:moveTo>
                      <a:pt x="1133" y="1031"/>
                    </a:moveTo>
                    <a:cubicBezTo>
                      <a:pt x="1141" y="1030"/>
                      <a:pt x="1162" y="1032"/>
                      <a:pt x="1160" y="1038"/>
                    </a:cubicBezTo>
                    <a:cubicBezTo>
                      <a:pt x="1158" y="1043"/>
                      <a:pt x="1133" y="1031"/>
                      <a:pt x="1133" y="1031"/>
                    </a:cubicBezTo>
                    <a:close/>
                    <a:moveTo>
                      <a:pt x="1156" y="1057"/>
                    </a:moveTo>
                    <a:cubicBezTo>
                      <a:pt x="1157" y="1056"/>
                      <a:pt x="1160" y="1056"/>
                      <a:pt x="1161" y="1058"/>
                    </a:cubicBezTo>
                    <a:cubicBezTo>
                      <a:pt x="1162" y="1059"/>
                      <a:pt x="1162" y="1061"/>
                      <a:pt x="1160" y="1063"/>
                    </a:cubicBezTo>
                    <a:cubicBezTo>
                      <a:pt x="1158" y="1064"/>
                      <a:pt x="1156" y="1063"/>
                      <a:pt x="1155" y="1062"/>
                    </a:cubicBezTo>
                    <a:cubicBezTo>
                      <a:pt x="1154" y="1060"/>
                      <a:pt x="1154" y="1058"/>
                      <a:pt x="1156" y="1057"/>
                    </a:cubicBezTo>
                    <a:close/>
                    <a:moveTo>
                      <a:pt x="1134" y="1024"/>
                    </a:moveTo>
                    <a:cubicBezTo>
                      <a:pt x="1142" y="1021"/>
                      <a:pt x="1164" y="1019"/>
                      <a:pt x="1163" y="1024"/>
                    </a:cubicBezTo>
                    <a:cubicBezTo>
                      <a:pt x="1162" y="1030"/>
                      <a:pt x="1134" y="1024"/>
                      <a:pt x="1134" y="1024"/>
                    </a:cubicBezTo>
                    <a:close/>
                    <a:moveTo>
                      <a:pt x="1162" y="1002"/>
                    </a:moveTo>
                    <a:cubicBezTo>
                      <a:pt x="1160" y="1003"/>
                      <a:pt x="1158" y="1003"/>
                      <a:pt x="1157" y="1001"/>
                    </a:cubicBezTo>
                    <a:cubicBezTo>
                      <a:pt x="1156" y="999"/>
                      <a:pt x="1156" y="997"/>
                      <a:pt x="1158" y="996"/>
                    </a:cubicBezTo>
                    <a:cubicBezTo>
                      <a:pt x="1159" y="995"/>
                      <a:pt x="1162" y="995"/>
                      <a:pt x="1163" y="997"/>
                    </a:cubicBezTo>
                    <a:cubicBezTo>
                      <a:pt x="1164" y="998"/>
                      <a:pt x="1164" y="1000"/>
                      <a:pt x="1162" y="1002"/>
                    </a:cubicBezTo>
                    <a:close/>
                    <a:moveTo>
                      <a:pt x="1159" y="1009"/>
                    </a:moveTo>
                    <a:cubicBezTo>
                      <a:pt x="1160" y="1014"/>
                      <a:pt x="1132" y="1018"/>
                      <a:pt x="1132" y="1018"/>
                    </a:cubicBezTo>
                    <a:cubicBezTo>
                      <a:pt x="1139" y="1013"/>
                      <a:pt x="1158" y="1003"/>
                      <a:pt x="1159" y="1009"/>
                    </a:cubicBezTo>
                    <a:close/>
                    <a:moveTo>
                      <a:pt x="1151" y="996"/>
                    </a:moveTo>
                    <a:cubicBezTo>
                      <a:pt x="1154" y="1000"/>
                      <a:pt x="1130" y="1015"/>
                      <a:pt x="1130" y="1015"/>
                    </a:cubicBezTo>
                    <a:cubicBezTo>
                      <a:pt x="1134" y="1007"/>
                      <a:pt x="1148" y="991"/>
                      <a:pt x="1151" y="996"/>
                    </a:cubicBezTo>
                    <a:close/>
                    <a:moveTo>
                      <a:pt x="1146" y="984"/>
                    </a:moveTo>
                    <a:cubicBezTo>
                      <a:pt x="1148" y="982"/>
                      <a:pt x="1150" y="983"/>
                      <a:pt x="1152" y="984"/>
                    </a:cubicBezTo>
                    <a:cubicBezTo>
                      <a:pt x="1153" y="986"/>
                      <a:pt x="1152" y="988"/>
                      <a:pt x="1151" y="990"/>
                    </a:cubicBezTo>
                    <a:cubicBezTo>
                      <a:pt x="1149" y="991"/>
                      <a:pt x="1147" y="990"/>
                      <a:pt x="1146" y="989"/>
                    </a:cubicBezTo>
                    <a:cubicBezTo>
                      <a:pt x="1144" y="987"/>
                      <a:pt x="1145" y="985"/>
                      <a:pt x="1146" y="984"/>
                    </a:cubicBezTo>
                    <a:close/>
                    <a:moveTo>
                      <a:pt x="1128" y="1008"/>
                    </a:moveTo>
                    <a:cubicBezTo>
                      <a:pt x="1129" y="1000"/>
                      <a:pt x="1137" y="980"/>
                      <a:pt x="1142" y="983"/>
                    </a:cubicBezTo>
                    <a:cubicBezTo>
                      <a:pt x="1146" y="987"/>
                      <a:pt x="1128" y="1008"/>
                      <a:pt x="1128" y="1008"/>
                    </a:cubicBezTo>
                    <a:close/>
                    <a:moveTo>
                      <a:pt x="1129" y="1030"/>
                    </a:moveTo>
                    <a:cubicBezTo>
                      <a:pt x="1129" y="1031"/>
                      <a:pt x="1127" y="1031"/>
                      <a:pt x="1124" y="1031"/>
                    </a:cubicBezTo>
                    <a:cubicBezTo>
                      <a:pt x="1122" y="1030"/>
                      <a:pt x="1120" y="1028"/>
                      <a:pt x="1121" y="1027"/>
                    </a:cubicBezTo>
                    <a:cubicBezTo>
                      <a:pt x="1121" y="1025"/>
                      <a:pt x="1124" y="1025"/>
                      <a:pt x="1126" y="1026"/>
                    </a:cubicBezTo>
                    <a:cubicBezTo>
                      <a:pt x="1128" y="1027"/>
                      <a:pt x="1130" y="1028"/>
                      <a:pt x="1129" y="1030"/>
                    </a:cubicBezTo>
                    <a:close/>
                    <a:moveTo>
                      <a:pt x="1122" y="1190"/>
                    </a:moveTo>
                    <a:cubicBezTo>
                      <a:pt x="1122" y="1187"/>
                      <a:pt x="1124" y="1184"/>
                      <a:pt x="1125" y="1184"/>
                    </a:cubicBezTo>
                    <a:cubicBezTo>
                      <a:pt x="1127" y="1184"/>
                      <a:pt x="1129" y="1187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31" y="1188"/>
                      <a:pt x="1133" y="1187"/>
                      <a:pt x="1135" y="1188"/>
                    </a:cubicBezTo>
                    <a:cubicBezTo>
                      <a:pt x="1136" y="1189"/>
                      <a:pt x="1135" y="1192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6" y="1194"/>
                      <a:pt x="1138" y="1196"/>
                      <a:pt x="1138" y="1197"/>
                    </a:cubicBezTo>
                    <a:cubicBezTo>
                      <a:pt x="1138" y="1199"/>
                      <a:pt x="1136" y="1200"/>
                      <a:pt x="1133" y="1200"/>
                    </a:cubicBezTo>
                    <a:cubicBezTo>
                      <a:pt x="1133" y="1200"/>
                      <a:pt x="1133" y="1200"/>
                      <a:pt x="1133" y="1200"/>
                    </a:cubicBezTo>
                    <a:cubicBezTo>
                      <a:pt x="1133" y="1200"/>
                      <a:pt x="1133" y="1201"/>
                      <a:pt x="1133" y="1201"/>
                    </a:cubicBezTo>
                    <a:cubicBezTo>
                      <a:pt x="1135" y="1203"/>
                      <a:pt x="1136" y="1205"/>
                      <a:pt x="1135" y="1207"/>
                    </a:cubicBezTo>
                    <a:cubicBezTo>
                      <a:pt x="1133" y="1208"/>
                      <a:pt x="1131" y="1207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8"/>
                      <a:pt x="1127" y="1210"/>
                      <a:pt x="1125" y="1210"/>
                    </a:cubicBezTo>
                    <a:cubicBezTo>
                      <a:pt x="1124" y="1210"/>
                      <a:pt x="1122" y="1208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0" y="1207"/>
                      <a:pt x="1117" y="1208"/>
                      <a:pt x="1116" y="1207"/>
                    </a:cubicBezTo>
                    <a:cubicBezTo>
                      <a:pt x="1115" y="1205"/>
                      <a:pt x="1116" y="1203"/>
                      <a:pt x="1118" y="1201"/>
                    </a:cubicBezTo>
                    <a:cubicBezTo>
                      <a:pt x="1118" y="1201"/>
                      <a:pt x="1118" y="1200"/>
                      <a:pt x="1118" y="1200"/>
                    </a:cubicBezTo>
                    <a:cubicBezTo>
                      <a:pt x="1118" y="1200"/>
                      <a:pt x="1118" y="1200"/>
                      <a:pt x="1118" y="1200"/>
                    </a:cubicBezTo>
                    <a:cubicBezTo>
                      <a:pt x="1115" y="1200"/>
                      <a:pt x="1112" y="1199"/>
                      <a:pt x="1112" y="1197"/>
                    </a:cubicBezTo>
                    <a:cubicBezTo>
                      <a:pt x="1112" y="1196"/>
                      <a:pt x="1115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6" y="1192"/>
                      <a:pt x="1115" y="1189"/>
                      <a:pt x="1116" y="1188"/>
                    </a:cubicBezTo>
                    <a:cubicBezTo>
                      <a:pt x="1117" y="1187"/>
                      <a:pt x="1120" y="1188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lose/>
                    <a:moveTo>
                      <a:pt x="1005" y="1333"/>
                    </a:moveTo>
                    <a:cubicBezTo>
                      <a:pt x="995" y="1326"/>
                      <a:pt x="997" y="1318"/>
                      <a:pt x="1000" y="1312"/>
                    </a:cubicBezTo>
                    <a:cubicBezTo>
                      <a:pt x="986" y="1321"/>
                      <a:pt x="966" y="1310"/>
                      <a:pt x="971" y="1294"/>
                    </a:cubicBezTo>
                    <a:cubicBezTo>
                      <a:pt x="975" y="1282"/>
                      <a:pt x="984" y="1282"/>
                      <a:pt x="991" y="1284"/>
                    </a:cubicBezTo>
                    <a:cubicBezTo>
                      <a:pt x="975" y="1273"/>
                      <a:pt x="981" y="1247"/>
                      <a:pt x="1000" y="1248"/>
                    </a:cubicBezTo>
                    <a:cubicBezTo>
                      <a:pt x="1012" y="1249"/>
                      <a:pt x="1015" y="1257"/>
                      <a:pt x="1016" y="1263"/>
                    </a:cubicBezTo>
                    <a:cubicBezTo>
                      <a:pt x="1021" y="1248"/>
                      <a:pt x="1045" y="1245"/>
                      <a:pt x="1050" y="1261"/>
                    </a:cubicBezTo>
                    <a:cubicBezTo>
                      <a:pt x="1055" y="1275"/>
                      <a:pt x="1043" y="1280"/>
                      <a:pt x="1037" y="1282"/>
                    </a:cubicBezTo>
                    <a:cubicBezTo>
                      <a:pt x="1056" y="1281"/>
                      <a:pt x="1065" y="1308"/>
                      <a:pt x="1048" y="1315"/>
                    </a:cubicBezTo>
                    <a:cubicBezTo>
                      <a:pt x="1040" y="1318"/>
                      <a:pt x="1035" y="1316"/>
                      <a:pt x="1031" y="1312"/>
                    </a:cubicBezTo>
                    <a:cubicBezTo>
                      <a:pt x="1035" y="1327"/>
                      <a:pt x="1018" y="1343"/>
                      <a:pt x="1005" y="1333"/>
                    </a:cubicBezTo>
                    <a:close/>
                    <a:moveTo>
                      <a:pt x="1037" y="1382"/>
                    </a:moveTo>
                    <a:cubicBezTo>
                      <a:pt x="1037" y="1382"/>
                      <a:pt x="1037" y="1382"/>
                      <a:pt x="1037" y="1382"/>
                    </a:cubicBezTo>
                    <a:cubicBezTo>
                      <a:pt x="1035" y="1388"/>
                      <a:pt x="1035" y="1388"/>
                      <a:pt x="1035" y="1388"/>
                    </a:cubicBezTo>
                    <a:cubicBezTo>
                      <a:pt x="1041" y="1388"/>
                      <a:pt x="1041" y="1388"/>
                      <a:pt x="1041" y="1388"/>
                    </a:cubicBezTo>
                    <a:cubicBezTo>
                      <a:pt x="1041" y="1388"/>
                      <a:pt x="1042" y="1389"/>
                      <a:pt x="1042" y="1389"/>
                    </a:cubicBezTo>
                    <a:cubicBezTo>
                      <a:pt x="1038" y="1394"/>
                      <a:pt x="1038" y="1394"/>
                      <a:pt x="1038" y="1394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39" y="1400"/>
                      <a:pt x="1039" y="1400"/>
                      <a:pt x="1039" y="1400"/>
                    </a:cubicBezTo>
                    <a:cubicBezTo>
                      <a:pt x="1045" y="1403"/>
                      <a:pt x="1045" y="1403"/>
                      <a:pt x="1045" y="1403"/>
                    </a:cubicBezTo>
                    <a:cubicBezTo>
                      <a:pt x="1039" y="1405"/>
                      <a:pt x="1039" y="1405"/>
                      <a:pt x="1039" y="1405"/>
                    </a:cubicBezTo>
                    <a:cubicBezTo>
                      <a:pt x="1044" y="1409"/>
                      <a:pt x="1044" y="1409"/>
                      <a:pt x="1044" y="1409"/>
                    </a:cubicBezTo>
                    <a:cubicBezTo>
                      <a:pt x="1037" y="1410"/>
                      <a:pt x="1037" y="1410"/>
                      <a:pt x="1037" y="1410"/>
                    </a:cubicBezTo>
                    <a:cubicBezTo>
                      <a:pt x="1043" y="1415"/>
                      <a:pt x="1043" y="1415"/>
                      <a:pt x="1043" y="1415"/>
                    </a:cubicBezTo>
                    <a:cubicBezTo>
                      <a:pt x="1034" y="1415"/>
                      <a:pt x="1034" y="1415"/>
                      <a:pt x="1034" y="1415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3" y="1421"/>
                      <a:pt x="1033" y="1421"/>
                      <a:pt x="1033" y="1421"/>
                    </a:cubicBezTo>
                    <a:cubicBezTo>
                      <a:pt x="1036" y="1427"/>
                      <a:pt x="1036" y="1427"/>
                      <a:pt x="1036" y="1427"/>
                    </a:cubicBezTo>
                    <a:cubicBezTo>
                      <a:pt x="1030" y="1425"/>
                      <a:pt x="1030" y="1425"/>
                      <a:pt x="1030" y="1425"/>
                    </a:cubicBezTo>
                    <a:cubicBezTo>
                      <a:pt x="1032" y="1431"/>
                      <a:pt x="1032" y="1431"/>
                      <a:pt x="1032" y="1431"/>
                    </a:cubicBezTo>
                    <a:cubicBezTo>
                      <a:pt x="1028" y="1428"/>
                      <a:pt x="1028" y="1428"/>
                      <a:pt x="1028" y="1428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4" y="1421"/>
                      <a:pt x="1024" y="1421"/>
                      <a:pt x="1024" y="1421"/>
                    </a:cubicBezTo>
                    <a:cubicBezTo>
                      <a:pt x="1029" y="1417"/>
                      <a:pt x="1033" y="1410"/>
                      <a:pt x="1032" y="1403"/>
                    </a:cubicBezTo>
                    <a:cubicBezTo>
                      <a:pt x="1032" y="1394"/>
                      <a:pt x="1027" y="1387"/>
                      <a:pt x="1019" y="1383"/>
                    </a:cubicBezTo>
                    <a:cubicBezTo>
                      <a:pt x="1018" y="1370"/>
                      <a:pt x="1018" y="1370"/>
                      <a:pt x="1018" y="1370"/>
                    </a:cubicBezTo>
                    <a:cubicBezTo>
                      <a:pt x="1021" y="1377"/>
                      <a:pt x="1021" y="1377"/>
                      <a:pt x="1021" y="1377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7" y="1378"/>
                      <a:pt x="1027" y="1378"/>
                      <a:pt x="1027" y="1378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0" y="1383"/>
                      <a:pt x="1030" y="1383"/>
                      <a:pt x="1030" y="1383"/>
                    </a:cubicBezTo>
                    <a:lnTo>
                      <a:pt x="1037" y="1382"/>
                    </a:lnTo>
                    <a:close/>
                    <a:moveTo>
                      <a:pt x="976" y="1409"/>
                    </a:moveTo>
                    <a:cubicBezTo>
                      <a:pt x="978" y="1409"/>
                      <a:pt x="980" y="1410"/>
                      <a:pt x="981" y="1412"/>
                    </a:cubicBezTo>
                    <a:cubicBezTo>
                      <a:pt x="982" y="1414"/>
                      <a:pt x="982" y="1417"/>
                      <a:pt x="981" y="1417"/>
                    </a:cubicBezTo>
                    <a:cubicBezTo>
                      <a:pt x="980" y="1418"/>
                      <a:pt x="978" y="1417"/>
                      <a:pt x="977" y="1415"/>
                    </a:cubicBezTo>
                    <a:cubicBezTo>
                      <a:pt x="975" y="1413"/>
                      <a:pt x="975" y="1410"/>
                      <a:pt x="976" y="1409"/>
                    </a:cubicBezTo>
                    <a:close/>
                    <a:moveTo>
                      <a:pt x="976" y="1398"/>
                    </a:moveTo>
                    <a:cubicBezTo>
                      <a:pt x="977" y="1396"/>
                      <a:pt x="979" y="1395"/>
                      <a:pt x="981" y="1395"/>
                    </a:cubicBezTo>
                    <a:cubicBezTo>
                      <a:pt x="982" y="1396"/>
                      <a:pt x="982" y="1398"/>
                      <a:pt x="981" y="1401"/>
                    </a:cubicBezTo>
                    <a:cubicBezTo>
                      <a:pt x="979" y="1403"/>
                      <a:pt x="977" y="1404"/>
                      <a:pt x="976" y="1404"/>
                    </a:cubicBezTo>
                    <a:cubicBezTo>
                      <a:pt x="975" y="1403"/>
                      <a:pt x="975" y="1401"/>
                      <a:pt x="976" y="1398"/>
                    </a:cubicBezTo>
                    <a:close/>
                    <a:moveTo>
                      <a:pt x="978" y="1406"/>
                    </a:moveTo>
                    <a:cubicBezTo>
                      <a:pt x="978" y="1405"/>
                      <a:pt x="980" y="1404"/>
                      <a:pt x="983" y="1404"/>
                    </a:cubicBezTo>
                    <a:cubicBezTo>
                      <a:pt x="985" y="1404"/>
                      <a:pt x="987" y="1405"/>
                      <a:pt x="987" y="1406"/>
                    </a:cubicBezTo>
                    <a:cubicBezTo>
                      <a:pt x="987" y="1408"/>
                      <a:pt x="985" y="1409"/>
                      <a:pt x="983" y="1409"/>
                    </a:cubicBezTo>
                    <a:cubicBezTo>
                      <a:pt x="980" y="1409"/>
                      <a:pt x="978" y="1408"/>
                      <a:pt x="978" y="1406"/>
                    </a:cubicBezTo>
                    <a:close/>
                    <a:moveTo>
                      <a:pt x="954" y="1446"/>
                    </a:moveTo>
                    <a:cubicBezTo>
                      <a:pt x="949" y="1443"/>
                      <a:pt x="967" y="1421"/>
                      <a:pt x="967" y="1421"/>
                    </a:cubicBezTo>
                    <a:cubicBezTo>
                      <a:pt x="966" y="1429"/>
                      <a:pt x="959" y="1449"/>
                      <a:pt x="954" y="1446"/>
                    </a:cubicBezTo>
                    <a:close/>
                    <a:moveTo>
                      <a:pt x="962" y="1456"/>
                    </a:moveTo>
                    <a:cubicBezTo>
                      <a:pt x="961" y="1458"/>
                      <a:pt x="959" y="1458"/>
                      <a:pt x="957" y="1457"/>
                    </a:cubicBezTo>
                    <a:cubicBezTo>
                      <a:pt x="956" y="1456"/>
                      <a:pt x="955" y="1454"/>
                      <a:pt x="956" y="1452"/>
                    </a:cubicBezTo>
                    <a:cubicBezTo>
                      <a:pt x="957" y="1450"/>
                      <a:pt x="960" y="1450"/>
                      <a:pt x="961" y="1451"/>
                    </a:cubicBezTo>
                    <a:cubicBezTo>
                      <a:pt x="963" y="1452"/>
                      <a:pt x="963" y="1454"/>
                      <a:pt x="962" y="1456"/>
                    </a:cubicBezTo>
                    <a:close/>
                    <a:moveTo>
                      <a:pt x="865" y="1191"/>
                    </a:moveTo>
                    <a:cubicBezTo>
                      <a:pt x="867" y="1191"/>
                      <a:pt x="869" y="1194"/>
                      <a:pt x="869" y="1197"/>
                    </a:cubicBezTo>
                    <a:cubicBezTo>
                      <a:pt x="869" y="1201"/>
                      <a:pt x="867" y="1203"/>
                      <a:pt x="865" y="1203"/>
                    </a:cubicBezTo>
                    <a:cubicBezTo>
                      <a:pt x="863" y="1203"/>
                      <a:pt x="862" y="1201"/>
                      <a:pt x="862" y="1197"/>
                    </a:cubicBezTo>
                    <a:cubicBezTo>
                      <a:pt x="862" y="1194"/>
                      <a:pt x="863" y="1191"/>
                      <a:pt x="865" y="1191"/>
                    </a:cubicBezTo>
                    <a:close/>
                    <a:moveTo>
                      <a:pt x="862" y="1187"/>
                    </a:moveTo>
                    <a:cubicBezTo>
                      <a:pt x="862" y="1185"/>
                      <a:pt x="864" y="1184"/>
                      <a:pt x="865" y="1184"/>
                    </a:cubicBezTo>
                    <a:cubicBezTo>
                      <a:pt x="867" y="1184"/>
                      <a:pt x="868" y="1185"/>
                      <a:pt x="868" y="1187"/>
                    </a:cubicBezTo>
                    <a:cubicBezTo>
                      <a:pt x="868" y="1188"/>
                      <a:pt x="867" y="1190"/>
                      <a:pt x="865" y="1190"/>
                    </a:cubicBezTo>
                    <a:cubicBezTo>
                      <a:pt x="864" y="1190"/>
                      <a:pt x="862" y="1188"/>
                      <a:pt x="862" y="1187"/>
                    </a:cubicBezTo>
                    <a:close/>
                    <a:moveTo>
                      <a:pt x="865" y="1182"/>
                    </a:moveTo>
                    <a:cubicBezTo>
                      <a:pt x="863" y="1182"/>
                      <a:pt x="862" y="1180"/>
                      <a:pt x="862" y="1176"/>
                    </a:cubicBezTo>
                    <a:cubicBezTo>
                      <a:pt x="862" y="1173"/>
                      <a:pt x="863" y="1170"/>
                      <a:pt x="865" y="1170"/>
                    </a:cubicBezTo>
                    <a:cubicBezTo>
                      <a:pt x="867" y="1170"/>
                      <a:pt x="869" y="1173"/>
                      <a:pt x="869" y="1176"/>
                    </a:cubicBezTo>
                    <a:cubicBezTo>
                      <a:pt x="869" y="1180"/>
                      <a:pt x="867" y="1182"/>
                      <a:pt x="865" y="1182"/>
                    </a:cubicBezTo>
                    <a:close/>
                    <a:moveTo>
                      <a:pt x="864" y="1098"/>
                    </a:moveTo>
                    <a:cubicBezTo>
                      <a:pt x="864" y="1098"/>
                      <a:pt x="825" y="1139"/>
                      <a:pt x="878" y="1163"/>
                    </a:cubicBezTo>
                    <a:cubicBezTo>
                      <a:pt x="878" y="1163"/>
                      <a:pt x="812" y="1147"/>
                      <a:pt x="864" y="1098"/>
                    </a:cubicBezTo>
                    <a:close/>
                    <a:moveTo>
                      <a:pt x="854" y="1189"/>
                    </a:moveTo>
                    <a:cubicBezTo>
                      <a:pt x="857" y="1188"/>
                      <a:pt x="860" y="1187"/>
                      <a:pt x="861" y="1189"/>
                    </a:cubicBezTo>
                    <a:cubicBezTo>
                      <a:pt x="862" y="1191"/>
                      <a:pt x="861" y="1193"/>
                      <a:pt x="858" y="1195"/>
                    </a:cubicBezTo>
                    <a:cubicBezTo>
                      <a:pt x="855" y="1197"/>
                      <a:pt x="852" y="1197"/>
                      <a:pt x="851" y="1195"/>
                    </a:cubicBezTo>
                    <a:cubicBezTo>
                      <a:pt x="850" y="1194"/>
                      <a:pt x="851" y="1191"/>
                      <a:pt x="854" y="1189"/>
                    </a:cubicBezTo>
                    <a:close/>
                    <a:moveTo>
                      <a:pt x="851" y="1179"/>
                    </a:moveTo>
                    <a:cubicBezTo>
                      <a:pt x="852" y="1177"/>
                      <a:pt x="855" y="1177"/>
                      <a:pt x="858" y="1179"/>
                    </a:cubicBezTo>
                    <a:cubicBezTo>
                      <a:pt x="861" y="1180"/>
                      <a:pt x="862" y="1183"/>
                      <a:pt x="861" y="1185"/>
                    </a:cubicBezTo>
                    <a:cubicBezTo>
                      <a:pt x="860" y="1186"/>
                      <a:pt x="857" y="1186"/>
                      <a:pt x="854" y="1185"/>
                    </a:cubicBezTo>
                    <a:cubicBezTo>
                      <a:pt x="851" y="1183"/>
                      <a:pt x="850" y="1180"/>
                      <a:pt x="851" y="1179"/>
                    </a:cubicBezTo>
                    <a:close/>
                    <a:moveTo>
                      <a:pt x="841" y="1088"/>
                    </a:moveTo>
                    <a:cubicBezTo>
                      <a:pt x="840" y="1087"/>
                      <a:pt x="842" y="1084"/>
                      <a:pt x="845" y="1083"/>
                    </a:cubicBezTo>
                    <a:cubicBezTo>
                      <a:pt x="848" y="1081"/>
                      <a:pt x="851" y="1081"/>
                      <a:pt x="852" y="1082"/>
                    </a:cubicBezTo>
                    <a:cubicBezTo>
                      <a:pt x="853" y="1084"/>
                      <a:pt x="851" y="1087"/>
                      <a:pt x="848" y="1088"/>
                    </a:cubicBezTo>
                    <a:cubicBezTo>
                      <a:pt x="845" y="1090"/>
                      <a:pt x="842" y="1090"/>
                      <a:pt x="841" y="1088"/>
                    </a:cubicBezTo>
                    <a:close/>
                    <a:moveTo>
                      <a:pt x="856" y="1076"/>
                    </a:moveTo>
                    <a:cubicBezTo>
                      <a:pt x="854" y="1076"/>
                      <a:pt x="852" y="1073"/>
                      <a:pt x="852" y="1070"/>
                    </a:cubicBezTo>
                    <a:cubicBezTo>
                      <a:pt x="852" y="1066"/>
                      <a:pt x="854" y="1064"/>
                      <a:pt x="856" y="1064"/>
                    </a:cubicBezTo>
                    <a:cubicBezTo>
                      <a:pt x="857" y="1064"/>
                      <a:pt x="859" y="1066"/>
                      <a:pt x="859" y="1070"/>
                    </a:cubicBezTo>
                    <a:cubicBezTo>
                      <a:pt x="859" y="1073"/>
                      <a:pt x="857" y="1076"/>
                      <a:pt x="856" y="1076"/>
                    </a:cubicBezTo>
                    <a:close/>
                    <a:moveTo>
                      <a:pt x="858" y="1080"/>
                    </a:moveTo>
                    <a:cubicBezTo>
                      <a:pt x="858" y="1082"/>
                      <a:pt x="857" y="1083"/>
                      <a:pt x="856" y="1083"/>
                    </a:cubicBezTo>
                    <a:cubicBezTo>
                      <a:pt x="854" y="1083"/>
                      <a:pt x="853" y="1082"/>
                      <a:pt x="853" y="1080"/>
                    </a:cubicBezTo>
                    <a:cubicBezTo>
                      <a:pt x="853" y="1079"/>
                      <a:pt x="854" y="1077"/>
                      <a:pt x="856" y="1077"/>
                    </a:cubicBezTo>
                    <a:cubicBezTo>
                      <a:pt x="857" y="1077"/>
                      <a:pt x="858" y="1079"/>
                      <a:pt x="858" y="1080"/>
                    </a:cubicBezTo>
                    <a:close/>
                    <a:moveTo>
                      <a:pt x="856" y="1085"/>
                    </a:moveTo>
                    <a:cubicBezTo>
                      <a:pt x="857" y="1085"/>
                      <a:pt x="859" y="1087"/>
                      <a:pt x="859" y="1091"/>
                    </a:cubicBezTo>
                    <a:cubicBezTo>
                      <a:pt x="859" y="1094"/>
                      <a:pt x="857" y="1097"/>
                      <a:pt x="856" y="1097"/>
                    </a:cubicBezTo>
                    <a:cubicBezTo>
                      <a:pt x="854" y="1097"/>
                      <a:pt x="852" y="1094"/>
                      <a:pt x="852" y="1091"/>
                    </a:cubicBezTo>
                    <a:cubicBezTo>
                      <a:pt x="852" y="1087"/>
                      <a:pt x="854" y="1085"/>
                      <a:pt x="856" y="1085"/>
                    </a:cubicBezTo>
                    <a:close/>
                    <a:moveTo>
                      <a:pt x="1086" y="930"/>
                    </a:moveTo>
                    <a:cubicBezTo>
                      <a:pt x="1090" y="938"/>
                      <a:pt x="1084" y="952"/>
                      <a:pt x="1084" y="952"/>
                    </a:cubicBezTo>
                    <a:cubicBezTo>
                      <a:pt x="1079" y="950"/>
                      <a:pt x="1079" y="936"/>
                      <a:pt x="1079" y="936"/>
                    </a:cubicBezTo>
                    <a:cubicBezTo>
                      <a:pt x="1076" y="941"/>
                      <a:pt x="1078" y="952"/>
                      <a:pt x="1078" y="952"/>
                    </a:cubicBezTo>
                    <a:cubicBezTo>
                      <a:pt x="1058" y="934"/>
                      <a:pt x="1083" y="913"/>
                      <a:pt x="1083" y="913"/>
                    </a:cubicBezTo>
                    <a:cubicBezTo>
                      <a:pt x="1080" y="919"/>
                      <a:pt x="1082" y="923"/>
                      <a:pt x="1086" y="930"/>
                    </a:cubicBezTo>
                    <a:close/>
                    <a:moveTo>
                      <a:pt x="1096" y="966"/>
                    </a:moveTo>
                    <a:cubicBezTo>
                      <a:pt x="1094" y="965"/>
                      <a:pt x="1094" y="961"/>
                      <a:pt x="1094" y="961"/>
                    </a:cubicBezTo>
                    <a:cubicBezTo>
                      <a:pt x="1123" y="957"/>
                      <a:pt x="1121" y="988"/>
                      <a:pt x="1121" y="988"/>
                    </a:cubicBezTo>
                    <a:cubicBezTo>
                      <a:pt x="1120" y="987"/>
                      <a:pt x="1117" y="984"/>
                      <a:pt x="1107" y="982"/>
                    </a:cubicBezTo>
                    <a:cubicBezTo>
                      <a:pt x="1088" y="979"/>
                      <a:pt x="1088" y="966"/>
                      <a:pt x="1088" y="966"/>
                    </a:cubicBezTo>
                    <a:cubicBezTo>
                      <a:pt x="1095" y="965"/>
                      <a:pt x="1102" y="974"/>
                      <a:pt x="1102" y="974"/>
                    </a:cubicBezTo>
                    <a:cubicBezTo>
                      <a:pt x="1102" y="972"/>
                      <a:pt x="1098" y="967"/>
                      <a:pt x="1096" y="966"/>
                    </a:cubicBezTo>
                    <a:close/>
                    <a:moveTo>
                      <a:pt x="1120" y="1038"/>
                    </a:moveTo>
                    <a:cubicBezTo>
                      <a:pt x="1118" y="1038"/>
                      <a:pt x="1117" y="1036"/>
                      <a:pt x="1116" y="1034"/>
                    </a:cubicBezTo>
                    <a:cubicBezTo>
                      <a:pt x="1116" y="1031"/>
                      <a:pt x="1117" y="1029"/>
                      <a:pt x="1118" y="1029"/>
                    </a:cubicBezTo>
                    <a:cubicBezTo>
                      <a:pt x="1119" y="1029"/>
                      <a:pt x="1121" y="1030"/>
                      <a:pt x="1121" y="1033"/>
                    </a:cubicBezTo>
                    <a:cubicBezTo>
                      <a:pt x="1122" y="1035"/>
                      <a:pt x="1121" y="1038"/>
                      <a:pt x="1120" y="1038"/>
                    </a:cubicBezTo>
                    <a:close/>
                    <a:moveTo>
                      <a:pt x="1126" y="1066"/>
                    </a:moveTo>
                    <a:cubicBezTo>
                      <a:pt x="1127" y="1067"/>
                      <a:pt x="1125" y="1070"/>
                      <a:pt x="1122" y="1072"/>
                    </a:cubicBezTo>
                    <a:cubicBezTo>
                      <a:pt x="1119" y="1073"/>
                      <a:pt x="1116" y="1073"/>
                      <a:pt x="1115" y="1072"/>
                    </a:cubicBezTo>
                    <a:cubicBezTo>
                      <a:pt x="1114" y="1070"/>
                      <a:pt x="1116" y="1068"/>
                      <a:pt x="1119" y="1066"/>
                    </a:cubicBezTo>
                    <a:cubicBezTo>
                      <a:pt x="1122" y="1064"/>
                      <a:pt x="1125" y="1064"/>
                      <a:pt x="1126" y="1066"/>
                    </a:cubicBezTo>
                    <a:close/>
                    <a:moveTo>
                      <a:pt x="1103" y="1125"/>
                    </a:moveTo>
                    <a:cubicBezTo>
                      <a:pt x="1102" y="1127"/>
                      <a:pt x="1099" y="1127"/>
                      <a:pt x="1096" y="1125"/>
                    </a:cubicBezTo>
                    <a:cubicBezTo>
                      <a:pt x="1093" y="1123"/>
                      <a:pt x="1091" y="1121"/>
                      <a:pt x="1092" y="1119"/>
                    </a:cubicBezTo>
                    <a:cubicBezTo>
                      <a:pt x="1093" y="1117"/>
                      <a:pt x="1096" y="1118"/>
                      <a:pt x="1099" y="1119"/>
                    </a:cubicBezTo>
                    <a:cubicBezTo>
                      <a:pt x="1102" y="1121"/>
                      <a:pt x="1104" y="1124"/>
                      <a:pt x="1103" y="1125"/>
                    </a:cubicBezTo>
                    <a:close/>
                    <a:moveTo>
                      <a:pt x="1107" y="1158"/>
                    </a:moveTo>
                    <a:cubicBezTo>
                      <a:pt x="1108" y="1160"/>
                      <a:pt x="1106" y="1163"/>
                      <a:pt x="1103" y="1164"/>
                    </a:cubicBezTo>
                    <a:cubicBezTo>
                      <a:pt x="1100" y="1166"/>
                      <a:pt x="1097" y="1166"/>
                      <a:pt x="1096" y="1164"/>
                    </a:cubicBezTo>
                    <a:cubicBezTo>
                      <a:pt x="1095" y="1163"/>
                      <a:pt x="1097" y="1160"/>
                      <a:pt x="1100" y="1158"/>
                    </a:cubicBezTo>
                    <a:cubicBezTo>
                      <a:pt x="1103" y="1157"/>
                      <a:pt x="1106" y="1157"/>
                      <a:pt x="1107" y="1158"/>
                    </a:cubicBezTo>
                    <a:close/>
                    <a:moveTo>
                      <a:pt x="1093" y="1162"/>
                    </a:moveTo>
                    <a:cubicBezTo>
                      <a:pt x="1091" y="1162"/>
                      <a:pt x="1089" y="1159"/>
                      <a:pt x="1089" y="1156"/>
                    </a:cubicBezTo>
                    <a:cubicBezTo>
                      <a:pt x="1089" y="1153"/>
                      <a:pt x="1091" y="1150"/>
                      <a:pt x="1093" y="1150"/>
                    </a:cubicBezTo>
                    <a:cubicBezTo>
                      <a:pt x="1094" y="1150"/>
                      <a:pt x="1096" y="1153"/>
                      <a:pt x="1096" y="1156"/>
                    </a:cubicBezTo>
                    <a:cubicBezTo>
                      <a:pt x="1096" y="1159"/>
                      <a:pt x="1094" y="1162"/>
                      <a:pt x="1093" y="1162"/>
                    </a:cubicBezTo>
                    <a:close/>
                    <a:moveTo>
                      <a:pt x="1095" y="1167"/>
                    </a:moveTo>
                    <a:cubicBezTo>
                      <a:pt x="1095" y="1168"/>
                      <a:pt x="1094" y="1169"/>
                      <a:pt x="1093" y="1169"/>
                    </a:cubicBezTo>
                    <a:cubicBezTo>
                      <a:pt x="1091" y="1169"/>
                      <a:pt x="1090" y="1168"/>
                      <a:pt x="1090" y="1167"/>
                    </a:cubicBezTo>
                    <a:cubicBezTo>
                      <a:pt x="1090" y="1165"/>
                      <a:pt x="1091" y="1164"/>
                      <a:pt x="1093" y="1164"/>
                    </a:cubicBezTo>
                    <a:cubicBezTo>
                      <a:pt x="1094" y="1164"/>
                      <a:pt x="1095" y="1165"/>
                      <a:pt x="1095" y="1167"/>
                    </a:cubicBezTo>
                    <a:close/>
                    <a:moveTo>
                      <a:pt x="1088" y="1112"/>
                    </a:moveTo>
                    <a:cubicBezTo>
                      <a:pt x="1086" y="1112"/>
                      <a:pt x="1085" y="1110"/>
                      <a:pt x="1085" y="1106"/>
                    </a:cubicBezTo>
                    <a:cubicBezTo>
                      <a:pt x="1085" y="1103"/>
                      <a:pt x="1086" y="1100"/>
                      <a:pt x="1088" y="1100"/>
                    </a:cubicBezTo>
                    <a:cubicBezTo>
                      <a:pt x="1090" y="1100"/>
                      <a:pt x="1092" y="1103"/>
                      <a:pt x="1092" y="1106"/>
                    </a:cubicBezTo>
                    <a:cubicBezTo>
                      <a:pt x="1092" y="1110"/>
                      <a:pt x="1090" y="1112"/>
                      <a:pt x="1088" y="1112"/>
                    </a:cubicBezTo>
                    <a:close/>
                    <a:moveTo>
                      <a:pt x="1091" y="1117"/>
                    </a:moveTo>
                    <a:cubicBezTo>
                      <a:pt x="1091" y="1118"/>
                      <a:pt x="1090" y="1120"/>
                      <a:pt x="1088" y="1120"/>
                    </a:cubicBezTo>
                    <a:cubicBezTo>
                      <a:pt x="1087" y="1120"/>
                      <a:pt x="1085" y="1118"/>
                      <a:pt x="1085" y="1117"/>
                    </a:cubicBezTo>
                    <a:cubicBezTo>
                      <a:pt x="1085" y="1115"/>
                      <a:pt x="1087" y="1114"/>
                      <a:pt x="1088" y="1114"/>
                    </a:cubicBezTo>
                    <a:cubicBezTo>
                      <a:pt x="1090" y="1114"/>
                      <a:pt x="1091" y="1115"/>
                      <a:pt x="1091" y="1117"/>
                    </a:cubicBezTo>
                    <a:close/>
                    <a:moveTo>
                      <a:pt x="1081" y="1125"/>
                    </a:moveTo>
                    <a:cubicBezTo>
                      <a:pt x="1078" y="1127"/>
                      <a:pt x="1075" y="1127"/>
                      <a:pt x="1074" y="1125"/>
                    </a:cubicBezTo>
                    <a:cubicBezTo>
                      <a:pt x="1073" y="1124"/>
                      <a:pt x="1074" y="1121"/>
                      <a:pt x="1077" y="1119"/>
                    </a:cubicBezTo>
                    <a:cubicBezTo>
                      <a:pt x="1080" y="1118"/>
                      <a:pt x="1083" y="1117"/>
                      <a:pt x="1084" y="1119"/>
                    </a:cubicBezTo>
                    <a:cubicBezTo>
                      <a:pt x="1085" y="1121"/>
                      <a:pt x="1084" y="1123"/>
                      <a:pt x="1081" y="1125"/>
                    </a:cubicBezTo>
                    <a:close/>
                    <a:moveTo>
                      <a:pt x="1085" y="1158"/>
                    </a:moveTo>
                    <a:cubicBezTo>
                      <a:pt x="1088" y="1160"/>
                      <a:pt x="1090" y="1163"/>
                      <a:pt x="1089" y="1164"/>
                    </a:cubicBezTo>
                    <a:cubicBezTo>
                      <a:pt x="1088" y="1166"/>
                      <a:pt x="1085" y="1166"/>
                      <a:pt x="1082" y="1164"/>
                    </a:cubicBezTo>
                    <a:cubicBezTo>
                      <a:pt x="1079" y="1163"/>
                      <a:pt x="1077" y="1160"/>
                      <a:pt x="1078" y="1158"/>
                    </a:cubicBezTo>
                    <a:cubicBezTo>
                      <a:pt x="1079" y="1157"/>
                      <a:pt x="1082" y="1157"/>
                      <a:pt x="1085" y="1158"/>
                    </a:cubicBezTo>
                    <a:close/>
                    <a:moveTo>
                      <a:pt x="1074" y="1109"/>
                    </a:moveTo>
                    <a:cubicBezTo>
                      <a:pt x="1075" y="1107"/>
                      <a:pt x="1078" y="1107"/>
                      <a:pt x="1081" y="1109"/>
                    </a:cubicBezTo>
                    <a:cubicBezTo>
                      <a:pt x="1084" y="1110"/>
                      <a:pt x="1085" y="1113"/>
                      <a:pt x="1084" y="1115"/>
                    </a:cubicBezTo>
                    <a:cubicBezTo>
                      <a:pt x="1083" y="1116"/>
                      <a:pt x="1080" y="1116"/>
                      <a:pt x="1077" y="1115"/>
                    </a:cubicBezTo>
                    <a:cubicBezTo>
                      <a:pt x="1074" y="1113"/>
                      <a:pt x="1073" y="1110"/>
                      <a:pt x="1074" y="1109"/>
                    </a:cubicBezTo>
                    <a:close/>
                    <a:moveTo>
                      <a:pt x="1058" y="1094"/>
                    </a:moveTo>
                    <a:cubicBezTo>
                      <a:pt x="1058" y="1095"/>
                      <a:pt x="1058" y="1095"/>
                      <a:pt x="1058" y="1095"/>
                    </a:cubicBezTo>
                    <a:cubicBezTo>
                      <a:pt x="1058" y="1095"/>
                      <a:pt x="1058" y="1095"/>
                      <a:pt x="1058" y="1094"/>
                    </a:cubicBezTo>
                    <a:cubicBezTo>
                      <a:pt x="1048" y="1007"/>
                      <a:pt x="1048" y="1007"/>
                      <a:pt x="1048" y="1007"/>
                    </a:cubicBezTo>
                    <a:cubicBezTo>
                      <a:pt x="1048" y="1007"/>
                      <a:pt x="1123" y="1025"/>
                      <a:pt x="1088" y="1059"/>
                    </a:cubicBezTo>
                    <a:cubicBezTo>
                      <a:pt x="1063" y="1084"/>
                      <a:pt x="1058" y="1092"/>
                      <a:pt x="1058" y="1094"/>
                    </a:cubicBezTo>
                    <a:close/>
                    <a:moveTo>
                      <a:pt x="1013" y="1180"/>
                    </a:moveTo>
                    <a:cubicBezTo>
                      <a:pt x="1016" y="1178"/>
                      <a:pt x="1019" y="1178"/>
                      <a:pt x="1020" y="1179"/>
                    </a:cubicBezTo>
                    <a:cubicBezTo>
                      <a:pt x="1021" y="1181"/>
                      <a:pt x="1020" y="1184"/>
                      <a:pt x="1017" y="1185"/>
                    </a:cubicBezTo>
                    <a:cubicBezTo>
                      <a:pt x="1014" y="1187"/>
                      <a:pt x="1011" y="1187"/>
                      <a:pt x="1010" y="1186"/>
                    </a:cubicBezTo>
                    <a:cubicBezTo>
                      <a:pt x="1009" y="1184"/>
                      <a:pt x="1010" y="1181"/>
                      <a:pt x="1013" y="1180"/>
                    </a:cubicBezTo>
                    <a:close/>
                    <a:moveTo>
                      <a:pt x="1010" y="1169"/>
                    </a:moveTo>
                    <a:cubicBezTo>
                      <a:pt x="1011" y="1167"/>
                      <a:pt x="1014" y="1167"/>
                      <a:pt x="1017" y="1169"/>
                    </a:cubicBezTo>
                    <a:cubicBezTo>
                      <a:pt x="1020" y="1171"/>
                      <a:pt x="1021" y="1173"/>
                      <a:pt x="1020" y="1175"/>
                    </a:cubicBezTo>
                    <a:cubicBezTo>
                      <a:pt x="1019" y="1177"/>
                      <a:pt x="1016" y="1177"/>
                      <a:pt x="1013" y="1175"/>
                    </a:cubicBezTo>
                    <a:cubicBezTo>
                      <a:pt x="1010" y="1173"/>
                      <a:pt x="1009" y="1171"/>
                      <a:pt x="1010" y="1169"/>
                    </a:cubicBezTo>
                    <a:close/>
                    <a:moveTo>
                      <a:pt x="1005" y="1151"/>
                    </a:moveTo>
                    <a:cubicBezTo>
                      <a:pt x="1005" y="1151"/>
                      <a:pt x="1029" y="1126"/>
                      <a:pt x="1003" y="1097"/>
                    </a:cubicBezTo>
                    <a:cubicBezTo>
                      <a:pt x="1003" y="1097"/>
                      <a:pt x="1043" y="1123"/>
                      <a:pt x="1005" y="1151"/>
                    </a:cubicBezTo>
                    <a:close/>
                    <a:moveTo>
                      <a:pt x="968" y="1401"/>
                    </a:moveTo>
                    <a:cubicBezTo>
                      <a:pt x="967" y="1399"/>
                      <a:pt x="967" y="1397"/>
                      <a:pt x="968" y="1396"/>
                    </a:cubicBezTo>
                    <a:cubicBezTo>
                      <a:pt x="969" y="1395"/>
                      <a:pt x="971" y="1396"/>
                      <a:pt x="973" y="1398"/>
                    </a:cubicBezTo>
                    <a:cubicBezTo>
                      <a:pt x="974" y="1401"/>
                      <a:pt x="974" y="1403"/>
                      <a:pt x="973" y="1404"/>
                    </a:cubicBezTo>
                    <a:cubicBezTo>
                      <a:pt x="972" y="1404"/>
                      <a:pt x="970" y="1403"/>
                      <a:pt x="968" y="1401"/>
                    </a:cubicBezTo>
                    <a:close/>
                    <a:moveTo>
                      <a:pt x="971" y="1407"/>
                    </a:moveTo>
                    <a:cubicBezTo>
                      <a:pt x="971" y="1408"/>
                      <a:pt x="969" y="1409"/>
                      <a:pt x="967" y="1409"/>
                    </a:cubicBezTo>
                    <a:cubicBezTo>
                      <a:pt x="964" y="1409"/>
                      <a:pt x="962" y="1408"/>
                      <a:pt x="962" y="1407"/>
                    </a:cubicBezTo>
                    <a:cubicBezTo>
                      <a:pt x="962" y="1405"/>
                      <a:pt x="964" y="1404"/>
                      <a:pt x="966" y="1404"/>
                    </a:cubicBezTo>
                    <a:cubicBezTo>
                      <a:pt x="969" y="1404"/>
                      <a:pt x="971" y="1405"/>
                      <a:pt x="971" y="1407"/>
                    </a:cubicBezTo>
                    <a:close/>
                    <a:moveTo>
                      <a:pt x="944" y="1184"/>
                    </a:moveTo>
                    <a:cubicBezTo>
                      <a:pt x="967" y="1201"/>
                      <a:pt x="995" y="1174"/>
                      <a:pt x="995" y="1174"/>
                    </a:cubicBezTo>
                    <a:cubicBezTo>
                      <a:pt x="973" y="1216"/>
                      <a:pt x="944" y="1184"/>
                      <a:pt x="944" y="1184"/>
                    </a:cubicBezTo>
                    <a:close/>
                    <a:moveTo>
                      <a:pt x="958" y="1406"/>
                    </a:moveTo>
                    <a:cubicBezTo>
                      <a:pt x="951" y="1410"/>
                      <a:pt x="930" y="1416"/>
                      <a:pt x="930" y="1410"/>
                    </a:cubicBezTo>
                    <a:cubicBezTo>
                      <a:pt x="930" y="1404"/>
                      <a:pt x="958" y="1406"/>
                      <a:pt x="958" y="1406"/>
                    </a:cubicBezTo>
                    <a:close/>
                    <a:moveTo>
                      <a:pt x="930" y="1396"/>
                    </a:moveTo>
                    <a:cubicBezTo>
                      <a:pt x="932" y="1391"/>
                      <a:pt x="958" y="1401"/>
                      <a:pt x="958" y="1401"/>
                    </a:cubicBezTo>
                    <a:cubicBezTo>
                      <a:pt x="950" y="1403"/>
                      <a:pt x="928" y="1402"/>
                      <a:pt x="930" y="1396"/>
                    </a:cubicBezTo>
                    <a:close/>
                    <a:moveTo>
                      <a:pt x="932" y="1382"/>
                    </a:moveTo>
                    <a:cubicBezTo>
                      <a:pt x="935" y="1377"/>
                      <a:pt x="958" y="1393"/>
                      <a:pt x="958" y="1393"/>
                    </a:cubicBezTo>
                    <a:cubicBezTo>
                      <a:pt x="950" y="1393"/>
                      <a:pt x="929" y="1387"/>
                      <a:pt x="932" y="1382"/>
                    </a:cubicBezTo>
                    <a:close/>
                    <a:moveTo>
                      <a:pt x="932" y="1299"/>
                    </a:moveTo>
                    <a:cubicBezTo>
                      <a:pt x="930" y="1299"/>
                      <a:pt x="928" y="1296"/>
                      <a:pt x="928" y="1293"/>
                    </a:cubicBezTo>
                    <a:cubicBezTo>
                      <a:pt x="928" y="1290"/>
                      <a:pt x="930" y="1287"/>
                      <a:pt x="932" y="1287"/>
                    </a:cubicBezTo>
                    <a:cubicBezTo>
                      <a:pt x="933" y="1287"/>
                      <a:pt x="935" y="1290"/>
                      <a:pt x="935" y="1293"/>
                    </a:cubicBezTo>
                    <a:cubicBezTo>
                      <a:pt x="935" y="1296"/>
                      <a:pt x="933" y="1299"/>
                      <a:pt x="932" y="1299"/>
                    </a:cubicBezTo>
                    <a:close/>
                    <a:moveTo>
                      <a:pt x="934" y="1304"/>
                    </a:moveTo>
                    <a:cubicBezTo>
                      <a:pt x="934" y="1305"/>
                      <a:pt x="933" y="1306"/>
                      <a:pt x="932" y="1306"/>
                    </a:cubicBezTo>
                    <a:cubicBezTo>
                      <a:pt x="930" y="1306"/>
                      <a:pt x="929" y="1305"/>
                      <a:pt x="929" y="1304"/>
                    </a:cubicBezTo>
                    <a:cubicBezTo>
                      <a:pt x="929" y="1302"/>
                      <a:pt x="930" y="1301"/>
                      <a:pt x="932" y="1301"/>
                    </a:cubicBezTo>
                    <a:cubicBezTo>
                      <a:pt x="933" y="1301"/>
                      <a:pt x="934" y="1302"/>
                      <a:pt x="934" y="1304"/>
                    </a:cubicBezTo>
                    <a:close/>
                    <a:moveTo>
                      <a:pt x="892" y="1162"/>
                    </a:moveTo>
                    <a:cubicBezTo>
                      <a:pt x="893" y="1164"/>
                      <a:pt x="894" y="1166"/>
                      <a:pt x="894" y="1166"/>
                    </a:cubicBezTo>
                    <a:cubicBezTo>
                      <a:pt x="894" y="1166"/>
                      <a:pt x="897" y="1156"/>
                      <a:pt x="898" y="1152"/>
                    </a:cubicBezTo>
                    <a:cubicBezTo>
                      <a:pt x="900" y="1167"/>
                      <a:pt x="900" y="1167"/>
                      <a:pt x="900" y="1167"/>
                    </a:cubicBezTo>
                    <a:cubicBezTo>
                      <a:pt x="900" y="1167"/>
                      <a:pt x="903" y="1161"/>
                      <a:pt x="903" y="1155"/>
                    </a:cubicBezTo>
                    <a:cubicBezTo>
                      <a:pt x="903" y="1155"/>
                      <a:pt x="905" y="1173"/>
                      <a:pt x="905" y="1174"/>
                    </a:cubicBezTo>
                    <a:cubicBezTo>
                      <a:pt x="905" y="1174"/>
                      <a:pt x="909" y="1164"/>
                      <a:pt x="910" y="1158"/>
                    </a:cubicBezTo>
                    <a:cubicBezTo>
                      <a:pt x="910" y="1158"/>
                      <a:pt x="911" y="1172"/>
                      <a:pt x="912" y="1175"/>
                    </a:cubicBezTo>
                    <a:cubicBezTo>
                      <a:pt x="912" y="1175"/>
                      <a:pt x="915" y="1165"/>
                      <a:pt x="916" y="1159"/>
                    </a:cubicBezTo>
                    <a:cubicBezTo>
                      <a:pt x="916" y="1159"/>
                      <a:pt x="919" y="1172"/>
                      <a:pt x="920" y="1175"/>
                    </a:cubicBezTo>
                    <a:cubicBezTo>
                      <a:pt x="920" y="1175"/>
                      <a:pt x="922" y="1167"/>
                      <a:pt x="922" y="1161"/>
                    </a:cubicBezTo>
                    <a:cubicBezTo>
                      <a:pt x="922" y="1161"/>
                      <a:pt x="924" y="1172"/>
                      <a:pt x="926" y="1175"/>
                    </a:cubicBezTo>
                    <a:cubicBezTo>
                      <a:pt x="926" y="1175"/>
                      <a:pt x="928" y="1168"/>
                      <a:pt x="928" y="1163"/>
                    </a:cubicBezTo>
                    <a:cubicBezTo>
                      <a:pt x="928" y="1163"/>
                      <a:pt x="930" y="1173"/>
                      <a:pt x="930" y="1174"/>
                    </a:cubicBezTo>
                    <a:cubicBezTo>
                      <a:pt x="930" y="1174"/>
                      <a:pt x="934" y="1165"/>
                      <a:pt x="934" y="1163"/>
                    </a:cubicBezTo>
                    <a:cubicBezTo>
                      <a:pt x="934" y="1163"/>
                      <a:pt x="938" y="1187"/>
                      <a:pt x="918" y="1188"/>
                    </a:cubicBezTo>
                    <a:cubicBezTo>
                      <a:pt x="898" y="1189"/>
                      <a:pt x="878" y="1175"/>
                      <a:pt x="893" y="1150"/>
                    </a:cubicBezTo>
                    <a:cubicBezTo>
                      <a:pt x="893" y="1150"/>
                      <a:pt x="892" y="1161"/>
                      <a:pt x="892" y="1162"/>
                    </a:cubicBezTo>
                    <a:close/>
                    <a:moveTo>
                      <a:pt x="956" y="1026"/>
                    </a:moveTo>
                    <a:cubicBezTo>
                      <a:pt x="953" y="1027"/>
                      <a:pt x="950" y="1027"/>
                      <a:pt x="949" y="1026"/>
                    </a:cubicBezTo>
                    <a:cubicBezTo>
                      <a:pt x="948" y="1024"/>
                      <a:pt x="950" y="1021"/>
                      <a:pt x="953" y="1020"/>
                    </a:cubicBezTo>
                    <a:cubicBezTo>
                      <a:pt x="956" y="1018"/>
                      <a:pt x="959" y="1018"/>
                      <a:pt x="960" y="1020"/>
                    </a:cubicBezTo>
                    <a:cubicBezTo>
                      <a:pt x="961" y="1021"/>
                      <a:pt x="959" y="1024"/>
                      <a:pt x="956" y="1026"/>
                    </a:cubicBezTo>
                    <a:close/>
                    <a:moveTo>
                      <a:pt x="960" y="1036"/>
                    </a:moveTo>
                    <a:cubicBezTo>
                      <a:pt x="959" y="1038"/>
                      <a:pt x="956" y="1038"/>
                      <a:pt x="953" y="1036"/>
                    </a:cubicBezTo>
                    <a:cubicBezTo>
                      <a:pt x="950" y="1034"/>
                      <a:pt x="948" y="1032"/>
                      <a:pt x="949" y="1030"/>
                    </a:cubicBezTo>
                    <a:cubicBezTo>
                      <a:pt x="950" y="1029"/>
                      <a:pt x="953" y="1029"/>
                      <a:pt x="956" y="1030"/>
                    </a:cubicBezTo>
                    <a:cubicBezTo>
                      <a:pt x="959" y="1032"/>
                      <a:pt x="961" y="1035"/>
                      <a:pt x="960" y="1036"/>
                    </a:cubicBezTo>
                    <a:close/>
                    <a:moveTo>
                      <a:pt x="1005" y="1087"/>
                    </a:moveTo>
                    <a:cubicBezTo>
                      <a:pt x="1005" y="1087"/>
                      <a:pt x="1005" y="1035"/>
                      <a:pt x="946" y="1051"/>
                    </a:cubicBezTo>
                    <a:cubicBezTo>
                      <a:pt x="946" y="1051"/>
                      <a:pt x="1012" y="1021"/>
                      <a:pt x="1005" y="1087"/>
                    </a:cubicBezTo>
                    <a:close/>
                    <a:moveTo>
                      <a:pt x="945" y="1023"/>
                    </a:moveTo>
                    <a:cubicBezTo>
                      <a:pt x="944" y="1023"/>
                      <a:pt x="942" y="1021"/>
                      <a:pt x="942" y="1017"/>
                    </a:cubicBezTo>
                    <a:cubicBezTo>
                      <a:pt x="942" y="1014"/>
                      <a:pt x="944" y="1011"/>
                      <a:pt x="945" y="1011"/>
                    </a:cubicBezTo>
                    <a:cubicBezTo>
                      <a:pt x="947" y="1011"/>
                      <a:pt x="949" y="1014"/>
                      <a:pt x="949" y="1017"/>
                    </a:cubicBezTo>
                    <a:cubicBezTo>
                      <a:pt x="949" y="1021"/>
                      <a:pt x="947" y="1023"/>
                      <a:pt x="945" y="1023"/>
                    </a:cubicBezTo>
                    <a:close/>
                    <a:moveTo>
                      <a:pt x="948" y="1028"/>
                    </a:moveTo>
                    <a:cubicBezTo>
                      <a:pt x="948" y="1029"/>
                      <a:pt x="947" y="1031"/>
                      <a:pt x="945" y="1031"/>
                    </a:cubicBezTo>
                    <a:cubicBezTo>
                      <a:pt x="944" y="1031"/>
                      <a:pt x="943" y="1029"/>
                      <a:pt x="943" y="1028"/>
                    </a:cubicBezTo>
                    <a:cubicBezTo>
                      <a:pt x="943" y="1026"/>
                      <a:pt x="944" y="1025"/>
                      <a:pt x="945" y="1025"/>
                    </a:cubicBezTo>
                    <a:cubicBezTo>
                      <a:pt x="947" y="1025"/>
                      <a:pt x="948" y="1026"/>
                      <a:pt x="948" y="1028"/>
                    </a:cubicBezTo>
                    <a:close/>
                    <a:moveTo>
                      <a:pt x="945" y="1032"/>
                    </a:moveTo>
                    <a:cubicBezTo>
                      <a:pt x="947" y="1032"/>
                      <a:pt x="949" y="1035"/>
                      <a:pt x="949" y="1039"/>
                    </a:cubicBezTo>
                    <a:cubicBezTo>
                      <a:pt x="949" y="1042"/>
                      <a:pt x="947" y="1045"/>
                      <a:pt x="945" y="1045"/>
                    </a:cubicBezTo>
                    <a:cubicBezTo>
                      <a:pt x="944" y="1045"/>
                      <a:pt x="942" y="1042"/>
                      <a:pt x="942" y="1039"/>
                    </a:cubicBezTo>
                    <a:cubicBezTo>
                      <a:pt x="942" y="1035"/>
                      <a:pt x="944" y="1032"/>
                      <a:pt x="945" y="1032"/>
                    </a:cubicBezTo>
                    <a:close/>
                    <a:moveTo>
                      <a:pt x="957" y="1053"/>
                    </a:moveTo>
                    <a:cubicBezTo>
                      <a:pt x="997" y="1050"/>
                      <a:pt x="999" y="1082"/>
                      <a:pt x="999" y="1082"/>
                    </a:cubicBezTo>
                    <a:cubicBezTo>
                      <a:pt x="998" y="1101"/>
                      <a:pt x="978" y="1101"/>
                      <a:pt x="978" y="1101"/>
                    </a:cubicBezTo>
                    <a:cubicBezTo>
                      <a:pt x="981" y="1100"/>
                      <a:pt x="990" y="1091"/>
                      <a:pt x="990" y="1091"/>
                    </a:cubicBezTo>
                    <a:cubicBezTo>
                      <a:pt x="989" y="1092"/>
                      <a:pt x="978" y="1096"/>
                      <a:pt x="978" y="1096"/>
                    </a:cubicBezTo>
                    <a:cubicBezTo>
                      <a:pt x="979" y="1095"/>
                      <a:pt x="988" y="1085"/>
                      <a:pt x="988" y="1085"/>
                    </a:cubicBezTo>
                    <a:cubicBezTo>
                      <a:pt x="986" y="1087"/>
                      <a:pt x="974" y="1094"/>
                      <a:pt x="974" y="1094"/>
                    </a:cubicBezTo>
                    <a:cubicBezTo>
                      <a:pt x="975" y="1092"/>
                      <a:pt x="984" y="1081"/>
                      <a:pt x="984" y="1081"/>
                    </a:cubicBezTo>
                    <a:cubicBezTo>
                      <a:pt x="982" y="1083"/>
                      <a:pt x="971" y="1090"/>
                      <a:pt x="971" y="1090"/>
                    </a:cubicBezTo>
                    <a:cubicBezTo>
                      <a:pt x="973" y="1088"/>
                      <a:pt x="978" y="1076"/>
                      <a:pt x="978" y="1076"/>
                    </a:cubicBezTo>
                    <a:cubicBezTo>
                      <a:pt x="977" y="1078"/>
                      <a:pt x="968" y="1089"/>
                      <a:pt x="968" y="1089"/>
                    </a:cubicBezTo>
                    <a:cubicBezTo>
                      <a:pt x="969" y="1087"/>
                      <a:pt x="974" y="1074"/>
                      <a:pt x="974" y="1074"/>
                    </a:cubicBezTo>
                    <a:cubicBezTo>
                      <a:pt x="972" y="1077"/>
                      <a:pt x="964" y="1086"/>
                      <a:pt x="964" y="1086"/>
                    </a:cubicBezTo>
                    <a:cubicBezTo>
                      <a:pt x="970" y="1073"/>
                      <a:pt x="970" y="1073"/>
                      <a:pt x="970" y="1073"/>
                    </a:cubicBezTo>
                    <a:cubicBezTo>
                      <a:pt x="966" y="1079"/>
                      <a:pt x="961" y="1084"/>
                      <a:pt x="961" y="1084"/>
                    </a:cubicBezTo>
                    <a:cubicBezTo>
                      <a:pt x="961" y="1081"/>
                      <a:pt x="966" y="1067"/>
                      <a:pt x="966" y="1067"/>
                    </a:cubicBezTo>
                    <a:cubicBezTo>
                      <a:pt x="963" y="1073"/>
                      <a:pt x="958" y="1083"/>
                      <a:pt x="958" y="1083"/>
                    </a:cubicBezTo>
                    <a:cubicBezTo>
                      <a:pt x="958" y="1080"/>
                      <a:pt x="959" y="1067"/>
                      <a:pt x="959" y="1067"/>
                    </a:cubicBezTo>
                    <a:cubicBezTo>
                      <a:pt x="958" y="1072"/>
                      <a:pt x="953" y="1083"/>
                      <a:pt x="953" y="1083"/>
                    </a:cubicBezTo>
                    <a:cubicBezTo>
                      <a:pt x="953" y="1080"/>
                      <a:pt x="954" y="1070"/>
                      <a:pt x="954" y="1070"/>
                    </a:cubicBezTo>
                    <a:cubicBezTo>
                      <a:pt x="953" y="1074"/>
                      <a:pt x="947" y="1083"/>
                      <a:pt x="947" y="1083"/>
                    </a:cubicBezTo>
                    <a:cubicBezTo>
                      <a:pt x="947" y="1081"/>
                      <a:pt x="948" y="1067"/>
                      <a:pt x="948" y="1067"/>
                    </a:cubicBezTo>
                    <a:cubicBezTo>
                      <a:pt x="945" y="1071"/>
                      <a:pt x="941" y="1082"/>
                      <a:pt x="941" y="1082"/>
                    </a:cubicBezTo>
                    <a:cubicBezTo>
                      <a:pt x="938" y="1079"/>
                      <a:pt x="937" y="1054"/>
                      <a:pt x="957" y="1053"/>
                    </a:cubicBezTo>
                    <a:close/>
                    <a:moveTo>
                      <a:pt x="947" y="1222"/>
                    </a:moveTo>
                    <a:cubicBezTo>
                      <a:pt x="949" y="1222"/>
                      <a:pt x="950" y="1225"/>
                      <a:pt x="950" y="1228"/>
                    </a:cubicBezTo>
                    <a:cubicBezTo>
                      <a:pt x="950" y="1232"/>
                      <a:pt x="949" y="1234"/>
                      <a:pt x="947" y="1234"/>
                    </a:cubicBezTo>
                    <a:cubicBezTo>
                      <a:pt x="945" y="1234"/>
                      <a:pt x="944" y="1232"/>
                      <a:pt x="944" y="1228"/>
                    </a:cubicBezTo>
                    <a:cubicBezTo>
                      <a:pt x="944" y="1225"/>
                      <a:pt x="945" y="1222"/>
                      <a:pt x="947" y="1222"/>
                    </a:cubicBezTo>
                    <a:close/>
                    <a:moveTo>
                      <a:pt x="944" y="1218"/>
                    </a:moveTo>
                    <a:cubicBezTo>
                      <a:pt x="944" y="1216"/>
                      <a:pt x="945" y="1215"/>
                      <a:pt x="947" y="1215"/>
                    </a:cubicBezTo>
                    <a:cubicBezTo>
                      <a:pt x="948" y="1215"/>
                      <a:pt x="950" y="1216"/>
                      <a:pt x="950" y="1218"/>
                    </a:cubicBezTo>
                    <a:cubicBezTo>
                      <a:pt x="950" y="1219"/>
                      <a:pt x="948" y="1220"/>
                      <a:pt x="947" y="1220"/>
                    </a:cubicBezTo>
                    <a:cubicBezTo>
                      <a:pt x="945" y="1220"/>
                      <a:pt x="944" y="1219"/>
                      <a:pt x="944" y="1218"/>
                    </a:cubicBezTo>
                    <a:close/>
                    <a:moveTo>
                      <a:pt x="947" y="1213"/>
                    </a:moveTo>
                    <a:cubicBezTo>
                      <a:pt x="945" y="1213"/>
                      <a:pt x="944" y="1210"/>
                      <a:pt x="944" y="1207"/>
                    </a:cubicBezTo>
                    <a:cubicBezTo>
                      <a:pt x="944" y="1204"/>
                      <a:pt x="945" y="1201"/>
                      <a:pt x="947" y="1201"/>
                    </a:cubicBezTo>
                    <a:cubicBezTo>
                      <a:pt x="949" y="1201"/>
                      <a:pt x="950" y="1204"/>
                      <a:pt x="950" y="1207"/>
                    </a:cubicBezTo>
                    <a:cubicBezTo>
                      <a:pt x="950" y="1210"/>
                      <a:pt x="949" y="1213"/>
                      <a:pt x="947" y="1213"/>
                    </a:cubicBezTo>
                    <a:close/>
                    <a:moveTo>
                      <a:pt x="937" y="1160"/>
                    </a:moveTo>
                    <a:cubicBezTo>
                      <a:pt x="950" y="1172"/>
                      <a:pt x="950" y="1172"/>
                      <a:pt x="950" y="1172"/>
                    </a:cubicBezTo>
                    <a:cubicBezTo>
                      <a:pt x="950" y="1172"/>
                      <a:pt x="948" y="1162"/>
                      <a:pt x="946" y="1159"/>
                    </a:cubicBezTo>
                    <a:cubicBezTo>
                      <a:pt x="958" y="1173"/>
                      <a:pt x="958" y="1173"/>
                      <a:pt x="958" y="1173"/>
                    </a:cubicBezTo>
                    <a:cubicBezTo>
                      <a:pt x="958" y="1173"/>
                      <a:pt x="955" y="1163"/>
                      <a:pt x="953" y="1158"/>
                    </a:cubicBezTo>
                    <a:cubicBezTo>
                      <a:pt x="953" y="1158"/>
                      <a:pt x="965" y="1172"/>
                      <a:pt x="965" y="1172"/>
                    </a:cubicBezTo>
                    <a:cubicBezTo>
                      <a:pt x="965" y="1172"/>
                      <a:pt x="962" y="1162"/>
                      <a:pt x="959" y="1157"/>
                    </a:cubicBezTo>
                    <a:cubicBezTo>
                      <a:pt x="959" y="1157"/>
                      <a:pt x="969" y="1167"/>
                      <a:pt x="971" y="1169"/>
                    </a:cubicBezTo>
                    <a:cubicBezTo>
                      <a:pt x="971" y="1169"/>
                      <a:pt x="967" y="1160"/>
                      <a:pt x="964" y="1155"/>
                    </a:cubicBezTo>
                    <a:cubicBezTo>
                      <a:pt x="964" y="1155"/>
                      <a:pt x="974" y="1164"/>
                      <a:pt x="977" y="1166"/>
                    </a:cubicBezTo>
                    <a:cubicBezTo>
                      <a:pt x="977" y="1166"/>
                      <a:pt x="974" y="1158"/>
                      <a:pt x="971" y="1153"/>
                    </a:cubicBezTo>
                    <a:cubicBezTo>
                      <a:pt x="971" y="1153"/>
                      <a:pt x="979" y="1161"/>
                      <a:pt x="982" y="1163"/>
                    </a:cubicBezTo>
                    <a:cubicBezTo>
                      <a:pt x="982" y="1163"/>
                      <a:pt x="980" y="1156"/>
                      <a:pt x="977" y="1152"/>
                    </a:cubicBezTo>
                    <a:cubicBezTo>
                      <a:pt x="977" y="1152"/>
                      <a:pt x="984" y="1159"/>
                      <a:pt x="985" y="1160"/>
                    </a:cubicBezTo>
                    <a:cubicBezTo>
                      <a:pt x="985" y="1160"/>
                      <a:pt x="983" y="1150"/>
                      <a:pt x="982" y="1149"/>
                    </a:cubicBezTo>
                    <a:cubicBezTo>
                      <a:pt x="982" y="1149"/>
                      <a:pt x="999" y="1169"/>
                      <a:pt x="982" y="1179"/>
                    </a:cubicBezTo>
                    <a:cubicBezTo>
                      <a:pt x="965" y="1190"/>
                      <a:pt x="944" y="1189"/>
                      <a:pt x="937" y="1160"/>
                    </a:cubicBezTo>
                    <a:close/>
                    <a:moveTo>
                      <a:pt x="906" y="1105"/>
                    </a:moveTo>
                    <a:cubicBezTo>
                      <a:pt x="914" y="1099"/>
                      <a:pt x="921" y="1103"/>
                      <a:pt x="924" y="1107"/>
                    </a:cubicBezTo>
                    <a:cubicBezTo>
                      <a:pt x="919" y="1093"/>
                      <a:pt x="935" y="1079"/>
                      <a:pt x="947" y="1088"/>
                    </a:cubicBezTo>
                    <a:cubicBezTo>
                      <a:pt x="954" y="1094"/>
                      <a:pt x="953" y="1101"/>
                      <a:pt x="950" y="1106"/>
                    </a:cubicBezTo>
                    <a:cubicBezTo>
                      <a:pt x="961" y="1098"/>
                      <a:pt x="977" y="1107"/>
                      <a:pt x="973" y="1120"/>
                    </a:cubicBezTo>
                    <a:cubicBezTo>
                      <a:pt x="970" y="1131"/>
                      <a:pt x="960" y="1129"/>
                      <a:pt x="955" y="1128"/>
                    </a:cubicBezTo>
                    <a:cubicBezTo>
                      <a:pt x="968" y="1136"/>
                      <a:pt x="961" y="1157"/>
                      <a:pt x="947" y="1154"/>
                    </a:cubicBezTo>
                    <a:cubicBezTo>
                      <a:pt x="940" y="1153"/>
                      <a:pt x="938" y="1148"/>
                      <a:pt x="937" y="1144"/>
                    </a:cubicBezTo>
                    <a:cubicBezTo>
                      <a:pt x="933" y="1156"/>
                      <a:pt x="914" y="1159"/>
                      <a:pt x="910" y="1146"/>
                    </a:cubicBezTo>
                    <a:cubicBezTo>
                      <a:pt x="907" y="1137"/>
                      <a:pt x="912" y="1133"/>
                      <a:pt x="917" y="1130"/>
                    </a:cubicBezTo>
                    <a:cubicBezTo>
                      <a:pt x="904" y="1130"/>
                      <a:pt x="895" y="1113"/>
                      <a:pt x="906" y="1105"/>
                    </a:cubicBezTo>
                    <a:close/>
                    <a:moveTo>
                      <a:pt x="938" y="1036"/>
                    </a:moveTo>
                    <a:cubicBezTo>
                      <a:pt x="935" y="1038"/>
                      <a:pt x="932" y="1038"/>
                      <a:pt x="931" y="1036"/>
                    </a:cubicBezTo>
                    <a:cubicBezTo>
                      <a:pt x="930" y="1035"/>
                      <a:pt x="932" y="1032"/>
                      <a:pt x="935" y="1030"/>
                    </a:cubicBezTo>
                    <a:cubicBezTo>
                      <a:pt x="937" y="1029"/>
                      <a:pt x="941" y="1029"/>
                      <a:pt x="942" y="1030"/>
                    </a:cubicBezTo>
                    <a:cubicBezTo>
                      <a:pt x="942" y="1032"/>
                      <a:pt x="941" y="1035"/>
                      <a:pt x="938" y="1036"/>
                    </a:cubicBezTo>
                    <a:close/>
                    <a:moveTo>
                      <a:pt x="942" y="1026"/>
                    </a:moveTo>
                    <a:cubicBezTo>
                      <a:pt x="941" y="1027"/>
                      <a:pt x="937" y="1027"/>
                      <a:pt x="935" y="1026"/>
                    </a:cubicBezTo>
                    <a:cubicBezTo>
                      <a:pt x="932" y="1024"/>
                      <a:pt x="930" y="1021"/>
                      <a:pt x="931" y="1020"/>
                    </a:cubicBezTo>
                    <a:cubicBezTo>
                      <a:pt x="932" y="1018"/>
                      <a:pt x="935" y="1018"/>
                      <a:pt x="938" y="1020"/>
                    </a:cubicBezTo>
                    <a:cubicBezTo>
                      <a:pt x="941" y="1021"/>
                      <a:pt x="942" y="1024"/>
                      <a:pt x="942" y="1026"/>
                    </a:cubicBezTo>
                    <a:close/>
                    <a:moveTo>
                      <a:pt x="938" y="1051"/>
                    </a:moveTo>
                    <a:cubicBezTo>
                      <a:pt x="938" y="1051"/>
                      <a:pt x="880" y="1024"/>
                      <a:pt x="876" y="1089"/>
                    </a:cubicBezTo>
                    <a:cubicBezTo>
                      <a:pt x="876" y="1089"/>
                      <a:pt x="859" y="1008"/>
                      <a:pt x="938" y="1051"/>
                    </a:cubicBezTo>
                    <a:close/>
                    <a:moveTo>
                      <a:pt x="881" y="1075"/>
                    </a:moveTo>
                    <a:cubicBezTo>
                      <a:pt x="897" y="1039"/>
                      <a:pt x="927" y="1052"/>
                      <a:pt x="927" y="1052"/>
                    </a:cubicBezTo>
                    <a:cubicBezTo>
                      <a:pt x="944" y="1062"/>
                      <a:pt x="933" y="1079"/>
                      <a:pt x="933" y="1079"/>
                    </a:cubicBezTo>
                    <a:cubicBezTo>
                      <a:pt x="933" y="1075"/>
                      <a:pt x="931" y="1064"/>
                      <a:pt x="931" y="1064"/>
                    </a:cubicBezTo>
                    <a:cubicBezTo>
                      <a:pt x="931" y="1066"/>
                      <a:pt x="929" y="1075"/>
                      <a:pt x="929" y="1075"/>
                    </a:cubicBezTo>
                    <a:cubicBezTo>
                      <a:pt x="929" y="1073"/>
                      <a:pt x="924" y="1064"/>
                      <a:pt x="924" y="1064"/>
                    </a:cubicBezTo>
                    <a:cubicBezTo>
                      <a:pt x="925" y="1066"/>
                      <a:pt x="925" y="1077"/>
                      <a:pt x="925" y="1077"/>
                    </a:cubicBezTo>
                    <a:cubicBezTo>
                      <a:pt x="925" y="1075"/>
                      <a:pt x="919" y="1065"/>
                      <a:pt x="919" y="1065"/>
                    </a:cubicBezTo>
                    <a:cubicBezTo>
                      <a:pt x="920" y="1068"/>
                      <a:pt x="921" y="1078"/>
                      <a:pt x="921" y="1078"/>
                    </a:cubicBezTo>
                    <a:cubicBezTo>
                      <a:pt x="919" y="1076"/>
                      <a:pt x="912" y="1067"/>
                      <a:pt x="912" y="1067"/>
                    </a:cubicBezTo>
                    <a:cubicBezTo>
                      <a:pt x="913" y="1069"/>
                      <a:pt x="918" y="1080"/>
                      <a:pt x="918" y="1080"/>
                    </a:cubicBezTo>
                    <a:cubicBezTo>
                      <a:pt x="917" y="1078"/>
                      <a:pt x="908" y="1070"/>
                      <a:pt x="908" y="1070"/>
                    </a:cubicBezTo>
                    <a:cubicBezTo>
                      <a:pt x="910" y="1074"/>
                      <a:pt x="913" y="1082"/>
                      <a:pt x="913" y="1082"/>
                    </a:cubicBezTo>
                    <a:cubicBezTo>
                      <a:pt x="905" y="1074"/>
                      <a:pt x="905" y="1074"/>
                      <a:pt x="905" y="1074"/>
                    </a:cubicBezTo>
                    <a:cubicBezTo>
                      <a:pt x="909" y="1079"/>
                      <a:pt x="910" y="1084"/>
                      <a:pt x="910" y="1084"/>
                    </a:cubicBezTo>
                    <a:cubicBezTo>
                      <a:pt x="908" y="1083"/>
                      <a:pt x="898" y="1074"/>
                      <a:pt x="898" y="1074"/>
                    </a:cubicBezTo>
                    <a:cubicBezTo>
                      <a:pt x="902" y="1080"/>
                      <a:pt x="909" y="1088"/>
                      <a:pt x="909" y="1088"/>
                    </a:cubicBezTo>
                    <a:cubicBezTo>
                      <a:pt x="906" y="1087"/>
                      <a:pt x="895" y="1080"/>
                      <a:pt x="895" y="1080"/>
                    </a:cubicBezTo>
                    <a:cubicBezTo>
                      <a:pt x="899" y="1084"/>
                      <a:pt x="906" y="1093"/>
                      <a:pt x="906" y="1093"/>
                    </a:cubicBezTo>
                    <a:cubicBezTo>
                      <a:pt x="904" y="1091"/>
                      <a:pt x="895" y="1086"/>
                      <a:pt x="895" y="1086"/>
                    </a:cubicBezTo>
                    <a:cubicBezTo>
                      <a:pt x="898" y="1089"/>
                      <a:pt x="905" y="1098"/>
                      <a:pt x="905" y="1098"/>
                    </a:cubicBezTo>
                    <a:cubicBezTo>
                      <a:pt x="904" y="1098"/>
                      <a:pt x="889" y="1090"/>
                      <a:pt x="889" y="1090"/>
                    </a:cubicBezTo>
                    <a:cubicBezTo>
                      <a:pt x="891" y="1094"/>
                      <a:pt x="903" y="1105"/>
                      <a:pt x="903" y="1105"/>
                    </a:cubicBezTo>
                    <a:cubicBezTo>
                      <a:pt x="899" y="1106"/>
                      <a:pt x="873" y="1094"/>
                      <a:pt x="881" y="1075"/>
                    </a:cubicBezTo>
                    <a:close/>
                    <a:moveTo>
                      <a:pt x="939" y="1209"/>
                    </a:moveTo>
                    <a:cubicBezTo>
                      <a:pt x="942" y="1211"/>
                      <a:pt x="944" y="1214"/>
                      <a:pt x="943" y="1215"/>
                    </a:cubicBezTo>
                    <a:cubicBezTo>
                      <a:pt x="942" y="1217"/>
                      <a:pt x="939" y="1217"/>
                      <a:pt x="936" y="1215"/>
                    </a:cubicBezTo>
                    <a:cubicBezTo>
                      <a:pt x="933" y="1214"/>
                      <a:pt x="932" y="1211"/>
                      <a:pt x="932" y="1209"/>
                    </a:cubicBezTo>
                    <a:cubicBezTo>
                      <a:pt x="933" y="1208"/>
                      <a:pt x="937" y="1208"/>
                      <a:pt x="939" y="1209"/>
                    </a:cubicBezTo>
                    <a:close/>
                    <a:moveTo>
                      <a:pt x="932" y="1226"/>
                    </a:moveTo>
                    <a:cubicBezTo>
                      <a:pt x="932" y="1224"/>
                      <a:pt x="933" y="1222"/>
                      <a:pt x="936" y="1220"/>
                    </a:cubicBezTo>
                    <a:cubicBezTo>
                      <a:pt x="939" y="1218"/>
                      <a:pt x="942" y="1218"/>
                      <a:pt x="943" y="1220"/>
                    </a:cubicBezTo>
                    <a:cubicBezTo>
                      <a:pt x="944" y="1222"/>
                      <a:pt x="942" y="1224"/>
                      <a:pt x="939" y="1226"/>
                    </a:cubicBezTo>
                    <a:cubicBezTo>
                      <a:pt x="937" y="1228"/>
                      <a:pt x="933" y="1228"/>
                      <a:pt x="932" y="1226"/>
                    </a:cubicBezTo>
                    <a:close/>
                    <a:moveTo>
                      <a:pt x="939" y="1295"/>
                    </a:moveTo>
                    <a:cubicBezTo>
                      <a:pt x="942" y="1294"/>
                      <a:pt x="945" y="1294"/>
                      <a:pt x="946" y="1295"/>
                    </a:cubicBezTo>
                    <a:cubicBezTo>
                      <a:pt x="947" y="1297"/>
                      <a:pt x="945" y="1300"/>
                      <a:pt x="942" y="1301"/>
                    </a:cubicBezTo>
                    <a:cubicBezTo>
                      <a:pt x="939" y="1303"/>
                      <a:pt x="936" y="1303"/>
                      <a:pt x="935" y="1301"/>
                    </a:cubicBezTo>
                    <a:cubicBezTo>
                      <a:pt x="935" y="1300"/>
                      <a:pt x="936" y="1297"/>
                      <a:pt x="939" y="1295"/>
                    </a:cubicBezTo>
                    <a:close/>
                    <a:moveTo>
                      <a:pt x="935" y="1306"/>
                    </a:moveTo>
                    <a:cubicBezTo>
                      <a:pt x="936" y="1304"/>
                      <a:pt x="940" y="1304"/>
                      <a:pt x="942" y="1306"/>
                    </a:cubicBezTo>
                    <a:cubicBezTo>
                      <a:pt x="945" y="1308"/>
                      <a:pt x="947" y="1310"/>
                      <a:pt x="946" y="1312"/>
                    </a:cubicBezTo>
                    <a:cubicBezTo>
                      <a:pt x="945" y="1314"/>
                      <a:pt x="942" y="1314"/>
                      <a:pt x="939" y="1312"/>
                    </a:cubicBezTo>
                    <a:cubicBezTo>
                      <a:pt x="936" y="1310"/>
                      <a:pt x="935" y="1308"/>
                      <a:pt x="935" y="1306"/>
                    </a:cubicBezTo>
                    <a:close/>
                    <a:moveTo>
                      <a:pt x="954" y="1226"/>
                    </a:moveTo>
                    <a:cubicBezTo>
                      <a:pt x="952" y="1224"/>
                      <a:pt x="950" y="1222"/>
                      <a:pt x="951" y="1220"/>
                    </a:cubicBezTo>
                    <a:cubicBezTo>
                      <a:pt x="952" y="1218"/>
                      <a:pt x="955" y="1218"/>
                      <a:pt x="958" y="1220"/>
                    </a:cubicBezTo>
                    <a:cubicBezTo>
                      <a:pt x="961" y="1222"/>
                      <a:pt x="962" y="1224"/>
                      <a:pt x="961" y="1226"/>
                    </a:cubicBezTo>
                    <a:cubicBezTo>
                      <a:pt x="960" y="1228"/>
                      <a:pt x="957" y="1227"/>
                      <a:pt x="954" y="1226"/>
                    </a:cubicBezTo>
                    <a:close/>
                    <a:moveTo>
                      <a:pt x="954" y="1209"/>
                    </a:moveTo>
                    <a:cubicBezTo>
                      <a:pt x="957" y="1208"/>
                      <a:pt x="960" y="1208"/>
                      <a:pt x="961" y="1209"/>
                    </a:cubicBezTo>
                    <a:cubicBezTo>
                      <a:pt x="962" y="1211"/>
                      <a:pt x="961" y="1214"/>
                      <a:pt x="958" y="1215"/>
                    </a:cubicBezTo>
                    <a:cubicBezTo>
                      <a:pt x="955" y="1217"/>
                      <a:pt x="952" y="1217"/>
                      <a:pt x="951" y="1215"/>
                    </a:cubicBezTo>
                    <a:cubicBezTo>
                      <a:pt x="950" y="1214"/>
                      <a:pt x="952" y="1211"/>
                      <a:pt x="954" y="1209"/>
                    </a:cubicBezTo>
                    <a:close/>
                    <a:moveTo>
                      <a:pt x="985" y="1147"/>
                    </a:moveTo>
                    <a:cubicBezTo>
                      <a:pt x="996" y="1140"/>
                      <a:pt x="996" y="1140"/>
                      <a:pt x="996" y="1140"/>
                    </a:cubicBezTo>
                    <a:cubicBezTo>
                      <a:pt x="996" y="1140"/>
                      <a:pt x="987" y="1139"/>
                      <a:pt x="983" y="1139"/>
                    </a:cubicBezTo>
                    <a:cubicBezTo>
                      <a:pt x="999" y="1134"/>
                      <a:pt x="999" y="1134"/>
                      <a:pt x="999" y="1134"/>
                    </a:cubicBezTo>
                    <a:cubicBezTo>
                      <a:pt x="999" y="1134"/>
                      <a:pt x="992" y="1133"/>
                      <a:pt x="987" y="1134"/>
                    </a:cubicBezTo>
                    <a:cubicBezTo>
                      <a:pt x="987" y="1134"/>
                      <a:pt x="1000" y="1128"/>
                      <a:pt x="1001" y="1127"/>
                    </a:cubicBezTo>
                    <a:cubicBezTo>
                      <a:pt x="1001" y="1127"/>
                      <a:pt x="993" y="1127"/>
                      <a:pt x="987" y="1128"/>
                    </a:cubicBezTo>
                    <a:cubicBezTo>
                      <a:pt x="987" y="1128"/>
                      <a:pt x="998" y="1122"/>
                      <a:pt x="1000" y="1121"/>
                    </a:cubicBezTo>
                    <a:cubicBezTo>
                      <a:pt x="1000" y="1121"/>
                      <a:pt x="993" y="1122"/>
                      <a:pt x="987" y="1123"/>
                    </a:cubicBezTo>
                    <a:cubicBezTo>
                      <a:pt x="987" y="1123"/>
                      <a:pt x="996" y="1117"/>
                      <a:pt x="999" y="1116"/>
                    </a:cubicBezTo>
                    <a:cubicBezTo>
                      <a:pt x="999" y="1116"/>
                      <a:pt x="993" y="1115"/>
                      <a:pt x="988" y="1117"/>
                    </a:cubicBezTo>
                    <a:cubicBezTo>
                      <a:pt x="988" y="1117"/>
                      <a:pt x="995" y="1112"/>
                      <a:pt x="998" y="1109"/>
                    </a:cubicBezTo>
                    <a:cubicBezTo>
                      <a:pt x="998" y="1109"/>
                      <a:pt x="991" y="1110"/>
                      <a:pt x="986" y="1111"/>
                    </a:cubicBezTo>
                    <a:cubicBezTo>
                      <a:pt x="986" y="1111"/>
                      <a:pt x="994" y="1107"/>
                      <a:pt x="995" y="1106"/>
                    </a:cubicBezTo>
                    <a:cubicBezTo>
                      <a:pt x="995" y="1106"/>
                      <a:pt x="987" y="1106"/>
                      <a:pt x="985" y="1106"/>
                    </a:cubicBezTo>
                    <a:cubicBezTo>
                      <a:pt x="985" y="1106"/>
                      <a:pt x="1005" y="1095"/>
                      <a:pt x="1011" y="1115"/>
                    </a:cubicBezTo>
                    <a:cubicBezTo>
                      <a:pt x="1016" y="1132"/>
                      <a:pt x="1008" y="1150"/>
                      <a:pt x="985" y="1147"/>
                    </a:cubicBezTo>
                    <a:close/>
                    <a:moveTo>
                      <a:pt x="1024" y="1182"/>
                    </a:moveTo>
                    <a:cubicBezTo>
                      <a:pt x="1026" y="1182"/>
                      <a:pt x="1028" y="1184"/>
                      <a:pt x="1028" y="1188"/>
                    </a:cubicBezTo>
                    <a:cubicBezTo>
                      <a:pt x="1028" y="1191"/>
                      <a:pt x="1026" y="1194"/>
                      <a:pt x="1024" y="1194"/>
                    </a:cubicBezTo>
                    <a:cubicBezTo>
                      <a:pt x="1022" y="1194"/>
                      <a:pt x="1021" y="1191"/>
                      <a:pt x="1021" y="1188"/>
                    </a:cubicBezTo>
                    <a:cubicBezTo>
                      <a:pt x="1021" y="1184"/>
                      <a:pt x="1022" y="1182"/>
                      <a:pt x="1024" y="1182"/>
                    </a:cubicBezTo>
                    <a:close/>
                    <a:moveTo>
                      <a:pt x="1022" y="1177"/>
                    </a:moveTo>
                    <a:cubicBezTo>
                      <a:pt x="1022" y="1176"/>
                      <a:pt x="1023" y="1175"/>
                      <a:pt x="1024" y="1175"/>
                    </a:cubicBezTo>
                    <a:cubicBezTo>
                      <a:pt x="1026" y="1175"/>
                      <a:pt x="1027" y="1176"/>
                      <a:pt x="1027" y="1177"/>
                    </a:cubicBezTo>
                    <a:cubicBezTo>
                      <a:pt x="1027" y="1179"/>
                      <a:pt x="1026" y="1180"/>
                      <a:pt x="1024" y="1180"/>
                    </a:cubicBezTo>
                    <a:cubicBezTo>
                      <a:pt x="1023" y="1180"/>
                      <a:pt x="1022" y="1179"/>
                      <a:pt x="1022" y="1177"/>
                    </a:cubicBezTo>
                    <a:close/>
                    <a:moveTo>
                      <a:pt x="1024" y="1173"/>
                    </a:moveTo>
                    <a:cubicBezTo>
                      <a:pt x="1022" y="1173"/>
                      <a:pt x="1021" y="1170"/>
                      <a:pt x="1021" y="1167"/>
                    </a:cubicBezTo>
                    <a:cubicBezTo>
                      <a:pt x="1021" y="1163"/>
                      <a:pt x="1022" y="1161"/>
                      <a:pt x="1024" y="1161"/>
                    </a:cubicBezTo>
                    <a:cubicBezTo>
                      <a:pt x="1026" y="1161"/>
                      <a:pt x="1028" y="1163"/>
                      <a:pt x="1028" y="1167"/>
                    </a:cubicBezTo>
                    <a:cubicBezTo>
                      <a:pt x="1028" y="1170"/>
                      <a:pt x="1026" y="1173"/>
                      <a:pt x="1024" y="1173"/>
                    </a:cubicBezTo>
                    <a:close/>
                    <a:moveTo>
                      <a:pt x="1026" y="1095"/>
                    </a:moveTo>
                    <a:cubicBezTo>
                      <a:pt x="1023" y="1097"/>
                      <a:pt x="1020" y="1097"/>
                      <a:pt x="1019" y="1095"/>
                    </a:cubicBezTo>
                    <a:cubicBezTo>
                      <a:pt x="1018" y="1094"/>
                      <a:pt x="1019" y="1091"/>
                      <a:pt x="1022" y="1089"/>
                    </a:cubicBezTo>
                    <a:cubicBezTo>
                      <a:pt x="1025" y="1088"/>
                      <a:pt x="1028" y="1088"/>
                      <a:pt x="1029" y="1089"/>
                    </a:cubicBezTo>
                    <a:cubicBezTo>
                      <a:pt x="1030" y="1091"/>
                      <a:pt x="1029" y="1093"/>
                      <a:pt x="1026" y="1095"/>
                    </a:cubicBezTo>
                    <a:close/>
                    <a:moveTo>
                      <a:pt x="1019" y="1079"/>
                    </a:moveTo>
                    <a:cubicBezTo>
                      <a:pt x="1020" y="1077"/>
                      <a:pt x="1023" y="1077"/>
                      <a:pt x="1026" y="1079"/>
                    </a:cubicBezTo>
                    <a:cubicBezTo>
                      <a:pt x="1029" y="1080"/>
                      <a:pt x="1030" y="1083"/>
                      <a:pt x="1029" y="1085"/>
                    </a:cubicBezTo>
                    <a:cubicBezTo>
                      <a:pt x="1028" y="1086"/>
                      <a:pt x="1025" y="1086"/>
                      <a:pt x="1022" y="1085"/>
                    </a:cubicBezTo>
                    <a:cubicBezTo>
                      <a:pt x="1019" y="1083"/>
                      <a:pt x="1018" y="1080"/>
                      <a:pt x="1019" y="1079"/>
                    </a:cubicBezTo>
                    <a:close/>
                    <a:moveTo>
                      <a:pt x="1032" y="1169"/>
                    </a:moveTo>
                    <a:cubicBezTo>
                      <a:pt x="1035" y="1167"/>
                      <a:pt x="1038" y="1167"/>
                      <a:pt x="1039" y="1169"/>
                    </a:cubicBezTo>
                    <a:cubicBezTo>
                      <a:pt x="1040" y="1171"/>
                      <a:pt x="1038" y="1173"/>
                      <a:pt x="1035" y="1175"/>
                    </a:cubicBezTo>
                    <a:cubicBezTo>
                      <a:pt x="1032" y="1177"/>
                      <a:pt x="1029" y="1177"/>
                      <a:pt x="1028" y="1175"/>
                    </a:cubicBezTo>
                    <a:cubicBezTo>
                      <a:pt x="1027" y="1173"/>
                      <a:pt x="1029" y="1171"/>
                      <a:pt x="1032" y="1169"/>
                    </a:cubicBezTo>
                    <a:close/>
                    <a:moveTo>
                      <a:pt x="1033" y="1082"/>
                    </a:moveTo>
                    <a:cubicBezTo>
                      <a:pt x="1031" y="1082"/>
                      <a:pt x="1030" y="1080"/>
                      <a:pt x="1030" y="1076"/>
                    </a:cubicBezTo>
                    <a:cubicBezTo>
                      <a:pt x="1030" y="1073"/>
                      <a:pt x="1031" y="1070"/>
                      <a:pt x="1033" y="1070"/>
                    </a:cubicBezTo>
                    <a:cubicBezTo>
                      <a:pt x="1035" y="1070"/>
                      <a:pt x="1037" y="1073"/>
                      <a:pt x="1037" y="1076"/>
                    </a:cubicBezTo>
                    <a:cubicBezTo>
                      <a:pt x="1037" y="1080"/>
                      <a:pt x="1035" y="1082"/>
                      <a:pt x="1033" y="1082"/>
                    </a:cubicBezTo>
                    <a:close/>
                    <a:moveTo>
                      <a:pt x="1036" y="1087"/>
                    </a:moveTo>
                    <a:cubicBezTo>
                      <a:pt x="1036" y="1088"/>
                      <a:pt x="1035" y="1090"/>
                      <a:pt x="1033" y="1090"/>
                    </a:cubicBezTo>
                    <a:cubicBezTo>
                      <a:pt x="1032" y="1090"/>
                      <a:pt x="1031" y="1088"/>
                      <a:pt x="1031" y="1087"/>
                    </a:cubicBezTo>
                    <a:cubicBezTo>
                      <a:pt x="1031" y="1085"/>
                      <a:pt x="1032" y="1084"/>
                      <a:pt x="1033" y="1084"/>
                    </a:cubicBezTo>
                    <a:cubicBezTo>
                      <a:pt x="1035" y="1084"/>
                      <a:pt x="1036" y="1085"/>
                      <a:pt x="1036" y="1087"/>
                    </a:cubicBezTo>
                    <a:close/>
                    <a:moveTo>
                      <a:pt x="1033" y="1091"/>
                    </a:moveTo>
                    <a:cubicBezTo>
                      <a:pt x="1035" y="1091"/>
                      <a:pt x="1037" y="1094"/>
                      <a:pt x="1037" y="1097"/>
                    </a:cubicBezTo>
                    <a:cubicBezTo>
                      <a:pt x="1037" y="1101"/>
                      <a:pt x="1035" y="1103"/>
                      <a:pt x="1033" y="1103"/>
                    </a:cubicBezTo>
                    <a:cubicBezTo>
                      <a:pt x="1031" y="1103"/>
                      <a:pt x="1030" y="1101"/>
                      <a:pt x="1030" y="1097"/>
                    </a:cubicBezTo>
                    <a:cubicBezTo>
                      <a:pt x="1030" y="1094"/>
                      <a:pt x="1031" y="1091"/>
                      <a:pt x="1033" y="1091"/>
                    </a:cubicBezTo>
                    <a:close/>
                    <a:moveTo>
                      <a:pt x="1071" y="967"/>
                    </a:moveTo>
                    <a:cubicBezTo>
                      <a:pt x="1067" y="996"/>
                      <a:pt x="1040" y="989"/>
                      <a:pt x="1040" y="989"/>
                    </a:cubicBezTo>
                    <a:cubicBezTo>
                      <a:pt x="1042" y="988"/>
                      <a:pt x="1045" y="984"/>
                      <a:pt x="1049" y="975"/>
                    </a:cubicBezTo>
                    <a:cubicBezTo>
                      <a:pt x="1057" y="958"/>
                      <a:pt x="1069" y="963"/>
                      <a:pt x="1069" y="963"/>
                    </a:cubicBezTo>
                    <a:cubicBezTo>
                      <a:pt x="1071" y="968"/>
                      <a:pt x="1060" y="974"/>
                      <a:pt x="1060" y="974"/>
                    </a:cubicBezTo>
                    <a:cubicBezTo>
                      <a:pt x="1065" y="975"/>
                      <a:pt x="1071" y="967"/>
                      <a:pt x="1071" y="967"/>
                    </a:cubicBezTo>
                    <a:close/>
                    <a:moveTo>
                      <a:pt x="1041" y="1079"/>
                    </a:moveTo>
                    <a:cubicBezTo>
                      <a:pt x="1044" y="1077"/>
                      <a:pt x="1047" y="1077"/>
                      <a:pt x="1048" y="1079"/>
                    </a:cubicBezTo>
                    <a:cubicBezTo>
                      <a:pt x="1049" y="1080"/>
                      <a:pt x="1047" y="1083"/>
                      <a:pt x="1044" y="1085"/>
                    </a:cubicBezTo>
                    <a:cubicBezTo>
                      <a:pt x="1041" y="1086"/>
                      <a:pt x="1038" y="1086"/>
                      <a:pt x="1037" y="1085"/>
                    </a:cubicBezTo>
                    <a:cubicBezTo>
                      <a:pt x="1036" y="1083"/>
                      <a:pt x="1038" y="1080"/>
                      <a:pt x="1041" y="1079"/>
                    </a:cubicBezTo>
                    <a:close/>
                    <a:moveTo>
                      <a:pt x="1028" y="1179"/>
                    </a:moveTo>
                    <a:cubicBezTo>
                      <a:pt x="1029" y="1178"/>
                      <a:pt x="1032" y="1178"/>
                      <a:pt x="1035" y="1180"/>
                    </a:cubicBezTo>
                    <a:cubicBezTo>
                      <a:pt x="1038" y="1181"/>
                      <a:pt x="1040" y="1184"/>
                      <a:pt x="1039" y="1186"/>
                    </a:cubicBezTo>
                    <a:cubicBezTo>
                      <a:pt x="1038" y="1187"/>
                      <a:pt x="1035" y="1187"/>
                      <a:pt x="1032" y="1185"/>
                    </a:cubicBezTo>
                    <a:cubicBezTo>
                      <a:pt x="1029" y="1184"/>
                      <a:pt x="1027" y="1181"/>
                      <a:pt x="1028" y="1179"/>
                    </a:cubicBezTo>
                    <a:close/>
                    <a:moveTo>
                      <a:pt x="1037" y="1089"/>
                    </a:moveTo>
                    <a:cubicBezTo>
                      <a:pt x="1038" y="1088"/>
                      <a:pt x="1041" y="1088"/>
                      <a:pt x="1044" y="1089"/>
                    </a:cubicBezTo>
                    <a:cubicBezTo>
                      <a:pt x="1047" y="1091"/>
                      <a:pt x="1049" y="1094"/>
                      <a:pt x="1048" y="1095"/>
                    </a:cubicBezTo>
                    <a:cubicBezTo>
                      <a:pt x="1047" y="1097"/>
                      <a:pt x="1044" y="1097"/>
                      <a:pt x="1041" y="1095"/>
                    </a:cubicBezTo>
                    <a:cubicBezTo>
                      <a:pt x="1038" y="1093"/>
                      <a:pt x="1036" y="1091"/>
                      <a:pt x="1037" y="1089"/>
                    </a:cubicBezTo>
                    <a:close/>
                    <a:moveTo>
                      <a:pt x="1099" y="1114"/>
                    </a:moveTo>
                    <a:cubicBezTo>
                      <a:pt x="1096" y="1116"/>
                      <a:pt x="1093" y="1116"/>
                      <a:pt x="1092" y="1115"/>
                    </a:cubicBezTo>
                    <a:cubicBezTo>
                      <a:pt x="1091" y="1113"/>
                      <a:pt x="1093" y="1110"/>
                      <a:pt x="1096" y="1109"/>
                    </a:cubicBezTo>
                    <a:cubicBezTo>
                      <a:pt x="1099" y="1107"/>
                      <a:pt x="1102" y="1107"/>
                      <a:pt x="1103" y="1109"/>
                    </a:cubicBezTo>
                    <a:cubicBezTo>
                      <a:pt x="1104" y="1110"/>
                      <a:pt x="1102" y="1113"/>
                      <a:pt x="1099" y="1114"/>
                    </a:cubicBezTo>
                    <a:close/>
                    <a:moveTo>
                      <a:pt x="1097" y="1066"/>
                    </a:moveTo>
                    <a:cubicBezTo>
                      <a:pt x="1098" y="1064"/>
                      <a:pt x="1101" y="1064"/>
                      <a:pt x="1104" y="1066"/>
                    </a:cubicBezTo>
                    <a:cubicBezTo>
                      <a:pt x="1107" y="1068"/>
                      <a:pt x="1108" y="1070"/>
                      <a:pt x="1107" y="1072"/>
                    </a:cubicBezTo>
                    <a:cubicBezTo>
                      <a:pt x="1106" y="1073"/>
                      <a:pt x="1103" y="1073"/>
                      <a:pt x="1100" y="1072"/>
                    </a:cubicBezTo>
                    <a:cubicBezTo>
                      <a:pt x="1097" y="1070"/>
                      <a:pt x="1096" y="1067"/>
                      <a:pt x="1097" y="1066"/>
                    </a:cubicBezTo>
                    <a:close/>
                    <a:moveTo>
                      <a:pt x="1105" y="1021"/>
                    </a:moveTo>
                    <a:cubicBezTo>
                      <a:pt x="1106" y="1020"/>
                      <a:pt x="1108" y="1020"/>
                      <a:pt x="1111" y="1020"/>
                    </a:cubicBezTo>
                    <a:cubicBezTo>
                      <a:pt x="1113" y="1021"/>
                      <a:pt x="1115" y="1023"/>
                      <a:pt x="1114" y="1024"/>
                    </a:cubicBezTo>
                    <a:cubicBezTo>
                      <a:pt x="1114" y="1026"/>
                      <a:pt x="1111" y="1026"/>
                      <a:pt x="1109" y="1025"/>
                    </a:cubicBezTo>
                    <a:cubicBezTo>
                      <a:pt x="1107" y="1024"/>
                      <a:pt x="1105" y="1023"/>
                      <a:pt x="1105" y="1021"/>
                    </a:cubicBezTo>
                    <a:close/>
                    <a:moveTo>
                      <a:pt x="1113" y="1018"/>
                    </a:moveTo>
                    <a:cubicBezTo>
                      <a:pt x="1113" y="1016"/>
                      <a:pt x="1114" y="1013"/>
                      <a:pt x="1115" y="1013"/>
                    </a:cubicBezTo>
                    <a:cubicBezTo>
                      <a:pt x="1117" y="1013"/>
                      <a:pt x="1118" y="1015"/>
                      <a:pt x="1119" y="1017"/>
                    </a:cubicBezTo>
                    <a:cubicBezTo>
                      <a:pt x="1119" y="1020"/>
                      <a:pt x="1118" y="1022"/>
                      <a:pt x="1117" y="1022"/>
                    </a:cubicBezTo>
                    <a:cubicBezTo>
                      <a:pt x="1115" y="1022"/>
                      <a:pt x="1114" y="1021"/>
                      <a:pt x="1113" y="1018"/>
                    </a:cubicBezTo>
                    <a:close/>
                    <a:moveTo>
                      <a:pt x="1067" y="1001"/>
                    </a:moveTo>
                    <a:cubicBezTo>
                      <a:pt x="1070" y="996"/>
                      <a:pt x="1071" y="995"/>
                      <a:pt x="1070" y="985"/>
                    </a:cubicBezTo>
                    <a:cubicBezTo>
                      <a:pt x="1070" y="975"/>
                      <a:pt x="1079" y="966"/>
                      <a:pt x="1079" y="966"/>
                    </a:cubicBezTo>
                    <a:cubicBezTo>
                      <a:pt x="1082" y="972"/>
                      <a:pt x="1080" y="980"/>
                      <a:pt x="1080" y="980"/>
                    </a:cubicBezTo>
                    <a:cubicBezTo>
                      <a:pt x="1084" y="978"/>
                      <a:pt x="1085" y="969"/>
                      <a:pt x="1085" y="969"/>
                    </a:cubicBezTo>
                    <a:cubicBezTo>
                      <a:pt x="1099" y="997"/>
                      <a:pt x="1067" y="1001"/>
                      <a:pt x="1067" y="1001"/>
                    </a:cubicBezTo>
                    <a:close/>
                    <a:moveTo>
                      <a:pt x="1088" y="960"/>
                    </a:moveTo>
                    <a:cubicBezTo>
                      <a:pt x="1087" y="963"/>
                      <a:pt x="1085" y="965"/>
                      <a:pt x="1082" y="965"/>
                    </a:cubicBezTo>
                    <a:cubicBezTo>
                      <a:pt x="1079" y="965"/>
                      <a:pt x="1076" y="962"/>
                      <a:pt x="1077" y="959"/>
                    </a:cubicBezTo>
                    <a:cubicBezTo>
                      <a:pt x="1077" y="956"/>
                      <a:pt x="1080" y="954"/>
                      <a:pt x="1083" y="954"/>
                    </a:cubicBezTo>
                    <a:cubicBezTo>
                      <a:pt x="1086" y="955"/>
                      <a:pt x="1088" y="957"/>
                      <a:pt x="1088" y="960"/>
                    </a:cubicBezTo>
                    <a:close/>
                    <a:moveTo>
                      <a:pt x="1075" y="953"/>
                    </a:moveTo>
                    <a:cubicBezTo>
                      <a:pt x="1075" y="953"/>
                      <a:pt x="1066" y="956"/>
                      <a:pt x="1060" y="951"/>
                    </a:cubicBezTo>
                    <a:cubicBezTo>
                      <a:pt x="1060" y="951"/>
                      <a:pt x="1057" y="954"/>
                      <a:pt x="1075" y="957"/>
                    </a:cubicBezTo>
                    <a:cubicBezTo>
                      <a:pt x="1075" y="957"/>
                      <a:pt x="1051" y="969"/>
                      <a:pt x="1036" y="947"/>
                    </a:cubicBezTo>
                    <a:cubicBezTo>
                      <a:pt x="1036" y="947"/>
                      <a:pt x="1041" y="947"/>
                      <a:pt x="1044" y="945"/>
                    </a:cubicBezTo>
                    <a:cubicBezTo>
                      <a:pt x="1048" y="943"/>
                      <a:pt x="1067" y="935"/>
                      <a:pt x="1075" y="953"/>
                    </a:cubicBezTo>
                    <a:close/>
                    <a:moveTo>
                      <a:pt x="1035" y="936"/>
                    </a:moveTo>
                    <a:cubicBezTo>
                      <a:pt x="1032" y="936"/>
                      <a:pt x="1032" y="936"/>
                      <a:pt x="1032" y="936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0" y="938"/>
                      <a:pt x="1030" y="938"/>
                      <a:pt x="1030" y="938"/>
                    </a:cubicBezTo>
                    <a:cubicBezTo>
                      <a:pt x="1031" y="944"/>
                      <a:pt x="1031" y="944"/>
                      <a:pt x="1031" y="944"/>
                    </a:cubicBezTo>
                    <a:cubicBezTo>
                      <a:pt x="1026" y="944"/>
                      <a:pt x="1026" y="944"/>
                      <a:pt x="1026" y="944"/>
                    </a:cubicBezTo>
                    <a:cubicBezTo>
                      <a:pt x="1029" y="950"/>
                      <a:pt x="1029" y="950"/>
                      <a:pt x="1029" y="950"/>
                    </a:cubicBezTo>
                    <a:cubicBezTo>
                      <a:pt x="1023" y="949"/>
                      <a:pt x="1023" y="949"/>
                      <a:pt x="1023" y="949"/>
                    </a:cubicBezTo>
                    <a:cubicBezTo>
                      <a:pt x="1025" y="955"/>
                      <a:pt x="1025" y="955"/>
                      <a:pt x="1025" y="955"/>
                    </a:cubicBezTo>
                    <a:cubicBezTo>
                      <a:pt x="1020" y="953"/>
                      <a:pt x="1020" y="953"/>
                      <a:pt x="1020" y="953"/>
                    </a:cubicBezTo>
                    <a:cubicBezTo>
                      <a:pt x="1021" y="962"/>
                      <a:pt x="1021" y="962"/>
                      <a:pt x="1021" y="962"/>
                    </a:cubicBezTo>
                    <a:cubicBezTo>
                      <a:pt x="1013" y="960"/>
                      <a:pt x="1013" y="960"/>
                      <a:pt x="1013" y="960"/>
                    </a:cubicBezTo>
                    <a:cubicBezTo>
                      <a:pt x="1014" y="970"/>
                      <a:pt x="1014" y="970"/>
                      <a:pt x="1014" y="970"/>
                    </a:cubicBezTo>
                    <a:cubicBezTo>
                      <a:pt x="1004" y="965"/>
                      <a:pt x="1004" y="965"/>
                      <a:pt x="1004" y="965"/>
                    </a:cubicBezTo>
                    <a:cubicBezTo>
                      <a:pt x="1005" y="976"/>
                      <a:pt x="1005" y="976"/>
                      <a:pt x="1005" y="976"/>
                    </a:cubicBezTo>
                    <a:cubicBezTo>
                      <a:pt x="996" y="973"/>
                      <a:pt x="996" y="973"/>
                      <a:pt x="996" y="973"/>
                    </a:cubicBezTo>
                    <a:cubicBezTo>
                      <a:pt x="994" y="982"/>
                      <a:pt x="994" y="982"/>
                      <a:pt x="994" y="982"/>
                    </a:cubicBezTo>
                    <a:cubicBezTo>
                      <a:pt x="986" y="977"/>
                      <a:pt x="986" y="977"/>
                      <a:pt x="986" y="977"/>
                    </a:cubicBezTo>
                    <a:cubicBezTo>
                      <a:pt x="983" y="987"/>
                      <a:pt x="983" y="987"/>
                      <a:pt x="983" y="987"/>
                    </a:cubicBezTo>
                    <a:cubicBezTo>
                      <a:pt x="975" y="981"/>
                      <a:pt x="975" y="981"/>
                      <a:pt x="975" y="981"/>
                    </a:cubicBezTo>
                    <a:cubicBezTo>
                      <a:pt x="971" y="988"/>
                      <a:pt x="971" y="988"/>
                      <a:pt x="971" y="988"/>
                    </a:cubicBezTo>
                    <a:cubicBezTo>
                      <a:pt x="965" y="983"/>
                      <a:pt x="965" y="983"/>
                      <a:pt x="965" y="983"/>
                    </a:cubicBezTo>
                    <a:cubicBezTo>
                      <a:pt x="960" y="992"/>
                      <a:pt x="960" y="992"/>
                      <a:pt x="960" y="992"/>
                    </a:cubicBezTo>
                    <a:cubicBezTo>
                      <a:pt x="955" y="985"/>
                      <a:pt x="955" y="985"/>
                      <a:pt x="955" y="985"/>
                    </a:cubicBezTo>
                    <a:cubicBezTo>
                      <a:pt x="955" y="985"/>
                      <a:pt x="950" y="992"/>
                      <a:pt x="950" y="992"/>
                    </a:cubicBezTo>
                    <a:cubicBezTo>
                      <a:pt x="945" y="982"/>
                      <a:pt x="945" y="982"/>
                      <a:pt x="945" y="982"/>
                    </a:cubicBezTo>
                    <a:cubicBezTo>
                      <a:pt x="938" y="992"/>
                      <a:pt x="938" y="992"/>
                      <a:pt x="938" y="992"/>
                    </a:cubicBezTo>
                    <a:cubicBezTo>
                      <a:pt x="935" y="981"/>
                      <a:pt x="935" y="981"/>
                      <a:pt x="935" y="981"/>
                    </a:cubicBezTo>
                    <a:cubicBezTo>
                      <a:pt x="927" y="990"/>
                      <a:pt x="927" y="990"/>
                      <a:pt x="927" y="990"/>
                    </a:cubicBezTo>
                    <a:cubicBezTo>
                      <a:pt x="924" y="979"/>
                      <a:pt x="924" y="979"/>
                      <a:pt x="924" y="979"/>
                    </a:cubicBezTo>
                    <a:cubicBezTo>
                      <a:pt x="913" y="985"/>
                      <a:pt x="913" y="985"/>
                      <a:pt x="913" y="985"/>
                    </a:cubicBezTo>
                    <a:cubicBezTo>
                      <a:pt x="910" y="976"/>
                      <a:pt x="910" y="976"/>
                      <a:pt x="910" y="976"/>
                    </a:cubicBezTo>
                    <a:cubicBezTo>
                      <a:pt x="905" y="980"/>
                      <a:pt x="905" y="980"/>
                      <a:pt x="905" y="980"/>
                    </a:cubicBezTo>
                    <a:cubicBezTo>
                      <a:pt x="901" y="972"/>
                      <a:pt x="901" y="972"/>
                      <a:pt x="901" y="972"/>
                    </a:cubicBezTo>
                    <a:cubicBezTo>
                      <a:pt x="896" y="975"/>
                      <a:pt x="896" y="975"/>
                      <a:pt x="896" y="975"/>
                    </a:cubicBezTo>
                    <a:cubicBezTo>
                      <a:pt x="896" y="975"/>
                      <a:pt x="896" y="966"/>
                      <a:pt x="895" y="966"/>
                    </a:cubicBezTo>
                    <a:cubicBezTo>
                      <a:pt x="887" y="969"/>
                      <a:pt x="887" y="969"/>
                      <a:pt x="887" y="969"/>
                    </a:cubicBezTo>
                    <a:cubicBezTo>
                      <a:pt x="887" y="961"/>
                      <a:pt x="887" y="961"/>
                      <a:pt x="887" y="961"/>
                    </a:cubicBezTo>
                    <a:cubicBezTo>
                      <a:pt x="880" y="962"/>
                      <a:pt x="880" y="962"/>
                      <a:pt x="880" y="962"/>
                    </a:cubicBezTo>
                    <a:cubicBezTo>
                      <a:pt x="882" y="955"/>
                      <a:pt x="882" y="955"/>
                      <a:pt x="882" y="955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0"/>
                      <a:pt x="878" y="950"/>
                      <a:pt x="878" y="950"/>
                    </a:cubicBezTo>
                    <a:cubicBezTo>
                      <a:pt x="873" y="953"/>
                      <a:pt x="873" y="953"/>
                      <a:pt x="873" y="953"/>
                    </a:cubicBezTo>
                    <a:cubicBezTo>
                      <a:pt x="873" y="953"/>
                      <a:pt x="874" y="947"/>
                      <a:pt x="874" y="947"/>
                    </a:cubicBezTo>
                    <a:cubicBezTo>
                      <a:pt x="870" y="946"/>
                      <a:pt x="870" y="946"/>
                      <a:pt x="870" y="946"/>
                    </a:cubicBezTo>
                    <a:cubicBezTo>
                      <a:pt x="871" y="942"/>
                      <a:pt x="871" y="942"/>
                      <a:pt x="871" y="942"/>
                    </a:cubicBezTo>
                    <a:cubicBezTo>
                      <a:pt x="867" y="939"/>
                      <a:pt x="867" y="939"/>
                      <a:pt x="867" y="939"/>
                    </a:cubicBezTo>
                    <a:cubicBezTo>
                      <a:pt x="868" y="936"/>
                      <a:pt x="868" y="936"/>
                      <a:pt x="868" y="936"/>
                    </a:cubicBezTo>
                    <a:cubicBezTo>
                      <a:pt x="865" y="935"/>
                      <a:pt x="865" y="935"/>
                      <a:pt x="865" y="935"/>
                    </a:cubicBezTo>
                    <a:cubicBezTo>
                      <a:pt x="865" y="936"/>
                      <a:pt x="865" y="936"/>
                      <a:pt x="865" y="936"/>
                    </a:cubicBezTo>
                    <a:cubicBezTo>
                      <a:pt x="863" y="930"/>
                      <a:pt x="861" y="925"/>
                      <a:pt x="860" y="919"/>
                    </a:cubicBezTo>
                    <a:cubicBezTo>
                      <a:pt x="877" y="951"/>
                      <a:pt x="911" y="973"/>
                      <a:pt x="951" y="973"/>
                    </a:cubicBezTo>
                    <a:cubicBezTo>
                      <a:pt x="990" y="973"/>
                      <a:pt x="1024" y="951"/>
                      <a:pt x="1041" y="919"/>
                    </a:cubicBezTo>
                    <a:cubicBezTo>
                      <a:pt x="1040" y="925"/>
                      <a:pt x="1038" y="931"/>
                      <a:pt x="1035" y="936"/>
                    </a:cubicBezTo>
                    <a:close/>
                    <a:moveTo>
                      <a:pt x="870" y="1072"/>
                    </a:moveTo>
                    <a:cubicBezTo>
                      <a:pt x="871" y="1073"/>
                      <a:pt x="869" y="1076"/>
                      <a:pt x="866" y="1078"/>
                    </a:cubicBezTo>
                    <a:cubicBezTo>
                      <a:pt x="864" y="1079"/>
                      <a:pt x="860" y="1080"/>
                      <a:pt x="859" y="1078"/>
                    </a:cubicBezTo>
                    <a:cubicBezTo>
                      <a:pt x="859" y="1076"/>
                      <a:pt x="860" y="1074"/>
                      <a:pt x="863" y="1072"/>
                    </a:cubicBezTo>
                    <a:cubicBezTo>
                      <a:pt x="866" y="1070"/>
                      <a:pt x="869" y="1070"/>
                      <a:pt x="870" y="1072"/>
                    </a:cubicBezTo>
                    <a:close/>
                    <a:moveTo>
                      <a:pt x="870" y="1088"/>
                    </a:moveTo>
                    <a:cubicBezTo>
                      <a:pt x="869" y="1090"/>
                      <a:pt x="866" y="1090"/>
                      <a:pt x="863" y="1088"/>
                    </a:cubicBezTo>
                    <a:cubicBezTo>
                      <a:pt x="860" y="1087"/>
                      <a:pt x="859" y="1084"/>
                      <a:pt x="859" y="1082"/>
                    </a:cubicBezTo>
                    <a:cubicBezTo>
                      <a:pt x="860" y="1081"/>
                      <a:pt x="864" y="1081"/>
                      <a:pt x="866" y="1083"/>
                    </a:cubicBezTo>
                    <a:cubicBezTo>
                      <a:pt x="869" y="1084"/>
                      <a:pt x="871" y="1087"/>
                      <a:pt x="870" y="1088"/>
                    </a:cubicBezTo>
                    <a:close/>
                    <a:moveTo>
                      <a:pt x="873" y="1179"/>
                    </a:moveTo>
                    <a:cubicBezTo>
                      <a:pt x="876" y="1177"/>
                      <a:pt x="879" y="1177"/>
                      <a:pt x="880" y="1179"/>
                    </a:cubicBezTo>
                    <a:cubicBezTo>
                      <a:pt x="881" y="1180"/>
                      <a:pt x="879" y="1183"/>
                      <a:pt x="876" y="1185"/>
                    </a:cubicBezTo>
                    <a:cubicBezTo>
                      <a:pt x="873" y="1186"/>
                      <a:pt x="870" y="1186"/>
                      <a:pt x="869" y="1185"/>
                    </a:cubicBezTo>
                    <a:cubicBezTo>
                      <a:pt x="868" y="1183"/>
                      <a:pt x="870" y="1180"/>
                      <a:pt x="873" y="1179"/>
                    </a:cubicBezTo>
                    <a:close/>
                    <a:moveTo>
                      <a:pt x="869" y="1189"/>
                    </a:moveTo>
                    <a:cubicBezTo>
                      <a:pt x="870" y="1187"/>
                      <a:pt x="873" y="1188"/>
                      <a:pt x="876" y="1189"/>
                    </a:cubicBezTo>
                    <a:cubicBezTo>
                      <a:pt x="879" y="1191"/>
                      <a:pt x="881" y="1194"/>
                      <a:pt x="880" y="1195"/>
                    </a:cubicBezTo>
                    <a:cubicBezTo>
                      <a:pt x="879" y="1197"/>
                      <a:pt x="876" y="1197"/>
                      <a:pt x="873" y="1195"/>
                    </a:cubicBezTo>
                    <a:cubicBezTo>
                      <a:pt x="870" y="1193"/>
                      <a:pt x="868" y="1191"/>
                      <a:pt x="869" y="1189"/>
                    </a:cubicBezTo>
                    <a:close/>
                    <a:moveTo>
                      <a:pt x="860" y="1147"/>
                    </a:moveTo>
                    <a:cubicBezTo>
                      <a:pt x="840" y="1116"/>
                      <a:pt x="869" y="1102"/>
                      <a:pt x="869" y="1102"/>
                    </a:cubicBezTo>
                    <a:cubicBezTo>
                      <a:pt x="886" y="1094"/>
                      <a:pt x="894" y="1110"/>
                      <a:pt x="894" y="1110"/>
                    </a:cubicBezTo>
                    <a:cubicBezTo>
                      <a:pt x="891" y="1109"/>
                      <a:pt x="881" y="1106"/>
                      <a:pt x="881" y="1106"/>
                    </a:cubicBezTo>
                    <a:cubicBezTo>
                      <a:pt x="883" y="1106"/>
                      <a:pt x="888" y="1111"/>
                      <a:pt x="888" y="1111"/>
                    </a:cubicBezTo>
                    <a:cubicBezTo>
                      <a:pt x="887" y="1111"/>
                      <a:pt x="877" y="1110"/>
                      <a:pt x="877" y="1110"/>
                    </a:cubicBezTo>
                    <a:cubicBezTo>
                      <a:pt x="879" y="1111"/>
                      <a:pt x="888" y="1115"/>
                      <a:pt x="888" y="1115"/>
                    </a:cubicBezTo>
                    <a:cubicBezTo>
                      <a:pt x="886" y="1115"/>
                      <a:pt x="874" y="1115"/>
                      <a:pt x="874" y="1115"/>
                    </a:cubicBezTo>
                    <a:cubicBezTo>
                      <a:pt x="878" y="1116"/>
                      <a:pt x="886" y="1119"/>
                      <a:pt x="886" y="1119"/>
                    </a:cubicBezTo>
                    <a:cubicBezTo>
                      <a:pt x="883" y="1119"/>
                      <a:pt x="873" y="1120"/>
                      <a:pt x="873" y="1120"/>
                    </a:cubicBezTo>
                    <a:cubicBezTo>
                      <a:pt x="876" y="1120"/>
                      <a:pt x="886" y="1122"/>
                      <a:pt x="886" y="1122"/>
                    </a:cubicBezTo>
                    <a:cubicBezTo>
                      <a:pt x="884" y="1122"/>
                      <a:pt x="873" y="1124"/>
                      <a:pt x="873" y="1124"/>
                    </a:cubicBezTo>
                    <a:cubicBezTo>
                      <a:pt x="877" y="1125"/>
                      <a:pt x="885" y="1126"/>
                      <a:pt x="885" y="1126"/>
                    </a:cubicBezTo>
                    <a:cubicBezTo>
                      <a:pt x="875" y="1128"/>
                      <a:pt x="875" y="1128"/>
                      <a:pt x="875" y="1128"/>
                    </a:cubicBezTo>
                    <a:cubicBezTo>
                      <a:pt x="881" y="1128"/>
                      <a:pt x="885" y="1130"/>
                      <a:pt x="885" y="1130"/>
                    </a:cubicBezTo>
                    <a:cubicBezTo>
                      <a:pt x="882" y="1131"/>
                      <a:pt x="874" y="1132"/>
                      <a:pt x="874" y="1132"/>
                    </a:cubicBezTo>
                    <a:cubicBezTo>
                      <a:pt x="880" y="1132"/>
                      <a:pt x="887" y="1133"/>
                      <a:pt x="887" y="1133"/>
                    </a:cubicBezTo>
                    <a:cubicBezTo>
                      <a:pt x="885" y="1134"/>
                      <a:pt x="874" y="1138"/>
                      <a:pt x="874" y="1138"/>
                    </a:cubicBezTo>
                    <a:cubicBezTo>
                      <a:pt x="879" y="1137"/>
                      <a:pt x="889" y="1137"/>
                      <a:pt x="889" y="1137"/>
                    </a:cubicBezTo>
                    <a:cubicBezTo>
                      <a:pt x="886" y="1138"/>
                      <a:pt x="877" y="1142"/>
                      <a:pt x="877" y="1142"/>
                    </a:cubicBezTo>
                    <a:cubicBezTo>
                      <a:pt x="881" y="1141"/>
                      <a:pt x="892" y="1141"/>
                      <a:pt x="892" y="1141"/>
                    </a:cubicBezTo>
                    <a:cubicBezTo>
                      <a:pt x="891" y="1142"/>
                      <a:pt x="876" y="1148"/>
                      <a:pt x="876" y="1148"/>
                    </a:cubicBezTo>
                    <a:cubicBezTo>
                      <a:pt x="881" y="1148"/>
                      <a:pt x="895" y="1145"/>
                      <a:pt x="895" y="1145"/>
                    </a:cubicBezTo>
                    <a:cubicBezTo>
                      <a:pt x="893" y="1148"/>
                      <a:pt x="869" y="1161"/>
                      <a:pt x="860" y="1147"/>
                    </a:cubicBezTo>
                    <a:close/>
                    <a:moveTo>
                      <a:pt x="933" y="1190"/>
                    </a:moveTo>
                    <a:cubicBezTo>
                      <a:pt x="934" y="1190"/>
                      <a:pt x="934" y="1190"/>
                      <a:pt x="934" y="1190"/>
                    </a:cubicBezTo>
                    <a:cubicBezTo>
                      <a:pt x="894" y="1215"/>
                      <a:pt x="888" y="1179"/>
                      <a:pt x="888" y="1179"/>
                    </a:cubicBezTo>
                    <a:cubicBezTo>
                      <a:pt x="898" y="1205"/>
                      <a:pt x="933" y="1190"/>
                      <a:pt x="933" y="1190"/>
                    </a:cubicBezTo>
                    <a:close/>
                    <a:moveTo>
                      <a:pt x="917" y="1295"/>
                    </a:moveTo>
                    <a:cubicBezTo>
                      <a:pt x="918" y="1294"/>
                      <a:pt x="921" y="1294"/>
                      <a:pt x="924" y="1295"/>
                    </a:cubicBezTo>
                    <a:cubicBezTo>
                      <a:pt x="927" y="1297"/>
                      <a:pt x="929" y="1300"/>
                      <a:pt x="928" y="1301"/>
                    </a:cubicBezTo>
                    <a:cubicBezTo>
                      <a:pt x="927" y="1303"/>
                      <a:pt x="924" y="1303"/>
                      <a:pt x="921" y="1301"/>
                    </a:cubicBezTo>
                    <a:cubicBezTo>
                      <a:pt x="918" y="1300"/>
                      <a:pt x="916" y="1297"/>
                      <a:pt x="917" y="1295"/>
                    </a:cubicBezTo>
                    <a:close/>
                    <a:moveTo>
                      <a:pt x="921" y="1306"/>
                    </a:moveTo>
                    <a:cubicBezTo>
                      <a:pt x="924" y="1304"/>
                      <a:pt x="927" y="1304"/>
                      <a:pt x="928" y="1306"/>
                    </a:cubicBezTo>
                    <a:cubicBezTo>
                      <a:pt x="929" y="1308"/>
                      <a:pt x="927" y="1310"/>
                      <a:pt x="924" y="1312"/>
                    </a:cubicBezTo>
                    <a:cubicBezTo>
                      <a:pt x="921" y="1314"/>
                      <a:pt x="918" y="1314"/>
                      <a:pt x="917" y="1312"/>
                    </a:cubicBezTo>
                    <a:cubicBezTo>
                      <a:pt x="916" y="1310"/>
                      <a:pt x="918" y="1308"/>
                      <a:pt x="921" y="1306"/>
                    </a:cubicBezTo>
                    <a:close/>
                    <a:moveTo>
                      <a:pt x="928" y="1391"/>
                    </a:moveTo>
                    <a:cubicBezTo>
                      <a:pt x="927" y="1392"/>
                      <a:pt x="924" y="1393"/>
                      <a:pt x="923" y="1392"/>
                    </a:cubicBezTo>
                    <a:cubicBezTo>
                      <a:pt x="921" y="1391"/>
                      <a:pt x="920" y="1388"/>
                      <a:pt x="921" y="1387"/>
                    </a:cubicBezTo>
                    <a:cubicBezTo>
                      <a:pt x="923" y="1385"/>
                      <a:pt x="925" y="1385"/>
                      <a:pt x="927" y="1386"/>
                    </a:cubicBezTo>
                    <a:cubicBezTo>
                      <a:pt x="928" y="1387"/>
                      <a:pt x="929" y="1389"/>
                      <a:pt x="928" y="1391"/>
                    </a:cubicBezTo>
                    <a:close/>
                    <a:moveTo>
                      <a:pt x="918" y="1402"/>
                    </a:moveTo>
                    <a:cubicBezTo>
                      <a:pt x="919" y="1400"/>
                      <a:pt x="921" y="1400"/>
                      <a:pt x="923" y="1401"/>
                    </a:cubicBezTo>
                    <a:cubicBezTo>
                      <a:pt x="925" y="1402"/>
                      <a:pt x="925" y="1404"/>
                      <a:pt x="924" y="1406"/>
                    </a:cubicBezTo>
                    <a:cubicBezTo>
                      <a:pt x="923" y="1407"/>
                      <a:pt x="921" y="1408"/>
                      <a:pt x="919" y="1407"/>
                    </a:cubicBezTo>
                    <a:cubicBezTo>
                      <a:pt x="917" y="1406"/>
                      <a:pt x="917" y="1403"/>
                      <a:pt x="918" y="1402"/>
                    </a:cubicBezTo>
                    <a:close/>
                    <a:moveTo>
                      <a:pt x="922" y="1417"/>
                    </a:moveTo>
                    <a:cubicBezTo>
                      <a:pt x="923" y="1415"/>
                      <a:pt x="925" y="1415"/>
                      <a:pt x="927" y="1416"/>
                    </a:cubicBezTo>
                    <a:cubicBezTo>
                      <a:pt x="928" y="1417"/>
                      <a:pt x="929" y="1419"/>
                      <a:pt x="928" y="1421"/>
                    </a:cubicBezTo>
                    <a:cubicBezTo>
                      <a:pt x="927" y="1423"/>
                      <a:pt x="924" y="1423"/>
                      <a:pt x="923" y="1422"/>
                    </a:cubicBezTo>
                    <a:cubicBezTo>
                      <a:pt x="921" y="1421"/>
                      <a:pt x="921" y="1419"/>
                      <a:pt x="922" y="1417"/>
                    </a:cubicBezTo>
                    <a:close/>
                    <a:moveTo>
                      <a:pt x="928" y="1314"/>
                    </a:moveTo>
                    <a:cubicBezTo>
                      <a:pt x="928" y="1311"/>
                      <a:pt x="930" y="1308"/>
                      <a:pt x="932" y="1308"/>
                    </a:cubicBezTo>
                    <a:cubicBezTo>
                      <a:pt x="933" y="1308"/>
                      <a:pt x="935" y="1311"/>
                      <a:pt x="935" y="1314"/>
                    </a:cubicBezTo>
                    <a:cubicBezTo>
                      <a:pt x="935" y="1318"/>
                      <a:pt x="933" y="1320"/>
                      <a:pt x="932" y="1320"/>
                    </a:cubicBezTo>
                    <a:cubicBezTo>
                      <a:pt x="930" y="1320"/>
                      <a:pt x="928" y="1318"/>
                      <a:pt x="928" y="1314"/>
                    </a:cubicBezTo>
                    <a:close/>
                    <a:moveTo>
                      <a:pt x="929" y="1373"/>
                    </a:moveTo>
                    <a:cubicBezTo>
                      <a:pt x="930" y="1371"/>
                      <a:pt x="933" y="1371"/>
                      <a:pt x="934" y="1372"/>
                    </a:cubicBezTo>
                    <a:cubicBezTo>
                      <a:pt x="936" y="1373"/>
                      <a:pt x="937" y="1375"/>
                      <a:pt x="935" y="1377"/>
                    </a:cubicBezTo>
                    <a:cubicBezTo>
                      <a:pt x="934" y="1379"/>
                      <a:pt x="932" y="1379"/>
                      <a:pt x="930" y="1378"/>
                    </a:cubicBezTo>
                    <a:cubicBezTo>
                      <a:pt x="929" y="1377"/>
                      <a:pt x="928" y="1375"/>
                      <a:pt x="929" y="1373"/>
                    </a:cubicBezTo>
                    <a:close/>
                    <a:moveTo>
                      <a:pt x="930" y="1432"/>
                    </a:moveTo>
                    <a:cubicBezTo>
                      <a:pt x="931" y="1431"/>
                      <a:pt x="934" y="1430"/>
                      <a:pt x="935" y="1431"/>
                    </a:cubicBezTo>
                    <a:cubicBezTo>
                      <a:pt x="937" y="1432"/>
                      <a:pt x="937" y="1435"/>
                      <a:pt x="936" y="1436"/>
                    </a:cubicBezTo>
                    <a:cubicBezTo>
                      <a:pt x="935" y="1438"/>
                      <a:pt x="933" y="1438"/>
                      <a:pt x="931" y="1437"/>
                    </a:cubicBezTo>
                    <a:cubicBezTo>
                      <a:pt x="930" y="1436"/>
                      <a:pt x="929" y="1434"/>
                      <a:pt x="930" y="1432"/>
                    </a:cubicBezTo>
                    <a:close/>
                    <a:moveTo>
                      <a:pt x="933" y="1424"/>
                    </a:moveTo>
                    <a:cubicBezTo>
                      <a:pt x="931" y="1418"/>
                      <a:pt x="959" y="1414"/>
                      <a:pt x="959" y="1414"/>
                    </a:cubicBezTo>
                    <a:cubicBezTo>
                      <a:pt x="953" y="1419"/>
                      <a:pt x="934" y="1429"/>
                      <a:pt x="933" y="1424"/>
                    </a:cubicBezTo>
                    <a:close/>
                    <a:moveTo>
                      <a:pt x="941" y="1437"/>
                    </a:moveTo>
                    <a:cubicBezTo>
                      <a:pt x="938" y="1432"/>
                      <a:pt x="963" y="1419"/>
                      <a:pt x="963" y="1419"/>
                    </a:cubicBezTo>
                    <a:cubicBezTo>
                      <a:pt x="959" y="1426"/>
                      <a:pt x="944" y="1442"/>
                      <a:pt x="941" y="1437"/>
                    </a:cubicBezTo>
                    <a:close/>
                    <a:moveTo>
                      <a:pt x="947" y="1449"/>
                    </a:moveTo>
                    <a:cubicBezTo>
                      <a:pt x="946" y="1450"/>
                      <a:pt x="944" y="1451"/>
                      <a:pt x="942" y="1450"/>
                    </a:cubicBezTo>
                    <a:cubicBezTo>
                      <a:pt x="941" y="1449"/>
                      <a:pt x="940" y="1446"/>
                      <a:pt x="941" y="1445"/>
                    </a:cubicBezTo>
                    <a:cubicBezTo>
                      <a:pt x="942" y="1443"/>
                      <a:pt x="945" y="1442"/>
                      <a:pt x="946" y="1444"/>
                    </a:cubicBezTo>
                    <a:cubicBezTo>
                      <a:pt x="948" y="1445"/>
                      <a:pt x="949" y="1447"/>
                      <a:pt x="947" y="1449"/>
                    </a:cubicBezTo>
                    <a:close/>
                    <a:moveTo>
                      <a:pt x="971" y="1426"/>
                    </a:moveTo>
                    <a:cubicBezTo>
                      <a:pt x="973" y="1434"/>
                      <a:pt x="973" y="1456"/>
                      <a:pt x="967" y="1454"/>
                    </a:cubicBezTo>
                    <a:cubicBezTo>
                      <a:pt x="961" y="1453"/>
                      <a:pt x="971" y="1426"/>
                      <a:pt x="971" y="1426"/>
                    </a:cubicBezTo>
                    <a:close/>
                    <a:moveTo>
                      <a:pt x="969" y="1418"/>
                    </a:moveTo>
                    <a:cubicBezTo>
                      <a:pt x="967" y="1417"/>
                      <a:pt x="967" y="1415"/>
                      <a:pt x="968" y="1412"/>
                    </a:cubicBezTo>
                    <a:cubicBezTo>
                      <a:pt x="970" y="1410"/>
                      <a:pt x="972" y="1409"/>
                      <a:pt x="973" y="1410"/>
                    </a:cubicBezTo>
                    <a:cubicBezTo>
                      <a:pt x="974" y="1410"/>
                      <a:pt x="974" y="1413"/>
                      <a:pt x="973" y="1415"/>
                    </a:cubicBezTo>
                    <a:cubicBezTo>
                      <a:pt x="972" y="1417"/>
                      <a:pt x="970" y="1418"/>
                      <a:pt x="969" y="1418"/>
                    </a:cubicBezTo>
                    <a:close/>
                    <a:moveTo>
                      <a:pt x="1054" y="1142"/>
                    </a:moveTo>
                    <a:cubicBezTo>
                      <a:pt x="1047" y="1198"/>
                      <a:pt x="1072" y="1208"/>
                      <a:pt x="1080" y="1209"/>
                    </a:cubicBezTo>
                    <a:cubicBezTo>
                      <a:pt x="1034" y="1203"/>
                      <a:pt x="1054" y="1142"/>
                      <a:pt x="1054" y="1142"/>
                    </a:cubicBezTo>
                    <a:close/>
                    <a:moveTo>
                      <a:pt x="1078" y="1175"/>
                    </a:moveTo>
                    <a:cubicBezTo>
                      <a:pt x="1077" y="1173"/>
                      <a:pt x="1079" y="1171"/>
                      <a:pt x="1082" y="1169"/>
                    </a:cubicBezTo>
                    <a:cubicBezTo>
                      <a:pt x="1085" y="1167"/>
                      <a:pt x="1088" y="1167"/>
                      <a:pt x="1089" y="1169"/>
                    </a:cubicBezTo>
                    <a:cubicBezTo>
                      <a:pt x="1090" y="1170"/>
                      <a:pt x="1088" y="1173"/>
                      <a:pt x="1085" y="1175"/>
                    </a:cubicBezTo>
                    <a:cubicBezTo>
                      <a:pt x="1082" y="1176"/>
                      <a:pt x="1079" y="1176"/>
                      <a:pt x="1078" y="1175"/>
                    </a:cubicBezTo>
                    <a:close/>
                    <a:moveTo>
                      <a:pt x="1088" y="1133"/>
                    </a:moveTo>
                    <a:cubicBezTo>
                      <a:pt x="1086" y="1133"/>
                      <a:pt x="1085" y="1131"/>
                      <a:pt x="1085" y="1127"/>
                    </a:cubicBezTo>
                    <a:cubicBezTo>
                      <a:pt x="1085" y="1124"/>
                      <a:pt x="1086" y="1121"/>
                      <a:pt x="1088" y="1121"/>
                    </a:cubicBezTo>
                    <a:cubicBezTo>
                      <a:pt x="1090" y="1121"/>
                      <a:pt x="1092" y="1124"/>
                      <a:pt x="1092" y="1127"/>
                    </a:cubicBezTo>
                    <a:cubicBezTo>
                      <a:pt x="1092" y="1131"/>
                      <a:pt x="1090" y="1133"/>
                      <a:pt x="1088" y="1133"/>
                    </a:cubicBezTo>
                    <a:close/>
                    <a:moveTo>
                      <a:pt x="1093" y="1171"/>
                    </a:moveTo>
                    <a:cubicBezTo>
                      <a:pt x="1094" y="1171"/>
                      <a:pt x="1096" y="1174"/>
                      <a:pt x="1096" y="1177"/>
                    </a:cubicBezTo>
                    <a:cubicBezTo>
                      <a:pt x="1096" y="1180"/>
                      <a:pt x="1094" y="1183"/>
                      <a:pt x="1093" y="1183"/>
                    </a:cubicBezTo>
                    <a:cubicBezTo>
                      <a:pt x="1091" y="1183"/>
                      <a:pt x="1089" y="1180"/>
                      <a:pt x="1089" y="1177"/>
                    </a:cubicBezTo>
                    <a:cubicBezTo>
                      <a:pt x="1089" y="1174"/>
                      <a:pt x="1091" y="1171"/>
                      <a:pt x="1093" y="1171"/>
                    </a:cubicBezTo>
                    <a:close/>
                    <a:moveTo>
                      <a:pt x="1099" y="1203"/>
                    </a:moveTo>
                    <a:cubicBezTo>
                      <a:pt x="1100" y="1203"/>
                      <a:pt x="1101" y="1204"/>
                      <a:pt x="1101" y="1205"/>
                    </a:cubicBezTo>
                    <a:cubicBezTo>
                      <a:pt x="1101" y="1207"/>
                      <a:pt x="1100" y="1208"/>
                      <a:pt x="1099" y="1208"/>
                    </a:cubicBezTo>
                    <a:cubicBezTo>
                      <a:pt x="1097" y="1208"/>
                      <a:pt x="1096" y="1207"/>
                      <a:pt x="1096" y="1205"/>
                    </a:cubicBezTo>
                    <a:cubicBezTo>
                      <a:pt x="1096" y="1204"/>
                      <a:pt x="1097" y="1203"/>
                      <a:pt x="1099" y="1203"/>
                    </a:cubicBezTo>
                    <a:close/>
                    <a:moveTo>
                      <a:pt x="1100" y="1175"/>
                    </a:moveTo>
                    <a:cubicBezTo>
                      <a:pt x="1097" y="1173"/>
                      <a:pt x="1095" y="1170"/>
                      <a:pt x="1096" y="1169"/>
                    </a:cubicBezTo>
                    <a:cubicBezTo>
                      <a:pt x="1097" y="1167"/>
                      <a:pt x="1100" y="1167"/>
                      <a:pt x="1103" y="1169"/>
                    </a:cubicBezTo>
                    <a:cubicBezTo>
                      <a:pt x="1106" y="1171"/>
                      <a:pt x="1108" y="1173"/>
                      <a:pt x="1107" y="1175"/>
                    </a:cubicBezTo>
                    <a:cubicBezTo>
                      <a:pt x="1106" y="1176"/>
                      <a:pt x="1103" y="1176"/>
                      <a:pt x="1100" y="1175"/>
                    </a:cubicBezTo>
                    <a:close/>
                    <a:moveTo>
                      <a:pt x="1104" y="1082"/>
                    </a:moveTo>
                    <a:cubicBezTo>
                      <a:pt x="1101" y="1084"/>
                      <a:pt x="1098" y="1084"/>
                      <a:pt x="1097" y="1082"/>
                    </a:cubicBezTo>
                    <a:cubicBezTo>
                      <a:pt x="1096" y="1081"/>
                      <a:pt x="1097" y="1078"/>
                      <a:pt x="1100" y="1076"/>
                    </a:cubicBezTo>
                    <a:cubicBezTo>
                      <a:pt x="1103" y="1075"/>
                      <a:pt x="1106" y="1075"/>
                      <a:pt x="1107" y="1076"/>
                    </a:cubicBezTo>
                    <a:cubicBezTo>
                      <a:pt x="1108" y="1078"/>
                      <a:pt x="1107" y="1081"/>
                      <a:pt x="1104" y="1082"/>
                    </a:cubicBezTo>
                    <a:close/>
                    <a:moveTo>
                      <a:pt x="1110" y="1029"/>
                    </a:moveTo>
                    <a:cubicBezTo>
                      <a:pt x="1112" y="1027"/>
                      <a:pt x="1114" y="1027"/>
                      <a:pt x="1115" y="1028"/>
                    </a:cubicBezTo>
                    <a:cubicBezTo>
                      <a:pt x="1116" y="1029"/>
                      <a:pt x="1115" y="1031"/>
                      <a:pt x="1113" y="1033"/>
                    </a:cubicBezTo>
                    <a:cubicBezTo>
                      <a:pt x="1111" y="1034"/>
                      <a:pt x="1109" y="1035"/>
                      <a:pt x="1108" y="1034"/>
                    </a:cubicBezTo>
                    <a:cubicBezTo>
                      <a:pt x="1107" y="1033"/>
                      <a:pt x="1108" y="1030"/>
                      <a:pt x="1110" y="1029"/>
                    </a:cubicBezTo>
                    <a:close/>
                    <a:moveTo>
                      <a:pt x="1111" y="1070"/>
                    </a:moveTo>
                    <a:cubicBezTo>
                      <a:pt x="1109" y="1070"/>
                      <a:pt x="1108" y="1067"/>
                      <a:pt x="1108" y="1064"/>
                    </a:cubicBezTo>
                    <a:cubicBezTo>
                      <a:pt x="1108" y="1060"/>
                      <a:pt x="1109" y="1057"/>
                      <a:pt x="1111" y="1057"/>
                    </a:cubicBezTo>
                    <a:cubicBezTo>
                      <a:pt x="1113" y="1057"/>
                      <a:pt x="1115" y="1060"/>
                      <a:pt x="1115" y="1064"/>
                    </a:cubicBezTo>
                    <a:cubicBezTo>
                      <a:pt x="1115" y="1067"/>
                      <a:pt x="1113" y="1070"/>
                      <a:pt x="1111" y="1070"/>
                    </a:cubicBezTo>
                    <a:close/>
                    <a:moveTo>
                      <a:pt x="1114" y="1074"/>
                    </a:moveTo>
                    <a:cubicBezTo>
                      <a:pt x="1114" y="1076"/>
                      <a:pt x="1113" y="1077"/>
                      <a:pt x="1111" y="1077"/>
                    </a:cubicBezTo>
                    <a:cubicBezTo>
                      <a:pt x="1110" y="1077"/>
                      <a:pt x="1109" y="1076"/>
                      <a:pt x="1109" y="1074"/>
                    </a:cubicBezTo>
                    <a:cubicBezTo>
                      <a:pt x="1109" y="1073"/>
                      <a:pt x="1110" y="1071"/>
                      <a:pt x="1111" y="1071"/>
                    </a:cubicBezTo>
                    <a:cubicBezTo>
                      <a:pt x="1113" y="1071"/>
                      <a:pt x="1114" y="1073"/>
                      <a:pt x="1114" y="1074"/>
                    </a:cubicBezTo>
                    <a:close/>
                    <a:moveTo>
                      <a:pt x="1111" y="1079"/>
                    </a:moveTo>
                    <a:cubicBezTo>
                      <a:pt x="1113" y="1079"/>
                      <a:pt x="1115" y="1081"/>
                      <a:pt x="1115" y="1085"/>
                    </a:cubicBezTo>
                    <a:cubicBezTo>
                      <a:pt x="1115" y="1088"/>
                      <a:pt x="1113" y="1091"/>
                      <a:pt x="1111" y="1091"/>
                    </a:cubicBezTo>
                    <a:cubicBezTo>
                      <a:pt x="1109" y="1091"/>
                      <a:pt x="1108" y="1088"/>
                      <a:pt x="1108" y="1085"/>
                    </a:cubicBezTo>
                    <a:cubicBezTo>
                      <a:pt x="1108" y="1081"/>
                      <a:pt x="1109" y="1079"/>
                      <a:pt x="1111" y="1079"/>
                    </a:cubicBezTo>
                    <a:close/>
                    <a:moveTo>
                      <a:pt x="1115" y="1076"/>
                    </a:moveTo>
                    <a:cubicBezTo>
                      <a:pt x="1116" y="1075"/>
                      <a:pt x="1119" y="1075"/>
                      <a:pt x="1122" y="1076"/>
                    </a:cubicBezTo>
                    <a:cubicBezTo>
                      <a:pt x="1125" y="1078"/>
                      <a:pt x="1127" y="1081"/>
                      <a:pt x="1126" y="1082"/>
                    </a:cubicBezTo>
                    <a:cubicBezTo>
                      <a:pt x="1125" y="1084"/>
                      <a:pt x="1122" y="1084"/>
                      <a:pt x="1119" y="1082"/>
                    </a:cubicBezTo>
                    <a:cubicBezTo>
                      <a:pt x="1116" y="1081"/>
                      <a:pt x="1114" y="1078"/>
                      <a:pt x="1115" y="1076"/>
                    </a:cubicBezTo>
                    <a:close/>
                    <a:moveTo>
                      <a:pt x="1125" y="1022"/>
                    </a:moveTo>
                    <a:cubicBezTo>
                      <a:pt x="1123" y="1024"/>
                      <a:pt x="1121" y="1024"/>
                      <a:pt x="1120" y="1023"/>
                    </a:cubicBezTo>
                    <a:cubicBezTo>
                      <a:pt x="1119" y="1022"/>
                      <a:pt x="1120" y="1020"/>
                      <a:pt x="1122" y="1018"/>
                    </a:cubicBezTo>
                    <a:cubicBezTo>
                      <a:pt x="1124" y="1017"/>
                      <a:pt x="1126" y="1016"/>
                      <a:pt x="1127" y="1017"/>
                    </a:cubicBezTo>
                    <a:cubicBezTo>
                      <a:pt x="1128" y="1018"/>
                      <a:pt x="1127" y="1021"/>
                      <a:pt x="1125" y="1022"/>
                    </a:cubicBezTo>
                    <a:close/>
                    <a:moveTo>
                      <a:pt x="1110" y="946"/>
                    </a:moveTo>
                    <a:cubicBezTo>
                      <a:pt x="1106" y="956"/>
                      <a:pt x="1092" y="958"/>
                      <a:pt x="1092" y="958"/>
                    </a:cubicBezTo>
                    <a:cubicBezTo>
                      <a:pt x="1093" y="951"/>
                      <a:pt x="1103" y="945"/>
                      <a:pt x="1103" y="945"/>
                    </a:cubicBezTo>
                    <a:cubicBezTo>
                      <a:pt x="1099" y="944"/>
                      <a:pt x="1089" y="953"/>
                      <a:pt x="1089" y="953"/>
                    </a:cubicBezTo>
                    <a:cubicBezTo>
                      <a:pt x="1091" y="922"/>
                      <a:pt x="1125" y="934"/>
                      <a:pt x="1125" y="934"/>
                    </a:cubicBezTo>
                    <a:cubicBezTo>
                      <a:pt x="1120" y="936"/>
                      <a:pt x="1114" y="936"/>
                      <a:pt x="1110" y="946"/>
                    </a:cubicBezTo>
                    <a:close/>
                    <a:moveTo>
                      <a:pt x="1084" y="870"/>
                    </a:moveTo>
                    <a:cubicBezTo>
                      <a:pt x="1083" y="870"/>
                      <a:pt x="1082" y="870"/>
                      <a:pt x="1082" y="870"/>
                    </a:cubicBezTo>
                    <a:cubicBezTo>
                      <a:pt x="1097" y="855"/>
                      <a:pt x="1108" y="837"/>
                      <a:pt x="1114" y="818"/>
                    </a:cubicBezTo>
                    <a:cubicBezTo>
                      <a:pt x="1125" y="823"/>
                      <a:pt x="1132" y="831"/>
                      <a:pt x="1132" y="841"/>
                    </a:cubicBezTo>
                    <a:cubicBezTo>
                      <a:pt x="1132" y="857"/>
                      <a:pt x="1110" y="870"/>
                      <a:pt x="1084" y="870"/>
                    </a:cubicBezTo>
                    <a:close/>
                    <a:moveTo>
                      <a:pt x="1061" y="817"/>
                    </a:moveTo>
                    <a:cubicBezTo>
                      <a:pt x="1066" y="806"/>
                      <a:pt x="1066" y="806"/>
                      <a:pt x="1066" y="806"/>
                    </a:cubicBezTo>
                    <a:cubicBezTo>
                      <a:pt x="1062" y="799"/>
                      <a:pt x="1062" y="799"/>
                      <a:pt x="1062" y="799"/>
                    </a:cubicBezTo>
                    <a:cubicBezTo>
                      <a:pt x="1073" y="799"/>
                      <a:pt x="1073" y="799"/>
                      <a:pt x="1073" y="799"/>
                    </a:cubicBezTo>
                    <a:cubicBezTo>
                      <a:pt x="1066" y="788"/>
                      <a:pt x="1066" y="788"/>
                      <a:pt x="1066" y="788"/>
                    </a:cubicBezTo>
                    <a:cubicBezTo>
                      <a:pt x="1078" y="790"/>
                      <a:pt x="1078" y="790"/>
                      <a:pt x="1078" y="790"/>
                    </a:cubicBezTo>
                    <a:cubicBezTo>
                      <a:pt x="1071" y="780"/>
                      <a:pt x="1071" y="780"/>
                      <a:pt x="1071" y="780"/>
                    </a:cubicBezTo>
                    <a:cubicBezTo>
                      <a:pt x="1081" y="780"/>
                      <a:pt x="1081" y="780"/>
                      <a:pt x="1081" y="780"/>
                    </a:cubicBezTo>
                    <a:cubicBezTo>
                      <a:pt x="1072" y="772"/>
                      <a:pt x="1072" y="772"/>
                      <a:pt x="1072" y="772"/>
                    </a:cubicBezTo>
                    <a:cubicBezTo>
                      <a:pt x="1079" y="771"/>
                      <a:pt x="1079" y="771"/>
                      <a:pt x="1079" y="771"/>
                    </a:cubicBezTo>
                    <a:cubicBezTo>
                      <a:pt x="1073" y="762"/>
                      <a:pt x="1073" y="762"/>
                      <a:pt x="1073" y="762"/>
                    </a:cubicBezTo>
                    <a:cubicBezTo>
                      <a:pt x="1084" y="761"/>
                      <a:pt x="1084" y="761"/>
                      <a:pt x="1084" y="761"/>
                    </a:cubicBezTo>
                    <a:cubicBezTo>
                      <a:pt x="1073" y="753"/>
                      <a:pt x="1073" y="753"/>
                      <a:pt x="1073" y="753"/>
                    </a:cubicBezTo>
                    <a:cubicBezTo>
                      <a:pt x="1082" y="751"/>
                      <a:pt x="1082" y="751"/>
                      <a:pt x="1082" y="751"/>
                    </a:cubicBezTo>
                    <a:cubicBezTo>
                      <a:pt x="1073" y="744"/>
                      <a:pt x="1073" y="744"/>
                      <a:pt x="1073" y="744"/>
                    </a:cubicBezTo>
                    <a:cubicBezTo>
                      <a:pt x="1080" y="740"/>
                      <a:pt x="1080" y="740"/>
                      <a:pt x="1080" y="740"/>
                    </a:cubicBezTo>
                    <a:cubicBezTo>
                      <a:pt x="1071" y="736"/>
                      <a:pt x="1071" y="736"/>
                      <a:pt x="1071" y="736"/>
                    </a:cubicBezTo>
                    <a:cubicBezTo>
                      <a:pt x="1077" y="732"/>
                      <a:pt x="1077" y="732"/>
                      <a:pt x="1077" y="732"/>
                    </a:cubicBezTo>
                    <a:cubicBezTo>
                      <a:pt x="1067" y="729"/>
                      <a:pt x="1067" y="729"/>
                      <a:pt x="1067" y="729"/>
                    </a:cubicBezTo>
                    <a:cubicBezTo>
                      <a:pt x="1074" y="724"/>
                      <a:pt x="1074" y="724"/>
                      <a:pt x="1074" y="724"/>
                    </a:cubicBezTo>
                    <a:cubicBezTo>
                      <a:pt x="1063" y="721"/>
                      <a:pt x="1063" y="721"/>
                      <a:pt x="1063" y="721"/>
                    </a:cubicBezTo>
                    <a:cubicBezTo>
                      <a:pt x="1070" y="714"/>
                      <a:pt x="1070" y="714"/>
                      <a:pt x="1070" y="714"/>
                    </a:cubicBezTo>
                    <a:cubicBezTo>
                      <a:pt x="1058" y="714"/>
                      <a:pt x="1058" y="714"/>
                      <a:pt x="1058" y="714"/>
                    </a:cubicBezTo>
                    <a:cubicBezTo>
                      <a:pt x="1063" y="706"/>
                      <a:pt x="1063" y="706"/>
                      <a:pt x="1063" y="706"/>
                    </a:cubicBezTo>
                    <a:cubicBezTo>
                      <a:pt x="1053" y="707"/>
                      <a:pt x="1053" y="707"/>
                      <a:pt x="1053" y="707"/>
                    </a:cubicBezTo>
                    <a:cubicBezTo>
                      <a:pt x="1056" y="699"/>
                      <a:pt x="1056" y="699"/>
                      <a:pt x="1056" y="699"/>
                    </a:cubicBezTo>
                    <a:cubicBezTo>
                      <a:pt x="1045" y="703"/>
                      <a:pt x="1045" y="703"/>
                      <a:pt x="1045" y="703"/>
                    </a:cubicBezTo>
                    <a:cubicBezTo>
                      <a:pt x="1049" y="693"/>
                      <a:pt x="1049" y="693"/>
                      <a:pt x="1049" y="693"/>
                    </a:cubicBezTo>
                    <a:cubicBezTo>
                      <a:pt x="1039" y="697"/>
                      <a:pt x="1039" y="697"/>
                      <a:pt x="1039" y="697"/>
                    </a:cubicBezTo>
                    <a:cubicBezTo>
                      <a:pt x="1040" y="688"/>
                      <a:pt x="1040" y="688"/>
                      <a:pt x="1040" y="688"/>
                    </a:cubicBezTo>
                    <a:cubicBezTo>
                      <a:pt x="1029" y="693"/>
                      <a:pt x="1029" y="693"/>
                      <a:pt x="1029" y="693"/>
                    </a:cubicBezTo>
                    <a:cubicBezTo>
                      <a:pt x="1034" y="687"/>
                      <a:pt x="1034" y="687"/>
                      <a:pt x="1034" y="687"/>
                    </a:cubicBezTo>
                    <a:cubicBezTo>
                      <a:pt x="1034" y="687"/>
                      <a:pt x="1020" y="683"/>
                      <a:pt x="1013" y="685"/>
                    </a:cubicBezTo>
                    <a:cubicBezTo>
                      <a:pt x="1013" y="685"/>
                      <a:pt x="1053" y="671"/>
                      <a:pt x="1080" y="703"/>
                    </a:cubicBezTo>
                    <a:cubicBezTo>
                      <a:pt x="1107" y="735"/>
                      <a:pt x="1106" y="786"/>
                      <a:pt x="1061" y="817"/>
                    </a:cubicBezTo>
                    <a:close/>
                    <a:moveTo>
                      <a:pt x="947" y="864"/>
                    </a:moveTo>
                    <a:cubicBezTo>
                      <a:pt x="950" y="866"/>
                      <a:pt x="950" y="868"/>
                      <a:pt x="949" y="870"/>
                    </a:cubicBezTo>
                    <a:cubicBezTo>
                      <a:pt x="948" y="871"/>
                      <a:pt x="945" y="870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71"/>
                      <a:pt x="942" y="873"/>
                      <a:pt x="940" y="873"/>
                    </a:cubicBezTo>
                    <a:cubicBezTo>
                      <a:pt x="938" y="873"/>
                      <a:pt x="937" y="871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5" y="870"/>
                      <a:pt x="932" y="871"/>
                      <a:pt x="931" y="870"/>
                    </a:cubicBezTo>
                    <a:cubicBezTo>
                      <a:pt x="930" y="868"/>
                      <a:pt x="930" y="866"/>
                      <a:pt x="933" y="864"/>
                    </a:cubicBezTo>
                    <a:cubicBezTo>
                      <a:pt x="933" y="863"/>
                      <a:pt x="933" y="863"/>
                      <a:pt x="933" y="863"/>
                    </a:cubicBezTo>
                    <a:cubicBezTo>
                      <a:pt x="933" y="863"/>
                      <a:pt x="933" y="863"/>
                      <a:pt x="932" y="863"/>
                    </a:cubicBezTo>
                    <a:cubicBezTo>
                      <a:pt x="929" y="863"/>
                      <a:pt x="927" y="862"/>
                      <a:pt x="927" y="860"/>
                    </a:cubicBezTo>
                    <a:cubicBezTo>
                      <a:pt x="927" y="859"/>
                      <a:pt x="929" y="857"/>
                      <a:pt x="932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0" y="855"/>
                      <a:pt x="930" y="852"/>
                      <a:pt x="931" y="851"/>
                    </a:cubicBezTo>
                    <a:cubicBezTo>
                      <a:pt x="932" y="850"/>
                      <a:pt x="935" y="851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0"/>
                      <a:pt x="938" y="847"/>
                      <a:pt x="940" y="847"/>
                    </a:cubicBezTo>
                    <a:cubicBezTo>
                      <a:pt x="942" y="847"/>
                      <a:pt x="943" y="850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5" y="851"/>
                      <a:pt x="948" y="850"/>
                      <a:pt x="949" y="851"/>
                    </a:cubicBezTo>
                    <a:cubicBezTo>
                      <a:pt x="950" y="852"/>
                      <a:pt x="950" y="855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51" y="857"/>
                      <a:pt x="953" y="859"/>
                      <a:pt x="953" y="860"/>
                    </a:cubicBezTo>
                    <a:cubicBezTo>
                      <a:pt x="953" y="862"/>
                      <a:pt x="951" y="863"/>
                      <a:pt x="947" y="863"/>
                    </a:cubicBezTo>
                    <a:cubicBezTo>
                      <a:pt x="947" y="863"/>
                      <a:pt x="947" y="863"/>
                      <a:pt x="947" y="863"/>
                    </a:cubicBezTo>
                    <a:cubicBezTo>
                      <a:pt x="947" y="863"/>
                      <a:pt x="947" y="863"/>
                      <a:pt x="947" y="864"/>
                    </a:cubicBezTo>
                    <a:close/>
                    <a:moveTo>
                      <a:pt x="966" y="919"/>
                    </a:moveTo>
                    <a:cubicBezTo>
                      <a:pt x="1010" y="914"/>
                      <a:pt x="1045" y="886"/>
                      <a:pt x="1060" y="849"/>
                    </a:cubicBezTo>
                    <a:cubicBezTo>
                      <a:pt x="1059" y="856"/>
                      <a:pt x="1058" y="862"/>
                      <a:pt x="1056" y="869"/>
                    </a:cubicBezTo>
                    <a:cubicBezTo>
                      <a:pt x="1052" y="868"/>
                      <a:pt x="1052" y="868"/>
                      <a:pt x="1052" y="868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0" y="872"/>
                      <a:pt x="1050" y="872"/>
                      <a:pt x="1050" y="872"/>
                    </a:cubicBezTo>
                    <a:cubicBezTo>
                      <a:pt x="1052" y="878"/>
                      <a:pt x="1052" y="878"/>
                      <a:pt x="1052" y="878"/>
                    </a:cubicBezTo>
                    <a:cubicBezTo>
                      <a:pt x="1046" y="878"/>
                      <a:pt x="1046" y="878"/>
                      <a:pt x="1046" y="878"/>
                    </a:cubicBezTo>
                    <a:cubicBezTo>
                      <a:pt x="1050" y="885"/>
                      <a:pt x="1050" y="885"/>
                      <a:pt x="1050" y="885"/>
                    </a:cubicBezTo>
                    <a:cubicBezTo>
                      <a:pt x="1043" y="884"/>
                      <a:pt x="1043" y="884"/>
                      <a:pt x="1043" y="884"/>
                    </a:cubicBezTo>
                    <a:cubicBezTo>
                      <a:pt x="1047" y="891"/>
                      <a:pt x="1047" y="891"/>
                      <a:pt x="1047" y="891"/>
                    </a:cubicBezTo>
                    <a:cubicBezTo>
                      <a:pt x="1041" y="888"/>
                      <a:pt x="1041" y="888"/>
                      <a:pt x="1041" y="888"/>
                    </a:cubicBezTo>
                    <a:cubicBezTo>
                      <a:pt x="1043" y="899"/>
                      <a:pt x="1043" y="899"/>
                      <a:pt x="1043" y="899"/>
                    </a:cubicBezTo>
                    <a:cubicBezTo>
                      <a:pt x="1034" y="897"/>
                      <a:pt x="1034" y="897"/>
                      <a:pt x="1034" y="897"/>
                    </a:cubicBezTo>
                    <a:cubicBezTo>
                      <a:pt x="1036" y="908"/>
                      <a:pt x="1036" y="908"/>
                      <a:pt x="1036" y="908"/>
                    </a:cubicBezTo>
                    <a:cubicBezTo>
                      <a:pt x="1024" y="904"/>
                      <a:pt x="1024" y="904"/>
                      <a:pt x="1024" y="904"/>
                    </a:cubicBezTo>
                    <a:cubicBezTo>
                      <a:pt x="1026" y="916"/>
                      <a:pt x="1026" y="916"/>
                      <a:pt x="1026" y="916"/>
                    </a:cubicBezTo>
                    <a:cubicBezTo>
                      <a:pt x="1017" y="913"/>
                      <a:pt x="1017" y="913"/>
                      <a:pt x="1017" y="913"/>
                    </a:cubicBezTo>
                    <a:cubicBezTo>
                      <a:pt x="1015" y="924"/>
                      <a:pt x="1015" y="924"/>
                      <a:pt x="1015" y="924"/>
                    </a:cubicBezTo>
                    <a:cubicBezTo>
                      <a:pt x="1005" y="919"/>
                      <a:pt x="1005" y="919"/>
                      <a:pt x="1005" y="919"/>
                    </a:cubicBezTo>
                    <a:cubicBezTo>
                      <a:pt x="1004" y="930"/>
                      <a:pt x="1004" y="930"/>
                      <a:pt x="1004" y="930"/>
                    </a:cubicBezTo>
                    <a:cubicBezTo>
                      <a:pt x="994" y="925"/>
                      <a:pt x="994" y="925"/>
                      <a:pt x="994" y="925"/>
                    </a:cubicBezTo>
                    <a:cubicBezTo>
                      <a:pt x="991" y="933"/>
                      <a:pt x="991" y="933"/>
                      <a:pt x="991" y="933"/>
                    </a:cubicBezTo>
                    <a:cubicBezTo>
                      <a:pt x="984" y="928"/>
                      <a:pt x="984" y="928"/>
                      <a:pt x="984" y="928"/>
                    </a:cubicBezTo>
                    <a:cubicBezTo>
                      <a:pt x="979" y="938"/>
                      <a:pt x="979" y="938"/>
                      <a:pt x="979" y="938"/>
                    </a:cubicBezTo>
                    <a:cubicBezTo>
                      <a:pt x="972" y="931"/>
                      <a:pt x="972" y="931"/>
                      <a:pt x="972" y="931"/>
                    </a:cubicBezTo>
                    <a:cubicBezTo>
                      <a:pt x="972" y="931"/>
                      <a:pt x="968" y="939"/>
                      <a:pt x="968" y="939"/>
                    </a:cubicBezTo>
                    <a:cubicBezTo>
                      <a:pt x="961" y="929"/>
                      <a:pt x="961" y="929"/>
                      <a:pt x="961" y="929"/>
                    </a:cubicBezTo>
                    <a:cubicBezTo>
                      <a:pt x="955" y="941"/>
                      <a:pt x="955" y="941"/>
                      <a:pt x="955" y="941"/>
                    </a:cubicBezTo>
                    <a:cubicBezTo>
                      <a:pt x="949" y="929"/>
                      <a:pt x="949" y="929"/>
                      <a:pt x="949" y="929"/>
                    </a:cubicBezTo>
                    <a:cubicBezTo>
                      <a:pt x="942" y="940"/>
                      <a:pt x="942" y="940"/>
                      <a:pt x="942" y="940"/>
                    </a:cubicBezTo>
                    <a:cubicBezTo>
                      <a:pt x="937" y="928"/>
                      <a:pt x="937" y="928"/>
                      <a:pt x="937" y="928"/>
                    </a:cubicBezTo>
                    <a:cubicBezTo>
                      <a:pt x="926" y="936"/>
                      <a:pt x="926" y="936"/>
                      <a:pt x="926" y="936"/>
                    </a:cubicBezTo>
                    <a:cubicBezTo>
                      <a:pt x="922" y="926"/>
                      <a:pt x="922" y="926"/>
                      <a:pt x="922" y="926"/>
                    </a:cubicBezTo>
                    <a:cubicBezTo>
                      <a:pt x="916" y="932"/>
                      <a:pt x="916" y="932"/>
                      <a:pt x="916" y="932"/>
                    </a:cubicBezTo>
                    <a:cubicBezTo>
                      <a:pt x="911" y="923"/>
                      <a:pt x="911" y="923"/>
                      <a:pt x="911" y="923"/>
                    </a:cubicBezTo>
                    <a:cubicBezTo>
                      <a:pt x="906" y="927"/>
                      <a:pt x="906" y="927"/>
                      <a:pt x="906" y="927"/>
                    </a:cubicBezTo>
                    <a:cubicBezTo>
                      <a:pt x="906" y="927"/>
                      <a:pt x="905" y="917"/>
                      <a:pt x="904" y="918"/>
                    </a:cubicBezTo>
                    <a:cubicBezTo>
                      <a:pt x="895" y="921"/>
                      <a:pt x="895" y="921"/>
                      <a:pt x="895" y="921"/>
                    </a:cubicBezTo>
                    <a:cubicBezTo>
                      <a:pt x="895" y="913"/>
                      <a:pt x="895" y="913"/>
                      <a:pt x="895" y="913"/>
                    </a:cubicBezTo>
                    <a:cubicBezTo>
                      <a:pt x="887" y="914"/>
                      <a:pt x="887" y="914"/>
                      <a:pt x="887" y="914"/>
                    </a:cubicBezTo>
                    <a:cubicBezTo>
                      <a:pt x="888" y="907"/>
                      <a:pt x="888" y="907"/>
                      <a:pt x="888" y="907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3" y="902"/>
                      <a:pt x="883" y="902"/>
                      <a:pt x="883" y="902"/>
                    </a:cubicBezTo>
                    <a:cubicBezTo>
                      <a:pt x="878" y="906"/>
                      <a:pt x="878" y="906"/>
                      <a:pt x="878" y="906"/>
                    </a:cubicBezTo>
                    <a:cubicBezTo>
                      <a:pt x="878" y="906"/>
                      <a:pt x="878" y="898"/>
                      <a:pt x="878" y="898"/>
                    </a:cubicBezTo>
                    <a:cubicBezTo>
                      <a:pt x="874" y="898"/>
                      <a:pt x="874" y="898"/>
                      <a:pt x="874" y="898"/>
                    </a:cubicBezTo>
                    <a:cubicBezTo>
                      <a:pt x="875" y="893"/>
                      <a:pt x="875" y="893"/>
                      <a:pt x="875" y="893"/>
                    </a:cubicBezTo>
                    <a:cubicBezTo>
                      <a:pt x="870" y="891"/>
                      <a:pt x="870" y="891"/>
                      <a:pt x="870" y="891"/>
                    </a:cubicBezTo>
                    <a:cubicBezTo>
                      <a:pt x="870" y="887"/>
                      <a:pt x="870" y="887"/>
                      <a:pt x="870" y="887"/>
                    </a:cubicBezTo>
                    <a:cubicBezTo>
                      <a:pt x="868" y="887"/>
                      <a:pt x="868" y="887"/>
                      <a:pt x="868" y="887"/>
                    </a:cubicBezTo>
                    <a:cubicBezTo>
                      <a:pt x="867" y="887"/>
                      <a:pt x="867" y="887"/>
                      <a:pt x="867" y="887"/>
                    </a:cubicBezTo>
                    <a:cubicBezTo>
                      <a:pt x="864" y="881"/>
                      <a:pt x="862" y="875"/>
                      <a:pt x="860" y="869"/>
                    </a:cubicBezTo>
                    <a:cubicBezTo>
                      <a:pt x="882" y="903"/>
                      <a:pt x="923" y="923"/>
                      <a:pt x="966" y="919"/>
                    </a:cubicBezTo>
                    <a:close/>
                    <a:moveTo>
                      <a:pt x="841" y="1072"/>
                    </a:moveTo>
                    <a:cubicBezTo>
                      <a:pt x="842" y="1070"/>
                      <a:pt x="845" y="1070"/>
                      <a:pt x="848" y="1072"/>
                    </a:cubicBezTo>
                    <a:cubicBezTo>
                      <a:pt x="851" y="1074"/>
                      <a:pt x="853" y="1076"/>
                      <a:pt x="852" y="1078"/>
                    </a:cubicBezTo>
                    <a:cubicBezTo>
                      <a:pt x="851" y="1080"/>
                      <a:pt x="848" y="1079"/>
                      <a:pt x="845" y="1078"/>
                    </a:cubicBezTo>
                    <a:cubicBezTo>
                      <a:pt x="842" y="1076"/>
                      <a:pt x="840" y="1073"/>
                      <a:pt x="841" y="1072"/>
                    </a:cubicBezTo>
                    <a:close/>
                    <a:moveTo>
                      <a:pt x="1062" y="1377"/>
                    </a:moveTo>
                    <a:cubicBezTo>
                      <a:pt x="1062" y="1377"/>
                      <a:pt x="1062" y="1377"/>
                      <a:pt x="1062" y="1377"/>
                    </a:cubicBezTo>
                    <a:cubicBezTo>
                      <a:pt x="1061" y="1382"/>
                      <a:pt x="1061" y="1382"/>
                      <a:pt x="1061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3" y="1386"/>
                      <a:pt x="1063" y="1386"/>
                      <a:pt x="1063" y="1386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4" y="1391"/>
                      <a:pt x="1064" y="1391"/>
                      <a:pt x="1064" y="1391"/>
                    </a:cubicBezTo>
                    <a:cubicBezTo>
                      <a:pt x="1069" y="1393"/>
                      <a:pt x="1069" y="1393"/>
                      <a:pt x="1069" y="1393"/>
                    </a:cubicBezTo>
                    <a:cubicBezTo>
                      <a:pt x="1065" y="1395"/>
                      <a:pt x="1065" y="1395"/>
                      <a:pt x="1065" y="1395"/>
                    </a:cubicBezTo>
                    <a:cubicBezTo>
                      <a:pt x="1069" y="1398"/>
                      <a:pt x="1069" y="1398"/>
                      <a:pt x="1069" y="1398"/>
                    </a:cubicBezTo>
                    <a:cubicBezTo>
                      <a:pt x="1063" y="1400"/>
                      <a:pt x="1063" y="1400"/>
                      <a:pt x="1063" y="1400"/>
                    </a:cubicBezTo>
                    <a:cubicBezTo>
                      <a:pt x="1068" y="1403"/>
                      <a:pt x="1068" y="1403"/>
                      <a:pt x="1068" y="1403"/>
                    </a:cubicBezTo>
                    <a:cubicBezTo>
                      <a:pt x="1061" y="1404"/>
                      <a:pt x="1061" y="1404"/>
                      <a:pt x="1061" y="1404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0" y="1408"/>
                      <a:pt x="1060" y="1408"/>
                      <a:pt x="1060" y="1408"/>
                    </a:cubicBezTo>
                    <a:cubicBezTo>
                      <a:pt x="1063" y="1413"/>
                      <a:pt x="1063" y="1413"/>
                      <a:pt x="1063" y="1413"/>
                    </a:cubicBezTo>
                    <a:cubicBezTo>
                      <a:pt x="1058" y="1412"/>
                      <a:pt x="1058" y="1412"/>
                      <a:pt x="1058" y="1412"/>
                    </a:cubicBezTo>
                    <a:cubicBezTo>
                      <a:pt x="1060" y="1416"/>
                      <a:pt x="1060" y="1416"/>
                      <a:pt x="1060" y="1416"/>
                    </a:cubicBezTo>
                    <a:cubicBezTo>
                      <a:pt x="1057" y="1414"/>
                      <a:pt x="1057" y="1414"/>
                      <a:pt x="1057" y="1414"/>
                    </a:cubicBezTo>
                    <a:cubicBezTo>
                      <a:pt x="1056" y="1419"/>
                      <a:pt x="1056" y="1419"/>
                      <a:pt x="1056" y="1419"/>
                    </a:cubicBezTo>
                    <a:cubicBezTo>
                      <a:pt x="1055" y="1419"/>
                      <a:pt x="1055" y="1419"/>
                      <a:pt x="1055" y="1419"/>
                    </a:cubicBezTo>
                    <a:cubicBezTo>
                      <a:pt x="1053" y="1408"/>
                      <a:pt x="1053" y="1408"/>
                      <a:pt x="1053" y="1408"/>
                    </a:cubicBezTo>
                    <a:cubicBezTo>
                      <a:pt x="1057" y="1405"/>
                      <a:pt x="1060" y="1400"/>
                      <a:pt x="1059" y="1394"/>
                    </a:cubicBezTo>
                    <a:cubicBezTo>
                      <a:pt x="1059" y="1387"/>
                      <a:pt x="1054" y="1381"/>
                      <a:pt x="1048" y="1379"/>
                    </a:cubicBezTo>
                    <a:cubicBezTo>
                      <a:pt x="1046" y="1368"/>
                      <a:pt x="1046" y="1368"/>
                      <a:pt x="1046" y="1368"/>
                    </a:cubicBezTo>
                    <a:cubicBezTo>
                      <a:pt x="1049" y="1374"/>
                      <a:pt x="1049" y="1374"/>
                      <a:pt x="1049" y="1374"/>
                    </a:cubicBezTo>
                    <a:cubicBezTo>
                      <a:pt x="1052" y="1370"/>
                      <a:pt x="1052" y="1370"/>
                      <a:pt x="1052" y="1370"/>
                    </a:cubicBezTo>
                    <a:cubicBezTo>
                      <a:pt x="1052" y="1370"/>
                      <a:pt x="1052" y="1370"/>
                      <a:pt x="1053" y="1370"/>
                    </a:cubicBezTo>
                    <a:cubicBezTo>
                      <a:pt x="1054" y="1374"/>
                      <a:pt x="1054" y="1374"/>
                      <a:pt x="1054" y="1374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7" y="1378"/>
                      <a:pt x="1057" y="1378"/>
                      <a:pt x="1057" y="1378"/>
                    </a:cubicBezTo>
                    <a:lnTo>
                      <a:pt x="1062" y="1377"/>
                    </a:lnTo>
                    <a:close/>
                    <a:moveTo>
                      <a:pt x="1082" y="1367"/>
                    </a:moveTo>
                    <a:cubicBezTo>
                      <a:pt x="1082" y="1367"/>
                      <a:pt x="1082" y="1367"/>
                      <a:pt x="1082" y="1367"/>
                    </a:cubicBezTo>
                    <a:cubicBezTo>
                      <a:pt x="1081" y="1371"/>
                      <a:pt x="1081" y="1371"/>
                      <a:pt x="1081" y="1371"/>
                    </a:cubicBezTo>
                    <a:cubicBezTo>
                      <a:pt x="1085" y="1370"/>
                      <a:pt x="1085" y="1370"/>
                      <a:pt x="1085" y="1370"/>
                    </a:cubicBezTo>
                    <a:cubicBezTo>
                      <a:pt x="1085" y="1371"/>
                      <a:pt x="1086" y="1371"/>
                      <a:pt x="1086" y="1371"/>
                    </a:cubicBezTo>
                    <a:cubicBezTo>
                      <a:pt x="1084" y="1374"/>
                      <a:pt x="1084" y="1374"/>
                      <a:pt x="1084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5" y="1378"/>
                      <a:pt x="1085" y="1378"/>
                      <a:pt x="1085" y="1378"/>
                    </a:cubicBezTo>
                    <a:cubicBezTo>
                      <a:pt x="1089" y="1379"/>
                      <a:pt x="1089" y="1379"/>
                      <a:pt x="1089" y="1379"/>
                    </a:cubicBezTo>
                    <a:cubicBezTo>
                      <a:pt x="1085" y="1381"/>
                      <a:pt x="1085" y="1381"/>
                      <a:pt x="1085" y="1381"/>
                    </a:cubicBezTo>
                    <a:cubicBezTo>
                      <a:pt x="1089" y="1383"/>
                      <a:pt x="1089" y="1383"/>
                      <a:pt x="1089" y="1383"/>
                    </a:cubicBezTo>
                    <a:cubicBezTo>
                      <a:pt x="1085" y="1385"/>
                      <a:pt x="1085" y="1385"/>
                      <a:pt x="1085" y="1385"/>
                    </a:cubicBezTo>
                    <a:cubicBezTo>
                      <a:pt x="1089" y="1387"/>
                      <a:pt x="1089" y="1387"/>
                      <a:pt x="1089" y="1387"/>
                    </a:cubicBezTo>
                    <a:cubicBezTo>
                      <a:pt x="1084" y="1388"/>
                      <a:pt x="1084" y="1388"/>
                      <a:pt x="1084" y="1388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3" y="1392"/>
                      <a:pt x="1083" y="1392"/>
                      <a:pt x="1083" y="1392"/>
                    </a:cubicBezTo>
                    <a:cubicBezTo>
                      <a:pt x="1086" y="1395"/>
                      <a:pt x="1086" y="1395"/>
                      <a:pt x="1086" y="1395"/>
                    </a:cubicBezTo>
                    <a:cubicBezTo>
                      <a:pt x="1082" y="1395"/>
                      <a:pt x="1082" y="1395"/>
                      <a:pt x="1082" y="1395"/>
                    </a:cubicBezTo>
                    <a:cubicBezTo>
                      <a:pt x="1084" y="1398"/>
                      <a:pt x="1084" y="1398"/>
                      <a:pt x="1084" y="1398"/>
                    </a:cubicBezTo>
                    <a:cubicBezTo>
                      <a:pt x="1081" y="1397"/>
                      <a:pt x="1081" y="1397"/>
                      <a:pt x="1081" y="1397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78" y="1393"/>
                      <a:pt x="1078" y="1393"/>
                      <a:pt x="1078" y="1393"/>
                    </a:cubicBezTo>
                    <a:cubicBezTo>
                      <a:pt x="1081" y="1389"/>
                      <a:pt x="1082" y="1385"/>
                      <a:pt x="1081" y="1381"/>
                    </a:cubicBezTo>
                    <a:cubicBezTo>
                      <a:pt x="1080" y="1375"/>
                      <a:pt x="1076" y="1371"/>
                      <a:pt x="1071" y="1369"/>
                    </a:cubicBezTo>
                    <a:cubicBezTo>
                      <a:pt x="1069" y="1361"/>
                      <a:pt x="1069" y="1361"/>
                      <a:pt x="1069" y="1361"/>
                    </a:cubicBezTo>
                    <a:cubicBezTo>
                      <a:pt x="1072" y="1365"/>
                      <a:pt x="1072" y="1365"/>
                      <a:pt x="1072" y="1365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5" y="1365"/>
                      <a:pt x="1075" y="1365"/>
                      <a:pt x="1075" y="1365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8" y="1368"/>
                      <a:pt x="1078" y="1368"/>
                      <a:pt x="1078" y="1368"/>
                    </a:cubicBezTo>
                    <a:lnTo>
                      <a:pt x="1082" y="1367"/>
                    </a:lnTo>
                    <a:close/>
                    <a:moveTo>
                      <a:pt x="1120" y="1360"/>
                    </a:moveTo>
                    <a:cubicBezTo>
                      <a:pt x="1118" y="1360"/>
                      <a:pt x="1117" y="1357"/>
                      <a:pt x="1117" y="1354"/>
                    </a:cubicBezTo>
                    <a:cubicBezTo>
                      <a:pt x="1117" y="1350"/>
                      <a:pt x="1118" y="1348"/>
                      <a:pt x="1120" y="1348"/>
                    </a:cubicBezTo>
                    <a:cubicBezTo>
                      <a:pt x="1122" y="1348"/>
                      <a:pt x="1123" y="1350"/>
                      <a:pt x="1123" y="1354"/>
                    </a:cubicBezTo>
                    <a:cubicBezTo>
                      <a:pt x="1123" y="1357"/>
                      <a:pt x="1122" y="1360"/>
                      <a:pt x="1120" y="1360"/>
                    </a:cubicBezTo>
                    <a:close/>
                    <a:moveTo>
                      <a:pt x="1123" y="1364"/>
                    </a:moveTo>
                    <a:cubicBezTo>
                      <a:pt x="1123" y="1366"/>
                      <a:pt x="1121" y="1367"/>
                      <a:pt x="1120" y="1367"/>
                    </a:cubicBezTo>
                    <a:cubicBezTo>
                      <a:pt x="1118" y="1367"/>
                      <a:pt x="1117" y="1366"/>
                      <a:pt x="1117" y="1364"/>
                    </a:cubicBezTo>
                    <a:cubicBezTo>
                      <a:pt x="1117" y="1363"/>
                      <a:pt x="1118" y="1362"/>
                      <a:pt x="1120" y="1362"/>
                    </a:cubicBezTo>
                    <a:cubicBezTo>
                      <a:pt x="1121" y="1362"/>
                      <a:pt x="1123" y="1363"/>
                      <a:pt x="1123" y="1364"/>
                    </a:cubicBezTo>
                    <a:close/>
                    <a:moveTo>
                      <a:pt x="1120" y="1369"/>
                    </a:moveTo>
                    <a:cubicBezTo>
                      <a:pt x="1122" y="1369"/>
                      <a:pt x="1123" y="1372"/>
                      <a:pt x="1123" y="1375"/>
                    </a:cubicBezTo>
                    <a:cubicBezTo>
                      <a:pt x="1123" y="1378"/>
                      <a:pt x="1122" y="1381"/>
                      <a:pt x="1120" y="1381"/>
                    </a:cubicBezTo>
                    <a:cubicBezTo>
                      <a:pt x="1118" y="1381"/>
                      <a:pt x="1117" y="1378"/>
                      <a:pt x="1117" y="1375"/>
                    </a:cubicBezTo>
                    <a:cubicBezTo>
                      <a:pt x="1117" y="1372"/>
                      <a:pt x="1118" y="1369"/>
                      <a:pt x="1120" y="1369"/>
                    </a:cubicBezTo>
                    <a:close/>
                    <a:moveTo>
                      <a:pt x="1119" y="1428"/>
                    </a:move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5"/>
                      <a:pt x="1121" y="1423"/>
                      <a:pt x="1122" y="1423"/>
                    </a:cubicBezTo>
                    <a:cubicBezTo>
                      <a:pt x="1124" y="1423"/>
                      <a:pt x="1125" y="1425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8" y="1426"/>
                      <a:pt x="1130" y="1425"/>
                      <a:pt x="1131" y="1427"/>
                    </a:cubicBezTo>
                    <a:cubicBezTo>
                      <a:pt x="1133" y="1428"/>
                      <a:pt x="1132" y="1430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3" y="1433"/>
                      <a:pt x="1135" y="1434"/>
                      <a:pt x="1135" y="1436"/>
                    </a:cubicBezTo>
                    <a:cubicBezTo>
                      <a:pt x="1135" y="1437"/>
                      <a:pt x="1133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2" y="1441"/>
                      <a:pt x="1133" y="1444"/>
                      <a:pt x="1131" y="1445"/>
                    </a:cubicBezTo>
                    <a:cubicBezTo>
                      <a:pt x="1130" y="1446"/>
                      <a:pt x="1128" y="1445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6"/>
                      <a:pt x="1124" y="1449"/>
                      <a:pt x="1122" y="1449"/>
                    </a:cubicBezTo>
                    <a:cubicBezTo>
                      <a:pt x="1121" y="1449"/>
                      <a:pt x="1119" y="1446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7" y="1445"/>
                      <a:pt x="1114" y="1446"/>
                      <a:pt x="1113" y="1445"/>
                    </a:cubicBezTo>
                    <a:cubicBezTo>
                      <a:pt x="1112" y="1444"/>
                      <a:pt x="1113" y="1441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2" y="1439"/>
                      <a:pt x="1109" y="1437"/>
                      <a:pt x="1109" y="1436"/>
                    </a:cubicBezTo>
                    <a:cubicBezTo>
                      <a:pt x="1109" y="1434"/>
                      <a:pt x="1112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3" y="1430"/>
                      <a:pt x="1112" y="1428"/>
                      <a:pt x="1113" y="1427"/>
                    </a:cubicBezTo>
                    <a:cubicBezTo>
                      <a:pt x="1114" y="1425"/>
                      <a:pt x="1117" y="1426"/>
                      <a:pt x="1119" y="1428"/>
                    </a:cubicBezTo>
                    <a:close/>
                    <a:moveTo>
                      <a:pt x="1131" y="1362"/>
                    </a:moveTo>
                    <a:cubicBezTo>
                      <a:pt x="1128" y="1364"/>
                      <a:pt x="1125" y="1364"/>
                      <a:pt x="1124" y="1362"/>
                    </a:cubicBezTo>
                    <a:cubicBezTo>
                      <a:pt x="1123" y="1360"/>
                      <a:pt x="1124" y="1358"/>
                      <a:pt x="1127" y="1356"/>
                    </a:cubicBezTo>
                    <a:cubicBezTo>
                      <a:pt x="1130" y="1354"/>
                      <a:pt x="1133" y="1354"/>
                      <a:pt x="1134" y="1356"/>
                    </a:cubicBezTo>
                    <a:cubicBezTo>
                      <a:pt x="1135" y="1358"/>
                      <a:pt x="1134" y="1360"/>
                      <a:pt x="1131" y="1362"/>
                    </a:cubicBezTo>
                    <a:close/>
                    <a:moveTo>
                      <a:pt x="1134" y="1373"/>
                    </a:moveTo>
                    <a:cubicBezTo>
                      <a:pt x="1133" y="1374"/>
                      <a:pt x="1130" y="1374"/>
                      <a:pt x="1127" y="1372"/>
                    </a:cubicBezTo>
                    <a:cubicBezTo>
                      <a:pt x="1125" y="1371"/>
                      <a:pt x="1123" y="1368"/>
                      <a:pt x="1124" y="1367"/>
                    </a:cubicBezTo>
                    <a:cubicBezTo>
                      <a:pt x="1125" y="1365"/>
                      <a:pt x="1128" y="1365"/>
                      <a:pt x="1131" y="1367"/>
                    </a:cubicBezTo>
                    <a:cubicBezTo>
                      <a:pt x="1134" y="1368"/>
                      <a:pt x="1135" y="1371"/>
                      <a:pt x="1134" y="1373"/>
                    </a:cubicBezTo>
                    <a:close/>
                    <a:moveTo>
                      <a:pt x="1138" y="1465"/>
                    </a:moveTo>
                    <a:cubicBezTo>
                      <a:pt x="1140" y="1463"/>
                      <a:pt x="1143" y="1462"/>
                      <a:pt x="1144" y="1463"/>
                    </a:cubicBezTo>
                    <a:cubicBezTo>
                      <a:pt x="1145" y="1465"/>
                      <a:pt x="1145" y="1467"/>
                      <a:pt x="1142" y="1469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6" y="1470"/>
                      <a:pt x="1148" y="1471"/>
                      <a:pt x="1148" y="1473"/>
                    </a:cubicBezTo>
                    <a:cubicBezTo>
                      <a:pt x="1148" y="1474"/>
                      <a:pt x="1146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5" y="1478"/>
                      <a:pt x="1145" y="1481"/>
                      <a:pt x="1144" y="1482"/>
                    </a:cubicBezTo>
                    <a:cubicBezTo>
                      <a:pt x="1143" y="1483"/>
                      <a:pt x="1140" y="1482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3"/>
                      <a:pt x="1137" y="1486"/>
                      <a:pt x="1135" y="1486"/>
                    </a:cubicBezTo>
                    <a:cubicBezTo>
                      <a:pt x="1133" y="1486"/>
                      <a:pt x="1132" y="1483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0" y="1482"/>
                      <a:pt x="1127" y="1483"/>
                      <a:pt x="1126" y="1482"/>
                    </a:cubicBezTo>
                    <a:cubicBezTo>
                      <a:pt x="1125" y="1481"/>
                      <a:pt x="1125" y="1478"/>
                      <a:pt x="1128" y="1476"/>
                    </a:cubicBezTo>
                    <a:cubicBezTo>
                      <a:pt x="1128" y="1476"/>
                      <a:pt x="1128" y="1476"/>
                      <a:pt x="1128" y="1476"/>
                    </a:cubicBezTo>
                    <a:cubicBezTo>
                      <a:pt x="1128" y="1476"/>
                      <a:pt x="1128" y="1476"/>
                      <a:pt x="1127" y="1476"/>
                    </a:cubicBezTo>
                    <a:cubicBezTo>
                      <a:pt x="1124" y="1476"/>
                      <a:pt x="1122" y="1474"/>
                      <a:pt x="1122" y="1473"/>
                    </a:cubicBezTo>
                    <a:cubicBezTo>
                      <a:pt x="1122" y="1471"/>
                      <a:pt x="1124" y="1470"/>
                      <a:pt x="1127" y="1470"/>
                    </a:cubicBezTo>
                    <a:cubicBezTo>
                      <a:pt x="1128" y="1470"/>
                      <a:pt x="1128" y="1470"/>
                      <a:pt x="1128" y="1470"/>
                    </a:cubicBezTo>
                    <a:cubicBezTo>
                      <a:pt x="1128" y="1470"/>
                      <a:pt x="1128" y="1470"/>
                      <a:pt x="1128" y="1469"/>
                    </a:cubicBezTo>
                    <a:cubicBezTo>
                      <a:pt x="1125" y="1467"/>
                      <a:pt x="1125" y="1465"/>
                      <a:pt x="1126" y="1463"/>
                    </a:cubicBezTo>
                    <a:cubicBezTo>
                      <a:pt x="1127" y="1462"/>
                      <a:pt x="1130" y="1463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2"/>
                      <a:pt x="1133" y="1460"/>
                      <a:pt x="1135" y="1460"/>
                    </a:cubicBezTo>
                    <a:cubicBezTo>
                      <a:pt x="1137" y="1460"/>
                      <a:pt x="1138" y="1462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lose/>
                    <a:moveTo>
                      <a:pt x="1112" y="1372"/>
                    </a:moveTo>
                    <a:cubicBezTo>
                      <a:pt x="1110" y="1374"/>
                      <a:pt x="1106" y="1374"/>
                      <a:pt x="1105" y="1373"/>
                    </a:cubicBezTo>
                    <a:cubicBezTo>
                      <a:pt x="1105" y="1371"/>
                      <a:pt x="1106" y="1368"/>
                      <a:pt x="1109" y="1367"/>
                    </a:cubicBezTo>
                    <a:cubicBezTo>
                      <a:pt x="1112" y="1365"/>
                      <a:pt x="1115" y="1365"/>
                      <a:pt x="1116" y="1367"/>
                    </a:cubicBezTo>
                    <a:cubicBezTo>
                      <a:pt x="1117" y="1368"/>
                      <a:pt x="1115" y="1371"/>
                      <a:pt x="1112" y="1372"/>
                    </a:cubicBezTo>
                    <a:close/>
                    <a:moveTo>
                      <a:pt x="1116" y="1362"/>
                    </a:moveTo>
                    <a:cubicBezTo>
                      <a:pt x="1115" y="1364"/>
                      <a:pt x="1112" y="1364"/>
                      <a:pt x="1109" y="1362"/>
                    </a:cubicBezTo>
                    <a:cubicBezTo>
                      <a:pt x="1106" y="1360"/>
                      <a:pt x="1105" y="1358"/>
                      <a:pt x="1105" y="1356"/>
                    </a:cubicBezTo>
                    <a:cubicBezTo>
                      <a:pt x="1106" y="1354"/>
                      <a:pt x="1110" y="1354"/>
                      <a:pt x="1112" y="1356"/>
                    </a:cubicBezTo>
                    <a:cubicBezTo>
                      <a:pt x="1115" y="1358"/>
                      <a:pt x="1117" y="1360"/>
                      <a:pt x="1116" y="1362"/>
                    </a:cubicBezTo>
                    <a:close/>
                    <a:moveTo>
                      <a:pt x="1152" y="1437"/>
                    </a:moveTo>
                    <a:cubicBezTo>
                      <a:pt x="1152" y="1435"/>
                      <a:pt x="1154" y="1434"/>
                      <a:pt x="1155" y="1434"/>
                    </a:cubicBezTo>
                    <a:cubicBezTo>
                      <a:pt x="1157" y="1434"/>
                      <a:pt x="1158" y="1435"/>
                      <a:pt x="1158" y="1437"/>
                    </a:cubicBezTo>
                    <a:cubicBezTo>
                      <a:pt x="1158" y="1438"/>
                      <a:pt x="1157" y="1440"/>
                      <a:pt x="1155" y="1440"/>
                    </a:cubicBezTo>
                    <a:cubicBezTo>
                      <a:pt x="1154" y="1440"/>
                      <a:pt x="1152" y="1438"/>
                      <a:pt x="1152" y="1437"/>
                    </a:cubicBezTo>
                    <a:close/>
                    <a:moveTo>
                      <a:pt x="1159" y="1445"/>
                    </a:moveTo>
                    <a:cubicBezTo>
                      <a:pt x="1159" y="1444"/>
                      <a:pt x="1160" y="1443"/>
                      <a:pt x="1162" y="1443"/>
                    </a:cubicBezTo>
                    <a:cubicBezTo>
                      <a:pt x="1163" y="1443"/>
                      <a:pt x="1164" y="1444"/>
                      <a:pt x="1164" y="1445"/>
                    </a:cubicBezTo>
                    <a:cubicBezTo>
                      <a:pt x="1164" y="1447"/>
                      <a:pt x="1163" y="1448"/>
                      <a:pt x="1162" y="1448"/>
                    </a:cubicBezTo>
                    <a:cubicBezTo>
                      <a:pt x="1160" y="1448"/>
                      <a:pt x="1159" y="1447"/>
                      <a:pt x="1159" y="1445"/>
                    </a:cubicBezTo>
                    <a:close/>
                    <a:moveTo>
                      <a:pt x="1165" y="1454"/>
                    </a:moveTo>
                    <a:cubicBezTo>
                      <a:pt x="1165" y="1452"/>
                      <a:pt x="1166" y="1451"/>
                      <a:pt x="1168" y="1451"/>
                    </a:cubicBezTo>
                    <a:cubicBezTo>
                      <a:pt x="1169" y="1451"/>
                      <a:pt x="1171" y="1452"/>
                      <a:pt x="1171" y="1454"/>
                    </a:cubicBezTo>
                    <a:cubicBezTo>
                      <a:pt x="1171" y="1455"/>
                      <a:pt x="1169" y="1456"/>
                      <a:pt x="1168" y="1456"/>
                    </a:cubicBezTo>
                    <a:cubicBezTo>
                      <a:pt x="1166" y="1456"/>
                      <a:pt x="1165" y="1455"/>
                      <a:pt x="1165" y="1454"/>
                    </a:cubicBezTo>
                    <a:close/>
                    <a:moveTo>
                      <a:pt x="1102" y="1272"/>
                    </a:moveTo>
                    <a:cubicBezTo>
                      <a:pt x="1099" y="1270"/>
                      <a:pt x="1099" y="1267"/>
                      <a:pt x="1100" y="1266"/>
                    </a:cubicBezTo>
                    <a:cubicBezTo>
                      <a:pt x="1101" y="1265"/>
                      <a:pt x="1104" y="1266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5"/>
                      <a:pt x="1107" y="1262"/>
                      <a:pt x="1109" y="1262"/>
                    </a:cubicBezTo>
                    <a:cubicBezTo>
                      <a:pt x="1111" y="1262"/>
                      <a:pt x="1112" y="1265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4" y="1266"/>
                      <a:pt x="1117" y="1265"/>
                      <a:pt x="1118" y="1266"/>
                    </a:cubicBezTo>
                    <a:cubicBezTo>
                      <a:pt x="1120" y="1267"/>
                      <a:pt x="1119" y="1270"/>
                      <a:pt x="1117" y="1272"/>
                    </a:cubicBezTo>
                    <a:cubicBezTo>
                      <a:pt x="1117" y="1272"/>
                      <a:pt x="1117" y="1272"/>
                      <a:pt x="1116" y="1272"/>
                    </a:cubicBezTo>
                    <a:cubicBezTo>
                      <a:pt x="1117" y="1272"/>
                      <a:pt x="1117" y="1272"/>
                      <a:pt x="1117" y="1272"/>
                    </a:cubicBezTo>
                    <a:cubicBezTo>
                      <a:pt x="1120" y="1272"/>
                      <a:pt x="1122" y="1273"/>
                      <a:pt x="1122" y="1275"/>
                    </a:cubicBezTo>
                    <a:cubicBezTo>
                      <a:pt x="1122" y="1277"/>
                      <a:pt x="1120" y="1278"/>
                      <a:pt x="1117" y="1278"/>
                    </a:cubicBezTo>
                    <a:cubicBezTo>
                      <a:pt x="1117" y="1278"/>
                      <a:pt x="1117" y="1278"/>
                      <a:pt x="1116" y="1278"/>
                    </a:cubicBezTo>
                    <a:cubicBezTo>
                      <a:pt x="1117" y="1278"/>
                      <a:pt x="1117" y="1278"/>
                      <a:pt x="1117" y="1278"/>
                    </a:cubicBezTo>
                    <a:cubicBezTo>
                      <a:pt x="1119" y="1280"/>
                      <a:pt x="1119" y="1283"/>
                      <a:pt x="1118" y="1284"/>
                    </a:cubicBezTo>
                    <a:cubicBezTo>
                      <a:pt x="1117" y="1285"/>
                      <a:pt x="1114" y="1285"/>
                      <a:pt x="1112" y="1283"/>
                    </a:cubicBezTo>
                    <a:cubicBezTo>
                      <a:pt x="1112" y="1282"/>
                      <a:pt x="1112" y="1282"/>
                      <a:pt x="1112" y="1282"/>
                    </a:cubicBezTo>
                    <a:cubicBezTo>
                      <a:pt x="1112" y="1282"/>
                      <a:pt x="1112" y="1283"/>
                      <a:pt x="1112" y="1283"/>
                    </a:cubicBezTo>
                    <a:cubicBezTo>
                      <a:pt x="1112" y="1286"/>
                      <a:pt x="1111" y="1288"/>
                      <a:pt x="1109" y="1288"/>
                    </a:cubicBezTo>
                    <a:cubicBezTo>
                      <a:pt x="1107" y="1288"/>
                      <a:pt x="1106" y="1286"/>
                      <a:pt x="1106" y="1283"/>
                    </a:cubicBezTo>
                    <a:cubicBezTo>
                      <a:pt x="1106" y="1283"/>
                      <a:pt x="1106" y="1282"/>
                      <a:pt x="1106" y="1282"/>
                    </a:cubicBezTo>
                    <a:cubicBezTo>
                      <a:pt x="1106" y="1282"/>
                      <a:pt x="1106" y="1282"/>
                      <a:pt x="1106" y="1283"/>
                    </a:cubicBezTo>
                    <a:cubicBezTo>
                      <a:pt x="1104" y="1285"/>
                      <a:pt x="1101" y="1285"/>
                      <a:pt x="1100" y="1284"/>
                    </a:cubicBezTo>
                    <a:cubicBezTo>
                      <a:pt x="1099" y="1283"/>
                      <a:pt x="1099" y="1280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099" y="1278"/>
                      <a:pt x="1096" y="1277"/>
                      <a:pt x="1096" y="1275"/>
                    </a:cubicBezTo>
                    <a:cubicBezTo>
                      <a:pt x="1096" y="1273"/>
                      <a:pt x="1099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lose/>
                    <a:moveTo>
                      <a:pt x="1156" y="1274"/>
                    </a:moveTo>
                    <a:cubicBezTo>
                      <a:pt x="1154" y="1272"/>
                      <a:pt x="1153" y="1269"/>
                      <a:pt x="1154" y="1268"/>
                    </a:cubicBezTo>
                    <a:cubicBezTo>
                      <a:pt x="1156" y="1267"/>
                      <a:pt x="1158" y="1268"/>
                      <a:pt x="1160" y="1270"/>
                    </a:cubicBezTo>
                    <a:cubicBezTo>
                      <a:pt x="1160" y="1270"/>
                      <a:pt x="1160" y="1270"/>
                      <a:pt x="1161" y="1270"/>
                    </a:cubicBezTo>
                    <a:cubicBezTo>
                      <a:pt x="1161" y="1270"/>
                      <a:pt x="1161" y="1270"/>
                      <a:pt x="1161" y="1270"/>
                    </a:cubicBezTo>
                    <a:cubicBezTo>
                      <a:pt x="1161" y="1267"/>
                      <a:pt x="1162" y="1264"/>
                      <a:pt x="1164" y="1264"/>
                    </a:cubicBezTo>
                    <a:cubicBezTo>
                      <a:pt x="1165" y="1264"/>
                      <a:pt x="1167" y="1267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9" y="1268"/>
                      <a:pt x="1172" y="1267"/>
                      <a:pt x="1173" y="1268"/>
                    </a:cubicBezTo>
                    <a:cubicBezTo>
                      <a:pt x="1174" y="1269"/>
                      <a:pt x="1173" y="1272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4" y="1274"/>
                      <a:pt x="1177" y="1275"/>
                      <a:pt x="1177" y="1277"/>
                    </a:cubicBezTo>
                    <a:cubicBezTo>
                      <a:pt x="1177" y="1279"/>
                      <a:pt x="1174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3" y="1282"/>
                      <a:pt x="1174" y="1285"/>
                      <a:pt x="1173" y="1286"/>
                    </a:cubicBezTo>
                    <a:cubicBezTo>
                      <a:pt x="1172" y="1287"/>
                      <a:pt x="1169" y="1287"/>
                      <a:pt x="1167" y="1285"/>
                    </a:cubicBezTo>
                    <a:cubicBezTo>
                      <a:pt x="1167" y="1285"/>
                      <a:pt x="1167" y="1284"/>
                      <a:pt x="1167" y="1284"/>
                    </a:cubicBezTo>
                    <a:cubicBezTo>
                      <a:pt x="1167" y="1284"/>
                      <a:pt x="1167" y="1285"/>
                      <a:pt x="1167" y="1285"/>
                    </a:cubicBezTo>
                    <a:cubicBezTo>
                      <a:pt x="1167" y="1288"/>
                      <a:pt x="1165" y="1290"/>
                      <a:pt x="1164" y="1290"/>
                    </a:cubicBezTo>
                    <a:cubicBezTo>
                      <a:pt x="1162" y="1290"/>
                      <a:pt x="1161" y="1288"/>
                      <a:pt x="1161" y="1285"/>
                    </a:cubicBezTo>
                    <a:cubicBezTo>
                      <a:pt x="1161" y="1285"/>
                      <a:pt x="1161" y="1284"/>
                      <a:pt x="1161" y="1284"/>
                    </a:cubicBezTo>
                    <a:cubicBezTo>
                      <a:pt x="1160" y="1284"/>
                      <a:pt x="1160" y="1285"/>
                      <a:pt x="1160" y="1285"/>
                    </a:cubicBezTo>
                    <a:cubicBezTo>
                      <a:pt x="1158" y="1287"/>
                      <a:pt x="1156" y="1287"/>
                      <a:pt x="1154" y="1286"/>
                    </a:cubicBezTo>
                    <a:cubicBezTo>
                      <a:pt x="1153" y="1285"/>
                      <a:pt x="1154" y="1282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3" y="1280"/>
                      <a:pt x="1151" y="1279"/>
                      <a:pt x="1151" y="1277"/>
                    </a:cubicBezTo>
                    <a:cubicBezTo>
                      <a:pt x="1151" y="1275"/>
                      <a:pt x="1153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lose/>
                    <a:moveTo>
                      <a:pt x="1203" y="1253"/>
                    </a:moveTo>
                    <a:cubicBezTo>
                      <a:pt x="1201" y="1251"/>
                      <a:pt x="1200" y="1248"/>
                      <a:pt x="1202" y="1247"/>
                    </a:cubicBezTo>
                    <a:cubicBezTo>
                      <a:pt x="1203" y="1246"/>
                      <a:pt x="1206" y="1247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6"/>
                      <a:pt x="1209" y="1243"/>
                      <a:pt x="1211" y="1243"/>
                    </a:cubicBezTo>
                    <a:cubicBezTo>
                      <a:pt x="1213" y="1243"/>
                      <a:pt x="1214" y="1246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6" y="1247"/>
                      <a:pt x="1219" y="1246"/>
                      <a:pt x="1220" y="1247"/>
                    </a:cubicBezTo>
                    <a:cubicBezTo>
                      <a:pt x="1221" y="1248"/>
                      <a:pt x="1220" y="1251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21" y="1253"/>
                      <a:pt x="1224" y="1255"/>
                      <a:pt x="1224" y="1256"/>
                    </a:cubicBezTo>
                    <a:cubicBezTo>
                      <a:pt x="1224" y="1258"/>
                      <a:pt x="1221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20" y="1261"/>
                      <a:pt x="1221" y="1264"/>
                      <a:pt x="1220" y="1265"/>
                    </a:cubicBezTo>
                    <a:cubicBezTo>
                      <a:pt x="1219" y="1267"/>
                      <a:pt x="1216" y="1266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7"/>
                      <a:pt x="1213" y="1269"/>
                      <a:pt x="1211" y="1269"/>
                    </a:cubicBezTo>
                    <a:cubicBezTo>
                      <a:pt x="1209" y="1269"/>
                      <a:pt x="1208" y="1267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6" y="1266"/>
                      <a:pt x="1203" y="1267"/>
                      <a:pt x="1202" y="1265"/>
                    </a:cubicBezTo>
                    <a:cubicBezTo>
                      <a:pt x="1200" y="1264"/>
                      <a:pt x="1201" y="1261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0" y="1259"/>
                      <a:pt x="1198" y="1258"/>
                      <a:pt x="1198" y="1256"/>
                    </a:cubicBezTo>
                    <a:cubicBezTo>
                      <a:pt x="1198" y="1255"/>
                      <a:pt x="1200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lose/>
                    <a:moveTo>
                      <a:pt x="1242" y="1196"/>
                    </a:moveTo>
                    <a:cubicBezTo>
                      <a:pt x="1239" y="1194"/>
                      <a:pt x="1239" y="1191"/>
                      <a:pt x="1240" y="1190"/>
                    </a:cubicBezTo>
                    <a:cubicBezTo>
                      <a:pt x="1241" y="1189"/>
                      <a:pt x="1244" y="1190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89"/>
                      <a:pt x="1247" y="1187"/>
                      <a:pt x="1249" y="1187"/>
                    </a:cubicBezTo>
                    <a:cubicBezTo>
                      <a:pt x="1251" y="1187"/>
                      <a:pt x="1252" y="1189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4" y="1190"/>
                      <a:pt x="1257" y="1189"/>
                      <a:pt x="1258" y="1190"/>
                    </a:cubicBezTo>
                    <a:cubicBezTo>
                      <a:pt x="1259" y="1191"/>
                      <a:pt x="1259" y="1194"/>
                      <a:pt x="1256" y="1196"/>
                    </a:cubicBezTo>
                    <a:cubicBezTo>
                      <a:pt x="1256" y="1196"/>
                      <a:pt x="1256" y="1196"/>
                      <a:pt x="1256" y="1196"/>
                    </a:cubicBezTo>
                    <a:cubicBezTo>
                      <a:pt x="1256" y="1196"/>
                      <a:pt x="1256" y="1196"/>
                      <a:pt x="1257" y="1196"/>
                    </a:cubicBezTo>
                    <a:cubicBezTo>
                      <a:pt x="1260" y="1196"/>
                      <a:pt x="1262" y="1198"/>
                      <a:pt x="1262" y="1199"/>
                    </a:cubicBezTo>
                    <a:cubicBezTo>
                      <a:pt x="1262" y="1201"/>
                      <a:pt x="1260" y="1202"/>
                      <a:pt x="1257" y="1202"/>
                    </a:cubicBezTo>
                    <a:cubicBezTo>
                      <a:pt x="1256" y="1202"/>
                      <a:pt x="1256" y="1202"/>
                      <a:pt x="1256" y="1202"/>
                    </a:cubicBezTo>
                    <a:cubicBezTo>
                      <a:pt x="1256" y="1203"/>
                      <a:pt x="1256" y="1203"/>
                      <a:pt x="1256" y="1203"/>
                    </a:cubicBezTo>
                    <a:cubicBezTo>
                      <a:pt x="1259" y="1205"/>
                      <a:pt x="1259" y="1207"/>
                      <a:pt x="1258" y="1209"/>
                    </a:cubicBezTo>
                    <a:cubicBezTo>
                      <a:pt x="1257" y="1210"/>
                      <a:pt x="1254" y="1209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10"/>
                      <a:pt x="1251" y="1212"/>
                      <a:pt x="1249" y="1212"/>
                    </a:cubicBezTo>
                    <a:cubicBezTo>
                      <a:pt x="1247" y="1212"/>
                      <a:pt x="1246" y="1210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4" y="1209"/>
                      <a:pt x="1241" y="1210"/>
                      <a:pt x="1240" y="1209"/>
                    </a:cubicBezTo>
                    <a:cubicBezTo>
                      <a:pt x="1239" y="1207"/>
                      <a:pt x="1239" y="1205"/>
                      <a:pt x="1242" y="1203"/>
                    </a:cubicBezTo>
                    <a:cubicBezTo>
                      <a:pt x="1242" y="1203"/>
                      <a:pt x="1242" y="1203"/>
                      <a:pt x="1242" y="1202"/>
                    </a:cubicBezTo>
                    <a:cubicBezTo>
                      <a:pt x="1242" y="1202"/>
                      <a:pt x="1242" y="1202"/>
                      <a:pt x="1241" y="1202"/>
                    </a:cubicBezTo>
                    <a:cubicBezTo>
                      <a:pt x="1238" y="1202"/>
                      <a:pt x="1236" y="1201"/>
                      <a:pt x="1236" y="1199"/>
                    </a:cubicBezTo>
                    <a:cubicBezTo>
                      <a:pt x="1236" y="1198"/>
                      <a:pt x="1238" y="1196"/>
                      <a:pt x="1241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lose/>
                    <a:moveTo>
                      <a:pt x="1245" y="1019"/>
                    </a:moveTo>
                    <a:cubicBezTo>
                      <a:pt x="1242" y="1019"/>
                      <a:pt x="1239" y="1018"/>
                      <a:pt x="1239" y="1016"/>
                    </a:cubicBezTo>
                    <a:cubicBezTo>
                      <a:pt x="1239" y="1014"/>
                      <a:pt x="1242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2" y="1011"/>
                      <a:pt x="1242" y="1008"/>
                      <a:pt x="1243" y="1007"/>
                    </a:cubicBezTo>
                    <a:cubicBezTo>
                      <a:pt x="1244" y="1006"/>
                      <a:pt x="1247" y="1006"/>
                      <a:pt x="1249" y="1008"/>
                    </a:cubicBezTo>
                    <a:cubicBezTo>
                      <a:pt x="1249" y="1009"/>
                      <a:pt x="1249" y="1009"/>
                      <a:pt x="1249" y="1009"/>
                    </a:cubicBezTo>
                    <a:cubicBezTo>
                      <a:pt x="1249" y="1009"/>
                      <a:pt x="1249" y="1009"/>
                      <a:pt x="1249" y="1008"/>
                    </a:cubicBezTo>
                    <a:cubicBezTo>
                      <a:pt x="1249" y="1005"/>
                      <a:pt x="1250" y="1003"/>
                      <a:pt x="1252" y="1003"/>
                    </a:cubicBezTo>
                    <a:cubicBezTo>
                      <a:pt x="1254" y="1003"/>
                      <a:pt x="1255" y="1005"/>
                      <a:pt x="1255" y="1008"/>
                    </a:cubicBezTo>
                    <a:cubicBezTo>
                      <a:pt x="1255" y="1009"/>
                      <a:pt x="1255" y="1009"/>
                      <a:pt x="1255" y="1009"/>
                    </a:cubicBezTo>
                    <a:cubicBezTo>
                      <a:pt x="1255" y="1009"/>
                      <a:pt x="1255" y="1009"/>
                      <a:pt x="1255" y="1008"/>
                    </a:cubicBezTo>
                    <a:cubicBezTo>
                      <a:pt x="1257" y="1006"/>
                      <a:pt x="1260" y="1006"/>
                      <a:pt x="1261" y="1007"/>
                    </a:cubicBezTo>
                    <a:cubicBezTo>
                      <a:pt x="1262" y="1008"/>
                      <a:pt x="1262" y="1011"/>
                      <a:pt x="1260" y="1013"/>
                    </a:cubicBezTo>
                    <a:cubicBezTo>
                      <a:pt x="1260" y="1013"/>
                      <a:pt x="1259" y="1013"/>
                      <a:pt x="1259" y="1013"/>
                    </a:cubicBezTo>
                    <a:cubicBezTo>
                      <a:pt x="1259" y="1013"/>
                      <a:pt x="1260" y="1013"/>
                      <a:pt x="1260" y="1013"/>
                    </a:cubicBezTo>
                    <a:cubicBezTo>
                      <a:pt x="1263" y="1013"/>
                      <a:pt x="1265" y="1014"/>
                      <a:pt x="1265" y="1016"/>
                    </a:cubicBezTo>
                    <a:cubicBezTo>
                      <a:pt x="1265" y="1018"/>
                      <a:pt x="1263" y="1019"/>
                      <a:pt x="1260" y="1019"/>
                    </a:cubicBezTo>
                    <a:cubicBezTo>
                      <a:pt x="1260" y="1019"/>
                      <a:pt x="1259" y="1019"/>
                      <a:pt x="1259" y="1019"/>
                    </a:cubicBezTo>
                    <a:cubicBezTo>
                      <a:pt x="1259" y="1019"/>
                      <a:pt x="1260" y="1019"/>
                      <a:pt x="1260" y="1019"/>
                    </a:cubicBezTo>
                    <a:cubicBezTo>
                      <a:pt x="1262" y="1021"/>
                      <a:pt x="1262" y="1024"/>
                      <a:pt x="1261" y="1025"/>
                    </a:cubicBezTo>
                    <a:cubicBezTo>
                      <a:pt x="1260" y="1026"/>
                      <a:pt x="1257" y="1026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6"/>
                      <a:pt x="1254" y="1029"/>
                      <a:pt x="1252" y="1029"/>
                    </a:cubicBezTo>
                    <a:cubicBezTo>
                      <a:pt x="1250" y="1029"/>
                      <a:pt x="1249" y="1026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7" y="1026"/>
                      <a:pt x="1244" y="1026"/>
                      <a:pt x="1243" y="1025"/>
                    </a:cubicBezTo>
                    <a:cubicBezTo>
                      <a:pt x="1242" y="1024"/>
                      <a:pt x="1242" y="1021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lose/>
                    <a:moveTo>
                      <a:pt x="1236" y="962"/>
                    </a:moveTo>
                    <a:cubicBezTo>
                      <a:pt x="1236" y="964"/>
                      <a:pt x="1235" y="966"/>
                      <a:pt x="1233" y="966"/>
                    </a:cubicBezTo>
                    <a:cubicBezTo>
                      <a:pt x="1232" y="966"/>
                      <a:pt x="1231" y="964"/>
                      <a:pt x="1231" y="962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29" y="963"/>
                      <a:pt x="1226" y="964"/>
                      <a:pt x="1225" y="963"/>
                    </a:cubicBezTo>
                    <a:cubicBezTo>
                      <a:pt x="1224" y="962"/>
                      <a:pt x="1225" y="960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4" y="958"/>
                      <a:pt x="1222" y="956"/>
                      <a:pt x="1222" y="955"/>
                    </a:cubicBezTo>
                    <a:cubicBezTo>
                      <a:pt x="1222" y="953"/>
                      <a:pt x="1224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5" y="950"/>
                      <a:pt x="1224" y="948"/>
                      <a:pt x="1225" y="947"/>
                    </a:cubicBezTo>
                    <a:cubicBezTo>
                      <a:pt x="1226" y="946"/>
                      <a:pt x="1229" y="946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5"/>
                      <a:pt x="1232" y="943"/>
                      <a:pt x="1233" y="943"/>
                    </a:cubicBezTo>
                    <a:cubicBezTo>
                      <a:pt x="1235" y="943"/>
                      <a:pt x="1236" y="945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8" y="946"/>
                      <a:pt x="1241" y="946"/>
                      <a:pt x="1242" y="947"/>
                    </a:cubicBezTo>
                    <a:cubicBezTo>
                      <a:pt x="1243" y="948"/>
                      <a:pt x="1242" y="950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3" y="952"/>
                      <a:pt x="1245" y="953"/>
                      <a:pt x="1245" y="955"/>
                    </a:cubicBezTo>
                    <a:cubicBezTo>
                      <a:pt x="1245" y="956"/>
                      <a:pt x="1243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2" y="960"/>
                      <a:pt x="1243" y="962"/>
                      <a:pt x="1242" y="963"/>
                    </a:cubicBezTo>
                    <a:cubicBezTo>
                      <a:pt x="1241" y="964"/>
                      <a:pt x="1238" y="963"/>
                      <a:pt x="1236" y="961"/>
                    </a:cubicBezTo>
                    <a:cubicBezTo>
                      <a:pt x="1236" y="961"/>
                      <a:pt x="1236" y="961"/>
                      <a:pt x="1236" y="961"/>
                    </a:cubicBezTo>
                    <a:cubicBezTo>
                      <a:pt x="1236" y="961"/>
                      <a:pt x="1236" y="961"/>
                      <a:pt x="1236" y="962"/>
                    </a:cubicBezTo>
                    <a:close/>
                    <a:moveTo>
                      <a:pt x="1269" y="1069"/>
                    </a:moveTo>
                    <a:cubicBezTo>
                      <a:pt x="1271" y="1066"/>
                      <a:pt x="1274" y="1066"/>
                      <a:pt x="1275" y="1067"/>
                    </a:cubicBezTo>
                    <a:cubicBezTo>
                      <a:pt x="1276" y="1068"/>
                      <a:pt x="1275" y="1071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6" y="1073"/>
                      <a:pt x="1279" y="1074"/>
                      <a:pt x="1279" y="1076"/>
                    </a:cubicBezTo>
                    <a:cubicBezTo>
                      <a:pt x="1279" y="1078"/>
                      <a:pt x="1276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5" y="1081"/>
                      <a:pt x="1276" y="1084"/>
                      <a:pt x="1275" y="1085"/>
                    </a:cubicBezTo>
                    <a:cubicBezTo>
                      <a:pt x="1274" y="1086"/>
                      <a:pt x="1271" y="1086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6"/>
                      <a:pt x="1267" y="1089"/>
                      <a:pt x="1266" y="1089"/>
                    </a:cubicBezTo>
                    <a:cubicBezTo>
                      <a:pt x="1264" y="1089"/>
                      <a:pt x="1262" y="1086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0" y="1086"/>
                      <a:pt x="1258" y="1086"/>
                      <a:pt x="1256" y="1085"/>
                    </a:cubicBezTo>
                    <a:cubicBezTo>
                      <a:pt x="1255" y="1084"/>
                      <a:pt x="1256" y="1081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5" y="1079"/>
                      <a:pt x="1253" y="1078"/>
                      <a:pt x="1253" y="1076"/>
                    </a:cubicBezTo>
                    <a:cubicBezTo>
                      <a:pt x="1253" y="1074"/>
                      <a:pt x="1255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6" y="1071"/>
                      <a:pt x="1255" y="1068"/>
                      <a:pt x="1256" y="1067"/>
                    </a:cubicBezTo>
                    <a:cubicBezTo>
                      <a:pt x="1258" y="1066"/>
                      <a:pt x="1260" y="1066"/>
                      <a:pt x="1262" y="1069"/>
                    </a:cubicBezTo>
                    <a:cubicBezTo>
                      <a:pt x="1262" y="1069"/>
                      <a:pt x="1262" y="1069"/>
                      <a:pt x="1262" y="1069"/>
                    </a:cubicBezTo>
                    <a:cubicBezTo>
                      <a:pt x="1262" y="1069"/>
                      <a:pt x="1262" y="1069"/>
                      <a:pt x="1262" y="1068"/>
                    </a:cubicBezTo>
                    <a:cubicBezTo>
                      <a:pt x="1262" y="1065"/>
                      <a:pt x="1264" y="1063"/>
                      <a:pt x="1266" y="1063"/>
                    </a:cubicBezTo>
                    <a:cubicBezTo>
                      <a:pt x="1267" y="1063"/>
                      <a:pt x="1269" y="1065"/>
                      <a:pt x="1269" y="1068"/>
                    </a:cubicBezTo>
                    <a:cubicBezTo>
                      <a:pt x="1269" y="1069"/>
                      <a:pt x="1269" y="1069"/>
                      <a:pt x="1269" y="1069"/>
                    </a:cubicBezTo>
                    <a:cubicBezTo>
                      <a:pt x="1269" y="1069"/>
                      <a:pt x="1269" y="1069"/>
                      <a:pt x="1269" y="1069"/>
                    </a:cubicBezTo>
                    <a:close/>
                    <a:moveTo>
                      <a:pt x="1272" y="1140"/>
                    </a:moveTo>
                    <a:cubicBezTo>
                      <a:pt x="1274" y="1142"/>
                      <a:pt x="1275" y="1145"/>
                      <a:pt x="1273" y="1146"/>
                    </a:cubicBezTo>
                    <a:cubicBezTo>
                      <a:pt x="1272" y="1147"/>
                      <a:pt x="1269" y="1146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7"/>
                      <a:pt x="1266" y="1149"/>
                      <a:pt x="1264" y="1149"/>
                    </a:cubicBezTo>
                    <a:cubicBezTo>
                      <a:pt x="1263" y="1149"/>
                      <a:pt x="1261" y="1147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59" y="1146"/>
                      <a:pt x="1256" y="1147"/>
                      <a:pt x="1255" y="1146"/>
                    </a:cubicBezTo>
                    <a:cubicBezTo>
                      <a:pt x="1254" y="1145"/>
                      <a:pt x="1255" y="1142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4" y="1140"/>
                      <a:pt x="1251" y="1138"/>
                      <a:pt x="1251" y="1137"/>
                    </a:cubicBezTo>
                    <a:cubicBezTo>
                      <a:pt x="1251" y="1135"/>
                      <a:pt x="1254" y="1133"/>
                      <a:pt x="1257" y="1133"/>
                    </a:cubicBezTo>
                    <a:cubicBezTo>
                      <a:pt x="1257" y="1133"/>
                      <a:pt x="1257" y="1134"/>
                      <a:pt x="1257" y="1134"/>
                    </a:cubicBezTo>
                    <a:cubicBezTo>
                      <a:pt x="1257" y="1133"/>
                      <a:pt x="1257" y="1133"/>
                      <a:pt x="1257" y="1133"/>
                    </a:cubicBezTo>
                    <a:cubicBezTo>
                      <a:pt x="1255" y="1131"/>
                      <a:pt x="1254" y="1129"/>
                      <a:pt x="1255" y="1127"/>
                    </a:cubicBezTo>
                    <a:cubicBezTo>
                      <a:pt x="1256" y="1126"/>
                      <a:pt x="1259" y="1127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6"/>
                      <a:pt x="1263" y="1124"/>
                      <a:pt x="1264" y="1124"/>
                    </a:cubicBezTo>
                    <a:cubicBezTo>
                      <a:pt x="1266" y="1124"/>
                      <a:pt x="1267" y="1126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9" y="1127"/>
                      <a:pt x="1272" y="1126"/>
                      <a:pt x="1273" y="1127"/>
                    </a:cubicBezTo>
                    <a:cubicBezTo>
                      <a:pt x="1275" y="1129"/>
                      <a:pt x="1274" y="1131"/>
                      <a:pt x="1272" y="1133"/>
                    </a:cubicBezTo>
                    <a:cubicBezTo>
                      <a:pt x="1272" y="1133"/>
                      <a:pt x="1272" y="1133"/>
                      <a:pt x="1272" y="1134"/>
                    </a:cubicBezTo>
                    <a:cubicBezTo>
                      <a:pt x="1272" y="1134"/>
                      <a:pt x="1272" y="1133"/>
                      <a:pt x="1272" y="1133"/>
                    </a:cubicBezTo>
                    <a:cubicBezTo>
                      <a:pt x="1275" y="1133"/>
                      <a:pt x="1277" y="1135"/>
                      <a:pt x="1277" y="1137"/>
                    </a:cubicBezTo>
                    <a:cubicBezTo>
                      <a:pt x="1277" y="1138"/>
                      <a:pt x="1275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lose/>
                    <a:moveTo>
                      <a:pt x="1214" y="902"/>
                    </a:moveTo>
                    <a:cubicBezTo>
                      <a:pt x="1216" y="904"/>
                      <a:pt x="1217" y="907"/>
                      <a:pt x="1216" y="908"/>
                    </a:cubicBezTo>
                    <a:cubicBezTo>
                      <a:pt x="1215" y="909"/>
                      <a:pt x="1213" y="908"/>
                      <a:pt x="1211" y="906"/>
                    </a:cubicBezTo>
                    <a:cubicBezTo>
                      <a:pt x="1211" y="906"/>
                      <a:pt x="1211" y="906"/>
                      <a:pt x="1210" y="906"/>
                    </a:cubicBezTo>
                    <a:cubicBezTo>
                      <a:pt x="1210" y="906"/>
                      <a:pt x="1211" y="906"/>
                      <a:pt x="1211" y="906"/>
                    </a:cubicBezTo>
                    <a:cubicBezTo>
                      <a:pt x="1211" y="909"/>
                      <a:pt x="1209" y="911"/>
                      <a:pt x="1208" y="911"/>
                    </a:cubicBezTo>
                    <a:cubicBezTo>
                      <a:pt x="1206" y="911"/>
                      <a:pt x="1205" y="909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3" y="908"/>
                      <a:pt x="1201" y="909"/>
                      <a:pt x="1199" y="908"/>
                    </a:cubicBezTo>
                    <a:cubicBezTo>
                      <a:pt x="1198" y="907"/>
                      <a:pt x="1199" y="904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198" y="902"/>
                      <a:pt x="1196" y="901"/>
                      <a:pt x="1196" y="900"/>
                    </a:cubicBezTo>
                    <a:cubicBezTo>
                      <a:pt x="1196" y="898"/>
                      <a:pt x="1198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199" y="895"/>
                      <a:pt x="1198" y="892"/>
                      <a:pt x="1199" y="891"/>
                    </a:cubicBezTo>
                    <a:cubicBezTo>
                      <a:pt x="1201" y="890"/>
                      <a:pt x="1203" y="891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0"/>
                      <a:pt x="1206" y="888"/>
                      <a:pt x="1208" y="888"/>
                    </a:cubicBezTo>
                    <a:cubicBezTo>
                      <a:pt x="1209" y="888"/>
                      <a:pt x="1211" y="890"/>
                      <a:pt x="1211" y="893"/>
                    </a:cubicBezTo>
                    <a:cubicBezTo>
                      <a:pt x="1211" y="893"/>
                      <a:pt x="1210" y="893"/>
                      <a:pt x="1210" y="893"/>
                    </a:cubicBezTo>
                    <a:cubicBezTo>
                      <a:pt x="1211" y="893"/>
                      <a:pt x="1211" y="893"/>
                      <a:pt x="1211" y="893"/>
                    </a:cubicBezTo>
                    <a:cubicBezTo>
                      <a:pt x="1213" y="891"/>
                      <a:pt x="1215" y="890"/>
                      <a:pt x="1216" y="891"/>
                    </a:cubicBezTo>
                    <a:cubicBezTo>
                      <a:pt x="1217" y="892"/>
                      <a:pt x="1216" y="895"/>
                      <a:pt x="1214" y="897"/>
                    </a:cubicBezTo>
                    <a:cubicBezTo>
                      <a:pt x="1214" y="897"/>
                      <a:pt x="1214" y="897"/>
                      <a:pt x="1214" y="897"/>
                    </a:cubicBezTo>
                    <a:cubicBezTo>
                      <a:pt x="1214" y="897"/>
                      <a:pt x="1214" y="897"/>
                      <a:pt x="1215" y="897"/>
                    </a:cubicBezTo>
                    <a:cubicBezTo>
                      <a:pt x="1217" y="897"/>
                      <a:pt x="1219" y="898"/>
                      <a:pt x="1219" y="900"/>
                    </a:cubicBezTo>
                    <a:cubicBezTo>
                      <a:pt x="1219" y="901"/>
                      <a:pt x="1217" y="902"/>
                      <a:pt x="1215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lose/>
                    <a:moveTo>
                      <a:pt x="1169" y="781"/>
                    </a:moveTo>
                    <a:cubicBezTo>
                      <a:pt x="1167" y="783"/>
                      <a:pt x="1164" y="784"/>
                      <a:pt x="1163" y="783"/>
                    </a:cubicBezTo>
                    <a:cubicBezTo>
                      <a:pt x="1162" y="782"/>
                      <a:pt x="1163" y="779"/>
                      <a:pt x="1165" y="778"/>
                    </a:cubicBezTo>
                    <a:cubicBezTo>
                      <a:pt x="1165" y="778"/>
                      <a:pt x="1165" y="778"/>
                      <a:pt x="1165" y="777"/>
                    </a:cubicBezTo>
                    <a:cubicBezTo>
                      <a:pt x="1165" y="777"/>
                      <a:pt x="1165" y="777"/>
                      <a:pt x="1165" y="777"/>
                    </a:cubicBezTo>
                    <a:cubicBezTo>
                      <a:pt x="1162" y="777"/>
                      <a:pt x="1160" y="776"/>
                      <a:pt x="1160" y="775"/>
                    </a:cubicBezTo>
                    <a:cubicBezTo>
                      <a:pt x="1160" y="773"/>
                      <a:pt x="1162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3" y="770"/>
                      <a:pt x="1162" y="768"/>
                      <a:pt x="1163" y="767"/>
                    </a:cubicBezTo>
                    <a:cubicBezTo>
                      <a:pt x="1164" y="765"/>
                      <a:pt x="1167" y="766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5"/>
                      <a:pt x="1170" y="763"/>
                      <a:pt x="1172" y="763"/>
                    </a:cubicBezTo>
                    <a:cubicBezTo>
                      <a:pt x="1173" y="763"/>
                      <a:pt x="1174" y="765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6" y="766"/>
                      <a:pt x="1179" y="765"/>
                      <a:pt x="1180" y="767"/>
                    </a:cubicBezTo>
                    <a:cubicBezTo>
                      <a:pt x="1181" y="768"/>
                      <a:pt x="1180" y="770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81" y="772"/>
                      <a:pt x="1183" y="773"/>
                      <a:pt x="1183" y="775"/>
                    </a:cubicBezTo>
                    <a:cubicBezTo>
                      <a:pt x="1183" y="776"/>
                      <a:pt x="1181" y="777"/>
                      <a:pt x="1178" y="777"/>
                    </a:cubicBezTo>
                    <a:cubicBezTo>
                      <a:pt x="1178" y="777"/>
                      <a:pt x="1178" y="777"/>
                      <a:pt x="1178" y="777"/>
                    </a:cubicBezTo>
                    <a:cubicBezTo>
                      <a:pt x="1178" y="778"/>
                      <a:pt x="1178" y="778"/>
                      <a:pt x="1178" y="778"/>
                    </a:cubicBezTo>
                    <a:cubicBezTo>
                      <a:pt x="1180" y="779"/>
                      <a:pt x="1181" y="782"/>
                      <a:pt x="1180" y="783"/>
                    </a:cubicBezTo>
                    <a:cubicBezTo>
                      <a:pt x="1179" y="784"/>
                      <a:pt x="1176" y="783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4"/>
                      <a:pt x="1173" y="786"/>
                      <a:pt x="1172" y="786"/>
                    </a:cubicBezTo>
                    <a:cubicBezTo>
                      <a:pt x="1170" y="786"/>
                      <a:pt x="1169" y="784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lose/>
                    <a:moveTo>
                      <a:pt x="1200" y="710"/>
                    </a:moveTo>
                    <a:cubicBezTo>
                      <a:pt x="1198" y="708"/>
                      <a:pt x="1197" y="706"/>
                      <a:pt x="1198" y="705"/>
                    </a:cubicBezTo>
                    <a:cubicBezTo>
                      <a:pt x="1199" y="704"/>
                      <a:pt x="1202" y="704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4"/>
                      <a:pt x="1205" y="701"/>
                      <a:pt x="1206" y="701"/>
                    </a:cubicBezTo>
                    <a:cubicBezTo>
                      <a:pt x="1208" y="701"/>
                      <a:pt x="1209" y="704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11" y="704"/>
                      <a:pt x="1214" y="704"/>
                      <a:pt x="1215" y="705"/>
                    </a:cubicBezTo>
                    <a:cubicBezTo>
                      <a:pt x="1216" y="706"/>
                      <a:pt x="1215" y="708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6" y="710"/>
                      <a:pt x="1218" y="711"/>
                      <a:pt x="1218" y="713"/>
                    </a:cubicBezTo>
                    <a:cubicBezTo>
                      <a:pt x="1218" y="715"/>
                      <a:pt x="1216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5" y="718"/>
                      <a:pt x="1216" y="720"/>
                      <a:pt x="1215" y="721"/>
                    </a:cubicBezTo>
                    <a:cubicBezTo>
                      <a:pt x="1214" y="722"/>
                      <a:pt x="1211" y="722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2"/>
                      <a:pt x="1208" y="725"/>
                      <a:pt x="1206" y="725"/>
                    </a:cubicBezTo>
                    <a:cubicBezTo>
                      <a:pt x="1205" y="725"/>
                      <a:pt x="1204" y="722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2" y="722"/>
                      <a:pt x="1199" y="722"/>
                      <a:pt x="1198" y="721"/>
                    </a:cubicBezTo>
                    <a:cubicBezTo>
                      <a:pt x="1197" y="720"/>
                      <a:pt x="1198" y="718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197" y="716"/>
                      <a:pt x="1195" y="715"/>
                      <a:pt x="1195" y="713"/>
                    </a:cubicBezTo>
                    <a:cubicBezTo>
                      <a:pt x="1195" y="711"/>
                      <a:pt x="1197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lose/>
                    <a:moveTo>
                      <a:pt x="1266" y="723"/>
                    </a:moveTo>
                    <a:cubicBezTo>
                      <a:pt x="1264" y="721"/>
                      <a:pt x="1263" y="719"/>
                      <a:pt x="1264" y="718"/>
                    </a:cubicBezTo>
                    <a:cubicBezTo>
                      <a:pt x="1265" y="717"/>
                      <a:pt x="1268" y="717"/>
                      <a:pt x="1270" y="719"/>
                    </a:cubicBezTo>
                    <a:cubicBezTo>
                      <a:pt x="1270" y="719"/>
                      <a:pt x="1270" y="719"/>
                      <a:pt x="1270" y="720"/>
                    </a:cubicBezTo>
                    <a:cubicBezTo>
                      <a:pt x="1270" y="719"/>
                      <a:pt x="1270" y="719"/>
                      <a:pt x="1270" y="719"/>
                    </a:cubicBezTo>
                    <a:cubicBezTo>
                      <a:pt x="1270" y="717"/>
                      <a:pt x="1271" y="714"/>
                      <a:pt x="1273" y="714"/>
                    </a:cubicBezTo>
                    <a:cubicBezTo>
                      <a:pt x="1274" y="714"/>
                      <a:pt x="1275" y="717"/>
                      <a:pt x="1275" y="719"/>
                    </a:cubicBezTo>
                    <a:cubicBezTo>
                      <a:pt x="1275" y="719"/>
                      <a:pt x="1275" y="719"/>
                      <a:pt x="1275" y="720"/>
                    </a:cubicBezTo>
                    <a:cubicBezTo>
                      <a:pt x="1275" y="719"/>
                      <a:pt x="1275" y="719"/>
                      <a:pt x="1275" y="719"/>
                    </a:cubicBezTo>
                    <a:cubicBezTo>
                      <a:pt x="1277" y="717"/>
                      <a:pt x="1280" y="717"/>
                      <a:pt x="1281" y="718"/>
                    </a:cubicBezTo>
                    <a:cubicBezTo>
                      <a:pt x="1282" y="719"/>
                      <a:pt x="1281" y="721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82" y="723"/>
                      <a:pt x="1284" y="725"/>
                      <a:pt x="1284" y="726"/>
                    </a:cubicBezTo>
                    <a:cubicBezTo>
                      <a:pt x="1284" y="728"/>
                      <a:pt x="1282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81" y="731"/>
                      <a:pt x="1282" y="733"/>
                      <a:pt x="1281" y="734"/>
                    </a:cubicBezTo>
                    <a:cubicBezTo>
                      <a:pt x="1280" y="735"/>
                      <a:pt x="1277" y="735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6"/>
                      <a:pt x="1274" y="738"/>
                      <a:pt x="1273" y="738"/>
                    </a:cubicBezTo>
                    <a:cubicBezTo>
                      <a:pt x="1271" y="738"/>
                      <a:pt x="1270" y="736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68" y="735"/>
                      <a:pt x="1265" y="735"/>
                      <a:pt x="1264" y="734"/>
                    </a:cubicBezTo>
                    <a:cubicBezTo>
                      <a:pt x="1263" y="733"/>
                      <a:pt x="1264" y="731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3" y="729"/>
                      <a:pt x="1261" y="728"/>
                      <a:pt x="1261" y="726"/>
                    </a:cubicBezTo>
                    <a:cubicBezTo>
                      <a:pt x="1261" y="725"/>
                      <a:pt x="1263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lose/>
                    <a:moveTo>
                      <a:pt x="1288" y="795"/>
                    </a:moveTo>
                    <a:cubicBezTo>
                      <a:pt x="1288" y="793"/>
                      <a:pt x="1289" y="790"/>
                      <a:pt x="1290" y="790"/>
                    </a:cubicBezTo>
                    <a:cubicBezTo>
                      <a:pt x="1292" y="790"/>
                      <a:pt x="1293" y="793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5" y="793"/>
                      <a:pt x="1298" y="793"/>
                      <a:pt x="1299" y="794"/>
                    </a:cubicBezTo>
                    <a:cubicBezTo>
                      <a:pt x="1300" y="795"/>
                      <a:pt x="1299" y="797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300" y="799"/>
                      <a:pt x="1302" y="801"/>
                      <a:pt x="1302" y="802"/>
                    </a:cubicBezTo>
                    <a:cubicBezTo>
                      <a:pt x="1302" y="804"/>
                      <a:pt x="1300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9" y="807"/>
                      <a:pt x="1300" y="809"/>
                      <a:pt x="1299" y="810"/>
                    </a:cubicBezTo>
                    <a:cubicBezTo>
                      <a:pt x="1298" y="811"/>
                      <a:pt x="1295" y="811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11"/>
                      <a:pt x="1292" y="814"/>
                      <a:pt x="1290" y="814"/>
                    </a:cubicBezTo>
                    <a:cubicBezTo>
                      <a:pt x="1289" y="814"/>
                      <a:pt x="1288" y="811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6" y="811"/>
                      <a:pt x="1283" y="811"/>
                      <a:pt x="1282" y="810"/>
                    </a:cubicBezTo>
                    <a:cubicBezTo>
                      <a:pt x="1281" y="809"/>
                      <a:pt x="1282" y="807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1" y="805"/>
                      <a:pt x="1279" y="804"/>
                      <a:pt x="1279" y="802"/>
                    </a:cubicBezTo>
                    <a:cubicBezTo>
                      <a:pt x="1279" y="801"/>
                      <a:pt x="1281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2" y="797"/>
                      <a:pt x="1281" y="795"/>
                      <a:pt x="1282" y="794"/>
                    </a:cubicBezTo>
                    <a:cubicBezTo>
                      <a:pt x="1283" y="793"/>
                      <a:pt x="1286" y="793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lose/>
                    <a:moveTo>
                      <a:pt x="1152" y="1187"/>
                    </a:moveTo>
                    <a:cubicBezTo>
                      <a:pt x="1152" y="1185"/>
                      <a:pt x="1153" y="1184"/>
                      <a:pt x="1155" y="1184"/>
                    </a:cubicBezTo>
                    <a:cubicBezTo>
                      <a:pt x="1156" y="1184"/>
                      <a:pt x="1157" y="1185"/>
                      <a:pt x="1157" y="1187"/>
                    </a:cubicBezTo>
                    <a:cubicBezTo>
                      <a:pt x="1157" y="1188"/>
                      <a:pt x="1156" y="1189"/>
                      <a:pt x="1155" y="1189"/>
                    </a:cubicBezTo>
                    <a:cubicBezTo>
                      <a:pt x="1153" y="1189"/>
                      <a:pt x="1152" y="1188"/>
                      <a:pt x="1152" y="1187"/>
                    </a:cubicBezTo>
                    <a:close/>
                    <a:moveTo>
                      <a:pt x="743" y="968"/>
                    </a:moveTo>
                    <a:cubicBezTo>
                      <a:pt x="736" y="969"/>
                      <a:pt x="736" y="969"/>
                      <a:pt x="736" y="969"/>
                    </a:cubicBezTo>
                    <a:cubicBezTo>
                      <a:pt x="741" y="974"/>
                      <a:pt x="741" y="974"/>
                      <a:pt x="741" y="974"/>
                    </a:cubicBezTo>
                    <a:cubicBezTo>
                      <a:pt x="734" y="974"/>
                      <a:pt x="734" y="974"/>
                      <a:pt x="734" y="974"/>
                    </a:cubicBezTo>
                    <a:cubicBezTo>
                      <a:pt x="738" y="980"/>
                      <a:pt x="738" y="980"/>
                      <a:pt x="738" y="980"/>
                    </a:cubicBezTo>
                    <a:cubicBezTo>
                      <a:pt x="730" y="978"/>
                      <a:pt x="730" y="978"/>
                      <a:pt x="730" y="978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27" y="983"/>
                      <a:pt x="727" y="983"/>
                      <a:pt x="727" y="983"/>
                    </a:cubicBezTo>
                    <a:cubicBezTo>
                      <a:pt x="729" y="990"/>
                      <a:pt x="729" y="990"/>
                      <a:pt x="729" y="990"/>
                    </a:cubicBezTo>
                    <a:cubicBezTo>
                      <a:pt x="724" y="987"/>
                      <a:pt x="724" y="987"/>
                      <a:pt x="724" y="987"/>
                    </a:cubicBezTo>
                    <a:cubicBezTo>
                      <a:pt x="725" y="993"/>
                      <a:pt x="725" y="993"/>
                      <a:pt x="725" y="993"/>
                    </a:cubicBezTo>
                    <a:cubicBezTo>
                      <a:pt x="721" y="990"/>
                      <a:pt x="721" y="990"/>
                      <a:pt x="721" y="990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9" y="982"/>
                      <a:pt x="719" y="982"/>
                      <a:pt x="719" y="982"/>
                    </a:cubicBezTo>
                    <a:cubicBezTo>
                      <a:pt x="725" y="979"/>
                      <a:pt x="729" y="973"/>
                      <a:pt x="730" y="966"/>
                    </a:cubicBezTo>
                    <a:cubicBezTo>
                      <a:pt x="732" y="957"/>
                      <a:pt x="728" y="949"/>
                      <a:pt x="721" y="944"/>
                    </a:cubicBezTo>
                    <a:cubicBezTo>
                      <a:pt x="722" y="931"/>
                      <a:pt x="722" y="931"/>
                      <a:pt x="722" y="931"/>
                    </a:cubicBezTo>
                    <a:cubicBezTo>
                      <a:pt x="725" y="938"/>
                      <a:pt x="725" y="938"/>
                      <a:pt x="725" y="938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30" y="941"/>
                      <a:pt x="730" y="941"/>
                      <a:pt x="730" y="941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2" y="945"/>
                      <a:pt x="732" y="945"/>
                      <a:pt x="732" y="945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6" y="951"/>
                      <a:pt x="736" y="951"/>
                      <a:pt x="736" y="951"/>
                    </a:cubicBezTo>
                    <a:cubicBezTo>
                      <a:pt x="742" y="953"/>
                      <a:pt x="742" y="953"/>
                      <a:pt x="742" y="953"/>
                    </a:cubicBezTo>
                    <a:cubicBezTo>
                      <a:pt x="742" y="953"/>
                      <a:pt x="742" y="953"/>
                      <a:pt x="742" y="954"/>
                    </a:cubicBezTo>
                    <a:cubicBezTo>
                      <a:pt x="737" y="958"/>
                      <a:pt x="737" y="958"/>
                      <a:pt x="737" y="958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37" y="964"/>
                      <a:pt x="737" y="964"/>
                      <a:pt x="737" y="964"/>
                    </a:cubicBezTo>
                    <a:lnTo>
                      <a:pt x="743" y="968"/>
                    </a:lnTo>
                    <a:close/>
                    <a:moveTo>
                      <a:pt x="702" y="968"/>
                    </a:moveTo>
                    <a:cubicBezTo>
                      <a:pt x="695" y="969"/>
                      <a:pt x="695" y="969"/>
                      <a:pt x="695" y="969"/>
                    </a:cubicBezTo>
                    <a:cubicBezTo>
                      <a:pt x="700" y="974"/>
                      <a:pt x="700" y="974"/>
                      <a:pt x="700" y="974"/>
                    </a:cubicBezTo>
                    <a:cubicBezTo>
                      <a:pt x="693" y="974"/>
                      <a:pt x="693" y="974"/>
                      <a:pt x="693" y="974"/>
                    </a:cubicBezTo>
                    <a:cubicBezTo>
                      <a:pt x="697" y="980"/>
                      <a:pt x="697" y="980"/>
                      <a:pt x="697" y="980"/>
                    </a:cubicBezTo>
                    <a:cubicBezTo>
                      <a:pt x="689" y="978"/>
                      <a:pt x="689" y="978"/>
                      <a:pt x="689" y="978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86" y="983"/>
                      <a:pt x="686" y="983"/>
                      <a:pt x="686" y="983"/>
                    </a:cubicBezTo>
                    <a:cubicBezTo>
                      <a:pt x="688" y="990"/>
                      <a:pt x="688" y="990"/>
                      <a:pt x="688" y="990"/>
                    </a:cubicBezTo>
                    <a:cubicBezTo>
                      <a:pt x="683" y="987"/>
                      <a:pt x="683" y="987"/>
                      <a:pt x="683" y="987"/>
                    </a:cubicBezTo>
                    <a:cubicBezTo>
                      <a:pt x="684" y="993"/>
                      <a:pt x="684" y="993"/>
                      <a:pt x="684" y="993"/>
                    </a:cubicBezTo>
                    <a:cubicBezTo>
                      <a:pt x="680" y="990"/>
                      <a:pt x="680" y="990"/>
                      <a:pt x="680" y="990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8" y="982"/>
                      <a:pt x="678" y="982"/>
                      <a:pt x="678" y="982"/>
                    </a:cubicBezTo>
                    <a:cubicBezTo>
                      <a:pt x="684" y="979"/>
                      <a:pt x="688" y="973"/>
                      <a:pt x="689" y="966"/>
                    </a:cubicBezTo>
                    <a:cubicBezTo>
                      <a:pt x="691" y="957"/>
                      <a:pt x="687" y="949"/>
                      <a:pt x="680" y="944"/>
                    </a:cubicBezTo>
                    <a:cubicBezTo>
                      <a:pt x="681" y="931"/>
                      <a:pt x="681" y="931"/>
                      <a:pt x="681" y="931"/>
                    </a:cubicBezTo>
                    <a:cubicBezTo>
                      <a:pt x="684" y="938"/>
                      <a:pt x="684" y="938"/>
                      <a:pt x="684" y="938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9" y="941"/>
                      <a:pt x="689" y="941"/>
                      <a:pt x="689" y="941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1" y="945"/>
                      <a:pt x="691" y="945"/>
                      <a:pt x="691" y="945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5" y="951"/>
                      <a:pt x="695" y="951"/>
                      <a:pt x="695" y="951"/>
                    </a:cubicBezTo>
                    <a:cubicBezTo>
                      <a:pt x="701" y="953"/>
                      <a:pt x="701" y="953"/>
                      <a:pt x="701" y="953"/>
                    </a:cubicBezTo>
                    <a:cubicBezTo>
                      <a:pt x="701" y="953"/>
                      <a:pt x="701" y="953"/>
                      <a:pt x="701" y="954"/>
                    </a:cubicBezTo>
                    <a:cubicBezTo>
                      <a:pt x="696" y="958"/>
                      <a:pt x="696" y="958"/>
                      <a:pt x="696" y="958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696" y="964"/>
                      <a:pt x="696" y="964"/>
                      <a:pt x="696" y="964"/>
                    </a:cubicBezTo>
                    <a:lnTo>
                      <a:pt x="702" y="968"/>
                    </a:lnTo>
                    <a:close/>
                    <a:moveTo>
                      <a:pt x="661" y="969"/>
                    </a:moveTo>
                    <a:cubicBezTo>
                      <a:pt x="655" y="970"/>
                      <a:pt x="655" y="970"/>
                      <a:pt x="655" y="970"/>
                    </a:cubicBezTo>
                    <a:cubicBezTo>
                      <a:pt x="659" y="975"/>
                      <a:pt x="659" y="975"/>
                      <a:pt x="659" y="975"/>
                    </a:cubicBezTo>
                    <a:cubicBezTo>
                      <a:pt x="652" y="975"/>
                      <a:pt x="652" y="975"/>
                      <a:pt x="652" y="975"/>
                    </a:cubicBezTo>
                    <a:cubicBezTo>
                      <a:pt x="656" y="981"/>
                      <a:pt x="656" y="981"/>
                      <a:pt x="656" y="981"/>
                    </a:cubicBezTo>
                    <a:cubicBezTo>
                      <a:pt x="648" y="980"/>
                      <a:pt x="648" y="980"/>
                      <a:pt x="648" y="980"/>
                    </a:cubicBezTo>
                    <a:cubicBezTo>
                      <a:pt x="652" y="988"/>
                      <a:pt x="652" y="988"/>
                      <a:pt x="652" y="988"/>
                    </a:cubicBezTo>
                    <a:cubicBezTo>
                      <a:pt x="651" y="988"/>
                      <a:pt x="651" y="988"/>
                      <a:pt x="651" y="988"/>
                    </a:cubicBezTo>
                    <a:cubicBezTo>
                      <a:pt x="645" y="985"/>
                      <a:pt x="645" y="985"/>
                      <a:pt x="645" y="985"/>
                    </a:cubicBezTo>
                    <a:cubicBezTo>
                      <a:pt x="647" y="991"/>
                      <a:pt x="647" y="991"/>
                      <a:pt x="647" y="991"/>
                    </a:cubicBezTo>
                    <a:cubicBezTo>
                      <a:pt x="642" y="989"/>
                      <a:pt x="642" y="989"/>
                      <a:pt x="642" y="989"/>
                    </a:cubicBezTo>
                    <a:cubicBezTo>
                      <a:pt x="643" y="995"/>
                      <a:pt x="643" y="995"/>
                      <a:pt x="643" y="995"/>
                    </a:cubicBezTo>
                    <a:cubicBezTo>
                      <a:pt x="639" y="991"/>
                      <a:pt x="639" y="991"/>
                      <a:pt x="639" y="991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7" y="983"/>
                      <a:pt x="637" y="983"/>
                      <a:pt x="637" y="983"/>
                    </a:cubicBezTo>
                    <a:cubicBezTo>
                      <a:pt x="643" y="980"/>
                      <a:pt x="647" y="974"/>
                      <a:pt x="648" y="967"/>
                    </a:cubicBezTo>
                    <a:cubicBezTo>
                      <a:pt x="650" y="959"/>
                      <a:pt x="646" y="950"/>
                      <a:pt x="639" y="945"/>
                    </a:cubicBezTo>
                    <a:cubicBezTo>
                      <a:pt x="640" y="932"/>
                      <a:pt x="640" y="932"/>
                      <a:pt x="640" y="932"/>
                    </a:cubicBezTo>
                    <a:cubicBezTo>
                      <a:pt x="643" y="940"/>
                      <a:pt x="643" y="940"/>
                      <a:pt x="643" y="940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8" y="942"/>
                      <a:pt x="648" y="942"/>
                      <a:pt x="648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0" y="947"/>
                      <a:pt x="650" y="947"/>
                      <a:pt x="650" y="947"/>
                    </a:cubicBezTo>
                    <a:cubicBezTo>
                      <a:pt x="657" y="947"/>
                      <a:pt x="657" y="947"/>
                      <a:pt x="657" y="947"/>
                    </a:cubicBezTo>
                    <a:cubicBezTo>
                      <a:pt x="657" y="947"/>
                      <a:pt x="657" y="948"/>
                      <a:pt x="657" y="948"/>
                    </a:cubicBezTo>
                    <a:cubicBezTo>
                      <a:pt x="654" y="953"/>
                      <a:pt x="654" y="953"/>
                      <a:pt x="654" y="953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55" y="959"/>
                      <a:pt x="655" y="959"/>
                      <a:pt x="655" y="959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55" y="965"/>
                      <a:pt x="655" y="965"/>
                      <a:pt x="655" y="965"/>
                    </a:cubicBezTo>
                    <a:lnTo>
                      <a:pt x="661" y="969"/>
                    </a:lnTo>
                    <a:close/>
                    <a:moveTo>
                      <a:pt x="585" y="977"/>
                    </a:moveTo>
                    <a:cubicBezTo>
                      <a:pt x="580" y="975"/>
                      <a:pt x="591" y="957"/>
                      <a:pt x="597" y="951"/>
                    </a:cubicBezTo>
                    <a:cubicBezTo>
                      <a:pt x="597" y="951"/>
                      <a:pt x="591" y="978"/>
                      <a:pt x="585" y="977"/>
                    </a:cubicBezTo>
                    <a:close/>
                    <a:moveTo>
                      <a:pt x="594" y="983"/>
                    </a:moveTo>
                    <a:cubicBezTo>
                      <a:pt x="593" y="985"/>
                      <a:pt x="592" y="986"/>
                      <a:pt x="590" y="985"/>
                    </a:cubicBezTo>
                    <a:cubicBezTo>
                      <a:pt x="588" y="985"/>
                      <a:pt x="586" y="983"/>
                      <a:pt x="587" y="981"/>
                    </a:cubicBezTo>
                    <a:cubicBezTo>
                      <a:pt x="587" y="979"/>
                      <a:pt x="589" y="978"/>
                      <a:pt x="591" y="978"/>
                    </a:cubicBezTo>
                    <a:cubicBezTo>
                      <a:pt x="593" y="979"/>
                      <a:pt x="594" y="981"/>
                      <a:pt x="594" y="983"/>
                    </a:cubicBezTo>
                    <a:close/>
                    <a:moveTo>
                      <a:pt x="584" y="925"/>
                    </a:moveTo>
                    <a:cubicBezTo>
                      <a:pt x="584" y="925"/>
                      <a:pt x="556" y="921"/>
                      <a:pt x="557" y="915"/>
                    </a:cubicBezTo>
                    <a:cubicBezTo>
                      <a:pt x="558" y="910"/>
                      <a:pt x="578" y="920"/>
                      <a:pt x="584" y="925"/>
                    </a:cubicBezTo>
                    <a:close/>
                    <a:moveTo>
                      <a:pt x="561" y="900"/>
                    </a:moveTo>
                    <a:cubicBezTo>
                      <a:pt x="564" y="896"/>
                      <a:pt x="579" y="911"/>
                      <a:pt x="583" y="918"/>
                    </a:cubicBezTo>
                    <a:cubicBezTo>
                      <a:pt x="583" y="918"/>
                      <a:pt x="558" y="905"/>
                      <a:pt x="561" y="900"/>
                    </a:cubicBezTo>
                    <a:close/>
                    <a:moveTo>
                      <a:pt x="583" y="929"/>
                    </a:moveTo>
                    <a:cubicBezTo>
                      <a:pt x="583" y="929"/>
                      <a:pt x="556" y="936"/>
                      <a:pt x="554" y="931"/>
                    </a:cubicBezTo>
                    <a:cubicBezTo>
                      <a:pt x="553" y="925"/>
                      <a:pt x="575" y="926"/>
                      <a:pt x="583" y="929"/>
                    </a:cubicBezTo>
                    <a:close/>
                    <a:moveTo>
                      <a:pt x="559" y="907"/>
                    </a:moveTo>
                    <a:cubicBezTo>
                      <a:pt x="559" y="909"/>
                      <a:pt x="557" y="910"/>
                      <a:pt x="555" y="910"/>
                    </a:cubicBezTo>
                    <a:cubicBezTo>
                      <a:pt x="553" y="909"/>
                      <a:pt x="552" y="907"/>
                      <a:pt x="552" y="905"/>
                    </a:cubicBezTo>
                    <a:cubicBezTo>
                      <a:pt x="553" y="903"/>
                      <a:pt x="555" y="902"/>
                      <a:pt x="557" y="902"/>
                    </a:cubicBezTo>
                    <a:cubicBezTo>
                      <a:pt x="559" y="903"/>
                      <a:pt x="560" y="905"/>
                      <a:pt x="559" y="907"/>
                    </a:cubicBezTo>
                    <a:close/>
                    <a:moveTo>
                      <a:pt x="554" y="922"/>
                    </a:moveTo>
                    <a:cubicBezTo>
                      <a:pt x="553" y="924"/>
                      <a:pt x="551" y="926"/>
                      <a:pt x="549" y="925"/>
                    </a:cubicBezTo>
                    <a:cubicBezTo>
                      <a:pt x="547" y="925"/>
                      <a:pt x="546" y="923"/>
                      <a:pt x="546" y="921"/>
                    </a:cubicBezTo>
                    <a:cubicBezTo>
                      <a:pt x="547" y="919"/>
                      <a:pt x="549" y="918"/>
                      <a:pt x="551" y="918"/>
                    </a:cubicBezTo>
                    <a:cubicBezTo>
                      <a:pt x="553" y="918"/>
                      <a:pt x="554" y="920"/>
                      <a:pt x="554" y="922"/>
                    </a:cubicBezTo>
                    <a:close/>
                    <a:moveTo>
                      <a:pt x="547" y="937"/>
                    </a:moveTo>
                    <a:cubicBezTo>
                      <a:pt x="547" y="935"/>
                      <a:pt x="549" y="934"/>
                      <a:pt x="551" y="935"/>
                    </a:cubicBezTo>
                    <a:cubicBezTo>
                      <a:pt x="553" y="935"/>
                      <a:pt x="554" y="937"/>
                      <a:pt x="554" y="939"/>
                    </a:cubicBezTo>
                    <a:cubicBezTo>
                      <a:pt x="553" y="941"/>
                      <a:pt x="551" y="942"/>
                      <a:pt x="549" y="942"/>
                    </a:cubicBezTo>
                    <a:cubicBezTo>
                      <a:pt x="547" y="941"/>
                      <a:pt x="546" y="939"/>
                      <a:pt x="547" y="937"/>
                    </a:cubicBezTo>
                    <a:close/>
                    <a:moveTo>
                      <a:pt x="551" y="954"/>
                    </a:moveTo>
                    <a:cubicBezTo>
                      <a:pt x="552" y="952"/>
                      <a:pt x="553" y="951"/>
                      <a:pt x="555" y="951"/>
                    </a:cubicBezTo>
                    <a:cubicBezTo>
                      <a:pt x="557" y="952"/>
                      <a:pt x="559" y="954"/>
                      <a:pt x="558" y="956"/>
                    </a:cubicBezTo>
                    <a:cubicBezTo>
                      <a:pt x="558" y="958"/>
                      <a:pt x="556" y="959"/>
                      <a:pt x="554" y="959"/>
                    </a:cubicBezTo>
                    <a:cubicBezTo>
                      <a:pt x="552" y="958"/>
                      <a:pt x="551" y="956"/>
                      <a:pt x="551" y="954"/>
                    </a:cubicBezTo>
                    <a:close/>
                    <a:moveTo>
                      <a:pt x="557" y="946"/>
                    </a:moveTo>
                    <a:cubicBezTo>
                      <a:pt x="554" y="941"/>
                      <a:pt x="575" y="935"/>
                      <a:pt x="583" y="935"/>
                    </a:cubicBezTo>
                    <a:cubicBezTo>
                      <a:pt x="583" y="935"/>
                      <a:pt x="560" y="951"/>
                      <a:pt x="557" y="946"/>
                    </a:cubicBezTo>
                    <a:close/>
                    <a:moveTo>
                      <a:pt x="559" y="968"/>
                    </a:moveTo>
                    <a:cubicBezTo>
                      <a:pt x="559" y="966"/>
                      <a:pt x="561" y="965"/>
                      <a:pt x="563" y="965"/>
                    </a:cubicBezTo>
                    <a:cubicBezTo>
                      <a:pt x="565" y="966"/>
                      <a:pt x="566" y="968"/>
                      <a:pt x="566" y="970"/>
                    </a:cubicBezTo>
                    <a:cubicBezTo>
                      <a:pt x="565" y="972"/>
                      <a:pt x="563" y="973"/>
                      <a:pt x="562" y="972"/>
                    </a:cubicBezTo>
                    <a:cubicBezTo>
                      <a:pt x="560" y="972"/>
                      <a:pt x="558" y="970"/>
                      <a:pt x="559" y="968"/>
                    </a:cubicBezTo>
                    <a:close/>
                    <a:moveTo>
                      <a:pt x="565" y="958"/>
                    </a:moveTo>
                    <a:cubicBezTo>
                      <a:pt x="561" y="954"/>
                      <a:pt x="580" y="943"/>
                      <a:pt x="588" y="941"/>
                    </a:cubicBezTo>
                    <a:cubicBezTo>
                      <a:pt x="588" y="941"/>
                      <a:pt x="569" y="962"/>
                      <a:pt x="565" y="958"/>
                    </a:cubicBezTo>
                    <a:close/>
                    <a:moveTo>
                      <a:pt x="600" y="871"/>
                    </a:moveTo>
                    <a:cubicBezTo>
                      <a:pt x="599" y="873"/>
                      <a:pt x="596" y="873"/>
                      <a:pt x="593" y="871"/>
                    </a:cubicBezTo>
                    <a:cubicBezTo>
                      <a:pt x="590" y="870"/>
                      <a:pt x="588" y="867"/>
                      <a:pt x="589" y="865"/>
                    </a:cubicBezTo>
                    <a:cubicBezTo>
                      <a:pt x="590" y="864"/>
                      <a:pt x="593" y="864"/>
                      <a:pt x="596" y="866"/>
                    </a:cubicBezTo>
                    <a:cubicBezTo>
                      <a:pt x="599" y="867"/>
                      <a:pt x="601" y="870"/>
                      <a:pt x="600" y="871"/>
                    </a:cubicBezTo>
                    <a:close/>
                    <a:moveTo>
                      <a:pt x="596" y="882"/>
                    </a:moveTo>
                    <a:cubicBezTo>
                      <a:pt x="593" y="884"/>
                      <a:pt x="590" y="884"/>
                      <a:pt x="589" y="882"/>
                    </a:cubicBezTo>
                    <a:cubicBezTo>
                      <a:pt x="588" y="880"/>
                      <a:pt x="590" y="878"/>
                      <a:pt x="593" y="876"/>
                    </a:cubicBezTo>
                    <a:cubicBezTo>
                      <a:pt x="596" y="874"/>
                      <a:pt x="599" y="874"/>
                      <a:pt x="600" y="876"/>
                    </a:cubicBezTo>
                    <a:cubicBezTo>
                      <a:pt x="601" y="878"/>
                      <a:pt x="599" y="880"/>
                      <a:pt x="596" y="882"/>
                    </a:cubicBezTo>
                    <a:close/>
                    <a:moveTo>
                      <a:pt x="593" y="925"/>
                    </a:moveTo>
                    <a:cubicBezTo>
                      <a:pt x="595" y="926"/>
                      <a:pt x="597" y="928"/>
                      <a:pt x="596" y="929"/>
                    </a:cubicBezTo>
                    <a:cubicBezTo>
                      <a:pt x="596" y="930"/>
                      <a:pt x="594" y="931"/>
                      <a:pt x="591" y="930"/>
                    </a:cubicBezTo>
                    <a:cubicBezTo>
                      <a:pt x="589" y="929"/>
                      <a:pt x="587" y="928"/>
                      <a:pt x="588" y="926"/>
                    </a:cubicBezTo>
                    <a:cubicBezTo>
                      <a:pt x="588" y="925"/>
                      <a:pt x="590" y="924"/>
                      <a:pt x="593" y="925"/>
                    </a:cubicBezTo>
                    <a:close/>
                    <a:moveTo>
                      <a:pt x="572" y="976"/>
                    </a:moveTo>
                    <a:cubicBezTo>
                      <a:pt x="572" y="974"/>
                      <a:pt x="574" y="973"/>
                      <a:pt x="576" y="974"/>
                    </a:cubicBezTo>
                    <a:cubicBezTo>
                      <a:pt x="578" y="974"/>
                      <a:pt x="579" y="976"/>
                      <a:pt x="579" y="978"/>
                    </a:cubicBezTo>
                    <a:cubicBezTo>
                      <a:pt x="578" y="980"/>
                      <a:pt x="576" y="981"/>
                      <a:pt x="574" y="981"/>
                    </a:cubicBezTo>
                    <a:cubicBezTo>
                      <a:pt x="572" y="980"/>
                      <a:pt x="571" y="978"/>
                      <a:pt x="572" y="976"/>
                    </a:cubicBezTo>
                    <a:close/>
                    <a:moveTo>
                      <a:pt x="574" y="968"/>
                    </a:moveTo>
                    <a:cubicBezTo>
                      <a:pt x="569" y="965"/>
                      <a:pt x="584" y="950"/>
                      <a:pt x="591" y="946"/>
                    </a:cubicBezTo>
                    <a:cubicBezTo>
                      <a:pt x="591" y="946"/>
                      <a:pt x="579" y="971"/>
                      <a:pt x="574" y="968"/>
                    </a:cubicBezTo>
                    <a:close/>
                    <a:moveTo>
                      <a:pt x="595" y="937"/>
                    </a:moveTo>
                    <a:cubicBezTo>
                      <a:pt x="593" y="939"/>
                      <a:pt x="591" y="940"/>
                      <a:pt x="590" y="939"/>
                    </a:cubicBezTo>
                    <a:cubicBezTo>
                      <a:pt x="589" y="937"/>
                      <a:pt x="590" y="935"/>
                      <a:pt x="592" y="934"/>
                    </a:cubicBezTo>
                    <a:cubicBezTo>
                      <a:pt x="594" y="932"/>
                      <a:pt x="596" y="931"/>
                      <a:pt x="597" y="932"/>
                    </a:cubicBezTo>
                    <a:cubicBezTo>
                      <a:pt x="598" y="933"/>
                      <a:pt x="597" y="936"/>
                      <a:pt x="595" y="937"/>
                    </a:cubicBezTo>
                    <a:close/>
                    <a:moveTo>
                      <a:pt x="595" y="923"/>
                    </a:moveTo>
                    <a:cubicBezTo>
                      <a:pt x="595" y="920"/>
                      <a:pt x="596" y="918"/>
                      <a:pt x="597" y="918"/>
                    </a:cubicBezTo>
                    <a:cubicBezTo>
                      <a:pt x="598" y="917"/>
                      <a:pt x="600" y="919"/>
                      <a:pt x="600" y="922"/>
                    </a:cubicBezTo>
                    <a:cubicBezTo>
                      <a:pt x="601" y="924"/>
                      <a:pt x="600" y="926"/>
                      <a:pt x="599" y="927"/>
                    </a:cubicBezTo>
                    <a:cubicBezTo>
                      <a:pt x="597" y="927"/>
                      <a:pt x="596" y="925"/>
                      <a:pt x="595" y="923"/>
                    </a:cubicBezTo>
                    <a:close/>
                    <a:moveTo>
                      <a:pt x="549" y="753"/>
                    </a:moveTo>
                    <a:cubicBezTo>
                      <a:pt x="551" y="755"/>
                      <a:pt x="552" y="758"/>
                      <a:pt x="551" y="759"/>
                    </a:cubicBezTo>
                    <a:cubicBezTo>
                      <a:pt x="549" y="760"/>
                      <a:pt x="547" y="760"/>
                      <a:pt x="545" y="757"/>
                    </a:cubicBezTo>
                    <a:cubicBezTo>
                      <a:pt x="544" y="757"/>
                      <a:pt x="544" y="757"/>
                      <a:pt x="544" y="757"/>
                    </a:cubicBezTo>
                    <a:cubicBezTo>
                      <a:pt x="544" y="757"/>
                      <a:pt x="544" y="757"/>
                      <a:pt x="544" y="758"/>
                    </a:cubicBezTo>
                    <a:cubicBezTo>
                      <a:pt x="544" y="761"/>
                      <a:pt x="543" y="763"/>
                      <a:pt x="541" y="763"/>
                    </a:cubicBezTo>
                    <a:cubicBezTo>
                      <a:pt x="540" y="763"/>
                      <a:pt x="538" y="761"/>
                      <a:pt x="538" y="758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6" y="760"/>
                      <a:pt x="533" y="760"/>
                      <a:pt x="532" y="759"/>
                    </a:cubicBezTo>
                    <a:cubicBezTo>
                      <a:pt x="531" y="758"/>
                      <a:pt x="532" y="755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1" y="753"/>
                      <a:pt x="528" y="752"/>
                      <a:pt x="528" y="750"/>
                    </a:cubicBezTo>
                    <a:cubicBezTo>
                      <a:pt x="528" y="748"/>
                      <a:pt x="531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2" y="745"/>
                      <a:pt x="531" y="742"/>
                      <a:pt x="532" y="741"/>
                    </a:cubicBezTo>
                    <a:cubicBezTo>
                      <a:pt x="533" y="740"/>
                      <a:pt x="536" y="740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0"/>
                      <a:pt x="540" y="737"/>
                      <a:pt x="541" y="737"/>
                    </a:cubicBezTo>
                    <a:cubicBezTo>
                      <a:pt x="543" y="737"/>
                      <a:pt x="544" y="740"/>
                      <a:pt x="544" y="743"/>
                    </a:cubicBezTo>
                    <a:cubicBezTo>
                      <a:pt x="544" y="743"/>
                      <a:pt x="544" y="743"/>
                      <a:pt x="544" y="743"/>
                    </a:cubicBezTo>
                    <a:cubicBezTo>
                      <a:pt x="544" y="743"/>
                      <a:pt x="544" y="743"/>
                      <a:pt x="545" y="743"/>
                    </a:cubicBezTo>
                    <a:cubicBezTo>
                      <a:pt x="547" y="740"/>
                      <a:pt x="549" y="740"/>
                      <a:pt x="551" y="741"/>
                    </a:cubicBezTo>
                    <a:cubicBezTo>
                      <a:pt x="552" y="742"/>
                      <a:pt x="551" y="745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52" y="747"/>
                      <a:pt x="554" y="748"/>
                      <a:pt x="554" y="750"/>
                    </a:cubicBezTo>
                    <a:cubicBezTo>
                      <a:pt x="554" y="752"/>
                      <a:pt x="552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lose/>
                    <a:moveTo>
                      <a:pt x="556" y="698"/>
                    </a:moveTo>
                    <a:cubicBezTo>
                      <a:pt x="560" y="702"/>
                      <a:pt x="563" y="708"/>
                      <a:pt x="564" y="710"/>
                    </a:cubicBezTo>
                    <a:cubicBezTo>
                      <a:pt x="569" y="713"/>
                      <a:pt x="575" y="717"/>
                      <a:pt x="582" y="720"/>
                    </a:cubicBezTo>
                    <a:cubicBezTo>
                      <a:pt x="581" y="712"/>
                      <a:pt x="568" y="697"/>
                      <a:pt x="568" y="697"/>
                    </a:cubicBezTo>
                    <a:cubicBezTo>
                      <a:pt x="579" y="704"/>
                      <a:pt x="584" y="717"/>
                      <a:pt x="585" y="721"/>
                    </a:cubicBezTo>
                    <a:cubicBezTo>
                      <a:pt x="592" y="724"/>
                      <a:pt x="597" y="726"/>
                      <a:pt x="606" y="729"/>
                    </a:cubicBezTo>
                    <a:cubicBezTo>
                      <a:pt x="605" y="720"/>
                      <a:pt x="596" y="708"/>
                      <a:pt x="596" y="708"/>
                    </a:cubicBezTo>
                    <a:cubicBezTo>
                      <a:pt x="604" y="714"/>
                      <a:pt x="608" y="725"/>
                      <a:pt x="609" y="729"/>
                    </a:cubicBezTo>
                    <a:cubicBezTo>
                      <a:pt x="615" y="731"/>
                      <a:pt x="623" y="734"/>
                      <a:pt x="630" y="736"/>
                    </a:cubicBezTo>
                    <a:cubicBezTo>
                      <a:pt x="638" y="738"/>
                      <a:pt x="631" y="739"/>
                      <a:pt x="634" y="740"/>
                    </a:cubicBezTo>
                    <a:cubicBezTo>
                      <a:pt x="634" y="740"/>
                      <a:pt x="625" y="738"/>
                      <a:pt x="613" y="734"/>
                    </a:cubicBezTo>
                    <a:cubicBezTo>
                      <a:pt x="607" y="740"/>
                      <a:pt x="585" y="739"/>
                      <a:pt x="585" y="739"/>
                    </a:cubicBezTo>
                    <a:cubicBezTo>
                      <a:pt x="600" y="738"/>
                      <a:pt x="607" y="735"/>
                      <a:pt x="609" y="734"/>
                    </a:cubicBezTo>
                    <a:cubicBezTo>
                      <a:pt x="602" y="732"/>
                      <a:pt x="594" y="729"/>
                      <a:pt x="586" y="725"/>
                    </a:cubicBezTo>
                    <a:cubicBezTo>
                      <a:pt x="572" y="730"/>
                      <a:pt x="562" y="726"/>
                      <a:pt x="562" y="726"/>
                    </a:cubicBezTo>
                    <a:cubicBezTo>
                      <a:pt x="570" y="728"/>
                      <a:pt x="578" y="725"/>
                      <a:pt x="582" y="724"/>
                    </a:cubicBezTo>
                    <a:cubicBezTo>
                      <a:pt x="579" y="723"/>
                      <a:pt x="577" y="721"/>
                      <a:pt x="574" y="719"/>
                    </a:cubicBezTo>
                    <a:cubicBezTo>
                      <a:pt x="569" y="719"/>
                      <a:pt x="555" y="718"/>
                      <a:pt x="547" y="713"/>
                    </a:cubicBezTo>
                    <a:cubicBezTo>
                      <a:pt x="547" y="713"/>
                      <a:pt x="566" y="719"/>
                      <a:pt x="569" y="716"/>
                    </a:cubicBezTo>
                    <a:cubicBezTo>
                      <a:pt x="554" y="708"/>
                      <a:pt x="542" y="699"/>
                      <a:pt x="538" y="686"/>
                    </a:cubicBezTo>
                    <a:cubicBezTo>
                      <a:pt x="538" y="686"/>
                      <a:pt x="542" y="697"/>
                      <a:pt x="561" y="709"/>
                    </a:cubicBezTo>
                    <a:cubicBezTo>
                      <a:pt x="561" y="705"/>
                      <a:pt x="556" y="698"/>
                      <a:pt x="556" y="698"/>
                    </a:cubicBezTo>
                    <a:close/>
                    <a:moveTo>
                      <a:pt x="600" y="563"/>
                    </a:moveTo>
                    <a:cubicBezTo>
                      <a:pt x="597" y="581"/>
                      <a:pt x="597" y="581"/>
                      <a:pt x="597" y="581"/>
                    </a:cubicBezTo>
                    <a:cubicBezTo>
                      <a:pt x="607" y="562"/>
                      <a:pt x="607" y="562"/>
                      <a:pt x="607" y="562"/>
                    </a:cubicBezTo>
                    <a:cubicBezTo>
                      <a:pt x="608" y="580"/>
                      <a:pt x="608" y="580"/>
                      <a:pt x="608" y="580"/>
                    </a:cubicBezTo>
                    <a:cubicBezTo>
                      <a:pt x="615" y="566"/>
                      <a:pt x="615" y="566"/>
                      <a:pt x="615" y="566"/>
                    </a:cubicBezTo>
                    <a:cubicBezTo>
                      <a:pt x="616" y="580"/>
                      <a:pt x="616" y="580"/>
                      <a:pt x="616" y="580"/>
                    </a:cubicBezTo>
                    <a:cubicBezTo>
                      <a:pt x="627" y="562"/>
                      <a:pt x="627" y="562"/>
                      <a:pt x="627" y="562"/>
                    </a:cubicBezTo>
                    <a:cubicBezTo>
                      <a:pt x="624" y="583"/>
                      <a:pt x="624" y="583"/>
                      <a:pt x="624" y="583"/>
                    </a:cubicBezTo>
                    <a:cubicBezTo>
                      <a:pt x="634" y="566"/>
                      <a:pt x="634" y="566"/>
                      <a:pt x="634" y="566"/>
                    </a:cubicBezTo>
                    <a:cubicBezTo>
                      <a:pt x="633" y="584"/>
                      <a:pt x="633" y="584"/>
                      <a:pt x="633" y="584"/>
                    </a:cubicBezTo>
                    <a:cubicBezTo>
                      <a:pt x="641" y="569"/>
                      <a:pt x="641" y="569"/>
                      <a:pt x="641" y="569"/>
                    </a:cubicBezTo>
                    <a:cubicBezTo>
                      <a:pt x="645" y="586"/>
                      <a:pt x="645" y="586"/>
                      <a:pt x="645" y="586"/>
                    </a:cubicBezTo>
                    <a:cubicBezTo>
                      <a:pt x="649" y="567"/>
                      <a:pt x="649" y="567"/>
                      <a:pt x="649" y="567"/>
                    </a:cubicBezTo>
                    <a:cubicBezTo>
                      <a:pt x="656" y="587"/>
                      <a:pt x="656" y="587"/>
                      <a:pt x="656" y="587"/>
                    </a:cubicBezTo>
                    <a:cubicBezTo>
                      <a:pt x="658" y="567"/>
                      <a:pt x="658" y="567"/>
                      <a:pt x="658" y="567"/>
                    </a:cubicBezTo>
                    <a:cubicBezTo>
                      <a:pt x="667" y="584"/>
                      <a:pt x="667" y="584"/>
                      <a:pt x="667" y="584"/>
                    </a:cubicBezTo>
                    <a:cubicBezTo>
                      <a:pt x="665" y="566"/>
                      <a:pt x="665" y="566"/>
                      <a:pt x="665" y="566"/>
                    </a:cubicBezTo>
                    <a:cubicBezTo>
                      <a:pt x="680" y="583"/>
                      <a:pt x="680" y="583"/>
                      <a:pt x="680" y="583"/>
                    </a:cubicBezTo>
                    <a:cubicBezTo>
                      <a:pt x="675" y="565"/>
                      <a:pt x="675" y="565"/>
                      <a:pt x="675" y="565"/>
                    </a:cubicBezTo>
                    <a:cubicBezTo>
                      <a:pt x="691" y="582"/>
                      <a:pt x="691" y="582"/>
                      <a:pt x="691" y="58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01" y="579"/>
                      <a:pt x="701" y="579"/>
                      <a:pt x="701" y="579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11" y="575"/>
                      <a:pt x="724" y="582"/>
                      <a:pt x="727" y="584"/>
                    </a:cubicBezTo>
                    <a:cubicBezTo>
                      <a:pt x="753" y="599"/>
                      <a:pt x="760" y="623"/>
                      <a:pt x="758" y="639"/>
                    </a:cubicBezTo>
                    <a:cubicBezTo>
                      <a:pt x="755" y="655"/>
                      <a:pt x="751" y="668"/>
                      <a:pt x="745" y="677"/>
                    </a:cubicBezTo>
                    <a:cubicBezTo>
                      <a:pt x="738" y="678"/>
                      <a:pt x="730" y="678"/>
                      <a:pt x="724" y="678"/>
                    </a:cubicBezTo>
                    <a:cubicBezTo>
                      <a:pt x="711" y="677"/>
                      <a:pt x="689" y="683"/>
                      <a:pt x="670" y="698"/>
                    </a:cubicBezTo>
                    <a:cubicBezTo>
                      <a:pt x="664" y="704"/>
                      <a:pt x="664" y="704"/>
                      <a:pt x="664" y="704"/>
                    </a:cubicBezTo>
                    <a:cubicBezTo>
                      <a:pt x="662" y="705"/>
                      <a:pt x="661" y="707"/>
                      <a:pt x="660" y="708"/>
                    </a:cubicBezTo>
                    <a:cubicBezTo>
                      <a:pt x="660" y="706"/>
                      <a:pt x="661" y="705"/>
                      <a:pt x="661" y="703"/>
                    </a:cubicBezTo>
                    <a:cubicBezTo>
                      <a:pt x="661" y="703"/>
                      <a:pt x="661" y="696"/>
                      <a:pt x="661" y="696"/>
                    </a:cubicBezTo>
                    <a:cubicBezTo>
                      <a:pt x="661" y="688"/>
                      <a:pt x="659" y="679"/>
                      <a:pt x="654" y="669"/>
                    </a:cubicBezTo>
                    <a:cubicBezTo>
                      <a:pt x="649" y="661"/>
                      <a:pt x="645" y="660"/>
                      <a:pt x="637" y="647"/>
                    </a:cubicBezTo>
                    <a:cubicBezTo>
                      <a:pt x="637" y="647"/>
                      <a:pt x="628" y="665"/>
                      <a:pt x="623" y="675"/>
                    </a:cubicBezTo>
                    <a:cubicBezTo>
                      <a:pt x="621" y="680"/>
                      <a:pt x="619" y="687"/>
                      <a:pt x="619" y="695"/>
                    </a:cubicBezTo>
                    <a:cubicBezTo>
                      <a:pt x="619" y="695"/>
                      <a:pt x="620" y="701"/>
                      <a:pt x="620" y="702"/>
                    </a:cubicBezTo>
                    <a:cubicBezTo>
                      <a:pt x="620" y="704"/>
                      <a:pt x="620" y="706"/>
                      <a:pt x="621" y="708"/>
                    </a:cubicBezTo>
                    <a:cubicBezTo>
                      <a:pt x="619" y="706"/>
                      <a:pt x="616" y="704"/>
                      <a:pt x="614" y="702"/>
                    </a:cubicBezTo>
                    <a:cubicBezTo>
                      <a:pt x="614" y="702"/>
                      <a:pt x="614" y="702"/>
                      <a:pt x="614" y="702"/>
                    </a:cubicBezTo>
                    <a:cubicBezTo>
                      <a:pt x="615" y="702"/>
                      <a:pt x="605" y="696"/>
                      <a:pt x="605" y="696"/>
                    </a:cubicBezTo>
                    <a:cubicBezTo>
                      <a:pt x="589" y="685"/>
                      <a:pt x="564" y="683"/>
                      <a:pt x="564" y="683"/>
                    </a:cubicBezTo>
                    <a:cubicBezTo>
                      <a:pt x="559" y="679"/>
                      <a:pt x="556" y="674"/>
                      <a:pt x="553" y="669"/>
                    </a:cubicBezTo>
                    <a:cubicBezTo>
                      <a:pt x="541" y="650"/>
                      <a:pt x="541" y="627"/>
                      <a:pt x="546" y="613"/>
                    </a:cubicBezTo>
                    <a:cubicBezTo>
                      <a:pt x="553" y="594"/>
                      <a:pt x="565" y="579"/>
                      <a:pt x="579" y="566"/>
                    </a:cubicBezTo>
                    <a:cubicBezTo>
                      <a:pt x="591" y="560"/>
                      <a:pt x="591" y="560"/>
                      <a:pt x="591" y="560"/>
                    </a:cubicBezTo>
                    <a:cubicBezTo>
                      <a:pt x="587" y="576"/>
                      <a:pt x="587" y="576"/>
                      <a:pt x="587" y="576"/>
                    </a:cubicBezTo>
                    <a:lnTo>
                      <a:pt x="600" y="563"/>
                    </a:lnTo>
                    <a:close/>
                    <a:moveTo>
                      <a:pt x="743" y="711"/>
                    </a:moveTo>
                    <a:cubicBezTo>
                      <a:pt x="734" y="717"/>
                      <a:pt x="718" y="718"/>
                      <a:pt x="712" y="718"/>
                    </a:cubicBezTo>
                    <a:cubicBezTo>
                      <a:pt x="709" y="719"/>
                      <a:pt x="706" y="721"/>
                      <a:pt x="703" y="722"/>
                    </a:cubicBezTo>
                    <a:cubicBezTo>
                      <a:pt x="707" y="724"/>
                      <a:pt x="716" y="727"/>
                      <a:pt x="725" y="726"/>
                    </a:cubicBezTo>
                    <a:cubicBezTo>
                      <a:pt x="725" y="726"/>
                      <a:pt x="714" y="730"/>
                      <a:pt x="699" y="723"/>
                    </a:cubicBezTo>
                    <a:cubicBezTo>
                      <a:pt x="690" y="726"/>
                      <a:pt x="681" y="729"/>
                      <a:pt x="674" y="731"/>
                    </a:cubicBezTo>
                    <a:cubicBezTo>
                      <a:pt x="676" y="733"/>
                      <a:pt x="684" y="736"/>
                      <a:pt x="699" y="738"/>
                    </a:cubicBezTo>
                    <a:cubicBezTo>
                      <a:pt x="699" y="738"/>
                      <a:pt x="676" y="737"/>
                      <a:pt x="670" y="732"/>
                    </a:cubicBezTo>
                    <a:cubicBezTo>
                      <a:pt x="656" y="735"/>
                      <a:pt x="646" y="736"/>
                      <a:pt x="646" y="736"/>
                    </a:cubicBezTo>
                    <a:cubicBezTo>
                      <a:pt x="650" y="735"/>
                      <a:pt x="647" y="733"/>
                      <a:pt x="651" y="732"/>
                    </a:cubicBezTo>
                    <a:cubicBezTo>
                      <a:pt x="659" y="731"/>
                      <a:pt x="668" y="727"/>
                      <a:pt x="674" y="726"/>
                    </a:cubicBezTo>
                    <a:cubicBezTo>
                      <a:pt x="675" y="721"/>
                      <a:pt x="680" y="711"/>
                      <a:pt x="689" y="704"/>
                    </a:cubicBezTo>
                    <a:cubicBezTo>
                      <a:pt x="689" y="704"/>
                      <a:pt x="678" y="716"/>
                      <a:pt x="678" y="726"/>
                    </a:cubicBezTo>
                    <a:cubicBezTo>
                      <a:pt x="686" y="723"/>
                      <a:pt x="693" y="722"/>
                      <a:pt x="700" y="719"/>
                    </a:cubicBezTo>
                    <a:cubicBezTo>
                      <a:pt x="701" y="715"/>
                      <a:pt x="708" y="700"/>
                      <a:pt x="719" y="694"/>
                    </a:cubicBezTo>
                    <a:cubicBezTo>
                      <a:pt x="719" y="694"/>
                      <a:pt x="704" y="709"/>
                      <a:pt x="703" y="718"/>
                    </a:cubicBezTo>
                    <a:cubicBezTo>
                      <a:pt x="711" y="715"/>
                      <a:pt x="717" y="711"/>
                      <a:pt x="723" y="708"/>
                    </a:cubicBezTo>
                    <a:cubicBezTo>
                      <a:pt x="724" y="705"/>
                      <a:pt x="728" y="699"/>
                      <a:pt x="732" y="695"/>
                    </a:cubicBezTo>
                    <a:cubicBezTo>
                      <a:pt x="732" y="695"/>
                      <a:pt x="727" y="703"/>
                      <a:pt x="726" y="707"/>
                    </a:cubicBezTo>
                    <a:cubicBezTo>
                      <a:pt x="747" y="695"/>
                      <a:pt x="753" y="684"/>
                      <a:pt x="753" y="684"/>
                    </a:cubicBezTo>
                    <a:cubicBezTo>
                      <a:pt x="747" y="697"/>
                      <a:pt x="735" y="706"/>
                      <a:pt x="718" y="714"/>
                    </a:cubicBezTo>
                    <a:cubicBezTo>
                      <a:pt x="727" y="715"/>
                      <a:pt x="743" y="711"/>
                      <a:pt x="743" y="711"/>
                    </a:cubicBezTo>
                    <a:close/>
                    <a:moveTo>
                      <a:pt x="640" y="737"/>
                    </a:moveTo>
                    <a:cubicBezTo>
                      <a:pt x="640" y="736"/>
                      <a:pt x="638" y="736"/>
                      <a:pt x="639" y="731"/>
                    </a:cubicBezTo>
                    <a:cubicBezTo>
                      <a:pt x="639" y="726"/>
                      <a:pt x="638" y="720"/>
                      <a:pt x="639" y="715"/>
                    </a:cubicBezTo>
                    <a:cubicBezTo>
                      <a:pt x="637" y="714"/>
                      <a:pt x="631" y="708"/>
                      <a:pt x="629" y="702"/>
                    </a:cubicBezTo>
                    <a:cubicBezTo>
                      <a:pt x="629" y="702"/>
                      <a:pt x="634" y="711"/>
                      <a:pt x="640" y="714"/>
                    </a:cubicBezTo>
                    <a:cubicBezTo>
                      <a:pt x="641" y="708"/>
                      <a:pt x="642" y="704"/>
                      <a:pt x="642" y="699"/>
                    </a:cubicBezTo>
                    <a:cubicBezTo>
                      <a:pt x="640" y="698"/>
                      <a:pt x="632" y="690"/>
                      <a:pt x="632" y="682"/>
                    </a:cubicBezTo>
                    <a:cubicBezTo>
                      <a:pt x="632" y="682"/>
                      <a:pt x="637" y="694"/>
                      <a:pt x="643" y="697"/>
                    </a:cubicBezTo>
                    <a:cubicBezTo>
                      <a:pt x="643" y="692"/>
                      <a:pt x="642" y="688"/>
                      <a:pt x="642" y="684"/>
                    </a:cubicBezTo>
                    <a:cubicBezTo>
                      <a:pt x="641" y="683"/>
                      <a:pt x="638" y="678"/>
                      <a:pt x="636" y="675"/>
                    </a:cubicBezTo>
                    <a:cubicBezTo>
                      <a:pt x="636" y="675"/>
                      <a:pt x="639" y="680"/>
                      <a:pt x="642" y="681"/>
                    </a:cubicBezTo>
                    <a:cubicBezTo>
                      <a:pt x="640" y="666"/>
                      <a:pt x="637" y="660"/>
                      <a:pt x="637" y="660"/>
                    </a:cubicBezTo>
                    <a:cubicBezTo>
                      <a:pt x="643" y="669"/>
                      <a:pt x="644" y="676"/>
                      <a:pt x="644" y="688"/>
                    </a:cubicBezTo>
                    <a:cubicBezTo>
                      <a:pt x="648" y="684"/>
                      <a:pt x="649" y="673"/>
                      <a:pt x="649" y="673"/>
                    </a:cubicBezTo>
                    <a:cubicBezTo>
                      <a:pt x="651" y="679"/>
                      <a:pt x="646" y="689"/>
                      <a:pt x="645" y="692"/>
                    </a:cubicBezTo>
                    <a:cubicBezTo>
                      <a:pt x="645" y="694"/>
                      <a:pt x="645" y="696"/>
                      <a:pt x="645" y="699"/>
                    </a:cubicBezTo>
                    <a:cubicBezTo>
                      <a:pt x="647" y="696"/>
                      <a:pt x="652" y="692"/>
                      <a:pt x="653" y="687"/>
                    </a:cubicBezTo>
                    <a:cubicBezTo>
                      <a:pt x="653" y="687"/>
                      <a:pt x="652" y="694"/>
                      <a:pt x="644" y="701"/>
                    </a:cubicBezTo>
                    <a:cubicBezTo>
                      <a:pt x="644" y="707"/>
                      <a:pt x="643" y="712"/>
                      <a:pt x="642" y="717"/>
                    </a:cubicBezTo>
                    <a:cubicBezTo>
                      <a:pt x="644" y="716"/>
                      <a:pt x="648" y="713"/>
                      <a:pt x="654" y="705"/>
                    </a:cubicBezTo>
                    <a:cubicBezTo>
                      <a:pt x="654" y="705"/>
                      <a:pt x="647" y="718"/>
                      <a:pt x="641" y="720"/>
                    </a:cubicBezTo>
                    <a:cubicBezTo>
                      <a:pt x="639" y="728"/>
                      <a:pt x="640" y="737"/>
                      <a:pt x="640" y="737"/>
                    </a:cubicBezTo>
                    <a:close/>
                    <a:moveTo>
                      <a:pt x="531" y="693"/>
                    </a:moveTo>
                    <a:cubicBezTo>
                      <a:pt x="532" y="694"/>
                      <a:pt x="533" y="696"/>
                      <a:pt x="533" y="698"/>
                    </a:cubicBezTo>
                    <a:cubicBezTo>
                      <a:pt x="532" y="696"/>
                      <a:pt x="532" y="695"/>
                      <a:pt x="532" y="695"/>
                    </a:cubicBezTo>
                    <a:cubicBezTo>
                      <a:pt x="532" y="694"/>
                      <a:pt x="531" y="694"/>
                      <a:pt x="531" y="693"/>
                    </a:cubicBezTo>
                    <a:close/>
                    <a:moveTo>
                      <a:pt x="604" y="764"/>
                    </a:moveTo>
                    <a:cubicBezTo>
                      <a:pt x="605" y="762"/>
                      <a:pt x="608" y="762"/>
                      <a:pt x="611" y="764"/>
                    </a:cubicBezTo>
                    <a:cubicBezTo>
                      <a:pt x="614" y="766"/>
                      <a:pt x="615" y="768"/>
                      <a:pt x="614" y="770"/>
                    </a:cubicBezTo>
                    <a:cubicBezTo>
                      <a:pt x="613" y="772"/>
                      <a:pt x="610" y="772"/>
                      <a:pt x="607" y="770"/>
                    </a:cubicBezTo>
                    <a:cubicBezTo>
                      <a:pt x="604" y="768"/>
                      <a:pt x="603" y="766"/>
                      <a:pt x="604" y="764"/>
                    </a:cubicBezTo>
                    <a:close/>
                    <a:moveTo>
                      <a:pt x="607" y="775"/>
                    </a:moveTo>
                    <a:cubicBezTo>
                      <a:pt x="610" y="773"/>
                      <a:pt x="613" y="773"/>
                      <a:pt x="614" y="775"/>
                    </a:cubicBezTo>
                    <a:cubicBezTo>
                      <a:pt x="615" y="776"/>
                      <a:pt x="614" y="779"/>
                      <a:pt x="611" y="780"/>
                    </a:cubicBezTo>
                    <a:cubicBezTo>
                      <a:pt x="608" y="782"/>
                      <a:pt x="605" y="782"/>
                      <a:pt x="604" y="781"/>
                    </a:cubicBezTo>
                    <a:cubicBezTo>
                      <a:pt x="603" y="779"/>
                      <a:pt x="604" y="776"/>
                      <a:pt x="607" y="775"/>
                    </a:cubicBezTo>
                    <a:close/>
                    <a:moveTo>
                      <a:pt x="618" y="865"/>
                    </a:moveTo>
                    <a:cubicBezTo>
                      <a:pt x="619" y="867"/>
                      <a:pt x="617" y="870"/>
                      <a:pt x="614" y="871"/>
                    </a:cubicBezTo>
                    <a:cubicBezTo>
                      <a:pt x="612" y="873"/>
                      <a:pt x="608" y="873"/>
                      <a:pt x="608" y="871"/>
                    </a:cubicBezTo>
                    <a:cubicBezTo>
                      <a:pt x="607" y="870"/>
                      <a:pt x="608" y="867"/>
                      <a:pt x="611" y="866"/>
                    </a:cubicBezTo>
                    <a:cubicBezTo>
                      <a:pt x="614" y="864"/>
                      <a:pt x="617" y="864"/>
                      <a:pt x="618" y="865"/>
                    </a:cubicBezTo>
                    <a:close/>
                    <a:moveTo>
                      <a:pt x="604" y="869"/>
                    </a:moveTo>
                    <a:cubicBezTo>
                      <a:pt x="602" y="869"/>
                      <a:pt x="600" y="867"/>
                      <a:pt x="600" y="863"/>
                    </a:cubicBezTo>
                    <a:cubicBezTo>
                      <a:pt x="600" y="860"/>
                      <a:pt x="602" y="857"/>
                      <a:pt x="604" y="857"/>
                    </a:cubicBezTo>
                    <a:cubicBezTo>
                      <a:pt x="606" y="857"/>
                      <a:pt x="607" y="860"/>
                      <a:pt x="607" y="863"/>
                    </a:cubicBezTo>
                    <a:cubicBezTo>
                      <a:pt x="607" y="867"/>
                      <a:pt x="606" y="869"/>
                      <a:pt x="604" y="869"/>
                    </a:cubicBezTo>
                    <a:close/>
                    <a:moveTo>
                      <a:pt x="606" y="874"/>
                    </a:moveTo>
                    <a:cubicBezTo>
                      <a:pt x="606" y="875"/>
                      <a:pt x="605" y="876"/>
                      <a:pt x="604" y="876"/>
                    </a:cubicBezTo>
                    <a:cubicBezTo>
                      <a:pt x="602" y="876"/>
                      <a:pt x="601" y="875"/>
                      <a:pt x="601" y="874"/>
                    </a:cubicBezTo>
                    <a:cubicBezTo>
                      <a:pt x="601" y="872"/>
                      <a:pt x="602" y="871"/>
                      <a:pt x="604" y="871"/>
                    </a:cubicBezTo>
                    <a:cubicBezTo>
                      <a:pt x="605" y="871"/>
                      <a:pt x="606" y="872"/>
                      <a:pt x="606" y="874"/>
                    </a:cubicBezTo>
                    <a:close/>
                    <a:moveTo>
                      <a:pt x="604" y="878"/>
                    </a:moveTo>
                    <a:cubicBezTo>
                      <a:pt x="606" y="878"/>
                      <a:pt x="607" y="881"/>
                      <a:pt x="607" y="884"/>
                    </a:cubicBezTo>
                    <a:cubicBezTo>
                      <a:pt x="607" y="888"/>
                      <a:pt x="606" y="890"/>
                      <a:pt x="604" y="890"/>
                    </a:cubicBezTo>
                    <a:cubicBezTo>
                      <a:pt x="602" y="890"/>
                      <a:pt x="600" y="888"/>
                      <a:pt x="600" y="884"/>
                    </a:cubicBezTo>
                    <a:cubicBezTo>
                      <a:pt x="600" y="881"/>
                      <a:pt x="602" y="878"/>
                      <a:pt x="604" y="878"/>
                    </a:cubicBezTo>
                    <a:close/>
                    <a:moveTo>
                      <a:pt x="609" y="922"/>
                    </a:moveTo>
                    <a:cubicBezTo>
                      <a:pt x="610" y="923"/>
                      <a:pt x="609" y="925"/>
                      <a:pt x="607" y="927"/>
                    </a:cubicBezTo>
                    <a:cubicBezTo>
                      <a:pt x="605" y="928"/>
                      <a:pt x="603" y="929"/>
                      <a:pt x="602" y="928"/>
                    </a:cubicBezTo>
                    <a:cubicBezTo>
                      <a:pt x="601" y="927"/>
                      <a:pt x="602" y="925"/>
                      <a:pt x="604" y="923"/>
                    </a:cubicBezTo>
                    <a:cubicBezTo>
                      <a:pt x="606" y="921"/>
                      <a:pt x="608" y="921"/>
                      <a:pt x="609" y="922"/>
                    </a:cubicBezTo>
                    <a:close/>
                    <a:moveTo>
                      <a:pt x="600" y="933"/>
                    </a:moveTo>
                    <a:cubicBezTo>
                      <a:pt x="602" y="933"/>
                      <a:pt x="603" y="935"/>
                      <a:pt x="604" y="937"/>
                    </a:cubicBezTo>
                    <a:cubicBezTo>
                      <a:pt x="604" y="940"/>
                      <a:pt x="604" y="942"/>
                      <a:pt x="602" y="942"/>
                    </a:cubicBezTo>
                    <a:cubicBezTo>
                      <a:pt x="601" y="943"/>
                      <a:pt x="599" y="941"/>
                      <a:pt x="599" y="939"/>
                    </a:cubicBezTo>
                    <a:cubicBezTo>
                      <a:pt x="598" y="936"/>
                      <a:pt x="599" y="934"/>
                      <a:pt x="600" y="933"/>
                    </a:cubicBezTo>
                    <a:close/>
                    <a:moveTo>
                      <a:pt x="603" y="931"/>
                    </a:moveTo>
                    <a:cubicBezTo>
                      <a:pt x="603" y="930"/>
                      <a:pt x="606" y="929"/>
                      <a:pt x="608" y="930"/>
                    </a:cubicBezTo>
                    <a:cubicBezTo>
                      <a:pt x="610" y="931"/>
                      <a:pt x="612" y="933"/>
                      <a:pt x="612" y="934"/>
                    </a:cubicBezTo>
                    <a:cubicBezTo>
                      <a:pt x="611" y="935"/>
                      <a:pt x="609" y="936"/>
                      <a:pt x="606" y="935"/>
                    </a:cubicBezTo>
                    <a:cubicBezTo>
                      <a:pt x="604" y="934"/>
                      <a:pt x="602" y="933"/>
                      <a:pt x="603" y="931"/>
                    </a:cubicBezTo>
                    <a:close/>
                    <a:moveTo>
                      <a:pt x="611" y="882"/>
                    </a:moveTo>
                    <a:cubicBezTo>
                      <a:pt x="608" y="880"/>
                      <a:pt x="607" y="878"/>
                      <a:pt x="608" y="876"/>
                    </a:cubicBezTo>
                    <a:cubicBezTo>
                      <a:pt x="608" y="874"/>
                      <a:pt x="612" y="874"/>
                      <a:pt x="615" y="876"/>
                    </a:cubicBezTo>
                    <a:cubicBezTo>
                      <a:pt x="617" y="878"/>
                      <a:pt x="619" y="880"/>
                      <a:pt x="618" y="882"/>
                    </a:cubicBezTo>
                    <a:cubicBezTo>
                      <a:pt x="617" y="884"/>
                      <a:pt x="614" y="884"/>
                      <a:pt x="611" y="882"/>
                    </a:cubicBezTo>
                    <a:close/>
                    <a:moveTo>
                      <a:pt x="618" y="789"/>
                    </a:moveTo>
                    <a:cubicBezTo>
                      <a:pt x="616" y="789"/>
                      <a:pt x="615" y="786"/>
                      <a:pt x="615" y="783"/>
                    </a:cubicBezTo>
                    <a:cubicBezTo>
                      <a:pt x="615" y="779"/>
                      <a:pt x="616" y="777"/>
                      <a:pt x="618" y="777"/>
                    </a:cubicBezTo>
                    <a:cubicBezTo>
                      <a:pt x="620" y="777"/>
                      <a:pt x="622" y="779"/>
                      <a:pt x="622" y="783"/>
                    </a:cubicBezTo>
                    <a:cubicBezTo>
                      <a:pt x="622" y="786"/>
                      <a:pt x="620" y="789"/>
                      <a:pt x="618" y="789"/>
                    </a:cubicBezTo>
                    <a:close/>
                    <a:moveTo>
                      <a:pt x="615" y="772"/>
                    </a:moveTo>
                    <a:cubicBezTo>
                      <a:pt x="615" y="771"/>
                      <a:pt x="617" y="770"/>
                      <a:pt x="618" y="770"/>
                    </a:cubicBezTo>
                    <a:cubicBezTo>
                      <a:pt x="620" y="770"/>
                      <a:pt x="621" y="771"/>
                      <a:pt x="621" y="772"/>
                    </a:cubicBezTo>
                    <a:cubicBezTo>
                      <a:pt x="621" y="774"/>
                      <a:pt x="620" y="775"/>
                      <a:pt x="618" y="775"/>
                    </a:cubicBezTo>
                    <a:cubicBezTo>
                      <a:pt x="617" y="775"/>
                      <a:pt x="615" y="774"/>
                      <a:pt x="615" y="772"/>
                    </a:cubicBezTo>
                    <a:close/>
                    <a:moveTo>
                      <a:pt x="618" y="768"/>
                    </a:moveTo>
                    <a:cubicBezTo>
                      <a:pt x="616" y="768"/>
                      <a:pt x="615" y="765"/>
                      <a:pt x="615" y="762"/>
                    </a:cubicBezTo>
                    <a:cubicBezTo>
                      <a:pt x="615" y="758"/>
                      <a:pt x="616" y="756"/>
                      <a:pt x="618" y="756"/>
                    </a:cubicBezTo>
                    <a:cubicBezTo>
                      <a:pt x="620" y="756"/>
                      <a:pt x="622" y="758"/>
                      <a:pt x="622" y="762"/>
                    </a:cubicBezTo>
                    <a:cubicBezTo>
                      <a:pt x="622" y="765"/>
                      <a:pt x="620" y="768"/>
                      <a:pt x="618" y="768"/>
                    </a:cubicBezTo>
                    <a:close/>
                    <a:moveTo>
                      <a:pt x="626" y="764"/>
                    </a:moveTo>
                    <a:cubicBezTo>
                      <a:pt x="629" y="762"/>
                      <a:pt x="632" y="762"/>
                      <a:pt x="633" y="764"/>
                    </a:cubicBezTo>
                    <a:cubicBezTo>
                      <a:pt x="634" y="766"/>
                      <a:pt x="632" y="768"/>
                      <a:pt x="629" y="770"/>
                    </a:cubicBezTo>
                    <a:cubicBezTo>
                      <a:pt x="626" y="772"/>
                      <a:pt x="623" y="772"/>
                      <a:pt x="622" y="770"/>
                    </a:cubicBezTo>
                    <a:cubicBezTo>
                      <a:pt x="621" y="768"/>
                      <a:pt x="623" y="766"/>
                      <a:pt x="626" y="764"/>
                    </a:cubicBezTo>
                    <a:close/>
                    <a:moveTo>
                      <a:pt x="622" y="775"/>
                    </a:moveTo>
                    <a:cubicBezTo>
                      <a:pt x="623" y="773"/>
                      <a:pt x="626" y="773"/>
                      <a:pt x="629" y="775"/>
                    </a:cubicBezTo>
                    <a:cubicBezTo>
                      <a:pt x="632" y="776"/>
                      <a:pt x="634" y="779"/>
                      <a:pt x="633" y="781"/>
                    </a:cubicBezTo>
                    <a:cubicBezTo>
                      <a:pt x="632" y="782"/>
                      <a:pt x="629" y="782"/>
                      <a:pt x="626" y="780"/>
                    </a:cubicBezTo>
                    <a:cubicBezTo>
                      <a:pt x="623" y="779"/>
                      <a:pt x="621" y="776"/>
                      <a:pt x="622" y="775"/>
                    </a:cubicBezTo>
                    <a:close/>
                    <a:moveTo>
                      <a:pt x="624" y="826"/>
                    </a:moveTo>
                    <a:cubicBezTo>
                      <a:pt x="625" y="825"/>
                      <a:pt x="628" y="825"/>
                      <a:pt x="631" y="827"/>
                    </a:cubicBezTo>
                    <a:cubicBezTo>
                      <a:pt x="634" y="828"/>
                      <a:pt x="635" y="831"/>
                      <a:pt x="635" y="832"/>
                    </a:cubicBezTo>
                    <a:cubicBezTo>
                      <a:pt x="634" y="834"/>
                      <a:pt x="630" y="834"/>
                      <a:pt x="628" y="832"/>
                    </a:cubicBezTo>
                    <a:cubicBezTo>
                      <a:pt x="625" y="831"/>
                      <a:pt x="623" y="828"/>
                      <a:pt x="624" y="826"/>
                    </a:cubicBezTo>
                    <a:close/>
                    <a:moveTo>
                      <a:pt x="628" y="837"/>
                    </a:moveTo>
                    <a:cubicBezTo>
                      <a:pt x="630" y="835"/>
                      <a:pt x="634" y="835"/>
                      <a:pt x="635" y="837"/>
                    </a:cubicBezTo>
                    <a:cubicBezTo>
                      <a:pt x="635" y="839"/>
                      <a:pt x="634" y="841"/>
                      <a:pt x="631" y="843"/>
                    </a:cubicBezTo>
                    <a:cubicBezTo>
                      <a:pt x="628" y="845"/>
                      <a:pt x="625" y="845"/>
                      <a:pt x="624" y="843"/>
                    </a:cubicBezTo>
                    <a:cubicBezTo>
                      <a:pt x="623" y="841"/>
                      <a:pt x="625" y="839"/>
                      <a:pt x="628" y="837"/>
                    </a:cubicBezTo>
                    <a:close/>
                    <a:moveTo>
                      <a:pt x="638" y="830"/>
                    </a:moveTo>
                    <a:cubicBezTo>
                      <a:pt x="637" y="830"/>
                      <a:pt x="635" y="828"/>
                      <a:pt x="635" y="824"/>
                    </a:cubicBezTo>
                    <a:cubicBezTo>
                      <a:pt x="635" y="821"/>
                      <a:pt x="637" y="818"/>
                      <a:pt x="638" y="818"/>
                    </a:cubicBezTo>
                    <a:cubicBezTo>
                      <a:pt x="640" y="818"/>
                      <a:pt x="642" y="821"/>
                      <a:pt x="642" y="824"/>
                    </a:cubicBezTo>
                    <a:cubicBezTo>
                      <a:pt x="642" y="828"/>
                      <a:pt x="640" y="830"/>
                      <a:pt x="638" y="830"/>
                    </a:cubicBezTo>
                    <a:close/>
                    <a:moveTo>
                      <a:pt x="641" y="835"/>
                    </a:moveTo>
                    <a:cubicBezTo>
                      <a:pt x="641" y="836"/>
                      <a:pt x="640" y="837"/>
                      <a:pt x="638" y="837"/>
                    </a:cubicBezTo>
                    <a:cubicBezTo>
                      <a:pt x="637" y="837"/>
                      <a:pt x="636" y="836"/>
                      <a:pt x="636" y="835"/>
                    </a:cubicBezTo>
                    <a:cubicBezTo>
                      <a:pt x="636" y="833"/>
                      <a:pt x="637" y="832"/>
                      <a:pt x="638" y="832"/>
                    </a:cubicBezTo>
                    <a:cubicBezTo>
                      <a:pt x="640" y="832"/>
                      <a:pt x="641" y="833"/>
                      <a:pt x="641" y="835"/>
                    </a:cubicBezTo>
                    <a:close/>
                    <a:moveTo>
                      <a:pt x="638" y="839"/>
                    </a:moveTo>
                    <a:cubicBezTo>
                      <a:pt x="640" y="839"/>
                      <a:pt x="642" y="842"/>
                      <a:pt x="642" y="845"/>
                    </a:cubicBezTo>
                    <a:cubicBezTo>
                      <a:pt x="642" y="849"/>
                      <a:pt x="640" y="851"/>
                      <a:pt x="638" y="851"/>
                    </a:cubicBezTo>
                    <a:cubicBezTo>
                      <a:pt x="637" y="851"/>
                      <a:pt x="635" y="849"/>
                      <a:pt x="635" y="845"/>
                    </a:cubicBezTo>
                    <a:cubicBezTo>
                      <a:pt x="635" y="842"/>
                      <a:pt x="637" y="839"/>
                      <a:pt x="638" y="839"/>
                    </a:cubicBezTo>
                    <a:close/>
                    <a:moveTo>
                      <a:pt x="649" y="832"/>
                    </a:moveTo>
                    <a:cubicBezTo>
                      <a:pt x="646" y="834"/>
                      <a:pt x="643" y="834"/>
                      <a:pt x="642" y="832"/>
                    </a:cubicBezTo>
                    <a:cubicBezTo>
                      <a:pt x="641" y="831"/>
                      <a:pt x="643" y="828"/>
                      <a:pt x="646" y="827"/>
                    </a:cubicBezTo>
                    <a:cubicBezTo>
                      <a:pt x="649" y="825"/>
                      <a:pt x="652" y="825"/>
                      <a:pt x="653" y="826"/>
                    </a:cubicBezTo>
                    <a:cubicBezTo>
                      <a:pt x="654" y="828"/>
                      <a:pt x="652" y="831"/>
                      <a:pt x="649" y="832"/>
                    </a:cubicBezTo>
                    <a:close/>
                    <a:moveTo>
                      <a:pt x="653" y="843"/>
                    </a:moveTo>
                    <a:cubicBezTo>
                      <a:pt x="652" y="845"/>
                      <a:pt x="649" y="845"/>
                      <a:pt x="646" y="843"/>
                    </a:cubicBezTo>
                    <a:cubicBezTo>
                      <a:pt x="643" y="841"/>
                      <a:pt x="641" y="839"/>
                      <a:pt x="642" y="837"/>
                    </a:cubicBezTo>
                    <a:cubicBezTo>
                      <a:pt x="643" y="835"/>
                      <a:pt x="646" y="835"/>
                      <a:pt x="649" y="837"/>
                    </a:cubicBezTo>
                    <a:cubicBezTo>
                      <a:pt x="652" y="839"/>
                      <a:pt x="654" y="841"/>
                      <a:pt x="653" y="843"/>
                    </a:cubicBezTo>
                    <a:close/>
                    <a:moveTo>
                      <a:pt x="668" y="784"/>
                    </a:moveTo>
                    <a:cubicBezTo>
                      <a:pt x="667" y="786"/>
                      <a:pt x="664" y="786"/>
                      <a:pt x="661" y="784"/>
                    </a:cubicBezTo>
                    <a:cubicBezTo>
                      <a:pt x="658" y="782"/>
                      <a:pt x="656" y="780"/>
                      <a:pt x="657" y="778"/>
                    </a:cubicBezTo>
                    <a:cubicBezTo>
                      <a:pt x="658" y="777"/>
                      <a:pt x="661" y="777"/>
                      <a:pt x="664" y="778"/>
                    </a:cubicBezTo>
                    <a:cubicBezTo>
                      <a:pt x="667" y="780"/>
                      <a:pt x="669" y="783"/>
                      <a:pt x="668" y="784"/>
                    </a:cubicBezTo>
                    <a:close/>
                    <a:moveTo>
                      <a:pt x="664" y="795"/>
                    </a:moveTo>
                    <a:cubicBezTo>
                      <a:pt x="661" y="796"/>
                      <a:pt x="658" y="796"/>
                      <a:pt x="657" y="795"/>
                    </a:cubicBezTo>
                    <a:cubicBezTo>
                      <a:pt x="656" y="793"/>
                      <a:pt x="658" y="790"/>
                      <a:pt x="661" y="789"/>
                    </a:cubicBezTo>
                    <a:cubicBezTo>
                      <a:pt x="664" y="787"/>
                      <a:pt x="667" y="787"/>
                      <a:pt x="668" y="789"/>
                    </a:cubicBezTo>
                    <a:cubicBezTo>
                      <a:pt x="669" y="790"/>
                      <a:pt x="667" y="793"/>
                      <a:pt x="664" y="795"/>
                    </a:cubicBezTo>
                    <a:close/>
                    <a:moveTo>
                      <a:pt x="672" y="782"/>
                    </a:moveTo>
                    <a:cubicBezTo>
                      <a:pt x="670" y="782"/>
                      <a:pt x="668" y="779"/>
                      <a:pt x="668" y="776"/>
                    </a:cubicBezTo>
                    <a:cubicBezTo>
                      <a:pt x="668" y="773"/>
                      <a:pt x="670" y="770"/>
                      <a:pt x="672" y="770"/>
                    </a:cubicBezTo>
                    <a:cubicBezTo>
                      <a:pt x="673" y="770"/>
                      <a:pt x="675" y="773"/>
                      <a:pt x="675" y="776"/>
                    </a:cubicBezTo>
                    <a:cubicBezTo>
                      <a:pt x="675" y="779"/>
                      <a:pt x="673" y="782"/>
                      <a:pt x="672" y="782"/>
                    </a:cubicBezTo>
                    <a:close/>
                    <a:moveTo>
                      <a:pt x="674" y="786"/>
                    </a:moveTo>
                    <a:cubicBezTo>
                      <a:pt x="674" y="788"/>
                      <a:pt x="673" y="789"/>
                      <a:pt x="672" y="789"/>
                    </a:cubicBezTo>
                    <a:cubicBezTo>
                      <a:pt x="670" y="789"/>
                      <a:pt x="669" y="788"/>
                      <a:pt x="669" y="786"/>
                    </a:cubicBezTo>
                    <a:cubicBezTo>
                      <a:pt x="669" y="785"/>
                      <a:pt x="670" y="784"/>
                      <a:pt x="672" y="784"/>
                    </a:cubicBezTo>
                    <a:cubicBezTo>
                      <a:pt x="673" y="784"/>
                      <a:pt x="674" y="785"/>
                      <a:pt x="674" y="786"/>
                    </a:cubicBezTo>
                    <a:close/>
                    <a:moveTo>
                      <a:pt x="672" y="791"/>
                    </a:moveTo>
                    <a:cubicBezTo>
                      <a:pt x="673" y="791"/>
                      <a:pt x="675" y="794"/>
                      <a:pt x="675" y="797"/>
                    </a:cubicBezTo>
                    <a:cubicBezTo>
                      <a:pt x="675" y="800"/>
                      <a:pt x="673" y="803"/>
                      <a:pt x="672" y="803"/>
                    </a:cubicBezTo>
                    <a:cubicBezTo>
                      <a:pt x="670" y="803"/>
                      <a:pt x="668" y="800"/>
                      <a:pt x="668" y="797"/>
                    </a:cubicBezTo>
                    <a:cubicBezTo>
                      <a:pt x="668" y="794"/>
                      <a:pt x="670" y="791"/>
                      <a:pt x="672" y="791"/>
                    </a:cubicBezTo>
                    <a:close/>
                    <a:moveTo>
                      <a:pt x="682" y="784"/>
                    </a:moveTo>
                    <a:cubicBezTo>
                      <a:pt x="679" y="786"/>
                      <a:pt x="676" y="786"/>
                      <a:pt x="675" y="784"/>
                    </a:cubicBezTo>
                    <a:cubicBezTo>
                      <a:pt x="674" y="783"/>
                      <a:pt x="676" y="780"/>
                      <a:pt x="679" y="778"/>
                    </a:cubicBezTo>
                    <a:cubicBezTo>
                      <a:pt x="682" y="777"/>
                      <a:pt x="685" y="777"/>
                      <a:pt x="686" y="778"/>
                    </a:cubicBezTo>
                    <a:cubicBezTo>
                      <a:pt x="687" y="780"/>
                      <a:pt x="685" y="782"/>
                      <a:pt x="682" y="784"/>
                    </a:cubicBezTo>
                    <a:close/>
                    <a:moveTo>
                      <a:pt x="686" y="795"/>
                    </a:moveTo>
                    <a:cubicBezTo>
                      <a:pt x="685" y="796"/>
                      <a:pt x="682" y="796"/>
                      <a:pt x="679" y="795"/>
                    </a:cubicBezTo>
                    <a:cubicBezTo>
                      <a:pt x="676" y="793"/>
                      <a:pt x="674" y="790"/>
                      <a:pt x="675" y="789"/>
                    </a:cubicBezTo>
                    <a:cubicBezTo>
                      <a:pt x="676" y="787"/>
                      <a:pt x="679" y="787"/>
                      <a:pt x="682" y="789"/>
                    </a:cubicBezTo>
                    <a:cubicBezTo>
                      <a:pt x="685" y="790"/>
                      <a:pt x="687" y="793"/>
                      <a:pt x="686" y="795"/>
                    </a:cubicBezTo>
                    <a:close/>
                    <a:moveTo>
                      <a:pt x="522" y="733"/>
                    </a:moveTo>
                    <a:cubicBezTo>
                      <a:pt x="522" y="735"/>
                      <a:pt x="521" y="736"/>
                      <a:pt x="519" y="736"/>
                    </a:cubicBezTo>
                    <a:cubicBezTo>
                      <a:pt x="518" y="736"/>
                      <a:pt x="517" y="735"/>
                      <a:pt x="517" y="733"/>
                    </a:cubicBezTo>
                    <a:cubicBezTo>
                      <a:pt x="517" y="732"/>
                      <a:pt x="518" y="731"/>
                      <a:pt x="519" y="731"/>
                    </a:cubicBezTo>
                    <a:cubicBezTo>
                      <a:pt x="521" y="731"/>
                      <a:pt x="522" y="732"/>
                      <a:pt x="522" y="733"/>
                    </a:cubicBezTo>
                    <a:close/>
                    <a:moveTo>
                      <a:pt x="514" y="721"/>
                    </a:moveTo>
                    <a:cubicBezTo>
                      <a:pt x="514" y="722"/>
                      <a:pt x="513" y="723"/>
                      <a:pt x="512" y="723"/>
                    </a:cubicBezTo>
                    <a:cubicBezTo>
                      <a:pt x="510" y="723"/>
                      <a:pt x="509" y="722"/>
                      <a:pt x="509" y="721"/>
                    </a:cubicBezTo>
                    <a:cubicBezTo>
                      <a:pt x="509" y="719"/>
                      <a:pt x="510" y="718"/>
                      <a:pt x="512" y="718"/>
                    </a:cubicBezTo>
                    <a:cubicBezTo>
                      <a:pt x="513" y="718"/>
                      <a:pt x="514" y="719"/>
                      <a:pt x="514" y="721"/>
                    </a:cubicBezTo>
                    <a:close/>
                    <a:moveTo>
                      <a:pt x="506" y="700"/>
                    </a:moveTo>
                    <a:cubicBezTo>
                      <a:pt x="507" y="700"/>
                      <a:pt x="509" y="702"/>
                      <a:pt x="509" y="703"/>
                    </a:cubicBezTo>
                    <a:cubicBezTo>
                      <a:pt x="509" y="705"/>
                      <a:pt x="507" y="706"/>
                      <a:pt x="506" y="706"/>
                    </a:cubicBezTo>
                    <a:cubicBezTo>
                      <a:pt x="504" y="706"/>
                      <a:pt x="503" y="705"/>
                      <a:pt x="503" y="703"/>
                    </a:cubicBezTo>
                    <a:cubicBezTo>
                      <a:pt x="503" y="702"/>
                      <a:pt x="504" y="700"/>
                      <a:pt x="506" y="700"/>
                    </a:cubicBezTo>
                    <a:close/>
                    <a:moveTo>
                      <a:pt x="501" y="687"/>
                    </a:moveTo>
                    <a:cubicBezTo>
                      <a:pt x="501" y="685"/>
                      <a:pt x="502" y="684"/>
                      <a:pt x="503" y="684"/>
                    </a:cubicBezTo>
                    <a:cubicBezTo>
                      <a:pt x="505" y="684"/>
                      <a:pt x="506" y="685"/>
                      <a:pt x="506" y="687"/>
                    </a:cubicBezTo>
                    <a:cubicBezTo>
                      <a:pt x="506" y="688"/>
                      <a:pt x="505" y="689"/>
                      <a:pt x="503" y="689"/>
                    </a:cubicBezTo>
                    <a:cubicBezTo>
                      <a:pt x="502" y="689"/>
                      <a:pt x="501" y="688"/>
                      <a:pt x="501" y="687"/>
                    </a:cubicBezTo>
                    <a:close/>
                    <a:moveTo>
                      <a:pt x="639" y="1168"/>
                    </a:moveTo>
                    <a:cubicBezTo>
                      <a:pt x="640" y="1165"/>
                      <a:pt x="640" y="1164"/>
                      <a:pt x="640" y="1163"/>
                    </a:cubicBezTo>
                    <a:cubicBezTo>
                      <a:pt x="641" y="1164"/>
                      <a:pt x="641" y="1165"/>
                      <a:pt x="643" y="1168"/>
                    </a:cubicBezTo>
                    <a:cubicBezTo>
                      <a:pt x="645" y="1170"/>
                      <a:pt x="647" y="1178"/>
                      <a:pt x="643" y="1180"/>
                    </a:cubicBezTo>
                    <a:cubicBezTo>
                      <a:pt x="638" y="1179"/>
                      <a:pt x="638" y="1171"/>
                      <a:pt x="639" y="1168"/>
                    </a:cubicBezTo>
                    <a:close/>
                    <a:moveTo>
                      <a:pt x="595" y="1205"/>
                    </a:moveTo>
                    <a:cubicBezTo>
                      <a:pt x="593" y="1208"/>
                      <a:pt x="593" y="1209"/>
                      <a:pt x="593" y="1211"/>
                    </a:cubicBezTo>
                    <a:cubicBezTo>
                      <a:pt x="593" y="1209"/>
                      <a:pt x="593" y="1208"/>
                      <a:pt x="591" y="1206"/>
                    </a:cubicBezTo>
                    <a:cubicBezTo>
                      <a:pt x="589" y="1203"/>
                      <a:pt x="588" y="1195"/>
                      <a:pt x="592" y="1193"/>
                    </a:cubicBezTo>
                    <a:cubicBezTo>
                      <a:pt x="596" y="1194"/>
                      <a:pt x="596" y="1202"/>
                      <a:pt x="595" y="1205"/>
                    </a:cubicBezTo>
                    <a:close/>
                    <a:moveTo>
                      <a:pt x="405" y="1076"/>
                    </a:moveTo>
                    <a:cubicBezTo>
                      <a:pt x="403" y="1072"/>
                      <a:pt x="400" y="1068"/>
                      <a:pt x="395" y="1065"/>
                    </a:cubicBezTo>
                    <a:cubicBezTo>
                      <a:pt x="389" y="1062"/>
                      <a:pt x="384" y="1061"/>
                      <a:pt x="380" y="1061"/>
                    </a:cubicBezTo>
                    <a:cubicBezTo>
                      <a:pt x="382" y="1057"/>
                      <a:pt x="385" y="1053"/>
                      <a:pt x="387" y="1047"/>
                    </a:cubicBezTo>
                    <a:cubicBezTo>
                      <a:pt x="388" y="1041"/>
                      <a:pt x="387" y="1036"/>
                      <a:pt x="386" y="1031"/>
                    </a:cubicBezTo>
                    <a:cubicBezTo>
                      <a:pt x="390" y="1033"/>
                      <a:pt x="395" y="1034"/>
                      <a:pt x="401" y="1035"/>
                    </a:cubicBezTo>
                    <a:cubicBezTo>
                      <a:pt x="407" y="1033"/>
                      <a:pt x="412" y="1031"/>
                      <a:pt x="416" y="1029"/>
                    </a:cubicBezTo>
                    <a:cubicBezTo>
                      <a:pt x="416" y="1033"/>
                      <a:pt x="416" y="1038"/>
                      <a:pt x="418" y="1044"/>
                    </a:cubicBezTo>
                    <a:cubicBezTo>
                      <a:pt x="421" y="1049"/>
                      <a:pt x="424" y="1053"/>
                      <a:pt x="428" y="1056"/>
                    </a:cubicBezTo>
                    <a:cubicBezTo>
                      <a:pt x="424" y="1057"/>
                      <a:pt x="419" y="1059"/>
                      <a:pt x="414" y="1062"/>
                    </a:cubicBezTo>
                    <a:cubicBezTo>
                      <a:pt x="410" y="1067"/>
                      <a:pt x="407" y="1072"/>
                      <a:pt x="405" y="1076"/>
                    </a:cubicBezTo>
                    <a:close/>
                    <a:moveTo>
                      <a:pt x="397" y="1100"/>
                    </a:moveTo>
                    <a:cubicBezTo>
                      <a:pt x="393" y="1099"/>
                      <a:pt x="394" y="1092"/>
                      <a:pt x="396" y="1090"/>
                    </a:cubicBezTo>
                    <a:cubicBezTo>
                      <a:pt x="397" y="1088"/>
                      <a:pt x="397" y="1087"/>
                      <a:pt x="398" y="1086"/>
                    </a:cubicBezTo>
                    <a:cubicBezTo>
                      <a:pt x="398" y="1087"/>
                      <a:pt x="398" y="1088"/>
                      <a:pt x="399" y="1090"/>
                    </a:cubicBezTo>
                    <a:cubicBezTo>
                      <a:pt x="400" y="1093"/>
                      <a:pt x="400" y="1099"/>
                      <a:pt x="397" y="1100"/>
                    </a:cubicBezTo>
                    <a:close/>
                    <a:moveTo>
                      <a:pt x="392" y="1089"/>
                    </a:moveTo>
                    <a:cubicBezTo>
                      <a:pt x="392" y="1092"/>
                      <a:pt x="391" y="1098"/>
                      <a:pt x="387" y="1098"/>
                    </a:cubicBezTo>
                    <a:cubicBezTo>
                      <a:pt x="384" y="1096"/>
                      <a:pt x="387" y="1090"/>
                      <a:pt x="389" y="1088"/>
                    </a:cubicBezTo>
                    <a:cubicBezTo>
                      <a:pt x="390" y="1086"/>
                      <a:pt x="391" y="1086"/>
                      <a:pt x="391" y="1085"/>
                    </a:cubicBezTo>
                    <a:cubicBezTo>
                      <a:pt x="391" y="1086"/>
                      <a:pt x="391" y="1087"/>
                      <a:pt x="392" y="1089"/>
                    </a:cubicBezTo>
                    <a:close/>
                    <a:moveTo>
                      <a:pt x="394" y="1020"/>
                    </a:moveTo>
                    <a:cubicBezTo>
                      <a:pt x="393" y="1019"/>
                      <a:pt x="393" y="1018"/>
                      <a:pt x="391" y="1016"/>
                    </a:cubicBezTo>
                    <a:cubicBezTo>
                      <a:pt x="389" y="1014"/>
                      <a:pt x="386" y="1008"/>
                      <a:pt x="389" y="1006"/>
                    </a:cubicBezTo>
                    <a:cubicBezTo>
                      <a:pt x="393" y="1006"/>
                      <a:pt x="395" y="1012"/>
                      <a:pt x="394" y="1015"/>
                    </a:cubicBezTo>
                    <a:cubicBezTo>
                      <a:pt x="394" y="1018"/>
                      <a:pt x="394" y="1018"/>
                      <a:pt x="394" y="1020"/>
                    </a:cubicBezTo>
                    <a:close/>
                    <a:moveTo>
                      <a:pt x="388" y="989"/>
                    </a:moveTo>
                    <a:cubicBezTo>
                      <a:pt x="384" y="987"/>
                      <a:pt x="386" y="981"/>
                      <a:pt x="388" y="978"/>
                    </a:cubicBezTo>
                    <a:cubicBezTo>
                      <a:pt x="389" y="977"/>
                      <a:pt x="390" y="976"/>
                      <a:pt x="390" y="975"/>
                    </a:cubicBezTo>
                    <a:cubicBezTo>
                      <a:pt x="390" y="976"/>
                      <a:pt x="390" y="977"/>
                      <a:pt x="391" y="979"/>
                    </a:cubicBezTo>
                    <a:cubicBezTo>
                      <a:pt x="392" y="982"/>
                      <a:pt x="391" y="988"/>
                      <a:pt x="388" y="989"/>
                    </a:cubicBezTo>
                    <a:close/>
                    <a:moveTo>
                      <a:pt x="387" y="1018"/>
                    </a:moveTo>
                    <a:cubicBezTo>
                      <a:pt x="387" y="1020"/>
                      <a:pt x="388" y="1021"/>
                      <a:pt x="388" y="1022"/>
                    </a:cubicBezTo>
                    <a:cubicBezTo>
                      <a:pt x="387" y="1021"/>
                      <a:pt x="387" y="1021"/>
                      <a:pt x="385" y="1019"/>
                    </a:cubicBezTo>
                    <a:cubicBezTo>
                      <a:pt x="382" y="1018"/>
                      <a:pt x="378" y="1013"/>
                      <a:pt x="381" y="1010"/>
                    </a:cubicBezTo>
                    <a:cubicBezTo>
                      <a:pt x="384" y="1009"/>
                      <a:pt x="387" y="1015"/>
                      <a:pt x="387" y="1018"/>
                    </a:cubicBezTo>
                    <a:close/>
                    <a:moveTo>
                      <a:pt x="384" y="978"/>
                    </a:moveTo>
                    <a:cubicBezTo>
                      <a:pt x="384" y="980"/>
                      <a:pt x="382" y="987"/>
                      <a:pt x="378" y="987"/>
                    </a:cubicBezTo>
                    <a:cubicBezTo>
                      <a:pt x="376" y="984"/>
                      <a:pt x="379" y="978"/>
                      <a:pt x="381" y="977"/>
                    </a:cubicBezTo>
                    <a:cubicBezTo>
                      <a:pt x="383" y="975"/>
                      <a:pt x="383" y="974"/>
                      <a:pt x="384" y="973"/>
                    </a:cubicBezTo>
                    <a:cubicBezTo>
                      <a:pt x="384" y="974"/>
                      <a:pt x="383" y="975"/>
                      <a:pt x="384" y="978"/>
                    </a:cubicBezTo>
                    <a:close/>
                    <a:moveTo>
                      <a:pt x="380" y="1078"/>
                    </a:moveTo>
                    <a:cubicBezTo>
                      <a:pt x="380" y="1079"/>
                      <a:pt x="379" y="1080"/>
                      <a:pt x="379" y="1082"/>
                    </a:cubicBezTo>
                    <a:cubicBezTo>
                      <a:pt x="378" y="1085"/>
                      <a:pt x="374" y="1090"/>
                      <a:pt x="371" y="1089"/>
                    </a:cubicBezTo>
                    <a:cubicBezTo>
                      <a:pt x="369" y="1086"/>
                      <a:pt x="374" y="1081"/>
                      <a:pt x="377" y="1080"/>
                    </a:cubicBezTo>
                    <a:cubicBezTo>
                      <a:pt x="379" y="1079"/>
                      <a:pt x="379" y="1079"/>
                      <a:pt x="380" y="1078"/>
                    </a:cubicBezTo>
                    <a:close/>
                    <a:moveTo>
                      <a:pt x="382" y="1085"/>
                    </a:moveTo>
                    <a:cubicBezTo>
                      <a:pt x="384" y="1083"/>
                      <a:pt x="385" y="1083"/>
                      <a:pt x="385" y="1082"/>
                    </a:cubicBezTo>
                    <a:cubicBezTo>
                      <a:pt x="385" y="1083"/>
                      <a:pt x="385" y="1084"/>
                      <a:pt x="385" y="1086"/>
                    </a:cubicBezTo>
                    <a:cubicBezTo>
                      <a:pt x="385" y="1089"/>
                      <a:pt x="382" y="1095"/>
                      <a:pt x="379" y="1094"/>
                    </a:cubicBezTo>
                    <a:cubicBezTo>
                      <a:pt x="376" y="1092"/>
                      <a:pt x="380" y="1086"/>
                      <a:pt x="382" y="1085"/>
                    </a:cubicBezTo>
                    <a:close/>
                    <a:moveTo>
                      <a:pt x="374" y="1077"/>
                    </a:moveTo>
                    <a:cubicBezTo>
                      <a:pt x="373" y="1079"/>
                      <a:pt x="368" y="1084"/>
                      <a:pt x="365" y="1082"/>
                    </a:cubicBezTo>
                    <a:cubicBezTo>
                      <a:pt x="364" y="1078"/>
                      <a:pt x="369" y="1075"/>
                      <a:pt x="372" y="1074"/>
                    </a:cubicBezTo>
                    <a:cubicBezTo>
                      <a:pt x="374" y="1074"/>
                      <a:pt x="375" y="1073"/>
                      <a:pt x="376" y="1073"/>
                    </a:cubicBezTo>
                    <a:cubicBezTo>
                      <a:pt x="375" y="1074"/>
                      <a:pt x="375" y="1074"/>
                      <a:pt x="374" y="1077"/>
                    </a:cubicBezTo>
                    <a:close/>
                    <a:moveTo>
                      <a:pt x="369" y="1036"/>
                    </a:moveTo>
                    <a:cubicBezTo>
                      <a:pt x="370" y="1037"/>
                      <a:pt x="371" y="1038"/>
                      <a:pt x="372" y="1039"/>
                    </a:cubicBezTo>
                    <a:cubicBezTo>
                      <a:pt x="371" y="1038"/>
                      <a:pt x="370" y="1038"/>
                      <a:pt x="368" y="1038"/>
                    </a:cubicBezTo>
                    <a:cubicBezTo>
                      <a:pt x="365" y="1039"/>
                      <a:pt x="359" y="1037"/>
                      <a:pt x="359" y="1033"/>
                    </a:cubicBezTo>
                    <a:cubicBezTo>
                      <a:pt x="361" y="1030"/>
                      <a:pt x="367" y="1033"/>
                      <a:pt x="369" y="1036"/>
                    </a:cubicBezTo>
                    <a:close/>
                    <a:moveTo>
                      <a:pt x="364" y="1025"/>
                    </a:moveTo>
                    <a:cubicBezTo>
                      <a:pt x="367" y="1023"/>
                      <a:pt x="372" y="1027"/>
                      <a:pt x="373" y="1029"/>
                    </a:cubicBezTo>
                    <a:cubicBezTo>
                      <a:pt x="374" y="1032"/>
                      <a:pt x="375" y="1032"/>
                      <a:pt x="375" y="1033"/>
                    </a:cubicBezTo>
                    <a:cubicBezTo>
                      <a:pt x="374" y="1033"/>
                      <a:pt x="374" y="1032"/>
                      <a:pt x="371" y="1032"/>
                    </a:cubicBezTo>
                    <a:cubicBezTo>
                      <a:pt x="369" y="1032"/>
                      <a:pt x="363" y="1029"/>
                      <a:pt x="364" y="1025"/>
                    </a:cubicBezTo>
                    <a:close/>
                    <a:moveTo>
                      <a:pt x="366" y="1042"/>
                    </a:moveTo>
                    <a:cubicBezTo>
                      <a:pt x="368" y="1044"/>
                      <a:pt x="369" y="1044"/>
                      <a:pt x="370" y="1045"/>
                    </a:cubicBezTo>
                    <a:cubicBezTo>
                      <a:pt x="369" y="1045"/>
                      <a:pt x="368" y="1045"/>
                      <a:pt x="366" y="1045"/>
                    </a:cubicBezTo>
                    <a:cubicBezTo>
                      <a:pt x="363" y="1046"/>
                      <a:pt x="356" y="1046"/>
                      <a:pt x="356" y="1042"/>
                    </a:cubicBezTo>
                    <a:cubicBezTo>
                      <a:pt x="358" y="1039"/>
                      <a:pt x="364" y="1041"/>
                      <a:pt x="366" y="1042"/>
                    </a:cubicBezTo>
                    <a:close/>
                    <a:moveTo>
                      <a:pt x="365" y="1050"/>
                    </a:moveTo>
                    <a:cubicBezTo>
                      <a:pt x="367" y="1051"/>
                      <a:pt x="368" y="1051"/>
                      <a:pt x="369" y="1051"/>
                    </a:cubicBezTo>
                    <a:cubicBezTo>
                      <a:pt x="368" y="1051"/>
                      <a:pt x="367" y="1051"/>
                      <a:pt x="365" y="1053"/>
                    </a:cubicBezTo>
                    <a:cubicBezTo>
                      <a:pt x="363" y="1054"/>
                      <a:pt x="356" y="1055"/>
                      <a:pt x="355" y="1051"/>
                    </a:cubicBezTo>
                    <a:cubicBezTo>
                      <a:pt x="356" y="1048"/>
                      <a:pt x="362" y="1048"/>
                      <a:pt x="365" y="1050"/>
                    </a:cubicBezTo>
                    <a:close/>
                    <a:moveTo>
                      <a:pt x="354" y="1107"/>
                    </a:moveTo>
                    <a:cubicBezTo>
                      <a:pt x="352" y="1109"/>
                      <a:pt x="352" y="1110"/>
                      <a:pt x="352" y="1111"/>
                    </a:cubicBezTo>
                    <a:cubicBezTo>
                      <a:pt x="351" y="1110"/>
                      <a:pt x="352" y="1109"/>
                      <a:pt x="351" y="1106"/>
                    </a:cubicBezTo>
                    <a:cubicBezTo>
                      <a:pt x="350" y="1104"/>
                      <a:pt x="350" y="1097"/>
                      <a:pt x="354" y="1097"/>
                    </a:cubicBezTo>
                    <a:cubicBezTo>
                      <a:pt x="357" y="1098"/>
                      <a:pt x="355" y="1105"/>
                      <a:pt x="354" y="1107"/>
                    </a:cubicBezTo>
                    <a:close/>
                    <a:moveTo>
                      <a:pt x="356" y="1061"/>
                    </a:moveTo>
                    <a:cubicBezTo>
                      <a:pt x="356" y="1057"/>
                      <a:pt x="363" y="1056"/>
                      <a:pt x="365" y="1057"/>
                    </a:cubicBezTo>
                    <a:cubicBezTo>
                      <a:pt x="368" y="1058"/>
                      <a:pt x="368" y="1057"/>
                      <a:pt x="370" y="1057"/>
                    </a:cubicBezTo>
                    <a:cubicBezTo>
                      <a:pt x="369" y="1058"/>
                      <a:pt x="368" y="1058"/>
                      <a:pt x="366" y="1060"/>
                    </a:cubicBezTo>
                    <a:cubicBezTo>
                      <a:pt x="364" y="1062"/>
                      <a:pt x="358" y="1064"/>
                      <a:pt x="356" y="1061"/>
                    </a:cubicBezTo>
                    <a:close/>
                    <a:moveTo>
                      <a:pt x="358" y="1108"/>
                    </a:moveTo>
                    <a:cubicBezTo>
                      <a:pt x="358" y="1105"/>
                      <a:pt x="359" y="1099"/>
                      <a:pt x="363" y="1099"/>
                    </a:cubicBezTo>
                    <a:cubicBezTo>
                      <a:pt x="366" y="1101"/>
                      <a:pt x="363" y="1107"/>
                      <a:pt x="361" y="1109"/>
                    </a:cubicBezTo>
                    <a:cubicBezTo>
                      <a:pt x="359" y="1110"/>
                      <a:pt x="359" y="1111"/>
                      <a:pt x="358" y="1112"/>
                    </a:cubicBezTo>
                    <a:cubicBezTo>
                      <a:pt x="358" y="1111"/>
                      <a:pt x="358" y="1110"/>
                      <a:pt x="358" y="1108"/>
                    </a:cubicBezTo>
                    <a:close/>
                    <a:moveTo>
                      <a:pt x="365" y="1110"/>
                    </a:moveTo>
                    <a:cubicBezTo>
                      <a:pt x="365" y="1108"/>
                      <a:pt x="368" y="1102"/>
                      <a:pt x="372" y="1103"/>
                    </a:cubicBezTo>
                    <a:cubicBezTo>
                      <a:pt x="374" y="1106"/>
                      <a:pt x="370" y="1111"/>
                      <a:pt x="367" y="1112"/>
                    </a:cubicBezTo>
                    <a:cubicBezTo>
                      <a:pt x="365" y="1113"/>
                      <a:pt x="365" y="1114"/>
                      <a:pt x="364" y="1115"/>
                    </a:cubicBezTo>
                    <a:cubicBezTo>
                      <a:pt x="364" y="1114"/>
                      <a:pt x="365" y="1113"/>
                      <a:pt x="365" y="1110"/>
                    </a:cubicBezTo>
                    <a:close/>
                    <a:moveTo>
                      <a:pt x="371" y="1115"/>
                    </a:moveTo>
                    <a:cubicBezTo>
                      <a:pt x="372" y="1112"/>
                      <a:pt x="376" y="1107"/>
                      <a:pt x="379" y="1108"/>
                    </a:cubicBezTo>
                    <a:cubicBezTo>
                      <a:pt x="381" y="1112"/>
                      <a:pt x="376" y="1116"/>
                      <a:pt x="373" y="1117"/>
                    </a:cubicBezTo>
                    <a:cubicBezTo>
                      <a:pt x="371" y="1117"/>
                      <a:pt x="370" y="1118"/>
                      <a:pt x="369" y="1119"/>
                    </a:cubicBezTo>
                    <a:cubicBezTo>
                      <a:pt x="370" y="1118"/>
                      <a:pt x="370" y="1117"/>
                      <a:pt x="371" y="1115"/>
                    </a:cubicBezTo>
                    <a:close/>
                    <a:moveTo>
                      <a:pt x="376" y="1120"/>
                    </a:moveTo>
                    <a:cubicBezTo>
                      <a:pt x="377" y="1117"/>
                      <a:pt x="383" y="1113"/>
                      <a:pt x="385" y="1116"/>
                    </a:cubicBezTo>
                    <a:cubicBezTo>
                      <a:pt x="386" y="1119"/>
                      <a:pt x="380" y="1122"/>
                      <a:pt x="378" y="1122"/>
                    </a:cubicBezTo>
                    <a:cubicBezTo>
                      <a:pt x="375" y="1123"/>
                      <a:pt x="374" y="1123"/>
                      <a:pt x="373" y="1123"/>
                    </a:cubicBezTo>
                    <a:cubicBezTo>
                      <a:pt x="374" y="1123"/>
                      <a:pt x="375" y="1122"/>
                      <a:pt x="376" y="1120"/>
                    </a:cubicBezTo>
                    <a:close/>
                    <a:moveTo>
                      <a:pt x="397" y="989"/>
                    </a:moveTo>
                    <a:cubicBezTo>
                      <a:pt x="394" y="988"/>
                      <a:pt x="394" y="981"/>
                      <a:pt x="395" y="979"/>
                    </a:cubicBezTo>
                    <a:cubicBezTo>
                      <a:pt x="396" y="977"/>
                      <a:pt x="396" y="976"/>
                      <a:pt x="396" y="975"/>
                    </a:cubicBezTo>
                    <a:cubicBezTo>
                      <a:pt x="397" y="976"/>
                      <a:pt x="397" y="977"/>
                      <a:pt x="398" y="979"/>
                    </a:cubicBezTo>
                    <a:cubicBezTo>
                      <a:pt x="400" y="981"/>
                      <a:pt x="401" y="988"/>
                      <a:pt x="397" y="989"/>
                    </a:cubicBezTo>
                    <a:close/>
                    <a:moveTo>
                      <a:pt x="401" y="1014"/>
                    </a:moveTo>
                    <a:cubicBezTo>
                      <a:pt x="401" y="1016"/>
                      <a:pt x="401" y="1017"/>
                      <a:pt x="400" y="1018"/>
                    </a:cubicBezTo>
                    <a:cubicBezTo>
                      <a:pt x="400" y="1017"/>
                      <a:pt x="400" y="1017"/>
                      <a:pt x="398" y="1015"/>
                    </a:cubicBezTo>
                    <a:cubicBezTo>
                      <a:pt x="397" y="1012"/>
                      <a:pt x="395" y="1006"/>
                      <a:pt x="399" y="1004"/>
                    </a:cubicBezTo>
                    <a:cubicBezTo>
                      <a:pt x="402" y="1005"/>
                      <a:pt x="402" y="1012"/>
                      <a:pt x="401" y="1014"/>
                    </a:cubicBezTo>
                    <a:close/>
                    <a:moveTo>
                      <a:pt x="403" y="973"/>
                    </a:moveTo>
                    <a:cubicBezTo>
                      <a:pt x="403" y="974"/>
                      <a:pt x="404" y="975"/>
                      <a:pt x="405" y="977"/>
                    </a:cubicBezTo>
                    <a:cubicBezTo>
                      <a:pt x="407" y="979"/>
                      <a:pt x="410" y="985"/>
                      <a:pt x="406" y="987"/>
                    </a:cubicBezTo>
                    <a:cubicBezTo>
                      <a:pt x="403" y="987"/>
                      <a:pt x="402" y="980"/>
                      <a:pt x="402" y="978"/>
                    </a:cubicBezTo>
                    <a:cubicBezTo>
                      <a:pt x="403" y="975"/>
                      <a:pt x="403" y="975"/>
                      <a:pt x="403" y="973"/>
                    </a:cubicBezTo>
                    <a:close/>
                    <a:moveTo>
                      <a:pt x="413" y="1016"/>
                    </a:moveTo>
                    <a:cubicBezTo>
                      <a:pt x="412" y="1013"/>
                      <a:pt x="414" y="1006"/>
                      <a:pt x="417" y="1006"/>
                    </a:cubicBezTo>
                    <a:cubicBezTo>
                      <a:pt x="420" y="1008"/>
                      <a:pt x="418" y="1015"/>
                      <a:pt x="416" y="1017"/>
                    </a:cubicBezTo>
                    <a:cubicBezTo>
                      <a:pt x="414" y="1018"/>
                      <a:pt x="414" y="1019"/>
                      <a:pt x="413" y="1020"/>
                    </a:cubicBezTo>
                    <a:cubicBezTo>
                      <a:pt x="413" y="1019"/>
                      <a:pt x="413" y="1018"/>
                      <a:pt x="413" y="1016"/>
                    </a:cubicBezTo>
                    <a:close/>
                    <a:moveTo>
                      <a:pt x="415" y="984"/>
                    </a:moveTo>
                    <a:cubicBezTo>
                      <a:pt x="412" y="984"/>
                      <a:pt x="409" y="978"/>
                      <a:pt x="409" y="975"/>
                    </a:cubicBezTo>
                    <a:cubicBezTo>
                      <a:pt x="409" y="973"/>
                      <a:pt x="409" y="972"/>
                      <a:pt x="409" y="971"/>
                    </a:cubicBezTo>
                    <a:cubicBezTo>
                      <a:pt x="409" y="972"/>
                      <a:pt x="410" y="972"/>
                      <a:pt x="412" y="974"/>
                    </a:cubicBezTo>
                    <a:cubicBezTo>
                      <a:pt x="414" y="975"/>
                      <a:pt x="418" y="981"/>
                      <a:pt x="415" y="984"/>
                    </a:cubicBezTo>
                    <a:close/>
                    <a:moveTo>
                      <a:pt x="409" y="1015"/>
                    </a:moveTo>
                    <a:cubicBezTo>
                      <a:pt x="407" y="1017"/>
                      <a:pt x="407" y="1017"/>
                      <a:pt x="407" y="1019"/>
                    </a:cubicBezTo>
                    <a:cubicBezTo>
                      <a:pt x="407" y="1017"/>
                      <a:pt x="407" y="1017"/>
                      <a:pt x="406" y="1014"/>
                    </a:cubicBezTo>
                    <a:cubicBezTo>
                      <a:pt x="405" y="1012"/>
                      <a:pt x="404" y="1005"/>
                      <a:pt x="408" y="1004"/>
                    </a:cubicBezTo>
                    <a:cubicBezTo>
                      <a:pt x="411" y="1006"/>
                      <a:pt x="410" y="1012"/>
                      <a:pt x="409" y="1015"/>
                    </a:cubicBezTo>
                    <a:close/>
                    <a:moveTo>
                      <a:pt x="473" y="1030"/>
                    </a:moveTo>
                    <a:cubicBezTo>
                      <a:pt x="472" y="1032"/>
                      <a:pt x="467" y="1036"/>
                      <a:pt x="464" y="1034"/>
                    </a:cubicBezTo>
                    <a:cubicBezTo>
                      <a:pt x="463" y="1030"/>
                      <a:pt x="469" y="1027"/>
                      <a:pt x="472" y="1027"/>
                    </a:cubicBezTo>
                    <a:cubicBezTo>
                      <a:pt x="474" y="1027"/>
                      <a:pt x="475" y="1027"/>
                      <a:pt x="476" y="1026"/>
                    </a:cubicBezTo>
                    <a:cubicBezTo>
                      <a:pt x="475" y="1027"/>
                      <a:pt x="474" y="1028"/>
                      <a:pt x="473" y="1030"/>
                    </a:cubicBezTo>
                    <a:close/>
                    <a:moveTo>
                      <a:pt x="476" y="1033"/>
                    </a:moveTo>
                    <a:cubicBezTo>
                      <a:pt x="479" y="1032"/>
                      <a:pt x="479" y="1032"/>
                      <a:pt x="480" y="1031"/>
                    </a:cubicBezTo>
                    <a:cubicBezTo>
                      <a:pt x="480" y="1032"/>
                      <a:pt x="479" y="1033"/>
                      <a:pt x="478" y="1035"/>
                    </a:cubicBezTo>
                    <a:cubicBezTo>
                      <a:pt x="478" y="1038"/>
                      <a:pt x="473" y="1043"/>
                      <a:pt x="470" y="1041"/>
                    </a:cubicBezTo>
                    <a:cubicBezTo>
                      <a:pt x="468" y="1038"/>
                      <a:pt x="474" y="1034"/>
                      <a:pt x="476" y="1033"/>
                    </a:cubicBezTo>
                    <a:close/>
                    <a:moveTo>
                      <a:pt x="469" y="1024"/>
                    </a:moveTo>
                    <a:cubicBezTo>
                      <a:pt x="468" y="1026"/>
                      <a:pt x="462" y="1029"/>
                      <a:pt x="459" y="1026"/>
                    </a:cubicBezTo>
                    <a:cubicBezTo>
                      <a:pt x="459" y="1022"/>
                      <a:pt x="466" y="1020"/>
                      <a:pt x="468" y="1021"/>
                    </a:cubicBezTo>
                    <a:cubicBezTo>
                      <a:pt x="471" y="1021"/>
                      <a:pt x="471" y="1021"/>
                      <a:pt x="473" y="1021"/>
                    </a:cubicBezTo>
                    <a:cubicBezTo>
                      <a:pt x="472" y="1021"/>
                      <a:pt x="471" y="1022"/>
                      <a:pt x="469" y="1024"/>
                    </a:cubicBezTo>
                    <a:close/>
                    <a:moveTo>
                      <a:pt x="464" y="1101"/>
                    </a:moveTo>
                    <a:cubicBezTo>
                      <a:pt x="463" y="1100"/>
                      <a:pt x="463" y="1099"/>
                      <a:pt x="461" y="1097"/>
                    </a:cubicBezTo>
                    <a:cubicBezTo>
                      <a:pt x="459" y="1095"/>
                      <a:pt x="457" y="1089"/>
                      <a:pt x="460" y="1087"/>
                    </a:cubicBezTo>
                    <a:cubicBezTo>
                      <a:pt x="464" y="1087"/>
                      <a:pt x="465" y="1094"/>
                      <a:pt x="464" y="1096"/>
                    </a:cubicBezTo>
                    <a:cubicBezTo>
                      <a:pt x="463" y="1099"/>
                      <a:pt x="464" y="1100"/>
                      <a:pt x="464" y="1101"/>
                    </a:cubicBezTo>
                    <a:close/>
                    <a:moveTo>
                      <a:pt x="467" y="1017"/>
                    </a:moveTo>
                    <a:cubicBezTo>
                      <a:pt x="465" y="1018"/>
                      <a:pt x="458" y="1020"/>
                      <a:pt x="456" y="1017"/>
                    </a:cubicBezTo>
                    <a:cubicBezTo>
                      <a:pt x="457" y="1013"/>
                      <a:pt x="464" y="1013"/>
                      <a:pt x="466" y="1014"/>
                    </a:cubicBezTo>
                    <a:cubicBezTo>
                      <a:pt x="469" y="1014"/>
                      <a:pt x="469" y="1014"/>
                      <a:pt x="471" y="1014"/>
                    </a:cubicBezTo>
                    <a:cubicBezTo>
                      <a:pt x="470" y="1015"/>
                      <a:pt x="469" y="1015"/>
                      <a:pt x="467" y="1017"/>
                    </a:cubicBezTo>
                    <a:close/>
                    <a:moveTo>
                      <a:pt x="466" y="1009"/>
                    </a:moveTo>
                    <a:cubicBezTo>
                      <a:pt x="463" y="1010"/>
                      <a:pt x="457" y="1011"/>
                      <a:pt x="456" y="1007"/>
                    </a:cubicBezTo>
                    <a:cubicBezTo>
                      <a:pt x="457" y="1004"/>
                      <a:pt x="464" y="1005"/>
                      <a:pt x="466" y="1006"/>
                    </a:cubicBezTo>
                    <a:cubicBezTo>
                      <a:pt x="468" y="1008"/>
                      <a:pt x="469" y="1008"/>
                      <a:pt x="470" y="1008"/>
                    </a:cubicBezTo>
                    <a:cubicBezTo>
                      <a:pt x="469" y="1008"/>
                      <a:pt x="468" y="1008"/>
                      <a:pt x="466" y="1009"/>
                    </a:cubicBezTo>
                    <a:close/>
                    <a:moveTo>
                      <a:pt x="457" y="1099"/>
                    </a:moveTo>
                    <a:cubicBezTo>
                      <a:pt x="457" y="1102"/>
                      <a:pt x="457" y="1102"/>
                      <a:pt x="458" y="1103"/>
                    </a:cubicBezTo>
                    <a:cubicBezTo>
                      <a:pt x="457" y="1103"/>
                      <a:pt x="457" y="1102"/>
                      <a:pt x="454" y="1100"/>
                    </a:cubicBezTo>
                    <a:cubicBezTo>
                      <a:pt x="452" y="1099"/>
                      <a:pt x="449" y="1093"/>
                      <a:pt x="451" y="1091"/>
                    </a:cubicBezTo>
                    <a:cubicBezTo>
                      <a:pt x="455" y="1090"/>
                      <a:pt x="457" y="1096"/>
                      <a:pt x="457" y="1099"/>
                    </a:cubicBezTo>
                    <a:close/>
                    <a:moveTo>
                      <a:pt x="414" y="1085"/>
                    </a:moveTo>
                    <a:cubicBezTo>
                      <a:pt x="415" y="1086"/>
                      <a:pt x="415" y="1086"/>
                      <a:pt x="417" y="1088"/>
                    </a:cubicBezTo>
                    <a:cubicBezTo>
                      <a:pt x="419" y="1090"/>
                      <a:pt x="422" y="1096"/>
                      <a:pt x="419" y="1098"/>
                    </a:cubicBezTo>
                    <a:cubicBezTo>
                      <a:pt x="415" y="1098"/>
                      <a:pt x="414" y="1092"/>
                      <a:pt x="414" y="1089"/>
                    </a:cubicBezTo>
                    <a:cubicBezTo>
                      <a:pt x="415" y="1087"/>
                      <a:pt x="414" y="1086"/>
                      <a:pt x="414" y="1085"/>
                    </a:cubicBezTo>
                    <a:close/>
                    <a:moveTo>
                      <a:pt x="420" y="1082"/>
                    </a:moveTo>
                    <a:cubicBezTo>
                      <a:pt x="421" y="1083"/>
                      <a:pt x="422" y="1084"/>
                      <a:pt x="424" y="1085"/>
                    </a:cubicBezTo>
                    <a:cubicBezTo>
                      <a:pt x="426" y="1086"/>
                      <a:pt x="430" y="1091"/>
                      <a:pt x="428" y="1094"/>
                    </a:cubicBezTo>
                    <a:cubicBezTo>
                      <a:pt x="424" y="1095"/>
                      <a:pt x="421" y="1089"/>
                      <a:pt x="421" y="1086"/>
                    </a:cubicBezTo>
                    <a:cubicBezTo>
                      <a:pt x="421" y="1084"/>
                      <a:pt x="421" y="1083"/>
                      <a:pt x="420" y="1082"/>
                    </a:cubicBezTo>
                    <a:close/>
                    <a:moveTo>
                      <a:pt x="427" y="1083"/>
                    </a:moveTo>
                    <a:cubicBezTo>
                      <a:pt x="427" y="1080"/>
                      <a:pt x="426" y="1079"/>
                      <a:pt x="426" y="1078"/>
                    </a:cubicBezTo>
                    <a:cubicBezTo>
                      <a:pt x="427" y="1079"/>
                      <a:pt x="427" y="1080"/>
                      <a:pt x="429" y="1080"/>
                    </a:cubicBezTo>
                    <a:cubicBezTo>
                      <a:pt x="432" y="1081"/>
                      <a:pt x="437" y="1086"/>
                      <a:pt x="436" y="1089"/>
                    </a:cubicBezTo>
                    <a:cubicBezTo>
                      <a:pt x="432" y="1090"/>
                      <a:pt x="428" y="1085"/>
                      <a:pt x="427" y="1083"/>
                    </a:cubicBezTo>
                    <a:close/>
                    <a:moveTo>
                      <a:pt x="434" y="1075"/>
                    </a:moveTo>
                    <a:cubicBezTo>
                      <a:pt x="437" y="1075"/>
                      <a:pt x="443" y="1078"/>
                      <a:pt x="442" y="1082"/>
                    </a:cubicBezTo>
                    <a:cubicBezTo>
                      <a:pt x="439" y="1084"/>
                      <a:pt x="434" y="1080"/>
                      <a:pt x="433" y="1077"/>
                    </a:cubicBezTo>
                    <a:cubicBezTo>
                      <a:pt x="431" y="1075"/>
                      <a:pt x="431" y="1075"/>
                      <a:pt x="430" y="1074"/>
                    </a:cubicBezTo>
                    <a:cubicBezTo>
                      <a:pt x="431" y="1074"/>
                      <a:pt x="432" y="1075"/>
                      <a:pt x="434" y="1075"/>
                    </a:cubicBezTo>
                    <a:close/>
                    <a:moveTo>
                      <a:pt x="433" y="1068"/>
                    </a:moveTo>
                    <a:cubicBezTo>
                      <a:pt x="435" y="1068"/>
                      <a:pt x="435" y="1069"/>
                      <a:pt x="438" y="1068"/>
                    </a:cubicBezTo>
                    <a:cubicBezTo>
                      <a:pt x="441" y="1068"/>
                      <a:pt x="447" y="1070"/>
                      <a:pt x="447" y="1074"/>
                    </a:cubicBezTo>
                    <a:cubicBezTo>
                      <a:pt x="444" y="1077"/>
                      <a:pt x="438" y="1073"/>
                      <a:pt x="437" y="1071"/>
                    </a:cubicBezTo>
                    <a:cubicBezTo>
                      <a:pt x="435" y="1069"/>
                      <a:pt x="434" y="1069"/>
                      <a:pt x="433" y="1068"/>
                    </a:cubicBezTo>
                    <a:close/>
                    <a:moveTo>
                      <a:pt x="442" y="1114"/>
                    </a:moveTo>
                    <a:cubicBezTo>
                      <a:pt x="443" y="1116"/>
                      <a:pt x="444" y="1117"/>
                      <a:pt x="445" y="1118"/>
                    </a:cubicBezTo>
                    <a:cubicBezTo>
                      <a:pt x="444" y="1117"/>
                      <a:pt x="443" y="1117"/>
                      <a:pt x="440" y="1117"/>
                    </a:cubicBezTo>
                    <a:cubicBezTo>
                      <a:pt x="438" y="1117"/>
                      <a:pt x="432" y="1115"/>
                      <a:pt x="432" y="1111"/>
                    </a:cubicBezTo>
                    <a:cubicBezTo>
                      <a:pt x="435" y="1108"/>
                      <a:pt x="440" y="1112"/>
                      <a:pt x="442" y="1114"/>
                    </a:cubicBezTo>
                    <a:close/>
                    <a:moveTo>
                      <a:pt x="444" y="1111"/>
                    </a:moveTo>
                    <a:cubicBezTo>
                      <a:pt x="441" y="1110"/>
                      <a:pt x="436" y="1106"/>
                      <a:pt x="437" y="1103"/>
                    </a:cubicBezTo>
                    <a:cubicBezTo>
                      <a:pt x="440" y="1101"/>
                      <a:pt x="445" y="1106"/>
                      <a:pt x="446" y="1108"/>
                    </a:cubicBezTo>
                    <a:cubicBezTo>
                      <a:pt x="447" y="1111"/>
                      <a:pt x="447" y="1111"/>
                      <a:pt x="448" y="1112"/>
                    </a:cubicBezTo>
                    <a:cubicBezTo>
                      <a:pt x="447" y="1112"/>
                      <a:pt x="446" y="1111"/>
                      <a:pt x="444" y="1111"/>
                    </a:cubicBezTo>
                    <a:close/>
                    <a:moveTo>
                      <a:pt x="443" y="1096"/>
                    </a:moveTo>
                    <a:cubicBezTo>
                      <a:pt x="447" y="1095"/>
                      <a:pt x="450" y="1100"/>
                      <a:pt x="451" y="1103"/>
                    </a:cubicBezTo>
                    <a:cubicBezTo>
                      <a:pt x="451" y="1106"/>
                      <a:pt x="452" y="1106"/>
                      <a:pt x="452" y="1107"/>
                    </a:cubicBezTo>
                    <a:cubicBezTo>
                      <a:pt x="452" y="1107"/>
                      <a:pt x="451" y="1106"/>
                      <a:pt x="449" y="1105"/>
                    </a:cubicBezTo>
                    <a:cubicBezTo>
                      <a:pt x="446" y="1104"/>
                      <a:pt x="442" y="1099"/>
                      <a:pt x="443" y="1096"/>
                    </a:cubicBezTo>
                    <a:close/>
                    <a:moveTo>
                      <a:pt x="441" y="1053"/>
                    </a:moveTo>
                    <a:cubicBezTo>
                      <a:pt x="439" y="1052"/>
                      <a:pt x="438" y="1052"/>
                      <a:pt x="437" y="1052"/>
                    </a:cubicBezTo>
                    <a:cubicBezTo>
                      <a:pt x="438" y="1052"/>
                      <a:pt x="439" y="1052"/>
                      <a:pt x="441" y="1050"/>
                    </a:cubicBezTo>
                    <a:cubicBezTo>
                      <a:pt x="444" y="1049"/>
                      <a:pt x="450" y="1048"/>
                      <a:pt x="452" y="1052"/>
                    </a:cubicBezTo>
                    <a:cubicBezTo>
                      <a:pt x="450" y="1055"/>
                      <a:pt x="444" y="1055"/>
                      <a:pt x="441" y="1053"/>
                    </a:cubicBezTo>
                    <a:close/>
                    <a:moveTo>
                      <a:pt x="441" y="1046"/>
                    </a:moveTo>
                    <a:cubicBezTo>
                      <a:pt x="439" y="1045"/>
                      <a:pt x="438" y="1046"/>
                      <a:pt x="437" y="1046"/>
                    </a:cubicBezTo>
                    <a:cubicBezTo>
                      <a:pt x="438" y="1045"/>
                      <a:pt x="439" y="1045"/>
                      <a:pt x="440" y="1043"/>
                    </a:cubicBezTo>
                    <a:cubicBezTo>
                      <a:pt x="442" y="1041"/>
                      <a:pt x="449" y="1039"/>
                      <a:pt x="451" y="1042"/>
                    </a:cubicBezTo>
                    <a:cubicBezTo>
                      <a:pt x="450" y="1046"/>
                      <a:pt x="444" y="1047"/>
                      <a:pt x="441" y="1046"/>
                    </a:cubicBezTo>
                    <a:close/>
                    <a:moveTo>
                      <a:pt x="439" y="1039"/>
                    </a:moveTo>
                    <a:cubicBezTo>
                      <a:pt x="437" y="1039"/>
                      <a:pt x="436" y="1039"/>
                      <a:pt x="435" y="1039"/>
                    </a:cubicBezTo>
                    <a:cubicBezTo>
                      <a:pt x="436" y="1039"/>
                      <a:pt x="436" y="1038"/>
                      <a:pt x="438" y="1036"/>
                    </a:cubicBezTo>
                    <a:cubicBezTo>
                      <a:pt x="440" y="1034"/>
                      <a:pt x="445" y="1030"/>
                      <a:pt x="448" y="1033"/>
                    </a:cubicBezTo>
                    <a:cubicBezTo>
                      <a:pt x="448" y="1037"/>
                      <a:pt x="442" y="1039"/>
                      <a:pt x="439" y="1039"/>
                    </a:cubicBezTo>
                    <a:close/>
                    <a:moveTo>
                      <a:pt x="436" y="1032"/>
                    </a:moveTo>
                    <a:cubicBezTo>
                      <a:pt x="434" y="1033"/>
                      <a:pt x="433" y="1033"/>
                      <a:pt x="432" y="1034"/>
                    </a:cubicBezTo>
                    <a:cubicBezTo>
                      <a:pt x="433" y="1033"/>
                      <a:pt x="433" y="1032"/>
                      <a:pt x="434" y="1030"/>
                    </a:cubicBezTo>
                    <a:cubicBezTo>
                      <a:pt x="435" y="1027"/>
                      <a:pt x="440" y="1023"/>
                      <a:pt x="443" y="1025"/>
                    </a:cubicBezTo>
                    <a:cubicBezTo>
                      <a:pt x="444" y="1028"/>
                      <a:pt x="439" y="1032"/>
                      <a:pt x="436" y="1032"/>
                    </a:cubicBezTo>
                    <a:close/>
                    <a:moveTo>
                      <a:pt x="431" y="1027"/>
                    </a:moveTo>
                    <a:cubicBezTo>
                      <a:pt x="429" y="1027"/>
                      <a:pt x="429" y="1028"/>
                      <a:pt x="428" y="1029"/>
                    </a:cubicBezTo>
                    <a:cubicBezTo>
                      <a:pt x="428" y="1028"/>
                      <a:pt x="429" y="1027"/>
                      <a:pt x="429" y="1025"/>
                    </a:cubicBezTo>
                    <a:cubicBezTo>
                      <a:pt x="430" y="1022"/>
                      <a:pt x="433" y="1016"/>
                      <a:pt x="437" y="1018"/>
                    </a:cubicBezTo>
                    <a:cubicBezTo>
                      <a:pt x="439" y="1021"/>
                      <a:pt x="434" y="1026"/>
                      <a:pt x="431" y="1027"/>
                    </a:cubicBezTo>
                    <a:close/>
                    <a:moveTo>
                      <a:pt x="330" y="1042"/>
                    </a:moveTo>
                    <a:cubicBezTo>
                      <a:pt x="329" y="1040"/>
                      <a:pt x="328" y="1040"/>
                      <a:pt x="327" y="1039"/>
                    </a:cubicBezTo>
                    <a:cubicBezTo>
                      <a:pt x="328" y="1039"/>
                      <a:pt x="329" y="1040"/>
                      <a:pt x="332" y="1040"/>
                    </a:cubicBezTo>
                    <a:cubicBezTo>
                      <a:pt x="334" y="1039"/>
                      <a:pt x="340" y="1042"/>
                      <a:pt x="340" y="1046"/>
                    </a:cubicBezTo>
                    <a:cubicBezTo>
                      <a:pt x="337" y="1048"/>
                      <a:pt x="332" y="1044"/>
                      <a:pt x="330" y="1042"/>
                    </a:cubicBezTo>
                    <a:close/>
                    <a:moveTo>
                      <a:pt x="335" y="1054"/>
                    </a:moveTo>
                    <a:cubicBezTo>
                      <a:pt x="332" y="1056"/>
                      <a:pt x="327" y="1051"/>
                      <a:pt x="326" y="1048"/>
                    </a:cubicBezTo>
                    <a:cubicBezTo>
                      <a:pt x="325" y="1046"/>
                      <a:pt x="325" y="1046"/>
                      <a:pt x="324" y="1045"/>
                    </a:cubicBezTo>
                    <a:cubicBezTo>
                      <a:pt x="325" y="1045"/>
                      <a:pt x="326" y="1046"/>
                      <a:pt x="328" y="1046"/>
                    </a:cubicBezTo>
                    <a:cubicBezTo>
                      <a:pt x="331" y="1047"/>
                      <a:pt x="336" y="1050"/>
                      <a:pt x="335" y="1054"/>
                    </a:cubicBezTo>
                    <a:close/>
                    <a:moveTo>
                      <a:pt x="333" y="1035"/>
                    </a:moveTo>
                    <a:cubicBezTo>
                      <a:pt x="331" y="1034"/>
                      <a:pt x="330" y="1033"/>
                      <a:pt x="329" y="1033"/>
                    </a:cubicBezTo>
                    <a:cubicBezTo>
                      <a:pt x="330" y="1033"/>
                      <a:pt x="331" y="1033"/>
                      <a:pt x="334" y="1032"/>
                    </a:cubicBezTo>
                    <a:cubicBezTo>
                      <a:pt x="336" y="1032"/>
                      <a:pt x="343" y="1033"/>
                      <a:pt x="343" y="1037"/>
                    </a:cubicBezTo>
                    <a:cubicBezTo>
                      <a:pt x="341" y="1040"/>
                      <a:pt x="335" y="1037"/>
                      <a:pt x="333" y="1035"/>
                    </a:cubicBezTo>
                    <a:close/>
                    <a:moveTo>
                      <a:pt x="334" y="1028"/>
                    </a:moveTo>
                    <a:cubicBezTo>
                      <a:pt x="332" y="1027"/>
                      <a:pt x="331" y="1027"/>
                      <a:pt x="330" y="1026"/>
                    </a:cubicBezTo>
                    <a:cubicBezTo>
                      <a:pt x="331" y="1026"/>
                      <a:pt x="332" y="1026"/>
                      <a:pt x="334" y="1025"/>
                    </a:cubicBezTo>
                    <a:cubicBezTo>
                      <a:pt x="337" y="1024"/>
                      <a:pt x="343" y="1024"/>
                      <a:pt x="344" y="1027"/>
                    </a:cubicBezTo>
                    <a:cubicBezTo>
                      <a:pt x="343" y="1031"/>
                      <a:pt x="336" y="1030"/>
                      <a:pt x="334" y="1028"/>
                    </a:cubicBezTo>
                    <a:close/>
                    <a:moveTo>
                      <a:pt x="329" y="1020"/>
                    </a:moveTo>
                    <a:cubicBezTo>
                      <a:pt x="330" y="1020"/>
                      <a:pt x="331" y="1019"/>
                      <a:pt x="333" y="1018"/>
                    </a:cubicBezTo>
                    <a:cubicBezTo>
                      <a:pt x="335" y="1016"/>
                      <a:pt x="342" y="1015"/>
                      <a:pt x="343" y="1018"/>
                    </a:cubicBezTo>
                    <a:cubicBezTo>
                      <a:pt x="343" y="1021"/>
                      <a:pt x="336" y="1022"/>
                      <a:pt x="334" y="1021"/>
                    </a:cubicBezTo>
                    <a:cubicBezTo>
                      <a:pt x="331" y="1020"/>
                      <a:pt x="330" y="1020"/>
                      <a:pt x="329" y="1020"/>
                    </a:cubicBezTo>
                    <a:close/>
                    <a:moveTo>
                      <a:pt x="388" y="1266"/>
                    </a:moveTo>
                    <a:cubicBezTo>
                      <a:pt x="385" y="1267"/>
                      <a:pt x="379" y="1267"/>
                      <a:pt x="378" y="1264"/>
                    </a:cubicBezTo>
                    <a:cubicBezTo>
                      <a:pt x="379" y="1260"/>
                      <a:pt x="386" y="1261"/>
                      <a:pt x="388" y="1263"/>
                    </a:cubicBezTo>
                    <a:cubicBezTo>
                      <a:pt x="390" y="1264"/>
                      <a:pt x="391" y="1264"/>
                      <a:pt x="392" y="1265"/>
                    </a:cubicBezTo>
                    <a:cubicBezTo>
                      <a:pt x="391" y="1265"/>
                      <a:pt x="390" y="1265"/>
                      <a:pt x="388" y="1266"/>
                    </a:cubicBezTo>
                    <a:close/>
                    <a:moveTo>
                      <a:pt x="392" y="1271"/>
                    </a:moveTo>
                    <a:cubicBezTo>
                      <a:pt x="391" y="1271"/>
                      <a:pt x="390" y="1272"/>
                      <a:pt x="388" y="1273"/>
                    </a:cubicBezTo>
                    <a:cubicBezTo>
                      <a:pt x="386" y="1275"/>
                      <a:pt x="380" y="1277"/>
                      <a:pt x="378" y="1273"/>
                    </a:cubicBezTo>
                    <a:cubicBezTo>
                      <a:pt x="379" y="1270"/>
                      <a:pt x="385" y="1269"/>
                      <a:pt x="388" y="1270"/>
                    </a:cubicBezTo>
                    <a:cubicBezTo>
                      <a:pt x="390" y="1271"/>
                      <a:pt x="391" y="1271"/>
                      <a:pt x="392" y="1271"/>
                    </a:cubicBezTo>
                    <a:close/>
                    <a:moveTo>
                      <a:pt x="389" y="1259"/>
                    </a:moveTo>
                    <a:cubicBezTo>
                      <a:pt x="386" y="1259"/>
                      <a:pt x="380" y="1258"/>
                      <a:pt x="380" y="1255"/>
                    </a:cubicBezTo>
                    <a:cubicBezTo>
                      <a:pt x="382" y="1252"/>
                      <a:pt x="388" y="1254"/>
                      <a:pt x="390" y="1256"/>
                    </a:cubicBezTo>
                    <a:cubicBezTo>
                      <a:pt x="392" y="1257"/>
                      <a:pt x="392" y="1258"/>
                      <a:pt x="393" y="1258"/>
                    </a:cubicBezTo>
                    <a:cubicBezTo>
                      <a:pt x="392" y="1258"/>
                      <a:pt x="391" y="1258"/>
                      <a:pt x="389" y="1259"/>
                    </a:cubicBezTo>
                    <a:close/>
                    <a:moveTo>
                      <a:pt x="392" y="1252"/>
                    </a:moveTo>
                    <a:cubicBezTo>
                      <a:pt x="389" y="1252"/>
                      <a:pt x="383" y="1250"/>
                      <a:pt x="383" y="1246"/>
                    </a:cubicBezTo>
                    <a:cubicBezTo>
                      <a:pt x="386" y="1243"/>
                      <a:pt x="391" y="1247"/>
                      <a:pt x="393" y="1249"/>
                    </a:cubicBezTo>
                    <a:cubicBezTo>
                      <a:pt x="394" y="1251"/>
                      <a:pt x="395" y="1252"/>
                      <a:pt x="396" y="1252"/>
                    </a:cubicBezTo>
                    <a:cubicBezTo>
                      <a:pt x="395" y="1252"/>
                      <a:pt x="394" y="1252"/>
                      <a:pt x="392" y="1252"/>
                    </a:cubicBezTo>
                    <a:close/>
                    <a:moveTo>
                      <a:pt x="396" y="1246"/>
                    </a:moveTo>
                    <a:cubicBezTo>
                      <a:pt x="393" y="1245"/>
                      <a:pt x="387" y="1242"/>
                      <a:pt x="389" y="1238"/>
                    </a:cubicBezTo>
                    <a:cubicBezTo>
                      <a:pt x="392" y="1236"/>
                      <a:pt x="397" y="1241"/>
                      <a:pt x="398" y="1243"/>
                    </a:cubicBezTo>
                    <a:cubicBezTo>
                      <a:pt x="399" y="1246"/>
                      <a:pt x="399" y="1246"/>
                      <a:pt x="400" y="1247"/>
                    </a:cubicBezTo>
                    <a:cubicBezTo>
                      <a:pt x="399" y="1247"/>
                      <a:pt x="398" y="1246"/>
                      <a:pt x="396" y="1246"/>
                    </a:cubicBezTo>
                    <a:close/>
                    <a:moveTo>
                      <a:pt x="352" y="1255"/>
                    </a:moveTo>
                    <a:cubicBezTo>
                      <a:pt x="351" y="1253"/>
                      <a:pt x="350" y="1252"/>
                      <a:pt x="349" y="1251"/>
                    </a:cubicBezTo>
                    <a:cubicBezTo>
                      <a:pt x="350" y="1252"/>
                      <a:pt x="351" y="1252"/>
                      <a:pt x="354" y="1252"/>
                    </a:cubicBezTo>
                    <a:cubicBezTo>
                      <a:pt x="356" y="1252"/>
                      <a:pt x="362" y="1255"/>
                      <a:pt x="362" y="1259"/>
                    </a:cubicBezTo>
                    <a:cubicBezTo>
                      <a:pt x="359" y="1261"/>
                      <a:pt x="353" y="1257"/>
                      <a:pt x="352" y="1255"/>
                    </a:cubicBezTo>
                    <a:close/>
                    <a:moveTo>
                      <a:pt x="356" y="1266"/>
                    </a:moveTo>
                    <a:cubicBezTo>
                      <a:pt x="353" y="1268"/>
                      <a:pt x="348" y="1263"/>
                      <a:pt x="348" y="1260"/>
                    </a:cubicBezTo>
                    <a:cubicBezTo>
                      <a:pt x="347" y="1258"/>
                      <a:pt x="346" y="1257"/>
                      <a:pt x="346" y="1257"/>
                    </a:cubicBezTo>
                    <a:cubicBezTo>
                      <a:pt x="347" y="1257"/>
                      <a:pt x="347" y="1258"/>
                      <a:pt x="350" y="1258"/>
                    </a:cubicBezTo>
                    <a:cubicBezTo>
                      <a:pt x="352" y="1259"/>
                      <a:pt x="358" y="1263"/>
                      <a:pt x="356" y="1266"/>
                    </a:cubicBezTo>
                    <a:close/>
                    <a:moveTo>
                      <a:pt x="355" y="1248"/>
                    </a:moveTo>
                    <a:cubicBezTo>
                      <a:pt x="354" y="1246"/>
                      <a:pt x="353" y="1246"/>
                      <a:pt x="352" y="1245"/>
                    </a:cubicBezTo>
                    <a:cubicBezTo>
                      <a:pt x="353" y="1245"/>
                      <a:pt x="354" y="1246"/>
                      <a:pt x="356" y="1245"/>
                    </a:cubicBezTo>
                    <a:cubicBezTo>
                      <a:pt x="359" y="1245"/>
                      <a:pt x="365" y="1246"/>
                      <a:pt x="365" y="1250"/>
                    </a:cubicBezTo>
                    <a:cubicBezTo>
                      <a:pt x="363" y="1253"/>
                      <a:pt x="357" y="1250"/>
                      <a:pt x="355" y="1248"/>
                    </a:cubicBezTo>
                    <a:close/>
                    <a:moveTo>
                      <a:pt x="357" y="1241"/>
                    </a:moveTo>
                    <a:cubicBezTo>
                      <a:pt x="355" y="1239"/>
                      <a:pt x="354" y="1239"/>
                      <a:pt x="353" y="1239"/>
                    </a:cubicBezTo>
                    <a:cubicBezTo>
                      <a:pt x="354" y="1239"/>
                      <a:pt x="355" y="1239"/>
                      <a:pt x="357" y="1238"/>
                    </a:cubicBezTo>
                    <a:cubicBezTo>
                      <a:pt x="360" y="1237"/>
                      <a:pt x="366" y="1237"/>
                      <a:pt x="367" y="1241"/>
                    </a:cubicBezTo>
                    <a:cubicBezTo>
                      <a:pt x="366" y="1244"/>
                      <a:pt x="359" y="1243"/>
                      <a:pt x="357" y="1241"/>
                    </a:cubicBezTo>
                    <a:close/>
                    <a:moveTo>
                      <a:pt x="353" y="1232"/>
                    </a:moveTo>
                    <a:cubicBezTo>
                      <a:pt x="354" y="1232"/>
                      <a:pt x="355" y="1232"/>
                      <a:pt x="357" y="1231"/>
                    </a:cubicBezTo>
                    <a:cubicBezTo>
                      <a:pt x="359" y="1229"/>
                      <a:pt x="366" y="1228"/>
                      <a:pt x="367" y="1231"/>
                    </a:cubicBezTo>
                    <a:cubicBezTo>
                      <a:pt x="366" y="1235"/>
                      <a:pt x="360" y="1235"/>
                      <a:pt x="357" y="1234"/>
                    </a:cubicBezTo>
                    <a:cubicBezTo>
                      <a:pt x="355" y="1233"/>
                      <a:pt x="354" y="1233"/>
                      <a:pt x="353" y="1232"/>
                    </a:cubicBezTo>
                    <a:close/>
                    <a:moveTo>
                      <a:pt x="315" y="1385"/>
                    </a:moveTo>
                    <a:cubicBezTo>
                      <a:pt x="308" y="1378"/>
                      <a:pt x="302" y="1371"/>
                      <a:pt x="295" y="1363"/>
                    </a:cubicBezTo>
                    <a:cubicBezTo>
                      <a:pt x="294" y="1362"/>
                      <a:pt x="294" y="1362"/>
                      <a:pt x="294" y="1362"/>
                    </a:cubicBezTo>
                    <a:cubicBezTo>
                      <a:pt x="310" y="1348"/>
                      <a:pt x="310" y="1348"/>
                      <a:pt x="310" y="1348"/>
                    </a:cubicBezTo>
                    <a:cubicBezTo>
                      <a:pt x="311" y="1349"/>
                      <a:pt x="311" y="1349"/>
                      <a:pt x="311" y="1349"/>
                    </a:cubicBezTo>
                    <a:cubicBezTo>
                      <a:pt x="314" y="1353"/>
                      <a:pt x="317" y="1356"/>
                      <a:pt x="320" y="1360"/>
                    </a:cubicBezTo>
                    <a:cubicBezTo>
                      <a:pt x="324" y="1364"/>
                      <a:pt x="327" y="1367"/>
                      <a:pt x="331" y="1371"/>
                    </a:cubicBezTo>
                    <a:cubicBezTo>
                      <a:pt x="332" y="1373"/>
                      <a:pt x="332" y="1373"/>
                      <a:pt x="332" y="1373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54" y="1351"/>
                      <a:pt x="354" y="1351"/>
                      <a:pt x="354" y="1351"/>
                    </a:cubicBezTo>
                    <a:cubicBezTo>
                      <a:pt x="357" y="1355"/>
                      <a:pt x="361" y="1360"/>
                      <a:pt x="365" y="1363"/>
                    </a:cubicBezTo>
                    <a:cubicBezTo>
                      <a:pt x="303" y="1430"/>
                      <a:pt x="303" y="1430"/>
                      <a:pt x="303" y="1430"/>
                    </a:cubicBezTo>
                    <a:cubicBezTo>
                      <a:pt x="302" y="1429"/>
                      <a:pt x="302" y="1429"/>
                      <a:pt x="302" y="1429"/>
                    </a:cubicBezTo>
                    <a:cubicBezTo>
                      <a:pt x="297" y="1425"/>
                      <a:pt x="292" y="1420"/>
                      <a:pt x="288" y="1415"/>
                    </a:cubicBezTo>
                    <a:cubicBezTo>
                      <a:pt x="287" y="1414"/>
                      <a:pt x="287" y="1414"/>
                      <a:pt x="287" y="1414"/>
                    </a:cubicBezTo>
                    <a:cubicBezTo>
                      <a:pt x="316" y="1386"/>
                      <a:pt x="316" y="1386"/>
                      <a:pt x="316" y="1386"/>
                    </a:cubicBezTo>
                    <a:lnTo>
                      <a:pt x="315" y="1385"/>
                    </a:lnTo>
                    <a:close/>
                    <a:moveTo>
                      <a:pt x="218" y="1258"/>
                    </a:moveTo>
                    <a:cubicBezTo>
                      <a:pt x="213" y="1250"/>
                      <a:pt x="208" y="1241"/>
                      <a:pt x="204" y="1232"/>
                    </a:cubicBezTo>
                    <a:cubicBezTo>
                      <a:pt x="203" y="1231"/>
                      <a:pt x="203" y="1231"/>
                      <a:pt x="203" y="1231"/>
                    </a:cubicBezTo>
                    <a:cubicBezTo>
                      <a:pt x="221" y="1221"/>
                      <a:pt x="221" y="1221"/>
                      <a:pt x="221" y="1221"/>
                    </a:cubicBezTo>
                    <a:cubicBezTo>
                      <a:pt x="222" y="1222"/>
                      <a:pt x="222" y="1222"/>
                      <a:pt x="222" y="1222"/>
                    </a:cubicBezTo>
                    <a:cubicBezTo>
                      <a:pt x="224" y="1226"/>
                      <a:pt x="226" y="1230"/>
                      <a:pt x="229" y="1234"/>
                    </a:cubicBezTo>
                    <a:cubicBezTo>
                      <a:pt x="231" y="1239"/>
                      <a:pt x="234" y="1243"/>
                      <a:pt x="237" y="1248"/>
                    </a:cubicBezTo>
                    <a:cubicBezTo>
                      <a:pt x="238" y="1249"/>
                      <a:pt x="238" y="1249"/>
                      <a:pt x="238" y="1249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63" y="1233"/>
                      <a:pt x="263" y="1233"/>
                      <a:pt x="263" y="1233"/>
                    </a:cubicBezTo>
                    <a:cubicBezTo>
                      <a:pt x="266" y="1238"/>
                      <a:pt x="269" y="1243"/>
                      <a:pt x="272" y="1247"/>
                    </a:cubicBezTo>
                    <a:cubicBezTo>
                      <a:pt x="197" y="1300"/>
                      <a:pt x="197" y="1300"/>
                      <a:pt x="197" y="1300"/>
                    </a:cubicBezTo>
                    <a:cubicBezTo>
                      <a:pt x="196" y="1298"/>
                      <a:pt x="196" y="1298"/>
                      <a:pt x="196" y="1298"/>
                    </a:cubicBezTo>
                    <a:cubicBezTo>
                      <a:pt x="192" y="1293"/>
                      <a:pt x="189" y="1287"/>
                      <a:pt x="186" y="1282"/>
                    </a:cubicBezTo>
                    <a:cubicBezTo>
                      <a:pt x="185" y="1281"/>
                      <a:pt x="185" y="1281"/>
                      <a:pt x="185" y="1281"/>
                    </a:cubicBezTo>
                    <a:cubicBezTo>
                      <a:pt x="219" y="1259"/>
                      <a:pt x="219" y="1259"/>
                      <a:pt x="219" y="1259"/>
                    </a:cubicBezTo>
                    <a:lnTo>
                      <a:pt x="218" y="1258"/>
                    </a:lnTo>
                    <a:close/>
                    <a:moveTo>
                      <a:pt x="150" y="1113"/>
                    </a:moveTo>
                    <a:cubicBezTo>
                      <a:pt x="147" y="1104"/>
                      <a:pt x="144" y="1095"/>
                      <a:pt x="141" y="1085"/>
                    </a:cubicBezTo>
                    <a:cubicBezTo>
                      <a:pt x="141" y="1084"/>
                      <a:pt x="141" y="1084"/>
                      <a:pt x="141" y="1084"/>
                    </a:cubicBezTo>
                    <a:cubicBezTo>
                      <a:pt x="161" y="1077"/>
                      <a:pt x="161" y="1077"/>
                      <a:pt x="161" y="1077"/>
                    </a:cubicBezTo>
                    <a:cubicBezTo>
                      <a:pt x="161" y="1079"/>
                      <a:pt x="161" y="1079"/>
                      <a:pt x="161" y="1079"/>
                    </a:cubicBezTo>
                    <a:cubicBezTo>
                      <a:pt x="162" y="1084"/>
                      <a:pt x="164" y="1088"/>
                      <a:pt x="165" y="1093"/>
                    </a:cubicBezTo>
                    <a:cubicBezTo>
                      <a:pt x="167" y="1097"/>
                      <a:pt x="169" y="1102"/>
                      <a:pt x="170" y="1108"/>
                    </a:cubicBezTo>
                    <a:cubicBezTo>
                      <a:pt x="171" y="1109"/>
                      <a:pt x="171" y="1109"/>
                      <a:pt x="171" y="1109"/>
                    </a:cubicBezTo>
                    <a:cubicBezTo>
                      <a:pt x="173" y="1108"/>
                      <a:pt x="173" y="1108"/>
                      <a:pt x="173" y="1108"/>
                    </a:cubicBezTo>
                    <a:cubicBezTo>
                      <a:pt x="173" y="1109"/>
                      <a:pt x="173" y="1109"/>
                      <a:pt x="173" y="1109"/>
                    </a:cubicBezTo>
                    <a:cubicBezTo>
                      <a:pt x="182" y="1105"/>
                      <a:pt x="182" y="1105"/>
                      <a:pt x="182" y="1105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99" y="1099"/>
                      <a:pt x="199" y="1099"/>
                      <a:pt x="199" y="1099"/>
                    </a:cubicBezTo>
                    <a:cubicBezTo>
                      <a:pt x="201" y="1104"/>
                      <a:pt x="203" y="1109"/>
                      <a:pt x="205" y="1114"/>
                    </a:cubicBezTo>
                    <a:cubicBezTo>
                      <a:pt x="120" y="1150"/>
                      <a:pt x="120" y="1150"/>
                      <a:pt x="120" y="1150"/>
                    </a:cubicBezTo>
                    <a:cubicBezTo>
                      <a:pt x="120" y="1148"/>
                      <a:pt x="120" y="1148"/>
                      <a:pt x="120" y="1148"/>
                    </a:cubicBezTo>
                    <a:cubicBezTo>
                      <a:pt x="117" y="1142"/>
                      <a:pt x="115" y="1136"/>
                      <a:pt x="113" y="1130"/>
                    </a:cubicBezTo>
                    <a:cubicBezTo>
                      <a:pt x="113" y="1129"/>
                      <a:pt x="113" y="1129"/>
                      <a:pt x="113" y="1129"/>
                    </a:cubicBezTo>
                    <a:cubicBezTo>
                      <a:pt x="151" y="1115"/>
                      <a:pt x="151" y="1115"/>
                      <a:pt x="151" y="1115"/>
                    </a:cubicBezTo>
                    <a:lnTo>
                      <a:pt x="150" y="1113"/>
                    </a:lnTo>
                    <a:close/>
                    <a:moveTo>
                      <a:pt x="161" y="651"/>
                    </a:moveTo>
                    <a:cubicBezTo>
                      <a:pt x="161" y="651"/>
                      <a:pt x="161" y="651"/>
                      <a:pt x="161" y="651"/>
                    </a:cubicBezTo>
                    <a:cubicBezTo>
                      <a:pt x="188" y="658"/>
                      <a:pt x="188" y="658"/>
                      <a:pt x="188" y="658"/>
                    </a:cubicBezTo>
                    <a:cubicBezTo>
                      <a:pt x="186" y="663"/>
                      <a:pt x="184" y="669"/>
                      <a:pt x="183" y="674"/>
                    </a:cubicBezTo>
                    <a:cubicBezTo>
                      <a:pt x="94" y="654"/>
                      <a:pt x="94" y="654"/>
                      <a:pt x="94" y="654"/>
                    </a:cubicBezTo>
                    <a:cubicBezTo>
                      <a:pt x="95" y="652"/>
                      <a:pt x="95" y="652"/>
                      <a:pt x="95" y="652"/>
                    </a:cubicBezTo>
                    <a:cubicBezTo>
                      <a:pt x="96" y="646"/>
                      <a:pt x="98" y="640"/>
                      <a:pt x="100" y="633"/>
                    </a:cubicBezTo>
                    <a:cubicBezTo>
                      <a:pt x="100" y="632"/>
                      <a:pt x="100" y="632"/>
                      <a:pt x="100" y="632"/>
                    </a:cubicBezTo>
                    <a:cubicBezTo>
                      <a:pt x="139" y="643"/>
                      <a:pt x="139" y="643"/>
                      <a:pt x="139" y="643"/>
                    </a:cubicBezTo>
                    <a:cubicBezTo>
                      <a:pt x="140" y="641"/>
                      <a:pt x="140" y="641"/>
                      <a:pt x="140" y="641"/>
                    </a:cubicBezTo>
                    <a:cubicBezTo>
                      <a:pt x="142" y="632"/>
                      <a:pt x="145" y="623"/>
                      <a:pt x="149" y="613"/>
                    </a:cubicBezTo>
                    <a:cubicBezTo>
                      <a:pt x="149" y="612"/>
                      <a:pt x="149" y="612"/>
                      <a:pt x="149" y="612"/>
                    </a:cubicBezTo>
                    <a:cubicBezTo>
                      <a:pt x="169" y="618"/>
                      <a:pt x="169" y="618"/>
                      <a:pt x="169" y="618"/>
                    </a:cubicBezTo>
                    <a:cubicBezTo>
                      <a:pt x="169" y="620"/>
                      <a:pt x="169" y="620"/>
                      <a:pt x="169" y="620"/>
                    </a:cubicBezTo>
                    <a:cubicBezTo>
                      <a:pt x="167" y="624"/>
                      <a:pt x="166" y="629"/>
                      <a:pt x="164" y="633"/>
                    </a:cubicBezTo>
                    <a:cubicBezTo>
                      <a:pt x="163" y="638"/>
                      <a:pt x="161" y="643"/>
                      <a:pt x="159" y="649"/>
                    </a:cubicBezTo>
                    <a:cubicBezTo>
                      <a:pt x="159" y="650"/>
                      <a:pt x="159" y="650"/>
                      <a:pt x="159" y="650"/>
                    </a:cubicBezTo>
                    <a:lnTo>
                      <a:pt x="161" y="651"/>
                    </a:lnTo>
                    <a:close/>
                    <a:moveTo>
                      <a:pt x="220" y="508"/>
                    </a:moveTo>
                    <a:cubicBezTo>
                      <a:pt x="220" y="508"/>
                      <a:pt x="220" y="508"/>
                      <a:pt x="220" y="508"/>
                    </a:cubicBezTo>
                    <a:cubicBezTo>
                      <a:pt x="245" y="520"/>
                      <a:pt x="245" y="520"/>
                      <a:pt x="245" y="520"/>
                    </a:cubicBezTo>
                    <a:cubicBezTo>
                      <a:pt x="242" y="525"/>
                      <a:pt x="240" y="530"/>
                      <a:pt x="237" y="535"/>
                    </a:cubicBezTo>
                    <a:cubicBezTo>
                      <a:pt x="154" y="497"/>
                      <a:pt x="154" y="497"/>
                      <a:pt x="154" y="497"/>
                    </a:cubicBezTo>
                    <a:cubicBezTo>
                      <a:pt x="155" y="495"/>
                      <a:pt x="155" y="495"/>
                      <a:pt x="155" y="495"/>
                    </a:cubicBezTo>
                    <a:cubicBezTo>
                      <a:pt x="158" y="489"/>
                      <a:pt x="161" y="483"/>
                      <a:pt x="164" y="478"/>
                    </a:cubicBezTo>
                    <a:cubicBezTo>
                      <a:pt x="165" y="476"/>
                      <a:pt x="165" y="476"/>
                      <a:pt x="165" y="476"/>
                    </a:cubicBezTo>
                    <a:cubicBezTo>
                      <a:pt x="192" y="491"/>
                      <a:pt x="192" y="491"/>
                      <a:pt x="192" y="491"/>
                    </a:cubicBezTo>
                    <a:cubicBezTo>
                      <a:pt x="201" y="495"/>
                      <a:pt x="201" y="495"/>
                      <a:pt x="201" y="495"/>
                    </a:cubicBezTo>
                    <a:cubicBezTo>
                      <a:pt x="202" y="494"/>
                      <a:pt x="202" y="494"/>
                      <a:pt x="202" y="494"/>
                    </a:cubicBezTo>
                    <a:cubicBezTo>
                      <a:pt x="206" y="486"/>
                      <a:pt x="211" y="477"/>
                      <a:pt x="216" y="469"/>
                    </a:cubicBezTo>
                    <a:cubicBezTo>
                      <a:pt x="217" y="467"/>
                      <a:pt x="217" y="467"/>
                      <a:pt x="217" y="467"/>
                    </a:cubicBezTo>
                    <a:cubicBezTo>
                      <a:pt x="235" y="478"/>
                      <a:pt x="235" y="478"/>
                      <a:pt x="235" y="478"/>
                    </a:cubicBezTo>
                    <a:cubicBezTo>
                      <a:pt x="234" y="479"/>
                      <a:pt x="234" y="479"/>
                      <a:pt x="234" y="479"/>
                    </a:cubicBezTo>
                    <a:cubicBezTo>
                      <a:pt x="232" y="483"/>
                      <a:pt x="229" y="487"/>
                      <a:pt x="227" y="491"/>
                    </a:cubicBezTo>
                    <a:cubicBezTo>
                      <a:pt x="224" y="496"/>
                      <a:pt x="222" y="500"/>
                      <a:pt x="219" y="505"/>
                    </a:cubicBezTo>
                    <a:cubicBezTo>
                      <a:pt x="218" y="507"/>
                      <a:pt x="218" y="507"/>
                      <a:pt x="218" y="507"/>
                    </a:cubicBezTo>
                    <a:lnTo>
                      <a:pt x="220" y="508"/>
                    </a:lnTo>
                    <a:close/>
                    <a:moveTo>
                      <a:pt x="308" y="380"/>
                    </a:moveTo>
                    <a:cubicBezTo>
                      <a:pt x="308" y="380"/>
                      <a:pt x="308" y="380"/>
                      <a:pt x="308" y="380"/>
                    </a:cubicBezTo>
                    <a:cubicBezTo>
                      <a:pt x="330" y="398"/>
                      <a:pt x="330" y="398"/>
                      <a:pt x="330" y="398"/>
                    </a:cubicBezTo>
                    <a:cubicBezTo>
                      <a:pt x="326" y="402"/>
                      <a:pt x="322" y="406"/>
                      <a:pt x="319" y="411"/>
                    </a:cubicBezTo>
                    <a:cubicBezTo>
                      <a:pt x="246" y="355"/>
                      <a:pt x="246" y="355"/>
                      <a:pt x="246" y="355"/>
                    </a:cubicBezTo>
                    <a:cubicBezTo>
                      <a:pt x="247" y="354"/>
                      <a:pt x="247" y="354"/>
                      <a:pt x="247" y="354"/>
                    </a:cubicBezTo>
                    <a:cubicBezTo>
                      <a:pt x="251" y="349"/>
                      <a:pt x="255" y="344"/>
                      <a:pt x="259" y="339"/>
                    </a:cubicBezTo>
                    <a:cubicBezTo>
                      <a:pt x="260" y="338"/>
                      <a:pt x="260" y="338"/>
                      <a:pt x="260" y="338"/>
                    </a:cubicBezTo>
                    <a:cubicBezTo>
                      <a:pt x="291" y="364"/>
                      <a:pt x="291" y="364"/>
                      <a:pt x="291" y="364"/>
                    </a:cubicBezTo>
                    <a:cubicBezTo>
                      <a:pt x="293" y="363"/>
                      <a:pt x="293" y="363"/>
                      <a:pt x="293" y="363"/>
                    </a:cubicBezTo>
                    <a:cubicBezTo>
                      <a:pt x="299" y="355"/>
                      <a:pt x="305" y="348"/>
                      <a:pt x="312" y="341"/>
                    </a:cubicBezTo>
                    <a:cubicBezTo>
                      <a:pt x="313" y="340"/>
                      <a:pt x="313" y="340"/>
                      <a:pt x="313" y="340"/>
                    </a:cubicBezTo>
                    <a:cubicBezTo>
                      <a:pt x="329" y="354"/>
                      <a:pt x="329" y="354"/>
                      <a:pt x="329" y="354"/>
                    </a:cubicBezTo>
                    <a:cubicBezTo>
                      <a:pt x="328" y="355"/>
                      <a:pt x="328" y="355"/>
                      <a:pt x="328" y="355"/>
                    </a:cubicBezTo>
                    <a:cubicBezTo>
                      <a:pt x="324" y="359"/>
                      <a:pt x="321" y="362"/>
                      <a:pt x="318" y="366"/>
                    </a:cubicBezTo>
                    <a:cubicBezTo>
                      <a:pt x="314" y="369"/>
                      <a:pt x="311" y="373"/>
                      <a:pt x="307" y="377"/>
                    </a:cubicBezTo>
                    <a:cubicBezTo>
                      <a:pt x="306" y="379"/>
                      <a:pt x="306" y="379"/>
                      <a:pt x="306" y="379"/>
                    </a:cubicBezTo>
                    <a:lnTo>
                      <a:pt x="308" y="380"/>
                    </a:lnTo>
                    <a:close/>
                    <a:moveTo>
                      <a:pt x="420" y="273"/>
                    </a:moveTo>
                    <a:cubicBezTo>
                      <a:pt x="420" y="273"/>
                      <a:pt x="420" y="273"/>
                      <a:pt x="420" y="273"/>
                    </a:cubicBezTo>
                    <a:cubicBezTo>
                      <a:pt x="438" y="295"/>
                      <a:pt x="438" y="295"/>
                      <a:pt x="438" y="295"/>
                    </a:cubicBezTo>
                    <a:cubicBezTo>
                      <a:pt x="433" y="299"/>
                      <a:pt x="429" y="302"/>
                      <a:pt x="425" y="306"/>
                    </a:cubicBezTo>
                    <a:cubicBezTo>
                      <a:pt x="365" y="236"/>
                      <a:pt x="365" y="236"/>
                      <a:pt x="365" y="236"/>
                    </a:cubicBezTo>
                    <a:cubicBezTo>
                      <a:pt x="366" y="235"/>
                      <a:pt x="366" y="235"/>
                      <a:pt x="366" y="235"/>
                    </a:cubicBezTo>
                    <a:cubicBezTo>
                      <a:pt x="371" y="231"/>
                      <a:pt x="376" y="227"/>
                      <a:pt x="381" y="223"/>
                    </a:cubicBezTo>
                    <a:cubicBezTo>
                      <a:pt x="382" y="222"/>
                      <a:pt x="382" y="222"/>
                      <a:pt x="382" y="222"/>
                    </a:cubicBezTo>
                    <a:cubicBezTo>
                      <a:pt x="402" y="247"/>
                      <a:pt x="402" y="247"/>
                      <a:pt x="402" y="247"/>
                    </a:cubicBezTo>
                    <a:cubicBezTo>
                      <a:pt x="408" y="254"/>
                      <a:pt x="408" y="254"/>
                      <a:pt x="408" y="254"/>
                    </a:cubicBezTo>
                    <a:cubicBezTo>
                      <a:pt x="409" y="253"/>
                      <a:pt x="409" y="253"/>
                      <a:pt x="409" y="253"/>
                    </a:cubicBezTo>
                    <a:cubicBezTo>
                      <a:pt x="416" y="247"/>
                      <a:pt x="424" y="242"/>
                      <a:pt x="432" y="236"/>
                    </a:cubicBezTo>
                    <a:cubicBezTo>
                      <a:pt x="434" y="235"/>
                      <a:pt x="434" y="235"/>
                      <a:pt x="434" y="235"/>
                    </a:cubicBezTo>
                    <a:cubicBezTo>
                      <a:pt x="446" y="252"/>
                      <a:pt x="446" y="252"/>
                      <a:pt x="446" y="252"/>
                    </a:cubicBezTo>
                    <a:cubicBezTo>
                      <a:pt x="445" y="253"/>
                      <a:pt x="445" y="253"/>
                      <a:pt x="445" y="253"/>
                    </a:cubicBezTo>
                    <a:cubicBezTo>
                      <a:pt x="441" y="256"/>
                      <a:pt x="437" y="259"/>
                      <a:pt x="433" y="261"/>
                    </a:cubicBezTo>
                    <a:cubicBezTo>
                      <a:pt x="429" y="264"/>
                      <a:pt x="425" y="267"/>
                      <a:pt x="420" y="271"/>
                    </a:cubicBezTo>
                    <a:cubicBezTo>
                      <a:pt x="419" y="272"/>
                      <a:pt x="419" y="272"/>
                      <a:pt x="419" y="272"/>
                    </a:cubicBezTo>
                    <a:lnTo>
                      <a:pt x="420" y="273"/>
                    </a:lnTo>
                    <a:close/>
                    <a:moveTo>
                      <a:pt x="552" y="193"/>
                    </a:moveTo>
                    <a:cubicBezTo>
                      <a:pt x="552" y="193"/>
                      <a:pt x="552" y="193"/>
                      <a:pt x="552" y="193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0" y="220"/>
                      <a:pt x="555" y="222"/>
                      <a:pt x="550" y="225"/>
                    </a:cubicBezTo>
                    <a:cubicBezTo>
                      <a:pt x="506" y="145"/>
                      <a:pt x="506" y="145"/>
                      <a:pt x="506" y="145"/>
                    </a:cubicBezTo>
                    <a:cubicBezTo>
                      <a:pt x="507" y="144"/>
                      <a:pt x="507" y="144"/>
                      <a:pt x="507" y="144"/>
                    </a:cubicBezTo>
                    <a:cubicBezTo>
                      <a:pt x="513" y="141"/>
                      <a:pt x="518" y="138"/>
                      <a:pt x="524" y="135"/>
                    </a:cubicBezTo>
                    <a:cubicBezTo>
                      <a:pt x="526" y="135"/>
                      <a:pt x="526" y="135"/>
                      <a:pt x="526" y="135"/>
                    </a:cubicBezTo>
                    <a:cubicBezTo>
                      <a:pt x="540" y="163"/>
                      <a:pt x="540" y="163"/>
                      <a:pt x="540" y="163"/>
                    </a:cubicBezTo>
                    <a:cubicBezTo>
                      <a:pt x="544" y="171"/>
                      <a:pt x="544" y="171"/>
                      <a:pt x="544" y="171"/>
                    </a:cubicBezTo>
                    <a:cubicBezTo>
                      <a:pt x="545" y="170"/>
                      <a:pt x="545" y="170"/>
                      <a:pt x="545" y="170"/>
                    </a:cubicBezTo>
                    <a:cubicBezTo>
                      <a:pt x="554" y="166"/>
                      <a:pt x="563" y="162"/>
                      <a:pt x="572" y="158"/>
                    </a:cubicBezTo>
                    <a:cubicBezTo>
                      <a:pt x="573" y="158"/>
                      <a:pt x="573" y="158"/>
                      <a:pt x="573" y="158"/>
                    </a:cubicBezTo>
                    <a:cubicBezTo>
                      <a:pt x="582" y="177"/>
                      <a:pt x="582" y="177"/>
                      <a:pt x="582" y="177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76" y="180"/>
                      <a:pt x="572" y="181"/>
                      <a:pt x="567" y="183"/>
                    </a:cubicBezTo>
                    <a:cubicBezTo>
                      <a:pt x="563" y="185"/>
                      <a:pt x="558" y="188"/>
                      <a:pt x="553" y="190"/>
                    </a:cubicBezTo>
                    <a:cubicBezTo>
                      <a:pt x="551" y="191"/>
                      <a:pt x="551" y="191"/>
                      <a:pt x="551" y="191"/>
                    </a:cubicBezTo>
                    <a:lnTo>
                      <a:pt x="552" y="193"/>
                    </a:lnTo>
                    <a:close/>
                    <a:moveTo>
                      <a:pt x="698" y="141"/>
                    </a:moveTo>
                    <a:cubicBezTo>
                      <a:pt x="698" y="141"/>
                      <a:pt x="698" y="141"/>
                      <a:pt x="698" y="141"/>
                    </a:cubicBezTo>
                    <a:cubicBezTo>
                      <a:pt x="705" y="168"/>
                      <a:pt x="705" y="168"/>
                      <a:pt x="705" y="168"/>
                    </a:cubicBezTo>
                    <a:cubicBezTo>
                      <a:pt x="700" y="169"/>
                      <a:pt x="695" y="170"/>
                      <a:pt x="689" y="172"/>
                    </a:cubicBezTo>
                    <a:cubicBezTo>
                      <a:pt x="662" y="84"/>
                      <a:pt x="662" y="84"/>
                      <a:pt x="662" y="84"/>
                    </a:cubicBezTo>
                    <a:cubicBezTo>
                      <a:pt x="664" y="84"/>
                      <a:pt x="664" y="84"/>
                      <a:pt x="664" y="84"/>
                    </a:cubicBezTo>
                    <a:cubicBezTo>
                      <a:pt x="671" y="82"/>
                      <a:pt x="677" y="81"/>
                      <a:pt x="683" y="79"/>
                    </a:cubicBezTo>
                    <a:cubicBezTo>
                      <a:pt x="684" y="79"/>
                      <a:pt x="684" y="79"/>
                      <a:pt x="684" y="79"/>
                    </a:cubicBezTo>
                    <a:cubicBezTo>
                      <a:pt x="695" y="118"/>
                      <a:pt x="695" y="118"/>
                      <a:pt x="695" y="118"/>
                    </a:cubicBezTo>
                    <a:cubicBezTo>
                      <a:pt x="696" y="118"/>
                      <a:pt x="696" y="118"/>
                      <a:pt x="696" y="118"/>
                    </a:cubicBezTo>
                    <a:cubicBezTo>
                      <a:pt x="705" y="116"/>
                      <a:pt x="715" y="113"/>
                      <a:pt x="725" y="112"/>
                    </a:cubicBezTo>
                    <a:cubicBezTo>
                      <a:pt x="726" y="111"/>
                      <a:pt x="726" y="111"/>
                      <a:pt x="726" y="111"/>
                    </a:cubicBezTo>
                    <a:cubicBezTo>
                      <a:pt x="730" y="132"/>
                      <a:pt x="730" y="132"/>
                      <a:pt x="730" y="132"/>
                    </a:cubicBezTo>
                    <a:cubicBezTo>
                      <a:pt x="729" y="132"/>
                      <a:pt x="729" y="132"/>
                      <a:pt x="729" y="132"/>
                    </a:cubicBezTo>
                    <a:cubicBezTo>
                      <a:pt x="724" y="133"/>
                      <a:pt x="720" y="134"/>
                      <a:pt x="715" y="135"/>
                    </a:cubicBezTo>
                    <a:cubicBezTo>
                      <a:pt x="710" y="136"/>
                      <a:pt x="705" y="137"/>
                      <a:pt x="699" y="138"/>
                    </a:cubicBezTo>
                    <a:cubicBezTo>
                      <a:pt x="698" y="139"/>
                      <a:pt x="698" y="139"/>
                      <a:pt x="698" y="139"/>
                    </a:cubicBezTo>
                    <a:lnTo>
                      <a:pt x="698" y="141"/>
                    </a:lnTo>
                    <a:close/>
                    <a:moveTo>
                      <a:pt x="852" y="121"/>
                    </a:moveTo>
                    <a:cubicBezTo>
                      <a:pt x="852" y="121"/>
                      <a:pt x="852" y="121"/>
                      <a:pt x="852" y="121"/>
                    </a:cubicBezTo>
                    <a:cubicBezTo>
                      <a:pt x="853" y="149"/>
                      <a:pt x="853" y="149"/>
                      <a:pt x="853" y="149"/>
                    </a:cubicBezTo>
                    <a:cubicBezTo>
                      <a:pt x="849" y="149"/>
                      <a:pt x="844" y="149"/>
                      <a:pt x="840" y="149"/>
                    </a:cubicBezTo>
                    <a:cubicBezTo>
                      <a:pt x="839" y="149"/>
                      <a:pt x="838" y="149"/>
                      <a:pt x="836" y="149"/>
                    </a:cubicBezTo>
                    <a:cubicBezTo>
                      <a:pt x="829" y="58"/>
                      <a:pt x="829" y="58"/>
                      <a:pt x="829" y="58"/>
                    </a:cubicBezTo>
                    <a:cubicBezTo>
                      <a:pt x="830" y="58"/>
                      <a:pt x="830" y="58"/>
                      <a:pt x="830" y="58"/>
                    </a:cubicBezTo>
                    <a:cubicBezTo>
                      <a:pt x="837" y="58"/>
                      <a:pt x="843" y="57"/>
                      <a:pt x="850" y="57"/>
                    </a:cubicBezTo>
                    <a:cubicBezTo>
                      <a:pt x="851" y="57"/>
                      <a:pt x="851" y="57"/>
                      <a:pt x="851" y="57"/>
                    </a:cubicBezTo>
                    <a:cubicBezTo>
                      <a:pt x="853" y="98"/>
                      <a:pt x="853" y="98"/>
                      <a:pt x="853" y="98"/>
                    </a:cubicBezTo>
                    <a:cubicBezTo>
                      <a:pt x="855" y="98"/>
                      <a:pt x="855" y="98"/>
                      <a:pt x="855" y="98"/>
                    </a:cubicBezTo>
                    <a:cubicBezTo>
                      <a:pt x="864" y="97"/>
                      <a:pt x="874" y="97"/>
                      <a:pt x="884" y="97"/>
                    </a:cubicBezTo>
                    <a:cubicBezTo>
                      <a:pt x="885" y="97"/>
                      <a:pt x="885" y="97"/>
                      <a:pt x="885" y="97"/>
                    </a:cubicBezTo>
                    <a:cubicBezTo>
                      <a:pt x="885" y="119"/>
                      <a:pt x="885" y="119"/>
                      <a:pt x="885" y="119"/>
                    </a:cubicBezTo>
                    <a:cubicBezTo>
                      <a:pt x="884" y="118"/>
                      <a:pt x="884" y="118"/>
                      <a:pt x="884" y="118"/>
                    </a:cubicBezTo>
                    <a:cubicBezTo>
                      <a:pt x="874" y="118"/>
                      <a:pt x="864" y="117"/>
                      <a:pt x="854" y="117"/>
                    </a:cubicBezTo>
                    <a:cubicBezTo>
                      <a:pt x="852" y="117"/>
                      <a:pt x="852" y="117"/>
                      <a:pt x="852" y="117"/>
                    </a:cubicBezTo>
                    <a:lnTo>
                      <a:pt x="852" y="121"/>
                    </a:lnTo>
                    <a:close/>
                    <a:moveTo>
                      <a:pt x="870" y="310"/>
                    </a:moveTo>
                    <a:cubicBezTo>
                      <a:pt x="870" y="306"/>
                      <a:pt x="874" y="296"/>
                      <a:pt x="880" y="296"/>
                    </a:cubicBezTo>
                    <a:cubicBezTo>
                      <a:pt x="884" y="301"/>
                      <a:pt x="878" y="310"/>
                      <a:pt x="874" y="313"/>
                    </a:cubicBezTo>
                    <a:cubicBezTo>
                      <a:pt x="871" y="315"/>
                      <a:pt x="870" y="316"/>
                      <a:pt x="869" y="318"/>
                    </a:cubicBezTo>
                    <a:cubicBezTo>
                      <a:pt x="869" y="316"/>
                      <a:pt x="870" y="315"/>
                      <a:pt x="870" y="310"/>
                    </a:cubicBezTo>
                    <a:close/>
                    <a:moveTo>
                      <a:pt x="880" y="317"/>
                    </a:moveTo>
                    <a:cubicBezTo>
                      <a:pt x="881" y="313"/>
                      <a:pt x="887" y="303"/>
                      <a:pt x="893" y="305"/>
                    </a:cubicBezTo>
                    <a:cubicBezTo>
                      <a:pt x="896" y="311"/>
                      <a:pt x="888" y="318"/>
                      <a:pt x="884" y="320"/>
                    </a:cubicBezTo>
                    <a:cubicBezTo>
                      <a:pt x="880" y="322"/>
                      <a:pt x="879" y="323"/>
                      <a:pt x="878" y="324"/>
                    </a:cubicBezTo>
                    <a:cubicBezTo>
                      <a:pt x="879" y="322"/>
                      <a:pt x="879" y="321"/>
                      <a:pt x="880" y="317"/>
                    </a:cubicBezTo>
                    <a:close/>
                    <a:moveTo>
                      <a:pt x="889" y="326"/>
                    </a:moveTo>
                    <a:cubicBezTo>
                      <a:pt x="890" y="321"/>
                      <a:pt x="898" y="314"/>
                      <a:pt x="903" y="317"/>
                    </a:cubicBezTo>
                    <a:cubicBezTo>
                      <a:pt x="905" y="323"/>
                      <a:pt x="896" y="329"/>
                      <a:pt x="892" y="330"/>
                    </a:cubicBezTo>
                    <a:cubicBezTo>
                      <a:pt x="888" y="330"/>
                      <a:pt x="887" y="331"/>
                      <a:pt x="885" y="332"/>
                    </a:cubicBezTo>
                    <a:cubicBezTo>
                      <a:pt x="886" y="330"/>
                      <a:pt x="887" y="329"/>
                      <a:pt x="889" y="326"/>
                    </a:cubicBezTo>
                    <a:close/>
                    <a:moveTo>
                      <a:pt x="858" y="306"/>
                    </a:moveTo>
                    <a:cubicBezTo>
                      <a:pt x="857" y="302"/>
                      <a:pt x="859" y="291"/>
                      <a:pt x="865" y="290"/>
                    </a:cubicBezTo>
                    <a:cubicBezTo>
                      <a:pt x="870" y="294"/>
                      <a:pt x="866" y="304"/>
                      <a:pt x="863" y="307"/>
                    </a:cubicBezTo>
                    <a:cubicBezTo>
                      <a:pt x="860" y="310"/>
                      <a:pt x="860" y="312"/>
                      <a:pt x="859" y="313"/>
                    </a:cubicBezTo>
                    <a:cubicBezTo>
                      <a:pt x="859" y="311"/>
                      <a:pt x="859" y="310"/>
                      <a:pt x="858" y="306"/>
                    </a:cubicBezTo>
                    <a:close/>
                    <a:moveTo>
                      <a:pt x="851" y="304"/>
                    </a:moveTo>
                    <a:cubicBezTo>
                      <a:pt x="849" y="308"/>
                      <a:pt x="849" y="309"/>
                      <a:pt x="849" y="311"/>
                    </a:cubicBezTo>
                    <a:cubicBezTo>
                      <a:pt x="848" y="309"/>
                      <a:pt x="848" y="308"/>
                      <a:pt x="846" y="304"/>
                    </a:cubicBezTo>
                    <a:cubicBezTo>
                      <a:pt x="845" y="300"/>
                      <a:pt x="844" y="289"/>
                      <a:pt x="850" y="287"/>
                    </a:cubicBezTo>
                    <a:cubicBezTo>
                      <a:pt x="855" y="290"/>
                      <a:pt x="854" y="301"/>
                      <a:pt x="851" y="304"/>
                    </a:cubicBezTo>
                    <a:close/>
                    <a:moveTo>
                      <a:pt x="1014" y="111"/>
                    </a:moveTo>
                    <a:cubicBezTo>
                      <a:pt x="1023" y="113"/>
                      <a:pt x="1033" y="115"/>
                      <a:pt x="1042" y="117"/>
                    </a:cubicBezTo>
                    <a:cubicBezTo>
                      <a:pt x="1044" y="117"/>
                      <a:pt x="1044" y="117"/>
                      <a:pt x="1044" y="117"/>
                    </a:cubicBezTo>
                    <a:cubicBezTo>
                      <a:pt x="1039" y="138"/>
                      <a:pt x="1039" y="138"/>
                      <a:pt x="1039" y="138"/>
                    </a:cubicBezTo>
                    <a:cubicBezTo>
                      <a:pt x="1038" y="137"/>
                      <a:pt x="1038" y="137"/>
                      <a:pt x="1038" y="137"/>
                    </a:cubicBezTo>
                    <a:cubicBezTo>
                      <a:pt x="1033" y="136"/>
                      <a:pt x="1028" y="135"/>
                      <a:pt x="1024" y="134"/>
                    </a:cubicBezTo>
                    <a:cubicBezTo>
                      <a:pt x="1019" y="133"/>
                      <a:pt x="1013" y="132"/>
                      <a:pt x="1008" y="131"/>
                    </a:cubicBezTo>
                    <a:cubicBezTo>
                      <a:pt x="1007" y="131"/>
                      <a:pt x="1007" y="131"/>
                      <a:pt x="1007" y="131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2" y="160"/>
                      <a:pt x="1002" y="160"/>
                      <a:pt x="1002" y="160"/>
                    </a:cubicBezTo>
                    <a:cubicBezTo>
                      <a:pt x="996" y="159"/>
                      <a:pt x="991" y="158"/>
                      <a:pt x="985" y="157"/>
                    </a:cubicBezTo>
                    <a:cubicBezTo>
                      <a:pt x="996" y="67"/>
                      <a:pt x="996" y="67"/>
                      <a:pt x="996" y="67"/>
                    </a:cubicBezTo>
                    <a:cubicBezTo>
                      <a:pt x="998" y="67"/>
                      <a:pt x="998" y="67"/>
                      <a:pt x="998" y="67"/>
                    </a:cubicBezTo>
                    <a:cubicBezTo>
                      <a:pt x="1005" y="68"/>
                      <a:pt x="1011" y="69"/>
                      <a:pt x="1017" y="70"/>
                    </a:cubicBezTo>
                    <a:cubicBezTo>
                      <a:pt x="1019" y="70"/>
                      <a:pt x="1019" y="70"/>
                      <a:pt x="1019" y="70"/>
                    </a:cubicBezTo>
                    <a:cubicBezTo>
                      <a:pt x="1014" y="101"/>
                      <a:pt x="1014" y="101"/>
                      <a:pt x="1014" y="101"/>
                    </a:cubicBezTo>
                    <a:cubicBezTo>
                      <a:pt x="1012" y="110"/>
                      <a:pt x="1012" y="110"/>
                      <a:pt x="1012" y="110"/>
                    </a:cubicBezTo>
                    <a:lnTo>
                      <a:pt x="1014" y="111"/>
                    </a:lnTo>
                    <a:close/>
                    <a:moveTo>
                      <a:pt x="1005" y="298"/>
                    </a:moveTo>
                    <a:cubicBezTo>
                      <a:pt x="1003" y="303"/>
                      <a:pt x="996" y="323"/>
                      <a:pt x="981" y="331"/>
                    </a:cubicBezTo>
                    <a:cubicBezTo>
                      <a:pt x="981" y="331"/>
                      <a:pt x="999" y="311"/>
                      <a:pt x="1000" y="299"/>
                    </a:cubicBezTo>
                    <a:cubicBezTo>
                      <a:pt x="990" y="304"/>
                      <a:pt x="983" y="309"/>
                      <a:pt x="976" y="313"/>
                    </a:cubicBezTo>
                    <a:cubicBezTo>
                      <a:pt x="974" y="316"/>
                      <a:pt x="970" y="325"/>
                      <a:pt x="965" y="330"/>
                    </a:cubicBezTo>
                    <a:cubicBezTo>
                      <a:pt x="965" y="330"/>
                      <a:pt x="971" y="320"/>
                      <a:pt x="972" y="315"/>
                    </a:cubicBezTo>
                    <a:cubicBezTo>
                      <a:pt x="946" y="331"/>
                      <a:pt x="939" y="346"/>
                      <a:pt x="939" y="346"/>
                    </a:cubicBezTo>
                    <a:cubicBezTo>
                      <a:pt x="946" y="328"/>
                      <a:pt x="961" y="316"/>
                      <a:pt x="981" y="305"/>
                    </a:cubicBezTo>
                    <a:cubicBezTo>
                      <a:pt x="971" y="305"/>
                      <a:pt x="951" y="310"/>
                      <a:pt x="951" y="310"/>
                    </a:cubicBezTo>
                    <a:cubicBezTo>
                      <a:pt x="961" y="302"/>
                      <a:pt x="982" y="301"/>
                      <a:pt x="989" y="300"/>
                    </a:cubicBezTo>
                    <a:cubicBezTo>
                      <a:pt x="994" y="298"/>
                      <a:pt x="996" y="296"/>
                      <a:pt x="1001" y="294"/>
                    </a:cubicBezTo>
                    <a:cubicBezTo>
                      <a:pt x="995" y="292"/>
                      <a:pt x="984" y="289"/>
                      <a:pt x="973" y="291"/>
                    </a:cubicBezTo>
                    <a:cubicBezTo>
                      <a:pt x="973" y="291"/>
                      <a:pt x="987" y="285"/>
                      <a:pt x="1006" y="293"/>
                    </a:cubicBezTo>
                    <a:cubicBezTo>
                      <a:pt x="1018" y="288"/>
                      <a:pt x="1028" y="284"/>
                      <a:pt x="1038" y="282"/>
                    </a:cubicBezTo>
                    <a:cubicBezTo>
                      <a:pt x="1034" y="280"/>
                      <a:pt x="1025" y="275"/>
                      <a:pt x="1005" y="273"/>
                    </a:cubicBezTo>
                    <a:cubicBezTo>
                      <a:pt x="1005" y="273"/>
                      <a:pt x="1035" y="274"/>
                      <a:pt x="1043" y="281"/>
                    </a:cubicBezTo>
                    <a:cubicBezTo>
                      <a:pt x="1060" y="276"/>
                      <a:pt x="1072" y="274"/>
                      <a:pt x="1072" y="274"/>
                    </a:cubicBezTo>
                    <a:cubicBezTo>
                      <a:pt x="1067" y="275"/>
                      <a:pt x="1071" y="278"/>
                      <a:pt x="1067" y="279"/>
                    </a:cubicBezTo>
                    <a:cubicBezTo>
                      <a:pt x="1057" y="281"/>
                      <a:pt x="1045" y="286"/>
                      <a:pt x="1037" y="289"/>
                    </a:cubicBezTo>
                    <a:cubicBezTo>
                      <a:pt x="1036" y="294"/>
                      <a:pt x="1030" y="308"/>
                      <a:pt x="1019" y="317"/>
                    </a:cubicBezTo>
                    <a:cubicBezTo>
                      <a:pt x="1019" y="317"/>
                      <a:pt x="1032" y="301"/>
                      <a:pt x="1033" y="289"/>
                    </a:cubicBezTo>
                    <a:cubicBezTo>
                      <a:pt x="1022" y="292"/>
                      <a:pt x="1014" y="294"/>
                      <a:pt x="1005" y="298"/>
                    </a:cubicBezTo>
                    <a:close/>
                    <a:moveTo>
                      <a:pt x="1078" y="350"/>
                    </a:moveTo>
                    <a:cubicBezTo>
                      <a:pt x="1073" y="353"/>
                      <a:pt x="1068" y="358"/>
                      <a:pt x="1064" y="361"/>
                    </a:cubicBezTo>
                    <a:cubicBezTo>
                      <a:pt x="1064" y="364"/>
                      <a:pt x="1064" y="373"/>
                      <a:pt x="1059" y="380"/>
                    </a:cubicBezTo>
                    <a:cubicBezTo>
                      <a:pt x="1059" y="380"/>
                      <a:pt x="1063" y="368"/>
                      <a:pt x="1061" y="362"/>
                    </a:cubicBezTo>
                    <a:cubicBezTo>
                      <a:pt x="1056" y="366"/>
                      <a:pt x="1052" y="368"/>
                      <a:pt x="1048" y="372"/>
                    </a:cubicBezTo>
                    <a:cubicBezTo>
                      <a:pt x="1048" y="375"/>
                      <a:pt x="1047" y="387"/>
                      <a:pt x="1041" y="394"/>
                    </a:cubicBezTo>
                    <a:cubicBezTo>
                      <a:pt x="1041" y="394"/>
                      <a:pt x="1047" y="380"/>
                      <a:pt x="1045" y="373"/>
                    </a:cubicBezTo>
                    <a:cubicBezTo>
                      <a:pt x="1041" y="378"/>
                      <a:pt x="1038" y="382"/>
                      <a:pt x="1035" y="385"/>
                    </a:cubicBezTo>
                    <a:cubicBezTo>
                      <a:pt x="1034" y="387"/>
                      <a:pt x="1033" y="393"/>
                      <a:pt x="1032" y="396"/>
                    </a:cubicBezTo>
                    <a:cubicBezTo>
                      <a:pt x="1032" y="396"/>
                      <a:pt x="1033" y="390"/>
                      <a:pt x="1033" y="387"/>
                    </a:cubicBezTo>
                    <a:cubicBezTo>
                      <a:pt x="1021" y="401"/>
                      <a:pt x="1020" y="410"/>
                      <a:pt x="1020" y="410"/>
                    </a:cubicBezTo>
                    <a:cubicBezTo>
                      <a:pt x="1021" y="399"/>
                      <a:pt x="1027" y="389"/>
                      <a:pt x="1036" y="380"/>
                    </a:cubicBezTo>
                    <a:cubicBezTo>
                      <a:pt x="1030" y="382"/>
                      <a:pt x="1020" y="388"/>
                      <a:pt x="1020" y="388"/>
                    </a:cubicBezTo>
                    <a:cubicBezTo>
                      <a:pt x="1025" y="382"/>
                      <a:pt x="1036" y="377"/>
                      <a:pt x="1039" y="376"/>
                    </a:cubicBezTo>
                    <a:cubicBezTo>
                      <a:pt x="1042" y="374"/>
                      <a:pt x="1043" y="372"/>
                      <a:pt x="1045" y="370"/>
                    </a:cubicBezTo>
                    <a:cubicBezTo>
                      <a:pt x="1041" y="370"/>
                      <a:pt x="1034" y="370"/>
                      <a:pt x="1029" y="373"/>
                    </a:cubicBezTo>
                    <a:cubicBezTo>
                      <a:pt x="1029" y="373"/>
                      <a:pt x="1036" y="368"/>
                      <a:pt x="1048" y="369"/>
                    </a:cubicBezTo>
                    <a:cubicBezTo>
                      <a:pt x="1053" y="364"/>
                      <a:pt x="1058" y="360"/>
                      <a:pt x="1063" y="357"/>
                    </a:cubicBezTo>
                    <a:cubicBezTo>
                      <a:pt x="1061" y="356"/>
                      <a:pt x="1055" y="356"/>
                      <a:pt x="1044" y="358"/>
                    </a:cubicBezTo>
                    <a:cubicBezTo>
                      <a:pt x="1044" y="358"/>
                      <a:pt x="1060" y="353"/>
                      <a:pt x="1065" y="355"/>
                    </a:cubicBezTo>
                    <a:cubicBezTo>
                      <a:pt x="1074" y="350"/>
                      <a:pt x="1080" y="346"/>
                      <a:pt x="1080" y="346"/>
                    </a:cubicBezTo>
                    <a:cubicBezTo>
                      <a:pt x="1078" y="348"/>
                      <a:pt x="1081" y="349"/>
                      <a:pt x="1078" y="350"/>
                    </a:cubicBezTo>
                    <a:close/>
                    <a:moveTo>
                      <a:pt x="1194" y="546"/>
                    </a:moveTo>
                    <a:cubicBezTo>
                      <a:pt x="1178" y="525"/>
                      <a:pt x="1178" y="525"/>
                      <a:pt x="1178" y="525"/>
                    </a:cubicBezTo>
                    <a:cubicBezTo>
                      <a:pt x="1183" y="548"/>
                      <a:pt x="1183" y="548"/>
                      <a:pt x="1183" y="548"/>
                    </a:cubicBezTo>
                    <a:cubicBezTo>
                      <a:pt x="1165" y="534"/>
                      <a:pt x="1165" y="534"/>
                      <a:pt x="1165" y="534"/>
                    </a:cubicBezTo>
                    <a:cubicBezTo>
                      <a:pt x="1176" y="556"/>
                      <a:pt x="1176" y="556"/>
                      <a:pt x="1176" y="556"/>
                    </a:cubicBezTo>
                    <a:cubicBezTo>
                      <a:pt x="1155" y="539"/>
                      <a:pt x="1155" y="539"/>
                      <a:pt x="1155" y="539"/>
                    </a:cubicBezTo>
                    <a:cubicBezTo>
                      <a:pt x="1170" y="564"/>
                      <a:pt x="1170" y="564"/>
                      <a:pt x="1170" y="564"/>
                    </a:cubicBezTo>
                    <a:cubicBezTo>
                      <a:pt x="1147" y="547"/>
                      <a:pt x="1147" y="547"/>
                      <a:pt x="1147" y="547"/>
                    </a:cubicBezTo>
                    <a:cubicBezTo>
                      <a:pt x="1153" y="566"/>
                      <a:pt x="1153" y="566"/>
                      <a:pt x="1153" y="566"/>
                    </a:cubicBezTo>
                    <a:cubicBezTo>
                      <a:pt x="1137" y="552"/>
                      <a:pt x="1137" y="552"/>
                      <a:pt x="1137" y="552"/>
                    </a:cubicBezTo>
                    <a:cubicBezTo>
                      <a:pt x="1146" y="574"/>
                      <a:pt x="1146" y="574"/>
                      <a:pt x="1146" y="574"/>
                    </a:cubicBezTo>
                    <a:cubicBezTo>
                      <a:pt x="1123" y="556"/>
                      <a:pt x="1123" y="556"/>
                      <a:pt x="1123" y="556"/>
                    </a:cubicBezTo>
                    <a:cubicBezTo>
                      <a:pt x="1136" y="577"/>
                      <a:pt x="1136" y="577"/>
                      <a:pt x="1136" y="577"/>
                    </a:cubicBezTo>
                    <a:cubicBezTo>
                      <a:pt x="1114" y="568"/>
                      <a:pt x="1114" y="568"/>
                      <a:pt x="1114" y="568"/>
                    </a:cubicBezTo>
                    <a:cubicBezTo>
                      <a:pt x="1126" y="585"/>
                      <a:pt x="1126" y="585"/>
                      <a:pt x="1126" y="585"/>
                    </a:cubicBezTo>
                    <a:cubicBezTo>
                      <a:pt x="1109" y="583"/>
                      <a:pt x="1109" y="583"/>
                      <a:pt x="1109" y="583"/>
                    </a:cubicBezTo>
                    <a:cubicBezTo>
                      <a:pt x="1086" y="575"/>
                      <a:pt x="1063" y="563"/>
                      <a:pt x="1045" y="543"/>
                    </a:cubicBezTo>
                    <a:cubicBezTo>
                      <a:pt x="1031" y="529"/>
                      <a:pt x="1019" y="500"/>
                      <a:pt x="1024" y="472"/>
                    </a:cubicBezTo>
                    <a:cubicBezTo>
                      <a:pt x="1027" y="449"/>
                      <a:pt x="1041" y="430"/>
                      <a:pt x="1064" y="417"/>
                    </a:cubicBezTo>
                    <a:cubicBezTo>
                      <a:pt x="1079" y="408"/>
                      <a:pt x="1099" y="401"/>
                      <a:pt x="1123" y="398"/>
                    </a:cubicBezTo>
                    <a:cubicBezTo>
                      <a:pt x="1124" y="397"/>
                      <a:pt x="1124" y="397"/>
                      <a:pt x="1124" y="397"/>
                    </a:cubicBezTo>
                    <a:cubicBezTo>
                      <a:pt x="1125" y="396"/>
                      <a:pt x="1125" y="396"/>
                      <a:pt x="1125" y="396"/>
                    </a:cubicBezTo>
                    <a:cubicBezTo>
                      <a:pt x="1125" y="396"/>
                      <a:pt x="1141" y="380"/>
                      <a:pt x="1163" y="367"/>
                    </a:cubicBezTo>
                    <a:cubicBezTo>
                      <a:pt x="1163" y="367"/>
                      <a:pt x="1163" y="367"/>
                      <a:pt x="1163" y="367"/>
                    </a:cubicBezTo>
                    <a:cubicBezTo>
                      <a:pt x="1198" y="346"/>
                      <a:pt x="1249" y="336"/>
                      <a:pt x="1288" y="402"/>
                    </a:cubicBezTo>
                    <a:cubicBezTo>
                      <a:pt x="1299" y="421"/>
                      <a:pt x="1303" y="453"/>
                      <a:pt x="1279" y="485"/>
                    </a:cubicBezTo>
                    <a:cubicBezTo>
                      <a:pt x="1276" y="489"/>
                      <a:pt x="1265" y="505"/>
                      <a:pt x="1253" y="524"/>
                    </a:cubicBezTo>
                    <a:cubicBezTo>
                      <a:pt x="1251" y="504"/>
                      <a:pt x="1251" y="504"/>
                      <a:pt x="1251" y="504"/>
                    </a:cubicBezTo>
                    <a:cubicBezTo>
                      <a:pt x="1241" y="533"/>
                      <a:pt x="1241" y="533"/>
                      <a:pt x="1241" y="533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26" y="536"/>
                      <a:pt x="1226" y="536"/>
                      <a:pt x="1226" y="536"/>
                    </a:cubicBezTo>
                    <a:cubicBezTo>
                      <a:pt x="1222" y="510"/>
                      <a:pt x="1222" y="510"/>
                      <a:pt x="1222" y="510"/>
                    </a:cubicBezTo>
                    <a:cubicBezTo>
                      <a:pt x="1213" y="539"/>
                      <a:pt x="1213" y="539"/>
                      <a:pt x="1213" y="539"/>
                    </a:cubicBezTo>
                    <a:cubicBezTo>
                      <a:pt x="1206" y="516"/>
                      <a:pt x="1206" y="516"/>
                      <a:pt x="1206" y="516"/>
                    </a:cubicBezTo>
                    <a:cubicBezTo>
                      <a:pt x="1204" y="542"/>
                      <a:pt x="1204" y="542"/>
                      <a:pt x="1204" y="542"/>
                    </a:cubicBezTo>
                    <a:cubicBezTo>
                      <a:pt x="1192" y="518"/>
                      <a:pt x="1192" y="518"/>
                      <a:pt x="1192" y="518"/>
                    </a:cubicBezTo>
                    <a:lnTo>
                      <a:pt x="1194" y="546"/>
                    </a:lnTo>
                    <a:close/>
                    <a:moveTo>
                      <a:pt x="1322" y="466"/>
                    </a:moveTo>
                    <a:cubicBezTo>
                      <a:pt x="1328" y="463"/>
                      <a:pt x="1333" y="464"/>
                      <a:pt x="1333" y="464"/>
                    </a:cubicBezTo>
                    <a:cubicBezTo>
                      <a:pt x="1329" y="464"/>
                      <a:pt x="1326" y="466"/>
                      <a:pt x="1324" y="466"/>
                    </a:cubicBezTo>
                    <a:cubicBezTo>
                      <a:pt x="1325" y="467"/>
                      <a:pt x="1326" y="467"/>
                      <a:pt x="1328" y="468"/>
                    </a:cubicBezTo>
                    <a:cubicBezTo>
                      <a:pt x="1330" y="468"/>
                      <a:pt x="1337" y="468"/>
                      <a:pt x="1340" y="470"/>
                    </a:cubicBezTo>
                    <a:cubicBezTo>
                      <a:pt x="1340" y="470"/>
                      <a:pt x="1334" y="469"/>
                      <a:pt x="1330" y="469"/>
                    </a:cubicBezTo>
                    <a:cubicBezTo>
                      <a:pt x="1337" y="472"/>
                      <a:pt x="1342" y="476"/>
                      <a:pt x="1345" y="481"/>
                    </a:cubicBezTo>
                    <a:cubicBezTo>
                      <a:pt x="1345" y="481"/>
                      <a:pt x="1342" y="477"/>
                      <a:pt x="1334" y="472"/>
                    </a:cubicBezTo>
                    <a:cubicBezTo>
                      <a:pt x="1334" y="474"/>
                      <a:pt x="1336" y="477"/>
                      <a:pt x="1336" y="477"/>
                    </a:cubicBezTo>
                    <a:cubicBezTo>
                      <a:pt x="1335" y="475"/>
                      <a:pt x="1333" y="473"/>
                      <a:pt x="1332" y="472"/>
                    </a:cubicBezTo>
                    <a:cubicBezTo>
                      <a:pt x="1330" y="470"/>
                      <a:pt x="1328" y="469"/>
                      <a:pt x="1324" y="468"/>
                    </a:cubicBezTo>
                    <a:cubicBezTo>
                      <a:pt x="1325" y="472"/>
                      <a:pt x="1331" y="478"/>
                      <a:pt x="1331" y="478"/>
                    </a:cubicBezTo>
                    <a:cubicBezTo>
                      <a:pt x="1326" y="475"/>
                      <a:pt x="1323" y="469"/>
                      <a:pt x="1323" y="468"/>
                    </a:cubicBezTo>
                    <a:cubicBezTo>
                      <a:pt x="1320" y="467"/>
                      <a:pt x="1317" y="466"/>
                      <a:pt x="1314" y="465"/>
                    </a:cubicBezTo>
                    <a:cubicBezTo>
                      <a:pt x="1314" y="469"/>
                      <a:pt x="1319" y="474"/>
                      <a:pt x="1319" y="474"/>
                    </a:cubicBezTo>
                    <a:cubicBezTo>
                      <a:pt x="1315" y="471"/>
                      <a:pt x="1313" y="467"/>
                      <a:pt x="1312" y="465"/>
                    </a:cubicBezTo>
                    <a:cubicBezTo>
                      <a:pt x="1310" y="465"/>
                      <a:pt x="1306" y="464"/>
                      <a:pt x="1303" y="463"/>
                    </a:cubicBezTo>
                    <a:cubicBezTo>
                      <a:pt x="1302" y="463"/>
                      <a:pt x="1302" y="462"/>
                      <a:pt x="1302" y="462"/>
                    </a:cubicBezTo>
                    <a:cubicBezTo>
                      <a:pt x="1302" y="462"/>
                      <a:pt x="1302" y="462"/>
                      <a:pt x="1302" y="462"/>
                    </a:cubicBezTo>
                    <a:cubicBezTo>
                      <a:pt x="1303" y="462"/>
                      <a:pt x="1306" y="462"/>
                      <a:pt x="1310" y="463"/>
                    </a:cubicBezTo>
                    <a:cubicBezTo>
                      <a:pt x="1313" y="461"/>
                      <a:pt x="1322" y="460"/>
                      <a:pt x="1322" y="460"/>
                    </a:cubicBezTo>
                    <a:cubicBezTo>
                      <a:pt x="1316" y="461"/>
                      <a:pt x="1313" y="462"/>
                      <a:pt x="1312" y="463"/>
                    </a:cubicBezTo>
                    <a:cubicBezTo>
                      <a:pt x="1315" y="464"/>
                      <a:pt x="1319" y="465"/>
                      <a:pt x="1322" y="466"/>
                    </a:cubicBezTo>
                    <a:close/>
                    <a:moveTo>
                      <a:pt x="1297" y="541"/>
                    </a:moveTo>
                    <a:cubicBezTo>
                      <a:pt x="1297" y="541"/>
                      <a:pt x="1294" y="528"/>
                      <a:pt x="1290" y="525"/>
                    </a:cubicBezTo>
                    <a:cubicBezTo>
                      <a:pt x="1289" y="530"/>
                      <a:pt x="1289" y="534"/>
                      <a:pt x="1288" y="538"/>
                    </a:cubicBezTo>
                    <a:cubicBezTo>
                      <a:pt x="1289" y="539"/>
                      <a:pt x="1291" y="544"/>
                      <a:pt x="1292" y="547"/>
                    </a:cubicBezTo>
                    <a:cubicBezTo>
                      <a:pt x="1292" y="547"/>
                      <a:pt x="1290" y="542"/>
                      <a:pt x="1288" y="540"/>
                    </a:cubicBezTo>
                    <a:cubicBezTo>
                      <a:pt x="1287" y="555"/>
                      <a:pt x="1291" y="562"/>
                      <a:pt x="1291" y="562"/>
                    </a:cubicBezTo>
                    <a:cubicBezTo>
                      <a:pt x="1286" y="554"/>
                      <a:pt x="1285" y="545"/>
                      <a:pt x="1287" y="533"/>
                    </a:cubicBezTo>
                    <a:cubicBezTo>
                      <a:pt x="1284" y="538"/>
                      <a:pt x="1280" y="547"/>
                      <a:pt x="1280" y="547"/>
                    </a:cubicBezTo>
                    <a:cubicBezTo>
                      <a:pt x="1280" y="541"/>
                      <a:pt x="1285" y="532"/>
                      <a:pt x="1287" y="529"/>
                    </a:cubicBezTo>
                    <a:cubicBezTo>
                      <a:pt x="1288" y="527"/>
                      <a:pt x="1287" y="525"/>
                      <a:pt x="1288" y="523"/>
                    </a:cubicBezTo>
                    <a:cubicBezTo>
                      <a:pt x="1286" y="524"/>
                      <a:pt x="1281" y="528"/>
                      <a:pt x="1279" y="533"/>
                    </a:cubicBezTo>
                    <a:cubicBezTo>
                      <a:pt x="1279" y="533"/>
                      <a:pt x="1281" y="526"/>
                      <a:pt x="1289" y="520"/>
                    </a:cubicBezTo>
                    <a:cubicBezTo>
                      <a:pt x="1290" y="515"/>
                      <a:pt x="1292" y="509"/>
                      <a:pt x="1293" y="505"/>
                    </a:cubicBezTo>
                    <a:cubicBezTo>
                      <a:pt x="1292" y="506"/>
                      <a:pt x="1287" y="508"/>
                      <a:pt x="1281" y="515"/>
                    </a:cubicBezTo>
                    <a:cubicBezTo>
                      <a:pt x="1281" y="515"/>
                      <a:pt x="1290" y="504"/>
                      <a:pt x="1295" y="503"/>
                    </a:cubicBezTo>
                    <a:cubicBezTo>
                      <a:pt x="1298" y="494"/>
                      <a:pt x="1300" y="489"/>
                      <a:pt x="1300" y="489"/>
                    </a:cubicBezTo>
                    <a:cubicBezTo>
                      <a:pt x="1299" y="491"/>
                      <a:pt x="1302" y="490"/>
                      <a:pt x="1301" y="493"/>
                    </a:cubicBezTo>
                    <a:cubicBezTo>
                      <a:pt x="1299" y="497"/>
                      <a:pt x="1297" y="503"/>
                      <a:pt x="1296" y="507"/>
                    </a:cubicBezTo>
                    <a:cubicBezTo>
                      <a:pt x="1298" y="509"/>
                      <a:pt x="1302" y="515"/>
                      <a:pt x="1302" y="522"/>
                    </a:cubicBezTo>
                    <a:cubicBezTo>
                      <a:pt x="1302" y="522"/>
                      <a:pt x="1299" y="512"/>
                      <a:pt x="1295" y="509"/>
                    </a:cubicBezTo>
                    <a:cubicBezTo>
                      <a:pt x="1293" y="514"/>
                      <a:pt x="1292" y="518"/>
                      <a:pt x="1291" y="522"/>
                    </a:cubicBezTo>
                    <a:cubicBezTo>
                      <a:pt x="1292" y="524"/>
                      <a:pt x="1298" y="533"/>
                      <a:pt x="1297" y="541"/>
                    </a:cubicBezTo>
                    <a:close/>
                    <a:moveTo>
                      <a:pt x="1418" y="558"/>
                    </a:moveTo>
                    <a:cubicBezTo>
                      <a:pt x="1417" y="557"/>
                      <a:pt x="1416" y="556"/>
                      <a:pt x="1413" y="553"/>
                    </a:cubicBezTo>
                    <a:cubicBezTo>
                      <a:pt x="1409" y="550"/>
                      <a:pt x="1403" y="540"/>
                      <a:pt x="1407" y="536"/>
                    </a:cubicBezTo>
                    <a:cubicBezTo>
                      <a:pt x="1414" y="535"/>
                      <a:pt x="1418" y="546"/>
                      <a:pt x="1417" y="551"/>
                    </a:cubicBezTo>
                    <a:cubicBezTo>
                      <a:pt x="1417" y="555"/>
                      <a:pt x="1418" y="556"/>
                      <a:pt x="1418" y="558"/>
                    </a:cubicBezTo>
                    <a:close/>
                    <a:moveTo>
                      <a:pt x="1407" y="557"/>
                    </a:moveTo>
                    <a:cubicBezTo>
                      <a:pt x="1407" y="562"/>
                      <a:pt x="1408" y="563"/>
                      <a:pt x="1409" y="565"/>
                    </a:cubicBezTo>
                    <a:cubicBezTo>
                      <a:pt x="1407" y="564"/>
                      <a:pt x="1406" y="562"/>
                      <a:pt x="1402" y="561"/>
                    </a:cubicBezTo>
                    <a:cubicBezTo>
                      <a:pt x="1398" y="559"/>
                      <a:pt x="1390" y="550"/>
                      <a:pt x="1394" y="545"/>
                    </a:cubicBezTo>
                    <a:cubicBezTo>
                      <a:pt x="1400" y="543"/>
                      <a:pt x="1406" y="553"/>
                      <a:pt x="1407" y="557"/>
                    </a:cubicBezTo>
                    <a:close/>
                    <a:moveTo>
                      <a:pt x="1397" y="566"/>
                    </a:moveTo>
                    <a:cubicBezTo>
                      <a:pt x="1399" y="570"/>
                      <a:pt x="1400" y="571"/>
                      <a:pt x="1401" y="573"/>
                    </a:cubicBezTo>
                    <a:cubicBezTo>
                      <a:pt x="1399" y="572"/>
                      <a:pt x="1398" y="571"/>
                      <a:pt x="1394" y="570"/>
                    </a:cubicBezTo>
                    <a:cubicBezTo>
                      <a:pt x="1389" y="569"/>
                      <a:pt x="1380" y="563"/>
                      <a:pt x="1382" y="557"/>
                    </a:cubicBezTo>
                    <a:cubicBezTo>
                      <a:pt x="1388" y="553"/>
                      <a:pt x="1396" y="562"/>
                      <a:pt x="1397" y="566"/>
                    </a:cubicBezTo>
                    <a:close/>
                    <a:moveTo>
                      <a:pt x="1390" y="577"/>
                    </a:moveTo>
                    <a:cubicBezTo>
                      <a:pt x="1393" y="581"/>
                      <a:pt x="1394" y="581"/>
                      <a:pt x="1395" y="583"/>
                    </a:cubicBezTo>
                    <a:cubicBezTo>
                      <a:pt x="1393" y="582"/>
                      <a:pt x="1392" y="582"/>
                      <a:pt x="1388" y="582"/>
                    </a:cubicBezTo>
                    <a:cubicBezTo>
                      <a:pt x="1383" y="582"/>
                      <a:pt x="1372" y="577"/>
                      <a:pt x="1373" y="571"/>
                    </a:cubicBezTo>
                    <a:cubicBezTo>
                      <a:pt x="1378" y="566"/>
                      <a:pt x="1387" y="573"/>
                      <a:pt x="1390" y="577"/>
                    </a:cubicBezTo>
                    <a:close/>
                    <a:moveTo>
                      <a:pt x="1385" y="589"/>
                    </a:moveTo>
                    <a:cubicBezTo>
                      <a:pt x="1388" y="592"/>
                      <a:pt x="1390" y="593"/>
                      <a:pt x="1392" y="594"/>
                    </a:cubicBezTo>
                    <a:cubicBezTo>
                      <a:pt x="1390" y="593"/>
                      <a:pt x="1388" y="593"/>
                      <a:pt x="1384" y="594"/>
                    </a:cubicBezTo>
                    <a:cubicBezTo>
                      <a:pt x="1379" y="595"/>
                      <a:pt x="1368" y="593"/>
                      <a:pt x="1367" y="586"/>
                    </a:cubicBezTo>
                    <a:cubicBezTo>
                      <a:pt x="1371" y="581"/>
                      <a:pt x="1382" y="586"/>
                      <a:pt x="1385" y="589"/>
                    </a:cubicBezTo>
                    <a:close/>
                    <a:moveTo>
                      <a:pt x="1133" y="290"/>
                    </a:moveTo>
                    <a:cubicBezTo>
                      <a:pt x="1147" y="287"/>
                      <a:pt x="1156" y="292"/>
                      <a:pt x="1156" y="292"/>
                    </a:cubicBezTo>
                    <a:cubicBezTo>
                      <a:pt x="1149" y="290"/>
                      <a:pt x="1141" y="291"/>
                      <a:pt x="1137" y="292"/>
                    </a:cubicBezTo>
                    <a:cubicBezTo>
                      <a:pt x="1140" y="294"/>
                      <a:pt x="1141" y="295"/>
                      <a:pt x="1144" y="297"/>
                    </a:cubicBezTo>
                    <a:cubicBezTo>
                      <a:pt x="1149" y="298"/>
                      <a:pt x="1163" y="301"/>
                      <a:pt x="1169" y="307"/>
                    </a:cubicBezTo>
                    <a:cubicBezTo>
                      <a:pt x="1169" y="307"/>
                      <a:pt x="1156" y="301"/>
                      <a:pt x="1149" y="301"/>
                    </a:cubicBezTo>
                    <a:cubicBezTo>
                      <a:pt x="1161" y="310"/>
                      <a:pt x="1171" y="319"/>
                      <a:pt x="1173" y="332"/>
                    </a:cubicBezTo>
                    <a:cubicBezTo>
                      <a:pt x="1173" y="332"/>
                      <a:pt x="1170" y="322"/>
                      <a:pt x="1154" y="308"/>
                    </a:cubicBezTo>
                    <a:cubicBezTo>
                      <a:pt x="1154" y="312"/>
                      <a:pt x="1157" y="319"/>
                      <a:pt x="1157" y="319"/>
                    </a:cubicBezTo>
                    <a:cubicBezTo>
                      <a:pt x="1155" y="315"/>
                      <a:pt x="1152" y="309"/>
                      <a:pt x="1152" y="307"/>
                    </a:cubicBezTo>
                    <a:cubicBezTo>
                      <a:pt x="1147" y="303"/>
                      <a:pt x="1143" y="299"/>
                      <a:pt x="1137" y="295"/>
                    </a:cubicBezTo>
                    <a:cubicBezTo>
                      <a:pt x="1136" y="303"/>
                      <a:pt x="1147" y="318"/>
                      <a:pt x="1147" y="318"/>
                    </a:cubicBezTo>
                    <a:cubicBezTo>
                      <a:pt x="1138" y="311"/>
                      <a:pt x="1134" y="298"/>
                      <a:pt x="1134" y="294"/>
                    </a:cubicBezTo>
                    <a:cubicBezTo>
                      <a:pt x="1128" y="291"/>
                      <a:pt x="1123" y="289"/>
                      <a:pt x="1116" y="285"/>
                    </a:cubicBezTo>
                    <a:cubicBezTo>
                      <a:pt x="1115" y="293"/>
                      <a:pt x="1122" y="306"/>
                      <a:pt x="1122" y="306"/>
                    </a:cubicBezTo>
                    <a:cubicBezTo>
                      <a:pt x="1116" y="299"/>
                      <a:pt x="1113" y="289"/>
                      <a:pt x="1113" y="285"/>
                    </a:cubicBezTo>
                    <a:cubicBezTo>
                      <a:pt x="1108" y="283"/>
                      <a:pt x="1101" y="278"/>
                      <a:pt x="1094" y="276"/>
                    </a:cubicBezTo>
                    <a:cubicBezTo>
                      <a:pt x="1091" y="275"/>
                      <a:pt x="1094" y="273"/>
                      <a:pt x="1091" y="272"/>
                    </a:cubicBezTo>
                    <a:cubicBezTo>
                      <a:pt x="1091" y="272"/>
                      <a:pt x="1099" y="275"/>
                      <a:pt x="1110" y="279"/>
                    </a:cubicBezTo>
                    <a:cubicBezTo>
                      <a:pt x="1116" y="275"/>
                      <a:pt x="1136" y="277"/>
                      <a:pt x="1136" y="277"/>
                    </a:cubicBezTo>
                    <a:cubicBezTo>
                      <a:pt x="1122" y="277"/>
                      <a:pt x="1116" y="279"/>
                      <a:pt x="1113" y="280"/>
                    </a:cubicBezTo>
                    <a:cubicBezTo>
                      <a:pt x="1120" y="283"/>
                      <a:pt x="1126" y="286"/>
                      <a:pt x="1133" y="290"/>
                    </a:cubicBezTo>
                    <a:close/>
                    <a:moveTo>
                      <a:pt x="1167" y="157"/>
                    </a:moveTo>
                    <a:cubicBezTo>
                      <a:pt x="1176" y="161"/>
                      <a:pt x="1184" y="165"/>
                      <a:pt x="1193" y="169"/>
                    </a:cubicBezTo>
                    <a:cubicBezTo>
                      <a:pt x="1195" y="169"/>
                      <a:pt x="1195" y="169"/>
                      <a:pt x="1195" y="169"/>
                    </a:cubicBezTo>
                    <a:cubicBezTo>
                      <a:pt x="1186" y="188"/>
                      <a:pt x="1186" y="188"/>
                      <a:pt x="1186" y="188"/>
                    </a:cubicBezTo>
                    <a:cubicBezTo>
                      <a:pt x="1185" y="188"/>
                      <a:pt x="1185" y="188"/>
                      <a:pt x="1185" y="188"/>
                    </a:cubicBezTo>
                    <a:cubicBezTo>
                      <a:pt x="1180" y="186"/>
                      <a:pt x="1176" y="184"/>
                      <a:pt x="1172" y="182"/>
                    </a:cubicBezTo>
                    <a:cubicBezTo>
                      <a:pt x="1167" y="180"/>
                      <a:pt x="1162" y="178"/>
                      <a:pt x="1157" y="176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45" y="203"/>
                      <a:pt x="1145" y="203"/>
                      <a:pt x="1145" y="203"/>
                    </a:cubicBezTo>
                    <a:cubicBezTo>
                      <a:pt x="1140" y="201"/>
                      <a:pt x="1134" y="198"/>
                      <a:pt x="1129" y="196"/>
                    </a:cubicBezTo>
                    <a:cubicBezTo>
                      <a:pt x="1159" y="110"/>
                      <a:pt x="1159" y="110"/>
                      <a:pt x="1159" y="110"/>
                    </a:cubicBezTo>
                    <a:cubicBezTo>
                      <a:pt x="1160" y="111"/>
                      <a:pt x="1160" y="111"/>
                      <a:pt x="1160" y="111"/>
                    </a:cubicBezTo>
                    <a:cubicBezTo>
                      <a:pt x="1167" y="113"/>
                      <a:pt x="1173" y="116"/>
                      <a:pt x="1179" y="118"/>
                    </a:cubicBezTo>
                    <a:cubicBezTo>
                      <a:pt x="1180" y="118"/>
                      <a:pt x="1180" y="118"/>
                      <a:pt x="1180" y="118"/>
                    </a:cubicBezTo>
                    <a:cubicBezTo>
                      <a:pt x="1165" y="156"/>
                      <a:pt x="1165" y="156"/>
                      <a:pt x="1165" y="156"/>
                    </a:cubicBezTo>
                    <a:lnTo>
                      <a:pt x="1167" y="157"/>
                    </a:lnTo>
                    <a:close/>
                    <a:moveTo>
                      <a:pt x="1307" y="234"/>
                    </a:moveTo>
                    <a:cubicBezTo>
                      <a:pt x="1314" y="239"/>
                      <a:pt x="1322" y="245"/>
                      <a:pt x="1330" y="251"/>
                    </a:cubicBezTo>
                    <a:cubicBezTo>
                      <a:pt x="1331" y="252"/>
                      <a:pt x="1331" y="252"/>
                      <a:pt x="1331" y="252"/>
                    </a:cubicBezTo>
                    <a:cubicBezTo>
                      <a:pt x="1319" y="269"/>
                      <a:pt x="1319" y="269"/>
                      <a:pt x="1319" y="269"/>
                    </a:cubicBezTo>
                    <a:cubicBezTo>
                      <a:pt x="1318" y="268"/>
                      <a:pt x="1318" y="268"/>
                      <a:pt x="1318" y="268"/>
                    </a:cubicBezTo>
                    <a:cubicBezTo>
                      <a:pt x="1314" y="265"/>
                      <a:pt x="1310" y="262"/>
                      <a:pt x="1306" y="259"/>
                    </a:cubicBezTo>
                    <a:cubicBezTo>
                      <a:pt x="1302" y="256"/>
                      <a:pt x="1298" y="253"/>
                      <a:pt x="1293" y="250"/>
                    </a:cubicBezTo>
                    <a:cubicBezTo>
                      <a:pt x="1292" y="249"/>
                      <a:pt x="1292" y="249"/>
                      <a:pt x="1292" y="249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76" y="274"/>
                      <a:pt x="1276" y="274"/>
                      <a:pt x="1276" y="274"/>
                    </a:cubicBezTo>
                    <a:cubicBezTo>
                      <a:pt x="1271" y="271"/>
                      <a:pt x="1266" y="268"/>
                      <a:pt x="1262" y="265"/>
                    </a:cubicBezTo>
                    <a:cubicBezTo>
                      <a:pt x="1309" y="186"/>
                      <a:pt x="1309" y="186"/>
                      <a:pt x="1309" y="186"/>
                    </a:cubicBezTo>
                    <a:cubicBezTo>
                      <a:pt x="1310" y="187"/>
                      <a:pt x="1310" y="187"/>
                      <a:pt x="1310" y="187"/>
                    </a:cubicBezTo>
                    <a:cubicBezTo>
                      <a:pt x="1316" y="191"/>
                      <a:pt x="1321" y="194"/>
                      <a:pt x="1326" y="198"/>
                    </a:cubicBezTo>
                    <a:cubicBezTo>
                      <a:pt x="1328" y="199"/>
                      <a:pt x="1328" y="199"/>
                      <a:pt x="1328" y="199"/>
                    </a:cubicBezTo>
                    <a:cubicBezTo>
                      <a:pt x="1305" y="233"/>
                      <a:pt x="1305" y="233"/>
                      <a:pt x="1305" y="233"/>
                    </a:cubicBezTo>
                    <a:lnTo>
                      <a:pt x="1307" y="234"/>
                    </a:lnTo>
                    <a:close/>
                    <a:moveTo>
                      <a:pt x="1428" y="338"/>
                    </a:moveTo>
                    <a:cubicBezTo>
                      <a:pt x="1434" y="345"/>
                      <a:pt x="1441" y="352"/>
                      <a:pt x="1447" y="359"/>
                    </a:cubicBezTo>
                    <a:cubicBezTo>
                      <a:pt x="1448" y="361"/>
                      <a:pt x="1448" y="361"/>
                      <a:pt x="1448" y="361"/>
                    </a:cubicBezTo>
                    <a:cubicBezTo>
                      <a:pt x="1432" y="375"/>
                      <a:pt x="1432" y="375"/>
                      <a:pt x="1432" y="375"/>
                    </a:cubicBezTo>
                    <a:cubicBezTo>
                      <a:pt x="1431" y="373"/>
                      <a:pt x="1431" y="373"/>
                      <a:pt x="1431" y="373"/>
                    </a:cubicBezTo>
                    <a:cubicBezTo>
                      <a:pt x="1428" y="370"/>
                      <a:pt x="1425" y="366"/>
                      <a:pt x="1422" y="363"/>
                    </a:cubicBezTo>
                    <a:cubicBezTo>
                      <a:pt x="1418" y="359"/>
                      <a:pt x="1415" y="355"/>
                      <a:pt x="1411" y="351"/>
                    </a:cubicBezTo>
                    <a:cubicBezTo>
                      <a:pt x="1410" y="350"/>
                      <a:pt x="1410" y="350"/>
                      <a:pt x="1410" y="350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389" y="371"/>
                      <a:pt x="1389" y="371"/>
                      <a:pt x="1389" y="371"/>
                    </a:cubicBezTo>
                    <a:cubicBezTo>
                      <a:pt x="1385" y="367"/>
                      <a:pt x="1381" y="363"/>
                      <a:pt x="1377" y="359"/>
                    </a:cubicBezTo>
                    <a:cubicBezTo>
                      <a:pt x="1440" y="292"/>
                      <a:pt x="1440" y="292"/>
                      <a:pt x="1440" y="292"/>
                    </a:cubicBezTo>
                    <a:cubicBezTo>
                      <a:pt x="1441" y="293"/>
                      <a:pt x="1441" y="293"/>
                      <a:pt x="1441" y="293"/>
                    </a:cubicBezTo>
                    <a:cubicBezTo>
                      <a:pt x="1446" y="298"/>
                      <a:pt x="1450" y="303"/>
                      <a:pt x="1454" y="307"/>
                    </a:cubicBezTo>
                    <a:cubicBezTo>
                      <a:pt x="1455" y="308"/>
                      <a:pt x="1455" y="308"/>
                      <a:pt x="1455" y="308"/>
                    </a:cubicBezTo>
                    <a:cubicBezTo>
                      <a:pt x="1426" y="337"/>
                      <a:pt x="1426" y="337"/>
                      <a:pt x="1426" y="337"/>
                    </a:cubicBezTo>
                    <a:lnTo>
                      <a:pt x="1428" y="338"/>
                    </a:lnTo>
                    <a:close/>
                    <a:moveTo>
                      <a:pt x="1524" y="465"/>
                    </a:moveTo>
                    <a:cubicBezTo>
                      <a:pt x="1529" y="473"/>
                      <a:pt x="1534" y="482"/>
                      <a:pt x="1539" y="490"/>
                    </a:cubicBezTo>
                    <a:cubicBezTo>
                      <a:pt x="1540" y="492"/>
                      <a:pt x="1540" y="492"/>
                      <a:pt x="1540" y="492"/>
                    </a:cubicBezTo>
                    <a:cubicBezTo>
                      <a:pt x="1521" y="502"/>
                      <a:pt x="1521" y="502"/>
                      <a:pt x="1521" y="502"/>
                    </a:cubicBezTo>
                    <a:cubicBezTo>
                      <a:pt x="1521" y="501"/>
                      <a:pt x="1521" y="501"/>
                      <a:pt x="1521" y="501"/>
                    </a:cubicBezTo>
                    <a:cubicBezTo>
                      <a:pt x="1518" y="496"/>
                      <a:pt x="1516" y="492"/>
                      <a:pt x="1514" y="488"/>
                    </a:cubicBezTo>
                    <a:cubicBezTo>
                      <a:pt x="1511" y="484"/>
                      <a:pt x="1508" y="479"/>
                      <a:pt x="1505" y="475"/>
                    </a:cubicBezTo>
                    <a:cubicBezTo>
                      <a:pt x="1505" y="473"/>
                      <a:pt x="1505" y="473"/>
                      <a:pt x="1505" y="473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479" y="489"/>
                      <a:pt x="1479" y="489"/>
                      <a:pt x="1479" y="489"/>
                    </a:cubicBezTo>
                    <a:cubicBezTo>
                      <a:pt x="1477" y="485"/>
                      <a:pt x="1474" y="480"/>
                      <a:pt x="1471" y="475"/>
                    </a:cubicBezTo>
                    <a:cubicBezTo>
                      <a:pt x="1545" y="423"/>
                      <a:pt x="1545" y="423"/>
                      <a:pt x="1545" y="423"/>
                    </a:cubicBezTo>
                    <a:cubicBezTo>
                      <a:pt x="1546" y="424"/>
                      <a:pt x="1546" y="424"/>
                      <a:pt x="1546" y="424"/>
                    </a:cubicBezTo>
                    <a:cubicBezTo>
                      <a:pt x="1550" y="430"/>
                      <a:pt x="1554" y="435"/>
                      <a:pt x="1557" y="441"/>
                    </a:cubicBezTo>
                    <a:cubicBezTo>
                      <a:pt x="1558" y="442"/>
                      <a:pt x="1558" y="442"/>
                      <a:pt x="1558" y="442"/>
                    </a:cubicBezTo>
                    <a:cubicBezTo>
                      <a:pt x="1523" y="464"/>
                      <a:pt x="1523" y="464"/>
                      <a:pt x="1523" y="464"/>
                    </a:cubicBezTo>
                    <a:lnTo>
                      <a:pt x="1524" y="465"/>
                    </a:lnTo>
                    <a:close/>
                    <a:moveTo>
                      <a:pt x="1509" y="682"/>
                    </a:moveTo>
                    <a:cubicBezTo>
                      <a:pt x="1505" y="677"/>
                      <a:pt x="1505" y="668"/>
                      <a:pt x="1504" y="665"/>
                    </a:cubicBezTo>
                    <a:cubicBezTo>
                      <a:pt x="1503" y="662"/>
                      <a:pt x="1502" y="661"/>
                      <a:pt x="1502" y="659"/>
                    </a:cubicBezTo>
                    <a:cubicBezTo>
                      <a:pt x="1501" y="662"/>
                      <a:pt x="1499" y="667"/>
                      <a:pt x="1500" y="672"/>
                    </a:cubicBezTo>
                    <a:cubicBezTo>
                      <a:pt x="1500" y="672"/>
                      <a:pt x="1498" y="666"/>
                      <a:pt x="1501" y="657"/>
                    </a:cubicBezTo>
                    <a:cubicBezTo>
                      <a:pt x="1499" y="652"/>
                      <a:pt x="1497" y="647"/>
                      <a:pt x="1496" y="643"/>
                    </a:cubicBezTo>
                    <a:cubicBezTo>
                      <a:pt x="1495" y="644"/>
                      <a:pt x="1493" y="649"/>
                      <a:pt x="1492" y="657"/>
                    </a:cubicBezTo>
                    <a:cubicBezTo>
                      <a:pt x="1492" y="657"/>
                      <a:pt x="1492" y="644"/>
                      <a:pt x="1495" y="640"/>
                    </a:cubicBezTo>
                    <a:cubicBezTo>
                      <a:pt x="1493" y="633"/>
                      <a:pt x="1492" y="627"/>
                      <a:pt x="1492" y="627"/>
                    </a:cubicBezTo>
                    <a:cubicBezTo>
                      <a:pt x="1493" y="629"/>
                      <a:pt x="1494" y="627"/>
                      <a:pt x="1494" y="630"/>
                    </a:cubicBezTo>
                    <a:cubicBezTo>
                      <a:pt x="1495" y="634"/>
                      <a:pt x="1498" y="639"/>
                      <a:pt x="1499" y="643"/>
                    </a:cubicBezTo>
                    <a:cubicBezTo>
                      <a:pt x="1501" y="643"/>
                      <a:pt x="1508" y="646"/>
                      <a:pt x="1512" y="651"/>
                    </a:cubicBezTo>
                    <a:cubicBezTo>
                      <a:pt x="1512" y="651"/>
                      <a:pt x="1504" y="645"/>
                      <a:pt x="1499" y="645"/>
                    </a:cubicBezTo>
                    <a:cubicBezTo>
                      <a:pt x="1501" y="650"/>
                      <a:pt x="1502" y="653"/>
                      <a:pt x="1503" y="657"/>
                    </a:cubicBezTo>
                    <a:cubicBezTo>
                      <a:pt x="1506" y="658"/>
                      <a:pt x="1514" y="661"/>
                      <a:pt x="1518" y="668"/>
                    </a:cubicBezTo>
                    <a:cubicBezTo>
                      <a:pt x="1518" y="668"/>
                      <a:pt x="1509" y="660"/>
                      <a:pt x="1504" y="660"/>
                    </a:cubicBezTo>
                    <a:cubicBezTo>
                      <a:pt x="1506" y="664"/>
                      <a:pt x="1508" y="667"/>
                      <a:pt x="1510" y="670"/>
                    </a:cubicBezTo>
                    <a:cubicBezTo>
                      <a:pt x="1512" y="671"/>
                      <a:pt x="1516" y="673"/>
                      <a:pt x="1518" y="675"/>
                    </a:cubicBezTo>
                    <a:cubicBezTo>
                      <a:pt x="1518" y="675"/>
                      <a:pt x="1513" y="673"/>
                      <a:pt x="1511" y="672"/>
                    </a:cubicBezTo>
                    <a:cubicBezTo>
                      <a:pt x="1519" y="684"/>
                      <a:pt x="1525" y="687"/>
                      <a:pt x="1525" y="687"/>
                    </a:cubicBezTo>
                    <a:cubicBezTo>
                      <a:pt x="1517" y="684"/>
                      <a:pt x="1512" y="677"/>
                      <a:pt x="1507" y="668"/>
                    </a:cubicBezTo>
                    <a:cubicBezTo>
                      <a:pt x="1506" y="673"/>
                      <a:pt x="1509" y="682"/>
                      <a:pt x="1509" y="682"/>
                    </a:cubicBezTo>
                    <a:close/>
                    <a:moveTo>
                      <a:pt x="1490" y="623"/>
                    </a:moveTo>
                    <a:cubicBezTo>
                      <a:pt x="1494" y="610"/>
                      <a:pt x="1497" y="597"/>
                      <a:pt x="1497" y="585"/>
                    </a:cubicBezTo>
                    <a:cubicBezTo>
                      <a:pt x="1507" y="606"/>
                      <a:pt x="1515" y="628"/>
                      <a:pt x="1522" y="650"/>
                    </a:cubicBezTo>
                    <a:cubicBezTo>
                      <a:pt x="1517" y="639"/>
                      <a:pt x="1507" y="628"/>
                      <a:pt x="1490" y="623"/>
                    </a:cubicBezTo>
                    <a:close/>
                    <a:moveTo>
                      <a:pt x="1481" y="705"/>
                    </a:moveTo>
                    <a:cubicBezTo>
                      <a:pt x="1493" y="703"/>
                      <a:pt x="1501" y="708"/>
                      <a:pt x="1501" y="708"/>
                    </a:cubicBezTo>
                    <a:cubicBezTo>
                      <a:pt x="1495" y="706"/>
                      <a:pt x="1487" y="706"/>
                      <a:pt x="1484" y="707"/>
                    </a:cubicBezTo>
                    <a:cubicBezTo>
                      <a:pt x="1486" y="708"/>
                      <a:pt x="1488" y="710"/>
                      <a:pt x="1490" y="712"/>
                    </a:cubicBezTo>
                    <a:cubicBezTo>
                      <a:pt x="1494" y="713"/>
                      <a:pt x="1507" y="717"/>
                      <a:pt x="1512" y="723"/>
                    </a:cubicBezTo>
                    <a:cubicBezTo>
                      <a:pt x="1512" y="723"/>
                      <a:pt x="1500" y="717"/>
                      <a:pt x="1494" y="716"/>
                    </a:cubicBezTo>
                    <a:cubicBezTo>
                      <a:pt x="1505" y="725"/>
                      <a:pt x="1513" y="734"/>
                      <a:pt x="1515" y="746"/>
                    </a:cubicBezTo>
                    <a:cubicBezTo>
                      <a:pt x="1515" y="746"/>
                      <a:pt x="1512" y="736"/>
                      <a:pt x="1499" y="723"/>
                    </a:cubicBezTo>
                    <a:cubicBezTo>
                      <a:pt x="1498" y="726"/>
                      <a:pt x="1501" y="733"/>
                      <a:pt x="1501" y="733"/>
                    </a:cubicBezTo>
                    <a:cubicBezTo>
                      <a:pt x="1499" y="729"/>
                      <a:pt x="1497" y="724"/>
                      <a:pt x="1496" y="721"/>
                    </a:cubicBezTo>
                    <a:cubicBezTo>
                      <a:pt x="1493" y="718"/>
                      <a:pt x="1489" y="714"/>
                      <a:pt x="1483" y="710"/>
                    </a:cubicBezTo>
                    <a:cubicBezTo>
                      <a:pt x="1482" y="717"/>
                      <a:pt x="1491" y="732"/>
                      <a:pt x="1491" y="732"/>
                    </a:cubicBezTo>
                    <a:cubicBezTo>
                      <a:pt x="1483" y="725"/>
                      <a:pt x="1481" y="712"/>
                      <a:pt x="1481" y="709"/>
                    </a:cubicBezTo>
                    <a:cubicBezTo>
                      <a:pt x="1476" y="705"/>
                      <a:pt x="1471" y="703"/>
                      <a:pt x="1465" y="699"/>
                    </a:cubicBezTo>
                    <a:cubicBezTo>
                      <a:pt x="1464" y="707"/>
                      <a:pt x="1470" y="718"/>
                      <a:pt x="1470" y="718"/>
                    </a:cubicBezTo>
                    <a:cubicBezTo>
                      <a:pt x="1464" y="711"/>
                      <a:pt x="1462" y="702"/>
                      <a:pt x="1462" y="699"/>
                    </a:cubicBezTo>
                    <a:cubicBezTo>
                      <a:pt x="1458" y="696"/>
                      <a:pt x="1451" y="692"/>
                      <a:pt x="1446" y="689"/>
                    </a:cubicBezTo>
                    <a:cubicBezTo>
                      <a:pt x="1443" y="688"/>
                      <a:pt x="1446" y="687"/>
                      <a:pt x="1443" y="685"/>
                    </a:cubicBezTo>
                    <a:cubicBezTo>
                      <a:pt x="1443" y="685"/>
                      <a:pt x="1450" y="688"/>
                      <a:pt x="1460" y="693"/>
                    </a:cubicBezTo>
                    <a:cubicBezTo>
                      <a:pt x="1466" y="690"/>
                      <a:pt x="1484" y="693"/>
                      <a:pt x="1484" y="693"/>
                    </a:cubicBezTo>
                    <a:cubicBezTo>
                      <a:pt x="1472" y="692"/>
                      <a:pt x="1465" y="694"/>
                      <a:pt x="1463" y="694"/>
                    </a:cubicBezTo>
                    <a:cubicBezTo>
                      <a:pt x="1469" y="697"/>
                      <a:pt x="1474" y="701"/>
                      <a:pt x="1481" y="705"/>
                    </a:cubicBezTo>
                    <a:close/>
                    <a:moveTo>
                      <a:pt x="1482" y="878"/>
                    </a:moveTo>
                    <a:cubicBezTo>
                      <a:pt x="1481" y="876"/>
                      <a:pt x="1481" y="875"/>
                      <a:pt x="1477" y="873"/>
                    </a:cubicBezTo>
                    <a:cubicBezTo>
                      <a:pt x="1474" y="870"/>
                      <a:pt x="1469" y="860"/>
                      <a:pt x="1474" y="856"/>
                    </a:cubicBezTo>
                    <a:cubicBezTo>
                      <a:pt x="1480" y="856"/>
                      <a:pt x="1483" y="866"/>
                      <a:pt x="1482" y="871"/>
                    </a:cubicBezTo>
                    <a:cubicBezTo>
                      <a:pt x="1482" y="875"/>
                      <a:pt x="1482" y="876"/>
                      <a:pt x="1482" y="878"/>
                    </a:cubicBezTo>
                    <a:close/>
                    <a:moveTo>
                      <a:pt x="1473" y="883"/>
                    </a:moveTo>
                    <a:cubicBezTo>
                      <a:pt x="1472" y="882"/>
                      <a:pt x="1471" y="881"/>
                      <a:pt x="1467" y="879"/>
                    </a:cubicBezTo>
                    <a:cubicBezTo>
                      <a:pt x="1463" y="877"/>
                      <a:pt x="1457" y="868"/>
                      <a:pt x="1460" y="863"/>
                    </a:cubicBezTo>
                    <a:cubicBezTo>
                      <a:pt x="1466" y="862"/>
                      <a:pt x="1471" y="872"/>
                      <a:pt x="1471" y="876"/>
                    </a:cubicBezTo>
                    <a:cubicBezTo>
                      <a:pt x="1472" y="880"/>
                      <a:pt x="1472" y="881"/>
                      <a:pt x="1473" y="883"/>
                    </a:cubicBezTo>
                    <a:close/>
                    <a:moveTo>
                      <a:pt x="1421" y="796"/>
                    </a:moveTo>
                    <a:cubicBezTo>
                      <a:pt x="1430" y="783"/>
                      <a:pt x="1430" y="783"/>
                      <a:pt x="1430" y="783"/>
                    </a:cubicBezTo>
                    <a:cubicBezTo>
                      <a:pt x="1415" y="794"/>
                      <a:pt x="1415" y="794"/>
                      <a:pt x="1415" y="794"/>
                    </a:cubicBezTo>
                    <a:cubicBezTo>
                      <a:pt x="1422" y="780"/>
                      <a:pt x="1422" y="780"/>
                      <a:pt x="1422" y="780"/>
                    </a:cubicBezTo>
                    <a:cubicBezTo>
                      <a:pt x="1411" y="788"/>
                      <a:pt x="1411" y="788"/>
                      <a:pt x="1411" y="788"/>
                    </a:cubicBezTo>
                    <a:cubicBezTo>
                      <a:pt x="1415" y="777"/>
                      <a:pt x="1415" y="777"/>
                      <a:pt x="1415" y="777"/>
                    </a:cubicBezTo>
                    <a:cubicBezTo>
                      <a:pt x="1400" y="787"/>
                      <a:pt x="1400" y="787"/>
                      <a:pt x="1400" y="787"/>
                    </a:cubicBezTo>
                    <a:cubicBezTo>
                      <a:pt x="1411" y="771"/>
                      <a:pt x="1411" y="771"/>
                      <a:pt x="1411" y="771"/>
                    </a:cubicBezTo>
                    <a:cubicBezTo>
                      <a:pt x="1397" y="781"/>
                      <a:pt x="1397" y="781"/>
                      <a:pt x="1397" y="781"/>
                    </a:cubicBezTo>
                    <a:cubicBezTo>
                      <a:pt x="1405" y="767"/>
                      <a:pt x="1405" y="767"/>
                      <a:pt x="1405" y="767"/>
                    </a:cubicBezTo>
                    <a:cubicBezTo>
                      <a:pt x="1392" y="776"/>
                      <a:pt x="1392" y="776"/>
                      <a:pt x="1392" y="776"/>
                    </a:cubicBezTo>
                    <a:cubicBezTo>
                      <a:pt x="1396" y="761"/>
                      <a:pt x="1396" y="761"/>
                      <a:pt x="1396" y="761"/>
                    </a:cubicBezTo>
                    <a:cubicBezTo>
                      <a:pt x="1385" y="774"/>
                      <a:pt x="1385" y="774"/>
                      <a:pt x="1385" y="774"/>
                    </a:cubicBezTo>
                    <a:cubicBezTo>
                      <a:pt x="1388" y="756"/>
                      <a:pt x="1388" y="756"/>
                      <a:pt x="1388" y="756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9" y="754"/>
                      <a:pt x="1379" y="754"/>
                      <a:pt x="1379" y="754"/>
                    </a:cubicBezTo>
                    <a:cubicBezTo>
                      <a:pt x="1374" y="769"/>
                      <a:pt x="1374" y="769"/>
                      <a:pt x="1374" y="769"/>
                    </a:cubicBezTo>
                    <a:cubicBezTo>
                      <a:pt x="1369" y="750"/>
                      <a:pt x="1369" y="750"/>
                      <a:pt x="1369" y="750"/>
                    </a:cubicBezTo>
                    <a:cubicBezTo>
                      <a:pt x="1365" y="766"/>
                      <a:pt x="1365" y="766"/>
                      <a:pt x="1365" y="766"/>
                    </a:cubicBezTo>
                    <a:cubicBezTo>
                      <a:pt x="1360" y="747"/>
                      <a:pt x="1360" y="747"/>
                      <a:pt x="1360" y="747"/>
                    </a:cubicBezTo>
                    <a:cubicBezTo>
                      <a:pt x="1356" y="764"/>
                      <a:pt x="1356" y="764"/>
                      <a:pt x="1356" y="764"/>
                    </a:cubicBezTo>
                    <a:cubicBezTo>
                      <a:pt x="1351" y="745"/>
                      <a:pt x="1351" y="745"/>
                      <a:pt x="1351" y="745"/>
                    </a:cubicBezTo>
                    <a:cubicBezTo>
                      <a:pt x="1349" y="757"/>
                      <a:pt x="1349" y="757"/>
                      <a:pt x="1349" y="757"/>
                    </a:cubicBezTo>
                    <a:cubicBezTo>
                      <a:pt x="1342" y="745"/>
                      <a:pt x="1335" y="734"/>
                      <a:pt x="1334" y="732"/>
                    </a:cubicBezTo>
                    <a:cubicBezTo>
                      <a:pt x="1320" y="710"/>
                      <a:pt x="1324" y="690"/>
                      <a:pt x="1332" y="678"/>
                    </a:cubicBezTo>
                    <a:cubicBezTo>
                      <a:pt x="1355" y="644"/>
                      <a:pt x="1381" y="645"/>
                      <a:pt x="1402" y="655"/>
                    </a:cubicBezTo>
                    <a:cubicBezTo>
                      <a:pt x="1406" y="666"/>
                      <a:pt x="1417" y="680"/>
                      <a:pt x="1438" y="682"/>
                    </a:cubicBezTo>
                    <a:cubicBezTo>
                      <a:pt x="1442" y="723"/>
                      <a:pt x="1474" y="741"/>
                      <a:pt x="1492" y="745"/>
                    </a:cubicBezTo>
                    <a:cubicBezTo>
                      <a:pt x="1493" y="745"/>
                      <a:pt x="1495" y="745"/>
                      <a:pt x="1497" y="746"/>
                    </a:cubicBezTo>
                    <a:cubicBezTo>
                      <a:pt x="1495" y="760"/>
                      <a:pt x="1488" y="772"/>
                      <a:pt x="1481" y="778"/>
                    </a:cubicBezTo>
                    <a:cubicBezTo>
                      <a:pt x="1469" y="790"/>
                      <a:pt x="1453" y="797"/>
                      <a:pt x="1438" y="801"/>
                    </a:cubicBezTo>
                    <a:cubicBezTo>
                      <a:pt x="1427" y="802"/>
                      <a:pt x="1427" y="802"/>
                      <a:pt x="1427" y="802"/>
                    </a:cubicBezTo>
                    <a:cubicBezTo>
                      <a:pt x="1436" y="791"/>
                      <a:pt x="1436" y="791"/>
                      <a:pt x="1436" y="791"/>
                    </a:cubicBezTo>
                    <a:lnTo>
                      <a:pt x="1421" y="796"/>
                    </a:lnTo>
                    <a:close/>
                    <a:moveTo>
                      <a:pt x="1414" y="634"/>
                    </a:moveTo>
                    <a:cubicBezTo>
                      <a:pt x="1418" y="637"/>
                      <a:pt x="1419" y="645"/>
                      <a:pt x="1420" y="648"/>
                    </a:cubicBezTo>
                    <a:cubicBezTo>
                      <a:pt x="1421" y="650"/>
                      <a:pt x="1422" y="651"/>
                      <a:pt x="1423" y="652"/>
                    </a:cubicBezTo>
                    <a:cubicBezTo>
                      <a:pt x="1424" y="650"/>
                      <a:pt x="1424" y="645"/>
                      <a:pt x="1423" y="641"/>
                    </a:cubicBezTo>
                    <a:cubicBezTo>
                      <a:pt x="1423" y="641"/>
                      <a:pt x="1426" y="646"/>
                      <a:pt x="1424" y="654"/>
                    </a:cubicBezTo>
                    <a:cubicBezTo>
                      <a:pt x="1427" y="659"/>
                      <a:pt x="1429" y="662"/>
                      <a:pt x="1430" y="666"/>
                    </a:cubicBezTo>
                    <a:cubicBezTo>
                      <a:pt x="1431" y="664"/>
                      <a:pt x="1432" y="661"/>
                      <a:pt x="1432" y="653"/>
                    </a:cubicBezTo>
                    <a:cubicBezTo>
                      <a:pt x="1432" y="653"/>
                      <a:pt x="1433" y="664"/>
                      <a:pt x="1431" y="668"/>
                    </a:cubicBezTo>
                    <a:cubicBezTo>
                      <a:pt x="1434" y="674"/>
                      <a:pt x="1436" y="679"/>
                      <a:pt x="1436" y="679"/>
                    </a:cubicBezTo>
                    <a:cubicBezTo>
                      <a:pt x="1435" y="677"/>
                      <a:pt x="1434" y="679"/>
                      <a:pt x="1433" y="677"/>
                    </a:cubicBezTo>
                    <a:cubicBezTo>
                      <a:pt x="1432" y="673"/>
                      <a:pt x="1429" y="669"/>
                      <a:pt x="1428" y="666"/>
                    </a:cubicBezTo>
                    <a:cubicBezTo>
                      <a:pt x="1425" y="666"/>
                      <a:pt x="1420" y="665"/>
                      <a:pt x="1415" y="661"/>
                    </a:cubicBezTo>
                    <a:cubicBezTo>
                      <a:pt x="1415" y="661"/>
                      <a:pt x="1423" y="665"/>
                      <a:pt x="1427" y="664"/>
                    </a:cubicBezTo>
                    <a:cubicBezTo>
                      <a:pt x="1425" y="660"/>
                      <a:pt x="1424" y="657"/>
                      <a:pt x="1422" y="654"/>
                    </a:cubicBezTo>
                    <a:cubicBezTo>
                      <a:pt x="1420" y="654"/>
                      <a:pt x="1412" y="652"/>
                      <a:pt x="1407" y="647"/>
                    </a:cubicBezTo>
                    <a:cubicBezTo>
                      <a:pt x="1407" y="647"/>
                      <a:pt x="1416" y="653"/>
                      <a:pt x="1421" y="652"/>
                    </a:cubicBezTo>
                    <a:cubicBezTo>
                      <a:pt x="1419" y="649"/>
                      <a:pt x="1416" y="646"/>
                      <a:pt x="1414" y="644"/>
                    </a:cubicBezTo>
                    <a:cubicBezTo>
                      <a:pt x="1413" y="643"/>
                      <a:pt x="1409" y="642"/>
                      <a:pt x="1407" y="641"/>
                    </a:cubicBezTo>
                    <a:cubicBezTo>
                      <a:pt x="1407" y="641"/>
                      <a:pt x="1411" y="642"/>
                      <a:pt x="1413" y="642"/>
                    </a:cubicBezTo>
                    <a:cubicBezTo>
                      <a:pt x="1405" y="633"/>
                      <a:pt x="1399" y="631"/>
                      <a:pt x="1399" y="631"/>
                    </a:cubicBezTo>
                    <a:cubicBezTo>
                      <a:pt x="1407" y="633"/>
                      <a:pt x="1412" y="638"/>
                      <a:pt x="1418" y="645"/>
                    </a:cubicBezTo>
                    <a:cubicBezTo>
                      <a:pt x="1417" y="641"/>
                      <a:pt x="1414" y="634"/>
                      <a:pt x="1414" y="634"/>
                    </a:cubicBezTo>
                    <a:close/>
                    <a:moveTo>
                      <a:pt x="1489" y="852"/>
                    </a:moveTo>
                    <a:cubicBezTo>
                      <a:pt x="1495" y="853"/>
                      <a:pt x="1495" y="863"/>
                      <a:pt x="1494" y="868"/>
                    </a:cubicBezTo>
                    <a:cubicBezTo>
                      <a:pt x="1492" y="872"/>
                      <a:pt x="1492" y="873"/>
                      <a:pt x="1492" y="875"/>
                    </a:cubicBezTo>
                    <a:cubicBezTo>
                      <a:pt x="1491" y="873"/>
                      <a:pt x="1491" y="872"/>
                      <a:pt x="1489" y="868"/>
                    </a:cubicBezTo>
                    <a:cubicBezTo>
                      <a:pt x="1486" y="865"/>
                      <a:pt x="1483" y="854"/>
                      <a:pt x="1489" y="852"/>
                    </a:cubicBezTo>
                    <a:close/>
                    <a:moveTo>
                      <a:pt x="1504" y="850"/>
                    </a:moveTo>
                    <a:cubicBezTo>
                      <a:pt x="1510" y="853"/>
                      <a:pt x="1508" y="863"/>
                      <a:pt x="1505" y="867"/>
                    </a:cubicBezTo>
                    <a:cubicBezTo>
                      <a:pt x="1503" y="871"/>
                      <a:pt x="1503" y="872"/>
                      <a:pt x="1503" y="874"/>
                    </a:cubicBezTo>
                    <a:cubicBezTo>
                      <a:pt x="1502" y="872"/>
                      <a:pt x="1502" y="870"/>
                      <a:pt x="1501" y="867"/>
                    </a:cubicBezTo>
                    <a:cubicBezTo>
                      <a:pt x="1499" y="863"/>
                      <a:pt x="1498" y="852"/>
                      <a:pt x="1504" y="850"/>
                    </a:cubicBezTo>
                    <a:close/>
                    <a:moveTo>
                      <a:pt x="1513" y="868"/>
                    </a:moveTo>
                    <a:cubicBezTo>
                      <a:pt x="1512" y="863"/>
                      <a:pt x="1513" y="853"/>
                      <a:pt x="1519" y="852"/>
                    </a:cubicBezTo>
                    <a:cubicBezTo>
                      <a:pt x="1524" y="856"/>
                      <a:pt x="1520" y="866"/>
                      <a:pt x="1517" y="869"/>
                    </a:cubicBezTo>
                    <a:cubicBezTo>
                      <a:pt x="1514" y="872"/>
                      <a:pt x="1514" y="873"/>
                      <a:pt x="1513" y="875"/>
                    </a:cubicBezTo>
                    <a:cubicBezTo>
                      <a:pt x="1513" y="873"/>
                      <a:pt x="1513" y="872"/>
                      <a:pt x="1513" y="868"/>
                    </a:cubicBezTo>
                    <a:close/>
                    <a:moveTo>
                      <a:pt x="1592" y="609"/>
                    </a:moveTo>
                    <a:cubicBezTo>
                      <a:pt x="1595" y="618"/>
                      <a:pt x="1598" y="628"/>
                      <a:pt x="1601" y="637"/>
                    </a:cubicBezTo>
                    <a:cubicBezTo>
                      <a:pt x="1602" y="639"/>
                      <a:pt x="1602" y="639"/>
                      <a:pt x="1602" y="639"/>
                    </a:cubicBezTo>
                    <a:cubicBezTo>
                      <a:pt x="1582" y="645"/>
                      <a:pt x="1582" y="645"/>
                      <a:pt x="1582" y="645"/>
                    </a:cubicBezTo>
                    <a:cubicBezTo>
                      <a:pt x="1581" y="644"/>
                      <a:pt x="1581" y="644"/>
                      <a:pt x="1581" y="644"/>
                    </a:cubicBezTo>
                    <a:cubicBezTo>
                      <a:pt x="1580" y="639"/>
                      <a:pt x="1579" y="634"/>
                      <a:pt x="1577" y="630"/>
                    </a:cubicBezTo>
                    <a:cubicBezTo>
                      <a:pt x="1575" y="625"/>
                      <a:pt x="1574" y="620"/>
                      <a:pt x="1572" y="615"/>
                    </a:cubicBezTo>
                    <a:cubicBezTo>
                      <a:pt x="1571" y="613"/>
                      <a:pt x="1571" y="613"/>
                      <a:pt x="1571" y="613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44" y="624"/>
                      <a:pt x="1544" y="624"/>
                      <a:pt x="1544" y="624"/>
                    </a:cubicBezTo>
                    <a:cubicBezTo>
                      <a:pt x="1542" y="619"/>
                      <a:pt x="1540" y="613"/>
                      <a:pt x="1538" y="608"/>
                    </a:cubicBezTo>
                    <a:cubicBezTo>
                      <a:pt x="1622" y="573"/>
                      <a:pt x="1622" y="573"/>
                      <a:pt x="1622" y="573"/>
                    </a:cubicBezTo>
                    <a:cubicBezTo>
                      <a:pt x="1622" y="574"/>
                      <a:pt x="1622" y="574"/>
                      <a:pt x="1622" y="574"/>
                    </a:cubicBezTo>
                    <a:cubicBezTo>
                      <a:pt x="1625" y="580"/>
                      <a:pt x="1627" y="586"/>
                      <a:pt x="1629" y="592"/>
                    </a:cubicBezTo>
                    <a:cubicBezTo>
                      <a:pt x="1630" y="594"/>
                      <a:pt x="1630" y="594"/>
                      <a:pt x="1630" y="594"/>
                    </a:cubicBezTo>
                    <a:cubicBezTo>
                      <a:pt x="1592" y="608"/>
                      <a:pt x="1592" y="608"/>
                      <a:pt x="1592" y="608"/>
                    </a:cubicBezTo>
                    <a:lnTo>
                      <a:pt x="1592" y="609"/>
                    </a:lnTo>
                    <a:close/>
                    <a:moveTo>
                      <a:pt x="1694" y="686"/>
                    </a:moveTo>
                    <a:cubicBezTo>
                      <a:pt x="1598" y="708"/>
                      <a:pt x="1598" y="708"/>
                      <a:pt x="1598" y="708"/>
                    </a:cubicBezTo>
                    <a:cubicBezTo>
                      <a:pt x="1597" y="707"/>
                      <a:pt x="1597" y="707"/>
                      <a:pt x="1597" y="707"/>
                    </a:cubicBezTo>
                    <a:cubicBezTo>
                      <a:pt x="1597" y="702"/>
                      <a:pt x="1595" y="697"/>
                      <a:pt x="1594" y="693"/>
                    </a:cubicBezTo>
                    <a:cubicBezTo>
                      <a:pt x="1594" y="691"/>
                      <a:pt x="1594" y="691"/>
                      <a:pt x="1594" y="691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28" y="682"/>
                      <a:pt x="1628" y="682"/>
                      <a:pt x="1628" y="682"/>
                    </a:cubicBezTo>
                    <a:cubicBezTo>
                      <a:pt x="1627" y="681"/>
                      <a:pt x="1627" y="681"/>
                      <a:pt x="1627" y="681"/>
                    </a:cubicBezTo>
                    <a:cubicBezTo>
                      <a:pt x="1625" y="671"/>
                      <a:pt x="1623" y="662"/>
                      <a:pt x="1620" y="654"/>
                    </a:cubicBezTo>
                    <a:cubicBezTo>
                      <a:pt x="1620" y="652"/>
                      <a:pt x="1620" y="651"/>
                      <a:pt x="1619" y="650"/>
                    </a:cubicBezTo>
                    <a:cubicBezTo>
                      <a:pt x="1618" y="647"/>
                      <a:pt x="1618" y="647"/>
                      <a:pt x="1618" y="647"/>
                    </a:cubicBezTo>
                    <a:cubicBezTo>
                      <a:pt x="1644" y="639"/>
                      <a:pt x="1644" y="639"/>
                      <a:pt x="1644" y="639"/>
                    </a:cubicBezTo>
                    <a:cubicBezTo>
                      <a:pt x="1645" y="641"/>
                      <a:pt x="1645" y="641"/>
                      <a:pt x="1645" y="641"/>
                    </a:cubicBezTo>
                    <a:cubicBezTo>
                      <a:pt x="1648" y="651"/>
                      <a:pt x="1651" y="662"/>
                      <a:pt x="1653" y="673"/>
                    </a:cubicBezTo>
                    <a:cubicBezTo>
                      <a:pt x="1654" y="675"/>
                      <a:pt x="1654" y="675"/>
                      <a:pt x="1654" y="675"/>
                    </a:cubicBezTo>
                    <a:cubicBezTo>
                      <a:pt x="1690" y="666"/>
                      <a:pt x="1690" y="666"/>
                      <a:pt x="1690" y="666"/>
                    </a:cubicBezTo>
                    <a:cubicBezTo>
                      <a:pt x="1692" y="673"/>
                      <a:pt x="1693" y="679"/>
                      <a:pt x="1694" y="686"/>
                    </a:cubicBezTo>
                    <a:close/>
                    <a:moveTo>
                      <a:pt x="1643" y="534"/>
                    </a:moveTo>
                    <a:cubicBezTo>
                      <a:pt x="1657" y="568"/>
                      <a:pt x="1669" y="602"/>
                      <a:pt x="1679" y="637"/>
                    </a:cubicBezTo>
                    <a:cubicBezTo>
                      <a:pt x="1680" y="642"/>
                      <a:pt x="1682" y="648"/>
                      <a:pt x="1683" y="653"/>
                    </a:cubicBezTo>
                    <a:cubicBezTo>
                      <a:pt x="1683" y="654"/>
                      <a:pt x="1683" y="654"/>
                      <a:pt x="1683" y="654"/>
                    </a:cubicBezTo>
                    <a:cubicBezTo>
                      <a:pt x="1664" y="659"/>
                      <a:pt x="1664" y="659"/>
                      <a:pt x="1664" y="659"/>
                    </a:cubicBezTo>
                    <a:cubicBezTo>
                      <a:pt x="1663" y="657"/>
                      <a:pt x="1663" y="657"/>
                      <a:pt x="1663" y="657"/>
                    </a:cubicBezTo>
                    <a:cubicBezTo>
                      <a:pt x="1662" y="651"/>
                      <a:pt x="1660" y="644"/>
                      <a:pt x="1657" y="636"/>
                    </a:cubicBezTo>
                    <a:cubicBezTo>
                      <a:pt x="1653" y="622"/>
                      <a:pt x="1653" y="622"/>
                      <a:pt x="1653" y="622"/>
                    </a:cubicBezTo>
                    <a:cubicBezTo>
                      <a:pt x="1615" y="634"/>
                      <a:pt x="1615" y="634"/>
                      <a:pt x="1615" y="634"/>
                    </a:cubicBezTo>
                    <a:cubicBezTo>
                      <a:pt x="1614" y="633"/>
                      <a:pt x="1614" y="633"/>
                      <a:pt x="1614" y="633"/>
                    </a:cubicBezTo>
                    <a:cubicBezTo>
                      <a:pt x="1613" y="628"/>
                      <a:pt x="1611" y="623"/>
                      <a:pt x="1609" y="617"/>
                    </a:cubicBezTo>
                    <a:cubicBezTo>
                      <a:pt x="1609" y="616"/>
                      <a:pt x="1609" y="616"/>
                      <a:pt x="1609" y="616"/>
                    </a:cubicBezTo>
                    <a:cubicBezTo>
                      <a:pt x="1647" y="602"/>
                      <a:pt x="1647" y="602"/>
                      <a:pt x="1647" y="602"/>
                    </a:cubicBezTo>
                    <a:cubicBezTo>
                      <a:pt x="1645" y="598"/>
                      <a:pt x="1645" y="598"/>
                      <a:pt x="1645" y="598"/>
                    </a:cubicBezTo>
                    <a:cubicBezTo>
                      <a:pt x="1640" y="583"/>
                      <a:pt x="1635" y="570"/>
                      <a:pt x="1630" y="557"/>
                    </a:cubicBezTo>
                    <a:cubicBezTo>
                      <a:pt x="1630" y="555"/>
                      <a:pt x="1630" y="555"/>
                      <a:pt x="1630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533" y="596"/>
                      <a:pt x="1533" y="596"/>
                      <a:pt x="1533" y="596"/>
                    </a:cubicBezTo>
                    <a:cubicBezTo>
                      <a:pt x="1520" y="563"/>
                      <a:pt x="1504" y="531"/>
                      <a:pt x="1486" y="501"/>
                    </a:cubicBezTo>
                    <a:cubicBezTo>
                      <a:pt x="1500" y="492"/>
                      <a:pt x="1500" y="492"/>
                      <a:pt x="1500" y="492"/>
                    </a:cubicBezTo>
                    <a:cubicBezTo>
                      <a:pt x="1502" y="495"/>
                      <a:pt x="1502" y="495"/>
                      <a:pt x="1502" y="495"/>
                    </a:cubicBezTo>
                    <a:cubicBezTo>
                      <a:pt x="1504" y="499"/>
                      <a:pt x="1507" y="503"/>
                      <a:pt x="1509" y="508"/>
                    </a:cubicBezTo>
                    <a:cubicBezTo>
                      <a:pt x="1511" y="512"/>
                      <a:pt x="1513" y="515"/>
                      <a:pt x="1515" y="519"/>
                    </a:cubicBezTo>
                    <a:cubicBezTo>
                      <a:pt x="1516" y="521"/>
                      <a:pt x="1516" y="521"/>
                      <a:pt x="1516" y="521"/>
                    </a:cubicBezTo>
                    <a:cubicBezTo>
                      <a:pt x="1546" y="503"/>
                      <a:pt x="1546" y="503"/>
                      <a:pt x="1546" y="503"/>
                    </a:cubicBezTo>
                    <a:cubicBezTo>
                      <a:pt x="1549" y="509"/>
                      <a:pt x="1549" y="509"/>
                      <a:pt x="1549" y="509"/>
                    </a:cubicBezTo>
                    <a:cubicBezTo>
                      <a:pt x="1551" y="513"/>
                      <a:pt x="1553" y="517"/>
                      <a:pt x="1555" y="522"/>
                    </a:cubicBezTo>
                    <a:cubicBezTo>
                      <a:pt x="1556" y="523"/>
                      <a:pt x="1556" y="523"/>
                      <a:pt x="1556" y="523"/>
                    </a:cubicBezTo>
                    <a:cubicBezTo>
                      <a:pt x="1525" y="539"/>
                      <a:pt x="1525" y="539"/>
                      <a:pt x="1525" y="539"/>
                    </a:cubicBezTo>
                    <a:cubicBezTo>
                      <a:pt x="1532" y="553"/>
                      <a:pt x="1532" y="553"/>
                      <a:pt x="1532" y="553"/>
                    </a:cubicBezTo>
                    <a:cubicBezTo>
                      <a:pt x="1534" y="557"/>
                      <a:pt x="1535" y="561"/>
                      <a:pt x="1537" y="565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40" y="571"/>
                      <a:pt x="1540" y="571"/>
                      <a:pt x="1540" y="571"/>
                    </a:cubicBezTo>
                    <a:cubicBezTo>
                      <a:pt x="1541" y="573"/>
                      <a:pt x="1542" y="575"/>
                      <a:pt x="1543" y="577"/>
                    </a:cubicBezTo>
                    <a:cubicBezTo>
                      <a:pt x="1543" y="578"/>
                      <a:pt x="1543" y="578"/>
                      <a:pt x="1543" y="578"/>
                    </a:cubicBezTo>
                    <a:cubicBezTo>
                      <a:pt x="1642" y="532"/>
                      <a:pt x="1642" y="532"/>
                      <a:pt x="1642" y="532"/>
                    </a:cubicBezTo>
                    <a:lnTo>
                      <a:pt x="1643" y="534"/>
                    </a:lnTo>
                    <a:close/>
                    <a:moveTo>
                      <a:pt x="1640" y="518"/>
                    </a:moveTo>
                    <a:cubicBezTo>
                      <a:pt x="1550" y="560"/>
                      <a:pt x="1550" y="560"/>
                      <a:pt x="1550" y="560"/>
                    </a:cubicBezTo>
                    <a:cubicBezTo>
                      <a:pt x="1549" y="559"/>
                      <a:pt x="1549" y="559"/>
                      <a:pt x="1549" y="559"/>
                    </a:cubicBezTo>
                    <a:cubicBezTo>
                      <a:pt x="1548" y="555"/>
                      <a:pt x="1546" y="550"/>
                      <a:pt x="1544" y="546"/>
                    </a:cubicBezTo>
                    <a:cubicBezTo>
                      <a:pt x="1542" y="545"/>
                      <a:pt x="1542" y="545"/>
                      <a:pt x="1542" y="54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73" y="529"/>
                      <a:pt x="1573" y="529"/>
                      <a:pt x="1573" y="529"/>
                    </a:cubicBezTo>
                    <a:cubicBezTo>
                      <a:pt x="1573" y="527"/>
                      <a:pt x="1573" y="527"/>
                      <a:pt x="1573" y="527"/>
                    </a:cubicBezTo>
                    <a:cubicBezTo>
                      <a:pt x="1568" y="518"/>
                      <a:pt x="1564" y="510"/>
                      <a:pt x="1560" y="502"/>
                    </a:cubicBezTo>
                    <a:cubicBezTo>
                      <a:pt x="1560" y="501"/>
                      <a:pt x="1559" y="500"/>
                      <a:pt x="1559" y="499"/>
                    </a:cubicBezTo>
                    <a:cubicBezTo>
                      <a:pt x="1558" y="497"/>
                      <a:pt x="1558" y="497"/>
                      <a:pt x="1558" y="497"/>
                    </a:cubicBezTo>
                    <a:cubicBezTo>
                      <a:pt x="1581" y="483"/>
                      <a:pt x="1581" y="483"/>
                      <a:pt x="1581" y="483"/>
                    </a:cubicBezTo>
                    <a:cubicBezTo>
                      <a:pt x="1582" y="485"/>
                      <a:pt x="1582" y="485"/>
                      <a:pt x="1582" y="485"/>
                    </a:cubicBezTo>
                    <a:cubicBezTo>
                      <a:pt x="1587" y="494"/>
                      <a:pt x="1592" y="505"/>
                      <a:pt x="1597" y="515"/>
                    </a:cubicBezTo>
                    <a:cubicBezTo>
                      <a:pt x="1598" y="516"/>
                      <a:pt x="1598" y="516"/>
                      <a:pt x="1598" y="516"/>
                    </a:cubicBezTo>
                    <a:cubicBezTo>
                      <a:pt x="1632" y="500"/>
                      <a:pt x="1632" y="500"/>
                      <a:pt x="1632" y="500"/>
                    </a:cubicBezTo>
                    <a:cubicBezTo>
                      <a:pt x="1635" y="506"/>
                      <a:pt x="1638" y="512"/>
                      <a:pt x="1640" y="518"/>
                    </a:cubicBezTo>
                    <a:close/>
                    <a:moveTo>
                      <a:pt x="1558" y="380"/>
                    </a:moveTo>
                    <a:cubicBezTo>
                      <a:pt x="1579" y="411"/>
                      <a:pt x="1598" y="442"/>
                      <a:pt x="1615" y="474"/>
                    </a:cubicBezTo>
                    <a:cubicBezTo>
                      <a:pt x="1617" y="479"/>
                      <a:pt x="1620" y="484"/>
                      <a:pt x="1622" y="488"/>
                    </a:cubicBezTo>
                    <a:cubicBezTo>
                      <a:pt x="1623" y="490"/>
                      <a:pt x="1623" y="490"/>
                      <a:pt x="1623" y="490"/>
                    </a:cubicBezTo>
                    <a:cubicBezTo>
                      <a:pt x="1604" y="498"/>
                      <a:pt x="1604" y="498"/>
                      <a:pt x="1604" y="498"/>
                    </a:cubicBezTo>
                    <a:cubicBezTo>
                      <a:pt x="1603" y="497"/>
                      <a:pt x="1603" y="497"/>
                      <a:pt x="1603" y="497"/>
                    </a:cubicBezTo>
                    <a:cubicBezTo>
                      <a:pt x="1600" y="491"/>
                      <a:pt x="1597" y="484"/>
                      <a:pt x="1593" y="478"/>
                    </a:cubicBezTo>
                    <a:cubicBezTo>
                      <a:pt x="1586" y="465"/>
                      <a:pt x="1586" y="465"/>
                      <a:pt x="1586" y="465"/>
                    </a:cubicBezTo>
                    <a:cubicBezTo>
                      <a:pt x="1551" y="485"/>
                      <a:pt x="1551" y="485"/>
                      <a:pt x="1551" y="485"/>
                    </a:cubicBezTo>
                    <a:cubicBezTo>
                      <a:pt x="1550" y="483"/>
                      <a:pt x="1550" y="483"/>
                      <a:pt x="1550" y="483"/>
                    </a:cubicBezTo>
                    <a:cubicBezTo>
                      <a:pt x="1548" y="479"/>
                      <a:pt x="1545" y="474"/>
                      <a:pt x="1542" y="469"/>
                    </a:cubicBezTo>
                    <a:cubicBezTo>
                      <a:pt x="1542" y="468"/>
                      <a:pt x="1542" y="468"/>
                      <a:pt x="1542" y="468"/>
                    </a:cubicBezTo>
                    <a:cubicBezTo>
                      <a:pt x="1576" y="447"/>
                      <a:pt x="1576" y="447"/>
                      <a:pt x="1576" y="447"/>
                    </a:cubicBezTo>
                    <a:cubicBezTo>
                      <a:pt x="1574" y="443"/>
                      <a:pt x="1574" y="443"/>
                      <a:pt x="1574" y="443"/>
                    </a:cubicBezTo>
                    <a:cubicBezTo>
                      <a:pt x="1566" y="430"/>
                      <a:pt x="1558" y="417"/>
                      <a:pt x="1550" y="405"/>
                    </a:cubicBezTo>
                    <a:cubicBezTo>
                      <a:pt x="1549" y="404"/>
                      <a:pt x="1549" y="404"/>
                      <a:pt x="1549" y="404"/>
                    </a:cubicBezTo>
                    <a:cubicBezTo>
                      <a:pt x="1463" y="464"/>
                      <a:pt x="1463" y="464"/>
                      <a:pt x="1463" y="464"/>
                    </a:cubicBezTo>
                    <a:cubicBezTo>
                      <a:pt x="1444" y="435"/>
                      <a:pt x="1422" y="407"/>
                      <a:pt x="1398" y="381"/>
                    </a:cubicBezTo>
                    <a:cubicBezTo>
                      <a:pt x="1410" y="369"/>
                      <a:pt x="1410" y="369"/>
                      <a:pt x="1410" y="369"/>
                    </a:cubicBezTo>
                    <a:cubicBezTo>
                      <a:pt x="1411" y="371"/>
                      <a:pt x="1411" y="371"/>
                      <a:pt x="1411" y="371"/>
                    </a:cubicBezTo>
                    <a:cubicBezTo>
                      <a:pt x="1411" y="371"/>
                      <a:pt x="1412" y="371"/>
                      <a:pt x="1412" y="372"/>
                    </a:cubicBezTo>
                    <a:cubicBezTo>
                      <a:pt x="1415" y="375"/>
                      <a:pt x="1418" y="379"/>
                      <a:pt x="1422" y="383"/>
                    </a:cubicBezTo>
                    <a:cubicBezTo>
                      <a:pt x="1424" y="386"/>
                      <a:pt x="1427" y="389"/>
                      <a:pt x="1430" y="393"/>
                    </a:cubicBezTo>
                    <a:cubicBezTo>
                      <a:pt x="1431" y="394"/>
                      <a:pt x="1431" y="394"/>
                      <a:pt x="1431" y="394"/>
                    </a:cubicBezTo>
                    <a:cubicBezTo>
                      <a:pt x="1457" y="371"/>
                      <a:pt x="1457" y="371"/>
                      <a:pt x="1457" y="371"/>
                    </a:cubicBezTo>
                    <a:cubicBezTo>
                      <a:pt x="1461" y="375"/>
                      <a:pt x="1461" y="375"/>
                      <a:pt x="1461" y="375"/>
                    </a:cubicBezTo>
                    <a:cubicBezTo>
                      <a:pt x="1464" y="379"/>
                      <a:pt x="1467" y="383"/>
                      <a:pt x="1470" y="387"/>
                    </a:cubicBezTo>
                    <a:cubicBezTo>
                      <a:pt x="1471" y="388"/>
                      <a:pt x="1471" y="388"/>
                      <a:pt x="1471" y="388"/>
                    </a:cubicBezTo>
                    <a:cubicBezTo>
                      <a:pt x="1444" y="410"/>
                      <a:pt x="1444" y="410"/>
                      <a:pt x="1444" y="410"/>
                    </a:cubicBezTo>
                    <a:cubicBezTo>
                      <a:pt x="1453" y="422"/>
                      <a:pt x="1453" y="422"/>
                      <a:pt x="1453" y="422"/>
                    </a:cubicBezTo>
                    <a:cubicBezTo>
                      <a:pt x="1456" y="425"/>
                      <a:pt x="1458" y="429"/>
                      <a:pt x="1461" y="433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4" y="437"/>
                      <a:pt x="1464" y="437"/>
                      <a:pt x="1464" y="437"/>
                    </a:cubicBezTo>
                    <a:cubicBezTo>
                      <a:pt x="1466" y="439"/>
                      <a:pt x="1467" y="441"/>
                      <a:pt x="1469" y="443"/>
                    </a:cubicBezTo>
                    <a:cubicBezTo>
                      <a:pt x="1470" y="445"/>
                      <a:pt x="1470" y="445"/>
                      <a:pt x="1470" y="445"/>
                    </a:cubicBezTo>
                    <a:cubicBezTo>
                      <a:pt x="1557" y="379"/>
                      <a:pt x="1557" y="379"/>
                      <a:pt x="1557" y="379"/>
                    </a:cubicBezTo>
                    <a:lnTo>
                      <a:pt x="1558" y="380"/>
                    </a:lnTo>
                    <a:close/>
                    <a:moveTo>
                      <a:pt x="1552" y="366"/>
                    </a:moveTo>
                    <a:cubicBezTo>
                      <a:pt x="1473" y="426"/>
                      <a:pt x="1473" y="426"/>
                      <a:pt x="1473" y="426"/>
                    </a:cubicBezTo>
                    <a:cubicBezTo>
                      <a:pt x="1472" y="424"/>
                      <a:pt x="1472" y="424"/>
                      <a:pt x="1472" y="424"/>
                    </a:cubicBezTo>
                    <a:cubicBezTo>
                      <a:pt x="1469" y="421"/>
                      <a:pt x="1466" y="417"/>
                      <a:pt x="1463" y="413"/>
                    </a:cubicBezTo>
                    <a:cubicBezTo>
                      <a:pt x="1463" y="412"/>
                      <a:pt x="1463" y="412"/>
                      <a:pt x="1463" y="412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89" y="390"/>
                      <a:pt x="1489" y="390"/>
                      <a:pt x="1489" y="390"/>
                    </a:cubicBezTo>
                    <a:cubicBezTo>
                      <a:pt x="1488" y="389"/>
                      <a:pt x="1488" y="389"/>
                      <a:pt x="1488" y="389"/>
                    </a:cubicBezTo>
                    <a:cubicBezTo>
                      <a:pt x="1482" y="380"/>
                      <a:pt x="1476" y="373"/>
                      <a:pt x="1471" y="367"/>
                    </a:cubicBezTo>
                    <a:cubicBezTo>
                      <a:pt x="1470" y="366"/>
                      <a:pt x="1469" y="365"/>
                      <a:pt x="1469" y="364"/>
                    </a:cubicBezTo>
                    <a:cubicBezTo>
                      <a:pt x="1467" y="362"/>
                      <a:pt x="1467" y="362"/>
                      <a:pt x="1467" y="362"/>
                    </a:cubicBezTo>
                    <a:cubicBezTo>
                      <a:pt x="1487" y="344"/>
                      <a:pt x="1487" y="344"/>
                      <a:pt x="1487" y="344"/>
                    </a:cubicBezTo>
                    <a:cubicBezTo>
                      <a:pt x="1488" y="345"/>
                      <a:pt x="1488" y="345"/>
                      <a:pt x="1488" y="345"/>
                    </a:cubicBezTo>
                    <a:cubicBezTo>
                      <a:pt x="1496" y="354"/>
                      <a:pt x="1503" y="363"/>
                      <a:pt x="1509" y="371"/>
                    </a:cubicBezTo>
                    <a:cubicBezTo>
                      <a:pt x="1510" y="373"/>
                      <a:pt x="1510" y="373"/>
                      <a:pt x="1510" y="373"/>
                    </a:cubicBezTo>
                    <a:cubicBezTo>
                      <a:pt x="1540" y="350"/>
                      <a:pt x="1540" y="350"/>
                      <a:pt x="1540" y="350"/>
                    </a:cubicBezTo>
                    <a:cubicBezTo>
                      <a:pt x="1544" y="355"/>
                      <a:pt x="1548" y="360"/>
                      <a:pt x="1552" y="366"/>
                    </a:cubicBezTo>
                    <a:close/>
                    <a:moveTo>
                      <a:pt x="1443" y="248"/>
                    </a:moveTo>
                    <a:cubicBezTo>
                      <a:pt x="1470" y="273"/>
                      <a:pt x="1495" y="300"/>
                      <a:pt x="1518" y="328"/>
                    </a:cubicBezTo>
                    <a:cubicBezTo>
                      <a:pt x="1521" y="332"/>
                      <a:pt x="1525" y="336"/>
                      <a:pt x="1528" y="340"/>
                    </a:cubicBezTo>
                    <a:cubicBezTo>
                      <a:pt x="1529" y="342"/>
                      <a:pt x="1529" y="342"/>
                      <a:pt x="1529" y="342"/>
                    </a:cubicBezTo>
                    <a:cubicBezTo>
                      <a:pt x="1513" y="354"/>
                      <a:pt x="1513" y="354"/>
                      <a:pt x="1513" y="354"/>
                    </a:cubicBezTo>
                    <a:cubicBezTo>
                      <a:pt x="1512" y="353"/>
                      <a:pt x="1512" y="353"/>
                      <a:pt x="1512" y="353"/>
                    </a:cubicBezTo>
                    <a:cubicBezTo>
                      <a:pt x="1507" y="347"/>
                      <a:pt x="1503" y="342"/>
                      <a:pt x="1498" y="336"/>
                    </a:cubicBezTo>
                    <a:cubicBezTo>
                      <a:pt x="1492" y="329"/>
                      <a:pt x="1492" y="329"/>
                      <a:pt x="1492" y="329"/>
                    </a:cubicBezTo>
                    <a:cubicBezTo>
                      <a:pt x="1491" y="328"/>
                      <a:pt x="1490" y="327"/>
                      <a:pt x="1489" y="326"/>
                    </a:cubicBezTo>
                    <a:cubicBezTo>
                      <a:pt x="1488" y="325"/>
                      <a:pt x="1488" y="325"/>
                      <a:pt x="1488" y="325"/>
                    </a:cubicBezTo>
                    <a:cubicBezTo>
                      <a:pt x="1458" y="352"/>
                      <a:pt x="1458" y="352"/>
                      <a:pt x="1458" y="352"/>
                    </a:cubicBezTo>
                    <a:cubicBezTo>
                      <a:pt x="1457" y="350"/>
                      <a:pt x="1457" y="350"/>
                      <a:pt x="1457" y="350"/>
                    </a:cubicBezTo>
                    <a:cubicBezTo>
                      <a:pt x="1453" y="346"/>
                      <a:pt x="1450" y="342"/>
                      <a:pt x="1446" y="338"/>
                    </a:cubicBezTo>
                    <a:cubicBezTo>
                      <a:pt x="1445" y="337"/>
                      <a:pt x="1445" y="337"/>
                      <a:pt x="1445" y="337"/>
                    </a:cubicBezTo>
                    <a:cubicBezTo>
                      <a:pt x="1474" y="309"/>
                      <a:pt x="1474" y="309"/>
                      <a:pt x="1474" y="309"/>
                    </a:cubicBezTo>
                    <a:cubicBezTo>
                      <a:pt x="1471" y="306"/>
                      <a:pt x="1471" y="306"/>
                      <a:pt x="1471" y="306"/>
                    </a:cubicBezTo>
                    <a:cubicBezTo>
                      <a:pt x="1461" y="295"/>
                      <a:pt x="1451" y="284"/>
                      <a:pt x="1441" y="274"/>
                    </a:cubicBezTo>
                    <a:cubicBezTo>
                      <a:pt x="1439" y="273"/>
                      <a:pt x="1439" y="273"/>
                      <a:pt x="1439" y="273"/>
                    </a:cubicBezTo>
                    <a:cubicBezTo>
                      <a:pt x="1367" y="350"/>
                      <a:pt x="1367" y="350"/>
                      <a:pt x="1367" y="350"/>
                    </a:cubicBezTo>
                    <a:cubicBezTo>
                      <a:pt x="1366" y="348"/>
                      <a:pt x="1365" y="347"/>
                      <a:pt x="1364" y="346"/>
                    </a:cubicBezTo>
                    <a:cubicBezTo>
                      <a:pt x="1339" y="323"/>
                      <a:pt x="1313" y="301"/>
                      <a:pt x="1287" y="282"/>
                    </a:cubicBezTo>
                    <a:cubicBezTo>
                      <a:pt x="1296" y="268"/>
                      <a:pt x="1296" y="268"/>
                      <a:pt x="1296" y="268"/>
                    </a:cubicBezTo>
                    <a:cubicBezTo>
                      <a:pt x="1298" y="269"/>
                      <a:pt x="1298" y="269"/>
                      <a:pt x="1298" y="269"/>
                    </a:cubicBezTo>
                    <a:cubicBezTo>
                      <a:pt x="1298" y="270"/>
                      <a:pt x="1298" y="270"/>
                      <a:pt x="1298" y="270"/>
                    </a:cubicBezTo>
                    <a:cubicBezTo>
                      <a:pt x="1302" y="273"/>
                      <a:pt x="1306" y="276"/>
                      <a:pt x="1310" y="279"/>
                    </a:cubicBezTo>
                    <a:cubicBezTo>
                      <a:pt x="1314" y="281"/>
                      <a:pt x="1317" y="284"/>
                      <a:pt x="1320" y="287"/>
                    </a:cubicBezTo>
                    <a:cubicBezTo>
                      <a:pt x="1322" y="288"/>
                      <a:pt x="1322" y="288"/>
                      <a:pt x="1322" y="288"/>
                    </a:cubicBezTo>
                    <a:cubicBezTo>
                      <a:pt x="1342" y="260"/>
                      <a:pt x="1342" y="260"/>
                      <a:pt x="1342" y="260"/>
                    </a:cubicBezTo>
                    <a:cubicBezTo>
                      <a:pt x="1347" y="263"/>
                      <a:pt x="1347" y="263"/>
                      <a:pt x="1347" y="263"/>
                    </a:cubicBezTo>
                    <a:cubicBezTo>
                      <a:pt x="1350" y="266"/>
                      <a:pt x="1354" y="269"/>
                      <a:pt x="1358" y="273"/>
                    </a:cubicBezTo>
                    <a:cubicBezTo>
                      <a:pt x="1359" y="274"/>
                      <a:pt x="1359" y="274"/>
                      <a:pt x="1359" y="274"/>
                    </a:cubicBezTo>
                    <a:cubicBezTo>
                      <a:pt x="1338" y="301"/>
                      <a:pt x="1338" y="301"/>
                      <a:pt x="1338" y="301"/>
                    </a:cubicBezTo>
                    <a:cubicBezTo>
                      <a:pt x="1341" y="303"/>
                      <a:pt x="1341" y="303"/>
                      <a:pt x="1341" y="303"/>
                    </a:cubicBezTo>
                    <a:cubicBezTo>
                      <a:pt x="1341" y="304"/>
                      <a:pt x="1341" y="304"/>
                      <a:pt x="1341" y="304"/>
                    </a:cubicBezTo>
                    <a:cubicBezTo>
                      <a:pt x="1342" y="304"/>
                      <a:pt x="1343" y="305"/>
                      <a:pt x="1343" y="305"/>
                    </a:cubicBezTo>
                    <a:cubicBezTo>
                      <a:pt x="1349" y="311"/>
                      <a:pt x="1349" y="311"/>
                      <a:pt x="1349" y="311"/>
                    </a:cubicBezTo>
                    <a:cubicBezTo>
                      <a:pt x="1352" y="313"/>
                      <a:pt x="1356" y="316"/>
                      <a:pt x="1359" y="319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5" y="324"/>
                      <a:pt x="1365" y="324"/>
                      <a:pt x="1365" y="324"/>
                    </a:cubicBezTo>
                    <a:cubicBezTo>
                      <a:pt x="1366" y="326"/>
                      <a:pt x="1367" y="327"/>
                      <a:pt x="1369" y="328"/>
                    </a:cubicBezTo>
                    <a:cubicBezTo>
                      <a:pt x="1370" y="329"/>
                      <a:pt x="1370" y="329"/>
                      <a:pt x="1370" y="329"/>
                    </a:cubicBezTo>
                    <a:cubicBezTo>
                      <a:pt x="1442" y="247"/>
                      <a:pt x="1442" y="247"/>
                      <a:pt x="1442" y="247"/>
                    </a:cubicBezTo>
                    <a:lnTo>
                      <a:pt x="1443" y="248"/>
                    </a:lnTo>
                    <a:close/>
                    <a:moveTo>
                      <a:pt x="1434" y="235"/>
                    </a:moveTo>
                    <a:cubicBezTo>
                      <a:pt x="1369" y="310"/>
                      <a:pt x="1369" y="310"/>
                      <a:pt x="1369" y="310"/>
                    </a:cubicBezTo>
                    <a:cubicBezTo>
                      <a:pt x="1368" y="309"/>
                      <a:pt x="1368" y="309"/>
                      <a:pt x="1368" y="309"/>
                    </a:cubicBezTo>
                    <a:cubicBezTo>
                      <a:pt x="1364" y="306"/>
                      <a:pt x="1361" y="303"/>
                      <a:pt x="1357" y="300"/>
                    </a:cubicBezTo>
                    <a:cubicBezTo>
                      <a:pt x="1356" y="299"/>
                      <a:pt x="1356" y="299"/>
                      <a:pt x="1356" y="299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8" y="272"/>
                      <a:pt x="1378" y="272"/>
                      <a:pt x="1378" y="272"/>
                    </a:cubicBezTo>
                    <a:cubicBezTo>
                      <a:pt x="1377" y="271"/>
                      <a:pt x="1377" y="271"/>
                      <a:pt x="1377" y="271"/>
                    </a:cubicBezTo>
                    <a:cubicBezTo>
                      <a:pt x="1369" y="264"/>
                      <a:pt x="1362" y="258"/>
                      <a:pt x="1355" y="253"/>
                    </a:cubicBezTo>
                    <a:cubicBezTo>
                      <a:pt x="1350" y="249"/>
                      <a:pt x="1350" y="249"/>
                      <a:pt x="1350" y="249"/>
                    </a:cubicBezTo>
                    <a:cubicBezTo>
                      <a:pt x="1366" y="227"/>
                      <a:pt x="1366" y="227"/>
                      <a:pt x="1366" y="227"/>
                    </a:cubicBezTo>
                    <a:cubicBezTo>
                      <a:pt x="1367" y="228"/>
                      <a:pt x="1367" y="228"/>
                      <a:pt x="1367" y="228"/>
                    </a:cubicBezTo>
                    <a:cubicBezTo>
                      <a:pt x="1376" y="235"/>
                      <a:pt x="1385" y="242"/>
                      <a:pt x="1393" y="249"/>
                    </a:cubicBezTo>
                    <a:cubicBezTo>
                      <a:pt x="1395" y="250"/>
                      <a:pt x="1395" y="250"/>
                      <a:pt x="1395" y="250"/>
                    </a:cubicBezTo>
                    <a:cubicBezTo>
                      <a:pt x="1420" y="222"/>
                      <a:pt x="1420" y="222"/>
                      <a:pt x="1420" y="222"/>
                    </a:cubicBezTo>
                    <a:cubicBezTo>
                      <a:pt x="1425" y="226"/>
                      <a:pt x="1430" y="230"/>
                      <a:pt x="1434" y="235"/>
                    </a:cubicBezTo>
                    <a:close/>
                    <a:moveTo>
                      <a:pt x="1303" y="143"/>
                    </a:moveTo>
                    <a:cubicBezTo>
                      <a:pt x="1334" y="162"/>
                      <a:pt x="1365" y="183"/>
                      <a:pt x="1393" y="205"/>
                    </a:cubicBezTo>
                    <a:cubicBezTo>
                      <a:pt x="1397" y="209"/>
                      <a:pt x="1401" y="212"/>
                      <a:pt x="1405" y="215"/>
                    </a:cubicBezTo>
                    <a:cubicBezTo>
                      <a:pt x="1407" y="216"/>
                      <a:pt x="1407" y="216"/>
                      <a:pt x="1407" y="216"/>
                    </a:cubicBezTo>
                    <a:cubicBezTo>
                      <a:pt x="1393" y="232"/>
                      <a:pt x="1393" y="232"/>
                      <a:pt x="1393" y="232"/>
                    </a:cubicBezTo>
                    <a:cubicBezTo>
                      <a:pt x="1392" y="231"/>
                      <a:pt x="1392" y="231"/>
                      <a:pt x="1392" y="231"/>
                    </a:cubicBezTo>
                    <a:cubicBezTo>
                      <a:pt x="1387" y="226"/>
                      <a:pt x="1381" y="222"/>
                      <a:pt x="1375" y="217"/>
                    </a:cubicBezTo>
                    <a:cubicBezTo>
                      <a:pt x="1368" y="212"/>
                      <a:pt x="1368" y="212"/>
                      <a:pt x="1368" y="212"/>
                    </a:cubicBezTo>
                    <a:cubicBezTo>
                      <a:pt x="1367" y="211"/>
                      <a:pt x="1366" y="210"/>
                      <a:pt x="1365" y="209"/>
                    </a:cubicBezTo>
                    <a:cubicBezTo>
                      <a:pt x="1363" y="208"/>
                      <a:pt x="1363" y="208"/>
                      <a:pt x="1363" y="208"/>
                    </a:cubicBezTo>
                    <a:cubicBezTo>
                      <a:pt x="1339" y="241"/>
                      <a:pt x="1339" y="241"/>
                      <a:pt x="1339" y="241"/>
                    </a:cubicBezTo>
                    <a:cubicBezTo>
                      <a:pt x="1338" y="240"/>
                      <a:pt x="1338" y="240"/>
                      <a:pt x="1338" y="240"/>
                    </a:cubicBezTo>
                    <a:cubicBezTo>
                      <a:pt x="1334" y="237"/>
                      <a:pt x="1329" y="233"/>
                      <a:pt x="1325" y="230"/>
                    </a:cubicBezTo>
                    <a:cubicBezTo>
                      <a:pt x="1324" y="229"/>
                      <a:pt x="1324" y="229"/>
                      <a:pt x="1324" y="229"/>
                    </a:cubicBezTo>
                    <a:cubicBezTo>
                      <a:pt x="1346" y="196"/>
                      <a:pt x="1346" y="196"/>
                      <a:pt x="1346" y="196"/>
                    </a:cubicBezTo>
                    <a:cubicBezTo>
                      <a:pt x="1343" y="193"/>
                      <a:pt x="1343" y="193"/>
                      <a:pt x="1343" y="193"/>
                    </a:cubicBezTo>
                    <a:cubicBezTo>
                      <a:pt x="1331" y="184"/>
                      <a:pt x="1318" y="176"/>
                      <a:pt x="1306" y="168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250" y="257"/>
                      <a:pt x="1250" y="257"/>
                      <a:pt x="1250" y="257"/>
                    </a:cubicBezTo>
                    <a:cubicBezTo>
                      <a:pt x="1220" y="239"/>
                      <a:pt x="1189" y="222"/>
                      <a:pt x="1157" y="208"/>
                    </a:cubicBezTo>
                    <a:cubicBezTo>
                      <a:pt x="1163" y="193"/>
                      <a:pt x="1163" y="193"/>
                      <a:pt x="1163" y="193"/>
                    </a:cubicBezTo>
                    <a:cubicBezTo>
                      <a:pt x="1166" y="194"/>
                      <a:pt x="1166" y="194"/>
                      <a:pt x="1166" y="194"/>
                    </a:cubicBezTo>
                    <a:cubicBezTo>
                      <a:pt x="1171" y="196"/>
                      <a:pt x="1175" y="198"/>
                      <a:pt x="1179" y="200"/>
                    </a:cubicBezTo>
                    <a:cubicBezTo>
                      <a:pt x="1183" y="202"/>
                      <a:pt x="1187" y="204"/>
                      <a:pt x="1191" y="206"/>
                    </a:cubicBezTo>
                    <a:cubicBezTo>
                      <a:pt x="1193" y="207"/>
                      <a:pt x="1193" y="207"/>
                      <a:pt x="1193" y="207"/>
                    </a:cubicBezTo>
                    <a:cubicBezTo>
                      <a:pt x="1207" y="175"/>
                      <a:pt x="1207" y="175"/>
                      <a:pt x="1207" y="175"/>
                    </a:cubicBezTo>
                    <a:cubicBezTo>
                      <a:pt x="1212" y="178"/>
                      <a:pt x="1212" y="178"/>
                      <a:pt x="1212" y="178"/>
                    </a:cubicBezTo>
                    <a:cubicBezTo>
                      <a:pt x="1216" y="180"/>
                      <a:pt x="1221" y="182"/>
                      <a:pt x="1225" y="184"/>
                    </a:cubicBezTo>
                    <a:cubicBezTo>
                      <a:pt x="1226" y="185"/>
                      <a:pt x="1226" y="185"/>
                      <a:pt x="1226" y="185"/>
                    </a:cubicBezTo>
                    <a:cubicBezTo>
                      <a:pt x="1211" y="216"/>
                      <a:pt x="1211" y="216"/>
                      <a:pt x="1211" y="216"/>
                    </a:cubicBezTo>
                    <a:cubicBezTo>
                      <a:pt x="1216" y="219"/>
                      <a:pt x="1216" y="219"/>
                      <a:pt x="1216" y="219"/>
                    </a:cubicBezTo>
                    <a:cubicBezTo>
                      <a:pt x="1216" y="219"/>
                      <a:pt x="1217" y="219"/>
                      <a:pt x="1217" y="219"/>
                    </a:cubicBezTo>
                    <a:cubicBezTo>
                      <a:pt x="1224" y="223"/>
                      <a:pt x="1224" y="223"/>
                      <a:pt x="1224" y="223"/>
                    </a:cubicBezTo>
                    <a:cubicBezTo>
                      <a:pt x="1228" y="225"/>
                      <a:pt x="1232" y="227"/>
                      <a:pt x="1236" y="230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41" y="233"/>
                      <a:pt x="1241" y="233"/>
                      <a:pt x="1241" y="233"/>
                    </a:cubicBezTo>
                    <a:cubicBezTo>
                      <a:pt x="1243" y="234"/>
                      <a:pt x="1245" y="235"/>
                      <a:pt x="1247" y="236"/>
                    </a:cubicBezTo>
                    <a:cubicBezTo>
                      <a:pt x="1249" y="237"/>
                      <a:pt x="1249" y="237"/>
                      <a:pt x="1249" y="237"/>
                    </a:cubicBezTo>
                    <a:cubicBezTo>
                      <a:pt x="1301" y="142"/>
                      <a:pt x="1301" y="142"/>
                      <a:pt x="1301" y="142"/>
                    </a:cubicBezTo>
                    <a:lnTo>
                      <a:pt x="1303" y="143"/>
                    </a:lnTo>
                    <a:close/>
                    <a:moveTo>
                      <a:pt x="1292" y="131"/>
                    </a:moveTo>
                    <a:cubicBezTo>
                      <a:pt x="1244" y="219"/>
                      <a:pt x="1244" y="219"/>
                      <a:pt x="1244" y="219"/>
                    </a:cubicBezTo>
                    <a:cubicBezTo>
                      <a:pt x="1242" y="218"/>
                      <a:pt x="1242" y="218"/>
                      <a:pt x="1242" y="218"/>
                    </a:cubicBezTo>
                    <a:cubicBezTo>
                      <a:pt x="1238" y="216"/>
                      <a:pt x="1234" y="213"/>
                      <a:pt x="1230" y="211"/>
                    </a:cubicBezTo>
                    <a:cubicBezTo>
                      <a:pt x="1229" y="210"/>
                      <a:pt x="1229" y="210"/>
                      <a:pt x="1229" y="210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44" y="179"/>
                      <a:pt x="1244" y="179"/>
                      <a:pt x="1244" y="179"/>
                    </a:cubicBezTo>
                    <a:cubicBezTo>
                      <a:pt x="1243" y="179"/>
                      <a:pt x="1243" y="179"/>
                      <a:pt x="1243" y="179"/>
                    </a:cubicBezTo>
                    <a:cubicBezTo>
                      <a:pt x="1233" y="173"/>
                      <a:pt x="1225" y="169"/>
                      <a:pt x="1218" y="166"/>
                    </a:cubicBezTo>
                    <a:cubicBezTo>
                      <a:pt x="1217" y="165"/>
                      <a:pt x="1216" y="165"/>
                      <a:pt x="1215" y="164"/>
                    </a:cubicBezTo>
                    <a:cubicBezTo>
                      <a:pt x="1212" y="163"/>
                      <a:pt x="1212" y="163"/>
                      <a:pt x="1212" y="163"/>
                    </a:cubicBezTo>
                    <a:cubicBezTo>
                      <a:pt x="1223" y="138"/>
                      <a:pt x="1223" y="138"/>
                      <a:pt x="1223" y="138"/>
                    </a:cubicBezTo>
                    <a:cubicBezTo>
                      <a:pt x="1225" y="139"/>
                      <a:pt x="1225" y="139"/>
                      <a:pt x="1225" y="139"/>
                    </a:cubicBezTo>
                    <a:cubicBezTo>
                      <a:pt x="1235" y="144"/>
                      <a:pt x="1245" y="149"/>
                      <a:pt x="1255" y="154"/>
                    </a:cubicBezTo>
                    <a:cubicBezTo>
                      <a:pt x="1256" y="155"/>
                      <a:pt x="1256" y="155"/>
                      <a:pt x="1256" y="155"/>
                    </a:cubicBezTo>
                    <a:cubicBezTo>
                      <a:pt x="1275" y="122"/>
                      <a:pt x="1275" y="122"/>
                      <a:pt x="1275" y="122"/>
                    </a:cubicBezTo>
                    <a:cubicBezTo>
                      <a:pt x="1280" y="125"/>
                      <a:pt x="1286" y="128"/>
                      <a:pt x="1292" y="131"/>
                    </a:cubicBezTo>
                    <a:close/>
                    <a:moveTo>
                      <a:pt x="1144" y="69"/>
                    </a:moveTo>
                    <a:cubicBezTo>
                      <a:pt x="1179" y="81"/>
                      <a:pt x="1213" y="95"/>
                      <a:pt x="1245" y="111"/>
                    </a:cubicBezTo>
                    <a:cubicBezTo>
                      <a:pt x="1250" y="113"/>
                      <a:pt x="1255" y="116"/>
                      <a:pt x="1259" y="118"/>
                    </a:cubicBezTo>
                    <a:cubicBezTo>
                      <a:pt x="1261" y="119"/>
                      <a:pt x="1261" y="119"/>
                      <a:pt x="1261" y="119"/>
                    </a:cubicBezTo>
                    <a:cubicBezTo>
                      <a:pt x="1251" y="137"/>
                      <a:pt x="1251" y="137"/>
                      <a:pt x="1251" y="137"/>
                    </a:cubicBezTo>
                    <a:cubicBezTo>
                      <a:pt x="1250" y="136"/>
                      <a:pt x="1250" y="136"/>
                      <a:pt x="1250" y="136"/>
                    </a:cubicBezTo>
                    <a:cubicBezTo>
                      <a:pt x="1243" y="133"/>
                      <a:pt x="1237" y="129"/>
                      <a:pt x="1230" y="126"/>
                    </a:cubicBezTo>
                    <a:cubicBezTo>
                      <a:pt x="1217" y="120"/>
                      <a:pt x="1217" y="120"/>
                      <a:pt x="1217" y="120"/>
                    </a:cubicBezTo>
                    <a:cubicBezTo>
                      <a:pt x="1200" y="157"/>
                      <a:pt x="1200" y="157"/>
                      <a:pt x="1200" y="157"/>
                    </a:cubicBezTo>
                    <a:cubicBezTo>
                      <a:pt x="1199" y="156"/>
                      <a:pt x="1199" y="156"/>
                      <a:pt x="1199" y="156"/>
                    </a:cubicBezTo>
                    <a:cubicBezTo>
                      <a:pt x="1194" y="154"/>
                      <a:pt x="1189" y="152"/>
                      <a:pt x="1184" y="150"/>
                    </a:cubicBezTo>
                    <a:cubicBezTo>
                      <a:pt x="1182" y="149"/>
                      <a:pt x="1182" y="149"/>
                      <a:pt x="1182" y="149"/>
                    </a:cubicBezTo>
                    <a:cubicBezTo>
                      <a:pt x="1198" y="111"/>
                      <a:pt x="1198" y="111"/>
                      <a:pt x="1198" y="111"/>
                    </a:cubicBezTo>
                    <a:cubicBezTo>
                      <a:pt x="1193" y="110"/>
                      <a:pt x="1193" y="110"/>
                      <a:pt x="1193" y="110"/>
                    </a:cubicBezTo>
                    <a:cubicBezTo>
                      <a:pt x="1180" y="104"/>
                      <a:pt x="1166" y="98"/>
                      <a:pt x="1153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17" y="192"/>
                      <a:pt x="1117" y="192"/>
                      <a:pt x="1117" y="192"/>
                    </a:cubicBezTo>
                    <a:cubicBezTo>
                      <a:pt x="1084" y="180"/>
                      <a:pt x="1050" y="170"/>
                      <a:pt x="1015" y="163"/>
                    </a:cubicBezTo>
                    <a:cubicBezTo>
                      <a:pt x="1018" y="147"/>
                      <a:pt x="1018" y="147"/>
                      <a:pt x="1018" y="147"/>
                    </a:cubicBezTo>
                    <a:cubicBezTo>
                      <a:pt x="1020" y="147"/>
                      <a:pt x="1020" y="147"/>
                      <a:pt x="1020" y="147"/>
                    </a:cubicBezTo>
                    <a:cubicBezTo>
                      <a:pt x="1020" y="147"/>
                      <a:pt x="1021" y="147"/>
                      <a:pt x="1021" y="147"/>
                    </a:cubicBezTo>
                    <a:cubicBezTo>
                      <a:pt x="1026" y="148"/>
                      <a:pt x="1030" y="149"/>
                      <a:pt x="1035" y="151"/>
                    </a:cubicBezTo>
                    <a:cubicBezTo>
                      <a:pt x="1040" y="152"/>
                      <a:pt x="1044" y="153"/>
                      <a:pt x="1048" y="154"/>
                    </a:cubicBezTo>
                    <a:cubicBezTo>
                      <a:pt x="1050" y="154"/>
                      <a:pt x="1050" y="154"/>
                      <a:pt x="1050" y="154"/>
                    </a:cubicBezTo>
                    <a:cubicBezTo>
                      <a:pt x="1057" y="120"/>
                      <a:pt x="1057" y="120"/>
                      <a:pt x="1057" y="120"/>
                    </a:cubicBezTo>
                    <a:cubicBezTo>
                      <a:pt x="1062" y="122"/>
                      <a:pt x="1062" y="122"/>
                      <a:pt x="1062" y="122"/>
                    </a:cubicBezTo>
                    <a:cubicBezTo>
                      <a:pt x="1067" y="123"/>
                      <a:pt x="1072" y="124"/>
                      <a:pt x="1077" y="125"/>
                    </a:cubicBezTo>
                    <a:cubicBezTo>
                      <a:pt x="1078" y="126"/>
                      <a:pt x="1078" y="126"/>
                      <a:pt x="1078" y="126"/>
                    </a:cubicBezTo>
                    <a:cubicBezTo>
                      <a:pt x="1069" y="159"/>
                      <a:pt x="1069" y="159"/>
                      <a:pt x="1069" y="159"/>
                    </a:cubicBezTo>
                    <a:cubicBezTo>
                      <a:pt x="1074" y="161"/>
                      <a:pt x="1074" y="161"/>
                      <a:pt x="1074" y="161"/>
                    </a:cubicBezTo>
                    <a:cubicBezTo>
                      <a:pt x="1075" y="161"/>
                      <a:pt x="1076" y="161"/>
                      <a:pt x="1076" y="161"/>
                    </a:cubicBezTo>
                    <a:cubicBezTo>
                      <a:pt x="1084" y="164"/>
                      <a:pt x="1084" y="164"/>
                      <a:pt x="1084" y="164"/>
                    </a:cubicBezTo>
                    <a:cubicBezTo>
                      <a:pt x="1088" y="165"/>
                      <a:pt x="1092" y="166"/>
                      <a:pt x="1096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104" y="170"/>
                      <a:pt x="1104" y="170"/>
                      <a:pt x="1104" y="170"/>
                    </a:cubicBezTo>
                    <a:cubicBezTo>
                      <a:pt x="1106" y="171"/>
                      <a:pt x="1107" y="171"/>
                      <a:pt x="1109" y="172"/>
                    </a:cubicBezTo>
                    <a:cubicBezTo>
                      <a:pt x="1111" y="172"/>
                      <a:pt x="1111" y="172"/>
                      <a:pt x="1111" y="172"/>
                    </a:cubicBezTo>
                    <a:cubicBezTo>
                      <a:pt x="1143" y="68"/>
                      <a:pt x="1143" y="68"/>
                      <a:pt x="1143" y="68"/>
                    </a:cubicBezTo>
                    <a:lnTo>
                      <a:pt x="1144" y="69"/>
                    </a:lnTo>
                    <a:close/>
                    <a:moveTo>
                      <a:pt x="1101" y="90"/>
                    </a:moveTo>
                    <a:cubicBezTo>
                      <a:pt x="1112" y="54"/>
                      <a:pt x="1112" y="54"/>
                      <a:pt x="1112" y="54"/>
                    </a:cubicBezTo>
                    <a:cubicBezTo>
                      <a:pt x="1118" y="56"/>
                      <a:pt x="1125" y="58"/>
                      <a:pt x="1131" y="60"/>
                    </a:cubicBezTo>
                    <a:cubicBezTo>
                      <a:pt x="1102" y="155"/>
                      <a:pt x="1102" y="155"/>
                      <a:pt x="1102" y="155"/>
                    </a:cubicBezTo>
                    <a:cubicBezTo>
                      <a:pt x="1100" y="155"/>
                      <a:pt x="1100" y="155"/>
                      <a:pt x="1100" y="155"/>
                    </a:cubicBezTo>
                    <a:cubicBezTo>
                      <a:pt x="1096" y="153"/>
                      <a:pt x="1091" y="152"/>
                      <a:pt x="1087" y="151"/>
                    </a:cubicBezTo>
                    <a:cubicBezTo>
                      <a:pt x="1086" y="150"/>
                      <a:pt x="1086" y="150"/>
                      <a:pt x="1086" y="150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4" y="117"/>
                      <a:pt x="1094" y="117"/>
                      <a:pt x="1094" y="117"/>
                    </a:cubicBezTo>
                    <a:cubicBezTo>
                      <a:pt x="1093" y="116"/>
                      <a:pt x="1093" y="116"/>
                      <a:pt x="1093" y="116"/>
                    </a:cubicBezTo>
                    <a:cubicBezTo>
                      <a:pt x="1083" y="113"/>
                      <a:pt x="1074" y="111"/>
                      <a:pt x="1066" y="109"/>
                    </a:cubicBezTo>
                    <a:cubicBezTo>
                      <a:pt x="1065" y="108"/>
                      <a:pt x="1064" y="108"/>
                      <a:pt x="1063" y="108"/>
                    </a:cubicBezTo>
                    <a:cubicBezTo>
                      <a:pt x="1060" y="107"/>
                      <a:pt x="1060" y="107"/>
                      <a:pt x="1060" y="107"/>
                    </a:cubicBezTo>
                    <a:cubicBezTo>
                      <a:pt x="1065" y="81"/>
                      <a:pt x="1065" y="81"/>
                      <a:pt x="1065" y="81"/>
                    </a:cubicBezTo>
                    <a:cubicBezTo>
                      <a:pt x="1067" y="81"/>
                      <a:pt x="1067" y="81"/>
                      <a:pt x="1067" y="81"/>
                    </a:cubicBezTo>
                    <a:cubicBezTo>
                      <a:pt x="1078" y="84"/>
                      <a:pt x="1089" y="87"/>
                      <a:pt x="1099" y="90"/>
                    </a:cubicBezTo>
                    <a:lnTo>
                      <a:pt x="1101" y="90"/>
                    </a:lnTo>
                    <a:close/>
                    <a:moveTo>
                      <a:pt x="962" y="138"/>
                    </a:moveTo>
                    <a:cubicBezTo>
                      <a:pt x="972" y="29"/>
                      <a:pt x="972" y="29"/>
                      <a:pt x="972" y="29"/>
                    </a:cubicBezTo>
                    <a:cubicBezTo>
                      <a:pt x="973" y="29"/>
                      <a:pt x="973" y="29"/>
                      <a:pt x="973" y="29"/>
                    </a:cubicBezTo>
                    <a:cubicBezTo>
                      <a:pt x="1010" y="34"/>
                      <a:pt x="1046" y="41"/>
                      <a:pt x="1081" y="50"/>
                    </a:cubicBezTo>
                    <a:cubicBezTo>
                      <a:pt x="1086" y="51"/>
                      <a:pt x="1091" y="52"/>
                      <a:pt x="1096" y="54"/>
                    </a:cubicBezTo>
                    <a:cubicBezTo>
                      <a:pt x="1098" y="54"/>
                      <a:pt x="1098" y="54"/>
                      <a:pt x="1098" y="54"/>
                    </a:cubicBezTo>
                    <a:cubicBezTo>
                      <a:pt x="1092" y="74"/>
                      <a:pt x="1092" y="74"/>
                      <a:pt x="1092" y="74"/>
                    </a:cubicBezTo>
                    <a:cubicBezTo>
                      <a:pt x="1091" y="73"/>
                      <a:pt x="1091" y="73"/>
                      <a:pt x="1091" y="73"/>
                    </a:cubicBezTo>
                    <a:cubicBezTo>
                      <a:pt x="1084" y="71"/>
                      <a:pt x="1077" y="70"/>
                      <a:pt x="1069" y="68"/>
                    </a:cubicBezTo>
                    <a:cubicBezTo>
                      <a:pt x="1055" y="64"/>
                      <a:pt x="1055" y="64"/>
                      <a:pt x="1055" y="64"/>
                    </a:cubicBezTo>
                    <a:cubicBezTo>
                      <a:pt x="1046" y="104"/>
                      <a:pt x="1046" y="104"/>
                      <a:pt x="1046" y="104"/>
                    </a:cubicBezTo>
                    <a:cubicBezTo>
                      <a:pt x="1045" y="104"/>
                      <a:pt x="1045" y="104"/>
                      <a:pt x="1045" y="104"/>
                    </a:cubicBezTo>
                    <a:cubicBezTo>
                      <a:pt x="1040" y="102"/>
                      <a:pt x="1034" y="101"/>
                      <a:pt x="1029" y="100"/>
                    </a:cubicBezTo>
                    <a:cubicBezTo>
                      <a:pt x="1028" y="100"/>
                      <a:pt x="1028" y="100"/>
                      <a:pt x="1028" y="100"/>
                    </a:cubicBezTo>
                    <a:cubicBezTo>
                      <a:pt x="1035" y="60"/>
                      <a:pt x="1035" y="60"/>
                      <a:pt x="1035" y="60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15" y="56"/>
                      <a:pt x="1001" y="54"/>
                      <a:pt x="987" y="52"/>
                    </a:cubicBezTo>
                    <a:cubicBezTo>
                      <a:pt x="985" y="51"/>
                      <a:pt x="985" y="51"/>
                      <a:pt x="985" y="51"/>
                    </a:cubicBezTo>
                    <a:cubicBezTo>
                      <a:pt x="972" y="155"/>
                      <a:pt x="972" y="155"/>
                      <a:pt x="972" y="155"/>
                    </a:cubicBezTo>
                    <a:cubicBezTo>
                      <a:pt x="939" y="151"/>
                      <a:pt x="906" y="148"/>
                      <a:pt x="872" y="148"/>
                    </a:cubicBezTo>
                    <a:cubicBezTo>
                      <a:pt x="870" y="148"/>
                      <a:pt x="868" y="148"/>
                      <a:pt x="867" y="148"/>
                    </a:cubicBezTo>
                    <a:cubicBezTo>
                      <a:pt x="866" y="132"/>
                      <a:pt x="866" y="132"/>
                      <a:pt x="866" y="132"/>
                    </a:cubicBezTo>
                    <a:cubicBezTo>
                      <a:pt x="869" y="132"/>
                      <a:pt x="869" y="132"/>
                      <a:pt x="869" y="132"/>
                    </a:cubicBezTo>
                    <a:cubicBezTo>
                      <a:pt x="874" y="132"/>
                      <a:pt x="879" y="132"/>
                      <a:pt x="884" y="132"/>
                    </a:cubicBezTo>
                    <a:cubicBezTo>
                      <a:pt x="888" y="132"/>
                      <a:pt x="893" y="132"/>
                      <a:pt x="897" y="132"/>
                    </a:cubicBezTo>
                    <a:cubicBezTo>
                      <a:pt x="898" y="132"/>
                      <a:pt x="898" y="132"/>
                      <a:pt x="898" y="132"/>
                    </a:cubicBezTo>
                    <a:cubicBezTo>
                      <a:pt x="898" y="98"/>
                      <a:pt x="898" y="98"/>
                      <a:pt x="898" y="98"/>
                    </a:cubicBezTo>
                    <a:cubicBezTo>
                      <a:pt x="904" y="98"/>
                      <a:pt x="904" y="98"/>
                      <a:pt x="904" y="98"/>
                    </a:cubicBezTo>
                    <a:cubicBezTo>
                      <a:pt x="909" y="98"/>
                      <a:pt x="914" y="99"/>
                      <a:pt x="919" y="99"/>
                    </a:cubicBezTo>
                    <a:cubicBezTo>
                      <a:pt x="921" y="99"/>
                      <a:pt x="921" y="99"/>
                      <a:pt x="921" y="99"/>
                    </a:cubicBezTo>
                    <a:cubicBezTo>
                      <a:pt x="919" y="133"/>
                      <a:pt x="919" y="133"/>
                      <a:pt x="919" y="133"/>
                    </a:cubicBezTo>
                    <a:cubicBezTo>
                      <a:pt x="922" y="134"/>
                      <a:pt x="922" y="134"/>
                      <a:pt x="922" y="134"/>
                    </a:cubicBezTo>
                    <a:cubicBezTo>
                      <a:pt x="923" y="134"/>
                      <a:pt x="923" y="134"/>
                      <a:pt x="924" y="134"/>
                    </a:cubicBezTo>
                    <a:cubicBezTo>
                      <a:pt x="934" y="135"/>
                      <a:pt x="934" y="135"/>
                      <a:pt x="934" y="135"/>
                    </a:cubicBezTo>
                    <a:cubicBezTo>
                      <a:pt x="939" y="135"/>
                      <a:pt x="943" y="136"/>
                      <a:pt x="947" y="136"/>
                    </a:cubicBezTo>
                    <a:cubicBezTo>
                      <a:pt x="953" y="137"/>
                      <a:pt x="953" y="137"/>
                      <a:pt x="953" y="137"/>
                    </a:cubicBezTo>
                    <a:cubicBezTo>
                      <a:pt x="956" y="137"/>
                      <a:pt x="958" y="137"/>
                      <a:pt x="961" y="137"/>
                    </a:cubicBezTo>
                    <a:lnTo>
                      <a:pt x="962" y="138"/>
                    </a:lnTo>
                    <a:close/>
                    <a:moveTo>
                      <a:pt x="936" y="59"/>
                    </a:moveTo>
                    <a:cubicBezTo>
                      <a:pt x="939" y="22"/>
                      <a:pt x="939" y="22"/>
                      <a:pt x="939" y="22"/>
                    </a:cubicBezTo>
                    <a:cubicBezTo>
                      <a:pt x="946" y="23"/>
                      <a:pt x="952" y="23"/>
                      <a:pt x="959" y="24"/>
                    </a:cubicBezTo>
                    <a:cubicBezTo>
                      <a:pt x="950" y="123"/>
                      <a:pt x="950" y="123"/>
                      <a:pt x="950" y="123"/>
                    </a:cubicBezTo>
                    <a:cubicBezTo>
                      <a:pt x="948" y="123"/>
                      <a:pt x="948" y="123"/>
                      <a:pt x="948" y="123"/>
                    </a:cubicBezTo>
                    <a:cubicBezTo>
                      <a:pt x="944" y="122"/>
                      <a:pt x="939" y="122"/>
                      <a:pt x="935" y="121"/>
                    </a:cubicBezTo>
                    <a:cubicBezTo>
                      <a:pt x="933" y="121"/>
                      <a:pt x="933" y="121"/>
                      <a:pt x="933" y="121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5" y="87"/>
                      <a:pt x="935" y="87"/>
                      <a:pt x="935" y="87"/>
                    </a:cubicBezTo>
                    <a:cubicBezTo>
                      <a:pt x="933" y="86"/>
                      <a:pt x="933" y="86"/>
                      <a:pt x="933" y="86"/>
                    </a:cubicBezTo>
                    <a:cubicBezTo>
                      <a:pt x="923" y="86"/>
                      <a:pt x="914" y="85"/>
                      <a:pt x="905" y="85"/>
                    </a:cubicBezTo>
                    <a:cubicBezTo>
                      <a:pt x="904" y="85"/>
                      <a:pt x="903" y="85"/>
                      <a:pt x="902" y="85"/>
                    </a:cubicBezTo>
                    <a:cubicBezTo>
                      <a:pt x="898" y="84"/>
                      <a:pt x="898" y="84"/>
                      <a:pt x="898" y="84"/>
                    </a:cubicBezTo>
                    <a:cubicBezTo>
                      <a:pt x="898" y="57"/>
                      <a:pt x="898" y="57"/>
                      <a:pt x="898" y="57"/>
                    </a:cubicBezTo>
                    <a:cubicBezTo>
                      <a:pt x="900" y="57"/>
                      <a:pt x="900" y="57"/>
                      <a:pt x="900" y="57"/>
                    </a:cubicBezTo>
                    <a:cubicBezTo>
                      <a:pt x="912" y="58"/>
                      <a:pt x="923" y="58"/>
                      <a:pt x="934" y="59"/>
                    </a:cubicBezTo>
                    <a:lnTo>
                      <a:pt x="936" y="59"/>
                    </a:lnTo>
                    <a:close/>
                    <a:moveTo>
                      <a:pt x="802" y="135"/>
                    </a:moveTo>
                    <a:cubicBezTo>
                      <a:pt x="804" y="135"/>
                      <a:pt x="806" y="135"/>
                      <a:pt x="808" y="135"/>
                    </a:cubicBezTo>
                    <a:cubicBezTo>
                      <a:pt x="810" y="135"/>
                      <a:pt x="810" y="135"/>
                      <a:pt x="810" y="135"/>
                    </a:cubicBezTo>
                    <a:cubicBezTo>
                      <a:pt x="796" y="26"/>
                      <a:pt x="796" y="26"/>
                      <a:pt x="796" y="26"/>
                    </a:cubicBezTo>
                    <a:cubicBezTo>
                      <a:pt x="798" y="26"/>
                      <a:pt x="798" y="26"/>
                      <a:pt x="798" y="26"/>
                    </a:cubicBezTo>
                    <a:cubicBezTo>
                      <a:pt x="834" y="23"/>
                      <a:pt x="872" y="22"/>
                      <a:pt x="908" y="24"/>
                    </a:cubicBezTo>
                    <a:cubicBezTo>
                      <a:pt x="913" y="24"/>
                      <a:pt x="918" y="24"/>
                      <a:pt x="924" y="25"/>
                    </a:cubicBezTo>
                    <a:cubicBezTo>
                      <a:pt x="925" y="25"/>
                      <a:pt x="925" y="25"/>
                      <a:pt x="925" y="25"/>
                    </a:cubicBezTo>
                    <a:cubicBezTo>
                      <a:pt x="923" y="45"/>
                      <a:pt x="923" y="45"/>
                      <a:pt x="923" y="45"/>
                    </a:cubicBezTo>
                    <a:cubicBezTo>
                      <a:pt x="922" y="45"/>
                      <a:pt x="922" y="45"/>
                      <a:pt x="922" y="45"/>
                    </a:cubicBezTo>
                    <a:cubicBezTo>
                      <a:pt x="914" y="44"/>
                      <a:pt x="907" y="44"/>
                      <a:pt x="900" y="44"/>
                    </a:cubicBezTo>
                    <a:cubicBezTo>
                      <a:pt x="885" y="43"/>
                      <a:pt x="885" y="43"/>
                      <a:pt x="885" y="43"/>
                    </a:cubicBezTo>
                    <a:cubicBezTo>
                      <a:pt x="885" y="84"/>
                      <a:pt x="885" y="84"/>
                      <a:pt x="885" y="84"/>
                    </a:cubicBezTo>
                    <a:cubicBezTo>
                      <a:pt x="884" y="84"/>
                      <a:pt x="884" y="84"/>
                      <a:pt x="884" y="84"/>
                    </a:cubicBezTo>
                    <a:cubicBezTo>
                      <a:pt x="879" y="84"/>
                      <a:pt x="875" y="84"/>
                      <a:pt x="871" y="84"/>
                    </a:cubicBezTo>
                    <a:cubicBezTo>
                      <a:pt x="866" y="84"/>
                      <a:pt x="866" y="84"/>
                      <a:pt x="866" y="84"/>
                    </a:cubicBezTo>
                    <a:cubicBezTo>
                      <a:pt x="865" y="43"/>
                      <a:pt x="865" y="43"/>
                      <a:pt x="865" y="43"/>
                    </a:cubicBezTo>
                    <a:cubicBezTo>
                      <a:pt x="860" y="43"/>
                      <a:pt x="860" y="43"/>
                      <a:pt x="860" y="43"/>
                    </a:cubicBezTo>
                    <a:cubicBezTo>
                      <a:pt x="845" y="44"/>
                      <a:pt x="830" y="44"/>
                      <a:pt x="816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4" y="45"/>
                      <a:pt x="814" y="45"/>
                      <a:pt x="814" y="45"/>
                    </a:cubicBezTo>
                    <a:cubicBezTo>
                      <a:pt x="823" y="150"/>
                      <a:pt x="823" y="150"/>
                      <a:pt x="823" y="150"/>
                    </a:cubicBezTo>
                    <a:cubicBezTo>
                      <a:pt x="788" y="152"/>
                      <a:pt x="753" y="157"/>
                      <a:pt x="719" y="165"/>
                    </a:cubicBezTo>
                    <a:cubicBezTo>
                      <a:pt x="714" y="149"/>
                      <a:pt x="714" y="149"/>
                      <a:pt x="714" y="149"/>
                    </a:cubicBezTo>
                    <a:cubicBezTo>
                      <a:pt x="718" y="148"/>
                      <a:pt x="718" y="148"/>
                      <a:pt x="718" y="148"/>
                    </a:cubicBezTo>
                    <a:cubicBezTo>
                      <a:pt x="722" y="147"/>
                      <a:pt x="727" y="146"/>
                      <a:pt x="732" y="145"/>
                    </a:cubicBezTo>
                    <a:cubicBezTo>
                      <a:pt x="736" y="144"/>
                      <a:pt x="741" y="144"/>
                      <a:pt x="745" y="143"/>
                    </a:cubicBezTo>
                    <a:cubicBezTo>
                      <a:pt x="747" y="143"/>
                      <a:pt x="747" y="143"/>
                      <a:pt x="747" y="143"/>
                    </a:cubicBezTo>
                    <a:cubicBezTo>
                      <a:pt x="739" y="109"/>
                      <a:pt x="739" y="109"/>
                      <a:pt x="739" y="109"/>
                    </a:cubicBezTo>
                    <a:cubicBezTo>
                      <a:pt x="745" y="108"/>
                      <a:pt x="745" y="108"/>
                      <a:pt x="745" y="108"/>
                    </a:cubicBezTo>
                    <a:cubicBezTo>
                      <a:pt x="750" y="107"/>
                      <a:pt x="755" y="106"/>
                      <a:pt x="759" y="106"/>
                    </a:cubicBezTo>
                    <a:cubicBezTo>
                      <a:pt x="761" y="105"/>
                      <a:pt x="761" y="105"/>
                      <a:pt x="761" y="105"/>
                    </a:cubicBezTo>
                    <a:cubicBezTo>
                      <a:pt x="767" y="139"/>
                      <a:pt x="767" y="139"/>
                      <a:pt x="767" y="139"/>
                    </a:cubicBezTo>
                    <a:cubicBezTo>
                      <a:pt x="782" y="138"/>
                      <a:pt x="782" y="138"/>
                      <a:pt x="782" y="138"/>
                    </a:cubicBezTo>
                    <a:cubicBezTo>
                      <a:pt x="786" y="137"/>
                      <a:pt x="790" y="136"/>
                      <a:pt x="795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lnTo>
                      <a:pt x="802" y="135"/>
                    </a:lnTo>
                    <a:close/>
                    <a:moveTo>
                      <a:pt x="783" y="24"/>
                    </a:moveTo>
                    <a:cubicBezTo>
                      <a:pt x="795" y="123"/>
                      <a:pt x="795" y="123"/>
                      <a:pt x="795" y="123"/>
                    </a:cubicBezTo>
                    <a:cubicBezTo>
                      <a:pt x="793" y="123"/>
                      <a:pt x="793" y="123"/>
                      <a:pt x="793" y="123"/>
                    </a:cubicBezTo>
                    <a:cubicBezTo>
                      <a:pt x="789" y="123"/>
                      <a:pt x="784" y="124"/>
                      <a:pt x="779" y="124"/>
                    </a:cubicBezTo>
                    <a:cubicBezTo>
                      <a:pt x="778" y="124"/>
                      <a:pt x="778" y="124"/>
                      <a:pt x="778" y="12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2" y="90"/>
                      <a:pt x="772" y="90"/>
                      <a:pt x="772" y="90"/>
                    </a:cubicBezTo>
                    <a:cubicBezTo>
                      <a:pt x="771" y="90"/>
                      <a:pt x="771" y="90"/>
                      <a:pt x="771" y="90"/>
                    </a:cubicBezTo>
                    <a:cubicBezTo>
                      <a:pt x="761" y="92"/>
                      <a:pt x="751" y="93"/>
                      <a:pt x="743" y="95"/>
                    </a:cubicBezTo>
                    <a:cubicBezTo>
                      <a:pt x="737" y="96"/>
                      <a:pt x="737" y="96"/>
                      <a:pt x="737" y="96"/>
                    </a:cubicBezTo>
                    <a:cubicBezTo>
                      <a:pt x="731" y="69"/>
                      <a:pt x="731" y="69"/>
                      <a:pt x="731" y="69"/>
                    </a:cubicBezTo>
                    <a:cubicBezTo>
                      <a:pt x="733" y="69"/>
                      <a:pt x="733" y="69"/>
                      <a:pt x="733" y="69"/>
                    </a:cubicBezTo>
                    <a:cubicBezTo>
                      <a:pt x="744" y="67"/>
                      <a:pt x="755" y="65"/>
                      <a:pt x="766" y="64"/>
                    </a:cubicBezTo>
                    <a:cubicBezTo>
                      <a:pt x="768" y="63"/>
                      <a:pt x="768" y="63"/>
                      <a:pt x="768" y="63"/>
                    </a:cubicBezTo>
                    <a:cubicBezTo>
                      <a:pt x="763" y="27"/>
                      <a:pt x="763" y="27"/>
                      <a:pt x="763" y="27"/>
                    </a:cubicBezTo>
                    <a:cubicBezTo>
                      <a:pt x="770" y="26"/>
                      <a:pt x="776" y="25"/>
                      <a:pt x="783" y="24"/>
                    </a:cubicBezTo>
                    <a:close/>
                    <a:moveTo>
                      <a:pt x="626" y="60"/>
                    </a:moveTo>
                    <a:cubicBezTo>
                      <a:pt x="661" y="49"/>
                      <a:pt x="697" y="40"/>
                      <a:pt x="733" y="34"/>
                    </a:cubicBezTo>
                    <a:cubicBezTo>
                      <a:pt x="738" y="34"/>
                      <a:pt x="743" y="33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3" y="52"/>
                      <a:pt x="753" y="52"/>
                      <a:pt x="753" y="52"/>
                    </a:cubicBezTo>
                    <a:cubicBezTo>
                      <a:pt x="751" y="52"/>
                      <a:pt x="751" y="52"/>
                      <a:pt x="751" y="52"/>
                    </a:cubicBezTo>
                    <a:cubicBezTo>
                      <a:pt x="743" y="53"/>
                      <a:pt x="736" y="54"/>
                      <a:pt x="730" y="56"/>
                    </a:cubicBezTo>
                    <a:cubicBezTo>
                      <a:pt x="715" y="58"/>
                      <a:pt x="715" y="58"/>
                      <a:pt x="715" y="58"/>
                    </a:cubicBezTo>
                    <a:cubicBezTo>
                      <a:pt x="723" y="98"/>
                      <a:pt x="723" y="98"/>
                      <a:pt x="723" y="98"/>
                    </a:cubicBezTo>
                    <a:cubicBezTo>
                      <a:pt x="722" y="98"/>
                      <a:pt x="722" y="98"/>
                      <a:pt x="722" y="98"/>
                    </a:cubicBezTo>
                    <a:cubicBezTo>
                      <a:pt x="716" y="99"/>
                      <a:pt x="711" y="101"/>
                      <a:pt x="706" y="102"/>
                    </a:cubicBezTo>
                    <a:cubicBezTo>
                      <a:pt x="704" y="102"/>
                      <a:pt x="704" y="102"/>
                      <a:pt x="704" y="102"/>
                    </a:cubicBezTo>
                    <a:cubicBezTo>
                      <a:pt x="695" y="63"/>
                      <a:pt x="695" y="63"/>
                      <a:pt x="695" y="63"/>
                    </a:cubicBezTo>
                    <a:cubicBezTo>
                      <a:pt x="690" y="64"/>
                      <a:pt x="690" y="64"/>
                      <a:pt x="690" y="64"/>
                    </a:cubicBezTo>
                    <a:cubicBezTo>
                      <a:pt x="676" y="67"/>
                      <a:pt x="662" y="71"/>
                      <a:pt x="648" y="74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47" y="75"/>
                      <a:pt x="647" y="75"/>
                      <a:pt x="647" y="75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76" y="175"/>
                      <a:pt x="676" y="175"/>
                      <a:pt x="676" y="175"/>
                    </a:cubicBezTo>
                    <a:cubicBezTo>
                      <a:pt x="642" y="185"/>
                      <a:pt x="609" y="197"/>
                      <a:pt x="577" y="212"/>
                    </a:cubicBezTo>
                    <a:cubicBezTo>
                      <a:pt x="570" y="197"/>
                      <a:pt x="570" y="197"/>
                      <a:pt x="570" y="197"/>
                    </a:cubicBezTo>
                    <a:cubicBezTo>
                      <a:pt x="573" y="196"/>
                      <a:pt x="573" y="196"/>
                      <a:pt x="573" y="196"/>
                    </a:cubicBezTo>
                    <a:cubicBezTo>
                      <a:pt x="577" y="194"/>
                      <a:pt x="582" y="192"/>
                      <a:pt x="586" y="190"/>
                    </a:cubicBezTo>
                    <a:cubicBezTo>
                      <a:pt x="590" y="188"/>
                      <a:pt x="594" y="186"/>
                      <a:pt x="598" y="185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586" y="153"/>
                      <a:pt x="586" y="153"/>
                      <a:pt x="586" y="153"/>
                    </a:cubicBezTo>
                    <a:cubicBezTo>
                      <a:pt x="591" y="150"/>
                      <a:pt x="591" y="150"/>
                      <a:pt x="591" y="150"/>
                    </a:cubicBezTo>
                    <a:cubicBezTo>
                      <a:pt x="596" y="149"/>
                      <a:pt x="600" y="147"/>
                      <a:pt x="605" y="145"/>
                    </a:cubicBezTo>
                    <a:cubicBezTo>
                      <a:pt x="606" y="145"/>
                      <a:pt x="606" y="145"/>
                      <a:pt x="606" y="145"/>
                    </a:cubicBezTo>
                    <a:cubicBezTo>
                      <a:pt x="619" y="177"/>
                      <a:pt x="619" y="177"/>
                      <a:pt x="619" y="177"/>
                    </a:cubicBezTo>
                    <a:cubicBezTo>
                      <a:pt x="633" y="172"/>
                      <a:pt x="633" y="172"/>
                      <a:pt x="633" y="172"/>
                    </a:cubicBezTo>
                    <a:cubicBezTo>
                      <a:pt x="637" y="170"/>
                      <a:pt x="642" y="169"/>
                      <a:pt x="646" y="168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53" y="166"/>
                      <a:pt x="653" y="166"/>
                      <a:pt x="653" y="166"/>
                    </a:cubicBezTo>
                    <a:cubicBezTo>
                      <a:pt x="655" y="165"/>
                      <a:pt x="657" y="164"/>
                      <a:pt x="658" y="164"/>
                    </a:cubicBezTo>
                    <a:cubicBezTo>
                      <a:pt x="660" y="163"/>
                      <a:pt x="660" y="163"/>
                      <a:pt x="660" y="163"/>
                    </a:cubicBezTo>
                    <a:cubicBezTo>
                      <a:pt x="625" y="60"/>
                      <a:pt x="625" y="60"/>
                      <a:pt x="625" y="60"/>
                    </a:cubicBezTo>
                    <a:lnTo>
                      <a:pt x="626" y="60"/>
                    </a:lnTo>
                    <a:close/>
                    <a:moveTo>
                      <a:pt x="611" y="61"/>
                    </a:moveTo>
                    <a:cubicBezTo>
                      <a:pt x="643" y="155"/>
                      <a:pt x="643" y="155"/>
                      <a:pt x="643" y="155"/>
                    </a:cubicBezTo>
                    <a:cubicBezTo>
                      <a:pt x="641" y="155"/>
                      <a:pt x="641" y="155"/>
                      <a:pt x="641" y="155"/>
                    </a:cubicBezTo>
                    <a:cubicBezTo>
                      <a:pt x="637" y="156"/>
                      <a:pt x="633" y="158"/>
                      <a:pt x="628" y="159"/>
                    </a:cubicBezTo>
                    <a:cubicBezTo>
                      <a:pt x="627" y="160"/>
                      <a:pt x="627" y="160"/>
                      <a:pt x="627" y="16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4" y="128"/>
                      <a:pt x="614" y="128"/>
                      <a:pt x="614" y="128"/>
                    </a:cubicBezTo>
                    <a:cubicBezTo>
                      <a:pt x="613" y="128"/>
                      <a:pt x="613" y="128"/>
                      <a:pt x="613" y="128"/>
                    </a:cubicBezTo>
                    <a:cubicBezTo>
                      <a:pt x="603" y="132"/>
                      <a:pt x="594" y="135"/>
                      <a:pt x="586" y="138"/>
                    </a:cubicBezTo>
                    <a:cubicBezTo>
                      <a:pt x="580" y="140"/>
                      <a:pt x="580" y="140"/>
                      <a:pt x="580" y="140"/>
                    </a:cubicBezTo>
                    <a:cubicBezTo>
                      <a:pt x="569" y="116"/>
                      <a:pt x="569" y="116"/>
                      <a:pt x="569" y="116"/>
                    </a:cubicBezTo>
                    <a:cubicBezTo>
                      <a:pt x="571" y="115"/>
                      <a:pt x="571" y="115"/>
                      <a:pt x="571" y="115"/>
                    </a:cubicBezTo>
                    <a:cubicBezTo>
                      <a:pt x="581" y="111"/>
                      <a:pt x="592" y="107"/>
                      <a:pt x="602" y="103"/>
                    </a:cubicBezTo>
                    <a:cubicBezTo>
                      <a:pt x="604" y="102"/>
                      <a:pt x="604" y="102"/>
                      <a:pt x="604" y="102"/>
                    </a:cubicBezTo>
                    <a:cubicBezTo>
                      <a:pt x="592" y="67"/>
                      <a:pt x="592" y="67"/>
                      <a:pt x="592" y="67"/>
                    </a:cubicBezTo>
                    <a:cubicBezTo>
                      <a:pt x="598" y="65"/>
                      <a:pt x="604" y="63"/>
                      <a:pt x="611" y="61"/>
                    </a:cubicBezTo>
                    <a:close/>
                    <a:moveTo>
                      <a:pt x="465" y="128"/>
                    </a:moveTo>
                    <a:cubicBezTo>
                      <a:pt x="497" y="110"/>
                      <a:pt x="530" y="95"/>
                      <a:pt x="564" y="81"/>
                    </a:cubicBezTo>
                    <a:cubicBezTo>
                      <a:pt x="569" y="79"/>
                      <a:pt x="574" y="77"/>
                      <a:pt x="579" y="76"/>
                    </a:cubicBezTo>
                    <a:cubicBezTo>
                      <a:pt x="580" y="75"/>
                      <a:pt x="580" y="75"/>
                      <a:pt x="580" y="75"/>
                    </a:cubicBezTo>
                    <a:cubicBezTo>
                      <a:pt x="587" y="94"/>
                      <a:pt x="587" y="94"/>
                      <a:pt x="587" y="94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78" y="97"/>
                      <a:pt x="572" y="100"/>
                      <a:pt x="565" y="103"/>
                    </a:cubicBezTo>
                    <a:cubicBezTo>
                      <a:pt x="551" y="108"/>
                      <a:pt x="551" y="108"/>
                      <a:pt x="551" y="108"/>
                    </a:cubicBezTo>
                    <a:cubicBezTo>
                      <a:pt x="568" y="146"/>
                      <a:pt x="568" y="146"/>
                      <a:pt x="568" y="146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1" y="148"/>
                      <a:pt x="557" y="150"/>
                      <a:pt x="552" y="153"/>
                    </a:cubicBezTo>
                    <a:cubicBezTo>
                      <a:pt x="550" y="153"/>
                      <a:pt x="550" y="153"/>
                      <a:pt x="550" y="153"/>
                    </a:cubicBezTo>
                    <a:cubicBezTo>
                      <a:pt x="532" y="117"/>
                      <a:pt x="532" y="117"/>
                      <a:pt x="532" y="117"/>
                    </a:cubicBezTo>
                    <a:cubicBezTo>
                      <a:pt x="528" y="119"/>
                      <a:pt x="528" y="119"/>
                      <a:pt x="528" y="119"/>
                    </a:cubicBezTo>
                    <a:cubicBezTo>
                      <a:pt x="515" y="125"/>
                      <a:pt x="502" y="132"/>
                      <a:pt x="489" y="138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7" y="139"/>
                      <a:pt x="487" y="139"/>
                      <a:pt x="487" y="139"/>
                    </a:cubicBezTo>
                    <a:cubicBezTo>
                      <a:pt x="538" y="231"/>
                      <a:pt x="538" y="231"/>
                      <a:pt x="538" y="231"/>
                    </a:cubicBezTo>
                    <a:cubicBezTo>
                      <a:pt x="507" y="247"/>
                      <a:pt x="477" y="266"/>
                      <a:pt x="448" y="287"/>
                    </a:cubicBezTo>
                    <a:cubicBezTo>
                      <a:pt x="438" y="274"/>
                      <a:pt x="438" y="274"/>
                      <a:pt x="438" y="274"/>
                    </a:cubicBezTo>
                    <a:cubicBezTo>
                      <a:pt x="441" y="272"/>
                      <a:pt x="441" y="272"/>
                      <a:pt x="441" y="272"/>
                    </a:cubicBezTo>
                    <a:cubicBezTo>
                      <a:pt x="445" y="269"/>
                      <a:pt x="449" y="267"/>
                      <a:pt x="453" y="264"/>
                    </a:cubicBezTo>
                    <a:cubicBezTo>
                      <a:pt x="456" y="261"/>
                      <a:pt x="460" y="259"/>
                      <a:pt x="464" y="256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45" y="227"/>
                      <a:pt x="445" y="227"/>
                      <a:pt x="445" y="227"/>
                    </a:cubicBezTo>
                    <a:cubicBezTo>
                      <a:pt x="450" y="224"/>
                      <a:pt x="450" y="224"/>
                      <a:pt x="450" y="224"/>
                    </a:cubicBezTo>
                    <a:cubicBezTo>
                      <a:pt x="454" y="222"/>
                      <a:pt x="458" y="219"/>
                      <a:pt x="462" y="216"/>
                    </a:cubicBezTo>
                    <a:cubicBezTo>
                      <a:pt x="463" y="215"/>
                      <a:pt x="463" y="215"/>
                      <a:pt x="463" y="215"/>
                    </a:cubicBezTo>
                    <a:cubicBezTo>
                      <a:pt x="482" y="244"/>
                      <a:pt x="482" y="244"/>
                      <a:pt x="482" y="244"/>
                    </a:cubicBezTo>
                    <a:cubicBezTo>
                      <a:pt x="495" y="236"/>
                      <a:pt x="495" y="236"/>
                      <a:pt x="495" y="236"/>
                    </a:cubicBezTo>
                    <a:cubicBezTo>
                      <a:pt x="499" y="234"/>
                      <a:pt x="503" y="232"/>
                      <a:pt x="507" y="230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13" y="226"/>
                      <a:pt x="513" y="226"/>
                      <a:pt x="513" y="226"/>
                    </a:cubicBezTo>
                    <a:cubicBezTo>
                      <a:pt x="515" y="225"/>
                      <a:pt x="516" y="224"/>
                      <a:pt x="518" y="223"/>
                    </a:cubicBezTo>
                    <a:cubicBezTo>
                      <a:pt x="520" y="222"/>
                      <a:pt x="520" y="222"/>
                      <a:pt x="520" y="222"/>
                    </a:cubicBezTo>
                    <a:cubicBezTo>
                      <a:pt x="463" y="129"/>
                      <a:pt x="463" y="129"/>
                      <a:pt x="463" y="129"/>
                    </a:cubicBezTo>
                    <a:lnTo>
                      <a:pt x="465" y="128"/>
                    </a:lnTo>
                    <a:close/>
                    <a:moveTo>
                      <a:pt x="450" y="132"/>
                    </a:moveTo>
                    <a:cubicBezTo>
                      <a:pt x="501" y="217"/>
                      <a:pt x="501" y="217"/>
                      <a:pt x="501" y="217"/>
                    </a:cubicBezTo>
                    <a:cubicBezTo>
                      <a:pt x="500" y="218"/>
                      <a:pt x="500" y="218"/>
                      <a:pt x="500" y="218"/>
                    </a:cubicBezTo>
                    <a:cubicBezTo>
                      <a:pt x="496" y="221"/>
                      <a:pt x="492" y="223"/>
                      <a:pt x="488" y="225"/>
                    </a:cubicBezTo>
                    <a:cubicBezTo>
                      <a:pt x="486" y="226"/>
                      <a:pt x="486" y="226"/>
                      <a:pt x="486" y="226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67" y="197"/>
                      <a:pt x="467" y="197"/>
                      <a:pt x="467" y="197"/>
                    </a:cubicBezTo>
                    <a:cubicBezTo>
                      <a:pt x="466" y="198"/>
                      <a:pt x="466" y="198"/>
                      <a:pt x="466" y="198"/>
                    </a:cubicBezTo>
                    <a:cubicBezTo>
                      <a:pt x="457" y="203"/>
                      <a:pt x="449" y="208"/>
                      <a:pt x="442" y="213"/>
                    </a:cubicBezTo>
                    <a:cubicBezTo>
                      <a:pt x="437" y="217"/>
                      <a:pt x="437" y="217"/>
                      <a:pt x="437" y="217"/>
                    </a:cubicBezTo>
                    <a:cubicBezTo>
                      <a:pt x="421" y="195"/>
                      <a:pt x="421" y="195"/>
                      <a:pt x="421" y="195"/>
                    </a:cubicBezTo>
                    <a:cubicBezTo>
                      <a:pt x="422" y="194"/>
                      <a:pt x="422" y="194"/>
                      <a:pt x="422" y="194"/>
                    </a:cubicBezTo>
                    <a:cubicBezTo>
                      <a:pt x="432" y="187"/>
                      <a:pt x="441" y="181"/>
                      <a:pt x="451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33" y="142"/>
                      <a:pt x="433" y="142"/>
                      <a:pt x="433" y="142"/>
                    </a:cubicBezTo>
                    <a:cubicBezTo>
                      <a:pt x="438" y="139"/>
                      <a:pt x="444" y="136"/>
                      <a:pt x="450" y="132"/>
                    </a:cubicBezTo>
                    <a:close/>
                    <a:moveTo>
                      <a:pt x="321" y="229"/>
                    </a:moveTo>
                    <a:cubicBezTo>
                      <a:pt x="349" y="205"/>
                      <a:pt x="378" y="182"/>
                      <a:pt x="409" y="162"/>
                    </a:cubicBezTo>
                    <a:cubicBezTo>
                      <a:pt x="413" y="159"/>
                      <a:pt x="417" y="156"/>
                      <a:pt x="422" y="154"/>
                    </a:cubicBezTo>
                    <a:cubicBezTo>
                      <a:pt x="423" y="153"/>
                      <a:pt x="423" y="153"/>
                      <a:pt x="423" y="153"/>
                    </a:cubicBezTo>
                    <a:cubicBezTo>
                      <a:pt x="434" y="170"/>
                      <a:pt x="434" y="170"/>
                      <a:pt x="434" y="170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26" y="175"/>
                      <a:pt x="420" y="179"/>
                      <a:pt x="414" y="183"/>
                    </a:cubicBezTo>
                    <a:cubicBezTo>
                      <a:pt x="402" y="191"/>
                      <a:pt x="402" y="191"/>
                      <a:pt x="402" y="191"/>
                    </a:cubicBezTo>
                    <a:cubicBezTo>
                      <a:pt x="426" y="224"/>
                      <a:pt x="426" y="224"/>
                      <a:pt x="426" y="224"/>
                    </a:cubicBezTo>
                    <a:cubicBezTo>
                      <a:pt x="424" y="225"/>
                      <a:pt x="424" y="225"/>
                      <a:pt x="424" y="225"/>
                    </a:cubicBezTo>
                    <a:cubicBezTo>
                      <a:pt x="420" y="228"/>
                      <a:pt x="416" y="231"/>
                      <a:pt x="411" y="235"/>
                    </a:cubicBezTo>
                    <a:cubicBezTo>
                      <a:pt x="410" y="235"/>
                      <a:pt x="410" y="235"/>
                      <a:pt x="410" y="235"/>
                    </a:cubicBezTo>
                    <a:cubicBezTo>
                      <a:pt x="385" y="203"/>
                      <a:pt x="385" y="203"/>
                      <a:pt x="385" y="203"/>
                    </a:cubicBezTo>
                    <a:cubicBezTo>
                      <a:pt x="381" y="206"/>
                      <a:pt x="381" y="206"/>
                      <a:pt x="381" y="206"/>
                    </a:cubicBezTo>
                    <a:cubicBezTo>
                      <a:pt x="370" y="215"/>
                      <a:pt x="358" y="224"/>
                      <a:pt x="347" y="233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5"/>
                      <a:pt x="346" y="235"/>
                      <a:pt x="346" y="235"/>
                    </a:cubicBezTo>
                    <a:cubicBezTo>
                      <a:pt x="414" y="314"/>
                      <a:pt x="414" y="314"/>
                      <a:pt x="414" y="314"/>
                    </a:cubicBezTo>
                    <a:cubicBezTo>
                      <a:pt x="390" y="334"/>
                      <a:pt x="367" y="356"/>
                      <a:pt x="346" y="380"/>
                    </a:cubicBezTo>
                    <a:cubicBezTo>
                      <a:pt x="343" y="382"/>
                      <a:pt x="341" y="385"/>
                      <a:pt x="338" y="388"/>
                    </a:cubicBezTo>
                    <a:cubicBezTo>
                      <a:pt x="326" y="377"/>
                      <a:pt x="326" y="377"/>
                      <a:pt x="326" y="377"/>
                    </a:cubicBezTo>
                    <a:cubicBezTo>
                      <a:pt x="328" y="374"/>
                      <a:pt x="328" y="374"/>
                      <a:pt x="328" y="374"/>
                    </a:cubicBezTo>
                    <a:cubicBezTo>
                      <a:pt x="331" y="371"/>
                      <a:pt x="334" y="367"/>
                      <a:pt x="338" y="364"/>
                    </a:cubicBezTo>
                    <a:cubicBezTo>
                      <a:pt x="341" y="361"/>
                      <a:pt x="344" y="357"/>
                      <a:pt x="347" y="354"/>
                    </a:cubicBezTo>
                    <a:cubicBezTo>
                      <a:pt x="348" y="353"/>
                      <a:pt x="348" y="353"/>
                      <a:pt x="348" y="353"/>
                    </a:cubicBezTo>
                    <a:cubicBezTo>
                      <a:pt x="322" y="330"/>
                      <a:pt x="322" y="330"/>
                      <a:pt x="322" y="330"/>
                    </a:cubicBezTo>
                    <a:cubicBezTo>
                      <a:pt x="326" y="326"/>
                      <a:pt x="326" y="326"/>
                      <a:pt x="326" y="326"/>
                    </a:cubicBezTo>
                    <a:cubicBezTo>
                      <a:pt x="330" y="322"/>
                      <a:pt x="333" y="319"/>
                      <a:pt x="337" y="316"/>
                    </a:cubicBezTo>
                    <a:cubicBezTo>
                      <a:pt x="338" y="314"/>
                      <a:pt x="338" y="314"/>
                      <a:pt x="338" y="314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73" y="328"/>
                      <a:pt x="373" y="328"/>
                      <a:pt x="373" y="328"/>
                    </a:cubicBezTo>
                    <a:cubicBezTo>
                      <a:pt x="377" y="325"/>
                      <a:pt x="380" y="322"/>
                      <a:pt x="383" y="319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8" y="315"/>
                      <a:pt x="388" y="315"/>
                      <a:pt x="388" y="315"/>
                    </a:cubicBezTo>
                    <a:cubicBezTo>
                      <a:pt x="390" y="314"/>
                      <a:pt x="391" y="312"/>
                      <a:pt x="393" y="311"/>
                    </a:cubicBezTo>
                    <a:cubicBezTo>
                      <a:pt x="394" y="309"/>
                      <a:pt x="394" y="309"/>
                      <a:pt x="394" y="309"/>
                    </a:cubicBezTo>
                    <a:cubicBezTo>
                      <a:pt x="320" y="230"/>
                      <a:pt x="320" y="230"/>
                      <a:pt x="320" y="230"/>
                    </a:cubicBezTo>
                    <a:lnTo>
                      <a:pt x="321" y="229"/>
                    </a:lnTo>
                    <a:close/>
                    <a:moveTo>
                      <a:pt x="308" y="236"/>
                    </a:moveTo>
                    <a:cubicBezTo>
                      <a:pt x="375" y="308"/>
                      <a:pt x="375" y="308"/>
                      <a:pt x="375" y="308"/>
                    </a:cubicBezTo>
                    <a:cubicBezTo>
                      <a:pt x="374" y="310"/>
                      <a:pt x="374" y="310"/>
                      <a:pt x="374" y="310"/>
                    </a:cubicBezTo>
                    <a:cubicBezTo>
                      <a:pt x="371" y="313"/>
                      <a:pt x="367" y="316"/>
                      <a:pt x="364" y="319"/>
                    </a:cubicBezTo>
                    <a:cubicBezTo>
                      <a:pt x="363" y="320"/>
                      <a:pt x="363" y="320"/>
                      <a:pt x="363" y="320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38" y="296"/>
                      <a:pt x="338" y="296"/>
                      <a:pt x="338" y="296"/>
                    </a:cubicBezTo>
                    <a:cubicBezTo>
                      <a:pt x="337" y="297"/>
                      <a:pt x="337" y="297"/>
                      <a:pt x="337" y="297"/>
                    </a:cubicBezTo>
                    <a:cubicBezTo>
                      <a:pt x="329" y="304"/>
                      <a:pt x="323" y="310"/>
                      <a:pt x="317" y="316"/>
                    </a:cubicBezTo>
                    <a:cubicBezTo>
                      <a:pt x="316" y="317"/>
                      <a:pt x="315" y="318"/>
                      <a:pt x="315" y="318"/>
                    </a:cubicBezTo>
                    <a:cubicBezTo>
                      <a:pt x="312" y="321"/>
                      <a:pt x="312" y="321"/>
                      <a:pt x="312" y="321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93" y="302"/>
                      <a:pt x="293" y="302"/>
                      <a:pt x="293" y="302"/>
                    </a:cubicBezTo>
                    <a:cubicBezTo>
                      <a:pt x="301" y="293"/>
                      <a:pt x="309" y="285"/>
                      <a:pt x="317" y="278"/>
                    </a:cubicBezTo>
                    <a:cubicBezTo>
                      <a:pt x="318" y="277"/>
                      <a:pt x="318" y="277"/>
                      <a:pt x="318" y="277"/>
                    </a:cubicBezTo>
                    <a:cubicBezTo>
                      <a:pt x="293" y="249"/>
                      <a:pt x="293" y="249"/>
                      <a:pt x="293" y="249"/>
                    </a:cubicBezTo>
                    <a:cubicBezTo>
                      <a:pt x="298" y="245"/>
                      <a:pt x="303" y="240"/>
                      <a:pt x="308" y="236"/>
                    </a:cubicBezTo>
                    <a:close/>
                    <a:moveTo>
                      <a:pt x="202" y="357"/>
                    </a:moveTo>
                    <a:cubicBezTo>
                      <a:pt x="224" y="328"/>
                      <a:pt x="248" y="300"/>
                      <a:pt x="273" y="274"/>
                    </a:cubicBezTo>
                    <a:cubicBezTo>
                      <a:pt x="277" y="270"/>
                      <a:pt x="281" y="266"/>
                      <a:pt x="285" y="262"/>
                    </a:cubicBezTo>
                    <a:cubicBezTo>
                      <a:pt x="286" y="261"/>
                      <a:pt x="286" y="261"/>
                      <a:pt x="286" y="261"/>
                    </a:cubicBezTo>
                    <a:cubicBezTo>
                      <a:pt x="300" y="276"/>
                      <a:pt x="300" y="276"/>
                      <a:pt x="300" y="276"/>
                    </a:cubicBezTo>
                    <a:cubicBezTo>
                      <a:pt x="299" y="277"/>
                      <a:pt x="299" y="277"/>
                      <a:pt x="299" y="277"/>
                    </a:cubicBezTo>
                    <a:cubicBezTo>
                      <a:pt x="293" y="282"/>
                      <a:pt x="288" y="287"/>
                      <a:pt x="283" y="293"/>
                    </a:cubicBezTo>
                    <a:cubicBezTo>
                      <a:pt x="273" y="304"/>
                      <a:pt x="273" y="304"/>
                      <a:pt x="273" y="304"/>
                    </a:cubicBezTo>
                    <a:cubicBezTo>
                      <a:pt x="303" y="331"/>
                      <a:pt x="303" y="331"/>
                      <a:pt x="303" y="331"/>
                    </a:cubicBezTo>
                    <a:cubicBezTo>
                      <a:pt x="302" y="332"/>
                      <a:pt x="302" y="332"/>
                      <a:pt x="302" y="332"/>
                    </a:cubicBezTo>
                    <a:cubicBezTo>
                      <a:pt x="298" y="336"/>
                      <a:pt x="295" y="340"/>
                      <a:pt x="291" y="344"/>
                    </a:cubicBezTo>
                    <a:cubicBezTo>
                      <a:pt x="290" y="345"/>
                      <a:pt x="290" y="345"/>
                      <a:pt x="290" y="345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46" y="334"/>
                      <a:pt x="237" y="345"/>
                      <a:pt x="228" y="356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8"/>
                      <a:pt x="227" y="358"/>
                      <a:pt x="227" y="358"/>
                    </a:cubicBezTo>
                    <a:cubicBezTo>
                      <a:pt x="310" y="421"/>
                      <a:pt x="310" y="421"/>
                      <a:pt x="310" y="421"/>
                    </a:cubicBezTo>
                    <a:cubicBezTo>
                      <a:pt x="288" y="449"/>
                      <a:pt x="269" y="478"/>
                      <a:pt x="251" y="509"/>
                    </a:cubicBezTo>
                    <a:cubicBezTo>
                      <a:pt x="237" y="501"/>
                      <a:pt x="237" y="501"/>
                      <a:pt x="237" y="501"/>
                    </a:cubicBezTo>
                    <a:cubicBezTo>
                      <a:pt x="239" y="498"/>
                      <a:pt x="239" y="498"/>
                      <a:pt x="239" y="498"/>
                    </a:cubicBezTo>
                    <a:cubicBezTo>
                      <a:pt x="241" y="494"/>
                      <a:pt x="243" y="490"/>
                      <a:pt x="246" y="486"/>
                    </a:cubicBezTo>
                    <a:cubicBezTo>
                      <a:pt x="248" y="482"/>
                      <a:pt x="251" y="478"/>
                      <a:pt x="253" y="474"/>
                    </a:cubicBezTo>
                    <a:cubicBezTo>
                      <a:pt x="254" y="473"/>
                      <a:pt x="254" y="473"/>
                      <a:pt x="254" y="473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7" y="451"/>
                      <a:pt x="227" y="451"/>
                      <a:pt x="227" y="451"/>
                    </a:cubicBezTo>
                    <a:cubicBezTo>
                      <a:pt x="230" y="447"/>
                      <a:pt x="232" y="443"/>
                      <a:pt x="235" y="439"/>
                    </a:cubicBezTo>
                    <a:cubicBezTo>
                      <a:pt x="236" y="437"/>
                      <a:pt x="236" y="437"/>
                      <a:pt x="236" y="437"/>
                    </a:cubicBezTo>
                    <a:cubicBezTo>
                      <a:pt x="265" y="456"/>
                      <a:pt x="265" y="456"/>
                      <a:pt x="265" y="456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1"/>
                      <a:pt x="269" y="450"/>
                      <a:pt x="269" y="450"/>
                    </a:cubicBezTo>
                    <a:cubicBezTo>
                      <a:pt x="274" y="443"/>
                      <a:pt x="274" y="443"/>
                      <a:pt x="274" y="443"/>
                    </a:cubicBezTo>
                    <a:cubicBezTo>
                      <a:pt x="276" y="440"/>
                      <a:pt x="279" y="436"/>
                      <a:pt x="281" y="433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5" y="427"/>
                      <a:pt x="285" y="427"/>
                      <a:pt x="285" y="427"/>
                    </a:cubicBezTo>
                    <a:cubicBezTo>
                      <a:pt x="286" y="426"/>
                      <a:pt x="288" y="424"/>
                      <a:pt x="289" y="422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01" y="358"/>
                      <a:pt x="201" y="358"/>
                      <a:pt x="201" y="358"/>
                    </a:cubicBezTo>
                    <a:lnTo>
                      <a:pt x="202" y="357"/>
                    </a:lnTo>
                    <a:close/>
                    <a:moveTo>
                      <a:pt x="190" y="367"/>
                    </a:moveTo>
                    <a:cubicBezTo>
                      <a:pt x="271" y="424"/>
                      <a:pt x="271" y="424"/>
                      <a:pt x="271" y="424"/>
                    </a:cubicBezTo>
                    <a:cubicBezTo>
                      <a:pt x="270" y="425"/>
                      <a:pt x="270" y="425"/>
                      <a:pt x="270" y="425"/>
                    </a:cubicBezTo>
                    <a:cubicBezTo>
                      <a:pt x="267" y="429"/>
                      <a:pt x="265" y="433"/>
                      <a:pt x="262" y="436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32" y="419"/>
                      <a:pt x="232" y="419"/>
                      <a:pt x="232" y="419"/>
                    </a:cubicBezTo>
                    <a:cubicBezTo>
                      <a:pt x="231" y="420"/>
                      <a:pt x="231" y="420"/>
                      <a:pt x="231" y="420"/>
                    </a:cubicBezTo>
                    <a:cubicBezTo>
                      <a:pt x="225" y="429"/>
                      <a:pt x="220" y="436"/>
                      <a:pt x="216" y="444"/>
                    </a:cubicBezTo>
                    <a:cubicBezTo>
                      <a:pt x="215" y="444"/>
                      <a:pt x="215" y="445"/>
                      <a:pt x="214" y="446"/>
                    </a:cubicBezTo>
                    <a:cubicBezTo>
                      <a:pt x="212" y="449"/>
                      <a:pt x="212" y="449"/>
                      <a:pt x="212" y="449"/>
                    </a:cubicBezTo>
                    <a:cubicBezTo>
                      <a:pt x="189" y="435"/>
                      <a:pt x="189" y="435"/>
                      <a:pt x="189" y="435"/>
                    </a:cubicBezTo>
                    <a:cubicBezTo>
                      <a:pt x="190" y="434"/>
                      <a:pt x="190" y="434"/>
                      <a:pt x="190" y="434"/>
                    </a:cubicBezTo>
                    <a:cubicBezTo>
                      <a:pt x="196" y="424"/>
                      <a:pt x="202" y="415"/>
                      <a:pt x="208" y="406"/>
                    </a:cubicBezTo>
                    <a:cubicBezTo>
                      <a:pt x="209" y="404"/>
                      <a:pt x="209" y="404"/>
                      <a:pt x="209" y="404"/>
                    </a:cubicBezTo>
                    <a:cubicBezTo>
                      <a:pt x="178" y="383"/>
                      <a:pt x="178" y="383"/>
                      <a:pt x="178" y="383"/>
                    </a:cubicBezTo>
                    <a:cubicBezTo>
                      <a:pt x="182" y="378"/>
                      <a:pt x="186" y="372"/>
                      <a:pt x="190" y="367"/>
                    </a:cubicBezTo>
                    <a:close/>
                    <a:moveTo>
                      <a:pt x="111" y="507"/>
                    </a:moveTo>
                    <a:cubicBezTo>
                      <a:pt x="127" y="474"/>
                      <a:pt x="145" y="441"/>
                      <a:pt x="164" y="411"/>
                    </a:cubicBezTo>
                    <a:cubicBezTo>
                      <a:pt x="167" y="406"/>
                      <a:pt x="170" y="402"/>
                      <a:pt x="173" y="397"/>
                    </a:cubicBezTo>
                    <a:cubicBezTo>
                      <a:pt x="174" y="396"/>
                      <a:pt x="174" y="396"/>
                      <a:pt x="174" y="396"/>
                    </a:cubicBezTo>
                    <a:cubicBezTo>
                      <a:pt x="190" y="408"/>
                      <a:pt x="190" y="408"/>
                      <a:pt x="190" y="408"/>
                    </a:cubicBezTo>
                    <a:cubicBezTo>
                      <a:pt x="190" y="409"/>
                      <a:pt x="190" y="409"/>
                      <a:pt x="190" y="409"/>
                    </a:cubicBezTo>
                    <a:cubicBezTo>
                      <a:pt x="185" y="415"/>
                      <a:pt x="182" y="421"/>
                      <a:pt x="178" y="427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205" y="460"/>
                      <a:pt x="205" y="460"/>
                      <a:pt x="205" y="460"/>
                    </a:cubicBezTo>
                    <a:cubicBezTo>
                      <a:pt x="204" y="462"/>
                      <a:pt x="204" y="462"/>
                      <a:pt x="204" y="462"/>
                    </a:cubicBezTo>
                    <a:cubicBezTo>
                      <a:pt x="202" y="466"/>
                      <a:pt x="199" y="471"/>
                      <a:pt x="196" y="476"/>
                    </a:cubicBezTo>
                    <a:cubicBezTo>
                      <a:pt x="195" y="477"/>
                      <a:pt x="195" y="477"/>
                      <a:pt x="195" y="477"/>
                    </a:cubicBezTo>
                    <a:cubicBezTo>
                      <a:pt x="160" y="458"/>
                      <a:pt x="160" y="458"/>
                      <a:pt x="160" y="458"/>
                    </a:cubicBezTo>
                    <a:cubicBezTo>
                      <a:pt x="157" y="462"/>
                      <a:pt x="157" y="462"/>
                      <a:pt x="157" y="462"/>
                    </a:cubicBezTo>
                    <a:cubicBezTo>
                      <a:pt x="150" y="475"/>
                      <a:pt x="143" y="488"/>
                      <a:pt x="137" y="501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6" y="503"/>
                      <a:pt x="136" y="503"/>
                      <a:pt x="136" y="503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15" y="579"/>
                      <a:pt x="202" y="612"/>
                      <a:pt x="192" y="645"/>
                    </a:cubicBezTo>
                    <a:cubicBezTo>
                      <a:pt x="176" y="641"/>
                      <a:pt x="176" y="641"/>
                      <a:pt x="176" y="641"/>
                    </a:cubicBezTo>
                    <a:cubicBezTo>
                      <a:pt x="177" y="638"/>
                      <a:pt x="177" y="638"/>
                      <a:pt x="177" y="638"/>
                    </a:cubicBezTo>
                    <a:cubicBezTo>
                      <a:pt x="178" y="633"/>
                      <a:pt x="180" y="628"/>
                      <a:pt x="182" y="624"/>
                    </a:cubicBezTo>
                    <a:cubicBezTo>
                      <a:pt x="183" y="620"/>
                      <a:pt x="184" y="615"/>
                      <a:pt x="186" y="611"/>
                    </a:cubicBezTo>
                    <a:cubicBezTo>
                      <a:pt x="187" y="610"/>
                      <a:pt x="187" y="610"/>
                      <a:pt x="187" y="610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56" y="594"/>
                      <a:pt x="156" y="594"/>
                      <a:pt x="156" y="594"/>
                    </a:cubicBezTo>
                    <a:cubicBezTo>
                      <a:pt x="157" y="589"/>
                      <a:pt x="159" y="585"/>
                      <a:pt x="161" y="580"/>
                    </a:cubicBezTo>
                    <a:cubicBezTo>
                      <a:pt x="162" y="579"/>
                      <a:pt x="162" y="579"/>
                      <a:pt x="162" y="579"/>
                    </a:cubicBezTo>
                    <a:cubicBezTo>
                      <a:pt x="194" y="591"/>
                      <a:pt x="194" y="591"/>
                      <a:pt x="194" y="591"/>
                    </a:cubicBezTo>
                    <a:cubicBezTo>
                      <a:pt x="195" y="588"/>
                      <a:pt x="195" y="588"/>
                      <a:pt x="195" y="588"/>
                    </a:cubicBezTo>
                    <a:cubicBezTo>
                      <a:pt x="195" y="587"/>
                      <a:pt x="195" y="587"/>
                      <a:pt x="196" y="586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1" y="573"/>
                      <a:pt x="203" y="569"/>
                      <a:pt x="205" y="565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8" y="558"/>
                      <a:pt x="208" y="558"/>
                      <a:pt x="208" y="558"/>
                    </a:cubicBezTo>
                    <a:cubicBezTo>
                      <a:pt x="209" y="556"/>
                      <a:pt x="210" y="554"/>
                      <a:pt x="211" y="553"/>
                    </a:cubicBezTo>
                    <a:cubicBezTo>
                      <a:pt x="211" y="551"/>
                      <a:pt x="211" y="551"/>
                      <a:pt x="211" y="551"/>
                    </a:cubicBezTo>
                    <a:cubicBezTo>
                      <a:pt x="111" y="508"/>
                      <a:pt x="111" y="508"/>
                      <a:pt x="111" y="508"/>
                    </a:cubicBezTo>
                    <a:lnTo>
                      <a:pt x="111" y="507"/>
                    </a:lnTo>
                    <a:close/>
                    <a:moveTo>
                      <a:pt x="102" y="519"/>
                    </a:moveTo>
                    <a:cubicBezTo>
                      <a:pt x="193" y="558"/>
                      <a:pt x="193" y="558"/>
                      <a:pt x="193" y="558"/>
                    </a:cubicBezTo>
                    <a:cubicBezTo>
                      <a:pt x="193" y="559"/>
                      <a:pt x="193" y="559"/>
                      <a:pt x="193" y="559"/>
                    </a:cubicBezTo>
                    <a:cubicBezTo>
                      <a:pt x="191" y="564"/>
                      <a:pt x="189" y="568"/>
                      <a:pt x="187" y="572"/>
                    </a:cubicBezTo>
                    <a:cubicBezTo>
                      <a:pt x="186" y="574"/>
                      <a:pt x="186" y="574"/>
                      <a:pt x="186" y="574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54" y="562"/>
                      <a:pt x="154" y="562"/>
                      <a:pt x="154" y="562"/>
                    </a:cubicBezTo>
                    <a:cubicBezTo>
                      <a:pt x="153" y="563"/>
                      <a:pt x="153" y="563"/>
                      <a:pt x="153" y="563"/>
                    </a:cubicBezTo>
                    <a:cubicBezTo>
                      <a:pt x="149" y="572"/>
                      <a:pt x="146" y="581"/>
                      <a:pt x="143" y="589"/>
                    </a:cubicBezTo>
                    <a:cubicBezTo>
                      <a:pt x="141" y="595"/>
                      <a:pt x="141" y="595"/>
                      <a:pt x="141" y="595"/>
                    </a:cubicBezTo>
                    <a:cubicBezTo>
                      <a:pt x="115" y="587"/>
                      <a:pt x="115" y="587"/>
                      <a:pt x="115" y="587"/>
                    </a:cubicBezTo>
                    <a:cubicBezTo>
                      <a:pt x="116" y="585"/>
                      <a:pt x="116" y="585"/>
                      <a:pt x="116" y="585"/>
                    </a:cubicBezTo>
                    <a:cubicBezTo>
                      <a:pt x="120" y="574"/>
                      <a:pt x="124" y="564"/>
                      <a:pt x="128" y="554"/>
                    </a:cubicBezTo>
                    <a:cubicBezTo>
                      <a:pt x="129" y="552"/>
                      <a:pt x="129" y="552"/>
                      <a:pt x="129" y="552"/>
                    </a:cubicBezTo>
                    <a:cubicBezTo>
                      <a:pt x="94" y="537"/>
                      <a:pt x="94" y="537"/>
                      <a:pt x="94" y="537"/>
                    </a:cubicBezTo>
                    <a:cubicBezTo>
                      <a:pt x="96" y="531"/>
                      <a:pt x="99" y="525"/>
                      <a:pt x="102" y="519"/>
                    </a:cubicBezTo>
                    <a:close/>
                    <a:moveTo>
                      <a:pt x="54" y="673"/>
                    </a:moveTo>
                    <a:cubicBezTo>
                      <a:pt x="63" y="637"/>
                      <a:pt x="73" y="602"/>
                      <a:pt x="86" y="568"/>
                    </a:cubicBezTo>
                    <a:cubicBezTo>
                      <a:pt x="88" y="563"/>
                      <a:pt x="90" y="558"/>
                      <a:pt x="92" y="553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111" y="559"/>
                      <a:pt x="111" y="559"/>
                      <a:pt x="111" y="559"/>
                    </a:cubicBezTo>
                    <a:cubicBezTo>
                      <a:pt x="111" y="561"/>
                      <a:pt x="111" y="561"/>
                      <a:pt x="111" y="561"/>
                    </a:cubicBezTo>
                    <a:cubicBezTo>
                      <a:pt x="108" y="568"/>
                      <a:pt x="105" y="574"/>
                      <a:pt x="103" y="581"/>
                    </a:cubicBezTo>
                    <a:cubicBezTo>
                      <a:pt x="98" y="595"/>
                      <a:pt x="98" y="595"/>
                      <a:pt x="98" y="595"/>
                    </a:cubicBezTo>
                    <a:cubicBezTo>
                      <a:pt x="136" y="608"/>
                      <a:pt x="136" y="608"/>
                      <a:pt x="136" y="608"/>
                    </a:cubicBezTo>
                    <a:cubicBezTo>
                      <a:pt x="136" y="609"/>
                      <a:pt x="136" y="609"/>
                      <a:pt x="136" y="609"/>
                    </a:cubicBezTo>
                    <a:cubicBezTo>
                      <a:pt x="134" y="614"/>
                      <a:pt x="132" y="619"/>
                      <a:pt x="131" y="625"/>
                    </a:cubicBezTo>
                    <a:cubicBezTo>
                      <a:pt x="130" y="626"/>
                      <a:pt x="130" y="626"/>
                      <a:pt x="130" y="626"/>
                    </a:cubicBezTo>
                    <a:cubicBezTo>
                      <a:pt x="91" y="615"/>
                      <a:pt x="91" y="615"/>
                      <a:pt x="91" y="615"/>
                    </a:cubicBezTo>
                    <a:cubicBezTo>
                      <a:pt x="90" y="619"/>
                      <a:pt x="90" y="619"/>
                      <a:pt x="90" y="619"/>
                    </a:cubicBezTo>
                    <a:cubicBezTo>
                      <a:pt x="86" y="633"/>
                      <a:pt x="82" y="647"/>
                      <a:pt x="78" y="661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71" y="721"/>
                      <a:pt x="165" y="756"/>
                      <a:pt x="162" y="791"/>
                    </a:cubicBezTo>
                    <a:cubicBezTo>
                      <a:pt x="145" y="790"/>
                      <a:pt x="145" y="790"/>
                      <a:pt x="145" y="790"/>
                    </a:cubicBezTo>
                    <a:cubicBezTo>
                      <a:pt x="146" y="787"/>
                      <a:pt x="146" y="787"/>
                      <a:pt x="146" y="787"/>
                    </a:cubicBezTo>
                    <a:cubicBezTo>
                      <a:pt x="146" y="782"/>
                      <a:pt x="147" y="777"/>
                      <a:pt x="147" y="772"/>
                    </a:cubicBezTo>
                    <a:cubicBezTo>
                      <a:pt x="148" y="768"/>
                      <a:pt x="148" y="764"/>
                      <a:pt x="149" y="759"/>
                    </a:cubicBezTo>
                    <a:cubicBezTo>
                      <a:pt x="149" y="758"/>
                      <a:pt x="149" y="758"/>
                      <a:pt x="149" y="758"/>
                    </a:cubicBezTo>
                    <a:cubicBezTo>
                      <a:pt x="115" y="754"/>
                      <a:pt x="115" y="754"/>
                      <a:pt x="115" y="754"/>
                    </a:cubicBezTo>
                    <a:cubicBezTo>
                      <a:pt x="116" y="748"/>
                      <a:pt x="116" y="748"/>
                      <a:pt x="116" y="748"/>
                    </a:cubicBezTo>
                    <a:cubicBezTo>
                      <a:pt x="116" y="744"/>
                      <a:pt x="117" y="739"/>
                      <a:pt x="118" y="734"/>
                    </a:cubicBezTo>
                    <a:cubicBezTo>
                      <a:pt x="118" y="732"/>
                      <a:pt x="118" y="732"/>
                      <a:pt x="118" y="732"/>
                    </a:cubicBezTo>
                    <a:cubicBezTo>
                      <a:pt x="152" y="738"/>
                      <a:pt x="152" y="738"/>
                      <a:pt x="152" y="738"/>
                    </a:cubicBezTo>
                    <a:cubicBezTo>
                      <a:pt x="153" y="733"/>
                      <a:pt x="153" y="733"/>
                      <a:pt x="153" y="733"/>
                    </a:cubicBezTo>
                    <a:cubicBezTo>
                      <a:pt x="154" y="732"/>
                      <a:pt x="154" y="731"/>
                      <a:pt x="154" y="730"/>
                    </a:cubicBezTo>
                    <a:cubicBezTo>
                      <a:pt x="155" y="723"/>
                      <a:pt x="155" y="723"/>
                      <a:pt x="155" y="723"/>
                    </a:cubicBezTo>
                    <a:cubicBezTo>
                      <a:pt x="156" y="718"/>
                      <a:pt x="157" y="714"/>
                      <a:pt x="158" y="710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60" y="702"/>
                      <a:pt x="160" y="702"/>
                      <a:pt x="160" y="702"/>
                    </a:cubicBezTo>
                    <a:cubicBezTo>
                      <a:pt x="160" y="700"/>
                      <a:pt x="160" y="699"/>
                      <a:pt x="161" y="697"/>
                    </a:cubicBezTo>
                    <a:cubicBezTo>
                      <a:pt x="161" y="695"/>
                      <a:pt x="161" y="695"/>
                      <a:pt x="161" y="695"/>
                    </a:cubicBezTo>
                    <a:cubicBezTo>
                      <a:pt x="54" y="674"/>
                      <a:pt x="54" y="674"/>
                      <a:pt x="54" y="674"/>
                    </a:cubicBezTo>
                    <a:lnTo>
                      <a:pt x="54" y="673"/>
                    </a:lnTo>
                    <a:close/>
                    <a:moveTo>
                      <a:pt x="113" y="958"/>
                    </a:moveTo>
                    <a:cubicBezTo>
                      <a:pt x="112" y="948"/>
                      <a:pt x="111" y="938"/>
                      <a:pt x="110" y="929"/>
                    </a:cubicBezTo>
                    <a:cubicBezTo>
                      <a:pt x="110" y="927"/>
                      <a:pt x="110" y="927"/>
                      <a:pt x="110" y="927"/>
                    </a:cubicBezTo>
                    <a:cubicBezTo>
                      <a:pt x="131" y="925"/>
                      <a:pt x="131" y="925"/>
                      <a:pt x="131" y="925"/>
                    </a:cubicBezTo>
                    <a:cubicBezTo>
                      <a:pt x="131" y="927"/>
                      <a:pt x="131" y="927"/>
                      <a:pt x="131" y="927"/>
                    </a:cubicBezTo>
                    <a:cubicBezTo>
                      <a:pt x="132" y="931"/>
                      <a:pt x="132" y="936"/>
                      <a:pt x="133" y="941"/>
                    </a:cubicBezTo>
                    <a:cubicBezTo>
                      <a:pt x="133" y="946"/>
                      <a:pt x="134" y="951"/>
                      <a:pt x="134" y="956"/>
                    </a:cubicBezTo>
                    <a:cubicBezTo>
                      <a:pt x="135" y="958"/>
                      <a:pt x="135" y="958"/>
                      <a:pt x="135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64" y="954"/>
                      <a:pt x="164" y="954"/>
                      <a:pt x="164" y="954"/>
                    </a:cubicBezTo>
                    <a:cubicBezTo>
                      <a:pt x="165" y="959"/>
                      <a:pt x="166" y="965"/>
                      <a:pt x="167" y="970"/>
                    </a:cubicBezTo>
                    <a:cubicBezTo>
                      <a:pt x="77" y="988"/>
                      <a:pt x="77" y="988"/>
                      <a:pt x="77" y="988"/>
                    </a:cubicBezTo>
                    <a:cubicBezTo>
                      <a:pt x="77" y="986"/>
                      <a:pt x="77" y="986"/>
                      <a:pt x="77" y="986"/>
                    </a:cubicBezTo>
                    <a:cubicBezTo>
                      <a:pt x="75" y="979"/>
                      <a:pt x="75" y="973"/>
                      <a:pt x="74" y="967"/>
                    </a:cubicBezTo>
                    <a:cubicBezTo>
                      <a:pt x="74" y="965"/>
                      <a:pt x="74" y="965"/>
                      <a:pt x="74" y="965"/>
                    </a:cubicBezTo>
                    <a:cubicBezTo>
                      <a:pt x="114" y="959"/>
                      <a:pt x="114" y="959"/>
                      <a:pt x="114" y="959"/>
                    </a:cubicBezTo>
                    <a:lnTo>
                      <a:pt x="113" y="958"/>
                    </a:lnTo>
                    <a:close/>
                    <a:moveTo>
                      <a:pt x="131" y="803"/>
                    </a:move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45" y="804"/>
                      <a:pt x="145" y="804"/>
                      <a:pt x="145" y="804"/>
                    </a:cubicBezTo>
                    <a:cubicBezTo>
                      <a:pt x="146" y="804"/>
                      <a:pt x="146" y="804"/>
                      <a:pt x="146" y="804"/>
                    </a:cubicBezTo>
                    <a:cubicBezTo>
                      <a:pt x="161" y="805"/>
                      <a:pt x="161" y="805"/>
                      <a:pt x="161" y="805"/>
                    </a:cubicBezTo>
                    <a:cubicBezTo>
                      <a:pt x="160" y="810"/>
                      <a:pt x="160" y="816"/>
                      <a:pt x="159" y="821"/>
                    </a:cubicBezTo>
                    <a:cubicBezTo>
                      <a:pt x="68" y="820"/>
                      <a:pt x="68" y="820"/>
                      <a:pt x="68" y="820"/>
                    </a:cubicBezTo>
                    <a:cubicBezTo>
                      <a:pt x="68" y="818"/>
                      <a:pt x="68" y="818"/>
                      <a:pt x="68" y="818"/>
                    </a:cubicBezTo>
                    <a:cubicBezTo>
                      <a:pt x="68" y="812"/>
                      <a:pt x="69" y="805"/>
                      <a:pt x="69" y="799"/>
                    </a:cubicBezTo>
                    <a:cubicBezTo>
                      <a:pt x="69" y="797"/>
                      <a:pt x="69" y="797"/>
                      <a:pt x="69" y="797"/>
                    </a:cubicBezTo>
                    <a:cubicBezTo>
                      <a:pt x="110" y="800"/>
                      <a:pt x="110" y="800"/>
                      <a:pt x="110" y="800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1" y="789"/>
                      <a:pt x="112" y="779"/>
                      <a:pt x="113" y="769"/>
                    </a:cubicBezTo>
                    <a:cubicBezTo>
                      <a:pt x="113" y="767"/>
                      <a:pt x="113" y="767"/>
                      <a:pt x="113" y="767"/>
                    </a:cubicBezTo>
                    <a:cubicBezTo>
                      <a:pt x="134" y="770"/>
                      <a:pt x="134" y="770"/>
                      <a:pt x="134" y="770"/>
                    </a:cubicBezTo>
                    <a:cubicBezTo>
                      <a:pt x="134" y="771"/>
                      <a:pt x="134" y="771"/>
                      <a:pt x="134" y="771"/>
                    </a:cubicBezTo>
                    <a:cubicBezTo>
                      <a:pt x="133" y="776"/>
                      <a:pt x="133" y="781"/>
                      <a:pt x="132" y="785"/>
                    </a:cubicBezTo>
                    <a:cubicBezTo>
                      <a:pt x="132" y="791"/>
                      <a:pt x="131" y="796"/>
                      <a:pt x="131" y="801"/>
                    </a:cubicBezTo>
                    <a:lnTo>
                      <a:pt x="131" y="803"/>
                    </a:lnTo>
                    <a:close/>
                    <a:moveTo>
                      <a:pt x="47" y="687"/>
                    </a:move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07"/>
                      <a:pt x="145" y="707"/>
                      <a:pt x="145" y="707"/>
                    </a:cubicBezTo>
                    <a:cubicBezTo>
                      <a:pt x="144" y="712"/>
                      <a:pt x="143" y="716"/>
                      <a:pt x="142" y="721"/>
                    </a:cubicBezTo>
                    <a:cubicBezTo>
                      <a:pt x="142" y="722"/>
                      <a:pt x="142" y="722"/>
                      <a:pt x="142" y="722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07" y="717"/>
                      <a:pt x="107" y="717"/>
                      <a:pt x="107" y="717"/>
                    </a:cubicBezTo>
                    <a:cubicBezTo>
                      <a:pt x="107" y="719"/>
                      <a:pt x="107" y="719"/>
                      <a:pt x="107" y="719"/>
                    </a:cubicBezTo>
                    <a:cubicBezTo>
                      <a:pt x="105" y="729"/>
                      <a:pt x="104" y="738"/>
                      <a:pt x="102" y="746"/>
                    </a:cubicBezTo>
                    <a:cubicBezTo>
                      <a:pt x="102" y="753"/>
                      <a:pt x="102" y="753"/>
                      <a:pt x="102" y="753"/>
                    </a:cubicBezTo>
                    <a:cubicBezTo>
                      <a:pt x="75" y="750"/>
                      <a:pt x="75" y="750"/>
                      <a:pt x="75" y="750"/>
                    </a:cubicBezTo>
                    <a:cubicBezTo>
                      <a:pt x="75" y="748"/>
                      <a:pt x="75" y="748"/>
                      <a:pt x="75" y="748"/>
                    </a:cubicBezTo>
                    <a:cubicBezTo>
                      <a:pt x="76" y="737"/>
                      <a:pt x="78" y="726"/>
                      <a:pt x="80" y="715"/>
                    </a:cubicBezTo>
                    <a:cubicBezTo>
                      <a:pt x="80" y="713"/>
                      <a:pt x="80" y="713"/>
                      <a:pt x="80" y="713"/>
                    </a:cubicBezTo>
                    <a:cubicBezTo>
                      <a:pt x="44" y="706"/>
                      <a:pt x="44" y="706"/>
                      <a:pt x="44" y="706"/>
                    </a:cubicBezTo>
                    <a:cubicBezTo>
                      <a:pt x="45" y="700"/>
                      <a:pt x="46" y="693"/>
                      <a:pt x="47" y="687"/>
                    </a:cubicBezTo>
                    <a:close/>
                    <a:moveTo>
                      <a:pt x="33" y="847"/>
                    </a:moveTo>
                    <a:cubicBezTo>
                      <a:pt x="34" y="810"/>
                      <a:pt x="37" y="773"/>
                      <a:pt x="42" y="737"/>
                    </a:cubicBezTo>
                    <a:cubicBezTo>
                      <a:pt x="43" y="732"/>
                      <a:pt x="44" y="727"/>
                      <a:pt x="45" y="722"/>
                    </a:cubicBezTo>
                    <a:cubicBezTo>
                      <a:pt x="45" y="720"/>
                      <a:pt x="45" y="720"/>
                      <a:pt x="45" y="720"/>
                    </a:cubicBezTo>
                    <a:cubicBezTo>
                      <a:pt x="65" y="724"/>
                      <a:pt x="65" y="724"/>
                      <a:pt x="65" y="724"/>
                    </a:cubicBezTo>
                    <a:cubicBezTo>
                      <a:pt x="65" y="725"/>
                      <a:pt x="65" y="725"/>
                      <a:pt x="65" y="725"/>
                    </a:cubicBezTo>
                    <a:cubicBezTo>
                      <a:pt x="63" y="733"/>
                      <a:pt x="62" y="740"/>
                      <a:pt x="61" y="747"/>
                    </a:cubicBezTo>
                    <a:cubicBezTo>
                      <a:pt x="59" y="762"/>
                      <a:pt x="59" y="762"/>
                      <a:pt x="59" y="762"/>
                    </a:cubicBezTo>
                    <a:cubicBezTo>
                      <a:pt x="100" y="766"/>
                      <a:pt x="100" y="766"/>
                      <a:pt x="100" y="766"/>
                    </a:cubicBezTo>
                    <a:cubicBezTo>
                      <a:pt x="100" y="768"/>
                      <a:pt x="100" y="768"/>
                      <a:pt x="100" y="768"/>
                    </a:cubicBezTo>
                    <a:cubicBezTo>
                      <a:pt x="99" y="773"/>
                      <a:pt x="98" y="778"/>
                      <a:pt x="98" y="784"/>
                    </a:cubicBezTo>
                    <a:cubicBezTo>
                      <a:pt x="98" y="785"/>
                      <a:pt x="98" y="785"/>
                      <a:pt x="98" y="785"/>
                    </a:cubicBezTo>
                    <a:cubicBezTo>
                      <a:pt x="57" y="782"/>
                      <a:pt x="57" y="782"/>
                      <a:pt x="57" y="782"/>
                    </a:cubicBezTo>
                    <a:cubicBezTo>
                      <a:pt x="57" y="787"/>
                      <a:pt x="57" y="787"/>
                      <a:pt x="57" y="787"/>
                    </a:cubicBezTo>
                    <a:cubicBezTo>
                      <a:pt x="55" y="802"/>
                      <a:pt x="54" y="816"/>
                      <a:pt x="54" y="830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3"/>
                      <a:pt x="54" y="833"/>
                      <a:pt x="54" y="833"/>
                    </a:cubicBezTo>
                    <a:cubicBezTo>
                      <a:pt x="159" y="835"/>
                      <a:pt x="159" y="835"/>
                      <a:pt x="159" y="835"/>
                    </a:cubicBezTo>
                    <a:cubicBezTo>
                      <a:pt x="158" y="854"/>
                      <a:pt x="158" y="873"/>
                      <a:pt x="159" y="892"/>
                    </a:cubicBezTo>
                    <a:cubicBezTo>
                      <a:pt x="160" y="908"/>
                      <a:pt x="161" y="924"/>
                      <a:pt x="163" y="940"/>
                    </a:cubicBezTo>
                    <a:cubicBezTo>
                      <a:pt x="146" y="943"/>
                      <a:pt x="146" y="943"/>
                      <a:pt x="146" y="943"/>
                    </a:cubicBezTo>
                    <a:cubicBezTo>
                      <a:pt x="146" y="939"/>
                      <a:pt x="146" y="939"/>
                      <a:pt x="146" y="939"/>
                    </a:cubicBezTo>
                    <a:cubicBezTo>
                      <a:pt x="145" y="934"/>
                      <a:pt x="145" y="930"/>
                      <a:pt x="145" y="925"/>
                    </a:cubicBezTo>
                    <a:cubicBezTo>
                      <a:pt x="144" y="921"/>
                      <a:pt x="144" y="917"/>
                      <a:pt x="144" y="913"/>
                    </a:cubicBezTo>
                    <a:cubicBezTo>
                      <a:pt x="143" y="910"/>
                      <a:pt x="143" y="910"/>
                      <a:pt x="143" y="910"/>
                    </a:cubicBezTo>
                    <a:cubicBezTo>
                      <a:pt x="109" y="914"/>
                      <a:pt x="109" y="914"/>
                      <a:pt x="109" y="914"/>
                    </a:cubicBezTo>
                    <a:cubicBezTo>
                      <a:pt x="109" y="908"/>
                      <a:pt x="109" y="908"/>
                      <a:pt x="109" y="908"/>
                    </a:cubicBezTo>
                    <a:cubicBezTo>
                      <a:pt x="108" y="903"/>
                      <a:pt x="108" y="898"/>
                      <a:pt x="108" y="893"/>
                    </a:cubicBezTo>
                    <a:cubicBezTo>
                      <a:pt x="108" y="892"/>
                      <a:pt x="108" y="892"/>
                      <a:pt x="108" y="892"/>
                    </a:cubicBezTo>
                    <a:cubicBezTo>
                      <a:pt x="142" y="890"/>
                      <a:pt x="142" y="890"/>
                      <a:pt x="142" y="890"/>
                    </a:cubicBezTo>
                    <a:cubicBezTo>
                      <a:pt x="142" y="885"/>
                      <a:pt x="142" y="885"/>
                      <a:pt x="142" y="885"/>
                    </a:cubicBezTo>
                    <a:cubicBezTo>
                      <a:pt x="142" y="884"/>
                      <a:pt x="142" y="883"/>
                      <a:pt x="142" y="882"/>
                    </a:cubicBezTo>
                    <a:cubicBezTo>
                      <a:pt x="142" y="875"/>
                      <a:pt x="142" y="875"/>
                      <a:pt x="142" y="875"/>
                    </a:cubicBezTo>
                    <a:cubicBezTo>
                      <a:pt x="142" y="870"/>
                      <a:pt x="142" y="866"/>
                      <a:pt x="142" y="861"/>
                    </a:cubicBezTo>
                    <a:cubicBezTo>
                      <a:pt x="142" y="860"/>
                      <a:pt x="142" y="860"/>
                      <a:pt x="142" y="860"/>
                    </a:cubicBezTo>
                    <a:cubicBezTo>
                      <a:pt x="142" y="858"/>
                      <a:pt x="142" y="858"/>
                      <a:pt x="142" y="858"/>
                    </a:cubicBezTo>
                    <a:cubicBezTo>
                      <a:pt x="142" y="854"/>
                      <a:pt x="142" y="854"/>
                      <a:pt x="142" y="854"/>
                    </a:cubicBezTo>
                    <a:cubicBezTo>
                      <a:pt x="142" y="852"/>
                      <a:pt x="142" y="850"/>
                      <a:pt x="142" y="848"/>
                    </a:cubicBezTo>
                    <a:cubicBezTo>
                      <a:pt x="142" y="846"/>
                      <a:pt x="142" y="846"/>
                      <a:pt x="142" y="846"/>
                    </a:cubicBezTo>
                    <a:cubicBezTo>
                      <a:pt x="33" y="848"/>
                      <a:pt x="33" y="848"/>
                      <a:pt x="33" y="848"/>
                    </a:cubicBezTo>
                    <a:lnTo>
                      <a:pt x="33" y="847"/>
                    </a:lnTo>
                    <a:close/>
                    <a:moveTo>
                      <a:pt x="29" y="862"/>
                    </a:moveTo>
                    <a:cubicBezTo>
                      <a:pt x="127" y="860"/>
                      <a:pt x="127" y="860"/>
                      <a:pt x="127" y="860"/>
                    </a:cubicBezTo>
                    <a:cubicBezTo>
                      <a:pt x="127" y="862"/>
                      <a:pt x="127" y="862"/>
                      <a:pt x="127" y="862"/>
                    </a:cubicBezTo>
                    <a:cubicBezTo>
                      <a:pt x="127" y="866"/>
                      <a:pt x="128" y="871"/>
                      <a:pt x="128" y="876"/>
                    </a:cubicBezTo>
                    <a:cubicBezTo>
                      <a:pt x="128" y="877"/>
                      <a:pt x="128" y="877"/>
                      <a:pt x="128" y="877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94" y="879"/>
                      <a:pt x="94" y="879"/>
                      <a:pt x="94" y="879"/>
                    </a:cubicBezTo>
                    <a:cubicBezTo>
                      <a:pt x="94" y="881"/>
                      <a:pt x="94" y="881"/>
                      <a:pt x="94" y="881"/>
                    </a:cubicBezTo>
                    <a:cubicBezTo>
                      <a:pt x="94" y="891"/>
                      <a:pt x="95" y="900"/>
                      <a:pt x="95" y="909"/>
                    </a:cubicBezTo>
                    <a:cubicBezTo>
                      <a:pt x="95" y="910"/>
                      <a:pt x="95" y="911"/>
                      <a:pt x="96" y="912"/>
                    </a:cubicBezTo>
                    <a:cubicBezTo>
                      <a:pt x="96" y="915"/>
                      <a:pt x="96" y="915"/>
                      <a:pt x="96" y="915"/>
                    </a:cubicBezTo>
                    <a:cubicBezTo>
                      <a:pt x="69" y="918"/>
                      <a:pt x="69" y="918"/>
                      <a:pt x="69" y="918"/>
                    </a:cubicBezTo>
                    <a:cubicBezTo>
                      <a:pt x="69" y="916"/>
                      <a:pt x="69" y="916"/>
                      <a:pt x="69" y="916"/>
                    </a:cubicBezTo>
                    <a:cubicBezTo>
                      <a:pt x="68" y="905"/>
                      <a:pt x="67" y="894"/>
                      <a:pt x="67" y="883"/>
                    </a:cubicBezTo>
                    <a:cubicBezTo>
                      <a:pt x="67" y="881"/>
                      <a:pt x="67" y="881"/>
                      <a:pt x="67" y="881"/>
                    </a:cubicBezTo>
                    <a:cubicBezTo>
                      <a:pt x="29" y="882"/>
                      <a:pt x="29" y="882"/>
                      <a:pt x="29" y="882"/>
                    </a:cubicBezTo>
                    <a:cubicBezTo>
                      <a:pt x="29" y="875"/>
                      <a:pt x="29" y="868"/>
                      <a:pt x="29" y="862"/>
                    </a:cubicBezTo>
                    <a:close/>
                    <a:moveTo>
                      <a:pt x="34" y="896"/>
                    </a:moveTo>
                    <a:cubicBezTo>
                      <a:pt x="34" y="895"/>
                      <a:pt x="34" y="895"/>
                      <a:pt x="34" y="895"/>
                    </a:cubicBezTo>
                    <a:cubicBezTo>
                      <a:pt x="54" y="895"/>
                      <a:pt x="54" y="895"/>
                      <a:pt x="54" y="895"/>
                    </a:cubicBezTo>
                    <a:cubicBezTo>
                      <a:pt x="54" y="896"/>
                      <a:pt x="54" y="896"/>
                      <a:pt x="54" y="896"/>
                    </a:cubicBezTo>
                    <a:cubicBezTo>
                      <a:pt x="54" y="904"/>
                      <a:pt x="55" y="911"/>
                      <a:pt x="55" y="918"/>
                    </a:cubicBezTo>
                    <a:cubicBezTo>
                      <a:pt x="56" y="933"/>
                      <a:pt x="56" y="933"/>
                      <a:pt x="56" y="933"/>
                    </a:cubicBezTo>
                    <a:cubicBezTo>
                      <a:pt x="97" y="929"/>
                      <a:pt x="97" y="929"/>
                      <a:pt x="97" y="929"/>
                    </a:cubicBezTo>
                    <a:cubicBezTo>
                      <a:pt x="97" y="930"/>
                      <a:pt x="97" y="930"/>
                      <a:pt x="97" y="930"/>
                    </a:cubicBezTo>
                    <a:cubicBezTo>
                      <a:pt x="97" y="936"/>
                      <a:pt x="98" y="941"/>
                      <a:pt x="99" y="946"/>
                    </a:cubicBezTo>
                    <a:cubicBezTo>
                      <a:pt x="99" y="948"/>
                      <a:pt x="99" y="948"/>
                      <a:pt x="99" y="948"/>
                    </a:cubicBezTo>
                    <a:cubicBezTo>
                      <a:pt x="59" y="953"/>
                      <a:pt x="59" y="953"/>
                      <a:pt x="59" y="953"/>
                    </a:cubicBezTo>
                    <a:cubicBezTo>
                      <a:pt x="59" y="958"/>
                      <a:pt x="59" y="958"/>
                      <a:pt x="59" y="958"/>
                    </a:cubicBezTo>
                    <a:cubicBezTo>
                      <a:pt x="61" y="973"/>
                      <a:pt x="63" y="987"/>
                      <a:pt x="65" y="1001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169" y="983"/>
                      <a:pt x="169" y="983"/>
                      <a:pt x="169" y="983"/>
                    </a:cubicBezTo>
                    <a:cubicBezTo>
                      <a:pt x="175" y="1018"/>
                      <a:pt x="183" y="1053"/>
                      <a:pt x="194" y="1086"/>
                    </a:cubicBezTo>
                    <a:cubicBezTo>
                      <a:pt x="179" y="1092"/>
                      <a:pt x="179" y="1092"/>
                      <a:pt x="179" y="1092"/>
                    </a:cubicBezTo>
                    <a:cubicBezTo>
                      <a:pt x="178" y="1088"/>
                      <a:pt x="178" y="1088"/>
                      <a:pt x="178" y="1088"/>
                    </a:cubicBezTo>
                    <a:cubicBezTo>
                      <a:pt x="177" y="1084"/>
                      <a:pt x="175" y="1079"/>
                      <a:pt x="174" y="1074"/>
                    </a:cubicBezTo>
                    <a:cubicBezTo>
                      <a:pt x="173" y="1071"/>
                      <a:pt x="171" y="1067"/>
                      <a:pt x="170" y="1063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69" y="1060"/>
                      <a:pt x="169" y="1060"/>
                      <a:pt x="169" y="1060"/>
                    </a:cubicBezTo>
                    <a:cubicBezTo>
                      <a:pt x="137" y="1071"/>
                      <a:pt x="137" y="1071"/>
                      <a:pt x="137" y="1071"/>
                    </a:cubicBezTo>
                    <a:cubicBezTo>
                      <a:pt x="135" y="1065"/>
                      <a:pt x="135" y="1065"/>
                      <a:pt x="135" y="1065"/>
                    </a:cubicBezTo>
                    <a:cubicBezTo>
                      <a:pt x="134" y="1061"/>
                      <a:pt x="133" y="1056"/>
                      <a:pt x="131" y="1051"/>
                    </a:cubicBezTo>
                    <a:cubicBezTo>
                      <a:pt x="131" y="1050"/>
                      <a:pt x="131" y="1050"/>
                      <a:pt x="131" y="1050"/>
                    </a:cubicBezTo>
                    <a:cubicBezTo>
                      <a:pt x="164" y="1041"/>
                      <a:pt x="164" y="1041"/>
                      <a:pt x="164" y="1041"/>
                    </a:cubicBezTo>
                    <a:cubicBezTo>
                      <a:pt x="161" y="1026"/>
                      <a:pt x="161" y="1026"/>
                      <a:pt x="161" y="1026"/>
                    </a:cubicBezTo>
                    <a:cubicBezTo>
                      <a:pt x="160" y="1022"/>
                      <a:pt x="159" y="1017"/>
                      <a:pt x="158" y="1013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7" y="1007"/>
                      <a:pt x="157" y="1007"/>
                      <a:pt x="157" y="1007"/>
                    </a:cubicBezTo>
                    <a:cubicBezTo>
                      <a:pt x="156" y="1004"/>
                      <a:pt x="156" y="1002"/>
                      <a:pt x="155" y="1000"/>
                    </a:cubicBezTo>
                    <a:cubicBezTo>
                      <a:pt x="155" y="998"/>
                      <a:pt x="155" y="998"/>
                      <a:pt x="155" y="998"/>
                    </a:cubicBezTo>
                    <a:cubicBezTo>
                      <a:pt x="49" y="1023"/>
                      <a:pt x="49" y="1023"/>
                      <a:pt x="49" y="1023"/>
                    </a:cubicBezTo>
                    <a:cubicBezTo>
                      <a:pt x="48" y="1021"/>
                      <a:pt x="48" y="1021"/>
                      <a:pt x="48" y="1021"/>
                    </a:cubicBezTo>
                    <a:cubicBezTo>
                      <a:pt x="41" y="985"/>
                      <a:pt x="37" y="949"/>
                      <a:pt x="35" y="912"/>
                    </a:cubicBezTo>
                    <a:cubicBezTo>
                      <a:pt x="34" y="907"/>
                      <a:pt x="34" y="902"/>
                      <a:pt x="34" y="896"/>
                    </a:cubicBezTo>
                    <a:close/>
                    <a:moveTo>
                      <a:pt x="48" y="1037"/>
                    </a:moveTo>
                    <a:cubicBezTo>
                      <a:pt x="145" y="1014"/>
                      <a:pt x="145" y="1014"/>
                      <a:pt x="145" y="1014"/>
                    </a:cubicBezTo>
                    <a:cubicBezTo>
                      <a:pt x="145" y="1016"/>
                      <a:pt x="145" y="1016"/>
                      <a:pt x="145" y="1016"/>
                    </a:cubicBezTo>
                    <a:cubicBezTo>
                      <a:pt x="146" y="1021"/>
                      <a:pt x="147" y="1025"/>
                      <a:pt x="148" y="1030"/>
                    </a:cubicBezTo>
                    <a:cubicBezTo>
                      <a:pt x="148" y="1031"/>
                      <a:pt x="148" y="1031"/>
                      <a:pt x="148" y="1031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15" y="1040"/>
                      <a:pt x="115" y="1040"/>
                      <a:pt x="115" y="1040"/>
                    </a:cubicBezTo>
                    <a:cubicBezTo>
                      <a:pt x="115" y="1042"/>
                      <a:pt x="115" y="1042"/>
                      <a:pt x="115" y="1042"/>
                    </a:cubicBezTo>
                    <a:cubicBezTo>
                      <a:pt x="118" y="1052"/>
                      <a:pt x="120" y="1061"/>
                      <a:pt x="122" y="1069"/>
                    </a:cubicBezTo>
                    <a:cubicBezTo>
                      <a:pt x="122" y="1070"/>
                      <a:pt x="123" y="1071"/>
                      <a:pt x="123" y="1072"/>
                    </a:cubicBezTo>
                    <a:cubicBezTo>
                      <a:pt x="124" y="1075"/>
                      <a:pt x="124" y="1075"/>
                      <a:pt x="124" y="1075"/>
                    </a:cubicBezTo>
                    <a:cubicBezTo>
                      <a:pt x="98" y="1084"/>
                      <a:pt x="98" y="1084"/>
                      <a:pt x="98" y="1084"/>
                    </a:cubicBezTo>
                    <a:cubicBezTo>
                      <a:pt x="98" y="1082"/>
                      <a:pt x="98" y="1082"/>
                      <a:pt x="98" y="1082"/>
                    </a:cubicBezTo>
                    <a:cubicBezTo>
                      <a:pt x="95" y="1071"/>
                      <a:pt x="92" y="1060"/>
                      <a:pt x="89" y="1049"/>
                    </a:cubicBezTo>
                    <a:cubicBezTo>
                      <a:pt x="89" y="1048"/>
                      <a:pt x="89" y="1048"/>
                      <a:pt x="89" y="1048"/>
                    </a:cubicBezTo>
                    <a:cubicBezTo>
                      <a:pt x="52" y="1056"/>
                      <a:pt x="52" y="1056"/>
                      <a:pt x="52" y="1056"/>
                    </a:cubicBezTo>
                    <a:cubicBezTo>
                      <a:pt x="51" y="1050"/>
                      <a:pt x="49" y="1043"/>
                      <a:pt x="48" y="1037"/>
                    </a:cubicBezTo>
                    <a:close/>
                    <a:moveTo>
                      <a:pt x="100" y="1189"/>
                    </a:moveTo>
                    <a:cubicBezTo>
                      <a:pt x="85" y="1155"/>
                      <a:pt x="73" y="1120"/>
                      <a:pt x="63" y="1085"/>
                    </a:cubicBezTo>
                    <a:cubicBezTo>
                      <a:pt x="62" y="1080"/>
                      <a:pt x="61" y="1075"/>
                      <a:pt x="59" y="1070"/>
                    </a:cubicBezTo>
                    <a:cubicBezTo>
                      <a:pt x="59" y="1068"/>
                      <a:pt x="59" y="1068"/>
                      <a:pt x="59" y="1068"/>
                    </a:cubicBezTo>
                    <a:cubicBezTo>
                      <a:pt x="79" y="1064"/>
                      <a:pt x="79" y="1064"/>
                      <a:pt x="79" y="1064"/>
                    </a:cubicBezTo>
                    <a:cubicBezTo>
                      <a:pt x="79" y="1065"/>
                      <a:pt x="79" y="1065"/>
                      <a:pt x="79" y="1065"/>
                    </a:cubicBezTo>
                    <a:cubicBezTo>
                      <a:pt x="81" y="1072"/>
                      <a:pt x="83" y="1079"/>
                      <a:pt x="85" y="1086"/>
                    </a:cubicBezTo>
                    <a:cubicBezTo>
                      <a:pt x="89" y="1101"/>
                      <a:pt x="89" y="1101"/>
                      <a:pt x="89" y="1101"/>
                    </a:cubicBezTo>
                    <a:cubicBezTo>
                      <a:pt x="128" y="1088"/>
                      <a:pt x="128" y="1088"/>
                      <a:pt x="128" y="1088"/>
                    </a:cubicBezTo>
                    <a:cubicBezTo>
                      <a:pt x="128" y="1090"/>
                      <a:pt x="128" y="1090"/>
                      <a:pt x="128" y="1090"/>
                    </a:cubicBezTo>
                    <a:cubicBezTo>
                      <a:pt x="130" y="1095"/>
                      <a:pt x="131" y="1100"/>
                      <a:pt x="133" y="1105"/>
                    </a:cubicBezTo>
                    <a:cubicBezTo>
                      <a:pt x="134" y="1106"/>
                      <a:pt x="134" y="1106"/>
                      <a:pt x="134" y="1106"/>
                    </a:cubicBezTo>
                    <a:cubicBezTo>
                      <a:pt x="95" y="1120"/>
                      <a:pt x="95" y="1120"/>
                      <a:pt x="95" y="1120"/>
                    </a:cubicBezTo>
                    <a:cubicBezTo>
                      <a:pt x="97" y="1125"/>
                      <a:pt x="97" y="1125"/>
                      <a:pt x="97" y="1125"/>
                    </a:cubicBezTo>
                    <a:cubicBezTo>
                      <a:pt x="102" y="1139"/>
                      <a:pt x="107" y="1153"/>
                      <a:pt x="112" y="1166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8"/>
                      <a:pt x="113" y="1168"/>
                      <a:pt x="113" y="1168"/>
                    </a:cubicBezTo>
                    <a:cubicBezTo>
                      <a:pt x="209" y="1127"/>
                      <a:pt x="209" y="1127"/>
                      <a:pt x="209" y="1127"/>
                    </a:cubicBezTo>
                    <a:cubicBezTo>
                      <a:pt x="223" y="1160"/>
                      <a:pt x="238" y="1191"/>
                      <a:pt x="256" y="1222"/>
                    </a:cubicBezTo>
                    <a:cubicBezTo>
                      <a:pt x="242" y="1231"/>
                      <a:pt x="242" y="1231"/>
                      <a:pt x="242" y="1231"/>
                    </a:cubicBezTo>
                    <a:cubicBezTo>
                      <a:pt x="240" y="1228"/>
                      <a:pt x="240" y="1228"/>
                      <a:pt x="240" y="1228"/>
                    </a:cubicBezTo>
                    <a:cubicBezTo>
                      <a:pt x="238" y="1223"/>
                      <a:pt x="236" y="1219"/>
                      <a:pt x="233" y="1215"/>
                    </a:cubicBezTo>
                    <a:cubicBezTo>
                      <a:pt x="231" y="1212"/>
                      <a:pt x="230" y="1209"/>
                      <a:pt x="228" y="1206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6" y="1203"/>
                      <a:pt x="226" y="1203"/>
                      <a:pt x="226" y="1203"/>
                    </a:cubicBezTo>
                    <a:cubicBezTo>
                      <a:pt x="196" y="1220"/>
                      <a:pt x="196" y="1220"/>
                      <a:pt x="196" y="1220"/>
                    </a:cubicBezTo>
                    <a:cubicBezTo>
                      <a:pt x="194" y="1214"/>
                      <a:pt x="194" y="1214"/>
                      <a:pt x="194" y="1214"/>
                    </a:cubicBezTo>
                    <a:cubicBezTo>
                      <a:pt x="191" y="1210"/>
                      <a:pt x="189" y="1205"/>
                      <a:pt x="187" y="1201"/>
                    </a:cubicBezTo>
                    <a:cubicBezTo>
                      <a:pt x="186" y="1200"/>
                      <a:pt x="186" y="1200"/>
                      <a:pt x="186" y="1200"/>
                    </a:cubicBezTo>
                    <a:cubicBezTo>
                      <a:pt x="217" y="1183"/>
                      <a:pt x="217" y="1183"/>
                      <a:pt x="217" y="1183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1" y="1169"/>
                      <a:pt x="211" y="1169"/>
                      <a:pt x="211" y="1169"/>
                    </a:cubicBezTo>
                    <a:cubicBezTo>
                      <a:pt x="209" y="1165"/>
                      <a:pt x="207" y="1162"/>
                      <a:pt x="205" y="1158"/>
                    </a:cubicBezTo>
                    <a:cubicBezTo>
                      <a:pt x="204" y="1156"/>
                      <a:pt x="204" y="1156"/>
                      <a:pt x="204" y="1156"/>
                    </a:cubicBezTo>
                    <a:cubicBezTo>
                      <a:pt x="205" y="1156"/>
                      <a:pt x="205" y="1156"/>
                      <a:pt x="205" y="1156"/>
                    </a:cubicBezTo>
                    <a:cubicBezTo>
                      <a:pt x="202" y="1151"/>
                      <a:pt x="202" y="1151"/>
                      <a:pt x="202" y="1151"/>
                    </a:cubicBezTo>
                    <a:cubicBezTo>
                      <a:pt x="201" y="1149"/>
                      <a:pt x="201" y="1147"/>
                      <a:pt x="200" y="1146"/>
                    </a:cubicBezTo>
                    <a:cubicBezTo>
                      <a:pt x="199" y="1144"/>
                      <a:pt x="199" y="1144"/>
                      <a:pt x="199" y="1144"/>
                    </a:cubicBezTo>
                    <a:cubicBezTo>
                      <a:pt x="100" y="1190"/>
                      <a:pt x="100" y="1190"/>
                      <a:pt x="100" y="1190"/>
                    </a:cubicBezTo>
                    <a:lnTo>
                      <a:pt x="100" y="1189"/>
                    </a:lnTo>
                    <a:close/>
                    <a:moveTo>
                      <a:pt x="102" y="1204"/>
                    </a:moveTo>
                    <a:cubicBezTo>
                      <a:pt x="192" y="1162"/>
                      <a:pt x="192" y="1162"/>
                      <a:pt x="192" y="1162"/>
                    </a:cubicBezTo>
                    <a:cubicBezTo>
                      <a:pt x="193" y="1164"/>
                      <a:pt x="193" y="1164"/>
                      <a:pt x="193" y="1164"/>
                    </a:cubicBezTo>
                    <a:cubicBezTo>
                      <a:pt x="195" y="1168"/>
                      <a:pt x="197" y="1172"/>
                      <a:pt x="199" y="1176"/>
                    </a:cubicBezTo>
                    <a:cubicBezTo>
                      <a:pt x="199" y="1178"/>
                      <a:pt x="199" y="1178"/>
                      <a:pt x="199" y="1178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69" y="1194"/>
                      <a:pt x="169" y="1194"/>
                      <a:pt x="169" y="1194"/>
                    </a:cubicBezTo>
                    <a:cubicBezTo>
                      <a:pt x="169" y="1195"/>
                      <a:pt x="169" y="1195"/>
                      <a:pt x="169" y="1195"/>
                    </a:cubicBezTo>
                    <a:cubicBezTo>
                      <a:pt x="174" y="1205"/>
                      <a:pt x="178" y="1213"/>
                      <a:pt x="182" y="1220"/>
                    </a:cubicBezTo>
                    <a:cubicBezTo>
                      <a:pt x="185" y="1226"/>
                      <a:pt x="185" y="1226"/>
                      <a:pt x="185" y="1226"/>
                    </a:cubicBezTo>
                    <a:cubicBezTo>
                      <a:pt x="161" y="1239"/>
                      <a:pt x="161" y="1239"/>
                      <a:pt x="161" y="1239"/>
                    </a:cubicBezTo>
                    <a:cubicBezTo>
                      <a:pt x="160" y="1238"/>
                      <a:pt x="160" y="1238"/>
                      <a:pt x="160" y="1238"/>
                    </a:cubicBezTo>
                    <a:cubicBezTo>
                      <a:pt x="155" y="1228"/>
                      <a:pt x="150" y="1218"/>
                      <a:pt x="145" y="1208"/>
                    </a:cubicBezTo>
                    <a:cubicBezTo>
                      <a:pt x="144" y="1206"/>
                      <a:pt x="144" y="1206"/>
                      <a:pt x="144" y="1206"/>
                    </a:cubicBezTo>
                    <a:cubicBezTo>
                      <a:pt x="110" y="1222"/>
                      <a:pt x="110" y="1222"/>
                      <a:pt x="110" y="1222"/>
                    </a:cubicBezTo>
                    <a:cubicBezTo>
                      <a:pt x="107" y="1216"/>
                      <a:pt x="105" y="1210"/>
                      <a:pt x="102" y="1204"/>
                    </a:cubicBezTo>
                    <a:close/>
                    <a:moveTo>
                      <a:pt x="185" y="1342"/>
                    </a:moveTo>
                    <a:cubicBezTo>
                      <a:pt x="164" y="1312"/>
                      <a:pt x="144" y="1280"/>
                      <a:pt x="128" y="1248"/>
                    </a:cubicBezTo>
                    <a:cubicBezTo>
                      <a:pt x="125" y="1244"/>
                      <a:pt x="123" y="1239"/>
                      <a:pt x="120" y="1234"/>
                    </a:cubicBezTo>
                    <a:cubicBezTo>
                      <a:pt x="120" y="1233"/>
                      <a:pt x="120" y="1233"/>
                      <a:pt x="120" y="1233"/>
                    </a:cubicBezTo>
                    <a:cubicBezTo>
                      <a:pt x="138" y="1224"/>
                      <a:pt x="138" y="1224"/>
                      <a:pt x="138" y="1224"/>
                    </a:cubicBezTo>
                    <a:cubicBezTo>
                      <a:pt x="139" y="1225"/>
                      <a:pt x="139" y="1225"/>
                      <a:pt x="139" y="1225"/>
                    </a:cubicBezTo>
                    <a:cubicBezTo>
                      <a:pt x="142" y="1232"/>
                      <a:pt x="145" y="1239"/>
                      <a:pt x="149" y="1245"/>
                    </a:cubicBezTo>
                    <a:cubicBezTo>
                      <a:pt x="156" y="1258"/>
                      <a:pt x="156" y="1258"/>
                      <a:pt x="156" y="1258"/>
                    </a:cubicBezTo>
                    <a:cubicBezTo>
                      <a:pt x="191" y="1238"/>
                      <a:pt x="191" y="1238"/>
                      <a:pt x="191" y="1238"/>
                    </a:cubicBezTo>
                    <a:cubicBezTo>
                      <a:pt x="192" y="1239"/>
                      <a:pt x="192" y="1239"/>
                      <a:pt x="192" y="1239"/>
                    </a:cubicBezTo>
                    <a:cubicBezTo>
                      <a:pt x="195" y="1244"/>
                      <a:pt x="197" y="1249"/>
                      <a:pt x="200" y="1253"/>
                    </a:cubicBezTo>
                    <a:cubicBezTo>
                      <a:pt x="201" y="1254"/>
                      <a:pt x="201" y="1254"/>
                      <a:pt x="201" y="1254"/>
                    </a:cubicBezTo>
                    <a:cubicBezTo>
                      <a:pt x="166" y="1276"/>
                      <a:pt x="166" y="1276"/>
                      <a:pt x="166" y="1276"/>
                    </a:cubicBezTo>
                    <a:cubicBezTo>
                      <a:pt x="169" y="1280"/>
                      <a:pt x="169" y="1280"/>
                      <a:pt x="169" y="1280"/>
                    </a:cubicBezTo>
                    <a:cubicBezTo>
                      <a:pt x="176" y="1293"/>
                      <a:pt x="184" y="1305"/>
                      <a:pt x="192" y="1316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9"/>
                      <a:pt x="193" y="1319"/>
                      <a:pt x="193" y="1319"/>
                    </a:cubicBezTo>
                    <a:cubicBezTo>
                      <a:pt x="279" y="1259"/>
                      <a:pt x="279" y="1259"/>
                      <a:pt x="279" y="1259"/>
                    </a:cubicBezTo>
                    <a:cubicBezTo>
                      <a:pt x="299" y="1288"/>
                      <a:pt x="321" y="1315"/>
                      <a:pt x="344" y="1342"/>
                    </a:cubicBezTo>
                    <a:cubicBezTo>
                      <a:pt x="333" y="1353"/>
                      <a:pt x="333" y="1353"/>
                      <a:pt x="333" y="1353"/>
                    </a:cubicBezTo>
                    <a:cubicBezTo>
                      <a:pt x="330" y="1351"/>
                      <a:pt x="330" y="1351"/>
                      <a:pt x="330" y="1351"/>
                    </a:cubicBezTo>
                    <a:cubicBezTo>
                      <a:pt x="327" y="1347"/>
                      <a:pt x="324" y="1343"/>
                      <a:pt x="321" y="1340"/>
                    </a:cubicBezTo>
                    <a:cubicBezTo>
                      <a:pt x="318" y="1337"/>
                      <a:pt x="316" y="1334"/>
                      <a:pt x="313" y="1331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1" y="1329"/>
                      <a:pt x="311" y="1329"/>
                      <a:pt x="311" y="1329"/>
                    </a:cubicBezTo>
                    <a:cubicBezTo>
                      <a:pt x="285" y="1352"/>
                      <a:pt x="285" y="1352"/>
                      <a:pt x="285" y="1352"/>
                    </a:cubicBezTo>
                    <a:cubicBezTo>
                      <a:pt x="282" y="1347"/>
                      <a:pt x="282" y="1347"/>
                      <a:pt x="282" y="1347"/>
                    </a:cubicBezTo>
                    <a:cubicBezTo>
                      <a:pt x="279" y="1343"/>
                      <a:pt x="276" y="1340"/>
                      <a:pt x="273" y="1336"/>
                    </a:cubicBezTo>
                    <a:cubicBezTo>
                      <a:pt x="272" y="1335"/>
                      <a:pt x="272" y="1335"/>
                      <a:pt x="272" y="1335"/>
                    </a:cubicBezTo>
                    <a:cubicBezTo>
                      <a:pt x="298" y="1313"/>
                      <a:pt x="298" y="1313"/>
                      <a:pt x="298" y="1313"/>
                    </a:cubicBezTo>
                    <a:cubicBezTo>
                      <a:pt x="289" y="1301"/>
                      <a:pt x="289" y="1301"/>
                      <a:pt x="289" y="1301"/>
                    </a:cubicBezTo>
                    <a:cubicBezTo>
                      <a:pt x="287" y="1297"/>
                      <a:pt x="284" y="1293"/>
                      <a:pt x="281" y="1290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77" y="1284"/>
                      <a:pt x="277" y="1284"/>
                      <a:pt x="277" y="1284"/>
                    </a:cubicBezTo>
                    <a:cubicBezTo>
                      <a:pt x="276" y="1282"/>
                      <a:pt x="275" y="1281"/>
                      <a:pt x="274" y="1279"/>
                    </a:cubicBezTo>
                    <a:cubicBezTo>
                      <a:pt x="273" y="1278"/>
                      <a:pt x="273" y="1278"/>
                      <a:pt x="273" y="1278"/>
                    </a:cubicBezTo>
                    <a:cubicBezTo>
                      <a:pt x="185" y="1343"/>
                      <a:pt x="185" y="1343"/>
                      <a:pt x="185" y="1343"/>
                    </a:cubicBezTo>
                    <a:lnTo>
                      <a:pt x="185" y="1342"/>
                    </a:lnTo>
                    <a:close/>
                    <a:moveTo>
                      <a:pt x="190" y="1357"/>
                    </a:moveTo>
                    <a:cubicBezTo>
                      <a:pt x="270" y="1297"/>
                      <a:pt x="270" y="1297"/>
                      <a:pt x="270" y="1297"/>
                    </a:cubicBezTo>
                    <a:cubicBezTo>
                      <a:pt x="271" y="1298"/>
                      <a:pt x="271" y="1298"/>
                      <a:pt x="271" y="1298"/>
                    </a:cubicBezTo>
                    <a:cubicBezTo>
                      <a:pt x="273" y="1302"/>
                      <a:pt x="276" y="1306"/>
                      <a:pt x="279" y="1309"/>
                    </a:cubicBezTo>
                    <a:cubicBezTo>
                      <a:pt x="280" y="1310"/>
                      <a:pt x="280" y="1310"/>
                      <a:pt x="280" y="1310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53" y="1333"/>
                      <a:pt x="253" y="1333"/>
                      <a:pt x="253" y="1333"/>
                    </a:cubicBezTo>
                    <a:cubicBezTo>
                      <a:pt x="254" y="1334"/>
                      <a:pt x="254" y="1334"/>
                      <a:pt x="254" y="1334"/>
                    </a:cubicBezTo>
                    <a:cubicBezTo>
                      <a:pt x="260" y="1342"/>
                      <a:pt x="266" y="1349"/>
                      <a:pt x="271" y="1356"/>
                    </a:cubicBezTo>
                    <a:cubicBezTo>
                      <a:pt x="275" y="1361"/>
                      <a:pt x="275" y="1361"/>
                      <a:pt x="275" y="1361"/>
                    </a:cubicBezTo>
                    <a:cubicBezTo>
                      <a:pt x="255" y="1379"/>
                      <a:pt x="255" y="1379"/>
                      <a:pt x="255" y="1379"/>
                    </a:cubicBezTo>
                    <a:cubicBezTo>
                      <a:pt x="254" y="1378"/>
                      <a:pt x="254" y="1378"/>
                      <a:pt x="254" y="1378"/>
                    </a:cubicBezTo>
                    <a:cubicBezTo>
                      <a:pt x="247" y="1369"/>
                      <a:pt x="240" y="1360"/>
                      <a:pt x="233" y="1351"/>
                    </a:cubicBezTo>
                    <a:cubicBezTo>
                      <a:pt x="232" y="1350"/>
                      <a:pt x="232" y="1350"/>
                      <a:pt x="232" y="1350"/>
                    </a:cubicBezTo>
                    <a:cubicBezTo>
                      <a:pt x="202" y="1373"/>
                      <a:pt x="202" y="1373"/>
                      <a:pt x="202" y="1373"/>
                    </a:cubicBezTo>
                    <a:cubicBezTo>
                      <a:pt x="198" y="1367"/>
                      <a:pt x="194" y="1362"/>
                      <a:pt x="190" y="1357"/>
                    </a:cubicBezTo>
                    <a:close/>
                    <a:moveTo>
                      <a:pt x="300" y="1474"/>
                    </a:moveTo>
                    <a:cubicBezTo>
                      <a:pt x="273" y="1449"/>
                      <a:pt x="247" y="1422"/>
                      <a:pt x="224" y="1394"/>
                    </a:cubicBezTo>
                    <a:cubicBezTo>
                      <a:pt x="221" y="1390"/>
                      <a:pt x="218" y="1386"/>
                      <a:pt x="214" y="1382"/>
                    </a:cubicBezTo>
                    <a:cubicBezTo>
                      <a:pt x="213" y="1381"/>
                      <a:pt x="213" y="1381"/>
                      <a:pt x="213" y="1381"/>
                    </a:cubicBezTo>
                    <a:cubicBezTo>
                      <a:pt x="230" y="1369"/>
                      <a:pt x="230" y="1369"/>
                      <a:pt x="230" y="1369"/>
                    </a:cubicBezTo>
                    <a:cubicBezTo>
                      <a:pt x="231" y="1370"/>
                      <a:pt x="231" y="1370"/>
                      <a:pt x="231" y="1370"/>
                    </a:cubicBezTo>
                    <a:cubicBezTo>
                      <a:pt x="235" y="1376"/>
                      <a:pt x="240" y="1381"/>
                      <a:pt x="244" y="1387"/>
                    </a:cubicBezTo>
                    <a:cubicBezTo>
                      <a:pt x="254" y="1398"/>
                      <a:pt x="254" y="1398"/>
                      <a:pt x="254" y="1398"/>
                    </a:cubicBezTo>
                    <a:cubicBezTo>
                      <a:pt x="284" y="1371"/>
                      <a:pt x="284" y="1371"/>
                      <a:pt x="284" y="1371"/>
                    </a:cubicBezTo>
                    <a:cubicBezTo>
                      <a:pt x="285" y="1372"/>
                      <a:pt x="285" y="1372"/>
                      <a:pt x="285" y="1372"/>
                    </a:cubicBezTo>
                    <a:cubicBezTo>
                      <a:pt x="289" y="1376"/>
                      <a:pt x="292" y="1380"/>
                      <a:pt x="296" y="1384"/>
                    </a:cubicBezTo>
                    <a:cubicBezTo>
                      <a:pt x="297" y="1385"/>
                      <a:pt x="297" y="1385"/>
                      <a:pt x="297" y="1385"/>
                    </a:cubicBezTo>
                    <a:cubicBezTo>
                      <a:pt x="268" y="1413"/>
                      <a:pt x="268" y="1413"/>
                      <a:pt x="268" y="1413"/>
                    </a:cubicBezTo>
                    <a:cubicBezTo>
                      <a:pt x="271" y="1417"/>
                      <a:pt x="271" y="1417"/>
                      <a:pt x="271" y="1417"/>
                    </a:cubicBezTo>
                    <a:cubicBezTo>
                      <a:pt x="281" y="1428"/>
                      <a:pt x="291" y="1438"/>
                      <a:pt x="301" y="1448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50"/>
                      <a:pt x="303" y="1450"/>
                      <a:pt x="303" y="1450"/>
                    </a:cubicBezTo>
                    <a:cubicBezTo>
                      <a:pt x="375" y="1373"/>
                      <a:pt x="375" y="1373"/>
                      <a:pt x="375" y="1373"/>
                    </a:cubicBezTo>
                    <a:cubicBezTo>
                      <a:pt x="376" y="1374"/>
                      <a:pt x="377" y="1375"/>
                      <a:pt x="379" y="1377"/>
                    </a:cubicBezTo>
                    <a:cubicBezTo>
                      <a:pt x="403" y="1400"/>
                      <a:pt x="429" y="1421"/>
                      <a:pt x="456" y="1441"/>
                    </a:cubicBezTo>
                    <a:cubicBezTo>
                      <a:pt x="447" y="1455"/>
                      <a:pt x="447" y="1455"/>
                      <a:pt x="447" y="1455"/>
                    </a:cubicBezTo>
                    <a:cubicBezTo>
                      <a:pt x="444" y="1452"/>
                      <a:pt x="444" y="1452"/>
                      <a:pt x="444" y="1452"/>
                    </a:cubicBezTo>
                    <a:cubicBezTo>
                      <a:pt x="440" y="1450"/>
                      <a:pt x="436" y="1447"/>
                      <a:pt x="432" y="1444"/>
                    </a:cubicBezTo>
                    <a:cubicBezTo>
                      <a:pt x="429" y="1441"/>
                      <a:pt x="425" y="1438"/>
                      <a:pt x="422" y="1436"/>
                    </a:cubicBezTo>
                    <a:cubicBezTo>
                      <a:pt x="421" y="1435"/>
                      <a:pt x="421" y="1435"/>
                      <a:pt x="421" y="1435"/>
                    </a:cubicBezTo>
                    <a:cubicBezTo>
                      <a:pt x="400" y="1463"/>
                      <a:pt x="400" y="1463"/>
                      <a:pt x="400" y="1463"/>
                    </a:cubicBezTo>
                    <a:cubicBezTo>
                      <a:pt x="396" y="1459"/>
                      <a:pt x="396" y="1459"/>
                      <a:pt x="396" y="1459"/>
                    </a:cubicBezTo>
                    <a:cubicBezTo>
                      <a:pt x="392" y="1456"/>
                      <a:pt x="388" y="1453"/>
                      <a:pt x="384" y="1450"/>
                    </a:cubicBezTo>
                    <a:cubicBezTo>
                      <a:pt x="383" y="1449"/>
                      <a:pt x="383" y="1449"/>
                      <a:pt x="383" y="1449"/>
                    </a:cubicBezTo>
                    <a:cubicBezTo>
                      <a:pt x="405" y="1422"/>
                      <a:pt x="405" y="1422"/>
                      <a:pt x="405" y="1422"/>
                    </a:cubicBezTo>
                    <a:cubicBezTo>
                      <a:pt x="393" y="1412"/>
                      <a:pt x="393" y="1412"/>
                      <a:pt x="393" y="1412"/>
                    </a:cubicBezTo>
                    <a:cubicBezTo>
                      <a:pt x="390" y="1409"/>
                      <a:pt x="387" y="1406"/>
                      <a:pt x="383" y="1403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77" y="1397"/>
                      <a:pt x="377" y="1397"/>
                      <a:pt x="377" y="1397"/>
                    </a:cubicBezTo>
                    <a:cubicBezTo>
                      <a:pt x="376" y="1396"/>
                      <a:pt x="375" y="1395"/>
                      <a:pt x="373" y="1394"/>
                    </a:cubicBezTo>
                    <a:cubicBezTo>
                      <a:pt x="372" y="1393"/>
                      <a:pt x="372" y="1393"/>
                      <a:pt x="372" y="1393"/>
                    </a:cubicBezTo>
                    <a:cubicBezTo>
                      <a:pt x="301" y="1475"/>
                      <a:pt x="301" y="1475"/>
                      <a:pt x="301" y="1475"/>
                    </a:cubicBezTo>
                    <a:lnTo>
                      <a:pt x="300" y="1474"/>
                    </a:lnTo>
                    <a:close/>
                    <a:moveTo>
                      <a:pt x="308" y="1488"/>
                    </a:moveTo>
                    <a:cubicBezTo>
                      <a:pt x="373" y="1412"/>
                      <a:pt x="373" y="1412"/>
                      <a:pt x="373" y="1412"/>
                    </a:cubicBezTo>
                    <a:cubicBezTo>
                      <a:pt x="374" y="1413"/>
                      <a:pt x="374" y="1413"/>
                      <a:pt x="374" y="1413"/>
                    </a:cubicBezTo>
                    <a:cubicBezTo>
                      <a:pt x="378" y="1417"/>
                      <a:pt x="381" y="1420"/>
                      <a:pt x="385" y="1423"/>
                    </a:cubicBezTo>
                    <a:cubicBezTo>
                      <a:pt x="386" y="1424"/>
                      <a:pt x="386" y="1424"/>
                      <a:pt x="386" y="1424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65" y="1451"/>
                      <a:pt x="365" y="1451"/>
                      <a:pt x="365" y="1451"/>
                    </a:cubicBezTo>
                    <a:cubicBezTo>
                      <a:pt x="366" y="1452"/>
                      <a:pt x="366" y="1452"/>
                      <a:pt x="366" y="1452"/>
                    </a:cubicBezTo>
                    <a:cubicBezTo>
                      <a:pt x="374" y="1458"/>
                      <a:pt x="381" y="1464"/>
                      <a:pt x="387" y="1470"/>
                    </a:cubicBezTo>
                    <a:cubicBezTo>
                      <a:pt x="388" y="1470"/>
                      <a:pt x="389" y="1471"/>
                      <a:pt x="390" y="1472"/>
                    </a:cubicBezTo>
                    <a:cubicBezTo>
                      <a:pt x="392" y="1474"/>
                      <a:pt x="392" y="1474"/>
                      <a:pt x="392" y="1474"/>
                    </a:cubicBezTo>
                    <a:cubicBezTo>
                      <a:pt x="376" y="1496"/>
                      <a:pt x="376" y="1496"/>
                      <a:pt x="376" y="1496"/>
                    </a:cubicBezTo>
                    <a:cubicBezTo>
                      <a:pt x="375" y="1494"/>
                      <a:pt x="375" y="1494"/>
                      <a:pt x="375" y="1494"/>
                    </a:cubicBezTo>
                    <a:cubicBezTo>
                      <a:pt x="366" y="1487"/>
                      <a:pt x="357" y="1480"/>
                      <a:pt x="349" y="1473"/>
                    </a:cubicBezTo>
                    <a:cubicBezTo>
                      <a:pt x="348" y="1472"/>
                      <a:pt x="348" y="1472"/>
                      <a:pt x="348" y="1472"/>
                    </a:cubicBezTo>
                    <a:cubicBezTo>
                      <a:pt x="323" y="1501"/>
                      <a:pt x="323" y="1501"/>
                      <a:pt x="323" y="1501"/>
                    </a:cubicBezTo>
                    <a:cubicBezTo>
                      <a:pt x="318" y="1496"/>
                      <a:pt x="313" y="1492"/>
                      <a:pt x="308" y="1488"/>
                    </a:cubicBezTo>
                    <a:close/>
                    <a:moveTo>
                      <a:pt x="439" y="1580"/>
                    </a:moveTo>
                    <a:cubicBezTo>
                      <a:pt x="408" y="1561"/>
                      <a:pt x="378" y="1540"/>
                      <a:pt x="349" y="1517"/>
                    </a:cubicBezTo>
                    <a:cubicBezTo>
                      <a:pt x="345" y="1514"/>
                      <a:pt x="341" y="1511"/>
                      <a:pt x="337" y="1507"/>
                    </a:cubicBezTo>
                    <a:cubicBezTo>
                      <a:pt x="336" y="1506"/>
                      <a:pt x="336" y="1506"/>
                      <a:pt x="336" y="1506"/>
                    </a:cubicBezTo>
                    <a:cubicBezTo>
                      <a:pt x="349" y="1491"/>
                      <a:pt x="349" y="1491"/>
                      <a:pt x="349" y="1491"/>
                    </a:cubicBezTo>
                    <a:cubicBezTo>
                      <a:pt x="350" y="1492"/>
                      <a:pt x="350" y="1492"/>
                      <a:pt x="350" y="1492"/>
                    </a:cubicBezTo>
                    <a:cubicBezTo>
                      <a:pt x="356" y="1497"/>
                      <a:pt x="362" y="1501"/>
                      <a:pt x="367" y="1505"/>
                    </a:cubicBezTo>
                    <a:cubicBezTo>
                      <a:pt x="379" y="1515"/>
                      <a:pt x="379" y="1515"/>
                      <a:pt x="379" y="1515"/>
                    </a:cubicBezTo>
                    <a:cubicBezTo>
                      <a:pt x="403" y="1482"/>
                      <a:pt x="403" y="1482"/>
                      <a:pt x="403" y="1482"/>
                    </a:cubicBezTo>
                    <a:cubicBezTo>
                      <a:pt x="404" y="1483"/>
                      <a:pt x="404" y="1483"/>
                      <a:pt x="404" y="1483"/>
                    </a:cubicBezTo>
                    <a:cubicBezTo>
                      <a:pt x="409" y="1486"/>
                      <a:pt x="413" y="1489"/>
                      <a:pt x="417" y="1492"/>
                    </a:cubicBezTo>
                    <a:cubicBezTo>
                      <a:pt x="419" y="1493"/>
                      <a:pt x="419" y="1493"/>
                      <a:pt x="419" y="1493"/>
                    </a:cubicBezTo>
                    <a:cubicBezTo>
                      <a:pt x="396" y="1527"/>
                      <a:pt x="396" y="1527"/>
                      <a:pt x="396" y="1527"/>
                    </a:cubicBezTo>
                    <a:cubicBezTo>
                      <a:pt x="400" y="1529"/>
                      <a:pt x="400" y="1529"/>
                      <a:pt x="400" y="1529"/>
                    </a:cubicBezTo>
                    <a:cubicBezTo>
                      <a:pt x="412" y="1538"/>
                      <a:pt x="424" y="1546"/>
                      <a:pt x="436" y="1554"/>
                    </a:cubicBezTo>
                    <a:cubicBezTo>
                      <a:pt x="437" y="1555"/>
                      <a:pt x="437" y="1555"/>
                      <a:pt x="437" y="1555"/>
                    </a:cubicBezTo>
                    <a:cubicBezTo>
                      <a:pt x="437" y="1554"/>
                      <a:pt x="437" y="1554"/>
                      <a:pt x="437" y="1554"/>
                    </a:cubicBezTo>
                    <a:cubicBezTo>
                      <a:pt x="438" y="1555"/>
                      <a:pt x="438" y="1555"/>
                      <a:pt x="438" y="1555"/>
                    </a:cubicBezTo>
                    <a:cubicBezTo>
                      <a:pt x="492" y="1465"/>
                      <a:pt x="492" y="1465"/>
                      <a:pt x="492" y="1465"/>
                    </a:cubicBezTo>
                    <a:cubicBezTo>
                      <a:pt x="504" y="1473"/>
                      <a:pt x="517" y="1480"/>
                      <a:pt x="529" y="1487"/>
                    </a:cubicBezTo>
                    <a:cubicBezTo>
                      <a:pt x="530" y="1488"/>
                      <a:pt x="531" y="1488"/>
                      <a:pt x="532" y="1488"/>
                    </a:cubicBezTo>
                    <a:cubicBezTo>
                      <a:pt x="532" y="1488"/>
                      <a:pt x="532" y="1488"/>
                      <a:pt x="532" y="1488"/>
                    </a:cubicBezTo>
                    <a:cubicBezTo>
                      <a:pt x="549" y="1498"/>
                      <a:pt x="567" y="1507"/>
                      <a:pt x="585" y="1515"/>
                    </a:cubicBezTo>
                    <a:cubicBezTo>
                      <a:pt x="579" y="1530"/>
                      <a:pt x="579" y="1530"/>
                      <a:pt x="579" y="1530"/>
                    </a:cubicBezTo>
                    <a:cubicBezTo>
                      <a:pt x="576" y="1528"/>
                      <a:pt x="576" y="1528"/>
                      <a:pt x="576" y="1528"/>
                    </a:cubicBezTo>
                    <a:cubicBezTo>
                      <a:pt x="572" y="1526"/>
                      <a:pt x="567" y="1524"/>
                      <a:pt x="563" y="1522"/>
                    </a:cubicBezTo>
                    <a:cubicBezTo>
                      <a:pt x="559" y="1520"/>
                      <a:pt x="555" y="1519"/>
                      <a:pt x="551" y="1517"/>
                    </a:cubicBezTo>
                    <a:cubicBezTo>
                      <a:pt x="550" y="1516"/>
                      <a:pt x="550" y="1516"/>
                      <a:pt x="550" y="1516"/>
                    </a:cubicBezTo>
                    <a:cubicBezTo>
                      <a:pt x="536" y="1547"/>
                      <a:pt x="536" y="1547"/>
                      <a:pt x="536" y="1547"/>
                    </a:cubicBezTo>
                    <a:cubicBezTo>
                      <a:pt x="530" y="1545"/>
                      <a:pt x="530" y="1545"/>
                      <a:pt x="530" y="1545"/>
                    </a:cubicBezTo>
                    <a:cubicBezTo>
                      <a:pt x="526" y="1543"/>
                      <a:pt x="522" y="1541"/>
                      <a:pt x="517" y="1538"/>
                    </a:cubicBezTo>
                    <a:cubicBezTo>
                      <a:pt x="516" y="1538"/>
                      <a:pt x="516" y="1538"/>
                      <a:pt x="516" y="1538"/>
                    </a:cubicBezTo>
                    <a:cubicBezTo>
                      <a:pt x="531" y="1507"/>
                      <a:pt x="531" y="1507"/>
                      <a:pt x="531" y="1507"/>
                    </a:cubicBezTo>
                    <a:cubicBezTo>
                      <a:pt x="527" y="1504"/>
                      <a:pt x="527" y="1504"/>
                      <a:pt x="527" y="1504"/>
                    </a:cubicBezTo>
                    <a:cubicBezTo>
                      <a:pt x="526" y="1504"/>
                      <a:pt x="526" y="1503"/>
                      <a:pt x="525" y="1503"/>
                    </a:cubicBezTo>
                    <a:cubicBezTo>
                      <a:pt x="518" y="1499"/>
                      <a:pt x="518" y="1499"/>
                      <a:pt x="518" y="1499"/>
                    </a:cubicBezTo>
                    <a:cubicBezTo>
                      <a:pt x="514" y="1497"/>
                      <a:pt x="510" y="1495"/>
                      <a:pt x="507" y="1493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1" y="1489"/>
                      <a:pt x="501" y="1489"/>
                      <a:pt x="501" y="1489"/>
                    </a:cubicBezTo>
                    <a:cubicBezTo>
                      <a:pt x="499" y="1488"/>
                      <a:pt x="497" y="1487"/>
                      <a:pt x="495" y="1486"/>
                    </a:cubicBezTo>
                    <a:cubicBezTo>
                      <a:pt x="494" y="1485"/>
                      <a:pt x="494" y="1485"/>
                      <a:pt x="494" y="1485"/>
                    </a:cubicBezTo>
                    <a:cubicBezTo>
                      <a:pt x="441" y="1581"/>
                      <a:pt x="441" y="1581"/>
                      <a:pt x="441" y="1581"/>
                    </a:cubicBezTo>
                    <a:lnTo>
                      <a:pt x="439" y="1580"/>
                    </a:lnTo>
                    <a:close/>
                    <a:moveTo>
                      <a:pt x="450" y="1591"/>
                    </a:moveTo>
                    <a:cubicBezTo>
                      <a:pt x="499" y="1504"/>
                      <a:pt x="499" y="1504"/>
                      <a:pt x="499" y="1504"/>
                    </a:cubicBezTo>
                    <a:cubicBezTo>
                      <a:pt x="500" y="1505"/>
                      <a:pt x="500" y="1505"/>
                      <a:pt x="500" y="1505"/>
                    </a:cubicBezTo>
                    <a:cubicBezTo>
                      <a:pt x="504" y="1507"/>
                      <a:pt x="508" y="1509"/>
                      <a:pt x="512" y="1511"/>
                    </a:cubicBezTo>
                    <a:cubicBezTo>
                      <a:pt x="514" y="1512"/>
                      <a:pt x="514" y="1512"/>
                      <a:pt x="514" y="1512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498" y="1543"/>
                      <a:pt x="498" y="1543"/>
                      <a:pt x="498" y="1543"/>
                    </a:cubicBezTo>
                    <a:cubicBezTo>
                      <a:pt x="500" y="1544"/>
                      <a:pt x="500" y="1544"/>
                      <a:pt x="500" y="1544"/>
                    </a:cubicBezTo>
                    <a:cubicBezTo>
                      <a:pt x="509" y="1549"/>
                      <a:pt x="517" y="1553"/>
                      <a:pt x="524" y="1557"/>
                    </a:cubicBezTo>
                    <a:cubicBezTo>
                      <a:pt x="530" y="1560"/>
                      <a:pt x="530" y="1560"/>
                      <a:pt x="530" y="1560"/>
                    </a:cubicBezTo>
                    <a:cubicBezTo>
                      <a:pt x="519" y="1585"/>
                      <a:pt x="519" y="1585"/>
                      <a:pt x="519" y="1585"/>
                    </a:cubicBezTo>
                    <a:cubicBezTo>
                      <a:pt x="518" y="1584"/>
                      <a:pt x="518" y="1584"/>
                      <a:pt x="518" y="1584"/>
                    </a:cubicBezTo>
                    <a:cubicBezTo>
                      <a:pt x="507" y="1579"/>
                      <a:pt x="497" y="1574"/>
                      <a:pt x="488" y="1568"/>
                    </a:cubicBezTo>
                    <a:cubicBezTo>
                      <a:pt x="486" y="1568"/>
                      <a:pt x="486" y="1568"/>
                      <a:pt x="486" y="1568"/>
                    </a:cubicBezTo>
                    <a:cubicBezTo>
                      <a:pt x="468" y="1601"/>
                      <a:pt x="468" y="1601"/>
                      <a:pt x="468" y="1601"/>
                    </a:cubicBezTo>
                    <a:cubicBezTo>
                      <a:pt x="462" y="1598"/>
                      <a:pt x="456" y="1594"/>
                      <a:pt x="450" y="1591"/>
                    </a:cubicBezTo>
                    <a:close/>
                    <a:moveTo>
                      <a:pt x="598" y="1654"/>
                    </a:moveTo>
                    <a:cubicBezTo>
                      <a:pt x="563" y="1642"/>
                      <a:pt x="529" y="1628"/>
                      <a:pt x="497" y="1611"/>
                    </a:cubicBezTo>
                    <a:cubicBezTo>
                      <a:pt x="492" y="1609"/>
                      <a:pt x="488" y="1607"/>
                      <a:pt x="483" y="1604"/>
                    </a:cubicBezTo>
                    <a:cubicBezTo>
                      <a:pt x="482" y="1603"/>
                      <a:pt x="482" y="1603"/>
                      <a:pt x="482" y="1603"/>
                    </a:cubicBezTo>
                    <a:cubicBezTo>
                      <a:pt x="491" y="1586"/>
                      <a:pt x="491" y="1586"/>
                      <a:pt x="491" y="1586"/>
                    </a:cubicBezTo>
                    <a:cubicBezTo>
                      <a:pt x="493" y="1586"/>
                      <a:pt x="493" y="1586"/>
                      <a:pt x="493" y="1586"/>
                    </a:cubicBezTo>
                    <a:cubicBezTo>
                      <a:pt x="500" y="1590"/>
                      <a:pt x="506" y="1593"/>
                      <a:pt x="512" y="1596"/>
                    </a:cubicBezTo>
                    <a:cubicBezTo>
                      <a:pt x="526" y="1603"/>
                      <a:pt x="526" y="1603"/>
                      <a:pt x="526" y="1603"/>
                    </a:cubicBezTo>
                    <a:cubicBezTo>
                      <a:pt x="542" y="1566"/>
                      <a:pt x="542" y="1566"/>
                      <a:pt x="542" y="1566"/>
                    </a:cubicBezTo>
                    <a:cubicBezTo>
                      <a:pt x="544" y="1566"/>
                      <a:pt x="544" y="1566"/>
                      <a:pt x="544" y="1566"/>
                    </a:cubicBezTo>
                    <a:cubicBezTo>
                      <a:pt x="549" y="1568"/>
                      <a:pt x="553" y="1571"/>
                      <a:pt x="558" y="1573"/>
                    </a:cubicBezTo>
                    <a:cubicBezTo>
                      <a:pt x="560" y="1573"/>
                      <a:pt x="560" y="1573"/>
                      <a:pt x="560" y="1573"/>
                    </a:cubicBezTo>
                    <a:cubicBezTo>
                      <a:pt x="545" y="1611"/>
                      <a:pt x="545" y="1611"/>
                      <a:pt x="545" y="1611"/>
                    </a:cubicBezTo>
                    <a:cubicBezTo>
                      <a:pt x="549" y="1613"/>
                      <a:pt x="549" y="1613"/>
                      <a:pt x="549" y="1613"/>
                    </a:cubicBezTo>
                    <a:cubicBezTo>
                      <a:pt x="563" y="1619"/>
                      <a:pt x="576" y="1624"/>
                      <a:pt x="589" y="1629"/>
                    </a:cubicBezTo>
                    <a:cubicBezTo>
                      <a:pt x="591" y="1630"/>
                      <a:pt x="591" y="1630"/>
                      <a:pt x="591" y="1630"/>
                    </a:cubicBezTo>
                    <a:cubicBezTo>
                      <a:pt x="591" y="1629"/>
                      <a:pt x="591" y="1629"/>
                      <a:pt x="591" y="1629"/>
                    </a:cubicBezTo>
                    <a:cubicBezTo>
                      <a:pt x="592" y="1630"/>
                      <a:pt x="592" y="1630"/>
                      <a:pt x="592" y="1630"/>
                    </a:cubicBezTo>
                    <a:cubicBezTo>
                      <a:pt x="626" y="1531"/>
                      <a:pt x="626" y="1531"/>
                      <a:pt x="626" y="1531"/>
                    </a:cubicBezTo>
                    <a:cubicBezTo>
                      <a:pt x="659" y="1543"/>
                      <a:pt x="693" y="1553"/>
                      <a:pt x="727" y="1560"/>
                    </a:cubicBezTo>
                    <a:cubicBezTo>
                      <a:pt x="725" y="1576"/>
                      <a:pt x="725" y="1576"/>
                      <a:pt x="725" y="1576"/>
                    </a:cubicBezTo>
                    <a:cubicBezTo>
                      <a:pt x="721" y="1575"/>
                      <a:pt x="721" y="1575"/>
                      <a:pt x="721" y="1575"/>
                    </a:cubicBezTo>
                    <a:cubicBezTo>
                      <a:pt x="717" y="1574"/>
                      <a:pt x="712" y="1573"/>
                      <a:pt x="707" y="1572"/>
                    </a:cubicBezTo>
                    <a:cubicBezTo>
                      <a:pt x="703" y="1571"/>
                      <a:pt x="699" y="1570"/>
                      <a:pt x="694" y="1569"/>
                    </a:cubicBezTo>
                    <a:cubicBezTo>
                      <a:pt x="693" y="1568"/>
                      <a:pt x="693" y="1568"/>
                      <a:pt x="693" y="1568"/>
                    </a:cubicBezTo>
                    <a:cubicBezTo>
                      <a:pt x="686" y="1602"/>
                      <a:pt x="686" y="1602"/>
                      <a:pt x="686" y="1602"/>
                    </a:cubicBezTo>
                    <a:cubicBezTo>
                      <a:pt x="680" y="1601"/>
                      <a:pt x="680" y="1601"/>
                      <a:pt x="680" y="1601"/>
                    </a:cubicBezTo>
                    <a:cubicBezTo>
                      <a:pt x="675" y="1600"/>
                      <a:pt x="670" y="1598"/>
                      <a:pt x="666" y="1597"/>
                    </a:cubicBezTo>
                    <a:cubicBezTo>
                      <a:pt x="664" y="1597"/>
                      <a:pt x="664" y="1597"/>
                      <a:pt x="664" y="1597"/>
                    </a:cubicBezTo>
                    <a:cubicBezTo>
                      <a:pt x="673" y="1563"/>
                      <a:pt x="673" y="1563"/>
                      <a:pt x="673" y="1563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59" y="1559"/>
                      <a:pt x="659" y="1559"/>
                      <a:pt x="659" y="1559"/>
                    </a:cubicBezTo>
                    <a:cubicBezTo>
                      <a:pt x="654" y="1558"/>
                      <a:pt x="650" y="1556"/>
                      <a:pt x="646" y="1555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38" y="1552"/>
                      <a:pt x="638" y="1552"/>
                      <a:pt x="638" y="1552"/>
                    </a:cubicBezTo>
                    <a:cubicBezTo>
                      <a:pt x="637" y="1552"/>
                      <a:pt x="635" y="1551"/>
                      <a:pt x="633" y="1551"/>
                    </a:cubicBez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00" y="1654"/>
                      <a:pt x="600" y="1654"/>
                      <a:pt x="600" y="1654"/>
                    </a:cubicBezTo>
                    <a:lnTo>
                      <a:pt x="598" y="1654"/>
                    </a:lnTo>
                    <a:close/>
                    <a:moveTo>
                      <a:pt x="641" y="1632"/>
                    </a:moveTo>
                    <a:cubicBezTo>
                      <a:pt x="630" y="1668"/>
                      <a:pt x="630" y="1668"/>
                      <a:pt x="630" y="1668"/>
                    </a:cubicBezTo>
                    <a:cubicBezTo>
                      <a:pt x="624" y="1666"/>
                      <a:pt x="618" y="1664"/>
                      <a:pt x="611" y="1662"/>
                    </a:cubicBezTo>
                    <a:cubicBezTo>
                      <a:pt x="640" y="1567"/>
                      <a:pt x="640" y="1567"/>
                      <a:pt x="640" y="1567"/>
                    </a:cubicBezTo>
                    <a:cubicBezTo>
                      <a:pt x="642" y="1568"/>
                      <a:pt x="642" y="1568"/>
                      <a:pt x="642" y="1568"/>
                    </a:cubicBezTo>
                    <a:cubicBezTo>
                      <a:pt x="646" y="1569"/>
                      <a:pt x="651" y="1571"/>
                      <a:pt x="655" y="1572"/>
                    </a:cubicBezTo>
                    <a:cubicBezTo>
                      <a:pt x="657" y="1572"/>
                      <a:pt x="657" y="1572"/>
                      <a:pt x="657" y="1572"/>
                    </a:cubicBezTo>
                    <a:cubicBezTo>
                      <a:pt x="648" y="1606"/>
                      <a:pt x="648" y="1606"/>
                      <a:pt x="648" y="1606"/>
                    </a:cubicBezTo>
                    <a:cubicBezTo>
                      <a:pt x="650" y="1606"/>
                      <a:pt x="650" y="1606"/>
                      <a:pt x="650" y="1606"/>
                    </a:cubicBezTo>
                    <a:cubicBezTo>
                      <a:pt x="660" y="1609"/>
                      <a:pt x="668" y="1612"/>
                      <a:pt x="677" y="1614"/>
                    </a:cubicBezTo>
                    <a:cubicBezTo>
                      <a:pt x="683" y="1615"/>
                      <a:pt x="683" y="1615"/>
                      <a:pt x="683" y="1615"/>
                    </a:cubicBezTo>
                    <a:cubicBezTo>
                      <a:pt x="677" y="1642"/>
                      <a:pt x="677" y="1642"/>
                      <a:pt x="677" y="1642"/>
                    </a:cubicBezTo>
                    <a:cubicBezTo>
                      <a:pt x="675" y="1642"/>
                      <a:pt x="675" y="1642"/>
                      <a:pt x="675" y="1642"/>
                    </a:cubicBezTo>
                    <a:cubicBezTo>
                      <a:pt x="664" y="1639"/>
                      <a:pt x="653" y="1636"/>
                      <a:pt x="643" y="1633"/>
                    </a:cubicBezTo>
                    <a:lnTo>
                      <a:pt x="641" y="1632"/>
                    </a:lnTo>
                    <a:close/>
                    <a:moveTo>
                      <a:pt x="771" y="1693"/>
                    </a:moveTo>
                    <a:cubicBezTo>
                      <a:pt x="769" y="1693"/>
                      <a:pt x="769" y="1693"/>
                      <a:pt x="769" y="1693"/>
                    </a:cubicBezTo>
                    <a:cubicBezTo>
                      <a:pt x="733" y="1689"/>
                      <a:pt x="696" y="1682"/>
                      <a:pt x="661" y="1673"/>
                    </a:cubicBezTo>
                    <a:cubicBezTo>
                      <a:pt x="656" y="1672"/>
                      <a:pt x="651" y="1670"/>
                      <a:pt x="646" y="1669"/>
                    </a:cubicBezTo>
                    <a:cubicBezTo>
                      <a:pt x="644" y="1668"/>
                      <a:pt x="644" y="1668"/>
                      <a:pt x="644" y="1668"/>
                    </a:cubicBezTo>
                    <a:cubicBezTo>
                      <a:pt x="650" y="1649"/>
                      <a:pt x="650" y="1649"/>
                      <a:pt x="650" y="1649"/>
                    </a:cubicBezTo>
                    <a:cubicBezTo>
                      <a:pt x="652" y="1649"/>
                      <a:pt x="652" y="1649"/>
                      <a:pt x="652" y="1649"/>
                    </a:cubicBezTo>
                    <a:cubicBezTo>
                      <a:pt x="659" y="1651"/>
                      <a:pt x="666" y="1653"/>
                      <a:pt x="673" y="1655"/>
                    </a:cubicBezTo>
                    <a:cubicBezTo>
                      <a:pt x="681" y="1657"/>
                      <a:pt x="681" y="1657"/>
                      <a:pt x="681" y="1657"/>
                    </a:cubicBezTo>
                    <a:cubicBezTo>
                      <a:pt x="683" y="1657"/>
                      <a:pt x="684" y="1658"/>
                      <a:pt x="686" y="1658"/>
                    </a:cubicBezTo>
                    <a:cubicBezTo>
                      <a:pt x="687" y="1658"/>
                      <a:pt x="687" y="1658"/>
                      <a:pt x="687" y="1658"/>
                    </a:cubicBezTo>
                    <a:cubicBezTo>
                      <a:pt x="696" y="1619"/>
                      <a:pt x="696" y="1619"/>
                      <a:pt x="696" y="1619"/>
                    </a:cubicBezTo>
                    <a:cubicBezTo>
                      <a:pt x="697" y="1619"/>
                      <a:pt x="697" y="1619"/>
                      <a:pt x="697" y="1619"/>
                    </a:cubicBezTo>
                    <a:cubicBezTo>
                      <a:pt x="703" y="1620"/>
                      <a:pt x="708" y="1621"/>
                      <a:pt x="713" y="1622"/>
                    </a:cubicBezTo>
                    <a:cubicBezTo>
                      <a:pt x="715" y="1623"/>
                      <a:pt x="715" y="1623"/>
                      <a:pt x="715" y="1623"/>
                    </a:cubicBezTo>
                    <a:cubicBezTo>
                      <a:pt x="708" y="1663"/>
                      <a:pt x="708" y="1663"/>
                      <a:pt x="708" y="1663"/>
                    </a:cubicBezTo>
                    <a:cubicBezTo>
                      <a:pt x="712" y="1664"/>
                      <a:pt x="712" y="1664"/>
                      <a:pt x="712" y="1664"/>
                    </a:cubicBezTo>
                    <a:cubicBezTo>
                      <a:pt x="727" y="1666"/>
                      <a:pt x="741" y="1669"/>
                      <a:pt x="755" y="1671"/>
                    </a:cubicBezTo>
                    <a:cubicBezTo>
                      <a:pt x="757" y="1671"/>
                      <a:pt x="757" y="1671"/>
                      <a:pt x="757" y="1671"/>
                    </a:cubicBezTo>
                    <a:cubicBezTo>
                      <a:pt x="770" y="1567"/>
                      <a:pt x="770" y="1567"/>
                      <a:pt x="770" y="1567"/>
                    </a:cubicBezTo>
                    <a:cubicBezTo>
                      <a:pt x="803" y="1572"/>
                      <a:pt x="837" y="1574"/>
                      <a:pt x="871" y="1574"/>
                    </a:cubicBezTo>
                    <a:cubicBezTo>
                      <a:pt x="872" y="1574"/>
                      <a:pt x="874" y="1574"/>
                      <a:pt x="876" y="1574"/>
                    </a:cubicBezTo>
                    <a:cubicBezTo>
                      <a:pt x="876" y="1591"/>
                      <a:pt x="876" y="1591"/>
                      <a:pt x="876" y="1591"/>
                    </a:cubicBezTo>
                    <a:cubicBezTo>
                      <a:pt x="873" y="1591"/>
                      <a:pt x="873" y="1591"/>
                      <a:pt x="873" y="1591"/>
                    </a:cubicBezTo>
                    <a:cubicBezTo>
                      <a:pt x="868" y="1591"/>
                      <a:pt x="863" y="1591"/>
                      <a:pt x="858" y="1591"/>
                    </a:cubicBezTo>
                    <a:cubicBezTo>
                      <a:pt x="854" y="1590"/>
                      <a:pt x="850" y="1590"/>
                      <a:pt x="845" y="1590"/>
                    </a:cubicBezTo>
                    <a:cubicBezTo>
                      <a:pt x="844" y="1590"/>
                      <a:pt x="844" y="1590"/>
                      <a:pt x="844" y="1590"/>
                    </a:cubicBezTo>
                    <a:cubicBezTo>
                      <a:pt x="844" y="1625"/>
                      <a:pt x="844" y="1625"/>
                      <a:pt x="844" y="1625"/>
                    </a:cubicBezTo>
                    <a:cubicBezTo>
                      <a:pt x="838" y="1624"/>
                      <a:pt x="838" y="1624"/>
                      <a:pt x="838" y="1624"/>
                    </a:cubicBezTo>
                    <a:cubicBezTo>
                      <a:pt x="833" y="1624"/>
                      <a:pt x="828" y="1624"/>
                      <a:pt x="823" y="1624"/>
                    </a:cubicBezTo>
                    <a:cubicBezTo>
                      <a:pt x="822" y="1624"/>
                      <a:pt x="822" y="1624"/>
                      <a:pt x="822" y="1624"/>
                    </a:cubicBezTo>
                    <a:cubicBezTo>
                      <a:pt x="823" y="1589"/>
                      <a:pt x="823" y="1589"/>
                      <a:pt x="823" y="1589"/>
                    </a:cubicBezTo>
                    <a:cubicBezTo>
                      <a:pt x="808" y="1588"/>
                      <a:pt x="808" y="1588"/>
                      <a:pt x="808" y="1588"/>
                    </a:cubicBezTo>
                    <a:cubicBezTo>
                      <a:pt x="804" y="1587"/>
                      <a:pt x="799" y="1587"/>
                      <a:pt x="795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80" y="1585"/>
                      <a:pt x="780" y="1585"/>
                      <a:pt x="780" y="1585"/>
                    </a:cubicBezTo>
                    <a:lnTo>
                      <a:pt x="771" y="1693"/>
                    </a:lnTo>
                    <a:close/>
                    <a:moveTo>
                      <a:pt x="807" y="1663"/>
                    </a:moveTo>
                    <a:cubicBezTo>
                      <a:pt x="803" y="1700"/>
                      <a:pt x="803" y="1700"/>
                      <a:pt x="803" y="1700"/>
                    </a:cubicBezTo>
                    <a:cubicBezTo>
                      <a:pt x="797" y="1700"/>
                      <a:pt x="790" y="1699"/>
                      <a:pt x="784" y="1699"/>
                    </a:cubicBezTo>
                    <a:cubicBezTo>
                      <a:pt x="792" y="1600"/>
                      <a:pt x="792" y="1600"/>
                      <a:pt x="792" y="1600"/>
                    </a:cubicBezTo>
                    <a:cubicBezTo>
                      <a:pt x="794" y="1600"/>
                      <a:pt x="794" y="1600"/>
                      <a:pt x="794" y="1600"/>
                    </a:cubicBezTo>
                    <a:cubicBezTo>
                      <a:pt x="798" y="1600"/>
                      <a:pt x="803" y="1601"/>
                      <a:pt x="808" y="1601"/>
                    </a:cubicBezTo>
                    <a:cubicBezTo>
                      <a:pt x="809" y="1601"/>
                      <a:pt x="809" y="1601"/>
                      <a:pt x="809" y="1601"/>
                    </a:cubicBezTo>
                    <a:cubicBezTo>
                      <a:pt x="808" y="1636"/>
                      <a:pt x="808" y="1636"/>
                      <a:pt x="808" y="1636"/>
                    </a:cubicBezTo>
                    <a:cubicBezTo>
                      <a:pt x="809" y="1636"/>
                      <a:pt x="809" y="1636"/>
                      <a:pt x="809" y="1636"/>
                    </a:cubicBezTo>
                    <a:cubicBezTo>
                      <a:pt x="819" y="1637"/>
                      <a:pt x="828" y="1638"/>
                      <a:pt x="837" y="1638"/>
                    </a:cubicBezTo>
                    <a:cubicBezTo>
                      <a:pt x="838" y="1638"/>
                      <a:pt x="839" y="1638"/>
                      <a:pt x="840" y="1638"/>
                    </a:cubicBezTo>
                    <a:cubicBezTo>
                      <a:pt x="844" y="1638"/>
                      <a:pt x="844" y="1638"/>
                      <a:pt x="844" y="1638"/>
                    </a:cubicBezTo>
                    <a:cubicBezTo>
                      <a:pt x="844" y="1665"/>
                      <a:pt x="844" y="1665"/>
                      <a:pt x="844" y="1665"/>
                    </a:cubicBezTo>
                    <a:cubicBezTo>
                      <a:pt x="842" y="1665"/>
                      <a:pt x="842" y="1665"/>
                      <a:pt x="842" y="1665"/>
                    </a:cubicBezTo>
                    <a:cubicBezTo>
                      <a:pt x="831" y="1665"/>
                      <a:pt x="819" y="1664"/>
                      <a:pt x="808" y="1663"/>
                    </a:cubicBezTo>
                    <a:lnTo>
                      <a:pt x="807" y="1663"/>
                    </a:lnTo>
                    <a:close/>
                    <a:moveTo>
                      <a:pt x="946" y="1587"/>
                    </a:moveTo>
                    <a:cubicBezTo>
                      <a:pt x="946" y="1587"/>
                      <a:pt x="946" y="1587"/>
                      <a:pt x="946" y="1587"/>
                    </a:cubicBezTo>
                    <a:cubicBezTo>
                      <a:pt x="932" y="1588"/>
                      <a:pt x="932" y="1588"/>
                      <a:pt x="932" y="1588"/>
                    </a:cubicBezTo>
                    <a:cubicBezTo>
                      <a:pt x="946" y="1696"/>
                      <a:pt x="946" y="1696"/>
                      <a:pt x="946" y="1696"/>
                    </a:cubicBezTo>
                    <a:cubicBezTo>
                      <a:pt x="944" y="1696"/>
                      <a:pt x="944" y="1696"/>
                      <a:pt x="944" y="1696"/>
                    </a:cubicBezTo>
                    <a:cubicBezTo>
                      <a:pt x="920" y="1698"/>
                      <a:pt x="895" y="1700"/>
                      <a:pt x="871" y="1700"/>
                    </a:cubicBezTo>
                    <a:cubicBezTo>
                      <a:pt x="859" y="1700"/>
                      <a:pt x="847" y="1699"/>
                      <a:pt x="835" y="1699"/>
                    </a:cubicBezTo>
                    <a:cubicBezTo>
                      <a:pt x="829" y="1699"/>
                      <a:pt x="824" y="1698"/>
                      <a:pt x="819" y="1698"/>
                    </a:cubicBezTo>
                    <a:cubicBezTo>
                      <a:pt x="817" y="1698"/>
                      <a:pt x="817" y="1698"/>
                      <a:pt x="817" y="1698"/>
                    </a:cubicBezTo>
                    <a:cubicBezTo>
                      <a:pt x="819" y="1678"/>
                      <a:pt x="819" y="1678"/>
                      <a:pt x="819" y="1678"/>
                    </a:cubicBezTo>
                    <a:cubicBezTo>
                      <a:pt x="820" y="1678"/>
                      <a:pt x="820" y="1678"/>
                      <a:pt x="820" y="1678"/>
                    </a:cubicBezTo>
                    <a:cubicBezTo>
                      <a:pt x="828" y="1678"/>
                      <a:pt x="835" y="1678"/>
                      <a:pt x="842" y="1679"/>
                    </a:cubicBezTo>
                    <a:cubicBezTo>
                      <a:pt x="850" y="1679"/>
                      <a:pt x="850" y="1679"/>
                      <a:pt x="850" y="1679"/>
                    </a:cubicBezTo>
                    <a:cubicBezTo>
                      <a:pt x="852" y="1679"/>
                      <a:pt x="854" y="1679"/>
                      <a:pt x="855" y="1679"/>
                    </a:cubicBezTo>
                    <a:cubicBezTo>
                      <a:pt x="857" y="1679"/>
                      <a:pt x="857" y="1679"/>
                      <a:pt x="857" y="1679"/>
                    </a:cubicBezTo>
                    <a:cubicBezTo>
                      <a:pt x="857" y="1638"/>
                      <a:pt x="857" y="1638"/>
                      <a:pt x="857" y="1638"/>
                    </a:cubicBezTo>
                    <a:cubicBezTo>
                      <a:pt x="859" y="1639"/>
                      <a:pt x="859" y="1639"/>
                      <a:pt x="859" y="1639"/>
                    </a:cubicBezTo>
                    <a:cubicBezTo>
                      <a:pt x="863" y="1639"/>
                      <a:pt x="867" y="1639"/>
                      <a:pt x="871" y="1639"/>
                    </a:cubicBezTo>
                    <a:cubicBezTo>
                      <a:pt x="876" y="1639"/>
                      <a:pt x="876" y="1639"/>
                      <a:pt x="876" y="1639"/>
                    </a:cubicBezTo>
                    <a:cubicBezTo>
                      <a:pt x="878" y="1679"/>
                      <a:pt x="878" y="1679"/>
                      <a:pt x="878" y="1679"/>
                    </a:cubicBezTo>
                    <a:cubicBezTo>
                      <a:pt x="882" y="1679"/>
                      <a:pt x="882" y="1679"/>
                      <a:pt x="882" y="1679"/>
                    </a:cubicBezTo>
                    <a:cubicBezTo>
                      <a:pt x="897" y="1679"/>
                      <a:pt x="912" y="1678"/>
                      <a:pt x="926" y="1677"/>
                    </a:cubicBezTo>
                    <a:cubicBezTo>
                      <a:pt x="928" y="1677"/>
                      <a:pt x="928" y="1677"/>
                      <a:pt x="928" y="1677"/>
                    </a:cubicBezTo>
                    <a:cubicBezTo>
                      <a:pt x="919" y="1572"/>
                      <a:pt x="919" y="1572"/>
                      <a:pt x="919" y="1572"/>
                    </a:cubicBezTo>
                    <a:cubicBezTo>
                      <a:pt x="955" y="1570"/>
                      <a:pt x="990" y="1565"/>
                      <a:pt x="1024" y="1558"/>
                    </a:cubicBezTo>
                    <a:cubicBezTo>
                      <a:pt x="1028" y="1574"/>
                      <a:pt x="1028" y="1574"/>
                      <a:pt x="1028" y="1574"/>
                    </a:cubicBezTo>
                    <a:cubicBezTo>
                      <a:pt x="1025" y="1574"/>
                      <a:pt x="1025" y="1574"/>
                      <a:pt x="1025" y="1574"/>
                    </a:cubicBezTo>
                    <a:cubicBezTo>
                      <a:pt x="1020" y="1575"/>
                      <a:pt x="1015" y="1576"/>
                      <a:pt x="1010" y="1577"/>
                    </a:cubicBezTo>
                    <a:cubicBezTo>
                      <a:pt x="1006" y="1578"/>
                      <a:pt x="1002" y="1579"/>
                      <a:pt x="997" y="1580"/>
                    </a:cubicBezTo>
                    <a:cubicBezTo>
                      <a:pt x="996" y="1580"/>
                      <a:pt x="996" y="1580"/>
                      <a:pt x="996" y="1580"/>
                    </a:cubicBezTo>
                    <a:cubicBezTo>
                      <a:pt x="1003" y="1614"/>
                      <a:pt x="1003" y="1614"/>
                      <a:pt x="1003" y="1614"/>
                    </a:cubicBezTo>
                    <a:cubicBezTo>
                      <a:pt x="997" y="1615"/>
                      <a:pt x="997" y="1615"/>
                      <a:pt x="997" y="1615"/>
                    </a:cubicBezTo>
                    <a:cubicBezTo>
                      <a:pt x="992" y="1616"/>
                      <a:pt x="988" y="1616"/>
                      <a:pt x="983" y="1617"/>
                    </a:cubicBezTo>
                    <a:cubicBezTo>
                      <a:pt x="981" y="1617"/>
                      <a:pt x="981" y="1617"/>
                      <a:pt x="981" y="1617"/>
                    </a:cubicBezTo>
                    <a:cubicBezTo>
                      <a:pt x="976" y="1583"/>
                      <a:pt x="976" y="1583"/>
                      <a:pt x="976" y="1583"/>
                    </a:cubicBezTo>
                    <a:cubicBezTo>
                      <a:pt x="961" y="1585"/>
                      <a:pt x="961" y="1585"/>
                      <a:pt x="961" y="1585"/>
                    </a:cubicBezTo>
                    <a:cubicBezTo>
                      <a:pt x="956" y="1586"/>
                      <a:pt x="952" y="1586"/>
                      <a:pt x="947" y="1586"/>
                    </a:cubicBezTo>
                    <a:lnTo>
                      <a:pt x="946" y="1587"/>
                    </a:lnTo>
                    <a:close/>
                    <a:moveTo>
                      <a:pt x="960" y="1698"/>
                    </a:moveTo>
                    <a:cubicBezTo>
                      <a:pt x="948" y="1600"/>
                      <a:pt x="948" y="1600"/>
                      <a:pt x="948" y="1600"/>
                    </a:cubicBezTo>
                    <a:cubicBezTo>
                      <a:pt x="949" y="1600"/>
                      <a:pt x="949" y="1600"/>
                      <a:pt x="949" y="1600"/>
                    </a:cubicBezTo>
                    <a:cubicBezTo>
                      <a:pt x="954" y="1599"/>
                      <a:pt x="958" y="1599"/>
                      <a:pt x="963" y="1598"/>
                    </a:cubicBezTo>
                    <a:cubicBezTo>
                      <a:pt x="964" y="1598"/>
                      <a:pt x="964" y="1598"/>
                      <a:pt x="964" y="1598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70" y="1632"/>
                      <a:pt x="970" y="1632"/>
                      <a:pt x="970" y="1632"/>
                    </a:cubicBezTo>
                    <a:cubicBezTo>
                      <a:pt x="972" y="1632"/>
                      <a:pt x="972" y="1632"/>
                      <a:pt x="972" y="1632"/>
                    </a:cubicBezTo>
                    <a:cubicBezTo>
                      <a:pt x="982" y="1631"/>
                      <a:pt x="991" y="1629"/>
                      <a:pt x="999" y="1628"/>
                    </a:cubicBezTo>
                    <a:cubicBezTo>
                      <a:pt x="1001" y="1628"/>
                      <a:pt x="1002" y="1628"/>
                      <a:pt x="1003" y="1627"/>
                    </a:cubicBezTo>
                    <a:cubicBezTo>
                      <a:pt x="1006" y="1627"/>
                      <a:pt x="1006" y="1627"/>
                      <a:pt x="1006" y="1627"/>
                    </a:cubicBezTo>
                    <a:cubicBezTo>
                      <a:pt x="1011" y="1653"/>
                      <a:pt x="1011" y="1653"/>
                      <a:pt x="1011" y="1653"/>
                    </a:cubicBezTo>
                    <a:cubicBezTo>
                      <a:pt x="1010" y="1654"/>
                      <a:pt x="1010" y="1654"/>
                      <a:pt x="1010" y="1654"/>
                    </a:cubicBezTo>
                    <a:cubicBezTo>
                      <a:pt x="999" y="1656"/>
                      <a:pt x="987" y="1657"/>
                      <a:pt x="976" y="1659"/>
                    </a:cubicBezTo>
                    <a:cubicBezTo>
                      <a:pt x="975" y="1659"/>
                      <a:pt x="975" y="1659"/>
                      <a:pt x="975" y="1659"/>
                    </a:cubicBezTo>
                    <a:cubicBezTo>
                      <a:pt x="979" y="1696"/>
                      <a:pt x="979" y="1696"/>
                      <a:pt x="979" y="1696"/>
                    </a:cubicBezTo>
                    <a:cubicBezTo>
                      <a:pt x="973" y="1697"/>
                      <a:pt x="966" y="1698"/>
                      <a:pt x="960" y="1698"/>
                    </a:cubicBezTo>
                    <a:close/>
                    <a:moveTo>
                      <a:pt x="1116" y="1663"/>
                    </a:moveTo>
                    <a:cubicBezTo>
                      <a:pt x="1081" y="1674"/>
                      <a:pt x="1045" y="1682"/>
                      <a:pt x="1009" y="1688"/>
                    </a:cubicBezTo>
                    <a:cubicBezTo>
                      <a:pt x="1004" y="1689"/>
                      <a:pt x="999" y="1690"/>
                      <a:pt x="994" y="1691"/>
                    </a:cubicBezTo>
                    <a:cubicBezTo>
                      <a:pt x="992" y="1691"/>
                      <a:pt x="992" y="1691"/>
                      <a:pt x="992" y="1691"/>
                    </a:cubicBezTo>
                    <a:cubicBezTo>
                      <a:pt x="990" y="1671"/>
                      <a:pt x="990" y="1671"/>
                      <a:pt x="990" y="1671"/>
                    </a:cubicBezTo>
                    <a:cubicBezTo>
                      <a:pt x="991" y="1670"/>
                      <a:pt x="991" y="1670"/>
                      <a:pt x="991" y="1670"/>
                    </a:cubicBezTo>
                    <a:cubicBezTo>
                      <a:pt x="998" y="1669"/>
                      <a:pt x="1006" y="1668"/>
                      <a:pt x="1013" y="1667"/>
                    </a:cubicBezTo>
                    <a:cubicBezTo>
                      <a:pt x="1021" y="1665"/>
                      <a:pt x="1021" y="1665"/>
                      <a:pt x="1021" y="1665"/>
                    </a:cubicBezTo>
                    <a:cubicBezTo>
                      <a:pt x="1022" y="1665"/>
                      <a:pt x="1024" y="1665"/>
                      <a:pt x="1026" y="1664"/>
                    </a:cubicBezTo>
                    <a:cubicBezTo>
                      <a:pt x="1027" y="1664"/>
                      <a:pt x="1027" y="1664"/>
                      <a:pt x="1027" y="1664"/>
                    </a:cubicBezTo>
                    <a:cubicBezTo>
                      <a:pt x="1019" y="1624"/>
                      <a:pt x="1019" y="1624"/>
                      <a:pt x="1019" y="1624"/>
                    </a:cubicBezTo>
                    <a:cubicBezTo>
                      <a:pt x="1021" y="1624"/>
                      <a:pt x="1021" y="1624"/>
                      <a:pt x="1021" y="1624"/>
                    </a:cubicBezTo>
                    <a:cubicBezTo>
                      <a:pt x="1026" y="1623"/>
                      <a:pt x="1031" y="1622"/>
                      <a:pt x="1036" y="1621"/>
                    </a:cubicBezTo>
                    <a:cubicBezTo>
                      <a:pt x="1038" y="1620"/>
                      <a:pt x="1038" y="1620"/>
                      <a:pt x="1038" y="1620"/>
                    </a:cubicBezTo>
                    <a:cubicBezTo>
                      <a:pt x="1048" y="1660"/>
                      <a:pt x="1048" y="1660"/>
                      <a:pt x="1048" y="1660"/>
                    </a:cubicBezTo>
                    <a:cubicBezTo>
                      <a:pt x="1052" y="1659"/>
                      <a:pt x="1052" y="1659"/>
                      <a:pt x="1052" y="1659"/>
                    </a:cubicBezTo>
                    <a:cubicBezTo>
                      <a:pt x="1067" y="1655"/>
                      <a:pt x="1081" y="1652"/>
                      <a:pt x="1094" y="1648"/>
                    </a:cubicBezTo>
                    <a:cubicBezTo>
                      <a:pt x="1096" y="1648"/>
                      <a:pt x="1096" y="1648"/>
                      <a:pt x="1096" y="1648"/>
                    </a:cubicBezTo>
                    <a:cubicBezTo>
                      <a:pt x="1096" y="1647"/>
                      <a:pt x="1096" y="1647"/>
                      <a:pt x="1096" y="1647"/>
                    </a:cubicBezTo>
                    <a:cubicBezTo>
                      <a:pt x="1097" y="1647"/>
                      <a:pt x="1097" y="1647"/>
                      <a:pt x="1097" y="1647"/>
                    </a:cubicBezTo>
                    <a:cubicBezTo>
                      <a:pt x="1066" y="1547"/>
                      <a:pt x="1066" y="1547"/>
                      <a:pt x="1066" y="1547"/>
                    </a:cubicBezTo>
                    <a:cubicBezTo>
                      <a:pt x="1100" y="1537"/>
                      <a:pt x="1133" y="1525"/>
                      <a:pt x="1165" y="1511"/>
                    </a:cubicBezTo>
                    <a:cubicBezTo>
                      <a:pt x="1173" y="1525"/>
                      <a:pt x="1173" y="1525"/>
                      <a:pt x="1173" y="1525"/>
                    </a:cubicBezTo>
                    <a:cubicBezTo>
                      <a:pt x="1170" y="1527"/>
                      <a:pt x="1170" y="1527"/>
                      <a:pt x="1170" y="1527"/>
                    </a:cubicBezTo>
                    <a:cubicBezTo>
                      <a:pt x="1165" y="1529"/>
                      <a:pt x="1161" y="1531"/>
                      <a:pt x="1156" y="1533"/>
                    </a:cubicBezTo>
                    <a:cubicBezTo>
                      <a:pt x="1152" y="1534"/>
                      <a:pt x="1148" y="1536"/>
                      <a:pt x="1144" y="1538"/>
                    </a:cubicBezTo>
                    <a:cubicBezTo>
                      <a:pt x="1142" y="1538"/>
                      <a:pt x="1142" y="1538"/>
                      <a:pt x="1142" y="1538"/>
                    </a:cubicBezTo>
                    <a:cubicBezTo>
                      <a:pt x="1156" y="1570"/>
                      <a:pt x="1156" y="1570"/>
                      <a:pt x="1156" y="1570"/>
                    </a:cubicBezTo>
                    <a:cubicBezTo>
                      <a:pt x="1151" y="1572"/>
                      <a:pt x="1151" y="1572"/>
                      <a:pt x="1151" y="1572"/>
                    </a:cubicBezTo>
                    <a:cubicBezTo>
                      <a:pt x="1147" y="1574"/>
                      <a:pt x="1142" y="1576"/>
                      <a:pt x="1137" y="1577"/>
                    </a:cubicBezTo>
                    <a:cubicBezTo>
                      <a:pt x="1136" y="1578"/>
                      <a:pt x="1136" y="1578"/>
                      <a:pt x="1136" y="1578"/>
                    </a:cubicBezTo>
                    <a:cubicBezTo>
                      <a:pt x="1123" y="1546"/>
                      <a:pt x="1123" y="1546"/>
                      <a:pt x="1123" y="1546"/>
                    </a:cubicBezTo>
                    <a:cubicBezTo>
                      <a:pt x="1109" y="1551"/>
                      <a:pt x="1109" y="1551"/>
                      <a:pt x="1109" y="1551"/>
                    </a:cubicBezTo>
                    <a:cubicBezTo>
                      <a:pt x="1105" y="1552"/>
                      <a:pt x="1101" y="1553"/>
                      <a:pt x="1096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1" y="1557"/>
                      <a:pt x="1091" y="1557"/>
                      <a:pt x="1091" y="1557"/>
                    </a:cubicBezTo>
                    <a:cubicBezTo>
                      <a:pt x="1088" y="1557"/>
                      <a:pt x="1086" y="1558"/>
                      <a:pt x="1084" y="1559"/>
                    </a:cubicBezTo>
                    <a:cubicBezTo>
                      <a:pt x="1082" y="1559"/>
                      <a:pt x="1082" y="1559"/>
                      <a:pt x="1082" y="1559"/>
                    </a:cubicBezTo>
                    <a:cubicBezTo>
                      <a:pt x="1086" y="1570"/>
                      <a:pt x="1086" y="1570"/>
                      <a:pt x="1086" y="1570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4"/>
                      <a:pt x="1087" y="1574"/>
                      <a:pt x="1087" y="1574"/>
                    </a:cubicBezTo>
                    <a:cubicBezTo>
                      <a:pt x="1118" y="1662"/>
                      <a:pt x="1118" y="1662"/>
                      <a:pt x="1118" y="1662"/>
                    </a:cubicBezTo>
                    <a:lnTo>
                      <a:pt x="1116" y="1663"/>
                    </a:lnTo>
                    <a:close/>
                    <a:moveTo>
                      <a:pt x="1132" y="1662"/>
                    </a:moveTo>
                    <a:cubicBezTo>
                      <a:pt x="1099" y="1568"/>
                      <a:pt x="1099" y="1568"/>
                      <a:pt x="1099" y="1568"/>
                    </a:cubicBezTo>
                    <a:cubicBezTo>
                      <a:pt x="1101" y="1567"/>
                      <a:pt x="1101" y="1567"/>
                      <a:pt x="1101" y="1567"/>
                    </a:cubicBezTo>
                    <a:cubicBezTo>
                      <a:pt x="1105" y="1566"/>
                      <a:pt x="1110" y="1565"/>
                      <a:pt x="1114" y="1563"/>
                    </a:cubicBezTo>
                    <a:cubicBezTo>
                      <a:pt x="1116" y="1563"/>
                      <a:pt x="1116" y="1563"/>
                      <a:pt x="1116" y="1563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8" y="1595"/>
                      <a:pt x="1128" y="1595"/>
                      <a:pt x="1128" y="1595"/>
                    </a:cubicBezTo>
                    <a:cubicBezTo>
                      <a:pt x="1130" y="1594"/>
                      <a:pt x="1130" y="1594"/>
                      <a:pt x="1130" y="1594"/>
                    </a:cubicBezTo>
                    <a:cubicBezTo>
                      <a:pt x="1139" y="1591"/>
                      <a:pt x="1148" y="1588"/>
                      <a:pt x="1156" y="1585"/>
                    </a:cubicBezTo>
                    <a:cubicBezTo>
                      <a:pt x="1157" y="1584"/>
                      <a:pt x="1158" y="1584"/>
                      <a:pt x="1160" y="1583"/>
                    </a:cubicBezTo>
                    <a:cubicBezTo>
                      <a:pt x="1162" y="1582"/>
                      <a:pt x="1162" y="1582"/>
                      <a:pt x="1162" y="1582"/>
                    </a:cubicBezTo>
                    <a:cubicBezTo>
                      <a:pt x="1173" y="1607"/>
                      <a:pt x="1173" y="1607"/>
                      <a:pt x="1173" y="1607"/>
                    </a:cubicBezTo>
                    <a:cubicBezTo>
                      <a:pt x="1171" y="1608"/>
                      <a:pt x="1171" y="1608"/>
                      <a:pt x="1171" y="1608"/>
                    </a:cubicBezTo>
                    <a:cubicBezTo>
                      <a:pt x="1161" y="1612"/>
                      <a:pt x="1150" y="1616"/>
                      <a:pt x="1140" y="1620"/>
                    </a:cubicBezTo>
                    <a:cubicBezTo>
                      <a:pt x="1138" y="1620"/>
                      <a:pt x="1138" y="1620"/>
                      <a:pt x="1138" y="1620"/>
                    </a:cubicBezTo>
                    <a:cubicBezTo>
                      <a:pt x="1150" y="1655"/>
                      <a:pt x="1150" y="1655"/>
                      <a:pt x="1150" y="1655"/>
                    </a:cubicBezTo>
                    <a:cubicBezTo>
                      <a:pt x="1144" y="1657"/>
                      <a:pt x="1138" y="1660"/>
                      <a:pt x="1132" y="1662"/>
                    </a:cubicBezTo>
                    <a:close/>
                    <a:moveTo>
                      <a:pt x="1278" y="1594"/>
                    </a:moveTo>
                    <a:cubicBezTo>
                      <a:pt x="1245" y="1612"/>
                      <a:pt x="1212" y="1628"/>
                      <a:pt x="1178" y="1641"/>
                    </a:cubicBezTo>
                    <a:cubicBezTo>
                      <a:pt x="1173" y="1643"/>
                      <a:pt x="1168" y="1645"/>
                      <a:pt x="1163" y="1647"/>
                    </a:cubicBezTo>
                    <a:cubicBezTo>
                      <a:pt x="1162" y="1647"/>
                      <a:pt x="1162" y="1647"/>
                      <a:pt x="1162" y="1647"/>
                    </a:cubicBezTo>
                    <a:cubicBezTo>
                      <a:pt x="1155" y="1628"/>
                      <a:pt x="1155" y="1628"/>
                      <a:pt x="1155" y="1628"/>
                    </a:cubicBezTo>
                    <a:cubicBezTo>
                      <a:pt x="1157" y="1628"/>
                      <a:pt x="1157" y="1628"/>
                      <a:pt x="1157" y="1628"/>
                    </a:cubicBezTo>
                    <a:cubicBezTo>
                      <a:pt x="1164" y="1625"/>
                      <a:pt x="1170" y="1623"/>
                      <a:pt x="1177" y="1620"/>
                    </a:cubicBezTo>
                    <a:cubicBezTo>
                      <a:pt x="1191" y="1614"/>
                      <a:pt x="1191" y="1614"/>
                      <a:pt x="1191" y="1614"/>
                    </a:cubicBezTo>
                    <a:cubicBezTo>
                      <a:pt x="1174" y="1577"/>
                      <a:pt x="1174" y="1577"/>
                      <a:pt x="1174" y="1577"/>
                    </a:cubicBezTo>
                    <a:cubicBezTo>
                      <a:pt x="1176" y="1576"/>
                      <a:pt x="1176" y="1576"/>
                      <a:pt x="1176" y="1576"/>
                    </a:cubicBezTo>
                    <a:cubicBezTo>
                      <a:pt x="1181" y="1574"/>
                      <a:pt x="1186" y="1572"/>
                      <a:pt x="1191" y="1570"/>
                    </a:cubicBezTo>
                    <a:cubicBezTo>
                      <a:pt x="1192" y="1569"/>
                      <a:pt x="1192" y="1569"/>
                      <a:pt x="1192" y="1569"/>
                    </a:cubicBezTo>
                    <a:cubicBezTo>
                      <a:pt x="1210" y="1606"/>
                      <a:pt x="1210" y="1606"/>
                      <a:pt x="1210" y="1606"/>
                    </a:cubicBezTo>
                    <a:cubicBezTo>
                      <a:pt x="1214" y="1604"/>
                      <a:pt x="1214" y="1604"/>
                      <a:pt x="1214" y="1604"/>
                    </a:cubicBezTo>
                    <a:cubicBezTo>
                      <a:pt x="1228" y="1598"/>
                      <a:pt x="1241" y="1591"/>
                      <a:pt x="1253" y="1584"/>
                    </a:cubicBezTo>
                    <a:cubicBezTo>
                      <a:pt x="1255" y="1583"/>
                      <a:pt x="1255" y="1583"/>
                      <a:pt x="1255" y="1583"/>
                    </a:cubicBezTo>
                    <a:cubicBezTo>
                      <a:pt x="1204" y="1491"/>
                      <a:pt x="1204" y="1491"/>
                      <a:pt x="1204" y="1491"/>
                    </a:cubicBezTo>
                    <a:cubicBezTo>
                      <a:pt x="1236" y="1475"/>
                      <a:pt x="1265" y="1456"/>
                      <a:pt x="1294" y="1435"/>
                    </a:cubicBezTo>
                    <a:cubicBezTo>
                      <a:pt x="1304" y="1448"/>
                      <a:pt x="1304" y="1448"/>
                      <a:pt x="1304" y="1448"/>
                    </a:cubicBezTo>
                    <a:cubicBezTo>
                      <a:pt x="1301" y="1450"/>
                      <a:pt x="1301" y="1450"/>
                      <a:pt x="1301" y="1450"/>
                    </a:cubicBezTo>
                    <a:cubicBezTo>
                      <a:pt x="1297" y="1453"/>
                      <a:pt x="1293" y="1456"/>
                      <a:pt x="1289" y="1459"/>
                    </a:cubicBezTo>
                    <a:cubicBezTo>
                      <a:pt x="1286" y="1461"/>
                      <a:pt x="1282" y="1464"/>
                      <a:pt x="1279" y="1466"/>
                    </a:cubicBezTo>
                    <a:cubicBezTo>
                      <a:pt x="1277" y="1467"/>
                      <a:pt x="1277" y="1467"/>
                      <a:pt x="1277" y="1467"/>
                    </a:cubicBezTo>
                    <a:cubicBezTo>
                      <a:pt x="1298" y="1495"/>
                      <a:pt x="1298" y="1495"/>
                      <a:pt x="1298" y="1495"/>
                    </a:cubicBezTo>
                    <a:cubicBezTo>
                      <a:pt x="1293" y="1498"/>
                      <a:pt x="1293" y="1498"/>
                      <a:pt x="1293" y="1498"/>
                    </a:cubicBezTo>
                    <a:cubicBezTo>
                      <a:pt x="1289" y="1501"/>
                      <a:pt x="1285" y="1504"/>
                      <a:pt x="1280" y="1506"/>
                    </a:cubicBezTo>
                    <a:cubicBezTo>
                      <a:pt x="1279" y="1507"/>
                      <a:pt x="1279" y="1507"/>
                      <a:pt x="1279" y="1507"/>
                    </a:cubicBezTo>
                    <a:cubicBezTo>
                      <a:pt x="1260" y="1478"/>
                      <a:pt x="1260" y="1478"/>
                      <a:pt x="1260" y="1478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47" y="1486"/>
                      <a:pt x="1247" y="1486"/>
                      <a:pt x="1247" y="1486"/>
                    </a:cubicBezTo>
                    <a:cubicBezTo>
                      <a:pt x="1243" y="1488"/>
                      <a:pt x="1240" y="1491"/>
                      <a:pt x="1236" y="1493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1" y="1496"/>
                      <a:pt x="1231" y="1496"/>
                      <a:pt x="1231" y="1496"/>
                    </a:cubicBezTo>
                    <a:cubicBezTo>
                      <a:pt x="1229" y="1497"/>
                      <a:pt x="1226" y="1498"/>
                      <a:pt x="1224" y="1499"/>
                    </a:cubicBezTo>
                    <a:cubicBezTo>
                      <a:pt x="1223" y="1500"/>
                      <a:pt x="1223" y="1500"/>
                      <a:pt x="1223" y="1500"/>
                    </a:cubicBezTo>
                    <a:cubicBezTo>
                      <a:pt x="1229" y="1511"/>
                      <a:pt x="1229" y="1511"/>
                      <a:pt x="1229" y="1511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1" y="1513"/>
                      <a:pt x="1231" y="1513"/>
                      <a:pt x="1231" y="1513"/>
                    </a:cubicBezTo>
                    <a:cubicBezTo>
                      <a:pt x="1279" y="1594"/>
                      <a:pt x="1279" y="1594"/>
                      <a:pt x="1279" y="1594"/>
                    </a:cubicBezTo>
                    <a:lnTo>
                      <a:pt x="1278" y="1594"/>
                    </a:lnTo>
                    <a:close/>
                    <a:moveTo>
                      <a:pt x="1292" y="1590"/>
                    </a:moveTo>
                    <a:cubicBezTo>
                      <a:pt x="1241" y="1505"/>
                      <a:pt x="1241" y="1505"/>
                      <a:pt x="1241" y="1505"/>
                    </a:cubicBezTo>
                    <a:cubicBezTo>
                      <a:pt x="1243" y="1504"/>
                      <a:pt x="1243" y="1504"/>
                      <a:pt x="1243" y="1504"/>
                    </a:cubicBezTo>
                    <a:cubicBezTo>
                      <a:pt x="1247" y="1502"/>
                      <a:pt x="1251" y="1500"/>
                      <a:pt x="1255" y="1497"/>
                    </a:cubicBezTo>
                    <a:cubicBezTo>
                      <a:pt x="1256" y="1496"/>
                      <a:pt x="1256" y="1496"/>
                      <a:pt x="1256" y="1496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75" y="1525"/>
                      <a:pt x="1275" y="1525"/>
                      <a:pt x="1275" y="1525"/>
                    </a:cubicBezTo>
                    <a:cubicBezTo>
                      <a:pt x="1277" y="1524"/>
                      <a:pt x="1277" y="1524"/>
                      <a:pt x="1277" y="1524"/>
                    </a:cubicBezTo>
                    <a:cubicBezTo>
                      <a:pt x="1286" y="1519"/>
                      <a:pt x="1293" y="1514"/>
                      <a:pt x="1300" y="1509"/>
                    </a:cubicBezTo>
                    <a:cubicBezTo>
                      <a:pt x="1301" y="1509"/>
                      <a:pt x="1302" y="1508"/>
                      <a:pt x="1303" y="1507"/>
                    </a:cubicBezTo>
                    <a:cubicBezTo>
                      <a:pt x="1305" y="1506"/>
                      <a:pt x="1305" y="1506"/>
                      <a:pt x="1305" y="1506"/>
                    </a:cubicBezTo>
                    <a:cubicBezTo>
                      <a:pt x="1321" y="1528"/>
                      <a:pt x="1321" y="1528"/>
                      <a:pt x="1321" y="1528"/>
                    </a:cubicBezTo>
                    <a:cubicBezTo>
                      <a:pt x="1320" y="1529"/>
                      <a:pt x="1320" y="1529"/>
                      <a:pt x="1320" y="1529"/>
                    </a:cubicBezTo>
                    <a:cubicBezTo>
                      <a:pt x="1310" y="1535"/>
                      <a:pt x="1301" y="1541"/>
                      <a:pt x="1292" y="1547"/>
                    </a:cubicBezTo>
                    <a:cubicBezTo>
                      <a:pt x="1290" y="1548"/>
                      <a:pt x="1290" y="1548"/>
                      <a:pt x="1290" y="1548"/>
                    </a:cubicBezTo>
                    <a:cubicBezTo>
                      <a:pt x="1309" y="1580"/>
                      <a:pt x="1309" y="1580"/>
                      <a:pt x="1309" y="1580"/>
                    </a:cubicBezTo>
                    <a:cubicBezTo>
                      <a:pt x="1304" y="1583"/>
                      <a:pt x="1298" y="1587"/>
                      <a:pt x="1292" y="1590"/>
                    </a:cubicBezTo>
                    <a:close/>
                    <a:moveTo>
                      <a:pt x="1421" y="1494"/>
                    </a:moveTo>
                    <a:cubicBezTo>
                      <a:pt x="1393" y="1518"/>
                      <a:pt x="1364" y="1540"/>
                      <a:pt x="1334" y="1560"/>
                    </a:cubicBezTo>
                    <a:cubicBezTo>
                      <a:pt x="1329" y="1563"/>
                      <a:pt x="1325" y="1566"/>
                      <a:pt x="1320" y="1569"/>
                    </a:cubicBezTo>
                    <a:cubicBezTo>
                      <a:pt x="1319" y="1570"/>
                      <a:pt x="1319" y="1570"/>
                      <a:pt x="1319" y="1570"/>
                    </a:cubicBezTo>
                    <a:cubicBezTo>
                      <a:pt x="1309" y="1552"/>
                      <a:pt x="1309" y="1552"/>
                      <a:pt x="1309" y="1552"/>
                    </a:cubicBezTo>
                    <a:cubicBezTo>
                      <a:pt x="1310" y="1552"/>
                      <a:pt x="1310" y="1552"/>
                      <a:pt x="1310" y="1552"/>
                    </a:cubicBezTo>
                    <a:cubicBezTo>
                      <a:pt x="1316" y="1548"/>
                      <a:pt x="1322" y="1544"/>
                      <a:pt x="1328" y="1540"/>
                    </a:cubicBezTo>
                    <a:cubicBezTo>
                      <a:pt x="1340" y="1531"/>
                      <a:pt x="1340" y="1531"/>
                      <a:pt x="1340" y="1531"/>
                    </a:cubicBezTo>
                    <a:cubicBezTo>
                      <a:pt x="1317" y="1498"/>
                      <a:pt x="1317" y="1498"/>
                      <a:pt x="1317" y="1498"/>
                    </a:cubicBezTo>
                    <a:cubicBezTo>
                      <a:pt x="1318" y="1497"/>
                      <a:pt x="1318" y="1497"/>
                      <a:pt x="1318" y="1497"/>
                    </a:cubicBezTo>
                    <a:cubicBezTo>
                      <a:pt x="1322" y="1494"/>
                      <a:pt x="1327" y="1491"/>
                      <a:pt x="1331" y="1488"/>
                    </a:cubicBezTo>
                    <a:cubicBezTo>
                      <a:pt x="1332" y="1487"/>
                      <a:pt x="1332" y="1487"/>
                      <a:pt x="1332" y="1487"/>
                    </a:cubicBezTo>
                    <a:cubicBezTo>
                      <a:pt x="1357" y="1519"/>
                      <a:pt x="1357" y="1519"/>
                      <a:pt x="1357" y="1519"/>
                    </a:cubicBezTo>
                    <a:cubicBezTo>
                      <a:pt x="1361" y="1516"/>
                      <a:pt x="1361" y="1516"/>
                      <a:pt x="1361" y="1516"/>
                    </a:cubicBezTo>
                    <a:cubicBezTo>
                      <a:pt x="1373" y="1507"/>
                      <a:pt x="1384" y="1498"/>
                      <a:pt x="1395" y="1489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7" y="1488"/>
                      <a:pt x="1397" y="1488"/>
                      <a:pt x="1397" y="1488"/>
                    </a:cubicBezTo>
                    <a:cubicBezTo>
                      <a:pt x="1328" y="1408"/>
                      <a:pt x="1328" y="1408"/>
                      <a:pt x="1328" y="1408"/>
                    </a:cubicBezTo>
                    <a:cubicBezTo>
                      <a:pt x="1355" y="1386"/>
                      <a:pt x="1380" y="1361"/>
                      <a:pt x="1404" y="1335"/>
                    </a:cubicBezTo>
                    <a:cubicBezTo>
                      <a:pt x="1417" y="1345"/>
                      <a:pt x="1417" y="1345"/>
                      <a:pt x="1417" y="1345"/>
                    </a:cubicBezTo>
                    <a:cubicBezTo>
                      <a:pt x="1414" y="1348"/>
                      <a:pt x="1414" y="1348"/>
                      <a:pt x="1414" y="1348"/>
                    </a:cubicBezTo>
                    <a:cubicBezTo>
                      <a:pt x="1411" y="1352"/>
                      <a:pt x="1408" y="1355"/>
                      <a:pt x="1405" y="1359"/>
                    </a:cubicBezTo>
                    <a:cubicBezTo>
                      <a:pt x="1401" y="1362"/>
                      <a:pt x="1399" y="1365"/>
                      <a:pt x="1396" y="1368"/>
                    </a:cubicBezTo>
                    <a:cubicBezTo>
                      <a:pt x="1394" y="1369"/>
                      <a:pt x="1394" y="1369"/>
                      <a:pt x="1394" y="1369"/>
                    </a:cubicBezTo>
                    <a:cubicBezTo>
                      <a:pt x="1420" y="1393"/>
                      <a:pt x="1420" y="1393"/>
                      <a:pt x="1420" y="1393"/>
                    </a:cubicBezTo>
                    <a:cubicBezTo>
                      <a:pt x="1416" y="1397"/>
                      <a:pt x="1416" y="1397"/>
                      <a:pt x="1416" y="1397"/>
                    </a:cubicBezTo>
                    <a:cubicBezTo>
                      <a:pt x="1413" y="1400"/>
                      <a:pt x="1409" y="1404"/>
                      <a:pt x="1406" y="1407"/>
                    </a:cubicBezTo>
                    <a:cubicBezTo>
                      <a:pt x="1405" y="1408"/>
                      <a:pt x="1405" y="1408"/>
                      <a:pt x="1405" y="1408"/>
                    </a:cubicBezTo>
                    <a:cubicBezTo>
                      <a:pt x="1380" y="1384"/>
                      <a:pt x="1380" y="1384"/>
                      <a:pt x="1380" y="1384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6" y="1387"/>
                      <a:pt x="1376" y="1387"/>
                      <a:pt x="1376" y="1387"/>
                    </a:cubicBezTo>
                    <a:cubicBezTo>
                      <a:pt x="1376" y="1388"/>
                      <a:pt x="1375" y="1388"/>
                      <a:pt x="1374" y="1389"/>
                    </a:cubicBezTo>
                    <a:cubicBezTo>
                      <a:pt x="1369" y="1394"/>
                      <a:pt x="1369" y="1394"/>
                      <a:pt x="1369" y="1394"/>
                    </a:cubicBezTo>
                    <a:cubicBezTo>
                      <a:pt x="1366" y="1397"/>
                      <a:pt x="1362" y="1400"/>
                      <a:pt x="1359" y="1403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2" y="1410"/>
                      <a:pt x="1352" y="1410"/>
                      <a:pt x="1352" y="1410"/>
                    </a:cubicBezTo>
                    <a:cubicBezTo>
                      <a:pt x="1351" y="1410"/>
                      <a:pt x="1350" y="1411"/>
                      <a:pt x="1349" y="1412"/>
                    </a:cubicBezTo>
                    <a:cubicBezTo>
                      <a:pt x="1348" y="1413"/>
                      <a:pt x="1348" y="1413"/>
                      <a:pt x="1348" y="1413"/>
                    </a:cubicBezTo>
                    <a:cubicBezTo>
                      <a:pt x="1422" y="1493"/>
                      <a:pt x="1422" y="1493"/>
                      <a:pt x="1422" y="1493"/>
                    </a:cubicBezTo>
                    <a:lnTo>
                      <a:pt x="1421" y="1494"/>
                    </a:lnTo>
                    <a:close/>
                    <a:moveTo>
                      <a:pt x="1434" y="1486"/>
                    </a:moveTo>
                    <a:cubicBezTo>
                      <a:pt x="1367" y="1414"/>
                      <a:pt x="1367" y="1414"/>
                      <a:pt x="1367" y="1414"/>
                    </a:cubicBezTo>
                    <a:cubicBezTo>
                      <a:pt x="1368" y="1413"/>
                      <a:pt x="1368" y="1413"/>
                      <a:pt x="1368" y="1413"/>
                    </a:cubicBezTo>
                    <a:cubicBezTo>
                      <a:pt x="1372" y="1410"/>
                      <a:pt x="1375" y="1407"/>
                      <a:pt x="1379" y="1404"/>
                    </a:cubicBezTo>
                    <a:cubicBezTo>
                      <a:pt x="1380" y="1403"/>
                      <a:pt x="1380" y="1403"/>
                      <a:pt x="1380" y="1403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404" y="1427"/>
                      <a:pt x="1404" y="1427"/>
                      <a:pt x="1404" y="1427"/>
                    </a:cubicBezTo>
                    <a:cubicBezTo>
                      <a:pt x="1406" y="1426"/>
                      <a:pt x="1406" y="1426"/>
                      <a:pt x="1406" y="1426"/>
                    </a:cubicBezTo>
                    <a:cubicBezTo>
                      <a:pt x="1413" y="1419"/>
                      <a:pt x="1420" y="1412"/>
                      <a:pt x="1426" y="1406"/>
                    </a:cubicBezTo>
                    <a:cubicBezTo>
                      <a:pt x="1426" y="1406"/>
                      <a:pt x="1427" y="1405"/>
                      <a:pt x="1427" y="1404"/>
                    </a:cubicBezTo>
                    <a:cubicBezTo>
                      <a:pt x="1430" y="1402"/>
                      <a:pt x="1430" y="1402"/>
                      <a:pt x="1430" y="1402"/>
                    </a:cubicBezTo>
                    <a:cubicBezTo>
                      <a:pt x="1450" y="1420"/>
                      <a:pt x="1450" y="1420"/>
                      <a:pt x="1450" y="1420"/>
                    </a:cubicBezTo>
                    <a:cubicBezTo>
                      <a:pt x="1449" y="1421"/>
                      <a:pt x="1449" y="1421"/>
                      <a:pt x="1449" y="1421"/>
                    </a:cubicBezTo>
                    <a:cubicBezTo>
                      <a:pt x="1441" y="1429"/>
                      <a:pt x="1433" y="1437"/>
                      <a:pt x="1425" y="1445"/>
                    </a:cubicBezTo>
                    <a:cubicBezTo>
                      <a:pt x="1424" y="1446"/>
                      <a:pt x="1424" y="1446"/>
                      <a:pt x="1424" y="1446"/>
                    </a:cubicBezTo>
                    <a:cubicBezTo>
                      <a:pt x="1449" y="1473"/>
                      <a:pt x="1449" y="1473"/>
                      <a:pt x="1449" y="1473"/>
                    </a:cubicBezTo>
                    <a:cubicBezTo>
                      <a:pt x="1444" y="1477"/>
                      <a:pt x="1439" y="1482"/>
                      <a:pt x="1434" y="1486"/>
                    </a:cubicBezTo>
                    <a:close/>
                    <a:moveTo>
                      <a:pt x="1541" y="1366"/>
                    </a:moveTo>
                    <a:cubicBezTo>
                      <a:pt x="1518" y="1395"/>
                      <a:pt x="1494" y="1423"/>
                      <a:pt x="1469" y="1449"/>
                    </a:cubicBezTo>
                    <a:cubicBezTo>
                      <a:pt x="1465" y="1453"/>
                      <a:pt x="1461" y="1456"/>
                      <a:pt x="1458" y="1460"/>
                    </a:cubicBezTo>
                    <a:cubicBezTo>
                      <a:pt x="1457" y="1461"/>
                      <a:pt x="1457" y="1461"/>
                      <a:pt x="1457" y="1461"/>
                    </a:cubicBezTo>
                    <a:cubicBezTo>
                      <a:pt x="1443" y="1446"/>
                      <a:pt x="1443" y="1446"/>
                      <a:pt x="1443" y="1446"/>
                    </a:cubicBezTo>
                    <a:cubicBezTo>
                      <a:pt x="1444" y="1445"/>
                      <a:pt x="1444" y="1445"/>
                      <a:pt x="1444" y="1445"/>
                    </a:cubicBezTo>
                    <a:cubicBezTo>
                      <a:pt x="1449" y="1440"/>
                      <a:pt x="1454" y="1435"/>
                      <a:pt x="1459" y="1430"/>
                    </a:cubicBezTo>
                    <a:cubicBezTo>
                      <a:pt x="1465" y="1423"/>
                      <a:pt x="1465" y="1423"/>
                      <a:pt x="1465" y="1423"/>
                    </a:cubicBezTo>
                    <a:cubicBezTo>
                      <a:pt x="1466" y="1423"/>
                      <a:pt x="1466" y="1422"/>
                      <a:pt x="1467" y="1421"/>
                    </a:cubicBezTo>
                    <a:cubicBezTo>
                      <a:pt x="1469" y="1419"/>
                      <a:pt x="1469" y="1419"/>
                      <a:pt x="1469" y="1419"/>
                    </a:cubicBezTo>
                    <a:cubicBezTo>
                      <a:pt x="1439" y="1392"/>
                      <a:pt x="1439" y="1392"/>
                      <a:pt x="1439" y="1392"/>
                    </a:cubicBezTo>
                    <a:cubicBezTo>
                      <a:pt x="1440" y="1391"/>
                      <a:pt x="1440" y="1391"/>
                      <a:pt x="1440" y="1391"/>
                    </a:cubicBezTo>
                    <a:cubicBezTo>
                      <a:pt x="1444" y="1387"/>
                      <a:pt x="1448" y="1383"/>
                      <a:pt x="1451" y="1379"/>
                    </a:cubicBezTo>
                    <a:cubicBezTo>
                      <a:pt x="1452" y="1377"/>
                      <a:pt x="1452" y="1377"/>
                      <a:pt x="1452" y="1377"/>
                    </a:cubicBezTo>
                    <a:cubicBezTo>
                      <a:pt x="1483" y="1404"/>
                      <a:pt x="1483" y="1404"/>
                      <a:pt x="1483" y="1404"/>
                    </a:cubicBezTo>
                    <a:cubicBezTo>
                      <a:pt x="1486" y="1400"/>
                      <a:pt x="1486" y="1400"/>
                      <a:pt x="1486" y="1400"/>
                    </a:cubicBezTo>
                    <a:cubicBezTo>
                      <a:pt x="1496" y="1389"/>
                      <a:pt x="1506" y="1378"/>
                      <a:pt x="1514" y="1366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6" y="1365"/>
                      <a:pt x="1516" y="1365"/>
                      <a:pt x="1516" y="1365"/>
                    </a:cubicBezTo>
                    <a:cubicBezTo>
                      <a:pt x="1432" y="1301"/>
                      <a:pt x="1432" y="1301"/>
                      <a:pt x="1432" y="1301"/>
                    </a:cubicBezTo>
                    <a:cubicBezTo>
                      <a:pt x="1453" y="1274"/>
                      <a:pt x="1473" y="1244"/>
                      <a:pt x="1491" y="1214"/>
                    </a:cubicBezTo>
                    <a:cubicBezTo>
                      <a:pt x="1505" y="1221"/>
                      <a:pt x="1505" y="1221"/>
                      <a:pt x="1505" y="1221"/>
                    </a:cubicBezTo>
                    <a:cubicBezTo>
                      <a:pt x="1504" y="1224"/>
                      <a:pt x="1504" y="1224"/>
                      <a:pt x="1504" y="1224"/>
                    </a:cubicBezTo>
                    <a:cubicBezTo>
                      <a:pt x="1501" y="1229"/>
                      <a:pt x="1499" y="1233"/>
                      <a:pt x="1496" y="1237"/>
                    </a:cubicBezTo>
                    <a:cubicBezTo>
                      <a:pt x="1494" y="1241"/>
                      <a:pt x="1492" y="1244"/>
                      <a:pt x="1489" y="1248"/>
                    </a:cubicBezTo>
                    <a:cubicBezTo>
                      <a:pt x="1489" y="1250"/>
                      <a:pt x="1489" y="1250"/>
                      <a:pt x="1489" y="1250"/>
                    </a:cubicBezTo>
                    <a:cubicBezTo>
                      <a:pt x="1518" y="1267"/>
                      <a:pt x="1518" y="1267"/>
                      <a:pt x="1518" y="1267"/>
                    </a:cubicBezTo>
                    <a:cubicBezTo>
                      <a:pt x="1515" y="1272"/>
                      <a:pt x="1515" y="1272"/>
                      <a:pt x="1515" y="1272"/>
                    </a:cubicBezTo>
                    <a:cubicBezTo>
                      <a:pt x="1513" y="1276"/>
                      <a:pt x="1510" y="1280"/>
                      <a:pt x="1507" y="1284"/>
                    </a:cubicBezTo>
                    <a:cubicBezTo>
                      <a:pt x="1507" y="1285"/>
                      <a:pt x="1507" y="1285"/>
                      <a:pt x="1507" y="1285"/>
                    </a:cubicBezTo>
                    <a:cubicBezTo>
                      <a:pt x="1477" y="1267"/>
                      <a:pt x="1477" y="1267"/>
                      <a:pt x="1477" y="1267"/>
                    </a:cubicBezTo>
                    <a:cubicBezTo>
                      <a:pt x="1469" y="1279"/>
                      <a:pt x="1469" y="1279"/>
                      <a:pt x="1469" y="1279"/>
                    </a:cubicBezTo>
                    <a:cubicBezTo>
                      <a:pt x="1466" y="1283"/>
                      <a:pt x="1464" y="1286"/>
                      <a:pt x="1461" y="1290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57" y="1296"/>
                      <a:pt x="1457" y="1296"/>
                      <a:pt x="1457" y="1296"/>
                    </a:cubicBezTo>
                    <a:cubicBezTo>
                      <a:pt x="1455" y="1298"/>
                      <a:pt x="1454" y="1299"/>
                      <a:pt x="1453" y="1301"/>
                    </a:cubicBezTo>
                    <a:cubicBezTo>
                      <a:pt x="1452" y="1302"/>
                      <a:pt x="1452" y="1302"/>
                      <a:pt x="1452" y="1302"/>
                    </a:cubicBezTo>
                    <a:cubicBezTo>
                      <a:pt x="1542" y="1364"/>
                      <a:pt x="1542" y="1364"/>
                      <a:pt x="1542" y="1364"/>
                    </a:cubicBezTo>
                    <a:lnTo>
                      <a:pt x="1541" y="1366"/>
                    </a:lnTo>
                    <a:close/>
                    <a:moveTo>
                      <a:pt x="1552" y="1355"/>
                    </a:moveTo>
                    <a:cubicBezTo>
                      <a:pt x="1471" y="1299"/>
                      <a:pt x="1471" y="1299"/>
                      <a:pt x="1471" y="1299"/>
                    </a:cubicBezTo>
                    <a:cubicBezTo>
                      <a:pt x="1472" y="1298"/>
                      <a:pt x="1472" y="1298"/>
                      <a:pt x="1472" y="1298"/>
                    </a:cubicBezTo>
                    <a:cubicBezTo>
                      <a:pt x="1475" y="1294"/>
                      <a:pt x="1478" y="1290"/>
                      <a:pt x="1480" y="1286"/>
                    </a:cubicBezTo>
                    <a:cubicBezTo>
                      <a:pt x="1481" y="1285"/>
                      <a:pt x="1481" y="1285"/>
                      <a:pt x="1481" y="1285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510" y="1304"/>
                      <a:pt x="1510" y="1304"/>
                      <a:pt x="1510" y="1304"/>
                    </a:cubicBezTo>
                    <a:cubicBezTo>
                      <a:pt x="1511" y="1302"/>
                      <a:pt x="1511" y="1302"/>
                      <a:pt x="1511" y="1302"/>
                    </a:cubicBezTo>
                    <a:cubicBezTo>
                      <a:pt x="1517" y="1294"/>
                      <a:pt x="1522" y="1286"/>
                      <a:pt x="1527" y="1279"/>
                    </a:cubicBezTo>
                    <a:cubicBezTo>
                      <a:pt x="1527" y="1278"/>
                      <a:pt x="1528" y="1277"/>
                      <a:pt x="1529" y="1276"/>
                    </a:cubicBezTo>
                    <a:cubicBezTo>
                      <a:pt x="1530" y="1274"/>
                      <a:pt x="1530" y="1274"/>
                      <a:pt x="1530" y="1274"/>
                    </a:cubicBezTo>
                    <a:cubicBezTo>
                      <a:pt x="1554" y="1287"/>
                      <a:pt x="1554" y="1287"/>
                      <a:pt x="1554" y="1287"/>
                    </a:cubicBezTo>
                    <a:cubicBezTo>
                      <a:pt x="1553" y="1288"/>
                      <a:pt x="1553" y="1288"/>
                      <a:pt x="1553" y="1288"/>
                    </a:cubicBezTo>
                    <a:cubicBezTo>
                      <a:pt x="1547" y="1298"/>
                      <a:pt x="1541" y="1308"/>
                      <a:pt x="1534" y="1317"/>
                    </a:cubicBezTo>
                    <a:cubicBezTo>
                      <a:pt x="1533" y="1318"/>
                      <a:pt x="1533" y="1318"/>
                      <a:pt x="1533" y="1318"/>
                    </a:cubicBezTo>
                    <a:cubicBezTo>
                      <a:pt x="1563" y="1339"/>
                      <a:pt x="1563" y="1339"/>
                      <a:pt x="1563" y="1339"/>
                    </a:cubicBezTo>
                    <a:cubicBezTo>
                      <a:pt x="1560" y="1345"/>
                      <a:pt x="1556" y="1350"/>
                      <a:pt x="1552" y="1355"/>
                    </a:cubicBezTo>
                    <a:close/>
                    <a:moveTo>
                      <a:pt x="1631" y="1216"/>
                    </a:moveTo>
                    <a:cubicBezTo>
                      <a:pt x="1615" y="1249"/>
                      <a:pt x="1597" y="1281"/>
                      <a:pt x="1578" y="1312"/>
                    </a:cubicBezTo>
                    <a:cubicBezTo>
                      <a:pt x="1575" y="1316"/>
                      <a:pt x="1572" y="1321"/>
                      <a:pt x="1569" y="1325"/>
                    </a:cubicBezTo>
                    <a:cubicBezTo>
                      <a:pt x="1568" y="1326"/>
                      <a:pt x="1568" y="1326"/>
                      <a:pt x="1568" y="1326"/>
                    </a:cubicBezTo>
                    <a:cubicBezTo>
                      <a:pt x="1552" y="1315"/>
                      <a:pt x="1552" y="1315"/>
                      <a:pt x="1552" y="1315"/>
                    </a:cubicBezTo>
                    <a:cubicBezTo>
                      <a:pt x="1553" y="1313"/>
                      <a:pt x="1553" y="1313"/>
                      <a:pt x="1553" y="1313"/>
                    </a:cubicBezTo>
                    <a:cubicBezTo>
                      <a:pt x="1557" y="1307"/>
                      <a:pt x="1561" y="1301"/>
                      <a:pt x="1564" y="1295"/>
                    </a:cubicBezTo>
                    <a:cubicBezTo>
                      <a:pt x="1569" y="1287"/>
                      <a:pt x="1569" y="1287"/>
                      <a:pt x="1569" y="1287"/>
                    </a:cubicBezTo>
                    <a:cubicBezTo>
                      <a:pt x="1570" y="1286"/>
                      <a:pt x="1571" y="1285"/>
                      <a:pt x="1571" y="1284"/>
                    </a:cubicBezTo>
                    <a:cubicBezTo>
                      <a:pt x="1572" y="1282"/>
                      <a:pt x="1572" y="1282"/>
                      <a:pt x="1572" y="1282"/>
                    </a:cubicBezTo>
                    <a:cubicBezTo>
                      <a:pt x="1537" y="1262"/>
                      <a:pt x="1537" y="1262"/>
                      <a:pt x="1537" y="1262"/>
                    </a:cubicBezTo>
                    <a:cubicBezTo>
                      <a:pt x="1538" y="1261"/>
                      <a:pt x="1538" y="1261"/>
                      <a:pt x="1538" y="1261"/>
                    </a:cubicBezTo>
                    <a:cubicBezTo>
                      <a:pt x="1541" y="1256"/>
                      <a:pt x="1543" y="1251"/>
                      <a:pt x="1546" y="1247"/>
                    </a:cubicBezTo>
                    <a:cubicBezTo>
                      <a:pt x="1547" y="1245"/>
                      <a:pt x="1547" y="1245"/>
                      <a:pt x="1547" y="1245"/>
                    </a:cubicBezTo>
                    <a:cubicBezTo>
                      <a:pt x="1583" y="1264"/>
                      <a:pt x="1583" y="1264"/>
                      <a:pt x="1583" y="1264"/>
                    </a:cubicBezTo>
                    <a:cubicBezTo>
                      <a:pt x="1585" y="1260"/>
                      <a:pt x="1585" y="1260"/>
                      <a:pt x="1585" y="1260"/>
                    </a:cubicBezTo>
                    <a:cubicBezTo>
                      <a:pt x="1592" y="1247"/>
                      <a:pt x="1599" y="1234"/>
                      <a:pt x="1605" y="1222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0"/>
                      <a:pt x="1606" y="1220"/>
                      <a:pt x="1606" y="1220"/>
                    </a:cubicBezTo>
                    <a:cubicBezTo>
                      <a:pt x="1511" y="1175"/>
                      <a:pt x="1511" y="1175"/>
                      <a:pt x="1511" y="1175"/>
                    </a:cubicBezTo>
                    <a:cubicBezTo>
                      <a:pt x="1526" y="1144"/>
                      <a:pt x="1540" y="1111"/>
                      <a:pt x="1551" y="1077"/>
                    </a:cubicBezTo>
                    <a:cubicBezTo>
                      <a:pt x="1566" y="1082"/>
                      <a:pt x="1566" y="1082"/>
                      <a:pt x="1566" y="1082"/>
                    </a:cubicBezTo>
                    <a:cubicBezTo>
                      <a:pt x="1566" y="1084"/>
                      <a:pt x="1566" y="1084"/>
                      <a:pt x="1566" y="1084"/>
                    </a:cubicBezTo>
                    <a:cubicBezTo>
                      <a:pt x="1566" y="1084"/>
                      <a:pt x="1566" y="1084"/>
                      <a:pt x="1565" y="1085"/>
                    </a:cubicBezTo>
                    <a:cubicBezTo>
                      <a:pt x="1564" y="1090"/>
                      <a:pt x="1562" y="1094"/>
                      <a:pt x="1561" y="1099"/>
                    </a:cubicBezTo>
                    <a:cubicBezTo>
                      <a:pt x="1559" y="1103"/>
                      <a:pt x="1558" y="1107"/>
                      <a:pt x="1556" y="1111"/>
                    </a:cubicBezTo>
                    <a:cubicBezTo>
                      <a:pt x="1556" y="1113"/>
                      <a:pt x="1556" y="1113"/>
                      <a:pt x="1556" y="1113"/>
                    </a:cubicBezTo>
                    <a:cubicBezTo>
                      <a:pt x="1589" y="1123"/>
                      <a:pt x="1589" y="1123"/>
                      <a:pt x="1589" y="1123"/>
                    </a:cubicBezTo>
                    <a:cubicBezTo>
                      <a:pt x="1587" y="1129"/>
                      <a:pt x="1587" y="1129"/>
                      <a:pt x="1587" y="1129"/>
                    </a:cubicBezTo>
                    <a:cubicBezTo>
                      <a:pt x="1585" y="1133"/>
                      <a:pt x="1583" y="1138"/>
                      <a:pt x="1581" y="1142"/>
                    </a:cubicBezTo>
                    <a:cubicBezTo>
                      <a:pt x="1581" y="1144"/>
                      <a:pt x="1581" y="1144"/>
                      <a:pt x="1581" y="1144"/>
                    </a:cubicBezTo>
                    <a:cubicBezTo>
                      <a:pt x="1548" y="1132"/>
                      <a:pt x="1548" y="1132"/>
                      <a:pt x="1548" y="1132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3" y="1146"/>
                      <a:pt x="1543" y="1146"/>
                      <a:pt x="1543" y="1146"/>
                    </a:cubicBezTo>
                    <a:cubicBezTo>
                      <a:pt x="1541" y="1150"/>
                      <a:pt x="1539" y="1154"/>
                      <a:pt x="1537" y="1158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4" y="1165"/>
                      <a:pt x="1534" y="1165"/>
                      <a:pt x="1534" y="1165"/>
                    </a:cubicBezTo>
                    <a:cubicBezTo>
                      <a:pt x="1533" y="1167"/>
                      <a:pt x="1533" y="1168"/>
                      <a:pt x="1532" y="1170"/>
                    </a:cubicBezTo>
                    <a:cubicBezTo>
                      <a:pt x="1531" y="1172"/>
                      <a:pt x="1531" y="1172"/>
                      <a:pt x="1531" y="1172"/>
                    </a:cubicBezTo>
                    <a:cubicBezTo>
                      <a:pt x="1631" y="1214"/>
                      <a:pt x="1631" y="1214"/>
                      <a:pt x="1631" y="1214"/>
                    </a:cubicBezTo>
                    <a:lnTo>
                      <a:pt x="1631" y="1216"/>
                    </a:lnTo>
                    <a:close/>
                    <a:moveTo>
                      <a:pt x="1640" y="1203"/>
                    </a:moveTo>
                    <a:cubicBezTo>
                      <a:pt x="1549" y="1164"/>
                      <a:pt x="1549" y="1164"/>
                      <a:pt x="1549" y="1164"/>
                    </a:cubicBezTo>
                    <a:cubicBezTo>
                      <a:pt x="1550" y="1163"/>
                      <a:pt x="1550" y="1163"/>
                      <a:pt x="1550" y="1163"/>
                    </a:cubicBezTo>
                    <a:cubicBezTo>
                      <a:pt x="1552" y="1159"/>
                      <a:pt x="1553" y="1155"/>
                      <a:pt x="1555" y="1150"/>
                    </a:cubicBezTo>
                    <a:cubicBezTo>
                      <a:pt x="1556" y="1149"/>
                      <a:pt x="1556" y="1149"/>
                      <a:pt x="1556" y="1149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88" y="1161"/>
                      <a:pt x="1588" y="1161"/>
                      <a:pt x="1588" y="1161"/>
                    </a:cubicBezTo>
                    <a:cubicBezTo>
                      <a:pt x="1589" y="1160"/>
                      <a:pt x="1589" y="1160"/>
                      <a:pt x="1589" y="1160"/>
                    </a:cubicBezTo>
                    <a:cubicBezTo>
                      <a:pt x="1593" y="1150"/>
                      <a:pt x="1596" y="1141"/>
                      <a:pt x="1599" y="1134"/>
                    </a:cubicBezTo>
                    <a:cubicBezTo>
                      <a:pt x="1600" y="1133"/>
                      <a:pt x="1600" y="1132"/>
                      <a:pt x="1600" y="1131"/>
                    </a:cubicBezTo>
                    <a:cubicBezTo>
                      <a:pt x="1601" y="1127"/>
                      <a:pt x="1601" y="1127"/>
                      <a:pt x="1601" y="1127"/>
                    </a:cubicBezTo>
                    <a:cubicBezTo>
                      <a:pt x="1627" y="1136"/>
                      <a:pt x="1627" y="1136"/>
                      <a:pt x="1627" y="1136"/>
                    </a:cubicBezTo>
                    <a:cubicBezTo>
                      <a:pt x="1627" y="1137"/>
                      <a:pt x="1627" y="1137"/>
                      <a:pt x="1627" y="1137"/>
                    </a:cubicBezTo>
                    <a:cubicBezTo>
                      <a:pt x="1623" y="1148"/>
                      <a:pt x="1619" y="1159"/>
                      <a:pt x="1614" y="1169"/>
                    </a:cubicBezTo>
                    <a:cubicBezTo>
                      <a:pt x="1614" y="1170"/>
                      <a:pt x="1614" y="1170"/>
                      <a:pt x="1614" y="1170"/>
                    </a:cubicBezTo>
                    <a:cubicBezTo>
                      <a:pt x="1648" y="1185"/>
                      <a:pt x="1648" y="1185"/>
                      <a:pt x="1648" y="1185"/>
                    </a:cubicBezTo>
                    <a:cubicBezTo>
                      <a:pt x="1645" y="1191"/>
                      <a:pt x="1643" y="1197"/>
                      <a:pt x="1640" y="1203"/>
                    </a:cubicBezTo>
                    <a:close/>
                    <a:moveTo>
                      <a:pt x="1688" y="1050"/>
                    </a:moveTo>
                    <a:cubicBezTo>
                      <a:pt x="1680" y="1086"/>
                      <a:pt x="1669" y="1121"/>
                      <a:pt x="1656" y="1155"/>
                    </a:cubicBezTo>
                    <a:cubicBezTo>
                      <a:pt x="1654" y="1160"/>
                      <a:pt x="1652" y="1165"/>
                      <a:pt x="1651" y="1170"/>
                    </a:cubicBezTo>
                    <a:cubicBezTo>
                      <a:pt x="1650" y="1171"/>
                      <a:pt x="1650" y="1171"/>
                      <a:pt x="1650" y="1171"/>
                    </a:cubicBezTo>
                    <a:cubicBezTo>
                      <a:pt x="1631" y="1163"/>
                      <a:pt x="1631" y="1163"/>
                      <a:pt x="1631" y="1163"/>
                    </a:cubicBezTo>
                    <a:cubicBezTo>
                      <a:pt x="1632" y="1162"/>
                      <a:pt x="1632" y="1162"/>
                      <a:pt x="1632" y="1162"/>
                    </a:cubicBezTo>
                    <a:cubicBezTo>
                      <a:pt x="1634" y="1155"/>
                      <a:pt x="1637" y="1148"/>
                      <a:pt x="1640" y="1141"/>
                    </a:cubicBezTo>
                    <a:cubicBezTo>
                      <a:pt x="1643" y="1133"/>
                      <a:pt x="1643" y="1133"/>
                      <a:pt x="1643" y="1133"/>
                    </a:cubicBezTo>
                    <a:cubicBezTo>
                      <a:pt x="1643" y="1132"/>
                      <a:pt x="1643" y="1130"/>
                      <a:pt x="1644" y="1129"/>
                    </a:cubicBezTo>
                    <a:cubicBezTo>
                      <a:pt x="1644" y="1127"/>
                      <a:pt x="1644" y="1127"/>
                      <a:pt x="1644" y="1127"/>
                    </a:cubicBezTo>
                    <a:cubicBezTo>
                      <a:pt x="1606" y="1115"/>
                      <a:pt x="1606" y="1115"/>
                      <a:pt x="1606" y="1115"/>
                    </a:cubicBezTo>
                    <a:cubicBezTo>
                      <a:pt x="1606" y="1113"/>
                      <a:pt x="1606" y="1113"/>
                      <a:pt x="1606" y="1113"/>
                    </a:cubicBezTo>
                    <a:cubicBezTo>
                      <a:pt x="1608" y="1108"/>
                      <a:pt x="1610" y="1103"/>
                      <a:pt x="1611" y="1098"/>
                    </a:cubicBezTo>
                    <a:cubicBezTo>
                      <a:pt x="1612" y="1096"/>
                      <a:pt x="1612" y="1096"/>
                      <a:pt x="1612" y="1096"/>
                    </a:cubicBezTo>
                    <a:cubicBezTo>
                      <a:pt x="1651" y="1108"/>
                      <a:pt x="1651" y="1108"/>
                      <a:pt x="1651" y="1108"/>
                    </a:cubicBezTo>
                    <a:cubicBezTo>
                      <a:pt x="1652" y="1103"/>
                      <a:pt x="1652" y="1103"/>
                      <a:pt x="1652" y="1103"/>
                    </a:cubicBezTo>
                    <a:cubicBezTo>
                      <a:pt x="1657" y="1089"/>
                      <a:pt x="1661" y="1075"/>
                      <a:pt x="1664" y="1061"/>
                    </a:cubicBezTo>
                    <a:cubicBezTo>
                      <a:pt x="1665" y="1060"/>
                      <a:pt x="1665" y="1060"/>
                      <a:pt x="1665" y="1060"/>
                    </a:cubicBezTo>
                    <a:cubicBezTo>
                      <a:pt x="1664" y="1060"/>
                      <a:pt x="1664" y="1060"/>
                      <a:pt x="1664" y="1060"/>
                    </a:cubicBezTo>
                    <a:cubicBezTo>
                      <a:pt x="1665" y="1059"/>
                      <a:pt x="1665" y="1059"/>
                      <a:pt x="1665" y="1059"/>
                    </a:cubicBezTo>
                    <a:cubicBezTo>
                      <a:pt x="1562" y="1035"/>
                      <a:pt x="1562" y="1035"/>
                      <a:pt x="1562" y="1035"/>
                    </a:cubicBezTo>
                    <a:cubicBezTo>
                      <a:pt x="1571" y="1001"/>
                      <a:pt x="1577" y="967"/>
                      <a:pt x="1581" y="931"/>
                    </a:cubicBezTo>
                    <a:cubicBezTo>
                      <a:pt x="1597" y="932"/>
                      <a:pt x="1597" y="932"/>
                      <a:pt x="1597" y="932"/>
                    </a:cubicBezTo>
                    <a:cubicBezTo>
                      <a:pt x="1597" y="936"/>
                      <a:pt x="1597" y="936"/>
                      <a:pt x="1597" y="936"/>
                    </a:cubicBezTo>
                    <a:cubicBezTo>
                      <a:pt x="1596" y="941"/>
                      <a:pt x="1596" y="945"/>
                      <a:pt x="1595" y="950"/>
                    </a:cubicBezTo>
                    <a:cubicBezTo>
                      <a:pt x="1594" y="955"/>
                      <a:pt x="1594" y="959"/>
                      <a:pt x="1593" y="963"/>
                    </a:cubicBezTo>
                    <a:cubicBezTo>
                      <a:pt x="1593" y="965"/>
                      <a:pt x="1593" y="965"/>
                      <a:pt x="1593" y="965"/>
                    </a:cubicBezTo>
                    <a:cubicBezTo>
                      <a:pt x="1627" y="968"/>
                      <a:pt x="1627" y="968"/>
                      <a:pt x="1627" y="968"/>
                    </a:cubicBezTo>
                    <a:cubicBezTo>
                      <a:pt x="1627" y="974"/>
                      <a:pt x="1627" y="974"/>
                      <a:pt x="1627" y="974"/>
                    </a:cubicBezTo>
                    <a:cubicBezTo>
                      <a:pt x="1626" y="979"/>
                      <a:pt x="1625" y="984"/>
                      <a:pt x="1624" y="989"/>
                    </a:cubicBezTo>
                    <a:cubicBezTo>
                      <a:pt x="1624" y="990"/>
                      <a:pt x="1624" y="990"/>
                      <a:pt x="1624" y="990"/>
                    </a:cubicBezTo>
                    <a:cubicBezTo>
                      <a:pt x="1590" y="985"/>
                      <a:pt x="1590" y="985"/>
                      <a:pt x="1590" y="985"/>
                    </a:cubicBezTo>
                    <a:cubicBezTo>
                      <a:pt x="1587" y="1000"/>
                      <a:pt x="1587" y="1000"/>
                      <a:pt x="1587" y="1000"/>
                    </a:cubicBezTo>
                    <a:cubicBezTo>
                      <a:pt x="1586" y="1004"/>
                      <a:pt x="1585" y="1009"/>
                      <a:pt x="1584" y="1013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1" y="1028"/>
                      <a:pt x="1581" y="1028"/>
                      <a:pt x="1581" y="1028"/>
                    </a:cubicBezTo>
                    <a:cubicBezTo>
                      <a:pt x="1688" y="1048"/>
                      <a:pt x="1688" y="1048"/>
                      <a:pt x="1688" y="1048"/>
                    </a:cubicBezTo>
                    <a:lnTo>
                      <a:pt x="1688" y="1050"/>
                    </a:lnTo>
                    <a:close/>
                    <a:moveTo>
                      <a:pt x="1601" y="919"/>
                    </a:move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82" y="918"/>
                      <a:pt x="1582" y="918"/>
                      <a:pt x="1582" y="918"/>
                    </a:cubicBezTo>
                    <a:cubicBezTo>
                      <a:pt x="1583" y="912"/>
                      <a:pt x="1583" y="907"/>
                      <a:pt x="1583" y="901"/>
                    </a:cubicBezTo>
                    <a:cubicBezTo>
                      <a:pt x="1675" y="903"/>
                      <a:pt x="1675" y="903"/>
                      <a:pt x="1675" y="903"/>
                    </a:cubicBezTo>
                    <a:cubicBezTo>
                      <a:pt x="1674" y="904"/>
                      <a:pt x="1674" y="904"/>
                      <a:pt x="1674" y="904"/>
                    </a:cubicBezTo>
                    <a:cubicBezTo>
                      <a:pt x="1674" y="911"/>
                      <a:pt x="1674" y="918"/>
                      <a:pt x="1673" y="924"/>
                    </a:cubicBezTo>
                    <a:cubicBezTo>
                      <a:pt x="1673" y="925"/>
                      <a:pt x="1673" y="925"/>
                      <a:pt x="1673" y="925"/>
                    </a:cubicBezTo>
                    <a:cubicBezTo>
                      <a:pt x="1632" y="923"/>
                      <a:pt x="1632" y="923"/>
                      <a:pt x="1632" y="923"/>
                    </a:cubicBezTo>
                    <a:cubicBezTo>
                      <a:pt x="1632" y="925"/>
                      <a:pt x="1632" y="925"/>
                      <a:pt x="1632" y="925"/>
                    </a:cubicBezTo>
                    <a:cubicBezTo>
                      <a:pt x="1632" y="934"/>
                      <a:pt x="1631" y="944"/>
                      <a:pt x="1629" y="953"/>
                    </a:cubicBezTo>
                    <a:cubicBezTo>
                      <a:pt x="1629" y="955"/>
                      <a:pt x="1629" y="955"/>
                      <a:pt x="1629" y="955"/>
                    </a:cubicBezTo>
                    <a:cubicBezTo>
                      <a:pt x="1608" y="953"/>
                      <a:pt x="1608" y="953"/>
                      <a:pt x="1608" y="953"/>
                    </a:cubicBezTo>
                    <a:cubicBezTo>
                      <a:pt x="1608" y="951"/>
                      <a:pt x="1608" y="951"/>
                      <a:pt x="1608" y="951"/>
                    </a:cubicBezTo>
                    <a:cubicBezTo>
                      <a:pt x="1609" y="947"/>
                      <a:pt x="1610" y="942"/>
                      <a:pt x="1610" y="937"/>
                    </a:cubicBezTo>
                    <a:cubicBezTo>
                      <a:pt x="1611" y="932"/>
                      <a:pt x="1611" y="927"/>
                      <a:pt x="1612" y="921"/>
                    </a:cubicBezTo>
                    <a:cubicBezTo>
                      <a:pt x="1612" y="920"/>
                      <a:pt x="1612" y="920"/>
                      <a:pt x="1612" y="920"/>
                    </a:cubicBezTo>
                    <a:lnTo>
                      <a:pt x="1601" y="919"/>
                    </a:lnTo>
                    <a:close/>
                    <a:moveTo>
                      <a:pt x="1695" y="1036"/>
                    </a:moveTo>
                    <a:cubicBezTo>
                      <a:pt x="1597" y="1017"/>
                      <a:pt x="1597" y="1017"/>
                      <a:pt x="1597" y="1017"/>
                    </a:cubicBezTo>
                    <a:cubicBezTo>
                      <a:pt x="1598" y="1015"/>
                      <a:pt x="1598" y="1015"/>
                      <a:pt x="1598" y="1015"/>
                    </a:cubicBezTo>
                    <a:cubicBezTo>
                      <a:pt x="1599" y="1011"/>
                      <a:pt x="1599" y="1006"/>
                      <a:pt x="1600" y="1002"/>
                    </a:cubicBezTo>
                    <a:cubicBezTo>
                      <a:pt x="1601" y="1000"/>
                      <a:pt x="1601" y="1000"/>
                      <a:pt x="1601" y="1000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35" y="1005"/>
                      <a:pt x="1635" y="1005"/>
                      <a:pt x="1635" y="1005"/>
                    </a:cubicBezTo>
                    <a:cubicBezTo>
                      <a:pt x="1635" y="1004"/>
                      <a:pt x="1635" y="1004"/>
                      <a:pt x="1635" y="1004"/>
                    </a:cubicBezTo>
                    <a:cubicBezTo>
                      <a:pt x="1637" y="994"/>
                      <a:pt x="1639" y="985"/>
                      <a:pt x="1640" y="976"/>
                    </a:cubicBezTo>
                    <a:cubicBezTo>
                      <a:pt x="1641" y="970"/>
                      <a:pt x="1641" y="970"/>
                      <a:pt x="1641" y="970"/>
                    </a:cubicBezTo>
                    <a:cubicBezTo>
                      <a:pt x="1668" y="973"/>
                      <a:pt x="1668" y="973"/>
                      <a:pt x="1668" y="973"/>
                    </a:cubicBezTo>
                    <a:cubicBezTo>
                      <a:pt x="1668" y="974"/>
                      <a:pt x="1668" y="974"/>
                      <a:pt x="1668" y="974"/>
                    </a:cubicBezTo>
                    <a:cubicBezTo>
                      <a:pt x="1666" y="986"/>
                      <a:pt x="1664" y="997"/>
                      <a:pt x="1662" y="1008"/>
                    </a:cubicBezTo>
                    <a:cubicBezTo>
                      <a:pt x="1662" y="1009"/>
                      <a:pt x="1662" y="1009"/>
                      <a:pt x="1662" y="1009"/>
                    </a:cubicBezTo>
                    <a:cubicBezTo>
                      <a:pt x="1699" y="1016"/>
                      <a:pt x="1699" y="1016"/>
                      <a:pt x="1699" y="1016"/>
                    </a:cubicBezTo>
                    <a:cubicBezTo>
                      <a:pt x="1697" y="1023"/>
                      <a:pt x="1696" y="1029"/>
                      <a:pt x="1695" y="1036"/>
                    </a:cubicBezTo>
                    <a:close/>
                    <a:moveTo>
                      <a:pt x="1709" y="876"/>
                    </a:moveTo>
                    <a:cubicBezTo>
                      <a:pt x="1709" y="913"/>
                      <a:pt x="1706" y="949"/>
                      <a:pt x="1700" y="985"/>
                    </a:cubicBezTo>
                    <a:cubicBezTo>
                      <a:pt x="1699" y="990"/>
                      <a:pt x="1699" y="996"/>
                      <a:pt x="1698" y="1001"/>
                    </a:cubicBezTo>
                    <a:cubicBezTo>
                      <a:pt x="1697" y="1003"/>
                      <a:pt x="1697" y="1003"/>
                      <a:pt x="1697" y="1003"/>
                    </a:cubicBezTo>
                    <a:cubicBezTo>
                      <a:pt x="1677" y="999"/>
                      <a:pt x="1677" y="999"/>
                      <a:pt x="1677" y="999"/>
                    </a:cubicBezTo>
                    <a:cubicBezTo>
                      <a:pt x="1678" y="997"/>
                      <a:pt x="1678" y="997"/>
                      <a:pt x="1678" y="997"/>
                    </a:cubicBezTo>
                    <a:cubicBezTo>
                      <a:pt x="1679" y="990"/>
                      <a:pt x="1680" y="983"/>
                      <a:pt x="1681" y="976"/>
                    </a:cubicBezTo>
                    <a:cubicBezTo>
                      <a:pt x="1682" y="965"/>
                      <a:pt x="1682" y="965"/>
                      <a:pt x="1682" y="965"/>
                    </a:cubicBezTo>
                    <a:cubicBezTo>
                      <a:pt x="1683" y="961"/>
                      <a:pt x="1683" y="961"/>
                      <a:pt x="1683" y="961"/>
                    </a:cubicBezTo>
                    <a:cubicBezTo>
                      <a:pt x="1643" y="956"/>
                      <a:pt x="1643" y="956"/>
                      <a:pt x="1643" y="956"/>
                    </a:cubicBezTo>
                    <a:cubicBezTo>
                      <a:pt x="1643" y="955"/>
                      <a:pt x="1643" y="955"/>
                      <a:pt x="1643" y="955"/>
                    </a:cubicBezTo>
                    <a:cubicBezTo>
                      <a:pt x="1643" y="950"/>
                      <a:pt x="1644" y="944"/>
                      <a:pt x="1645" y="939"/>
                    </a:cubicBezTo>
                    <a:cubicBezTo>
                      <a:pt x="1645" y="937"/>
                      <a:pt x="1645" y="937"/>
                      <a:pt x="1645" y="937"/>
                    </a:cubicBezTo>
                    <a:cubicBezTo>
                      <a:pt x="1685" y="940"/>
                      <a:pt x="1685" y="940"/>
                      <a:pt x="1685" y="940"/>
                    </a:cubicBezTo>
                    <a:cubicBezTo>
                      <a:pt x="1686" y="936"/>
                      <a:pt x="1686" y="936"/>
                      <a:pt x="1686" y="936"/>
                    </a:cubicBezTo>
                    <a:cubicBezTo>
                      <a:pt x="1687" y="921"/>
                      <a:pt x="1688" y="906"/>
                      <a:pt x="1688" y="892"/>
                    </a:cubicBezTo>
                    <a:cubicBezTo>
                      <a:pt x="1688" y="890"/>
                      <a:pt x="1688" y="890"/>
                      <a:pt x="1688" y="890"/>
                    </a:cubicBezTo>
                    <a:cubicBezTo>
                      <a:pt x="1583" y="888"/>
                      <a:pt x="1583" y="888"/>
                      <a:pt x="1583" y="888"/>
                    </a:cubicBezTo>
                    <a:cubicBezTo>
                      <a:pt x="1584" y="869"/>
                      <a:pt x="1584" y="850"/>
                      <a:pt x="1583" y="830"/>
                    </a:cubicBezTo>
                    <a:cubicBezTo>
                      <a:pt x="1583" y="814"/>
                      <a:pt x="1581" y="798"/>
                      <a:pt x="1580" y="782"/>
                    </a:cubicBezTo>
                    <a:cubicBezTo>
                      <a:pt x="1596" y="780"/>
                      <a:pt x="1596" y="780"/>
                      <a:pt x="1596" y="780"/>
                    </a:cubicBezTo>
                    <a:cubicBezTo>
                      <a:pt x="1596" y="783"/>
                      <a:pt x="1596" y="783"/>
                      <a:pt x="1596" y="783"/>
                    </a:cubicBezTo>
                    <a:cubicBezTo>
                      <a:pt x="1597" y="788"/>
                      <a:pt x="1597" y="793"/>
                      <a:pt x="1598" y="798"/>
                    </a:cubicBezTo>
                    <a:cubicBezTo>
                      <a:pt x="1598" y="802"/>
                      <a:pt x="1598" y="806"/>
                      <a:pt x="1599" y="811"/>
                    </a:cubicBezTo>
                    <a:cubicBezTo>
                      <a:pt x="1599" y="812"/>
                      <a:pt x="1599" y="812"/>
                      <a:pt x="1599" y="812"/>
                    </a:cubicBezTo>
                    <a:cubicBezTo>
                      <a:pt x="1633" y="809"/>
                      <a:pt x="1633" y="809"/>
                      <a:pt x="1633" y="809"/>
                    </a:cubicBezTo>
                    <a:cubicBezTo>
                      <a:pt x="1634" y="815"/>
                      <a:pt x="1634" y="815"/>
                      <a:pt x="1634" y="815"/>
                    </a:cubicBezTo>
                    <a:cubicBezTo>
                      <a:pt x="1634" y="819"/>
                      <a:pt x="1634" y="824"/>
                      <a:pt x="1634" y="829"/>
                    </a:cubicBezTo>
                    <a:cubicBezTo>
                      <a:pt x="1634" y="831"/>
                      <a:pt x="1634" y="831"/>
                      <a:pt x="1634" y="831"/>
                    </a:cubicBezTo>
                    <a:cubicBezTo>
                      <a:pt x="1600" y="834"/>
                      <a:pt x="1600" y="834"/>
                      <a:pt x="1600" y="834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49"/>
                      <a:pt x="1600" y="849"/>
                      <a:pt x="1600" y="849"/>
                    </a:cubicBezTo>
                    <a:cubicBezTo>
                      <a:pt x="1600" y="853"/>
                      <a:pt x="1600" y="857"/>
                      <a:pt x="1600" y="862"/>
                    </a:cubicBezTo>
                    <a:cubicBezTo>
                      <a:pt x="1600" y="863"/>
                      <a:pt x="1600" y="863"/>
                      <a:pt x="1600" y="863"/>
                    </a:cubicBezTo>
                    <a:cubicBezTo>
                      <a:pt x="1600" y="864"/>
                      <a:pt x="1600" y="864"/>
                      <a:pt x="1600" y="864"/>
                    </a:cubicBezTo>
                    <a:cubicBezTo>
                      <a:pt x="1600" y="867"/>
                      <a:pt x="1600" y="867"/>
                      <a:pt x="1600" y="867"/>
                    </a:cubicBezTo>
                    <a:cubicBezTo>
                      <a:pt x="1600" y="869"/>
                      <a:pt x="1600" y="872"/>
                      <a:pt x="1600" y="875"/>
                    </a:cubicBezTo>
                    <a:cubicBezTo>
                      <a:pt x="1600" y="876"/>
                      <a:pt x="1600" y="876"/>
                      <a:pt x="1600" y="876"/>
                    </a:cubicBezTo>
                    <a:cubicBezTo>
                      <a:pt x="1709" y="874"/>
                      <a:pt x="1709" y="874"/>
                      <a:pt x="1709" y="874"/>
                    </a:cubicBezTo>
                    <a:lnTo>
                      <a:pt x="1709" y="876"/>
                    </a:lnTo>
                    <a:close/>
                    <a:moveTo>
                      <a:pt x="1615" y="863"/>
                    </a:moveTo>
                    <a:cubicBezTo>
                      <a:pt x="1615" y="861"/>
                      <a:pt x="1615" y="861"/>
                      <a:pt x="1615" y="861"/>
                    </a:cubicBezTo>
                    <a:cubicBezTo>
                      <a:pt x="1615" y="856"/>
                      <a:pt x="1614" y="852"/>
                      <a:pt x="1614" y="847"/>
                    </a:cubicBezTo>
                    <a:cubicBezTo>
                      <a:pt x="1614" y="845"/>
                      <a:pt x="1614" y="845"/>
                      <a:pt x="1614" y="845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48" y="843"/>
                      <a:pt x="1648" y="843"/>
                      <a:pt x="1648" y="843"/>
                    </a:cubicBezTo>
                    <a:cubicBezTo>
                      <a:pt x="1648" y="842"/>
                      <a:pt x="1648" y="842"/>
                      <a:pt x="1648" y="842"/>
                    </a:cubicBezTo>
                    <a:cubicBezTo>
                      <a:pt x="1648" y="832"/>
                      <a:pt x="1647" y="822"/>
                      <a:pt x="1647" y="814"/>
                    </a:cubicBezTo>
                    <a:cubicBezTo>
                      <a:pt x="1647" y="813"/>
                      <a:pt x="1647" y="812"/>
                      <a:pt x="1647" y="811"/>
                    </a:cubicBezTo>
                    <a:cubicBezTo>
                      <a:pt x="1647" y="807"/>
                      <a:pt x="1647" y="807"/>
                      <a:pt x="1647" y="807"/>
                    </a:cubicBezTo>
                    <a:cubicBezTo>
                      <a:pt x="1673" y="805"/>
                      <a:pt x="1673" y="805"/>
                      <a:pt x="1673" y="805"/>
                    </a:cubicBezTo>
                    <a:cubicBezTo>
                      <a:pt x="1674" y="806"/>
                      <a:pt x="1674" y="806"/>
                      <a:pt x="1674" y="806"/>
                    </a:cubicBezTo>
                    <a:cubicBezTo>
                      <a:pt x="1674" y="818"/>
                      <a:pt x="1675" y="829"/>
                      <a:pt x="1675" y="840"/>
                    </a:cubicBezTo>
                    <a:cubicBezTo>
                      <a:pt x="1675" y="842"/>
                      <a:pt x="1675" y="842"/>
                      <a:pt x="1675" y="842"/>
                    </a:cubicBezTo>
                    <a:cubicBezTo>
                      <a:pt x="1713" y="841"/>
                      <a:pt x="1713" y="841"/>
                      <a:pt x="1713" y="841"/>
                    </a:cubicBezTo>
                    <a:cubicBezTo>
                      <a:pt x="1713" y="848"/>
                      <a:pt x="1714" y="854"/>
                      <a:pt x="1714" y="861"/>
                    </a:cubicBezTo>
                    <a:lnTo>
                      <a:pt x="1615" y="8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1" name="Freeform 99"/>
              <p:cNvSpPr/>
              <p:nvPr/>
            </p:nvSpPr>
            <p:spPr bwMode="auto">
              <a:xfrm>
                <a:off x="7510463" y="4691063"/>
                <a:ext cx="14288" cy="19050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5 h 5"/>
                  <a:gd name="T4" fmla="*/ 2 w 4"/>
                  <a:gd name="T5" fmla="*/ 4 h 5"/>
                  <a:gd name="T6" fmla="*/ 3 w 4"/>
                  <a:gd name="T7" fmla="*/ 5 h 5"/>
                  <a:gd name="T8" fmla="*/ 3 w 4"/>
                  <a:gd name="T9" fmla="*/ 4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1 h 5"/>
                  <a:gd name="T16" fmla="*/ 3 w 4"/>
                  <a:gd name="T17" fmla="*/ 1 h 5"/>
                  <a:gd name="T18" fmla="*/ 3 w 4"/>
                  <a:gd name="T19" fmla="*/ 0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1 h 5"/>
                  <a:gd name="T26" fmla="*/ 0 w 4"/>
                  <a:gd name="T27" fmla="*/ 1 h 5"/>
                  <a:gd name="T28" fmla="*/ 0 w 4"/>
                  <a:gd name="T29" fmla="*/ 2 h 5"/>
                  <a:gd name="T30" fmla="*/ 0 w 4"/>
                  <a:gd name="T31" fmla="*/ 3 h 5"/>
                  <a:gd name="T32" fmla="*/ 1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2" name="Freeform 100"/>
              <p:cNvSpPr/>
              <p:nvPr/>
            </p:nvSpPr>
            <p:spPr bwMode="auto">
              <a:xfrm>
                <a:off x="7081838" y="5716588"/>
                <a:ext cx="15875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3" name="Freeform 101"/>
              <p:cNvSpPr>
                <a:spLocks noEditPoints="1"/>
              </p:cNvSpPr>
              <p:nvPr/>
            </p:nvSpPr>
            <p:spPr bwMode="auto">
              <a:xfrm>
                <a:off x="6553201" y="4957763"/>
                <a:ext cx="176213" cy="168275"/>
              </a:xfrm>
              <a:custGeom>
                <a:avLst/>
                <a:gdLst>
                  <a:gd name="T0" fmla="*/ 36 w 47"/>
                  <a:gd name="T1" fmla="*/ 17 h 45"/>
                  <a:gd name="T2" fmla="*/ 42 w 47"/>
                  <a:gd name="T3" fmla="*/ 9 h 45"/>
                  <a:gd name="T4" fmla="*/ 41 w 47"/>
                  <a:gd name="T5" fmla="*/ 5 h 45"/>
                  <a:gd name="T6" fmla="*/ 36 w 47"/>
                  <a:gd name="T7" fmla="*/ 3 h 45"/>
                  <a:gd name="T8" fmla="*/ 33 w 47"/>
                  <a:gd name="T9" fmla="*/ 0 h 45"/>
                  <a:gd name="T10" fmla="*/ 28 w 47"/>
                  <a:gd name="T11" fmla="*/ 0 h 45"/>
                  <a:gd name="T12" fmla="*/ 23 w 47"/>
                  <a:gd name="T13" fmla="*/ 9 h 45"/>
                  <a:gd name="T14" fmla="*/ 18 w 47"/>
                  <a:gd name="T15" fmla="*/ 1 h 45"/>
                  <a:gd name="T16" fmla="*/ 13 w 47"/>
                  <a:gd name="T17" fmla="*/ 1 h 45"/>
                  <a:gd name="T18" fmla="*/ 9 w 47"/>
                  <a:gd name="T19" fmla="*/ 4 h 45"/>
                  <a:gd name="T20" fmla="*/ 5 w 47"/>
                  <a:gd name="T21" fmla="*/ 6 h 45"/>
                  <a:gd name="T22" fmla="*/ 3 w 47"/>
                  <a:gd name="T23" fmla="*/ 10 h 45"/>
                  <a:gd name="T24" fmla="*/ 10 w 47"/>
                  <a:gd name="T25" fmla="*/ 19 h 45"/>
                  <a:gd name="T26" fmla="*/ 1 w 47"/>
                  <a:gd name="T27" fmla="*/ 22 h 45"/>
                  <a:gd name="T28" fmla="*/ 0 w 47"/>
                  <a:gd name="T29" fmla="*/ 26 h 45"/>
                  <a:gd name="T30" fmla="*/ 2 w 47"/>
                  <a:gd name="T31" fmla="*/ 30 h 45"/>
                  <a:gd name="T32" fmla="*/ 3 w 47"/>
                  <a:gd name="T33" fmla="*/ 35 h 45"/>
                  <a:gd name="T34" fmla="*/ 6 w 47"/>
                  <a:gd name="T35" fmla="*/ 38 h 45"/>
                  <a:gd name="T36" fmla="*/ 15 w 47"/>
                  <a:gd name="T37" fmla="*/ 34 h 45"/>
                  <a:gd name="T38" fmla="*/ 16 w 47"/>
                  <a:gd name="T39" fmla="*/ 43 h 45"/>
                  <a:gd name="T40" fmla="*/ 19 w 47"/>
                  <a:gd name="T41" fmla="*/ 45 h 45"/>
                  <a:gd name="T42" fmla="*/ 24 w 47"/>
                  <a:gd name="T43" fmla="*/ 45 h 45"/>
                  <a:gd name="T44" fmla="*/ 28 w 47"/>
                  <a:gd name="T45" fmla="*/ 45 h 45"/>
                  <a:gd name="T46" fmla="*/ 32 w 47"/>
                  <a:gd name="T47" fmla="*/ 42 h 45"/>
                  <a:gd name="T48" fmla="*/ 30 w 47"/>
                  <a:gd name="T49" fmla="*/ 30 h 45"/>
                  <a:gd name="T50" fmla="*/ 34 w 47"/>
                  <a:gd name="T51" fmla="*/ 28 h 45"/>
                  <a:gd name="T52" fmla="*/ 35 w 47"/>
                  <a:gd name="T53" fmla="*/ 26 h 45"/>
                  <a:gd name="T54" fmla="*/ 35 w 47"/>
                  <a:gd name="T55" fmla="*/ 23 h 45"/>
                  <a:gd name="T56" fmla="*/ 36 w 47"/>
                  <a:gd name="T57" fmla="*/ 21 h 45"/>
                  <a:gd name="T58" fmla="*/ 29 w 47"/>
                  <a:gd name="T59" fmla="*/ 27 h 45"/>
                  <a:gd name="T60" fmla="*/ 18 w 47"/>
                  <a:gd name="T61" fmla="*/ 17 h 45"/>
                  <a:gd name="T62" fmla="*/ 29 w 47"/>
                  <a:gd name="T63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45">
                    <a:moveTo>
                      <a:pt x="47" y="21"/>
                    </a:moveTo>
                    <a:cubicBezTo>
                      <a:pt x="44" y="19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8" y="15"/>
                      <a:pt x="42" y="9"/>
                      <a:pt x="42" y="9"/>
                    </a:cubicBezTo>
                    <a:cubicBezTo>
                      <a:pt x="39" y="12"/>
                      <a:pt x="34" y="13"/>
                      <a:pt x="34" y="13"/>
                    </a:cubicBezTo>
                    <a:cubicBezTo>
                      <a:pt x="37" y="11"/>
                      <a:pt x="41" y="5"/>
                      <a:pt x="41" y="5"/>
                    </a:cubicBezTo>
                    <a:cubicBezTo>
                      <a:pt x="39" y="6"/>
                      <a:pt x="32" y="12"/>
                      <a:pt x="32" y="12"/>
                    </a:cubicBezTo>
                    <a:cubicBezTo>
                      <a:pt x="34" y="10"/>
                      <a:pt x="36" y="3"/>
                      <a:pt x="36" y="3"/>
                    </a:cubicBezTo>
                    <a:cubicBezTo>
                      <a:pt x="35" y="5"/>
                      <a:pt x="30" y="11"/>
                      <a:pt x="30" y="11"/>
                    </a:cubicBezTo>
                    <a:cubicBezTo>
                      <a:pt x="32" y="9"/>
                      <a:pt x="33" y="0"/>
                      <a:pt x="33" y="0"/>
                    </a:cubicBezTo>
                    <a:cubicBezTo>
                      <a:pt x="32" y="2"/>
                      <a:pt x="27" y="10"/>
                      <a:pt x="27" y="10"/>
                    </a:cubicBezTo>
                    <a:cubicBezTo>
                      <a:pt x="27" y="8"/>
                      <a:pt x="28" y="0"/>
                      <a:pt x="28" y="0"/>
                    </a:cubicBezTo>
                    <a:cubicBezTo>
                      <a:pt x="26" y="3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1" y="6"/>
                      <a:pt x="18" y="1"/>
                      <a:pt x="18" y="1"/>
                    </a:cubicBezTo>
                    <a:cubicBezTo>
                      <a:pt x="19" y="5"/>
                      <a:pt x="19" y="10"/>
                      <a:pt x="19" y="10"/>
                    </a:cubicBezTo>
                    <a:cubicBezTo>
                      <a:pt x="18" y="7"/>
                      <a:pt x="13" y="1"/>
                      <a:pt x="13" y="1"/>
                    </a:cubicBezTo>
                    <a:cubicBezTo>
                      <a:pt x="13" y="3"/>
                      <a:pt x="17" y="11"/>
                      <a:pt x="17" y="11"/>
                    </a:cubicBezTo>
                    <a:cubicBezTo>
                      <a:pt x="16" y="9"/>
                      <a:pt x="9" y="4"/>
                      <a:pt x="9" y="4"/>
                    </a:cubicBezTo>
                    <a:cubicBezTo>
                      <a:pt x="11" y="7"/>
                      <a:pt x="15" y="14"/>
                      <a:pt x="15" y="14"/>
                    </a:cubicBezTo>
                    <a:cubicBezTo>
                      <a:pt x="14" y="11"/>
                      <a:pt x="5" y="6"/>
                      <a:pt x="5" y="6"/>
                    </a:cubicBezTo>
                    <a:cubicBezTo>
                      <a:pt x="6" y="8"/>
                      <a:pt x="13" y="16"/>
                      <a:pt x="13" y="16"/>
                    </a:cubicBezTo>
                    <a:cubicBezTo>
                      <a:pt x="10" y="15"/>
                      <a:pt x="3" y="10"/>
                      <a:pt x="3" y="10"/>
                    </a:cubicBezTo>
                    <a:cubicBezTo>
                      <a:pt x="4" y="13"/>
                      <a:pt x="8" y="17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19"/>
                      <a:pt x="1" y="22"/>
                      <a:pt x="1" y="22"/>
                    </a:cubicBezTo>
                    <a:cubicBezTo>
                      <a:pt x="5" y="22"/>
                      <a:pt x="10" y="23"/>
                      <a:pt x="10" y="23"/>
                    </a:cubicBezTo>
                    <a:cubicBezTo>
                      <a:pt x="6" y="23"/>
                      <a:pt x="0" y="26"/>
                      <a:pt x="0" y="26"/>
                    </a:cubicBezTo>
                    <a:cubicBezTo>
                      <a:pt x="1" y="26"/>
                      <a:pt x="10" y="25"/>
                      <a:pt x="10" y="25"/>
                    </a:cubicBezTo>
                    <a:cubicBezTo>
                      <a:pt x="8" y="26"/>
                      <a:pt x="2" y="30"/>
                      <a:pt x="2" y="30"/>
                    </a:cubicBezTo>
                    <a:cubicBezTo>
                      <a:pt x="5" y="29"/>
                      <a:pt x="12" y="27"/>
                      <a:pt x="12" y="27"/>
                    </a:cubicBezTo>
                    <a:cubicBezTo>
                      <a:pt x="9" y="28"/>
                      <a:pt x="3" y="35"/>
                      <a:pt x="3" y="35"/>
                    </a:cubicBezTo>
                    <a:cubicBezTo>
                      <a:pt x="5" y="34"/>
                      <a:pt x="14" y="30"/>
                      <a:pt x="14" y="30"/>
                    </a:cubicBezTo>
                    <a:cubicBezTo>
                      <a:pt x="13" y="32"/>
                      <a:pt x="6" y="38"/>
                      <a:pt x="6" y="38"/>
                    </a:cubicBezTo>
                    <a:cubicBezTo>
                      <a:pt x="9" y="37"/>
                      <a:pt x="12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6" y="34"/>
                      <a:pt x="16" y="43"/>
                      <a:pt x="16" y="43"/>
                    </a:cubicBezTo>
                    <a:cubicBezTo>
                      <a:pt x="16" y="39"/>
                      <a:pt x="19" y="35"/>
                      <a:pt x="19" y="35"/>
                    </a:cubicBezTo>
                    <a:cubicBezTo>
                      <a:pt x="18" y="38"/>
                      <a:pt x="19" y="45"/>
                      <a:pt x="19" y="45"/>
                    </a:cubicBezTo>
                    <a:cubicBezTo>
                      <a:pt x="20" y="44"/>
                      <a:pt x="21" y="35"/>
                      <a:pt x="21" y="35"/>
                    </a:cubicBezTo>
                    <a:cubicBezTo>
                      <a:pt x="21" y="37"/>
                      <a:pt x="24" y="45"/>
                      <a:pt x="24" y="45"/>
                    </a:cubicBezTo>
                    <a:cubicBezTo>
                      <a:pt x="24" y="42"/>
                      <a:pt x="24" y="34"/>
                      <a:pt x="24" y="34"/>
                    </a:cubicBezTo>
                    <a:cubicBezTo>
                      <a:pt x="24" y="37"/>
                      <a:pt x="28" y="45"/>
                      <a:pt x="28" y="45"/>
                    </a:cubicBezTo>
                    <a:cubicBezTo>
                      <a:pt x="28" y="43"/>
                      <a:pt x="27" y="33"/>
                      <a:pt x="27" y="33"/>
                    </a:cubicBezTo>
                    <a:cubicBezTo>
                      <a:pt x="29" y="35"/>
                      <a:pt x="32" y="42"/>
                      <a:pt x="32" y="42"/>
                    </a:cubicBezTo>
                    <a:cubicBezTo>
                      <a:pt x="32" y="38"/>
                      <a:pt x="31" y="33"/>
                      <a:pt x="31" y="32"/>
                    </a:cubicBezTo>
                    <a:cubicBezTo>
                      <a:pt x="31" y="31"/>
                      <a:pt x="30" y="30"/>
                      <a:pt x="30" y="30"/>
                    </a:cubicBezTo>
                    <a:cubicBezTo>
                      <a:pt x="32" y="31"/>
                      <a:pt x="38" y="35"/>
                      <a:pt x="38" y="35"/>
                    </a:cubicBezTo>
                    <a:cubicBezTo>
                      <a:pt x="36" y="32"/>
                      <a:pt x="34" y="28"/>
                      <a:pt x="34" y="28"/>
                    </a:cubicBezTo>
                    <a:cubicBezTo>
                      <a:pt x="36" y="30"/>
                      <a:pt x="42" y="33"/>
                      <a:pt x="42" y="33"/>
                    </a:cubicBezTo>
                    <a:cubicBezTo>
                      <a:pt x="41" y="32"/>
                      <a:pt x="35" y="26"/>
                      <a:pt x="35" y="26"/>
                    </a:cubicBezTo>
                    <a:cubicBezTo>
                      <a:pt x="36" y="27"/>
                      <a:pt x="44" y="29"/>
                      <a:pt x="44" y="29"/>
                    </a:cubicBezTo>
                    <a:cubicBezTo>
                      <a:pt x="41" y="28"/>
                      <a:pt x="35" y="23"/>
                      <a:pt x="35" y="23"/>
                    </a:cubicBezTo>
                    <a:cubicBezTo>
                      <a:pt x="37" y="25"/>
                      <a:pt x="46" y="25"/>
                      <a:pt x="46" y="25"/>
                    </a:cubicBezTo>
                    <a:cubicBezTo>
                      <a:pt x="45" y="25"/>
                      <a:pt x="36" y="21"/>
                      <a:pt x="36" y="21"/>
                    </a:cubicBezTo>
                    <a:cubicBezTo>
                      <a:pt x="38" y="20"/>
                      <a:pt x="47" y="21"/>
                      <a:pt x="47" y="21"/>
                    </a:cubicBezTo>
                    <a:close/>
                    <a:moveTo>
                      <a:pt x="29" y="27"/>
                    </a:moveTo>
                    <a:cubicBezTo>
                      <a:pt x="26" y="30"/>
                      <a:pt x="21" y="30"/>
                      <a:pt x="18" y="27"/>
                    </a:cubicBezTo>
                    <a:cubicBezTo>
                      <a:pt x="16" y="24"/>
                      <a:pt x="16" y="20"/>
                      <a:pt x="18" y="17"/>
                    </a:cubicBezTo>
                    <a:cubicBezTo>
                      <a:pt x="21" y="14"/>
                      <a:pt x="26" y="14"/>
                      <a:pt x="29" y="17"/>
                    </a:cubicBezTo>
                    <a:cubicBezTo>
                      <a:pt x="32" y="20"/>
                      <a:pt x="32" y="25"/>
                      <a:pt x="2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4" name="Freeform 102"/>
              <p:cNvSpPr/>
              <p:nvPr/>
            </p:nvSpPr>
            <p:spPr bwMode="auto">
              <a:xfrm>
                <a:off x="6985001" y="4976813"/>
                <a:ext cx="14288" cy="1428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2 w 4"/>
                  <a:gd name="T5" fmla="*/ 4 h 4"/>
                  <a:gd name="T6" fmla="*/ 3 w 4"/>
                  <a:gd name="T7" fmla="*/ 4 h 4"/>
                  <a:gd name="T8" fmla="*/ 4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1 h 4"/>
                  <a:gd name="T28" fmla="*/ 0 w 4"/>
                  <a:gd name="T29" fmla="*/ 2 h 4"/>
                  <a:gd name="T30" fmla="*/ 0 w 4"/>
                  <a:gd name="T31" fmla="*/ 3 h 4"/>
                  <a:gd name="T32" fmla="*/ 1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5" name="Freeform 103"/>
              <p:cNvSpPr/>
              <p:nvPr/>
            </p:nvSpPr>
            <p:spPr bwMode="auto">
              <a:xfrm>
                <a:off x="7188201" y="4984751"/>
                <a:ext cx="17463" cy="14288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4 h 4"/>
                  <a:gd name="T8" fmla="*/ 4 w 5"/>
                  <a:gd name="T9" fmla="*/ 4 h 4"/>
                  <a:gd name="T10" fmla="*/ 5 w 5"/>
                  <a:gd name="T11" fmla="*/ 3 h 4"/>
                  <a:gd name="T12" fmla="*/ 5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4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6" name="Freeform 104"/>
              <p:cNvSpPr/>
              <p:nvPr/>
            </p:nvSpPr>
            <p:spPr bwMode="auto">
              <a:xfrm>
                <a:off x="7364413" y="4905376"/>
                <a:ext cx="19050" cy="19050"/>
              </a:xfrm>
              <a:custGeom>
                <a:avLst/>
                <a:gdLst>
                  <a:gd name="T0" fmla="*/ 1 w 5"/>
                  <a:gd name="T1" fmla="*/ 4 h 5"/>
                  <a:gd name="T2" fmla="*/ 2 w 5"/>
                  <a:gd name="T3" fmla="*/ 5 h 5"/>
                  <a:gd name="T4" fmla="*/ 3 w 5"/>
                  <a:gd name="T5" fmla="*/ 4 h 5"/>
                  <a:gd name="T6" fmla="*/ 4 w 5"/>
                  <a:gd name="T7" fmla="*/ 5 h 5"/>
                  <a:gd name="T8" fmla="*/ 4 w 5"/>
                  <a:gd name="T9" fmla="*/ 4 h 5"/>
                  <a:gd name="T10" fmla="*/ 5 w 5"/>
                  <a:gd name="T11" fmla="*/ 3 h 5"/>
                  <a:gd name="T12" fmla="*/ 5 w 5"/>
                  <a:gd name="T13" fmla="*/ 2 h 5"/>
                  <a:gd name="T14" fmla="*/ 5 w 5"/>
                  <a:gd name="T15" fmla="*/ 1 h 5"/>
                  <a:gd name="T16" fmla="*/ 4 w 5"/>
                  <a:gd name="T17" fmla="*/ 1 h 5"/>
                  <a:gd name="T18" fmla="*/ 4 w 5"/>
                  <a:gd name="T19" fmla="*/ 0 h 5"/>
                  <a:gd name="T20" fmla="*/ 3 w 5"/>
                  <a:gd name="T21" fmla="*/ 0 h 5"/>
                  <a:gd name="T22" fmla="*/ 2 w 5"/>
                  <a:gd name="T23" fmla="*/ 0 h 5"/>
                  <a:gd name="T24" fmla="*/ 1 w 5"/>
                  <a:gd name="T25" fmla="*/ 1 h 5"/>
                  <a:gd name="T26" fmla="*/ 0 w 5"/>
                  <a:gd name="T27" fmla="*/ 1 h 5"/>
                  <a:gd name="T28" fmla="*/ 1 w 5"/>
                  <a:gd name="T29" fmla="*/ 2 h 5"/>
                  <a:gd name="T30" fmla="*/ 0 w 5"/>
                  <a:gd name="T31" fmla="*/ 3 h 5"/>
                  <a:gd name="T32" fmla="*/ 1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7" name="Freeform 105"/>
              <p:cNvSpPr>
                <a:spLocks noEditPoints="1"/>
              </p:cNvSpPr>
              <p:nvPr/>
            </p:nvSpPr>
            <p:spPr bwMode="auto">
              <a:xfrm>
                <a:off x="5924551" y="5002213"/>
                <a:ext cx="173038" cy="177800"/>
              </a:xfrm>
              <a:custGeom>
                <a:avLst/>
                <a:gdLst>
                  <a:gd name="T0" fmla="*/ 11 w 46"/>
                  <a:gd name="T1" fmla="*/ 22 h 47"/>
                  <a:gd name="T2" fmla="*/ 12 w 46"/>
                  <a:gd name="T3" fmla="*/ 25 h 47"/>
                  <a:gd name="T4" fmla="*/ 13 w 46"/>
                  <a:gd name="T5" fmla="*/ 27 h 47"/>
                  <a:gd name="T6" fmla="*/ 12 w 46"/>
                  <a:gd name="T7" fmla="*/ 32 h 47"/>
                  <a:gd name="T8" fmla="*/ 14 w 46"/>
                  <a:gd name="T9" fmla="*/ 31 h 47"/>
                  <a:gd name="T10" fmla="*/ 15 w 46"/>
                  <a:gd name="T11" fmla="*/ 34 h 47"/>
                  <a:gd name="T12" fmla="*/ 18 w 46"/>
                  <a:gd name="T13" fmla="*/ 35 h 47"/>
                  <a:gd name="T14" fmla="*/ 21 w 46"/>
                  <a:gd name="T15" fmla="*/ 35 h 47"/>
                  <a:gd name="T16" fmla="*/ 23 w 46"/>
                  <a:gd name="T17" fmla="*/ 35 h 47"/>
                  <a:gd name="T18" fmla="*/ 28 w 46"/>
                  <a:gd name="T19" fmla="*/ 35 h 47"/>
                  <a:gd name="T20" fmla="*/ 34 w 46"/>
                  <a:gd name="T21" fmla="*/ 41 h 47"/>
                  <a:gd name="T22" fmla="*/ 38 w 46"/>
                  <a:gd name="T23" fmla="*/ 40 h 47"/>
                  <a:gd name="T24" fmla="*/ 41 w 46"/>
                  <a:gd name="T25" fmla="*/ 37 h 47"/>
                  <a:gd name="T26" fmla="*/ 44 w 46"/>
                  <a:gd name="T27" fmla="*/ 35 h 47"/>
                  <a:gd name="T28" fmla="*/ 46 w 46"/>
                  <a:gd name="T29" fmla="*/ 31 h 47"/>
                  <a:gd name="T30" fmla="*/ 38 w 46"/>
                  <a:gd name="T31" fmla="*/ 23 h 47"/>
                  <a:gd name="T32" fmla="*/ 37 w 46"/>
                  <a:gd name="T33" fmla="*/ 19 h 47"/>
                  <a:gd name="T34" fmla="*/ 36 w 46"/>
                  <a:gd name="T35" fmla="*/ 17 h 47"/>
                  <a:gd name="T36" fmla="*/ 34 w 46"/>
                  <a:gd name="T37" fmla="*/ 16 h 47"/>
                  <a:gd name="T38" fmla="*/ 31 w 46"/>
                  <a:gd name="T39" fmla="*/ 14 h 47"/>
                  <a:gd name="T40" fmla="*/ 28 w 46"/>
                  <a:gd name="T41" fmla="*/ 12 h 47"/>
                  <a:gd name="T42" fmla="*/ 28 w 46"/>
                  <a:gd name="T43" fmla="*/ 11 h 47"/>
                  <a:gd name="T44" fmla="*/ 24 w 46"/>
                  <a:gd name="T45" fmla="*/ 11 h 47"/>
                  <a:gd name="T46" fmla="*/ 22 w 46"/>
                  <a:gd name="T47" fmla="*/ 11 h 47"/>
                  <a:gd name="T48" fmla="*/ 19 w 46"/>
                  <a:gd name="T49" fmla="*/ 13 h 47"/>
                  <a:gd name="T50" fmla="*/ 17 w 46"/>
                  <a:gd name="T51" fmla="*/ 15 h 47"/>
                  <a:gd name="T52" fmla="*/ 12 w 46"/>
                  <a:gd name="T53" fmla="*/ 16 h 47"/>
                  <a:gd name="T54" fmla="*/ 13 w 46"/>
                  <a:gd name="T55" fmla="*/ 17 h 47"/>
                  <a:gd name="T56" fmla="*/ 11 w 46"/>
                  <a:gd name="T57" fmla="*/ 20 h 47"/>
                  <a:gd name="T58" fmla="*/ 21 w 46"/>
                  <a:gd name="T59" fmla="*/ 17 h 47"/>
                  <a:gd name="T60" fmla="*/ 27 w 46"/>
                  <a:gd name="T61" fmla="*/ 30 h 47"/>
                  <a:gd name="T62" fmla="*/ 21 w 46"/>
                  <a:gd name="T63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7">
                    <a:moveTo>
                      <a:pt x="0" y="19"/>
                    </a:moveTo>
                    <a:cubicBezTo>
                      <a:pt x="2" y="20"/>
                      <a:pt x="11" y="22"/>
                      <a:pt x="11" y="22"/>
                    </a:cubicBezTo>
                    <a:cubicBezTo>
                      <a:pt x="9" y="22"/>
                      <a:pt x="1" y="24"/>
                      <a:pt x="1" y="24"/>
                    </a:cubicBezTo>
                    <a:cubicBezTo>
                      <a:pt x="4" y="24"/>
                      <a:pt x="12" y="25"/>
                      <a:pt x="12" y="25"/>
                    </a:cubicBezTo>
                    <a:cubicBezTo>
                      <a:pt x="9" y="24"/>
                      <a:pt x="0" y="28"/>
                      <a:pt x="0" y="28"/>
                    </a:cubicBezTo>
                    <a:cubicBezTo>
                      <a:pt x="2" y="28"/>
                      <a:pt x="13" y="27"/>
                      <a:pt x="13" y="27"/>
                    </a:cubicBezTo>
                    <a:cubicBezTo>
                      <a:pt x="10" y="29"/>
                      <a:pt x="2" y="32"/>
                      <a:pt x="2" y="32"/>
                    </a:cubicBezTo>
                    <a:cubicBezTo>
                      <a:pt x="5" y="33"/>
                      <a:pt x="9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4" y="31"/>
                      <a:pt x="14" y="31"/>
                    </a:cubicBezTo>
                    <a:cubicBezTo>
                      <a:pt x="13" y="32"/>
                      <a:pt x="10" y="40"/>
                      <a:pt x="10" y="40"/>
                    </a:cubicBezTo>
                    <a:cubicBezTo>
                      <a:pt x="12" y="37"/>
                      <a:pt x="15" y="34"/>
                      <a:pt x="15" y="34"/>
                    </a:cubicBezTo>
                    <a:cubicBezTo>
                      <a:pt x="14" y="37"/>
                      <a:pt x="12" y="44"/>
                      <a:pt x="12" y="44"/>
                    </a:cubicBezTo>
                    <a:cubicBezTo>
                      <a:pt x="13" y="43"/>
                      <a:pt x="18" y="35"/>
                      <a:pt x="18" y="35"/>
                    </a:cubicBezTo>
                    <a:cubicBezTo>
                      <a:pt x="17" y="37"/>
                      <a:pt x="17" y="45"/>
                      <a:pt x="17" y="45"/>
                    </a:cubicBezTo>
                    <a:cubicBezTo>
                      <a:pt x="17" y="42"/>
                      <a:pt x="21" y="35"/>
                      <a:pt x="21" y="35"/>
                    </a:cubicBezTo>
                    <a:cubicBezTo>
                      <a:pt x="19" y="38"/>
                      <a:pt x="21" y="47"/>
                      <a:pt x="21" y="47"/>
                    </a:cubicBezTo>
                    <a:cubicBezTo>
                      <a:pt x="21" y="45"/>
                      <a:pt x="23" y="35"/>
                      <a:pt x="23" y="35"/>
                    </a:cubicBezTo>
                    <a:cubicBezTo>
                      <a:pt x="25" y="38"/>
                      <a:pt x="25" y="45"/>
                      <a:pt x="25" y="45"/>
                    </a:cubicBezTo>
                    <a:cubicBezTo>
                      <a:pt x="27" y="41"/>
                      <a:pt x="28" y="37"/>
                      <a:pt x="28" y="35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4" y="41"/>
                      <a:pt x="34" y="41"/>
                    </a:cubicBezTo>
                    <a:cubicBezTo>
                      <a:pt x="32" y="37"/>
                      <a:pt x="32" y="33"/>
                      <a:pt x="32" y="33"/>
                    </a:cubicBezTo>
                    <a:cubicBezTo>
                      <a:pt x="33" y="36"/>
                      <a:pt x="38" y="40"/>
                      <a:pt x="38" y="40"/>
                    </a:cubicBezTo>
                    <a:cubicBezTo>
                      <a:pt x="38" y="39"/>
                      <a:pt x="33" y="31"/>
                      <a:pt x="33" y="31"/>
                    </a:cubicBezTo>
                    <a:cubicBezTo>
                      <a:pt x="34" y="33"/>
                      <a:pt x="41" y="37"/>
                      <a:pt x="41" y="37"/>
                    </a:cubicBezTo>
                    <a:cubicBezTo>
                      <a:pt x="39" y="35"/>
                      <a:pt x="35" y="29"/>
                      <a:pt x="35" y="29"/>
                    </a:cubicBezTo>
                    <a:cubicBezTo>
                      <a:pt x="36" y="31"/>
                      <a:pt x="44" y="35"/>
                      <a:pt x="44" y="35"/>
                    </a:cubicBezTo>
                    <a:cubicBezTo>
                      <a:pt x="43" y="33"/>
                      <a:pt x="36" y="27"/>
                      <a:pt x="36" y="27"/>
                    </a:cubicBezTo>
                    <a:cubicBezTo>
                      <a:pt x="39" y="27"/>
                      <a:pt x="46" y="31"/>
                      <a:pt x="46" y="31"/>
                    </a:cubicBezTo>
                    <a:cubicBezTo>
                      <a:pt x="44" y="28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2"/>
                      <a:pt x="46" y="18"/>
                      <a:pt x="46" y="18"/>
                    </a:cubicBezTo>
                    <a:cubicBezTo>
                      <a:pt x="42" y="19"/>
                      <a:pt x="37" y="19"/>
                      <a:pt x="37" y="19"/>
                    </a:cubicBezTo>
                    <a:cubicBezTo>
                      <a:pt x="41" y="18"/>
                      <a:pt x="46" y="13"/>
                      <a:pt x="46" y="13"/>
                    </a:cubicBezTo>
                    <a:cubicBezTo>
                      <a:pt x="44" y="14"/>
                      <a:pt x="36" y="17"/>
                      <a:pt x="36" y="17"/>
                    </a:cubicBezTo>
                    <a:cubicBezTo>
                      <a:pt x="38" y="16"/>
                      <a:pt x="43" y="10"/>
                      <a:pt x="43" y="10"/>
                    </a:cubicBezTo>
                    <a:cubicBezTo>
                      <a:pt x="40" y="12"/>
                      <a:pt x="34" y="16"/>
                      <a:pt x="34" y="16"/>
                    </a:cubicBezTo>
                    <a:cubicBezTo>
                      <a:pt x="36" y="14"/>
                      <a:pt x="41" y="6"/>
                      <a:pt x="41" y="6"/>
                    </a:cubicBezTo>
                    <a:cubicBezTo>
                      <a:pt x="39" y="7"/>
                      <a:pt x="31" y="14"/>
                      <a:pt x="31" y="14"/>
                    </a:cubicBezTo>
                    <a:cubicBezTo>
                      <a:pt x="32" y="11"/>
                      <a:pt x="36" y="5"/>
                      <a:pt x="36" y="5"/>
                    </a:cubicBezTo>
                    <a:cubicBezTo>
                      <a:pt x="33" y="6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8"/>
                      <a:pt x="26" y="2"/>
                      <a:pt x="26" y="2"/>
                    </a:cubicBezTo>
                    <a:cubicBezTo>
                      <a:pt x="26" y="6"/>
                      <a:pt x="24" y="11"/>
                      <a:pt x="24" y="11"/>
                    </a:cubicBezTo>
                    <a:cubicBezTo>
                      <a:pt x="24" y="7"/>
                      <a:pt x="22" y="0"/>
                      <a:pt x="22" y="0"/>
                    </a:cubicBezTo>
                    <a:cubicBezTo>
                      <a:pt x="21" y="2"/>
                      <a:pt x="22" y="11"/>
                      <a:pt x="22" y="11"/>
                    </a:cubicBezTo>
                    <a:cubicBezTo>
                      <a:pt x="21" y="9"/>
                      <a:pt x="17" y="2"/>
                      <a:pt x="17" y="2"/>
                    </a:cubicBezTo>
                    <a:cubicBezTo>
                      <a:pt x="18" y="5"/>
                      <a:pt x="19" y="13"/>
                      <a:pt x="19" y="13"/>
                    </a:cubicBezTo>
                    <a:cubicBezTo>
                      <a:pt x="19" y="10"/>
                      <a:pt x="13" y="2"/>
                      <a:pt x="13" y="2"/>
                    </a:cubicBezTo>
                    <a:cubicBezTo>
                      <a:pt x="13" y="5"/>
                      <a:pt x="17" y="15"/>
                      <a:pt x="17" y="15"/>
                    </a:cubicBezTo>
                    <a:cubicBezTo>
                      <a:pt x="14" y="13"/>
                      <a:pt x="9" y="5"/>
                      <a:pt x="9" y="5"/>
                    </a:cubicBezTo>
                    <a:cubicBezTo>
                      <a:pt x="9" y="9"/>
                      <a:pt x="11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3" y="16"/>
                      <a:pt x="3" y="16"/>
                    </a:cubicBezTo>
                    <a:cubicBezTo>
                      <a:pt x="7" y="17"/>
                      <a:pt x="11" y="20"/>
                      <a:pt x="11" y="20"/>
                    </a:cubicBezTo>
                    <a:cubicBezTo>
                      <a:pt x="7" y="19"/>
                      <a:pt x="0" y="19"/>
                      <a:pt x="0" y="19"/>
                    </a:cubicBezTo>
                    <a:close/>
                    <a:moveTo>
                      <a:pt x="21" y="17"/>
                    </a:moveTo>
                    <a:cubicBezTo>
                      <a:pt x="25" y="15"/>
                      <a:pt x="29" y="17"/>
                      <a:pt x="31" y="21"/>
                    </a:cubicBezTo>
                    <a:cubicBezTo>
                      <a:pt x="33" y="24"/>
                      <a:pt x="31" y="29"/>
                      <a:pt x="27" y="30"/>
                    </a:cubicBezTo>
                    <a:cubicBezTo>
                      <a:pt x="24" y="32"/>
                      <a:pt x="19" y="30"/>
                      <a:pt x="18" y="27"/>
                    </a:cubicBezTo>
                    <a:cubicBezTo>
                      <a:pt x="16" y="23"/>
                      <a:pt x="18" y="19"/>
                      <a:pt x="2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8" name="Freeform 106"/>
              <p:cNvSpPr/>
              <p:nvPr/>
            </p:nvSpPr>
            <p:spPr bwMode="auto">
              <a:xfrm>
                <a:off x="5459413" y="5614988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9" name="Freeform 107"/>
              <p:cNvSpPr/>
              <p:nvPr/>
            </p:nvSpPr>
            <p:spPr bwMode="auto">
              <a:xfrm>
                <a:off x="7032626" y="5576888"/>
                <a:ext cx="19050" cy="19050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4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4 h 5"/>
                  <a:gd name="T14" fmla="*/ 4 w 5"/>
                  <a:gd name="T15" fmla="*/ 3 h 5"/>
                  <a:gd name="T16" fmla="*/ 5 w 5"/>
                  <a:gd name="T17" fmla="*/ 2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1 h 5"/>
                  <a:gd name="T24" fmla="*/ 1 w 5"/>
                  <a:gd name="T25" fmla="*/ 0 h 5"/>
                  <a:gd name="T26" fmla="*/ 1 w 5"/>
                  <a:gd name="T27" fmla="*/ 1 h 5"/>
                  <a:gd name="T28" fmla="*/ 0 w 5"/>
                  <a:gd name="T29" fmla="*/ 2 h 5"/>
                  <a:gd name="T30" fmla="*/ 0 w 5"/>
                  <a:gd name="T31" fmla="*/ 3 h 5"/>
                  <a:gd name="T32" fmla="*/ 0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0" name="Freeform 108"/>
              <p:cNvSpPr/>
              <p:nvPr/>
            </p:nvSpPr>
            <p:spPr bwMode="auto">
              <a:xfrm>
                <a:off x="7567613" y="4454526"/>
                <a:ext cx="17463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1" name="Freeform 109"/>
              <p:cNvSpPr/>
              <p:nvPr/>
            </p:nvSpPr>
            <p:spPr bwMode="auto">
              <a:xfrm>
                <a:off x="7045326" y="4683126"/>
                <a:ext cx="17463" cy="19050"/>
              </a:xfrm>
              <a:custGeom>
                <a:avLst/>
                <a:gdLst>
                  <a:gd name="T0" fmla="*/ 0 w 5"/>
                  <a:gd name="T1" fmla="*/ 3 h 5"/>
                  <a:gd name="T2" fmla="*/ 1 w 5"/>
                  <a:gd name="T3" fmla="*/ 4 h 5"/>
                  <a:gd name="T4" fmla="*/ 2 w 5"/>
                  <a:gd name="T5" fmla="*/ 5 h 5"/>
                  <a:gd name="T6" fmla="*/ 2 w 5"/>
                  <a:gd name="T7" fmla="*/ 4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2 h 5"/>
                  <a:gd name="T16" fmla="*/ 5 w 5"/>
                  <a:gd name="T17" fmla="*/ 1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1 w 5"/>
                  <a:gd name="T27" fmla="*/ 1 h 5"/>
                  <a:gd name="T28" fmla="*/ 0 w 5"/>
                  <a:gd name="T29" fmla="*/ 1 h 5"/>
                  <a:gd name="T30" fmla="*/ 0 w 5"/>
                  <a:gd name="T31" fmla="*/ 2 h 5"/>
                  <a:gd name="T32" fmla="*/ 0 w 5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2" name="Freeform 110"/>
              <p:cNvSpPr>
                <a:spLocks noEditPoints="1"/>
              </p:cNvSpPr>
              <p:nvPr/>
            </p:nvSpPr>
            <p:spPr bwMode="auto">
              <a:xfrm>
                <a:off x="6248401" y="4314826"/>
                <a:ext cx="198438" cy="184150"/>
              </a:xfrm>
              <a:custGeom>
                <a:avLst/>
                <a:gdLst>
                  <a:gd name="T0" fmla="*/ 6 w 53"/>
                  <a:gd name="T1" fmla="*/ 40 h 49"/>
                  <a:gd name="T2" fmla="*/ 14 w 53"/>
                  <a:gd name="T3" fmla="*/ 35 h 49"/>
                  <a:gd name="T4" fmla="*/ 8 w 53"/>
                  <a:gd name="T5" fmla="*/ 44 h 49"/>
                  <a:gd name="T6" fmla="*/ 16 w 53"/>
                  <a:gd name="T7" fmla="*/ 36 h 49"/>
                  <a:gd name="T8" fmla="*/ 12 w 53"/>
                  <a:gd name="T9" fmla="*/ 46 h 49"/>
                  <a:gd name="T10" fmla="*/ 19 w 53"/>
                  <a:gd name="T11" fmla="*/ 37 h 49"/>
                  <a:gd name="T12" fmla="*/ 16 w 53"/>
                  <a:gd name="T13" fmla="*/ 49 h 49"/>
                  <a:gd name="T14" fmla="*/ 22 w 53"/>
                  <a:gd name="T15" fmla="*/ 38 h 49"/>
                  <a:gd name="T16" fmla="*/ 21 w 53"/>
                  <a:gd name="T17" fmla="*/ 49 h 49"/>
                  <a:gd name="T18" fmla="*/ 27 w 53"/>
                  <a:gd name="T19" fmla="*/ 40 h 49"/>
                  <a:gd name="T20" fmla="*/ 27 w 53"/>
                  <a:gd name="T21" fmla="*/ 38 h 49"/>
                  <a:gd name="T22" fmla="*/ 32 w 53"/>
                  <a:gd name="T23" fmla="*/ 47 h 49"/>
                  <a:gd name="T24" fmla="*/ 32 w 53"/>
                  <a:gd name="T25" fmla="*/ 38 h 49"/>
                  <a:gd name="T26" fmla="*/ 36 w 53"/>
                  <a:gd name="T27" fmla="*/ 48 h 49"/>
                  <a:gd name="T28" fmla="*/ 34 w 53"/>
                  <a:gd name="T29" fmla="*/ 37 h 49"/>
                  <a:gd name="T30" fmla="*/ 40 w 53"/>
                  <a:gd name="T31" fmla="*/ 45 h 49"/>
                  <a:gd name="T32" fmla="*/ 36 w 53"/>
                  <a:gd name="T33" fmla="*/ 35 h 49"/>
                  <a:gd name="T34" fmla="*/ 45 w 53"/>
                  <a:gd name="T35" fmla="*/ 44 h 49"/>
                  <a:gd name="T36" fmla="*/ 38 w 53"/>
                  <a:gd name="T37" fmla="*/ 33 h 49"/>
                  <a:gd name="T38" fmla="*/ 48 w 53"/>
                  <a:gd name="T39" fmla="*/ 40 h 49"/>
                  <a:gd name="T40" fmla="*/ 42 w 53"/>
                  <a:gd name="T41" fmla="*/ 30 h 49"/>
                  <a:gd name="T42" fmla="*/ 41 w 53"/>
                  <a:gd name="T43" fmla="*/ 30 h 49"/>
                  <a:gd name="T44" fmla="*/ 51 w 53"/>
                  <a:gd name="T45" fmla="*/ 26 h 49"/>
                  <a:gd name="T46" fmla="*/ 42 w 53"/>
                  <a:gd name="T47" fmla="*/ 25 h 49"/>
                  <a:gd name="T48" fmla="*/ 53 w 53"/>
                  <a:gd name="T49" fmla="*/ 22 h 49"/>
                  <a:gd name="T50" fmla="*/ 41 w 53"/>
                  <a:gd name="T51" fmla="*/ 23 h 49"/>
                  <a:gd name="T52" fmla="*/ 50 w 53"/>
                  <a:gd name="T53" fmla="*/ 17 h 49"/>
                  <a:gd name="T54" fmla="*/ 39 w 53"/>
                  <a:gd name="T55" fmla="*/ 20 h 49"/>
                  <a:gd name="T56" fmla="*/ 49 w 53"/>
                  <a:gd name="T57" fmla="*/ 12 h 49"/>
                  <a:gd name="T58" fmla="*/ 37 w 53"/>
                  <a:gd name="T59" fmla="*/ 18 h 49"/>
                  <a:gd name="T60" fmla="*/ 44 w 53"/>
                  <a:gd name="T61" fmla="*/ 10 h 49"/>
                  <a:gd name="T62" fmla="*/ 34 w 53"/>
                  <a:gd name="T63" fmla="*/ 15 h 49"/>
                  <a:gd name="T64" fmla="*/ 35 w 53"/>
                  <a:gd name="T65" fmla="*/ 4 h 49"/>
                  <a:gd name="T66" fmla="*/ 30 w 53"/>
                  <a:gd name="T67" fmla="*/ 12 h 49"/>
                  <a:gd name="T68" fmla="*/ 31 w 53"/>
                  <a:gd name="T69" fmla="*/ 0 h 49"/>
                  <a:gd name="T70" fmla="*/ 27 w 53"/>
                  <a:gd name="T71" fmla="*/ 12 h 49"/>
                  <a:gd name="T72" fmla="*/ 25 w 53"/>
                  <a:gd name="T73" fmla="*/ 1 h 49"/>
                  <a:gd name="T74" fmla="*/ 24 w 53"/>
                  <a:gd name="T75" fmla="*/ 13 h 49"/>
                  <a:gd name="T76" fmla="*/ 20 w 53"/>
                  <a:gd name="T77" fmla="*/ 0 h 49"/>
                  <a:gd name="T78" fmla="*/ 21 w 53"/>
                  <a:gd name="T79" fmla="*/ 14 h 49"/>
                  <a:gd name="T80" fmla="*/ 16 w 53"/>
                  <a:gd name="T81" fmla="*/ 2 h 49"/>
                  <a:gd name="T82" fmla="*/ 16 w 53"/>
                  <a:gd name="T83" fmla="*/ 16 h 49"/>
                  <a:gd name="T84" fmla="*/ 6 w 53"/>
                  <a:gd name="T85" fmla="*/ 12 h 49"/>
                  <a:gd name="T86" fmla="*/ 13 w 53"/>
                  <a:gd name="T87" fmla="*/ 18 h 49"/>
                  <a:gd name="T88" fmla="*/ 2 w 53"/>
                  <a:gd name="T89" fmla="*/ 15 h 49"/>
                  <a:gd name="T90" fmla="*/ 13 w 53"/>
                  <a:gd name="T91" fmla="*/ 20 h 49"/>
                  <a:gd name="T92" fmla="*/ 2 w 53"/>
                  <a:gd name="T93" fmla="*/ 20 h 49"/>
                  <a:gd name="T94" fmla="*/ 13 w 53"/>
                  <a:gd name="T95" fmla="*/ 24 h 49"/>
                  <a:gd name="T96" fmla="*/ 0 w 53"/>
                  <a:gd name="T97" fmla="*/ 24 h 49"/>
                  <a:gd name="T98" fmla="*/ 13 w 53"/>
                  <a:gd name="T99" fmla="*/ 27 h 49"/>
                  <a:gd name="T100" fmla="*/ 1 w 53"/>
                  <a:gd name="T101" fmla="*/ 29 h 49"/>
                  <a:gd name="T102" fmla="*/ 12 w 53"/>
                  <a:gd name="T103" fmla="*/ 31 h 49"/>
                  <a:gd name="T104" fmla="*/ 6 w 53"/>
                  <a:gd name="T105" fmla="*/ 40 h 49"/>
                  <a:gd name="T106" fmla="*/ 23 w 53"/>
                  <a:gd name="T107" fmla="*/ 19 h 49"/>
                  <a:gd name="T108" fmla="*/ 32 w 53"/>
                  <a:gd name="T109" fmla="*/ 22 h 49"/>
                  <a:gd name="T110" fmla="*/ 29 w 53"/>
                  <a:gd name="T111" fmla="*/ 31 h 49"/>
                  <a:gd name="T112" fmla="*/ 20 w 53"/>
                  <a:gd name="T113" fmla="*/ 27 h 49"/>
                  <a:gd name="T114" fmla="*/ 23 w 53"/>
                  <a:gd name="T115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49">
                    <a:moveTo>
                      <a:pt x="6" y="40"/>
                    </a:moveTo>
                    <a:cubicBezTo>
                      <a:pt x="9" y="37"/>
                      <a:pt x="14" y="35"/>
                      <a:pt x="14" y="35"/>
                    </a:cubicBezTo>
                    <a:cubicBezTo>
                      <a:pt x="11" y="37"/>
                      <a:pt x="8" y="44"/>
                      <a:pt x="8" y="44"/>
                    </a:cubicBezTo>
                    <a:cubicBezTo>
                      <a:pt x="9" y="43"/>
                      <a:pt x="16" y="36"/>
                      <a:pt x="16" y="36"/>
                    </a:cubicBezTo>
                    <a:cubicBezTo>
                      <a:pt x="15" y="38"/>
                      <a:pt x="12" y="46"/>
                      <a:pt x="12" y="46"/>
                    </a:cubicBezTo>
                    <a:cubicBezTo>
                      <a:pt x="14" y="44"/>
                      <a:pt x="19" y="37"/>
                      <a:pt x="19" y="37"/>
                    </a:cubicBezTo>
                    <a:cubicBezTo>
                      <a:pt x="17" y="39"/>
                      <a:pt x="16" y="49"/>
                      <a:pt x="16" y="49"/>
                    </a:cubicBezTo>
                    <a:cubicBezTo>
                      <a:pt x="17" y="48"/>
                      <a:pt x="22" y="38"/>
                      <a:pt x="22" y="38"/>
                    </a:cubicBezTo>
                    <a:cubicBezTo>
                      <a:pt x="23" y="41"/>
                      <a:pt x="21" y="49"/>
                      <a:pt x="21" y="49"/>
                    </a:cubicBezTo>
                    <a:cubicBezTo>
                      <a:pt x="25" y="46"/>
                      <a:pt x="26" y="41"/>
                      <a:pt x="27" y="40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8" y="39"/>
                      <a:pt x="32" y="47"/>
                      <a:pt x="32" y="47"/>
                    </a:cubicBezTo>
                    <a:cubicBezTo>
                      <a:pt x="31" y="43"/>
                      <a:pt x="32" y="38"/>
                      <a:pt x="32" y="38"/>
                    </a:cubicBezTo>
                    <a:cubicBezTo>
                      <a:pt x="32" y="41"/>
                      <a:pt x="36" y="48"/>
                      <a:pt x="36" y="48"/>
                    </a:cubicBezTo>
                    <a:cubicBezTo>
                      <a:pt x="36" y="46"/>
                      <a:pt x="34" y="37"/>
                      <a:pt x="34" y="37"/>
                    </a:cubicBezTo>
                    <a:cubicBezTo>
                      <a:pt x="35" y="39"/>
                      <a:pt x="40" y="45"/>
                      <a:pt x="40" y="45"/>
                    </a:cubicBezTo>
                    <a:cubicBezTo>
                      <a:pt x="39" y="42"/>
                      <a:pt x="36" y="35"/>
                      <a:pt x="36" y="35"/>
                    </a:cubicBezTo>
                    <a:cubicBezTo>
                      <a:pt x="37" y="37"/>
                      <a:pt x="45" y="44"/>
                      <a:pt x="45" y="44"/>
                    </a:cubicBezTo>
                    <a:cubicBezTo>
                      <a:pt x="44" y="42"/>
                      <a:pt x="38" y="33"/>
                      <a:pt x="38" y="33"/>
                    </a:cubicBezTo>
                    <a:cubicBezTo>
                      <a:pt x="41" y="34"/>
                      <a:pt x="48" y="40"/>
                      <a:pt x="48" y="40"/>
                    </a:cubicBezTo>
                    <a:cubicBezTo>
                      <a:pt x="46" y="36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29"/>
                      <a:pt x="51" y="26"/>
                      <a:pt x="51" y="26"/>
                    </a:cubicBezTo>
                    <a:cubicBezTo>
                      <a:pt x="47" y="27"/>
                      <a:pt x="42" y="25"/>
                      <a:pt x="42" y="25"/>
                    </a:cubicBezTo>
                    <a:cubicBezTo>
                      <a:pt x="45" y="25"/>
                      <a:pt x="53" y="22"/>
                      <a:pt x="53" y="22"/>
                    </a:cubicBezTo>
                    <a:cubicBezTo>
                      <a:pt x="51" y="21"/>
                      <a:pt x="41" y="23"/>
                      <a:pt x="41" y="23"/>
                    </a:cubicBezTo>
                    <a:cubicBezTo>
                      <a:pt x="43" y="22"/>
                      <a:pt x="50" y="17"/>
                      <a:pt x="50" y="17"/>
                    </a:cubicBezTo>
                    <a:cubicBezTo>
                      <a:pt x="47" y="18"/>
                      <a:pt x="39" y="20"/>
                      <a:pt x="39" y="20"/>
                    </a:cubicBezTo>
                    <a:cubicBezTo>
                      <a:pt x="42" y="20"/>
                      <a:pt x="49" y="12"/>
                      <a:pt x="49" y="12"/>
                    </a:cubicBezTo>
                    <a:cubicBezTo>
                      <a:pt x="47" y="13"/>
                      <a:pt x="37" y="18"/>
                      <a:pt x="37" y="18"/>
                    </a:cubicBezTo>
                    <a:cubicBezTo>
                      <a:pt x="38" y="15"/>
                      <a:pt x="44" y="10"/>
                      <a:pt x="44" y="10"/>
                    </a:cubicBezTo>
                    <a:cubicBezTo>
                      <a:pt x="41" y="10"/>
                      <a:pt x="34" y="15"/>
                      <a:pt x="34" y="15"/>
                    </a:cubicBezTo>
                    <a:cubicBezTo>
                      <a:pt x="34" y="15"/>
                      <a:pt x="35" y="4"/>
                      <a:pt x="35" y="4"/>
                    </a:cubicBezTo>
                    <a:cubicBezTo>
                      <a:pt x="33" y="8"/>
                      <a:pt x="30" y="12"/>
                      <a:pt x="30" y="12"/>
                    </a:cubicBezTo>
                    <a:cubicBezTo>
                      <a:pt x="31" y="9"/>
                      <a:pt x="31" y="0"/>
                      <a:pt x="31" y="0"/>
                    </a:cubicBezTo>
                    <a:cubicBezTo>
                      <a:pt x="30" y="2"/>
                      <a:pt x="27" y="12"/>
                      <a:pt x="27" y="12"/>
                    </a:cubicBezTo>
                    <a:cubicBezTo>
                      <a:pt x="28" y="10"/>
                      <a:pt x="25" y="1"/>
                      <a:pt x="25" y="1"/>
                    </a:cubicBezTo>
                    <a:cubicBezTo>
                      <a:pt x="25" y="4"/>
                      <a:pt x="24" y="13"/>
                      <a:pt x="24" y="13"/>
                    </a:cubicBezTo>
                    <a:cubicBezTo>
                      <a:pt x="25" y="10"/>
                      <a:pt x="20" y="0"/>
                      <a:pt x="20" y="0"/>
                    </a:cubicBezTo>
                    <a:cubicBezTo>
                      <a:pt x="20" y="3"/>
                      <a:pt x="21" y="14"/>
                      <a:pt x="21" y="14"/>
                    </a:cubicBezTo>
                    <a:cubicBezTo>
                      <a:pt x="19" y="12"/>
                      <a:pt x="16" y="2"/>
                      <a:pt x="16" y="2"/>
                    </a:cubicBezTo>
                    <a:cubicBezTo>
                      <a:pt x="15" y="6"/>
                      <a:pt x="16" y="16"/>
                      <a:pt x="16" y="16"/>
                    </a:cubicBezTo>
                    <a:cubicBezTo>
                      <a:pt x="16" y="15"/>
                      <a:pt x="6" y="12"/>
                      <a:pt x="6" y="12"/>
                    </a:cubicBezTo>
                    <a:cubicBezTo>
                      <a:pt x="10" y="14"/>
                      <a:pt x="13" y="18"/>
                      <a:pt x="13" y="18"/>
                    </a:cubicBezTo>
                    <a:cubicBezTo>
                      <a:pt x="10" y="16"/>
                      <a:pt x="2" y="15"/>
                      <a:pt x="2" y="15"/>
                    </a:cubicBezTo>
                    <a:cubicBezTo>
                      <a:pt x="4" y="16"/>
                      <a:pt x="13" y="20"/>
                      <a:pt x="13" y="20"/>
                    </a:cubicBezTo>
                    <a:cubicBezTo>
                      <a:pt x="10" y="19"/>
                      <a:pt x="2" y="20"/>
                      <a:pt x="2" y="20"/>
                    </a:cubicBezTo>
                    <a:cubicBezTo>
                      <a:pt x="5" y="21"/>
                      <a:pt x="13" y="24"/>
                      <a:pt x="13" y="24"/>
                    </a:cubicBezTo>
                    <a:cubicBezTo>
                      <a:pt x="10" y="23"/>
                      <a:pt x="0" y="24"/>
                      <a:pt x="0" y="24"/>
                    </a:cubicBezTo>
                    <a:cubicBezTo>
                      <a:pt x="2" y="25"/>
                      <a:pt x="13" y="27"/>
                      <a:pt x="13" y="27"/>
                    </a:cubicBezTo>
                    <a:cubicBezTo>
                      <a:pt x="10" y="28"/>
                      <a:pt x="1" y="29"/>
                      <a:pt x="1" y="29"/>
                    </a:cubicBezTo>
                    <a:cubicBezTo>
                      <a:pt x="4" y="30"/>
                      <a:pt x="12" y="31"/>
                      <a:pt x="12" y="31"/>
                    </a:cubicBezTo>
                    <a:cubicBezTo>
                      <a:pt x="12" y="31"/>
                      <a:pt x="6" y="40"/>
                      <a:pt x="6" y="40"/>
                    </a:cubicBezTo>
                    <a:close/>
                    <a:moveTo>
                      <a:pt x="23" y="19"/>
                    </a:moveTo>
                    <a:cubicBezTo>
                      <a:pt x="27" y="17"/>
                      <a:pt x="31" y="19"/>
                      <a:pt x="32" y="22"/>
                    </a:cubicBezTo>
                    <a:cubicBezTo>
                      <a:pt x="34" y="25"/>
                      <a:pt x="32" y="29"/>
                      <a:pt x="29" y="31"/>
                    </a:cubicBezTo>
                    <a:cubicBezTo>
                      <a:pt x="26" y="32"/>
                      <a:pt x="22" y="31"/>
                      <a:pt x="20" y="27"/>
                    </a:cubicBezTo>
                    <a:cubicBezTo>
                      <a:pt x="19" y="24"/>
                      <a:pt x="20" y="20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3" name="Freeform 111"/>
              <p:cNvSpPr/>
              <p:nvPr/>
            </p:nvSpPr>
            <p:spPr bwMode="auto">
              <a:xfrm>
                <a:off x="7521576" y="4003676"/>
                <a:ext cx="15875" cy="1587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4 w 4"/>
                  <a:gd name="T19" fmla="*/ 0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0 w 4"/>
                  <a:gd name="T29" fmla="*/ 1 h 4"/>
                  <a:gd name="T30" fmla="*/ 0 w 4"/>
                  <a:gd name="T31" fmla="*/ 2 h 4"/>
                  <a:gd name="T32" fmla="*/ 0 w 4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4" name="Freeform 112"/>
              <p:cNvSpPr/>
              <p:nvPr/>
            </p:nvSpPr>
            <p:spPr bwMode="auto">
              <a:xfrm>
                <a:off x="7570788" y="4229101"/>
                <a:ext cx="19050" cy="14288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4 h 4"/>
                  <a:gd name="T22" fmla="*/ 4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5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5" name="Freeform 113"/>
              <p:cNvSpPr/>
              <p:nvPr/>
            </p:nvSpPr>
            <p:spPr bwMode="auto">
              <a:xfrm>
                <a:off x="7348538" y="2865438"/>
                <a:ext cx="19050" cy="1587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6" name="Freeform 114"/>
              <p:cNvSpPr/>
              <p:nvPr/>
            </p:nvSpPr>
            <p:spPr bwMode="auto">
              <a:xfrm>
                <a:off x="7664451" y="32004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7" name="Freeform 115"/>
              <p:cNvSpPr/>
              <p:nvPr/>
            </p:nvSpPr>
            <p:spPr bwMode="auto">
              <a:xfrm>
                <a:off x="7254876" y="3319463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  <a:gd name="T16" fmla="*/ 1 w 5"/>
                  <a:gd name="T17" fmla="*/ 4 h 5"/>
                  <a:gd name="T18" fmla="*/ 2 w 5"/>
                  <a:gd name="T19" fmla="*/ 5 h 5"/>
                  <a:gd name="T20" fmla="*/ 2 w 5"/>
                  <a:gd name="T21" fmla="*/ 4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3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6350001" y="341788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0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3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4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  <a:gd name="T30" fmla="*/ 4 w 4"/>
                  <a:gd name="T31" fmla="*/ 1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5929313" y="2884488"/>
                <a:ext cx="14288" cy="14288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3 w 4"/>
                  <a:gd name="T25" fmla="*/ 3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1 h 4"/>
                  <a:gd name="T32" fmla="*/ 3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7288213" y="3305176"/>
                <a:ext cx="15875" cy="19050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1 h 5"/>
                  <a:gd name="T8" fmla="*/ 2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1" name="Freeform 119"/>
              <p:cNvSpPr/>
              <p:nvPr/>
            </p:nvSpPr>
            <p:spPr bwMode="auto">
              <a:xfrm>
                <a:off x="4851401" y="3005138"/>
                <a:ext cx="17463" cy="14288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2 w 5"/>
                  <a:gd name="T5" fmla="*/ 0 h 4"/>
                  <a:gd name="T6" fmla="*/ 1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4 h 4"/>
                  <a:gd name="T20" fmla="*/ 2 w 5"/>
                  <a:gd name="T21" fmla="*/ 4 h 4"/>
                  <a:gd name="T22" fmla="*/ 3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4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2" name="Freeform 120"/>
              <p:cNvSpPr/>
              <p:nvPr/>
            </p:nvSpPr>
            <p:spPr bwMode="auto">
              <a:xfrm>
                <a:off x="7596188" y="291465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3" name="Freeform 121"/>
              <p:cNvSpPr/>
              <p:nvPr/>
            </p:nvSpPr>
            <p:spPr bwMode="auto">
              <a:xfrm>
                <a:off x="7356476" y="3568701"/>
                <a:ext cx="14288" cy="14288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3 h 4"/>
                  <a:gd name="T22" fmla="*/ 3 w 4"/>
                  <a:gd name="T23" fmla="*/ 4 h 4"/>
                  <a:gd name="T24" fmla="*/ 3 w 4"/>
                  <a:gd name="T25" fmla="*/ 3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1 h 4"/>
                  <a:gd name="T32" fmla="*/ 3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4" name="Freeform 122"/>
              <p:cNvSpPr/>
              <p:nvPr/>
            </p:nvSpPr>
            <p:spPr bwMode="auto">
              <a:xfrm>
                <a:off x="7216776" y="30988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0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0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5" name="Freeform 123"/>
              <p:cNvSpPr/>
              <p:nvPr/>
            </p:nvSpPr>
            <p:spPr bwMode="auto">
              <a:xfrm>
                <a:off x="7450138" y="3775076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3 h 4"/>
                  <a:gd name="T26" fmla="*/ 4 w 4"/>
                  <a:gd name="T27" fmla="*/ 3 h 4"/>
                  <a:gd name="T28" fmla="*/ 4 w 4"/>
                  <a:gd name="T29" fmla="*/ 2 h 4"/>
                  <a:gd name="T30" fmla="*/ 4 w 4"/>
                  <a:gd name="T31" fmla="*/ 1 h 4"/>
                  <a:gd name="T32" fmla="*/ 4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6" name="Freeform 124"/>
              <p:cNvSpPr/>
              <p:nvPr/>
            </p:nvSpPr>
            <p:spPr bwMode="auto">
              <a:xfrm>
                <a:off x="5373688" y="569753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0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0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7" name="Freeform 125"/>
              <p:cNvSpPr/>
              <p:nvPr/>
            </p:nvSpPr>
            <p:spPr bwMode="auto">
              <a:xfrm>
                <a:off x="7304088" y="3324226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8" name="Freeform 126"/>
              <p:cNvSpPr/>
              <p:nvPr/>
            </p:nvSpPr>
            <p:spPr bwMode="auto">
              <a:xfrm>
                <a:off x="7296151" y="3297238"/>
                <a:ext cx="0" cy="793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</p:grpSp>
      </p:grpSp>
      <p:sp>
        <p:nvSpPr>
          <p:cNvPr id="162" name="矩形 161"/>
          <p:cNvSpPr/>
          <p:nvPr/>
        </p:nvSpPr>
        <p:spPr>
          <a:xfrm>
            <a:off x="2231180" y="2178896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163" name="矩形 162"/>
          <p:cNvSpPr/>
          <p:nvPr/>
        </p:nvSpPr>
        <p:spPr>
          <a:xfrm>
            <a:off x="8833415" y="2178896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164" name="矩形 163"/>
          <p:cNvSpPr/>
          <p:nvPr/>
        </p:nvSpPr>
        <p:spPr>
          <a:xfrm>
            <a:off x="9572817" y="4837375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3064767" y="1491462"/>
            <a:ext cx="1415772" cy="132343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8000" spc="-300" dirty="0">
                <a:solidFill>
                  <a:srgbClr val="C30D23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S</a:t>
            </a:r>
            <a:endParaRPr lang="zh-CN" altLang="en-US" sz="8000" spc="-300" dirty="0">
              <a:solidFill>
                <a:srgbClr val="C30D23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034125" y="2586072"/>
            <a:ext cx="3074600" cy="1015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1389935" y="4837375"/>
            <a:ext cx="1415772" cy="46166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2230209" y="4157093"/>
            <a:ext cx="1415772" cy="132343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8000" spc="-300" dirty="0">
                <a:solidFill>
                  <a:srgbClr val="C30D23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T</a:t>
            </a:r>
            <a:endParaRPr lang="zh-CN" altLang="en-US" sz="8000" spc="-300" dirty="0">
              <a:solidFill>
                <a:srgbClr val="C30D23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328021" y="5224862"/>
            <a:ext cx="3074600" cy="1015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1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2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7" presetClass="entr" presetSubtype="8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7" presetClass="entr" presetSubtype="2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7" presetClass="entr" presetSubtype="8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  <p:bldP spid="10" grpId="0"/>
      <p:bldP spid="16" grpId="0"/>
      <p:bldP spid="20" grpId="0" animBg="1"/>
      <p:bldP spid="13" grpId="0"/>
      <p:bldP spid="22" grpId="0" animBg="1"/>
      <p:bldP spid="162" grpId="0"/>
      <p:bldP spid="163" grpId="0"/>
      <p:bldP spid="164" grpId="0"/>
      <p:bldP spid="12" grpId="0"/>
      <p:bldP spid="21" grpId="0" animBg="1"/>
      <p:bldP spid="165" grpId="0"/>
      <p:bldP spid="15" grpId="0"/>
      <p:bldP spid="1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75" r="46401"/>
          <a:stretch>
            <a:fillRect/>
          </a:stretch>
        </p:blipFill>
        <p:spPr>
          <a:xfrm>
            <a:off x="986948" y="3128694"/>
            <a:ext cx="3009900" cy="2519838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151947"/>
            <a:ext cx="7411486" cy="4171583"/>
          </a:xfrm>
          <a:prstGeom prst="rect">
            <a:avLst/>
          </a:prstGeom>
        </p:spPr>
      </p:pic>
      <p:sp>
        <p:nvSpPr>
          <p:cNvPr id="15" name="文本框 2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35168" y="1332737"/>
            <a:ext cx="11321665" cy="10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graphicFrame>
        <p:nvGraphicFramePr>
          <p:cNvPr id="18" name="图表 17"/>
          <p:cNvGraphicFramePr/>
          <p:nvPr/>
        </p:nvGraphicFramePr>
        <p:xfrm>
          <a:off x="4072075" y="2636245"/>
          <a:ext cx="7529375" cy="34224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6" name="KSO_GT1"/>
          <p:cNvSpPr/>
          <p:nvPr>
            <p:custDataLst>
              <p:tags r:id="rId2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贰</a:t>
            </a:r>
          </a:p>
        </p:txBody>
      </p:sp>
      <p:sp>
        <p:nvSpPr>
          <p:cNvPr id="17" name="文本框 16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9" name="文本框 18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Graphic spid="18" grpId="0">
        <p:bldSub>
          <a:bldChart bld="series"/>
        </p:bldSub>
      </p:bldGraphic>
      <p:bldP spid="16" grpId="0" animBg="1"/>
      <p:bldP spid="17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5" name="Freeform 9"/>
          <p:cNvSpPr>
            <a:spLocks noEditPoints="1"/>
          </p:cNvSpPr>
          <p:nvPr/>
        </p:nvSpPr>
        <p:spPr bwMode="auto">
          <a:xfrm rot="1129227">
            <a:off x="986948" y="1193128"/>
            <a:ext cx="5888871" cy="5291937"/>
          </a:xfrm>
          <a:custGeom>
            <a:avLst/>
            <a:gdLst>
              <a:gd name="T0" fmla="*/ 604 w 1329"/>
              <a:gd name="T1" fmla="*/ 170 h 1194"/>
              <a:gd name="T2" fmla="*/ 1162 w 1329"/>
              <a:gd name="T3" fmla="*/ 327 h 1194"/>
              <a:gd name="T4" fmla="*/ 1149 w 1329"/>
              <a:gd name="T5" fmla="*/ 421 h 1194"/>
              <a:gd name="T6" fmla="*/ 1156 w 1329"/>
              <a:gd name="T7" fmla="*/ 484 h 1194"/>
              <a:gd name="T8" fmla="*/ 229 w 1329"/>
              <a:gd name="T9" fmla="*/ 618 h 1194"/>
              <a:gd name="T10" fmla="*/ 176 w 1329"/>
              <a:gd name="T11" fmla="*/ 780 h 1194"/>
              <a:gd name="T12" fmla="*/ 970 w 1329"/>
              <a:gd name="T13" fmla="*/ 857 h 1194"/>
              <a:gd name="T14" fmla="*/ 1161 w 1329"/>
              <a:gd name="T15" fmla="*/ 921 h 1194"/>
              <a:gd name="T16" fmla="*/ 1072 w 1329"/>
              <a:gd name="T17" fmla="*/ 944 h 1194"/>
              <a:gd name="T18" fmla="*/ 1190 w 1329"/>
              <a:gd name="T19" fmla="*/ 976 h 1194"/>
              <a:gd name="T20" fmla="*/ 825 w 1329"/>
              <a:gd name="T21" fmla="*/ 1024 h 1194"/>
              <a:gd name="T22" fmla="*/ 718 w 1329"/>
              <a:gd name="T23" fmla="*/ 1059 h 1194"/>
              <a:gd name="T24" fmla="*/ 697 w 1329"/>
              <a:gd name="T25" fmla="*/ 1113 h 1194"/>
              <a:gd name="T26" fmla="*/ 569 w 1329"/>
              <a:gd name="T27" fmla="*/ 1181 h 1194"/>
              <a:gd name="T28" fmla="*/ 1207 w 1329"/>
              <a:gd name="T29" fmla="*/ 61 h 1194"/>
              <a:gd name="T30" fmla="*/ 1238 w 1329"/>
              <a:gd name="T31" fmla="*/ 471 h 1194"/>
              <a:gd name="T32" fmla="*/ 1086 w 1329"/>
              <a:gd name="T33" fmla="*/ 508 h 1194"/>
              <a:gd name="T34" fmla="*/ 1092 w 1329"/>
              <a:gd name="T35" fmla="*/ 407 h 1194"/>
              <a:gd name="T36" fmla="*/ 1102 w 1329"/>
              <a:gd name="T37" fmla="*/ 321 h 1194"/>
              <a:gd name="T38" fmla="*/ 1004 w 1329"/>
              <a:gd name="T39" fmla="*/ 192 h 1194"/>
              <a:gd name="T40" fmla="*/ 814 w 1329"/>
              <a:gd name="T41" fmla="*/ 113 h 1194"/>
              <a:gd name="T42" fmla="*/ 270 w 1329"/>
              <a:gd name="T43" fmla="*/ 179 h 1194"/>
              <a:gd name="T44" fmla="*/ 181 w 1329"/>
              <a:gd name="T45" fmla="*/ 539 h 1194"/>
              <a:gd name="T46" fmla="*/ 191 w 1329"/>
              <a:gd name="T47" fmla="*/ 774 h 1194"/>
              <a:gd name="T48" fmla="*/ 174 w 1329"/>
              <a:gd name="T49" fmla="*/ 943 h 1194"/>
              <a:gd name="T50" fmla="*/ 234 w 1329"/>
              <a:gd name="T51" fmla="*/ 1036 h 1194"/>
              <a:gd name="T52" fmla="*/ 531 w 1329"/>
              <a:gd name="T53" fmla="*/ 1101 h 1194"/>
              <a:gd name="T54" fmla="*/ 736 w 1329"/>
              <a:gd name="T55" fmla="*/ 1035 h 1194"/>
              <a:gd name="T56" fmla="*/ 1027 w 1329"/>
              <a:gd name="T57" fmla="*/ 896 h 1194"/>
              <a:gd name="T58" fmla="*/ 1140 w 1329"/>
              <a:gd name="T59" fmla="*/ 840 h 1194"/>
              <a:gd name="T60" fmla="*/ 1222 w 1329"/>
              <a:gd name="T61" fmla="*/ 812 h 1194"/>
              <a:gd name="T62" fmla="*/ 1200 w 1329"/>
              <a:gd name="T63" fmla="*/ 772 h 1194"/>
              <a:gd name="T64" fmla="*/ 1135 w 1329"/>
              <a:gd name="T65" fmla="*/ 676 h 1194"/>
              <a:gd name="T66" fmla="*/ 1181 w 1329"/>
              <a:gd name="T67" fmla="*/ 550 h 1194"/>
              <a:gd name="T68" fmla="*/ 168 w 1329"/>
              <a:gd name="T69" fmla="*/ 817 h 1194"/>
              <a:gd name="T70" fmla="*/ 270 w 1329"/>
              <a:gd name="T71" fmla="*/ 942 h 1194"/>
              <a:gd name="T72" fmla="*/ 583 w 1329"/>
              <a:gd name="T73" fmla="*/ 198 h 1194"/>
              <a:gd name="T74" fmla="*/ 736 w 1329"/>
              <a:gd name="T75" fmla="*/ 965 h 1194"/>
              <a:gd name="T76" fmla="*/ 1192 w 1329"/>
              <a:gd name="T77" fmla="*/ 759 h 1194"/>
              <a:gd name="T78" fmla="*/ 1000 w 1329"/>
              <a:gd name="T79" fmla="*/ 751 h 1194"/>
              <a:gd name="T80" fmla="*/ 949 w 1329"/>
              <a:gd name="T81" fmla="*/ 732 h 1194"/>
              <a:gd name="T82" fmla="*/ 915 w 1329"/>
              <a:gd name="T83" fmla="*/ 739 h 1194"/>
              <a:gd name="T84" fmla="*/ 868 w 1329"/>
              <a:gd name="T85" fmla="*/ 781 h 1194"/>
              <a:gd name="T86" fmla="*/ 1033 w 1329"/>
              <a:gd name="T87" fmla="*/ 827 h 1194"/>
              <a:gd name="T88" fmla="*/ 968 w 1329"/>
              <a:gd name="T89" fmla="*/ 836 h 1194"/>
              <a:gd name="T90" fmla="*/ 1026 w 1329"/>
              <a:gd name="T91" fmla="*/ 784 h 1194"/>
              <a:gd name="T92" fmla="*/ 1111 w 1329"/>
              <a:gd name="T93" fmla="*/ 821 h 1194"/>
              <a:gd name="T94" fmla="*/ 1113 w 1329"/>
              <a:gd name="T95" fmla="*/ 772 h 1194"/>
              <a:gd name="T96" fmla="*/ 1031 w 1329"/>
              <a:gd name="T97" fmla="*/ 716 h 1194"/>
              <a:gd name="T98" fmla="*/ 1175 w 1329"/>
              <a:gd name="T99" fmla="*/ 552 h 1194"/>
              <a:gd name="T100" fmla="*/ 1255 w 1329"/>
              <a:gd name="T101" fmla="*/ 404 h 1194"/>
              <a:gd name="T102" fmla="*/ 1125 w 1329"/>
              <a:gd name="T103" fmla="*/ 462 h 1194"/>
              <a:gd name="T104" fmla="*/ 1117 w 1329"/>
              <a:gd name="T105" fmla="*/ 846 h 1194"/>
              <a:gd name="T106" fmla="*/ 1097 w 1329"/>
              <a:gd name="T107" fmla="*/ 857 h 1194"/>
              <a:gd name="T108" fmla="*/ 1108 w 1329"/>
              <a:gd name="T109" fmla="*/ 916 h 1194"/>
              <a:gd name="T110" fmla="*/ 900 w 1329"/>
              <a:gd name="T111" fmla="*/ 1028 h 1194"/>
              <a:gd name="T112" fmla="*/ 885 w 1329"/>
              <a:gd name="T113" fmla="*/ 1008 h 1194"/>
              <a:gd name="T114" fmla="*/ 736 w 1329"/>
              <a:gd name="T115" fmla="*/ 1122 h 1194"/>
              <a:gd name="T116" fmla="*/ 837 w 1329"/>
              <a:gd name="T117" fmla="*/ 1067 h 1194"/>
              <a:gd name="T118" fmla="*/ 1076 w 1329"/>
              <a:gd name="T119" fmla="*/ 959 h 1194"/>
              <a:gd name="T120" fmla="*/ 940 w 1329"/>
              <a:gd name="T121" fmla="*/ 1053 h 1194"/>
              <a:gd name="T122" fmla="*/ 812 w 1329"/>
              <a:gd name="T123" fmla="*/ 1117 h 1194"/>
              <a:gd name="T124" fmla="*/ 813 w 1329"/>
              <a:gd name="T125" fmla="*/ 1168 h 1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9" h="1194">
                <a:moveTo>
                  <a:pt x="1270" y="436"/>
                </a:moveTo>
                <a:cubicBezTo>
                  <a:pt x="1273" y="435"/>
                  <a:pt x="1279" y="433"/>
                  <a:pt x="1278" y="430"/>
                </a:cubicBezTo>
                <a:cubicBezTo>
                  <a:pt x="1275" y="432"/>
                  <a:pt x="1271" y="433"/>
                  <a:pt x="1270" y="436"/>
                </a:cubicBezTo>
                <a:close/>
                <a:moveTo>
                  <a:pt x="1304" y="441"/>
                </a:moveTo>
                <a:cubicBezTo>
                  <a:pt x="1304" y="439"/>
                  <a:pt x="1303" y="438"/>
                  <a:pt x="1302" y="438"/>
                </a:cubicBezTo>
                <a:cubicBezTo>
                  <a:pt x="1302" y="439"/>
                  <a:pt x="1300" y="440"/>
                  <a:pt x="1299" y="440"/>
                </a:cubicBezTo>
                <a:cubicBezTo>
                  <a:pt x="1298" y="444"/>
                  <a:pt x="1302" y="442"/>
                  <a:pt x="1304" y="441"/>
                </a:cubicBezTo>
                <a:close/>
                <a:moveTo>
                  <a:pt x="1283" y="495"/>
                </a:moveTo>
                <a:cubicBezTo>
                  <a:pt x="1283" y="498"/>
                  <a:pt x="1276" y="498"/>
                  <a:pt x="1279" y="501"/>
                </a:cubicBezTo>
                <a:cubicBezTo>
                  <a:pt x="1280" y="499"/>
                  <a:pt x="1286" y="498"/>
                  <a:pt x="1283" y="495"/>
                </a:cubicBezTo>
                <a:close/>
                <a:moveTo>
                  <a:pt x="1286" y="505"/>
                </a:moveTo>
                <a:cubicBezTo>
                  <a:pt x="1291" y="500"/>
                  <a:pt x="1293" y="502"/>
                  <a:pt x="1301" y="503"/>
                </a:cubicBezTo>
                <a:cubicBezTo>
                  <a:pt x="1302" y="501"/>
                  <a:pt x="1305" y="501"/>
                  <a:pt x="1304" y="498"/>
                </a:cubicBezTo>
                <a:cubicBezTo>
                  <a:pt x="1296" y="495"/>
                  <a:pt x="1288" y="498"/>
                  <a:pt x="1286" y="505"/>
                </a:cubicBezTo>
                <a:close/>
                <a:moveTo>
                  <a:pt x="1327" y="419"/>
                </a:moveTo>
                <a:cubicBezTo>
                  <a:pt x="1326" y="420"/>
                  <a:pt x="1322" y="423"/>
                  <a:pt x="1325" y="425"/>
                </a:cubicBezTo>
                <a:cubicBezTo>
                  <a:pt x="1325" y="423"/>
                  <a:pt x="1329" y="420"/>
                  <a:pt x="1327" y="419"/>
                </a:cubicBezTo>
                <a:close/>
                <a:moveTo>
                  <a:pt x="1216" y="25"/>
                </a:moveTo>
                <a:cubicBezTo>
                  <a:pt x="1211" y="25"/>
                  <a:pt x="1209" y="27"/>
                  <a:pt x="1208" y="30"/>
                </a:cubicBezTo>
                <a:cubicBezTo>
                  <a:pt x="1212" y="30"/>
                  <a:pt x="1217" y="30"/>
                  <a:pt x="1216" y="25"/>
                </a:cubicBezTo>
                <a:close/>
                <a:moveTo>
                  <a:pt x="982" y="81"/>
                </a:moveTo>
                <a:cubicBezTo>
                  <a:pt x="976" y="80"/>
                  <a:pt x="972" y="85"/>
                  <a:pt x="973" y="89"/>
                </a:cubicBezTo>
                <a:cubicBezTo>
                  <a:pt x="976" y="86"/>
                  <a:pt x="980" y="84"/>
                  <a:pt x="982" y="81"/>
                </a:cubicBezTo>
                <a:close/>
                <a:moveTo>
                  <a:pt x="731" y="93"/>
                </a:moveTo>
                <a:cubicBezTo>
                  <a:pt x="728" y="93"/>
                  <a:pt x="726" y="93"/>
                  <a:pt x="726" y="95"/>
                </a:cubicBezTo>
                <a:cubicBezTo>
                  <a:pt x="727" y="97"/>
                  <a:pt x="731" y="96"/>
                  <a:pt x="731" y="93"/>
                </a:cubicBezTo>
                <a:close/>
                <a:moveTo>
                  <a:pt x="827" y="111"/>
                </a:moveTo>
                <a:cubicBezTo>
                  <a:pt x="826" y="112"/>
                  <a:pt x="823" y="112"/>
                  <a:pt x="823" y="114"/>
                </a:cubicBezTo>
                <a:cubicBezTo>
                  <a:pt x="827" y="113"/>
                  <a:pt x="829" y="110"/>
                  <a:pt x="830" y="107"/>
                </a:cubicBezTo>
                <a:cubicBezTo>
                  <a:pt x="827" y="108"/>
                  <a:pt x="821" y="107"/>
                  <a:pt x="820" y="111"/>
                </a:cubicBezTo>
                <a:cubicBezTo>
                  <a:pt x="822" y="111"/>
                  <a:pt x="826" y="108"/>
                  <a:pt x="827" y="111"/>
                </a:cubicBezTo>
                <a:close/>
                <a:moveTo>
                  <a:pt x="1020" y="108"/>
                </a:moveTo>
                <a:cubicBezTo>
                  <a:pt x="1017" y="108"/>
                  <a:pt x="1017" y="110"/>
                  <a:pt x="1016" y="112"/>
                </a:cubicBezTo>
                <a:cubicBezTo>
                  <a:pt x="1019" y="113"/>
                  <a:pt x="1019" y="110"/>
                  <a:pt x="1020" y="108"/>
                </a:cubicBezTo>
                <a:close/>
                <a:moveTo>
                  <a:pt x="552" y="137"/>
                </a:moveTo>
                <a:cubicBezTo>
                  <a:pt x="553" y="133"/>
                  <a:pt x="559" y="133"/>
                  <a:pt x="558" y="127"/>
                </a:cubicBezTo>
                <a:cubicBezTo>
                  <a:pt x="553" y="122"/>
                  <a:pt x="545" y="134"/>
                  <a:pt x="552" y="137"/>
                </a:cubicBezTo>
                <a:close/>
                <a:moveTo>
                  <a:pt x="343" y="134"/>
                </a:moveTo>
                <a:cubicBezTo>
                  <a:pt x="338" y="134"/>
                  <a:pt x="336" y="136"/>
                  <a:pt x="335" y="139"/>
                </a:cubicBezTo>
                <a:cubicBezTo>
                  <a:pt x="340" y="140"/>
                  <a:pt x="342" y="137"/>
                  <a:pt x="343" y="134"/>
                </a:cubicBezTo>
                <a:close/>
                <a:moveTo>
                  <a:pt x="1239" y="143"/>
                </a:moveTo>
                <a:cubicBezTo>
                  <a:pt x="1235" y="146"/>
                  <a:pt x="1230" y="147"/>
                  <a:pt x="1227" y="151"/>
                </a:cubicBezTo>
                <a:cubicBezTo>
                  <a:pt x="1233" y="150"/>
                  <a:pt x="1232" y="148"/>
                  <a:pt x="1238" y="147"/>
                </a:cubicBezTo>
                <a:cubicBezTo>
                  <a:pt x="1238" y="145"/>
                  <a:pt x="1239" y="145"/>
                  <a:pt x="1239" y="143"/>
                </a:cubicBezTo>
                <a:close/>
                <a:moveTo>
                  <a:pt x="1168" y="160"/>
                </a:moveTo>
                <a:cubicBezTo>
                  <a:pt x="1165" y="157"/>
                  <a:pt x="1158" y="159"/>
                  <a:pt x="1158" y="163"/>
                </a:cubicBezTo>
                <a:cubicBezTo>
                  <a:pt x="1160" y="166"/>
                  <a:pt x="1166" y="163"/>
                  <a:pt x="1168" y="160"/>
                </a:cubicBezTo>
                <a:close/>
                <a:moveTo>
                  <a:pt x="1005" y="166"/>
                </a:moveTo>
                <a:cubicBezTo>
                  <a:pt x="1009" y="167"/>
                  <a:pt x="1012" y="164"/>
                  <a:pt x="1014" y="162"/>
                </a:cubicBezTo>
                <a:cubicBezTo>
                  <a:pt x="1011" y="160"/>
                  <a:pt x="1006" y="162"/>
                  <a:pt x="1005" y="166"/>
                </a:cubicBezTo>
                <a:close/>
                <a:moveTo>
                  <a:pt x="611" y="163"/>
                </a:moveTo>
                <a:cubicBezTo>
                  <a:pt x="608" y="164"/>
                  <a:pt x="605" y="163"/>
                  <a:pt x="603" y="165"/>
                </a:cubicBezTo>
                <a:cubicBezTo>
                  <a:pt x="603" y="167"/>
                  <a:pt x="603" y="169"/>
                  <a:pt x="604" y="170"/>
                </a:cubicBezTo>
                <a:cubicBezTo>
                  <a:pt x="607" y="169"/>
                  <a:pt x="610" y="167"/>
                  <a:pt x="611" y="163"/>
                </a:cubicBezTo>
                <a:close/>
                <a:moveTo>
                  <a:pt x="1165" y="179"/>
                </a:moveTo>
                <a:cubicBezTo>
                  <a:pt x="1168" y="177"/>
                  <a:pt x="1168" y="173"/>
                  <a:pt x="1171" y="171"/>
                </a:cubicBezTo>
                <a:cubicBezTo>
                  <a:pt x="1165" y="170"/>
                  <a:pt x="1171" y="167"/>
                  <a:pt x="1170" y="163"/>
                </a:cubicBezTo>
                <a:cubicBezTo>
                  <a:pt x="1163" y="165"/>
                  <a:pt x="1159" y="170"/>
                  <a:pt x="1157" y="177"/>
                </a:cubicBezTo>
                <a:cubicBezTo>
                  <a:pt x="1160" y="176"/>
                  <a:pt x="1160" y="180"/>
                  <a:pt x="1165" y="179"/>
                </a:cubicBezTo>
                <a:close/>
                <a:moveTo>
                  <a:pt x="1070" y="192"/>
                </a:moveTo>
                <a:cubicBezTo>
                  <a:pt x="1075" y="192"/>
                  <a:pt x="1078" y="189"/>
                  <a:pt x="1085" y="188"/>
                </a:cubicBezTo>
                <a:cubicBezTo>
                  <a:pt x="1086" y="186"/>
                  <a:pt x="1088" y="185"/>
                  <a:pt x="1087" y="181"/>
                </a:cubicBezTo>
                <a:cubicBezTo>
                  <a:pt x="1083" y="181"/>
                  <a:pt x="1080" y="184"/>
                  <a:pt x="1079" y="181"/>
                </a:cubicBezTo>
                <a:cubicBezTo>
                  <a:pt x="1079" y="179"/>
                  <a:pt x="1080" y="178"/>
                  <a:pt x="1081" y="177"/>
                </a:cubicBezTo>
                <a:cubicBezTo>
                  <a:pt x="1072" y="167"/>
                  <a:pt x="1059" y="185"/>
                  <a:pt x="1070" y="192"/>
                </a:cubicBezTo>
                <a:close/>
                <a:moveTo>
                  <a:pt x="262" y="175"/>
                </a:moveTo>
                <a:cubicBezTo>
                  <a:pt x="259" y="175"/>
                  <a:pt x="259" y="179"/>
                  <a:pt x="257" y="181"/>
                </a:cubicBezTo>
                <a:cubicBezTo>
                  <a:pt x="260" y="180"/>
                  <a:pt x="263" y="179"/>
                  <a:pt x="262" y="175"/>
                </a:cubicBezTo>
                <a:close/>
                <a:moveTo>
                  <a:pt x="1056" y="194"/>
                </a:moveTo>
                <a:cubicBezTo>
                  <a:pt x="1056" y="191"/>
                  <a:pt x="1054" y="191"/>
                  <a:pt x="1053" y="190"/>
                </a:cubicBezTo>
                <a:cubicBezTo>
                  <a:pt x="1051" y="193"/>
                  <a:pt x="1044" y="192"/>
                  <a:pt x="1043" y="196"/>
                </a:cubicBezTo>
                <a:cubicBezTo>
                  <a:pt x="1049" y="197"/>
                  <a:pt x="1051" y="194"/>
                  <a:pt x="1056" y="194"/>
                </a:cubicBezTo>
                <a:close/>
                <a:moveTo>
                  <a:pt x="1041" y="196"/>
                </a:moveTo>
                <a:cubicBezTo>
                  <a:pt x="1036" y="197"/>
                  <a:pt x="1038" y="200"/>
                  <a:pt x="1037" y="203"/>
                </a:cubicBezTo>
                <a:cubicBezTo>
                  <a:pt x="1041" y="202"/>
                  <a:pt x="1040" y="199"/>
                  <a:pt x="1041" y="196"/>
                </a:cubicBezTo>
                <a:close/>
                <a:moveTo>
                  <a:pt x="1106" y="201"/>
                </a:moveTo>
                <a:cubicBezTo>
                  <a:pt x="1106" y="204"/>
                  <a:pt x="1106" y="206"/>
                  <a:pt x="1109" y="206"/>
                </a:cubicBezTo>
                <a:cubicBezTo>
                  <a:pt x="1109" y="203"/>
                  <a:pt x="1113" y="201"/>
                  <a:pt x="1109" y="200"/>
                </a:cubicBezTo>
                <a:cubicBezTo>
                  <a:pt x="1109" y="201"/>
                  <a:pt x="1108" y="201"/>
                  <a:pt x="1106" y="201"/>
                </a:cubicBezTo>
                <a:close/>
                <a:moveTo>
                  <a:pt x="1023" y="204"/>
                </a:moveTo>
                <a:cubicBezTo>
                  <a:pt x="1021" y="206"/>
                  <a:pt x="1018" y="206"/>
                  <a:pt x="1018" y="209"/>
                </a:cubicBezTo>
                <a:cubicBezTo>
                  <a:pt x="1020" y="209"/>
                  <a:pt x="1020" y="210"/>
                  <a:pt x="1021" y="210"/>
                </a:cubicBezTo>
                <a:cubicBezTo>
                  <a:pt x="1020" y="207"/>
                  <a:pt x="1026" y="207"/>
                  <a:pt x="1023" y="204"/>
                </a:cubicBezTo>
                <a:close/>
                <a:moveTo>
                  <a:pt x="1001" y="222"/>
                </a:moveTo>
                <a:cubicBezTo>
                  <a:pt x="1004" y="223"/>
                  <a:pt x="1011" y="220"/>
                  <a:pt x="1013" y="216"/>
                </a:cubicBezTo>
                <a:cubicBezTo>
                  <a:pt x="1008" y="217"/>
                  <a:pt x="1002" y="217"/>
                  <a:pt x="1001" y="222"/>
                </a:cubicBezTo>
                <a:close/>
                <a:moveTo>
                  <a:pt x="985" y="221"/>
                </a:moveTo>
                <a:cubicBezTo>
                  <a:pt x="981" y="221"/>
                  <a:pt x="979" y="223"/>
                  <a:pt x="977" y="225"/>
                </a:cubicBezTo>
                <a:cubicBezTo>
                  <a:pt x="980" y="224"/>
                  <a:pt x="985" y="226"/>
                  <a:pt x="985" y="221"/>
                </a:cubicBezTo>
                <a:close/>
                <a:moveTo>
                  <a:pt x="1122" y="240"/>
                </a:moveTo>
                <a:cubicBezTo>
                  <a:pt x="1124" y="240"/>
                  <a:pt x="1124" y="243"/>
                  <a:pt x="1126" y="244"/>
                </a:cubicBezTo>
                <a:cubicBezTo>
                  <a:pt x="1127" y="243"/>
                  <a:pt x="1128" y="243"/>
                  <a:pt x="1129" y="243"/>
                </a:cubicBezTo>
                <a:cubicBezTo>
                  <a:pt x="1129" y="241"/>
                  <a:pt x="1129" y="239"/>
                  <a:pt x="1128" y="239"/>
                </a:cubicBezTo>
                <a:cubicBezTo>
                  <a:pt x="1128" y="241"/>
                  <a:pt x="1126" y="237"/>
                  <a:pt x="1126" y="236"/>
                </a:cubicBezTo>
                <a:cubicBezTo>
                  <a:pt x="1128" y="237"/>
                  <a:pt x="1129" y="235"/>
                  <a:pt x="1127" y="234"/>
                </a:cubicBezTo>
                <a:cubicBezTo>
                  <a:pt x="1126" y="236"/>
                  <a:pt x="1124" y="236"/>
                  <a:pt x="1124" y="238"/>
                </a:cubicBezTo>
                <a:cubicBezTo>
                  <a:pt x="1127" y="241"/>
                  <a:pt x="1122" y="238"/>
                  <a:pt x="1122" y="240"/>
                </a:cubicBezTo>
                <a:close/>
                <a:moveTo>
                  <a:pt x="1145" y="258"/>
                </a:moveTo>
                <a:cubicBezTo>
                  <a:pt x="1141" y="259"/>
                  <a:pt x="1141" y="256"/>
                  <a:pt x="1138" y="256"/>
                </a:cubicBezTo>
                <a:cubicBezTo>
                  <a:pt x="1138" y="257"/>
                  <a:pt x="1138" y="259"/>
                  <a:pt x="1137" y="259"/>
                </a:cubicBezTo>
                <a:cubicBezTo>
                  <a:pt x="1141" y="260"/>
                  <a:pt x="1143" y="259"/>
                  <a:pt x="1145" y="258"/>
                </a:cubicBezTo>
                <a:close/>
                <a:moveTo>
                  <a:pt x="1140" y="326"/>
                </a:moveTo>
                <a:cubicBezTo>
                  <a:pt x="1136" y="328"/>
                  <a:pt x="1140" y="321"/>
                  <a:pt x="1136" y="323"/>
                </a:cubicBezTo>
                <a:cubicBezTo>
                  <a:pt x="1136" y="326"/>
                  <a:pt x="1139" y="330"/>
                  <a:pt x="1140" y="326"/>
                </a:cubicBezTo>
                <a:close/>
                <a:moveTo>
                  <a:pt x="1151" y="341"/>
                </a:moveTo>
                <a:cubicBezTo>
                  <a:pt x="1158" y="341"/>
                  <a:pt x="1164" y="334"/>
                  <a:pt x="1162" y="327"/>
                </a:cubicBezTo>
                <a:cubicBezTo>
                  <a:pt x="1153" y="326"/>
                  <a:pt x="1148" y="336"/>
                  <a:pt x="1151" y="341"/>
                </a:cubicBezTo>
                <a:close/>
                <a:moveTo>
                  <a:pt x="119" y="329"/>
                </a:moveTo>
                <a:cubicBezTo>
                  <a:pt x="115" y="329"/>
                  <a:pt x="113" y="330"/>
                  <a:pt x="111" y="333"/>
                </a:cubicBezTo>
                <a:cubicBezTo>
                  <a:pt x="116" y="334"/>
                  <a:pt x="116" y="331"/>
                  <a:pt x="119" y="329"/>
                </a:cubicBezTo>
                <a:close/>
                <a:moveTo>
                  <a:pt x="1131" y="342"/>
                </a:moveTo>
                <a:cubicBezTo>
                  <a:pt x="1132" y="338"/>
                  <a:pt x="1134" y="336"/>
                  <a:pt x="1136" y="334"/>
                </a:cubicBezTo>
                <a:cubicBezTo>
                  <a:pt x="1131" y="335"/>
                  <a:pt x="1129" y="335"/>
                  <a:pt x="1127" y="337"/>
                </a:cubicBezTo>
                <a:cubicBezTo>
                  <a:pt x="1131" y="336"/>
                  <a:pt x="1126" y="342"/>
                  <a:pt x="1131" y="342"/>
                </a:cubicBezTo>
                <a:close/>
                <a:moveTo>
                  <a:pt x="1136" y="343"/>
                </a:moveTo>
                <a:cubicBezTo>
                  <a:pt x="1132" y="343"/>
                  <a:pt x="1128" y="341"/>
                  <a:pt x="1128" y="347"/>
                </a:cubicBezTo>
                <a:cubicBezTo>
                  <a:pt x="1131" y="349"/>
                  <a:pt x="1136" y="346"/>
                  <a:pt x="1136" y="343"/>
                </a:cubicBezTo>
                <a:close/>
                <a:moveTo>
                  <a:pt x="1208" y="347"/>
                </a:moveTo>
                <a:cubicBezTo>
                  <a:pt x="1208" y="345"/>
                  <a:pt x="1208" y="344"/>
                  <a:pt x="1209" y="343"/>
                </a:cubicBezTo>
                <a:cubicBezTo>
                  <a:pt x="1202" y="345"/>
                  <a:pt x="1195" y="346"/>
                  <a:pt x="1192" y="351"/>
                </a:cubicBezTo>
                <a:cubicBezTo>
                  <a:pt x="1199" y="351"/>
                  <a:pt x="1202" y="345"/>
                  <a:pt x="1208" y="347"/>
                </a:cubicBezTo>
                <a:close/>
                <a:moveTo>
                  <a:pt x="1191" y="376"/>
                </a:moveTo>
                <a:cubicBezTo>
                  <a:pt x="1204" y="374"/>
                  <a:pt x="1208" y="366"/>
                  <a:pt x="1215" y="359"/>
                </a:cubicBezTo>
                <a:cubicBezTo>
                  <a:pt x="1204" y="358"/>
                  <a:pt x="1200" y="365"/>
                  <a:pt x="1191" y="367"/>
                </a:cubicBezTo>
                <a:cubicBezTo>
                  <a:pt x="1192" y="371"/>
                  <a:pt x="1193" y="374"/>
                  <a:pt x="1191" y="376"/>
                </a:cubicBezTo>
                <a:close/>
                <a:moveTo>
                  <a:pt x="1212" y="393"/>
                </a:moveTo>
                <a:cubicBezTo>
                  <a:pt x="1211" y="399"/>
                  <a:pt x="1207" y="394"/>
                  <a:pt x="1203" y="400"/>
                </a:cubicBezTo>
                <a:cubicBezTo>
                  <a:pt x="1208" y="400"/>
                  <a:pt x="1209" y="398"/>
                  <a:pt x="1212" y="398"/>
                </a:cubicBezTo>
                <a:cubicBezTo>
                  <a:pt x="1213" y="399"/>
                  <a:pt x="1212" y="400"/>
                  <a:pt x="1212" y="401"/>
                </a:cubicBezTo>
                <a:cubicBezTo>
                  <a:pt x="1218" y="401"/>
                  <a:pt x="1216" y="395"/>
                  <a:pt x="1212" y="393"/>
                </a:cubicBezTo>
                <a:close/>
                <a:moveTo>
                  <a:pt x="1108" y="408"/>
                </a:moveTo>
                <a:cubicBezTo>
                  <a:pt x="1110" y="408"/>
                  <a:pt x="1110" y="408"/>
                  <a:pt x="1110" y="408"/>
                </a:cubicBezTo>
                <a:cubicBezTo>
                  <a:pt x="1110" y="409"/>
                  <a:pt x="1109" y="413"/>
                  <a:pt x="1111" y="413"/>
                </a:cubicBezTo>
                <a:cubicBezTo>
                  <a:pt x="1113" y="411"/>
                  <a:pt x="1110" y="410"/>
                  <a:pt x="1111" y="407"/>
                </a:cubicBezTo>
                <a:cubicBezTo>
                  <a:pt x="1110" y="407"/>
                  <a:pt x="1108" y="407"/>
                  <a:pt x="1108" y="408"/>
                </a:cubicBezTo>
                <a:close/>
                <a:moveTo>
                  <a:pt x="1147" y="417"/>
                </a:moveTo>
                <a:cubicBezTo>
                  <a:pt x="1150" y="416"/>
                  <a:pt x="1152" y="414"/>
                  <a:pt x="1155" y="414"/>
                </a:cubicBezTo>
                <a:cubicBezTo>
                  <a:pt x="1156" y="410"/>
                  <a:pt x="1152" y="413"/>
                  <a:pt x="1152" y="411"/>
                </a:cubicBezTo>
                <a:cubicBezTo>
                  <a:pt x="1153" y="411"/>
                  <a:pt x="1154" y="411"/>
                  <a:pt x="1154" y="410"/>
                </a:cubicBezTo>
                <a:cubicBezTo>
                  <a:pt x="1150" y="409"/>
                  <a:pt x="1149" y="411"/>
                  <a:pt x="1147" y="412"/>
                </a:cubicBezTo>
                <a:cubicBezTo>
                  <a:pt x="1147" y="413"/>
                  <a:pt x="1145" y="417"/>
                  <a:pt x="1147" y="417"/>
                </a:cubicBezTo>
                <a:close/>
                <a:moveTo>
                  <a:pt x="1179" y="431"/>
                </a:moveTo>
                <a:cubicBezTo>
                  <a:pt x="1183" y="429"/>
                  <a:pt x="1188" y="427"/>
                  <a:pt x="1193" y="425"/>
                </a:cubicBezTo>
                <a:cubicBezTo>
                  <a:pt x="1195" y="426"/>
                  <a:pt x="1192" y="428"/>
                  <a:pt x="1194" y="429"/>
                </a:cubicBezTo>
                <a:cubicBezTo>
                  <a:pt x="1200" y="429"/>
                  <a:pt x="1200" y="429"/>
                  <a:pt x="1200" y="429"/>
                </a:cubicBezTo>
                <a:cubicBezTo>
                  <a:pt x="1202" y="426"/>
                  <a:pt x="1204" y="421"/>
                  <a:pt x="1209" y="419"/>
                </a:cubicBezTo>
                <a:cubicBezTo>
                  <a:pt x="1210" y="418"/>
                  <a:pt x="1206" y="416"/>
                  <a:pt x="1209" y="416"/>
                </a:cubicBezTo>
                <a:cubicBezTo>
                  <a:pt x="1210" y="411"/>
                  <a:pt x="1197" y="413"/>
                  <a:pt x="1191" y="416"/>
                </a:cubicBezTo>
                <a:cubicBezTo>
                  <a:pt x="1191" y="421"/>
                  <a:pt x="1179" y="427"/>
                  <a:pt x="1179" y="431"/>
                </a:cubicBezTo>
                <a:close/>
                <a:moveTo>
                  <a:pt x="1073" y="425"/>
                </a:moveTo>
                <a:cubicBezTo>
                  <a:pt x="1075" y="425"/>
                  <a:pt x="1075" y="426"/>
                  <a:pt x="1077" y="426"/>
                </a:cubicBezTo>
                <a:cubicBezTo>
                  <a:pt x="1076" y="420"/>
                  <a:pt x="1083" y="422"/>
                  <a:pt x="1082" y="416"/>
                </a:cubicBezTo>
                <a:cubicBezTo>
                  <a:pt x="1079" y="416"/>
                  <a:pt x="1079" y="416"/>
                  <a:pt x="1079" y="416"/>
                </a:cubicBezTo>
                <a:cubicBezTo>
                  <a:pt x="1080" y="420"/>
                  <a:pt x="1075" y="418"/>
                  <a:pt x="1074" y="420"/>
                </a:cubicBezTo>
                <a:cubicBezTo>
                  <a:pt x="1077" y="422"/>
                  <a:pt x="1072" y="422"/>
                  <a:pt x="1073" y="425"/>
                </a:cubicBezTo>
                <a:close/>
                <a:moveTo>
                  <a:pt x="1152" y="425"/>
                </a:moveTo>
                <a:cubicBezTo>
                  <a:pt x="1154" y="425"/>
                  <a:pt x="1157" y="425"/>
                  <a:pt x="1158" y="424"/>
                </a:cubicBezTo>
                <a:cubicBezTo>
                  <a:pt x="1160" y="417"/>
                  <a:pt x="1152" y="422"/>
                  <a:pt x="1157" y="417"/>
                </a:cubicBezTo>
                <a:cubicBezTo>
                  <a:pt x="1154" y="418"/>
                  <a:pt x="1150" y="418"/>
                  <a:pt x="1149" y="421"/>
                </a:cubicBezTo>
                <a:cubicBezTo>
                  <a:pt x="1152" y="422"/>
                  <a:pt x="1154" y="419"/>
                  <a:pt x="1154" y="421"/>
                </a:cubicBezTo>
                <a:cubicBezTo>
                  <a:pt x="1152" y="421"/>
                  <a:pt x="1152" y="423"/>
                  <a:pt x="1152" y="425"/>
                </a:cubicBezTo>
                <a:close/>
                <a:moveTo>
                  <a:pt x="1104" y="424"/>
                </a:moveTo>
                <a:cubicBezTo>
                  <a:pt x="1107" y="423"/>
                  <a:pt x="1110" y="420"/>
                  <a:pt x="1109" y="418"/>
                </a:cubicBezTo>
                <a:cubicBezTo>
                  <a:pt x="1108" y="420"/>
                  <a:pt x="1104" y="420"/>
                  <a:pt x="1104" y="424"/>
                </a:cubicBezTo>
                <a:close/>
                <a:moveTo>
                  <a:pt x="68" y="432"/>
                </a:moveTo>
                <a:cubicBezTo>
                  <a:pt x="68" y="429"/>
                  <a:pt x="68" y="429"/>
                  <a:pt x="68" y="429"/>
                </a:cubicBezTo>
                <a:cubicBezTo>
                  <a:pt x="67" y="429"/>
                  <a:pt x="65" y="428"/>
                  <a:pt x="65" y="429"/>
                </a:cubicBezTo>
                <a:cubicBezTo>
                  <a:pt x="66" y="430"/>
                  <a:pt x="65" y="433"/>
                  <a:pt x="68" y="432"/>
                </a:cubicBezTo>
                <a:close/>
                <a:moveTo>
                  <a:pt x="1185" y="436"/>
                </a:moveTo>
                <a:cubicBezTo>
                  <a:pt x="1190" y="436"/>
                  <a:pt x="1193" y="434"/>
                  <a:pt x="1195" y="431"/>
                </a:cubicBezTo>
                <a:cubicBezTo>
                  <a:pt x="1192" y="430"/>
                  <a:pt x="1187" y="434"/>
                  <a:pt x="1185" y="436"/>
                </a:cubicBezTo>
                <a:close/>
                <a:moveTo>
                  <a:pt x="1159" y="432"/>
                </a:moveTo>
                <a:cubicBezTo>
                  <a:pt x="1158" y="436"/>
                  <a:pt x="1154" y="437"/>
                  <a:pt x="1153" y="441"/>
                </a:cubicBezTo>
                <a:cubicBezTo>
                  <a:pt x="1158" y="440"/>
                  <a:pt x="1161" y="438"/>
                  <a:pt x="1164" y="435"/>
                </a:cubicBezTo>
                <a:cubicBezTo>
                  <a:pt x="1161" y="435"/>
                  <a:pt x="1162" y="432"/>
                  <a:pt x="1159" y="432"/>
                </a:cubicBezTo>
                <a:close/>
                <a:moveTo>
                  <a:pt x="1201" y="437"/>
                </a:moveTo>
                <a:cubicBezTo>
                  <a:pt x="1199" y="437"/>
                  <a:pt x="1199" y="437"/>
                  <a:pt x="1199" y="437"/>
                </a:cubicBezTo>
                <a:cubicBezTo>
                  <a:pt x="1198" y="442"/>
                  <a:pt x="1192" y="441"/>
                  <a:pt x="1191" y="445"/>
                </a:cubicBezTo>
                <a:cubicBezTo>
                  <a:pt x="1194" y="442"/>
                  <a:pt x="1201" y="443"/>
                  <a:pt x="1201" y="437"/>
                </a:cubicBezTo>
                <a:close/>
                <a:moveTo>
                  <a:pt x="1240" y="443"/>
                </a:moveTo>
                <a:cubicBezTo>
                  <a:pt x="1239" y="440"/>
                  <a:pt x="1241" y="439"/>
                  <a:pt x="1241" y="437"/>
                </a:cubicBezTo>
                <a:cubicBezTo>
                  <a:pt x="1234" y="438"/>
                  <a:pt x="1228" y="441"/>
                  <a:pt x="1226" y="447"/>
                </a:cubicBezTo>
                <a:cubicBezTo>
                  <a:pt x="1233" y="448"/>
                  <a:pt x="1234" y="443"/>
                  <a:pt x="1240" y="443"/>
                </a:cubicBezTo>
                <a:close/>
                <a:moveTo>
                  <a:pt x="1059" y="439"/>
                </a:moveTo>
                <a:cubicBezTo>
                  <a:pt x="1051" y="438"/>
                  <a:pt x="1048" y="443"/>
                  <a:pt x="1048" y="450"/>
                </a:cubicBezTo>
                <a:cubicBezTo>
                  <a:pt x="1043" y="453"/>
                  <a:pt x="1037" y="456"/>
                  <a:pt x="1032" y="459"/>
                </a:cubicBezTo>
                <a:cubicBezTo>
                  <a:pt x="1031" y="463"/>
                  <a:pt x="1033" y="464"/>
                  <a:pt x="1035" y="466"/>
                </a:cubicBezTo>
                <a:cubicBezTo>
                  <a:pt x="1039" y="464"/>
                  <a:pt x="1042" y="461"/>
                  <a:pt x="1048" y="461"/>
                </a:cubicBezTo>
                <a:cubicBezTo>
                  <a:pt x="1049" y="458"/>
                  <a:pt x="1045" y="460"/>
                  <a:pt x="1046" y="457"/>
                </a:cubicBezTo>
                <a:cubicBezTo>
                  <a:pt x="1051" y="456"/>
                  <a:pt x="1055" y="454"/>
                  <a:pt x="1058" y="451"/>
                </a:cubicBezTo>
                <a:cubicBezTo>
                  <a:pt x="1055" y="450"/>
                  <a:pt x="1054" y="452"/>
                  <a:pt x="1052" y="452"/>
                </a:cubicBezTo>
                <a:cubicBezTo>
                  <a:pt x="1055" y="449"/>
                  <a:pt x="1050" y="450"/>
                  <a:pt x="1050" y="449"/>
                </a:cubicBezTo>
                <a:cubicBezTo>
                  <a:pt x="1051" y="444"/>
                  <a:pt x="1057" y="444"/>
                  <a:pt x="1059" y="439"/>
                </a:cubicBezTo>
                <a:close/>
                <a:moveTo>
                  <a:pt x="1030" y="451"/>
                </a:moveTo>
                <a:cubicBezTo>
                  <a:pt x="1032" y="453"/>
                  <a:pt x="1034" y="451"/>
                  <a:pt x="1037" y="451"/>
                </a:cubicBezTo>
                <a:cubicBezTo>
                  <a:pt x="1037" y="448"/>
                  <a:pt x="1035" y="448"/>
                  <a:pt x="1036" y="446"/>
                </a:cubicBezTo>
                <a:cubicBezTo>
                  <a:pt x="1032" y="446"/>
                  <a:pt x="1031" y="448"/>
                  <a:pt x="1030" y="451"/>
                </a:cubicBezTo>
                <a:close/>
                <a:moveTo>
                  <a:pt x="1194" y="448"/>
                </a:moveTo>
                <a:cubicBezTo>
                  <a:pt x="1193" y="449"/>
                  <a:pt x="1193" y="451"/>
                  <a:pt x="1193" y="453"/>
                </a:cubicBezTo>
                <a:cubicBezTo>
                  <a:pt x="1196" y="452"/>
                  <a:pt x="1198" y="451"/>
                  <a:pt x="1199" y="449"/>
                </a:cubicBezTo>
                <a:cubicBezTo>
                  <a:pt x="1197" y="449"/>
                  <a:pt x="1197" y="447"/>
                  <a:pt x="1194" y="448"/>
                </a:cubicBezTo>
                <a:close/>
                <a:moveTo>
                  <a:pt x="1245" y="449"/>
                </a:moveTo>
                <a:cubicBezTo>
                  <a:pt x="1243" y="449"/>
                  <a:pt x="1243" y="450"/>
                  <a:pt x="1241" y="450"/>
                </a:cubicBezTo>
                <a:cubicBezTo>
                  <a:pt x="1241" y="449"/>
                  <a:pt x="1240" y="448"/>
                  <a:pt x="1239" y="448"/>
                </a:cubicBezTo>
                <a:cubicBezTo>
                  <a:pt x="1239" y="450"/>
                  <a:pt x="1237" y="452"/>
                  <a:pt x="1238" y="455"/>
                </a:cubicBezTo>
                <a:cubicBezTo>
                  <a:pt x="1241" y="454"/>
                  <a:pt x="1242" y="451"/>
                  <a:pt x="1245" y="449"/>
                </a:cubicBezTo>
                <a:close/>
                <a:moveTo>
                  <a:pt x="1212" y="456"/>
                </a:moveTo>
                <a:cubicBezTo>
                  <a:pt x="1213" y="457"/>
                  <a:pt x="1211" y="452"/>
                  <a:pt x="1209" y="452"/>
                </a:cubicBezTo>
                <a:cubicBezTo>
                  <a:pt x="1207" y="455"/>
                  <a:pt x="1205" y="452"/>
                  <a:pt x="1203" y="453"/>
                </a:cubicBezTo>
                <a:cubicBezTo>
                  <a:pt x="1195" y="454"/>
                  <a:pt x="1192" y="462"/>
                  <a:pt x="1185" y="466"/>
                </a:cubicBezTo>
                <a:cubicBezTo>
                  <a:pt x="1177" y="470"/>
                  <a:pt x="1168" y="473"/>
                  <a:pt x="1159" y="477"/>
                </a:cubicBezTo>
                <a:cubicBezTo>
                  <a:pt x="1159" y="480"/>
                  <a:pt x="1156" y="481"/>
                  <a:pt x="1156" y="484"/>
                </a:cubicBezTo>
                <a:cubicBezTo>
                  <a:pt x="1168" y="484"/>
                  <a:pt x="1178" y="470"/>
                  <a:pt x="1195" y="468"/>
                </a:cubicBezTo>
                <a:cubicBezTo>
                  <a:pt x="1200" y="463"/>
                  <a:pt x="1207" y="460"/>
                  <a:pt x="1212" y="456"/>
                </a:cubicBezTo>
                <a:close/>
                <a:moveTo>
                  <a:pt x="1055" y="455"/>
                </a:moveTo>
                <a:cubicBezTo>
                  <a:pt x="1055" y="457"/>
                  <a:pt x="1051" y="456"/>
                  <a:pt x="1051" y="458"/>
                </a:cubicBezTo>
                <a:cubicBezTo>
                  <a:pt x="1053" y="458"/>
                  <a:pt x="1052" y="461"/>
                  <a:pt x="1054" y="461"/>
                </a:cubicBezTo>
                <a:cubicBezTo>
                  <a:pt x="1053" y="459"/>
                  <a:pt x="1058" y="457"/>
                  <a:pt x="1055" y="455"/>
                </a:cubicBezTo>
                <a:close/>
                <a:moveTo>
                  <a:pt x="128" y="500"/>
                </a:moveTo>
                <a:cubicBezTo>
                  <a:pt x="131" y="500"/>
                  <a:pt x="133" y="499"/>
                  <a:pt x="134" y="497"/>
                </a:cubicBezTo>
                <a:cubicBezTo>
                  <a:pt x="132" y="495"/>
                  <a:pt x="129" y="498"/>
                  <a:pt x="128" y="500"/>
                </a:cubicBezTo>
                <a:close/>
                <a:moveTo>
                  <a:pt x="123" y="531"/>
                </a:moveTo>
                <a:cubicBezTo>
                  <a:pt x="127" y="529"/>
                  <a:pt x="131" y="527"/>
                  <a:pt x="137" y="528"/>
                </a:cubicBezTo>
                <a:cubicBezTo>
                  <a:pt x="141" y="524"/>
                  <a:pt x="139" y="514"/>
                  <a:pt x="144" y="511"/>
                </a:cubicBezTo>
                <a:cubicBezTo>
                  <a:pt x="141" y="507"/>
                  <a:pt x="134" y="509"/>
                  <a:pt x="130" y="512"/>
                </a:cubicBezTo>
                <a:cubicBezTo>
                  <a:pt x="134" y="516"/>
                  <a:pt x="131" y="519"/>
                  <a:pt x="133" y="521"/>
                </a:cubicBezTo>
                <a:cubicBezTo>
                  <a:pt x="131" y="526"/>
                  <a:pt x="126" y="527"/>
                  <a:pt x="123" y="531"/>
                </a:cubicBezTo>
                <a:close/>
                <a:moveTo>
                  <a:pt x="1252" y="521"/>
                </a:moveTo>
                <a:cubicBezTo>
                  <a:pt x="1255" y="520"/>
                  <a:pt x="1259" y="520"/>
                  <a:pt x="1260" y="517"/>
                </a:cubicBezTo>
                <a:cubicBezTo>
                  <a:pt x="1256" y="517"/>
                  <a:pt x="1253" y="518"/>
                  <a:pt x="1252" y="521"/>
                </a:cubicBezTo>
                <a:close/>
                <a:moveTo>
                  <a:pt x="163" y="524"/>
                </a:moveTo>
                <a:cubicBezTo>
                  <a:pt x="162" y="528"/>
                  <a:pt x="157" y="529"/>
                  <a:pt x="154" y="533"/>
                </a:cubicBezTo>
                <a:cubicBezTo>
                  <a:pt x="160" y="533"/>
                  <a:pt x="160" y="533"/>
                  <a:pt x="160" y="533"/>
                </a:cubicBezTo>
                <a:cubicBezTo>
                  <a:pt x="160" y="530"/>
                  <a:pt x="166" y="527"/>
                  <a:pt x="163" y="524"/>
                </a:cubicBezTo>
                <a:close/>
                <a:moveTo>
                  <a:pt x="143" y="551"/>
                </a:moveTo>
                <a:cubicBezTo>
                  <a:pt x="142" y="551"/>
                  <a:pt x="143" y="548"/>
                  <a:pt x="141" y="548"/>
                </a:cubicBezTo>
                <a:cubicBezTo>
                  <a:pt x="140" y="549"/>
                  <a:pt x="139" y="549"/>
                  <a:pt x="138" y="549"/>
                </a:cubicBezTo>
                <a:cubicBezTo>
                  <a:pt x="136" y="554"/>
                  <a:pt x="143" y="554"/>
                  <a:pt x="143" y="551"/>
                </a:cubicBezTo>
                <a:close/>
                <a:moveTo>
                  <a:pt x="133" y="576"/>
                </a:moveTo>
                <a:cubicBezTo>
                  <a:pt x="130" y="576"/>
                  <a:pt x="126" y="580"/>
                  <a:pt x="128" y="582"/>
                </a:cubicBezTo>
                <a:cubicBezTo>
                  <a:pt x="129" y="580"/>
                  <a:pt x="132" y="579"/>
                  <a:pt x="133" y="576"/>
                </a:cubicBezTo>
                <a:close/>
                <a:moveTo>
                  <a:pt x="139" y="587"/>
                </a:moveTo>
                <a:cubicBezTo>
                  <a:pt x="145" y="585"/>
                  <a:pt x="152" y="583"/>
                  <a:pt x="153" y="576"/>
                </a:cubicBezTo>
                <a:cubicBezTo>
                  <a:pt x="145" y="576"/>
                  <a:pt x="145" y="585"/>
                  <a:pt x="139" y="587"/>
                </a:cubicBezTo>
                <a:close/>
                <a:moveTo>
                  <a:pt x="129" y="597"/>
                </a:moveTo>
                <a:cubicBezTo>
                  <a:pt x="128" y="600"/>
                  <a:pt x="135" y="597"/>
                  <a:pt x="136" y="597"/>
                </a:cubicBezTo>
                <a:cubicBezTo>
                  <a:pt x="134" y="595"/>
                  <a:pt x="131" y="596"/>
                  <a:pt x="129" y="597"/>
                </a:cubicBezTo>
                <a:close/>
                <a:moveTo>
                  <a:pt x="1159" y="601"/>
                </a:moveTo>
                <a:cubicBezTo>
                  <a:pt x="1154" y="604"/>
                  <a:pt x="1147" y="604"/>
                  <a:pt x="1147" y="611"/>
                </a:cubicBezTo>
                <a:cubicBezTo>
                  <a:pt x="1152" y="610"/>
                  <a:pt x="1163" y="605"/>
                  <a:pt x="1159" y="601"/>
                </a:cubicBezTo>
                <a:close/>
                <a:moveTo>
                  <a:pt x="95" y="617"/>
                </a:moveTo>
                <a:cubicBezTo>
                  <a:pt x="100" y="616"/>
                  <a:pt x="103" y="611"/>
                  <a:pt x="105" y="607"/>
                </a:cubicBezTo>
                <a:cubicBezTo>
                  <a:pt x="99" y="607"/>
                  <a:pt x="96" y="612"/>
                  <a:pt x="95" y="617"/>
                </a:cubicBezTo>
                <a:close/>
                <a:moveTo>
                  <a:pt x="1184" y="609"/>
                </a:moveTo>
                <a:cubicBezTo>
                  <a:pt x="1182" y="610"/>
                  <a:pt x="1179" y="611"/>
                  <a:pt x="1177" y="612"/>
                </a:cubicBezTo>
                <a:cubicBezTo>
                  <a:pt x="1176" y="614"/>
                  <a:pt x="1177" y="617"/>
                  <a:pt x="1179" y="619"/>
                </a:cubicBezTo>
                <a:cubicBezTo>
                  <a:pt x="1181" y="616"/>
                  <a:pt x="1184" y="613"/>
                  <a:pt x="1184" y="609"/>
                </a:cubicBezTo>
                <a:close/>
                <a:moveTo>
                  <a:pt x="1170" y="621"/>
                </a:moveTo>
                <a:cubicBezTo>
                  <a:pt x="1172" y="623"/>
                  <a:pt x="1173" y="620"/>
                  <a:pt x="1175" y="620"/>
                </a:cubicBezTo>
                <a:cubicBezTo>
                  <a:pt x="1175" y="618"/>
                  <a:pt x="1175" y="616"/>
                  <a:pt x="1172" y="616"/>
                </a:cubicBezTo>
                <a:cubicBezTo>
                  <a:pt x="1172" y="618"/>
                  <a:pt x="1171" y="619"/>
                  <a:pt x="1170" y="621"/>
                </a:cubicBezTo>
                <a:close/>
                <a:moveTo>
                  <a:pt x="229" y="618"/>
                </a:moveTo>
                <a:cubicBezTo>
                  <a:pt x="222" y="620"/>
                  <a:pt x="218" y="616"/>
                  <a:pt x="208" y="617"/>
                </a:cubicBezTo>
                <a:cubicBezTo>
                  <a:pt x="209" y="621"/>
                  <a:pt x="212" y="624"/>
                  <a:pt x="215" y="626"/>
                </a:cubicBezTo>
                <a:cubicBezTo>
                  <a:pt x="223" y="627"/>
                  <a:pt x="227" y="623"/>
                  <a:pt x="229" y="618"/>
                </a:cubicBezTo>
                <a:close/>
                <a:moveTo>
                  <a:pt x="131" y="618"/>
                </a:moveTo>
                <a:cubicBezTo>
                  <a:pt x="131" y="620"/>
                  <a:pt x="129" y="620"/>
                  <a:pt x="129" y="622"/>
                </a:cubicBezTo>
                <a:cubicBezTo>
                  <a:pt x="131" y="622"/>
                  <a:pt x="135" y="623"/>
                  <a:pt x="135" y="620"/>
                </a:cubicBezTo>
                <a:cubicBezTo>
                  <a:pt x="132" y="621"/>
                  <a:pt x="134" y="617"/>
                  <a:pt x="131" y="618"/>
                </a:cubicBezTo>
                <a:close/>
                <a:moveTo>
                  <a:pt x="119" y="637"/>
                </a:moveTo>
                <a:cubicBezTo>
                  <a:pt x="114" y="634"/>
                  <a:pt x="123" y="630"/>
                  <a:pt x="118" y="626"/>
                </a:cubicBezTo>
                <a:cubicBezTo>
                  <a:pt x="116" y="630"/>
                  <a:pt x="113" y="622"/>
                  <a:pt x="111" y="625"/>
                </a:cubicBezTo>
                <a:cubicBezTo>
                  <a:pt x="113" y="626"/>
                  <a:pt x="114" y="627"/>
                  <a:pt x="114" y="629"/>
                </a:cubicBezTo>
                <a:cubicBezTo>
                  <a:pt x="113" y="631"/>
                  <a:pt x="109" y="630"/>
                  <a:pt x="109" y="633"/>
                </a:cubicBezTo>
                <a:cubicBezTo>
                  <a:pt x="110" y="636"/>
                  <a:pt x="106" y="641"/>
                  <a:pt x="105" y="645"/>
                </a:cubicBezTo>
                <a:cubicBezTo>
                  <a:pt x="109" y="642"/>
                  <a:pt x="116" y="641"/>
                  <a:pt x="119" y="637"/>
                </a:cubicBezTo>
                <a:close/>
                <a:moveTo>
                  <a:pt x="126" y="633"/>
                </a:moveTo>
                <a:cubicBezTo>
                  <a:pt x="127" y="632"/>
                  <a:pt x="128" y="631"/>
                  <a:pt x="128" y="629"/>
                </a:cubicBezTo>
                <a:cubicBezTo>
                  <a:pt x="125" y="628"/>
                  <a:pt x="123" y="628"/>
                  <a:pt x="121" y="630"/>
                </a:cubicBezTo>
                <a:cubicBezTo>
                  <a:pt x="124" y="630"/>
                  <a:pt x="123" y="633"/>
                  <a:pt x="126" y="633"/>
                </a:cubicBezTo>
                <a:close/>
                <a:moveTo>
                  <a:pt x="85" y="656"/>
                </a:moveTo>
                <a:cubicBezTo>
                  <a:pt x="90" y="653"/>
                  <a:pt x="99" y="656"/>
                  <a:pt x="101" y="646"/>
                </a:cubicBezTo>
                <a:cubicBezTo>
                  <a:pt x="98" y="647"/>
                  <a:pt x="96" y="645"/>
                  <a:pt x="95" y="644"/>
                </a:cubicBezTo>
                <a:cubicBezTo>
                  <a:pt x="94" y="646"/>
                  <a:pt x="92" y="648"/>
                  <a:pt x="93" y="651"/>
                </a:cubicBezTo>
                <a:cubicBezTo>
                  <a:pt x="90" y="653"/>
                  <a:pt x="86" y="653"/>
                  <a:pt x="85" y="656"/>
                </a:cubicBezTo>
                <a:close/>
                <a:moveTo>
                  <a:pt x="1150" y="651"/>
                </a:moveTo>
                <a:cubicBezTo>
                  <a:pt x="1149" y="649"/>
                  <a:pt x="1145" y="650"/>
                  <a:pt x="1145" y="651"/>
                </a:cubicBezTo>
                <a:cubicBezTo>
                  <a:pt x="1146" y="652"/>
                  <a:pt x="1145" y="655"/>
                  <a:pt x="1148" y="654"/>
                </a:cubicBezTo>
                <a:cubicBezTo>
                  <a:pt x="1148" y="652"/>
                  <a:pt x="1150" y="652"/>
                  <a:pt x="1150" y="651"/>
                </a:cubicBezTo>
                <a:close/>
                <a:moveTo>
                  <a:pt x="1164" y="657"/>
                </a:moveTo>
                <a:cubicBezTo>
                  <a:pt x="1165" y="654"/>
                  <a:pt x="1165" y="652"/>
                  <a:pt x="1162" y="651"/>
                </a:cubicBezTo>
                <a:cubicBezTo>
                  <a:pt x="1160" y="653"/>
                  <a:pt x="1162" y="656"/>
                  <a:pt x="1164" y="657"/>
                </a:cubicBezTo>
                <a:close/>
                <a:moveTo>
                  <a:pt x="1195" y="662"/>
                </a:moveTo>
                <a:cubicBezTo>
                  <a:pt x="1195" y="659"/>
                  <a:pt x="1193" y="658"/>
                  <a:pt x="1192" y="657"/>
                </a:cubicBezTo>
                <a:cubicBezTo>
                  <a:pt x="1191" y="659"/>
                  <a:pt x="1189" y="660"/>
                  <a:pt x="1187" y="661"/>
                </a:cubicBezTo>
                <a:cubicBezTo>
                  <a:pt x="1186" y="664"/>
                  <a:pt x="1188" y="665"/>
                  <a:pt x="1188" y="668"/>
                </a:cubicBezTo>
                <a:cubicBezTo>
                  <a:pt x="1193" y="669"/>
                  <a:pt x="1190" y="661"/>
                  <a:pt x="1195" y="662"/>
                </a:cubicBezTo>
                <a:close/>
                <a:moveTo>
                  <a:pt x="1196" y="671"/>
                </a:moveTo>
                <a:cubicBezTo>
                  <a:pt x="1196" y="672"/>
                  <a:pt x="1195" y="672"/>
                  <a:pt x="1194" y="671"/>
                </a:cubicBezTo>
                <a:cubicBezTo>
                  <a:pt x="1194" y="674"/>
                  <a:pt x="1191" y="675"/>
                  <a:pt x="1188" y="675"/>
                </a:cubicBezTo>
                <a:cubicBezTo>
                  <a:pt x="1188" y="676"/>
                  <a:pt x="1187" y="677"/>
                  <a:pt x="1187" y="678"/>
                </a:cubicBezTo>
                <a:cubicBezTo>
                  <a:pt x="1192" y="680"/>
                  <a:pt x="1192" y="675"/>
                  <a:pt x="1196" y="676"/>
                </a:cubicBezTo>
                <a:cubicBezTo>
                  <a:pt x="1195" y="673"/>
                  <a:pt x="1199" y="672"/>
                  <a:pt x="1196" y="671"/>
                </a:cubicBezTo>
                <a:close/>
                <a:moveTo>
                  <a:pt x="1161" y="690"/>
                </a:moveTo>
                <a:cubicBezTo>
                  <a:pt x="1171" y="690"/>
                  <a:pt x="1166" y="685"/>
                  <a:pt x="1161" y="690"/>
                </a:cubicBezTo>
                <a:close/>
                <a:moveTo>
                  <a:pt x="1213" y="728"/>
                </a:moveTo>
                <a:cubicBezTo>
                  <a:pt x="1210" y="728"/>
                  <a:pt x="1208" y="730"/>
                  <a:pt x="1207" y="733"/>
                </a:cubicBezTo>
                <a:cubicBezTo>
                  <a:pt x="1208" y="735"/>
                  <a:pt x="1209" y="736"/>
                  <a:pt x="1211" y="737"/>
                </a:cubicBezTo>
                <a:cubicBezTo>
                  <a:pt x="1210" y="735"/>
                  <a:pt x="1213" y="736"/>
                  <a:pt x="1213" y="734"/>
                </a:cubicBezTo>
                <a:cubicBezTo>
                  <a:pt x="1211" y="733"/>
                  <a:pt x="1214" y="730"/>
                  <a:pt x="1213" y="728"/>
                </a:cubicBezTo>
                <a:close/>
                <a:moveTo>
                  <a:pt x="1152" y="730"/>
                </a:moveTo>
                <a:cubicBezTo>
                  <a:pt x="1149" y="731"/>
                  <a:pt x="1145" y="734"/>
                  <a:pt x="1149" y="735"/>
                </a:cubicBezTo>
                <a:cubicBezTo>
                  <a:pt x="1149" y="732"/>
                  <a:pt x="1152" y="733"/>
                  <a:pt x="1152" y="730"/>
                </a:cubicBezTo>
                <a:close/>
                <a:moveTo>
                  <a:pt x="1090" y="772"/>
                </a:moveTo>
                <a:cubicBezTo>
                  <a:pt x="1090" y="770"/>
                  <a:pt x="1094" y="771"/>
                  <a:pt x="1093" y="768"/>
                </a:cubicBezTo>
                <a:cubicBezTo>
                  <a:pt x="1092" y="768"/>
                  <a:pt x="1092" y="766"/>
                  <a:pt x="1091" y="767"/>
                </a:cubicBezTo>
                <a:cubicBezTo>
                  <a:pt x="1090" y="768"/>
                  <a:pt x="1087" y="771"/>
                  <a:pt x="1090" y="772"/>
                </a:cubicBezTo>
                <a:close/>
                <a:moveTo>
                  <a:pt x="176" y="780"/>
                </a:moveTo>
                <a:cubicBezTo>
                  <a:pt x="173" y="779"/>
                  <a:pt x="167" y="778"/>
                  <a:pt x="165" y="782"/>
                </a:cubicBezTo>
                <a:cubicBezTo>
                  <a:pt x="170" y="783"/>
                  <a:pt x="175" y="783"/>
                  <a:pt x="176" y="780"/>
                </a:cubicBezTo>
                <a:close/>
                <a:moveTo>
                  <a:pt x="1020" y="798"/>
                </a:moveTo>
                <a:cubicBezTo>
                  <a:pt x="1020" y="795"/>
                  <a:pt x="1022" y="794"/>
                  <a:pt x="1023" y="792"/>
                </a:cubicBezTo>
                <a:cubicBezTo>
                  <a:pt x="1021" y="792"/>
                  <a:pt x="1022" y="789"/>
                  <a:pt x="1019" y="790"/>
                </a:cubicBezTo>
                <a:cubicBezTo>
                  <a:pt x="1022" y="794"/>
                  <a:pt x="1016" y="796"/>
                  <a:pt x="1020" y="798"/>
                </a:cubicBezTo>
                <a:close/>
                <a:moveTo>
                  <a:pt x="1191" y="812"/>
                </a:moveTo>
                <a:cubicBezTo>
                  <a:pt x="1191" y="811"/>
                  <a:pt x="1191" y="810"/>
                  <a:pt x="1191" y="810"/>
                </a:cubicBezTo>
                <a:cubicBezTo>
                  <a:pt x="1191" y="814"/>
                  <a:pt x="1190" y="815"/>
                  <a:pt x="1192" y="817"/>
                </a:cubicBezTo>
                <a:cubicBezTo>
                  <a:pt x="1193" y="815"/>
                  <a:pt x="1198" y="811"/>
                  <a:pt x="1200" y="813"/>
                </a:cubicBezTo>
                <a:cubicBezTo>
                  <a:pt x="1200" y="817"/>
                  <a:pt x="1197" y="812"/>
                  <a:pt x="1198" y="816"/>
                </a:cubicBezTo>
                <a:cubicBezTo>
                  <a:pt x="1199" y="816"/>
                  <a:pt x="1200" y="816"/>
                  <a:pt x="1201" y="817"/>
                </a:cubicBezTo>
                <a:cubicBezTo>
                  <a:pt x="1201" y="813"/>
                  <a:pt x="1205" y="811"/>
                  <a:pt x="1204" y="809"/>
                </a:cubicBezTo>
                <a:cubicBezTo>
                  <a:pt x="1207" y="809"/>
                  <a:pt x="1207" y="812"/>
                  <a:pt x="1208" y="813"/>
                </a:cubicBezTo>
                <a:cubicBezTo>
                  <a:pt x="1212" y="812"/>
                  <a:pt x="1213" y="808"/>
                  <a:pt x="1218" y="808"/>
                </a:cubicBezTo>
                <a:cubicBezTo>
                  <a:pt x="1217" y="803"/>
                  <a:pt x="1218" y="802"/>
                  <a:pt x="1220" y="798"/>
                </a:cubicBezTo>
                <a:cubicBezTo>
                  <a:pt x="1208" y="801"/>
                  <a:pt x="1205" y="811"/>
                  <a:pt x="1191" y="812"/>
                </a:cubicBezTo>
                <a:close/>
                <a:moveTo>
                  <a:pt x="1157" y="815"/>
                </a:moveTo>
                <a:cubicBezTo>
                  <a:pt x="1158" y="815"/>
                  <a:pt x="1159" y="816"/>
                  <a:pt x="1160" y="816"/>
                </a:cubicBezTo>
                <a:cubicBezTo>
                  <a:pt x="1161" y="813"/>
                  <a:pt x="1164" y="813"/>
                  <a:pt x="1164" y="810"/>
                </a:cubicBezTo>
                <a:cubicBezTo>
                  <a:pt x="1163" y="810"/>
                  <a:pt x="1162" y="810"/>
                  <a:pt x="1161" y="809"/>
                </a:cubicBezTo>
                <a:cubicBezTo>
                  <a:pt x="1160" y="812"/>
                  <a:pt x="1157" y="812"/>
                  <a:pt x="1157" y="815"/>
                </a:cubicBezTo>
                <a:close/>
                <a:moveTo>
                  <a:pt x="963" y="823"/>
                </a:moveTo>
                <a:cubicBezTo>
                  <a:pt x="963" y="825"/>
                  <a:pt x="961" y="824"/>
                  <a:pt x="961" y="825"/>
                </a:cubicBezTo>
                <a:cubicBezTo>
                  <a:pt x="961" y="827"/>
                  <a:pt x="961" y="830"/>
                  <a:pt x="962" y="831"/>
                </a:cubicBezTo>
                <a:cubicBezTo>
                  <a:pt x="963" y="829"/>
                  <a:pt x="966" y="829"/>
                  <a:pt x="967" y="828"/>
                </a:cubicBezTo>
                <a:cubicBezTo>
                  <a:pt x="966" y="826"/>
                  <a:pt x="966" y="824"/>
                  <a:pt x="963" y="823"/>
                </a:cubicBezTo>
                <a:close/>
                <a:moveTo>
                  <a:pt x="928" y="831"/>
                </a:moveTo>
                <a:cubicBezTo>
                  <a:pt x="928" y="834"/>
                  <a:pt x="922" y="838"/>
                  <a:pt x="927" y="840"/>
                </a:cubicBezTo>
                <a:cubicBezTo>
                  <a:pt x="927" y="838"/>
                  <a:pt x="931" y="833"/>
                  <a:pt x="928" y="831"/>
                </a:cubicBezTo>
                <a:close/>
                <a:moveTo>
                  <a:pt x="991" y="831"/>
                </a:moveTo>
                <a:cubicBezTo>
                  <a:pt x="991" y="833"/>
                  <a:pt x="988" y="832"/>
                  <a:pt x="989" y="834"/>
                </a:cubicBezTo>
                <a:cubicBezTo>
                  <a:pt x="991" y="834"/>
                  <a:pt x="991" y="836"/>
                  <a:pt x="992" y="836"/>
                </a:cubicBezTo>
                <a:cubicBezTo>
                  <a:pt x="991" y="835"/>
                  <a:pt x="993" y="831"/>
                  <a:pt x="991" y="831"/>
                </a:cubicBezTo>
                <a:close/>
                <a:moveTo>
                  <a:pt x="1016" y="833"/>
                </a:moveTo>
                <a:cubicBezTo>
                  <a:pt x="1013" y="830"/>
                  <a:pt x="1010" y="834"/>
                  <a:pt x="1010" y="837"/>
                </a:cubicBezTo>
                <a:cubicBezTo>
                  <a:pt x="1013" y="837"/>
                  <a:pt x="1016" y="837"/>
                  <a:pt x="1016" y="833"/>
                </a:cubicBezTo>
                <a:close/>
                <a:moveTo>
                  <a:pt x="1096" y="833"/>
                </a:moveTo>
                <a:cubicBezTo>
                  <a:pt x="1096" y="834"/>
                  <a:pt x="1096" y="834"/>
                  <a:pt x="1096" y="834"/>
                </a:cubicBezTo>
                <a:cubicBezTo>
                  <a:pt x="1095" y="835"/>
                  <a:pt x="1093" y="834"/>
                  <a:pt x="1092" y="835"/>
                </a:cubicBezTo>
                <a:cubicBezTo>
                  <a:pt x="1094" y="836"/>
                  <a:pt x="1094" y="837"/>
                  <a:pt x="1096" y="836"/>
                </a:cubicBezTo>
                <a:cubicBezTo>
                  <a:pt x="1096" y="836"/>
                  <a:pt x="1098" y="833"/>
                  <a:pt x="1096" y="833"/>
                </a:cubicBezTo>
                <a:close/>
                <a:moveTo>
                  <a:pt x="1012" y="845"/>
                </a:moveTo>
                <a:cubicBezTo>
                  <a:pt x="1012" y="840"/>
                  <a:pt x="1017" y="846"/>
                  <a:pt x="1019" y="840"/>
                </a:cubicBezTo>
                <a:cubicBezTo>
                  <a:pt x="1015" y="841"/>
                  <a:pt x="1019" y="838"/>
                  <a:pt x="1019" y="836"/>
                </a:cubicBezTo>
                <a:cubicBezTo>
                  <a:pt x="1016" y="838"/>
                  <a:pt x="1009" y="840"/>
                  <a:pt x="1012" y="845"/>
                </a:cubicBezTo>
                <a:close/>
                <a:moveTo>
                  <a:pt x="111" y="855"/>
                </a:moveTo>
                <a:cubicBezTo>
                  <a:pt x="108" y="856"/>
                  <a:pt x="107" y="858"/>
                  <a:pt x="105" y="860"/>
                </a:cubicBezTo>
                <a:cubicBezTo>
                  <a:pt x="108" y="861"/>
                  <a:pt x="113" y="857"/>
                  <a:pt x="111" y="855"/>
                </a:cubicBezTo>
                <a:close/>
                <a:moveTo>
                  <a:pt x="967" y="855"/>
                </a:moveTo>
                <a:cubicBezTo>
                  <a:pt x="968" y="860"/>
                  <a:pt x="965" y="856"/>
                  <a:pt x="962" y="857"/>
                </a:cubicBezTo>
                <a:cubicBezTo>
                  <a:pt x="962" y="859"/>
                  <a:pt x="963" y="861"/>
                  <a:pt x="964" y="861"/>
                </a:cubicBezTo>
                <a:cubicBezTo>
                  <a:pt x="965" y="859"/>
                  <a:pt x="969" y="860"/>
                  <a:pt x="970" y="857"/>
                </a:cubicBezTo>
                <a:cubicBezTo>
                  <a:pt x="968" y="857"/>
                  <a:pt x="969" y="854"/>
                  <a:pt x="967" y="855"/>
                </a:cubicBezTo>
                <a:close/>
                <a:moveTo>
                  <a:pt x="100" y="870"/>
                </a:moveTo>
                <a:cubicBezTo>
                  <a:pt x="102" y="869"/>
                  <a:pt x="105" y="869"/>
                  <a:pt x="105" y="866"/>
                </a:cubicBezTo>
                <a:cubicBezTo>
                  <a:pt x="102" y="866"/>
                  <a:pt x="102" y="866"/>
                  <a:pt x="102" y="866"/>
                </a:cubicBezTo>
                <a:cubicBezTo>
                  <a:pt x="103" y="869"/>
                  <a:pt x="100" y="868"/>
                  <a:pt x="100" y="870"/>
                </a:cubicBezTo>
                <a:close/>
                <a:moveTo>
                  <a:pt x="177" y="879"/>
                </a:moveTo>
                <a:cubicBezTo>
                  <a:pt x="172" y="873"/>
                  <a:pt x="164" y="880"/>
                  <a:pt x="161" y="885"/>
                </a:cubicBezTo>
                <a:cubicBezTo>
                  <a:pt x="166" y="888"/>
                  <a:pt x="174" y="884"/>
                  <a:pt x="177" y="879"/>
                </a:cubicBezTo>
                <a:close/>
                <a:moveTo>
                  <a:pt x="1111" y="885"/>
                </a:moveTo>
                <a:cubicBezTo>
                  <a:pt x="1109" y="888"/>
                  <a:pt x="1105" y="888"/>
                  <a:pt x="1104" y="892"/>
                </a:cubicBezTo>
                <a:cubicBezTo>
                  <a:pt x="1112" y="898"/>
                  <a:pt x="1111" y="900"/>
                  <a:pt x="1112" y="909"/>
                </a:cubicBezTo>
                <a:cubicBezTo>
                  <a:pt x="1116" y="907"/>
                  <a:pt x="1118" y="904"/>
                  <a:pt x="1120" y="899"/>
                </a:cubicBezTo>
                <a:cubicBezTo>
                  <a:pt x="1114" y="899"/>
                  <a:pt x="1113" y="889"/>
                  <a:pt x="1111" y="885"/>
                </a:cubicBezTo>
                <a:close/>
                <a:moveTo>
                  <a:pt x="146" y="887"/>
                </a:moveTo>
                <a:cubicBezTo>
                  <a:pt x="139" y="888"/>
                  <a:pt x="134" y="892"/>
                  <a:pt x="132" y="898"/>
                </a:cubicBezTo>
                <a:cubicBezTo>
                  <a:pt x="137" y="895"/>
                  <a:pt x="152" y="890"/>
                  <a:pt x="145" y="887"/>
                </a:cubicBezTo>
                <a:cubicBezTo>
                  <a:pt x="146" y="887"/>
                  <a:pt x="146" y="887"/>
                  <a:pt x="146" y="887"/>
                </a:cubicBezTo>
                <a:close/>
                <a:moveTo>
                  <a:pt x="152" y="894"/>
                </a:moveTo>
                <a:cubicBezTo>
                  <a:pt x="155" y="894"/>
                  <a:pt x="155" y="894"/>
                  <a:pt x="155" y="894"/>
                </a:cubicBezTo>
                <a:cubicBezTo>
                  <a:pt x="156" y="891"/>
                  <a:pt x="154" y="891"/>
                  <a:pt x="152" y="890"/>
                </a:cubicBezTo>
                <a:cubicBezTo>
                  <a:pt x="152" y="891"/>
                  <a:pt x="151" y="892"/>
                  <a:pt x="152" y="894"/>
                </a:cubicBezTo>
                <a:close/>
                <a:moveTo>
                  <a:pt x="1199" y="891"/>
                </a:moveTo>
                <a:cubicBezTo>
                  <a:pt x="1195" y="894"/>
                  <a:pt x="1193" y="894"/>
                  <a:pt x="1192" y="900"/>
                </a:cubicBezTo>
                <a:cubicBezTo>
                  <a:pt x="1195" y="898"/>
                  <a:pt x="1199" y="899"/>
                  <a:pt x="1201" y="896"/>
                </a:cubicBezTo>
                <a:cubicBezTo>
                  <a:pt x="1198" y="895"/>
                  <a:pt x="1203" y="891"/>
                  <a:pt x="1199" y="891"/>
                </a:cubicBezTo>
                <a:close/>
                <a:moveTo>
                  <a:pt x="1133" y="913"/>
                </a:moveTo>
                <a:cubicBezTo>
                  <a:pt x="1134" y="916"/>
                  <a:pt x="1142" y="909"/>
                  <a:pt x="1141" y="915"/>
                </a:cubicBezTo>
                <a:cubicBezTo>
                  <a:pt x="1149" y="915"/>
                  <a:pt x="1144" y="910"/>
                  <a:pt x="1147" y="906"/>
                </a:cubicBezTo>
                <a:cubicBezTo>
                  <a:pt x="1141" y="905"/>
                  <a:pt x="1136" y="909"/>
                  <a:pt x="1133" y="913"/>
                </a:cubicBezTo>
                <a:close/>
                <a:moveTo>
                  <a:pt x="118" y="907"/>
                </a:moveTo>
                <a:cubicBezTo>
                  <a:pt x="117" y="911"/>
                  <a:pt x="113" y="910"/>
                  <a:pt x="111" y="913"/>
                </a:cubicBezTo>
                <a:cubicBezTo>
                  <a:pt x="116" y="915"/>
                  <a:pt x="116" y="912"/>
                  <a:pt x="120" y="913"/>
                </a:cubicBezTo>
                <a:cubicBezTo>
                  <a:pt x="120" y="910"/>
                  <a:pt x="121" y="906"/>
                  <a:pt x="118" y="907"/>
                </a:cubicBezTo>
                <a:close/>
                <a:moveTo>
                  <a:pt x="1122" y="910"/>
                </a:moveTo>
                <a:cubicBezTo>
                  <a:pt x="1121" y="910"/>
                  <a:pt x="1121" y="908"/>
                  <a:pt x="1121" y="907"/>
                </a:cubicBezTo>
                <a:cubicBezTo>
                  <a:pt x="1118" y="907"/>
                  <a:pt x="1118" y="907"/>
                  <a:pt x="1118" y="907"/>
                </a:cubicBezTo>
                <a:cubicBezTo>
                  <a:pt x="1118" y="909"/>
                  <a:pt x="1117" y="909"/>
                  <a:pt x="1117" y="911"/>
                </a:cubicBezTo>
                <a:cubicBezTo>
                  <a:pt x="1119" y="910"/>
                  <a:pt x="1122" y="912"/>
                  <a:pt x="1122" y="910"/>
                </a:cubicBezTo>
                <a:close/>
                <a:moveTo>
                  <a:pt x="47" y="910"/>
                </a:moveTo>
                <a:cubicBezTo>
                  <a:pt x="44" y="907"/>
                  <a:pt x="38" y="912"/>
                  <a:pt x="41" y="914"/>
                </a:cubicBezTo>
                <a:cubicBezTo>
                  <a:pt x="42" y="912"/>
                  <a:pt x="46" y="913"/>
                  <a:pt x="47" y="910"/>
                </a:cubicBezTo>
                <a:close/>
                <a:moveTo>
                  <a:pt x="1167" y="913"/>
                </a:moveTo>
                <a:cubicBezTo>
                  <a:pt x="1168" y="914"/>
                  <a:pt x="1168" y="915"/>
                  <a:pt x="1170" y="914"/>
                </a:cubicBezTo>
                <a:cubicBezTo>
                  <a:pt x="1170" y="912"/>
                  <a:pt x="1171" y="911"/>
                  <a:pt x="1171" y="909"/>
                </a:cubicBezTo>
                <a:cubicBezTo>
                  <a:pt x="1169" y="909"/>
                  <a:pt x="1167" y="911"/>
                  <a:pt x="1167" y="913"/>
                </a:cubicBezTo>
                <a:close/>
                <a:moveTo>
                  <a:pt x="1158" y="911"/>
                </a:moveTo>
                <a:cubicBezTo>
                  <a:pt x="1157" y="914"/>
                  <a:pt x="1153" y="913"/>
                  <a:pt x="1151" y="913"/>
                </a:cubicBezTo>
                <a:cubicBezTo>
                  <a:pt x="1151" y="915"/>
                  <a:pt x="1148" y="916"/>
                  <a:pt x="1146" y="917"/>
                </a:cubicBezTo>
                <a:cubicBezTo>
                  <a:pt x="1145" y="922"/>
                  <a:pt x="1145" y="922"/>
                  <a:pt x="1146" y="926"/>
                </a:cubicBezTo>
                <a:cubicBezTo>
                  <a:pt x="1149" y="926"/>
                  <a:pt x="1152" y="923"/>
                  <a:pt x="1155" y="925"/>
                </a:cubicBezTo>
                <a:cubicBezTo>
                  <a:pt x="1154" y="926"/>
                  <a:pt x="1153" y="927"/>
                  <a:pt x="1153" y="928"/>
                </a:cubicBezTo>
                <a:cubicBezTo>
                  <a:pt x="1157" y="926"/>
                  <a:pt x="1161" y="925"/>
                  <a:pt x="1158" y="921"/>
                </a:cubicBezTo>
                <a:cubicBezTo>
                  <a:pt x="1161" y="921"/>
                  <a:pt x="1161" y="921"/>
                  <a:pt x="1161" y="921"/>
                </a:cubicBezTo>
                <a:cubicBezTo>
                  <a:pt x="1161" y="923"/>
                  <a:pt x="1160" y="924"/>
                  <a:pt x="1162" y="926"/>
                </a:cubicBezTo>
                <a:cubicBezTo>
                  <a:pt x="1163" y="921"/>
                  <a:pt x="1166" y="919"/>
                  <a:pt x="1165" y="914"/>
                </a:cubicBezTo>
                <a:cubicBezTo>
                  <a:pt x="1159" y="916"/>
                  <a:pt x="1160" y="911"/>
                  <a:pt x="1158" y="911"/>
                </a:cubicBezTo>
                <a:close/>
                <a:moveTo>
                  <a:pt x="1147" y="923"/>
                </a:moveTo>
                <a:cubicBezTo>
                  <a:pt x="1146" y="920"/>
                  <a:pt x="1149" y="921"/>
                  <a:pt x="1148" y="917"/>
                </a:cubicBezTo>
                <a:cubicBezTo>
                  <a:pt x="1149" y="918"/>
                  <a:pt x="1150" y="918"/>
                  <a:pt x="1151" y="918"/>
                </a:cubicBezTo>
                <a:cubicBezTo>
                  <a:pt x="1151" y="921"/>
                  <a:pt x="1150" y="923"/>
                  <a:pt x="1147" y="923"/>
                </a:cubicBezTo>
                <a:close/>
                <a:moveTo>
                  <a:pt x="88" y="926"/>
                </a:moveTo>
                <a:cubicBezTo>
                  <a:pt x="92" y="922"/>
                  <a:pt x="97" y="920"/>
                  <a:pt x="101" y="916"/>
                </a:cubicBezTo>
                <a:cubicBezTo>
                  <a:pt x="95" y="911"/>
                  <a:pt x="91" y="920"/>
                  <a:pt x="87" y="923"/>
                </a:cubicBezTo>
                <a:cubicBezTo>
                  <a:pt x="88" y="923"/>
                  <a:pt x="87" y="925"/>
                  <a:pt x="88" y="926"/>
                </a:cubicBezTo>
                <a:close/>
                <a:moveTo>
                  <a:pt x="994" y="937"/>
                </a:moveTo>
                <a:cubicBezTo>
                  <a:pt x="1001" y="937"/>
                  <a:pt x="1006" y="930"/>
                  <a:pt x="1012" y="931"/>
                </a:cubicBezTo>
                <a:cubicBezTo>
                  <a:pt x="1013" y="927"/>
                  <a:pt x="1012" y="927"/>
                  <a:pt x="1012" y="922"/>
                </a:cubicBezTo>
                <a:cubicBezTo>
                  <a:pt x="1002" y="920"/>
                  <a:pt x="1004" y="933"/>
                  <a:pt x="996" y="931"/>
                </a:cubicBezTo>
                <a:cubicBezTo>
                  <a:pt x="998" y="927"/>
                  <a:pt x="1001" y="926"/>
                  <a:pt x="1005" y="924"/>
                </a:cubicBezTo>
                <a:cubicBezTo>
                  <a:pt x="1001" y="923"/>
                  <a:pt x="997" y="922"/>
                  <a:pt x="994" y="925"/>
                </a:cubicBezTo>
                <a:cubicBezTo>
                  <a:pt x="997" y="930"/>
                  <a:pt x="993" y="931"/>
                  <a:pt x="994" y="937"/>
                </a:cubicBezTo>
                <a:close/>
                <a:moveTo>
                  <a:pt x="178" y="931"/>
                </a:moveTo>
                <a:cubicBezTo>
                  <a:pt x="175" y="931"/>
                  <a:pt x="176" y="933"/>
                  <a:pt x="174" y="935"/>
                </a:cubicBezTo>
                <a:cubicBezTo>
                  <a:pt x="178" y="935"/>
                  <a:pt x="178" y="933"/>
                  <a:pt x="178" y="931"/>
                </a:cubicBezTo>
                <a:close/>
                <a:moveTo>
                  <a:pt x="1184" y="948"/>
                </a:moveTo>
                <a:cubicBezTo>
                  <a:pt x="1186" y="945"/>
                  <a:pt x="1188" y="942"/>
                  <a:pt x="1189" y="939"/>
                </a:cubicBezTo>
                <a:cubicBezTo>
                  <a:pt x="1184" y="941"/>
                  <a:pt x="1188" y="934"/>
                  <a:pt x="1184" y="935"/>
                </a:cubicBezTo>
                <a:cubicBezTo>
                  <a:pt x="1177" y="945"/>
                  <a:pt x="1160" y="942"/>
                  <a:pt x="1160" y="956"/>
                </a:cubicBezTo>
                <a:cubicBezTo>
                  <a:pt x="1159" y="954"/>
                  <a:pt x="1158" y="957"/>
                  <a:pt x="1158" y="955"/>
                </a:cubicBezTo>
                <a:cubicBezTo>
                  <a:pt x="1158" y="954"/>
                  <a:pt x="1159" y="953"/>
                  <a:pt x="1158" y="952"/>
                </a:cubicBezTo>
                <a:cubicBezTo>
                  <a:pt x="1156" y="954"/>
                  <a:pt x="1155" y="956"/>
                  <a:pt x="1154" y="958"/>
                </a:cubicBezTo>
                <a:cubicBezTo>
                  <a:pt x="1149" y="959"/>
                  <a:pt x="1153" y="956"/>
                  <a:pt x="1149" y="955"/>
                </a:cubicBezTo>
                <a:cubicBezTo>
                  <a:pt x="1150" y="963"/>
                  <a:pt x="1143" y="964"/>
                  <a:pt x="1135" y="964"/>
                </a:cubicBezTo>
                <a:cubicBezTo>
                  <a:pt x="1132" y="973"/>
                  <a:pt x="1125" y="977"/>
                  <a:pt x="1117" y="980"/>
                </a:cubicBezTo>
                <a:cubicBezTo>
                  <a:pt x="1114" y="975"/>
                  <a:pt x="1120" y="972"/>
                  <a:pt x="1122" y="969"/>
                </a:cubicBezTo>
                <a:cubicBezTo>
                  <a:pt x="1117" y="969"/>
                  <a:pt x="1126" y="967"/>
                  <a:pt x="1122" y="965"/>
                </a:cubicBezTo>
                <a:cubicBezTo>
                  <a:pt x="1121" y="968"/>
                  <a:pt x="1119" y="965"/>
                  <a:pt x="1118" y="965"/>
                </a:cubicBezTo>
                <a:cubicBezTo>
                  <a:pt x="1116" y="966"/>
                  <a:pt x="1115" y="969"/>
                  <a:pt x="1114" y="972"/>
                </a:cubicBezTo>
                <a:cubicBezTo>
                  <a:pt x="1109" y="971"/>
                  <a:pt x="1108" y="974"/>
                  <a:pt x="1106" y="977"/>
                </a:cubicBezTo>
                <a:cubicBezTo>
                  <a:pt x="1110" y="976"/>
                  <a:pt x="1110" y="973"/>
                  <a:pt x="1114" y="974"/>
                </a:cubicBezTo>
                <a:cubicBezTo>
                  <a:pt x="1118" y="982"/>
                  <a:pt x="1110" y="982"/>
                  <a:pt x="1107" y="987"/>
                </a:cubicBezTo>
                <a:cubicBezTo>
                  <a:pt x="1115" y="986"/>
                  <a:pt x="1119" y="980"/>
                  <a:pt x="1127" y="978"/>
                </a:cubicBezTo>
                <a:cubicBezTo>
                  <a:pt x="1128" y="981"/>
                  <a:pt x="1129" y="983"/>
                  <a:pt x="1130" y="984"/>
                </a:cubicBezTo>
                <a:cubicBezTo>
                  <a:pt x="1134" y="981"/>
                  <a:pt x="1140" y="978"/>
                  <a:pt x="1143" y="973"/>
                </a:cubicBezTo>
                <a:cubicBezTo>
                  <a:pt x="1153" y="977"/>
                  <a:pt x="1151" y="960"/>
                  <a:pt x="1158" y="958"/>
                </a:cubicBezTo>
                <a:cubicBezTo>
                  <a:pt x="1161" y="958"/>
                  <a:pt x="1161" y="961"/>
                  <a:pt x="1164" y="960"/>
                </a:cubicBezTo>
                <a:cubicBezTo>
                  <a:pt x="1171" y="957"/>
                  <a:pt x="1174" y="946"/>
                  <a:pt x="1184" y="948"/>
                </a:cubicBezTo>
                <a:close/>
                <a:moveTo>
                  <a:pt x="215" y="940"/>
                </a:moveTo>
                <a:cubicBezTo>
                  <a:pt x="216" y="940"/>
                  <a:pt x="218" y="940"/>
                  <a:pt x="218" y="942"/>
                </a:cubicBezTo>
                <a:cubicBezTo>
                  <a:pt x="219" y="942"/>
                  <a:pt x="221" y="942"/>
                  <a:pt x="221" y="940"/>
                </a:cubicBezTo>
                <a:cubicBezTo>
                  <a:pt x="220" y="940"/>
                  <a:pt x="220" y="940"/>
                  <a:pt x="220" y="939"/>
                </a:cubicBezTo>
                <a:cubicBezTo>
                  <a:pt x="218" y="939"/>
                  <a:pt x="215" y="938"/>
                  <a:pt x="215" y="940"/>
                </a:cubicBezTo>
                <a:close/>
                <a:moveTo>
                  <a:pt x="1064" y="943"/>
                </a:moveTo>
                <a:cubicBezTo>
                  <a:pt x="1065" y="946"/>
                  <a:pt x="1063" y="946"/>
                  <a:pt x="1062" y="948"/>
                </a:cubicBezTo>
                <a:cubicBezTo>
                  <a:pt x="1066" y="947"/>
                  <a:pt x="1065" y="950"/>
                  <a:pt x="1068" y="950"/>
                </a:cubicBezTo>
                <a:cubicBezTo>
                  <a:pt x="1069" y="948"/>
                  <a:pt x="1073" y="948"/>
                  <a:pt x="1072" y="944"/>
                </a:cubicBezTo>
                <a:cubicBezTo>
                  <a:pt x="1070" y="943"/>
                  <a:pt x="1069" y="948"/>
                  <a:pt x="1069" y="945"/>
                </a:cubicBezTo>
                <a:cubicBezTo>
                  <a:pt x="1069" y="944"/>
                  <a:pt x="1070" y="943"/>
                  <a:pt x="1070" y="942"/>
                </a:cubicBezTo>
                <a:cubicBezTo>
                  <a:pt x="1068" y="942"/>
                  <a:pt x="1067" y="940"/>
                  <a:pt x="1064" y="939"/>
                </a:cubicBezTo>
                <a:cubicBezTo>
                  <a:pt x="1063" y="944"/>
                  <a:pt x="1057" y="942"/>
                  <a:pt x="1058" y="948"/>
                </a:cubicBezTo>
                <a:cubicBezTo>
                  <a:pt x="1063" y="949"/>
                  <a:pt x="1061" y="944"/>
                  <a:pt x="1064" y="943"/>
                </a:cubicBezTo>
                <a:close/>
                <a:moveTo>
                  <a:pt x="942" y="948"/>
                </a:moveTo>
                <a:cubicBezTo>
                  <a:pt x="942" y="944"/>
                  <a:pt x="942" y="944"/>
                  <a:pt x="942" y="944"/>
                </a:cubicBezTo>
                <a:cubicBezTo>
                  <a:pt x="939" y="943"/>
                  <a:pt x="939" y="949"/>
                  <a:pt x="942" y="948"/>
                </a:cubicBezTo>
                <a:close/>
                <a:moveTo>
                  <a:pt x="1171" y="961"/>
                </a:moveTo>
                <a:cubicBezTo>
                  <a:pt x="1171" y="966"/>
                  <a:pt x="1164" y="965"/>
                  <a:pt x="1164" y="970"/>
                </a:cubicBezTo>
                <a:cubicBezTo>
                  <a:pt x="1176" y="963"/>
                  <a:pt x="1186" y="960"/>
                  <a:pt x="1195" y="950"/>
                </a:cubicBezTo>
                <a:cubicBezTo>
                  <a:pt x="1185" y="945"/>
                  <a:pt x="1181" y="960"/>
                  <a:pt x="1171" y="961"/>
                </a:cubicBezTo>
                <a:close/>
                <a:moveTo>
                  <a:pt x="199" y="950"/>
                </a:moveTo>
                <a:cubicBezTo>
                  <a:pt x="197" y="950"/>
                  <a:pt x="194" y="950"/>
                  <a:pt x="195" y="952"/>
                </a:cubicBezTo>
                <a:cubicBezTo>
                  <a:pt x="197" y="952"/>
                  <a:pt x="199" y="952"/>
                  <a:pt x="199" y="950"/>
                </a:cubicBezTo>
                <a:close/>
                <a:moveTo>
                  <a:pt x="72" y="952"/>
                </a:moveTo>
                <a:cubicBezTo>
                  <a:pt x="70" y="949"/>
                  <a:pt x="65" y="951"/>
                  <a:pt x="64" y="954"/>
                </a:cubicBezTo>
                <a:cubicBezTo>
                  <a:pt x="67" y="954"/>
                  <a:pt x="71" y="955"/>
                  <a:pt x="72" y="952"/>
                </a:cubicBezTo>
                <a:close/>
                <a:moveTo>
                  <a:pt x="1136" y="954"/>
                </a:moveTo>
                <a:cubicBezTo>
                  <a:pt x="1139" y="955"/>
                  <a:pt x="1141" y="954"/>
                  <a:pt x="1140" y="951"/>
                </a:cubicBezTo>
                <a:cubicBezTo>
                  <a:pt x="1137" y="951"/>
                  <a:pt x="1137" y="951"/>
                  <a:pt x="1137" y="951"/>
                </a:cubicBezTo>
                <a:cubicBezTo>
                  <a:pt x="1138" y="952"/>
                  <a:pt x="1136" y="953"/>
                  <a:pt x="1136" y="954"/>
                </a:cubicBezTo>
                <a:close/>
                <a:moveTo>
                  <a:pt x="90" y="958"/>
                </a:moveTo>
                <a:cubicBezTo>
                  <a:pt x="89" y="960"/>
                  <a:pt x="87" y="960"/>
                  <a:pt x="87" y="962"/>
                </a:cubicBezTo>
                <a:cubicBezTo>
                  <a:pt x="91" y="962"/>
                  <a:pt x="91" y="962"/>
                  <a:pt x="91" y="962"/>
                </a:cubicBezTo>
                <a:cubicBezTo>
                  <a:pt x="91" y="960"/>
                  <a:pt x="91" y="958"/>
                  <a:pt x="90" y="958"/>
                </a:cubicBezTo>
                <a:close/>
                <a:moveTo>
                  <a:pt x="130" y="964"/>
                </a:moveTo>
                <a:cubicBezTo>
                  <a:pt x="134" y="965"/>
                  <a:pt x="135" y="959"/>
                  <a:pt x="133" y="958"/>
                </a:cubicBezTo>
                <a:cubicBezTo>
                  <a:pt x="132" y="959"/>
                  <a:pt x="128" y="961"/>
                  <a:pt x="130" y="964"/>
                </a:cubicBezTo>
                <a:close/>
                <a:moveTo>
                  <a:pt x="236" y="965"/>
                </a:moveTo>
                <a:cubicBezTo>
                  <a:pt x="236" y="967"/>
                  <a:pt x="236" y="968"/>
                  <a:pt x="237" y="969"/>
                </a:cubicBezTo>
                <a:cubicBezTo>
                  <a:pt x="243" y="967"/>
                  <a:pt x="247" y="971"/>
                  <a:pt x="248" y="975"/>
                </a:cubicBezTo>
                <a:cubicBezTo>
                  <a:pt x="248" y="967"/>
                  <a:pt x="247" y="967"/>
                  <a:pt x="247" y="960"/>
                </a:cubicBezTo>
                <a:cubicBezTo>
                  <a:pt x="242" y="960"/>
                  <a:pt x="240" y="963"/>
                  <a:pt x="236" y="965"/>
                </a:cubicBezTo>
                <a:close/>
                <a:moveTo>
                  <a:pt x="171" y="965"/>
                </a:moveTo>
                <a:cubicBezTo>
                  <a:pt x="167" y="965"/>
                  <a:pt x="167" y="968"/>
                  <a:pt x="164" y="969"/>
                </a:cubicBezTo>
                <a:cubicBezTo>
                  <a:pt x="168" y="969"/>
                  <a:pt x="170" y="968"/>
                  <a:pt x="171" y="965"/>
                </a:cubicBezTo>
                <a:close/>
                <a:moveTo>
                  <a:pt x="1060" y="970"/>
                </a:moveTo>
                <a:cubicBezTo>
                  <a:pt x="1064" y="970"/>
                  <a:pt x="1066" y="969"/>
                  <a:pt x="1067" y="966"/>
                </a:cubicBezTo>
                <a:cubicBezTo>
                  <a:pt x="1064" y="967"/>
                  <a:pt x="1061" y="967"/>
                  <a:pt x="1060" y="970"/>
                </a:cubicBezTo>
                <a:close/>
                <a:moveTo>
                  <a:pt x="187" y="977"/>
                </a:moveTo>
                <a:cubicBezTo>
                  <a:pt x="187" y="978"/>
                  <a:pt x="188" y="981"/>
                  <a:pt x="186" y="981"/>
                </a:cubicBezTo>
                <a:cubicBezTo>
                  <a:pt x="182" y="981"/>
                  <a:pt x="178" y="982"/>
                  <a:pt x="176" y="985"/>
                </a:cubicBezTo>
                <a:cubicBezTo>
                  <a:pt x="173" y="986"/>
                  <a:pt x="175" y="982"/>
                  <a:pt x="172" y="983"/>
                </a:cubicBezTo>
                <a:cubicBezTo>
                  <a:pt x="166" y="985"/>
                  <a:pt x="164" y="989"/>
                  <a:pt x="161" y="992"/>
                </a:cubicBezTo>
                <a:cubicBezTo>
                  <a:pt x="156" y="997"/>
                  <a:pt x="149" y="999"/>
                  <a:pt x="145" y="1001"/>
                </a:cubicBezTo>
                <a:cubicBezTo>
                  <a:pt x="159" y="1005"/>
                  <a:pt x="173" y="992"/>
                  <a:pt x="179" y="985"/>
                </a:cubicBezTo>
                <a:cubicBezTo>
                  <a:pt x="191" y="984"/>
                  <a:pt x="196" y="977"/>
                  <a:pt x="204" y="972"/>
                </a:cubicBezTo>
                <a:cubicBezTo>
                  <a:pt x="196" y="971"/>
                  <a:pt x="193" y="975"/>
                  <a:pt x="187" y="977"/>
                </a:cubicBezTo>
                <a:close/>
                <a:moveTo>
                  <a:pt x="1174" y="972"/>
                </a:moveTo>
                <a:cubicBezTo>
                  <a:pt x="1175" y="975"/>
                  <a:pt x="1171" y="974"/>
                  <a:pt x="1172" y="977"/>
                </a:cubicBezTo>
                <a:cubicBezTo>
                  <a:pt x="1175" y="977"/>
                  <a:pt x="1177" y="973"/>
                  <a:pt x="1174" y="972"/>
                </a:cubicBezTo>
                <a:close/>
                <a:moveTo>
                  <a:pt x="1190" y="976"/>
                </a:moveTo>
                <a:cubicBezTo>
                  <a:pt x="1185" y="977"/>
                  <a:pt x="1178" y="975"/>
                  <a:pt x="1177" y="980"/>
                </a:cubicBezTo>
                <a:cubicBezTo>
                  <a:pt x="1183" y="977"/>
                  <a:pt x="1187" y="984"/>
                  <a:pt x="1190" y="980"/>
                </a:cubicBezTo>
                <a:cubicBezTo>
                  <a:pt x="1185" y="980"/>
                  <a:pt x="1188" y="977"/>
                  <a:pt x="1190" y="976"/>
                </a:cubicBezTo>
                <a:close/>
                <a:moveTo>
                  <a:pt x="989" y="985"/>
                </a:moveTo>
                <a:cubicBezTo>
                  <a:pt x="991" y="985"/>
                  <a:pt x="991" y="986"/>
                  <a:pt x="991" y="988"/>
                </a:cubicBezTo>
                <a:cubicBezTo>
                  <a:pt x="995" y="986"/>
                  <a:pt x="997" y="983"/>
                  <a:pt x="999" y="979"/>
                </a:cubicBezTo>
                <a:cubicBezTo>
                  <a:pt x="994" y="980"/>
                  <a:pt x="991" y="982"/>
                  <a:pt x="989" y="985"/>
                </a:cubicBezTo>
                <a:close/>
                <a:moveTo>
                  <a:pt x="207" y="982"/>
                </a:moveTo>
                <a:cubicBezTo>
                  <a:pt x="210" y="985"/>
                  <a:pt x="216" y="983"/>
                  <a:pt x="219" y="982"/>
                </a:cubicBezTo>
                <a:cubicBezTo>
                  <a:pt x="217" y="981"/>
                  <a:pt x="211" y="979"/>
                  <a:pt x="207" y="982"/>
                </a:cubicBezTo>
                <a:close/>
                <a:moveTo>
                  <a:pt x="4" y="982"/>
                </a:moveTo>
                <a:cubicBezTo>
                  <a:pt x="2" y="983"/>
                  <a:pt x="1" y="985"/>
                  <a:pt x="0" y="988"/>
                </a:cubicBezTo>
                <a:cubicBezTo>
                  <a:pt x="4" y="987"/>
                  <a:pt x="6" y="990"/>
                  <a:pt x="9" y="991"/>
                </a:cubicBezTo>
                <a:cubicBezTo>
                  <a:pt x="9" y="987"/>
                  <a:pt x="15" y="989"/>
                  <a:pt x="14" y="985"/>
                </a:cubicBezTo>
                <a:cubicBezTo>
                  <a:pt x="9" y="987"/>
                  <a:pt x="8" y="984"/>
                  <a:pt x="4" y="982"/>
                </a:cubicBezTo>
                <a:close/>
                <a:moveTo>
                  <a:pt x="1088" y="991"/>
                </a:moveTo>
                <a:cubicBezTo>
                  <a:pt x="1090" y="987"/>
                  <a:pt x="1095" y="986"/>
                  <a:pt x="1099" y="986"/>
                </a:cubicBezTo>
                <a:cubicBezTo>
                  <a:pt x="1098" y="977"/>
                  <a:pt x="1086" y="988"/>
                  <a:pt x="1088" y="991"/>
                </a:cubicBezTo>
                <a:close/>
                <a:moveTo>
                  <a:pt x="1136" y="986"/>
                </a:moveTo>
                <a:cubicBezTo>
                  <a:pt x="1138" y="986"/>
                  <a:pt x="1138" y="987"/>
                  <a:pt x="1139" y="988"/>
                </a:cubicBezTo>
                <a:cubicBezTo>
                  <a:pt x="1138" y="985"/>
                  <a:pt x="1142" y="987"/>
                  <a:pt x="1141" y="984"/>
                </a:cubicBezTo>
                <a:cubicBezTo>
                  <a:pt x="1139" y="984"/>
                  <a:pt x="1137" y="985"/>
                  <a:pt x="1136" y="986"/>
                </a:cubicBezTo>
                <a:close/>
                <a:moveTo>
                  <a:pt x="1151" y="990"/>
                </a:moveTo>
                <a:cubicBezTo>
                  <a:pt x="1152" y="990"/>
                  <a:pt x="1153" y="991"/>
                  <a:pt x="1154" y="991"/>
                </a:cubicBezTo>
                <a:cubicBezTo>
                  <a:pt x="1153" y="998"/>
                  <a:pt x="1147" y="992"/>
                  <a:pt x="1146" y="995"/>
                </a:cubicBezTo>
                <a:cubicBezTo>
                  <a:pt x="1150" y="996"/>
                  <a:pt x="1151" y="999"/>
                  <a:pt x="1154" y="1000"/>
                </a:cubicBezTo>
                <a:cubicBezTo>
                  <a:pt x="1152" y="997"/>
                  <a:pt x="1153" y="993"/>
                  <a:pt x="1157" y="992"/>
                </a:cubicBezTo>
                <a:cubicBezTo>
                  <a:pt x="1156" y="991"/>
                  <a:pt x="1156" y="989"/>
                  <a:pt x="1155" y="988"/>
                </a:cubicBezTo>
                <a:cubicBezTo>
                  <a:pt x="1155" y="990"/>
                  <a:pt x="1150" y="987"/>
                  <a:pt x="1151" y="990"/>
                </a:cubicBezTo>
                <a:close/>
                <a:moveTo>
                  <a:pt x="845" y="991"/>
                </a:moveTo>
                <a:cubicBezTo>
                  <a:pt x="842" y="993"/>
                  <a:pt x="834" y="994"/>
                  <a:pt x="836" y="998"/>
                </a:cubicBezTo>
                <a:cubicBezTo>
                  <a:pt x="839" y="996"/>
                  <a:pt x="843" y="995"/>
                  <a:pt x="845" y="991"/>
                </a:cubicBezTo>
                <a:close/>
                <a:moveTo>
                  <a:pt x="996" y="992"/>
                </a:moveTo>
                <a:cubicBezTo>
                  <a:pt x="994" y="993"/>
                  <a:pt x="992" y="994"/>
                  <a:pt x="991" y="995"/>
                </a:cubicBezTo>
                <a:cubicBezTo>
                  <a:pt x="994" y="995"/>
                  <a:pt x="996" y="995"/>
                  <a:pt x="996" y="992"/>
                </a:cubicBezTo>
                <a:close/>
                <a:moveTo>
                  <a:pt x="1031" y="997"/>
                </a:moveTo>
                <a:cubicBezTo>
                  <a:pt x="1031" y="995"/>
                  <a:pt x="1034" y="996"/>
                  <a:pt x="1035" y="994"/>
                </a:cubicBezTo>
                <a:cubicBezTo>
                  <a:pt x="1033" y="992"/>
                  <a:pt x="1028" y="996"/>
                  <a:pt x="1031" y="997"/>
                </a:cubicBezTo>
                <a:close/>
                <a:moveTo>
                  <a:pt x="856" y="1002"/>
                </a:moveTo>
                <a:cubicBezTo>
                  <a:pt x="861" y="1004"/>
                  <a:pt x="865" y="997"/>
                  <a:pt x="869" y="995"/>
                </a:cubicBezTo>
                <a:cubicBezTo>
                  <a:pt x="865" y="998"/>
                  <a:pt x="858" y="994"/>
                  <a:pt x="854" y="1000"/>
                </a:cubicBezTo>
                <a:cubicBezTo>
                  <a:pt x="856" y="1001"/>
                  <a:pt x="858" y="997"/>
                  <a:pt x="859" y="999"/>
                </a:cubicBezTo>
                <a:cubicBezTo>
                  <a:pt x="858" y="999"/>
                  <a:pt x="857" y="1000"/>
                  <a:pt x="856" y="1002"/>
                </a:cubicBezTo>
                <a:close/>
                <a:moveTo>
                  <a:pt x="882" y="994"/>
                </a:moveTo>
                <a:cubicBezTo>
                  <a:pt x="880" y="996"/>
                  <a:pt x="873" y="997"/>
                  <a:pt x="876" y="1001"/>
                </a:cubicBezTo>
                <a:cubicBezTo>
                  <a:pt x="880" y="1001"/>
                  <a:pt x="884" y="997"/>
                  <a:pt x="882" y="994"/>
                </a:cubicBezTo>
                <a:close/>
                <a:moveTo>
                  <a:pt x="327" y="1005"/>
                </a:moveTo>
                <a:cubicBezTo>
                  <a:pt x="328" y="1004"/>
                  <a:pt x="332" y="1005"/>
                  <a:pt x="331" y="1002"/>
                </a:cubicBezTo>
                <a:cubicBezTo>
                  <a:pt x="329" y="1002"/>
                  <a:pt x="325" y="1004"/>
                  <a:pt x="327" y="1005"/>
                </a:cubicBezTo>
                <a:close/>
                <a:moveTo>
                  <a:pt x="126" y="1017"/>
                </a:moveTo>
                <a:cubicBezTo>
                  <a:pt x="133" y="1015"/>
                  <a:pt x="141" y="1013"/>
                  <a:pt x="143" y="1006"/>
                </a:cubicBezTo>
                <a:cubicBezTo>
                  <a:pt x="136" y="1000"/>
                  <a:pt x="127" y="1008"/>
                  <a:pt x="126" y="1017"/>
                </a:cubicBezTo>
                <a:close/>
                <a:moveTo>
                  <a:pt x="825" y="1024"/>
                </a:moveTo>
                <a:cubicBezTo>
                  <a:pt x="837" y="1021"/>
                  <a:pt x="845" y="1013"/>
                  <a:pt x="852" y="1005"/>
                </a:cubicBezTo>
                <a:cubicBezTo>
                  <a:pt x="840" y="1006"/>
                  <a:pt x="834" y="1017"/>
                  <a:pt x="825" y="1018"/>
                </a:cubicBezTo>
                <a:cubicBezTo>
                  <a:pt x="827" y="1021"/>
                  <a:pt x="822" y="1022"/>
                  <a:pt x="825" y="1024"/>
                </a:cubicBezTo>
                <a:close/>
                <a:moveTo>
                  <a:pt x="834" y="1010"/>
                </a:moveTo>
                <a:cubicBezTo>
                  <a:pt x="836" y="1007"/>
                  <a:pt x="840" y="1009"/>
                  <a:pt x="840" y="1006"/>
                </a:cubicBezTo>
                <a:cubicBezTo>
                  <a:pt x="838" y="1004"/>
                  <a:pt x="830" y="1007"/>
                  <a:pt x="834" y="1010"/>
                </a:cubicBezTo>
                <a:close/>
                <a:moveTo>
                  <a:pt x="828" y="1006"/>
                </a:moveTo>
                <a:cubicBezTo>
                  <a:pt x="828" y="1009"/>
                  <a:pt x="824" y="1008"/>
                  <a:pt x="824" y="1011"/>
                </a:cubicBezTo>
                <a:cubicBezTo>
                  <a:pt x="827" y="1012"/>
                  <a:pt x="830" y="1012"/>
                  <a:pt x="832" y="1011"/>
                </a:cubicBezTo>
                <a:cubicBezTo>
                  <a:pt x="831" y="1009"/>
                  <a:pt x="830" y="1007"/>
                  <a:pt x="828" y="1006"/>
                </a:cubicBezTo>
                <a:close/>
                <a:moveTo>
                  <a:pt x="985" y="1009"/>
                </a:moveTo>
                <a:cubicBezTo>
                  <a:pt x="977" y="1010"/>
                  <a:pt x="972" y="1015"/>
                  <a:pt x="967" y="1019"/>
                </a:cubicBezTo>
                <a:cubicBezTo>
                  <a:pt x="976" y="1019"/>
                  <a:pt x="982" y="1015"/>
                  <a:pt x="985" y="1009"/>
                </a:cubicBezTo>
                <a:close/>
                <a:moveTo>
                  <a:pt x="1131" y="1012"/>
                </a:moveTo>
                <a:cubicBezTo>
                  <a:pt x="1133" y="1012"/>
                  <a:pt x="1135" y="1011"/>
                  <a:pt x="1136" y="1009"/>
                </a:cubicBezTo>
                <a:cubicBezTo>
                  <a:pt x="1133" y="1009"/>
                  <a:pt x="1131" y="1009"/>
                  <a:pt x="1131" y="1012"/>
                </a:cubicBezTo>
                <a:close/>
                <a:moveTo>
                  <a:pt x="816" y="1013"/>
                </a:moveTo>
                <a:cubicBezTo>
                  <a:pt x="813" y="1013"/>
                  <a:pt x="810" y="1014"/>
                  <a:pt x="808" y="1016"/>
                </a:cubicBezTo>
                <a:cubicBezTo>
                  <a:pt x="811" y="1015"/>
                  <a:pt x="815" y="1015"/>
                  <a:pt x="816" y="1013"/>
                </a:cubicBezTo>
                <a:close/>
                <a:moveTo>
                  <a:pt x="937" y="1026"/>
                </a:moveTo>
                <a:cubicBezTo>
                  <a:pt x="942" y="1026"/>
                  <a:pt x="945" y="1024"/>
                  <a:pt x="948" y="1021"/>
                </a:cubicBezTo>
                <a:cubicBezTo>
                  <a:pt x="947" y="1020"/>
                  <a:pt x="947" y="1017"/>
                  <a:pt x="946" y="1017"/>
                </a:cubicBezTo>
                <a:cubicBezTo>
                  <a:pt x="945" y="1018"/>
                  <a:pt x="942" y="1019"/>
                  <a:pt x="943" y="1016"/>
                </a:cubicBezTo>
                <a:cubicBezTo>
                  <a:pt x="938" y="1018"/>
                  <a:pt x="940" y="1022"/>
                  <a:pt x="937" y="1026"/>
                </a:cubicBezTo>
                <a:close/>
                <a:moveTo>
                  <a:pt x="239" y="1024"/>
                </a:moveTo>
                <a:cubicBezTo>
                  <a:pt x="239" y="1023"/>
                  <a:pt x="244" y="1021"/>
                  <a:pt x="241" y="1019"/>
                </a:cubicBezTo>
                <a:cubicBezTo>
                  <a:pt x="241" y="1021"/>
                  <a:pt x="235" y="1022"/>
                  <a:pt x="239" y="1024"/>
                </a:cubicBezTo>
                <a:close/>
                <a:moveTo>
                  <a:pt x="976" y="1035"/>
                </a:moveTo>
                <a:cubicBezTo>
                  <a:pt x="977" y="1036"/>
                  <a:pt x="983" y="1034"/>
                  <a:pt x="983" y="1030"/>
                </a:cubicBezTo>
                <a:cubicBezTo>
                  <a:pt x="976" y="1034"/>
                  <a:pt x="962" y="1038"/>
                  <a:pt x="956" y="1044"/>
                </a:cubicBezTo>
                <a:cubicBezTo>
                  <a:pt x="965" y="1044"/>
                  <a:pt x="970" y="1039"/>
                  <a:pt x="976" y="1035"/>
                </a:cubicBezTo>
                <a:close/>
                <a:moveTo>
                  <a:pt x="978" y="1043"/>
                </a:moveTo>
                <a:cubicBezTo>
                  <a:pt x="975" y="1043"/>
                  <a:pt x="973" y="1045"/>
                  <a:pt x="972" y="1046"/>
                </a:cubicBezTo>
                <a:cubicBezTo>
                  <a:pt x="974" y="1046"/>
                  <a:pt x="978" y="1046"/>
                  <a:pt x="978" y="1043"/>
                </a:cubicBezTo>
                <a:close/>
                <a:moveTo>
                  <a:pt x="245" y="1049"/>
                </a:moveTo>
                <a:cubicBezTo>
                  <a:pt x="243" y="1053"/>
                  <a:pt x="242" y="1059"/>
                  <a:pt x="240" y="1062"/>
                </a:cubicBezTo>
                <a:cubicBezTo>
                  <a:pt x="248" y="1060"/>
                  <a:pt x="255" y="1056"/>
                  <a:pt x="258" y="1048"/>
                </a:cubicBezTo>
                <a:cubicBezTo>
                  <a:pt x="254" y="1051"/>
                  <a:pt x="250" y="1050"/>
                  <a:pt x="245" y="1049"/>
                </a:cubicBezTo>
                <a:close/>
                <a:moveTo>
                  <a:pt x="921" y="1054"/>
                </a:moveTo>
                <a:cubicBezTo>
                  <a:pt x="923" y="1053"/>
                  <a:pt x="932" y="1052"/>
                  <a:pt x="933" y="1048"/>
                </a:cubicBezTo>
                <a:cubicBezTo>
                  <a:pt x="930" y="1050"/>
                  <a:pt x="923" y="1050"/>
                  <a:pt x="921" y="1054"/>
                </a:cubicBezTo>
                <a:close/>
                <a:moveTo>
                  <a:pt x="926" y="1062"/>
                </a:moveTo>
                <a:cubicBezTo>
                  <a:pt x="928" y="1057"/>
                  <a:pt x="934" y="1057"/>
                  <a:pt x="938" y="1054"/>
                </a:cubicBezTo>
                <a:cubicBezTo>
                  <a:pt x="931" y="1054"/>
                  <a:pt x="925" y="1057"/>
                  <a:pt x="921" y="1060"/>
                </a:cubicBezTo>
                <a:cubicBezTo>
                  <a:pt x="922" y="1061"/>
                  <a:pt x="925" y="1061"/>
                  <a:pt x="926" y="1062"/>
                </a:cubicBezTo>
                <a:close/>
                <a:moveTo>
                  <a:pt x="768" y="1057"/>
                </a:moveTo>
                <a:cubicBezTo>
                  <a:pt x="762" y="1054"/>
                  <a:pt x="760" y="1062"/>
                  <a:pt x="755" y="1060"/>
                </a:cubicBezTo>
                <a:cubicBezTo>
                  <a:pt x="755" y="1063"/>
                  <a:pt x="757" y="1063"/>
                  <a:pt x="758" y="1064"/>
                </a:cubicBezTo>
                <a:cubicBezTo>
                  <a:pt x="761" y="1060"/>
                  <a:pt x="766" y="1061"/>
                  <a:pt x="768" y="1057"/>
                </a:cubicBezTo>
                <a:close/>
                <a:moveTo>
                  <a:pt x="718" y="1059"/>
                </a:moveTo>
                <a:cubicBezTo>
                  <a:pt x="715" y="1059"/>
                  <a:pt x="713" y="1060"/>
                  <a:pt x="712" y="1062"/>
                </a:cubicBezTo>
                <a:cubicBezTo>
                  <a:pt x="713" y="1062"/>
                  <a:pt x="713" y="1063"/>
                  <a:pt x="712" y="1064"/>
                </a:cubicBezTo>
                <a:cubicBezTo>
                  <a:pt x="715" y="1063"/>
                  <a:pt x="718" y="1062"/>
                  <a:pt x="718" y="1059"/>
                </a:cubicBezTo>
                <a:close/>
                <a:moveTo>
                  <a:pt x="906" y="1070"/>
                </a:moveTo>
                <a:cubicBezTo>
                  <a:pt x="911" y="1069"/>
                  <a:pt x="915" y="1067"/>
                  <a:pt x="919" y="1064"/>
                </a:cubicBezTo>
                <a:cubicBezTo>
                  <a:pt x="919" y="1064"/>
                  <a:pt x="918" y="1063"/>
                  <a:pt x="918" y="1062"/>
                </a:cubicBezTo>
                <a:cubicBezTo>
                  <a:pt x="914" y="1065"/>
                  <a:pt x="906" y="1064"/>
                  <a:pt x="906" y="1070"/>
                </a:cubicBezTo>
                <a:close/>
                <a:moveTo>
                  <a:pt x="524" y="1069"/>
                </a:moveTo>
                <a:cubicBezTo>
                  <a:pt x="524" y="1066"/>
                  <a:pt x="526" y="1066"/>
                  <a:pt x="526" y="1063"/>
                </a:cubicBezTo>
                <a:cubicBezTo>
                  <a:pt x="523" y="1062"/>
                  <a:pt x="523" y="1065"/>
                  <a:pt x="522" y="1063"/>
                </a:cubicBezTo>
                <a:cubicBezTo>
                  <a:pt x="522" y="1069"/>
                  <a:pt x="515" y="1064"/>
                  <a:pt x="515" y="1068"/>
                </a:cubicBezTo>
                <a:cubicBezTo>
                  <a:pt x="516" y="1070"/>
                  <a:pt x="521" y="1068"/>
                  <a:pt x="524" y="1069"/>
                </a:cubicBezTo>
                <a:close/>
                <a:moveTo>
                  <a:pt x="678" y="1074"/>
                </a:moveTo>
                <a:cubicBezTo>
                  <a:pt x="691" y="1077"/>
                  <a:pt x="702" y="1069"/>
                  <a:pt x="710" y="1063"/>
                </a:cubicBezTo>
                <a:cubicBezTo>
                  <a:pt x="699" y="1065"/>
                  <a:pt x="688" y="1067"/>
                  <a:pt x="682" y="1073"/>
                </a:cubicBezTo>
                <a:cubicBezTo>
                  <a:pt x="682" y="1072"/>
                  <a:pt x="682" y="1071"/>
                  <a:pt x="681" y="1070"/>
                </a:cubicBezTo>
                <a:cubicBezTo>
                  <a:pt x="682" y="1074"/>
                  <a:pt x="677" y="1071"/>
                  <a:pt x="678" y="1074"/>
                </a:cubicBezTo>
                <a:close/>
                <a:moveTo>
                  <a:pt x="747" y="1066"/>
                </a:moveTo>
                <a:cubicBezTo>
                  <a:pt x="736" y="1067"/>
                  <a:pt x="724" y="1073"/>
                  <a:pt x="716" y="1078"/>
                </a:cubicBezTo>
                <a:cubicBezTo>
                  <a:pt x="727" y="1080"/>
                  <a:pt x="733" y="1070"/>
                  <a:pt x="744" y="1070"/>
                </a:cubicBezTo>
                <a:cubicBezTo>
                  <a:pt x="743" y="1067"/>
                  <a:pt x="746" y="1067"/>
                  <a:pt x="747" y="1066"/>
                </a:cubicBezTo>
                <a:close/>
                <a:moveTo>
                  <a:pt x="1029" y="1088"/>
                </a:moveTo>
                <a:cubicBezTo>
                  <a:pt x="1035" y="1088"/>
                  <a:pt x="1051" y="1081"/>
                  <a:pt x="1048" y="1075"/>
                </a:cubicBezTo>
                <a:cubicBezTo>
                  <a:pt x="1043" y="1080"/>
                  <a:pt x="1034" y="1083"/>
                  <a:pt x="1029" y="1088"/>
                </a:cubicBezTo>
                <a:close/>
                <a:moveTo>
                  <a:pt x="402" y="1084"/>
                </a:moveTo>
                <a:cubicBezTo>
                  <a:pt x="402" y="1086"/>
                  <a:pt x="399" y="1085"/>
                  <a:pt x="399" y="1086"/>
                </a:cubicBezTo>
                <a:cubicBezTo>
                  <a:pt x="402" y="1085"/>
                  <a:pt x="399" y="1089"/>
                  <a:pt x="402" y="1089"/>
                </a:cubicBezTo>
                <a:cubicBezTo>
                  <a:pt x="403" y="1088"/>
                  <a:pt x="405" y="1085"/>
                  <a:pt x="402" y="1084"/>
                </a:cubicBezTo>
                <a:close/>
                <a:moveTo>
                  <a:pt x="710" y="1088"/>
                </a:moveTo>
                <a:cubicBezTo>
                  <a:pt x="708" y="1090"/>
                  <a:pt x="702" y="1089"/>
                  <a:pt x="702" y="1093"/>
                </a:cubicBezTo>
                <a:cubicBezTo>
                  <a:pt x="704" y="1094"/>
                  <a:pt x="707" y="1094"/>
                  <a:pt x="711" y="1094"/>
                </a:cubicBezTo>
                <a:cubicBezTo>
                  <a:pt x="712" y="1092"/>
                  <a:pt x="713" y="1089"/>
                  <a:pt x="710" y="1088"/>
                </a:cubicBezTo>
                <a:close/>
                <a:moveTo>
                  <a:pt x="710" y="1097"/>
                </a:moveTo>
                <a:cubicBezTo>
                  <a:pt x="712" y="1098"/>
                  <a:pt x="715" y="1096"/>
                  <a:pt x="714" y="1099"/>
                </a:cubicBezTo>
                <a:cubicBezTo>
                  <a:pt x="709" y="1100"/>
                  <a:pt x="709" y="1101"/>
                  <a:pt x="709" y="1105"/>
                </a:cubicBezTo>
                <a:cubicBezTo>
                  <a:pt x="711" y="1105"/>
                  <a:pt x="713" y="1105"/>
                  <a:pt x="714" y="1107"/>
                </a:cubicBezTo>
                <a:cubicBezTo>
                  <a:pt x="711" y="1108"/>
                  <a:pt x="710" y="1107"/>
                  <a:pt x="710" y="1109"/>
                </a:cubicBezTo>
                <a:cubicBezTo>
                  <a:pt x="715" y="1109"/>
                  <a:pt x="718" y="1106"/>
                  <a:pt x="721" y="1104"/>
                </a:cubicBezTo>
                <a:cubicBezTo>
                  <a:pt x="718" y="1103"/>
                  <a:pt x="716" y="1107"/>
                  <a:pt x="714" y="1104"/>
                </a:cubicBezTo>
                <a:cubicBezTo>
                  <a:pt x="717" y="1103"/>
                  <a:pt x="722" y="1099"/>
                  <a:pt x="725" y="1101"/>
                </a:cubicBezTo>
                <a:cubicBezTo>
                  <a:pt x="725" y="1103"/>
                  <a:pt x="722" y="1102"/>
                  <a:pt x="722" y="1104"/>
                </a:cubicBezTo>
                <a:cubicBezTo>
                  <a:pt x="725" y="1106"/>
                  <a:pt x="729" y="1104"/>
                  <a:pt x="731" y="1102"/>
                </a:cubicBezTo>
                <a:cubicBezTo>
                  <a:pt x="728" y="1102"/>
                  <a:pt x="726" y="1099"/>
                  <a:pt x="728" y="1097"/>
                </a:cubicBezTo>
                <a:cubicBezTo>
                  <a:pt x="726" y="1097"/>
                  <a:pt x="724" y="1098"/>
                  <a:pt x="724" y="1096"/>
                </a:cubicBezTo>
                <a:cubicBezTo>
                  <a:pt x="724" y="1094"/>
                  <a:pt x="727" y="1095"/>
                  <a:pt x="727" y="1094"/>
                </a:cubicBezTo>
                <a:cubicBezTo>
                  <a:pt x="725" y="1092"/>
                  <a:pt x="723" y="1090"/>
                  <a:pt x="721" y="1089"/>
                </a:cubicBezTo>
                <a:cubicBezTo>
                  <a:pt x="720" y="1095"/>
                  <a:pt x="712" y="1092"/>
                  <a:pt x="710" y="1097"/>
                </a:cubicBezTo>
                <a:close/>
                <a:moveTo>
                  <a:pt x="939" y="1102"/>
                </a:moveTo>
                <a:cubicBezTo>
                  <a:pt x="932" y="1106"/>
                  <a:pt x="924" y="1109"/>
                  <a:pt x="917" y="1113"/>
                </a:cubicBezTo>
                <a:cubicBezTo>
                  <a:pt x="928" y="1113"/>
                  <a:pt x="933" y="1105"/>
                  <a:pt x="940" y="1105"/>
                </a:cubicBezTo>
                <a:cubicBezTo>
                  <a:pt x="940" y="1104"/>
                  <a:pt x="941" y="1102"/>
                  <a:pt x="939" y="1102"/>
                </a:cubicBezTo>
                <a:close/>
                <a:moveTo>
                  <a:pt x="625" y="1108"/>
                </a:moveTo>
                <a:cubicBezTo>
                  <a:pt x="629" y="1107"/>
                  <a:pt x="634" y="1107"/>
                  <a:pt x="635" y="1104"/>
                </a:cubicBezTo>
                <a:cubicBezTo>
                  <a:pt x="631" y="1105"/>
                  <a:pt x="628" y="1105"/>
                  <a:pt x="625" y="1108"/>
                </a:cubicBezTo>
                <a:close/>
                <a:moveTo>
                  <a:pt x="682" y="1117"/>
                </a:moveTo>
                <a:cubicBezTo>
                  <a:pt x="685" y="1117"/>
                  <a:pt x="695" y="1117"/>
                  <a:pt x="697" y="1113"/>
                </a:cubicBezTo>
                <a:cubicBezTo>
                  <a:pt x="693" y="1112"/>
                  <a:pt x="692" y="1113"/>
                  <a:pt x="688" y="1113"/>
                </a:cubicBezTo>
                <a:cubicBezTo>
                  <a:pt x="684" y="1110"/>
                  <a:pt x="689" y="1110"/>
                  <a:pt x="689" y="1108"/>
                </a:cubicBezTo>
                <a:cubicBezTo>
                  <a:pt x="682" y="1108"/>
                  <a:pt x="687" y="1111"/>
                  <a:pt x="682" y="1113"/>
                </a:cubicBezTo>
                <a:cubicBezTo>
                  <a:pt x="686" y="1115"/>
                  <a:pt x="683" y="1115"/>
                  <a:pt x="682" y="1117"/>
                </a:cubicBezTo>
                <a:close/>
                <a:moveTo>
                  <a:pt x="561" y="1110"/>
                </a:moveTo>
                <a:cubicBezTo>
                  <a:pt x="558" y="1112"/>
                  <a:pt x="550" y="1108"/>
                  <a:pt x="547" y="1112"/>
                </a:cubicBezTo>
                <a:cubicBezTo>
                  <a:pt x="551" y="1114"/>
                  <a:pt x="560" y="1114"/>
                  <a:pt x="561" y="1110"/>
                </a:cubicBezTo>
                <a:close/>
                <a:moveTo>
                  <a:pt x="870" y="1113"/>
                </a:moveTo>
                <a:cubicBezTo>
                  <a:pt x="867" y="1113"/>
                  <a:pt x="866" y="1115"/>
                  <a:pt x="863" y="1115"/>
                </a:cubicBezTo>
                <a:cubicBezTo>
                  <a:pt x="865" y="1119"/>
                  <a:pt x="863" y="1120"/>
                  <a:pt x="862" y="1122"/>
                </a:cubicBezTo>
                <a:cubicBezTo>
                  <a:pt x="871" y="1122"/>
                  <a:pt x="869" y="1120"/>
                  <a:pt x="870" y="1113"/>
                </a:cubicBezTo>
                <a:close/>
                <a:moveTo>
                  <a:pt x="809" y="1121"/>
                </a:moveTo>
                <a:cubicBezTo>
                  <a:pt x="806" y="1121"/>
                  <a:pt x="802" y="1120"/>
                  <a:pt x="801" y="1123"/>
                </a:cubicBezTo>
                <a:cubicBezTo>
                  <a:pt x="804" y="1123"/>
                  <a:pt x="807" y="1122"/>
                  <a:pt x="809" y="1121"/>
                </a:cubicBezTo>
                <a:close/>
                <a:moveTo>
                  <a:pt x="742" y="1145"/>
                </a:moveTo>
                <a:cubicBezTo>
                  <a:pt x="746" y="1144"/>
                  <a:pt x="748" y="1141"/>
                  <a:pt x="749" y="1137"/>
                </a:cubicBezTo>
                <a:cubicBezTo>
                  <a:pt x="745" y="1140"/>
                  <a:pt x="743" y="1140"/>
                  <a:pt x="742" y="1145"/>
                </a:cubicBezTo>
                <a:close/>
                <a:moveTo>
                  <a:pt x="571" y="1138"/>
                </a:moveTo>
                <a:cubicBezTo>
                  <a:pt x="568" y="1141"/>
                  <a:pt x="562" y="1142"/>
                  <a:pt x="559" y="1145"/>
                </a:cubicBezTo>
                <a:cubicBezTo>
                  <a:pt x="564" y="1147"/>
                  <a:pt x="569" y="1142"/>
                  <a:pt x="571" y="1138"/>
                </a:cubicBezTo>
                <a:close/>
                <a:moveTo>
                  <a:pt x="611" y="1147"/>
                </a:moveTo>
                <a:cubicBezTo>
                  <a:pt x="609" y="1143"/>
                  <a:pt x="603" y="1146"/>
                  <a:pt x="602" y="1148"/>
                </a:cubicBezTo>
                <a:cubicBezTo>
                  <a:pt x="606" y="1148"/>
                  <a:pt x="610" y="1149"/>
                  <a:pt x="611" y="1147"/>
                </a:cubicBezTo>
                <a:close/>
                <a:moveTo>
                  <a:pt x="634" y="1152"/>
                </a:moveTo>
                <a:cubicBezTo>
                  <a:pt x="638" y="1153"/>
                  <a:pt x="644" y="1149"/>
                  <a:pt x="649" y="1148"/>
                </a:cubicBezTo>
                <a:cubicBezTo>
                  <a:pt x="644" y="1148"/>
                  <a:pt x="637" y="1148"/>
                  <a:pt x="634" y="1152"/>
                </a:cubicBezTo>
                <a:close/>
                <a:moveTo>
                  <a:pt x="695" y="1156"/>
                </a:moveTo>
                <a:cubicBezTo>
                  <a:pt x="689" y="1154"/>
                  <a:pt x="686" y="1160"/>
                  <a:pt x="681" y="1161"/>
                </a:cubicBezTo>
                <a:cubicBezTo>
                  <a:pt x="681" y="1161"/>
                  <a:pt x="680" y="1159"/>
                  <a:pt x="678" y="1160"/>
                </a:cubicBezTo>
                <a:cubicBezTo>
                  <a:pt x="674" y="1160"/>
                  <a:pt x="669" y="1166"/>
                  <a:pt x="662" y="1165"/>
                </a:cubicBezTo>
                <a:cubicBezTo>
                  <a:pt x="667" y="1171"/>
                  <a:pt x="677" y="1165"/>
                  <a:pt x="686" y="1162"/>
                </a:cubicBezTo>
                <a:cubicBezTo>
                  <a:pt x="693" y="1160"/>
                  <a:pt x="701" y="1159"/>
                  <a:pt x="708" y="1157"/>
                </a:cubicBezTo>
                <a:cubicBezTo>
                  <a:pt x="706" y="1151"/>
                  <a:pt x="697" y="1151"/>
                  <a:pt x="695" y="1156"/>
                </a:cubicBezTo>
                <a:close/>
                <a:moveTo>
                  <a:pt x="557" y="1166"/>
                </a:moveTo>
                <a:cubicBezTo>
                  <a:pt x="557" y="1170"/>
                  <a:pt x="558" y="1171"/>
                  <a:pt x="559" y="1174"/>
                </a:cubicBezTo>
                <a:cubicBezTo>
                  <a:pt x="571" y="1173"/>
                  <a:pt x="577" y="1170"/>
                  <a:pt x="582" y="1160"/>
                </a:cubicBezTo>
                <a:cubicBezTo>
                  <a:pt x="572" y="1156"/>
                  <a:pt x="566" y="1165"/>
                  <a:pt x="557" y="1166"/>
                </a:cubicBezTo>
                <a:close/>
                <a:moveTo>
                  <a:pt x="605" y="1161"/>
                </a:moveTo>
                <a:cubicBezTo>
                  <a:pt x="607" y="1163"/>
                  <a:pt x="614" y="1162"/>
                  <a:pt x="615" y="1160"/>
                </a:cubicBezTo>
                <a:cubicBezTo>
                  <a:pt x="612" y="1161"/>
                  <a:pt x="605" y="1158"/>
                  <a:pt x="605" y="1161"/>
                </a:cubicBezTo>
                <a:close/>
                <a:moveTo>
                  <a:pt x="606" y="1170"/>
                </a:moveTo>
                <a:cubicBezTo>
                  <a:pt x="606" y="1168"/>
                  <a:pt x="604" y="1167"/>
                  <a:pt x="605" y="1164"/>
                </a:cubicBezTo>
                <a:cubicBezTo>
                  <a:pt x="601" y="1165"/>
                  <a:pt x="602" y="1162"/>
                  <a:pt x="599" y="1162"/>
                </a:cubicBezTo>
                <a:cubicBezTo>
                  <a:pt x="599" y="1164"/>
                  <a:pt x="599" y="1164"/>
                  <a:pt x="599" y="1164"/>
                </a:cubicBezTo>
                <a:cubicBezTo>
                  <a:pt x="598" y="1164"/>
                  <a:pt x="598" y="1164"/>
                  <a:pt x="598" y="1165"/>
                </a:cubicBezTo>
                <a:cubicBezTo>
                  <a:pt x="601" y="1165"/>
                  <a:pt x="604" y="1165"/>
                  <a:pt x="604" y="1168"/>
                </a:cubicBezTo>
                <a:cubicBezTo>
                  <a:pt x="601" y="1168"/>
                  <a:pt x="598" y="1169"/>
                  <a:pt x="595" y="1171"/>
                </a:cubicBezTo>
                <a:cubicBezTo>
                  <a:pt x="599" y="1174"/>
                  <a:pt x="602" y="1170"/>
                  <a:pt x="606" y="1170"/>
                </a:cubicBezTo>
                <a:close/>
                <a:moveTo>
                  <a:pt x="811" y="1194"/>
                </a:moveTo>
                <a:cubicBezTo>
                  <a:pt x="821" y="1191"/>
                  <a:pt x="837" y="1185"/>
                  <a:pt x="847" y="1179"/>
                </a:cubicBezTo>
                <a:cubicBezTo>
                  <a:pt x="838" y="1180"/>
                  <a:pt x="830" y="1185"/>
                  <a:pt x="822" y="1188"/>
                </a:cubicBezTo>
                <a:cubicBezTo>
                  <a:pt x="819" y="1189"/>
                  <a:pt x="811" y="1188"/>
                  <a:pt x="811" y="1194"/>
                </a:cubicBezTo>
                <a:close/>
                <a:moveTo>
                  <a:pt x="569" y="1181"/>
                </a:moveTo>
                <a:cubicBezTo>
                  <a:pt x="567" y="1182"/>
                  <a:pt x="563" y="1182"/>
                  <a:pt x="563" y="1185"/>
                </a:cubicBezTo>
                <a:cubicBezTo>
                  <a:pt x="566" y="1184"/>
                  <a:pt x="574" y="1187"/>
                  <a:pt x="577" y="1184"/>
                </a:cubicBezTo>
                <a:cubicBezTo>
                  <a:pt x="574" y="1183"/>
                  <a:pt x="568" y="1186"/>
                  <a:pt x="569" y="1181"/>
                </a:cubicBezTo>
                <a:close/>
                <a:moveTo>
                  <a:pt x="596" y="1188"/>
                </a:moveTo>
                <a:cubicBezTo>
                  <a:pt x="598" y="1188"/>
                  <a:pt x="599" y="1189"/>
                  <a:pt x="599" y="1191"/>
                </a:cubicBezTo>
                <a:cubicBezTo>
                  <a:pt x="604" y="1191"/>
                  <a:pt x="609" y="1191"/>
                  <a:pt x="612" y="1188"/>
                </a:cubicBezTo>
                <a:cubicBezTo>
                  <a:pt x="606" y="1188"/>
                  <a:pt x="602" y="1187"/>
                  <a:pt x="596" y="1188"/>
                </a:cubicBezTo>
                <a:close/>
                <a:moveTo>
                  <a:pt x="1057" y="131"/>
                </a:moveTo>
                <a:cubicBezTo>
                  <a:pt x="1067" y="127"/>
                  <a:pt x="1072" y="123"/>
                  <a:pt x="1082" y="118"/>
                </a:cubicBezTo>
                <a:cubicBezTo>
                  <a:pt x="1083" y="123"/>
                  <a:pt x="1077" y="128"/>
                  <a:pt x="1081" y="129"/>
                </a:cubicBezTo>
                <a:cubicBezTo>
                  <a:pt x="1086" y="124"/>
                  <a:pt x="1095" y="123"/>
                  <a:pt x="1102" y="116"/>
                </a:cubicBezTo>
                <a:cubicBezTo>
                  <a:pt x="1102" y="118"/>
                  <a:pt x="1103" y="117"/>
                  <a:pt x="1103" y="118"/>
                </a:cubicBezTo>
                <a:cubicBezTo>
                  <a:pt x="1104" y="130"/>
                  <a:pt x="1088" y="126"/>
                  <a:pt x="1085" y="135"/>
                </a:cubicBezTo>
                <a:cubicBezTo>
                  <a:pt x="1086" y="136"/>
                  <a:pt x="1089" y="136"/>
                  <a:pt x="1089" y="139"/>
                </a:cubicBezTo>
                <a:cubicBezTo>
                  <a:pt x="1103" y="136"/>
                  <a:pt x="1112" y="135"/>
                  <a:pt x="1125" y="131"/>
                </a:cubicBezTo>
                <a:cubicBezTo>
                  <a:pt x="1135" y="149"/>
                  <a:pt x="1100" y="141"/>
                  <a:pt x="1105" y="156"/>
                </a:cubicBezTo>
                <a:cubicBezTo>
                  <a:pt x="1108" y="158"/>
                  <a:pt x="1109" y="155"/>
                  <a:pt x="1111" y="157"/>
                </a:cubicBezTo>
                <a:cubicBezTo>
                  <a:pt x="1106" y="157"/>
                  <a:pt x="1109" y="161"/>
                  <a:pt x="1111" y="162"/>
                </a:cubicBezTo>
                <a:cubicBezTo>
                  <a:pt x="1108" y="165"/>
                  <a:pt x="1099" y="166"/>
                  <a:pt x="1100" y="169"/>
                </a:cubicBezTo>
                <a:cubicBezTo>
                  <a:pt x="1104" y="167"/>
                  <a:pt x="1110" y="164"/>
                  <a:pt x="1115" y="165"/>
                </a:cubicBezTo>
                <a:cubicBezTo>
                  <a:pt x="1115" y="161"/>
                  <a:pt x="1118" y="161"/>
                  <a:pt x="1118" y="158"/>
                </a:cubicBezTo>
                <a:cubicBezTo>
                  <a:pt x="1116" y="158"/>
                  <a:pt x="1115" y="157"/>
                  <a:pt x="1115" y="154"/>
                </a:cubicBezTo>
                <a:cubicBezTo>
                  <a:pt x="1118" y="152"/>
                  <a:pt x="1119" y="148"/>
                  <a:pt x="1123" y="146"/>
                </a:cubicBezTo>
                <a:cubicBezTo>
                  <a:pt x="1127" y="146"/>
                  <a:pt x="1129" y="150"/>
                  <a:pt x="1129" y="154"/>
                </a:cubicBezTo>
                <a:cubicBezTo>
                  <a:pt x="1143" y="157"/>
                  <a:pt x="1173" y="157"/>
                  <a:pt x="1180" y="143"/>
                </a:cubicBezTo>
                <a:cubicBezTo>
                  <a:pt x="1182" y="144"/>
                  <a:pt x="1184" y="144"/>
                  <a:pt x="1184" y="146"/>
                </a:cubicBezTo>
                <a:cubicBezTo>
                  <a:pt x="1184" y="154"/>
                  <a:pt x="1178" y="159"/>
                  <a:pt x="1185" y="163"/>
                </a:cubicBezTo>
                <a:cubicBezTo>
                  <a:pt x="1184" y="166"/>
                  <a:pt x="1181" y="166"/>
                  <a:pt x="1179" y="167"/>
                </a:cubicBezTo>
                <a:cubicBezTo>
                  <a:pt x="1189" y="181"/>
                  <a:pt x="1172" y="189"/>
                  <a:pt x="1167" y="197"/>
                </a:cubicBezTo>
                <a:cubicBezTo>
                  <a:pt x="1178" y="197"/>
                  <a:pt x="1189" y="194"/>
                  <a:pt x="1195" y="190"/>
                </a:cubicBezTo>
                <a:cubicBezTo>
                  <a:pt x="1191" y="185"/>
                  <a:pt x="1196" y="177"/>
                  <a:pt x="1201" y="176"/>
                </a:cubicBezTo>
                <a:cubicBezTo>
                  <a:pt x="1201" y="177"/>
                  <a:pt x="1202" y="178"/>
                  <a:pt x="1201" y="180"/>
                </a:cubicBezTo>
                <a:cubicBezTo>
                  <a:pt x="1205" y="178"/>
                  <a:pt x="1208" y="175"/>
                  <a:pt x="1213" y="175"/>
                </a:cubicBezTo>
                <a:cubicBezTo>
                  <a:pt x="1213" y="173"/>
                  <a:pt x="1212" y="172"/>
                  <a:pt x="1214" y="170"/>
                </a:cubicBezTo>
                <a:cubicBezTo>
                  <a:pt x="1217" y="170"/>
                  <a:pt x="1214" y="175"/>
                  <a:pt x="1216" y="174"/>
                </a:cubicBezTo>
                <a:cubicBezTo>
                  <a:pt x="1218" y="172"/>
                  <a:pt x="1221" y="172"/>
                  <a:pt x="1221" y="168"/>
                </a:cubicBezTo>
                <a:cubicBezTo>
                  <a:pt x="1216" y="171"/>
                  <a:pt x="1214" y="167"/>
                  <a:pt x="1212" y="164"/>
                </a:cubicBezTo>
                <a:cubicBezTo>
                  <a:pt x="1214" y="162"/>
                  <a:pt x="1218" y="163"/>
                  <a:pt x="1220" y="161"/>
                </a:cubicBezTo>
                <a:cubicBezTo>
                  <a:pt x="1217" y="153"/>
                  <a:pt x="1223" y="145"/>
                  <a:pt x="1223" y="138"/>
                </a:cubicBezTo>
                <a:cubicBezTo>
                  <a:pt x="1229" y="135"/>
                  <a:pt x="1233" y="128"/>
                  <a:pt x="1236" y="122"/>
                </a:cubicBezTo>
                <a:cubicBezTo>
                  <a:pt x="1228" y="125"/>
                  <a:pt x="1216" y="140"/>
                  <a:pt x="1208" y="128"/>
                </a:cubicBezTo>
                <a:cubicBezTo>
                  <a:pt x="1211" y="116"/>
                  <a:pt x="1226" y="108"/>
                  <a:pt x="1230" y="97"/>
                </a:cubicBezTo>
                <a:cubicBezTo>
                  <a:pt x="1225" y="99"/>
                  <a:pt x="1221" y="103"/>
                  <a:pt x="1214" y="102"/>
                </a:cubicBezTo>
                <a:cubicBezTo>
                  <a:pt x="1215" y="98"/>
                  <a:pt x="1211" y="94"/>
                  <a:pt x="1210" y="89"/>
                </a:cubicBezTo>
                <a:cubicBezTo>
                  <a:pt x="1211" y="84"/>
                  <a:pt x="1215" y="81"/>
                  <a:pt x="1219" y="78"/>
                </a:cubicBezTo>
                <a:cubicBezTo>
                  <a:pt x="1206" y="82"/>
                  <a:pt x="1196" y="91"/>
                  <a:pt x="1182" y="89"/>
                </a:cubicBezTo>
                <a:cubicBezTo>
                  <a:pt x="1182" y="86"/>
                  <a:pt x="1184" y="85"/>
                  <a:pt x="1186" y="85"/>
                </a:cubicBezTo>
                <a:cubicBezTo>
                  <a:pt x="1187" y="85"/>
                  <a:pt x="1187" y="88"/>
                  <a:pt x="1190" y="87"/>
                </a:cubicBezTo>
                <a:cubicBezTo>
                  <a:pt x="1192" y="86"/>
                  <a:pt x="1191" y="83"/>
                  <a:pt x="1193" y="82"/>
                </a:cubicBezTo>
                <a:cubicBezTo>
                  <a:pt x="1197" y="82"/>
                  <a:pt x="1199" y="79"/>
                  <a:pt x="1202" y="76"/>
                </a:cubicBezTo>
                <a:cubicBezTo>
                  <a:pt x="1208" y="74"/>
                  <a:pt x="1214" y="73"/>
                  <a:pt x="1213" y="65"/>
                </a:cubicBezTo>
                <a:cubicBezTo>
                  <a:pt x="1211" y="63"/>
                  <a:pt x="1211" y="66"/>
                  <a:pt x="1208" y="65"/>
                </a:cubicBezTo>
                <a:cubicBezTo>
                  <a:pt x="1209" y="63"/>
                  <a:pt x="1207" y="63"/>
                  <a:pt x="1207" y="61"/>
                </a:cubicBezTo>
                <a:cubicBezTo>
                  <a:pt x="1211" y="57"/>
                  <a:pt x="1216" y="53"/>
                  <a:pt x="1220" y="49"/>
                </a:cubicBezTo>
                <a:cubicBezTo>
                  <a:pt x="1211" y="49"/>
                  <a:pt x="1207" y="54"/>
                  <a:pt x="1197" y="53"/>
                </a:cubicBezTo>
                <a:cubicBezTo>
                  <a:pt x="1201" y="47"/>
                  <a:pt x="1207" y="43"/>
                  <a:pt x="1211" y="37"/>
                </a:cubicBezTo>
                <a:cubicBezTo>
                  <a:pt x="1204" y="37"/>
                  <a:pt x="1197" y="45"/>
                  <a:pt x="1191" y="40"/>
                </a:cubicBezTo>
                <a:cubicBezTo>
                  <a:pt x="1187" y="33"/>
                  <a:pt x="1196" y="30"/>
                  <a:pt x="1195" y="27"/>
                </a:cubicBezTo>
                <a:cubicBezTo>
                  <a:pt x="1195" y="29"/>
                  <a:pt x="1190" y="29"/>
                  <a:pt x="1191" y="27"/>
                </a:cubicBezTo>
                <a:cubicBezTo>
                  <a:pt x="1191" y="24"/>
                  <a:pt x="1191" y="24"/>
                  <a:pt x="1193" y="21"/>
                </a:cubicBezTo>
                <a:cubicBezTo>
                  <a:pt x="1188" y="22"/>
                  <a:pt x="1187" y="19"/>
                  <a:pt x="1185" y="17"/>
                </a:cubicBezTo>
                <a:cubicBezTo>
                  <a:pt x="1186" y="13"/>
                  <a:pt x="1192" y="14"/>
                  <a:pt x="1191" y="9"/>
                </a:cubicBezTo>
                <a:cubicBezTo>
                  <a:pt x="1169" y="0"/>
                  <a:pt x="1158" y="26"/>
                  <a:pt x="1138" y="26"/>
                </a:cubicBezTo>
                <a:cubicBezTo>
                  <a:pt x="1138" y="30"/>
                  <a:pt x="1137" y="33"/>
                  <a:pt x="1135" y="37"/>
                </a:cubicBezTo>
                <a:cubicBezTo>
                  <a:pt x="1139" y="37"/>
                  <a:pt x="1144" y="31"/>
                  <a:pt x="1146" y="36"/>
                </a:cubicBezTo>
                <a:cubicBezTo>
                  <a:pt x="1134" y="51"/>
                  <a:pt x="1109" y="51"/>
                  <a:pt x="1093" y="63"/>
                </a:cubicBezTo>
                <a:cubicBezTo>
                  <a:pt x="1096" y="62"/>
                  <a:pt x="1095" y="64"/>
                  <a:pt x="1094" y="65"/>
                </a:cubicBezTo>
                <a:cubicBezTo>
                  <a:pt x="1098" y="66"/>
                  <a:pt x="1101" y="68"/>
                  <a:pt x="1103" y="70"/>
                </a:cubicBezTo>
                <a:cubicBezTo>
                  <a:pt x="1104" y="74"/>
                  <a:pt x="1100" y="74"/>
                  <a:pt x="1101" y="78"/>
                </a:cubicBezTo>
                <a:cubicBezTo>
                  <a:pt x="1108" y="90"/>
                  <a:pt x="1107" y="106"/>
                  <a:pt x="1094" y="112"/>
                </a:cubicBezTo>
                <a:cubicBezTo>
                  <a:pt x="1090" y="108"/>
                  <a:pt x="1082" y="112"/>
                  <a:pt x="1079" y="109"/>
                </a:cubicBezTo>
                <a:cubicBezTo>
                  <a:pt x="1080" y="106"/>
                  <a:pt x="1082" y="105"/>
                  <a:pt x="1084" y="104"/>
                </a:cubicBezTo>
                <a:cubicBezTo>
                  <a:pt x="1085" y="106"/>
                  <a:pt x="1086" y="106"/>
                  <a:pt x="1085" y="108"/>
                </a:cubicBezTo>
                <a:cubicBezTo>
                  <a:pt x="1094" y="106"/>
                  <a:pt x="1099" y="95"/>
                  <a:pt x="1098" y="86"/>
                </a:cubicBezTo>
                <a:cubicBezTo>
                  <a:pt x="1096" y="85"/>
                  <a:pt x="1094" y="88"/>
                  <a:pt x="1093" y="86"/>
                </a:cubicBezTo>
                <a:cubicBezTo>
                  <a:pt x="1095" y="83"/>
                  <a:pt x="1094" y="83"/>
                  <a:pt x="1093" y="79"/>
                </a:cubicBezTo>
                <a:cubicBezTo>
                  <a:pt x="1083" y="79"/>
                  <a:pt x="1080" y="86"/>
                  <a:pt x="1074" y="90"/>
                </a:cubicBezTo>
                <a:cubicBezTo>
                  <a:pt x="1076" y="96"/>
                  <a:pt x="1078" y="103"/>
                  <a:pt x="1074" y="108"/>
                </a:cubicBezTo>
                <a:cubicBezTo>
                  <a:pt x="1065" y="111"/>
                  <a:pt x="1061" y="120"/>
                  <a:pt x="1055" y="127"/>
                </a:cubicBezTo>
                <a:cubicBezTo>
                  <a:pt x="1057" y="127"/>
                  <a:pt x="1055" y="131"/>
                  <a:pt x="1057" y="131"/>
                </a:cubicBezTo>
                <a:close/>
                <a:moveTo>
                  <a:pt x="1218" y="20"/>
                </a:moveTo>
                <a:cubicBezTo>
                  <a:pt x="1212" y="21"/>
                  <a:pt x="1203" y="24"/>
                  <a:pt x="1201" y="26"/>
                </a:cubicBezTo>
                <a:cubicBezTo>
                  <a:pt x="1208" y="25"/>
                  <a:pt x="1214" y="25"/>
                  <a:pt x="1218" y="20"/>
                </a:cubicBezTo>
                <a:close/>
                <a:moveTo>
                  <a:pt x="1239" y="43"/>
                </a:moveTo>
                <a:cubicBezTo>
                  <a:pt x="1239" y="44"/>
                  <a:pt x="1237" y="44"/>
                  <a:pt x="1236" y="43"/>
                </a:cubicBezTo>
                <a:cubicBezTo>
                  <a:pt x="1236" y="41"/>
                  <a:pt x="1239" y="42"/>
                  <a:pt x="1239" y="40"/>
                </a:cubicBezTo>
                <a:cubicBezTo>
                  <a:pt x="1237" y="41"/>
                  <a:pt x="1237" y="38"/>
                  <a:pt x="1236" y="37"/>
                </a:cubicBezTo>
                <a:cubicBezTo>
                  <a:pt x="1238" y="36"/>
                  <a:pt x="1238" y="33"/>
                  <a:pt x="1240" y="32"/>
                </a:cubicBezTo>
                <a:cubicBezTo>
                  <a:pt x="1237" y="32"/>
                  <a:pt x="1236" y="35"/>
                  <a:pt x="1234" y="37"/>
                </a:cubicBezTo>
                <a:cubicBezTo>
                  <a:pt x="1238" y="42"/>
                  <a:pt x="1223" y="44"/>
                  <a:pt x="1221" y="50"/>
                </a:cubicBezTo>
                <a:cubicBezTo>
                  <a:pt x="1228" y="50"/>
                  <a:pt x="1239" y="48"/>
                  <a:pt x="1239" y="43"/>
                </a:cubicBezTo>
                <a:close/>
                <a:moveTo>
                  <a:pt x="1204" y="47"/>
                </a:moveTo>
                <a:cubicBezTo>
                  <a:pt x="1210" y="48"/>
                  <a:pt x="1212" y="45"/>
                  <a:pt x="1214" y="43"/>
                </a:cubicBezTo>
                <a:cubicBezTo>
                  <a:pt x="1211" y="45"/>
                  <a:pt x="1206" y="42"/>
                  <a:pt x="1204" y="47"/>
                </a:cubicBezTo>
                <a:close/>
                <a:moveTo>
                  <a:pt x="1117" y="481"/>
                </a:moveTo>
                <a:cubicBezTo>
                  <a:pt x="1118" y="481"/>
                  <a:pt x="1118" y="481"/>
                  <a:pt x="1119" y="481"/>
                </a:cubicBezTo>
                <a:cubicBezTo>
                  <a:pt x="1118" y="481"/>
                  <a:pt x="1118" y="481"/>
                  <a:pt x="1117" y="481"/>
                </a:cubicBezTo>
                <a:close/>
                <a:moveTo>
                  <a:pt x="1284" y="478"/>
                </a:moveTo>
                <a:cubicBezTo>
                  <a:pt x="1280" y="478"/>
                  <a:pt x="1276" y="483"/>
                  <a:pt x="1274" y="481"/>
                </a:cubicBezTo>
                <a:cubicBezTo>
                  <a:pt x="1274" y="479"/>
                  <a:pt x="1277" y="479"/>
                  <a:pt x="1277" y="476"/>
                </a:cubicBezTo>
                <a:cubicBezTo>
                  <a:pt x="1263" y="476"/>
                  <a:pt x="1257" y="490"/>
                  <a:pt x="1237" y="485"/>
                </a:cubicBezTo>
                <a:cubicBezTo>
                  <a:pt x="1236" y="486"/>
                  <a:pt x="1232" y="490"/>
                  <a:pt x="1229" y="487"/>
                </a:cubicBezTo>
                <a:cubicBezTo>
                  <a:pt x="1233" y="485"/>
                  <a:pt x="1236" y="483"/>
                  <a:pt x="1239" y="480"/>
                </a:cubicBezTo>
                <a:cubicBezTo>
                  <a:pt x="1236" y="480"/>
                  <a:pt x="1232" y="485"/>
                  <a:pt x="1230" y="483"/>
                </a:cubicBezTo>
                <a:cubicBezTo>
                  <a:pt x="1233" y="480"/>
                  <a:pt x="1237" y="479"/>
                  <a:pt x="1240" y="475"/>
                </a:cubicBezTo>
                <a:cubicBezTo>
                  <a:pt x="1239" y="474"/>
                  <a:pt x="1238" y="473"/>
                  <a:pt x="1238" y="471"/>
                </a:cubicBezTo>
                <a:cubicBezTo>
                  <a:pt x="1239" y="471"/>
                  <a:pt x="1240" y="470"/>
                  <a:pt x="1242" y="469"/>
                </a:cubicBezTo>
                <a:cubicBezTo>
                  <a:pt x="1250" y="479"/>
                  <a:pt x="1256" y="465"/>
                  <a:pt x="1266" y="463"/>
                </a:cubicBezTo>
                <a:cubicBezTo>
                  <a:pt x="1266" y="467"/>
                  <a:pt x="1266" y="467"/>
                  <a:pt x="1266" y="467"/>
                </a:cubicBezTo>
                <a:cubicBezTo>
                  <a:pt x="1269" y="468"/>
                  <a:pt x="1272" y="463"/>
                  <a:pt x="1270" y="462"/>
                </a:cubicBezTo>
                <a:cubicBezTo>
                  <a:pt x="1270" y="463"/>
                  <a:pt x="1268" y="463"/>
                  <a:pt x="1267" y="462"/>
                </a:cubicBezTo>
                <a:cubicBezTo>
                  <a:pt x="1270" y="457"/>
                  <a:pt x="1282" y="456"/>
                  <a:pt x="1281" y="451"/>
                </a:cubicBezTo>
                <a:cubicBezTo>
                  <a:pt x="1277" y="456"/>
                  <a:pt x="1269" y="456"/>
                  <a:pt x="1263" y="457"/>
                </a:cubicBezTo>
                <a:cubicBezTo>
                  <a:pt x="1265" y="462"/>
                  <a:pt x="1259" y="464"/>
                  <a:pt x="1256" y="465"/>
                </a:cubicBezTo>
                <a:cubicBezTo>
                  <a:pt x="1253" y="461"/>
                  <a:pt x="1247" y="466"/>
                  <a:pt x="1244" y="465"/>
                </a:cubicBezTo>
                <a:cubicBezTo>
                  <a:pt x="1244" y="467"/>
                  <a:pt x="1243" y="468"/>
                  <a:pt x="1242" y="468"/>
                </a:cubicBezTo>
                <a:cubicBezTo>
                  <a:pt x="1230" y="469"/>
                  <a:pt x="1219" y="479"/>
                  <a:pt x="1209" y="485"/>
                </a:cubicBezTo>
                <a:cubicBezTo>
                  <a:pt x="1212" y="487"/>
                  <a:pt x="1210" y="494"/>
                  <a:pt x="1208" y="496"/>
                </a:cubicBezTo>
                <a:cubicBezTo>
                  <a:pt x="1205" y="497"/>
                  <a:pt x="1202" y="498"/>
                  <a:pt x="1200" y="499"/>
                </a:cubicBezTo>
                <a:cubicBezTo>
                  <a:pt x="1200" y="504"/>
                  <a:pt x="1204" y="505"/>
                  <a:pt x="1203" y="510"/>
                </a:cubicBezTo>
                <a:cubicBezTo>
                  <a:pt x="1199" y="511"/>
                  <a:pt x="1195" y="513"/>
                  <a:pt x="1192" y="508"/>
                </a:cubicBezTo>
                <a:cubicBezTo>
                  <a:pt x="1188" y="507"/>
                  <a:pt x="1188" y="510"/>
                  <a:pt x="1184" y="510"/>
                </a:cubicBezTo>
                <a:cubicBezTo>
                  <a:pt x="1184" y="504"/>
                  <a:pt x="1184" y="504"/>
                  <a:pt x="1184" y="504"/>
                </a:cubicBezTo>
                <a:cubicBezTo>
                  <a:pt x="1192" y="501"/>
                  <a:pt x="1199" y="497"/>
                  <a:pt x="1204" y="491"/>
                </a:cubicBezTo>
                <a:cubicBezTo>
                  <a:pt x="1200" y="491"/>
                  <a:pt x="1199" y="495"/>
                  <a:pt x="1194" y="494"/>
                </a:cubicBezTo>
                <a:cubicBezTo>
                  <a:pt x="1194" y="493"/>
                  <a:pt x="1194" y="492"/>
                  <a:pt x="1193" y="492"/>
                </a:cubicBezTo>
                <a:cubicBezTo>
                  <a:pt x="1191" y="493"/>
                  <a:pt x="1189" y="495"/>
                  <a:pt x="1186" y="495"/>
                </a:cubicBezTo>
                <a:cubicBezTo>
                  <a:pt x="1184" y="494"/>
                  <a:pt x="1185" y="491"/>
                  <a:pt x="1182" y="490"/>
                </a:cubicBezTo>
                <a:cubicBezTo>
                  <a:pt x="1181" y="492"/>
                  <a:pt x="1181" y="496"/>
                  <a:pt x="1178" y="496"/>
                </a:cubicBezTo>
                <a:cubicBezTo>
                  <a:pt x="1180" y="496"/>
                  <a:pt x="1180" y="499"/>
                  <a:pt x="1179" y="501"/>
                </a:cubicBezTo>
                <a:cubicBezTo>
                  <a:pt x="1179" y="504"/>
                  <a:pt x="1172" y="505"/>
                  <a:pt x="1173" y="508"/>
                </a:cubicBezTo>
                <a:cubicBezTo>
                  <a:pt x="1177" y="507"/>
                  <a:pt x="1179" y="501"/>
                  <a:pt x="1183" y="504"/>
                </a:cubicBezTo>
                <a:cubicBezTo>
                  <a:pt x="1179" y="506"/>
                  <a:pt x="1175" y="509"/>
                  <a:pt x="1173" y="514"/>
                </a:cubicBezTo>
                <a:cubicBezTo>
                  <a:pt x="1170" y="513"/>
                  <a:pt x="1170" y="516"/>
                  <a:pt x="1168" y="516"/>
                </a:cubicBezTo>
                <a:cubicBezTo>
                  <a:pt x="1166" y="512"/>
                  <a:pt x="1166" y="512"/>
                  <a:pt x="1167" y="508"/>
                </a:cubicBezTo>
                <a:cubicBezTo>
                  <a:pt x="1159" y="508"/>
                  <a:pt x="1160" y="498"/>
                  <a:pt x="1156" y="494"/>
                </a:cubicBezTo>
                <a:cubicBezTo>
                  <a:pt x="1152" y="493"/>
                  <a:pt x="1153" y="496"/>
                  <a:pt x="1150" y="495"/>
                </a:cubicBezTo>
                <a:cubicBezTo>
                  <a:pt x="1150" y="493"/>
                  <a:pt x="1147" y="493"/>
                  <a:pt x="1147" y="492"/>
                </a:cubicBezTo>
                <a:cubicBezTo>
                  <a:pt x="1147" y="490"/>
                  <a:pt x="1149" y="486"/>
                  <a:pt x="1147" y="485"/>
                </a:cubicBezTo>
                <a:cubicBezTo>
                  <a:pt x="1146" y="487"/>
                  <a:pt x="1141" y="485"/>
                  <a:pt x="1140" y="484"/>
                </a:cubicBezTo>
                <a:cubicBezTo>
                  <a:pt x="1140" y="481"/>
                  <a:pt x="1140" y="478"/>
                  <a:pt x="1144" y="476"/>
                </a:cubicBezTo>
                <a:cubicBezTo>
                  <a:pt x="1139" y="475"/>
                  <a:pt x="1138" y="476"/>
                  <a:pt x="1134" y="477"/>
                </a:cubicBezTo>
                <a:cubicBezTo>
                  <a:pt x="1133" y="470"/>
                  <a:pt x="1145" y="471"/>
                  <a:pt x="1145" y="467"/>
                </a:cubicBezTo>
                <a:cubicBezTo>
                  <a:pt x="1135" y="466"/>
                  <a:pt x="1132" y="477"/>
                  <a:pt x="1127" y="481"/>
                </a:cubicBezTo>
                <a:cubicBezTo>
                  <a:pt x="1127" y="477"/>
                  <a:pt x="1127" y="477"/>
                  <a:pt x="1127" y="477"/>
                </a:cubicBezTo>
                <a:cubicBezTo>
                  <a:pt x="1123" y="478"/>
                  <a:pt x="1122" y="480"/>
                  <a:pt x="1119" y="481"/>
                </a:cubicBezTo>
                <a:cubicBezTo>
                  <a:pt x="1120" y="481"/>
                  <a:pt x="1118" y="482"/>
                  <a:pt x="1118" y="483"/>
                </a:cubicBezTo>
                <a:cubicBezTo>
                  <a:pt x="1120" y="484"/>
                  <a:pt x="1121" y="479"/>
                  <a:pt x="1123" y="482"/>
                </a:cubicBezTo>
                <a:cubicBezTo>
                  <a:pt x="1122" y="483"/>
                  <a:pt x="1121" y="485"/>
                  <a:pt x="1122" y="487"/>
                </a:cubicBezTo>
                <a:cubicBezTo>
                  <a:pt x="1123" y="489"/>
                  <a:pt x="1126" y="488"/>
                  <a:pt x="1127" y="490"/>
                </a:cubicBezTo>
                <a:cubicBezTo>
                  <a:pt x="1126" y="492"/>
                  <a:pt x="1125" y="494"/>
                  <a:pt x="1122" y="494"/>
                </a:cubicBezTo>
                <a:cubicBezTo>
                  <a:pt x="1122" y="493"/>
                  <a:pt x="1123" y="492"/>
                  <a:pt x="1122" y="492"/>
                </a:cubicBezTo>
                <a:cubicBezTo>
                  <a:pt x="1121" y="496"/>
                  <a:pt x="1117" y="492"/>
                  <a:pt x="1114" y="495"/>
                </a:cubicBezTo>
                <a:cubicBezTo>
                  <a:pt x="1115" y="494"/>
                  <a:pt x="1116" y="493"/>
                  <a:pt x="1116" y="492"/>
                </a:cubicBezTo>
                <a:cubicBezTo>
                  <a:pt x="1113" y="491"/>
                  <a:pt x="1112" y="493"/>
                  <a:pt x="1108" y="493"/>
                </a:cubicBezTo>
                <a:cubicBezTo>
                  <a:pt x="1107" y="497"/>
                  <a:pt x="1110" y="498"/>
                  <a:pt x="1112" y="499"/>
                </a:cubicBezTo>
                <a:cubicBezTo>
                  <a:pt x="1106" y="505"/>
                  <a:pt x="1101" y="501"/>
                  <a:pt x="1094" y="505"/>
                </a:cubicBezTo>
                <a:cubicBezTo>
                  <a:pt x="1094" y="504"/>
                  <a:pt x="1094" y="502"/>
                  <a:pt x="1093" y="502"/>
                </a:cubicBezTo>
                <a:cubicBezTo>
                  <a:pt x="1092" y="505"/>
                  <a:pt x="1090" y="508"/>
                  <a:pt x="1086" y="508"/>
                </a:cubicBezTo>
                <a:cubicBezTo>
                  <a:pt x="1086" y="508"/>
                  <a:pt x="1085" y="507"/>
                  <a:pt x="1085" y="507"/>
                </a:cubicBezTo>
                <a:cubicBezTo>
                  <a:pt x="1089" y="500"/>
                  <a:pt x="1096" y="497"/>
                  <a:pt x="1104" y="494"/>
                </a:cubicBezTo>
                <a:cubicBezTo>
                  <a:pt x="1104" y="490"/>
                  <a:pt x="1109" y="491"/>
                  <a:pt x="1111" y="488"/>
                </a:cubicBezTo>
                <a:cubicBezTo>
                  <a:pt x="1100" y="492"/>
                  <a:pt x="1093" y="498"/>
                  <a:pt x="1083" y="499"/>
                </a:cubicBezTo>
                <a:cubicBezTo>
                  <a:pt x="1083" y="498"/>
                  <a:pt x="1082" y="496"/>
                  <a:pt x="1080" y="496"/>
                </a:cubicBezTo>
                <a:cubicBezTo>
                  <a:pt x="1080" y="500"/>
                  <a:pt x="1077" y="501"/>
                  <a:pt x="1075" y="498"/>
                </a:cubicBezTo>
                <a:cubicBezTo>
                  <a:pt x="1075" y="502"/>
                  <a:pt x="1070" y="500"/>
                  <a:pt x="1070" y="504"/>
                </a:cubicBezTo>
                <a:cubicBezTo>
                  <a:pt x="1071" y="504"/>
                  <a:pt x="1072" y="505"/>
                  <a:pt x="1072" y="506"/>
                </a:cubicBezTo>
                <a:cubicBezTo>
                  <a:pt x="1068" y="506"/>
                  <a:pt x="1068" y="510"/>
                  <a:pt x="1066" y="511"/>
                </a:cubicBezTo>
                <a:cubicBezTo>
                  <a:pt x="1054" y="509"/>
                  <a:pt x="1047" y="530"/>
                  <a:pt x="1036" y="521"/>
                </a:cubicBezTo>
                <a:cubicBezTo>
                  <a:pt x="1048" y="505"/>
                  <a:pt x="1064" y="499"/>
                  <a:pt x="1084" y="493"/>
                </a:cubicBezTo>
                <a:cubicBezTo>
                  <a:pt x="1088" y="495"/>
                  <a:pt x="1101" y="492"/>
                  <a:pt x="1103" y="487"/>
                </a:cubicBezTo>
                <a:cubicBezTo>
                  <a:pt x="1101" y="484"/>
                  <a:pt x="1097" y="487"/>
                  <a:pt x="1095" y="485"/>
                </a:cubicBezTo>
                <a:cubicBezTo>
                  <a:pt x="1098" y="482"/>
                  <a:pt x="1097" y="480"/>
                  <a:pt x="1096" y="477"/>
                </a:cubicBezTo>
                <a:cubicBezTo>
                  <a:pt x="1096" y="479"/>
                  <a:pt x="1090" y="480"/>
                  <a:pt x="1089" y="479"/>
                </a:cubicBezTo>
                <a:cubicBezTo>
                  <a:pt x="1093" y="475"/>
                  <a:pt x="1099" y="467"/>
                  <a:pt x="1101" y="463"/>
                </a:cubicBezTo>
                <a:cubicBezTo>
                  <a:pt x="1094" y="466"/>
                  <a:pt x="1087" y="474"/>
                  <a:pt x="1081" y="469"/>
                </a:cubicBezTo>
                <a:cubicBezTo>
                  <a:pt x="1082" y="477"/>
                  <a:pt x="1084" y="475"/>
                  <a:pt x="1083" y="483"/>
                </a:cubicBezTo>
                <a:cubicBezTo>
                  <a:pt x="1078" y="485"/>
                  <a:pt x="1073" y="492"/>
                  <a:pt x="1066" y="489"/>
                </a:cubicBezTo>
                <a:cubicBezTo>
                  <a:pt x="1074" y="487"/>
                  <a:pt x="1061" y="482"/>
                  <a:pt x="1067" y="480"/>
                </a:cubicBezTo>
                <a:cubicBezTo>
                  <a:pt x="1058" y="477"/>
                  <a:pt x="1056" y="487"/>
                  <a:pt x="1049" y="489"/>
                </a:cubicBezTo>
                <a:cubicBezTo>
                  <a:pt x="1044" y="477"/>
                  <a:pt x="1060" y="474"/>
                  <a:pt x="1067" y="467"/>
                </a:cubicBezTo>
                <a:cubicBezTo>
                  <a:pt x="1061" y="466"/>
                  <a:pt x="1059" y="471"/>
                  <a:pt x="1053" y="471"/>
                </a:cubicBezTo>
                <a:cubicBezTo>
                  <a:pt x="1053" y="469"/>
                  <a:pt x="1059" y="468"/>
                  <a:pt x="1057" y="467"/>
                </a:cubicBezTo>
                <a:cubicBezTo>
                  <a:pt x="1053" y="469"/>
                  <a:pt x="1047" y="472"/>
                  <a:pt x="1042" y="471"/>
                </a:cubicBezTo>
                <a:cubicBezTo>
                  <a:pt x="1040" y="468"/>
                  <a:pt x="1047" y="468"/>
                  <a:pt x="1044" y="466"/>
                </a:cubicBezTo>
                <a:cubicBezTo>
                  <a:pt x="1042" y="469"/>
                  <a:pt x="1039" y="470"/>
                  <a:pt x="1036" y="471"/>
                </a:cubicBezTo>
                <a:cubicBezTo>
                  <a:pt x="1035" y="474"/>
                  <a:pt x="1036" y="473"/>
                  <a:pt x="1036" y="477"/>
                </a:cubicBezTo>
                <a:cubicBezTo>
                  <a:pt x="1031" y="479"/>
                  <a:pt x="1028" y="483"/>
                  <a:pt x="1022" y="483"/>
                </a:cubicBezTo>
                <a:cubicBezTo>
                  <a:pt x="1012" y="476"/>
                  <a:pt x="1004" y="492"/>
                  <a:pt x="995" y="493"/>
                </a:cubicBezTo>
                <a:cubicBezTo>
                  <a:pt x="995" y="493"/>
                  <a:pt x="995" y="494"/>
                  <a:pt x="993" y="493"/>
                </a:cubicBezTo>
                <a:cubicBezTo>
                  <a:pt x="993" y="493"/>
                  <a:pt x="994" y="493"/>
                  <a:pt x="995" y="493"/>
                </a:cubicBezTo>
                <a:cubicBezTo>
                  <a:pt x="994" y="492"/>
                  <a:pt x="993" y="490"/>
                  <a:pt x="994" y="490"/>
                </a:cubicBezTo>
                <a:cubicBezTo>
                  <a:pt x="996" y="486"/>
                  <a:pt x="1004" y="483"/>
                  <a:pt x="999" y="478"/>
                </a:cubicBezTo>
                <a:cubicBezTo>
                  <a:pt x="995" y="481"/>
                  <a:pt x="990" y="480"/>
                  <a:pt x="986" y="483"/>
                </a:cubicBezTo>
                <a:cubicBezTo>
                  <a:pt x="986" y="490"/>
                  <a:pt x="982" y="493"/>
                  <a:pt x="977" y="494"/>
                </a:cubicBezTo>
                <a:cubicBezTo>
                  <a:pt x="977" y="498"/>
                  <a:pt x="980" y="498"/>
                  <a:pt x="980" y="502"/>
                </a:cubicBezTo>
                <a:cubicBezTo>
                  <a:pt x="977" y="504"/>
                  <a:pt x="971" y="509"/>
                  <a:pt x="968" y="505"/>
                </a:cubicBezTo>
                <a:cubicBezTo>
                  <a:pt x="975" y="501"/>
                  <a:pt x="976" y="488"/>
                  <a:pt x="979" y="482"/>
                </a:cubicBezTo>
                <a:cubicBezTo>
                  <a:pt x="980" y="482"/>
                  <a:pt x="981" y="483"/>
                  <a:pt x="982" y="483"/>
                </a:cubicBezTo>
                <a:cubicBezTo>
                  <a:pt x="987" y="475"/>
                  <a:pt x="1000" y="476"/>
                  <a:pt x="1005" y="467"/>
                </a:cubicBezTo>
                <a:cubicBezTo>
                  <a:pt x="1000" y="465"/>
                  <a:pt x="999" y="471"/>
                  <a:pt x="996" y="468"/>
                </a:cubicBezTo>
                <a:cubicBezTo>
                  <a:pt x="998" y="466"/>
                  <a:pt x="998" y="464"/>
                  <a:pt x="997" y="463"/>
                </a:cubicBezTo>
                <a:cubicBezTo>
                  <a:pt x="993" y="468"/>
                  <a:pt x="992" y="476"/>
                  <a:pt x="985" y="476"/>
                </a:cubicBezTo>
                <a:cubicBezTo>
                  <a:pt x="982" y="476"/>
                  <a:pt x="983" y="472"/>
                  <a:pt x="980" y="474"/>
                </a:cubicBezTo>
                <a:cubicBezTo>
                  <a:pt x="980" y="470"/>
                  <a:pt x="980" y="470"/>
                  <a:pt x="980" y="470"/>
                </a:cubicBezTo>
                <a:cubicBezTo>
                  <a:pt x="978" y="470"/>
                  <a:pt x="976" y="473"/>
                  <a:pt x="975" y="470"/>
                </a:cubicBezTo>
                <a:cubicBezTo>
                  <a:pt x="980" y="468"/>
                  <a:pt x="982" y="453"/>
                  <a:pt x="988" y="457"/>
                </a:cubicBezTo>
                <a:cubicBezTo>
                  <a:pt x="988" y="455"/>
                  <a:pt x="990" y="453"/>
                  <a:pt x="993" y="451"/>
                </a:cubicBezTo>
                <a:cubicBezTo>
                  <a:pt x="1007" y="446"/>
                  <a:pt x="1018" y="439"/>
                  <a:pt x="1033" y="433"/>
                </a:cubicBezTo>
                <a:cubicBezTo>
                  <a:pt x="1035" y="435"/>
                  <a:pt x="1033" y="435"/>
                  <a:pt x="1032" y="437"/>
                </a:cubicBezTo>
                <a:cubicBezTo>
                  <a:pt x="1043" y="428"/>
                  <a:pt x="1057" y="419"/>
                  <a:pt x="1073" y="417"/>
                </a:cubicBezTo>
                <a:cubicBezTo>
                  <a:pt x="1079" y="415"/>
                  <a:pt x="1084" y="406"/>
                  <a:pt x="1092" y="407"/>
                </a:cubicBezTo>
                <a:cubicBezTo>
                  <a:pt x="1094" y="401"/>
                  <a:pt x="1100" y="400"/>
                  <a:pt x="1106" y="398"/>
                </a:cubicBezTo>
                <a:cubicBezTo>
                  <a:pt x="1105" y="404"/>
                  <a:pt x="1099" y="401"/>
                  <a:pt x="1095" y="406"/>
                </a:cubicBezTo>
                <a:cubicBezTo>
                  <a:pt x="1097" y="407"/>
                  <a:pt x="1096" y="410"/>
                  <a:pt x="1098" y="411"/>
                </a:cubicBezTo>
                <a:cubicBezTo>
                  <a:pt x="1103" y="409"/>
                  <a:pt x="1105" y="404"/>
                  <a:pt x="1109" y="402"/>
                </a:cubicBezTo>
                <a:cubicBezTo>
                  <a:pt x="1110" y="403"/>
                  <a:pt x="1111" y="404"/>
                  <a:pt x="1110" y="405"/>
                </a:cubicBezTo>
                <a:cubicBezTo>
                  <a:pt x="1113" y="405"/>
                  <a:pt x="1114" y="404"/>
                  <a:pt x="1118" y="404"/>
                </a:cubicBezTo>
                <a:cubicBezTo>
                  <a:pt x="1117" y="397"/>
                  <a:pt x="1121" y="395"/>
                  <a:pt x="1125" y="392"/>
                </a:cubicBezTo>
                <a:cubicBezTo>
                  <a:pt x="1122" y="392"/>
                  <a:pt x="1120" y="394"/>
                  <a:pt x="1117" y="394"/>
                </a:cubicBezTo>
                <a:cubicBezTo>
                  <a:pt x="1117" y="393"/>
                  <a:pt x="1116" y="393"/>
                  <a:pt x="1116" y="392"/>
                </a:cubicBezTo>
                <a:cubicBezTo>
                  <a:pt x="1121" y="387"/>
                  <a:pt x="1128" y="383"/>
                  <a:pt x="1136" y="382"/>
                </a:cubicBezTo>
                <a:cubicBezTo>
                  <a:pt x="1134" y="384"/>
                  <a:pt x="1142" y="385"/>
                  <a:pt x="1137" y="389"/>
                </a:cubicBezTo>
                <a:cubicBezTo>
                  <a:pt x="1138" y="386"/>
                  <a:pt x="1134" y="386"/>
                  <a:pt x="1136" y="389"/>
                </a:cubicBezTo>
                <a:cubicBezTo>
                  <a:pt x="1133" y="390"/>
                  <a:pt x="1138" y="387"/>
                  <a:pt x="1137" y="390"/>
                </a:cubicBezTo>
                <a:cubicBezTo>
                  <a:pt x="1136" y="394"/>
                  <a:pt x="1131" y="397"/>
                  <a:pt x="1132" y="400"/>
                </a:cubicBezTo>
                <a:cubicBezTo>
                  <a:pt x="1132" y="397"/>
                  <a:pt x="1135" y="398"/>
                  <a:pt x="1136" y="400"/>
                </a:cubicBezTo>
                <a:cubicBezTo>
                  <a:pt x="1135" y="402"/>
                  <a:pt x="1131" y="402"/>
                  <a:pt x="1132" y="405"/>
                </a:cubicBezTo>
                <a:cubicBezTo>
                  <a:pt x="1135" y="407"/>
                  <a:pt x="1136" y="402"/>
                  <a:pt x="1136" y="404"/>
                </a:cubicBezTo>
                <a:cubicBezTo>
                  <a:pt x="1137" y="407"/>
                  <a:pt x="1134" y="407"/>
                  <a:pt x="1135" y="410"/>
                </a:cubicBezTo>
                <a:cubicBezTo>
                  <a:pt x="1138" y="411"/>
                  <a:pt x="1143" y="405"/>
                  <a:pt x="1146" y="403"/>
                </a:cubicBezTo>
                <a:cubicBezTo>
                  <a:pt x="1144" y="400"/>
                  <a:pt x="1139" y="405"/>
                  <a:pt x="1137" y="403"/>
                </a:cubicBezTo>
                <a:cubicBezTo>
                  <a:pt x="1147" y="401"/>
                  <a:pt x="1150" y="392"/>
                  <a:pt x="1158" y="387"/>
                </a:cubicBezTo>
                <a:cubicBezTo>
                  <a:pt x="1156" y="387"/>
                  <a:pt x="1154" y="387"/>
                  <a:pt x="1154" y="386"/>
                </a:cubicBezTo>
                <a:cubicBezTo>
                  <a:pt x="1160" y="382"/>
                  <a:pt x="1155" y="378"/>
                  <a:pt x="1162" y="374"/>
                </a:cubicBezTo>
                <a:cubicBezTo>
                  <a:pt x="1159" y="373"/>
                  <a:pt x="1157" y="376"/>
                  <a:pt x="1157" y="373"/>
                </a:cubicBezTo>
                <a:cubicBezTo>
                  <a:pt x="1159" y="370"/>
                  <a:pt x="1166" y="366"/>
                  <a:pt x="1165" y="364"/>
                </a:cubicBezTo>
                <a:cubicBezTo>
                  <a:pt x="1164" y="363"/>
                  <a:pt x="1155" y="366"/>
                  <a:pt x="1153" y="370"/>
                </a:cubicBezTo>
                <a:cubicBezTo>
                  <a:pt x="1152" y="370"/>
                  <a:pt x="1151" y="369"/>
                  <a:pt x="1149" y="368"/>
                </a:cubicBezTo>
                <a:cubicBezTo>
                  <a:pt x="1146" y="370"/>
                  <a:pt x="1145" y="373"/>
                  <a:pt x="1140" y="373"/>
                </a:cubicBezTo>
                <a:cubicBezTo>
                  <a:pt x="1140" y="371"/>
                  <a:pt x="1141" y="367"/>
                  <a:pt x="1139" y="366"/>
                </a:cubicBezTo>
                <a:cubicBezTo>
                  <a:pt x="1129" y="369"/>
                  <a:pt x="1120" y="381"/>
                  <a:pt x="1111" y="377"/>
                </a:cubicBezTo>
                <a:cubicBezTo>
                  <a:pt x="1104" y="387"/>
                  <a:pt x="1093" y="386"/>
                  <a:pt x="1083" y="390"/>
                </a:cubicBezTo>
                <a:cubicBezTo>
                  <a:pt x="1083" y="400"/>
                  <a:pt x="1069" y="397"/>
                  <a:pt x="1063" y="403"/>
                </a:cubicBezTo>
                <a:cubicBezTo>
                  <a:pt x="1061" y="400"/>
                  <a:pt x="1065" y="398"/>
                  <a:pt x="1061" y="397"/>
                </a:cubicBezTo>
                <a:cubicBezTo>
                  <a:pt x="1069" y="390"/>
                  <a:pt x="1076" y="376"/>
                  <a:pt x="1091" y="383"/>
                </a:cubicBezTo>
                <a:cubicBezTo>
                  <a:pt x="1093" y="381"/>
                  <a:pt x="1094" y="379"/>
                  <a:pt x="1098" y="378"/>
                </a:cubicBezTo>
                <a:cubicBezTo>
                  <a:pt x="1099" y="375"/>
                  <a:pt x="1097" y="376"/>
                  <a:pt x="1096" y="375"/>
                </a:cubicBezTo>
                <a:cubicBezTo>
                  <a:pt x="1099" y="373"/>
                  <a:pt x="1099" y="373"/>
                  <a:pt x="1098" y="370"/>
                </a:cubicBezTo>
                <a:cubicBezTo>
                  <a:pt x="1102" y="369"/>
                  <a:pt x="1104" y="366"/>
                  <a:pt x="1109" y="365"/>
                </a:cubicBezTo>
                <a:cubicBezTo>
                  <a:pt x="1112" y="365"/>
                  <a:pt x="1111" y="369"/>
                  <a:pt x="1114" y="369"/>
                </a:cubicBezTo>
                <a:cubicBezTo>
                  <a:pt x="1120" y="367"/>
                  <a:pt x="1124" y="363"/>
                  <a:pt x="1126" y="357"/>
                </a:cubicBezTo>
                <a:cubicBezTo>
                  <a:pt x="1121" y="356"/>
                  <a:pt x="1122" y="353"/>
                  <a:pt x="1122" y="350"/>
                </a:cubicBezTo>
                <a:cubicBezTo>
                  <a:pt x="1117" y="349"/>
                  <a:pt x="1117" y="344"/>
                  <a:pt x="1111" y="345"/>
                </a:cubicBezTo>
                <a:cubicBezTo>
                  <a:pt x="1111" y="342"/>
                  <a:pt x="1109" y="342"/>
                  <a:pt x="1110" y="339"/>
                </a:cubicBezTo>
                <a:cubicBezTo>
                  <a:pt x="1115" y="336"/>
                  <a:pt x="1120" y="333"/>
                  <a:pt x="1126" y="330"/>
                </a:cubicBezTo>
                <a:cubicBezTo>
                  <a:pt x="1125" y="323"/>
                  <a:pt x="1139" y="315"/>
                  <a:pt x="1144" y="318"/>
                </a:cubicBezTo>
                <a:cubicBezTo>
                  <a:pt x="1143" y="320"/>
                  <a:pt x="1139" y="320"/>
                  <a:pt x="1138" y="322"/>
                </a:cubicBezTo>
                <a:cubicBezTo>
                  <a:pt x="1147" y="322"/>
                  <a:pt x="1152" y="319"/>
                  <a:pt x="1158" y="315"/>
                </a:cubicBezTo>
                <a:cubicBezTo>
                  <a:pt x="1156" y="304"/>
                  <a:pt x="1167" y="311"/>
                  <a:pt x="1167" y="304"/>
                </a:cubicBezTo>
                <a:cubicBezTo>
                  <a:pt x="1159" y="307"/>
                  <a:pt x="1154" y="304"/>
                  <a:pt x="1147" y="308"/>
                </a:cubicBezTo>
                <a:cubicBezTo>
                  <a:pt x="1144" y="309"/>
                  <a:pt x="1142" y="315"/>
                  <a:pt x="1139" y="316"/>
                </a:cubicBezTo>
                <a:cubicBezTo>
                  <a:pt x="1139" y="316"/>
                  <a:pt x="1118" y="311"/>
                  <a:pt x="1116" y="311"/>
                </a:cubicBezTo>
                <a:cubicBezTo>
                  <a:pt x="1115" y="312"/>
                  <a:pt x="1112" y="316"/>
                  <a:pt x="1110" y="316"/>
                </a:cubicBezTo>
                <a:cubicBezTo>
                  <a:pt x="1107" y="317"/>
                  <a:pt x="1104" y="317"/>
                  <a:pt x="1102" y="321"/>
                </a:cubicBezTo>
                <a:cubicBezTo>
                  <a:pt x="1095" y="314"/>
                  <a:pt x="1088" y="326"/>
                  <a:pt x="1081" y="327"/>
                </a:cubicBezTo>
                <a:cubicBezTo>
                  <a:pt x="1076" y="326"/>
                  <a:pt x="1073" y="326"/>
                  <a:pt x="1070" y="324"/>
                </a:cubicBezTo>
                <a:cubicBezTo>
                  <a:pt x="1073" y="318"/>
                  <a:pt x="1078" y="314"/>
                  <a:pt x="1085" y="311"/>
                </a:cubicBezTo>
                <a:cubicBezTo>
                  <a:pt x="1087" y="312"/>
                  <a:pt x="1087" y="314"/>
                  <a:pt x="1089" y="315"/>
                </a:cubicBezTo>
                <a:cubicBezTo>
                  <a:pt x="1089" y="311"/>
                  <a:pt x="1089" y="312"/>
                  <a:pt x="1090" y="309"/>
                </a:cubicBezTo>
                <a:cubicBezTo>
                  <a:pt x="1098" y="307"/>
                  <a:pt x="1102" y="300"/>
                  <a:pt x="1108" y="295"/>
                </a:cubicBezTo>
                <a:cubicBezTo>
                  <a:pt x="1104" y="295"/>
                  <a:pt x="1104" y="297"/>
                  <a:pt x="1102" y="295"/>
                </a:cubicBezTo>
                <a:cubicBezTo>
                  <a:pt x="1107" y="291"/>
                  <a:pt x="1113" y="287"/>
                  <a:pt x="1121" y="285"/>
                </a:cubicBezTo>
                <a:cubicBezTo>
                  <a:pt x="1121" y="289"/>
                  <a:pt x="1124" y="288"/>
                  <a:pt x="1126" y="287"/>
                </a:cubicBezTo>
                <a:cubicBezTo>
                  <a:pt x="1126" y="286"/>
                  <a:pt x="1126" y="283"/>
                  <a:pt x="1125" y="282"/>
                </a:cubicBezTo>
                <a:cubicBezTo>
                  <a:pt x="1125" y="283"/>
                  <a:pt x="1120" y="283"/>
                  <a:pt x="1121" y="282"/>
                </a:cubicBezTo>
                <a:cubicBezTo>
                  <a:pt x="1121" y="281"/>
                  <a:pt x="1120" y="281"/>
                  <a:pt x="1120" y="280"/>
                </a:cubicBezTo>
                <a:cubicBezTo>
                  <a:pt x="1126" y="276"/>
                  <a:pt x="1130" y="273"/>
                  <a:pt x="1130" y="267"/>
                </a:cubicBezTo>
                <a:cubicBezTo>
                  <a:pt x="1126" y="267"/>
                  <a:pt x="1126" y="262"/>
                  <a:pt x="1122" y="262"/>
                </a:cubicBezTo>
                <a:cubicBezTo>
                  <a:pt x="1125" y="256"/>
                  <a:pt x="1132" y="253"/>
                  <a:pt x="1135" y="246"/>
                </a:cubicBezTo>
                <a:cubicBezTo>
                  <a:pt x="1123" y="249"/>
                  <a:pt x="1107" y="239"/>
                  <a:pt x="1098" y="249"/>
                </a:cubicBezTo>
                <a:cubicBezTo>
                  <a:pt x="1100" y="249"/>
                  <a:pt x="1099" y="253"/>
                  <a:pt x="1101" y="254"/>
                </a:cubicBezTo>
                <a:cubicBezTo>
                  <a:pt x="1096" y="256"/>
                  <a:pt x="1087" y="262"/>
                  <a:pt x="1082" y="259"/>
                </a:cubicBezTo>
                <a:cubicBezTo>
                  <a:pt x="1082" y="253"/>
                  <a:pt x="1083" y="249"/>
                  <a:pt x="1088" y="248"/>
                </a:cubicBezTo>
                <a:cubicBezTo>
                  <a:pt x="1093" y="241"/>
                  <a:pt x="1097" y="232"/>
                  <a:pt x="1099" y="224"/>
                </a:cubicBezTo>
                <a:cubicBezTo>
                  <a:pt x="1094" y="223"/>
                  <a:pt x="1092" y="222"/>
                  <a:pt x="1086" y="223"/>
                </a:cubicBezTo>
                <a:cubicBezTo>
                  <a:pt x="1085" y="221"/>
                  <a:pt x="1084" y="219"/>
                  <a:pt x="1083" y="216"/>
                </a:cubicBezTo>
                <a:cubicBezTo>
                  <a:pt x="1085" y="215"/>
                  <a:pt x="1087" y="214"/>
                  <a:pt x="1088" y="212"/>
                </a:cubicBezTo>
                <a:cubicBezTo>
                  <a:pt x="1077" y="213"/>
                  <a:pt x="1065" y="213"/>
                  <a:pt x="1061" y="223"/>
                </a:cubicBezTo>
                <a:cubicBezTo>
                  <a:pt x="1063" y="227"/>
                  <a:pt x="1066" y="228"/>
                  <a:pt x="1067" y="233"/>
                </a:cubicBezTo>
                <a:cubicBezTo>
                  <a:pt x="1062" y="235"/>
                  <a:pt x="1053" y="238"/>
                  <a:pt x="1047" y="235"/>
                </a:cubicBezTo>
                <a:cubicBezTo>
                  <a:pt x="1048" y="233"/>
                  <a:pt x="1050" y="230"/>
                  <a:pt x="1052" y="228"/>
                </a:cubicBezTo>
                <a:cubicBezTo>
                  <a:pt x="1049" y="228"/>
                  <a:pt x="1049" y="232"/>
                  <a:pt x="1046" y="233"/>
                </a:cubicBezTo>
                <a:cubicBezTo>
                  <a:pt x="1046" y="230"/>
                  <a:pt x="1043" y="230"/>
                  <a:pt x="1042" y="229"/>
                </a:cubicBezTo>
                <a:cubicBezTo>
                  <a:pt x="1047" y="219"/>
                  <a:pt x="1049" y="222"/>
                  <a:pt x="1051" y="211"/>
                </a:cubicBezTo>
                <a:cubicBezTo>
                  <a:pt x="1047" y="209"/>
                  <a:pt x="1038" y="216"/>
                  <a:pt x="1035" y="211"/>
                </a:cubicBezTo>
                <a:cubicBezTo>
                  <a:pt x="1035" y="210"/>
                  <a:pt x="1036" y="210"/>
                  <a:pt x="1037" y="208"/>
                </a:cubicBezTo>
                <a:cubicBezTo>
                  <a:pt x="1027" y="209"/>
                  <a:pt x="1025" y="218"/>
                  <a:pt x="1019" y="222"/>
                </a:cubicBezTo>
                <a:cubicBezTo>
                  <a:pt x="1014" y="227"/>
                  <a:pt x="1006" y="228"/>
                  <a:pt x="997" y="229"/>
                </a:cubicBezTo>
                <a:cubicBezTo>
                  <a:pt x="997" y="227"/>
                  <a:pt x="999" y="226"/>
                  <a:pt x="997" y="224"/>
                </a:cubicBezTo>
                <a:cubicBezTo>
                  <a:pt x="988" y="224"/>
                  <a:pt x="984" y="232"/>
                  <a:pt x="973" y="233"/>
                </a:cubicBezTo>
                <a:cubicBezTo>
                  <a:pt x="973" y="229"/>
                  <a:pt x="975" y="229"/>
                  <a:pt x="973" y="226"/>
                </a:cubicBezTo>
                <a:cubicBezTo>
                  <a:pt x="969" y="225"/>
                  <a:pt x="970" y="230"/>
                  <a:pt x="965" y="229"/>
                </a:cubicBezTo>
                <a:cubicBezTo>
                  <a:pt x="965" y="228"/>
                  <a:pt x="964" y="228"/>
                  <a:pt x="964" y="227"/>
                </a:cubicBezTo>
                <a:cubicBezTo>
                  <a:pt x="967" y="224"/>
                  <a:pt x="968" y="220"/>
                  <a:pt x="972" y="220"/>
                </a:cubicBezTo>
                <a:cubicBezTo>
                  <a:pt x="972" y="217"/>
                  <a:pt x="971" y="215"/>
                  <a:pt x="970" y="214"/>
                </a:cubicBezTo>
                <a:cubicBezTo>
                  <a:pt x="972" y="210"/>
                  <a:pt x="976" y="208"/>
                  <a:pt x="981" y="210"/>
                </a:cubicBezTo>
                <a:cubicBezTo>
                  <a:pt x="982" y="203"/>
                  <a:pt x="991" y="205"/>
                  <a:pt x="994" y="200"/>
                </a:cubicBezTo>
                <a:cubicBezTo>
                  <a:pt x="996" y="202"/>
                  <a:pt x="993" y="203"/>
                  <a:pt x="995" y="205"/>
                </a:cubicBezTo>
                <a:cubicBezTo>
                  <a:pt x="1000" y="205"/>
                  <a:pt x="1003" y="198"/>
                  <a:pt x="1007" y="202"/>
                </a:cubicBezTo>
                <a:cubicBezTo>
                  <a:pt x="1006" y="203"/>
                  <a:pt x="1007" y="206"/>
                  <a:pt x="1005" y="207"/>
                </a:cubicBezTo>
                <a:cubicBezTo>
                  <a:pt x="1008" y="208"/>
                  <a:pt x="1008" y="211"/>
                  <a:pt x="1012" y="210"/>
                </a:cubicBezTo>
                <a:cubicBezTo>
                  <a:pt x="1012" y="207"/>
                  <a:pt x="1012" y="207"/>
                  <a:pt x="1012" y="207"/>
                </a:cubicBezTo>
                <a:cubicBezTo>
                  <a:pt x="1012" y="205"/>
                  <a:pt x="1009" y="206"/>
                  <a:pt x="1009" y="205"/>
                </a:cubicBezTo>
                <a:cubicBezTo>
                  <a:pt x="1010" y="202"/>
                  <a:pt x="1011" y="203"/>
                  <a:pt x="1010" y="200"/>
                </a:cubicBezTo>
                <a:cubicBezTo>
                  <a:pt x="1022" y="195"/>
                  <a:pt x="1030" y="186"/>
                  <a:pt x="1037" y="176"/>
                </a:cubicBezTo>
                <a:cubicBezTo>
                  <a:pt x="1021" y="180"/>
                  <a:pt x="1012" y="194"/>
                  <a:pt x="998" y="197"/>
                </a:cubicBezTo>
                <a:cubicBezTo>
                  <a:pt x="1000" y="195"/>
                  <a:pt x="1002" y="194"/>
                  <a:pt x="1004" y="192"/>
                </a:cubicBezTo>
                <a:cubicBezTo>
                  <a:pt x="992" y="198"/>
                  <a:pt x="975" y="200"/>
                  <a:pt x="965" y="209"/>
                </a:cubicBezTo>
                <a:cubicBezTo>
                  <a:pt x="959" y="208"/>
                  <a:pt x="956" y="205"/>
                  <a:pt x="954" y="200"/>
                </a:cubicBezTo>
                <a:cubicBezTo>
                  <a:pt x="956" y="192"/>
                  <a:pt x="966" y="192"/>
                  <a:pt x="969" y="185"/>
                </a:cubicBezTo>
                <a:cubicBezTo>
                  <a:pt x="961" y="190"/>
                  <a:pt x="951" y="197"/>
                  <a:pt x="940" y="196"/>
                </a:cubicBezTo>
                <a:cubicBezTo>
                  <a:pt x="940" y="190"/>
                  <a:pt x="946" y="191"/>
                  <a:pt x="949" y="188"/>
                </a:cubicBezTo>
                <a:cubicBezTo>
                  <a:pt x="945" y="187"/>
                  <a:pt x="941" y="190"/>
                  <a:pt x="939" y="188"/>
                </a:cubicBezTo>
                <a:cubicBezTo>
                  <a:pt x="955" y="185"/>
                  <a:pt x="955" y="167"/>
                  <a:pt x="972" y="168"/>
                </a:cubicBezTo>
                <a:cubicBezTo>
                  <a:pt x="973" y="161"/>
                  <a:pt x="983" y="156"/>
                  <a:pt x="990" y="162"/>
                </a:cubicBezTo>
                <a:cubicBezTo>
                  <a:pt x="1000" y="158"/>
                  <a:pt x="993" y="135"/>
                  <a:pt x="1009" y="139"/>
                </a:cubicBezTo>
                <a:cubicBezTo>
                  <a:pt x="1006" y="143"/>
                  <a:pt x="1004" y="147"/>
                  <a:pt x="1002" y="152"/>
                </a:cubicBezTo>
                <a:cubicBezTo>
                  <a:pt x="1002" y="155"/>
                  <a:pt x="1007" y="157"/>
                  <a:pt x="1004" y="160"/>
                </a:cubicBezTo>
                <a:cubicBezTo>
                  <a:pt x="1010" y="160"/>
                  <a:pt x="1014" y="152"/>
                  <a:pt x="1021" y="155"/>
                </a:cubicBezTo>
                <a:cubicBezTo>
                  <a:pt x="1021" y="158"/>
                  <a:pt x="1018" y="156"/>
                  <a:pt x="1017" y="158"/>
                </a:cubicBezTo>
                <a:cubicBezTo>
                  <a:pt x="1029" y="158"/>
                  <a:pt x="1033" y="150"/>
                  <a:pt x="1038" y="143"/>
                </a:cubicBezTo>
                <a:cubicBezTo>
                  <a:pt x="1034" y="137"/>
                  <a:pt x="1039" y="133"/>
                  <a:pt x="1041" y="130"/>
                </a:cubicBezTo>
                <a:cubicBezTo>
                  <a:pt x="1034" y="132"/>
                  <a:pt x="1025" y="134"/>
                  <a:pt x="1022" y="128"/>
                </a:cubicBezTo>
                <a:cubicBezTo>
                  <a:pt x="1024" y="126"/>
                  <a:pt x="1025" y="125"/>
                  <a:pt x="1027" y="124"/>
                </a:cubicBezTo>
                <a:cubicBezTo>
                  <a:pt x="1024" y="123"/>
                  <a:pt x="1021" y="121"/>
                  <a:pt x="1016" y="122"/>
                </a:cubicBezTo>
                <a:cubicBezTo>
                  <a:pt x="1016" y="121"/>
                  <a:pt x="1017" y="120"/>
                  <a:pt x="1017" y="119"/>
                </a:cubicBezTo>
                <a:cubicBezTo>
                  <a:pt x="1014" y="118"/>
                  <a:pt x="1010" y="119"/>
                  <a:pt x="1007" y="121"/>
                </a:cubicBezTo>
                <a:cubicBezTo>
                  <a:pt x="1011" y="128"/>
                  <a:pt x="1002" y="129"/>
                  <a:pt x="997" y="131"/>
                </a:cubicBezTo>
                <a:cubicBezTo>
                  <a:pt x="997" y="128"/>
                  <a:pt x="1000" y="129"/>
                  <a:pt x="1000" y="127"/>
                </a:cubicBezTo>
                <a:cubicBezTo>
                  <a:pt x="997" y="126"/>
                  <a:pt x="993" y="128"/>
                  <a:pt x="992" y="126"/>
                </a:cubicBezTo>
                <a:cubicBezTo>
                  <a:pt x="990" y="124"/>
                  <a:pt x="993" y="121"/>
                  <a:pt x="991" y="119"/>
                </a:cubicBezTo>
                <a:cubicBezTo>
                  <a:pt x="979" y="119"/>
                  <a:pt x="971" y="128"/>
                  <a:pt x="960" y="125"/>
                </a:cubicBezTo>
                <a:cubicBezTo>
                  <a:pt x="962" y="117"/>
                  <a:pt x="978" y="122"/>
                  <a:pt x="980" y="113"/>
                </a:cubicBezTo>
                <a:cubicBezTo>
                  <a:pt x="976" y="111"/>
                  <a:pt x="976" y="112"/>
                  <a:pt x="978" y="109"/>
                </a:cubicBezTo>
                <a:cubicBezTo>
                  <a:pt x="976" y="107"/>
                  <a:pt x="967" y="113"/>
                  <a:pt x="964" y="108"/>
                </a:cubicBezTo>
                <a:cubicBezTo>
                  <a:pt x="966" y="107"/>
                  <a:pt x="973" y="102"/>
                  <a:pt x="971" y="103"/>
                </a:cubicBezTo>
                <a:cubicBezTo>
                  <a:pt x="963" y="105"/>
                  <a:pt x="956" y="107"/>
                  <a:pt x="949" y="108"/>
                </a:cubicBezTo>
                <a:cubicBezTo>
                  <a:pt x="946" y="106"/>
                  <a:pt x="944" y="104"/>
                  <a:pt x="942" y="101"/>
                </a:cubicBezTo>
                <a:cubicBezTo>
                  <a:pt x="943" y="98"/>
                  <a:pt x="946" y="97"/>
                  <a:pt x="950" y="97"/>
                </a:cubicBezTo>
                <a:cubicBezTo>
                  <a:pt x="949" y="98"/>
                  <a:pt x="948" y="98"/>
                  <a:pt x="949" y="100"/>
                </a:cubicBezTo>
                <a:cubicBezTo>
                  <a:pt x="951" y="99"/>
                  <a:pt x="954" y="99"/>
                  <a:pt x="954" y="97"/>
                </a:cubicBezTo>
                <a:cubicBezTo>
                  <a:pt x="952" y="95"/>
                  <a:pt x="949" y="93"/>
                  <a:pt x="947" y="91"/>
                </a:cubicBezTo>
                <a:cubicBezTo>
                  <a:pt x="937" y="94"/>
                  <a:pt x="931" y="100"/>
                  <a:pt x="928" y="109"/>
                </a:cubicBezTo>
                <a:cubicBezTo>
                  <a:pt x="925" y="108"/>
                  <a:pt x="923" y="106"/>
                  <a:pt x="920" y="105"/>
                </a:cubicBezTo>
                <a:cubicBezTo>
                  <a:pt x="924" y="104"/>
                  <a:pt x="923" y="98"/>
                  <a:pt x="922" y="96"/>
                </a:cubicBezTo>
                <a:cubicBezTo>
                  <a:pt x="921" y="97"/>
                  <a:pt x="922" y="100"/>
                  <a:pt x="920" y="100"/>
                </a:cubicBezTo>
                <a:cubicBezTo>
                  <a:pt x="919" y="100"/>
                  <a:pt x="917" y="100"/>
                  <a:pt x="917" y="101"/>
                </a:cubicBezTo>
                <a:cubicBezTo>
                  <a:pt x="919" y="98"/>
                  <a:pt x="914" y="97"/>
                  <a:pt x="913" y="95"/>
                </a:cubicBezTo>
                <a:cubicBezTo>
                  <a:pt x="902" y="97"/>
                  <a:pt x="897" y="105"/>
                  <a:pt x="885" y="103"/>
                </a:cubicBezTo>
                <a:cubicBezTo>
                  <a:pt x="883" y="100"/>
                  <a:pt x="889" y="98"/>
                  <a:pt x="889" y="95"/>
                </a:cubicBezTo>
                <a:cubicBezTo>
                  <a:pt x="886" y="94"/>
                  <a:pt x="885" y="89"/>
                  <a:pt x="882" y="88"/>
                </a:cubicBezTo>
                <a:cubicBezTo>
                  <a:pt x="882" y="87"/>
                  <a:pt x="888" y="86"/>
                  <a:pt x="885" y="85"/>
                </a:cubicBezTo>
                <a:cubicBezTo>
                  <a:pt x="881" y="88"/>
                  <a:pt x="880" y="82"/>
                  <a:pt x="876" y="85"/>
                </a:cubicBezTo>
                <a:cubicBezTo>
                  <a:pt x="864" y="96"/>
                  <a:pt x="859" y="114"/>
                  <a:pt x="848" y="126"/>
                </a:cubicBezTo>
                <a:cubicBezTo>
                  <a:pt x="848" y="132"/>
                  <a:pt x="848" y="132"/>
                  <a:pt x="848" y="132"/>
                </a:cubicBezTo>
                <a:cubicBezTo>
                  <a:pt x="843" y="134"/>
                  <a:pt x="831" y="140"/>
                  <a:pt x="830" y="129"/>
                </a:cubicBezTo>
                <a:cubicBezTo>
                  <a:pt x="827" y="131"/>
                  <a:pt x="824" y="128"/>
                  <a:pt x="819" y="128"/>
                </a:cubicBezTo>
                <a:cubicBezTo>
                  <a:pt x="817" y="127"/>
                  <a:pt x="820" y="124"/>
                  <a:pt x="819" y="123"/>
                </a:cubicBezTo>
                <a:cubicBezTo>
                  <a:pt x="816" y="123"/>
                  <a:pt x="815" y="125"/>
                  <a:pt x="814" y="122"/>
                </a:cubicBezTo>
                <a:cubicBezTo>
                  <a:pt x="816" y="117"/>
                  <a:pt x="813" y="115"/>
                  <a:pt x="814" y="113"/>
                </a:cubicBezTo>
                <a:cubicBezTo>
                  <a:pt x="803" y="117"/>
                  <a:pt x="788" y="117"/>
                  <a:pt x="783" y="128"/>
                </a:cubicBezTo>
                <a:cubicBezTo>
                  <a:pt x="780" y="127"/>
                  <a:pt x="776" y="129"/>
                  <a:pt x="778" y="130"/>
                </a:cubicBezTo>
                <a:cubicBezTo>
                  <a:pt x="787" y="126"/>
                  <a:pt x="797" y="127"/>
                  <a:pt x="805" y="121"/>
                </a:cubicBezTo>
                <a:cubicBezTo>
                  <a:pt x="806" y="122"/>
                  <a:pt x="809" y="123"/>
                  <a:pt x="809" y="125"/>
                </a:cubicBezTo>
                <a:cubicBezTo>
                  <a:pt x="807" y="125"/>
                  <a:pt x="806" y="127"/>
                  <a:pt x="806" y="128"/>
                </a:cubicBezTo>
                <a:cubicBezTo>
                  <a:pt x="808" y="130"/>
                  <a:pt x="811" y="127"/>
                  <a:pt x="811" y="128"/>
                </a:cubicBezTo>
                <a:cubicBezTo>
                  <a:pt x="808" y="130"/>
                  <a:pt x="807" y="133"/>
                  <a:pt x="808" y="137"/>
                </a:cubicBezTo>
                <a:cubicBezTo>
                  <a:pt x="804" y="138"/>
                  <a:pt x="798" y="138"/>
                  <a:pt x="794" y="137"/>
                </a:cubicBezTo>
                <a:cubicBezTo>
                  <a:pt x="792" y="137"/>
                  <a:pt x="794" y="141"/>
                  <a:pt x="792" y="141"/>
                </a:cubicBezTo>
                <a:cubicBezTo>
                  <a:pt x="781" y="142"/>
                  <a:pt x="775" y="147"/>
                  <a:pt x="769" y="153"/>
                </a:cubicBezTo>
                <a:cubicBezTo>
                  <a:pt x="761" y="150"/>
                  <a:pt x="756" y="155"/>
                  <a:pt x="750" y="157"/>
                </a:cubicBezTo>
                <a:cubicBezTo>
                  <a:pt x="750" y="161"/>
                  <a:pt x="753" y="161"/>
                  <a:pt x="753" y="165"/>
                </a:cubicBezTo>
                <a:cubicBezTo>
                  <a:pt x="757" y="164"/>
                  <a:pt x="759" y="160"/>
                  <a:pt x="762" y="158"/>
                </a:cubicBezTo>
                <a:cubicBezTo>
                  <a:pt x="764" y="160"/>
                  <a:pt x="768" y="160"/>
                  <a:pt x="770" y="162"/>
                </a:cubicBezTo>
                <a:cubicBezTo>
                  <a:pt x="759" y="170"/>
                  <a:pt x="749" y="184"/>
                  <a:pt x="731" y="179"/>
                </a:cubicBezTo>
                <a:cubicBezTo>
                  <a:pt x="727" y="172"/>
                  <a:pt x="723" y="166"/>
                  <a:pt x="722" y="156"/>
                </a:cubicBezTo>
                <a:cubicBezTo>
                  <a:pt x="714" y="156"/>
                  <a:pt x="714" y="142"/>
                  <a:pt x="716" y="138"/>
                </a:cubicBezTo>
                <a:cubicBezTo>
                  <a:pt x="719" y="129"/>
                  <a:pt x="741" y="128"/>
                  <a:pt x="735" y="115"/>
                </a:cubicBezTo>
                <a:cubicBezTo>
                  <a:pt x="734" y="114"/>
                  <a:pt x="731" y="115"/>
                  <a:pt x="729" y="115"/>
                </a:cubicBezTo>
                <a:cubicBezTo>
                  <a:pt x="723" y="109"/>
                  <a:pt x="723" y="96"/>
                  <a:pt x="715" y="94"/>
                </a:cubicBezTo>
                <a:cubicBezTo>
                  <a:pt x="712" y="93"/>
                  <a:pt x="709" y="98"/>
                  <a:pt x="707" y="93"/>
                </a:cubicBezTo>
                <a:cubicBezTo>
                  <a:pt x="714" y="88"/>
                  <a:pt x="716" y="77"/>
                  <a:pt x="721" y="70"/>
                </a:cubicBezTo>
                <a:cubicBezTo>
                  <a:pt x="708" y="72"/>
                  <a:pt x="691" y="71"/>
                  <a:pt x="678" y="76"/>
                </a:cubicBezTo>
                <a:cubicBezTo>
                  <a:pt x="679" y="74"/>
                  <a:pt x="682" y="74"/>
                  <a:pt x="682" y="72"/>
                </a:cubicBezTo>
                <a:cubicBezTo>
                  <a:pt x="678" y="74"/>
                  <a:pt x="676" y="74"/>
                  <a:pt x="672" y="75"/>
                </a:cubicBezTo>
                <a:cubicBezTo>
                  <a:pt x="672" y="77"/>
                  <a:pt x="672" y="79"/>
                  <a:pt x="673" y="80"/>
                </a:cubicBezTo>
                <a:cubicBezTo>
                  <a:pt x="668" y="83"/>
                  <a:pt x="661" y="91"/>
                  <a:pt x="655" y="87"/>
                </a:cubicBezTo>
                <a:cubicBezTo>
                  <a:pt x="648" y="89"/>
                  <a:pt x="648" y="97"/>
                  <a:pt x="640" y="98"/>
                </a:cubicBezTo>
                <a:cubicBezTo>
                  <a:pt x="638" y="96"/>
                  <a:pt x="641" y="96"/>
                  <a:pt x="639" y="95"/>
                </a:cubicBezTo>
                <a:cubicBezTo>
                  <a:pt x="634" y="108"/>
                  <a:pt x="620" y="113"/>
                  <a:pt x="611" y="123"/>
                </a:cubicBezTo>
                <a:cubicBezTo>
                  <a:pt x="615" y="123"/>
                  <a:pt x="609" y="127"/>
                  <a:pt x="612" y="128"/>
                </a:cubicBezTo>
                <a:cubicBezTo>
                  <a:pt x="613" y="125"/>
                  <a:pt x="616" y="127"/>
                  <a:pt x="616" y="128"/>
                </a:cubicBezTo>
                <a:cubicBezTo>
                  <a:pt x="612" y="133"/>
                  <a:pt x="604" y="133"/>
                  <a:pt x="598" y="136"/>
                </a:cubicBezTo>
                <a:cubicBezTo>
                  <a:pt x="591" y="128"/>
                  <a:pt x="572" y="131"/>
                  <a:pt x="566" y="137"/>
                </a:cubicBezTo>
                <a:cubicBezTo>
                  <a:pt x="537" y="144"/>
                  <a:pt x="518" y="160"/>
                  <a:pt x="491" y="170"/>
                </a:cubicBezTo>
                <a:cubicBezTo>
                  <a:pt x="489" y="168"/>
                  <a:pt x="486" y="167"/>
                  <a:pt x="484" y="166"/>
                </a:cubicBezTo>
                <a:cubicBezTo>
                  <a:pt x="486" y="164"/>
                  <a:pt x="486" y="158"/>
                  <a:pt x="484" y="156"/>
                </a:cubicBezTo>
                <a:cubicBezTo>
                  <a:pt x="480" y="156"/>
                  <a:pt x="480" y="159"/>
                  <a:pt x="477" y="159"/>
                </a:cubicBezTo>
                <a:cubicBezTo>
                  <a:pt x="477" y="155"/>
                  <a:pt x="480" y="153"/>
                  <a:pt x="480" y="150"/>
                </a:cubicBezTo>
                <a:cubicBezTo>
                  <a:pt x="454" y="144"/>
                  <a:pt x="433" y="163"/>
                  <a:pt x="415" y="167"/>
                </a:cubicBezTo>
                <a:cubicBezTo>
                  <a:pt x="424" y="161"/>
                  <a:pt x="430" y="153"/>
                  <a:pt x="438" y="148"/>
                </a:cubicBezTo>
                <a:cubicBezTo>
                  <a:pt x="439" y="145"/>
                  <a:pt x="437" y="146"/>
                  <a:pt x="437" y="143"/>
                </a:cubicBezTo>
                <a:cubicBezTo>
                  <a:pt x="438" y="143"/>
                  <a:pt x="440" y="142"/>
                  <a:pt x="442" y="142"/>
                </a:cubicBezTo>
                <a:cubicBezTo>
                  <a:pt x="442" y="130"/>
                  <a:pt x="459" y="133"/>
                  <a:pt x="461" y="123"/>
                </a:cubicBezTo>
                <a:cubicBezTo>
                  <a:pt x="461" y="120"/>
                  <a:pt x="456" y="121"/>
                  <a:pt x="455" y="118"/>
                </a:cubicBezTo>
                <a:cubicBezTo>
                  <a:pt x="454" y="114"/>
                  <a:pt x="456" y="112"/>
                  <a:pt x="456" y="108"/>
                </a:cubicBezTo>
                <a:cubicBezTo>
                  <a:pt x="451" y="103"/>
                  <a:pt x="446" y="105"/>
                  <a:pt x="441" y="106"/>
                </a:cubicBezTo>
                <a:cubicBezTo>
                  <a:pt x="426" y="109"/>
                  <a:pt x="417" y="110"/>
                  <a:pt x="406" y="115"/>
                </a:cubicBezTo>
                <a:cubicBezTo>
                  <a:pt x="401" y="117"/>
                  <a:pt x="397" y="121"/>
                  <a:pt x="391" y="123"/>
                </a:cubicBezTo>
                <a:cubicBezTo>
                  <a:pt x="387" y="124"/>
                  <a:pt x="383" y="124"/>
                  <a:pt x="380" y="125"/>
                </a:cubicBezTo>
                <a:cubicBezTo>
                  <a:pt x="340" y="136"/>
                  <a:pt x="304" y="163"/>
                  <a:pt x="273" y="177"/>
                </a:cubicBezTo>
                <a:cubicBezTo>
                  <a:pt x="273" y="176"/>
                  <a:pt x="273" y="175"/>
                  <a:pt x="272" y="175"/>
                </a:cubicBezTo>
                <a:cubicBezTo>
                  <a:pt x="271" y="177"/>
                  <a:pt x="271" y="178"/>
                  <a:pt x="270" y="179"/>
                </a:cubicBezTo>
                <a:cubicBezTo>
                  <a:pt x="252" y="188"/>
                  <a:pt x="234" y="197"/>
                  <a:pt x="220" y="210"/>
                </a:cubicBezTo>
                <a:cubicBezTo>
                  <a:pt x="225" y="224"/>
                  <a:pt x="199" y="227"/>
                  <a:pt x="196" y="237"/>
                </a:cubicBezTo>
                <a:cubicBezTo>
                  <a:pt x="198" y="237"/>
                  <a:pt x="201" y="236"/>
                  <a:pt x="203" y="237"/>
                </a:cubicBezTo>
                <a:cubicBezTo>
                  <a:pt x="197" y="239"/>
                  <a:pt x="194" y="243"/>
                  <a:pt x="190" y="246"/>
                </a:cubicBezTo>
                <a:cubicBezTo>
                  <a:pt x="202" y="242"/>
                  <a:pt x="216" y="236"/>
                  <a:pt x="226" y="241"/>
                </a:cubicBezTo>
                <a:cubicBezTo>
                  <a:pt x="224" y="244"/>
                  <a:pt x="219" y="244"/>
                  <a:pt x="219" y="249"/>
                </a:cubicBezTo>
                <a:cubicBezTo>
                  <a:pt x="227" y="247"/>
                  <a:pt x="229" y="247"/>
                  <a:pt x="238" y="246"/>
                </a:cubicBezTo>
                <a:cubicBezTo>
                  <a:pt x="238" y="244"/>
                  <a:pt x="237" y="242"/>
                  <a:pt x="239" y="242"/>
                </a:cubicBezTo>
                <a:cubicBezTo>
                  <a:pt x="247" y="246"/>
                  <a:pt x="251" y="236"/>
                  <a:pt x="258" y="235"/>
                </a:cubicBezTo>
                <a:cubicBezTo>
                  <a:pt x="261" y="240"/>
                  <a:pt x="269" y="242"/>
                  <a:pt x="267" y="249"/>
                </a:cubicBezTo>
                <a:cubicBezTo>
                  <a:pt x="272" y="253"/>
                  <a:pt x="282" y="242"/>
                  <a:pt x="282" y="252"/>
                </a:cubicBezTo>
                <a:cubicBezTo>
                  <a:pt x="289" y="251"/>
                  <a:pt x="293" y="255"/>
                  <a:pt x="298" y="257"/>
                </a:cubicBezTo>
                <a:cubicBezTo>
                  <a:pt x="298" y="258"/>
                  <a:pt x="297" y="259"/>
                  <a:pt x="297" y="260"/>
                </a:cubicBezTo>
                <a:cubicBezTo>
                  <a:pt x="300" y="260"/>
                  <a:pt x="308" y="256"/>
                  <a:pt x="308" y="261"/>
                </a:cubicBezTo>
                <a:cubicBezTo>
                  <a:pt x="278" y="290"/>
                  <a:pt x="235" y="307"/>
                  <a:pt x="198" y="329"/>
                </a:cubicBezTo>
                <a:cubicBezTo>
                  <a:pt x="198" y="326"/>
                  <a:pt x="195" y="328"/>
                  <a:pt x="193" y="328"/>
                </a:cubicBezTo>
                <a:cubicBezTo>
                  <a:pt x="193" y="333"/>
                  <a:pt x="193" y="333"/>
                  <a:pt x="193" y="333"/>
                </a:cubicBezTo>
                <a:cubicBezTo>
                  <a:pt x="183" y="339"/>
                  <a:pt x="172" y="344"/>
                  <a:pt x="160" y="343"/>
                </a:cubicBezTo>
                <a:cubicBezTo>
                  <a:pt x="159" y="346"/>
                  <a:pt x="160" y="345"/>
                  <a:pt x="160" y="349"/>
                </a:cubicBezTo>
                <a:cubicBezTo>
                  <a:pt x="157" y="350"/>
                  <a:pt x="155" y="353"/>
                  <a:pt x="152" y="354"/>
                </a:cubicBezTo>
                <a:cubicBezTo>
                  <a:pt x="143" y="348"/>
                  <a:pt x="138" y="361"/>
                  <a:pt x="130" y="358"/>
                </a:cubicBezTo>
                <a:cubicBezTo>
                  <a:pt x="127" y="373"/>
                  <a:pt x="112" y="371"/>
                  <a:pt x="104" y="380"/>
                </a:cubicBezTo>
                <a:cubicBezTo>
                  <a:pt x="100" y="377"/>
                  <a:pt x="95" y="382"/>
                  <a:pt x="97" y="388"/>
                </a:cubicBezTo>
                <a:cubicBezTo>
                  <a:pt x="90" y="391"/>
                  <a:pt x="86" y="391"/>
                  <a:pt x="79" y="389"/>
                </a:cubicBezTo>
                <a:cubicBezTo>
                  <a:pt x="76" y="393"/>
                  <a:pt x="72" y="396"/>
                  <a:pt x="65" y="394"/>
                </a:cubicBezTo>
                <a:cubicBezTo>
                  <a:pt x="64" y="397"/>
                  <a:pt x="61" y="400"/>
                  <a:pt x="63" y="404"/>
                </a:cubicBezTo>
                <a:cubicBezTo>
                  <a:pt x="62" y="402"/>
                  <a:pt x="64" y="401"/>
                  <a:pt x="66" y="402"/>
                </a:cubicBezTo>
                <a:cubicBezTo>
                  <a:pt x="63" y="411"/>
                  <a:pt x="51" y="417"/>
                  <a:pt x="48" y="424"/>
                </a:cubicBezTo>
                <a:cubicBezTo>
                  <a:pt x="52" y="424"/>
                  <a:pt x="57" y="420"/>
                  <a:pt x="60" y="422"/>
                </a:cubicBezTo>
                <a:cubicBezTo>
                  <a:pt x="60" y="425"/>
                  <a:pt x="56" y="424"/>
                  <a:pt x="56" y="427"/>
                </a:cubicBezTo>
                <a:cubicBezTo>
                  <a:pt x="62" y="428"/>
                  <a:pt x="74" y="422"/>
                  <a:pt x="78" y="429"/>
                </a:cubicBezTo>
                <a:cubicBezTo>
                  <a:pt x="77" y="430"/>
                  <a:pt x="76" y="432"/>
                  <a:pt x="76" y="435"/>
                </a:cubicBezTo>
                <a:cubicBezTo>
                  <a:pt x="81" y="441"/>
                  <a:pt x="92" y="436"/>
                  <a:pt x="97" y="434"/>
                </a:cubicBezTo>
                <a:cubicBezTo>
                  <a:pt x="97" y="435"/>
                  <a:pt x="97" y="435"/>
                  <a:pt x="98" y="436"/>
                </a:cubicBezTo>
                <a:cubicBezTo>
                  <a:pt x="99" y="440"/>
                  <a:pt x="96" y="440"/>
                  <a:pt x="96" y="442"/>
                </a:cubicBezTo>
                <a:cubicBezTo>
                  <a:pt x="104" y="446"/>
                  <a:pt x="118" y="444"/>
                  <a:pt x="118" y="456"/>
                </a:cubicBezTo>
                <a:cubicBezTo>
                  <a:pt x="141" y="448"/>
                  <a:pt x="161" y="432"/>
                  <a:pt x="185" y="422"/>
                </a:cubicBezTo>
                <a:cubicBezTo>
                  <a:pt x="185" y="430"/>
                  <a:pt x="181" y="436"/>
                  <a:pt x="176" y="440"/>
                </a:cubicBezTo>
                <a:cubicBezTo>
                  <a:pt x="178" y="440"/>
                  <a:pt x="181" y="439"/>
                  <a:pt x="181" y="441"/>
                </a:cubicBezTo>
                <a:cubicBezTo>
                  <a:pt x="178" y="445"/>
                  <a:pt x="175" y="449"/>
                  <a:pt x="170" y="451"/>
                </a:cubicBezTo>
                <a:cubicBezTo>
                  <a:pt x="169" y="456"/>
                  <a:pt x="164" y="461"/>
                  <a:pt x="159" y="459"/>
                </a:cubicBezTo>
                <a:cubicBezTo>
                  <a:pt x="153" y="466"/>
                  <a:pt x="156" y="482"/>
                  <a:pt x="146" y="488"/>
                </a:cubicBezTo>
                <a:cubicBezTo>
                  <a:pt x="143" y="486"/>
                  <a:pt x="143" y="491"/>
                  <a:pt x="141" y="492"/>
                </a:cubicBezTo>
                <a:cubicBezTo>
                  <a:pt x="145" y="493"/>
                  <a:pt x="153" y="487"/>
                  <a:pt x="156" y="494"/>
                </a:cubicBezTo>
                <a:cubicBezTo>
                  <a:pt x="157" y="498"/>
                  <a:pt x="152" y="496"/>
                  <a:pt x="152" y="500"/>
                </a:cubicBezTo>
                <a:cubicBezTo>
                  <a:pt x="158" y="500"/>
                  <a:pt x="166" y="497"/>
                  <a:pt x="167" y="503"/>
                </a:cubicBezTo>
                <a:cubicBezTo>
                  <a:pt x="163" y="508"/>
                  <a:pt x="154" y="509"/>
                  <a:pt x="150" y="514"/>
                </a:cubicBezTo>
                <a:cubicBezTo>
                  <a:pt x="158" y="511"/>
                  <a:pt x="180" y="494"/>
                  <a:pt x="177" y="515"/>
                </a:cubicBezTo>
                <a:cubicBezTo>
                  <a:pt x="184" y="519"/>
                  <a:pt x="191" y="507"/>
                  <a:pt x="196" y="512"/>
                </a:cubicBezTo>
                <a:cubicBezTo>
                  <a:pt x="196" y="514"/>
                  <a:pt x="194" y="513"/>
                  <a:pt x="195" y="516"/>
                </a:cubicBezTo>
                <a:cubicBezTo>
                  <a:pt x="197" y="516"/>
                  <a:pt x="198" y="518"/>
                  <a:pt x="199" y="519"/>
                </a:cubicBezTo>
                <a:cubicBezTo>
                  <a:pt x="202" y="531"/>
                  <a:pt x="200" y="545"/>
                  <a:pt x="185" y="547"/>
                </a:cubicBezTo>
                <a:cubicBezTo>
                  <a:pt x="183" y="545"/>
                  <a:pt x="180" y="544"/>
                  <a:pt x="181" y="539"/>
                </a:cubicBezTo>
                <a:cubicBezTo>
                  <a:pt x="180" y="539"/>
                  <a:pt x="176" y="540"/>
                  <a:pt x="176" y="538"/>
                </a:cubicBezTo>
                <a:cubicBezTo>
                  <a:pt x="174" y="534"/>
                  <a:pt x="179" y="533"/>
                  <a:pt x="183" y="534"/>
                </a:cubicBezTo>
                <a:cubicBezTo>
                  <a:pt x="182" y="531"/>
                  <a:pt x="183" y="530"/>
                  <a:pt x="184" y="528"/>
                </a:cubicBezTo>
                <a:cubicBezTo>
                  <a:pt x="170" y="529"/>
                  <a:pt x="162" y="535"/>
                  <a:pt x="152" y="540"/>
                </a:cubicBezTo>
                <a:cubicBezTo>
                  <a:pt x="157" y="544"/>
                  <a:pt x="155" y="556"/>
                  <a:pt x="154" y="561"/>
                </a:cubicBezTo>
                <a:cubicBezTo>
                  <a:pt x="159" y="559"/>
                  <a:pt x="166" y="561"/>
                  <a:pt x="173" y="560"/>
                </a:cubicBezTo>
                <a:cubicBezTo>
                  <a:pt x="172" y="564"/>
                  <a:pt x="168" y="564"/>
                  <a:pt x="168" y="569"/>
                </a:cubicBezTo>
                <a:cubicBezTo>
                  <a:pt x="173" y="570"/>
                  <a:pt x="183" y="570"/>
                  <a:pt x="184" y="563"/>
                </a:cubicBezTo>
                <a:cubicBezTo>
                  <a:pt x="181" y="563"/>
                  <a:pt x="175" y="566"/>
                  <a:pt x="174" y="562"/>
                </a:cubicBezTo>
                <a:cubicBezTo>
                  <a:pt x="178" y="558"/>
                  <a:pt x="181" y="560"/>
                  <a:pt x="187" y="559"/>
                </a:cubicBezTo>
                <a:cubicBezTo>
                  <a:pt x="188" y="546"/>
                  <a:pt x="202" y="543"/>
                  <a:pt x="209" y="540"/>
                </a:cubicBezTo>
                <a:cubicBezTo>
                  <a:pt x="209" y="542"/>
                  <a:pt x="207" y="542"/>
                  <a:pt x="207" y="544"/>
                </a:cubicBezTo>
                <a:cubicBezTo>
                  <a:pt x="208" y="544"/>
                  <a:pt x="209" y="544"/>
                  <a:pt x="209" y="546"/>
                </a:cubicBezTo>
                <a:cubicBezTo>
                  <a:pt x="208" y="547"/>
                  <a:pt x="207" y="549"/>
                  <a:pt x="206" y="550"/>
                </a:cubicBezTo>
                <a:cubicBezTo>
                  <a:pt x="212" y="550"/>
                  <a:pt x="215" y="547"/>
                  <a:pt x="219" y="545"/>
                </a:cubicBezTo>
                <a:cubicBezTo>
                  <a:pt x="221" y="547"/>
                  <a:pt x="223" y="545"/>
                  <a:pt x="225" y="547"/>
                </a:cubicBezTo>
                <a:cubicBezTo>
                  <a:pt x="226" y="540"/>
                  <a:pt x="228" y="536"/>
                  <a:pt x="235" y="535"/>
                </a:cubicBezTo>
                <a:cubicBezTo>
                  <a:pt x="235" y="532"/>
                  <a:pt x="238" y="530"/>
                  <a:pt x="243" y="529"/>
                </a:cubicBezTo>
                <a:cubicBezTo>
                  <a:pt x="243" y="530"/>
                  <a:pt x="242" y="531"/>
                  <a:pt x="243" y="532"/>
                </a:cubicBezTo>
                <a:cubicBezTo>
                  <a:pt x="247" y="532"/>
                  <a:pt x="257" y="528"/>
                  <a:pt x="262" y="533"/>
                </a:cubicBezTo>
                <a:cubicBezTo>
                  <a:pt x="263" y="537"/>
                  <a:pt x="261" y="539"/>
                  <a:pt x="259" y="542"/>
                </a:cubicBezTo>
                <a:cubicBezTo>
                  <a:pt x="262" y="541"/>
                  <a:pt x="262" y="545"/>
                  <a:pt x="262" y="547"/>
                </a:cubicBezTo>
                <a:cubicBezTo>
                  <a:pt x="261" y="549"/>
                  <a:pt x="260" y="552"/>
                  <a:pt x="258" y="553"/>
                </a:cubicBezTo>
                <a:cubicBezTo>
                  <a:pt x="244" y="550"/>
                  <a:pt x="243" y="562"/>
                  <a:pt x="237" y="566"/>
                </a:cubicBezTo>
                <a:cubicBezTo>
                  <a:pt x="233" y="568"/>
                  <a:pt x="230" y="568"/>
                  <a:pt x="229" y="573"/>
                </a:cubicBezTo>
                <a:cubicBezTo>
                  <a:pt x="230" y="573"/>
                  <a:pt x="232" y="572"/>
                  <a:pt x="231" y="574"/>
                </a:cubicBezTo>
                <a:cubicBezTo>
                  <a:pt x="227" y="580"/>
                  <a:pt x="221" y="583"/>
                  <a:pt x="221" y="592"/>
                </a:cubicBezTo>
                <a:cubicBezTo>
                  <a:pt x="225" y="596"/>
                  <a:pt x="220" y="604"/>
                  <a:pt x="215" y="603"/>
                </a:cubicBezTo>
                <a:cubicBezTo>
                  <a:pt x="217" y="607"/>
                  <a:pt x="215" y="608"/>
                  <a:pt x="214" y="611"/>
                </a:cubicBezTo>
                <a:cubicBezTo>
                  <a:pt x="221" y="612"/>
                  <a:pt x="227" y="616"/>
                  <a:pt x="233" y="617"/>
                </a:cubicBezTo>
                <a:cubicBezTo>
                  <a:pt x="241" y="619"/>
                  <a:pt x="252" y="615"/>
                  <a:pt x="259" y="615"/>
                </a:cubicBezTo>
                <a:cubicBezTo>
                  <a:pt x="265" y="615"/>
                  <a:pt x="273" y="622"/>
                  <a:pt x="281" y="619"/>
                </a:cubicBezTo>
                <a:cubicBezTo>
                  <a:pt x="269" y="621"/>
                  <a:pt x="263" y="628"/>
                  <a:pt x="255" y="634"/>
                </a:cubicBezTo>
                <a:cubicBezTo>
                  <a:pt x="232" y="636"/>
                  <a:pt x="212" y="624"/>
                  <a:pt x="196" y="630"/>
                </a:cubicBezTo>
                <a:cubicBezTo>
                  <a:pt x="192" y="641"/>
                  <a:pt x="209" y="638"/>
                  <a:pt x="204" y="645"/>
                </a:cubicBezTo>
                <a:cubicBezTo>
                  <a:pt x="208" y="642"/>
                  <a:pt x="217" y="644"/>
                  <a:pt x="218" y="650"/>
                </a:cubicBezTo>
                <a:cubicBezTo>
                  <a:pt x="210" y="649"/>
                  <a:pt x="209" y="655"/>
                  <a:pt x="206" y="658"/>
                </a:cubicBezTo>
                <a:cubicBezTo>
                  <a:pt x="211" y="655"/>
                  <a:pt x="218" y="655"/>
                  <a:pt x="219" y="648"/>
                </a:cubicBezTo>
                <a:cubicBezTo>
                  <a:pt x="223" y="649"/>
                  <a:pt x="221" y="651"/>
                  <a:pt x="222" y="652"/>
                </a:cubicBezTo>
                <a:cubicBezTo>
                  <a:pt x="222" y="651"/>
                  <a:pt x="224" y="651"/>
                  <a:pt x="225" y="651"/>
                </a:cubicBezTo>
                <a:cubicBezTo>
                  <a:pt x="234" y="657"/>
                  <a:pt x="249" y="651"/>
                  <a:pt x="256" y="658"/>
                </a:cubicBezTo>
                <a:cubicBezTo>
                  <a:pt x="252" y="671"/>
                  <a:pt x="237" y="674"/>
                  <a:pt x="234" y="689"/>
                </a:cubicBezTo>
                <a:cubicBezTo>
                  <a:pt x="231" y="688"/>
                  <a:pt x="231" y="690"/>
                  <a:pt x="229" y="691"/>
                </a:cubicBezTo>
                <a:cubicBezTo>
                  <a:pt x="230" y="694"/>
                  <a:pt x="231" y="697"/>
                  <a:pt x="230" y="701"/>
                </a:cubicBezTo>
                <a:cubicBezTo>
                  <a:pt x="218" y="704"/>
                  <a:pt x="215" y="717"/>
                  <a:pt x="201" y="719"/>
                </a:cubicBezTo>
                <a:cubicBezTo>
                  <a:pt x="198" y="725"/>
                  <a:pt x="196" y="728"/>
                  <a:pt x="196" y="735"/>
                </a:cubicBezTo>
                <a:cubicBezTo>
                  <a:pt x="186" y="742"/>
                  <a:pt x="177" y="752"/>
                  <a:pt x="177" y="765"/>
                </a:cubicBezTo>
                <a:cubicBezTo>
                  <a:pt x="178" y="767"/>
                  <a:pt x="183" y="764"/>
                  <a:pt x="183" y="766"/>
                </a:cubicBezTo>
                <a:cubicBezTo>
                  <a:pt x="181" y="766"/>
                  <a:pt x="182" y="768"/>
                  <a:pt x="183" y="769"/>
                </a:cubicBezTo>
                <a:cubicBezTo>
                  <a:pt x="180" y="769"/>
                  <a:pt x="179" y="770"/>
                  <a:pt x="177" y="771"/>
                </a:cubicBezTo>
                <a:cubicBezTo>
                  <a:pt x="180" y="773"/>
                  <a:pt x="184" y="772"/>
                  <a:pt x="186" y="774"/>
                </a:cubicBezTo>
                <a:cubicBezTo>
                  <a:pt x="185" y="776"/>
                  <a:pt x="180" y="776"/>
                  <a:pt x="179" y="779"/>
                </a:cubicBezTo>
                <a:cubicBezTo>
                  <a:pt x="185" y="779"/>
                  <a:pt x="190" y="779"/>
                  <a:pt x="191" y="774"/>
                </a:cubicBezTo>
                <a:cubicBezTo>
                  <a:pt x="194" y="775"/>
                  <a:pt x="195" y="776"/>
                  <a:pt x="197" y="778"/>
                </a:cubicBezTo>
                <a:cubicBezTo>
                  <a:pt x="197" y="780"/>
                  <a:pt x="195" y="781"/>
                  <a:pt x="194" y="783"/>
                </a:cubicBezTo>
                <a:cubicBezTo>
                  <a:pt x="199" y="780"/>
                  <a:pt x="205" y="777"/>
                  <a:pt x="210" y="781"/>
                </a:cubicBezTo>
                <a:cubicBezTo>
                  <a:pt x="203" y="785"/>
                  <a:pt x="199" y="793"/>
                  <a:pt x="192" y="798"/>
                </a:cubicBezTo>
                <a:cubicBezTo>
                  <a:pt x="188" y="797"/>
                  <a:pt x="187" y="800"/>
                  <a:pt x="184" y="800"/>
                </a:cubicBezTo>
                <a:cubicBezTo>
                  <a:pt x="178" y="811"/>
                  <a:pt x="164" y="813"/>
                  <a:pt x="157" y="821"/>
                </a:cubicBezTo>
                <a:cubicBezTo>
                  <a:pt x="159" y="822"/>
                  <a:pt x="161" y="819"/>
                  <a:pt x="162" y="821"/>
                </a:cubicBezTo>
                <a:cubicBezTo>
                  <a:pt x="162" y="824"/>
                  <a:pt x="161" y="825"/>
                  <a:pt x="161" y="827"/>
                </a:cubicBezTo>
                <a:cubicBezTo>
                  <a:pt x="163" y="827"/>
                  <a:pt x="165" y="828"/>
                  <a:pt x="166" y="829"/>
                </a:cubicBezTo>
                <a:cubicBezTo>
                  <a:pt x="166" y="831"/>
                  <a:pt x="165" y="834"/>
                  <a:pt x="164" y="835"/>
                </a:cubicBezTo>
                <a:cubicBezTo>
                  <a:pt x="167" y="836"/>
                  <a:pt x="167" y="834"/>
                  <a:pt x="170" y="834"/>
                </a:cubicBezTo>
                <a:cubicBezTo>
                  <a:pt x="173" y="836"/>
                  <a:pt x="168" y="839"/>
                  <a:pt x="171" y="840"/>
                </a:cubicBezTo>
                <a:cubicBezTo>
                  <a:pt x="172" y="839"/>
                  <a:pt x="174" y="837"/>
                  <a:pt x="177" y="837"/>
                </a:cubicBezTo>
                <a:cubicBezTo>
                  <a:pt x="174" y="843"/>
                  <a:pt x="166" y="842"/>
                  <a:pt x="165" y="849"/>
                </a:cubicBezTo>
                <a:cubicBezTo>
                  <a:pt x="171" y="853"/>
                  <a:pt x="177" y="848"/>
                  <a:pt x="181" y="844"/>
                </a:cubicBezTo>
                <a:cubicBezTo>
                  <a:pt x="188" y="844"/>
                  <a:pt x="190" y="839"/>
                  <a:pt x="195" y="836"/>
                </a:cubicBezTo>
                <a:cubicBezTo>
                  <a:pt x="194" y="834"/>
                  <a:pt x="192" y="829"/>
                  <a:pt x="195" y="828"/>
                </a:cubicBezTo>
                <a:cubicBezTo>
                  <a:pt x="198" y="829"/>
                  <a:pt x="198" y="828"/>
                  <a:pt x="201" y="828"/>
                </a:cubicBezTo>
                <a:cubicBezTo>
                  <a:pt x="201" y="829"/>
                  <a:pt x="201" y="831"/>
                  <a:pt x="202" y="832"/>
                </a:cubicBezTo>
                <a:cubicBezTo>
                  <a:pt x="204" y="829"/>
                  <a:pt x="209" y="829"/>
                  <a:pt x="212" y="827"/>
                </a:cubicBezTo>
                <a:cubicBezTo>
                  <a:pt x="212" y="828"/>
                  <a:pt x="214" y="828"/>
                  <a:pt x="214" y="829"/>
                </a:cubicBezTo>
                <a:cubicBezTo>
                  <a:pt x="214" y="834"/>
                  <a:pt x="214" y="834"/>
                  <a:pt x="214" y="834"/>
                </a:cubicBezTo>
                <a:cubicBezTo>
                  <a:pt x="207" y="834"/>
                  <a:pt x="206" y="841"/>
                  <a:pt x="201" y="844"/>
                </a:cubicBezTo>
                <a:cubicBezTo>
                  <a:pt x="207" y="841"/>
                  <a:pt x="209" y="842"/>
                  <a:pt x="217" y="843"/>
                </a:cubicBezTo>
                <a:cubicBezTo>
                  <a:pt x="216" y="845"/>
                  <a:pt x="214" y="845"/>
                  <a:pt x="214" y="847"/>
                </a:cubicBezTo>
                <a:cubicBezTo>
                  <a:pt x="215" y="848"/>
                  <a:pt x="217" y="848"/>
                  <a:pt x="218" y="849"/>
                </a:cubicBezTo>
                <a:cubicBezTo>
                  <a:pt x="216" y="853"/>
                  <a:pt x="213" y="860"/>
                  <a:pt x="208" y="860"/>
                </a:cubicBezTo>
                <a:cubicBezTo>
                  <a:pt x="208" y="863"/>
                  <a:pt x="211" y="862"/>
                  <a:pt x="210" y="865"/>
                </a:cubicBezTo>
                <a:cubicBezTo>
                  <a:pt x="197" y="876"/>
                  <a:pt x="185" y="889"/>
                  <a:pt x="169" y="898"/>
                </a:cubicBezTo>
                <a:cubicBezTo>
                  <a:pt x="169" y="897"/>
                  <a:pt x="168" y="897"/>
                  <a:pt x="168" y="896"/>
                </a:cubicBezTo>
                <a:cubicBezTo>
                  <a:pt x="167" y="892"/>
                  <a:pt x="173" y="890"/>
                  <a:pt x="172" y="888"/>
                </a:cubicBezTo>
                <a:cubicBezTo>
                  <a:pt x="165" y="891"/>
                  <a:pt x="162" y="898"/>
                  <a:pt x="154" y="900"/>
                </a:cubicBezTo>
                <a:cubicBezTo>
                  <a:pt x="153" y="903"/>
                  <a:pt x="156" y="906"/>
                  <a:pt x="152" y="908"/>
                </a:cubicBezTo>
                <a:cubicBezTo>
                  <a:pt x="149" y="908"/>
                  <a:pt x="147" y="908"/>
                  <a:pt x="144" y="909"/>
                </a:cubicBezTo>
                <a:cubicBezTo>
                  <a:pt x="141" y="921"/>
                  <a:pt x="124" y="923"/>
                  <a:pt x="119" y="931"/>
                </a:cubicBezTo>
                <a:cubicBezTo>
                  <a:pt x="117" y="931"/>
                  <a:pt x="107" y="936"/>
                  <a:pt x="108" y="939"/>
                </a:cubicBezTo>
                <a:cubicBezTo>
                  <a:pt x="114" y="935"/>
                  <a:pt x="117" y="932"/>
                  <a:pt x="125" y="930"/>
                </a:cubicBezTo>
                <a:cubicBezTo>
                  <a:pt x="124" y="930"/>
                  <a:pt x="123" y="929"/>
                  <a:pt x="123" y="927"/>
                </a:cubicBezTo>
                <a:cubicBezTo>
                  <a:pt x="139" y="919"/>
                  <a:pt x="157" y="910"/>
                  <a:pt x="170" y="901"/>
                </a:cubicBezTo>
                <a:cubicBezTo>
                  <a:pt x="170" y="903"/>
                  <a:pt x="170" y="904"/>
                  <a:pt x="172" y="903"/>
                </a:cubicBezTo>
                <a:cubicBezTo>
                  <a:pt x="174" y="897"/>
                  <a:pt x="179" y="894"/>
                  <a:pt x="185" y="892"/>
                </a:cubicBezTo>
                <a:cubicBezTo>
                  <a:pt x="187" y="891"/>
                  <a:pt x="184" y="888"/>
                  <a:pt x="187" y="887"/>
                </a:cubicBezTo>
                <a:cubicBezTo>
                  <a:pt x="189" y="890"/>
                  <a:pt x="192" y="886"/>
                  <a:pt x="193" y="888"/>
                </a:cubicBezTo>
                <a:cubicBezTo>
                  <a:pt x="193" y="892"/>
                  <a:pt x="190" y="895"/>
                  <a:pt x="187" y="893"/>
                </a:cubicBezTo>
                <a:cubicBezTo>
                  <a:pt x="183" y="898"/>
                  <a:pt x="180" y="903"/>
                  <a:pt x="176" y="908"/>
                </a:cubicBezTo>
                <a:cubicBezTo>
                  <a:pt x="178" y="908"/>
                  <a:pt x="181" y="905"/>
                  <a:pt x="182" y="907"/>
                </a:cubicBezTo>
                <a:cubicBezTo>
                  <a:pt x="183" y="919"/>
                  <a:pt x="166" y="918"/>
                  <a:pt x="164" y="925"/>
                </a:cubicBezTo>
                <a:cubicBezTo>
                  <a:pt x="175" y="921"/>
                  <a:pt x="188" y="915"/>
                  <a:pt x="199" y="914"/>
                </a:cubicBezTo>
                <a:cubicBezTo>
                  <a:pt x="200" y="912"/>
                  <a:pt x="201" y="911"/>
                  <a:pt x="204" y="911"/>
                </a:cubicBezTo>
                <a:cubicBezTo>
                  <a:pt x="204" y="914"/>
                  <a:pt x="201" y="914"/>
                  <a:pt x="199" y="915"/>
                </a:cubicBezTo>
                <a:cubicBezTo>
                  <a:pt x="202" y="915"/>
                  <a:pt x="203" y="916"/>
                  <a:pt x="203" y="918"/>
                </a:cubicBezTo>
                <a:cubicBezTo>
                  <a:pt x="196" y="933"/>
                  <a:pt x="176" y="935"/>
                  <a:pt x="165" y="947"/>
                </a:cubicBezTo>
                <a:cubicBezTo>
                  <a:pt x="170" y="948"/>
                  <a:pt x="172" y="945"/>
                  <a:pt x="174" y="943"/>
                </a:cubicBezTo>
                <a:cubicBezTo>
                  <a:pt x="185" y="944"/>
                  <a:pt x="191" y="934"/>
                  <a:pt x="199" y="929"/>
                </a:cubicBezTo>
                <a:cubicBezTo>
                  <a:pt x="209" y="924"/>
                  <a:pt x="222" y="921"/>
                  <a:pt x="231" y="915"/>
                </a:cubicBezTo>
                <a:cubicBezTo>
                  <a:pt x="232" y="917"/>
                  <a:pt x="234" y="917"/>
                  <a:pt x="236" y="917"/>
                </a:cubicBezTo>
                <a:cubicBezTo>
                  <a:pt x="238" y="916"/>
                  <a:pt x="239" y="915"/>
                  <a:pt x="242" y="915"/>
                </a:cubicBezTo>
                <a:cubicBezTo>
                  <a:pt x="242" y="918"/>
                  <a:pt x="238" y="918"/>
                  <a:pt x="238" y="920"/>
                </a:cubicBezTo>
                <a:cubicBezTo>
                  <a:pt x="240" y="923"/>
                  <a:pt x="245" y="920"/>
                  <a:pt x="247" y="921"/>
                </a:cubicBezTo>
                <a:cubicBezTo>
                  <a:pt x="241" y="923"/>
                  <a:pt x="242" y="927"/>
                  <a:pt x="238" y="930"/>
                </a:cubicBezTo>
                <a:cubicBezTo>
                  <a:pt x="237" y="928"/>
                  <a:pt x="234" y="928"/>
                  <a:pt x="232" y="927"/>
                </a:cubicBezTo>
                <a:cubicBezTo>
                  <a:pt x="231" y="930"/>
                  <a:pt x="228" y="931"/>
                  <a:pt x="225" y="932"/>
                </a:cubicBezTo>
                <a:cubicBezTo>
                  <a:pt x="225" y="934"/>
                  <a:pt x="224" y="938"/>
                  <a:pt x="226" y="939"/>
                </a:cubicBezTo>
                <a:cubicBezTo>
                  <a:pt x="233" y="932"/>
                  <a:pt x="239" y="930"/>
                  <a:pt x="251" y="929"/>
                </a:cubicBezTo>
                <a:cubicBezTo>
                  <a:pt x="250" y="932"/>
                  <a:pt x="252" y="933"/>
                  <a:pt x="251" y="936"/>
                </a:cubicBezTo>
                <a:cubicBezTo>
                  <a:pt x="251" y="936"/>
                  <a:pt x="250" y="937"/>
                  <a:pt x="250" y="937"/>
                </a:cubicBezTo>
                <a:cubicBezTo>
                  <a:pt x="247" y="936"/>
                  <a:pt x="243" y="936"/>
                  <a:pt x="240" y="936"/>
                </a:cubicBezTo>
                <a:cubicBezTo>
                  <a:pt x="234" y="943"/>
                  <a:pt x="227" y="949"/>
                  <a:pt x="221" y="956"/>
                </a:cubicBezTo>
                <a:cubicBezTo>
                  <a:pt x="214" y="957"/>
                  <a:pt x="211" y="962"/>
                  <a:pt x="207" y="966"/>
                </a:cubicBezTo>
                <a:cubicBezTo>
                  <a:pt x="206" y="966"/>
                  <a:pt x="202" y="967"/>
                  <a:pt x="205" y="967"/>
                </a:cubicBezTo>
                <a:cubicBezTo>
                  <a:pt x="212" y="968"/>
                  <a:pt x="212" y="961"/>
                  <a:pt x="220" y="964"/>
                </a:cubicBezTo>
                <a:cubicBezTo>
                  <a:pt x="221" y="958"/>
                  <a:pt x="229" y="960"/>
                  <a:pt x="231" y="956"/>
                </a:cubicBezTo>
                <a:cubicBezTo>
                  <a:pt x="234" y="958"/>
                  <a:pt x="233" y="959"/>
                  <a:pt x="234" y="961"/>
                </a:cubicBezTo>
                <a:cubicBezTo>
                  <a:pt x="234" y="958"/>
                  <a:pt x="238" y="963"/>
                  <a:pt x="237" y="959"/>
                </a:cubicBezTo>
                <a:cubicBezTo>
                  <a:pt x="236" y="958"/>
                  <a:pt x="233" y="960"/>
                  <a:pt x="234" y="955"/>
                </a:cubicBezTo>
                <a:cubicBezTo>
                  <a:pt x="236" y="954"/>
                  <a:pt x="238" y="950"/>
                  <a:pt x="240" y="952"/>
                </a:cubicBezTo>
                <a:cubicBezTo>
                  <a:pt x="241" y="956"/>
                  <a:pt x="235" y="954"/>
                  <a:pt x="238" y="957"/>
                </a:cubicBezTo>
                <a:cubicBezTo>
                  <a:pt x="240" y="956"/>
                  <a:pt x="243" y="956"/>
                  <a:pt x="246" y="955"/>
                </a:cubicBezTo>
                <a:cubicBezTo>
                  <a:pt x="242" y="950"/>
                  <a:pt x="251" y="954"/>
                  <a:pt x="252" y="952"/>
                </a:cubicBezTo>
                <a:cubicBezTo>
                  <a:pt x="248" y="950"/>
                  <a:pt x="253" y="948"/>
                  <a:pt x="253" y="946"/>
                </a:cubicBezTo>
                <a:cubicBezTo>
                  <a:pt x="249" y="944"/>
                  <a:pt x="250" y="949"/>
                  <a:pt x="248" y="947"/>
                </a:cubicBezTo>
                <a:cubicBezTo>
                  <a:pt x="248" y="946"/>
                  <a:pt x="249" y="945"/>
                  <a:pt x="251" y="944"/>
                </a:cubicBezTo>
                <a:cubicBezTo>
                  <a:pt x="258" y="946"/>
                  <a:pt x="261" y="934"/>
                  <a:pt x="266" y="936"/>
                </a:cubicBezTo>
                <a:cubicBezTo>
                  <a:pt x="263" y="938"/>
                  <a:pt x="265" y="939"/>
                  <a:pt x="264" y="942"/>
                </a:cubicBezTo>
                <a:cubicBezTo>
                  <a:pt x="261" y="940"/>
                  <a:pt x="260" y="947"/>
                  <a:pt x="256" y="948"/>
                </a:cubicBezTo>
                <a:cubicBezTo>
                  <a:pt x="258" y="949"/>
                  <a:pt x="257" y="955"/>
                  <a:pt x="254" y="957"/>
                </a:cubicBezTo>
                <a:cubicBezTo>
                  <a:pt x="262" y="956"/>
                  <a:pt x="271" y="953"/>
                  <a:pt x="272" y="963"/>
                </a:cubicBezTo>
                <a:cubicBezTo>
                  <a:pt x="269" y="966"/>
                  <a:pt x="259" y="967"/>
                  <a:pt x="262" y="972"/>
                </a:cubicBezTo>
                <a:cubicBezTo>
                  <a:pt x="266" y="967"/>
                  <a:pt x="273" y="964"/>
                  <a:pt x="278" y="960"/>
                </a:cubicBezTo>
                <a:cubicBezTo>
                  <a:pt x="277" y="959"/>
                  <a:pt x="273" y="961"/>
                  <a:pt x="273" y="959"/>
                </a:cubicBezTo>
                <a:cubicBezTo>
                  <a:pt x="276" y="959"/>
                  <a:pt x="278" y="957"/>
                  <a:pt x="276" y="955"/>
                </a:cubicBezTo>
                <a:cubicBezTo>
                  <a:pt x="276" y="953"/>
                  <a:pt x="272" y="955"/>
                  <a:pt x="272" y="952"/>
                </a:cubicBezTo>
                <a:cubicBezTo>
                  <a:pt x="277" y="948"/>
                  <a:pt x="283" y="945"/>
                  <a:pt x="289" y="941"/>
                </a:cubicBezTo>
                <a:cubicBezTo>
                  <a:pt x="292" y="944"/>
                  <a:pt x="286" y="947"/>
                  <a:pt x="290" y="949"/>
                </a:cubicBezTo>
                <a:cubicBezTo>
                  <a:pt x="287" y="953"/>
                  <a:pt x="283" y="956"/>
                  <a:pt x="280" y="960"/>
                </a:cubicBezTo>
                <a:cubicBezTo>
                  <a:pt x="283" y="959"/>
                  <a:pt x="281" y="963"/>
                  <a:pt x="282" y="965"/>
                </a:cubicBezTo>
                <a:cubicBezTo>
                  <a:pt x="275" y="968"/>
                  <a:pt x="273" y="977"/>
                  <a:pt x="263" y="978"/>
                </a:cubicBezTo>
                <a:cubicBezTo>
                  <a:pt x="266" y="983"/>
                  <a:pt x="257" y="979"/>
                  <a:pt x="257" y="983"/>
                </a:cubicBezTo>
                <a:cubicBezTo>
                  <a:pt x="271" y="983"/>
                  <a:pt x="278" y="967"/>
                  <a:pt x="296" y="968"/>
                </a:cubicBezTo>
                <a:cubicBezTo>
                  <a:pt x="298" y="973"/>
                  <a:pt x="297" y="975"/>
                  <a:pt x="300" y="978"/>
                </a:cubicBezTo>
                <a:cubicBezTo>
                  <a:pt x="297" y="992"/>
                  <a:pt x="280" y="991"/>
                  <a:pt x="273" y="1001"/>
                </a:cubicBezTo>
                <a:cubicBezTo>
                  <a:pt x="276" y="1001"/>
                  <a:pt x="278" y="998"/>
                  <a:pt x="279" y="1002"/>
                </a:cubicBezTo>
                <a:cubicBezTo>
                  <a:pt x="279" y="1006"/>
                  <a:pt x="275" y="1007"/>
                  <a:pt x="274" y="1011"/>
                </a:cubicBezTo>
                <a:cubicBezTo>
                  <a:pt x="277" y="1011"/>
                  <a:pt x="280" y="1010"/>
                  <a:pt x="280" y="1013"/>
                </a:cubicBezTo>
                <a:cubicBezTo>
                  <a:pt x="278" y="1017"/>
                  <a:pt x="269" y="1020"/>
                  <a:pt x="265" y="1015"/>
                </a:cubicBezTo>
                <a:cubicBezTo>
                  <a:pt x="256" y="1023"/>
                  <a:pt x="242" y="1026"/>
                  <a:pt x="234" y="1036"/>
                </a:cubicBezTo>
                <a:cubicBezTo>
                  <a:pt x="240" y="1036"/>
                  <a:pt x="237" y="1041"/>
                  <a:pt x="240" y="1043"/>
                </a:cubicBezTo>
                <a:cubicBezTo>
                  <a:pt x="243" y="1041"/>
                  <a:pt x="246" y="1040"/>
                  <a:pt x="251" y="1039"/>
                </a:cubicBezTo>
                <a:cubicBezTo>
                  <a:pt x="251" y="1042"/>
                  <a:pt x="247" y="1041"/>
                  <a:pt x="248" y="1044"/>
                </a:cubicBezTo>
                <a:cubicBezTo>
                  <a:pt x="258" y="1041"/>
                  <a:pt x="273" y="1045"/>
                  <a:pt x="280" y="1034"/>
                </a:cubicBezTo>
                <a:cubicBezTo>
                  <a:pt x="277" y="1034"/>
                  <a:pt x="276" y="1034"/>
                  <a:pt x="276" y="1031"/>
                </a:cubicBezTo>
                <a:cubicBezTo>
                  <a:pt x="278" y="1023"/>
                  <a:pt x="285" y="1020"/>
                  <a:pt x="290" y="1015"/>
                </a:cubicBezTo>
                <a:cubicBezTo>
                  <a:pt x="296" y="1015"/>
                  <a:pt x="304" y="1015"/>
                  <a:pt x="311" y="1015"/>
                </a:cubicBezTo>
                <a:cubicBezTo>
                  <a:pt x="314" y="1006"/>
                  <a:pt x="323" y="1003"/>
                  <a:pt x="327" y="995"/>
                </a:cubicBezTo>
                <a:cubicBezTo>
                  <a:pt x="326" y="991"/>
                  <a:pt x="327" y="989"/>
                  <a:pt x="328" y="986"/>
                </a:cubicBezTo>
                <a:cubicBezTo>
                  <a:pt x="326" y="985"/>
                  <a:pt x="326" y="982"/>
                  <a:pt x="325" y="980"/>
                </a:cubicBezTo>
                <a:cubicBezTo>
                  <a:pt x="328" y="973"/>
                  <a:pt x="341" y="971"/>
                  <a:pt x="338" y="985"/>
                </a:cubicBezTo>
                <a:cubicBezTo>
                  <a:pt x="342" y="986"/>
                  <a:pt x="345" y="990"/>
                  <a:pt x="349" y="992"/>
                </a:cubicBezTo>
                <a:cubicBezTo>
                  <a:pt x="350" y="996"/>
                  <a:pt x="347" y="996"/>
                  <a:pt x="347" y="999"/>
                </a:cubicBezTo>
                <a:cubicBezTo>
                  <a:pt x="349" y="999"/>
                  <a:pt x="351" y="1003"/>
                  <a:pt x="349" y="1005"/>
                </a:cubicBezTo>
                <a:cubicBezTo>
                  <a:pt x="356" y="1006"/>
                  <a:pt x="363" y="1007"/>
                  <a:pt x="364" y="1011"/>
                </a:cubicBezTo>
                <a:cubicBezTo>
                  <a:pt x="369" y="1008"/>
                  <a:pt x="375" y="1011"/>
                  <a:pt x="378" y="1015"/>
                </a:cubicBezTo>
                <a:cubicBezTo>
                  <a:pt x="378" y="1017"/>
                  <a:pt x="375" y="1016"/>
                  <a:pt x="376" y="1018"/>
                </a:cubicBezTo>
                <a:cubicBezTo>
                  <a:pt x="379" y="1019"/>
                  <a:pt x="380" y="1016"/>
                  <a:pt x="381" y="1019"/>
                </a:cubicBezTo>
                <a:cubicBezTo>
                  <a:pt x="381" y="1021"/>
                  <a:pt x="378" y="1020"/>
                  <a:pt x="378" y="1022"/>
                </a:cubicBezTo>
                <a:cubicBezTo>
                  <a:pt x="382" y="1022"/>
                  <a:pt x="383" y="1020"/>
                  <a:pt x="387" y="1020"/>
                </a:cubicBezTo>
                <a:cubicBezTo>
                  <a:pt x="389" y="1023"/>
                  <a:pt x="388" y="1024"/>
                  <a:pt x="390" y="1027"/>
                </a:cubicBezTo>
                <a:cubicBezTo>
                  <a:pt x="394" y="1025"/>
                  <a:pt x="396" y="1030"/>
                  <a:pt x="398" y="1033"/>
                </a:cubicBezTo>
                <a:cubicBezTo>
                  <a:pt x="385" y="1041"/>
                  <a:pt x="383" y="1053"/>
                  <a:pt x="378" y="1067"/>
                </a:cubicBezTo>
                <a:cubicBezTo>
                  <a:pt x="387" y="1070"/>
                  <a:pt x="401" y="1068"/>
                  <a:pt x="402" y="1080"/>
                </a:cubicBezTo>
                <a:cubicBezTo>
                  <a:pt x="407" y="1084"/>
                  <a:pt x="411" y="1089"/>
                  <a:pt x="417" y="1092"/>
                </a:cubicBezTo>
                <a:cubicBezTo>
                  <a:pt x="415" y="1096"/>
                  <a:pt x="418" y="1100"/>
                  <a:pt x="416" y="1103"/>
                </a:cubicBezTo>
                <a:cubicBezTo>
                  <a:pt x="420" y="1104"/>
                  <a:pt x="424" y="1105"/>
                  <a:pt x="428" y="1106"/>
                </a:cubicBezTo>
                <a:cubicBezTo>
                  <a:pt x="433" y="1104"/>
                  <a:pt x="435" y="1099"/>
                  <a:pt x="440" y="1096"/>
                </a:cubicBezTo>
                <a:cubicBezTo>
                  <a:pt x="451" y="1082"/>
                  <a:pt x="471" y="1076"/>
                  <a:pt x="486" y="1066"/>
                </a:cubicBezTo>
                <a:cubicBezTo>
                  <a:pt x="493" y="1070"/>
                  <a:pt x="499" y="1058"/>
                  <a:pt x="504" y="1054"/>
                </a:cubicBezTo>
                <a:cubicBezTo>
                  <a:pt x="507" y="1054"/>
                  <a:pt x="508" y="1057"/>
                  <a:pt x="512" y="1056"/>
                </a:cubicBezTo>
                <a:cubicBezTo>
                  <a:pt x="512" y="1049"/>
                  <a:pt x="522" y="1050"/>
                  <a:pt x="524" y="1051"/>
                </a:cubicBezTo>
                <a:cubicBezTo>
                  <a:pt x="520" y="1049"/>
                  <a:pt x="527" y="1043"/>
                  <a:pt x="530" y="1042"/>
                </a:cubicBezTo>
                <a:cubicBezTo>
                  <a:pt x="530" y="1048"/>
                  <a:pt x="540" y="1051"/>
                  <a:pt x="541" y="1059"/>
                </a:cubicBezTo>
                <a:cubicBezTo>
                  <a:pt x="538" y="1058"/>
                  <a:pt x="537" y="1062"/>
                  <a:pt x="533" y="1059"/>
                </a:cubicBezTo>
                <a:cubicBezTo>
                  <a:pt x="532" y="1065"/>
                  <a:pt x="533" y="1067"/>
                  <a:pt x="533" y="1073"/>
                </a:cubicBezTo>
                <a:cubicBezTo>
                  <a:pt x="537" y="1073"/>
                  <a:pt x="537" y="1078"/>
                  <a:pt x="541" y="1078"/>
                </a:cubicBezTo>
                <a:cubicBezTo>
                  <a:pt x="542" y="1074"/>
                  <a:pt x="540" y="1072"/>
                  <a:pt x="545" y="1072"/>
                </a:cubicBezTo>
                <a:cubicBezTo>
                  <a:pt x="545" y="1075"/>
                  <a:pt x="540" y="1077"/>
                  <a:pt x="545" y="1077"/>
                </a:cubicBezTo>
                <a:cubicBezTo>
                  <a:pt x="547" y="1078"/>
                  <a:pt x="544" y="1073"/>
                  <a:pt x="546" y="1073"/>
                </a:cubicBezTo>
                <a:cubicBezTo>
                  <a:pt x="549" y="1074"/>
                  <a:pt x="553" y="1074"/>
                  <a:pt x="553" y="1078"/>
                </a:cubicBezTo>
                <a:cubicBezTo>
                  <a:pt x="551" y="1078"/>
                  <a:pt x="551" y="1076"/>
                  <a:pt x="548" y="1077"/>
                </a:cubicBezTo>
                <a:cubicBezTo>
                  <a:pt x="548" y="1081"/>
                  <a:pt x="548" y="1085"/>
                  <a:pt x="545" y="1085"/>
                </a:cubicBezTo>
                <a:cubicBezTo>
                  <a:pt x="546" y="1080"/>
                  <a:pt x="541" y="1086"/>
                  <a:pt x="541" y="1082"/>
                </a:cubicBezTo>
                <a:cubicBezTo>
                  <a:pt x="542" y="1080"/>
                  <a:pt x="544" y="1079"/>
                  <a:pt x="541" y="1078"/>
                </a:cubicBezTo>
                <a:cubicBezTo>
                  <a:pt x="539" y="1079"/>
                  <a:pt x="541" y="1082"/>
                  <a:pt x="538" y="1082"/>
                </a:cubicBezTo>
                <a:cubicBezTo>
                  <a:pt x="541" y="1079"/>
                  <a:pt x="533" y="1082"/>
                  <a:pt x="532" y="1078"/>
                </a:cubicBezTo>
                <a:cubicBezTo>
                  <a:pt x="531" y="1080"/>
                  <a:pt x="530" y="1082"/>
                  <a:pt x="529" y="1085"/>
                </a:cubicBezTo>
                <a:cubicBezTo>
                  <a:pt x="533" y="1085"/>
                  <a:pt x="536" y="1088"/>
                  <a:pt x="533" y="1090"/>
                </a:cubicBezTo>
                <a:cubicBezTo>
                  <a:pt x="534" y="1091"/>
                  <a:pt x="538" y="1089"/>
                  <a:pt x="538" y="1091"/>
                </a:cubicBezTo>
                <a:cubicBezTo>
                  <a:pt x="529" y="1095"/>
                  <a:pt x="513" y="1093"/>
                  <a:pt x="508" y="1101"/>
                </a:cubicBezTo>
                <a:cubicBezTo>
                  <a:pt x="518" y="1101"/>
                  <a:pt x="530" y="1093"/>
                  <a:pt x="539" y="1097"/>
                </a:cubicBezTo>
                <a:cubicBezTo>
                  <a:pt x="538" y="1103"/>
                  <a:pt x="532" y="1097"/>
                  <a:pt x="531" y="1101"/>
                </a:cubicBezTo>
                <a:cubicBezTo>
                  <a:pt x="533" y="1104"/>
                  <a:pt x="541" y="1101"/>
                  <a:pt x="541" y="1106"/>
                </a:cubicBezTo>
                <a:cubicBezTo>
                  <a:pt x="541" y="1108"/>
                  <a:pt x="537" y="1107"/>
                  <a:pt x="537" y="1110"/>
                </a:cubicBezTo>
                <a:cubicBezTo>
                  <a:pt x="544" y="1109"/>
                  <a:pt x="552" y="1104"/>
                  <a:pt x="552" y="1098"/>
                </a:cubicBezTo>
                <a:cubicBezTo>
                  <a:pt x="570" y="1092"/>
                  <a:pt x="580" y="1083"/>
                  <a:pt x="601" y="1083"/>
                </a:cubicBezTo>
                <a:cubicBezTo>
                  <a:pt x="608" y="1079"/>
                  <a:pt x="621" y="1083"/>
                  <a:pt x="627" y="1088"/>
                </a:cubicBezTo>
                <a:cubicBezTo>
                  <a:pt x="639" y="1088"/>
                  <a:pt x="638" y="1074"/>
                  <a:pt x="651" y="1074"/>
                </a:cubicBezTo>
                <a:cubicBezTo>
                  <a:pt x="652" y="1077"/>
                  <a:pt x="650" y="1077"/>
                  <a:pt x="650" y="1079"/>
                </a:cubicBezTo>
                <a:cubicBezTo>
                  <a:pt x="665" y="1076"/>
                  <a:pt x="677" y="1070"/>
                  <a:pt x="688" y="1064"/>
                </a:cubicBezTo>
                <a:cubicBezTo>
                  <a:pt x="694" y="1064"/>
                  <a:pt x="699" y="1063"/>
                  <a:pt x="701" y="1059"/>
                </a:cubicBezTo>
                <a:cubicBezTo>
                  <a:pt x="693" y="1057"/>
                  <a:pt x="682" y="1067"/>
                  <a:pt x="672" y="1060"/>
                </a:cubicBezTo>
                <a:cubicBezTo>
                  <a:pt x="683" y="1053"/>
                  <a:pt x="695" y="1048"/>
                  <a:pt x="710" y="1044"/>
                </a:cubicBezTo>
                <a:cubicBezTo>
                  <a:pt x="712" y="1042"/>
                  <a:pt x="712" y="1039"/>
                  <a:pt x="714" y="1038"/>
                </a:cubicBezTo>
                <a:cubicBezTo>
                  <a:pt x="722" y="1040"/>
                  <a:pt x="729" y="1035"/>
                  <a:pt x="735" y="1031"/>
                </a:cubicBezTo>
                <a:cubicBezTo>
                  <a:pt x="736" y="1035"/>
                  <a:pt x="733" y="1036"/>
                  <a:pt x="735" y="1038"/>
                </a:cubicBezTo>
                <a:cubicBezTo>
                  <a:pt x="737" y="1040"/>
                  <a:pt x="739" y="1038"/>
                  <a:pt x="742" y="1038"/>
                </a:cubicBezTo>
                <a:cubicBezTo>
                  <a:pt x="742" y="1040"/>
                  <a:pt x="740" y="1040"/>
                  <a:pt x="742" y="1041"/>
                </a:cubicBezTo>
                <a:cubicBezTo>
                  <a:pt x="755" y="1034"/>
                  <a:pt x="772" y="1031"/>
                  <a:pt x="783" y="1021"/>
                </a:cubicBezTo>
                <a:cubicBezTo>
                  <a:pt x="788" y="1020"/>
                  <a:pt x="793" y="1023"/>
                  <a:pt x="797" y="1020"/>
                </a:cubicBezTo>
                <a:cubicBezTo>
                  <a:pt x="796" y="1024"/>
                  <a:pt x="800" y="1023"/>
                  <a:pt x="800" y="1025"/>
                </a:cubicBezTo>
                <a:cubicBezTo>
                  <a:pt x="793" y="1032"/>
                  <a:pt x="780" y="1028"/>
                  <a:pt x="777" y="1040"/>
                </a:cubicBezTo>
                <a:cubicBezTo>
                  <a:pt x="753" y="1052"/>
                  <a:pt x="724" y="1060"/>
                  <a:pt x="702" y="1074"/>
                </a:cubicBezTo>
                <a:cubicBezTo>
                  <a:pt x="700" y="1074"/>
                  <a:pt x="700" y="1073"/>
                  <a:pt x="699" y="1073"/>
                </a:cubicBezTo>
                <a:cubicBezTo>
                  <a:pt x="680" y="1080"/>
                  <a:pt x="661" y="1085"/>
                  <a:pt x="645" y="1094"/>
                </a:cubicBezTo>
                <a:cubicBezTo>
                  <a:pt x="656" y="1092"/>
                  <a:pt x="665" y="1087"/>
                  <a:pt x="673" y="1087"/>
                </a:cubicBezTo>
                <a:cubicBezTo>
                  <a:pt x="671" y="1094"/>
                  <a:pt x="663" y="1097"/>
                  <a:pt x="657" y="1095"/>
                </a:cubicBezTo>
                <a:cubicBezTo>
                  <a:pt x="657" y="1096"/>
                  <a:pt x="659" y="1096"/>
                  <a:pt x="659" y="1097"/>
                </a:cubicBezTo>
                <a:cubicBezTo>
                  <a:pt x="653" y="1100"/>
                  <a:pt x="646" y="1101"/>
                  <a:pt x="641" y="1104"/>
                </a:cubicBezTo>
                <a:cubicBezTo>
                  <a:pt x="659" y="1107"/>
                  <a:pt x="666" y="1090"/>
                  <a:pt x="680" y="1097"/>
                </a:cubicBezTo>
                <a:cubicBezTo>
                  <a:pt x="680" y="1098"/>
                  <a:pt x="678" y="1101"/>
                  <a:pt x="680" y="1101"/>
                </a:cubicBezTo>
                <a:cubicBezTo>
                  <a:pt x="681" y="1099"/>
                  <a:pt x="684" y="1101"/>
                  <a:pt x="686" y="1101"/>
                </a:cubicBezTo>
                <a:cubicBezTo>
                  <a:pt x="687" y="1099"/>
                  <a:pt x="688" y="1097"/>
                  <a:pt x="688" y="1094"/>
                </a:cubicBezTo>
                <a:cubicBezTo>
                  <a:pt x="694" y="1094"/>
                  <a:pt x="695" y="1086"/>
                  <a:pt x="701" y="1088"/>
                </a:cubicBezTo>
                <a:cubicBezTo>
                  <a:pt x="701" y="1087"/>
                  <a:pt x="701" y="1086"/>
                  <a:pt x="702" y="1086"/>
                </a:cubicBezTo>
                <a:cubicBezTo>
                  <a:pt x="702" y="1086"/>
                  <a:pt x="701" y="1086"/>
                  <a:pt x="701" y="1086"/>
                </a:cubicBezTo>
                <a:cubicBezTo>
                  <a:pt x="699" y="1086"/>
                  <a:pt x="698" y="1085"/>
                  <a:pt x="698" y="1083"/>
                </a:cubicBezTo>
                <a:cubicBezTo>
                  <a:pt x="701" y="1079"/>
                  <a:pt x="706" y="1077"/>
                  <a:pt x="709" y="1072"/>
                </a:cubicBezTo>
                <a:cubicBezTo>
                  <a:pt x="736" y="1068"/>
                  <a:pt x="755" y="1051"/>
                  <a:pt x="781" y="1048"/>
                </a:cubicBezTo>
                <a:cubicBezTo>
                  <a:pt x="779" y="1054"/>
                  <a:pt x="778" y="1059"/>
                  <a:pt x="779" y="1063"/>
                </a:cubicBezTo>
                <a:cubicBezTo>
                  <a:pt x="783" y="1064"/>
                  <a:pt x="785" y="1063"/>
                  <a:pt x="788" y="1062"/>
                </a:cubicBezTo>
                <a:cubicBezTo>
                  <a:pt x="792" y="1053"/>
                  <a:pt x="802" y="1054"/>
                  <a:pt x="808" y="1050"/>
                </a:cubicBezTo>
                <a:cubicBezTo>
                  <a:pt x="806" y="1040"/>
                  <a:pt x="812" y="1048"/>
                  <a:pt x="819" y="1045"/>
                </a:cubicBezTo>
                <a:cubicBezTo>
                  <a:pt x="817" y="1036"/>
                  <a:pt x="806" y="1046"/>
                  <a:pt x="802" y="1043"/>
                </a:cubicBezTo>
                <a:cubicBezTo>
                  <a:pt x="803" y="1040"/>
                  <a:pt x="805" y="1037"/>
                  <a:pt x="802" y="1036"/>
                </a:cubicBezTo>
                <a:cubicBezTo>
                  <a:pt x="807" y="1034"/>
                  <a:pt x="811" y="1031"/>
                  <a:pt x="814" y="1027"/>
                </a:cubicBezTo>
                <a:cubicBezTo>
                  <a:pt x="813" y="1026"/>
                  <a:pt x="812" y="1026"/>
                  <a:pt x="812" y="1024"/>
                </a:cubicBezTo>
                <a:cubicBezTo>
                  <a:pt x="808" y="1025"/>
                  <a:pt x="804" y="1026"/>
                  <a:pt x="802" y="1029"/>
                </a:cubicBezTo>
                <a:cubicBezTo>
                  <a:pt x="802" y="1022"/>
                  <a:pt x="798" y="1020"/>
                  <a:pt x="797" y="1015"/>
                </a:cubicBezTo>
                <a:cubicBezTo>
                  <a:pt x="807" y="1013"/>
                  <a:pt x="818" y="1011"/>
                  <a:pt x="821" y="1002"/>
                </a:cubicBezTo>
                <a:cubicBezTo>
                  <a:pt x="815" y="1004"/>
                  <a:pt x="810" y="1007"/>
                  <a:pt x="804" y="1010"/>
                </a:cubicBezTo>
                <a:cubicBezTo>
                  <a:pt x="803" y="1010"/>
                  <a:pt x="802" y="1009"/>
                  <a:pt x="800" y="1008"/>
                </a:cubicBezTo>
                <a:cubicBezTo>
                  <a:pt x="782" y="1016"/>
                  <a:pt x="765" y="1024"/>
                  <a:pt x="748" y="1032"/>
                </a:cubicBezTo>
                <a:cubicBezTo>
                  <a:pt x="746" y="1032"/>
                  <a:pt x="745" y="1031"/>
                  <a:pt x="742" y="1030"/>
                </a:cubicBezTo>
                <a:cubicBezTo>
                  <a:pt x="743" y="1034"/>
                  <a:pt x="740" y="1035"/>
                  <a:pt x="736" y="1035"/>
                </a:cubicBezTo>
                <a:cubicBezTo>
                  <a:pt x="736" y="1031"/>
                  <a:pt x="736" y="1031"/>
                  <a:pt x="736" y="1031"/>
                </a:cubicBezTo>
                <a:cubicBezTo>
                  <a:pt x="744" y="1030"/>
                  <a:pt x="749" y="1025"/>
                  <a:pt x="756" y="1022"/>
                </a:cubicBezTo>
                <a:cubicBezTo>
                  <a:pt x="754" y="1022"/>
                  <a:pt x="757" y="1021"/>
                  <a:pt x="756" y="1018"/>
                </a:cubicBezTo>
                <a:cubicBezTo>
                  <a:pt x="752" y="1020"/>
                  <a:pt x="745" y="1022"/>
                  <a:pt x="745" y="1025"/>
                </a:cubicBezTo>
                <a:cubicBezTo>
                  <a:pt x="743" y="1019"/>
                  <a:pt x="738" y="1027"/>
                  <a:pt x="735" y="1022"/>
                </a:cubicBezTo>
                <a:cubicBezTo>
                  <a:pt x="744" y="1019"/>
                  <a:pt x="752" y="1013"/>
                  <a:pt x="762" y="1010"/>
                </a:cubicBezTo>
                <a:cubicBezTo>
                  <a:pt x="763" y="1016"/>
                  <a:pt x="773" y="1011"/>
                  <a:pt x="775" y="1015"/>
                </a:cubicBezTo>
                <a:cubicBezTo>
                  <a:pt x="780" y="1012"/>
                  <a:pt x="780" y="1006"/>
                  <a:pt x="786" y="1005"/>
                </a:cubicBezTo>
                <a:cubicBezTo>
                  <a:pt x="787" y="1007"/>
                  <a:pt x="782" y="1009"/>
                  <a:pt x="785" y="1010"/>
                </a:cubicBezTo>
                <a:cubicBezTo>
                  <a:pt x="789" y="1005"/>
                  <a:pt x="793" y="1000"/>
                  <a:pt x="801" y="999"/>
                </a:cubicBezTo>
                <a:cubicBezTo>
                  <a:pt x="800" y="1005"/>
                  <a:pt x="809" y="1000"/>
                  <a:pt x="804" y="1005"/>
                </a:cubicBezTo>
                <a:cubicBezTo>
                  <a:pt x="812" y="1004"/>
                  <a:pt x="819" y="1002"/>
                  <a:pt x="820" y="998"/>
                </a:cubicBezTo>
                <a:cubicBezTo>
                  <a:pt x="817" y="999"/>
                  <a:pt x="814" y="1000"/>
                  <a:pt x="811" y="1002"/>
                </a:cubicBezTo>
                <a:cubicBezTo>
                  <a:pt x="811" y="999"/>
                  <a:pt x="811" y="995"/>
                  <a:pt x="812" y="993"/>
                </a:cubicBezTo>
                <a:cubicBezTo>
                  <a:pt x="821" y="995"/>
                  <a:pt x="837" y="988"/>
                  <a:pt x="841" y="979"/>
                </a:cubicBezTo>
                <a:cubicBezTo>
                  <a:pt x="843" y="979"/>
                  <a:pt x="844" y="978"/>
                  <a:pt x="846" y="978"/>
                </a:cubicBezTo>
                <a:cubicBezTo>
                  <a:pt x="844" y="973"/>
                  <a:pt x="852" y="974"/>
                  <a:pt x="859" y="974"/>
                </a:cubicBezTo>
                <a:cubicBezTo>
                  <a:pt x="859" y="969"/>
                  <a:pt x="865" y="967"/>
                  <a:pt x="868" y="968"/>
                </a:cubicBezTo>
                <a:cubicBezTo>
                  <a:pt x="868" y="972"/>
                  <a:pt x="865" y="967"/>
                  <a:pt x="865" y="971"/>
                </a:cubicBezTo>
                <a:cubicBezTo>
                  <a:pt x="872" y="971"/>
                  <a:pt x="886" y="969"/>
                  <a:pt x="886" y="961"/>
                </a:cubicBezTo>
                <a:cubicBezTo>
                  <a:pt x="889" y="960"/>
                  <a:pt x="889" y="963"/>
                  <a:pt x="889" y="965"/>
                </a:cubicBezTo>
                <a:cubicBezTo>
                  <a:pt x="895" y="963"/>
                  <a:pt x="897" y="957"/>
                  <a:pt x="905" y="956"/>
                </a:cubicBezTo>
                <a:cubicBezTo>
                  <a:pt x="906" y="954"/>
                  <a:pt x="902" y="953"/>
                  <a:pt x="905" y="952"/>
                </a:cubicBezTo>
                <a:cubicBezTo>
                  <a:pt x="907" y="950"/>
                  <a:pt x="909" y="954"/>
                  <a:pt x="911" y="954"/>
                </a:cubicBezTo>
                <a:cubicBezTo>
                  <a:pt x="910" y="955"/>
                  <a:pt x="906" y="956"/>
                  <a:pt x="909" y="957"/>
                </a:cubicBezTo>
                <a:cubicBezTo>
                  <a:pt x="909" y="956"/>
                  <a:pt x="911" y="956"/>
                  <a:pt x="912" y="956"/>
                </a:cubicBezTo>
                <a:cubicBezTo>
                  <a:pt x="912" y="952"/>
                  <a:pt x="912" y="948"/>
                  <a:pt x="915" y="947"/>
                </a:cubicBezTo>
                <a:cubicBezTo>
                  <a:pt x="918" y="946"/>
                  <a:pt x="918" y="948"/>
                  <a:pt x="919" y="950"/>
                </a:cubicBezTo>
                <a:cubicBezTo>
                  <a:pt x="919" y="952"/>
                  <a:pt x="917" y="951"/>
                  <a:pt x="917" y="953"/>
                </a:cubicBezTo>
                <a:cubicBezTo>
                  <a:pt x="923" y="956"/>
                  <a:pt x="925" y="949"/>
                  <a:pt x="928" y="946"/>
                </a:cubicBezTo>
                <a:cubicBezTo>
                  <a:pt x="935" y="945"/>
                  <a:pt x="939" y="939"/>
                  <a:pt x="944" y="935"/>
                </a:cubicBezTo>
                <a:cubicBezTo>
                  <a:pt x="949" y="936"/>
                  <a:pt x="952" y="933"/>
                  <a:pt x="957" y="937"/>
                </a:cubicBezTo>
                <a:cubicBezTo>
                  <a:pt x="958" y="934"/>
                  <a:pt x="955" y="934"/>
                  <a:pt x="956" y="931"/>
                </a:cubicBezTo>
                <a:cubicBezTo>
                  <a:pt x="960" y="930"/>
                  <a:pt x="961" y="927"/>
                  <a:pt x="965" y="926"/>
                </a:cubicBezTo>
                <a:cubicBezTo>
                  <a:pt x="968" y="925"/>
                  <a:pt x="969" y="931"/>
                  <a:pt x="972" y="927"/>
                </a:cubicBezTo>
                <a:cubicBezTo>
                  <a:pt x="967" y="917"/>
                  <a:pt x="982" y="912"/>
                  <a:pt x="983" y="902"/>
                </a:cubicBezTo>
                <a:cubicBezTo>
                  <a:pt x="987" y="901"/>
                  <a:pt x="988" y="905"/>
                  <a:pt x="990" y="906"/>
                </a:cubicBezTo>
                <a:cubicBezTo>
                  <a:pt x="990" y="907"/>
                  <a:pt x="988" y="908"/>
                  <a:pt x="988" y="909"/>
                </a:cubicBezTo>
                <a:cubicBezTo>
                  <a:pt x="992" y="911"/>
                  <a:pt x="996" y="911"/>
                  <a:pt x="1000" y="909"/>
                </a:cubicBezTo>
                <a:cubicBezTo>
                  <a:pt x="1000" y="911"/>
                  <a:pt x="997" y="910"/>
                  <a:pt x="996" y="912"/>
                </a:cubicBezTo>
                <a:cubicBezTo>
                  <a:pt x="998" y="912"/>
                  <a:pt x="1000" y="912"/>
                  <a:pt x="1001" y="913"/>
                </a:cubicBezTo>
                <a:cubicBezTo>
                  <a:pt x="1001" y="917"/>
                  <a:pt x="997" y="918"/>
                  <a:pt x="999" y="920"/>
                </a:cubicBezTo>
                <a:cubicBezTo>
                  <a:pt x="1005" y="919"/>
                  <a:pt x="1009" y="915"/>
                  <a:pt x="1008" y="910"/>
                </a:cubicBezTo>
                <a:cubicBezTo>
                  <a:pt x="1004" y="911"/>
                  <a:pt x="1001" y="910"/>
                  <a:pt x="1000" y="906"/>
                </a:cubicBezTo>
                <a:cubicBezTo>
                  <a:pt x="1004" y="905"/>
                  <a:pt x="1004" y="900"/>
                  <a:pt x="1010" y="900"/>
                </a:cubicBezTo>
                <a:cubicBezTo>
                  <a:pt x="1009" y="897"/>
                  <a:pt x="1012" y="897"/>
                  <a:pt x="1012" y="894"/>
                </a:cubicBezTo>
                <a:cubicBezTo>
                  <a:pt x="1009" y="892"/>
                  <a:pt x="1010" y="888"/>
                  <a:pt x="1010" y="884"/>
                </a:cubicBezTo>
                <a:cubicBezTo>
                  <a:pt x="1019" y="883"/>
                  <a:pt x="1022" y="866"/>
                  <a:pt x="1034" y="868"/>
                </a:cubicBezTo>
                <a:cubicBezTo>
                  <a:pt x="1035" y="874"/>
                  <a:pt x="1029" y="874"/>
                  <a:pt x="1027" y="877"/>
                </a:cubicBezTo>
                <a:cubicBezTo>
                  <a:pt x="1027" y="881"/>
                  <a:pt x="1031" y="881"/>
                  <a:pt x="1030" y="885"/>
                </a:cubicBezTo>
                <a:cubicBezTo>
                  <a:pt x="1029" y="885"/>
                  <a:pt x="1026" y="884"/>
                  <a:pt x="1027" y="887"/>
                </a:cubicBezTo>
                <a:cubicBezTo>
                  <a:pt x="1031" y="887"/>
                  <a:pt x="1028" y="890"/>
                  <a:pt x="1031" y="893"/>
                </a:cubicBezTo>
                <a:cubicBezTo>
                  <a:pt x="1028" y="892"/>
                  <a:pt x="1027" y="894"/>
                  <a:pt x="1027" y="896"/>
                </a:cubicBezTo>
                <a:cubicBezTo>
                  <a:pt x="1032" y="895"/>
                  <a:pt x="1034" y="900"/>
                  <a:pt x="1034" y="901"/>
                </a:cubicBezTo>
                <a:cubicBezTo>
                  <a:pt x="1034" y="899"/>
                  <a:pt x="1037" y="899"/>
                  <a:pt x="1039" y="899"/>
                </a:cubicBezTo>
                <a:cubicBezTo>
                  <a:pt x="1040" y="902"/>
                  <a:pt x="1037" y="904"/>
                  <a:pt x="1039" y="906"/>
                </a:cubicBezTo>
                <a:cubicBezTo>
                  <a:pt x="1040" y="904"/>
                  <a:pt x="1040" y="902"/>
                  <a:pt x="1041" y="901"/>
                </a:cubicBezTo>
                <a:cubicBezTo>
                  <a:pt x="1041" y="903"/>
                  <a:pt x="1044" y="902"/>
                  <a:pt x="1044" y="903"/>
                </a:cubicBezTo>
                <a:cubicBezTo>
                  <a:pt x="1042" y="908"/>
                  <a:pt x="1042" y="904"/>
                  <a:pt x="1041" y="909"/>
                </a:cubicBezTo>
                <a:cubicBezTo>
                  <a:pt x="1044" y="909"/>
                  <a:pt x="1047" y="912"/>
                  <a:pt x="1050" y="910"/>
                </a:cubicBezTo>
                <a:cubicBezTo>
                  <a:pt x="1049" y="909"/>
                  <a:pt x="1049" y="908"/>
                  <a:pt x="1048" y="906"/>
                </a:cubicBezTo>
                <a:cubicBezTo>
                  <a:pt x="1051" y="903"/>
                  <a:pt x="1052" y="903"/>
                  <a:pt x="1056" y="905"/>
                </a:cubicBezTo>
                <a:cubicBezTo>
                  <a:pt x="1056" y="903"/>
                  <a:pt x="1054" y="902"/>
                  <a:pt x="1055" y="900"/>
                </a:cubicBezTo>
                <a:cubicBezTo>
                  <a:pt x="1050" y="897"/>
                  <a:pt x="1049" y="903"/>
                  <a:pt x="1046" y="904"/>
                </a:cubicBezTo>
                <a:cubicBezTo>
                  <a:pt x="1045" y="900"/>
                  <a:pt x="1044" y="897"/>
                  <a:pt x="1044" y="894"/>
                </a:cubicBezTo>
                <a:cubicBezTo>
                  <a:pt x="1044" y="896"/>
                  <a:pt x="1040" y="895"/>
                  <a:pt x="1040" y="893"/>
                </a:cubicBezTo>
                <a:cubicBezTo>
                  <a:pt x="1046" y="891"/>
                  <a:pt x="1047" y="887"/>
                  <a:pt x="1047" y="881"/>
                </a:cubicBezTo>
                <a:cubicBezTo>
                  <a:pt x="1041" y="883"/>
                  <a:pt x="1042" y="892"/>
                  <a:pt x="1035" y="893"/>
                </a:cubicBezTo>
                <a:cubicBezTo>
                  <a:pt x="1033" y="887"/>
                  <a:pt x="1030" y="884"/>
                  <a:pt x="1034" y="880"/>
                </a:cubicBezTo>
                <a:cubicBezTo>
                  <a:pt x="1035" y="880"/>
                  <a:pt x="1036" y="880"/>
                  <a:pt x="1037" y="879"/>
                </a:cubicBezTo>
                <a:cubicBezTo>
                  <a:pt x="1037" y="881"/>
                  <a:pt x="1037" y="883"/>
                  <a:pt x="1038" y="884"/>
                </a:cubicBezTo>
                <a:cubicBezTo>
                  <a:pt x="1039" y="881"/>
                  <a:pt x="1039" y="879"/>
                  <a:pt x="1038" y="876"/>
                </a:cubicBezTo>
                <a:cubicBezTo>
                  <a:pt x="1041" y="879"/>
                  <a:pt x="1042" y="872"/>
                  <a:pt x="1047" y="873"/>
                </a:cubicBezTo>
                <a:cubicBezTo>
                  <a:pt x="1047" y="871"/>
                  <a:pt x="1046" y="871"/>
                  <a:pt x="1046" y="869"/>
                </a:cubicBezTo>
                <a:cubicBezTo>
                  <a:pt x="1055" y="861"/>
                  <a:pt x="1064" y="856"/>
                  <a:pt x="1076" y="855"/>
                </a:cubicBezTo>
                <a:cubicBezTo>
                  <a:pt x="1072" y="852"/>
                  <a:pt x="1078" y="849"/>
                  <a:pt x="1077" y="848"/>
                </a:cubicBezTo>
                <a:cubicBezTo>
                  <a:pt x="1076" y="851"/>
                  <a:pt x="1071" y="846"/>
                  <a:pt x="1071" y="848"/>
                </a:cubicBezTo>
                <a:cubicBezTo>
                  <a:pt x="1074" y="851"/>
                  <a:pt x="1067" y="856"/>
                  <a:pt x="1065" y="855"/>
                </a:cubicBezTo>
                <a:cubicBezTo>
                  <a:pt x="1066" y="849"/>
                  <a:pt x="1073" y="845"/>
                  <a:pt x="1072" y="841"/>
                </a:cubicBezTo>
                <a:cubicBezTo>
                  <a:pt x="1071" y="840"/>
                  <a:pt x="1067" y="842"/>
                  <a:pt x="1066" y="838"/>
                </a:cubicBezTo>
                <a:cubicBezTo>
                  <a:pt x="1065" y="840"/>
                  <a:pt x="1065" y="842"/>
                  <a:pt x="1062" y="842"/>
                </a:cubicBezTo>
                <a:cubicBezTo>
                  <a:pt x="1062" y="839"/>
                  <a:pt x="1060" y="838"/>
                  <a:pt x="1059" y="835"/>
                </a:cubicBezTo>
                <a:cubicBezTo>
                  <a:pt x="1064" y="833"/>
                  <a:pt x="1074" y="826"/>
                  <a:pt x="1077" y="832"/>
                </a:cubicBezTo>
                <a:cubicBezTo>
                  <a:pt x="1077" y="834"/>
                  <a:pt x="1073" y="837"/>
                  <a:pt x="1076" y="839"/>
                </a:cubicBezTo>
                <a:cubicBezTo>
                  <a:pt x="1076" y="838"/>
                  <a:pt x="1077" y="837"/>
                  <a:pt x="1078" y="836"/>
                </a:cubicBezTo>
                <a:cubicBezTo>
                  <a:pt x="1081" y="838"/>
                  <a:pt x="1076" y="840"/>
                  <a:pt x="1078" y="841"/>
                </a:cubicBezTo>
                <a:cubicBezTo>
                  <a:pt x="1081" y="839"/>
                  <a:pt x="1081" y="833"/>
                  <a:pt x="1085" y="832"/>
                </a:cubicBezTo>
                <a:cubicBezTo>
                  <a:pt x="1083" y="827"/>
                  <a:pt x="1086" y="824"/>
                  <a:pt x="1091" y="824"/>
                </a:cubicBezTo>
                <a:cubicBezTo>
                  <a:pt x="1091" y="825"/>
                  <a:pt x="1091" y="825"/>
                  <a:pt x="1092" y="826"/>
                </a:cubicBezTo>
                <a:cubicBezTo>
                  <a:pt x="1092" y="829"/>
                  <a:pt x="1089" y="828"/>
                  <a:pt x="1090" y="831"/>
                </a:cubicBezTo>
                <a:cubicBezTo>
                  <a:pt x="1092" y="832"/>
                  <a:pt x="1092" y="830"/>
                  <a:pt x="1093" y="833"/>
                </a:cubicBezTo>
                <a:cubicBezTo>
                  <a:pt x="1097" y="831"/>
                  <a:pt x="1092" y="828"/>
                  <a:pt x="1096" y="827"/>
                </a:cubicBezTo>
                <a:cubicBezTo>
                  <a:pt x="1097" y="830"/>
                  <a:pt x="1101" y="832"/>
                  <a:pt x="1103" y="835"/>
                </a:cubicBezTo>
                <a:cubicBezTo>
                  <a:pt x="1106" y="830"/>
                  <a:pt x="1118" y="829"/>
                  <a:pt x="1116" y="823"/>
                </a:cubicBezTo>
                <a:cubicBezTo>
                  <a:pt x="1113" y="826"/>
                  <a:pt x="1111" y="819"/>
                  <a:pt x="1108" y="818"/>
                </a:cubicBezTo>
                <a:cubicBezTo>
                  <a:pt x="1111" y="815"/>
                  <a:pt x="1112" y="820"/>
                  <a:pt x="1114" y="821"/>
                </a:cubicBezTo>
                <a:cubicBezTo>
                  <a:pt x="1116" y="816"/>
                  <a:pt x="1119" y="811"/>
                  <a:pt x="1126" y="809"/>
                </a:cubicBezTo>
                <a:cubicBezTo>
                  <a:pt x="1128" y="815"/>
                  <a:pt x="1129" y="817"/>
                  <a:pt x="1133" y="816"/>
                </a:cubicBezTo>
                <a:cubicBezTo>
                  <a:pt x="1132" y="818"/>
                  <a:pt x="1128" y="820"/>
                  <a:pt x="1130" y="822"/>
                </a:cubicBezTo>
                <a:cubicBezTo>
                  <a:pt x="1134" y="820"/>
                  <a:pt x="1137" y="818"/>
                  <a:pt x="1142" y="820"/>
                </a:cubicBezTo>
                <a:cubicBezTo>
                  <a:pt x="1142" y="821"/>
                  <a:pt x="1140" y="822"/>
                  <a:pt x="1140" y="824"/>
                </a:cubicBezTo>
                <a:cubicBezTo>
                  <a:pt x="1144" y="824"/>
                  <a:pt x="1145" y="821"/>
                  <a:pt x="1148" y="821"/>
                </a:cubicBezTo>
                <a:cubicBezTo>
                  <a:pt x="1149" y="825"/>
                  <a:pt x="1145" y="824"/>
                  <a:pt x="1146" y="828"/>
                </a:cubicBezTo>
                <a:cubicBezTo>
                  <a:pt x="1147" y="831"/>
                  <a:pt x="1150" y="831"/>
                  <a:pt x="1150" y="835"/>
                </a:cubicBezTo>
                <a:cubicBezTo>
                  <a:pt x="1146" y="835"/>
                  <a:pt x="1148" y="837"/>
                  <a:pt x="1147" y="840"/>
                </a:cubicBezTo>
                <a:cubicBezTo>
                  <a:pt x="1145" y="836"/>
                  <a:pt x="1143" y="843"/>
                  <a:pt x="1140" y="840"/>
                </a:cubicBezTo>
                <a:cubicBezTo>
                  <a:pt x="1140" y="844"/>
                  <a:pt x="1139" y="847"/>
                  <a:pt x="1136" y="848"/>
                </a:cubicBezTo>
                <a:cubicBezTo>
                  <a:pt x="1137" y="843"/>
                  <a:pt x="1132" y="849"/>
                  <a:pt x="1135" y="847"/>
                </a:cubicBezTo>
                <a:cubicBezTo>
                  <a:pt x="1138" y="851"/>
                  <a:pt x="1128" y="850"/>
                  <a:pt x="1127" y="850"/>
                </a:cubicBezTo>
                <a:cubicBezTo>
                  <a:pt x="1128" y="853"/>
                  <a:pt x="1133" y="853"/>
                  <a:pt x="1134" y="853"/>
                </a:cubicBezTo>
                <a:cubicBezTo>
                  <a:pt x="1136" y="859"/>
                  <a:pt x="1129" y="859"/>
                  <a:pt x="1130" y="860"/>
                </a:cubicBezTo>
                <a:cubicBezTo>
                  <a:pt x="1133" y="860"/>
                  <a:pt x="1134" y="859"/>
                  <a:pt x="1135" y="858"/>
                </a:cubicBezTo>
                <a:cubicBezTo>
                  <a:pt x="1135" y="859"/>
                  <a:pt x="1137" y="863"/>
                  <a:pt x="1137" y="860"/>
                </a:cubicBezTo>
                <a:cubicBezTo>
                  <a:pt x="1140" y="856"/>
                  <a:pt x="1147" y="849"/>
                  <a:pt x="1154" y="846"/>
                </a:cubicBezTo>
                <a:cubicBezTo>
                  <a:pt x="1154" y="851"/>
                  <a:pt x="1154" y="851"/>
                  <a:pt x="1154" y="851"/>
                </a:cubicBezTo>
                <a:cubicBezTo>
                  <a:pt x="1150" y="851"/>
                  <a:pt x="1151" y="855"/>
                  <a:pt x="1148" y="856"/>
                </a:cubicBezTo>
                <a:cubicBezTo>
                  <a:pt x="1149" y="859"/>
                  <a:pt x="1152" y="859"/>
                  <a:pt x="1151" y="864"/>
                </a:cubicBezTo>
                <a:cubicBezTo>
                  <a:pt x="1149" y="864"/>
                  <a:pt x="1149" y="866"/>
                  <a:pt x="1147" y="865"/>
                </a:cubicBezTo>
                <a:cubicBezTo>
                  <a:pt x="1147" y="863"/>
                  <a:pt x="1146" y="862"/>
                  <a:pt x="1145" y="861"/>
                </a:cubicBezTo>
                <a:cubicBezTo>
                  <a:pt x="1143" y="866"/>
                  <a:pt x="1145" y="867"/>
                  <a:pt x="1145" y="872"/>
                </a:cubicBezTo>
                <a:cubicBezTo>
                  <a:pt x="1139" y="876"/>
                  <a:pt x="1131" y="878"/>
                  <a:pt x="1127" y="885"/>
                </a:cubicBezTo>
                <a:cubicBezTo>
                  <a:pt x="1129" y="885"/>
                  <a:pt x="1133" y="884"/>
                  <a:pt x="1134" y="888"/>
                </a:cubicBezTo>
                <a:cubicBezTo>
                  <a:pt x="1132" y="891"/>
                  <a:pt x="1128" y="892"/>
                  <a:pt x="1130" y="896"/>
                </a:cubicBezTo>
                <a:cubicBezTo>
                  <a:pt x="1135" y="892"/>
                  <a:pt x="1143" y="891"/>
                  <a:pt x="1139" y="881"/>
                </a:cubicBezTo>
                <a:cubicBezTo>
                  <a:pt x="1142" y="876"/>
                  <a:pt x="1151" y="870"/>
                  <a:pt x="1155" y="875"/>
                </a:cubicBezTo>
                <a:cubicBezTo>
                  <a:pt x="1153" y="877"/>
                  <a:pt x="1149" y="877"/>
                  <a:pt x="1149" y="881"/>
                </a:cubicBezTo>
                <a:cubicBezTo>
                  <a:pt x="1153" y="881"/>
                  <a:pt x="1155" y="878"/>
                  <a:pt x="1158" y="880"/>
                </a:cubicBezTo>
                <a:cubicBezTo>
                  <a:pt x="1161" y="874"/>
                  <a:pt x="1169" y="873"/>
                  <a:pt x="1172" y="868"/>
                </a:cubicBezTo>
                <a:cubicBezTo>
                  <a:pt x="1175" y="869"/>
                  <a:pt x="1176" y="867"/>
                  <a:pt x="1178" y="867"/>
                </a:cubicBezTo>
                <a:cubicBezTo>
                  <a:pt x="1177" y="862"/>
                  <a:pt x="1182" y="863"/>
                  <a:pt x="1185" y="862"/>
                </a:cubicBezTo>
                <a:cubicBezTo>
                  <a:pt x="1185" y="864"/>
                  <a:pt x="1185" y="865"/>
                  <a:pt x="1186" y="866"/>
                </a:cubicBezTo>
                <a:cubicBezTo>
                  <a:pt x="1192" y="864"/>
                  <a:pt x="1192" y="856"/>
                  <a:pt x="1199" y="854"/>
                </a:cubicBezTo>
                <a:cubicBezTo>
                  <a:pt x="1201" y="855"/>
                  <a:pt x="1198" y="857"/>
                  <a:pt x="1200" y="858"/>
                </a:cubicBezTo>
                <a:cubicBezTo>
                  <a:pt x="1200" y="856"/>
                  <a:pt x="1201" y="856"/>
                  <a:pt x="1203" y="856"/>
                </a:cubicBezTo>
                <a:cubicBezTo>
                  <a:pt x="1204" y="859"/>
                  <a:pt x="1203" y="860"/>
                  <a:pt x="1202" y="862"/>
                </a:cubicBezTo>
                <a:cubicBezTo>
                  <a:pt x="1203" y="864"/>
                  <a:pt x="1208" y="862"/>
                  <a:pt x="1209" y="864"/>
                </a:cubicBezTo>
                <a:cubicBezTo>
                  <a:pt x="1204" y="874"/>
                  <a:pt x="1195" y="881"/>
                  <a:pt x="1190" y="890"/>
                </a:cubicBezTo>
                <a:cubicBezTo>
                  <a:pt x="1198" y="890"/>
                  <a:pt x="1205" y="877"/>
                  <a:pt x="1211" y="884"/>
                </a:cubicBezTo>
                <a:cubicBezTo>
                  <a:pt x="1211" y="880"/>
                  <a:pt x="1214" y="882"/>
                  <a:pt x="1215" y="881"/>
                </a:cubicBezTo>
                <a:cubicBezTo>
                  <a:pt x="1221" y="876"/>
                  <a:pt x="1223" y="865"/>
                  <a:pt x="1234" y="865"/>
                </a:cubicBezTo>
                <a:cubicBezTo>
                  <a:pt x="1234" y="868"/>
                  <a:pt x="1234" y="868"/>
                  <a:pt x="1234" y="868"/>
                </a:cubicBezTo>
                <a:cubicBezTo>
                  <a:pt x="1238" y="867"/>
                  <a:pt x="1242" y="860"/>
                  <a:pt x="1240" y="857"/>
                </a:cubicBezTo>
                <a:cubicBezTo>
                  <a:pt x="1230" y="856"/>
                  <a:pt x="1225" y="861"/>
                  <a:pt x="1218" y="865"/>
                </a:cubicBezTo>
                <a:cubicBezTo>
                  <a:pt x="1216" y="865"/>
                  <a:pt x="1217" y="862"/>
                  <a:pt x="1215" y="862"/>
                </a:cubicBezTo>
                <a:cubicBezTo>
                  <a:pt x="1214" y="865"/>
                  <a:pt x="1212" y="864"/>
                  <a:pt x="1210" y="863"/>
                </a:cubicBezTo>
                <a:cubicBezTo>
                  <a:pt x="1212" y="856"/>
                  <a:pt x="1224" y="854"/>
                  <a:pt x="1225" y="848"/>
                </a:cubicBezTo>
                <a:cubicBezTo>
                  <a:pt x="1220" y="851"/>
                  <a:pt x="1211" y="853"/>
                  <a:pt x="1204" y="857"/>
                </a:cubicBezTo>
                <a:cubicBezTo>
                  <a:pt x="1204" y="851"/>
                  <a:pt x="1209" y="850"/>
                  <a:pt x="1210" y="846"/>
                </a:cubicBezTo>
                <a:cubicBezTo>
                  <a:pt x="1207" y="845"/>
                  <a:pt x="1206" y="847"/>
                  <a:pt x="1204" y="847"/>
                </a:cubicBezTo>
                <a:cubicBezTo>
                  <a:pt x="1208" y="841"/>
                  <a:pt x="1215" y="842"/>
                  <a:pt x="1220" y="836"/>
                </a:cubicBezTo>
                <a:cubicBezTo>
                  <a:pt x="1217" y="833"/>
                  <a:pt x="1223" y="831"/>
                  <a:pt x="1224" y="829"/>
                </a:cubicBezTo>
                <a:cubicBezTo>
                  <a:pt x="1225" y="826"/>
                  <a:pt x="1223" y="825"/>
                  <a:pt x="1223" y="823"/>
                </a:cubicBezTo>
                <a:cubicBezTo>
                  <a:pt x="1225" y="822"/>
                  <a:pt x="1228" y="820"/>
                  <a:pt x="1231" y="819"/>
                </a:cubicBezTo>
                <a:cubicBezTo>
                  <a:pt x="1231" y="816"/>
                  <a:pt x="1230" y="812"/>
                  <a:pt x="1233" y="812"/>
                </a:cubicBezTo>
                <a:cubicBezTo>
                  <a:pt x="1235" y="812"/>
                  <a:pt x="1235" y="814"/>
                  <a:pt x="1238" y="813"/>
                </a:cubicBezTo>
                <a:cubicBezTo>
                  <a:pt x="1238" y="809"/>
                  <a:pt x="1245" y="808"/>
                  <a:pt x="1244" y="806"/>
                </a:cubicBezTo>
                <a:cubicBezTo>
                  <a:pt x="1241" y="808"/>
                  <a:pt x="1236" y="805"/>
                  <a:pt x="1240" y="803"/>
                </a:cubicBezTo>
                <a:cubicBezTo>
                  <a:pt x="1232" y="805"/>
                  <a:pt x="1232" y="816"/>
                  <a:pt x="1221" y="815"/>
                </a:cubicBezTo>
                <a:cubicBezTo>
                  <a:pt x="1221" y="814"/>
                  <a:pt x="1222" y="814"/>
                  <a:pt x="1222" y="812"/>
                </a:cubicBezTo>
                <a:cubicBezTo>
                  <a:pt x="1217" y="815"/>
                  <a:pt x="1211" y="816"/>
                  <a:pt x="1206" y="816"/>
                </a:cubicBezTo>
                <a:cubicBezTo>
                  <a:pt x="1205" y="819"/>
                  <a:pt x="1207" y="819"/>
                  <a:pt x="1208" y="821"/>
                </a:cubicBezTo>
                <a:cubicBezTo>
                  <a:pt x="1204" y="820"/>
                  <a:pt x="1204" y="824"/>
                  <a:pt x="1201" y="824"/>
                </a:cubicBezTo>
                <a:cubicBezTo>
                  <a:pt x="1201" y="827"/>
                  <a:pt x="1201" y="830"/>
                  <a:pt x="1200" y="831"/>
                </a:cubicBezTo>
                <a:cubicBezTo>
                  <a:pt x="1201" y="831"/>
                  <a:pt x="1202" y="829"/>
                  <a:pt x="1202" y="831"/>
                </a:cubicBezTo>
                <a:cubicBezTo>
                  <a:pt x="1202" y="832"/>
                  <a:pt x="1201" y="833"/>
                  <a:pt x="1201" y="834"/>
                </a:cubicBezTo>
                <a:cubicBezTo>
                  <a:pt x="1202" y="836"/>
                  <a:pt x="1205" y="836"/>
                  <a:pt x="1204" y="839"/>
                </a:cubicBezTo>
                <a:cubicBezTo>
                  <a:pt x="1189" y="842"/>
                  <a:pt x="1183" y="854"/>
                  <a:pt x="1172" y="860"/>
                </a:cubicBezTo>
                <a:cubicBezTo>
                  <a:pt x="1169" y="858"/>
                  <a:pt x="1170" y="856"/>
                  <a:pt x="1167" y="855"/>
                </a:cubicBezTo>
                <a:cubicBezTo>
                  <a:pt x="1167" y="853"/>
                  <a:pt x="1168" y="851"/>
                  <a:pt x="1170" y="851"/>
                </a:cubicBezTo>
                <a:cubicBezTo>
                  <a:pt x="1173" y="850"/>
                  <a:pt x="1173" y="853"/>
                  <a:pt x="1175" y="853"/>
                </a:cubicBezTo>
                <a:cubicBezTo>
                  <a:pt x="1177" y="850"/>
                  <a:pt x="1185" y="848"/>
                  <a:pt x="1182" y="844"/>
                </a:cubicBezTo>
                <a:cubicBezTo>
                  <a:pt x="1182" y="846"/>
                  <a:pt x="1178" y="849"/>
                  <a:pt x="1177" y="848"/>
                </a:cubicBezTo>
                <a:cubicBezTo>
                  <a:pt x="1180" y="843"/>
                  <a:pt x="1185" y="835"/>
                  <a:pt x="1191" y="836"/>
                </a:cubicBezTo>
                <a:cubicBezTo>
                  <a:pt x="1187" y="838"/>
                  <a:pt x="1185" y="840"/>
                  <a:pt x="1184" y="845"/>
                </a:cubicBezTo>
                <a:cubicBezTo>
                  <a:pt x="1190" y="844"/>
                  <a:pt x="1192" y="841"/>
                  <a:pt x="1196" y="838"/>
                </a:cubicBezTo>
                <a:cubicBezTo>
                  <a:pt x="1193" y="837"/>
                  <a:pt x="1192" y="839"/>
                  <a:pt x="1191" y="837"/>
                </a:cubicBezTo>
                <a:cubicBezTo>
                  <a:pt x="1193" y="837"/>
                  <a:pt x="1191" y="833"/>
                  <a:pt x="1191" y="832"/>
                </a:cubicBezTo>
                <a:cubicBezTo>
                  <a:pt x="1183" y="831"/>
                  <a:pt x="1181" y="840"/>
                  <a:pt x="1175" y="835"/>
                </a:cubicBezTo>
                <a:cubicBezTo>
                  <a:pt x="1172" y="844"/>
                  <a:pt x="1163" y="841"/>
                  <a:pt x="1159" y="846"/>
                </a:cubicBezTo>
                <a:cubicBezTo>
                  <a:pt x="1158" y="844"/>
                  <a:pt x="1157" y="842"/>
                  <a:pt x="1155" y="841"/>
                </a:cubicBezTo>
                <a:cubicBezTo>
                  <a:pt x="1157" y="841"/>
                  <a:pt x="1157" y="840"/>
                  <a:pt x="1158" y="839"/>
                </a:cubicBezTo>
                <a:cubicBezTo>
                  <a:pt x="1159" y="839"/>
                  <a:pt x="1159" y="842"/>
                  <a:pt x="1161" y="841"/>
                </a:cubicBezTo>
                <a:cubicBezTo>
                  <a:pt x="1161" y="837"/>
                  <a:pt x="1164" y="837"/>
                  <a:pt x="1167" y="835"/>
                </a:cubicBezTo>
                <a:cubicBezTo>
                  <a:pt x="1166" y="832"/>
                  <a:pt x="1168" y="832"/>
                  <a:pt x="1167" y="829"/>
                </a:cubicBezTo>
                <a:cubicBezTo>
                  <a:pt x="1169" y="826"/>
                  <a:pt x="1173" y="826"/>
                  <a:pt x="1175" y="823"/>
                </a:cubicBezTo>
                <a:cubicBezTo>
                  <a:pt x="1171" y="823"/>
                  <a:pt x="1166" y="831"/>
                  <a:pt x="1158" y="830"/>
                </a:cubicBezTo>
                <a:cubicBezTo>
                  <a:pt x="1160" y="824"/>
                  <a:pt x="1158" y="828"/>
                  <a:pt x="1156" y="826"/>
                </a:cubicBezTo>
                <a:cubicBezTo>
                  <a:pt x="1157" y="824"/>
                  <a:pt x="1156" y="824"/>
                  <a:pt x="1157" y="821"/>
                </a:cubicBezTo>
                <a:cubicBezTo>
                  <a:pt x="1154" y="822"/>
                  <a:pt x="1152" y="822"/>
                  <a:pt x="1152" y="820"/>
                </a:cubicBezTo>
                <a:cubicBezTo>
                  <a:pt x="1154" y="819"/>
                  <a:pt x="1154" y="817"/>
                  <a:pt x="1154" y="815"/>
                </a:cubicBezTo>
                <a:cubicBezTo>
                  <a:pt x="1151" y="816"/>
                  <a:pt x="1148" y="818"/>
                  <a:pt x="1145" y="820"/>
                </a:cubicBezTo>
                <a:cubicBezTo>
                  <a:pt x="1142" y="817"/>
                  <a:pt x="1137" y="816"/>
                  <a:pt x="1141" y="812"/>
                </a:cubicBezTo>
                <a:cubicBezTo>
                  <a:pt x="1143" y="812"/>
                  <a:pt x="1142" y="815"/>
                  <a:pt x="1144" y="815"/>
                </a:cubicBezTo>
                <a:cubicBezTo>
                  <a:pt x="1144" y="812"/>
                  <a:pt x="1145" y="810"/>
                  <a:pt x="1147" y="809"/>
                </a:cubicBezTo>
                <a:cubicBezTo>
                  <a:pt x="1149" y="809"/>
                  <a:pt x="1148" y="812"/>
                  <a:pt x="1151" y="811"/>
                </a:cubicBezTo>
                <a:cubicBezTo>
                  <a:pt x="1152" y="805"/>
                  <a:pt x="1159" y="806"/>
                  <a:pt x="1164" y="805"/>
                </a:cubicBezTo>
                <a:cubicBezTo>
                  <a:pt x="1157" y="799"/>
                  <a:pt x="1167" y="796"/>
                  <a:pt x="1170" y="792"/>
                </a:cubicBezTo>
                <a:cubicBezTo>
                  <a:pt x="1168" y="792"/>
                  <a:pt x="1168" y="790"/>
                  <a:pt x="1168" y="788"/>
                </a:cubicBezTo>
                <a:cubicBezTo>
                  <a:pt x="1173" y="786"/>
                  <a:pt x="1171" y="785"/>
                  <a:pt x="1171" y="781"/>
                </a:cubicBezTo>
                <a:cubicBezTo>
                  <a:pt x="1174" y="781"/>
                  <a:pt x="1174" y="779"/>
                  <a:pt x="1176" y="779"/>
                </a:cubicBezTo>
                <a:cubicBezTo>
                  <a:pt x="1177" y="780"/>
                  <a:pt x="1177" y="783"/>
                  <a:pt x="1179" y="783"/>
                </a:cubicBezTo>
                <a:cubicBezTo>
                  <a:pt x="1178" y="785"/>
                  <a:pt x="1176" y="786"/>
                  <a:pt x="1176" y="788"/>
                </a:cubicBezTo>
                <a:cubicBezTo>
                  <a:pt x="1179" y="788"/>
                  <a:pt x="1179" y="790"/>
                  <a:pt x="1181" y="793"/>
                </a:cubicBezTo>
                <a:cubicBezTo>
                  <a:pt x="1193" y="792"/>
                  <a:pt x="1199" y="782"/>
                  <a:pt x="1208" y="776"/>
                </a:cubicBezTo>
                <a:cubicBezTo>
                  <a:pt x="1214" y="772"/>
                  <a:pt x="1225" y="772"/>
                  <a:pt x="1227" y="764"/>
                </a:cubicBezTo>
                <a:cubicBezTo>
                  <a:pt x="1224" y="767"/>
                  <a:pt x="1217" y="768"/>
                  <a:pt x="1213" y="769"/>
                </a:cubicBezTo>
                <a:cubicBezTo>
                  <a:pt x="1214" y="767"/>
                  <a:pt x="1217" y="767"/>
                  <a:pt x="1218" y="766"/>
                </a:cubicBezTo>
                <a:cubicBezTo>
                  <a:pt x="1217" y="763"/>
                  <a:pt x="1218" y="763"/>
                  <a:pt x="1217" y="761"/>
                </a:cubicBezTo>
                <a:cubicBezTo>
                  <a:pt x="1221" y="759"/>
                  <a:pt x="1224" y="757"/>
                  <a:pt x="1225" y="754"/>
                </a:cubicBezTo>
                <a:cubicBezTo>
                  <a:pt x="1218" y="753"/>
                  <a:pt x="1220" y="764"/>
                  <a:pt x="1212" y="760"/>
                </a:cubicBezTo>
                <a:cubicBezTo>
                  <a:pt x="1212" y="761"/>
                  <a:pt x="1211" y="763"/>
                  <a:pt x="1210" y="764"/>
                </a:cubicBezTo>
                <a:cubicBezTo>
                  <a:pt x="1214" y="771"/>
                  <a:pt x="1209" y="776"/>
                  <a:pt x="1200" y="772"/>
                </a:cubicBezTo>
                <a:cubicBezTo>
                  <a:pt x="1203" y="769"/>
                  <a:pt x="1199" y="769"/>
                  <a:pt x="1197" y="767"/>
                </a:cubicBezTo>
                <a:cubicBezTo>
                  <a:pt x="1201" y="765"/>
                  <a:pt x="1202" y="758"/>
                  <a:pt x="1208" y="761"/>
                </a:cubicBezTo>
                <a:cubicBezTo>
                  <a:pt x="1211" y="760"/>
                  <a:pt x="1209" y="754"/>
                  <a:pt x="1211" y="753"/>
                </a:cubicBezTo>
                <a:cubicBezTo>
                  <a:pt x="1215" y="752"/>
                  <a:pt x="1215" y="756"/>
                  <a:pt x="1219" y="756"/>
                </a:cubicBezTo>
                <a:cubicBezTo>
                  <a:pt x="1220" y="752"/>
                  <a:pt x="1220" y="751"/>
                  <a:pt x="1221" y="747"/>
                </a:cubicBezTo>
                <a:cubicBezTo>
                  <a:pt x="1211" y="750"/>
                  <a:pt x="1202" y="755"/>
                  <a:pt x="1193" y="759"/>
                </a:cubicBezTo>
                <a:cubicBezTo>
                  <a:pt x="1196" y="756"/>
                  <a:pt x="1198" y="752"/>
                  <a:pt x="1204" y="752"/>
                </a:cubicBezTo>
                <a:cubicBezTo>
                  <a:pt x="1210" y="742"/>
                  <a:pt x="1224" y="739"/>
                  <a:pt x="1232" y="731"/>
                </a:cubicBezTo>
                <a:cubicBezTo>
                  <a:pt x="1220" y="735"/>
                  <a:pt x="1209" y="743"/>
                  <a:pt x="1197" y="748"/>
                </a:cubicBezTo>
                <a:cubicBezTo>
                  <a:pt x="1197" y="746"/>
                  <a:pt x="1194" y="747"/>
                  <a:pt x="1194" y="745"/>
                </a:cubicBezTo>
                <a:cubicBezTo>
                  <a:pt x="1195" y="744"/>
                  <a:pt x="1195" y="742"/>
                  <a:pt x="1196" y="741"/>
                </a:cubicBezTo>
                <a:cubicBezTo>
                  <a:pt x="1191" y="741"/>
                  <a:pt x="1190" y="746"/>
                  <a:pt x="1185" y="743"/>
                </a:cubicBezTo>
                <a:cubicBezTo>
                  <a:pt x="1187" y="738"/>
                  <a:pt x="1181" y="741"/>
                  <a:pt x="1180" y="740"/>
                </a:cubicBezTo>
                <a:cubicBezTo>
                  <a:pt x="1181" y="735"/>
                  <a:pt x="1187" y="737"/>
                  <a:pt x="1187" y="731"/>
                </a:cubicBezTo>
                <a:cubicBezTo>
                  <a:pt x="1184" y="732"/>
                  <a:pt x="1181" y="734"/>
                  <a:pt x="1179" y="732"/>
                </a:cubicBezTo>
                <a:cubicBezTo>
                  <a:pt x="1180" y="731"/>
                  <a:pt x="1180" y="729"/>
                  <a:pt x="1181" y="728"/>
                </a:cubicBezTo>
                <a:cubicBezTo>
                  <a:pt x="1179" y="728"/>
                  <a:pt x="1178" y="727"/>
                  <a:pt x="1178" y="726"/>
                </a:cubicBezTo>
                <a:cubicBezTo>
                  <a:pt x="1180" y="723"/>
                  <a:pt x="1181" y="718"/>
                  <a:pt x="1182" y="714"/>
                </a:cubicBezTo>
                <a:cubicBezTo>
                  <a:pt x="1179" y="714"/>
                  <a:pt x="1177" y="716"/>
                  <a:pt x="1177" y="712"/>
                </a:cubicBezTo>
                <a:cubicBezTo>
                  <a:pt x="1180" y="709"/>
                  <a:pt x="1182" y="706"/>
                  <a:pt x="1183" y="702"/>
                </a:cubicBezTo>
                <a:cubicBezTo>
                  <a:pt x="1178" y="704"/>
                  <a:pt x="1170" y="708"/>
                  <a:pt x="1174" y="714"/>
                </a:cubicBezTo>
                <a:cubicBezTo>
                  <a:pt x="1172" y="716"/>
                  <a:pt x="1171" y="713"/>
                  <a:pt x="1169" y="715"/>
                </a:cubicBezTo>
                <a:cubicBezTo>
                  <a:pt x="1171" y="719"/>
                  <a:pt x="1169" y="727"/>
                  <a:pt x="1169" y="731"/>
                </a:cubicBezTo>
                <a:cubicBezTo>
                  <a:pt x="1172" y="730"/>
                  <a:pt x="1175" y="729"/>
                  <a:pt x="1179" y="729"/>
                </a:cubicBezTo>
                <a:cubicBezTo>
                  <a:pt x="1177" y="738"/>
                  <a:pt x="1168" y="743"/>
                  <a:pt x="1160" y="743"/>
                </a:cubicBezTo>
                <a:cubicBezTo>
                  <a:pt x="1159" y="749"/>
                  <a:pt x="1147" y="754"/>
                  <a:pt x="1147" y="747"/>
                </a:cubicBezTo>
                <a:cubicBezTo>
                  <a:pt x="1147" y="748"/>
                  <a:pt x="1144" y="750"/>
                  <a:pt x="1144" y="748"/>
                </a:cubicBezTo>
                <a:cubicBezTo>
                  <a:pt x="1151" y="738"/>
                  <a:pt x="1144" y="748"/>
                  <a:pt x="1139" y="744"/>
                </a:cubicBezTo>
                <a:cubicBezTo>
                  <a:pt x="1139" y="744"/>
                  <a:pt x="1138" y="739"/>
                  <a:pt x="1138" y="738"/>
                </a:cubicBezTo>
                <a:cubicBezTo>
                  <a:pt x="1139" y="737"/>
                  <a:pt x="1143" y="739"/>
                  <a:pt x="1142" y="736"/>
                </a:cubicBezTo>
                <a:cubicBezTo>
                  <a:pt x="1138" y="735"/>
                  <a:pt x="1138" y="738"/>
                  <a:pt x="1136" y="738"/>
                </a:cubicBezTo>
                <a:cubicBezTo>
                  <a:pt x="1136" y="733"/>
                  <a:pt x="1135" y="731"/>
                  <a:pt x="1133" y="731"/>
                </a:cubicBezTo>
                <a:cubicBezTo>
                  <a:pt x="1133" y="719"/>
                  <a:pt x="1153" y="722"/>
                  <a:pt x="1152" y="711"/>
                </a:cubicBezTo>
                <a:cubicBezTo>
                  <a:pt x="1143" y="717"/>
                  <a:pt x="1134" y="723"/>
                  <a:pt x="1124" y="727"/>
                </a:cubicBezTo>
                <a:cubicBezTo>
                  <a:pt x="1123" y="725"/>
                  <a:pt x="1122" y="725"/>
                  <a:pt x="1122" y="724"/>
                </a:cubicBezTo>
                <a:cubicBezTo>
                  <a:pt x="1125" y="718"/>
                  <a:pt x="1134" y="716"/>
                  <a:pt x="1140" y="713"/>
                </a:cubicBezTo>
                <a:cubicBezTo>
                  <a:pt x="1138" y="705"/>
                  <a:pt x="1143" y="704"/>
                  <a:pt x="1147" y="704"/>
                </a:cubicBezTo>
                <a:cubicBezTo>
                  <a:pt x="1149" y="700"/>
                  <a:pt x="1145" y="701"/>
                  <a:pt x="1146" y="698"/>
                </a:cubicBezTo>
                <a:cubicBezTo>
                  <a:pt x="1150" y="691"/>
                  <a:pt x="1156" y="684"/>
                  <a:pt x="1161" y="681"/>
                </a:cubicBezTo>
                <a:cubicBezTo>
                  <a:pt x="1159" y="678"/>
                  <a:pt x="1161" y="673"/>
                  <a:pt x="1156" y="672"/>
                </a:cubicBezTo>
                <a:cubicBezTo>
                  <a:pt x="1156" y="668"/>
                  <a:pt x="1158" y="666"/>
                  <a:pt x="1162" y="666"/>
                </a:cubicBezTo>
                <a:cubicBezTo>
                  <a:pt x="1162" y="656"/>
                  <a:pt x="1183" y="664"/>
                  <a:pt x="1176" y="652"/>
                </a:cubicBezTo>
                <a:cubicBezTo>
                  <a:pt x="1169" y="655"/>
                  <a:pt x="1164" y="660"/>
                  <a:pt x="1159" y="664"/>
                </a:cubicBezTo>
                <a:cubicBezTo>
                  <a:pt x="1156" y="664"/>
                  <a:pt x="1157" y="660"/>
                  <a:pt x="1155" y="658"/>
                </a:cubicBezTo>
                <a:cubicBezTo>
                  <a:pt x="1152" y="662"/>
                  <a:pt x="1155" y="664"/>
                  <a:pt x="1156" y="667"/>
                </a:cubicBezTo>
                <a:cubicBezTo>
                  <a:pt x="1150" y="672"/>
                  <a:pt x="1147" y="665"/>
                  <a:pt x="1145" y="661"/>
                </a:cubicBezTo>
                <a:cubicBezTo>
                  <a:pt x="1145" y="660"/>
                  <a:pt x="1149" y="657"/>
                  <a:pt x="1147" y="656"/>
                </a:cubicBezTo>
                <a:cubicBezTo>
                  <a:pt x="1146" y="659"/>
                  <a:pt x="1144" y="661"/>
                  <a:pt x="1142" y="662"/>
                </a:cubicBezTo>
                <a:cubicBezTo>
                  <a:pt x="1141" y="659"/>
                  <a:pt x="1144" y="660"/>
                  <a:pt x="1144" y="657"/>
                </a:cubicBezTo>
                <a:cubicBezTo>
                  <a:pt x="1140" y="658"/>
                  <a:pt x="1139" y="662"/>
                  <a:pt x="1136" y="664"/>
                </a:cubicBezTo>
                <a:cubicBezTo>
                  <a:pt x="1138" y="667"/>
                  <a:pt x="1140" y="660"/>
                  <a:pt x="1141" y="663"/>
                </a:cubicBezTo>
                <a:cubicBezTo>
                  <a:pt x="1138" y="669"/>
                  <a:pt x="1130" y="671"/>
                  <a:pt x="1128" y="678"/>
                </a:cubicBezTo>
                <a:cubicBezTo>
                  <a:pt x="1131" y="678"/>
                  <a:pt x="1131" y="676"/>
                  <a:pt x="1135" y="676"/>
                </a:cubicBezTo>
                <a:cubicBezTo>
                  <a:pt x="1135" y="677"/>
                  <a:pt x="1136" y="677"/>
                  <a:pt x="1136" y="678"/>
                </a:cubicBezTo>
                <a:cubicBezTo>
                  <a:pt x="1133" y="680"/>
                  <a:pt x="1132" y="682"/>
                  <a:pt x="1129" y="680"/>
                </a:cubicBezTo>
                <a:cubicBezTo>
                  <a:pt x="1127" y="685"/>
                  <a:pt x="1118" y="690"/>
                  <a:pt x="1112" y="690"/>
                </a:cubicBezTo>
                <a:cubicBezTo>
                  <a:pt x="1114" y="687"/>
                  <a:pt x="1116" y="684"/>
                  <a:pt x="1118" y="681"/>
                </a:cubicBezTo>
                <a:cubicBezTo>
                  <a:pt x="1116" y="677"/>
                  <a:pt x="1114" y="673"/>
                  <a:pt x="1115" y="670"/>
                </a:cubicBezTo>
                <a:cubicBezTo>
                  <a:pt x="1114" y="676"/>
                  <a:pt x="1110" y="669"/>
                  <a:pt x="1108" y="673"/>
                </a:cubicBezTo>
                <a:cubicBezTo>
                  <a:pt x="1107" y="676"/>
                  <a:pt x="1109" y="676"/>
                  <a:pt x="1110" y="678"/>
                </a:cubicBezTo>
                <a:cubicBezTo>
                  <a:pt x="1106" y="679"/>
                  <a:pt x="1106" y="681"/>
                  <a:pt x="1107" y="686"/>
                </a:cubicBezTo>
                <a:cubicBezTo>
                  <a:pt x="1100" y="689"/>
                  <a:pt x="1098" y="686"/>
                  <a:pt x="1092" y="688"/>
                </a:cubicBezTo>
                <a:cubicBezTo>
                  <a:pt x="1104" y="698"/>
                  <a:pt x="1091" y="712"/>
                  <a:pt x="1080" y="715"/>
                </a:cubicBezTo>
                <a:cubicBezTo>
                  <a:pt x="1081" y="712"/>
                  <a:pt x="1077" y="714"/>
                  <a:pt x="1078" y="711"/>
                </a:cubicBezTo>
                <a:cubicBezTo>
                  <a:pt x="1080" y="710"/>
                  <a:pt x="1082" y="709"/>
                  <a:pt x="1083" y="712"/>
                </a:cubicBezTo>
                <a:cubicBezTo>
                  <a:pt x="1084" y="708"/>
                  <a:pt x="1088" y="708"/>
                  <a:pt x="1088" y="704"/>
                </a:cubicBezTo>
                <a:cubicBezTo>
                  <a:pt x="1079" y="699"/>
                  <a:pt x="1075" y="720"/>
                  <a:pt x="1067" y="710"/>
                </a:cubicBezTo>
                <a:cubicBezTo>
                  <a:pt x="1069" y="707"/>
                  <a:pt x="1072" y="703"/>
                  <a:pt x="1072" y="698"/>
                </a:cubicBezTo>
                <a:cubicBezTo>
                  <a:pt x="1068" y="699"/>
                  <a:pt x="1068" y="705"/>
                  <a:pt x="1063" y="705"/>
                </a:cubicBezTo>
                <a:cubicBezTo>
                  <a:pt x="1062" y="702"/>
                  <a:pt x="1066" y="704"/>
                  <a:pt x="1065" y="701"/>
                </a:cubicBezTo>
                <a:cubicBezTo>
                  <a:pt x="1060" y="705"/>
                  <a:pt x="1057" y="703"/>
                  <a:pt x="1051" y="704"/>
                </a:cubicBezTo>
                <a:cubicBezTo>
                  <a:pt x="1053" y="701"/>
                  <a:pt x="1055" y="699"/>
                  <a:pt x="1057" y="697"/>
                </a:cubicBezTo>
                <a:cubicBezTo>
                  <a:pt x="1055" y="694"/>
                  <a:pt x="1053" y="699"/>
                  <a:pt x="1052" y="697"/>
                </a:cubicBezTo>
                <a:cubicBezTo>
                  <a:pt x="1054" y="693"/>
                  <a:pt x="1053" y="688"/>
                  <a:pt x="1059" y="688"/>
                </a:cubicBezTo>
                <a:cubicBezTo>
                  <a:pt x="1061" y="689"/>
                  <a:pt x="1060" y="693"/>
                  <a:pt x="1063" y="692"/>
                </a:cubicBezTo>
                <a:cubicBezTo>
                  <a:pt x="1066" y="689"/>
                  <a:pt x="1068" y="687"/>
                  <a:pt x="1072" y="688"/>
                </a:cubicBezTo>
                <a:cubicBezTo>
                  <a:pt x="1072" y="682"/>
                  <a:pt x="1078" y="682"/>
                  <a:pt x="1079" y="678"/>
                </a:cubicBezTo>
                <a:cubicBezTo>
                  <a:pt x="1076" y="677"/>
                  <a:pt x="1077" y="680"/>
                  <a:pt x="1074" y="679"/>
                </a:cubicBezTo>
                <a:cubicBezTo>
                  <a:pt x="1074" y="677"/>
                  <a:pt x="1072" y="675"/>
                  <a:pt x="1071" y="673"/>
                </a:cubicBezTo>
                <a:cubicBezTo>
                  <a:pt x="1076" y="670"/>
                  <a:pt x="1076" y="665"/>
                  <a:pt x="1083" y="663"/>
                </a:cubicBezTo>
                <a:cubicBezTo>
                  <a:pt x="1083" y="668"/>
                  <a:pt x="1083" y="674"/>
                  <a:pt x="1087" y="676"/>
                </a:cubicBezTo>
                <a:cubicBezTo>
                  <a:pt x="1087" y="673"/>
                  <a:pt x="1091" y="675"/>
                  <a:pt x="1092" y="676"/>
                </a:cubicBezTo>
                <a:cubicBezTo>
                  <a:pt x="1093" y="673"/>
                  <a:pt x="1095" y="670"/>
                  <a:pt x="1096" y="667"/>
                </a:cubicBezTo>
                <a:cubicBezTo>
                  <a:pt x="1103" y="667"/>
                  <a:pt x="1105" y="663"/>
                  <a:pt x="1107" y="661"/>
                </a:cubicBezTo>
                <a:cubicBezTo>
                  <a:pt x="1102" y="659"/>
                  <a:pt x="1109" y="658"/>
                  <a:pt x="1110" y="653"/>
                </a:cubicBezTo>
                <a:cubicBezTo>
                  <a:pt x="1108" y="652"/>
                  <a:pt x="1106" y="655"/>
                  <a:pt x="1105" y="651"/>
                </a:cubicBezTo>
                <a:cubicBezTo>
                  <a:pt x="1106" y="647"/>
                  <a:pt x="1109" y="645"/>
                  <a:pt x="1114" y="644"/>
                </a:cubicBezTo>
                <a:cubicBezTo>
                  <a:pt x="1115" y="643"/>
                  <a:pt x="1112" y="640"/>
                  <a:pt x="1114" y="638"/>
                </a:cubicBezTo>
                <a:cubicBezTo>
                  <a:pt x="1117" y="640"/>
                  <a:pt x="1125" y="639"/>
                  <a:pt x="1122" y="645"/>
                </a:cubicBezTo>
                <a:cubicBezTo>
                  <a:pt x="1131" y="641"/>
                  <a:pt x="1137" y="634"/>
                  <a:pt x="1145" y="629"/>
                </a:cubicBezTo>
                <a:cubicBezTo>
                  <a:pt x="1144" y="625"/>
                  <a:pt x="1144" y="624"/>
                  <a:pt x="1145" y="620"/>
                </a:cubicBezTo>
                <a:cubicBezTo>
                  <a:pt x="1141" y="620"/>
                  <a:pt x="1140" y="624"/>
                  <a:pt x="1136" y="624"/>
                </a:cubicBezTo>
                <a:cubicBezTo>
                  <a:pt x="1135" y="622"/>
                  <a:pt x="1134" y="622"/>
                  <a:pt x="1135" y="621"/>
                </a:cubicBezTo>
                <a:cubicBezTo>
                  <a:pt x="1135" y="618"/>
                  <a:pt x="1142" y="618"/>
                  <a:pt x="1139" y="615"/>
                </a:cubicBezTo>
                <a:cubicBezTo>
                  <a:pt x="1139" y="619"/>
                  <a:pt x="1133" y="616"/>
                  <a:pt x="1132" y="615"/>
                </a:cubicBezTo>
                <a:cubicBezTo>
                  <a:pt x="1130" y="612"/>
                  <a:pt x="1135" y="610"/>
                  <a:pt x="1134" y="604"/>
                </a:cubicBezTo>
                <a:cubicBezTo>
                  <a:pt x="1136" y="602"/>
                  <a:pt x="1137" y="605"/>
                  <a:pt x="1138" y="603"/>
                </a:cubicBezTo>
                <a:cubicBezTo>
                  <a:pt x="1140" y="599"/>
                  <a:pt x="1142" y="591"/>
                  <a:pt x="1148" y="594"/>
                </a:cubicBezTo>
                <a:cubicBezTo>
                  <a:pt x="1150" y="589"/>
                  <a:pt x="1157" y="584"/>
                  <a:pt x="1162" y="583"/>
                </a:cubicBezTo>
                <a:cubicBezTo>
                  <a:pt x="1172" y="580"/>
                  <a:pt x="1182" y="571"/>
                  <a:pt x="1183" y="576"/>
                </a:cubicBezTo>
                <a:cubicBezTo>
                  <a:pt x="1187" y="569"/>
                  <a:pt x="1196" y="567"/>
                  <a:pt x="1201" y="560"/>
                </a:cubicBezTo>
                <a:cubicBezTo>
                  <a:pt x="1194" y="559"/>
                  <a:pt x="1196" y="565"/>
                  <a:pt x="1190" y="564"/>
                </a:cubicBezTo>
                <a:cubicBezTo>
                  <a:pt x="1188" y="560"/>
                  <a:pt x="1192" y="561"/>
                  <a:pt x="1191" y="559"/>
                </a:cubicBezTo>
                <a:cubicBezTo>
                  <a:pt x="1189" y="560"/>
                  <a:pt x="1186" y="557"/>
                  <a:pt x="1183" y="554"/>
                </a:cubicBezTo>
                <a:cubicBezTo>
                  <a:pt x="1184" y="551"/>
                  <a:pt x="1188" y="551"/>
                  <a:pt x="1188" y="547"/>
                </a:cubicBezTo>
                <a:cubicBezTo>
                  <a:pt x="1185" y="547"/>
                  <a:pt x="1185" y="550"/>
                  <a:pt x="1181" y="550"/>
                </a:cubicBezTo>
                <a:cubicBezTo>
                  <a:pt x="1182" y="546"/>
                  <a:pt x="1177" y="549"/>
                  <a:pt x="1176" y="547"/>
                </a:cubicBezTo>
                <a:cubicBezTo>
                  <a:pt x="1176" y="542"/>
                  <a:pt x="1179" y="538"/>
                  <a:pt x="1175" y="534"/>
                </a:cubicBezTo>
                <a:cubicBezTo>
                  <a:pt x="1176" y="527"/>
                  <a:pt x="1192" y="533"/>
                  <a:pt x="1191" y="535"/>
                </a:cubicBezTo>
                <a:cubicBezTo>
                  <a:pt x="1200" y="534"/>
                  <a:pt x="1201" y="524"/>
                  <a:pt x="1210" y="521"/>
                </a:cubicBezTo>
                <a:cubicBezTo>
                  <a:pt x="1211" y="525"/>
                  <a:pt x="1213" y="521"/>
                  <a:pt x="1215" y="521"/>
                </a:cubicBezTo>
                <a:cubicBezTo>
                  <a:pt x="1214" y="514"/>
                  <a:pt x="1226" y="510"/>
                  <a:pt x="1233" y="511"/>
                </a:cubicBezTo>
                <a:cubicBezTo>
                  <a:pt x="1233" y="508"/>
                  <a:pt x="1234" y="507"/>
                  <a:pt x="1237" y="508"/>
                </a:cubicBezTo>
                <a:cubicBezTo>
                  <a:pt x="1244" y="502"/>
                  <a:pt x="1253" y="494"/>
                  <a:pt x="1264" y="495"/>
                </a:cubicBezTo>
                <a:cubicBezTo>
                  <a:pt x="1266" y="494"/>
                  <a:pt x="1266" y="491"/>
                  <a:pt x="1270" y="492"/>
                </a:cubicBezTo>
                <a:cubicBezTo>
                  <a:pt x="1270" y="482"/>
                  <a:pt x="1282" y="485"/>
                  <a:pt x="1284" y="478"/>
                </a:cubicBezTo>
                <a:close/>
                <a:moveTo>
                  <a:pt x="1047" y="497"/>
                </a:moveTo>
                <a:cubicBezTo>
                  <a:pt x="1049" y="495"/>
                  <a:pt x="1050" y="498"/>
                  <a:pt x="1053" y="497"/>
                </a:cubicBezTo>
                <a:cubicBezTo>
                  <a:pt x="1053" y="500"/>
                  <a:pt x="1051" y="500"/>
                  <a:pt x="1048" y="501"/>
                </a:cubicBezTo>
                <a:cubicBezTo>
                  <a:pt x="1048" y="499"/>
                  <a:pt x="1046" y="500"/>
                  <a:pt x="1047" y="497"/>
                </a:cubicBezTo>
                <a:close/>
                <a:moveTo>
                  <a:pt x="1147" y="374"/>
                </a:moveTo>
                <a:cubicBezTo>
                  <a:pt x="1147" y="376"/>
                  <a:pt x="1146" y="378"/>
                  <a:pt x="1143" y="377"/>
                </a:cubicBezTo>
                <a:cubicBezTo>
                  <a:pt x="1143" y="375"/>
                  <a:pt x="1144" y="373"/>
                  <a:pt x="1147" y="374"/>
                </a:cubicBezTo>
                <a:close/>
                <a:moveTo>
                  <a:pt x="1067" y="324"/>
                </a:moveTo>
                <a:cubicBezTo>
                  <a:pt x="1070" y="326"/>
                  <a:pt x="1066" y="329"/>
                  <a:pt x="1064" y="328"/>
                </a:cubicBezTo>
                <a:cubicBezTo>
                  <a:pt x="1063" y="325"/>
                  <a:pt x="1066" y="326"/>
                  <a:pt x="1067" y="324"/>
                </a:cubicBezTo>
                <a:close/>
                <a:moveTo>
                  <a:pt x="1061" y="238"/>
                </a:moveTo>
                <a:cubicBezTo>
                  <a:pt x="1065" y="239"/>
                  <a:pt x="1062" y="244"/>
                  <a:pt x="1059" y="241"/>
                </a:cubicBezTo>
                <a:cubicBezTo>
                  <a:pt x="1060" y="240"/>
                  <a:pt x="1061" y="239"/>
                  <a:pt x="1061" y="238"/>
                </a:cubicBezTo>
                <a:close/>
                <a:moveTo>
                  <a:pt x="1054" y="394"/>
                </a:moveTo>
                <a:cubicBezTo>
                  <a:pt x="1054" y="398"/>
                  <a:pt x="1048" y="399"/>
                  <a:pt x="1048" y="395"/>
                </a:cubicBezTo>
                <a:cubicBezTo>
                  <a:pt x="1051" y="396"/>
                  <a:pt x="1051" y="394"/>
                  <a:pt x="1054" y="394"/>
                </a:cubicBezTo>
                <a:close/>
                <a:moveTo>
                  <a:pt x="1029" y="341"/>
                </a:moveTo>
                <a:cubicBezTo>
                  <a:pt x="1026" y="347"/>
                  <a:pt x="1019" y="344"/>
                  <a:pt x="1013" y="347"/>
                </a:cubicBezTo>
                <a:cubicBezTo>
                  <a:pt x="1014" y="341"/>
                  <a:pt x="1023" y="337"/>
                  <a:pt x="1029" y="341"/>
                </a:cubicBezTo>
                <a:close/>
                <a:moveTo>
                  <a:pt x="205" y="236"/>
                </a:moveTo>
                <a:cubicBezTo>
                  <a:pt x="204" y="235"/>
                  <a:pt x="209" y="232"/>
                  <a:pt x="212" y="231"/>
                </a:cubicBezTo>
                <a:cubicBezTo>
                  <a:pt x="211" y="234"/>
                  <a:pt x="207" y="234"/>
                  <a:pt x="205" y="236"/>
                </a:cubicBezTo>
                <a:close/>
                <a:moveTo>
                  <a:pt x="155" y="482"/>
                </a:moveTo>
                <a:cubicBezTo>
                  <a:pt x="154" y="473"/>
                  <a:pt x="158" y="470"/>
                  <a:pt x="159" y="462"/>
                </a:cubicBezTo>
                <a:cubicBezTo>
                  <a:pt x="162" y="460"/>
                  <a:pt x="162" y="463"/>
                  <a:pt x="166" y="463"/>
                </a:cubicBezTo>
                <a:cubicBezTo>
                  <a:pt x="165" y="471"/>
                  <a:pt x="161" y="478"/>
                  <a:pt x="155" y="482"/>
                </a:cubicBezTo>
                <a:close/>
                <a:moveTo>
                  <a:pt x="230" y="515"/>
                </a:moveTo>
                <a:cubicBezTo>
                  <a:pt x="227" y="515"/>
                  <a:pt x="227" y="512"/>
                  <a:pt x="224" y="511"/>
                </a:cubicBezTo>
                <a:cubicBezTo>
                  <a:pt x="221" y="498"/>
                  <a:pt x="230" y="496"/>
                  <a:pt x="241" y="494"/>
                </a:cubicBezTo>
                <a:cubicBezTo>
                  <a:pt x="242" y="502"/>
                  <a:pt x="238" y="513"/>
                  <a:pt x="230" y="515"/>
                </a:cubicBezTo>
                <a:close/>
                <a:moveTo>
                  <a:pt x="241" y="525"/>
                </a:moveTo>
                <a:cubicBezTo>
                  <a:pt x="241" y="523"/>
                  <a:pt x="243" y="522"/>
                  <a:pt x="245" y="522"/>
                </a:cubicBezTo>
                <a:cubicBezTo>
                  <a:pt x="245" y="525"/>
                  <a:pt x="244" y="525"/>
                  <a:pt x="241" y="525"/>
                </a:cubicBezTo>
                <a:close/>
                <a:moveTo>
                  <a:pt x="247" y="520"/>
                </a:moveTo>
                <a:cubicBezTo>
                  <a:pt x="247" y="518"/>
                  <a:pt x="246" y="518"/>
                  <a:pt x="246" y="516"/>
                </a:cubicBezTo>
                <a:cubicBezTo>
                  <a:pt x="249" y="517"/>
                  <a:pt x="249" y="515"/>
                  <a:pt x="251" y="515"/>
                </a:cubicBezTo>
                <a:cubicBezTo>
                  <a:pt x="252" y="518"/>
                  <a:pt x="249" y="519"/>
                  <a:pt x="247" y="520"/>
                </a:cubicBezTo>
                <a:close/>
                <a:moveTo>
                  <a:pt x="190" y="767"/>
                </a:moveTo>
                <a:cubicBezTo>
                  <a:pt x="190" y="763"/>
                  <a:pt x="193" y="763"/>
                  <a:pt x="196" y="762"/>
                </a:cubicBezTo>
                <a:cubicBezTo>
                  <a:pt x="196" y="766"/>
                  <a:pt x="193" y="766"/>
                  <a:pt x="190" y="767"/>
                </a:cubicBezTo>
                <a:close/>
                <a:moveTo>
                  <a:pt x="171" y="813"/>
                </a:moveTo>
                <a:cubicBezTo>
                  <a:pt x="173" y="813"/>
                  <a:pt x="171" y="817"/>
                  <a:pt x="171" y="818"/>
                </a:cubicBezTo>
                <a:cubicBezTo>
                  <a:pt x="169" y="818"/>
                  <a:pt x="169" y="817"/>
                  <a:pt x="168" y="817"/>
                </a:cubicBezTo>
                <a:cubicBezTo>
                  <a:pt x="168" y="815"/>
                  <a:pt x="170" y="814"/>
                  <a:pt x="171" y="813"/>
                </a:cubicBezTo>
                <a:close/>
                <a:moveTo>
                  <a:pt x="169" y="827"/>
                </a:moveTo>
                <a:cubicBezTo>
                  <a:pt x="168" y="825"/>
                  <a:pt x="170" y="824"/>
                  <a:pt x="168" y="821"/>
                </a:cubicBezTo>
                <a:cubicBezTo>
                  <a:pt x="173" y="817"/>
                  <a:pt x="180" y="812"/>
                  <a:pt x="188" y="815"/>
                </a:cubicBezTo>
                <a:cubicBezTo>
                  <a:pt x="181" y="818"/>
                  <a:pt x="174" y="821"/>
                  <a:pt x="169" y="827"/>
                </a:cubicBezTo>
                <a:close/>
                <a:moveTo>
                  <a:pt x="196" y="826"/>
                </a:moveTo>
                <a:cubicBezTo>
                  <a:pt x="195" y="824"/>
                  <a:pt x="192" y="825"/>
                  <a:pt x="193" y="821"/>
                </a:cubicBezTo>
                <a:cubicBezTo>
                  <a:pt x="191" y="821"/>
                  <a:pt x="191" y="821"/>
                  <a:pt x="191" y="821"/>
                </a:cubicBezTo>
                <a:cubicBezTo>
                  <a:pt x="195" y="814"/>
                  <a:pt x="196" y="826"/>
                  <a:pt x="200" y="822"/>
                </a:cubicBezTo>
                <a:cubicBezTo>
                  <a:pt x="199" y="824"/>
                  <a:pt x="198" y="826"/>
                  <a:pt x="196" y="826"/>
                </a:cubicBezTo>
                <a:close/>
                <a:moveTo>
                  <a:pt x="242" y="829"/>
                </a:moveTo>
                <a:cubicBezTo>
                  <a:pt x="241" y="836"/>
                  <a:pt x="235" y="844"/>
                  <a:pt x="229" y="841"/>
                </a:cubicBezTo>
                <a:cubicBezTo>
                  <a:pt x="236" y="840"/>
                  <a:pt x="236" y="831"/>
                  <a:pt x="242" y="829"/>
                </a:cubicBezTo>
                <a:close/>
                <a:moveTo>
                  <a:pt x="192" y="885"/>
                </a:moveTo>
                <a:cubicBezTo>
                  <a:pt x="190" y="883"/>
                  <a:pt x="195" y="880"/>
                  <a:pt x="197" y="879"/>
                </a:cubicBezTo>
                <a:cubicBezTo>
                  <a:pt x="196" y="882"/>
                  <a:pt x="194" y="883"/>
                  <a:pt x="192" y="885"/>
                </a:cubicBezTo>
                <a:close/>
                <a:moveTo>
                  <a:pt x="191" y="900"/>
                </a:moveTo>
                <a:cubicBezTo>
                  <a:pt x="191" y="897"/>
                  <a:pt x="195" y="898"/>
                  <a:pt x="197" y="897"/>
                </a:cubicBezTo>
                <a:cubicBezTo>
                  <a:pt x="197" y="900"/>
                  <a:pt x="194" y="900"/>
                  <a:pt x="191" y="900"/>
                </a:cubicBezTo>
                <a:close/>
                <a:moveTo>
                  <a:pt x="197" y="887"/>
                </a:moveTo>
                <a:cubicBezTo>
                  <a:pt x="196" y="887"/>
                  <a:pt x="197" y="886"/>
                  <a:pt x="196" y="886"/>
                </a:cubicBezTo>
                <a:cubicBezTo>
                  <a:pt x="200" y="883"/>
                  <a:pt x="203" y="881"/>
                  <a:pt x="208" y="878"/>
                </a:cubicBezTo>
                <a:cubicBezTo>
                  <a:pt x="206" y="883"/>
                  <a:pt x="201" y="884"/>
                  <a:pt x="197" y="887"/>
                </a:cubicBezTo>
                <a:close/>
                <a:moveTo>
                  <a:pt x="209" y="913"/>
                </a:moveTo>
                <a:cubicBezTo>
                  <a:pt x="209" y="911"/>
                  <a:pt x="212" y="910"/>
                  <a:pt x="214" y="910"/>
                </a:cubicBezTo>
                <a:cubicBezTo>
                  <a:pt x="214" y="912"/>
                  <a:pt x="212" y="914"/>
                  <a:pt x="209" y="913"/>
                </a:cubicBezTo>
                <a:close/>
                <a:moveTo>
                  <a:pt x="201" y="899"/>
                </a:moveTo>
                <a:cubicBezTo>
                  <a:pt x="200" y="898"/>
                  <a:pt x="200" y="896"/>
                  <a:pt x="199" y="896"/>
                </a:cubicBezTo>
                <a:cubicBezTo>
                  <a:pt x="201" y="891"/>
                  <a:pt x="206" y="889"/>
                  <a:pt x="210" y="887"/>
                </a:cubicBezTo>
                <a:cubicBezTo>
                  <a:pt x="204" y="887"/>
                  <a:pt x="216" y="881"/>
                  <a:pt x="219" y="883"/>
                </a:cubicBezTo>
                <a:cubicBezTo>
                  <a:pt x="213" y="888"/>
                  <a:pt x="211" y="897"/>
                  <a:pt x="201" y="899"/>
                </a:cubicBezTo>
                <a:close/>
                <a:moveTo>
                  <a:pt x="215" y="874"/>
                </a:moveTo>
                <a:cubicBezTo>
                  <a:pt x="215" y="877"/>
                  <a:pt x="214" y="878"/>
                  <a:pt x="211" y="878"/>
                </a:cubicBezTo>
                <a:cubicBezTo>
                  <a:pt x="209" y="876"/>
                  <a:pt x="212" y="873"/>
                  <a:pt x="215" y="874"/>
                </a:cubicBezTo>
                <a:close/>
                <a:moveTo>
                  <a:pt x="201" y="876"/>
                </a:moveTo>
                <a:cubicBezTo>
                  <a:pt x="207" y="872"/>
                  <a:pt x="210" y="864"/>
                  <a:pt x="219" y="862"/>
                </a:cubicBezTo>
                <a:cubicBezTo>
                  <a:pt x="216" y="869"/>
                  <a:pt x="208" y="872"/>
                  <a:pt x="201" y="876"/>
                </a:cubicBezTo>
                <a:close/>
                <a:moveTo>
                  <a:pt x="223" y="831"/>
                </a:moveTo>
                <a:cubicBezTo>
                  <a:pt x="227" y="828"/>
                  <a:pt x="234" y="825"/>
                  <a:pt x="239" y="827"/>
                </a:cubicBezTo>
                <a:cubicBezTo>
                  <a:pt x="240" y="831"/>
                  <a:pt x="230" y="833"/>
                  <a:pt x="226" y="834"/>
                </a:cubicBezTo>
                <a:cubicBezTo>
                  <a:pt x="226" y="832"/>
                  <a:pt x="222" y="834"/>
                  <a:pt x="223" y="831"/>
                </a:cubicBezTo>
                <a:close/>
                <a:moveTo>
                  <a:pt x="238" y="852"/>
                </a:moveTo>
                <a:cubicBezTo>
                  <a:pt x="235" y="853"/>
                  <a:pt x="231" y="856"/>
                  <a:pt x="228" y="853"/>
                </a:cubicBezTo>
                <a:cubicBezTo>
                  <a:pt x="232" y="848"/>
                  <a:pt x="234" y="842"/>
                  <a:pt x="244" y="843"/>
                </a:cubicBezTo>
                <a:cubicBezTo>
                  <a:pt x="242" y="846"/>
                  <a:pt x="237" y="847"/>
                  <a:pt x="238" y="852"/>
                </a:cubicBezTo>
                <a:close/>
                <a:moveTo>
                  <a:pt x="243" y="950"/>
                </a:moveTo>
                <a:cubicBezTo>
                  <a:pt x="244" y="948"/>
                  <a:pt x="245" y="948"/>
                  <a:pt x="245" y="947"/>
                </a:cubicBezTo>
                <a:cubicBezTo>
                  <a:pt x="247" y="947"/>
                  <a:pt x="247" y="949"/>
                  <a:pt x="248" y="951"/>
                </a:cubicBezTo>
                <a:cubicBezTo>
                  <a:pt x="245" y="951"/>
                  <a:pt x="245" y="949"/>
                  <a:pt x="243" y="950"/>
                </a:cubicBezTo>
                <a:close/>
                <a:moveTo>
                  <a:pt x="270" y="942"/>
                </a:moveTo>
                <a:cubicBezTo>
                  <a:pt x="270" y="941"/>
                  <a:pt x="269" y="940"/>
                  <a:pt x="268" y="939"/>
                </a:cubicBezTo>
                <a:cubicBezTo>
                  <a:pt x="269" y="939"/>
                  <a:pt x="272" y="939"/>
                  <a:pt x="274" y="939"/>
                </a:cubicBezTo>
                <a:cubicBezTo>
                  <a:pt x="275" y="942"/>
                  <a:pt x="272" y="941"/>
                  <a:pt x="270" y="942"/>
                </a:cubicBezTo>
                <a:close/>
                <a:moveTo>
                  <a:pt x="286" y="932"/>
                </a:moveTo>
                <a:cubicBezTo>
                  <a:pt x="285" y="935"/>
                  <a:pt x="283" y="932"/>
                  <a:pt x="283" y="929"/>
                </a:cubicBezTo>
                <a:cubicBezTo>
                  <a:pt x="285" y="929"/>
                  <a:pt x="285" y="930"/>
                  <a:pt x="287" y="930"/>
                </a:cubicBezTo>
                <a:cubicBezTo>
                  <a:pt x="287" y="931"/>
                  <a:pt x="285" y="932"/>
                  <a:pt x="286" y="932"/>
                </a:cubicBezTo>
                <a:close/>
                <a:moveTo>
                  <a:pt x="259" y="1031"/>
                </a:moveTo>
                <a:cubicBezTo>
                  <a:pt x="258" y="1031"/>
                  <a:pt x="258" y="1029"/>
                  <a:pt x="257" y="1029"/>
                </a:cubicBezTo>
                <a:cubicBezTo>
                  <a:pt x="258" y="1027"/>
                  <a:pt x="260" y="1025"/>
                  <a:pt x="262" y="1025"/>
                </a:cubicBezTo>
                <a:cubicBezTo>
                  <a:pt x="264" y="1028"/>
                  <a:pt x="263" y="1031"/>
                  <a:pt x="259" y="1031"/>
                </a:cubicBezTo>
                <a:close/>
                <a:moveTo>
                  <a:pt x="328" y="904"/>
                </a:moveTo>
                <a:cubicBezTo>
                  <a:pt x="327" y="906"/>
                  <a:pt x="323" y="906"/>
                  <a:pt x="322" y="908"/>
                </a:cubicBezTo>
                <a:cubicBezTo>
                  <a:pt x="320" y="908"/>
                  <a:pt x="321" y="905"/>
                  <a:pt x="319" y="905"/>
                </a:cubicBezTo>
                <a:cubicBezTo>
                  <a:pt x="321" y="904"/>
                  <a:pt x="326" y="902"/>
                  <a:pt x="328" y="904"/>
                </a:cubicBezTo>
                <a:close/>
                <a:moveTo>
                  <a:pt x="296" y="923"/>
                </a:moveTo>
                <a:cubicBezTo>
                  <a:pt x="293" y="923"/>
                  <a:pt x="296" y="925"/>
                  <a:pt x="294" y="927"/>
                </a:cubicBezTo>
                <a:cubicBezTo>
                  <a:pt x="291" y="927"/>
                  <a:pt x="291" y="927"/>
                  <a:pt x="289" y="926"/>
                </a:cubicBezTo>
                <a:cubicBezTo>
                  <a:pt x="289" y="922"/>
                  <a:pt x="294" y="920"/>
                  <a:pt x="297" y="923"/>
                </a:cubicBezTo>
                <a:cubicBezTo>
                  <a:pt x="297" y="924"/>
                  <a:pt x="296" y="923"/>
                  <a:pt x="296" y="923"/>
                </a:cubicBezTo>
                <a:close/>
                <a:moveTo>
                  <a:pt x="305" y="921"/>
                </a:moveTo>
                <a:cubicBezTo>
                  <a:pt x="301" y="921"/>
                  <a:pt x="301" y="921"/>
                  <a:pt x="301" y="921"/>
                </a:cubicBezTo>
                <a:cubicBezTo>
                  <a:pt x="302" y="915"/>
                  <a:pt x="297" y="917"/>
                  <a:pt x="296" y="913"/>
                </a:cubicBezTo>
                <a:cubicBezTo>
                  <a:pt x="298" y="914"/>
                  <a:pt x="301" y="915"/>
                  <a:pt x="301" y="912"/>
                </a:cubicBezTo>
                <a:cubicBezTo>
                  <a:pt x="302" y="911"/>
                  <a:pt x="302" y="912"/>
                  <a:pt x="302" y="913"/>
                </a:cubicBezTo>
                <a:cubicBezTo>
                  <a:pt x="302" y="915"/>
                  <a:pt x="307" y="912"/>
                  <a:pt x="308" y="914"/>
                </a:cubicBezTo>
                <a:cubicBezTo>
                  <a:pt x="308" y="918"/>
                  <a:pt x="306" y="918"/>
                  <a:pt x="305" y="921"/>
                </a:cubicBezTo>
                <a:close/>
                <a:moveTo>
                  <a:pt x="309" y="908"/>
                </a:moveTo>
                <a:cubicBezTo>
                  <a:pt x="308" y="908"/>
                  <a:pt x="308" y="909"/>
                  <a:pt x="308" y="910"/>
                </a:cubicBezTo>
                <a:cubicBezTo>
                  <a:pt x="307" y="909"/>
                  <a:pt x="308" y="908"/>
                  <a:pt x="308" y="907"/>
                </a:cubicBezTo>
                <a:cubicBezTo>
                  <a:pt x="312" y="907"/>
                  <a:pt x="314" y="910"/>
                  <a:pt x="316" y="913"/>
                </a:cubicBezTo>
                <a:cubicBezTo>
                  <a:pt x="315" y="914"/>
                  <a:pt x="313" y="912"/>
                  <a:pt x="312" y="915"/>
                </a:cubicBezTo>
                <a:cubicBezTo>
                  <a:pt x="312" y="912"/>
                  <a:pt x="309" y="912"/>
                  <a:pt x="309" y="908"/>
                </a:cubicBezTo>
                <a:close/>
                <a:moveTo>
                  <a:pt x="317" y="967"/>
                </a:moveTo>
                <a:cubicBezTo>
                  <a:pt x="315" y="967"/>
                  <a:pt x="318" y="964"/>
                  <a:pt x="317" y="963"/>
                </a:cubicBezTo>
                <a:cubicBezTo>
                  <a:pt x="317" y="961"/>
                  <a:pt x="314" y="964"/>
                  <a:pt x="313" y="962"/>
                </a:cubicBezTo>
                <a:cubicBezTo>
                  <a:pt x="311" y="951"/>
                  <a:pt x="326" y="950"/>
                  <a:pt x="325" y="959"/>
                </a:cubicBezTo>
                <a:cubicBezTo>
                  <a:pt x="329" y="959"/>
                  <a:pt x="329" y="959"/>
                  <a:pt x="329" y="959"/>
                </a:cubicBezTo>
                <a:cubicBezTo>
                  <a:pt x="330" y="961"/>
                  <a:pt x="327" y="962"/>
                  <a:pt x="330" y="962"/>
                </a:cubicBezTo>
                <a:cubicBezTo>
                  <a:pt x="327" y="965"/>
                  <a:pt x="322" y="967"/>
                  <a:pt x="317" y="967"/>
                </a:cubicBezTo>
                <a:close/>
                <a:moveTo>
                  <a:pt x="478" y="165"/>
                </a:moveTo>
                <a:cubicBezTo>
                  <a:pt x="476" y="165"/>
                  <a:pt x="474" y="165"/>
                  <a:pt x="473" y="164"/>
                </a:cubicBezTo>
                <a:cubicBezTo>
                  <a:pt x="473" y="159"/>
                  <a:pt x="479" y="159"/>
                  <a:pt x="478" y="165"/>
                </a:cubicBezTo>
                <a:close/>
                <a:moveTo>
                  <a:pt x="470" y="1060"/>
                </a:moveTo>
                <a:cubicBezTo>
                  <a:pt x="482" y="1051"/>
                  <a:pt x="496" y="1045"/>
                  <a:pt x="508" y="1036"/>
                </a:cubicBezTo>
                <a:cubicBezTo>
                  <a:pt x="509" y="1036"/>
                  <a:pt x="510" y="1037"/>
                  <a:pt x="511" y="1037"/>
                </a:cubicBezTo>
                <a:cubicBezTo>
                  <a:pt x="500" y="1048"/>
                  <a:pt x="486" y="1053"/>
                  <a:pt x="470" y="1060"/>
                </a:cubicBezTo>
                <a:close/>
                <a:moveTo>
                  <a:pt x="513" y="981"/>
                </a:moveTo>
                <a:cubicBezTo>
                  <a:pt x="513" y="978"/>
                  <a:pt x="513" y="978"/>
                  <a:pt x="513" y="978"/>
                </a:cubicBezTo>
                <a:cubicBezTo>
                  <a:pt x="515" y="977"/>
                  <a:pt x="518" y="978"/>
                  <a:pt x="519" y="979"/>
                </a:cubicBezTo>
                <a:cubicBezTo>
                  <a:pt x="519" y="984"/>
                  <a:pt x="516" y="981"/>
                  <a:pt x="513" y="981"/>
                </a:cubicBezTo>
                <a:close/>
                <a:moveTo>
                  <a:pt x="539" y="208"/>
                </a:moveTo>
                <a:cubicBezTo>
                  <a:pt x="547" y="189"/>
                  <a:pt x="577" y="181"/>
                  <a:pt x="594" y="167"/>
                </a:cubicBezTo>
                <a:cubicBezTo>
                  <a:pt x="602" y="161"/>
                  <a:pt x="606" y="151"/>
                  <a:pt x="618" y="156"/>
                </a:cubicBezTo>
                <a:cubicBezTo>
                  <a:pt x="618" y="159"/>
                  <a:pt x="619" y="161"/>
                  <a:pt x="622" y="162"/>
                </a:cubicBezTo>
                <a:cubicBezTo>
                  <a:pt x="610" y="176"/>
                  <a:pt x="599" y="190"/>
                  <a:pt x="583" y="198"/>
                </a:cubicBezTo>
                <a:cubicBezTo>
                  <a:pt x="569" y="203"/>
                  <a:pt x="553" y="206"/>
                  <a:pt x="539" y="208"/>
                </a:cubicBezTo>
                <a:close/>
                <a:moveTo>
                  <a:pt x="557" y="1047"/>
                </a:moveTo>
                <a:cubicBezTo>
                  <a:pt x="556" y="1044"/>
                  <a:pt x="563" y="1041"/>
                  <a:pt x="563" y="1046"/>
                </a:cubicBezTo>
                <a:cubicBezTo>
                  <a:pt x="561" y="1047"/>
                  <a:pt x="558" y="1049"/>
                  <a:pt x="557" y="1047"/>
                </a:cubicBezTo>
                <a:close/>
                <a:moveTo>
                  <a:pt x="666" y="996"/>
                </a:moveTo>
                <a:cubicBezTo>
                  <a:pt x="667" y="998"/>
                  <a:pt x="668" y="999"/>
                  <a:pt x="666" y="1001"/>
                </a:cubicBezTo>
                <a:cubicBezTo>
                  <a:pt x="653" y="1002"/>
                  <a:pt x="645" y="1000"/>
                  <a:pt x="637" y="1009"/>
                </a:cubicBezTo>
                <a:cubicBezTo>
                  <a:pt x="638" y="1005"/>
                  <a:pt x="634" y="1007"/>
                  <a:pt x="634" y="1005"/>
                </a:cubicBezTo>
                <a:cubicBezTo>
                  <a:pt x="629" y="1007"/>
                  <a:pt x="624" y="1009"/>
                  <a:pt x="617" y="1010"/>
                </a:cubicBezTo>
                <a:cubicBezTo>
                  <a:pt x="620" y="1014"/>
                  <a:pt x="617" y="1012"/>
                  <a:pt x="615" y="1016"/>
                </a:cubicBezTo>
                <a:cubicBezTo>
                  <a:pt x="618" y="1016"/>
                  <a:pt x="618" y="1014"/>
                  <a:pt x="621" y="1015"/>
                </a:cubicBezTo>
                <a:cubicBezTo>
                  <a:pt x="621" y="1017"/>
                  <a:pt x="618" y="1016"/>
                  <a:pt x="618" y="1017"/>
                </a:cubicBezTo>
                <a:cubicBezTo>
                  <a:pt x="623" y="1020"/>
                  <a:pt x="634" y="1014"/>
                  <a:pt x="642" y="1013"/>
                </a:cubicBezTo>
                <a:cubicBezTo>
                  <a:pt x="642" y="1015"/>
                  <a:pt x="641" y="1015"/>
                  <a:pt x="641" y="1017"/>
                </a:cubicBezTo>
                <a:cubicBezTo>
                  <a:pt x="634" y="1014"/>
                  <a:pt x="625" y="1022"/>
                  <a:pt x="617" y="1025"/>
                </a:cubicBezTo>
                <a:cubicBezTo>
                  <a:pt x="605" y="1019"/>
                  <a:pt x="593" y="1032"/>
                  <a:pt x="582" y="1029"/>
                </a:cubicBezTo>
                <a:cubicBezTo>
                  <a:pt x="582" y="1030"/>
                  <a:pt x="584" y="1029"/>
                  <a:pt x="586" y="1030"/>
                </a:cubicBezTo>
                <a:cubicBezTo>
                  <a:pt x="583" y="1036"/>
                  <a:pt x="570" y="1033"/>
                  <a:pt x="568" y="1038"/>
                </a:cubicBezTo>
                <a:cubicBezTo>
                  <a:pt x="567" y="1033"/>
                  <a:pt x="570" y="1031"/>
                  <a:pt x="573" y="1029"/>
                </a:cubicBezTo>
                <a:cubicBezTo>
                  <a:pt x="572" y="1027"/>
                  <a:pt x="570" y="1027"/>
                  <a:pt x="568" y="1027"/>
                </a:cubicBezTo>
                <a:cubicBezTo>
                  <a:pt x="572" y="1022"/>
                  <a:pt x="579" y="1022"/>
                  <a:pt x="589" y="1023"/>
                </a:cubicBezTo>
                <a:cubicBezTo>
                  <a:pt x="593" y="1018"/>
                  <a:pt x="606" y="1018"/>
                  <a:pt x="611" y="1017"/>
                </a:cubicBezTo>
                <a:cubicBezTo>
                  <a:pt x="610" y="1016"/>
                  <a:pt x="609" y="1015"/>
                  <a:pt x="610" y="1013"/>
                </a:cubicBezTo>
                <a:cubicBezTo>
                  <a:pt x="599" y="1016"/>
                  <a:pt x="590" y="1019"/>
                  <a:pt x="580" y="1020"/>
                </a:cubicBezTo>
                <a:cubicBezTo>
                  <a:pt x="591" y="1013"/>
                  <a:pt x="603" y="1008"/>
                  <a:pt x="621" y="1007"/>
                </a:cubicBezTo>
                <a:cubicBezTo>
                  <a:pt x="620" y="1006"/>
                  <a:pt x="619" y="1006"/>
                  <a:pt x="619" y="1005"/>
                </a:cubicBezTo>
                <a:cubicBezTo>
                  <a:pt x="615" y="1004"/>
                  <a:pt x="614" y="1007"/>
                  <a:pt x="611" y="1007"/>
                </a:cubicBezTo>
                <a:cubicBezTo>
                  <a:pt x="627" y="999"/>
                  <a:pt x="642" y="992"/>
                  <a:pt x="657" y="984"/>
                </a:cubicBezTo>
                <a:cubicBezTo>
                  <a:pt x="667" y="989"/>
                  <a:pt x="678" y="977"/>
                  <a:pt x="687" y="978"/>
                </a:cubicBezTo>
                <a:cubicBezTo>
                  <a:pt x="688" y="973"/>
                  <a:pt x="691" y="970"/>
                  <a:pt x="698" y="970"/>
                </a:cubicBezTo>
                <a:cubicBezTo>
                  <a:pt x="696" y="975"/>
                  <a:pt x="698" y="978"/>
                  <a:pt x="694" y="979"/>
                </a:cubicBezTo>
                <a:cubicBezTo>
                  <a:pt x="698" y="983"/>
                  <a:pt x="706" y="976"/>
                  <a:pt x="713" y="977"/>
                </a:cubicBezTo>
                <a:cubicBezTo>
                  <a:pt x="698" y="988"/>
                  <a:pt x="679" y="991"/>
                  <a:pt x="666" y="996"/>
                </a:cubicBezTo>
                <a:close/>
                <a:moveTo>
                  <a:pt x="683" y="1085"/>
                </a:moveTo>
                <a:cubicBezTo>
                  <a:pt x="682" y="1084"/>
                  <a:pt x="687" y="1080"/>
                  <a:pt x="691" y="1082"/>
                </a:cubicBezTo>
                <a:cubicBezTo>
                  <a:pt x="690" y="1087"/>
                  <a:pt x="685" y="1085"/>
                  <a:pt x="683" y="1085"/>
                </a:cubicBezTo>
                <a:close/>
                <a:moveTo>
                  <a:pt x="725" y="940"/>
                </a:moveTo>
                <a:cubicBezTo>
                  <a:pt x="728" y="940"/>
                  <a:pt x="729" y="939"/>
                  <a:pt x="732" y="940"/>
                </a:cubicBezTo>
                <a:cubicBezTo>
                  <a:pt x="732" y="944"/>
                  <a:pt x="732" y="944"/>
                  <a:pt x="732" y="944"/>
                </a:cubicBezTo>
                <a:cubicBezTo>
                  <a:pt x="730" y="947"/>
                  <a:pt x="726" y="942"/>
                  <a:pt x="726" y="947"/>
                </a:cubicBezTo>
                <a:cubicBezTo>
                  <a:pt x="724" y="947"/>
                  <a:pt x="726" y="942"/>
                  <a:pt x="725" y="940"/>
                </a:cubicBezTo>
                <a:close/>
                <a:moveTo>
                  <a:pt x="736" y="947"/>
                </a:moveTo>
                <a:cubicBezTo>
                  <a:pt x="737" y="952"/>
                  <a:pt x="730" y="950"/>
                  <a:pt x="727" y="952"/>
                </a:cubicBezTo>
                <a:cubicBezTo>
                  <a:pt x="728" y="949"/>
                  <a:pt x="731" y="947"/>
                  <a:pt x="736" y="947"/>
                </a:cubicBezTo>
                <a:close/>
                <a:moveTo>
                  <a:pt x="727" y="1030"/>
                </a:moveTo>
                <a:cubicBezTo>
                  <a:pt x="724" y="1027"/>
                  <a:pt x="724" y="1032"/>
                  <a:pt x="720" y="1031"/>
                </a:cubicBezTo>
                <a:cubicBezTo>
                  <a:pt x="722" y="1029"/>
                  <a:pt x="724" y="1027"/>
                  <a:pt x="728" y="1027"/>
                </a:cubicBezTo>
                <a:cubicBezTo>
                  <a:pt x="727" y="1028"/>
                  <a:pt x="727" y="1028"/>
                  <a:pt x="727" y="1030"/>
                </a:cubicBezTo>
                <a:close/>
                <a:moveTo>
                  <a:pt x="759" y="955"/>
                </a:moveTo>
                <a:cubicBezTo>
                  <a:pt x="756" y="955"/>
                  <a:pt x="756" y="957"/>
                  <a:pt x="754" y="955"/>
                </a:cubicBezTo>
                <a:cubicBezTo>
                  <a:pt x="753" y="957"/>
                  <a:pt x="755" y="957"/>
                  <a:pt x="754" y="960"/>
                </a:cubicBezTo>
                <a:cubicBezTo>
                  <a:pt x="747" y="960"/>
                  <a:pt x="739" y="965"/>
                  <a:pt x="737" y="960"/>
                </a:cubicBezTo>
                <a:cubicBezTo>
                  <a:pt x="734" y="961"/>
                  <a:pt x="737" y="962"/>
                  <a:pt x="736" y="965"/>
                </a:cubicBezTo>
                <a:cubicBezTo>
                  <a:pt x="730" y="971"/>
                  <a:pt x="724" y="967"/>
                  <a:pt x="719" y="965"/>
                </a:cubicBezTo>
                <a:cubicBezTo>
                  <a:pt x="720" y="961"/>
                  <a:pt x="727" y="962"/>
                  <a:pt x="726" y="956"/>
                </a:cubicBezTo>
                <a:cubicBezTo>
                  <a:pt x="729" y="956"/>
                  <a:pt x="731" y="954"/>
                  <a:pt x="734" y="953"/>
                </a:cubicBezTo>
                <a:cubicBezTo>
                  <a:pt x="732" y="957"/>
                  <a:pt x="736" y="955"/>
                  <a:pt x="736" y="958"/>
                </a:cubicBezTo>
                <a:cubicBezTo>
                  <a:pt x="743" y="954"/>
                  <a:pt x="749" y="950"/>
                  <a:pt x="761" y="951"/>
                </a:cubicBezTo>
                <a:cubicBezTo>
                  <a:pt x="760" y="952"/>
                  <a:pt x="758" y="952"/>
                  <a:pt x="759" y="955"/>
                </a:cubicBezTo>
                <a:close/>
                <a:moveTo>
                  <a:pt x="764" y="952"/>
                </a:moveTo>
                <a:cubicBezTo>
                  <a:pt x="765" y="950"/>
                  <a:pt x="765" y="947"/>
                  <a:pt x="769" y="948"/>
                </a:cubicBezTo>
                <a:cubicBezTo>
                  <a:pt x="769" y="951"/>
                  <a:pt x="767" y="952"/>
                  <a:pt x="764" y="952"/>
                </a:cubicBezTo>
                <a:close/>
                <a:moveTo>
                  <a:pt x="770" y="948"/>
                </a:moveTo>
                <a:cubicBezTo>
                  <a:pt x="770" y="942"/>
                  <a:pt x="779" y="947"/>
                  <a:pt x="778" y="943"/>
                </a:cubicBezTo>
                <a:cubicBezTo>
                  <a:pt x="782" y="945"/>
                  <a:pt x="774" y="948"/>
                  <a:pt x="770" y="948"/>
                </a:cubicBezTo>
                <a:close/>
                <a:moveTo>
                  <a:pt x="792" y="158"/>
                </a:moveTo>
                <a:cubicBezTo>
                  <a:pt x="787" y="161"/>
                  <a:pt x="782" y="156"/>
                  <a:pt x="777" y="158"/>
                </a:cubicBezTo>
                <a:cubicBezTo>
                  <a:pt x="781" y="157"/>
                  <a:pt x="784" y="147"/>
                  <a:pt x="792" y="147"/>
                </a:cubicBezTo>
                <a:cubicBezTo>
                  <a:pt x="795" y="149"/>
                  <a:pt x="793" y="155"/>
                  <a:pt x="792" y="158"/>
                </a:cubicBezTo>
                <a:close/>
                <a:moveTo>
                  <a:pt x="807" y="821"/>
                </a:moveTo>
                <a:cubicBezTo>
                  <a:pt x="803" y="821"/>
                  <a:pt x="802" y="820"/>
                  <a:pt x="800" y="819"/>
                </a:cubicBezTo>
                <a:cubicBezTo>
                  <a:pt x="800" y="818"/>
                  <a:pt x="801" y="818"/>
                  <a:pt x="801" y="819"/>
                </a:cubicBezTo>
                <a:cubicBezTo>
                  <a:pt x="804" y="819"/>
                  <a:pt x="803" y="816"/>
                  <a:pt x="806" y="816"/>
                </a:cubicBezTo>
                <a:cubicBezTo>
                  <a:pt x="806" y="813"/>
                  <a:pt x="805" y="813"/>
                  <a:pt x="805" y="810"/>
                </a:cubicBezTo>
                <a:cubicBezTo>
                  <a:pt x="808" y="809"/>
                  <a:pt x="811" y="808"/>
                  <a:pt x="809" y="804"/>
                </a:cubicBezTo>
                <a:cubicBezTo>
                  <a:pt x="812" y="802"/>
                  <a:pt x="815" y="802"/>
                  <a:pt x="817" y="800"/>
                </a:cubicBezTo>
                <a:cubicBezTo>
                  <a:pt x="816" y="799"/>
                  <a:pt x="815" y="798"/>
                  <a:pt x="816" y="795"/>
                </a:cubicBezTo>
                <a:cubicBezTo>
                  <a:pt x="818" y="795"/>
                  <a:pt x="819" y="796"/>
                  <a:pt x="819" y="798"/>
                </a:cubicBezTo>
                <a:cubicBezTo>
                  <a:pt x="820" y="798"/>
                  <a:pt x="820" y="796"/>
                  <a:pt x="822" y="796"/>
                </a:cubicBezTo>
                <a:cubicBezTo>
                  <a:pt x="821" y="794"/>
                  <a:pt x="820" y="792"/>
                  <a:pt x="821" y="789"/>
                </a:cubicBezTo>
                <a:cubicBezTo>
                  <a:pt x="827" y="789"/>
                  <a:pt x="828" y="788"/>
                  <a:pt x="831" y="791"/>
                </a:cubicBezTo>
                <a:cubicBezTo>
                  <a:pt x="830" y="795"/>
                  <a:pt x="827" y="797"/>
                  <a:pt x="825" y="800"/>
                </a:cubicBezTo>
                <a:cubicBezTo>
                  <a:pt x="825" y="802"/>
                  <a:pt x="828" y="801"/>
                  <a:pt x="827" y="804"/>
                </a:cubicBezTo>
                <a:cubicBezTo>
                  <a:pt x="830" y="803"/>
                  <a:pt x="830" y="798"/>
                  <a:pt x="834" y="798"/>
                </a:cubicBezTo>
                <a:cubicBezTo>
                  <a:pt x="828" y="809"/>
                  <a:pt x="815" y="812"/>
                  <a:pt x="807" y="821"/>
                </a:cubicBezTo>
                <a:close/>
                <a:moveTo>
                  <a:pt x="833" y="931"/>
                </a:moveTo>
                <a:cubicBezTo>
                  <a:pt x="834" y="930"/>
                  <a:pt x="836" y="929"/>
                  <a:pt x="836" y="927"/>
                </a:cubicBezTo>
                <a:cubicBezTo>
                  <a:pt x="837" y="927"/>
                  <a:pt x="838" y="928"/>
                  <a:pt x="839" y="928"/>
                </a:cubicBezTo>
                <a:cubicBezTo>
                  <a:pt x="839" y="931"/>
                  <a:pt x="835" y="933"/>
                  <a:pt x="833" y="931"/>
                </a:cubicBezTo>
                <a:close/>
                <a:moveTo>
                  <a:pt x="825" y="917"/>
                </a:moveTo>
                <a:cubicBezTo>
                  <a:pt x="827" y="913"/>
                  <a:pt x="831" y="911"/>
                  <a:pt x="839" y="912"/>
                </a:cubicBezTo>
                <a:cubicBezTo>
                  <a:pt x="837" y="918"/>
                  <a:pt x="830" y="918"/>
                  <a:pt x="825" y="917"/>
                </a:cubicBezTo>
                <a:close/>
                <a:moveTo>
                  <a:pt x="842" y="927"/>
                </a:moveTo>
                <a:cubicBezTo>
                  <a:pt x="842" y="925"/>
                  <a:pt x="843" y="924"/>
                  <a:pt x="843" y="923"/>
                </a:cubicBezTo>
                <a:cubicBezTo>
                  <a:pt x="847" y="923"/>
                  <a:pt x="846" y="928"/>
                  <a:pt x="842" y="927"/>
                </a:cubicBezTo>
                <a:close/>
                <a:moveTo>
                  <a:pt x="1212" y="837"/>
                </a:moveTo>
                <a:cubicBezTo>
                  <a:pt x="1209" y="840"/>
                  <a:pt x="1207" y="844"/>
                  <a:pt x="1202" y="844"/>
                </a:cubicBezTo>
                <a:cubicBezTo>
                  <a:pt x="1206" y="842"/>
                  <a:pt x="1207" y="838"/>
                  <a:pt x="1212" y="837"/>
                </a:cubicBezTo>
                <a:close/>
                <a:moveTo>
                  <a:pt x="1168" y="859"/>
                </a:moveTo>
                <a:cubicBezTo>
                  <a:pt x="1168" y="863"/>
                  <a:pt x="1163" y="862"/>
                  <a:pt x="1160" y="863"/>
                </a:cubicBezTo>
                <a:cubicBezTo>
                  <a:pt x="1162" y="861"/>
                  <a:pt x="1164" y="859"/>
                  <a:pt x="1168" y="859"/>
                </a:cubicBezTo>
                <a:close/>
                <a:moveTo>
                  <a:pt x="1156" y="828"/>
                </a:moveTo>
                <a:cubicBezTo>
                  <a:pt x="1158" y="828"/>
                  <a:pt x="1158" y="831"/>
                  <a:pt x="1157" y="833"/>
                </a:cubicBezTo>
                <a:cubicBezTo>
                  <a:pt x="1154" y="833"/>
                  <a:pt x="1154" y="829"/>
                  <a:pt x="1156" y="828"/>
                </a:cubicBezTo>
                <a:close/>
                <a:moveTo>
                  <a:pt x="1189" y="759"/>
                </a:moveTo>
                <a:cubicBezTo>
                  <a:pt x="1192" y="759"/>
                  <a:pt x="1192" y="759"/>
                  <a:pt x="1192" y="759"/>
                </a:cubicBezTo>
                <a:cubicBezTo>
                  <a:pt x="1193" y="764"/>
                  <a:pt x="1187" y="764"/>
                  <a:pt x="1189" y="759"/>
                </a:cubicBezTo>
                <a:close/>
                <a:moveTo>
                  <a:pt x="1193" y="775"/>
                </a:moveTo>
                <a:cubicBezTo>
                  <a:pt x="1193" y="776"/>
                  <a:pt x="1192" y="777"/>
                  <a:pt x="1192" y="779"/>
                </a:cubicBezTo>
                <a:cubicBezTo>
                  <a:pt x="1189" y="778"/>
                  <a:pt x="1189" y="781"/>
                  <a:pt x="1187" y="779"/>
                </a:cubicBezTo>
                <a:cubicBezTo>
                  <a:pt x="1186" y="775"/>
                  <a:pt x="1191" y="776"/>
                  <a:pt x="1193" y="775"/>
                </a:cubicBezTo>
                <a:close/>
                <a:moveTo>
                  <a:pt x="1155" y="784"/>
                </a:moveTo>
                <a:cubicBezTo>
                  <a:pt x="1153" y="780"/>
                  <a:pt x="1156" y="773"/>
                  <a:pt x="1162" y="773"/>
                </a:cubicBezTo>
                <a:cubicBezTo>
                  <a:pt x="1159" y="777"/>
                  <a:pt x="1159" y="783"/>
                  <a:pt x="1155" y="784"/>
                </a:cubicBezTo>
                <a:close/>
                <a:moveTo>
                  <a:pt x="1165" y="754"/>
                </a:moveTo>
                <a:cubicBezTo>
                  <a:pt x="1167" y="752"/>
                  <a:pt x="1171" y="750"/>
                  <a:pt x="1175" y="750"/>
                </a:cubicBezTo>
                <a:cubicBezTo>
                  <a:pt x="1175" y="751"/>
                  <a:pt x="1175" y="753"/>
                  <a:pt x="1176" y="753"/>
                </a:cubicBezTo>
                <a:cubicBezTo>
                  <a:pt x="1172" y="757"/>
                  <a:pt x="1167" y="760"/>
                  <a:pt x="1161" y="762"/>
                </a:cubicBezTo>
                <a:cubicBezTo>
                  <a:pt x="1161" y="764"/>
                  <a:pt x="1162" y="764"/>
                  <a:pt x="1162" y="766"/>
                </a:cubicBezTo>
                <a:cubicBezTo>
                  <a:pt x="1158" y="768"/>
                  <a:pt x="1154" y="772"/>
                  <a:pt x="1147" y="772"/>
                </a:cubicBezTo>
                <a:cubicBezTo>
                  <a:pt x="1146" y="767"/>
                  <a:pt x="1146" y="765"/>
                  <a:pt x="1145" y="761"/>
                </a:cubicBezTo>
                <a:cubicBezTo>
                  <a:pt x="1148" y="756"/>
                  <a:pt x="1160" y="741"/>
                  <a:pt x="1165" y="754"/>
                </a:cubicBezTo>
                <a:close/>
                <a:moveTo>
                  <a:pt x="1145" y="668"/>
                </a:moveTo>
                <a:cubicBezTo>
                  <a:pt x="1145" y="669"/>
                  <a:pt x="1144" y="676"/>
                  <a:pt x="1140" y="677"/>
                </a:cubicBezTo>
                <a:cubicBezTo>
                  <a:pt x="1141" y="674"/>
                  <a:pt x="1139" y="672"/>
                  <a:pt x="1139" y="670"/>
                </a:cubicBezTo>
                <a:cubicBezTo>
                  <a:pt x="1141" y="668"/>
                  <a:pt x="1143" y="670"/>
                  <a:pt x="1145" y="668"/>
                </a:cubicBezTo>
                <a:close/>
                <a:moveTo>
                  <a:pt x="1036" y="490"/>
                </a:moveTo>
                <a:cubicBezTo>
                  <a:pt x="1038" y="489"/>
                  <a:pt x="1037" y="493"/>
                  <a:pt x="1040" y="492"/>
                </a:cubicBezTo>
                <a:cubicBezTo>
                  <a:pt x="1040" y="495"/>
                  <a:pt x="1038" y="495"/>
                  <a:pt x="1035" y="495"/>
                </a:cubicBezTo>
                <a:cubicBezTo>
                  <a:pt x="1035" y="493"/>
                  <a:pt x="1035" y="491"/>
                  <a:pt x="1036" y="490"/>
                </a:cubicBezTo>
                <a:close/>
                <a:moveTo>
                  <a:pt x="1022" y="489"/>
                </a:moveTo>
                <a:cubicBezTo>
                  <a:pt x="1026" y="489"/>
                  <a:pt x="1027" y="493"/>
                  <a:pt x="1031" y="493"/>
                </a:cubicBezTo>
                <a:cubicBezTo>
                  <a:pt x="1028" y="497"/>
                  <a:pt x="1032" y="497"/>
                  <a:pt x="1029" y="501"/>
                </a:cubicBezTo>
                <a:cubicBezTo>
                  <a:pt x="1026" y="501"/>
                  <a:pt x="1022" y="502"/>
                  <a:pt x="1022" y="499"/>
                </a:cubicBezTo>
                <a:cubicBezTo>
                  <a:pt x="1022" y="501"/>
                  <a:pt x="1018" y="504"/>
                  <a:pt x="1015" y="505"/>
                </a:cubicBezTo>
                <a:cubicBezTo>
                  <a:pt x="1015" y="503"/>
                  <a:pt x="1017" y="501"/>
                  <a:pt x="1014" y="500"/>
                </a:cubicBezTo>
                <a:cubicBezTo>
                  <a:pt x="1015" y="495"/>
                  <a:pt x="1021" y="495"/>
                  <a:pt x="1022" y="489"/>
                </a:cubicBezTo>
                <a:close/>
                <a:moveTo>
                  <a:pt x="1019" y="562"/>
                </a:moveTo>
                <a:cubicBezTo>
                  <a:pt x="1020" y="566"/>
                  <a:pt x="1011" y="565"/>
                  <a:pt x="1014" y="567"/>
                </a:cubicBezTo>
                <a:cubicBezTo>
                  <a:pt x="1013" y="568"/>
                  <a:pt x="1010" y="568"/>
                  <a:pt x="1008" y="569"/>
                </a:cubicBezTo>
                <a:cubicBezTo>
                  <a:pt x="1010" y="564"/>
                  <a:pt x="1016" y="565"/>
                  <a:pt x="1019" y="562"/>
                </a:cubicBezTo>
                <a:close/>
                <a:moveTo>
                  <a:pt x="1011" y="730"/>
                </a:moveTo>
                <a:cubicBezTo>
                  <a:pt x="1017" y="732"/>
                  <a:pt x="1019" y="728"/>
                  <a:pt x="1023" y="728"/>
                </a:cubicBezTo>
                <a:cubicBezTo>
                  <a:pt x="1023" y="733"/>
                  <a:pt x="1023" y="733"/>
                  <a:pt x="1023" y="733"/>
                </a:cubicBezTo>
                <a:cubicBezTo>
                  <a:pt x="1019" y="736"/>
                  <a:pt x="1016" y="738"/>
                  <a:pt x="1012" y="740"/>
                </a:cubicBezTo>
                <a:cubicBezTo>
                  <a:pt x="1010" y="739"/>
                  <a:pt x="1012" y="739"/>
                  <a:pt x="1014" y="739"/>
                </a:cubicBezTo>
                <a:cubicBezTo>
                  <a:pt x="1011" y="736"/>
                  <a:pt x="1011" y="735"/>
                  <a:pt x="1011" y="730"/>
                </a:cubicBezTo>
                <a:close/>
                <a:moveTo>
                  <a:pt x="997" y="716"/>
                </a:moveTo>
                <a:cubicBezTo>
                  <a:pt x="1001" y="716"/>
                  <a:pt x="1002" y="713"/>
                  <a:pt x="1005" y="714"/>
                </a:cubicBezTo>
                <a:cubicBezTo>
                  <a:pt x="1005" y="719"/>
                  <a:pt x="1010" y="718"/>
                  <a:pt x="1013" y="720"/>
                </a:cubicBezTo>
                <a:cubicBezTo>
                  <a:pt x="1013" y="724"/>
                  <a:pt x="1010" y="723"/>
                  <a:pt x="1008" y="725"/>
                </a:cubicBezTo>
                <a:cubicBezTo>
                  <a:pt x="1007" y="725"/>
                  <a:pt x="1006" y="723"/>
                  <a:pt x="1006" y="721"/>
                </a:cubicBezTo>
                <a:cubicBezTo>
                  <a:pt x="1003" y="723"/>
                  <a:pt x="1002" y="726"/>
                  <a:pt x="998" y="727"/>
                </a:cubicBezTo>
                <a:cubicBezTo>
                  <a:pt x="998" y="724"/>
                  <a:pt x="1003" y="723"/>
                  <a:pt x="1001" y="720"/>
                </a:cubicBezTo>
                <a:cubicBezTo>
                  <a:pt x="1000" y="720"/>
                  <a:pt x="1000" y="722"/>
                  <a:pt x="1000" y="723"/>
                </a:cubicBezTo>
                <a:cubicBezTo>
                  <a:pt x="995" y="722"/>
                  <a:pt x="997" y="720"/>
                  <a:pt x="997" y="716"/>
                </a:cubicBezTo>
                <a:close/>
                <a:moveTo>
                  <a:pt x="1000" y="751"/>
                </a:moveTo>
                <a:cubicBezTo>
                  <a:pt x="998" y="750"/>
                  <a:pt x="998" y="747"/>
                  <a:pt x="996" y="745"/>
                </a:cubicBezTo>
                <a:cubicBezTo>
                  <a:pt x="999" y="743"/>
                  <a:pt x="1003" y="748"/>
                  <a:pt x="1000" y="751"/>
                </a:cubicBezTo>
                <a:close/>
                <a:moveTo>
                  <a:pt x="997" y="800"/>
                </a:moveTo>
                <a:cubicBezTo>
                  <a:pt x="997" y="802"/>
                  <a:pt x="997" y="802"/>
                  <a:pt x="997" y="802"/>
                </a:cubicBezTo>
                <a:cubicBezTo>
                  <a:pt x="995" y="802"/>
                  <a:pt x="995" y="804"/>
                  <a:pt x="994" y="802"/>
                </a:cubicBezTo>
                <a:cubicBezTo>
                  <a:pt x="994" y="800"/>
                  <a:pt x="994" y="800"/>
                  <a:pt x="994" y="800"/>
                </a:cubicBezTo>
                <a:cubicBezTo>
                  <a:pt x="995" y="799"/>
                  <a:pt x="995" y="800"/>
                  <a:pt x="997" y="800"/>
                </a:cubicBezTo>
                <a:close/>
                <a:moveTo>
                  <a:pt x="994" y="743"/>
                </a:moveTo>
                <a:cubicBezTo>
                  <a:pt x="994" y="747"/>
                  <a:pt x="990" y="747"/>
                  <a:pt x="987" y="748"/>
                </a:cubicBezTo>
                <a:cubicBezTo>
                  <a:pt x="988" y="743"/>
                  <a:pt x="991" y="744"/>
                  <a:pt x="994" y="743"/>
                </a:cubicBezTo>
                <a:close/>
                <a:moveTo>
                  <a:pt x="991" y="494"/>
                </a:moveTo>
                <a:cubicBezTo>
                  <a:pt x="989" y="496"/>
                  <a:pt x="989" y="499"/>
                  <a:pt x="985" y="498"/>
                </a:cubicBezTo>
                <a:cubicBezTo>
                  <a:pt x="987" y="496"/>
                  <a:pt x="987" y="494"/>
                  <a:pt x="991" y="494"/>
                </a:cubicBezTo>
                <a:close/>
                <a:moveTo>
                  <a:pt x="990" y="534"/>
                </a:moveTo>
                <a:cubicBezTo>
                  <a:pt x="989" y="538"/>
                  <a:pt x="986" y="539"/>
                  <a:pt x="983" y="540"/>
                </a:cubicBezTo>
                <a:cubicBezTo>
                  <a:pt x="983" y="539"/>
                  <a:pt x="982" y="538"/>
                  <a:pt x="981" y="538"/>
                </a:cubicBezTo>
                <a:cubicBezTo>
                  <a:pt x="982" y="536"/>
                  <a:pt x="987" y="533"/>
                  <a:pt x="990" y="534"/>
                </a:cubicBezTo>
                <a:close/>
                <a:moveTo>
                  <a:pt x="971" y="775"/>
                </a:moveTo>
                <a:cubicBezTo>
                  <a:pt x="970" y="778"/>
                  <a:pt x="968" y="777"/>
                  <a:pt x="966" y="777"/>
                </a:cubicBezTo>
                <a:cubicBezTo>
                  <a:pt x="966" y="775"/>
                  <a:pt x="968" y="775"/>
                  <a:pt x="971" y="775"/>
                </a:cubicBezTo>
                <a:close/>
                <a:moveTo>
                  <a:pt x="969" y="724"/>
                </a:moveTo>
                <a:cubicBezTo>
                  <a:pt x="967" y="727"/>
                  <a:pt x="963" y="731"/>
                  <a:pt x="965" y="735"/>
                </a:cubicBezTo>
                <a:cubicBezTo>
                  <a:pt x="963" y="735"/>
                  <a:pt x="960" y="741"/>
                  <a:pt x="955" y="741"/>
                </a:cubicBezTo>
                <a:cubicBezTo>
                  <a:pt x="955" y="739"/>
                  <a:pt x="956" y="735"/>
                  <a:pt x="960" y="733"/>
                </a:cubicBezTo>
                <a:cubicBezTo>
                  <a:pt x="960" y="731"/>
                  <a:pt x="958" y="731"/>
                  <a:pt x="956" y="730"/>
                </a:cubicBezTo>
                <a:cubicBezTo>
                  <a:pt x="957" y="723"/>
                  <a:pt x="964" y="724"/>
                  <a:pt x="969" y="724"/>
                </a:cubicBezTo>
                <a:close/>
                <a:moveTo>
                  <a:pt x="961" y="751"/>
                </a:moveTo>
                <a:cubicBezTo>
                  <a:pt x="959" y="751"/>
                  <a:pt x="959" y="749"/>
                  <a:pt x="956" y="750"/>
                </a:cubicBezTo>
                <a:cubicBezTo>
                  <a:pt x="957" y="747"/>
                  <a:pt x="961" y="746"/>
                  <a:pt x="964" y="745"/>
                </a:cubicBezTo>
                <a:cubicBezTo>
                  <a:pt x="965" y="749"/>
                  <a:pt x="962" y="749"/>
                  <a:pt x="961" y="751"/>
                </a:cubicBezTo>
                <a:close/>
                <a:moveTo>
                  <a:pt x="932" y="784"/>
                </a:moveTo>
                <a:cubicBezTo>
                  <a:pt x="933" y="782"/>
                  <a:pt x="934" y="776"/>
                  <a:pt x="931" y="775"/>
                </a:cubicBezTo>
                <a:cubicBezTo>
                  <a:pt x="933" y="773"/>
                  <a:pt x="934" y="771"/>
                  <a:pt x="938" y="770"/>
                </a:cubicBezTo>
                <a:cubicBezTo>
                  <a:pt x="938" y="773"/>
                  <a:pt x="937" y="774"/>
                  <a:pt x="936" y="774"/>
                </a:cubicBezTo>
                <a:cubicBezTo>
                  <a:pt x="938" y="777"/>
                  <a:pt x="943" y="778"/>
                  <a:pt x="944" y="782"/>
                </a:cubicBezTo>
                <a:cubicBezTo>
                  <a:pt x="946" y="780"/>
                  <a:pt x="950" y="777"/>
                  <a:pt x="953" y="780"/>
                </a:cubicBezTo>
                <a:cubicBezTo>
                  <a:pt x="952" y="788"/>
                  <a:pt x="943" y="787"/>
                  <a:pt x="939" y="791"/>
                </a:cubicBezTo>
                <a:cubicBezTo>
                  <a:pt x="936" y="791"/>
                  <a:pt x="934" y="790"/>
                  <a:pt x="933" y="789"/>
                </a:cubicBezTo>
                <a:cubicBezTo>
                  <a:pt x="933" y="786"/>
                  <a:pt x="938" y="787"/>
                  <a:pt x="938" y="784"/>
                </a:cubicBezTo>
                <a:cubicBezTo>
                  <a:pt x="937" y="782"/>
                  <a:pt x="935" y="786"/>
                  <a:pt x="932" y="784"/>
                </a:cubicBezTo>
                <a:close/>
                <a:moveTo>
                  <a:pt x="932" y="742"/>
                </a:moveTo>
                <a:cubicBezTo>
                  <a:pt x="936" y="741"/>
                  <a:pt x="934" y="747"/>
                  <a:pt x="933" y="747"/>
                </a:cubicBezTo>
                <a:cubicBezTo>
                  <a:pt x="931" y="747"/>
                  <a:pt x="933" y="743"/>
                  <a:pt x="932" y="742"/>
                </a:cubicBezTo>
                <a:close/>
                <a:moveTo>
                  <a:pt x="950" y="519"/>
                </a:moveTo>
                <a:cubicBezTo>
                  <a:pt x="948" y="519"/>
                  <a:pt x="948" y="519"/>
                  <a:pt x="948" y="519"/>
                </a:cubicBezTo>
                <a:cubicBezTo>
                  <a:pt x="948" y="519"/>
                  <a:pt x="948" y="520"/>
                  <a:pt x="949" y="520"/>
                </a:cubicBezTo>
                <a:cubicBezTo>
                  <a:pt x="948" y="522"/>
                  <a:pt x="945" y="518"/>
                  <a:pt x="945" y="517"/>
                </a:cubicBezTo>
                <a:cubicBezTo>
                  <a:pt x="946" y="515"/>
                  <a:pt x="951" y="515"/>
                  <a:pt x="950" y="519"/>
                </a:cubicBezTo>
                <a:close/>
                <a:moveTo>
                  <a:pt x="952" y="550"/>
                </a:moveTo>
                <a:cubicBezTo>
                  <a:pt x="954" y="553"/>
                  <a:pt x="946" y="553"/>
                  <a:pt x="948" y="550"/>
                </a:cubicBezTo>
                <a:cubicBezTo>
                  <a:pt x="948" y="550"/>
                  <a:pt x="952" y="548"/>
                  <a:pt x="952" y="550"/>
                </a:cubicBezTo>
                <a:close/>
                <a:moveTo>
                  <a:pt x="949" y="732"/>
                </a:moveTo>
                <a:cubicBezTo>
                  <a:pt x="949" y="731"/>
                  <a:pt x="950" y="730"/>
                  <a:pt x="950" y="729"/>
                </a:cubicBezTo>
                <a:cubicBezTo>
                  <a:pt x="953" y="728"/>
                  <a:pt x="953" y="730"/>
                  <a:pt x="953" y="732"/>
                </a:cubicBezTo>
                <a:lnTo>
                  <a:pt x="949" y="732"/>
                </a:lnTo>
                <a:close/>
                <a:moveTo>
                  <a:pt x="949" y="709"/>
                </a:moveTo>
                <a:cubicBezTo>
                  <a:pt x="949" y="707"/>
                  <a:pt x="948" y="706"/>
                  <a:pt x="948" y="707"/>
                </a:cubicBezTo>
                <a:cubicBezTo>
                  <a:pt x="946" y="703"/>
                  <a:pt x="957" y="702"/>
                  <a:pt x="960" y="704"/>
                </a:cubicBezTo>
                <a:cubicBezTo>
                  <a:pt x="957" y="707"/>
                  <a:pt x="954" y="709"/>
                  <a:pt x="949" y="709"/>
                </a:cubicBezTo>
                <a:close/>
                <a:moveTo>
                  <a:pt x="946" y="472"/>
                </a:moveTo>
                <a:cubicBezTo>
                  <a:pt x="951" y="469"/>
                  <a:pt x="956" y="466"/>
                  <a:pt x="961" y="464"/>
                </a:cubicBezTo>
                <a:cubicBezTo>
                  <a:pt x="962" y="466"/>
                  <a:pt x="964" y="469"/>
                  <a:pt x="966" y="469"/>
                </a:cubicBezTo>
                <a:cubicBezTo>
                  <a:pt x="966" y="472"/>
                  <a:pt x="963" y="473"/>
                  <a:pt x="961" y="475"/>
                </a:cubicBezTo>
                <a:cubicBezTo>
                  <a:pt x="962" y="477"/>
                  <a:pt x="967" y="473"/>
                  <a:pt x="966" y="478"/>
                </a:cubicBezTo>
                <a:cubicBezTo>
                  <a:pt x="970" y="477"/>
                  <a:pt x="969" y="476"/>
                  <a:pt x="972" y="476"/>
                </a:cubicBezTo>
                <a:cubicBezTo>
                  <a:pt x="972" y="477"/>
                  <a:pt x="973" y="478"/>
                  <a:pt x="973" y="478"/>
                </a:cubicBezTo>
                <a:cubicBezTo>
                  <a:pt x="970" y="481"/>
                  <a:pt x="965" y="483"/>
                  <a:pt x="964" y="489"/>
                </a:cubicBezTo>
                <a:cubicBezTo>
                  <a:pt x="955" y="488"/>
                  <a:pt x="958" y="500"/>
                  <a:pt x="951" y="502"/>
                </a:cubicBezTo>
                <a:cubicBezTo>
                  <a:pt x="952" y="503"/>
                  <a:pt x="952" y="504"/>
                  <a:pt x="952" y="506"/>
                </a:cubicBezTo>
                <a:cubicBezTo>
                  <a:pt x="958" y="504"/>
                  <a:pt x="964" y="497"/>
                  <a:pt x="970" y="498"/>
                </a:cubicBezTo>
                <a:cubicBezTo>
                  <a:pt x="970" y="505"/>
                  <a:pt x="965" y="501"/>
                  <a:pt x="965" y="507"/>
                </a:cubicBezTo>
                <a:cubicBezTo>
                  <a:pt x="964" y="506"/>
                  <a:pt x="965" y="505"/>
                  <a:pt x="963" y="505"/>
                </a:cubicBezTo>
                <a:cubicBezTo>
                  <a:pt x="959" y="507"/>
                  <a:pt x="963" y="516"/>
                  <a:pt x="955" y="516"/>
                </a:cubicBezTo>
                <a:cubicBezTo>
                  <a:pt x="955" y="510"/>
                  <a:pt x="954" y="514"/>
                  <a:pt x="952" y="509"/>
                </a:cubicBezTo>
                <a:cubicBezTo>
                  <a:pt x="950" y="509"/>
                  <a:pt x="951" y="512"/>
                  <a:pt x="949" y="511"/>
                </a:cubicBezTo>
                <a:cubicBezTo>
                  <a:pt x="948" y="507"/>
                  <a:pt x="953" y="506"/>
                  <a:pt x="950" y="504"/>
                </a:cubicBezTo>
                <a:cubicBezTo>
                  <a:pt x="948" y="503"/>
                  <a:pt x="937" y="502"/>
                  <a:pt x="941" y="494"/>
                </a:cubicBezTo>
                <a:cubicBezTo>
                  <a:pt x="943" y="493"/>
                  <a:pt x="944" y="496"/>
                  <a:pt x="946" y="494"/>
                </a:cubicBezTo>
                <a:cubicBezTo>
                  <a:pt x="946" y="492"/>
                  <a:pt x="944" y="492"/>
                  <a:pt x="941" y="492"/>
                </a:cubicBezTo>
                <a:cubicBezTo>
                  <a:pt x="943" y="488"/>
                  <a:pt x="944" y="485"/>
                  <a:pt x="939" y="484"/>
                </a:cubicBezTo>
                <a:cubicBezTo>
                  <a:pt x="940" y="478"/>
                  <a:pt x="945" y="478"/>
                  <a:pt x="946" y="472"/>
                </a:cubicBezTo>
                <a:close/>
                <a:moveTo>
                  <a:pt x="933" y="152"/>
                </a:moveTo>
                <a:cubicBezTo>
                  <a:pt x="941" y="148"/>
                  <a:pt x="947" y="142"/>
                  <a:pt x="959" y="145"/>
                </a:cubicBezTo>
                <a:cubicBezTo>
                  <a:pt x="958" y="148"/>
                  <a:pt x="960" y="149"/>
                  <a:pt x="960" y="151"/>
                </a:cubicBezTo>
                <a:cubicBezTo>
                  <a:pt x="951" y="156"/>
                  <a:pt x="940" y="153"/>
                  <a:pt x="932" y="159"/>
                </a:cubicBezTo>
                <a:cubicBezTo>
                  <a:pt x="933" y="155"/>
                  <a:pt x="936" y="156"/>
                  <a:pt x="933" y="152"/>
                </a:cubicBezTo>
                <a:close/>
                <a:moveTo>
                  <a:pt x="938" y="189"/>
                </a:moveTo>
                <a:cubicBezTo>
                  <a:pt x="929" y="190"/>
                  <a:pt x="924" y="197"/>
                  <a:pt x="915" y="200"/>
                </a:cubicBezTo>
                <a:cubicBezTo>
                  <a:pt x="920" y="194"/>
                  <a:pt x="928" y="187"/>
                  <a:pt x="938" y="189"/>
                </a:cubicBezTo>
                <a:close/>
                <a:moveTo>
                  <a:pt x="911" y="762"/>
                </a:moveTo>
                <a:cubicBezTo>
                  <a:pt x="911" y="755"/>
                  <a:pt x="917" y="760"/>
                  <a:pt x="917" y="753"/>
                </a:cubicBezTo>
                <a:cubicBezTo>
                  <a:pt x="920" y="756"/>
                  <a:pt x="922" y="749"/>
                  <a:pt x="927" y="753"/>
                </a:cubicBezTo>
                <a:cubicBezTo>
                  <a:pt x="926" y="759"/>
                  <a:pt x="920" y="763"/>
                  <a:pt x="914" y="761"/>
                </a:cubicBezTo>
                <a:cubicBezTo>
                  <a:pt x="917" y="763"/>
                  <a:pt x="913" y="765"/>
                  <a:pt x="911" y="762"/>
                </a:cubicBezTo>
                <a:close/>
                <a:moveTo>
                  <a:pt x="928" y="765"/>
                </a:moveTo>
                <a:cubicBezTo>
                  <a:pt x="924" y="765"/>
                  <a:pt x="924" y="765"/>
                  <a:pt x="924" y="765"/>
                </a:cubicBezTo>
                <a:cubicBezTo>
                  <a:pt x="923" y="762"/>
                  <a:pt x="926" y="763"/>
                  <a:pt x="927" y="761"/>
                </a:cubicBezTo>
                <a:cubicBezTo>
                  <a:pt x="928" y="761"/>
                  <a:pt x="927" y="763"/>
                  <a:pt x="928" y="765"/>
                </a:cubicBezTo>
                <a:close/>
                <a:moveTo>
                  <a:pt x="931" y="791"/>
                </a:moveTo>
                <a:cubicBezTo>
                  <a:pt x="930" y="795"/>
                  <a:pt x="926" y="796"/>
                  <a:pt x="921" y="796"/>
                </a:cubicBezTo>
                <a:cubicBezTo>
                  <a:pt x="922" y="792"/>
                  <a:pt x="927" y="792"/>
                  <a:pt x="931" y="791"/>
                </a:cubicBezTo>
                <a:close/>
                <a:moveTo>
                  <a:pt x="915" y="730"/>
                </a:moveTo>
                <a:cubicBezTo>
                  <a:pt x="916" y="733"/>
                  <a:pt x="913" y="733"/>
                  <a:pt x="913" y="735"/>
                </a:cubicBezTo>
                <a:cubicBezTo>
                  <a:pt x="912" y="734"/>
                  <a:pt x="911" y="733"/>
                  <a:pt x="911" y="731"/>
                </a:cubicBezTo>
                <a:cubicBezTo>
                  <a:pt x="912" y="731"/>
                  <a:pt x="913" y="730"/>
                  <a:pt x="915" y="730"/>
                </a:cubicBezTo>
                <a:close/>
                <a:moveTo>
                  <a:pt x="908" y="746"/>
                </a:moveTo>
                <a:cubicBezTo>
                  <a:pt x="909" y="743"/>
                  <a:pt x="912" y="743"/>
                  <a:pt x="912" y="740"/>
                </a:cubicBezTo>
                <a:cubicBezTo>
                  <a:pt x="913" y="740"/>
                  <a:pt x="915" y="740"/>
                  <a:pt x="915" y="739"/>
                </a:cubicBezTo>
                <a:cubicBezTo>
                  <a:pt x="917" y="741"/>
                  <a:pt x="912" y="743"/>
                  <a:pt x="911" y="744"/>
                </a:cubicBezTo>
                <a:cubicBezTo>
                  <a:pt x="913" y="748"/>
                  <a:pt x="913" y="749"/>
                  <a:pt x="911" y="753"/>
                </a:cubicBezTo>
                <a:cubicBezTo>
                  <a:pt x="908" y="753"/>
                  <a:pt x="906" y="753"/>
                  <a:pt x="906" y="755"/>
                </a:cubicBezTo>
                <a:cubicBezTo>
                  <a:pt x="904" y="753"/>
                  <a:pt x="902" y="750"/>
                  <a:pt x="899" y="749"/>
                </a:cubicBezTo>
                <a:cubicBezTo>
                  <a:pt x="899" y="745"/>
                  <a:pt x="905" y="744"/>
                  <a:pt x="908" y="746"/>
                </a:cubicBezTo>
                <a:close/>
                <a:moveTo>
                  <a:pt x="898" y="860"/>
                </a:moveTo>
                <a:cubicBezTo>
                  <a:pt x="902" y="860"/>
                  <a:pt x="902" y="865"/>
                  <a:pt x="898" y="865"/>
                </a:cubicBezTo>
                <a:cubicBezTo>
                  <a:pt x="899" y="862"/>
                  <a:pt x="899" y="863"/>
                  <a:pt x="898" y="860"/>
                </a:cubicBezTo>
                <a:close/>
                <a:moveTo>
                  <a:pt x="900" y="872"/>
                </a:moveTo>
                <a:cubicBezTo>
                  <a:pt x="901" y="872"/>
                  <a:pt x="901" y="875"/>
                  <a:pt x="902" y="876"/>
                </a:cubicBezTo>
                <a:cubicBezTo>
                  <a:pt x="899" y="879"/>
                  <a:pt x="896" y="883"/>
                  <a:pt x="892" y="884"/>
                </a:cubicBezTo>
                <a:cubicBezTo>
                  <a:pt x="892" y="883"/>
                  <a:pt x="891" y="883"/>
                  <a:pt x="890" y="883"/>
                </a:cubicBezTo>
                <a:cubicBezTo>
                  <a:pt x="892" y="879"/>
                  <a:pt x="894" y="877"/>
                  <a:pt x="895" y="874"/>
                </a:cubicBezTo>
                <a:cubicBezTo>
                  <a:pt x="898" y="874"/>
                  <a:pt x="900" y="874"/>
                  <a:pt x="900" y="872"/>
                </a:cubicBezTo>
                <a:close/>
                <a:moveTo>
                  <a:pt x="901" y="841"/>
                </a:moveTo>
                <a:cubicBezTo>
                  <a:pt x="901" y="840"/>
                  <a:pt x="902" y="839"/>
                  <a:pt x="902" y="838"/>
                </a:cubicBezTo>
                <a:cubicBezTo>
                  <a:pt x="906" y="838"/>
                  <a:pt x="906" y="838"/>
                  <a:pt x="906" y="838"/>
                </a:cubicBezTo>
                <a:cubicBezTo>
                  <a:pt x="906" y="841"/>
                  <a:pt x="904" y="841"/>
                  <a:pt x="901" y="841"/>
                </a:cubicBezTo>
                <a:close/>
                <a:moveTo>
                  <a:pt x="898" y="109"/>
                </a:moveTo>
                <a:cubicBezTo>
                  <a:pt x="894" y="111"/>
                  <a:pt x="889" y="112"/>
                  <a:pt x="885" y="114"/>
                </a:cubicBezTo>
                <a:cubicBezTo>
                  <a:pt x="886" y="109"/>
                  <a:pt x="893" y="107"/>
                  <a:pt x="898" y="109"/>
                </a:cubicBezTo>
                <a:close/>
                <a:moveTo>
                  <a:pt x="895" y="782"/>
                </a:moveTo>
                <a:cubicBezTo>
                  <a:pt x="893" y="782"/>
                  <a:pt x="893" y="780"/>
                  <a:pt x="893" y="778"/>
                </a:cubicBezTo>
                <a:cubicBezTo>
                  <a:pt x="894" y="778"/>
                  <a:pt x="896" y="778"/>
                  <a:pt x="896" y="777"/>
                </a:cubicBezTo>
                <a:cubicBezTo>
                  <a:pt x="899" y="778"/>
                  <a:pt x="895" y="779"/>
                  <a:pt x="895" y="782"/>
                </a:cubicBezTo>
                <a:close/>
                <a:moveTo>
                  <a:pt x="892" y="784"/>
                </a:moveTo>
                <a:cubicBezTo>
                  <a:pt x="892" y="787"/>
                  <a:pt x="891" y="788"/>
                  <a:pt x="889" y="788"/>
                </a:cubicBezTo>
                <a:cubicBezTo>
                  <a:pt x="887" y="786"/>
                  <a:pt x="889" y="784"/>
                  <a:pt x="892" y="784"/>
                </a:cubicBezTo>
                <a:close/>
                <a:moveTo>
                  <a:pt x="885" y="784"/>
                </a:moveTo>
                <a:cubicBezTo>
                  <a:pt x="885" y="781"/>
                  <a:pt x="888" y="781"/>
                  <a:pt x="890" y="781"/>
                </a:cubicBezTo>
                <a:cubicBezTo>
                  <a:pt x="889" y="783"/>
                  <a:pt x="888" y="784"/>
                  <a:pt x="885" y="784"/>
                </a:cubicBezTo>
                <a:close/>
                <a:moveTo>
                  <a:pt x="880" y="901"/>
                </a:moveTo>
                <a:cubicBezTo>
                  <a:pt x="878" y="902"/>
                  <a:pt x="877" y="900"/>
                  <a:pt x="875" y="900"/>
                </a:cubicBezTo>
                <a:cubicBezTo>
                  <a:pt x="876" y="902"/>
                  <a:pt x="878" y="903"/>
                  <a:pt x="877" y="907"/>
                </a:cubicBezTo>
                <a:cubicBezTo>
                  <a:pt x="872" y="910"/>
                  <a:pt x="867" y="917"/>
                  <a:pt x="861" y="915"/>
                </a:cubicBezTo>
                <a:cubicBezTo>
                  <a:pt x="861" y="913"/>
                  <a:pt x="863" y="912"/>
                  <a:pt x="865" y="912"/>
                </a:cubicBezTo>
                <a:cubicBezTo>
                  <a:pt x="865" y="911"/>
                  <a:pt x="864" y="909"/>
                  <a:pt x="864" y="908"/>
                </a:cubicBezTo>
                <a:cubicBezTo>
                  <a:pt x="863" y="908"/>
                  <a:pt x="861" y="908"/>
                  <a:pt x="861" y="910"/>
                </a:cubicBezTo>
                <a:cubicBezTo>
                  <a:pt x="858" y="910"/>
                  <a:pt x="861" y="904"/>
                  <a:pt x="859" y="904"/>
                </a:cubicBezTo>
                <a:cubicBezTo>
                  <a:pt x="861" y="903"/>
                  <a:pt x="863" y="902"/>
                  <a:pt x="864" y="900"/>
                </a:cubicBezTo>
                <a:cubicBezTo>
                  <a:pt x="864" y="899"/>
                  <a:pt x="862" y="899"/>
                  <a:pt x="861" y="898"/>
                </a:cubicBezTo>
                <a:cubicBezTo>
                  <a:pt x="861" y="895"/>
                  <a:pt x="864" y="895"/>
                  <a:pt x="868" y="895"/>
                </a:cubicBezTo>
                <a:cubicBezTo>
                  <a:pt x="868" y="897"/>
                  <a:pt x="868" y="899"/>
                  <a:pt x="870" y="900"/>
                </a:cubicBezTo>
                <a:cubicBezTo>
                  <a:pt x="873" y="895"/>
                  <a:pt x="877" y="898"/>
                  <a:pt x="880" y="893"/>
                </a:cubicBezTo>
                <a:cubicBezTo>
                  <a:pt x="884" y="894"/>
                  <a:pt x="879" y="898"/>
                  <a:pt x="880" y="901"/>
                </a:cubicBezTo>
                <a:close/>
                <a:moveTo>
                  <a:pt x="865" y="868"/>
                </a:moveTo>
                <a:cubicBezTo>
                  <a:pt x="867" y="866"/>
                  <a:pt x="868" y="863"/>
                  <a:pt x="873" y="863"/>
                </a:cubicBezTo>
                <a:cubicBezTo>
                  <a:pt x="872" y="866"/>
                  <a:pt x="869" y="870"/>
                  <a:pt x="865" y="868"/>
                </a:cubicBezTo>
                <a:close/>
                <a:moveTo>
                  <a:pt x="869" y="789"/>
                </a:moveTo>
                <a:cubicBezTo>
                  <a:pt x="867" y="787"/>
                  <a:pt x="869" y="785"/>
                  <a:pt x="870" y="782"/>
                </a:cubicBezTo>
                <a:cubicBezTo>
                  <a:pt x="867" y="782"/>
                  <a:pt x="867" y="785"/>
                  <a:pt x="864" y="784"/>
                </a:cubicBezTo>
                <a:cubicBezTo>
                  <a:pt x="863" y="782"/>
                  <a:pt x="859" y="780"/>
                  <a:pt x="862" y="776"/>
                </a:cubicBezTo>
                <a:cubicBezTo>
                  <a:pt x="865" y="776"/>
                  <a:pt x="865" y="780"/>
                  <a:pt x="868" y="781"/>
                </a:cubicBezTo>
                <a:cubicBezTo>
                  <a:pt x="872" y="779"/>
                  <a:pt x="866" y="776"/>
                  <a:pt x="867" y="771"/>
                </a:cubicBezTo>
                <a:cubicBezTo>
                  <a:pt x="870" y="763"/>
                  <a:pt x="885" y="754"/>
                  <a:pt x="890" y="767"/>
                </a:cubicBezTo>
                <a:cubicBezTo>
                  <a:pt x="890" y="769"/>
                  <a:pt x="884" y="770"/>
                  <a:pt x="888" y="771"/>
                </a:cubicBezTo>
                <a:cubicBezTo>
                  <a:pt x="882" y="777"/>
                  <a:pt x="877" y="784"/>
                  <a:pt x="869" y="789"/>
                </a:cubicBezTo>
                <a:close/>
                <a:moveTo>
                  <a:pt x="885" y="860"/>
                </a:moveTo>
                <a:cubicBezTo>
                  <a:pt x="890" y="859"/>
                  <a:pt x="884" y="855"/>
                  <a:pt x="886" y="853"/>
                </a:cubicBezTo>
                <a:cubicBezTo>
                  <a:pt x="890" y="853"/>
                  <a:pt x="887" y="854"/>
                  <a:pt x="887" y="856"/>
                </a:cubicBezTo>
                <a:cubicBezTo>
                  <a:pt x="889" y="854"/>
                  <a:pt x="891" y="852"/>
                  <a:pt x="894" y="852"/>
                </a:cubicBezTo>
                <a:cubicBezTo>
                  <a:pt x="893" y="849"/>
                  <a:pt x="895" y="848"/>
                  <a:pt x="895" y="844"/>
                </a:cubicBezTo>
                <a:cubicBezTo>
                  <a:pt x="897" y="845"/>
                  <a:pt x="897" y="842"/>
                  <a:pt x="899" y="843"/>
                </a:cubicBezTo>
                <a:cubicBezTo>
                  <a:pt x="898" y="847"/>
                  <a:pt x="899" y="848"/>
                  <a:pt x="899" y="853"/>
                </a:cubicBezTo>
                <a:cubicBezTo>
                  <a:pt x="897" y="858"/>
                  <a:pt x="889" y="857"/>
                  <a:pt x="888" y="863"/>
                </a:cubicBezTo>
                <a:cubicBezTo>
                  <a:pt x="886" y="863"/>
                  <a:pt x="887" y="860"/>
                  <a:pt x="885" y="860"/>
                </a:cubicBezTo>
                <a:close/>
                <a:moveTo>
                  <a:pt x="975" y="902"/>
                </a:moveTo>
                <a:cubicBezTo>
                  <a:pt x="975" y="894"/>
                  <a:pt x="985" y="896"/>
                  <a:pt x="986" y="888"/>
                </a:cubicBezTo>
                <a:cubicBezTo>
                  <a:pt x="989" y="888"/>
                  <a:pt x="989" y="890"/>
                  <a:pt x="991" y="890"/>
                </a:cubicBezTo>
                <a:cubicBezTo>
                  <a:pt x="988" y="897"/>
                  <a:pt x="983" y="901"/>
                  <a:pt x="975" y="902"/>
                </a:cubicBezTo>
                <a:close/>
                <a:moveTo>
                  <a:pt x="1022" y="871"/>
                </a:moveTo>
                <a:cubicBezTo>
                  <a:pt x="1020" y="870"/>
                  <a:pt x="1019" y="868"/>
                  <a:pt x="1018" y="865"/>
                </a:cubicBezTo>
                <a:cubicBezTo>
                  <a:pt x="1022" y="866"/>
                  <a:pt x="1020" y="862"/>
                  <a:pt x="1024" y="863"/>
                </a:cubicBezTo>
                <a:cubicBezTo>
                  <a:pt x="1024" y="867"/>
                  <a:pt x="1023" y="869"/>
                  <a:pt x="1022" y="871"/>
                </a:cubicBezTo>
                <a:close/>
                <a:moveTo>
                  <a:pt x="1038" y="828"/>
                </a:moveTo>
                <a:cubicBezTo>
                  <a:pt x="1039" y="828"/>
                  <a:pt x="1039" y="829"/>
                  <a:pt x="1040" y="829"/>
                </a:cubicBezTo>
                <a:cubicBezTo>
                  <a:pt x="1041" y="831"/>
                  <a:pt x="1038" y="831"/>
                  <a:pt x="1038" y="833"/>
                </a:cubicBezTo>
                <a:cubicBezTo>
                  <a:pt x="1036" y="833"/>
                  <a:pt x="1038" y="829"/>
                  <a:pt x="1038" y="828"/>
                </a:cubicBezTo>
                <a:close/>
                <a:moveTo>
                  <a:pt x="1034" y="826"/>
                </a:moveTo>
                <a:cubicBezTo>
                  <a:pt x="1034" y="821"/>
                  <a:pt x="1040" y="818"/>
                  <a:pt x="1044" y="821"/>
                </a:cubicBezTo>
                <a:cubicBezTo>
                  <a:pt x="1042" y="824"/>
                  <a:pt x="1040" y="827"/>
                  <a:pt x="1034" y="826"/>
                </a:cubicBezTo>
                <a:close/>
                <a:moveTo>
                  <a:pt x="1042" y="862"/>
                </a:moveTo>
                <a:cubicBezTo>
                  <a:pt x="1044" y="858"/>
                  <a:pt x="1044" y="857"/>
                  <a:pt x="1047" y="853"/>
                </a:cubicBezTo>
                <a:cubicBezTo>
                  <a:pt x="1048" y="855"/>
                  <a:pt x="1048" y="859"/>
                  <a:pt x="1049" y="864"/>
                </a:cubicBezTo>
                <a:cubicBezTo>
                  <a:pt x="1046" y="864"/>
                  <a:pt x="1046" y="862"/>
                  <a:pt x="1042" y="862"/>
                </a:cubicBezTo>
                <a:close/>
                <a:moveTo>
                  <a:pt x="1057" y="850"/>
                </a:moveTo>
                <a:cubicBezTo>
                  <a:pt x="1053" y="848"/>
                  <a:pt x="1059" y="848"/>
                  <a:pt x="1059" y="846"/>
                </a:cubicBezTo>
                <a:cubicBezTo>
                  <a:pt x="1063" y="846"/>
                  <a:pt x="1058" y="850"/>
                  <a:pt x="1057" y="850"/>
                </a:cubicBezTo>
                <a:close/>
                <a:moveTo>
                  <a:pt x="1041" y="795"/>
                </a:moveTo>
                <a:cubicBezTo>
                  <a:pt x="1040" y="797"/>
                  <a:pt x="1040" y="801"/>
                  <a:pt x="1038" y="803"/>
                </a:cubicBezTo>
                <a:cubicBezTo>
                  <a:pt x="1028" y="803"/>
                  <a:pt x="1024" y="810"/>
                  <a:pt x="1015" y="811"/>
                </a:cubicBezTo>
                <a:cubicBezTo>
                  <a:pt x="1017" y="808"/>
                  <a:pt x="1016" y="808"/>
                  <a:pt x="1016" y="804"/>
                </a:cubicBezTo>
                <a:cubicBezTo>
                  <a:pt x="1011" y="805"/>
                  <a:pt x="1015" y="809"/>
                  <a:pt x="1013" y="812"/>
                </a:cubicBezTo>
                <a:cubicBezTo>
                  <a:pt x="1010" y="812"/>
                  <a:pt x="1008" y="809"/>
                  <a:pt x="1010" y="808"/>
                </a:cubicBezTo>
                <a:cubicBezTo>
                  <a:pt x="1006" y="808"/>
                  <a:pt x="1006" y="811"/>
                  <a:pt x="1002" y="811"/>
                </a:cubicBezTo>
                <a:cubicBezTo>
                  <a:pt x="1004" y="817"/>
                  <a:pt x="997" y="818"/>
                  <a:pt x="995" y="822"/>
                </a:cubicBezTo>
                <a:cubicBezTo>
                  <a:pt x="997" y="823"/>
                  <a:pt x="998" y="825"/>
                  <a:pt x="996" y="827"/>
                </a:cubicBezTo>
                <a:cubicBezTo>
                  <a:pt x="1000" y="828"/>
                  <a:pt x="1001" y="829"/>
                  <a:pt x="1004" y="833"/>
                </a:cubicBezTo>
                <a:cubicBezTo>
                  <a:pt x="1009" y="828"/>
                  <a:pt x="1014" y="825"/>
                  <a:pt x="1016" y="818"/>
                </a:cubicBezTo>
                <a:cubicBezTo>
                  <a:pt x="1029" y="815"/>
                  <a:pt x="1036" y="806"/>
                  <a:pt x="1047" y="802"/>
                </a:cubicBezTo>
                <a:cubicBezTo>
                  <a:pt x="1052" y="803"/>
                  <a:pt x="1051" y="812"/>
                  <a:pt x="1058" y="812"/>
                </a:cubicBezTo>
                <a:cubicBezTo>
                  <a:pt x="1054" y="815"/>
                  <a:pt x="1054" y="821"/>
                  <a:pt x="1049" y="822"/>
                </a:cubicBezTo>
                <a:cubicBezTo>
                  <a:pt x="1050" y="819"/>
                  <a:pt x="1047" y="820"/>
                  <a:pt x="1047" y="821"/>
                </a:cubicBezTo>
                <a:cubicBezTo>
                  <a:pt x="1044" y="821"/>
                  <a:pt x="1045" y="818"/>
                  <a:pt x="1044" y="817"/>
                </a:cubicBezTo>
                <a:cubicBezTo>
                  <a:pt x="1037" y="818"/>
                  <a:pt x="1031" y="820"/>
                  <a:pt x="1027" y="824"/>
                </a:cubicBezTo>
                <a:cubicBezTo>
                  <a:pt x="1029" y="825"/>
                  <a:pt x="1031" y="827"/>
                  <a:pt x="1033" y="827"/>
                </a:cubicBezTo>
                <a:cubicBezTo>
                  <a:pt x="1031" y="830"/>
                  <a:pt x="1033" y="831"/>
                  <a:pt x="1033" y="834"/>
                </a:cubicBezTo>
                <a:cubicBezTo>
                  <a:pt x="1037" y="834"/>
                  <a:pt x="1037" y="834"/>
                  <a:pt x="1040" y="835"/>
                </a:cubicBezTo>
                <a:cubicBezTo>
                  <a:pt x="1041" y="836"/>
                  <a:pt x="1041" y="835"/>
                  <a:pt x="1041" y="835"/>
                </a:cubicBezTo>
                <a:cubicBezTo>
                  <a:pt x="1040" y="838"/>
                  <a:pt x="1035" y="842"/>
                  <a:pt x="1031" y="842"/>
                </a:cubicBezTo>
                <a:cubicBezTo>
                  <a:pt x="1029" y="839"/>
                  <a:pt x="1030" y="838"/>
                  <a:pt x="1028" y="834"/>
                </a:cubicBezTo>
                <a:cubicBezTo>
                  <a:pt x="1024" y="834"/>
                  <a:pt x="1027" y="839"/>
                  <a:pt x="1026" y="840"/>
                </a:cubicBezTo>
                <a:cubicBezTo>
                  <a:pt x="1026" y="842"/>
                  <a:pt x="1028" y="842"/>
                  <a:pt x="1030" y="842"/>
                </a:cubicBezTo>
                <a:cubicBezTo>
                  <a:pt x="1029" y="845"/>
                  <a:pt x="1026" y="847"/>
                  <a:pt x="1026" y="850"/>
                </a:cubicBezTo>
                <a:cubicBezTo>
                  <a:pt x="1023" y="849"/>
                  <a:pt x="1020" y="849"/>
                  <a:pt x="1019" y="847"/>
                </a:cubicBezTo>
                <a:cubicBezTo>
                  <a:pt x="1017" y="848"/>
                  <a:pt x="1019" y="853"/>
                  <a:pt x="1018" y="856"/>
                </a:cubicBezTo>
                <a:cubicBezTo>
                  <a:pt x="1021" y="855"/>
                  <a:pt x="1021" y="851"/>
                  <a:pt x="1027" y="852"/>
                </a:cubicBezTo>
                <a:cubicBezTo>
                  <a:pt x="1023" y="855"/>
                  <a:pt x="1022" y="860"/>
                  <a:pt x="1021" y="863"/>
                </a:cubicBezTo>
                <a:cubicBezTo>
                  <a:pt x="1010" y="862"/>
                  <a:pt x="1020" y="881"/>
                  <a:pt x="1008" y="884"/>
                </a:cubicBezTo>
                <a:cubicBezTo>
                  <a:pt x="1007" y="879"/>
                  <a:pt x="1004" y="872"/>
                  <a:pt x="1012" y="873"/>
                </a:cubicBezTo>
                <a:cubicBezTo>
                  <a:pt x="1012" y="870"/>
                  <a:pt x="1012" y="869"/>
                  <a:pt x="1013" y="868"/>
                </a:cubicBezTo>
                <a:cubicBezTo>
                  <a:pt x="1010" y="867"/>
                  <a:pt x="1011" y="871"/>
                  <a:pt x="1007" y="870"/>
                </a:cubicBezTo>
                <a:cubicBezTo>
                  <a:pt x="1006" y="868"/>
                  <a:pt x="1004" y="866"/>
                  <a:pt x="1005" y="862"/>
                </a:cubicBezTo>
                <a:cubicBezTo>
                  <a:pt x="1007" y="862"/>
                  <a:pt x="1008" y="864"/>
                  <a:pt x="1011" y="863"/>
                </a:cubicBezTo>
                <a:cubicBezTo>
                  <a:pt x="1013" y="862"/>
                  <a:pt x="1012" y="860"/>
                  <a:pt x="1015" y="860"/>
                </a:cubicBezTo>
                <a:cubicBezTo>
                  <a:pt x="1015" y="857"/>
                  <a:pt x="1011" y="857"/>
                  <a:pt x="1014" y="855"/>
                </a:cubicBezTo>
                <a:cubicBezTo>
                  <a:pt x="1005" y="851"/>
                  <a:pt x="999" y="865"/>
                  <a:pt x="990" y="867"/>
                </a:cubicBezTo>
                <a:cubicBezTo>
                  <a:pt x="989" y="866"/>
                  <a:pt x="989" y="865"/>
                  <a:pt x="989" y="862"/>
                </a:cubicBezTo>
                <a:cubicBezTo>
                  <a:pt x="986" y="863"/>
                  <a:pt x="986" y="867"/>
                  <a:pt x="982" y="866"/>
                </a:cubicBezTo>
                <a:cubicBezTo>
                  <a:pt x="982" y="863"/>
                  <a:pt x="980" y="864"/>
                  <a:pt x="981" y="861"/>
                </a:cubicBezTo>
                <a:cubicBezTo>
                  <a:pt x="980" y="858"/>
                  <a:pt x="983" y="860"/>
                  <a:pt x="983" y="858"/>
                </a:cubicBezTo>
                <a:cubicBezTo>
                  <a:pt x="979" y="858"/>
                  <a:pt x="974" y="864"/>
                  <a:pt x="968" y="866"/>
                </a:cubicBezTo>
                <a:cubicBezTo>
                  <a:pt x="968" y="862"/>
                  <a:pt x="968" y="862"/>
                  <a:pt x="968" y="862"/>
                </a:cubicBezTo>
                <a:cubicBezTo>
                  <a:pt x="964" y="861"/>
                  <a:pt x="965" y="866"/>
                  <a:pt x="961" y="865"/>
                </a:cubicBezTo>
                <a:cubicBezTo>
                  <a:pt x="961" y="864"/>
                  <a:pt x="961" y="863"/>
                  <a:pt x="960" y="862"/>
                </a:cubicBezTo>
                <a:cubicBezTo>
                  <a:pt x="958" y="863"/>
                  <a:pt x="958" y="864"/>
                  <a:pt x="958" y="866"/>
                </a:cubicBezTo>
                <a:cubicBezTo>
                  <a:pt x="957" y="862"/>
                  <a:pt x="951" y="866"/>
                  <a:pt x="953" y="861"/>
                </a:cubicBezTo>
                <a:cubicBezTo>
                  <a:pt x="950" y="861"/>
                  <a:pt x="952" y="867"/>
                  <a:pt x="948" y="865"/>
                </a:cubicBezTo>
                <a:cubicBezTo>
                  <a:pt x="950" y="867"/>
                  <a:pt x="951" y="870"/>
                  <a:pt x="950" y="875"/>
                </a:cubicBezTo>
                <a:cubicBezTo>
                  <a:pt x="949" y="878"/>
                  <a:pt x="943" y="877"/>
                  <a:pt x="944" y="882"/>
                </a:cubicBezTo>
                <a:cubicBezTo>
                  <a:pt x="940" y="882"/>
                  <a:pt x="939" y="883"/>
                  <a:pt x="935" y="882"/>
                </a:cubicBezTo>
                <a:cubicBezTo>
                  <a:pt x="936" y="878"/>
                  <a:pt x="938" y="874"/>
                  <a:pt x="940" y="871"/>
                </a:cubicBezTo>
                <a:cubicBezTo>
                  <a:pt x="943" y="871"/>
                  <a:pt x="942" y="869"/>
                  <a:pt x="944" y="871"/>
                </a:cubicBezTo>
                <a:cubicBezTo>
                  <a:pt x="946" y="870"/>
                  <a:pt x="947" y="866"/>
                  <a:pt x="946" y="865"/>
                </a:cubicBezTo>
                <a:cubicBezTo>
                  <a:pt x="936" y="864"/>
                  <a:pt x="934" y="872"/>
                  <a:pt x="929" y="879"/>
                </a:cubicBezTo>
                <a:cubicBezTo>
                  <a:pt x="927" y="878"/>
                  <a:pt x="927" y="876"/>
                  <a:pt x="927" y="874"/>
                </a:cubicBezTo>
                <a:cubicBezTo>
                  <a:pt x="917" y="877"/>
                  <a:pt x="924" y="885"/>
                  <a:pt x="919" y="891"/>
                </a:cubicBezTo>
                <a:cubicBezTo>
                  <a:pt x="915" y="892"/>
                  <a:pt x="916" y="891"/>
                  <a:pt x="912" y="890"/>
                </a:cubicBezTo>
                <a:cubicBezTo>
                  <a:pt x="909" y="896"/>
                  <a:pt x="908" y="903"/>
                  <a:pt x="902" y="905"/>
                </a:cubicBezTo>
                <a:cubicBezTo>
                  <a:pt x="896" y="903"/>
                  <a:pt x="890" y="905"/>
                  <a:pt x="887" y="899"/>
                </a:cubicBezTo>
                <a:cubicBezTo>
                  <a:pt x="889" y="884"/>
                  <a:pt x="908" y="887"/>
                  <a:pt x="914" y="876"/>
                </a:cubicBezTo>
                <a:cubicBezTo>
                  <a:pt x="917" y="876"/>
                  <a:pt x="914" y="878"/>
                  <a:pt x="916" y="879"/>
                </a:cubicBezTo>
                <a:cubicBezTo>
                  <a:pt x="923" y="869"/>
                  <a:pt x="939" y="868"/>
                  <a:pt x="942" y="854"/>
                </a:cubicBezTo>
                <a:cubicBezTo>
                  <a:pt x="952" y="854"/>
                  <a:pt x="952" y="854"/>
                  <a:pt x="952" y="854"/>
                </a:cubicBezTo>
                <a:cubicBezTo>
                  <a:pt x="954" y="851"/>
                  <a:pt x="955" y="848"/>
                  <a:pt x="957" y="846"/>
                </a:cubicBezTo>
                <a:cubicBezTo>
                  <a:pt x="959" y="845"/>
                  <a:pt x="958" y="847"/>
                  <a:pt x="960" y="848"/>
                </a:cubicBezTo>
                <a:cubicBezTo>
                  <a:pt x="962" y="847"/>
                  <a:pt x="960" y="843"/>
                  <a:pt x="961" y="843"/>
                </a:cubicBezTo>
                <a:cubicBezTo>
                  <a:pt x="966" y="845"/>
                  <a:pt x="969" y="839"/>
                  <a:pt x="971" y="835"/>
                </a:cubicBezTo>
                <a:cubicBezTo>
                  <a:pt x="970" y="832"/>
                  <a:pt x="970" y="838"/>
                  <a:pt x="968" y="836"/>
                </a:cubicBezTo>
                <a:cubicBezTo>
                  <a:pt x="969" y="834"/>
                  <a:pt x="968" y="833"/>
                  <a:pt x="968" y="832"/>
                </a:cubicBezTo>
                <a:cubicBezTo>
                  <a:pt x="966" y="835"/>
                  <a:pt x="956" y="846"/>
                  <a:pt x="950" y="844"/>
                </a:cubicBezTo>
                <a:cubicBezTo>
                  <a:pt x="950" y="843"/>
                  <a:pt x="952" y="841"/>
                  <a:pt x="951" y="841"/>
                </a:cubicBezTo>
                <a:cubicBezTo>
                  <a:pt x="948" y="842"/>
                  <a:pt x="948" y="846"/>
                  <a:pt x="945" y="848"/>
                </a:cubicBezTo>
                <a:cubicBezTo>
                  <a:pt x="942" y="848"/>
                  <a:pt x="941" y="847"/>
                  <a:pt x="940" y="845"/>
                </a:cubicBezTo>
                <a:cubicBezTo>
                  <a:pt x="937" y="846"/>
                  <a:pt x="938" y="852"/>
                  <a:pt x="932" y="852"/>
                </a:cubicBezTo>
                <a:cubicBezTo>
                  <a:pt x="937" y="850"/>
                  <a:pt x="933" y="844"/>
                  <a:pt x="932" y="840"/>
                </a:cubicBezTo>
                <a:cubicBezTo>
                  <a:pt x="929" y="842"/>
                  <a:pt x="928" y="846"/>
                  <a:pt x="923" y="846"/>
                </a:cubicBezTo>
                <a:cubicBezTo>
                  <a:pt x="922" y="844"/>
                  <a:pt x="922" y="842"/>
                  <a:pt x="922" y="839"/>
                </a:cubicBezTo>
                <a:cubicBezTo>
                  <a:pt x="917" y="839"/>
                  <a:pt x="917" y="844"/>
                  <a:pt x="916" y="848"/>
                </a:cubicBezTo>
                <a:cubicBezTo>
                  <a:pt x="914" y="848"/>
                  <a:pt x="913" y="847"/>
                  <a:pt x="912" y="847"/>
                </a:cubicBezTo>
                <a:cubicBezTo>
                  <a:pt x="910" y="847"/>
                  <a:pt x="911" y="850"/>
                  <a:pt x="909" y="849"/>
                </a:cubicBezTo>
                <a:cubicBezTo>
                  <a:pt x="910" y="851"/>
                  <a:pt x="913" y="848"/>
                  <a:pt x="916" y="850"/>
                </a:cubicBezTo>
                <a:cubicBezTo>
                  <a:pt x="915" y="853"/>
                  <a:pt x="914" y="856"/>
                  <a:pt x="910" y="856"/>
                </a:cubicBezTo>
                <a:cubicBezTo>
                  <a:pt x="912" y="860"/>
                  <a:pt x="912" y="861"/>
                  <a:pt x="909" y="863"/>
                </a:cubicBezTo>
                <a:cubicBezTo>
                  <a:pt x="906" y="863"/>
                  <a:pt x="908" y="858"/>
                  <a:pt x="907" y="855"/>
                </a:cubicBezTo>
                <a:cubicBezTo>
                  <a:pt x="906" y="855"/>
                  <a:pt x="905" y="856"/>
                  <a:pt x="905" y="857"/>
                </a:cubicBezTo>
                <a:cubicBezTo>
                  <a:pt x="903" y="853"/>
                  <a:pt x="908" y="852"/>
                  <a:pt x="906" y="847"/>
                </a:cubicBezTo>
                <a:cubicBezTo>
                  <a:pt x="911" y="845"/>
                  <a:pt x="912" y="840"/>
                  <a:pt x="917" y="838"/>
                </a:cubicBezTo>
                <a:cubicBezTo>
                  <a:pt x="919" y="839"/>
                  <a:pt x="915" y="840"/>
                  <a:pt x="916" y="841"/>
                </a:cubicBezTo>
                <a:cubicBezTo>
                  <a:pt x="917" y="842"/>
                  <a:pt x="921" y="837"/>
                  <a:pt x="922" y="834"/>
                </a:cubicBezTo>
                <a:cubicBezTo>
                  <a:pt x="922" y="833"/>
                  <a:pt x="920" y="834"/>
                  <a:pt x="919" y="834"/>
                </a:cubicBezTo>
                <a:cubicBezTo>
                  <a:pt x="926" y="827"/>
                  <a:pt x="934" y="822"/>
                  <a:pt x="943" y="819"/>
                </a:cubicBezTo>
                <a:cubicBezTo>
                  <a:pt x="942" y="822"/>
                  <a:pt x="946" y="820"/>
                  <a:pt x="945" y="823"/>
                </a:cubicBezTo>
                <a:cubicBezTo>
                  <a:pt x="948" y="822"/>
                  <a:pt x="945" y="817"/>
                  <a:pt x="949" y="815"/>
                </a:cubicBezTo>
                <a:cubicBezTo>
                  <a:pt x="960" y="820"/>
                  <a:pt x="946" y="829"/>
                  <a:pt x="942" y="834"/>
                </a:cubicBezTo>
                <a:cubicBezTo>
                  <a:pt x="946" y="836"/>
                  <a:pt x="947" y="837"/>
                  <a:pt x="947" y="842"/>
                </a:cubicBezTo>
                <a:cubicBezTo>
                  <a:pt x="949" y="840"/>
                  <a:pt x="948" y="839"/>
                  <a:pt x="948" y="835"/>
                </a:cubicBezTo>
                <a:cubicBezTo>
                  <a:pt x="953" y="833"/>
                  <a:pt x="954" y="826"/>
                  <a:pt x="959" y="823"/>
                </a:cubicBezTo>
                <a:cubicBezTo>
                  <a:pt x="957" y="822"/>
                  <a:pt x="955" y="820"/>
                  <a:pt x="955" y="817"/>
                </a:cubicBezTo>
                <a:cubicBezTo>
                  <a:pt x="960" y="817"/>
                  <a:pt x="969" y="816"/>
                  <a:pt x="967" y="808"/>
                </a:cubicBezTo>
                <a:cubicBezTo>
                  <a:pt x="969" y="807"/>
                  <a:pt x="971" y="807"/>
                  <a:pt x="972" y="805"/>
                </a:cubicBezTo>
                <a:cubicBezTo>
                  <a:pt x="974" y="806"/>
                  <a:pt x="970" y="807"/>
                  <a:pt x="971" y="808"/>
                </a:cubicBezTo>
                <a:cubicBezTo>
                  <a:pt x="973" y="807"/>
                  <a:pt x="975" y="810"/>
                  <a:pt x="974" y="806"/>
                </a:cubicBezTo>
                <a:cubicBezTo>
                  <a:pt x="977" y="808"/>
                  <a:pt x="978" y="805"/>
                  <a:pt x="981" y="805"/>
                </a:cubicBezTo>
                <a:cubicBezTo>
                  <a:pt x="982" y="807"/>
                  <a:pt x="978" y="811"/>
                  <a:pt x="977" y="814"/>
                </a:cubicBezTo>
                <a:cubicBezTo>
                  <a:pt x="976" y="814"/>
                  <a:pt x="976" y="812"/>
                  <a:pt x="975" y="812"/>
                </a:cubicBezTo>
                <a:cubicBezTo>
                  <a:pt x="976" y="815"/>
                  <a:pt x="969" y="822"/>
                  <a:pt x="975" y="823"/>
                </a:cubicBezTo>
                <a:cubicBezTo>
                  <a:pt x="975" y="826"/>
                  <a:pt x="974" y="827"/>
                  <a:pt x="973" y="830"/>
                </a:cubicBezTo>
                <a:cubicBezTo>
                  <a:pt x="974" y="831"/>
                  <a:pt x="978" y="829"/>
                  <a:pt x="980" y="829"/>
                </a:cubicBezTo>
                <a:cubicBezTo>
                  <a:pt x="979" y="826"/>
                  <a:pt x="979" y="825"/>
                  <a:pt x="976" y="826"/>
                </a:cubicBezTo>
                <a:cubicBezTo>
                  <a:pt x="976" y="823"/>
                  <a:pt x="978" y="821"/>
                  <a:pt x="977" y="818"/>
                </a:cubicBezTo>
                <a:cubicBezTo>
                  <a:pt x="980" y="817"/>
                  <a:pt x="980" y="818"/>
                  <a:pt x="983" y="819"/>
                </a:cubicBezTo>
                <a:cubicBezTo>
                  <a:pt x="986" y="818"/>
                  <a:pt x="988" y="809"/>
                  <a:pt x="993" y="814"/>
                </a:cubicBezTo>
                <a:cubicBezTo>
                  <a:pt x="998" y="810"/>
                  <a:pt x="997" y="801"/>
                  <a:pt x="1005" y="799"/>
                </a:cubicBezTo>
                <a:cubicBezTo>
                  <a:pt x="1004" y="797"/>
                  <a:pt x="1003" y="795"/>
                  <a:pt x="1004" y="792"/>
                </a:cubicBezTo>
                <a:cubicBezTo>
                  <a:pt x="1006" y="791"/>
                  <a:pt x="1007" y="789"/>
                  <a:pt x="1010" y="790"/>
                </a:cubicBezTo>
                <a:cubicBezTo>
                  <a:pt x="1010" y="793"/>
                  <a:pt x="1010" y="793"/>
                  <a:pt x="1010" y="793"/>
                </a:cubicBezTo>
                <a:cubicBezTo>
                  <a:pt x="1014" y="792"/>
                  <a:pt x="1015" y="788"/>
                  <a:pt x="1016" y="784"/>
                </a:cubicBezTo>
                <a:cubicBezTo>
                  <a:pt x="1022" y="786"/>
                  <a:pt x="1021" y="779"/>
                  <a:pt x="1025" y="777"/>
                </a:cubicBezTo>
                <a:cubicBezTo>
                  <a:pt x="1026" y="778"/>
                  <a:pt x="1028" y="778"/>
                  <a:pt x="1030" y="778"/>
                </a:cubicBezTo>
                <a:cubicBezTo>
                  <a:pt x="1030" y="782"/>
                  <a:pt x="1029" y="781"/>
                  <a:pt x="1030" y="785"/>
                </a:cubicBezTo>
                <a:cubicBezTo>
                  <a:pt x="1028" y="786"/>
                  <a:pt x="1028" y="784"/>
                  <a:pt x="1026" y="784"/>
                </a:cubicBezTo>
                <a:cubicBezTo>
                  <a:pt x="1032" y="792"/>
                  <a:pt x="1025" y="800"/>
                  <a:pt x="1017" y="802"/>
                </a:cubicBezTo>
                <a:cubicBezTo>
                  <a:pt x="1018" y="803"/>
                  <a:pt x="1020" y="804"/>
                  <a:pt x="1019" y="807"/>
                </a:cubicBezTo>
                <a:cubicBezTo>
                  <a:pt x="1023" y="807"/>
                  <a:pt x="1023" y="807"/>
                  <a:pt x="1023" y="807"/>
                </a:cubicBezTo>
                <a:cubicBezTo>
                  <a:pt x="1026" y="806"/>
                  <a:pt x="1021" y="805"/>
                  <a:pt x="1022" y="803"/>
                </a:cubicBezTo>
                <a:cubicBezTo>
                  <a:pt x="1025" y="801"/>
                  <a:pt x="1029" y="802"/>
                  <a:pt x="1032" y="800"/>
                </a:cubicBezTo>
                <a:cubicBezTo>
                  <a:pt x="1032" y="798"/>
                  <a:pt x="1030" y="796"/>
                  <a:pt x="1034" y="796"/>
                </a:cubicBezTo>
                <a:cubicBezTo>
                  <a:pt x="1031" y="794"/>
                  <a:pt x="1032" y="789"/>
                  <a:pt x="1031" y="785"/>
                </a:cubicBezTo>
                <a:cubicBezTo>
                  <a:pt x="1040" y="778"/>
                  <a:pt x="1050" y="771"/>
                  <a:pt x="1060" y="766"/>
                </a:cubicBezTo>
                <a:cubicBezTo>
                  <a:pt x="1060" y="768"/>
                  <a:pt x="1062" y="768"/>
                  <a:pt x="1061" y="770"/>
                </a:cubicBezTo>
                <a:cubicBezTo>
                  <a:pt x="1056" y="771"/>
                  <a:pt x="1055" y="778"/>
                  <a:pt x="1051" y="781"/>
                </a:cubicBezTo>
                <a:cubicBezTo>
                  <a:pt x="1053" y="785"/>
                  <a:pt x="1060" y="777"/>
                  <a:pt x="1063" y="780"/>
                </a:cubicBezTo>
                <a:cubicBezTo>
                  <a:pt x="1063" y="781"/>
                  <a:pt x="1062" y="781"/>
                  <a:pt x="1063" y="782"/>
                </a:cubicBezTo>
                <a:cubicBezTo>
                  <a:pt x="1054" y="786"/>
                  <a:pt x="1053" y="801"/>
                  <a:pt x="1041" y="795"/>
                </a:cubicBezTo>
                <a:close/>
                <a:moveTo>
                  <a:pt x="929" y="862"/>
                </a:moveTo>
                <a:cubicBezTo>
                  <a:pt x="930" y="866"/>
                  <a:pt x="928" y="867"/>
                  <a:pt x="924" y="867"/>
                </a:cubicBezTo>
                <a:cubicBezTo>
                  <a:pt x="921" y="863"/>
                  <a:pt x="923" y="859"/>
                  <a:pt x="928" y="858"/>
                </a:cubicBezTo>
                <a:cubicBezTo>
                  <a:pt x="930" y="861"/>
                  <a:pt x="924" y="863"/>
                  <a:pt x="929" y="862"/>
                </a:cubicBezTo>
                <a:close/>
                <a:moveTo>
                  <a:pt x="1047" y="751"/>
                </a:moveTo>
                <a:cubicBezTo>
                  <a:pt x="1044" y="757"/>
                  <a:pt x="1034" y="753"/>
                  <a:pt x="1038" y="744"/>
                </a:cubicBezTo>
                <a:cubicBezTo>
                  <a:pt x="1039" y="743"/>
                  <a:pt x="1042" y="746"/>
                  <a:pt x="1043" y="743"/>
                </a:cubicBezTo>
                <a:cubicBezTo>
                  <a:pt x="1045" y="743"/>
                  <a:pt x="1043" y="746"/>
                  <a:pt x="1042" y="746"/>
                </a:cubicBezTo>
                <a:cubicBezTo>
                  <a:pt x="1045" y="745"/>
                  <a:pt x="1044" y="749"/>
                  <a:pt x="1047" y="751"/>
                </a:cubicBezTo>
                <a:close/>
                <a:moveTo>
                  <a:pt x="1038" y="768"/>
                </a:moveTo>
                <a:cubicBezTo>
                  <a:pt x="1038" y="767"/>
                  <a:pt x="1041" y="762"/>
                  <a:pt x="1045" y="763"/>
                </a:cubicBezTo>
                <a:cubicBezTo>
                  <a:pt x="1045" y="766"/>
                  <a:pt x="1043" y="769"/>
                  <a:pt x="1038" y="769"/>
                </a:cubicBezTo>
                <a:cubicBezTo>
                  <a:pt x="1037" y="769"/>
                  <a:pt x="1038" y="768"/>
                  <a:pt x="1039" y="769"/>
                </a:cubicBezTo>
                <a:cubicBezTo>
                  <a:pt x="1040" y="767"/>
                  <a:pt x="1038" y="767"/>
                  <a:pt x="1038" y="768"/>
                </a:cubicBezTo>
                <a:close/>
                <a:moveTo>
                  <a:pt x="1040" y="718"/>
                </a:moveTo>
                <a:cubicBezTo>
                  <a:pt x="1037" y="718"/>
                  <a:pt x="1037" y="716"/>
                  <a:pt x="1034" y="717"/>
                </a:cubicBezTo>
                <a:cubicBezTo>
                  <a:pt x="1037" y="713"/>
                  <a:pt x="1043" y="711"/>
                  <a:pt x="1045" y="704"/>
                </a:cubicBezTo>
                <a:cubicBezTo>
                  <a:pt x="1048" y="704"/>
                  <a:pt x="1046" y="709"/>
                  <a:pt x="1050" y="707"/>
                </a:cubicBezTo>
                <a:cubicBezTo>
                  <a:pt x="1049" y="713"/>
                  <a:pt x="1042" y="713"/>
                  <a:pt x="1040" y="718"/>
                </a:cubicBezTo>
                <a:close/>
                <a:moveTo>
                  <a:pt x="1042" y="720"/>
                </a:moveTo>
                <a:cubicBezTo>
                  <a:pt x="1041" y="724"/>
                  <a:pt x="1042" y="723"/>
                  <a:pt x="1041" y="726"/>
                </a:cubicBezTo>
                <a:cubicBezTo>
                  <a:pt x="1037" y="725"/>
                  <a:pt x="1036" y="730"/>
                  <a:pt x="1033" y="728"/>
                </a:cubicBezTo>
                <a:cubicBezTo>
                  <a:pt x="1036" y="725"/>
                  <a:pt x="1036" y="720"/>
                  <a:pt x="1042" y="720"/>
                </a:cubicBezTo>
                <a:close/>
                <a:moveTo>
                  <a:pt x="1051" y="760"/>
                </a:moveTo>
                <a:cubicBezTo>
                  <a:pt x="1050" y="757"/>
                  <a:pt x="1053" y="757"/>
                  <a:pt x="1054" y="755"/>
                </a:cubicBezTo>
                <a:cubicBezTo>
                  <a:pt x="1058" y="758"/>
                  <a:pt x="1062" y="748"/>
                  <a:pt x="1070" y="750"/>
                </a:cubicBezTo>
                <a:cubicBezTo>
                  <a:pt x="1064" y="756"/>
                  <a:pt x="1059" y="759"/>
                  <a:pt x="1051" y="760"/>
                </a:cubicBezTo>
                <a:close/>
                <a:moveTo>
                  <a:pt x="1065" y="765"/>
                </a:moveTo>
                <a:cubicBezTo>
                  <a:pt x="1065" y="766"/>
                  <a:pt x="1064" y="767"/>
                  <a:pt x="1064" y="769"/>
                </a:cubicBezTo>
                <a:cubicBezTo>
                  <a:pt x="1061" y="769"/>
                  <a:pt x="1061" y="765"/>
                  <a:pt x="1062" y="764"/>
                </a:cubicBezTo>
                <a:cubicBezTo>
                  <a:pt x="1064" y="764"/>
                  <a:pt x="1064" y="765"/>
                  <a:pt x="1065" y="765"/>
                </a:cubicBezTo>
                <a:close/>
                <a:moveTo>
                  <a:pt x="1066" y="831"/>
                </a:moveTo>
                <a:cubicBezTo>
                  <a:pt x="1065" y="830"/>
                  <a:pt x="1064" y="830"/>
                  <a:pt x="1063" y="830"/>
                </a:cubicBezTo>
                <a:cubicBezTo>
                  <a:pt x="1064" y="828"/>
                  <a:pt x="1065" y="827"/>
                  <a:pt x="1067" y="827"/>
                </a:cubicBezTo>
                <a:cubicBezTo>
                  <a:pt x="1067" y="829"/>
                  <a:pt x="1066" y="830"/>
                  <a:pt x="1066" y="831"/>
                </a:cubicBezTo>
                <a:close/>
                <a:moveTo>
                  <a:pt x="1064" y="777"/>
                </a:moveTo>
                <a:cubicBezTo>
                  <a:pt x="1064" y="773"/>
                  <a:pt x="1064" y="773"/>
                  <a:pt x="1064" y="773"/>
                </a:cubicBezTo>
                <a:cubicBezTo>
                  <a:pt x="1066" y="773"/>
                  <a:pt x="1068" y="774"/>
                  <a:pt x="1068" y="776"/>
                </a:cubicBezTo>
                <a:cubicBezTo>
                  <a:pt x="1067" y="777"/>
                  <a:pt x="1066" y="777"/>
                  <a:pt x="1064" y="777"/>
                </a:cubicBezTo>
                <a:close/>
                <a:moveTo>
                  <a:pt x="1111" y="821"/>
                </a:moveTo>
                <a:cubicBezTo>
                  <a:pt x="1111" y="824"/>
                  <a:pt x="1107" y="823"/>
                  <a:pt x="1107" y="827"/>
                </a:cubicBezTo>
                <a:cubicBezTo>
                  <a:pt x="1105" y="827"/>
                  <a:pt x="1105" y="824"/>
                  <a:pt x="1102" y="825"/>
                </a:cubicBezTo>
                <a:cubicBezTo>
                  <a:pt x="1105" y="824"/>
                  <a:pt x="1106" y="821"/>
                  <a:pt x="1111" y="821"/>
                </a:cubicBezTo>
                <a:close/>
                <a:moveTo>
                  <a:pt x="1120" y="787"/>
                </a:moveTo>
                <a:cubicBezTo>
                  <a:pt x="1120" y="784"/>
                  <a:pt x="1123" y="784"/>
                  <a:pt x="1125" y="784"/>
                </a:cubicBezTo>
                <a:cubicBezTo>
                  <a:pt x="1125" y="786"/>
                  <a:pt x="1123" y="787"/>
                  <a:pt x="1120" y="787"/>
                </a:cubicBezTo>
                <a:close/>
                <a:moveTo>
                  <a:pt x="1125" y="761"/>
                </a:moveTo>
                <a:cubicBezTo>
                  <a:pt x="1124" y="764"/>
                  <a:pt x="1125" y="767"/>
                  <a:pt x="1121" y="767"/>
                </a:cubicBezTo>
                <a:cubicBezTo>
                  <a:pt x="1119" y="764"/>
                  <a:pt x="1122" y="761"/>
                  <a:pt x="1125" y="761"/>
                </a:cubicBezTo>
                <a:close/>
                <a:moveTo>
                  <a:pt x="1122" y="773"/>
                </a:moveTo>
                <a:cubicBezTo>
                  <a:pt x="1123" y="771"/>
                  <a:pt x="1120" y="771"/>
                  <a:pt x="1121" y="769"/>
                </a:cubicBezTo>
                <a:cubicBezTo>
                  <a:pt x="1126" y="769"/>
                  <a:pt x="1131" y="763"/>
                  <a:pt x="1131" y="771"/>
                </a:cubicBezTo>
                <a:cubicBezTo>
                  <a:pt x="1128" y="771"/>
                  <a:pt x="1127" y="772"/>
                  <a:pt x="1122" y="773"/>
                </a:cubicBezTo>
                <a:close/>
                <a:moveTo>
                  <a:pt x="1135" y="808"/>
                </a:moveTo>
                <a:cubicBezTo>
                  <a:pt x="1135" y="810"/>
                  <a:pt x="1134" y="811"/>
                  <a:pt x="1132" y="810"/>
                </a:cubicBezTo>
                <a:cubicBezTo>
                  <a:pt x="1132" y="811"/>
                  <a:pt x="1133" y="812"/>
                  <a:pt x="1133" y="813"/>
                </a:cubicBezTo>
                <a:cubicBezTo>
                  <a:pt x="1130" y="813"/>
                  <a:pt x="1130" y="813"/>
                  <a:pt x="1130" y="813"/>
                </a:cubicBezTo>
                <a:cubicBezTo>
                  <a:pt x="1130" y="812"/>
                  <a:pt x="1130" y="810"/>
                  <a:pt x="1129" y="810"/>
                </a:cubicBezTo>
                <a:cubicBezTo>
                  <a:pt x="1129" y="809"/>
                  <a:pt x="1130" y="810"/>
                  <a:pt x="1130" y="810"/>
                </a:cubicBezTo>
                <a:cubicBezTo>
                  <a:pt x="1131" y="810"/>
                  <a:pt x="1131" y="809"/>
                  <a:pt x="1131" y="808"/>
                </a:cubicBezTo>
                <a:lnTo>
                  <a:pt x="1135" y="808"/>
                </a:lnTo>
                <a:close/>
                <a:moveTo>
                  <a:pt x="1128" y="750"/>
                </a:moveTo>
                <a:cubicBezTo>
                  <a:pt x="1131" y="749"/>
                  <a:pt x="1131" y="754"/>
                  <a:pt x="1131" y="750"/>
                </a:cubicBezTo>
                <a:cubicBezTo>
                  <a:pt x="1132" y="750"/>
                  <a:pt x="1132" y="752"/>
                  <a:pt x="1132" y="753"/>
                </a:cubicBezTo>
                <a:cubicBezTo>
                  <a:pt x="1131" y="753"/>
                  <a:pt x="1130" y="753"/>
                  <a:pt x="1130" y="754"/>
                </a:cubicBezTo>
                <a:cubicBezTo>
                  <a:pt x="1129" y="754"/>
                  <a:pt x="1129" y="753"/>
                  <a:pt x="1129" y="752"/>
                </a:cubicBezTo>
                <a:cubicBezTo>
                  <a:pt x="1128" y="752"/>
                  <a:pt x="1128" y="752"/>
                  <a:pt x="1128" y="753"/>
                </a:cubicBezTo>
                <a:cubicBezTo>
                  <a:pt x="1127" y="753"/>
                  <a:pt x="1127" y="752"/>
                  <a:pt x="1127" y="751"/>
                </a:cubicBezTo>
                <a:cubicBezTo>
                  <a:pt x="1128" y="751"/>
                  <a:pt x="1128" y="751"/>
                  <a:pt x="1128" y="750"/>
                </a:cubicBezTo>
                <a:close/>
                <a:moveTo>
                  <a:pt x="1126" y="756"/>
                </a:moveTo>
                <a:cubicBezTo>
                  <a:pt x="1125" y="759"/>
                  <a:pt x="1122" y="761"/>
                  <a:pt x="1118" y="762"/>
                </a:cubicBezTo>
                <a:cubicBezTo>
                  <a:pt x="1120" y="758"/>
                  <a:pt x="1115" y="759"/>
                  <a:pt x="1115" y="755"/>
                </a:cubicBezTo>
                <a:cubicBezTo>
                  <a:pt x="1117" y="755"/>
                  <a:pt x="1119" y="755"/>
                  <a:pt x="1119" y="754"/>
                </a:cubicBezTo>
                <a:cubicBezTo>
                  <a:pt x="1122" y="754"/>
                  <a:pt x="1121" y="758"/>
                  <a:pt x="1126" y="756"/>
                </a:cubicBezTo>
                <a:close/>
                <a:moveTo>
                  <a:pt x="1121" y="731"/>
                </a:moveTo>
                <a:cubicBezTo>
                  <a:pt x="1120" y="733"/>
                  <a:pt x="1120" y="734"/>
                  <a:pt x="1119" y="735"/>
                </a:cubicBezTo>
                <a:cubicBezTo>
                  <a:pt x="1116" y="735"/>
                  <a:pt x="1117" y="730"/>
                  <a:pt x="1121" y="731"/>
                </a:cubicBezTo>
                <a:close/>
                <a:moveTo>
                  <a:pt x="1103" y="692"/>
                </a:moveTo>
                <a:cubicBezTo>
                  <a:pt x="1104" y="693"/>
                  <a:pt x="1104" y="694"/>
                  <a:pt x="1105" y="694"/>
                </a:cubicBezTo>
                <a:cubicBezTo>
                  <a:pt x="1105" y="697"/>
                  <a:pt x="1103" y="699"/>
                  <a:pt x="1100" y="700"/>
                </a:cubicBezTo>
                <a:cubicBezTo>
                  <a:pt x="1098" y="698"/>
                  <a:pt x="1101" y="694"/>
                  <a:pt x="1103" y="692"/>
                </a:cubicBezTo>
                <a:close/>
                <a:moveTo>
                  <a:pt x="1091" y="752"/>
                </a:moveTo>
                <a:cubicBezTo>
                  <a:pt x="1093" y="751"/>
                  <a:pt x="1093" y="752"/>
                  <a:pt x="1094" y="753"/>
                </a:cubicBezTo>
                <a:cubicBezTo>
                  <a:pt x="1100" y="744"/>
                  <a:pt x="1113" y="742"/>
                  <a:pt x="1122" y="736"/>
                </a:cubicBezTo>
                <a:cubicBezTo>
                  <a:pt x="1121" y="739"/>
                  <a:pt x="1120" y="741"/>
                  <a:pt x="1119" y="743"/>
                </a:cubicBezTo>
                <a:cubicBezTo>
                  <a:pt x="1116" y="744"/>
                  <a:pt x="1117" y="742"/>
                  <a:pt x="1114" y="743"/>
                </a:cubicBezTo>
                <a:cubicBezTo>
                  <a:pt x="1114" y="745"/>
                  <a:pt x="1115" y="746"/>
                  <a:pt x="1116" y="746"/>
                </a:cubicBezTo>
                <a:cubicBezTo>
                  <a:pt x="1120" y="747"/>
                  <a:pt x="1119" y="742"/>
                  <a:pt x="1123" y="743"/>
                </a:cubicBezTo>
                <a:cubicBezTo>
                  <a:pt x="1122" y="750"/>
                  <a:pt x="1119" y="753"/>
                  <a:pt x="1113" y="754"/>
                </a:cubicBezTo>
                <a:cubicBezTo>
                  <a:pt x="1112" y="755"/>
                  <a:pt x="1111" y="756"/>
                  <a:pt x="1110" y="757"/>
                </a:cubicBezTo>
                <a:cubicBezTo>
                  <a:pt x="1110" y="759"/>
                  <a:pt x="1111" y="757"/>
                  <a:pt x="1113" y="757"/>
                </a:cubicBezTo>
                <a:cubicBezTo>
                  <a:pt x="1111" y="761"/>
                  <a:pt x="1112" y="765"/>
                  <a:pt x="1115" y="766"/>
                </a:cubicBezTo>
                <a:cubicBezTo>
                  <a:pt x="1116" y="769"/>
                  <a:pt x="1114" y="770"/>
                  <a:pt x="1113" y="772"/>
                </a:cubicBezTo>
                <a:cubicBezTo>
                  <a:pt x="1110" y="771"/>
                  <a:pt x="1108" y="767"/>
                  <a:pt x="1111" y="765"/>
                </a:cubicBezTo>
                <a:cubicBezTo>
                  <a:pt x="1105" y="767"/>
                  <a:pt x="1102" y="772"/>
                  <a:pt x="1096" y="773"/>
                </a:cubicBezTo>
                <a:cubicBezTo>
                  <a:pt x="1095" y="773"/>
                  <a:pt x="1096" y="772"/>
                  <a:pt x="1096" y="771"/>
                </a:cubicBezTo>
                <a:cubicBezTo>
                  <a:pt x="1091" y="773"/>
                  <a:pt x="1088" y="775"/>
                  <a:pt x="1084" y="778"/>
                </a:cubicBezTo>
                <a:cubicBezTo>
                  <a:pt x="1081" y="776"/>
                  <a:pt x="1086" y="774"/>
                  <a:pt x="1087" y="773"/>
                </a:cubicBezTo>
                <a:cubicBezTo>
                  <a:pt x="1083" y="769"/>
                  <a:pt x="1090" y="765"/>
                  <a:pt x="1086" y="759"/>
                </a:cubicBezTo>
                <a:cubicBezTo>
                  <a:pt x="1086" y="758"/>
                  <a:pt x="1082" y="761"/>
                  <a:pt x="1082" y="756"/>
                </a:cubicBezTo>
                <a:cubicBezTo>
                  <a:pt x="1086" y="758"/>
                  <a:pt x="1091" y="757"/>
                  <a:pt x="1091" y="752"/>
                </a:cubicBezTo>
                <a:close/>
                <a:moveTo>
                  <a:pt x="1083" y="748"/>
                </a:moveTo>
                <a:cubicBezTo>
                  <a:pt x="1081" y="750"/>
                  <a:pt x="1078" y="748"/>
                  <a:pt x="1076" y="749"/>
                </a:cubicBezTo>
                <a:cubicBezTo>
                  <a:pt x="1076" y="747"/>
                  <a:pt x="1083" y="743"/>
                  <a:pt x="1083" y="748"/>
                </a:cubicBezTo>
                <a:close/>
                <a:moveTo>
                  <a:pt x="1076" y="807"/>
                </a:moveTo>
                <a:cubicBezTo>
                  <a:pt x="1076" y="803"/>
                  <a:pt x="1072" y="803"/>
                  <a:pt x="1073" y="798"/>
                </a:cubicBezTo>
                <a:cubicBezTo>
                  <a:pt x="1074" y="796"/>
                  <a:pt x="1079" y="795"/>
                  <a:pt x="1081" y="797"/>
                </a:cubicBezTo>
                <a:cubicBezTo>
                  <a:pt x="1084" y="797"/>
                  <a:pt x="1080" y="795"/>
                  <a:pt x="1081" y="793"/>
                </a:cubicBezTo>
                <a:cubicBezTo>
                  <a:pt x="1086" y="793"/>
                  <a:pt x="1087" y="790"/>
                  <a:pt x="1091" y="789"/>
                </a:cubicBezTo>
                <a:cubicBezTo>
                  <a:pt x="1092" y="786"/>
                  <a:pt x="1088" y="788"/>
                  <a:pt x="1089" y="785"/>
                </a:cubicBezTo>
                <a:cubicBezTo>
                  <a:pt x="1090" y="783"/>
                  <a:pt x="1093" y="782"/>
                  <a:pt x="1096" y="782"/>
                </a:cubicBezTo>
                <a:cubicBezTo>
                  <a:pt x="1095" y="779"/>
                  <a:pt x="1095" y="777"/>
                  <a:pt x="1096" y="774"/>
                </a:cubicBezTo>
                <a:cubicBezTo>
                  <a:pt x="1099" y="774"/>
                  <a:pt x="1099" y="774"/>
                  <a:pt x="1099" y="774"/>
                </a:cubicBezTo>
                <a:cubicBezTo>
                  <a:pt x="1099" y="777"/>
                  <a:pt x="1101" y="779"/>
                  <a:pt x="1099" y="781"/>
                </a:cubicBezTo>
                <a:cubicBezTo>
                  <a:pt x="1103" y="781"/>
                  <a:pt x="1103" y="777"/>
                  <a:pt x="1103" y="774"/>
                </a:cubicBezTo>
                <a:cubicBezTo>
                  <a:pt x="1108" y="776"/>
                  <a:pt x="1106" y="775"/>
                  <a:pt x="1112" y="774"/>
                </a:cubicBezTo>
                <a:cubicBezTo>
                  <a:pt x="1112" y="777"/>
                  <a:pt x="1114" y="779"/>
                  <a:pt x="1113" y="782"/>
                </a:cubicBezTo>
                <a:cubicBezTo>
                  <a:pt x="1103" y="786"/>
                  <a:pt x="1102" y="797"/>
                  <a:pt x="1092" y="800"/>
                </a:cubicBezTo>
                <a:cubicBezTo>
                  <a:pt x="1090" y="800"/>
                  <a:pt x="1090" y="798"/>
                  <a:pt x="1088" y="797"/>
                </a:cubicBezTo>
                <a:cubicBezTo>
                  <a:pt x="1084" y="805"/>
                  <a:pt x="1081" y="815"/>
                  <a:pt x="1070" y="816"/>
                </a:cubicBezTo>
                <a:cubicBezTo>
                  <a:pt x="1071" y="812"/>
                  <a:pt x="1076" y="812"/>
                  <a:pt x="1076" y="807"/>
                </a:cubicBezTo>
                <a:close/>
                <a:moveTo>
                  <a:pt x="1066" y="712"/>
                </a:moveTo>
                <a:cubicBezTo>
                  <a:pt x="1069" y="714"/>
                  <a:pt x="1066" y="717"/>
                  <a:pt x="1069" y="719"/>
                </a:cubicBezTo>
                <a:cubicBezTo>
                  <a:pt x="1067" y="723"/>
                  <a:pt x="1063" y="724"/>
                  <a:pt x="1059" y="724"/>
                </a:cubicBezTo>
                <a:cubicBezTo>
                  <a:pt x="1060" y="720"/>
                  <a:pt x="1057" y="720"/>
                  <a:pt x="1055" y="719"/>
                </a:cubicBezTo>
                <a:cubicBezTo>
                  <a:pt x="1056" y="715"/>
                  <a:pt x="1060" y="712"/>
                  <a:pt x="1066" y="712"/>
                </a:cubicBezTo>
                <a:close/>
                <a:moveTo>
                  <a:pt x="1054" y="736"/>
                </a:moveTo>
                <a:cubicBezTo>
                  <a:pt x="1054" y="737"/>
                  <a:pt x="1056" y="740"/>
                  <a:pt x="1054" y="740"/>
                </a:cubicBezTo>
                <a:cubicBezTo>
                  <a:pt x="1054" y="742"/>
                  <a:pt x="1056" y="739"/>
                  <a:pt x="1059" y="740"/>
                </a:cubicBezTo>
                <a:cubicBezTo>
                  <a:pt x="1059" y="737"/>
                  <a:pt x="1057" y="737"/>
                  <a:pt x="1057" y="734"/>
                </a:cubicBezTo>
                <a:cubicBezTo>
                  <a:pt x="1059" y="732"/>
                  <a:pt x="1063" y="731"/>
                  <a:pt x="1063" y="726"/>
                </a:cubicBezTo>
                <a:cubicBezTo>
                  <a:pt x="1067" y="726"/>
                  <a:pt x="1067" y="725"/>
                  <a:pt x="1070" y="726"/>
                </a:cubicBezTo>
                <a:cubicBezTo>
                  <a:pt x="1070" y="731"/>
                  <a:pt x="1068" y="731"/>
                  <a:pt x="1068" y="734"/>
                </a:cubicBezTo>
                <a:cubicBezTo>
                  <a:pt x="1066" y="734"/>
                  <a:pt x="1065" y="733"/>
                  <a:pt x="1062" y="733"/>
                </a:cubicBezTo>
                <a:cubicBezTo>
                  <a:pt x="1062" y="736"/>
                  <a:pt x="1063" y="737"/>
                  <a:pt x="1065" y="737"/>
                </a:cubicBezTo>
                <a:cubicBezTo>
                  <a:pt x="1065" y="740"/>
                  <a:pt x="1063" y="740"/>
                  <a:pt x="1062" y="742"/>
                </a:cubicBezTo>
                <a:cubicBezTo>
                  <a:pt x="1061" y="741"/>
                  <a:pt x="1061" y="740"/>
                  <a:pt x="1061" y="739"/>
                </a:cubicBezTo>
                <a:cubicBezTo>
                  <a:pt x="1058" y="740"/>
                  <a:pt x="1059" y="742"/>
                  <a:pt x="1059" y="745"/>
                </a:cubicBezTo>
                <a:cubicBezTo>
                  <a:pt x="1056" y="747"/>
                  <a:pt x="1056" y="753"/>
                  <a:pt x="1050" y="750"/>
                </a:cubicBezTo>
                <a:cubicBezTo>
                  <a:pt x="1051" y="749"/>
                  <a:pt x="1052" y="748"/>
                  <a:pt x="1052" y="746"/>
                </a:cubicBezTo>
                <a:cubicBezTo>
                  <a:pt x="1050" y="744"/>
                  <a:pt x="1049" y="747"/>
                  <a:pt x="1047" y="747"/>
                </a:cubicBezTo>
                <a:cubicBezTo>
                  <a:pt x="1042" y="742"/>
                  <a:pt x="1049" y="737"/>
                  <a:pt x="1054" y="736"/>
                </a:cubicBezTo>
                <a:close/>
                <a:moveTo>
                  <a:pt x="1050" y="704"/>
                </a:moveTo>
                <a:cubicBezTo>
                  <a:pt x="1047" y="705"/>
                  <a:pt x="1047" y="703"/>
                  <a:pt x="1044" y="704"/>
                </a:cubicBezTo>
                <a:cubicBezTo>
                  <a:pt x="1043" y="700"/>
                  <a:pt x="1047" y="701"/>
                  <a:pt x="1047" y="698"/>
                </a:cubicBezTo>
                <a:cubicBezTo>
                  <a:pt x="1039" y="702"/>
                  <a:pt x="1040" y="714"/>
                  <a:pt x="1031" y="716"/>
                </a:cubicBezTo>
                <a:cubicBezTo>
                  <a:pt x="1028" y="714"/>
                  <a:pt x="1033" y="711"/>
                  <a:pt x="1030" y="710"/>
                </a:cubicBezTo>
                <a:cubicBezTo>
                  <a:pt x="1022" y="710"/>
                  <a:pt x="1024" y="721"/>
                  <a:pt x="1016" y="721"/>
                </a:cubicBezTo>
                <a:cubicBezTo>
                  <a:pt x="1015" y="717"/>
                  <a:pt x="1020" y="715"/>
                  <a:pt x="1015" y="717"/>
                </a:cubicBezTo>
                <a:cubicBezTo>
                  <a:pt x="1014" y="711"/>
                  <a:pt x="1018" y="712"/>
                  <a:pt x="1020" y="710"/>
                </a:cubicBezTo>
                <a:cubicBezTo>
                  <a:pt x="1019" y="707"/>
                  <a:pt x="1018" y="711"/>
                  <a:pt x="1016" y="710"/>
                </a:cubicBezTo>
                <a:cubicBezTo>
                  <a:pt x="1017" y="705"/>
                  <a:pt x="1024" y="704"/>
                  <a:pt x="1019" y="697"/>
                </a:cubicBezTo>
                <a:cubicBezTo>
                  <a:pt x="1021" y="697"/>
                  <a:pt x="1023" y="697"/>
                  <a:pt x="1023" y="696"/>
                </a:cubicBezTo>
                <a:cubicBezTo>
                  <a:pt x="1026" y="697"/>
                  <a:pt x="1023" y="699"/>
                  <a:pt x="1023" y="701"/>
                </a:cubicBezTo>
                <a:cubicBezTo>
                  <a:pt x="1026" y="703"/>
                  <a:pt x="1026" y="700"/>
                  <a:pt x="1030" y="700"/>
                </a:cubicBezTo>
                <a:cubicBezTo>
                  <a:pt x="1038" y="705"/>
                  <a:pt x="1043" y="693"/>
                  <a:pt x="1051" y="692"/>
                </a:cubicBezTo>
                <a:cubicBezTo>
                  <a:pt x="1048" y="697"/>
                  <a:pt x="1053" y="699"/>
                  <a:pt x="1050" y="704"/>
                </a:cubicBezTo>
                <a:close/>
                <a:moveTo>
                  <a:pt x="1067" y="678"/>
                </a:moveTo>
                <a:cubicBezTo>
                  <a:pt x="1065" y="679"/>
                  <a:pt x="1065" y="678"/>
                  <a:pt x="1064" y="678"/>
                </a:cubicBezTo>
                <a:cubicBezTo>
                  <a:pt x="1064" y="675"/>
                  <a:pt x="1065" y="674"/>
                  <a:pt x="1068" y="675"/>
                </a:cubicBezTo>
                <a:cubicBezTo>
                  <a:pt x="1068" y="677"/>
                  <a:pt x="1067" y="677"/>
                  <a:pt x="1067" y="678"/>
                </a:cubicBezTo>
                <a:close/>
                <a:moveTo>
                  <a:pt x="1067" y="520"/>
                </a:moveTo>
                <a:cubicBezTo>
                  <a:pt x="1068" y="518"/>
                  <a:pt x="1069" y="516"/>
                  <a:pt x="1072" y="517"/>
                </a:cubicBezTo>
                <a:cubicBezTo>
                  <a:pt x="1072" y="519"/>
                  <a:pt x="1068" y="521"/>
                  <a:pt x="1067" y="520"/>
                </a:cubicBezTo>
                <a:close/>
                <a:moveTo>
                  <a:pt x="1100" y="574"/>
                </a:moveTo>
                <a:cubicBezTo>
                  <a:pt x="1100" y="577"/>
                  <a:pt x="1098" y="578"/>
                  <a:pt x="1095" y="578"/>
                </a:cubicBezTo>
                <a:cubicBezTo>
                  <a:pt x="1096" y="577"/>
                  <a:pt x="1097" y="574"/>
                  <a:pt x="1100" y="574"/>
                </a:cubicBezTo>
                <a:close/>
                <a:moveTo>
                  <a:pt x="1098" y="659"/>
                </a:moveTo>
                <a:cubicBezTo>
                  <a:pt x="1098" y="656"/>
                  <a:pt x="1098" y="654"/>
                  <a:pt x="1099" y="652"/>
                </a:cubicBezTo>
                <a:cubicBezTo>
                  <a:pt x="1102" y="652"/>
                  <a:pt x="1102" y="654"/>
                  <a:pt x="1104" y="653"/>
                </a:cubicBezTo>
                <a:cubicBezTo>
                  <a:pt x="1104" y="657"/>
                  <a:pt x="1101" y="658"/>
                  <a:pt x="1098" y="659"/>
                </a:cubicBezTo>
                <a:close/>
                <a:moveTo>
                  <a:pt x="1090" y="597"/>
                </a:moveTo>
                <a:cubicBezTo>
                  <a:pt x="1090" y="588"/>
                  <a:pt x="1099" y="584"/>
                  <a:pt x="1106" y="585"/>
                </a:cubicBezTo>
                <a:cubicBezTo>
                  <a:pt x="1103" y="591"/>
                  <a:pt x="1097" y="595"/>
                  <a:pt x="1090" y="597"/>
                </a:cubicBezTo>
                <a:close/>
                <a:moveTo>
                  <a:pt x="1125" y="506"/>
                </a:moveTo>
                <a:cubicBezTo>
                  <a:pt x="1125" y="509"/>
                  <a:pt x="1124" y="513"/>
                  <a:pt x="1120" y="513"/>
                </a:cubicBezTo>
                <a:cubicBezTo>
                  <a:pt x="1119" y="508"/>
                  <a:pt x="1121" y="505"/>
                  <a:pt x="1125" y="506"/>
                </a:cubicBezTo>
                <a:close/>
                <a:moveTo>
                  <a:pt x="1127" y="527"/>
                </a:moveTo>
                <a:cubicBezTo>
                  <a:pt x="1127" y="534"/>
                  <a:pt x="1121" y="535"/>
                  <a:pt x="1117" y="538"/>
                </a:cubicBezTo>
                <a:cubicBezTo>
                  <a:pt x="1116" y="536"/>
                  <a:pt x="1115" y="534"/>
                  <a:pt x="1115" y="531"/>
                </a:cubicBezTo>
                <a:cubicBezTo>
                  <a:pt x="1122" y="532"/>
                  <a:pt x="1122" y="524"/>
                  <a:pt x="1127" y="527"/>
                </a:cubicBezTo>
                <a:close/>
                <a:moveTo>
                  <a:pt x="1151" y="586"/>
                </a:moveTo>
                <a:cubicBezTo>
                  <a:pt x="1148" y="585"/>
                  <a:pt x="1151" y="579"/>
                  <a:pt x="1155" y="580"/>
                </a:cubicBezTo>
                <a:cubicBezTo>
                  <a:pt x="1155" y="583"/>
                  <a:pt x="1152" y="584"/>
                  <a:pt x="1151" y="586"/>
                </a:cubicBezTo>
                <a:close/>
                <a:moveTo>
                  <a:pt x="1151" y="561"/>
                </a:moveTo>
                <a:cubicBezTo>
                  <a:pt x="1151" y="579"/>
                  <a:pt x="1132" y="583"/>
                  <a:pt x="1119" y="585"/>
                </a:cubicBezTo>
                <a:cubicBezTo>
                  <a:pt x="1119" y="582"/>
                  <a:pt x="1117" y="580"/>
                  <a:pt x="1119" y="578"/>
                </a:cubicBezTo>
                <a:cubicBezTo>
                  <a:pt x="1116" y="578"/>
                  <a:pt x="1114" y="583"/>
                  <a:pt x="1111" y="580"/>
                </a:cubicBezTo>
                <a:cubicBezTo>
                  <a:pt x="1115" y="576"/>
                  <a:pt x="1120" y="574"/>
                  <a:pt x="1121" y="567"/>
                </a:cubicBezTo>
                <a:cubicBezTo>
                  <a:pt x="1126" y="568"/>
                  <a:pt x="1125" y="563"/>
                  <a:pt x="1129" y="562"/>
                </a:cubicBezTo>
                <a:cubicBezTo>
                  <a:pt x="1132" y="561"/>
                  <a:pt x="1130" y="565"/>
                  <a:pt x="1133" y="565"/>
                </a:cubicBezTo>
                <a:cubicBezTo>
                  <a:pt x="1139" y="558"/>
                  <a:pt x="1149" y="551"/>
                  <a:pt x="1157" y="556"/>
                </a:cubicBezTo>
                <a:cubicBezTo>
                  <a:pt x="1155" y="557"/>
                  <a:pt x="1154" y="561"/>
                  <a:pt x="1151" y="561"/>
                </a:cubicBezTo>
                <a:close/>
                <a:moveTo>
                  <a:pt x="1158" y="556"/>
                </a:moveTo>
                <a:cubicBezTo>
                  <a:pt x="1157" y="551"/>
                  <a:pt x="1163" y="553"/>
                  <a:pt x="1161" y="547"/>
                </a:cubicBezTo>
                <a:cubicBezTo>
                  <a:pt x="1165" y="547"/>
                  <a:pt x="1165" y="547"/>
                  <a:pt x="1165" y="547"/>
                </a:cubicBezTo>
                <a:cubicBezTo>
                  <a:pt x="1165" y="552"/>
                  <a:pt x="1161" y="554"/>
                  <a:pt x="1158" y="556"/>
                </a:cubicBezTo>
                <a:close/>
                <a:moveTo>
                  <a:pt x="1179" y="548"/>
                </a:moveTo>
                <a:cubicBezTo>
                  <a:pt x="1178" y="551"/>
                  <a:pt x="1177" y="552"/>
                  <a:pt x="1175" y="552"/>
                </a:cubicBezTo>
                <a:cubicBezTo>
                  <a:pt x="1175" y="550"/>
                  <a:pt x="1176" y="548"/>
                  <a:pt x="1179" y="548"/>
                </a:cubicBezTo>
                <a:close/>
                <a:moveTo>
                  <a:pt x="1177" y="514"/>
                </a:moveTo>
                <a:cubicBezTo>
                  <a:pt x="1176" y="512"/>
                  <a:pt x="1177" y="510"/>
                  <a:pt x="1178" y="509"/>
                </a:cubicBezTo>
                <a:cubicBezTo>
                  <a:pt x="1180" y="509"/>
                  <a:pt x="1180" y="511"/>
                  <a:pt x="1182" y="510"/>
                </a:cubicBezTo>
                <a:cubicBezTo>
                  <a:pt x="1182" y="513"/>
                  <a:pt x="1180" y="514"/>
                  <a:pt x="1177" y="514"/>
                </a:cubicBezTo>
                <a:close/>
                <a:moveTo>
                  <a:pt x="1112" y="747"/>
                </a:moveTo>
                <a:cubicBezTo>
                  <a:pt x="1108" y="748"/>
                  <a:pt x="1111" y="752"/>
                  <a:pt x="1113" y="754"/>
                </a:cubicBezTo>
                <a:cubicBezTo>
                  <a:pt x="1113" y="752"/>
                  <a:pt x="1114" y="752"/>
                  <a:pt x="1114" y="750"/>
                </a:cubicBezTo>
                <a:cubicBezTo>
                  <a:pt x="1113" y="749"/>
                  <a:pt x="1112" y="749"/>
                  <a:pt x="1112" y="747"/>
                </a:cubicBezTo>
                <a:close/>
                <a:moveTo>
                  <a:pt x="700" y="1082"/>
                </a:moveTo>
                <a:cubicBezTo>
                  <a:pt x="699" y="1085"/>
                  <a:pt x="702" y="1084"/>
                  <a:pt x="702" y="1085"/>
                </a:cubicBezTo>
                <a:cubicBezTo>
                  <a:pt x="704" y="1082"/>
                  <a:pt x="712" y="1083"/>
                  <a:pt x="715" y="1081"/>
                </a:cubicBezTo>
                <a:cubicBezTo>
                  <a:pt x="710" y="1075"/>
                  <a:pt x="707" y="1081"/>
                  <a:pt x="700" y="1082"/>
                </a:cubicBezTo>
                <a:close/>
                <a:moveTo>
                  <a:pt x="927" y="95"/>
                </a:moveTo>
                <a:cubicBezTo>
                  <a:pt x="937" y="94"/>
                  <a:pt x="932" y="90"/>
                  <a:pt x="927" y="95"/>
                </a:cubicBezTo>
                <a:close/>
                <a:moveTo>
                  <a:pt x="1147" y="166"/>
                </a:moveTo>
                <a:cubicBezTo>
                  <a:pt x="1143" y="165"/>
                  <a:pt x="1136" y="171"/>
                  <a:pt x="1141" y="174"/>
                </a:cubicBezTo>
                <a:cubicBezTo>
                  <a:pt x="1143" y="172"/>
                  <a:pt x="1142" y="167"/>
                  <a:pt x="1147" y="167"/>
                </a:cubicBezTo>
                <a:cubicBezTo>
                  <a:pt x="1147" y="167"/>
                  <a:pt x="1148" y="166"/>
                  <a:pt x="1147" y="166"/>
                </a:cubicBezTo>
                <a:close/>
                <a:moveTo>
                  <a:pt x="959" y="188"/>
                </a:moveTo>
                <a:cubicBezTo>
                  <a:pt x="961" y="182"/>
                  <a:pt x="971" y="177"/>
                  <a:pt x="976" y="181"/>
                </a:cubicBezTo>
                <a:cubicBezTo>
                  <a:pt x="981" y="176"/>
                  <a:pt x="993" y="173"/>
                  <a:pt x="994" y="167"/>
                </a:cubicBezTo>
                <a:cubicBezTo>
                  <a:pt x="979" y="168"/>
                  <a:pt x="971" y="179"/>
                  <a:pt x="957" y="183"/>
                </a:cubicBezTo>
                <a:cubicBezTo>
                  <a:pt x="957" y="185"/>
                  <a:pt x="957" y="187"/>
                  <a:pt x="959" y="188"/>
                </a:cubicBezTo>
                <a:close/>
                <a:moveTo>
                  <a:pt x="1152" y="259"/>
                </a:moveTo>
                <a:cubicBezTo>
                  <a:pt x="1152" y="256"/>
                  <a:pt x="1155" y="255"/>
                  <a:pt x="1157" y="253"/>
                </a:cubicBezTo>
                <a:cubicBezTo>
                  <a:pt x="1154" y="251"/>
                  <a:pt x="1151" y="249"/>
                  <a:pt x="1147" y="249"/>
                </a:cubicBezTo>
                <a:cubicBezTo>
                  <a:pt x="1148" y="254"/>
                  <a:pt x="1151" y="256"/>
                  <a:pt x="1153" y="255"/>
                </a:cubicBezTo>
                <a:cubicBezTo>
                  <a:pt x="1152" y="257"/>
                  <a:pt x="1148" y="258"/>
                  <a:pt x="1152" y="259"/>
                </a:cubicBezTo>
                <a:close/>
                <a:moveTo>
                  <a:pt x="1192" y="338"/>
                </a:moveTo>
                <a:cubicBezTo>
                  <a:pt x="1197" y="336"/>
                  <a:pt x="1200" y="334"/>
                  <a:pt x="1203" y="331"/>
                </a:cubicBezTo>
                <a:cubicBezTo>
                  <a:pt x="1200" y="333"/>
                  <a:pt x="1191" y="334"/>
                  <a:pt x="1192" y="338"/>
                </a:cubicBezTo>
                <a:close/>
                <a:moveTo>
                  <a:pt x="1219" y="382"/>
                </a:moveTo>
                <a:cubicBezTo>
                  <a:pt x="1223" y="382"/>
                  <a:pt x="1228" y="384"/>
                  <a:pt x="1231" y="378"/>
                </a:cubicBezTo>
                <a:cubicBezTo>
                  <a:pt x="1228" y="377"/>
                  <a:pt x="1226" y="381"/>
                  <a:pt x="1225" y="378"/>
                </a:cubicBezTo>
                <a:cubicBezTo>
                  <a:pt x="1228" y="377"/>
                  <a:pt x="1230" y="375"/>
                  <a:pt x="1232" y="374"/>
                </a:cubicBezTo>
                <a:cubicBezTo>
                  <a:pt x="1229" y="375"/>
                  <a:pt x="1226" y="375"/>
                  <a:pt x="1223" y="373"/>
                </a:cubicBezTo>
                <a:cubicBezTo>
                  <a:pt x="1223" y="377"/>
                  <a:pt x="1219" y="378"/>
                  <a:pt x="1219" y="382"/>
                </a:cubicBezTo>
                <a:close/>
                <a:moveTo>
                  <a:pt x="1162" y="385"/>
                </a:moveTo>
                <a:cubicBezTo>
                  <a:pt x="1170" y="385"/>
                  <a:pt x="1172" y="376"/>
                  <a:pt x="1179" y="378"/>
                </a:cubicBezTo>
                <a:cubicBezTo>
                  <a:pt x="1175" y="373"/>
                  <a:pt x="1166" y="382"/>
                  <a:pt x="1162" y="385"/>
                </a:cubicBezTo>
                <a:close/>
                <a:moveTo>
                  <a:pt x="1215" y="381"/>
                </a:moveTo>
                <a:cubicBezTo>
                  <a:pt x="1213" y="381"/>
                  <a:pt x="1202" y="379"/>
                  <a:pt x="1201" y="387"/>
                </a:cubicBezTo>
                <a:cubicBezTo>
                  <a:pt x="1204" y="387"/>
                  <a:pt x="1207" y="387"/>
                  <a:pt x="1208" y="390"/>
                </a:cubicBezTo>
                <a:cubicBezTo>
                  <a:pt x="1204" y="391"/>
                  <a:pt x="1203" y="394"/>
                  <a:pt x="1199" y="394"/>
                </a:cubicBezTo>
                <a:cubicBezTo>
                  <a:pt x="1201" y="396"/>
                  <a:pt x="1205" y="392"/>
                  <a:pt x="1208" y="390"/>
                </a:cubicBezTo>
                <a:cubicBezTo>
                  <a:pt x="1211" y="390"/>
                  <a:pt x="1213" y="390"/>
                  <a:pt x="1213" y="388"/>
                </a:cubicBezTo>
                <a:cubicBezTo>
                  <a:pt x="1212" y="387"/>
                  <a:pt x="1209" y="389"/>
                  <a:pt x="1209" y="387"/>
                </a:cubicBezTo>
                <a:cubicBezTo>
                  <a:pt x="1209" y="383"/>
                  <a:pt x="1214" y="384"/>
                  <a:pt x="1215" y="381"/>
                </a:cubicBezTo>
                <a:close/>
                <a:moveTo>
                  <a:pt x="1267" y="409"/>
                </a:moveTo>
                <a:cubicBezTo>
                  <a:pt x="1269" y="403"/>
                  <a:pt x="1274" y="398"/>
                  <a:pt x="1282" y="398"/>
                </a:cubicBezTo>
                <a:cubicBezTo>
                  <a:pt x="1285" y="394"/>
                  <a:pt x="1291" y="392"/>
                  <a:pt x="1287" y="393"/>
                </a:cubicBezTo>
                <a:cubicBezTo>
                  <a:pt x="1282" y="394"/>
                  <a:pt x="1262" y="406"/>
                  <a:pt x="1255" y="404"/>
                </a:cubicBezTo>
                <a:cubicBezTo>
                  <a:pt x="1255" y="405"/>
                  <a:pt x="1258" y="405"/>
                  <a:pt x="1257" y="407"/>
                </a:cubicBezTo>
                <a:cubicBezTo>
                  <a:pt x="1253" y="407"/>
                  <a:pt x="1253" y="410"/>
                  <a:pt x="1251" y="412"/>
                </a:cubicBezTo>
                <a:cubicBezTo>
                  <a:pt x="1256" y="414"/>
                  <a:pt x="1259" y="407"/>
                  <a:pt x="1267" y="409"/>
                </a:cubicBezTo>
                <a:close/>
                <a:moveTo>
                  <a:pt x="1230" y="407"/>
                </a:moveTo>
                <a:cubicBezTo>
                  <a:pt x="1229" y="408"/>
                  <a:pt x="1226" y="408"/>
                  <a:pt x="1226" y="406"/>
                </a:cubicBezTo>
                <a:cubicBezTo>
                  <a:pt x="1226" y="404"/>
                  <a:pt x="1230" y="405"/>
                  <a:pt x="1230" y="403"/>
                </a:cubicBezTo>
                <a:cubicBezTo>
                  <a:pt x="1229" y="403"/>
                  <a:pt x="1229" y="401"/>
                  <a:pt x="1229" y="400"/>
                </a:cubicBezTo>
                <a:cubicBezTo>
                  <a:pt x="1226" y="401"/>
                  <a:pt x="1224" y="401"/>
                  <a:pt x="1223" y="399"/>
                </a:cubicBezTo>
                <a:cubicBezTo>
                  <a:pt x="1220" y="402"/>
                  <a:pt x="1210" y="404"/>
                  <a:pt x="1218" y="404"/>
                </a:cubicBezTo>
                <a:cubicBezTo>
                  <a:pt x="1216" y="405"/>
                  <a:pt x="1214" y="405"/>
                  <a:pt x="1214" y="408"/>
                </a:cubicBezTo>
                <a:cubicBezTo>
                  <a:pt x="1216" y="408"/>
                  <a:pt x="1217" y="407"/>
                  <a:pt x="1217" y="408"/>
                </a:cubicBezTo>
                <a:cubicBezTo>
                  <a:pt x="1217" y="411"/>
                  <a:pt x="1214" y="412"/>
                  <a:pt x="1214" y="415"/>
                </a:cubicBezTo>
                <a:cubicBezTo>
                  <a:pt x="1219" y="416"/>
                  <a:pt x="1229" y="415"/>
                  <a:pt x="1230" y="407"/>
                </a:cubicBezTo>
                <a:close/>
                <a:moveTo>
                  <a:pt x="1230" y="406"/>
                </a:moveTo>
                <a:cubicBezTo>
                  <a:pt x="1230" y="406"/>
                  <a:pt x="1230" y="407"/>
                  <a:pt x="1230" y="407"/>
                </a:cubicBezTo>
                <a:cubicBezTo>
                  <a:pt x="1230" y="407"/>
                  <a:pt x="1230" y="406"/>
                  <a:pt x="1230" y="406"/>
                </a:cubicBezTo>
                <a:close/>
                <a:moveTo>
                  <a:pt x="1245" y="418"/>
                </a:moveTo>
                <a:cubicBezTo>
                  <a:pt x="1244" y="416"/>
                  <a:pt x="1245" y="414"/>
                  <a:pt x="1246" y="414"/>
                </a:cubicBezTo>
                <a:cubicBezTo>
                  <a:pt x="1249" y="415"/>
                  <a:pt x="1250" y="410"/>
                  <a:pt x="1248" y="413"/>
                </a:cubicBezTo>
                <a:cubicBezTo>
                  <a:pt x="1243" y="414"/>
                  <a:pt x="1239" y="417"/>
                  <a:pt x="1234" y="419"/>
                </a:cubicBezTo>
                <a:cubicBezTo>
                  <a:pt x="1238" y="422"/>
                  <a:pt x="1241" y="415"/>
                  <a:pt x="1245" y="418"/>
                </a:cubicBezTo>
                <a:close/>
                <a:moveTo>
                  <a:pt x="1167" y="425"/>
                </a:moveTo>
                <a:cubicBezTo>
                  <a:pt x="1171" y="423"/>
                  <a:pt x="1175" y="421"/>
                  <a:pt x="1178" y="418"/>
                </a:cubicBezTo>
                <a:cubicBezTo>
                  <a:pt x="1174" y="420"/>
                  <a:pt x="1169" y="421"/>
                  <a:pt x="1167" y="425"/>
                </a:cubicBezTo>
                <a:close/>
                <a:moveTo>
                  <a:pt x="1136" y="429"/>
                </a:moveTo>
                <a:cubicBezTo>
                  <a:pt x="1130" y="428"/>
                  <a:pt x="1127" y="435"/>
                  <a:pt x="1123" y="432"/>
                </a:cubicBezTo>
                <a:cubicBezTo>
                  <a:pt x="1123" y="429"/>
                  <a:pt x="1128" y="430"/>
                  <a:pt x="1128" y="427"/>
                </a:cubicBezTo>
                <a:cubicBezTo>
                  <a:pt x="1123" y="425"/>
                  <a:pt x="1110" y="427"/>
                  <a:pt x="1108" y="434"/>
                </a:cubicBezTo>
                <a:cubicBezTo>
                  <a:pt x="1111" y="435"/>
                  <a:pt x="1116" y="438"/>
                  <a:pt x="1114" y="441"/>
                </a:cubicBezTo>
                <a:cubicBezTo>
                  <a:pt x="1117" y="442"/>
                  <a:pt x="1120" y="438"/>
                  <a:pt x="1121" y="440"/>
                </a:cubicBezTo>
                <a:cubicBezTo>
                  <a:pt x="1120" y="441"/>
                  <a:pt x="1119" y="442"/>
                  <a:pt x="1118" y="443"/>
                </a:cubicBezTo>
                <a:cubicBezTo>
                  <a:pt x="1114" y="440"/>
                  <a:pt x="1108" y="449"/>
                  <a:pt x="1104" y="452"/>
                </a:cubicBezTo>
                <a:cubicBezTo>
                  <a:pt x="1107" y="452"/>
                  <a:pt x="1110" y="451"/>
                  <a:pt x="1109" y="455"/>
                </a:cubicBezTo>
                <a:cubicBezTo>
                  <a:pt x="1106" y="455"/>
                  <a:pt x="1105" y="452"/>
                  <a:pt x="1103" y="455"/>
                </a:cubicBezTo>
                <a:cubicBezTo>
                  <a:pt x="1103" y="458"/>
                  <a:pt x="1103" y="460"/>
                  <a:pt x="1105" y="462"/>
                </a:cubicBezTo>
                <a:cubicBezTo>
                  <a:pt x="1110" y="457"/>
                  <a:pt x="1118" y="457"/>
                  <a:pt x="1120" y="450"/>
                </a:cubicBezTo>
                <a:cubicBezTo>
                  <a:pt x="1123" y="450"/>
                  <a:pt x="1127" y="446"/>
                  <a:pt x="1124" y="445"/>
                </a:cubicBezTo>
                <a:cubicBezTo>
                  <a:pt x="1122" y="447"/>
                  <a:pt x="1120" y="449"/>
                  <a:pt x="1117" y="450"/>
                </a:cubicBezTo>
                <a:cubicBezTo>
                  <a:pt x="1117" y="449"/>
                  <a:pt x="1116" y="449"/>
                  <a:pt x="1116" y="448"/>
                </a:cubicBezTo>
                <a:cubicBezTo>
                  <a:pt x="1117" y="447"/>
                  <a:pt x="1117" y="446"/>
                  <a:pt x="1118" y="445"/>
                </a:cubicBezTo>
                <a:cubicBezTo>
                  <a:pt x="1119" y="448"/>
                  <a:pt x="1121" y="444"/>
                  <a:pt x="1124" y="445"/>
                </a:cubicBezTo>
                <a:cubicBezTo>
                  <a:pt x="1124" y="442"/>
                  <a:pt x="1124" y="442"/>
                  <a:pt x="1126" y="439"/>
                </a:cubicBezTo>
                <a:cubicBezTo>
                  <a:pt x="1124" y="437"/>
                  <a:pt x="1122" y="439"/>
                  <a:pt x="1122" y="438"/>
                </a:cubicBezTo>
                <a:cubicBezTo>
                  <a:pt x="1125" y="433"/>
                  <a:pt x="1132" y="433"/>
                  <a:pt x="1136" y="429"/>
                </a:cubicBezTo>
                <a:close/>
                <a:moveTo>
                  <a:pt x="1094" y="442"/>
                </a:moveTo>
                <a:cubicBezTo>
                  <a:pt x="1090" y="444"/>
                  <a:pt x="1079" y="444"/>
                  <a:pt x="1080" y="448"/>
                </a:cubicBezTo>
                <a:cubicBezTo>
                  <a:pt x="1085" y="447"/>
                  <a:pt x="1095" y="442"/>
                  <a:pt x="1094" y="442"/>
                </a:cubicBezTo>
                <a:close/>
                <a:moveTo>
                  <a:pt x="1002" y="455"/>
                </a:moveTo>
                <a:cubicBezTo>
                  <a:pt x="999" y="456"/>
                  <a:pt x="995" y="456"/>
                  <a:pt x="995" y="460"/>
                </a:cubicBezTo>
                <a:cubicBezTo>
                  <a:pt x="999" y="460"/>
                  <a:pt x="999" y="456"/>
                  <a:pt x="1002" y="455"/>
                </a:cubicBezTo>
                <a:close/>
                <a:moveTo>
                  <a:pt x="1126" y="464"/>
                </a:moveTo>
                <a:cubicBezTo>
                  <a:pt x="1127" y="462"/>
                  <a:pt x="1129" y="462"/>
                  <a:pt x="1131" y="462"/>
                </a:cubicBezTo>
                <a:cubicBezTo>
                  <a:pt x="1131" y="457"/>
                  <a:pt x="1126" y="460"/>
                  <a:pt x="1125" y="462"/>
                </a:cubicBezTo>
                <a:cubicBezTo>
                  <a:pt x="1127" y="462"/>
                  <a:pt x="1125" y="464"/>
                  <a:pt x="1126" y="464"/>
                </a:cubicBezTo>
                <a:close/>
                <a:moveTo>
                  <a:pt x="1234" y="521"/>
                </a:moveTo>
                <a:cubicBezTo>
                  <a:pt x="1230" y="525"/>
                  <a:pt x="1219" y="527"/>
                  <a:pt x="1218" y="531"/>
                </a:cubicBezTo>
                <a:cubicBezTo>
                  <a:pt x="1216" y="534"/>
                  <a:pt x="1197" y="535"/>
                  <a:pt x="1192" y="546"/>
                </a:cubicBezTo>
                <a:cubicBezTo>
                  <a:pt x="1199" y="545"/>
                  <a:pt x="1205" y="540"/>
                  <a:pt x="1212" y="536"/>
                </a:cubicBezTo>
                <a:cubicBezTo>
                  <a:pt x="1220" y="532"/>
                  <a:pt x="1232" y="529"/>
                  <a:pt x="1234" y="521"/>
                </a:cubicBezTo>
                <a:close/>
                <a:moveTo>
                  <a:pt x="162" y="592"/>
                </a:moveTo>
                <a:cubicBezTo>
                  <a:pt x="153" y="594"/>
                  <a:pt x="146" y="599"/>
                  <a:pt x="141" y="605"/>
                </a:cubicBezTo>
                <a:cubicBezTo>
                  <a:pt x="144" y="605"/>
                  <a:pt x="145" y="604"/>
                  <a:pt x="147" y="607"/>
                </a:cubicBezTo>
                <a:cubicBezTo>
                  <a:pt x="147" y="609"/>
                  <a:pt x="143" y="611"/>
                  <a:pt x="145" y="612"/>
                </a:cubicBezTo>
                <a:cubicBezTo>
                  <a:pt x="146" y="609"/>
                  <a:pt x="150" y="609"/>
                  <a:pt x="152" y="608"/>
                </a:cubicBezTo>
                <a:cubicBezTo>
                  <a:pt x="152" y="605"/>
                  <a:pt x="150" y="603"/>
                  <a:pt x="151" y="599"/>
                </a:cubicBezTo>
                <a:cubicBezTo>
                  <a:pt x="152" y="599"/>
                  <a:pt x="152" y="598"/>
                  <a:pt x="153" y="598"/>
                </a:cubicBezTo>
                <a:cubicBezTo>
                  <a:pt x="157" y="600"/>
                  <a:pt x="162" y="596"/>
                  <a:pt x="162" y="592"/>
                </a:cubicBezTo>
                <a:close/>
                <a:moveTo>
                  <a:pt x="202" y="660"/>
                </a:moveTo>
                <a:cubicBezTo>
                  <a:pt x="200" y="659"/>
                  <a:pt x="200" y="657"/>
                  <a:pt x="197" y="658"/>
                </a:cubicBezTo>
                <a:cubicBezTo>
                  <a:pt x="197" y="659"/>
                  <a:pt x="195" y="663"/>
                  <a:pt x="196" y="663"/>
                </a:cubicBezTo>
                <a:cubicBezTo>
                  <a:pt x="196" y="659"/>
                  <a:pt x="201" y="662"/>
                  <a:pt x="202" y="660"/>
                </a:cubicBezTo>
                <a:close/>
                <a:moveTo>
                  <a:pt x="1186" y="672"/>
                </a:moveTo>
                <a:cubicBezTo>
                  <a:pt x="1184" y="675"/>
                  <a:pt x="1182" y="676"/>
                  <a:pt x="1178" y="677"/>
                </a:cubicBezTo>
                <a:cubicBezTo>
                  <a:pt x="1178" y="676"/>
                  <a:pt x="1177" y="675"/>
                  <a:pt x="1177" y="675"/>
                </a:cubicBezTo>
                <a:cubicBezTo>
                  <a:pt x="1178" y="672"/>
                  <a:pt x="1178" y="670"/>
                  <a:pt x="1178" y="666"/>
                </a:cubicBezTo>
                <a:cubicBezTo>
                  <a:pt x="1172" y="668"/>
                  <a:pt x="1168" y="672"/>
                  <a:pt x="1164" y="676"/>
                </a:cubicBezTo>
                <a:cubicBezTo>
                  <a:pt x="1165" y="679"/>
                  <a:pt x="1171" y="677"/>
                  <a:pt x="1173" y="678"/>
                </a:cubicBezTo>
                <a:cubicBezTo>
                  <a:pt x="1173" y="683"/>
                  <a:pt x="1173" y="683"/>
                  <a:pt x="1173" y="683"/>
                </a:cubicBezTo>
                <a:cubicBezTo>
                  <a:pt x="1179" y="681"/>
                  <a:pt x="1186" y="676"/>
                  <a:pt x="1186" y="672"/>
                </a:cubicBezTo>
                <a:close/>
                <a:moveTo>
                  <a:pt x="1169" y="675"/>
                </a:moveTo>
                <a:cubicBezTo>
                  <a:pt x="1169" y="671"/>
                  <a:pt x="1173" y="671"/>
                  <a:pt x="1176" y="670"/>
                </a:cubicBezTo>
                <a:cubicBezTo>
                  <a:pt x="1176" y="673"/>
                  <a:pt x="1175" y="673"/>
                  <a:pt x="1175" y="676"/>
                </a:cubicBezTo>
                <a:cubicBezTo>
                  <a:pt x="1173" y="676"/>
                  <a:pt x="1171" y="676"/>
                  <a:pt x="1169" y="675"/>
                </a:cubicBezTo>
                <a:close/>
                <a:moveTo>
                  <a:pt x="1045" y="783"/>
                </a:moveTo>
                <a:cubicBezTo>
                  <a:pt x="1045" y="786"/>
                  <a:pt x="1040" y="792"/>
                  <a:pt x="1038" y="787"/>
                </a:cubicBezTo>
                <a:cubicBezTo>
                  <a:pt x="1035" y="787"/>
                  <a:pt x="1035" y="790"/>
                  <a:pt x="1034" y="792"/>
                </a:cubicBezTo>
                <a:cubicBezTo>
                  <a:pt x="1037" y="790"/>
                  <a:pt x="1034" y="795"/>
                  <a:pt x="1037" y="795"/>
                </a:cubicBezTo>
                <a:cubicBezTo>
                  <a:pt x="1037" y="792"/>
                  <a:pt x="1040" y="793"/>
                  <a:pt x="1042" y="793"/>
                </a:cubicBezTo>
                <a:cubicBezTo>
                  <a:pt x="1040" y="788"/>
                  <a:pt x="1043" y="786"/>
                  <a:pt x="1048" y="786"/>
                </a:cubicBezTo>
                <a:cubicBezTo>
                  <a:pt x="1048" y="785"/>
                  <a:pt x="1049" y="784"/>
                  <a:pt x="1049" y="783"/>
                </a:cubicBezTo>
                <a:cubicBezTo>
                  <a:pt x="1047" y="784"/>
                  <a:pt x="1048" y="784"/>
                  <a:pt x="1045" y="783"/>
                </a:cubicBezTo>
                <a:close/>
                <a:moveTo>
                  <a:pt x="1192" y="801"/>
                </a:moveTo>
                <a:cubicBezTo>
                  <a:pt x="1193" y="799"/>
                  <a:pt x="1191" y="795"/>
                  <a:pt x="1196" y="794"/>
                </a:cubicBezTo>
                <a:cubicBezTo>
                  <a:pt x="1194" y="792"/>
                  <a:pt x="1191" y="795"/>
                  <a:pt x="1190" y="796"/>
                </a:cubicBezTo>
                <a:cubicBezTo>
                  <a:pt x="1191" y="797"/>
                  <a:pt x="1189" y="798"/>
                  <a:pt x="1190" y="799"/>
                </a:cubicBezTo>
                <a:cubicBezTo>
                  <a:pt x="1191" y="800"/>
                  <a:pt x="1192" y="800"/>
                  <a:pt x="1192" y="801"/>
                </a:cubicBezTo>
                <a:close/>
                <a:moveTo>
                  <a:pt x="1191" y="802"/>
                </a:moveTo>
                <a:cubicBezTo>
                  <a:pt x="1192" y="802"/>
                  <a:pt x="1192" y="801"/>
                  <a:pt x="1192" y="801"/>
                </a:cubicBezTo>
                <a:cubicBezTo>
                  <a:pt x="1192" y="801"/>
                  <a:pt x="1191" y="801"/>
                  <a:pt x="1191" y="802"/>
                </a:cubicBezTo>
                <a:close/>
                <a:moveTo>
                  <a:pt x="1192" y="801"/>
                </a:moveTo>
                <a:cubicBezTo>
                  <a:pt x="1192" y="801"/>
                  <a:pt x="1192" y="801"/>
                  <a:pt x="1192" y="801"/>
                </a:cubicBezTo>
                <a:cubicBezTo>
                  <a:pt x="1192" y="801"/>
                  <a:pt x="1192" y="801"/>
                  <a:pt x="1192" y="801"/>
                </a:cubicBezTo>
                <a:cubicBezTo>
                  <a:pt x="1192" y="801"/>
                  <a:pt x="1192" y="801"/>
                  <a:pt x="1192" y="801"/>
                </a:cubicBezTo>
                <a:close/>
                <a:moveTo>
                  <a:pt x="1117" y="848"/>
                </a:moveTo>
                <a:cubicBezTo>
                  <a:pt x="1117" y="847"/>
                  <a:pt x="1117" y="846"/>
                  <a:pt x="1118" y="846"/>
                </a:cubicBezTo>
                <a:cubicBezTo>
                  <a:pt x="1117" y="846"/>
                  <a:pt x="1117" y="846"/>
                  <a:pt x="1117" y="846"/>
                </a:cubicBezTo>
                <a:lnTo>
                  <a:pt x="1117" y="848"/>
                </a:lnTo>
                <a:close/>
                <a:moveTo>
                  <a:pt x="1138" y="833"/>
                </a:moveTo>
                <a:cubicBezTo>
                  <a:pt x="1136" y="833"/>
                  <a:pt x="1136" y="831"/>
                  <a:pt x="1136" y="831"/>
                </a:cubicBezTo>
                <a:cubicBezTo>
                  <a:pt x="1133" y="838"/>
                  <a:pt x="1121" y="840"/>
                  <a:pt x="1118" y="846"/>
                </a:cubicBezTo>
                <a:cubicBezTo>
                  <a:pt x="1124" y="846"/>
                  <a:pt x="1124" y="846"/>
                  <a:pt x="1124" y="846"/>
                </a:cubicBezTo>
                <a:cubicBezTo>
                  <a:pt x="1127" y="843"/>
                  <a:pt x="1131" y="834"/>
                  <a:pt x="1136" y="838"/>
                </a:cubicBezTo>
                <a:cubicBezTo>
                  <a:pt x="1135" y="835"/>
                  <a:pt x="1139" y="836"/>
                  <a:pt x="1138" y="833"/>
                </a:cubicBezTo>
                <a:close/>
                <a:moveTo>
                  <a:pt x="117" y="847"/>
                </a:moveTo>
                <a:cubicBezTo>
                  <a:pt x="113" y="845"/>
                  <a:pt x="109" y="848"/>
                  <a:pt x="108" y="851"/>
                </a:cubicBezTo>
                <a:cubicBezTo>
                  <a:pt x="113" y="849"/>
                  <a:pt x="117" y="847"/>
                  <a:pt x="121" y="846"/>
                </a:cubicBezTo>
                <a:cubicBezTo>
                  <a:pt x="130" y="844"/>
                  <a:pt x="129" y="845"/>
                  <a:pt x="134" y="836"/>
                </a:cubicBezTo>
                <a:cubicBezTo>
                  <a:pt x="134" y="836"/>
                  <a:pt x="136" y="837"/>
                  <a:pt x="136" y="835"/>
                </a:cubicBezTo>
                <a:cubicBezTo>
                  <a:pt x="133" y="837"/>
                  <a:pt x="134" y="833"/>
                  <a:pt x="131" y="834"/>
                </a:cubicBezTo>
                <a:cubicBezTo>
                  <a:pt x="126" y="837"/>
                  <a:pt x="121" y="841"/>
                  <a:pt x="117" y="847"/>
                </a:cubicBezTo>
                <a:close/>
                <a:moveTo>
                  <a:pt x="167" y="840"/>
                </a:moveTo>
                <a:cubicBezTo>
                  <a:pt x="167" y="844"/>
                  <a:pt x="160" y="841"/>
                  <a:pt x="160" y="845"/>
                </a:cubicBezTo>
                <a:cubicBezTo>
                  <a:pt x="163" y="845"/>
                  <a:pt x="163" y="843"/>
                  <a:pt x="165" y="845"/>
                </a:cubicBezTo>
                <a:cubicBezTo>
                  <a:pt x="164" y="842"/>
                  <a:pt x="170" y="842"/>
                  <a:pt x="167" y="840"/>
                </a:cubicBezTo>
                <a:close/>
                <a:moveTo>
                  <a:pt x="149" y="845"/>
                </a:moveTo>
                <a:cubicBezTo>
                  <a:pt x="142" y="845"/>
                  <a:pt x="132" y="851"/>
                  <a:pt x="129" y="858"/>
                </a:cubicBezTo>
                <a:cubicBezTo>
                  <a:pt x="126" y="858"/>
                  <a:pt x="125" y="857"/>
                  <a:pt x="123" y="857"/>
                </a:cubicBezTo>
                <a:cubicBezTo>
                  <a:pt x="114" y="866"/>
                  <a:pt x="103" y="873"/>
                  <a:pt x="93" y="882"/>
                </a:cubicBezTo>
                <a:cubicBezTo>
                  <a:pt x="105" y="872"/>
                  <a:pt x="122" y="871"/>
                  <a:pt x="133" y="860"/>
                </a:cubicBezTo>
                <a:cubicBezTo>
                  <a:pt x="132" y="860"/>
                  <a:pt x="130" y="860"/>
                  <a:pt x="130" y="858"/>
                </a:cubicBezTo>
                <a:cubicBezTo>
                  <a:pt x="135" y="852"/>
                  <a:pt x="145" y="851"/>
                  <a:pt x="149" y="845"/>
                </a:cubicBezTo>
                <a:close/>
                <a:moveTo>
                  <a:pt x="1051" y="939"/>
                </a:moveTo>
                <a:cubicBezTo>
                  <a:pt x="1054" y="938"/>
                  <a:pt x="1056" y="936"/>
                  <a:pt x="1058" y="934"/>
                </a:cubicBezTo>
                <a:cubicBezTo>
                  <a:pt x="1062" y="934"/>
                  <a:pt x="1062" y="937"/>
                  <a:pt x="1062" y="939"/>
                </a:cubicBezTo>
                <a:cubicBezTo>
                  <a:pt x="1063" y="936"/>
                  <a:pt x="1066" y="938"/>
                  <a:pt x="1068" y="939"/>
                </a:cubicBezTo>
                <a:cubicBezTo>
                  <a:pt x="1068" y="936"/>
                  <a:pt x="1070" y="935"/>
                  <a:pt x="1070" y="932"/>
                </a:cubicBezTo>
                <a:cubicBezTo>
                  <a:pt x="1066" y="927"/>
                  <a:pt x="1075" y="910"/>
                  <a:pt x="1082" y="916"/>
                </a:cubicBezTo>
                <a:cubicBezTo>
                  <a:pt x="1082" y="922"/>
                  <a:pt x="1072" y="926"/>
                  <a:pt x="1076" y="930"/>
                </a:cubicBezTo>
                <a:cubicBezTo>
                  <a:pt x="1081" y="925"/>
                  <a:pt x="1097" y="922"/>
                  <a:pt x="1097" y="913"/>
                </a:cubicBezTo>
                <a:cubicBezTo>
                  <a:pt x="1095" y="914"/>
                  <a:pt x="1097" y="910"/>
                  <a:pt x="1094" y="910"/>
                </a:cubicBezTo>
                <a:cubicBezTo>
                  <a:pt x="1096" y="907"/>
                  <a:pt x="1093" y="906"/>
                  <a:pt x="1097" y="905"/>
                </a:cubicBezTo>
                <a:cubicBezTo>
                  <a:pt x="1097" y="903"/>
                  <a:pt x="1095" y="902"/>
                  <a:pt x="1096" y="900"/>
                </a:cubicBezTo>
                <a:cubicBezTo>
                  <a:pt x="1093" y="901"/>
                  <a:pt x="1094" y="897"/>
                  <a:pt x="1092" y="897"/>
                </a:cubicBezTo>
                <a:cubicBezTo>
                  <a:pt x="1091" y="902"/>
                  <a:pt x="1088" y="905"/>
                  <a:pt x="1084" y="910"/>
                </a:cubicBezTo>
                <a:cubicBezTo>
                  <a:pt x="1082" y="907"/>
                  <a:pt x="1081" y="912"/>
                  <a:pt x="1078" y="912"/>
                </a:cubicBezTo>
                <a:cubicBezTo>
                  <a:pt x="1078" y="909"/>
                  <a:pt x="1078" y="908"/>
                  <a:pt x="1077" y="907"/>
                </a:cubicBezTo>
                <a:cubicBezTo>
                  <a:pt x="1094" y="892"/>
                  <a:pt x="1113" y="879"/>
                  <a:pt x="1135" y="870"/>
                </a:cubicBezTo>
                <a:cubicBezTo>
                  <a:pt x="1133" y="867"/>
                  <a:pt x="1137" y="866"/>
                  <a:pt x="1135" y="865"/>
                </a:cubicBezTo>
                <a:cubicBezTo>
                  <a:pt x="1135" y="867"/>
                  <a:pt x="1130" y="867"/>
                  <a:pt x="1132" y="864"/>
                </a:cubicBezTo>
                <a:cubicBezTo>
                  <a:pt x="1129" y="865"/>
                  <a:pt x="1125" y="870"/>
                  <a:pt x="1121" y="867"/>
                </a:cubicBezTo>
                <a:cubicBezTo>
                  <a:pt x="1120" y="864"/>
                  <a:pt x="1122" y="865"/>
                  <a:pt x="1123" y="863"/>
                </a:cubicBezTo>
                <a:cubicBezTo>
                  <a:pt x="1119" y="863"/>
                  <a:pt x="1115" y="868"/>
                  <a:pt x="1114" y="861"/>
                </a:cubicBezTo>
                <a:cubicBezTo>
                  <a:pt x="1116" y="862"/>
                  <a:pt x="1115" y="864"/>
                  <a:pt x="1118" y="863"/>
                </a:cubicBezTo>
                <a:cubicBezTo>
                  <a:pt x="1118" y="862"/>
                  <a:pt x="1117" y="861"/>
                  <a:pt x="1117" y="860"/>
                </a:cubicBezTo>
                <a:cubicBezTo>
                  <a:pt x="1115" y="859"/>
                  <a:pt x="1113" y="859"/>
                  <a:pt x="1112" y="860"/>
                </a:cubicBezTo>
                <a:cubicBezTo>
                  <a:pt x="1111" y="858"/>
                  <a:pt x="1109" y="857"/>
                  <a:pt x="1109" y="855"/>
                </a:cubicBezTo>
                <a:cubicBezTo>
                  <a:pt x="1111" y="853"/>
                  <a:pt x="1111" y="849"/>
                  <a:pt x="1114" y="848"/>
                </a:cubicBezTo>
                <a:cubicBezTo>
                  <a:pt x="1107" y="845"/>
                  <a:pt x="1101" y="858"/>
                  <a:pt x="1096" y="851"/>
                </a:cubicBezTo>
                <a:cubicBezTo>
                  <a:pt x="1095" y="854"/>
                  <a:pt x="1098" y="854"/>
                  <a:pt x="1097" y="857"/>
                </a:cubicBezTo>
                <a:cubicBezTo>
                  <a:pt x="1093" y="860"/>
                  <a:pt x="1086" y="858"/>
                  <a:pt x="1084" y="866"/>
                </a:cubicBezTo>
                <a:cubicBezTo>
                  <a:pt x="1088" y="864"/>
                  <a:pt x="1087" y="868"/>
                  <a:pt x="1087" y="872"/>
                </a:cubicBezTo>
                <a:cubicBezTo>
                  <a:pt x="1092" y="870"/>
                  <a:pt x="1091" y="872"/>
                  <a:pt x="1092" y="874"/>
                </a:cubicBezTo>
                <a:cubicBezTo>
                  <a:pt x="1093" y="871"/>
                  <a:pt x="1095" y="874"/>
                  <a:pt x="1095" y="876"/>
                </a:cubicBezTo>
                <a:cubicBezTo>
                  <a:pt x="1092" y="880"/>
                  <a:pt x="1089" y="883"/>
                  <a:pt x="1084" y="883"/>
                </a:cubicBezTo>
                <a:cubicBezTo>
                  <a:pt x="1085" y="879"/>
                  <a:pt x="1084" y="876"/>
                  <a:pt x="1081" y="874"/>
                </a:cubicBezTo>
                <a:cubicBezTo>
                  <a:pt x="1081" y="876"/>
                  <a:pt x="1079" y="875"/>
                  <a:pt x="1079" y="876"/>
                </a:cubicBezTo>
                <a:cubicBezTo>
                  <a:pt x="1082" y="882"/>
                  <a:pt x="1075" y="894"/>
                  <a:pt x="1067" y="894"/>
                </a:cubicBezTo>
                <a:cubicBezTo>
                  <a:pt x="1067" y="891"/>
                  <a:pt x="1066" y="889"/>
                  <a:pt x="1065" y="887"/>
                </a:cubicBezTo>
                <a:cubicBezTo>
                  <a:pt x="1063" y="891"/>
                  <a:pt x="1067" y="891"/>
                  <a:pt x="1066" y="896"/>
                </a:cubicBezTo>
                <a:cubicBezTo>
                  <a:pt x="1063" y="898"/>
                  <a:pt x="1058" y="898"/>
                  <a:pt x="1058" y="902"/>
                </a:cubicBezTo>
                <a:cubicBezTo>
                  <a:pt x="1058" y="904"/>
                  <a:pt x="1061" y="902"/>
                  <a:pt x="1061" y="904"/>
                </a:cubicBezTo>
                <a:cubicBezTo>
                  <a:pt x="1058" y="906"/>
                  <a:pt x="1058" y="910"/>
                  <a:pt x="1056" y="913"/>
                </a:cubicBezTo>
                <a:cubicBezTo>
                  <a:pt x="1061" y="913"/>
                  <a:pt x="1063" y="917"/>
                  <a:pt x="1064" y="921"/>
                </a:cubicBezTo>
                <a:cubicBezTo>
                  <a:pt x="1059" y="928"/>
                  <a:pt x="1049" y="929"/>
                  <a:pt x="1051" y="939"/>
                </a:cubicBezTo>
                <a:close/>
                <a:moveTo>
                  <a:pt x="1103" y="880"/>
                </a:moveTo>
                <a:cubicBezTo>
                  <a:pt x="1103" y="876"/>
                  <a:pt x="1106" y="876"/>
                  <a:pt x="1108" y="874"/>
                </a:cubicBezTo>
                <a:cubicBezTo>
                  <a:pt x="1111" y="877"/>
                  <a:pt x="1106" y="880"/>
                  <a:pt x="1103" y="880"/>
                </a:cubicBezTo>
                <a:close/>
                <a:moveTo>
                  <a:pt x="1092" y="868"/>
                </a:moveTo>
                <a:cubicBezTo>
                  <a:pt x="1092" y="865"/>
                  <a:pt x="1090" y="866"/>
                  <a:pt x="1091" y="863"/>
                </a:cubicBezTo>
                <a:cubicBezTo>
                  <a:pt x="1093" y="866"/>
                  <a:pt x="1096" y="861"/>
                  <a:pt x="1096" y="865"/>
                </a:cubicBezTo>
                <a:cubicBezTo>
                  <a:pt x="1099" y="865"/>
                  <a:pt x="1100" y="863"/>
                  <a:pt x="1101" y="860"/>
                </a:cubicBezTo>
                <a:cubicBezTo>
                  <a:pt x="1100" y="861"/>
                  <a:pt x="1099" y="862"/>
                  <a:pt x="1098" y="863"/>
                </a:cubicBezTo>
                <a:cubicBezTo>
                  <a:pt x="1095" y="862"/>
                  <a:pt x="1102" y="856"/>
                  <a:pt x="1102" y="860"/>
                </a:cubicBezTo>
                <a:cubicBezTo>
                  <a:pt x="1104" y="858"/>
                  <a:pt x="1103" y="856"/>
                  <a:pt x="1107" y="854"/>
                </a:cubicBezTo>
                <a:cubicBezTo>
                  <a:pt x="1110" y="857"/>
                  <a:pt x="1105" y="858"/>
                  <a:pt x="1103" y="860"/>
                </a:cubicBezTo>
                <a:cubicBezTo>
                  <a:pt x="1104" y="863"/>
                  <a:pt x="1108" y="860"/>
                  <a:pt x="1111" y="860"/>
                </a:cubicBezTo>
                <a:cubicBezTo>
                  <a:pt x="1110" y="863"/>
                  <a:pt x="1112" y="864"/>
                  <a:pt x="1112" y="867"/>
                </a:cubicBezTo>
                <a:cubicBezTo>
                  <a:pt x="1105" y="872"/>
                  <a:pt x="1103" y="871"/>
                  <a:pt x="1098" y="874"/>
                </a:cubicBezTo>
                <a:cubicBezTo>
                  <a:pt x="1100" y="869"/>
                  <a:pt x="1096" y="869"/>
                  <a:pt x="1092" y="868"/>
                </a:cubicBezTo>
                <a:close/>
                <a:moveTo>
                  <a:pt x="1102" y="878"/>
                </a:moveTo>
                <a:cubicBezTo>
                  <a:pt x="1102" y="881"/>
                  <a:pt x="1100" y="882"/>
                  <a:pt x="1099" y="884"/>
                </a:cubicBezTo>
                <a:cubicBezTo>
                  <a:pt x="1095" y="883"/>
                  <a:pt x="1096" y="883"/>
                  <a:pt x="1092" y="884"/>
                </a:cubicBezTo>
                <a:cubicBezTo>
                  <a:pt x="1094" y="889"/>
                  <a:pt x="1088" y="892"/>
                  <a:pt x="1083" y="893"/>
                </a:cubicBezTo>
                <a:cubicBezTo>
                  <a:pt x="1084" y="883"/>
                  <a:pt x="1093" y="880"/>
                  <a:pt x="1102" y="878"/>
                </a:cubicBezTo>
                <a:close/>
                <a:moveTo>
                  <a:pt x="1070" y="897"/>
                </a:moveTo>
                <a:cubicBezTo>
                  <a:pt x="1070" y="900"/>
                  <a:pt x="1069" y="902"/>
                  <a:pt x="1066" y="902"/>
                </a:cubicBezTo>
                <a:cubicBezTo>
                  <a:pt x="1065" y="898"/>
                  <a:pt x="1068" y="897"/>
                  <a:pt x="1070" y="897"/>
                </a:cubicBezTo>
                <a:close/>
                <a:moveTo>
                  <a:pt x="178" y="865"/>
                </a:moveTo>
                <a:cubicBezTo>
                  <a:pt x="183" y="865"/>
                  <a:pt x="185" y="864"/>
                  <a:pt x="190" y="862"/>
                </a:cubicBezTo>
                <a:cubicBezTo>
                  <a:pt x="188" y="859"/>
                  <a:pt x="184" y="855"/>
                  <a:pt x="179" y="858"/>
                </a:cubicBezTo>
                <a:cubicBezTo>
                  <a:pt x="180" y="861"/>
                  <a:pt x="177" y="867"/>
                  <a:pt x="178" y="865"/>
                </a:cubicBezTo>
                <a:close/>
                <a:moveTo>
                  <a:pt x="1114" y="952"/>
                </a:moveTo>
                <a:cubicBezTo>
                  <a:pt x="1115" y="948"/>
                  <a:pt x="1119" y="947"/>
                  <a:pt x="1118" y="941"/>
                </a:cubicBezTo>
                <a:cubicBezTo>
                  <a:pt x="1121" y="942"/>
                  <a:pt x="1120" y="940"/>
                  <a:pt x="1122" y="939"/>
                </a:cubicBezTo>
                <a:cubicBezTo>
                  <a:pt x="1127" y="942"/>
                  <a:pt x="1129" y="936"/>
                  <a:pt x="1133" y="934"/>
                </a:cubicBezTo>
                <a:cubicBezTo>
                  <a:pt x="1130" y="928"/>
                  <a:pt x="1146" y="928"/>
                  <a:pt x="1142" y="921"/>
                </a:cubicBezTo>
                <a:cubicBezTo>
                  <a:pt x="1136" y="923"/>
                  <a:pt x="1134" y="928"/>
                  <a:pt x="1129" y="926"/>
                </a:cubicBezTo>
                <a:cubicBezTo>
                  <a:pt x="1127" y="933"/>
                  <a:pt x="1121" y="935"/>
                  <a:pt x="1115" y="938"/>
                </a:cubicBezTo>
                <a:cubicBezTo>
                  <a:pt x="1115" y="937"/>
                  <a:pt x="1115" y="937"/>
                  <a:pt x="1114" y="936"/>
                </a:cubicBezTo>
                <a:cubicBezTo>
                  <a:pt x="1117" y="933"/>
                  <a:pt x="1116" y="929"/>
                  <a:pt x="1115" y="925"/>
                </a:cubicBezTo>
                <a:cubicBezTo>
                  <a:pt x="1114" y="924"/>
                  <a:pt x="1111" y="926"/>
                  <a:pt x="1111" y="924"/>
                </a:cubicBezTo>
                <a:cubicBezTo>
                  <a:pt x="1114" y="919"/>
                  <a:pt x="1107" y="921"/>
                  <a:pt x="1108" y="916"/>
                </a:cubicBezTo>
                <a:cubicBezTo>
                  <a:pt x="1110" y="919"/>
                  <a:pt x="1113" y="916"/>
                  <a:pt x="1114" y="913"/>
                </a:cubicBezTo>
                <a:cubicBezTo>
                  <a:pt x="1109" y="914"/>
                  <a:pt x="1104" y="917"/>
                  <a:pt x="1104" y="922"/>
                </a:cubicBezTo>
                <a:cubicBezTo>
                  <a:pt x="1110" y="919"/>
                  <a:pt x="1106" y="927"/>
                  <a:pt x="1110" y="926"/>
                </a:cubicBezTo>
                <a:cubicBezTo>
                  <a:pt x="1107" y="930"/>
                  <a:pt x="1107" y="933"/>
                  <a:pt x="1105" y="939"/>
                </a:cubicBezTo>
                <a:cubicBezTo>
                  <a:pt x="1107" y="940"/>
                  <a:pt x="1108" y="938"/>
                  <a:pt x="1108" y="939"/>
                </a:cubicBezTo>
                <a:cubicBezTo>
                  <a:pt x="1105" y="942"/>
                  <a:pt x="1109" y="950"/>
                  <a:pt x="1111" y="950"/>
                </a:cubicBezTo>
                <a:cubicBezTo>
                  <a:pt x="1111" y="952"/>
                  <a:pt x="1111" y="952"/>
                  <a:pt x="1111" y="952"/>
                </a:cubicBezTo>
                <a:cubicBezTo>
                  <a:pt x="1105" y="949"/>
                  <a:pt x="1107" y="954"/>
                  <a:pt x="1103" y="955"/>
                </a:cubicBezTo>
                <a:cubicBezTo>
                  <a:pt x="1103" y="953"/>
                  <a:pt x="1104" y="950"/>
                  <a:pt x="1102" y="950"/>
                </a:cubicBezTo>
                <a:cubicBezTo>
                  <a:pt x="1100" y="952"/>
                  <a:pt x="1096" y="952"/>
                  <a:pt x="1095" y="956"/>
                </a:cubicBezTo>
                <a:cubicBezTo>
                  <a:pt x="1099" y="956"/>
                  <a:pt x="1099" y="953"/>
                  <a:pt x="1103" y="953"/>
                </a:cubicBezTo>
                <a:cubicBezTo>
                  <a:pt x="1103" y="956"/>
                  <a:pt x="1101" y="956"/>
                  <a:pt x="1102" y="958"/>
                </a:cubicBezTo>
                <a:cubicBezTo>
                  <a:pt x="1103" y="960"/>
                  <a:pt x="1103" y="958"/>
                  <a:pt x="1106" y="958"/>
                </a:cubicBezTo>
                <a:cubicBezTo>
                  <a:pt x="1106" y="953"/>
                  <a:pt x="1111" y="952"/>
                  <a:pt x="1114" y="952"/>
                </a:cubicBezTo>
                <a:close/>
                <a:moveTo>
                  <a:pt x="1019" y="927"/>
                </a:moveTo>
                <a:cubicBezTo>
                  <a:pt x="1022" y="924"/>
                  <a:pt x="1025" y="921"/>
                  <a:pt x="1031" y="921"/>
                </a:cubicBezTo>
                <a:cubicBezTo>
                  <a:pt x="1032" y="917"/>
                  <a:pt x="1029" y="919"/>
                  <a:pt x="1029" y="916"/>
                </a:cubicBezTo>
                <a:cubicBezTo>
                  <a:pt x="1025" y="918"/>
                  <a:pt x="1019" y="924"/>
                  <a:pt x="1019" y="927"/>
                </a:cubicBezTo>
                <a:close/>
                <a:moveTo>
                  <a:pt x="157" y="919"/>
                </a:moveTo>
                <a:cubicBezTo>
                  <a:pt x="149" y="918"/>
                  <a:pt x="147" y="925"/>
                  <a:pt x="143" y="928"/>
                </a:cubicBezTo>
                <a:cubicBezTo>
                  <a:pt x="149" y="926"/>
                  <a:pt x="154" y="924"/>
                  <a:pt x="157" y="919"/>
                </a:cubicBezTo>
                <a:close/>
                <a:moveTo>
                  <a:pt x="986" y="921"/>
                </a:moveTo>
                <a:cubicBezTo>
                  <a:pt x="985" y="923"/>
                  <a:pt x="982" y="919"/>
                  <a:pt x="982" y="923"/>
                </a:cubicBezTo>
                <a:cubicBezTo>
                  <a:pt x="984" y="922"/>
                  <a:pt x="984" y="924"/>
                  <a:pt x="986" y="924"/>
                </a:cubicBezTo>
                <a:cubicBezTo>
                  <a:pt x="986" y="922"/>
                  <a:pt x="988" y="921"/>
                  <a:pt x="986" y="921"/>
                </a:cubicBezTo>
                <a:close/>
                <a:moveTo>
                  <a:pt x="786" y="1120"/>
                </a:moveTo>
                <a:cubicBezTo>
                  <a:pt x="787" y="1118"/>
                  <a:pt x="785" y="1117"/>
                  <a:pt x="786" y="1117"/>
                </a:cubicBezTo>
                <a:cubicBezTo>
                  <a:pt x="796" y="1115"/>
                  <a:pt x="807" y="1109"/>
                  <a:pt x="817" y="1109"/>
                </a:cubicBezTo>
                <a:cubicBezTo>
                  <a:pt x="821" y="1103"/>
                  <a:pt x="831" y="1106"/>
                  <a:pt x="834" y="1098"/>
                </a:cubicBezTo>
                <a:cubicBezTo>
                  <a:pt x="835" y="1096"/>
                  <a:pt x="831" y="1094"/>
                  <a:pt x="833" y="1090"/>
                </a:cubicBezTo>
                <a:cubicBezTo>
                  <a:pt x="839" y="1086"/>
                  <a:pt x="848" y="1084"/>
                  <a:pt x="853" y="1083"/>
                </a:cubicBezTo>
                <a:cubicBezTo>
                  <a:pt x="852" y="1085"/>
                  <a:pt x="852" y="1087"/>
                  <a:pt x="852" y="1089"/>
                </a:cubicBezTo>
                <a:cubicBezTo>
                  <a:pt x="856" y="1089"/>
                  <a:pt x="858" y="1090"/>
                  <a:pt x="859" y="1092"/>
                </a:cubicBezTo>
                <a:cubicBezTo>
                  <a:pt x="854" y="1096"/>
                  <a:pt x="847" y="1099"/>
                  <a:pt x="842" y="1104"/>
                </a:cubicBezTo>
                <a:cubicBezTo>
                  <a:pt x="836" y="1100"/>
                  <a:pt x="826" y="1109"/>
                  <a:pt x="822" y="1114"/>
                </a:cubicBezTo>
                <a:cubicBezTo>
                  <a:pt x="835" y="1111"/>
                  <a:pt x="846" y="1106"/>
                  <a:pt x="858" y="1102"/>
                </a:cubicBezTo>
                <a:cubicBezTo>
                  <a:pt x="857" y="1094"/>
                  <a:pt x="862" y="1089"/>
                  <a:pt x="867" y="1084"/>
                </a:cubicBezTo>
                <a:cubicBezTo>
                  <a:pt x="865" y="1084"/>
                  <a:pt x="862" y="1087"/>
                  <a:pt x="861" y="1084"/>
                </a:cubicBezTo>
                <a:cubicBezTo>
                  <a:pt x="870" y="1074"/>
                  <a:pt x="889" y="1072"/>
                  <a:pt x="900" y="1063"/>
                </a:cubicBezTo>
                <a:cubicBezTo>
                  <a:pt x="898" y="1061"/>
                  <a:pt x="893" y="1064"/>
                  <a:pt x="891" y="1061"/>
                </a:cubicBezTo>
                <a:cubicBezTo>
                  <a:pt x="895" y="1052"/>
                  <a:pt x="908" y="1051"/>
                  <a:pt x="917" y="1046"/>
                </a:cubicBezTo>
                <a:cubicBezTo>
                  <a:pt x="915" y="1044"/>
                  <a:pt x="916" y="1042"/>
                  <a:pt x="917" y="1040"/>
                </a:cubicBezTo>
                <a:cubicBezTo>
                  <a:pt x="912" y="1041"/>
                  <a:pt x="908" y="1044"/>
                  <a:pt x="903" y="1045"/>
                </a:cubicBezTo>
                <a:cubicBezTo>
                  <a:pt x="906" y="1038"/>
                  <a:pt x="917" y="1038"/>
                  <a:pt x="922" y="1032"/>
                </a:cubicBezTo>
                <a:cubicBezTo>
                  <a:pt x="919" y="1032"/>
                  <a:pt x="923" y="1029"/>
                  <a:pt x="922" y="1028"/>
                </a:cubicBezTo>
                <a:cubicBezTo>
                  <a:pt x="916" y="1028"/>
                  <a:pt x="918" y="1036"/>
                  <a:pt x="911" y="1036"/>
                </a:cubicBezTo>
                <a:cubicBezTo>
                  <a:pt x="911" y="1032"/>
                  <a:pt x="911" y="1032"/>
                  <a:pt x="911" y="1032"/>
                </a:cubicBezTo>
                <a:cubicBezTo>
                  <a:pt x="904" y="1034"/>
                  <a:pt x="903" y="1042"/>
                  <a:pt x="895" y="1044"/>
                </a:cubicBezTo>
                <a:cubicBezTo>
                  <a:pt x="896" y="1041"/>
                  <a:pt x="897" y="1040"/>
                  <a:pt x="895" y="1038"/>
                </a:cubicBezTo>
                <a:cubicBezTo>
                  <a:pt x="891" y="1039"/>
                  <a:pt x="888" y="1042"/>
                  <a:pt x="885" y="1045"/>
                </a:cubicBezTo>
                <a:cubicBezTo>
                  <a:pt x="882" y="1041"/>
                  <a:pt x="878" y="1047"/>
                  <a:pt x="875" y="1044"/>
                </a:cubicBezTo>
                <a:cubicBezTo>
                  <a:pt x="888" y="1031"/>
                  <a:pt x="913" y="1030"/>
                  <a:pt x="924" y="1015"/>
                </a:cubicBezTo>
                <a:cubicBezTo>
                  <a:pt x="915" y="1018"/>
                  <a:pt x="909" y="1024"/>
                  <a:pt x="900" y="1028"/>
                </a:cubicBezTo>
                <a:cubicBezTo>
                  <a:pt x="900" y="1026"/>
                  <a:pt x="897" y="1027"/>
                  <a:pt x="897" y="1025"/>
                </a:cubicBezTo>
                <a:cubicBezTo>
                  <a:pt x="917" y="1012"/>
                  <a:pt x="940" y="1004"/>
                  <a:pt x="958" y="990"/>
                </a:cubicBezTo>
                <a:cubicBezTo>
                  <a:pt x="956" y="989"/>
                  <a:pt x="954" y="990"/>
                  <a:pt x="954" y="989"/>
                </a:cubicBezTo>
                <a:cubicBezTo>
                  <a:pt x="954" y="982"/>
                  <a:pt x="958" y="980"/>
                  <a:pt x="963" y="979"/>
                </a:cubicBezTo>
                <a:cubicBezTo>
                  <a:pt x="962" y="981"/>
                  <a:pt x="962" y="982"/>
                  <a:pt x="963" y="983"/>
                </a:cubicBezTo>
                <a:cubicBezTo>
                  <a:pt x="976" y="982"/>
                  <a:pt x="994" y="976"/>
                  <a:pt x="995" y="969"/>
                </a:cubicBezTo>
                <a:cubicBezTo>
                  <a:pt x="1005" y="970"/>
                  <a:pt x="1010" y="961"/>
                  <a:pt x="1017" y="960"/>
                </a:cubicBezTo>
                <a:cubicBezTo>
                  <a:pt x="1017" y="963"/>
                  <a:pt x="1019" y="963"/>
                  <a:pt x="1020" y="964"/>
                </a:cubicBezTo>
                <a:cubicBezTo>
                  <a:pt x="1021" y="963"/>
                  <a:pt x="1021" y="962"/>
                  <a:pt x="1022" y="961"/>
                </a:cubicBezTo>
                <a:cubicBezTo>
                  <a:pt x="1028" y="962"/>
                  <a:pt x="1039" y="953"/>
                  <a:pt x="1043" y="946"/>
                </a:cubicBezTo>
                <a:cubicBezTo>
                  <a:pt x="1041" y="946"/>
                  <a:pt x="1040" y="945"/>
                  <a:pt x="1040" y="943"/>
                </a:cubicBezTo>
                <a:cubicBezTo>
                  <a:pt x="1043" y="942"/>
                  <a:pt x="1044" y="944"/>
                  <a:pt x="1048" y="942"/>
                </a:cubicBezTo>
                <a:cubicBezTo>
                  <a:pt x="1048" y="940"/>
                  <a:pt x="1050" y="938"/>
                  <a:pt x="1047" y="938"/>
                </a:cubicBezTo>
                <a:cubicBezTo>
                  <a:pt x="1048" y="940"/>
                  <a:pt x="1043" y="942"/>
                  <a:pt x="1042" y="939"/>
                </a:cubicBezTo>
                <a:cubicBezTo>
                  <a:pt x="1041" y="936"/>
                  <a:pt x="1047" y="939"/>
                  <a:pt x="1047" y="935"/>
                </a:cubicBezTo>
                <a:cubicBezTo>
                  <a:pt x="1041" y="932"/>
                  <a:pt x="1035" y="943"/>
                  <a:pt x="1028" y="944"/>
                </a:cubicBezTo>
                <a:cubicBezTo>
                  <a:pt x="1026" y="935"/>
                  <a:pt x="1036" y="930"/>
                  <a:pt x="1040" y="923"/>
                </a:cubicBezTo>
                <a:cubicBezTo>
                  <a:pt x="1031" y="925"/>
                  <a:pt x="1016" y="930"/>
                  <a:pt x="1021" y="940"/>
                </a:cubicBezTo>
                <a:cubicBezTo>
                  <a:pt x="1015" y="941"/>
                  <a:pt x="1013" y="946"/>
                  <a:pt x="1008" y="948"/>
                </a:cubicBezTo>
                <a:cubicBezTo>
                  <a:pt x="1007" y="946"/>
                  <a:pt x="1010" y="943"/>
                  <a:pt x="1005" y="943"/>
                </a:cubicBezTo>
                <a:cubicBezTo>
                  <a:pt x="1006" y="950"/>
                  <a:pt x="1003" y="951"/>
                  <a:pt x="999" y="952"/>
                </a:cubicBezTo>
                <a:cubicBezTo>
                  <a:pt x="998" y="949"/>
                  <a:pt x="1000" y="949"/>
                  <a:pt x="1001" y="947"/>
                </a:cubicBezTo>
                <a:cubicBezTo>
                  <a:pt x="993" y="949"/>
                  <a:pt x="994" y="956"/>
                  <a:pt x="985" y="954"/>
                </a:cubicBezTo>
                <a:cubicBezTo>
                  <a:pt x="979" y="959"/>
                  <a:pt x="974" y="965"/>
                  <a:pt x="968" y="969"/>
                </a:cubicBezTo>
                <a:cubicBezTo>
                  <a:pt x="967" y="968"/>
                  <a:pt x="967" y="967"/>
                  <a:pt x="967" y="965"/>
                </a:cubicBezTo>
                <a:cubicBezTo>
                  <a:pt x="962" y="967"/>
                  <a:pt x="955" y="973"/>
                  <a:pt x="949" y="971"/>
                </a:cubicBezTo>
                <a:cubicBezTo>
                  <a:pt x="952" y="967"/>
                  <a:pt x="956" y="963"/>
                  <a:pt x="961" y="960"/>
                </a:cubicBezTo>
                <a:cubicBezTo>
                  <a:pt x="959" y="957"/>
                  <a:pt x="958" y="955"/>
                  <a:pt x="956" y="953"/>
                </a:cubicBezTo>
                <a:cubicBezTo>
                  <a:pt x="959" y="954"/>
                  <a:pt x="958" y="951"/>
                  <a:pt x="961" y="952"/>
                </a:cubicBezTo>
                <a:cubicBezTo>
                  <a:pt x="960" y="953"/>
                  <a:pt x="959" y="953"/>
                  <a:pt x="960" y="955"/>
                </a:cubicBezTo>
                <a:cubicBezTo>
                  <a:pt x="977" y="960"/>
                  <a:pt x="979" y="944"/>
                  <a:pt x="991" y="940"/>
                </a:cubicBezTo>
                <a:cubicBezTo>
                  <a:pt x="991" y="937"/>
                  <a:pt x="988" y="936"/>
                  <a:pt x="989" y="931"/>
                </a:cubicBezTo>
                <a:cubicBezTo>
                  <a:pt x="986" y="932"/>
                  <a:pt x="985" y="934"/>
                  <a:pt x="985" y="938"/>
                </a:cubicBezTo>
                <a:cubicBezTo>
                  <a:pt x="990" y="941"/>
                  <a:pt x="980" y="946"/>
                  <a:pt x="977" y="944"/>
                </a:cubicBezTo>
                <a:cubicBezTo>
                  <a:pt x="977" y="942"/>
                  <a:pt x="980" y="943"/>
                  <a:pt x="980" y="941"/>
                </a:cubicBezTo>
                <a:cubicBezTo>
                  <a:pt x="978" y="941"/>
                  <a:pt x="975" y="942"/>
                  <a:pt x="975" y="940"/>
                </a:cubicBezTo>
                <a:cubicBezTo>
                  <a:pt x="976" y="939"/>
                  <a:pt x="977" y="938"/>
                  <a:pt x="980" y="939"/>
                </a:cubicBezTo>
                <a:cubicBezTo>
                  <a:pt x="979" y="935"/>
                  <a:pt x="978" y="934"/>
                  <a:pt x="979" y="930"/>
                </a:cubicBezTo>
                <a:cubicBezTo>
                  <a:pt x="975" y="931"/>
                  <a:pt x="973" y="933"/>
                  <a:pt x="971" y="930"/>
                </a:cubicBezTo>
                <a:cubicBezTo>
                  <a:pt x="962" y="942"/>
                  <a:pt x="947" y="948"/>
                  <a:pt x="935" y="956"/>
                </a:cubicBezTo>
                <a:cubicBezTo>
                  <a:pt x="933" y="956"/>
                  <a:pt x="931" y="955"/>
                  <a:pt x="928" y="955"/>
                </a:cubicBezTo>
                <a:cubicBezTo>
                  <a:pt x="926" y="957"/>
                  <a:pt x="924" y="958"/>
                  <a:pt x="924" y="962"/>
                </a:cubicBezTo>
                <a:cubicBezTo>
                  <a:pt x="926" y="962"/>
                  <a:pt x="928" y="962"/>
                  <a:pt x="928" y="964"/>
                </a:cubicBezTo>
                <a:cubicBezTo>
                  <a:pt x="921" y="972"/>
                  <a:pt x="911" y="979"/>
                  <a:pt x="897" y="972"/>
                </a:cubicBezTo>
                <a:cubicBezTo>
                  <a:pt x="896" y="975"/>
                  <a:pt x="891" y="976"/>
                  <a:pt x="889" y="978"/>
                </a:cubicBezTo>
                <a:cubicBezTo>
                  <a:pt x="893" y="979"/>
                  <a:pt x="894" y="978"/>
                  <a:pt x="897" y="978"/>
                </a:cubicBezTo>
                <a:cubicBezTo>
                  <a:pt x="894" y="983"/>
                  <a:pt x="900" y="979"/>
                  <a:pt x="901" y="983"/>
                </a:cubicBezTo>
                <a:cubicBezTo>
                  <a:pt x="897" y="984"/>
                  <a:pt x="892" y="988"/>
                  <a:pt x="894" y="991"/>
                </a:cubicBezTo>
                <a:cubicBezTo>
                  <a:pt x="895" y="987"/>
                  <a:pt x="899" y="991"/>
                  <a:pt x="900" y="988"/>
                </a:cubicBezTo>
                <a:cubicBezTo>
                  <a:pt x="900" y="989"/>
                  <a:pt x="902" y="989"/>
                  <a:pt x="902" y="991"/>
                </a:cubicBezTo>
                <a:cubicBezTo>
                  <a:pt x="899" y="993"/>
                  <a:pt x="900" y="993"/>
                  <a:pt x="901" y="996"/>
                </a:cubicBezTo>
                <a:cubicBezTo>
                  <a:pt x="895" y="998"/>
                  <a:pt x="894" y="1005"/>
                  <a:pt x="890" y="1009"/>
                </a:cubicBezTo>
                <a:cubicBezTo>
                  <a:pt x="887" y="1010"/>
                  <a:pt x="887" y="1008"/>
                  <a:pt x="885" y="1008"/>
                </a:cubicBezTo>
                <a:cubicBezTo>
                  <a:pt x="879" y="1011"/>
                  <a:pt x="877" y="1015"/>
                  <a:pt x="873" y="1017"/>
                </a:cubicBezTo>
                <a:cubicBezTo>
                  <a:pt x="865" y="1023"/>
                  <a:pt x="855" y="1022"/>
                  <a:pt x="850" y="1030"/>
                </a:cubicBezTo>
                <a:cubicBezTo>
                  <a:pt x="858" y="1032"/>
                  <a:pt x="859" y="1028"/>
                  <a:pt x="864" y="1024"/>
                </a:cubicBezTo>
                <a:cubicBezTo>
                  <a:pt x="873" y="1018"/>
                  <a:pt x="888" y="1014"/>
                  <a:pt x="895" y="1011"/>
                </a:cubicBezTo>
                <a:cubicBezTo>
                  <a:pt x="892" y="1017"/>
                  <a:pt x="886" y="1020"/>
                  <a:pt x="880" y="1024"/>
                </a:cubicBezTo>
                <a:cubicBezTo>
                  <a:pt x="879" y="1023"/>
                  <a:pt x="880" y="1020"/>
                  <a:pt x="878" y="1020"/>
                </a:cubicBezTo>
                <a:cubicBezTo>
                  <a:pt x="872" y="1029"/>
                  <a:pt x="860" y="1033"/>
                  <a:pt x="849" y="1039"/>
                </a:cubicBezTo>
                <a:cubicBezTo>
                  <a:pt x="838" y="1044"/>
                  <a:pt x="822" y="1053"/>
                  <a:pt x="813" y="1052"/>
                </a:cubicBezTo>
                <a:cubicBezTo>
                  <a:pt x="813" y="1053"/>
                  <a:pt x="813" y="1055"/>
                  <a:pt x="812" y="1056"/>
                </a:cubicBezTo>
                <a:cubicBezTo>
                  <a:pt x="804" y="1054"/>
                  <a:pt x="800" y="1059"/>
                  <a:pt x="792" y="1061"/>
                </a:cubicBezTo>
                <a:cubicBezTo>
                  <a:pt x="792" y="1064"/>
                  <a:pt x="794" y="1064"/>
                  <a:pt x="795" y="1066"/>
                </a:cubicBezTo>
                <a:cubicBezTo>
                  <a:pt x="792" y="1066"/>
                  <a:pt x="790" y="1069"/>
                  <a:pt x="791" y="1070"/>
                </a:cubicBezTo>
                <a:cubicBezTo>
                  <a:pt x="803" y="1066"/>
                  <a:pt x="820" y="1061"/>
                  <a:pt x="836" y="1053"/>
                </a:cubicBezTo>
                <a:cubicBezTo>
                  <a:pt x="838" y="1044"/>
                  <a:pt x="849" y="1046"/>
                  <a:pt x="855" y="1043"/>
                </a:cubicBezTo>
                <a:cubicBezTo>
                  <a:pt x="856" y="1045"/>
                  <a:pt x="853" y="1044"/>
                  <a:pt x="853" y="1047"/>
                </a:cubicBezTo>
                <a:cubicBezTo>
                  <a:pt x="856" y="1047"/>
                  <a:pt x="858" y="1049"/>
                  <a:pt x="856" y="1051"/>
                </a:cubicBezTo>
                <a:cubicBezTo>
                  <a:pt x="863" y="1052"/>
                  <a:pt x="870" y="1040"/>
                  <a:pt x="874" y="1047"/>
                </a:cubicBezTo>
                <a:cubicBezTo>
                  <a:pt x="867" y="1048"/>
                  <a:pt x="858" y="1052"/>
                  <a:pt x="853" y="1058"/>
                </a:cubicBezTo>
                <a:cubicBezTo>
                  <a:pt x="857" y="1057"/>
                  <a:pt x="860" y="1058"/>
                  <a:pt x="861" y="1061"/>
                </a:cubicBezTo>
                <a:cubicBezTo>
                  <a:pt x="859" y="1061"/>
                  <a:pt x="859" y="1063"/>
                  <a:pt x="858" y="1063"/>
                </a:cubicBezTo>
                <a:cubicBezTo>
                  <a:pt x="854" y="1058"/>
                  <a:pt x="847" y="1064"/>
                  <a:pt x="844" y="1063"/>
                </a:cubicBezTo>
                <a:cubicBezTo>
                  <a:pt x="843" y="1059"/>
                  <a:pt x="849" y="1063"/>
                  <a:pt x="849" y="1059"/>
                </a:cubicBezTo>
                <a:cubicBezTo>
                  <a:pt x="846" y="1056"/>
                  <a:pt x="845" y="1061"/>
                  <a:pt x="841" y="1060"/>
                </a:cubicBezTo>
                <a:cubicBezTo>
                  <a:pt x="842" y="1058"/>
                  <a:pt x="842" y="1056"/>
                  <a:pt x="840" y="1056"/>
                </a:cubicBezTo>
                <a:cubicBezTo>
                  <a:pt x="830" y="1061"/>
                  <a:pt x="823" y="1069"/>
                  <a:pt x="811" y="1070"/>
                </a:cubicBezTo>
                <a:cubicBezTo>
                  <a:pt x="811" y="1071"/>
                  <a:pt x="812" y="1072"/>
                  <a:pt x="812" y="1073"/>
                </a:cubicBezTo>
                <a:cubicBezTo>
                  <a:pt x="810" y="1074"/>
                  <a:pt x="808" y="1076"/>
                  <a:pt x="805" y="1076"/>
                </a:cubicBezTo>
                <a:cubicBezTo>
                  <a:pt x="805" y="1075"/>
                  <a:pt x="806" y="1074"/>
                  <a:pt x="807" y="1073"/>
                </a:cubicBezTo>
                <a:cubicBezTo>
                  <a:pt x="803" y="1073"/>
                  <a:pt x="799" y="1074"/>
                  <a:pt x="797" y="1077"/>
                </a:cubicBezTo>
                <a:cubicBezTo>
                  <a:pt x="800" y="1078"/>
                  <a:pt x="802" y="1074"/>
                  <a:pt x="804" y="1077"/>
                </a:cubicBezTo>
                <a:cubicBezTo>
                  <a:pt x="798" y="1079"/>
                  <a:pt x="787" y="1088"/>
                  <a:pt x="782" y="1082"/>
                </a:cubicBezTo>
                <a:cubicBezTo>
                  <a:pt x="777" y="1083"/>
                  <a:pt x="772" y="1085"/>
                  <a:pt x="768" y="1088"/>
                </a:cubicBezTo>
                <a:cubicBezTo>
                  <a:pt x="771" y="1088"/>
                  <a:pt x="773" y="1088"/>
                  <a:pt x="774" y="1090"/>
                </a:cubicBezTo>
                <a:cubicBezTo>
                  <a:pt x="767" y="1091"/>
                  <a:pt x="761" y="1092"/>
                  <a:pt x="758" y="1096"/>
                </a:cubicBezTo>
                <a:cubicBezTo>
                  <a:pt x="757" y="1095"/>
                  <a:pt x="755" y="1094"/>
                  <a:pt x="753" y="1095"/>
                </a:cubicBezTo>
                <a:cubicBezTo>
                  <a:pt x="751" y="1098"/>
                  <a:pt x="747" y="1098"/>
                  <a:pt x="746" y="1101"/>
                </a:cubicBezTo>
                <a:cubicBezTo>
                  <a:pt x="749" y="1100"/>
                  <a:pt x="747" y="1104"/>
                  <a:pt x="749" y="1104"/>
                </a:cubicBezTo>
                <a:cubicBezTo>
                  <a:pt x="749" y="1103"/>
                  <a:pt x="751" y="1103"/>
                  <a:pt x="752" y="1102"/>
                </a:cubicBezTo>
                <a:cubicBezTo>
                  <a:pt x="751" y="1105"/>
                  <a:pt x="755" y="1104"/>
                  <a:pt x="754" y="1108"/>
                </a:cubicBezTo>
                <a:cubicBezTo>
                  <a:pt x="750" y="1106"/>
                  <a:pt x="752" y="1112"/>
                  <a:pt x="750" y="1112"/>
                </a:cubicBezTo>
                <a:cubicBezTo>
                  <a:pt x="745" y="1115"/>
                  <a:pt x="743" y="1109"/>
                  <a:pt x="738" y="1109"/>
                </a:cubicBezTo>
                <a:cubicBezTo>
                  <a:pt x="737" y="1113"/>
                  <a:pt x="732" y="1117"/>
                  <a:pt x="728" y="1115"/>
                </a:cubicBezTo>
                <a:cubicBezTo>
                  <a:pt x="728" y="1114"/>
                  <a:pt x="730" y="1114"/>
                  <a:pt x="730" y="1112"/>
                </a:cubicBezTo>
                <a:cubicBezTo>
                  <a:pt x="711" y="1113"/>
                  <a:pt x="700" y="1127"/>
                  <a:pt x="684" y="1122"/>
                </a:cubicBezTo>
                <a:cubicBezTo>
                  <a:pt x="681" y="1133"/>
                  <a:pt x="662" y="1127"/>
                  <a:pt x="657" y="1136"/>
                </a:cubicBezTo>
                <a:cubicBezTo>
                  <a:pt x="660" y="1138"/>
                  <a:pt x="664" y="1137"/>
                  <a:pt x="666" y="1138"/>
                </a:cubicBezTo>
                <a:cubicBezTo>
                  <a:pt x="666" y="1141"/>
                  <a:pt x="663" y="1140"/>
                  <a:pt x="664" y="1144"/>
                </a:cubicBezTo>
                <a:cubicBezTo>
                  <a:pt x="667" y="1145"/>
                  <a:pt x="665" y="1141"/>
                  <a:pt x="667" y="1140"/>
                </a:cubicBezTo>
                <a:cubicBezTo>
                  <a:pt x="683" y="1140"/>
                  <a:pt x="694" y="1136"/>
                  <a:pt x="706" y="1133"/>
                </a:cubicBezTo>
                <a:cubicBezTo>
                  <a:pt x="714" y="1130"/>
                  <a:pt x="726" y="1131"/>
                  <a:pt x="727" y="1122"/>
                </a:cubicBezTo>
                <a:cubicBezTo>
                  <a:pt x="726" y="1122"/>
                  <a:pt x="724" y="1123"/>
                  <a:pt x="724" y="1122"/>
                </a:cubicBezTo>
                <a:cubicBezTo>
                  <a:pt x="727" y="1120"/>
                  <a:pt x="731" y="1119"/>
                  <a:pt x="736" y="1120"/>
                </a:cubicBezTo>
                <a:cubicBezTo>
                  <a:pt x="736" y="1122"/>
                  <a:pt x="736" y="1122"/>
                  <a:pt x="736" y="1122"/>
                </a:cubicBezTo>
                <a:cubicBezTo>
                  <a:pt x="752" y="1118"/>
                  <a:pt x="767" y="1111"/>
                  <a:pt x="783" y="1109"/>
                </a:cubicBezTo>
                <a:cubicBezTo>
                  <a:pt x="775" y="1110"/>
                  <a:pt x="774" y="1116"/>
                  <a:pt x="768" y="1118"/>
                </a:cubicBezTo>
                <a:cubicBezTo>
                  <a:pt x="761" y="1120"/>
                  <a:pt x="760" y="1128"/>
                  <a:pt x="753" y="1125"/>
                </a:cubicBezTo>
                <a:cubicBezTo>
                  <a:pt x="747" y="1132"/>
                  <a:pt x="733" y="1131"/>
                  <a:pt x="728" y="1139"/>
                </a:cubicBezTo>
                <a:cubicBezTo>
                  <a:pt x="725" y="1136"/>
                  <a:pt x="722" y="1138"/>
                  <a:pt x="719" y="1139"/>
                </a:cubicBezTo>
                <a:cubicBezTo>
                  <a:pt x="717" y="1141"/>
                  <a:pt x="719" y="1141"/>
                  <a:pt x="720" y="1143"/>
                </a:cubicBezTo>
                <a:cubicBezTo>
                  <a:pt x="717" y="1143"/>
                  <a:pt x="715" y="1144"/>
                  <a:pt x="715" y="1147"/>
                </a:cubicBezTo>
                <a:cubicBezTo>
                  <a:pt x="731" y="1148"/>
                  <a:pt x="734" y="1136"/>
                  <a:pt x="749" y="1136"/>
                </a:cubicBezTo>
                <a:cubicBezTo>
                  <a:pt x="751" y="1135"/>
                  <a:pt x="749" y="1135"/>
                  <a:pt x="751" y="1134"/>
                </a:cubicBezTo>
                <a:cubicBezTo>
                  <a:pt x="752" y="1135"/>
                  <a:pt x="752" y="1133"/>
                  <a:pt x="755" y="1134"/>
                </a:cubicBezTo>
                <a:cubicBezTo>
                  <a:pt x="755" y="1135"/>
                  <a:pt x="755" y="1136"/>
                  <a:pt x="754" y="1136"/>
                </a:cubicBezTo>
                <a:cubicBezTo>
                  <a:pt x="769" y="1135"/>
                  <a:pt x="774" y="1124"/>
                  <a:pt x="786" y="1120"/>
                </a:cubicBezTo>
                <a:close/>
                <a:moveTo>
                  <a:pt x="1029" y="945"/>
                </a:moveTo>
                <a:cubicBezTo>
                  <a:pt x="1032" y="946"/>
                  <a:pt x="1032" y="943"/>
                  <a:pt x="1035" y="944"/>
                </a:cubicBezTo>
                <a:cubicBezTo>
                  <a:pt x="1034" y="946"/>
                  <a:pt x="1036" y="946"/>
                  <a:pt x="1036" y="945"/>
                </a:cubicBezTo>
                <a:cubicBezTo>
                  <a:pt x="1037" y="944"/>
                  <a:pt x="1034" y="954"/>
                  <a:pt x="1030" y="954"/>
                </a:cubicBezTo>
                <a:cubicBezTo>
                  <a:pt x="1030" y="951"/>
                  <a:pt x="1029" y="949"/>
                  <a:pt x="1029" y="945"/>
                </a:cubicBezTo>
                <a:close/>
                <a:moveTo>
                  <a:pt x="971" y="944"/>
                </a:moveTo>
                <a:cubicBezTo>
                  <a:pt x="969" y="946"/>
                  <a:pt x="967" y="952"/>
                  <a:pt x="963" y="950"/>
                </a:cubicBezTo>
                <a:cubicBezTo>
                  <a:pt x="966" y="948"/>
                  <a:pt x="967" y="945"/>
                  <a:pt x="971" y="944"/>
                </a:cubicBezTo>
                <a:close/>
                <a:moveTo>
                  <a:pt x="930" y="993"/>
                </a:moveTo>
                <a:cubicBezTo>
                  <a:pt x="932" y="991"/>
                  <a:pt x="928" y="991"/>
                  <a:pt x="930" y="988"/>
                </a:cubicBezTo>
                <a:cubicBezTo>
                  <a:pt x="938" y="987"/>
                  <a:pt x="942" y="984"/>
                  <a:pt x="949" y="983"/>
                </a:cubicBezTo>
                <a:cubicBezTo>
                  <a:pt x="944" y="988"/>
                  <a:pt x="939" y="993"/>
                  <a:pt x="930" y="993"/>
                </a:cubicBezTo>
                <a:close/>
                <a:moveTo>
                  <a:pt x="945" y="957"/>
                </a:moveTo>
                <a:cubicBezTo>
                  <a:pt x="949" y="959"/>
                  <a:pt x="945" y="964"/>
                  <a:pt x="941" y="964"/>
                </a:cubicBezTo>
                <a:cubicBezTo>
                  <a:pt x="944" y="961"/>
                  <a:pt x="944" y="961"/>
                  <a:pt x="945" y="957"/>
                </a:cubicBezTo>
                <a:close/>
                <a:moveTo>
                  <a:pt x="925" y="971"/>
                </a:moveTo>
                <a:cubicBezTo>
                  <a:pt x="926" y="971"/>
                  <a:pt x="926" y="973"/>
                  <a:pt x="926" y="974"/>
                </a:cubicBezTo>
                <a:cubicBezTo>
                  <a:pt x="926" y="973"/>
                  <a:pt x="927" y="973"/>
                  <a:pt x="928" y="973"/>
                </a:cubicBezTo>
                <a:cubicBezTo>
                  <a:pt x="926" y="966"/>
                  <a:pt x="937" y="965"/>
                  <a:pt x="939" y="962"/>
                </a:cubicBezTo>
                <a:cubicBezTo>
                  <a:pt x="942" y="963"/>
                  <a:pt x="935" y="969"/>
                  <a:pt x="932" y="969"/>
                </a:cubicBezTo>
                <a:cubicBezTo>
                  <a:pt x="934" y="972"/>
                  <a:pt x="936" y="966"/>
                  <a:pt x="938" y="969"/>
                </a:cubicBezTo>
                <a:cubicBezTo>
                  <a:pt x="937" y="971"/>
                  <a:pt x="936" y="973"/>
                  <a:pt x="934" y="975"/>
                </a:cubicBezTo>
                <a:cubicBezTo>
                  <a:pt x="931" y="971"/>
                  <a:pt x="929" y="975"/>
                  <a:pt x="925" y="976"/>
                </a:cubicBezTo>
                <a:cubicBezTo>
                  <a:pt x="925" y="973"/>
                  <a:pt x="923" y="973"/>
                  <a:pt x="925" y="971"/>
                </a:cubicBezTo>
                <a:close/>
                <a:moveTo>
                  <a:pt x="913" y="1004"/>
                </a:moveTo>
                <a:cubicBezTo>
                  <a:pt x="911" y="999"/>
                  <a:pt x="918" y="996"/>
                  <a:pt x="924" y="996"/>
                </a:cubicBezTo>
                <a:cubicBezTo>
                  <a:pt x="922" y="1001"/>
                  <a:pt x="916" y="1000"/>
                  <a:pt x="913" y="1004"/>
                </a:cubicBezTo>
                <a:close/>
                <a:moveTo>
                  <a:pt x="918" y="976"/>
                </a:moveTo>
                <a:cubicBezTo>
                  <a:pt x="922" y="981"/>
                  <a:pt x="911" y="983"/>
                  <a:pt x="906" y="987"/>
                </a:cubicBezTo>
                <a:cubicBezTo>
                  <a:pt x="908" y="979"/>
                  <a:pt x="916" y="981"/>
                  <a:pt x="918" y="976"/>
                </a:cubicBezTo>
                <a:close/>
                <a:moveTo>
                  <a:pt x="914" y="986"/>
                </a:moveTo>
                <a:cubicBezTo>
                  <a:pt x="918" y="989"/>
                  <a:pt x="909" y="993"/>
                  <a:pt x="904" y="992"/>
                </a:cubicBezTo>
                <a:cubicBezTo>
                  <a:pt x="906" y="989"/>
                  <a:pt x="911" y="989"/>
                  <a:pt x="914" y="986"/>
                </a:cubicBezTo>
                <a:close/>
                <a:moveTo>
                  <a:pt x="885" y="1027"/>
                </a:moveTo>
                <a:cubicBezTo>
                  <a:pt x="888" y="1030"/>
                  <a:pt x="891" y="1028"/>
                  <a:pt x="895" y="1027"/>
                </a:cubicBezTo>
                <a:cubicBezTo>
                  <a:pt x="893" y="1033"/>
                  <a:pt x="887" y="1035"/>
                  <a:pt x="881" y="1036"/>
                </a:cubicBezTo>
                <a:cubicBezTo>
                  <a:pt x="882" y="1032"/>
                  <a:pt x="886" y="1032"/>
                  <a:pt x="885" y="1027"/>
                </a:cubicBezTo>
                <a:close/>
                <a:moveTo>
                  <a:pt x="865" y="1045"/>
                </a:moveTo>
                <a:cubicBezTo>
                  <a:pt x="864" y="1048"/>
                  <a:pt x="867" y="1040"/>
                  <a:pt x="870" y="1041"/>
                </a:cubicBezTo>
                <a:cubicBezTo>
                  <a:pt x="871" y="1045"/>
                  <a:pt x="867" y="1044"/>
                  <a:pt x="865" y="1045"/>
                </a:cubicBezTo>
                <a:close/>
                <a:moveTo>
                  <a:pt x="837" y="1067"/>
                </a:moveTo>
                <a:cubicBezTo>
                  <a:pt x="837" y="1070"/>
                  <a:pt x="834" y="1071"/>
                  <a:pt x="831" y="1071"/>
                </a:cubicBezTo>
                <a:cubicBezTo>
                  <a:pt x="830" y="1069"/>
                  <a:pt x="832" y="1066"/>
                  <a:pt x="837" y="1067"/>
                </a:cubicBezTo>
                <a:close/>
                <a:moveTo>
                  <a:pt x="821" y="1093"/>
                </a:moveTo>
                <a:cubicBezTo>
                  <a:pt x="822" y="1092"/>
                  <a:pt x="825" y="1092"/>
                  <a:pt x="827" y="1092"/>
                </a:cubicBezTo>
                <a:cubicBezTo>
                  <a:pt x="826" y="1094"/>
                  <a:pt x="825" y="1095"/>
                  <a:pt x="823" y="1096"/>
                </a:cubicBezTo>
                <a:cubicBezTo>
                  <a:pt x="821" y="1096"/>
                  <a:pt x="821" y="1095"/>
                  <a:pt x="821" y="1093"/>
                </a:cubicBezTo>
                <a:close/>
                <a:moveTo>
                  <a:pt x="785" y="1113"/>
                </a:moveTo>
                <a:cubicBezTo>
                  <a:pt x="786" y="1110"/>
                  <a:pt x="794" y="1108"/>
                  <a:pt x="798" y="1109"/>
                </a:cubicBezTo>
                <a:cubicBezTo>
                  <a:pt x="795" y="1111"/>
                  <a:pt x="790" y="1112"/>
                  <a:pt x="785" y="1113"/>
                </a:cubicBezTo>
                <a:close/>
                <a:moveTo>
                  <a:pt x="815" y="1075"/>
                </a:moveTo>
                <a:cubicBezTo>
                  <a:pt x="815" y="1079"/>
                  <a:pt x="815" y="1079"/>
                  <a:pt x="815" y="1079"/>
                </a:cubicBezTo>
                <a:cubicBezTo>
                  <a:pt x="810" y="1081"/>
                  <a:pt x="806" y="1077"/>
                  <a:pt x="805" y="1082"/>
                </a:cubicBezTo>
                <a:cubicBezTo>
                  <a:pt x="802" y="1077"/>
                  <a:pt x="810" y="1075"/>
                  <a:pt x="815" y="1075"/>
                </a:cubicBezTo>
                <a:close/>
                <a:moveTo>
                  <a:pt x="800" y="1089"/>
                </a:moveTo>
                <a:cubicBezTo>
                  <a:pt x="800" y="1080"/>
                  <a:pt x="809" y="1084"/>
                  <a:pt x="814" y="1083"/>
                </a:cubicBezTo>
                <a:cubicBezTo>
                  <a:pt x="810" y="1092"/>
                  <a:pt x="790" y="1102"/>
                  <a:pt x="784" y="1094"/>
                </a:cubicBezTo>
                <a:cubicBezTo>
                  <a:pt x="786" y="1089"/>
                  <a:pt x="795" y="1091"/>
                  <a:pt x="800" y="1089"/>
                </a:cubicBezTo>
                <a:close/>
                <a:moveTo>
                  <a:pt x="40" y="932"/>
                </a:moveTo>
                <a:cubicBezTo>
                  <a:pt x="40" y="932"/>
                  <a:pt x="40" y="932"/>
                  <a:pt x="41" y="932"/>
                </a:cubicBezTo>
                <a:cubicBezTo>
                  <a:pt x="42" y="932"/>
                  <a:pt x="41" y="935"/>
                  <a:pt x="43" y="935"/>
                </a:cubicBezTo>
                <a:cubicBezTo>
                  <a:pt x="44" y="930"/>
                  <a:pt x="51" y="930"/>
                  <a:pt x="51" y="925"/>
                </a:cubicBezTo>
                <a:cubicBezTo>
                  <a:pt x="48" y="928"/>
                  <a:pt x="41" y="930"/>
                  <a:pt x="40" y="932"/>
                </a:cubicBezTo>
                <a:close/>
                <a:moveTo>
                  <a:pt x="227" y="928"/>
                </a:moveTo>
                <a:cubicBezTo>
                  <a:pt x="228" y="926"/>
                  <a:pt x="229" y="927"/>
                  <a:pt x="231" y="927"/>
                </a:cubicBezTo>
                <a:cubicBezTo>
                  <a:pt x="231" y="925"/>
                  <a:pt x="231" y="925"/>
                  <a:pt x="231" y="925"/>
                </a:cubicBezTo>
                <a:cubicBezTo>
                  <a:pt x="229" y="924"/>
                  <a:pt x="229" y="926"/>
                  <a:pt x="227" y="926"/>
                </a:cubicBezTo>
                <a:cubicBezTo>
                  <a:pt x="227" y="927"/>
                  <a:pt x="225" y="928"/>
                  <a:pt x="227" y="928"/>
                </a:cubicBezTo>
                <a:close/>
                <a:moveTo>
                  <a:pt x="1158" y="939"/>
                </a:moveTo>
                <a:cubicBezTo>
                  <a:pt x="1155" y="941"/>
                  <a:pt x="1154" y="938"/>
                  <a:pt x="1152" y="938"/>
                </a:cubicBezTo>
                <a:cubicBezTo>
                  <a:pt x="1155" y="941"/>
                  <a:pt x="1150" y="945"/>
                  <a:pt x="1153" y="947"/>
                </a:cubicBezTo>
                <a:cubicBezTo>
                  <a:pt x="1162" y="947"/>
                  <a:pt x="1170" y="939"/>
                  <a:pt x="1176" y="933"/>
                </a:cubicBezTo>
                <a:cubicBezTo>
                  <a:pt x="1172" y="932"/>
                  <a:pt x="1168" y="933"/>
                  <a:pt x="1168" y="929"/>
                </a:cubicBezTo>
                <a:cubicBezTo>
                  <a:pt x="1166" y="927"/>
                  <a:pt x="1172" y="927"/>
                  <a:pt x="1169" y="926"/>
                </a:cubicBezTo>
                <a:cubicBezTo>
                  <a:pt x="1162" y="927"/>
                  <a:pt x="1162" y="935"/>
                  <a:pt x="1158" y="939"/>
                </a:cubicBezTo>
                <a:close/>
                <a:moveTo>
                  <a:pt x="214" y="934"/>
                </a:moveTo>
                <a:cubicBezTo>
                  <a:pt x="212" y="935"/>
                  <a:pt x="205" y="937"/>
                  <a:pt x="207" y="939"/>
                </a:cubicBezTo>
                <a:cubicBezTo>
                  <a:pt x="209" y="938"/>
                  <a:pt x="216" y="936"/>
                  <a:pt x="214" y="934"/>
                </a:cubicBezTo>
                <a:close/>
                <a:moveTo>
                  <a:pt x="130" y="938"/>
                </a:moveTo>
                <a:cubicBezTo>
                  <a:pt x="133" y="938"/>
                  <a:pt x="134" y="936"/>
                  <a:pt x="134" y="934"/>
                </a:cubicBezTo>
                <a:cubicBezTo>
                  <a:pt x="123" y="930"/>
                  <a:pt x="117" y="944"/>
                  <a:pt x="109" y="949"/>
                </a:cubicBezTo>
                <a:cubicBezTo>
                  <a:pt x="114" y="946"/>
                  <a:pt x="119" y="944"/>
                  <a:pt x="125" y="942"/>
                </a:cubicBezTo>
                <a:cubicBezTo>
                  <a:pt x="125" y="944"/>
                  <a:pt x="125" y="946"/>
                  <a:pt x="126" y="946"/>
                </a:cubicBezTo>
                <a:cubicBezTo>
                  <a:pt x="129" y="946"/>
                  <a:pt x="134" y="941"/>
                  <a:pt x="130" y="938"/>
                </a:cubicBezTo>
                <a:close/>
                <a:moveTo>
                  <a:pt x="1092" y="954"/>
                </a:moveTo>
                <a:cubicBezTo>
                  <a:pt x="1089" y="958"/>
                  <a:pt x="1088" y="956"/>
                  <a:pt x="1086" y="958"/>
                </a:cubicBezTo>
                <a:cubicBezTo>
                  <a:pt x="1090" y="958"/>
                  <a:pt x="1085" y="962"/>
                  <a:pt x="1089" y="962"/>
                </a:cubicBezTo>
                <a:cubicBezTo>
                  <a:pt x="1091" y="959"/>
                  <a:pt x="1091" y="957"/>
                  <a:pt x="1092" y="954"/>
                </a:cubicBezTo>
                <a:close/>
                <a:moveTo>
                  <a:pt x="972" y="962"/>
                </a:moveTo>
                <a:cubicBezTo>
                  <a:pt x="972" y="959"/>
                  <a:pt x="974" y="963"/>
                  <a:pt x="975" y="961"/>
                </a:cubicBezTo>
                <a:cubicBezTo>
                  <a:pt x="975" y="958"/>
                  <a:pt x="975" y="958"/>
                  <a:pt x="975" y="958"/>
                </a:cubicBezTo>
                <a:cubicBezTo>
                  <a:pt x="973" y="958"/>
                  <a:pt x="970" y="961"/>
                  <a:pt x="972" y="962"/>
                </a:cubicBezTo>
                <a:close/>
                <a:moveTo>
                  <a:pt x="1072" y="960"/>
                </a:moveTo>
                <a:cubicBezTo>
                  <a:pt x="1076" y="961"/>
                  <a:pt x="1077" y="966"/>
                  <a:pt x="1076" y="959"/>
                </a:cubicBezTo>
                <a:cubicBezTo>
                  <a:pt x="1076" y="959"/>
                  <a:pt x="1077" y="958"/>
                  <a:pt x="1076" y="958"/>
                </a:cubicBezTo>
                <a:cubicBezTo>
                  <a:pt x="1077" y="961"/>
                  <a:pt x="1072" y="957"/>
                  <a:pt x="1072" y="960"/>
                </a:cubicBezTo>
                <a:close/>
                <a:moveTo>
                  <a:pt x="1114" y="963"/>
                </a:moveTo>
                <a:cubicBezTo>
                  <a:pt x="1112" y="961"/>
                  <a:pt x="1108" y="963"/>
                  <a:pt x="1107" y="963"/>
                </a:cubicBezTo>
                <a:cubicBezTo>
                  <a:pt x="1108" y="963"/>
                  <a:pt x="1108" y="964"/>
                  <a:pt x="1107" y="965"/>
                </a:cubicBezTo>
                <a:cubicBezTo>
                  <a:pt x="1110" y="962"/>
                  <a:pt x="1113" y="966"/>
                  <a:pt x="1114" y="963"/>
                </a:cubicBezTo>
                <a:close/>
                <a:moveTo>
                  <a:pt x="26" y="975"/>
                </a:moveTo>
                <a:cubicBezTo>
                  <a:pt x="28" y="971"/>
                  <a:pt x="29" y="976"/>
                  <a:pt x="34" y="975"/>
                </a:cubicBezTo>
                <a:cubicBezTo>
                  <a:pt x="37" y="971"/>
                  <a:pt x="36" y="968"/>
                  <a:pt x="38" y="964"/>
                </a:cubicBezTo>
                <a:cubicBezTo>
                  <a:pt x="32" y="965"/>
                  <a:pt x="27" y="972"/>
                  <a:pt x="26" y="975"/>
                </a:cubicBezTo>
                <a:close/>
                <a:moveTo>
                  <a:pt x="1040" y="979"/>
                </a:moveTo>
                <a:cubicBezTo>
                  <a:pt x="1039" y="979"/>
                  <a:pt x="1038" y="978"/>
                  <a:pt x="1038" y="978"/>
                </a:cubicBezTo>
                <a:cubicBezTo>
                  <a:pt x="1028" y="984"/>
                  <a:pt x="1017" y="989"/>
                  <a:pt x="1009" y="997"/>
                </a:cubicBezTo>
                <a:cubicBezTo>
                  <a:pt x="1000" y="995"/>
                  <a:pt x="992" y="1002"/>
                  <a:pt x="987" y="1007"/>
                </a:cubicBezTo>
                <a:cubicBezTo>
                  <a:pt x="989" y="1007"/>
                  <a:pt x="989" y="1008"/>
                  <a:pt x="988" y="1009"/>
                </a:cubicBezTo>
                <a:cubicBezTo>
                  <a:pt x="1000" y="1009"/>
                  <a:pt x="1004" y="997"/>
                  <a:pt x="1014" y="998"/>
                </a:cubicBezTo>
                <a:cubicBezTo>
                  <a:pt x="1018" y="994"/>
                  <a:pt x="1024" y="991"/>
                  <a:pt x="1027" y="986"/>
                </a:cubicBezTo>
                <a:cubicBezTo>
                  <a:pt x="1033" y="986"/>
                  <a:pt x="1033" y="986"/>
                  <a:pt x="1033" y="986"/>
                </a:cubicBezTo>
                <a:cubicBezTo>
                  <a:pt x="1031" y="978"/>
                  <a:pt x="1039" y="983"/>
                  <a:pt x="1040" y="979"/>
                </a:cubicBezTo>
                <a:close/>
                <a:moveTo>
                  <a:pt x="928" y="1013"/>
                </a:moveTo>
                <a:cubicBezTo>
                  <a:pt x="930" y="1010"/>
                  <a:pt x="933" y="1014"/>
                  <a:pt x="935" y="1014"/>
                </a:cubicBezTo>
                <a:cubicBezTo>
                  <a:pt x="938" y="1007"/>
                  <a:pt x="947" y="1006"/>
                  <a:pt x="950" y="999"/>
                </a:cubicBezTo>
                <a:cubicBezTo>
                  <a:pt x="942" y="1003"/>
                  <a:pt x="932" y="1008"/>
                  <a:pt x="928" y="1013"/>
                </a:cubicBezTo>
                <a:close/>
                <a:moveTo>
                  <a:pt x="233" y="1024"/>
                </a:moveTo>
                <a:cubicBezTo>
                  <a:pt x="231" y="1027"/>
                  <a:pt x="227" y="1027"/>
                  <a:pt x="225" y="1030"/>
                </a:cubicBezTo>
                <a:cubicBezTo>
                  <a:pt x="229" y="1030"/>
                  <a:pt x="234" y="1026"/>
                  <a:pt x="233" y="1024"/>
                </a:cubicBezTo>
                <a:close/>
                <a:moveTo>
                  <a:pt x="89" y="1041"/>
                </a:moveTo>
                <a:cubicBezTo>
                  <a:pt x="86" y="1044"/>
                  <a:pt x="85" y="1040"/>
                  <a:pt x="84" y="1040"/>
                </a:cubicBezTo>
                <a:cubicBezTo>
                  <a:pt x="76" y="1046"/>
                  <a:pt x="66" y="1047"/>
                  <a:pt x="58" y="1055"/>
                </a:cubicBezTo>
                <a:cubicBezTo>
                  <a:pt x="59" y="1056"/>
                  <a:pt x="61" y="1056"/>
                  <a:pt x="63" y="1057"/>
                </a:cubicBezTo>
                <a:cubicBezTo>
                  <a:pt x="66" y="1047"/>
                  <a:pt x="79" y="1051"/>
                  <a:pt x="84" y="1044"/>
                </a:cubicBezTo>
                <a:cubicBezTo>
                  <a:pt x="86" y="1044"/>
                  <a:pt x="87" y="1045"/>
                  <a:pt x="88" y="1045"/>
                </a:cubicBezTo>
                <a:cubicBezTo>
                  <a:pt x="87" y="1042"/>
                  <a:pt x="92" y="1042"/>
                  <a:pt x="89" y="1041"/>
                </a:cubicBezTo>
                <a:close/>
                <a:moveTo>
                  <a:pt x="224" y="1053"/>
                </a:moveTo>
                <a:cubicBezTo>
                  <a:pt x="225" y="1048"/>
                  <a:pt x="222" y="1048"/>
                  <a:pt x="221" y="1045"/>
                </a:cubicBezTo>
                <a:cubicBezTo>
                  <a:pt x="222" y="1043"/>
                  <a:pt x="225" y="1043"/>
                  <a:pt x="224" y="1040"/>
                </a:cubicBezTo>
                <a:cubicBezTo>
                  <a:pt x="218" y="1039"/>
                  <a:pt x="223" y="1047"/>
                  <a:pt x="215" y="1045"/>
                </a:cubicBezTo>
                <a:cubicBezTo>
                  <a:pt x="214" y="1051"/>
                  <a:pt x="206" y="1050"/>
                  <a:pt x="205" y="1056"/>
                </a:cubicBezTo>
                <a:cubicBezTo>
                  <a:pt x="206" y="1056"/>
                  <a:pt x="209" y="1056"/>
                  <a:pt x="210" y="1057"/>
                </a:cubicBezTo>
                <a:cubicBezTo>
                  <a:pt x="218" y="1074"/>
                  <a:pt x="194" y="1065"/>
                  <a:pt x="192" y="1077"/>
                </a:cubicBezTo>
                <a:cubicBezTo>
                  <a:pt x="195" y="1078"/>
                  <a:pt x="192" y="1074"/>
                  <a:pt x="195" y="1074"/>
                </a:cubicBezTo>
                <a:cubicBezTo>
                  <a:pt x="195" y="1077"/>
                  <a:pt x="199" y="1076"/>
                  <a:pt x="200" y="1079"/>
                </a:cubicBezTo>
                <a:cubicBezTo>
                  <a:pt x="196" y="1087"/>
                  <a:pt x="206" y="1075"/>
                  <a:pt x="208" y="1073"/>
                </a:cubicBezTo>
                <a:cubicBezTo>
                  <a:pt x="210" y="1074"/>
                  <a:pt x="210" y="1074"/>
                  <a:pt x="210" y="1076"/>
                </a:cubicBezTo>
                <a:cubicBezTo>
                  <a:pt x="209" y="1080"/>
                  <a:pt x="205" y="1081"/>
                  <a:pt x="207" y="1084"/>
                </a:cubicBezTo>
                <a:cubicBezTo>
                  <a:pt x="209" y="1081"/>
                  <a:pt x="214" y="1082"/>
                  <a:pt x="213" y="1077"/>
                </a:cubicBezTo>
                <a:cubicBezTo>
                  <a:pt x="217" y="1077"/>
                  <a:pt x="220" y="1077"/>
                  <a:pt x="220" y="1073"/>
                </a:cubicBezTo>
                <a:cubicBezTo>
                  <a:pt x="220" y="1071"/>
                  <a:pt x="216" y="1073"/>
                  <a:pt x="217" y="1070"/>
                </a:cubicBezTo>
                <a:cubicBezTo>
                  <a:pt x="220" y="1059"/>
                  <a:pt x="230" y="1064"/>
                  <a:pt x="237" y="1062"/>
                </a:cubicBezTo>
                <a:cubicBezTo>
                  <a:pt x="235" y="1059"/>
                  <a:pt x="233" y="1057"/>
                  <a:pt x="232" y="1052"/>
                </a:cubicBezTo>
                <a:cubicBezTo>
                  <a:pt x="230" y="1053"/>
                  <a:pt x="227" y="1053"/>
                  <a:pt x="224" y="1053"/>
                </a:cubicBezTo>
                <a:close/>
                <a:moveTo>
                  <a:pt x="949" y="1049"/>
                </a:moveTo>
                <a:cubicBezTo>
                  <a:pt x="947" y="1051"/>
                  <a:pt x="940" y="1048"/>
                  <a:pt x="940" y="1053"/>
                </a:cubicBezTo>
                <a:cubicBezTo>
                  <a:pt x="943" y="1052"/>
                  <a:pt x="951" y="1049"/>
                  <a:pt x="949" y="1049"/>
                </a:cubicBezTo>
                <a:close/>
                <a:moveTo>
                  <a:pt x="103" y="1058"/>
                </a:moveTo>
                <a:cubicBezTo>
                  <a:pt x="104" y="1062"/>
                  <a:pt x="99" y="1060"/>
                  <a:pt x="99" y="1063"/>
                </a:cubicBezTo>
                <a:cubicBezTo>
                  <a:pt x="103" y="1063"/>
                  <a:pt x="103" y="1063"/>
                  <a:pt x="103" y="1063"/>
                </a:cubicBezTo>
                <a:cubicBezTo>
                  <a:pt x="101" y="1060"/>
                  <a:pt x="107" y="1059"/>
                  <a:pt x="103" y="1058"/>
                </a:cubicBezTo>
                <a:close/>
                <a:moveTo>
                  <a:pt x="1003" y="1090"/>
                </a:moveTo>
                <a:cubicBezTo>
                  <a:pt x="1009" y="1089"/>
                  <a:pt x="1011" y="1085"/>
                  <a:pt x="1018" y="1085"/>
                </a:cubicBezTo>
                <a:cubicBezTo>
                  <a:pt x="1017" y="1090"/>
                  <a:pt x="1011" y="1088"/>
                  <a:pt x="1009" y="1092"/>
                </a:cubicBezTo>
                <a:cubicBezTo>
                  <a:pt x="1021" y="1091"/>
                  <a:pt x="1020" y="1078"/>
                  <a:pt x="1034" y="1079"/>
                </a:cubicBezTo>
                <a:cubicBezTo>
                  <a:pt x="1036" y="1077"/>
                  <a:pt x="1033" y="1077"/>
                  <a:pt x="1035" y="1076"/>
                </a:cubicBezTo>
                <a:cubicBezTo>
                  <a:pt x="1045" y="1073"/>
                  <a:pt x="1060" y="1066"/>
                  <a:pt x="1059" y="1060"/>
                </a:cubicBezTo>
                <a:cubicBezTo>
                  <a:pt x="1042" y="1070"/>
                  <a:pt x="1018" y="1077"/>
                  <a:pt x="1003" y="1090"/>
                </a:cubicBezTo>
                <a:close/>
                <a:moveTo>
                  <a:pt x="938" y="1063"/>
                </a:moveTo>
                <a:cubicBezTo>
                  <a:pt x="933" y="1062"/>
                  <a:pt x="925" y="1068"/>
                  <a:pt x="924" y="1070"/>
                </a:cubicBezTo>
                <a:cubicBezTo>
                  <a:pt x="927" y="1066"/>
                  <a:pt x="935" y="1067"/>
                  <a:pt x="938" y="1063"/>
                </a:cubicBezTo>
                <a:close/>
                <a:moveTo>
                  <a:pt x="912" y="1070"/>
                </a:moveTo>
                <a:cubicBezTo>
                  <a:pt x="907" y="1075"/>
                  <a:pt x="901" y="1075"/>
                  <a:pt x="895" y="1070"/>
                </a:cubicBezTo>
                <a:cubicBezTo>
                  <a:pt x="888" y="1078"/>
                  <a:pt x="875" y="1077"/>
                  <a:pt x="870" y="1086"/>
                </a:cubicBezTo>
                <a:cubicBezTo>
                  <a:pt x="871" y="1089"/>
                  <a:pt x="872" y="1088"/>
                  <a:pt x="871" y="1092"/>
                </a:cubicBezTo>
                <a:cubicBezTo>
                  <a:pt x="880" y="1093"/>
                  <a:pt x="881" y="1087"/>
                  <a:pt x="886" y="1084"/>
                </a:cubicBezTo>
                <a:cubicBezTo>
                  <a:pt x="883" y="1084"/>
                  <a:pt x="880" y="1087"/>
                  <a:pt x="878" y="1085"/>
                </a:cubicBezTo>
                <a:cubicBezTo>
                  <a:pt x="885" y="1085"/>
                  <a:pt x="885" y="1078"/>
                  <a:pt x="893" y="1079"/>
                </a:cubicBezTo>
                <a:cubicBezTo>
                  <a:pt x="893" y="1081"/>
                  <a:pt x="892" y="1081"/>
                  <a:pt x="892" y="1083"/>
                </a:cubicBezTo>
                <a:cubicBezTo>
                  <a:pt x="901" y="1081"/>
                  <a:pt x="911" y="1078"/>
                  <a:pt x="917" y="1072"/>
                </a:cubicBezTo>
                <a:cubicBezTo>
                  <a:pt x="914" y="1072"/>
                  <a:pt x="909" y="1073"/>
                  <a:pt x="912" y="1070"/>
                </a:cubicBezTo>
                <a:close/>
                <a:moveTo>
                  <a:pt x="720" y="1088"/>
                </a:moveTo>
                <a:cubicBezTo>
                  <a:pt x="720" y="1088"/>
                  <a:pt x="726" y="1085"/>
                  <a:pt x="725" y="1084"/>
                </a:cubicBezTo>
                <a:cubicBezTo>
                  <a:pt x="723" y="1085"/>
                  <a:pt x="717" y="1086"/>
                  <a:pt x="720" y="1088"/>
                </a:cubicBezTo>
                <a:close/>
                <a:moveTo>
                  <a:pt x="960" y="1100"/>
                </a:moveTo>
                <a:cubicBezTo>
                  <a:pt x="964" y="1100"/>
                  <a:pt x="967" y="1098"/>
                  <a:pt x="971" y="1096"/>
                </a:cubicBezTo>
                <a:cubicBezTo>
                  <a:pt x="971" y="1094"/>
                  <a:pt x="969" y="1094"/>
                  <a:pt x="971" y="1092"/>
                </a:cubicBezTo>
                <a:cubicBezTo>
                  <a:pt x="968" y="1094"/>
                  <a:pt x="966" y="1090"/>
                  <a:pt x="966" y="1094"/>
                </a:cubicBezTo>
                <a:cubicBezTo>
                  <a:pt x="965" y="1096"/>
                  <a:pt x="970" y="1093"/>
                  <a:pt x="970" y="1096"/>
                </a:cubicBezTo>
                <a:cubicBezTo>
                  <a:pt x="966" y="1097"/>
                  <a:pt x="963" y="1098"/>
                  <a:pt x="960" y="1100"/>
                </a:cubicBezTo>
                <a:close/>
                <a:moveTo>
                  <a:pt x="915" y="1103"/>
                </a:moveTo>
                <a:cubicBezTo>
                  <a:pt x="922" y="1100"/>
                  <a:pt x="929" y="1098"/>
                  <a:pt x="935" y="1094"/>
                </a:cubicBezTo>
                <a:cubicBezTo>
                  <a:pt x="927" y="1095"/>
                  <a:pt x="918" y="1100"/>
                  <a:pt x="915" y="1103"/>
                </a:cubicBezTo>
                <a:close/>
                <a:moveTo>
                  <a:pt x="903" y="1095"/>
                </a:moveTo>
                <a:cubicBezTo>
                  <a:pt x="900" y="1094"/>
                  <a:pt x="899" y="1096"/>
                  <a:pt x="897" y="1095"/>
                </a:cubicBezTo>
                <a:cubicBezTo>
                  <a:pt x="897" y="1099"/>
                  <a:pt x="891" y="1096"/>
                  <a:pt x="893" y="1099"/>
                </a:cubicBezTo>
                <a:cubicBezTo>
                  <a:pt x="895" y="1097"/>
                  <a:pt x="901" y="1098"/>
                  <a:pt x="903" y="1095"/>
                </a:cubicBezTo>
                <a:close/>
                <a:moveTo>
                  <a:pt x="974" y="1099"/>
                </a:moveTo>
                <a:cubicBezTo>
                  <a:pt x="970" y="1100"/>
                  <a:pt x="967" y="1102"/>
                  <a:pt x="964" y="1104"/>
                </a:cubicBezTo>
                <a:cubicBezTo>
                  <a:pt x="969" y="1104"/>
                  <a:pt x="972" y="1101"/>
                  <a:pt x="974" y="1099"/>
                </a:cubicBezTo>
                <a:close/>
                <a:moveTo>
                  <a:pt x="878" y="1116"/>
                </a:moveTo>
                <a:cubicBezTo>
                  <a:pt x="887" y="1110"/>
                  <a:pt x="906" y="1109"/>
                  <a:pt x="911" y="1103"/>
                </a:cubicBezTo>
                <a:cubicBezTo>
                  <a:pt x="910" y="1104"/>
                  <a:pt x="903" y="1105"/>
                  <a:pt x="903" y="1104"/>
                </a:cubicBezTo>
                <a:cubicBezTo>
                  <a:pt x="904" y="1103"/>
                  <a:pt x="907" y="1101"/>
                  <a:pt x="904" y="1100"/>
                </a:cubicBezTo>
                <a:cubicBezTo>
                  <a:pt x="893" y="1105"/>
                  <a:pt x="883" y="1108"/>
                  <a:pt x="873" y="1113"/>
                </a:cubicBezTo>
                <a:cubicBezTo>
                  <a:pt x="876" y="1113"/>
                  <a:pt x="875" y="1116"/>
                  <a:pt x="878" y="1116"/>
                </a:cubicBezTo>
                <a:close/>
                <a:moveTo>
                  <a:pt x="812" y="1117"/>
                </a:moveTo>
                <a:cubicBezTo>
                  <a:pt x="814" y="1114"/>
                  <a:pt x="820" y="1121"/>
                  <a:pt x="820" y="1116"/>
                </a:cubicBezTo>
                <a:cubicBezTo>
                  <a:pt x="819" y="1114"/>
                  <a:pt x="810" y="1115"/>
                  <a:pt x="812" y="1117"/>
                </a:cubicBezTo>
                <a:close/>
                <a:moveTo>
                  <a:pt x="925" y="1142"/>
                </a:moveTo>
                <a:cubicBezTo>
                  <a:pt x="920" y="1144"/>
                  <a:pt x="916" y="1147"/>
                  <a:pt x="911" y="1149"/>
                </a:cubicBezTo>
                <a:cubicBezTo>
                  <a:pt x="917" y="1148"/>
                  <a:pt x="921" y="1146"/>
                  <a:pt x="925" y="1142"/>
                </a:cubicBezTo>
                <a:close/>
                <a:moveTo>
                  <a:pt x="713" y="1155"/>
                </a:moveTo>
                <a:cubicBezTo>
                  <a:pt x="717" y="1153"/>
                  <a:pt x="721" y="1152"/>
                  <a:pt x="724" y="1149"/>
                </a:cubicBezTo>
                <a:cubicBezTo>
                  <a:pt x="721" y="1151"/>
                  <a:pt x="712" y="1152"/>
                  <a:pt x="713" y="1155"/>
                </a:cubicBezTo>
                <a:close/>
                <a:moveTo>
                  <a:pt x="872" y="1168"/>
                </a:moveTo>
                <a:cubicBezTo>
                  <a:pt x="880" y="1167"/>
                  <a:pt x="885" y="1163"/>
                  <a:pt x="890" y="1159"/>
                </a:cubicBezTo>
                <a:cubicBezTo>
                  <a:pt x="897" y="1157"/>
                  <a:pt x="908" y="1154"/>
                  <a:pt x="909" y="1149"/>
                </a:cubicBezTo>
                <a:cubicBezTo>
                  <a:pt x="902" y="1152"/>
                  <a:pt x="893" y="1157"/>
                  <a:pt x="885" y="1158"/>
                </a:cubicBezTo>
                <a:cubicBezTo>
                  <a:pt x="886" y="1163"/>
                  <a:pt x="874" y="1163"/>
                  <a:pt x="872" y="1168"/>
                </a:cubicBezTo>
                <a:close/>
                <a:moveTo>
                  <a:pt x="1138" y="208"/>
                </a:moveTo>
                <a:cubicBezTo>
                  <a:pt x="1129" y="210"/>
                  <a:pt x="1123" y="214"/>
                  <a:pt x="1123" y="223"/>
                </a:cubicBezTo>
                <a:cubicBezTo>
                  <a:pt x="1124" y="224"/>
                  <a:pt x="1126" y="226"/>
                  <a:pt x="1129" y="225"/>
                </a:cubicBezTo>
                <a:cubicBezTo>
                  <a:pt x="1131" y="223"/>
                  <a:pt x="1128" y="220"/>
                  <a:pt x="1132" y="219"/>
                </a:cubicBezTo>
                <a:cubicBezTo>
                  <a:pt x="1132" y="221"/>
                  <a:pt x="1132" y="221"/>
                  <a:pt x="1132" y="221"/>
                </a:cubicBezTo>
                <a:cubicBezTo>
                  <a:pt x="1136" y="219"/>
                  <a:pt x="1139" y="213"/>
                  <a:pt x="1138" y="208"/>
                </a:cubicBezTo>
                <a:close/>
                <a:moveTo>
                  <a:pt x="1097" y="931"/>
                </a:moveTo>
                <a:cubicBezTo>
                  <a:pt x="1098" y="929"/>
                  <a:pt x="1096" y="925"/>
                  <a:pt x="1099" y="923"/>
                </a:cubicBezTo>
                <a:cubicBezTo>
                  <a:pt x="1097" y="922"/>
                  <a:pt x="1096" y="921"/>
                  <a:pt x="1095" y="920"/>
                </a:cubicBezTo>
                <a:cubicBezTo>
                  <a:pt x="1093" y="926"/>
                  <a:pt x="1082" y="928"/>
                  <a:pt x="1085" y="936"/>
                </a:cubicBezTo>
                <a:cubicBezTo>
                  <a:pt x="1087" y="931"/>
                  <a:pt x="1091" y="928"/>
                  <a:pt x="1097" y="931"/>
                </a:cubicBezTo>
                <a:close/>
                <a:moveTo>
                  <a:pt x="1152" y="971"/>
                </a:moveTo>
                <a:cubicBezTo>
                  <a:pt x="1156" y="976"/>
                  <a:pt x="1150" y="978"/>
                  <a:pt x="1151" y="981"/>
                </a:cubicBezTo>
                <a:cubicBezTo>
                  <a:pt x="1154" y="978"/>
                  <a:pt x="1161" y="979"/>
                  <a:pt x="1160" y="972"/>
                </a:cubicBezTo>
                <a:cubicBezTo>
                  <a:pt x="1157" y="971"/>
                  <a:pt x="1154" y="971"/>
                  <a:pt x="1152" y="971"/>
                </a:cubicBezTo>
                <a:close/>
                <a:moveTo>
                  <a:pt x="1069" y="974"/>
                </a:moveTo>
                <a:cubicBezTo>
                  <a:pt x="1067" y="975"/>
                  <a:pt x="1066" y="977"/>
                  <a:pt x="1065" y="979"/>
                </a:cubicBezTo>
                <a:cubicBezTo>
                  <a:pt x="1064" y="978"/>
                  <a:pt x="1063" y="977"/>
                  <a:pt x="1060" y="977"/>
                </a:cubicBezTo>
                <a:cubicBezTo>
                  <a:pt x="1062" y="985"/>
                  <a:pt x="1073" y="982"/>
                  <a:pt x="1077" y="977"/>
                </a:cubicBezTo>
                <a:cubicBezTo>
                  <a:pt x="1073" y="979"/>
                  <a:pt x="1073" y="974"/>
                  <a:pt x="1069" y="974"/>
                </a:cubicBezTo>
                <a:close/>
                <a:moveTo>
                  <a:pt x="1015" y="1019"/>
                </a:moveTo>
                <a:cubicBezTo>
                  <a:pt x="1015" y="1021"/>
                  <a:pt x="1010" y="1023"/>
                  <a:pt x="1013" y="1024"/>
                </a:cubicBezTo>
                <a:cubicBezTo>
                  <a:pt x="1014" y="1021"/>
                  <a:pt x="1019" y="1022"/>
                  <a:pt x="1021" y="1020"/>
                </a:cubicBezTo>
                <a:cubicBezTo>
                  <a:pt x="1022" y="1016"/>
                  <a:pt x="1015" y="1018"/>
                  <a:pt x="1016" y="1014"/>
                </a:cubicBezTo>
                <a:cubicBezTo>
                  <a:pt x="1023" y="1013"/>
                  <a:pt x="1021" y="1005"/>
                  <a:pt x="1027" y="1005"/>
                </a:cubicBezTo>
                <a:cubicBezTo>
                  <a:pt x="1028" y="1001"/>
                  <a:pt x="1026" y="1000"/>
                  <a:pt x="1024" y="999"/>
                </a:cubicBezTo>
                <a:cubicBezTo>
                  <a:pt x="1020" y="1003"/>
                  <a:pt x="1016" y="1007"/>
                  <a:pt x="1012" y="1012"/>
                </a:cubicBezTo>
                <a:cubicBezTo>
                  <a:pt x="1010" y="1012"/>
                  <a:pt x="1011" y="1008"/>
                  <a:pt x="1009" y="1008"/>
                </a:cubicBezTo>
                <a:cubicBezTo>
                  <a:pt x="1004" y="1017"/>
                  <a:pt x="990" y="1020"/>
                  <a:pt x="984" y="1030"/>
                </a:cubicBezTo>
                <a:cubicBezTo>
                  <a:pt x="988" y="1032"/>
                  <a:pt x="987" y="1027"/>
                  <a:pt x="989" y="1027"/>
                </a:cubicBezTo>
                <a:cubicBezTo>
                  <a:pt x="998" y="1028"/>
                  <a:pt x="1005" y="1014"/>
                  <a:pt x="1015" y="1019"/>
                </a:cubicBezTo>
                <a:close/>
                <a:moveTo>
                  <a:pt x="910" y="1114"/>
                </a:moveTo>
                <a:cubicBezTo>
                  <a:pt x="897" y="1124"/>
                  <a:pt x="876" y="1122"/>
                  <a:pt x="863" y="1132"/>
                </a:cubicBezTo>
                <a:cubicBezTo>
                  <a:pt x="857" y="1129"/>
                  <a:pt x="843" y="1133"/>
                  <a:pt x="841" y="1139"/>
                </a:cubicBezTo>
                <a:cubicBezTo>
                  <a:pt x="839" y="1138"/>
                  <a:pt x="836" y="1137"/>
                  <a:pt x="836" y="1134"/>
                </a:cubicBezTo>
                <a:cubicBezTo>
                  <a:pt x="838" y="1129"/>
                  <a:pt x="849" y="1134"/>
                  <a:pt x="848" y="1126"/>
                </a:cubicBezTo>
                <a:cubicBezTo>
                  <a:pt x="841" y="1128"/>
                  <a:pt x="829" y="1131"/>
                  <a:pt x="831" y="1137"/>
                </a:cubicBezTo>
                <a:cubicBezTo>
                  <a:pt x="829" y="1137"/>
                  <a:pt x="829" y="1139"/>
                  <a:pt x="827" y="1138"/>
                </a:cubicBezTo>
                <a:cubicBezTo>
                  <a:pt x="827" y="1142"/>
                  <a:pt x="831" y="1141"/>
                  <a:pt x="830" y="1145"/>
                </a:cubicBezTo>
                <a:cubicBezTo>
                  <a:pt x="828" y="1146"/>
                  <a:pt x="825" y="1147"/>
                  <a:pt x="822" y="1148"/>
                </a:cubicBezTo>
                <a:cubicBezTo>
                  <a:pt x="821" y="1152"/>
                  <a:pt x="827" y="1149"/>
                  <a:pt x="828" y="1151"/>
                </a:cubicBezTo>
                <a:cubicBezTo>
                  <a:pt x="824" y="1157"/>
                  <a:pt x="822" y="1166"/>
                  <a:pt x="813" y="1168"/>
                </a:cubicBezTo>
                <a:cubicBezTo>
                  <a:pt x="815" y="1171"/>
                  <a:pt x="819" y="1167"/>
                  <a:pt x="819" y="1169"/>
                </a:cubicBezTo>
                <a:cubicBezTo>
                  <a:pt x="814" y="1172"/>
                  <a:pt x="807" y="1182"/>
                  <a:pt x="798" y="1176"/>
                </a:cubicBezTo>
                <a:cubicBezTo>
                  <a:pt x="800" y="1170"/>
                  <a:pt x="804" y="1165"/>
                  <a:pt x="810" y="1162"/>
                </a:cubicBezTo>
                <a:cubicBezTo>
                  <a:pt x="807" y="1160"/>
                  <a:pt x="811" y="1156"/>
                  <a:pt x="809" y="1153"/>
                </a:cubicBezTo>
                <a:cubicBezTo>
                  <a:pt x="802" y="1152"/>
                  <a:pt x="790" y="1156"/>
                  <a:pt x="784" y="1161"/>
                </a:cubicBezTo>
                <a:cubicBezTo>
                  <a:pt x="770" y="1155"/>
                  <a:pt x="771" y="1176"/>
                  <a:pt x="773" y="1184"/>
                </a:cubicBezTo>
                <a:cubicBezTo>
                  <a:pt x="778" y="1178"/>
                  <a:pt x="783" y="1191"/>
                  <a:pt x="788" y="1194"/>
                </a:cubicBezTo>
                <a:cubicBezTo>
                  <a:pt x="797" y="1185"/>
                  <a:pt x="809" y="1181"/>
                  <a:pt x="821" y="1176"/>
                </a:cubicBezTo>
                <a:cubicBezTo>
                  <a:pt x="823" y="1167"/>
                  <a:pt x="835" y="1169"/>
                  <a:pt x="835" y="1159"/>
                </a:cubicBezTo>
                <a:cubicBezTo>
                  <a:pt x="846" y="1154"/>
                  <a:pt x="857" y="1150"/>
                  <a:pt x="866" y="1143"/>
                </a:cubicBezTo>
                <a:cubicBezTo>
                  <a:pt x="866" y="1141"/>
                  <a:pt x="861" y="1143"/>
                  <a:pt x="862" y="1139"/>
                </a:cubicBezTo>
                <a:cubicBezTo>
                  <a:pt x="869" y="1135"/>
                  <a:pt x="879" y="1137"/>
                  <a:pt x="886" y="1135"/>
                </a:cubicBezTo>
                <a:cubicBezTo>
                  <a:pt x="899" y="1126"/>
                  <a:pt x="914" y="1127"/>
                  <a:pt x="930" y="1121"/>
                </a:cubicBezTo>
                <a:cubicBezTo>
                  <a:pt x="930" y="1118"/>
                  <a:pt x="932" y="1118"/>
                  <a:pt x="932" y="1116"/>
                </a:cubicBezTo>
                <a:cubicBezTo>
                  <a:pt x="925" y="1119"/>
                  <a:pt x="920" y="1120"/>
                  <a:pt x="910" y="1122"/>
                </a:cubicBezTo>
                <a:cubicBezTo>
                  <a:pt x="911" y="1120"/>
                  <a:pt x="913" y="1115"/>
                  <a:pt x="910" y="1114"/>
                </a:cubicBezTo>
                <a:close/>
                <a:moveTo>
                  <a:pt x="856" y="1146"/>
                </a:moveTo>
                <a:cubicBezTo>
                  <a:pt x="851" y="1147"/>
                  <a:pt x="846" y="1149"/>
                  <a:pt x="840" y="1148"/>
                </a:cubicBezTo>
                <a:cubicBezTo>
                  <a:pt x="845" y="1146"/>
                  <a:pt x="851" y="1140"/>
                  <a:pt x="857" y="1141"/>
                </a:cubicBezTo>
                <a:cubicBezTo>
                  <a:pt x="857" y="1143"/>
                  <a:pt x="855" y="1143"/>
                  <a:pt x="856" y="1146"/>
                </a:cubicBezTo>
                <a:close/>
                <a:moveTo>
                  <a:pt x="645" y="1128"/>
                </a:moveTo>
                <a:cubicBezTo>
                  <a:pt x="633" y="1130"/>
                  <a:pt x="623" y="1134"/>
                  <a:pt x="613" y="1138"/>
                </a:cubicBezTo>
                <a:cubicBezTo>
                  <a:pt x="617" y="1140"/>
                  <a:pt x="619" y="1140"/>
                  <a:pt x="616" y="1143"/>
                </a:cubicBezTo>
                <a:cubicBezTo>
                  <a:pt x="616" y="1144"/>
                  <a:pt x="618" y="1144"/>
                  <a:pt x="618" y="1146"/>
                </a:cubicBezTo>
                <a:cubicBezTo>
                  <a:pt x="627" y="1143"/>
                  <a:pt x="633" y="1139"/>
                  <a:pt x="641" y="1136"/>
                </a:cubicBezTo>
                <a:cubicBezTo>
                  <a:pt x="641" y="1133"/>
                  <a:pt x="642" y="1130"/>
                  <a:pt x="645" y="1128"/>
                </a:cubicBezTo>
                <a:close/>
                <a:moveTo>
                  <a:pt x="619" y="1141"/>
                </a:moveTo>
                <a:cubicBezTo>
                  <a:pt x="619" y="1137"/>
                  <a:pt x="625" y="1139"/>
                  <a:pt x="627" y="1137"/>
                </a:cubicBezTo>
                <a:cubicBezTo>
                  <a:pt x="626" y="1141"/>
                  <a:pt x="622" y="1140"/>
                  <a:pt x="619" y="1141"/>
                </a:cubicBezTo>
                <a:close/>
              </a:path>
            </a:pathLst>
          </a:custGeom>
          <a:solidFill>
            <a:srgbClr val="D501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2351683" y="2698941"/>
            <a:ext cx="2931525" cy="22529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23" name="矩形 22"/>
          <p:cNvSpPr/>
          <p:nvPr/>
        </p:nvSpPr>
        <p:spPr>
          <a:xfrm>
            <a:off x="2332633" y="2244141"/>
            <a:ext cx="1826141" cy="584775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输入标题</a:t>
            </a: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901" y="566507"/>
            <a:ext cx="5769568" cy="6329593"/>
          </a:xfrm>
          <a:prstGeom prst="rect">
            <a:avLst/>
          </a:prstGeom>
        </p:spPr>
      </p:pic>
      <p:sp>
        <p:nvSpPr>
          <p:cNvPr id="17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叁</a:t>
            </a:r>
          </a:p>
        </p:txBody>
      </p:sp>
      <p:sp>
        <p:nvSpPr>
          <p:cNvPr id="18" name="文本框 17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9" name="文本框 18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210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2" grpId="0" animBg="1"/>
      <p:bldP spid="23" grpId="0" build="p"/>
      <p:bldP spid="17" grpId="0" animBg="1"/>
      <p:bldP spid="18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pic>
        <p:nvPicPr>
          <p:cNvPr id="42" name="图片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0703" y="0"/>
            <a:ext cx="3527498" cy="1927274"/>
          </a:xfrm>
          <a:prstGeom prst="rect">
            <a:avLst/>
          </a:prstGeom>
        </p:spPr>
      </p:pic>
      <p:grpSp>
        <p:nvGrpSpPr>
          <p:cNvPr id="18" name="组合 17"/>
          <p:cNvGrpSpPr/>
          <p:nvPr/>
        </p:nvGrpSpPr>
        <p:grpSpPr>
          <a:xfrm>
            <a:off x="867508" y="4175336"/>
            <a:ext cx="2139864" cy="1782645"/>
            <a:chOff x="8277712" y="2178896"/>
            <a:chExt cx="2139864" cy="1782645"/>
          </a:xfrm>
        </p:grpSpPr>
        <p:sp>
          <p:nvSpPr>
            <p:cNvPr id="16" name="矩形 15"/>
            <p:cNvSpPr/>
            <p:nvPr/>
          </p:nvSpPr>
          <p:spPr>
            <a:xfrm>
              <a:off x="8277712" y="2576546"/>
              <a:ext cx="2139864" cy="1384995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8639758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639881" y="4175336"/>
            <a:ext cx="2139864" cy="1782645"/>
            <a:chOff x="8277712" y="2178896"/>
            <a:chExt cx="2139864" cy="1782645"/>
          </a:xfrm>
        </p:grpSpPr>
        <p:sp>
          <p:nvSpPr>
            <p:cNvPr id="20" name="矩形 19"/>
            <p:cNvSpPr/>
            <p:nvPr/>
          </p:nvSpPr>
          <p:spPr>
            <a:xfrm>
              <a:off x="8277712" y="2576546"/>
              <a:ext cx="2139864" cy="1384995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8639758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6412254" y="4175336"/>
            <a:ext cx="2139864" cy="1782645"/>
            <a:chOff x="8277712" y="2178896"/>
            <a:chExt cx="2139864" cy="1782645"/>
          </a:xfrm>
        </p:grpSpPr>
        <p:sp>
          <p:nvSpPr>
            <p:cNvPr id="23" name="矩形 22"/>
            <p:cNvSpPr/>
            <p:nvPr/>
          </p:nvSpPr>
          <p:spPr>
            <a:xfrm>
              <a:off x="8277712" y="2576546"/>
              <a:ext cx="2139864" cy="1384995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8639758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9184628" y="4175336"/>
            <a:ext cx="2139864" cy="1782645"/>
            <a:chOff x="8277712" y="2178896"/>
            <a:chExt cx="2139864" cy="1782645"/>
          </a:xfrm>
        </p:grpSpPr>
        <p:sp>
          <p:nvSpPr>
            <p:cNvPr id="38" name="矩形 37"/>
            <p:cNvSpPr/>
            <p:nvPr/>
          </p:nvSpPr>
          <p:spPr>
            <a:xfrm>
              <a:off x="8277712" y="2576546"/>
              <a:ext cx="2139864" cy="1384995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企业文化是企业在经营活动中形成的经营理念、经营目的、经营方针、企业文化结构是指企业文化系统内各要素之间的时空顺序，主次地位与结合方式，企业文化结构就是企业文化的构成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639758" y="2178896"/>
              <a:ext cx="1415772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just"/>
              <a:r>
                <a: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输入标题</a:t>
              </a:r>
            </a:p>
          </p:txBody>
        </p:sp>
      </p:grpSp>
      <p:pic>
        <p:nvPicPr>
          <p:cNvPr id="45" name="图片 44"/>
          <p:cNvPicPr>
            <a:picLocks noChangeAspect="1"/>
          </p:cNvPicPr>
          <p:nvPr/>
        </p:nvPicPr>
        <p:blipFill rotWithShape="1">
          <a:blip r:embed="rId7" cstate="email"/>
          <a:srcRect/>
          <a:stretch>
            <a:fillRect/>
          </a:stretch>
        </p:blipFill>
        <p:spPr>
          <a:xfrm flipV="1">
            <a:off x="1617596" y="3068222"/>
            <a:ext cx="1389776" cy="1201171"/>
          </a:xfrm>
          <a:prstGeom prst="rect">
            <a:avLst/>
          </a:prstGeom>
          <a:effectLst>
            <a:outerShdw blurRad="177800" algn="ctr" rotWithShape="0">
              <a:prstClr val="black">
                <a:alpha val="26000"/>
              </a:prstClr>
            </a:outerShdw>
          </a:effectLst>
        </p:spPr>
      </p:pic>
      <p:pic>
        <p:nvPicPr>
          <p:cNvPr id="46" name="图片 45"/>
          <p:cNvPicPr>
            <a:picLocks noChangeAspect="1"/>
          </p:cNvPicPr>
          <p:nvPr/>
        </p:nvPicPr>
        <p:blipFill rotWithShape="1">
          <a:blip r:embed="rId7" cstate="email"/>
          <a:srcRect/>
          <a:stretch>
            <a:fillRect/>
          </a:stretch>
        </p:blipFill>
        <p:spPr>
          <a:xfrm flipV="1">
            <a:off x="4625253" y="3121837"/>
            <a:ext cx="1389776" cy="1201171"/>
          </a:xfrm>
          <a:prstGeom prst="rect">
            <a:avLst/>
          </a:prstGeom>
          <a:effectLst>
            <a:outerShdw blurRad="177800" algn="ctr" rotWithShape="0">
              <a:prstClr val="black">
                <a:alpha val="26000"/>
              </a:prstClr>
            </a:outerShdw>
          </a:effectLst>
        </p:spPr>
      </p:pic>
      <p:pic>
        <p:nvPicPr>
          <p:cNvPr id="47" name="图片 46"/>
          <p:cNvPicPr>
            <a:picLocks noChangeAspect="1"/>
          </p:cNvPicPr>
          <p:nvPr/>
        </p:nvPicPr>
        <p:blipFill rotWithShape="1">
          <a:blip r:embed="rId7" cstate="email"/>
          <a:srcRect/>
          <a:stretch>
            <a:fillRect/>
          </a:stretch>
        </p:blipFill>
        <p:spPr>
          <a:xfrm flipV="1">
            <a:off x="7460870" y="2805895"/>
            <a:ext cx="1389776" cy="1201171"/>
          </a:xfrm>
          <a:prstGeom prst="rect">
            <a:avLst/>
          </a:prstGeom>
          <a:effectLst>
            <a:outerShdw blurRad="177800" algn="ctr" rotWithShape="0">
              <a:prstClr val="black">
                <a:alpha val="26000"/>
              </a:prstClr>
            </a:outerShdw>
          </a:effectLst>
        </p:spPr>
      </p:pic>
      <p:pic>
        <p:nvPicPr>
          <p:cNvPr id="48" name="图片 47"/>
          <p:cNvPicPr>
            <a:picLocks noChangeAspect="1"/>
          </p:cNvPicPr>
          <p:nvPr/>
        </p:nvPicPr>
        <p:blipFill rotWithShape="1">
          <a:blip r:embed="rId7" cstate="email"/>
          <a:srcRect/>
          <a:stretch>
            <a:fillRect/>
          </a:stretch>
        </p:blipFill>
        <p:spPr>
          <a:xfrm flipV="1">
            <a:off x="9934928" y="3139746"/>
            <a:ext cx="1389776" cy="1201171"/>
          </a:xfrm>
          <a:prstGeom prst="rect">
            <a:avLst/>
          </a:prstGeom>
          <a:effectLst>
            <a:outerShdw blurRad="177800" algn="ctr" rotWithShape="0">
              <a:prstClr val="black">
                <a:alpha val="26000"/>
              </a:prstClr>
            </a:outerShdw>
          </a:effectLst>
        </p:spPr>
      </p:pic>
      <p:sp>
        <p:nvSpPr>
          <p:cNvPr id="33" name="KSO_GT1"/>
          <p:cNvSpPr/>
          <p:nvPr>
            <p:custDataLst>
              <p:tags r:id="rId1"/>
            </p:custDataLst>
          </p:nvPr>
        </p:nvSpPr>
        <p:spPr bwMode="ltGray">
          <a:xfrm flipH="1">
            <a:off x="316221" y="269203"/>
            <a:ext cx="670727" cy="692822"/>
          </a:xfrm>
          <a:custGeom>
            <a:avLst/>
            <a:gdLst>
              <a:gd name="T0" fmla="*/ 264 w 742"/>
              <a:gd name="T1" fmla="*/ 20 h 718"/>
              <a:gd name="T2" fmla="*/ 286 w 742"/>
              <a:gd name="T3" fmla="*/ 52 h 718"/>
              <a:gd name="T4" fmla="*/ 242 w 742"/>
              <a:gd name="T5" fmla="*/ 68 h 718"/>
              <a:gd name="T6" fmla="*/ 202 w 742"/>
              <a:gd name="T7" fmla="*/ 72 h 718"/>
              <a:gd name="T8" fmla="*/ 194 w 742"/>
              <a:gd name="T9" fmla="*/ 102 h 718"/>
              <a:gd name="T10" fmla="*/ 140 w 742"/>
              <a:gd name="T11" fmla="*/ 114 h 718"/>
              <a:gd name="T12" fmla="*/ 116 w 742"/>
              <a:gd name="T13" fmla="*/ 136 h 718"/>
              <a:gd name="T14" fmla="*/ 84 w 742"/>
              <a:gd name="T15" fmla="*/ 164 h 718"/>
              <a:gd name="T16" fmla="*/ 76 w 742"/>
              <a:gd name="T17" fmla="*/ 182 h 718"/>
              <a:gd name="T18" fmla="*/ 60 w 742"/>
              <a:gd name="T19" fmla="*/ 224 h 718"/>
              <a:gd name="T20" fmla="*/ 42 w 742"/>
              <a:gd name="T21" fmla="*/ 272 h 718"/>
              <a:gd name="T22" fmla="*/ 24 w 742"/>
              <a:gd name="T23" fmla="*/ 296 h 718"/>
              <a:gd name="T24" fmla="*/ 12 w 742"/>
              <a:gd name="T25" fmla="*/ 330 h 718"/>
              <a:gd name="T26" fmla="*/ 16 w 742"/>
              <a:gd name="T27" fmla="*/ 352 h 718"/>
              <a:gd name="T28" fmla="*/ 6 w 742"/>
              <a:gd name="T29" fmla="*/ 396 h 718"/>
              <a:gd name="T30" fmla="*/ 30 w 742"/>
              <a:gd name="T31" fmla="*/ 420 h 718"/>
              <a:gd name="T32" fmla="*/ 22 w 742"/>
              <a:gd name="T33" fmla="*/ 448 h 718"/>
              <a:gd name="T34" fmla="*/ 38 w 742"/>
              <a:gd name="T35" fmla="*/ 472 h 718"/>
              <a:gd name="T36" fmla="*/ 64 w 742"/>
              <a:gd name="T37" fmla="*/ 500 h 718"/>
              <a:gd name="T38" fmla="*/ 76 w 742"/>
              <a:gd name="T39" fmla="*/ 546 h 718"/>
              <a:gd name="T40" fmla="*/ 126 w 742"/>
              <a:gd name="T41" fmla="*/ 572 h 718"/>
              <a:gd name="T42" fmla="*/ 130 w 742"/>
              <a:gd name="T43" fmla="*/ 602 h 718"/>
              <a:gd name="T44" fmla="*/ 170 w 742"/>
              <a:gd name="T45" fmla="*/ 614 h 718"/>
              <a:gd name="T46" fmla="*/ 188 w 742"/>
              <a:gd name="T47" fmla="*/ 636 h 718"/>
              <a:gd name="T48" fmla="*/ 212 w 742"/>
              <a:gd name="T49" fmla="*/ 644 h 718"/>
              <a:gd name="T50" fmla="*/ 238 w 742"/>
              <a:gd name="T51" fmla="*/ 662 h 718"/>
              <a:gd name="T52" fmla="*/ 280 w 742"/>
              <a:gd name="T53" fmla="*/ 668 h 718"/>
              <a:gd name="T54" fmla="*/ 300 w 742"/>
              <a:gd name="T55" fmla="*/ 676 h 718"/>
              <a:gd name="T56" fmla="*/ 330 w 742"/>
              <a:gd name="T57" fmla="*/ 688 h 718"/>
              <a:gd name="T58" fmla="*/ 350 w 742"/>
              <a:gd name="T59" fmla="*/ 694 h 718"/>
              <a:gd name="T60" fmla="*/ 392 w 742"/>
              <a:gd name="T61" fmla="*/ 718 h 718"/>
              <a:gd name="T62" fmla="*/ 398 w 742"/>
              <a:gd name="T63" fmla="*/ 686 h 718"/>
              <a:gd name="T64" fmla="*/ 428 w 742"/>
              <a:gd name="T65" fmla="*/ 688 h 718"/>
              <a:gd name="T66" fmla="*/ 504 w 742"/>
              <a:gd name="T67" fmla="*/ 660 h 718"/>
              <a:gd name="T68" fmla="*/ 534 w 742"/>
              <a:gd name="T69" fmla="*/ 656 h 718"/>
              <a:gd name="T70" fmla="*/ 550 w 742"/>
              <a:gd name="T71" fmla="*/ 644 h 718"/>
              <a:gd name="T72" fmla="*/ 570 w 742"/>
              <a:gd name="T73" fmla="*/ 612 h 718"/>
              <a:gd name="T74" fmla="*/ 612 w 742"/>
              <a:gd name="T75" fmla="*/ 586 h 718"/>
              <a:gd name="T76" fmla="*/ 630 w 742"/>
              <a:gd name="T77" fmla="*/ 554 h 718"/>
              <a:gd name="T78" fmla="*/ 656 w 742"/>
              <a:gd name="T79" fmla="*/ 520 h 718"/>
              <a:gd name="T80" fmla="*/ 682 w 742"/>
              <a:gd name="T81" fmla="*/ 492 h 718"/>
              <a:gd name="T82" fmla="*/ 692 w 742"/>
              <a:gd name="T83" fmla="*/ 466 h 718"/>
              <a:gd name="T84" fmla="*/ 696 w 742"/>
              <a:gd name="T85" fmla="*/ 410 h 718"/>
              <a:gd name="T86" fmla="*/ 734 w 742"/>
              <a:gd name="T87" fmla="*/ 352 h 718"/>
              <a:gd name="T88" fmla="*/ 718 w 742"/>
              <a:gd name="T89" fmla="*/ 316 h 718"/>
              <a:gd name="T90" fmla="*/ 710 w 742"/>
              <a:gd name="T91" fmla="*/ 292 h 718"/>
              <a:gd name="T92" fmla="*/ 698 w 742"/>
              <a:gd name="T93" fmla="*/ 258 h 718"/>
              <a:gd name="T94" fmla="*/ 678 w 742"/>
              <a:gd name="T95" fmla="*/ 212 h 718"/>
              <a:gd name="T96" fmla="*/ 654 w 742"/>
              <a:gd name="T97" fmla="*/ 182 h 718"/>
              <a:gd name="T98" fmla="*/ 632 w 742"/>
              <a:gd name="T99" fmla="*/ 154 h 718"/>
              <a:gd name="T100" fmla="*/ 612 w 742"/>
              <a:gd name="T101" fmla="*/ 104 h 718"/>
              <a:gd name="T102" fmla="*/ 592 w 742"/>
              <a:gd name="T103" fmla="*/ 108 h 718"/>
              <a:gd name="T104" fmla="*/ 548 w 742"/>
              <a:gd name="T105" fmla="*/ 100 h 718"/>
              <a:gd name="T106" fmla="*/ 508 w 742"/>
              <a:gd name="T107" fmla="*/ 22 h 718"/>
              <a:gd name="T108" fmla="*/ 456 w 742"/>
              <a:gd name="T109" fmla="*/ 48 h 718"/>
              <a:gd name="T110" fmla="*/ 430 w 742"/>
              <a:gd name="T111" fmla="*/ 46 h 718"/>
              <a:gd name="T112" fmla="*/ 370 w 742"/>
              <a:gd name="T113" fmla="*/ 10 h 718"/>
              <a:gd name="T114" fmla="*/ 348 w 742"/>
              <a:gd name="T115" fmla="*/ 10 h 718"/>
              <a:gd name="T116" fmla="*/ 326 w 742"/>
              <a:gd name="T117" fmla="*/ 28 h 718"/>
              <a:gd name="T118" fmla="*/ 294 w 742"/>
              <a:gd name="T119" fmla="*/ 42 h 718"/>
              <a:gd name="T120" fmla="*/ 256 w 742"/>
              <a:gd name="T121" fmla="*/ 12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solidFill>
            <a:srgbClr val="D5011C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72000" anchor="ctr"/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3200" b="1" dirty="0">
                <a:solidFill>
                  <a:srgbClr val="FFFFFF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肆</a:t>
            </a:r>
          </a:p>
        </p:txBody>
      </p:sp>
      <p:sp>
        <p:nvSpPr>
          <p:cNvPr id="34" name="文本框 33"/>
          <p:cNvSpPr txBox="1"/>
          <p:nvPr/>
        </p:nvSpPr>
        <p:spPr>
          <a:xfrm flipH="1">
            <a:off x="1034125" y="159494"/>
            <a:ext cx="350338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35" name="文本框 34"/>
          <p:cNvSpPr txBox="1"/>
          <p:nvPr/>
        </p:nvSpPr>
        <p:spPr>
          <a:xfrm flipH="1">
            <a:off x="1034125" y="699531"/>
            <a:ext cx="350338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Please enter here the title</a:t>
            </a:r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1128135" y="708700"/>
            <a:ext cx="2186565" cy="0"/>
          </a:xfrm>
          <a:prstGeom prst="line">
            <a:avLst/>
          </a:prstGeom>
          <a:ln w="2540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椭圆 45"/>
          <p:cNvSpPr/>
          <p:nvPr/>
        </p:nvSpPr>
        <p:spPr>
          <a:xfrm>
            <a:off x="10631291" y="-15505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45"/>
          <p:cNvSpPr/>
          <p:nvPr/>
        </p:nvSpPr>
        <p:spPr>
          <a:xfrm>
            <a:off x="8045736" y="-16777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5"/>
          <p:cNvSpPr/>
          <p:nvPr/>
        </p:nvSpPr>
        <p:spPr>
          <a:xfrm>
            <a:off x="8850646" y="-15505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5"/>
          <p:cNvSpPr/>
          <p:nvPr/>
        </p:nvSpPr>
        <p:spPr>
          <a:xfrm>
            <a:off x="6702132" y="-1804965"/>
            <a:ext cx="144336" cy="127200"/>
          </a:xfrm>
          <a:custGeom>
            <a:avLst/>
            <a:gdLst>
              <a:gd name="connsiteX0" fmla="*/ 0 w 251217"/>
              <a:gd name="connsiteY0" fmla="*/ 124943 h 249885"/>
              <a:gd name="connsiteX1" fmla="*/ 125609 w 251217"/>
              <a:gd name="connsiteY1" fmla="*/ 0 h 249885"/>
              <a:gd name="connsiteX2" fmla="*/ 251218 w 251217"/>
              <a:gd name="connsiteY2" fmla="*/ 124943 h 249885"/>
              <a:gd name="connsiteX3" fmla="*/ 125609 w 251217"/>
              <a:gd name="connsiteY3" fmla="*/ 249886 h 249885"/>
              <a:gd name="connsiteX4" fmla="*/ 0 w 251217"/>
              <a:gd name="connsiteY4" fmla="*/ 124943 h 249885"/>
              <a:gd name="connsiteX0-1" fmla="*/ 0 w 251218"/>
              <a:gd name="connsiteY0-2" fmla="*/ 98749 h 223692"/>
              <a:gd name="connsiteX1-3" fmla="*/ 125609 w 251218"/>
              <a:gd name="connsiteY1-4" fmla="*/ 0 h 223692"/>
              <a:gd name="connsiteX2-5" fmla="*/ 251218 w 251218"/>
              <a:gd name="connsiteY2-6" fmla="*/ 98749 h 223692"/>
              <a:gd name="connsiteX3-7" fmla="*/ 125609 w 251218"/>
              <a:gd name="connsiteY3-8" fmla="*/ 223692 h 223692"/>
              <a:gd name="connsiteX4-9" fmla="*/ 0 w 251218"/>
              <a:gd name="connsiteY4-10" fmla="*/ 98749 h 223692"/>
              <a:gd name="connsiteX0-11" fmla="*/ 70 w 251288"/>
              <a:gd name="connsiteY0-12" fmla="*/ 98749 h 204642"/>
              <a:gd name="connsiteX1-13" fmla="*/ 125679 w 251288"/>
              <a:gd name="connsiteY1-14" fmla="*/ 0 h 204642"/>
              <a:gd name="connsiteX2-15" fmla="*/ 251288 w 251288"/>
              <a:gd name="connsiteY2-16" fmla="*/ 98749 h 204642"/>
              <a:gd name="connsiteX3-17" fmla="*/ 139966 w 251288"/>
              <a:gd name="connsiteY3-18" fmla="*/ 204642 h 204642"/>
              <a:gd name="connsiteX4-19" fmla="*/ 70 w 251288"/>
              <a:gd name="connsiteY4-20" fmla="*/ 98749 h 204642"/>
              <a:gd name="connsiteX0-21" fmla="*/ 47 w 232215"/>
              <a:gd name="connsiteY0-22" fmla="*/ 98750 h 204646"/>
              <a:gd name="connsiteX1-23" fmla="*/ 125656 w 232215"/>
              <a:gd name="connsiteY1-24" fmla="*/ 1 h 204646"/>
              <a:gd name="connsiteX2-25" fmla="*/ 232215 w 232215"/>
              <a:gd name="connsiteY2-26" fmla="*/ 101131 h 204646"/>
              <a:gd name="connsiteX3-27" fmla="*/ 139943 w 232215"/>
              <a:gd name="connsiteY3-28" fmla="*/ 204643 h 204646"/>
              <a:gd name="connsiteX4-29" fmla="*/ 47 w 232215"/>
              <a:gd name="connsiteY4-30" fmla="*/ 98750 h 2046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32215" h="204646">
                <a:moveTo>
                  <a:pt x="47" y="98750"/>
                </a:moveTo>
                <a:cubicBezTo>
                  <a:pt x="-2334" y="64643"/>
                  <a:pt x="86961" y="-396"/>
                  <a:pt x="125656" y="1"/>
                </a:cubicBezTo>
                <a:cubicBezTo>
                  <a:pt x="164351" y="398"/>
                  <a:pt x="232215" y="32127"/>
                  <a:pt x="232215" y="101131"/>
                </a:cubicBezTo>
                <a:cubicBezTo>
                  <a:pt x="232215" y="170135"/>
                  <a:pt x="178638" y="205040"/>
                  <a:pt x="139943" y="204643"/>
                </a:cubicBezTo>
                <a:cubicBezTo>
                  <a:pt x="101248" y="204246"/>
                  <a:pt x="2428" y="132857"/>
                  <a:pt x="47" y="98750"/>
                </a:cubicBezTo>
                <a:close/>
              </a:path>
            </a:pathLst>
          </a:custGeom>
          <a:gradFill>
            <a:gsLst>
              <a:gs pos="100000">
                <a:srgbClr val="E20712"/>
              </a:gs>
              <a:gs pos="37000">
                <a:srgbClr val="E9636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7335" y="2742581"/>
            <a:ext cx="1380210" cy="1336738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9708" y="2742581"/>
            <a:ext cx="1380210" cy="1336738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2081" y="2742581"/>
            <a:ext cx="1380210" cy="133673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4455" y="2742581"/>
            <a:ext cx="1380210" cy="133673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0" presetClass="path" presetSubtype="0" accel="50000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0.03463 0.3419 C -0.06315 0.32778 -0.05885 0.39259 -0.0776 0.41968 C -0.09622 0.44676 -0.10338 0.50741 -0.1164 0.54375 C -0.12929 0.57963 -0.13281 0.58704 -0.15533 0.63681 C -0.17734 0.68519 -0.26497 0.72107 -0.2819 0.7669 " pathEditMode="fixed" rAng="6720000" ptsTypes="AAAAA">
                                      <p:cBhvr>
                                        <p:cTn id="25" dur="48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57" y="2125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21600000">
                                      <p:cBhvr>
                                        <p:cTn id="27" dur="4125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1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0" presetClass="path" presetSubtype="0" accel="50000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0.23802 0.48264 C 0.20937 0.46875 0.22734 0.51181 0.20859 0.53889 C 0.19453 0.56945 0.15416 0.60348 0.15442 0.64398 C 0.13255 0.69236 0.17174 0.73797 0.1539 0.78449 " pathEditMode="fixed" rAng="6720000" ptsTypes="AAAA">
                                      <p:cBhvr>
                                        <p:cTn id="32" dur="48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25" y="1407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21600000">
                                      <p:cBhvr>
                                        <p:cTn id="34" dur="4125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0" presetClass="path" presetSubtype="0" accel="50000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0.00716 0.44884 C -0.03568 0.43472 -0.06549 0.47431 -0.08437 0.50093 C -0.10299 0.52847 -0.1444 0.49259 -0.16601 0.51088 C -0.18737 0.52871 -0.19075 0.56065 -0.21341 0.61019 C -0.23503 0.65857 -0.34713 0.7463 -0.36419 0.7919 " pathEditMode="fixed" rAng="6720000" ptsTypes="AAAAA">
                                      <p:cBhvr>
                                        <p:cTn id="39" dur="4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52" y="17153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8" presetClass="emph" presetSubtype="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21600000">
                                      <p:cBhvr>
                                        <p:cTn id="41" dur="4125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0" presetClass="path" presetSubtype="0" accel="50000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0.28828 0.31436 C 0.2625 0.28658 0.04687 0.35649 -0.00339 0.46088 C -0.07357 0.52014 -0.2207 0.52431 -0.24492 0.61644 C -0.2474 0.72269 -0.38646 0.78797 -0.4112 0.82408 " pathEditMode="fixed" rAng="7620000" ptsTypes="AAAA">
                                      <p:cBhvr>
                                        <p:cTn id="46" dur="4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974" y="25486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21600000">
                                      <p:cBhvr>
                                        <p:cTn id="48" dur="4125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6" presetClass="entr" presetSubtype="32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ntr" presetSubtype="32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32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6" presetClass="entr" presetSubtype="32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8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/>
      <p:bldP spid="35" grpId="0"/>
      <p:bldP spid="31" grpId="0" animBg="1"/>
      <p:bldP spid="31" grpId="1" animBg="1"/>
      <p:bldP spid="31" grpId="2" animBg="1"/>
      <p:bldP spid="32" grpId="0" animBg="1"/>
      <p:bldP spid="32" grpId="1" animBg="1"/>
      <p:bldP spid="32" grpId="2" animBg="1"/>
      <p:bldP spid="41" grpId="0" animBg="1"/>
      <p:bldP spid="41" grpId="1" animBg="1"/>
      <p:bldP spid="41" grpId="2" animBg="1"/>
      <p:bldP spid="43" grpId="0" animBg="1"/>
      <p:bldP spid="43" grpId="1" animBg="1"/>
      <p:bldP spid="43" grpId="2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75228" y="0"/>
            <a:ext cx="12264646" cy="6896100"/>
            <a:chOff x="-75228" y="0"/>
            <a:chExt cx="12264646" cy="689610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64"/>
            <a:stretch>
              <a:fillRect/>
            </a:stretch>
          </p:blipFill>
          <p:spPr>
            <a:xfrm>
              <a:off x="-1" y="0"/>
              <a:ext cx="12189419" cy="6896100"/>
            </a:xfrm>
            <a:prstGeom prst="rect">
              <a:avLst/>
            </a:prstGeom>
          </p:spPr>
        </p:pic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3125"/>
            <a:stretch>
              <a:fillRect/>
            </a:stretch>
          </p:blipFill>
          <p:spPr>
            <a:xfrm>
              <a:off x="-75228" y="38100"/>
              <a:ext cx="12189419" cy="6858000"/>
            </a:xfrm>
            <a:prstGeom prst="rect">
              <a:avLst/>
            </a:prstGeom>
          </p:spPr>
        </p:pic>
      </p:grpSp>
      <p:sp>
        <p:nvSpPr>
          <p:cNvPr id="17" name="文本框 16"/>
          <p:cNvSpPr txBox="1"/>
          <p:nvPr/>
        </p:nvSpPr>
        <p:spPr>
          <a:xfrm>
            <a:off x="1999662" y="-209550"/>
            <a:ext cx="3862596" cy="642962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3900" spc="-300" dirty="0">
                <a:solidFill>
                  <a:srgbClr val="D5011C">
                    <a:alpha val="10000"/>
                  </a:srgbClr>
                </a:solidFill>
                <a:latin typeface="书体坊米芾体" panose="02010601030101010101" pitchFamily="2" charset="-122"/>
                <a:ea typeface="书体坊米芾体" panose="02010601030101010101" pitchFamily="2" charset="-122"/>
              </a:rPr>
              <a:t>目录</a:t>
            </a:r>
          </a:p>
        </p:txBody>
      </p:sp>
      <p:grpSp>
        <p:nvGrpSpPr>
          <p:cNvPr id="143" name="组合 142"/>
          <p:cNvGrpSpPr/>
          <p:nvPr/>
        </p:nvGrpSpPr>
        <p:grpSpPr>
          <a:xfrm>
            <a:off x="5345224" y="1825762"/>
            <a:ext cx="2959841" cy="2926810"/>
            <a:chOff x="321088" y="786477"/>
            <a:chExt cx="2959841" cy="2926810"/>
          </a:xfrm>
        </p:grpSpPr>
        <p:sp>
          <p:nvSpPr>
            <p:cNvPr id="19" name="椭圆 18"/>
            <p:cNvSpPr/>
            <p:nvPr/>
          </p:nvSpPr>
          <p:spPr>
            <a:xfrm>
              <a:off x="340918" y="789792"/>
              <a:ext cx="2920180" cy="2920180"/>
            </a:xfrm>
            <a:prstGeom prst="ellipse">
              <a:avLst/>
            </a:prstGeom>
            <a:solidFill>
              <a:srgbClr val="FDF6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 flipH="1">
              <a:off x="321088" y="786477"/>
              <a:ext cx="2959841" cy="2926810"/>
              <a:chOff x="2825751" y="195263"/>
              <a:chExt cx="6543675" cy="6470650"/>
            </a:xfrm>
            <a:solidFill>
              <a:srgbClr val="D5011C">
                <a:alpha val="10000"/>
              </a:srgbClr>
            </a:solidFill>
          </p:grpSpPr>
          <p:sp>
            <p:nvSpPr>
              <p:cNvPr id="21" name="Freeform 5"/>
              <p:cNvSpPr>
                <a:spLocks noEditPoints="1"/>
              </p:cNvSpPr>
              <p:nvPr/>
            </p:nvSpPr>
            <p:spPr bwMode="auto">
              <a:xfrm>
                <a:off x="4016376" y="2662238"/>
                <a:ext cx="488950" cy="508000"/>
              </a:xfrm>
              <a:custGeom>
                <a:avLst/>
                <a:gdLst>
                  <a:gd name="T0" fmla="*/ 130 w 130"/>
                  <a:gd name="T1" fmla="*/ 70 h 135"/>
                  <a:gd name="T2" fmla="*/ 65 w 130"/>
                  <a:gd name="T3" fmla="*/ 11 h 135"/>
                  <a:gd name="T4" fmla="*/ 19 w 130"/>
                  <a:gd name="T5" fmla="*/ 66 h 135"/>
                  <a:gd name="T6" fmla="*/ 60 w 130"/>
                  <a:gd name="T7" fmla="*/ 123 h 135"/>
                  <a:gd name="T8" fmla="*/ 108 w 130"/>
                  <a:gd name="T9" fmla="*/ 75 h 135"/>
                  <a:gd name="T10" fmla="*/ 112 w 130"/>
                  <a:gd name="T11" fmla="*/ 78 h 135"/>
                  <a:gd name="T12" fmla="*/ 104 w 130"/>
                  <a:gd name="T13" fmla="*/ 56 h 135"/>
                  <a:gd name="T14" fmla="*/ 101 w 130"/>
                  <a:gd name="T15" fmla="*/ 62 h 135"/>
                  <a:gd name="T16" fmla="*/ 101 w 130"/>
                  <a:gd name="T17" fmla="*/ 68 h 135"/>
                  <a:gd name="T18" fmla="*/ 77 w 130"/>
                  <a:gd name="T19" fmla="*/ 106 h 135"/>
                  <a:gd name="T20" fmla="*/ 75 w 130"/>
                  <a:gd name="T21" fmla="*/ 89 h 135"/>
                  <a:gd name="T22" fmla="*/ 83 w 130"/>
                  <a:gd name="T23" fmla="*/ 106 h 135"/>
                  <a:gd name="T24" fmla="*/ 88 w 130"/>
                  <a:gd name="T25" fmla="*/ 82 h 135"/>
                  <a:gd name="T26" fmla="*/ 91 w 130"/>
                  <a:gd name="T27" fmla="*/ 76 h 135"/>
                  <a:gd name="T28" fmla="*/ 91 w 130"/>
                  <a:gd name="T29" fmla="*/ 70 h 135"/>
                  <a:gd name="T30" fmla="*/ 84 w 130"/>
                  <a:gd name="T31" fmla="*/ 64 h 135"/>
                  <a:gd name="T32" fmla="*/ 86 w 130"/>
                  <a:gd name="T33" fmla="*/ 30 h 135"/>
                  <a:gd name="T34" fmla="*/ 82 w 130"/>
                  <a:gd name="T35" fmla="*/ 59 h 135"/>
                  <a:gd name="T36" fmla="*/ 79 w 130"/>
                  <a:gd name="T37" fmla="*/ 29 h 135"/>
                  <a:gd name="T38" fmla="*/ 75 w 130"/>
                  <a:gd name="T39" fmla="*/ 49 h 135"/>
                  <a:gd name="T40" fmla="*/ 75 w 130"/>
                  <a:gd name="T41" fmla="*/ 40 h 135"/>
                  <a:gd name="T42" fmla="*/ 73 w 130"/>
                  <a:gd name="T43" fmla="*/ 28 h 135"/>
                  <a:gd name="T44" fmla="*/ 70 w 130"/>
                  <a:gd name="T45" fmla="*/ 18 h 135"/>
                  <a:gd name="T46" fmla="*/ 66 w 130"/>
                  <a:gd name="T47" fmla="*/ 47 h 135"/>
                  <a:gd name="T48" fmla="*/ 62 w 130"/>
                  <a:gd name="T49" fmla="*/ 21 h 135"/>
                  <a:gd name="T50" fmla="*/ 61 w 130"/>
                  <a:gd name="T51" fmla="*/ 43 h 135"/>
                  <a:gd name="T52" fmla="*/ 56 w 130"/>
                  <a:gd name="T53" fmla="*/ 43 h 135"/>
                  <a:gd name="T54" fmla="*/ 44 w 130"/>
                  <a:gd name="T55" fmla="*/ 47 h 135"/>
                  <a:gd name="T56" fmla="*/ 40 w 130"/>
                  <a:gd name="T57" fmla="*/ 49 h 135"/>
                  <a:gd name="T58" fmla="*/ 37 w 130"/>
                  <a:gd name="T59" fmla="*/ 53 h 135"/>
                  <a:gd name="T60" fmla="*/ 36 w 130"/>
                  <a:gd name="T61" fmla="*/ 62 h 135"/>
                  <a:gd name="T62" fmla="*/ 33 w 130"/>
                  <a:gd name="T63" fmla="*/ 73 h 135"/>
                  <a:gd name="T64" fmla="*/ 38 w 130"/>
                  <a:gd name="T65" fmla="*/ 58 h 135"/>
                  <a:gd name="T66" fmla="*/ 22 w 130"/>
                  <a:gd name="T67" fmla="*/ 27 h 135"/>
                  <a:gd name="T68" fmla="*/ 21 w 130"/>
                  <a:gd name="T69" fmla="*/ 31 h 135"/>
                  <a:gd name="T70" fmla="*/ 18 w 130"/>
                  <a:gd name="T71" fmla="*/ 35 h 135"/>
                  <a:gd name="T72" fmla="*/ 14 w 130"/>
                  <a:gd name="T73" fmla="*/ 43 h 135"/>
                  <a:gd name="T74" fmla="*/ 21 w 130"/>
                  <a:gd name="T75" fmla="*/ 46 h 135"/>
                  <a:gd name="T76" fmla="*/ 12 w 130"/>
                  <a:gd name="T77" fmla="*/ 88 h 135"/>
                  <a:gd name="T78" fmla="*/ 16 w 130"/>
                  <a:gd name="T79" fmla="*/ 91 h 135"/>
                  <a:gd name="T80" fmla="*/ 16 w 130"/>
                  <a:gd name="T81" fmla="*/ 96 h 135"/>
                  <a:gd name="T82" fmla="*/ 21 w 130"/>
                  <a:gd name="T83" fmla="*/ 99 h 135"/>
                  <a:gd name="T84" fmla="*/ 29 w 130"/>
                  <a:gd name="T85" fmla="*/ 102 h 135"/>
                  <a:gd name="T86" fmla="*/ 35 w 130"/>
                  <a:gd name="T87" fmla="*/ 80 h 135"/>
                  <a:gd name="T88" fmla="*/ 37 w 130"/>
                  <a:gd name="T89" fmla="*/ 84 h 135"/>
                  <a:gd name="T90" fmla="*/ 40 w 130"/>
                  <a:gd name="T91" fmla="*/ 88 h 135"/>
                  <a:gd name="T92" fmla="*/ 45 w 130"/>
                  <a:gd name="T93" fmla="*/ 88 h 135"/>
                  <a:gd name="T94" fmla="*/ 54 w 130"/>
                  <a:gd name="T95" fmla="*/ 51 h 135"/>
                  <a:gd name="T96" fmla="*/ 62 w 130"/>
                  <a:gd name="T97" fmla="*/ 78 h 135"/>
                  <a:gd name="T98" fmla="*/ 68 w 130"/>
                  <a:gd name="T99" fmla="*/ 100 h 135"/>
                  <a:gd name="T100" fmla="*/ 60 w 130"/>
                  <a:gd name="T101" fmla="*/ 92 h 135"/>
                  <a:gd name="T102" fmla="*/ 56 w 130"/>
                  <a:gd name="T103" fmla="*/ 92 h 135"/>
                  <a:gd name="T104" fmla="*/ 64 w 130"/>
                  <a:gd name="T105" fmla="*/ 118 h 135"/>
                  <a:gd name="T106" fmla="*/ 68 w 130"/>
                  <a:gd name="T107" fmla="*/ 115 h 135"/>
                  <a:gd name="T108" fmla="*/ 71 w 130"/>
                  <a:gd name="T109" fmla="*/ 114 h 135"/>
                  <a:gd name="T110" fmla="*/ 69 w 130"/>
                  <a:gd name="T111" fmla="*/ 9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135">
                    <a:moveTo>
                      <a:pt x="78" y="135"/>
                    </a:moveTo>
                    <a:cubicBezTo>
                      <a:pt x="79" y="130"/>
                      <a:pt x="79" y="127"/>
                      <a:pt x="87" y="116"/>
                    </a:cubicBezTo>
                    <a:cubicBezTo>
                      <a:pt x="91" y="110"/>
                      <a:pt x="93" y="100"/>
                      <a:pt x="90" y="92"/>
                    </a:cubicBezTo>
                    <a:cubicBezTo>
                      <a:pt x="99" y="93"/>
                      <a:pt x="108" y="89"/>
                      <a:pt x="113" y="83"/>
                    </a:cubicBezTo>
                    <a:cubicBezTo>
                      <a:pt x="122" y="73"/>
                      <a:pt x="125" y="72"/>
                      <a:pt x="130" y="70"/>
                    </a:cubicBezTo>
                    <a:cubicBezTo>
                      <a:pt x="125" y="67"/>
                      <a:pt x="122" y="66"/>
                      <a:pt x="114" y="55"/>
                    </a:cubicBezTo>
                    <a:cubicBezTo>
                      <a:pt x="109" y="49"/>
                      <a:pt x="100" y="44"/>
                      <a:pt x="92" y="45"/>
                    </a:cubicBezTo>
                    <a:cubicBezTo>
                      <a:pt x="96" y="37"/>
                      <a:pt x="95" y="27"/>
                      <a:pt x="91" y="21"/>
                    </a:cubicBezTo>
                    <a:cubicBezTo>
                      <a:pt x="84" y="9"/>
                      <a:pt x="84" y="5"/>
                      <a:pt x="83" y="0"/>
                    </a:cubicBezTo>
                    <a:cubicBezTo>
                      <a:pt x="80" y="4"/>
                      <a:pt x="78" y="7"/>
                      <a:pt x="65" y="11"/>
                    </a:cubicBezTo>
                    <a:cubicBezTo>
                      <a:pt x="57" y="13"/>
                      <a:pt x="50" y="20"/>
                      <a:pt x="48" y="28"/>
                    </a:cubicBezTo>
                    <a:cubicBezTo>
                      <a:pt x="42" y="22"/>
                      <a:pt x="32" y="20"/>
                      <a:pt x="24" y="22"/>
                    </a:cubicBezTo>
                    <a:cubicBezTo>
                      <a:pt x="11" y="25"/>
                      <a:pt x="8" y="24"/>
                      <a:pt x="3" y="23"/>
                    </a:cubicBezTo>
                    <a:cubicBezTo>
                      <a:pt x="5" y="28"/>
                      <a:pt x="7" y="30"/>
                      <a:pt x="7" y="44"/>
                    </a:cubicBezTo>
                    <a:cubicBezTo>
                      <a:pt x="7" y="52"/>
                      <a:pt x="12" y="61"/>
                      <a:pt x="19" y="66"/>
                    </a:cubicBezTo>
                    <a:cubicBezTo>
                      <a:pt x="11" y="69"/>
                      <a:pt x="6" y="78"/>
                      <a:pt x="5" y="86"/>
                    </a:cubicBezTo>
                    <a:cubicBezTo>
                      <a:pt x="4" y="100"/>
                      <a:pt x="2" y="102"/>
                      <a:pt x="0" y="106"/>
                    </a:cubicBezTo>
                    <a:cubicBezTo>
                      <a:pt x="5" y="106"/>
                      <a:pt x="8" y="105"/>
                      <a:pt x="21" y="109"/>
                    </a:cubicBezTo>
                    <a:cubicBezTo>
                      <a:pt x="28" y="111"/>
                      <a:pt x="38" y="110"/>
                      <a:pt x="45" y="105"/>
                    </a:cubicBezTo>
                    <a:cubicBezTo>
                      <a:pt x="46" y="113"/>
                      <a:pt x="53" y="120"/>
                      <a:pt x="60" y="123"/>
                    </a:cubicBezTo>
                    <a:cubicBezTo>
                      <a:pt x="73" y="129"/>
                      <a:pt x="74" y="132"/>
                      <a:pt x="78" y="135"/>
                    </a:cubicBezTo>
                    <a:close/>
                    <a:moveTo>
                      <a:pt x="101" y="75"/>
                    </a:moveTo>
                    <a:cubicBezTo>
                      <a:pt x="101" y="72"/>
                      <a:pt x="106" y="72"/>
                      <a:pt x="108" y="73"/>
                    </a:cubicBezTo>
                    <a:cubicBezTo>
                      <a:pt x="109" y="74"/>
                      <a:pt x="110" y="73"/>
                      <a:pt x="111" y="74"/>
                    </a:cubicBezTo>
                    <a:cubicBezTo>
                      <a:pt x="110" y="74"/>
                      <a:pt x="109" y="74"/>
                      <a:pt x="108" y="75"/>
                    </a:cubicBezTo>
                    <a:cubicBezTo>
                      <a:pt x="107" y="76"/>
                      <a:pt x="102" y="77"/>
                      <a:pt x="101" y="75"/>
                    </a:cubicBezTo>
                    <a:close/>
                    <a:moveTo>
                      <a:pt x="110" y="80"/>
                    </a:moveTo>
                    <a:cubicBezTo>
                      <a:pt x="108" y="81"/>
                      <a:pt x="104" y="83"/>
                      <a:pt x="103" y="81"/>
                    </a:cubicBezTo>
                    <a:cubicBezTo>
                      <a:pt x="103" y="79"/>
                      <a:pt x="107" y="77"/>
                      <a:pt x="109" y="78"/>
                    </a:cubicBezTo>
                    <a:cubicBezTo>
                      <a:pt x="111" y="78"/>
                      <a:pt x="111" y="78"/>
                      <a:pt x="112" y="78"/>
                    </a:cubicBezTo>
                    <a:cubicBezTo>
                      <a:pt x="111" y="78"/>
                      <a:pt x="111" y="78"/>
                      <a:pt x="110" y="80"/>
                    </a:cubicBezTo>
                    <a:close/>
                    <a:moveTo>
                      <a:pt x="110" y="58"/>
                    </a:moveTo>
                    <a:cubicBezTo>
                      <a:pt x="111" y="60"/>
                      <a:pt x="112" y="60"/>
                      <a:pt x="112" y="61"/>
                    </a:cubicBezTo>
                    <a:cubicBezTo>
                      <a:pt x="112" y="60"/>
                      <a:pt x="111" y="60"/>
                      <a:pt x="109" y="60"/>
                    </a:cubicBezTo>
                    <a:cubicBezTo>
                      <a:pt x="108" y="60"/>
                      <a:pt x="103" y="58"/>
                      <a:pt x="104" y="56"/>
                    </a:cubicBezTo>
                    <a:cubicBezTo>
                      <a:pt x="106" y="54"/>
                      <a:pt x="109" y="57"/>
                      <a:pt x="110" y="58"/>
                    </a:cubicBezTo>
                    <a:close/>
                    <a:moveTo>
                      <a:pt x="108" y="63"/>
                    </a:moveTo>
                    <a:cubicBezTo>
                      <a:pt x="110" y="64"/>
                      <a:pt x="110" y="64"/>
                      <a:pt x="111" y="65"/>
                    </a:cubicBezTo>
                    <a:cubicBezTo>
                      <a:pt x="110" y="65"/>
                      <a:pt x="110" y="65"/>
                      <a:pt x="108" y="65"/>
                    </a:cubicBezTo>
                    <a:cubicBezTo>
                      <a:pt x="106" y="65"/>
                      <a:pt x="102" y="64"/>
                      <a:pt x="101" y="62"/>
                    </a:cubicBezTo>
                    <a:cubicBezTo>
                      <a:pt x="103" y="60"/>
                      <a:pt x="107" y="62"/>
                      <a:pt x="108" y="63"/>
                    </a:cubicBezTo>
                    <a:close/>
                    <a:moveTo>
                      <a:pt x="108" y="68"/>
                    </a:moveTo>
                    <a:cubicBezTo>
                      <a:pt x="109" y="69"/>
                      <a:pt x="110" y="69"/>
                      <a:pt x="110" y="69"/>
                    </a:cubicBezTo>
                    <a:cubicBezTo>
                      <a:pt x="110" y="69"/>
                      <a:pt x="109" y="69"/>
                      <a:pt x="107" y="70"/>
                    </a:cubicBezTo>
                    <a:cubicBezTo>
                      <a:pt x="106" y="71"/>
                      <a:pt x="101" y="71"/>
                      <a:pt x="101" y="68"/>
                    </a:cubicBezTo>
                    <a:cubicBezTo>
                      <a:pt x="102" y="66"/>
                      <a:pt x="106" y="67"/>
                      <a:pt x="108" y="68"/>
                    </a:cubicBezTo>
                    <a:close/>
                    <a:moveTo>
                      <a:pt x="78" y="113"/>
                    </a:moveTo>
                    <a:cubicBezTo>
                      <a:pt x="77" y="115"/>
                      <a:pt x="77" y="115"/>
                      <a:pt x="77" y="116"/>
                    </a:cubicBezTo>
                    <a:cubicBezTo>
                      <a:pt x="77" y="115"/>
                      <a:pt x="77" y="115"/>
                      <a:pt x="76" y="113"/>
                    </a:cubicBezTo>
                    <a:cubicBezTo>
                      <a:pt x="75" y="111"/>
                      <a:pt x="74" y="107"/>
                      <a:pt x="77" y="106"/>
                    </a:cubicBezTo>
                    <a:cubicBezTo>
                      <a:pt x="79" y="107"/>
                      <a:pt x="79" y="111"/>
                      <a:pt x="78" y="113"/>
                    </a:cubicBezTo>
                    <a:close/>
                    <a:moveTo>
                      <a:pt x="79" y="94"/>
                    </a:moveTo>
                    <a:cubicBezTo>
                      <a:pt x="77" y="95"/>
                      <a:pt x="74" y="92"/>
                      <a:pt x="73" y="90"/>
                    </a:cubicBezTo>
                    <a:cubicBezTo>
                      <a:pt x="73" y="88"/>
                      <a:pt x="73" y="88"/>
                      <a:pt x="72" y="87"/>
                    </a:cubicBezTo>
                    <a:cubicBezTo>
                      <a:pt x="73" y="88"/>
                      <a:pt x="73" y="88"/>
                      <a:pt x="75" y="89"/>
                    </a:cubicBezTo>
                    <a:cubicBezTo>
                      <a:pt x="77" y="89"/>
                      <a:pt x="80" y="92"/>
                      <a:pt x="79" y="94"/>
                    </a:cubicBezTo>
                    <a:close/>
                    <a:moveTo>
                      <a:pt x="83" y="113"/>
                    </a:moveTo>
                    <a:cubicBezTo>
                      <a:pt x="82" y="115"/>
                      <a:pt x="82" y="115"/>
                      <a:pt x="81" y="116"/>
                    </a:cubicBezTo>
                    <a:cubicBezTo>
                      <a:pt x="81" y="115"/>
                      <a:pt x="81" y="115"/>
                      <a:pt x="81" y="113"/>
                    </a:cubicBezTo>
                    <a:cubicBezTo>
                      <a:pt x="80" y="111"/>
                      <a:pt x="81" y="107"/>
                      <a:pt x="83" y="106"/>
                    </a:cubicBezTo>
                    <a:cubicBezTo>
                      <a:pt x="85" y="108"/>
                      <a:pt x="84" y="112"/>
                      <a:pt x="83" y="113"/>
                    </a:cubicBezTo>
                    <a:close/>
                    <a:moveTo>
                      <a:pt x="81" y="80"/>
                    </a:moveTo>
                    <a:cubicBezTo>
                      <a:pt x="80" y="79"/>
                      <a:pt x="80" y="79"/>
                      <a:pt x="79" y="78"/>
                    </a:cubicBezTo>
                    <a:cubicBezTo>
                      <a:pt x="80" y="78"/>
                      <a:pt x="81" y="79"/>
                      <a:pt x="82" y="78"/>
                    </a:cubicBezTo>
                    <a:cubicBezTo>
                      <a:pt x="84" y="78"/>
                      <a:pt x="89" y="80"/>
                      <a:pt x="88" y="82"/>
                    </a:cubicBezTo>
                    <a:cubicBezTo>
                      <a:pt x="87" y="84"/>
                      <a:pt x="83" y="82"/>
                      <a:pt x="81" y="80"/>
                    </a:cubicBezTo>
                    <a:close/>
                    <a:moveTo>
                      <a:pt x="83" y="76"/>
                    </a:moveTo>
                    <a:cubicBezTo>
                      <a:pt x="82" y="75"/>
                      <a:pt x="82" y="74"/>
                      <a:pt x="81" y="74"/>
                    </a:cubicBezTo>
                    <a:cubicBezTo>
                      <a:pt x="82" y="74"/>
                      <a:pt x="82" y="74"/>
                      <a:pt x="84" y="74"/>
                    </a:cubicBezTo>
                    <a:cubicBezTo>
                      <a:pt x="86" y="73"/>
                      <a:pt x="90" y="74"/>
                      <a:pt x="91" y="76"/>
                    </a:cubicBezTo>
                    <a:cubicBezTo>
                      <a:pt x="89" y="78"/>
                      <a:pt x="85" y="77"/>
                      <a:pt x="83" y="76"/>
                    </a:cubicBezTo>
                    <a:close/>
                    <a:moveTo>
                      <a:pt x="84" y="71"/>
                    </a:moveTo>
                    <a:cubicBezTo>
                      <a:pt x="83" y="70"/>
                      <a:pt x="82" y="70"/>
                      <a:pt x="82" y="70"/>
                    </a:cubicBezTo>
                    <a:cubicBezTo>
                      <a:pt x="82" y="70"/>
                      <a:pt x="83" y="69"/>
                      <a:pt x="84" y="69"/>
                    </a:cubicBezTo>
                    <a:cubicBezTo>
                      <a:pt x="86" y="68"/>
                      <a:pt x="91" y="67"/>
                      <a:pt x="91" y="70"/>
                    </a:cubicBezTo>
                    <a:cubicBezTo>
                      <a:pt x="91" y="72"/>
                      <a:pt x="86" y="72"/>
                      <a:pt x="84" y="71"/>
                    </a:cubicBezTo>
                    <a:close/>
                    <a:moveTo>
                      <a:pt x="91" y="63"/>
                    </a:moveTo>
                    <a:cubicBezTo>
                      <a:pt x="91" y="66"/>
                      <a:pt x="86" y="66"/>
                      <a:pt x="84" y="66"/>
                    </a:cubicBezTo>
                    <a:cubicBezTo>
                      <a:pt x="83" y="65"/>
                      <a:pt x="82" y="65"/>
                      <a:pt x="81" y="65"/>
                    </a:cubicBezTo>
                    <a:cubicBezTo>
                      <a:pt x="82" y="65"/>
                      <a:pt x="83" y="65"/>
                      <a:pt x="84" y="64"/>
                    </a:cubicBezTo>
                    <a:cubicBezTo>
                      <a:pt x="85" y="62"/>
                      <a:pt x="90" y="61"/>
                      <a:pt x="91" y="63"/>
                    </a:cubicBezTo>
                    <a:close/>
                    <a:moveTo>
                      <a:pt x="85" y="23"/>
                    </a:moveTo>
                    <a:cubicBezTo>
                      <a:pt x="85" y="21"/>
                      <a:pt x="85" y="21"/>
                      <a:pt x="85" y="20"/>
                    </a:cubicBezTo>
                    <a:cubicBezTo>
                      <a:pt x="86" y="21"/>
                      <a:pt x="86" y="21"/>
                      <a:pt x="87" y="23"/>
                    </a:cubicBezTo>
                    <a:cubicBezTo>
                      <a:pt x="87" y="24"/>
                      <a:pt x="88" y="29"/>
                      <a:pt x="86" y="30"/>
                    </a:cubicBezTo>
                    <a:cubicBezTo>
                      <a:pt x="83" y="29"/>
                      <a:pt x="84" y="24"/>
                      <a:pt x="85" y="23"/>
                    </a:cubicBezTo>
                    <a:close/>
                    <a:moveTo>
                      <a:pt x="89" y="57"/>
                    </a:moveTo>
                    <a:cubicBezTo>
                      <a:pt x="89" y="59"/>
                      <a:pt x="85" y="61"/>
                      <a:pt x="83" y="61"/>
                    </a:cubicBezTo>
                    <a:cubicBezTo>
                      <a:pt x="81" y="61"/>
                      <a:pt x="81" y="61"/>
                      <a:pt x="80" y="61"/>
                    </a:cubicBezTo>
                    <a:cubicBezTo>
                      <a:pt x="81" y="61"/>
                      <a:pt x="81" y="60"/>
                      <a:pt x="82" y="59"/>
                    </a:cubicBezTo>
                    <a:cubicBezTo>
                      <a:pt x="83" y="57"/>
                      <a:pt x="87" y="55"/>
                      <a:pt x="89" y="57"/>
                    </a:cubicBezTo>
                    <a:close/>
                    <a:moveTo>
                      <a:pt x="80" y="22"/>
                    </a:moveTo>
                    <a:cubicBezTo>
                      <a:pt x="81" y="21"/>
                      <a:pt x="81" y="20"/>
                      <a:pt x="81" y="20"/>
                    </a:cubicBezTo>
                    <a:cubicBezTo>
                      <a:pt x="81" y="20"/>
                      <a:pt x="81" y="21"/>
                      <a:pt x="82" y="23"/>
                    </a:cubicBezTo>
                    <a:cubicBezTo>
                      <a:pt x="82" y="24"/>
                      <a:pt x="82" y="29"/>
                      <a:pt x="79" y="29"/>
                    </a:cubicBezTo>
                    <a:cubicBezTo>
                      <a:pt x="77" y="28"/>
                      <a:pt x="78" y="24"/>
                      <a:pt x="80" y="22"/>
                    </a:cubicBezTo>
                    <a:close/>
                    <a:moveTo>
                      <a:pt x="80" y="44"/>
                    </a:moveTo>
                    <a:cubicBezTo>
                      <a:pt x="82" y="46"/>
                      <a:pt x="78" y="49"/>
                      <a:pt x="76" y="50"/>
                    </a:cubicBezTo>
                    <a:cubicBezTo>
                      <a:pt x="75" y="51"/>
                      <a:pt x="74" y="51"/>
                      <a:pt x="74" y="52"/>
                    </a:cubicBezTo>
                    <a:cubicBezTo>
                      <a:pt x="74" y="51"/>
                      <a:pt x="75" y="50"/>
                      <a:pt x="75" y="49"/>
                    </a:cubicBezTo>
                    <a:cubicBezTo>
                      <a:pt x="75" y="47"/>
                      <a:pt x="78" y="43"/>
                      <a:pt x="80" y="44"/>
                    </a:cubicBezTo>
                    <a:close/>
                    <a:moveTo>
                      <a:pt x="73" y="47"/>
                    </a:moveTo>
                    <a:cubicBezTo>
                      <a:pt x="71" y="48"/>
                      <a:pt x="71" y="48"/>
                      <a:pt x="70" y="49"/>
                    </a:cubicBezTo>
                    <a:cubicBezTo>
                      <a:pt x="71" y="48"/>
                      <a:pt x="71" y="47"/>
                      <a:pt x="71" y="46"/>
                    </a:cubicBezTo>
                    <a:cubicBezTo>
                      <a:pt x="71" y="44"/>
                      <a:pt x="73" y="40"/>
                      <a:pt x="75" y="40"/>
                    </a:cubicBezTo>
                    <a:cubicBezTo>
                      <a:pt x="77" y="42"/>
                      <a:pt x="74" y="46"/>
                      <a:pt x="73" y="47"/>
                    </a:cubicBezTo>
                    <a:close/>
                    <a:moveTo>
                      <a:pt x="75" y="21"/>
                    </a:moveTo>
                    <a:cubicBezTo>
                      <a:pt x="76" y="20"/>
                      <a:pt x="76" y="19"/>
                      <a:pt x="77" y="19"/>
                    </a:cubicBezTo>
                    <a:cubicBezTo>
                      <a:pt x="77" y="19"/>
                      <a:pt x="76" y="20"/>
                      <a:pt x="77" y="22"/>
                    </a:cubicBezTo>
                    <a:cubicBezTo>
                      <a:pt x="77" y="23"/>
                      <a:pt x="75" y="28"/>
                      <a:pt x="73" y="28"/>
                    </a:cubicBezTo>
                    <a:cubicBezTo>
                      <a:pt x="71" y="26"/>
                      <a:pt x="73" y="22"/>
                      <a:pt x="75" y="21"/>
                    </a:cubicBezTo>
                    <a:close/>
                    <a:moveTo>
                      <a:pt x="73" y="17"/>
                    </a:moveTo>
                    <a:cubicBezTo>
                      <a:pt x="72" y="17"/>
                      <a:pt x="72" y="18"/>
                      <a:pt x="72" y="20"/>
                    </a:cubicBezTo>
                    <a:cubicBezTo>
                      <a:pt x="72" y="21"/>
                      <a:pt x="70" y="25"/>
                      <a:pt x="67" y="25"/>
                    </a:cubicBezTo>
                    <a:cubicBezTo>
                      <a:pt x="66" y="23"/>
                      <a:pt x="69" y="19"/>
                      <a:pt x="70" y="18"/>
                    </a:cubicBezTo>
                    <a:cubicBezTo>
                      <a:pt x="72" y="18"/>
                      <a:pt x="72" y="17"/>
                      <a:pt x="73" y="17"/>
                    </a:cubicBezTo>
                    <a:close/>
                    <a:moveTo>
                      <a:pt x="66" y="44"/>
                    </a:moveTo>
                    <a:cubicBezTo>
                      <a:pt x="66" y="42"/>
                      <a:pt x="67" y="37"/>
                      <a:pt x="69" y="37"/>
                    </a:cubicBezTo>
                    <a:cubicBezTo>
                      <a:pt x="71" y="39"/>
                      <a:pt x="70" y="43"/>
                      <a:pt x="68" y="44"/>
                    </a:cubicBezTo>
                    <a:cubicBezTo>
                      <a:pt x="67" y="46"/>
                      <a:pt x="67" y="46"/>
                      <a:pt x="66" y="47"/>
                    </a:cubicBezTo>
                    <a:cubicBezTo>
                      <a:pt x="67" y="46"/>
                      <a:pt x="67" y="45"/>
                      <a:pt x="66" y="44"/>
                    </a:cubicBezTo>
                    <a:close/>
                    <a:moveTo>
                      <a:pt x="67" y="15"/>
                    </a:moveTo>
                    <a:cubicBezTo>
                      <a:pt x="68" y="15"/>
                      <a:pt x="69" y="14"/>
                      <a:pt x="69" y="14"/>
                    </a:cubicBezTo>
                    <a:cubicBezTo>
                      <a:pt x="69" y="15"/>
                      <a:pt x="68" y="15"/>
                      <a:pt x="68" y="17"/>
                    </a:cubicBezTo>
                    <a:cubicBezTo>
                      <a:pt x="67" y="19"/>
                      <a:pt x="64" y="22"/>
                      <a:pt x="62" y="21"/>
                    </a:cubicBezTo>
                    <a:cubicBezTo>
                      <a:pt x="61" y="18"/>
                      <a:pt x="65" y="16"/>
                      <a:pt x="67" y="15"/>
                    </a:cubicBezTo>
                    <a:close/>
                    <a:moveTo>
                      <a:pt x="63" y="36"/>
                    </a:moveTo>
                    <a:cubicBezTo>
                      <a:pt x="65" y="37"/>
                      <a:pt x="65" y="41"/>
                      <a:pt x="63" y="43"/>
                    </a:cubicBezTo>
                    <a:cubicBezTo>
                      <a:pt x="63" y="44"/>
                      <a:pt x="62" y="45"/>
                      <a:pt x="62" y="46"/>
                    </a:cubicBezTo>
                    <a:cubicBezTo>
                      <a:pt x="62" y="45"/>
                      <a:pt x="62" y="44"/>
                      <a:pt x="61" y="43"/>
                    </a:cubicBezTo>
                    <a:cubicBezTo>
                      <a:pt x="61" y="41"/>
                      <a:pt x="61" y="36"/>
                      <a:pt x="63" y="36"/>
                    </a:cubicBezTo>
                    <a:close/>
                    <a:moveTo>
                      <a:pt x="57" y="36"/>
                    </a:moveTo>
                    <a:cubicBezTo>
                      <a:pt x="59" y="36"/>
                      <a:pt x="59" y="41"/>
                      <a:pt x="58" y="43"/>
                    </a:cubicBezTo>
                    <a:cubicBezTo>
                      <a:pt x="58" y="44"/>
                      <a:pt x="58" y="45"/>
                      <a:pt x="58" y="45"/>
                    </a:cubicBezTo>
                    <a:cubicBezTo>
                      <a:pt x="58" y="45"/>
                      <a:pt x="57" y="44"/>
                      <a:pt x="56" y="43"/>
                    </a:cubicBezTo>
                    <a:cubicBezTo>
                      <a:pt x="55" y="41"/>
                      <a:pt x="54" y="37"/>
                      <a:pt x="57" y="36"/>
                    </a:cubicBezTo>
                    <a:close/>
                    <a:moveTo>
                      <a:pt x="42" y="40"/>
                    </a:moveTo>
                    <a:cubicBezTo>
                      <a:pt x="44" y="40"/>
                      <a:pt x="46" y="44"/>
                      <a:pt x="46" y="46"/>
                    </a:cubicBezTo>
                    <a:cubicBezTo>
                      <a:pt x="46" y="47"/>
                      <a:pt x="47" y="48"/>
                      <a:pt x="47" y="48"/>
                    </a:cubicBezTo>
                    <a:cubicBezTo>
                      <a:pt x="46" y="48"/>
                      <a:pt x="46" y="47"/>
                      <a:pt x="44" y="47"/>
                    </a:cubicBezTo>
                    <a:cubicBezTo>
                      <a:pt x="43" y="46"/>
                      <a:pt x="40" y="42"/>
                      <a:pt x="42" y="40"/>
                    </a:cubicBezTo>
                    <a:close/>
                    <a:moveTo>
                      <a:pt x="36" y="44"/>
                    </a:moveTo>
                    <a:cubicBezTo>
                      <a:pt x="39" y="43"/>
                      <a:pt x="41" y="46"/>
                      <a:pt x="42" y="48"/>
                    </a:cubicBezTo>
                    <a:cubicBezTo>
                      <a:pt x="42" y="50"/>
                      <a:pt x="43" y="50"/>
                      <a:pt x="43" y="51"/>
                    </a:cubicBezTo>
                    <a:cubicBezTo>
                      <a:pt x="42" y="50"/>
                      <a:pt x="42" y="50"/>
                      <a:pt x="40" y="49"/>
                    </a:cubicBezTo>
                    <a:cubicBezTo>
                      <a:pt x="39" y="49"/>
                      <a:pt x="35" y="46"/>
                      <a:pt x="36" y="44"/>
                    </a:cubicBezTo>
                    <a:close/>
                    <a:moveTo>
                      <a:pt x="32" y="48"/>
                    </a:moveTo>
                    <a:cubicBezTo>
                      <a:pt x="34" y="47"/>
                      <a:pt x="37" y="50"/>
                      <a:pt x="38" y="52"/>
                    </a:cubicBezTo>
                    <a:cubicBezTo>
                      <a:pt x="39" y="53"/>
                      <a:pt x="39" y="53"/>
                      <a:pt x="40" y="54"/>
                    </a:cubicBezTo>
                    <a:cubicBezTo>
                      <a:pt x="39" y="54"/>
                      <a:pt x="39" y="53"/>
                      <a:pt x="37" y="53"/>
                    </a:cubicBezTo>
                    <a:cubicBezTo>
                      <a:pt x="35" y="53"/>
                      <a:pt x="31" y="51"/>
                      <a:pt x="32" y="48"/>
                    </a:cubicBezTo>
                    <a:close/>
                    <a:moveTo>
                      <a:pt x="33" y="62"/>
                    </a:moveTo>
                    <a:cubicBezTo>
                      <a:pt x="31" y="63"/>
                      <a:pt x="27" y="62"/>
                      <a:pt x="26" y="60"/>
                    </a:cubicBezTo>
                    <a:cubicBezTo>
                      <a:pt x="28" y="58"/>
                      <a:pt x="32" y="59"/>
                      <a:pt x="33" y="60"/>
                    </a:cubicBezTo>
                    <a:cubicBezTo>
                      <a:pt x="35" y="61"/>
                      <a:pt x="35" y="62"/>
                      <a:pt x="36" y="62"/>
                    </a:cubicBezTo>
                    <a:cubicBezTo>
                      <a:pt x="35" y="62"/>
                      <a:pt x="35" y="62"/>
                      <a:pt x="33" y="62"/>
                    </a:cubicBezTo>
                    <a:close/>
                    <a:moveTo>
                      <a:pt x="36" y="73"/>
                    </a:moveTo>
                    <a:cubicBezTo>
                      <a:pt x="35" y="74"/>
                      <a:pt x="34" y="74"/>
                      <a:pt x="33" y="75"/>
                    </a:cubicBezTo>
                    <a:cubicBezTo>
                      <a:pt x="32" y="76"/>
                      <a:pt x="27" y="78"/>
                      <a:pt x="26" y="75"/>
                    </a:cubicBezTo>
                    <a:cubicBezTo>
                      <a:pt x="26" y="73"/>
                      <a:pt x="31" y="72"/>
                      <a:pt x="33" y="73"/>
                    </a:cubicBezTo>
                    <a:cubicBezTo>
                      <a:pt x="34" y="73"/>
                      <a:pt x="35" y="73"/>
                      <a:pt x="36" y="73"/>
                    </a:cubicBezTo>
                    <a:close/>
                    <a:moveTo>
                      <a:pt x="35" y="58"/>
                    </a:moveTo>
                    <a:cubicBezTo>
                      <a:pt x="33" y="58"/>
                      <a:pt x="28" y="56"/>
                      <a:pt x="29" y="54"/>
                    </a:cubicBezTo>
                    <a:cubicBezTo>
                      <a:pt x="30" y="52"/>
                      <a:pt x="34" y="54"/>
                      <a:pt x="35" y="56"/>
                    </a:cubicBezTo>
                    <a:cubicBezTo>
                      <a:pt x="36" y="57"/>
                      <a:pt x="37" y="57"/>
                      <a:pt x="38" y="58"/>
                    </a:cubicBezTo>
                    <a:cubicBezTo>
                      <a:pt x="37" y="58"/>
                      <a:pt x="36" y="57"/>
                      <a:pt x="35" y="58"/>
                    </a:cubicBezTo>
                    <a:close/>
                    <a:moveTo>
                      <a:pt x="25" y="27"/>
                    </a:moveTo>
                    <a:cubicBezTo>
                      <a:pt x="27" y="26"/>
                      <a:pt x="31" y="27"/>
                      <a:pt x="31" y="30"/>
                    </a:cubicBezTo>
                    <a:cubicBezTo>
                      <a:pt x="30" y="32"/>
                      <a:pt x="26" y="30"/>
                      <a:pt x="24" y="29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7"/>
                      <a:pt x="23" y="27"/>
                      <a:pt x="25" y="27"/>
                    </a:cubicBezTo>
                    <a:close/>
                    <a:moveTo>
                      <a:pt x="24" y="32"/>
                    </a:moveTo>
                    <a:cubicBezTo>
                      <a:pt x="25" y="32"/>
                      <a:pt x="30" y="33"/>
                      <a:pt x="29" y="36"/>
                    </a:cubicBezTo>
                    <a:cubicBezTo>
                      <a:pt x="27" y="38"/>
                      <a:pt x="24" y="35"/>
                      <a:pt x="23" y="33"/>
                    </a:cubicBezTo>
                    <a:cubicBezTo>
                      <a:pt x="22" y="32"/>
                      <a:pt x="21" y="32"/>
                      <a:pt x="21" y="31"/>
                    </a:cubicBezTo>
                    <a:cubicBezTo>
                      <a:pt x="21" y="31"/>
                      <a:pt x="22" y="32"/>
                      <a:pt x="24" y="32"/>
                    </a:cubicBezTo>
                    <a:close/>
                    <a:moveTo>
                      <a:pt x="21" y="36"/>
                    </a:moveTo>
                    <a:cubicBezTo>
                      <a:pt x="23" y="36"/>
                      <a:pt x="27" y="39"/>
                      <a:pt x="26" y="41"/>
                    </a:cubicBezTo>
                    <a:cubicBezTo>
                      <a:pt x="24" y="43"/>
                      <a:pt x="20" y="39"/>
                      <a:pt x="20" y="38"/>
                    </a:cubicBezTo>
                    <a:cubicBezTo>
                      <a:pt x="19" y="36"/>
                      <a:pt x="19" y="36"/>
                      <a:pt x="18" y="35"/>
                    </a:cubicBezTo>
                    <a:cubicBezTo>
                      <a:pt x="19" y="35"/>
                      <a:pt x="19" y="36"/>
                      <a:pt x="21" y="36"/>
                    </a:cubicBezTo>
                    <a:close/>
                    <a:moveTo>
                      <a:pt x="16" y="49"/>
                    </a:moveTo>
                    <a:cubicBezTo>
                      <a:pt x="13" y="50"/>
                      <a:pt x="12" y="45"/>
                      <a:pt x="12" y="44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4" y="43"/>
                    </a:cubicBezTo>
                    <a:cubicBezTo>
                      <a:pt x="15" y="44"/>
                      <a:pt x="18" y="48"/>
                      <a:pt x="16" y="49"/>
                    </a:cubicBezTo>
                    <a:close/>
                    <a:moveTo>
                      <a:pt x="16" y="41"/>
                    </a:moveTo>
                    <a:cubicBezTo>
                      <a:pt x="16" y="39"/>
                      <a:pt x="16" y="39"/>
                      <a:pt x="15" y="38"/>
                    </a:cubicBezTo>
                    <a:cubicBezTo>
                      <a:pt x="16" y="39"/>
                      <a:pt x="16" y="39"/>
                      <a:pt x="18" y="40"/>
                    </a:cubicBezTo>
                    <a:cubicBezTo>
                      <a:pt x="19" y="40"/>
                      <a:pt x="23" y="44"/>
                      <a:pt x="21" y="46"/>
                    </a:cubicBezTo>
                    <a:cubicBezTo>
                      <a:pt x="19" y="47"/>
                      <a:pt x="16" y="43"/>
                      <a:pt x="16" y="41"/>
                    </a:cubicBezTo>
                    <a:close/>
                    <a:moveTo>
                      <a:pt x="9" y="90"/>
                    </a:moveTo>
                    <a:cubicBezTo>
                      <a:pt x="10" y="89"/>
                      <a:pt x="10" y="88"/>
                      <a:pt x="10" y="87"/>
                    </a:cubicBezTo>
                    <a:cubicBezTo>
                      <a:pt x="10" y="85"/>
                      <a:pt x="12" y="81"/>
                      <a:pt x="15" y="81"/>
                    </a:cubicBezTo>
                    <a:cubicBezTo>
                      <a:pt x="16" y="83"/>
                      <a:pt x="13" y="87"/>
                      <a:pt x="12" y="88"/>
                    </a:cubicBezTo>
                    <a:cubicBezTo>
                      <a:pt x="10" y="89"/>
                      <a:pt x="10" y="89"/>
                      <a:pt x="9" y="90"/>
                    </a:cubicBezTo>
                    <a:close/>
                    <a:moveTo>
                      <a:pt x="13" y="92"/>
                    </a:moveTo>
                    <a:cubicBezTo>
                      <a:pt x="13" y="92"/>
                      <a:pt x="14" y="91"/>
                      <a:pt x="14" y="90"/>
                    </a:cubicBezTo>
                    <a:cubicBezTo>
                      <a:pt x="15" y="88"/>
                      <a:pt x="18" y="84"/>
                      <a:pt x="20" y="85"/>
                    </a:cubicBezTo>
                    <a:cubicBezTo>
                      <a:pt x="21" y="88"/>
                      <a:pt x="17" y="90"/>
                      <a:pt x="16" y="91"/>
                    </a:cubicBezTo>
                    <a:cubicBezTo>
                      <a:pt x="14" y="91"/>
                      <a:pt x="14" y="92"/>
                      <a:pt x="13" y="92"/>
                    </a:cubicBezTo>
                    <a:close/>
                    <a:moveTo>
                      <a:pt x="18" y="93"/>
                    </a:moveTo>
                    <a:cubicBezTo>
                      <a:pt x="19" y="92"/>
                      <a:pt x="22" y="89"/>
                      <a:pt x="24" y="90"/>
                    </a:cubicBezTo>
                    <a:cubicBezTo>
                      <a:pt x="25" y="93"/>
                      <a:pt x="21" y="95"/>
                      <a:pt x="19" y="95"/>
                    </a:cubicBezTo>
                    <a:cubicBezTo>
                      <a:pt x="17" y="95"/>
                      <a:pt x="16" y="95"/>
                      <a:pt x="16" y="96"/>
                    </a:cubicBezTo>
                    <a:cubicBezTo>
                      <a:pt x="16" y="95"/>
                      <a:pt x="17" y="95"/>
                      <a:pt x="18" y="93"/>
                    </a:cubicBezTo>
                    <a:close/>
                    <a:moveTo>
                      <a:pt x="18" y="99"/>
                    </a:moveTo>
                    <a:cubicBezTo>
                      <a:pt x="19" y="99"/>
                      <a:pt x="19" y="99"/>
                      <a:pt x="20" y="98"/>
                    </a:cubicBezTo>
                    <a:cubicBezTo>
                      <a:pt x="21" y="96"/>
                      <a:pt x="25" y="94"/>
                      <a:pt x="27" y="96"/>
                    </a:cubicBezTo>
                    <a:cubicBezTo>
                      <a:pt x="27" y="99"/>
                      <a:pt x="23" y="100"/>
                      <a:pt x="21" y="99"/>
                    </a:cubicBezTo>
                    <a:cubicBezTo>
                      <a:pt x="19" y="99"/>
                      <a:pt x="19" y="99"/>
                      <a:pt x="18" y="99"/>
                    </a:cubicBezTo>
                    <a:close/>
                    <a:moveTo>
                      <a:pt x="22" y="104"/>
                    </a:moveTo>
                    <a:cubicBezTo>
                      <a:pt x="20" y="104"/>
                      <a:pt x="20" y="104"/>
                      <a:pt x="19" y="104"/>
                    </a:cubicBezTo>
                    <a:cubicBezTo>
                      <a:pt x="20" y="103"/>
                      <a:pt x="20" y="103"/>
                      <a:pt x="22" y="102"/>
                    </a:cubicBezTo>
                    <a:cubicBezTo>
                      <a:pt x="23" y="101"/>
                      <a:pt x="28" y="100"/>
                      <a:pt x="29" y="102"/>
                    </a:cubicBezTo>
                    <a:cubicBezTo>
                      <a:pt x="28" y="105"/>
                      <a:pt x="24" y="105"/>
                      <a:pt x="22" y="104"/>
                    </a:cubicBezTo>
                    <a:close/>
                    <a:moveTo>
                      <a:pt x="28" y="82"/>
                    </a:moveTo>
                    <a:cubicBezTo>
                      <a:pt x="28" y="79"/>
                      <a:pt x="32" y="78"/>
                      <a:pt x="34" y="78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36" y="78"/>
                      <a:pt x="36" y="78"/>
                      <a:pt x="35" y="80"/>
                    </a:cubicBezTo>
                    <a:cubicBezTo>
                      <a:pt x="33" y="81"/>
                      <a:pt x="29" y="83"/>
                      <a:pt x="28" y="82"/>
                    </a:cubicBezTo>
                    <a:close/>
                    <a:moveTo>
                      <a:pt x="31" y="87"/>
                    </a:moveTo>
                    <a:cubicBezTo>
                      <a:pt x="30" y="85"/>
                      <a:pt x="34" y="83"/>
                      <a:pt x="36" y="82"/>
                    </a:cubicBezTo>
                    <a:cubicBezTo>
                      <a:pt x="37" y="82"/>
                      <a:pt x="38" y="82"/>
                      <a:pt x="39" y="81"/>
                    </a:cubicBezTo>
                    <a:cubicBezTo>
                      <a:pt x="38" y="82"/>
                      <a:pt x="38" y="82"/>
                      <a:pt x="37" y="84"/>
                    </a:cubicBezTo>
                    <a:cubicBezTo>
                      <a:pt x="36" y="86"/>
                      <a:pt x="33" y="89"/>
                      <a:pt x="31" y="87"/>
                    </a:cubicBezTo>
                    <a:close/>
                    <a:moveTo>
                      <a:pt x="35" y="92"/>
                    </a:moveTo>
                    <a:cubicBezTo>
                      <a:pt x="34" y="90"/>
                      <a:pt x="37" y="87"/>
                      <a:pt x="39" y="86"/>
                    </a:cubicBezTo>
                    <a:cubicBezTo>
                      <a:pt x="40" y="86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0" y="88"/>
                    </a:cubicBezTo>
                    <a:cubicBezTo>
                      <a:pt x="40" y="90"/>
                      <a:pt x="37" y="93"/>
                      <a:pt x="35" y="92"/>
                    </a:cubicBezTo>
                    <a:close/>
                    <a:moveTo>
                      <a:pt x="44" y="91"/>
                    </a:moveTo>
                    <a:cubicBezTo>
                      <a:pt x="44" y="92"/>
                      <a:pt x="43" y="97"/>
                      <a:pt x="40" y="96"/>
                    </a:cubicBezTo>
                    <a:cubicBezTo>
                      <a:pt x="38" y="94"/>
                      <a:pt x="41" y="91"/>
                      <a:pt x="43" y="90"/>
                    </a:cubicBezTo>
                    <a:cubicBezTo>
                      <a:pt x="44" y="89"/>
                      <a:pt x="44" y="88"/>
                      <a:pt x="45" y="88"/>
                    </a:cubicBezTo>
                    <a:cubicBezTo>
                      <a:pt x="45" y="88"/>
                      <a:pt x="44" y="89"/>
                      <a:pt x="44" y="91"/>
                    </a:cubicBezTo>
                    <a:close/>
                    <a:moveTo>
                      <a:pt x="50" y="74"/>
                    </a:moveTo>
                    <a:cubicBezTo>
                      <a:pt x="47" y="70"/>
                      <a:pt x="44" y="68"/>
                      <a:pt x="41" y="67"/>
                    </a:cubicBezTo>
                    <a:cubicBezTo>
                      <a:pt x="44" y="66"/>
                      <a:pt x="47" y="64"/>
                      <a:pt x="50" y="61"/>
                    </a:cubicBezTo>
                    <a:cubicBezTo>
                      <a:pt x="52" y="57"/>
                      <a:pt x="53" y="54"/>
                      <a:pt x="54" y="51"/>
                    </a:cubicBezTo>
                    <a:cubicBezTo>
                      <a:pt x="56" y="53"/>
                      <a:pt x="58" y="55"/>
                      <a:pt x="62" y="57"/>
                    </a:cubicBezTo>
                    <a:cubicBezTo>
                      <a:pt x="66" y="58"/>
                      <a:pt x="70" y="58"/>
                      <a:pt x="73" y="58"/>
                    </a:cubicBezTo>
                    <a:cubicBezTo>
                      <a:pt x="72" y="60"/>
                      <a:pt x="70" y="63"/>
                      <a:pt x="70" y="67"/>
                    </a:cubicBezTo>
                    <a:cubicBezTo>
                      <a:pt x="70" y="72"/>
                      <a:pt x="71" y="75"/>
                      <a:pt x="72" y="78"/>
                    </a:cubicBezTo>
                    <a:cubicBezTo>
                      <a:pt x="70" y="77"/>
                      <a:pt x="66" y="77"/>
                      <a:pt x="62" y="78"/>
                    </a:cubicBezTo>
                    <a:cubicBezTo>
                      <a:pt x="58" y="80"/>
                      <a:pt x="55" y="82"/>
                      <a:pt x="53" y="84"/>
                    </a:cubicBezTo>
                    <a:cubicBezTo>
                      <a:pt x="52" y="81"/>
                      <a:pt x="51" y="77"/>
                      <a:pt x="50" y="74"/>
                    </a:cubicBezTo>
                    <a:close/>
                    <a:moveTo>
                      <a:pt x="64" y="91"/>
                    </a:moveTo>
                    <a:cubicBezTo>
                      <a:pt x="65" y="92"/>
                      <a:pt x="65" y="92"/>
                      <a:pt x="66" y="94"/>
                    </a:cubicBezTo>
                    <a:cubicBezTo>
                      <a:pt x="68" y="95"/>
                      <a:pt x="70" y="99"/>
                      <a:pt x="68" y="100"/>
                    </a:cubicBezTo>
                    <a:cubicBezTo>
                      <a:pt x="65" y="100"/>
                      <a:pt x="64" y="96"/>
                      <a:pt x="64" y="94"/>
                    </a:cubicBezTo>
                    <a:cubicBezTo>
                      <a:pt x="65" y="92"/>
                      <a:pt x="64" y="92"/>
                      <a:pt x="64" y="91"/>
                    </a:cubicBezTo>
                    <a:close/>
                    <a:moveTo>
                      <a:pt x="61" y="102"/>
                    </a:moveTo>
                    <a:cubicBezTo>
                      <a:pt x="59" y="101"/>
                      <a:pt x="59" y="97"/>
                      <a:pt x="59" y="95"/>
                    </a:cubicBezTo>
                    <a:cubicBezTo>
                      <a:pt x="60" y="93"/>
                      <a:pt x="60" y="93"/>
                      <a:pt x="60" y="92"/>
                    </a:cubicBezTo>
                    <a:cubicBezTo>
                      <a:pt x="60" y="93"/>
                      <a:pt x="60" y="93"/>
                      <a:pt x="61" y="95"/>
                    </a:cubicBezTo>
                    <a:cubicBezTo>
                      <a:pt x="62" y="96"/>
                      <a:pt x="63" y="101"/>
                      <a:pt x="61" y="102"/>
                    </a:cubicBezTo>
                    <a:close/>
                    <a:moveTo>
                      <a:pt x="55" y="101"/>
                    </a:moveTo>
                    <a:cubicBezTo>
                      <a:pt x="52" y="100"/>
                      <a:pt x="53" y="96"/>
                      <a:pt x="54" y="94"/>
                    </a:cubicBezTo>
                    <a:cubicBezTo>
                      <a:pt x="55" y="93"/>
                      <a:pt x="55" y="92"/>
                      <a:pt x="56" y="92"/>
                    </a:cubicBezTo>
                    <a:cubicBezTo>
                      <a:pt x="56" y="92"/>
                      <a:pt x="56" y="93"/>
                      <a:pt x="56" y="95"/>
                    </a:cubicBezTo>
                    <a:cubicBezTo>
                      <a:pt x="57" y="96"/>
                      <a:pt x="57" y="101"/>
                      <a:pt x="55" y="101"/>
                    </a:cubicBezTo>
                    <a:close/>
                    <a:moveTo>
                      <a:pt x="62" y="119"/>
                    </a:moveTo>
                    <a:cubicBezTo>
                      <a:pt x="61" y="119"/>
                      <a:pt x="58" y="115"/>
                      <a:pt x="59" y="113"/>
                    </a:cubicBezTo>
                    <a:cubicBezTo>
                      <a:pt x="61" y="112"/>
                      <a:pt x="64" y="116"/>
                      <a:pt x="64" y="118"/>
                    </a:cubicBezTo>
                    <a:cubicBezTo>
                      <a:pt x="64" y="120"/>
                      <a:pt x="65" y="120"/>
                      <a:pt x="65" y="121"/>
                    </a:cubicBezTo>
                    <a:cubicBezTo>
                      <a:pt x="64" y="120"/>
                      <a:pt x="64" y="120"/>
                      <a:pt x="62" y="119"/>
                    </a:cubicBezTo>
                    <a:close/>
                    <a:moveTo>
                      <a:pt x="66" y="116"/>
                    </a:moveTo>
                    <a:cubicBezTo>
                      <a:pt x="65" y="115"/>
                      <a:pt x="63" y="111"/>
                      <a:pt x="64" y="110"/>
                    </a:cubicBezTo>
                    <a:cubicBezTo>
                      <a:pt x="67" y="109"/>
                      <a:pt x="68" y="114"/>
                      <a:pt x="68" y="115"/>
                    </a:cubicBezTo>
                    <a:cubicBezTo>
                      <a:pt x="68" y="117"/>
                      <a:pt x="68" y="118"/>
                      <a:pt x="69" y="118"/>
                    </a:cubicBezTo>
                    <a:cubicBezTo>
                      <a:pt x="68" y="118"/>
                      <a:pt x="68" y="117"/>
                      <a:pt x="66" y="116"/>
                    </a:cubicBezTo>
                    <a:close/>
                    <a:moveTo>
                      <a:pt x="73" y="114"/>
                    </a:moveTo>
                    <a:cubicBezTo>
                      <a:pt x="73" y="115"/>
                      <a:pt x="73" y="116"/>
                      <a:pt x="73" y="117"/>
                    </a:cubicBezTo>
                    <a:cubicBezTo>
                      <a:pt x="72" y="116"/>
                      <a:pt x="72" y="115"/>
                      <a:pt x="71" y="114"/>
                    </a:cubicBezTo>
                    <a:cubicBezTo>
                      <a:pt x="70" y="113"/>
                      <a:pt x="68" y="109"/>
                      <a:pt x="70" y="107"/>
                    </a:cubicBezTo>
                    <a:cubicBezTo>
                      <a:pt x="73" y="107"/>
                      <a:pt x="73" y="112"/>
                      <a:pt x="73" y="114"/>
                    </a:cubicBezTo>
                    <a:close/>
                    <a:moveTo>
                      <a:pt x="74" y="98"/>
                    </a:moveTo>
                    <a:cubicBezTo>
                      <a:pt x="71" y="98"/>
                      <a:pt x="69" y="94"/>
                      <a:pt x="69" y="93"/>
                    </a:cubicBezTo>
                    <a:cubicBezTo>
                      <a:pt x="69" y="91"/>
                      <a:pt x="69" y="90"/>
                      <a:pt x="69" y="90"/>
                    </a:cubicBezTo>
                    <a:cubicBezTo>
                      <a:pt x="69" y="90"/>
                      <a:pt x="69" y="91"/>
                      <a:pt x="71" y="91"/>
                    </a:cubicBezTo>
                    <a:cubicBezTo>
                      <a:pt x="72" y="92"/>
                      <a:pt x="75" y="96"/>
                      <a:pt x="74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7878763" y="3717926"/>
                <a:ext cx="503238" cy="500063"/>
              </a:xfrm>
              <a:custGeom>
                <a:avLst/>
                <a:gdLst>
                  <a:gd name="T0" fmla="*/ 75 w 134"/>
                  <a:gd name="T1" fmla="*/ 23 h 133"/>
                  <a:gd name="T2" fmla="*/ 14 w 134"/>
                  <a:gd name="T3" fmla="*/ 59 h 133"/>
                  <a:gd name="T4" fmla="*/ 60 w 134"/>
                  <a:gd name="T5" fmla="*/ 133 h 133"/>
                  <a:gd name="T6" fmla="*/ 125 w 134"/>
                  <a:gd name="T7" fmla="*/ 74 h 133"/>
                  <a:gd name="T8" fmla="*/ 22 w 134"/>
                  <a:gd name="T9" fmla="*/ 70 h 133"/>
                  <a:gd name="T10" fmla="*/ 16 w 134"/>
                  <a:gd name="T11" fmla="*/ 64 h 133"/>
                  <a:gd name="T12" fmla="*/ 21 w 134"/>
                  <a:gd name="T13" fmla="*/ 68 h 133"/>
                  <a:gd name="T14" fmla="*/ 29 w 134"/>
                  <a:gd name="T15" fmla="*/ 83 h 133"/>
                  <a:gd name="T16" fmla="*/ 29 w 134"/>
                  <a:gd name="T17" fmla="*/ 77 h 133"/>
                  <a:gd name="T18" fmla="*/ 111 w 134"/>
                  <a:gd name="T19" fmla="*/ 32 h 133"/>
                  <a:gd name="T20" fmla="*/ 104 w 134"/>
                  <a:gd name="T21" fmla="*/ 36 h 133"/>
                  <a:gd name="T22" fmla="*/ 103 w 134"/>
                  <a:gd name="T23" fmla="*/ 27 h 133"/>
                  <a:gd name="T24" fmla="*/ 92 w 134"/>
                  <a:gd name="T25" fmla="*/ 55 h 133"/>
                  <a:gd name="T26" fmla="*/ 93 w 134"/>
                  <a:gd name="T27" fmla="*/ 50 h 133"/>
                  <a:gd name="T28" fmla="*/ 103 w 134"/>
                  <a:gd name="T29" fmla="*/ 22 h 133"/>
                  <a:gd name="T30" fmla="*/ 92 w 134"/>
                  <a:gd name="T31" fmla="*/ 22 h 133"/>
                  <a:gd name="T32" fmla="*/ 88 w 134"/>
                  <a:gd name="T33" fmla="*/ 45 h 133"/>
                  <a:gd name="T34" fmla="*/ 84 w 134"/>
                  <a:gd name="T35" fmla="*/ 45 h 133"/>
                  <a:gd name="T36" fmla="*/ 80 w 134"/>
                  <a:gd name="T37" fmla="*/ 40 h 133"/>
                  <a:gd name="T38" fmla="*/ 67 w 134"/>
                  <a:gd name="T39" fmla="*/ 39 h 133"/>
                  <a:gd name="T40" fmla="*/ 62 w 134"/>
                  <a:gd name="T41" fmla="*/ 40 h 133"/>
                  <a:gd name="T42" fmla="*/ 58 w 134"/>
                  <a:gd name="T43" fmla="*/ 42 h 133"/>
                  <a:gd name="T44" fmla="*/ 55 w 134"/>
                  <a:gd name="T45" fmla="*/ 43 h 133"/>
                  <a:gd name="T46" fmla="*/ 52 w 134"/>
                  <a:gd name="T47" fmla="*/ 11 h 133"/>
                  <a:gd name="T48" fmla="*/ 49 w 134"/>
                  <a:gd name="T49" fmla="*/ 15 h 133"/>
                  <a:gd name="T50" fmla="*/ 46 w 134"/>
                  <a:gd name="T51" fmla="*/ 17 h 133"/>
                  <a:gd name="T52" fmla="*/ 50 w 134"/>
                  <a:gd name="T53" fmla="*/ 48 h 133"/>
                  <a:gd name="T54" fmla="*/ 44 w 134"/>
                  <a:gd name="T55" fmla="*/ 28 h 133"/>
                  <a:gd name="T56" fmla="*/ 39 w 134"/>
                  <a:gd name="T57" fmla="*/ 58 h 133"/>
                  <a:gd name="T58" fmla="*/ 38 w 134"/>
                  <a:gd name="T59" fmla="*/ 30 h 133"/>
                  <a:gd name="T60" fmla="*/ 45 w 134"/>
                  <a:gd name="T61" fmla="*/ 65 h 133"/>
                  <a:gd name="T62" fmla="*/ 45 w 134"/>
                  <a:gd name="T63" fmla="*/ 70 h 133"/>
                  <a:gd name="T64" fmla="*/ 47 w 134"/>
                  <a:gd name="T65" fmla="*/ 75 h 133"/>
                  <a:gd name="T66" fmla="*/ 50 w 134"/>
                  <a:gd name="T67" fmla="*/ 79 h 133"/>
                  <a:gd name="T68" fmla="*/ 52 w 134"/>
                  <a:gd name="T69" fmla="*/ 105 h 133"/>
                  <a:gd name="T70" fmla="*/ 55 w 134"/>
                  <a:gd name="T71" fmla="*/ 93 h 133"/>
                  <a:gd name="T72" fmla="*/ 58 w 134"/>
                  <a:gd name="T73" fmla="*/ 104 h 133"/>
                  <a:gd name="T74" fmla="*/ 64 w 134"/>
                  <a:gd name="T75" fmla="*/ 89 h 133"/>
                  <a:gd name="T76" fmla="*/ 65 w 134"/>
                  <a:gd name="T77" fmla="*/ 104 h 133"/>
                  <a:gd name="T78" fmla="*/ 67 w 134"/>
                  <a:gd name="T79" fmla="*/ 97 h 133"/>
                  <a:gd name="T80" fmla="*/ 69 w 134"/>
                  <a:gd name="T81" fmla="*/ 113 h 133"/>
                  <a:gd name="T82" fmla="*/ 73 w 134"/>
                  <a:gd name="T83" fmla="*/ 97 h 133"/>
                  <a:gd name="T84" fmla="*/ 77 w 134"/>
                  <a:gd name="T85" fmla="*/ 109 h 133"/>
                  <a:gd name="T86" fmla="*/ 78 w 134"/>
                  <a:gd name="T87" fmla="*/ 89 h 133"/>
                  <a:gd name="T88" fmla="*/ 58 w 134"/>
                  <a:gd name="T89" fmla="*/ 76 h 133"/>
                  <a:gd name="T90" fmla="*/ 78 w 134"/>
                  <a:gd name="T91" fmla="*/ 55 h 133"/>
                  <a:gd name="T92" fmla="*/ 87 w 134"/>
                  <a:gd name="T93" fmla="*/ 81 h 133"/>
                  <a:gd name="T94" fmla="*/ 90 w 134"/>
                  <a:gd name="T95" fmla="*/ 78 h 133"/>
                  <a:gd name="T96" fmla="*/ 95 w 134"/>
                  <a:gd name="T97" fmla="*/ 75 h 133"/>
                  <a:gd name="T98" fmla="*/ 96 w 134"/>
                  <a:gd name="T99" fmla="*/ 70 h 133"/>
                  <a:gd name="T100" fmla="*/ 97 w 134"/>
                  <a:gd name="T101" fmla="*/ 65 h 133"/>
                  <a:gd name="T102" fmla="*/ 112 w 134"/>
                  <a:gd name="T103" fmla="*/ 93 h 133"/>
                  <a:gd name="T104" fmla="*/ 113 w 134"/>
                  <a:gd name="T105" fmla="*/ 88 h 133"/>
                  <a:gd name="T106" fmla="*/ 115 w 134"/>
                  <a:gd name="T107" fmla="*/ 83 h 133"/>
                  <a:gd name="T108" fmla="*/ 117 w 134"/>
                  <a:gd name="T109" fmla="*/ 79 h 133"/>
                  <a:gd name="T110" fmla="*/ 121 w 134"/>
                  <a:gd name="T111" fmla="*/ 7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33">
                    <a:moveTo>
                      <a:pt x="110" y="55"/>
                    </a:moveTo>
                    <a:cubicBezTo>
                      <a:pt x="116" y="50"/>
                      <a:pt x="119" y="40"/>
                      <a:pt x="118" y="33"/>
                    </a:cubicBezTo>
                    <a:cubicBezTo>
                      <a:pt x="116" y="19"/>
                      <a:pt x="118" y="16"/>
                      <a:pt x="119" y="11"/>
                    </a:cubicBezTo>
                    <a:cubicBezTo>
                      <a:pt x="114" y="13"/>
                      <a:pt x="112" y="15"/>
                      <a:pt x="98" y="14"/>
                    </a:cubicBezTo>
                    <a:cubicBezTo>
                      <a:pt x="90" y="13"/>
                      <a:pt x="81" y="16"/>
                      <a:pt x="75" y="23"/>
                    </a:cubicBezTo>
                    <a:cubicBezTo>
                      <a:pt x="72" y="15"/>
                      <a:pt x="64" y="9"/>
                      <a:pt x="57" y="8"/>
                    </a:cubicBezTo>
                    <a:cubicBezTo>
                      <a:pt x="43" y="5"/>
                      <a:pt x="41" y="3"/>
                      <a:pt x="36" y="0"/>
                    </a:cubicBezTo>
                    <a:cubicBezTo>
                      <a:pt x="37" y="5"/>
                      <a:pt x="37" y="8"/>
                      <a:pt x="32" y="21"/>
                    </a:cubicBezTo>
                    <a:cubicBezTo>
                      <a:pt x="29" y="28"/>
                      <a:pt x="29" y="38"/>
                      <a:pt x="34" y="45"/>
                    </a:cubicBezTo>
                    <a:cubicBezTo>
                      <a:pt x="25" y="46"/>
                      <a:pt x="17" y="52"/>
                      <a:pt x="14" y="59"/>
                    </a:cubicBezTo>
                    <a:cubicBezTo>
                      <a:pt x="7" y="71"/>
                      <a:pt x="4" y="72"/>
                      <a:pt x="0" y="75"/>
                    </a:cubicBezTo>
                    <a:cubicBezTo>
                      <a:pt x="5" y="77"/>
                      <a:pt x="8" y="77"/>
                      <a:pt x="19" y="86"/>
                    </a:cubicBezTo>
                    <a:cubicBezTo>
                      <a:pt x="25" y="91"/>
                      <a:pt x="34" y="94"/>
                      <a:pt x="42" y="92"/>
                    </a:cubicBezTo>
                    <a:cubicBezTo>
                      <a:pt x="40" y="100"/>
                      <a:pt x="44" y="110"/>
                      <a:pt x="49" y="115"/>
                    </a:cubicBezTo>
                    <a:cubicBezTo>
                      <a:pt x="58" y="125"/>
                      <a:pt x="59" y="128"/>
                      <a:pt x="60" y="133"/>
                    </a:cubicBezTo>
                    <a:cubicBezTo>
                      <a:pt x="63" y="129"/>
                      <a:pt x="65" y="126"/>
                      <a:pt x="76" y="119"/>
                    </a:cubicBezTo>
                    <a:cubicBezTo>
                      <a:pt x="83" y="115"/>
                      <a:pt x="89" y="106"/>
                      <a:pt x="89" y="98"/>
                    </a:cubicBezTo>
                    <a:cubicBezTo>
                      <a:pt x="96" y="103"/>
                      <a:pt x="106" y="102"/>
                      <a:pt x="113" y="99"/>
                    </a:cubicBezTo>
                    <a:cubicBezTo>
                      <a:pt x="126" y="93"/>
                      <a:pt x="129" y="94"/>
                      <a:pt x="134" y="94"/>
                    </a:cubicBezTo>
                    <a:cubicBezTo>
                      <a:pt x="131" y="90"/>
                      <a:pt x="128" y="88"/>
                      <a:pt x="125" y="74"/>
                    </a:cubicBezTo>
                    <a:cubicBezTo>
                      <a:pt x="124" y="67"/>
                      <a:pt x="118" y="58"/>
                      <a:pt x="110" y="55"/>
                    </a:cubicBezTo>
                    <a:close/>
                    <a:moveTo>
                      <a:pt x="29" y="70"/>
                    </a:moveTo>
                    <a:cubicBezTo>
                      <a:pt x="28" y="73"/>
                      <a:pt x="24" y="73"/>
                      <a:pt x="22" y="72"/>
                    </a:cubicBezTo>
                    <a:cubicBezTo>
                      <a:pt x="21" y="72"/>
                      <a:pt x="20" y="72"/>
                      <a:pt x="19" y="72"/>
                    </a:cubicBezTo>
                    <a:cubicBezTo>
                      <a:pt x="20" y="72"/>
                      <a:pt x="21" y="71"/>
                      <a:pt x="22" y="70"/>
                    </a:cubicBezTo>
                    <a:cubicBezTo>
                      <a:pt x="23" y="69"/>
                      <a:pt x="28" y="68"/>
                      <a:pt x="29" y="70"/>
                    </a:cubicBezTo>
                    <a:close/>
                    <a:moveTo>
                      <a:pt x="18" y="61"/>
                    </a:moveTo>
                    <a:cubicBezTo>
                      <a:pt x="19" y="60"/>
                      <a:pt x="22" y="57"/>
                      <a:pt x="24" y="59"/>
                    </a:cubicBezTo>
                    <a:cubicBezTo>
                      <a:pt x="25" y="61"/>
                      <a:pt x="21" y="63"/>
                      <a:pt x="19" y="63"/>
                    </a:cubicBezTo>
                    <a:cubicBezTo>
                      <a:pt x="17" y="63"/>
                      <a:pt x="17" y="63"/>
                      <a:pt x="16" y="64"/>
                    </a:cubicBezTo>
                    <a:cubicBezTo>
                      <a:pt x="16" y="63"/>
                      <a:pt x="17" y="63"/>
                      <a:pt x="18" y="61"/>
                    </a:cubicBezTo>
                    <a:close/>
                    <a:moveTo>
                      <a:pt x="18" y="68"/>
                    </a:moveTo>
                    <a:cubicBezTo>
                      <a:pt x="19" y="67"/>
                      <a:pt x="19" y="67"/>
                      <a:pt x="20" y="66"/>
                    </a:cubicBezTo>
                    <a:cubicBezTo>
                      <a:pt x="21" y="64"/>
                      <a:pt x="26" y="62"/>
                      <a:pt x="27" y="64"/>
                    </a:cubicBezTo>
                    <a:cubicBezTo>
                      <a:pt x="27" y="67"/>
                      <a:pt x="23" y="68"/>
                      <a:pt x="21" y="68"/>
                    </a:cubicBezTo>
                    <a:cubicBezTo>
                      <a:pt x="19" y="67"/>
                      <a:pt x="19" y="67"/>
                      <a:pt x="18" y="68"/>
                    </a:cubicBezTo>
                    <a:close/>
                    <a:moveTo>
                      <a:pt x="22" y="82"/>
                    </a:moveTo>
                    <a:cubicBezTo>
                      <a:pt x="20" y="81"/>
                      <a:pt x="20" y="81"/>
                      <a:pt x="19" y="81"/>
                    </a:cubicBezTo>
                    <a:cubicBezTo>
                      <a:pt x="20" y="81"/>
                      <a:pt x="20" y="81"/>
                      <a:pt x="22" y="80"/>
                    </a:cubicBezTo>
                    <a:cubicBezTo>
                      <a:pt x="24" y="80"/>
                      <a:pt x="28" y="81"/>
                      <a:pt x="29" y="83"/>
                    </a:cubicBezTo>
                    <a:cubicBezTo>
                      <a:pt x="27" y="85"/>
                      <a:pt x="23" y="84"/>
                      <a:pt x="22" y="82"/>
                    </a:cubicBezTo>
                    <a:close/>
                    <a:moveTo>
                      <a:pt x="22" y="77"/>
                    </a:move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3" y="75"/>
                    </a:cubicBezTo>
                    <a:cubicBezTo>
                      <a:pt x="24" y="75"/>
                      <a:pt x="29" y="74"/>
                      <a:pt x="29" y="77"/>
                    </a:cubicBezTo>
                    <a:cubicBezTo>
                      <a:pt x="28" y="79"/>
                      <a:pt x="24" y="78"/>
                      <a:pt x="22" y="77"/>
                    </a:cubicBezTo>
                    <a:close/>
                    <a:moveTo>
                      <a:pt x="113" y="30"/>
                    </a:moveTo>
                    <a:cubicBezTo>
                      <a:pt x="113" y="31"/>
                      <a:pt x="113" y="31"/>
                      <a:pt x="113" y="33"/>
                    </a:cubicBezTo>
                    <a:cubicBezTo>
                      <a:pt x="114" y="35"/>
                      <a:pt x="112" y="39"/>
                      <a:pt x="110" y="39"/>
                    </a:cubicBezTo>
                    <a:cubicBezTo>
                      <a:pt x="108" y="37"/>
                      <a:pt x="110" y="33"/>
                      <a:pt x="111" y="32"/>
                    </a:cubicBezTo>
                    <a:cubicBezTo>
                      <a:pt x="113" y="31"/>
                      <a:pt x="113" y="31"/>
                      <a:pt x="113" y="30"/>
                    </a:cubicBezTo>
                    <a:close/>
                    <a:moveTo>
                      <a:pt x="107" y="30"/>
                    </a:moveTo>
                    <a:cubicBezTo>
                      <a:pt x="108" y="29"/>
                      <a:pt x="109" y="29"/>
                      <a:pt x="109" y="28"/>
                    </a:cubicBezTo>
                    <a:cubicBezTo>
                      <a:pt x="109" y="29"/>
                      <a:pt x="109" y="29"/>
                      <a:pt x="109" y="31"/>
                    </a:cubicBezTo>
                    <a:cubicBezTo>
                      <a:pt x="109" y="33"/>
                      <a:pt x="106" y="37"/>
                      <a:pt x="104" y="36"/>
                    </a:cubicBezTo>
                    <a:cubicBezTo>
                      <a:pt x="102" y="34"/>
                      <a:pt x="105" y="31"/>
                      <a:pt x="107" y="30"/>
                    </a:cubicBezTo>
                    <a:close/>
                    <a:moveTo>
                      <a:pt x="106" y="26"/>
                    </a:moveTo>
                    <a:cubicBezTo>
                      <a:pt x="105" y="26"/>
                      <a:pt x="105" y="27"/>
                      <a:pt x="105" y="28"/>
                    </a:cubicBezTo>
                    <a:cubicBezTo>
                      <a:pt x="104" y="30"/>
                      <a:pt x="101" y="33"/>
                      <a:pt x="99" y="32"/>
                    </a:cubicBezTo>
                    <a:cubicBezTo>
                      <a:pt x="98" y="30"/>
                      <a:pt x="101" y="27"/>
                      <a:pt x="103" y="27"/>
                    </a:cubicBezTo>
                    <a:cubicBezTo>
                      <a:pt x="105" y="26"/>
                      <a:pt x="105" y="26"/>
                      <a:pt x="106" y="26"/>
                    </a:cubicBezTo>
                    <a:close/>
                    <a:moveTo>
                      <a:pt x="94" y="53"/>
                    </a:moveTo>
                    <a:cubicBezTo>
                      <a:pt x="95" y="51"/>
                      <a:pt x="99" y="49"/>
                      <a:pt x="101" y="51"/>
                    </a:cubicBezTo>
                    <a:cubicBezTo>
                      <a:pt x="101" y="53"/>
                      <a:pt x="97" y="55"/>
                      <a:pt x="95" y="54"/>
                    </a:cubicBezTo>
                    <a:cubicBezTo>
                      <a:pt x="93" y="54"/>
                      <a:pt x="93" y="55"/>
                      <a:pt x="92" y="55"/>
                    </a:cubicBezTo>
                    <a:cubicBezTo>
                      <a:pt x="93" y="54"/>
                      <a:pt x="93" y="54"/>
                      <a:pt x="94" y="53"/>
                    </a:cubicBezTo>
                    <a:close/>
                    <a:moveTo>
                      <a:pt x="90" y="51"/>
                    </a:moveTo>
                    <a:cubicBezTo>
                      <a:pt x="91" y="50"/>
                      <a:pt x="91" y="50"/>
                      <a:pt x="92" y="48"/>
                    </a:cubicBezTo>
                    <a:cubicBezTo>
                      <a:pt x="93" y="47"/>
                      <a:pt x="96" y="44"/>
                      <a:pt x="98" y="45"/>
                    </a:cubicBezTo>
                    <a:cubicBezTo>
                      <a:pt x="99" y="47"/>
                      <a:pt x="95" y="50"/>
                      <a:pt x="93" y="50"/>
                    </a:cubicBezTo>
                    <a:cubicBezTo>
                      <a:pt x="91" y="50"/>
                      <a:pt x="91" y="50"/>
                      <a:pt x="90" y="51"/>
                    </a:cubicBezTo>
                    <a:close/>
                    <a:moveTo>
                      <a:pt x="101" y="25"/>
                    </a:moveTo>
                    <a:cubicBezTo>
                      <a:pt x="100" y="26"/>
                      <a:pt x="97" y="29"/>
                      <a:pt x="95" y="27"/>
                    </a:cubicBezTo>
                    <a:cubicBezTo>
                      <a:pt x="94" y="25"/>
                      <a:pt x="98" y="23"/>
                      <a:pt x="100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2" y="23"/>
                      <a:pt x="102" y="23"/>
                      <a:pt x="101" y="25"/>
                    </a:cubicBezTo>
                    <a:close/>
                    <a:moveTo>
                      <a:pt x="98" y="18"/>
                    </a:moveTo>
                    <a:cubicBezTo>
                      <a:pt x="100" y="19"/>
                      <a:pt x="100" y="18"/>
                      <a:pt x="101" y="18"/>
                    </a:cubicBezTo>
                    <a:cubicBezTo>
                      <a:pt x="100" y="19"/>
                      <a:pt x="100" y="19"/>
                      <a:pt x="99" y="20"/>
                    </a:cubicBezTo>
                    <a:cubicBezTo>
                      <a:pt x="97" y="22"/>
                      <a:pt x="93" y="24"/>
                      <a:pt x="92" y="22"/>
                    </a:cubicBezTo>
                    <a:cubicBezTo>
                      <a:pt x="92" y="19"/>
                      <a:pt x="96" y="18"/>
                      <a:pt x="98" y="18"/>
                    </a:cubicBezTo>
                    <a:close/>
                    <a:moveTo>
                      <a:pt x="94" y="40"/>
                    </a:moveTo>
                    <a:cubicBezTo>
                      <a:pt x="95" y="42"/>
                      <a:pt x="92" y="45"/>
                      <a:pt x="90" y="46"/>
                    </a:cubicBezTo>
                    <a:cubicBezTo>
                      <a:pt x="88" y="47"/>
                      <a:pt x="88" y="47"/>
                      <a:pt x="87" y="47"/>
                    </a:cubicBezTo>
                    <a:cubicBezTo>
                      <a:pt x="88" y="47"/>
                      <a:pt x="88" y="46"/>
                      <a:pt x="88" y="45"/>
                    </a:cubicBezTo>
                    <a:cubicBezTo>
                      <a:pt x="89" y="43"/>
                      <a:pt x="91" y="39"/>
                      <a:pt x="94" y="40"/>
                    </a:cubicBezTo>
                    <a:close/>
                    <a:moveTo>
                      <a:pt x="84" y="42"/>
                    </a:moveTo>
                    <a:cubicBezTo>
                      <a:pt x="84" y="40"/>
                      <a:pt x="86" y="36"/>
                      <a:pt x="89" y="36"/>
                    </a:cubicBezTo>
                    <a:cubicBezTo>
                      <a:pt x="90" y="38"/>
                      <a:pt x="88" y="42"/>
                      <a:pt x="86" y="43"/>
                    </a:cubicBezTo>
                    <a:cubicBezTo>
                      <a:pt x="85" y="44"/>
                      <a:pt x="84" y="44"/>
                      <a:pt x="84" y="45"/>
                    </a:cubicBezTo>
                    <a:cubicBezTo>
                      <a:pt x="84" y="44"/>
                      <a:pt x="84" y="43"/>
                      <a:pt x="84" y="42"/>
                    </a:cubicBezTo>
                    <a:close/>
                    <a:moveTo>
                      <a:pt x="83" y="33"/>
                    </a:moveTo>
                    <a:cubicBezTo>
                      <a:pt x="85" y="35"/>
                      <a:pt x="83" y="39"/>
                      <a:pt x="82" y="40"/>
                    </a:cubicBezTo>
                    <a:cubicBezTo>
                      <a:pt x="80" y="42"/>
                      <a:pt x="80" y="42"/>
                      <a:pt x="80" y="43"/>
                    </a:cubicBezTo>
                    <a:cubicBezTo>
                      <a:pt x="80" y="42"/>
                      <a:pt x="80" y="41"/>
                      <a:pt x="80" y="40"/>
                    </a:cubicBezTo>
                    <a:cubicBezTo>
                      <a:pt x="79" y="38"/>
                      <a:pt x="80" y="33"/>
                      <a:pt x="83" y="33"/>
                    </a:cubicBezTo>
                    <a:close/>
                    <a:moveTo>
                      <a:pt x="67" y="31"/>
                    </a:moveTo>
                    <a:cubicBezTo>
                      <a:pt x="70" y="32"/>
                      <a:pt x="70" y="37"/>
                      <a:pt x="69" y="38"/>
                    </a:cubicBezTo>
                    <a:cubicBezTo>
                      <a:pt x="69" y="40"/>
                      <a:pt x="69" y="40"/>
                      <a:pt x="68" y="41"/>
                    </a:cubicBezTo>
                    <a:cubicBezTo>
                      <a:pt x="68" y="40"/>
                      <a:pt x="68" y="40"/>
                      <a:pt x="67" y="39"/>
                    </a:cubicBezTo>
                    <a:cubicBezTo>
                      <a:pt x="66" y="37"/>
                      <a:pt x="65" y="33"/>
                      <a:pt x="67" y="31"/>
                    </a:cubicBezTo>
                    <a:close/>
                    <a:moveTo>
                      <a:pt x="61" y="33"/>
                    </a:moveTo>
                    <a:cubicBezTo>
                      <a:pt x="63" y="33"/>
                      <a:pt x="65" y="37"/>
                      <a:pt x="64" y="39"/>
                    </a:cubicBezTo>
                    <a:cubicBezTo>
                      <a:pt x="64" y="41"/>
                      <a:pt x="64" y="41"/>
                      <a:pt x="64" y="42"/>
                    </a:cubicBezTo>
                    <a:cubicBezTo>
                      <a:pt x="64" y="41"/>
                      <a:pt x="64" y="41"/>
                      <a:pt x="62" y="40"/>
                    </a:cubicBezTo>
                    <a:cubicBezTo>
                      <a:pt x="61" y="38"/>
                      <a:pt x="59" y="34"/>
                      <a:pt x="61" y="33"/>
                    </a:cubicBezTo>
                    <a:close/>
                    <a:moveTo>
                      <a:pt x="55" y="35"/>
                    </a:moveTo>
                    <a:cubicBezTo>
                      <a:pt x="57" y="35"/>
                      <a:pt x="59" y="39"/>
                      <a:pt x="59" y="41"/>
                    </a:cubicBezTo>
                    <a:cubicBezTo>
                      <a:pt x="60" y="42"/>
                      <a:pt x="60" y="43"/>
                      <a:pt x="60" y="44"/>
                    </a:cubicBezTo>
                    <a:cubicBezTo>
                      <a:pt x="60" y="43"/>
                      <a:pt x="59" y="43"/>
                      <a:pt x="58" y="42"/>
                    </a:cubicBezTo>
                    <a:cubicBezTo>
                      <a:pt x="56" y="41"/>
                      <a:pt x="53" y="37"/>
                      <a:pt x="55" y="35"/>
                    </a:cubicBezTo>
                    <a:close/>
                    <a:moveTo>
                      <a:pt x="56" y="46"/>
                    </a:moveTo>
                    <a:cubicBezTo>
                      <a:pt x="56" y="46"/>
                      <a:pt x="55" y="45"/>
                      <a:pt x="54" y="45"/>
                    </a:cubicBezTo>
                    <a:cubicBezTo>
                      <a:pt x="52" y="44"/>
                      <a:pt x="49" y="41"/>
                      <a:pt x="50" y="39"/>
                    </a:cubicBezTo>
                    <a:cubicBezTo>
                      <a:pt x="52" y="38"/>
                      <a:pt x="55" y="41"/>
                      <a:pt x="55" y="43"/>
                    </a:cubicBezTo>
                    <a:cubicBezTo>
                      <a:pt x="56" y="45"/>
                      <a:pt x="56" y="45"/>
                      <a:pt x="56" y="46"/>
                    </a:cubicBezTo>
                    <a:close/>
                    <a:moveTo>
                      <a:pt x="55" y="12"/>
                    </a:moveTo>
                    <a:cubicBezTo>
                      <a:pt x="57" y="13"/>
                      <a:pt x="61" y="15"/>
                      <a:pt x="60" y="18"/>
                    </a:cubicBezTo>
                    <a:cubicBezTo>
                      <a:pt x="58" y="19"/>
                      <a:pt x="55" y="16"/>
                      <a:pt x="54" y="14"/>
                    </a:cubicBezTo>
                    <a:cubicBezTo>
                      <a:pt x="53" y="12"/>
                      <a:pt x="53" y="12"/>
                      <a:pt x="52" y="11"/>
                    </a:cubicBezTo>
                    <a:cubicBezTo>
                      <a:pt x="53" y="12"/>
                      <a:pt x="54" y="12"/>
                      <a:pt x="55" y="12"/>
                    </a:cubicBezTo>
                    <a:close/>
                    <a:moveTo>
                      <a:pt x="52" y="16"/>
                    </a:moveTo>
                    <a:cubicBezTo>
                      <a:pt x="54" y="17"/>
                      <a:pt x="57" y="20"/>
                      <a:pt x="55" y="22"/>
                    </a:cubicBezTo>
                    <a:cubicBezTo>
                      <a:pt x="53" y="23"/>
                      <a:pt x="51" y="19"/>
                      <a:pt x="50" y="18"/>
                    </a:cubicBezTo>
                    <a:cubicBezTo>
                      <a:pt x="50" y="16"/>
                      <a:pt x="50" y="15"/>
                      <a:pt x="49" y="15"/>
                    </a:cubicBezTo>
                    <a:cubicBezTo>
                      <a:pt x="50" y="15"/>
                      <a:pt x="50" y="16"/>
                      <a:pt x="52" y="16"/>
                    </a:cubicBezTo>
                    <a:close/>
                    <a:moveTo>
                      <a:pt x="48" y="19"/>
                    </a:moveTo>
                    <a:cubicBezTo>
                      <a:pt x="49" y="20"/>
                      <a:pt x="52" y="24"/>
                      <a:pt x="50" y="26"/>
                    </a:cubicBezTo>
                    <a:cubicBezTo>
                      <a:pt x="48" y="26"/>
                      <a:pt x="46" y="22"/>
                      <a:pt x="46" y="20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6" y="18"/>
                      <a:pt x="47" y="18"/>
                      <a:pt x="48" y="19"/>
                    </a:cubicBezTo>
                    <a:close/>
                    <a:moveTo>
                      <a:pt x="45" y="44"/>
                    </a:moveTo>
                    <a:cubicBezTo>
                      <a:pt x="47" y="42"/>
                      <a:pt x="51" y="45"/>
                      <a:pt x="52" y="47"/>
                    </a:cubicBezTo>
                    <a:cubicBezTo>
                      <a:pt x="52" y="48"/>
                      <a:pt x="53" y="49"/>
                      <a:pt x="53" y="49"/>
                    </a:cubicBezTo>
                    <a:cubicBezTo>
                      <a:pt x="53" y="49"/>
                      <a:pt x="52" y="49"/>
                      <a:pt x="50" y="48"/>
                    </a:cubicBezTo>
                    <a:cubicBezTo>
                      <a:pt x="49" y="48"/>
                      <a:pt x="45" y="46"/>
                      <a:pt x="45" y="44"/>
                    </a:cubicBezTo>
                    <a:close/>
                    <a:moveTo>
                      <a:pt x="41" y="22"/>
                    </a:moveTo>
                    <a:cubicBezTo>
                      <a:pt x="42" y="20"/>
                      <a:pt x="42" y="20"/>
                      <a:pt x="42" y="19"/>
                    </a:cubicBezTo>
                    <a:cubicBezTo>
                      <a:pt x="42" y="20"/>
                      <a:pt x="42" y="20"/>
                      <a:pt x="43" y="21"/>
                    </a:cubicBezTo>
                    <a:cubicBezTo>
                      <a:pt x="45" y="23"/>
                      <a:pt x="46" y="27"/>
                      <a:pt x="44" y="28"/>
                    </a:cubicBezTo>
                    <a:cubicBezTo>
                      <a:pt x="42" y="28"/>
                      <a:pt x="41" y="24"/>
                      <a:pt x="41" y="22"/>
                    </a:cubicBezTo>
                    <a:close/>
                    <a:moveTo>
                      <a:pt x="46" y="58"/>
                    </a:move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7" y="59"/>
                      <a:pt x="45" y="60"/>
                    </a:cubicBezTo>
                    <a:cubicBezTo>
                      <a:pt x="44" y="60"/>
                      <a:pt x="39" y="60"/>
                      <a:pt x="39" y="58"/>
                    </a:cubicBezTo>
                    <a:cubicBezTo>
                      <a:pt x="40" y="55"/>
                      <a:pt x="44" y="57"/>
                      <a:pt x="46" y="58"/>
                    </a:cubicBezTo>
                    <a:close/>
                    <a:moveTo>
                      <a:pt x="36" y="23"/>
                    </a:moveTo>
                    <a:cubicBezTo>
                      <a:pt x="37" y="21"/>
                      <a:pt x="37" y="21"/>
                      <a:pt x="37" y="20"/>
                    </a:cubicBezTo>
                    <a:cubicBezTo>
                      <a:pt x="38" y="21"/>
                      <a:pt x="38" y="21"/>
                      <a:pt x="39" y="23"/>
                    </a:cubicBezTo>
                    <a:cubicBezTo>
                      <a:pt x="39" y="24"/>
                      <a:pt x="40" y="29"/>
                      <a:pt x="38" y="30"/>
                    </a:cubicBezTo>
                    <a:cubicBezTo>
                      <a:pt x="35" y="29"/>
                      <a:pt x="36" y="24"/>
                      <a:pt x="36" y="23"/>
                    </a:cubicBezTo>
                    <a:close/>
                    <a:moveTo>
                      <a:pt x="38" y="64"/>
                    </a:moveTo>
                    <a:cubicBezTo>
                      <a:pt x="39" y="62"/>
                      <a:pt x="43" y="62"/>
                      <a:pt x="45" y="63"/>
                    </a:cubicBezTo>
                    <a:cubicBezTo>
                      <a:pt x="46" y="64"/>
                      <a:pt x="47" y="64"/>
                      <a:pt x="48" y="64"/>
                    </a:cubicBezTo>
                    <a:cubicBezTo>
                      <a:pt x="47" y="64"/>
                      <a:pt x="46" y="64"/>
                      <a:pt x="45" y="65"/>
                    </a:cubicBezTo>
                    <a:cubicBezTo>
                      <a:pt x="43" y="66"/>
                      <a:pt x="39" y="66"/>
                      <a:pt x="38" y="64"/>
                    </a:cubicBezTo>
                    <a:close/>
                    <a:moveTo>
                      <a:pt x="38" y="70"/>
                    </a:moveTo>
                    <a:cubicBezTo>
                      <a:pt x="39" y="68"/>
                      <a:pt x="43" y="67"/>
                      <a:pt x="45" y="68"/>
                    </a:cubicBezTo>
                    <a:cubicBezTo>
                      <a:pt x="47" y="68"/>
                      <a:pt x="47" y="68"/>
                      <a:pt x="48" y="68"/>
                    </a:cubicBezTo>
                    <a:cubicBezTo>
                      <a:pt x="47" y="69"/>
                      <a:pt x="47" y="69"/>
                      <a:pt x="45" y="70"/>
                    </a:cubicBezTo>
                    <a:cubicBezTo>
                      <a:pt x="44" y="71"/>
                      <a:pt x="40" y="73"/>
                      <a:pt x="38" y="70"/>
                    </a:cubicBezTo>
                    <a:close/>
                    <a:moveTo>
                      <a:pt x="40" y="77"/>
                    </a:moveTo>
                    <a:cubicBezTo>
                      <a:pt x="40" y="74"/>
                      <a:pt x="44" y="73"/>
                      <a:pt x="46" y="73"/>
                    </a:cubicBezTo>
                    <a:cubicBezTo>
                      <a:pt x="48" y="73"/>
                      <a:pt x="48" y="73"/>
                      <a:pt x="49" y="72"/>
                    </a:cubicBezTo>
                    <a:cubicBezTo>
                      <a:pt x="49" y="73"/>
                      <a:pt x="48" y="73"/>
                      <a:pt x="47" y="75"/>
                    </a:cubicBezTo>
                    <a:cubicBezTo>
                      <a:pt x="46" y="76"/>
                      <a:pt x="42" y="78"/>
                      <a:pt x="40" y="77"/>
                    </a:cubicBezTo>
                    <a:close/>
                    <a:moveTo>
                      <a:pt x="43" y="82"/>
                    </a:moveTo>
                    <a:cubicBezTo>
                      <a:pt x="43" y="80"/>
                      <a:pt x="46" y="78"/>
                      <a:pt x="48" y="77"/>
                    </a:cubicBezTo>
                    <a:cubicBezTo>
                      <a:pt x="50" y="77"/>
                      <a:pt x="50" y="77"/>
                      <a:pt x="51" y="76"/>
                    </a:cubicBezTo>
                    <a:cubicBezTo>
                      <a:pt x="51" y="77"/>
                      <a:pt x="50" y="77"/>
                      <a:pt x="50" y="79"/>
                    </a:cubicBezTo>
                    <a:cubicBezTo>
                      <a:pt x="49" y="81"/>
                      <a:pt x="45" y="84"/>
                      <a:pt x="43" y="82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4"/>
                      <a:pt x="54" y="115"/>
                    </a:cubicBezTo>
                    <a:cubicBezTo>
                      <a:pt x="54" y="114"/>
                      <a:pt x="54" y="113"/>
                      <a:pt x="53" y="112"/>
                    </a:cubicBezTo>
                    <a:cubicBezTo>
                      <a:pt x="51" y="111"/>
                      <a:pt x="50" y="107"/>
                      <a:pt x="52" y="105"/>
                    </a:cubicBezTo>
                    <a:cubicBezTo>
                      <a:pt x="54" y="105"/>
                      <a:pt x="55" y="110"/>
                      <a:pt x="55" y="112"/>
                    </a:cubicBezTo>
                    <a:close/>
                    <a:moveTo>
                      <a:pt x="57" y="86"/>
                    </a:moveTo>
                    <a:cubicBezTo>
                      <a:pt x="59" y="85"/>
                      <a:pt x="59" y="85"/>
                      <a:pt x="59" y="84"/>
                    </a:cubicBezTo>
                    <a:cubicBezTo>
                      <a:pt x="59" y="85"/>
                      <a:pt x="59" y="86"/>
                      <a:pt x="59" y="87"/>
                    </a:cubicBezTo>
                    <a:cubicBezTo>
                      <a:pt x="59" y="89"/>
                      <a:pt x="57" y="93"/>
                      <a:pt x="55" y="93"/>
                    </a:cubicBezTo>
                    <a:cubicBezTo>
                      <a:pt x="53" y="91"/>
                      <a:pt x="56" y="87"/>
                      <a:pt x="57" y="86"/>
                    </a:cubicBezTo>
                    <a:close/>
                    <a:moveTo>
                      <a:pt x="59" y="111"/>
                    </a:moveTo>
                    <a:cubicBezTo>
                      <a:pt x="59" y="112"/>
                      <a:pt x="59" y="113"/>
                      <a:pt x="59" y="114"/>
                    </a:cubicBezTo>
                    <a:cubicBezTo>
                      <a:pt x="58" y="113"/>
                      <a:pt x="58" y="112"/>
                      <a:pt x="57" y="111"/>
                    </a:cubicBezTo>
                    <a:cubicBezTo>
                      <a:pt x="57" y="109"/>
                      <a:pt x="56" y="105"/>
                      <a:pt x="58" y="104"/>
                    </a:cubicBezTo>
                    <a:cubicBezTo>
                      <a:pt x="61" y="105"/>
                      <a:pt x="60" y="109"/>
                      <a:pt x="59" y="111"/>
                    </a:cubicBezTo>
                    <a:close/>
                    <a:moveTo>
                      <a:pt x="61" y="96"/>
                    </a:moveTo>
                    <a:cubicBezTo>
                      <a:pt x="59" y="94"/>
                      <a:pt x="60" y="90"/>
                      <a:pt x="62" y="89"/>
                    </a:cubicBezTo>
                    <a:cubicBezTo>
                      <a:pt x="63" y="87"/>
                      <a:pt x="63" y="87"/>
                      <a:pt x="63" y="86"/>
                    </a:cubicBezTo>
                    <a:cubicBezTo>
                      <a:pt x="63" y="87"/>
                      <a:pt x="63" y="88"/>
                      <a:pt x="64" y="89"/>
                    </a:cubicBezTo>
                    <a:cubicBezTo>
                      <a:pt x="64" y="91"/>
                      <a:pt x="63" y="96"/>
                      <a:pt x="61" y="96"/>
                    </a:cubicBezTo>
                    <a:close/>
                    <a:moveTo>
                      <a:pt x="64" y="111"/>
                    </a:moveTo>
                    <a:cubicBezTo>
                      <a:pt x="63" y="113"/>
                      <a:pt x="63" y="113"/>
                      <a:pt x="63" y="114"/>
                    </a:cubicBezTo>
                    <a:cubicBezTo>
                      <a:pt x="63" y="113"/>
                      <a:pt x="63" y="113"/>
                      <a:pt x="62" y="111"/>
                    </a:cubicBezTo>
                    <a:cubicBezTo>
                      <a:pt x="62" y="109"/>
                      <a:pt x="62" y="105"/>
                      <a:pt x="65" y="104"/>
                    </a:cubicBezTo>
                    <a:cubicBezTo>
                      <a:pt x="67" y="105"/>
                      <a:pt x="66" y="110"/>
                      <a:pt x="64" y="111"/>
                    </a:cubicBezTo>
                    <a:close/>
                    <a:moveTo>
                      <a:pt x="66" y="90"/>
                    </a:moveTo>
                    <a:cubicBezTo>
                      <a:pt x="67" y="89"/>
                      <a:pt x="67" y="88"/>
                      <a:pt x="68" y="87"/>
                    </a:cubicBezTo>
                    <a:cubicBezTo>
                      <a:pt x="68" y="88"/>
                      <a:pt x="68" y="89"/>
                      <a:pt x="68" y="90"/>
                    </a:cubicBezTo>
                    <a:cubicBezTo>
                      <a:pt x="69" y="92"/>
                      <a:pt x="69" y="97"/>
                      <a:pt x="67" y="97"/>
                    </a:cubicBezTo>
                    <a:cubicBezTo>
                      <a:pt x="65" y="96"/>
                      <a:pt x="65" y="92"/>
                      <a:pt x="66" y="90"/>
                    </a:cubicBezTo>
                    <a:close/>
                    <a:moveTo>
                      <a:pt x="67" y="115"/>
                    </a:moveTo>
                    <a:cubicBezTo>
                      <a:pt x="67" y="114"/>
                      <a:pt x="68" y="114"/>
                      <a:pt x="67" y="112"/>
                    </a:cubicBezTo>
                    <a:cubicBezTo>
                      <a:pt x="67" y="110"/>
                      <a:pt x="68" y="106"/>
                      <a:pt x="71" y="106"/>
                    </a:cubicBezTo>
                    <a:cubicBezTo>
                      <a:pt x="73" y="107"/>
                      <a:pt x="71" y="111"/>
                      <a:pt x="69" y="113"/>
                    </a:cubicBezTo>
                    <a:cubicBezTo>
                      <a:pt x="68" y="114"/>
                      <a:pt x="68" y="114"/>
                      <a:pt x="67" y="115"/>
                    </a:cubicBezTo>
                    <a:close/>
                    <a:moveTo>
                      <a:pt x="71" y="90"/>
                    </a:moveTo>
                    <a:cubicBezTo>
                      <a:pt x="72" y="89"/>
                      <a:pt x="72" y="88"/>
                      <a:pt x="72" y="88"/>
                    </a:cubicBezTo>
                    <a:cubicBezTo>
                      <a:pt x="72" y="88"/>
                      <a:pt x="72" y="89"/>
                      <a:pt x="73" y="90"/>
                    </a:cubicBezTo>
                    <a:cubicBezTo>
                      <a:pt x="75" y="92"/>
                      <a:pt x="76" y="96"/>
                      <a:pt x="73" y="97"/>
                    </a:cubicBezTo>
                    <a:cubicBezTo>
                      <a:pt x="71" y="97"/>
                      <a:pt x="71" y="92"/>
                      <a:pt x="71" y="90"/>
                    </a:cubicBezTo>
                    <a:close/>
                    <a:moveTo>
                      <a:pt x="74" y="115"/>
                    </a:moveTo>
                    <a:cubicBezTo>
                      <a:pt x="72" y="116"/>
                      <a:pt x="72" y="116"/>
                      <a:pt x="71" y="117"/>
                    </a:cubicBezTo>
                    <a:cubicBezTo>
                      <a:pt x="72" y="116"/>
                      <a:pt x="72" y="115"/>
                      <a:pt x="72" y="114"/>
                    </a:cubicBezTo>
                    <a:cubicBezTo>
                      <a:pt x="72" y="112"/>
                      <a:pt x="74" y="108"/>
                      <a:pt x="77" y="109"/>
                    </a:cubicBezTo>
                    <a:cubicBezTo>
                      <a:pt x="78" y="111"/>
                      <a:pt x="75" y="114"/>
                      <a:pt x="74" y="115"/>
                    </a:cubicBezTo>
                    <a:close/>
                    <a:moveTo>
                      <a:pt x="80" y="96"/>
                    </a:moveTo>
                    <a:cubicBezTo>
                      <a:pt x="77" y="96"/>
                      <a:pt x="76" y="92"/>
                      <a:pt x="76" y="90"/>
                    </a:cubicBezTo>
                    <a:cubicBezTo>
                      <a:pt x="77" y="88"/>
                      <a:pt x="77" y="88"/>
                      <a:pt x="76" y="87"/>
                    </a:cubicBezTo>
                    <a:cubicBezTo>
                      <a:pt x="77" y="87"/>
                      <a:pt x="77" y="88"/>
                      <a:pt x="78" y="89"/>
                    </a:cubicBezTo>
                    <a:cubicBezTo>
                      <a:pt x="80" y="90"/>
                      <a:pt x="82" y="95"/>
                      <a:pt x="80" y="96"/>
                    </a:cubicBezTo>
                    <a:close/>
                    <a:moveTo>
                      <a:pt x="80" y="68"/>
                    </a:moveTo>
                    <a:cubicBezTo>
                      <a:pt x="79" y="72"/>
                      <a:pt x="79" y="75"/>
                      <a:pt x="79" y="78"/>
                    </a:cubicBezTo>
                    <a:cubicBezTo>
                      <a:pt x="76" y="77"/>
                      <a:pt x="73" y="75"/>
                      <a:pt x="69" y="74"/>
                    </a:cubicBezTo>
                    <a:cubicBezTo>
                      <a:pt x="65" y="74"/>
                      <a:pt x="61" y="75"/>
                      <a:pt x="58" y="76"/>
                    </a:cubicBezTo>
                    <a:cubicBezTo>
                      <a:pt x="59" y="73"/>
                      <a:pt x="60" y="69"/>
                      <a:pt x="60" y="65"/>
                    </a:cubicBezTo>
                    <a:cubicBezTo>
                      <a:pt x="58" y="61"/>
                      <a:pt x="56" y="58"/>
                      <a:pt x="55" y="56"/>
                    </a:cubicBezTo>
                    <a:cubicBezTo>
                      <a:pt x="57" y="56"/>
                      <a:pt x="61" y="55"/>
                      <a:pt x="65" y="54"/>
                    </a:cubicBezTo>
                    <a:cubicBezTo>
                      <a:pt x="68" y="51"/>
                      <a:pt x="71" y="48"/>
                      <a:pt x="72" y="46"/>
                    </a:cubicBezTo>
                    <a:cubicBezTo>
                      <a:pt x="73" y="49"/>
                      <a:pt x="75" y="52"/>
                      <a:pt x="78" y="55"/>
                    </a:cubicBezTo>
                    <a:cubicBezTo>
                      <a:pt x="81" y="57"/>
                      <a:pt x="84" y="59"/>
                      <a:pt x="87" y="60"/>
                    </a:cubicBezTo>
                    <a:cubicBezTo>
                      <a:pt x="85" y="62"/>
                      <a:pt x="83" y="64"/>
                      <a:pt x="80" y="68"/>
                    </a:cubicBezTo>
                    <a:close/>
                    <a:moveTo>
                      <a:pt x="93" y="89"/>
                    </a:moveTo>
                    <a:cubicBezTo>
                      <a:pt x="91" y="90"/>
                      <a:pt x="88" y="86"/>
                      <a:pt x="88" y="84"/>
                    </a:cubicBezTo>
                    <a:cubicBezTo>
                      <a:pt x="87" y="83"/>
                      <a:pt x="87" y="82"/>
                      <a:pt x="87" y="81"/>
                    </a:cubicBezTo>
                    <a:cubicBezTo>
                      <a:pt x="87" y="82"/>
                      <a:pt x="88" y="82"/>
                      <a:pt x="89" y="83"/>
                    </a:cubicBezTo>
                    <a:cubicBezTo>
                      <a:pt x="91" y="83"/>
                      <a:pt x="94" y="86"/>
                      <a:pt x="93" y="89"/>
                    </a:cubicBezTo>
                    <a:close/>
                    <a:moveTo>
                      <a:pt x="98" y="84"/>
                    </a:moveTo>
                    <a:cubicBezTo>
                      <a:pt x="96" y="85"/>
                      <a:pt x="92" y="82"/>
                      <a:pt x="91" y="81"/>
                    </a:cubicBezTo>
                    <a:cubicBezTo>
                      <a:pt x="91" y="79"/>
                      <a:pt x="90" y="79"/>
                      <a:pt x="90" y="78"/>
                    </a:cubicBezTo>
                    <a:cubicBezTo>
                      <a:pt x="90" y="79"/>
                      <a:pt x="91" y="79"/>
                      <a:pt x="92" y="79"/>
                    </a:cubicBezTo>
                    <a:cubicBezTo>
                      <a:pt x="94" y="79"/>
                      <a:pt x="98" y="81"/>
                      <a:pt x="98" y="84"/>
                    </a:cubicBezTo>
                    <a:close/>
                    <a:moveTo>
                      <a:pt x="94" y="77"/>
                    </a:moveTo>
                    <a:cubicBezTo>
                      <a:pt x="93" y="75"/>
                      <a:pt x="93" y="75"/>
                      <a:pt x="92" y="74"/>
                    </a:cubicBezTo>
                    <a:cubicBezTo>
                      <a:pt x="93" y="75"/>
                      <a:pt x="93" y="75"/>
                      <a:pt x="95" y="75"/>
                    </a:cubicBezTo>
                    <a:cubicBezTo>
                      <a:pt x="97" y="75"/>
                      <a:pt x="101" y="76"/>
                      <a:pt x="101" y="78"/>
                    </a:cubicBezTo>
                    <a:cubicBezTo>
                      <a:pt x="99" y="80"/>
                      <a:pt x="95" y="78"/>
                      <a:pt x="94" y="77"/>
                    </a:cubicBezTo>
                    <a:close/>
                    <a:moveTo>
                      <a:pt x="96" y="72"/>
                    </a:moveTo>
                    <a:cubicBezTo>
                      <a:pt x="95" y="71"/>
                      <a:pt x="94" y="71"/>
                      <a:pt x="93" y="70"/>
                    </a:cubicBezTo>
                    <a:cubicBezTo>
                      <a:pt x="94" y="70"/>
                      <a:pt x="95" y="70"/>
                      <a:pt x="96" y="70"/>
                    </a:cubicBezTo>
                    <a:cubicBezTo>
                      <a:pt x="98" y="69"/>
                      <a:pt x="103" y="70"/>
                      <a:pt x="103" y="72"/>
                    </a:cubicBezTo>
                    <a:cubicBezTo>
                      <a:pt x="102" y="74"/>
                      <a:pt x="98" y="73"/>
                      <a:pt x="96" y="72"/>
                    </a:cubicBezTo>
                    <a:close/>
                    <a:moveTo>
                      <a:pt x="97" y="67"/>
                    </a:moveTo>
                    <a:cubicBezTo>
                      <a:pt x="95" y="66"/>
                      <a:pt x="95" y="66"/>
                      <a:pt x="94" y="66"/>
                    </a:cubicBezTo>
                    <a:cubicBezTo>
                      <a:pt x="95" y="66"/>
                      <a:pt x="95" y="66"/>
                      <a:pt x="97" y="65"/>
                    </a:cubicBezTo>
                    <a:cubicBezTo>
                      <a:pt x="99" y="64"/>
                      <a:pt x="103" y="63"/>
                      <a:pt x="104" y="66"/>
                    </a:cubicBezTo>
                    <a:cubicBezTo>
                      <a:pt x="103" y="68"/>
                      <a:pt x="99" y="68"/>
                      <a:pt x="97" y="67"/>
                    </a:cubicBezTo>
                    <a:close/>
                    <a:moveTo>
                      <a:pt x="112" y="95"/>
                    </a:moveTo>
                    <a:cubicBezTo>
                      <a:pt x="110" y="95"/>
                      <a:pt x="105" y="96"/>
                      <a:pt x="105" y="93"/>
                    </a:cubicBezTo>
                    <a:cubicBezTo>
                      <a:pt x="106" y="91"/>
                      <a:pt x="110" y="92"/>
                      <a:pt x="112" y="93"/>
                    </a:cubicBezTo>
                    <a:cubicBezTo>
                      <a:pt x="113" y="94"/>
                      <a:pt x="114" y="94"/>
                      <a:pt x="115" y="94"/>
                    </a:cubicBezTo>
                    <a:cubicBezTo>
                      <a:pt x="114" y="94"/>
                      <a:pt x="113" y="94"/>
                      <a:pt x="112" y="95"/>
                    </a:cubicBezTo>
                    <a:close/>
                    <a:moveTo>
                      <a:pt x="112" y="90"/>
                    </a:moveTo>
                    <a:cubicBezTo>
                      <a:pt x="110" y="90"/>
                      <a:pt x="106" y="89"/>
                      <a:pt x="106" y="87"/>
                    </a:cubicBezTo>
                    <a:cubicBezTo>
                      <a:pt x="107" y="85"/>
                      <a:pt x="111" y="86"/>
                      <a:pt x="113" y="88"/>
                    </a:cubicBezTo>
                    <a:cubicBezTo>
                      <a:pt x="114" y="89"/>
                      <a:pt x="114" y="89"/>
                      <a:pt x="115" y="89"/>
                    </a:cubicBezTo>
                    <a:cubicBezTo>
                      <a:pt x="114" y="89"/>
                      <a:pt x="114" y="89"/>
                      <a:pt x="112" y="90"/>
                    </a:cubicBezTo>
                    <a:close/>
                    <a:moveTo>
                      <a:pt x="114" y="85"/>
                    </a:moveTo>
                    <a:cubicBezTo>
                      <a:pt x="112" y="85"/>
                      <a:pt x="108" y="83"/>
                      <a:pt x="108" y="81"/>
                    </a:cubicBezTo>
                    <a:cubicBezTo>
                      <a:pt x="110" y="79"/>
                      <a:pt x="113" y="82"/>
                      <a:pt x="115" y="83"/>
                    </a:cubicBezTo>
                    <a:cubicBezTo>
                      <a:pt x="115" y="84"/>
                      <a:pt x="116" y="85"/>
                      <a:pt x="117" y="85"/>
                    </a:cubicBezTo>
                    <a:cubicBezTo>
                      <a:pt x="116" y="85"/>
                      <a:pt x="115" y="85"/>
                      <a:pt x="114" y="85"/>
                    </a:cubicBezTo>
                    <a:close/>
                    <a:moveTo>
                      <a:pt x="116" y="80"/>
                    </a:moveTo>
                    <a:cubicBezTo>
                      <a:pt x="114" y="80"/>
                      <a:pt x="110" y="78"/>
                      <a:pt x="111" y="75"/>
                    </a:cubicBezTo>
                    <a:cubicBezTo>
                      <a:pt x="113" y="74"/>
                      <a:pt x="117" y="77"/>
                      <a:pt x="117" y="79"/>
                    </a:cubicBezTo>
                    <a:cubicBezTo>
                      <a:pt x="118" y="80"/>
                      <a:pt x="118" y="81"/>
                      <a:pt x="119" y="81"/>
                    </a:cubicBezTo>
                    <a:cubicBezTo>
                      <a:pt x="118" y="81"/>
                      <a:pt x="118" y="81"/>
                      <a:pt x="116" y="80"/>
                    </a:cubicBezTo>
                    <a:close/>
                    <a:moveTo>
                      <a:pt x="119" y="77"/>
                    </a:moveTo>
                    <a:cubicBezTo>
                      <a:pt x="118" y="76"/>
                      <a:pt x="114" y="73"/>
                      <a:pt x="116" y="71"/>
                    </a:cubicBezTo>
                    <a:cubicBezTo>
                      <a:pt x="118" y="70"/>
                      <a:pt x="121" y="74"/>
                      <a:pt x="121" y="75"/>
                    </a:cubicBezTo>
                    <a:cubicBezTo>
                      <a:pt x="121" y="77"/>
                      <a:pt x="121" y="78"/>
                      <a:pt x="122" y="78"/>
                    </a:cubicBezTo>
                    <a:cubicBezTo>
                      <a:pt x="121" y="78"/>
                      <a:pt x="121" y="77"/>
                      <a:pt x="119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4268788" y="3195638"/>
                <a:ext cx="404813" cy="398463"/>
              </a:xfrm>
              <a:custGeom>
                <a:avLst/>
                <a:gdLst>
                  <a:gd name="T0" fmla="*/ 35 w 108"/>
                  <a:gd name="T1" fmla="*/ 29 h 106"/>
                  <a:gd name="T2" fmla="*/ 15 w 108"/>
                  <a:gd name="T3" fmla="*/ 83 h 106"/>
                  <a:gd name="T4" fmla="*/ 81 w 108"/>
                  <a:gd name="T5" fmla="*/ 106 h 106"/>
                  <a:gd name="T6" fmla="*/ 92 w 108"/>
                  <a:gd name="T7" fmla="*/ 36 h 106"/>
                  <a:gd name="T8" fmla="*/ 73 w 108"/>
                  <a:gd name="T9" fmla="*/ 57 h 106"/>
                  <a:gd name="T10" fmla="*/ 78 w 108"/>
                  <a:gd name="T11" fmla="*/ 52 h 106"/>
                  <a:gd name="T12" fmla="*/ 71 w 108"/>
                  <a:gd name="T13" fmla="*/ 49 h 106"/>
                  <a:gd name="T14" fmla="*/ 67 w 108"/>
                  <a:gd name="T15" fmla="*/ 48 h 106"/>
                  <a:gd name="T16" fmla="*/ 70 w 108"/>
                  <a:gd name="T17" fmla="*/ 78 h 106"/>
                  <a:gd name="T18" fmla="*/ 63 w 108"/>
                  <a:gd name="T19" fmla="*/ 76 h 106"/>
                  <a:gd name="T20" fmla="*/ 65 w 108"/>
                  <a:gd name="T21" fmla="*/ 22 h 106"/>
                  <a:gd name="T22" fmla="*/ 64 w 108"/>
                  <a:gd name="T23" fmla="*/ 35 h 106"/>
                  <a:gd name="T24" fmla="*/ 60 w 108"/>
                  <a:gd name="T25" fmla="*/ 23 h 106"/>
                  <a:gd name="T26" fmla="*/ 57 w 108"/>
                  <a:gd name="T27" fmla="*/ 38 h 106"/>
                  <a:gd name="T28" fmla="*/ 55 w 108"/>
                  <a:gd name="T29" fmla="*/ 23 h 106"/>
                  <a:gd name="T30" fmla="*/ 53 w 108"/>
                  <a:gd name="T31" fmla="*/ 37 h 106"/>
                  <a:gd name="T32" fmla="*/ 50 w 108"/>
                  <a:gd name="T33" fmla="*/ 22 h 106"/>
                  <a:gd name="T34" fmla="*/ 49 w 108"/>
                  <a:gd name="T35" fmla="*/ 32 h 106"/>
                  <a:gd name="T36" fmla="*/ 45 w 108"/>
                  <a:gd name="T37" fmla="*/ 20 h 106"/>
                  <a:gd name="T38" fmla="*/ 45 w 108"/>
                  <a:gd name="T39" fmla="*/ 38 h 106"/>
                  <a:gd name="T40" fmla="*/ 37 w 108"/>
                  <a:gd name="T41" fmla="*/ 44 h 106"/>
                  <a:gd name="T42" fmla="*/ 31 w 108"/>
                  <a:gd name="T43" fmla="*/ 75 h 106"/>
                  <a:gd name="T44" fmla="*/ 34 w 108"/>
                  <a:gd name="T45" fmla="*/ 68 h 106"/>
                  <a:gd name="T46" fmla="*/ 34 w 108"/>
                  <a:gd name="T47" fmla="*/ 47 h 106"/>
                  <a:gd name="T48" fmla="*/ 27 w 108"/>
                  <a:gd name="T49" fmla="*/ 48 h 106"/>
                  <a:gd name="T50" fmla="*/ 26 w 108"/>
                  <a:gd name="T51" fmla="*/ 53 h 106"/>
                  <a:gd name="T52" fmla="*/ 26 w 108"/>
                  <a:gd name="T53" fmla="*/ 58 h 106"/>
                  <a:gd name="T54" fmla="*/ 15 w 108"/>
                  <a:gd name="T55" fmla="*/ 34 h 106"/>
                  <a:gd name="T56" fmla="*/ 15 w 108"/>
                  <a:gd name="T57" fmla="*/ 37 h 106"/>
                  <a:gd name="T58" fmla="*/ 12 w 108"/>
                  <a:gd name="T59" fmla="*/ 47 h 106"/>
                  <a:gd name="T60" fmla="*/ 15 w 108"/>
                  <a:gd name="T61" fmla="*/ 44 h 106"/>
                  <a:gd name="T62" fmla="*/ 21 w 108"/>
                  <a:gd name="T63" fmla="*/ 44 h 106"/>
                  <a:gd name="T64" fmla="*/ 21 w 108"/>
                  <a:gd name="T65" fmla="*/ 77 h 106"/>
                  <a:gd name="T66" fmla="*/ 24 w 108"/>
                  <a:gd name="T67" fmla="*/ 84 h 106"/>
                  <a:gd name="T68" fmla="*/ 27 w 108"/>
                  <a:gd name="T69" fmla="*/ 87 h 106"/>
                  <a:gd name="T70" fmla="*/ 30 w 108"/>
                  <a:gd name="T71" fmla="*/ 90 h 106"/>
                  <a:gd name="T72" fmla="*/ 36 w 108"/>
                  <a:gd name="T73" fmla="*/ 91 h 106"/>
                  <a:gd name="T74" fmla="*/ 39 w 108"/>
                  <a:gd name="T75" fmla="*/ 75 h 106"/>
                  <a:gd name="T76" fmla="*/ 42 w 108"/>
                  <a:gd name="T77" fmla="*/ 74 h 106"/>
                  <a:gd name="T78" fmla="*/ 46 w 108"/>
                  <a:gd name="T79" fmla="*/ 78 h 106"/>
                  <a:gd name="T80" fmla="*/ 44 w 108"/>
                  <a:gd name="T81" fmla="*/ 54 h 106"/>
                  <a:gd name="T82" fmla="*/ 65 w 108"/>
                  <a:gd name="T83" fmla="*/ 62 h 106"/>
                  <a:gd name="T84" fmla="*/ 55 w 108"/>
                  <a:gd name="T85" fmla="*/ 77 h 106"/>
                  <a:gd name="T86" fmla="*/ 58 w 108"/>
                  <a:gd name="T87" fmla="*/ 76 h 106"/>
                  <a:gd name="T88" fmla="*/ 67 w 108"/>
                  <a:gd name="T89" fmla="*/ 95 h 106"/>
                  <a:gd name="T90" fmla="*/ 70 w 108"/>
                  <a:gd name="T91" fmla="*/ 92 h 106"/>
                  <a:gd name="T92" fmla="*/ 73 w 108"/>
                  <a:gd name="T93" fmla="*/ 90 h 106"/>
                  <a:gd name="T94" fmla="*/ 67 w 108"/>
                  <a:gd name="T95" fmla="*/ 70 h 106"/>
                  <a:gd name="T96" fmla="*/ 75 w 108"/>
                  <a:gd name="T97" fmla="*/ 89 h 106"/>
                  <a:gd name="T98" fmla="*/ 73 w 108"/>
                  <a:gd name="T99" fmla="*/ 61 h 106"/>
                  <a:gd name="T100" fmla="*/ 79 w 108"/>
                  <a:gd name="T101" fmla="*/ 88 h 106"/>
                  <a:gd name="T102" fmla="*/ 90 w 108"/>
                  <a:gd name="T103" fmla="*/ 41 h 106"/>
                  <a:gd name="T104" fmla="*/ 92 w 108"/>
                  <a:gd name="T105" fmla="*/ 44 h 106"/>
                  <a:gd name="T106" fmla="*/ 93 w 108"/>
                  <a:gd name="T107" fmla="*/ 55 h 106"/>
                  <a:gd name="T108" fmla="*/ 91 w 108"/>
                  <a:gd name="T109" fmla="*/ 51 h 106"/>
                  <a:gd name="T110" fmla="*/ 90 w 108"/>
                  <a:gd name="T111" fmla="*/ 4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" h="106">
                    <a:moveTo>
                      <a:pt x="73" y="32"/>
                    </a:moveTo>
                    <a:cubicBezTo>
                      <a:pt x="74" y="26"/>
                      <a:pt x="72" y="18"/>
                      <a:pt x="67" y="14"/>
                    </a:cubicBezTo>
                    <a:cubicBezTo>
                      <a:pt x="59" y="6"/>
                      <a:pt x="59" y="4"/>
                      <a:pt x="57" y="0"/>
                    </a:cubicBezTo>
                    <a:cubicBezTo>
                      <a:pt x="55" y="3"/>
                      <a:pt x="54" y="6"/>
                      <a:pt x="45" y="12"/>
                    </a:cubicBezTo>
                    <a:cubicBezTo>
                      <a:pt x="40" y="16"/>
                      <a:pt x="35" y="22"/>
                      <a:pt x="35" y="29"/>
                    </a:cubicBezTo>
                    <a:cubicBezTo>
                      <a:pt x="29" y="26"/>
                      <a:pt x="21" y="26"/>
                      <a:pt x="16" y="29"/>
                    </a:cubicBezTo>
                    <a:cubicBezTo>
                      <a:pt x="6" y="35"/>
                      <a:pt x="4" y="34"/>
                      <a:pt x="0" y="34"/>
                    </a:cubicBezTo>
                    <a:cubicBezTo>
                      <a:pt x="2" y="38"/>
                      <a:pt x="4" y="39"/>
                      <a:pt x="7" y="50"/>
                    </a:cubicBezTo>
                    <a:cubicBezTo>
                      <a:pt x="9" y="56"/>
                      <a:pt x="14" y="62"/>
                      <a:pt x="21" y="64"/>
                    </a:cubicBezTo>
                    <a:cubicBezTo>
                      <a:pt x="16" y="69"/>
                      <a:pt x="14" y="76"/>
                      <a:pt x="15" y="83"/>
                    </a:cubicBezTo>
                    <a:cubicBezTo>
                      <a:pt x="17" y="93"/>
                      <a:pt x="16" y="96"/>
                      <a:pt x="15" y="100"/>
                    </a:cubicBezTo>
                    <a:cubicBezTo>
                      <a:pt x="18" y="98"/>
                      <a:pt x="21" y="97"/>
                      <a:pt x="32" y="97"/>
                    </a:cubicBezTo>
                    <a:cubicBezTo>
                      <a:pt x="38" y="97"/>
                      <a:pt x="45" y="94"/>
                      <a:pt x="49" y="89"/>
                    </a:cubicBezTo>
                    <a:cubicBezTo>
                      <a:pt x="52" y="95"/>
                      <a:pt x="59" y="99"/>
                      <a:pt x="65" y="100"/>
                    </a:cubicBezTo>
                    <a:cubicBezTo>
                      <a:pt x="76" y="102"/>
                      <a:pt x="78" y="104"/>
                      <a:pt x="81" y="106"/>
                    </a:cubicBezTo>
                    <a:cubicBezTo>
                      <a:pt x="81" y="102"/>
                      <a:pt x="80" y="99"/>
                      <a:pt x="84" y="89"/>
                    </a:cubicBezTo>
                    <a:cubicBezTo>
                      <a:pt x="86" y="83"/>
                      <a:pt x="86" y="75"/>
                      <a:pt x="82" y="69"/>
                    </a:cubicBezTo>
                    <a:cubicBezTo>
                      <a:pt x="89" y="69"/>
                      <a:pt x="95" y="63"/>
                      <a:pt x="97" y="58"/>
                    </a:cubicBezTo>
                    <a:cubicBezTo>
                      <a:pt x="102" y="48"/>
                      <a:pt x="105" y="47"/>
                      <a:pt x="108" y="44"/>
                    </a:cubicBezTo>
                    <a:cubicBezTo>
                      <a:pt x="104" y="43"/>
                      <a:pt x="101" y="43"/>
                      <a:pt x="92" y="36"/>
                    </a:cubicBezTo>
                    <a:cubicBezTo>
                      <a:pt x="87" y="32"/>
                      <a:pt x="80" y="30"/>
                      <a:pt x="73" y="32"/>
                    </a:cubicBezTo>
                    <a:close/>
                    <a:moveTo>
                      <a:pt x="79" y="57"/>
                    </a:moveTo>
                    <a:cubicBezTo>
                      <a:pt x="78" y="59"/>
                      <a:pt x="74" y="59"/>
                      <a:pt x="73" y="58"/>
                    </a:cubicBezTo>
                    <a:cubicBezTo>
                      <a:pt x="72" y="58"/>
                      <a:pt x="71" y="58"/>
                      <a:pt x="71" y="58"/>
                    </a:cubicBezTo>
                    <a:cubicBezTo>
                      <a:pt x="71" y="57"/>
                      <a:pt x="72" y="57"/>
                      <a:pt x="73" y="57"/>
                    </a:cubicBezTo>
                    <a:cubicBezTo>
                      <a:pt x="74" y="56"/>
                      <a:pt x="78" y="55"/>
                      <a:pt x="79" y="57"/>
                    </a:cubicBezTo>
                    <a:close/>
                    <a:moveTo>
                      <a:pt x="73" y="54"/>
                    </a:moveTo>
                    <a:cubicBezTo>
                      <a:pt x="71" y="54"/>
                      <a:pt x="71" y="54"/>
                      <a:pt x="70" y="54"/>
                    </a:cubicBezTo>
                    <a:cubicBezTo>
                      <a:pt x="71" y="54"/>
                      <a:pt x="71" y="54"/>
                      <a:pt x="72" y="53"/>
                    </a:cubicBezTo>
                    <a:cubicBezTo>
                      <a:pt x="73" y="52"/>
                      <a:pt x="77" y="50"/>
                      <a:pt x="78" y="52"/>
                    </a:cubicBezTo>
                    <a:cubicBezTo>
                      <a:pt x="78" y="54"/>
                      <a:pt x="74" y="55"/>
                      <a:pt x="73" y="54"/>
                    </a:cubicBezTo>
                    <a:close/>
                    <a:moveTo>
                      <a:pt x="76" y="47"/>
                    </a:moveTo>
                    <a:cubicBezTo>
                      <a:pt x="76" y="49"/>
                      <a:pt x="73" y="50"/>
                      <a:pt x="72" y="50"/>
                    </a:cubicBezTo>
                    <a:cubicBezTo>
                      <a:pt x="70" y="50"/>
                      <a:pt x="70" y="51"/>
                      <a:pt x="69" y="51"/>
                    </a:cubicBezTo>
                    <a:cubicBezTo>
                      <a:pt x="70" y="50"/>
                      <a:pt x="70" y="50"/>
                      <a:pt x="71" y="49"/>
                    </a:cubicBezTo>
                    <a:cubicBezTo>
                      <a:pt x="72" y="48"/>
                      <a:pt x="75" y="46"/>
                      <a:pt x="76" y="47"/>
                    </a:cubicBezTo>
                    <a:close/>
                    <a:moveTo>
                      <a:pt x="69" y="46"/>
                    </a:moveTo>
                    <a:cubicBezTo>
                      <a:pt x="69" y="44"/>
                      <a:pt x="72" y="42"/>
                      <a:pt x="73" y="43"/>
                    </a:cubicBezTo>
                    <a:cubicBezTo>
                      <a:pt x="74" y="45"/>
                      <a:pt x="71" y="47"/>
                      <a:pt x="70" y="47"/>
                    </a:cubicBezTo>
                    <a:cubicBezTo>
                      <a:pt x="68" y="47"/>
                      <a:pt x="68" y="47"/>
                      <a:pt x="67" y="48"/>
                    </a:cubicBezTo>
                    <a:cubicBezTo>
                      <a:pt x="68" y="47"/>
                      <a:pt x="68" y="47"/>
                      <a:pt x="69" y="46"/>
                    </a:cubicBezTo>
                    <a:close/>
                    <a:moveTo>
                      <a:pt x="65" y="74"/>
                    </a:moveTo>
                    <a:cubicBezTo>
                      <a:pt x="65" y="73"/>
                      <a:pt x="65" y="73"/>
                      <a:pt x="64" y="72"/>
                    </a:cubicBezTo>
                    <a:cubicBezTo>
                      <a:pt x="65" y="73"/>
                      <a:pt x="65" y="73"/>
                      <a:pt x="67" y="73"/>
                    </a:cubicBezTo>
                    <a:cubicBezTo>
                      <a:pt x="68" y="74"/>
                      <a:pt x="71" y="76"/>
                      <a:pt x="70" y="78"/>
                    </a:cubicBezTo>
                    <a:cubicBezTo>
                      <a:pt x="68" y="79"/>
                      <a:pt x="66" y="76"/>
                      <a:pt x="65" y="74"/>
                    </a:cubicBezTo>
                    <a:close/>
                    <a:moveTo>
                      <a:pt x="66" y="81"/>
                    </a:moveTo>
                    <a:cubicBezTo>
                      <a:pt x="64" y="81"/>
                      <a:pt x="62" y="78"/>
                      <a:pt x="62" y="77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2" y="75"/>
                      <a:pt x="62" y="75"/>
                      <a:pt x="63" y="76"/>
                    </a:cubicBezTo>
                    <a:cubicBezTo>
                      <a:pt x="65" y="76"/>
                      <a:pt x="67" y="79"/>
                      <a:pt x="66" y="81"/>
                    </a:cubicBezTo>
                    <a:close/>
                    <a:moveTo>
                      <a:pt x="63" y="17"/>
                    </a:moveTo>
                    <a:cubicBezTo>
                      <a:pt x="63" y="16"/>
                      <a:pt x="63" y="15"/>
                      <a:pt x="63" y="15"/>
                    </a:cubicBezTo>
                    <a:cubicBezTo>
                      <a:pt x="63" y="15"/>
                      <a:pt x="63" y="16"/>
                      <a:pt x="64" y="16"/>
                    </a:cubicBezTo>
                    <a:cubicBezTo>
                      <a:pt x="65" y="18"/>
                      <a:pt x="67" y="21"/>
                      <a:pt x="65" y="22"/>
                    </a:cubicBezTo>
                    <a:cubicBezTo>
                      <a:pt x="63" y="22"/>
                      <a:pt x="62" y="18"/>
                      <a:pt x="63" y="17"/>
                    </a:cubicBezTo>
                    <a:close/>
                    <a:moveTo>
                      <a:pt x="62" y="40"/>
                    </a:moveTo>
                    <a:cubicBezTo>
                      <a:pt x="61" y="41"/>
                      <a:pt x="61" y="41"/>
                      <a:pt x="60" y="42"/>
                    </a:cubicBezTo>
                    <a:cubicBezTo>
                      <a:pt x="61" y="41"/>
                      <a:pt x="61" y="41"/>
                      <a:pt x="61" y="39"/>
                    </a:cubicBezTo>
                    <a:cubicBezTo>
                      <a:pt x="61" y="38"/>
                      <a:pt x="62" y="34"/>
                      <a:pt x="64" y="35"/>
                    </a:cubicBezTo>
                    <a:cubicBezTo>
                      <a:pt x="65" y="36"/>
                      <a:pt x="63" y="39"/>
                      <a:pt x="62" y="40"/>
                    </a:cubicBezTo>
                    <a:close/>
                    <a:moveTo>
                      <a:pt x="59" y="18"/>
                    </a:moveTo>
                    <a:cubicBezTo>
                      <a:pt x="59" y="16"/>
                      <a:pt x="59" y="16"/>
                      <a:pt x="59" y="15"/>
                    </a:cubicBezTo>
                    <a:cubicBezTo>
                      <a:pt x="60" y="16"/>
                      <a:pt x="60" y="16"/>
                      <a:pt x="60" y="18"/>
                    </a:cubicBezTo>
                    <a:cubicBezTo>
                      <a:pt x="61" y="19"/>
                      <a:pt x="62" y="22"/>
                      <a:pt x="60" y="23"/>
                    </a:cubicBezTo>
                    <a:cubicBezTo>
                      <a:pt x="58" y="23"/>
                      <a:pt x="58" y="19"/>
                      <a:pt x="59" y="18"/>
                    </a:cubicBezTo>
                    <a:close/>
                    <a:moveTo>
                      <a:pt x="59" y="33"/>
                    </a:moveTo>
                    <a:cubicBezTo>
                      <a:pt x="61" y="34"/>
                      <a:pt x="60" y="37"/>
                      <a:pt x="59" y="38"/>
                    </a:cubicBezTo>
                    <a:cubicBezTo>
                      <a:pt x="58" y="39"/>
                      <a:pt x="58" y="40"/>
                      <a:pt x="57" y="40"/>
                    </a:cubicBezTo>
                    <a:cubicBezTo>
                      <a:pt x="57" y="40"/>
                      <a:pt x="57" y="39"/>
                      <a:pt x="57" y="38"/>
                    </a:cubicBezTo>
                    <a:cubicBezTo>
                      <a:pt x="57" y="36"/>
                      <a:pt x="57" y="33"/>
                      <a:pt x="59" y="33"/>
                    </a:cubicBezTo>
                    <a:close/>
                    <a:moveTo>
                      <a:pt x="55" y="18"/>
                    </a:moveTo>
                    <a:cubicBezTo>
                      <a:pt x="55" y="17"/>
                      <a:pt x="56" y="16"/>
                      <a:pt x="56" y="16"/>
                    </a:cubicBezTo>
                    <a:cubicBezTo>
                      <a:pt x="56" y="16"/>
                      <a:pt x="56" y="17"/>
                      <a:pt x="56" y="18"/>
                    </a:cubicBezTo>
                    <a:cubicBezTo>
                      <a:pt x="57" y="19"/>
                      <a:pt x="57" y="23"/>
                      <a:pt x="55" y="23"/>
                    </a:cubicBezTo>
                    <a:cubicBezTo>
                      <a:pt x="53" y="22"/>
                      <a:pt x="54" y="19"/>
                      <a:pt x="55" y="18"/>
                    </a:cubicBezTo>
                    <a:close/>
                    <a:moveTo>
                      <a:pt x="54" y="32"/>
                    </a:moveTo>
                    <a:cubicBezTo>
                      <a:pt x="56" y="32"/>
                      <a:pt x="55" y="36"/>
                      <a:pt x="55" y="37"/>
                    </a:cubicBezTo>
                    <a:cubicBezTo>
                      <a:pt x="54" y="38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2" y="36"/>
                      <a:pt x="52" y="32"/>
                      <a:pt x="54" y="32"/>
                    </a:cubicBezTo>
                    <a:close/>
                    <a:moveTo>
                      <a:pt x="51" y="17"/>
                    </a:move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7"/>
                    </a:cubicBezTo>
                    <a:cubicBezTo>
                      <a:pt x="53" y="19"/>
                      <a:pt x="52" y="22"/>
                      <a:pt x="50" y="22"/>
                    </a:cubicBezTo>
                    <a:cubicBezTo>
                      <a:pt x="48" y="21"/>
                      <a:pt x="50" y="18"/>
                      <a:pt x="51" y="17"/>
                    </a:cubicBezTo>
                    <a:close/>
                    <a:moveTo>
                      <a:pt x="51" y="37"/>
                    </a:moveTo>
                    <a:cubicBezTo>
                      <a:pt x="50" y="38"/>
                      <a:pt x="50" y="39"/>
                      <a:pt x="50" y="40"/>
                    </a:cubicBezTo>
                    <a:cubicBezTo>
                      <a:pt x="50" y="39"/>
                      <a:pt x="50" y="39"/>
                      <a:pt x="49" y="37"/>
                    </a:cubicBezTo>
                    <a:cubicBezTo>
                      <a:pt x="48" y="36"/>
                      <a:pt x="47" y="33"/>
                      <a:pt x="49" y="32"/>
                    </a:cubicBezTo>
                    <a:cubicBezTo>
                      <a:pt x="51" y="32"/>
                      <a:pt x="51" y="36"/>
                      <a:pt x="51" y="37"/>
                    </a:cubicBezTo>
                    <a:close/>
                    <a:moveTo>
                      <a:pt x="47" y="15"/>
                    </a:moveTo>
                    <a:cubicBezTo>
                      <a:pt x="48" y="14"/>
                      <a:pt x="49" y="14"/>
                      <a:pt x="49" y="14"/>
                    </a:cubicBezTo>
                    <a:cubicBezTo>
                      <a:pt x="49" y="14"/>
                      <a:pt x="49" y="15"/>
                      <a:pt x="49" y="16"/>
                    </a:cubicBezTo>
                    <a:cubicBezTo>
                      <a:pt x="48" y="17"/>
                      <a:pt x="47" y="21"/>
                      <a:pt x="45" y="20"/>
                    </a:cubicBezTo>
                    <a:cubicBezTo>
                      <a:pt x="44" y="19"/>
                      <a:pt x="46" y="16"/>
                      <a:pt x="47" y="15"/>
                    </a:cubicBezTo>
                    <a:close/>
                    <a:moveTo>
                      <a:pt x="44" y="33"/>
                    </a:moveTo>
                    <a:cubicBezTo>
                      <a:pt x="46" y="33"/>
                      <a:pt x="47" y="36"/>
                      <a:pt x="47" y="38"/>
                    </a:cubicBezTo>
                    <a:cubicBezTo>
                      <a:pt x="47" y="39"/>
                      <a:pt x="47" y="40"/>
                      <a:pt x="47" y="40"/>
                    </a:cubicBezTo>
                    <a:cubicBezTo>
                      <a:pt x="46" y="40"/>
                      <a:pt x="46" y="39"/>
                      <a:pt x="45" y="38"/>
                    </a:cubicBezTo>
                    <a:cubicBezTo>
                      <a:pt x="44" y="38"/>
                      <a:pt x="42" y="34"/>
                      <a:pt x="44" y="33"/>
                    </a:cubicBezTo>
                    <a:close/>
                    <a:moveTo>
                      <a:pt x="33" y="39"/>
                    </a:moveTo>
                    <a:cubicBezTo>
                      <a:pt x="35" y="39"/>
                      <a:pt x="37" y="41"/>
                      <a:pt x="38" y="43"/>
                    </a:cubicBezTo>
                    <a:cubicBezTo>
                      <a:pt x="38" y="44"/>
                      <a:pt x="39" y="44"/>
                      <a:pt x="39" y="45"/>
                    </a:cubicBezTo>
                    <a:cubicBezTo>
                      <a:pt x="38" y="45"/>
                      <a:pt x="38" y="44"/>
                      <a:pt x="37" y="44"/>
                    </a:cubicBezTo>
                    <a:cubicBezTo>
                      <a:pt x="35" y="44"/>
                      <a:pt x="32" y="41"/>
                      <a:pt x="33" y="39"/>
                    </a:cubicBezTo>
                    <a:close/>
                    <a:moveTo>
                      <a:pt x="35" y="70"/>
                    </a:moveTo>
                    <a:cubicBezTo>
                      <a:pt x="36" y="70"/>
                      <a:pt x="37" y="70"/>
                      <a:pt x="37" y="70"/>
                    </a:cubicBezTo>
                    <a:cubicBezTo>
                      <a:pt x="37" y="70"/>
                      <a:pt x="36" y="70"/>
                      <a:pt x="36" y="72"/>
                    </a:cubicBezTo>
                    <a:cubicBezTo>
                      <a:pt x="35" y="73"/>
                      <a:pt x="33" y="76"/>
                      <a:pt x="31" y="75"/>
                    </a:cubicBezTo>
                    <a:cubicBezTo>
                      <a:pt x="30" y="73"/>
                      <a:pt x="33" y="71"/>
                      <a:pt x="35" y="70"/>
                    </a:cubicBezTo>
                    <a:close/>
                    <a:moveTo>
                      <a:pt x="28" y="70"/>
                    </a:moveTo>
                    <a:cubicBezTo>
                      <a:pt x="28" y="68"/>
                      <a:pt x="32" y="67"/>
                      <a:pt x="33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5" y="67"/>
                      <a:pt x="35" y="67"/>
                      <a:pt x="34" y="68"/>
                    </a:cubicBezTo>
                    <a:cubicBezTo>
                      <a:pt x="33" y="70"/>
                      <a:pt x="30" y="72"/>
                      <a:pt x="28" y="70"/>
                    </a:cubicBezTo>
                    <a:close/>
                    <a:moveTo>
                      <a:pt x="30" y="43"/>
                    </a:moveTo>
                    <a:cubicBezTo>
                      <a:pt x="31" y="42"/>
                      <a:pt x="34" y="44"/>
                      <a:pt x="35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6" y="47"/>
                      <a:pt x="36" y="47"/>
                      <a:pt x="34" y="47"/>
                    </a:cubicBezTo>
                    <a:cubicBezTo>
                      <a:pt x="33" y="47"/>
                      <a:pt x="29" y="45"/>
                      <a:pt x="30" y="43"/>
                    </a:cubicBezTo>
                    <a:close/>
                    <a:moveTo>
                      <a:pt x="33" y="49"/>
                    </a:moveTo>
                    <a:cubicBezTo>
                      <a:pt x="34" y="50"/>
                      <a:pt x="34" y="50"/>
                      <a:pt x="35" y="51"/>
                    </a:cubicBezTo>
                    <a:cubicBezTo>
                      <a:pt x="34" y="51"/>
                      <a:pt x="34" y="51"/>
                      <a:pt x="32" y="51"/>
                    </a:cubicBezTo>
                    <a:cubicBezTo>
                      <a:pt x="31" y="51"/>
                      <a:pt x="27" y="50"/>
                      <a:pt x="27" y="48"/>
                    </a:cubicBezTo>
                    <a:cubicBezTo>
                      <a:pt x="29" y="46"/>
                      <a:pt x="32" y="48"/>
                      <a:pt x="33" y="49"/>
                    </a:cubicBezTo>
                    <a:close/>
                    <a:moveTo>
                      <a:pt x="32" y="53"/>
                    </a:moveTo>
                    <a:cubicBezTo>
                      <a:pt x="33" y="54"/>
                      <a:pt x="33" y="54"/>
                      <a:pt x="34" y="54"/>
                    </a:cubicBezTo>
                    <a:cubicBezTo>
                      <a:pt x="33" y="54"/>
                      <a:pt x="33" y="54"/>
                      <a:pt x="31" y="55"/>
                    </a:cubicBezTo>
                    <a:cubicBezTo>
                      <a:pt x="30" y="55"/>
                      <a:pt x="26" y="55"/>
                      <a:pt x="26" y="53"/>
                    </a:cubicBezTo>
                    <a:cubicBezTo>
                      <a:pt x="27" y="51"/>
                      <a:pt x="30" y="52"/>
                      <a:pt x="32" y="53"/>
                    </a:cubicBezTo>
                    <a:close/>
                    <a:moveTo>
                      <a:pt x="31" y="57"/>
                    </a:moveTo>
                    <a:cubicBezTo>
                      <a:pt x="32" y="58"/>
                      <a:pt x="33" y="58"/>
                      <a:pt x="33" y="58"/>
                    </a:cubicBezTo>
                    <a:cubicBezTo>
                      <a:pt x="33" y="58"/>
                      <a:pt x="32" y="58"/>
                      <a:pt x="31" y="59"/>
                    </a:cubicBezTo>
                    <a:cubicBezTo>
                      <a:pt x="30" y="59"/>
                      <a:pt x="26" y="60"/>
                      <a:pt x="26" y="58"/>
                    </a:cubicBezTo>
                    <a:cubicBezTo>
                      <a:pt x="26" y="56"/>
                      <a:pt x="30" y="56"/>
                      <a:pt x="31" y="57"/>
                    </a:cubicBezTo>
                    <a:close/>
                    <a:moveTo>
                      <a:pt x="17" y="33"/>
                    </a:moveTo>
                    <a:cubicBezTo>
                      <a:pt x="19" y="32"/>
                      <a:pt x="22" y="32"/>
                      <a:pt x="23" y="34"/>
                    </a:cubicBezTo>
                    <a:cubicBezTo>
                      <a:pt x="22" y="36"/>
                      <a:pt x="19" y="35"/>
                      <a:pt x="17" y="34"/>
                    </a:cubicBezTo>
                    <a:cubicBezTo>
                      <a:pt x="16" y="34"/>
                      <a:pt x="16" y="34"/>
                      <a:pt x="15" y="34"/>
                    </a:cubicBezTo>
                    <a:cubicBezTo>
                      <a:pt x="16" y="33"/>
                      <a:pt x="16" y="33"/>
                      <a:pt x="17" y="33"/>
                    </a:cubicBezTo>
                    <a:close/>
                    <a:moveTo>
                      <a:pt x="17" y="37"/>
                    </a:moveTo>
                    <a:cubicBezTo>
                      <a:pt x="19" y="36"/>
                      <a:pt x="22" y="37"/>
                      <a:pt x="23" y="39"/>
                    </a:cubicBezTo>
                    <a:cubicBezTo>
                      <a:pt x="21" y="41"/>
                      <a:pt x="18" y="39"/>
                      <a:pt x="17" y="38"/>
                    </a:cubicBezTo>
                    <a:cubicBezTo>
                      <a:pt x="16" y="38"/>
                      <a:pt x="16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lose/>
                    <a:moveTo>
                      <a:pt x="15" y="52"/>
                    </a:moveTo>
                    <a:cubicBezTo>
                      <a:pt x="13" y="53"/>
                      <a:pt x="11" y="50"/>
                      <a:pt x="11" y="49"/>
                    </a:cubicBezTo>
                    <a:cubicBezTo>
                      <a:pt x="11" y="47"/>
                      <a:pt x="10" y="47"/>
                      <a:pt x="10" y="46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4" y="48"/>
                      <a:pt x="16" y="51"/>
                      <a:pt x="15" y="52"/>
                    </a:cubicBezTo>
                    <a:close/>
                    <a:moveTo>
                      <a:pt x="19" y="48"/>
                    </a:moveTo>
                    <a:cubicBezTo>
                      <a:pt x="17" y="50"/>
                      <a:pt x="14" y="47"/>
                      <a:pt x="14" y="46"/>
                    </a:cubicBezTo>
                    <a:cubicBezTo>
                      <a:pt x="13" y="44"/>
                      <a:pt x="13" y="44"/>
                      <a:pt x="12" y="44"/>
                    </a:cubicBezTo>
                    <a:cubicBezTo>
                      <a:pt x="13" y="44"/>
                      <a:pt x="13" y="44"/>
                      <a:pt x="15" y="44"/>
                    </a:cubicBezTo>
                    <a:cubicBezTo>
                      <a:pt x="16" y="45"/>
                      <a:pt x="19" y="46"/>
                      <a:pt x="19" y="48"/>
                    </a:cubicBezTo>
                    <a:close/>
                    <a:moveTo>
                      <a:pt x="16" y="42"/>
                    </a:moveTo>
                    <a:cubicBezTo>
                      <a:pt x="15" y="41"/>
                      <a:pt x="14" y="41"/>
                      <a:pt x="14" y="40"/>
                    </a:cubicBezTo>
                    <a:cubicBezTo>
                      <a:pt x="15" y="41"/>
                      <a:pt x="15" y="41"/>
                      <a:pt x="16" y="41"/>
                    </a:cubicBezTo>
                    <a:cubicBezTo>
                      <a:pt x="18" y="41"/>
                      <a:pt x="21" y="42"/>
                      <a:pt x="21" y="44"/>
                    </a:cubicBezTo>
                    <a:cubicBezTo>
                      <a:pt x="20" y="45"/>
                      <a:pt x="17" y="43"/>
                      <a:pt x="16" y="42"/>
                    </a:cubicBezTo>
                    <a:close/>
                    <a:moveTo>
                      <a:pt x="20" y="83"/>
                    </a:moveTo>
                    <a:cubicBezTo>
                      <a:pt x="19" y="84"/>
                      <a:pt x="19" y="84"/>
                      <a:pt x="19" y="85"/>
                    </a:cubicBezTo>
                    <a:cubicBezTo>
                      <a:pt x="19" y="84"/>
                      <a:pt x="19" y="84"/>
                      <a:pt x="19" y="82"/>
                    </a:cubicBezTo>
                    <a:cubicBezTo>
                      <a:pt x="18" y="81"/>
                      <a:pt x="19" y="77"/>
                      <a:pt x="21" y="77"/>
                    </a:cubicBezTo>
                    <a:cubicBezTo>
                      <a:pt x="23" y="78"/>
                      <a:pt x="21" y="82"/>
                      <a:pt x="20" y="83"/>
                    </a:cubicBezTo>
                    <a:close/>
                    <a:moveTo>
                      <a:pt x="22" y="86"/>
                    </a:moveTo>
                    <a:cubicBezTo>
                      <a:pt x="22" y="85"/>
                      <a:pt x="22" y="85"/>
                      <a:pt x="22" y="84"/>
                    </a:cubicBezTo>
                    <a:cubicBezTo>
                      <a:pt x="22" y="82"/>
                      <a:pt x="24" y="79"/>
                      <a:pt x="26" y="79"/>
                    </a:cubicBezTo>
                    <a:cubicBezTo>
                      <a:pt x="27" y="81"/>
                      <a:pt x="25" y="84"/>
                      <a:pt x="24" y="84"/>
                    </a:cubicBezTo>
                    <a:cubicBezTo>
                      <a:pt x="23" y="85"/>
                      <a:pt x="22" y="86"/>
                      <a:pt x="22" y="86"/>
                    </a:cubicBezTo>
                    <a:close/>
                    <a:moveTo>
                      <a:pt x="25" y="88"/>
                    </a:moveTo>
                    <a:cubicBezTo>
                      <a:pt x="25" y="87"/>
                      <a:pt x="25" y="87"/>
                      <a:pt x="26" y="86"/>
                    </a:cubicBezTo>
                    <a:cubicBezTo>
                      <a:pt x="26" y="84"/>
                      <a:pt x="28" y="81"/>
                      <a:pt x="30" y="82"/>
                    </a:cubicBezTo>
                    <a:cubicBezTo>
                      <a:pt x="31" y="84"/>
                      <a:pt x="28" y="86"/>
                      <a:pt x="27" y="87"/>
                    </a:cubicBezTo>
                    <a:cubicBezTo>
                      <a:pt x="26" y="87"/>
                      <a:pt x="25" y="88"/>
                      <a:pt x="25" y="88"/>
                    </a:cubicBezTo>
                    <a:close/>
                    <a:moveTo>
                      <a:pt x="27" y="91"/>
                    </a:moveTo>
                    <a:cubicBezTo>
                      <a:pt x="28" y="90"/>
                      <a:pt x="28" y="90"/>
                      <a:pt x="29" y="89"/>
                    </a:cubicBezTo>
                    <a:cubicBezTo>
                      <a:pt x="29" y="87"/>
                      <a:pt x="32" y="85"/>
                      <a:pt x="34" y="86"/>
                    </a:cubicBezTo>
                    <a:cubicBezTo>
                      <a:pt x="34" y="88"/>
                      <a:pt x="31" y="90"/>
                      <a:pt x="30" y="90"/>
                    </a:cubicBezTo>
                    <a:cubicBezTo>
                      <a:pt x="28" y="90"/>
                      <a:pt x="28" y="90"/>
                      <a:pt x="27" y="91"/>
                    </a:cubicBezTo>
                    <a:close/>
                    <a:moveTo>
                      <a:pt x="31" y="93"/>
                    </a:moveTo>
                    <a:cubicBezTo>
                      <a:pt x="30" y="93"/>
                      <a:pt x="30" y="93"/>
                      <a:pt x="29" y="94"/>
                    </a:cubicBezTo>
                    <a:cubicBezTo>
                      <a:pt x="30" y="93"/>
                      <a:pt x="30" y="93"/>
                      <a:pt x="31" y="92"/>
                    </a:cubicBezTo>
                    <a:cubicBezTo>
                      <a:pt x="32" y="91"/>
                      <a:pt x="35" y="89"/>
                      <a:pt x="36" y="91"/>
                    </a:cubicBezTo>
                    <a:cubicBezTo>
                      <a:pt x="36" y="93"/>
                      <a:pt x="33" y="94"/>
                      <a:pt x="31" y="93"/>
                    </a:cubicBezTo>
                    <a:close/>
                    <a:moveTo>
                      <a:pt x="35" y="78"/>
                    </a:moveTo>
                    <a:cubicBezTo>
                      <a:pt x="34" y="77"/>
                      <a:pt x="36" y="74"/>
                      <a:pt x="38" y="73"/>
                    </a:cubicBezTo>
                    <a:cubicBezTo>
                      <a:pt x="39" y="73"/>
                      <a:pt x="39" y="73"/>
                      <a:pt x="40" y="72"/>
                    </a:cubicBezTo>
                    <a:cubicBezTo>
                      <a:pt x="39" y="73"/>
                      <a:pt x="39" y="73"/>
                      <a:pt x="39" y="75"/>
                    </a:cubicBezTo>
                    <a:cubicBezTo>
                      <a:pt x="39" y="76"/>
                      <a:pt x="37" y="79"/>
                      <a:pt x="35" y="78"/>
                    </a:cubicBezTo>
                    <a:close/>
                    <a:moveTo>
                      <a:pt x="42" y="77"/>
                    </a:moveTo>
                    <a:cubicBezTo>
                      <a:pt x="42" y="78"/>
                      <a:pt x="41" y="82"/>
                      <a:pt x="39" y="81"/>
                    </a:cubicBezTo>
                    <a:cubicBezTo>
                      <a:pt x="38" y="80"/>
                      <a:pt x="40" y="77"/>
                      <a:pt x="41" y="76"/>
                    </a:cubicBezTo>
                    <a:cubicBezTo>
                      <a:pt x="42" y="75"/>
                      <a:pt x="42" y="75"/>
                      <a:pt x="42" y="74"/>
                    </a:cubicBezTo>
                    <a:cubicBezTo>
                      <a:pt x="42" y="75"/>
                      <a:pt x="42" y="75"/>
                      <a:pt x="42" y="77"/>
                    </a:cubicBezTo>
                    <a:close/>
                    <a:moveTo>
                      <a:pt x="44" y="83"/>
                    </a:moveTo>
                    <a:cubicBezTo>
                      <a:pt x="42" y="82"/>
                      <a:pt x="43" y="79"/>
                      <a:pt x="44" y="78"/>
                    </a:cubicBezTo>
                    <a:cubicBezTo>
                      <a:pt x="45" y="77"/>
                      <a:pt x="45" y="76"/>
                      <a:pt x="46" y="76"/>
                    </a:cubicBezTo>
                    <a:cubicBezTo>
                      <a:pt x="46" y="76"/>
                      <a:pt x="46" y="77"/>
                      <a:pt x="46" y="78"/>
                    </a:cubicBezTo>
                    <a:cubicBezTo>
                      <a:pt x="46" y="80"/>
                      <a:pt x="46" y="83"/>
                      <a:pt x="44" y="83"/>
                    </a:cubicBezTo>
                    <a:close/>
                    <a:moveTo>
                      <a:pt x="51" y="71"/>
                    </a:moveTo>
                    <a:cubicBezTo>
                      <a:pt x="50" y="69"/>
                      <a:pt x="49" y="66"/>
                      <a:pt x="46" y="64"/>
                    </a:cubicBezTo>
                    <a:cubicBezTo>
                      <a:pt x="44" y="62"/>
                      <a:pt x="41" y="61"/>
                      <a:pt x="38" y="60"/>
                    </a:cubicBezTo>
                    <a:cubicBezTo>
                      <a:pt x="40" y="59"/>
                      <a:pt x="42" y="57"/>
                      <a:pt x="44" y="54"/>
                    </a:cubicBezTo>
                    <a:cubicBezTo>
                      <a:pt x="45" y="50"/>
                      <a:pt x="45" y="48"/>
                      <a:pt x="45" y="45"/>
                    </a:cubicBezTo>
                    <a:cubicBezTo>
                      <a:pt x="47" y="46"/>
                      <a:pt x="49" y="47"/>
                      <a:pt x="53" y="48"/>
                    </a:cubicBezTo>
                    <a:cubicBezTo>
                      <a:pt x="56" y="48"/>
                      <a:pt x="59" y="47"/>
                      <a:pt x="61" y="46"/>
                    </a:cubicBezTo>
                    <a:cubicBezTo>
                      <a:pt x="61" y="49"/>
                      <a:pt x="60" y="52"/>
                      <a:pt x="61" y="55"/>
                    </a:cubicBezTo>
                    <a:cubicBezTo>
                      <a:pt x="62" y="58"/>
                      <a:pt x="63" y="61"/>
                      <a:pt x="65" y="62"/>
                    </a:cubicBezTo>
                    <a:cubicBezTo>
                      <a:pt x="63" y="63"/>
                      <a:pt x="60" y="63"/>
                      <a:pt x="57" y="64"/>
                    </a:cubicBezTo>
                    <a:cubicBezTo>
                      <a:pt x="54" y="67"/>
                      <a:pt x="52" y="69"/>
                      <a:pt x="51" y="71"/>
                    </a:cubicBezTo>
                    <a:close/>
                    <a:moveTo>
                      <a:pt x="56" y="84"/>
                    </a:moveTo>
                    <a:cubicBezTo>
                      <a:pt x="54" y="84"/>
                      <a:pt x="54" y="80"/>
                      <a:pt x="54" y="79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5" y="78"/>
                      <a:pt x="56" y="79"/>
                    </a:cubicBezTo>
                    <a:cubicBezTo>
                      <a:pt x="57" y="80"/>
                      <a:pt x="58" y="83"/>
                      <a:pt x="56" y="84"/>
                    </a:cubicBezTo>
                    <a:close/>
                    <a:moveTo>
                      <a:pt x="61" y="83"/>
                    </a:moveTo>
                    <a:cubicBezTo>
                      <a:pt x="59" y="83"/>
                      <a:pt x="58" y="80"/>
                      <a:pt x="58" y="78"/>
                    </a:cubicBezTo>
                    <a:cubicBezTo>
                      <a:pt x="59" y="77"/>
                      <a:pt x="58" y="76"/>
                      <a:pt x="58" y="76"/>
                    </a:cubicBezTo>
                    <a:cubicBezTo>
                      <a:pt x="59" y="76"/>
                      <a:pt x="59" y="77"/>
                      <a:pt x="60" y="78"/>
                    </a:cubicBezTo>
                    <a:cubicBezTo>
                      <a:pt x="61" y="79"/>
                      <a:pt x="63" y="82"/>
                      <a:pt x="61" y="83"/>
                    </a:cubicBezTo>
                    <a:close/>
                    <a:moveTo>
                      <a:pt x="66" y="97"/>
                    </a:moveTo>
                    <a:cubicBezTo>
                      <a:pt x="64" y="96"/>
                      <a:pt x="61" y="94"/>
                      <a:pt x="62" y="92"/>
                    </a:cubicBezTo>
                    <a:cubicBezTo>
                      <a:pt x="64" y="91"/>
                      <a:pt x="66" y="94"/>
                      <a:pt x="67" y="95"/>
                    </a:cubicBezTo>
                    <a:cubicBezTo>
                      <a:pt x="67" y="96"/>
                      <a:pt x="68" y="97"/>
                      <a:pt x="68" y="97"/>
                    </a:cubicBezTo>
                    <a:cubicBezTo>
                      <a:pt x="68" y="97"/>
                      <a:pt x="67" y="97"/>
                      <a:pt x="66" y="97"/>
                    </a:cubicBezTo>
                    <a:close/>
                    <a:moveTo>
                      <a:pt x="68" y="93"/>
                    </a:moveTo>
                    <a:cubicBezTo>
                      <a:pt x="67" y="93"/>
                      <a:pt x="64" y="90"/>
                      <a:pt x="65" y="89"/>
                    </a:cubicBezTo>
                    <a:cubicBezTo>
                      <a:pt x="67" y="88"/>
                      <a:pt x="69" y="91"/>
                      <a:pt x="70" y="92"/>
                    </a:cubicBezTo>
                    <a:cubicBezTo>
                      <a:pt x="70" y="94"/>
                      <a:pt x="70" y="94"/>
                      <a:pt x="70" y="95"/>
                    </a:cubicBezTo>
                    <a:cubicBezTo>
                      <a:pt x="70" y="94"/>
                      <a:pt x="70" y="94"/>
                      <a:pt x="68" y="93"/>
                    </a:cubicBezTo>
                    <a:close/>
                    <a:moveTo>
                      <a:pt x="71" y="91"/>
                    </a:moveTo>
                    <a:cubicBezTo>
                      <a:pt x="70" y="90"/>
                      <a:pt x="68" y="87"/>
                      <a:pt x="70" y="85"/>
                    </a:cubicBezTo>
                    <a:cubicBezTo>
                      <a:pt x="72" y="85"/>
                      <a:pt x="73" y="88"/>
                      <a:pt x="73" y="90"/>
                    </a:cubicBezTo>
                    <a:cubicBezTo>
                      <a:pt x="73" y="91"/>
                      <a:pt x="73" y="92"/>
                      <a:pt x="73" y="92"/>
                    </a:cubicBezTo>
                    <a:cubicBezTo>
                      <a:pt x="73" y="92"/>
                      <a:pt x="73" y="92"/>
                      <a:pt x="71" y="91"/>
                    </a:cubicBezTo>
                    <a:close/>
                    <a:moveTo>
                      <a:pt x="73" y="74"/>
                    </a:moveTo>
                    <a:cubicBezTo>
                      <a:pt x="72" y="75"/>
                      <a:pt x="69" y="73"/>
                      <a:pt x="68" y="71"/>
                    </a:cubicBezTo>
                    <a:cubicBezTo>
                      <a:pt x="68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9" y="70"/>
                    </a:cubicBezTo>
                    <a:cubicBezTo>
                      <a:pt x="71" y="70"/>
                      <a:pt x="74" y="72"/>
                      <a:pt x="73" y="74"/>
                    </a:cubicBezTo>
                    <a:close/>
                    <a:moveTo>
                      <a:pt x="77" y="88"/>
                    </a:moveTo>
                    <a:cubicBezTo>
                      <a:pt x="76" y="90"/>
                      <a:pt x="76" y="90"/>
                      <a:pt x="76" y="91"/>
                    </a:cubicBezTo>
                    <a:cubicBezTo>
                      <a:pt x="76" y="90"/>
                      <a:pt x="76" y="90"/>
                      <a:pt x="75" y="89"/>
                    </a:cubicBezTo>
                    <a:cubicBezTo>
                      <a:pt x="74" y="88"/>
                      <a:pt x="73" y="84"/>
                      <a:pt x="74" y="83"/>
                    </a:cubicBezTo>
                    <a:cubicBezTo>
                      <a:pt x="76" y="83"/>
                      <a:pt x="77" y="87"/>
                      <a:pt x="77" y="88"/>
                    </a:cubicBezTo>
                    <a:close/>
                    <a:moveTo>
                      <a:pt x="72" y="62"/>
                    </a:moveTo>
                    <a:cubicBezTo>
                      <a:pt x="71" y="61"/>
                      <a:pt x="71" y="61"/>
                      <a:pt x="70" y="61"/>
                    </a:cubicBezTo>
                    <a:cubicBezTo>
                      <a:pt x="71" y="61"/>
                      <a:pt x="71" y="61"/>
                      <a:pt x="73" y="61"/>
                    </a:cubicBezTo>
                    <a:cubicBezTo>
                      <a:pt x="74" y="60"/>
                      <a:pt x="78" y="60"/>
                      <a:pt x="78" y="62"/>
                    </a:cubicBezTo>
                    <a:cubicBezTo>
                      <a:pt x="77" y="64"/>
                      <a:pt x="74" y="63"/>
                      <a:pt x="72" y="62"/>
                    </a:cubicBezTo>
                    <a:close/>
                    <a:moveTo>
                      <a:pt x="81" y="88"/>
                    </a:moveTo>
                    <a:cubicBezTo>
                      <a:pt x="80" y="89"/>
                      <a:pt x="80" y="89"/>
                      <a:pt x="80" y="90"/>
                    </a:cubicBezTo>
                    <a:cubicBezTo>
                      <a:pt x="80" y="89"/>
                      <a:pt x="80" y="89"/>
                      <a:pt x="79" y="88"/>
                    </a:cubicBezTo>
                    <a:cubicBezTo>
                      <a:pt x="78" y="87"/>
                      <a:pt x="77" y="83"/>
                      <a:pt x="79" y="82"/>
                    </a:cubicBezTo>
                    <a:cubicBezTo>
                      <a:pt x="81" y="83"/>
                      <a:pt x="81" y="86"/>
                      <a:pt x="81" y="88"/>
                    </a:cubicBezTo>
                    <a:close/>
                    <a:moveTo>
                      <a:pt x="90" y="39"/>
                    </a:moveTo>
                    <a:cubicBezTo>
                      <a:pt x="91" y="40"/>
                      <a:pt x="92" y="40"/>
                      <a:pt x="92" y="41"/>
                    </a:cubicBezTo>
                    <a:cubicBezTo>
                      <a:pt x="92" y="41"/>
                      <a:pt x="91" y="40"/>
                      <a:pt x="90" y="41"/>
                    </a:cubicBezTo>
                    <a:cubicBezTo>
                      <a:pt x="88" y="41"/>
                      <a:pt x="85" y="41"/>
                      <a:pt x="85" y="39"/>
                    </a:cubicBezTo>
                    <a:cubicBezTo>
                      <a:pt x="86" y="37"/>
                      <a:pt x="89" y="38"/>
                      <a:pt x="90" y="39"/>
                    </a:cubicBezTo>
                    <a:close/>
                    <a:moveTo>
                      <a:pt x="84" y="44"/>
                    </a:moveTo>
                    <a:cubicBezTo>
                      <a:pt x="85" y="42"/>
                      <a:pt x="88" y="42"/>
                      <a:pt x="90" y="43"/>
                    </a:cubicBezTo>
                    <a:cubicBezTo>
                      <a:pt x="91" y="44"/>
                      <a:pt x="91" y="44"/>
                      <a:pt x="92" y="44"/>
                    </a:cubicBezTo>
                    <a:cubicBezTo>
                      <a:pt x="91" y="44"/>
                      <a:pt x="91" y="44"/>
                      <a:pt x="90" y="45"/>
                    </a:cubicBezTo>
                    <a:cubicBezTo>
                      <a:pt x="88" y="46"/>
                      <a:pt x="85" y="46"/>
                      <a:pt x="84" y="44"/>
                    </a:cubicBezTo>
                    <a:close/>
                    <a:moveTo>
                      <a:pt x="94" y="56"/>
                    </a:moveTo>
                    <a:cubicBezTo>
                      <a:pt x="93" y="57"/>
                      <a:pt x="91" y="60"/>
                      <a:pt x="89" y="58"/>
                    </a:cubicBezTo>
                    <a:cubicBezTo>
                      <a:pt x="89" y="56"/>
                      <a:pt x="92" y="55"/>
                      <a:pt x="93" y="55"/>
                    </a:cubicBezTo>
                    <a:cubicBezTo>
                      <a:pt x="95" y="54"/>
                      <a:pt x="95" y="54"/>
                      <a:pt x="96" y="54"/>
                    </a:cubicBezTo>
                    <a:cubicBezTo>
                      <a:pt x="95" y="54"/>
                      <a:pt x="95" y="55"/>
                      <a:pt x="94" y="56"/>
                    </a:cubicBezTo>
                    <a:close/>
                    <a:moveTo>
                      <a:pt x="92" y="53"/>
                    </a:moveTo>
                    <a:cubicBezTo>
                      <a:pt x="91" y="54"/>
                      <a:pt x="88" y="55"/>
                      <a:pt x="86" y="54"/>
                    </a:cubicBezTo>
                    <a:cubicBezTo>
                      <a:pt x="86" y="52"/>
                      <a:pt x="90" y="51"/>
                      <a:pt x="91" y="51"/>
                    </a:cubicBezTo>
                    <a:cubicBezTo>
                      <a:pt x="93" y="51"/>
                      <a:pt x="93" y="51"/>
                      <a:pt x="94" y="51"/>
                    </a:cubicBezTo>
                    <a:cubicBezTo>
                      <a:pt x="93" y="51"/>
                      <a:pt x="93" y="51"/>
                      <a:pt x="92" y="53"/>
                    </a:cubicBezTo>
                    <a:close/>
                    <a:moveTo>
                      <a:pt x="90" y="49"/>
                    </a:moveTo>
                    <a:cubicBezTo>
                      <a:pt x="89" y="50"/>
                      <a:pt x="86" y="51"/>
                      <a:pt x="85" y="49"/>
                    </a:cubicBezTo>
                    <a:cubicBezTo>
                      <a:pt x="85" y="47"/>
                      <a:pt x="89" y="47"/>
                      <a:pt x="90" y="47"/>
                    </a:cubicBezTo>
                    <a:cubicBezTo>
                      <a:pt x="91" y="48"/>
                      <a:pt x="92" y="48"/>
                      <a:pt x="92" y="48"/>
                    </a:cubicBezTo>
                    <a:cubicBezTo>
                      <a:pt x="92" y="48"/>
                      <a:pt x="91" y="48"/>
                      <a:pt x="9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4" name="Freeform 8"/>
              <p:cNvSpPr>
                <a:spLocks noEditPoints="1"/>
              </p:cNvSpPr>
              <p:nvPr/>
            </p:nvSpPr>
            <p:spPr bwMode="auto">
              <a:xfrm>
                <a:off x="3622676" y="3181351"/>
                <a:ext cx="611188" cy="630238"/>
              </a:xfrm>
              <a:custGeom>
                <a:avLst/>
                <a:gdLst>
                  <a:gd name="T0" fmla="*/ 103 w 163"/>
                  <a:gd name="T1" fmla="*/ 35 h 168"/>
                  <a:gd name="T2" fmla="*/ 20 w 163"/>
                  <a:gd name="T3" fmla="*/ 69 h 168"/>
                  <a:gd name="T4" fmla="*/ 65 w 163"/>
                  <a:gd name="T5" fmla="*/ 168 h 168"/>
                  <a:gd name="T6" fmla="*/ 155 w 163"/>
                  <a:gd name="T7" fmla="*/ 106 h 168"/>
                  <a:gd name="T8" fmla="*/ 22 w 163"/>
                  <a:gd name="T9" fmla="*/ 75 h 168"/>
                  <a:gd name="T10" fmla="*/ 27 w 163"/>
                  <a:gd name="T11" fmla="*/ 78 h 168"/>
                  <a:gd name="T12" fmla="*/ 34 w 163"/>
                  <a:gd name="T13" fmla="*/ 101 h 168"/>
                  <a:gd name="T14" fmla="*/ 36 w 163"/>
                  <a:gd name="T15" fmla="*/ 93 h 168"/>
                  <a:gd name="T16" fmla="*/ 37 w 163"/>
                  <a:gd name="T17" fmla="*/ 85 h 168"/>
                  <a:gd name="T18" fmla="*/ 142 w 163"/>
                  <a:gd name="T19" fmla="*/ 61 h 168"/>
                  <a:gd name="T20" fmla="*/ 140 w 163"/>
                  <a:gd name="T21" fmla="*/ 49 h 168"/>
                  <a:gd name="T22" fmla="*/ 139 w 163"/>
                  <a:gd name="T23" fmla="*/ 43 h 168"/>
                  <a:gd name="T24" fmla="*/ 136 w 163"/>
                  <a:gd name="T25" fmla="*/ 38 h 168"/>
                  <a:gd name="T26" fmla="*/ 117 w 163"/>
                  <a:gd name="T27" fmla="*/ 77 h 168"/>
                  <a:gd name="T28" fmla="*/ 119 w 163"/>
                  <a:gd name="T29" fmla="*/ 71 h 168"/>
                  <a:gd name="T30" fmla="*/ 118 w 163"/>
                  <a:gd name="T31" fmla="*/ 91 h 168"/>
                  <a:gd name="T32" fmla="*/ 123 w 163"/>
                  <a:gd name="T33" fmla="*/ 37 h 168"/>
                  <a:gd name="T34" fmla="*/ 114 w 163"/>
                  <a:gd name="T35" fmla="*/ 64 h 168"/>
                  <a:gd name="T36" fmla="*/ 110 w 163"/>
                  <a:gd name="T37" fmla="*/ 60 h 168"/>
                  <a:gd name="T38" fmla="*/ 104 w 163"/>
                  <a:gd name="T39" fmla="*/ 60 h 168"/>
                  <a:gd name="T40" fmla="*/ 89 w 163"/>
                  <a:gd name="T41" fmla="*/ 53 h 168"/>
                  <a:gd name="T42" fmla="*/ 76 w 163"/>
                  <a:gd name="T43" fmla="*/ 17 h 168"/>
                  <a:gd name="T44" fmla="*/ 83 w 163"/>
                  <a:gd name="T45" fmla="*/ 44 h 168"/>
                  <a:gd name="T46" fmla="*/ 79 w 163"/>
                  <a:gd name="T47" fmla="*/ 54 h 168"/>
                  <a:gd name="T48" fmla="*/ 71 w 163"/>
                  <a:gd name="T49" fmla="*/ 20 h 168"/>
                  <a:gd name="T50" fmla="*/ 74 w 163"/>
                  <a:gd name="T51" fmla="*/ 57 h 168"/>
                  <a:gd name="T52" fmla="*/ 66 w 163"/>
                  <a:gd name="T53" fmla="*/ 23 h 168"/>
                  <a:gd name="T54" fmla="*/ 62 w 163"/>
                  <a:gd name="T55" fmla="*/ 55 h 168"/>
                  <a:gd name="T56" fmla="*/ 63 w 163"/>
                  <a:gd name="T57" fmla="*/ 36 h 168"/>
                  <a:gd name="T58" fmla="*/ 55 w 163"/>
                  <a:gd name="T59" fmla="*/ 36 h 168"/>
                  <a:gd name="T60" fmla="*/ 51 w 163"/>
                  <a:gd name="T61" fmla="*/ 71 h 168"/>
                  <a:gd name="T62" fmla="*/ 49 w 163"/>
                  <a:gd name="T63" fmla="*/ 78 h 168"/>
                  <a:gd name="T64" fmla="*/ 57 w 163"/>
                  <a:gd name="T65" fmla="*/ 88 h 168"/>
                  <a:gd name="T66" fmla="*/ 58 w 163"/>
                  <a:gd name="T67" fmla="*/ 94 h 168"/>
                  <a:gd name="T68" fmla="*/ 58 w 163"/>
                  <a:gd name="T69" fmla="*/ 132 h 168"/>
                  <a:gd name="T70" fmla="*/ 63 w 163"/>
                  <a:gd name="T71" fmla="*/ 97 h 168"/>
                  <a:gd name="T72" fmla="*/ 66 w 163"/>
                  <a:gd name="T73" fmla="*/ 132 h 168"/>
                  <a:gd name="T74" fmla="*/ 71 w 163"/>
                  <a:gd name="T75" fmla="*/ 112 h 168"/>
                  <a:gd name="T76" fmla="*/ 74 w 163"/>
                  <a:gd name="T77" fmla="*/ 133 h 168"/>
                  <a:gd name="T78" fmla="*/ 76 w 163"/>
                  <a:gd name="T79" fmla="*/ 115 h 168"/>
                  <a:gd name="T80" fmla="*/ 82 w 163"/>
                  <a:gd name="T81" fmla="*/ 136 h 168"/>
                  <a:gd name="T82" fmla="*/ 82 w 163"/>
                  <a:gd name="T83" fmla="*/ 113 h 168"/>
                  <a:gd name="T84" fmla="*/ 89 w 163"/>
                  <a:gd name="T85" fmla="*/ 140 h 168"/>
                  <a:gd name="T86" fmla="*/ 86 w 163"/>
                  <a:gd name="T87" fmla="*/ 126 h 168"/>
                  <a:gd name="T88" fmla="*/ 94 w 163"/>
                  <a:gd name="T89" fmla="*/ 117 h 168"/>
                  <a:gd name="T90" fmla="*/ 72 w 163"/>
                  <a:gd name="T91" fmla="*/ 97 h 168"/>
                  <a:gd name="T92" fmla="*/ 100 w 163"/>
                  <a:gd name="T93" fmla="*/ 75 h 168"/>
                  <a:gd name="T94" fmla="*/ 106 w 163"/>
                  <a:gd name="T95" fmla="*/ 109 h 168"/>
                  <a:gd name="T96" fmla="*/ 110 w 163"/>
                  <a:gd name="T97" fmla="*/ 105 h 168"/>
                  <a:gd name="T98" fmla="*/ 114 w 163"/>
                  <a:gd name="T99" fmla="*/ 101 h 168"/>
                  <a:gd name="T100" fmla="*/ 120 w 163"/>
                  <a:gd name="T101" fmla="*/ 96 h 168"/>
                  <a:gd name="T102" fmla="*/ 135 w 163"/>
                  <a:gd name="T103" fmla="*/ 127 h 168"/>
                  <a:gd name="T104" fmla="*/ 137 w 163"/>
                  <a:gd name="T105" fmla="*/ 121 h 168"/>
                  <a:gd name="T106" fmla="*/ 140 w 163"/>
                  <a:gd name="T107" fmla="*/ 116 h 168"/>
                  <a:gd name="T108" fmla="*/ 144 w 163"/>
                  <a:gd name="T109" fmla="*/ 111 h 168"/>
                  <a:gd name="T110" fmla="*/ 149 w 163"/>
                  <a:gd name="T111" fmla="*/ 10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8">
                    <a:moveTo>
                      <a:pt x="139" y="81"/>
                    </a:moveTo>
                    <a:cubicBezTo>
                      <a:pt x="148" y="76"/>
                      <a:pt x="153" y="64"/>
                      <a:pt x="153" y="54"/>
                    </a:cubicBezTo>
                    <a:cubicBezTo>
                      <a:pt x="153" y="37"/>
                      <a:pt x="156" y="34"/>
                      <a:pt x="158" y="28"/>
                    </a:cubicBezTo>
                    <a:cubicBezTo>
                      <a:pt x="152" y="29"/>
                      <a:pt x="148" y="31"/>
                      <a:pt x="132" y="27"/>
                    </a:cubicBezTo>
                    <a:cubicBezTo>
                      <a:pt x="122" y="25"/>
                      <a:pt x="110" y="28"/>
                      <a:pt x="103" y="35"/>
                    </a:cubicBezTo>
                    <a:cubicBezTo>
                      <a:pt x="100" y="25"/>
                      <a:pt x="90" y="16"/>
                      <a:pt x="81" y="13"/>
                    </a:cubicBezTo>
                    <a:cubicBezTo>
                      <a:pt x="65" y="8"/>
                      <a:pt x="63" y="4"/>
                      <a:pt x="58" y="0"/>
                    </a:cubicBezTo>
                    <a:cubicBezTo>
                      <a:pt x="57" y="6"/>
                      <a:pt x="58" y="10"/>
                      <a:pt x="49" y="25"/>
                    </a:cubicBezTo>
                    <a:cubicBezTo>
                      <a:pt x="44" y="33"/>
                      <a:pt x="43" y="46"/>
                      <a:pt x="47" y="55"/>
                    </a:cubicBezTo>
                    <a:cubicBezTo>
                      <a:pt x="37" y="55"/>
                      <a:pt x="26" y="61"/>
                      <a:pt x="20" y="69"/>
                    </a:cubicBezTo>
                    <a:cubicBezTo>
                      <a:pt x="10" y="82"/>
                      <a:pt x="6" y="83"/>
                      <a:pt x="0" y="87"/>
                    </a:cubicBezTo>
                    <a:cubicBezTo>
                      <a:pt x="6" y="89"/>
                      <a:pt x="10" y="90"/>
                      <a:pt x="21" y="103"/>
                    </a:cubicBezTo>
                    <a:cubicBezTo>
                      <a:pt x="28" y="110"/>
                      <a:pt x="39" y="115"/>
                      <a:pt x="49" y="114"/>
                    </a:cubicBezTo>
                    <a:cubicBezTo>
                      <a:pt x="46" y="124"/>
                      <a:pt x="48" y="136"/>
                      <a:pt x="54" y="144"/>
                    </a:cubicBezTo>
                    <a:cubicBezTo>
                      <a:pt x="64" y="158"/>
                      <a:pt x="64" y="162"/>
                      <a:pt x="65" y="168"/>
                    </a:cubicBezTo>
                    <a:cubicBezTo>
                      <a:pt x="69" y="164"/>
                      <a:pt x="71" y="160"/>
                      <a:pt x="87" y="153"/>
                    </a:cubicBezTo>
                    <a:cubicBezTo>
                      <a:pt x="96" y="150"/>
                      <a:pt x="104" y="140"/>
                      <a:pt x="106" y="130"/>
                    </a:cubicBezTo>
                    <a:cubicBezTo>
                      <a:pt x="114" y="137"/>
                      <a:pt x="127" y="138"/>
                      <a:pt x="136" y="135"/>
                    </a:cubicBezTo>
                    <a:cubicBezTo>
                      <a:pt x="152" y="130"/>
                      <a:pt x="156" y="131"/>
                      <a:pt x="163" y="132"/>
                    </a:cubicBezTo>
                    <a:cubicBezTo>
                      <a:pt x="159" y="127"/>
                      <a:pt x="157" y="124"/>
                      <a:pt x="155" y="106"/>
                    </a:cubicBezTo>
                    <a:cubicBezTo>
                      <a:pt x="154" y="97"/>
                      <a:pt x="148" y="86"/>
                      <a:pt x="139" y="81"/>
                    </a:cubicBezTo>
                    <a:close/>
                    <a:moveTo>
                      <a:pt x="25" y="72"/>
                    </a:moveTo>
                    <a:cubicBezTo>
                      <a:pt x="26" y="70"/>
                      <a:pt x="30" y="67"/>
                      <a:pt x="33" y="69"/>
                    </a:cubicBezTo>
                    <a:cubicBezTo>
                      <a:pt x="33" y="72"/>
                      <a:pt x="28" y="75"/>
                      <a:pt x="26" y="75"/>
                    </a:cubicBezTo>
                    <a:cubicBezTo>
                      <a:pt x="24" y="75"/>
                      <a:pt x="23" y="75"/>
                      <a:pt x="22" y="75"/>
                    </a:cubicBezTo>
                    <a:cubicBezTo>
                      <a:pt x="23" y="74"/>
                      <a:pt x="23" y="74"/>
                      <a:pt x="25" y="72"/>
                    </a:cubicBezTo>
                    <a:close/>
                    <a:moveTo>
                      <a:pt x="36" y="77"/>
                    </a:moveTo>
                    <a:cubicBezTo>
                      <a:pt x="35" y="80"/>
                      <a:pt x="30" y="81"/>
                      <a:pt x="28" y="81"/>
                    </a:cubicBezTo>
                    <a:cubicBezTo>
                      <a:pt x="26" y="80"/>
                      <a:pt x="25" y="80"/>
                      <a:pt x="24" y="80"/>
                    </a:cubicBezTo>
                    <a:cubicBezTo>
                      <a:pt x="25" y="80"/>
                      <a:pt x="25" y="80"/>
                      <a:pt x="27" y="78"/>
                    </a:cubicBezTo>
                    <a:cubicBezTo>
                      <a:pt x="29" y="76"/>
                      <a:pt x="34" y="74"/>
                      <a:pt x="36" y="77"/>
                    </a:cubicBezTo>
                    <a:close/>
                    <a:moveTo>
                      <a:pt x="25" y="99"/>
                    </a:moveTo>
                    <a:cubicBezTo>
                      <a:pt x="24" y="97"/>
                      <a:pt x="23" y="97"/>
                      <a:pt x="23" y="96"/>
                    </a:cubicBezTo>
                    <a:cubicBezTo>
                      <a:pt x="24" y="97"/>
                      <a:pt x="24" y="97"/>
                      <a:pt x="26" y="96"/>
                    </a:cubicBezTo>
                    <a:cubicBezTo>
                      <a:pt x="29" y="96"/>
                      <a:pt x="34" y="97"/>
                      <a:pt x="34" y="101"/>
                    </a:cubicBezTo>
                    <a:cubicBezTo>
                      <a:pt x="32" y="103"/>
                      <a:pt x="27" y="101"/>
                      <a:pt x="25" y="99"/>
                    </a:cubicBezTo>
                    <a:close/>
                    <a:moveTo>
                      <a:pt x="27" y="93"/>
                    </a:moveTo>
                    <a:cubicBezTo>
                      <a:pt x="26" y="92"/>
                      <a:pt x="25" y="92"/>
                      <a:pt x="24" y="91"/>
                    </a:cubicBezTo>
                    <a:cubicBezTo>
                      <a:pt x="25" y="91"/>
                      <a:pt x="26" y="91"/>
                      <a:pt x="28" y="90"/>
                    </a:cubicBezTo>
                    <a:cubicBezTo>
                      <a:pt x="30" y="90"/>
                      <a:pt x="36" y="90"/>
                      <a:pt x="36" y="93"/>
                    </a:cubicBezTo>
                    <a:cubicBezTo>
                      <a:pt x="35" y="96"/>
                      <a:pt x="29" y="94"/>
                      <a:pt x="27" y="93"/>
                    </a:cubicBezTo>
                    <a:close/>
                    <a:moveTo>
                      <a:pt x="28" y="87"/>
                    </a:moveTo>
                    <a:cubicBezTo>
                      <a:pt x="26" y="86"/>
                      <a:pt x="26" y="86"/>
                      <a:pt x="25" y="86"/>
                    </a:cubicBezTo>
                    <a:cubicBezTo>
                      <a:pt x="26" y="85"/>
                      <a:pt x="26" y="85"/>
                      <a:pt x="28" y="84"/>
                    </a:cubicBezTo>
                    <a:cubicBezTo>
                      <a:pt x="30" y="83"/>
                      <a:pt x="35" y="82"/>
                      <a:pt x="37" y="85"/>
                    </a:cubicBezTo>
                    <a:cubicBezTo>
                      <a:pt x="36" y="88"/>
                      <a:pt x="30" y="88"/>
                      <a:pt x="28" y="87"/>
                    </a:cubicBezTo>
                    <a:close/>
                    <a:moveTo>
                      <a:pt x="145" y="53"/>
                    </a:moveTo>
                    <a:cubicBezTo>
                      <a:pt x="147" y="52"/>
                      <a:pt x="147" y="51"/>
                      <a:pt x="148" y="50"/>
                    </a:cubicBezTo>
                    <a:cubicBezTo>
                      <a:pt x="147" y="51"/>
                      <a:pt x="147" y="52"/>
                      <a:pt x="147" y="54"/>
                    </a:cubicBezTo>
                    <a:cubicBezTo>
                      <a:pt x="147" y="56"/>
                      <a:pt x="145" y="62"/>
                      <a:pt x="142" y="61"/>
                    </a:cubicBezTo>
                    <a:cubicBezTo>
                      <a:pt x="140" y="59"/>
                      <a:pt x="143" y="54"/>
                      <a:pt x="145" y="53"/>
                    </a:cubicBezTo>
                    <a:close/>
                    <a:moveTo>
                      <a:pt x="143" y="47"/>
                    </a:moveTo>
                    <a:cubicBezTo>
                      <a:pt x="143" y="48"/>
                      <a:pt x="142" y="49"/>
                      <a:pt x="142" y="51"/>
                    </a:cubicBezTo>
                    <a:cubicBezTo>
                      <a:pt x="141" y="53"/>
                      <a:pt x="139" y="58"/>
                      <a:pt x="136" y="57"/>
                    </a:cubicBezTo>
                    <a:cubicBezTo>
                      <a:pt x="134" y="54"/>
                      <a:pt x="138" y="50"/>
                      <a:pt x="140" y="49"/>
                    </a:cubicBezTo>
                    <a:cubicBezTo>
                      <a:pt x="142" y="48"/>
                      <a:pt x="142" y="48"/>
                      <a:pt x="143" y="47"/>
                    </a:cubicBezTo>
                    <a:close/>
                    <a:moveTo>
                      <a:pt x="137" y="46"/>
                    </a:moveTo>
                    <a:cubicBezTo>
                      <a:pt x="137" y="49"/>
                      <a:pt x="133" y="53"/>
                      <a:pt x="130" y="51"/>
                    </a:cubicBezTo>
                    <a:cubicBezTo>
                      <a:pt x="129" y="48"/>
                      <a:pt x="133" y="45"/>
                      <a:pt x="136" y="44"/>
                    </a:cubicBezTo>
                    <a:cubicBezTo>
                      <a:pt x="138" y="44"/>
                      <a:pt x="138" y="44"/>
                      <a:pt x="139" y="43"/>
                    </a:cubicBezTo>
                    <a:cubicBezTo>
                      <a:pt x="139" y="44"/>
                      <a:pt x="138" y="44"/>
                      <a:pt x="137" y="46"/>
                    </a:cubicBezTo>
                    <a:close/>
                    <a:moveTo>
                      <a:pt x="134" y="41"/>
                    </a:moveTo>
                    <a:cubicBezTo>
                      <a:pt x="133" y="43"/>
                      <a:pt x="128" y="46"/>
                      <a:pt x="126" y="44"/>
                    </a:cubicBezTo>
                    <a:cubicBezTo>
                      <a:pt x="125" y="41"/>
                      <a:pt x="130" y="39"/>
                      <a:pt x="133" y="39"/>
                    </a:cubicBezTo>
                    <a:cubicBezTo>
                      <a:pt x="135" y="39"/>
                      <a:pt x="135" y="39"/>
                      <a:pt x="136" y="38"/>
                    </a:cubicBezTo>
                    <a:cubicBezTo>
                      <a:pt x="136" y="39"/>
                      <a:pt x="135" y="39"/>
                      <a:pt x="134" y="41"/>
                    </a:cubicBezTo>
                    <a:close/>
                    <a:moveTo>
                      <a:pt x="120" y="75"/>
                    </a:moveTo>
                    <a:cubicBezTo>
                      <a:pt x="122" y="73"/>
                      <a:pt x="127" y="72"/>
                      <a:pt x="129" y="74"/>
                    </a:cubicBezTo>
                    <a:cubicBezTo>
                      <a:pt x="129" y="77"/>
                      <a:pt x="123" y="78"/>
                      <a:pt x="121" y="77"/>
                    </a:cubicBezTo>
                    <a:cubicBezTo>
                      <a:pt x="119" y="77"/>
                      <a:pt x="118" y="77"/>
                      <a:pt x="117" y="77"/>
                    </a:cubicBezTo>
                    <a:cubicBezTo>
                      <a:pt x="118" y="76"/>
                      <a:pt x="119" y="76"/>
                      <a:pt x="120" y="75"/>
                    </a:cubicBezTo>
                    <a:close/>
                    <a:moveTo>
                      <a:pt x="115" y="72"/>
                    </a:moveTo>
                    <a:cubicBezTo>
                      <a:pt x="116" y="71"/>
                      <a:pt x="117" y="71"/>
                      <a:pt x="118" y="69"/>
                    </a:cubicBezTo>
                    <a:cubicBezTo>
                      <a:pt x="119" y="67"/>
                      <a:pt x="124" y="64"/>
                      <a:pt x="126" y="67"/>
                    </a:cubicBezTo>
                    <a:cubicBezTo>
                      <a:pt x="127" y="70"/>
                      <a:pt x="121" y="71"/>
                      <a:pt x="119" y="71"/>
                    </a:cubicBezTo>
                    <a:cubicBezTo>
                      <a:pt x="117" y="71"/>
                      <a:pt x="116" y="71"/>
                      <a:pt x="115" y="72"/>
                    </a:cubicBezTo>
                    <a:close/>
                    <a:moveTo>
                      <a:pt x="121" y="90"/>
                    </a:moveTo>
                    <a:cubicBezTo>
                      <a:pt x="124" y="90"/>
                      <a:pt x="129" y="90"/>
                      <a:pt x="130" y="94"/>
                    </a:cubicBezTo>
                    <a:cubicBezTo>
                      <a:pt x="128" y="96"/>
                      <a:pt x="123" y="94"/>
                      <a:pt x="121" y="93"/>
                    </a:cubicBezTo>
                    <a:cubicBezTo>
                      <a:pt x="119" y="92"/>
                      <a:pt x="119" y="91"/>
                      <a:pt x="118" y="91"/>
                    </a:cubicBezTo>
                    <a:cubicBezTo>
                      <a:pt x="119" y="91"/>
                      <a:pt x="119" y="91"/>
                      <a:pt x="121" y="90"/>
                    </a:cubicBezTo>
                    <a:close/>
                    <a:moveTo>
                      <a:pt x="131" y="33"/>
                    </a:moveTo>
                    <a:cubicBezTo>
                      <a:pt x="133" y="33"/>
                      <a:pt x="134" y="33"/>
                      <a:pt x="135" y="33"/>
                    </a:cubicBezTo>
                    <a:cubicBezTo>
                      <a:pt x="134" y="34"/>
                      <a:pt x="133" y="34"/>
                      <a:pt x="132" y="35"/>
                    </a:cubicBezTo>
                    <a:cubicBezTo>
                      <a:pt x="130" y="37"/>
                      <a:pt x="125" y="39"/>
                      <a:pt x="123" y="37"/>
                    </a:cubicBezTo>
                    <a:cubicBezTo>
                      <a:pt x="123" y="34"/>
                      <a:pt x="129" y="33"/>
                      <a:pt x="131" y="33"/>
                    </a:cubicBezTo>
                    <a:close/>
                    <a:moveTo>
                      <a:pt x="122" y="60"/>
                    </a:moveTo>
                    <a:cubicBezTo>
                      <a:pt x="123" y="63"/>
                      <a:pt x="118" y="66"/>
                      <a:pt x="116" y="66"/>
                    </a:cubicBezTo>
                    <a:cubicBezTo>
                      <a:pt x="114" y="66"/>
                      <a:pt x="113" y="67"/>
                      <a:pt x="112" y="67"/>
                    </a:cubicBezTo>
                    <a:cubicBezTo>
                      <a:pt x="113" y="66"/>
                      <a:pt x="113" y="66"/>
                      <a:pt x="114" y="64"/>
                    </a:cubicBezTo>
                    <a:cubicBezTo>
                      <a:pt x="115" y="62"/>
                      <a:pt x="120" y="58"/>
                      <a:pt x="122" y="60"/>
                    </a:cubicBezTo>
                    <a:close/>
                    <a:moveTo>
                      <a:pt x="117" y="54"/>
                    </a:moveTo>
                    <a:cubicBezTo>
                      <a:pt x="118" y="57"/>
                      <a:pt x="114" y="60"/>
                      <a:pt x="112" y="61"/>
                    </a:cubicBezTo>
                    <a:cubicBezTo>
                      <a:pt x="110" y="62"/>
                      <a:pt x="109" y="62"/>
                      <a:pt x="108" y="63"/>
                    </a:cubicBezTo>
                    <a:cubicBezTo>
                      <a:pt x="109" y="62"/>
                      <a:pt x="109" y="62"/>
                      <a:pt x="110" y="60"/>
                    </a:cubicBezTo>
                    <a:cubicBezTo>
                      <a:pt x="110" y="57"/>
                      <a:pt x="114" y="53"/>
                      <a:pt x="117" y="54"/>
                    </a:cubicBezTo>
                    <a:close/>
                    <a:moveTo>
                      <a:pt x="104" y="56"/>
                    </a:moveTo>
                    <a:cubicBezTo>
                      <a:pt x="104" y="54"/>
                      <a:pt x="107" y="49"/>
                      <a:pt x="110" y="49"/>
                    </a:cubicBezTo>
                    <a:cubicBezTo>
                      <a:pt x="112" y="52"/>
                      <a:pt x="109" y="56"/>
                      <a:pt x="107" y="58"/>
                    </a:cubicBezTo>
                    <a:cubicBezTo>
                      <a:pt x="105" y="59"/>
                      <a:pt x="104" y="59"/>
                      <a:pt x="104" y="60"/>
                    </a:cubicBezTo>
                    <a:cubicBezTo>
                      <a:pt x="104" y="59"/>
                      <a:pt x="104" y="58"/>
                      <a:pt x="104" y="56"/>
                    </a:cubicBezTo>
                    <a:close/>
                    <a:moveTo>
                      <a:pt x="91" y="44"/>
                    </a:moveTo>
                    <a:cubicBezTo>
                      <a:pt x="94" y="45"/>
                      <a:pt x="93" y="51"/>
                      <a:pt x="92" y="53"/>
                    </a:cubicBezTo>
                    <a:cubicBezTo>
                      <a:pt x="90" y="55"/>
                      <a:pt x="90" y="55"/>
                      <a:pt x="90" y="56"/>
                    </a:cubicBezTo>
                    <a:cubicBezTo>
                      <a:pt x="90" y="55"/>
                      <a:pt x="90" y="55"/>
                      <a:pt x="89" y="53"/>
                    </a:cubicBezTo>
                    <a:cubicBezTo>
                      <a:pt x="88" y="50"/>
                      <a:pt x="88" y="45"/>
                      <a:pt x="91" y="44"/>
                    </a:cubicBezTo>
                    <a:close/>
                    <a:moveTo>
                      <a:pt x="79" y="19"/>
                    </a:moveTo>
                    <a:cubicBezTo>
                      <a:pt x="81" y="19"/>
                      <a:pt x="86" y="23"/>
                      <a:pt x="85" y="26"/>
                    </a:cubicBezTo>
                    <a:cubicBezTo>
                      <a:pt x="82" y="27"/>
                      <a:pt x="78" y="23"/>
                      <a:pt x="77" y="20"/>
                    </a:cubicBezTo>
                    <a:cubicBezTo>
                      <a:pt x="77" y="18"/>
                      <a:pt x="76" y="18"/>
                      <a:pt x="76" y="17"/>
                    </a:cubicBezTo>
                    <a:cubicBezTo>
                      <a:pt x="77" y="18"/>
                      <a:pt x="77" y="18"/>
                      <a:pt x="79" y="19"/>
                    </a:cubicBezTo>
                    <a:close/>
                    <a:moveTo>
                      <a:pt x="85" y="53"/>
                    </a:moveTo>
                    <a:cubicBezTo>
                      <a:pt x="85" y="55"/>
                      <a:pt x="85" y="55"/>
                      <a:pt x="85" y="56"/>
                    </a:cubicBezTo>
                    <a:cubicBezTo>
                      <a:pt x="84" y="56"/>
                      <a:pt x="84" y="55"/>
                      <a:pt x="83" y="53"/>
                    </a:cubicBezTo>
                    <a:cubicBezTo>
                      <a:pt x="82" y="51"/>
                      <a:pt x="81" y="46"/>
                      <a:pt x="83" y="44"/>
                    </a:cubicBezTo>
                    <a:cubicBezTo>
                      <a:pt x="86" y="45"/>
                      <a:pt x="86" y="51"/>
                      <a:pt x="85" y="53"/>
                    </a:cubicBezTo>
                    <a:close/>
                    <a:moveTo>
                      <a:pt x="79" y="58"/>
                    </a:moveTo>
                    <a:cubicBezTo>
                      <a:pt x="79" y="57"/>
                      <a:pt x="78" y="56"/>
                      <a:pt x="77" y="55"/>
                    </a:cubicBezTo>
                    <a:cubicBezTo>
                      <a:pt x="75" y="53"/>
                      <a:pt x="73" y="48"/>
                      <a:pt x="76" y="46"/>
                    </a:cubicBezTo>
                    <a:cubicBezTo>
                      <a:pt x="79" y="46"/>
                      <a:pt x="80" y="52"/>
                      <a:pt x="79" y="54"/>
                    </a:cubicBezTo>
                    <a:cubicBezTo>
                      <a:pt x="79" y="56"/>
                      <a:pt x="79" y="57"/>
                      <a:pt x="79" y="58"/>
                    </a:cubicBezTo>
                    <a:close/>
                    <a:moveTo>
                      <a:pt x="74" y="23"/>
                    </a:moveTo>
                    <a:cubicBezTo>
                      <a:pt x="76" y="24"/>
                      <a:pt x="80" y="28"/>
                      <a:pt x="78" y="31"/>
                    </a:cubicBezTo>
                    <a:cubicBezTo>
                      <a:pt x="75" y="31"/>
                      <a:pt x="73" y="26"/>
                      <a:pt x="72" y="24"/>
                    </a:cubicBezTo>
                    <a:cubicBezTo>
                      <a:pt x="72" y="22"/>
                      <a:pt x="72" y="21"/>
                      <a:pt x="71" y="20"/>
                    </a:cubicBezTo>
                    <a:cubicBezTo>
                      <a:pt x="72" y="21"/>
                      <a:pt x="73" y="22"/>
                      <a:pt x="74" y="23"/>
                    </a:cubicBezTo>
                    <a:close/>
                    <a:moveTo>
                      <a:pt x="74" y="60"/>
                    </a:moveTo>
                    <a:cubicBezTo>
                      <a:pt x="74" y="60"/>
                      <a:pt x="73" y="59"/>
                      <a:pt x="71" y="58"/>
                    </a:cubicBezTo>
                    <a:cubicBezTo>
                      <a:pt x="69" y="57"/>
                      <a:pt x="66" y="52"/>
                      <a:pt x="68" y="50"/>
                    </a:cubicBezTo>
                    <a:cubicBezTo>
                      <a:pt x="71" y="49"/>
                      <a:pt x="74" y="54"/>
                      <a:pt x="74" y="57"/>
                    </a:cubicBezTo>
                    <a:cubicBezTo>
                      <a:pt x="74" y="59"/>
                      <a:pt x="74" y="59"/>
                      <a:pt x="74" y="60"/>
                    </a:cubicBezTo>
                    <a:close/>
                    <a:moveTo>
                      <a:pt x="69" y="26"/>
                    </a:moveTo>
                    <a:cubicBezTo>
                      <a:pt x="71" y="27"/>
                      <a:pt x="73" y="32"/>
                      <a:pt x="71" y="34"/>
                    </a:cubicBezTo>
                    <a:cubicBezTo>
                      <a:pt x="68" y="34"/>
                      <a:pt x="66" y="29"/>
                      <a:pt x="67" y="27"/>
                    </a:cubicBezTo>
                    <a:cubicBezTo>
                      <a:pt x="67" y="24"/>
                      <a:pt x="67" y="24"/>
                      <a:pt x="66" y="23"/>
                    </a:cubicBezTo>
                    <a:cubicBezTo>
                      <a:pt x="67" y="24"/>
                      <a:pt x="67" y="24"/>
                      <a:pt x="69" y="26"/>
                    </a:cubicBezTo>
                    <a:close/>
                    <a:moveTo>
                      <a:pt x="69" y="60"/>
                    </a:moveTo>
                    <a:cubicBezTo>
                      <a:pt x="69" y="62"/>
                      <a:pt x="70" y="63"/>
                      <a:pt x="70" y="64"/>
                    </a:cubicBezTo>
                    <a:cubicBezTo>
                      <a:pt x="69" y="63"/>
                      <a:pt x="69" y="63"/>
                      <a:pt x="67" y="62"/>
                    </a:cubicBezTo>
                    <a:cubicBezTo>
                      <a:pt x="65" y="61"/>
                      <a:pt x="60" y="57"/>
                      <a:pt x="62" y="55"/>
                    </a:cubicBezTo>
                    <a:cubicBezTo>
                      <a:pt x="65" y="53"/>
                      <a:pt x="68" y="58"/>
                      <a:pt x="69" y="60"/>
                    </a:cubicBezTo>
                    <a:close/>
                    <a:moveTo>
                      <a:pt x="60" y="28"/>
                    </a:moveTo>
                    <a:cubicBezTo>
                      <a:pt x="61" y="26"/>
                      <a:pt x="61" y="25"/>
                      <a:pt x="61" y="24"/>
                    </a:cubicBezTo>
                    <a:cubicBezTo>
                      <a:pt x="61" y="25"/>
                      <a:pt x="62" y="26"/>
                      <a:pt x="63" y="27"/>
                    </a:cubicBezTo>
                    <a:cubicBezTo>
                      <a:pt x="64" y="29"/>
                      <a:pt x="66" y="35"/>
                      <a:pt x="63" y="36"/>
                    </a:cubicBezTo>
                    <a:cubicBezTo>
                      <a:pt x="60" y="36"/>
                      <a:pt x="60" y="30"/>
                      <a:pt x="60" y="28"/>
                    </a:cubicBezTo>
                    <a:close/>
                    <a:moveTo>
                      <a:pt x="54" y="28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6"/>
                      <a:pt x="57" y="28"/>
                    </a:cubicBezTo>
                    <a:cubicBezTo>
                      <a:pt x="58" y="30"/>
                      <a:pt x="58" y="35"/>
                      <a:pt x="55" y="36"/>
                    </a:cubicBezTo>
                    <a:cubicBezTo>
                      <a:pt x="52" y="35"/>
                      <a:pt x="53" y="30"/>
                      <a:pt x="54" y="28"/>
                    </a:cubicBezTo>
                    <a:close/>
                    <a:moveTo>
                      <a:pt x="59" y="73"/>
                    </a:moveTo>
                    <a:cubicBezTo>
                      <a:pt x="61" y="75"/>
                      <a:pt x="61" y="75"/>
                      <a:pt x="62" y="76"/>
                    </a:cubicBezTo>
                    <a:cubicBezTo>
                      <a:pt x="61" y="75"/>
                      <a:pt x="61" y="75"/>
                      <a:pt x="58" y="75"/>
                    </a:cubicBezTo>
                    <a:cubicBezTo>
                      <a:pt x="56" y="76"/>
                      <a:pt x="51" y="74"/>
                      <a:pt x="51" y="71"/>
                    </a:cubicBezTo>
                    <a:cubicBezTo>
                      <a:pt x="53" y="68"/>
                      <a:pt x="58" y="71"/>
                      <a:pt x="59" y="73"/>
                    </a:cubicBezTo>
                    <a:close/>
                    <a:moveTo>
                      <a:pt x="58" y="79"/>
                    </a:moveTo>
                    <a:cubicBezTo>
                      <a:pt x="59" y="80"/>
                      <a:pt x="60" y="81"/>
                      <a:pt x="61" y="81"/>
                    </a:cubicBezTo>
                    <a:cubicBezTo>
                      <a:pt x="60" y="81"/>
                      <a:pt x="59" y="81"/>
                      <a:pt x="57" y="81"/>
                    </a:cubicBezTo>
                    <a:cubicBezTo>
                      <a:pt x="55" y="82"/>
                      <a:pt x="49" y="81"/>
                      <a:pt x="49" y="78"/>
                    </a:cubicBezTo>
                    <a:cubicBezTo>
                      <a:pt x="50" y="76"/>
                      <a:pt x="56" y="77"/>
                      <a:pt x="58" y="79"/>
                    </a:cubicBezTo>
                    <a:close/>
                    <a:moveTo>
                      <a:pt x="48" y="86"/>
                    </a:moveTo>
                    <a:cubicBezTo>
                      <a:pt x="49" y="83"/>
                      <a:pt x="55" y="84"/>
                      <a:pt x="57" y="85"/>
                    </a:cubicBezTo>
                    <a:cubicBezTo>
                      <a:pt x="59" y="86"/>
                      <a:pt x="59" y="86"/>
                      <a:pt x="60" y="86"/>
                    </a:cubicBezTo>
                    <a:cubicBezTo>
                      <a:pt x="59" y="87"/>
                      <a:pt x="59" y="87"/>
                      <a:pt x="57" y="88"/>
                    </a:cubicBezTo>
                    <a:cubicBezTo>
                      <a:pt x="55" y="89"/>
                      <a:pt x="49" y="89"/>
                      <a:pt x="48" y="86"/>
                    </a:cubicBezTo>
                    <a:close/>
                    <a:moveTo>
                      <a:pt x="49" y="94"/>
                    </a:moveTo>
                    <a:cubicBezTo>
                      <a:pt x="50" y="91"/>
                      <a:pt x="55" y="91"/>
                      <a:pt x="58" y="91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0" y="92"/>
                      <a:pt x="60" y="92"/>
                      <a:pt x="58" y="94"/>
                    </a:cubicBezTo>
                    <a:cubicBezTo>
                      <a:pt x="56" y="95"/>
                      <a:pt x="51" y="97"/>
                      <a:pt x="49" y="94"/>
                    </a:cubicBezTo>
                    <a:close/>
                    <a:moveTo>
                      <a:pt x="61" y="140"/>
                    </a:moveTo>
                    <a:cubicBezTo>
                      <a:pt x="61" y="142"/>
                      <a:pt x="61" y="143"/>
                      <a:pt x="61" y="144"/>
                    </a:cubicBezTo>
                    <a:cubicBezTo>
                      <a:pt x="60" y="143"/>
                      <a:pt x="60" y="142"/>
                      <a:pt x="59" y="141"/>
                    </a:cubicBezTo>
                    <a:cubicBezTo>
                      <a:pt x="57" y="139"/>
                      <a:pt x="56" y="134"/>
                      <a:pt x="58" y="132"/>
                    </a:cubicBezTo>
                    <a:cubicBezTo>
                      <a:pt x="62" y="133"/>
                      <a:pt x="62" y="138"/>
                      <a:pt x="61" y="140"/>
                    </a:cubicBezTo>
                    <a:close/>
                    <a:moveTo>
                      <a:pt x="60" y="100"/>
                    </a:moveTo>
                    <a:cubicBezTo>
                      <a:pt x="59" y="101"/>
                      <a:pt x="54" y="104"/>
                      <a:pt x="52" y="102"/>
                    </a:cubicBezTo>
                    <a:cubicBezTo>
                      <a:pt x="52" y="99"/>
                      <a:pt x="57" y="97"/>
                      <a:pt x="59" y="97"/>
                    </a:cubicBezTo>
                    <a:cubicBezTo>
                      <a:pt x="62" y="97"/>
                      <a:pt x="62" y="97"/>
                      <a:pt x="63" y="97"/>
                    </a:cubicBezTo>
                    <a:cubicBezTo>
                      <a:pt x="62" y="98"/>
                      <a:pt x="62" y="98"/>
                      <a:pt x="60" y="100"/>
                    </a:cubicBezTo>
                    <a:close/>
                    <a:moveTo>
                      <a:pt x="68" y="140"/>
                    </a:moveTo>
                    <a:cubicBezTo>
                      <a:pt x="66" y="142"/>
                      <a:pt x="66" y="143"/>
                      <a:pt x="66" y="144"/>
                    </a:cubicBezTo>
                    <a:cubicBezTo>
                      <a:pt x="66" y="143"/>
                      <a:pt x="66" y="142"/>
                      <a:pt x="65" y="140"/>
                    </a:cubicBezTo>
                    <a:cubicBezTo>
                      <a:pt x="64" y="138"/>
                      <a:pt x="63" y="133"/>
                      <a:pt x="66" y="132"/>
                    </a:cubicBezTo>
                    <a:cubicBezTo>
                      <a:pt x="69" y="133"/>
                      <a:pt x="69" y="138"/>
                      <a:pt x="68" y="140"/>
                    </a:cubicBezTo>
                    <a:close/>
                    <a:moveTo>
                      <a:pt x="64" y="117"/>
                    </a:moveTo>
                    <a:cubicBezTo>
                      <a:pt x="62" y="114"/>
                      <a:pt x="67" y="111"/>
                      <a:pt x="69" y="110"/>
                    </a:cubicBezTo>
                    <a:cubicBezTo>
                      <a:pt x="71" y="109"/>
                      <a:pt x="71" y="109"/>
                      <a:pt x="72" y="108"/>
                    </a:cubicBezTo>
                    <a:cubicBezTo>
                      <a:pt x="72" y="109"/>
                      <a:pt x="71" y="110"/>
                      <a:pt x="71" y="112"/>
                    </a:cubicBezTo>
                    <a:cubicBezTo>
                      <a:pt x="70" y="114"/>
                      <a:pt x="67" y="118"/>
                      <a:pt x="64" y="117"/>
                    </a:cubicBezTo>
                    <a:close/>
                    <a:moveTo>
                      <a:pt x="74" y="142"/>
                    </a:moveTo>
                    <a:cubicBezTo>
                      <a:pt x="72" y="143"/>
                      <a:pt x="72" y="144"/>
                      <a:pt x="72" y="145"/>
                    </a:cubicBezTo>
                    <a:cubicBezTo>
                      <a:pt x="72" y="144"/>
                      <a:pt x="72" y="143"/>
                      <a:pt x="71" y="141"/>
                    </a:cubicBezTo>
                    <a:cubicBezTo>
                      <a:pt x="71" y="139"/>
                      <a:pt x="71" y="133"/>
                      <a:pt x="74" y="133"/>
                    </a:cubicBezTo>
                    <a:cubicBezTo>
                      <a:pt x="77" y="135"/>
                      <a:pt x="75" y="140"/>
                      <a:pt x="74" y="142"/>
                    </a:cubicBezTo>
                    <a:close/>
                    <a:moveTo>
                      <a:pt x="70" y="122"/>
                    </a:moveTo>
                    <a:cubicBezTo>
                      <a:pt x="68" y="119"/>
                      <a:pt x="72" y="115"/>
                      <a:pt x="74" y="114"/>
                    </a:cubicBezTo>
                    <a:cubicBezTo>
                      <a:pt x="76" y="112"/>
                      <a:pt x="76" y="112"/>
                      <a:pt x="77" y="111"/>
                    </a:cubicBezTo>
                    <a:cubicBezTo>
                      <a:pt x="76" y="112"/>
                      <a:pt x="76" y="113"/>
                      <a:pt x="76" y="115"/>
                    </a:cubicBezTo>
                    <a:cubicBezTo>
                      <a:pt x="76" y="117"/>
                      <a:pt x="74" y="122"/>
                      <a:pt x="70" y="122"/>
                    </a:cubicBezTo>
                    <a:close/>
                    <a:moveTo>
                      <a:pt x="79" y="144"/>
                    </a:move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6"/>
                      <a:pt x="77" y="145"/>
                      <a:pt x="77" y="143"/>
                    </a:cubicBezTo>
                    <a:cubicBezTo>
                      <a:pt x="77" y="141"/>
                      <a:pt x="79" y="136"/>
                      <a:pt x="82" y="136"/>
                    </a:cubicBezTo>
                    <a:cubicBezTo>
                      <a:pt x="84" y="138"/>
                      <a:pt x="81" y="143"/>
                      <a:pt x="79" y="144"/>
                    </a:cubicBezTo>
                    <a:close/>
                    <a:moveTo>
                      <a:pt x="82" y="117"/>
                    </a:moveTo>
                    <a:cubicBezTo>
                      <a:pt x="82" y="119"/>
                      <a:pt x="81" y="125"/>
                      <a:pt x="78" y="125"/>
                    </a:cubicBezTo>
                    <a:cubicBezTo>
                      <a:pt x="75" y="123"/>
                      <a:pt x="78" y="118"/>
                      <a:pt x="79" y="116"/>
                    </a:cubicBezTo>
                    <a:cubicBezTo>
                      <a:pt x="81" y="115"/>
                      <a:pt x="81" y="114"/>
                      <a:pt x="82" y="113"/>
                    </a:cubicBezTo>
                    <a:cubicBezTo>
                      <a:pt x="82" y="114"/>
                      <a:pt x="81" y="115"/>
                      <a:pt x="82" y="117"/>
                    </a:cubicBezTo>
                    <a:close/>
                    <a:moveTo>
                      <a:pt x="84" y="148"/>
                    </a:moveTo>
                    <a:cubicBezTo>
                      <a:pt x="82" y="149"/>
                      <a:pt x="82" y="150"/>
                      <a:pt x="81" y="150"/>
                    </a:cubicBezTo>
                    <a:cubicBezTo>
                      <a:pt x="82" y="149"/>
                      <a:pt x="82" y="149"/>
                      <a:pt x="82" y="147"/>
                    </a:cubicBezTo>
                    <a:cubicBezTo>
                      <a:pt x="83" y="144"/>
                      <a:pt x="86" y="140"/>
                      <a:pt x="89" y="140"/>
                    </a:cubicBezTo>
                    <a:cubicBezTo>
                      <a:pt x="90" y="143"/>
                      <a:pt x="86" y="147"/>
                      <a:pt x="84" y="148"/>
                    </a:cubicBezTo>
                    <a:close/>
                    <a:moveTo>
                      <a:pt x="86" y="117"/>
                    </a:move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5"/>
                      <a:pt x="87" y="116"/>
                      <a:pt x="88" y="118"/>
                    </a:cubicBezTo>
                    <a:cubicBezTo>
                      <a:pt x="89" y="120"/>
                      <a:pt x="89" y="125"/>
                      <a:pt x="86" y="126"/>
                    </a:cubicBezTo>
                    <a:cubicBezTo>
                      <a:pt x="83" y="125"/>
                      <a:pt x="84" y="119"/>
                      <a:pt x="86" y="117"/>
                    </a:cubicBezTo>
                    <a:close/>
                    <a:moveTo>
                      <a:pt x="94" y="126"/>
                    </a:moveTo>
                    <a:cubicBezTo>
                      <a:pt x="91" y="125"/>
                      <a:pt x="91" y="119"/>
                      <a:pt x="92" y="117"/>
                    </a:cubicBezTo>
                    <a:cubicBezTo>
                      <a:pt x="93" y="115"/>
                      <a:pt x="93" y="115"/>
                      <a:pt x="93" y="114"/>
                    </a:cubicBezTo>
                    <a:cubicBezTo>
                      <a:pt x="93" y="115"/>
                      <a:pt x="93" y="115"/>
                      <a:pt x="94" y="117"/>
                    </a:cubicBezTo>
                    <a:cubicBezTo>
                      <a:pt x="96" y="119"/>
                      <a:pt x="97" y="125"/>
                      <a:pt x="94" y="126"/>
                    </a:cubicBezTo>
                    <a:close/>
                    <a:moveTo>
                      <a:pt x="100" y="91"/>
                    </a:moveTo>
                    <a:cubicBezTo>
                      <a:pt x="98" y="96"/>
                      <a:pt x="97" y="100"/>
                      <a:pt x="96" y="104"/>
                    </a:cubicBezTo>
                    <a:cubicBezTo>
                      <a:pt x="93" y="101"/>
                      <a:pt x="90" y="99"/>
                      <a:pt x="85" y="96"/>
                    </a:cubicBezTo>
                    <a:cubicBezTo>
                      <a:pt x="80" y="96"/>
                      <a:pt x="75" y="96"/>
                      <a:pt x="72" y="97"/>
                    </a:cubicBezTo>
                    <a:cubicBezTo>
                      <a:pt x="73" y="93"/>
                      <a:pt x="75" y="89"/>
                      <a:pt x="75" y="84"/>
                    </a:cubicBezTo>
                    <a:cubicBezTo>
                      <a:pt x="74" y="79"/>
                      <a:pt x="73" y="74"/>
                      <a:pt x="71" y="71"/>
                    </a:cubicBezTo>
                    <a:cubicBezTo>
                      <a:pt x="75" y="72"/>
                      <a:pt x="79" y="72"/>
                      <a:pt x="85" y="71"/>
                    </a:cubicBezTo>
                    <a:cubicBezTo>
                      <a:pt x="89" y="68"/>
                      <a:pt x="93" y="65"/>
                      <a:pt x="95" y="63"/>
                    </a:cubicBezTo>
                    <a:cubicBezTo>
                      <a:pt x="96" y="66"/>
                      <a:pt x="97" y="71"/>
                      <a:pt x="100" y="75"/>
                    </a:cubicBezTo>
                    <a:cubicBezTo>
                      <a:pt x="104" y="79"/>
                      <a:pt x="107" y="81"/>
                      <a:pt x="111" y="83"/>
                    </a:cubicBezTo>
                    <a:cubicBezTo>
                      <a:pt x="107" y="85"/>
                      <a:pt x="104" y="87"/>
                      <a:pt x="100" y="91"/>
                    </a:cubicBezTo>
                    <a:close/>
                    <a:moveTo>
                      <a:pt x="112" y="119"/>
                    </a:moveTo>
                    <a:cubicBezTo>
                      <a:pt x="109" y="120"/>
                      <a:pt x="107" y="115"/>
                      <a:pt x="107" y="112"/>
                    </a:cubicBezTo>
                    <a:cubicBezTo>
                      <a:pt x="107" y="110"/>
                      <a:pt x="106" y="110"/>
                      <a:pt x="106" y="109"/>
                    </a:cubicBezTo>
                    <a:cubicBezTo>
                      <a:pt x="107" y="110"/>
                      <a:pt x="107" y="110"/>
                      <a:pt x="109" y="111"/>
                    </a:cubicBezTo>
                    <a:cubicBezTo>
                      <a:pt x="111" y="112"/>
                      <a:pt x="114" y="117"/>
                      <a:pt x="112" y="119"/>
                    </a:cubicBezTo>
                    <a:close/>
                    <a:moveTo>
                      <a:pt x="118" y="114"/>
                    </a:moveTo>
                    <a:cubicBezTo>
                      <a:pt x="115" y="116"/>
                      <a:pt x="112" y="111"/>
                      <a:pt x="112" y="109"/>
                    </a:cubicBezTo>
                    <a:cubicBezTo>
                      <a:pt x="111" y="107"/>
                      <a:pt x="111" y="106"/>
                      <a:pt x="110" y="105"/>
                    </a:cubicBezTo>
                    <a:cubicBezTo>
                      <a:pt x="111" y="106"/>
                      <a:pt x="112" y="106"/>
                      <a:pt x="114" y="107"/>
                    </a:cubicBezTo>
                    <a:cubicBezTo>
                      <a:pt x="116" y="108"/>
                      <a:pt x="120" y="112"/>
                      <a:pt x="118" y="114"/>
                    </a:cubicBezTo>
                    <a:close/>
                    <a:moveTo>
                      <a:pt x="124" y="108"/>
                    </a:moveTo>
                    <a:cubicBezTo>
                      <a:pt x="121" y="110"/>
                      <a:pt x="117" y="106"/>
                      <a:pt x="116" y="104"/>
                    </a:cubicBezTo>
                    <a:cubicBezTo>
                      <a:pt x="115" y="102"/>
                      <a:pt x="114" y="102"/>
                      <a:pt x="114" y="101"/>
                    </a:cubicBezTo>
                    <a:cubicBezTo>
                      <a:pt x="115" y="101"/>
                      <a:pt x="115" y="102"/>
                      <a:pt x="117" y="102"/>
                    </a:cubicBezTo>
                    <a:cubicBezTo>
                      <a:pt x="120" y="102"/>
                      <a:pt x="124" y="105"/>
                      <a:pt x="124" y="108"/>
                    </a:cubicBezTo>
                    <a:close/>
                    <a:moveTo>
                      <a:pt x="119" y="99"/>
                    </a:moveTo>
                    <a:cubicBezTo>
                      <a:pt x="118" y="97"/>
                      <a:pt x="117" y="97"/>
                      <a:pt x="116" y="96"/>
                    </a:cubicBezTo>
                    <a:cubicBezTo>
                      <a:pt x="117" y="96"/>
                      <a:pt x="118" y="97"/>
                      <a:pt x="120" y="96"/>
                    </a:cubicBezTo>
                    <a:cubicBezTo>
                      <a:pt x="122" y="96"/>
                      <a:pt x="128" y="98"/>
                      <a:pt x="127" y="101"/>
                    </a:cubicBezTo>
                    <a:cubicBezTo>
                      <a:pt x="125" y="104"/>
                      <a:pt x="120" y="101"/>
                      <a:pt x="119" y="99"/>
                    </a:cubicBezTo>
                    <a:close/>
                    <a:moveTo>
                      <a:pt x="135" y="129"/>
                    </a:moveTo>
                    <a:cubicBezTo>
                      <a:pt x="132" y="130"/>
                      <a:pt x="127" y="130"/>
                      <a:pt x="126" y="127"/>
                    </a:cubicBezTo>
                    <a:cubicBezTo>
                      <a:pt x="128" y="124"/>
                      <a:pt x="133" y="126"/>
                      <a:pt x="135" y="127"/>
                    </a:cubicBezTo>
                    <a:cubicBezTo>
                      <a:pt x="137" y="128"/>
                      <a:pt x="137" y="128"/>
                      <a:pt x="138" y="129"/>
                    </a:cubicBezTo>
                    <a:cubicBezTo>
                      <a:pt x="137" y="129"/>
                      <a:pt x="137" y="129"/>
                      <a:pt x="135" y="129"/>
                    </a:cubicBezTo>
                    <a:close/>
                    <a:moveTo>
                      <a:pt x="136" y="123"/>
                    </a:moveTo>
                    <a:cubicBezTo>
                      <a:pt x="134" y="124"/>
                      <a:pt x="128" y="123"/>
                      <a:pt x="128" y="119"/>
                    </a:cubicBezTo>
                    <a:cubicBezTo>
                      <a:pt x="130" y="117"/>
                      <a:pt x="135" y="119"/>
                      <a:pt x="137" y="121"/>
                    </a:cubicBezTo>
                    <a:cubicBezTo>
                      <a:pt x="138" y="123"/>
                      <a:pt x="139" y="123"/>
                      <a:pt x="140" y="123"/>
                    </a:cubicBezTo>
                    <a:cubicBezTo>
                      <a:pt x="139" y="123"/>
                      <a:pt x="138" y="123"/>
                      <a:pt x="136" y="123"/>
                    </a:cubicBezTo>
                    <a:close/>
                    <a:moveTo>
                      <a:pt x="139" y="118"/>
                    </a:moveTo>
                    <a:cubicBezTo>
                      <a:pt x="136" y="118"/>
                      <a:pt x="131" y="115"/>
                      <a:pt x="132" y="112"/>
                    </a:cubicBezTo>
                    <a:cubicBezTo>
                      <a:pt x="134" y="110"/>
                      <a:pt x="139" y="114"/>
                      <a:pt x="140" y="116"/>
                    </a:cubicBezTo>
                    <a:cubicBezTo>
                      <a:pt x="141" y="117"/>
                      <a:pt x="142" y="118"/>
                      <a:pt x="142" y="119"/>
                    </a:cubicBezTo>
                    <a:cubicBezTo>
                      <a:pt x="141" y="118"/>
                      <a:pt x="141" y="118"/>
                      <a:pt x="139" y="118"/>
                    </a:cubicBezTo>
                    <a:close/>
                    <a:moveTo>
                      <a:pt x="143" y="113"/>
                    </a:moveTo>
                    <a:cubicBezTo>
                      <a:pt x="140" y="112"/>
                      <a:pt x="136" y="109"/>
                      <a:pt x="137" y="106"/>
                    </a:cubicBezTo>
                    <a:cubicBezTo>
                      <a:pt x="140" y="105"/>
                      <a:pt x="144" y="109"/>
                      <a:pt x="144" y="111"/>
                    </a:cubicBezTo>
                    <a:cubicBezTo>
                      <a:pt x="145" y="113"/>
                      <a:pt x="145" y="114"/>
                      <a:pt x="146" y="114"/>
                    </a:cubicBezTo>
                    <a:cubicBezTo>
                      <a:pt x="145" y="114"/>
                      <a:pt x="145" y="113"/>
                      <a:pt x="143" y="113"/>
                    </a:cubicBezTo>
                    <a:close/>
                    <a:moveTo>
                      <a:pt x="147" y="109"/>
                    </a:moveTo>
                    <a:cubicBezTo>
                      <a:pt x="145" y="108"/>
                      <a:pt x="142" y="104"/>
                      <a:pt x="143" y="101"/>
                    </a:cubicBezTo>
                    <a:cubicBezTo>
                      <a:pt x="146" y="100"/>
                      <a:pt x="149" y="105"/>
                      <a:pt x="149" y="107"/>
                    </a:cubicBezTo>
                    <a:cubicBezTo>
                      <a:pt x="150" y="110"/>
                      <a:pt x="150" y="110"/>
                      <a:pt x="150" y="111"/>
                    </a:cubicBezTo>
                    <a:cubicBezTo>
                      <a:pt x="150" y="110"/>
                      <a:pt x="149" y="110"/>
                      <a:pt x="14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5" name="Freeform 9"/>
              <p:cNvSpPr/>
              <p:nvPr/>
            </p:nvSpPr>
            <p:spPr bwMode="auto">
              <a:xfrm>
                <a:off x="5402263" y="158432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6" name="Freeform 10"/>
              <p:cNvSpPr>
                <a:spLocks noEditPoints="1"/>
              </p:cNvSpPr>
              <p:nvPr/>
            </p:nvSpPr>
            <p:spPr bwMode="auto">
              <a:xfrm>
                <a:off x="5545138" y="1735138"/>
                <a:ext cx="106363" cy="15875"/>
              </a:xfrm>
              <a:custGeom>
                <a:avLst/>
                <a:gdLst>
                  <a:gd name="T0" fmla="*/ 1 w 28"/>
                  <a:gd name="T1" fmla="*/ 3 h 4"/>
                  <a:gd name="T2" fmla="*/ 3 w 28"/>
                  <a:gd name="T3" fmla="*/ 3 h 4"/>
                  <a:gd name="T4" fmla="*/ 3 w 28"/>
                  <a:gd name="T5" fmla="*/ 4 h 4"/>
                  <a:gd name="T6" fmla="*/ 6 w 28"/>
                  <a:gd name="T7" fmla="*/ 4 h 4"/>
                  <a:gd name="T8" fmla="*/ 8 w 28"/>
                  <a:gd name="T9" fmla="*/ 4 h 4"/>
                  <a:gd name="T10" fmla="*/ 6 w 28"/>
                  <a:gd name="T11" fmla="*/ 3 h 4"/>
                  <a:gd name="T12" fmla="*/ 8 w 28"/>
                  <a:gd name="T13" fmla="*/ 3 h 4"/>
                  <a:gd name="T14" fmla="*/ 11 w 28"/>
                  <a:gd name="T15" fmla="*/ 3 h 4"/>
                  <a:gd name="T16" fmla="*/ 11 w 28"/>
                  <a:gd name="T17" fmla="*/ 3 h 4"/>
                  <a:gd name="T18" fmla="*/ 14 w 28"/>
                  <a:gd name="T19" fmla="*/ 4 h 4"/>
                  <a:gd name="T20" fmla="*/ 13 w 28"/>
                  <a:gd name="T21" fmla="*/ 4 h 4"/>
                  <a:gd name="T22" fmla="*/ 21 w 28"/>
                  <a:gd name="T23" fmla="*/ 3 h 4"/>
                  <a:gd name="T24" fmla="*/ 22 w 28"/>
                  <a:gd name="T25" fmla="*/ 3 h 4"/>
                  <a:gd name="T26" fmla="*/ 23 w 28"/>
                  <a:gd name="T27" fmla="*/ 3 h 4"/>
                  <a:gd name="T28" fmla="*/ 25 w 28"/>
                  <a:gd name="T29" fmla="*/ 3 h 4"/>
                  <a:gd name="T30" fmla="*/ 25 w 28"/>
                  <a:gd name="T31" fmla="*/ 3 h 4"/>
                  <a:gd name="T32" fmla="*/ 27 w 28"/>
                  <a:gd name="T33" fmla="*/ 3 h 4"/>
                  <a:gd name="T34" fmla="*/ 28 w 28"/>
                  <a:gd name="T35" fmla="*/ 3 h 4"/>
                  <a:gd name="T36" fmla="*/ 28 w 28"/>
                  <a:gd name="T37" fmla="*/ 2 h 4"/>
                  <a:gd name="T38" fmla="*/ 27 w 28"/>
                  <a:gd name="T39" fmla="*/ 1 h 4"/>
                  <a:gd name="T40" fmla="*/ 26 w 28"/>
                  <a:gd name="T41" fmla="*/ 0 h 4"/>
                  <a:gd name="T42" fmla="*/ 24 w 28"/>
                  <a:gd name="T43" fmla="*/ 0 h 4"/>
                  <a:gd name="T44" fmla="*/ 24 w 28"/>
                  <a:gd name="T45" fmla="*/ 0 h 4"/>
                  <a:gd name="T46" fmla="*/ 23 w 28"/>
                  <a:gd name="T47" fmla="*/ 0 h 4"/>
                  <a:gd name="T48" fmla="*/ 23 w 28"/>
                  <a:gd name="T49" fmla="*/ 0 h 4"/>
                  <a:gd name="T50" fmla="*/ 21 w 28"/>
                  <a:gd name="T51" fmla="*/ 0 h 4"/>
                  <a:gd name="T52" fmla="*/ 20 w 28"/>
                  <a:gd name="T53" fmla="*/ 0 h 4"/>
                  <a:gd name="T54" fmla="*/ 19 w 28"/>
                  <a:gd name="T55" fmla="*/ 0 h 4"/>
                  <a:gd name="T56" fmla="*/ 17 w 28"/>
                  <a:gd name="T57" fmla="*/ 0 h 4"/>
                  <a:gd name="T58" fmla="*/ 13 w 28"/>
                  <a:gd name="T59" fmla="*/ 0 h 4"/>
                  <a:gd name="T60" fmla="*/ 11 w 28"/>
                  <a:gd name="T61" fmla="*/ 0 h 4"/>
                  <a:gd name="T62" fmla="*/ 13 w 28"/>
                  <a:gd name="T63" fmla="*/ 0 h 4"/>
                  <a:gd name="T64" fmla="*/ 12 w 28"/>
                  <a:gd name="T65" fmla="*/ 0 h 4"/>
                  <a:gd name="T66" fmla="*/ 10 w 28"/>
                  <a:gd name="T67" fmla="*/ 0 h 4"/>
                  <a:gd name="T68" fmla="*/ 9 w 28"/>
                  <a:gd name="T69" fmla="*/ 0 h 4"/>
                  <a:gd name="T70" fmla="*/ 9 w 28"/>
                  <a:gd name="T71" fmla="*/ 0 h 4"/>
                  <a:gd name="T72" fmla="*/ 8 w 28"/>
                  <a:gd name="T73" fmla="*/ 0 h 4"/>
                  <a:gd name="T74" fmla="*/ 7 w 28"/>
                  <a:gd name="T75" fmla="*/ 0 h 4"/>
                  <a:gd name="T76" fmla="*/ 2 w 28"/>
                  <a:gd name="T77" fmla="*/ 0 h 4"/>
                  <a:gd name="T78" fmla="*/ 0 w 28"/>
                  <a:gd name="T79" fmla="*/ 2 h 4"/>
                  <a:gd name="T80" fmla="*/ 1 w 28"/>
                  <a:gd name="T81" fmla="*/ 3 h 4"/>
                  <a:gd name="T82" fmla="*/ 15 w 28"/>
                  <a:gd name="T83" fmla="*/ 3 h 4"/>
                  <a:gd name="T84" fmla="*/ 14 w 28"/>
                  <a:gd name="T85" fmla="*/ 3 h 4"/>
                  <a:gd name="T86" fmla="*/ 15 w 28"/>
                  <a:gd name="T8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6" y="3"/>
                      <a:pt x="18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3" y="0"/>
                      <a:pt x="13" y="0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7" name="Freeform 11"/>
              <p:cNvSpPr/>
              <p:nvPr/>
            </p:nvSpPr>
            <p:spPr bwMode="auto">
              <a:xfrm>
                <a:off x="5467351" y="1311276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8" name="Rectangle 12"/>
              <p:cNvSpPr>
                <a:spLocks noChangeArrowheads="1"/>
              </p:cNvSpPr>
              <p:nvPr/>
            </p:nvSpPr>
            <p:spPr bwMode="auto">
              <a:xfrm>
                <a:off x="5272088" y="1322388"/>
                <a:ext cx="3175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29" name="Freeform 13"/>
              <p:cNvSpPr/>
              <p:nvPr/>
            </p:nvSpPr>
            <p:spPr bwMode="auto">
              <a:xfrm>
                <a:off x="5613401" y="1751013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0" name="Freeform 14"/>
              <p:cNvSpPr>
                <a:spLocks noEditPoints="1"/>
              </p:cNvSpPr>
              <p:nvPr/>
            </p:nvSpPr>
            <p:spPr bwMode="auto">
              <a:xfrm>
                <a:off x="5545138" y="1814513"/>
                <a:ext cx="109538" cy="19050"/>
              </a:xfrm>
              <a:custGeom>
                <a:avLst/>
                <a:gdLst>
                  <a:gd name="T0" fmla="*/ 0 w 29"/>
                  <a:gd name="T1" fmla="*/ 4 h 5"/>
                  <a:gd name="T2" fmla="*/ 0 w 29"/>
                  <a:gd name="T3" fmla="*/ 2 h 5"/>
                  <a:gd name="T4" fmla="*/ 0 w 29"/>
                  <a:gd name="T5" fmla="*/ 4 h 5"/>
                  <a:gd name="T6" fmla="*/ 2 w 29"/>
                  <a:gd name="T7" fmla="*/ 4 h 5"/>
                  <a:gd name="T8" fmla="*/ 1 w 29"/>
                  <a:gd name="T9" fmla="*/ 4 h 5"/>
                  <a:gd name="T10" fmla="*/ 3 w 29"/>
                  <a:gd name="T11" fmla="*/ 3 h 5"/>
                  <a:gd name="T12" fmla="*/ 3 w 29"/>
                  <a:gd name="T13" fmla="*/ 4 h 5"/>
                  <a:gd name="T14" fmla="*/ 5 w 29"/>
                  <a:gd name="T15" fmla="*/ 4 h 5"/>
                  <a:gd name="T16" fmla="*/ 6 w 29"/>
                  <a:gd name="T17" fmla="*/ 4 h 5"/>
                  <a:gd name="T18" fmla="*/ 8 w 29"/>
                  <a:gd name="T19" fmla="*/ 4 h 5"/>
                  <a:gd name="T20" fmla="*/ 11 w 29"/>
                  <a:gd name="T21" fmla="*/ 4 h 5"/>
                  <a:gd name="T22" fmla="*/ 14 w 29"/>
                  <a:gd name="T23" fmla="*/ 4 h 5"/>
                  <a:gd name="T24" fmla="*/ 14 w 29"/>
                  <a:gd name="T25" fmla="*/ 4 h 5"/>
                  <a:gd name="T26" fmla="*/ 15 w 29"/>
                  <a:gd name="T27" fmla="*/ 4 h 5"/>
                  <a:gd name="T28" fmla="*/ 15 w 29"/>
                  <a:gd name="T29" fmla="*/ 4 h 5"/>
                  <a:gd name="T30" fmla="*/ 15 w 29"/>
                  <a:gd name="T31" fmla="*/ 4 h 5"/>
                  <a:gd name="T32" fmla="*/ 17 w 29"/>
                  <a:gd name="T33" fmla="*/ 4 h 5"/>
                  <a:gd name="T34" fmla="*/ 19 w 29"/>
                  <a:gd name="T35" fmla="*/ 4 h 5"/>
                  <a:gd name="T36" fmla="*/ 19 w 29"/>
                  <a:gd name="T37" fmla="*/ 4 h 5"/>
                  <a:gd name="T38" fmla="*/ 21 w 29"/>
                  <a:gd name="T39" fmla="*/ 4 h 5"/>
                  <a:gd name="T40" fmla="*/ 25 w 29"/>
                  <a:gd name="T41" fmla="*/ 5 h 5"/>
                  <a:gd name="T42" fmla="*/ 27 w 29"/>
                  <a:gd name="T43" fmla="*/ 5 h 5"/>
                  <a:gd name="T44" fmla="*/ 25 w 29"/>
                  <a:gd name="T45" fmla="*/ 4 h 5"/>
                  <a:gd name="T46" fmla="*/ 27 w 29"/>
                  <a:gd name="T47" fmla="*/ 4 h 5"/>
                  <a:gd name="T48" fmla="*/ 28 w 29"/>
                  <a:gd name="T49" fmla="*/ 5 h 5"/>
                  <a:gd name="T50" fmla="*/ 29 w 29"/>
                  <a:gd name="T51" fmla="*/ 4 h 5"/>
                  <a:gd name="T52" fmla="*/ 28 w 29"/>
                  <a:gd name="T53" fmla="*/ 2 h 5"/>
                  <a:gd name="T54" fmla="*/ 25 w 29"/>
                  <a:gd name="T55" fmla="*/ 1 h 5"/>
                  <a:gd name="T56" fmla="*/ 21 w 29"/>
                  <a:gd name="T57" fmla="*/ 0 h 5"/>
                  <a:gd name="T58" fmla="*/ 17 w 29"/>
                  <a:gd name="T59" fmla="*/ 0 h 5"/>
                  <a:gd name="T60" fmla="*/ 17 w 29"/>
                  <a:gd name="T61" fmla="*/ 0 h 5"/>
                  <a:gd name="T62" fmla="*/ 12 w 29"/>
                  <a:gd name="T63" fmla="*/ 0 h 5"/>
                  <a:gd name="T64" fmla="*/ 11 w 29"/>
                  <a:gd name="T65" fmla="*/ 0 h 5"/>
                  <a:gd name="T66" fmla="*/ 12 w 29"/>
                  <a:gd name="T67" fmla="*/ 0 h 5"/>
                  <a:gd name="T68" fmla="*/ 14 w 29"/>
                  <a:gd name="T69" fmla="*/ 0 h 5"/>
                  <a:gd name="T70" fmla="*/ 10 w 29"/>
                  <a:gd name="T71" fmla="*/ 0 h 5"/>
                  <a:gd name="T72" fmla="*/ 8 w 29"/>
                  <a:gd name="T73" fmla="*/ 1 h 5"/>
                  <a:gd name="T74" fmla="*/ 8 w 29"/>
                  <a:gd name="T75" fmla="*/ 0 h 5"/>
                  <a:gd name="T76" fmla="*/ 5 w 29"/>
                  <a:gd name="T77" fmla="*/ 0 h 5"/>
                  <a:gd name="T78" fmla="*/ 6 w 29"/>
                  <a:gd name="T79" fmla="*/ 0 h 5"/>
                  <a:gd name="T80" fmla="*/ 1 w 29"/>
                  <a:gd name="T81" fmla="*/ 1 h 5"/>
                  <a:gd name="T82" fmla="*/ 1 w 29"/>
                  <a:gd name="T83" fmla="*/ 2 h 5"/>
                  <a:gd name="T84" fmla="*/ 0 w 29"/>
                  <a:gd name="T85" fmla="*/ 4 h 5"/>
                  <a:gd name="T86" fmla="*/ 5 w 29"/>
                  <a:gd name="T87" fmla="*/ 1 h 5"/>
                  <a:gd name="T88" fmla="*/ 5 w 29"/>
                  <a:gd name="T89" fmla="*/ 1 h 5"/>
                  <a:gd name="T90" fmla="*/ 5 w 29"/>
                  <a:gd name="T91" fmla="*/ 1 h 5"/>
                  <a:gd name="T92" fmla="*/ 5 w 29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5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1" y="4"/>
                      <a:pt x="21" y="4"/>
                    </a:cubicBezTo>
                    <a:cubicBezTo>
                      <a:pt x="23" y="4"/>
                      <a:pt x="24" y="4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6" y="5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8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7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1" name="Freeform 15"/>
              <p:cNvSpPr/>
              <p:nvPr/>
            </p:nvSpPr>
            <p:spPr bwMode="auto">
              <a:xfrm>
                <a:off x="5407026" y="1276351"/>
                <a:ext cx="36513" cy="38100"/>
              </a:xfrm>
              <a:custGeom>
                <a:avLst/>
                <a:gdLst>
                  <a:gd name="T0" fmla="*/ 9 w 10"/>
                  <a:gd name="T1" fmla="*/ 10 h 10"/>
                  <a:gd name="T2" fmla="*/ 2 w 10"/>
                  <a:gd name="T3" fmla="*/ 8 h 10"/>
                  <a:gd name="T4" fmla="*/ 1 w 10"/>
                  <a:gd name="T5" fmla="*/ 5 h 10"/>
                  <a:gd name="T6" fmla="*/ 1 w 10"/>
                  <a:gd name="T7" fmla="*/ 0 h 10"/>
                  <a:gd name="T8" fmla="*/ 2 w 10"/>
                  <a:gd name="T9" fmla="*/ 8 h 10"/>
                  <a:gd name="T10" fmla="*/ 7 w 10"/>
                  <a:gd name="T11" fmla="*/ 10 h 10"/>
                  <a:gd name="T12" fmla="*/ 10 w 10"/>
                  <a:gd name="T13" fmla="*/ 10 h 10"/>
                  <a:gd name="T14" fmla="*/ 9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2" y="2"/>
                      <a:pt x="0" y="7"/>
                      <a:pt x="2" y="8"/>
                    </a:cubicBezTo>
                    <a:cubicBezTo>
                      <a:pt x="3" y="10"/>
                      <a:pt x="5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9" y="9"/>
                      <a:pt x="9" y="10"/>
                      <a:pt x="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2" name="Freeform 16"/>
              <p:cNvSpPr/>
              <p:nvPr/>
            </p:nvSpPr>
            <p:spPr bwMode="auto">
              <a:xfrm>
                <a:off x="5407026" y="1363663"/>
                <a:ext cx="3175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3" name="Freeform 17"/>
              <p:cNvSpPr/>
              <p:nvPr/>
            </p:nvSpPr>
            <p:spPr bwMode="auto">
              <a:xfrm>
                <a:off x="5511801" y="1377951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4" name="Freeform 18"/>
              <p:cNvSpPr/>
              <p:nvPr/>
            </p:nvSpPr>
            <p:spPr bwMode="auto">
              <a:xfrm>
                <a:off x="5395913" y="1273176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5" name="Freeform 19"/>
              <p:cNvSpPr/>
              <p:nvPr/>
            </p:nvSpPr>
            <p:spPr bwMode="auto">
              <a:xfrm>
                <a:off x="5391151" y="1276351"/>
                <a:ext cx="476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6" name="Freeform 20"/>
              <p:cNvSpPr/>
              <p:nvPr/>
            </p:nvSpPr>
            <p:spPr bwMode="auto">
              <a:xfrm>
                <a:off x="5549901" y="181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7" name="Freeform 21"/>
              <p:cNvSpPr/>
              <p:nvPr/>
            </p:nvSpPr>
            <p:spPr bwMode="auto">
              <a:xfrm>
                <a:off x="5545138" y="1655763"/>
                <a:ext cx="4763" cy="12700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8" name="Freeform 22"/>
              <p:cNvSpPr>
                <a:spLocks noEditPoints="1"/>
              </p:cNvSpPr>
              <p:nvPr/>
            </p:nvSpPr>
            <p:spPr bwMode="auto">
              <a:xfrm>
                <a:off x="5414963" y="1731963"/>
                <a:ext cx="104775" cy="19050"/>
              </a:xfrm>
              <a:custGeom>
                <a:avLst/>
                <a:gdLst>
                  <a:gd name="T0" fmla="*/ 28 w 28"/>
                  <a:gd name="T1" fmla="*/ 2 h 5"/>
                  <a:gd name="T2" fmla="*/ 28 w 28"/>
                  <a:gd name="T3" fmla="*/ 1 h 5"/>
                  <a:gd name="T4" fmla="*/ 25 w 28"/>
                  <a:gd name="T5" fmla="*/ 1 h 5"/>
                  <a:gd name="T6" fmla="*/ 23 w 28"/>
                  <a:gd name="T7" fmla="*/ 1 h 5"/>
                  <a:gd name="T8" fmla="*/ 25 w 28"/>
                  <a:gd name="T9" fmla="*/ 1 h 5"/>
                  <a:gd name="T10" fmla="*/ 19 w 28"/>
                  <a:gd name="T11" fmla="*/ 1 h 5"/>
                  <a:gd name="T12" fmla="*/ 19 w 28"/>
                  <a:gd name="T13" fmla="*/ 1 h 5"/>
                  <a:gd name="T14" fmla="*/ 16 w 28"/>
                  <a:gd name="T15" fmla="*/ 1 h 5"/>
                  <a:gd name="T16" fmla="*/ 17 w 28"/>
                  <a:gd name="T17" fmla="*/ 1 h 5"/>
                  <a:gd name="T18" fmla="*/ 10 w 28"/>
                  <a:gd name="T19" fmla="*/ 2 h 5"/>
                  <a:gd name="T20" fmla="*/ 9 w 28"/>
                  <a:gd name="T21" fmla="*/ 1 h 5"/>
                  <a:gd name="T22" fmla="*/ 8 w 28"/>
                  <a:gd name="T23" fmla="*/ 1 h 5"/>
                  <a:gd name="T24" fmla="*/ 6 w 28"/>
                  <a:gd name="T25" fmla="*/ 1 h 5"/>
                  <a:gd name="T26" fmla="*/ 5 w 28"/>
                  <a:gd name="T27" fmla="*/ 1 h 5"/>
                  <a:gd name="T28" fmla="*/ 4 w 28"/>
                  <a:gd name="T29" fmla="*/ 1 h 5"/>
                  <a:gd name="T30" fmla="*/ 2 w 28"/>
                  <a:gd name="T31" fmla="*/ 1 h 5"/>
                  <a:gd name="T32" fmla="*/ 0 w 28"/>
                  <a:gd name="T33" fmla="*/ 2 h 5"/>
                  <a:gd name="T34" fmla="*/ 0 w 28"/>
                  <a:gd name="T35" fmla="*/ 3 h 5"/>
                  <a:gd name="T36" fmla="*/ 2 w 28"/>
                  <a:gd name="T37" fmla="*/ 4 h 5"/>
                  <a:gd name="T38" fmla="*/ 3 w 28"/>
                  <a:gd name="T39" fmla="*/ 4 h 5"/>
                  <a:gd name="T40" fmla="*/ 3 w 28"/>
                  <a:gd name="T41" fmla="*/ 4 h 5"/>
                  <a:gd name="T42" fmla="*/ 5 w 28"/>
                  <a:gd name="T43" fmla="*/ 4 h 5"/>
                  <a:gd name="T44" fmla="*/ 6 w 28"/>
                  <a:gd name="T45" fmla="*/ 4 h 5"/>
                  <a:gd name="T46" fmla="*/ 7 w 28"/>
                  <a:gd name="T47" fmla="*/ 4 h 5"/>
                  <a:gd name="T48" fmla="*/ 10 w 28"/>
                  <a:gd name="T49" fmla="*/ 4 h 5"/>
                  <a:gd name="T50" fmla="*/ 11 w 28"/>
                  <a:gd name="T51" fmla="*/ 4 h 5"/>
                  <a:gd name="T52" fmla="*/ 12 w 28"/>
                  <a:gd name="T53" fmla="*/ 5 h 5"/>
                  <a:gd name="T54" fmla="*/ 14 w 28"/>
                  <a:gd name="T55" fmla="*/ 5 h 5"/>
                  <a:gd name="T56" fmla="*/ 13 w 28"/>
                  <a:gd name="T57" fmla="*/ 4 h 5"/>
                  <a:gd name="T58" fmla="*/ 15 w 28"/>
                  <a:gd name="T59" fmla="*/ 4 h 5"/>
                  <a:gd name="T60" fmla="*/ 17 w 28"/>
                  <a:gd name="T61" fmla="*/ 5 h 5"/>
                  <a:gd name="T62" fmla="*/ 18 w 28"/>
                  <a:gd name="T63" fmla="*/ 5 h 5"/>
                  <a:gd name="T64" fmla="*/ 19 w 28"/>
                  <a:gd name="T65" fmla="*/ 5 h 5"/>
                  <a:gd name="T66" fmla="*/ 28 w 28"/>
                  <a:gd name="T67" fmla="*/ 4 h 5"/>
                  <a:gd name="T68" fmla="*/ 28 w 28"/>
                  <a:gd name="T69" fmla="*/ 2 h 5"/>
                  <a:gd name="T70" fmla="*/ 16 w 28"/>
                  <a:gd name="T71" fmla="*/ 1 h 5"/>
                  <a:gd name="T72" fmla="*/ 17 w 28"/>
                  <a:gd name="T73" fmla="*/ 1 h 5"/>
                  <a:gd name="T74" fmla="*/ 16 w 28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5">
                    <a:moveTo>
                      <a:pt x="28" y="2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3" y="1"/>
                      <a:pt x="25" y="1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2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4"/>
                      <a:pt x="18" y="5"/>
                      <a:pt x="19" y="5"/>
                    </a:cubicBezTo>
                    <a:cubicBezTo>
                      <a:pt x="22" y="4"/>
                      <a:pt x="25" y="5"/>
                      <a:pt x="28" y="4"/>
                    </a:cubicBezTo>
                    <a:cubicBezTo>
                      <a:pt x="28" y="3"/>
                      <a:pt x="28" y="2"/>
                      <a:pt x="28" y="2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7" y="1"/>
                      <a:pt x="17" y="1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39" name="Freeform 23"/>
              <p:cNvSpPr/>
              <p:nvPr/>
            </p:nvSpPr>
            <p:spPr bwMode="auto">
              <a:xfrm>
                <a:off x="5519738" y="1746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0" name="Freeform 24"/>
              <p:cNvSpPr/>
              <p:nvPr/>
            </p:nvSpPr>
            <p:spPr bwMode="auto">
              <a:xfrm>
                <a:off x="5500688" y="1933576"/>
                <a:ext cx="22225" cy="4763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1" name="Freeform 25"/>
              <p:cNvSpPr/>
              <p:nvPr/>
            </p:nvSpPr>
            <p:spPr bwMode="auto">
              <a:xfrm>
                <a:off x="5407026" y="1709738"/>
                <a:ext cx="19050" cy="3175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2" name="Freeform 26"/>
              <p:cNvSpPr/>
              <p:nvPr/>
            </p:nvSpPr>
            <p:spPr bwMode="auto">
              <a:xfrm>
                <a:off x="5549901" y="1858963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3" name="Freeform 27"/>
              <p:cNvSpPr/>
              <p:nvPr/>
            </p:nvSpPr>
            <p:spPr bwMode="auto">
              <a:xfrm>
                <a:off x="5443538" y="1735138"/>
                <a:ext cx="793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4" name="Freeform 28"/>
              <p:cNvSpPr/>
              <p:nvPr/>
            </p:nvSpPr>
            <p:spPr bwMode="auto">
              <a:xfrm>
                <a:off x="5534026" y="1622426"/>
                <a:ext cx="11113" cy="30163"/>
              </a:xfrm>
              <a:custGeom>
                <a:avLst/>
                <a:gdLst>
                  <a:gd name="T0" fmla="*/ 0 w 3"/>
                  <a:gd name="T1" fmla="*/ 1 h 8"/>
                  <a:gd name="T2" fmla="*/ 3 w 3"/>
                  <a:gd name="T3" fmla="*/ 8 h 8"/>
                  <a:gd name="T4" fmla="*/ 1 w 3"/>
                  <a:gd name="T5" fmla="*/ 0 h 8"/>
                  <a:gd name="T6" fmla="*/ 0 w 3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2" y="2"/>
                      <a:pt x="2" y="6"/>
                      <a:pt x="3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5545138" y="1858963"/>
                <a:ext cx="106363" cy="11113"/>
              </a:xfrm>
              <a:custGeom>
                <a:avLst/>
                <a:gdLst>
                  <a:gd name="T0" fmla="*/ 25 w 28"/>
                  <a:gd name="T1" fmla="*/ 1 h 3"/>
                  <a:gd name="T2" fmla="*/ 22 w 28"/>
                  <a:gd name="T3" fmla="*/ 0 h 3"/>
                  <a:gd name="T4" fmla="*/ 18 w 28"/>
                  <a:gd name="T5" fmla="*/ 0 h 3"/>
                  <a:gd name="T6" fmla="*/ 15 w 28"/>
                  <a:gd name="T7" fmla="*/ 0 h 3"/>
                  <a:gd name="T8" fmla="*/ 15 w 28"/>
                  <a:gd name="T9" fmla="*/ 0 h 3"/>
                  <a:gd name="T10" fmla="*/ 11 w 28"/>
                  <a:gd name="T11" fmla="*/ 0 h 3"/>
                  <a:gd name="T12" fmla="*/ 11 w 28"/>
                  <a:gd name="T13" fmla="*/ 0 h 3"/>
                  <a:gd name="T14" fmla="*/ 13 w 28"/>
                  <a:gd name="T15" fmla="*/ 0 h 3"/>
                  <a:gd name="T16" fmla="*/ 10 w 28"/>
                  <a:gd name="T17" fmla="*/ 0 h 3"/>
                  <a:gd name="T18" fmla="*/ 8 w 28"/>
                  <a:gd name="T19" fmla="*/ 1 h 3"/>
                  <a:gd name="T20" fmla="*/ 7 w 28"/>
                  <a:gd name="T21" fmla="*/ 0 h 3"/>
                  <a:gd name="T22" fmla="*/ 5 w 28"/>
                  <a:gd name="T23" fmla="*/ 0 h 3"/>
                  <a:gd name="T24" fmla="*/ 6 w 28"/>
                  <a:gd name="T25" fmla="*/ 0 h 3"/>
                  <a:gd name="T26" fmla="*/ 2 w 28"/>
                  <a:gd name="T27" fmla="*/ 1 h 3"/>
                  <a:gd name="T28" fmla="*/ 1 w 28"/>
                  <a:gd name="T29" fmla="*/ 1 h 3"/>
                  <a:gd name="T30" fmla="*/ 0 w 28"/>
                  <a:gd name="T31" fmla="*/ 1 h 3"/>
                  <a:gd name="T32" fmla="*/ 0 w 28"/>
                  <a:gd name="T33" fmla="*/ 2 h 3"/>
                  <a:gd name="T34" fmla="*/ 0 w 28"/>
                  <a:gd name="T35" fmla="*/ 1 h 3"/>
                  <a:gd name="T36" fmla="*/ 0 w 28"/>
                  <a:gd name="T37" fmla="*/ 3 h 3"/>
                  <a:gd name="T38" fmla="*/ 1 w 28"/>
                  <a:gd name="T39" fmla="*/ 3 h 3"/>
                  <a:gd name="T40" fmla="*/ 1 w 28"/>
                  <a:gd name="T41" fmla="*/ 2 h 3"/>
                  <a:gd name="T42" fmla="*/ 5 w 28"/>
                  <a:gd name="T43" fmla="*/ 2 h 3"/>
                  <a:gd name="T44" fmla="*/ 5 w 28"/>
                  <a:gd name="T45" fmla="*/ 2 h 3"/>
                  <a:gd name="T46" fmla="*/ 6 w 28"/>
                  <a:gd name="T47" fmla="*/ 2 h 3"/>
                  <a:gd name="T48" fmla="*/ 6 w 28"/>
                  <a:gd name="T49" fmla="*/ 2 h 3"/>
                  <a:gd name="T50" fmla="*/ 10 w 28"/>
                  <a:gd name="T51" fmla="*/ 2 h 3"/>
                  <a:gd name="T52" fmla="*/ 13 w 28"/>
                  <a:gd name="T53" fmla="*/ 3 h 3"/>
                  <a:gd name="T54" fmla="*/ 14 w 28"/>
                  <a:gd name="T55" fmla="*/ 3 h 3"/>
                  <a:gd name="T56" fmla="*/ 14 w 28"/>
                  <a:gd name="T57" fmla="*/ 2 h 3"/>
                  <a:gd name="T58" fmla="*/ 16 w 28"/>
                  <a:gd name="T59" fmla="*/ 2 h 3"/>
                  <a:gd name="T60" fmla="*/ 17 w 28"/>
                  <a:gd name="T61" fmla="*/ 3 h 3"/>
                  <a:gd name="T62" fmla="*/ 17 w 28"/>
                  <a:gd name="T63" fmla="*/ 2 h 3"/>
                  <a:gd name="T64" fmla="*/ 20 w 28"/>
                  <a:gd name="T65" fmla="*/ 3 h 3"/>
                  <a:gd name="T66" fmla="*/ 22 w 28"/>
                  <a:gd name="T67" fmla="*/ 3 h 3"/>
                  <a:gd name="T68" fmla="*/ 22 w 28"/>
                  <a:gd name="T69" fmla="*/ 3 h 3"/>
                  <a:gd name="T70" fmla="*/ 24 w 28"/>
                  <a:gd name="T71" fmla="*/ 3 h 3"/>
                  <a:gd name="T72" fmla="*/ 23 w 28"/>
                  <a:gd name="T73" fmla="*/ 2 h 3"/>
                  <a:gd name="T74" fmla="*/ 24 w 28"/>
                  <a:gd name="T75" fmla="*/ 2 h 3"/>
                  <a:gd name="T76" fmla="*/ 25 w 28"/>
                  <a:gd name="T77" fmla="*/ 2 h 3"/>
                  <a:gd name="T78" fmla="*/ 25 w 28"/>
                  <a:gd name="T79" fmla="*/ 2 h 3"/>
                  <a:gd name="T80" fmla="*/ 26 w 28"/>
                  <a:gd name="T81" fmla="*/ 2 h 3"/>
                  <a:gd name="T82" fmla="*/ 25 w 28"/>
                  <a:gd name="T83" fmla="*/ 1 h 3"/>
                  <a:gd name="T84" fmla="*/ 5 w 28"/>
                  <a:gd name="T85" fmla="*/ 1 h 3"/>
                  <a:gd name="T86" fmla="*/ 5 w 28"/>
                  <a:gd name="T87" fmla="*/ 1 h 3"/>
                  <a:gd name="T88" fmla="*/ 5 w 28"/>
                  <a:gd name="T8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3">
                    <a:moveTo>
                      <a:pt x="25" y="1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0" y="0"/>
                      <a:pt x="18" y="0"/>
                    </a:cubicBezTo>
                    <a:cubicBezTo>
                      <a:pt x="17" y="0"/>
                      <a:pt x="16" y="1"/>
                      <a:pt x="15" y="0"/>
                    </a:cubicBezTo>
                    <a:cubicBezTo>
                      <a:pt x="15" y="0"/>
                      <a:pt x="16" y="0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9" y="2"/>
                      <a:pt x="20" y="3"/>
                    </a:cubicBezTo>
                    <a:cubicBezTo>
                      <a:pt x="21" y="3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1"/>
                      <a:pt x="26" y="1"/>
                      <a:pt x="25" y="1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6" name="Freeform 30"/>
              <p:cNvSpPr/>
              <p:nvPr/>
            </p:nvSpPr>
            <p:spPr bwMode="auto">
              <a:xfrm>
                <a:off x="5530851" y="1922463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7" name="Freeform 31"/>
              <p:cNvSpPr/>
              <p:nvPr/>
            </p:nvSpPr>
            <p:spPr bwMode="auto">
              <a:xfrm>
                <a:off x="5486401" y="1633538"/>
                <a:ext cx="41275" cy="38100"/>
              </a:xfrm>
              <a:custGeom>
                <a:avLst/>
                <a:gdLst>
                  <a:gd name="T0" fmla="*/ 7 w 11"/>
                  <a:gd name="T1" fmla="*/ 9 h 10"/>
                  <a:gd name="T2" fmla="*/ 0 w 11"/>
                  <a:gd name="T3" fmla="*/ 10 h 10"/>
                  <a:gd name="T4" fmla="*/ 5 w 11"/>
                  <a:gd name="T5" fmla="*/ 9 h 10"/>
                  <a:gd name="T6" fmla="*/ 9 w 11"/>
                  <a:gd name="T7" fmla="*/ 9 h 10"/>
                  <a:gd name="T8" fmla="*/ 10 w 11"/>
                  <a:gd name="T9" fmla="*/ 8 h 10"/>
                  <a:gd name="T10" fmla="*/ 10 w 11"/>
                  <a:gd name="T11" fmla="*/ 0 h 10"/>
                  <a:gd name="T12" fmla="*/ 10 w 11"/>
                  <a:gd name="T13" fmla="*/ 0 h 10"/>
                  <a:gd name="T14" fmla="*/ 7 w 11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7" y="9"/>
                    </a:moveTo>
                    <a:cubicBezTo>
                      <a:pt x="5" y="10"/>
                      <a:pt x="3" y="9"/>
                      <a:pt x="0" y="10"/>
                    </a:cubicBezTo>
                    <a:cubicBezTo>
                      <a:pt x="2" y="10"/>
                      <a:pt x="3" y="10"/>
                      <a:pt x="5" y="9"/>
                    </a:cubicBezTo>
                    <a:cubicBezTo>
                      <a:pt x="6" y="9"/>
                      <a:pt x="8" y="10"/>
                      <a:pt x="9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5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11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8" name="Freeform 32"/>
              <p:cNvSpPr>
                <a:spLocks noEditPoints="1"/>
              </p:cNvSpPr>
              <p:nvPr/>
            </p:nvSpPr>
            <p:spPr bwMode="auto">
              <a:xfrm>
                <a:off x="5414963" y="1423988"/>
                <a:ext cx="104775" cy="14288"/>
              </a:xfrm>
              <a:custGeom>
                <a:avLst/>
                <a:gdLst>
                  <a:gd name="T0" fmla="*/ 23 w 28"/>
                  <a:gd name="T1" fmla="*/ 0 h 4"/>
                  <a:gd name="T2" fmla="*/ 20 w 28"/>
                  <a:gd name="T3" fmla="*/ 1 h 4"/>
                  <a:gd name="T4" fmla="*/ 20 w 28"/>
                  <a:gd name="T5" fmla="*/ 0 h 4"/>
                  <a:gd name="T6" fmla="*/ 18 w 28"/>
                  <a:gd name="T7" fmla="*/ 0 h 4"/>
                  <a:gd name="T8" fmla="*/ 15 w 28"/>
                  <a:gd name="T9" fmla="*/ 0 h 4"/>
                  <a:gd name="T10" fmla="*/ 18 w 28"/>
                  <a:gd name="T11" fmla="*/ 0 h 4"/>
                  <a:gd name="T12" fmla="*/ 16 w 28"/>
                  <a:gd name="T13" fmla="*/ 1 h 4"/>
                  <a:gd name="T14" fmla="*/ 15 w 28"/>
                  <a:gd name="T15" fmla="*/ 1 h 4"/>
                  <a:gd name="T16" fmla="*/ 14 w 28"/>
                  <a:gd name="T17" fmla="*/ 1 h 4"/>
                  <a:gd name="T18" fmla="*/ 12 w 28"/>
                  <a:gd name="T19" fmla="*/ 1 h 4"/>
                  <a:gd name="T20" fmla="*/ 12 w 28"/>
                  <a:gd name="T21" fmla="*/ 0 h 4"/>
                  <a:gd name="T22" fmla="*/ 9 w 28"/>
                  <a:gd name="T23" fmla="*/ 0 h 4"/>
                  <a:gd name="T24" fmla="*/ 10 w 28"/>
                  <a:gd name="T25" fmla="*/ 0 h 4"/>
                  <a:gd name="T26" fmla="*/ 6 w 28"/>
                  <a:gd name="T27" fmla="*/ 1 h 4"/>
                  <a:gd name="T28" fmla="*/ 3 w 28"/>
                  <a:gd name="T29" fmla="*/ 1 h 4"/>
                  <a:gd name="T30" fmla="*/ 2 w 28"/>
                  <a:gd name="T31" fmla="*/ 1 h 4"/>
                  <a:gd name="T32" fmla="*/ 2 w 28"/>
                  <a:gd name="T33" fmla="*/ 1 h 4"/>
                  <a:gd name="T34" fmla="*/ 1 w 28"/>
                  <a:gd name="T35" fmla="*/ 0 h 4"/>
                  <a:gd name="T36" fmla="*/ 0 w 28"/>
                  <a:gd name="T37" fmla="*/ 1 h 4"/>
                  <a:gd name="T38" fmla="*/ 1 w 28"/>
                  <a:gd name="T39" fmla="*/ 2 h 4"/>
                  <a:gd name="T40" fmla="*/ 2 w 28"/>
                  <a:gd name="T41" fmla="*/ 3 h 4"/>
                  <a:gd name="T42" fmla="*/ 2 w 28"/>
                  <a:gd name="T43" fmla="*/ 2 h 4"/>
                  <a:gd name="T44" fmla="*/ 6 w 28"/>
                  <a:gd name="T45" fmla="*/ 3 h 4"/>
                  <a:gd name="T46" fmla="*/ 9 w 28"/>
                  <a:gd name="T47" fmla="*/ 3 h 4"/>
                  <a:gd name="T48" fmla="*/ 10 w 28"/>
                  <a:gd name="T49" fmla="*/ 3 h 4"/>
                  <a:gd name="T50" fmla="*/ 10 w 28"/>
                  <a:gd name="T51" fmla="*/ 3 h 4"/>
                  <a:gd name="T52" fmla="*/ 14 w 28"/>
                  <a:gd name="T53" fmla="*/ 3 h 4"/>
                  <a:gd name="T54" fmla="*/ 17 w 28"/>
                  <a:gd name="T55" fmla="*/ 3 h 4"/>
                  <a:gd name="T56" fmla="*/ 19 w 28"/>
                  <a:gd name="T57" fmla="*/ 3 h 4"/>
                  <a:gd name="T58" fmla="*/ 20 w 28"/>
                  <a:gd name="T59" fmla="*/ 3 h 4"/>
                  <a:gd name="T60" fmla="*/ 22 w 28"/>
                  <a:gd name="T61" fmla="*/ 3 h 4"/>
                  <a:gd name="T62" fmla="*/ 20 w 28"/>
                  <a:gd name="T63" fmla="*/ 3 h 4"/>
                  <a:gd name="T64" fmla="*/ 23 w 28"/>
                  <a:gd name="T65" fmla="*/ 3 h 4"/>
                  <a:gd name="T66" fmla="*/ 24 w 28"/>
                  <a:gd name="T67" fmla="*/ 3 h 4"/>
                  <a:gd name="T68" fmla="*/ 25 w 28"/>
                  <a:gd name="T69" fmla="*/ 3 h 4"/>
                  <a:gd name="T70" fmla="*/ 28 w 28"/>
                  <a:gd name="T71" fmla="*/ 2 h 4"/>
                  <a:gd name="T72" fmla="*/ 28 w 28"/>
                  <a:gd name="T73" fmla="*/ 1 h 4"/>
                  <a:gd name="T74" fmla="*/ 23 w 28"/>
                  <a:gd name="T75" fmla="*/ 0 h 4"/>
                  <a:gd name="T76" fmla="*/ 9 w 28"/>
                  <a:gd name="T77" fmla="*/ 1 h 4"/>
                  <a:gd name="T78" fmla="*/ 10 w 28"/>
                  <a:gd name="T79" fmla="*/ 1 h 4"/>
                  <a:gd name="T80" fmla="*/ 9 w 28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">
                    <a:moveTo>
                      <a:pt x="23" y="0"/>
                    </a:moveTo>
                    <a:cubicBezTo>
                      <a:pt x="22" y="1"/>
                      <a:pt x="21" y="1"/>
                      <a:pt x="20" y="1"/>
                    </a:cubicBezTo>
                    <a:cubicBezTo>
                      <a:pt x="20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1" y="2"/>
                      <a:pt x="22" y="3"/>
                      <a:pt x="23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7" y="3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6" y="1"/>
                      <a:pt x="25" y="0"/>
                      <a:pt x="23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49" name="Freeform 33"/>
              <p:cNvSpPr/>
              <p:nvPr/>
            </p:nvSpPr>
            <p:spPr bwMode="auto">
              <a:xfrm>
                <a:off x="5467351" y="1543051"/>
                <a:ext cx="635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0" name="Freeform 34"/>
              <p:cNvSpPr/>
              <p:nvPr/>
            </p:nvSpPr>
            <p:spPr bwMode="auto">
              <a:xfrm>
                <a:off x="5451476" y="1547813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1" name="Freeform 35"/>
              <p:cNvSpPr/>
              <p:nvPr/>
            </p:nvSpPr>
            <p:spPr bwMode="auto">
              <a:xfrm>
                <a:off x="5545138" y="1377951"/>
                <a:ext cx="4763" cy="476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2" name="Freeform 36"/>
              <p:cNvSpPr>
                <a:spLocks noEditPoints="1"/>
              </p:cNvSpPr>
              <p:nvPr/>
            </p:nvSpPr>
            <p:spPr bwMode="auto">
              <a:xfrm>
                <a:off x="5456238" y="1543051"/>
                <a:ext cx="160338" cy="19050"/>
              </a:xfrm>
              <a:custGeom>
                <a:avLst/>
                <a:gdLst>
                  <a:gd name="T0" fmla="*/ 20 w 43"/>
                  <a:gd name="T1" fmla="*/ 0 h 5"/>
                  <a:gd name="T2" fmla="*/ 19 w 43"/>
                  <a:gd name="T3" fmla="*/ 0 h 5"/>
                  <a:gd name="T4" fmla="*/ 22 w 43"/>
                  <a:gd name="T5" fmla="*/ 0 h 5"/>
                  <a:gd name="T6" fmla="*/ 21 w 43"/>
                  <a:gd name="T7" fmla="*/ 0 h 5"/>
                  <a:gd name="T8" fmla="*/ 18 w 43"/>
                  <a:gd name="T9" fmla="*/ 0 h 5"/>
                  <a:gd name="T10" fmla="*/ 14 w 43"/>
                  <a:gd name="T11" fmla="*/ 1 h 5"/>
                  <a:gd name="T12" fmla="*/ 14 w 43"/>
                  <a:gd name="T13" fmla="*/ 0 h 5"/>
                  <a:gd name="T14" fmla="*/ 10 w 43"/>
                  <a:gd name="T15" fmla="*/ 0 h 5"/>
                  <a:gd name="T16" fmla="*/ 11 w 43"/>
                  <a:gd name="T17" fmla="*/ 0 h 5"/>
                  <a:gd name="T18" fmla="*/ 4 w 43"/>
                  <a:gd name="T19" fmla="*/ 1 h 5"/>
                  <a:gd name="T20" fmla="*/ 1 w 43"/>
                  <a:gd name="T21" fmla="*/ 2 h 5"/>
                  <a:gd name="T22" fmla="*/ 0 w 43"/>
                  <a:gd name="T23" fmla="*/ 2 h 5"/>
                  <a:gd name="T24" fmla="*/ 0 w 43"/>
                  <a:gd name="T25" fmla="*/ 3 h 5"/>
                  <a:gd name="T26" fmla="*/ 2 w 43"/>
                  <a:gd name="T27" fmla="*/ 3 h 5"/>
                  <a:gd name="T28" fmla="*/ 3 w 43"/>
                  <a:gd name="T29" fmla="*/ 4 h 5"/>
                  <a:gd name="T30" fmla="*/ 5 w 43"/>
                  <a:gd name="T31" fmla="*/ 4 h 5"/>
                  <a:gd name="T32" fmla="*/ 7 w 43"/>
                  <a:gd name="T33" fmla="*/ 4 h 5"/>
                  <a:gd name="T34" fmla="*/ 7 w 43"/>
                  <a:gd name="T35" fmla="*/ 4 h 5"/>
                  <a:gd name="T36" fmla="*/ 9 w 43"/>
                  <a:gd name="T37" fmla="*/ 4 h 5"/>
                  <a:gd name="T38" fmla="*/ 14 w 43"/>
                  <a:gd name="T39" fmla="*/ 4 h 5"/>
                  <a:gd name="T40" fmla="*/ 16 w 43"/>
                  <a:gd name="T41" fmla="*/ 4 h 5"/>
                  <a:gd name="T42" fmla="*/ 18 w 43"/>
                  <a:gd name="T43" fmla="*/ 4 h 5"/>
                  <a:gd name="T44" fmla="*/ 18 w 43"/>
                  <a:gd name="T45" fmla="*/ 4 h 5"/>
                  <a:gd name="T46" fmla="*/ 20 w 43"/>
                  <a:gd name="T47" fmla="*/ 4 h 5"/>
                  <a:gd name="T48" fmla="*/ 20 w 43"/>
                  <a:gd name="T49" fmla="*/ 4 h 5"/>
                  <a:gd name="T50" fmla="*/ 23 w 43"/>
                  <a:gd name="T51" fmla="*/ 4 h 5"/>
                  <a:gd name="T52" fmla="*/ 24 w 43"/>
                  <a:gd name="T53" fmla="*/ 4 h 5"/>
                  <a:gd name="T54" fmla="*/ 25 w 43"/>
                  <a:gd name="T55" fmla="*/ 4 h 5"/>
                  <a:gd name="T56" fmla="*/ 28 w 43"/>
                  <a:gd name="T57" fmla="*/ 4 h 5"/>
                  <a:gd name="T58" fmla="*/ 32 w 43"/>
                  <a:gd name="T59" fmla="*/ 4 h 5"/>
                  <a:gd name="T60" fmla="*/ 33 w 43"/>
                  <a:gd name="T61" fmla="*/ 4 h 5"/>
                  <a:gd name="T62" fmla="*/ 33 w 43"/>
                  <a:gd name="T63" fmla="*/ 4 h 5"/>
                  <a:gd name="T64" fmla="*/ 36 w 43"/>
                  <a:gd name="T65" fmla="*/ 4 h 5"/>
                  <a:gd name="T66" fmla="*/ 34 w 43"/>
                  <a:gd name="T67" fmla="*/ 4 h 5"/>
                  <a:gd name="T68" fmla="*/ 38 w 43"/>
                  <a:gd name="T69" fmla="*/ 4 h 5"/>
                  <a:gd name="T70" fmla="*/ 40 w 43"/>
                  <a:gd name="T71" fmla="*/ 4 h 5"/>
                  <a:gd name="T72" fmla="*/ 41 w 43"/>
                  <a:gd name="T73" fmla="*/ 4 h 5"/>
                  <a:gd name="T74" fmla="*/ 41 w 43"/>
                  <a:gd name="T75" fmla="*/ 3 h 5"/>
                  <a:gd name="T76" fmla="*/ 42 w 43"/>
                  <a:gd name="T77" fmla="*/ 2 h 5"/>
                  <a:gd name="T78" fmla="*/ 37 w 43"/>
                  <a:gd name="T79" fmla="*/ 0 h 5"/>
                  <a:gd name="T80" fmla="*/ 31 w 43"/>
                  <a:gd name="T81" fmla="*/ 0 h 5"/>
                  <a:gd name="T82" fmla="*/ 26 w 43"/>
                  <a:gd name="T83" fmla="*/ 0 h 5"/>
                  <a:gd name="T84" fmla="*/ 26 w 43"/>
                  <a:gd name="T85" fmla="*/ 0 h 5"/>
                  <a:gd name="T86" fmla="*/ 20 w 43"/>
                  <a:gd name="T87" fmla="*/ 0 h 5"/>
                  <a:gd name="T88" fmla="*/ 9 w 43"/>
                  <a:gd name="T89" fmla="*/ 1 h 5"/>
                  <a:gd name="T90" fmla="*/ 10 w 43"/>
                  <a:gd name="T91" fmla="*/ 1 h 5"/>
                  <a:gd name="T92" fmla="*/ 9 w 43"/>
                  <a:gd name="T9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"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9" y="0"/>
                      <a:pt x="6" y="1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1" y="4"/>
                      <a:pt x="12" y="4"/>
                      <a:pt x="14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19" y="4"/>
                      <a:pt x="20" y="4"/>
                    </a:cubicBezTo>
                    <a:cubicBezTo>
                      <a:pt x="21" y="4"/>
                      <a:pt x="22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29" y="4"/>
                      <a:pt x="30" y="4"/>
                      <a:pt x="32" y="4"/>
                    </a:cubicBezTo>
                    <a:cubicBezTo>
                      <a:pt x="32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5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5" y="3"/>
                      <a:pt x="36" y="4"/>
                      <a:pt x="38" y="4"/>
                    </a:cubicBezTo>
                    <a:cubicBezTo>
                      <a:pt x="38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2" y="3"/>
                      <a:pt x="43" y="3"/>
                      <a:pt x="42" y="2"/>
                    </a:cubicBezTo>
                    <a:cubicBezTo>
                      <a:pt x="42" y="0"/>
                      <a:pt x="39" y="0"/>
                      <a:pt x="37" y="0"/>
                    </a:cubicBezTo>
                    <a:cubicBezTo>
                      <a:pt x="35" y="0"/>
                      <a:pt x="33" y="0"/>
                      <a:pt x="31" y="0"/>
                    </a:cubicBezTo>
                    <a:cubicBezTo>
                      <a:pt x="29" y="0"/>
                      <a:pt x="28" y="1"/>
                      <a:pt x="26" y="0"/>
                    </a:cubicBezTo>
                    <a:cubicBezTo>
                      <a:pt x="26" y="0"/>
                      <a:pt x="27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3" name="Freeform 37"/>
              <p:cNvSpPr/>
              <p:nvPr/>
            </p:nvSpPr>
            <p:spPr bwMode="auto">
              <a:xfrm>
                <a:off x="5514976" y="154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4" name="Freeform 38"/>
              <p:cNvSpPr/>
              <p:nvPr/>
            </p:nvSpPr>
            <p:spPr bwMode="auto">
              <a:xfrm>
                <a:off x="5432426" y="1577976"/>
                <a:ext cx="476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5" name="Freeform 39"/>
              <p:cNvSpPr>
                <a:spLocks noEditPoints="1"/>
              </p:cNvSpPr>
              <p:nvPr/>
            </p:nvSpPr>
            <p:spPr bwMode="auto">
              <a:xfrm>
                <a:off x="5005388" y="1250951"/>
                <a:ext cx="723900" cy="712788"/>
              </a:xfrm>
              <a:custGeom>
                <a:avLst/>
                <a:gdLst>
                  <a:gd name="T0" fmla="*/ 150 w 193"/>
                  <a:gd name="T1" fmla="*/ 0 h 190"/>
                  <a:gd name="T2" fmla="*/ 36 w 193"/>
                  <a:gd name="T3" fmla="*/ 2 h 190"/>
                  <a:gd name="T4" fmla="*/ 0 w 193"/>
                  <a:gd name="T5" fmla="*/ 57 h 190"/>
                  <a:gd name="T6" fmla="*/ 3 w 193"/>
                  <a:gd name="T7" fmla="*/ 181 h 190"/>
                  <a:gd name="T8" fmla="*/ 185 w 193"/>
                  <a:gd name="T9" fmla="*/ 178 h 190"/>
                  <a:gd name="T10" fmla="*/ 192 w 193"/>
                  <a:gd name="T11" fmla="*/ 159 h 190"/>
                  <a:gd name="T12" fmla="*/ 31 w 193"/>
                  <a:gd name="T13" fmla="*/ 7 h 190"/>
                  <a:gd name="T14" fmla="*/ 37 w 193"/>
                  <a:gd name="T15" fmla="*/ 9 h 190"/>
                  <a:gd name="T16" fmla="*/ 67 w 193"/>
                  <a:gd name="T17" fmla="*/ 12 h 190"/>
                  <a:gd name="T18" fmla="*/ 84 w 193"/>
                  <a:gd name="T19" fmla="*/ 14 h 190"/>
                  <a:gd name="T20" fmla="*/ 91 w 193"/>
                  <a:gd name="T21" fmla="*/ 59 h 190"/>
                  <a:gd name="T22" fmla="*/ 88 w 193"/>
                  <a:gd name="T23" fmla="*/ 84 h 190"/>
                  <a:gd name="T24" fmla="*/ 60 w 193"/>
                  <a:gd name="T25" fmla="*/ 35 h 190"/>
                  <a:gd name="T26" fmla="*/ 51 w 193"/>
                  <a:gd name="T27" fmla="*/ 42 h 190"/>
                  <a:gd name="T28" fmla="*/ 53 w 193"/>
                  <a:gd name="T29" fmla="*/ 82 h 190"/>
                  <a:gd name="T30" fmla="*/ 25 w 193"/>
                  <a:gd name="T31" fmla="*/ 70 h 190"/>
                  <a:gd name="T32" fmla="*/ 28 w 193"/>
                  <a:gd name="T33" fmla="*/ 44 h 190"/>
                  <a:gd name="T34" fmla="*/ 17 w 193"/>
                  <a:gd name="T35" fmla="*/ 89 h 190"/>
                  <a:gd name="T36" fmla="*/ 39 w 193"/>
                  <a:gd name="T37" fmla="*/ 155 h 190"/>
                  <a:gd name="T38" fmla="*/ 13 w 193"/>
                  <a:gd name="T39" fmla="*/ 141 h 190"/>
                  <a:gd name="T40" fmla="*/ 25 w 193"/>
                  <a:gd name="T41" fmla="*/ 120 h 190"/>
                  <a:gd name="T42" fmla="*/ 72 w 193"/>
                  <a:gd name="T43" fmla="*/ 112 h 190"/>
                  <a:gd name="T44" fmla="*/ 84 w 193"/>
                  <a:gd name="T45" fmla="*/ 124 h 190"/>
                  <a:gd name="T46" fmla="*/ 53 w 193"/>
                  <a:gd name="T47" fmla="*/ 99 h 190"/>
                  <a:gd name="T48" fmla="*/ 89 w 193"/>
                  <a:gd name="T49" fmla="*/ 105 h 190"/>
                  <a:gd name="T50" fmla="*/ 37 w 193"/>
                  <a:gd name="T51" fmla="*/ 107 h 190"/>
                  <a:gd name="T52" fmla="*/ 13 w 193"/>
                  <a:gd name="T53" fmla="*/ 103 h 190"/>
                  <a:gd name="T54" fmla="*/ 69 w 193"/>
                  <a:gd name="T55" fmla="*/ 99 h 190"/>
                  <a:gd name="T56" fmla="*/ 74 w 193"/>
                  <a:gd name="T57" fmla="*/ 173 h 190"/>
                  <a:gd name="T58" fmla="*/ 91 w 193"/>
                  <a:gd name="T59" fmla="*/ 179 h 190"/>
                  <a:gd name="T60" fmla="*/ 31 w 193"/>
                  <a:gd name="T61" fmla="*/ 180 h 190"/>
                  <a:gd name="T62" fmla="*/ 19 w 193"/>
                  <a:gd name="T63" fmla="*/ 156 h 190"/>
                  <a:gd name="T64" fmla="*/ 46 w 193"/>
                  <a:gd name="T65" fmla="*/ 176 h 190"/>
                  <a:gd name="T66" fmla="*/ 70 w 193"/>
                  <a:gd name="T67" fmla="*/ 164 h 190"/>
                  <a:gd name="T68" fmla="*/ 163 w 193"/>
                  <a:gd name="T69" fmla="*/ 121 h 190"/>
                  <a:gd name="T70" fmla="*/ 175 w 193"/>
                  <a:gd name="T71" fmla="*/ 145 h 190"/>
                  <a:gd name="T72" fmla="*/ 144 w 193"/>
                  <a:gd name="T73" fmla="*/ 172 h 190"/>
                  <a:gd name="T74" fmla="*/ 106 w 193"/>
                  <a:gd name="T75" fmla="*/ 177 h 190"/>
                  <a:gd name="T76" fmla="*/ 127 w 193"/>
                  <a:gd name="T77" fmla="*/ 164 h 190"/>
                  <a:gd name="T78" fmla="*/ 134 w 193"/>
                  <a:gd name="T79" fmla="*/ 154 h 190"/>
                  <a:gd name="T80" fmla="*/ 111 w 193"/>
                  <a:gd name="T81" fmla="*/ 144 h 190"/>
                  <a:gd name="T82" fmla="*/ 104 w 193"/>
                  <a:gd name="T83" fmla="*/ 124 h 190"/>
                  <a:gd name="T84" fmla="*/ 102 w 193"/>
                  <a:gd name="T85" fmla="*/ 106 h 190"/>
                  <a:gd name="T86" fmla="*/ 137 w 193"/>
                  <a:gd name="T87" fmla="*/ 107 h 190"/>
                  <a:gd name="T88" fmla="*/ 157 w 193"/>
                  <a:gd name="T89" fmla="*/ 108 h 190"/>
                  <a:gd name="T90" fmla="*/ 145 w 193"/>
                  <a:gd name="T91" fmla="*/ 119 h 190"/>
                  <a:gd name="T92" fmla="*/ 136 w 193"/>
                  <a:gd name="T93" fmla="*/ 143 h 190"/>
                  <a:gd name="T94" fmla="*/ 109 w 193"/>
                  <a:gd name="T95" fmla="*/ 118 h 190"/>
                  <a:gd name="T96" fmla="*/ 178 w 193"/>
                  <a:gd name="T97" fmla="*/ 33 h 190"/>
                  <a:gd name="T98" fmla="*/ 153 w 193"/>
                  <a:gd name="T99" fmla="*/ 59 h 190"/>
                  <a:gd name="T100" fmla="*/ 174 w 193"/>
                  <a:gd name="T101" fmla="*/ 88 h 190"/>
                  <a:gd name="T102" fmla="*/ 143 w 193"/>
                  <a:gd name="T103" fmla="*/ 90 h 190"/>
                  <a:gd name="T104" fmla="*/ 136 w 193"/>
                  <a:gd name="T105" fmla="*/ 67 h 190"/>
                  <a:gd name="T106" fmla="*/ 102 w 193"/>
                  <a:gd name="T107" fmla="*/ 69 h 190"/>
                  <a:gd name="T108" fmla="*/ 114 w 193"/>
                  <a:gd name="T109" fmla="*/ 57 h 190"/>
                  <a:gd name="T110" fmla="*/ 101 w 193"/>
                  <a:gd name="T111" fmla="*/ 12 h 190"/>
                  <a:gd name="T112" fmla="*/ 118 w 193"/>
                  <a:gd name="T113" fmla="*/ 8 h 190"/>
                  <a:gd name="T114" fmla="*/ 131 w 193"/>
                  <a:gd name="T115" fmla="*/ 24 h 190"/>
                  <a:gd name="T116" fmla="*/ 150 w 193"/>
                  <a:gd name="T117" fmla="*/ 15 h 190"/>
                  <a:gd name="T118" fmla="*/ 173 w 193"/>
                  <a:gd name="T119" fmla="*/ 8 h 190"/>
                  <a:gd name="T120" fmla="*/ 124 w 193"/>
                  <a:gd name="T121" fmla="*/ 5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3" h="190">
                    <a:moveTo>
                      <a:pt x="192" y="139"/>
                    </a:moveTo>
                    <a:cubicBezTo>
                      <a:pt x="192" y="137"/>
                      <a:pt x="192" y="135"/>
                      <a:pt x="192" y="134"/>
                    </a:cubicBezTo>
                    <a:cubicBezTo>
                      <a:pt x="192" y="130"/>
                      <a:pt x="192" y="126"/>
                      <a:pt x="192" y="123"/>
                    </a:cubicBezTo>
                    <a:cubicBezTo>
                      <a:pt x="192" y="119"/>
                      <a:pt x="192" y="116"/>
                      <a:pt x="192" y="112"/>
                    </a:cubicBezTo>
                    <a:cubicBezTo>
                      <a:pt x="191" y="105"/>
                      <a:pt x="191" y="98"/>
                      <a:pt x="191" y="91"/>
                    </a:cubicBezTo>
                    <a:cubicBezTo>
                      <a:pt x="191" y="84"/>
                      <a:pt x="191" y="77"/>
                      <a:pt x="191" y="70"/>
                    </a:cubicBezTo>
                    <a:cubicBezTo>
                      <a:pt x="191" y="55"/>
                      <a:pt x="190" y="42"/>
                      <a:pt x="190" y="27"/>
                    </a:cubicBezTo>
                    <a:cubicBezTo>
                      <a:pt x="190" y="23"/>
                      <a:pt x="191" y="19"/>
                      <a:pt x="190" y="16"/>
                    </a:cubicBezTo>
                    <a:cubicBezTo>
                      <a:pt x="190" y="15"/>
                      <a:pt x="190" y="13"/>
                      <a:pt x="189" y="12"/>
                    </a:cubicBezTo>
                    <a:cubicBezTo>
                      <a:pt x="189" y="11"/>
                      <a:pt x="188" y="9"/>
                      <a:pt x="187" y="8"/>
                    </a:cubicBezTo>
                    <a:cubicBezTo>
                      <a:pt x="187" y="8"/>
                      <a:pt x="187" y="8"/>
                      <a:pt x="187" y="8"/>
                    </a:cubicBezTo>
                    <a:cubicBezTo>
                      <a:pt x="187" y="7"/>
                      <a:pt x="186" y="7"/>
                      <a:pt x="185" y="6"/>
                    </a:cubicBezTo>
                    <a:cubicBezTo>
                      <a:pt x="183" y="5"/>
                      <a:pt x="181" y="3"/>
                      <a:pt x="178" y="2"/>
                    </a:cubicBezTo>
                    <a:cubicBezTo>
                      <a:pt x="174" y="0"/>
                      <a:pt x="170" y="0"/>
                      <a:pt x="165" y="0"/>
                    </a:cubicBezTo>
                    <a:cubicBezTo>
                      <a:pt x="160" y="0"/>
                      <a:pt x="155" y="0"/>
                      <a:pt x="150" y="0"/>
                    </a:cubicBezTo>
                    <a:cubicBezTo>
                      <a:pt x="145" y="0"/>
                      <a:pt x="139" y="0"/>
                      <a:pt x="135" y="0"/>
                    </a:cubicBezTo>
                    <a:cubicBezTo>
                      <a:pt x="133" y="0"/>
                      <a:pt x="131" y="0"/>
                      <a:pt x="129" y="0"/>
                    </a:cubicBezTo>
                    <a:cubicBezTo>
                      <a:pt x="127" y="0"/>
                      <a:pt x="125" y="0"/>
                      <a:pt x="123" y="0"/>
                    </a:cubicBezTo>
                    <a:cubicBezTo>
                      <a:pt x="120" y="0"/>
                      <a:pt x="117" y="1"/>
                      <a:pt x="114" y="1"/>
                    </a:cubicBezTo>
                    <a:cubicBezTo>
                      <a:pt x="114" y="1"/>
                      <a:pt x="113" y="1"/>
                      <a:pt x="112" y="1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09" y="2"/>
                      <a:pt x="103" y="2"/>
                      <a:pt x="97" y="1"/>
                    </a:cubicBezTo>
                    <a:cubicBezTo>
                      <a:pt x="95" y="1"/>
                      <a:pt x="94" y="2"/>
                      <a:pt x="92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2" y="0"/>
                      <a:pt x="90" y="0"/>
                      <a:pt x="88" y="0"/>
                    </a:cubicBezTo>
                    <a:cubicBezTo>
                      <a:pt x="85" y="0"/>
                      <a:pt x="83" y="0"/>
                      <a:pt x="80" y="0"/>
                    </a:cubicBezTo>
                    <a:cubicBezTo>
                      <a:pt x="79" y="0"/>
                      <a:pt x="78" y="0"/>
                      <a:pt x="77" y="1"/>
                    </a:cubicBezTo>
                    <a:cubicBezTo>
                      <a:pt x="76" y="1"/>
                      <a:pt x="75" y="1"/>
                      <a:pt x="74" y="1"/>
                    </a:cubicBezTo>
                    <a:cubicBezTo>
                      <a:pt x="61" y="0"/>
                      <a:pt x="49" y="2"/>
                      <a:pt x="37" y="1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6" y="2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5" y="2"/>
                      <a:pt x="14" y="2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5" y="6"/>
                      <a:pt x="2" y="10"/>
                      <a:pt x="1" y="16"/>
                    </a:cubicBezTo>
                    <a:cubicBezTo>
                      <a:pt x="0" y="19"/>
                      <a:pt x="1" y="23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1" y="39"/>
                      <a:pt x="0" y="47"/>
                      <a:pt x="0" y="55"/>
                    </a:cubicBezTo>
                    <a:cubicBezTo>
                      <a:pt x="0" y="55"/>
                      <a:pt x="0" y="57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0" y="60"/>
                      <a:pt x="1" y="61"/>
                    </a:cubicBezTo>
                    <a:cubicBezTo>
                      <a:pt x="1" y="64"/>
                      <a:pt x="1" y="67"/>
                      <a:pt x="1" y="70"/>
                    </a:cubicBezTo>
                    <a:cubicBezTo>
                      <a:pt x="0" y="74"/>
                      <a:pt x="0" y="77"/>
                      <a:pt x="0" y="81"/>
                    </a:cubicBezTo>
                    <a:cubicBezTo>
                      <a:pt x="0" y="85"/>
                      <a:pt x="0" y="89"/>
                      <a:pt x="0" y="92"/>
                    </a:cubicBezTo>
                    <a:cubicBezTo>
                      <a:pt x="0" y="96"/>
                      <a:pt x="1" y="100"/>
                      <a:pt x="1" y="104"/>
                    </a:cubicBezTo>
                    <a:cubicBezTo>
                      <a:pt x="1" y="107"/>
                      <a:pt x="1" y="111"/>
                      <a:pt x="1" y="115"/>
                    </a:cubicBezTo>
                    <a:cubicBezTo>
                      <a:pt x="1" y="118"/>
                      <a:pt x="1" y="122"/>
                      <a:pt x="1" y="126"/>
                    </a:cubicBezTo>
                    <a:cubicBezTo>
                      <a:pt x="1" y="134"/>
                      <a:pt x="1" y="142"/>
                      <a:pt x="1" y="149"/>
                    </a:cubicBezTo>
                    <a:cubicBezTo>
                      <a:pt x="1" y="146"/>
                      <a:pt x="1" y="141"/>
                      <a:pt x="1" y="138"/>
                    </a:cubicBezTo>
                    <a:cubicBezTo>
                      <a:pt x="0" y="138"/>
                      <a:pt x="0" y="139"/>
                      <a:pt x="0" y="139"/>
                    </a:cubicBezTo>
                    <a:cubicBezTo>
                      <a:pt x="0" y="140"/>
                      <a:pt x="0" y="141"/>
                      <a:pt x="0" y="141"/>
                    </a:cubicBezTo>
                    <a:cubicBezTo>
                      <a:pt x="1" y="149"/>
                      <a:pt x="0" y="159"/>
                      <a:pt x="1" y="168"/>
                    </a:cubicBezTo>
                    <a:cubicBezTo>
                      <a:pt x="1" y="171"/>
                      <a:pt x="1" y="175"/>
                      <a:pt x="2" y="178"/>
                    </a:cubicBezTo>
                    <a:cubicBezTo>
                      <a:pt x="2" y="179"/>
                      <a:pt x="3" y="180"/>
                      <a:pt x="3" y="181"/>
                    </a:cubicBezTo>
                    <a:cubicBezTo>
                      <a:pt x="6" y="185"/>
                      <a:pt x="10" y="188"/>
                      <a:pt x="15" y="188"/>
                    </a:cubicBezTo>
                    <a:cubicBezTo>
                      <a:pt x="16" y="189"/>
                      <a:pt x="18" y="189"/>
                      <a:pt x="19" y="189"/>
                    </a:cubicBezTo>
                    <a:cubicBezTo>
                      <a:pt x="24" y="189"/>
                      <a:pt x="29" y="188"/>
                      <a:pt x="34" y="188"/>
                    </a:cubicBezTo>
                    <a:cubicBezTo>
                      <a:pt x="35" y="188"/>
                      <a:pt x="36" y="189"/>
                      <a:pt x="38" y="189"/>
                    </a:cubicBezTo>
                    <a:cubicBezTo>
                      <a:pt x="39" y="189"/>
                      <a:pt x="40" y="189"/>
                      <a:pt x="41" y="189"/>
                    </a:cubicBezTo>
                    <a:cubicBezTo>
                      <a:pt x="50" y="189"/>
                      <a:pt x="59" y="189"/>
                      <a:pt x="68" y="189"/>
                    </a:cubicBezTo>
                    <a:cubicBezTo>
                      <a:pt x="69" y="189"/>
                      <a:pt x="71" y="189"/>
                      <a:pt x="72" y="189"/>
                    </a:cubicBezTo>
                    <a:cubicBezTo>
                      <a:pt x="72" y="189"/>
                      <a:pt x="73" y="189"/>
                      <a:pt x="73" y="189"/>
                    </a:cubicBezTo>
                    <a:cubicBezTo>
                      <a:pt x="74" y="189"/>
                      <a:pt x="75" y="189"/>
                      <a:pt x="76" y="189"/>
                    </a:cubicBezTo>
                    <a:cubicBezTo>
                      <a:pt x="82" y="189"/>
                      <a:pt x="89" y="189"/>
                      <a:pt x="95" y="189"/>
                    </a:cubicBezTo>
                    <a:cubicBezTo>
                      <a:pt x="103" y="189"/>
                      <a:pt x="111" y="189"/>
                      <a:pt x="118" y="189"/>
                    </a:cubicBezTo>
                    <a:cubicBezTo>
                      <a:pt x="126" y="189"/>
                      <a:pt x="133" y="189"/>
                      <a:pt x="141" y="189"/>
                    </a:cubicBezTo>
                    <a:cubicBezTo>
                      <a:pt x="151" y="190"/>
                      <a:pt x="164" y="190"/>
                      <a:pt x="173" y="189"/>
                    </a:cubicBezTo>
                    <a:cubicBezTo>
                      <a:pt x="177" y="188"/>
                      <a:pt x="179" y="187"/>
                      <a:pt x="181" y="185"/>
                    </a:cubicBezTo>
                    <a:cubicBezTo>
                      <a:pt x="183" y="183"/>
                      <a:pt x="185" y="181"/>
                      <a:pt x="185" y="178"/>
                    </a:cubicBezTo>
                    <a:cubicBezTo>
                      <a:pt x="186" y="177"/>
                      <a:pt x="186" y="175"/>
                      <a:pt x="187" y="173"/>
                    </a:cubicBezTo>
                    <a:cubicBezTo>
                      <a:pt x="187" y="172"/>
                      <a:pt x="187" y="170"/>
                      <a:pt x="187" y="168"/>
                    </a:cubicBezTo>
                    <a:cubicBezTo>
                      <a:pt x="187" y="153"/>
                      <a:pt x="187" y="137"/>
                      <a:pt x="187" y="122"/>
                    </a:cubicBezTo>
                    <a:cubicBezTo>
                      <a:pt x="187" y="122"/>
                      <a:pt x="187" y="123"/>
                      <a:pt x="187" y="123"/>
                    </a:cubicBezTo>
                    <a:cubicBezTo>
                      <a:pt x="187" y="123"/>
                      <a:pt x="187" y="122"/>
                      <a:pt x="187" y="122"/>
                    </a:cubicBezTo>
                    <a:cubicBezTo>
                      <a:pt x="188" y="126"/>
                      <a:pt x="187" y="130"/>
                      <a:pt x="188" y="134"/>
                    </a:cubicBezTo>
                    <a:cubicBezTo>
                      <a:pt x="188" y="139"/>
                      <a:pt x="188" y="143"/>
                      <a:pt x="188" y="147"/>
                    </a:cubicBezTo>
                    <a:cubicBezTo>
                      <a:pt x="188" y="148"/>
                      <a:pt x="188" y="149"/>
                      <a:pt x="188" y="150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51"/>
                      <a:pt x="188" y="152"/>
                      <a:pt x="188" y="153"/>
                    </a:cubicBezTo>
                    <a:cubicBezTo>
                      <a:pt x="188" y="158"/>
                      <a:pt x="188" y="164"/>
                      <a:pt x="188" y="169"/>
                    </a:cubicBezTo>
                    <a:cubicBezTo>
                      <a:pt x="188" y="170"/>
                      <a:pt x="188" y="171"/>
                      <a:pt x="188" y="172"/>
                    </a:cubicBezTo>
                    <a:cubicBezTo>
                      <a:pt x="188" y="171"/>
                      <a:pt x="189" y="171"/>
                      <a:pt x="189" y="171"/>
                    </a:cubicBezTo>
                    <a:cubicBezTo>
                      <a:pt x="189" y="171"/>
                      <a:pt x="189" y="170"/>
                      <a:pt x="189" y="170"/>
                    </a:cubicBezTo>
                    <a:cubicBezTo>
                      <a:pt x="190" y="167"/>
                      <a:pt x="191" y="163"/>
                      <a:pt x="192" y="159"/>
                    </a:cubicBezTo>
                    <a:cubicBezTo>
                      <a:pt x="192" y="157"/>
                      <a:pt x="193" y="156"/>
                      <a:pt x="193" y="154"/>
                    </a:cubicBezTo>
                    <a:cubicBezTo>
                      <a:pt x="192" y="151"/>
                      <a:pt x="192" y="147"/>
                      <a:pt x="192" y="144"/>
                    </a:cubicBezTo>
                    <a:cubicBezTo>
                      <a:pt x="192" y="142"/>
                      <a:pt x="192" y="141"/>
                      <a:pt x="192" y="139"/>
                    </a:cubicBezTo>
                    <a:close/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8" y="10"/>
                      <a:pt x="38" y="10"/>
                    </a:cubicBezTo>
                    <a:close/>
                    <a:moveTo>
                      <a:pt x="13" y="26"/>
                    </a:moveTo>
                    <a:cubicBezTo>
                      <a:pt x="13" y="24"/>
                      <a:pt x="13" y="23"/>
                      <a:pt x="13" y="21"/>
                    </a:cubicBezTo>
                    <a:cubicBezTo>
                      <a:pt x="13" y="20"/>
                      <a:pt x="14" y="18"/>
                      <a:pt x="15" y="16"/>
                    </a:cubicBezTo>
                    <a:cubicBezTo>
                      <a:pt x="17" y="13"/>
                      <a:pt x="20" y="11"/>
                      <a:pt x="25" y="10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2" y="6"/>
                      <a:pt x="34" y="5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3" y="6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0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2" y="10"/>
                      <a:pt x="31" y="8"/>
                      <a:pt x="32" y="7"/>
                    </a:cubicBezTo>
                    <a:cubicBezTo>
                      <a:pt x="33" y="6"/>
                      <a:pt x="36" y="6"/>
                      <a:pt x="36" y="7"/>
                    </a:cubicBezTo>
                    <a:cubicBezTo>
                      <a:pt x="37" y="7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9"/>
                      <a:pt x="38" y="10"/>
                    </a:cubicBezTo>
                    <a:cubicBezTo>
                      <a:pt x="37" y="10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41" y="10"/>
                      <a:pt x="43" y="11"/>
                      <a:pt x="46" y="10"/>
                    </a:cubicBezTo>
                    <a:cubicBezTo>
                      <a:pt x="47" y="10"/>
                      <a:pt x="47" y="10"/>
                      <a:pt x="48" y="9"/>
                    </a:cubicBezTo>
                    <a:cubicBezTo>
                      <a:pt x="48" y="9"/>
                      <a:pt x="48" y="8"/>
                      <a:pt x="49" y="8"/>
                    </a:cubicBezTo>
                    <a:cubicBezTo>
                      <a:pt x="49" y="8"/>
                      <a:pt x="49" y="7"/>
                      <a:pt x="50" y="7"/>
                    </a:cubicBezTo>
                    <a:cubicBezTo>
                      <a:pt x="51" y="6"/>
                      <a:pt x="52" y="6"/>
                      <a:pt x="53" y="7"/>
                    </a:cubicBezTo>
                    <a:cubicBezTo>
                      <a:pt x="54" y="7"/>
                      <a:pt x="55" y="8"/>
                      <a:pt x="55" y="9"/>
                    </a:cubicBezTo>
                    <a:cubicBezTo>
                      <a:pt x="56" y="10"/>
                      <a:pt x="57" y="10"/>
                      <a:pt x="57" y="11"/>
                    </a:cubicBezTo>
                    <a:cubicBezTo>
                      <a:pt x="58" y="12"/>
                      <a:pt x="59" y="12"/>
                      <a:pt x="60" y="13"/>
                    </a:cubicBezTo>
                    <a:cubicBezTo>
                      <a:pt x="60" y="11"/>
                      <a:pt x="60" y="9"/>
                      <a:pt x="62" y="7"/>
                    </a:cubicBezTo>
                    <a:cubicBezTo>
                      <a:pt x="62" y="7"/>
                      <a:pt x="63" y="7"/>
                      <a:pt x="64" y="7"/>
                    </a:cubicBezTo>
                    <a:cubicBezTo>
                      <a:pt x="66" y="7"/>
                      <a:pt x="66" y="9"/>
                      <a:pt x="67" y="10"/>
                    </a:cubicBezTo>
                    <a:cubicBezTo>
                      <a:pt x="67" y="11"/>
                      <a:pt x="67" y="12"/>
                      <a:pt x="67" y="12"/>
                    </a:cubicBezTo>
                    <a:cubicBezTo>
                      <a:pt x="67" y="12"/>
                      <a:pt x="67" y="13"/>
                      <a:pt x="67" y="13"/>
                    </a:cubicBezTo>
                    <a:cubicBezTo>
                      <a:pt x="67" y="14"/>
                      <a:pt x="67" y="16"/>
                      <a:pt x="67" y="18"/>
                    </a:cubicBezTo>
                    <a:cubicBezTo>
                      <a:pt x="66" y="18"/>
                      <a:pt x="67" y="17"/>
                      <a:pt x="67" y="17"/>
                    </a:cubicBezTo>
                    <a:cubicBezTo>
                      <a:pt x="66" y="15"/>
                      <a:pt x="66" y="13"/>
                      <a:pt x="66" y="12"/>
                    </a:cubicBezTo>
                    <a:cubicBezTo>
                      <a:pt x="66" y="14"/>
                      <a:pt x="66" y="16"/>
                      <a:pt x="66" y="18"/>
                    </a:cubicBezTo>
                    <a:cubicBezTo>
                      <a:pt x="68" y="19"/>
                      <a:pt x="69" y="19"/>
                      <a:pt x="71" y="19"/>
                    </a:cubicBezTo>
                    <a:cubicBezTo>
                      <a:pt x="70" y="19"/>
                      <a:pt x="70" y="18"/>
                      <a:pt x="69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70" y="18"/>
                      <a:pt x="72" y="18"/>
                      <a:pt x="75" y="18"/>
                    </a:cubicBezTo>
                    <a:cubicBezTo>
                      <a:pt x="77" y="18"/>
                      <a:pt x="79" y="18"/>
                      <a:pt x="81" y="18"/>
                    </a:cubicBezTo>
                    <a:cubicBezTo>
                      <a:pt x="81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4" y="18"/>
                      <a:pt x="84" y="17"/>
                    </a:cubicBezTo>
                    <a:cubicBezTo>
                      <a:pt x="84" y="17"/>
                      <a:pt x="84" y="15"/>
                      <a:pt x="84" y="15"/>
                    </a:cubicBezTo>
                    <a:cubicBezTo>
                      <a:pt x="84" y="15"/>
                      <a:pt x="84" y="14"/>
                      <a:pt x="84" y="14"/>
                    </a:cubicBezTo>
                    <a:cubicBezTo>
                      <a:pt x="83" y="12"/>
                      <a:pt x="84" y="9"/>
                      <a:pt x="85" y="8"/>
                    </a:cubicBezTo>
                    <a:cubicBezTo>
                      <a:pt x="85" y="7"/>
                      <a:pt x="86" y="7"/>
                      <a:pt x="87" y="7"/>
                    </a:cubicBezTo>
                    <a:cubicBezTo>
                      <a:pt x="90" y="7"/>
                      <a:pt x="91" y="10"/>
                      <a:pt x="91" y="13"/>
                    </a:cubicBezTo>
                    <a:cubicBezTo>
                      <a:pt x="91" y="16"/>
                      <a:pt x="91" y="19"/>
                      <a:pt x="91" y="21"/>
                    </a:cubicBezTo>
                    <a:cubicBezTo>
                      <a:pt x="91" y="22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6"/>
                      <a:pt x="91" y="27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31"/>
                      <a:pt x="91" y="34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1"/>
                      <a:pt x="91" y="42"/>
                      <a:pt x="91" y="43"/>
                    </a:cubicBezTo>
                    <a:cubicBezTo>
                      <a:pt x="91" y="44"/>
                      <a:pt x="91" y="45"/>
                      <a:pt x="91" y="46"/>
                    </a:cubicBezTo>
                    <a:cubicBezTo>
                      <a:pt x="91" y="48"/>
                      <a:pt x="91" y="50"/>
                      <a:pt x="91" y="52"/>
                    </a:cubicBezTo>
                    <a:cubicBezTo>
                      <a:pt x="91" y="53"/>
                      <a:pt x="91" y="55"/>
                      <a:pt x="91" y="56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91" y="59"/>
                      <a:pt x="91" y="60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90" y="62"/>
                      <a:pt x="90" y="63"/>
                      <a:pt x="90" y="63"/>
                    </a:cubicBezTo>
                    <a:cubicBezTo>
                      <a:pt x="90" y="65"/>
                      <a:pt x="90" y="67"/>
                      <a:pt x="91" y="69"/>
                    </a:cubicBezTo>
                    <a:cubicBezTo>
                      <a:pt x="91" y="68"/>
                      <a:pt x="91" y="65"/>
                      <a:pt x="91" y="63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7"/>
                      <a:pt x="91" y="69"/>
                      <a:pt x="91" y="71"/>
                    </a:cubicBezTo>
                    <a:cubicBezTo>
                      <a:pt x="91" y="72"/>
                      <a:pt x="91" y="72"/>
                      <a:pt x="91" y="73"/>
                    </a:cubicBezTo>
                    <a:cubicBezTo>
                      <a:pt x="91" y="74"/>
                      <a:pt x="91" y="75"/>
                      <a:pt x="90" y="75"/>
                    </a:cubicBezTo>
                    <a:cubicBezTo>
                      <a:pt x="90" y="76"/>
                      <a:pt x="90" y="77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9"/>
                      <a:pt x="90" y="79"/>
                      <a:pt x="90" y="80"/>
                    </a:cubicBezTo>
                    <a:cubicBezTo>
                      <a:pt x="89" y="80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3"/>
                      <a:pt x="89" y="84"/>
                      <a:pt x="88" y="84"/>
                    </a:cubicBezTo>
                    <a:cubicBezTo>
                      <a:pt x="86" y="87"/>
                      <a:pt x="84" y="88"/>
                      <a:pt x="81" y="89"/>
                    </a:cubicBezTo>
                    <a:cubicBezTo>
                      <a:pt x="77" y="90"/>
                      <a:pt x="71" y="90"/>
                      <a:pt x="68" y="88"/>
                    </a:cubicBezTo>
                    <a:cubicBezTo>
                      <a:pt x="66" y="87"/>
                      <a:pt x="64" y="87"/>
                      <a:pt x="63" y="85"/>
                    </a:cubicBezTo>
                    <a:cubicBezTo>
                      <a:pt x="61" y="82"/>
                      <a:pt x="60" y="78"/>
                      <a:pt x="60" y="73"/>
                    </a:cubicBezTo>
                    <a:cubicBezTo>
                      <a:pt x="60" y="71"/>
                      <a:pt x="59" y="68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1"/>
                      <a:pt x="61" y="54"/>
                      <a:pt x="60" y="48"/>
                    </a:cubicBezTo>
                    <a:cubicBezTo>
                      <a:pt x="60" y="49"/>
                      <a:pt x="60" y="50"/>
                      <a:pt x="60" y="51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60" y="55"/>
                      <a:pt x="60" y="55"/>
                    </a:cubicBezTo>
                    <a:cubicBezTo>
                      <a:pt x="60" y="54"/>
                      <a:pt x="60" y="52"/>
                      <a:pt x="60" y="51"/>
                    </a:cubicBezTo>
                    <a:cubicBezTo>
                      <a:pt x="60" y="49"/>
                      <a:pt x="60" y="48"/>
                      <a:pt x="60" y="46"/>
                    </a:cubicBezTo>
                    <a:cubicBezTo>
                      <a:pt x="60" y="44"/>
                      <a:pt x="60" y="42"/>
                      <a:pt x="60" y="41"/>
                    </a:cubicBezTo>
                    <a:cubicBezTo>
                      <a:pt x="59" y="39"/>
                      <a:pt x="59" y="37"/>
                      <a:pt x="59" y="35"/>
                    </a:cubicBezTo>
                    <a:cubicBezTo>
                      <a:pt x="59" y="35"/>
                      <a:pt x="60" y="35"/>
                      <a:pt x="60" y="35"/>
                    </a:cubicBezTo>
                    <a:cubicBezTo>
                      <a:pt x="60" y="32"/>
                      <a:pt x="60" y="28"/>
                      <a:pt x="60" y="25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4"/>
                      <a:pt x="59" y="21"/>
                      <a:pt x="59" y="18"/>
                    </a:cubicBezTo>
                    <a:cubicBezTo>
                      <a:pt x="59" y="17"/>
                      <a:pt x="59" y="16"/>
                      <a:pt x="59" y="15"/>
                    </a:cubicBezTo>
                    <a:cubicBezTo>
                      <a:pt x="59" y="17"/>
                      <a:pt x="58" y="17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9"/>
                      <a:pt x="56" y="20"/>
                      <a:pt x="55" y="21"/>
                    </a:cubicBezTo>
                    <a:cubicBezTo>
                      <a:pt x="55" y="21"/>
                      <a:pt x="55" y="22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7"/>
                      <a:pt x="53" y="31"/>
                      <a:pt x="50" y="32"/>
                    </a:cubicBezTo>
                    <a:cubicBezTo>
                      <a:pt x="47" y="34"/>
                      <a:pt x="43" y="35"/>
                      <a:pt x="38" y="35"/>
                    </a:cubicBezTo>
                    <a:cubicBezTo>
                      <a:pt x="38" y="36"/>
                      <a:pt x="38" y="37"/>
                      <a:pt x="38" y="38"/>
                    </a:cubicBezTo>
                    <a:cubicBezTo>
                      <a:pt x="38" y="39"/>
                      <a:pt x="39" y="40"/>
                      <a:pt x="40" y="41"/>
                    </a:cubicBezTo>
                    <a:cubicBezTo>
                      <a:pt x="41" y="41"/>
                      <a:pt x="44" y="41"/>
                      <a:pt x="46" y="41"/>
                    </a:cubicBezTo>
                    <a:cubicBezTo>
                      <a:pt x="47" y="41"/>
                      <a:pt x="50" y="42"/>
                      <a:pt x="51" y="42"/>
                    </a:cubicBezTo>
                    <a:cubicBezTo>
                      <a:pt x="53" y="43"/>
                      <a:pt x="54" y="45"/>
                      <a:pt x="54" y="46"/>
                    </a:cubicBezTo>
                    <a:cubicBezTo>
                      <a:pt x="55" y="48"/>
                      <a:pt x="55" y="50"/>
                      <a:pt x="55" y="53"/>
                    </a:cubicBezTo>
                    <a:cubicBezTo>
                      <a:pt x="55" y="56"/>
                      <a:pt x="54" y="59"/>
                      <a:pt x="52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4"/>
                      <a:pt x="48" y="65"/>
                      <a:pt x="43" y="65"/>
                    </a:cubicBezTo>
                    <a:cubicBezTo>
                      <a:pt x="42" y="65"/>
                      <a:pt x="41" y="65"/>
                      <a:pt x="40" y="65"/>
                    </a:cubicBezTo>
                    <a:cubicBezTo>
                      <a:pt x="38" y="65"/>
                      <a:pt x="37" y="64"/>
                      <a:pt x="36" y="65"/>
                    </a:cubicBezTo>
                    <a:cubicBezTo>
                      <a:pt x="35" y="65"/>
                      <a:pt x="34" y="66"/>
                      <a:pt x="33" y="67"/>
                    </a:cubicBezTo>
                    <a:cubicBezTo>
                      <a:pt x="33" y="67"/>
                      <a:pt x="32" y="67"/>
                      <a:pt x="32" y="68"/>
                    </a:cubicBezTo>
                    <a:cubicBezTo>
                      <a:pt x="32" y="68"/>
                      <a:pt x="32" y="69"/>
                      <a:pt x="32" y="70"/>
                    </a:cubicBezTo>
                    <a:cubicBezTo>
                      <a:pt x="32" y="73"/>
                      <a:pt x="32" y="75"/>
                      <a:pt x="33" y="77"/>
                    </a:cubicBezTo>
                    <a:cubicBezTo>
                      <a:pt x="33" y="79"/>
                      <a:pt x="33" y="80"/>
                      <a:pt x="35" y="81"/>
                    </a:cubicBezTo>
                    <a:cubicBezTo>
                      <a:pt x="36" y="81"/>
                      <a:pt x="37" y="81"/>
                      <a:pt x="39" y="81"/>
                    </a:cubicBezTo>
                    <a:cubicBezTo>
                      <a:pt x="42" y="81"/>
                      <a:pt x="45" y="81"/>
                      <a:pt x="49" y="81"/>
                    </a:cubicBezTo>
                    <a:cubicBezTo>
                      <a:pt x="50" y="82"/>
                      <a:pt x="52" y="82"/>
                      <a:pt x="53" y="82"/>
                    </a:cubicBezTo>
                    <a:cubicBezTo>
                      <a:pt x="54" y="83"/>
                      <a:pt x="57" y="83"/>
                      <a:pt x="57" y="85"/>
                    </a:cubicBezTo>
                    <a:cubicBezTo>
                      <a:pt x="56" y="87"/>
                      <a:pt x="55" y="88"/>
                      <a:pt x="54" y="88"/>
                    </a:cubicBezTo>
                    <a:cubicBezTo>
                      <a:pt x="53" y="88"/>
                      <a:pt x="53" y="89"/>
                      <a:pt x="52" y="89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51" y="89"/>
                      <a:pt x="50" y="89"/>
                      <a:pt x="50" y="89"/>
                    </a:cubicBezTo>
                    <a:cubicBezTo>
                      <a:pt x="45" y="89"/>
                      <a:pt x="40" y="89"/>
                      <a:pt x="36" y="89"/>
                    </a:cubicBezTo>
                    <a:cubicBezTo>
                      <a:pt x="39" y="90"/>
                      <a:pt x="44" y="89"/>
                      <a:pt x="48" y="90"/>
                    </a:cubicBezTo>
                    <a:cubicBezTo>
                      <a:pt x="47" y="90"/>
                      <a:pt x="46" y="90"/>
                      <a:pt x="45" y="90"/>
                    </a:cubicBezTo>
                    <a:cubicBezTo>
                      <a:pt x="42" y="90"/>
                      <a:pt x="39" y="90"/>
                      <a:pt x="36" y="90"/>
                    </a:cubicBezTo>
                    <a:cubicBezTo>
                      <a:pt x="33" y="89"/>
                      <a:pt x="31" y="88"/>
                      <a:pt x="30" y="87"/>
                    </a:cubicBezTo>
                    <a:cubicBezTo>
                      <a:pt x="29" y="86"/>
                      <a:pt x="28" y="86"/>
                      <a:pt x="28" y="85"/>
                    </a:cubicBezTo>
                    <a:cubicBezTo>
                      <a:pt x="27" y="84"/>
                      <a:pt x="26" y="83"/>
                      <a:pt x="26" y="81"/>
                    </a:cubicBezTo>
                    <a:cubicBezTo>
                      <a:pt x="26" y="81"/>
                      <a:pt x="25" y="80"/>
                      <a:pt x="25" y="79"/>
                    </a:cubicBezTo>
                    <a:cubicBezTo>
                      <a:pt x="25" y="78"/>
                      <a:pt x="25" y="77"/>
                      <a:pt x="25" y="76"/>
                    </a:cubicBezTo>
                    <a:cubicBezTo>
                      <a:pt x="25" y="74"/>
                      <a:pt x="25" y="72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6" y="63"/>
                      <a:pt x="28" y="59"/>
                      <a:pt x="31" y="57"/>
                    </a:cubicBezTo>
                    <a:cubicBezTo>
                      <a:pt x="33" y="56"/>
                      <a:pt x="36" y="56"/>
                      <a:pt x="39" y="56"/>
                    </a:cubicBezTo>
                    <a:cubicBezTo>
                      <a:pt x="42" y="57"/>
                      <a:pt x="45" y="57"/>
                      <a:pt x="47" y="56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48" y="54"/>
                      <a:pt x="48" y="52"/>
                      <a:pt x="48" y="51"/>
                    </a:cubicBezTo>
                    <a:cubicBezTo>
                      <a:pt x="47" y="49"/>
                      <a:pt x="43" y="49"/>
                      <a:pt x="41" y="50"/>
                    </a:cubicBezTo>
                    <a:cubicBezTo>
                      <a:pt x="38" y="50"/>
                      <a:pt x="36" y="49"/>
                      <a:pt x="35" y="47"/>
                    </a:cubicBezTo>
                    <a:cubicBezTo>
                      <a:pt x="33" y="46"/>
                      <a:pt x="32" y="44"/>
                      <a:pt x="32" y="42"/>
                    </a:cubicBezTo>
                    <a:cubicBezTo>
                      <a:pt x="31" y="40"/>
                      <a:pt x="31" y="37"/>
                      <a:pt x="31" y="34"/>
                    </a:cubicBezTo>
                    <a:cubicBezTo>
                      <a:pt x="29" y="34"/>
                      <a:pt x="28" y="34"/>
                      <a:pt x="26" y="34"/>
                    </a:cubicBezTo>
                    <a:cubicBezTo>
                      <a:pt x="25" y="34"/>
                      <a:pt x="23" y="34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4" y="38"/>
                      <a:pt x="27" y="39"/>
                      <a:pt x="28" y="42"/>
                    </a:cubicBezTo>
                    <a:cubicBezTo>
                      <a:pt x="28" y="43"/>
                      <a:pt x="28" y="43"/>
                      <a:pt x="28" y="44"/>
                    </a:cubicBezTo>
                    <a:cubicBezTo>
                      <a:pt x="28" y="45"/>
                      <a:pt x="27" y="47"/>
                      <a:pt x="26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6"/>
                      <a:pt x="22" y="45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4"/>
                    </a:cubicBezTo>
                    <a:cubicBezTo>
                      <a:pt x="19" y="46"/>
                      <a:pt x="20" y="47"/>
                      <a:pt x="20" y="49"/>
                    </a:cubicBezTo>
                    <a:cubicBezTo>
                      <a:pt x="19" y="54"/>
                      <a:pt x="19" y="59"/>
                      <a:pt x="20" y="64"/>
                    </a:cubicBezTo>
                    <a:cubicBezTo>
                      <a:pt x="20" y="70"/>
                      <a:pt x="19" y="76"/>
                      <a:pt x="19" y="83"/>
                    </a:cubicBezTo>
                    <a:cubicBezTo>
                      <a:pt x="20" y="82"/>
                      <a:pt x="20" y="80"/>
                      <a:pt x="20" y="79"/>
                    </a:cubicBezTo>
                    <a:cubicBezTo>
                      <a:pt x="20" y="75"/>
                      <a:pt x="20" y="71"/>
                      <a:pt x="20" y="67"/>
                    </a:cubicBezTo>
                    <a:cubicBezTo>
                      <a:pt x="20" y="67"/>
                      <a:pt x="20" y="68"/>
                      <a:pt x="20" y="69"/>
                    </a:cubicBezTo>
                    <a:cubicBezTo>
                      <a:pt x="20" y="72"/>
                      <a:pt x="20" y="74"/>
                      <a:pt x="20" y="77"/>
                    </a:cubicBezTo>
                    <a:cubicBezTo>
                      <a:pt x="20" y="80"/>
                      <a:pt x="20" y="83"/>
                      <a:pt x="19" y="86"/>
                    </a:cubicBezTo>
                    <a:cubicBezTo>
                      <a:pt x="19" y="87"/>
                      <a:pt x="19" y="88"/>
                      <a:pt x="18" y="88"/>
                    </a:cubicBezTo>
                    <a:cubicBezTo>
                      <a:pt x="18" y="88"/>
                      <a:pt x="17" y="89"/>
                      <a:pt x="17" y="89"/>
                    </a:cubicBezTo>
                    <a:cubicBezTo>
                      <a:pt x="16" y="89"/>
                      <a:pt x="15" y="89"/>
                      <a:pt x="15" y="88"/>
                    </a:cubicBezTo>
                    <a:cubicBezTo>
                      <a:pt x="14" y="88"/>
                      <a:pt x="14" y="87"/>
                      <a:pt x="14" y="87"/>
                    </a:cubicBezTo>
                    <a:cubicBezTo>
                      <a:pt x="14" y="86"/>
                      <a:pt x="14" y="86"/>
                      <a:pt x="13" y="85"/>
                    </a:cubicBezTo>
                    <a:cubicBezTo>
                      <a:pt x="13" y="84"/>
                      <a:pt x="13" y="83"/>
                      <a:pt x="13" y="82"/>
                    </a:cubicBezTo>
                    <a:cubicBezTo>
                      <a:pt x="12" y="79"/>
                      <a:pt x="12" y="75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65"/>
                      <a:pt x="14" y="58"/>
                      <a:pt x="13" y="52"/>
                    </a:cubicBezTo>
                    <a:cubicBezTo>
                      <a:pt x="13" y="54"/>
                      <a:pt x="13" y="56"/>
                      <a:pt x="13" y="58"/>
                    </a:cubicBezTo>
                    <a:cubicBezTo>
                      <a:pt x="13" y="48"/>
                      <a:pt x="12" y="36"/>
                      <a:pt x="13" y="26"/>
                    </a:cubicBezTo>
                    <a:close/>
                    <a:moveTo>
                      <a:pt x="69" y="155"/>
                    </a:moveTo>
                    <a:cubicBezTo>
                      <a:pt x="68" y="155"/>
                      <a:pt x="68" y="155"/>
                      <a:pt x="67" y="155"/>
                    </a:cubicBezTo>
                    <a:cubicBezTo>
                      <a:pt x="64" y="155"/>
                      <a:pt x="60" y="155"/>
                      <a:pt x="57" y="155"/>
                    </a:cubicBezTo>
                    <a:cubicBezTo>
                      <a:pt x="56" y="155"/>
                      <a:pt x="55" y="154"/>
                      <a:pt x="53" y="154"/>
                    </a:cubicBezTo>
                    <a:cubicBezTo>
                      <a:pt x="52" y="154"/>
                      <a:pt x="51" y="155"/>
                      <a:pt x="50" y="155"/>
                    </a:cubicBezTo>
                    <a:cubicBezTo>
                      <a:pt x="47" y="155"/>
                      <a:pt x="43" y="155"/>
                      <a:pt x="39" y="155"/>
                    </a:cubicBezTo>
                    <a:cubicBezTo>
                      <a:pt x="36" y="155"/>
                      <a:pt x="32" y="155"/>
                      <a:pt x="29" y="155"/>
                    </a:cubicBezTo>
                    <a:cubicBezTo>
                      <a:pt x="28" y="155"/>
                      <a:pt x="26" y="154"/>
                      <a:pt x="25" y="154"/>
                    </a:cubicBezTo>
                    <a:cubicBezTo>
                      <a:pt x="25" y="154"/>
                      <a:pt x="25" y="154"/>
                      <a:pt x="25" y="154"/>
                    </a:cubicBezTo>
                    <a:cubicBezTo>
                      <a:pt x="24" y="154"/>
                      <a:pt x="24" y="154"/>
                      <a:pt x="23" y="153"/>
                    </a:cubicBezTo>
                    <a:cubicBezTo>
                      <a:pt x="20" y="153"/>
                      <a:pt x="17" y="152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0"/>
                      <a:pt x="16" y="150"/>
                      <a:pt x="16" y="151"/>
                    </a:cubicBezTo>
                    <a:cubicBezTo>
                      <a:pt x="17" y="152"/>
                      <a:pt x="19" y="153"/>
                      <a:pt x="21" y="153"/>
                    </a:cubicBezTo>
                    <a:cubicBezTo>
                      <a:pt x="21" y="153"/>
                      <a:pt x="22" y="154"/>
                      <a:pt x="22" y="154"/>
                    </a:cubicBezTo>
                    <a:cubicBezTo>
                      <a:pt x="21" y="154"/>
                      <a:pt x="20" y="153"/>
                      <a:pt x="19" y="153"/>
                    </a:cubicBezTo>
                    <a:cubicBezTo>
                      <a:pt x="17" y="152"/>
                      <a:pt x="15" y="150"/>
                      <a:pt x="14" y="148"/>
                    </a:cubicBezTo>
                    <a:cubicBezTo>
                      <a:pt x="14" y="147"/>
                      <a:pt x="14" y="146"/>
                      <a:pt x="14" y="146"/>
                    </a:cubicBezTo>
                    <a:cubicBezTo>
                      <a:pt x="14" y="145"/>
                      <a:pt x="13" y="145"/>
                      <a:pt x="13" y="144"/>
                    </a:cubicBezTo>
                    <a:cubicBezTo>
                      <a:pt x="13" y="143"/>
                      <a:pt x="13" y="142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3" y="139"/>
                      <a:pt x="13" y="139"/>
                      <a:pt x="13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7"/>
                      <a:pt x="13" y="136"/>
                      <a:pt x="14" y="136"/>
                    </a:cubicBezTo>
                    <a:cubicBezTo>
                      <a:pt x="14" y="135"/>
                      <a:pt x="14" y="134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2"/>
                      <a:pt x="14" y="130"/>
                      <a:pt x="15" y="130"/>
                    </a:cubicBezTo>
                    <a:cubicBezTo>
                      <a:pt x="16" y="127"/>
                      <a:pt x="19" y="125"/>
                      <a:pt x="22" y="124"/>
                    </a:cubicBezTo>
                    <a:cubicBezTo>
                      <a:pt x="23" y="124"/>
                      <a:pt x="24" y="124"/>
                      <a:pt x="25" y="123"/>
                    </a:cubicBezTo>
                    <a:cubicBezTo>
                      <a:pt x="26" y="123"/>
                      <a:pt x="28" y="124"/>
                      <a:pt x="29" y="124"/>
                    </a:cubicBezTo>
                    <a:cubicBezTo>
                      <a:pt x="31" y="124"/>
                      <a:pt x="33" y="124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7" y="122"/>
                      <a:pt x="37" y="121"/>
                      <a:pt x="37" y="121"/>
                    </a:cubicBezTo>
                    <a:cubicBezTo>
                      <a:pt x="36" y="120"/>
                      <a:pt x="34" y="120"/>
                      <a:pt x="32" y="120"/>
                    </a:cubicBezTo>
                    <a:cubicBezTo>
                      <a:pt x="30" y="120"/>
                      <a:pt x="27" y="120"/>
                      <a:pt x="25" y="120"/>
                    </a:cubicBezTo>
                    <a:cubicBezTo>
                      <a:pt x="22" y="120"/>
                      <a:pt x="16" y="120"/>
                      <a:pt x="14" y="118"/>
                    </a:cubicBezTo>
                    <a:cubicBezTo>
                      <a:pt x="13" y="117"/>
                      <a:pt x="13" y="116"/>
                      <a:pt x="13" y="115"/>
                    </a:cubicBezTo>
                    <a:cubicBezTo>
                      <a:pt x="13" y="114"/>
                      <a:pt x="15" y="113"/>
                      <a:pt x="17" y="112"/>
                    </a:cubicBezTo>
                    <a:cubicBezTo>
                      <a:pt x="18" y="112"/>
                      <a:pt x="20" y="111"/>
                      <a:pt x="22" y="111"/>
                    </a:cubicBezTo>
                    <a:cubicBezTo>
                      <a:pt x="22" y="112"/>
                      <a:pt x="21" y="112"/>
                      <a:pt x="21" y="112"/>
                    </a:cubicBezTo>
                    <a:cubicBezTo>
                      <a:pt x="29" y="112"/>
                      <a:pt x="38" y="112"/>
                      <a:pt x="46" y="112"/>
                    </a:cubicBezTo>
                    <a:cubicBezTo>
                      <a:pt x="43" y="111"/>
                      <a:pt x="39" y="112"/>
                      <a:pt x="36" y="112"/>
                    </a:cubicBezTo>
                    <a:cubicBezTo>
                      <a:pt x="36" y="111"/>
                      <a:pt x="37" y="111"/>
                      <a:pt x="37" y="111"/>
                    </a:cubicBezTo>
                    <a:cubicBezTo>
                      <a:pt x="39" y="111"/>
                      <a:pt x="40" y="111"/>
                      <a:pt x="42" y="111"/>
                    </a:cubicBezTo>
                    <a:cubicBezTo>
                      <a:pt x="44" y="111"/>
                      <a:pt x="46" y="111"/>
                      <a:pt x="48" y="111"/>
                    </a:cubicBezTo>
                    <a:cubicBezTo>
                      <a:pt x="50" y="111"/>
                      <a:pt x="52" y="111"/>
                      <a:pt x="54" y="111"/>
                    </a:cubicBezTo>
                    <a:cubicBezTo>
                      <a:pt x="57" y="111"/>
                      <a:pt x="59" y="111"/>
                      <a:pt x="62" y="111"/>
                    </a:cubicBezTo>
                    <a:cubicBezTo>
                      <a:pt x="63" y="111"/>
                      <a:pt x="62" y="111"/>
                      <a:pt x="63" y="111"/>
                    </a:cubicBezTo>
                    <a:cubicBezTo>
                      <a:pt x="67" y="112"/>
                      <a:pt x="72" y="112"/>
                      <a:pt x="77" y="112"/>
                    </a:cubicBezTo>
                    <a:cubicBezTo>
                      <a:pt x="75" y="111"/>
                      <a:pt x="73" y="112"/>
                      <a:pt x="72" y="112"/>
                    </a:cubicBezTo>
                    <a:cubicBezTo>
                      <a:pt x="77" y="111"/>
                      <a:pt x="84" y="111"/>
                      <a:pt x="88" y="113"/>
                    </a:cubicBezTo>
                    <a:cubicBezTo>
                      <a:pt x="88" y="113"/>
                      <a:pt x="89" y="113"/>
                      <a:pt x="90" y="113"/>
                    </a:cubicBezTo>
                    <a:cubicBezTo>
                      <a:pt x="92" y="114"/>
                      <a:pt x="91" y="119"/>
                      <a:pt x="88" y="119"/>
                    </a:cubicBezTo>
                    <a:cubicBezTo>
                      <a:pt x="88" y="119"/>
                      <a:pt x="87" y="119"/>
                      <a:pt x="87" y="119"/>
                    </a:cubicBezTo>
                    <a:cubicBezTo>
                      <a:pt x="84" y="120"/>
                      <a:pt x="81" y="120"/>
                      <a:pt x="78" y="120"/>
                    </a:cubicBezTo>
                    <a:cubicBezTo>
                      <a:pt x="78" y="120"/>
                      <a:pt x="77" y="120"/>
                      <a:pt x="76" y="120"/>
                    </a:cubicBezTo>
                    <a:cubicBezTo>
                      <a:pt x="76" y="120"/>
                      <a:pt x="75" y="120"/>
                      <a:pt x="75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3" y="120"/>
                      <a:pt x="72" y="120"/>
                      <a:pt x="71" y="120"/>
                    </a:cubicBezTo>
                    <a:cubicBezTo>
                      <a:pt x="70" y="120"/>
                      <a:pt x="68" y="120"/>
                      <a:pt x="67" y="120"/>
                    </a:cubicBezTo>
                    <a:cubicBezTo>
                      <a:pt x="67" y="121"/>
                      <a:pt x="66" y="121"/>
                      <a:pt x="66" y="122"/>
                    </a:cubicBezTo>
                    <a:cubicBezTo>
                      <a:pt x="67" y="121"/>
                      <a:pt x="67" y="121"/>
                      <a:pt x="67" y="120"/>
                    </a:cubicBezTo>
                    <a:cubicBezTo>
                      <a:pt x="67" y="121"/>
                      <a:pt x="67" y="122"/>
                      <a:pt x="67" y="123"/>
                    </a:cubicBezTo>
                    <a:cubicBezTo>
                      <a:pt x="68" y="123"/>
                      <a:pt x="69" y="123"/>
                      <a:pt x="70" y="123"/>
                    </a:cubicBezTo>
                    <a:cubicBezTo>
                      <a:pt x="75" y="123"/>
                      <a:pt x="81" y="123"/>
                      <a:pt x="84" y="124"/>
                    </a:cubicBezTo>
                    <a:cubicBezTo>
                      <a:pt x="84" y="124"/>
                      <a:pt x="84" y="125"/>
                      <a:pt x="84" y="125"/>
                    </a:cubicBezTo>
                    <a:cubicBezTo>
                      <a:pt x="85" y="125"/>
                      <a:pt x="86" y="126"/>
                      <a:pt x="87" y="126"/>
                    </a:cubicBezTo>
                    <a:cubicBezTo>
                      <a:pt x="87" y="127"/>
                      <a:pt x="87" y="127"/>
                      <a:pt x="88" y="128"/>
                    </a:cubicBezTo>
                    <a:cubicBezTo>
                      <a:pt x="88" y="128"/>
                      <a:pt x="88" y="129"/>
                      <a:pt x="89" y="129"/>
                    </a:cubicBezTo>
                    <a:cubicBezTo>
                      <a:pt x="89" y="129"/>
                      <a:pt x="89" y="129"/>
                      <a:pt x="89" y="130"/>
                    </a:cubicBezTo>
                    <a:cubicBezTo>
                      <a:pt x="90" y="130"/>
                      <a:pt x="90" y="131"/>
                      <a:pt x="90" y="132"/>
                    </a:cubicBezTo>
                    <a:cubicBezTo>
                      <a:pt x="91" y="136"/>
                      <a:pt x="92" y="141"/>
                      <a:pt x="90" y="145"/>
                    </a:cubicBezTo>
                    <a:cubicBezTo>
                      <a:pt x="90" y="147"/>
                      <a:pt x="89" y="149"/>
                      <a:pt x="89" y="150"/>
                    </a:cubicBezTo>
                    <a:cubicBezTo>
                      <a:pt x="87" y="152"/>
                      <a:pt x="84" y="154"/>
                      <a:pt x="80" y="154"/>
                    </a:cubicBezTo>
                    <a:cubicBezTo>
                      <a:pt x="77" y="154"/>
                      <a:pt x="73" y="154"/>
                      <a:pt x="69" y="154"/>
                    </a:cubicBezTo>
                    <a:cubicBezTo>
                      <a:pt x="69" y="154"/>
                      <a:pt x="69" y="154"/>
                      <a:pt x="69" y="155"/>
                    </a:cubicBezTo>
                    <a:close/>
                    <a:moveTo>
                      <a:pt x="54" y="99"/>
                    </a:moveTo>
                    <a:cubicBezTo>
                      <a:pt x="53" y="99"/>
                      <a:pt x="51" y="100"/>
                      <a:pt x="49" y="99"/>
                    </a:cubicBezTo>
                    <a:cubicBezTo>
                      <a:pt x="49" y="99"/>
                      <a:pt x="50" y="99"/>
                      <a:pt x="50" y="99"/>
                    </a:cubicBezTo>
                    <a:cubicBezTo>
                      <a:pt x="51" y="99"/>
                      <a:pt x="52" y="99"/>
                      <a:pt x="53" y="99"/>
                    </a:cubicBezTo>
                    <a:cubicBezTo>
                      <a:pt x="54" y="99"/>
                      <a:pt x="55" y="99"/>
                      <a:pt x="56" y="99"/>
                    </a:cubicBezTo>
                    <a:cubicBezTo>
                      <a:pt x="58" y="99"/>
                      <a:pt x="60" y="99"/>
                      <a:pt x="61" y="99"/>
                    </a:cubicBezTo>
                    <a:cubicBezTo>
                      <a:pt x="62" y="99"/>
                      <a:pt x="63" y="99"/>
                      <a:pt x="63" y="99"/>
                    </a:cubicBezTo>
                    <a:cubicBezTo>
                      <a:pt x="65" y="99"/>
                      <a:pt x="68" y="100"/>
                      <a:pt x="70" y="100"/>
                    </a:cubicBezTo>
                    <a:cubicBezTo>
                      <a:pt x="69" y="99"/>
                      <a:pt x="68" y="100"/>
                      <a:pt x="68" y="99"/>
                    </a:cubicBezTo>
                    <a:cubicBezTo>
                      <a:pt x="71" y="99"/>
                      <a:pt x="76" y="99"/>
                      <a:pt x="80" y="99"/>
                    </a:cubicBezTo>
                    <a:cubicBezTo>
                      <a:pt x="83" y="99"/>
                      <a:pt x="85" y="99"/>
                      <a:pt x="87" y="100"/>
                    </a:cubicBezTo>
                    <a:cubicBezTo>
                      <a:pt x="87" y="100"/>
                      <a:pt x="87" y="100"/>
                      <a:pt x="88" y="100"/>
                    </a:cubicBezTo>
                    <a:cubicBezTo>
                      <a:pt x="88" y="100"/>
                      <a:pt x="89" y="100"/>
                      <a:pt x="89" y="101"/>
                    </a:cubicBezTo>
                    <a:cubicBezTo>
                      <a:pt x="90" y="101"/>
                      <a:pt x="90" y="102"/>
                      <a:pt x="90" y="103"/>
                    </a:cubicBezTo>
                    <a:cubicBezTo>
                      <a:pt x="90" y="103"/>
                      <a:pt x="90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4"/>
                      <a:pt x="89" y="104"/>
                      <a:pt x="89" y="105"/>
                    </a:cubicBezTo>
                    <a:cubicBezTo>
                      <a:pt x="89" y="105"/>
                      <a:pt x="89" y="104"/>
                      <a:pt x="90" y="104"/>
                    </a:cubicBezTo>
                    <a:cubicBezTo>
                      <a:pt x="90" y="104"/>
                      <a:pt x="89" y="105"/>
                      <a:pt x="89" y="105"/>
                    </a:cubicBezTo>
                    <a:cubicBezTo>
                      <a:pt x="88" y="106"/>
                      <a:pt x="86" y="107"/>
                      <a:pt x="85" y="107"/>
                    </a:cubicBezTo>
                    <a:cubicBezTo>
                      <a:pt x="83" y="107"/>
                      <a:pt x="81" y="108"/>
                      <a:pt x="80" y="108"/>
                    </a:cubicBezTo>
                    <a:cubicBezTo>
                      <a:pt x="79" y="108"/>
                      <a:pt x="80" y="107"/>
                      <a:pt x="79" y="107"/>
                    </a:cubicBezTo>
                    <a:cubicBezTo>
                      <a:pt x="78" y="107"/>
                      <a:pt x="76" y="107"/>
                      <a:pt x="76" y="108"/>
                    </a:cubicBezTo>
                    <a:cubicBezTo>
                      <a:pt x="71" y="108"/>
                      <a:pt x="66" y="108"/>
                      <a:pt x="62" y="107"/>
                    </a:cubicBezTo>
                    <a:cubicBezTo>
                      <a:pt x="61" y="107"/>
                      <a:pt x="60" y="107"/>
                      <a:pt x="60" y="107"/>
                    </a:cubicBezTo>
                    <a:cubicBezTo>
                      <a:pt x="59" y="107"/>
                      <a:pt x="58" y="107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3" y="108"/>
                      <a:pt x="51" y="108"/>
                      <a:pt x="49" y="108"/>
                    </a:cubicBezTo>
                    <a:cubicBezTo>
                      <a:pt x="48" y="108"/>
                      <a:pt x="47" y="107"/>
                      <a:pt x="46" y="107"/>
                    </a:cubicBezTo>
                    <a:cubicBezTo>
                      <a:pt x="46" y="107"/>
                      <a:pt x="45" y="107"/>
                      <a:pt x="44" y="107"/>
                    </a:cubicBezTo>
                    <a:cubicBezTo>
                      <a:pt x="44" y="107"/>
                      <a:pt x="43" y="107"/>
                      <a:pt x="42" y="107"/>
                    </a:cubicBezTo>
                    <a:cubicBezTo>
                      <a:pt x="41" y="107"/>
                      <a:pt x="39" y="107"/>
                      <a:pt x="37" y="107"/>
                    </a:cubicBezTo>
                    <a:cubicBezTo>
                      <a:pt x="35" y="107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6" y="107"/>
                    </a:cubicBezTo>
                    <a:cubicBezTo>
                      <a:pt x="27" y="107"/>
                      <a:pt x="28" y="107"/>
                      <a:pt x="29" y="107"/>
                    </a:cubicBezTo>
                    <a:cubicBezTo>
                      <a:pt x="30" y="107"/>
                      <a:pt x="30" y="107"/>
                      <a:pt x="30" y="108"/>
                    </a:cubicBezTo>
                    <a:cubicBezTo>
                      <a:pt x="30" y="108"/>
                      <a:pt x="29" y="108"/>
                      <a:pt x="28" y="108"/>
                    </a:cubicBezTo>
                    <a:cubicBezTo>
                      <a:pt x="27" y="108"/>
                      <a:pt x="26" y="107"/>
                      <a:pt x="25" y="107"/>
                    </a:cubicBezTo>
                    <a:cubicBezTo>
                      <a:pt x="24" y="107"/>
                      <a:pt x="24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2" y="107"/>
                      <a:pt x="21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9" y="106"/>
                      <a:pt x="19" y="107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5" y="105"/>
                      <a:pt x="13" y="105"/>
                      <a:pt x="13" y="103"/>
                    </a:cubicBezTo>
                    <a:cubicBezTo>
                      <a:pt x="13" y="100"/>
                      <a:pt x="17" y="100"/>
                      <a:pt x="19" y="99"/>
                    </a:cubicBezTo>
                    <a:cubicBezTo>
                      <a:pt x="22" y="99"/>
                      <a:pt x="24" y="99"/>
                      <a:pt x="27" y="99"/>
                    </a:cubicBezTo>
                    <a:cubicBezTo>
                      <a:pt x="29" y="99"/>
                      <a:pt x="32" y="99"/>
                      <a:pt x="34" y="99"/>
                    </a:cubicBezTo>
                    <a:cubicBezTo>
                      <a:pt x="37" y="99"/>
                      <a:pt x="39" y="99"/>
                      <a:pt x="42" y="99"/>
                    </a:cubicBezTo>
                    <a:cubicBezTo>
                      <a:pt x="42" y="99"/>
                      <a:pt x="41" y="99"/>
                      <a:pt x="41" y="99"/>
                    </a:cubicBezTo>
                    <a:cubicBezTo>
                      <a:pt x="45" y="100"/>
                      <a:pt x="51" y="100"/>
                      <a:pt x="54" y="99"/>
                    </a:cubicBezTo>
                    <a:close/>
                    <a:moveTo>
                      <a:pt x="59" y="26"/>
                    </a:moveTo>
                    <a:cubicBezTo>
                      <a:pt x="59" y="26"/>
                      <a:pt x="59" y="26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59" y="24"/>
                      <a:pt x="59" y="25"/>
                      <a:pt x="59" y="25"/>
                    </a:cubicBezTo>
                    <a:cubicBezTo>
                      <a:pt x="59" y="26"/>
                      <a:pt x="59" y="26"/>
                      <a:pt x="59" y="26"/>
                    </a:cubicBezTo>
                    <a:close/>
                    <a:moveTo>
                      <a:pt x="69" y="99"/>
                    </a:moveTo>
                    <a:cubicBezTo>
                      <a:pt x="70" y="99"/>
                      <a:pt x="71" y="99"/>
                      <a:pt x="71" y="99"/>
                    </a:cubicBezTo>
                    <a:cubicBezTo>
                      <a:pt x="70" y="99"/>
                      <a:pt x="70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lose/>
                    <a:moveTo>
                      <a:pt x="78" y="111"/>
                    </a:moveTo>
                    <a:cubicBezTo>
                      <a:pt x="77" y="111"/>
                      <a:pt x="76" y="111"/>
                      <a:pt x="75" y="111"/>
                    </a:cubicBezTo>
                    <a:cubicBezTo>
                      <a:pt x="75" y="111"/>
                      <a:pt x="75" y="111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6" y="111"/>
                      <a:pt x="77" y="111"/>
                      <a:pt x="78" y="111"/>
                    </a:cubicBezTo>
                    <a:close/>
                    <a:moveTo>
                      <a:pt x="12" y="52"/>
                    </a:moveTo>
                    <a:cubicBezTo>
                      <a:pt x="12" y="51"/>
                      <a:pt x="12" y="50"/>
                      <a:pt x="12" y="48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3" y="53"/>
                      <a:pt x="12" y="54"/>
                    </a:cubicBezTo>
                    <a:cubicBezTo>
                      <a:pt x="12" y="53"/>
                      <a:pt x="12" y="53"/>
                      <a:pt x="12" y="52"/>
                    </a:cubicBezTo>
                    <a:close/>
                    <a:moveTo>
                      <a:pt x="91" y="161"/>
                    </a:moveTo>
                    <a:cubicBezTo>
                      <a:pt x="91" y="160"/>
                      <a:pt x="91" y="159"/>
                      <a:pt x="91" y="158"/>
                    </a:cubicBezTo>
                    <a:cubicBezTo>
                      <a:pt x="91" y="159"/>
                      <a:pt x="91" y="160"/>
                      <a:pt x="91" y="161"/>
                    </a:cubicBezTo>
                    <a:cubicBezTo>
                      <a:pt x="91" y="163"/>
                      <a:pt x="91" y="166"/>
                      <a:pt x="90" y="168"/>
                    </a:cubicBezTo>
                    <a:cubicBezTo>
                      <a:pt x="88" y="173"/>
                      <a:pt x="81" y="173"/>
                      <a:pt x="74" y="173"/>
                    </a:cubicBezTo>
                    <a:cubicBezTo>
                      <a:pt x="71" y="173"/>
                      <a:pt x="69" y="173"/>
                      <a:pt x="66" y="173"/>
                    </a:cubicBezTo>
                    <a:cubicBezTo>
                      <a:pt x="65" y="173"/>
                      <a:pt x="64" y="173"/>
                      <a:pt x="64" y="173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2" y="173"/>
                      <a:pt x="60" y="173"/>
                      <a:pt x="59" y="173"/>
                    </a:cubicBezTo>
                    <a:cubicBezTo>
                      <a:pt x="58" y="173"/>
                      <a:pt x="57" y="173"/>
                      <a:pt x="56" y="173"/>
                    </a:cubicBezTo>
                    <a:cubicBezTo>
                      <a:pt x="56" y="173"/>
                      <a:pt x="55" y="175"/>
                      <a:pt x="56" y="175"/>
                    </a:cubicBezTo>
                    <a:cubicBezTo>
                      <a:pt x="56" y="176"/>
                      <a:pt x="58" y="175"/>
                      <a:pt x="59" y="175"/>
                    </a:cubicBezTo>
                    <a:cubicBezTo>
                      <a:pt x="60" y="175"/>
                      <a:pt x="62" y="176"/>
                      <a:pt x="62" y="176"/>
                    </a:cubicBezTo>
                    <a:cubicBezTo>
                      <a:pt x="66" y="176"/>
                      <a:pt x="69" y="176"/>
                      <a:pt x="73" y="176"/>
                    </a:cubicBezTo>
                    <a:cubicBezTo>
                      <a:pt x="73" y="176"/>
                      <a:pt x="74" y="176"/>
                      <a:pt x="74" y="176"/>
                    </a:cubicBezTo>
                    <a:cubicBezTo>
                      <a:pt x="74" y="176"/>
                      <a:pt x="74" y="176"/>
                      <a:pt x="74" y="176"/>
                    </a:cubicBezTo>
                    <a:cubicBezTo>
                      <a:pt x="76" y="176"/>
                      <a:pt x="79" y="176"/>
                      <a:pt x="81" y="176"/>
                    </a:cubicBezTo>
                    <a:cubicBezTo>
                      <a:pt x="81" y="176"/>
                      <a:pt x="82" y="176"/>
                      <a:pt x="82" y="176"/>
                    </a:cubicBezTo>
                    <a:cubicBezTo>
                      <a:pt x="85" y="175"/>
                      <a:pt x="89" y="177"/>
                      <a:pt x="90" y="178"/>
                    </a:cubicBezTo>
                    <a:cubicBezTo>
                      <a:pt x="91" y="178"/>
                      <a:pt x="91" y="179"/>
                      <a:pt x="91" y="179"/>
                    </a:cubicBezTo>
                    <a:cubicBezTo>
                      <a:pt x="91" y="180"/>
                      <a:pt x="91" y="181"/>
                      <a:pt x="90" y="182"/>
                    </a:cubicBezTo>
                    <a:cubicBezTo>
                      <a:pt x="90" y="182"/>
                      <a:pt x="88" y="183"/>
                      <a:pt x="87" y="183"/>
                    </a:cubicBezTo>
                    <a:cubicBezTo>
                      <a:pt x="86" y="183"/>
                      <a:pt x="86" y="183"/>
                      <a:pt x="86" y="183"/>
                    </a:cubicBezTo>
                    <a:cubicBezTo>
                      <a:pt x="84" y="184"/>
                      <a:pt x="82" y="184"/>
                      <a:pt x="80" y="184"/>
                    </a:cubicBezTo>
                    <a:cubicBezTo>
                      <a:pt x="78" y="184"/>
                      <a:pt x="76" y="184"/>
                      <a:pt x="74" y="184"/>
                    </a:cubicBezTo>
                    <a:cubicBezTo>
                      <a:pt x="72" y="184"/>
                      <a:pt x="70" y="184"/>
                      <a:pt x="68" y="184"/>
                    </a:cubicBezTo>
                    <a:cubicBezTo>
                      <a:pt x="66" y="184"/>
                      <a:pt x="64" y="184"/>
                      <a:pt x="62" y="184"/>
                    </a:cubicBezTo>
                    <a:cubicBezTo>
                      <a:pt x="61" y="183"/>
                      <a:pt x="60" y="183"/>
                      <a:pt x="59" y="183"/>
                    </a:cubicBezTo>
                    <a:cubicBezTo>
                      <a:pt x="58" y="183"/>
                      <a:pt x="57" y="183"/>
                      <a:pt x="56" y="184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1" y="184"/>
                      <a:pt x="44" y="184"/>
                      <a:pt x="39" y="183"/>
                    </a:cubicBezTo>
                    <a:cubicBezTo>
                      <a:pt x="38" y="183"/>
                      <a:pt x="37" y="183"/>
                      <a:pt x="36" y="183"/>
                    </a:cubicBezTo>
                    <a:cubicBezTo>
                      <a:pt x="35" y="182"/>
                      <a:pt x="35" y="182"/>
                      <a:pt x="34" y="182"/>
                    </a:cubicBezTo>
                    <a:cubicBezTo>
                      <a:pt x="33" y="181"/>
                      <a:pt x="32" y="181"/>
                      <a:pt x="32" y="180"/>
                    </a:cubicBezTo>
                    <a:cubicBezTo>
                      <a:pt x="32" y="180"/>
                      <a:pt x="31" y="180"/>
                      <a:pt x="31" y="180"/>
                    </a:cubicBezTo>
                    <a:cubicBezTo>
                      <a:pt x="31" y="178"/>
                      <a:pt x="28" y="178"/>
                      <a:pt x="26" y="178"/>
                    </a:cubicBezTo>
                    <a:cubicBezTo>
                      <a:pt x="25" y="179"/>
                      <a:pt x="23" y="178"/>
                      <a:pt x="22" y="178"/>
                    </a:cubicBezTo>
                    <a:cubicBezTo>
                      <a:pt x="22" y="178"/>
                      <a:pt x="22" y="178"/>
                      <a:pt x="21" y="177"/>
                    </a:cubicBezTo>
                    <a:cubicBezTo>
                      <a:pt x="20" y="177"/>
                      <a:pt x="18" y="176"/>
                      <a:pt x="17" y="176"/>
                    </a:cubicBezTo>
                    <a:cubicBezTo>
                      <a:pt x="16" y="175"/>
                      <a:pt x="15" y="174"/>
                      <a:pt x="14" y="173"/>
                    </a:cubicBezTo>
                    <a:cubicBezTo>
                      <a:pt x="14" y="172"/>
                      <a:pt x="14" y="172"/>
                      <a:pt x="14" y="171"/>
                    </a:cubicBezTo>
                    <a:cubicBezTo>
                      <a:pt x="13" y="170"/>
                      <a:pt x="13" y="170"/>
                      <a:pt x="13" y="169"/>
                    </a:cubicBezTo>
                    <a:cubicBezTo>
                      <a:pt x="13" y="169"/>
                      <a:pt x="13" y="168"/>
                      <a:pt x="13" y="168"/>
                    </a:cubicBezTo>
                    <a:cubicBezTo>
                      <a:pt x="13" y="167"/>
                      <a:pt x="13" y="166"/>
                      <a:pt x="13" y="165"/>
                    </a:cubicBezTo>
                    <a:cubicBezTo>
                      <a:pt x="13" y="162"/>
                      <a:pt x="13" y="159"/>
                      <a:pt x="14" y="157"/>
                    </a:cubicBezTo>
                    <a:cubicBezTo>
                      <a:pt x="13" y="158"/>
                      <a:pt x="13" y="162"/>
                      <a:pt x="13" y="165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12" y="162"/>
                      <a:pt x="12" y="160"/>
                      <a:pt x="13" y="158"/>
                    </a:cubicBezTo>
                    <a:cubicBezTo>
                      <a:pt x="13" y="157"/>
                      <a:pt x="13" y="157"/>
                      <a:pt x="14" y="156"/>
                    </a:cubicBezTo>
                    <a:cubicBezTo>
                      <a:pt x="14" y="155"/>
                      <a:pt x="17" y="154"/>
                      <a:pt x="19" y="156"/>
                    </a:cubicBezTo>
                    <a:cubicBezTo>
                      <a:pt x="19" y="156"/>
                      <a:pt x="20" y="157"/>
                      <a:pt x="20" y="157"/>
                    </a:cubicBezTo>
                    <a:cubicBezTo>
                      <a:pt x="20" y="158"/>
                      <a:pt x="20" y="159"/>
                      <a:pt x="20" y="160"/>
                    </a:cubicBezTo>
                    <a:cubicBezTo>
                      <a:pt x="20" y="162"/>
                      <a:pt x="20" y="163"/>
                      <a:pt x="19" y="164"/>
                    </a:cubicBezTo>
                    <a:cubicBezTo>
                      <a:pt x="19" y="166"/>
                      <a:pt x="20" y="168"/>
                      <a:pt x="21" y="169"/>
                    </a:cubicBezTo>
                    <a:cubicBezTo>
                      <a:pt x="21" y="169"/>
                      <a:pt x="22" y="169"/>
                      <a:pt x="22" y="170"/>
                    </a:cubicBezTo>
                    <a:cubicBezTo>
                      <a:pt x="24" y="171"/>
                      <a:pt x="28" y="170"/>
                      <a:pt x="30" y="171"/>
                    </a:cubicBezTo>
                    <a:cubicBezTo>
                      <a:pt x="31" y="170"/>
                      <a:pt x="31" y="168"/>
                      <a:pt x="31" y="167"/>
                    </a:cubicBezTo>
                    <a:cubicBezTo>
                      <a:pt x="31" y="166"/>
                      <a:pt x="31" y="164"/>
                      <a:pt x="31" y="163"/>
                    </a:cubicBezTo>
                    <a:cubicBezTo>
                      <a:pt x="31" y="160"/>
                      <a:pt x="31" y="157"/>
                      <a:pt x="32" y="156"/>
                    </a:cubicBezTo>
                    <a:cubicBezTo>
                      <a:pt x="33" y="155"/>
                      <a:pt x="34" y="155"/>
                      <a:pt x="35" y="155"/>
                    </a:cubicBezTo>
                    <a:cubicBezTo>
                      <a:pt x="37" y="156"/>
                      <a:pt x="37" y="158"/>
                      <a:pt x="37" y="160"/>
                    </a:cubicBezTo>
                    <a:cubicBezTo>
                      <a:pt x="38" y="163"/>
                      <a:pt x="37" y="165"/>
                      <a:pt x="37" y="168"/>
                    </a:cubicBezTo>
                    <a:cubicBezTo>
                      <a:pt x="37" y="169"/>
                      <a:pt x="37" y="170"/>
                      <a:pt x="37" y="171"/>
                    </a:cubicBezTo>
                    <a:cubicBezTo>
                      <a:pt x="38" y="174"/>
                      <a:pt x="41" y="177"/>
                      <a:pt x="45" y="176"/>
                    </a:cubicBezTo>
                    <a:cubicBezTo>
                      <a:pt x="45" y="176"/>
                      <a:pt x="45" y="176"/>
                      <a:pt x="46" y="176"/>
                    </a:cubicBezTo>
                    <a:cubicBezTo>
                      <a:pt x="47" y="176"/>
                      <a:pt x="47" y="176"/>
                      <a:pt x="48" y="176"/>
                    </a:cubicBezTo>
                    <a:cubicBezTo>
                      <a:pt x="48" y="175"/>
                      <a:pt x="48" y="173"/>
                      <a:pt x="48" y="171"/>
                    </a:cubicBezTo>
                    <a:cubicBezTo>
                      <a:pt x="48" y="168"/>
                      <a:pt x="48" y="165"/>
                      <a:pt x="48" y="162"/>
                    </a:cubicBezTo>
                    <a:cubicBezTo>
                      <a:pt x="49" y="162"/>
                      <a:pt x="48" y="162"/>
                      <a:pt x="49" y="162"/>
                    </a:cubicBezTo>
                    <a:cubicBezTo>
                      <a:pt x="49" y="161"/>
                      <a:pt x="48" y="159"/>
                      <a:pt x="49" y="158"/>
                    </a:cubicBezTo>
                    <a:cubicBezTo>
                      <a:pt x="49" y="157"/>
                      <a:pt x="50" y="156"/>
                      <a:pt x="51" y="156"/>
                    </a:cubicBezTo>
                    <a:cubicBezTo>
                      <a:pt x="52" y="156"/>
                      <a:pt x="52" y="156"/>
                      <a:pt x="53" y="156"/>
                    </a:cubicBezTo>
                    <a:cubicBezTo>
                      <a:pt x="55" y="157"/>
                      <a:pt x="55" y="161"/>
                      <a:pt x="55" y="164"/>
                    </a:cubicBezTo>
                    <a:cubicBezTo>
                      <a:pt x="55" y="165"/>
                      <a:pt x="57" y="165"/>
                      <a:pt x="58" y="165"/>
                    </a:cubicBezTo>
                    <a:cubicBezTo>
                      <a:pt x="60" y="165"/>
                      <a:pt x="63" y="165"/>
                      <a:pt x="66" y="165"/>
                    </a:cubicBezTo>
                    <a:cubicBezTo>
                      <a:pt x="65" y="164"/>
                      <a:pt x="64" y="165"/>
                      <a:pt x="63" y="165"/>
                    </a:cubicBezTo>
                    <a:cubicBezTo>
                      <a:pt x="61" y="164"/>
                      <a:pt x="58" y="164"/>
                      <a:pt x="55" y="164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6" y="164"/>
                      <a:pt x="55" y="164"/>
                      <a:pt x="56" y="164"/>
                    </a:cubicBezTo>
                    <a:cubicBezTo>
                      <a:pt x="60" y="164"/>
                      <a:pt x="65" y="164"/>
                      <a:pt x="70" y="164"/>
                    </a:cubicBezTo>
                    <a:cubicBezTo>
                      <a:pt x="71" y="164"/>
                      <a:pt x="73" y="164"/>
                      <a:pt x="74" y="164"/>
                    </a:cubicBezTo>
                    <a:cubicBezTo>
                      <a:pt x="75" y="164"/>
                      <a:pt x="76" y="164"/>
                      <a:pt x="77" y="164"/>
                    </a:cubicBezTo>
                    <a:cubicBezTo>
                      <a:pt x="80" y="164"/>
                      <a:pt x="82" y="163"/>
                      <a:pt x="83" y="162"/>
                    </a:cubicBezTo>
                    <a:cubicBezTo>
                      <a:pt x="83" y="162"/>
                      <a:pt x="83" y="162"/>
                      <a:pt x="83" y="163"/>
                    </a:cubicBezTo>
                    <a:cubicBezTo>
                      <a:pt x="84" y="162"/>
                      <a:pt x="84" y="161"/>
                      <a:pt x="84" y="160"/>
                    </a:cubicBezTo>
                    <a:cubicBezTo>
                      <a:pt x="84" y="159"/>
                      <a:pt x="84" y="159"/>
                      <a:pt x="84" y="158"/>
                    </a:cubicBezTo>
                    <a:cubicBezTo>
                      <a:pt x="84" y="158"/>
                      <a:pt x="84" y="157"/>
                      <a:pt x="85" y="156"/>
                    </a:cubicBezTo>
                    <a:cubicBezTo>
                      <a:pt x="85" y="156"/>
                      <a:pt x="85" y="156"/>
                      <a:pt x="86" y="156"/>
                    </a:cubicBezTo>
                    <a:cubicBezTo>
                      <a:pt x="86" y="155"/>
                      <a:pt x="86" y="155"/>
                      <a:pt x="87" y="155"/>
                    </a:cubicBezTo>
                    <a:cubicBezTo>
                      <a:pt x="87" y="155"/>
                      <a:pt x="87" y="155"/>
                      <a:pt x="87" y="155"/>
                    </a:cubicBezTo>
                    <a:cubicBezTo>
                      <a:pt x="89" y="155"/>
                      <a:pt x="90" y="156"/>
                      <a:pt x="90" y="157"/>
                    </a:cubicBezTo>
                    <a:cubicBezTo>
                      <a:pt x="91" y="157"/>
                      <a:pt x="91" y="157"/>
                      <a:pt x="91" y="157"/>
                    </a:cubicBezTo>
                    <a:cubicBezTo>
                      <a:pt x="91" y="158"/>
                      <a:pt x="92" y="160"/>
                      <a:pt x="91" y="161"/>
                    </a:cubicBezTo>
                    <a:close/>
                    <a:moveTo>
                      <a:pt x="153" y="121"/>
                    </a:moveTo>
                    <a:cubicBezTo>
                      <a:pt x="157" y="121"/>
                      <a:pt x="160" y="121"/>
                      <a:pt x="163" y="121"/>
                    </a:cubicBezTo>
                    <a:cubicBezTo>
                      <a:pt x="166" y="121"/>
                      <a:pt x="169" y="122"/>
                      <a:pt x="172" y="122"/>
                    </a:cubicBezTo>
                    <a:cubicBezTo>
                      <a:pt x="173" y="122"/>
                      <a:pt x="174" y="123"/>
                      <a:pt x="175" y="123"/>
                    </a:cubicBezTo>
                    <a:cubicBezTo>
                      <a:pt x="177" y="124"/>
                      <a:pt x="178" y="125"/>
                      <a:pt x="179" y="127"/>
                    </a:cubicBezTo>
                    <a:cubicBezTo>
                      <a:pt x="179" y="128"/>
                      <a:pt x="180" y="129"/>
                      <a:pt x="180" y="130"/>
                    </a:cubicBezTo>
                    <a:cubicBezTo>
                      <a:pt x="180" y="131"/>
                      <a:pt x="179" y="133"/>
                      <a:pt x="179" y="134"/>
                    </a:cubicBezTo>
                    <a:cubicBezTo>
                      <a:pt x="178" y="135"/>
                      <a:pt x="178" y="136"/>
                      <a:pt x="177" y="136"/>
                    </a:cubicBezTo>
                    <a:cubicBezTo>
                      <a:pt x="176" y="137"/>
                      <a:pt x="175" y="138"/>
                      <a:pt x="174" y="138"/>
                    </a:cubicBezTo>
                    <a:cubicBezTo>
                      <a:pt x="173" y="139"/>
                      <a:pt x="172" y="139"/>
                      <a:pt x="171" y="140"/>
                    </a:cubicBezTo>
                    <a:cubicBezTo>
                      <a:pt x="172" y="139"/>
                      <a:pt x="172" y="139"/>
                      <a:pt x="173" y="139"/>
                    </a:cubicBezTo>
                    <a:cubicBezTo>
                      <a:pt x="166" y="143"/>
                      <a:pt x="152" y="139"/>
                      <a:pt x="144" y="141"/>
                    </a:cubicBezTo>
                    <a:cubicBezTo>
                      <a:pt x="144" y="142"/>
                      <a:pt x="144" y="142"/>
                      <a:pt x="144" y="143"/>
                    </a:cubicBezTo>
                    <a:cubicBezTo>
                      <a:pt x="148" y="143"/>
                      <a:pt x="151" y="143"/>
                      <a:pt x="155" y="143"/>
                    </a:cubicBezTo>
                    <a:cubicBezTo>
                      <a:pt x="157" y="143"/>
                      <a:pt x="159" y="143"/>
                      <a:pt x="161" y="143"/>
                    </a:cubicBezTo>
                    <a:cubicBezTo>
                      <a:pt x="163" y="143"/>
                      <a:pt x="164" y="143"/>
                      <a:pt x="166" y="143"/>
                    </a:cubicBezTo>
                    <a:cubicBezTo>
                      <a:pt x="170" y="143"/>
                      <a:pt x="173" y="144"/>
                      <a:pt x="175" y="145"/>
                    </a:cubicBezTo>
                    <a:cubicBezTo>
                      <a:pt x="177" y="147"/>
                      <a:pt x="178" y="148"/>
                      <a:pt x="179" y="150"/>
                    </a:cubicBezTo>
                    <a:cubicBezTo>
                      <a:pt x="179" y="151"/>
                      <a:pt x="179" y="152"/>
                      <a:pt x="179" y="153"/>
                    </a:cubicBezTo>
                    <a:cubicBezTo>
                      <a:pt x="179" y="153"/>
                      <a:pt x="180" y="154"/>
                      <a:pt x="180" y="155"/>
                    </a:cubicBezTo>
                    <a:cubicBezTo>
                      <a:pt x="180" y="156"/>
                      <a:pt x="180" y="158"/>
                      <a:pt x="179" y="159"/>
                    </a:cubicBezTo>
                    <a:cubicBezTo>
                      <a:pt x="179" y="160"/>
                      <a:pt x="178" y="160"/>
                      <a:pt x="178" y="161"/>
                    </a:cubicBezTo>
                    <a:cubicBezTo>
                      <a:pt x="178" y="163"/>
                      <a:pt x="179" y="165"/>
                      <a:pt x="180" y="167"/>
                    </a:cubicBezTo>
                    <a:cubicBezTo>
                      <a:pt x="180" y="168"/>
                      <a:pt x="180" y="171"/>
                      <a:pt x="180" y="173"/>
                    </a:cubicBezTo>
                    <a:cubicBezTo>
                      <a:pt x="180" y="176"/>
                      <a:pt x="179" y="179"/>
                      <a:pt x="178" y="181"/>
                    </a:cubicBezTo>
                    <a:cubicBezTo>
                      <a:pt x="178" y="182"/>
                      <a:pt x="177" y="184"/>
                      <a:pt x="175" y="183"/>
                    </a:cubicBezTo>
                    <a:cubicBezTo>
                      <a:pt x="174" y="183"/>
                      <a:pt x="173" y="180"/>
                      <a:pt x="173" y="178"/>
                    </a:cubicBezTo>
                    <a:cubicBezTo>
                      <a:pt x="173" y="176"/>
                      <a:pt x="173" y="173"/>
                      <a:pt x="173" y="171"/>
                    </a:cubicBezTo>
                    <a:cubicBezTo>
                      <a:pt x="171" y="171"/>
                      <a:pt x="170" y="172"/>
                      <a:pt x="169" y="172"/>
                    </a:cubicBezTo>
                    <a:cubicBezTo>
                      <a:pt x="167" y="173"/>
                      <a:pt x="164" y="173"/>
                      <a:pt x="161" y="172"/>
                    </a:cubicBezTo>
                    <a:cubicBezTo>
                      <a:pt x="160" y="172"/>
                      <a:pt x="160" y="172"/>
                      <a:pt x="159" y="172"/>
                    </a:cubicBezTo>
                    <a:cubicBezTo>
                      <a:pt x="154" y="172"/>
                      <a:pt x="149" y="172"/>
                      <a:pt x="144" y="172"/>
                    </a:cubicBezTo>
                    <a:cubicBezTo>
                      <a:pt x="143" y="174"/>
                      <a:pt x="143" y="176"/>
                      <a:pt x="142" y="179"/>
                    </a:cubicBezTo>
                    <a:cubicBezTo>
                      <a:pt x="143" y="178"/>
                      <a:pt x="143" y="177"/>
                      <a:pt x="143" y="176"/>
                    </a:cubicBezTo>
                    <a:cubicBezTo>
                      <a:pt x="144" y="175"/>
                      <a:pt x="144" y="174"/>
                      <a:pt x="145" y="173"/>
                    </a:cubicBezTo>
                    <a:cubicBezTo>
                      <a:pt x="147" y="173"/>
                      <a:pt x="150" y="173"/>
                      <a:pt x="152" y="173"/>
                    </a:cubicBezTo>
                    <a:cubicBezTo>
                      <a:pt x="150" y="173"/>
                      <a:pt x="147" y="173"/>
                      <a:pt x="145" y="173"/>
                    </a:cubicBezTo>
                    <a:cubicBezTo>
                      <a:pt x="144" y="174"/>
                      <a:pt x="144" y="176"/>
                      <a:pt x="143" y="177"/>
                    </a:cubicBezTo>
                    <a:cubicBezTo>
                      <a:pt x="143" y="178"/>
                      <a:pt x="143" y="178"/>
                      <a:pt x="143" y="179"/>
                    </a:cubicBezTo>
                    <a:cubicBezTo>
                      <a:pt x="143" y="179"/>
                      <a:pt x="142" y="180"/>
                      <a:pt x="141" y="181"/>
                    </a:cubicBezTo>
                    <a:cubicBezTo>
                      <a:pt x="137" y="184"/>
                      <a:pt x="129" y="184"/>
                      <a:pt x="122" y="184"/>
                    </a:cubicBezTo>
                    <a:cubicBezTo>
                      <a:pt x="121" y="184"/>
                      <a:pt x="119" y="184"/>
                      <a:pt x="118" y="184"/>
                    </a:cubicBezTo>
                    <a:cubicBezTo>
                      <a:pt x="118" y="184"/>
                      <a:pt x="117" y="184"/>
                      <a:pt x="116" y="184"/>
                    </a:cubicBezTo>
                    <a:cubicBezTo>
                      <a:pt x="114" y="184"/>
                      <a:pt x="112" y="184"/>
                      <a:pt x="110" y="183"/>
                    </a:cubicBezTo>
                    <a:cubicBezTo>
                      <a:pt x="108" y="183"/>
                      <a:pt x="106" y="182"/>
                      <a:pt x="104" y="181"/>
                    </a:cubicBezTo>
                    <a:cubicBezTo>
                      <a:pt x="104" y="181"/>
                      <a:pt x="104" y="181"/>
                      <a:pt x="104" y="180"/>
                    </a:cubicBezTo>
                    <a:cubicBezTo>
                      <a:pt x="103" y="178"/>
                      <a:pt x="105" y="178"/>
                      <a:pt x="106" y="177"/>
                    </a:cubicBezTo>
                    <a:cubicBezTo>
                      <a:pt x="109" y="176"/>
                      <a:pt x="113" y="176"/>
                      <a:pt x="117" y="177"/>
                    </a:cubicBezTo>
                    <a:cubicBezTo>
                      <a:pt x="118" y="177"/>
                      <a:pt x="120" y="176"/>
                      <a:pt x="121" y="176"/>
                    </a:cubicBezTo>
                    <a:cubicBezTo>
                      <a:pt x="124" y="176"/>
                      <a:pt x="127" y="177"/>
                      <a:pt x="130" y="176"/>
                    </a:cubicBezTo>
                    <a:cubicBezTo>
                      <a:pt x="132" y="176"/>
                      <a:pt x="133" y="176"/>
                      <a:pt x="135" y="176"/>
                    </a:cubicBezTo>
                    <a:cubicBezTo>
                      <a:pt x="135" y="175"/>
                      <a:pt x="137" y="174"/>
                      <a:pt x="137" y="173"/>
                    </a:cubicBezTo>
                    <a:cubicBezTo>
                      <a:pt x="137" y="173"/>
                      <a:pt x="134" y="172"/>
                      <a:pt x="133" y="172"/>
                    </a:cubicBezTo>
                    <a:cubicBezTo>
                      <a:pt x="132" y="172"/>
                      <a:pt x="130" y="172"/>
                      <a:pt x="128" y="172"/>
                    </a:cubicBezTo>
                    <a:cubicBezTo>
                      <a:pt x="124" y="173"/>
                      <a:pt x="119" y="173"/>
                      <a:pt x="114" y="172"/>
                    </a:cubicBezTo>
                    <a:cubicBezTo>
                      <a:pt x="111" y="172"/>
                      <a:pt x="108" y="172"/>
                      <a:pt x="106" y="171"/>
                    </a:cubicBezTo>
                    <a:cubicBezTo>
                      <a:pt x="105" y="171"/>
                      <a:pt x="104" y="170"/>
                      <a:pt x="104" y="169"/>
                    </a:cubicBezTo>
                    <a:cubicBezTo>
                      <a:pt x="104" y="169"/>
                      <a:pt x="103" y="169"/>
                      <a:pt x="103" y="168"/>
                    </a:cubicBezTo>
                    <a:cubicBezTo>
                      <a:pt x="103" y="168"/>
                      <a:pt x="104" y="167"/>
                      <a:pt x="104" y="167"/>
                    </a:cubicBezTo>
                    <a:cubicBezTo>
                      <a:pt x="106" y="165"/>
                      <a:pt x="109" y="165"/>
                      <a:pt x="114" y="165"/>
                    </a:cubicBezTo>
                    <a:cubicBezTo>
                      <a:pt x="115" y="165"/>
                      <a:pt x="117" y="164"/>
                      <a:pt x="118" y="164"/>
                    </a:cubicBezTo>
                    <a:cubicBezTo>
                      <a:pt x="121" y="164"/>
                      <a:pt x="124" y="164"/>
                      <a:pt x="127" y="164"/>
                    </a:cubicBezTo>
                    <a:cubicBezTo>
                      <a:pt x="129" y="164"/>
                      <a:pt x="132" y="164"/>
                      <a:pt x="134" y="164"/>
                    </a:cubicBezTo>
                    <a:cubicBezTo>
                      <a:pt x="135" y="164"/>
                      <a:pt x="137" y="165"/>
                      <a:pt x="137" y="164"/>
                    </a:cubicBezTo>
                    <a:cubicBezTo>
                      <a:pt x="137" y="163"/>
                      <a:pt x="135" y="162"/>
                      <a:pt x="134" y="162"/>
                    </a:cubicBezTo>
                    <a:cubicBezTo>
                      <a:pt x="131" y="162"/>
                      <a:pt x="128" y="162"/>
                      <a:pt x="125" y="162"/>
                    </a:cubicBezTo>
                    <a:cubicBezTo>
                      <a:pt x="123" y="162"/>
                      <a:pt x="121" y="162"/>
                      <a:pt x="120" y="162"/>
                    </a:cubicBezTo>
                    <a:cubicBezTo>
                      <a:pt x="117" y="162"/>
                      <a:pt x="114" y="162"/>
                      <a:pt x="111" y="162"/>
                    </a:cubicBezTo>
                    <a:cubicBezTo>
                      <a:pt x="108" y="162"/>
                      <a:pt x="105" y="161"/>
                      <a:pt x="104" y="160"/>
                    </a:cubicBezTo>
                    <a:cubicBezTo>
                      <a:pt x="103" y="159"/>
                      <a:pt x="103" y="158"/>
                      <a:pt x="104" y="157"/>
                    </a:cubicBezTo>
                    <a:cubicBezTo>
                      <a:pt x="104" y="157"/>
                      <a:pt x="104" y="156"/>
                      <a:pt x="104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5" y="155"/>
                      <a:pt x="106" y="155"/>
                      <a:pt x="106" y="155"/>
                    </a:cubicBezTo>
                    <a:cubicBezTo>
                      <a:pt x="110" y="154"/>
                      <a:pt x="114" y="154"/>
                      <a:pt x="119" y="154"/>
                    </a:cubicBezTo>
                    <a:cubicBezTo>
                      <a:pt x="122" y="154"/>
                      <a:pt x="125" y="154"/>
                      <a:pt x="127" y="154"/>
                    </a:cubicBezTo>
                    <a:cubicBezTo>
                      <a:pt x="130" y="154"/>
                      <a:pt x="133" y="154"/>
                      <a:pt x="135" y="154"/>
                    </a:cubicBezTo>
                    <a:cubicBezTo>
                      <a:pt x="135" y="154"/>
                      <a:pt x="135" y="154"/>
                      <a:pt x="134" y="154"/>
                    </a:cubicBezTo>
                    <a:cubicBezTo>
                      <a:pt x="136" y="154"/>
                      <a:pt x="137" y="154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2"/>
                      <a:pt x="137" y="152"/>
                      <a:pt x="137" y="151"/>
                    </a:cubicBezTo>
                    <a:cubicBezTo>
                      <a:pt x="137" y="151"/>
                      <a:pt x="135" y="150"/>
                      <a:pt x="134" y="150"/>
                    </a:cubicBezTo>
                    <a:cubicBezTo>
                      <a:pt x="131" y="150"/>
                      <a:pt x="127" y="150"/>
                      <a:pt x="125" y="151"/>
                    </a:cubicBezTo>
                    <a:cubicBezTo>
                      <a:pt x="120" y="151"/>
                      <a:pt x="115" y="151"/>
                      <a:pt x="111" y="150"/>
                    </a:cubicBezTo>
                    <a:cubicBezTo>
                      <a:pt x="112" y="150"/>
                      <a:pt x="112" y="150"/>
                      <a:pt x="113" y="150"/>
                    </a:cubicBezTo>
                    <a:cubicBezTo>
                      <a:pt x="110" y="150"/>
                      <a:pt x="107" y="150"/>
                      <a:pt x="105" y="148"/>
                    </a:cubicBezTo>
                    <a:cubicBezTo>
                      <a:pt x="104" y="148"/>
                      <a:pt x="104" y="148"/>
                      <a:pt x="104" y="147"/>
                    </a:cubicBezTo>
                    <a:cubicBezTo>
                      <a:pt x="103" y="146"/>
                      <a:pt x="104" y="146"/>
                      <a:pt x="104" y="145"/>
                    </a:cubicBezTo>
                    <a:cubicBezTo>
                      <a:pt x="105" y="145"/>
                      <a:pt x="106" y="144"/>
                      <a:pt x="107" y="144"/>
                    </a:cubicBezTo>
                    <a:cubicBezTo>
                      <a:pt x="107" y="144"/>
                      <a:pt x="108" y="144"/>
                      <a:pt x="109" y="143"/>
                    </a:cubicBezTo>
                    <a:cubicBezTo>
                      <a:pt x="109" y="143"/>
                      <a:pt x="110" y="143"/>
                      <a:pt x="110" y="143"/>
                    </a:cubicBezTo>
                    <a:cubicBezTo>
                      <a:pt x="110" y="143"/>
                      <a:pt x="110" y="144"/>
                      <a:pt x="111" y="144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2" y="144"/>
                      <a:pt x="112" y="143"/>
                      <a:pt x="112" y="143"/>
                    </a:cubicBezTo>
                    <a:cubicBezTo>
                      <a:pt x="113" y="143"/>
                      <a:pt x="114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20" y="143"/>
                      <a:pt x="126" y="144"/>
                      <a:pt x="132" y="144"/>
                    </a:cubicBezTo>
                    <a:cubicBezTo>
                      <a:pt x="134" y="144"/>
                      <a:pt x="136" y="144"/>
                      <a:pt x="138" y="143"/>
                    </a:cubicBezTo>
                    <a:cubicBezTo>
                      <a:pt x="138" y="142"/>
                      <a:pt x="138" y="142"/>
                      <a:pt x="137" y="141"/>
                    </a:cubicBezTo>
                    <a:cubicBezTo>
                      <a:pt x="137" y="140"/>
                      <a:pt x="136" y="140"/>
                      <a:pt x="135" y="140"/>
                    </a:cubicBezTo>
                    <a:cubicBezTo>
                      <a:pt x="132" y="139"/>
                      <a:pt x="128" y="140"/>
                      <a:pt x="125" y="140"/>
                    </a:cubicBezTo>
                    <a:cubicBezTo>
                      <a:pt x="120" y="140"/>
                      <a:pt x="116" y="140"/>
                      <a:pt x="112" y="140"/>
                    </a:cubicBezTo>
                    <a:cubicBezTo>
                      <a:pt x="114" y="140"/>
                      <a:pt x="117" y="140"/>
                      <a:pt x="119" y="140"/>
                    </a:cubicBezTo>
                    <a:cubicBezTo>
                      <a:pt x="115" y="141"/>
                      <a:pt x="111" y="140"/>
                      <a:pt x="108" y="139"/>
                    </a:cubicBezTo>
                    <a:cubicBezTo>
                      <a:pt x="107" y="139"/>
                      <a:pt x="107" y="138"/>
                      <a:pt x="106" y="138"/>
                    </a:cubicBezTo>
                    <a:cubicBezTo>
                      <a:pt x="106" y="138"/>
                      <a:pt x="105" y="138"/>
                      <a:pt x="105" y="138"/>
                    </a:cubicBezTo>
                    <a:cubicBezTo>
                      <a:pt x="103" y="137"/>
                      <a:pt x="102" y="135"/>
                      <a:pt x="102" y="134"/>
                    </a:cubicBezTo>
                    <a:cubicBezTo>
                      <a:pt x="101" y="130"/>
                      <a:pt x="102" y="126"/>
                      <a:pt x="104" y="124"/>
                    </a:cubicBezTo>
                    <a:cubicBezTo>
                      <a:pt x="105" y="124"/>
                      <a:pt x="107" y="123"/>
                      <a:pt x="108" y="123"/>
                    </a:cubicBezTo>
                    <a:cubicBezTo>
                      <a:pt x="111" y="122"/>
                      <a:pt x="115" y="121"/>
                      <a:pt x="119" y="121"/>
                    </a:cubicBezTo>
                    <a:cubicBezTo>
                      <a:pt x="123" y="121"/>
                      <a:pt x="127" y="121"/>
                      <a:pt x="131" y="121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3" y="121"/>
                      <a:pt x="134" y="121"/>
                      <a:pt x="136" y="121"/>
                    </a:cubicBezTo>
                    <a:cubicBezTo>
                      <a:pt x="136" y="121"/>
                      <a:pt x="137" y="121"/>
                      <a:pt x="137" y="121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19"/>
                      <a:pt x="136" y="119"/>
                      <a:pt x="136" y="119"/>
                    </a:cubicBezTo>
                    <a:cubicBezTo>
                      <a:pt x="135" y="118"/>
                      <a:pt x="133" y="118"/>
                      <a:pt x="132" y="118"/>
                    </a:cubicBezTo>
                    <a:cubicBezTo>
                      <a:pt x="130" y="119"/>
                      <a:pt x="128" y="119"/>
                      <a:pt x="126" y="118"/>
                    </a:cubicBezTo>
                    <a:cubicBezTo>
                      <a:pt x="125" y="118"/>
                      <a:pt x="124" y="118"/>
                      <a:pt x="124" y="118"/>
                    </a:cubicBezTo>
                    <a:cubicBezTo>
                      <a:pt x="123" y="118"/>
                      <a:pt x="121" y="118"/>
                      <a:pt x="120" y="118"/>
                    </a:cubicBezTo>
                    <a:cubicBezTo>
                      <a:pt x="114" y="118"/>
                      <a:pt x="109" y="118"/>
                      <a:pt x="105" y="116"/>
                    </a:cubicBezTo>
                    <a:cubicBezTo>
                      <a:pt x="105" y="116"/>
                      <a:pt x="106" y="116"/>
                      <a:pt x="106" y="116"/>
                    </a:cubicBezTo>
                    <a:cubicBezTo>
                      <a:pt x="102" y="115"/>
                      <a:pt x="100" y="110"/>
                      <a:pt x="102" y="106"/>
                    </a:cubicBezTo>
                    <a:cubicBezTo>
                      <a:pt x="102" y="104"/>
                      <a:pt x="103" y="103"/>
                      <a:pt x="105" y="101"/>
                    </a:cubicBezTo>
                    <a:cubicBezTo>
                      <a:pt x="106" y="100"/>
                      <a:pt x="108" y="100"/>
                      <a:pt x="110" y="99"/>
                    </a:cubicBezTo>
                    <a:cubicBezTo>
                      <a:pt x="114" y="99"/>
                      <a:pt x="119" y="99"/>
                      <a:pt x="124" y="99"/>
                    </a:cubicBezTo>
                    <a:cubicBezTo>
                      <a:pt x="127" y="99"/>
                      <a:pt x="129" y="99"/>
                      <a:pt x="131" y="100"/>
                    </a:cubicBezTo>
                    <a:cubicBezTo>
                      <a:pt x="132" y="100"/>
                      <a:pt x="134" y="102"/>
                      <a:pt x="133" y="104"/>
                    </a:cubicBezTo>
                    <a:cubicBezTo>
                      <a:pt x="132" y="106"/>
                      <a:pt x="130" y="107"/>
                      <a:pt x="129" y="107"/>
                    </a:cubicBezTo>
                    <a:cubicBezTo>
                      <a:pt x="127" y="108"/>
                      <a:pt x="124" y="108"/>
                      <a:pt x="122" y="108"/>
                    </a:cubicBezTo>
                    <a:cubicBezTo>
                      <a:pt x="120" y="108"/>
                      <a:pt x="117" y="108"/>
                      <a:pt x="115" y="108"/>
                    </a:cubicBezTo>
                    <a:cubicBezTo>
                      <a:pt x="113" y="108"/>
                      <a:pt x="111" y="108"/>
                      <a:pt x="110" y="108"/>
                    </a:cubicBezTo>
                    <a:cubicBezTo>
                      <a:pt x="110" y="108"/>
                      <a:pt x="109" y="109"/>
                      <a:pt x="109" y="109"/>
                    </a:cubicBezTo>
                    <a:cubicBezTo>
                      <a:pt x="109" y="110"/>
                      <a:pt x="111" y="110"/>
                      <a:pt x="112" y="110"/>
                    </a:cubicBezTo>
                    <a:cubicBezTo>
                      <a:pt x="117" y="111"/>
                      <a:pt x="124" y="110"/>
                      <a:pt x="130" y="111"/>
                    </a:cubicBezTo>
                    <a:cubicBezTo>
                      <a:pt x="132" y="111"/>
                      <a:pt x="137" y="112"/>
                      <a:pt x="137" y="109"/>
                    </a:cubicBezTo>
                    <a:cubicBezTo>
                      <a:pt x="137" y="109"/>
                      <a:pt x="137" y="109"/>
                      <a:pt x="137" y="108"/>
                    </a:cubicBezTo>
                    <a:cubicBezTo>
                      <a:pt x="137" y="108"/>
                      <a:pt x="137" y="107"/>
                      <a:pt x="137" y="107"/>
                    </a:cubicBezTo>
                    <a:cubicBezTo>
                      <a:pt x="137" y="105"/>
                      <a:pt x="137" y="103"/>
                      <a:pt x="138" y="101"/>
                    </a:cubicBezTo>
                    <a:cubicBezTo>
                      <a:pt x="138" y="101"/>
                      <a:pt x="138" y="100"/>
                      <a:pt x="139" y="100"/>
                    </a:cubicBezTo>
                    <a:cubicBezTo>
                      <a:pt x="139" y="100"/>
                      <a:pt x="140" y="99"/>
                      <a:pt x="140" y="99"/>
                    </a:cubicBezTo>
                    <a:cubicBezTo>
                      <a:pt x="141" y="99"/>
                      <a:pt x="141" y="99"/>
                      <a:pt x="142" y="99"/>
                    </a:cubicBezTo>
                    <a:cubicBezTo>
                      <a:pt x="142" y="99"/>
                      <a:pt x="143" y="99"/>
                      <a:pt x="143" y="99"/>
                    </a:cubicBezTo>
                    <a:cubicBezTo>
                      <a:pt x="143" y="100"/>
                      <a:pt x="142" y="100"/>
                      <a:pt x="142" y="100"/>
                    </a:cubicBezTo>
                    <a:cubicBezTo>
                      <a:pt x="142" y="100"/>
                      <a:pt x="143" y="101"/>
                      <a:pt x="143" y="102"/>
                    </a:cubicBezTo>
                    <a:cubicBezTo>
                      <a:pt x="144" y="102"/>
                      <a:pt x="144" y="103"/>
                      <a:pt x="144" y="104"/>
                    </a:cubicBezTo>
                    <a:cubicBezTo>
                      <a:pt x="144" y="106"/>
                      <a:pt x="144" y="108"/>
                      <a:pt x="145" y="110"/>
                    </a:cubicBezTo>
                    <a:cubicBezTo>
                      <a:pt x="147" y="111"/>
                      <a:pt x="149" y="111"/>
                      <a:pt x="152" y="111"/>
                    </a:cubicBezTo>
                    <a:cubicBezTo>
                      <a:pt x="157" y="111"/>
                      <a:pt x="161" y="111"/>
                      <a:pt x="166" y="111"/>
                    </a:cubicBezTo>
                    <a:cubicBezTo>
                      <a:pt x="168" y="111"/>
                      <a:pt x="169" y="111"/>
                      <a:pt x="170" y="111"/>
                    </a:cubicBezTo>
                    <a:cubicBezTo>
                      <a:pt x="171" y="110"/>
                      <a:pt x="172" y="110"/>
                      <a:pt x="173" y="109"/>
                    </a:cubicBezTo>
                    <a:cubicBezTo>
                      <a:pt x="173" y="108"/>
                      <a:pt x="170" y="108"/>
                      <a:pt x="169" y="108"/>
                    </a:cubicBezTo>
                    <a:cubicBezTo>
                      <a:pt x="165" y="107"/>
                      <a:pt x="161" y="108"/>
                      <a:pt x="157" y="108"/>
                    </a:cubicBezTo>
                    <a:cubicBezTo>
                      <a:pt x="156" y="108"/>
                      <a:pt x="155" y="108"/>
                      <a:pt x="155" y="107"/>
                    </a:cubicBezTo>
                    <a:cubicBezTo>
                      <a:pt x="154" y="107"/>
                      <a:pt x="155" y="107"/>
                      <a:pt x="154" y="107"/>
                    </a:cubicBezTo>
                    <a:cubicBezTo>
                      <a:pt x="153" y="107"/>
                      <a:pt x="151" y="106"/>
                      <a:pt x="150" y="106"/>
                    </a:cubicBezTo>
                    <a:cubicBezTo>
                      <a:pt x="149" y="105"/>
                      <a:pt x="148" y="104"/>
                      <a:pt x="149" y="102"/>
                    </a:cubicBezTo>
                    <a:cubicBezTo>
                      <a:pt x="149" y="101"/>
                      <a:pt x="151" y="100"/>
                      <a:pt x="152" y="100"/>
                    </a:cubicBezTo>
                    <a:cubicBezTo>
                      <a:pt x="153" y="100"/>
                      <a:pt x="153" y="99"/>
                      <a:pt x="154" y="99"/>
                    </a:cubicBezTo>
                    <a:cubicBezTo>
                      <a:pt x="156" y="99"/>
                      <a:pt x="157" y="99"/>
                      <a:pt x="159" y="99"/>
                    </a:cubicBezTo>
                    <a:cubicBezTo>
                      <a:pt x="159" y="99"/>
                      <a:pt x="158" y="99"/>
                      <a:pt x="158" y="99"/>
                    </a:cubicBezTo>
                    <a:cubicBezTo>
                      <a:pt x="162" y="98"/>
                      <a:pt x="166" y="99"/>
                      <a:pt x="170" y="99"/>
                    </a:cubicBezTo>
                    <a:cubicBezTo>
                      <a:pt x="173" y="99"/>
                      <a:pt x="175" y="100"/>
                      <a:pt x="177" y="101"/>
                    </a:cubicBezTo>
                    <a:cubicBezTo>
                      <a:pt x="179" y="103"/>
                      <a:pt x="181" y="108"/>
                      <a:pt x="180" y="112"/>
                    </a:cubicBezTo>
                    <a:cubicBezTo>
                      <a:pt x="179" y="113"/>
                      <a:pt x="179" y="114"/>
                      <a:pt x="178" y="115"/>
                    </a:cubicBezTo>
                    <a:cubicBezTo>
                      <a:pt x="176" y="118"/>
                      <a:pt x="170" y="119"/>
                      <a:pt x="164" y="119"/>
                    </a:cubicBezTo>
                    <a:cubicBezTo>
                      <a:pt x="159" y="119"/>
                      <a:pt x="155" y="119"/>
                      <a:pt x="150" y="119"/>
                    </a:cubicBezTo>
                    <a:cubicBezTo>
                      <a:pt x="148" y="119"/>
                      <a:pt x="146" y="119"/>
                      <a:pt x="145" y="119"/>
                    </a:cubicBezTo>
                    <a:cubicBezTo>
                      <a:pt x="144" y="119"/>
                      <a:pt x="144" y="120"/>
                      <a:pt x="144" y="121"/>
                    </a:cubicBezTo>
                    <a:cubicBezTo>
                      <a:pt x="147" y="122"/>
                      <a:pt x="150" y="121"/>
                      <a:pt x="153" y="121"/>
                    </a:cubicBezTo>
                    <a:close/>
                    <a:moveTo>
                      <a:pt x="136" y="154"/>
                    </a:moveTo>
                    <a:cubicBezTo>
                      <a:pt x="136" y="153"/>
                      <a:pt x="137" y="153"/>
                      <a:pt x="137" y="153"/>
                    </a:cubicBezTo>
                    <a:cubicBezTo>
                      <a:pt x="137" y="154"/>
                      <a:pt x="136" y="154"/>
                      <a:pt x="136" y="154"/>
                    </a:cubicBezTo>
                    <a:close/>
                    <a:moveTo>
                      <a:pt x="136" y="141"/>
                    </a:moveTo>
                    <a:cubicBezTo>
                      <a:pt x="135" y="140"/>
                      <a:pt x="132" y="140"/>
                      <a:pt x="130" y="140"/>
                    </a:cubicBezTo>
                    <a:cubicBezTo>
                      <a:pt x="128" y="140"/>
                      <a:pt x="126" y="140"/>
                      <a:pt x="124" y="140"/>
                    </a:cubicBezTo>
                    <a:cubicBezTo>
                      <a:pt x="127" y="140"/>
                      <a:pt x="131" y="140"/>
                      <a:pt x="134" y="140"/>
                    </a:cubicBezTo>
                    <a:cubicBezTo>
                      <a:pt x="134" y="140"/>
                      <a:pt x="135" y="140"/>
                      <a:pt x="136" y="141"/>
                    </a:cubicBezTo>
                    <a:cubicBezTo>
                      <a:pt x="136" y="141"/>
                      <a:pt x="137" y="141"/>
                      <a:pt x="137" y="141"/>
                    </a:cubicBezTo>
                    <a:cubicBezTo>
                      <a:pt x="137" y="141"/>
                      <a:pt x="137" y="141"/>
                      <a:pt x="136" y="141"/>
                    </a:cubicBezTo>
                    <a:close/>
                    <a:moveTo>
                      <a:pt x="137" y="142"/>
                    </a:moveTo>
                    <a:cubicBezTo>
                      <a:pt x="137" y="142"/>
                      <a:pt x="137" y="143"/>
                      <a:pt x="137" y="143"/>
                    </a:cubicBezTo>
                    <a:cubicBezTo>
                      <a:pt x="137" y="143"/>
                      <a:pt x="136" y="143"/>
                      <a:pt x="136" y="143"/>
                    </a:cubicBezTo>
                    <a:cubicBezTo>
                      <a:pt x="136" y="143"/>
                      <a:pt x="137" y="143"/>
                      <a:pt x="137" y="143"/>
                    </a:cubicBezTo>
                    <a:cubicBezTo>
                      <a:pt x="137" y="142"/>
                      <a:pt x="137" y="142"/>
                      <a:pt x="137" y="142"/>
                    </a:cubicBezTo>
                    <a:close/>
                    <a:moveTo>
                      <a:pt x="125" y="143"/>
                    </a:moveTo>
                    <a:cubicBezTo>
                      <a:pt x="125" y="143"/>
                      <a:pt x="124" y="143"/>
                      <a:pt x="123" y="143"/>
                    </a:cubicBezTo>
                    <a:cubicBezTo>
                      <a:pt x="122" y="143"/>
                      <a:pt x="122" y="143"/>
                      <a:pt x="121" y="143"/>
                    </a:cubicBezTo>
                    <a:cubicBezTo>
                      <a:pt x="121" y="143"/>
                      <a:pt x="121" y="143"/>
                      <a:pt x="121" y="143"/>
                    </a:cubicBezTo>
                    <a:cubicBezTo>
                      <a:pt x="123" y="143"/>
                      <a:pt x="124" y="143"/>
                      <a:pt x="125" y="143"/>
                    </a:cubicBezTo>
                    <a:close/>
                    <a:moveTo>
                      <a:pt x="101" y="110"/>
                    </a:moveTo>
                    <a:cubicBezTo>
                      <a:pt x="102" y="112"/>
                      <a:pt x="102" y="113"/>
                      <a:pt x="103" y="114"/>
                    </a:cubicBezTo>
                    <a:cubicBezTo>
                      <a:pt x="103" y="114"/>
                      <a:pt x="103" y="114"/>
                      <a:pt x="102" y="114"/>
                    </a:cubicBezTo>
                    <a:cubicBezTo>
                      <a:pt x="102" y="113"/>
                      <a:pt x="101" y="112"/>
                      <a:pt x="101" y="110"/>
                    </a:cubicBezTo>
                    <a:close/>
                    <a:moveTo>
                      <a:pt x="109" y="118"/>
                    </a:moveTo>
                    <a:cubicBezTo>
                      <a:pt x="110" y="118"/>
                      <a:pt x="110" y="118"/>
                      <a:pt x="111" y="119"/>
                    </a:cubicBezTo>
                    <a:cubicBezTo>
                      <a:pt x="108" y="119"/>
                      <a:pt x="106" y="117"/>
                      <a:pt x="105" y="116"/>
                    </a:cubicBezTo>
                    <a:cubicBezTo>
                      <a:pt x="106" y="117"/>
                      <a:pt x="107" y="118"/>
                      <a:pt x="109" y="118"/>
                    </a:cubicBezTo>
                    <a:close/>
                    <a:moveTo>
                      <a:pt x="107" y="117"/>
                    </a:moveTo>
                    <a:cubicBezTo>
                      <a:pt x="107" y="117"/>
                      <a:pt x="108" y="117"/>
                      <a:pt x="108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lose/>
                    <a:moveTo>
                      <a:pt x="109" y="118"/>
                    </a:moveTo>
                    <a:cubicBezTo>
                      <a:pt x="112" y="118"/>
                      <a:pt x="114" y="118"/>
                      <a:pt x="117" y="119"/>
                    </a:cubicBezTo>
                    <a:cubicBezTo>
                      <a:pt x="114" y="119"/>
                      <a:pt x="112" y="118"/>
                      <a:pt x="109" y="118"/>
                    </a:cubicBezTo>
                    <a:close/>
                    <a:moveTo>
                      <a:pt x="110" y="70"/>
                    </a:moveTo>
                    <a:cubicBezTo>
                      <a:pt x="111" y="69"/>
                      <a:pt x="113" y="68"/>
                      <a:pt x="115" y="68"/>
                    </a:cubicBezTo>
                    <a:cubicBezTo>
                      <a:pt x="114" y="68"/>
                      <a:pt x="113" y="68"/>
                      <a:pt x="112" y="69"/>
                    </a:cubicBezTo>
                    <a:cubicBezTo>
                      <a:pt x="111" y="69"/>
                      <a:pt x="111" y="70"/>
                      <a:pt x="110" y="70"/>
                    </a:cubicBezTo>
                    <a:close/>
                    <a:moveTo>
                      <a:pt x="169" y="25"/>
                    </a:moveTo>
                    <a:cubicBezTo>
                      <a:pt x="168" y="25"/>
                      <a:pt x="168" y="25"/>
                      <a:pt x="167" y="25"/>
                    </a:cubicBezTo>
                    <a:cubicBezTo>
                      <a:pt x="166" y="25"/>
                      <a:pt x="166" y="25"/>
                      <a:pt x="165" y="25"/>
                    </a:cubicBezTo>
                    <a:cubicBezTo>
                      <a:pt x="165" y="26"/>
                      <a:pt x="165" y="27"/>
                      <a:pt x="165" y="28"/>
                    </a:cubicBezTo>
                    <a:cubicBezTo>
                      <a:pt x="171" y="28"/>
                      <a:pt x="175" y="29"/>
                      <a:pt x="178" y="33"/>
                    </a:cubicBezTo>
                    <a:cubicBezTo>
                      <a:pt x="179" y="35"/>
                      <a:pt x="179" y="37"/>
                      <a:pt x="179" y="40"/>
                    </a:cubicBezTo>
                    <a:cubicBezTo>
                      <a:pt x="180" y="43"/>
                      <a:pt x="180" y="46"/>
                      <a:pt x="179" y="48"/>
                    </a:cubicBezTo>
                    <a:cubicBezTo>
                      <a:pt x="178" y="52"/>
                      <a:pt x="176" y="55"/>
                      <a:pt x="173" y="56"/>
                    </a:cubicBezTo>
                    <a:cubicBezTo>
                      <a:pt x="172" y="56"/>
                      <a:pt x="170" y="56"/>
                      <a:pt x="169" y="57"/>
                    </a:cubicBezTo>
                    <a:cubicBezTo>
                      <a:pt x="165" y="57"/>
                      <a:pt x="159" y="58"/>
                      <a:pt x="154" y="57"/>
                    </a:cubicBezTo>
                    <a:cubicBezTo>
                      <a:pt x="154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2" y="57"/>
                    </a:cubicBezTo>
                    <a:cubicBezTo>
                      <a:pt x="152" y="57"/>
                      <a:pt x="151" y="57"/>
                      <a:pt x="150" y="57"/>
                    </a:cubicBezTo>
                    <a:cubicBezTo>
                      <a:pt x="148" y="57"/>
                      <a:pt x="146" y="57"/>
                      <a:pt x="144" y="57"/>
                    </a:cubicBezTo>
                    <a:cubicBezTo>
                      <a:pt x="144" y="57"/>
                      <a:pt x="143" y="59"/>
                      <a:pt x="144" y="60"/>
                    </a:cubicBezTo>
                    <a:cubicBezTo>
                      <a:pt x="149" y="60"/>
                      <a:pt x="155" y="60"/>
                      <a:pt x="161" y="60"/>
                    </a:cubicBezTo>
                    <a:cubicBezTo>
                      <a:pt x="156" y="59"/>
                      <a:pt x="149" y="60"/>
                      <a:pt x="144" y="59"/>
                    </a:cubicBezTo>
                    <a:cubicBezTo>
                      <a:pt x="144" y="59"/>
                      <a:pt x="144" y="58"/>
                      <a:pt x="144" y="58"/>
                    </a:cubicBezTo>
                    <a:cubicBezTo>
                      <a:pt x="145" y="58"/>
                      <a:pt x="144" y="59"/>
                      <a:pt x="145" y="59"/>
                    </a:cubicBezTo>
                    <a:cubicBezTo>
                      <a:pt x="147" y="59"/>
                      <a:pt x="150" y="59"/>
                      <a:pt x="153" y="59"/>
                    </a:cubicBezTo>
                    <a:cubicBezTo>
                      <a:pt x="155" y="59"/>
                      <a:pt x="158" y="59"/>
                      <a:pt x="161" y="60"/>
                    </a:cubicBezTo>
                    <a:cubicBezTo>
                      <a:pt x="163" y="60"/>
                      <a:pt x="166" y="60"/>
                      <a:pt x="168" y="60"/>
                    </a:cubicBezTo>
                    <a:cubicBezTo>
                      <a:pt x="170" y="60"/>
                      <a:pt x="172" y="61"/>
                      <a:pt x="173" y="62"/>
                    </a:cubicBezTo>
                    <a:cubicBezTo>
                      <a:pt x="174" y="62"/>
                      <a:pt x="174" y="62"/>
                      <a:pt x="175" y="62"/>
                    </a:cubicBezTo>
                    <a:cubicBezTo>
                      <a:pt x="175" y="62"/>
                      <a:pt x="175" y="63"/>
                      <a:pt x="176" y="63"/>
                    </a:cubicBezTo>
                    <a:cubicBezTo>
                      <a:pt x="177" y="65"/>
                      <a:pt x="179" y="67"/>
                      <a:pt x="179" y="70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3"/>
                      <a:pt x="179" y="74"/>
                      <a:pt x="180" y="74"/>
                    </a:cubicBezTo>
                    <a:cubicBezTo>
                      <a:pt x="180" y="75"/>
                      <a:pt x="180" y="76"/>
                      <a:pt x="180" y="77"/>
                    </a:cubicBezTo>
                    <a:cubicBezTo>
                      <a:pt x="180" y="77"/>
                      <a:pt x="180" y="77"/>
                      <a:pt x="180" y="77"/>
                    </a:cubicBezTo>
                    <a:cubicBezTo>
                      <a:pt x="179" y="78"/>
                      <a:pt x="180" y="79"/>
                      <a:pt x="180" y="80"/>
                    </a:cubicBezTo>
                    <a:cubicBezTo>
                      <a:pt x="179" y="83"/>
                      <a:pt x="179" y="86"/>
                      <a:pt x="178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7" y="89"/>
                      <a:pt x="177" y="89"/>
                      <a:pt x="176" y="89"/>
                    </a:cubicBezTo>
                    <a:cubicBezTo>
                      <a:pt x="175" y="90"/>
                      <a:pt x="174" y="89"/>
                      <a:pt x="174" y="88"/>
                    </a:cubicBezTo>
                    <a:cubicBezTo>
                      <a:pt x="174" y="88"/>
                      <a:pt x="174" y="87"/>
                      <a:pt x="174" y="87"/>
                    </a:cubicBezTo>
                    <a:cubicBezTo>
                      <a:pt x="173" y="86"/>
                      <a:pt x="173" y="85"/>
                      <a:pt x="173" y="84"/>
                    </a:cubicBezTo>
                    <a:cubicBezTo>
                      <a:pt x="172" y="80"/>
                      <a:pt x="174" y="74"/>
                      <a:pt x="172" y="71"/>
                    </a:cubicBezTo>
                    <a:cubicBezTo>
                      <a:pt x="170" y="68"/>
                      <a:pt x="166" y="67"/>
                      <a:pt x="163" y="67"/>
                    </a:cubicBezTo>
                    <a:cubicBezTo>
                      <a:pt x="157" y="67"/>
                      <a:pt x="152" y="68"/>
                      <a:pt x="146" y="68"/>
                    </a:cubicBezTo>
                    <a:cubicBezTo>
                      <a:pt x="146" y="68"/>
                      <a:pt x="145" y="67"/>
                      <a:pt x="145" y="68"/>
                    </a:cubicBezTo>
                    <a:cubicBezTo>
                      <a:pt x="144" y="68"/>
                      <a:pt x="144" y="69"/>
                      <a:pt x="144" y="69"/>
                    </a:cubicBezTo>
                    <a:cubicBezTo>
                      <a:pt x="144" y="70"/>
                      <a:pt x="145" y="70"/>
                      <a:pt x="146" y="70"/>
                    </a:cubicBezTo>
                    <a:cubicBezTo>
                      <a:pt x="147" y="70"/>
                      <a:pt x="148" y="70"/>
                      <a:pt x="149" y="70"/>
                    </a:cubicBezTo>
                    <a:cubicBezTo>
                      <a:pt x="154" y="70"/>
                      <a:pt x="159" y="70"/>
                      <a:pt x="163" y="71"/>
                    </a:cubicBezTo>
                    <a:cubicBezTo>
                      <a:pt x="164" y="72"/>
                      <a:pt x="165" y="72"/>
                      <a:pt x="166" y="72"/>
                    </a:cubicBezTo>
                    <a:cubicBezTo>
                      <a:pt x="168" y="73"/>
                      <a:pt x="170" y="76"/>
                      <a:pt x="170" y="80"/>
                    </a:cubicBezTo>
                    <a:cubicBezTo>
                      <a:pt x="170" y="85"/>
                      <a:pt x="168" y="88"/>
                      <a:pt x="164" y="89"/>
                    </a:cubicBezTo>
                    <a:cubicBezTo>
                      <a:pt x="163" y="89"/>
                      <a:pt x="162" y="89"/>
                      <a:pt x="161" y="90"/>
                    </a:cubicBezTo>
                    <a:cubicBezTo>
                      <a:pt x="155" y="90"/>
                      <a:pt x="149" y="90"/>
                      <a:pt x="143" y="90"/>
                    </a:cubicBezTo>
                    <a:cubicBezTo>
                      <a:pt x="139" y="90"/>
                      <a:pt x="135" y="90"/>
                      <a:pt x="131" y="90"/>
                    </a:cubicBezTo>
                    <a:cubicBezTo>
                      <a:pt x="128" y="90"/>
                      <a:pt x="125" y="90"/>
                      <a:pt x="122" y="90"/>
                    </a:cubicBezTo>
                    <a:cubicBezTo>
                      <a:pt x="121" y="90"/>
                      <a:pt x="120" y="90"/>
                      <a:pt x="120" y="89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5" y="88"/>
                      <a:pt x="113" y="86"/>
                      <a:pt x="112" y="84"/>
                    </a:cubicBezTo>
                    <a:cubicBezTo>
                      <a:pt x="110" y="79"/>
                      <a:pt x="112" y="73"/>
                      <a:pt x="117" y="71"/>
                    </a:cubicBezTo>
                    <a:cubicBezTo>
                      <a:pt x="118" y="71"/>
                      <a:pt x="119" y="71"/>
                      <a:pt x="120" y="71"/>
                    </a:cubicBezTo>
                    <a:cubicBezTo>
                      <a:pt x="120" y="71"/>
                      <a:pt x="121" y="71"/>
                      <a:pt x="122" y="71"/>
                    </a:cubicBezTo>
                    <a:cubicBezTo>
                      <a:pt x="126" y="70"/>
                      <a:pt x="130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5" y="71"/>
                    </a:cubicBezTo>
                    <a:cubicBezTo>
                      <a:pt x="136" y="71"/>
                      <a:pt x="137" y="70"/>
                      <a:pt x="137" y="70"/>
                    </a:cubicBezTo>
                    <a:cubicBezTo>
                      <a:pt x="137" y="69"/>
                      <a:pt x="138" y="68"/>
                      <a:pt x="137" y="68"/>
                    </a:cubicBezTo>
                    <a:cubicBezTo>
                      <a:pt x="137" y="67"/>
                      <a:pt x="136" y="67"/>
                      <a:pt x="136" y="67"/>
                    </a:cubicBezTo>
                    <a:cubicBezTo>
                      <a:pt x="134" y="67"/>
                      <a:pt x="132" y="67"/>
                      <a:pt x="130" y="67"/>
                    </a:cubicBezTo>
                    <a:cubicBezTo>
                      <a:pt x="125" y="67"/>
                      <a:pt x="120" y="67"/>
                      <a:pt x="115" y="68"/>
                    </a:cubicBezTo>
                    <a:cubicBezTo>
                      <a:pt x="114" y="68"/>
                      <a:pt x="113" y="68"/>
                      <a:pt x="112" y="68"/>
                    </a:cubicBezTo>
                    <a:cubicBezTo>
                      <a:pt x="111" y="69"/>
                      <a:pt x="110" y="69"/>
                      <a:pt x="109" y="70"/>
                    </a:cubicBezTo>
                    <a:cubicBezTo>
                      <a:pt x="109" y="70"/>
                      <a:pt x="109" y="71"/>
                      <a:pt x="109" y="72"/>
                    </a:cubicBezTo>
                    <a:cubicBezTo>
                      <a:pt x="108" y="74"/>
                      <a:pt x="108" y="77"/>
                      <a:pt x="108" y="79"/>
                    </a:cubicBezTo>
                    <a:cubicBezTo>
                      <a:pt x="109" y="83"/>
                      <a:pt x="108" y="86"/>
                      <a:pt x="107" y="88"/>
                    </a:cubicBezTo>
                    <a:cubicBezTo>
                      <a:pt x="110" y="85"/>
                      <a:pt x="108" y="78"/>
                      <a:pt x="109" y="73"/>
                    </a:cubicBezTo>
                    <a:cubicBezTo>
                      <a:pt x="109" y="72"/>
                      <a:pt x="109" y="71"/>
                      <a:pt x="110" y="71"/>
                    </a:cubicBezTo>
                    <a:cubicBezTo>
                      <a:pt x="108" y="75"/>
                      <a:pt x="110" y="82"/>
                      <a:pt x="109" y="86"/>
                    </a:cubicBezTo>
                    <a:cubicBezTo>
                      <a:pt x="108" y="88"/>
                      <a:pt x="107" y="89"/>
                      <a:pt x="106" y="90"/>
                    </a:cubicBezTo>
                    <a:cubicBezTo>
                      <a:pt x="105" y="90"/>
                      <a:pt x="105" y="90"/>
                      <a:pt x="104" y="90"/>
                    </a:cubicBezTo>
                    <a:cubicBezTo>
                      <a:pt x="102" y="88"/>
                      <a:pt x="102" y="86"/>
                      <a:pt x="101" y="83"/>
                    </a:cubicBezTo>
                    <a:cubicBezTo>
                      <a:pt x="101" y="80"/>
                      <a:pt x="101" y="76"/>
                      <a:pt x="102" y="73"/>
                    </a:cubicBezTo>
                    <a:cubicBezTo>
                      <a:pt x="102" y="72"/>
                      <a:pt x="102" y="71"/>
                      <a:pt x="102" y="69"/>
                    </a:cubicBezTo>
                    <a:cubicBezTo>
                      <a:pt x="103" y="66"/>
                      <a:pt x="104" y="64"/>
                      <a:pt x="107" y="62"/>
                    </a:cubicBezTo>
                    <a:cubicBezTo>
                      <a:pt x="107" y="62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3" y="60"/>
                      <a:pt x="117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3" y="60"/>
                      <a:pt x="126" y="60"/>
                      <a:pt x="129" y="60"/>
                    </a:cubicBezTo>
                    <a:cubicBezTo>
                      <a:pt x="130" y="60"/>
                      <a:pt x="131" y="60"/>
                      <a:pt x="133" y="60"/>
                    </a:cubicBezTo>
                    <a:cubicBezTo>
                      <a:pt x="135" y="60"/>
                      <a:pt x="137" y="60"/>
                      <a:pt x="137" y="59"/>
                    </a:cubicBezTo>
                    <a:cubicBezTo>
                      <a:pt x="138" y="58"/>
                      <a:pt x="137" y="58"/>
                      <a:pt x="137" y="57"/>
                    </a:cubicBezTo>
                    <a:cubicBezTo>
                      <a:pt x="136" y="57"/>
                      <a:pt x="135" y="57"/>
                      <a:pt x="135" y="57"/>
                    </a:cubicBezTo>
                    <a:cubicBezTo>
                      <a:pt x="134" y="57"/>
                      <a:pt x="133" y="57"/>
                      <a:pt x="132" y="57"/>
                    </a:cubicBezTo>
                    <a:cubicBezTo>
                      <a:pt x="129" y="57"/>
                      <a:pt x="125" y="57"/>
                      <a:pt x="122" y="57"/>
                    </a:cubicBezTo>
                    <a:cubicBezTo>
                      <a:pt x="125" y="57"/>
                      <a:pt x="129" y="57"/>
                      <a:pt x="132" y="57"/>
                    </a:cubicBezTo>
                    <a:cubicBezTo>
                      <a:pt x="129" y="57"/>
                      <a:pt x="126" y="57"/>
                      <a:pt x="123" y="57"/>
                    </a:cubicBezTo>
                    <a:cubicBezTo>
                      <a:pt x="120" y="58"/>
                      <a:pt x="116" y="58"/>
                      <a:pt x="114" y="57"/>
                    </a:cubicBezTo>
                    <a:cubicBezTo>
                      <a:pt x="111" y="57"/>
                      <a:pt x="108" y="56"/>
                      <a:pt x="107" y="55"/>
                    </a:cubicBezTo>
                    <a:cubicBezTo>
                      <a:pt x="105" y="53"/>
                      <a:pt x="103" y="52"/>
                      <a:pt x="102" y="49"/>
                    </a:cubicBezTo>
                    <a:cubicBezTo>
                      <a:pt x="102" y="47"/>
                      <a:pt x="101" y="44"/>
                      <a:pt x="101" y="41"/>
                    </a:cubicBezTo>
                    <a:cubicBezTo>
                      <a:pt x="101" y="39"/>
                      <a:pt x="101" y="38"/>
                      <a:pt x="102" y="37"/>
                    </a:cubicBezTo>
                    <a:cubicBezTo>
                      <a:pt x="103" y="33"/>
                      <a:pt x="105" y="30"/>
                      <a:pt x="108" y="29"/>
                    </a:cubicBezTo>
                    <a:cubicBezTo>
                      <a:pt x="110" y="28"/>
                      <a:pt x="112" y="27"/>
                      <a:pt x="115" y="27"/>
                    </a:cubicBezTo>
                    <a:cubicBezTo>
                      <a:pt x="115" y="27"/>
                      <a:pt x="116" y="27"/>
                      <a:pt x="116" y="27"/>
                    </a:cubicBezTo>
                    <a:cubicBezTo>
                      <a:pt x="116" y="28"/>
                      <a:pt x="115" y="28"/>
                      <a:pt x="114" y="28"/>
                    </a:cubicBezTo>
                    <a:cubicBezTo>
                      <a:pt x="112" y="28"/>
                      <a:pt x="110" y="28"/>
                      <a:pt x="109" y="29"/>
                    </a:cubicBezTo>
                    <a:cubicBezTo>
                      <a:pt x="111" y="28"/>
                      <a:pt x="114" y="28"/>
                      <a:pt x="117" y="28"/>
                    </a:cubicBezTo>
                    <a:cubicBezTo>
                      <a:pt x="117" y="27"/>
                      <a:pt x="117" y="26"/>
                      <a:pt x="117" y="25"/>
                    </a:cubicBezTo>
                    <a:cubicBezTo>
                      <a:pt x="117" y="26"/>
                      <a:pt x="117" y="27"/>
                      <a:pt x="116" y="27"/>
                    </a:cubicBezTo>
                    <a:cubicBezTo>
                      <a:pt x="116" y="27"/>
                      <a:pt x="116" y="26"/>
                      <a:pt x="116" y="25"/>
                    </a:cubicBezTo>
                    <a:cubicBezTo>
                      <a:pt x="109" y="25"/>
                      <a:pt x="102" y="24"/>
                      <a:pt x="101" y="17"/>
                    </a:cubicBezTo>
                    <a:cubicBezTo>
                      <a:pt x="101" y="15"/>
                      <a:pt x="101" y="14"/>
                      <a:pt x="101" y="12"/>
                    </a:cubicBezTo>
                    <a:cubicBezTo>
                      <a:pt x="101" y="11"/>
                      <a:pt x="101" y="9"/>
                      <a:pt x="102" y="8"/>
                    </a:cubicBezTo>
                    <a:cubicBezTo>
                      <a:pt x="103" y="7"/>
                      <a:pt x="103" y="7"/>
                      <a:pt x="104" y="6"/>
                    </a:cubicBezTo>
                    <a:cubicBezTo>
                      <a:pt x="105" y="6"/>
                      <a:pt x="105" y="5"/>
                      <a:pt x="106" y="5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6"/>
                      <a:pt x="108" y="7"/>
                      <a:pt x="108" y="7"/>
                    </a:cubicBezTo>
                    <a:cubicBezTo>
                      <a:pt x="109" y="9"/>
                      <a:pt x="109" y="10"/>
                      <a:pt x="109" y="12"/>
                    </a:cubicBezTo>
                    <a:cubicBezTo>
                      <a:pt x="109" y="12"/>
                      <a:pt x="109" y="13"/>
                      <a:pt x="109" y="13"/>
                    </a:cubicBezTo>
                    <a:cubicBezTo>
                      <a:pt x="109" y="13"/>
                      <a:pt x="109" y="14"/>
                      <a:pt x="109" y="14"/>
                    </a:cubicBezTo>
                    <a:cubicBezTo>
                      <a:pt x="109" y="14"/>
                      <a:pt x="110" y="15"/>
                      <a:pt x="110" y="15"/>
                    </a:cubicBezTo>
                    <a:cubicBezTo>
                      <a:pt x="111" y="16"/>
                      <a:pt x="114" y="16"/>
                      <a:pt x="117" y="16"/>
                    </a:cubicBezTo>
                    <a:cubicBezTo>
                      <a:pt x="117" y="15"/>
                      <a:pt x="117" y="13"/>
                      <a:pt x="117" y="12"/>
                    </a:cubicBezTo>
                    <a:cubicBezTo>
                      <a:pt x="117" y="12"/>
                      <a:pt x="117" y="13"/>
                      <a:pt x="117" y="14"/>
                    </a:cubicBezTo>
                    <a:cubicBezTo>
                      <a:pt x="117" y="15"/>
                      <a:pt x="117" y="15"/>
                      <a:pt x="116" y="16"/>
                    </a:cubicBezTo>
                    <a:cubicBezTo>
                      <a:pt x="117" y="14"/>
                      <a:pt x="117" y="12"/>
                      <a:pt x="117" y="10"/>
                    </a:cubicBezTo>
                    <a:cubicBezTo>
                      <a:pt x="117" y="9"/>
                      <a:pt x="117" y="9"/>
                      <a:pt x="118" y="8"/>
                    </a:cubicBezTo>
                    <a:cubicBezTo>
                      <a:pt x="118" y="7"/>
                      <a:pt x="121" y="6"/>
                      <a:pt x="122" y="8"/>
                    </a:cubicBezTo>
                    <a:cubicBezTo>
                      <a:pt x="124" y="10"/>
                      <a:pt x="124" y="13"/>
                      <a:pt x="124" y="16"/>
                    </a:cubicBezTo>
                    <a:cubicBezTo>
                      <a:pt x="127" y="16"/>
                      <a:pt x="130" y="16"/>
                      <a:pt x="131" y="15"/>
                    </a:cubicBezTo>
                    <a:cubicBezTo>
                      <a:pt x="132" y="13"/>
                      <a:pt x="132" y="11"/>
                      <a:pt x="132" y="10"/>
                    </a:cubicBezTo>
                    <a:cubicBezTo>
                      <a:pt x="132" y="8"/>
                      <a:pt x="133" y="7"/>
                      <a:pt x="134" y="6"/>
                    </a:cubicBezTo>
                    <a:cubicBezTo>
                      <a:pt x="135" y="6"/>
                      <a:pt x="136" y="5"/>
                      <a:pt x="137" y="6"/>
                    </a:cubicBezTo>
                    <a:cubicBezTo>
                      <a:pt x="137" y="6"/>
                      <a:pt x="138" y="7"/>
                      <a:pt x="139" y="8"/>
                    </a:cubicBezTo>
                    <a:cubicBezTo>
                      <a:pt x="140" y="10"/>
                      <a:pt x="140" y="13"/>
                      <a:pt x="140" y="15"/>
                    </a:cubicBezTo>
                    <a:cubicBezTo>
                      <a:pt x="139" y="17"/>
                      <a:pt x="139" y="18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8" y="19"/>
                      <a:pt x="138" y="20"/>
                      <a:pt x="137" y="21"/>
                    </a:cubicBezTo>
                    <a:cubicBezTo>
                      <a:pt x="137" y="21"/>
                      <a:pt x="136" y="22"/>
                      <a:pt x="136" y="22"/>
                    </a:cubicBezTo>
                    <a:cubicBezTo>
                      <a:pt x="136" y="22"/>
                      <a:pt x="135" y="23"/>
                      <a:pt x="135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3" y="23"/>
                      <a:pt x="132" y="23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29" y="24"/>
                      <a:pt x="128" y="24"/>
                      <a:pt x="128" y="24"/>
                    </a:cubicBezTo>
                    <a:cubicBezTo>
                      <a:pt x="126" y="25"/>
                      <a:pt x="125" y="25"/>
                      <a:pt x="124" y="25"/>
                    </a:cubicBezTo>
                    <a:cubicBezTo>
                      <a:pt x="124" y="25"/>
                      <a:pt x="124" y="26"/>
                      <a:pt x="124" y="27"/>
                    </a:cubicBezTo>
                    <a:cubicBezTo>
                      <a:pt x="127" y="27"/>
                      <a:pt x="129" y="27"/>
                      <a:pt x="132" y="27"/>
                    </a:cubicBezTo>
                    <a:cubicBezTo>
                      <a:pt x="138" y="27"/>
                      <a:pt x="143" y="27"/>
                      <a:pt x="149" y="27"/>
                    </a:cubicBezTo>
                    <a:cubicBezTo>
                      <a:pt x="152" y="27"/>
                      <a:pt x="155" y="27"/>
                      <a:pt x="157" y="27"/>
                    </a:cubicBezTo>
                    <a:cubicBezTo>
                      <a:pt x="158" y="25"/>
                      <a:pt x="156" y="25"/>
                      <a:pt x="154" y="25"/>
                    </a:cubicBezTo>
                    <a:cubicBezTo>
                      <a:pt x="152" y="25"/>
                      <a:pt x="151" y="25"/>
                      <a:pt x="149" y="24"/>
                    </a:cubicBezTo>
                    <a:cubicBezTo>
                      <a:pt x="148" y="24"/>
                      <a:pt x="147" y="24"/>
                      <a:pt x="146" y="23"/>
                    </a:cubicBezTo>
                    <a:cubicBezTo>
                      <a:pt x="142" y="22"/>
                      <a:pt x="141" y="18"/>
                      <a:pt x="141" y="13"/>
                    </a:cubicBezTo>
                    <a:cubicBezTo>
                      <a:pt x="142" y="11"/>
                      <a:pt x="142" y="10"/>
                      <a:pt x="143" y="9"/>
                    </a:cubicBezTo>
                    <a:cubicBezTo>
                      <a:pt x="143" y="8"/>
                      <a:pt x="144" y="7"/>
                      <a:pt x="146" y="7"/>
                    </a:cubicBezTo>
                    <a:cubicBezTo>
                      <a:pt x="148" y="7"/>
                      <a:pt x="149" y="9"/>
                      <a:pt x="148" y="11"/>
                    </a:cubicBezTo>
                    <a:cubicBezTo>
                      <a:pt x="148" y="13"/>
                      <a:pt x="148" y="15"/>
                      <a:pt x="150" y="15"/>
                    </a:cubicBezTo>
                    <a:cubicBezTo>
                      <a:pt x="150" y="16"/>
                      <a:pt x="152" y="16"/>
                      <a:pt x="153" y="16"/>
                    </a:cubicBezTo>
                    <a:cubicBezTo>
                      <a:pt x="155" y="17"/>
                      <a:pt x="157" y="17"/>
                      <a:pt x="158" y="16"/>
                    </a:cubicBezTo>
                    <a:cubicBezTo>
                      <a:pt x="158" y="15"/>
                      <a:pt x="158" y="14"/>
                      <a:pt x="158" y="13"/>
                    </a:cubicBezTo>
                    <a:cubicBezTo>
                      <a:pt x="158" y="12"/>
                      <a:pt x="158" y="10"/>
                      <a:pt x="159" y="9"/>
                    </a:cubicBezTo>
                    <a:cubicBezTo>
                      <a:pt x="159" y="9"/>
                      <a:pt x="160" y="8"/>
                      <a:pt x="160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4" y="7"/>
                      <a:pt x="164" y="11"/>
                      <a:pt x="164" y="13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3"/>
                      <a:pt x="164" y="15"/>
                      <a:pt x="165" y="16"/>
                    </a:cubicBezTo>
                    <a:cubicBezTo>
                      <a:pt x="166" y="16"/>
                      <a:pt x="168" y="16"/>
                      <a:pt x="169" y="16"/>
                    </a:cubicBezTo>
                    <a:cubicBezTo>
                      <a:pt x="170" y="16"/>
                      <a:pt x="170" y="16"/>
                      <a:pt x="171" y="16"/>
                    </a:cubicBezTo>
                    <a:cubicBezTo>
                      <a:pt x="171" y="15"/>
                      <a:pt x="172" y="15"/>
                      <a:pt x="172" y="15"/>
                    </a:cubicBezTo>
                    <a:cubicBezTo>
                      <a:pt x="172" y="15"/>
                      <a:pt x="172" y="13"/>
                      <a:pt x="172" y="12"/>
                    </a:cubicBezTo>
                    <a:cubicBezTo>
                      <a:pt x="172" y="11"/>
                      <a:pt x="172" y="11"/>
                      <a:pt x="172" y="10"/>
                    </a:cubicBezTo>
                    <a:cubicBezTo>
                      <a:pt x="173" y="9"/>
                      <a:pt x="173" y="8"/>
                      <a:pt x="173" y="8"/>
                    </a:cubicBezTo>
                    <a:cubicBezTo>
                      <a:pt x="174" y="7"/>
                      <a:pt x="175" y="7"/>
                      <a:pt x="177" y="7"/>
                    </a:cubicBezTo>
                    <a:cubicBezTo>
                      <a:pt x="178" y="7"/>
                      <a:pt x="179" y="8"/>
                      <a:pt x="179" y="9"/>
                    </a:cubicBezTo>
                    <a:cubicBezTo>
                      <a:pt x="180" y="11"/>
                      <a:pt x="180" y="13"/>
                      <a:pt x="180" y="15"/>
                    </a:cubicBezTo>
                    <a:cubicBezTo>
                      <a:pt x="180" y="21"/>
                      <a:pt x="175" y="24"/>
                      <a:pt x="169" y="25"/>
                    </a:cubicBezTo>
                    <a:close/>
                    <a:moveTo>
                      <a:pt x="145" y="57"/>
                    </a:moveTo>
                    <a:cubicBezTo>
                      <a:pt x="145" y="58"/>
                      <a:pt x="145" y="57"/>
                      <a:pt x="145" y="57"/>
                    </a:cubicBezTo>
                    <a:cubicBezTo>
                      <a:pt x="145" y="57"/>
                      <a:pt x="145" y="57"/>
                      <a:pt x="145" y="57"/>
                    </a:cubicBezTo>
                    <a:close/>
                    <a:moveTo>
                      <a:pt x="133" y="67"/>
                    </a:moveTo>
                    <a:cubicBezTo>
                      <a:pt x="134" y="67"/>
                      <a:pt x="135" y="67"/>
                      <a:pt x="135" y="68"/>
                    </a:cubicBezTo>
                    <a:cubicBezTo>
                      <a:pt x="135" y="68"/>
                      <a:pt x="134" y="68"/>
                      <a:pt x="133" y="67"/>
                    </a:cubicBezTo>
                    <a:close/>
                    <a:moveTo>
                      <a:pt x="136" y="68"/>
                    </a:moveTo>
                    <a:cubicBezTo>
                      <a:pt x="136" y="68"/>
                      <a:pt x="137" y="68"/>
                      <a:pt x="137" y="68"/>
                    </a:cubicBezTo>
                    <a:cubicBezTo>
                      <a:pt x="137" y="68"/>
                      <a:pt x="136" y="68"/>
                      <a:pt x="136" y="68"/>
                    </a:cubicBezTo>
                    <a:close/>
                    <a:moveTo>
                      <a:pt x="116" y="58"/>
                    </a:moveTo>
                    <a:cubicBezTo>
                      <a:pt x="118" y="58"/>
                      <a:pt x="122" y="58"/>
                      <a:pt x="124" y="58"/>
                    </a:cubicBezTo>
                    <a:cubicBezTo>
                      <a:pt x="124" y="58"/>
                      <a:pt x="125" y="57"/>
                      <a:pt x="125" y="58"/>
                    </a:cubicBezTo>
                    <a:cubicBezTo>
                      <a:pt x="122" y="58"/>
                      <a:pt x="119" y="58"/>
                      <a:pt x="116" y="58"/>
                    </a:cubicBezTo>
                    <a:close/>
                    <a:moveTo>
                      <a:pt x="133" y="57"/>
                    </a:move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57"/>
                      <a:pt x="133" y="57"/>
                      <a:pt x="133" y="57"/>
                    </a:cubicBezTo>
                    <a:close/>
                    <a:moveTo>
                      <a:pt x="187" y="108"/>
                    </a:moveTo>
                    <a:cubicBezTo>
                      <a:pt x="187" y="108"/>
                      <a:pt x="187" y="109"/>
                      <a:pt x="187" y="109"/>
                    </a:cubicBezTo>
                    <a:cubicBezTo>
                      <a:pt x="187" y="99"/>
                      <a:pt x="186" y="89"/>
                      <a:pt x="187" y="79"/>
                    </a:cubicBezTo>
                    <a:cubicBezTo>
                      <a:pt x="187" y="79"/>
                      <a:pt x="187" y="79"/>
                      <a:pt x="187" y="79"/>
                    </a:cubicBezTo>
                    <a:cubicBezTo>
                      <a:pt x="187" y="84"/>
                      <a:pt x="187" y="89"/>
                      <a:pt x="187" y="94"/>
                    </a:cubicBezTo>
                    <a:cubicBezTo>
                      <a:pt x="187" y="98"/>
                      <a:pt x="187" y="102"/>
                      <a:pt x="187" y="106"/>
                    </a:cubicBezTo>
                    <a:cubicBezTo>
                      <a:pt x="187" y="106"/>
                      <a:pt x="187" y="107"/>
                      <a:pt x="18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6" name="Freeform 40"/>
              <p:cNvSpPr>
                <a:spLocks noEditPoints="1"/>
              </p:cNvSpPr>
              <p:nvPr/>
            </p:nvSpPr>
            <p:spPr bwMode="auto">
              <a:xfrm>
                <a:off x="5545138" y="1377951"/>
                <a:ext cx="109538" cy="19050"/>
              </a:xfrm>
              <a:custGeom>
                <a:avLst/>
                <a:gdLst>
                  <a:gd name="T0" fmla="*/ 16 w 29"/>
                  <a:gd name="T1" fmla="*/ 1 h 5"/>
                  <a:gd name="T2" fmla="*/ 16 w 29"/>
                  <a:gd name="T3" fmla="*/ 1 h 5"/>
                  <a:gd name="T4" fmla="*/ 12 w 29"/>
                  <a:gd name="T5" fmla="*/ 1 h 5"/>
                  <a:gd name="T6" fmla="*/ 11 w 29"/>
                  <a:gd name="T7" fmla="*/ 1 h 5"/>
                  <a:gd name="T8" fmla="*/ 13 w 29"/>
                  <a:gd name="T9" fmla="*/ 1 h 5"/>
                  <a:gd name="T10" fmla="*/ 11 w 29"/>
                  <a:gd name="T11" fmla="*/ 1 h 5"/>
                  <a:gd name="T12" fmla="*/ 8 w 29"/>
                  <a:gd name="T13" fmla="*/ 1 h 5"/>
                  <a:gd name="T14" fmla="*/ 7 w 29"/>
                  <a:gd name="T15" fmla="*/ 1 h 5"/>
                  <a:gd name="T16" fmla="*/ 4 w 29"/>
                  <a:gd name="T17" fmla="*/ 1 h 5"/>
                  <a:gd name="T18" fmla="*/ 5 w 29"/>
                  <a:gd name="T19" fmla="*/ 1 h 5"/>
                  <a:gd name="T20" fmla="*/ 1 w 29"/>
                  <a:gd name="T21" fmla="*/ 1 h 5"/>
                  <a:gd name="T22" fmla="*/ 1 w 29"/>
                  <a:gd name="T23" fmla="*/ 3 h 5"/>
                  <a:gd name="T24" fmla="*/ 0 w 29"/>
                  <a:gd name="T25" fmla="*/ 3 h 5"/>
                  <a:gd name="T26" fmla="*/ 0 w 29"/>
                  <a:gd name="T27" fmla="*/ 4 h 5"/>
                  <a:gd name="T28" fmla="*/ 0 w 29"/>
                  <a:gd name="T29" fmla="*/ 3 h 5"/>
                  <a:gd name="T30" fmla="*/ 0 w 29"/>
                  <a:gd name="T31" fmla="*/ 5 h 5"/>
                  <a:gd name="T32" fmla="*/ 1 w 29"/>
                  <a:gd name="T33" fmla="*/ 5 h 5"/>
                  <a:gd name="T34" fmla="*/ 1 w 29"/>
                  <a:gd name="T35" fmla="*/ 5 h 5"/>
                  <a:gd name="T36" fmla="*/ 5 w 29"/>
                  <a:gd name="T37" fmla="*/ 4 h 5"/>
                  <a:gd name="T38" fmla="*/ 6 w 29"/>
                  <a:gd name="T39" fmla="*/ 5 h 5"/>
                  <a:gd name="T40" fmla="*/ 7 w 29"/>
                  <a:gd name="T41" fmla="*/ 4 h 5"/>
                  <a:gd name="T42" fmla="*/ 11 w 29"/>
                  <a:gd name="T43" fmla="*/ 4 h 5"/>
                  <a:gd name="T44" fmla="*/ 13 w 29"/>
                  <a:gd name="T45" fmla="*/ 5 h 5"/>
                  <a:gd name="T46" fmla="*/ 15 w 29"/>
                  <a:gd name="T47" fmla="*/ 5 h 5"/>
                  <a:gd name="T48" fmla="*/ 15 w 29"/>
                  <a:gd name="T49" fmla="*/ 5 h 5"/>
                  <a:gd name="T50" fmla="*/ 17 w 29"/>
                  <a:gd name="T51" fmla="*/ 4 h 5"/>
                  <a:gd name="T52" fmla="*/ 18 w 29"/>
                  <a:gd name="T53" fmla="*/ 5 h 5"/>
                  <a:gd name="T54" fmla="*/ 19 w 29"/>
                  <a:gd name="T55" fmla="*/ 5 h 5"/>
                  <a:gd name="T56" fmla="*/ 23 w 29"/>
                  <a:gd name="T57" fmla="*/ 5 h 5"/>
                  <a:gd name="T58" fmla="*/ 24 w 29"/>
                  <a:gd name="T59" fmla="*/ 5 h 5"/>
                  <a:gd name="T60" fmla="*/ 25 w 29"/>
                  <a:gd name="T61" fmla="*/ 5 h 5"/>
                  <a:gd name="T62" fmla="*/ 27 w 29"/>
                  <a:gd name="T63" fmla="*/ 5 h 5"/>
                  <a:gd name="T64" fmla="*/ 25 w 29"/>
                  <a:gd name="T65" fmla="*/ 5 h 5"/>
                  <a:gd name="T66" fmla="*/ 28 w 29"/>
                  <a:gd name="T67" fmla="*/ 5 h 5"/>
                  <a:gd name="T68" fmla="*/ 29 w 29"/>
                  <a:gd name="T69" fmla="*/ 4 h 5"/>
                  <a:gd name="T70" fmla="*/ 29 w 29"/>
                  <a:gd name="T71" fmla="*/ 3 h 5"/>
                  <a:gd name="T72" fmla="*/ 28 w 29"/>
                  <a:gd name="T73" fmla="*/ 2 h 5"/>
                  <a:gd name="T74" fmla="*/ 25 w 29"/>
                  <a:gd name="T75" fmla="*/ 1 h 5"/>
                  <a:gd name="T76" fmla="*/ 20 w 29"/>
                  <a:gd name="T77" fmla="*/ 1 h 5"/>
                  <a:gd name="T78" fmla="*/ 16 w 29"/>
                  <a:gd name="T79" fmla="*/ 1 h 5"/>
                  <a:gd name="T80" fmla="*/ 4 w 29"/>
                  <a:gd name="T81" fmla="*/ 1 h 5"/>
                  <a:gd name="T82" fmla="*/ 5 w 29"/>
                  <a:gd name="T83" fmla="*/ 1 h 5"/>
                  <a:gd name="T84" fmla="*/ 4 w 29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8" y="4"/>
                      <a:pt x="9" y="4"/>
                      <a:pt x="11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6" y="4"/>
                      <a:pt x="27" y="5"/>
                      <a:pt x="28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9" y="3"/>
                      <a:pt x="28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1"/>
                      <a:pt x="22" y="1"/>
                      <a:pt x="20" y="1"/>
                    </a:cubicBezTo>
                    <a:cubicBezTo>
                      <a:pt x="19" y="1"/>
                      <a:pt x="17" y="1"/>
                      <a:pt x="16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7" name="Freeform 41"/>
              <p:cNvSpPr>
                <a:spLocks noEditPoints="1"/>
              </p:cNvSpPr>
              <p:nvPr/>
            </p:nvSpPr>
            <p:spPr bwMode="auto">
              <a:xfrm>
                <a:off x="5545138" y="1423988"/>
                <a:ext cx="109538" cy="14288"/>
              </a:xfrm>
              <a:custGeom>
                <a:avLst/>
                <a:gdLst>
                  <a:gd name="T0" fmla="*/ 24 w 29"/>
                  <a:gd name="T1" fmla="*/ 0 h 4"/>
                  <a:gd name="T2" fmla="*/ 21 w 29"/>
                  <a:gd name="T3" fmla="*/ 0 h 4"/>
                  <a:gd name="T4" fmla="*/ 20 w 29"/>
                  <a:gd name="T5" fmla="*/ 0 h 4"/>
                  <a:gd name="T6" fmla="*/ 16 w 29"/>
                  <a:gd name="T7" fmla="*/ 1 h 4"/>
                  <a:gd name="T8" fmla="*/ 16 w 29"/>
                  <a:gd name="T9" fmla="*/ 0 h 4"/>
                  <a:gd name="T10" fmla="*/ 11 w 29"/>
                  <a:gd name="T11" fmla="*/ 0 h 4"/>
                  <a:gd name="T12" fmla="*/ 13 w 29"/>
                  <a:gd name="T13" fmla="*/ 0 h 4"/>
                  <a:gd name="T14" fmla="*/ 11 w 29"/>
                  <a:gd name="T15" fmla="*/ 1 h 4"/>
                  <a:gd name="T16" fmla="*/ 8 w 29"/>
                  <a:gd name="T17" fmla="*/ 1 h 4"/>
                  <a:gd name="T18" fmla="*/ 8 w 29"/>
                  <a:gd name="T19" fmla="*/ 0 h 4"/>
                  <a:gd name="T20" fmla="*/ 5 w 29"/>
                  <a:gd name="T21" fmla="*/ 0 h 4"/>
                  <a:gd name="T22" fmla="*/ 6 w 29"/>
                  <a:gd name="T23" fmla="*/ 0 h 4"/>
                  <a:gd name="T24" fmla="*/ 1 w 29"/>
                  <a:gd name="T25" fmla="*/ 1 h 4"/>
                  <a:gd name="T26" fmla="*/ 0 w 29"/>
                  <a:gd name="T27" fmla="*/ 2 h 4"/>
                  <a:gd name="T28" fmla="*/ 0 w 29"/>
                  <a:gd name="T29" fmla="*/ 3 h 4"/>
                  <a:gd name="T30" fmla="*/ 0 w 29"/>
                  <a:gd name="T31" fmla="*/ 1 h 4"/>
                  <a:gd name="T32" fmla="*/ 0 w 29"/>
                  <a:gd name="T33" fmla="*/ 3 h 4"/>
                  <a:gd name="T34" fmla="*/ 1 w 29"/>
                  <a:gd name="T35" fmla="*/ 3 h 4"/>
                  <a:gd name="T36" fmla="*/ 1 w 29"/>
                  <a:gd name="T37" fmla="*/ 3 h 4"/>
                  <a:gd name="T38" fmla="*/ 5 w 29"/>
                  <a:gd name="T39" fmla="*/ 3 h 4"/>
                  <a:gd name="T40" fmla="*/ 6 w 29"/>
                  <a:gd name="T41" fmla="*/ 3 h 4"/>
                  <a:gd name="T42" fmla="*/ 7 w 29"/>
                  <a:gd name="T43" fmla="*/ 3 h 4"/>
                  <a:gd name="T44" fmla="*/ 11 w 29"/>
                  <a:gd name="T45" fmla="*/ 3 h 4"/>
                  <a:gd name="T46" fmla="*/ 14 w 29"/>
                  <a:gd name="T47" fmla="*/ 3 h 4"/>
                  <a:gd name="T48" fmla="*/ 15 w 29"/>
                  <a:gd name="T49" fmla="*/ 3 h 4"/>
                  <a:gd name="T50" fmla="*/ 15 w 29"/>
                  <a:gd name="T51" fmla="*/ 3 h 4"/>
                  <a:gd name="T52" fmla="*/ 17 w 29"/>
                  <a:gd name="T53" fmla="*/ 3 h 4"/>
                  <a:gd name="T54" fmla="*/ 18 w 29"/>
                  <a:gd name="T55" fmla="*/ 3 h 4"/>
                  <a:gd name="T56" fmla="*/ 19 w 29"/>
                  <a:gd name="T57" fmla="*/ 3 h 4"/>
                  <a:gd name="T58" fmla="*/ 21 w 29"/>
                  <a:gd name="T59" fmla="*/ 3 h 4"/>
                  <a:gd name="T60" fmla="*/ 23 w 29"/>
                  <a:gd name="T61" fmla="*/ 3 h 4"/>
                  <a:gd name="T62" fmla="*/ 24 w 29"/>
                  <a:gd name="T63" fmla="*/ 3 h 4"/>
                  <a:gd name="T64" fmla="*/ 26 w 29"/>
                  <a:gd name="T65" fmla="*/ 3 h 4"/>
                  <a:gd name="T66" fmla="*/ 24 w 29"/>
                  <a:gd name="T67" fmla="*/ 2 h 4"/>
                  <a:gd name="T68" fmla="*/ 26 w 29"/>
                  <a:gd name="T69" fmla="*/ 2 h 4"/>
                  <a:gd name="T70" fmla="*/ 27 w 29"/>
                  <a:gd name="T71" fmla="*/ 2 h 4"/>
                  <a:gd name="T72" fmla="*/ 28 w 29"/>
                  <a:gd name="T73" fmla="*/ 2 h 4"/>
                  <a:gd name="T74" fmla="*/ 29 w 29"/>
                  <a:gd name="T75" fmla="*/ 1 h 4"/>
                  <a:gd name="T76" fmla="*/ 24 w 29"/>
                  <a:gd name="T77" fmla="*/ 0 h 4"/>
                  <a:gd name="T78" fmla="*/ 5 w 29"/>
                  <a:gd name="T79" fmla="*/ 1 h 4"/>
                  <a:gd name="T80" fmla="*/ 5 w 29"/>
                  <a:gd name="T81" fmla="*/ 1 h 4"/>
                  <a:gd name="T82" fmla="*/ 5 w 29"/>
                  <a:gd name="T8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4">
                    <a:moveTo>
                      <a:pt x="24" y="0"/>
                    </a:moveTo>
                    <a:cubicBezTo>
                      <a:pt x="23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7" y="1"/>
                      <a:pt x="16" y="1"/>
                    </a:cubicBezTo>
                    <a:cubicBezTo>
                      <a:pt x="16" y="0"/>
                      <a:pt x="17" y="0"/>
                      <a:pt x="16" y="0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2" y="1"/>
                      <a:pt x="13" y="0"/>
                      <a:pt x="13" y="0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10" y="3"/>
                      <a:pt x="11" y="3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6" y="3"/>
                      <a:pt x="26" y="3"/>
                    </a:cubicBezTo>
                    <a:cubicBezTo>
                      <a:pt x="26" y="2"/>
                      <a:pt x="25" y="3"/>
                      <a:pt x="24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5" y="1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8" name="Freeform 42"/>
              <p:cNvSpPr/>
              <p:nvPr/>
            </p:nvSpPr>
            <p:spPr bwMode="auto">
              <a:xfrm>
                <a:off x="5467351" y="1355726"/>
                <a:ext cx="11113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59" name="Freeform 43"/>
              <p:cNvSpPr/>
              <p:nvPr/>
            </p:nvSpPr>
            <p:spPr bwMode="auto">
              <a:xfrm>
                <a:off x="5549901" y="142398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0" name="Freeform 44"/>
              <p:cNvSpPr/>
              <p:nvPr/>
            </p:nvSpPr>
            <p:spPr bwMode="auto">
              <a:xfrm>
                <a:off x="5443538" y="1292226"/>
                <a:ext cx="0" cy="3175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1" name="Freeform 45"/>
              <p:cNvSpPr/>
              <p:nvPr/>
            </p:nvSpPr>
            <p:spPr bwMode="auto">
              <a:xfrm>
                <a:off x="5391151" y="1490663"/>
                <a:ext cx="7938" cy="1111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2" name="Freeform 46"/>
              <p:cNvSpPr/>
              <p:nvPr/>
            </p:nvSpPr>
            <p:spPr bwMode="auto">
              <a:xfrm>
                <a:off x="5432426" y="1423988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3" name="Freeform 47"/>
              <p:cNvSpPr/>
              <p:nvPr/>
            </p:nvSpPr>
            <p:spPr bwMode="auto">
              <a:xfrm>
                <a:off x="5448301" y="1284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4" name="Freeform 48"/>
              <p:cNvSpPr/>
              <p:nvPr/>
            </p:nvSpPr>
            <p:spPr bwMode="auto">
              <a:xfrm>
                <a:off x="5443538" y="1284288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5" name="Freeform 49"/>
              <p:cNvSpPr>
                <a:spLocks noEditPoints="1"/>
              </p:cNvSpPr>
              <p:nvPr/>
            </p:nvSpPr>
            <p:spPr bwMode="auto">
              <a:xfrm>
                <a:off x="5410201" y="1377951"/>
                <a:ext cx="109538" cy="19050"/>
              </a:xfrm>
              <a:custGeom>
                <a:avLst/>
                <a:gdLst>
                  <a:gd name="T0" fmla="*/ 11 w 29"/>
                  <a:gd name="T1" fmla="*/ 5 h 5"/>
                  <a:gd name="T2" fmla="*/ 14 w 29"/>
                  <a:gd name="T3" fmla="*/ 5 h 5"/>
                  <a:gd name="T4" fmla="*/ 14 w 29"/>
                  <a:gd name="T5" fmla="*/ 5 h 5"/>
                  <a:gd name="T6" fmla="*/ 19 w 29"/>
                  <a:gd name="T7" fmla="*/ 5 h 5"/>
                  <a:gd name="T8" fmla="*/ 19 w 29"/>
                  <a:gd name="T9" fmla="*/ 5 h 5"/>
                  <a:gd name="T10" fmla="*/ 17 w 29"/>
                  <a:gd name="T11" fmla="*/ 5 h 5"/>
                  <a:gd name="T12" fmla="*/ 19 w 29"/>
                  <a:gd name="T13" fmla="*/ 5 h 5"/>
                  <a:gd name="T14" fmla="*/ 23 w 29"/>
                  <a:gd name="T15" fmla="*/ 4 h 5"/>
                  <a:gd name="T16" fmla="*/ 23 w 29"/>
                  <a:gd name="T17" fmla="*/ 5 h 5"/>
                  <a:gd name="T18" fmla="*/ 26 w 29"/>
                  <a:gd name="T19" fmla="*/ 5 h 5"/>
                  <a:gd name="T20" fmla="*/ 25 w 29"/>
                  <a:gd name="T21" fmla="*/ 5 h 5"/>
                  <a:gd name="T22" fmla="*/ 29 w 29"/>
                  <a:gd name="T23" fmla="*/ 4 h 5"/>
                  <a:gd name="T24" fmla="*/ 28 w 29"/>
                  <a:gd name="T25" fmla="*/ 1 h 5"/>
                  <a:gd name="T26" fmla="*/ 28 w 29"/>
                  <a:gd name="T27" fmla="*/ 1 h 5"/>
                  <a:gd name="T28" fmla="*/ 24 w 29"/>
                  <a:gd name="T29" fmla="*/ 1 h 5"/>
                  <a:gd name="T30" fmla="*/ 22 w 29"/>
                  <a:gd name="T31" fmla="*/ 1 h 5"/>
                  <a:gd name="T32" fmla="*/ 22 w 29"/>
                  <a:gd name="T33" fmla="*/ 1 h 5"/>
                  <a:gd name="T34" fmla="*/ 18 w 29"/>
                  <a:gd name="T35" fmla="*/ 1 h 5"/>
                  <a:gd name="T36" fmla="*/ 15 w 29"/>
                  <a:gd name="T37" fmla="*/ 1 h 5"/>
                  <a:gd name="T38" fmla="*/ 13 w 29"/>
                  <a:gd name="T39" fmla="*/ 1 h 5"/>
                  <a:gd name="T40" fmla="*/ 13 w 29"/>
                  <a:gd name="T41" fmla="*/ 1 h 5"/>
                  <a:gd name="T42" fmla="*/ 11 w 29"/>
                  <a:gd name="T43" fmla="*/ 1 h 5"/>
                  <a:gd name="T44" fmla="*/ 10 w 29"/>
                  <a:gd name="T45" fmla="*/ 1 h 5"/>
                  <a:gd name="T46" fmla="*/ 9 w 29"/>
                  <a:gd name="T47" fmla="*/ 1 h 5"/>
                  <a:gd name="T48" fmla="*/ 7 w 29"/>
                  <a:gd name="T49" fmla="*/ 1 h 5"/>
                  <a:gd name="T50" fmla="*/ 5 w 29"/>
                  <a:gd name="T51" fmla="*/ 1 h 5"/>
                  <a:gd name="T52" fmla="*/ 4 w 29"/>
                  <a:gd name="T53" fmla="*/ 1 h 5"/>
                  <a:gd name="T54" fmla="*/ 2 w 29"/>
                  <a:gd name="T55" fmla="*/ 2 h 5"/>
                  <a:gd name="T56" fmla="*/ 4 w 29"/>
                  <a:gd name="T57" fmla="*/ 2 h 5"/>
                  <a:gd name="T58" fmla="*/ 2 w 29"/>
                  <a:gd name="T59" fmla="*/ 2 h 5"/>
                  <a:gd name="T60" fmla="*/ 1 w 29"/>
                  <a:gd name="T61" fmla="*/ 3 h 5"/>
                  <a:gd name="T62" fmla="*/ 1 w 29"/>
                  <a:gd name="T63" fmla="*/ 4 h 5"/>
                  <a:gd name="T64" fmla="*/ 8 w 29"/>
                  <a:gd name="T65" fmla="*/ 5 h 5"/>
                  <a:gd name="T66" fmla="*/ 11 w 29"/>
                  <a:gd name="T67" fmla="*/ 5 h 5"/>
                  <a:gd name="T68" fmla="*/ 26 w 29"/>
                  <a:gd name="T69" fmla="*/ 4 h 5"/>
                  <a:gd name="T70" fmla="*/ 25 w 29"/>
                  <a:gd name="T71" fmla="*/ 4 h 5"/>
                  <a:gd name="T72" fmla="*/ 26 w 29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5">
                    <a:moveTo>
                      <a:pt x="11" y="5"/>
                    </a:moveTo>
                    <a:cubicBezTo>
                      <a:pt x="12" y="5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8" y="4"/>
                      <a:pt x="19" y="5"/>
                      <a:pt x="19" y="5"/>
                    </a:cubicBezTo>
                    <a:cubicBezTo>
                      <a:pt x="20" y="5"/>
                      <a:pt x="22" y="5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8" y="5"/>
                      <a:pt x="29" y="4"/>
                    </a:cubicBezTo>
                    <a:cubicBezTo>
                      <a:pt x="29" y="3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5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19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3" y="5"/>
                      <a:pt x="6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6" name="Freeform 50"/>
              <p:cNvSpPr/>
              <p:nvPr/>
            </p:nvSpPr>
            <p:spPr bwMode="auto">
              <a:xfrm>
                <a:off x="5395913" y="1584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7" name="Freeform 51"/>
              <p:cNvSpPr/>
              <p:nvPr/>
            </p:nvSpPr>
            <p:spPr bwMode="auto">
              <a:xfrm>
                <a:off x="5519738" y="139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8" name="Freeform 52"/>
              <p:cNvSpPr/>
              <p:nvPr/>
            </p:nvSpPr>
            <p:spPr bwMode="auto">
              <a:xfrm>
                <a:off x="5414963" y="1423988"/>
                <a:ext cx="1111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69" name="Freeform 53"/>
              <p:cNvSpPr/>
              <p:nvPr/>
            </p:nvSpPr>
            <p:spPr bwMode="auto">
              <a:xfrm>
                <a:off x="5459413" y="1735138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0" name="Freeform 54"/>
              <p:cNvSpPr/>
              <p:nvPr/>
            </p:nvSpPr>
            <p:spPr bwMode="auto">
              <a:xfrm>
                <a:off x="5624513" y="1746251"/>
                <a:ext cx="7938" cy="476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1" name="Freeform 55"/>
              <p:cNvSpPr/>
              <p:nvPr/>
            </p:nvSpPr>
            <p:spPr bwMode="auto">
              <a:xfrm>
                <a:off x="5053013" y="1325563"/>
                <a:ext cx="4763" cy="1905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4 h 5"/>
                  <a:gd name="T8" fmla="*/ 1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2" name="Freeform 56"/>
              <p:cNvSpPr/>
              <p:nvPr/>
            </p:nvSpPr>
            <p:spPr bwMode="auto">
              <a:xfrm>
                <a:off x="5053013" y="1438276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5080001" y="133350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4" name="Freeform 58"/>
              <p:cNvSpPr/>
              <p:nvPr/>
            </p:nvSpPr>
            <p:spPr bwMode="auto">
              <a:xfrm>
                <a:off x="5343526" y="1682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5" name="Freeform 59"/>
              <p:cNvSpPr>
                <a:spLocks noEditPoints="1"/>
              </p:cNvSpPr>
              <p:nvPr/>
            </p:nvSpPr>
            <p:spPr bwMode="auto">
              <a:xfrm>
                <a:off x="5076826" y="1319213"/>
                <a:ext cx="44450" cy="28575"/>
              </a:xfrm>
              <a:custGeom>
                <a:avLst/>
                <a:gdLst>
                  <a:gd name="T0" fmla="*/ 1 w 12"/>
                  <a:gd name="T1" fmla="*/ 7 h 8"/>
                  <a:gd name="T2" fmla="*/ 1 w 12"/>
                  <a:gd name="T3" fmla="*/ 7 h 8"/>
                  <a:gd name="T4" fmla="*/ 3 w 12"/>
                  <a:gd name="T5" fmla="*/ 7 h 8"/>
                  <a:gd name="T6" fmla="*/ 3 w 12"/>
                  <a:gd name="T7" fmla="*/ 8 h 8"/>
                  <a:gd name="T8" fmla="*/ 4 w 12"/>
                  <a:gd name="T9" fmla="*/ 8 h 8"/>
                  <a:gd name="T10" fmla="*/ 4 w 12"/>
                  <a:gd name="T11" fmla="*/ 7 h 8"/>
                  <a:gd name="T12" fmla="*/ 8 w 12"/>
                  <a:gd name="T13" fmla="*/ 8 h 8"/>
                  <a:gd name="T14" fmla="*/ 9 w 12"/>
                  <a:gd name="T15" fmla="*/ 8 h 8"/>
                  <a:gd name="T16" fmla="*/ 9 w 12"/>
                  <a:gd name="T17" fmla="*/ 7 h 8"/>
                  <a:gd name="T18" fmla="*/ 10 w 12"/>
                  <a:gd name="T19" fmla="*/ 7 h 8"/>
                  <a:gd name="T20" fmla="*/ 12 w 12"/>
                  <a:gd name="T21" fmla="*/ 7 h 8"/>
                  <a:gd name="T22" fmla="*/ 12 w 12"/>
                  <a:gd name="T23" fmla="*/ 6 h 8"/>
                  <a:gd name="T24" fmla="*/ 12 w 12"/>
                  <a:gd name="T25" fmla="*/ 5 h 8"/>
                  <a:gd name="T26" fmla="*/ 11 w 12"/>
                  <a:gd name="T27" fmla="*/ 6 h 8"/>
                  <a:gd name="T28" fmla="*/ 12 w 12"/>
                  <a:gd name="T29" fmla="*/ 4 h 8"/>
                  <a:gd name="T30" fmla="*/ 12 w 12"/>
                  <a:gd name="T31" fmla="*/ 3 h 8"/>
                  <a:gd name="T32" fmla="*/ 12 w 12"/>
                  <a:gd name="T33" fmla="*/ 3 h 8"/>
                  <a:gd name="T34" fmla="*/ 11 w 12"/>
                  <a:gd name="T35" fmla="*/ 1 h 8"/>
                  <a:gd name="T36" fmla="*/ 10 w 12"/>
                  <a:gd name="T37" fmla="*/ 1 h 8"/>
                  <a:gd name="T38" fmla="*/ 9 w 12"/>
                  <a:gd name="T39" fmla="*/ 1 h 8"/>
                  <a:gd name="T40" fmla="*/ 7 w 12"/>
                  <a:gd name="T41" fmla="*/ 1 h 8"/>
                  <a:gd name="T42" fmla="*/ 7 w 12"/>
                  <a:gd name="T43" fmla="*/ 0 h 8"/>
                  <a:gd name="T44" fmla="*/ 4 w 12"/>
                  <a:gd name="T45" fmla="*/ 1 h 8"/>
                  <a:gd name="T46" fmla="*/ 5 w 12"/>
                  <a:gd name="T47" fmla="*/ 1 h 8"/>
                  <a:gd name="T48" fmla="*/ 4 w 12"/>
                  <a:gd name="T49" fmla="*/ 2 h 8"/>
                  <a:gd name="T50" fmla="*/ 3 w 12"/>
                  <a:gd name="T51" fmla="*/ 2 h 8"/>
                  <a:gd name="T52" fmla="*/ 1 w 12"/>
                  <a:gd name="T53" fmla="*/ 3 h 8"/>
                  <a:gd name="T54" fmla="*/ 2 w 12"/>
                  <a:gd name="T55" fmla="*/ 3 h 8"/>
                  <a:gd name="T56" fmla="*/ 1 w 12"/>
                  <a:gd name="T57" fmla="*/ 6 h 8"/>
                  <a:gd name="T58" fmla="*/ 1 w 12"/>
                  <a:gd name="T59" fmla="*/ 7 h 8"/>
                  <a:gd name="T60" fmla="*/ 1 w 12"/>
                  <a:gd name="T61" fmla="*/ 6 h 8"/>
                  <a:gd name="T62" fmla="*/ 1 w 12"/>
                  <a:gd name="T63" fmla="*/ 7 h 8"/>
                  <a:gd name="T64" fmla="*/ 1 w 12"/>
                  <a:gd name="T65" fmla="*/ 7 h 8"/>
                  <a:gd name="T66" fmla="*/ 2 w 12"/>
                  <a:gd name="T67" fmla="*/ 3 h 8"/>
                  <a:gd name="T68" fmla="*/ 2 w 12"/>
                  <a:gd name="T69" fmla="*/ 3 h 8"/>
                  <a:gd name="T70" fmla="*/ 2 w 12"/>
                  <a:gd name="T71" fmla="*/ 3 h 8"/>
                  <a:gd name="T72" fmla="*/ 2 w 12"/>
                  <a:gd name="T7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2" y="6"/>
                      <a:pt x="11" y="6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6" name="Freeform 60"/>
              <p:cNvSpPr/>
              <p:nvPr/>
            </p:nvSpPr>
            <p:spPr bwMode="auto">
              <a:xfrm>
                <a:off x="5053013" y="1555751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7" name="Freeform 61"/>
              <p:cNvSpPr/>
              <p:nvPr/>
            </p:nvSpPr>
            <p:spPr bwMode="auto">
              <a:xfrm>
                <a:off x="5327651" y="1690688"/>
                <a:ext cx="15875" cy="6350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8" name="Freeform 62"/>
              <p:cNvSpPr/>
              <p:nvPr/>
            </p:nvSpPr>
            <p:spPr bwMode="auto">
              <a:xfrm>
                <a:off x="5316538" y="175101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79" name="Freeform 63"/>
              <p:cNvSpPr/>
              <p:nvPr/>
            </p:nvSpPr>
            <p:spPr bwMode="auto">
              <a:xfrm>
                <a:off x="5308601" y="1798638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0" name="Freeform 64"/>
              <p:cNvSpPr/>
              <p:nvPr/>
            </p:nvSpPr>
            <p:spPr bwMode="auto">
              <a:xfrm>
                <a:off x="5256213" y="1697038"/>
                <a:ext cx="30163" cy="4763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0 h 1"/>
                  <a:gd name="T6" fmla="*/ 1 w 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1" name="Freeform 65"/>
              <p:cNvSpPr/>
              <p:nvPr/>
            </p:nvSpPr>
            <p:spPr bwMode="auto">
              <a:xfrm>
                <a:off x="5319713" y="1792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2" name="Freeform 66"/>
              <p:cNvSpPr/>
              <p:nvPr/>
            </p:nvSpPr>
            <p:spPr bwMode="auto">
              <a:xfrm>
                <a:off x="5253038" y="1360488"/>
                <a:ext cx="3175" cy="17463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3" name="Freeform 67"/>
              <p:cNvSpPr/>
              <p:nvPr/>
            </p:nvSpPr>
            <p:spPr bwMode="auto">
              <a:xfrm>
                <a:off x="5256213" y="1352551"/>
                <a:ext cx="0" cy="317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4" name="Freeform 68"/>
              <p:cNvSpPr/>
              <p:nvPr/>
            </p:nvSpPr>
            <p:spPr bwMode="auto">
              <a:xfrm>
                <a:off x="5230813" y="1289051"/>
                <a:ext cx="3175" cy="6350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5" name="Freeform 69"/>
              <p:cNvSpPr/>
              <p:nvPr/>
            </p:nvSpPr>
            <p:spPr bwMode="auto">
              <a:xfrm>
                <a:off x="5267326" y="13525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6" name="Freeform 70"/>
              <p:cNvSpPr>
                <a:spLocks noEditPoints="1"/>
              </p:cNvSpPr>
              <p:nvPr/>
            </p:nvSpPr>
            <p:spPr bwMode="auto">
              <a:xfrm>
                <a:off x="5253038" y="1347788"/>
                <a:ext cx="66675" cy="207963"/>
              </a:xfrm>
              <a:custGeom>
                <a:avLst/>
                <a:gdLst>
                  <a:gd name="T0" fmla="*/ 1 w 18"/>
                  <a:gd name="T1" fmla="*/ 7 h 55"/>
                  <a:gd name="T2" fmla="*/ 1 w 18"/>
                  <a:gd name="T3" fmla="*/ 11 h 55"/>
                  <a:gd name="T4" fmla="*/ 1 w 18"/>
                  <a:gd name="T5" fmla="*/ 12 h 55"/>
                  <a:gd name="T6" fmla="*/ 1 w 18"/>
                  <a:gd name="T7" fmla="*/ 16 h 55"/>
                  <a:gd name="T8" fmla="*/ 1 w 18"/>
                  <a:gd name="T9" fmla="*/ 17 h 55"/>
                  <a:gd name="T10" fmla="*/ 1 w 18"/>
                  <a:gd name="T11" fmla="*/ 19 h 55"/>
                  <a:gd name="T12" fmla="*/ 1 w 18"/>
                  <a:gd name="T13" fmla="*/ 20 h 55"/>
                  <a:gd name="T14" fmla="*/ 1 w 18"/>
                  <a:gd name="T15" fmla="*/ 22 h 55"/>
                  <a:gd name="T16" fmla="*/ 1 w 18"/>
                  <a:gd name="T17" fmla="*/ 28 h 55"/>
                  <a:gd name="T18" fmla="*/ 1 w 18"/>
                  <a:gd name="T19" fmla="*/ 34 h 55"/>
                  <a:gd name="T20" fmla="*/ 1 w 18"/>
                  <a:gd name="T21" fmla="*/ 36 h 55"/>
                  <a:gd name="T22" fmla="*/ 0 w 18"/>
                  <a:gd name="T23" fmla="*/ 36 h 55"/>
                  <a:gd name="T24" fmla="*/ 0 w 18"/>
                  <a:gd name="T25" fmla="*/ 38 h 55"/>
                  <a:gd name="T26" fmla="*/ 1 w 18"/>
                  <a:gd name="T27" fmla="*/ 38 h 55"/>
                  <a:gd name="T28" fmla="*/ 1 w 18"/>
                  <a:gd name="T29" fmla="*/ 42 h 55"/>
                  <a:gd name="T30" fmla="*/ 1 w 18"/>
                  <a:gd name="T31" fmla="*/ 45 h 55"/>
                  <a:gd name="T32" fmla="*/ 1 w 18"/>
                  <a:gd name="T33" fmla="*/ 47 h 55"/>
                  <a:gd name="T34" fmla="*/ 2 w 18"/>
                  <a:gd name="T35" fmla="*/ 52 h 55"/>
                  <a:gd name="T36" fmla="*/ 2 w 18"/>
                  <a:gd name="T37" fmla="*/ 53 h 55"/>
                  <a:gd name="T38" fmla="*/ 5 w 18"/>
                  <a:gd name="T39" fmla="*/ 54 h 55"/>
                  <a:gd name="T40" fmla="*/ 6 w 18"/>
                  <a:gd name="T41" fmla="*/ 54 h 55"/>
                  <a:gd name="T42" fmla="*/ 7 w 18"/>
                  <a:gd name="T43" fmla="*/ 55 h 55"/>
                  <a:gd name="T44" fmla="*/ 9 w 18"/>
                  <a:gd name="T45" fmla="*/ 55 h 55"/>
                  <a:gd name="T46" fmla="*/ 12 w 18"/>
                  <a:gd name="T47" fmla="*/ 55 h 55"/>
                  <a:gd name="T48" fmla="*/ 10 w 18"/>
                  <a:gd name="T49" fmla="*/ 54 h 55"/>
                  <a:gd name="T50" fmla="*/ 8 w 18"/>
                  <a:gd name="T51" fmla="*/ 54 h 55"/>
                  <a:gd name="T52" fmla="*/ 12 w 18"/>
                  <a:gd name="T53" fmla="*/ 54 h 55"/>
                  <a:gd name="T54" fmla="*/ 14 w 18"/>
                  <a:gd name="T55" fmla="*/ 54 h 55"/>
                  <a:gd name="T56" fmla="*/ 14 w 18"/>
                  <a:gd name="T57" fmla="*/ 54 h 55"/>
                  <a:gd name="T58" fmla="*/ 16 w 18"/>
                  <a:gd name="T59" fmla="*/ 53 h 55"/>
                  <a:gd name="T60" fmla="*/ 16 w 18"/>
                  <a:gd name="T61" fmla="*/ 53 h 55"/>
                  <a:gd name="T62" fmla="*/ 17 w 18"/>
                  <a:gd name="T63" fmla="*/ 52 h 55"/>
                  <a:gd name="T64" fmla="*/ 17 w 18"/>
                  <a:gd name="T65" fmla="*/ 52 h 55"/>
                  <a:gd name="T66" fmla="*/ 17 w 18"/>
                  <a:gd name="T67" fmla="*/ 51 h 55"/>
                  <a:gd name="T68" fmla="*/ 17 w 18"/>
                  <a:gd name="T69" fmla="*/ 49 h 55"/>
                  <a:gd name="T70" fmla="*/ 18 w 18"/>
                  <a:gd name="T71" fmla="*/ 36 h 55"/>
                  <a:gd name="T72" fmla="*/ 18 w 18"/>
                  <a:gd name="T73" fmla="*/ 25 h 55"/>
                  <a:gd name="T74" fmla="*/ 18 w 18"/>
                  <a:gd name="T75" fmla="*/ 21 h 55"/>
                  <a:gd name="T76" fmla="*/ 18 w 18"/>
                  <a:gd name="T77" fmla="*/ 21 h 55"/>
                  <a:gd name="T78" fmla="*/ 18 w 18"/>
                  <a:gd name="T79" fmla="*/ 11 h 55"/>
                  <a:gd name="T80" fmla="*/ 18 w 18"/>
                  <a:gd name="T81" fmla="*/ 10 h 55"/>
                  <a:gd name="T82" fmla="*/ 18 w 18"/>
                  <a:gd name="T83" fmla="*/ 14 h 55"/>
                  <a:gd name="T84" fmla="*/ 18 w 18"/>
                  <a:gd name="T85" fmla="*/ 15 h 55"/>
                  <a:gd name="T86" fmla="*/ 18 w 18"/>
                  <a:gd name="T87" fmla="*/ 12 h 55"/>
                  <a:gd name="T88" fmla="*/ 18 w 18"/>
                  <a:gd name="T89" fmla="*/ 9 h 55"/>
                  <a:gd name="T90" fmla="*/ 17 w 18"/>
                  <a:gd name="T91" fmla="*/ 3 h 55"/>
                  <a:gd name="T92" fmla="*/ 18 w 18"/>
                  <a:gd name="T93" fmla="*/ 3 h 55"/>
                  <a:gd name="T94" fmla="*/ 13 w 18"/>
                  <a:gd name="T95" fmla="*/ 0 h 55"/>
                  <a:gd name="T96" fmla="*/ 15 w 18"/>
                  <a:gd name="T97" fmla="*/ 1 h 55"/>
                  <a:gd name="T98" fmla="*/ 8 w 18"/>
                  <a:gd name="T99" fmla="*/ 1 h 55"/>
                  <a:gd name="T100" fmla="*/ 2 w 18"/>
                  <a:gd name="T101" fmla="*/ 2 h 55"/>
                  <a:gd name="T102" fmla="*/ 1 w 18"/>
                  <a:gd name="T103" fmla="*/ 3 h 55"/>
                  <a:gd name="T104" fmla="*/ 1 w 18"/>
                  <a:gd name="T105" fmla="*/ 4 h 55"/>
                  <a:gd name="T106" fmla="*/ 1 w 18"/>
                  <a:gd name="T107" fmla="*/ 5 h 55"/>
                  <a:gd name="T108" fmla="*/ 1 w 18"/>
                  <a:gd name="T109" fmla="*/ 7 h 55"/>
                  <a:gd name="T110" fmla="*/ 12 w 18"/>
                  <a:gd name="T111" fmla="*/ 1 h 55"/>
                  <a:gd name="T112" fmla="*/ 14 w 18"/>
                  <a:gd name="T113" fmla="*/ 1 h 55"/>
                  <a:gd name="T114" fmla="*/ 12 w 18"/>
                  <a:gd name="T115" fmla="*/ 1 h 55"/>
                  <a:gd name="T116" fmla="*/ 12 w 18"/>
                  <a:gd name="T117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" h="55">
                    <a:moveTo>
                      <a:pt x="1" y="7"/>
                    </a:moveTo>
                    <a:cubicBezTo>
                      <a:pt x="1" y="8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4"/>
                      <a:pt x="1" y="26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1" y="34"/>
                      <a:pt x="1" y="35"/>
                      <a:pt x="1" y="36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9"/>
                      <a:pt x="1" y="41"/>
                      <a:pt x="1" y="42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1" y="46"/>
                      <a:pt x="1" y="46"/>
                      <a:pt x="1" y="47"/>
                    </a:cubicBezTo>
                    <a:cubicBezTo>
                      <a:pt x="1" y="49"/>
                      <a:pt x="1" y="51"/>
                      <a:pt x="2" y="52"/>
                    </a:cubicBezTo>
                    <a:cubicBezTo>
                      <a:pt x="2" y="52"/>
                      <a:pt x="2" y="53"/>
                      <a:pt x="2" y="53"/>
                    </a:cubicBezTo>
                    <a:cubicBezTo>
                      <a:pt x="3" y="54"/>
                      <a:pt x="4" y="54"/>
                      <a:pt x="5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7" y="55"/>
                      <a:pt x="8" y="55"/>
                      <a:pt x="9" y="55"/>
                    </a:cubicBezTo>
                    <a:cubicBezTo>
                      <a:pt x="10" y="55"/>
                      <a:pt x="11" y="55"/>
                      <a:pt x="12" y="55"/>
                    </a:cubicBezTo>
                    <a:cubicBezTo>
                      <a:pt x="11" y="55"/>
                      <a:pt x="11" y="54"/>
                      <a:pt x="10" y="54"/>
                    </a:cubicBezTo>
                    <a:cubicBezTo>
                      <a:pt x="9" y="54"/>
                      <a:pt x="8" y="54"/>
                      <a:pt x="8" y="54"/>
                    </a:cubicBezTo>
                    <a:cubicBezTo>
                      <a:pt x="9" y="54"/>
                      <a:pt x="11" y="54"/>
                      <a:pt x="12" y="54"/>
                    </a:cubicBezTo>
                    <a:cubicBezTo>
                      <a:pt x="13" y="54"/>
                      <a:pt x="13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5" y="54"/>
                      <a:pt x="15" y="54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8" y="45"/>
                      <a:pt x="18" y="41"/>
                      <a:pt x="18" y="36"/>
                    </a:cubicBezTo>
                    <a:cubicBezTo>
                      <a:pt x="18" y="32"/>
                      <a:pt x="18" y="28"/>
                      <a:pt x="18" y="25"/>
                    </a:cubicBezTo>
                    <a:cubicBezTo>
                      <a:pt x="18" y="24"/>
                      <a:pt x="17" y="22"/>
                      <a:pt x="18" y="21"/>
                    </a:cubicBezTo>
                    <a:cubicBezTo>
                      <a:pt x="18" y="21"/>
                      <a:pt x="18" y="22"/>
                      <a:pt x="18" y="21"/>
                    </a:cubicBezTo>
                    <a:cubicBezTo>
                      <a:pt x="18" y="18"/>
                      <a:pt x="18" y="15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1"/>
                      <a:pt x="18" y="12"/>
                      <a:pt x="18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4"/>
                      <a:pt x="17" y="13"/>
                      <a:pt x="18" y="12"/>
                    </a:cubicBezTo>
                    <a:cubicBezTo>
                      <a:pt x="18" y="11"/>
                      <a:pt x="17" y="10"/>
                      <a:pt x="18" y="9"/>
                    </a:cubicBezTo>
                    <a:cubicBezTo>
                      <a:pt x="18" y="7"/>
                      <a:pt x="18" y="5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3" y="1"/>
                      <a:pt x="14" y="0"/>
                      <a:pt x="15" y="1"/>
                    </a:cubicBezTo>
                    <a:cubicBezTo>
                      <a:pt x="13" y="1"/>
                      <a:pt x="11" y="1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lose/>
                    <a:moveTo>
                      <a:pt x="12" y="1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7" name="Freeform 71"/>
              <p:cNvSpPr/>
              <p:nvPr/>
            </p:nvSpPr>
            <p:spPr bwMode="auto">
              <a:xfrm>
                <a:off x="5083176" y="1377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8" name="Rectangle 72"/>
              <p:cNvSpPr>
                <a:spLocks noChangeArrowheads="1"/>
              </p:cNvSpPr>
              <p:nvPr/>
            </p:nvSpPr>
            <p:spPr bwMode="auto">
              <a:xfrm>
                <a:off x="5080001" y="14160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89" name="Freeform 73"/>
              <p:cNvSpPr/>
              <p:nvPr/>
            </p:nvSpPr>
            <p:spPr bwMode="auto">
              <a:xfrm>
                <a:off x="5230813" y="14017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0" name="Freeform 74"/>
              <p:cNvSpPr>
                <a:spLocks noEditPoints="1"/>
              </p:cNvSpPr>
              <p:nvPr/>
            </p:nvSpPr>
            <p:spPr bwMode="auto">
              <a:xfrm>
                <a:off x="5143501" y="1319213"/>
                <a:ext cx="41275" cy="28575"/>
              </a:xfrm>
              <a:custGeom>
                <a:avLst/>
                <a:gdLst>
                  <a:gd name="T0" fmla="*/ 1 w 11"/>
                  <a:gd name="T1" fmla="*/ 8 h 8"/>
                  <a:gd name="T2" fmla="*/ 1 w 11"/>
                  <a:gd name="T3" fmla="*/ 7 h 8"/>
                  <a:gd name="T4" fmla="*/ 3 w 11"/>
                  <a:gd name="T5" fmla="*/ 8 h 8"/>
                  <a:gd name="T6" fmla="*/ 5 w 11"/>
                  <a:gd name="T7" fmla="*/ 7 h 8"/>
                  <a:gd name="T8" fmla="*/ 6 w 11"/>
                  <a:gd name="T9" fmla="*/ 7 h 8"/>
                  <a:gd name="T10" fmla="*/ 6 w 11"/>
                  <a:gd name="T11" fmla="*/ 8 h 8"/>
                  <a:gd name="T12" fmla="*/ 7 w 11"/>
                  <a:gd name="T13" fmla="*/ 8 h 8"/>
                  <a:gd name="T14" fmla="*/ 6 w 11"/>
                  <a:gd name="T15" fmla="*/ 7 h 8"/>
                  <a:gd name="T16" fmla="*/ 8 w 11"/>
                  <a:gd name="T17" fmla="*/ 7 h 8"/>
                  <a:gd name="T18" fmla="*/ 9 w 11"/>
                  <a:gd name="T19" fmla="*/ 8 h 8"/>
                  <a:gd name="T20" fmla="*/ 9 w 11"/>
                  <a:gd name="T21" fmla="*/ 7 h 8"/>
                  <a:gd name="T22" fmla="*/ 10 w 11"/>
                  <a:gd name="T23" fmla="*/ 6 h 8"/>
                  <a:gd name="T24" fmla="*/ 11 w 11"/>
                  <a:gd name="T25" fmla="*/ 4 h 8"/>
                  <a:gd name="T26" fmla="*/ 11 w 11"/>
                  <a:gd name="T27" fmla="*/ 2 h 8"/>
                  <a:gd name="T28" fmla="*/ 11 w 11"/>
                  <a:gd name="T29" fmla="*/ 1 h 8"/>
                  <a:gd name="T30" fmla="*/ 10 w 11"/>
                  <a:gd name="T31" fmla="*/ 0 h 8"/>
                  <a:gd name="T32" fmla="*/ 9 w 11"/>
                  <a:gd name="T33" fmla="*/ 1 h 8"/>
                  <a:gd name="T34" fmla="*/ 10 w 11"/>
                  <a:gd name="T35" fmla="*/ 1 h 8"/>
                  <a:gd name="T36" fmla="*/ 8 w 11"/>
                  <a:gd name="T37" fmla="*/ 1 h 8"/>
                  <a:gd name="T38" fmla="*/ 7 w 11"/>
                  <a:gd name="T39" fmla="*/ 1 h 8"/>
                  <a:gd name="T40" fmla="*/ 6 w 11"/>
                  <a:gd name="T41" fmla="*/ 0 h 8"/>
                  <a:gd name="T42" fmla="*/ 6 w 11"/>
                  <a:gd name="T43" fmla="*/ 1 h 8"/>
                  <a:gd name="T44" fmla="*/ 2 w 11"/>
                  <a:gd name="T45" fmla="*/ 1 h 8"/>
                  <a:gd name="T46" fmla="*/ 1 w 11"/>
                  <a:gd name="T47" fmla="*/ 1 h 8"/>
                  <a:gd name="T48" fmla="*/ 2 w 11"/>
                  <a:gd name="T49" fmla="*/ 0 h 8"/>
                  <a:gd name="T50" fmla="*/ 1 w 11"/>
                  <a:gd name="T51" fmla="*/ 0 h 8"/>
                  <a:gd name="T52" fmla="*/ 0 w 11"/>
                  <a:gd name="T53" fmla="*/ 2 h 8"/>
                  <a:gd name="T54" fmla="*/ 1 w 11"/>
                  <a:gd name="T55" fmla="*/ 1 h 8"/>
                  <a:gd name="T56" fmla="*/ 1 w 11"/>
                  <a:gd name="T57" fmla="*/ 3 h 8"/>
                  <a:gd name="T58" fmla="*/ 0 w 11"/>
                  <a:gd name="T59" fmla="*/ 4 h 8"/>
                  <a:gd name="T60" fmla="*/ 1 w 11"/>
                  <a:gd name="T61" fmla="*/ 4 h 8"/>
                  <a:gd name="T62" fmla="*/ 1 w 11"/>
                  <a:gd name="T63" fmla="*/ 8 h 8"/>
                  <a:gd name="T64" fmla="*/ 6 w 11"/>
                  <a:gd name="T65" fmla="*/ 1 h 8"/>
                  <a:gd name="T66" fmla="*/ 6 w 11"/>
                  <a:gd name="T67" fmla="*/ 1 h 8"/>
                  <a:gd name="T68" fmla="*/ 5 w 11"/>
                  <a:gd name="T69" fmla="*/ 1 h 8"/>
                  <a:gd name="T70" fmla="*/ 6 w 11"/>
                  <a:gd name="T7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8">
                    <a:moveTo>
                      <a:pt x="1" y="8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10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7"/>
                      <a:pt x="1" y="8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1" name="Freeform 75"/>
              <p:cNvSpPr/>
              <p:nvPr/>
            </p:nvSpPr>
            <p:spPr bwMode="auto">
              <a:xfrm>
                <a:off x="5448301" y="1649413"/>
                <a:ext cx="49213" cy="6350"/>
              </a:xfrm>
              <a:custGeom>
                <a:avLst/>
                <a:gdLst>
                  <a:gd name="T0" fmla="*/ 13 w 13"/>
                  <a:gd name="T1" fmla="*/ 0 h 2"/>
                  <a:gd name="T2" fmla="*/ 12 w 13"/>
                  <a:gd name="T3" fmla="*/ 0 h 2"/>
                  <a:gd name="T4" fmla="*/ 10 w 13"/>
                  <a:gd name="T5" fmla="*/ 1 h 2"/>
                  <a:gd name="T6" fmla="*/ 0 w 13"/>
                  <a:gd name="T7" fmla="*/ 1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5" y="1"/>
                      <a:pt x="10" y="2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2" name="Freeform 76"/>
              <p:cNvSpPr/>
              <p:nvPr/>
            </p:nvSpPr>
            <p:spPr bwMode="auto">
              <a:xfrm>
                <a:off x="5154613" y="13192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3" name="Freeform 77"/>
              <p:cNvSpPr/>
              <p:nvPr/>
            </p:nvSpPr>
            <p:spPr bwMode="auto">
              <a:xfrm>
                <a:off x="5286376" y="187007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4" name="Freeform 78"/>
              <p:cNvSpPr/>
              <p:nvPr/>
            </p:nvSpPr>
            <p:spPr bwMode="auto">
              <a:xfrm>
                <a:off x="5294313" y="1897063"/>
                <a:ext cx="14288" cy="0"/>
              </a:xfrm>
              <a:custGeom>
                <a:avLst/>
                <a:gdLst>
                  <a:gd name="T0" fmla="*/ 3 w 4"/>
                  <a:gd name="T1" fmla="*/ 4 w 4"/>
                  <a:gd name="T2" fmla="*/ 0 w 4"/>
                  <a:gd name="T3" fmla="*/ 3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5" name="Freeform 79"/>
              <p:cNvSpPr/>
              <p:nvPr/>
            </p:nvSpPr>
            <p:spPr bwMode="auto">
              <a:xfrm>
                <a:off x="5154613" y="1911351"/>
                <a:ext cx="476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6" name="Freeform 80"/>
              <p:cNvSpPr/>
              <p:nvPr/>
            </p:nvSpPr>
            <p:spPr bwMode="auto">
              <a:xfrm>
                <a:off x="5319713" y="1858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7" name="Freeform 81"/>
              <p:cNvSpPr/>
              <p:nvPr/>
            </p:nvSpPr>
            <p:spPr bwMode="auto">
              <a:xfrm>
                <a:off x="5211763" y="1897063"/>
                <a:ext cx="33338" cy="0"/>
              </a:xfrm>
              <a:custGeom>
                <a:avLst/>
                <a:gdLst>
                  <a:gd name="T0" fmla="*/ 0 w 9"/>
                  <a:gd name="T1" fmla="*/ 0 w 9"/>
                  <a:gd name="T2" fmla="*/ 7 w 9"/>
                  <a:gd name="T3" fmla="*/ 9 w 9"/>
                  <a:gd name="T4" fmla="*/ 9 w 9"/>
                  <a:gd name="T5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8" name="Freeform 82"/>
              <p:cNvSpPr/>
              <p:nvPr/>
            </p:nvSpPr>
            <p:spPr bwMode="auto">
              <a:xfrm>
                <a:off x="5211763" y="1897063"/>
                <a:ext cx="0" cy="11113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99" name="Freeform 83"/>
              <p:cNvSpPr/>
              <p:nvPr/>
            </p:nvSpPr>
            <p:spPr bwMode="auto">
              <a:xfrm>
                <a:off x="5500688" y="1644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0" name="Freeform 84"/>
              <p:cNvSpPr/>
              <p:nvPr/>
            </p:nvSpPr>
            <p:spPr bwMode="auto">
              <a:xfrm>
                <a:off x="5302251" y="1787526"/>
                <a:ext cx="17463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1" y="0"/>
                      <a:pt x="4" y="0"/>
                      <a:pt x="5" y="0"/>
                    </a:cubicBezTo>
                    <a:cubicBezTo>
                      <a:pt x="4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1" name="Freeform 85"/>
              <p:cNvSpPr/>
              <p:nvPr/>
            </p:nvSpPr>
            <p:spPr bwMode="auto">
              <a:xfrm>
                <a:off x="5338763" y="1836738"/>
                <a:ext cx="4763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2" name="Freeform 86"/>
              <p:cNvSpPr/>
              <p:nvPr/>
            </p:nvSpPr>
            <p:spPr bwMode="auto">
              <a:xfrm>
                <a:off x="5564188" y="1668463"/>
                <a:ext cx="7938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3" name="Freeform 87"/>
              <p:cNvSpPr/>
              <p:nvPr/>
            </p:nvSpPr>
            <p:spPr bwMode="auto">
              <a:xfrm>
                <a:off x="5214938" y="1911351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4" name="Freeform 88"/>
              <p:cNvSpPr/>
              <p:nvPr/>
            </p:nvSpPr>
            <p:spPr bwMode="auto">
              <a:xfrm>
                <a:off x="5226051" y="1712913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5" name="Freeform 89"/>
              <p:cNvSpPr/>
              <p:nvPr/>
            </p:nvSpPr>
            <p:spPr bwMode="auto">
              <a:xfrm>
                <a:off x="5222876" y="1697038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6" name="Freeform 90"/>
              <p:cNvSpPr>
                <a:spLocks noEditPoints="1"/>
              </p:cNvSpPr>
              <p:nvPr/>
            </p:nvSpPr>
            <p:spPr bwMode="auto">
              <a:xfrm>
                <a:off x="5165726" y="1697038"/>
                <a:ext cx="65088" cy="19050"/>
              </a:xfrm>
              <a:custGeom>
                <a:avLst/>
                <a:gdLst>
                  <a:gd name="T0" fmla="*/ 1 w 17"/>
                  <a:gd name="T1" fmla="*/ 1 h 5"/>
                  <a:gd name="T2" fmla="*/ 1 w 17"/>
                  <a:gd name="T3" fmla="*/ 3 h 5"/>
                  <a:gd name="T4" fmla="*/ 1 w 17"/>
                  <a:gd name="T5" fmla="*/ 4 h 5"/>
                  <a:gd name="T6" fmla="*/ 1 w 17"/>
                  <a:gd name="T7" fmla="*/ 4 h 5"/>
                  <a:gd name="T8" fmla="*/ 7 w 17"/>
                  <a:gd name="T9" fmla="*/ 5 h 5"/>
                  <a:gd name="T10" fmla="*/ 10 w 17"/>
                  <a:gd name="T11" fmla="*/ 4 h 5"/>
                  <a:gd name="T12" fmla="*/ 10 w 17"/>
                  <a:gd name="T13" fmla="*/ 5 h 5"/>
                  <a:gd name="T14" fmla="*/ 13 w 17"/>
                  <a:gd name="T15" fmla="*/ 5 h 5"/>
                  <a:gd name="T16" fmla="*/ 12 w 17"/>
                  <a:gd name="T17" fmla="*/ 4 h 5"/>
                  <a:gd name="T18" fmla="*/ 13 w 17"/>
                  <a:gd name="T19" fmla="*/ 4 h 5"/>
                  <a:gd name="T20" fmla="*/ 15 w 17"/>
                  <a:gd name="T21" fmla="*/ 4 h 5"/>
                  <a:gd name="T22" fmla="*/ 16 w 17"/>
                  <a:gd name="T23" fmla="*/ 5 h 5"/>
                  <a:gd name="T24" fmla="*/ 16 w 17"/>
                  <a:gd name="T25" fmla="*/ 2 h 5"/>
                  <a:gd name="T26" fmla="*/ 16 w 17"/>
                  <a:gd name="T27" fmla="*/ 1 h 5"/>
                  <a:gd name="T28" fmla="*/ 14 w 17"/>
                  <a:gd name="T29" fmla="*/ 1 h 5"/>
                  <a:gd name="T30" fmla="*/ 14 w 17"/>
                  <a:gd name="T31" fmla="*/ 1 h 5"/>
                  <a:gd name="T32" fmla="*/ 13 w 17"/>
                  <a:gd name="T33" fmla="*/ 1 h 5"/>
                  <a:gd name="T34" fmla="*/ 12 w 17"/>
                  <a:gd name="T35" fmla="*/ 1 h 5"/>
                  <a:gd name="T36" fmla="*/ 12 w 17"/>
                  <a:gd name="T37" fmla="*/ 1 h 5"/>
                  <a:gd name="T38" fmla="*/ 9 w 17"/>
                  <a:gd name="T39" fmla="*/ 1 h 5"/>
                  <a:gd name="T40" fmla="*/ 8 w 17"/>
                  <a:gd name="T41" fmla="*/ 1 h 5"/>
                  <a:gd name="T42" fmla="*/ 7 w 17"/>
                  <a:gd name="T43" fmla="*/ 1 h 5"/>
                  <a:gd name="T44" fmla="*/ 6 w 17"/>
                  <a:gd name="T45" fmla="*/ 0 h 5"/>
                  <a:gd name="T46" fmla="*/ 6 w 17"/>
                  <a:gd name="T47" fmla="*/ 0 h 5"/>
                  <a:gd name="T48" fmla="*/ 6 w 17"/>
                  <a:gd name="T49" fmla="*/ 1 h 5"/>
                  <a:gd name="T50" fmla="*/ 5 w 17"/>
                  <a:gd name="T51" fmla="*/ 1 h 5"/>
                  <a:gd name="T52" fmla="*/ 4 w 17"/>
                  <a:gd name="T53" fmla="*/ 1 h 5"/>
                  <a:gd name="T54" fmla="*/ 4 w 17"/>
                  <a:gd name="T55" fmla="*/ 1 h 5"/>
                  <a:gd name="T56" fmla="*/ 1 w 17"/>
                  <a:gd name="T57" fmla="*/ 1 h 5"/>
                  <a:gd name="T58" fmla="*/ 1 w 17"/>
                  <a:gd name="T59" fmla="*/ 1 h 5"/>
                  <a:gd name="T60" fmla="*/ 0 w 17"/>
                  <a:gd name="T61" fmla="*/ 2 h 5"/>
                  <a:gd name="T62" fmla="*/ 1 w 17"/>
                  <a:gd name="T63" fmla="*/ 1 h 5"/>
                  <a:gd name="T64" fmla="*/ 16 w 17"/>
                  <a:gd name="T65" fmla="*/ 4 h 5"/>
                  <a:gd name="T66" fmla="*/ 16 w 17"/>
                  <a:gd name="T67" fmla="*/ 4 h 5"/>
                  <a:gd name="T68" fmla="*/ 16 w 17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5">
                    <a:moveTo>
                      <a:pt x="1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3" y="5"/>
                      <a:pt x="13" y="5"/>
                    </a:cubicBezTo>
                    <a:cubicBezTo>
                      <a:pt x="13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7" name="Freeform 91"/>
              <p:cNvSpPr/>
              <p:nvPr/>
            </p:nvSpPr>
            <p:spPr bwMode="auto">
              <a:xfrm>
                <a:off x="5253038" y="1709738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8" name="Freeform 92"/>
              <p:cNvSpPr/>
              <p:nvPr/>
            </p:nvSpPr>
            <p:spPr bwMode="auto">
              <a:xfrm>
                <a:off x="5286376" y="1738313"/>
                <a:ext cx="19050" cy="476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09" name="Freeform 93"/>
              <p:cNvSpPr/>
              <p:nvPr/>
            </p:nvSpPr>
            <p:spPr bwMode="auto">
              <a:xfrm>
                <a:off x="5302251" y="1622426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0" name="Freeform 94"/>
              <p:cNvSpPr/>
              <p:nvPr/>
            </p:nvSpPr>
            <p:spPr bwMode="auto">
              <a:xfrm>
                <a:off x="5226051" y="1625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1" name="Freeform 95"/>
              <p:cNvSpPr/>
              <p:nvPr/>
            </p:nvSpPr>
            <p:spPr bwMode="auto">
              <a:xfrm>
                <a:off x="5327651" y="1625601"/>
                <a:ext cx="11113" cy="7938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1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2" name="Freeform 96"/>
              <p:cNvSpPr>
                <a:spLocks noEditPoints="1"/>
              </p:cNvSpPr>
              <p:nvPr/>
            </p:nvSpPr>
            <p:spPr bwMode="auto">
              <a:xfrm>
                <a:off x="5080001" y="1787526"/>
                <a:ext cx="236538" cy="19050"/>
              </a:xfrm>
              <a:custGeom>
                <a:avLst/>
                <a:gdLst>
                  <a:gd name="T0" fmla="*/ 63 w 63"/>
                  <a:gd name="T1" fmla="*/ 1 h 5"/>
                  <a:gd name="T2" fmla="*/ 62 w 63"/>
                  <a:gd name="T3" fmla="*/ 0 h 5"/>
                  <a:gd name="T4" fmla="*/ 61 w 63"/>
                  <a:gd name="T5" fmla="*/ 0 h 5"/>
                  <a:gd name="T6" fmla="*/ 60 w 63"/>
                  <a:gd name="T7" fmla="*/ 0 h 5"/>
                  <a:gd name="T8" fmla="*/ 57 w 63"/>
                  <a:gd name="T9" fmla="*/ 0 h 5"/>
                  <a:gd name="T10" fmla="*/ 54 w 63"/>
                  <a:gd name="T11" fmla="*/ 0 h 5"/>
                  <a:gd name="T12" fmla="*/ 51 w 63"/>
                  <a:gd name="T13" fmla="*/ 0 h 5"/>
                  <a:gd name="T14" fmla="*/ 50 w 63"/>
                  <a:gd name="T15" fmla="*/ 0 h 5"/>
                  <a:gd name="T16" fmla="*/ 48 w 63"/>
                  <a:gd name="T17" fmla="*/ 0 h 5"/>
                  <a:gd name="T18" fmla="*/ 47 w 63"/>
                  <a:gd name="T19" fmla="*/ 0 h 5"/>
                  <a:gd name="T20" fmla="*/ 45 w 63"/>
                  <a:gd name="T21" fmla="*/ 0 h 5"/>
                  <a:gd name="T22" fmla="*/ 39 w 63"/>
                  <a:gd name="T23" fmla="*/ 1 h 5"/>
                  <a:gd name="T24" fmla="*/ 34 w 63"/>
                  <a:gd name="T25" fmla="*/ 0 h 5"/>
                  <a:gd name="T26" fmla="*/ 32 w 63"/>
                  <a:gd name="T27" fmla="*/ 0 h 5"/>
                  <a:gd name="T28" fmla="*/ 31 w 63"/>
                  <a:gd name="T29" fmla="*/ 0 h 5"/>
                  <a:gd name="T30" fmla="*/ 29 w 63"/>
                  <a:gd name="T31" fmla="*/ 0 h 5"/>
                  <a:gd name="T32" fmla="*/ 29 w 63"/>
                  <a:gd name="T33" fmla="*/ 0 h 5"/>
                  <a:gd name="T34" fmla="*/ 26 w 63"/>
                  <a:gd name="T35" fmla="*/ 0 h 5"/>
                  <a:gd name="T36" fmla="*/ 23 w 63"/>
                  <a:gd name="T37" fmla="*/ 0 h 5"/>
                  <a:gd name="T38" fmla="*/ 21 w 63"/>
                  <a:gd name="T39" fmla="*/ 0 h 5"/>
                  <a:gd name="T40" fmla="*/ 19 w 63"/>
                  <a:gd name="T41" fmla="*/ 0 h 5"/>
                  <a:gd name="T42" fmla="*/ 15 w 63"/>
                  <a:gd name="T43" fmla="*/ 0 h 5"/>
                  <a:gd name="T44" fmla="*/ 10 w 63"/>
                  <a:gd name="T45" fmla="*/ 0 h 5"/>
                  <a:gd name="T46" fmla="*/ 10 w 63"/>
                  <a:gd name="T47" fmla="*/ 0 h 5"/>
                  <a:gd name="T48" fmla="*/ 7 w 63"/>
                  <a:gd name="T49" fmla="*/ 0 h 5"/>
                  <a:gd name="T50" fmla="*/ 5 w 63"/>
                  <a:gd name="T51" fmla="*/ 0 h 5"/>
                  <a:gd name="T52" fmla="*/ 5 w 63"/>
                  <a:gd name="T53" fmla="*/ 0 h 5"/>
                  <a:gd name="T54" fmla="*/ 7 w 63"/>
                  <a:gd name="T55" fmla="*/ 0 h 5"/>
                  <a:gd name="T56" fmla="*/ 9 w 63"/>
                  <a:gd name="T57" fmla="*/ 1 h 5"/>
                  <a:gd name="T58" fmla="*/ 6 w 63"/>
                  <a:gd name="T59" fmla="*/ 1 h 5"/>
                  <a:gd name="T60" fmla="*/ 4 w 63"/>
                  <a:gd name="T61" fmla="*/ 0 h 5"/>
                  <a:gd name="T62" fmla="*/ 3 w 63"/>
                  <a:gd name="T63" fmla="*/ 0 h 5"/>
                  <a:gd name="T64" fmla="*/ 2 w 63"/>
                  <a:gd name="T65" fmla="*/ 0 h 5"/>
                  <a:gd name="T66" fmla="*/ 1 w 63"/>
                  <a:gd name="T67" fmla="*/ 1 h 5"/>
                  <a:gd name="T68" fmla="*/ 0 w 63"/>
                  <a:gd name="T69" fmla="*/ 1 h 5"/>
                  <a:gd name="T70" fmla="*/ 0 w 63"/>
                  <a:gd name="T71" fmla="*/ 2 h 5"/>
                  <a:gd name="T72" fmla="*/ 1 w 63"/>
                  <a:gd name="T73" fmla="*/ 2 h 5"/>
                  <a:gd name="T74" fmla="*/ 15 w 63"/>
                  <a:gd name="T75" fmla="*/ 4 h 5"/>
                  <a:gd name="T76" fmla="*/ 25 w 63"/>
                  <a:gd name="T77" fmla="*/ 4 h 5"/>
                  <a:gd name="T78" fmla="*/ 29 w 63"/>
                  <a:gd name="T79" fmla="*/ 4 h 5"/>
                  <a:gd name="T80" fmla="*/ 29 w 63"/>
                  <a:gd name="T81" fmla="*/ 4 h 5"/>
                  <a:gd name="T82" fmla="*/ 38 w 63"/>
                  <a:gd name="T83" fmla="*/ 4 h 5"/>
                  <a:gd name="T84" fmla="*/ 40 w 63"/>
                  <a:gd name="T85" fmla="*/ 4 h 5"/>
                  <a:gd name="T86" fmla="*/ 36 w 63"/>
                  <a:gd name="T87" fmla="*/ 4 h 5"/>
                  <a:gd name="T88" fmla="*/ 35 w 63"/>
                  <a:gd name="T89" fmla="*/ 4 h 5"/>
                  <a:gd name="T90" fmla="*/ 38 w 63"/>
                  <a:gd name="T91" fmla="*/ 3 h 5"/>
                  <a:gd name="T92" fmla="*/ 42 w 63"/>
                  <a:gd name="T93" fmla="*/ 3 h 5"/>
                  <a:gd name="T94" fmla="*/ 47 w 63"/>
                  <a:gd name="T95" fmla="*/ 3 h 5"/>
                  <a:gd name="T96" fmla="*/ 47 w 63"/>
                  <a:gd name="T97" fmla="*/ 4 h 5"/>
                  <a:gd name="T98" fmla="*/ 53 w 63"/>
                  <a:gd name="T99" fmla="*/ 4 h 5"/>
                  <a:gd name="T100" fmla="*/ 51 w 63"/>
                  <a:gd name="T101" fmla="*/ 4 h 5"/>
                  <a:gd name="T102" fmla="*/ 58 w 63"/>
                  <a:gd name="T103" fmla="*/ 3 h 5"/>
                  <a:gd name="T104" fmla="*/ 63 w 63"/>
                  <a:gd name="T105" fmla="*/ 1 h 5"/>
                  <a:gd name="T106" fmla="*/ 52 w 63"/>
                  <a:gd name="T107" fmla="*/ 3 h 5"/>
                  <a:gd name="T108" fmla="*/ 54 w 63"/>
                  <a:gd name="T109" fmla="*/ 3 h 5"/>
                  <a:gd name="T110" fmla="*/ 52 w 63"/>
                  <a:gd name="T1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" h="5">
                    <a:moveTo>
                      <a:pt x="63" y="1"/>
                    </a:moveTo>
                    <a:cubicBezTo>
                      <a:pt x="63" y="1"/>
                      <a:pt x="63" y="1"/>
                      <a:pt x="62" y="0"/>
                    </a:cubicBezTo>
                    <a:cubicBezTo>
                      <a:pt x="62" y="0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8" y="0"/>
                      <a:pt x="57" y="0"/>
                    </a:cubicBezTo>
                    <a:cubicBezTo>
                      <a:pt x="56" y="1"/>
                      <a:pt x="55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50" y="0"/>
                      <a:pt x="51" y="0"/>
                      <a:pt x="50" y="0"/>
                    </a:cubicBezTo>
                    <a:cubicBezTo>
                      <a:pt x="50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43" y="1"/>
                      <a:pt x="41" y="1"/>
                      <a:pt x="39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30" y="0"/>
                      <a:pt x="29" y="0"/>
                    </a:cubicBezTo>
                    <a:cubicBezTo>
                      <a:pt x="28" y="0"/>
                      <a:pt x="27" y="1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" y="5"/>
                      <a:pt x="10" y="3"/>
                      <a:pt x="15" y="4"/>
                    </a:cubicBezTo>
                    <a:cubicBezTo>
                      <a:pt x="18" y="4"/>
                      <a:pt x="22" y="4"/>
                      <a:pt x="25" y="4"/>
                    </a:cubicBezTo>
                    <a:cubicBezTo>
                      <a:pt x="27" y="4"/>
                      <a:pt x="28" y="3"/>
                      <a:pt x="29" y="4"/>
                    </a:cubicBezTo>
                    <a:cubicBezTo>
                      <a:pt x="29" y="4"/>
                      <a:pt x="28" y="4"/>
                      <a:pt x="29" y="4"/>
                    </a:cubicBezTo>
                    <a:cubicBezTo>
                      <a:pt x="32" y="4"/>
                      <a:pt x="35" y="4"/>
                      <a:pt x="38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39" y="4"/>
                      <a:pt x="37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39" y="4"/>
                      <a:pt x="40" y="3"/>
                      <a:pt x="42" y="3"/>
                    </a:cubicBezTo>
                    <a:cubicBezTo>
                      <a:pt x="43" y="4"/>
                      <a:pt x="45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9" y="4"/>
                      <a:pt x="51" y="4"/>
                      <a:pt x="53" y="4"/>
                    </a:cubicBezTo>
                    <a:cubicBezTo>
                      <a:pt x="52" y="4"/>
                      <a:pt x="52" y="4"/>
                      <a:pt x="51" y="4"/>
                    </a:cubicBezTo>
                    <a:cubicBezTo>
                      <a:pt x="53" y="4"/>
                      <a:pt x="56" y="4"/>
                      <a:pt x="58" y="3"/>
                    </a:cubicBezTo>
                    <a:cubicBezTo>
                      <a:pt x="60" y="3"/>
                      <a:pt x="63" y="3"/>
                      <a:pt x="63" y="1"/>
                    </a:cubicBezTo>
                    <a:close/>
                    <a:moveTo>
                      <a:pt x="52" y="3"/>
                    </a:moveTo>
                    <a:cubicBezTo>
                      <a:pt x="53" y="3"/>
                      <a:pt x="54" y="3"/>
                      <a:pt x="54" y="3"/>
                    </a:cubicBezTo>
                    <a:cubicBezTo>
                      <a:pt x="53" y="3"/>
                      <a:pt x="53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3" name="Freeform 97"/>
              <p:cNvSpPr>
                <a:spLocks noEditPoints="1"/>
              </p:cNvSpPr>
              <p:nvPr/>
            </p:nvSpPr>
            <p:spPr bwMode="auto">
              <a:xfrm>
                <a:off x="5080001" y="1738313"/>
                <a:ext cx="236538" cy="19050"/>
              </a:xfrm>
              <a:custGeom>
                <a:avLst/>
                <a:gdLst>
                  <a:gd name="T0" fmla="*/ 1 w 63"/>
                  <a:gd name="T1" fmla="*/ 4 h 5"/>
                  <a:gd name="T2" fmla="*/ 2 w 63"/>
                  <a:gd name="T3" fmla="*/ 5 h 5"/>
                  <a:gd name="T4" fmla="*/ 3 w 63"/>
                  <a:gd name="T5" fmla="*/ 5 h 5"/>
                  <a:gd name="T6" fmla="*/ 5 w 63"/>
                  <a:gd name="T7" fmla="*/ 5 h 5"/>
                  <a:gd name="T8" fmla="*/ 17 w 63"/>
                  <a:gd name="T9" fmla="*/ 4 h 5"/>
                  <a:gd name="T10" fmla="*/ 24 w 63"/>
                  <a:gd name="T11" fmla="*/ 4 h 5"/>
                  <a:gd name="T12" fmla="*/ 31 w 63"/>
                  <a:gd name="T13" fmla="*/ 4 h 5"/>
                  <a:gd name="T14" fmla="*/ 32 w 63"/>
                  <a:gd name="T15" fmla="*/ 4 h 5"/>
                  <a:gd name="T16" fmla="*/ 32 w 63"/>
                  <a:gd name="T17" fmla="*/ 5 h 5"/>
                  <a:gd name="T18" fmla="*/ 38 w 63"/>
                  <a:gd name="T19" fmla="*/ 5 h 5"/>
                  <a:gd name="T20" fmla="*/ 43 w 63"/>
                  <a:gd name="T21" fmla="*/ 5 h 5"/>
                  <a:gd name="T22" fmla="*/ 41 w 63"/>
                  <a:gd name="T23" fmla="*/ 4 h 5"/>
                  <a:gd name="T24" fmla="*/ 38 w 63"/>
                  <a:gd name="T25" fmla="*/ 4 h 5"/>
                  <a:gd name="T26" fmla="*/ 41 w 63"/>
                  <a:gd name="T27" fmla="*/ 4 h 5"/>
                  <a:gd name="T28" fmla="*/ 44 w 63"/>
                  <a:gd name="T29" fmla="*/ 4 h 5"/>
                  <a:gd name="T30" fmla="*/ 46 w 63"/>
                  <a:gd name="T31" fmla="*/ 4 h 5"/>
                  <a:gd name="T32" fmla="*/ 50 w 63"/>
                  <a:gd name="T33" fmla="*/ 4 h 5"/>
                  <a:gd name="T34" fmla="*/ 50 w 63"/>
                  <a:gd name="T35" fmla="*/ 4 h 5"/>
                  <a:gd name="T36" fmla="*/ 56 w 63"/>
                  <a:gd name="T37" fmla="*/ 5 h 5"/>
                  <a:gd name="T38" fmla="*/ 54 w 63"/>
                  <a:gd name="T39" fmla="*/ 4 h 5"/>
                  <a:gd name="T40" fmla="*/ 63 w 63"/>
                  <a:gd name="T41" fmla="*/ 4 h 5"/>
                  <a:gd name="T42" fmla="*/ 60 w 63"/>
                  <a:gd name="T43" fmla="*/ 2 h 5"/>
                  <a:gd name="T44" fmla="*/ 59 w 63"/>
                  <a:gd name="T45" fmla="*/ 1 h 5"/>
                  <a:gd name="T46" fmla="*/ 58 w 63"/>
                  <a:gd name="T47" fmla="*/ 1 h 5"/>
                  <a:gd name="T48" fmla="*/ 56 w 63"/>
                  <a:gd name="T49" fmla="*/ 1 h 5"/>
                  <a:gd name="T50" fmla="*/ 53 w 63"/>
                  <a:gd name="T51" fmla="*/ 1 h 5"/>
                  <a:gd name="T52" fmla="*/ 51 w 63"/>
                  <a:gd name="T53" fmla="*/ 1 h 5"/>
                  <a:gd name="T54" fmla="*/ 48 w 63"/>
                  <a:gd name="T55" fmla="*/ 1 h 5"/>
                  <a:gd name="T56" fmla="*/ 47 w 63"/>
                  <a:gd name="T57" fmla="*/ 1 h 5"/>
                  <a:gd name="T58" fmla="*/ 45 w 63"/>
                  <a:gd name="T59" fmla="*/ 1 h 5"/>
                  <a:gd name="T60" fmla="*/ 44 w 63"/>
                  <a:gd name="T61" fmla="*/ 1 h 5"/>
                  <a:gd name="T62" fmla="*/ 42 w 63"/>
                  <a:gd name="T63" fmla="*/ 1 h 5"/>
                  <a:gd name="T64" fmla="*/ 36 w 63"/>
                  <a:gd name="T65" fmla="*/ 1 h 5"/>
                  <a:gd name="T66" fmla="*/ 31 w 63"/>
                  <a:gd name="T67" fmla="*/ 1 h 5"/>
                  <a:gd name="T68" fmla="*/ 29 w 63"/>
                  <a:gd name="T69" fmla="*/ 1 h 5"/>
                  <a:gd name="T70" fmla="*/ 28 w 63"/>
                  <a:gd name="T71" fmla="*/ 0 h 5"/>
                  <a:gd name="T72" fmla="*/ 26 w 63"/>
                  <a:gd name="T73" fmla="*/ 1 h 5"/>
                  <a:gd name="T74" fmla="*/ 26 w 63"/>
                  <a:gd name="T75" fmla="*/ 1 h 5"/>
                  <a:gd name="T76" fmla="*/ 22 w 63"/>
                  <a:gd name="T77" fmla="*/ 1 h 5"/>
                  <a:gd name="T78" fmla="*/ 19 w 63"/>
                  <a:gd name="T79" fmla="*/ 1 h 5"/>
                  <a:gd name="T80" fmla="*/ 17 w 63"/>
                  <a:gd name="T81" fmla="*/ 1 h 5"/>
                  <a:gd name="T82" fmla="*/ 14 w 63"/>
                  <a:gd name="T83" fmla="*/ 1 h 5"/>
                  <a:gd name="T84" fmla="*/ 8 w 63"/>
                  <a:gd name="T85" fmla="*/ 1 h 5"/>
                  <a:gd name="T86" fmla="*/ 7 w 63"/>
                  <a:gd name="T87" fmla="*/ 1 h 5"/>
                  <a:gd name="T88" fmla="*/ 7 w 63"/>
                  <a:gd name="T89" fmla="*/ 0 h 5"/>
                  <a:gd name="T90" fmla="*/ 5 w 63"/>
                  <a:gd name="T91" fmla="*/ 0 h 5"/>
                  <a:gd name="T92" fmla="*/ 2 w 63"/>
                  <a:gd name="T93" fmla="*/ 1 h 5"/>
                  <a:gd name="T94" fmla="*/ 3 w 63"/>
                  <a:gd name="T95" fmla="*/ 1 h 5"/>
                  <a:gd name="T96" fmla="*/ 6 w 63"/>
                  <a:gd name="T97" fmla="*/ 1 h 5"/>
                  <a:gd name="T98" fmla="*/ 2 w 63"/>
                  <a:gd name="T99" fmla="*/ 2 h 5"/>
                  <a:gd name="T100" fmla="*/ 1 w 63"/>
                  <a:gd name="T101" fmla="*/ 3 h 5"/>
                  <a:gd name="T102" fmla="*/ 1 w 63"/>
                  <a:gd name="T103" fmla="*/ 4 h 5"/>
                  <a:gd name="T104" fmla="*/ 57 w 63"/>
                  <a:gd name="T105" fmla="*/ 4 h 5"/>
                  <a:gd name="T106" fmla="*/ 55 w 63"/>
                  <a:gd name="T107" fmla="*/ 4 h 5"/>
                  <a:gd name="T108" fmla="*/ 57 w 63"/>
                  <a:gd name="T10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" h="5">
                    <a:moveTo>
                      <a:pt x="1" y="4"/>
                    </a:move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9" y="4"/>
                      <a:pt x="13" y="4"/>
                      <a:pt x="17" y="4"/>
                    </a:cubicBezTo>
                    <a:cubicBezTo>
                      <a:pt x="19" y="4"/>
                      <a:pt x="22" y="5"/>
                      <a:pt x="24" y="4"/>
                    </a:cubicBezTo>
                    <a:cubicBezTo>
                      <a:pt x="26" y="4"/>
                      <a:pt x="29" y="4"/>
                      <a:pt x="31" y="4"/>
                    </a:cubicBezTo>
                    <a:cubicBezTo>
                      <a:pt x="31" y="4"/>
                      <a:pt x="32" y="4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4" y="5"/>
                      <a:pt x="36" y="5"/>
                      <a:pt x="38" y="5"/>
                    </a:cubicBezTo>
                    <a:cubicBezTo>
                      <a:pt x="40" y="5"/>
                      <a:pt x="42" y="5"/>
                      <a:pt x="43" y="5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0" y="4"/>
                      <a:pt x="39" y="5"/>
                      <a:pt x="38" y="4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8" y="4"/>
                      <a:pt x="49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5"/>
                      <a:pt x="56" y="5"/>
                    </a:cubicBezTo>
                    <a:cubicBezTo>
                      <a:pt x="56" y="5"/>
                      <a:pt x="55" y="5"/>
                      <a:pt x="54" y="4"/>
                    </a:cubicBezTo>
                    <a:cubicBezTo>
                      <a:pt x="57" y="4"/>
                      <a:pt x="61" y="4"/>
                      <a:pt x="63" y="4"/>
                    </a:cubicBezTo>
                    <a:cubicBezTo>
                      <a:pt x="63" y="2"/>
                      <a:pt x="61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1"/>
                      <a:pt x="42" y="1"/>
                    </a:cubicBezTo>
                    <a:cubicBezTo>
                      <a:pt x="40" y="1"/>
                      <a:pt x="38" y="1"/>
                      <a:pt x="36" y="1"/>
                    </a:cubicBezTo>
                    <a:cubicBezTo>
                      <a:pt x="34" y="1"/>
                      <a:pt x="33" y="1"/>
                      <a:pt x="31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6" y="1"/>
                      <a:pt x="27" y="1"/>
                      <a:pt x="26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6" y="4"/>
                      <a:pt x="55" y="4"/>
                    </a:cubicBezTo>
                    <a:cubicBezTo>
                      <a:pt x="56" y="4"/>
                      <a:pt x="57" y="4"/>
                      <a:pt x="5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4" name="Freeform 98"/>
              <p:cNvSpPr>
                <a:spLocks noEditPoints="1"/>
              </p:cNvSpPr>
              <p:nvPr/>
            </p:nvSpPr>
            <p:spPr bwMode="auto">
              <a:xfrm>
                <a:off x="2825751" y="195263"/>
                <a:ext cx="6543675" cy="6470650"/>
              </a:xfrm>
              <a:custGeom>
                <a:avLst/>
                <a:gdLst>
                  <a:gd name="T0" fmla="*/ 1514 w 1742"/>
                  <a:gd name="T1" fmla="*/ 1210 h 1723"/>
                  <a:gd name="T2" fmla="*/ 920 w 1742"/>
                  <a:gd name="T3" fmla="*/ 697 h 1723"/>
                  <a:gd name="T4" fmla="*/ 405 w 1742"/>
                  <a:gd name="T5" fmla="*/ 1114 h 1723"/>
                  <a:gd name="T6" fmla="*/ 1527 w 1742"/>
                  <a:gd name="T7" fmla="*/ 664 h 1723"/>
                  <a:gd name="T8" fmla="*/ 545 w 1742"/>
                  <a:gd name="T9" fmla="*/ 1352 h 1723"/>
                  <a:gd name="T10" fmla="*/ 412 w 1742"/>
                  <a:gd name="T11" fmla="*/ 1472 h 1723"/>
                  <a:gd name="T12" fmla="*/ 773 w 1742"/>
                  <a:gd name="T13" fmla="*/ 1382 h 1723"/>
                  <a:gd name="T14" fmla="*/ 706 w 1742"/>
                  <a:gd name="T15" fmla="*/ 1343 h 1723"/>
                  <a:gd name="T16" fmla="*/ 694 w 1742"/>
                  <a:gd name="T17" fmla="*/ 1455 h 1723"/>
                  <a:gd name="T18" fmla="*/ 822 w 1742"/>
                  <a:gd name="T19" fmla="*/ 1429 h 1723"/>
                  <a:gd name="T20" fmla="*/ 834 w 1742"/>
                  <a:gd name="T21" fmla="*/ 721 h 1723"/>
                  <a:gd name="T22" fmla="*/ 1126 w 1742"/>
                  <a:gd name="T23" fmla="*/ 1026 h 1723"/>
                  <a:gd name="T24" fmla="*/ 978 w 1742"/>
                  <a:gd name="T25" fmla="*/ 1406 h 1723"/>
                  <a:gd name="T26" fmla="*/ 1100 w 1742"/>
                  <a:gd name="T27" fmla="*/ 1158 h 1723"/>
                  <a:gd name="T28" fmla="*/ 903 w 1742"/>
                  <a:gd name="T29" fmla="*/ 1155 h 1723"/>
                  <a:gd name="T30" fmla="*/ 982 w 1742"/>
                  <a:gd name="T31" fmla="*/ 1163 h 1723"/>
                  <a:gd name="T32" fmla="*/ 987 w 1742"/>
                  <a:gd name="T33" fmla="*/ 1123 h 1723"/>
                  <a:gd name="T34" fmla="*/ 1119 w 1742"/>
                  <a:gd name="T35" fmla="*/ 1017 h 1723"/>
                  <a:gd name="T36" fmla="*/ 876 w 1742"/>
                  <a:gd name="T37" fmla="*/ 1189 h 1723"/>
                  <a:gd name="T38" fmla="*/ 1080 w 1742"/>
                  <a:gd name="T39" fmla="*/ 1209 h 1723"/>
                  <a:gd name="T40" fmla="*/ 1074 w 1742"/>
                  <a:gd name="T41" fmla="*/ 724 h 1723"/>
                  <a:gd name="T42" fmla="*/ 884 w 1742"/>
                  <a:gd name="T43" fmla="*/ 909 h 1723"/>
                  <a:gd name="T44" fmla="*/ 1120 w 1742"/>
                  <a:gd name="T45" fmla="*/ 1348 h 1723"/>
                  <a:gd name="T46" fmla="*/ 1116 w 1742"/>
                  <a:gd name="T47" fmla="*/ 1367 h 1723"/>
                  <a:gd name="T48" fmla="*/ 1208 w 1742"/>
                  <a:gd name="T49" fmla="*/ 1249 h 1723"/>
                  <a:gd name="T50" fmla="*/ 1245 w 1742"/>
                  <a:gd name="T51" fmla="*/ 1019 h 1723"/>
                  <a:gd name="T52" fmla="*/ 1267 w 1742"/>
                  <a:gd name="T53" fmla="*/ 1129 h 1723"/>
                  <a:gd name="T54" fmla="*/ 1213 w 1742"/>
                  <a:gd name="T55" fmla="*/ 716 h 1723"/>
                  <a:gd name="T56" fmla="*/ 738 w 1742"/>
                  <a:gd name="T57" fmla="*/ 980 h 1723"/>
                  <a:gd name="T58" fmla="*/ 653 w 1742"/>
                  <a:gd name="T59" fmla="*/ 942 h 1723"/>
                  <a:gd name="T60" fmla="*/ 595 w 1742"/>
                  <a:gd name="T61" fmla="*/ 923 h 1723"/>
                  <a:gd name="T62" fmla="*/ 620 w 1742"/>
                  <a:gd name="T63" fmla="*/ 702 h 1723"/>
                  <a:gd name="T64" fmla="*/ 602 w 1742"/>
                  <a:gd name="T65" fmla="*/ 928 h 1723"/>
                  <a:gd name="T66" fmla="*/ 672 w 1742"/>
                  <a:gd name="T67" fmla="*/ 782 h 1723"/>
                  <a:gd name="T68" fmla="*/ 380 w 1742"/>
                  <a:gd name="T69" fmla="*/ 1078 h 1723"/>
                  <a:gd name="T70" fmla="*/ 406 w 1742"/>
                  <a:gd name="T71" fmla="*/ 1014 h 1723"/>
                  <a:gd name="T72" fmla="*/ 439 w 1742"/>
                  <a:gd name="T73" fmla="*/ 1039 h 1723"/>
                  <a:gd name="T74" fmla="*/ 331 w 1742"/>
                  <a:gd name="T75" fmla="*/ 1371 h 1723"/>
                  <a:gd name="T76" fmla="*/ 330 w 1742"/>
                  <a:gd name="T77" fmla="*/ 398 h 1723"/>
                  <a:gd name="T78" fmla="*/ 874 w 1742"/>
                  <a:gd name="T79" fmla="*/ 313 h 1723"/>
                  <a:gd name="T80" fmla="*/ 1170 w 1742"/>
                  <a:gd name="T81" fmla="*/ 564 h 1723"/>
                  <a:gd name="T82" fmla="*/ 1395 w 1742"/>
                  <a:gd name="T83" fmla="*/ 583 h 1723"/>
                  <a:gd name="T84" fmla="*/ 1505 w 1742"/>
                  <a:gd name="T85" fmla="*/ 473 h 1723"/>
                  <a:gd name="T86" fmla="*/ 1334 w 1742"/>
                  <a:gd name="T87" fmla="*/ 732 h 1723"/>
                  <a:gd name="T88" fmla="*/ 1615 w 1742"/>
                  <a:gd name="T89" fmla="*/ 634 h 1723"/>
                  <a:gd name="T90" fmla="*/ 1479 w 1742"/>
                  <a:gd name="T91" fmla="*/ 398 h 1723"/>
                  <a:gd name="T92" fmla="*/ 1250 w 1742"/>
                  <a:gd name="T93" fmla="*/ 257 h 1723"/>
                  <a:gd name="T94" fmla="*/ 1094 w 1742"/>
                  <a:gd name="T95" fmla="*/ 117 h 1723"/>
                  <a:gd name="T96" fmla="*/ 745 w 1742"/>
                  <a:gd name="T97" fmla="*/ 143 h 1723"/>
                  <a:gd name="T98" fmla="*/ 551 w 1742"/>
                  <a:gd name="T99" fmla="*/ 108 h 1723"/>
                  <a:gd name="T100" fmla="*/ 364 w 1742"/>
                  <a:gd name="T101" fmla="*/ 319 h 1723"/>
                  <a:gd name="T102" fmla="*/ 231 w 1742"/>
                  <a:gd name="T103" fmla="*/ 547 h 1723"/>
                  <a:gd name="T104" fmla="*/ 167 w 1742"/>
                  <a:gd name="T105" fmla="*/ 970 h 1723"/>
                  <a:gd name="T106" fmla="*/ 108 w 1742"/>
                  <a:gd name="T107" fmla="*/ 878 h 1723"/>
                  <a:gd name="T108" fmla="*/ 240 w 1742"/>
                  <a:gd name="T109" fmla="*/ 1228 h 1723"/>
                  <a:gd name="T110" fmla="*/ 254 w 1742"/>
                  <a:gd name="T111" fmla="*/ 1378 h 1723"/>
                  <a:gd name="T112" fmla="*/ 530 w 1742"/>
                  <a:gd name="T113" fmla="*/ 1545 h 1723"/>
                  <a:gd name="T114" fmla="*/ 644 w 1742"/>
                  <a:gd name="T115" fmla="*/ 1668 h 1723"/>
                  <a:gd name="T116" fmla="*/ 964 w 1742"/>
                  <a:gd name="T117" fmla="*/ 1598 h 1723"/>
                  <a:gd name="T118" fmla="*/ 1255 w 1742"/>
                  <a:gd name="T119" fmla="*/ 1583 h 1723"/>
                  <a:gd name="T120" fmla="*/ 1379 w 1742"/>
                  <a:gd name="T121" fmla="*/ 1404 h 1723"/>
                  <a:gd name="T122" fmla="*/ 1606 w 1742"/>
                  <a:gd name="T123" fmla="*/ 1221 h 1723"/>
                  <a:gd name="T124" fmla="*/ 1632 w 1742"/>
                  <a:gd name="T125" fmla="*/ 923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2" h="1723">
                    <a:moveTo>
                      <a:pt x="1732" y="824"/>
                    </a:moveTo>
                    <a:cubicBezTo>
                      <a:pt x="1722" y="600"/>
                      <a:pt x="1628" y="392"/>
                      <a:pt x="1466" y="238"/>
                    </a:cubicBezTo>
                    <a:cubicBezTo>
                      <a:pt x="1305" y="84"/>
                      <a:pt x="1094" y="0"/>
                      <a:pt x="872" y="0"/>
                    </a:cubicBezTo>
                    <a:cubicBezTo>
                      <a:pt x="859" y="0"/>
                      <a:pt x="846" y="0"/>
                      <a:pt x="834" y="0"/>
                    </a:cubicBezTo>
                    <a:cubicBezTo>
                      <a:pt x="604" y="10"/>
                      <a:pt x="391" y="109"/>
                      <a:pt x="236" y="279"/>
                    </a:cubicBezTo>
                    <a:cubicBezTo>
                      <a:pt x="80" y="449"/>
                      <a:pt x="0" y="669"/>
                      <a:pt x="10" y="899"/>
                    </a:cubicBezTo>
                    <a:cubicBezTo>
                      <a:pt x="20" y="1122"/>
                      <a:pt x="114" y="1330"/>
                      <a:pt x="276" y="1484"/>
                    </a:cubicBezTo>
                    <a:cubicBezTo>
                      <a:pt x="437" y="1638"/>
                      <a:pt x="648" y="1723"/>
                      <a:pt x="871" y="1723"/>
                    </a:cubicBezTo>
                    <a:cubicBezTo>
                      <a:pt x="883" y="1723"/>
                      <a:pt x="896" y="1723"/>
                      <a:pt x="909" y="1722"/>
                    </a:cubicBezTo>
                    <a:cubicBezTo>
                      <a:pt x="1139" y="1712"/>
                      <a:pt x="1351" y="1613"/>
                      <a:pt x="1506" y="1443"/>
                    </a:cubicBezTo>
                    <a:cubicBezTo>
                      <a:pt x="1662" y="1274"/>
                      <a:pt x="1742" y="1054"/>
                      <a:pt x="1732" y="824"/>
                    </a:cubicBezTo>
                    <a:close/>
                    <a:moveTo>
                      <a:pt x="1709" y="826"/>
                    </a:moveTo>
                    <a:cubicBezTo>
                      <a:pt x="1709" y="828"/>
                      <a:pt x="1709" y="828"/>
                      <a:pt x="1709" y="828"/>
                    </a:cubicBezTo>
                    <a:cubicBezTo>
                      <a:pt x="1688" y="828"/>
                      <a:pt x="1688" y="828"/>
                      <a:pt x="1688" y="828"/>
                    </a:cubicBezTo>
                    <a:cubicBezTo>
                      <a:pt x="1688" y="826"/>
                      <a:pt x="1688" y="826"/>
                      <a:pt x="1688" y="826"/>
                    </a:cubicBezTo>
                    <a:cubicBezTo>
                      <a:pt x="1688" y="819"/>
                      <a:pt x="1688" y="812"/>
                      <a:pt x="1687" y="805"/>
                    </a:cubicBezTo>
                    <a:cubicBezTo>
                      <a:pt x="1686" y="795"/>
                      <a:pt x="1686" y="795"/>
                      <a:pt x="1686" y="795"/>
                    </a:cubicBezTo>
                    <a:cubicBezTo>
                      <a:pt x="1686" y="794"/>
                      <a:pt x="1686" y="793"/>
                      <a:pt x="1686" y="791"/>
                    </a:cubicBezTo>
                    <a:cubicBezTo>
                      <a:pt x="1686" y="790"/>
                      <a:pt x="1686" y="790"/>
                      <a:pt x="1686" y="790"/>
                    </a:cubicBezTo>
                    <a:cubicBezTo>
                      <a:pt x="1645" y="794"/>
                      <a:pt x="1645" y="794"/>
                      <a:pt x="1645" y="794"/>
                    </a:cubicBezTo>
                    <a:cubicBezTo>
                      <a:pt x="1645" y="792"/>
                      <a:pt x="1645" y="792"/>
                      <a:pt x="1645" y="792"/>
                    </a:cubicBezTo>
                    <a:cubicBezTo>
                      <a:pt x="1645" y="787"/>
                      <a:pt x="1644" y="782"/>
                      <a:pt x="1644" y="776"/>
                    </a:cubicBezTo>
                    <a:cubicBezTo>
                      <a:pt x="1644" y="775"/>
                      <a:pt x="1644" y="775"/>
                      <a:pt x="1644" y="775"/>
                    </a:cubicBezTo>
                    <a:cubicBezTo>
                      <a:pt x="1684" y="769"/>
                      <a:pt x="1684" y="769"/>
                      <a:pt x="1684" y="769"/>
                    </a:cubicBezTo>
                    <a:cubicBezTo>
                      <a:pt x="1683" y="765"/>
                      <a:pt x="1683" y="765"/>
                      <a:pt x="1683" y="765"/>
                    </a:cubicBezTo>
                    <a:cubicBezTo>
                      <a:pt x="1681" y="750"/>
                      <a:pt x="1679" y="735"/>
                      <a:pt x="1677" y="721"/>
                    </a:cubicBezTo>
                    <a:cubicBezTo>
                      <a:pt x="1676" y="719"/>
                      <a:pt x="1676" y="719"/>
                      <a:pt x="1676" y="719"/>
                    </a:cubicBezTo>
                    <a:cubicBezTo>
                      <a:pt x="1573" y="739"/>
                      <a:pt x="1573" y="739"/>
                      <a:pt x="1573" y="739"/>
                    </a:cubicBezTo>
                    <a:cubicBezTo>
                      <a:pt x="1567" y="704"/>
                      <a:pt x="1559" y="670"/>
                      <a:pt x="1548" y="637"/>
                    </a:cubicBezTo>
                    <a:cubicBezTo>
                      <a:pt x="1563" y="631"/>
                      <a:pt x="1563" y="631"/>
                      <a:pt x="1563" y="631"/>
                    </a:cubicBezTo>
                    <a:cubicBezTo>
                      <a:pt x="1564" y="634"/>
                      <a:pt x="1564" y="634"/>
                      <a:pt x="1564" y="634"/>
                    </a:cubicBezTo>
                    <a:cubicBezTo>
                      <a:pt x="1566" y="639"/>
                      <a:pt x="1567" y="643"/>
                      <a:pt x="1569" y="648"/>
                    </a:cubicBezTo>
                    <a:cubicBezTo>
                      <a:pt x="1570" y="652"/>
                      <a:pt x="1571" y="656"/>
                      <a:pt x="1572" y="661"/>
                    </a:cubicBezTo>
                    <a:cubicBezTo>
                      <a:pt x="1573" y="662"/>
                      <a:pt x="1573" y="662"/>
                      <a:pt x="1573" y="662"/>
                    </a:cubicBezTo>
                    <a:cubicBezTo>
                      <a:pt x="1606" y="652"/>
                      <a:pt x="1606" y="652"/>
                      <a:pt x="1606" y="652"/>
                    </a:cubicBezTo>
                    <a:cubicBezTo>
                      <a:pt x="1607" y="657"/>
                      <a:pt x="1607" y="657"/>
                      <a:pt x="1607" y="657"/>
                    </a:cubicBezTo>
                    <a:cubicBezTo>
                      <a:pt x="1609" y="662"/>
                      <a:pt x="1610" y="666"/>
                      <a:pt x="1611" y="671"/>
                    </a:cubicBezTo>
                    <a:cubicBezTo>
                      <a:pt x="1611" y="673"/>
                      <a:pt x="1611" y="673"/>
                      <a:pt x="1611" y="673"/>
                    </a:cubicBezTo>
                    <a:cubicBezTo>
                      <a:pt x="1578" y="682"/>
                      <a:pt x="1578" y="682"/>
                      <a:pt x="1578" y="682"/>
                    </a:cubicBezTo>
                    <a:cubicBezTo>
                      <a:pt x="1581" y="697"/>
                      <a:pt x="1581" y="697"/>
                      <a:pt x="1581" y="697"/>
                    </a:cubicBezTo>
                    <a:cubicBezTo>
                      <a:pt x="1582" y="701"/>
                      <a:pt x="1583" y="705"/>
                      <a:pt x="1584" y="710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5" y="711"/>
                      <a:pt x="1585" y="711"/>
                      <a:pt x="1585" y="711"/>
                    </a:cubicBezTo>
                    <a:cubicBezTo>
                      <a:pt x="1586" y="715"/>
                      <a:pt x="1586" y="715"/>
                      <a:pt x="1586" y="715"/>
                    </a:cubicBezTo>
                    <a:cubicBezTo>
                      <a:pt x="1586" y="718"/>
                      <a:pt x="1587" y="720"/>
                      <a:pt x="1587" y="723"/>
                    </a:cubicBezTo>
                    <a:cubicBezTo>
                      <a:pt x="1587" y="724"/>
                      <a:pt x="1587" y="724"/>
                      <a:pt x="1587" y="724"/>
                    </a:cubicBezTo>
                    <a:cubicBezTo>
                      <a:pt x="1694" y="700"/>
                      <a:pt x="1694" y="700"/>
                      <a:pt x="1694" y="700"/>
                    </a:cubicBezTo>
                    <a:cubicBezTo>
                      <a:pt x="1694" y="701"/>
                      <a:pt x="1694" y="701"/>
                      <a:pt x="1694" y="701"/>
                    </a:cubicBezTo>
                    <a:cubicBezTo>
                      <a:pt x="1701" y="737"/>
                      <a:pt x="1706" y="774"/>
                      <a:pt x="1708" y="810"/>
                    </a:cubicBezTo>
                    <a:cubicBezTo>
                      <a:pt x="1708" y="815"/>
                      <a:pt x="1708" y="821"/>
                      <a:pt x="1709" y="826"/>
                    </a:cubicBezTo>
                    <a:close/>
                    <a:moveTo>
                      <a:pt x="1629" y="765"/>
                    </a:moveTo>
                    <a:cubicBezTo>
                      <a:pt x="1630" y="774"/>
                      <a:pt x="1631" y="784"/>
                      <a:pt x="1632" y="794"/>
                    </a:cubicBezTo>
                    <a:cubicBezTo>
                      <a:pt x="1632" y="795"/>
                      <a:pt x="1632" y="795"/>
                      <a:pt x="1632" y="795"/>
                    </a:cubicBezTo>
                    <a:cubicBezTo>
                      <a:pt x="1611" y="798"/>
                      <a:pt x="1611" y="798"/>
                      <a:pt x="1611" y="798"/>
                    </a:cubicBezTo>
                    <a:cubicBezTo>
                      <a:pt x="1611" y="796"/>
                      <a:pt x="1611" y="796"/>
                      <a:pt x="1611" y="796"/>
                    </a:cubicBezTo>
                    <a:cubicBezTo>
                      <a:pt x="1611" y="791"/>
                      <a:pt x="1610" y="787"/>
                      <a:pt x="1610" y="782"/>
                    </a:cubicBezTo>
                    <a:cubicBezTo>
                      <a:pt x="1609" y="777"/>
                      <a:pt x="1609" y="771"/>
                      <a:pt x="1608" y="766"/>
                    </a:cubicBezTo>
                    <a:cubicBezTo>
                      <a:pt x="1608" y="764"/>
                      <a:pt x="1608" y="764"/>
                      <a:pt x="1608" y="764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606" y="765"/>
                      <a:pt x="1606" y="765"/>
                      <a:pt x="1606" y="765"/>
                    </a:cubicBezTo>
                    <a:cubicBezTo>
                      <a:pt x="1595" y="766"/>
                      <a:pt x="1595" y="766"/>
                      <a:pt x="1595" y="766"/>
                    </a:cubicBezTo>
                    <a:cubicBezTo>
                      <a:pt x="1595" y="767"/>
                      <a:pt x="1595" y="767"/>
                      <a:pt x="1595" y="767"/>
                    </a:cubicBezTo>
                    <a:cubicBezTo>
                      <a:pt x="1593" y="767"/>
                      <a:pt x="1593" y="767"/>
                      <a:pt x="1593" y="767"/>
                    </a:cubicBezTo>
                    <a:cubicBezTo>
                      <a:pt x="1578" y="769"/>
                      <a:pt x="1578" y="769"/>
                      <a:pt x="1578" y="769"/>
                    </a:cubicBezTo>
                    <a:cubicBezTo>
                      <a:pt x="1577" y="763"/>
                      <a:pt x="1576" y="758"/>
                      <a:pt x="1576" y="752"/>
                    </a:cubicBezTo>
                    <a:cubicBezTo>
                      <a:pt x="1666" y="735"/>
                      <a:pt x="1666" y="735"/>
                      <a:pt x="1666" y="735"/>
                    </a:cubicBezTo>
                    <a:cubicBezTo>
                      <a:pt x="1666" y="737"/>
                      <a:pt x="1666" y="737"/>
                      <a:pt x="1666" y="737"/>
                    </a:cubicBezTo>
                    <a:cubicBezTo>
                      <a:pt x="1667" y="743"/>
                      <a:pt x="1668" y="750"/>
                      <a:pt x="1669" y="756"/>
                    </a:cubicBezTo>
                    <a:cubicBezTo>
                      <a:pt x="1669" y="757"/>
                      <a:pt x="1669" y="757"/>
                      <a:pt x="1669" y="757"/>
                    </a:cubicBezTo>
                    <a:cubicBezTo>
                      <a:pt x="1629" y="763"/>
                      <a:pt x="1629" y="763"/>
                      <a:pt x="1629" y="763"/>
                    </a:cubicBezTo>
                    <a:lnTo>
                      <a:pt x="1629" y="765"/>
                    </a:lnTo>
                    <a:close/>
                    <a:moveTo>
                      <a:pt x="1581" y="1072"/>
                    </a:moveTo>
                    <a:cubicBezTo>
                      <a:pt x="1581" y="1072"/>
                      <a:pt x="1581" y="1072"/>
                      <a:pt x="1581" y="1072"/>
                    </a:cubicBezTo>
                    <a:cubicBezTo>
                      <a:pt x="1554" y="1065"/>
                      <a:pt x="1554" y="1065"/>
                      <a:pt x="1554" y="1065"/>
                    </a:cubicBezTo>
                    <a:cubicBezTo>
                      <a:pt x="1556" y="1059"/>
                      <a:pt x="1558" y="1054"/>
                      <a:pt x="1559" y="1048"/>
                    </a:cubicBezTo>
                    <a:cubicBezTo>
                      <a:pt x="1648" y="1069"/>
                      <a:pt x="1648" y="1069"/>
                      <a:pt x="1648" y="1069"/>
                    </a:cubicBezTo>
                    <a:cubicBezTo>
                      <a:pt x="1648" y="1071"/>
                      <a:pt x="1648" y="1071"/>
                      <a:pt x="1648" y="1071"/>
                    </a:cubicBezTo>
                    <a:cubicBezTo>
                      <a:pt x="1646" y="1077"/>
                      <a:pt x="1644" y="1083"/>
                      <a:pt x="1643" y="1089"/>
                    </a:cubicBezTo>
                    <a:cubicBezTo>
                      <a:pt x="1642" y="1091"/>
                      <a:pt x="1642" y="1091"/>
                      <a:pt x="1642" y="1091"/>
                    </a:cubicBezTo>
                    <a:cubicBezTo>
                      <a:pt x="1603" y="1080"/>
                      <a:pt x="1603" y="1080"/>
                      <a:pt x="1603" y="1080"/>
                    </a:cubicBezTo>
                    <a:cubicBezTo>
                      <a:pt x="1603" y="1081"/>
                      <a:pt x="1603" y="1081"/>
                      <a:pt x="1603" y="1081"/>
                    </a:cubicBezTo>
                    <a:cubicBezTo>
                      <a:pt x="1600" y="1091"/>
                      <a:pt x="1597" y="1100"/>
                      <a:pt x="1594" y="1109"/>
                    </a:cubicBezTo>
                    <a:cubicBezTo>
                      <a:pt x="1593" y="1111"/>
                      <a:pt x="1593" y="1111"/>
                      <a:pt x="1593" y="1111"/>
                    </a:cubicBezTo>
                    <a:cubicBezTo>
                      <a:pt x="1573" y="1104"/>
                      <a:pt x="1573" y="1104"/>
                      <a:pt x="1573" y="1104"/>
                    </a:cubicBezTo>
                    <a:cubicBezTo>
                      <a:pt x="1574" y="1103"/>
                      <a:pt x="1574" y="1103"/>
                      <a:pt x="1574" y="1103"/>
                    </a:cubicBezTo>
                    <a:cubicBezTo>
                      <a:pt x="1575" y="1098"/>
                      <a:pt x="1577" y="1094"/>
                      <a:pt x="1578" y="1089"/>
                    </a:cubicBezTo>
                    <a:cubicBezTo>
                      <a:pt x="1580" y="1084"/>
                      <a:pt x="1581" y="1079"/>
                      <a:pt x="1583" y="1074"/>
                    </a:cubicBezTo>
                    <a:cubicBezTo>
                      <a:pt x="1583" y="1072"/>
                      <a:pt x="1583" y="1072"/>
                      <a:pt x="1583" y="1072"/>
                    </a:cubicBezTo>
                    <a:lnTo>
                      <a:pt x="1581" y="1072"/>
                    </a:lnTo>
                    <a:close/>
                    <a:moveTo>
                      <a:pt x="1522" y="1215"/>
                    </a:moveTo>
                    <a:cubicBezTo>
                      <a:pt x="1522" y="1215"/>
                      <a:pt x="1522" y="1215"/>
                      <a:pt x="1522" y="1215"/>
                    </a:cubicBezTo>
                    <a:cubicBezTo>
                      <a:pt x="1514" y="1210"/>
                      <a:pt x="1514" y="1210"/>
                      <a:pt x="1514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2" y="1210"/>
                      <a:pt x="1512" y="1210"/>
                      <a:pt x="1512" y="1210"/>
                    </a:cubicBezTo>
                    <a:cubicBezTo>
                      <a:pt x="1511" y="1209"/>
                      <a:pt x="1511" y="1209"/>
                      <a:pt x="1511" y="1209"/>
                    </a:cubicBezTo>
                    <a:cubicBezTo>
                      <a:pt x="1497" y="1202"/>
                      <a:pt x="1497" y="1202"/>
                      <a:pt x="1497" y="1202"/>
                    </a:cubicBezTo>
                    <a:cubicBezTo>
                      <a:pt x="1500" y="1197"/>
                      <a:pt x="1502" y="1192"/>
                      <a:pt x="1505" y="1187"/>
                    </a:cubicBezTo>
                    <a:cubicBezTo>
                      <a:pt x="1588" y="1226"/>
                      <a:pt x="1588" y="1226"/>
                      <a:pt x="1588" y="1226"/>
                    </a:cubicBezTo>
                    <a:cubicBezTo>
                      <a:pt x="1587" y="1227"/>
                      <a:pt x="1587" y="1227"/>
                      <a:pt x="1587" y="1227"/>
                    </a:cubicBezTo>
                    <a:cubicBezTo>
                      <a:pt x="1584" y="1233"/>
                      <a:pt x="1581" y="1239"/>
                      <a:pt x="1578" y="1245"/>
                    </a:cubicBezTo>
                    <a:cubicBezTo>
                      <a:pt x="1577" y="1246"/>
                      <a:pt x="1577" y="1246"/>
                      <a:pt x="1577" y="1246"/>
                    </a:cubicBezTo>
                    <a:cubicBezTo>
                      <a:pt x="1550" y="1232"/>
                      <a:pt x="1550" y="1232"/>
                      <a:pt x="1550" y="1232"/>
                    </a:cubicBezTo>
                    <a:cubicBezTo>
                      <a:pt x="1542" y="1227"/>
                      <a:pt x="1542" y="1227"/>
                      <a:pt x="1542" y="1227"/>
                    </a:cubicBezTo>
                    <a:cubicBezTo>
                      <a:pt x="1541" y="1229"/>
                      <a:pt x="1541" y="1229"/>
                      <a:pt x="1541" y="1229"/>
                    </a:cubicBezTo>
                    <a:cubicBezTo>
                      <a:pt x="1536" y="1237"/>
                      <a:pt x="1531" y="1246"/>
                      <a:pt x="1526" y="1254"/>
                    </a:cubicBezTo>
                    <a:cubicBezTo>
                      <a:pt x="1526" y="1255"/>
                      <a:pt x="1526" y="1255"/>
                      <a:pt x="1526" y="1255"/>
                    </a:cubicBezTo>
                    <a:cubicBezTo>
                      <a:pt x="1507" y="1245"/>
                      <a:pt x="1507" y="1245"/>
                      <a:pt x="1507" y="1245"/>
                    </a:cubicBezTo>
                    <a:cubicBezTo>
                      <a:pt x="1508" y="1243"/>
                      <a:pt x="1508" y="1243"/>
                      <a:pt x="1508" y="1243"/>
                    </a:cubicBezTo>
                    <a:cubicBezTo>
                      <a:pt x="1511" y="1239"/>
                      <a:pt x="1513" y="1235"/>
                      <a:pt x="1515" y="1231"/>
                    </a:cubicBezTo>
                    <a:cubicBezTo>
                      <a:pt x="1518" y="1227"/>
                      <a:pt x="1521" y="1222"/>
                      <a:pt x="1523" y="1217"/>
                    </a:cubicBezTo>
                    <a:cubicBezTo>
                      <a:pt x="1524" y="1216"/>
                      <a:pt x="1524" y="1216"/>
                      <a:pt x="1524" y="1216"/>
                    </a:cubicBezTo>
                    <a:lnTo>
                      <a:pt x="1522" y="1215"/>
                    </a:lnTo>
                    <a:close/>
                    <a:moveTo>
                      <a:pt x="1364" y="1339"/>
                    </a:moveTo>
                    <a:cubicBezTo>
                      <a:pt x="1305" y="1400"/>
                      <a:pt x="1235" y="1450"/>
                      <a:pt x="1160" y="1485"/>
                    </a:cubicBezTo>
                    <a:cubicBezTo>
                      <a:pt x="1162" y="1473"/>
                      <a:pt x="1148" y="1454"/>
                      <a:pt x="1148" y="1454"/>
                    </a:cubicBezTo>
                    <a:cubicBezTo>
                      <a:pt x="1141" y="1443"/>
                      <a:pt x="1141" y="1438"/>
                      <a:pt x="1158" y="1458"/>
                    </a:cubicBezTo>
                    <a:cubicBezTo>
                      <a:pt x="1175" y="1478"/>
                      <a:pt x="1187" y="1470"/>
                      <a:pt x="1172" y="1447"/>
                    </a:cubicBezTo>
                    <a:cubicBezTo>
                      <a:pt x="1157" y="1424"/>
                      <a:pt x="1146" y="1410"/>
                      <a:pt x="1147" y="1368"/>
                    </a:cubicBezTo>
                    <a:cubicBezTo>
                      <a:pt x="1148" y="1327"/>
                      <a:pt x="1118" y="1321"/>
                      <a:pt x="1108" y="1335"/>
                    </a:cubicBezTo>
                    <a:cubicBezTo>
                      <a:pt x="1097" y="1350"/>
                      <a:pt x="1061" y="1350"/>
                      <a:pt x="1047" y="1352"/>
                    </a:cubicBezTo>
                    <a:cubicBezTo>
                      <a:pt x="1033" y="1354"/>
                      <a:pt x="1027" y="1348"/>
                      <a:pt x="1027" y="1348"/>
                    </a:cubicBezTo>
                    <a:cubicBezTo>
                      <a:pt x="1055" y="1332"/>
                      <a:pt x="1072" y="1311"/>
                      <a:pt x="1082" y="1290"/>
                    </a:cubicBezTo>
                    <a:cubicBezTo>
                      <a:pt x="1183" y="1342"/>
                      <a:pt x="1266" y="1256"/>
                      <a:pt x="1285" y="1156"/>
                    </a:cubicBezTo>
                    <a:cubicBezTo>
                      <a:pt x="1307" y="1046"/>
                      <a:pt x="1214" y="891"/>
                      <a:pt x="1193" y="836"/>
                    </a:cubicBezTo>
                    <a:cubicBezTo>
                      <a:pt x="1192" y="837"/>
                      <a:pt x="1190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88" y="837"/>
                      <a:pt x="1188" y="837"/>
                      <a:pt x="1188" y="837"/>
                    </a:cubicBezTo>
                    <a:cubicBezTo>
                      <a:pt x="1190" y="839"/>
                      <a:pt x="1191" y="842"/>
                      <a:pt x="1190" y="843"/>
                    </a:cubicBezTo>
                    <a:cubicBezTo>
                      <a:pt x="1189" y="844"/>
                      <a:pt x="1186" y="843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1"/>
                      <a:pt x="1184" y="841"/>
                      <a:pt x="1184" y="841"/>
                    </a:cubicBezTo>
                    <a:cubicBezTo>
                      <a:pt x="1184" y="844"/>
                      <a:pt x="1183" y="846"/>
                      <a:pt x="1181" y="846"/>
                    </a:cubicBezTo>
                    <a:cubicBezTo>
                      <a:pt x="1180" y="846"/>
                      <a:pt x="1179" y="844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9" y="841"/>
                      <a:pt x="1179" y="841"/>
                      <a:pt x="1179" y="841"/>
                    </a:cubicBezTo>
                    <a:cubicBezTo>
                      <a:pt x="1177" y="843"/>
                      <a:pt x="1174" y="844"/>
                      <a:pt x="1173" y="843"/>
                    </a:cubicBezTo>
                    <a:cubicBezTo>
                      <a:pt x="1172" y="842"/>
                      <a:pt x="1173" y="839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5" y="837"/>
                      <a:pt x="1175" y="837"/>
                      <a:pt x="1175" y="837"/>
                    </a:cubicBezTo>
                    <a:cubicBezTo>
                      <a:pt x="1172" y="837"/>
                      <a:pt x="1170" y="836"/>
                      <a:pt x="1170" y="835"/>
                    </a:cubicBezTo>
                    <a:cubicBezTo>
                      <a:pt x="1170" y="833"/>
                      <a:pt x="1172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5" y="832"/>
                      <a:pt x="1175" y="832"/>
                      <a:pt x="1175" y="832"/>
                    </a:cubicBezTo>
                    <a:cubicBezTo>
                      <a:pt x="1173" y="830"/>
                      <a:pt x="1172" y="827"/>
                      <a:pt x="1173" y="826"/>
                    </a:cubicBezTo>
                    <a:cubicBezTo>
                      <a:pt x="1174" y="825"/>
                      <a:pt x="1177" y="826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8"/>
                      <a:pt x="1179" y="828"/>
                      <a:pt x="1179" y="828"/>
                    </a:cubicBezTo>
                    <a:cubicBezTo>
                      <a:pt x="1179" y="825"/>
                      <a:pt x="1180" y="823"/>
                      <a:pt x="1181" y="823"/>
                    </a:cubicBezTo>
                    <a:cubicBezTo>
                      <a:pt x="1183" y="823"/>
                      <a:pt x="1184" y="825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4" y="828"/>
                      <a:pt x="1184" y="828"/>
                      <a:pt x="1184" y="828"/>
                    </a:cubicBezTo>
                    <a:cubicBezTo>
                      <a:pt x="1186" y="826"/>
                      <a:pt x="1189" y="825"/>
                      <a:pt x="1190" y="826"/>
                    </a:cubicBezTo>
                    <a:cubicBezTo>
                      <a:pt x="1176" y="777"/>
                      <a:pt x="1200" y="708"/>
                      <a:pt x="1248" y="728"/>
                    </a:cubicBezTo>
                    <a:cubicBezTo>
                      <a:pt x="1321" y="770"/>
                      <a:pt x="1267" y="801"/>
                      <a:pt x="1267" y="801"/>
                    </a:cubicBezTo>
                    <a:cubicBezTo>
                      <a:pt x="1258" y="828"/>
                      <a:pt x="1303" y="826"/>
                      <a:pt x="1312" y="799"/>
                    </a:cubicBezTo>
                    <a:cubicBezTo>
                      <a:pt x="1328" y="736"/>
                      <a:pt x="1256" y="673"/>
                      <a:pt x="1193" y="702"/>
                    </a:cubicBezTo>
                    <a:cubicBezTo>
                      <a:pt x="1123" y="750"/>
                      <a:pt x="1174" y="880"/>
                      <a:pt x="1208" y="943"/>
                    </a:cubicBezTo>
                    <a:cubicBezTo>
                      <a:pt x="1240" y="1000"/>
                      <a:pt x="1265" y="1136"/>
                      <a:pt x="1222" y="1207"/>
                    </a:cubicBezTo>
                    <a:cubicBezTo>
                      <a:pt x="1177" y="1272"/>
                      <a:pt x="1126" y="1266"/>
                      <a:pt x="1095" y="1232"/>
                    </a:cubicBezTo>
                    <a:cubicBezTo>
                      <a:pt x="1095" y="1226"/>
                      <a:pt x="1094" y="1220"/>
                      <a:pt x="1094" y="1214"/>
                    </a:cubicBezTo>
                    <a:cubicBezTo>
                      <a:pt x="1108" y="1217"/>
                      <a:pt x="1112" y="1212"/>
                      <a:pt x="1112" y="1212"/>
                    </a:cubicBezTo>
                    <a:cubicBezTo>
                      <a:pt x="1140" y="1224"/>
                      <a:pt x="1147" y="1201"/>
                      <a:pt x="1147" y="1201"/>
                    </a:cubicBezTo>
                    <a:cubicBezTo>
                      <a:pt x="1165" y="1200"/>
                      <a:pt x="1167" y="1183"/>
                      <a:pt x="1167" y="1178"/>
                    </a:cubicBezTo>
                    <a:cubicBezTo>
                      <a:pt x="1167" y="1172"/>
                      <a:pt x="1160" y="1172"/>
                      <a:pt x="1160" y="1172"/>
                    </a:cubicBezTo>
                    <a:cubicBezTo>
                      <a:pt x="1152" y="1184"/>
                      <a:pt x="1139" y="1185"/>
                      <a:pt x="1132" y="1182"/>
                    </a:cubicBezTo>
                    <a:cubicBezTo>
                      <a:pt x="1103" y="1165"/>
                      <a:pt x="1128" y="1115"/>
                      <a:pt x="1128" y="1115"/>
                    </a:cubicBezTo>
                    <a:cubicBezTo>
                      <a:pt x="1199" y="1084"/>
                      <a:pt x="1189" y="1016"/>
                      <a:pt x="1176" y="982"/>
                    </a:cubicBezTo>
                    <a:cubicBezTo>
                      <a:pt x="1163" y="947"/>
                      <a:pt x="1117" y="911"/>
                      <a:pt x="1105" y="904"/>
                    </a:cubicBezTo>
                    <a:cubicBezTo>
                      <a:pt x="1102" y="902"/>
                      <a:pt x="1097" y="900"/>
                      <a:pt x="1090" y="898"/>
                    </a:cubicBezTo>
                    <a:cubicBezTo>
                      <a:pt x="1093" y="899"/>
                      <a:pt x="1096" y="899"/>
                      <a:pt x="1099" y="899"/>
                    </a:cubicBezTo>
                    <a:cubicBezTo>
                      <a:pt x="1133" y="899"/>
                      <a:pt x="1160" y="873"/>
                      <a:pt x="1160" y="842"/>
                    </a:cubicBezTo>
                    <a:cubicBezTo>
                      <a:pt x="1160" y="818"/>
                      <a:pt x="1144" y="798"/>
                      <a:pt x="1121" y="789"/>
                    </a:cubicBezTo>
                    <a:cubicBezTo>
                      <a:pt x="1121" y="789"/>
                      <a:pt x="1121" y="788"/>
                      <a:pt x="1121" y="787"/>
                    </a:cubicBezTo>
                    <a:cubicBezTo>
                      <a:pt x="1128" y="737"/>
                      <a:pt x="1109" y="686"/>
                      <a:pt x="1080" y="665"/>
                    </a:cubicBezTo>
                    <a:cubicBezTo>
                      <a:pt x="1056" y="641"/>
                      <a:pt x="1018" y="637"/>
                      <a:pt x="996" y="637"/>
                    </a:cubicBezTo>
                    <a:cubicBezTo>
                      <a:pt x="992" y="624"/>
                      <a:pt x="984" y="606"/>
                      <a:pt x="971" y="596"/>
                    </a:cubicBezTo>
                    <a:cubicBezTo>
                      <a:pt x="971" y="596"/>
                      <a:pt x="977" y="627"/>
                      <a:pt x="976" y="631"/>
                    </a:cubicBezTo>
                    <a:cubicBezTo>
                      <a:pt x="976" y="631"/>
                      <a:pt x="962" y="611"/>
                      <a:pt x="951" y="604"/>
                    </a:cubicBezTo>
                    <a:cubicBezTo>
                      <a:pt x="951" y="604"/>
                      <a:pt x="958" y="631"/>
                      <a:pt x="958" y="635"/>
                    </a:cubicBezTo>
                    <a:cubicBezTo>
                      <a:pt x="958" y="635"/>
                      <a:pt x="939" y="613"/>
                      <a:pt x="933" y="608"/>
                    </a:cubicBezTo>
                    <a:cubicBezTo>
                      <a:pt x="933" y="608"/>
                      <a:pt x="939" y="632"/>
                      <a:pt x="937" y="640"/>
                    </a:cubicBezTo>
                    <a:cubicBezTo>
                      <a:pt x="937" y="640"/>
                      <a:pt x="914" y="613"/>
                      <a:pt x="910" y="612"/>
                    </a:cubicBezTo>
                    <a:cubicBezTo>
                      <a:pt x="910" y="612"/>
                      <a:pt x="923" y="657"/>
                      <a:pt x="924" y="687"/>
                    </a:cubicBezTo>
                    <a:cubicBezTo>
                      <a:pt x="922" y="693"/>
                      <a:pt x="920" y="697"/>
                      <a:pt x="920" y="697"/>
                    </a:cubicBezTo>
                    <a:cubicBezTo>
                      <a:pt x="914" y="714"/>
                      <a:pt x="868" y="715"/>
                      <a:pt x="845" y="714"/>
                    </a:cubicBezTo>
                    <a:cubicBezTo>
                      <a:pt x="843" y="707"/>
                      <a:pt x="836" y="703"/>
                      <a:pt x="828" y="703"/>
                    </a:cubicBezTo>
                    <a:cubicBezTo>
                      <a:pt x="818" y="703"/>
                      <a:pt x="810" y="709"/>
                      <a:pt x="810" y="717"/>
                    </a:cubicBezTo>
                    <a:cubicBezTo>
                      <a:pt x="810" y="718"/>
                      <a:pt x="810" y="720"/>
                      <a:pt x="811" y="721"/>
                    </a:cubicBezTo>
                    <a:cubicBezTo>
                      <a:pt x="800" y="727"/>
                      <a:pt x="792" y="737"/>
                      <a:pt x="790" y="754"/>
                    </a:cubicBezTo>
                    <a:cubicBezTo>
                      <a:pt x="775" y="845"/>
                      <a:pt x="851" y="888"/>
                      <a:pt x="851" y="888"/>
                    </a:cubicBezTo>
                    <a:cubicBezTo>
                      <a:pt x="851" y="888"/>
                      <a:pt x="775" y="905"/>
                      <a:pt x="746" y="906"/>
                    </a:cubicBezTo>
                    <a:cubicBezTo>
                      <a:pt x="720" y="907"/>
                      <a:pt x="670" y="919"/>
                      <a:pt x="640" y="918"/>
                    </a:cubicBezTo>
                    <a:cubicBezTo>
                      <a:pt x="617" y="916"/>
                      <a:pt x="661" y="866"/>
                      <a:pt x="673" y="850"/>
                    </a:cubicBezTo>
                    <a:cubicBezTo>
                      <a:pt x="685" y="833"/>
                      <a:pt x="714" y="822"/>
                      <a:pt x="714" y="791"/>
                    </a:cubicBezTo>
                    <a:cubicBezTo>
                      <a:pt x="714" y="773"/>
                      <a:pt x="703" y="760"/>
                      <a:pt x="695" y="754"/>
                    </a:cubicBezTo>
                    <a:cubicBezTo>
                      <a:pt x="682" y="749"/>
                      <a:pt x="648" y="749"/>
                      <a:pt x="630" y="750"/>
                    </a:cubicBezTo>
                    <a:cubicBezTo>
                      <a:pt x="641" y="747"/>
                      <a:pt x="641" y="747"/>
                      <a:pt x="641" y="747"/>
                    </a:cubicBezTo>
                    <a:cubicBezTo>
                      <a:pt x="641" y="747"/>
                      <a:pt x="642" y="747"/>
                      <a:pt x="642" y="747"/>
                    </a:cubicBezTo>
                    <a:cubicBezTo>
                      <a:pt x="658" y="750"/>
                      <a:pt x="743" y="765"/>
                      <a:pt x="768" y="672"/>
                    </a:cubicBezTo>
                    <a:cubicBezTo>
                      <a:pt x="768" y="672"/>
                      <a:pt x="762" y="674"/>
                      <a:pt x="754" y="675"/>
                    </a:cubicBezTo>
                    <a:cubicBezTo>
                      <a:pt x="759" y="666"/>
                      <a:pt x="763" y="655"/>
                      <a:pt x="764" y="640"/>
                    </a:cubicBezTo>
                    <a:cubicBezTo>
                      <a:pt x="767" y="621"/>
                      <a:pt x="759" y="595"/>
                      <a:pt x="730" y="578"/>
                    </a:cubicBezTo>
                    <a:cubicBezTo>
                      <a:pt x="699" y="560"/>
                      <a:pt x="665" y="533"/>
                      <a:pt x="665" y="520"/>
                    </a:cubicBezTo>
                    <a:cubicBezTo>
                      <a:pt x="665" y="516"/>
                      <a:pt x="665" y="516"/>
                      <a:pt x="665" y="516"/>
                    </a:cubicBezTo>
                    <a:cubicBezTo>
                      <a:pt x="661" y="517"/>
                      <a:pt x="661" y="517"/>
                      <a:pt x="661" y="517"/>
                    </a:cubicBezTo>
                    <a:cubicBezTo>
                      <a:pt x="657" y="518"/>
                      <a:pt x="564" y="541"/>
                      <a:pt x="540" y="611"/>
                    </a:cubicBezTo>
                    <a:cubicBezTo>
                      <a:pt x="534" y="626"/>
                      <a:pt x="534" y="652"/>
                      <a:pt x="547" y="672"/>
                    </a:cubicBezTo>
                    <a:cubicBezTo>
                      <a:pt x="549" y="676"/>
                      <a:pt x="551" y="678"/>
                      <a:pt x="554" y="681"/>
                    </a:cubicBezTo>
                    <a:cubicBezTo>
                      <a:pt x="554" y="681"/>
                      <a:pt x="525" y="672"/>
                      <a:pt x="525" y="672"/>
                    </a:cubicBezTo>
                    <a:cubicBezTo>
                      <a:pt x="525" y="674"/>
                      <a:pt x="526" y="677"/>
                      <a:pt x="527" y="680"/>
                    </a:cubicBezTo>
                    <a:cubicBezTo>
                      <a:pt x="522" y="676"/>
                      <a:pt x="516" y="679"/>
                      <a:pt x="514" y="681"/>
                    </a:cubicBezTo>
                    <a:cubicBezTo>
                      <a:pt x="507" y="670"/>
                      <a:pt x="497" y="670"/>
                      <a:pt x="494" y="673"/>
                    </a:cubicBezTo>
                    <a:cubicBezTo>
                      <a:pt x="490" y="676"/>
                      <a:pt x="495" y="690"/>
                      <a:pt x="501" y="728"/>
                    </a:cubicBezTo>
                    <a:cubicBezTo>
                      <a:pt x="506" y="766"/>
                      <a:pt x="538" y="773"/>
                      <a:pt x="559" y="774"/>
                    </a:cubicBezTo>
                    <a:cubicBezTo>
                      <a:pt x="573" y="780"/>
                      <a:pt x="584" y="781"/>
                      <a:pt x="595" y="786"/>
                    </a:cubicBezTo>
                    <a:cubicBezTo>
                      <a:pt x="619" y="797"/>
                      <a:pt x="619" y="824"/>
                      <a:pt x="581" y="846"/>
                    </a:cubicBezTo>
                    <a:cubicBezTo>
                      <a:pt x="529" y="877"/>
                      <a:pt x="519" y="920"/>
                      <a:pt x="535" y="969"/>
                    </a:cubicBezTo>
                    <a:cubicBezTo>
                      <a:pt x="562" y="1052"/>
                      <a:pt x="799" y="996"/>
                      <a:pt x="840" y="1043"/>
                    </a:cubicBezTo>
                    <a:cubicBezTo>
                      <a:pt x="840" y="1043"/>
                      <a:pt x="815" y="1095"/>
                      <a:pt x="821" y="1136"/>
                    </a:cubicBezTo>
                    <a:cubicBezTo>
                      <a:pt x="827" y="1181"/>
                      <a:pt x="834" y="1214"/>
                      <a:pt x="840" y="1238"/>
                    </a:cubicBezTo>
                    <a:cubicBezTo>
                      <a:pt x="830" y="1238"/>
                      <a:pt x="817" y="1233"/>
                      <a:pt x="805" y="1227"/>
                    </a:cubicBezTo>
                    <a:cubicBezTo>
                      <a:pt x="765" y="1207"/>
                      <a:pt x="739" y="1195"/>
                      <a:pt x="702" y="1218"/>
                    </a:cubicBezTo>
                    <a:cubicBezTo>
                      <a:pt x="690" y="1226"/>
                      <a:pt x="684" y="1237"/>
                      <a:pt x="680" y="1249"/>
                    </a:cubicBezTo>
                    <a:cubicBezTo>
                      <a:pt x="668" y="1240"/>
                      <a:pt x="638" y="1220"/>
                      <a:pt x="610" y="1237"/>
                    </a:cubicBezTo>
                    <a:cubicBezTo>
                      <a:pt x="612" y="1233"/>
                      <a:pt x="613" y="1229"/>
                      <a:pt x="614" y="1227"/>
                    </a:cubicBezTo>
                    <a:cubicBezTo>
                      <a:pt x="663" y="1230"/>
                      <a:pt x="664" y="1185"/>
                      <a:pt x="650" y="1164"/>
                    </a:cubicBezTo>
                    <a:cubicBezTo>
                      <a:pt x="636" y="1143"/>
                      <a:pt x="637" y="1137"/>
                      <a:pt x="635" y="1128"/>
                    </a:cubicBezTo>
                    <a:cubicBezTo>
                      <a:pt x="629" y="1135"/>
                      <a:pt x="626" y="1140"/>
                      <a:pt x="603" y="1149"/>
                    </a:cubicBezTo>
                    <a:cubicBezTo>
                      <a:pt x="577" y="1159"/>
                      <a:pt x="553" y="1200"/>
                      <a:pt x="605" y="1226"/>
                    </a:cubicBezTo>
                    <a:cubicBezTo>
                      <a:pt x="605" y="1226"/>
                      <a:pt x="605" y="1226"/>
                      <a:pt x="606" y="1226"/>
                    </a:cubicBezTo>
                    <a:cubicBezTo>
                      <a:pt x="604" y="1231"/>
                      <a:pt x="601" y="1239"/>
                      <a:pt x="597" y="1249"/>
                    </a:cubicBezTo>
                    <a:cubicBezTo>
                      <a:pt x="596" y="1250"/>
                      <a:pt x="595" y="1251"/>
                      <a:pt x="594" y="1252"/>
                    </a:cubicBezTo>
                    <a:cubicBezTo>
                      <a:pt x="594" y="1252"/>
                      <a:pt x="595" y="1252"/>
                      <a:pt x="596" y="1252"/>
                    </a:cubicBezTo>
                    <a:cubicBezTo>
                      <a:pt x="591" y="1263"/>
                      <a:pt x="584" y="1277"/>
                      <a:pt x="576" y="1292"/>
                    </a:cubicBezTo>
                    <a:cubicBezTo>
                      <a:pt x="576" y="1291"/>
                      <a:pt x="576" y="1290"/>
                      <a:pt x="575" y="1289"/>
                    </a:cubicBezTo>
                    <a:cubicBezTo>
                      <a:pt x="573" y="1280"/>
                      <a:pt x="564" y="1276"/>
                      <a:pt x="556" y="1278"/>
                    </a:cubicBezTo>
                    <a:cubicBezTo>
                      <a:pt x="547" y="1281"/>
                      <a:pt x="543" y="1290"/>
                      <a:pt x="545" y="1298"/>
                    </a:cubicBezTo>
                    <a:cubicBezTo>
                      <a:pt x="548" y="1307"/>
                      <a:pt x="557" y="1311"/>
                      <a:pt x="565" y="1308"/>
                    </a:cubicBezTo>
                    <a:cubicBezTo>
                      <a:pt x="566" y="1308"/>
                      <a:pt x="566" y="1308"/>
                      <a:pt x="567" y="1308"/>
                    </a:cubicBezTo>
                    <a:cubicBezTo>
                      <a:pt x="549" y="1336"/>
                      <a:pt x="526" y="1365"/>
                      <a:pt x="495" y="1385"/>
                    </a:cubicBezTo>
                    <a:cubicBezTo>
                      <a:pt x="505" y="1371"/>
                      <a:pt x="518" y="1333"/>
                      <a:pt x="456" y="1264"/>
                    </a:cubicBezTo>
                    <a:cubicBezTo>
                      <a:pt x="456" y="1264"/>
                      <a:pt x="483" y="1326"/>
                      <a:pt x="489" y="1388"/>
                    </a:cubicBezTo>
                    <a:cubicBezTo>
                      <a:pt x="482" y="1393"/>
                      <a:pt x="474" y="1397"/>
                      <a:pt x="465" y="1400"/>
                    </a:cubicBezTo>
                    <a:cubicBezTo>
                      <a:pt x="439" y="1361"/>
                      <a:pt x="424" y="1318"/>
                      <a:pt x="415" y="1277"/>
                    </a:cubicBezTo>
                    <a:cubicBezTo>
                      <a:pt x="422" y="1284"/>
                      <a:pt x="433" y="1285"/>
                      <a:pt x="441" y="1280"/>
                    </a:cubicBezTo>
                    <a:cubicBezTo>
                      <a:pt x="452" y="1274"/>
                      <a:pt x="455" y="1261"/>
                      <a:pt x="449" y="1250"/>
                    </a:cubicBezTo>
                    <a:cubicBezTo>
                      <a:pt x="443" y="1240"/>
                      <a:pt x="430" y="1236"/>
                      <a:pt x="419" y="1242"/>
                    </a:cubicBezTo>
                    <a:cubicBezTo>
                      <a:pt x="416" y="1244"/>
                      <a:pt x="413" y="1247"/>
                      <a:pt x="411" y="1251"/>
                    </a:cubicBezTo>
                    <a:cubicBezTo>
                      <a:pt x="410" y="1239"/>
                      <a:pt x="408" y="1228"/>
                      <a:pt x="408" y="1218"/>
                    </a:cubicBezTo>
                    <a:cubicBezTo>
                      <a:pt x="411" y="1218"/>
                      <a:pt x="414" y="1217"/>
                      <a:pt x="416" y="1216"/>
                    </a:cubicBezTo>
                    <a:cubicBezTo>
                      <a:pt x="425" y="1211"/>
                      <a:pt x="428" y="1200"/>
                      <a:pt x="423" y="1192"/>
                    </a:cubicBezTo>
                    <a:cubicBezTo>
                      <a:pt x="423" y="1192"/>
                      <a:pt x="447" y="1183"/>
                      <a:pt x="461" y="1171"/>
                    </a:cubicBezTo>
                    <a:cubicBezTo>
                      <a:pt x="512" y="1136"/>
                      <a:pt x="553" y="1102"/>
                      <a:pt x="553" y="1102"/>
                    </a:cubicBezTo>
                    <a:cubicBezTo>
                      <a:pt x="455" y="1125"/>
                      <a:pt x="423" y="1165"/>
                      <a:pt x="414" y="1184"/>
                    </a:cubicBezTo>
                    <a:cubicBezTo>
                      <a:pt x="412" y="1183"/>
                      <a:pt x="409" y="1183"/>
                      <a:pt x="407" y="1183"/>
                    </a:cubicBezTo>
                    <a:cubicBezTo>
                      <a:pt x="407" y="1148"/>
                      <a:pt x="410" y="1122"/>
                      <a:pt x="412" y="1113"/>
                    </a:cubicBezTo>
                    <a:cubicBezTo>
                      <a:pt x="419" y="1120"/>
                      <a:pt x="430" y="1124"/>
                      <a:pt x="440" y="1124"/>
                    </a:cubicBezTo>
                    <a:cubicBezTo>
                      <a:pt x="460" y="1123"/>
                      <a:pt x="464" y="1126"/>
                      <a:pt x="471" y="1129"/>
                    </a:cubicBezTo>
                    <a:cubicBezTo>
                      <a:pt x="469" y="1121"/>
                      <a:pt x="467" y="1117"/>
                      <a:pt x="471" y="1097"/>
                    </a:cubicBezTo>
                    <a:cubicBezTo>
                      <a:pt x="473" y="1086"/>
                      <a:pt x="469" y="1072"/>
                      <a:pt x="460" y="1063"/>
                    </a:cubicBezTo>
                    <a:cubicBezTo>
                      <a:pt x="472" y="1060"/>
                      <a:pt x="482" y="1048"/>
                      <a:pt x="485" y="1038"/>
                    </a:cubicBezTo>
                    <a:cubicBezTo>
                      <a:pt x="490" y="1018"/>
                      <a:pt x="494" y="1015"/>
                      <a:pt x="499" y="1009"/>
                    </a:cubicBezTo>
                    <a:cubicBezTo>
                      <a:pt x="491" y="1009"/>
                      <a:pt x="487" y="1010"/>
                      <a:pt x="469" y="1000"/>
                    </a:cubicBezTo>
                    <a:cubicBezTo>
                      <a:pt x="459" y="995"/>
                      <a:pt x="444" y="994"/>
                      <a:pt x="433" y="999"/>
                    </a:cubicBezTo>
                    <a:cubicBezTo>
                      <a:pt x="433" y="987"/>
                      <a:pt x="426" y="975"/>
                      <a:pt x="416" y="968"/>
                    </a:cubicBezTo>
                    <a:cubicBezTo>
                      <a:pt x="399" y="957"/>
                      <a:pt x="398" y="953"/>
                      <a:pt x="394" y="946"/>
                    </a:cubicBezTo>
                    <a:cubicBezTo>
                      <a:pt x="391" y="953"/>
                      <a:pt x="390" y="958"/>
                      <a:pt x="376" y="972"/>
                    </a:cubicBezTo>
                    <a:cubicBezTo>
                      <a:pt x="368" y="980"/>
                      <a:pt x="362" y="994"/>
                      <a:pt x="364" y="1006"/>
                    </a:cubicBezTo>
                    <a:cubicBezTo>
                      <a:pt x="352" y="1002"/>
                      <a:pt x="338" y="1005"/>
                      <a:pt x="329" y="1012"/>
                    </a:cubicBezTo>
                    <a:cubicBezTo>
                      <a:pt x="314" y="1025"/>
                      <a:pt x="309" y="1025"/>
                      <a:pt x="301" y="1027"/>
                    </a:cubicBezTo>
                    <a:cubicBezTo>
                      <a:pt x="307" y="1031"/>
                      <a:pt x="312" y="1034"/>
                      <a:pt x="320" y="1052"/>
                    </a:cubicBezTo>
                    <a:cubicBezTo>
                      <a:pt x="325" y="1062"/>
                      <a:pt x="337" y="1072"/>
                      <a:pt x="349" y="1073"/>
                    </a:cubicBezTo>
                    <a:cubicBezTo>
                      <a:pt x="341" y="1083"/>
                      <a:pt x="340" y="1098"/>
                      <a:pt x="344" y="1108"/>
                    </a:cubicBezTo>
                    <a:cubicBezTo>
                      <a:pt x="351" y="1127"/>
                      <a:pt x="350" y="1132"/>
                      <a:pt x="349" y="1139"/>
                    </a:cubicBezTo>
                    <a:cubicBezTo>
                      <a:pt x="356" y="1135"/>
                      <a:pt x="359" y="1132"/>
                      <a:pt x="379" y="1129"/>
                    </a:cubicBezTo>
                    <a:cubicBezTo>
                      <a:pt x="388" y="1128"/>
                      <a:pt x="399" y="1122"/>
                      <a:pt x="405" y="1114"/>
                    </a:cubicBezTo>
                    <a:cubicBezTo>
                      <a:pt x="403" y="1126"/>
                      <a:pt x="400" y="1151"/>
                      <a:pt x="400" y="1184"/>
                    </a:cubicBezTo>
                    <a:cubicBezTo>
                      <a:pt x="400" y="1184"/>
                      <a:pt x="399" y="1184"/>
                      <a:pt x="399" y="1185"/>
                    </a:cubicBezTo>
                    <a:cubicBezTo>
                      <a:pt x="356" y="1103"/>
                      <a:pt x="253" y="1153"/>
                      <a:pt x="253" y="1153"/>
                    </a:cubicBezTo>
                    <a:cubicBezTo>
                      <a:pt x="309" y="1147"/>
                      <a:pt x="366" y="1176"/>
                      <a:pt x="392" y="1192"/>
                    </a:cubicBezTo>
                    <a:cubicBezTo>
                      <a:pt x="389" y="1197"/>
                      <a:pt x="389" y="1204"/>
                      <a:pt x="392" y="1209"/>
                    </a:cubicBezTo>
                    <a:cubicBezTo>
                      <a:pt x="394" y="1213"/>
                      <a:pt x="397" y="1215"/>
                      <a:pt x="401" y="1217"/>
                    </a:cubicBezTo>
                    <a:cubicBezTo>
                      <a:pt x="401" y="1223"/>
                      <a:pt x="402" y="1229"/>
                      <a:pt x="403" y="1236"/>
                    </a:cubicBezTo>
                    <a:cubicBezTo>
                      <a:pt x="394" y="1215"/>
                      <a:pt x="368" y="1215"/>
                      <a:pt x="354" y="1225"/>
                    </a:cubicBezTo>
                    <a:cubicBezTo>
                      <a:pt x="337" y="1236"/>
                      <a:pt x="332" y="1235"/>
                      <a:pt x="325" y="1237"/>
                    </a:cubicBezTo>
                    <a:cubicBezTo>
                      <a:pt x="330" y="1242"/>
                      <a:pt x="334" y="1244"/>
                      <a:pt x="342" y="1263"/>
                    </a:cubicBezTo>
                    <a:cubicBezTo>
                      <a:pt x="350" y="1284"/>
                      <a:pt x="383" y="1306"/>
                      <a:pt x="405" y="1263"/>
                    </a:cubicBezTo>
                    <a:cubicBezTo>
                      <a:pt x="405" y="1261"/>
                      <a:pt x="405" y="1259"/>
                      <a:pt x="405" y="1257"/>
                    </a:cubicBezTo>
                    <a:cubicBezTo>
                      <a:pt x="413" y="1308"/>
                      <a:pt x="430" y="1365"/>
                      <a:pt x="467" y="1414"/>
                    </a:cubicBezTo>
                    <a:cubicBezTo>
                      <a:pt x="466" y="1414"/>
                      <a:pt x="466" y="1414"/>
                      <a:pt x="466" y="1414"/>
                    </a:cubicBezTo>
                    <a:cubicBezTo>
                      <a:pt x="300" y="1291"/>
                      <a:pt x="190" y="1095"/>
                      <a:pt x="186" y="875"/>
                    </a:cubicBezTo>
                    <a:cubicBezTo>
                      <a:pt x="183" y="692"/>
                      <a:pt x="251" y="518"/>
                      <a:pt x="378" y="387"/>
                    </a:cubicBezTo>
                    <a:cubicBezTo>
                      <a:pt x="505" y="255"/>
                      <a:pt x="676" y="181"/>
                      <a:pt x="859" y="178"/>
                    </a:cubicBezTo>
                    <a:cubicBezTo>
                      <a:pt x="863" y="177"/>
                      <a:pt x="867" y="177"/>
                      <a:pt x="871" y="177"/>
                    </a:cubicBezTo>
                    <a:cubicBezTo>
                      <a:pt x="886" y="177"/>
                      <a:pt x="901" y="178"/>
                      <a:pt x="915" y="179"/>
                    </a:cubicBezTo>
                    <a:cubicBezTo>
                      <a:pt x="916" y="184"/>
                      <a:pt x="922" y="215"/>
                      <a:pt x="909" y="237"/>
                    </a:cubicBezTo>
                    <a:cubicBezTo>
                      <a:pt x="837" y="212"/>
                      <a:pt x="822" y="273"/>
                      <a:pt x="836" y="308"/>
                    </a:cubicBezTo>
                    <a:cubicBezTo>
                      <a:pt x="849" y="339"/>
                      <a:pt x="848" y="342"/>
                      <a:pt x="848" y="354"/>
                    </a:cubicBezTo>
                    <a:cubicBezTo>
                      <a:pt x="858" y="347"/>
                      <a:pt x="862" y="346"/>
                      <a:pt x="895" y="340"/>
                    </a:cubicBezTo>
                    <a:cubicBezTo>
                      <a:pt x="931" y="334"/>
                      <a:pt x="973" y="288"/>
                      <a:pt x="915" y="240"/>
                    </a:cubicBezTo>
                    <a:cubicBezTo>
                      <a:pt x="929" y="216"/>
                      <a:pt x="924" y="185"/>
                      <a:pt x="922" y="179"/>
                    </a:cubicBezTo>
                    <a:cubicBezTo>
                      <a:pt x="985" y="184"/>
                      <a:pt x="1045" y="197"/>
                      <a:pt x="1102" y="218"/>
                    </a:cubicBezTo>
                    <a:cubicBezTo>
                      <a:pt x="1099" y="223"/>
                      <a:pt x="1088" y="241"/>
                      <a:pt x="1082" y="265"/>
                    </a:cubicBezTo>
                    <a:cubicBezTo>
                      <a:pt x="1072" y="262"/>
                      <a:pt x="949" y="236"/>
                      <a:pt x="921" y="361"/>
                    </a:cubicBezTo>
                    <a:cubicBezTo>
                      <a:pt x="921" y="361"/>
                      <a:pt x="954" y="351"/>
                      <a:pt x="976" y="351"/>
                    </a:cubicBezTo>
                    <a:cubicBezTo>
                      <a:pt x="1004" y="352"/>
                      <a:pt x="1059" y="335"/>
                      <a:pt x="1080" y="274"/>
                    </a:cubicBezTo>
                    <a:cubicBezTo>
                      <a:pt x="1076" y="294"/>
                      <a:pt x="1076" y="316"/>
                      <a:pt x="1084" y="339"/>
                    </a:cubicBezTo>
                    <a:cubicBezTo>
                      <a:pt x="1079" y="340"/>
                      <a:pt x="1005" y="347"/>
                      <a:pt x="1013" y="422"/>
                    </a:cubicBezTo>
                    <a:cubicBezTo>
                      <a:pt x="1013" y="422"/>
                      <a:pt x="1029" y="410"/>
                      <a:pt x="1042" y="406"/>
                    </a:cubicBezTo>
                    <a:cubicBezTo>
                      <a:pt x="1057" y="401"/>
                      <a:pt x="1087" y="381"/>
                      <a:pt x="1084" y="340"/>
                    </a:cubicBezTo>
                    <a:cubicBezTo>
                      <a:pt x="1090" y="356"/>
                      <a:pt x="1101" y="373"/>
                      <a:pt x="1117" y="389"/>
                    </a:cubicBezTo>
                    <a:cubicBezTo>
                      <a:pt x="1094" y="393"/>
                      <a:pt x="1075" y="400"/>
                      <a:pt x="1059" y="409"/>
                    </a:cubicBezTo>
                    <a:cubicBezTo>
                      <a:pt x="1034" y="424"/>
                      <a:pt x="1018" y="445"/>
                      <a:pt x="1015" y="470"/>
                    </a:cubicBezTo>
                    <a:cubicBezTo>
                      <a:pt x="1010" y="502"/>
                      <a:pt x="1023" y="533"/>
                      <a:pt x="1038" y="549"/>
                    </a:cubicBezTo>
                    <a:cubicBezTo>
                      <a:pt x="1104" y="622"/>
                      <a:pt x="1228" y="602"/>
                      <a:pt x="1234" y="602"/>
                    </a:cubicBezTo>
                    <a:cubicBezTo>
                      <a:pt x="1239" y="601"/>
                      <a:pt x="1239" y="601"/>
                      <a:pt x="1239" y="601"/>
                    </a:cubicBezTo>
                    <a:cubicBezTo>
                      <a:pt x="1237" y="595"/>
                      <a:pt x="1237" y="595"/>
                      <a:pt x="1237" y="595"/>
                    </a:cubicBezTo>
                    <a:cubicBezTo>
                      <a:pt x="1231" y="580"/>
                      <a:pt x="1258" y="530"/>
                      <a:pt x="1287" y="491"/>
                    </a:cubicBezTo>
                    <a:cubicBezTo>
                      <a:pt x="1291" y="485"/>
                      <a:pt x="1295" y="479"/>
                      <a:pt x="1297" y="473"/>
                    </a:cubicBezTo>
                    <a:cubicBezTo>
                      <a:pt x="1299" y="477"/>
                      <a:pt x="1300" y="481"/>
                      <a:pt x="1303" y="486"/>
                    </a:cubicBezTo>
                    <a:cubicBezTo>
                      <a:pt x="1302" y="485"/>
                      <a:pt x="1301" y="484"/>
                      <a:pt x="1300" y="482"/>
                    </a:cubicBezTo>
                    <a:cubicBezTo>
                      <a:pt x="1300" y="482"/>
                      <a:pt x="1248" y="525"/>
                      <a:pt x="1292" y="573"/>
                    </a:cubicBezTo>
                    <a:cubicBezTo>
                      <a:pt x="1292" y="573"/>
                      <a:pt x="1297" y="557"/>
                      <a:pt x="1303" y="549"/>
                    </a:cubicBezTo>
                    <a:cubicBezTo>
                      <a:pt x="1310" y="540"/>
                      <a:pt x="1318" y="519"/>
                      <a:pt x="1309" y="498"/>
                    </a:cubicBezTo>
                    <a:cubicBezTo>
                      <a:pt x="1313" y="504"/>
                      <a:pt x="1319" y="511"/>
                      <a:pt x="1325" y="516"/>
                    </a:cubicBezTo>
                    <a:cubicBezTo>
                      <a:pt x="1287" y="587"/>
                      <a:pt x="1347" y="615"/>
                      <a:pt x="1385" y="606"/>
                    </a:cubicBezTo>
                    <a:cubicBezTo>
                      <a:pt x="1420" y="598"/>
                      <a:pt x="1424" y="597"/>
                      <a:pt x="1437" y="600"/>
                    </a:cubicBezTo>
                    <a:cubicBezTo>
                      <a:pt x="1431" y="588"/>
                      <a:pt x="1430" y="585"/>
                      <a:pt x="1429" y="550"/>
                    </a:cubicBezTo>
                    <a:cubicBezTo>
                      <a:pt x="1429" y="511"/>
                      <a:pt x="1389" y="457"/>
                      <a:pt x="1330" y="510"/>
                    </a:cubicBezTo>
                    <a:cubicBezTo>
                      <a:pt x="1315" y="499"/>
                      <a:pt x="1307" y="482"/>
                      <a:pt x="1304" y="470"/>
                    </a:cubicBezTo>
                    <a:cubicBezTo>
                      <a:pt x="1313" y="482"/>
                      <a:pt x="1326" y="484"/>
                      <a:pt x="1333" y="484"/>
                    </a:cubicBezTo>
                    <a:cubicBezTo>
                      <a:pt x="1340" y="483"/>
                      <a:pt x="1351" y="486"/>
                      <a:pt x="1351" y="486"/>
                    </a:cubicBezTo>
                    <a:cubicBezTo>
                      <a:pt x="1341" y="454"/>
                      <a:pt x="1314" y="455"/>
                      <a:pt x="1303" y="458"/>
                    </a:cubicBezTo>
                    <a:cubicBezTo>
                      <a:pt x="1309" y="434"/>
                      <a:pt x="1305" y="412"/>
                      <a:pt x="1296" y="397"/>
                    </a:cubicBezTo>
                    <a:cubicBezTo>
                      <a:pt x="1251" y="321"/>
                      <a:pt x="1190" y="340"/>
                      <a:pt x="1158" y="359"/>
                    </a:cubicBezTo>
                    <a:cubicBezTo>
                      <a:pt x="1158" y="359"/>
                      <a:pt x="1158" y="359"/>
                      <a:pt x="1158" y="359"/>
                    </a:cubicBezTo>
                    <a:cubicBezTo>
                      <a:pt x="1142" y="369"/>
                      <a:pt x="1129" y="380"/>
                      <a:pt x="1123" y="386"/>
                    </a:cubicBezTo>
                    <a:cubicBezTo>
                      <a:pt x="1082" y="346"/>
                      <a:pt x="1079" y="304"/>
                      <a:pt x="1086" y="273"/>
                    </a:cubicBezTo>
                    <a:cubicBezTo>
                      <a:pt x="1095" y="314"/>
                      <a:pt x="1130" y="330"/>
                      <a:pt x="1148" y="332"/>
                    </a:cubicBezTo>
                    <a:cubicBezTo>
                      <a:pt x="1163" y="334"/>
                      <a:pt x="1184" y="344"/>
                      <a:pt x="1184" y="344"/>
                    </a:cubicBezTo>
                    <a:cubicBezTo>
                      <a:pt x="1177" y="264"/>
                      <a:pt x="1104" y="264"/>
                      <a:pt x="1088" y="265"/>
                    </a:cubicBezTo>
                    <a:cubicBezTo>
                      <a:pt x="1095" y="240"/>
                      <a:pt x="1107" y="222"/>
                      <a:pt x="1109" y="220"/>
                    </a:cubicBezTo>
                    <a:cubicBezTo>
                      <a:pt x="1258" y="276"/>
                      <a:pt x="1383" y="382"/>
                      <a:pt x="1462" y="517"/>
                    </a:cubicBezTo>
                    <a:cubicBezTo>
                      <a:pt x="1461" y="518"/>
                      <a:pt x="1461" y="518"/>
                      <a:pt x="1461" y="518"/>
                    </a:cubicBezTo>
                    <a:cubicBezTo>
                      <a:pt x="1469" y="529"/>
                      <a:pt x="1471" y="532"/>
                      <a:pt x="1471" y="532"/>
                    </a:cubicBezTo>
                    <a:cubicBezTo>
                      <a:pt x="1479" y="546"/>
                      <a:pt x="1486" y="560"/>
                      <a:pt x="1492" y="574"/>
                    </a:cubicBezTo>
                    <a:cubicBezTo>
                      <a:pt x="1492" y="606"/>
                      <a:pt x="1483" y="653"/>
                      <a:pt x="1440" y="677"/>
                    </a:cubicBezTo>
                    <a:cubicBezTo>
                      <a:pt x="1440" y="663"/>
                      <a:pt x="1435" y="628"/>
                      <a:pt x="1392" y="625"/>
                    </a:cubicBezTo>
                    <a:cubicBezTo>
                      <a:pt x="1392" y="625"/>
                      <a:pt x="1398" y="637"/>
                      <a:pt x="1399" y="646"/>
                    </a:cubicBezTo>
                    <a:cubicBezTo>
                      <a:pt x="1399" y="647"/>
                      <a:pt x="1399" y="647"/>
                      <a:pt x="1399" y="647"/>
                    </a:cubicBezTo>
                    <a:cubicBezTo>
                      <a:pt x="1379" y="639"/>
                      <a:pt x="1351" y="639"/>
                      <a:pt x="1327" y="675"/>
                    </a:cubicBezTo>
                    <a:cubicBezTo>
                      <a:pt x="1318" y="688"/>
                      <a:pt x="1314" y="711"/>
                      <a:pt x="1329" y="735"/>
                    </a:cubicBezTo>
                    <a:cubicBezTo>
                      <a:pt x="1345" y="761"/>
                      <a:pt x="1361" y="794"/>
                      <a:pt x="1356" y="804"/>
                    </a:cubicBezTo>
                    <a:cubicBezTo>
                      <a:pt x="1354" y="807"/>
                      <a:pt x="1354" y="807"/>
                      <a:pt x="1354" y="807"/>
                    </a:cubicBezTo>
                    <a:cubicBezTo>
                      <a:pt x="1358" y="808"/>
                      <a:pt x="1358" y="808"/>
                      <a:pt x="1358" y="808"/>
                    </a:cubicBezTo>
                    <a:cubicBezTo>
                      <a:pt x="1360" y="808"/>
                      <a:pt x="1403" y="818"/>
                      <a:pt x="1444" y="806"/>
                    </a:cubicBezTo>
                    <a:cubicBezTo>
                      <a:pt x="1413" y="835"/>
                      <a:pt x="1435" y="874"/>
                      <a:pt x="1461" y="888"/>
                    </a:cubicBezTo>
                    <a:cubicBezTo>
                      <a:pt x="1490" y="904"/>
                      <a:pt x="1493" y="906"/>
                      <a:pt x="1501" y="915"/>
                    </a:cubicBezTo>
                    <a:cubicBezTo>
                      <a:pt x="1504" y="903"/>
                      <a:pt x="1505" y="901"/>
                      <a:pt x="1526" y="875"/>
                    </a:cubicBezTo>
                    <a:cubicBezTo>
                      <a:pt x="1550" y="848"/>
                      <a:pt x="1554" y="786"/>
                      <a:pt x="1480" y="787"/>
                    </a:cubicBezTo>
                    <a:cubicBezTo>
                      <a:pt x="1482" y="786"/>
                      <a:pt x="1483" y="784"/>
                      <a:pt x="1485" y="783"/>
                    </a:cubicBezTo>
                    <a:cubicBezTo>
                      <a:pt x="1493" y="775"/>
                      <a:pt x="1500" y="762"/>
                      <a:pt x="1503" y="748"/>
                    </a:cubicBezTo>
                    <a:cubicBezTo>
                      <a:pt x="1513" y="752"/>
                      <a:pt x="1524" y="757"/>
                      <a:pt x="1524" y="757"/>
                    </a:cubicBezTo>
                    <a:cubicBezTo>
                      <a:pt x="1523" y="692"/>
                      <a:pt x="1470" y="681"/>
                      <a:pt x="1448" y="679"/>
                    </a:cubicBezTo>
                    <a:cubicBezTo>
                      <a:pt x="1467" y="667"/>
                      <a:pt x="1479" y="650"/>
                      <a:pt x="1486" y="633"/>
                    </a:cubicBezTo>
                    <a:cubicBezTo>
                      <a:pt x="1485" y="651"/>
                      <a:pt x="1488" y="686"/>
                      <a:pt x="1532" y="695"/>
                    </a:cubicBezTo>
                    <a:cubicBezTo>
                      <a:pt x="1532" y="695"/>
                      <a:pt x="1528" y="680"/>
                      <a:pt x="1528" y="670"/>
                    </a:cubicBezTo>
                    <a:cubicBezTo>
                      <a:pt x="1528" y="668"/>
                      <a:pt x="1527" y="666"/>
                      <a:pt x="1527" y="664"/>
                    </a:cubicBezTo>
                    <a:cubicBezTo>
                      <a:pt x="1545" y="723"/>
                      <a:pt x="1556" y="786"/>
                      <a:pt x="1557" y="851"/>
                    </a:cubicBezTo>
                    <a:cubicBezTo>
                      <a:pt x="1560" y="1034"/>
                      <a:pt x="1492" y="1207"/>
                      <a:pt x="1364" y="1339"/>
                    </a:cubicBezTo>
                    <a:close/>
                    <a:moveTo>
                      <a:pt x="1434" y="1343"/>
                    </a:moveTo>
                    <a:cubicBezTo>
                      <a:pt x="1434" y="1342"/>
                      <a:pt x="1434" y="1342"/>
                      <a:pt x="1434" y="1342"/>
                    </a:cubicBezTo>
                    <a:cubicBezTo>
                      <a:pt x="1412" y="1325"/>
                      <a:pt x="1412" y="1325"/>
                      <a:pt x="1412" y="1325"/>
                    </a:cubicBezTo>
                    <a:cubicBezTo>
                      <a:pt x="1416" y="1320"/>
                      <a:pt x="1420" y="1316"/>
                      <a:pt x="1423" y="1312"/>
                    </a:cubicBezTo>
                    <a:cubicBezTo>
                      <a:pt x="1497" y="1367"/>
                      <a:pt x="1497" y="1367"/>
                      <a:pt x="1497" y="1367"/>
                    </a:cubicBezTo>
                    <a:cubicBezTo>
                      <a:pt x="1496" y="1368"/>
                      <a:pt x="1496" y="1368"/>
                      <a:pt x="1496" y="1368"/>
                    </a:cubicBezTo>
                    <a:cubicBezTo>
                      <a:pt x="1491" y="1374"/>
                      <a:pt x="1487" y="1378"/>
                      <a:pt x="1483" y="1383"/>
                    </a:cubicBezTo>
                    <a:cubicBezTo>
                      <a:pt x="1482" y="1385"/>
                      <a:pt x="1482" y="1385"/>
                      <a:pt x="1482" y="1385"/>
                    </a:cubicBezTo>
                    <a:cubicBezTo>
                      <a:pt x="1451" y="1359"/>
                      <a:pt x="1451" y="1359"/>
                      <a:pt x="1451" y="1359"/>
                    </a:cubicBezTo>
                    <a:cubicBezTo>
                      <a:pt x="1450" y="1360"/>
                      <a:pt x="1450" y="1360"/>
                      <a:pt x="1450" y="1360"/>
                    </a:cubicBezTo>
                    <a:cubicBezTo>
                      <a:pt x="1444" y="1367"/>
                      <a:pt x="1437" y="1374"/>
                      <a:pt x="1430" y="1382"/>
                    </a:cubicBezTo>
                    <a:cubicBezTo>
                      <a:pt x="1429" y="1383"/>
                      <a:pt x="1429" y="1383"/>
                      <a:pt x="1429" y="1383"/>
                    </a:cubicBezTo>
                    <a:cubicBezTo>
                      <a:pt x="1414" y="1369"/>
                      <a:pt x="1414" y="1369"/>
                      <a:pt x="1414" y="1369"/>
                    </a:cubicBezTo>
                    <a:cubicBezTo>
                      <a:pt x="1415" y="1367"/>
                      <a:pt x="1415" y="1367"/>
                      <a:pt x="1415" y="1367"/>
                    </a:cubicBezTo>
                    <a:cubicBezTo>
                      <a:pt x="1418" y="1364"/>
                      <a:pt x="1421" y="1361"/>
                      <a:pt x="1424" y="1357"/>
                    </a:cubicBezTo>
                    <a:cubicBezTo>
                      <a:pt x="1428" y="1353"/>
                      <a:pt x="1431" y="1349"/>
                      <a:pt x="1435" y="1345"/>
                    </a:cubicBezTo>
                    <a:cubicBezTo>
                      <a:pt x="1436" y="1344"/>
                      <a:pt x="1436" y="1344"/>
                      <a:pt x="1436" y="1344"/>
                    </a:cubicBezTo>
                    <a:lnTo>
                      <a:pt x="1434" y="1343"/>
                    </a:lnTo>
                    <a:close/>
                    <a:moveTo>
                      <a:pt x="1322" y="1449"/>
                    </a:moveTo>
                    <a:cubicBezTo>
                      <a:pt x="1322" y="1449"/>
                      <a:pt x="1322" y="1449"/>
                      <a:pt x="1322" y="1449"/>
                    </a:cubicBezTo>
                    <a:cubicBezTo>
                      <a:pt x="1304" y="1427"/>
                      <a:pt x="1304" y="1427"/>
                      <a:pt x="1304" y="1427"/>
                    </a:cubicBezTo>
                    <a:cubicBezTo>
                      <a:pt x="1309" y="1424"/>
                      <a:pt x="1313" y="1420"/>
                      <a:pt x="1318" y="1417"/>
                    </a:cubicBezTo>
                    <a:cubicBezTo>
                      <a:pt x="1378" y="1486"/>
                      <a:pt x="1378" y="1486"/>
                      <a:pt x="1378" y="1486"/>
                    </a:cubicBezTo>
                    <a:cubicBezTo>
                      <a:pt x="1376" y="1487"/>
                      <a:pt x="1376" y="1487"/>
                      <a:pt x="1376" y="1487"/>
                    </a:cubicBezTo>
                    <a:cubicBezTo>
                      <a:pt x="1371" y="1491"/>
                      <a:pt x="1366" y="1495"/>
                      <a:pt x="1361" y="1499"/>
                    </a:cubicBezTo>
                    <a:cubicBezTo>
                      <a:pt x="1360" y="1500"/>
                      <a:pt x="1360" y="1500"/>
                      <a:pt x="1360" y="1500"/>
                    </a:cubicBezTo>
                    <a:cubicBezTo>
                      <a:pt x="1335" y="1468"/>
                      <a:pt x="1335" y="1468"/>
                      <a:pt x="1335" y="1468"/>
                    </a:cubicBezTo>
                    <a:cubicBezTo>
                      <a:pt x="1333" y="1469"/>
                      <a:pt x="1333" y="1469"/>
                      <a:pt x="1333" y="1469"/>
                    </a:cubicBezTo>
                    <a:cubicBezTo>
                      <a:pt x="1326" y="1475"/>
                      <a:pt x="1318" y="1481"/>
                      <a:pt x="1310" y="1487"/>
                    </a:cubicBezTo>
                    <a:cubicBezTo>
                      <a:pt x="1309" y="1487"/>
                      <a:pt x="1309" y="1487"/>
                      <a:pt x="1309" y="1487"/>
                    </a:cubicBezTo>
                    <a:cubicBezTo>
                      <a:pt x="1296" y="1470"/>
                      <a:pt x="1296" y="1470"/>
                      <a:pt x="1296" y="1470"/>
                    </a:cubicBezTo>
                    <a:cubicBezTo>
                      <a:pt x="1298" y="1469"/>
                      <a:pt x="1298" y="1469"/>
                      <a:pt x="1298" y="1469"/>
                    </a:cubicBezTo>
                    <a:cubicBezTo>
                      <a:pt x="1302" y="1467"/>
                      <a:pt x="1305" y="1464"/>
                      <a:pt x="1309" y="1461"/>
                    </a:cubicBezTo>
                    <a:cubicBezTo>
                      <a:pt x="1313" y="1458"/>
                      <a:pt x="1318" y="1455"/>
                      <a:pt x="1322" y="1452"/>
                    </a:cubicBezTo>
                    <a:cubicBezTo>
                      <a:pt x="1323" y="1451"/>
                      <a:pt x="1323" y="1451"/>
                      <a:pt x="1323" y="1451"/>
                    </a:cubicBezTo>
                    <a:lnTo>
                      <a:pt x="1322" y="1449"/>
                    </a:lnTo>
                    <a:close/>
                    <a:moveTo>
                      <a:pt x="1190" y="1530"/>
                    </a:moveTo>
                    <a:cubicBezTo>
                      <a:pt x="1190" y="1530"/>
                      <a:pt x="1190" y="1530"/>
                      <a:pt x="1190" y="1530"/>
                    </a:cubicBezTo>
                    <a:cubicBezTo>
                      <a:pt x="1177" y="1505"/>
                      <a:pt x="1177" y="1505"/>
                      <a:pt x="1177" y="1505"/>
                    </a:cubicBezTo>
                    <a:cubicBezTo>
                      <a:pt x="1182" y="1503"/>
                      <a:pt x="1187" y="1500"/>
                      <a:pt x="1192" y="1498"/>
                    </a:cubicBezTo>
                    <a:cubicBezTo>
                      <a:pt x="1237" y="1578"/>
                      <a:pt x="1237" y="1578"/>
                      <a:pt x="1237" y="1578"/>
                    </a:cubicBezTo>
                    <a:cubicBezTo>
                      <a:pt x="1235" y="1579"/>
                      <a:pt x="1235" y="1579"/>
                      <a:pt x="1235" y="1579"/>
                    </a:cubicBezTo>
                    <a:cubicBezTo>
                      <a:pt x="1230" y="1581"/>
                      <a:pt x="1224" y="1584"/>
                      <a:pt x="1218" y="1587"/>
                    </a:cubicBezTo>
                    <a:cubicBezTo>
                      <a:pt x="1216" y="1588"/>
                      <a:pt x="1216" y="1588"/>
                      <a:pt x="1216" y="1588"/>
                    </a:cubicBezTo>
                    <a:cubicBezTo>
                      <a:pt x="1198" y="1551"/>
                      <a:pt x="1198" y="1551"/>
                      <a:pt x="1198" y="1551"/>
                    </a:cubicBezTo>
                    <a:cubicBezTo>
                      <a:pt x="1197" y="1552"/>
                      <a:pt x="1197" y="1552"/>
                      <a:pt x="1197" y="1552"/>
                    </a:cubicBezTo>
                    <a:cubicBezTo>
                      <a:pt x="1188" y="1556"/>
                      <a:pt x="1179" y="1560"/>
                      <a:pt x="1170" y="1564"/>
                    </a:cubicBezTo>
                    <a:cubicBezTo>
                      <a:pt x="1169" y="1565"/>
                      <a:pt x="1169" y="1565"/>
                      <a:pt x="1169" y="1565"/>
                    </a:cubicBezTo>
                    <a:cubicBezTo>
                      <a:pt x="1160" y="1545"/>
                      <a:pt x="1160" y="1545"/>
                      <a:pt x="1160" y="1545"/>
                    </a:cubicBezTo>
                    <a:cubicBezTo>
                      <a:pt x="1162" y="1545"/>
                      <a:pt x="1162" y="1545"/>
                      <a:pt x="1162" y="1545"/>
                    </a:cubicBezTo>
                    <a:cubicBezTo>
                      <a:pt x="1166" y="1543"/>
                      <a:pt x="1171" y="1541"/>
                      <a:pt x="1175" y="1539"/>
                    </a:cubicBezTo>
                    <a:cubicBezTo>
                      <a:pt x="1180" y="1537"/>
                      <a:pt x="1185" y="1535"/>
                      <a:pt x="1189" y="1533"/>
                    </a:cubicBezTo>
                    <a:cubicBezTo>
                      <a:pt x="1191" y="1532"/>
                      <a:pt x="1191" y="1532"/>
                      <a:pt x="1191" y="1532"/>
                    </a:cubicBezTo>
                    <a:lnTo>
                      <a:pt x="1190" y="1530"/>
                    </a:lnTo>
                    <a:close/>
                    <a:moveTo>
                      <a:pt x="1044" y="1582"/>
                    </a:moveTo>
                    <a:cubicBezTo>
                      <a:pt x="1044" y="1582"/>
                      <a:pt x="1044" y="1582"/>
                      <a:pt x="1044" y="1582"/>
                    </a:cubicBezTo>
                    <a:cubicBezTo>
                      <a:pt x="1042" y="1573"/>
                      <a:pt x="1042" y="1573"/>
                      <a:pt x="1042" y="1573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71"/>
                      <a:pt x="1041" y="1571"/>
                      <a:pt x="1041" y="1571"/>
                    </a:cubicBezTo>
                    <a:cubicBezTo>
                      <a:pt x="1041" y="1569"/>
                      <a:pt x="1041" y="1569"/>
                      <a:pt x="1041" y="1569"/>
                    </a:cubicBezTo>
                    <a:cubicBezTo>
                      <a:pt x="1037" y="1555"/>
                      <a:pt x="1037" y="1555"/>
                      <a:pt x="1037" y="1555"/>
                    </a:cubicBezTo>
                    <a:cubicBezTo>
                      <a:pt x="1042" y="1553"/>
                      <a:pt x="1048" y="1552"/>
                      <a:pt x="1053" y="1551"/>
                    </a:cubicBezTo>
                    <a:cubicBezTo>
                      <a:pt x="1080" y="1638"/>
                      <a:pt x="1080" y="1638"/>
                      <a:pt x="1080" y="1638"/>
                    </a:cubicBezTo>
                    <a:cubicBezTo>
                      <a:pt x="1078" y="1639"/>
                      <a:pt x="1078" y="1639"/>
                      <a:pt x="1078" y="1639"/>
                    </a:cubicBezTo>
                    <a:cubicBezTo>
                      <a:pt x="1072" y="1640"/>
                      <a:pt x="1066" y="1642"/>
                      <a:pt x="1059" y="1643"/>
                    </a:cubicBezTo>
                    <a:cubicBezTo>
                      <a:pt x="1058" y="1644"/>
                      <a:pt x="1058" y="1644"/>
                      <a:pt x="1058" y="1644"/>
                    </a:cubicBezTo>
                    <a:cubicBezTo>
                      <a:pt x="1048" y="1604"/>
                      <a:pt x="1048" y="1604"/>
                      <a:pt x="1048" y="1604"/>
                    </a:cubicBezTo>
                    <a:cubicBezTo>
                      <a:pt x="1046" y="1605"/>
                      <a:pt x="1046" y="1605"/>
                      <a:pt x="1046" y="1605"/>
                    </a:cubicBezTo>
                    <a:cubicBezTo>
                      <a:pt x="1037" y="1607"/>
                      <a:pt x="1028" y="1609"/>
                      <a:pt x="1018" y="1611"/>
                    </a:cubicBezTo>
                    <a:cubicBezTo>
                      <a:pt x="1016" y="1611"/>
                      <a:pt x="1016" y="1611"/>
                      <a:pt x="1016" y="1611"/>
                    </a:cubicBezTo>
                    <a:cubicBezTo>
                      <a:pt x="1012" y="1591"/>
                      <a:pt x="1012" y="1591"/>
                      <a:pt x="1012" y="1591"/>
                    </a:cubicBezTo>
                    <a:cubicBezTo>
                      <a:pt x="1013" y="1590"/>
                      <a:pt x="1013" y="1590"/>
                      <a:pt x="1013" y="1590"/>
                    </a:cubicBezTo>
                    <a:cubicBezTo>
                      <a:pt x="1018" y="1589"/>
                      <a:pt x="1023" y="1589"/>
                      <a:pt x="1027" y="1588"/>
                    </a:cubicBezTo>
                    <a:cubicBezTo>
                      <a:pt x="1033" y="1586"/>
                      <a:pt x="1038" y="1585"/>
                      <a:pt x="1043" y="1584"/>
                    </a:cubicBezTo>
                    <a:cubicBezTo>
                      <a:pt x="1044" y="1584"/>
                      <a:pt x="1044" y="1584"/>
                      <a:pt x="1044" y="1584"/>
                    </a:cubicBezTo>
                    <a:lnTo>
                      <a:pt x="1044" y="1582"/>
                    </a:lnTo>
                    <a:close/>
                    <a:moveTo>
                      <a:pt x="883" y="1548"/>
                    </a:moveTo>
                    <a:cubicBezTo>
                      <a:pt x="752" y="1550"/>
                      <a:pt x="629" y="1515"/>
                      <a:pt x="523" y="1452"/>
                    </a:cubicBezTo>
                    <a:cubicBezTo>
                      <a:pt x="520" y="1450"/>
                      <a:pt x="516" y="1448"/>
                      <a:pt x="512" y="1445"/>
                    </a:cubicBezTo>
                    <a:cubicBezTo>
                      <a:pt x="512" y="1445"/>
                      <a:pt x="512" y="1445"/>
                      <a:pt x="512" y="1445"/>
                    </a:cubicBezTo>
                    <a:cubicBezTo>
                      <a:pt x="508" y="1442"/>
                      <a:pt x="504" y="1440"/>
                      <a:pt x="501" y="1438"/>
                    </a:cubicBezTo>
                    <a:cubicBezTo>
                      <a:pt x="501" y="1438"/>
                      <a:pt x="501" y="1438"/>
                      <a:pt x="501" y="1438"/>
                    </a:cubicBezTo>
                    <a:cubicBezTo>
                      <a:pt x="499" y="1437"/>
                      <a:pt x="497" y="1436"/>
                      <a:pt x="496" y="1435"/>
                    </a:cubicBezTo>
                    <a:cubicBezTo>
                      <a:pt x="494" y="1434"/>
                      <a:pt x="493" y="1433"/>
                      <a:pt x="493" y="1433"/>
                    </a:cubicBezTo>
                    <a:cubicBezTo>
                      <a:pt x="493" y="1433"/>
                      <a:pt x="492" y="1433"/>
                      <a:pt x="492" y="1432"/>
                    </a:cubicBezTo>
                    <a:cubicBezTo>
                      <a:pt x="491" y="1431"/>
                      <a:pt x="490" y="1431"/>
                      <a:pt x="489" y="1430"/>
                    </a:cubicBezTo>
                    <a:cubicBezTo>
                      <a:pt x="484" y="1425"/>
                      <a:pt x="480" y="1420"/>
                      <a:pt x="476" y="1414"/>
                    </a:cubicBezTo>
                    <a:cubicBezTo>
                      <a:pt x="552" y="1416"/>
                      <a:pt x="629" y="1440"/>
                      <a:pt x="629" y="1440"/>
                    </a:cubicBezTo>
                    <a:cubicBezTo>
                      <a:pt x="562" y="1392"/>
                      <a:pt x="520" y="1389"/>
                      <a:pt x="496" y="1395"/>
                    </a:cubicBezTo>
                    <a:cubicBezTo>
                      <a:pt x="514" y="1383"/>
                      <a:pt x="532" y="1367"/>
                      <a:pt x="545" y="1352"/>
                    </a:cubicBezTo>
                    <a:cubicBezTo>
                      <a:pt x="561" y="1348"/>
                      <a:pt x="599" y="1342"/>
                      <a:pt x="629" y="1355"/>
                    </a:cubicBezTo>
                    <a:cubicBezTo>
                      <a:pt x="629" y="1355"/>
                      <a:pt x="592" y="1320"/>
                      <a:pt x="557" y="1337"/>
                    </a:cubicBezTo>
                    <a:cubicBezTo>
                      <a:pt x="567" y="1324"/>
                      <a:pt x="575" y="1311"/>
                      <a:pt x="582" y="1299"/>
                    </a:cubicBezTo>
                    <a:cubicBezTo>
                      <a:pt x="582" y="1299"/>
                      <a:pt x="582" y="1299"/>
                      <a:pt x="582" y="1300"/>
                    </a:cubicBezTo>
                    <a:cubicBezTo>
                      <a:pt x="585" y="1309"/>
                      <a:pt x="595" y="1313"/>
                      <a:pt x="603" y="1311"/>
                    </a:cubicBezTo>
                    <a:cubicBezTo>
                      <a:pt x="612" y="1308"/>
                      <a:pt x="617" y="1298"/>
                      <a:pt x="614" y="1289"/>
                    </a:cubicBezTo>
                    <a:cubicBezTo>
                      <a:pt x="611" y="1280"/>
                      <a:pt x="602" y="1276"/>
                      <a:pt x="593" y="1278"/>
                    </a:cubicBezTo>
                    <a:cubicBezTo>
                      <a:pt x="593" y="1278"/>
                      <a:pt x="593" y="1279"/>
                      <a:pt x="593" y="1279"/>
                    </a:cubicBezTo>
                    <a:cubicBezTo>
                      <a:pt x="598" y="1268"/>
                      <a:pt x="602" y="1258"/>
                      <a:pt x="606" y="1249"/>
                    </a:cubicBezTo>
                    <a:cubicBezTo>
                      <a:pt x="622" y="1246"/>
                      <a:pt x="653" y="1241"/>
                      <a:pt x="680" y="1251"/>
                    </a:cubicBezTo>
                    <a:cubicBezTo>
                      <a:pt x="667" y="1306"/>
                      <a:pt x="725" y="1391"/>
                      <a:pt x="739" y="1401"/>
                    </a:cubicBezTo>
                    <a:cubicBezTo>
                      <a:pt x="753" y="1410"/>
                      <a:pt x="757" y="1416"/>
                      <a:pt x="742" y="1418"/>
                    </a:cubicBezTo>
                    <a:cubicBezTo>
                      <a:pt x="693" y="1425"/>
                      <a:pt x="642" y="1467"/>
                      <a:pt x="660" y="1483"/>
                    </a:cubicBezTo>
                    <a:cubicBezTo>
                      <a:pt x="679" y="1500"/>
                      <a:pt x="704" y="1475"/>
                      <a:pt x="716" y="1464"/>
                    </a:cubicBezTo>
                    <a:cubicBezTo>
                      <a:pt x="728" y="1452"/>
                      <a:pt x="727" y="1457"/>
                      <a:pt x="721" y="1465"/>
                    </a:cubicBezTo>
                    <a:cubicBezTo>
                      <a:pt x="715" y="1473"/>
                      <a:pt x="704" y="1487"/>
                      <a:pt x="706" y="1499"/>
                    </a:cubicBezTo>
                    <a:cubicBezTo>
                      <a:pt x="709" y="1511"/>
                      <a:pt x="732" y="1484"/>
                      <a:pt x="742" y="1476"/>
                    </a:cubicBezTo>
                    <a:cubicBezTo>
                      <a:pt x="751" y="1467"/>
                      <a:pt x="788" y="1449"/>
                      <a:pt x="823" y="1445"/>
                    </a:cubicBezTo>
                    <a:cubicBezTo>
                      <a:pt x="859" y="1442"/>
                      <a:pt x="839" y="1406"/>
                      <a:pt x="810" y="1386"/>
                    </a:cubicBezTo>
                    <a:cubicBezTo>
                      <a:pt x="767" y="1357"/>
                      <a:pt x="771" y="1320"/>
                      <a:pt x="771" y="1320"/>
                    </a:cubicBezTo>
                    <a:cubicBezTo>
                      <a:pt x="847" y="1411"/>
                      <a:pt x="916" y="1363"/>
                      <a:pt x="916" y="1363"/>
                    </a:cubicBezTo>
                    <a:cubicBezTo>
                      <a:pt x="900" y="1389"/>
                      <a:pt x="892" y="1413"/>
                      <a:pt x="904" y="1443"/>
                    </a:cubicBezTo>
                    <a:cubicBezTo>
                      <a:pt x="954" y="1526"/>
                      <a:pt x="1080" y="1418"/>
                      <a:pt x="1086" y="1413"/>
                    </a:cubicBezTo>
                    <a:cubicBezTo>
                      <a:pt x="1091" y="1408"/>
                      <a:pt x="1101" y="1395"/>
                      <a:pt x="1100" y="1413"/>
                    </a:cubicBezTo>
                    <a:cubicBezTo>
                      <a:pt x="1098" y="1435"/>
                      <a:pt x="1117" y="1478"/>
                      <a:pt x="1126" y="1488"/>
                    </a:cubicBezTo>
                    <a:cubicBezTo>
                      <a:pt x="1130" y="1491"/>
                      <a:pt x="1133" y="1494"/>
                      <a:pt x="1137" y="1495"/>
                    </a:cubicBezTo>
                    <a:cubicBezTo>
                      <a:pt x="1058" y="1528"/>
                      <a:pt x="972" y="1546"/>
                      <a:pt x="883" y="1548"/>
                    </a:cubicBezTo>
                    <a:close/>
                    <a:moveTo>
                      <a:pt x="890" y="1602"/>
                    </a:moveTo>
                    <a:cubicBezTo>
                      <a:pt x="891" y="1602"/>
                      <a:pt x="891" y="1602"/>
                      <a:pt x="891" y="1602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91"/>
                      <a:pt x="890" y="1591"/>
                      <a:pt x="890" y="1591"/>
                    </a:cubicBezTo>
                    <a:cubicBezTo>
                      <a:pt x="890" y="1589"/>
                      <a:pt x="890" y="1589"/>
                      <a:pt x="890" y="1589"/>
                    </a:cubicBezTo>
                    <a:cubicBezTo>
                      <a:pt x="889" y="1574"/>
                      <a:pt x="889" y="1574"/>
                      <a:pt x="889" y="1574"/>
                    </a:cubicBezTo>
                    <a:cubicBezTo>
                      <a:pt x="893" y="1574"/>
                      <a:pt x="898" y="1574"/>
                      <a:pt x="902" y="1573"/>
                    </a:cubicBezTo>
                    <a:cubicBezTo>
                      <a:pt x="903" y="1573"/>
                      <a:pt x="905" y="1573"/>
                      <a:pt x="906" y="1573"/>
                    </a:cubicBezTo>
                    <a:cubicBezTo>
                      <a:pt x="914" y="1665"/>
                      <a:pt x="914" y="1665"/>
                      <a:pt x="914" y="1665"/>
                    </a:cubicBezTo>
                    <a:cubicBezTo>
                      <a:pt x="912" y="1665"/>
                      <a:pt x="912" y="1665"/>
                      <a:pt x="912" y="1665"/>
                    </a:cubicBezTo>
                    <a:cubicBezTo>
                      <a:pt x="906" y="1665"/>
                      <a:pt x="899" y="1665"/>
                      <a:pt x="893" y="1665"/>
                    </a:cubicBezTo>
                    <a:cubicBezTo>
                      <a:pt x="891" y="1665"/>
                      <a:pt x="891" y="1665"/>
                      <a:pt x="891" y="1665"/>
                    </a:cubicBezTo>
                    <a:cubicBezTo>
                      <a:pt x="889" y="1625"/>
                      <a:pt x="889" y="1625"/>
                      <a:pt x="889" y="1625"/>
                    </a:cubicBezTo>
                    <a:cubicBezTo>
                      <a:pt x="888" y="1625"/>
                      <a:pt x="888" y="1625"/>
                      <a:pt x="888" y="1625"/>
                    </a:cubicBezTo>
                    <a:cubicBezTo>
                      <a:pt x="883" y="1625"/>
                      <a:pt x="879" y="1625"/>
                      <a:pt x="875" y="1625"/>
                    </a:cubicBezTo>
                    <a:cubicBezTo>
                      <a:pt x="872" y="1625"/>
                      <a:pt x="872" y="1625"/>
                      <a:pt x="872" y="1625"/>
                    </a:cubicBezTo>
                    <a:cubicBezTo>
                      <a:pt x="867" y="1625"/>
                      <a:pt x="863" y="1625"/>
                      <a:pt x="859" y="1625"/>
                    </a:cubicBezTo>
                    <a:cubicBezTo>
                      <a:pt x="857" y="1625"/>
                      <a:pt x="857" y="1625"/>
                      <a:pt x="857" y="1625"/>
                    </a:cubicBezTo>
                    <a:cubicBezTo>
                      <a:pt x="857" y="1604"/>
                      <a:pt x="857" y="1604"/>
                      <a:pt x="857" y="1604"/>
                    </a:cubicBezTo>
                    <a:cubicBezTo>
                      <a:pt x="859" y="1604"/>
                      <a:pt x="859" y="1604"/>
                      <a:pt x="859" y="1604"/>
                    </a:cubicBezTo>
                    <a:cubicBezTo>
                      <a:pt x="863" y="1604"/>
                      <a:pt x="868" y="1604"/>
                      <a:pt x="873" y="1604"/>
                    </a:cubicBezTo>
                    <a:cubicBezTo>
                      <a:pt x="878" y="1604"/>
                      <a:pt x="884" y="1604"/>
                      <a:pt x="889" y="1604"/>
                    </a:cubicBezTo>
                    <a:cubicBezTo>
                      <a:pt x="890" y="1604"/>
                      <a:pt x="890" y="1604"/>
                      <a:pt x="890" y="1604"/>
                    </a:cubicBezTo>
                    <a:lnTo>
                      <a:pt x="890" y="1602"/>
                    </a:lnTo>
                    <a:close/>
                    <a:moveTo>
                      <a:pt x="729" y="1612"/>
                    </a:moveTo>
                    <a:cubicBezTo>
                      <a:pt x="719" y="1610"/>
                      <a:pt x="710" y="1608"/>
                      <a:pt x="700" y="1606"/>
                    </a:cubicBezTo>
                    <a:cubicBezTo>
                      <a:pt x="699" y="1605"/>
                      <a:pt x="699" y="1605"/>
                      <a:pt x="699" y="1605"/>
                    </a:cubicBezTo>
                    <a:cubicBezTo>
                      <a:pt x="703" y="1585"/>
                      <a:pt x="703" y="1585"/>
                      <a:pt x="703" y="1585"/>
                    </a:cubicBezTo>
                    <a:cubicBezTo>
                      <a:pt x="705" y="1585"/>
                      <a:pt x="705" y="1585"/>
                      <a:pt x="705" y="1585"/>
                    </a:cubicBezTo>
                    <a:cubicBezTo>
                      <a:pt x="709" y="1586"/>
                      <a:pt x="714" y="1587"/>
                      <a:pt x="718" y="1588"/>
                    </a:cubicBezTo>
                    <a:cubicBezTo>
                      <a:pt x="724" y="1589"/>
                      <a:pt x="729" y="1590"/>
                      <a:pt x="734" y="1591"/>
                    </a:cubicBezTo>
                    <a:cubicBezTo>
                      <a:pt x="736" y="1592"/>
                      <a:pt x="736" y="1592"/>
                      <a:pt x="736" y="1592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36" y="1590"/>
                      <a:pt x="736" y="1590"/>
                      <a:pt x="736" y="1590"/>
                    </a:cubicBezTo>
                    <a:cubicBezTo>
                      <a:pt x="740" y="1562"/>
                      <a:pt x="740" y="1562"/>
                      <a:pt x="740" y="1562"/>
                    </a:cubicBezTo>
                    <a:cubicBezTo>
                      <a:pt x="746" y="1563"/>
                      <a:pt x="752" y="1564"/>
                      <a:pt x="757" y="1565"/>
                    </a:cubicBezTo>
                    <a:cubicBezTo>
                      <a:pt x="746" y="1656"/>
                      <a:pt x="746" y="1656"/>
                      <a:pt x="746" y="1656"/>
                    </a:cubicBezTo>
                    <a:cubicBezTo>
                      <a:pt x="744" y="1656"/>
                      <a:pt x="744" y="1656"/>
                      <a:pt x="744" y="1656"/>
                    </a:cubicBezTo>
                    <a:cubicBezTo>
                      <a:pt x="738" y="1655"/>
                      <a:pt x="732" y="1654"/>
                      <a:pt x="725" y="1652"/>
                    </a:cubicBezTo>
                    <a:cubicBezTo>
                      <a:pt x="724" y="1652"/>
                      <a:pt x="724" y="1652"/>
                      <a:pt x="724" y="1652"/>
                    </a:cubicBezTo>
                    <a:cubicBezTo>
                      <a:pt x="730" y="1612"/>
                      <a:pt x="730" y="1612"/>
                      <a:pt x="730" y="1612"/>
                    </a:cubicBezTo>
                    <a:lnTo>
                      <a:pt x="729" y="1612"/>
                    </a:lnTo>
                    <a:close/>
                    <a:moveTo>
                      <a:pt x="576" y="1566"/>
                    </a:moveTo>
                    <a:cubicBezTo>
                      <a:pt x="568" y="1562"/>
                      <a:pt x="559" y="1558"/>
                      <a:pt x="549" y="1554"/>
                    </a:cubicBezTo>
                    <a:cubicBezTo>
                      <a:pt x="548" y="1553"/>
                      <a:pt x="548" y="1553"/>
                      <a:pt x="548" y="1553"/>
                    </a:cubicBezTo>
                    <a:cubicBezTo>
                      <a:pt x="556" y="1534"/>
                      <a:pt x="556" y="1534"/>
                      <a:pt x="556" y="1534"/>
                    </a:cubicBezTo>
                    <a:cubicBezTo>
                      <a:pt x="558" y="1535"/>
                      <a:pt x="558" y="1535"/>
                      <a:pt x="558" y="1535"/>
                    </a:cubicBezTo>
                    <a:cubicBezTo>
                      <a:pt x="562" y="1537"/>
                      <a:pt x="566" y="1539"/>
                      <a:pt x="571" y="1541"/>
                    </a:cubicBezTo>
                    <a:cubicBezTo>
                      <a:pt x="575" y="1543"/>
                      <a:pt x="580" y="1545"/>
                      <a:pt x="585" y="1547"/>
                    </a:cubicBezTo>
                    <a:cubicBezTo>
                      <a:pt x="587" y="1548"/>
                      <a:pt x="587" y="1548"/>
                      <a:pt x="587" y="1548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88" y="1546"/>
                      <a:pt x="588" y="1546"/>
                      <a:pt x="588" y="1546"/>
                    </a:cubicBezTo>
                    <a:cubicBezTo>
                      <a:pt x="592" y="1535"/>
                      <a:pt x="592" y="1535"/>
                      <a:pt x="592" y="1535"/>
                    </a:cubicBezTo>
                    <a:cubicBezTo>
                      <a:pt x="591" y="1535"/>
                      <a:pt x="591" y="1535"/>
                      <a:pt x="591" y="1535"/>
                    </a:cubicBezTo>
                    <a:cubicBezTo>
                      <a:pt x="592" y="1533"/>
                      <a:pt x="592" y="1533"/>
                      <a:pt x="592" y="1533"/>
                    </a:cubicBezTo>
                    <a:cubicBezTo>
                      <a:pt x="598" y="1520"/>
                      <a:pt x="598" y="1520"/>
                      <a:pt x="598" y="1520"/>
                    </a:cubicBezTo>
                    <a:cubicBezTo>
                      <a:pt x="603" y="1522"/>
                      <a:pt x="608" y="1524"/>
                      <a:pt x="613" y="1526"/>
                    </a:cubicBezTo>
                    <a:cubicBezTo>
                      <a:pt x="583" y="1612"/>
                      <a:pt x="583" y="1612"/>
                      <a:pt x="583" y="1612"/>
                    </a:cubicBezTo>
                    <a:cubicBezTo>
                      <a:pt x="582" y="1612"/>
                      <a:pt x="582" y="1612"/>
                      <a:pt x="582" y="1612"/>
                    </a:cubicBezTo>
                    <a:cubicBezTo>
                      <a:pt x="576" y="1610"/>
                      <a:pt x="570" y="1607"/>
                      <a:pt x="564" y="1605"/>
                    </a:cubicBezTo>
                    <a:cubicBezTo>
                      <a:pt x="562" y="1604"/>
                      <a:pt x="562" y="1604"/>
                      <a:pt x="562" y="1604"/>
                    </a:cubicBezTo>
                    <a:cubicBezTo>
                      <a:pt x="577" y="1566"/>
                      <a:pt x="577" y="1566"/>
                      <a:pt x="577" y="1566"/>
                    </a:cubicBezTo>
                    <a:lnTo>
                      <a:pt x="576" y="1566"/>
                    </a:lnTo>
                    <a:close/>
                    <a:moveTo>
                      <a:pt x="436" y="1489"/>
                    </a:moveTo>
                    <a:cubicBezTo>
                      <a:pt x="428" y="1484"/>
                      <a:pt x="420" y="1478"/>
                      <a:pt x="412" y="1472"/>
                    </a:cubicBezTo>
                    <a:cubicBezTo>
                      <a:pt x="411" y="1471"/>
                      <a:pt x="411" y="1471"/>
                      <a:pt x="411" y="1471"/>
                    </a:cubicBezTo>
                    <a:cubicBezTo>
                      <a:pt x="423" y="1454"/>
                      <a:pt x="423" y="1454"/>
                      <a:pt x="423" y="1454"/>
                    </a:cubicBezTo>
                    <a:cubicBezTo>
                      <a:pt x="425" y="1455"/>
                      <a:pt x="425" y="1455"/>
                      <a:pt x="425" y="1455"/>
                    </a:cubicBezTo>
                    <a:cubicBezTo>
                      <a:pt x="428" y="1458"/>
                      <a:pt x="432" y="1461"/>
                      <a:pt x="436" y="1463"/>
                    </a:cubicBezTo>
                    <a:cubicBezTo>
                      <a:pt x="440" y="1466"/>
                      <a:pt x="445" y="1469"/>
                      <a:pt x="449" y="1473"/>
                    </a:cubicBezTo>
                    <a:cubicBezTo>
                      <a:pt x="450" y="1473"/>
                      <a:pt x="450" y="1473"/>
                      <a:pt x="450" y="1473"/>
                    </a:cubicBezTo>
                    <a:cubicBezTo>
                      <a:pt x="451" y="1472"/>
                      <a:pt x="451" y="1472"/>
                      <a:pt x="451" y="1472"/>
                    </a:cubicBezTo>
                    <a:cubicBezTo>
                      <a:pt x="452" y="1472"/>
                      <a:pt x="452" y="1472"/>
                      <a:pt x="452" y="1472"/>
                    </a:cubicBezTo>
                    <a:cubicBezTo>
                      <a:pt x="457" y="1464"/>
                      <a:pt x="457" y="1464"/>
                      <a:pt x="457" y="1464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58" y="1462"/>
                      <a:pt x="458" y="1462"/>
                      <a:pt x="458" y="1462"/>
                    </a:cubicBezTo>
                    <a:cubicBezTo>
                      <a:pt x="467" y="1448"/>
                      <a:pt x="467" y="1448"/>
                      <a:pt x="467" y="1448"/>
                    </a:cubicBezTo>
                    <a:cubicBezTo>
                      <a:pt x="471" y="1452"/>
                      <a:pt x="476" y="1455"/>
                      <a:pt x="481" y="1458"/>
                    </a:cubicBezTo>
                    <a:cubicBezTo>
                      <a:pt x="434" y="1536"/>
                      <a:pt x="434" y="1536"/>
                      <a:pt x="434" y="1536"/>
                    </a:cubicBezTo>
                    <a:cubicBezTo>
                      <a:pt x="432" y="1535"/>
                      <a:pt x="432" y="1535"/>
                      <a:pt x="432" y="1535"/>
                    </a:cubicBezTo>
                    <a:cubicBezTo>
                      <a:pt x="427" y="1532"/>
                      <a:pt x="421" y="1528"/>
                      <a:pt x="416" y="1524"/>
                    </a:cubicBezTo>
                    <a:cubicBezTo>
                      <a:pt x="415" y="1524"/>
                      <a:pt x="415" y="1524"/>
                      <a:pt x="415" y="1524"/>
                    </a:cubicBezTo>
                    <a:cubicBezTo>
                      <a:pt x="437" y="1490"/>
                      <a:pt x="437" y="1490"/>
                      <a:pt x="437" y="1490"/>
                    </a:cubicBezTo>
                    <a:lnTo>
                      <a:pt x="436" y="1489"/>
                    </a:lnTo>
                    <a:close/>
                    <a:moveTo>
                      <a:pt x="471" y="1409"/>
                    </a:move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8"/>
                      <a:pt x="471" y="1408"/>
                    </a:cubicBezTo>
                    <a:cubicBezTo>
                      <a:pt x="471" y="1408"/>
                      <a:pt x="471" y="1409"/>
                      <a:pt x="471" y="1409"/>
                    </a:cubicBezTo>
                    <a:close/>
                    <a:moveTo>
                      <a:pt x="468" y="1415"/>
                    </a:moveTo>
                    <a:cubicBezTo>
                      <a:pt x="467" y="1415"/>
                      <a:pt x="467" y="1415"/>
                      <a:pt x="467" y="1414"/>
                    </a:cubicBezTo>
                    <a:cubicBezTo>
                      <a:pt x="467" y="1414"/>
                      <a:pt x="467" y="1414"/>
                      <a:pt x="467" y="1414"/>
                    </a:cubicBezTo>
                    <a:cubicBezTo>
                      <a:pt x="467" y="1415"/>
                      <a:pt x="468" y="1415"/>
                      <a:pt x="468" y="1415"/>
                    </a:cubicBezTo>
                    <a:close/>
                    <a:moveTo>
                      <a:pt x="625" y="1167"/>
                    </a:moveTo>
                    <a:cubicBezTo>
                      <a:pt x="626" y="1170"/>
                      <a:pt x="625" y="1178"/>
                      <a:pt x="620" y="1178"/>
                    </a:cubicBezTo>
                    <a:cubicBezTo>
                      <a:pt x="616" y="1176"/>
                      <a:pt x="619" y="1168"/>
                      <a:pt x="622" y="1166"/>
                    </a:cubicBezTo>
                    <a:cubicBezTo>
                      <a:pt x="624" y="1164"/>
                      <a:pt x="624" y="1163"/>
                      <a:pt x="625" y="1161"/>
                    </a:cubicBezTo>
                    <a:cubicBezTo>
                      <a:pt x="624" y="1163"/>
                      <a:pt x="624" y="1164"/>
                      <a:pt x="625" y="1167"/>
                    </a:cubicBezTo>
                    <a:close/>
                    <a:moveTo>
                      <a:pt x="625" y="1200"/>
                    </a:moveTo>
                    <a:cubicBezTo>
                      <a:pt x="628" y="1204"/>
                      <a:pt x="623" y="1210"/>
                      <a:pt x="620" y="1212"/>
                    </a:cubicBezTo>
                    <a:cubicBezTo>
                      <a:pt x="618" y="1213"/>
                      <a:pt x="617" y="1214"/>
                      <a:pt x="616" y="1215"/>
                    </a:cubicBezTo>
                    <a:cubicBezTo>
                      <a:pt x="616" y="1214"/>
                      <a:pt x="617" y="1213"/>
                      <a:pt x="617" y="1210"/>
                    </a:cubicBezTo>
                    <a:cubicBezTo>
                      <a:pt x="617" y="1206"/>
                      <a:pt x="621" y="1199"/>
                      <a:pt x="625" y="1200"/>
                    </a:cubicBezTo>
                    <a:close/>
                    <a:moveTo>
                      <a:pt x="635" y="1207"/>
                    </a:moveTo>
                    <a:cubicBezTo>
                      <a:pt x="637" y="1211"/>
                      <a:pt x="630" y="1216"/>
                      <a:pt x="627" y="1217"/>
                    </a:cubicBezTo>
                    <a:cubicBezTo>
                      <a:pt x="624" y="1218"/>
                      <a:pt x="624" y="1219"/>
                      <a:pt x="622" y="1219"/>
                    </a:cubicBezTo>
                    <a:cubicBezTo>
                      <a:pt x="623" y="1218"/>
                      <a:pt x="624" y="1217"/>
                      <a:pt x="625" y="1214"/>
                    </a:cubicBezTo>
                    <a:cubicBezTo>
                      <a:pt x="625" y="1211"/>
                      <a:pt x="630" y="1205"/>
                      <a:pt x="635" y="1207"/>
                    </a:cubicBezTo>
                    <a:close/>
                    <a:moveTo>
                      <a:pt x="630" y="1168"/>
                    </a:moveTo>
                    <a:cubicBezTo>
                      <a:pt x="632" y="1165"/>
                      <a:pt x="632" y="1164"/>
                      <a:pt x="632" y="1163"/>
                    </a:cubicBezTo>
                    <a:cubicBezTo>
                      <a:pt x="632" y="1164"/>
                      <a:pt x="633" y="1165"/>
                      <a:pt x="634" y="1168"/>
                    </a:cubicBezTo>
                    <a:cubicBezTo>
                      <a:pt x="635" y="1171"/>
                      <a:pt x="636" y="1179"/>
                      <a:pt x="631" y="1180"/>
                    </a:cubicBezTo>
                    <a:cubicBezTo>
                      <a:pt x="627" y="1179"/>
                      <a:pt x="628" y="1171"/>
                      <a:pt x="630" y="1168"/>
                    </a:cubicBezTo>
                    <a:close/>
                    <a:moveTo>
                      <a:pt x="609" y="1206"/>
                    </a:moveTo>
                    <a:cubicBezTo>
                      <a:pt x="608" y="1203"/>
                      <a:pt x="610" y="1195"/>
                      <a:pt x="615" y="1195"/>
                    </a:cubicBezTo>
                    <a:cubicBezTo>
                      <a:pt x="618" y="1198"/>
                      <a:pt x="615" y="1205"/>
                      <a:pt x="612" y="1208"/>
                    </a:cubicBezTo>
                    <a:cubicBezTo>
                      <a:pt x="610" y="1210"/>
                      <a:pt x="609" y="1211"/>
                      <a:pt x="609" y="1212"/>
                    </a:cubicBezTo>
                    <a:cubicBezTo>
                      <a:pt x="609" y="1210"/>
                      <a:pt x="609" y="1209"/>
                      <a:pt x="609" y="1206"/>
                    </a:cubicBezTo>
                    <a:close/>
                    <a:moveTo>
                      <a:pt x="617" y="1163"/>
                    </a:moveTo>
                    <a:cubicBezTo>
                      <a:pt x="617" y="1167"/>
                      <a:pt x="614" y="1174"/>
                      <a:pt x="609" y="1174"/>
                    </a:cubicBezTo>
                    <a:cubicBezTo>
                      <a:pt x="606" y="1170"/>
                      <a:pt x="611" y="1164"/>
                      <a:pt x="613" y="1162"/>
                    </a:cubicBezTo>
                    <a:cubicBezTo>
                      <a:pt x="616" y="1160"/>
                      <a:pt x="616" y="1159"/>
                      <a:pt x="617" y="1158"/>
                    </a:cubicBezTo>
                    <a:cubicBezTo>
                      <a:pt x="617" y="1160"/>
                      <a:pt x="617" y="1160"/>
                      <a:pt x="617" y="1163"/>
                    </a:cubicBezTo>
                    <a:close/>
                    <a:moveTo>
                      <a:pt x="609" y="1159"/>
                    </a:moveTo>
                    <a:cubicBezTo>
                      <a:pt x="609" y="1162"/>
                      <a:pt x="604" y="1169"/>
                      <a:pt x="600" y="1167"/>
                    </a:cubicBezTo>
                    <a:cubicBezTo>
                      <a:pt x="598" y="1163"/>
                      <a:pt x="603" y="1157"/>
                      <a:pt x="607" y="1156"/>
                    </a:cubicBezTo>
                    <a:cubicBezTo>
                      <a:pt x="609" y="1155"/>
                      <a:pt x="610" y="1154"/>
                      <a:pt x="611" y="1153"/>
                    </a:cubicBezTo>
                    <a:cubicBezTo>
                      <a:pt x="610" y="1155"/>
                      <a:pt x="610" y="1156"/>
                      <a:pt x="609" y="1159"/>
                    </a:cubicBezTo>
                    <a:close/>
                    <a:moveTo>
                      <a:pt x="603" y="1193"/>
                    </a:moveTo>
                    <a:cubicBezTo>
                      <a:pt x="607" y="1195"/>
                      <a:pt x="605" y="1203"/>
                      <a:pt x="603" y="1206"/>
                    </a:cubicBezTo>
                    <a:cubicBezTo>
                      <a:pt x="602" y="1208"/>
                      <a:pt x="601" y="1209"/>
                      <a:pt x="601" y="1210"/>
                    </a:cubicBezTo>
                    <a:cubicBezTo>
                      <a:pt x="601" y="1209"/>
                      <a:pt x="601" y="1208"/>
                      <a:pt x="600" y="1205"/>
                    </a:cubicBezTo>
                    <a:cubicBezTo>
                      <a:pt x="599" y="1202"/>
                      <a:pt x="599" y="1194"/>
                      <a:pt x="603" y="1193"/>
                    </a:cubicBezTo>
                    <a:close/>
                    <a:moveTo>
                      <a:pt x="712" y="1250"/>
                    </a:moveTo>
                    <a:cubicBezTo>
                      <a:pt x="717" y="1247"/>
                      <a:pt x="729" y="1273"/>
                      <a:pt x="729" y="1273"/>
                    </a:cubicBezTo>
                    <a:cubicBezTo>
                      <a:pt x="722" y="1268"/>
                      <a:pt x="707" y="1253"/>
                      <a:pt x="712" y="1250"/>
                    </a:cubicBezTo>
                    <a:close/>
                    <a:moveTo>
                      <a:pt x="712" y="1240"/>
                    </a:moveTo>
                    <a:cubicBezTo>
                      <a:pt x="714" y="1238"/>
                      <a:pt x="716" y="1238"/>
                      <a:pt x="718" y="1239"/>
                    </a:cubicBezTo>
                    <a:cubicBezTo>
                      <a:pt x="719" y="1240"/>
                      <a:pt x="719" y="1242"/>
                      <a:pt x="718" y="1244"/>
                    </a:cubicBezTo>
                    <a:cubicBezTo>
                      <a:pt x="717" y="1246"/>
                      <a:pt x="715" y="1246"/>
                      <a:pt x="713" y="1245"/>
                    </a:cubicBezTo>
                    <a:cubicBezTo>
                      <a:pt x="712" y="1244"/>
                      <a:pt x="711" y="1242"/>
                      <a:pt x="712" y="1240"/>
                    </a:cubicBezTo>
                    <a:close/>
                    <a:moveTo>
                      <a:pt x="768" y="1244"/>
                    </a:moveTo>
                    <a:cubicBezTo>
                      <a:pt x="773" y="1247"/>
                      <a:pt x="756" y="1269"/>
                      <a:pt x="756" y="1269"/>
                    </a:cubicBezTo>
                    <a:cubicBezTo>
                      <a:pt x="756" y="1261"/>
                      <a:pt x="763" y="1241"/>
                      <a:pt x="768" y="1244"/>
                    </a:cubicBezTo>
                    <a:close/>
                    <a:moveTo>
                      <a:pt x="759" y="1234"/>
                    </a:moveTo>
                    <a:cubicBezTo>
                      <a:pt x="760" y="1232"/>
                      <a:pt x="762" y="1232"/>
                      <a:pt x="764" y="1233"/>
                    </a:cubicBezTo>
                    <a:cubicBezTo>
                      <a:pt x="765" y="1234"/>
                      <a:pt x="766" y="1236"/>
                      <a:pt x="764" y="1238"/>
                    </a:cubicBezTo>
                    <a:cubicBezTo>
                      <a:pt x="763" y="1240"/>
                      <a:pt x="761" y="1240"/>
                      <a:pt x="759" y="1239"/>
                    </a:cubicBezTo>
                    <a:cubicBezTo>
                      <a:pt x="758" y="1238"/>
                      <a:pt x="757" y="1235"/>
                      <a:pt x="759" y="1234"/>
                    </a:cubicBezTo>
                    <a:close/>
                    <a:moveTo>
                      <a:pt x="781" y="1373"/>
                    </a:moveTo>
                    <a:cubicBezTo>
                      <a:pt x="781" y="1373"/>
                      <a:pt x="781" y="1373"/>
                      <a:pt x="781" y="1373"/>
                    </a:cubicBezTo>
                    <a:cubicBezTo>
                      <a:pt x="778" y="1375"/>
                      <a:pt x="778" y="1375"/>
                      <a:pt x="778" y="1375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80" y="1378"/>
                      <a:pt x="780" y="1378"/>
                      <a:pt x="780" y="1378"/>
                    </a:cubicBezTo>
                    <a:cubicBezTo>
                      <a:pt x="776" y="1378"/>
                      <a:pt x="776" y="1378"/>
                      <a:pt x="776" y="1378"/>
                    </a:cubicBezTo>
                    <a:cubicBezTo>
                      <a:pt x="778" y="1382"/>
                      <a:pt x="778" y="1382"/>
                      <a:pt x="778" y="1382"/>
                    </a:cubicBezTo>
                    <a:cubicBezTo>
                      <a:pt x="778" y="1382"/>
                      <a:pt x="777" y="1382"/>
                      <a:pt x="777" y="1382"/>
                    </a:cubicBezTo>
                    <a:cubicBezTo>
                      <a:pt x="773" y="1382"/>
                      <a:pt x="773" y="1382"/>
                      <a:pt x="773" y="1382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4" y="1386"/>
                      <a:pt x="774" y="1386"/>
                      <a:pt x="774" y="1386"/>
                    </a:cubicBezTo>
                    <a:cubicBezTo>
                      <a:pt x="770" y="1385"/>
                      <a:pt x="770" y="1385"/>
                      <a:pt x="770" y="1385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71" y="1389"/>
                      <a:pt x="771" y="1389"/>
                      <a:pt x="771" y="1389"/>
                    </a:cubicBezTo>
                    <a:cubicBezTo>
                      <a:pt x="767" y="1387"/>
                      <a:pt x="767" y="1387"/>
                      <a:pt x="767" y="1387"/>
                    </a:cubicBezTo>
                    <a:cubicBezTo>
                      <a:pt x="766" y="1391"/>
                      <a:pt x="766" y="1391"/>
                      <a:pt x="766" y="1391"/>
                    </a:cubicBezTo>
                    <a:cubicBezTo>
                      <a:pt x="764" y="1388"/>
                      <a:pt x="764" y="1388"/>
                      <a:pt x="764" y="1388"/>
                    </a:cubicBezTo>
                    <a:cubicBezTo>
                      <a:pt x="762" y="1392"/>
                      <a:pt x="762" y="1392"/>
                      <a:pt x="762" y="1392"/>
                    </a:cubicBezTo>
                    <a:cubicBezTo>
                      <a:pt x="760" y="1388"/>
                      <a:pt x="760" y="1388"/>
                      <a:pt x="760" y="1388"/>
                    </a:cubicBezTo>
                    <a:cubicBezTo>
                      <a:pt x="758" y="1392"/>
                      <a:pt x="758" y="1392"/>
                      <a:pt x="758" y="1392"/>
                    </a:cubicBezTo>
                    <a:cubicBezTo>
                      <a:pt x="756" y="1387"/>
                      <a:pt x="756" y="1387"/>
                      <a:pt x="756" y="1387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91"/>
                      <a:pt x="753" y="1391"/>
                      <a:pt x="753" y="1391"/>
                    </a:cubicBezTo>
                    <a:cubicBezTo>
                      <a:pt x="753" y="1387"/>
                      <a:pt x="753" y="1387"/>
                      <a:pt x="753" y="1387"/>
                    </a:cubicBezTo>
                    <a:cubicBezTo>
                      <a:pt x="750" y="1390"/>
                      <a:pt x="750" y="1390"/>
                      <a:pt x="750" y="1390"/>
                    </a:cubicBezTo>
                    <a:cubicBezTo>
                      <a:pt x="750" y="1386"/>
                      <a:pt x="750" y="1386"/>
                      <a:pt x="750" y="1386"/>
                    </a:cubicBezTo>
                    <a:cubicBezTo>
                      <a:pt x="746" y="1389"/>
                      <a:pt x="746" y="1389"/>
                      <a:pt x="746" y="1389"/>
                    </a:cubicBezTo>
                    <a:cubicBezTo>
                      <a:pt x="747" y="1386"/>
                      <a:pt x="747" y="1386"/>
                      <a:pt x="747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43" y="1386"/>
                      <a:pt x="743" y="1386"/>
                      <a:pt x="743" y="1386"/>
                    </a:cubicBezTo>
                    <a:cubicBezTo>
                      <a:pt x="751" y="1382"/>
                      <a:pt x="751" y="1382"/>
                      <a:pt x="751" y="1382"/>
                    </a:cubicBezTo>
                    <a:cubicBezTo>
                      <a:pt x="755" y="1384"/>
                      <a:pt x="759" y="1385"/>
                      <a:pt x="764" y="1383"/>
                    </a:cubicBezTo>
                    <a:cubicBezTo>
                      <a:pt x="769" y="1382"/>
                      <a:pt x="772" y="1377"/>
                      <a:pt x="773" y="1372"/>
                    </a:cubicBezTo>
                    <a:cubicBezTo>
                      <a:pt x="781" y="1368"/>
                      <a:pt x="781" y="1368"/>
                      <a:pt x="781" y="1368"/>
                    </a:cubicBezTo>
                    <a:cubicBezTo>
                      <a:pt x="777" y="1372"/>
                      <a:pt x="777" y="1372"/>
                      <a:pt x="777" y="1372"/>
                    </a:cubicBezTo>
                    <a:lnTo>
                      <a:pt x="781" y="1373"/>
                    </a:lnTo>
                    <a:close/>
                    <a:moveTo>
                      <a:pt x="770" y="1353"/>
                    </a:moveTo>
                    <a:cubicBezTo>
                      <a:pt x="770" y="1353"/>
                      <a:pt x="770" y="1354"/>
                      <a:pt x="770" y="1354"/>
                    </a:cubicBezTo>
                    <a:cubicBezTo>
                      <a:pt x="765" y="1356"/>
                      <a:pt x="765" y="1356"/>
                      <a:pt x="765" y="1356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7" y="1360"/>
                      <a:pt x="767" y="1360"/>
                      <a:pt x="767" y="1360"/>
                    </a:cubicBezTo>
                    <a:cubicBezTo>
                      <a:pt x="762" y="1359"/>
                      <a:pt x="762" y="1359"/>
                      <a:pt x="762" y="1359"/>
                    </a:cubicBezTo>
                    <a:cubicBezTo>
                      <a:pt x="764" y="1364"/>
                      <a:pt x="764" y="1364"/>
                      <a:pt x="764" y="1364"/>
                    </a:cubicBezTo>
                    <a:cubicBezTo>
                      <a:pt x="764" y="1364"/>
                      <a:pt x="764" y="1364"/>
                      <a:pt x="764" y="1365"/>
                    </a:cubicBezTo>
                    <a:cubicBezTo>
                      <a:pt x="759" y="1363"/>
                      <a:pt x="759" y="1363"/>
                      <a:pt x="759" y="1363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60" y="1369"/>
                      <a:pt x="760" y="1369"/>
                      <a:pt x="760" y="1369"/>
                    </a:cubicBezTo>
                    <a:cubicBezTo>
                      <a:pt x="755" y="1367"/>
                      <a:pt x="755" y="1367"/>
                      <a:pt x="755" y="1367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5" y="1372"/>
                      <a:pt x="755" y="1372"/>
                      <a:pt x="755" y="1372"/>
                    </a:cubicBezTo>
                    <a:cubicBezTo>
                      <a:pt x="751" y="1368"/>
                      <a:pt x="751" y="1368"/>
                      <a:pt x="751" y="1368"/>
                    </a:cubicBezTo>
                    <a:cubicBezTo>
                      <a:pt x="749" y="1374"/>
                      <a:pt x="749" y="1374"/>
                      <a:pt x="749" y="1374"/>
                    </a:cubicBezTo>
                    <a:cubicBezTo>
                      <a:pt x="746" y="1370"/>
                      <a:pt x="746" y="1370"/>
                      <a:pt x="746" y="1370"/>
                    </a:cubicBezTo>
                    <a:cubicBezTo>
                      <a:pt x="744" y="1374"/>
                      <a:pt x="744" y="1374"/>
                      <a:pt x="744" y="1374"/>
                    </a:cubicBezTo>
                    <a:cubicBezTo>
                      <a:pt x="742" y="1369"/>
                      <a:pt x="742" y="1369"/>
                      <a:pt x="742" y="1369"/>
                    </a:cubicBezTo>
                    <a:cubicBezTo>
                      <a:pt x="739" y="1374"/>
                      <a:pt x="739" y="1374"/>
                      <a:pt x="739" y="1374"/>
                    </a:cubicBezTo>
                    <a:cubicBezTo>
                      <a:pt x="737" y="1368"/>
                      <a:pt x="737" y="1368"/>
                      <a:pt x="737" y="1368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73"/>
                      <a:pt x="733" y="1373"/>
                      <a:pt x="733" y="1373"/>
                    </a:cubicBezTo>
                    <a:cubicBezTo>
                      <a:pt x="733" y="1367"/>
                      <a:pt x="733" y="1367"/>
                      <a:pt x="733" y="1367"/>
                    </a:cubicBezTo>
                    <a:cubicBezTo>
                      <a:pt x="729" y="1371"/>
                      <a:pt x="729" y="1371"/>
                      <a:pt x="729" y="1371"/>
                    </a:cubicBezTo>
                    <a:cubicBezTo>
                      <a:pt x="729" y="1366"/>
                      <a:pt x="729" y="1366"/>
                      <a:pt x="729" y="1366"/>
                    </a:cubicBezTo>
                    <a:cubicBezTo>
                      <a:pt x="725" y="1369"/>
                      <a:pt x="725" y="1369"/>
                      <a:pt x="725" y="1369"/>
                    </a:cubicBezTo>
                    <a:cubicBezTo>
                      <a:pt x="726" y="1365"/>
                      <a:pt x="726" y="1365"/>
                      <a:pt x="726" y="1365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21" y="1364"/>
                      <a:pt x="721" y="1364"/>
                      <a:pt x="721" y="1364"/>
                    </a:cubicBezTo>
                    <a:cubicBezTo>
                      <a:pt x="731" y="1361"/>
                      <a:pt x="731" y="1361"/>
                      <a:pt x="731" y="1361"/>
                    </a:cubicBezTo>
                    <a:cubicBezTo>
                      <a:pt x="736" y="1364"/>
                      <a:pt x="741" y="1365"/>
                      <a:pt x="747" y="1364"/>
                    </a:cubicBezTo>
                    <a:cubicBezTo>
                      <a:pt x="754" y="1362"/>
                      <a:pt x="759" y="1357"/>
                      <a:pt x="760" y="1351"/>
                    </a:cubicBezTo>
                    <a:cubicBezTo>
                      <a:pt x="770" y="1347"/>
                      <a:pt x="770" y="1347"/>
                      <a:pt x="770" y="1347"/>
                    </a:cubicBezTo>
                    <a:cubicBezTo>
                      <a:pt x="765" y="1351"/>
                      <a:pt x="765" y="1351"/>
                      <a:pt x="765" y="1351"/>
                    </a:cubicBezTo>
                    <a:lnTo>
                      <a:pt x="770" y="1353"/>
                    </a:lnTo>
                    <a:close/>
                    <a:moveTo>
                      <a:pt x="764" y="1319"/>
                    </a:moveTo>
                    <a:cubicBezTo>
                      <a:pt x="758" y="1324"/>
                      <a:pt x="758" y="1324"/>
                      <a:pt x="758" y="1324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63" y="1327"/>
                      <a:pt x="763" y="1327"/>
                      <a:pt x="763" y="1327"/>
                    </a:cubicBezTo>
                    <a:cubicBezTo>
                      <a:pt x="757" y="1330"/>
                      <a:pt x="757" y="1330"/>
                      <a:pt x="757" y="1330"/>
                    </a:cubicBezTo>
                    <a:cubicBezTo>
                      <a:pt x="760" y="1335"/>
                      <a:pt x="760" y="1335"/>
                      <a:pt x="760" y="1335"/>
                    </a:cubicBezTo>
                    <a:cubicBezTo>
                      <a:pt x="760" y="1335"/>
                      <a:pt x="760" y="1335"/>
                      <a:pt x="759" y="1335"/>
                    </a:cubicBezTo>
                    <a:cubicBezTo>
                      <a:pt x="753" y="1334"/>
                      <a:pt x="753" y="1334"/>
                      <a:pt x="753" y="1334"/>
                    </a:cubicBezTo>
                    <a:cubicBezTo>
                      <a:pt x="755" y="1340"/>
                      <a:pt x="755" y="1340"/>
                      <a:pt x="755" y="1340"/>
                    </a:cubicBezTo>
                    <a:cubicBezTo>
                      <a:pt x="755" y="1340"/>
                      <a:pt x="755" y="1341"/>
                      <a:pt x="755" y="1341"/>
                    </a:cubicBezTo>
                    <a:cubicBezTo>
                      <a:pt x="749" y="1339"/>
                      <a:pt x="749" y="1339"/>
                      <a:pt x="749" y="1339"/>
                    </a:cubicBezTo>
                    <a:cubicBezTo>
                      <a:pt x="750" y="1346"/>
                      <a:pt x="750" y="1346"/>
                      <a:pt x="750" y="1346"/>
                    </a:cubicBezTo>
                    <a:cubicBezTo>
                      <a:pt x="749" y="1346"/>
                      <a:pt x="749" y="1346"/>
                      <a:pt x="749" y="1346"/>
                    </a:cubicBezTo>
                    <a:cubicBezTo>
                      <a:pt x="744" y="1343"/>
                      <a:pt x="744" y="1343"/>
                      <a:pt x="744" y="1343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43" y="1349"/>
                      <a:pt x="743" y="1349"/>
                      <a:pt x="743" y="1349"/>
                    </a:cubicBezTo>
                    <a:cubicBezTo>
                      <a:pt x="738" y="1345"/>
                      <a:pt x="738" y="1345"/>
                      <a:pt x="738" y="1345"/>
                    </a:cubicBezTo>
                    <a:cubicBezTo>
                      <a:pt x="736" y="1351"/>
                      <a:pt x="736" y="1351"/>
                      <a:pt x="736" y="1351"/>
                    </a:cubicBezTo>
                    <a:cubicBezTo>
                      <a:pt x="733" y="1346"/>
                      <a:pt x="733" y="1346"/>
                      <a:pt x="733" y="1346"/>
                    </a:cubicBezTo>
                    <a:cubicBezTo>
                      <a:pt x="730" y="1352"/>
                      <a:pt x="730" y="1352"/>
                      <a:pt x="730" y="1352"/>
                    </a:cubicBezTo>
                    <a:cubicBezTo>
                      <a:pt x="727" y="1345"/>
                      <a:pt x="727" y="1345"/>
                      <a:pt x="727" y="1345"/>
                    </a:cubicBezTo>
                    <a:cubicBezTo>
                      <a:pt x="723" y="1351"/>
                      <a:pt x="723" y="1351"/>
                      <a:pt x="723" y="1351"/>
                    </a:cubicBezTo>
                    <a:cubicBezTo>
                      <a:pt x="722" y="1343"/>
                      <a:pt x="722" y="1343"/>
                      <a:pt x="722" y="1343"/>
                    </a:cubicBezTo>
                    <a:cubicBezTo>
                      <a:pt x="716" y="1349"/>
                      <a:pt x="716" y="1349"/>
                      <a:pt x="716" y="1349"/>
                    </a:cubicBezTo>
                    <a:cubicBezTo>
                      <a:pt x="715" y="1349"/>
                      <a:pt x="715" y="1349"/>
                      <a:pt x="715" y="1349"/>
                    </a:cubicBezTo>
                    <a:cubicBezTo>
                      <a:pt x="716" y="1342"/>
                      <a:pt x="716" y="1342"/>
                      <a:pt x="716" y="1342"/>
                    </a:cubicBezTo>
                    <a:cubicBezTo>
                      <a:pt x="710" y="1346"/>
                      <a:pt x="710" y="1346"/>
                      <a:pt x="710" y="1346"/>
                    </a:cubicBezTo>
                    <a:cubicBezTo>
                      <a:pt x="711" y="1340"/>
                      <a:pt x="711" y="1340"/>
                      <a:pt x="711" y="1340"/>
                    </a:cubicBezTo>
                    <a:cubicBezTo>
                      <a:pt x="706" y="1343"/>
                      <a:pt x="706" y="1343"/>
                      <a:pt x="706" y="1343"/>
                    </a:cubicBezTo>
                    <a:cubicBezTo>
                      <a:pt x="708" y="1339"/>
                      <a:pt x="708" y="1339"/>
                      <a:pt x="708" y="1339"/>
                    </a:cubicBezTo>
                    <a:cubicBezTo>
                      <a:pt x="702" y="1338"/>
                      <a:pt x="702" y="1338"/>
                      <a:pt x="702" y="1338"/>
                    </a:cubicBezTo>
                    <a:cubicBezTo>
                      <a:pt x="701" y="1338"/>
                      <a:pt x="701" y="1338"/>
                      <a:pt x="701" y="1338"/>
                    </a:cubicBezTo>
                    <a:cubicBezTo>
                      <a:pt x="715" y="1334"/>
                      <a:pt x="715" y="1334"/>
                      <a:pt x="715" y="1334"/>
                    </a:cubicBezTo>
                    <a:cubicBezTo>
                      <a:pt x="720" y="1338"/>
                      <a:pt x="727" y="1340"/>
                      <a:pt x="734" y="1339"/>
                    </a:cubicBezTo>
                    <a:cubicBezTo>
                      <a:pt x="742" y="1337"/>
                      <a:pt x="749" y="1331"/>
                      <a:pt x="751" y="1323"/>
                    </a:cubicBezTo>
                    <a:lnTo>
                      <a:pt x="764" y="1319"/>
                    </a:lnTo>
                    <a:close/>
                    <a:moveTo>
                      <a:pt x="733" y="1286"/>
                    </a:moveTo>
                    <a:cubicBezTo>
                      <a:pt x="735" y="1285"/>
                      <a:pt x="737" y="1285"/>
                      <a:pt x="738" y="1286"/>
                    </a:cubicBezTo>
                    <a:cubicBezTo>
                      <a:pt x="739" y="1287"/>
                      <a:pt x="737" y="1289"/>
                      <a:pt x="735" y="1291"/>
                    </a:cubicBezTo>
                    <a:cubicBezTo>
                      <a:pt x="733" y="1292"/>
                      <a:pt x="731" y="1292"/>
                      <a:pt x="730" y="1291"/>
                    </a:cubicBezTo>
                    <a:cubicBezTo>
                      <a:pt x="729" y="1289"/>
                      <a:pt x="731" y="1287"/>
                      <a:pt x="733" y="1286"/>
                    </a:cubicBezTo>
                    <a:close/>
                    <a:moveTo>
                      <a:pt x="738" y="1293"/>
                    </a:moveTo>
                    <a:cubicBezTo>
                      <a:pt x="738" y="1290"/>
                      <a:pt x="740" y="1288"/>
                      <a:pt x="741" y="1288"/>
                    </a:cubicBezTo>
                    <a:cubicBezTo>
                      <a:pt x="742" y="1288"/>
                      <a:pt x="743" y="1290"/>
                      <a:pt x="743" y="1293"/>
                    </a:cubicBezTo>
                    <a:cubicBezTo>
                      <a:pt x="743" y="1295"/>
                      <a:pt x="742" y="1297"/>
                      <a:pt x="741" y="1297"/>
                    </a:cubicBezTo>
                    <a:cubicBezTo>
                      <a:pt x="739" y="1297"/>
                      <a:pt x="738" y="1295"/>
                      <a:pt x="738" y="1293"/>
                    </a:cubicBezTo>
                    <a:close/>
                    <a:moveTo>
                      <a:pt x="744" y="1286"/>
                    </a:moveTo>
                    <a:cubicBezTo>
                      <a:pt x="745" y="1285"/>
                      <a:pt x="747" y="1285"/>
                      <a:pt x="749" y="1287"/>
                    </a:cubicBezTo>
                    <a:cubicBezTo>
                      <a:pt x="751" y="1288"/>
                      <a:pt x="753" y="1290"/>
                      <a:pt x="752" y="1291"/>
                    </a:cubicBezTo>
                    <a:cubicBezTo>
                      <a:pt x="751" y="1292"/>
                      <a:pt x="749" y="1292"/>
                      <a:pt x="747" y="1291"/>
                    </a:cubicBezTo>
                    <a:cubicBezTo>
                      <a:pt x="744" y="1290"/>
                      <a:pt x="743" y="1288"/>
                      <a:pt x="744" y="1286"/>
                    </a:cubicBezTo>
                    <a:close/>
                    <a:moveTo>
                      <a:pt x="747" y="1279"/>
                    </a:moveTo>
                    <a:cubicBezTo>
                      <a:pt x="749" y="1277"/>
                      <a:pt x="752" y="1277"/>
                      <a:pt x="752" y="1279"/>
                    </a:cubicBezTo>
                    <a:cubicBezTo>
                      <a:pt x="753" y="1280"/>
                      <a:pt x="752" y="1282"/>
                      <a:pt x="749" y="1283"/>
                    </a:cubicBezTo>
                    <a:cubicBezTo>
                      <a:pt x="747" y="1284"/>
                      <a:pt x="745" y="1284"/>
                      <a:pt x="744" y="1283"/>
                    </a:cubicBezTo>
                    <a:cubicBezTo>
                      <a:pt x="743" y="1282"/>
                      <a:pt x="745" y="1280"/>
                      <a:pt x="747" y="1279"/>
                    </a:cubicBezTo>
                    <a:close/>
                    <a:moveTo>
                      <a:pt x="748" y="1268"/>
                    </a:moveTo>
                    <a:cubicBezTo>
                      <a:pt x="746" y="1260"/>
                      <a:pt x="748" y="1239"/>
                      <a:pt x="754" y="1241"/>
                    </a:cubicBezTo>
                    <a:cubicBezTo>
                      <a:pt x="759" y="1243"/>
                      <a:pt x="748" y="1268"/>
                      <a:pt x="748" y="1268"/>
                    </a:cubicBezTo>
                    <a:close/>
                    <a:moveTo>
                      <a:pt x="750" y="1234"/>
                    </a:moveTo>
                    <a:cubicBezTo>
                      <a:pt x="748" y="1235"/>
                      <a:pt x="746" y="1236"/>
                      <a:pt x="745" y="1234"/>
                    </a:cubicBezTo>
                    <a:cubicBezTo>
                      <a:pt x="743" y="1233"/>
                      <a:pt x="743" y="1231"/>
                      <a:pt x="744" y="1229"/>
                    </a:cubicBezTo>
                    <a:cubicBezTo>
                      <a:pt x="745" y="1228"/>
                      <a:pt x="747" y="1227"/>
                      <a:pt x="749" y="1229"/>
                    </a:cubicBezTo>
                    <a:cubicBezTo>
                      <a:pt x="751" y="1230"/>
                      <a:pt x="751" y="1232"/>
                      <a:pt x="750" y="1234"/>
                    </a:cubicBezTo>
                    <a:close/>
                    <a:moveTo>
                      <a:pt x="744" y="1277"/>
                    </a:moveTo>
                    <a:cubicBezTo>
                      <a:pt x="744" y="1279"/>
                      <a:pt x="743" y="1281"/>
                      <a:pt x="741" y="1281"/>
                    </a:cubicBezTo>
                    <a:cubicBezTo>
                      <a:pt x="740" y="1281"/>
                      <a:pt x="739" y="1279"/>
                      <a:pt x="739" y="1276"/>
                    </a:cubicBezTo>
                    <a:cubicBezTo>
                      <a:pt x="739" y="1274"/>
                      <a:pt x="740" y="1272"/>
                      <a:pt x="741" y="1272"/>
                    </a:cubicBezTo>
                    <a:cubicBezTo>
                      <a:pt x="743" y="1272"/>
                      <a:pt x="744" y="1274"/>
                      <a:pt x="744" y="1277"/>
                    </a:cubicBezTo>
                    <a:close/>
                    <a:moveTo>
                      <a:pt x="742" y="1268"/>
                    </a:moveTo>
                    <a:cubicBezTo>
                      <a:pt x="738" y="1261"/>
                      <a:pt x="734" y="1240"/>
                      <a:pt x="740" y="1240"/>
                    </a:cubicBezTo>
                    <a:cubicBezTo>
                      <a:pt x="746" y="1241"/>
                      <a:pt x="742" y="1268"/>
                      <a:pt x="742" y="1268"/>
                    </a:cubicBezTo>
                    <a:close/>
                    <a:moveTo>
                      <a:pt x="738" y="1283"/>
                    </a:moveTo>
                    <a:cubicBezTo>
                      <a:pt x="737" y="1284"/>
                      <a:pt x="735" y="1284"/>
                      <a:pt x="733" y="1283"/>
                    </a:cubicBezTo>
                    <a:cubicBezTo>
                      <a:pt x="731" y="1281"/>
                      <a:pt x="730" y="1279"/>
                      <a:pt x="730" y="1278"/>
                    </a:cubicBezTo>
                    <a:cubicBezTo>
                      <a:pt x="731" y="1277"/>
                      <a:pt x="733" y="1277"/>
                      <a:pt x="736" y="1278"/>
                    </a:cubicBezTo>
                    <a:cubicBezTo>
                      <a:pt x="738" y="1280"/>
                      <a:pt x="739" y="1282"/>
                      <a:pt x="738" y="1283"/>
                    </a:cubicBezTo>
                    <a:close/>
                    <a:moveTo>
                      <a:pt x="735" y="1269"/>
                    </a:moveTo>
                    <a:cubicBezTo>
                      <a:pt x="729" y="1263"/>
                      <a:pt x="720" y="1243"/>
                      <a:pt x="726" y="1242"/>
                    </a:cubicBezTo>
                    <a:cubicBezTo>
                      <a:pt x="732" y="1241"/>
                      <a:pt x="735" y="1269"/>
                      <a:pt x="735" y="1269"/>
                    </a:cubicBezTo>
                    <a:close/>
                    <a:moveTo>
                      <a:pt x="728" y="1232"/>
                    </a:moveTo>
                    <a:cubicBezTo>
                      <a:pt x="729" y="1231"/>
                      <a:pt x="732" y="1230"/>
                      <a:pt x="733" y="1231"/>
                    </a:cubicBezTo>
                    <a:cubicBezTo>
                      <a:pt x="735" y="1233"/>
                      <a:pt x="735" y="1235"/>
                      <a:pt x="734" y="1236"/>
                    </a:cubicBezTo>
                    <a:cubicBezTo>
                      <a:pt x="733" y="1238"/>
                      <a:pt x="731" y="1238"/>
                      <a:pt x="729" y="1237"/>
                    </a:cubicBezTo>
                    <a:cubicBezTo>
                      <a:pt x="727" y="1236"/>
                      <a:pt x="727" y="1234"/>
                      <a:pt x="728" y="1232"/>
                    </a:cubicBezTo>
                    <a:close/>
                    <a:moveTo>
                      <a:pt x="727" y="1276"/>
                    </a:moveTo>
                    <a:cubicBezTo>
                      <a:pt x="719" y="1275"/>
                      <a:pt x="699" y="1267"/>
                      <a:pt x="702" y="1262"/>
                    </a:cubicBezTo>
                    <a:cubicBezTo>
                      <a:pt x="706" y="1258"/>
                      <a:pt x="727" y="1276"/>
                      <a:pt x="727" y="1276"/>
                    </a:cubicBezTo>
                    <a:close/>
                    <a:moveTo>
                      <a:pt x="705" y="1255"/>
                    </a:moveTo>
                    <a:cubicBezTo>
                      <a:pt x="704" y="1256"/>
                      <a:pt x="702" y="1257"/>
                      <a:pt x="700" y="1255"/>
                    </a:cubicBezTo>
                    <a:cubicBezTo>
                      <a:pt x="699" y="1254"/>
                      <a:pt x="698" y="1252"/>
                      <a:pt x="700" y="1250"/>
                    </a:cubicBezTo>
                    <a:cubicBezTo>
                      <a:pt x="701" y="1249"/>
                      <a:pt x="703" y="1248"/>
                      <a:pt x="705" y="1250"/>
                    </a:cubicBezTo>
                    <a:cubicBezTo>
                      <a:pt x="706" y="1251"/>
                      <a:pt x="707" y="1253"/>
                      <a:pt x="705" y="1255"/>
                    </a:cubicBezTo>
                    <a:close/>
                    <a:moveTo>
                      <a:pt x="721" y="1280"/>
                    </a:moveTo>
                    <a:cubicBezTo>
                      <a:pt x="713" y="1281"/>
                      <a:pt x="692" y="1280"/>
                      <a:pt x="693" y="1275"/>
                    </a:cubicBezTo>
                    <a:cubicBezTo>
                      <a:pt x="695" y="1269"/>
                      <a:pt x="721" y="1280"/>
                      <a:pt x="721" y="1280"/>
                    </a:cubicBezTo>
                    <a:close/>
                    <a:moveTo>
                      <a:pt x="697" y="1269"/>
                    </a:moveTo>
                    <a:cubicBezTo>
                      <a:pt x="696" y="1271"/>
                      <a:pt x="694" y="1271"/>
                      <a:pt x="692" y="1270"/>
                    </a:cubicBezTo>
                    <a:cubicBezTo>
                      <a:pt x="691" y="1269"/>
                      <a:pt x="690" y="1266"/>
                      <a:pt x="691" y="1265"/>
                    </a:cubicBezTo>
                    <a:cubicBezTo>
                      <a:pt x="693" y="1263"/>
                      <a:pt x="695" y="1263"/>
                      <a:pt x="697" y="1264"/>
                    </a:cubicBezTo>
                    <a:cubicBezTo>
                      <a:pt x="698" y="1265"/>
                      <a:pt x="698" y="1267"/>
                      <a:pt x="697" y="1269"/>
                    </a:cubicBezTo>
                    <a:close/>
                    <a:moveTo>
                      <a:pt x="740" y="1463"/>
                    </a:moveTo>
                    <a:cubicBezTo>
                      <a:pt x="740" y="1465"/>
                      <a:pt x="738" y="1466"/>
                      <a:pt x="737" y="1466"/>
                    </a:cubicBezTo>
                    <a:cubicBezTo>
                      <a:pt x="735" y="1466"/>
                      <a:pt x="734" y="1465"/>
                      <a:pt x="734" y="1463"/>
                    </a:cubicBezTo>
                    <a:cubicBezTo>
                      <a:pt x="734" y="1462"/>
                      <a:pt x="735" y="1461"/>
                      <a:pt x="737" y="1461"/>
                    </a:cubicBezTo>
                    <a:cubicBezTo>
                      <a:pt x="738" y="1461"/>
                      <a:pt x="740" y="1462"/>
                      <a:pt x="740" y="1463"/>
                    </a:cubicBezTo>
                    <a:close/>
                    <a:moveTo>
                      <a:pt x="730" y="1475"/>
                    </a:moveTo>
                    <a:cubicBezTo>
                      <a:pt x="730" y="1476"/>
                      <a:pt x="729" y="1478"/>
                      <a:pt x="727" y="1478"/>
                    </a:cubicBezTo>
                    <a:cubicBezTo>
                      <a:pt x="726" y="1478"/>
                      <a:pt x="724" y="1476"/>
                      <a:pt x="724" y="1475"/>
                    </a:cubicBezTo>
                    <a:cubicBezTo>
                      <a:pt x="724" y="1474"/>
                      <a:pt x="726" y="1472"/>
                      <a:pt x="727" y="1472"/>
                    </a:cubicBezTo>
                    <a:cubicBezTo>
                      <a:pt x="729" y="1472"/>
                      <a:pt x="730" y="1474"/>
                      <a:pt x="730" y="1475"/>
                    </a:cubicBezTo>
                    <a:close/>
                    <a:moveTo>
                      <a:pt x="711" y="1449"/>
                    </a:moveTo>
                    <a:cubicBezTo>
                      <a:pt x="713" y="1451"/>
                      <a:pt x="714" y="1454"/>
                      <a:pt x="713" y="1455"/>
                    </a:cubicBezTo>
                    <a:cubicBezTo>
                      <a:pt x="711" y="1456"/>
                      <a:pt x="709" y="1455"/>
                      <a:pt x="707" y="1453"/>
                    </a:cubicBezTo>
                    <a:cubicBezTo>
                      <a:pt x="707" y="1453"/>
                      <a:pt x="707" y="1453"/>
                      <a:pt x="706" y="1453"/>
                    </a:cubicBezTo>
                    <a:cubicBezTo>
                      <a:pt x="706" y="1453"/>
                      <a:pt x="706" y="1453"/>
                      <a:pt x="706" y="1453"/>
                    </a:cubicBezTo>
                    <a:cubicBezTo>
                      <a:pt x="706" y="1456"/>
                      <a:pt x="705" y="1459"/>
                      <a:pt x="703" y="1459"/>
                    </a:cubicBezTo>
                    <a:cubicBezTo>
                      <a:pt x="702" y="1459"/>
                      <a:pt x="700" y="1456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700" y="1453"/>
                      <a:pt x="700" y="1453"/>
                      <a:pt x="700" y="1453"/>
                    </a:cubicBezTo>
                    <a:cubicBezTo>
                      <a:pt x="698" y="1455"/>
                      <a:pt x="695" y="1456"/>
                      <a:pt x="694" y="1455"/>
                    </a:cubicBezTo>
                    <a:cubicBezTo>
                      <a:pt x="693" y="1454"/>
                      <a:pt x="694" y="1451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6" y="1449"/>
                      <a:pt x="696" y="1449"/>
                      <a:pt x="696" y="1449"/>
                    </a:cubicBezTo>
                    <a:cubicBezTo>
                      <a:pt x="693" y="1449"/>
                      <a:pt x="690" y="1447"/>
                      <a:pt x="690" y="1446"/>
                    </a:cubicBezTo>
                    <a:cubicBezTo>
                      <a:pt x="690" y="1444"/>
                      <a:pt x="693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6" y="1443"/>
                      <a:pt x="696" y="1443"/>
                      <a:pt x="696" y="1443"/>
                    </a:cubicBezTo>
                    <a:cubicBezTo>
                      <a:pt x="694" y="1440"/>
                      <a:pt x="693" y="1438"/>
                      <a:pt x="694" y="1437"/>
                    </a:cubicBezTo>
                    <a:cubicBezTo>
                      <a:pt x="695" y="1435"/>
                      <a:pt x="698" y="1436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8"/>
                      <a:pt x="700" y="1438"/>
                      <a:pt x="700" y="1438"/>
                    </a:cubicBezTo>
                    <a:cubicBezTo>
                      <a:pt x="700" y="1435"/>
                      <a:pt x="702" y="1433"/>
                      <a:pt x="703" y="1433"/>
                    </a:cubicBezTo>
                    <a:cubicBezTo>
                      <a:pt x="705" y="1433"/>
                      <a:pt x="706" y="1435"/>
                      <a:pt x="706" y="1438"/>
                    </a:cubicBezTo>
                    <a:cubicBezTo>
                      <a:pt x="706" y="1438"/>
                      <a:pt x="706" y="1438"/>
                      <a:pt x="706" y="1438"/>
                    </a:cubicBezTo>
                    <a:cubicBezTo>
                      <a:pt x="707" y="1438"/>
                      <a:pt x="707" y="1438"/>
                      <a:pt x="707" y="1438"/>
                    </a:cubicBezTo>
                    <a:cubicBezTo>
                      <a:pt x="709" y="1436"/>
                      <a:pt x="711" y="1435"/>
                      <a:pt x="713" y="1437"/>
                    </a:cubicBezTo>
                    <a:cubicBezTo>
                      <a:pt x="714" y="1438"/>
                      <a:pt x="713" y="1440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1" y="1443"/>
                      <a:pt x="711" y="1443"/>
                      <a:pt x="711" y="1443"/>
                    </a:cubicBezTo>
                    <a:cubicBezTo>
                      <a:pt x="714" y="1443"/>
                      <a:pt x="716" y="1444"/>
                      <a:pt x="716" y="1446"/>
                    </a:cubicBezTo>
                    <a:cubicBezTo>
                      <a:pt x="716" y="1447"/>
                      <a:pt x="714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ubicBezTo>
                      <a:pt x="711" y="1449"/>
                      <a:pt x="711" y="1449"/>
                      <a:pt x="711" y="1449"/>
                    </a:cubicBezTo>
                    <a:close/>
                    <a:moveTo>
                      <a:pt x="687" y="1471"/>
                    </a:moveTo>
                    <a:cubicBezTo>
                      <a:pt x="690" y="1473"/>
                      <a:pt x="690" y="1476"/>
                      <a:pt x="689" y="1477"/>
                    </a:cubicBezTo>
                    <a:cubicBezTo>
                      <a:pt x="688" y="1478"/>
                      <a:pt x="685" y="1477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5"/>
                      <a:pt x="683" y="1475"/>
                      <a:pt x="683" y="1475"/>
                    </a:cubicBezTo>
                    <a:cubicBezTo>
                      <a:pt x="683" y="1478"/>
                      <a:pt x="682" y="1481"/>
                      <a:pt x="680" y="1481"/>
                    </a:cubicBezTo>
                    <a:cubicBezTo>
                      <a:pt x="678" y="1481"/>
                      <a:pt x="677" y="1478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7" y="1475"/>
                      <a:pt x="677" y="1475"/>
                      <a:pt x="677" y="1475"/>
                    </a:cubicBezTo>
                    <a:cubicBezTo>
                      <a:pt x="675" y="1477"/>
                      <a:pt x="672" y="1478"/>
                      <a:pt x="671" y="1477"/>
                    </a:cubicBezTo>
                    <a:cubicBezTo>
                      <a:pt x="670" y="1476"/>
                      <a:pt x="670" y="1473"/>
                      <a:pt x="672" y="1471"/>
                    </a:cubicBezTo>
                    <a:cubicBezTo>
                      <a:pt x="673" y="1471"/>
                      <a:pt x="673" y="1471"/>
                      <a:pt x="673" y="1471"/>
                    </a:cubicBezTo>
                    <a:cubicBezTo>
                      <a:pt x="673" y="1471"/>
                      <a:pt x="672" y="1471"/>
                      <a:pt x="672" y="1471"/>
                    </a:cubicBezTo>
                    <a:cubicBezTo>
                      <a:pt x="669" y="1471"/>
                      <a:pt x="667" y="1469"/>
                      <a:pt x="667" y="1468"/>
                    </a:cubicBezTo>
                    <a:cubicBezTo>
                      <a:pt x="667" y="1466"/>
                      <a:pt x="669" y="1465"/>
                      <a:pt x="672" y="1465"/>
                    </a:cubicBezTo>
                    <a:cubicBezTo>
                      <a:pt x="672" y="1465"/>
                      <a:pt x="673" y="1465"/>
                      <a:pt x="673" y="1465"/>
                    </a:cubicBezTo>
                    <a:cubicBezTo>
                      <a:pt x="673" y="1465"/>
                      <a:pt x="673" y="1465"/>
                      <a:pt x="672" y="1465"/>
                    </a:cubicBezTo>
                    <a:cubicBezTo>
                      <a:pt x="670" y="1462"/>
                      <a:pt x="670" y="1460"/>
                      <a:pt x="671" y="1459"/>
                    </a:cubicBezTo>
                    <a:cubicBezTo>
                      <a:pt x="672" y="1457"/>
                      <a:pt x="675" y="1458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60"/>
                      <a:pt x="677" y="1460"/>
                      <a:pt x="677" y="1460"/>
                    </a:cubicBezTo>
                    <a:cubicBezTo>
                      <a:pt x="677" y="1457"/>
                      <a:pt x="678" y="1455"/>
                      <a:pt x="680" y="1455"/>
                    </a:cubicBezTo>
                    <a:cubicBezTo>
                      <a:pt x="682" y="1455"/>
                      <a:pt x="683" y="1457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3" y="1460"/>
                      <a:pt x="683" y="1460"/>
                      <a:pt x="683" y="1460"/>
                    </a:cubicBezTo>
                    <a:cubicBezTo>
                      <a:pt x="685" y="1458"/>
                      <a:pt x="688" y="1457"/>
                      <a:pt x="689" y="1459"/>
                    </a:cubicBezTo>
                    <a:cubicBezTo>
                      <a:pt x="690" y="1460"/>
                      <a:pt x="690" y="1462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87" y="1465"/>
                      <a:pt x="687" y="1465"/>
                      <a:pt x="687" y="1465"/>
                    </a:cubicBezTo>
                    <a:cubicBezTo>
                      <a:pt x="690" y="1465"/>
                      <a:pt x="693" y="1466"/>
                      <a:pt x="693" y="1468"/>
                    </a:cubicBezTo>
                    <a:cubicBezTo>
                      <a:pt x="693" y="1469"/>
                      <a:pt x="690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ubicBezTo>
                      <a:pt x="687" y="1471"/>
                      <a:pt x="687" y="1471"/>
                      <a:pt x="687" y="1471"/>
                    </a:cubicBezTo>
                    <a:close/>
                    <a:moveTo>
                      <a:pt x="720" y="1487"/>
                    </a:moveTo>
                    <a:cubicBezTo>
                      <a:pt x="720" y="1488"/>
                      <a:pt x="719" y="1489"/>
                      <a:pt x="718" y="1489"/>
                    </a:cubicBezTo>
                    <a:cubicBezTo>
                      <a:pt x="716" y="1489"/>
                      <a:pt x="715" y="1488"/>
                      <a:pt x="715" y="1487"/>
                    </a:cubicBezTo>
                    <a:cubicBezTo>
                      <a:pt x="715" y="1485"/>
                      <a:pt x="716" y="1484"/>
                      <a:pt x="718" y="1484"/>
                    </a:cubicBezTo>
                    <a:cubicBezTo>
                      <a:pt x="719" y="1484"/>
                      <a:pt x="720" y="1485"/>
                      <a:pt x="720" y="1487"/>
                    </a:cubicBezTo>
                    <a:close/>
                    <a:moveTo>
                      <a:pt x="803" y="1418"/>
                    </a:moveTo>
                    <a:cubicBezTo>
                      <a:pt x="802" y="1420"/>
                      <a:pt x="799" y="1420"/>
                      <a:pt x="796" y="1418"/>
                    </a:cubicBezTo>
                    <a:cubicBezTo>
                      <a:pt x="793" y="1416"/>
                      <a:pt x="792" y="1414"/>
                      <a:pt x="793" y="1412"/>
                    </a:cubicBezTo>
                    <a:cubicBezTo>
                      <a:pt x="794" y="1410"/>
                      <a:pt x="797" y="1410"/>
                      <a:pt x="800" y="1412"/>
                    </a:cubicBezTo>
                    <a:cubicBezTo>
                      <a:pt x="803" y="1414"/>
                      <a:pt x="804" y="1416"/>
                      <a:pt x="803" y="1418"/>
                    </a:cubicBezTo>
                    <a:close/>
                    <a:moveTo>
                      <a:pt x="800" y="1429"/>
                    </a:moveTo>
                    <a:cubicBezTo>
                      <a:pt x="797" y="1430"/>
                      <a:pt x="794" y="1430"/>
                      <a:pt x="793" y="1429"/>
                    </a:cubicBezTo>
                    <a:cubicBezTo>
                      <a:pt x="792" y="1427"/>
                      <a:pt x="793" y="1424"/>
                      <a:pt x="796" y="1423"/>
                    </a:cubicBezTo>
                    <a:cubicBezTo>
                      <a:pt x="799" y="1421"/>
                      <a:pt x="802" y="1421"/>
                      <a:pt x="803" y="1423"/>
                    </a:cubicBezTo>
                    <a:cubicBezTo>
                      <a:pt x="804" y="1424"/>
                      <a:pt x="803" y="1427"/>
                      <a:pt x="800" y="1429"/>
                    </a:cubicBezTo>
                    <a:close/>
                    <a:moveTo>
                      <a:pt x="807" y="1416"/>
                    </a:moveTo>
                    <a:cubicBezTo>
                      <a:pt x="805" y="1416"/>
                      <a:pt x="804" y="1413"/>
                      <a:pt x="804" y="1410"/>
                    </a:cubicBezTo>
                    <a:cubicBezTo>
                      <a:pt x="804" y="1406"/>
                      <a:pt x="805" y="1404"/>
                      <a:pt x="807" y="1404"/>
                    </a:cubicBezTo>
                    <a:cubicBezTo>
                      <a:pt x="809" y="1404"/>
                      <a:pt x="811" y="1406"/>
                      <a:pt x="811" y="1410"/>
                    </a:cubicBezTo>
                    <a:cubicBezTo>
                      <a:pt x="811" y="1413"/>
                      <a:pt x="809" y="1416"/>
                      <a:pt x="807" y="1416"/>
                    </a:cubicBezTo>
                    <a:close/>
                    <a:moveTo>
                      <a:pt x="810" y="1420"/>
                    </a:moveTo>
                    <a:cubicBezTo>
                      <a:pt x="810" y="1422"/>
                      <a:pt x="809" y="1423"/>
                      <a:pt x="807" y="1423"/>
                    </a:cubicBezTo>
                    <a:cubicBezTo>
                      <a:pt x="806" y="1423"/>
                      <a:pt x="804" y="1422"/>
                      <a:pt x="804" y="1420"/>
                    </a:cubicBezTo>
                    <a:cubicBezTo>
                      <a:pt x="804" y="1419"/>
                      <a:pt x="806" y="1418"/>
                      <a:pt x="807" y="1418"/>
                    </a:cubicBezTo>
                    <a:cubicBezTo>
                      <a:pt x="809" y="1418"/>
                      <a:pt x="810" y="1419"/>
                      <a:pt x="810" y="1420"/>
                    </a:cubicBezTo>
                    <a:close/>
                    <a:moveTo>
                      <a:pt x="807" y="1425"/>
                    </a:moveTo>
                    <a:cubicBezTo>
                      <a:pt x="809" y="1425"/>
                      <a:pt x="811" y="1428"/>
                      <a:pt x="811" y="1431"/>
                    </a:cubicBezTo>
                    <a:cubicBezTo>
                      <a:pt x="811" y="1434"/>
                      <a:pt x="809" y="1437"/>
                      <a:pt x="807" y="1437"/>
                    </a:cubicBezTo>
                    <a:cubicBezTo>
                      <a:pt x="805" y="1437"/>
                      <a:pt x="804" y="1434"/>
                      <a:pt x="804" y="1431"/>
                    </a:cubicBezTo>
                    <a:cubicBezTo>
                      <a:pt x="804" y="1428"/>
                      <a:pt x="805" y="1425"/>
                      <a:pt x="807" y="1425"/>
                    </a:cubicBezTo>
                    <a:close/>
                    <a:moveTo>
                      <a:pt x="818" y="1418"/>
                    </a:moveTo>
                    <a:cubicBezTo>
                      <a:pt x="815" y="1420"/>
                      <a:pt x="812" y="1420"/>
                      <a:pt x="811" y="1418"/>
                    </a:cubicBezTo>
                    <a:cubicBezTo>
                      <a:pt x="810" y="1416"/>
                      <a:pt x="812" y="1414"/>
                      <a:pt x="815" y="1412"/>
                    </a:cubicBezTo>
                    <a:cubicBezTo>
                      <a:pt x="818" y="1410"/>
                      <a:pt x="821" y="1410"/>
                      <a:pt x="822" y="1412"/>
                    </a:cubicBezTo>
                    <a:cubicBezTo>
                      <a:pt x="823" y="1414"/>
                      <a:pt x="821" y="1416"/>
                      <a:pt x="818" y="1418"/>
                    </a:cubicBezTo>
                    <a:close/>
                    <a:moveTo>
                      <a:pt x="822" y="1429"/>
                    </a:moveTo>
                    <a:cubicBezTo>
                      <a:pt x="821" y="1430"/>
                      <a:pt x="818" y="1430"/>
                      <a:pt x="815" y="1428"/>
                    </a:cubicBezTo>
                    <a:cubicBezTo>
                      <a:pt x="812" y="1427"/>
                      <a:pt x="810" y="1424"/>
                      <a:pt x="811" y="1423"/>
                    </a:cubicBezTo>
                    <a:cubicBezTo>
                      <a:pt x="812" y="1421"/>
                      <a:pt x="815" y="1421"/>
                      <a:pt x="818" y="1423"/>
                    </a:cubicBezTo>
                    <a:cubicBezTo>
                      <a:pt x="821" y="1424"/>
                      <a:pt x="823" y="1427"/>
                      <a:pt x="822" y="1429"/>
                    </a:cubicBezTo>
                    <a:close/>
                    <a:moveTo>
                      <a:pt x="772" y="1242"/>
                    </a:moveTo>
                    <a:cubicBezTo>
                      <a:pt x="773" y="1241"/>
                      <a:pt x="775" y="1240"/>
                      <a:pt x="777" y="1241"/>
                    </a:cubicBezTo>
                    <a:cubicBezTo>
                      <a:pt x="779" y="1243"/>
                      <a:pt x="779" y="1245"/>
                      <a:pt x="778" y="1246"/>
                    </a:cubicBezTo>
                    <a:cubicBezTo>
                      <a:pt x="777" y="1248"/>
                      <a:pt x="774" y="1248"/>
                      <a:pt x="773" y="1247"/>
                    </a:cubicBezTo>
                    <a:cubicBezTo>
                      <a:pt x="771" y="1246"/>
                      <a:pt x="771" y="1244"/>
                      <a:pt x="772" y="1242"/>
                    </a:cubicBezTo>
                    <a:close/>
                    <a:moveTo>
                      <a:pt x="849" y="1259"/>
                    </a:moveTo>
                    <a:cubicBezTo>
                      <a:pt x="860" y="1264"/>
                      <a:pt x="860" y="1272"/>
                      <a:pt x="859" y="1278"/>
                    </a:cubicBezTo>
                    <a:cubicBezTo>
                      <a:pt x="869" y="1266"/>
                      <a:pt x="892" y="1271"/>
                      <a:pt x="892" y="1288"/>
                    </a:cubicBezTo>
                    <a:cubicBezTo>
                      <a:pt x="891" y="1303"/>
                      <a:pt x="878" y="1304"/>
                      <a:pt x="872" y="1304"/>
                    </a:cubicBezTo>
                    <a:cubicBezTo>
                      <a:pt x="891" y="1309"/>
                      <a:pt x="890" y="1337"/>
                      <a:pt x="871" y="1338"/>
                    </a:cubicBezTo>
                    <a:cubicBezTo>
                      <a:pt x="862" y="1339"/>
                      <a:pt x="858" y="1334"/>
                      <a:pt x="856" y="1329"/>
                    </a:cubicBezTo>
                    <a:cubicBezTo>
                      <a:pt x="855" y="1345"/>
                      <a:pt x="834" y="1354"/>
                      <a:pt x="824" y="1340"/>
                    </a:cubicBezTo>
                    <a:cubicBezTo>
                      <a:pt x="818" y="1331"/>
                      <a:pt x="822" y="1324"/>
                      <a:pt x="827" y="1319"/>
                    </a:cubicBezTo>
                    <a:cubicBezTo>
                      <a:pt x="811" y="1323"/>
                      <a:pt x="796" y="1306"/>
                      <a:pt x="806" y="1293"/>
                    </a:cubicBezTo>
                    <a:cubicBezTo>
                      <a:pt x="813" y="1283"/>
                      <a:pt x="823" y="1286"/>
                      <a:pt x="828" y="1289"/>
                    </a:cubicBezTo>
                    <a:cubicBezTo>
                      <a:pt x="817" y="1274"/>
                      <a:pt x="832" y="1251"/>
                      <a:pt x="849" y="1259"/>
                    </a:cubicBezTo>
                    <a:close/>
                    <a:moveTo>
                      <a:pt x="815" y="1002"/>
                    </a:moveTo>
                    <a:cubicBezTo>
                      <a:pt x="804" y="986"/>
                      <a:pt x="813" y="978"/>
                      <a:pt x="813" y="978"/>
                    </a:cubicBezTo>
                    <a:cubicBezTo>
                      <a:pt x="819" y="982"/>
                      <a:pt x="817" y="994"/>
                      <a:pt x="817" y="994"/>
                    </a:cubicBezTo>
                    <a:cubicBezTo>
                      <a:pt x="819" y="992"/>
                      <a:pt x="820" y="985"/>
                      <a:pt x="819" y="983"/>
                    </a:cubicBezTo>
                    <a:cubicBezTo>
                      <a:pt x="818" y="981"/>
                      <a:pt x="820" y="980"/>
                      <a:pt x="820" y="980"/>
                    </a:cubicBezTo>
                    <a:cubicBezTo>
                      <a:pt x="843" y="998"/>
                      <a:pt x="821" y="1017"/>
                      <a:pt x="821" y="1017"/>
                    </a:cubicBezTo>
                    <a:cubicBezTo>
                      <a:pt x="821" y="1015"/>
                      <a:pt x="821" y="1010"/>
                      <a:pt x="815" y="1002"/>
                    </a:cubicBezTo>
                    <a:close/>
                    <a:moveTo>
                      <a:pt x="811" y="962"/>
                    </a:moveTo>
                    <a:cubicBezTo>
                      <a:pt x="811" y="962"/>
                      <a:pt x="784" y="952"/>
                      <a:pt x="790" y="926"/>
                    </a:cubicBezTo>
                    <a:cubicBezTo>
                      <a:pt x="790" y="926"/>
                      <a:pt x="794" y="931"/>
                      <a:pt x="798" y="932"/>
                    </a:cubicBezTo>
                    <a:cubicBezTo>
                      <a:pt x="802" y="933"/>
                      <a:pt x="820" y="941"/>
                      <a:pt x="813" y="958"/>
                    </a:cubicBezTo>
                    <a:cubicBezTo>
                      <a:pt x="813" y="958"/>
                      <a:pt x="804" y="954"/>
                      <a:pt x="803" y="946"/>
                    </a:cubicBezTo>
                    <a:cubicBezTo>
                      <a:pt x="803" y="946"/>
                      <a:pt x="800" y="947"/>
                      <a:pt x="811" y="962"/>
                    </a:cubicBezTo>
                    <a:close/>
                    <a:moveTo>
                      <a:pt x="803" y="962"/>
                    </a:moveTo>
                    <a:cubicBezTo>
                      <a:pt x="797" y="967"/>
                      <a:pt x="788" y="963"/>
                      <a:pt x="788" y="963"/>
                    </a:cubicBezTo>
                    <a:cubicBezTo>
                      <a:pt x="790" y="964"/>
                      <a:pt x="793" y="966"/>
                      <a:pt x="795" y="966"/>
                    </a:cubicBezTo>
                    <a:cubicBezTo>
                      <a:pt x="797" y="965"/>
                      <a:pt x="801" y="966"/>
                      <a:pt x="801" y="966"/>
                    </a:cubicBezTo>
                    <a:cubicBezTo>
                      <a:pt x="777" y="984"/>
                      <a:pt x="762" y="959"/>
                      <a:pt x="762" y="959"/>
                    </a:cubicBezTo>
                    <a:cubicBezTo>
                      <a:pt x="764" y="960"/>
                      <a:pt x="769" y="960"/>
                      <a:pt x="779" y="956"/>
                    </a:cubicBezTo>
                    <a:cubicBezTo>
                      <a:pt x="797" y="949"/>
                      <a:pt x="803" y="962"/>
                      <a:pt x="803" y="962"/>
                    </a:cubicBezTo>
                    <a:close/>
                    <a:moveTo>
                      <a:pt x="787" y="979"/>
                    </a:moveTo>
                    <a:cubicBezTo>
                      <a:pt x="794" y="971"/>
                      <a:pt x="807" y="971"/>
                      <a:pt x="807" y="971"/>
                    </a:cubicBezTo>
                    <a:cubicBezTo>
                      <a:pt x="804" y="977"/>
                      <a:pt x="795" y="981"/>
                      <a:pt x="795" y="981"/>
                    </a:cubicBezTo>
                    <a:cubicBezTo>
                      <a:pt x="799" y="982"/>
                      <a:pt x="809" y="978"/>
                      <a:pt x="809" y="978"/>
                    </a:cubicBezTo>
                    <a:cubicBezTo>
                      <a:pt x="799" y="1007"/>
                      <a:pt x="774" y="987"/>
                      <a:pt x="774" y="987"/>
                    </a:cubicBezTo>
                    <a:cubicBezTo>
                      <a:pt x="779" y="986"/>
                      <a:pt x="780" y="986"/>
                      <a:pt x="787" y="979"/>
                    </a:cubicBezTo>
                    <a:close/>
                    <a:moveTo>
                      <a:pt x="811" y="965"/>
                    </a:moveTo>
                    <a:cubicBezTo>
                      <a:pt x="813" y="963"/>
                      <a:pt x="817" y="963"/>
                      <a:pt x="818" y="966"/>
                    </a:cubicBezTo>
                    <a:cubicBezTo>
                      <a:pt x="820" y="968"/>
                      <a:pt x="820" y="972"/>
                      <a:pt x="817" y="974"/>
                    </a:cubicBezTo>
                    <a:cubicBezTo>
                      <a:pt x="815" y="975"/>
                      <a:pt x="811" y="975"/>
                      <a:pt x="810" y="972"/>
                    </a:cubicBezTo>
                    <a:cubicBezTo>
                      <a:pt x="808" y="970"/>
                      <a:pt x="808" y="966"/>
                      <a:pt x="811" y="965"/>
                    </a:cubicBezTo>
                    <a:close/>
                    <a:moveTo>
                      <a:pt x="816" y="961"/>
                    </a:moveTo>
                    <a:cubicBezTo>
                      <a:pt x="819" y="931"/>
                      <a:pt x="849" y="935"/>
                      <a:pt x="849" y="935"/>
                    </a:cubicBezTo>
                    <a:cubicBezTo>
                      <a:pt x="843" y="938"/>
                      <a:pt x="839" y="942"/>
                      <a:pt x="838" y="951"/>
                    </a:cubicBezTo>
                    <a:cubicBezTo>
                      <a:pt x="836" y="960"/>
                      <a:pt x="820" y="965"/>
                      <a:pt x="820" y="965"/>
                    </a:cubicBezTo>
                    <a:cubicBezTo>
                      <a:pt x="819" y="960"/>
                      <a:pt x="830" y="949"/>
                      <a:pt x="830" y="949"/>
                    </a:cubicBezTo>
                    <a:cubicBezTo>
                      <a:pt x="825" y="950"/>
                      <a:pt x="816" y="961"/>
                      <a:pt x="816" y="961"/>
                    </a:cubicBezTo>
                    <a:close/>
                    <a:moveTo>
                      <a:pt x="822" y="976"/>
                    </a:moveTo>
                    <a:cubicBezTo>
                      <a:pt x="827" y="972"/>
                      <a:pt x="839" y="975"/>
                      <a:pt x="839" y="975"/>
                    </a:cubicBezTo>
                    <a:cubicBezTo>
                      <a:pt x="836" y="972"/>
                      <a:pt x="823" y="969"/>
                      <a:pt x="823" y="969"/>
                    </a:cubicBezTo>
                    <a:cubicBezTo>
                      <a:pt x="847" y="949"/>
                      <a:pt x="862" y="982"/>
                      <a:pt x="862" y="982"/>
                    </a:cubicBezTo>
                    <a:cubicBezTo>
                      <a:pt x="857" y="979"/>
                      <a:pt x="853" y="975"/>
                      <a:pt x="843" y="980"/>
                    </a:cubicBezTo>
                    <a:cubicBezTo>
                      <a:pt x="833" y="984"/>
                      <a:pt x="822" y="976"/>
                      <a:pt x="822" y="976"/>
                    </a:cubicBezTo>
                    <a:close/>
                    <a:moveTo>
                      <a:pt x="830" y="724"/>
                    </a:moveTo>
                    <a:cubicBezTo>
                      <a:pt x="830" y="727"/>
                      <a:pt x="829" y="729"/>
                      <a:pt x="828" y="729"/>
                    </a:cubicBezTo>
                    <a:cubicBezTo>
                      <a:pt x="826" y="729"/>
                      <a:pt x="825" y="727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5" y="724"/>
                      <a:pt x="825" y="724"/>
                      <a:pt x="825" y="724"/>
                    </a:cubicBezTo>
                    <a:cubicBezTo>
                      <a:pt x="823" y="726"/>
                      <a:pt x="821" y="727"/>
                      <a:pt x="820" y="726"/>
                    </a:cubicBezTo>
                    <a:cubicBezTo>
                      <a:pt x="819" y="725"/>
                      <a:pt x="820" y="723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22" y="721"/>
                      <a:pt x="822" y="721"/>
                      <a:pt x="822" y="721"/>
                    </a:cubicBezTo>
                    <a:cubicBezTo>
                      <a:pt x="819" y="721"/>
                      <a:pt x="817" y="720"/>
                      <a:pt x="817" y="718"/>
                    </a:cubicBezTo>
                    <a:cubicBezTo>
                      <a:pt x="817" y="717"/>
                      <a:pt x="819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2" y="716"/>
                      <a:pt x="822" y="716"/>
                      <a:pt x="822" y="716"/>
                    </a:cubicBezTo>
                    <a:cubicBezTo>
                      <a:pt x="820" y="714"/>
                      <a:pt x="819" y="712"/>
                      <a:pt x="820" y="711"/>
                    </a:cubicBezTo>
                    <a:cubicBezTo>
                      <a:pt x="821" y="710"/>
                      <a:pt x="823" y="711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2"/>
                      <a:pt x="825" y="712"/>
                      <a:pt x="825" y="712"/>
                    </a:cubicBezTo>
                    <a:cubicBezTo>
                      <a:pt x="825" y="710"/>
                      <a:pt x="826" y="708"/>
                      <a:pt x="828" y="708"/>
                    </a:cubicBezTo>
                    <a:cubicBezTo>
                      <a:pt x="829" y="708"/>
                      <a:pt x="830" y="710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32" y="711"/>
                      <a:pt x="834" y="710"/>
                      <a:pt x="835" y="711"/>
                    </a:cubicBezTo>
                    <a:cubicBezTo>
                      <a:pt x="836" y="712"/>
                      <a:pt x="835" y="714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4" y="716"/>
                      <a:pt x="834" y="716"/>
                      <a:pt x="834" y="716"/>
                    </a:cubicBezTo>
                    <a:cubicBezTo>
                      <a:pt x="836" y="716"/>
                      <a:pt x="838" y="717"/>
                      <a:pt x="838" y="718"/>
                    </a:cubicBezTo>
                    <a:cubicBezTo>
                      <a:pt x="838" y="720"/>
                      <a:pt x="836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4" y="721"/>
                      <a:pt x="834" y="721"/>
                      <a:pt x="834" y="721"/>
                    </a:cubicBezTo>
                    <a:cubicBezTo>
                      <a:pt x="835" y="723"/>
                      <a:pt x="836" y="725"/>
                      <a:pt x="835" y="726"/>
                    </a:cubicBezTo>
                    <a:cubicBezTo>
                      <a:pt x="834" y="727"/>
                      <a:pt x="832" y="726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ubicBezTo>
                      <a:pt x="830" y="724"/>
                      <a:pt x="830" y="724"/>
                      <a:pt x="830" y="724"/>
                    </a:cubicBezTo>
                    <a:close/>
                    <a:moveTo>
                      <a:pt x="831" y="774"/>
                    </a:moveTo>
                    <a:cubicBezTo>
                      <a:pt x="831" y="766"/>
                      <a:pt x="836" y="760"/>
                      <a:pt x="842" y="757"/>
                    </a:cubicBezTo>
                    <a:cubicBezTo>
                      <a:pt x="845" y="755"/>
                      <a:pt x="849" y="756"/>
                      <a:pt x="848" y="758"/>
                    </a:cubicBezTo>
                    <a:cubicBezTo>
                      <a:pt x="846" y="761"/>
                      <a:pt x="844" y="765"/>
                      <a:pt x="844" y="769"/>
                    </a:cubicBezTo>
                    <a:cubicBezTo>
                      <a:pt x="843" y="781"/>
                      <a:pt x="853" y="792"/>
                      <a:pt x="867" y="793"/>
                    </a:cubicBezTo>
                    <a:cubicBezTo>
                      <a:pt x="869" y="793"/>
                      <a:pt x="870" y="793"/>
                      <a:pt x="872" y="793"/>
                    </a:cubicBezTo>
                    <a:cubicBezTo>
                      <a:pt x="867" y="797"/>
                      <a:pt x="861" y="798"/>
                      <a:pt x="854" y="798"/>
                    </a:cubicBezTo>
                    <a:cubicBezTo>
                      <a:pt x="840" y="797"/>
                      <a:pt x="830" y="786"/>
                      <a:pt x="831" y="774"/>
                    </a:cubicBezTo>
                    <a:close/>
                    <a:moveTo>
                      <a:pt x="948" y="719"/>
                    </a:moveTo>
                    <a:cubicBezTo>
                      <a:pt x="965" y="719"/>
                      <a:pt x="979" y="733"/>
                      <a:pt x="979" y="750"/>
                    </a:cubicBezTo>
                    <a:cubicBezTo>
                      <a:pt x="979" y="767"/>
                      <a:pt x="965" y="781"/>
                      <a:pt x="948" y="781"/>
                    </a:cubicBezTo>
                    <a:cubicBezTo>
                      <a:pt x="930" y="781"/>
                      <a:pt x="916" y="767"/>
                      <a:pt x="916" y="750"/>
                    </a:cubicBezTo>
                    <a:cubicBezTo>
                      <a:pt x="916" y="746"/>
                      <a:pt x="917" y="743"/>
                      <a:pt x="918" y="739"/>
                    </a:cubicBezTo>
                    <a:cubicBezTo>
                      <a:pt x="921" y="746"/>
                      <a:pt x="928" y="751"/>
                      <a:pt x="935" y="751"/>
                    </a:cubicBezTo>
                    <a:cubicBezTo>
                      <a:pt x="945" y="751"/>
                      <a:pt x="954" y="742"/>
                      <a:pt x="954" y="732"/>
                    </a:cubicBezTo>
                    <a:cubicBezTo>
                      <a:pt x="954" y="727"/>
                      <a:pt x="952" y="722"/>
                      <a:pt x="948" y="719"/>
                    </a:cubicBezTo>
                    <a:close/>
                    <a:moveTo>
                      <a:pt x="931" y="818"/>
                    </a:moveTo>
                    <a:cubicBezTo>
                      <a:pt x="940" y="822"/>
                      <a:pt x="950" y="824"/>
                      <a:pt x="960" y="824"/>
                    </a:cubicBezTo>
                    <a:cubicBezTo>
                      <a:pt x="996" y="824"/>
                      <a:pt x="1025" y="796"/>
                      <a:pt x="1025" y="761"/>
                    </a:cubicBezTo>
                    <a:cubicBezTo>
                      <a:pt x="1025" y="733"/>
                      <a:pt x="1005" y="709"/>
                      <a:pt x="979" y="701"/>
                    </a:cubicBezTo>
                    <a:cubicBezTo>
                      <a:pt x="979" y="701"/>
                      <a:pt x="980" y="701"/>
                      <a:pt x="981" y="701"/>
                    </a:cubicBezTo>
                    <a:cubicBezTo>
                      <a:pt x="1021" y="701"/>
                      <a:pt x="1054" y="733"/>
                      <a:pt x="1054" y="773"/>
                    </a:cubicBezTo>
                    <a:cubicBezTo>
                      <a:pt x="1054" y="813"/>
                      <a:pt x="1021" y="846"/>
                      <a:pt x="981" y="846"/>
                    </a:cubicBezTo>
                    <a:cubicBezTo>
                      <a:pt x="964" y="846"/>
                      <a:pt x="948" y="840"/>
                      <a:pt x="936" y="830"/>
                    </a:cubicBezTo>
                    <a:cubicBezTo>
                      <a:pt x="930" y="846"/>
                      <a:pt x="912" y="855"/>
                      <a:pt x="896" y="850"/>
                    </a:cubicBezTo>
                    <a:cubicBezTo>
                      <a:pt x="880" y="846"/>
                      <a:pt x="870" y="829"/>
                      <a:pt x="873" y="813"/>
                    </a:cubicBezTo>
                    <a:cubicBezTo>
                      <a:pt x="877" y="823"/>
                      <a:pt x="884" y="830"/>
                      <a:pt x="895" y="833"/>
                    </a:cubicBezTo>
                    <a:cubicBezTo>
                      <a:pt x="916" y="840"/>
                      <a:pt x="930" y="820"/>
                      <a:pt x="931" y="818"/>
                    </a:cubicBezTo>
                    <a:close/>
                    <a:moveTo>
                      <a:pt x="1166" y="1033"/>
                    </a:moveTo>
                    <a:cubicBezTo>
                      <a:pt x="1164" y="1032"/>
                      <a:pt x="1165" y="1030"/>
                      <a:pt x="1166" y="1028"/>
                    </a:cubicBezTo>
                    <a:cubicBezTo>
                      <a:pt x="1168" y="1027"/>
                      <a:pt x="1170" y="1028"/>
                      <a:pt x="1172" y="1029"/>
                    </a:cubicBezTo>
                    <a:cubicBezTo>
                      <a:pt x="1173" y="1031"/>
                      <a:pt x="1172" y="1033"/>
                      <a:pt x="1171" y="1034"/>
                    </a:cubicBezTo>
                    <a:cubicBezTo>
                      <a:pt x="1169" y="1035"/>
                      <a:pt x="1167" y="1035"/>
                      <a:pt x="1166" y="1033"/>
                    </a:cubicBezTo>
                    <a:close/>
                    <a:moveTo>
                      <a:pt x="1169" y="1050"/>
                    </a:moveTo>
                    <a:cubicBezTo>
                      <a:pt x="1167" y="1051"/>
                      <a:pt x="1165" y="1051"/>
                      <a:pt x="1164" y="1049"/>
                    </a:cubicBezTo>
                    <a:cubicBezTo>
                      <a:pt x="1162" y="1048"/>
                      <a:pt x="1163" y="1045"/>
                      <a:pt x="1164" y="1044"/>
                    </a:cubicBezTo>
                    <a:cubicBezTo>
                      <a:pt x="1166" y="1043"/>
                      <a:pt x="1168" y="1043"/>
                      <a:pt x="1169" y="1045"/>
                    </a:cubicBezTo>
                    <a:cubicBezTo>
                      <a:pt x="1171" y="1047"/>
                      <a:pt x="1170" y="1049"/>
                      <a:pt x="1169" y="1050"/>
                    </a:cubicBezTo>
                    <a:close/>
                    <a:moveTo>
                      <a:pt x="1168" y="1017"/>
                    </a:moveTo>
                    <a:cubicBezTo>
                      <a:pt x="1167" y="1018"/>
                      <a:pt x="1164" y="1018"/>
                      <a:pt x="1163" y="1016"/>
                    </a:cubicBezTo>
                    <a:cubicBezTo>
                      <a:pt x="1162" y="1015"/>
                      <a:pt x="1162" y="1012"/>
                      <a:pt x="1164" y="1011"/>
                    </a:cubicBezTo>
                    <a:cubicBezTo>
                      <a:pt x="1165" y="1010"/>
                      <a:pt x="1168" y="1010"/>
                      <a:pt x="1169" y="1012"/>
                    </a:cubicBezTo>
                    <a:cubicBezTo>
                      <a:pt x="1170" y="1014"/>
                      <a:pt x="1170" y="1016"/>
                      <a:pt x="1168" y="1017"/>
                    </a:cubicBezTo>
                    <a:close/>
                    <a:moveTo>
                      <a:pt x="1144" y="1067"/>
                    </a:moveTo>
                    <a:cubicBezTo>
                      <a:pt x="1145" y="1066"/>
                      <a:pt x="1147" y="1066"/>
                      <a:pt x="1149" y="1068"/>
                    </a:cubicBezTo>
                    <a:cubicBezTo>
                      <a:pt x="1150" y="1069"/>
                      <a:pt x="1149" y="1071"/>
                      <a:pt x="1148" y="1073"/>
                    </a:cubicBezTo>
                    <a:cubicBezTo>
                      <a:pt x="1146" y="1074"/>
                      <a:pt x="1144" y="1074"/>
                      <a:pt x="1143" y="1072"/>
                    </a:cubicBezTo>
                    <a:cubicBezTo>
                      <a:pt x="1142" y="1070"/>
                      <a:pt x="1142" y="1068"/>
                      <a:pt x="1144" y="1067"/>
                    </a:cubicBezTo>
                    <a:close/>
                    <a:moveTo>
                      <a:pt x="1128" y="1044"/>
                    </a:moveTo>
                    <a:cubicBezTo>
                      <a:pt x="1135" y="1047"/>
                      <a:pt x="1153" y="1060"/>
                      <a:pt x="1148" y="1063"/>
                    </a:cubicBezTo>
                    <a:cubicBezTo>
                      <a:pt x="1144" y="1067"/>
                      <a:pt x="1128" y="1044"/>
                      <a:pt x="1128" y="1044"/>
                    </a:cubicBezTo>
                    <a:close/>
                    <a:moveTo>
                      <a:pt x="1131" y="1037"/>
                    </a:moveTo>
                    <a:cubicBezTo>
                      <a:pt x="1139" y="1038"/>
                      <a:pt x="1159" y="1046"/>
                      <a:pt x="1155" y="1051"/>
                    </a:cubicBezTo>
                    <a:cubicBezTo>
                      <a:pt x="1152" y="1055"/>
                      <a:pt x="1131" y="1037"/>
                      <a:pt x="1131" y="1037"/>
                    </a:cubicBezTo>
                    <a:close/>
                    <a:moveTo>
                      <a:pt x="1133" y="1031"/>
                    </a:moveTo>
                    <a:cubicBezTo>
                      <a:pt x="1141" y="1030"/>
                      <a:pt x="1162" y="1032"/>
                      <a:pt x="1160" y="1038"/>
                    </a:cubicBezTo>
                    <a:cubicBezTo>
                      <a:pt x="1158" y="1043"/>
                      <a:pt x="1133" y="1031"/>
                      <a:pt x="1133" y="1031"/>
                    </a:cubicBezTo>
                    <a:close/>
                    <a:moveTo>
                      <a:pt x="1156" y="1057"/>
                    </a:moveTo>
                    <a:cubicBezTo>
                      <a:pt x="1157" y="1056"/>
                      <a:pt x="1160" y="1056"/>
                      <a:pt x="1161" y="1058"/>
                    </a:cubicBezTo>
                    <a:cubicBezTo>
                      <a:pt x="1162" y="1059"/>
                      <a:pt x="1162" y="1061"/>
                      <a:pt x="1160" y="1063"/>
                    </a:cubicBezTo>
                    <a:cubicBezTo>
                      <a:pt x="1158" y="1064"/>
                      <a:pt x="1156" y="1063"/>
                      <a:pt x="1155" y="1062"/>
                    </a:cubicBezTo>
                    <a:cubicBezTo>
                      <a:pt x="1154" y="1060"/>
                      <a:pt x="1154" y="1058"/>
                      <a:pt x="1156" y="1057"/>
                    </a:cubicBezTo>
                    <a:close/>
                    <a:moveTo>
                      <a:pt x="1134" y="1024"/>
                    </a:moveTo>
                    <a:cubicBezTo>
                      <a:pt x="1142" y="1021"/>
                      <a:pt x="1164" y="1019"/>
                      <a:pt x="1163" y="1024"/>
                    </a:cubicBezTo>
                    <a:cubicBezTo>
                      <a:pt x="1162" y="1030"/>
                      <a:pt x="1134" y="1024"/>
                      <a:pt x="1134" y="1024"/>
                    </a:cubicBezTo>
                    <a:close/>
                    <a:moveTo>
                      <a:pt x="1162" y="1002"/>
                    </a:moveTo>
                    <a:cubicBezTo>
                      <a:pt x="1160" y="1003"/>
                      <a:pt x="1158" y="1003"/>
                      <a:pt x="1157" y="1001"/>
                    </a:cubicBezTo>
                    <a:cubicBezTo>
                      <a:pt x="1156" y="999"/>
                      <a:pt x="1156" y="997"/>
                      <a:pt x="1158" y="996"/>
                    </a:cubicBezTo>
                    <a:cubicBezTo>
                      <a:pt x="1159" y="995"/>
                      <a:pt x="1162" y="995"/>
                      <a:pt x="1163" y="997"/>
                    </a:cubicBezTo>
                    <a:cubicBezTo>
                      <a:pt x="1164" y="998"/>
                      <a:pt x="1164" y="1000"/>
                      <a:pt x="1162" y="1002"/>
                    </a:cubicBezTo>
                    <a:close/>
                    <a:moveTo>
                      <a:pt x="1159" y="1009"/>
                    </a:moveTo>
                    <a:cubicBezTo>
                      <a:pt x="1160" y="1014"/>
                      <a:pt x="1132" y="1018"/>
                      <a:pt x="1132" y="1018"/>
                    </a:cubicBezTo>
                    <a:cubicBezTo>
                      <a:pt x="1139" y="1013"/>
                      <a:pt x="1158" y="1003"/>
                      <a:pt x="1159" y="1009"/>
                    </a:cubicBezTo>
                    <a:close/>
                    <a:moveTo>
                      <a:pt x="1151" y="996"/>
                    </a:moveTo>
                    <a:cubicBezTo>
                      <a:pt x="1154" y="1000"/>
                      <a:pt x="1130" y="1015"/>
                      <a:pt x="1130" y="1015"/>
                    </a:cubicBezTo>
                    <a:cubicBezTo>
                      <a:pt x="1134" y="1007"/>
                      <a:pt x="1148" y="991"/>
                      <a:pt x="1151" y="996"/>
                    </a:cubicBezTo>
                    <a:close/>
                    <a:moveTo>
                      <a:pt x="1146" y="984"/>
                    </a:moveTo>
                    <a:cubicBezTo>
                      <a:pt x="1148" y="982"/>
                      <a:pt x="1150" y="983"/>
                      <a:pt x="1152" y="984"/>
                    </a:cubicBezTo>
                    <a:cubicBezTo>
                      <a:pt x="1153" y="986"/>
                      <a:pt x="1152" y="988"/>
                      <a:pt x="1151" y="990"/>
                    </a:cubicBezTo>
                    <a:cubicBezTo>
                      <a:pt x="1149" y="991"/>
                      <a:pt x="1147" y="990"/>
                      <a:pt x="1146" y="989"/>
                    </a:cubicBezTo>
                    <a:cubicBezTo>
                      <a:pt x="1144" y="987"/>
                      <a:pt x="1145" y="985"/>
                      <a:pt x="1146" y="984"/>
                    </a:cubicBezTo>
                    <a:close/>
                    <a:moveTo>
                      <a:pt x="1128" y="1008"/>
                    </a:moveTo>
                    <a:cubicBezTo>
                      <a:pt x="1129" y="1000"/>
                      <a:pt x="1137" y="980"/>
                      <a:pt x="1142" y="983"/>
                    </a:cubicBezTo>
                    <a:cubicBezTo>
                      <a:pt x="1146" y="987"/>
                      <a:pt x="1128" y="1008"/>
                      <a:pt x="1128" y="1008"/>
                    </a:cubicBezTo>
                    <a:close/>
                    <a:moveTo>
                      <a:pt x="1129" y="1030"/>
                    </a:moveTo>
                    <a:cubicBezTo>
                      <a:pt x="1129" y="1031"/>
                      <a:pt x="1127" y="1031"/>
                      <a:pt x="1124" y="1031"/>
                    </a:cubicBezTo>
                    <a:cubicBezTo>
                      <a:pt x="1122" y="1030"/>
                      <a:pt x="1120" y="1028"/>
                      <a:pt x="1121" y="1027"/>
                    </a:cubicBezTo>
                    <a:cubicBezTo>
                      <a:pt x="1121" y="1025"/>
                      <a:pt x="1124" y="1025"/>
                      <a:pt x="1126" y="1026"/>
                    </a:cubicBezTo>
                    <a:cubicBezTo>
                      <a:pt x="1128" y="1027"/>
                      <a:pt x="1130" y="1028"/>
                      <a:pt x="1129" y="1030"/>
                    </a:cubicBezTo>
                    <a:close/>
                    <a:moveTo>
                      <a:pt x="1122" y="1190"/>
                    </a:moveTo>
                    <a:cubicBezTo>
                      <a:pt x="1122" y="1187"/>
                      <a:pt x="1124" y="1184"/>
                      <a:pt x="1125" y="1184"/>
                    </a:cubicBezTo>
                    <a:cubicBezTo>
                      <a:pt x="1127" y="1184"/>
                      <a:pt x="1129" y="1187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29" y="1190"/>
                      <a:pt x="1129" y="1190"/>
                      <a:pt x="1129" y="1190"/>
                    </a:cubicBezTo>
                    <a:cubicBezTo>
                      <a:pt x="1131" y="1188"/>
                      <a:pt x="1133" y="1187"/>
                      <a:pt x="1135" y="1188"/>
                    </a:cubicBezTo>
                    <a:cubicBezTo>
                      <a:pt x="1136" y="1189"/>
                      <a:pt x="1135" y="1192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3" y="1194"/>
                      <a:pt x="1133" y="1194"/>
                      <a:pt x="1133" y="1194"/>
                    </a:cubicBezTo>
                    <a:cubicBezTo>
                      <a:pt x="1136" y="1194"/>
                      <a:pt x="1138" y="1196"/>
                      <a:pt x="1138" y="1197"/>
                    </a:cubicBezTo>
                    <a:cubicBezTo>
                      <a:pt x="1138" y="1199"/>
                      <a:pt x="1136" y="1200"/>
                      <a:pt x="1133" y="1200"/>
                    </a:cubicBezTo>
                    <a:cubicBezTo>
                      <a:pt x="1133" y="1200"/>
                      <a:pt x="1133" y="1200"/>
                      <a:pt x="1133" y="1200"/>
                    </a:cubicBezTo>
                    <a:cubicBezTo>
                      <a:pt x="1133" y="1200"/>
                      <a:pt x="1133" y="1201"/>
                      <a:pt x="1133" y="1201"/>
                    </a:cubicBezTo>
                    <a:cubicBezTo>
                      <a:pt x="1135" y="1203"/>
                      <a:pt x="1136" y="1205"/>
                      <a:pt x="1135" y="1207"/>
                    </a:cubicBezTo>
                    <a:cubicBezTo>
                      <a:pt x="1133" y="1208"/>
                      <a:pt x="1131" y="1207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5"/>
                      <a:pt x="1129" y="1205"/>
                      <a:pt x="1129" y="1205"/>
                    </a:cubicBezTo>
                    <a:cubicBezTo>
                      <a:pt x="1129" y="1208"/>
                      <a:pt x="1127" y="1210"/>
                      <a:pt x="1125" y="1210"/>
                    </a:cubicBezTo>
                    <a:cubicBezTo>
                      <a:pt x="1124" y="1210"/>
                      <a:pt x="1122" y="1208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2" y="1205"/>
                      <a:pt x="1122" y="1205"/>
                      <a:pt x="1122" y="1205"/>
                    </a:cubicBezTo>
                    <a:cubicBezTo>
                      <a:pt x="1120" y="1207"/>
                      <a:pt x="1117" y="1208"/>
                      <a:pt x="1116" y="1207"/>
                    </a:cubicBezTo>
                    <a:cubicBezTo>
                      <a:pt x="1115" y="1205"/>
                      <a:pt x="1116" y="1203"/>
                      <a:pt x="1118" y="1201"/>
                    </a:cubicBezTo>
                    <a:cubicBezTo>
                      <a:pt x="1118" y="1201"/>
                      <a:pt x="1118" y="1200"/>
                      <a:pt x="1118" y="1200"/>
                    </a:cubicBezTo>
                    <a:cubicBezTo>
                      <a:pt x="1118" y="1200"/>
                      <a:pt x="1118" y="1200"/>
                      <a:pt x="1118" y="1200"/>
                    </a:cubicBezTo>
                    <a:cubicBezTo>
                      <a:pt x="1115" y="1200"/>
                      <a:pt x="1112" y="1199"/>
                      <a:pt x="1112" y="1197"/>
                    </a:cubicBezTo>
                    <a:cubicBezTo>
                      <a:pt x="1112" y="1196"/>
                      <a:pt x="1115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8" y="1194"/>
                      <a:pt x="1118" y="1194"/>
                      <a:pt x="1118" y="1194"/>
                    </a:cubicBezTo>
                    <a:cubicBezTo>
                      <a:pt x="1116" y="1192"/>
                      <a:pt x="1115" y="1189"/>
                      <a:pt x="1116" y="1188"/>
                    </a:cubicBezTo>
                    <a:cubicBezTo>
                      <a:pt x="1117" y="1187"/>
                      <a:pt x="1120" y="1188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ubicBezTo>
                      <a:pt x="1122" y="1190"/>
                      <a:pt x="1122" y="1190"/>
                      <a:pt x="1122" y="1190"/>
                    </a:cubicBezTo>
                    <a:close/>
                    <a:moveTo>
                      <a:pt x="1005" y="1333"/>
                    </a:moveTo>
                    <a:cubicBezTo>
                      <a:pt x="995" y="1326"/>
                      <a:pt x="997" y="1318"/>
                      <a:pt x="1000" y="1312"/>
                    </a:cubicBezTo>
                    <a:cubicBezTo>
                      <a:pt x="986" y="1321"/>
                      <a:pt x="966" y="1310"/>
                      <a:pt x="971" y="1294"/>
                    </a:cubicBezTo>
                    <a:cubicBezTo>
                      <a:pt x="975" y="1282"/>
                      <a:pt x="984" y="1282"/>
                      <a:pt x="991" y="1284"/>
                    </a:cubicBezTo>
                    <a:cubicBezTo>
                      <a:pt x="975" y="1273"/>
                      <a:pt x="981" y="1247"/>
                      <a:pt x="1000" y="1248"/>
                    </a:cubicBezTo>
                    <a:cubicBezTo>
                      <a:pt x="1012" y="1249"/>
                      <a:pt x="1015" y="1257"/>
                      <a:pt x="1016" y="1263"/>
                    </a:cubicBezTo>
                    <a:cubicBezTo>
                      <a:pt x="1021" y="1248"/>
                      <a:pt x="1045" y="1245"/>
                      <a:pt x="1050" y="1261"/>
                    </a:cubicBezTo>
                    <a:cubicBezTo>
                      <a:pt x="1055" y="1275"/>
                      <a:pt x="1043" y="1280"/>
                      <a:pt x="1037" y="1282"/>
                    </a:cubicBezTo>
                    <a:cubicBezTo>
                      <a:pt x="1056" y="1281"/>
                      <a:pt x="1065" y="1308"/>
                      <a:pt x="1048" y="1315"/>
                    </a:cubicBezTo>
                    <a:cubicBezTo>
                      <a:pt x="1040" y="1318"/>
                      <a:pt x="1035" y="1316"/>
                      <a:pt x="1031" y="1312"/>
                    </a:cubicBezTo>
                    <a:cubicBezTo>
                      <a:pt x="1035" y="1327"/>
                      <a:pt x="1018" y="1343"/>
                      <a:pt x="1005" y="1333"/>
                    </a:cubicBezTo>
                    <a:close/>
                    <a:moveTo>
                      <a:pt x="1037" y="1382"/>
                    </a:moveTo>
                    <a:cubicBezTo>
                      <a:pt x="1037" y="1382"/>
                      <a:pt x="1037" y="1382"/>
                      <a:pt x="1037" y="1382"/>
                    </a:cubicBezTo>
                    <a:cubicBezTo>
                      <a:pt x="1035" y="1388"/>
                      <a:pt x="1035" y="1388"/>
                      <a:pt x="1035" y="1388"/>
                    </a:cubicBezTo>
                    <a:cubicBezTo>
                      <a:pt x="1041" y="1388"/>
                      <a:pt x="1041" y="1388"/>
                      <a:pt x="1041" y="1388"/>
                    </a:cubicBezTo>
                    <a:cubicBezTo>
                      <a:pt x="1041" y="1388"/>
                      <a:pt x="1042" y="1389"/>
                      <a:pt x="1042" y="1389"/>
                    </a:cubicBezTo>
                    <a:cubicBezTo>
                      <a:pt x="1038" y="1394"/>
                      <a:pt x="1038" y="1394"/>
                      <a:pt x="1038" y="1394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44" y="1395"/>
                      <a:pt x="1044" y="1395"/>
                      <a:pt x="1044" y="1395"/>
                    </a:cubicBezTo>
                    <a:cubicBezTo>
                      <a:pt x="1039" y="1400"/>
                      <a:pt x="1039" y="1400"/>
                      <a:pt x="1039" y="1400"/>
                    </a:cubicBezTo>
                    <a:cubicBezTo>
                      <a:pt x="1045" y="1403"/>
                      <a:pt x="1045" y="1403"/>
                      <a:pt x="1045" y="1403"/>
                    </a:cubicBezTo>
                    <a:cubicBezTo>
                      <a:pt x="1039" y="1405"/>
                      <a:pt x="1039" y="1405"/>
                      <a:pt x="1039" y="1405"/>
                    </a:cubicBezTo>
                    <a:cubicBezTo>
                      <a:pt x="1044" y="1409"/>
                      <a:pt x="1044" y="1409"/>
                      <a:pt x="1044" y="1409"/>
                    </a:cubicBezTo>
                    <a:cubicBezTo>
                      <a:pt x="1037" y="1410"/>
                      <a:pt x="1037" y="1410"/>
                      <a:pt x="1037" y="1410"/>
                    </a:cubicBezTo>
                    <a:cubicBezTo>
                      <a:pt x="1043" y="1415"/>
                      <a:pt x="1043" y="1415"/>
                      <a:pt x="1043" y="1415"/>
                    </a:cubicBezTo>
                    <a:cubicBezTo>
                      <a:pt x="1034" y="1415"/>
                      <a:pt x="1034" y="1415"/>
                      <a:pt x="1034" y="1415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9" y="1422"/>
                      <a:pt x="1039" y="1422"/>
                      <a:pt x="1039" y="1422"/>
                    </a:cubicBezTo>
                    <a:cubicBezTo>
                      <a:pt x="1033" y="1421"/>
                      <a:pt x="1033" y="1421"/>
                      <a:pt x="1033" y="1421"/>
                    </a:cubicBezTo>
                    <a:cubicBezTo>
                      <a:pt x="1036" y="1427"/>
                      <a:pt x="1036" y="1427"/>
                      <a:pt x="1036" y="1427"/>
                    </a:cubicBezTo>
                    <a:cubicBezTo>
                      <a:pt x="1030" y="1425"/>
                      <a:pt x="1030" y="1425"/>
                      <a:pt x="1030" y="1425"/>
                    </a:cubicBezTo>
                    <a:cubicBezTo>
                      <a:pt x="1032" y="1431"/>
                      <a:pt x="1032" y="1431"/>
                      <a:pt x="1032" y="1431"/>
                    </a:cubicBezTo>
                    <a:cubicBezTo>
                      <a:pt x="1028" y="1428"/>
                      <a:pt x="1028" y="1428"/>
                      <a:pt x="1028" y="1428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6" y="1434"/>
                      <a:pt x="1026" y="1434"/>
                      <a:pt x="1026" y="1434"/>
                    </a:cubicBezTo>
                    <a:cubicBezTo>
                      <a:pt x="1024" y="1421"/>
                      <a:pt x="1024" y="1421"/>
                      <a:pt x="1024" y="1421"/>
                    </a:cubicBezTo>
                    <a:cubicBezTo>
                      <a:pt x="1029" y="1417"/>
                      <a:pt x="1033" y="1410"/>
                      <a:pt x="1032" y="1403"/>
                    </a:cubicBezTo>
                    <a:cubicBezTo>
                      <a:pt x="1032" y="1394"/>
                      <a:pt x="1027" y="1387"/>
                      <a:pt x="1019" y="1383"/>
                    </a:cubicBezTo>
                    <a:cubicBezTo>
                      <a:pt x="1018" y="1370"/>
                      <a:pt x="1018" y="1370"/>
                      <a:pt x="1018" y="1370"/>
                    </a:cubicBezTo>
                    <a:cubicBezTo>
                      <a:pt x="1021" y="1377"/>
                      <a:pt x="1021" y="1377"/>
                      <a:pt x="1021" y="1377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5" y="1372"/>
                      <a:pt x="1025" y="1372"/>
                      <a:pt x="1025" y="1372"/>
                    </a:cubicBezTo>
                    <a:cubicBezTo>
                      <a:pt x="1027" y="1378"/>
                      <a:pt x="1027" y="1378"/>
                      <a:pt x="1027" y="1378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2" y="1377"/>
                      <a:pt x="1032" y="1377"/>
                      <a:pt x="1032" y="1377"/>
                    </a:cubicBezTo>
                    <a:cubicBezTo>
                      <a:pt x="1030" y="1383"/>
                      <a:pt x="1030" y="1383"/>
                      <a:pt x="1030" y="1383"/>
                    </a:cubicBezTo>
                    <a:lnTo>
                      <a:pt x="1037" y="1382"/>
                    </a:lnTo>
                    <a:close/>
                    <a:moveTo>
                      <a:pt x="976" y="1409"/>
                    </a:moveTo>
                    <a:cubicBezTo>
                      <a:pt x="978" y="1409"/>
                      <a:pt x="980" y="1410"/>
                      <a:pt x="981" y="1412"/>
                    </a:cubicBezTo>
                    <a:cubicBezTo>
                      <a:pt x="982" y="1414"/>
                      <a:pt x="982" y="1417"/>
                      <a:pt x="981" y="1417"/>
                    </a:cubicBezTo>
                    <a:cubicBezTo>
                      <a:pt x="980" y="1418"/>
                      <a:pt x="978" y="1417"/>
                      <a:pt x="977" y="1415"/>
                    </a:cubicBezTo>
                    <a:cubicBezTo>
                      <a:pt x="975" y="1413"/>
                      <a:pt x="975" y="1410"/>
                      <a:pt x="976" y="1409"/>
                    </a:cubicBezTo>
                    <a:close/>
                    <a:moveTo>
                      <a:pt x="976" y="1398"/>
                    </a:moveTo>
                    <a:cubicBezTo>
                      <a:pt x="977" y="1396"/>
                      <a:pt x="979" y="1395"/>
                      <a:pt x="981" y="1395"/>
                    </a:cubicBezTo>
                    <a:cubicBezTo>
                      <a:pt x="982" y="1396"/>
                      <a:pt x="982" y="1398"/>
                      <a:pt x="981" y="1401"/>
                    </a:cubicBezTo>
                    <a:cubicBezTo>
                      <a:pt x="979" y="1403"/>
                      <a:pt x="977" y="1404"/>
                      <a:pt x="976" y="1404"/>
                    </a:cubicBezTo>
                    <a:cubicBezTo>
                      <a:pt x="975" y="1403"/>
                      <a:pt x="975" y="1401"/>
                      <a:pt x="976" y="1398"/>
                    </a:cubicBezTo>
                    <a:close/>
                    <a:moveTo>
                      <a:pt x="978" y="1406"/>
                    </a:moveTo>
                    <a:cubicBezTo>
                      <a:pt x="978" y="1405"/>
                      <a:pt x="980" y="1404"/>
                      <a:pt x="983" y="1404"/>
                    </a:cubicBezTo>
                    <a:cubicBezTo>
                      <a:pt x="985" y="1404"/>
                      <a:pt x="987" y="1405"/>
                      <a:pt x="987" y="1406"/>
                    </a:cubicBezTo>
                    <a:cubicBezTo>
                      <a:pt x="987" y="1408"/>
                      <a:pt x="985" y="1409"/>
                      <a:pt x="983" y="1409"/>
                    </a:cubicBezTo>
                    <a:cubicBezTo>
                      <a:pt x="980" y="1409"/>
                      <a:pt x="978" y="1408"/>
                      <a:pt x="978" y="1406"/>
                    </a:cubicBezTo>
                    <a:close/>
                    <a:moveTo>
                      <a:pt x="954" y="1446"/>
                    </a:moveTo>
                    <a:cubicBezTo>
                      <a:pt x="949" y="1443"/>
                      <a:pt x="967" y="1421"/>
                      <a:pt x="967" y="1421"/>
                    </a:cubicBezTo>
                    <a:cubicBezTo>
                      <a:pt x="966" y="1429"/>
                      <a:pt x="959" y="1449"/>
                      <a:pt x="954" y="1446"/>
                    </a:cubicBezTo>
                    <a:close/>
                    <a:moveTo>
                      <a:pt x="962" y="1456"/>
                    </a:moveTo>
                    <a:cubicBezTo>
                      <a:pt x="961" y="1458"/>
                      <a:pt x="959" y="1458"/>
                      <a:pt x="957" y="1457"/>
                    </a:cubicBezTo>
                    <a:cubicBezTo>
                      <a:pt x="956" y="1456"/>
                      <a:pt x="955" y="1454"/>
                      <a:pt x="956" y="1452"/>
                    </a:cubicBezTo>
                    <a:cubicBezTo>
                      <a:pt x="957" y="1450"/>
                      <a:pt x="960" y="1450"/>
                      <a:pt x="961" y="1451"/>
                    </a:cubicBezTo>
                    <a:cubicBezTo>
                      <a:pt x="963" y="1452"/>
                      <a:pt x="963" y="1454"/>
                      <a:pt x="962" y="1456"/>
                    </a:cubicBezTo>
                    <a:close/>
                    <a:moveTo>
                      <a:pt x="865" y="1191"/>
                    </a:moveTo>
                    <a:cubicBezTo>
                      <a:pt x="867" y="1191"/>
                      <a:pt x="869" y="1194"/>
                      <a:pt x="869" y="1197"/>
                    </a:cubicBezTo>
                    <a:cubicBezTo>
                      <a:pt x="869" y="1201"/>
                      <a:pt x="867" y="1203"/>
                      <a:pt x="865" y="1203"/>
                    </a:cubicBezTo>
                    <a:cubicBezTo>
                      <a:pt x="863" y="1203"/>
                      <a:pt x="862" y="1201"/>
                      <a:pt x="862" y="1197"/>
                    </a:cubicBezTo>
                    <a:cubicBezTo>
                      <a:pt x="862" y="1194"/>
                      <a:pt x="863" y="1191"/>
                      <a:pt x="865" y="1191"/>
                    </a:cubicBezTo>
                    <a:close/>
                    <a:moveTo>
                      <a:pt x="862" y="1187"/>
                    </a:moveTo>
                    <a:cubicBezTo>
                      <a:pt x="862" y="1185"/>
                      <a:pt x="864" y="1184"/>
                      <a:pt x="865" y="1184"/>
                    </a:cubicBezTo>
                    <a:cubicBezTo>
                      <a:pt x="867" y="1184"/>
                      <a:pt x="868" y="1185"/>
                      <a:pt x="868" y="1187"/>
                    </a:cubicBezTo>
                    <a:cubicBezTo>
                      <a:pt x="868" y="1188"/>
                      <a:pt x="867" y="1190"/>
                      <a:pt x="865" y="1190"/>
                    </a:cubicBezTo>
                    <a:cubicBezTo>
                      <a:pt x="864" y="1190"/>
                      <a:pt x="862" y="1188"/>
                      <a:pt x="862" y="1187"/>
                    </a:cubicBezTo>
                    <a:close/>
                    <a:moveTo>
                      <a:pt x="865" y="1182"/>
                    </a:moveTo>
                    <a:cubicBezTo>
                      <a:pt x="863" y="1182"/>
                      <a:pt x="862" y="1180"/>
                      <a:pt x="862" y="1176"/>
                    </a:cubicBezTo>
                    <a:cubicBezTo>
                      <a:pt x="862" y="1173"/>
                      <a:pt x="863" y="1170"/>
                      <a:pt x="865" y="1170"/>
                    </a:cubicBezTo>
                    <a:cubicBezTo>
                      <a:pt x="867" y="1170"/>
                      <a:pt x="869" y="1173"/>
                      <a:pt x="869" y="1176"/>
                    </a:cubicBezTo>
                    <a:cubicBezTo>
                      <a:pt x="869" y="1180"/>
                      <a:pt x="867" y="1182"/>
                      <a:pt x="865" y="1182"/>
                    </a:cubicBezTo>
                    <a:close/>
                    <a:moveTo>
                      <a:pt x="864" y="1098"/>
                    </a:moveTo>
                    <a:cubicBezTo>
                      <a:pt x="864" y="1098"/>
                      <a:pt x="825" y="1139"/>
                      <a:pt x="878" y="1163"/>
                    </a:cubicBezTo>
                    <a:cubicBezTo>
                      <a:pt x="878" y="1163"/>
                      <a:pt x="812" y="1147"/>
                      <a:pt x="864" y="1098"/>
                    </a:cubicBezTo>
                    <a:close/>
                    <a:moveTo>
                      <a:pt x="854" y="1189"/>
                    </a:moveTo>
                    <a:cubicBezTo>
                      <a:pt x="857" y="1188"/>
                      <a:pt x="860" y="1187"/>
                      <a:pt x="861" y="1189"/>
                    </a:cubicBezTo>
                    <a:cubicBezTo>
                      <a:pt x="862" y="1191"/>
                      <a:pt x="861" y="1193"/>
                      <a:pt x="858" y="1195"/>
                    </a:cubicBezTo>
                    <a:cubicBezTo>
                      <a:pt x="855" y="1197"/>
                      <a:pt x="852" y="1197"/>
                      <a:pt x="851" y="1195"/>
                    </a:cubicBezTo>
                    <a:cubicBezTo>
                      <a:pt x="850" y="1194"/>
                      <a:pt x="851" y="1191"/>
                      <a:pt x="854" y="1189"/>
                    </a:cubicBezTo>
                    <a:close/>
                    <a:moveTo>
                      <a:pt x="851" y="1179"/>
                    </a:moveTo>
                    <a:cubicBezTo>
                      <a:pt x="852" y="1177"/>
                      <a:pt x="855" y="1177"/>
                      <a:pt x="858" y="1179"/>
                    </a:cubicBezTo>
                    <a:cubicBezTo>
                      <a:pt x="861" y="1180"/>
                      <a:pt x="862" y="1183"/>
                      <a:pt x="861" y="1185"/>
                    </a:cubicBezTo>
                    <a:cubicBezTo>
                      <a:pt x="860" y="1186"/>
                      <a:pt x="857" y="1186"/>
                      <a:pt x="854" y="1185"/>
                    </a:cubicBezTo>
                    <a:cubicBezTo>
                      <a:pt x="851" y="1183"/>
                      <a:pt x="850" y="1180"/>
                      <a:pt x="851" y="1179"/>
                    </a:cubicBezTo>
                    <a:close/>
                    <a:moveTo>
                      <a:pt x="841" y="1088"/>
                    </a:moveTo>
                    <a:cubicBezTo>
                      <a:pt x="840" y="1087"/>
                      <a:pt x="842" y="1084"/>
                      <a:pt x="845" y="1083"/>
                    </a:cubicBezTo>
                    <a:cubicBezTo>
                      <a:pt x="848" y="1081"/>
                      <a:pt x="851" y="1081"/>
                      <a:pt x="852" y="1082"/>
                    </a:cubicBezTo>
                    <a:cubicBezTo>
                      <a:pt x="853" y="1084"/>
                      <a:pt x="851" y="1087"/>
                      <a:pt x="848" y="1088"/>
                    </a:cubicBezTo>
                    <a:cubicBezTo>
                      <a:pt x="845" y="1090"/>
                      <a:pt x="842" y="1090"/>
                      <a:pt x="841" y="1088"/>
                    </a:cubicBezTo>
                    <a:close/>
                    <a:moveTo>
                      <a:pt x="856" y="1076"/>
                    </a:moveTo>
                    <a:cubicBezTo>
                      <a:pt x="854" y="1076"/>
                      <a:pt x="852" y="1073"/>
                      <a:pt x="852" y="1070"/>
                    </a:cubicBezTo>
                    <a:cubicBezTo>
                      <a:pt x="852" y="1066"/>
                      <a:pt x="854" y="1064"/>
                      <a:pt x="856" y="1064"/>
                    </a:cubicBezTo>
                    <a:cubicBezTo>
                      <a:pt x="857" y="1064"/>
                      <a:pt x="859" y="1066"/>
                      <a:pt x="859" y="1070"/>
                    </a:cubicBezTo>
                    <a:cubicBezTo>
                      <a:pt x="859" y="1073"/>
                      <a:pt x="857" y="1076"/>
                      <a:pt x="856" y="1076"/>
                    </a:cubicBezTo>
                    <a:close/>
                    <a:moveTo>
                      <a:pt x="858" y="1080"/>
                    </a:moveTo>
                    <a:cubicBezTo>
                      <a:pt x="858" y="1082"/>
                      <a:pt x="857" y="1083"/>
                      <a:pt x="856" y="1083"/>
                    </a:cubicBezTo>
                    <a:cubicBezTo>
                      <a:pt x="854" y="1083"/>
                      <a:pt x="853" y="1082"/>
                      <a:pt x="853" y="1080"/>
                    </a:cubicBezTo>
                    <a:cubicBezTo>
                      <a:pt x="853" y="1079"/>
                      <a:pt x="854" y="1077"/>
                      <a:pt x="856" y="1077"/>
                    </a:cubicBezTo>
                    <a:cubicBezTo>
                      <a:pt x="857" y="1077"/>
                      <a:pt x="858" y="1079"/>
                      <a:pt x="858" y="1080"/>
                    </a:cubicBezTo>
                    <a:close/>
                    <a:moveTo>
                      <a:pt x="856" y="1085"/>
                    </a:moveTo>
                    <a:cubicBezTo>
                      <a:pt x="857" y="1085"/>
                      <a:pt x="859" y="1087"/>
                      <a:pt x="859" y="1091"/>
                    </a:cubicBezTo>
                    <a:cubicBezTo>
                      <a:pt x="859" y="1094"/>
                      <a:pt x="857" y="1097"/>
                      <a:pt x="856" y="1097"/>
                    </a:cubicBezTo>
                    <a:cubicBezTo>
                      <a:pt x="854" y="1097"/>
                      <a:pt x="852" y="1094"/>
                      <a:pt x="852" y="1091"/>
                    </a:cubicBezTo>
                    <a:cubicBezTo>
                      <a:pt x="852" y="1087"/>
                      <a:pt x="854" y="1085"/>
                      <a:pt x="856" y="1085"/>
                    </a:cubicBezTo>
                    <a:close/>
                    <a:moveTo>
                      <a:pt x="1086" y="930"/>
                    </a:moveTo>
                    <a:cubicBezTo>
                      <a:pt x="1090" y="938"/>
                      <a:pt x="1084" y="952"/>
                      <a:pt x="1084" y="952"/>
                    </a:cubicBezTo>
                    <a:cubicBezTo>
                      <a:pt x="1079" y="950"/>
                      <a:pt x="1079" y="936"/>
                      <a:pt x="1079" y="936"/>
                    </a:cubicBezTo>
                    <a:cubicBezTo>
                      <a:pt x="1076" y="941"/>
                      <a:pt x="1078" y="952"/>
                      <a:pt x="1078" y="952"/>
                    </a:cubicBezTo>
                    <a:cubicBezTo>
                      <a:pt x="1058" y="934"/>
                      <a:pt x="1083" y="913"/>
                      <a:pt x="1083" y="913"/>
                    </a:cubicBezTo>
                    <a:cubicBezTo>
                      <a:pt x="1080" y="919"/>
                      <a:pt x="1082" y="923"/>
                      <a:pt x="1086" y="930"/>
                    </a:cubicBezTo>
                    <a:close/>
                    <a:moveTo>
                      <a:pt x="1096" y="966"/>
                    </a:moveTo>
                    <a:cubicBezTo>
                      <a:pt x="1094" y="965"/>
                      <a:pt x="1094" y="961"/>
                      <a:pt x="1094" y="961"/>
                    </a:cubicBezTo>
                    <a:cubicBezTo>
                      <a:pt x="1123" y="957"/>
                      <a:pt x="1121" y="988"/>
                      <a:pt x="1121" y="988"/>
                    </a:cubicBezTo>
                    <a:cubicBezTo>
                      <a:pt x="1120" y="987"/>
                      <a:pt x="1117" y="984"/>
                      <a:pt x="1107" y="982"/>
                    </a:cubicBezTo>
                    <a:cubicBezTo>
                      <a:pt x="1088" y="979"/>
                      <a:pt x="1088" y="966"/>
                      <a:pt x="1088" y="966"/>
                    </a:cubicBezTo>
                    <a:cubicBezTo>
                      <a:pt x="1095" y="965"/>
                      <a:pt x="1102" y="974"/>
                      <a:pt x="1102" y="974"/>
                    </a:cubicBezTo>
                    <a:cubicBezTo>
                      <a:pt x="1102" y="972"/>
                      <a:pt x="1098" y="967"/>
                      <a:pt x="1096" y="966"/>
                    </a:cubicBezTo>
                    <a:close/>
                    <a:moveTo>
                      <a:pt x="1120" y="1038"/>
                    </a:moveTo>
                    <a:cubicBezTo>
                      <a:pt x="1118" y="1038"/>
                      <a:pt x="1117" y="1036"/>
                      <a:pt x="1116" y="1034"/>
                    </a:cubicBezTo>
                    <a:cubicBezTo>
                      <a:pt x="1116" y="1031"/>
                      <a:pt x="1117" y="1029"/>
                      <a:pt x="1118" y="1029"/>
                    </a:cubicBezTo>
                    <a:cubicBezTo>
                      <a:pt x="1119" y="1029"/>
                      <a:pt x="1121" y="1030"/>
                      <a:pt x="1121" y="1033"/>
                    </a:cubicBezTo>
                    <a:cubicBezTo>
                      <a:pt x="1122" y="1035"/>
                      <a:pt x="1121" y="1038"/>
                      <a:pt x="1120" y="1038"/>
                    </a:cubicBezTo>
                    <a:close/>
                    <a:moveTo>
                      <a:pt x="1126" y="1066"/>
                    </a:moveTo>
                    <a:cubicBezTo>
                      <a:pt x="1127" y="1067"/>
                      <a:pt x="1125" y="1070"/>
                      <a:pt x="1122" y="1072"/>
                    </a:cubicBezTo>
                    <a:cubicBezTo>
                      <a:pt x="1119" y="1073"/>
                      <a:pt x="1116" y="1073"/>
                      <a:pt x="1115" y="1072"/>
                    </a:cubicBezTo>
                    <a:cubicBezTo>
                      <a:pt x="1114" y="1070"/>
                      <a:pt x="1116" y="1068"/>
                      <a:pt x="1119" y="1066"/>
                    </a:cubicBezTo>
                    <a:cubicBezTo>
                      <a:pt x="1122" y="1064"/>
                      <a:pt x="1125" y="1064"/>
                      <a:pt x="1126" y="1066"/>
                    </a:cubicBezTo>
                    <a:close/>
                    <a:moveTo>
                      <a:pt x="1103" y="1125"/>
                    </a:moveTo>
                    <a:cubicBezTo>
                      <a:pt x="1102" y="1127"/>
                      <a:pt x="1099" y="1127"/>
                      <a:pt x="1096" y="1125"/>
                    </a:cubicBezTo>
                    <a:cubicBezTo>
                      <a:pt x="1093" y="1123"/>
                      <a:pt x="1091" y="1121"/>
                      <a:pt x="1092" y="1119"/>
                    </a:cubicBezTo>
                    <a:cubicBezTo>
                      <a:pt x="1093" y="1117"/>
                      <a:pt x="1096" y="1118"/>
                      <a:pt x="1099" y="1119"/>
                    </a:cubicBezTo>
                    <a:cubicBezTo>
                      <a:pt x="1102" y="1121"/>
                      <a:pt x="1104" y="1124"/>
                      <a:pt x="1103" y="1125"/>
                    </a:cubicBezTo>
                    <a:close/>
                    <a:moveTo>
                      <a:pt x="1107" y="1158"/>
                    </a:moveTo>
                    <a:cubicBezTo>
                      <a:pt x="1108" y="1160"/>
                      <a:pt x="1106" y="1163"/>
                      <a:pt x="1103" y="1164"/>
                    </a:cubicBezTo>
                    <a:cubicBezTo>
                      <a:pt x="1100" y="1166"/>
                      <a:pt x="1097" y="1166"/>
                      <a:pt x="1096" y="1164"/>
                    </a:cubicBezTo>
                    <a:cubicBezTo>
                      <a:pt x="1095" y="1163"/>
                      <a:pt x="1097" y="1160"/>
                      <a:pt x="1100" y="1158"/>
                    </a:cubicBezTo>
                    <a:cubicBezTo>
                      <a:pt x="1103" y="1157"/>
                      <a:pt x="1106" y="1157"/>
                      <a:pt x="1107" y="1158"/>
                    </a:cubicBezTo>
                    <a:close/>
                    <a:moveTo>
                      <a:pt x="1093" y="1162"/>
                    </a:moveTo>
                    <a:cubicBezTo>
                      <a:pt x="1091" y="1162"/>
                      <a:pt x="1089" y="1159"/>
                      <a:pt x="1089" y="1156"/>
                    </a:cubicBezTo>
                    <a:cubicBezTo>
                      <a:pt x="1089" y="1153"/>
                      <a:pt x="1091" y="1150"/>
                      <a:pt x="1093" y="1150"/>
                    </a:cubicBezTo>
                    <a:cubicBezTo>
                      <a:pt x="1094" y="1150"/>
                      <a:pt x="1096" y="1153"/>
                      <a:pt x="1096" y="1156"/>
                    </a:cubicBezTo>
                    <a:cubicBezTo>
                      <a:pt x="1096" y="1159"/>
                      <a:pt x="1094" y="1162"/>
                      <a:pt x="1093" y="1162"/>
                    </a:cubicBezTo>
                    <a:close/>
                    <a:moveTo>
                      <a:pt x="1095" y="1167"/>
                    </a:moveTo>
                    <a:cubicBezTo>
                      <a:pt x="1095" y="1168"/>
                      <a:pt x="1094" y="1169"/>
                      <a:pt x="1093" y="1169"/>
                    </a:cubicBezTo>
                    <a:cubicBezTo>
                      <a:pt x="1091" y="1169"/>
                      <a:pt x="1090" y="1168"/>
                      <a:pt x="1090" y="1167"/>
                    </a:cubicBezTo>
                    <a:cubicBezTo>
                      <a:pt x="1090" y="1165"/>
                      <a:pt x="1091" y="1164"/>
                      <a:pt x="1093" y="1164"/>
                    </a:cubicBezTo>
                    <a:cubicBezTo>
                      <a:pt x="1094" y="1164"/>
                      <a:pt x="1095" y="1165"/>
                      <a:pt x="1095" y="1167"/>
                    </a:cubicBezTo>
                    <a:close/>
                    <a:moveTo>
                      <a:pt x="1088" y="1112"/>
                    </a:moveTo>
                    <a:cubicBezTo>
                      <a:pt x="1086" y="1112"/>
                      <a:pt x="1085" y="1110"/>
                      <a:pt x="1085" y="1106"/>
                    </a:cubicBezTo>
                    <a:cubicBezTo>
                      <a:pt x="1085" y="1103"/>
                      <a:pt x="1086" y="1100"/>
                      <a:pt x="1088" y="1100"/>
                    </a:cubicBezTo>
                    <a:cubicBezTo>
                      <a:pt x="1090" y="1100"/>
                      <a:pt x="1092" y="1103"/>
                      <a:pt x="1092" y="1106"/>
                    </a:cubicBezTo>
                    <a:cubicBezTo>
                      <a:pt x="1092" y="1110"/>
                      <a:pt x="1090" y="1112"/>
                      <a:pt x="1088" y="1112"/>
                    </a:cubicBezTo>
                    <a:close/>
                    <a:moveTo>
                      <a:pt x="1091" y="1117"/>
                    </a:moveTo>
                    <a:cubicBezTo>
                      <a:pt x="1091" y="1118"/>
                      <a:pt x="1090" y="1120"/>
                      <a:pt x="1088" y="1120"/>
                    </a:cubicBezTo>
                    <a:cubicBezTo>
                      <a:pt x="1087" y="1120"/>
                      <a:pt x="1085" y="1118"/>
                      <a:pt x="1085" y="1117"/>
                    </a:cubicBezTo>
                    <a:cubicBezTo>
                      <a:pt x="1085" y="1115"/>
                      <a:pt x="1087" y="1114"/>
                      <a:pt x="1088" y="1114"/>
                    </a:cubicBezTo>
                    <a:cubicBezTo>
                      <a:pt x="1090" y="1114"/>
                      <a:pt x="1091" y="1115"/>
                      <a:pt x="1091" y="1117"/>
                    </a:cubicBezTo>
                    <a:close/>
                    <a:moveTo>
                      <a:pt x="1081" y="1125"/>
                    </a:moveTo>
                    <a:cubicBezTo>
                      <a:pt x="1078" y="1127"/>
                      <a:pt x="1075" y="1127"/>
                      <a:pt x="1074" y="1125"/>
                    </a:cubicBezTo>
                    <a:cubicBezTo>
                      <a:pt x="1073" y="1124"/>
                      <a:pt x="1074" y="1121"/>
                      <a:pt x="1077" y="1119"/>
                    </a:cubicBezTo>
                    <a:cubicBezTo>
                      <a:pt x="1080" y="1118"/>
                      <a:pt x="1083" y="1117"/>
                      <a:pt x="1084" y="1119"/>
                    </a:cubicBezTo>
                    <a:cubicBezTo>
                      <a:pt x="1085" y="1121"/>
                      <a:pt x="1084" y="1123"/>
                      <a:pt x="1081" y="1125"/>
                    </a:cubicBezTo>
                    <a:close/>
                    <a:moveTo>
                      <a:pt x="1085" y="1158"/>
                    </a:moveTo>
                    <a:cubicBezTo>
                      <a:pt x="1088" y="1160"/>
                      <a:pt x="1090" y="1163"/>
                      <a:pt x="1089" y="1164"/>
                    </a:cubicBezTo>
                    <a:cubicBezTo>
                      <a:pt x="1088" y="1166"/>
                      <a:pt x="1085" y="1166"/>
                      <a:pt x="1082" y="1164"/>
                    </a:cubicBezTo>
                    <a:cubicBezTo>
                      <a:pt x="1079" y="1163"/>
                      <a:pt x="1077" y="1160"/>
                      <a:pt x="1078" y="1158"/>
                    </a:cubicBezTo>
                    <a:cubicBezTo>
                      <a:pt x="1079" y="1157"/>
                      <a:pt x="1082" y="1157"/>
                      <a:pt x="1085" y="1158"/>
                    </a:cubicBezTo>
                    <a:close/>
                    <a:moveTo>
                      <a:pt x="1074" y="1109"/>
                    </a:moveTo>
                    <a:cubicBezTo>
                      <a:pt x="1075" y="1107"/>
                      <a:pt x="1078" y="1107"/>
                      <a:pt x="1081" y="1109"/>
                    </a:cubicBezTo>
                    <a:cubicBezTo>
                      <a:pt x="1084" y="1110"/>
                      <a:pt x="1085" y="1113"/>
                      <a:pt x="1084" y="1115"/>
                    </a:cubicBezTo>
                    <a:cubicBezTo>
                      <a:pt x="1083" y="1116"/>
                      <a:pt x="1080" y="1116"/>
                      <a:pt x="1077" y="1115"/>
                    </a:cubicBezTo>
                    <a:cubicBezTo>
                      <a:pt x="1074" y="1113"/>
                      <a:pt x="1073" y="1110"/>
                      <a:pt x="1074" y="1109"/>
                    </a:cubicBezTo>
                    <a:close/>
                    <a:moveTo>
                      <a:pt x="1058" y="1094"/>
                    </a:moveTo>
                    <a:cubicBezTo>
                      <a:pt x="1058" y="1095"/>
                      <a:pt x="1058" y="1095"/>
                      <a:pt x="1058" y="1095"/>
                    </a:cubicBezTo>
                    <a:cubicBezTo>
                      <a:pt x="1058" y="1095"/>
                      <a:pt x="1058" y="1095"/>
                      <a:pt x="1058" y="1094"/>
                    </a:cubicBezTo>
                    <a:cubicBezTo>
                      <a:pt x="1048" y="1007"/>
                      <a:pt x="1048" y="1007"/>
                      <a:pt x="1048" y="1007"/>
                    </a:cubicBezTo>
                    <a:cubicBezTo>
                      <a:pt x="1048" y="1007"/>
                      <a:pt x="1123" y="1025"/>
                      <a:pt x="1088" y="1059"/>
                    </a:cubicBezTo>
                    <a:cubicBezTo>
                      <a:pt x="1063" y="1084"/>
                      <a:pt x="1058" y="1092"/>
                      <a:pt x="1058" y="1094"/>
                    </a:cubicBezTo>
                    <a:close/>
                    <a:moveTo>
                      <a:pt x="1013" y="1180"/>
                    </a:moveTo>
                    <a:cubicBezTo>
                      <a:pt x="1016" y="1178"/>
                      <a:pt x="1019" y="1178"/>
                      <a:pt x="1020" y="1179"/>
                    </a:cubicBezTo>
                    <a:cubicBezTo>
                      <a:pt x="1021" y="1181"/>
                      <a:pt x="1020" y="1184"/>
                      <a:pt x="1017" y="1185"/>
                    </a:cubicBezTo>
                    <a:cubicBezTo>
                      <a:pt x="1014" y="1187"/>
                      <a:pt x="1011" y="1187"/>
                      <a:pt x="1010" y="1186"/>
                    </a:cubicBezTo>
                    <a:cubicBezTo>
                      <a:pt x="1009" y="1184"/>
                      <a:pt x="1010" y="1181"/>
                      <a:pt x="1013" y="1180"/>
                    </a:cubicBezTo>
                    <a:close/>
                    <a:moveTo>
                      <a:pt x="1010" y="1169"/>
                    </a:moveTo>
                    <a:cubicBezTo>
                      <a:pt x="1011" y="1167"/>
                      <a:pt x="1014" y="1167"/>
                      <a:pt x="1017" y="1169"/>
                    </a:cubicBezTo>
                    <a:cubicBezTo>
                      <a:pt x="1020" y="1171"/>
                      <a:pt x="1021" y="1173"/>
                      <a:pt x="1020" y="1175"/>
                    </a:cubicBezTo>
                    <a:cubicBezTo>
                      <a:pt x="1019" y="1177"/>
                      <a:pt x="1016" y="1177"/>
                      <a:pt x="1013" y="1175"/>
                    </a:cubicBezTo>
                    <a:cubicBezTo>
                      <a:pt x="1010" y="1173"/>
                      <a:pt x="1009" y="1171"/>
                      <a:pt x="1010" y="1169"/>
                    </a:cubicBezTo>
                    <a:close/>
                    <a:moveTo>
                      <a:pt x="1005" y="1151"/>
                    </a:moveTo>
                    <a:cubicBezTo>
                      <a:pt x="1005" y="1151"/>
                      <a:pt x="1029" y="1126"/>
                      <a:pt x="1003" y="1097"/>
                    </a:cubicBezTo>
                    <a:cubicBezTo>
                      <a:pt x="1003" y="1097"/>
                      <a:pt x="1043" y="1123"/>
                      <a:pt x="1005" y="1151"/>
                    </a:cubicBezTo>
                    <a:close/>
                    <a:moveTo>
                      <a:pt x="968" y="1401"/>
                    </a:moveTo>
                    <a:cubicBezTo>
                      <a:pt x="967" y="1399"/>
                      <a:pt x="967" y="1397"/>
                      <a:pt x="968" y="1396"/>
                    </a:cubicBezTo>
                    <a:cubicBezTo>
                      <a:pt x="969" y="1395"/>
                      <a:pt x="971" y="1396"/>
                      <a:pt x="973" y="1398"/>
                    </a:cubicBezTo>
                    <a:cubicBezTo>
                      <a:pt x="974" y="1401"/>
                      <a:pt x="974" y="1403"/>
                      <a:pt x="973" y="1404"/>
                    </a:cubicBezTo>
                    <a:cubicBezTo>
                      <a:pt x="972" y="1404"/>
                      <a:pt x="970" y="1403"/>
                      <a:pt x="968" y="1401"/>
                    </a:cubicBezTo>
                    <a:close/>
                    <a:moveTo>
                      <a:pt x="971" y="1407"/>
                    </a:moveTo>
                    <a:cubicBezTo>
                      <a:pt x="971" y="1408"/>
                      <a:pt x="969" y="1409"/>
                      <a:pt x="967" y="1409"/>
                    </a:cubicBezTo>
                    <a:cubicBezTo>
                      <a:pt x="964" y="1409"/>
                      <a:pt x="962" y="1408"/>
                      <a:pt x="962" y="1407"/>
                    </a:cubicBezTo>
                    <a:cubicBezTo>
                      <a:pt x="962" y="1405"/>
                      <a:pt x="964" y="1404"/>
                      <a:pt x="966" y="1404"/>
                    </a:cubicBezTo>
                    <a:cubicBezTo>
                      <a:pt x="969" y="1404"/>
                      <a:pt x="971" y="1405"/>
                      <a:pt x="971" y="1407"/>
                    </a:cubicBezTo>
                    <a:close/>
                    <a:moveTo>
                      <a:pt x="944" y="1184"/>
                    </a:moveTo>
                    <a:cubicBezTo>
                      <a:pt x="967" y="1201"/>
                      <a:pt x="995" y="1174"/>
                      <a:pt x="995" y="1174"/>
                    </a:cubicBezTo>
                    <a:cubicBezTo>
                      <a:pt x="973" y="1216"/>
                      <a:pt x="944" y="1184"/>
                      <a:pt x="944" y="1184"/>
                    </a:cubicBezTo>
                    <a:close/>
                    <a:moveTo>
                      <a:pt x="958" y="1406"/>
                    </a:moveTo>
                    <a:cubicBezTo>
                      <a:pt x="951" y="1410"/>
                      <a:pt x="930" y="1416"/>
                      <a:pt x="930" y="1410"/>
                    </a:cubicBezTo>
                    <a:cubicBezTo>
                      <a:pt x="930" y="1404"/>
                      <a:pt x="958" y="1406"/>
                      <a:pt x="958" y="1406"/>
                    </a:cubicBezTo>
                    <a:close/>
                    <a:moveTo>
                      <a:pt x="930" y="1396"/>
                    </a:moveTo>
                    <a:cubicBezTo>
                      <a:pt x="932" y="1391"/>
                      <a:pt x="958" y="1401"/>
                      <a:pt x="958" y="1401"/>
                    </a:cubicBezTo>
                    <a:cubicBezTo>
                      <a:pt x="950" y="1403"/>
                      <a:pt x="928" y="1402"/>
                      <a:pt x="930" y="1396"/>
                    </a:cubicBezTo>
                    <a:close/>
                    <a:moveTo>
                      <a:pt x="932" y="1382"/>
                    </a:moveTo>
                    <a:cubicBezTo>
                      <a:pt x="935" y="1377"/>
                      <a:pt x="958" y="1393"/>
                      <a:pt x="958" y="1393"/>
                    </a:cubicBezTo>
                    <a:cubicBezTo>
                      <a:pt x="950" y="1393"/>
                      <a:pt x="929" y="1387"/>
                      <a:pt x="932" y="1382"/>
                    </a:cubicBezTo>
                    <a:close/>
                    <a:moveTo>
                      <a:pt x="932" y="1299"/>
                    </a:moveTo>
                    <a:cubicBezTo>
                      <a:pt x="930" y="1299"/>
                      <a:pt x="928" y="1296"/>
                      <a:pt x="928" y="1293"/>
                    </a:cubicBezTo>
                    <a:cubicBezTo>
                      <a:pt x="928" y="1290"/>
                      <a:pt x="930" y="1287"/>
                      <a:pt x="932" y="1287"/>
                    </a:cubicBezTo>
                    <a:cubicBezTo>
                      <a:pt x="933" y="1287"/>
                      <a:pt x="935" y="1290"/>
                      <a:pt x="935" y="1293"/>
                    </a:cubicBezTo>
                    <a:cubicBezTo>
                      <a:pt x="935" y="1296"/>
                      <a:pt x="933" y="1299"/>
                      <a:pt x="932" y="1299"/>
                    </a:cubicBezTo>
                    <a:close/>
                    <a:moveTo>
                      <a:pt x="934" y="1304"/>
                    </a:moveTo>
                    <a:cubicBezTo>
                      <a:pt x="934" y="1305"/>
                      <a:pt x="933" y="1306"/>
                      <a:pt x="932" y="1306"/>
                    </a:cubicBezTo>
                    <a:cubicBezTo>
                      <a:pt x="930" y="1306"/>
                      <a:pt x="929" y="1305"/>
                      <a:pt x="929" y="1304"/>
                    </a:cubicBezTo>
                    <a:cubicBezTo>
                      <a:pt x="929" y="1302"/>
                      <a:pt x="930" y="1301"/>
                      <a:pt x="932" y="1301"/>
                    </a:cubicBezTo>
                    <a:cubicBezTo>
                      <a:pt x="933" y="1301"/>
                      <a:pt x="934" y="1302"/>
                      <a:pt x="934" y="1304"/>
                    </a:cubicBezTo>
                    <a:close/>
                    <a:moveTo>
                      <a:pt x="892" y="1162"/>
                    </a:moveTo>
                    <a:cubicBezTo>
                      <a:pt x="893" y="1164"/>
                      <a:pt x="894" y="1166"/>
                      <a:pt x="894" y="1166"/>
                    </a:cubicBezTo>
                    <a:cubicBezTo>
                      <a:pt x="894" y="1166"/>
                      <a:pt x="897" y="1156"/>
                      <a:pt x="898" y="1152"/>
                    </a:cubicBezTo>
                    <a:cubicBezTo>
                      <a:pt x="900" y="1167"/>
                      <a:pt x="900" y="1167"/>
                      <a:pt x="900" y="1167"/>
                    </a:cubicBezTo>
                    <a:cubicBezTo>
                      <a:pt x="900" y="1167"/>
                      <a:pt x="903" y="1161"/>
                      <a:pt x="903" y="1155"/>
                    </a:cubicBezTo>
                    <a:cubicBezTo>
                      <a:pt x="903" y="1155"/>
                      <a:pt x="905" y="1173"/>
                      <a:pt x="905" y="1174"/>
                    </a:cubicBezTo>
                    <a:cubicBezTo>
                      <a:pt x="905" y="1174"/>
                      <a:pt x="909" y="1164"/>
                      <a:pt x="910" y="1158"/>
                    </a:cubicBezTo>
                    <a:cubicBezTo>
                      <a:pt x="910" y="1158"/>
                      <a:pt x="911" y="1172"/>
                      <a:pt x="912" y="1175"/>
                    </a:cubicBezTo>
                    <a:cubicBezTo>
                      <a:pt x="912" y="1175"/>
                      <a:pt x="915" y="1165"/>
                      <a:pt x="916" y="1159"/>
                    </a:cubicBezTo>
                    <a:cubicBezTo>
                      <a:pt x="916" y="1159"/>
                      <a:pt x="919" y="1172"/>
                      <a:pt x="920" y="1175"/>
                    </a:cubicBezTo>
                    <a:cubicBezTo>
                      <a:pt x="920" y="1175"/>
                      <a:pt x="922" y="1167"/>
                      <a:pt x="922" y="1161"/>
                    </a:cubicBezTo>
                    <a:cubicBezTo>
                      <a:pt x="922" y="1161"/>
                      <a:pt x="924" y="1172"/>
                      <a:pt x="926" y="1175"/>
                    </a:cubicBezTo>
                    <a:cubicBezTo>
                      <a:pt x="926" y="1175"/>
                      <a:pt x="928" y="1168"/>
                      <a:pt x="928" y="1163"/>
                    </a:cubicBezTo>
                    <a:cubicBezTo>
                      <a:pt x="928" y="1163"/>
                      <a:pt x="930" y="1173"/>
                      <a:pt x="930" y="1174"/>
                    </a:cubicBezTo>
                    <a:cubicBezTo>
                      <a:pt x="930" y="1174"/>
                      <a:pt x="934" y="1165"/>
                      <a:pt x="934" y="1163"/>
                    </a:cubicBezTo>
                    <a:cubicBezTo>
                      <a:pt x="934" y="1163"/>
                      <a:pt x="938" y="1187"/>
                      <a:pt x="918" y="1188"/>
                    </a:cubicBezTo>
                    <a:cubicBezTo>
                      <a:pt x="898" y="1189"/>
                      <a:pt x="878" y="1175"/>
                      <a:pt x="893" y="1150"/>
                    </a:cubicBezTo>
                    <a:cubicBezTo>
                      <a:pt x="893" y="1150"/>
                      <a:pt x="892" y="1161"/>
                      <a:pt x="892" y="1162"/>
                    </a:cubicBezTo>
                    <a:close/>
                    <a:moveTo>
                      <a:pt x="956" y="1026"/>
                    </a:moveTo>
                    <a:cubicBezTo>
                      <a:pt x="953" y="1027"/>
                      <a:pt x="950" y="1027"/>
                      <a:pt x="949" y="1026"/>
                    </a:cubicBezTo>
                    <a:cubicBezTo>
                      <a:pt x="948" y="1024"/>
                      <a:pt x="950" y="1021"/>
                      <a:pt x="953" y="1020"/>
                    </a:cubicBezTo>
                    <a:cubicBezTo>
                      <a:pt x="956" y="1018"/>
                      <a:pt x="959" y="1018"/>
                      <a:pt x="960" y="1020"/>
                    </a:cubicBezTo>
                    <a:cubicBezTo>
                      <a:pt x="961" y="1021"/>
                      <a:pt x="959" y="1024"/>
                      <a:pt x="956" y="1026"/>
                    </a:cubicBezTo>
                    <a:close/>
                    <a:moveTo>
                      <a:pt x="960" y="1036"/>
                    </a:moveTo>
                    <a:cubicBezTo>
                      <a:pt x="959" y="1038"/>
                      <a:pt x="956" y="1038"/>
                      <a:pt x="953" y="1036"/>
                    </a:cubicBezTo>
                    <a:cubicBezTo>
                      <a:pt x="950" y="1034"/>
                      <a:pt x="948" y="1032"/>
                      <a:pt x="949" y="1030"/>
                    </a:cubicBezTo>
                    <a:cubicBezTo>
                      <a:pt x="950" y="1029"/>
                      <a:pt x="953" y="1029"/>
                      <a:pt x="956" y="1030"/>
                    </a:cubicBezTo>
                    <a:cubicBezTo>
                      <a:pt x="959" y="1032"/>
                      <a:pt x="961" y="1035"/>
                      <a:pt x="960" y="1036"/>
                    </a:cubicBezTo>
                    <a:close/>
                    <a:moveTo>
                      <a:pt x="1005" y="1087"/>
                    </a:moveTo>
                    <a:cubicBezTo>
                      <a:pt x="1005" y="1087"/>
                      <a:pt x="1005" y="1035"/>
                      <a:pt x="946" y="1051"/>
                    </a:cubicBezTo>
                    <a:cubicBezTo>
                      <a:pt x="946" y="1051"/>
                      <a:pt x="1012" y="1021"/>
                      <a:pt x="1005" y="1087"/>
                    </a:cubicBezTo>
                    <a:close/>
                    <a:moveTo>
                      <a:pt x="945" y="1023"/>
                    </a:moveTo>
                    <a:cubicBezTo>
                      <a:pt x="944" y="1023"/>
                      <a:pt x="942" y="1021"/>
                      <a:pt x="942" y="1017"/>
                    </a:cubicBezTo>
                    <a:cubicBezTo>
                      <a:pt x="942" y="1014"/>
                      <a:pt x="944" y="1011"/>
                      <a:pt x="945" y="1011"/>
                    </a:cubicBezTo>
                    <a:cubicBezTo>
                      <a:pt x="947" y="1011"/>
                      <a:pt x="949" y="1014"/>
                      <a:pt x="949" y="1017"/>
                    </a:cubicBezTo>
                    <a:cubicBezTo>
                      <a:pt x="949" y="1021"/>
                      <a:pt x="947" y="1023"/>
                      <a:pt x="945" y="1023"/>
                    </a:cubicBezTo>
                    <a:close/>
                    <a:moveTo>
                      <a:pt x="948" y="1028"/>
                    </a:moveTo>
                    <a:cubicBezTo>
                      <a:pt x="948" y="1029"/>
                      <a:pt x="947" y="1031"/>
                      <a:pt x="945" y="1031"/>
                    </a:cubicBezTo>
                    <a:cubicBezTo>
                      <a:pt x="944" y="1031"/>
                      <a:pt x="943" y="1029"/>
                      <a:pt x="943" y="1028"/>
                    </a:cubicBezTo>
                    <a:cubicBezTo>
                      <a:pt x="943" y="1026"/>
                      <a:pt x="944" y="1025"/>
                      <a:pt x="945" y="1025"/>
                    </a:cubicBezTo>
                    <a:cubicBezTo>
                      <a:pt x="947" y="1025"/>
                      <a:pt x="948" y="1026"/>
                      <a:pt x="948" y="1028"/>
                    </a:cubicBezTo>
                    <a:close/>
                    <a:moveTo>
                      <a:pt x="945" y="1032"/>
                    </a:moveTo>
                    <a:cubicBezTo>
                      <a:pt x="947" y="1032"/>
                      <a:pt x="949" y="1035"/>
                      <a:pt x="949" y="1039"/>
                    </a:cubicBezTo>
                    <a:cubicBezTo>
                      <a:pt x="949" y="1042"/>
                      <a:pt x="947" y="1045"/>
                      <a:pt x="945" y="1045"/>
                    </a:cubicBezTo>
                    <a:cubicBezTo>
                      <a:pt x="944" y="1045"/>
                      <a:pt x="942" y="1042"/>
                      <a:pt x="942" y="1039"/>
                    </a:cubicBezTo>
                    <a:cubicBezTo>
                      <a:pt x="942" y="1035"/>
                      <a:pt x="944" y="1032"/>
                      <a:pt x="945" y="1032"/>
                    </a:cubicBezTo>
                    <a:close/>
                    <a:moveTo>
                      <a:pt x="957" y="1053"/>
                    </a:moveTo>
                    <a:cubicBezTo>
                      <a:pt x="997" y="1050"/>
                      <a:pt x="999" y="1082"/>
                      <a:pt x="999" y="1082"/>
                    </a:cubicBezTo>
                    <a:cubicBezTo>
                      <a:pt x="998" y="1101"/>
                      <a:pt x="978" y="1101"/>
                      <a:pt x="978" y="1101"/>
                    </a:cubicBezTo>
                    <a:cubicBezTo>
                      <a:pt x="981" y="1100"/>
                      <a:pt x="990" y="1091"/>
                      <a:pt x="990" y="1091"/>
                    </a:cubicBezTo>
                    <a:cubicBezTo>
                      <a:pt x="989" y="1092"/>
                      <a:pt x="978" y="1096"/>
                      <a:pt x="978" y="1096"/>
                    </a:cubicBezTo>
                    <a:cubicBezTo>
                      <a:pt x="979" y="1095"/>
                      <a:pt x="988" y="1085"/>
                      <a:pt x="988" y="1085"/>
                    </a:cubicBezTo>
                    <a:cubicBezTo>
                      <a:pt x="986" y="1087"/>
                      <a:pt x="974" y="1094"/>
                      <a:pt x="974" y="1094"/>
                    </a:cubicBezTo>
                    <a:cubicBezTo>
                      <a:pt x="975" y="1092"/>
                      <a:pt x="984" y="1081"/>
                      <a:pt x="984" y="1081"/>
                    </a:cubicBezTo>
                    <a:cubicBezTo>
                      <a:pt x="982" y="1083"/>
                      <a:pt x="971" y="1090"/>
                      <a:pt x="971" y="1090"/>
                    </a:cubicBezTo>
                    <a:cubicBezTo>
                      <a:pt x="973" y="1088"/>
                      <a:pt x="978" y="1076"/>
                      <a:pt x="978" y="1076"/>
                    </a:cubicBezTo>
                    <a:cubicBezTo>
                      <a:pt x="977" y="1078"/>
                      <a:pt x="968" y="1089"/>
                      <a:pt x="968" y="1089"/>
                    </a:cubicBezTo>
                    <a:cubicBezTo>
                      <a:pt x="969" y="1087"/>
                      <a:pt x="974" y="1074"/>
                      <a:pt x="974" y="1074"/>
                    </a:cubicBezTo>
                    <a:cubicBezTo>
                      <a:pt x="972" y="1077"/>
                      <a:pt x="964" y="1086"/>
                      <a:pt x="964" y="1086"/>
                    </a:cubicBezTo>
                    <a:cubicBezTo>
                      <a:pt x="970" y="1073"/>
                      <a:pt x="970" y="1073"/>
                      <a:pt x="970" y="1073"/>
                    </a:cubicBezTo>
                    <a:cubicBezTo>
                      <a:pt x="966" y="1079"/>
                      <a:pt x="961" y="1084"/>
                      <a:pt x="961" y="1084"/>
                    </a:cubicBezTo>
                    <a:cubicBezTo>
                      <a:pt x="961" y="1081"/>
                      <a:pt x="966" y="1067"/>
                      <a:pt x="966" y="1067"/>
                    </a:cubicBezTo>
                    <a:cubicBezTo>
                      <a:pt x="963" y="1073"/>
                      <a:pt x="958" y="1083"/>
                      <a:pt x="958" y="1083"/>
                    </a:cubicBezTo>
                    <a:cubicBezTo>
                      <a:pt x="958" y="1080"/>
                      <a:pt x="959" y="1067"/>
                      <a:pt x="959" y="1067"/>
                    </a:cubicBezTo>
                    <a:cubicBezTo>
                      <a:pt x="958" y="1072"/>
                      <a:pt x="953" y="1083"/>
                      <a:pt x="953" y="1083"/>
                    </a:cubicBezTo>
                    <a:cubicBezTo>
                      <a:pt x="953" y="1080"/>
                      <a:pt x="954" y="1070"/>
                      <a:pt x="954" y="1070"/>
                    </a:cubicBezTo>
                    <a:cubicBezTo>
                      <a:pt x="953" y="1074"/>
                      <a:pt x="947" y="1083"/>
                      <a:pt x="947" y="1083"/>
                    </a:cubicBezTo>
                    <a:cubicBezTo>
                      <a:pt x="947" y="1081"/>
                      <a:pt x="948" y="1067"/>
                      <a:pt x="948" y="1067"/>
                    </a:cubicBezTo>
                    <a:cubicBezTo>
                      <a:pt x="945" y="1071"/>
                      <a:pt x="941" y="1082"/>
                      <a:pt x="941" y="1082"/>
                    </a:cubicBezTo>
                    <a:cubicBezTo>
                      <a:pt x="938" y="1079"/>
                      <a:pt x="937" y="1054"/>
                      <a:pt x="957" y="1053"/>
                    </a:cubicBezTo>
                    <a:close/>
                    <a:moveTo>
                      <a:pt x="947" y="1222"/>
                    </a:moveTo>
                    <a:cubicBezTo>
                      <a:pt x="949" y="1222"/>
                      <a:pt x="950" y="1225"/>
                      <a:pt x="950" y="1228"/>
                    </a:cubicBezTo>
                    <a:cubicBezTo>
                      <a:pt x="950" y="1232"/>
                      <a:pt x="949" y="1234"/>
                      <a:pt x="947" y="1234"/>
                    </a:cubicBezTo>
                    <a:cubicBezTo>
                      <a:pt x="945" y="1234"/>
                      <a:pt x="944" y="1232"/>
                      <a:pt x="944" y="1228"/>
                    </a:cubicBezTo>
                    <a:cubicBezTo>
                      <a:pt x="944" y="1225"/>
                      <a:pt x="945" y="1222"/>
                      <a:pt x="947" y="1222"/>
                    </a:cubicBezTo>
                    <a:close/>
                    <a:moveTo>
                      <a:pt x="944" y="1218"/>
                    </a:moveTo>
                    <a:cubicBezTo>
                      <a:pt x="944" y="1216"/>
                      <a:pt x="945" y="1215"/>
                      <a:pt x="947" y="1215"/>
                    </a:cubicBezTo>
                    <a:cubicBezTo>
                      <a:pt x="948" y="1215"/>
                      <a:pt x="950" y="1216"/>
                      <a:pt x="950" y="1218"/>
                    </a:cubicBezTo>
                    <a:cubicBezTo>
                      <a:pt x="950" y="1219"/>
                      <a:pt x="948" y="1220"/>
                      <a:pt x="947" y="1220"/>
                    </a:cubicBezTo>
                    <a:cubicBezTo>
                      <a:pt x="945" y="1220"/>
                      <a:pt x="944" y="1219"/>
                      <a:pt x="944" y="1218"/>
                    </a:cubicBezTo>
                    <a:close/>
                    <a:moveTo>
                      <a:pt x="947" y="1213"/>
                    </a:moveTo>
                    <a:cubicBezTo>
                      <a:pt x="945" y="1213"/>
                      <a:pt x="944" y="1210"/>
                      <a:pt x="944" y="1207"/>
                    </a:cubicBezTo>
                    <a:cubicBezTo>
                      <a:pt x="944" y="1204"/>
                      <a:pt x="945" y="1201"/>
                      <a:pt x="947" y="1201"/>
                    </a:cubicBezTo>
                    <a:cubicBezTo>
                      <a:pt x="949" y="1201"/>
                      <a:pt x="950" y="1204"/>
                      <a:pt x="950" y="1207"/>
                    </a:cubicBezTo>
                    <a:cubicBezTo>
                      <a:pt x="950" y="1210"/>
                      <a:pt x="949" y="1213"/>
                      <a:pt x="947" y="1213"/>
                    </a:cubicBezTo>
                    <a:close/>
                    <a:moveTo>
                      <a:pt x="937" y="1160"/>
                    </a:moveTo>
                    <a:cubicBezTo>
                      <a:pt x="950" y="1172"/>
                      <a:pt x="950" y="1172"/>
                      <a:pt x="950" y="1172"/>
                    </a:cubicBezTo>
                    <a:cubicBezTo>
                      <a:pt x="950" y="1172"/>
                      <a:pt x="948" y="1162"/>
                      <a:pt x="946" y="1159"/>
                    </a:cubicBezTo>
                    <a:cubicBezTo>
                      <a:pt x="958" y="1173"/>
                      <a:pt x="958" y="1173"/>
                      <a:pt x="958" y="1173"/>
                    </a:cubicBezTo>
                    <a:cubicBezTo>
                      <a:pt x="958" y="1173"/>
                      <a:pt x="955" y="1163"/>
                      <a:pt x="953" y="1158"/>
                    </a:cubicBezTo>
                    <a:cubicBezTo>
                      <a:pt x="953" y="1158"/>
                      <a:pt x="965" y="1172"/>
                      <a:pt x="965" y="1172"/>
                    </a:cubicBezTo>
                    <a:cubicBezTo>
                      <a:pt x="965" y="1172"/>
                      <a:pt x="962" y="1162"/>
                      <a:pt x="959" y="1157"/>
                    </a:cubicBezTo>
                    <a:cubicBezTo>
                      <a:pt x="959" y="1157"/>
                      <a:pt x="969" y="1167"/>
                      <a:pt x="971" y="1169"/>
                    </a:cubicBezTo>
                    <a:cubicBezTo>
                      <a:pt x="971" y="1169"/>
                      <a:pt x="967" y="1160"/>
                      <a:pt x="964" y="1155"/>
                    </a:cubicBezTo>
                    <a:cubicBezTo>
                      <a:pt x="964" y="1155"/>
                      <a:pt x="974" y="1164"/>
                      <a:pt x="977" y="1166"/>
                    </a:cubicBezTo>
                    <a:cubicBezTo>
                      <a:pt x="977" y="1166"/>
                      <a:pt x="974" y="1158"/>
                      <a:pt x="971" y="1153"/>
                    </a:cubicBezTo>
                    <a:cubicBezTo>
                      <a:pt x="971" y="1153"/>
                      <a:pt x="979" y="1161"/>
                      <a:pt x="982" y="1163"/>
                    </a:cubicBezTo>
                    <a:cubicBezTo>
                      <a:pt x="982" y="1163"/>
                      <a:pt x="980" y="1156"/>
                      <a:pt x="977" y="1152"/>
                    </a:cubicBezTo>
                    <a:cubicBezTo>
                      <a:pt x="977" y="1152"/>
                      <a:pt x="984" y="1159"/>
                      <a:pt x="985" y="1160"/>
                    </a:cubicBezTo>
                    <a:cubicBezTo>
                      <a:pt x="985" y="1160"/>
                      <a:pt x="983" y="1150"/>
                      <a:pt x="982" y="1149"/>
                    </a:cubicBezTo>
                    <a:cubicBezTo>
                      <a:pt x="982" y="1149"/>
                      <a:pt x="999" y="1169"/>
                      <a:pt x="982" y="1179"/>
                    </a:cubicBezTo>
                    <a:cubicBezTo>
                      <a:pt x="965" y="1190"/>
                      <a:pt x="944" y="1189"/>
                      <a:pt x="937" y="1160"/>
                    </a:cubicBezTo>
                    <a:close/>
                    <a:moveTo>
                      <a:pt x="906" y="1105"/>
                    </a:moveTo>
                    <a:cubicBezTo>
                      <a:pt x="914" y="1099"/>
                      <a:pt x="921" y="1103"/>
                      <a:pt x="924" y="1107"/>
                    </a:cubicBezTo>
                    <a:cubicBezTo>
                      <a:pt x="919" y="1093"/>
                      <a:pt x="935" y="1079"/>
                      <a:pt x="947" y="1088"/>
                    </a:cubicBezTo>
                    <a:cubicBezTo>
                      <a:pt x="954" y="1094"/>
                      <a:pt x="953" y="1101"/>
                      <a:pt x="950" y="1106"/>
                    </a:cubicBezTo>
                    <a:cubicBezTo>
                      <a:pt x="961" y="1098"/>
                      <a:pt x="977" y="1107"/>
                      <a:pt x="973" y="1120"/>
                    </a:cubicBezTo>
                    <a:cubicBezTo>
                      <a:pt x="970" y="1131"/>
                      <a:pt x="960" y="1129"/>
                      <a:pt x="955" y="1128"/>
                    </a:cubicBezTo>
                    <a:cubicBezTo>
                      <a:pt x="968" y="1136"/>
                      <a:pt x="961" y="1157"/>
                      <a:pt x="947" y="1154"/>
                    </a:cubicBezTo>
                    <a:cubicBezTo>
                      <a:pt x="940" y="1153"/>
                      <a:pt x="938" y="1148"/>
                      <a:pt x="937" y="1144"/>
                    </a:cubicBezTo>
                    <a:cubicBezTo>
                      <a:pt x="933" y="1156"/>
                      <a:pt x="914" y="1159"/>
                      <a:pt x="910" y="1146"/>
                    </a:cubicBezTo>
                    <a:cubicBezTo>
                      <a:pt x="907" y="1137"/>
                      <a:pt x="912" y="1133"/>
                      <a:pt x="917" y="1130"/>
                    </a:cubicBezTo>
                    <a:cubicBezTo>
                      <a:pt x="904" y="1130"/>
                      <a:pt x="895" y="1113"/>
                      <a:pt x="906" y="1105"/>
                    </a:cubicBezTo>
                    <a:close/>
                    <a:moveTo>
                      <a:pt x="938" y="1036"/>
                    </a:moveTo>
                    <a:cubicBezTo>
                      <a:pt x="935" y="1038"/>
                      <a:pt x="932" y="1038"/>
                      <a:pt x="931" y="1036"/>
                    </a:cubicBezTo>
                    <a:cubicBezTo>
                      <a:pt x="930" y="1035"/>
                      <a:pt x="932" y="1032"/>
                      <a:pt x="935" y="1030"/>
                    </a:cubicBezTo>
                    <a:cubicBezTo>
                      <a:pt x="937" y="1029"/>
                      <a:pt x="941" y="1029"/>
                      <a:pt x="942" y="1030"/>
                    </a:cubicBezTo>
                    <a:cubicBezTo>
                      <a:pt x="942" y="1032"/>
                      <a:pt x="941" y="1035"/>
                      <a:pt x="938" y="1036"/>
                    </a:cubicBezTo>
                    <a:close/>
                    <a:moveTo>
                      <a:pt x="942" y="1026"/>
                    </a:moveTo>
                    <a:cubicBezTo>
                      <a:pt x="941" y="1027"/>
                      <a:pt x="937" y="1027"/>
                      <a:pt x="935" y="1026"/>
                    </a:cubicBezTo>
                    <a:cubicBezTo>
                      <a:pt x="932" y="1024"/>
                      <a:pt x="930" y="1021"/>
                      <a:pt x="931" y="1020"/>
                    </a:cubicBezTo>
                    <a:cubicBezTo>
                      <a:pt x="932" y="1018"/>
                      <a:pt x="935" y="1018"/>
                      <a:pt x="938" y="1020"/>
                    </a:cubicBezTo>
                    <a:cubicBezTo>
                      <a:pt x="941" y="1021"/>
                      <a:pt x="942" y="1024"/>
                      <a:pt x="942" y="1026"/>
                    </a:cubicBezTo>
                    <a:close/>
                    <a:moveTo>
                      <a:pt x="938" y="1051"/>
                    </a:moveTo>
                    <a:cubicBezTo>
                      <a:pt x="938" y="1051"/>
                      <a:pt x="880" y="1024"/>
                      <a:pt x="876" y="1089"/>
                    </a:cubicBezTo>
                    <a:cubicBezTo>
                      <a:pt x="876" y="1089"/>
                      <a:pt x="859" y="1008"/>
                      <a:pt x="938" y="1051"/>
                    </a:cubicBezTo>
                    <a:close/>
                    <a:moveTo>
                      <a:pt x="881" y="1075"/>
                    </a:moveTo>
                    <a:cubicBezTo>
                      <a:pt x="897" y="1039"/>
                      <a:pt x="927" y="1052"/>
                      <a:pt x="927" y="1052"/>
                    </a:cubicBezTo>
                    <a:cubicBezTo>
                      <a:pt x="944" y="1062"/>
                      <a:pt x="933" y="1079"/>
                      <a:pt x="933" y="1079"/>
                    </a:cubicBezTo>
                    <a:cubicBezTo>
                      <a:pt x="933" y="1075"/>
                      <a:pt x="931" y="1064"/>
                      <a:pt x="931" y="1064"/>
                    </a:cubicBezTo>
                    <a:cubicBezTo>
                      <a:pt x="931" y="1066"/>
                      <a:pt x="929" y="1075"/>
                      <a:pt x="929" y="1075"/>
                    </a:cubicBezTo>
                    <a:cubicBezTo>
                      <a:pt x="929" y="1073"/>
                      <a:pt x="924" y="1064"/>
                      <a:pt x="924" y="1064"/>
                    </a:cubicBezTo>
                    <a:cubicBezTo>
                      <a:pt x="925" y="1066"/>
                      <a:pt x="925" y="1077"/>
                      <a:pt x="925" y="1077"/>
                    </a:cubicBezTo>
                    <a:cubicBezTo>
                      <a:pt x="925" y="1075"/>
                      <a:pt x="919" y="1065"/>
                      <a:pt x="919" y="1065"/>
                    </a:cubicBezTo>
                    <a:cubicBezTo>
                      <a:pt x="920" y="1068"/>
                      <a:pt x="921" y="1078"/>
                      <a:pt x="921" y="1078"/>
                    </a:cubicBezTo>
                    <a:cubicBezTo>
                      <a:pt x="919" y="1076"/>
                      <a:pt x="912" y="1067"/>
                      <a:pt x="912" y="1067"/>
                    </a:cubicBezTo>
                    <a:cubicBezTo>
                      <a:pt x="913" y="1069"/>
                      <a:pt x="918" y="1080"/>
                      <a:pt x="918" y="1080"/>
                    </a:cubicBezTo>
                    <a:cubicBezTo>
                      <a:pt x="917" y="1078"/>
                      <a:pt x="908" y="1070"/>
                      <a:pt x="908" y="1070"/>
                    </a:cubicBezTo>
                    <a:cubicBezTo>
                      <a:pt x="910" y="1074"/>
                      <a:pt x="913" y="1082"/>
                      <a:pt x="913" y="1082"/>
                    </a:cubicBezTo>
                    <a:cubicBezTo>
                      <a:pt x="905" y="1074"/>
                      <a:pt x="905" y="1074"/>
                      <a:pt x="905" y="1074"/>
                    </a:cubicBezTo>
                    <a:cubicBezTo>
                      <a:pt x="909" y="1079"/>
                      <a:pt x="910" y="1084"/>
                      <a:pt x="910" y="1084"/>
                    </a:cubicBezTo>
                    <a:cubicBezTo>
                      <a:pt x="908" y="1083"/>
                      <a:pt x="898" y="1074"/>
                      <a:pt x="898" y="1074"/>
                    </a:cubicBezTo>
                    <a:cubicBezTo>
                      <a:pt x="902" y="1080"/>
                      <a:pt x="909" y="1088"/>
                      <a:pt x="909" y="1088"/>
                    </a:cubicBezTo>
                    <a:cubicBezTo>
                      <a:pt x="906" y="1087"/>
                      <a:pt x="895" y="1080"/>
                      <a:pt x="895" y="1080"/>
                    </a:cubicBezTo>
                    <a:cubicBezTo>
                      <a:pt x="899" y="1084"/>
                      <a:pt x="906" y="1093"/>
                      <a:pt x="906" y="1093"/>
                    </a:cubicBezTo>
                    <a:cubicBezTo>
                      <a:pt x="904" y="1091"/>
                      <a:pt x="895" y="1086"/>
                      <a:pt x="895" y="1086"/>
                    </a:cubicBezTo>
                    <a:cubicBezTo>
                      <a:pt x="898" y="1089"/>
                      <a:pt x="905" y="1098"/>
                      <a:pt x="905" y="1098"/>
                    </a:cubicBezTo>
                    <a:cubicBezTo>
                      <a:pt x="904" y="1098"/>
                      <a:pt x="889" y="1090"/>
                      <a:pt x="889" y="1090"/>
                    </a:cubicBezTo>
                    <a:cubicBezTo>
                      <a:pt x="891" y="1094"/>
                      <a:pt x="903" y="1105"/>
                      <a:pt x="903" y="1105"/>
                    </a:cubicBezTo>
                    <a:cubicBezTo>
                      <a:pt x="899" y="1106"/>
                      <a:pt x="873" y="1094"/>
                      <a:pt x="881" y="1075"/>
                    </a:cubicBezTo>
                    <a:close/>
                    <a:moveTo>
                      <a:pt x="939" y="1209"/>
                    </a:moveTo>
                    <a:cubicBezTo>
                      <a:pt x="942" y="1211"/>
                      <a:pt x="944" y="1214"/>
                      <a:pt x="943" y="1215"/>
                    </a:cubicBezTo>
                    <a:cubicBezTo>
                      <a:pt x="942" y="1217"/>
                      <a:pt x="939" y="1217"/>
                      <a:pt x="936" y="1215"/>
                    </a:cubicBezTo>
                    <a:cubicBezTo>
                      <a:pt x="933" y="1214"/>
                      <a:pt x="932" y="1211"/>
                      <a:pt x="932" y="1209"/>
                    </a:cubicBezTo>
                    <a:cubicBezTo>
                      <a:pt x="933" y="1208"/>
                      <a:pt x="937" y="1208"/>
                      <a:pt x="939" y="1209"/>
                    </a:cubicBezTo>
                    <a:close/>
                    <a:moveTo>
                      <a:pt x="932" y="1226"/>
                    </a:moveTo>
                    <a:cubicBezTo>
                      <a:pt x="932" y="1224"/>
                      <a:pt x="933" y="1222"/>
                      <a:pt x="936" y="1220"/>
                    </a:cubicBezTo>
                    <a:cubicBezTo>
                      <a:pt x="939" y="1218"/>
                      <a:pt x="942" y="1218"/>
                      <a:pt x="943" y="1220"/>
                    </a:cubicBezTo>
                    <a:cubicBezTo>
                      <a:pt x="944" y="1222"/>
                      <a:pt x="942" y="1224"/>
                      <a:pt x="939" y="1226"/>
                    </a:cubicBezTo>
                    <a:cubicBezTo>
                      <a:pt x="937" y="1228"/>
                      <a:pt x="933" y="1228"/>
                      <a:pt x="932" y="1226"/>
                    </a:cubicBezTo>
                    <a:close/>
                    <a:moveTo>
                      <a:pt x="939" y="1295"/>
                    </a:moveTo>
                    <a:cubicBezTo>
                      <a:pt x="942" y="1294"/>
                      <a:pt x="945" y="1294"/>
                      <a:pt x="946" y="1295"/>
                    </a:cubicBezTo>
                    <a:cubicBezTo>
                      <a:pt x="947" y="1297"/>
                      <a:pt x="945" y="1300"/>
                      <a:pt x="942" y="1301"/>
                    </a:cubicBezTo>
                    <a:cubicBezTo>
                      <a:pt x="939" y="1303"/>
                      <a:pt x="936" y="1303"/>
                      <a:pt x="935" y="1301"/>
                    </a:cubicBezTo>
                    <a:cubicBezTo>
                      <a:pt x="935" y="1300"/>
                      <a:pt x="936" y="1297"/>
                      <a:pt x="939" y="1295"/>
                    </a:cubicBezTo>
                    <a:close/>
                    <a:moveTo>
                      <a:pt x="935" y="1306"/>
                    </a:moveTo>
                    <a:cubicBezTo>
                      <a:pt x="936" y="1304"/>
                      <a:pt x="940" y="1304"/>
                      <a:pt x="942" y="1306"/>
                    </a:cubicBezTo>
                    <a:cubicBezTo>
                      <a:pt x="945" y="1308"/>
                      <a:pt x="947" y="1310"/>
                      <a:pt x="946" y="1312"/>
                    </a:cubicBezTo>
                    <a:cubicBezTo>
                      <a:pt x="945" y="1314"/>
                      <a:pt x="942" y="1314"/>
                      <a:pt x="939" y="1312"/>
                    </a:cubicBezTo>
                    <a:cubicBezTo>
                      <a:pt x="936" y="1310"/>
                      <a:pt x="935" y="1308"/>
                      <a:pt x="935" y="1306"/>
                    </a:cubicBezTo>
                    <a:close/>
                    <a:moveTo>
                      <a:pt x="954" y="1226"/>
                    </a:moveTo>
                    <a:cubicBezTo>
                      <a:pt x="952" y="1224"/>
                      <a:pt x="950" y="1222"/>
                      <a:pt x="951" y="1220"/>
                    </a:cubicBezTo>
                    <a:cubicBezTo>
                      <a:pt x="952" y="1218"/>
                      <a:pt x="955" y="1218"/>
                      <a:pt x="958" y="1220"/>
                    </a:cubicBezTo>
                    <a:cubicBezTo>
                      <a:pt x="961" y="1222"/>
                      <a:pt x="962" y="1224"/>
                      <a:pt x="961" y="1226"/>
                    </a:cubicBezTo>
                    <a:cubicBezTo>
                      <a:pt x="960" y="1228"/>
                      <a:pt x="957" y="1227"/>
                      <a:pt x="954" y="1226"/>
                    </a:cubicBezTo>
                    <a:close/>
                    <a:moveTo>
                      <a:pt x="954" y="1209"/>
                    </a:moveTo>
                    <a:cubicBezTo>
                      <a:pt x="957" y="1208"/>
                      <a:pt x="960" y="1208"/>
                      <a:pt x="961" y="1209"/>
                    </a:cubicBezTo>
                    <a:cubicBezTo>
                      <a:pt x="962" y="1211"/>
                      <a:pt x="961" y="1214"/>
                      <a:pt x="958" y="1215"/>
                    </a:cubicBezTo>
                    <a:cubicBezTo>
                      <a:pt x="955" y="1217"/>
                      <a:pt x="952" y="1217"/>
                      <a:pt x="951" y="1215"/>
                    </a:cubicBezTo>
                    <a:cubicBezTo>
                      <a:pt x="950" y="1214"/>
                      <a:pt x="952" y="1211"/>
                      <a:pt x="954" y="1209"/>
                    </a:cubicBezTo>
                    <a:close/>
                    <a:moveTo>
                      <a:pt x="985" y="1147"/>
                    </a:moveTo>
                    <a:cubicBezTo>
                      <a:pt x="996" y="1140"/>
                      <a:pt x="996" y="1140"/>
                      <a:pt x="996" y="1140"/>
                    </a:cubicBezTo>
                    <a:cubicBezTo>
                      <a:pt x="996" y="1140"/>
                      <a:pt x="987" y="1139"/>
                      <a:pt x="983" y="1139"/>
                    </a:cubicBezTo>
                    <a:cubicBezTo>
                      <a:pt x="999" y="1134"/>
                      <a:pt x="999" y="1134"/>
                      <a:pt x="999" y="1134"/>
                    </a:cubicBezTo>
                    <a:cubicBezTo>
                      <a:pt x="999" y="1134"/>
                      <a:pt x="992" y="1133"/>
                      <a:pt x="987" y="1134"/>
                    </a:cubicBezTo>
                    <a:cubicBezTo>
                      <a:pt x="987" y="1134"/>
                      <a:pt x="1000" y="1128"/>
                      <a:pt x="1001" y="1127"/>
                    </a:cubicBezTo>
                    <a:cubicBezTo>
                      <a:pt x="1001" y="1127"/>
                      <a:pt x="993" y="1127"/>
                      <a:pt x="987" y="1128"/>
                    </a:cubicBezTo>
                    <a:cubicBezTo>
                      <a:pt x="987" y="1128"/>
                      <a:pt x="998" y="1122"/>
                      <a:pt x="1000" y="1121"/>
                    </a:cubicBezTo>
                    <a:cubicBezTo>
                      <a:pt x="1000" y="1121"/>
                      <a:pt x="993" y="1122"/>
                      <a:pt x="987" y="1123"/>
                    </a:cubicBezTo>
                    <a:cubicBezTo>
                      <a:pt x="987" y="1123"/>
                      <a:pt x="996" y="1117"/>
                      <a:pt x="999" y="1116"/>
                    </a:cubicBezTo>
                    <a:cubicBezTo>
                      <a:pt x="999" y="1116"/>
                      <a:pt x="993" y="1115"/>
                      <a:pt x="988" y="1117"/>
                    </a:cubicBezTo>
                    <a:cubicBezTo>
                      <a:pt x="988" y="1117"/>
                      <a:pt x="995" y="1112"/>
                      <a:pt x="998" y="1109"/>
                    </a:cubicBezTo>
                    <a:cubicBezTo>
                      <a:pt x="998" y="1109"/>
                      <a:pt x="991" y="1110"/>
                      <a:pt x="986" y="1111"/>
                    </a:cubicBezTo>
                    <a:cubicBezTo>
                      <a:pt x="986" y="1111"/>
                      <a:pt x="994" y="1107"/>
                      <a:pt x="995" y="1106"/>
                    </a:cubicBezTo>
                    <a:cubicBezTo>
                      <a:pt x="995" y="1106"/>
                      <a:pt x="987" y="1106"/>
                      <a:pt x="985" y="1106"/>
                    </a:cubicBezTo>
                    <a:cubicBezTo>
                      <a:pt x="985" y="1106"/>
                      <a:pt x="1005" y="1095"/>
                      <a:pt x="1011" y="1115"/>
                    </a:cubicBezTo>
                    <a:cubicBezTo>
                      <a:pt x="1016" y="1132"/>
                      <a:pt x="1008" y="1150"/>
                      <a:pt x="985" y="1147"/>
                    </a:cubicBezTo>
                    <a:close/>
                    <a:moveTo>
                      <a:pt x="1024" y="1182"/>
                    </a:moveTo>
                    <a:cubicBezTo>
                      <a:pt x="1026" y="1182"/>
                      <a:pt x="1028" y="1184"/>
                      <a:pt x="1028" y="1188"/>
                    </a:cubicBezTo>
                    <a:cubicBezTo>
                      <a:pt x="1028" y="1191"/>
                      <a:pt x="1026" y="1194"/>
                      <a:pt x="1024" y="1194"/>
                    </a:cubicBezTo>
                    <a:cubicBezTo>
                      <a:pt x="1022" y="1194"/>
                      <a:pt x="1021" y="1191"/>
                      <a:pt x="1021" y="1188"/>
                    </a:cubicBezTo>
                    <a:cubicBezTo>
                      <a:pt x="1021" y="1184"/>
                      <a:pt x="1022" y="1182"/>
                      <a:pt x="1024" y="1182"/>
                    </a:cubicBezTo>
                    <a:close/>
                    <a:moveTo>
                      <a:pt x="1022" y="1177"/>
                    </a:moveTo>
                    <a:cubicBezTo>
                      <a:pt x="1022" y="1176"/>
                      <a:pt x="1023" y="1175"/>
                      <a:pt x="1024" y="1175"/>
                    </a:cubicBezTo>
                    <a:cubicBezTo>
                      <a:pt x="1026" y="1175"/>
                      <a:pt x="1027" y="1176"/>
                      <a:pt x="1027" y="1177"/>
                    </a:cubicBezTo>
                    <a:cubicBezTo>
                      <a:pt x="1027" y="1179"/>
                      <a:pt x="1026" y="1180"/>
                      <a:pt x="1024" y="1180"/>
                    </a:cubicBezTo>
                    <a:cubicBezTo>
                      <a:pt x="1023" y="1180"/>
                      <a:pt x="1022" y="1179"/>
                      <a:pt x="1022" y="1177"/>
                    </a:cubicBezTo>
                    <a:close/>
                    <a:moveTo>
                      <a:pt x="1024" y="1173"/>
                    </a:moveTo>
                    <a:cubicBezTo>
                      <a:pt x="1022" y="1173"/>
                      <a:pt x="1021" y="1170"/>
                      <a:pt x="1021" y="1167"/>
                    </a:cubicBezTo>
                    <a:cubicBezTo>
                      <a:pt x="1021" y="1163"/>
                      <a:pt x="1022" y="1161"/>
                      <a:pt x="1024" y="1161"/>
                    </a:cubicBezTo>
                    <a:cubicBezTo>
                      <a:pt x="1026" y="1161"/>
                      <a:pt x="1028" y="1163"/>
                      <a:pt x="1028" y="1167"/>
                    </a:cubicBezTo>
                    <a:cubicBezTo>
                      <a:pt x="1028" y="1170"/>
                      <a:pt x="1026" y="1173"/>
                      <a:pt x="1024" y="1173"/>
                    </a:cubicBezTo>
                    <a:close/>
                    <a:moveTo>
                      <a:pt x="1026" y="1095"/>
                    </a:moveTo>
                    <a:cubicBezTo>
                      <a:pt x="1023" y="1097"/>
                      <a:pt x="1020" y="1097"/>
                      <a:pt x="1019" y="1095"/>
                    </a:cubicBezTo>
                    <a:cubicBezTo>
                      <a:pt x="1018" y="1094"/>
                      <a:pt x="1019" y="1091"/>
                      <a:pt x="1022" y="1089"/>
                    </a:cubicBezTo>
                    <a:cubicBezTo>
                      <a:pt x="1025" y="1088"/>
                      <a:pt x="1028" y="1088"/>
                      <a:pt x="1029" y="1089"/>
                    </a:cubicBezTo>
                    <a:cubicBezTo>
                      <a:pt x="1030" y="1091"/>
                      <a:pt x="1029" y="1093"/>
                      <a:pt x="1026" y="1095"/>
                    </a:cubicBezTo>
                    <a:close/>
                    <a:moveTo>
                      <a:pt x="1019" y="1079"/>
                    </a:moveTo>
                    <a:cubicBezTo>
                      <a:pt x="1020" y="1077"/>
                      <a:pt x="1023" y="1077"/>
                      <a:pt x="1026" y="1079"/>
                    </a:cubicBezTo>
                    <a:cubicBezTo>
                      <a:pt x="1029" y="1080"/>
                      <a:pt x="1030" y="1083"/>
                      <a:pt x="1029" y="1085"/>
                    </a:cubicBezTo>
                    <a:cubicBezTo>
                      <a:pt x="1028" y="1086"/>
                      <a:pt x="1025" y="1086"/>
                      <a:pt x="1022" y="1085"/>
                    </a:cubicBezTo>
                    <a:cubicBezTo>
                      <a:pt x="1019" y="1083"/>
                      <a:pt x="1018" y="1080"/>
                      <a:pt x="1019" y="1079"/>
                    </a:cubicBezTo>
                    <a:close/>
                    <a:moveTo>
                      <a:pt x="1032" y="1169"/>
                    </a:moveTo>
                    <a:cubicBezTo>
                      <a:pt x="1035" y="1167"/>
                      <a:pt x="1038" y="1167"/>
                      <a:pt x="1039" y="1169"/>
                    </a:cubicBezTo>
                    <a:cubicBezTo>
                      <a:pt x="1040" y="1171"/>
                      <a:pt x="1038" y="1173"/>
                      <a:pt x="1035" y="1175"/>
                    </a:cubicBezTo>
                    <a:cubicBezTo>
                      <a:pt x="1032" y="1177"/>
                      <a:pt x="1029" y="1177"/>
                      <a:pt x="1028" y="1175"/>
                    </a:cubicBezTo>
                    <a:cubicBezTo>
                      <a:pt x="1027" y="1173"/>
                      <a:pt x="1029" y="1171"/>
                      <a:pt x="1032" y="1169"/>
                    </a:cubicBezTo>
                    <a:close/>
                    <a:moveTo>
                      <a:pt x="1033" y="1082"/>
                    </a:moveTo>
                    <a:cubicBezTo>
                      <a:pt x="1031" y="1082"/>
                      <a:pt x="1030" y="1080"/>
                      <a:pt x="1030" y="1076"/>
                    </a:cubicBezTo>
                    <a:cubicBezTo>
                      <a:pt x="1030" y="1073"/>
                      <a:pt x="1031" y="1070"/>
                      <a:pt x="1033" y="1070"/>
                    </a:cubicBezTo>
                    <a:cubicBezTo>
                      <a:pt x="1035" y="1070"/>
                      <a:pt x="1037" y="1073"/>
                      <a:pt x="1037" y="1076"/>
                    </a:cubicBezTo>
                    <a:cubicBezTo>
                      <a:pt x="1037" y="1080"/>
                      <a:pt x="1035" y="1082"/>
                      <a:pt x="1033" y="1082"/>
                    </a:cubicBezTo>
                    <a:close/>
                    <a:moveTo>
                      <a:pt x="1036" y="1087"/>
                    </a:moveTo>
                    <a:cubicBezTo>
                      <a:pt x="1036" y="1088"/>
                      <a:pt x="1035" y="1090"/>
                      <a:pt x="1033" y="1090"/>
                    </a:cubicBezTo>
                    <a:cubicBezTo>
                      <a:pt x="1032" y="1090"/>
                      <a:pt x="1031" y="1088"/>
                      <a:pt x="1031" y="1087"/>
                    </a:cubicBezTo>
                    <a:cubicBezTo>
                      <a:pt x="1031" y="1085"/>
                      <a:pt x="1032" y="1084"/>
                      <a:pt x="1033" y="1084"/>
                    </a:cubicBezTo>
                    <a:cubicBezTo>
                      <a:pt x="1035" y="1084"/>
                      <a:pt x="1036" y="1085"/>
                      <a:pt x="1036" y="1087"/>
                    </a:cubicBezTo>
                    <a:close/>
                    <a:moveTo>
                      <a:pt x="1033" y="1091"/>
                    </a:moveTo>
                    <a:cubicBezTo>
                      <a:pt x="1035" y="1091"/>
                      <a:pt x="1037" y="1094"/>
                      <a:pt x="1037" y="1097"/>
                    </a:cubicBezTo>
                    <a:cubicBezTo>
                      <a:pt x="1037" y="1101"/>
                      <a:pt x="1035" y="1103"/>
                      <a:pt x="1033" y="1103"/>
                    </a:cubicBezTo>
                    <a:cubicBezTo>
                      <a:pt x="1031" y="1103"/>
                      <a:pt x="1030" y="1101"/>
                      <a:pt x="1030" y="1097"/>
                    </a:cubicBezTo>
                    <a:cubicBezTo>
                      <a:pt x="1030" y="1094"/>
                      <a:pt x="1031" y="1091"/>
                      <a:pt x="1033" y="1091"/>
                    </a:cubicBezTo>
                    <a:close/>
                    <a:moveTo>
                      <a:pt x="1071" y="967"/>
                    </a:moveTo>
                    <a:cubicBezTo>
                      <a:pt x="1067" y="996"/>
                      <a:pt x="1040" y="989"/>
                      <a:pt x="1040" y="989"/>
                    </a:cubicBezTo>
                    <a:cubicBezTo>
                      <a:pt x="1042" y="988"/>
                      <a:pt x="1045" y="984"/>
                      <a:pt x="1049" y="975"/>
                    </a:cubicBezTo>
                    <a:cubicBezTo>
                      <a:pt x="1057" y="958"/>
                      <a:pt x="1069" y="963"/>
                      <a:pt x="1069" y="963"/>
                    </a:cubicBezTo>
                    <a:cubicBezTo>
                      <a:pt x="1071" y="968"/>
                      <a:pt x="1060" y="974"/>
                      <a:pt x="1060" y="974"/>
                    </a:cubicBezTo>
                    <a:cubicBezTo>
                      <a:pt x="1065" y="975"/>
                      <a:pt x="1071" y="967"/>
                      <a:pt x="1071" y="967"/>
                    </a:cubicBezTo>
                    <a:close/>
                    <a:moveTo>
                      <a:pt x="1041" y="1079"/>
                    </a:moveTo>
                    <a:cubicBezTo>
                      <a:pt x="1044" y="1077"/>
                      <a:pt x="1047" y="1077"/>
                      <a:pt x="1048" y="1079"/>
                    </a:cubicBezTo>
                    <a:cubicBezTo>
                      <a:pt x="1049" y="1080"/>
                      <a:pt x="1047" y="1083"/>
                      <a:pt x="1044" y="1085"/>
                    </a:cubicBezTo>
                    <a:cubicBezTo>
                      <a:pt x="1041" y="1086"/>
                      <a:pt x="1038" y="1086"/>
                      <a:pt x="1037" y="1085"/>
                    </a:cubicBezTo>
                    <a:cubicBezTo>
                      <a:pt x="1036" y="1083"/>
                      <a:pt x="1038" y="1080"/>
                      <a:pt x="1041" y="1079"/>
                    </a:cubicBezTo>
                    <a:close/>
                    <a:moveTo>
                      <a:pt x="1028" y="1179"/>
                    </a:moveTo>
                    <a:cubicBezTo>
                      <a:pt x="1029" y="1178"/>
                      <a:pt x="1032" y="1178"/>
                      <a:pt x="1035" y="1180"/>
                    </a:cubicBezTo>
                    <a:cubicBezTo>
                      <a:pt x="1038" y="1181"/>
                      <a:pt x="1040" y="1184"/>
                      <a:pt x="1039" y="1186"/>
                    </a:cubicBezTo>
                    <a:cubicBezTo>
                      <a:pt x="1038" y="1187"/>
                      <a:pt x="1035" y="1187"/>
                      <a:pt x="1032" y="1185"/>
                    </a:cubicBezTo>
                    <a:cubicBezTo>
                      <a:pt x="1029" y="1184"/>
                      <a:pt x="1027" y="1181"/>
                      <a:pt x="1028" y="1179"/>
                    </a:cubicBezTo>
                    <a:close/>
                    <a:moveTo>
                      <a:pt x="1037" y="1089"/>
                    </a:moveTo>
                    <a:cubicBezTo>
                      <a:pt x="1038" y="1088"/>
                      <a:pt x="1041" y="1088"/>
                      <a:pt x="1044" y="1089"/>
                    </a:cubicBezTo>
                    <a:cubicBezTo>
                      <a:pt x="1047" y="1091"/>
                      <a:pt x="1049" y="1094"/>
                      <a:pt x="1048" y="1095"/>
                    </a:cubicBezTo>
                    <a:cubicBezTo>
                      <a:pt x="1047" y="1097"/>
                      <a:pt x="1044" y="1097"/>
                      <a:pt x="1041" y="1095"/>
                    </a:cubicBezTo>
                    <a:cubicBezTo>
                      <a:pt x="1038" y="1093"/>
                      <a:pt x="1036" y="1091"/>
                      <a:pt x="1037" y="1089"/>
                    </a:cubicBezTo>
                    <a:close/>
                    <a:moveTo>
                      <a:pt x="1099" y="1114"/>
                    </a:moveTo>
                    <a:cubicBezTo>
                      <a:pt x="1096" y="1116"/>
                      <a:pt x="1093" y="1116"/>
                      <a:pt x="1092" y="1115"/>
                    </a:cubicBezTo>
                    <a:cubicBezTo>
                      <a:pt x="1091" y="1113"/>
                      <a:pt x="1093" y="1110"/>
                      <a:pt x="1096" y="1109"/>
                    </a:cubicBezTo>
                    <a:cubicBezTo>
                      <a:pt x="1099" y="1107"/>
                      <a:pt x="1102" y="1107"/>
                      <a:pt x="1103" y="1109"/>
                    </a:cubicBezTo>
                    <a:cubicBezTo>
                      <a:pt x="1104" y="1110"/>
                      <a:pt x="1102" y="1113"/>
                      <a:pt x="1099" y="1114"/>
                    </a:cubicBezTo>
                    <a:close/>
                    <a:moveTo>
                      <a:pt x="1097" y="1066"/>
                    </a:moveTo>
                    <a:cubicBezTo>
                      <a:pt x="1098" y="1064"/>
                      <a:pt x="1101" y="1064"/>
                      <a:pt x="1104" y="1066"/>
                    </a:cubicBezTo>
                    <a:cubicBezTo>
                      <a:pt x="1107" y="1068"/>
                      <a:pt x="1108" y="1070"/>
                      <a:pt x="1107" y="1072"/>
                    </a:cubicBezTo>
                    <a:cubicBezTo>
                      <a:pt x="1106" y="1073"/>
                      <a:pt x="1103" y="1073"/>
                      <a:pt x="1100" y="1072"/>
                    </a:cubicBezTo>
                    <a:cubicBezTo>
                      <a:pt x="1097" y="1070"/>
                      <a:pt x="1096" y="1067"/>
                      <a:pt x="1097" y="1066"/>
                    </a:cubicBezTo>
                    <a:close/>
                    <a:moveTo>
                      <a:pt x="1105" y="1021"/>
                    </a:moveTo>
                    <a:cubicBezTo>
                      <a:pt x="1106" y="1020"/>
                      <a:pt x="1108" y="1020"/>
                      <a:pt x="1111" y="1020"/>
                    </a:cubicBezTo>
                    <a:cubicBezTo>
                      <a:pt x="1113" y="1021"/>
                      <a:pt x="1115" y="1023"/>
                      <a:pt x="1114" y="1024"/>
                    </a:cubicBezTo>
                    <a:cubicBezTo>
                      <a:pt x="1114" y="1026"/>
                      <a:pt x="1111" y="1026"/>
                      <a:pt x="1109" y="1025"/>
                    </a:cubicBezTo>
                    <a:cubicBezTo>
                      <a:pt x="1107" y="1024"/>
                      <a:pt x="1105" y="1023"/>
                      <a:pt x="1105" y="1021"/>
                    </a:cubicBezTo>
                    <a:close/>
                    <a:moveTo>
                      <a:pt x="1113" y="1018"/>
                    </a:moveTo>
                    <a:cubicBezTo>
                      <a:pt x="1113" y="1016"/>
                      <a:pt x="1114" y="1013"/>
                      <a:pt x="1115" y="1013"/>
                    </a:cubicBezTo>
                    <a:cubicBezTo>
                      <a:pt x="1117" y="1013"/>
                      <a:pt x="1118" y="1015"/>
                      <a:pt x="1119" y="1017"/>
                    </a:cubicBezTo>
                    <a:cubicBezTo>
                      <a:pt x="1119" y="1020"/>
                      <a:pt x="1118" y="1022"/>
                      <a:pt x="1117" y="1022"/>
                    </a:cubicBezTo>
                    <a:cubicBezTo>
                      <a:pt x="1115" y="1022"/>
                      <a:pt x="1114" y="1021"/>
                      <a:pt x="1113" y="1018"/>
                    </a:cubicBezTo>
                    <a:close/>
                    <a:moveTo>
                      <a:pt x="1067" y="1001"/>
                    </a:moveTo>
                    <a:cubicBezTo>
                      <a:pt x="1070" y="996"/>
                      <a:pt x="1071" y="995"/>
                      <a:pt x="1070" y="985"/>
                    </a:cubicBezTo>
                    <a:cubicBezTo>
                      <a:pt x="1070" y="975"/>
                      <a:pt x="1079" y="966"/>
                      <a:pt x="1079" y="966"/>
                    </a:cubicBezTo>
                    <a:cubicBezTo>
                      <a:pt x="1082" y="972"/>
                      <a:pt x="1080" y="980"/>
                      <a:pt x="1080" y="980"/>
                    </a:cubicBezTo>
                    <a:cubicBezTo>
                      <a:pt x="1084" y="978"/>
                      <a:pt x="1085" y="969"/>
                      <a:pt x="1085" y="969"/>
                    </a:cubicBezTo>
                    <a:cubicBezTo>
                      <a:pt x="1099" y="997"/>
                      <a:pt x="1067" y="1001"/>
                      <a:pt x="1067" y="1001"/>
                    </a:cubicBezTo>
                    <a:close/>
                    <a:moveTo>
                      <a:pt x="1088" y="960"/>
                    </a:moveTo>
                    <a:cubicBezTo>
                      <a:pt x="1087" y="963"/>
                      <a:pt x="1085" y="965"/>
                      <a:pt x="1082" y="965"/>
                    </a:cubicBezTo>
                    <a:cubicBezTo>
                      <a:pt x="1079" y="965"/>
                      <a:pt x="1076" y="962"/>
                      <a:pt x="1077" y="959"/>
                    </a:cubicBezTo>
                    <a:cubicBezTo>
                      <a:pt x="1077" y="956"/>
                      <a:pt x="1080" y="954"/>
                      <a:pt x="1083" y="954"/>
                    </a:cubicBezTo>
                    <a:cubicBezTo>
                      <a:pt x="1086" y="955"/>
                      <a:pt x="1088" y="957"/>
                      <a:pt x="1088" y="960"/>
                    </a:cubicBezTo>
                    <a:close/>
                    <a:moveTo>
                      <a:pt x="1075" y="953"/>
                    </a:moveTo>
                    <a:cubicBezTo>
                      <a:pt x="1075" y="953"/>
                      <a:pt x="1066" y="956"/>
                      <a:pt x="1060" y="951"/>
                    </a:cubicBezTo>
                    <a:cubicBezTo>
                      <a:pt x="1060" y="951"/>
                      <a:pt x="1057" y="954"/>
                      <a:pt x="1075" y="957"/>
                    </a:cubicBezTo>
                    <a:cubicBezTo>
                      <a:pt x="1075" y="957"/>
                      <a:pt x="1051" y="969"/>
                      <a:pt x="1036" y="947"/>
                    </a:cubicBezTo>
                    <a:cubicBezTo>
                      <a:pt x="1036" y="947"/>
                      <a:pt x="1041" y="947"/>
                      <a:pt x="1044" y="945"/>
                    </a:cubicBezTo>
                    <a:cubicBezTo>
                      <a:pt x="1048" y="943"/>
                      <a:pt x="1067" y="935"/>
                      <a:pt x="1075" y="953"/>
                    </a:cubicBezTo>
                    <a:close/>
                    <a:moveTo>
                      <a:pt x="1035" y="936"/>
                    </a:moveTo>
                    <a:cubicBezTo>
                      <a:pt x="1032" y="936"/>
                      <a:pt x="1032" y="936"/>
                      <a:pt x="1032" y="936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4" y="939"/>
                      <a:pt x="1034" y="939"/>
                      <a:pt x="1034" y="939"/>
                    </a:cubicBezTo>
                    <a:cubicBezTo>
                      <a:pt x="1030" y="938"/>
                      <a:pt x="1030" y="938"/>
                      <a:pt x="1030" y="938"/>
                    </a:cubicBezTo>
                    <a:cubicBezTo>
                      <a:pt x="1031" y="944"/>
                      <a:pt x="1031" y="944"/>
                      <a:pt x="1031" y="944"/>
                    </a:cubicBezTo>
                    <a:cubicBezTo>
                      <a:pt x="1026" y="944"/>
                      <a:pt x="1026" y="944"/>
                      <a:pt x="1026" y="944"/>
                    </a:cubicBezTo>
                    <a:cubicBezTo>
                      <a:pt x="1029" y="950"/>
                      <a:pt x="1029" y="950"/>
                      <a:pt x="1029" y="950"/>
                    </a:cubicBezTo>
                    <a:cubicBezTo>
                      <a:pt x="1023" y="949"/>
                      <a:pt x="1023" y="949"/>
                      <a:pt x="1023" y="949"/>
                    </a:cubicBezTo>
                    <a:cubicBezTo>
                      <a:pt x="1025" y="955"/>
                      <a:pt x="1025" y="955"/>
                      <a:pt x="1025" y="955"/>
                    </a:cubicBezTo>
                    <a:cubicBezTo>
                      <a:pt x="1020" y="953"/>
                      <a:pt x="1020" y="953"/>
                      <a:pt x="1020" y="953"/>
                    </a:cubicBezTo>
                    <a:cubicBezTo>
                      <a:pt x="1021" y="962"/>
                      <a:pt x="1021" y="962"/>
                      <a:pt x="1021" y="962"/>
                    </a:cubicBezTo>
                    <a:cubicBezTo>
                      <a:pt x="1013" y="960"/>
                      <a:pt x="1013" y="960"/>
                      <a:pt x="1013" y="960"/>
                    </a:cubicBezTo>
                    <a:cubicBezTo>
                      <a:pt x="1014" y="970"/>
                      <a:pt x="1014" y="970"/>
                      <a:pt x="1014" y="970"/>
                    </a:cubicBezTo>
                    <a:cubicBezTo>
                      <a:pt x="1004" y="965"/>
                      <a:pt x="1004" y="965"/>
                      <a:pt x="1004" y="965"/>
                    </a:cubicBezTo>
                    <a:cubicBezTo>
                      <a:pt x="1005" y="976"/>
                      <a:pt x="1005" y="976"/>
                      <a:pt x="1005" y="976"/>
                    </a:cubicBezTo>
                    <a:cubicBezTo>
                      <a:pt x="996" y="973"/>
                      <a:pt x="996" y="973"/>
                      <a:pt x="996" y="973"/>
                    </a:cubicBezTo>
                    <a:cubicBezTo>
                      <a:pt x="994" y="982"/>
                      <a:pt x="994" y="982"/>
                      <a:pt x="994" y="982"/>
                    </a:cubicBezTo>
                    <a:cubicBezTo>
                      <a:pt x="986" y="977"/>
                      <a:pt x="986" y="977"/>
                      <a:pt x="986" y="977"/>
                    </a:cubicBezTo>
                    <a:cubicBezTo>
                      <a:pt x="983" y="987"/>
                      <a:pt x="983" y="987"/>
                      <a:pt x="983" y="987"/>
                    </a:cubicBezTo>
                    <a:cubicBezTo>
                      <a:pt x="975" y="981"/>
                      <a:pt x="975" y="981"/>
                      <a:pt x="975" y="981"/>
                    </a:cubicBezTo>
                    <a:cubicBezTo>
                      <a:pt x="971" y="988"/>
                      <a:pt x="971" y="988"/>
                      <a:pt x="971" y="988"/>
                    </a:cubicBezTo>
                    <a:cubicBezTo>
                      <a:pt x="965" y="983"/>
                      <a:pt x="965" y="983"/>
                      <a:pt x="965" y="983"/>
                    </a:cubicBezTo>
                    <a:cubicBezTo>
                      <a:pt x="960" y="992"/>
                      <a:pt x="960" y="992"/>
                      <a:pt x="960" y="992"/>
                    </a:cubicBezTo>
                    <a:cubicBezTo>
                      <a:pt x="955" y="985"/>
                      <a:pt x="955" y="985"/>
                      <a:pt x="955" y="985"/>
                    </a:cubicBezTo>
                    <a:cubicBezTo>
                      <a:pt x="955" y="985"/>
                      <a:pt x="950" y="992"/>
                      <a:pt x="950" y="992"/>
                    </a:cubicBezTo>
                    <a:cubicBezTo>
                      <a:pt x="945" y="982"/>
                      <a:pt x="945" y="982"/>
                      <a:pt x="945" y="982"/>
                    </a:cubicBezTo>
                    <a:cubicBezTo>
                      <a:pt x="938" y="992"/>
                      <a:pt x="938" y="992"/>
                      <a:pt x="938" y="992"/>
                    </a:cubicBezTo>
                    <a:cubicBezTo>
                      <a:pt x="935" y="981"/>
                      <a:pt x="935" y="981"/>
                      <a:pt x="935" y="981"/>
                    </a:cubicBezTo>
                    <a:cubicBezTo>
                      <a:pt x="927" y="990"/>
                      <a:pt x="927" y="990"/>
                      <a:pt x="927" y="990"/>
                    </a:cubicBezTo>
                    <a:cubicBezTo>
                      <a:pt x="924" y="979"/>
                      <a:pt x="924" y="979"/>
                      <a:pt x="924" y="979"/>
                    </a:cubicBezTo>
                    <a:cubicBezTo>
                      <a:pt x="913" y="985"/>
                      <a:pt x="913" y="985"/>
                      <a:pt x="913" y="985"/>
                    </a:cubicBezTo>
                    <a:cubicBezTo>
                      <a:pt x="910" y="976"/>
                      <a:pt x="910" y="976"/>
                      <a:pt x="910" y="976"/>
                    </a:cubicBezTo>
                    <a:cubicBezTo>
                      <a:pt x="905" y="980"/>
                      <a:pt x="905" y="980"/>
                      <a:pt x="905" y="980"/>
                    </a:cubicBezTo>
                    <a:cubicBezTo>
                      <a:pt x="901" y="972"/>
                      <a:pt x="901" y="972"/>
                      <a:pt x="901" y="972"/>
                    </a:cubicBezTo>
                    <a:cubicBezTo>
                      <a:pt x="896" y="975"/>
                      <a:pt x="896" y="975"/>
                      <a:pt x="896" y="975"/>
                    </a:cubicBezTo>
                    <a:cubicBezTo>
                      <a:pt x="896" y="975"/>
                      <a:pt x="896" y="966"/>
                      <a:pt x="895" y="966"/>
                    </a:cubicBezTo>
                    <a:cubicBezTo>
                      <a:pt x="887" y="969"/>
                      <a:pt x="887" y="969"/>
                      <a:pt x="887" y="969"/>
                    </a:cubicBezTo>
                    <a:cubicBezTo>
                      <a:pt x="887" y="961"/>
                      <a:pt x="887" y="961"/>
                      <a:pt x="887" y="961"/>
                    </a:cubicBezTo>
                    <a:cubicBezTo>
                      <a:pt x="880" y="962"/>
                      <a:pt x="880" y="962"/>
                      <a:pt x="880" y="962"/>
                    </a:cubicBezTo>
                    <a:cubicBezTo>
                      <a:pt x="882" y="955"/>
                      <a:pt x="882" y="955"/>
                      <a:pt x="882" y="955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7"/>
                      <a:pt x="878" y="957"/>
                      <a:pt x="878" y="957"/>
                    </a:cubicBezTo>
                    <a:cubicBezTo>
                      <a:pt x="878" y="950"/>
                      <a:pt x="878" y="950"/>
                      <a:pt x="878" y="950"/>
                    </a:cubicBezTo>
                    <a:cubicBezTo>
                      <a:pt x="873" y="953"/>
                      <a:pt x="873" y="953"/>
                      <a:pt x="873" y="953"/>
                    </a:cubicBezTo>
                    <a:cubicBezTo>
                      <a:pt x="873" y="953"/>
                      <a:pt x="874" y="947"/>
                      <a:pt x="874" y="947"/>
                    </a:cubicBezTo>
                    <a:cubicBezTo>
                      <a:pt x="870" y="946"/>
                      <a:pt x="870" y="946"/>
                      <a:pt x="870" y="946"/>
                    </a:cubicBezTo>
                    <a:cubicBezTo>
                      <a:pt x="871" y="942"/>
                      <a:pt x="871" y="942"/>
                      <a:pt x="871" y="942"/>
                    </a:cubicBezTo>
                    <a:cubicBezTo>
                      <a:pt x="867" y="939"/>
                      <a:pt x="867" y="939"/>
                      <a:pt x="867" y="939"/>
                    </a:cubicBezTo>
                    <a:cubicBezTo>
                      <a:pt x="868" y="936"/>
                      <a:pt x="868" y="936"/>
                      <a:pt x="868" y="936"/>
                    </a:cubicBezTo>
                    <a:cubicBezTo>
                      <a:pt x="865" y="935"/>
                      <a:pt x="865" y="935"/>
                      <a:pt x="865" y="935"/>
                    </a:cubicBezTo>
                    <a:cubicBezTo>
                      <a:pt x="865" y="936"/>
                      <a:pt x="865" y="936"/>
                      <a:pt x="865" y="936"/>
                    </a:cubicBezTo>
                    <a:cubicBezTo>
                      <a:pt x="863" y="930"/>
                      <a:pt x="861" y="925"/>
                      <a:pt x="860" y="919"/>
                    </a:cubicBezTo>
                    <a:cubicBezTo>
                      <a:pt x="877" y="951"/>
                      <a:pt x="911" y="973"/>
                      <a:pt x="951" y="973"/>
                    </a:cubicBezTo>
                    <a:cubicBezTo>
                      <a:pt x="990" y="973"/>
                      <a:pt x="1024" y="951"/>
                      <a:pt x="1041" y="919"/>
                    </a:cubicBezTo>
                    <a:cubicBezTo>
                      <a:pt x="1040" y="925"/>
                      <a:pt x="1038" y="931"/>
                      <a:pt x="1035" y="936"/>
                    </a:cubicBezTo>
                    <a:close/>
                    <a:moveTo>
                      <a:pt x="870" y="1072"/>
                    </a:moveTo>
                    <a:cubicBezTo>
                      <a:pt x="871" y="1073"/>
                      <a:pt x="869" y="1076"/>
                      <a:pt x="866" y="1078"/>
                    </a:cubicBezTo>
                    <a:cubicBezTo>
                      <a:pt x="864" y="1079"/>
                      <a:pt x="860" y="1080"/>
                      <a:pt x="859" y="1078"/>
                    </a:cubicBezTo>
                    <a:cubicBezTo>
                      <a:pt x="859" y="1076"/>
                      <a:pt x="860" y="1074"/>
                      <a:pt x="863" y="1072"/>
                    </a:cubicBezTo>
                    <a:cubicBezTo>
                      <a:pt x="866" y="1070"/>
                      <a:pt x="869" y="1070"/>
                      <a:pt x="870" y="1072"/>
                    </a:cubicBezTo>
                    <a:close/>
                    <a:moveTo>
                      <a:pt x="870" y="1088"/>
                    </a:moveTo>
                    <a:cubicBezTo>
                      <a:pt x="869" y="1090"/>
                      <a:pt x="866" y="1090"/>
                      <a:pt x="863" y="1088"/>
                    </a:cubicBezTo>
                    <a:cubicBezTo>
                      <a:pt x="860" y="1087"/>
                      <a:pt x="859" y="1084"/>
                      <a:pt x="859" y="1082"/>
                    </a:cubicBezTo>
                    <a:cubicBezTo>
                      <a:pt x="860" y="1081"/>
                      <a:pt x="864" y="1081"/>
                      <a:pt x="866" y="1083"/>
                    </a:cubicBezTo>
                    <a:cubicBezTo>
                      <a:pt x="869" y="1084"/>
                      <a:pt x="871" y="1087"/>
                      <a:pt x="870" y="1088"/>
                    </a:cubicBezTo>
                    <a:close/>
                    <a:moveTo>
                      <a:pt x="873" y="1179"/>
                    </a:moveTo>
                    <a:cubicBezTo>
                      <a:pt x="876" y="1177"/>
                      <a:pt x="879" y="1177"/>
                      <a:pt x="880" y="1179"/>
                    </a:cubicBezTo>
                    <a:cubicBezTo>
                      <a:pt x="881" y="1180"/>
                      <a:pt x="879" y="1183"/>
                      <a:pt x="876" y="1185"/>
                    </a:cubicBezTo>
                    <a:cubicBezTo>
                      <a:pt x="873" y="1186"/>
                      <a:pt x="870" y="1186"/>
                      <a:pt x="869" y="1185"/>
                    </a:cubicBezTo>
                    <a:cubicBezTo>
                      <a:pt x="868" y="1183"/>
                      <a:pt x="870" y="1180"/>
                      <a:pt x="873" y="1179"/>
                    </a:cubicBezTo>
                    <a:close/>
                    <a:moveTo>
                      <a:pt x="869" y="1189"/>
                    </a:moveTo>
                    <a:cubicBezTo>
                      <a:pt x="870" y="1187"/>
                      <a:pt x="873" y="1188"/>
                      <a:pt x="876" y="1189"/>
                    </a:cubicBezTo>
                    <a:cubicBezTo>
                      <a:pt x="879" y="1191"/>
                      <a:pt x="881" y="1194"/>
                      <a:pt x="880" y="1195"/>
                    </a:cubicBezTo>
                    <a:cubicBezTo>
                      <a:pt x="879" y="1197"/>
                      <a:pt x="876" y="1197"/>
                      <a:pt x="873" y="1195"/>
                    </a:cubicBezTo>
                    <a:cubicBezTo>
                      <a:pt x="870" y="1193"/>
                      <a:pt x="868" y="1191"/>
                      <a:pt x="869" y="1189"/>
                    </a:cubicBezTo>
                    <a:close/>
                    <a:moveTo>
                      <a:pt x="860" y="1147"/>
                    </a:moveTo>
                    <a:cubicBezTo>
                      <a:pt x="840" y="1116"/>
                      <a:pt x="869" y="1102"/>
                      <a:pt x="869" y="1102"/>
                    </a:cubicBezTo>
                    <a:cubicBezTo>
                      <a:pt x="886" y="1094"/>
                      <a:pt x="894" y="1110"/>
                      <a:pt x="894" y="1110"/>
                    </a:cubicBezTo>
                    <a:cubicBezTo>
                      <a:pt x="891" y="1109"/>
                      <a:pt x="881" y="1106"/>
                      <a:pt x="881" y="1106"/>
                    </a:cubicBezTo>
                    <a:cubicBezTo>
                      <a:pt x="883" y="1106"/>
                      <a:pt x="888" y="1111"/>
                      <a:pt x="888" y="1111"/>
                    </a:cubicBezTo>
                    <a:cubicBezTo>
                      <a:pt x="887" y="1111"/>
                      <a:pt x="877" y="1110"/>
                      <a:pt x="877" y="1110"/>
                    </a:cubicBezTo>
                    <a:cubicBezTo>
                      <a:pt x="879" y="1111"/>
                      <a:pt x="888" y="1115"/>
                      <a:pt x="888" y="1115"/>
                    </a:cubicBezTo>
                    <a:cubicBezTo>
                      <a:pt x="886" y="1115"/>
                      <a:pt x="874" y="1115"/>
                      <a:pt x="874" y="1115"/>
                    </a:cubicBezTo>
                    <a:cubicBezTo>
                      <a:pt x="878" y="1116"/>
                      <a:pt x="886" y="1119"/>
                      <a:pt x="886" y="1119"/>
                    </a:cubicBezTo>
                    <a:cubicBezTo>
                      <a:pt x="883" y="1119"/>
                      <a:pt x="873" y="1120"/>
                      <a:pt x="873" y="1120"/>
                    </a:cubicBezTo>
                    <a:cubicBezTo>
                      <a:pt x="876" y="1120"/>
                      <a:pt x="886" y="1122"/>
                      <a:pt x="886" y="1122"/>
                    </a:cubicBezTo>
                    <a:cubicBezTo>
                      <a:pt x="884" y="1122"/>
                      <a:pt x="873" y="1124"/>
                      <a:pt x="873" y="1124"/>
                    </a:cubicBezTo>
                    <a:cubicBezTo>
                      <a:pt x="877" y="1125"/>
                      <a:pt x="885" y="1126"/>
                      <a:pt x="885" y="1126"/>
                    </a:cubicBezTo>
                    <a:cubicBezTo>
                      <a:pt x="875" y="1128"/>
                      <a:pt x="875" y="1128"/>
                      <a:pt x="875" y="1128"/>
                    </a:cubicBezTo>
                    <a:cubicBezTo>
                      <a:pt x="881" y="1128"/>
                      <a:pt x="885" y="1130"/>
                      <a:pt x="885" y="1130"/>
                    </a:cubicBezTo>
                    <a:cubicBezTo>
                      <a:pt x="882" y="1131"/>
                      <a:pt x="874" y="1132"/>
                      <a:pt x="874" y="1132"/>
                    </a:cubicBezTo>
                    <a:cubicBezTo>
                      <a:pt x="880" y="1132"/>
                      <a:pt x="887" y="1133"/>
                      <a:pt x="887" y="1133"/>
                    </a:cubicBezTo>
                    <a:cubicBezTo>
                      <a:pt x="885" y="1134"/>
                      <a:pt x="874" y="1138"/>
                      <a:pt x="874" y="1138"/>
                    </a:cubicBezTo>
                    <a:cubicBezTo>
                      <a:pt x="879" y="1137"/>
                      <a:pt x="889" y="1137"/>
                      <a:pt x="889" y="1137"/>
                    </a:cubicBezTo>
                    <a:cubicBezTo>
                      <a:pt x="886" y="1138"/>
                      <a:pt x="877" y="1142"/>
                      <a:pt x="877" y="1142"/>
                    </a:cubicBezTo>
                    <a:cubicBezTo>
                      <a:pt x="881" y="1141"/>
                      <a:pt x="892" y="1141"/>
                      <a:pt x="892" y="1141"/>
                    </a:cubicBezTo>
                    <a:cubicBezTo>
                      <a:pt x="891" y="1142"/>
                      <a:pt x="876" y="1148"/>
                      <a:pt x="876" y="1148"/>
                    </a:cubicBezTo>
                    <a:cubicBezTo>
                      <a:pt x="881" y="1148"/>
                      <a:pt x="895" y="1145"/>
                      <a:pt x="895" y="1145"/>
                    </a:cubicBezTo>
                    <a:cubicBezTo>
                      <a:pt x="893" y="1148"/>
                      <a:pt x="869" y="1161"/>
                      <a:pt x="860" y="1147"/>
                    </a:cubicBezTo>
                    <a:close/>
                    <a:moveTo>
                      <a:pt x="933" y="1190"/>
                    </a:moveTo>
                    <a:cubicBezTo>
                      <a:pt x="934" y="1190"/>
                      <a:pt x="934" y="1190"/>
                      <a:pt x="934" y="1190"/>
                    </a:cubicBezTo>
                    <a:cubicBezTo>
                      <a:pt x="894" y="1215"/>
                      <a:pt x="888" y="1179"/>
                      <a:pt x="888" y="1179"/>
                    </a:cubicBezTo>
                    <a:cubicBezTo>
                      <a:pt x="898" y="1205"/>
                      <a:pt x="933" y="1190"/>
                      <a:pt x="933" y="1190"/>
                    </a:cubicBezTo>
                    <a:close/>
                    <a:moveTo>
                      <a:pt x="917" y="1295"/>
                    </a:moveTo>
                    <a:cubicBezTo>
                      <a:pt x="918" y="1294"/>
                      <a:pt x="921" y="1294"/>
                      <a:pt x="924" y="1295"/>
                    </a:cubicBezTo>
                    <a:cubicBezTo>
                      <a:pt x="927" y="1297"/>
                      <a:pt x="929" y="1300"/>
                      <a:pt x="928" y="1301"/>
                    </a:cubicBezTo>
                    <a:cubicBezTo>
                      <a:pt x="927" y="1303"/>
                      <a:pt x="924" y="1303"/>
                      <a:pt x="921" y="1301"/>
                    </a:cubicBezTo>
                    <a:cubicBezTo>
                      <a:pt x="918" y="1300"/>
                      <a:pt x="916" y="1297"/>
                      <a:pt x="917" y="1295"/>
                    </a:cubicBezTo>
                    <a:close/>
                    <a:moveTo>
                      <a:pt x="921" y="1306"/>
                    </a:moveTo>
                    <a:cubicBezTo>
                      <a:pt x="924" y="1304"/>
                      <a:pt x="927" y="1304"/>
                      <a:pt x="928" y="1306"/>
                    </a:cubicBezTo>
                    <a:cubicBezTo>
                      <a:pt x="929" y="1308"/>
                      <a:pt x="927" y="1310"/>
                      <a:pt x="924" y="1312"/>
                    </a:cubicBezTo>
                    <a:cubicBezTo>
                      <a:pt x="921" y="1314"/>
                      <a:pt x="918" y="1314"/>
                      <a:pt x="917" y="1312"/>
                    </a:cubicBezTo>
                    <a:cubicBezTo>
                      <a:pt x="916" y="1310"/>
                      <a:pt x="918" y="1308"/>
                      <a:pt x="921" y="1306"/>
                    </a:cubicBezTo>
                    <a:close/>
                    <a:moveTo>
                      <a:pt x="928" y="1391"/>
                    </a:moveTo>
                    <a:cubicBezTo>
                      <a:pt x="927" y="1392"/>
                      <a:pt x="924" y="1393"/>
                      <a:pt x="923" y="1392"/>
                    </a:cubicBezTo>
                    <a:cubicBezTo>
                      <a:pt x="921" y="1391"/>
                      <a:pt x="920" y="1388"/>
                      <a:pt x="921" y="1387"/>
                    </a:cubicBezTo>
                    <a:cubicBezTo>
                      <a:pt x="923" y="1385"/>
                      <a:pt x="925" y="1385"/>
                      <a:pt x="927" y="1386"/>
                    </a:cubicBezTo>
                    <a:cubicBezTo>
                      <a:pt x="928" y="1387"/>
                      <a:pt x="929" y="1389"/>
                      <a:pt x="928" y="1391"/>
                    </a:cubicBezTo>
                    <a:close/>
                    <a:moveTo>
                      <a:pt x="918" y="1402"/>
                    </a:moveTo>
                    <a:cubicBezTo>
                      <a:pt x="919" y="1400"/>
                      <a:pt x="921" y="1400"/>
                      <a:pt x="923" y="1401"/>
                    </a:cubicBezTo>
                    <a:cubicBezTo>
                      <a:pt x="925" y="1402"/>
                      <a:pt x="925" y="1404"/>
                      <a:pt x="924" y="1406"/>
                    </a:cubicBezTo>
                    <a:cubicBezTo>
                      <a:pt x="923" y="1407"/>
                      <a:pt x="921" y="1408"/>
                      <a:pt x="919" y="1407"/>
                    </a:cubicBezTo>
                    <a:cubicBezTo>
                      <a:pt x="917" y="1406"/>
                      <a:pt x="917" y="1403"/>
                      <a:pt x="918" y="1402"/>
                    </a:cubicBezTo>
                    <a:close/>
                    <a:moveTo>
                      <a:pt x="922" y="1417"/>
                    </a:moveTo>
                    <a:cubicBezTo>
                      <a:pt x="923" y="1415"/>
                      <a:pt x="925" y="1415"/>
                      <a:pt x="927" y="1416"/>
                    </a:cubicBezTo>
                    <a:cubicBezTo>
                      <a:pt x="928" y="1417"/>
                      <a:pt x="929" y="1419"/>
                      <a:pt x="928" y="1421"/>
                    </a:cubicBezTo>
                    <a:cubicBezTo>
                      <a:pt x="927" y="1423"/>
                      <a:pt x="924" y="1423"/>
                      <a:pt x="923" y="1422"/>
                    </a:cubicBezTo>
                    <a:cubicBezTo>
                      <a:pt x="921" y="1421"/>
                      <a:pt x="921" y="1419"/>
                      <a:pt x="922" y="1417"/>
                    </a:cubicBezTo>
                    <a:close/>
                    <a:moveTo>
                      <a:pt x="928" y="1314"/>
                    </a:moveTo>
                    <a:cubicBezTo>
                      <a:pt x="928" y="1311"/>
                      <a:pt x="930" y="1308"/>
                      <a:pt x="932" y="1308"/>
                    </a:cubicBezTo>
                    <a:cubicBezTo>
                      <a:pt x="933" y="1308"/>
                      <a:pt x="935" y="1311"/>
                      <a:pt x="935" y="1314"/>
                    </a:cubicBezTo>
                    <a:cubicBezTo>
                      <a:pt x="935" y="1318"/>
                      <a:pt x="933" y="1320"/>
                      <a:pt x="932" y="1320"/>
                    </a:cubicBezTo>
                    <a:cubicBezTo>
                      <a:pt x="930" y="1320"/>
                      <a:pt x="928" y="1318"/>
                      <a:pt x="928" y="1314"/>
                    </a:cubicBezTo>
                    <a:close/>
                    <a:moveTo>
                      <a:pt x="929" y="1373"/>
                    </a:moveTo>
                    <a:cubicBezTo>
                      <a:pt x="930" y="1371"/>
                      <a:pt x="933" y="1371"/>
                      <a:pt x="934" y="1372"/>
                    </a:cubicBezTo>
                    <a:cubicBezTo>
                      <a:pt x="936" y="1373"/>
                      <a:pt x="937" y="1375"/>
                      <a:pt x="935" y="1377"/>
                    </a:cubicBezTo>
                    <a:cubicBezTo>
                      <a:pt x="934" y="1379"/>
                      <a:pt x="932" y="1379"/>
                      <a:pt x="930" y="1378"/>
                    </a:cubicBezTo>
                    <a:cubicBezTo>
                      <a:pt x="929" y="1377"/>
                      <a:pt x="928" y="1375"/>
                      <a:pt x="929" y="1373"/>
                    </a:cubicBezTo>
                    <a:close/>
                    <a:moveTo>
                      <a:pt x="930" y="1432"/>
                    </a:moveTo>
                    <a:cubicBezTo>
                      <a:pt x="931" y="1431"/>
                      <a:pt x="934" y="1430"/>
                      <a:pt x="935" y="1431"/>
                    </a:cubicBezTo>
                    <a:cubicBezTo>
                      <a:pt x="937" y="1432"/>
                      <a:pt x="937" y="1435"/>
                      <a:pt x="936" y="1436"/>
                    </a:cubicBezTo>
                    <a:cubicBezTo>
                      <a:pt x="935" y="1438"/>
                      <a:pt x="933" y="1438"/>
                      <a:pt x="931" y="1437"/>
                    </a:cubicBezTo>
                    <a:cubicBezTo>
                      <a:pt x="930" y="1436"/>
                      <a:pt x="929" y="1434"/>
                      <a:pt x="930" y="1432"/>
                    </a:cubicBezTo>
                    <a:close/>
                    <a:moveTo>
                      <a:pt x="933" y="1424"/>
                    </a:moveTo>
                    <a:cubicBezTo>
                      <a:pt x="931" y="1418"/>
                      <a:pt x="959" y="1414"/>
                      <a:pt x="959" y="1414"/>
                    </a:cubicBezTo>
                    <a:cubicBezTo>
                      <a:pt x="953" y="1419"/>
                      <a:pt x="934" y="1429"/>
                      <a:pt x="933" y="1424"/>
                    </a:cubicBezTo>
                    <a:close/>
                    <a:moveTo>
                      <a:pt x="941" y="1437"/>
                    </a:moveTo>
                    <a:cubicBezTo>
                      <a:pt x="938" y="1432"/>
                      <a:pt x="963" y="1419"/>
                      <a:pt x="963" y="1419"/>
                    </a:cubicBezTo>
                    <a:cubicBezTo>
                      <a:pt x="959" y="1426"/>
                      <a:pt x="944" y="1442"/>
                      <a:pt x="941" y="1437"/>
                    </a:cubicBezTo>
                    <a:close/>
                    <a:moveTo>
                      <a:pt x="947" y="1449"/>
                    </a:moveTo>
                    <a:cubicBezTo>
                      <a:pt x="946" y="1450"/>
                      <a:pt x="944" y="1451"/>
                      <a:pt x="942" y="1450"/>
                    </a:cubicBezTo>
                    <a:cubicBezTo>
                      <a:pt x="941" y="1449"/>
                      <a:pt x="940" y="1446"/>
                      <a:pt x="941" y="1445"/>
                    </a:cubicBezTo>
                    <a:cubicBezTo>
                      <a:pt x="942" y="1443"/>
                      <a:pt x="945" y="1442"/>
                      <a:pt x="946" y="1444"/>
                    </a:cubicBezTo>
                    <a:cubicBezTo>
                      <a:pt x="948" y="1445"/>
                      <a:pt x="949" y="1447"/>
                      <a:pt x="947" y="1449"/>
                    </a:cubicBezTo>
                    <a:close/>
                    <a:moveTo>
                      <a:pt x="971" y="1426"/>
                    </a:moveTo>
                    <a:cubicBezTo>
                      <a:pt x="973" y="1434"/>
                      <a:pt x="973" y="1456"/>
                      <a:pt x="967" y="1454"/>
                    </a:cubicBezTo>
                    <a:cubicBezTo>
                      <a:pt x="961" y="1453"/>
                      <a:pt x="971" y="1426"/>
                      <a:pt x="971" y="1426"/>
                    </a:cubicBezTo>
                    <a:close/>
                    <a:moveTo>
                      <a:pt x="969" y="1418"/>
                    </a:moveTo>
                    <a:cubicBezTo>
                      <a:pt x="967" y="1417"/>
                      <a:pt x="967" y="1415"/>
                      <a:pt x="968" y="1412"/>
                    </a:cubicBezTo>
                    <a:cubicBezTo>
                      <a:pt x="970" y="1410"/>
                      <a:pt x="972" y="1409"/>
                      <a:pt x="973" y="1410"/>
                    </a:cubicBezTo>
                    <a:cubicBezTo>
                      <a:pt x="974" y="1410"/>
                      <a:pt x="974" y="1413"/>
                      <a:pt x="973" y="1415"/>
                    </a:cubicBezTo>
                    <a:cubicBezTo>
                      <a:pt x="972" y="1417"/>
                      <a:pt x="970" y="1418"/>
                      <a:pt x="969" y="1418"/>
                    </a:cubicBezTo>
                    <a:close/>
                    <a:moveTo>
                      <a:pt x="1054" y="1142"/>
                    </a:moveTo>
                    <a:cubicBezTo>
                      <a:pt x="1047" y="1198"/>
                      <a:pt x="1072" y="1208"/>
                      <a:pt x="1080" y="1209"/>
                    </a:cubicBezTo>
                    <a:cubicBezTo>
                      <a:pt x="1034" y="1203"/>
                      <a:pt x="1054" y="1142"/>
                      <a:pt x="1054" y="1142"/>
                    </a:cubicBezTo>
                    <a:close/>
                    <a:moveTo>
                      <a:pt x="1078" y="1175"/>
                    </a:moveTo>
                    <a:cubicBezTo>
                      <a:pt x="1077" y="1173"/>
                      <a:pt x="1079" y="1171"/>
                      <a:pt x="1082" y="1169"/>
                    </a:cubicBezTo>
                    <a:cubicBezTo>
                      <a:pt x="1085" y="1167"/>
                      <a:pt x="1088" y="1167"/>
                      <a:pt x="1089" y="1169"/>
                    </a:cubicBezTo>
                    <a:cubicBezTo>
                      <a:pt x="1090" y="1170"/>
                      <a:pt x="1088" y="1173"/>
                      <a:pt x="1085" y="1175"/>
                    </a:cubicBezTo>
                    <a:cubicBezTo>
                      <a:pt x="1082" y="1176"/>
                      <a:pt x="1079" y="1176"/>
                      <a:pt x="1078" y="1175"/>
                    </a:cubicBezTo>
                    <a:close/>
                    <a:moveTo>
                      <a:pt x="1088" y="1133"/>
                    </a:moveTo>
                    <a:cubicBezTo>
                      <a:pt x="1086" y="1133"/>
                      <a:pt x="1085" y="1131"/>
                      <a:pt x="1085" y="1127"/>
                    </a:cubicBezTo>
                    <a:cubicBezTo>
                      <a:pt x="1085" y="1124"/>
                      <a:pt x="1086" y="1121"/>
                      <a:pt x="1088" y="1121"/>
                    </a:cubicBezTo>
                    <a:cubicBezTo>
                      <a:pt x="1090" y="1121"/>
                      <a:pt x="1092" y="1124"/>
                      <a:pt x="1092" y="1127"/>
                    </a:cubicBezTo>
                    <a:cubicBezTo>
                      <a:pt x="1092" y="1131"/>
                      <a:pt x="1090" y="1133"/>
                      <a:pt x="1088" y="1133"/>
                    </a:cubicBezTo>
                    <a:close/>
                    <a:moveTo>
                      <a:pt x="1093" y="1171"/>
                    </a:moveTo>
                    <a:cubicBezTo>
                      <a:pt x="1094" y="1171"/>
                      <a:pt x="1096" y="1174"/>
                      <a:pt x="1096" y="1177"/>
                    </a:cubicBezTo>
                    <a:cubicBezTo>
                      <a:pt x="1096" y="1180"/>
                      <a:pt x="1094" y="1183"/>
                      <a:pt x="1093" y="1183"/>
                    </a:cubicBezTo>
                    <a:cubicBezTo>
                      <a:pt x="1091" y="1183"/>
                      <a:pt x="1089" y="1180"/>
                      <a:pt x="1089" y="1177"/>
                    </a:cubicBezTo>
                    <a:cubicBezTo>
                      <a:pt x="1089" y="1174"/>
                      <a:pt x="1091" y="1171"/>
                      <a:pt x="1093" y="1171"/>
                    </a:cubicBezTo>
                    <a:close/>
                    <a:moveTo>
                      <a:pt x="1099" y="1203"/>
                    </a:moveTo>
                    <a:cubicBezTo>
                      <a:pt x="1100" y="1203"/>
                      <a:pt x="1101" y="1204"/>
                      <a:pt x="1101" y="1205"/>
                    </a:cubicBezTo>
                    <a:cubicBezTo>
                      <a:pt x="1101" y="1207"/>
                      <a:pt x="1100" y="1208"/>
                      <a:pt x="1099" y="1208"/>
                    </a:cubicBezTo>
                    <a:cubicBezTo>
                      <a:pt x="1097" y="1208"/>
                      <a:pt x="1096" y="1207"/>
                      <a:pt x="1096" y="1205"/>
                    </a:cubicBezTo>
                    <a:cubicBezTo>
                      <a:pt x="1096" y="1204"/>
                      <a:pt x="1097" y="1203"/>
                      <a:pt x="1099" y="1203"/>
                    </a:cubicBezTo>
                    <a:close/>
                    <a:moveTo>
                      <a:pt x="1100" y="1175"/>
                    </a:moveTo>
                    <a:cubicBezTo>
                      <a:pt x="1097" y="1173"/>
                      <a:pt x="1095" y="1170"/>
                      <a:pt x="1096" y="1169"/>
                    </a:cubicBezTo>
                    <a:cubicBezTo>
                      <a:pt x="1097" y="1167"/>
                      <a:pt x="1100" y="1167"/>
                      <a:pt x="1103" y="1169"/>
                    </a:cubicBezTo>
                    <a:cubicBezTo>
                      <a:pt x="1106" y="1171"/>
                      <a:pt x="1108" y="1173"/>
                      <a:pt x="1107" y="1175"/>
                    </a:cubicBezTo>
                    <a:cubicBezTo>
                      <a:pt x="1106" y="1176"/>
                      <a:pt x="1103" y="1176"/>
                      <a:pt x="1100" y="1175"/>
                    </a:cubicBezTo>
                    <a:close/>
                    <a:moveTo>
                      <a:pt x="1104" y="1082"/>
                    </a:moveTo>
                    <a:cubicBezTo>
                      <a:pt x="1101" y="1084"/>
                      <a:pt x="1098" y="1084"/>
                      <a:pt x="1097" y="1082"/>
                    </a:cubicBezTo>
                    <a:cubicBezTo>
                      <a:pt x="1096" y="1081"/>
                      <a:pt x="1097" y="1078"/>
                      <a:pt x="1100" y="1076"/>
                    </a:cubicBezTo>
                    <a:cubicBezTo>
                      <a:pt x="1103" y="1075"/>
                      <a:pt x="1106" y="1075"/>
                      <a:pt x="1107" y="1076"/>
                    </a:cubicBezTo>
                    <a:cubicBezTo>
                      <a:pt x="1108" y="1078"/>
                      <a:pt x="1107" y="1081"/>
                      <a:pt x="1104" y="1082"/>
                    </a:cubicBezTo>
                    <a:close/>
                    <a:moveTo>
                      <a:pt x="1110" y="1029"/>
                    </a:moveTo>
                    <a:cubicBezTo>
                      <a:pt x="1112" y="1027"/>
                      <a:pt x="1114" y="1027"/>
                      <a:pt x="1115" y="1028"/>
                    </a:cubicBezTo>
                    <a:cubicBezTo>
                      <a:pt x="1116" y="1029"/>
                      <a:pt x="1115" y="1031"/>
                      <a:pt x="1113" y="1033"/>
                    </a:cubicBezTo>
                    <a:cubicBezTo>
                      <a:pt x="1111" y="1034"/>
                      <a:pt x="1109" y="1035"/>
                      <a:pt x="1108" y="1034"/>
                    </a:cubicBezTo>
                    <a:cubicBezTo>
                      <a:pt x="1107" y="1033"/>
                      <a:pt x="1108" y="1030"/>
                      <a:pt x="1110" y="1029"/>
                    </a:cubicBezTo>
                    <a:close/>
                    <a:moveTo>
                      <a:pt x="1111" y="1070"/>
                    </a:moveTo>
                    <a:cubicBezTo>
                      <a:pt x="1109" y="1070"/>
                      <a:pt x="1108" y="1067"/>
                      <a:pt x="1108" y="1064"/>
                    </a:cubicBezTo>
                    <a:cubicBezTo>
                      <a:pt x="1108" y="1060"/>
                      <a:pt x="1109" y="1057"/>
                      <a:pt x="1111" y="1057"/>
                    </a:cubicBezTo>
                    <a:cubicBezTo>
                      <a:pt x="1113" y="1057"/>
                      <a:pt x="1115" y="1060"/>
                      <a:pt x="1115" y="1064"/>
                    </a:cubicBezTo>
                    <a:cubicBezTo>
                      <a:pt x="1115" y="1067"/>
                      <a:pt x="1113" y="1070"/>
                      <a:pt x="1111" y="1070"/>
                    </a:cubicBezTo>
                    <a:close/>
                    <a:moveTo>
                      <a:pt x="1114" y="1074"/>
                    </a:moveTo>
                    <a:cubicBezTo>
                      <a:pt x="1114" y="1076"/>
                      <a:pt x="1113" y="1077"/>
                      <a:pt x="1111" y="1077"/>
                    </a:cubicBezTo>
                    <a:cubicBezTo>
                      <a:pt x="1110" y="1077"/>
                      <a:pt x="1109" y="1076"/>
                      <a:pt x="1109" y="1074"/>
                    </a:cubicBezTo>
                    <a:cubicBezTo>
                      <a:pt x="1109" y="1073"/>
                      <a:pt x="1110" y="1071"/>
                      <a:pt x="1111" y="1071"/>
                    </a:cubicBezTo>
                    <a:cubicBezTo>
                      <a:pt x="1113" y="1071"/>
                      <a:pt x="1114" y="1073"/>
                      <a:pt x="1114" y="1074"/>
                    </a:cubicBezTo>
                    <a:close/>
                    <a:moveTo>
                      <a:pt x="1111" y="1079"/>
                    </a:moveTo>
                    <a:cubicBezTo>
                      <a:pt x="1113" y="1079"/>
                      <a:pt x="1115" y="1081"/>
                      <a:pt x="1115" y="1085"/>
                    </a:cubicBezTo>
                    <a:cubicBezTo>
                      <a:pt x="1115" y="1088"/>
                      <a:pt x="1113" y="1091"/>
                      <a:pt x="1111" y="1091"/>
                    </a:cubicBezTo>
                    <a:cubicBezTo>
                      <a:pt x="1109" y="1091"/>
                      <a:pt x="1108" y="1088"/>
                      <a:pt x="1108" y="1085"/>
                    </a:cubicBezTo>
                    <a:cubicBezTo>
                      <a:pt x="1108" y="1081"/>
                      <a:pt x="1109" y="1079"/>
                      <a:pt x="1111" y="1079"/>
                    </a:cubicBezTo>
                    <a:close/>
                    <a:moveTo>
                      <a:pt x="1115" y="1076"/>
                    </a:moveTo>
                    <a:cubicBezTo>
                      <a:pt x="1116" y="1075"/>
                      <a:pt x="1119" y="1075"/>
                      <a:pt x="1122" y="1076"/>
                    </a:cubicBezTo>
                    <a:cubicBezTo>
                      <a:pt x="1125" y="1078"/>
                      <a:pt x="1127" y="1081"/>
                      <a:pt x="1126" y="1082"/>
                    </a:cubicBezTo>
                    <a:cubicBezTo>
                      <a:pt x="1125" y="1084"/>
                      <a:pt x="1122" y="1084"/>
                      <a:pt x="1119" y="1082"/>
                    </a:cubicBezTo>
                    <a:cubicBezTo>
                      <a:pt x="1116" y="1081"/>
                      <a:pt x="1114" y="1078"/>
                      <a:pt x="1115" y="1076"/>
                    </a:cubicBezTo>
                    <a:close/>
                    <a:moveTo>
                      <a:pt x="1125" y="1022"/>
                    </a:moveTo>
                    <a:cubicBezTo>
                      <a:pt x="1123" y="1024"/>
                      <a:pt x="1121" y="1024"/>
                      <a:pt x="1120" y="1023"/>
                    </a:cubicBezTo>
                    <a:cubicBezTo>
                      <a:pt x="1119" y="1022"/>
                      <a:pt x="1120" y="1020"/>
                      <a:pt x="1122" y="1018"/>
                    </a:cubicBezTo>
                    <a:cubicBezTo>
                      <a:pt x="1124" y="1017"/>
                      <a:pt x="1126" y="1016"/>
                      <a:pt x="1127" y="1017"/>
                    </a:cubicBezTo>
                    <a:cubicBezTo>
                      <a:pt x="1128" y="1018"/>
                      <a:pt x="1127" y="1021"/>
                      <a:pt x="1125" y="1022"/>
                    </a:cubicBezTo>
                    <a:close/>
                    <a:moveTo>
                      <a:pt x="1110" y="946"/>
                    </a:moveTo>
                    <a:cubicBezTo>
                      <a:pt x="1106" y="956"/>
                      <a:pt x="1092" y="958"/>
                      <a:pt x="1092" y="958"/>
                    </a:cubicBezTo>
                    <a:cubicBezTo>
                      <a:pt x="1093" y="951"/>
                      <a:pt x="1103" y="945"/>
                      <a:pt x="1103" y="945"/>
                    </a:cubicBezTo>
                    <a:cubicBezTo>
                      <a:pt x="1099" y="944"/>
                      <a:pt x="1089" y="953"/>
                      <a:pt x="1089" y="953"/>
                    </a:cubicBezTo>
                    <a:cubicBezTo>
                      <a:pt x="1091" y="922"/>
                      <a:pt x="1125" y="934"/>
                      <a:pt x="1125" y="934"/>
                    </a:cubicBezTo>
                    <a:cubicBezTo>
                      <a:pt x="1120" y="936"/>
                      <a:pt x="1114" y="936"/>
                      <a:pt x="1110" y="946"/>
                    </a:cubicBezTo>
                    <a:close/>
                    <a:moveTo>
                      <a:pt x="1084" y="870"/>
                    </a:moveTo>
                    <a:cubicBezTo>
                      <a:pt x="1083" y="870"/>
                      <a:pt x="1082" y="870"/>
                      <a:pt x="1082" y="870"/>
                    </a:cubicBezTo>
                    <a:cubicBezTo>
                      <a:pt x="1097" y="855"/>
                      <a:pt x="1108" y="837"/>
                      <a:pt x="1114" y="818"/>
                    </a:cubicBezTo>
                    <a:cubicBezTo>
                      <a:pt x="1125" y="823"/>
                      <a:pt x="1132" y="831"/>
                      <a:pt x="1132" y="841"/>
                    </a:cubicBezTo>
                    <a:cubicBezTo>
                      <a:pt x="1132" y="857"/>
                      <a:pt x="1110" y="870"/>
                      <a:pt x="1084" y="870"/>
                    </a:cubicBezTo>
                    <a:close/>
                    <a:moveTo>
                      <a:pt x="1061" y="817"/>
                    </a:moveTo>
                    <a:cubicBezTo>
                      <a:pt x="1066" y="806"/>
                      <a:pt x="1066" y="806"/>
                      <a:pt x="1066" y="806"/>
                    </a:cubicBezTo>
                    <a:cubicBezTo>
                      <a:pt x="1062" y="799"/>
                      <a:pt x="1062" y="799"/>
                      <a:pt x="1062" y="799"/>
                    </a:cubicBezTo>
                    <a:cubicBezTo>
                      <a:pt x="1073" y="799"/>
                      <a:pt x="1073" y="799"/>
                      <a:pt x="1073" y="799"/>
                    </a:cubicBezTo>
                    <a:cubicBezTo>
                      <a:pt x="1066" y="788"/>
                      <a:pt x="1066" y="788"/>
                      <a:pt x="1066" y="788"/>
                    </a:cubicBezTo>
                    <a:cubicBezTo>
                      <a:pt x="1078" y="790"/>
                      <a:pt x="1078" y="790"/>
                      <a:pt x="1078" y="790"/>
                    </a:cubicBezTo>
                    <a:cubicBezTo>
                      <a:pt x="1071" y="780"/>
                      <a:pt x="1071" y="780"/>
                      <a:pt x="1071" y="780"/>
                    </a:cubicBezTo>
                    <a:cubicBezTo>
                      <a:pt x="1081" y="780"/>
                      <a:pt x="1081" y="780"/>
                      <a:pt x="1081" y="780"/>
                    </a:cubicBezTo>
                    <a:cubicBezTo>
                      <a:pt x="1072" y="772"/>
                      <a:pt x="1072" y="772"/>
                      <a:pt x="1072" y="772"/>
                    </a:cubicBezTo>
                    <a:cubicBezTo>
                      <a:pt x="1079" y="771"/>
                      <a:pt x="1079" y="771"/>
                      <a:pt x="1079" y="771"/>
                    </a:cubicBezTo>
                    <a:cubicBezTo>
                      <a:pt x="1073" y="762"/>
                      <a:pt x="1073" y="762"/>
                      <a:pt x="1073" y="762"/>
                    </a:cubicBezTo>
                    <a:cubicBezTo>
                      <a:pt x="1084" y="761"/>
                      <a:pt x="1084" y="761"/>
                      <a:pt x="1084" y="761"/>
                    </a:cubicBezTo>
                    <a:cubicBezTo>
                      <a:pt x="1073" y="753"/>
                      <a:pt x="1073" y="753"/>
                      <a:pt x="1073" y="753"/>
                    </a:cubicBezTo>
                    <a:cubicBezTo>
                      <a:pt x="1082" y="751"/>
                      <a:pt x="1082" y="751"/>
                      <a:pt x="1082" y="751"/>
                    </a:cubicBezTo>
                    <a:cubicBezTo>
                      <a:pt x="1073" y="744"/>
                      <a:pt x="1073" y="744"/>
                      <a:pt x="1073" y="744"/>
                    </a:cubicBezTo>
                    <a:cubicBezTo>
                      <a:pt x="1080" y="740"/>
                      <a:pt x="1080" y="740"/>
                      <a:pt x="1080" y="740"/>
                    </a:cubicBezTo>
                    <a:cubicBezTo>
                      <a:pt x="1071" y="736"/>
                      <a:pt x="1071" y="736"/>
                      <a:pt x="1071" y="736"/>
                    </a:cubicBezTo>
                    <a:cubicBezTo>
                      <a:pt x="1077" y="732"/>
                      <a:pt x="1077" y="732"/>
                      <a:pt x="1077" y="732"/>
                    </a:cubicBezTo>
                    <a:cubicBezTo>
                      <a:pt x="1067" y="729"/>
                      <a:pt x="1067" y="729"/>
                      <a:pt x="1067" y="729"/>
                    </a:cubicBezTo>
                    <a:cubicBezTo>
                      <a:pt x="1074" y="724"/>
                      <a:pt x="1074" y="724"/>
                      <a:pt x="1074" y="724"/>
                    </a:cubicBezTo>
                    <a:cubicBezTo>
                      <a:pt x="1063" y="721"/>
                      <a:pt x="1063" y="721"/>
                      <a:pt x="1063" y="721"/>
                    </a:cubicBezTo>
                    <a:cubicBezTo>
                      <a:pt x="1070" y="714"/>
                      <a:pt x="1070" y="714"/>
                      <a:pt x="1070" y="714"/>
                    </a:cubicBezTo>
                    <a:cubicBezTo>
                      <a:pt x="1058" y="714"/>
                      <a:pt x="1058" y="714"/>
                      <a:pt x="1058" y="714"/>
                    </a:cubicBezTo>
                    <a:cubicBezTo>
                      <a:pt x="1063" y="706"/>
                      <a:pt x="1063" y="706"/>
                      <a:pt x="1063" y="706"/>
                    </a:cubicBezTo>
                    <a:cubicBezTo>
                      <a:pt x="1053" y="707"/>
                      <a:pt x="1053" y="707"/>
                      <a:pt x="1053" y="707"/>
                    </a:cubicBezTo>
                    <a:cubicBezTo>
                      <a:pt x="1056" y="699"/>
                      <a:pt x="1056" y="699"/>
                      <a:pt x="1056" y="699"/>
                    </a:cubicBezTo>
                    <a:cubicBezTo>
                      <a:pt x="1045" y="703"/>
                      <a:pt x="1045" y="703"/>
                      <a:pt x="1045" y="703"/>
                    </a:cubicBezTo>
                    <a:cubicBezTo>
                      <a:pt x="1049" y="693"/>
                      <a:pt x="1049" y="693"/>
                      <a:pt x="1049" y="693"/>
                    </a:cubicBezTo>
                    <a:cubicBezTo>
                      <a:pt x="1039" y="697"/>
                      <a:pt x="1039" y="697"/>
                      <a:pt x="1039" y="697"/>
                    </a:cubicBezTo>
                    <a:cubicBezTo>
                      <a:pt x="1040" y="688"/>
                      <a:pt x="1040" y="688"/>
                      <a:pt x="1040" y="688"/>
                    </a:cubicBezTo>
                    <a:cubicBezTo>
                      <a:pt x="1029" y="693"/>
                      <a:pt x="1029" y="693"/>
                      <a:pt x="1029" y="693"/>
                    </a:cubicBezTo>
                    <a:cubicBezTo>
                      <a:pt x="1034" y="687"/>
                      <a:pt x="1034" y="687"/>
                      <a:pt x="1034" y="687"/>
                    </a:cubicBezTo>
                    <a:cubicBezTo>
                      <a:pt x="1034" y="687"/>
                      <a:pt x="1020" y="683"/>
                      <a:pt x="1013" y="685"/>
                    </a:cubicBezTo>
                    <a:cubicBezTo>
                      <a:pt x="1013" y="685"/>
                      <a:pt x="1053" y="671"/>
                      <a:pt x="1080" y="703"/>
                    </a:cubicBezTo>
                    <a:cubicBezTo>
                      <a:pt x="1107" y="735"/>
                      <a:pt x="1106" y="786"/>
                      <a:pt x="1061" y="817"/>
                    </a:cubicBezTo>
                    <a:close/>
                    <a:moveTo>
                      <a:pt x="947" y="864"/>
                    </a:moveTo>
                    <a:cubicBezTo>
                      <a:pt x="950" y="866"/>
                      <a:pt x="950" y="868"/>
                      <a:pt x="949" y="870"/>
                    </a:cubicBezTo>
                    <a:cubicBezTo>
                      <a:pt x="948" y="871"/>
                      <a:pt x="945" y="870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68"/>
                      <a:pt x="943" y="868"/>
                      <a:pt x="943" y="868"/>
                    </a:cubicBezTo>
                    <a:cubicBezTo>
                      <a:pt x="943" y="871"/>
                      <a:pt x="942" y="873"/>
                      <a:pt x="940" y="873"/>
                    </a:cubicBezTo>
                    <a:cubicBezTo>
                      <a:pt x="938" y="873"/>
                      <a:pt x="937" y="871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7" y="868"/>
                      <a:pt x="937" y="868"/>
                      <a:pt x="937" y="868"/>
                    </a:cubicBezTo>
                    <a:cubicBezTo>
                      <a:pt x="935" y="870"/>
                      <a:pt x="932" y="871"/>
                      <a:pt x="931" y="870"/>
                    </a:cubicBezTo>
                    <a:cubicBezTo>
                      <a:pt x="930" y="868"/>
                      <a:pt x="930" y="866"/>
                      <a:pt x="933" y="864"/>
                    </a:cubicBezTo>
                    <a:cubicBezTo>
                      <a:pt x="933" y="863"/>
                      <a:pt x="933" y="863"/>
                      <a:pt x="933" y="863"/>
                    </a:cubicBezTo>
                    <a:cubicBezTo>
                      <a:pt x="933" y="863"/>
                      <a:pt x="933" y="863"/>
                      <a:pt x="932" y="863"/>
                    </a:cubicBezTo>
                    <a:cubicBezTo>
                      <a:pt x="929" y="863"/>
                      <a:pt x="927" y="862"/>
                      <a:pt x="927" y="860"/>
                    </a:cubicBezTo>
                    <a:cubicBezTo>
                      <a:pt x="927" y="859"/>
                      <a:pt x="929" y="857"/>
                      <a:pt x="932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3" y="857"/>
                      <a:pt x="933" y="857"/>
                      <a:pt x="933" y="857"/>
                    </a:cubicBezTo>
                    <a:cubicBezTo>
                      <a:pt x="930" y="855"/>
                      <a:pt x="930" y="852"/>
                      <a:pt x="931" y="851"/>
                    </a:cubicBezTo>
                    <a:cubicBezTo>
                      <a:pt x="932" y="850"/>
                      <a:pt x="935" y="851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3"/>
                      <a:pt x="937" y="853"/>
                      <a:pt x="937" y="853"/>
                    </a:cubicBezTo>
                    <a:cubicBezTo>
                      <a:pt x="937" y="850"/>
                      <a:pt x="938" y="847"/>
                      <a:pt x="940" y="847"/>
                    </a:cubicBezTo>
                    <a:cubicBezTo>
                      <a:pt x="942" y="847"/>
                      <a:pt x="943" y="850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3" y="853"/>
                      <a:pt x="943" y="853"/>
                      <a:pt x="943" y="853"/>
                    </a:cubicBezTo>
                    <a:cubicBezTo>
                      <a:pt x="945" y="851"/>
                      <a:pt x="948" y="850"/>
                      <a:pt x="949" y="851"/>
                    </a:cubicBezTo>
                    <a:cubicBezTo>
                      <a:pt x="950" y="852"/>
                      <a:pt x="950" y="855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47" y="857"/>
                      <a:pt x="947" y="857"/>
                      <a:pt x="947" y="857"/>
                    </a:cubicBezTo>
                    <a:cubicBezTo>
                      <a:pt x="951" y="857"/>
                      <a:pt x="953" y="859"/>
                      <a:pt x="953" y="860"/>
                    </a:cubicBezTo>
                    <a:cubicBezTo>
                      <a:pt x="953" y="862"/>
                      <a:pt x="951" y="863"/>
                      <a:pt x="947" y="863"/>
                    </a:cubicBezTo>
                    <a:cubicBezTo>
                      <a:pt x="947" y="863"/>
                      <a:pt x="947" y="863"/>
                      <a:pt x="947" y="863"/>
                    </a:cubicBezTo>
                    <a:cubicBezTo>
                      <a:pt x="947" y="863"/>
                      <a:pt x="947" y="863"/>
                      <a:pt x="947" y="864"/>
                    </a:cubicBezTo>
                    <a:close/>
                    <a:moveTo>
                      <a:pt x="966" y="919"/>
                    </a:moveTo>
                    <a:cubicBezTo>
                      <a:pt x="1010" y="914"/>
                      <a:pt x="1045" y="886"/>
                      <a:pt x="1060" y="849"/>
                    </a:cubicBezTo>
                    <a:cubicBezTo>
                      <a:pt x="1059" y="856"/>
                      <a:pt x="1058" y="862"/>
                      <a:pt x="1056" y="869"/>
                    </a:cubicBezTo>
                    <a:cubicBezTo>
                      <a:pt x="1052" y="868"/>
                      <a:pt x="1052" y="868"/>
                      <a:pt x="1052" y="868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5" y="872"/>
                      <a:pt x="1055" y="872"/>
                      <a:pt x="1055" y="872"/>
                    </a:cubicBezTo>
                    <a:cubicBezTo>
                      <a:pt x="1050" y="872"/>
                      <a:pt x="1050" y="872"/>
                      <a:pt x="1050" y="872"/>
                    </a:cubicBezTo>
                    <a:cubicBezTo>
                      <a:pt x="1052" y="878"/>
                      <a:pt x="1052" y="878"/>
                      <a:pt x="1052" y="878"/>
                    </a:cubicBezTo>
                    <a:cubicBezTo>
                      <a:pt x="1046" y="878"/>
                      <a:pt x="1046" y="878"/>
                      <a:pt x="1046" y="878"/>
                    </a:cubicBezTo>
                    <a:cubicBezTo>
                      <a:pt x="1050" y="885"/>
                      <a:pt x="1050" y="885"/>
                      <a:pt x="1050" y="885"/>
                    </a:cubicBezTo>
                    <a:cubicBezTo>
                      <a:pt x="1043" y="884"/>
                      <a:pt x="1043" y="884"/>
                      <a:pt x="1043" y="884"/>
                    </a:cubicBezTo>
                    <a:cubicBezTo>
                      <a:pt x="1047" y="891"/>
                      <a:pt x="1047" y="891"/>
                      <a:pt x="1047" y="891"/>
                    </a:cubicBezTo>
                    <a:cubicBezTo>
                      <a:pt x="1041" y="888"/>
                      <a:pt x="1041" y="888"/>
                      <a:pt x="1041" y="888"/>
                    </a:cubicBezTo>
                    <a:cubicBezTo>
                      <a:pt x="1043" y="899"/>
                      <a:pt x="1043" y="899"/>
                      <a:pt x="1043" y="899"/>
                    </a:cubicBezTo>
                    <a:cubicBezTo>
                      <a:pt x="1034" y="897"/>
                      <a:pt x="1034" y="897"/>
                      <a:pt x="1034" y="897"/>
                    </a:cubicBezTo>
                    <a:cubicBezTo>
                      <a:pt x="1036" y="908"/>
                      <a:pt x="1036" y="908"/>
                      <a:pt x="1036" y="908"/>
                    </a:cubicBezTo>
                    <a:cubicBezTo>
                      <a:pt x="1024" y="904"/>
                      <a:pt x="1024" y="904"/>
                      <a:pt x="1024" y="904"/>
                    </a:cubicBezTo>
                    <a:cubicBezTo>
                      <a:pt x="1026" y="916"/>
                      <a:pt x="1026" y="916"/>
                      <a:pt x="1026" y="916"/>
                    </a:cubicBezTo>
                    <a:cubicBezTo>
                      <a:pt x="1017" y="913"/>
                      <a:pt x="1017" y="913"/>
                      <a:pt x="1017" y="913"/>
                    </a:cubicBezTo>
                    <a:cubicBezTo>
                      <a:pt x="1015" y="924"/>
                      <a:pt x="1015" y="924"/>
                      <a:pt x="1015" y="924"/>
                    </a:cubicBezTo>
                    <a:cubicBezTo>
                      <a:pt x="1005" y="919"/>
                      <a:pt x="1005" y="919"/>
                      <a:pt x="1005" y="919"/>
                    </a:cubicBezTo>
                    <a:cubicBezTo>
                      <a:pt x="1004" y="930"/>
                      <a:pt x="1004" y="930"/>
                      <a:pt x="1004" y="930"/>
                    </a:cubicBezTo>
                    <a:cubicBezTo>
                      <a:pt x="994" y="925"/>
                      <a:pt x="994" y="925"/>
                      <a:pt x="994" y="925"/>
                    </a:cubicBezTo>
                    <a:cubicBezTo>
                      <a:pt x="991" y="933"/>
                      <a:pt x="991" y="933"/>
                      <a:pt x="991" y="933"/>
                    </a:cubicBezTo>
                    <a:cubicBezTo>
                      <a:pt x="984" y="928"/>
                      <a:pt x="984" y="928"/>
                      <a:pt x="984" y="928"/>
                    </a:cubicBezTo>
                    <a:cubicBezTo>
                      <a:pt x="979" y="938"/>
                      <a:pt x="979" y="938"/>
                      <a:pt x="979" y="938"/>
                    </a:cubicBezTo>
                    <a:cubicBezTo>
                      <a:pt x="972" y="931"/>
                      <a:pt x="972" y="931"/>
                      <a:pt x="972" y="931"/>
                    </a:cubicBezTo>
                    <a:cubicBezTo>
                      <a:pt x="972" y="931"/>
                      <a:pt x="968" y="939"/>
                      <a:pt x="968" y="939"/>
                    </a:cubicBezTo>
                    <a:cubicBezTo>
                      <a:pt x="961" y="929"/>
                      <a:pt x="961" y="929"/>
                      <a:pt x="961" y="929"/>
                    </a:cubicBezTo>
                    <a:cubicBezTo>
                      <a:pt x="955" y="941"/>
                      <a:pt x="955" y="941"/>
                      <a:pt x="955" y="941"/>
                    </a:cubicBezTo>
                    <a:cubicBezTo>
                      <a:pt x="949" y="929"/>
                      <a:pt x="949" y="929"/>
                      <a:pt x="949" y="929"/>
                    </a:cubicBezTo>
                    <a:cubicBezTo>
                      <a:pt x="942" y="940"/>
                      <a:pt x="942" y="940"/>
                      <a:pt x="942" y="940"/>
                    </a:cubicBezTo>
                    <a:cubicBezTo>
                      <a:pt x="937" y="928"/>
                      <a:pt x="937" y="928"/>
                      <a:pt x="937" y="928"/>
                    </a:cubicBezTo>
                    <a:cubicBezTo>
                      <a:pt x="926" y="936"/>
                      <a:pt x="926" y="936"/>
                      <a:pt x="926" y="936"/>
                    </a:cubicBezTo>
                    <a:cubicBezTo>
                      <a:pt x="922" y="926"/>
                      <a:pt x="922" y="926"/>
                      <a:pt x="922" y="926"/>
                    </a:cubicBezTo>
                    <a:cubicBezTo>
                      <a:pt x="916" y="932"/>
                      <a:pt x="916" y="932"/>
                      <a:pt x="916" y="932"/>
                    </a:cubicBezTo>
                    <a:cubicBezTo>
                      <a:pt x="911" y="923"/>
                      <a:pt x="911" y="923"/>
                      <a:pt x="911" y="923"/>
                    </a:cubicBezTo>
                    <a:cubicBezTo>
                      <a:pt x="906" y="927"/>
                      <a:pt x="906" y="927"/>
                      <a:pt x="906" y="927"/>
                    </a:cubicBezTo>
                    <a:cubicBezTo>
                      <a:pt x="906" y="927"/>
                      <a:pt x="905" y="917"/>
                      <a:pt x="904" y="918"/>
                    </a:cubicBezTo>
                    <a:cubicBezTo>
                      <a:pt x="895" y="921"/>
                      <a:pt x="895" y="921"/>
                      <a:pt x="895" y="921"/>
                    </a:cubicBezTo>
                    <a:cubicBezTo>
                      <a:pt x="895" y="913"/>
                      <a:pt x="895" y="913"/>
                      <a:pt x="895" y="913"/>
                    </a:cubicBezTo>
                    <a:cubicBezTo>
                      <a:pt x="887" y="914"/>
                      <a:pt x="887" y="914"/>
                      <a:pt x="887" y="914"/>
                    </a:cubicBezTo>
                    <a:cubicBezTo>
                      <a:pt x="888" y="907"/>
                      <a:pt x="888" y="907"/>
                      <a:pt x="888" y="907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4" y="909"/>
                      <a:pt x="884" y="909"/>
                      <a:pt x="884" y="909"/>
                    </a:cubicBezTo>
                    <a:cubicBezTo>
                      <a:pt x="883" y="902"/>
                      <a:pt x="883" y="902"/>
                      <a:pt x="883" y="902"/>
                    </a:cubicBezTo>
                    <a:cubicBezTo>
                      <a:pt x="878" y="906"/>
                      <a:pt x="878" y="906"/>
                      <a:pt x="878" y="906"/>
                    </a:cubicBezTo>
                    <a:cubicBezTo>
                      <a:pt x="878" y="906"/>
                      <a:pt x="878" y="898"/>
                      <a:pt x="878" y="898"/>
                    </a:cubicBezTo>
                    <a:cubicBezTo>
                      <a:pt x="874" y="898"/>
                      <a:pt x="874" y="898"/>
                      <a:pt x="874" y="898"/>
                    </a:cubicBezTo>
                    <a:cubicBezTo>
                      <a:pt x="875" y="893"/>
                      <a:pt x="875" y="893"/>
                      <a:pt x="875" y="893"/>
                    </a:cubicBezTo>
                    <a:cubicBezTo>
                      <a:pt x="870" y="891"/>
                      <a:pt x="870" y="891"/>
                      <a:pt x="870" y="891"/>
                    </a:cubicBezTo>
                    <a:cubicBezTo>
                      <a:pt x="870" y="887"/>
                      <a:pt x="870" y="887"/>
                      <a:pt x="870" y="887"/>
                    </a:cubicBezTo>
                    <a:cubicBezTo>
                      <a:pt x="868" y="887"/>
                      <a:pt x="868" y="887"/>
                      <a:pt x="868" y="887"/>
                    </a:cubicBezTo>
                    <a:cubicBezTo>
                      <a:pt x="867" y="887"/>
                      <a:pt x="867" y="887"/>
                      <a:pt x="867" y="887"/>
                    </a:cubicBezTo>
                    <a:cubicBezTo>
                      <a:pt x="864" y="881"/>
                      <a:pt x="862" y="875"/>
                      <a:pt x="860" y="869"/>
                    </a:cubicBezTo>
                    <a:cubicBezTo>
                      <a:pt x="882" y="903"/>
                      <a:pt x="923" y="923"/>
                      <a:pt x="966" y="919"/>
                    </a:cubicBezTo>
                    <a:close/>
                    <a:moveTo>
                      <a:pt x="841" y="1072"/>
                    </a:moveTo>
                    <a:cubicBezTo>
                      <a:pt x="842" y="1070"/>
                      <a:pt x="845" y="1070"/>
                      <a:pt x="848" y="1072"/>
                    </a:cubicBezTo>
                    <a:cubicBezTo>
                      <a:pt x="851" y="1074"/>
                      <a:pt x="853" y="1076"/>
                      <a:pt x="852" y="1078"/>
                    </a:cubicBezTo>
                    <a:cubicBezTo>
                      <a:pt x="851" y="1080"/>
                      <a:pt x="848" y="1079"/>
                      <a:pt x="845" y="1078"/>
                    </a:cubicBezTo>
                    <a:cubicBezTo>
                      <a:pt x="842" y="1076"/>
                      <a:pt x="840" y="1073"/>
                      <a:pt x="841" y="1072"/>
                    </a:cubicBezTo>
                    <a:close/>
                    <a:moveTo>
                      <a:pt x="1062" y="1377"/>
                    </a:moveTo>
                    <a:cubicBezTo>
                      <a:pt x="1062" y="1377"/>
                      <a:pt x="1062" y="1377"/>
                      <a:pt x="1062" y="1377"/>
                    </a:cubicBezTo>
                    <a:cubicBezTo>
                      <a:pt x="1061" y="1382"/>
                      <a:pt x="1061" y="1382"/>
                      <a:pt x="1061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6" y="1382"/>
                      <a:pt x="1066" y="1382"/>
                      <a:pt x="1066" y="1382"/>
                    </a:cubicBezTo>
                    <a:cubicBezTo>
                      <a:pt x="1063" y="1386"/>
                      <a:pt x="1063" y="1386"/>
                      <a:pt x="1063" y="1386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8" y="1387"/>
                      <a:pt x="1068" y="1387"/>
                      <a:pt x="1068" y="1387"/>
                    </a:cubicBezTo>
                    <a:cubicBezTo>
                      <a:pt x="1064" y="1391"/>
                      <a:pt x="1064" y="1391"/>
                      <a:pt x="1064" y="1391"/>
                    </a:cubicBezTo>
                    <a:cubicBezTo>
                      <a:pt x="1069" y="1393"/>
                      <a:pt x="1069" y="1393"/>
                      <a:pt x="1069" y="1393"/>
                    </a:cubicBezTo>
                    <a:cubicBezTo>
                      <a:pt x="1065" y="1395"/>
                      <a:pt x="1065" y="1395"/>
                      <a:pt x="1065" y="1395"/>
                    </a:cubicBezTo>
                    <a:cubicBezTo>
                      <a:pt x="1069" y="1398"/>
                      <a:pt x="1069" y="1398"/>
                      <a:pt x="1069" y="1398"/>
                    </a:cubicBezTo>
                    <a:cubicBezTo>
                      <a:pt x="1063" y="1400"/>
                      <a:pt x="1063" y="1400"/>
                      <a:pt x="1063" y="1400"/>
                    </a:cubicBezTo>
                    <a:cubicBezTo>
                      <a:pt x="1068" y="1403"/>
                      <a:pt x="1068" y="1403"/>
                      <a:pt x="1068" y="1403"/>
                    </a:cubicBezTo>
                    <a:cubicBezTo>
                      <a:pt x="1061" y="1404"/>
                      <a:pt x="1061" y="1404"/>
                      <a:pt x="1061" y="1404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6" y="1409"/>
                      <a:pt x="1066" y="1409"/>
                      <a:pt x="1066" y="1409"/>
                    </a:cubicBezTo>
                    <a:cubicBezTo>
                      <a:pt x="1060" y="1408"/>
                      <a:pt x="1060" y="1408"/>
                      <a:pt x="1060" y="1408"/>
                    </a:cubicBezTo>
                    <a:cubicBezTo>
                      <a:pt x="1063" y="1413"/>
                      <a:pt x="1063" y="1413"/>
                      <a:pt x="1063" y="1413"/>
                    </a:cubicBezTo>
                    <a:cubicBezTo>
                      <a:pt x="1058" y="1412"/>
                      <a:pt x="1058" y="1412"/>
                      <a:pt x="1058" y="1412"/>
                    </a:cubicBezTo>
                    <a:cubicBezTo>
                      <a:pt x="1060" y="1416"/>
                      <a:pt x="1060" y="1416"/>
                      <a:pt x="1060" y="1416"/>
                    </a:cubicBezTo>
                    <a:cubicBezTo>
                      <a:pt x="1057" y="1414"/>
                      <a:pt x="1057" y="1414"/>
                      <a:pt x="1057" y="1414"/>
                    </a:cubicBezTo>
                    <a:cubicBezTo>
                      <a:pt x="1056" y="1419"/>
                      <a:pt x="1056" y="1419"/>
                      <a:pt x="1056" y="1419"/>
                    </a:cubicBezTo>
                    <a:cubicBezTo>
                      <a:pt x="1055" y="1419"/>
                      <a:pt x="1055" y="1419"/>
                      <a:pt x="1055" y="1419"/>
                    </a:cubicBezTo>
                    <a:cubicBezTo>
                      <a:pt x="1053" y="1408"/>
                      <a:pt x="1053" y="1408"/>
                      <a:pt x="1053" y="1408"/>
                    </a:cubicBezTo>
                    <a:cubicBezTo>
                      <a:pt x="1057" y="1405"/>
                      <a:pt x="1060" y="1400"/>
                      <a:pt x="1059" y="1394"/>
                    </a:cubicBezTo>
                    <a:cubicBezTo>
                      <a:pt x="1059" y="1387"/>
                      <a:pt x="1054" y="1381"/>
                      <a:pt x="1048" y="1379"/>
                    </a:cubicBezTo>
                    <a:cubicBezTo>
                      <a:pt x="1046" y="1368"/>
                      <a:pt x="1046" y="1368"/>
                      <a:pt x="1046" y="1368"/>
                    </a:cubicBezTo>
                    <a:cubicBezTo>
                      <a:pt x="1049" y="1374"/>
                      <a:pt x="1049" y="1374"/>
                      <a:pt x="1049" y="1374"/>
                    </a:cubicBezTo>
                    <a:cubicBezTo>
                      <a:pt x="1052" y="1370"/>
                      <a:pt x="1052" y="1370"/>
                      <a:pt x="1052" y="1370"/>
                    </a:cubicBezTo>
                    <a:cubicBezTo>
                      <a:pt x="1052" y="1370"/>
                      <a:pt x="1052" y="1370"/>
                      <a:pt x="1053" y="1370"/>
                    </a:cubicBezTo>
                    <a:cubicBezTo>
                      <a:pt x="1054" y="1374"/>
                      <a:pt x="1054" y="1374"/>
                      <a:pt x="1054" y="1374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8" y="1373"/>
                      <a:pt x="1058" y="1373"/>
                      <a:pt x="1058" y="1373"/>
                    </a:cubicBezTo>
                    <a:cubicBezTo>
                      <a:pt x="1057" y="1378"/>
                      <a:pt x="1057" y="1378"/>
                      <a:pt x="1057" y="1378"/>
                    </a:cubicBezTo>
                    <a:lnTo>
                      <a:pt x="1062" y="1377"/>
                    </a:lnTo>
                    <a:close/>
                    <a:moveTo>
                      <a:pt x="1082" y="1367"/>
                    </a:moveTo>
                    <a:cubicBezTo>
                      <a:pt x="1082" y="1367"/>
                      <a:pt x="1082" y="1367"/>
                      <a:pt x="1082" y="1367"/>
                    </a:cubicBezTo>
                    <a:cubicBezTo>
                      <a:pt x="1081" y="1371"/>
                      <a:pt x="1081" y="1371"/>
                      <a:pt x="1081" y="1371"/>
                    </a:cubicBezTo>
                    <a:cubicBezTo>
                      <a:pt x="1085" y="1370"/>
                      <a:pt x="1085" y="1370"/>
                      <a:pt x="1085" y="1370"/>
                    </a:cubicBezTo>
                    <a:cubicBezTo>
                      <a:pt x="1085" y="1371"/>
                      <a:pt x="1086" y="1371"/>
                      <a:pt x="1086" y="1371"/>
                    </a:cubicBezTo>
                    <a:cubicBezTo>
                      <a:pt x="1084" y="1374"/>
                      <a:pt x="1084" y="1374"/>
                      <a:pt x="1084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8" y="1374"/>
                      <a:pt x="1088" y="1374"/>
                      <a:pt x="1088" y="1374"/>
                    </a:cubicBezTo>
                    <a:cubicBezTo>
                      <a:pt x="1085" y="1378"/>
                      <a:pt x="1085" y="1378"/>
                      <a:pt x="1085" y="1378"/>
                    </a:cubicBezTo>
                    <a:cubicBezTo>
                      <a:pt x="1089" y="1379"/>
                      <a:pt x="1089" y="1379"/>
                      <a:pt x="1089" y="1379"/>
                    </a:cubicBezTo>
                    <a:cubicBezTo>
                      <a:pt x="1085" y="1381"/>
                      <a:pt x="1085" y="1381"/>
                      <a:pt x="1085" y="1381"/>
                    </a:cubicBezTo>
                    <a:cubicBezTo>
                      <a:pt x="1089" y="1383"/>
                      <a:pt x="1089" y="1383"/>
                      <a:pt x="1089" y="1383"/>
                    </a:cubicBezTo>
                    <a:cubicBezTo>
                      <a:pt x="1085" y="1385"/>
                      <a:pt x="1085" y="1385"/>
                      <a:pt x="1085" y="1385"/>
                    </a:cubicBezTo>
                    <a:cubicBezTo>
                      <a:pt x="1089" y="1387"/>
                      <a:pt x="1089" y="1387"/>
                      <a:pt x="1089" y="1387"/>
                    </a:cubicBezTo>
                    <a:cubicBezTo>
                      <a:pt x="1084" y="1388"/>
                      <a:pt x="1084" y="1388"/>
                      <a:pt x="1084" y="1388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7" y="1392"/>
                      <a:pt x="1087" y="1392"/>
                      <a:pt x="1087" y="1392"/>
                    </a:cubicBezTo>
                    <a:cubicBezTo>
                      <a:pt x="1083" y="1392"/>
                      <a:pt x="1083" y="1392"/>
                      <a:pt x="1083" y="1392"/>
                    </a:cubicBezTo>
                    <a:cubicBezTo>
                      <a:pt x="1086" y="1395"/>
                      <a:pt x="1086" y="1395"/>
                      <a:pt x="1086" y="1395"/>
                    </a:cubicBezTo>
                    <a:cubicBezTo>
                      <a:pt x="1082" y="1395"/>
                      <a:pt x="1082" y="1395"/>
                      <a:pt x="1082" y="1395"/>
                    </a:cubicBezTo>
                    <a:cubicBezTo>
                      <a:pt x="1084" y="1398"/>
                      <a:pt x="1084" y="1398"/>
                      <a:pt x="1084" y="1398"/>
                    </a:cubicBezTo>
                    <a:cubicBezTo>
                      <a:pt x="1081" y="1397"/>
                      <a:pt x="1081" y="1397"/>
                      <a:pt x="1081" y="1397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80" y="1401"/>
                      <a:pt x="1080" y="1401"/>
                      <a:pt x="1080" y="1401"/>
                    </a:cubicBezTo>
                    <a:cubicBezTo>
                      <a:pt x="1078" y="1393"/>
                      <a:pt x="1078" y="1393"/>
                      <a:pt x="1078" y="1393"/>
                    </a:cubicBezTo>
                    <a:cubicBezTo>
                      <a:pt x="1081" y="1389"/>
                      <a:pt x="1082" y="1385"/>
                      <a:pt x="1081" y="1381"/>
                    </a:cubicBezTo>
                    <a:cubicBezTo>
                      <a:pt x="1080" y="1375"/>
                      <a:pt x="1076" y="1371"/>
                      <a:pt x="1071" y="1369"/>
                    </a:cubicBezTo>
                    <a:cubicBezTo>
                      <a:pt x="1069" y="1361"/>
                      <a:pt x="1069" y="1361"/>
                      <a:pt x="1069" y="1361"/>
                    </a:cubicBezTo>
                    <a:cubicBezTo>
                      <a:pt x="1072" y="1365"/>
                      <a:pt x="1072" y="1365"/>
                      <a:pt x="1072" y="1365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4" y="1362"/>
                      <a:pt x="1074" y="1362"/>
                      <a:pt x="1074" y="1362"/>
                    </a:cubicBezTo>
                    <a:cubicBezTo>
                      <a:pt x="1075" y="1365"/>
                      <a:pt x="1075" y="1365"/>
                      <a:pt x="1075" y="1365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9" y="1364"/>
                      <a:pt x="1079" y="1364"/>
                      <a:pt x="1079" y="1364"/>
                    </a:cubicBezTo>
                    <a:cubicBezTo>
                      <a:pt x="1078" y="1368"/>
                      <a:pt x="1078" y="1368"/>
                      <a:pt x="1078" y="1368"/>
                    </a:cubicBezTo>
                    <a:lnTo>
                      <a:pt x="1082" y="1367"/>
                    </a:lnTo>
                    <a:close/>
                    <a:moveTo>
                      <a:pt x="1120" y="1360"/>
                    </a:moveTo>
                    <a:cubicBezTo>
                      <a:pt x="1118" y="1360"/>
                      <a:pt x="1117" y="1357"/>
                      <a:pt x="1117" y="1354"/>
                    </a:cubicBezTo>
                    <a:cubicBezTo>
                      <a:pt x="1117" y="1350"/>
                      <a:pt x="1118" y="1348"/>
                      <a:pt x="1120" y="1348"/>
                    </a:cubicBezTo>
                    <a:cubicBezTo>
                      <a:pt x="1122" y="1348"/>
                      <a:pt x="1123" y="1350"/>
                      <a:pt x="1123" y="1354"/>
                    </a:cubicBezTo>
                    <a:cubicBezTo>
                      <a:pt x="1123" y="1357"/>
                      <a:pt x="1122" y="1360"/>
                      <a:pt x="1120" y="1360"/>
                    </a:cubicBezTo>
                    <a:close/>
                    <a:moveTo>
                      <a:pt x="1123" y="1364"/>
                    </a:moveTo>
                    <a:cubicBezTo>
                      <a:pt x="1123" y="1366"/>
                      <a:pt x="1121" y="1367"/>
                      <a:pt x="1120" y="1367"/>
                    </a:cubicBezTo>
                    <a:cubicBezTo>
                      <a:pt x="1118" y="1367"/>
                      <a:pt x="1117" y="1366"/>
                      <a:pt x="1117" y="1364"/>
                    </a:cubicBezTo>
                    <a:cubicBezTo>
                      <a:pt x="1117" y="1363"/>
                      <a:pt x="1118" y="1362"/>
                      <a:pt x="1120" y="1362"/>
                    </a:cubicBezTo>
                    <a:cubicBezTo>
                      <a:pt x="1121" y="1362"/>
                      <a:pt x="1123" y="1363"/>
                      <a:pt x="1123" y="1364"/>
                    </a:cubicBezTo>
                    <a:close/>
                    <a:moveTo>
                      <a:pt x="1120" y="1369"/>
                    </a:moveTo>
                    <a:cubicBezTo>
                      <a:pt x="1122" y="1369"/>
                      <a:pt x="1123" y="1372"/>
                      <a:pt x="1123" y="1375"/>
                    </a:cubicBezTo>
                    <a:cubicBezTo>
                      <a:pt x="1123" y="1378"/>
                      <a:pt x="1122" y="1381"/>
                      <a:pt x="1120" y="1381"/>
                    </a:cubicBezTo>
                    <a:cubicBezTo>
                      <a:pt x="1118" y="1381"/>
                      <a:pt x="1117" y="1378"/>
                      <a:pt x="1117" y="1375"/>
                    </a:cubicBezTo>
                    <a:cubicBezTo>
                      <a:pt x="1117" y="1372"/>
                      <a:pt x="1118" y="1369"/>
                      <a:pt x="1120" y="1369"/>
                    </a:cubicBezTo>
                    <a:close/>
                    <a:moveTo>
                      <a:pt x="1119" y="1428"/>
                    </a:move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8"/>
                      <a:pt x="1119" y="1428"/>
                      <a:pt x="1119" y="1428"/>
                    </a:cubicBezTo>
                    <a:cubicBezTo>
                      <a:pt x="1119" y="1425"/>
                      <a:pt x="1121" y="1423"/>
                      <a:pt x="1122" y="1423"/>
                    </a:cubicBezTo>
                    <a:cubicBezTo>
                      <a:pt x="1124" y="1423"/>
                      <a:pt x="1125" y="1425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5" y="1428"/>
                      <a:pt x="1125" y="1428"/>
                      <a:pt x="1125" y="1428"/>
                    </a:cubicBezTo>
                    <a:cubicBezTo>
                      <a:pt x="1128" y="1426"/>
                      <a:pt x="1130" y="1425"/>
                      <a:pt x="1131" y="1427"/>
                    </a:cubicBezTo>
                    <a:cubicBezTo>
                      <a:pt x="1133" y="1428"/>
                      <a:pt x="1132" y="1430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0" y="1433"/>
                      <a:pt x="1130" y="1433"/>
                      <a:pt x="1130" y="1433"/>
                    </a:cubicBezTo>
                    <a:cubicBezTo>
                      <a:pt x="1133" y="1433"/>
                      <a:pt x="1135" y="1434"/>
                      <a:pt x="1135" y="1436"/>
                    </a:cubicBezTo>
                    <a:cubicBezTo>
                      <a:pt x="1135" y="1437"/>
                      <a:pt x="1133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0" y="1439"/>
                      <a:pt x="1130" y="1439"/>
                      <a:pt x="1130" y="1439"/>
                    </a:cubicBezTo>
                    <a:cubicBezTo>
                      <a:pt x="1132" y="1441"/>
                      <a:pt x="1133" y="1444"/>
                      <a:pt x="1131" y="1445"/>
                    </a:cubicBezTo>
                    <a:cubicBezTo>
                      <a:pt x="1130" y="1446"/>
                      <a:pt x="1128" y="1445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3"/>
                      <a:pt x="1125" y="1443"/>
                      <a:pt x="1125" y="1443"/>
                    </a:cubicBezTo>
                    <a:cubicBezTo>
                      <a:pt x="1125" y="1446"/>
                      <a:pt x="1124" y="1449"/>
                      <a:pt x="1122" y="1449"/>
                    </a:cubicBezTo>
                    <a:cubicBezTo>
                      <a:pt x="1121" y="1449"/>
                      <a:pt x="1119" y="1446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9" y="1443"/>
                      <a:pt x="1119" y="1443"/>
                      <a:pt x="1119" y="1443"/>
                    </a:cubicBezTo>
                    <a:cubicBezTo>
                      <a:pt x="1117" y="1445"/>
                      <a:pt x="1114" y="1446"/>
                      <a:pt x="1113" y="1445"/>
                    </a:cubicBezTo>
                    <a:cubicBezTo>
                      <a:pt x="1112" y="1444"/>
                      <a:pt x="1113" y="1441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5" y="1439"/>
                      <a:pt x="1115" y="1439"/>
                      <a:pt x="1115" y="1439"/>
                    </a:cubicBezTo>
                    <a:cubicBezTo>
                      <a:pt x="1112" y="1439"/>
                      <a:pt x="1109" y="1437"/>
                      <a:pt x="1109" y="1436"/>
                    </a:cubicBezTo>
                    <a:cubicBezTo>
                      <a:pt x="1109" y="1434"/>
                      <a:pt x="1112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5" y="1433"/>
                      <a:pt x="1115" y="1433"/>
                      <a:pt x="1115" y="1433"/>
                    </a:cubicBezTo>
                    <a:cubicBezTo>
                      <a:pt x="1113" y="1430"/>
                      <a:pt x="1112" y="1428"/>
                      <a:pt x="1113" y="1427"/>
                    </a:cubicBezTo>
                    <a:cubicBezTo>
                      <a:pt x="1114" y="1425"/>
                      <a:pt x="1117" y="1426"/>
                      <a:pt x="1119" y="1428"/>
                    </a:cubicBezTo>
                    <a:close/>
                    <a:moveTo>
                      <a:pt x="1131" y="1362"/>
                    </a:moveTo>
                    <a:cubicBezTo>
                      <a:pt x="1128" y="1364"/>
                      <a:pt x="1125" y="1364"/>
                      <a:pt x="1124" y="1362"/>
                    </a:cubicBezTo>
                    <a:cubicBezTo>
                      <a:pt x="1123" y="1360"/>
                      <a:pt x="1124" y="1358"/>
                      <a:pt x="1127" y="1356"/>
                    </a:cubicBezTo>
                    <a:cubicBezTo>
                      <a:pt x="1130" y="1354"/>
                      <a:pt x="1133" y="1354"/>
                      <a:pt x="1134" y="1356"/>
                    </a:cubicBezTo>
                    <a:cubicBezTo>
                      <a:pt x="1135" y="1358"/>
                      <a:pt x="1134" y="1360"/>
                      <a:pt x="1131" y="1362"/>
                    </a:cubicBezTo>
                    <a:close/>
                    <a:moveTo>
                      <a:pt x="1134" y="1373"/>
                    </a:moveTo>
                    <a:cubicBezTo>
                      <a:pt x="1133" y="1374"/>
                      <a:pt x="1130" y="1374"/>
                      <a:pt x="1127" y="1372"/>
                    </a:cubicBezTo>
                    <a:cubicBezTo>
                      <a:pt x="1125" y="1371"/>
                      <a:pt x="1123" y="1368"/>
                      <a:pt x="1124" y="1367"/>
                    </a:cubicBezTo>
                    <a:cubicBezTo>
                      <a:pt x="1125" y="1365"/>
                      <a:pt x="1128" y="1365"/>
                      <a:pt x="1131" y="1367"/>
                    </a:cubicBezTo>
                    <a:cubicBezTo>
                      <a:pt x="1134" y="1368"/>
                      <a:pt x="1135" y="1371"/>
                      <a:pt x="1134" y="1373"/>
                    </a:cubicBezTo>
                    <a:close/>
                    <a:moveTo>
                      <a:pt x="1138" y="1465"/>
                    </a:moveTo>
                    <a:cubicBezTo>
                      <a:pt x="1140" y="1463"/>
                      <a:pt x="1143" y="1462"/>
                      <a:pt x="1144" y="1463"/>
                    </a:cubicBezTo>
                    <a:cubicBezTo>
                      <a:pt x="1145" y="1465"/>
                      <a:pt x="1145" y="1467"/>
                      <a:pt x="1142" y="1469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2" y="1470"/>
                      <a:pt x="1142" y="1470"/>
                      <a:pt x="1142" y="1470"/>
                    </a:cubicBezTo>
                    <a:cubicBezTo>
                      <a:pt x="1146" y="1470"/>
                      <a:pt x="1148" y="1471"/>
                      <a:pt x="1148" y="1473"/>
                    </a:cubicBezTo>
                    <a:cubicBezTo>
                      <a:pt x="1148" y="1474"/>
                      <a:pt x="1146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2" y="1476"/>
                      <a:pt x="1142" y="1476"/>
                      <a:pt x="1142" y="1476"/>
                    </a:cubicBezTo>
                    <a:cubicBezTo>
                      <a:pt x="1145" y="1478"/>
                      <a:pt x="1145" y="1481"/>
                      <a:pt x="1144" y="1482"/>
                    </a:cubicBezTo>
                    <a:cubicBezTo>
                      <a:pt x="1143" y="1483"/>
                      <a:pt x="1140" y="1482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0"/>
                      <a:pt x="1138" y="1480"/>
                      <a:pt x="1138" y="1480"/>
                    </a:cubicBezTo>
                    <a:cubicBezTo>
                      <a:pt x="1138" y="1483"/>
                      <a:pt x="1137" y="1486"/>
                      <a:pt x="1135" y="1486"/>
                    </a:cubicBezTo>
                    <a:cubicBezTo>
                      <a:pt x="1133" y="1486"/>
                      <a:pt x="1132" y="1483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2" y="1480"/>
                      <a:pt x="1132" y="1480"/>
                      <a:pt x="1132" y="1480"/>
                    </a:cubicBezTo>
                    <a:cubicBezTo>
                      <a:pt x="1130" y="1482"/>
                      <a:pt x="1127" y="1483"/>
                      <a:pt x="1126" y="1482"/>
                    </a:cubicBezTo>
                    <a:cubicBezTo>
                      <a:pt x="1125" y="1481"/>
                      <a:pt x="1125" y="1478"/>
                      <a:pt x="1128" y="1476"/>
                    </a:cubicBezTo>
                    <a:cubicBezTo>
                      <a:pt x="1128" y="1476"/>
                      <a:pt x="1128" y="1476"/>
                      <a:pt x="1128" y="1476"/>
                    </a:cubicBezTo>
                    <a:cubicBezTo>
                      <a:pt x="1128" y="1476"/>
                      <a:pt x="1128" y="1476"/>
                      <a:pt x="1127" y="1476"/>
                    </a:cubicBezTo>
                    <a:cubicBezTo>
                      <a:pt x="1124" y="1476"/>
                      <a:pt x="1122" y="1474"/>
                      <a:pt x="1122" y="1473"/>
                    </a:cubicBezTo>
                    <a:cubicBezTo>
                      <a:pt x="1122" y="1471"/>
                      <a:pt x="1124" y="1470"/>
                      <a:pt x="1127" y="1470"/>
                    </a:cubicBezTo>
                    <a:cubicBezTo>
                      <a:pt x="1128" y="1470"/>
                      <a:pt x="1128" y="1470"/>
                      <a:pt x="1128" y="1470"/>
                    </a:cubicBezTo>
                    <a:cubicBezTo>
                      <a:pt x="1128" y="1470"/>
                      <a:pt x="1128" y="1470"/>
                      <a:pt x="1128" y="1469"/>
                    </a:cubicBezTo>
                    <a:cubicBezTo>
                      <a:pt x="1125" y="1467"/>
                      <a:pt x="1125" y="1465"/>
                      <a:pt x="1126" y="1463"/>
                    </a:cubicBezTo>
                    <a:cubicBezTo>
                      <a:pt x="1127" y="1462"/>
                      <a:pt x="1130" y="1463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5"/>
                      <a:pt x="1132" y="1465"/>
                      <a:pt x="1132" y="1465"/>
                    </a:cubicBezTo>
                    <a:cubicBezTo>
                      <a:pt x="1132" y="1462"/>
                      <a:pt x="1133" y="1460"/>
                      <a:pt x="1135" y="1460"/>
                    </a:cubicBezTo>
                    <a:cubicBezTo>
                      <a:pt x="1137" y="1460"/>
                      <a:pt x="1138" y="1462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ubicBezTo>
                      <a:pt x="1138" y="1465"/>
                      <a:pt x="1138" y="1465"/>
                      <a:pt x="1138" y="1465"/>
                    </a:cubicBezTo>
                    <a:close/>
                    <a:moveTo>
                      <a:pt x="1112" y="1372"/>
                    </a:moveTo>
                    <a:cubicBezTo>
                      <a:pt x="1110" y="1374"/>
                      <a:pt x="1106" y="1374"/>
                      <a:pt x="1105" y="1373"/>
                    </a:cubicBezTo>
                    <a:cubicBezTo>
                      <a:pt x="1105" y="1371"/>
                      <a:pt x="1106" y="1368"/>
                      <a:pt x="1109" y="1367"/>
                    </a:cubicBezTo>
                    <a:cubicBezTo>
                      <a:pt x="1112" y="1365"/>
                      <a:pt x="1115" y="1365"/>
                      <a:pt x="1116" y="1367"/>
                    </a:cubicBezTo>
                    <a:cubicBezTo>
                      <a:pt x="1117" y="1368"/>
                      <a:pt x="1115" y="1371"/>
                      <a:pt x="1112" y="1372"/>
                    </a:cubicBezTo>
                    <a:close/>
                    <a:moveTo>
                      <a:pt x="1116" y="1362"/>
                    </a:moveTo>
                    <a:cubicBezTo>
                      <a:pt x="1115" y="1364"/>
                      <a:pt x="1112" y="1364"/>
                      <a:pt x="1109" y="1362"/>
                    </a:cubicBezTo>
                    <a:cubicBezTo>
                      <a:pt x="1106" y="1360"/>
                      <a:pt x="1105" y="1358"/>
                      <a:pt x="1105" y="1356"/>
                    </a:cubicBezTo>
                    <a:cubicBezTo>
                      <a:pt x="1106" y="1354"/>
                      <a:pt x="1110" y="1354"/>
                      <a:pt x="1112" y="1356"/>
                    </a:cubicBezTo>
                    <a:cubicBezTo>
                      <a:pt x="1115" y="1358"/>
                      <a:pt x="1117" y="1360"/>
                      <a:pt x="1116" y="1362"/>
                    </a:cubicBezTo>
                    <a:close/>
                    <a:moveTo>
                      <a:pt x="1152" y="1437"/>
                    </a:moveTo>
                    <a:cubicBezTo>
                      <a:pt x="1152" y="1435"/>
                      <a:pt x="1154" y="1434"/>
                      <a:pt x="1155" y="1434"/>
                    </a:cubicBezTo>
                    <a:cubicBezTo>
                      <a:pt x="1157" y="1434"/>
                      <a:pt x="1158" y="1435"/>
                      <a:pt x="1158" y="1437"/>
                    </a:cubicBezTo>
                    <a:cubicBezTo>
                      <a:pt x="1158" y="1438"/>
                      <a:pt x="1157" y="1440"/>
                      <a:pt x="1155" y="1440"/>
                    </a:cubicBezTo>
                    <a:cubicBezTo>
                      <a:pt x="1154" y="1440"/>
                      <a:pt x="1152" y="1438"/>
                      <a:pt x="1152" y="1437"/>
                    </a:cubicBezTo>
                    <a:close/>
                    <a:moveTo>
                      <a:pt x="1159" y="1445"/>
                    </a:moveTo>
                    <a:cubicBezTo>
                      <a:pt x="1159" y="1444"/>
                      <a:pt x="1160" y="1443"/>
                      <a:pt x="1162" y="1443"/>
                    </a:cubicBezTo>
                    <a:cubicBezTo>
                      <a:pt x="1163" y="1443"/>
                      <a:pt x="1164" y="1444"/>
                      <a:pt x="1164" y="1445"/>
                    </a:cubicBezTo>
                    <a:cubicBezTo>
                      <a:pt x="1164" y="1447"/>
                      <a:pt x="1163" y="1448"/>
                      <a:pt x="1162" y="1448"/>
                    </a:cubicBezTo>
                    <a:cubicBezTo>
                      <a:pt x="1160" y="1448"/>
                      <a:pt x="1159" y="1447"/>
                      <a:pt x="1159" y="1445"/>
                    </a:cubicBezTo>
                    <a:close/>
                    <a:moveTo>
                      <a:pt x="1165" y="1454"/>
                    </a:moveTo>
                    <a:cubicBezTo>
                      <a:pt x="1165" y="1452"/>
                      <a:pt x="1166" y="1451"/>
                      <a:pt x="1168" y="1451"/>
                    </a:cubicBezTo>
                    <a:cubicBezTo>
                      <a:pt x="1169" y="1451"/>
                      <a:pt x="1171" y="1452"/>
                      <a:pt x="1171" y="1454"/>
                    </a:cubicBezTo>
                    <a:cubicBezTo>
                      <a:pt x="1171" y="1455"/>
                      <a:pt x="1169" y="1456"/>
                      <a:pt x="1168" y="1456"/>
                    </a:cubicBezTo>
                    <a:cubicBezTo>
                      <a:pt x="1166" y="1456"/>
                      <a:pt x="1165" y="1455"/>
                      <a:pt x="1165" y="1454"/>
                    </a:cubicBezTo>
                    <a:close/>
                    <a:moveTo>
                      <a:pt x="1102" y="1272"/>
                    </a:moveTo>
                    <a:cubicBezTo>
                      <a:pt x="1099" y="1270"/>
                      <a:pt x="1099" y="1267"/>
                      <a:pt x="1100" y="1266"/>
                    </a:cubicBezTo>
                    <a:cubicBezTo>
                      <a:pt x="1101" y="1265"/>
                      <a:pt x="1104" y="1266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8"/>
                      <a:pt x="1106" y="1268"/>
                      <a:pt x="1106" y="1268"/>
                    </a:cubicBezTo>
                    <a:cubicBezTo>
                      <a:pt x="1106" y="1265"/>
                      <a:pt x="1107" y="1262"/>
                      <a:pt x="1109" y="1262"/>
                    </a:cubicBezTo>
                    <a:cubicBezTo>
                      <a:pt x="1111" y="1262"/>
                      <a:pt x="1112" y="1265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2" y="1268"/>
                      <a:pt x="1112" y="1268"/>
                      <a:pt x="1112" y="1268"/>
                    </a:cubicBezTo>
                    <a:cubicBezTo>
                      <a:pt x="1114" y="1266"/>
                      <a:pt x="1117" y="1265"/>
                      <a:pt x="1118" y="1266"/>
                    </a:cubicBezTo>
                    <a:cubicBezTo>
                      <a:pt x="1120" y="1267"/>
                      <a:pt x="1119" y="1270"/>
                      <a:pt x="1117" y="1272"/>
                    </a:cubicBezTo>
                    <a:cubicBezTo>
                      <a:pt x="1117" y="1272"/>
                      <a:pt x="1117" y="1272"/>
                      <a:pt x="1116" y="1272"/>
                    </a:cubicBezTo>
                    <a:cubicBezTo>
                      <a:pt x="1117" y="1272"/>
                      <a:pt x="1117" y="1272"/>
                      <a:pt x="1117" y="1272"/>
                    </a:cubicBezTo>
                    <a:cubicBezTo>
                      <a:pt x="1120" y="1272"/>
                      <a:pt x="1122" y="1273"/>
                      <a:pt x="1122" y="1275"/>
                    </a:cubicBezTo>
                    <a:cubicBezTo>
                      <a:pt x="1122" y="1277"/>
                      <a:pt x="1120" y="1278"/>
                      <a:pt x="1117" y="1278"/>
                    </a:cubicBezTo>
                    <a:cubicBezTo>
                      <a:pt x="1117" y="1278"/>
                      <a:pt x="1117" y="1278"/>
                      <a:pt x="1116" y="1278"/>
                    </a:cubicBezTo>
                    <a:cubicBezTo>
                      <a:pt x="1117" y="1278"/>
                      <a:pt x="1117" y="1278"/>
                      <a:pt x="1117" y="1278"/>
                    </a:cubicBezTo>
                    <a:cubicBezTo>
                      <a:pt x="1119" y="1280"/>
                      <a:pt x="1119" y="1283"/>
                      <a:pt x="1118" y="1284"/>
                    </a:cubicBezTo>
                    <a:cubicBezTo>
                      <a:pt x="1117" y="1285"/>
                      <a:pt x="1114" y="1285"/>
                      <a:pt x="1112" y="1283"/>
                    </a:cubicBezTo>
                    <a:cubicBezTo>
                      <a:pt x="1112" y="1282"/>
                      <a:pt x="1112" y="1282"/>
                      <a:pt x="1112" y="1282"/>
                    </a:cubicBezTo>
                    <a:cubicBezTo>
                      <a:pt x="1112" y="1282"/>
                      <a:pt x="1112" y="1283"/>
                      <a:pt x="1112" y="1283"/>
                    </a:cubicBezTo>
                    <a:cubicBezTo>
                      <a:pt x="1112" y="1286"/>
                      <a:pt x="1111" y="1288"/>
                      <a:pt x="1109" y="1288"/>
                    </a:cubicBezTo>
                    <a:cubicBezTo>
                      <a:pt x="1107" y="1288"/>
                      <a:pt x="1106" y="1286"/>
                      <a:pt x="1106" y="1283"/>
                    </a:cubicBezTo>
                    <a:cubicBezTo>
                      <a:pt x="1106" y="1283"/>
                      <a:pt x="1106" y="1282"/>
                      <a:pt x="1106" y="1282"/>
                    </a:cubicBezTo>
                    <a:cubicBezTo>
                      <a:pt x="1106" y="1282"/>
                      <a:pt x="1106" y="1282"/>
                      <a:pt x="1106" y="1283"/>
                    </a:cubicBezTo>
                    <a:cubicBezTo>
                      <a:pt x="1104" y="1285"/>
                      <a:pt x="1101" y="1285"/>
                      <a:pt x="1100" y="1284"/>
                    </a:cubicBezTo>
                    <a:cubicBezTo>
                      <a:pt x="1099" y="1283"/>
                      <a:pt x="1099" y="1280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102" y="1278"/>
                      <a:pt x="1102" y="1278"/>
                      <a:pt x="1102" y="1278"/>
                    </a:cubicBezTo>
                    <a:cubicBezTo>
                      <a:pt x="1099" y="1278"/>
                      <a:pt x="1096" y="1277"/>
                      <a:pt x="1096" y="1275"/>
                    </a:cubicBezTo>
                    <a:cubicBezTo>
                      <a:pt x="1096" y="1273"/>
                      <a:pt x="1099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ubicBezTo>
                      <a:pt x="1102" y="1272"/>
                      <a:pt x="1102" y="1272"/>
                      <a:pt x="1102" y="1272"/>
                    </a:cubicBezTo>
                    <a:close/>
                    <a:moveTo>
                      <a:pt x="1156" y="1274"/>
                    </a:moveTo>
                    <a:cubicBezTo>
                      <a:pt x="1154" y="1272"/>
                      <a:pt x="1153" y="1269"/>
                      <a:pt x="1154" y="1268"/>
                    </a:cubicBezTo>
                    <a:cubicBezTo>
                      <a:pt x="1156" y="1267"/>
                      <a:pt x="1158" y="1268"/>
                      <a:pt x="1160" y="1270"/>
                    </a:cubicBezTo>
                    <a:cubicBezTo>
                      <a:pt x="1160" y="1270"/>
                      <a:pt x="1160" y="1270"/>
                      <a:pt x="1161" y="1270"/>
                    </a:cubicBezTo>
                    <a:cubicBezTo>
                      <a:pt x="1161" y="1270"/>
                      <a:pt x="1161" y="1270"/>
                      <a:pt x="1161" y="1270"/>
                    </a:cubicBezTo>
                    <a:cubicBezTo>
                      <a:pt x="1161" y="1267"/>
                      <a:pt x="1162" y="1264"/>
                      <a:pt x="1164" y="1264"/>
                    </a:cubicBezTo>
                    <a:cubicBezTo>
                      <a:pt x="1165" y="1264"/>
                      <a:pt x="1167" y="1267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7" y="1270"/>
                      <a:pt x="1167" y="1270"/>
                      <a:pt x="1167" y="1270"/>
                    </a:cubicBezTo>
                    <a:cubicBezTo>
                      <a:pt x="1169" y="1268"/>
                      <a:pt x="1172" y="1267"/>
                      <a:pt x="1173" y="1268"/>
                    </a:cubicBezTo>
                    <a:cubicBezTo>
                      <a:pt x="1174" y="1269"/>
                      <a:pt x="1173" y="1272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1" y="1274"/>
                      <a:pt x="1171" y="1274"/>
                      <a:pt x="1171" y="1274"/>
                    </a:cubicBezTo>
                    <a:cubicBezTo>
                      <a:pt x="1174" y="1274"/>
                      <a:pt x="1177" y="1275"/>
                      <a:pt x="1177" y="1277"/>
                    </a:cubicBezTo>
                    <a:cubicBezTo>
                      <a:pt x="1177" y="1279"/>
                      <a:pt x="1174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1" y="1280"/>
                      <a:pt x="1171" y="1280"/>
                      <a:pt x="1171" y="1280"/>
                    </a:cubicBezTo>
                    <a:cubicBezTo>
                      <a:pt x="1173" y="1282"/>
                      <a:pt x="1174" y="1285"/>
                      <a:pt x="1173" y="1286"/>
                    </a:cubicBezTo>
                    <a:cubicBezTo>
                      <a:pt x="1172" y="1287"/>
                      <a:pt x="1169" y="1287"/>
                      <a:pt x="1167" y="1285"/>
                    </a:cubicBezTo>
                    <a:cubicBezTo>
                      <a:pt x="1167" y="1285"/>
                      <a:pt x="1167" y="1284"/>
                      <a:pt x="1167" y="1284"/>
                    </a:cubicBezTo>
                    <a:cubicBezTo>
                      <a:pt x="1167" y="1284"/>
                      <a:pt x="1167" y="1285"/>
                      <a:pt x="1167" y="1285"/>
                    </a:cubicBezTo>
                    <a:cubicBezTo>
                      <a:pt x="1167" y="1288"/>
                      <a:pt x="1165" y="1290"/>
                      <a:pt x="1164" y="1290"/>
                    </a:cubicBezTo>
                    <a:cubicBezTo>
                      <a:pt x="1162" y="1290"/>
                      <a:pt x="1161" y="1288"/>
                      <a:pt x="1161" y="1285"/>
                    </a:cubicBezTo>
                    <a:cubicBezTo>
                      <a:pt x="1161" y="1285"/>
                      <a:pt x="1161" y="1284"/>
                      <a:pt x="1161" y="1284"/>
                    </a:cubicBezTo>
                    <a:cubicBezTo>
                      <a:pt x="1160" y="1284"/>
                      <a:pt x="1160" y="1285"/>
                      <a:pt x="1160" y="1285"/>
                    </a:cubicBezTo>
                    <a:cubicBezTo>
                      <a:pt x="1158" y="1287"/>
                      <a:pt x="1156" y="1287"/>
                      <a:pt x="1154" y="1286"/>
                    </a:cubicBezTo>
                    <a:cubicBezTo>
                      <a:pt x="1153" y="1285"/>
                      <a:pt x="1154" y="1282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6" y="1280"/>
                      <a:pt x="1156" y="1280"/>
                      <a:pt x="1156" y="1280"/>
                    </a:cubicBezTo>
                    <a:cubicBezTo>
                      <a:pt x="1153" y="1280"/>
                      <a:pt x="1151" y="1279"/>
                      <a:pt x="1151" y="1277"/>
                    </a:cubicBezTo>
                    <a:cubicBezTo>
                      <a:pt x="1151" y="1275"/>
                      <a:pt x="1153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ubicBezTo>
                      <a:pt x="1156" y="1274"/>
                      <a:pt x="1156" y="1274"/>
                      <a:pt x="1156" y="1274"/>
                    </a:cubicBezTo>
                    <a:close/>
                    <a:moveTo>
                      <a:pt x="1203" y="1253"/>
                    </a:moveTo>
                    <a:cubicBezTo>
                      <a:pt x="1201" y="1251"/>
                      <a:pt x="1200" y="1248"/>
                      <a:pt x="1202" y="1247"/>
                    </a:cubicBezTo>
                    <a:cubicBezTo>
                      <a:pt x="1203" y="1246"/>
                      <a:pt x="1206" y="1247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9"/>
                      <a:pt x="1208" y="1249"/>
                      <a:pt x="1208" y="1249"/>
                    </a:cubicBezTo>
                    <a:cubicBezTo>
                      <a:pt x="1208" y="1246"/>
                      <a:pt x="1209" y="1243"/>
                      <a:pt x="1211" y="1243"/>
                    </a:cubicBezTo>
                    <a:cubicBezTo>
                      <a:pt x="1213" y="1243"/>
                      <a:pt x="1214" y="1246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4" y="1249"/>
                      <a:pt x="1214" y="1249"/>
                      <a:pt x="1214" y="1249"/>
                    </a:cubicBezTo>
                    <a:cubicBezTo>
                      <a:pt x="1216" y="1247"/>
                      <a:pt x="1219" y="1246"/>
                      <a:pt x="1220" y="1247"/>
                    </a:cubicBezTo>
                    <a:cubicBezTo>
                      <a:pt x="1221" y="1248"/>
                      <a:pt x="1220" y="1251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18" y="1253"/>
                      <a:pt x="1218" y="1253"/>
                      <a:pt x="1218" y="1253"/>
                    </a:cubicBezTo>
                    <a:cubicBezTo>
                      <a:pt x="1221" y="1253"/>
                      <a:pt x="1224" y="1255"/>
                      <a:pt x="1224" y="1256"/>
                    </a:cubicBezTo>
                    <a:cubicBezTo>
                      <a:pt x="1224" y="1258"/>
                      <a:pt x="1221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18" y="1259"/>
                      <a:pt x="1218" y="1259"/>
                      <a:pt x="1218" y="1259"/>
                    </a:cubicBezTo>
                    <a:cubicBezTo>
                      <a:pt x="1220" y="1261"/>
                      <a:pt x="1221" y="1264"/>
                      <a:pt x="1220" y="1265"/>
                    </a:cubicBezTo>
                    <a:cubicBezTo>
                      <a:pt x="1219" y="1267"/>
                      <a:pt x="1216" y="1266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4"/>
                      <a:pt x="1214" y="1264"/>
                      <a:pt x="1214" y="1264"/>
                    </a:cubicBezTo>
                    <a:cubicBezTo>
                      <a:pt x="1214" y="1267"/>
                      <a:pt x="1213" y="1269"/>
                      <a:pt x="1211" y="1269"/>
                    </a:cubicBezTo>
                    <a:cubicBezTo>
                      <a:pt x="1209" y="1269"/>
                      <a:pt x="1208" y="1267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8" y="1264"/>
                      <a:pt x="1208" y="1264"/>
                      <a:pt x="1208" y="1264"/>
                    </a:cubicBezTo>
                    <a:cubicBezTo>
                      <a:pt x="1206" y="1266"/>
                      <a:pt x="1203" y="1267"/>
                      <a:pt x="1202" y="1265"/>
                    </a:cubicBezTo>
                    <a:cubicBezTo>
                      <a:pt x="1200" y="1264"/>
                      <a:pt x="1201" y="1261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3" y="1259"/>
                      <a:pt x="1203" y="1259"/>
                      <a:pt x="1203" y="1259"/>
                    </a:cubicBezTo>
                    <a:cubicBezTo>
                      <a:pt x="1200" y="1259"/>
                      <a:pt x="1198" y="1258"/>
                      <a:pt x="1198" y="1256"/>
                    </a:cubicBezTo>
                    <a:cubicBezTo>
                      <a:pt x="1198" y="1255"/>
                      <a:pt x="1200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ubicBezTo>
                      <a:pt x="1203" y="1253"/>
                      <a:pt x="1203" y="1253"/>
                      <a:pt x="1203" y="1253"/>
                    </a:cubicBezTo>
                    <a:close/>
                    <a:moveTo>
                      <a:pt x="1242" y="1196"/>
                    </a:moveTo>
                    <a:cubicBezTo>
                      <a:pt x="1239" y="1194"/>
                      <a:pt x="1239" y="1191"/>
                      <a:pt x="1240" y="1190"/>
                    </a:cubicBezTo>
                    <a:cubicBezTo>
                      <a:pt x="1241" y="1189"/>
                      <a:pt x="1244" y="1190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92"/>
                      <a:pt x="1246" y="1192"/>
                      <a:pt x="1246" y="1192"/>
                    </a:cubicBezTo>
                    <a:cubicBezTo>
                      <a:pt x="1246" y="1189"/>
                      <a:pt x="1247" y="1187"/>
                      <a:pt x="1249" y="1187"/>
                    </a:cubicBezTo>
                    <a:cubicBezTo>
                      <a:pt x="1251" y="1187"/>
                      <a:pt x="1252" y="1189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2" y="1192"/>
                      <a:pt x="1252" y="1192"/>
                      <a:pt x="1252" y="1192"/>
                    </a:cubicBezTo>
                    <a:cubicBezTo>
                      <a:pt x="1254" y="1190"/>
                      <a:pt x="1257" y="1189"/>
                      <a:pt x="1258" y="1190"/>
                    </a:cubicBezTo>
                    <a:cubicBezTo>
                      <a:pt x="1259" y="1191"/>
                      <a:pt x="1259" y="1194"/>
                      <a:pt x="1256" y="1196"/>
                    </a:cubicBezTo>
                    <a:cubicBezTo>
                      <a:pt x="1256" y="1196"/>
                      <a:pt x="1256" y="1196"/>
                      <a:pt x="1256" y="1196"/>
                    </a:cubicBezTo>
                    <a:cubicBezTo>
                      <a:pt x="1256" y="1196"/>
                      <a:pt x="1256" y="1196"/>
                      <a:pt x="1257" y="1196"/>
                    </a:cubicBezTo>
                    <a:cubicBezTo>
                      <a:pt x="1260" y="1196"/>
                      <a:pt x="1262" y="1198"/>
                      <a:pt x="1262" y="1199"/>
                    </a:cubicBezTo>
                    <a:cubicBezTo>
                      <a:pt x="1262" y="1201"/>
                      <a:pt x="1260" y="1202"/>
                      <a:pt x="1257" y="1202"/>
                    </a:cubicBezTo>
                    <a:cubicBezTo>
                      <a:pt x="1256" y="1202"/>
                      <a:pt x="1256" y="1202"/>
                      <a:pt x="1256" y="1202"/>
                    </a:cubicBezTo>
                    <a:cubicBezTo>
                      <a:pt x="1256" y="1203"/>
                      <a:pt x="1256" y="1203"/>
                      <a:pt x="1256" y="1203"/>
                    </a:cubicBezTo>
                    <a:cubicBezTo>
                      <a:pt x="1259" y="1205"/>
                      <a:pt x="1259" y="1207"/>
                      <a:pt x="1258" y="1209"/>
                    </a:cubicBezTo>
                    <a:cubicBezTo>
                      <a:pt x="1257" y="1210"/>
                      <a:pt x="1254" y="1209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07"/>
                      <a:pt x="1252" y="1207"/>
                      <a:pt x="1252" y="1207"/>
                    </a:cubicBezTo>
                    <a:cubicBezTo>
                      <a:pt x="1252" y="1210"/>
                      <a:pt x="1251" y="1212"/>
                      <a:pt x="1249" y="1212"/>
                    </a:cubicBezTo>
                    <a:cubicBezTo>
                      <a:pt x="1247" y="1212"/>
                      <a:pt x="1246" y="1210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6" y="1207"/>
                      <a:pt x="1246" y="1207"/>
                      <a:pt x="1246" y="1207"/>
                    </a:cubicBezTo>
                    <a:cubicBezTo>
                      <a:pt x="1244" y="1209"/>
                      <a:pt x="1241" y="1210"/>
                      <a:pt x="1240" y="1209"/>
                    </a:cubicBezTo>
                    <a:cubicBezTo>
                      <a:pt x="1239" y="1207"/>
                      <a:pt x="1239" y="1205"/>
                      <a:pt x="1242" y="1203"/>
                    </a:cubicBezTo>
                    <a:cubicBezTo>
                      <a:pt x="1242" y="1203"/>
                      <a:pt x="1242" y="1203"/>
                      <a:pt x="1242" y="1202"/>
                    </a:cubicBezTo>
                    <a:cubicBezTo>
                      <a:pt x="1242" y="1202"/>
                      <a:pt x="1242" y="1202"/>
                      <a:pt x="1241" y="1202"/>
                    </a:cubicBezTo>
                    <a:cubicBezTo>
                      <a:pt x="1238" y="1202"/>
                      <a:pt x="1236" y="1201"/>
                      <a:pt x="1236" y="1199"/>
                    </a:cubicBezTo>
                    <a:cubicBezTo>
                      <a:pt x="1236" y="1198"/>
                      <a:pt x="1238" y="1196"/>
                      <a:pt x="1241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ubicBezTo>
                      <a:pt x="1242" y="1196"/>
                      <a:pt x="1242" y="1196"/>
                      <a:pt x="1242" y="1196"/>
                    </a:cubicBezTo>
                    <a:close/>
                    <a:moveTo>
                      <a:pt x="1245" y="1019"/>
                    </a:moveTo>
                    <a:cubicBezTo>
                      <a:pt x="1242" y="1019"/>
                      <a:pt x="1239" y="1018"/>
                      <a:pt x="1239" y="1016"/>
                    </a:cubicBezTo>
                    <a:cubicBezTo>
                      <a:pt x="1239" y="1014"/>
                      <a:pt x="1242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5" y="1013"/>
                      <a:pt x="1245" y="1013"/>
                      <a:pt x="1245" y="1013"/>
                    </a:cubicBezTo>
                    <a:cubicBezTo>
                      <a:pt x="1242" y="1011"/>
                      <a:pt x="1242" y="1008"/>
                      <a:pt x="1243" y="1007"/>
                    </a:cubicBezTo>
                    <a:cubicBezTo>
                      <a:pt x="1244" y="1006"/>
                      <a:pt x="1247" y="1006"/>
                      <a:pt x="1249" y="1008"/>
                    </a:cubicBezTo>
                    <a:cubicBezTo>
                      <a:pt x="1249" y="1009"/>
                      <a:pt x="1249" y="1009"/>
                      <a:pt x="1249" y="1009"/>
                    </a:cubicBezTo>
                    <a:cubicBezTo>
                      <a:pt x="1249" y="1009"/>
                      <a:pt x="1249" y="1009"/>
                      <a:pt x="1249" y="1008"/>
                    </a:cubicBezTo>
                    <a:cubicBezTo>
                      <a:pt x="1249" y="1005"/>
                      <a:pt x="1250" y="1003"/>
                      <a:pt x="1252" y="1003"/>
                    </a:cubicBezTo>
                    <a:cubicBezTo>
                      <a:pt x="1254" y="1003"/>
                      <a:pt x="1255" y="1005"/>
                      <a:pt x="1255" y="1008"/>
                    </a:cubicBezTo>
                    <a:cubicBezTo>
                      <a:pt x="1255" y="1009"/>
                      <a:pt x="1255" y="1009"/>
                      <a:pt x="1255" y="1009"/>
                    </a:cubicBezTo>
                    <a:cubicBezTo>
                      <a:pt x="1255" y="1009"/>
                      <a:pt x="1255" y="1009"/>
                      <a:pt x="1255" y="1008"/>
                    </a:cubicBezTo>
                    <a:cubicBezTo>
                      <a:pt x="1257" y="1006"/>
                      <a:pt x="1260" y="1006"/>
                      <a:pt x="1261" y="1007"/>
                    </a:cubicBezTo>
                    <a:cubicBezTo>
                      <a:pt x="1262" y="1008"/>
                      <a:pt x="1262" y="1011"/>
                      <a:pt x="1260" y="1013"/>
                    </a:cubicBezTo>
                    <a:cubicBezTo>
                      <a:pt x="1260" y="1013"/>
                      <a:pt x="1259" y="1013"/>
                      <a:pt x="1259" y="1013"/>
                    </a:cubicBezTo>
                    <a:cubicBezTo>
                      <a:pt x="1259" y="1013"/>
                      <a:pt x="1260" y="1013"/>
                      <a:pt x="1260" y="1013"/>
                    </a:cubicBezTo>
                    <a:cubicBezTo>
                      <a:pt x="1263" y="1013"/>
                      <a:pt x="1265" y="1014"/>
                      <a:pt x="1265" y="1016"/>
                    </a:cubicBezTo>
                    <a:cubicBezTo>
                      <a:pt x="1265" y="1018"/>
                      <a:pt x="1263" y="1019"/>
                      <a:pt x="1260" y="1019"/>
                    </a:cubicBezTo>
                    <a:cubicBezTo>
                      <a:pt x="1260" y="1019"/>
                      <a:pt x="1259" y="1019"/>
                      <a:pt x="1259" y="1019"/>
                    </a:cubicBezTo>
                    <a:cubicBezTo>
                      <a:pt x="1259" y="1019"/>
                      <a:pt x="1260" y="1019"/>
                      <a:pt x="1260" y="1019"/>
                    </a:cubicBezTo>
                    <a:cubicBezTo>
                      <a:pt x="1262" y="1021"/>
                      <a:pt x="1262" y="1024"/>
                      <a:pt x="1261" y="1025"/>
                    </a:cubicBezTo>
                    <a:cubicBezTo>
                      <a:pt x="1260" y="1026"/>
                      <a:pt x="1257" y="1026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3"/>
                      <a:pt x="1255" y="1023"/>
                      <a:pt x="1255" y="1023"/>
                    </a:cubicBezTo>
                    <a:cubicBezTo>
                      <a:pt x="1255" y="1026"/>
                      <a:pt x="1254" y="1029"/>
                      <a:pt x="1252" y="1029"/>
                    </a:cubicBezTo>
                    <a:cubicBezTo>
                      <a:pt x="1250" y="1029"/>
                      <a:pt x="1249" y="1026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9" y="1023"/>
                      <a:pt x="1249" y="1023"/>
                      <a:pt x="1249" y="1023"/>
                    </a:cubicBezTo>
                    <a:cubicBezTo>
                      <a:pt x="1247" y="1026"/>
                      <a:pt x="1244" y="1026"/>
                      <a:pt x="1243" y="1025"/>
                    </a:cubicBezTo>
                    <a:cubicBezTo>
                      <a:pt x="1242" y="1024"/>
                      <a:pt x="1242" y="1021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ubicBezTo>
                      <a:pt x="1245" y="1019"/>
                      <a:pt x="1245" y="1019"/>
                      <a:pt x="1245" y="1019"/>
                    </a:cubicBezTo>
                    <a:close/>
                    <a:moveTo>
                      <a:pt x="1236" y="962"/>
                    </a:moveTo>
                    <a:cubicBezTo>
                      <a:pt x="1236" y="964"/>
                      <a:pt x="1235" y="966"/>
                      <a:pt x="1233" y="966"/>
                    </a:cubicBezTo>
                    <a:cubicBezTo>
                      <a:pt x="1232" y="966"/>
                      <a:pt x="1231" y="964"/>
                      <a:pt x="1231" y="962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31" y="961"/>
                      <a:pt x="1231" y="961"/>
                      <a:pt x="1231" y="961"/>
                    </a:cubicBezTo>
                    <a:cubicBezTo>
                      <a:pt x="1229" y="963"/>
                      <a:pt x="1226" y="964"/>
                      <a:pt x="1225" y="963"/>
                    </a:cubicBezTo>
                    <a:cubicBezTo>
                      <a:pt x="1224" y="962"/>
                      <a:pt x="1225" y="960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7" y="958"/>
                      <a:pt x="1227" y="958"/>
                      <a:pt x="1227" y="958"/>
                    </a:cubicBezTo>
                    <a:cubicBezTo>
                      <a:pt x="1224" y="958"/>
                      <a:pt x="1222" y="956"/>
                      <a:pt x="1222" y="955"/>
                    </a:cubicBezTo>
                    <a:cubicBezTo>
                      <a:pt x="1222" y="953"/>
                      <a:pt x="1224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7" y="952"/>
                      <a:pt x="1227" y="952"/>
                      <a:pt x="1227" y="952"/>
                    </a:cubicBezTo>
                    <a:cubicBezTo>
                      <a:pt x="1225" y="950"/>
                      <a:pt x="1224" y="948"/>
                      <a:pt x="1225" y="947"/>
                    </a:cubicBezTo>
                    <a:cubicBezTo>
                      <a:pt x="1226" y="946"/>
                      <a:pt x="1229" y="946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8"/>
                      <a:pt x="1231" y="948"/>
                      <a:pt x="1231" y="948"/>
                    </a:cubicBezTo>
                    <a:cubicBezTo>
                      <a:pt x="1231" y="945"/>
                      <a:pt x="1232" y="943"/>
                      <a:pt x="1233" y="943"/>
                    </a:cubicBezTo>
                    <a:cubicBezTo>
                      <a:pt x="1235" y="943"/>
                      <a:pt x="1236" y="945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6" y="948"/>
                      <a:pt x="1236" y="948"/>
                      <a:pt x="1236" y="948"/>
                    </a:cubicBezTo>
                    <a:cubicBezTo>
                      <a:pt x="1238" y="946"/>
                      <a:pt x="1241" y="946"/>
                      <a:pt x="1242" y="947"/>
                    </a:cubicBezTo>
                    <a:cubicBezTo>
                      <a:pt x="1243" y="948"/>
                      <a:pt x="1242" y="950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0" y="952"/>
                      <a:pt x="1240" y="952"/>
                      <a:pt x="1240" y="952"/>
                    </a:cubicBezTo>
                    <a:cubicBezTo>
                      <a:pt x="1243" y="952"/>
                      <a:pt x="1245" y="953"/>
                      <a:pt x="1245" y="955"/>
                    </a:cubicBezTo>
                    <a:cubicBezTo>
                      <a:pt x="1245" y="956"/>
                      <a:pt x="1243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0" y="958"/>
                      <a:pt x="1240" y="958"/>
                      <a:pt x="1240" y="958"/>
                    </a:cubicBezTo>
                    <a:cubicBezTo>
                      <a:pt x="1242" y="960"/>
                      <a:pt x="1243" y="962"/>
                      <a:pt x="1242" y="963"/>
                    </a:cubicBezTo>
                    <a:cubicBezTo>
                      <a:pt x="1241" y="964"/>
                      <a:pt x="1238" y="963"/>
                      <a:pt x="1236" y="961"/>
                    </a:cubicBezTo>
                    <a:cubicBezTo>
                      <a:pt x="1236" y="961"/>
                      <a:pt x="1236" y="961"/>
                      <a:pt x="1236" y="961"/>
                    </a:cubicBezTo>
                    <a:cubicBezTo>
                      <a:pt x="1236" y="961"/>
                      <a:pt x="1236" y="961"/>
                      <a:pt x="1236" y="962"/>
                    </a:cubicBezTo>
                    <a:close/>
                    <a:moveTo>
                      <a:pt x="1269" y="1069"/>
                    </a:moveTo>
                    <a:cubicBezTo>
                      <a:pt x="1271" y="1066"/>
                      <a:pt x="1274" y="1066"/>
                      <a:pt x="1275" y="1067"/>
                    </a:cubicBezTo>
                    <a:cubicBezTo>
                      <a:pt x="1276" y="1068"/>
                      <a:pt x="1275" y="1071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3" y="1073"/>
                      <a:pt x="1273" y="1073"/>
                      <a:pt x="1273" y="1073"/>
                    </a:cubicBezTo>
                    <a:cubicBezTo>
                      <a:pt x="1276" y="1073"/>
                      <a:pt x="1279" y="1074"/>
                      <a:pt x="1279" y="1076"/>
                    </a:cubicBezTo>
                    <a:cubicBezTo>
                      <a:pt x="1279" y="1078"/>
                      <a:pt x="1276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3" y="1079"/>
                      <a:pt x="1273" y="1079"/>
                      <a:pt x="1273" y="1079"/>
                    </a:cubicBezTo>
                    <a:cubicBezTo>
                      <a:pt x="1275" y="1081"/>
                      <a:pt x="1276" y="1084"/>
                      <a:pt x="1275" y="1085"/>
                    </a:cubicBezTo>
                    <a:cubicBezTo>
                      <a:pt x="1274" y="1086"/>
                      <a:pt x="1271" y="1086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3"/>
                      <a:pt x="1269" y="1083"/>
                      <a:pt x="1269" y="1083"/>
                    </a:cubicBezTo>
                    <a:cubicBezTo>
                      <a:pt x="1269" y="1086"/>
                      <a:pt x="1267" y="1089"/>
                      <a:pt x="1266" y="1089"/>
                    </a:cubicBezTo>
                    <a:cubicBezTo>
                      <a:pt x="1264" y="1089"/>
                      <a:pt x="1262" y="1086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2" y="1083"/>
                      <a:pt x="1262" y="1083"/>
                      <a:pt x="1262" y="1083"/>
                    </a:cubicBezTo>
                    <a:cubicBezTo>
                      <a:pt x="1260" y="1086"/>
                      <a:pt x="1258" y="1086"/>
                      <a:pt x="1256" y="1085"/>
                    </a:cubicBezTo>
                    <a:cubicBezTo>
                      <a:pt x="1255" y="1084"/>
                      <a:pt x="1256" y="1081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8" y="1079"/>
                      <a:pt x="1258" y="1079"/>
                      <a:pt x="1258" y="1079"/>
                    </a:cubicBezTo>
                    <a:cubicBezTo>
                      <a:pt x="1255" y="1079"/>
                      <a:pt x="1253" y="1078"/>
                      <a:pt x="1253" y="1076"/>
                    </a:cubicBezTo>
                    <a:cubicBezTo>
                      <a:pt x="1253" y="1074"/>
                      <a:pt x="1255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8" y="1073"/>
                      <a:pt x="1258" y="1073"/>
                      <a:pt x="1258" y="1073"/>
                    </a:cubicBezTo>
                    <a:cubicBezTo>
                      <a:pt x="1256" y="1071"/>
                      <a:pt x="1255" y="1068"/>
                      <a:pt x="1256" y="1067"/>
                    </a:cubicBezTo>
                    <a:cubicBezTo>
                      <a:pt x="1258" y="1066"/>
                      <a:pt x="1260" y="1066"/>
                      <a:pt x="1262" y="1069"/>
                    </a:cubicBezTo>
                    <a:cubicBezTo>
                      <a:pt x="1262" y="1069"/>
                      <a:pt x="1262" y="1069"/>
                      <a:pt x="1262" y="1069"/>
                    </a:cubicBezTo>
                    <a:cubicBezTo>
                      <a:pt x="1262" y="1069"/>
                      <a:pt x="1262" y="1069"/>
                      <a:pt x="1262" y="1068"/>
                    </a:cubicBezTo>
                    <a:cubicBezTo>
                      <a:pt x="1262" y="1065"/>
                      <a:pt x="1264" y="1063"/>
                      <a:pt x="1266" y="1063"/>
                    </a:cubicBezTo>
                    <a:cubicBezTo>
                      <a:pt x="1267" y="1063"/>
                      <a:pt x="1269" y="1065"/>
                      <a:pt x="1269" y="1068"/>
                    </a:cubicBezTo>
                    <a:cubicBezTo>
                      <a:pt x="1269" y="1069"/>
                      <a:pt x="1269" y="1069"/>
                      <a:pt x="1269" y="1069"/>
                    </a:cubicBezTo>
                    <a:cubicBezTo>
                      <a:pt x="1269" y="1069"/>
                      <a:pt x="1269" y="1069"/>
                      <a:pt x="1269" y="1069"/>
                    </a:cubicBezTo>
                    <a:close/>
                    <a:moveTo>
                      <a:pt x="1272" y="1140"/>
                    </a:moveTo>
                    <a:cubicBezTo>
                      <a:pt x="1274" y="1142"/>
                      <a:pt x="1275" y="1145"/>
                      <a:pt x="1273" y="1146"/>
                    </a:cubicBezTo>
                    <a:cubicBezTo>
                      <a:pt x="1272" y="1147"/>
                      <a:pt x="1269" y="1146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4"/>
                      <a:pt x="1267" y="1144"/>
                      <a:pt x="1267" y="1144"/>
                    </a:cubicBezTo>
                    <a:cubicBezTo>
                      <a:pt x="1267" y="1147"/>
                      <a:pt x="1266" y="1149"/>
                      <a:pt x="1264" y="1149"/>
                    </a:cubicBezTo>
                    <a:cubicBezTo>
                      <a:pt x="1263" y="1149"/>
                      <a:pt x="1261" y="1147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61" y="1144"/>
                      <a:pt x="1261" y="1144"/>
                      <a:pt x="1261" y="1144"/>
                    </a:cubicBezTo>
                    <a:cubicBezTo>
                      <a:pt x="1259" y="1146"/>
                      <a:pt x="1256" y="1147"/>
                      <a:pt x="1255" y="1146"/>
                    </a:cubicBezTo>
                    <a:cubicBezTo>
                      <a:pt x="1254" y="1145"/>
                      <a:pt x="1255" y="1142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7" y="1140"/>
                      <a:pt x="1257" y="1140"/>
                      <a:pt x="1257" y="1140"/>
                    </a:cubicBezTo>
                    <a:cubicBezTo>
                      <a:pt x="1254" y="1140"/>
                      <a:pt x="1251" y="1138"/>
                      <a:pt x="1251" y="1137"/>
                    </a:cubicBezTo>
                    <a:cubicBezTo>
                      <a:pt x="1251" y="1135"/>
                      <a:pt x="1254" y="1133"/>
                      <a:pt x="1257" y="1133"/>
                    </a:cubicBezTo>
                    <a:cubicBezTo>
                      <a:pt x="1257" y="1133"/>
                      <a:pt x="1257" y="1134"/>
                      <a:pt x="1257" y="1134"/>
                    </a:cubicBezTo>
                    <a:cubicBezTo>
                      <a:pt x="1257" y="1133"/>
                      <a:pt x="1257" y="1133"/>
                      <a:pt x="1257" y="1133"/>
                    </a:cubicBezTo>
                    <a:cubicBezTo>
                      <a:pt x="1255" y="1131"/>
                      <a:pt x="1254" y="1129"/>
                      <a:pt x="1255" y="1127"/>
                    </a:cubicBezTo>
                    <a:cubicBezTo>
                      <a:pt x="1256" y="1126"/>
                      <a:pt x="1259" y="1127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9"/>
                      <a:pt x="1261" y="1129"/>
                      <a:pt x="1261" y="1129"/>
                    </a:cubicBezTo>
                    <a:cubicBezTo>
                      <a:pt x="1261" y="1126"/>
                      <a:pt x="1263" y="1124"/>
                      <a:pt x="1264" y="1124"/>
                    </a:cubicBezTo>
                    <a:cubicBezTo>
                      <a:pt x="1266" y="1124"/>
                      <a:pt x="1267" y="1126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7" y="1129"/>
                      <a:pt x="1267" y="1129"/>
                      <a:pt x="1267" y="1129"/>
                    </a:cubicBezTo>
                    <a:cubicBezTo>
                      <a:pt x="1269" y="1127"/>
                      <a:pt x="1272" y="1126"/>
                      <a:pt x="1273" y="1127"/>
                    </a:cubicBezTo>
                    <a:cubicBezTo>
                      <a:pt x="1275" y="1129"/>
                      <a:pt x="1274" y="1131"/>
                      <a:pt x="1272" y="1133"/>
                    </a:cubicBezTo>
                    <a:cubicBezTo>
                      <a:pt x="1272" y="1133"/>
                      <a:pt x="1272" y="1133"/>
                      <a:pt x="1272" y="1134"/>
                    </a:cubicBezTo>
                    <a:cubicBezTo>
                      <a:pt x="1272" y="1134"/>
                      <a:pt x="1272" y="1133"/>
                      <a:pt x="1272" y="1133"/>
                    </a:cubicBezTo>
                    <a:cubicBezTo>
                      <a:pt x="1275" y="1133"/>
                      <a:pt x="1277" y="1135"/>
                      <a:pt x="1277" y="1137"/>
                    </a:cubicBezTo>
                    <a:cubicBezTo>
                      <a:pt x="1277" y="1138"/>
                      <a:pt x="1275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ubicBezTo>
                      <a:pt x="1272" y="1140"/>
                      <a:pt x="1272" y="1140"/>
                      <a:pt x="1272" y="1140"/>
                    </a:cubicBezTo>
                    <a:close/>
                    <a:moveTo>
                      <a:pt x="1214" y="902"/>
                    </a:moveTo>
                    <a:cubicBezTo>
                      <a:pt x="1216" y="904"/>
                      <a:pt x="1217" y="907"/>
                      <a:pt x="1216" y="908"/>
                    </a:cubicBezTo>
                    <a:cubicBezTo>
                      <a:pt x="1215" y="909"/>
                      <a:pt x="1213" y="908"/>
                      <a:pt x="1211" y="906"/>
                    </a:cubicBezTo>
                    <a:cubicBezTo>
                      <a:pt x="1211" y="906"/>
                      <a:pt x="1211" y="906"/>
                      <a:pt x="1210" y="906"/>
                    </a:cubicBezTo>
                    <a:cubicBezTo>
                      <a:pt x="1210" y="906"/>
                      <a:pt x="1211" y="906"/>
                      <a:pt x="1211" y="906"/>
                    </a:cubicBezTo>
                    <a:cubicBezTo>
                      <a:pt x="1211" y="909"/>
                      <a:pt x="1209" y="911"/>
                      <a:pt x="1208" y="911"/>
                    </a:cubicBezTo>
                    <a:cubicBezTo>
                      <a:pt x="1206" y="911"/>
                      <a:pt x="1205" y="909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5" y="906"/>
                      <a:pt x="1205" y="906"/>
                      <a:pt x="1205" y="906"/>
                    </a:cubicBezTo>
                    <a:cubicBezTo>
                      <a:pt x="1203" y="908"/>
                      <a:pt x="1201" y="909"/>
                      <a:pt x="1199" y="908"/>
                    </a:cubicBezTo>
                    <a:cubicBezTo>
                      <a:pt x="1198" y="907"/>
                      <a:pt x="1199" y="904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201" y="902"/>
                      <a:pt x="1201" y="902"/>
                      <a:pt x="1201" y="902"/>
                    </a:cubicBezTo>
                    <a:cubicBezTo>
                      <a:pt x="1198" y="902"/>
                      <a:pt x="1196" y="901"/>
                      <a:pt x="1196" y="900"/>
                    </a:cubicBezTo>
                    <a:cubicBezTo>
                      <a:pt x="1196" y="898"/>
                      <a:pt x="1198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201" y="897"/>
                      <a:pt x="1201" y="897"/>
                      <a:pt x="1201" y="897"/>
                    </a:cubicBezTo>
                    <a:cubicBezTo>
                      <a:pt x="1199" y="895"/>
                      <a:pt x="1198" y="892"/>
                      <a:pt x="1199" y="891"/>
                    </a:cubicBezTo>
                    <a:cubicBezTo>
                      <a:pt x="1201" y="890"/>
                      <a:pt x="1203" y="891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3"/>
                      <a:pt x="1205" y="893"/>
                      <a:pt x="1205" y="893"/>
                    </a:cubicBezTo>
                    <a:cubicBezTo>
                      <a:pt x="1205" y="890"/>
                      <a:pt x="1206" y="888"/>
                      <a:pt x="1208" y="888"/>
                    </a:cubicBezTo>
                    <a:cubicBezTo>
                      <a:pt x="1209" y="888"/>
                      <a:pt x="1211" y="890"/>
                      <a:pt x="1211" y="893"/>
                    </a:cubicBezTo>
                    <a:cubicBezTo>
                      <a:pt x="1211" y="893"/>
                      <a:pt x="1210" y="893"/>
                      <a:pt x="1210" y="893"/>
                    </a:cubicBezTo>
                    <a:cubicBezTo>
                      <a:pt x="1211" y="893"/>
                      <a:pt x="1211" y="893"/>
                      <a:pt x="1211" y="893"/>
                    </a:cubicBezTo>
                    <a:cubicBezTo>
                      <a:pt x="1213" y="891"/>
                      <a:pt x="1215" y="890"/>
                      <a:pt x="1216" y="891"/>
                    </a:cubicBezTo>
                    <a:cubicBezTo>
                      <a:pt x="1217" y="892"/>
                      <a:pt x="1216" y="895"/>
                      <a:pt x="1214" y="897"/>
                    </a:cubicBezTo>
                    <a:cubicBezTo>
                      <a:pt x="1214" y="897"/>
                      <a:pt x="1214" y="897"/>
                      <a:pt x="1214" y="897"/>
                    </a:cubicBezTo>
                    <a:cubicBezTo>
                      <a:pt x="1214" y="897"/>
                      <a:pt x="1214" y="897"/>
                      <a:pt x="1215" y="897"/>
                    </a:cubicBezTo>
                    <a:cubicBezTo>
                      <a:pt x="1217" y="897"/>
                      <a:pt x="1219" y="898"/>
                      <a:pt x="1219" y="900"/>
                    </a:cubicBezTo>
                    <a:cubicBezTo>
                      <a:pt x="1219" y="901"/>
                      <a:pt x="1217" y="902"/>
                      <a:pt x="1215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ubicBezTo>
                      <a:pt x="1214" y="902"/>
                      <a:pt x="1214" y="902"/>
                      <a:pt x="1214" y="902"/>
                    </a:cubicBezTo>
                    <a:close/>
                    <a:moveTo>
                      <a:pt x="1169" y="781"/>
                    </a:moveTo>
                    <a:cubicBezTo>
                      <a:pt x="1167" y="783"/>
                      <a:pt x="1164" y="784"/>
                      <a:pt x="1163" y="783"/>
                    </a:cubicBezTo>
                    <a:cubicBezTo>
                      <a:pt x="1162" y="782"/>
                      <a:pt x="1163" y="779"/>
                      <a:pt x="1165" y="778"/>
                    </a:cubicBezTo>
                    <a:cubicBezTo>
                      <a:pt x="1165" y="778"/>
                      <a:pt x="1165" y="778"/>
                      <a:pt x="1165" y="777"/>
                    </a:cubicBezTo>
                    <a:cubicBezTo>
                      <a:pt x="1165" y="777"/>
                      <a:pt x="1165" y="777"/>
                      <a:pt x="1165" y="777"/>
                    </a:cubicBezTo>
                    <a:cubicBezTo>
                      <a:pt x="1162" y="777"/>
                      <a:pt x="1160" y="776"/>
                      <a:pt x="1160" y="775"/>
                    </a:cubicBezTo>
                    <a:cubicBezTo>
                      <a:pt x="1160" y="773"/>
                      <a:pt x="1162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5" y="772"/>
                      <a:pt x="1165" y="772"/>
                      <a:pt x="1165" y="772"/>
                    </a:cubicBezTo>
                    <a:cubicBezTo>
                      <a:pt x="1163" y="770"/>
                      <a:pt x="1162" y="768"/>
                      <a:pt x="1163" y="767"/>
                    </a:cubicBezTo>
                    <a:cubicBezTo>
                      <a:pt x="1164" y="765"/>
                      <a:pt x="1167" y="766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8"/>
                      <a:pt x="1169" y="768"/>
                      <a:pt x="1169" y="768"/>
                    </a:cubicBezTo>
                    <a:cubicBezTo>
                      <a:pt x="1169" y="765"/>
                      <a:pt x="1170" y="763"/>
                      <a:pt x="1172" y="763"/>
                    </a:cubicBezTo>
                    <a:cubicBezTo>
                      <a:pt x="1173" y="763"/>
                      <a:pt x="1174" y="765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4" y="768"/>
                      <a:pt x="1174" y="768"/>
                      <a:pt x="1174" y="768"/>
                    </a:cubicBezTo>
                    <a:cubicBezTo>
                      <a:pt x="1176" y="766"/>
                      <a:pt x="1179" y="765"/>
                      <a:pt x="1180" y="767"/>
                    </a:cubicBezTo>
                    <a:cubicBezTo>
                      <a:pt x="1181" y="768"/>
                      <a:pt x="1180" y="770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78" y="772"/>
                      <a:pt x="1178" y="772"/>
                      <a:pt x="1178" y="772"/>
                    </a:cubicBezTo>
                    <a:cubicBezTo>
                      <a:pt x="1181" y="772"/>
                      <a:pt x="1183" y="773"/>
                      <a:pt x="1183" y="775"/>
                    </a:cubicBezTo>
                    <a:cubicBezTo>
                      <a:pt x="1183" y="776"/>
                      <a:pt x="1181" y="777"/>
                      <a:pt x="1178" y="777"/>
                    </a:cubicBezTo>
                    <a:cubicBezTo>
                      <a:pt x="1178" y="777"/>
                      <a:pt x="1178" y="777"/>
                      <a:pt x="1178" y="777"/>
                    </a:cubicBezTo>
                    <a:cubicBezTo>
                      <a:pt x="1178" y="778"/>
                      <a:pt x="1178" y="778"/>
                      <a:pt x="1178" y="778"/>
                    </a:cubicBezTo>
                    <a:cubicBezTo>
                      <a:pt x="1180" y="779"/>
                      <a:pt x="1181" y="782"/>
                      <a:pt x="1180" y="783"/>
                    </a:cubicBezTo>
                    <a:cubicBezTo>
                      <a:pt x="1179" y="784"/>
                      <a:pt x="1176" y="783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1"/>
                      <a:pt x="1174" y="781"/>
                      <a:pt x="1174" y="781"/>
                    </a:cubicBezTo>
                    <a:cubicBezTo>
                      <a:pt x="1174" y="784"/>
                      <a:pt x="1173" y="786"/>
                      <a:pt x="1172" y="786"/>
                    </a:cubicBezTo>
                    <a:cubicBezTo>
                      <a:pt x="1170" y="786"/>
                      <a:pt x="1169" y="784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ubicBezTo>
                      <a:pt x="1169" y="781"/>
                      <a:pt x="1169" y="781"/>
                      <a:pt x="1169" y="781"/>
                    </a:cubicBezTo>
                    <a:close/>
                    <a:moveTo>
                      <a:pt x="1200" y="710"/>
                    </a:moveTo>
                    <a:cubicBezTo>
                      <a:pt x="1198" y="708"/>
                      <a:pt x="1197" y="706"/>
                      <a:pt x="1198" y="705"/>
                    </a:cubicBezTo>
                    <a:cubicBezTo>
                      <a:pt x="1199" y="704"/>
                      <a:pt x="1202" y="704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6"/>
                      <a:pt x="1204" y="706"/>
                      <a:pt x="1204" y="706"/>
                    </a:cubicBezTo>
                    <a:cubicBezTo>
                      <a:pt x="1204" y="704"/>
                      <a:pt x="1205" y="701"/>
                      <a:pt x="1206" y="701"/>
                    </a:cubicBezTo>
                    <a:cubicBezTo>
                      <a:pt x="1208" y="701"/>
                      <a:pt x="1209" y="704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09" y="706"/>
                      <a:pt x="1209" y="706"/>
                      <a:pt x="1209" y="706"/>
                    </a:cubicBezTo>
                    <a:cubicBezTo>
                      <a:pt x="1211" y="704"/>
                      <a:pt x="1214" y="704"/>
                      <a:pt x="1215" y="705"/>
                    </a:cubicBezTo>
                    <a:cubicBezTo>
                      <a:pt x="1216" y="706"/>
                      <a:pt x="1215" y="708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3" y="710"/>
                      <a:pt x="1213" y="710"/>
                      <a:pt x="1213" y="710"/>
                    </a:cubicBezTo>
                    <a:cubicBezTo>
                      <a:pt x="1216" y="710"/>
                      <a:pt x="1218" y="711"/>
                      <a:pt x="1218" y="713"/>
                    </a:cubicBezTo>
                    <a:cubicBezTo>
                      <a:pt x="1218" y="715"/>
                      <a:pt x="1216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3" y="716"/>
                      <a:pt x="1213" y="716"/>
                      <a:pt x="1213" y="716"/>
                    </a:cubicBezTo>
                    <a:cubicBezTo>
                      <a:pt x="1215" y="718"/>
                      <a:pt x="1216" y="720"/>
                      <a:pt x="1215" y="721"/>
                    </a:cubicBezTo>
                    <a:cubicBezTo>
                      <a:pt x="1214" y="722"/>
                      <a:pt x="1211" y="722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0"/>
                      <a:pt x="1209" y="720"/>
                      <a:pt x="1209" y="720"/>
                    </a:cubicBezTo>
                    <a:cubicBezTo>
                      <a:pt x="1209" y="722"/>
                      <a:pt x="1208" y="725"/>
                      <a:pt x="1206" y="725"/>
                    </a:cubicBezTo>
                    <a:cubicBezTo>
                      <a:pt x="1205" y="725"/>
                      <a:pt x="1204" y="722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4" y="720"/>
                      <a:pt x="1204" y="720"/>
                      <a:pt x="1204" y="720"/>
                    </a:cubicBezTo>
                    <a:cubicBezTo>
                      <a:pt x="1202" y="722"/>
                      <a:pt x="1199" y="722"/>
                      <a:pt x="1198" y="721"/>
                    </a:cubicBezTo>
                    <a:cubicBezTo>
                      <a:pt x="1197" y="720"/>
                      <a:pt x="1198" y="718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200" y="716"/>
                      <a:pt x="1200" y="716"/>
                      <a:pt x="1200" y="716"/>
                    </a:cubicBezTo>
                    <a:cubicBezTo>
                      <a:pt x="1197" y="716"/>
                      <a:pt x="1195" y="715"/>
                      <a:pt x="1195" y="713"/>
                    </a:cubicBezTo>
                    <a:cubicBezTo>
                      <a:pt x="1195" y="711"/>
                      <a:pt x="1197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ubicBezTo>
                      <a:pt x="1200" y="710"/>
                      <a:pt x="1200" y="710"/>
                      <a:pt x="1200" y="710"/>
                    </a:cubicBezTo>
                    <a:close/>
                    <a:moveTo>
                      <a:pt x="1266" y="723"/>
                    </a:moveTo>
                    <a:cubicBezTo>
                      <a:pt x="1264" y="721"/>
                      <a:pt x="1263" y="719"/>
                      <a:pt x="1264" y="718"/>
                    </a:cubicBezTo>
                    <a:cubicBezTo>
                      <a:pt x="1265" y="717"/>
                      <a:pt x="1268" y="717"/>
                      <a:pt x="1270" y="719"/>
                    </a:cubicBezTo>
                    <a:cubicBezTo>
                      <a:pt x="1270" y="719"/>
                      <a:pt x="1270" y="719"/>
                      <a:pt x="1270" y="720"/>
                    </a:cubicBezTo>
                    <a:cubicBezTo>
                      <a:pt x="1270" y="719"/>
                      <a:pt x="1270" y="719"/>
                      <a:pt x="1270" y="719"/>
                    </a:cubicBezTo>
                    <a:cubicBezTo>
                      <a:pt x="1270" y="717"/>
                      <a:pt x="1271" y="714"/>
                      <a:pt x="1273" y="714"/>
                    </a:cubicBezTo>
                    <a:cubicBezTo>
                      <a:pt x="1274" y="714"/>
                      <a:pt x="1275" y="717"/>
                      <a:pt x="1275" y="719"/>
                    </a:cubicBezTo>
                    <a:cubicBezTo>
                      <a:pt x="1275" y="719"/>
                      <a:pt x="1275" y="719"/>
                      <a:pt x="1275" y="720"/>
                    </a:cubicBezTo>
                    <a:cubicBezTo>
                      <a:pt x="1275" y="719"/>
                      <a:pt x="1275" y="719"/>
                      <a:pt x="1275" y="719"/>
                    </a:cubicBezTo>
                    <a:cubicBezTo>
                      <a:pt x="1277" y="717"/>
                      <a:pt x="1280" y="717"/>
                      <a:pt x="1281" y="718"/>
                    </a:cubicBezTo>
                    <a:cubicBezTo>
                      <a:pt x="1282" y="719"/>
                      <a:pt x="1281" y="721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79" y="723"/>
                      <a:pt x="1279" y="723"/>
                      <a:pt x="1279" y="723"/>
                    </a:cubicBezTo>
                    <a:cubicBezTo>
                      <a:pt x="1282" y="723"/>
                      <a:pt x="1284" y="725"/>
                      <a:pt x="1284" y="726"/>
                    </a:cubicBezTo>
                    <a:cubicBezTo>
                      <a:pt x="1284" y="728"/>
                      <a:pt x="1282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79" y="729"/>
                      <a:pt x="1279" y="729"/>
                      <a:pt x="1279" y="729"/>
                    </a:cubicBezTo>
                    <a:cubicBezTo>
                      <a:pt x="1281" y="731"/>
                      <a:pt x="1282" y="733"/>
                      <a:pt x="1281" y="734"/>
                    </a:cubicBezTo>
                    <a:cubicBezTo>
                      <a:pt x="1280" y="735"/>
                      <a:pt x="1277" y="735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3"/>
                      <a:pt x="1275" y="733"/>
                      <a:pt x="1275" y="733"/>
                    </a:cubicBezTo>
                    <a:cubicBezTo>
                      <a:pt x="1275" y="736"/>
                      <a:pt x="1274" y="738"/>
                      <a:pt x="1273" y="738"/>
                    </a:cubicBezTo>
                    <a:cubicBezTo>
                      <a:pt x="1271" y="738"/>
                      <a:pt x="1270" y="736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70" y="733"/>
                      <a:pt x="1270" y="733"/>
                      <a:pt x="1270" y="733"/>
                    </a:cubicBezTo>
                    <a:cubicBezTo>
                      <a:pt x="1268" y="735"/>
                      <a:pt x="1265" y="735"/>
                      <a:pt x="1264" y="734"/>
                    </a:cubicBezTo>
                    <a:cubicBezTo>
                      <a:pt x="1263" y="733"/>
                      <a:pt x="1264" y="731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6" y="729"/>
                      <a:pt x="1266" y="729"/>
                      <a:pt x="1266" y="729"/>
                    </a:cubicBezTo>
                    <a:cubicBezTo>
                      <a:pt x="1263" y="729"/>
                      <a:pt x="1261" y="728"/>
                      <a:pt x="1261" y="726"/>
                    </a:cubicBezTo>
                    <a:cubicBezTo>
                      <a:pt x="1261" y="725"/>
                      <a:pt x="1263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ubicBezTo>
                      <a:pt x="1266" y="723"/>
                      <a:pt x="1266" y="723"/>
                      <a:pt x="1266" y="723"/>
                    </a:cubicBezTo>
                    <a:close/>
                    <a:moveTo>
                      <a:pt x="1288" y="795"/>
                    </a:moveTo>
                    <a:cubicBezTo>
                      <a:pt x="1288" y="793"/>
                      <a:pt x="1289" y="790"/>
                      <a:pt x="1290" y="790"/>
                    </a:cubicBezTo>
                    <a:cubicBezTo>
                      <a:pt x="1292" y="790"/>
                      <a:pt x="1293" y="793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3" y="795"/>
                      <a:pt x="1293" y="795"/>
                      <a:pt x="1293" y="795"/>
                    </a:cubicBezTo>
                    <a:cubicBezTo>
                      <a:pt x="1295" y="793"/>
                      <a:pt x="1298" y="793"/>
                      <a:pt x="1299" y="794"/>
                    </a:cubicBezTo>
                    <a:cubicBezTo>
                      <a:pt x="1300" y="795"/>
                      <a:pt x="1299" y="797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297" y="799"/>
                      <a:pt x="1297" y="799"/>
                      <a:pt x="1297" y="799"/>
                    </a:cubicBezTo>
                    <a:cubicBezTo>
                      <a:pt x="1300" y="799"/>
                      <a:pt x="1302" y="801"/>
                      <a:pt x="1302" y="802"/>
                    </a:cubicBezTo>
                    <a:cubicBezTo>
                      <a:pt x="1302" y="804"/>
                      <a:pt x="1300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7" y="805"/>
                      <a:pt x="1297" y="805"/>
                      <a:pt x="1297" y="805"/>
                    </a:cubicBezTo>
                    <a:cubicBezTo>
                      <a:pt x="1299" y="807"/>
                      <a:pt x="1300" y="809"/>
                      <a:pt x="1299" y="810"/>
                    </a:cubicBezTo>
                    <a:cubicBezTo>
                      <a:pt x="1298" y="811"/>
                      <a:pt x="1295" y="811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09"/>
                      <a:pt x="1293" y="809"/>
                      <a:pt x="1293" y="809"/>
                    </a:cubicBezTo>
                    <a:cubicBezTo>
                      <a:pt x="1293" y="811"/>
                      <a:pt x="1292" y="814"/>
                      <a:pt x="1290" y="814"/>
                    </a:cubicBezTo>
                    <a:cubicBezTo>
                      <a:pt x="1289" y="814"/>
                      <a:pt x="1288" y="811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8" y="809"/>
                      <a:pt x="1288" y="809"/>
                      <a:pt x="1288" y="809"/>
                    </a:cubicBezTo>
                    <a:cubicBezTo>
                      <a:pt x="1286" y="811"/>
                      <a:pt x="1283" y="811"/>
                      <a:pt x="1282" y="810"/>
                    </a:cubicBezTo>
                    <a:cubicBezTo>
                      <a:pt x="1281" y="809"/>
                      <a:pt x="1282" y="807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4" y="805"/>
                      <a:pt x="1284" y="805"/>
                      <a:pt x="1284" y="805"/>
                    </a:cubicBezTo>
                    <a:cubicBezTo>
                      <a:pt x="1281" y="805"/>
                      <a:pt x="1279" y="804"/>
                      <a:pt x="1279" y="802"/>
                    </a:cubicBezTo>
                    <a:cubicBezTo>
                      <a:pt x="1279" y="801"/>
                      <a:pt x="1281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4" y="799"/>
                      <a:pt x="1284" y="799"/>
                      <a:pt x="1284" y="799"/>
                    </a:cubicBezTo>
                    <a:cubicBezTo>
                      <a:pt x="1282" y="797"/>
                      <a:pt x="1281" y="795"/>
                      <a:pt x="1282" y="794"/>
                    </a:cubicBezTo>
                    <a:cubicBezTo>
                      <a:pt x="1283" y="793"/>
                      <a:pt x="1286" y="793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ubicBezTo>
                      <a:pt x="1288" y="795"/>
                      <a:pt x="1288" y="795"/>
                      <a:pt x="1288" y="795"/>
                    </a:cubicBezTo>
                    <a:close/>
                    <a:moveTo>
                      <a:pt x="1152" y="1187"/>
                    </a:moveTo>
                    <a:cubicBezTo>
                      <a:pt x="1152" y="1185"/>
                      <a:pt x="1153" y="1184"/>
                      <a:pt x="1155" y="1184"/>
                    </a:cubicBezTo>
                    <a:cubicBezTo>
                      <a:pt x="1156" y="1184"/>
                      <a:pt x="1157" y="1185"/>
                      <a:pt x="1157" y="1187"/>
                    </a:cubicBezTo>
                    <a:cubicBezTo>
                      <a:pt x="1157" y="1188"/>
                      <a:pt x="1156" y="1189"/>
                      <a:pt x="1155" y="1189"/>
                    </a:cubicBezTo>
                    <a:cubicBezTo>
                      <a:pt x="1153" y="1189"/>
                      <a:pt x="1152" y="1188"/>
                      <a:pt x="1152" y="1187"/>
                    </a:cubicBezTo>
                    <a:close/>
                    <a:moveTo>
                      <a:pt x="743" y="968"/>
                    </a:moveTo>
                    <a:cubicBezTo>
                      <a:pt x="736" y="969"/>
                      <a:pt x="736" y="969"/>
                      <a:pt x="736" y="969"/>
                    </a:cubicBezTo>
                    <a:cubicBezTo>
                      <a:pt x="741" y="974"/>
                      <a:pt x="741" y="974"/>
                      <a:pt x="741" y="974"/>
                    </a:cubicBezTo>
                    <a:cubicBezTo>
                      <a:pt x="734" y="974"/>
                      <a:pt x="734" y="974"/>
                      <a:pt x="734" y="974"/>
                    </a:cubicBezTo>
                    <a:cubicBezTo>
                      <a:pt x="738" y="980"/>
                      <a:pt x="738" y="980"/>
                      <a:pt x="738" y="980"/>
                    </a:cubicBezTo>
                    <a:cubicBezTo>
                      <a:pt x="730" y="978"/>
                      <a:pt x="730" y="978"/>
                      <a:pt x="730" y="978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33" y="986"/>
                      <a:pt x="733" y="986"/>
                      <a:pt x="733" y="986"/>
                    </a:cubicBezTo>
                    <a:cubicBezTo>
                      <a:pt x="727" y="983"/>
                      <a:pt x="727" y="983"/>
                      <a:pt x="727" y="983"/>
                    </a:cubicBezTo>
                    <a:cubicBezTo>
                      <a:pt x="729" y="990"/>
                      <a:pt x="729" y="990"/>
                      <a:pt x="729" y="990"/>
                    </a:cubicBezTo>
                    <a:cubicBezTo>
                      <a:pt x="724" y="987"/>
                      <a:pt x="724" y="987"/>
                      <a:pt x="724" y="987"/>
                    </a:cubicBezTo>
                    <a:cubicBezTo>
                      <a:pt x="725" y="993"/>
                      <a:pt x="725" y="993"/>
                      <a:pt x="725" y="993"/>
                    </a:cubicBezTo>
                    <a:cubicBezTo>
                      <a:pt x="721" y="990"/>
                      <a:pt x="721" y="990"/>
                      <a:pt x="721" y="990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8" y="995"/>
                      <a:pt x="718" y="995"/>
                      <a:pt x="718" y="995"/>
                    </a:cubicBezTo>
                    <a:cubicBezTo>
                      <a:pt x="719" y="982"/>
                      <a:pt x="719" y="982"/>
                      <a:pt x="719" y="982"/>
                    </a:cubicBezTo>
                    <a:cubicBezTo>
                      <a:pt x="725" y="979"/>
                      <a:pt x="729" y="973"/>
                      <a:pt x="730" y="966"/>
                    </a:cubicBezTo>
                    <a:cubicBezTo>
                      <a:pt x="732" y="957"/>
                      <a:pt x="728" y="949"/>
                      <a:pt x="721" y="944"/>
                    </a:cubicBezTo>
                    <a:cubicBezTo>
                      <a:pt x="722" y="931"/>
                      <a:pt x="722" y="931"/>
                      <a:pt x="722" y="931"/>
                    </a:cubicBezTo>
                    <a:cubicBezTo>
                      <a:pt x="725" y="938"/>
                      <a:pt x="725" y="938"/>
                      <a:pt x="725" y="938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29" y="934"/>
                      <a:pt x="729" y="934"/>
                      <a:pt x="729" y="934"/>
                    </a:cubicBezTo>
                    <a:cubicBezTo>
                      <a:pt x="730" y="941"/>
                      <a:pt x="730" y="941"/>
                      <a:pt x="730" y="941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2" y="945"/>
                      <a:pt x="732" y="945"/>
                      <a:pt x="732" y="945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9" y="946"/>
                      <a:pt x="739" y="946"/>
                      <a:pt x="739" y="946"/>
                    </a:cubicBezTo>
                    <a:cubicBezTo>
                      <a:pt x="736" y="951"/>
                      <a:pt x="736" y="951"/>
                      <a:pt x="736" y="951"/>
                    </a:cubicBezTo>
                    <a:cubicBezTo>
                      <a:pt x="742" y="953"/>
                      <a:pt x="742" y="953"/>
                      <a:pt x="742" y="953"/>
                    </a:cubicBezTo>
                    <a:cubicBezTo>
                      <a:pt x="742" y="953"/>
                      <a:pt x="742" y="953"/>
                      <a:pt x="742" y="954"/>
                    </a:cubicBezTo>
                    <a:cubicBezTo>
                      <a:pt x="737" y="958"/>
                      <a:pt x="737" y="958"/>
                      <a:pt x="737" y="958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43" y="960"/>
                      <a:pt x="743" y="960"/>
                      <a:pt x="743" y="960"/>
                    </a:cubicBezTo>
                    <a:cubicBezTo>
                      <a:pt x="737" y="964"/>
                      <a:pt x="737" y="964"/>
                      <a:pt x="737" y="964"/>
                    </a:cubicBezTo>
                    <a:lnTo>
                      <a:pt x="743" y="968"/>
                    </a:lnTo>
                    <a:close/>
                    <a:moveTo>
                      <a:pt x="702" y="968"/>
                    </a:moveTo>
                    <a:cubicBezTo>
                      <a:pt x="695" y="969"/>
                      <a:pt x="695" y="969"/>
                      <a:pt x="695" y="969"/>
                    </a:cubicBezTo>
                    <a:cubicBezTo>
                      <a:pt x="700" y="974"/>
                      <a:pt x="700" y="974"/>
                      <a:pt x="700" y="974"/>
                    </a:cubicBezTo>
                    <a:cubicBezTo>
                      <a:pt x="693" y="974"/>
                      <a:pt x="693" y="974"/>
                      <a:pt x="693" y="974"/>
                    </a:cubicBezTo>
                    <a:cubicBezTo>
                      <a:pt x="697" y="980"/>
                      <a:pt x="697" y="980"/>
                      <a:pt x="697" y="980"/>
                    </a:cubicBezTo>
                    <a:cubicBezTo>
                      <a:pt x="689" y="978"/>
                      <a:pt x="689" y="978"/>
                      <a:pt x="689" y="978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92" y="986"/>
                      <a:pt x="692" y="986"/>
                      <a:pt x="692" y="986"/>
                    </a:cubicBezTo>
                    <a:cubicBezTo>
                      <a:pt x="686" y="983"/>
                      <a:pt x="686" y="983"/>
                      <a:pt x="686" y="983"/>
                    </a:cubicBezTo>
                    <a:cubicBezTo>
                      <a:pt x="688" y="990"/>
                      <a:pt x="688" y="990"/>
                      <a:pt x="688" y="990"/>
                    </a:cubicBezTo>
                    <a:cubicBezTo>
                      <a:pt x="683" y="987"/>
                      <a:pt x="683" y="987"/>
                      <a:pt x="683" y="987"/>
                    </a:cubicBezTo>
                    <a:cubicBezTo>
                      <a:pt x="684" y="993"/>
                      <a:pt x="684" y="993"/>
                      <a:pt x="684" y="993"/>
                    </a:cubicBezTo>
                    <a:cubicBezTo>
                      <a:pt x="680" y="990"/>
                      <a:pt x="680" y="990"/>
                      <a:pt x="680" y="990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7" y="995"/>
                      <a:pt x="677" y="995"/>
                      <a:pt x="677" y="995"/>
                    </a:cubicBezTo>
                    <a:cubicBezTo>
                      <a:pt x="678" y="982"/>
                      <a:pt x="678" y="982"/>
                      <a:pt x="678" y="982"/>
                    </a:cubicBezTo>
                    <a:cubicBezTo>
                      <a:pt x="684" y="979"/>
                      <a:pt x="688" y="973"/>
                      <a:pt x="689" y="966"/>
                    </a:cubicBezTo>
                    <a:cubicBezTo>
                      <a:pt x="691" y="957"/>
                      <a:pt x="687" y="949"/>
                      <a:pt x="680" y="944"/>
                    </a:cubicBezTo>
                    <a:cubicBezTo>
                      <a:pt x="681" y="931"/>
                      <a:pt x="681" y="931"/>
                      <a:pt x="681" y="931"/>
                    </a:cubicBezTo>
                    <a:cubicBezTo>
                      <a:pt x="684" y="938"/>
                      <a:pt x="684" y="938"/>
                      <a:pt x="684" y="938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8" y="934"/>
                      <a:pt x="688" y="934"/>
                      <a:pt x="688" y="934"/>
                    </a:cubicBezTo>
                    <a:cubicBezTo>
                      <a:pt x="689" y="941"/>
                      <a:pt x="689" y="941"/>
                      <a:pt x="689" y="941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4" y="940"/>
                      <a:pt x="694" y="940"/>
                      <a:pt x="694" y="940"/>
                    </a:cubicBezTo>
                    <a:cubicBezTo>
                      <a:pt x="691" y="945"/>
                      <a:pt x="691" y="945"/>
                      <a:pt x="691" y="945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8" y="946"/>
                      <a:pt x="698" y="946"/>
                      <a:pt x="698" y="946"/>
                    </a:cubicBezTo>
                    <a:cubicBezTo>
                      <a:pt x="695" y="951"/>
                      <a:pt x="695" y="951"/>
                      <a:pt x="695" y="951"/>
                    </a:cubicBezTo>
                    <a:cubicBezTo>
                      <a:pt x="701" y="953"/>
                      <a:pt x="701" y="953"/>
                      <a:pt x="701" y="953"/>
                    </a:cubicBezTo>
                    <a:cubicBezTo>
                      <a:pt x="701" y="953"/>
                      <a:pt x="701" y="953"/>
                      <a:pt x="701" y="954"/>
                    </a:cubicBezTo>
                    <a:cubicBezTo>
                      <a:pt x="696" y="958"/>
                      <a:pt x="696" y="958"/>
                      <a:pt x="696" y="958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702" y="960"/>
                      <a:pt x="702" y="960"/>
                      <a:pt x="702" y="960"/>
                    </a:cubicBezTo>
                    <a:cubicBezTo>
                      <a:pt x="696" y="964"/>
                      <a:pt x="696" y="964"/>
                      <a:pt x="696" y="964"/>
                    </a:cubicBezTo>
                    <a:lnTo>
                      <a:pt x="702" y="968"/>
                    </a:lnTo>
                    <a:close/>
                    <a:moveTo>
                      <a:pt x="661" y="969"/>
                    </a:moveTo>
                    <a:cubicBezTo>
                      <a:pt x="655" y="970"/>
                      <a:pt x="655" y="970"/>
                      <a:pt x="655" y="970"/>
                    </a:cubicBezTo>
                    <a:cubicBezTo>
                      <a:pt x="659" y="975"/>
                      <a:pt x="659" y="975"/>
                      <a:pt x="659" y="975"/>
                    </a:cubicBezTo>
                    <a:cubicBezTo>
                      <a:pt x="652" y="975"/>
                      <a:pt x="652" y="975"/>
                      <a:pt x="652" y="975"/>
                    </a:cubicBezTo>
                    <a:cubicBezTo>
                      <a:pt x="656" y="981"/>
                      <a:pt x="656" y="981"/>
                      <a:pt x="656" y="981"/>
                    </a:cubicBezTo>
                    <a:cubicBezTo>
                      <a:pt x="648" y="980"/>
                      <a:pt x="648" y="980"/>
                      <a:pt x="648" y="980"/>
                    </a:cubicBezTo>
                    <a:cubicBezTo>
                      <a:pt x="652" y="988"/>
                      <a:pt x="652" y="988"/>
                      <a:pt x="652" y="988"/>
                    </a:cubicBezTo>
                    <a:cubicBezTo>
                      <a:pt x="651" y="988"/>
                      <a:pt x="651" y="988"/>
                      <a:pt x="651" y="988"/>
                    </a:cubicBezTo>
                    <a:cubicBezTo>
                      <a:pt x="645" y="985"/>
                      <a:pt x="645" y="985"/>
                      <a:pt x="645" y="985"/>
                    </a:cubicBezTo>
                    <a:cubicBezTo>
                      <a:pt x="647" y="991"/>
                      <a:pt x="647" y="991"/>
                      <a:pt x="647" y="991"/>
                    </a:cubicBezTo>
                    <a:cubicBezTo>
                      <a:pt x="642" y="989"/>
                      <a:pt x="642" y="989"/>
                      <a:pt x="642" y="989"/>
                    </a:cubicBezTo>
                    <a:cubicBezTo>
                      <a:pt x="643" y="995"/>
                      <a:pt x="643" y="995"/>
                      <a:pt x="643" y="995"/>
                    </a:cubicBezTo>
                    <a:cubicBezTo>
                      <a:pt x="639" y="991"/>
                      <a:pt x="639" y="991"/>
                      <a:pt x="639" y="991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6" y="997"/>
                      <a:pt x="636" y="997"/>
                      <a:pt x="636" y="997"/>
                    </a:cubicBezTo>
                    <a:cubicBezTo>
                      <a:pt x="637" y="983"/>
                      <a:pt x="637" y="983"/>
                      <a:pt x="637" y="983"/>
                    </a:cubicBezTo>
                    <a:cubicBezTo>
                      <a:pt x="643" y="980"/>
                      <a:pt x="647" y="974"/>
                      <a:pt x="648" y="967"/>
                    </a:cubicBezTo>
                    <a:cubicBezTo>
                      <a:pt x="650" y="959"/>
                      <a:pt x="646" y="950"/>
                      <a:pt x="639" y="945"/>
                    </a:cubicBezTo>
                    <a:cubicBezTo>
                      <a:pt x="640" y="932"/>
                      <a:pt x="640" y="932"/>
                      <a:pt x="640" y="932"/>
                    </a:cubicBezTo>
                    <a:cubicBezTo>
                      <a:pt x="643" y="940"/>
                      <a:pt x="643" y="940"/>
                      <a:pt x="643" y="940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7" y="936"/>
                      <a:pt x="647" y="936"/>
                      <a:pt x="647" y="936"/>
                    </a:cubicBezTo>
                    <a:cubicBezTo>
                      <a:pt x="648" y="942"/>
                      <a:pt x="648" y="942"/>
                      <a:pt x="648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3" y="942"/>
                      <a:pt x="653" y="942"/>
                      <a:pt x="653" y="942"/>
                    </a:cubicBezTo>
                    <a:cubicBezTo>
                      <a:pt x="650" y="947"/>
                      <a:pt x="650" y="947"/>
                      <a:pt x="650" y="947"/>
                    </a:cubicBezTo>
                    <a:cubicBezTo>
                      <a:pt x="657" y="947"/>
                      <a:pt x="657" y="947"/>
                      <a:pt x="657" y="947"/>
                    </a:cubicBezTo>
                    <a:cubicBezTo>
                      <a:pt x="657" y="947"/>
                      <a:pt x="657" y="948"/>
                      <a:pt x="657" y="948"/>
                    </a:cubicBezTo>
                    <a:cubicBezTo>
                      <a:pt x="654" y="953"/>
                      <a:pt x="654" y="953"/>
                      <a:pt x="654" y="953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60" y="955"/>
                      <a:pt x="660" y="955"/>
                      <a:pt x="660" y="955"/>
                    </a:cubicBezTo>
                    <a:cubicBezTo>
                      <a:pt x="655" y="959"/>
                      <a:pt x="655" y="959"/>
                      <a:pt x="655" y="959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61" y="962"/>
                      <a:pt x="661" y="962"/>
                      <a:pt x="661" y="962"/>
                    </a:cubicBezTo>
                    <a:cubicBezTo>
                      <a:pt x="655" y="965"/>
                      <a:pt x="655" y="965"/>
                      <a:pt x="655" y="965"/>
                    </a:cubicBezTo>
                    <a:lnTo>
                      <a:pt x="661" y="969"/>
                    </a:lnTo>
                    <a:close/>
                    <a:moveTo>
                      <a:pt x="585" y="977"/>
                    </a:moveTo>
                    <a:cubicBezTo>
                      <a:pt x="580" y="975"/>
                      <a:pt x="591" y="957"/>
                      <a:pt x="597" y="951"/>
                    </a:cubicBezTo>
                    <a:cubicBezTo>
                      <a:pt x="597" y="951"/>
                      <a:pt x="591" y="978"/>
                      <a:pt x="585" y="977"/>
                    </a:cubicBezTo>
                    <a:close/>
                    <a:moveTo>
                      <a:pt x="594" y="983"/>
                    </a:moveTo>
                    <a:cubicBezTo>
                      <a:pt x="593" y="985"/>
                      <a:pt x="592" y="986"/>
                      <a:pt x="590" y="985"/>
                    </a:cubicBezTo>
                    <a:cubicBezTo>
                      <a:pt x="588" y="985"/>
                      <a:pt x="586" y="983"/>
                      <a:pt x="587" y="981"/>
                    </a:cubicBezTo>
                    <a:cubicBezTo>
                      <a:pt x="587" y="979"/>
                      <a:pt x="589" y="978"/>
                      <a:pt x="591" y="978"/>
                    </a:cubicBezTo>
                    <a:cubicBezTo>
                      <a:pt x="593" y="979"/>
                      <a:pt x="594" y="981"/>
                      <a:pt x="594" y="983"/>
                    </a:cubicBezTo>
                    <a:close/>
                    <a:moveTo>
                      <a:pt x="584" y="925"/>
                    </a:moveTo>
                    <a:cubicBezTo>
                      <a:pt x="584" y="925"/>
                      <a:pt x="556" y="921"/>
                      <a:pt x="557" y="915"/>
                    </a:cubicBezTo>
                    <a:cubicBezTo>
                      <a:pt x="558" y="910"/>
                      <a:pt x="578" y="920"/>
                      <a:pt x="584" y="925"/>
                    </a:cubicBezTo>
                    <a:close/>
                    <a:moveTo>
                      <a:pt x="561" y="900"/>
                    </a:moveTo>
                    <a:cubicBezTo>
                      <a:pt x="564" y="896"/>
                      <a:pt x="579" y="911"/>
                      <a:pt x="583" y="918"/>
                    </a:cubicBezTo>
                    <a:cubicBezTo>
                      <a:pt x="583" y="918"/>
                      <a:pt x="558" y="905"/>
                      <a:pt x="561" y="900"/>
                    </a:cubicBezTo>
                    <a:close/>
                    <a:moveTo>
                      <a:pt x="583" y="929"/>
                    </a:moveTo>
                    <a:cubicBezTo>
                      <a:pt x="583" y="929"/>
                      <a:pt x="556" y="936"/>
                      <a:pt x="554" y="931"/>
                    </a:cubicBezTo>
                    <a:cubicBezTo>
                      <a:pt x="553" y="925"/>
                      <a:pt x="575" y="926"/>
                      <a:pt x="583" y="929"/>
                    </a:cubicBezTo>
                    <a:close/>
                    <a:moveTo>
                      <a:pt x="559" y="907"/>
                    </a:moveTo>
                    <a:cubicBezTo>
                      <a:pt x="559" y="909"/>
                      <a:pt x="557" y="910"/>
                      <a:pt x="555" y="910"/>
                    </a:cubicBezTo>
                    <a:cubicBezTo>
                      <a:pt x="553" y="909"/>
                      <a:pt x="552" y="907"/>
                      <a:pt x="552" y="905"/>
                    </a:cubicBezTo>
                    <a:cubicBezTo>
                      <a:pt x="553" y="903"/>
                      <a:pt x="555" y="902"/>
                      <a:pt x="557" y="902"/>
                    </a:cubicBezTo>
                    <a:cubicBezTo>
                      <a:pt x="559" y="903"/>
                      <a:pt x="560" y="905"/>
                      <a:pt x="559" y="907"/>
                    </a:cubicBezTo>
                    <a:close/>
                    <a:moveTo>
                      <a:pt x="554" y="922"/>
                    </a:moveTo>
                    <a:cubicBezTo>
                      <a:pt x="553" y="924"/>
                      <a:pt x="551" y="926"/>
                      <a:pt x="549" y="925"/>
                    </a:cubicBezTo>
                    <a:cubicBezTo>
                      <a:pt x="547" y="925"/>
                      <a:pt x="546" y="923"/>
                      <a:pt x="546" y="921"/>
                    </a:cubicBezTo>
                    <a:cubicBezTo>
                      <a:pt x="547" y="919"/>
                      <a:pt x="549" y="918"/>
                      <a:pt x="551" y="918"/>
                    </a:cubicBezTo>
                    <a:cubicBezTo>
                      <a:pt x="553" y="918"/>
                      <a:pt x="554" y="920"/>
                      <a:pt x="554" y="922"/>
                    </a:cubicBezTo>
                    <a:close/>
                    <a:moveTo>
                      <a:pt x="547" y="937"/>
                    </a:moveTo>
                    <a:cubicBezTo>
                      <a:pt x="547" y="935"/>
                      <a:pt x="549" y="934"/>
                      <a:pt x="551" y="935"/>
                    </a:cubicBezTo>
                    <a:cubicBezTo>
                      <a:pt x="553" y="935"/>
                      <a:pt x="554" y="937"/>
                      <a:pt x="554" y="939"/>
                    </a:cubicBezTo>
                    <a:cubicBezTo>
                      <a:pt x="553" y="941"/>
                      <a:pt x="551" y="942"/>
                      <a:pt x="549" y="942"/>
                    </a:cubicBezTo>
                    <a:cubicBezTo>
                      <a:pt x="547" y="941"/>
                      <a:pt x="546" y="939"/>
                      <a:pt x="547" y="937"/>
                    </a:cubicBezTo>
                    <a:close/>
                    <a:moveTo>
                      <a:pt x="551" y="954"/>
                    </a:moveTo>
                    <a:cubicBezTo>
                      <a:pt x="552" y="952"/>
                      <a:pt x="553" y="951"/>
                      <a:pt x="555" y="951"/>
                    </a:cubicBezTo>
                    <a:cubicBezTo>
                      <a:pt x="557" y="952"/>
                      <a:pt x="559" y="954"/>
                      <a:pt x="558" y="956"/>
                    </a:cubicBezTo>
                    <a:cubicBezTo>
                      <a:pt x="558" y="958"/>
                      <a:pt x="556" y="959"/>
                      <a:pt x="554" y="959"/>
                    </a:cubicBezTo>
                    <a:cubicBezTo>
                      <a:pt x="552" y="958"/>
                      <a:pt x="551" y="956"/>
                      <a:pt x="551" y="954"/>
                    </a:cubicBezTo>
                    <a:close/>
                    <a:moveTo>
                      <a:pt x="557" y="946"/>
                    </a:moveTo>
                    <a:cubicBezTo>
                      <a:pt x="554" y="941"/>
                      <a:pt x="575" y="935"/>
                      <a:pt x="583" y="935"/>
                    </a:cubicBezTo>
                    <a:cubicBezTo>
                      <a:pt x="583" y="935"/>
                      <a:pt x="560" y="951"/>
                      <a:pt x="557" y="946"/>
                    </a:cubicBezTo>
                    <a:close/>
                    <a:moveTo>
                      <a:pt x="559" y="968"/>
                    </a:moveTo>
                    <a:cubicBezTo>
                      <a:pt x="559" y="966"/>
                      <a:pt x="561" y="965"/>
                      <a:pt x="563" y="965"/>
                    </a:cubicBezTo>
                    <a:cubicBezTo>
                      <a:pt x="565" y="966"/>
                      <a:pt x="566" y="968"/>
                      <a:pt x="566" y="970"/>
                    </a:cubicBezTo>
                    <a:cubicBezTo>
                      <a:pt x="565" y="972"/>
                      <a:pt x="563" y="973"/>
                      <a:pt x="562" y="972"/>
                    </a:cubicBezTo>
                    <a:cubicBezTo>
                      <a:pt x="560" y="972"/>
                      <a:pt x="558" y="970"/>
                      <a:pt x="559" y="968"/>
                    </a:cubicBezTo>
                    <a:close/>
                    <a:moveTo>
                      <a:pt x="565" y="958"/>
                    </a:moveTo>
                    <a:cubicBezTo>
                      <a:pt x="561" y="954"/>
                      <a:pt x="580" y="943"/>
                      <a:pt x="588" y="941"/>
                    </a:cubicBezTo>
                    <a:cubicBezTo>
                      <a:pt x="588" y="941"/>
                      <a:pt x="569" y="962"/>
                      <a:pt x="565" y="958"/>
                    </a:cubicBezTo>
                    <a:close/>
                    <a:moveTo>
                      <a:pt x="600" y="871"/>
                    </a:moveTo>
                    <a:cubicBezTo>
                      <a:pt x="599" y="873"/>
                      <a:pt x="596" y="873"/>
                      <a:pt x="593" y="871"/>
                    </a:cubicBezTo>
                    <a:cubicBezTo>
                      <a:pt x="590" y="870"/>
                      <a:pt x="588" y="867"/>
                      <a:pt x="589" y="865"/>
                    </a:cubicBezTo>
                    <a:cubicBezTo>
                      <a:pt x="590" y="864"/>
                      <a:pt x="593" y="864"/>
                      <a:pt x="596" y="866"/>
                    </a:cubicBezTo>
                    <a:cubicBezTo>
                      <a:pt x="599" y="867"/>
                      <a:pt x="601" y="870"/>
                      <a:pt x="600" y="871"/>
                    </a:cubicBezTo>
                    <a:close/>
                    <a:moveTo>
                      <a:pt x="596" y="882"/>
                    </a:moveTo>
                    <a:cubicBezTo>
                      <a:pt x="593" y="884"/>
                      <a:pt x="590" y="884"/>
                      <a:pt x="589" y="882"/>
                    </a:cubicBezTo>
                    <a:cubicBezTo>
                      <a:pt x="588" y="880"/>
                      <a:pt x="590" y="878"/>
                      <a:pt x="593" y="876"/>
                    </a:cubicBezTo>
                    <a:cubicBezTo>
                      <a:pt x="596" y="874"/>
                      <a:pt x="599" y="874"/>
                      <a:pt x="600" y="876"/>
                    </a:cubicBezTo>
                    <a:cubicBezTo>
                      <a:pt x="601" y="878"/>
                      <a:pt x="599" y="880"/>
                      <a:pt x="596" y="882"/>
                    </a:cubicBezTo>
                    <a:close/>
                    <a:moveTo>
                      <a:pt x="593" y="925"/>
                    </a:moveTo>
                    <a:cubicBezTo>
                      <a:pt x="595" y="926"/>
                      <a:pt x="597" y="928"/>
                      <a:pt x="596" y="929"/>
                    </a:cubicBezTo>
                    <a:cubicBezTo>
                      <a:pt x="596" y="930"/>
                      <a:pt x="594" y="931"/>
                      <a:pt x="591" y="930"/>
                    </a:cubicBezTo>
                    <a:cubicBezTo>
                      <a:pt x="589" y="929"/>
                      <a:pt x="587" y="928"/>
                      <a:pt x="588" y="926"/>
                    </a:cubicBezTo>
                    <a:cubicBezTo>
                      <a:pt x="588" y="925"/>
                      <a:pt x="590" y="924"/>
                      <a:pt x="593" y="925"/>
                    </a:cubicBezTo>
                    <a:close/>
                    <a:moveTo>
                      <a:pt x="572" y="976"/>
                    </a:moveTo>
                    <a:cubicBezTo>
                      <a:pt x="572" y="974"/>
                      <a:pt x="574" y="973"/>
                      <a:pt x="576" y="974"/>
                    </a:cubicBezTo>
                    <a:cubicBezTo>
                      <a:pt x="578" y="974"/>
                      <a:pt x="579" y="976"/>
                      <a:pt x="579" y="978"/>
                    </a:cubicBezTo>
                    <a:cubicBezTo>
                      <a:pt x="578" y="980"/>
                      <a:pt x="576" y="981"/>
                      <a:pt x="574" y="981"/>
                    </a:cubicBezTo>
                    <a:cubicBezTo>
                      <a:pt x="572" y="980"/>
                      <a:pt x="571" y="978"/>
                      <a:pt x="572" y="976"/>
                    </a:cubicBezTo>
                    <a:close/>
                    <a:moveTo>
                      <a:pt x="574" y="968"/>
                    </a:moveTo>
                    <a:cubicBezTo>
                      <a:pt x="569" y="965"/>
                      <a:pt x="584" y="950"/>
                      <a:pt x="591" y="946"/>
                    </a:cubicBezTo>
                    <a:cubicBezTo>
                      <a:pt x="591" y="946"/>
                      <a:pt x="579" y="971"/>
                      <a:pt x="574" y="968"/>
                    </a:cubicBezTo>
                    <a:close/>
                    <a:moveTo>
                      <a:pt x="595" y="937"/>
                    </a:moveTo>
                    <a:cubicBezTo>
                      <a:pt x="593" y="939"/>
                      <a:pt x="591" y="940"/>
                      <a:pt x="590" y="939"/>
                    </a:cubicBezTo>
                    <a:cubicBezTo>
                      <a:pt x="589" y="937"/>
                      <a:pt x="590" y="935"/>
                      <a:pt x="592" y="934"/>
                    </a:cubicBezTo>
                    <a:cubicBezTo>
                      <a:pt x="594" y="932"/>
                      <a:pt x="596" y="931"/>
                      <a:pt x="597" y="932"/>
                    </a:cubicBezTo>
                    <a:cubicBezTo>
                      <a:pt x="598" y="933"/>
                      <a:pt x="597" y="936"/>
                      <a:pt x="595" y="937"/>
                    </a:cubicBezTo>
                    <a:close/>
                    <a:moveTo>
                      <a:pt x="595" y="923"/>
                    </a:moveTo>
                    <a:cubicBezTo>
                      <a:pt x="595" y="920"/>
                      <a:pt x="596" y="918"/>
                      <a:pt x="597" y="918"/>
                    </a:cubicBezTo>
                    <a:cubicBezTo>
                      <a:pt x="598" y="917"/>
                      <a:pt x="600" y="919"/>
                      <a:pt x="600" y="922"/>
                    </a:cubicBezTo>
                    <a:cubicBezTo>
                      <a:pt x="601" y="924"/>
                      <a:pt x="600" y="926"/>
                      <a:pt x="599" y="927"/>
                    </a:cubicBezTo>
                    <a:cubicBezTo>
                      <a:pt x="597" y="927"/>
                      <a:pt x="596" y="925"/>
                      <a:pt x="595" y="923"/>
                    </a:cubicBezTo>
                    <a:close/>
                    <a:moveTo>
                      <a:pt x="549" y="753"/>
                    </a:moveTo>
                    <a:cubicBezTo>
                      <a:pt x="551" y="755"/>
                      <a:pt x="552" y="758"/>
                      <a:pt x="551" y="759"/>
                    </a:cubicBezTo>
                    <a:cubicBezTo>
                      <a:pt x="549" y="760"/>
                      <a:pt x="547" y="760"/>
                      <a:pt x="545" y="757"/>
                    </a:cubicBezTo>
                    <a:cubicBezTo>
                      <a:pt x="544" y="757"/>
                      <a:pt x="544" y="757"/>
                      <a:pt x="544" y="757"/>
                    </a:cubicBezTo>
                    <a:cubicBezTo>
                      <a:pt x="544" y="757"/>
                      <a:pt x="544" y="757"/>
                      <a:pt x="544" y="758"/>
                    </a:cubicBezTo>
                    <a:cubicBezTo>
                      <a:pt x="544" y="761"/>
                      <a:pt x="543" y="763"/>
                      <a:pt x="541" y="763"/>
                    </a:cubicBezTo>
                    <a:cubicBezTo>
                      <a:pt x="540" y="763"/>
                      <a:pt x="538" y="761"/>
                      <a:pt x="538" y="758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8" y="757"/>
                      <a:pt x="538" y="757"/>
                      <a:pt x="538" y="757"/>
                    </a:cubicBezTo>
                    <a:cubicBezTo>
                      <a:pt x="536" y="760"/>
                      <a:pt x="533" y="760"/>
                      <a:pt x="532" y="759"/>
                    </a:cubicBezTo>
                    <a:cubicBezTo>
                      <a:pt x="531" y="758"/>
                      <a:pt x="532" y="755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4" y="753"/>
                      <a:pt x="534" y="753"/>
                      <a:pt x="534" y="753"/>
                    </a:cubicBezTo>
                    <a:cubicBezTo>
                      <a:pt x="531" y="753"/>
                      <a:pt x="528" y="752"/>
                      <a:pt x="528" y="750"/>
                    </a:cubicBezTo>
                    <a:cubicBezTo>
                      <a:pt x="528" y="748"/>
                      <a:pt x="531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4" y="747"/>
                      <a:pt x="534" y="747"/>
                      <a:pt x="534" y="747"/>
                    </a:cubicBezTo>
                    <a:cubicBezTo>
                      <a:pt x="532" y="745"/>
                      <a:pt x="531" y="742"/>
                      <a:pt x="532" y="741"/>
                    </a:cubicBezTo>
                    <a:cubicBezTo>
                      <a:pt x="533" y="740"/>
                      <a:pt x="536" y="740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3"/>
                      <a:pt x="538" y="743"/>
                      <a:pt x="538" y="743"/>
                    </a:cubicBezTo>
                    <a:cubicBezTo>
                      <a:pt x="538" y="740"/>
                      <a:pt x="540" y="737"/>
                      <a:pt x="541" y="737"/>
                    </a:cubicBezTo>
                    <a:cubicBezTo>
                      <a:pt x="543" y="737"/>
                      <a:pt x="544" y="740"/>
                      <a:pt x="544" y="743"/>
                    </a:cubicBezTo>
                    <a:cubicBezTo>
                      <a:pt x="544" y="743"/>
                      <a:pt x="544" y="743"/>
                      <a:pt x="544" y="743"/>
                    </a:cubicBezTo>
                    <a:cubicBezTo>
                      <a:pt x="544" y="743"/>
                      <a:pt x="544" y="743"/>
                      <a:pt x="545" y="743"/>
                    </a:cubicBezTo>
                    <a:cubicBezTo>
                      <a:pt x="547" y="740"/>
                      <a:pt x="549" y="740"/>
                      <a:pt x="551" y="741"/>
                    </a:cubicBezTo>
                    <a:cubicBezTo>
                      <a:pt x="552" y="742"/>
                      <a:pt x="551" y="745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49" y="747"/>
                      <a:pt x="549" y="747"/>
                      <a:pt x="549" y="747"/>
                    </a:cubicBezTo>
                    <a:cubicBezTo>
                      <a:pt x="552" y="747"/>
                      <a:pt x="554" y="748"/>
                      <a:pt x="554" y="750"/>
                    </a:cubicBezTo>
                    <a:cubicBezTo>
                      <a:pt x="554" y="752"/>
                      <a:pt x="552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ubicBezTo>
                      <a:pt x="549" y="753"/>
                      <a:pt x="549" y="753"/>
                      <a:pt x="549" y="753"/>
                    </a:cubicBezTo>
                    <a:close/>
                    <a:moveTo>
                      <a:pt x="556" y="698"/>
                    </a:moveTo>
                    <a:cubicBezTo>
                      <a:pt x="560" y="702"/>
                      <a:pt x="563" y="708"/>
                      <a:pt x="564" y="710"/>
                    </a:cubicBezTo>
                    <a:cubicBezTo>
                      <a:pt x="569" y="713"/>
                      <a:pt x="575" y="717"/>
                      <a:pt x="582" y="720"/>
                    </a:cubicBezTo>
                    <a:cubicBezTo>
                      <a:pt x="581" y="712"/>
                      <a:pt x="568" y="697"/>
                      <a:pt x="568" y="697"/>
                    </a:cubicBezTo>
                    <a:cubicBezTo>
                      <a:pt x="579" y="704"/>
                      <a:pt x="584" y="717"/>
                      <a:pt x="585" y="721"/>
                    </a:cubicBezTo>
                    <a:cubicBezTo>
                      <a:pt x="592" y="724"/>
                      <a:pt x="597" y="726"/>
                      <a:pt x="606" y="729"/>
                    </a:cubicBezTo>
                    <a:cubicBezTo>
                      <a:pt x="605" y="720"/>
                      <a:pt x="596" y="708"/>
                      <a:pt x="596" y="708"/>
                    </a:cubicBezTo>
                    <a:cubicBezTo>
                      <a:pt x="604" y="714"/>
                      <a:pt x="608" y="725"/>
                      <a:pt x="609" y="729"/>
                    </a:cubicBezTo>
                    <a:cubicBezTo>
                      <a:pt x="615" y="731"/>
                      <a:pt x="623" y="734"/>
                      <a:pt x="630" y="736"/>
                    </a:cubicBezTo>
                    <a:cubicBezTo>
                      <a:pt x="638" y="738"/>
                      <a:pt x="631" y="739"/>
                      <a:pt x="634" y="740"/>
                    </a:cubicBezTo>
                    <a:cubicBezTo>
                      <a:pt x="634" y="740"/>
                      <a:pt x="625" y="738"/>
                      <a:pt x="613" y="734"/>
                    </a:cubicBezTo>
                    <a:cubicBezTo>
                      <a:pt x="607" y="740"/>
                      <a:pt x="585" y="739"/>
                      <a:pt x="585" y="739"/>
                    </a:cubicBezTo>
                    <a:cubicBezTo>
                      <a:pt x="600" y="738"/>
                      <a:pt x="607" y="735"/>
                      <a:pt x="609" y="734"/>
                    </a:cubicBezTo>
                    <a:cubicBezTo>
                      <a:pt x="602" y="732"/>
                      <a:pt x="594" y="729"/>
                      <a:pt x="586" y="725"/>
                    </a:cubicBezTo>
                    <a:cubicBezTo>
                      <a:pt x="572" y="730"/>
                      <a:pt x="562" y="726"/>
                      <a:pt x="562" y="726"/>
                    </a:cubicBezTo>
                    <a:cubicBezTo>
                      <a:pt x="570" y="728"/>
                      <a:pt x="578" y="725"/>
                      <a:pt x="582" y="724"/>
                    </a:cubicBezTo>
                    <a:cubicBezTo>
                      <a:pt x="579" y="723"/>
                      <a:pt x="577" y="721"/>
                      <a:pt x="574" y="719"/>
                    </a:cubicBezTo>
                    <a:cubicBezTo>
                      <a:pt x="569" y="719"/>
                      <a:pt x="555" y="718"/>
                      <a:pt x="547" y="713"/>
                    </a:cubicBezTo>
                    <a:cubicBezTo>
                      <a:pt x="547" y="713"/>
                      <a:pt x="566" y="719"/>
                      <a:pt x="569" y="716"/>
                    </a:cubicBezTo>
                    <a:cubicBezTo>
                      <a:pt x="554" y="708"/>
                      <a:pt x="542" y="699"/>
                      <a:pt x="538" y="686"/>
                    </a:cubicBezTo>
                    <a:cubicBezTo>
                      <a:pt x="538" y="686"/>
                      <a:pt x="542" y="697"/>
                      <a:pt x="561" y="709"/>
                    </a:cubicBezTo>
                    <a:cubicBezTo>
                      <a:pt x="561" y="705"/>
                      <a:pt x="556" y="698"/>
                      <a:pt x="556" y="698"/>
                    </a:cubicBezTo>
                    <a:close/>
                    <a:moveTo>
                      <a:pt x="600" y="563"/>
                    </a:moveTo>
                    <a:cubicBezTo>
                      <a:pt x="597" y="581"/>
                      <a:pt x="597" y="581"/>
                      <a:pt x="597" y="581"/>
                    </a:cubicBezTo>
                    <a:cubicBezTo>
                      <a:pt x="607" y="562"/>
                      <a:pt x="607" y="562"/>
                      <a:pt x="607" y="562"/>
                    </a:cubicBezTo>
                    <a:cubicBezTo>
                      <a:pt x="608" y="580"/>
                      <a:pt x="608" y="580"/>
                      <a:pt x="608" y="580"/>
                    </a:cubicBezTo>
                    <a:cubicBezTo>
                      <a:pt x="615" y="566"/>
                      <a:pt x="615" y="566"/>
                      <a:pt x="615" y="566"/>
                    </a:cubicBezTo>
                    <a:cubicBezTo>
                      <a:pt x="616" y="580"/>
                      <a:pt x="616" y="580"/>
                      <a:pt x="616" y="580"/>
                    </a:cubicBezTo>
                    <a:cubicBezTo>
                      <a:pt x="627" y="562"/>
                      <a:pt x="627" y="562"/>
                      <a:pt x="627" y="562"/>
                    </a:cubicBezTo>
                    <a:cubicBezTo>
                      <a:pt x="624" y="583"/>
                      <a:pt x="624" y="583"/>
                      <a:pt x="624" y="583"/>
                    </a:cubicBezTo>
                    <a:cubicBezTo>
                      <a:pt x="634" y="566"/>
                      <a:pt x="634" y="566"/>
                      <a:pt x="634" y="566"/>
                    </a:cubicBezTo>
                    <a:cubicBezTo>
                      <a:pt x="633" y="584"/>
                      <a:pt x="633" y="584"/>
                      <a:pt x="633" y="584"/>
                    </a:cubicBezTo>
                    <a:cubicBezTo>
                      <a:pt x="641" y="569"/>
                      <a:pt x="641" y="569"/>
                      <a:pt x="641" y="569"/>
                    </a:cubicBezTo>
                    <a:cubicBezTo>
                      <a:pt x="645" y="586"/>
                      <a:pt x="645" y="586"/>
                      <a:pt x="645" y="586"/>
                    </a:cubicBezTo>
                    <a:cubicBezTo>
                      <a:pt x="649" y="567"/>
                      <a:pt x="649" y="567"/>
                      <a:pt x="649" y="567"/>
                    </a:cubicBezTo>
                    <a:cubicBezTo>
                      <a:pt x="656" y="587"/>
                      <a:pt x="656" y="587"/>
                      <a:pt x="656" y="587"/>
                    </a:cubicBezTo>
                    <a:cubicBezTo>
                      <a:pt x="658" y="567"/>
                      <a:pt x="658" y="567"/>
                      <a:pt x="658" y="567"/>
                    </a:cubicBezTo>
                    <a:cubicBezTo>
                      <a:pt x="667" y="584"/>
                      <a:pt x="667" y="584"/>
                      <a:pt x="667" y="584"/>
                    </a:cubicBezTo>
                    <a:cubicBezTo>
                      <a:pt x="665" y="566"/>
                      <a:pt x="665" y="566"/>
                      <a:pt x="665" y="566"/>
                    </a:cubicBezTo>
                    <a:cubicBezTo>
                      <a:pt x="680" y="583"/>
                      <a:pt x="680" y="583"/>
                      <a:pt x="680" y="583"/>
                    </a:cubicBezTo>
                    <a:cubicBezTo>
                      <a:pt x="675" y="565"/>
                      <a:pt x="675" y="565"/>
                      <a:pt x="675" y="565"/>
                    </a:cubicBezTo>
                    <a:cubicBezTo>
                      <a:pt x="691" y="582"/>
                      <a:pt x="691" y="582"/>
                      <a:pt x="691" y="58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01" y="579"/>
                      <a:pt x="701" y="579"/>
                      <a:pt x="701" y="579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11" y="575"/>
                      <a:pt x="724" y="582"/>
                      <a:pt x="727" y="584"/>
                    </a:cubicBezTo>
                    <a:cubicBezTo>
                      <a:pt x="753" y="599"/>
                      <a:pt x="760" y="623"/>
                      <a:pt x="758" y="639"/>
                    </a:cubicBezTo>
                    <a:cubicBezTo>
                      <a:pt x="755" y="655"/>
                      <a:pt x="751" y="668"/>
                      <a:pt x="745" y="677"/>
                    </a:cubicBezTo>
                    <a:cubicBezTo>
                      <a:pt x="738" y="678"/>
                      <a:pt x="730" y="678"/>
                      <a:pt x="724" y="678"/>
                    </a:cubicBezTo>
                    <a:cubicBezTo>
                      <a:pt x="711" y="677"/>
                      <a:pt x="689" y="683"/>
                      <a:pt x="670" y="698"/>
                    </a:cubicBezTo>
                    <a:cubicBezTo>
                      <a:pt x="664" y="704"/>
                      <a:pt x="664" y="704"/>
                      <a:pt x="664" y="704"/>
                    </a:cubicBezTo>
                    <a:cubicBezTo>
                      <a:pt x="662" y="705"/>
                      <a:pt x="661" y="707"/>
                      <a:pt x="660" y="708"/>
                    </a:cubicBezTo>
                    <a:cubicBezTo>
                      <a:pt x="660" y="706"/>
                      <a:pt x="661" y="705"/>
                      <a:pt x="661" y="703"/>
                    </a:cubicBezTo>
                    <a:cubicBezTo>
                      <a:pt x="661" y="703"/>
                      <a:pt x="661" y="696"/>
                      <a:pt x="661" y="696"/>
                    </a:cubicBezTo>
                    <a:cubicBezTo>
                      <a:pt x="661" y="688"/>
                      <a:pt x="659" y="679"/>
                      <a:pt x="654" y="669"/>
                    </a:cubicBezTo>
                    <a:cubicBezTo>
                      <a:pt x="649" y="661"/>
                      <a:pt x="645" y="660"/>
                      <a:pt x="637" y="647"/>
                    </a:cubicBezTo>
                    <a:cubicBezTo>
                      <a:pt x="637" y="647"/>
                      <a:pt x="628" y="665"/>
                      <a:pt x="623" y="675"/>
                    </a:cubicBezTo>
                    <a:cubicBezTo>
                      <a:pt x="621" y="680"/>
                      <a:pt x="619" y="687"/>
                      <a:pt x="619" y="695"/>
                    </a:cubicBezTo>
                    <a:cubicBezTo>
                      <a:pt x="619" y="695"/>
                      <a:pt x="620" y="701"/>
                      <a:pt x="620" y="702"/>
                    </a:cubicBezTo>
                    <a:cubicBezTo>
                      <a:pt x="620" y="704"/>
                      <a:pt x="620" y="706"/>
                      <a:pt x="621" y="708"/>
                    </a:cubicBezTo>
                    <a:cubicBezTo>
                      <a:pt x="619" y="706"/>
                      <a:pt x="616" y="704"/>
                      <a:pt x="614" y="702"/>
                    </a:cubicBezTo>
                    <a:cubicBezTo>
                      <a:pt x="614" y="702"/>
                      <a:pt x="614" y="702"/>
                      <a:pt x="614" y="702"/>
                    </a:cubicBezTo>
                    <a:cubicBezTo>
                      <a:pt x="615" y="702"/>
                      <a:pt x="605" y="696"/>
                      <a:pt x="605" y="696"/>
                    </a:cubicBezTo>
                    <a:cubicBezTo>
                      <a:pt x="589" y="685"/>
                      <a:pt x="564" y="683"/>
                      <a:pt x="564" y="683"/>
                    </a:cubicBezTo>
                    <a:cubicBezTo>
                      <a:pt x="559" y="679"/>
                      <a:pt x="556" y="674"/>
                      <a:pt x="553" y="669"/>
                    </a:cubicBezTo>
                    <a:cubicBezTo>
                      <a:pt x="541" y="650"/>
                      <a:pt x="541" y="627"/>
                      <a:pt x="546" y="613"/>
                    </a:cubicBezTo>
                    <a:cubicBezTo>
                      <a:pt x="553" y="594"/>
                      <a:pt x="565" y="579"/>
                      <a:pt x="579" y="566"/>
                    </a:cubicBezTo>
                    <a:cubicBezTo>
                      <a:pt x="591" y="560"/>
                      <a:pt x="591" y="560"/>
                      <a:pt x="591" y="560"/>
                    </a:cubicBezTo>
                    <a:cubicBezTo>
                      <a:pt x="587" y="576"/>
                      <a:pt x="587" y="576"/>
                      <a:pt x="587" y="576"/>
                    </a:cubicBezTo>
                    <a:lnTo>
                      <a:pt x="600" y="563"/>
                    </a:lnTo>
                    <a:close/>
                    <a:moveTo>
                      <a:pt x="743" y="711"/>
                    </a:moveTo>
                    <a:cubicBezTo>
                      <a:pt x="734" y="717"/>
                      <a:pt x="718" y="718"/>
                      <a:pt x="712" y="718"/>
                    </a:cubicBezTo>
                    <a:cubicBezTo>
                      <a:pt x="709" y="719"/>
                      <a:pt x="706" y="721"/>
                      <a:pt x="703" y="722"/>
                    </a:cubicBezTo>
                    <a:cubicBezTo>
                      <a:pt x="707" y="724"/>
                      <a:pt x="716" y="727"/>
                      <a:pt x="725" y="726"/>
                    </a:cubicBezTo>
                    <a:cubicBezTo>
                      <a:pt x="725" y="726"/>
                      <a:pt x="714" y="730"/>
                      <a:pt x="699" y="723"/>
                    </a:cubicBezTo>
                    <a:cubicBezTo>
                      <a:pt x="690" y="726"/>
                      <a:pt x="681" y="729"/>
                      <a:pt x="674" y="731"/>
                    </a:cubicBezTo>
                    <a:cubicBezTo>
                      <a:pt x="676" y="733"/>
                      <a:pt x="684" y="736"/>
                      <a:pt x="699" y="738"/>
                    </a:cubicBezTo>
                    <a:cubicBezTo>
                      <a:pt x="699" y="738"/>
                      <a:pt x="676" y="737"/>
                      <a:pt x="670" y="732"/>
                    </a:cubicBezTo>
                    <a:cubicBezTo>
                      <a:pt x="656" y="735"/>
                      <a:pt x="646" y="736"/>
                      <a:pt x="646" y="736"/>
                    </a:cubicBezTo>
                    <a:cubicBezTo>
                      <a:pt x="650" y="735"/>
                      <a:pt x="647" y="733"/>
                      <a:pt x="651" y="732"/>
                    </a:cubicBezTo>
                    <a:cubicBezTo>
                      <a:pt x="659" y="731"/>
                      <a:pt x="668" y="727"/>
                      <a:pt x="674" y="726"/>
                    </a:cubicBezTo>
                    <a:cubicBezTo>
                      <a:pt x="675" y="721"/>
                      <a:pt x="680" y="711"/>
                      <a:pt x="689" y="704"/>
                    </a:cubicBezTo>
                    <a:cubicBezTo>
                      <a:pt x="689" y="704"/>
                      <a:pt x="678" y="716"/>
                      <a:pt x="678" y="726"/>
                    </a:cubicBezTo>
                    <a:cubicBezTo>
                      <a:pt x="686" y="723"/>
                      <a:pt x="693" y="722"/>
                      <a:pt x="700" y="719"/>
                    </a:cubicBezTo>
                    <a:cubicBezTo>
                      <a:pt x="701" y="715"/>
                      <a:pt x="708" y="700"/>
                      <a:pt x="719" y="694"/>
                    </a:cubicBezTo>
                    <a:cubicBezTo>
                      <a:pt x="719" y="694"/>
                      <a:pt x="704" y="709"/>
                      <a:pt x="703" y="718"/>
                    </a:cubicBezTo>
                    <a:cubicBezTo>
                      <a:pt x="711" y="715"/>
                      <a:pt x="717" y="711"/>
                      <a:pt x="723" y="708"/>
                    </a:cubicBezTo>
                    <a:cubicBezTo>
                      <a:pt x="724" y="705"/>
                      <a:pt x="728" y="699"/>
                      <a:pt x="732" y="695"/>
                    </a:cubicBezTo>
                    <a:cubicBezTo>
                      <a:pt x="732" y="695"/>
                      <a:pt x="727" y="703"/>
                      <a:pt x="726" y="707"/>
                    </a:cubicBezTo>
                    <a:cubicBezTo>
                      <a:pt x="747" y="695"/>
                      <a:pt x="753" y="684"/>
                      <a:pt x="753" y="684"/>
                    </a:cubicBezTo>
                    <a:cubicBezTo>
                      <a:pt x="747" y="697"/>
                      <a:pt x="735" y="706"/>
                      <a:pt x="718" y="714"/>
                    </a:cubicBezTo>
                    <a:cubicBezTo>
                      <a:pt x="727" y="715"/>
                      <a:pt x="743" y="711"/>
                      <a:pt x="743" y="711"/>
                    </a:cubicBezTo>
                    <a:close/>
                    <a:moveTo>
                      <a:pt x="640" y="737"/>
                    </a:moveTo>
                    <a:cubicBezTo>
                      <a:pt x="640" y="736"/>
                      <a:pt x="638" y="736"/>
                      <a:pt x="639" y="731"/>
                    </a:cubicBezTo>
                    <a:cubicBezTo>
                      <a:pt x="639" y="726"/>
                      <a:pt x="638" y="720"/>
                      <a:pt x="639" y="715"/>
                    </a:cubicBezTo>
                    <a:cubicBezTo>
                      <a:pt x="637" y="714"/>
                      <a:pt x="631" y="708"/>
                      <a:pt x="629" y="702"/>
                    </a:cubicBezTo>
                    <a:cubicBezTo>
                      <a:pt x="629" y="702"/>
                      <a:pt x="634" y="711"/>
                      <a:pt x="640" y="714"/>
                    </a:cubicBezTo>
                    <a:cubicBezTo>
                      <a:pt x="641" y="708"/>
                      <a:pt x="642" y="704"/>
                      <a:pt x="642" y="699"/>
                    </a:cubicBezTo>
                    <a:cubicBezTo>
                      <a:pt x="640" y="698"/>
                      <a:pt x="632" y="690"/>
                      <a:pt x="632" y="682"/>
                    </a:cubicBezTo>
                    <a:cubicBezTo>
                      <a:pt x="632" y="682"/>
                      <a:pt x="637" y="694"/>
                      <a:pt x="643" y="697"/>
                    </a:cubicBezTo>
                    <a:cubicBezTo>
                      <a:pt x="643" y="692"/>
                      <a:pt x="642" y="688"/>
                      <a:pt x="642" y="684"/>
                    </a:cubicBezTo>
                    <a:cubicBezTo>
                      <a:pt x="641" y="683"/>
                      <a:pt x="638" y="678"/>
                      <a:pt x="636" y="675"/>
                    </a:cubicBezTo>
                    <a:cubicBezTo>
                      <a:pt x="636" y="675"/>
                      <a:pt x="639" y="680"/>
                      <a:pt x="642" y="681"/>
                    </a:cubicBezTo>
                    <a:cubicBezTo>
                      <a:pt x="640" y="666"/>
                      <a:pt x="637" y="660"/>
                      <a:pt x="637" y="660"/>
                    </a:cubicBezTo>
                    <a:cubicBezTo>
                      <a:pt x="643" y="669"/>
                      <a:pt x="644" y="676"/>
                      <a:pt x="644" y="688"/>
                    </a:cubicBezTo>
                    <a:cubicBezTo>
                      <a:pt x="648" y="684"/>
                      <a:pt x="649" y="673"/>
                      <a:pt x="649" y="673"/>
                    </a:cubicBezTo>
                    <a:cubicBezTo>
                      <a:pt x="651" y="679"/>
                      <a:pt x="646" y="689"/>
                      <a:pt x="645" y="692"/>
                    </a:cubicBezTo>
                    <a:cubicBezTo>
                      <a:pt x="645" y="694"/>
                      <a:pt x="645" y="696"/>
                      <a:pt x="645" y="699"/>
                    </a:cubicBezTo>
                    <a:cubicBezTo>
                      <a:pt x="647" y="696"/>
                      <a:pt x="652" y="692"/>
                      <a:pt x="653" y="687"/>
                    </a:cubicBezTo>
                    <a:cubicBezTo>
                      <a:pt x="653" y="687"/>
                      <a:pt x="652" y="694"/>
                      <a:pt x="644" y="701"/>
                    </a:cubicBezTo>
                    <a:cubicBezTo>
                      <a:pt x="644" y="707"/>
                      <a:pt x="643" y="712"/>
                      <a:pt x="642" y="717"/>
                    </a:cubicBezTo>
                    <a:cubicBezTo>
                      <a:pt x="644" y="716"/>
                      <a:pt x="648" y="713"/>
                      <a:pt x="654" y="705"/>
                    </a:cubicBezTo>
                    <a:cubicBezTo>
                      <a:pt x="654" y="705"/>
                      <a:pt x="647" y="718"/>
                      <a:pt x="641" y="720"/>
                    </a:cubicBezTo>
                    <a:cubicBezTo>
                      <a:pt x="639" y="728"/>
                      <a:pt x="640" y="737"/>
                      <a:pt x="640" y="737"/>
                    </a:cubicBezTo>
                    <a:close/>
                    <a:moveTo>
                      <a:pt x="531" y="693"/>
                    </a:moveTo>
                    <a:cubicBezTo>
                      <a:pt x="532" y="694"/>
                      <a:pt x="533" y="696"/>
                      <a:pt x="533" y="698"/>
                    </a:cubicBezTo>
                    <a:cubicBezTo>
                      <a:pt x="532" y="696"/>
                      <a:pt x="532" y="695"/>
                      <a:pt x="532" y="695"/>
                    </a:cubicBezTo>
                    <a:cubicBezTo>
                      <a:pt x="532" y="694"/>
                      <a:pt x="531" y="694"/>
                      <a:pt x="531" y="693"/>
                    </a:cubicBezTo>
                    <a:close/>
                    <a:moveTo>
                      <a:pt x="604" y="764"/>
                    </a:moveTo>
                    <a:cubicBezTo>
                      <a:pt x="605" y="762"/>
                      <a:pt x="608" y="762"/>
                      <a:pt x="611" y="764"/>
                    </a:cubicBezTo>
                    <a:cubicBezTo>
                      <a:pt x="614" y="766"/>
                      <a:pt x="615" y="768"/>
                      <a:pt x="614" y="770"/>
                    </a:cubicBezTo>
                    <a:cubicBezTo>
                      <a:pt x="613" y="772"/>
                      <a:pt x="610" y="772"/>
                      <a:pt x="607" y="770"/>
                    </a:cubicBezTo>
                    <a:cubicBezTo>
                      <a:pt x="604" y="768"/>
                      <a:pt x="603" y="766"/>
                      <a:pt x="604" y="764"/>
                    </a:cubicBezTo>
                    <a:close/>
                    <a:moveTo>
                      <a:pt x="607" y="775"/>
                    </a:moveTo>
                    <a:cubicBezTo>
                      <a:pt x="610" y="773"/>
                      <a:pt x="613" y="773"/>
                      <a:pt x="614" y="775"/>
                    </a:cubicBezTo>
                    <a:cubicBezTo>
                      <a:pt x="615" y="776"/>
                      <a:pt x="614" y="779"/>
                      <a:pt x="611" y="780"/>
                    </a:cubicBezTo>
                    <a:cubicBezTo>
                      <a:pt x="608" y="782"/>
                      <a:pt x="605" y="782"/>
                      <a:pt x="604" y="781"/>
                    </a:cubicBezTo>
                    <a:cubicBezTo>
                      <a:pt x="603" y="779"/>
                      <a:pt x="604" y="776"/>
                      <a:pt x="607" y="775"/>
                    </a:cubicBezTo>
                    <a:close/>
                    <a:moveTo>
                      <a:pt x="618" y="865"/>
                    </a:moveTo>
                    <a:cubicBezTo>
                      <a:pt x="619" y="867"/>
                      <a:pt x="617" y="870"/>
                      <a:pt x="614" y="871"/>
                    </a:cubicBezTo>
                    <a:cubicBezTo>
                      <a:pt x="612" y="873"/>
                      <a:pt x="608" y="873"/>
                      <a:pt x="608" y="871"/>
                    </a:cubicBezTo>
                    <a:cubicBezTo>
                      <a:pt x="607" y="870"/>
                      <a:pt x="608" y="867"/>
                      <a:pt x="611" y="866"/>
                    </a:cubicBezTo>
                    <a:cubicBezTo>
                      <a:pt x="614" y="864"/>
                      <a:pt x="617" y="864"/>
                      <a:pt x="618" y="865"/>
                    </a:cubicBezTo>
                    <a:close/>
                    <a:moveTo>
                      <a:pt x="604" y="869"/>
                    </a:moveTo>
                    <a:cubicBezTo>
                      <a:pt x="602" y="869"/>
                      <a:pt x="600" y="867"/>
                      <a:pt x="600" y="863"/>
                    </a:cubicBezTo>
                    <a:cubicBezTo>
                      <a:pt x="600" y="860"/>
                      <a:pt x="602" y="857"/>
                      <a:pt x="604" y="857"/>
                    </a:cubicBezTo>
                    <a:cubicBezTo>
                      <a:pt x="606" y="857"/>
                      <a:pt x="607" y="860"/>
                      <a:pt x="607" y="863"/>
                    </a:cubicBezTo>
                    <a:cubicBezTo>
                      <a:pt x="607" y="867"/>
                      <a:pt x="606" y="869"/>
                      <a:pt x="604" y="869"/>
                    </a:cubicBezTo>
                    <a:close/>
                    <a:moveTo>
                      <a:pt x="606" y="874"/>
                    </a:moveTo>
                    <a:cubicBezTo>
                      <a:pt x="606" y="875"/>
                      <a:pt x="605" y="876"/>
                      <a:pt x="604" y="876"/>
                    </a:cubicBezTo>
                    <a:cubicBezTo>
                      <a:pt x="602" y="876"/>
                      <a:pt x="601" y="875"/>
                      <a:pt x="601" y="874"/>
                    </a:cubicBezTo>
                    <a:cubicBezTo>
                      <a:pt x="601" y="872"/>
                      <a:pt x="602" y="871"/>
                      <a:pt x="604" y="871"/>
                    </a:cubicBezTo>
                    <a:cubicBezTo>
                      <a:pt x="605" y="871"/>
                      <a:pt x="606" y="872"/>
                      <a:pt x="606" y="874"/>
                    </a:cubicBezTo>
                    <a:close/>
                    <a:moveTo>
                      <a:pt x="604" y="878"/>
                    </a:moveTo>
                    <a:cubicBezTo>
                      <a:pt x="606" y="878"/>
                      <a:pt x="607" y="881"/>
                      <a:pt x="607" y="884"/>
                    </a:cubicBezTo>
                    <a:cubicBezTo>
                      <a:pt x="607" y="888"/>
                      <a:pt x="606" y="890"/>
                      <a:pt x="604" y="890"/>
                    </a:cubicBezTo>
                    <a:cubicBezTo>
                      <a:pt x="602" y="890"/>
                      <a:pt x="600" y="888"/>
                      <a:pt x="600" y="884"/>
                    </a:cubicBezTo>
                    <a:cubicBezTo>
                      <a:pt x="600" y="881"/>
                      <a:pt x="602" y="878"/>
                      <a:pt x="604" y="878"/>
                    </a:cubicBezTo>
                    <a:close/>
                    <a:moveTo>
                      <a:pt x="609" y="922"/>
                    </a:moveTo>
                    <a:cubicBezTo>
                      <a:pt x="610" y="923"/>
                      <a:pt x="609" y="925"/>
                      <a:pt x="607" y="927"/>
                    </a:cubicBezTo>
                    <a:cubicBezTo>
                      <a:pt x="605" y="928"/>
                      <a:pt x="603" y="929"/>
                      <a:pt x="602" y="928"/>
                    </a:cubicBezTo>
                    <a:cubicBezTo>
                      <a:pt x="601" y="927"/>
                      <a:pt x="602" y="925"/>
                      <a:pt x="604" y="923"/>
                    </a:cubicBezTo>
                    <a:cubicBezTo>
                      <a:pt x="606" y="921"/>
                      <a:pt x="608" y="921"/>
                      <a:pt x="609" y="922"/>
                    </a:cubicBezTo>
                    <a:close/>
                    <a:moveTo>
                      <a:pt x="600" y="933"/>
                    </a:moveTo>
                    <a:cubicBezTo>
                      <a:pt x="602" y="933"/>
                      <a:pt x="603" y="935"/>
                      <a:pt x="604" y="937"/>
                    </a:cubicBezTo>
                    <a:cubicBezTo>
                      <a:pt x="604" y="940"/>
                      <a:pt x="604" y="942"/>
                      <a:pt x="602" y="942"/>
                    </a:cubicBezTo>
                    <a:cubicBezTo>
                      <a:pt x="601" y="943"/>
                      <a:pt x="599" y="941"/>
                      <a:pt x="599" y="939"/>
                    </a:cubicBezTo>
                    <a:cubicBezTo>
                      <a:pt x="598" y="936"/>
                      <a:pt x="599" y="934"/>
                      <a:pt x="600" y="933"/>
                    </a:cubicBezTo>
                    <a:close/>
                    <a:moveTo>
                      <a:pt x="603" y="931"/>
                    </a:moveTo>
                    <a:cubicBezTo>
                      <a:pt x="603" y="930"/>
                      <a:pt x="606" y="929"/>
                      <a:pt x="608" y="930"/>
                    </a:cubicBezTo>
                    <a:cubicBezTo>
                      <a:pt x="610" y="931"/>
                      <a:pt x="612" y="933"/>
                      <a:pt x="612" y="934"/>
                    </a:cubicBezTo>
                    <a:cubicBezTo>
                      <a:pt x="611" y="935"/>
                      <a:pt x="609" y="936"/>
                      <a:pt x="606" y="935"/>
                    </a:cubicBezTo>
                    <a:cubicBezTo>
                      <a:pt x="604" y="934"/>
                      <a:pt x="602" y="933"/>
                      <a:pt x="603" y="931"/>
                    </a:cubicBezTo>
                    <a:close/>
                    <a:moveTo>
                      <a:pt x="611" y="882"/>
                    </a:moveTo>
                    <a:cubicBezTo>
                      <a:pt x="608" y="880"/>
                      <a:pt x="607" y="878"/>
                      <a:pt x="608" y="876"/>
                    </a:cubicBezTo>
                    <a:cubicBezTo>
                      <a:pt x="608" y="874"/>
                      <a:pt x="612" y="874"/>
                      <a:pt x="615" y="876"/>
                    </a:cubicBezTo>
                    <a:cubicBezTo>
                      <a:pt x="617" y="878"/>
                      <a:pt x="619" y="880"/>
                      <a:pt x="618" y="882"/>
                    </a:cubicBezTo>
                    <a:cubicBezTo>
                      <a:pt x="617" y="884"/>
                      <a:pt x="614" y="884"/>
                      <a:pt x="611" y="882"/>
                    </a:cubicBezTo>
                    <a:close/>
                    <a:moveTo>
                      <a:pt x="618" y="789"/>
                    </a:moveTo>
                    <a:cubicBezTo>
                      <a:pt x="616" y="789"/>
                      <a:pt x="615" y="786"/>
                      <a:pt x="615" y="783"/>
                    </a:cubicBezTo>
                    <a:cubicBezTo>
                      <a:pt x="615" y="779"/>
                      <a:pt x="616" y="777"/>
                      <a:pt x="618" y="777"/>
                    </a:cubicBezTo>
                    <a:cubicBezTo>
                      <a:pt x="620" y="777"/>
                      <a:pt x="622" y="779"/>
                      <a:pt x="622" y="783"/>
                    </a:cubicBezTo>
                    <a:cubicBezTo>
                      <a:pt x="622" y="786"/>
                      <a:pt x="620" y="789"/>
                      <a:pt x="618" y="789"/>
                    </a:cubicBezTo>
                    <a:close/>
                    <a:moveTo>
                      <a:pt x="615" y="772"/>
                    </a:moveTo>
                    <a:cubicBezTo>
                      <a:pt x="615" y="771"/>
                      <a:pt x="617" y="770"/>
                      <a:pt x="618" y="770"/>
                    </a:cubicBezTo>
                    <a:cubicBezTo>
                      <a:pt x="620" y="770"/>
                      <a:pt x="621" y="771"/>
                      <a:pt x="621" y="772"/>
                    </a:cubicBezTo>
                    <a:cubicBezTo>
                      <a:pt x="621" y="774"/>
                      <a:pt x="620" y="775"/>
                      <a:pt x="618" y="775"/>
                    </a:cubicBezTo>
                    <a:cubicBezTo>
                      <a:pt x="617" y="775"/>
                      <a:pt x="615" y="774"/>
                      <a:pt x="615" y="772"/>
                    </a:cubicBezTo>
                    <a:close/>
                    <a:moveTo>
                      <a:pt x="618" y="768"/>
                    </a:moveTo>
                    <a:cubicBezTo>
                      <a:pt x="616" y="768"/>
                      <a:pt x="615" y="765"/>
                      <a:pt x="615" y="762"/>
                    </a:cubicBezTo>
                    <a:cubicBezTo>
                      <a:pt x="615" y="758"/>
                      <a:pt x="616" y="756"/>
                      <a:pt x="618" y="756"/>
                    </a:cubicBezTo>
                    <a:cubicBezTo>
                      <a:pt x="620" y="756"/>
                      <a:pt x="622" y="758"/>
                      <a:pt x="622" y="762"/>
                    </a:cubicBezTo>
                    <a:cubicBezTo>
                      <a:pt x="622" y="765"/>
                      <a:pt x="620" y="768"/>
                      <a:pt x="618" y="768"/>
                    </a:cubicBezTo>
                    <a:close/>
                    <a:moveTo>
                      <a:pt x="626" y="764"/>
                    </a:moveTo>
                    <a:cubicBezTo>
                      <a:pt x="629" y="762"/>
                      <a:pt x="632" y="762"/>
                      <a:pt x="633" y="764"/>
                    </a:cubicBezTo>
                    <a:cubicBezTo>
                      <a:pt x="634" y="766"/>
                      <a:pt x="632" y="768"/>
                      <a:pt x="629" y="770"/>
                    </a:cubicBezTo>
                    <a:cubicBezTo>
                      <a:pt x="626" y="772"/>
                      <a:pt x="623" y="772"/>
                      <a:pt x="622" y="770"/>
                    </a:cubicBezTo>
                    <a:cubicBezTo>
                      <a:pt x="621" y="768"/>
                      <a:pt x="623" y="766"/>
                      <a:pt x="626" y="764"/>
                    </a:cubicBezTo>
                    <a:close/>
                    <a:moveTo>
                      <a:pt x="622" y="775"/>
                    </a:moveTo>
                    <a:cubicBezTo>
                      <a:pt x="623" y="773"/>
                      <a:pt x="626" y="773"/>
                      <a:pt x="629" y="775"/>
                    </a:cubicBezTo>
                    <a:cubicBezTo>
                      <a:pt x="632" y="776"/>
                      <a:pt x="634" y="779"/>
                      <a:pt x="633" y="781"/>
                    </a:cubicBezTo>
                    <a:cubicBezTo>
                      <a:pt x="632" y="782"/>
                      <a:pt x="629" y="782"/>
                      <a:pt x="626" y="780"/>
                    </a:cubicBezTo>
                    <a:cubicBezTo>
                      <a:pt x="623" y="779"/>
                      <a:pt x="621" y="776"/>
                      <a:pt x="622" y="775"/>
                    </a:cubicBezTo>
                    <a:close/>
                    <a:moveTo>
                      <a:pt x="624" y="826"/>
                    </a:moveTo>
                    <a:cubicBezTo>
                      <a:pt x="625" y="825"/>
                      <a:pt x="628" y="825"/>
                      <a:pt x="631" y="827"/>
                    </a:cubicBezTo>
                    <a:cubicBezTo>
                      <a:pt x="634" y="828"/>
                      <a:pt x="635" y="831"/>
                      <a:pt x="635" y="832"/>
                    </a:cubicBezTo>
                    <a:cubicBezTo>
                      <a:pt x="634" y="834"/>
                      <a:pt x="630" y="834"/>
                      <a:pt x="628" y="832"/>
                    </a:cubicBezTo>
                    <a:cubicBezTo>
                      <a:pt x="625" y="831"/>
                      <a:pt x="623" y="828"/>
                      <a:pt x="624" y="826"/>
                    </a:cubicBezTo>
                    <a:close/>
                    <a:moveTo>
                      <a:pt x="628" y="837"/>
                    </a:moveTo>
                    <a:cubicBezTo>
                      <a:pt x="630" y="835"/>
                      <a:pt x="634" y="835"/>
                      <a:pt x="635" y="837"/>
                    </a:cubicBezTo>
                    <a:cubicBezTo>
                      <a:pt x="635" y="839"/>
                      <a:pt x="634" y="841"/>
                      <a:pt x="631" y="843"/>
                    </a:cubicBezTo>
                    <a:cubicBezTo>
                      <a:pt x="628" y="845"/>
                      <a:pt x="625" y="845"/>
                      <a:pt x="624" y="843"/>
                    </a:cubicBezTo>
                    <a:cubicBezTo>
                      <a:pt x="623" y="841"/>
                      <a:pt x="625" y="839"/>
                      <a:pt x="628" y="837"/>
                    </a:cubicBezTo>
                    <a:close/>
                    <a:moveTo>
                      <a:pt x="638" y="830"/>
                    </a:moveTo>
                    <a:cubicBezTo>
                      <a:pt x="637" y="830"/>
                      <a:pt x="635" y="828"/>
                      <a:pt x="635" y="824"/>
                    </a:cubicBezTo>
                    <a:cubicBezTo>
                      <a:pt x="635" y="821"/>
                      <a:pt x="637" y="818"/>
                      <a:pt x="638" y="818"/>
                    </a:cubicBezTo>
                    <a:cubicBezTo>
                      <a:pt x="640" y="818"/>
                      <a:pt x="642" y="821"/>
                      <a:pt x="642" y="824"/>
                    </a:cubicBezTo>
                    <a:cubicBezTo>
                      <a:pt x="642" y="828"/>
                      <a:pt x="640" y="830"/>
                      <a:pt x="638" y="830"/>
                    </a:cubicBezTo>
                    <a:close/>
                    <a:moveTo>
                      <a:pt x="641" y="835"/>
                    </a:moveTo>
                    <a:cubicBezTo>
                      <a:pt x="641" y="836"/>
                      <a:pt x="640" y="837"/>
                      <a:pt x="638" y="837"/>
                    </a:cubicBezTo>
                    <a:cubicBezTo>
                      <a:pt x="637" y="837"/>
                      <a:pt x="636" y="836"/>
                      <a:pt x="636" y="835"/>
                    </a:cubicBezTo>
                    <a:cubicBezTo>
                      <a:pt x="636" y="833"/>
                      <a:pt x="637" y="832"/>
                      <a:pt x="638" y="832"/>
                    </a:cubicBezTo>
                    <a:cubicBezTo>
                      <a:pt x="640" y="832"/>
                      <a:pt x="641" y="833"/>
                      <a:pt x="641" y="835"/>
                    </a:cubicBezTo>
                    <a:close/>
                    <a:moveTo>
                      <a:pt x="638" y="839"/>
                    </a:moveTo>
                    <a:cubicBezTo>
                      <a:pt x="640" y="839"/>
                      <a:pt x="642" y="842"/>
                      <a:pt x="642" y="845"/>
                    </a:cubicBezTo>
                    <a:cubicBezTo>
                      <a:pt x="642" y="849"/>
                      <a:pt x="640" y="851"/>
                      <a:pt x="638" y="851"/>
                    </a:cubicBezTo>
                    <a:cubicBezTo>
                      <a:pt x="637" y="851"/>
                      <a:pt x="635" y="849"/>
                      <a:pt x="635" y="845"/>
                    </a:cubicBezTo>
                    <a:cubicBezTo>
                      <a:pt x="635" y="842"/>
                      <a:pt x="637" y="839"/>
                      <a:pt x="638" y="839"/>
                    </a:cubicBezTo>
                    <a:close/>
                    <a:moveTo>
                      <a:pt x="649" y="832"/>
                    </a:moveTo>
                    <a:cubicBezTo>
                      <a:pt x="646" y="834"/>
                      <a:pt x="643" y="834"/>
                      <a:pt x="642" y="832"/>
                    </a:cubicBezTo>
                    <a:cubicBezTo>
                      <a:pt x="641" y="831"/>
                      <a:pt x="643" y="828"/>
                      <a:pt x="646" y="827"/>
                    </a:cubicBezTo>
                    <a:cubicBezTo>
                      <a:pt x="649" y="825"/>
                      <a:pt x="652" y="825"/>
                      <a:pt x="653" y="826"/>
                    </a:cubicBezTo>
                    <a:cubicBezTo>
                      <a:pt x="654" y="828"/>
                      <a:pt x="652" y="831"/>
                      <a:pt x="649" y="832"/>
                    </a:cubicBezTo>
                    <a:close/>
                    <a:moveTo>
                      <a:pt x="653" y="843"/>
                    </a:moveTo>
                    <a:cubicBezTo>
                      <a:pt x="652" y="845"/>
                      <a:pt x="649" y="845"/>
                      <a:pt x="646" y="843"/>
                    </a:cubicBezTo>
                    <a:cubicBezTo>
                      <a:pt x="643" y="841"/>
                      <a:pt x="641" y="839"/>
                      <a:pt x="642" y="837"/>
                    </a:cubicBezTo>
                    <a:cubicBezTo>
                      <a:pt x="643" y="835"/>
                      <a:pt x="646" y="835"/>
                      <a:pt x="649" y="837"/>
                    </a:cubicBezTo>
                    <a:cubicBezTo>
                      <a:pt x="652" y="839"/>
                      <a:pt x="654" y="841"/>
                      <a:pt x="653" y="843"/>
                    </a:cubicBezTo>
                    <a:close/>
                    <a:moveTo>
                      <a:pt x="668" y="784"/>
                    </a:moveTo>
                    <a:cubicBezTo>
                      <a:pt x="667" y="786"/>
                      <a:pt x="664" y="786"/>
                      <a:pt x="661" y="784"/>
                    </a:cubicBezTo>
                    <a:cubicBezTo>
                      <a:pt x="658" y="782"/>
                      <a:pt x="656" y="780"/>
                      <a:pt x="657" y="778"/>
                    </a:cubicBezTo>
                    <a:cubicBezTo>
                      <a:pt x="658" y="777"/>
                      <a:pt x="661" y="777"/>
                      <a:pt x="664" y="778"/>
                    </a:cubicBezTo>
                    <a:cubicBezTo>
                      <a:pt x="667" y="780"/>
                      <a:pt x="669" y="783"/>
                      <a:pt x="668" y="784"/>
                    </a:cubicBezTo>
                    <a:close/>
                    <a:moveTo>
                      <a:pt x="664" y="795"/>
                    </a:moveTo>
                    <a:cubicBezTo>
                      <a:pt x="661" y="796"/>
                      <a:pt x="658" y="796"/>
                      <a:pt x="657" y="795"/>
                    </a:cubicBezTo>
                    <a:cubicBezTo>
                      <a:pt x="656" y="793"/>
                      <a:pt x="658" y="790"/>
                      <a:pt x="661" y="789"/>
                    </a:cubicBezTo>
                    <a:cubicBezTo>
                      <a:pt x="664" y="787"/>
                      <a:pt x="667" y="787"/>
                      <a:pt x="668" y="789"/>
                    </a:cubicBezTo>
                    <a:cubicBezTo>
                      <a:pt x="669" y="790"/>
                      <a:pt x="667" y="793"/>
                      <a:pt x="664" y="795"/>
                    </a:cubicBezTo>
                    <a:close/>
                    <a:moveTo>
                      <a:pt x="672" y="782"/>
                    </a:moveTo>
                    <a:cubicBezTo>
                      <a:pt x="670" y="782"/>
                      <a:pt x="668" y="779"/>
                      <a:pt x="668" y="776"/>
                    </a:cubicBezTo>
                    <a:cubicBezTo>
                      <a:pt x="668" y="773"/>
                      <a:pt x="670" y="770"/>
                      <a:pt x="672" y="770"/>
                    </a:cubicBezTo>
                    <a:cubicBezTo>
                      <a:pt x="673" y="770"/>
                      <a:pt x="675" y="773"/>
                      <a:pt x="675" y="776"/>
                    </a:cubicBezTo>
                    <a:cubicBezTo>
                      <a:pt x="675" y="779"/>
                      <a:pt x="673" y="782"/>
                      <a:pt x="672" y="782"/>
                    </a:cubicBezTo>
                    <a:close/>
                    <a:moveTo>
                      <a:pt x="674" y="786"/>
                    </a:moveTo>
                    <a:cubicBezTo>
                      <a:pt x="674" y="788"/>
                      <a:pt x="673" y="789"/>
                      <a:pt x="672" y="789"/>
                    </a:cubicBezTo>
                    <a:cubicBezTo>
                      <a:pt x="670" y="789"/>
                      <a:pt x="669" y="788"/>
                      <a:pt x="669" y="786"/>
                    </a:cubicBezTo>
                    <a:cubicBezTo>
                      <a:pt x="669" y="785"/>
                      <a:pt x="670" y="784"/>
                      <a:pt x="672" y="784"/>
                    </a:cubicBezTo>
                    <a:cubicBezTo>
                      <a:pt x="673" y="784"/>
                      <a:pt x="674" y="785"/>
                      <a:pt x="674" y="786"/>
                    </a:cubicBezTo>
                    <a:close/>
                    <a:moveTo>
                      <a:pt x="672" y="791"/>
                    </a:moveTo>
                    <a:cubicBezTo>
                      <a:pt x="673" y="791"/>
                      <a:pt x="675" y="794"/>
                      <a:pt x="675" y="797"/>
                    </a:cubicBezTo>
                    <a:cubicBezTo>
                      <a:pt x="675" y="800"/>
                      <a:pt x="673" y="803"/>
                      <a:pt x="672" y="803"/>
                    </a:cubicBezTo>
                    <a:cubicBezTo>
                      <a:pt x="670" y="803"/>
                      <a:pt x="668" y="800"/>
                      <a:pt x="668" y="797"/>
                    </a:cubicBezTo>
                    <a:cubicBezTo>
                      <a:pt x="668" y="794"/>
                      <a:pt x="670" y="791"/>
                      <a:pt x="672" y="791"/>
                    </a:cubicBezTo>
                    <a:close/>
                    <a:moveTo>
                      <a:pt x="682" y="784"/>
                    </a:moveTo>
                    <a:cubicBezTo>
                      <a:pt x="679" y="786"/>
                      <a:pt x="676" y="786"/>
                      <a:pt x="675" y="784"/>
                    </a:cubicBezTo>
                    <a:cubicBezTo>
                      <a:pt x="674" y="783"/>
                      <a:pt x="676" y="780"/>
                      <a:pt x="679" y="778"/>
                    </a:cubicBezTo>
                    <a:cubicBezTo>
                      <a:pt x="682" y="777"/>
                      <a:pt x="685" y="777"/>
                      <a:pt x="686" y="778"/>
                    </a:cubicBezTo>
                    <a:cubicBezTo>
                      <a:pt x="687" y="780"/>
                      <a:pt x="685" y="782"/>
                      <a:pt x="682" y="784"/>
                    </a:cubicBezTo>
                    <a:close/>
                    <a:moveTo>
                      <a:pt x="686" y="795"/>
                    </a:moveTo>
                    <a:cubicBezTo>
                      <a:pt x="685" y="796"/>
                      <a:pt x="682" y="796"/>
                      <a:pt x="679" y="795"/>
                    </a:cubicBezTo>
                    <a:cubicBezTo>
                      <a:pt x="676" y="793"/>
                      <a:pt x="674" y="790"/>
                      <a:pt x="675" y="789"/>
                    </a:cubicBezTo>
                    <a:cubicBezTo>
                      <a:pt x="676" y="787"/>
                      <a:pt x="679" y="787"/>
                      <a:pt x="682" y="789"/>
                    </a:cubicBezTo>
                    <a:cubicBezTo>
                      <a:pt x="685" y="790"/>
                      <a:pt x="687" y="793"/>
                      <a:pt x="686" y="795"/>
                    </a:cubicBezTo>
                    <a:close/>
                    <a:moveTo>
                      <a:pt x="522" y="733"/>
                    </a:moveTo>
                    <a:cubicBezTo>
                      <a:pt x="522" y="735"/>
                      <a:pt x="521" y="736"/>
                      <a:pt x="519" y="736"/>
                    </a:cubicBezTo>
                    <a:cubicBezTo>
                      <a:pt x="518" y="736"/>
                      <a:pt x="517" y="735"/>
                      <a:pt x="517" y="733"/>
                    </a:cubicBezTo>
                    <a:cubicBezTo>
                      <a:pt x="517" y="732"/>
                      <a:pt x="518" y="731"/>
                      <a:pt x="519" y="731"/>
                    </a:cubicBezTo>
                    <a:cubicBezTo>
                      <a:pt x="521" y="731"/>
                      <a:pt x="522" y="732"/>
                      <a:pt x="522" y="733"/>
                    </a:cubicBezTo>
                    <a:close/>
                    <a:moveTo>
                      <a:pt x="514" y="721"/>
                    </a:moveTo>
                    <a:cubicBezTo>
                      <a:pt x="514" y="722"/>
                      <a:pt x="513" y="723"/>
                      <a:pt x="512" y="723"/>
                    </a:cubicBezTo>
                    <a:cubicBezTo>
                      <a:pt x="510" y="723"/>
                      <a:pt x="509" y="722"/>
                      <a:pt x="509" y="721"/>
                    </a:cubicBezTo>
                    <a:cubicBezTo>
                      <a:pt x="509" y="719"/>
                      <a:pt x="510" y="718"/>
                      <a:pt x="512" y="718"/>
                    </a:cubicBezTo>
                    <a:cubicBezTo>
                      <a:pt x="513" y="718"/>
                      <a:pt x="514" y="719"/>
                      <a:pt x="514" y="721"/>
                    </a:cubicBezTo>
                    <a:close/>
                    <a:moveTo>
                      <a:pt x="506" y="700"/>
                    </a:moveTo>
                    <a:cubicBezTo>
                      <a:pt x="507" y="700"/>
                      <a:pt x="509" y="702"/>
                      <a:pt x="509" y="703"/>
                    </a:cubicBezTo>
                    <a:cubicBezTo>
                      <a:pt x="509" y="705"/>
                      <a:pt x="507" y="706"/>
                      <a:pt x="506" y="706"/>
                    </a:cubicBezTo>
                    <a:cubicBezTo>
                      <a:pt x="504" y="706"/>
                      <a:pt x="503" y="705"/>
                      <a:pt x="503" y="703"/>
                    </a:cubicBezTo>
                    <a:cubicBezTo>
                      <a:pt x="503" y="702"/>
                      <a:pt x="504" y="700"/>
                      <a:pt x="506" y="700"/>
                    </a:cubicBezTo>
                    <a:close/>
                    <a:moveTo>
                      <a:pt x="501" y="687"/>
                    </a:moveTo>
                    <a:cubicBezTo>
                      <a:pt x="501" y="685"/>
                      <a:pt x="502" y="684"/>
                      <a:pt x="503" y="684"/>
                    </a:cubicBezTo>
                    <a:cubicBezTo>
                      <a:pt x="505" y="684"/>
                      <a:pt x="506" y="685"/>
                      <a:pt x="506" y="687"/>
                    </a:cubicBezTo>
                    <a:cubicBezTo>
                      <a:pt x="506" y="688"/>
                      <a:pt x="505" y="689"/>
                      <a:pt x="503" y="689"/>
                    </a:cubicBezTo>
                    <a:cubicBezTo>
                      <a:pt x="502" y="689"/>
                      <a:pt x="501" y="688"/>
                      <a:pt x="501" y="687"/>
                    </a:cubicBezTo>
                    <a:close/>
                    <a:moveTo>
                      <a:pt x="639" y="1168"/>
                    </a:moveTo>
                    <a:cubicBezTo>
                      <a:pt x="640" y="1165"/>
                      <a:pt x="640" y="1164"/>
                      <a:pt x="640" y="1163"/>
                    </a:cubicBezTo>
                    <a:cubicBezTo>
                      <a:pt x="641" y="1164"/>
                      <a:pt x="641" y="1165"/>
                      <a:pt x="643" y="1168"/>
                    </a:cubicBezTo>
                    <a:cubicBezTo>
                      <a:pt x="645" y="1170"/>
                      <a:pt x="647" y="1178"/>
                      <a:pt x="643" y="1180"/>
                    </a:cubicBezTo>
                    <a:cubicBezTo>
                      <a:pt x="638" y="1179"/>
                      <a:pt x="638" y="1171"/>
                      <a:pt x="639" y="1168"/>
                    </a:cubicBezTo>
                    <a:close/>
                    <a:moveTo>
                      <a:pt x="595" y="1205"/>
                    </a:moveTo>
                    <a:cubicBezTo>
                      <a:pt x="593" y="1208"/>
                      <a:pt x="593" y="1209"/>
                      <a:pt x="593" y="1211"/>
                    </a:cubicBezTo>
                    <a:cubicBezTo>
                      <a:pt x="593" y="1209"/>
                      <a:pt x="593" y="1208"/>
                      <a:pt x="591" y="1206"/>
                    </a:cubicBezTo>
                    <a:cubicBezTo>
                      <a:pt x="589" y="1203"/>
                      <a:pt x="588" y="1195"/>
                      <a:pt x="592" y="1193"/>
                    </a:cubicBezTo>
                    <a:cubicBezTo>
                      <a:pt x="596" y="1194"/>
                      <a:pt x="596" y="1202"/>
                      <a:pt x="595" y="1205"/>
                    </a:cubicBezTo>
                    <a:close/>
                    <a:moveTo>
                      <a:pt x="405" y="1076"/>
                    </a:moveTo>
                    <a:cubicBezTo>
                      <a:pt x="403" y="1072"/>
                      <a:pt x="400" y="1068"/>
                      <a:pt x="395" y="1065"/>
                    </a:cubicBezTo>
                    <a:cubicBezTo>
                      <a:pt x="389" y="1062"/>
                      <a:pt x="384" y="1061"/>
                      <a:pt x="380" y="1061"/>
                    </a:cubicBezTo>
                    <a:cubicBezTo>
                      <a:pt x="382" y="1057"/>
                      <a:pt x="385" y="1053"/>
                      <a:pt x="387" y="1047"/>
                    </a:cubicBezTo>
                    <a:cubicBezTo>
                      <a:pt x="388" y="1041"/>
                      <a:pt x="387" y="1036"/>
                      <a:pt x="386" y="1031"/>
                    </a:cubicBezTo>
                    <a:cubicBezTo>
                      <a:pt x="390" y="1033"/>
                      <a:pt x="395" y="1034"/>
                      <a:pt x="401" y="1035"/>
                    </a:cubicBezTo>
                    <a:cubicBezTo>
                      <a:pt x="407" y="1033"/>
                      <a:pt x="412" y="1031"/>
                      <a:pt x="416" y="1029"/>
                    </a:cubicBezTo>
                    <a:cubicBezTo>
                      <a:pt x="416" y="1033"/>
                      <a:pt x="416" y="1038"/>
                      <a:pt x="418" y="1044"/>
                    </a:cubicBezTo>
                    <a:cubicBezTo>
                      <a:pt x="421" y="1049"/>
                      <a:pt x="424" y="1053"/>
                      <a:pt x="428" y="1056"/>
                    </a:cubicBezTo>
                    <a:cubicBezTo>
                      <a:pt x="424" y="1057"/>
                      <a:pt x="419" y="1059"/>
                      <a:pt x="414" y="1062"/>
                    </a:cubicBezTo>
                    <a:cubicBezTo>
                      <a:pt x="410" y="1067"/>
                      <a:pt x="407" y="1072"/>
                      <a:pt x="405" y="1076"/>
                    </a:cubicBezTo>
                    <a:close/>
                    <a:moveTo>
                      <a:pt x="397" y="1100"/>
                    </a:moveTo>
                    <a:cubicBezTo>
                      <a:pt x="393" y="1099"/>
                      <a:pt x="394" y="1092"/>
                      <a:pt x="396" y="1090"/>
                    </a:cubicBezTo>
                    <a:cubicBezTo>
                      <a:pt x="397" y="1088"/>
                      <a:pt x="397" y="1087"/>
                      <a:pt x="398" y="1086"/>
                    </a:cubicBezTo>
                    <a:cubicBezTo>
                      <a:pt x="398" y="1087"/>
                      <a:pt x="398" y="1088"/>
                      <a:pt x="399" y="1090"/>
                    </a:cubicBezTo>
                    <a:cubicBezTo>
                      <a:pt x="400" y="1093"/>
                      <a:pt x="400" y="1099"/>
                      <a:pt x="397" y="1100"/>
                    </a:cubicBezTo>
                    <a:close/>
                    <a:moveTo>
                      <a:pt x="392" y="1089"/>
                    </a:moveTo>
                    <a:cubicBezTo>
                      <a:pt x="392" y="1092"/>
                      <a:pt x="391" y="1098"/>
                      <a:pt x="387" y="1098"/>
                    </a:cubicBezTo>
                    <a:cubicBezTo>
                      <a:pt x="384" y="1096"/>
                      <a:pt x="387" y="1090"/>
                      <a:pt x="389" y="1088"/>
                    </a:cubicBezTo>
                    <a:cubicBezTo>
                      <a:pt x="390" y="1086"/>
                      <a:pt x="391" y="1086"/>
                      <a:pt x="391" y="1085"/>
                    </a:cubicBezTo>
                    <a:cubicBezTo>
                      <a:pt x="391" y="1086"/>
                      <a:pt x="391" y="1087"/>
                      <a:pt x="392" y="1089"/>
                    </a:cubicBezTo>
                    <a:close/>
                    <a:moveTo>
                      <a:pt x="394" y="1020"/>
                    </a:moveTo>
                    <a:cubicBezTo>
                      <a:pt x="393" y="1019"/>
                      <a:pt x="393" y="1018"/>
                      <a:pt x="391" y="1016"/>
                    </a:cubicBezTo>
                    <a:cubicBezTo>
                      <a:pt x="389" y="1014"/>
                      <a:pt x="386" y="1008"/>
                      <a:pt x="389" y="1006"/>
                    </a:cubicBezTo>
                    <a:cubicBezTo>
                      <a:pt x="393" y="1006"/>
                      <a:pt x="395" y="1012"/>
                      <a:pt x="394" y="1015"/>
                    </a:cubicBezTo>
                    <a:cubicBezTo>
                      <a:pt x="394" y="1018"/>
                      <a:pt x="394" y="1018"/>
                      <a:pt x="394" y="1020"/>
                    </a:cubicBezTo>
                    <a:close/>
                    <a:moveTo>
                      <a:pt x="388" y="989"/>
                    </a:moveTo>
                    <a:cubicBezTo>
                      <a:pt x="384" y="987"/>
                      <a:pt x="386" y="981"/>
                      <a:pt x="388" y="978"/>
                    </a:cubicBezTo>
                    <a:cubicBezTo>
                      <a:pt x="389" y="977"/>
                      <a:pt x="390" y="976"/>
                      <a:pt x="390" y="975"/>
                    </a:cubicBezTo>
                    <a:cubicBezTo>
                      <a:pt x="390" y="976"/>
                      <a:pt x="390" y="977"/>
                      <a:pt x="391" y="979"/>
                    </a:cubicBezTo>
                    <a:cubicBezTo>
                      <a:pt x="392" y="982"/>
                      <a:pt x="391" y="988"/>
                      <a:pt x="388" y="989"/>
                    </a:cubicBezTo>
                    <a:close/>
                    <a:moveTo>
                      <a:pt x="387" y="1018"/>
                    </a:moveTo>
                    <a:cubicBezTo>
                      <a:pt x="387" y="1020"/>
                      <a:pt x="388" y="1021"/>
                      <a:pt x="388" y="1022"/>
                    </a:cubicBezTo>
                    <a:cubicBezTo>
                      <a:pt x="387" y="1021"/>
                      <a:pt x="387" y="1021"/>
                      <a:pt x="385" y="1019"/>
                    </a:cubicBezTo>
                    <a:cubicBezTo>
                      <a:pt x="382" y="1018"/>
                      <a:pt x="378" y="1013"/>
                      <a:pt x="381" y="1010"/>
                    </a:cubicBezTo>
                    <a:cubicBezTo>
                      <a:pt x="384" y="1009"/>
                      <a:pt x="387" y="1015"/>
                      <a:pt x="387" y="1018"/>
                    </a:cubicBezTo>
                    <a:close/>
                    <a:moveTo>
                      <a:pt x="384" y="978"/>
                    </a:moveTo>
                    <a:cubicBezTo>
                      <a:pt x="384" y="980"/>
                      <a:pt x="382" y="987"/>
                      <a:pt x="378" y="987"/>
                    </a:cubicBezTo>
                    <a:cubicBezTo>
                      <a:pt x="376" y="984"/>
                      <a:pt x="379" y="978"/>
                      <a:pt x="381" y="977"/>
                    </a:cubicBezTo>
                    <a:cubicBezTo>
                      <a:pt x="383" y="975"/>
                      <a:pt x="383" y="974"/>
                      <a:pt x="384" y="973"/>
                    </a:cubicBezTo>
                    <a:cubicBezTo>
                      <a:pt x="384" y="974"/>
                      <a:pt x="383" y="975"/>
                      <a:pt x="384" y="978"/>
                    </a:cubicBezTo>
                    <a:close/>
                    <a:moveTo>
                      <a:pt x="380" y="1078"/>
                    </a:moveTo>
                    <a:cubicBezTo>
                      <a:pt x="380" y="1079"/>
                      <a:pt x="379" y="1080"/>
                      <a:pt x="379" y="1082"/>
                    </a:cubicBezTo>
                    <a:cubicBezTo>
                      <a:pt x="378" y="1085"/>
                      <a:pt x="374" y="1090"/>
                      <a:pt x="371" y="1089"/>
                    </a:cubicBezTo>
                    <a:cubicBezTo>
                      <a:pt x="369" y="1086"/>
                      <a:pt x="374" y="1081"/>
                      <a:pt x="377" y="1080"/>
                    </a:cubicBezTo>
                    <a:cubicBezTo>
                      <a:pt x="379" y="1079"/>
                      <a:pt x="379" y="1079"/>
                      <a:pt x="380" y="1078"/>
                    </a:cubicBezTo>
                    <a:close/>
                    <a:moveTo>
                      <a:pt x="382" y="1085"/>
                    </a:moveTo>
                    <a:cubicBezTo>
                      <a:pt x="384" y="1083"/>
                      <a:pt x="385" y="1083"/>
                      <a:pt x="385" y="1082"/>
                    </a:cubicBezTo>
                    <a:cubicBezTo>
                      <a:pt x="385" y="1083"/>
                      <a:pt x="385" y="1084"/>
                      <a:pt x="385" y="1086"/>
                    </a:cubicBezTo>
                    <a:cubicBezTo>
                      <a:pt x="385" y="1089"/>
                      <a:pt x="382" y="1095"/>
                      <a:pt x="379" y="1094"/>
                    </a:cubicBezTo>
                    <a:cubicBezTo>
                      <a:pt x="376" y="1092"/>
                      <a:pt x="380" y="1086"/>
                      <a:pt x="382" y="1085"/>
                    </a:cubicBezTo>
                    <a:close/>
                    <a:moveTo>
                      <a:pt x="374" y="1077"/>
                    </a:moveTo>
                    <a:cubicBezTo>
                      <a:pt x="373" y="1079"/>
                      <a:pt x="368" y="1084"/>
                      <a:pt x="365" y="1082"/>
                    </a:cubicBezTo>
                    <a:cubicBezTo>
                      <a:pt x="364" y="1078"/>
                      <a:pt x="369" y="1075"/>
                      <a:pt x="372" y="1074"/>
                    </a:cubicBezTo>
                    <a:cubicBezTo>
                      <a:pt x="374" y="1074"/>
                      <a:pt x="375" y="1073"/>
                      <a:pt x="376" y="1073"/>
                    </a:cubicBezTo>
                    <a:cubicBezTo>
                      <a:pt x="375" y="1074"/>
                      <a:pt x="375" y="1074"/>
                      <a:pt x="374" y="1077"/>
                    </a:cubicBezTo>
                    <a:close/>
                    <a:moveTo>
                      <a:pt x="369" y="1036"/>
                    </a:moveTo>
                    <a:cubicBezTo>
                      <a:pt x="370" y="1037"/>
                      <a:pt x="371" y="1038"/>
                      <a:pt x="372" y="1039"/>
                    </a:cubicBezTo>
                    <a:cubicBezTo>
                      <a:pt x="371" y="1038"/>
                      <a:pt x="370" y="1038"/>
                      <a:pt x="368" y="1038"/>
                    </a:cubicBezTo>
                    <a:cubicBezTo>
                      <a:pt x="365" y="1039"/>
                      <a:pt x="359" y="1037"/>
                      <a:pt x="359" y="1033"/>
                    </a:cubicBezTo>
                    <a:cubicBezTo>
                      <a:pt x="361" y="1030"/>
                      <a:pt x="367" y="1033"/>
                      <a:pt x="369" y="1036"/>
                    </a:cubicBezTo>
                    <a:close/>
                    <a:moveTo>
                      <a:pt x="364" y="1025"/>
                    </a:moveTo>
                    <a:cubicBezTo>
                      <a:pt x="367" y="1023"/>
                      <a:pt x="372" y="1027"/>
                      <a:pt x="373" y="1029"/>
                    </a:cubicBezTo>
                    <a:cubicBezTo>
                      <a:pt x="374" y="1032"/>
                      <a:pt x="375" y="1032"/>
                      <a:pt x="375" y="1033"/>
                    </a:cubicBezTo>
                    <a:cubicBezTo>
                      <a:pt x="374" y="1033"/>
                      <a:pt x="374" y="1032"/>
                      <a:pt x="371" y="1032"/>
                    </a:cubicBezTo>
                    <a:cubicBezTo>
                      <a:pt x="369" y="1032"/>
                      <a:pt x="363" y="1029"/>
                      <a:pt x="364" y="1025"/>
                    </a:cubicBezTo>
                    <a:close/>
                    <a:moveTo>
                      <a:pt x="366" y="1042"/>
                    </a:moveTo>
                    <a:cubicBezTo>
                      <a:pt x="368" y="1044"/>
                      <a:pt x="369" y="1044"/>
                      <a:pt x="370" y="1045"/>
                    </a:cubicBezTo>
                    <a:cubicBezTo>
                      <a:pt x="369" y="1045"/>
                      <a:pt x="368" y="1045"/>
                      <a:pt x="366" y="1045"/>
                    </a:cubicBezTo>
                    <a:cubicBezTo>
                      <a:pt x="363" y="1046"/>
                      <a:pt x="356" y="1046"/>
                      <a:pt x="356" y="1042"/>
                    </a:cubicBezTo>
                    <a:cubicBezTo>
                      <a:pt x="358" y="1039"/>
                      <a:pt x="364" y="1041"/>
                      <a:pt x="366" y="1042"/>
                    </a:cubicBezTo>
                    <a:close/>
                    <a:moveTo>
                      <a:pt x="365" y="1050"/>
                    </a:moveTo>
                    <a:cubicBezTo>
                      <a:pt x="367" y="1051"/>
                      <a:pt x="368" y="1051"/>
                      <a:pt x="369" y="1051"/>
                    </a:cubicBezTo>
                    <a:cubicBezTo>
                      <a:pt x="368" y="1051"/>
                      <a:pt x="367" y="1051"/>
                      <a:pt x="365" y="1053"/>
                    </a:cubicBezTo>
                    <a:cubicBezTo>
                      <a:pt x="363" y="1054"/>
                      <a:pt x="356" y="1055"/>
                      <a:pt x="355" y="1051"/>
                    </a:cubicBezTo>
                    <a:cubicBezTo>
                      <a:pt x="356" y="1048"/>
                      <a:pt x="362" y="1048"/>
                      <a:pt x="365" y="1050"/>
                    </a:cubicBezTo>
                    <a:close/>
                    <a:moveTo>
                      <a:pt x="354" y="1107"/>
                    </a:moveTo>
                    <a:cubicBezTo>
                      <a:pt x="352" y="1109"/>
                      <a:pt x="352" y="1110"/>
                      <a:pt x="352" y="1111"/>
                    </a:cubicBezTo>
                    <a:cubicBezTo>
                      <a:pt x="351" y="1110"/>
                      <a:pt x="352" y="1109"/>
                      <a:pt x="351" y="1106"/>
                    </a:cubicBezTo>
                    <a:cubicBezTo>
                      <a:pt x="350" y="1104"/>
                      <a:pt x="350" y="1097"/>
                      <a:pt x="354" y="1097"/>
                    </a:cubicBezTo>
                    <a:cubicBezTo>
                      <a:pt x="357" y="1098"/>
                      <a:pt x="355" y="1105"/>
                      <a:pt x="354" y="1107"/>
                    </a:cubicBezTo>
                    <a:close/>
                    <a:moveTo>
                      <a:pt x="356" y="1061"/>
                    </a:moveTo>
                    <a:cubicBezTo>
                      <a:pt x="356" y="1057"/>
                      <a:pt x="363" y="1056"/>
                      <a:pt x="365" y="1057"/>
                    </a:cubicBezTo>
                    <a:cubicBezTo>
                      <a:pt x="368" y="1058"/>
                      <a:pt x="368" y="1057"/>
                      <a:pt x="370" y="1057"/>
                    </a:cubicBezTo>
                    <a:cubicBezTo>
                      <a:pt x="369" y="1058"/>
                      <a:pt x="368" y="1058"/>
                      <a:pt x="366" y="1060"/>
                    </a:cubicBezTo>
                    <a:cubicBezTo>
                      <a:pt x="364" y="1062"/>
                      <a:pt x="358" y="1064"/>
                      <a:pt x="356" y="1061"/>
                    </a:cubicBezTo>
                    <a:close/>
                    <a:moveTo>
                      <a:pt x="358" y="1108"/>
                    </a:moveTo>
                    <a:cubicBezTo>
                      <a:pt x="358" y="1105"/>
                      <a:pt x="359" y="1099"/>
                      <a:pt x="363" y="1099"/>
                    </a:cubicBezTo>
                    <a:cubicBezTo>
                      <a:pt x="366" y="1101"/>
                      <a:pt x="363" y="1107"/>
                      <a:pt x="361" y="1109"/>
                    </a:cubicBezTo>
                    <a:cubicBezTo>
                      <a:pt x="359" y="1110"/>
                      <a:pt x="359" y="1111"/>
                      <a:pt x="358" y="1112"/>
                    </a:cubicBezTo>
                    <a:cubicBezTo>
                      <a:pt x="358" y="1111"/>
                      <a:pt x="358" y="1110"/>
                      <a:pt x="358" y="1108"/>
                    </a:cubicBezTo>
                    <a:close/>
                    <a:moveTo>
                      <a:pt x="365" y="1110"/>
                    </a:moveTo>
                    <a:cubicBezTo>
                      <a:pt x="365" y="1108"/>
                      <a:pt x="368" y="1102"/>
                      <a:pt x="372" y="1103"/>
                    </a:cubicBezTo>
                    <a:cubicBezTo>
                      <a:pt x="374" y="1106"/>
                      <a:pt x="370" y="1111"/>
                      <a:pt x="367" y="1112"/>
                    </a:cubicBezTo>
                    <a:cubicBezTo>
                      <a:pt x="365" y="1113"/>
                      <a:pt x="365" y="1114"/>
                      <a:pt x="364" y="1115"/>
                    </a:cubicBezTo>
                    <a:cubicBezTo>
                      <a:pt x="364" y="1114"/>
                      <a:pt x="365" y="1113"/>
                      <a:pt x="365" y="1110"/>
                    </a:cubicBezTo>
                    <a:close/>
                    <a:moveTo>
                      <a:pt x="371" y="1115"/>
                    </a:moveTo>
                    <a:cubicBezTo>
                      <a:pt x="372" y="1112"/>
                      <a:pt x="376" y="1107"/>
                      <a:pt x="379" y="1108"/>
                    </a:cubicBezTo>
                    <a:cubicBezTo>
                      <a:pt x="381" y="1112"/>
                      <a:pt x="376" y="1116"/>
                      <a:pt x="373" y="1117"/>
                    </a:cubicBezTo>
                    <a:cubicBezTo>
                      <a:pt x="371" y="1117"/>
                      <a:pt x="370" y="1118"/>
                      <a:pt x="369" y="1119"/>
                    </a:cubicBezTo>
                    <a:cubicBezTo>
                      <a:pt x="370" y="1118"/>
                      <a:pt x="370" y="1117"/>
                      <a:pt x="371" y="1115"/>
                    </a:cubicBezTo>
                    <a:close/>
                    <a:moveTo>
                      <a:pt x="376" y="1120"/>
                    </a:moveTo>
                    <a:cubicBezTo>
                      <a:pt x="377" y="1117"/>
                      <a:pt x="383" y="1113"/>
                      <a:pt x="385" y="1116"/>
                    </a:cubicBezTo>
                    <a:cubicBezTo>
                      <a:pt x="386" y="1119"/>
                      <a:pt x="380" y="1122"/>
                      <a:pt x="378" y="1122"/>
                    </a:cubicBezTo>
                    <a:cubicBezTo>
                      <a:pt x="375" y="1123"/>
                      <a:pt x="374" y="1123"/>
                      <a:pt x="373" y="1123"/>
                    </a:cubicBezTo>
                    <a:cubicBezTo>
                      <a:pt x="374" y="1123"/>
                      <a:pt x="375" y="1122"/>
                      <a:pt x="376" y="1120"/>
                    </a:cubicBezTo>
                    <a:close/>
                    <a:moveTo>
                      <a:pt x="397" y="989"/>
                    </a:moveTo>
                    <a:cubicBezTo>
                      <a:pt x="394" y="988"/>
                      <a:pt x="394" y="981"/>
                      <a:pt x="395" y="979"/>
                    </a:cubicBezTo>
                    <a:cubicBezTo>
                      <a:pt x="396" y="977"/>
                      <a:pt x="396" y="976"/>
                      <a:pt x="396" y="975"/>
                    </a:cubicBezTo>
                    <a:cubicBezTo>
                      <a:pt x="397" y="976"/>
                      <a:pt x="397" y="977"/>
                      <a:pt x="398" y="979"/>
                    </a:cubicBezTo>
                    <a:cubicBezTo>
                      <a:pt x="400" y="981"/>
                      <a:pt x="401" y="988"/>
                      <a:pt x="397" y="989"/>
                    </a:cubicBezTo>
                    <a:close/>
                    <a:moveTo>
                      <a:pt x="401" y="1014"/>
                    </a:moveTo>
                    <a:cubicBezTo>
                      <a:pt x="401" y="1016"/>
                      <a:pt x="401" y="1017"/>
                      <a:pt x="400" y="1018"/>
                    </a:cubicBezTo>
                    <a:cubicBezTo>
                      <a:pt x="400" y="1017"/>
                      <a:pt x="400" y="1017"/>
                      <a:pt x="398" y="1015"/>
                    </a:cubicBezTo>
                    <a:cubicBezTo>
                      <a:pt x="397" y="1012"/>
                      <a:pt x="395" y="1006"/>
                      <a:pt x="399" y="1004"/>
                    </a:cubicBezTo>
                    <a:cubicBezTo>
                      <a:pt x="402" y="1005"/>
                      <a:pt x="402" y="1012"/>
                      <a:pt x="401" y="1014"/>
                    </a:cubicBezTo>
                    <a:close/>
                    <a:moveTo>
                      <a:pt x="403" y="973"/>
                    </a:moveTo>
                    <a:cubicBezTo>
                      <a:pt x="403" y="974"/>
                      <a:pt x="404" y="975"/>
                      <a:pt x="405" y="977"/>
                    </a:cubicBezTo>
                    <a:cubicBezTo>
                      <a:pt x="407" y="979"/>
                      <a:pt x="410" y="985"/>
                      <a:pt x="406" y="987"/>
                    </a:cubicBezTo>
                    <a:cubicBezTo>
                      <a:pt x="403" y="987"/>
                      <a:pt x="402" y="980"/>
                      <a:pt x="402" y="978"/>
                    </a:cubicBezTo>
                    <a:cubicBezTo>
                      <a:pt x="403" y="975"/>
                      <a:pt x="403" y="975"/>
                      <a:pt x="403" y="973"/>
                    </a:cubicBezTo>
                    <a:close/>
                    <a:moveTo>
                      <a:pt x="413" y="1016"/>
                    </a:moveTo>
                    <a:cubicBezTo>
                      <a:pt x="412" y="1013"/>
                      <a:pt x="414" y="1006"/>
                      <a:pt x="417" y="1006"/>
                    </a:cubicBezTo>
                    <a:cubicBezTo>
                      <a:pt x="420" y="1008"/>
                      <a:pt x="418" y="1015"/>
                      <a:pt x="416" y="1017"/>
                    </a:cubicBezTo>
                    <a:cubicBezTo>
                      <a:pt x="414" y="1018"/>
                      <a:pt x="414" y="1019"/>
                      <a:pt x="413" y="1020"/>
                    </a:cubicBezTo>
                    <a:cubicBezTo>
                      <a:pt x="413" y="1019"/>
                      <a:pt x="413" y="1018"/>
                      <a:pt x="413" y="1016"/>
                    </a:cubicBezTo>
                    <a:close/>
                    <a:moveTo>
                      <a:pt x="415" y="984"/>
                    </a:moveTo>
                    <a:cubicBezTo>
                      <a:pt x="412" y="984"/>
                      <a:pt x="409" y="978"/>
                      <a:pt x="409" y="975"/>
                    </a:cubicBezTo>
                    <a:cubicBezTo>
                      <a:pt x="409" y="973"/>
                      <a:pt x="409" y="972"/>
                      <a:pt x="409" y="971"/>
                    </a:cubicBezTo>
                    <a:cubicBezTo>
                      <a:pt x="409" y="972"/>
                      <a:pt x="410" y="972"/>
                      <a:pt x="412" y="974"/>
                    </a:cubicBezTo>
                    <a:cubicBezTo>
                      <a:pt x="414" y="975"/>
                      <a:pt x="418" y="981"/>
                      <a:pt x="415" y="984"/>
                    </a:cubicBezTo>
                    <a:close/>
                    <a:moveTo>
                      <a:pt x="409" y="1015"/>
                    </a:moveTo>
                    <a:cubicBezTo>
                      <a:pt x="407" y="1017"/>
                      <a:pt x="407" y="1017"/>
                      <a:pt x="407" y="1019"/>
                    </a:cubicBezTo>
                    <a:cubicBezTo>
                      <a:pt x="407" y="1017"/>
                      <a:pt x="407" y="1017"/>
                      <a:pt x="406" y="1014"/>
                    </a:cubicBezTo>
                    <a:cubicBezTo>
                      <a:pt x="405" y="1012"/>
                      <a:pt x="404" y="1005"/>
                      <a:pt x="408" y="1004"/>
                    </a:cubicBezTo>
                    <a:cubicBezTo>
                      <a:pt x="411" y="1006"/>
                      <a:pt x="410" y="1012"/>
                      <a:pt x="409" y="1015"/>
                    </a:cubicBezTo>
                    <a:close/>
                    <a:moveTo>
                      <a:pt x="473" y="1030"/>
                    </a:moveTo>
                    <a:cubicBezTo>
                      <a:pt x="472" y="1032"/>
                      <a:pt x="467" y="1036"/>
                      <a:pt x="464" y="1034"/>
                    </a:cubicBezTo>
                    <a:cubicBezTo>
                      <a:pt x="463" y="1030"/>
                      <a:pt x="469" y="1027"/>
                      <a:pt x="472" y="1027"/>
                    </a:cubicBezTo>
                    <a:cubicBezTo>
                      <a:pt x="474" y="1027"/>
                      <a:pt x="475" y="1027"/>
                      <a:pt x="476" y="1026"/>
                    </a:cubicBezTo>
                    <a:cubicBezTo>
                      <a:pt x="475" y="1027"/>
                      <a:pt x="474" y="1028"/>
                      <a:pt x="473" y="1030"/>
                    </a:cubicBezTo>
                    <a:close/>
                    <a:moveTo>
                      <a:pt x="476" y="1033"/>
                    </a:moveTo>
                    <a:cubicBezTo>
                      <a:pt x="479" y="1032"/>
                      <a:pt x="479" y="1032"/>
                      <a:pt x="480" y="1031"/>
                    </a:cubicBezTo>
                    <a:cubicBezTo>
                      <a:pt x="480" y="1032"/>
                      <a:pt x="479" y="1033"/>
                      <a:pt x="478" y="1035"/>
                    </a:cubicBezTo>
                    <a:cubicBezTo>
                      <a:pt x="478" y="1038"/>
                      <a:pt x="473" y="1043"/>
                      <a:pt x="470" y="1041"/>
                    </a:cubicBezTo>
                    <a:cubicBezTo>
                      <a:pt x="468" y="1038"/>
                      <a:pt x="474" y="1034"/>
                      <a:pt x="476" y="1033"/>
                    </a:cubicBezTo>
                    <a:close/>
                    <a:moveTo>
                      <a:pt x="469" y="1024"/>
                    </a:moveTo>
                    <a:cubicBezTo>
                      <a:pt x="468" y="1026"/>
                      <a:pt x="462" y="1029"/>
                      <a:pt x="459" y="1026"/>
                    </a:cubicBezTo>
                    <a:cubicBezTo>
                      <a:pt x="459" y="1022"/>
                      <a:pt x="466" y="1020"/>
                      <a:pt x="468" y="1021"/>
                    </a:cubicBezTo>
                    <a:cubicBezTo>
                      <a:pt x="471" y="1021"/>
                      <a:pt x="471" y="1021"/>
                      <a:pt x="473" y="1021"/>
                    </a:cubicBezTo>
                    <a:cubicBezTo>
                      <a:pt x="472" y="1021"/>
                      <a:pt x="471" y="1022"/>
                      <a:pt x="469" y="1024"/>
                    </a:cubicBezTo>
                    <a:close/>
                    <a:moveTo>
                      <a:pt x="464" y="1101"/>
                    </a:moveTo>
                    <a:cubicBezTo>
                      <a:pt x="463" y="1100"/>
                      <a:pt x="463" y="1099"/>
                      <a:pt x="461" y="1097"/>
                    </a:cubicBezTo>
                    <a:cubicBezTo>
                      <a:pt x="459" y="1095"/>
                      <a:pt x="457" y="1089"/>
                      <a:pt x="460" y="1087"/>
                    </a:cubicBezTo>
                    <a:cubicBezTo>
                      <a:pt x="464" y="1087"/>
                      <a:pt x="465" y="1094"/>
                      <a:pt x="464" y="1096"/>
                    </a:cubicBezTo>
                    <a:cubicBezTo>
                      <a:pt x="463" y="1099"/>
                      <a:pt x="464" y="1100"/>
                      <a:pt x="464" y="1101"/>
                    </a:cubicBezTo>
                    <a:close/>
                    <a:moveTo>
                      <a:pt x="467" y="1017"/>
                    </a:moveTo>
                    <a:cubicBezTo>
                      <a:pt x="465" y="1018"/>
                      <a:pt x="458" y="1020"/>
                      <a:pt x="456" y="1017"/>
                    </a:cubicBezTo>
                    <a:cubicBezTo>
                      <a:pt x="457" y="1013"/>
                      <a:pt x="464" y="1013"/>
                      <a:pt x="466" y="1014"/>
                    </a:cubicBezTo>
                    <a:cubicBezTo>
                      <a:pt x="469" y="1014"/>
                      <a:pt x="469" y="1014"/>
                      <a:pt x="471" y="1014"/>
                    </a:cubicBezTo>
                    <a:cubicBezTo>
                      <a:pt x="470" y="1015"/>
                      <a:pt x="469" y="1015"/>
                      <a:pt x="467" y="1017"/>
                    </a:cubicBezTo>
                    <a:close/>
                    <a:moveTo>
                      <a:pt x="466" y="1009"/>
                    </a:moveTo>
                    <a:cubicBezTo>
                      <a:pt x="463" y="1010"/>
                      <a:pt x="457" y="1011"/>
                      <a:pt x="456" y="1007"/>
                    </a:cubicBezTo>
                    <a:cubicBezTo>
                      <a:pt x="457" y="1004"/>
                      <a:pt x="464" y="1005"/>
                      <a:pt x="466" y="1006"/>
                    </a:cubicBezTo>
                    <a:cubicBezTo>
                      <a:pt x="468" y="1008"/>
                      <a:pt x="469" y="1008"/>
                      <a:pt x="470" y="1008"/>
                    </a:cubicBezTo>
                    <a:cubicBezTo>
                      <a:pt x="469" y="1008"/>
                      <a:pt x="468" y="1008"/>
                      <a:pt x="466" y="1009"/>
                    </a:cubicBezTo>
                    <a:close/>
                    <a:moveTo>
                      <a:pt x="457" y="1099"/>
                    </a:moveTo>
                    <a:cubicBezTo>
                      <a:pt x="457" y="1102"/>
                      <a:pt x="457" y="1102"/>
                      <a:pt x="458" y="1103"/>
                    </a:cubicBezTo>
                    <a:cubicBezTo>
                      <a:pt x="457" y="1103"/>
                      <a:pt x="457" y="1102"/>
                      <a:pt x="454" y="1100"/>
                    </a:cubicBezTo>
                    <a:cubicBezTo>
                      <a:pt x="452" y="1099"/>
                      <a:pt x="449" y="1093"/>
                      <a:pt x="451" y="1091"/>
                    </a:cubicBezTo>
                    <a:cubicBezTo>
                      <a:pt x="455" y="1090"/>
                      <a:pt x="457" y="1096"/>
                      <a:pt x="457" y="1099"/>
                    </a:cubicBezTo>
                    <a:close/>
                    <a:moveTo>
                      <a:pt x="414" y="1085"/>
                    </a:moveTo>
                    <a:cubicBezTo>
                      <a:pt x="415" y="1086"/>
                      <a:pt x="415" y="1086"/>
                      <a:pt x="417" y="1088"/>
                    </a:cubicBezTo>
                    <a:cubicBezTo>
                      <a:pt x="419" y="1090"/>
                      <a:pt x="422" y="1096"/>
                      <a:pt x="419" y="1098"/>
                    </a:cubicBezTo>
                    <a:cubicBezTo>
                      <a:pt x="415" y="1098"/>
                      <a:pt x="414" y="1092"/>
                      <a:pt x="414" y="1089"/>
                    </a:cubicBezTo>
                    <a:cubicBezTo>
                      <a:pt x="415" y="1087"/>
                      <a:pt x="414" y="1086"/>
                      <a:pt x="414" y="1085"/>
                    </a:cubicBezTo>
                    <a:close/>
                    <a:moveTo>
                      <a:pt x="420" y="1082"/>
                    </a:moveTo>
                    <a:cubicBezTo>
                      <a:pt x="421" y="1083"/>
                      <a:pt x="422" y="1084"/>
                      <a:pt x="424" y="1085"/>
                    </a:cubicBezTo>
                    <a:cubicBezTo>
                      <a:pt x="426" y="1086"/>
                      <a:pt x="430" y="1091"/>
                      <a:pt x="428" y="1094"/>
                    </a:cubicBezTo>
                    <a:cubicBezTo>
                      <a:pt x="424" y="1095"/>
                      <a:pt x="421" y="1089"/>
                      <a:pt x="421" y="1086"/>
                    </a:cubicBezTo>
                    <a:cubicBezTo>
                      <a:pt x="421" y="1084"/>
                      <a:pt x="421" y="1083"/>
                      <a:pt x="420" y="1082"/>
                    </a:cubicBezTo>
                    <a:close/>
                    <a:moveTo>
                      <a:pt x="427" y="1083"/>
                    </a:moveTo>
                    <a:cubicBezTo>
                      <a:pt x="427" y="1080"/>
                      <a:pt x="426" y="1079"/>
                      <a:pt x="426" y="1078"/>
                    </a:cubicBezTo>
                    <a:cubicBezTo>
                      <a:pt x="427" y="1079"/>
                      <a:pt x="427" y="1080"/>
                      <a:pt x="429" y="1080"/>
                    </a:cubicBezTo>
                    <a:cubicBezTo>
                      <a:pt x="432" y="1081"/>
                      <a:pt x="437" y="1086"/>
                      <a:pt x="436" y="1089"/>
                    </a:cubicBezTo>
                    <a:cubicBezTo>
                      <a:pt x="432" y="1090"/>
                      <a:pt x="428" y="1085"/>
                      <a:pt x="427" y="1083"/>
                    </a:cubicBezTo>
                    <a:close/>
                    <a:moveTo>
                      <a:pt x="434" y="1075"/>
                    </a:moveTo>
                    <a:cubicBezTo>
                      <a:pt x="437" y="1075"/>
                      <a:pt x="443" y="1078"/>
                      <a:pt x="442" y="1082"/>
                    </a:cubicBezTo>
                    <a:cubicBezTo>
                      <a:pt x="439" y="1084"/>
                      <a:pt x="434" y="1080"/>
                      <a:pt x="433" y="1077"/>
                    </a:cubicBezTo>
                    <a:cubicBezTo>
                      <a:pt x="431" y="1075"/>
                      <a:pt x="431" y="1075"/>
                      <a:pt x="430" y="1074"/>
                    </a:cubicBezTo>
                    <a:cubicBezTo>
                      <a:pt x="431" y="1074"/>
                      <a:pt x="432" y="1075"/>
                      <a:pt x="434" y="1075"/>
                    </a:cubicBezTo>
                    <a:close/>
                    <a:moveTo>
                      <a:pt x="433" y="1068"/>
                    </a:moveTo>
                    <a:cubicBezTo>
                      <a:pt x="435" y="1068"/>
                      <a:pt x="435" y="1069"/>
                      <a:pt x="438" y="1068"/>
                    </a:cubicBezTo>
                    <a:cubicBezTo>
                      <a:pt x="441" y="1068"/>
                      <a:pt x="447" y="1070"/>
                      <a:pt x="447" y="1074"/>
                    </a:cubicBezTo>
                    <a:cubicBezTo>
                      <a:pt x="444" y="1077"/>
                      <a:pt x="438" y="1073"/>
                      <a:pt x="437" y="1071"/>
                    </a:cubicBezTo>
                    <a:cubicBezTo>
                      <a:pt x="435" y="1069"/>
                      <a:pt x="434" y="1069"/>
                      <a:pt x="433" y="1068"/>
                    </a:cubicBezTo>
                    <a:close/>
                    <a:moveTo>
                      <a:pt x="442" y="1114"/>
                    </a:moveTo>
                    <a:cubicBezTo>
                      <a:pt x="443" y="1116"/>
                      <a:pt x="444" y="1117"/>
                      <a:pt x="445" y="1118"/>
                    </a:cubicBezTo>
                    <a:cubicBezTo>
                      <a:pt x="444" y="1117"/>
                      <a:pt x="443" y="1117"/>
                      <a:pt x="440" y="1117"/>
                    </a:cubicBezTo>
                    <a:cubicBezTo>
                      <a:pt x="438" y="1117"/>
                      <a:pt x="432" y="1115"/>
                      <a:pt x="432" y="1111"/>
                    </a:cubicBezTo>
                    <a:cubicBezTo>
                      <a:pt x="435" y="1108"/>
                      <a:pt x="440" y="1112"/>
                      <a:pt x="442" y="1114"/>
                    </a:cubicBezTo>
                    <a:close/>
                    <a:moveTo>
                      <a:pt x="444" y="1111"/>
                    </a:moveTo>
                    <a:cubicBezTo>
                      <a:pt x="441" y="1110"/>
                      <a:pt x="436" y="1106"/>
                      <a:pt x="437" y="1103"/>
                    </a:cubicBezTo>
                    <a:cubicBezTo>
                      <a:pt x="440" y="1101"/>
                      <a:pt x="445" y="1106"/>
                      <a:pt x="446" y="1108"/>
                    </a:cubicBezTo>
                    <a:cubicBezTo>
                      <a:pt x="447" y="1111"/>
                      <a:pt x="447" y="1111"/>
                      <a:pt x="448" y="1112"/>
                    </a:cubicBezTo>
                    <a:cubicBezTo>
                      <a:pt x="447" y="1112"/>
                      <a:pt x="446" y="1111"/>
                      <a:pt x="444" y="1111"/>
                    </a:cubicBezTo>
                    <a:close/>
                    <a:moveTo>
                      <a:pt x="443" y="1096"/>
                    </a:moveTo>
                    <a:cubicBezTo>
                      <a:pt x="447" y="1095"/>
                      <a:pt x="450" y="1100"/>
                      <a:pt x="451" y="1103"/>
                    </a:cubicBezTo>
                    <a:cubicBezTo>
                      <a:pt x="451" y="1106"/>
                      <a:pt x="452" y="1106"/>
                      <a:pt x="452" y="1107"/>
                    </a:cubicBezTo>
                    <a:cubicBezTo>
                      <a:pt x="452" y="1107"/>
                      <a:pt x="451" y="1106"/>
                      <a:pt x="449" y="1105"/>
                    </a:cubicBezTo>
                    <a:cubicBezTo>
                      <a:pt x="446" y="1104"/>
                      <a:pt x="442" y="1099"/>
                      <a:pt x="443" y="1096"/>
                    </a:cubicBezTo>
                    <a:close/>
                    <a:moveTo>
                      <a:pt x="441" y="1053"/>
                    </a:moveTo>
                    <a:cubicBezTo>
                      <a:pt x="439" y="1052"/>
                      <a:pt x="438" y="1052"/>
                      <a:pt x="437" y="1052"/>
                    </a:cubicBezTo>
                    <a:cubicBezTo>
                      <a:pt x="438" y="1052"/>
                      <a:pt x="439" y="1052"/>
                      <a:pt x="441" y="1050"/>
                    </a:cubicBezTo>
                    <a:cubicBezTo>
                      <a:pt x="444" y="1049"/>
                      <a:pt x="450" y="1048"/>
                      <a:pt x="452" y="1052"/>
                    </a:cubicBezTo>
                    <a:cubicBezTo>
                      <a:pt x="450" y="1055"/>
                      <a:pt x="444" y="1055"/>
                      <a:pt x="441" y="1053"/>
                    </a:cubicBezTo>
                    <a:close/>
                    <a:moveTo>
                      <a:pt x="441" y="1046"/>
                    </a:moveTo>
                    <a:cubicBezTo>
                      <a:pt x="439" y="1045"/>
                      <a:pt x="438" y="1046"/>
                      <a:pt x="437" y="1046"/>
                    </a:cubicBezTo>
                    <a:cubicBezTo>
                      <a:pt x="438" y="1045"/>
                      <a:pt x="439" y="1045"/>
                      <a:pt x="440" y="1043"/>
                    </a:cubicBezTo>
                    <a:cubicBezTo>
                      <a:pt x="442" y="1041"/>
                      <a:pt x="449" y="1039"/>
                      <a:pt x="451" y="1042"/>
                    </a:cubicBezTo>
                    <a:cubicBezTo>
                      <a:pt x="450" y="1046"/>
                      <a:pt x="444" y="1047"/>
                      <a:pt x="441" y="1046"/>
                    </a:cubicBezTo>
                    <a:close/>
                    <a:moveTo>
                      <a:pt x="439" y="1039"/>
                    </a:moveTo>
                    <a:cubicBezTo>
                      <a:pt x="437" y="1039"/>
                      <a:pt x="436" y="1039"/>
                      <a:pt x="435" y="1039"/>
                    </a:cubicBezTo>
                    <a:cubicBezTo>
                      <a:pt x="436" y="1039"/>
                      <a:pt x="436" y="1038"/>
                      <a:pt x="438" y="1036"/>
                    </a:cubicBezTo>
                    <a:cubicBezTo>
                      <a:pt x="440" y="1034"/>
                      <a:pt x="445" y="1030"/>
                      <a:pt x="448" y="1033"/>
                    </a:cubicBezTo>
                    <a:cubicBezTo>
                      <a:pt x="448" y="1037"/>
                      <a:pt x="442" y="1039"/>
                      <a:pt x="439" y="1039"/>
                    </a:cubicBezTo>
                    <a:close/>
                    <a:moveTo>
                      <a:pt x="436" y="1032"/>
                    </a:moveTo>
                    <a:cubicBezTo>
                      <a:pt x="434" y="1033"/>
                      <a:pt x="433" y="1033"/>
                      <a:pt x="432" y="1034"/>
                    </a:cubicBezTo>
                    <a:cubicBezTo>
                      <a:pt x="433" y="1033"/>
                      <a:pt x="433" y="1032"/>
                      <a:pt x="434" y="1030"/>
                    </a:cubicBezTo>
                    <a:cubicBezTo>
                      <a:pt x="435" y="1027"/>
                      <a:pt x="440" y="1023"/>
                      <a:pt x="443" y="1025"/>
                    </a:cubicBezTo>
                    <a:cubicBezTo>
                      <a:pt x="444" y="1028"/>
                      <a:pt x="439" y="1032"/>
                      <a:pt x="436" y="1032"/>
                    </a:cubicBezTo>
                    <a:close/>
                    <a:moveTo>
                      <a:pt x="431" y="1027"/>
                    </a:moveTo>
                    <a:cubicBezTo>
                      <a:pt x="429" y="1027"/>
                      <a:pt x="429" y="1028"/>
                      <a:pt x="428" y="1029"/>
                    </a:cubicBezTo>
                    <a:cubicBezTo>
                      <a:pt x="428" y="1028"/>
                      <a:pt x="429" y="1027"/>
                      <a:pt x="429" y="1025"/>
                    </a:cubicBezTo>
                    <a:cubicBezTo>
                      <a:pt x="430" y="1022"/>
                      <a:pt x="433" y="1016"/>
                      <a:pt x="437" y="1018"/>
                    </a:cubicBezTo>
                    <a:cubicBezTo>
                      <a:pt x="439" y="1021"/>
                      <a:pt x="434" y="1026"/>
                      <a:pt x="431" y="1027"/>
                    </a:cubicBezTo>
                    <a:close/>
                    <a:moveTo>
                      <a:pt x="330" y="1042"/>
                    </a:moveTo>
                    <a:cubicBezTo>
                      <a:pt x="329" y="1040"/>
                      <a:pt x="328" y="1040"/>
                      <a:pt x="327" y="1039"/>
                    </a:cubicBezTo>
                    <a:cubicBezTo>
                      <a:pt x="328" y="1039"/>
                      <a:pt x="329" y="1040"/>
                      <a:pt x="332" y="1040"/>
                    </a:cubicBezTo>
                    <a:cubicBezTo>
                      <a:pt x="334" y="1039"/>
                      <a:pt x="340" y="1042"/>
                      <a:pt x="340" y="1046"/>
                    </a:cubicBezTo>
                    <a:cubicBezTo>
                      <a:pt x="337" y="1048"/>
                      <a:pt x="332" y="1044"/>
                      <a:pt x="330" y="1042"/>
                    </a:cubicBezTo>
                    <a:close/>
                    <a:moveTo>
                      <a:pt x="335" y="1054"/>
                    </a:moveTo>
                    <a:cubicBezTo>
                      <a:pt x="332" y="1056"/>
                      <a:pt x="327" y="1051"/>
                      <a:pt x="326" y="1048"/>
                    </a:cubicBezTo>
                    <a:cubicBezTo>
                      <a:pt x="325" y="1046"/>
                      <a:pt x="325" y="1046"/>
                      <a:pt x="324" y="1045"/>
                    </a:cubicBezTo>
                    <a:cubicBezTo>
                      <a:pt x="325" y="1045"/>
                      <a:pt x="326" y="1046"/>
                      <a:pt x="328" y="1046"/>
                    </a:cubicBezTo>
                    <a:cubicBezTo>
                      <a:pt x="331" y="1047"/>
                      <a:pt x="336" y="1050"/>
                      <a:pt x="335" y="1054"/>
                    </a:cubicBezTo>
                    <a:close/>
                    <a:moveTo>
                      <a:pt x="333" y="1035"/>
                    </a:moveTo>
                    <a:cubicBezTo>
                      <a:pt x="331" y="1034"/>
                      <a:pt x="330" y="1033"/>
                      <a:pt x="329" y="1033"/>
                    </a:cubicBezTo>
                    <a:cubicBezTo>
                      <a:pt x="330" y="1033"/>
                      <a:pt x="331" y="1033"/>
                      <a:pt x="334" y="1032"/>
                    </a:cubicBezTo>
                    <a:cubicBezTo>
                      <a:pt x="336" y="1032"/>
                      <a:pt x="343" y="1033"/>
                      <a:pt x="343" y="1037"/>
                    </a:cubicBezTo>
                    <a:cubicBezTo>
                      <a:pt x="341" y="1040"/>
                      <a:pt x="335" y="1037"/>
                      <a:pt x="333" y="1035"/>
                    </a:cubicBezTo>
                    <a:close/>
                    <a:moveTo>
                      <a:pt x="334" y="1028"/>
                    </a:moveTo>
                    <a:cubicBezTo>
                      <a:pt x="332" y="1027"/>
                      <a:pt x="331" y="1027"/>
                      <a:pt x="330" y="1026"/>
                    </a:cubicBezTo>
                    <a:cubicBezTo>
                      <a:pt x="331" y="1026"/>
                      <a:pt x="332" y="1026"/>
                      <a:pt x="334" y="1025"/>
                    </a:cubicBezTo>
                    <a:cubicBezTo>
                      <a:pt x="337" y="1024"/>
                      <a:pt x="343" y="1024"/>
                      <a:pt x="344" y="1027"/>
                    </a:cubicBezTo>
                    <a:cubicBezTo>
                      <a:pt x="343" y="1031"/>
                      <a:pt x="336" y="1030"/>
                      <a:pt x="334" y="1028"/>
                    </a:cubicBezTo>
                    <a:close/>
                    <a:moveTo>
                      <a:pt x="329" y="1020"/>
                    </a:moveTo>
                    <a:cubicBezTo>
                      <a:pt x="330" y="1020"/>
                      <a:pt x="331" y="1019"/>
                      <a:pt x="333" y="1018"/>
                    </a:cubicBezTo>
                    <a:cubicBezTo>
                      <a:pt x="335" y="1016"/>
                      <a:pt x="342" y="1015"/>
                      <a:pt x="343" y="1018"/>
                    </a:cubicBezTo>
                    <a:cubicBezTo>
                      <a:pt x="343" y="1021"/>
                      <a:pt x="336" y="1022"/>
                      <a:pt x="334" y="1021"/>
                    </a:cubicBezTo>
                    <a:cubicBezTo>
                      <a:pt x="331" y="1020"/>
                      <a:pt x="330" y="1020"/>
                      <a:pt x="329" y="1020"/>
                    </a:cubicBezTo>
                    <a:close/>
                    <a:moveTo>
                      <a:pt x="388" y="1266"/>
                    </a:moveTo>
                    <a:cubicBezTo>
                      <a:pt x="385" y="1267"/>
                      <a:pt x="379" y="1267"/>
                      <a:pt x="378" y="1264"/>
                    </a:cubicBezTo>
                    <a:cubicBezTo>
                      <a:pt x="379" y="1260"/>
                      <a:pt x="386" y="1261"/>
                      <a:pt x="388" y="1263"/>
                    </a:cubicBezTo>
                    <a:cubicBezTo>
                      <a:pt x="390" y="1264"/>
                      <a:pt x="391" y="1264"/>
                      <a:pt x="392" y="1265"/>
                    </a:cubicBezTo>
                    <a:cubicBezTo>
                      <a:pt x="391" y="1265"/>
                      <a:pt x="390" y="1265"/>
                      <a:pt x="388" y="1266"/>
                    </a:cubicBezTo>
                    <a:close/>
                    <a:moveTo>
                      <a:pt x="392" y="1271"/>
                    </a:moveTo>
                    <a:cubicBezTo>
                      <a:pt x="391" y="1271"/>
                      <a:pt x="390" y="1272"/>
                      <a:pt x="388" y="1273"/>
                    </a:cubicBezTo>
                    <a:cubicBezTo>
                      <a:pt x="386" y="1275"/>
                      <a:pt x="380" y="1277"/>
                      <a:pt x="378" y="1273"/>
                    </a:cubicBezTo>
                    <a:cubicBezTo>
                      <a:pt x="379" y="1270"/>
                      <a:pt x="385" y="1269"/>
                      <a:pt x="388" y="1270"/>
                    </a:cubicBezTo>
                    <a:cubicBezTo>
                      <a:pt x="390" y="1271"/>
                      <a:pt x="391" y="1271"/>
                      <a:pt x="392" y="1271"/>
                    </a:cubicBezTo>
                    <a:close/>
                    <a:moveTo>
                      <a:pt x="389" y="1259"/>
                    </a:moveTo>
                    <a:cubicBezTo>
                      <a:pt x="386" y="1259"/>
                      <a:pt x="380" y="1258"/>
                      <a:pt x="380" y="1255"/>
                    </a:cubicBezTo>
                    <a:cubicBezTo>
                      <a:pt x="382" y="1252"/>
                      <a:pt x="388" y="1254"/>
                      <a:pt x="390" y="1256"/>
                    </a:cubicBezTo>
                    <a:cubicBezTo>
                      <a:pt x="392" y="1257"/>
                      <a:pt x="392" y="1258"/>
                      <a:pt x="393" y="1258"/>
                    </a:cubicBezTo>
                    <a:cubicBezTo>
                      <a:pt x="392" y="1258"/>
                      <a:pt x="391" y="1258"/>
                      <a:pt x="389" y="1259"/>
                    </a:cubicBezTo>
                    <a:close/>
                    <a:moveTo>
                      <a:pt x="392" y="1252"/>
                    </a:moveTo>
                    <a:cubicBezTo>
                      <a:pt x="389" y="1252"/>
                      <a:pt x="383" y="1250"/>
                      <a:pt x="383" y="1246"/>
                    </a:cubicBezTo>
                    <a:cubicBezTo>
                      <a:pt x="386" y="1243"/>
                      <a:pt x="391" y="1247"/>
                      <a:pt x="393" y="1249"/>
                    </a:cubicBezTo>
                    <a:cubicBezTo>
                      <a:pt x="394" y="1251"/>
                      <a:pt x="395" y="1252"/>
                      <a:pt x="396" y="1252"/>
                    </a:cubicBezTo>
                    <a:cubicBezTo>
                      <a:pt x="395" y="1252"/>
                      <a:pt x="394" y="1252"/>
                      <a:pt x="392" y="1252"/>
                    </a:cubicBezTo>
                    <a:close/>
                    <a:moveTo>
                      <a:pt x="396" y="1246"/>
                    </a:moveTo>
                    <a:cubicBezTo>
                      <a:pt x="393" y="1245"/>
                      <a:pt x="387" y="1242"/>
                      <a:pt x="389" y="1238"/>
                    </a:cubicBezTo>
                    <a:cubicBezTo>
                      <a:pt x="392" y="1236"/>
                      <a:pt x="397" y="1241"/>
                      <a:pt x="398" y="1243"/>
                    </a:cubicBezTo>
                    <a:cubicBezTo>
                      <a:pt x="399" y="1246"/>
                      <a:pt x="399" y="1246"/>
                      <a:pt x="400" y="1247"/>
                    </a:cubicBezTo>
                    <a:cubicBezTo>
                      <a:pt x="399" y="1247"/>
                      <a:pt x="398" y="1246"/>
                      <a:pt x="396" y="1246"/>
                    </a:cubicBezTo>
                    <a:close/>
                    <a:moveTo>
                      <a:pt x="352" y="1255"/>
                    </a:moveTo>
                    <a:cubicBezTo>
                      <a:pt x="351" y="1253"/>
                      <a:pt x="350" y="1252"/>
                      <a:pt x="349" y="1251"/>
                    </a:cubicBezTo>
                    <a:cubicBezTo>
                      <a:pt x="350" y="1252"/>
                      <a:pt x="351" y="1252"/>
                      <a:pt x="354" y="1252"/>
                    </a:cubicBezTo>
                    <a:cubicBezTo>
                      <a:pt x="356" y="1252"/>
                      <a:pt x="362" y="1255"/>
                      <a:pt x="362" y="1259"/>
                    </a:cubicBezTo>
                    <a:cubicBezTo>
                      <a:pt x="359" y="1261"/>
                      <a:pt x="353" y="1257"/>
                      <a:pt x="352" y="1255"/>
                    </a:cubicBezTo>
                    <a:close/>
                    <a:moveTo>
                      <a:pt x="356" y="1266"/>
                    </a:moveTo>
                    <a:cubicBezTo>
                      <a:pt x="353" y="1268"/>
                      <a:pt x="348" y="1263"/>
                      <a:pt x="348" y="1260"/>
                    </a:cubicBezTo>
                    <a:cubicBezTo>
                      <a:pt x="347" y="1258"/>
                      <a:pt x="346" y="1257"/>
                      <a:pt x="346" y="1257"/>
                    </a:cubicBezTo>
                    <a:cubicBezTo>
                      <a:pt x="347" y="1257"/>
                      <a:pt x="347" y="1258"/>
                      <a:pt x="350" y="1258"/>
                    </a:cubicBezTo>
                    <a:cubicBezTo>
                      <a:pt x="352" y="1259"/>
                      <a:pt x="358" y="1263"/>
                      <a:pt x="356" y="1266"/>
                    </a:cubicBezTo>
                    <a:close/>
                    <a:moveTo>
                      <a:pt x="355" y="1248"/>
                    </a:moveTo>
                    <a:cubicBezTo>
                      <a:pt x="354" y="1246"/>
                      <a:pt x="353" y="1246"/>
                      <a:pt x="352" y="1245"/>
                    </a:cubicBezTo>
                    <a:cubicBezTo>
                      <a:pt x="353" y="1245"/>
                      <a:pt x="354" y="1246"/>
                      <a:pt x="356" y="1245"/>
                    </a:cubicBezTo>
                    <a:cubicBezTo>
                      <a:pt x="359" y="1245"/>
                      <a:pt x="365" y="1246"/>
                      <a:pt x="365" y="1250"/>
                    </a:cubicBezTo>
                    <a:cubicBezTo>
                      <a:pt x="363" y="1253"/>
                      <a:pt x="357" y="1250"/>
                      <a:pt x="355" y="1248"/>
                    </a:cubicBezTo>
                    <a:close/>
                    <a:moveTo>
                      <a:pt x="357" y="1241"/>
                    </a:moveTo>
                    <a:cubicBezTo>
                      <a:pt x="355" y="1239"/>
                      <a:pt x="354" y="1239"/>
                      <a:pt x="353" y="1239"/>
                    </a:cubicBezTo>
                    <a:cubicBezTo>
                      <a:pt x="354" y="1239"/>
                      <a:pt x="355" y="1239"/>
                      <a:pt x="357" y="1238"/>
                    </a:cubicBezTo>
                    <a:cubicBezTo>
                      <a:pt x="360" y="1237"/>
                      <a:pt x="366" y="1237"/>
                      <a:pt x="367" y="1241"/>
                    </a:cubicBezTo>
                    <a:cubicBezTo>
                      <a:pt x="366" y="1244"/>
                      <a:pt x="359" y="1243"/>
                      <a:pt x="357" y="1241"/>
                    </a:cubicBezTo>
                    <a:close/>
                    <a:moveTo>
                      <a:pt x="353" y="1232"/>
                    </a:moveTo>
                    <a:cubicBezTo>
                      <a:pt x="354" y="1232"/>
                      <a:pt x="355" y="1232"/>
                      <a:pt x="357" y="1231"/>
                    </a:cubicBezTo>
                    <a:cubicBezTo>
                      <a:pt x="359" y="1229"/>
                      <a:pt x="366" y="1228"/>
                      <a:pt x="367" y="1231"/>
                    </a:cubicBezTo>
                    <a:cubicBezTo>
                      <a:pt x="366" y="1235"/>
                      <a:pt x="360" y="1235"/>
                      <a:pt x="357" y="1234"/>
                    </a:cubicBezTo>
                    <a:cubicBezTo>
                      <a:pt x="355" y="1233"/>
                      <a:pt x="354" y="1233"/>
                      <a:pt x="353" y="1232"/>
                    </a:cubicBezTo>
                    <a:close/>
                    <a:moveTo>
                      <a:pt x="315" y="1385"/>
                    </a:moveTo>
                    <a:cubicBezTo>
                      <a:pt x="308" y="1378"/>
                      <a:pt x="302" y="1371"/>
                      <a:pt x="295" y="1363"/>
                    </a:cubicBezTo>
                    <a:cubicBezTo>
                      <a:pt x="294" y="1362"/>
                      <a:pt x="294" y="1362"/>
                      <a:pt x="294" y="1362"/>
                    </a:cubicBezTo>
                    <a:cubicBezTo>
                      <a:pt x="310" y="1348"/>
                      <a:pt x="310" y="1348"/>
                      <a:pt x="310" y="1348"/>
                    </a:cubicBezTo>
                    <a:cubicBezTo>
                      <a:pt x="311" y="1349"/>
                      <a:pt x="311" y="1349"/>
                      <a:pt x="311" y="1349"/>
                    </a:cubicBezTo>
                    <a:cubicBezTo>
                      <a:pt x="314" y="1353"/>
                      <a:pt x="317" y="1356"/>
                      <a:pt x="320" y="1360"/>
                    </a:cubicBezTo>
                    <a:cubicBezTo>
                      <a:pt x="324" y="1364"/>
                      <a:pt x="327" y="1367"/>
                      <a:pt x="331" y="1371"/>
                    </a:cubicBezTo>
                    <a:cubicBezTo>
                      <a:pt x="332" y="1373"/>
                      <a:pt x="332" y="1373"/>
                      <a:pt x="332" y="1373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34" y="1371"/>
                      <a:pt x="334" y="1371"/>
                      <a:pt x="334" y="1371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42" y="1363"/>
                      <a:pt x="342" y="1363"/>
                      <a:pt x="342" y="1363"/>
                    </a:cubicBezTo>
                    <a:cubicBezTo>
                      <a:pt x="354" y="1351"/>
                      <a:pt x="354" y="1351"/>
                      <a:pt x="354" y="1351"/>
                    </a:cubicBezTo>
                    <a:cubicBezTo>
                      <a:pt x="357" y="1355"/>
                      <a:pt x="361" y="1360"/>
                      <a:pt x="365" y="1363"/>
                    </a:cubicBezTo>
                    <a:cubicBezTo>
                      <a:pt x="303" y="1430"/>
                      <a:pt x="303" y="1430"/>
                      <a:pt x="303" y="1430"/>
                    </a:cubicBezTo>
                    <a:cubicBezTo>
                      <a:pt x="302" y="1429"/>
                      <a:pt x="302" y="1429"/>
                      <a:pt x="302" y="1429"/>
                    </a:cubicBezTo>
                    <a:cubicBezTo>
                      <a:pt x="297" y="1425"/>
                      <a:pt x="292" y="1420"/>
                      <a:pt x="288" y="1415"/>
                    </a:cubicBezTo>
                    <a:cubicBezTo>
                      <a:pt x="287" y="1414"/>
                      <a:pt x="287" y="1414"/>
                      <a:pt x="287" y="1414"/>
                    </a:cubicBezTo>
                    <a:cubicBezTo>
                      <a:pt x="316" y="1386"/>
                      <a:pt x="316" y="1386"/>
                      <a:pt x="316" y="1386"/>
                    </a:cubicBezTo>
                    <a:lnTo>
                      <a:pt x="315" y="1385"/>
                    </a:lnTo>
                    <a:close/>
                    <a:moveTo>
                      <a:pt x="218" y="1258"/>
                    </a:moveTo>
                    <a:cubicBezTo>
                      <a:pt x="213" y="1250"/>
                      <a:pt x="208" y="1241"/>
                      <a:pt x="204" y="1232"/>
                    </a:cubicBezTo>
                    <a:cubicBezTo>
                      <a:pt x="203" y="1231"/>
                      <a:pt x="203" y="1231"/>
                      <a:pt x="203" y="1231"/>
                    </a:cubicBezTo>
                    <a:cubicBezTo>
                      <a:pt x="221" y="1221"/>
                      <a:pt x="221" y="1221"/>
                      <a:pt x="221" y="1221"/>
                    </a:cubicBezTo>
                    <a:cubicBezTo>
                      <a:pt x="222" y="1222"/>
                      <a:pt x="222" y="1222"/>
                      <a:pt x="222" y="1222"/>
                    </a:cubicBezTo>
                    <a:cubicBezTo>
                      <a:pt x="224" y="1226"/>
                      <a:pt x="226" y="1230"/>
                      <a:pt x="229" y="1234"/>
                    </a:cubicBezTo>
                    <a:cubicBezTo>
                      <a:pt x="231" y="1239"/>
                      <a:pt x="234" y="1243"/>
                      <a:pt x="237" y="1248"/>
                    </a:cubicBezTo>
                    <a:cubicBezTo>
                      <a:pt x="238" y="1249"/>
                      <a:pt x="238" y="1249"/>
                      <a:pt x="238" y="1249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39" y="1248"/>
                      <a:pt x="239" y="1248"/>
                      <a:pt x="239" y="1248"/>
                    </a:cubicBezTo>
                    <a:cubicBezTo>
                      <a:pt x="263" y="1233"/>
                      <a:pt x="263" y="1233"/>
                      <a:pt x="263" y="1233"/>
                    </a:cubicBezTo>
                    <a:cubicBezTo>
                      <a:pt x="266" y="1238"/>
                      <a:pt x="269" y="1243"/>
                      <a:pt x="272" y="1247"/>
                    </a:cubicBezTo>
                    <a:cubicBezTo>
                      <a:pt x="197" y="1300"/>
                      <a:pt x="197" y="1300"/>
                      <a:pt x="197" y="1300"/>
                    </a:cubicBezTo>
                    <a:cubicBezTo>
                      <a:pt x="196" y="1298"/>
                      <a:pt x="196" y="1298"/>
                      <a:pt x="196" y="1298"/>
                    </a:cubicBezTo>
                    <a:cubicBezTo>
                      <a:pt x="192" y="1293"/>
                      <a:pt x="189" y="1287"/>
                      <a:pt x="186" y="1282"/>
                    </a:cubicBezTo>
                    <a:cubicBezTo>
                      <a:pt x="185" y="1281"/>
                      <a:pt x="185" y="1281"/>
                      <a:pt x="185" y="1281"/>
                    </a:cubicBezTo>
                    <a:cubicBezTo>
                      <a:pt x="219" y="1259"/>
                      <a:pt x="219" y="1259"/>
                      <a:pt x="219" y="1259"/>
                    </a:cubicBezTo>
                    <a:lnTo>
                      <a:pt x="218" y="1258"/>
                    </a:lnTo>
                    <a:close/>
                    <a:moveTo>
                      <a:pt x="150" y="1113"/>
                    </a:moveTo>
                    <a:cubicBezTo>
                      <a:pt x="147" y="1104"/>
                      <a:pt x="144" y="1095"/>
                      <a:pt x="141" y="1085"/>
                    </a:cubicBezTo>
                    <a:cubicBezTo>
                      <a:pt x="141" y="1084"/>
                      <a:pt x="141" y="1084"/>
                      <a:pt x="141" y="1084"/>
                    </a:cubicBezTo>
                    <a:cubicBezTo>
                      <a:pt x="161" y="1077"/>
                      <a:pt x="161" y="1077"/>
                      <a:pt x="161" y="1077"/>
                    </a:cubicBezTo>
                    <a:cubicBezTo>
                      <a:pt x="161" y="1079"/>
                      <a:pt x="161" y="1079"/>
                      <a:pt x="161" y="1079"/>
                    </a:cubicBezTo>
                    <a:cubicBezTo>
                      <a:pt x="162" y="1084"/>
                      <a:pt x="164" y="1088"/>
                      <a:pt x="165" y="1093"/>
                    </a:cubicBezTo>
                    <a:cubicBezTo>
                      <a:pt x="167" y="1097"/>
                      <a:pt x="169" y="1102"/>
                      <a:pt x="170" y="1108"/>
                    </a:cubicBezTo>
                    <a:cubicBezTo>
                      <a:pt x="171" y="1109"/>
                      <a:pt x="171" y="1109"/>
                      <a:pt x="171" y="1109"/>
                    </a:cubicBezTo>
                    <a:cubicBezTo>
                      <a:pt x="173" y="1108"/>
                      <a:pt x="173" y="1108"/>
                      <a:pt x="173" y="1108"/>
                    </a:cubicBezTo>
                    <a:cubicBezTo>
                      <a:pt x="173" y="1109"/>
                      <a:pt x="173" y="1109"/>
                      <a:pt x="173" y="1109"/>
                    </a:cubicBezTo>
                    <a:cubicBezTo>
                      <a:pt x="182" y="1105"/>
                      <a:pt x="182" y="1105"/>
                      <a:pt x="182" y="1105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83" y="1104"/>
                      <a:pt x="183" y="1104"/>
                      <a:pt x="183" y="1104"/>
                    </a:cubicBezTo>
                    <a:cubicBezTo>
                      <a:pt x="199" y="1099"/>
                      <a:pt x="199" y="1099"/>
                      <a:pt x="199" y="1099"/>
                    </a:cubicBezTo>
                    <a:cubicBezTo>
                      <a:pt x="201" y="1104"/>
                      <a:pt x="203" y="1109"/>
                      <a:pt x="205" y="1114"/>
                    </a:cubicBezTo>
                    <a:cubicBezTo>
                      <a:pt x="120" y="1150"/>
                      <a:pt x="120" y="1150"/>
                      <a:pt x="120" y="1150"/>
                    </a:cubicBezTo>
                    <a:cubicBezTo>
                      <a:pt x="120" y="1148"/>
                      <a:pt x="120" y="1148"/>
                      <a:pt x="120" y="1148"/>
                    </a:cubicBezTo>
                    <a:cubicBezTo>
                      <a:pt x="117" y="1142"/>
                      <a:pt x="115" y="1136"/>
                      <a:pt x="113" y="1130"/>
                    </a:cubicBezTo>
                    <a:cubicBezTo>
                      <a:pt x="113" y="1129"/>
                      <a:pt x="113" y="1129"/>
                      <a:pt x="113" y="1129"/>
                    </a:cubicBezTo>
                    <a:cubicBezTo>
                      <a:pt x="151" y="1115"/>
                      <a:pt x="151" y="1115"/>
                      <a:pt x="151" y="1115"/>
                    </a:cubicBezTo>
                    <a:lnTo>
                      <a:pt x="150" y="1113"/>
                    </a:lnTo>
                    <a:close/>
                    <a:moveTo>
                      <a:pt x="161" y="651"/>
                    </a:moveTo>
                    <a:cubicBezTo>
                      <a:pt x="161" y="651"/>
                      <a:pt x="161" y="651"/>
                      <a:pt x="161" y="651"/>
                    </a:cubicBezTo>
                    <a:cubicBezTo>
                      <a:pt x="188" y="658"/>
                      <a:pt x="188" y="658"/>
                      <a:pt x="188" y="658"/>
                    </a:cubicBezTo>
                    <a:cubicBezTo>
                      <a:pt x="186" y="663"/>
                      <a:pt x="184" y="669"/>
                      <a:pt x="183" y="674"/>
                    </a:cubicBezTo>
                    <a:cubicBezTo>
                      <a:pt x="94" y="654"/>
                      <a:pt x="94" y="654"/>
                      <a:pt x="94" y="654"/>
                    </a:cubicBezTo>
                    <a:cubicBezTo>
                      <a:pt x="95" y="652"/>
                      <a:pt x="95" y="652"/>
                      <a:pt x="95" y="652"/>
                    </a:cubicBezTo>
                    <a:cubicBezTo>
                      <a:pt x="96" y="646"/>
                      <a:pt x="98" y="640"/>
                      <a:pt x="100" y="633"/>
                    </a:cubicBezTo>
                    <a:cubicBezTo>
                      <a:pt x="100" y="632"/>
                      <a:pt x="100" y="632"/>
                      <a:pt x="100" y="632"/>
                    </a:cubicBezTo>
                    <a:cubicBezTo>
                      <a:pt x="139" y="643"/>
                      <a:pt x="139" y="643"/>
                      <a:pt x="139" y="643"/>
                    </a:cubicBezTo>
                    <a:cubicBezTo>
                      <a:pt x="140" y="641"/>
                      <a:pt x="140" y="641"/>
                      <a:pt x="140" y="641"/>
                    </a:cubicBezTo>
                    <a:cubicBezTo>
                      <a:pt x="142" y="632"/>
                      <a:pt x="145" y="623"/>
                      <a:pt x="149" y="613"/>
                    </a:cubicBezTo>
                    <a:cubicBezTo>
                      <a:pt x="149" y="612"/>
                      <a:pt x="149" y="612"/>
                      <a:pt x="149" y="612"/>
                    </a:cubicBezTo>
                    <a:cubicBezTo>
                      <a:pt x="169" y="618"/>
                      <a:pt x="169" y="618"/>
                      <a:pt x="169" y="618"/>
                    </a:cubicBezTo>
                    <a:cubicBezTo>
                      <a:pt x="169" y="620"/>
                      <a:pt x="169" y="620"/>
                      <a:pt x="169" y="620"/>
                    </a:cubicBezTo>
                    <a:cubicBezTo>
                      <a:pt x="167" y="624"/>
                      <a:pt x="166" y="629"/>
                      <a:pt x="164" y="633"/>
                    </a:cubicBezTo>
                    <a:cubicBezTo>
                      <a:pt x="163" y="638"/>
                      <a:pt x="161" y="643"/>
                      <a:pt x="159" y="649"/>
                    </a:cubicBezTo>
                    <a:cubicBezTo>
                      <a:pt x="159" y="650"/>
                      <a:pt x="159" y="650"/>
                      <a:pt x="159" y="650"/>
                    </a:cubicBezTo>
                    <a:lnTo>
                      <a:pt x="161" y="651"/>
                    </a:lnTo>
                    <a:close/>
                    <a:moveTo>
                      <a:pt x="220" y="508"/>
                    </a:moveTo>
                    <a:cubicBezTo>
                      <a:pt x="220" y="508"/>
                      <a:pt x="220" y="508"/>
                      <a:pt x="220" y="508"/>
                    </a:cubicBezTo>
                    <a:cubicBezTo>
                      <a:pt x="245" y="520"/>
                      <a:pt x="245" y="520"/>
                      <a:pt x="245" y="520"/>
                    </a:cubicBezTo>
                    <a:cubicBezTo>
                      <a:pt x="242" y="525"/>
                      <a:pt x="240" y="530"/>
                      <a:pt x="237" y="535"/>
                    </a:cubicBezTo>
                    <a:cubicBezTo>
                      <a:pt x="154" y="497"/>
                      <a:pt x="154" y="497"/>
                      <a:pt x="154" y="497"/>
                    </a:cubicBezTo>
                    <a:cubicBezTo>
                      <a:pt x="155" y="495"/>
                      <a:pt x="155" y="495"/>
                      <a:pt x="155" y="495"/>
                    </a:cubicBezTo>
                    <a:cubicBezTo>
                      <a:pt x="158" y="489"/>
                      <a:pt x="161" y="483"/>
                      <a:pt x="164" y="478"/>
                    </a:cubicBezTo>
                    <a:cubicBezTo>
                      <a:pt x="165" y="476"/>
                      <a:pt x="165" y="476"/>
                      <a:pt x="165" y="476"/>
                    </a:cubicBezTo>
                    <a:cubicBezTo>
                      <a:pt x="192" y="491"/>
                      <a:pt x="192" y="491"/>
                      <a:pt x="192" y="491"/>
                    </a:cubicBezTo>
                    <a:cubicBezTo>
                      <a:pt x="201" y="495"/>
                      <a:pt x="201" y="495"/>
                      <a:pt x="201" y="495"/>
                    </a:cubicBezTo>
                    <a:cubicBezTo>
                      <a:pt x="202" y="494"/>
                      <a:pt x="202" y="494"/>
                      <a:pt x="202" y="494"/>
                    </a:cubicBezTo>
                    <a:cubicBezTo>
                      <a:pt x="206" y="486"/>
                      <a:pt x="211" y="477"/>
                      <a:pt x="216" y="469"/>
                    </a:cubicBezTo>
                    <a:cubicBezTo>
                      <a:pt x="217" y="467"/>
                      <a:pt x="217" y="467"/>
                      <a:pt x="217" y="467"/>
                    </a:cubicBezTo>
                    <a:cubicBezTo>
                      <a:pt x="235" y="478"/>
                      <a:pt x="235" y="478"/>
                      <a:pt x="235" y="478"/>
                    </a:cubicBezTo>
                    <a:cubicBezTo>
                      <a:pt x="234" y="479"/>
                      <a:pt x="234" y="479"/>
                      <a:pt x="234" y="479"/>
                    </a:cubicBezTo>
                    <a:cubicBezTo>
                      <a:pt x="232" y="483"/>
                      <a:pt x="229" y="487"/>
                      <a:pt x="227" y="491"/>
                    </a:cubicBezTo>
                    <a:cubicBezTo>
                      <a:pt x="224" y="496"/>
                      <a:pt x="222" y="500"/>
                      <a:pt x="219" y="505"/>
                    </a:cubicBezTo>
                    <a:cubicBezTo>
                      <a:pt x="218" y="507"/>
                      <a:pt x="218" y="507"/>
                      <a:pt x="218" y="507"/>
                    </a:cubicBezTo>
                    <a:lnTo>
                      <a:pt x="220" y="508"/>
                    </a:lnTo>
                    <a:close/>
                    <a:moveTo>
                      <a:pt x="308" y="380"/>
                    </a:moveTo>
                    <a:cubicBezTo>
                      <a:pt x="308" y="380"/>
                      <a:pt x="308" y="380"/>
                      <a:pt x="308" y="380"/>
                    </a:cubicBezTo>
                    <a:cubicBezTo>
                      <a:pt x="330" y="398"/>
                      <a:pt x="330" y="398"/>
                      <a:pt x="330" y="398"/>
                    </a:cubicBezTo>
                    <a:cubicBezTo>
                      <a:pt x="326" y="402"/>
                      <a:pt x="322" y="406"/>
                      <a:pt x="319" y="411"/>
                    </a:cubicBezTo>
                    <a:cubicBezTo>
                      <a:pt x="246" y="355"/>
                      <a:pt x="246" y="355"/>
                      <a:pt x="246" y="355"/>
                    </a:cubicBezTo>
                    <a:cubicBezTo>
                      <a:pt x="247" y="354"/>
                      <a:pt x="247" y="354"/>
                      <a:pt x="247" y="354"/>
                    </a:cubicBezTo>
                    <a:cubicBezTo>
                      <a:pt x="251" y="349"/>
                      <a:pt x="255" y="344"/>
                      <a:pt x="259" y="339"/>
                    </a:cubicBezTo>
                    <a:cubicBezTo>
                      <a:pt x="260" y="338"/>
                      <a:pt x="260" y="338"/>
                      <a:pt x="260" y="338"/>
                    </a:cubicBezTo>
                    <a:cubicBezTo>
                      <a:pt x="291" y="364"/>
                      <a:pt x="291" y="364"/>
                      <a:pt x="291" y="364"/>
                    </a:cubicBezTo>
                    <a:cubicBezTo>
                      <a:pt x="293" y="363"/>
                      <a:pt x="293" y="363"/>
                      <a:pt x="293" y="363"/>
                    </a:cubicBezTo>
                    <a:cubicBezTo>
                      <a:pt x="299" y="355"/>
                      <a:pt x="305" y="348"/>
                      <a:pt x="312" y="341"/>
                    </a:cubicBezTo>
                    <a:cubicBezTo>
                      <a:pt x="313" y="340"/>
                      <a:pt x="313" y="340"/>
                      <a:pt x="313" y="340"/>
                    </a:cubicBezTo>
                    <a:cubicBezTo>
                      <a:pt x="329" y="354"/>
                      <a:pt x="329" y="354"/>
                      <a:pt x="329" y="354"/>
                    </a:cubicBezTo>
                    <a:cubicBezTo>
                      <a:pt x="328" y="355"/>
                      <a:pt x="328" y="355"/>
                      <a:pt x="328" y="355"/>
                    </a:cubicBezTo>
                    <a:cubicBezTo>
                      <a:pt x="324" y="359"/>
                      <a:pt x="321" y="362"/>
                      <a:pt x="318" y="366"/>
                    </a:cubicBezTo>
                    <a:cubicBezTo>
                      <a:pt x="314" y="369"/>
                      <a:pt x="311" y="373"/>
                      <a:pt x="307" y="377"/>
                    </a:cubicBezTo>
                    <a:cubicBezTo>
                      <a:pt x="306" y="379"/>
                      <a:pt x="306" y="379"/>
                      <a:pt x="306" y="379"/>
                    </a:cubicBezTo>
                    <a:lnTo>
                      <a:pt x="308" y="380"/>
                    </a:lnTo>
                    <a:close/>
                    <a:moveTo>
                      <a:pt x="420" y="273"/>
                    </a:moveTo>
                    <a:cubicBezTo>
                      <a:pt x="420" y="273"/>
                      <a:pt x="420" y="273"/>
                      <a:pt x="420" y="273"/>
                    </a:cubicBezTo>
                    <a:cubicBezTo>
                      <a:pt x="438" y="295"/>
                      <a:pt x="438" y="295"/>
                      <a:pt x="438" y="295"/>
                    </a:cubicBezTo>
                    <a:cubicBezTo>
                      <a:pt x="433" y="299"/>
                      <a:pt x="429" y="302"/>
                      <a:pt x="425" y="306"/>
                    </a:cubicBezTo>
                    <a:cubicBezTo>
                      <a:pt x="365" y="236"/>
                      <a:pt x="365" y="236"/>
                      <a:pt x="365" y="236"/>
                    </a:cubicBezTo>
                    <a:cubicBezTo>
                      <a:pt x="366" y="235"/>
                      <a:pt x="366" y="235"/>
                      <a:pt x="366" y="235"/>
                    </a:cubicBezTo>
                    <a:cubicBezTo>
                      <a:pt x="371" y="231"/>
                      <a:pt x="376" y="227"/>
                      <a:pt x="381" y="223"/>
                    </a:cubicBezTo>
                    <a:cubicBezTo>
                      <a:pt x="382" y="222"/>
                      <a:pt x="382" y="222"/>
                      <a:pt x="382" y="222"/>
                    </a:cubicBezTo>
                    <a:cubicBezTo>
                      <a:pt x="402" y="247"/>
                      <a:pt x="402" y="247"/>
                      <a:pt x="402" y="247"/>
                    </a:cubicBezTo>
                    <a:cubicBezTo>
                      <a:pt x="408" y="254"/>
                      <a:pt x="408" y="254"/>
                      <a:pt x="408" y="254"/>
                    </a:cubicBezTo>
                    <a:cubicBezTo>
                      <a:pt x="409" y="253"/>
                      <a:pt x="409" y="253"/>
                      <a:pt x="409" y="253"/>
                    </a:cubicBezTo>
                    <a:cubicBezTo>
                      <a:pt x="416" y="247"/>
                      <a:pt x="424" y="242"/>
                      <a:pt x="432" y="236"/>
                    </a:cubicBezTo>
                    <a:cubicBezTo>
                      <a:pt x="434" y="235"/>
                      <a:pt x="434" y="235"/>
                      <a:pt x="434" y="235"/>
                    </a:cubicBezTo>
                    <a:cubicBezTo>
                      <a:pt x="446" y="252"/>
                      <a:pt x="446" y="252"/>
                      <a:pt x="446" y="252"/>
                    </a:cubicBezTo>
                    <a:cubicBezTo>
                      <a:pt x="445" y="253"/>
                      <a:pt x="445" y="253"/>
                      <a:pt x="445" y="253"/>
                    </a:cubicBezTo>
                    <a:cubicBezTo>
                      <a:pt x="441" y="256"/>
                      <a:pt x="437" y="259"/>
                      <a:pt x="433" y="261"/>
                    </a:cubicBezTo>
                    <a:cubicBezTo>
                      <a:pt x="429" y="264"/>
                      <a:pt x="425" y="267"/>
                      <a:pt x="420" y="271"/>
                    </a:cubicBezTo>
                    <a:cubicBezTo>
                      <a:pt x="419" y="272"/>
                      <a:pt x="419" y="272"/>
                      <a:pt x="419" y="272"/>
                    </a:cubicBezTo>
                    <a:lnTo>
                      <a:pt x="420" y="273"/>
                    </a:lnTo>
                    <a:close/>
                    <a:moveTo>
                      <a:pt x="552" y="193"/>
                    </a:moveTo>
                    <a:cubicBezTo>
                      <a:pt x="552" y="193"/>
                      <a:pt x="552" y="193"/>
                      <a:pt x="552" y="193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0" y="220"/>
                      <a:pt x="555" y="222"/>
                      <a:pt x="550" y="225"/>
                    </a:cubicBezTo>
                    <a:cubicBezTo>
                      <a:pt x="506" y="145"/>
                      <a:pt x="506" y="145"/>
                      <a:pt x="506" y="145"/>
                    </a:cubicBezTo>
                    <a:cubicBezTo>
                      <a:pt x="507" y="144"/>
                      <a:pt x="507" y="144"/>
                      <a:pt x="507" y="144"/>
                    </a:cubicBezTo>
                    <a:cubicBezTo>
                      <a:pt x="513" y="141"/>
                      <a:pt x="518" y="138"/>
                      <a:pt x="524" y="135"/>
                    </a:cubicBezTo>
                    <a:cubicBezTo>
                      <a:pt x="526" y="135"/>
                      <a:pt x="526" y="135"/>
                      <a:pt x="526" y="135"/>
                    </a:cubicBezTo>
                    <a:cubicBezTo>
                      <a:pt x="540" y="163"/>
                      <a:pt x="540" y="163"/>
                      <a:pt x="540" y="163"/>
                    </a:cubicBezTo>
                    <a:cubicBezTo>
                      <a:pt x="544" y="171"/>
                      <a:pt x="544" y="171"/>
                      <a:pt x="544" y="171"/>
                    </a:cubicBezTo>
                    <a:cubicBezTo>
                      <a:pt x="545" y="170"/>
                      <a:pt x="545" y="170"/>
                      <a:pt x="545" y="170"/>
                    </a:cubicBezTo>
                    <a:cubicBezTo>
                      <a:pt x="554" y="166"/>
                      <a:pt x="563" y="162"/>
                      <a:pt x="572" y="158"/>
                    </a:cubicBezTo>
                    <a:cubicBezTo>
                      <a:pt x="573" y="158"/>
                      <a:pt x="573" y="158"/>
                      <a:pt x="573" y="158"/>
                    </a:cubicBezTo>
                    <a:cubicBezTo>
                      <a:pt x="582" y="177"/>
                      <a:pt x="582" y="177"/>
                      <a:pt x="582" y="177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76" y="180"/>
                      <a:pt x="572" y="181"/>
                      <a:pt x="567" y="183"/>
                    </a:cubicBezTo>
                    <a:cubicBezTo>
                      <a:pt x="563" y="185"/>
                      <a:pt x="558" y="188"/>
                      <a:pt x="553" y="190"/>
                    </a:cubicBezTo>
                    <a:cubicBezTo>
                      <a:pt x="551" y="191"/>
                      <a:pt x="551" y="191"/>
                      <a:pt x="551" y="191"/>
                    </a:cubicBezTo>
                    <a:lnTo>
                      <a:pt x="552" y="193"/>
                    </a:lnTo>
                    <a:close/>
                    <a:moveTo>
                      <a:pt x="698" y="141"/>
                    </a:moveTo>
                    <a:cubicBezTo>
                      <a:pt x="698" y="141"/>
                      <a:pt x="698" y="141"/>
                      <a:pt x="698" y="141"/>
                    </a:cubicBezTo>
                    <a:cubicBezTo>
                      <a:pt x="705" y="168"/>
                      <a:pt x="705" y="168"/>
                      <a:pt x="705" y="168"/>
                    </a:cubicBezTo>
                    <a:cubicBezTo>
                      <a:pt x="700" y="169"/>
                      <a:pt x="695" y="170"/>
                      <a:pt x="689" y="172"/>
                    </a:cubicBezTo>
                    <a:cubicBezTo>
                      <a:pt x="662" y="84"/>
                      <a:pt x="662" y="84"/>
                      <a:pt x="662" y="84"/>
                    </a:cubicBezTo>
                    <a:cubicBezTo>
                      <a:pt x="664" y="84"/>
                      <a:pt x="664" y="84"/>
                      <a:pt x="664" y="84"/>
                    </a:cubicBezTo>
                    <a:cubicBezTo>
                      <a:pt x="671" y="82"/>
                      <a:pt x="677" y="81"/>
                      <a:pt x="683" y="79"/>
                    </a:cubicBezTo>
                    <a:cubicBezTo>
                      <a:pt x="684" y="79"/>
                      <a:pt x="684" y="79"/>
                      <a:pt x="684" y="79"/>
                    </a:cubicBezTo>
                    <a:cubicBezTo>
                      <a:pt x="695" y="118"/>
                      <a:pt x="695" y="118"/>
                      <a:pt x="695" y="118"/>
                    </a:cubicBezTo>
                    <a:cubicBezTo>
                      <a:pt x="696" y="118"/>
                      <a:pt x="696" y="118"/>
                      <a:pt x="696" y="118"/>
                    </a:cubicBezTo>
                    <a:cubicBezTo>
                      <a:pt x="705" y="116"/>
                      <a:pt x="715" y="113"/>
                      <a:pt x="725" y="112"/>
                    </a:cubicBezTo>
                    <a:cubicBezTo>
                      <a:pt x="726" y="111"/>
                      <a:pt x="726" y="111"/>
                      <a:pt x="726" y="111"/>
                    </a:cubicBezTo>
                    <a:cubicBezTo>
                      <a:pt x="730" y="132"/>
                      <a:pt x="730" y="132"/>
                      <a:pt x="730" y="132"/>
                    </a:cubicBezTo>
                    <a:cubicBezTo>
                      <a:pt x="729" y="132"/>
                      <a:pt x="729" y="132"/>
                      <a:pt x="729" y="132"/>
                    </a:cubicBezTo>
                    <a:cubicBezTo>
                      <a:pt x="724" y="133"/>
                      <a:pt x="720" y="134"/>
                      <a:pt x="715" y="135"/>
                    </a:cubicBezTo>
                    <a:cubicBezTo>
                      <a:pt x="710" y="136"/>
                      <a:pt x="705" y="137"/>
                      <a:pt x="699" y="138"/>
                    </a:cubicBezTo>
                    <a:cubicBezTo>
                      <a:pt x="698" y="139"/>
                      <a:pt x="698" y="139"/>
                      <a:pt x="698" y="139"/>
                    </a:cubicBezTo>
                    <a:lnTo>
                      <a:pt x="698" y="141"/>
                    </a:lnTo>
                    <a:close/>
                    <a:moveTo>
                      <a:pt x="852" y="121"/>
                    </a:moveTo>
                    <a:cubicBezTo>
                      <a:pt x="852" y="121"/>
                      <a:pt x="852" y="121"/>
                      <a:pt x="852" y="121"/>
                    </a:cubicBezTo>
                    <a:cubicBezTo>
                      <a:pt x="853" y="149"/>
                      <a:pt x="853" y="149"/>
                      <a:pt x="853" y="149"/>
                    </a:cubicBezTo>
                    <a:cubicBezTo>
                      <a:pt x="849" y="149"/>
                      <a:pt x="844" y="149"/>
                      <a:pt x="840" y="149"/>
                    </a:cubicBezTo>
                    <a:cubicBezTo>
                      <a:pt x="839" y="149"/>
                      <a:pt x="838" y="149"/>
                      <a:pt x="836" y="149"/>
                    </a:cubicBezTo>
                    <a:cubicBezTo>
                      <a:pt x="829" y="58"/>
                      <a:pt x="829" y="58"/>
                      <a:pt x="829" y="58"/>
                    </a:cubicBezTo>
                    <a:cubicBezTo>
                      <a:pt x="830" y="58"/>
                      <a:pt x="830" y="58"/>
                      <a:pt x="830" y="58"/>
                    </a:cubicBezTo>
                    <a:cubicBezTo>
                      <a:pt x="837" y="58"/>
                      <a:pt x="843" y="57"/>
                      <a:pt x="850" y="57"/>
                    </a:cubicBezTo>
                    <a:cubicBezTo>
                      <a:pt x="851" y="57"/>
                      <a:pt x="851" y="57"/>
                      <a:pt x="851" y="57"/>
                    </a:cubicBezTo>
                    <a:cubicBezTo>
                      <a:pt x="853" y="98"/>
                      <a:pt x="853" y="98"/>
                      <a:pt x="853" y="98"/>
                    </a:cubicBezTo>
                    <a:cubicBezTo>
                      <a:pt x="855" y="98"/>
                      <a:pt x="855" y="98"/>
                      <a:pt x="855" y="98"/>
                    </a:cubicBezTo>
                    <a:cubicBezTo>
                      <a:pt x="864" y="97"/>
                      <a:pt x="874" y="97"/>
                      <a:pt x="884" y="97"/>
                    </a:cubicBezTo>
                    <a:cubicBezTo>
                      <a:pt x="885" y="97"/>
                      <a:pt x="885" y="97"/>
                      <a:pt x="885" y="97"/>
                    </a:cubicBezTo>
                    <a:cubicBezTo>
                      <a:pt x="885" y="119"/>
                      <a:pt x="885" y="119"/>
                      <a:pt x="885" y="119"/>
                    </a:cubicBezTo>
                    <a:cubicBezTo>
                      <a:pt x="884" y="118"/>
                      <a:pt x="884" y="118"/>
                      <a:pt x="884" y="118"/>
                    </a:cubicBezTo>
                    <a:cubicBezTo>
                      <a:pt x="874" y="118"/>
                      <a:pt x="864" y="117"/>
                      <a:pt x="854" y="117"/>
                    </a:cubicBezTo>
                    <a:cubicBezTo>
                      <a:pt x="852" y="117"/>
                      <a:pt x="852" y="117"/>
                      <a:pt x="852" y="117"/>
                    </a:cubicBezTo>
                    <a:lnTo>
                      <a:pt x="852" y="121"/>
                    </a:lnTo>
                    <a:close/>
                    <a:moveTo>
                      <a:pt x="870" y="310"/>
                    </a:moveTo>
                    <a:cubicBezTo>
                      <a:pt x="870" y="306"/>
                      <a:pt x="874" y="296"/>
                      <a:pt x="880" y="296"/>
                    </a:cubicBezTo>
                    <a:cubicBezTo>
                      <a:pt x="884" y="301"/>
                      <a:pt x="878" y="310"/>
                      <a:pt x="874" y="313"/>
                    </a:cubicBezTo>
                    <a:cubicBezTo>
                      <a:pt x="871" y="315"/>
                      <a:pt x="870" y="316"/>
                      <a:pt x="869" y="318"/>
                    </a:cubicBezTo>
                    <a:cubicBezTo>
                      <a:pt x="869" y="316"/>
                      <a:pt x="870" y="315"/>
                      <a:pt x="870" y="310"/>
                    </a:cubicBezTo>
                    <a:close/>
                    <a:moveTo>
                      <a:pt x="880" y="317"/>
                    </a:moveTo>
                    <a:cubicBezTo>
                      <a:pt x="881" y="313"/>
                      <a:pt x="887" y="303"/>
                      <a:pt x="893" y="305"/>
                    </a:cubicBezTo>
                    <a:cubicBezTo>
                      <a:pt x="896" y="311"/>
                      <a:pt x="888" y="318"/>
                      <a:pt x="884" y="320"/>
                    </a:cubicBezTo>
                    <a:cubicBezTo>
                      <a:pt x="880" y="322"/>
                      <a:pt x="879" y="323"/>
                      <a:pt x="878" y="324"/>
                    </a:cubicBezTo>
                    <a:cubicBezTo>
                      <a:pt x="879" y="322"/>
                      <a:pt x="879" y="321"/>
                      <a:pt x="880" y="317"/>
                    </a:cubicBezTo>
                    <a:close/>
                    <a:moveTo>
                      <a:pt x="889" y="326"/>
                    </a:moveTo>
                    <a:cubicBezTo>
                      <a:pt x="890" y="321"/>
                      <a:pt x="898" y="314"/>
                      <a:pt x="903" y="317"/>
                    </a:cubicBezTo>
                    <a:cubicBezTo>
                      <a:pt x="905" y="323"/>
                      <a:pt x="896" y="329"/>
                      <a:pt x="892" y="330"/>
                    </a:cubicBezTo>
                    <a:cubicBezTo>
                      <a:pt x="888" y="330"/>
                      <a:pt x="887" y="331"/>
                      <a:pt x="885" y="332"/>
                    </a:cubicBezTo>
                    <a:cubicBezTo>
                      <a:pt x="886" y="330"/>
                      <a:pt x="887" y="329"/>
                      <a:pt x="889" y="326"/>
                    </a:cubicBezTo>
                    <a:close/>
                    <a:moveTo>
                      <a:pt x="858" y="306"/>
                    </a:moveTo>
                    <a:cubicBezTo>
                      <a:pt x="857" y="302"/>
                      <a:pt x="859" y="291"/>
                      <a:pt x="865" y="290"/>
                    </a:cubicBezTo>
                    <a:cubicBezTo>
                      <a:pt x="870" y="294"/>
                      <a:pt x="866" y="304"/>
                      <a:pt x="863" y="307"/>
                    </a:cubicBezTo>
                    <a:cubicBezTo>
                      <a:pt x="860" y="310"/>
                      <a:pt x="860" y="312"/>
                      <a:pt x="859" y="313"/>
                    </a:cubicBezTo>
                    <a:cubicBezTo>
                      <a:pt x="859" y="311"/>
                      <a:pt x="859" y="310"/>
                      <a:pt x="858" y="306"/>
                    </a:cubicBezTo>
                    <a:close/>
                    <a:moveTo>
                      <a:pt x="851" y="304"/>
                    </a:moveTo>
                    <a:cubicBezTo>
                      <a:pt x="849" y="308"/>
                      <a:pt x="849" y="309"/>
                      <a:pt x="849" y="311"/>
                    </a:cubicBezTo>
                    <a:cubicBezTo>
                      <a:pt x="848" y="309"/>
                      <a:pt x="848" y="308"/>
                      <a:pt x="846" y="304"/>
                    </a:cubicBezTo>
                    <a:cubicBezTo>
                      <a:pt x="845" y="300"/>
                      <a:pt x="844" y="289"/>
                      <a:pt x="850" y="287"/>
                    </a:cubicBezTo>
                    <a:cubicBezTo>
                      <a:pt x="855" y="290"/>
                      <a:pt x="854" y="301"/>
                      <a:pt x="851" y="304"/>
                    </a:cubicBezTo>
                    <a:close/>
                    <a:moveTo>
                      <a:pt x="1014" y="111"/>
                    </a:moveTo>
                    <a:cubicBezTo>
                      <a:pt x="1023" y="113"/>
                      <a:pt x="1033" y="115"/>
                      <a:pt x="1042" y="117"/>
                    </a:cubicBezTo>
                    <a:cubicBezTo>
                      <a:pt x="1044" y="117"/>
                      <a:pt x="1044" y="117"/>
                      <a:pt x="1044" y="117"/>
                    </a:cubicBezTo>
                    <a:cubicBezTo>
                      <a:pt x="1039" y="138"/>
                      <a:pt x="1039" y="138"/>
                      <a:pt x="1039" y="138"/>
                    </a:cubicBezTo>
                    <a:cubicBezTo>
                      <a:pt x="1038" y="137"/>
                      <a:pt x="1038" y="137"/>
                      <a:pt x="1038" y="137"/>
                    </a:cubicBezTo>
                    <a:cubicBezTo>
                      <a:pt x="1033" y="136"/>
                      <a:pt x="1028" y="135"/>
                      <a:pt x="1024" y="134"/>
                    </a:cubicBezTo>
                    <a:cubicBezTo>
                      <a:pt x="1019" y="133"/>
                      <a:pt x="1013" y="132"/>
                      <a:pt x="1008" y="131"/>
                    </a:cubicBezTo>
                    <a:cubicBezTo>
                      <a:pt x="1007" y="131"/>
                      <a:pt x="1007" y="131"/>
                      <a:pt x="1007" y="131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6" y="133"/>
                      <a:pt x="1006" y="133"/>
                      <a:pt x="1006" y="133"/>
                    </a:cubicBezTo>
                    <a:cubicBezTo>
                      <a:pt x="1002" y="160"/>
                      <a:pt x="1002" y="160"/>
                      <a:pt x="1002" y="160"/>
                    </a:cubicBezTo>
                    <a:cubicBezTo>
                      <a:pt x="996" y="159"/>
                      <a:pt x="991" y="158"/>
                      <a:pt x="985" y="157"/>
                    </a:cubicBezTo>
                    <a:cubicBezTo>
                      <a:pt x="996" y="67"/>
                      <a:pt x="996" y="67"/>
                      <a:pt x="996" y="67"/>
                    </a:cubicBezTo>
                    <a:cubicBezTo>
                      <a:pt x="998" y="67"/>
                      <a:pt x="998" y="67"/>
                      <a:pt x="998" y="67"/>
                    </a:cubicBezTo>
                    <a:cubicBezTo>
                      <a:pt x="1005" y="68"/>
                      <a:pt x="1011" y="69"/>
                      <a:pt x="1017" y="70"/>
                    </a:cubicBezTo>
                    <a:cubicBezTo>
                      <a:pt x="1019" y="70"/>
                      <a:pt x="1019" y="70"/>
                      <a:pt x="1019" y="70"/>
                    </a:cubicBezTo>
                    <a:cubicBezTo>
                      <a:pt x="1014" y="101"/>
                      <a:pt x="1014" y="101"/>
                      <a:pt x="1014" y="101"/>
                    </a:cubicBezTo>
                    <a:cubicBezTo>
                      <a:pt x="1012" y="110"/>
                      <a:pt x="1012" y="110"/>
                      <a:pt x="1012" y="110"/>
                    </a:cubicBezTo>
                    <a:lnTo>
                      <a:pt x="1014" y="111"/>
                    </a:lnTo>
                    <a:close/>
                    <a:moveTo>
                      <a:pt x="1005" y="298"/>
                    </a:moveTo>
                    <a:cubicBezTo>
                      <a:pt x="1003" y="303"/>
                      <a:pt x="996" y="323"/>
                      <a:pt x="981" y="331"/>
                    </a:cubicBezTo>
                    <a:cubicBezTo>
                      <a:pt x="981" y="331"/>
                      <a:pt x="999" y="311"/>
                      <a:pt x="1000" y="299"/>
                    </a:cubicBezTo>
                    <a:cubicBezTo>
                      <a:pt x="990" y="304"/>
                      <a:pt x="983" y="309"/>
                      <a:pt x="976" y="313"/>
                    </a:cubicBezTo>
                    <a:cubicBezTo>
                      <a:pt x="974" y="316"/>
                      <a:pt x="970" y="325"/>
                      <a:pt x="965" y="330"/>
                    </a:cubicBezTo>
                    <a:cubicBezTo>
                      <a:pt x="965" y="330"/>
                      <a:pt x="971" y="320"/>
                      <a:pt x="972" y="315"/>
                    </a:cubicBezTo>
                    <a:cubicBezTo>
                      <a:pt x="946" y="331"/>
                      <a:pt x="939" y="346"/>
                      <a:pt x="939" y="346"/>
                    </a:cubicBezTo>
                    <a:cubicBezTo>
                      <a:pt x="946" y="328"/>
                      <a:pt x="961" y="316"/>
                      <a:pt x="981" y="305"/>
                    </a:cubicBezTo>
                    <a:cubicBezTo>
                      <a:pt x="971" y="305"/>
                      <a:pt x="951" y="310"/>
                      <a:pt x="951" y="310"/>
                    </a:cubicBezTo>
                    <a:cubicBezTo>
                      <a:pt x="961" y="302"/>
                      <a:pt x="982" y="301"/>
                      <a:pt x="989" y="300"/>
                    </a:cubicBezTo>
                    <a:cubicBezTo>
                      <a:pt x="994" y="298"/>
                      <a:pt x="996" y="296"/>
                      <a:pt x="1001" y="294"/>
                    </a:cubicBezTo>
                    <a:cubicBezTo>
                      <a:pt x="995" y="292"/>
                      <a:pt x="984" y="289"/>
                      <a:pt x="973" y="291"/>
                    </a:cubicBezTo>
                    <a:cubicBezTo>
                      <a:pt x="973" y="291"/>
                      <a:pt x="987" y="285"/>
                      <a:pt x="1006" y="293"/>
                    </a:cubicBezTo>
                    <a:cubicBezTo>
                      <a:pt x="1018" y="288"/>
                      <a:pt x="1028" y="284"/>
                      <a:pt x="1038" y="282"/>
                    </a:cubicBezTo>
                    <a:cubicBezTo>
                      <a:pt x="1034" y="280"/>
                      <a:pt x="1025" y="275"/>
                      <a:pt x="1005" y="273"/>
                    </a:cubicBezTo>
                    <a:cubicBezTo>
                      <a:pt x="1005" y="273"/>
                      <a:pt x="1035" y="274"/>
                      <a:pt x="1043" y="281"/>
                    </a:cubicBezTo>
                    <a:cubicBezTo>
                      <a:pt x="1060" y="276"/>
                      <a:pt x="1072" y="274"/>
                      <a:pt x="1072" y="274"/>
                    </a:cubicBezTo>
                    <a:cubicBezTo>
                      <a:pt x="1067" y="275"/>
                      <a:pt x="1071" y="278"/>
                      <a:pt x="1067" y="279"/>
                    </a:cubicBezTo>
                    <a:cubicBezTo>
                      <a:pt x="1057" y="281"/>
                      <a:pt x="1045" y="286"/>
                      <a:pt x="1037" y="289"/>
                    </a:cubicBezTo>
                    <a:cubicBezTo>
                      <a:pt x="1036" y="294"/>
                      <a:pt x="1030" y="308"/>
                      <a:pt x="1019" y="317"/>
                    </a:cubicBezTo>
                    <a:cubicBezTo>
                      <a:pt x="1019" y="317"/>
                      <a:pt x="1032" y="301"/>
                      <a:pt x="1033" y="289"/>
                    </a:cubicBezTo>
                    <a:cubicBezTo>
                      <a:pt x="1022" y="292"/>
                      <a:pt x="1014" y="294"/>
                      <a:pt x="1005" y="298"/>
                    </a:cubicBezTo>
                    <a:close/>
                    <a:moveTo>
                      <a:pt x="1078" y="350"/>
                    </a:moveTo>
                    <a:cubicBezTo>
                      <a:pt x="1073" y="353"/>
                      <a:pt x="1068" y="358"/>
                      <a:pt x="1064" y="361"/>
                    </a:cubicBezTo>
                    <a:cubicBezTo>
                      <a:pt x="1064" y="364"/>
                      <a:pt x="1064" y="373"/>
                      <a:pt x="1059" y="380"/>
                    </a:cubicBezTo>
                    <a:cubicBezTo>
                      <a:pt x="1059" y="380"/>
                      <a:pt x="1063" y="368"/>
                      <a:pt x="1061" y="362"/>
                    </a:cubicBezTo>
                    <a:cubicBezTo>
                      <a:pt x="1056" y="366"/>
                      <a:pt x="1052" y="368"/>
                      <a:pt x="1048" y="372"/>
                    </a:cubicBezTo>
                    <a:cubicBezTo>
                      <a:pt x="1048" y="375"/>
                      <a:pt x="1047" y="387"/>
                      <a:pt x="1041" y="394"/>
                    </a:cubicBezTo>
                    <a:cubicBezTo>
                      <a:pt x="1041" y="394"/>
                      <a:pt x="1047" y="380"/>
                      <a:pt x="1045" y="373"/>
                    </a:cubicBezTo>
                    <a:cubicBezTo>
                      <a:pt x="1041" y="378"/>
                      <a:pt x="1038" y="382"/>
                      <a:pt x="1035" y="385"/>
                    </a:cubicBezTo>
                    <a:cubicBezTo>
                      <a:pt x="1034" y="387"/>
                      <a:pt x="1033" y="393"/>
                      <a:pt x="1032" y="396"/>
                    </a:cubicBezTo>
                    <a:cubicBezTo>
                      <a:pt x="1032" y="396"/>
                      <a:pt x="1033" y="390"/>
                      <a:pt x="1033" y="387"/>
                    </a:cubicBezTo>
                    <a:cubicBezTo>
                      <a:pt x="1021" y="401"/>
                      <a:pt x="1020" y="410"/>
                      <a:pt x="1020" y="410"/>
                    </a:cubicBezTo>
                    <a:cubicBezTo>
                      <a:pt x="1021" y="399"/>
                      <a:pt x="1027" y="389"/>
                      <a:pt x="1036" y="380"/>
                    </a:cubicBezTo>
                    <a:cubicBezTo>
                      <a:pt x="1030" y="382"/>
                      <a:pt x="1020" y="388"/>
                      <a:pt x="1020" y="388"/>
                    </a:cubicBezTo>
                    <a:cubicBezTo>
                      <a:pt x="1025" y="382"/>
                      <a:pt x="1036" y="377"/>
                      <a:pt x="1039" y="376"/>
                    </a:cubicBezTo>
                    <a:cubicBezTo>
                      <a:pt x="1042" y="374"/>
                      <a:pt x="1043" y="372"/>
                      <a:pt x="1045" y="370"/>
                    </a:cubicBezTo>
                    <a:cubicBezTo>
                      <a:pt x="1041" y="370"/>
                      <a:pt x="1034" y="370"/>
                      <a:pt x="1029" y="373"/>
                    </a:cubicBezTo>
                    <a:cubicBezTo>
                      <a:pt x="1029" y="373"/>
                      <a:pt x="1036" y="368"/>
                      <a:pt x="1048" y="369"/>
                    </a:cubicBezTo>
                    <a:cubicBezTo>
                      <a:pt x="1053" y="364"/>
                      <a:pt x="1058" y="360"/>
                      <a:pt x="1063" y="357"/>
                    </a:cubicBezTo>
                    <a:cubicBezTo>
                      <a:pt x="1061" y="356"/>
                      <a:pt x="1055" y="356"/>
                      <a:pt x="1044" y="358"/>
                    </a:cubicBezTo>
                    <a:cubicBezTo>
                      <a:pt x="1044" y="358"/>
                      <a:pt x="1060" y="353"/>
                      <a:pt x="1065" y="355"/>
                    </a:cubicBezTo>
                    <a:cubicBezTo>
                      <a:pt x="1074" y="350"/>
                      <a:pt x="1080" y="346"/>
                      <a:pt x="1080" y="346"/>
                    </a:cubicBezTo>
                    <a:cubicBezTo>
                      <a:pt x="1078" y="348"/>
                      <a:pt x="1081" y="349"/>
                      <a:pt x="1078" y="350"/>
                    </a:cubicBezTo>
                    <a:close/>
                    <a:moveTo>
                      <a:pt x="1194" y="546"/>
                    </a:moveTo>
                    <a:cubicBezTo>
                      <a:pt x="1178" y="525"/>
                      <a:pt x="1178" y="525"/>
                      <a:pt x="1178" y="525"/>
                    </a:cubicBezTo>
                    <a:cubicBezTo>
                      <a:pt x="1183" y="548"/>
                      <a:pt x="1183" y="548"/>
                      <a:pt x="1183" y="548"/>
                    </a:cubicBezTo>
                    <a:cubicBezTo>
                      <a:pt x="1165" y="534"/>
                      <a:pt x="1165" y="534"/>
                      <a:pt x="1165" y="534"/>
                    </a:cubicBezTo>
                    <a:cubicBezTo>
                      <a:pt x="1176" y="556"/>
                      <a:pt x="1176" y="556"/>
                      <a:pt x="1176" y="556"/>
                    </a:cubicBezTo>
                    <a:cubicBezTo>
                      <a:pt x="1155" y="539"/>
                      <a:pt x="1155" y="539"/>
                      <a:pt x="1155" y="539"/>
                    </a:cubicBezTo>
                    <a:cubicBezTo>
                      <a:pt x="1170" y="564"/>
                      <a:pt x="1170" y="564"/>
                      <a:pt x="1170" y="564"/>
                    </a:cubicBezTo>
                    <a:cubicBezTo>
                      <a:pt x="1147" y="547"/>
                      <a:pt x="1147" y="547"/>
                      <a:pt x="1147" y="547"/>
                    </a:cubicBezTo>
                    <a:cubicBezTo>
                      <a:pt x="1153" y="566"/>
                      <a:pt x="1153" y="566"/>
                      <a:pt x="1153" y="566"/>
                    </a:cubicBezTo>
                    <a:cubicBezTo>
                      <a:pt x="1137" y="552"/>
                      <a:pt x="1137" y="552"/>
                      <a:pt x="1137" y="552"/>
                    </a:cubicBezTo>
                    <a:cubicBezTo>
                      <a:pt x="1146" y="574"/>
                      <a:pt x="1146" y="574"/>
                      <a:pt x="1146" y="574"/>
                    </a:cubicBezTo>
                    <a:cubicBezTo>
                      <a:pt x="1123" y="556"/>
                      <a:pt x="1123" y="556"/>
                      <a:pt x="1123" y="556"/>
                    </a:cubicBezTo>
                    <a:cubicBezTo>
                      <a:pt x="1136" y="577"/>
                      <a:pt x="1136" y="577"/>
                      <a:pt x="1136" y="577"/>
                    </a:cubicBezTo>
                    <a:cubicBezTo>
                      <a:pt x="1114" y="568"/>
                      <a:pt x="1114" y="568"/>
                      <a:pt x="1114" y="568"/>
                    </a:cubicBezTo>
                    <a:cubicBezTo>
                      <a:pt x="1126" y="585"/>
                      <a:pt x="1126" y="585"/>
                      <a:pt x="1126" y="585"/>
                    </a:cubicBezTo>
                    <a:cubicBezTo>
                      <a:pt x="1109" y="583"/>
                      <a:pt x="1109" y="583"/>
                      <a:pt x="1109" y="583"/>
                    </a:cubicBezTo>
                    <a:cubicBezTo>
                      <a:pt x="1086" y="575"/>
                      <a:pt x="1063" y="563"/>
                      <a:pt x="1045" y="543"/>
                    </a:cubicBezTo>
                    <a:cubicBezTo>
                      <a:pt x="1031" y="529"/>
                      <a:pt x="1019" y="500"/>
                      <a:pt x="1024" y="472"/>
                    </a:cubicBezTo>
                    <a:cubicBezTo>
                      <a:pt x="1027" y="449"/>
                      <a:pt x="1041" y="430"/>
                      <a:pt x="1064" y="417"/>
                    </a:cubicBezTo>
                    <a:cubicBezTo>
                      <a:pt x="1079" y="408"/>
                      <a:pt x="1099" y="401"/>
                      <a:pt x="1123" y="398"/>
                    </a:cubicBezTo>
                    <a:cubicBezTo>
                      <a:pt x="1124" y="397"/>
                      <a:pt x="1124" y="397"/>
                      <a:pt x="1124" y="397"/>
                    </a:cubicBezTo>
                    <a:cubicBezTo>
                      <a:pt x="1125" y="396"/>
                      <a:pt x="1125" y="396"/>
                      <a:pt x="1125" y="396"/>
                    </a:cubicBezTo>
                    <a:cubicBezTo>
                      <a:pt x="1125" y="396"/>
                      <a:pt x="1141" y="380"/>
                      <a:pt x="1163" y="367"/>
                    </a:cubicBezTo>
                    <a:cubicBezTo>
                      <a:pt x="1163" y="367"/>
                      <a:pt x="1163" y="367"/>
                      <a:pt x="1163" y="367"/>
                    </a:cubicBezTo>
                    <a:cubicBezTo>
                      <a:pt x="1198" y="346"/>
                      <a:pt x="1249" y="336"/>
                      <a:pt x="1288" y="402"/>
                    </a:cubicBezTo>
                    <a:cubicBezTo>
                      <a:pt x="1299" y="421"/>
                      <a:pt x="1303" y="453"/>
                      <a:pt x="1279" y="485"/>
                    </a:cubicBezTo>
                    <a:cubicBezTo>
                      <a:pt x="1276" y="489"/>
                      <a:pt x="1265" y="505"/>
                      <a:pt x="1253" y="524"/>
                    </a:cubicBezTo>
                    <a:cubicBezTo>
                      <a:pt x="1251" y="504"/>
                      <a:pt x="1251" y="504"/>
                      <a:pt x="1251" y="504"/>
                    </a:cubicBezTo>
                    <a:cubicBezTo>
                      <a:pt x="1241" y="533"/>
                      <a:pt x="1241" y="533"/>
                      <a:pt x="1241" y="533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26" y="536"/>
                      <a:pt x="1226" y="536"/>
                      <a:pt x="1226" y="536"/>
                    </a:cubicBezTo>
                    <a:cubicBezTo>
                      <a:pt x="1222" y="510"/>
                      <a:pt x="1222" y="510"/>
                      <a:pt x="1222" y="510"/>
                    </a:cubicBezTo>
                    <a:cubicBezTo>
                      <a:pt x="1213" y="539"/>
                      <a:pt x="1213" y="539"/>
                      <a:pt x="1213" y="539"/>
                    </a:cubicBezTo>
                    <a:cubicBezTo>
                      <a:pt x="1206" y="516"/>
                      <a:pt x="1206" y="516"/>
                      <a:pt x="1206" y="516"/>
                    </a:cubicBezTo>
                    <a:cubicBezTo>
                      <a:pt x="1204" y="542"/>
                      <a:pt x="1204" y="542"/>
                      <a:pt x="1204" y="542"/>
                    </a:cubicBezTo>
                    <a:cubicBezTo>
                      <a:pt x="1192" y="518"/>
                      <a:pt x="1192" y="518"/>
                      <a:pt x="1192" y="518"/>
                    </a:cubicBezTo>
                    <a:lnTo>
                      <a:pt x="1194" y="546"/>
                    </a:lnTo>
                    <a:close/>
                    <a:moveTo>
                      <a:pt x="1322" y="466"/>
                    </a:moveTo>
                    <a:cubicBezTo>
                      <a:pt x="1328" y="463"/>
                      <a:pt x="1333" y="464"/>
                      <a:pt x="1333" y="464"/>
                    </a:cubicBezTo>
                    <a:cubicBezTo>
                      <a:pt x="1329" y="464"/>
                      <a:pt x="1326" y="466"/>
                      <a:pt x="1324" y="466"/>
                    </a:cubicBezTo>
                    <a:cubicBezTo>
                      <a:pt x="1325" y="467"/>
                      <a:pt x="1326" y="467"/>
                      <a:pt x="1328" y="468"/>
                    </a:cubicBezTo>
                    <a:cubicBezTo>
                      <a:pt x="1330" y="468"/>
                      <a:pt x="1337" y="468"/>
                      <a:pt x="1340" y="470"/>
                    </a:cubicBezTo>
                    <a:cubicBezTo>
                      <a:pt x="1340" y="470"/>
                      <a:pt x="1334" y="469"/>
                      <a:pt x="1330" y="469"/>
                    </a:cubicBezTo>
                    <a:cubicBezTo>
                      <a:pt x="1337" y="472"/>
                      <a:pt x="1342" y="476"/>
                      <a:pt x="1345" y="481"/>
                    </a:cubicBezTo>
                    <a:cubicBezTo>
                      <a:pt x="1345" y="481"/>
                      <a:pt x="1342" y="477"/>
                      <a:pt x="1334" y="472"/>
                    </a:cubicBezTo>
                    <a:cubicBezTo>
                      <a:pt x="1334" y="474"/>
                      <a:pt x="1336" y="477"/>
                      <a:pt x="1336" y="477"/>
                    </a:cubicBezTo>
                    <a:cubicBezTo>
                      <a:pt x="1335" y="475"/>
                      <a:pt x="1333" y="473"/>
                      <a:pt x="1332" y="472"/>
                    </a:cubicBezTo>
                    <a:cubicBezTo>
                      <a:pt x="1330" y="470"/>
                      <a:pt x="1328" y="469"/>
                      <a:pt x="1324" y="468"/>
                    </a:cubicBezTo>
                    <a:cubicBezTo>
                      <a:pt x="1325" y="472"/>
                      <a:pt x="1331" y="478"/>
                      <a:pt x="1331" y="478"/>
                    </a:cubicBezTo>
                    <a:cubicBezTo>
                      <a:pt x="1326" y="475"/>
                      <a:pt x="1323" y="469"/>
                      <a:pt x="1323" y="468"/>
                    </a:cubicBezTo>
                    <a:cubicBezTo>
                      <a:pt x="1320" y="467"/>
                      <a:pt x="1317" y="466"/>
                      <a:pt x="1314" y="465"/>
                    </a:cubicBezTo>
                    <a:cubicBezTo>
                      <a:pt x="1314" y="469"/>
                      <a:pt x="1319" y="474"/>
                      <a:pt x="1319" y="474"/>
                    </a:cubicBezTo>
                    <a:cubicBezTo>
                      <a:pt x="1315" y="471"/>
                      <a:pt x="1313" y="467"/>
                      <a:pt x="1312" y="465"/>
                    </a:cubicBezTo>
                    <a:cubicBezTo>
                      <a:pt x="1310" y="465"/>
                      <a:pt x="1306" y="464"/>
                      <a:pt x="1303" y="463"/>
                    </a:cubicBezTo>
                    <a:cubicBezTo>
                      <a:pt x="1302" y="463"/>
                      <a:pt x="1302" y="462"/>
                      <a:pt x="1302" y="462"/>
                    </a:cubicBezTo>
                    <a:cubicBezTo>
                      <a:pt x="1302" y="462"/>
                      <a:pt x="1302" y="462"/>
                      <a:pt x="1302" y="462"/>
                    </a:cubicBezTo>
                    <a:cubicBezTo>
                      <a:pt x="1303" y="462"/>
                      <a:pt x="1306" y="462"/>
                      <a:pt x="1310" y="463"/>
                    </a:cubicBezTo>
                    <a:cubicBezTo>
                      <a:pt x="1313" y="461"/>
                      <a:pt x="1322" y="460"/>
                      <a:pt x="1322" y="460"/>
                    </a:cubicBezTo>
                    <a:cubicBezTo>
                      <a:pt x="1316" y="461"/>
                      <a:pt x="1313" y="462"/>
                      <a:pt x="1312" y="463"/>
                    </a:cubicBezTo>
                    <a:cubicBezTo>
                      <a:pt x="1315" y="464"/>
                      <a:pt x="1319" y="465"/>
                      <a:pt x="1322" y="466"/>
                    </a:cubicBezTo>
                    <a:close/>
                    <a:moveTo>
                      <a:pt x="1297" y="541"/>
                    </a:moveTo>
                    <a:cubicBezTo>
                      <a:pt x="1297" y="541"/>
                      <a:pt x="1294" y="528"/>
                      <a:pt x="1290" y="525"/>
                    </a:cubicBezTo>
                    <a:cubicBezTo>
                      <a:pt x="1289" y="530"/>
                      <a:pt x="1289" y="534"/>
                      <a:pt x="1288" y="538"/>
                    </a:cubicBezTo>
                    <a:cubicBezTo>
                      <a:pt x="1289" y="539"/>
                      <a:pt x="1291" y="544"/>
                      <a:pt x="1292" y="547"/>
                    </a:cubicBezTo>
                    <a:cubicBezTo>
                      <a:pt x="1292" y="547"/>
                      <a:pt x="1290" y="542"/>
                      <a:pt x="1288" y="540"/>
                    </a:cubicBezTo>
                    <a:cubicBezTo>
                      <a:pt x="1287" y="555"/>
                      <a:pt x="1291" y="562"/>
                      <a:pt x="1291" y="562"/>
                    </a:cubicBezTo>
                    <a:cubicBezTo>
                      <a:pt x="1286" y="554"/>
                      <a:pt x="1285" y="545"/>
                      <a:pt x="1287" y="533"/>
                    </a:cubicBezTo>
                    <a:cubicBezTo>
                      <a:pt x="1284" y="538"/>
                      <a:pt x="1280" y="547"/>
                      <a:pt x="1280" y="547"/>
                    </a:cubicBezTo>
                    <a:cubicBezTo>
                      <a:pt x="1280" y="541"/>
                      <a:pt x="1285" y="532"/>
                      <a:pt x="1287" y="529"/>
                    </a:cubicBezTo>
                    <a:cubicBezTo>
                      <a:pt x="1288" y="527"/>
                      <a:pt x="1287" y="525"/>
                      <a:pt x="1288" y="523"/>
                    </a:cubicBezTo>
                    <a:cubicBezTo>
                      <a:pt x="1286" y="524"/>
                      <a:pt x="1281" y="528"/>
                      <a:pt x="1279" y="533"/>
                    </a:cubicBezTo>
                    <a:cubicBezTo>
                      <a:pt x="1279" y="533"/>
                      <a:pt x="1281" y="526"/>
                      <a:pt x="1289" y="520"/>
                    </a:cubicBezTo>
                    <a:cubicBezTo>
                      <a:pt x="1290" y="515"/>
                      <a:pt x="1292" y="509"/>
                      <a:pt x="1293" y="505"/>
                    </a:cubicBezTo>
                    <a:cubicBezTo>
                      <a:pt x="1292" y="506"/>
                      <a:pt x="1287" y="508"/>
                      <a:pt x="1281" y="515"/>
                    </a:cubicBezTo>
                    <a:cubicBezTo>
                      <a:pt x="1281" y="515"/>
                      <a:pt x="1290" y="504"/>
                      <a:pt x="1295" y="503"/>
                    </a:cubicBezTo>
                    <a:cubicBezTo>
                      <a:pt x="1298" y="494"/>
                      <a:pt x="1300" y="489"/>
                      <a:pt x="1300" y="489"/>
                    </a:cubicBezTo>
                    <a:cubicBezTo>
                      <a:pt x="1299" y="491"/>
                      <a:pt x="1302" y="490"/>
                      <a:pt x="1301" y="493"/>
                    </a:cubicBezTo>
                    <a:cubicBezTo>
                      <a:pt x="1299" y="497"/>
                      <a:pt x="1297" y="503"/>
                      <a:pt x="1296" y="507"/>
                    </a:cubicBezTo>
                    <a:cubicBezTo>
                      <a:pt x="1298" y="509"/>
                      <a:pt x="1302" y="515"/>
                      <a:pt x="1302" y="522"/>
                    </a:cubicBezTo>
                    <a:cubicBezTo>
                      <a:pt x="1302" y="522"/>
                      <a:pt x="1299" y="512"/>
                      <a:pt x="1295" y="509"/>
                    </a:cubicBezTo>
                    <a:cubicBezTo>
                      <a:pt x="1293" y="514"/>
                      <a:pt x="1292" y="518"/>
                      <a:pt x="1291" y="522"/>
                    </a:cubicBezTo>
                    <a:cubicBezTo>
                      <a:pt x="1292" y="524"/>
                      <a:pt x="1298" y="533"/>
                      <a:pt x="1297" y="541"/>
                    </a:cubicBezTo>
                    <a:close/>
                    <a:moveTo>
                      <a:pt x="1418" y="558"/>
                    </a:moveTo>
                    <a:cubicBezTo>
                      <a:pt x="1417" y="557"/>
                      <a:pt x="1416" y="556"/>
                      <a:pt x="1413" y="553"/>
                    </a:cubicBezTo>
                    <a:cubicBezTo>
                      <a:pt x="1409" y="550"/>
                      <a:pt x="1403" y="540"/>
                      <a:pt x="1407" y="536"/>
                    </a:cubicBezTo>
                    <a:cubicBezTo>
                      <a:pt x="1414" y="535"/>
                      <a:pt x="1418" y="546"/>
                      <a:pt x="1417" y="551"/>
                    </a:cubicBezTo>
                    <a:cubicBezTo>
                      <a:pt x="1417" y="555"/>
                      <a:pt x="1418" y="556"/>
                      <a:pt x="1418" y="558"/>
                    </a:cubicBezTo>
                    <a:close/>
                    <a:moveTo>
                      <a:pt x="1407" y="557"/>
                    </a:moveTo>
                    <a:cubicBezTo>
                      <a:pt x="1407" y="562"/>
                      <a:pt x="1408" y="563"/>
                      <a:pt x="1409" y="565"/>
                    </a:cubicBezTo>
                    <a:cubicBezTo>
                      <a:pt x="1407" y="564"/>
                      <a:pt x="1406" y="562"/>
                      <a:pt x="1402" y="561"/>
                    </a:cubicBezTo>
                    <a:cubicBezTo>
                      <a:pt x="1398" y="559"/>
                      <a:pt x="1390" y="550"/>
                      <a:pt x="1394" y="545"/>
                    </a:cubicBezTo>
                    <a:cubicBezTo>
                      <a:pt x="1400" y="543"/>
                      <a:pt x="1406" y="553"/>
                      <a:pt x="1407" y="557"/>
                    </a:cubicBezTo>
                    <a:close/>
                    <a:moveTo>
                      <a:pt x="1397" y="566"/>
                    </a:moveTo>
                    <a:cubicBezTo>
                      <a:pt x="1399" y="570"/>
                      <a:pt x="1400" y="571"/>
                      <a:pt x="1401" y="573"/>
                    </a:cubicBezTo>
                    <a:cubicBezTo>
                      <a:pt x="1399" y="572"/>
                      <a:pt x="1398" y="571"/>
                      <a:pt x="1394" y="570"/>
                    </a:cubicBezTo>
                    <a:cubicBezTo>
                      <a:pt x="1389" y="569"/>
                      <a:pt x="1380" y="563"/>
                      <a:pt x="1382" y="557"/>
                    </a:cubicBezTo>
                    <a:cubicBezTo>
                      <a:pt x="1388" y="553"/>
                      <a:pt x="1396" y="562"/>
                      <a:pt x="1397" y="566"/>
                    </a:cubicBezTo>
                    <a:close/>
                    <a:moveTo>
                      <a:pt x="1390" y="577"/>
                    </a:moveTo>
                    <a:cubicBezTo>
                      <a:pt x="1393" y="581"/>
                      <a:pt x="1394" y="581"/>
                      <a:pt x="1395" y="583"/>
                    </a:cubicBezTo>
                    <a:cubicBezTo>
                      <a:pt x="1393" y="582"/>
                      <a:pt x="1392" y="582"/>
                      <a:pt x="1388" y="582"/>
                    </a:cubicBezTo>
                    <a:cubicBezTo>
                      <a:pt x="1383" y="582"/>
                      <a:pt x="1372" y="577"/>
                      <a:pt x="1373" y="571"/>
                    </a:cubicBezTo>
                    <a:cubicBezTo>
                      <a:pt x="1378" y="566"/>
                      <a:pt x="1387" y="573"/>
                      <a:pt x="1390" y="577"/>
                    </a:cubicBezTo>
                    <a:close/>
                    <a:moveTo>
                      <a:pt x="1385" y="589"/>
                    </a:moveTo>
                    <a:cubicBezTo>
                      <a:pt x="1388" y="592"/>
                      <a:pt x="1390" y="593"/>
                      <a:pt x="1392" y="594"/>
                    </a:cubicBezTo>
                    <a:cubicBezTo>
                      <a:pt x="1390" y="593"/>
                      <a:pt x="1388" y="593"/>
                      <a:pt x="1384" y="594"/>
                    </a:cubicBezTo>
                    <a:cubicBezTo>
                      <a:pt x="1379" y="595"/>
                      <a:pt x="1368" y="593"/>
                      <a:pt x="1367" y="586"/>
                    </a:cubicBezTo>
                    <a:cubicBezTo>
                      <a:pt x="1371" y="581"/>
                      <a:pt x="1382" y="586"/>
                      <a:pt x="1385" y="589"/>
                    </a:cubicBezTo>
                    <a:close/>
                    <a:moveTo>
                      <a:pt x="1133" y="290"/>
                    </a:moveTo>
                    <a:cubicBezTo>
                      <a:pt x="1147" y="287"/>
                      <a:pt x="1156" y="292"/>
                      <a:pt x="1156" y="292"/>
                    </a:cubicBezTo>
                    <a:cubicBezTo>
                      <a:pt x="1149" y="290"/>
                      <a:pt x="1141" y="291"/>
                      <a:pt x="1137" y="292"/>
                    </a:cubicBezTo>
                    <a:cubicBezTo>
                      <a:pt x="1140" y="294"/>
                      <a:pt x="1141" y="295"/>
                      <a:pt x="1144" y="297"/>
                    </a:cubicBezTo>
                    <a:cubicBezTo>
                      <a:pt x="1149" y="298"/>
                      <a:pt x="1163" y="301"/>
                      <a:pt x="1169" y="307"/>
                    </a:cubicBezTo>
                    <a:cubicBezTo>
                      <a:pt x="1169" y="307"/>
                      <a:pt x="1156" y="301"/>
                      <a:pt x="1149" y="301"/>
                    </a:cubicBezTo>
                    <a:cubicBezTo>
                      <a:pt x="1161" y="310"/>
                      <a:pt x="1171" y="319"/>
                      <a:pt x="1173" y="332"/>
                    </a:cubicBezTo>
                    <a:cubicBezTo>
                      <a:pt x="1173" y="332"/>
                      <a:pt x="1170" y="322"/>
                      <a:pt x="1154" y="308"/>
                    </a:cubicBezTo>
                    <a:cubicBezTo>
                      <a:pt x="1154" y="312"/>
                      <a:pt x="1157" y="319"/>
                      <a:pt x="1157" y="319"/>
                    </a:cubicBezTo>
                    <a:cubicBezTo>
                      <a:pt x="1155" y="315"/>
                      <a:pt x="1152" y="309"/>
                      <a:pt x="1152" y="307"/>
                    </a:cubicBezTo>
                    <a:cubicBezTo>
                      <a:pt x="1147" y="303"/>
                      <a:pt x="1143" y="299"/>
                      <a:pt x="1137" y="295"/>
                    </a:cubicBezTo>
                    <a:cubicBezTo>
                      <a:pt x="1136" y="303"/>
                      <a:pt x="1147" y="318"/>
                      <a:pt x="1147" y="318"/>
                    </a:cubicBezTo>
                    <a:cubicBezTo>
                      <a:pt x="1138" y="311"/>
                      <a:pt x="1134" y="298"/>
                      <a:pt x="1134" y="294"/>
                    </a:cubicBezTo>
                    <a:cubicBezTo>
                      <a:pt x="1128" y="291"/>
                      <a:pt x="1123" y="289"/>
                      <a:pt x="1116" y="285"/>
                    </a:cubicBezTo>
                    <a:cubicBezTo>
                      <a:pt x="1115" y="293"/>
                      <a:pt x="1122" y="306"/>
                      <a:pt x="1122" y="306"/>
                    </a:cubicBezTo>
                    <a:cubicBezTo>
                      <a:pt x="1116" y="299"/>
                      <a:pt x="1113" y="289"/>
                      <a:pt x="1113" y="285"/>
                    </a:cubicBezTo>
                    <a:cubicBezTo>
                      <a:pt x="1108" y="283"/>
                      <a:pt x="1101" y="278"/>
                      <a:pt x="1094" y="276"/>
                    </a:cubicBezTo>
                    <a:cubicBezTo>
                      <a:pt x="1091" y="275"/>
                      <a:pt x="1094" y="273"/>
                      <a:pt x="1091" y="272"/>
                    </a:cubicBezTo>
                    <a:cubicBezTo>
                      <a:pt x="1091" y="272"/>
                      <a:pt x="1099" y="275"/>
                      <a:pt x="1110" y="279"/>
                    </a:cubicBezTo>
                    <a:cubicBezTo>
                      <a:pt x="1116" y="275"/>
                      <a:pt x="1136" y="277"/>
                      <a:pt x="1136" y="277"/>
                    </a:cubicBezTo>
                    <a:cubicBezTo>
                      <a:pt x="1122" y="277"/>
                      <a:pt x="1116" y="279"/>
                      <a:pt x="1113" y="280"/>
                    </a:cubicBezTo>
                    <a:cubicBezTo>
                      <a:pt x="1120" y="283"/>
                      <a:pt x="1126" y="286"/>
                      <a:pt x="1133" y="290"/>
                    </a:cubicBezTo>
                    <a:close/>
                    <a:moveTo>
                      <a:pt x="1167" y="157"/>
                    </a:moveTo>
                    <a:cubicBezTo>
                      <a:pt x="1176" y="161"/>
                      <a:pt x="1184" y="165"/>
                      <a:pt x="1193" y="169"/>
                    </a:cubicBezTo>
                    <a:cubicBezTo>
                      <a:pt x="1195" y="169"/>
                      <a:pt x="1195" y="169"/>
                      <a:pt x="1195" y="169"/>
                    </a:cubicBezTo>
                    <a:cubicBezTo>
                      <a:pt x="1186" y="188"/>
                      <a:pt x="1186" y="188"/>
                      <a:pt x="1186" y="188"/>
                    </a:cubicBezTo>
                    <a:cubicBezTo>
                      <a:pt x="1185" y="188"/>
                      <a:pt x="1185" y="188"/>
                      <a:pt x="1185" y="188"/>
                    </a:cubicBezTo>
                    <a:cubicBezTo>
                      <a:pt x="1180" y="186"/>
                      <a:pt x="1176" y="184"/>
                      <a:pt x="1172" y="182"/>
                    </a:cubicBezTo>
                    <a:cubicBezTo>
                      <a:pt x="1167" y="180"/>
                      <a:pt x="1162" y="178"/>
                      <a:pt x="1157" y="176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55" y="177"/>
                      <a:pt x="1155" y="177"/>
                      <a:pt x="1155" y="177"/>
                    </a:cubicBezTo>
                    <a:cubicBezTo>
                      <a:pt x="1145" y="203"/>
                      <a:pt x="1145" y="203"/>
                      <a:pt x="1145" y="203"/>
                    </a:cubicBezTo>
                    <a:cubicBezTo>
                      <a:pt x="1140" y="201"/>
                      <a:pt x="1134" y="198"/>
                      <a:pt x="1129" y="196"/>
                    </a:cubicBezTo>
                    <a:cubicBezTo>
                      <a:pt x="1159" y="110"/>
                      <a:pt x="1159" y="110"/>
                      <a:pt x="1159" y="110"/>
                    </a:cubicBezTo>
                    <a:cubicBezTo>
                      <a:pt x="1160" y="111"/>
                      <a:pt x="1160" y="111"/>
                      <a:pt x="1160" y="111"/>
                    </a:cubicBezTo>
                    <a:cubicBezTo>
                      <a:pt x="1167" y="113"/>
                      <a:pt x="1173" y="116"/>
                      <a:pt x="1179" y="118"/>
                    </a:cubicBezTo>
                    <a:cubicBezTo>
                      <a:pt x="1180" y="118"/>
                      <a:pt x="1180" y="118"/>
                      <a:pt x="1180" y="118"/>
                    </a:cubicBezTo>
                    <a:cubicBezTo>
                      <a:pt x="1165" y="156"/>
                      <a:pt x="1165" y="156"/>
                      <a:pt x="1165" y="156"/>
                    </a:cubicBezTo>
                    <a:lnTo>
                      <a:pt x="1167" y="157"/>
                    </a:lnTo>
                    <a:close/>
                    <a:moveTo>
                      <a:pt x="1307" y="234"/>
                    </a:moveTo>
                    <a:cubicBezTo>
                      <a:pt x="1314" y="239"/>
                      <a:pt x="1322" y="245"/>
                      <a:pt x="1330" y="251"/>
                    </a:cubicBezTo>
                    <a:cubicBezTo>
                      <a:pt x="1331" y="252"/>
                      <a:pt x="1331" y="252"/>
                      <a:pt x="1331" y="252"/>
                    </a:cubicBezTo>
                    <a:cubicBezTo>
                      <a:pt x="1319" y="269"/>
                      <a:pt x="1319" y="269"/>
                      <a:pt x="1319" y="269"/>
                    </a:cubicBezTo>
                    <a:cubicBezTo>
                      <a:pt x="1318" y="268"/>
                      <a:pt x="1318" y="268"/>
                      <a:pt x="1318" y="268"/>
                    </a:cubicBezTo>
                    <a:cubicBezTo>
                      <a:pt x="1314" y="265"/>
                      <a:pt x="1310" y="262"/>
                      <a:pt x="1306" y="259"/>
                    </a:cubicBezTo>
                    <a:cubicBezTo>
                      <a:pt x="1302" y="256"/>
                      <a:pt x="1298" y="253"/>
                      <a:pt x="1293" y="250"/>
                    </a:cubicBezTo>
                    <a:cubicBezTo>
                      <a:pt x="1292" y="249"/>
                      <a:pt x="1292" y="249"/>
                      <a:pt x="1292" y="249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91" y="251"/>
                      <a:pt x="1291" y="251"/>
                      <a:pt x="1291" y="251"/>
                    </a:cubicBezTo>
                    <a:cubicBezTo>
                      <a:pt x="1276" y="274"/>
                      <a:pt x="1276" y="274"/>
                      <a:pt x="1276" y="274"/>
                    </a:cubicBezTo>
                    <a:cubicBezTo>
                      <a:pt x="1271" y="271"/>
                      <a:pt x="1266" y="268"/>
                      <a:pt x="1262" y="265"/>
                    </a:cubicBezTo>
                    <a:cubicBezTo>
                      <a:pt x="1309" y="186"/>
                      <a:pt x="1309" y="186"/>
                      <a:pt x="1309" y="186"/>
                    </a:cubicBezTo>
                    <a:cubicBezTo>
                      <a:pt x="1310" y="187"/>
                      <a:pt x="1310" y="187"/>
                      <a:pt x="1310" y="187"/>
                    </a:cubicBezTo>
                    <a:cubicBezTo>
                      <a:pt x="1316" y="191"/>
                      <a:pt x="1321" y="194"/>
                      <a:pt x="1326" y="198"/>
                    </a:cubicBezTo>
                    <a:cubicBezTo>
                      <a:pt x="1328" y="199"/>
                      <a:pt x="1328" y="199"/>
                      <a:pt x="1328" y="199"/>
                    </a:cubicBezTo>
                    <a:cubicBezTo>
                      <a:pt x="1305" y="233"/>
                      <a:pt x="1305" y="233"/>
                      <a:pt x="1305" y="233"/>
                    </a:cubicBezTo>
                    <a:lnTo>
                      <a:pt x="1307" y="234"/>
                    </a:lnTo>
                    <a:close/>
                    <a:moveTo>
                      <a:pt x="1428" y="338"/>
                    </a:moveTo>
                    <a:cubicBezTo>
                      <a:pt x="1434" y="345"/>
                      <a:pt x="1441" y="352"/>
                      <a:pt x="1447" y="359"/>
                    </a:cubicBezTo>
                    <a:cubicBezTo>
                      <a:pt x="1448" y="361"/>
                      <a:pt x="1448" y="361"/>
                      <a:pt x="1448" y="361"/>
                    </a:cubicBezTo>
                    <a:cubicBezTo>
                      <a:pt x="1432" y="375"/>
                      <a:pt x="1432" y="375"/>
                      <a:pt x="1432" y="375"/>
                    </a:cubicBezTo>
                    <a:cubicBezTo>
                      <a:pt x="1431" y="373"/>
                      <a:pt x="1431" y="373"/>
                      <a:pt x="1431" y="373"/>
                    </a:cubicBezTo>
                    <a:cubicBezTo>
                      <a:pt x="1428" y="370"/>
                      <a:pt x="1425" y="366"/>
                      <a:pt x="1422" y="363"/>
                    </a:cubicBezTo>
                    <a:cubicBezTo>
                      <a:pt x="1418" y="359"/>
                      <a:pt x="1415" y="355"/>
                      <a:pt x="1411" y="351"/>
                    </a:cubicBezTo>
                    <a:cubicBezTo>
                      <a:pt x="1410" y="350"/>
                      <a:pt x="1410" y="350"/>
                      <a:pt x="1410" y="350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409" y="351"/>
                      <a:pt x="1409" y="351"/>
                      <a:pt x="1409" y="351"/>
                    </a:cubicBezTo>
                    <a:cubicBezTo>
                      <a:pt x="1389" y="371"/>
                      <a:pt x="1389" y="371"/>
                      <a:pt x="1389" y="371"/>
                    </a:cubicBezTo>
                    <a:cubicBezTo>
                      <a:pt x="1385" y="367"/>
                      <a:pt x="1381" y="363"/>
                      <a:pt x="1377" y="359"/>
                    </a:cubicBezTo>
                    <a:cubicBezTo>
                      <a:pt x="1440" y="292"/>
                      <a:pt x="1440" y="292"/>
                      <a:pt x="1440" y="292"/>
                    </a:cubicBezTo>
                    <a:cubicBezTo>
                      <a:pt x="1441" y="293"/>
                      <a:pt x="1441" y="293"/>
                      <a:pt x="1441" y="293"/>
                    </a:cubicBezTo>
                    <a:cubicBezTo>
                      <a:pt x="1446" y="298"/>
                      <a:pt x="1450" y="303"/>
                      <a:pt x="1454" y="307"/>
                    </a:cubicBezTo>
                    <a:cubicBezTo>
                      <a:pt x="1455" y="308"/>
                      <a:pt x="1455" y="308"/>
                      <a:pt x="1455" y="308"/>
                    </a:cubicBezTo>
                    <a:cubicBezTo>
                      <a:pt x="1426" y="337"/>
                      <a:pt x="1426" y="337"/>
                      <a:pt x="1426" y="337"/>
                    </a:cubicBezTo>
                    <a:lnTo>
                      <a:pt x="1428" y="338"/>
                    </a:lnTo>
                    <a:close/>
                    <a:moveTo>
                      <a:pt x="1524" y="465"/>
                    </a:moveTo>
                    <a:cubicBezTo>
                      <a:pt x="1529" y="473"/>
                      <a:pt x="1534" y="482"/>
                      <a:pt x="1539" y="490"/>
                    </a:cubicBezTo>
                    <a:cubicBezTo>
                      <a:pt x="1540" y="492"/>
                      <a:pt x="1540" y="492"/>
                      <a:pt x="1540" y="492"/>
                    </a:cubicBezTo>
                    <a:cubicBezTo>
                      <a:pt x="1521" y="502"/>
                      <a:pt x="1521" y="502"/>
                      <a:pt x="1521" y="502"/>
                    </a:cubicBezTo>
                    <a:cubicBezTo>
                      <a:pt x="1521" y="501"/>
                      <a:pt x="1521" y="501"/>
                      <a:pt x="1521" y="501"/>
                    </a:cubicBezTo>
                    <a:cubicBezTo>
                      <a:pt x="1518" y="496"/>
                      <a:pt x="1516" y="492"/>
                      <a:pt x="1514" y="488"/>
                    </a:cubicBezTo>
                    <a:cubicBezTo>
                      <a:pt x="1511" y="484"/>
                      <a:pt x="1508" y="479"/>
                      <a:pt x="1505" y="475"/>
                    </a:cubicBezTo>
                    <a:cubicBezTo>
                      <a:pt x="1505" y="473"/>
                      <a:pt x="1505" y="473"/>
                      <a:pt x="1505" y="473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503" y="474"/>
                      <a:pt x="1503" y="474"/>
                      <a:pt x="1503" y="474"/>
                    </a:cubicBezTo>
                    <a:cubicBezTo>
                      <a:pt x="1479" y="489"/>
                      <a:pt x="1479" y="489"/>
                      <a:pt x="1479" y="489"/>
                    </a:cubicBezTo>
                    <a:cubicBezTo>
                      <a:pt x="1477" y="485"/>
                      <a:pt x="1474" y="480"/>
                      <a:pt x="1471" y="475"/>
                    </a:cubicBezTo>
                    <a:cubicBezTo>
                      <a:pt x="1545" y="423"/>
                      <a:pt x="1545" y="423"/>
                      <a:pt x="1545" y="423"/>
                    </a:cubicBezTo>
                    <a:cubicBezTo>
                      <a:pt x="1546" y="424"/>
                      <a:pt x="1546" y="424"/>
                      <a:pt x="1546" y="424"/>
                    </a:cubicBezTo>
                    <a:cubicBezTo>
                      <a:pt x="1550" y="430"/>
                      <a:pt x="1554" y="435"/>
                      <a:pt x="1557" y="441"/>
                    </a:cubicBezTo>
                    <a:cubicBezTo>
                      <a:pt x="1558" y="442"/>
                      <a:pt x="1558" y="442"/>
                      <a:pt x="1558" y="442"/>
                    </a:cubicBezTo>
                    <a:cubicBezTo>
                      <a:pt x="1523" y="464"/>
                      <a:pt x="1523" y="464"/>
                      <a:pt x="1523" y="464"/>
                    </a:cubicBezTo>
                    <a:lnTo>
                      <a:pt x="1524" y="465"/>
                    </a:lnTo>
                    <a:close/>
                    <a:moveTo>
                      <a:pt x="1509" y="682"/>
                    </a:moveTo>
                    <a:cubicBezTo>
                      <a:pt x="1505" y="677"/>
                      <a:pt x="1505" y="668"/>
                      <a:pt x="1504" y="665"/>
                    </a:cubicBezTo>
                    <a:cubicBezTo>
                      <a:pt x="1503" y="662"/>
                      <a:pt x="1502" y="661"/>
                      <a:pt x="1502" y="659"/>
                    </a:cubicBezTo>
                    <a:cubicBezTo>
                      <a:pt x="1501" y="662"/>
                      <a:pt x="1499" y="667"/>
                      <a:pt x="1500" y="672"/>
                    </a:cubicBezTo>
                    <a:cubicBezTo>
                      <a:pt x="1500" y="672"/>
                      <a:pt x="1498" y="666"/>
                      <a:pt x="1501" y="657"/>
                    </a:cubicBezTo>
                    <a:cubicBezTo>
                      <a:pt x="1499" y="652"/>
                      <a:pt x="1497" y="647"/>
                      <a:pt x="1496" y="643"/>
                    </a:cubicBezTo>
                    <a:cubicBezTo>
                      <a:pt x="1495" y="644"/>
                      <a:pt x="1493" y="649"/>
                      <a:pt x="1492" y="657"/>
                    </a:cubicBezTo>
                    <a:cubicBezTo>
                      <a:pt x="1492" y="657"/>
                      <a:pt x="1492" y="644"/>
                      <a:pt x="1495" y="640"/>
                    </a:cubicBezTo>
                    <a:cubicBezTo>
                      <a:pt x="1493" y="633"/>
                      <a:pt x="1492" y="627"/>
                      <a:pt x="1492" y="627"/>
                    </a:cubicBezTo>
                    <a:cubicBezTo>
                      <a:pt x="1493" y="629"/>
                      <a:pt x="1494" y="627"/>
                      <a:pt x="1494" y="630"/>
                    </a:cubicBezTo>
                    <a:cubicBezTo>
                      <a:pt x="1495" y="634"/>
                      <a:pt x="1498" y="639"/>
                      <a:pt x="1499" y="643"/>
                    </a:cubicBezTo>
                    <a:cubicBezTo>
                      <a:pt x="1501" y="643"/>
                      <a:pt x="1508" y="646"/>
                      <a:pt x="1512" y="651"/>
                    </a:cubicBezTo>
                    <a:cubicBezTo>
                      <a:pt x="1512" y="651"/>
                      <a:pt x="1504" y="645"/>
                      <a:pt x="1499" y="645"/>
                    </a:cubicBezTo>
                    <a:cubicBezTo>
                      <a:pt x="1501" y="650"/>
                      <a:pt x="1502" y="653"/>
                      <a:pt x="1503" y="657"/>
                    </a:cubicBezTo>
                    <a:cubicBezTo>
                      <a:pt x="1506" y="658"/>
                      <a:pt x="1514" y="661"/>
                      <a:pt x="1518" y="668"/>
                    </a:cubicBezTo>
                    <a:cubicBezTo>
                      <a:pt x="1518" y="668"/>
                      <a:pt x="1509" y="660"/>
                      <a:pt x="1504" y="660"/>
                    </a:cubicBezTo>
                    <a:cubicBezTo>
                      <a:pt x="1506" y="664"/>
                      <a:pt x="1508" y="667"/>
                      <a:pt x="1510" y="670"/>
                    </a:cubicBezTo>
                    <a:cubicBezTo>
                      <a:pt x="1512" y="671"/>
                      <a:pt x="1516" y="673"/>
                      <a:pt x="1518" y="675"/>
                    </a:cubicBezTo>
                    <a:cubicBezTo>
                      <a:pt x="1518" y="675"/>
                      <a:pt x="1513" y="673"/>
                      <a:pt x="1511" y="672"/>
                    </a:cubicBezTo>
                    <a:cubicBezTo>
                      <a:pt x="1519" y="684"/>
                      <a:pt x="1525" y="687"/>
                      <a:pt x="1525" y="687"/>
                    </a:cubicBezTo>
                    <a:cubicBezTo>
                      <a:pt x="1517" y="684"/>
                      <a:pt x="1512" y="677"/>
                      <a:pt x="1507" y="668"/>
                    </a:cubicBezTo>
                    <a:cubicBezTo>
                      <a:pt x="1506" y="673"/>
                      <a:pt x="1509" y="682"/>
                      <a:pt x="1509" y="682"/>
                    </a:cubicBezTo>
                    <a:close/>
                    <a:moveTo>
                      <a:pt x="1490" y="623"/>
                    </a:moveTo>
                    <a:cubicBezTo>
                      <a:pt x="1494" y="610"/>
                      <a:pt x="1497" y="597"/>
                      <a:pt x="1497" y="585"/>
                    </a:cubicBezTo>
                    <a:cubicBezTo>
                      <a:pt x="1507" y="606"/>
                      <a:pt x="1515" y="628"/>
                      <a:pt x="1522" y="650"/>
                    </a:cubicBezTo>
                    <a:cubicBezTo>
                      <a:pt x="1517" y="639"/>
                      <a:pt x="1507" y="628"/>
                      <a:pt x="1490" y="623"/>
                    </a:cubicBezTo>
                    <a:close/>
                    <a:moveTo>
                      <a:pt x="1481" y="705"/>
                    </a:moveTo>
                    <a:cubicBezTo>
                      <a:pt x="1493" y="703"/>
                      <a:pt x="1501" y="708"/>
                      <a:pt x="1501" y="708"/>
                    </a:cubicBezTo>
                    <a:cubicBezTo>
                      <a:pt x="1495" y="706"/>
                      <a:pt x="1487" y="706"/>
                      <a:pt x="1484" y="707"/>
                    </a:cubicBezTo>
                    <a:cubicBezTo>
                      <a:pt x="1486" y="708"/>
                      <a:pt x="1488" y="710"/>
                      <a:pt x="1490" y="712"/>
                    </a:cubicBezTo>
                    <a:cubicBezTo>
                      <a:pt x="1494" y="713"/>
                      <a:pt x="1507" y="717"/>
                      <a:pt x="1512" y="723"/>
                    </a:cubicBezTo>
                    <a:cubicBezTo>
                      <a:pt x="1512" y="723"/>
                      <a:pt x="1500" y="717"/>
                      <a:pt x="1494" y="716"/>
                    </a:cubicBezTo>
                    <a:cubicBezTo>
                      <a:pt x="1505" y="725"/>
                      <a:pt x="1513" y="734"/>
                      <a:pt x="1515" y="746"/>
                    </a:cubicBezTo>
                    <a:cubicBezTo>
                      <a:pt x="1515" y="746"/>
                      <a:pt x="1512" y="736"/>
                      <a:pt x="1499" y="723"/>
                    </a:cubicBezTo>
                    <a:cubicBezTo>
                      <a:pt x="1498" y="726"/>
                      <a:pt x="1501" y="733"/>
                      <a:pt x="1501" y="733"/>
                    </a:cubicBezTo>
                    <a:cubicBezTo>
                      <a:pt x="1499" y="729"/>
                      <a:pt x="1497" y="724"/>
                      <a:pt x="1496" y="721"/>
                    </a:cubicBezTo>
                    <a:cubicBezTo>
                      <a:pt x="1493" y="718"/>
                      <a:pt x="1489" y="714"/>
                      <a:pt x="1483" y="710"/>
                    </a:cubicBezTo>
                    <a:cubicBezTo>
                      <a:pt x="1482" y="717"/>
                      <a:pt x="1491" y="732"/>
                      <a:pt x="1491" y="732"/>
                    </a:cubicBezTo>
                    <a:cubicBezTo>
                      <a:pt x="1483" y="725"/>
                      <a:pt x="1481" y="712"/>
                      <a:pt x="1481" y="709"/>
                    </a:cubicBezTo>
                    <a:cubicBezTo>
                      <a:pt x="1476" y="705"/>
                      <a:pt x="1471" y="703"/>
                      <a:pt x="1465" y="699"/>
                    </a:cubicBezTo>
                    <a:cubicBezTo>
                      <a:pt x="1464" y="707"/>
                      <a:pt x="1470" y="718"/>
                      <a:pt x="1470" y="718"/>
                    </a:cubicBezTo>
                    <a:cubicBezTo>
                      <a:pt x="1464" y="711"/>
                      <a:pt x="1462" y="702"/>
                      <a:pt x="1462" y="699"/>
                    </a:cubicBezTo>
                    <a:cubicBezTo>
                      <a:pt x="1458" y="696"/>
                      <a:pt x="1451" y="692"/>
                      <a:pt x="1446" y="689"/>
                    </a:cubicBezTo>
                    <a:cubicBezTo>
                      <a:pt x="1443" y="688"/>
                      <a:pt x="1446" y="687"/>
                      <a:pt x="1443" y="685"/>
                    </a:cubicBezTo>
                    <a:cubicBezTo>
                      <a:pt x="1443" y="685"/>
                      <a:pt x="1450" y="688"/>
                      <a:pt x="1460" y="693"/>
                    </a:cubicBezTo>
                    <a:cubicBezTo>
                      <a:pt x="1466" y="690"/>
                      <a:pt x="1484" y="693"/>
                      <a:pt x="1484" y="693"/>
                    </a:cubicBezTo>
                    <a:cubicBezTo>
                      <a:pt x="1472" y="692"/>
                      <a:pt x="1465" y="694"/>
                      <a:pt x="1463" y="694"/>
                    </a:cubicBezTo>
                    <a:cubicBezTo>
                      <a:pt x="1469" y="697"/>
                      <a:pt x="1474" y="701"/>
                      <a:pt x="1481" y="705"/>
                    </a:cubicBezTo>
                    <a:close/>
                    <a:moveTo>
                      <a:pt x="1482" y="878"/>
                    </a:moveTo>
                    <a:cubicBezTo>
                      <a:pt x="1481" y="876"/>
                      <a:pt x="1481" y="875"/>
                      <a:pt x="1477" y="873"/>
                    </a:cubicBezTo>
                    <a:cubicBezTo>
                      <a:pt x="1474" y="870"/>
                      <a:pt x="1469" y="860"/>
                      <a:pt x="1474" y="856"/>
                    </a:cubicBezTo>
                    <a:cubicBezTo>
                      <a:pt x="1480" y="856"/>
                      <a:pt x="1483" y="866"/>
                      <a:pt x="1482" y="871"/>
                    </a:cubicBezTo>
                    <a:cubicBezTo>
                      <a:pt x="1482" y="875"/>
                      <a:pt x="1482" y="876"/>
                      <a:pt x="1482" y="878"/>
                    </a:cubicBezTo>
                    <a:close/>
                    <a:moveTo>
                      <a:pt x="1473" y="883"/>
                    </a:moveTo>
                    <a:cubicBezTo>
                      <a:pt x="1472" y="882"/>
                      <a:pt x="1471" y="881"/>
                      <a:pt x="1467" y="879"/>
                    </a:cubicBezTo>
                    <a:cubicBezTo>
                      <a:pt x="1463" y="877"/>
                      <a:pt x="1457" y="868"/>
                      <a:pt x="1460" y="863"/>
                    </a:cubicBezTo>
                    <a:cubicBezTo>
                      <a:pt x="1466" y="862"/>
                      <a:pt x="1471" y="872"/>
                      <a:pt x="1471" y="876"/>
                    </a:cubicBezTo>
                    <a:cubicBezTo>
                      <a:pt x="1472" y="880"/>
                      <a:pt x="1472" y="881"/>
                      <a:pt x="1473" y="883"/>
                    </a:cubicBezTo>
                    <a:close/>
                    <a:moveTo>
                      <a:pt x="1421" y="796"/>
                    </a:moveTo>
                    <a:cubicBezTo>
                      <a:pt x="1430" y="783"/>
                      <a:pt x="1430" y="783"/>
                      <a:pt x="1430" y="783"/>
                    </a:cubicBezTo>
                    <a:cubicBezTo>
                      <a:pt x="1415" y="794"/>
                      <a:pt x="1415" y="794"/>
                      <a:pt x="1415" y="794"/>
                    </a:cubicBezTo>
                    <a:cubicBezTo>
                      <a:pt x="1422" y="780"/>
                      <a:pt x="1422" y="780"/>
                      <a:pt x="1422" y="780"/>
                    </a:cubicBezTo>
                    <a:cubicBezTo>
                      <a:pt x="1411" y="788"/>
                      <a:pt x="1411" y="788"/>
                      <a:pt x="1411" y="788"/>
                    </a:cubicBezTo>
                    <a:cubicBezTo>
                      <a:pt x="1415" y="777"/>
                      <a:pt x="1415" y="777"/>
                      <a:pt x="1415" y="777"/>
                    </a:cubicBezTo>
                    <a:cubicBezTo>
                      <a:pt x="1400" y="787"/>
                      <a:pt x="1400" y="787"/>
                      <a:pt x="1400" y="787"/>
                    </a:cubicBezTo>
                    <a:cubicBezTo>
                      <a:pt x="1411" y="771"/>
                      <a:pt x="1411" y="771"/>
                      <a:pt x="1411" y="771"/>
                    </a:cubicBezTo>
                    <a:cubicBezTo>
                      <a:pt x="1397" y="781"/>
                      <a:pt x="1397" y="781"/>
                      <a:pt x="1397" y="781"/>
                    </a:cubicBezTo>
                    <a:cubicBezTo>
                      <a:pt x="1405" y="767"/>
                      <a:pt x="1405" y="767"/>
                      <a:pt x="1405" y="767"/>
                    </a:cubicBezTo>
                    <a:cubicBezTo>
                      <a:pt x="1392" y="776"/>
                      <a:pt x="1392" y="776"/>
                      <a:pt x="1392" y="776"/>
                    </a:cubicBezTo>
                    <a:cubicBezTo>
                      <a:pt x="1396" y="761"/>
                      <a:pt x="1396" y="761"/>
                      <a:pt x="1396" y="761"/>
                    </a:cubicBezTo>
                    <a:cubicBezTo>
                      <a:pt x="1385" y="774"/>
                      <a:pt x="1385" y="774"/>
                      <a:pt x="1385" y="774"/>
                    </a:cubicBezTo>
                    <a:cubicBezTo>
                      <a:pt x="1388" y="756"/>
                      <a:pt x="1388" y="756"/>
                      <a:pt x="1388" y="756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9" y="754"/>
                      <a:pt x="1379" y="754"/>
                      <a:pt x="1379" y="754"/>
                    </a:cubicBezTo>
                    <a:cubicBezTo>
                      <a:pt x="1374" y="769"/>
                      <a:pt x="1374" y="769"/>
                      <a:pt x="1374" y="769"/>
                    </a:cubicBezTo>
                    <a:cubicBezTo>
                      <a:pt x="1369" y="750"/>
                      <a:pt x="1369" y="750"/>
                      <a:pt x="1369" y="750"/>
                    </a:cubicBezTo>
                    <a:cubicBezTo>
                      <a:pt x="1365" y="766"/>
                      <a:pt x="1365" y="766"/>
                      <a:pt x="1365" y="766"/>
                    </a:cubicBezTo>
                    <a:cubicBezTo>
                      <a:pt x="1360" y="747"/>
                      <a:pt x="1360" y="747"/>
                      <a:pt x="1360" y="747"/>
                    </a:cubicBezTo>
                    <a:cubicBezTo>
                      <a:pt x="1356" y="764"/>
                      <a:pt x="1356" y="764"/>
                      <a:pt x="1356" y="764"/>
                    </a:cubicBezTo>
                    <a:cubicBezTo>
                      <a:pt x="1351" y="745"/>
                      <a:pt x="1351" y="745"/>
                      <a:pt x="1351" y="745"/>
                    </a:cubicBezTo>
                    <a:cubicBezTo>
                      <a:pt x="1349" y="757"/>
                      <a:pt x="1349" y="757"/>
                      <a:pt x="1349" y="757"/>
                    </a:cubicBezTo>
                    <a:cubicBezTo>
                      <a:pt x="1342" y="745"/>
                      <a:pt x="1335" y="734"/>
                      <a:pt x="1334" y="732"/>
                    </a:cubicBezTo>
                    <a:cubicBezTo>
                      <a:pt x="1320" y="710"/>
                      <a:pt x="1324" y="690"/>
                      <a:pt x="1332" y="678"/>
                    </a:cubicBezTo>
                    <a:cubicBezTo>
                      <a:pt x="1355" y="644"/>
                      <a:pt x="1381" y="645"/>
                      <a:pt x="1402" y="655"/>
                    </a:cubicBezTo>
                    <a:cubicBezTo>
                      <a:pt x="1406" y="666"/>
                      <a:pt x="1417" y="680"/>
                      <a:pt x="1438" y="682"/>
                    </a:cubicBezTo>
                    <a:cubicBezTo>
                      <a:pt x="1442" y="723"/>
                      <a:pt x="1474" y="741"/>
                      <a:pt x="1492" y="745"/>
                    </a:cubicBezTo>
                    <a:cubicBezTo>
                      <a:pt x="1493" y="745"/>
                      <a:pt x="1495" y="745"/>
                      <a:pt x="1497" y="746"/>
                    </a:cubicBezTo>
                    <a:cubicBezTo>
                      <a:pt x="1495" y="760"/>
                      <a:pt x="1488" y="772"/>
                      <a:pt x="1481" y="778"/>
                    </a:cubicBezTo>
                    <a:cubicBezTo>
                      <a:pt x="1469" y="790"/>
                      <a:pt x="1453" y="797"/>
                      <a:pt x="1438" y="801"/>
                    </a:cubicBezTo>
                    <a:cubicBezTo>
                      <a:pt x="1427" y="802"/>
                      <a:pt x="1427" y="802"/>
                      <a:pt x="1427" y="802"/>
                    </a:cubicBezTo>
                    <a:cubicBezTo>
                      <a:pt x="1436" y="791"/>
                      <a:pt x="1436" y="791"/>
                      <a:pt x="1436" y="791"/>
                    </a:cubicBezTo>
                    <a:lnTo>
                      <a:pt x="1421" y="796"/>
                    </a:lnTo>
                    <a:close/>
                    <a:moveTo>
                      <a:pt x="1414" y="634"/>
                    </a:moveTo>
                    <a:cubicBezTo>
                      <a:pt x="1418" y="637"/>
                      <a:pt x="1419" y="645"/>
                      <a:pt x="1420" y="648"/>
                    </a:cubicBezTo>
                    <a:cubicBezTo>
                      <a:pt x="1421" y="650"/>
                      <a:pt x="1422" y="651"/>
                      <a:pt x="1423" y="652"/>
                    </a:cubicBezTo>
                    <a:cubicBezTo>
                      <a:pt x="1424" y="650"/>
                      <a:pt x="1424" y="645"/>
                      <a:pt x="1423" y="641"/>
                    </a:cubicBezTo>
                    <a:cubicBezTo>
                      <a:pt x="1423" y="641"/>
                      <a:pt x="1426" y="646"/>
                      <a:pt x="1424" y="654"/>
                    </a:cubicBezTo>
                    <a:cubicBezTo>
                      <a:pt x="1427" y="659"/>
                      <a:pt x="1429" y="662"/>
                      <a:pt x="1430" y="666"/>
                    </a:cubicBezTo>
                    <a:cubicBezTo>
                      <a:pt x="1431" y="664"/>
                      <a:pt x="1432" y="661"/>
                      <a:pt x="1432" y="653"/>
                    </a:cubicBezTo>
                    <a:cubicBezTo>
                      <a:pt x="1432" y="653"/>
                      <a:pt x="1433" y="664"/>
                      <a:pt x="1431" y="668"/>
                    </a:cubicBezTo>
                    <a:cubicBezTo>
                      <a:pt x="1434" y="674"/>
                      <a:pt x="1436" y="679"/>
                      <a:pt x="1436" y="679"/>
                    </a:cubicBezTo>
                    <a:cubicBezTo>
                      <a:pt x="1435" y="677"/>
                      <a:pt x="1434" y="679"/>
                      <a:pt x="1433" y="677"/>
                    </a:cubicBezTo>
                    <a:cubicBezTo>
                      <a:pt x="1432" y="673"/>
                      <a:pt x="1429" y="669"/>
                      <a:pt x="1428" y="666"/>
                    </a:cubicBezTo>
                    <a:cubicBezTo>
                      <a:pt x="1425" y="666"/>
                      <a:pt x="1420" y="665"/>
                      <a:pt x="1415" y="661"/>
                    </a:cubicBezTo>
                    <a:cubicBezTo>
                      <a:pt x="1415" y="661"/>
                      <a:pt x="1423" y="665"/>
                      <a:pt x="1427" y="664"/>
                    </a:cubicBezTo>
                    <a:cubicBezTo>
                      <a:pt x="1425" y="660"/>
                      <a:pt x="1424" y="657"/>
                      <a:pt x="1422" y="654"/>
                    </a:cubicBezTo>
                    <a:cubicBezTo>
                      <a:pt x="1420" y="654"/>
                      <a:pt x="1412" y="652"/>
                      <a:pt x="1407" y="647"/>
                    </a:cubicBezTo>
                    <a:cubicBezTo>
                      <a:pt x="1407" y="647"/>
                      <a:pt x="1416" y="653"/>
                      <a:pt x="1421" y="652"/>
                    </a:cubicBezTo>
                    <a:cubicBezTo>
                      <a:pt x="1419" y="649"/>
                      <a:pt x="1416" y="646"/>
                      <a:pt x="1414" y="644"/>
                    </a:cubicBezTo>
                    <a:cubicBezTo>
                      <a:pt x="1413" y="643"/>
                      <a:pt x="1409" y="642"/>
                      <a:pt x="1407" y="641"/>
                    </a:cubicBezTo>
                    <a:cubicBezTo>
                      <a:pt x="1407" y="641"/>
                      <a:pt x="1411" y="642"/>
                      <a:pt x="1413" y="642"/>
                    </a:cubicBezTo>
                    <a:cubicBezTo>
                      <a:pt x="1405" y="633"/>
                      <a:pt x="1399" y="631"/>
                      <a:pt x="1399" y="631"/>
                    </a:cubicBezTo>
                    <a:cubicBezTo>
                      <a:pt x="1407" y="633"/>
                      <a:pt x="1412" y="638"/>
                      <a:pt x="1418" y="645"/>
                    </a:cubicBezTo>
                    <a:cubicBezTo>
                      <a:pt x="1417" y="641"/>
                      <a:pt x="1414" y="634"/>
                      <a:pt x="1414" y="634"/>
                    </a:cubicBezTo>
                    <a:close/>
                    <a:moveTo>
                      <a:pt x="1489" y="852"/>
                    </a:moveTo>
                    <a:cubicBezTo>
                      <a:pt x="1495" y="853"/>
                      <a:pt x="1495" y="863"/>
                      <a:pt x="1494" y="868"/>
                    </a:cubicBezTo>
                    <a:cubicBezTo>
                      <a:pt x="1492" y="872"/>
                      <a:pt x="1492" y="873"/>
                      <a:pt x="1492" y="875"/>
                    </a:cubicBezTo>
                    <a:cubicBezTo>
                      <a:pt x="1491" y="873"/>
                      <a:pt x="1491" y="872"/>
                      <a:pt x="1489" y="868"/>
                    </a:cubicBezTo>
                    <a:cubicBezTo>
                      <a:pt x="1486" y="865"/>
                      <a:pt x="1483" y="854"/>
                      <a:pt x="1489" y="852"/>
                    </a:cubicBezTo>
                    <a:close/>
                    <a:moveTo>
                      <a:pt x="1504" y="850"/>
                    </a:moveTo>
                    <a:cubicBezTo>
                      <a:pt x="1510" y="853"/>
                      <a:pt x="1508" y="863"/>
                      <a:pt x="1505" y="867"/>
                    </a:cubicBezTo>
                    <a:cubicBezTo>
                      <a:pt x="1503" y="871"/>
                      <a:pt x="1503" y="872"/>
                      <a:pt x="1503" y="874"/>
                    </a:cubicBezTo>
                    <a:cubicBezTo>
                      <a:pt x="1502" y="872"/>
                      <a:pt x="1502" y="870"/>
                      <a:pt x="1501" y="867"/>
                    </a:cubicBezTo>
                    <a:cubicBezTo>
                      <a:pt x="1499" y="863"/>
                      <a:pt x="1498" y="852"/>
                      <a:pt x="1504" y="850"/>
                    </a:cubicBezTo>
                    <a:close/>
                    <a:moveTo>
                      <a:pt x="1513" y="868"/>
                    </a:moveTo>
                    <a:cubicBezTo>
                      <a:pt x="1512" y="863"/>
                      <a:pt x="1513" y="853"/>
                      <a:pt x="1519" y="852"/>
                    </a:cubicBezTo>
                    <a:cubicBezTo>
                      <a:pt x="1524" y="856"/>
                      <a:pt x="1520" y="866"/>
                      <a:pt x="1517" y="869"/>
                    </a:cubicBezTo>
                    <a:cubicBezTo>
                      <a:pt x="1514" y="872"/>
                      <a:pt x="1514" y="873"/>
                      <a:pt x="1513" y="875"/>
                    </a:cubicBezTo>
                    <a:cubicBezTo>
                      <a:pt x="1513" y="873"/>
                      <a:pt x="1513" y="872"/>
                      <a:pt x="1513" y="868"/>
                    </a:cubicBezTo>
                    <a:close/>
                    <a:moveTo>
                      <a:pt x="1592" y="609"/>
                    </a:moveTo>
                    <a:cubicBezTo>
                      <a:pt x="1595" y="618"/>
                      <a:pt x="1598" y="628"/>
                      <a:pt x="1601" y="637"/>
                    </a:cubicBezTo>
                    <a:cubicBezTo>
                      <a:pt x="1602" y="639"/>
                      <a:pt x="1602" y="639"/>
                      <a:pt x="1602" y="639"/>
                    </a:cubicBezTo>
                    <a:cubicBezTo>
                      <a:pt x="1582" y="645"/>
                      <a:pt x="1582" y="645"/>
                      <a:pt x="1582" y="645"/>
                    </a:cubicBezTo>
                    <a:cubicBezTo>
                      <a:pt x="1581" y="644"/>
                      <a:pt x="1581" y="644"/>
                      <a:pt x="1581" y="644"/>
                    </a:cubicBezTo>
                    <a:cubicBezTo>
                      <a:pt x="1580" y="639"/>
                      <a:pt x="1579" y="634"/>
                      <a:pt x="1577" y="630"/>
                    </a:cubicBezTo>
                    <a:cubicBezTo>
                      <a:pt x="1575" y="625"/>
                      <a:pt x="1574" y="620"/>
                      <a:pt x="1572" y="615"/>
                    </a:cubicBezTo>
                    <a:cubicBezTo>
                      <a:pt x="1571" y="613"/>
                      <a:pt x="1571" y="613"/>
                      <a:pt x="1571" y="613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70" y="614"/>
                      <a:pt x="1570" y="614"/>
                      <a:pt x="1570" y="614"/>
                    </a:cubicBezTo>
                    <a:cubicBezTo>
                      <a:pt x="1544" y="624"/>
                      <a:pt x="1544" y="624"/>
                      <a:pt x="1544" y="624"/>
                    </a:cubicBezTo>
                    <a:cubicBezTo>
                      <a:pt x="1542" y="619"/>
                      <a:pt x="1540" y="613"/>
                      <a:pt x="1538" y="608"/>
                    </a:cubicBezTo>
                    <a:cubicBezTo>
                      <a:pt x="1622" y="573"/>
                      <a:pt x="1622" y="573"/>
                      <a:pt x="1622" y="573"/>
                    </a:cubicBezTo>
                    <a:cubicBezTo>
                      <a:pt x="1622" y="574"/>
                      <a:pt x="1622" y="574"/>
                      <a:pt x="1622" y="574"/>
                    </a:cubicBezTo>
                    <a:cubicBezTo>
                      <a:pt x="1625" y="580"/>
                      <a:pt x="1627" y="586"/>
                      <a:pt x="1629" y="592"/>
                    </a:cubicBezTo>
                    <a:cubicBezTo>
                      <a:pt x="1630" y="594"/>
                      <a:pt x="1630" y="594"/>
                      <a:pt x="1630" y="594"/>
                    </a:cubicBezTo>
                    <a:cubicBezTo>
                      <a:pt x="1592" y="608"/>
                      <a:pt x="1592" y="608"/>
                      <a:pt x="1592" y="608"/>
                    </a:cubicBezTo>
                    <a:lnTo>
                      <a:pt x="1592" y="609"/>
                    </a:lnTo>
                    <a:close/>
                    <a:moveTo>
                      <a:pt x="1694" y="686"/>
                    </a:moveTo>
                    <a:cubicBezTo>
                      <a:pt x="1598" y="708"/>
                      <a:pt x="1598" y="708"/>
                      <a:pt x="1598" y="708"/>
                    </a:cubicBezTo>
                    <a:cubicBezTo>
                      <a:pt x="1597" y="707"/>
                      <a:pt x="1597" y="707"/>
                      <a:pt x="1597" y="707"/>
                    </a:cubicBezTo>
                    <a:cubicBezTo>
                      <a:pt x="1597" y="702"/>
                      <a:pt x="1595" y="697"/>
                      <a:pt x="1594" y="693"/>
                    </a:cubicBezTo>
                    <a:cubicBezTo>
                      <a:pt x="1594" y="691"/>
                      <a:pt x="1594" y="691"/>
                      <a:pt x="1594" y="691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15" y="686"/>
                      <a:pt x="1615" y="686"/>
                      <a:pt x="1615" y="686"/>
                    </a:cubicBezTo>
                    <a:cubicBezTo>
                      <a:pt x="1628" y="682"/>
                      <a:pt x="1628" y="682"/>
                      <a:pt x="1628" y="682"/>
                    </a:cubicBezTo>
                    <a:cubicBezTo>
                      <a:pt x="1627" y="681"/>
                      <a:pt x="1627" y="681"/>
                      <a:pt x="1627" y="681"/>
                    </a:cubicBezTo>
                    <a:cubicBezTo>
                      <a:pt x="1625" y="671"/>
                      <a:pt x="1623" y="662"/>
                      <a:pt x="1620" y="654"/>
                    </a:cubicBezTo>
                    <a:cubicBezTo>
                      <a:pt x="1620" y="652"/>
                      <a:pt x="1620" y="651"/>
                      <a:pt x="1619" y="650"/>
                    </a:cubicBezTo>
                    <a:cubicBezTo>
                      <a:pt x="1618" y="647"/>
                      <a:pt x="1618" y="647"/>
                      <a:pt x="1618" y="647"/>
                    </a:cubicBezTo>
                    <a:cubicBezTo>
                      <a:pt x="1644" y="639"/>
                      <a:pt x="1644" y="639"/>
                      <a:pt x="1644" y="639"/>
                    </a:cubicBezTo>
                    <a:cubicBezTo>
                      <a:pt x="1645" y="641"/>
                      <a:pt x="1645" y="641"/>
                      <a:pt x="1645" y="641"/>
                    </a:cubicBezTo>
                    <a:cubicBezTo>
                      <a:pt x="1648" y="651"/>
                      <a:pt x="1651" y="662"/>
                      <a:pt x="1653" y="673"/>
                    </a:cubicBezTo>
                    <a:cubicBezTo>
                      <a:pt x="1654" y="675"/>
                      <a:pt x="1654" y="675"/>
                      <a:pt x="1654" y="675"/>
                    </a:cubicBezTo>
                    <a:cubicBezTo>
                      <a:pt x="1690" y="666"/>
                      <a:pt x="1690" y="666"/>
                      <a:pt x="1690" y="666"/>
                    </a:cubicBezTo>
                    <a:cubicBezTo>
                      <a:pt x="1692" y="673"/>
                      <a:pt x="1693" y="679"/>
                      <a:pt x="1694" y="686"/>
                    </a:cubicBezTo>
                    <a:close/>
                    <a:moveTo>
                      <a:pt x="1643" y="534"/>
                    </a:moveTo>
                    <a:cubicBezTo>
                      <a:pt x="1657" y="568"/>
                      <a:pt x="1669" y="602"/>
                      <a:pt x="1679" y="637"/>
                    </a:cubicBezTo>
                    <a:cubicBezTo>
                      <a:pt x="1680" y="642"/>
                      <a:pt x="1682" y="648"/>
                      <a:pt x="1683" y="653"/>
                    </a:cubicBezTo>
                    <a:cubicBezTo>
                      <a:pt x="1683" y="654"/>
                      <a:pt x="1683" y="654"/>
                      <a:pt x="1683" y="654"/>
                    </a:cubicBezTo>
                    <a:cubicBezTo>
                      <a:pt x="1664" y="659"/>
                      <a:pt x="1664" y="659"/>
                      <a:pt x="1664" y="659"/>
                    </a:cubicBezTo>
                    <a:cubicBezTo>
                      <a:pt x="1663" y="657"/>
                      <a:pt x="1663" y="657"/>
                      <a:pt x="1663" y="657"/>
                    </a:cubicBezTo>
                    <a:cubicBezTo>
                      <a:pt x="1662" y="651"/>
                      <a:pt x="1660" y="644"/>
                      <a:pt x="1657" y="636"/>
                    </a:cubicBezTo>
                    <a:cubicBezTo>
                      <a:pt x="1653" y="622"/>
                      <a:pt x="1653" y="622"/>
                      <a:pt x="1653" y="622"/>
                    </a:cubicBezTo>
                    <a:cubicBezTo>
                      <a:pt x="1615" y="634"/>
                      <a:pt x="1615" y="634"/>
                      <a:pt x="1615" y="634"/>
                    </a:cubicBezTo>
                    <a:cubicBezTo>
                      <a:pt x="1614" y="633"/>
                      <a:pt x="1614" y="633"/>
                      <a:pt x="1614" y="633"/>
                    </a:cubicBezTo>
                    <a:cubicBezTo>
                      <a:pt x="1613" y="628"/>
                      <a:pt x="1611" y="623"/>
                      <a:pt x="1609" y="617"/>
                    </a:cubicBezTo>
                    <a:cubicBezTo>
                      <a:pt x="1609" y="616"/>
                      <a:pt x="1609" y="616"/>
                      <a:pt x="1609" y="616"/>
                    </a:cubicBezTo>
                    <a:cubicBezTo>
                      <a:pt x="1647" y="602"/>
                      <a:pt x="1647" y="602"/>
                      <a:pt x="1647" y="602"/>
                    </a:cubicBezTo>
                    <a:cubicBezTo>
                      <a:pt x="1645" y="598"/>
                      <a:pt x="1645" y="598"/>
                      <a:pt x="1645" y="598"/>
                    </a:cubicBezTo>
                    <a:cubicBezTo>
                      <a:pt x="1640" y="583"/>
                      <a:pt x="1635" y="570"/>
                      <a:pt x="1630" y="557"/>
                    </a:cubicBezTo>
                    <a:cubicBezTo>
                      <a:pt x="1630" y="555"/>
                      <a:pt x="1630" y="555"/>
                      <a:pt x="1630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629" y="555"/>
                      <a:pt x="1629" y="555"/>
                      <a:pt x="1629" y="555"/>
                    </a:cubicBezTo>
                    <a:cubicBezTo>
                      <a:pt x="1533" y="596"/>
                      <a:pt x="1533" y="596"/>
                      <a:pt x="1533" y="596"/>
                    </a:cubicBezTo>
                    <a:cubicBezTo>
                      <a:pt x="1520" y="563"/>
                      <a:pt x="1504" y="531"/>
                      <a:pt x="1486" y="501"/>
                    </a:cubicBezTo>
                    <a:cubicBezTo>
                      <a:pt x="1500" y="492"/>
                      <a:pt x="1500" y="492"/>
                      <a:pt x="1500" y="492"/>
                    </a:cubicBezTo>
                    <a:cubicBezTo>
                      <a:pt x="1502" y="495"/>
                      <a:pt x="1502" y="495"/>
                      <a:pt x="1502" y="495"/>
                    </a:cubicBezTo>
                    <a:cubicBezTo>
                      <a:pt x="1504" y="499"/>
                      <a:pt x="1507" y="503"/>
                      <a:pt x="1509" y="508"/>
                    </a:cubicBezTo>
                    <a:cubicBezTo>
                      <a:pt x="1511" y="512"/>
                      <a:pt x="1513" y="515"/>
                      <a:pt x="1515" y="519"/>
                    </a:cubicBezTo>
                    <a:cubicBezTo>
                      <a:pt x="1516" y="521"/>
                      <a:pt x="1516" y="521"/>
                      <a:pt x="1516" y="521"/>
                    </a:cubicBezTo>
                    <a:cubicBezTo>
                      <a:pt x="1546" y="503"/>
                      <a:pt x="1546" y="503"/>
                      <a:pt x="1546" y="503"/>
                    </a:cubicBezTo>
                    <a:cubicBezTo>
                      <a:pt x="1549" y="509"/>
                      <a:pt x="1549" y="509"/>
                      <a:pt x="1549" y="509"/>
                    </a:cubicBezTo>
                    <a:cubicBezTo>
                      <a:pt x="1551" y="513"/>
                      <a:pt x="1553" y="517"/>
                      <a:pt x="1555" y="522"/>
                    </a:cubicBezTo>
                    <a:cubicBezTo>
                      <a:pt x="1556" y="523"/>
                      <a:pt x="1556" y="523"/>
                      <a:pt x="1556" y="523"/>
                    </a:cubicBezTo>
                    <a:cubicBezTo>
                      <a:pt x="1525" y="539"/>
                      <a:pt x="1525" y="539"/>
                      <a:pt x="1525" y="539"/>
                    </a:cubicBezTo>
                    <a:cubicBezTo>
                      <a:pt x="1532" y="553"/>
                      <a:pt x="1532" y="553"/>
                      <a:pt x="1532" y="553"/>
                    </a:cubicBezTo>
                    <a:cubicBezTo>
                      <a:pt x="1534" y="557"/>
                      <a:pt x="1535" y="561"/>
                      <a:pt x="1537" y="565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38" y="566"/>
                      <a:pt x="1538" y="566"/>
                      <a:pt x="1538" y="566"/>
                    </a:cubicBezTo>
                    <a:cubicBezTo>
                      <a:pt x="1540" y="571"/>
                      <a:pt x="1540" y="571"/>
                      <a:pt x="1540" y="571"/>
                    </a:cubicBezTo>
                    <a:cubicBezTo>
                      <a:pt x="1541" y="573"/>
                      <a:pt x="1542" y="575"/>
                      <a:pt x="1543" y="577"/>
                    </a:cubicBezTo>
                    <a:cubicBezTo>
                      <a:pt x="1543" y="578"/>
                      <a:pt x="1543" y="578"/>
                      <a:pt x="1543" y="578"/>
                    </a:cubicBezTo>
                    <a:cubicBezTo>
                      <a:pt x="1642" y="532"/>
                      <a:pt x="1642" y="532"/>
                      <a:pt x="1642" y="532"/>
                    </a:cubicBezTo>
                    <a:lnTo>
                      <a:pt x="1643" y="534"/>
                    </a:lnTo>
                    <a:close/>
                    <a:moveTo>
                      <a:pt x="1640" y="518"/>
                    </a:moveTo>
                    <a:cubicBezTo>
                      <a:pt x="1550" y="560"/>
                      <a:pt x="1550" y="560"/>
                      <a:pt x="1550" y="560"/>
                    </a:cubicBezTo>
                    <a:cubicBezTo>
                      <a:pt x="1549" y="559"/>
                      <a:pt x="1549" y="559"/>
                      <a:pt x="1549" y="559"/>
                    </a:cubicBezTo>
                    <a:cubicBezTo>
                      <a:pt x="1548" y="555"/>
                      <a:pt x="1546" y="550"/>
                      <a:pt x="1544" y="546"/>
                    </a:cubicBezTo>
                    <a:cubicBezTo>
                      <a:pt x="1542" y="545"/>
                      <a:pt x="1542" y="545"/>
                      <a:pt x="1542" y="54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61" y="535"/>
                      <a:pt x="1561" y="535"/>
                      <a:pt x="1561" y="535"/>
                    </a:cubicBezTo>
                    <a:cubicBezTo>
                      <a:pt x="1573" y="529"/>
                      <a:pt x="1573" y="529"/>
                      <a:pt x="1573" y="529"/>
                    </a:cubicBezTo>
                    <a:cubicBezTo>
                      <a:pt x="1573" y="527"/>
                      <a:pt x="1573" y="527"/>
                      <a:pt x="1573" y="527"/>
                    </a:cubicBezTo>
                    <a:cubicBezTo>
                      <a:pt x="1568" y="518"/>
                      <a:pt x="1564" y="510"/>
                      <a:pt x="1560" y="502"/>
                    </a:cubicBezTo>
                    <a:cubicBezTo>
                      <a:pt x="1560" y="501"/>
                      <a:pt x="1559" y="500"/>
                      <a:pt x="1559" y="499"/>
                    </a:cubicBezTo>
                    <a:cubicBezTo>
                      <a:pt x="1558" y="497"/>
                      <a:pt x="1558" y="497"/>
                      <a:pt x="1558" y="497"/>
                    </a:cubicBezTo>
                    <a:cubicBezTo>
                      <a:pt x="1581" y="483"/>
                      <a:pt x="1581" y="483"/>
                      <a:pt x="1581" y="483"/>
                    </a:cubicBezTo>
                    <a:cubicBezTo>
                      <a:pt x="1582" y="485"/>
                      <a:pt x="1582" y="485"/>
                      <a:pt x="1582" y="485"/>
                    </a:cubicBezTo>
                    <a:cubicBezTo>
                      <a:pt x="1587" y="494"/>
                      <a:pt x="1592" y="505"/>
                      <a:pt x="1597" y="515"/>
                    </a:cubicBezTo>
                    <a:cubicBezTo>
                      <a:pt x="1598" y="516"/>
                      <a:pt x="1598" y="516"/>
                      <a:pt x="1598" y="516"/>
                    </a:cubicBezTo>
                    <a:cubicBezTo>
                      <a:pt x="1632" y="500"/>
                      <a:pt x="1632" y="500"/>
                      <a:pt x="1632" y="500"/>
                    </a:cubicBezTo>
                    <a:cubicBezTo>
                      <a:pt x="1635" y="506"/>
                      <a:pt x="1638" y="512"/>
                      <a:pt x="1640" y="518"/>
                    </a:cubicBezTo>
                    <a:close/>
                    <a:moveTo>
                      <a:pt x="1558" y="380"/>
                    </a:moveTo>
                    <a:cubicBezTo>
                      <a:pt x="1579" y="411"/>
                      <a:pt x="1598" y="442"/>
                      <a:pt x="1615" y="474"/>
                    </a:cubicBezTo>
                    <a:cubicBezTo>
                      <a:pt x="1617" y="479"/>
                      <a:pt x="1620" y="484"/>
                      <a:pt x="1622" y="488"/>
                    </a:cubicBezTo>
                    <a:cubicBezTo>
                      <a:pt x="1623" y="490"/>
                      <a:pt x="1623" y="490"/>
                      <a:pt x="1623" y="490"/>
                    </a:cubicBezTo>
                    <a:cubicBezTo>
                      <a:pt x="1604" y="498"/>
                      <a:pt x="1604" y="498"/>
                      <a:pt x="1604" y="498"/>
                    </a:cubicBezTo>
                    <a:cubicBezTo>
                      <a:pt x="1603" y="497"/>
                      <a:pt x="1603" y="497"/>
                      <a:pt x="1603" y="497"/>
                    </a:cubicBezTo>
                    <a:cubicBezTo>
                      <a:pt x="1600" y="491"/>
                      <a:pt x="1597" y="484"/>
                      <a:pt x="1593" y="478"/>
                    </a:cubicBezTo>
                    <a:cubicBezTo>
                      <a:pt x="1586" y="465"/>
                      <a:pt x="1586" y="465"/>
                      <a:pt x="1586" y="465"/>
                    </a:cubicBezTo>
                    <a:cubicBezTo>
                      <a:pt x="1551" y="485"/>
                      <a:pt x="1551" y="485"/>
                      <a:pt x="1551" y="485"/>
                    </a:cubicBezTo>
                    <a:cubicBezTo>
                      <a:pt x="1550" y="483"/>
                      <a:pt x="1550" y="483"/>
                      <a:pt x="1550" y="483"/>
                    </a:cubicBezTo>
                    <a:cubicBezTo>
                      <a:pt x="1548" y="479"/>
                      <a:pt x="1545" y="474"/>
                      <a:pt x="1542" y="469"/>
                    </a:cubicBezTo>
                    <a:cubicBezTo>
                      <a:pt x="1542" y="468"/>
                      <a:pt x="1542" y="468"/>
                      <a:pt x="1542" y="468"/>
                    </a:cubicBezTo>
                    <a:cubicBezTo>
                      <a:pt x="1576" y="447"/>
                      <a:pt x="1576" y="447"/>
                      <a:pt x="1576" y="447"/>
                    </a:cubicBezTo>
                    <a:cubicBezTo>
                      <a:pt x="1574" y="443"/>
                      <a:pt x="1574" y="443"/>
                      <a:pt x="1574" y="443"/>
                    </a:cubicBezTo>
                    <a:cubicBezTo>
                      <a:pt x="1566" y="430"/>
                      <a:pt x="1558" y="417"/>
                      <a:pt x="1550" y="405"/>
                    </a:cubicBezTo>
                    <a:cubicBezTo>
                      <a:pt x="1549" y="404"/>
                      <a:pt x="1549" y="404"/>
                      <a:pt x="1549" y="404"/>
                    </a:cubicBezTo>
                    <a:cubicBezTo>
                      <a:pt x="1463" y="464"/>
                      <a:pt x="1463" y="464"/>
                      <a:pt x="1463" y="464"/>
                    </a:cubicBezTo>
                    <a:cubicBezTo>
                      <a:pt x="1444" y="435"/>
                      <a:pt x="1422" y="407"/>
                      <a:pt x="1398" y="381"/>
                    </a:cubicBezTo>
                    <a:cubicBezTo>
                      <a:pt x="1410" y="369"/>
                      <a:pt x="1410" y="369"/>
                      <a:pt x="1410" y="369"/>
                    </a:cubicBezTo>
                    <a:cubicBezTo>
                      <a:pt x="1411" y="371"/>
                      <a:pt x="1411" y="371"/>
                      <a:pt x="1411" y="371"/>
                    </a:cubicBezTo>
                    <a:cubicBezTo>
                      <a:pt x="1411" y="371"/>
                      <a:pt x="1412" y="371"/>
                      <a:pt x="1412" y="372"/>
                    </a:cubicBezTo>
                    <a:cubicBezTo>
                      <a:pt x="1415" y="375"/>
                      <a:pt x="1418" y="379"/>
                      <a:pt x="1422" y="383"/>
                    </a:cubicBezTo>
                    <a:cubicBezTo>
                      <a:pt x="1424" y="386"/>
                      <a:pt x="1427" y="389"/>
                      <a:pt x="1430" y="393"/>
                    </a:cubicBezTo>
                    <a:cubicBezTo>
                      <a:pt x="1431" y="394"/>
                      <a:pt x="1431" y="394"/>
                      <a:pt x="1431" y="394"/>
                    </a:cubicBezTo>
                    <a:cubicBezTo>
                      <a:pt x="1457" y="371"/>
                      <a:pt x="1457" y="371"/>
                      <a:pt x="1457" y="371"/>
                    </a:cubicBezTo>
                    <a:cubicBezTo>
                      <a:pt x="1461" y="375"/>
                      <a:pt x="1461" y="375"/>
                      <a:pt x="1461" y="375"/>
                    </a:cubicBezTo>
                    <a:cubicBezTo>
                      <a:pt x="1464" y="379"/>
                      <a:pt x="1467" y="383"/>
                      <a:pt x="1470" y="387"/>
                    </a:cubicBezTo>
                    <a:cubicBezTo>
                      <a:pt x="1471" y="388"/>
                      <a:pt x="1471" y="388"/>
                      <a:pt x="1471" y="388"/>
                    </a:cubicBezTo>
                    <a:cubicBezTo>
                      <a:pt x="1444" y="410"/>
                      <a:pt x="1444" y="410"/>
                      <a:pt x="1444" y="410"/>
                    </a:cubicBezTo>
                    <a:cubicBezTo>
                      <a:pt x="1453" y="422"/>
                      <a:pt x="1453" y="422"/>
                      <a:pt x="1453" y="422"/>
                    </a:cubicBezTo>
                    <a:cubicBezTo>
                      <a:pt x="1456" y="425"/>
                      <a:pt x="1458" y="429"/>
                      <a:pt x="1461" y="433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2" y="434"/>
                      <a:pt x="1462" y="434"/>
                      <a:pt x="1462" y="434"/>
                    </a:cubicBezTo>
                    <a:cubicBezTo>
                      <a:pt x="1464" y="437"/>
                      <a:pt x="1464" y="437"/>
                      <a:pt x="1464" y="437"/>
                    </a:cubicBezTo>
                    <a:cubicBezTo>
                      <a:pt x="1466" y="439"/>
                      <a:pt x="1467" y="441"/>
                      <a:pt x="1469" y="443"/>
                    </a:cubicBezTo>
                    <a:cubicBezTo>
                      <a:pt x="1470" y="445"/>
                      <a:pt x="1470" y="445"/>
                      <a:pt x="1470" y="445"/>
                    </a:cubicBezTo>
                    <a:cubicBezTo>
                      <a:pt x="1557" y="379"/>
                      <a:pt x="1557" y="379"/>
                      <a:pt x="1557" y="379"/>
                    </a:cubicBezTo>
                    <a:lnTo>
                      <a:pt x="1558" y="380"/>
                    </a:lnTo>
                    <a:close/>
                    <a:moveTo>
                      <a:pt x="1552" y="366"/>
                    </a:moveTo>
                    <a:cubicBezTo>
                      <a:pt x="1473" y="426"/>
                      <a:pt x="1473" y="426"/>
                      <a:pt x="1473" y="426"/>
                    </a:cubicBezTo>
                    <a:cubicBezTo>
                      <a:pt x="1472" y="424"/>
                      <a:pt x="1472" y="424"/>
                      <a:pt x="1472" y="424"/>
                    </a:cubicBezTo>
                    <a:cubicBezTo>
                      <a:pt x="1469" y="421"/>
                      <a:pt x="1466" y="417"/>
                      <a:pt x="1463" y="413"/>
                    </a:cubicBezTo>
                    <a:cubicBezTo>
                      <a:pt x="1463" y="412"/>
                      <a:pt x="1463" y="412"/>
                      <a:pt x="1463" y="412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79" y="398"/>
                      <a:pt x="1479" y="398"/>
                      <a:pt x="1479" y="398"/>
                    </a:cubicBezTo>
                    <a:cubicBezTo>
                      <a:pt x="1489" y="390"/>
                      <a:pt x="1489" y="390"/>
                      <a:pt x="1489" y="390"/>
                    </a:cubicBezTo>
                    <a:cubicBezTo>
                      <a:pt x="1488" y="389"/>
                      <a:pt x="1488" y="389"/>
                      <a:pt x="1488" y="389"/>
                    </a:cubicBezTo>
                    <a:cubicBezTo>
                      <a:pt x="1482" y="380"/>
                      <a:pt x="1476" y="373"/>
                      <a:pt x="1471" y="367"/>
                    </a:cubicBezTo>
                    <a:cubicBezTo>
                      <a:pt x="1470" y="366"/>
                      <a:pt x="1469" y="365"/>
                      <a:pt x="1469" y="364"/>
                    </a:cubicBezTo>
                    <a:cubicBezTo>
                      <a:pt x="1467" y="362"/>
                      <a:pt x="1467" y="362"/>
                      <a:pt x="1467" y="362"/>
                    </a:cubicBezTo>
                    <a:cubicBezTo>
                      <a:pt x="1487" y="344"/>
                      <a:pt x="1487" y="344"/>
                      <a:pt x="1487" y="344"/>
                    </a:cubicBezTo>
                    <a:cubicBezTo>
                      <a:pt x="1488" y="345"/>
                      <a:pt x="1488" y="345"/>
                      <a:pt x="1488" y="345"/>
                    </a:cubicBezTo>
                    <a:cubicBezTo>
                      <a:pt x="1496" y="354"/>
                      <a:pt x="1503" y="363"/>
                      <a:pt x="1509" y="371"/>
                    </a:cubicBezTo>
                    <a:cubicBezTo>
                      <a:pt x="1510" y="373"/>
                      <a:pt x="1510" y="373"/>
                      <a:pt x="1510" y="373"/>
                    </a:cubicBezTo>
                    <a:cubicBezTo>
                      <a:pt x="1540" y="350"/>
                      <a:pt x="1540" y="350"/>
                      <a:pt x="1540" y="350"/>
                    </a:cubicBezTo>
                    <a:cubicBezTo>
                      <a:pt x="1544" y="355"/>
                      <a:pt x="1548" y="360"/>
                      <a:pt x="1552" y="366"/>
                    </a:cubicBezTo>
                    <a:close/>
                    <a:moveTo>
                      <a:pt x="1443" y="248"/>
                    </a:moveTo>
                    <a:cubicBezTo>
                      <a:pt x="1470" y="273"/>
                      <a:pt x="1495" y="300"/>
                      <a:pt x="1518" y="328"/>
                    </a:cubicBezTo>
                    <a:cubicBezTo>
                      <a:pt x="1521" y="332"/>
                      <a:pt x="1525" y="336"/>
                      <a:pt x="1528" y="340"/>
                    </a:cubicBezTo>
                    <a:cubicBezTo>
                      <a:pt x="1529" y="342"/>
                      <a:pt x="1529" y="342"/>
                      <a:pt x="1529" y="342"/>
                    </a:cubicBezTo>
                    <a:cubicBezTo>
                      <a:pt x="1513" y="354"/>
                      <a:pt x="1513" y="354"/>
                      <a:pt x="1513" y="354"/>
                    </a:cubicBezTo>
                    <a:cubicBezTo>
                      <a:pt x="1512" y="353"/>
                      <a:pt x="1512" y="353"/>
                      <a:pt x="1512" y="353"/>
                    </a:cubicBezTo>
                    <a:cubicBezTo>
                      <a:pt x="1507" y="347"/>
                      <a:pt x="1503" y="342"/>
                      <a:pt x="1498" y="336"/>
                    </a:cubicBezTo>
                    <a:cubicBezTo>
                      <a:pt x="1492" y="329"/>
                      <a:pt x="1492" y="329"/>
                      <a:pt x="1492" y="329"/>
                    </a:cubicBezTo>
                    <a:cubicBezTo>
                      <a:pt x="1491" y="328"/>
                      <a:pt x="1490" y="327"/>
                      <a:pt x="1489" y="326"/>
                    </a:cubicBezTo>
                    <a:cubicBezTo>
                      <a:pt x="1488" y="325"/>
                      <a:pt x="1488" y="325"/>
                      <a:pt x="1488" y="325"/>
                    </a:cubicBezTo>
                    <a:cubicBezTo>
                      <a:pt x="1458" y="352"/>
                      <a:pt x="1458" y="352"/>
                      <a:pt x="1458" y="352"/>
                    </a:cubicBezTo>
                    <a:cubicBezTo>
                      <a:pt x="1457" y="350"/>
                      <a:pt x="1457" y="350"/>
                      <a:pt x="1457" y="350"/>
                    </a:cubicBezTo>
                    <a:cubicBezTo>
                      <a:pt x="1453" y="346"/>
                      <a:pt x="1450" y="342"/>
                      <a:pt x="1446" y="338"/>
                    </a:cubicBezTo>
                    <a:cubicBezTo>
                      <a:pt x="1445" y="337"/>
                      <a:pt x="1445" y="337"/>
                      <a:pt x="1445" y="337"/>
                    </a:cubicBezTo>
                    <a:cubicBezTo>
                      <a:pt x="1474" y="309"/>
                      <a:pt x="1474" y="309"/>
                      <a:pt x="1474" y="309"/>
                    </a:cubicBezTo>
                    <a:cubicBezTo>
                      <a:pt x="1471" y="306"/>
                      <a:pt x="1471" y="306"/>
                      <a:pt x="1471" y="306"/>
                    </a:cubicBezTo>
                    <a:cubicBezTo>
                      <a:pt x="1461" y="295"/>
                      <a:pt x="1451" y="284"/>
                      <a:pt x="1441" y="274"/>
                    </a:cubicBezTo>
                    <a:cubicBezTo>
                      <a:pt x="1439" y="273"/>
                      <a:pt x="1439" y="273"/>
                      <a:pt x="1439" y="273"/>
                    </a:cubicBezTo>
                    <a:cubicBezTo>
                      <a:pt x="1367" y="350"/>
                      <a:pt x="1367" y="350"/>
                      <a:pt x="1367" y="350"/>
                    </a:cubicBezTo>
                    <a:cubicBezTo>
                      <a:pt x="1366" y="348"/>
                      <a:pt x="1365" y="347"/>
                      <a:pt x="1364" y="346"/>
                    </a:cubicBezTo>
                    <a:cubicBezTo>
                      <a:pt x="1339" y="323"/>
                      <a:pt x="1313" y="301"/>
                      <a:pt x="1287" y="282"/>
                    </a:cubicBezTo>
                    <a:cubicBezTo>
                      <a:pt x="1296" y="268"/>
                      <a:pt x="1296" y="268"/>
                      <a:pt x="1296" y="268"/>
                    </a:cubicBezTo>
                    <a:cubicBezTo>
                      <a:pt x="1298" y="269"/>
                      <a:pt x="1298" y="269"/>
                      <a:pt x="1298" y="269"/>
                    </a:cubicBezTo>
                    <a:cubicBezTo>
                      <a:pt x="1298" y="270"/>
                      <a:pt x="1298" y="270"/>
                      <a:pt x="1298" y="270"/>
                    </a:cubicBezTo>
                    <a:cubicBezTo>
                      <a:pt x="1302" y="273"/>
                      <a:pt x="1306" y="276"/>
                      <a:pt x="1310" y="279"/>
                    </a:cubicBezTo>
                    <a:cubicBezTo>
                      <a:pt x="1314" y="281"/>
                      <a:pt x="1317" y="284"/>
                      <a:pt x="1320" y="287"/>
                    </a:cubicBezTo>
                    <a:cubicBezTo>
                      <a:pt x="1322" y="288"/>
                      <a:pt x="1322" y="288"/>
                      <a:pt x="1322" y="288"/>
                    </a:cubicBezTo>
                    <a:cubicBezTo>
                      <a:pt x="1342" y="260"/>
                      <a:pt x="1342" y="260"/>
                      <a:pt x="1342" y="260"/>
                    </a:cubicBezTo>
                    <a:cubicBezTo>
                      <a:pt x="1347" y="263"/>
                      <a:pt x="1347" y="263"/>
                      <a:pt x="1347" y="263"/>
                    </a:cubicBezTo>
                    <a:cubicBezTo>
                      <a:pt x="1350" y="266"/>
                      <a:pt x="1354" y="269"/>
                      <a:pt x="1358" y="273"/>
                    </a:cubicBezTo>
                    <a:cubicBezTo>
                      <a:pt x="1359" y="274"/>
                      <a:pt x="1359" y="274"/>
                      <a:pt x="1359" y="274"/>
                    </a:cubicBezTo>
                    <a:cubicBezTo>
                      <a:pt x="1338" y="301"/>
                      <a:pt x="1338" y="301"/>
                      <a:pt x="1338" y="301"/>
                    </a:cubicBezTo>
                    <a:cubicBezTo>
                      <a:pt x="1341" y="303"/>
                      <a:pt x="1341" y="303"/>
                      <a:pt x="1341" y="303"/>
                    </a:cubicBezTo>
                    <a:cubicBezTo>
                      <a:pt x="1341" y="304"/>
                      <a:pt x="1341" y="304"/>
                      <a:pt x="1341" y="304"/>
                    </a:cubicBezTo>
                    <a:cubicBezTo>
                      <a:pt x="1342" y="304"/>
                      <a:pt x="1343" y="305"/>
                      <a:pt x="1343" y="305"/>
                    </a:cubicBezTo>
                    <a:cubicBezTo>
                      <a:pt x="1349" y="311"/>
                      <a:pt x="1349" y="311"/>
                      <a:pt x="1349" y="311"/>
                    </a:cubicBezTo>
                    <a:cubicBezTo>
                      <a:pt x="1352" y="313"/>
                      <a:pt x="1356" y="316"/>
                      <a:pt x="1359" y="319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0" y="320"/>
                      <a:pt x="1360" y="320"/>
                      <a:pt x="1360" y="320"/>
                    </a:cubicBezTo>
                    <a:cubicBezTo>
                      <a:pt x="1365" y="324"/>
                      <a:pt x="1365" y="324"/>
                      <a:pt x="1365" y="324"/>
                    </a:cubicBezTo>
                    <a:cubicBezTo>
                      <a:pt x="1366" y="326"/>
                      <a:pt x="1367" y="327"/>
                      <a:pt x="1369" y="328"/>
                    </a:cubicBezTo>
                    <a:cubicBezTo>
                      <a:pt x="1370" y="329"/>
                      <a:pt x="1370" y="329"/>
                      <a:pt x="1370" y="329"/>
                    </a:cubicBezTo>
                    <a:cubicBezTo>
                      <a:pt x="1442" y="247"/>
                      <a:pt x="1442" y="247"/>
                      <a:pt x="1442" y="247"/>
                    </a:cubicBezTo>
                    <a:lnTo>
                      <a:pt x="1443" y="248"/>
                    </a:lnTo>
                    <a:close/>
                    <a:moveTo>
                      <a:pt x="1434" y="235"/>
                    </a:moveTo>
                    <a:cubicBezTo>
                      <a:pt x="1369" y="310"/>
                      <a:pt x="1369" y="310"/>
                      <a:pt x="1369" y="310"/>
                    </a:cubicBezTo>
                    <a:cubicBezTo>
                      <a:pt x="1368" y="309"/>
                      <a:pt x="1368" y="309"/>
                      <a:pt x="1368" y="309"/>
                    </a:cubicBezTo>
                    <a:cubicBezTo>
                      <a:pt x="1364" y="306"/>
                      <a:pt x="1361" y="303"/>
                      <a:pt x="1357" y="300"/>
                    </a:cubicBezTo>
                    <a:cubicBezTo>
                      <a:pt x="1356" y="299"/>
                      <a:pt x="1356" y="299"/>
                      <a:pt x="1356" y="299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0" y="282"/>
                      <a:pt x="1370" y="282"/>
                      <a:pt x="1370" y="282"/>
                    </a:cubicBezTo>
                    <a:cubicBezTo>
                      <a:pt x="1378" y="272"/>
                      <a:pt x="1378" y="272"/>
                      <a:pt x="1378" y="272"/>
                    </a:cubicBezTo>
                    <a:cubicBezTo>
                      <a:pt x="1377" y="271"/>
                      <a:pt x="1377" y="271"/>
                      <a:pt x="1377" y="271"/>
                    </a:cubicBezTo>
                    <a:cubicBezTo>
                      <a:pt x="1369" y="264"/>
                      <a:pt x="1362" y="258"/>
                      <a:pt x="1355" y="253"/>
                    </a:cubicBezTo>
                    <a:cubicBezTo>
                      <a:pt x="1350" y="249"/>
                      <a:pt x="1350" y="249"/>
                      <a:pt x="1350" y="249"/>
                    </a:cubicBezTo>
                    <a:cubicBezTo>
                      <a:pt x="1366" y="227"/>
                      <a:pt x="1366" y="227"/>
                      <a:pt x="1366" y="227"/>
                    </a:cubicBezTo>
                    <a:cubicBezTo>
                      <a:pt x="1367" y="228"/>
                      <a:pt x="1367" y="228"/>
                      <a:pt x="1367" y="228"/>
                    </a:cubicBezTo>
                    <a:cubicBezTo>
                      <a:pt x="1376" y="235"/>
                      <a:pt x="1385" y="242"/>
                      <a:pt x="1393" y="249"/>
                    </a:cubicBezTo>
                    <a:cubicBezTo>
                      <a:pt x="1395" y="250"/>
                      <a:pt x="1395" y="250"/>
                      <a:pt x="1395" y="250"/>
                    </a:cubicBezTo>
                    <a:cubicBezTo>
                      <a:pt x="1420" y="222"/>
                      <a:pt x="1420" y="222"/>
                      <a:pt x="1420" y="222"/>
                    </a:cubicBezTo>
                    <a:cubicBezTo>
                      <a:pt x="1425" y="226"/>
                      <a:pt x="1430" y="230"/>
                      <a:pt x="1434" y="235"/>
                    </a:cubicBezTo>
                    <a:close/>
                    <a:moveTo>
                      <a:pt x="1303" y="143"/>
                    </a:moveTo>
                    <a:cubicBezTo>
                      <a:pt x="1334" y="162"/>
                      <a:pt x="1365" y="183"/>
                      <a:pt x="1393" y="205"/>
                    </a:cubicBezTo>
                    <a:cubicBezTo>
                      <a:pt x="1397" y="209"/>
                      <a:pt x="1401" y="212"/>
                      <a:pt x="1405" y="215"/>
                    </a:cubicBezTo>
                    <a:cubicBezTo>
                      <a:pt x="1407" y="216"/>
                      <a:pt x="1407" y="216"/>
                      <a:pt x="1407" y="216"/>
                    </a:cubicBezTo>
                    <a:cubicBezTo>
                      <a:pt x="1393" y="232"/>
                      <a:pt x="1393" y="232"/>
                      <a:pt x="1393" y="232"/>
                    </a:cubicBezTo>
                    <a:cubicBezTo>
                      <a:pt x="1392" y="231"/>
                      <a:pt x="1392" y="231"/>
                      <a:pt x="1392" y="231"/>
                    </a:cubicBezTo>
                    <a:cubicBezTo>
                      <a:pt x="1387" y="226"/>
                      <a:pt x="1381" y="222"/>
                      <a:pt x="1375" y="217"/>
                    </a:cubicBezTo>
                    <a:cubicBezTo>
                      <a:pt x="1368" y="212"/>
                      <a:pt x="1368" y="212"/>
                      <a:pt x="1368" y="212"/>
                    </a:cubicBezTo>
                    <a:cubicBezTo>
                      <a:pt x="1367" y="211"/>
                      <a:pt x="1366" y="210"/>
                      <a:pt x="1365" y="209"/>
                    </a:cubicBezTo>
                    <a:cubicBezTo>
                      <a:pt x="1363" y="208"/>
                      <a:pt x="1363" y="208"/>
                      <a:pt x="1363" y="208"/>
                    </a:cubicBezTo>
                    <a:cubicBezTo>
                      <a:pt x="1339" y="241"/>
                      <a:pt x="1339" y="241"/>
                      <a:pt x="1339" y="241"/>
                    </a:cubicBezTo>
                    <a:cubicBezTo>
                      <a:pt x="1338" y="240"/>
                      <a:pt x="1338" y="240"/>
                      <a:pt x="1338" y="240"/>
                    </a:cubicBezTo>
                    <a:cubicBezTo>
                      <a:pt x="1334" y="237"/>
                      <a:pt x="1329" y="233"/>
                      <a:pt x="1325" y="230"/>
                    </a:cubicBezTo>
                    <a:cubicBezTo>
                      <a:pt x="1324" y="229"/>
                      <a:pt x="1324" y="229"/>
                      <a:pt x="1324" y="229"/>
                    </a:cubicBezTo>
                    <a:cubicBezTo>
                      <a:pt x="1346" y="196"/>
                      <a:pt x="1346" y="196"/>
                      <a:pt x="1346" y="196"/>
                    </a:cubicBezTo>
                    <a:cubicBezTo>
                      <a:pt x="1343" y="193"/>
                      <a:pt x="1343" y="193"/>
                      <a:pt x="1343" y="193"/>
                    </a:cubicBezTo>
                    <a:cubicBezTo>
                      <a:pt x="1331" y="184"/>
                      <a:pt x="1318" y="176"/>
                      <a:pt x="1306" y="168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250" y="257"/>
                      <a:pt x="1250" y="257"/>
                      <a:pt x="1250" y="257"/>
                    </a:cubicBezTo>
                    <a:cubicBezTo>
                      <a:pt x="1220" y="239"/>
                      <a:pt x="1189" y="222"/>
                      <a:pt x="1157" y="208"/>
                    </a:cubicBezTo>
                    <a:cubicBezTo>
                      <a:pt x="1163" y="193"/>
                      <a:pt x="1163" y="193"/>
                      <a:pt x="1163" y="193"/>
                    </a:cubicBezTo>
                    <a:cubicBezTo>
                      <a:pt x="1166" y="194"/>
                      <a:pt x="1166" y="194"/>
                      <a:pt x="1166" y="194"/>
                    </a:cubicBezTo>
                    <a:cubicBezTo>
                      <a:pt x="1171" y="196"/>
                      <a:pt x="1175" y="198"/>
                      <a:pt x="1179" y="200"/>
                    </a:cubicBezTo>
                    <a:cubicBezTo>
                      <a:pt x="1183" y="202"/>
                      <a:pt x="1187" y="204"/>
                      <a:pt x="1191" y="206"/>
                    </a:cubicBezTo>
                    <a:cubicBezTo>
                      <a:pt x="1193" y="207"/>
                      <a:pt x="1193" y="207"/>
                      <a:pt x="1193" y="207"/>
                    </a:cubicBezTo>
                    <a:cubicBezTo>
                      <a:pt x="1207" y="175"/>
                      <a:pt x="1207" y="175"/>
                      <a:pt x="1207" y="175"/>
                    </a:cubicBezTo>
                    <a:cubicBezTo>
                      <a:pt x="1212" y="178"/>
                      <a:pt x="1212" y="178"/>
                      <a:pt x="1212" y="178"/>
                    </a:cubicBezTo>
                    <a:cubicBezTo>
                      <a:pt x="1216" y="180"/>
                      <a:pt x="1221" y="182"/>
                      <a:pt x="1225" y="184"/>
                    </a:cubicBezTo>
                    <a:cubicBezTo>
                      <a:pt x="1226" y="185"/>
                      <a:pt x="1226" y="185"/>
                      <a:pt x="1226" y="185"/>
                    </a:cubicBezTo>
                    <a:cubicBezTo>
                      <a:pt x="1211" y="216"/>
                      <a:pt x="1211" y="216"/>
                      <a:pt x="1211" y="216"/>
                    </a:cubicBezTo>
                    <a:cubicBezTo>
                      <a:pt x="1216" y="219"/>
                      <a:pt x="1216" y="219"/>
                      <a:pt x="1216" y="219"/>
                    </a:cubicBezTo>
                    <a:cubicBezTo>
                      <a:pt x="1216" y="219"/>
                      <a:pt x="1217" y="219"/>
                      <a:pt x="1217" y="219"/>
                    </a:cubicBezTo>
                    <a:cubicBezTo>
                      <a:pt x="1224" y="223"/>
                      <a:pt x="1224" y="223"/>
                      <a:pt x="1224" y="223"/>
                    </a:cubicBezTo>
                    <a:cubicBezTo>
                      <a:pt x="1228" y="225"/>
                      <a:pt x="1232" y="227"/>
                      <a:pt x="1236" y="230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37" y="231"/>
                      <a:pt x="1237" y="231"/>
                      <a:pt x="1237" y="231"/>
                    </a:cubicBezTo>
                    <a:cubicBezTo>
                      <a:pt x="1241" y="233"/>
                      <a:pt x="1241" y="233"/>
                      <a:pt x="1241" y="233"/>
                    </a:cubicBezTo>
                    <a:cubicBezTo>
                      <a:pt x="1243" y="234"/>
                      <a:pt x="1245" y="235"/>
                      <a:pt x="1247" y="236"/>
                    </a:cubicBezTo>
                    <a:cubicBezTo>
                      <a:pt x="1249" y="237"/>
                      <a:pt x="1249" y="237"/>
                      <a:pt x="1249" y="237"/>
                    </a:cubicBezTo>
                    <a:cubicBezTo>
                      <a:pt x="1301" y="142"/>
                      <a:pt x="1301" y="142"/>
                      <a:pt x="1301" y="142"/>
                    </a:cubicBezTo>
                    <a:lnTo>
                      <a:pt x="1303" y="143"/>
                    </a:lnTo>
                    <a:close/>
                    <a:moveTo>
                      <a:pt x="1292" y="131"/>
                    </a:moveTo>
                    <a:cubicBezTo>
                      <a:pt x="1244" y="219"/>
                      <a:pt x="1244" y="219"/>
                      <a:pt x="1244" y="219"/>
                    </a:cubicBezTo>
                    <a:cubicBezTo>
                      <a:pt x="1242" y="218"/>
                      <a:pt x="1242" y="218"/>
                      <a:pt x="1242" y="218"/>
                    </a:cubicBezTo>
                    <a:cubicBezTo>
                      <a:pt x="1238" y="216"/>
                      <a:pt x="1234" y="213"/>
                      <a:pt x="1230" y="211"/>
                    </a:cubicBezTo>
                    <a:cubicBezTo>
                      <a:pt x="1229" y="210"/>
                      <a:pt x="1229" y="210"/>
                      <a:pt x="1229" y="210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38" y="191"/>
                      <a:pt x="1238" y="191"/>
                      <a:pt x="1238" y="191"/>
                    </a:cubicBezTo>
                    <a:cubicBezTo>
                      <a:pt x="1244" y="179"/>
                      <a:pt x="1244" y="179"/>
                      <a:pt x="1244" y="179"/>
                    </a:cubicBezTo>
                    <a:cubicBezTo>
                      <a:pt x="1243" y="179"/>
                      <a:pt x="1243" y="179"/>
                      <a:pt x="1243" y="179"/>
                    </a:cubicBezTo>
                    <a:cubicBezTo>
                      <a:pt x="1233" y="173"/>
                      <a:pt x="1225" y="169"/>
                      <a:pt x="1218" y="166"/>
                    </a:cubicBezTo>
                    <a:cubicBezTo>
                      <a:pt x="1217" y="165"/>
                      <a:pt x="1216" y="165"/>
                      <a:pt x="1215" y="164"/>
                    </a:cubicBezTo>
                    <a:cubicBezTo>
                      <a:pt x="1212" y="163"/>
                      <a:pt x="1212" y="163"/>
                      <a:pt x="1212" y="163"/>
                    </a:cubicBezTo>
                    <a:cubicBezTo>
                      <a:pt x="1223" y="138"/>
                      <a:pt x="1223" y="138"/>
                      <a:pt x="1223" y="138"/>
                    </a:cubicBezTo>
                    <a:cubicBezTo>
                      <a:pt x="1225" y="139"/>
                      <a:pt x="1225" y="139"/>
                      <a:pt x="1225" y="139"/>
                    </a:cubicBezTo>
                    <a:cubicBezTo>
                      <a:pt x="1235" y="144"/>
                      <a:pt x="1245" y="149"/>
                      <a:pt x="1255" y="154"/>
                    </a:cubicBezTo>
                    <a:cubicBezTo>
                      <a:pt x="1256" y="155"/>
                      <a:pt x="1256" y="155"/>
                      <a:pt x="1256" y="155"/>
                    </a:cubicBezTo>
                    <a:cubicBezTo>
                      <a:pt x="1275" y="122"/>
                      <a:pt x="1275" y="122"/>
                      <a:pt x="1275" y="122"/>
                    </a:cubicBezTo>
                    <a:cubicBezTo>
                      <a:pt x="1280" y="125"/>
                      <a:pt x="1286" y="128"/>
                      <a:pt x="1292" y="131"/>
                    </a:cubicBezTo>
                    <a:close/>
                    <a:moveTo>
                      <a:pt x="1144" y="69"/>
                    </a:moveTo>
                    <a:cubicBezTo>
                      <a:pt x="1179" y="81"/>
                      <a:pt x="1213" y="95"/>
                      <a:pt x="1245" y="111"/>
                    </a:cubicBezTo>
                    <a:cubicBezTo>
                      <a:pt x="1250" y="113"/>
                      <a:pt x="1255" y="116"/>
                      <a:pt x="1259" y="118"/>
                    </a:cubicBezTo>
                    <a:cubicBezTo>
                      <a:pt x="1261" y="119"/>
                      <a:pt x="1261" y="119"/>
                      <a:pt x="1261" y="119"/>
                    </a:cubicBezTo>
                    <a:cubicBezTo>
                      <a:pt x="1251" y="137"/>
                      <a:pt x="1251" y="137"/>
                      <a:pt x="1251" y="137"/>
                    </a:cubicBezTo>
                    <a:cubicBezTo>
                      <a:pt x="1250" y="136"/>
                      <a:pt x="1250" y="136"/>
                      <a:pt x="1250" y="136"/>
                    </a:cubicBezTo>
                    <a:cubicBezTo>
                      <a:pt x="1243" y="133"/>
                      <a:pt x="1237" y="129"/>
                      <a:pt x="1230" y="126"/>
                    </a:cubicBezTo>
                    <a:cubicBezTo>
                      <a:pt x="1217" y="120"/>
                      <a:pt x="1217" y="120"/>
                      <a:pt x="1217" y="120"/>
                    </a:cubicBezTo>
                    <a:cubicBezTo>
                      <a:pt x="1200" y="157"/>
                      <a:pt x="1200" y="157"/>
                      <a:pt x="1200" y="157"/>
                    </a:cubicBezTo>
                    <a:cubicBezTo>
                      <a:pt x="1199" y="156"/>
                      <a:pt x="1199" y="156"/>
                      <a:pt x="1199" y="156"/>
                    </a:cubicBezTo>
                    <a:cubicBezTo>
                      <a:pt x="1194" y="154"/>
                      <a:pt x="1189" y="152"/>
                      <a:pt x="1184" y="150"/>
                    </a:cubicBezTo>
                    <a:cubicBezTo>
                      <a:pt x="1182" y="149"/>
                      <a:pt x="1182" y="149"/>
                      <a:pt x="1182" y="149"/>
                    </a:cubicBezTo>
                    <a:cubicBezTo>
                      <a:pt x="1198" y="111"/>
                      <a:pt x="1198" y="111"/>
                      <a:pt x="1198" y="111"/>
                    </a:cubicBezTo>
                    <a:cubicBezTo>
                      <a:pt x="1193" y="110"/>
                      <a:pt x="1193" y="110"/>
                      <a:pt x="1193" y="110"/>
                    </a:cubicBezTo>
                    <a:cubicBezTo>
                      <a:pt x="1180" y="104"/>
                      <a:pt x="1166" y="98"/>
                      <a:pt x="1153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51" y="93"/>
                      <a:pt x="1151" y="93"/>
                      <a:pt x="1151" y="93"/>
                    </a:cubicBezTo>
                    <a:cubicBezTo>
                      <a:pt x="1117" y="192"/>
                      <a:pt x="1117" y="192"/>
                      <a:pt x="1117" y="192"/>
                    </a:cubicBezTo>
                    <a:cubicBezTo>
                      <a:pt x="1084" y="180"/>
                      <a:pt x="1050" y="170"/>
                      <a:pt x="1015" y="163"/>
                    </a:cubicBezTo>
                    <a:cubicBezTo>
                      <a:pt x="1018" y="147"/>
                      <a:pt x="1018" y="147"/>
                      <a:pt x="1018" y="147"/>
                    </a:cubicBezTo>
                    <a:cubicBezTo>
                      <a:pt x="1020" y="147"/>
                      <a:pt x="1020" y="147"/>
                      <a:pt x="1020" y="147"/>
                    </a:cubicBezTo>
                    <a:cubicBezTo>
                      <a:pt x="1020" y="147"/>
                      <a:pt x="1021" y="147"/>
                      <a:pt x="1021" y="147"/>
                    </a:cubicBezTo>
                    <a:cubicBezTo>
                      <a:pt x="1026" y="148"/>
                      <a:pt x="1030" y="149"/>
                      <a:pt x="1035" y="151"/>
                    </a:cubicBezTo>
                    <a:cubicBezTo>
                      <a:pt x="1040" y="152"/>
                      <a:pt x="1044" y="153"/>
                      <a:pt x="1048" y="154"/>
                    </a:cubicBezTo>
                    <a:cubicBezTo>
                      <a:pt x="1050" y="154"/>
                      <a:pt x="1050" y="154"/>
                      <a:pt x="1050" y="154"/>
                    </a:cubicBezTo>
                    <a:cubicBezTo>
                      <a:pt x="1057" y="120"/>
                      <a:pt x="1057" y="120"/>
                      <a:pt x="1057" y="120"/>
                    </a:cubicBezTo>
                    <a:cubicBezTo>
                      <a:pt x="1062" y="122"/>
                      <a:pt x="1062" y="122"/>
                      <a:pt x="1062" y="122"/>
                    </a:cubicBezTo>
                    <a:cubicBezTo>
                      <a:pt x="1067" y="123"/>
                      <a:pt x="1072" y="124"/>
                      <a:pt x="1077" y="125"/>
                    </a:cubicBezTo>
                    <a:cubicBezTo>
                      <a:pt x="1078" y="126"/>
                      <a:pt x="1078" y="126"/>
                      <a:pt x="1078" y="126"/>
                    </a:cubicBezTo>
                    <a:cubicBezTo>
                      <a:pt x="1069" y="159"/>
                      <a:pt x="1069" y="159"/>
                      <a:pt x="1069" y="159"/>
                    </a:cubicBezTo>
                    <a:cubicBezTo>
                      <a:pt x="1074" y="161"/>
                      <a:pt x="1074" y="161"/>
                      <a:pt x="1074" y="161"/>
                    </a:cubicBezTo>
                    <a:cubicBezTo>
                      <a:pt x="1075" y="161"/>
                      <a:pt x="1076" y="161"/>
                      <a:pt x="1076" y="161"/>
                    </a:cubicBezTo>
                    <a:cubicBezTo>
                      <a:pt x="1084" y="164"/>
                      <a:pt x="1084" y="164"/>
                      <a:pt x="1084" y="164"/>
                    </a:cubicBezTo>
                    <a:cubicBezTo>
                      <a:pt x="1088" y="165"/>
                      <a:pt x="1092" y="166"/>
                      <a:pt x="1096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098" y="168"/>
                      <a:pt x="1098" y="168"/>
                      <a:pt x="1098" y="168"/>
                    </a:cubicBezTo>
                    <a:cubicBezTo>
                      <a:pt x="1104" y="170"/>
                      <a:pt x="1104" y="170"/>
                      <a:pt x="1104" y="170"/>
                    </a:cubicBezTo>
                    <a:cubicBezTo>
                      <a:pt x="1106" y="171"/>
                      <a:pt x="1107" y="171"/>
                      <a:pt x="1109" y="172"/>
                    </a:cubicBezTo>
                    <a:cubicBezTo>
                      <a:pt x="1111" y="172"/>
                      <a:pt x="1111" y="172"/>
                      <a:pt x="1111" y="172"/>
                    </a:cubicBezTo>
                    <a:cubicBezTo>
                      <a:pt x="1143" y="68"/>
                      <a:pt x="1143" y="68"/>
                      <a:pt x="1143" y="68"/>
                    </a:cubicBezTo>
                    <a:lnTo>
                      <a:pt x="1144" y="69"/>
                    </a:lnTo>
                    <a:close/>
                    <a:moveTo>
                      <a:pt x="1101" y="90"/>
                    </a:moveTo>
                    <a:cubicBezTo>
                      <a:pt x="1112" y="54"/>
                      <a:pt x="1112" y="54"/>
                      <a:pt x="1112" y="54"/>
                    </a:cubicBezTo>
                    <a:cubicBezTo>
                      <a:pt x="1118" y="56"/>
                      <a:pt x="1125" y="58"/>
                      <a:pt x="1131" y="60"/>
                    </a:cubicBezTo>
                    <a:cubicBezTo>
                      <a:pt x="1102" y="155"/>
                      <a:pt x="1102" y="155"/>
                      <a:pt x="1102" y="155"/>
                    </a:cubicBezTo>
                    <a:cubicBezTo>
                      <a:pt x="1100" y="155"/>
                      <a:pt x="1100" y="155"/>
                      <a:pt x="1100" y="155"/>
                    </a:cubicBezTo>
                    <a:cubicBezTo>
                      <a:pt x="1096" y="153"/>
                      <a:pt x="1091" y="152"/>
                      <a:pt x="1087" y="151"/>
                    </a:cubicBezTo>
                    <a:cubicBezTo>
                      <a:pt x="1086" y="150"/>
                      <a:pt x="1086" y="150"/>
                      <a:pt x="1086" y="150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1" y="128"/>
                      <a:pt x="1091" y="128"/>
                      <a:pt x="1091" y="128"/>
                    </a:cubicBezTo>
                    <a:cubicBezTo>
                      <a:pt x="1094" y="117"/>
                      <a:pt x="1094" y="117"/>
                      <a:pt x="1094" y="117"/>
                    </a:cubicBezTo>
                    <a:cubicBezTo>
                      <a:pt x="1093" y="116"/>
                      <a:pt x="1093" y="116"/>
                      <a:pt x="1093" y="116"/>
                    </a:cubicBezTo>
                    <a:cubicBezTo>
                      <a:pt x="1083" y="113"/>
                      <a:pt x="1074" y="111"/>
                      <a:pt x="1066" y="109"/>
                    </a:cubicBezTo>
                    <a:cubicBezTo>
                      <a:pt x="1065" y="108"/>
                      <a:pt x="1064" y="108"/>
                      <a:pt x="1063" y="108"/>
                    </a:cubicBezTo>
                    <a:cubicBezTo>
                      <a:pt x="1060" y="107"/>
                      <a:pt x="1060" y="107"/>
                      <a:pt x="1060" y="107"/>
                    </a:cubicBezTo>
                    <a:cubicBezTo>
                      <a:pt x="1065" y="81"/>
                      <a:pt x="1065" y="81"/>
                      <a:pt x="1065" y="81"/>
                    </a:cubicBezTo>
                    <a:cubicBezTo>
                      <a:pt x="1067" y="81"/>
                      <a:pt x="1067" y="81"/>
                      <a:pt x="1067" y="81"/>
                    </a:cubicBezTo>
                    <a:cubicBezTo>
                      <a:pt x="1078" y="84"/>
                      <a:pt x="1089" y="87"/>
                      <a:pt x="1099" y="90"/>
                    </a:cubicBezTo>
                    <a:lnTo>
                      <a:pt x="1101" y="90"/>
                    </a:lnTo>
                    <a:close/>
                    <a:moveTo>
                      <a:pt x="962" y="138"/>
                    </a:moveTo>
                    <a:cubicBezTo>
                      <a:pt x="972" y="29"/>
                      <a:pt x="972" y="29"/>
                      <a:pt x="972" y="29"/>
                    </a:cubicBezTo>
                    <a:cubicBezTo>
                      <a:pt x="973" y="29"/>
                      <a:pt x="973" y="29"/>
                      <a:pt x="973" y="29"/>
                    </a:cubicBezTo>
                    <a:cubicBezTo>
                      <a:pt x="1010" y="34"/>
                      <a:pt x="1046" y="41"/>
                      <a:pt x="1081" y="50"/>
                    </a:cubicBezTo>
                    <a:cubicBezTo>
                      <a:pt x="1086" y="51"/>
                      <a:pt x="1091" y="52"/>
                      <a:pt x="1096" y="54"/>
                    </a:cubicBezTo>
                    <a:cubicBezTo>
                      <a:pt x="1098" y="54"/>
                      <a:pt x="1098" y="54"/>
                      <a:pt x="1098" y="54"/>
                    </a:cubicBezTo>
                    <a:cubicBezTo>
                      <a:pt x="1092" y="74"/>
                      <a:pt x="1092" y="74"/>
                      <a:pt x="1092" y="74"/>
                    </a:cubicBezTo>
                    <a:cubicBezTo>
                      <a:pt x="1091" y="73"/>
                      <a:pt x="1091" y="73"/>
                      <a:pt x="1091" y="73"/>
                    </a:cubicBezTo>
                    <a:cubicBezTo>
                      <a:pt x="1084" y="71"/>
                      <a:pt x="1077" y="70"/>
                      <a:pt x="1069" y="68"/>
                    </a:cubicBezTo>
                    <a:cubicBezTo>
                      <a:pt x="1055" y="64"/>
                      <a:pt x="1055" y="64"/>
                      <a:pt x="1055" y="64"/>
                    </a:cubicBezTo>
                    <a:cubicBezTo>
                      <a:pt x="1046" y="104"/>
                      <a:pt x="1046" y="104"/>
                      <a:pt x="1046" y="104"/>
                    </a:cubicBezTo>
                    <a:cubicBezTo>
                      <a:pt x="1045" y="104"/>
                      <a:pt x="1045" y="104"/>
                      <a:pt x="1045" y="104"/>
                    </a:cubicBezTo>
                    <a:cubicBezTo>
                      <a:pt x="1040" y="102"/>
                      <a:pt x="1034" y="101"/>
                      <a:pt x="1029" y="100"/>
                    </a:cubicBezTo>
                    <a:cubicBezTo>
                      <a:pt x="1028" y="100"/>
                      <a:pt x="1028" y="100"/>
                      <a:pt x="1028" y="100"/>
                    </a:cubicBezTo>
                    <a:cubicBezTo>
                      <a:pt x="1035" y="60"/>
                      <a:pt x="1035" y="60"/>
                      <a:pt x="1035" y="60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15" y="56"/>
                      <a:pt x="1001" y="54"/>
                      <a:pt x="987" y="52"/>
                    </a:cubicBezTo>
                    <a:cubicBezTo>
                      <a:pt x="985" y="51"/>
                      <a:pt x="985" y="51"/>
                      <a:pt x="985" y="51"/>
                    </a:cubicBezTo>
                    <a:cubicBezTo>
                      <a:pt x="972" y="155"/>
                      <a:pt x="972" y="155"/>
                      <a:pt x="972" y="155"/>
                    </a:cubicBezTo>
                    <a:cubicBezTo>
                      <a:pt x="939" y="151"/>
                      <a:pt x="906" y="148"/>
                      <a:pt x="872" y="148"/>
                    </a:cubicBezTo>
                    <a:cubicBezTo>
                      <a:pt x="870" y="148"/>
                      <a:pt x="868" y="148"/>
                      <a:pt x="867" y="148"/>
                    </a:cubicBezTo>
                    <a:cubicBezTo>
                      <a:pt x="866" y="132"/>
                      <a:pt x="866" y="132"/>
                      <a:pt x="866" y="132"/>
                    </a:cubicBezTo>
                    <a:cubicBezTo>
                      <a:pt x="869" y="132"/>
                      <a:pt x="869" y="132"/>
                      <a:pt x="869" y="132"/>
                    </a:cubicBezTo>
                    <a:cubicBezTo>
                      <a:pt x="874" y="132"/>
                      <a:pt x="879" y="132"/>
                      <a:pt x="884" y="132"/>
                    </a:cubicBezTo>
                    <a:cubicBezTo>
                      <a:pt x="888" y="132"/>
                      <a:pt x="893" y="132"/>
                      <a:pt x="897" y="132"/>
                    </a:cubicBezTo>
                    <a:cubicBezTo>
                      <a:pt x="898" y="132"/>
                      <a:pt x="898" y="132"/>
                      <a:pt x="898" y="132"/>
                    </a:cubicBezTo>
                    <a:cubicBezTo>
                      <a:pt x="898" y="98"/>
                      <a:pt x="898" y="98"/>
                      <a:pt x="898" y="98"/>
                    </a:cubicBezTo>
                    <a:cubicBezTo>
                      <a:pt x="904" y="98"/>
                      <a:pt x="904" y="98"/>
                      <a:pt x="904" y="98"/>
                    </a:cubicBezTo>
                    <a:cubicBezTo>
                      <a:pt x="909" y="98"/>
                      <a:pt x="914" y="99"/>
                      <a:pt x="919" y="99"/>
                    </a:cubicBezTo>
                    <a:cubicBezTo>
                      <a:pt x="921" y="99"/>
                      <a:pt x="921" y="99"/>
                      <a:pt x="921" y="99"/>
                    </a:cubicBezTo>
                    <a:cubicBezTo>
                      <a:pt x="919" y="133"/>
                      <a:pt x="919" y="133"/>
                      <a:pt x="919" y="133"/>
                    </a:cubicBezTo>
                    <a:cubicBezTo>
                      <a:pt x="922" y="134"/>
                      <a:pt x="922" y="134"/>
                      <a:pt x="922" y="134"/>
                    </a:cubicBezTo>
                    <a:cubicBezTo>
                      <a:pt x="923" y="134"/>
                      <a:pt x="923" y="134"/>
                      <a:pt x="924" y="134"/>
                    </a:cubicBezTo>
                    <a:cubicBezTo>
                      <a:pt x="934" y="135"/>
                      <a:pt x="934" y="135"/>
                      <a:pt x="934" y="135"/>
                    </a:cubicBezTo>
                    <a:cubicBezTo>
                      <a:pt x="939" y="135"/>
                      <a:pt x="943" y="136"/>
                      <a:pt x="947" y="136"/>
                    </a:cubicBezTo>
                    <a:cubicBezTo>
                      <a:pt x="953" y="137"/>
                      <a:pt x="953" y="137"/>
                      <a:pt x="953" y="137"/>
                    </a:cubicBezTo>
                    <a:cubicBezTo>
                      <a:pt x="956" y="137"/>
                      <a:pt x="958" y="137"/>
                      <a:pt x="961" y="137"/>
                    </a:cubicBezTo>
                    <a:lnTo>
                      <a:pt x="962" y="138"/>
                    </a:lnTo>
                    <a:close/>
                    <a:moveTo>
                      <a:pt x="936" y="59"/>
                    </a:moveTo>
                    <a:cubicBezTo>
                      <a:pt x="939" y="22"/>
                      <a:pt x="939" y="22"/>
                      <a:pt x="939" y="22"/>
                    </a:cubicBezTo>
                    <a:cubicBezTo>
                      <a:pt x="946" y="23"/>
                      <a:pt x="952" y="23"/>
                      <a:pt x="959" y="24"/>
                    </a:cubicBezTo>
                    <a:cubicBezTo>
                      <a:pt x="950" y="123"/>
                      <a:pt x="950" y="123"/>
                      <a:pt x="950" y="123"/>
                    </a:cubicBezTo>
                    <a:cubicBezTo>
                      <a:pt x="948" y="123"/>
                      <a:pt x="948" y="123"/>
                      <a:pt x="948" y="123"/>
                    </a:cubicBezTo>
                    <a:cubicBezTo>
                      <a:pt x="944" y="122"/>
                      <a:pt x="939" y="122"/>
                      <a:pt x="935" y="121"/>
                    </a:cubicBezTo>
                    <a:cubicBezTo>
                      <a:pt x="933" y="121"/>
                      <a:pt x="933" y="121"/>
                      <a:pt x="933" y="121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4" y="100"/>
                      <a:pt x="934" y="100"/>
                      <a:pt x="934" y="100"/>
                    </a:cubicBezTo>
                    <a:cubicBezTo>
                      <a:pt x="935" y="87"/>
                      <a:pt x="935" y="87"/>
                      <a:pt x="935" y="87"/>
                    </a:cubicBezTo>
                    <a:cubicBezTo>
                      <a:pt x="933" y="86"/>
                      <a:pt x="933" y="86"/>
                      <a:pt x="933" y="86"/>
                    </a:cubicBezTo>
                    <a:cubicBezTo>
                      <a:pt x="923" y="86"/>
                      <a:pt x="914" y="85"/>
                      <a:pt x="905" y="85"/>
                    </a:cubicBezTo>
                    <a:cubicBezTo>
                      <a:pt x="904" y="85"/>
                      <a:pt x="903" y="85"/>
                      <a:pt x="902" y="85"/>
                    </a:cubicBezTo>
                    <a:cubicBezTo>
                      <a:pt x="898" y="84"/>
                      <a:pt x="898" y="84"/>
                      <a:pt x="898" y="84"/>
                    </a:cubicBezTo>
                    <a:cubicBezTo>
                      <a:pt x="898" y="57"/>
                      <a:pt x="898" y="57"/>
                      <a:pt x="898" y="57"/>
                    </a:cubicBezTo>
                    <a:cubicBezTo>
                      <a:pt x="900" y="57"/>
                      <a:pt x="900" y="57"/>
                      <a:pt x="900" y="57"/>
                    </a:cubicBezTo>
                    <a:cubicBezTo>
                      <a:pt x="912" y="58"/>
                      <a:pt x="923" y="58"/>
                      <a:pt x="934" y="59"/>
                    </a:cubicBezTo>
                    <a:lnTo>
                      <a:pt x="936" y="59"/>
                    </a:lnTo>
                    <a:close/>
                    <a:moveTo>
                      <a:pt x="802" y="135"/>
                    </a:moveTo>
                    <a:cubicBezTo>
                      <a:pt x="804" y="135"/>
                      <a:pt x="806" y="135"/>
                      <a:pt x="808" y="135"/>
                    </a:cubicBezTo>
                    <a:cubicBezTo>
                      <a:pt x="810" y="135"/>
                      <a:pt x="810" y="135"/>
                      <a:pt x="810" y="135"/>
                    </a:cubicBezTo>
                    <a:cubicBezTo>
                      <a:pt x="796" y="26"/>
                      <a:pt x="796" y="26"/>
                      <a:pt x="796" y="26"/>
                    </a:cubicBezTo>
                    <a:cubicBezTo>
                      <a:pt x="798" y="26"/>
                      <a:pt x="798" y="26"/>
                      <a:pt x="798" y="26"/>
                    </a:cubicBezTo>
                    <a:cubicBezTo>
                      <a:pt x="834" y="23"/>
                      <a:pt x="872" y="22"/>
                      <a:pt x="908" y="24"/>
                    </a:cubicBezTo>
                    <a:cubicBezTo>
                      <a:pt x="913" y="24"/>
                      <a:pt x="918" y="24"/>
                      <a:pt x="924" y="25"/>
                    </a:cubicBezTo>
                    <a:cubicBezTo>
                      <a:pt x="925" y="25"/>
                      <a:pt x="925" y="25"/>
                      <a:pt x="925" y="25"/>
                    </a:cubicBezTo>
                    <a:cubicBezTo>
                      <a:pt x="923" y="45"/>
                      <a:pt x="923" y="45"/>
                      <a:pt x="923" y="45"/>
                    </a:cubicBezTo>
                    <a:cubicBezTo>
                      <a:pt x="922" y="45"/>
                      <a:pt x="922" y="45"/>
                      <a:pt x="922" y="45"/>
                    </a:cubicBezTo>
                    <a:cubicBezTo>
                      <a:pt x="914" y="44"/>
                      <a:pt x="907" y="44"/>
                      <a:pt x="900" y="44"/>
                    </a:cubicBezTo>
                    <a:cubicBezTo>
                      <a:pt x="885" y="43"/>
                      <a:pt x="885" y="43"/>
                      <a:pt x="885" y="43"/>
                    </a:cubicBezTo>
                    <a:cubicBezTo>
                      <a:pt x="885" y="84"/>
                      <a:pt x="885" y="84"/>
                      <a:pt x="885" y="84"/>
                    </a:cubicBezTo>
                    <a:cubicBezTo>
                      <a:pt x="884" y="84"/>
                      <a:pt x="884" y="84"/>
                      <a:pt x="884" y="84"/>
                    </a:cubicBezTo>
                    <a:cubicBezTo>
                      <a:pt x="879" y="84"/>
                      <a:pt x="875" y="84"/>
                      <a:pt x="871" y="84"/>
                    </a:cubicBezTo>
                    <a:cubicBezTo>
                      <a:pt x="866" y="84"/>
                      <a:pt x="866" y="84"/>
                      <a:pt x="866" y="84"/>
                    </a:cubicBezTo>
                    <a:cubicBezTo>
                      <a:pt x="865" y="43"/>
                      <a:pt x="865" y="43"/>
                      <a:pt x="865" y="43"/>
                    </a:cubicBezTo>
                    <a:cubicBezTo>
                      <a:pt x="860" y="43"/>
                      <a:pt x="860" y="43"/>
                      <a:pt x="860" y="43"/>
                    </a:cubicBezTo>
                    <a:cubicBezTo>
                      <a:pt x="845" y="44"/>
                      <a:pt x="830" y="44"/>
                      <a:pt x="816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5" y="45"/>
                      <a:pt x="815" y="45"/>
                      <a:pt x="815" y="45"/>
                    </a:cubicBezTo>
                    <a:cubicBezTo>
                      <a:pt x="814" y="45"/>
                      <a:pt x="814" y="45"/>
                      <a:pt x="814" y="45"/>
                    </a:cubicBezTo>
                    <a:cubicBezTo>
                      <a:pt x="823" y="150"/>
                      <a:pt x="823" y="150"/>
                      <a:pt x="823" y="150"/>
                    </a:cubicBezTo>
                    <a:cubicBezTo>
                      <a:pt x="788" y="152"/>
                      <a:pt x="753" y="157"/>
                      <a:pt x="719" y="165"/>
                    </a:cubicBezTo>
                    <a:cubicBezTo>
                      <a:pt x="714" y="149"/>
                      <a:pt x="714" y="149"/>
                      <a:pt x="714" y="149"/>
                    </a:cubicBezTo>
                    <a:cubicBezTo>
                      <a:pt x="718" y="148"/>
                      <a:pt x="718" y="148"/>
                      <a:pt x="718" y="148"/>
                    </a:cubicBezTo>
                    <a:cubicBezTo>
                      <a:pt x="722" y="147"/>
                      <a:pt x="727" y="146"/>
                      <a:pt x="732" y="145"/>
                    </a:cubicBezTo>
                    <a:cubicBezTo>
                      <a:pt x="736" y="144"/>
                      <a:pt x="741" y="144"/>
                      <a:pt x="745" y="143"/>
                    </a:cubicBezTo>
                    <a:cubicBezTo>
                      <a:pt x="747" y="143"/>
                      <a:pt x="747" y="143"/>
                      <a:pt x="747" y="143"/>
                    </a:cubicBezTo>
                    <a:cubicBezTo>
                      <a:pt x="739" y="109"/>
                      <a:pt x="739" y="109"/>
                      <a:pt x="739" y="109"/>
                    </a:cubicBezTo>
                    <a:cubicBezTo>
                      <a:pt x="745" y="108"/>
                      <a:pt x="745" y="108"/>
                      <a:pt x="745" y="108"/>
                    </a:cubicBezTo>
                    <a:cubicBezTo>
                      <a:pt x="750" y="107"/>
                      <a:pt x="755" y="106"/>
                      <a:pt x="759" y="106"/>
                    </a:cubicBezTo>
                    <a:cubicBezTo>
                      <a:pt x="761" y="105"/>
                      <a:pt x="761" y="105"/>
                      <a:pt x="761" y="105"/>
                    </a:cubicBezTo>
                    <a:cubicBezTo>
                      <a:pt x="767" y="139"/>
                      <a:pt x="767" y="139"/>
                      <a:pt x="767" y="139"/>
                    </a:cubicBezTo>
                    <a:cubicBezTo>
                      <a:pt x="782" y="138"/>
                      <a:pt x="782" y="138"/>
                      <a:pt x="782" y="138"/>
                    </a:cubicBezTo>
                    <a:cubicBezTo>
                      <a:pt x="786" y="137"/>
                      <a:pt x="790" y="136"/>
                      <a:pt x="795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cubicBezTo>
                      <a:pt x="796" y="136"/>
                      <a:pt x="796" y="136"/>
                      <a:pt x="796" y="136"/>
                    </a:cubicBezTo>
                    <a:lnTo>
                      <a:pt x="802" y="135"/>
                    </a:lnTo>
                    <a:close/>
                    <a:moveTo>
                      <a:pt x="783" y="24"/>
                    </a:moveTo>
                    <a:cubicBezTo>
                      <a:pt x="795" y="123"/>
                      <a:pt x="795" y="123"/>
                      <a:pt x="795" y="123"/>
                    </a:cubicBezTo>
                    <a:cubicBezTo>
                      <a:pt x="793" y="123"/>
                      <a:pt x="793" y="123"/>
                      <a:pt x="793" y="123"/>
                    </a:cubicBezTo>
                    <a:cubicBezTo>
                      <a:pt x="789" y="123"/>
                      <a:pt x="784" y="124"/>
                      <a:pt x="779" y="124"/>
                    </a:cubicBezTo>
                    <a:cubicBezTo>
                      <a:pt x="778" y="124"/>
                      <a:pt x="778" y="124"/>
                      <a:pt x="778" y="12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4" y="104"/>
                      <a:pt x="774" y="104"/>
                      <a:pt x="774" y="104"/>
                    </a:cubicBezTo>
                    <a:cubicBezTo>
                      <a:pt x="772" y="90"/>
                      <a:pt x="772" y="90"/>
                      <a:pt x="772" y="90"/>
                    </a:cubicBezTo>
                    <a:cubicBezTo>
                      <a:pt x="771" y="90"/>
                      <a:pt x="771" y="90"/>
                      <a:pt x="771" y="90"/>
                    </a:cubicBezTo>
                    <a:cubicBezTo>
                      <a:pt x="761" y="92"/>
                      <a:pt x="751" y="93"/>
                      <a:pt x="743" y="95"/>
                    </a:cubicBezTo>
                    <a:cubicBezTo>
                      <a:pt x="737" y="96"/>
                      <a:pt x="737" y="96"/>
                      <a:pt x="737" y="96"/>
                    </a:cubicBezTo>
                    <a:cubicBezTo>
                      <a:pt x="731" y="69"/>
                      <a:pt x="731" y="69"/>
                      <a:pt x="731" y="69"/>
                    </a:cubicBezTo>
                    <a:cubicBezTo>
                      <a:pt x="733" y="69"/>
                      <a:pt x="733" y="69"/>
                      <a:pt x="733" y="69"/>
                    </a:cubicBezTo>
                    <a:cubicBezTo>
                      <a:pt x="744" y="67"/>
                      <a:pt x="755" y="65"/>
                      <a:pt x="766" y="64"/>
                    </a:cubicBezTo>
                    <a:cubicBezTo>
                      <a:pt x="768" y="63"/>
                      <a:pt x="768" y="63"/>
                      <a:pt x="768" y="63"/>
                    </a:cubicBezTo>
                    <a:cubicBezTo>
                      <a:pt x="763" y="27"/>
                      <a:pt x="763" y="27"/>
                      <a:pt x="763" y="27"/>
                    </a:cubicBezTo>
                    <a:cubicBezTo>
                      <a:pt x="770" y="26"/>
                      <a:pt x="776" y="25"/>
                      <a:pt x="783" y="24"/>
                    </a:cubicBezTo>
                    <a:close/>
                    <a:moveTo>
                      <a:pt x="626" y="60"/>
                    </a:moveTo>
                    <a:cubicBezTo>
                      <a:pt x="661" y="49"/>
                      <a:pt x="697" y="40"/>
                      <a:pt x="733" y="34"/>
                    </a:cubicBezTo>
                    <a:cubicBezTo>
                      <a:pt x="738" y="34"/>
                      <a:pt x="743" y="33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3" y="52"/>
                      <a:pt x="753" y="52"/>
                      <a:pt x="753" y="52"/>
                    </a:cubicBezTo>
                    <a:cubicBezTo>
                      <a:pt x="751" y="52"/>
                      <a:pt x="751" y="52"/>
                      <a:pt x="751" y="52"/>
                    </a:cubicBezTo>
                    <a:cubicBezTo>
                      <a:pt x="743" y="53"/>
                      <a:pt x="736" y="54"/>
                      <a:pt x="730" y="56"/>
                    </a:cubicBezTo>
                    <a:cubicBezTo>
                      <a:pt x="715" y="58"/>
                      <a:pt x="715" y="58"/>
                      <a:pt x="715" y="58"/>
                    </a:cubicBezTo>
                    <a:cubicBezTo>
                      <a:pt x="723" y="98"/>
                      <a:pt x="723" y="98"/>
                      <a:pt x="723" y="98"/>
                    </a:cubicBezTo>
                    <a:cubicBezTo>
                      <a:pt x="722" y="98"/>
                      <a:pt x="722" y="98"/>
                      <a:pt x="722" y="98"/>
                    </a:cubicBezTo>
                    <a:cubicBezTo>
                      <a:pt x="716" y="99"/>
                      <a:pt x="711" y="101"/>
                      <a:pt x="706" y="102"/>
                    </a:cubicBezTo>
                    <a:cubicBezTo>
                      <a:pt x="704" y="102"/>
                      <a:pt x="704" y="102"/>
                      <a:pt x="704" y="102"/>
                    </a:cubicBezTo>
                    <a:cubicBezTo>
                      <a:pt x="695" y="63"/>
                      <a:pt x="695" y="63"/>
                      <a:pt x="695" y="63"/>
                    </a:cubicBezTo>
                    <a:cubicBezTo>
                      <a:pt x="690" y="64"/>
                      <a:pt x="690" y="64"/>
                      <a:pt x="690" y="64"/>
                    </a:cubicBezTo>
                    <a:cubicBezTo>
                      <a:pt x="676" y="67"/>
                      <a:pt x="662" y="71"/>
                      <a:pt x="648" y="74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47" y="75"/>
                      <a:pt x="647" y="75"/>
                      <a:pt x="647" y="75"/>
                    </a:cubicBezTo>
                    <a:cubicBezTo>
                      <a:pt x="646" y="75"/>
                      <a:pt x="646" y="75"/>
                      <a:pt x="646" y="75"/>
                    </a:cubicBezTo>
                    <a:cubicBezTo>
                      <a:pt x="676" y="175"/>
                      <a:pt x="676" y="175"/>
                      <a:pt x="676" y="175"/>
                    </a:cubicBezTo>
                    <a:cubicBezTo>
                      <a:pt x="642" y="185"/>
                      <a:pt x="609" y="197"/>
                      <a:pt x="577" y="212"/>
                    </a:cubicBezTo>
                    <a:cubicBezTo>
                      <a:pt x="570" y="197"/>
                      <a:pt x="570" y="197"/>
                      <a:pt x="570" y="197"/>
                    </a:cubicBezTo>
                    <a:cubicBezTo>
                      <a:pt x="573" y="196"/>
                      <a:pt x="573" y="196"/>
                      <a:pt x="573" y="196"/>
                    </a:cubicBezTo>
                    <a:cubicBezTo>
                      <a:pt x="577" y="194"/>
                      <a:pt x="582" y="192"/>
                      <a:pt x="586" y="190"/>
                    </a:cubicBezTo>
                    <a:cubicBezTo>
                      <a:pt x="590" y="188"/>
                      <a:pt x="594" y="186"/>
                      <a:pt x="598" y="185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586" y="153"/>
                      <a:pt x="586" y="153"/>
                      <a:pt x="586" y="153"/>
                    </a:cubicBezTo>
                    <a:cubicBezTo>
                      <a:pt x="591" y="150"/>
                      <a:pt x="591" y="150"/>
                      <a:pt x="591" y="150"/>
                    </a:cubicBezTo>
                    <a:cubicBezTo>
                      <a:pt x="596" y="149"/>
                      <a:pt x="600" y="147"/>
                      <a:pt x="605" y="145"/>
                    </a:cubicBezTo>
                    <a:cubicBezTo>
                      <a:pt x="606" y="145"/>
                      <a:pt x="606" y="145"/>
                      <a:pt x="606" y="145"/>
                    </a:cubicBezTo>
                    <a:cubicBezTo>
                      <a:pt x="619" y="177"/>
                      <a:pt x="619" y="177"/>
                      <a:pt x="619" y="177"/>
                    </a:cubicBezTo>
                    <a:cubicBezTo>
                      <a:pt x="633" y="172"/>
                      <a:pt x="633" y="172"/>
                      <a:pt x="633" y="172"/>
                    </a:cubicBezTo>
                    <a:cubicBezTo>
                      <a:pt x="637" y="170"/>
                      <a:pt x="642" y="169"/>
                      <a:pt x="646" y="168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47" y="167"/>
                      <a:pt x="647" y="167"/>
                      <a:pt x="647" y="167"/>
                    </a:cubicBezTo>
                    <a:cubicBezTo>
                      <a:pt x="653" y="166"/>
                      <a:pt x="653" y="166"/>
                      <a:pt x="653" y="166"/>
                    </a:cubicBezTo>
                    <a:cubicBezTo>
                      <a:pt x="655" y="165"/>
                      <a:pt x="657" y="164"/>
                      <a:pt x="658" y="164"/>
                    </a:cubicBezTo>
                    <a:cubicBezTo>
                      <a:pt x="660" y="163"/>
                      <a:pt x="660" y="163"/>
                      <a:pt x="660" y="163"/>
                    </a:cubicBezTo>
                    <a:cubicBezTo>
                      <a:pt x="625" y="60"/>
                      <a:pt x="625" y="60"/>
                      <a:pt x="625" y="60"/>
                    </a:cubicBezTo>
                    <a:lnTo>
                      <a:pt x="626" y="60"/>
                    </a:lnTo>
                    <a:close/>
                    <a:moveTo>
                      <a:pt x="611" y="61"/>
                    </a:moveTo>
                    <a:cubicBezTo>
                      <a:pt x="643" y="155"/>
                      <a:pt x="643" y="155"/>
                      <a:pt x="643" y="155"/>
                    </a:cubicBezTo>
                    <a:cubicBezTo>
                      <a:pt x="641" y="155"/>
                      <a:pt x="641" y="155"/>
                      <a:pt x="641" y="155"/>
                    </a:cubicBezTo>
                    <a:cubicBezTo>
                      <a:pt x="637" y="156"/>
                      <a:pt x="633" y="158"/>
                      <a:pt x="628" y="159"/>
                    </a:cubicBezTo>
                    <a:cubicBezTo>
                      <a:pt x="627" y="160"/>
                      <a:pt x="627" y="160"/>
                      <a:pt x="627" y="16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9" y="140"/>
                      <a:pt x="619" y="140"/>
                      <a:pt x="619" y="140"/>
                    </a:cubicBezTo>
                    <a:cubicBezTo>
                      <a:pt x="614" y="128"/>
                      <a:pt x="614" y="128"/>
                      <a:pt x="614" y="128"/>
                    </a:cubicBezTo>
                    <a:cubicBezTo>
                      <a:pt x="613" y="128"/>
                      <a:pt x="613" y="128"/>
                      <a:pt x="613" y="128"/>
                    </a:cubicBezTo>
                    <a:cubicBezTo>
                      <a:pt x="603" y="132"/>
                      <a:pt x="594" y="135"/>
                      <a:pt x="586" y="138"/>
                    </a:cubicBezTo>
                    <a:cubicBezTo>
                      <a:pt x="580" y="140"/>
                      <a:pt x="580" y="140"/>
                      <a:pt x="580" y="140"/>
                    </a:cubicBezTo>
                    <a:cubicBezTo>
                      <a:pt x="569" y="116"/>
                      <a:pt x="569" y="116"/>
                      <a:pt x="569" y="116"/>
                    </a:cubicBezTo>
                    <a:cubicBezTo>
                      <a:pt x="571" y="115"/>
                      <a:pt x="571" y="115"/>
                      <a:pt x="571" y="115"/>
                    </a:cubicBezTo>
                    <a:cubicBezTo>
                      <a:pt x="581" y="111"/>
                      <a:pt x="592" y="107"/>
                      <a:pt x="602" y="103"/>
                    </a:cubicBezTo>
                    <a:cubicBezTo>
                      <a:pt x="604" y="102"/>
                      <a:pt x="604" y="102"/>
                      <a:pt x="604" y="102"/>
                    </a:cubicBezTo>
                    <a:cubicBezTo>
                      <a:pt x="592" y="67"/>
                      <a:pt x="592" y="67"/>
                      <a:pt x="592" y="67"/>
                    </a:cubicBezTo>
                    <a:cubicBezTo>
                      <a:pt x="598" y="65"/>
                      <a:pt x="604" y="63"/>
                      <a:pt x="611" y="61"/>
                    </a:cubicBezTo>
                    <a:close/>
                    <a:moveTo>
                      <a:pt x="465" y="128"/>
                    </a:moveTo>
                    <a:cubicBezTo>
                      <a:pt x="497" y="110"/>
                      <a:pt x="530" y="95"/>
                      <a:pt x="564" y="81"/>
                    </a:cubicBezTo>
                    <a:cubicBezTo>
                      <a:pt x="569" y="79"/>
                      <a:pt x="574" y="77"/>
                      <a:pt x="579" y="76"/>
                    </a:cubicBezTo>
                    <a:cubicBezTo>
                      <a:pt x="580" y="75"/>
                      <a:pt x="580" y="75"/>
                      <a:pt x="580" y="75"/>
                    </a:cubicBezTo>
                    <a:cubicBezTo>
                      <a:pt x="587" y="94"/>
                      <a:pt x="587" y="94"/>
                      <a:pt x="587" y="94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78" y="97"/>
                      <a:pt x="572" y="100"/>
                      <a:pt x="565" y="103"/>
                    </a:cubicBezTo>
                    <a:cubicBezTo>
                      <a:pt x="551" y="108"/>
                      <a:pt x="551" y="108"/>
                      <a:pt x="551" y="108"/>
                    </a:cubicBezTo>
                    <a:cubicBezTo>
                      <a:pt x="568" y="146"/>
                      <a:pt x="568" y="146"/>
                      <a:pt x="568" y="146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1" y="148"/>
                      <a:pt x="557" y="150"/>
                      <a:pt x="552" y="153"/>
                    </a:cubicBezTo>
                    <a:cubicBezTo>
                      <a:pt x="550" y="153"/>
                      <a:pt x="550" y="153"/>
                      <a:pt x="550" y="153"/>
                    </a:cubicBezTo>
                    <a:cubicBezTo>
                      <a:pt x="532" y="117"/>
                      <a:pt x="532" y="117"/>
                      <a:pt x="532" y="117"/>
                    </a:cubicBezTo>
                    <a:cubicBezTo>
                      <a:pt x="528" y="119"/>
                      <a:pt x="528" y="119"/>
                      <a:pt x="528" y="119"/>
                    </a:cubicBezTo>
                    <a:cubicBezTo>
                      <a:pt x="515" y="125"/>
                      <a:pt x="502" y="132"/>
                      <a:pt x="489" y="138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8" y="139"/>
                      <a:pt x="488" y="139"/>
                      <a:pt x="488" y="139"/>
                    </a:cubicBezTo>
                    <a:cubicBezTo>
                      <a:pt x="487" y="139"/>
                      <a:pt x="487" y="139"/>
                      <a:pt x="487" y="139"/>
                    </a:cubicBezTo>
                    <a:cubicBezTo>
                      <a:pt x="538" y="231"/>
                      <a:pt x="538" y="231"/>
                      <a:pt x="538" y="231"/>
                    </a:cubicBezTo>
                    <a:cubicBezTo>
                      <a:pt x="507" y="247"/>
                      <a:pt x="477" y="266"/>
                      <a:pt x="448" y="287"/>
                    </a:cubicBezTo>
                    <a:cubicBezTo>
                      <a:pt x="438" y="274"/>
                      <a:pt x="438" y="274"/>
                      <a:pt x="438" y="274"/>
                    </a:cubicBezTo>
                    <a:cubicBezTo>
                      <a:pt x="441" y="272"/>
                      <a:pt x="441" y="272"/>
                      <a:pt x="441" y="272"/>
                    </a:cubicBezTo>
                    <a:cubicBezTo>
                      <a:pt x="445" y="269"/>
                      <a:pt x="449" y="267"/>
                      <a:pt x="453" y="264"/>
                    </a:cubicBezTo>
                    <a:cubicBezTo>
                      <a:pt x="456" y="261"/>
                      <a:pt x="460" y="259"/>
                      <a:pt x="464" y="256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45" y="227"/>
                      <a:pt x="445" y="227"/>
                      <a:pt x="445" y="227"/>
                    </a:cubicBezTo>
                    <a:cubicBezTo>
                      <a:pt x="450" y="224"/>
                      <a:pt x="450" y="224"/>
                      <a:pt x="450" y="224"/>
                    </a:cubicBezTo>
                    <a:cubicBezTo>
                      <a:pt x="454" y="222"/>
                      <a:pt x="458" y="219"/>
                      <a:pt x="462" y="216"/>
                    </a:cubicBezTo>
                    <a:cubicBezTo>
                      <a:pt x="463" y="215"/>
                      <a:pt x="463" y="215"/>
                      <a:pt x="463" y="215"/>
                    </a:cubicBezTo>
                    <a:cubicBezTo>
                      <a:pt x="482" y="244"/>
                      <a:pt x="482" y="244"/>
                      <a:pt x="482" y="244"/>
                    </a:cubicBezTo>
                    <a:cubicBezTo>
                      <a:pt x="495" y="236"/>
                      <a:pt x="495" y="236"/>
                      <a:pt x="495" y="236"/>
                    </a:cubicBezTo>
                    <a:cubicBezTo>
                      <a:pt x="499" y="234"/>
                      <a:pt x="503" y="232"/>
                      <a:pt x="507" y="230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13" y="226"/>
                      <a:pt x="513" y="226"/>
                      <a:pt x="513" y="226"/>
                    </a:cubicBezTo>
                    <a:cubicBezTo>
                      <a:pt x="515" y="225"/>
                      <a:pt x="516" y="224"/>
                      <a:pt x="518" y="223"/>
                    </a:cubicBezTo>
                    <a:cubicBezTo>
                      <a:pt x="520" y="222"/>
                      <a:pt x="520" y="222"/>
                      <a:pt x="520" y="222"/>
                    </a:cubicBezTo>
                    <a:cubicBezTo>
                      <a:pt x="463" y="129"/>
                      <a:pt x="463" y="129"/>
                      <a:pt x="463" y="129"/>
                    </a:cubicBezTo>
                    <a:lnTo>
                      <a:pt x="465" y="128"/>
                    </a:lnTo>
                    <a:close/>
                    <a:moveTo>
                      <a:pt x="450" y="132"/>
                    </a:moveTo>
                    <a:cubicBezTo>
                      <a:pt x="501" y="217"/>
                      <a:pt x="501" y="217"/>
                      <a:pt x="501" y="217"/>
                    </a:cubicBezTo>
                    <a:cubicBezTo>
                      <a:pt x="500" y="218"/>
                      <a:pt x="500" y="218"/>
                      <a:pt x="500" y="218"/>
                    </a:cubicBezTo>
                    <a:cubicBezTo>
                      <a:pt x="496" y="221"/>
                      <a:pt x="492" y="223"/>
                      <a:pt x="488" y="225"/>
                    </a:cubicBezTo>
                    <a:cubicBezTo>
                      <a:pt x="486" y="226"/>
                      <a:pt x="486" y="226"/>
                      <a:pt x="486" y="226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67" y="197"/>
                      <a:pt x="467" y="197"/>
                      <a:pt x="467" y="197"/>
                    </a:cubicBezTo>
                    <a:cubicBezTo>
                      <a:pt x="466" y="198"/>
                      <a:pt x="466" y="198"/>
                      <a:pt x="466" y="198"/>
                    </a:cubicBezTo>
                    <a:cubicBezTo>
                      <a:pt x="457" y="203"/>
                      <a:pt x="449" y="208"/>
                      <a:pt x="442" y="213"/>
                    </a:cubicBezTo>
                    <a:cubicBezTo>
                      <a:pt x="437" y="217"/>
                      <a:pt x="437" y="217"/>
                      <a:pt x="437" y="217"/>
                    </a:cubicBezTo>
                    <a:cubicBezTo>
                      <a:pt x="421" y="195"/>
                      <a:pt x="421" y="195"/>
                      <a:pt x="421" y="195"/>
                    </a:cubicBezTo>
                    <a:cubicBezTo>
                      <a:pt x="422" y="194"/>
                      <a:pt x="422" y="194"/>
                      <a:pt x="422" y="194"/>
                    </a:cubicBezTo>
                    <a:cubicBezTo>
                      <a:pt x="432" y="187"/>
                      <a:pt x="441" y="181"/>
                      <a:pt x="451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33" y="142"/>
                      <a:pt x="433" y="142"/>
                      <a:pt x="433" y="142"/>
                    </a:cubicBezTo>
                    <a:cubicBezTo>
                      <a:pt x="438" y="139"/>
                      <a:pt x="444" y="136"/>
                      <a:pt x="450" y="132"/>
                    </a:cubicBezTo>
                    <a:close/>
                    <a:moveTo>
                      <a:pt x="321" y="229"/>
                    </a:moveTo>
                    <a:cubicBezTo>
                      <a:pt x="349" y="205"/>
                      <a:pt x="378" y="182"/>
                      <a:pt x="409" y="162"/>
                    </a:cubicBezTo>
                    <a:cubicBezTo>
                      <a:pt x="413" y="159"/>
                      <a:pt x="417" y="156"/>
                      <a:pt x="422" y="154"/>
                    </a:cubicBezTo>
                    <a:cubicBezTo>
                      <a:pt x="423" y="153"/>
                      <a:pt x="423" y="153"/>
                      <a:pt x="423" y="153"/>
                    </a:cubicBezTo>
                    <a:cubicBezTo>
                      <a:pt x="434" y="170"/>
                      <a:pt x="434" y="170"/>
                      <a:pt x="434" y="170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26" y="175"/>
                      <a:pt x="420" y="179"/>
                      <a:pt x="414" y="183"/>
                    </a:cubicBezTo>
                    <a:cubicBezTo>
                      <a:pt x="402" y="191"/>
                      <a:pt x="402" y="191"/>
                      <a:pt x="402" y="191"/>
                    </a:cubicBezTo>
                    <a:cubicBezTo>
                      <a:pt x="426" y="224"/>
                      <a:pt x="426" y="224"/>
                      <a:pt x="426" y="224"/>
                    </a:cubicBezTo>
                    <a:cubicBezTo>
                      <a:pt x="424" y="225"/>
                      <a:pt x="424" y="225"/>
                      <a:pt x="424" y="225"/>
                    </a:cubicBezTo>
                    <a:cubicBezTo>
                      <a:pt x="420" y="228"/>
                      <a:pt x="416" y="231"/>
                      <a:pt x="411" y="235"/>
                    </a:cubicBezTo>
                    <a:cubicBezTo>
                      <a:pt x="410" y="235"/>
                      <a:pt x="410" y="235"/>
                      <a:pt x="410" y="235"/>
                    </a:cubicBezTo>
                    <a:cubicBezTo>
                      <a:pt x="385" y="203"/>
                      <a:pt x="385" y="203"/>
                      <a:pt x="385" y="203"/>
                    </a:cubicBezTo>
                    <a:cubicBezTo>
                      <a:pt x="381" y="206"/>
                      <a:pt x="381" y="206"/>
                      <a:pt x="381" y="206"/>
                    </a:cubicBezTo>
                    <a:cubicBezTo>
                      <a:pt x="370" y="215"/>
                      <a:pt x="358" y="224"/>
                      <a:pt x="347" y="233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4"/>
                      <a:pt x="346" y="234"/>
                      <a:pt x="346" y="234"/>
                    </a:cubicBezTo>
                    <a:cubicBezTo>
                      <a:pt x="346" y="235"/>
                      <a:pt x="346" y="235"/>
                      <a:pt x="346" y="235"/>
                    </a:cubicBezTo>
                    <a:cubicBezTo>
                      <a:pt x="414" y="314"/>
                      <a:pt x="414" y="314"/>
                      <a:pt x="414" y="314"/>
                    </a:cubicBezTo>
                    <a:cubicBezTo>
                      <a:pt x="390" y="334"/>
                      <a:pt x="367" y="356"/>
                      <a:pt x="346" y="380"/>
                    </a:cubicBezTo>
                    <a:cubicBezTo>
                      <a:pt x="343" y="382"/>
                      <a:pt x="341" y="385"/>
                      <a:pt x="338" y="388"/>
                    </a:cubicBezTo>
                    <a:cubicBezTo>
                      <a:pt x="326" y="377"/>
                      <a:pt x="326" y="377"/>
                      <a:pt x="326" y="377"/>
                    </a:cubicBezTo>
                    <a:cubicBezTo>
                      <a:pt x="328" y="374"/>
                      <a:pt x="328" y="374"/>
                      <a:pt x="328" y="374"/>
                    </a:cubicBezTo>
                    <a:cubicBezTo>
                      <a:pt x="331" y="371"/>
                      <a:pt x="334" y="367"/>
                      <a:pt x="338" y="364"/>
                    </a:cubicBezTo>
                    <a:cubicBezTo>
                      <a:pt x="341" y="361"/>
                      <a:pt x="344" y="357"/>
                      <a:pt x="347" y="354"/>
                    </a:cubicBezTo>
                    <a:cubicBezTo>
                      <a:pt x="348" y="353"/>
                      <a:pt x="348" y="353"/>
                      <a:pt x="348" y="353"/>
                    </a:cubicBezTo>
                    <a:cubicBezTo>
                      <a:pt x="322" y="330"/>
                      <a:pt x="322" y="330"/>
                      <a:pt x="322" y="330"/>
                    </a:cubicBezTo>
                    <a:cubicBezTo>
                      <a:pt x="326" y="326"/>
                      <a:pt x="326" y="326"/>
                      <a:pt x="326" y="326"/>
                    </a:cubicBezTo>
                    <a:cubicBezTo>
                      <a:pt x="330" y="322"/>
                      <a:pt x="333" y="319"/>
                      <a:pt x="337" y="316"/>
                    </a:cubicBezTo>
                    <a:cubicBezTo>
                      <a:pt x="338" y="314"/>
                      <a:pt x="338" y="314"/>
                      <a:pt x="338" y="314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73" y="328"/>
                      <a:pt x="373" y="328"/>
                      <a:pt x="373" y="328"/>
                    </a:cubicBezTo>
                    <a:cubicBezTo>
                      <a:pt x="377" y="325"/>
                      <a:pt x="380" y="322"/>
                      <a:pt x="383" y="319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4" y="318"/>
                      <a:pt x="384" y="318"/>
                      <a:pt x="384" y="318"/>
                    </a:cubicBezTo>
                    <a:cubicBezTo>
                      <a:pt x="388" y="315"/>
                      <a:pt x="388" y="315"/>
                      <a:pt x="388" y="315"/>
                    </a:cubicBezTo>
                    <a:cubicBezTo>
                      <a:pt x="390" y="314"/>
                      <a:pt x="391" y="312"/>
                      <a:pt x="393" y="311"/>
                    </a:cubicBezTo>
                    <a:cubicBezTo>
                      <a:pt x="394" y="309"/>
                      <a:pt x="394" y="309"/>
                      <a:pt x="394" y="309"/>
                    </a:cubicBezTo>
                    <a:cubicBezTo>
                      <a:pt x="320" y="230"/>
                      <a:pt x="320" y="230"/>
                      <a:pt x="320" y="230"/>
                    </a:cubicBezTo>
                    <a:lnTo>
                      <a:pt x="321" y="229"/>
                    </a:lnTo>
                    <a:close/>
                    <a:moveTo>
                      <a:pt x="308" y="236"/>
                    </a:moveTo>
                    <a:cubicBezTo>
                      <a:pt x="375" y="308"/>
                      <a:pt x="375" y="308"/>
                      <a:pt x="375" y="308"/>
                    </a:cubicBezTo>
                    <a:cubicBezTo>
                      <a:pt x="374" y="310"/>
                      <a:pt x="374" y="310"/>
                      <a:pt x="374" y="310"/>
                    </a:cubicBezTo>
                    <a:cubicBezTo>
                      <a:pt x="371" y="313"/>
                      <a:pt x="367" y="316"/>
                      <a:pt x="364" y="319"/>
                    </a:cubicBezTo>
                    <a:cubicBezTo>
                      <a:pt x="363" y="320"/>
                      <a:pt x="363" y="320"/>
                      <a:pt x="363" y="320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47" y="305"/>
                      <a:pt x="347" y="305"/>
                      <a:pt x="347" y="305"/>
                    </a:cubicBezTo>
                    <a:cubicBezTo>
                      <a:pt x="338" y="296"/>
                      <a:pt x="338" y="296"/>
                      <a:pt x="338" y="296"/>
                    </a:cubicBezTo>
                    <a:cubicBezTo>
                      <a:pt x="337" y="297"/>
                      <a:pt x="337" y="297"/>
                      <a:pt x="337" y="297"/>
                    </a:cubicBezTo>
                    <a:cubicBezTo>
                      <a:pt x="329" y="304"/>
                      <a:pt x="323" y="310"/>
                      <a:pt x="317" y="316"/>
                    </a:cubicBezTo>
                    <a:cubicBezTo>
                      <a:pt x="316" y="317"/>
                      <a:pt x="315" y="318"/>
                      <a:pt x="315" y="318"/>
                    </a:cubicBezTo>
                    <a:cubicBezTo>
                      <a:pt x="312" y="321"/>
                      <a:pt x="312" y="321"/>
                      <a:pt x="312" y="321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93" y="302"/>
                      <a:pt x="293" y="302"/>
                      <a:pt x="293" y="302"/>
                    </a:cubicBezTo>
                    <a:cubicBezTo>
                      <a:pt x="301" y="293"/>
                      <a:pt x="309" y="285"/>
                      <a:pt x="317" y="278"/>
                    </a:cubicBezTo>
                    <a:cubicBezTo>
                      <a:pt x="318" y="277"/>
                      <a:pt x="318" y="277"/>
                      <a:pt x="318" y="277"/>
                    </a:cubicBezTo>
                    <a:cubicBezTo>
                      <a:pt x="293" y="249"/>
                      <a:pt x="293" y="249"/>
                      <a:pt x="293" y="249"/>
                    </a:cubicBezTo>
                    <a:cubicBezTo>
                      <a:pt x="298" y="245"/>
                      <a:pt x="303" y="240"/>
                      <a:pt x="308" y="236"/>
                    </a:cubicBezTo>
                    <a:close/>
                    <a:moveTo>
                      <a:pt x="202" y="357"/>
                    </a:moveTo>
                    <a:cubicBezTo>
                      <a:pt x="224" y="328"/>
                      <a:pt x="248" y="300"/>
                      <a:pt x="273" y="274"/>
                    </a:cubicBezTo>
                    <a:cubicBezTo>
                      <a:pt x="277" y="270"/>
                      <a:pt x="281" y="266"/>
                      <a:pt x="285" y="262"/>
                    </a:cubicBezTo>
                    <a:cubicBezTo>
                      <a:pt x="286" y="261"/>
                      <a:pt x="286" y="261"/>
                      <a:pt x="286" y="261"/>
                    </a:cubicBezTo>
                    <a:cubicBezTo>
                      <a:pt x="300" y="276"/>
                      <a:pt x="300" y="276"/>
                      <a:pt x="300" y="276"/>
                    </a:cubicBezTo>
                    <a:cubicBezTo>
                      <a:pt x="299" y="277"/>
                      <a:pt x="299" y="277"/>
                      <a:pt x="299" y="277"/>
                    </a:cubicBezTo>
                    <a:cubicBezTo>
                      <a:pt x="293" y="282"/>
                      <a:pt x="288" y="287"/>
                      <a:pt x="283" y="293"/>
                    </a:cubicBezTo>
                    <a:cubicBezTo>
                      <a:pt x="273" y="304"/>
                      <a:pt x="273" y="304"/>
                      <a:pt x="273" y="304"/>
                    </a:cubicBezTo>
                    <a:cubicBezTo>
                      <a:pt x="303" y="331"/>
                      <a:pt x="303" y="331"/>
                      <a:pt x="303" y="331"/>
                    </a:cubicBezTo>
                    <a:cubicBezTo>
                      <a:pt x="302" y="332"/>
                      <a:pt x="302" y="332"/>
                      <a:pt x="302" y="332"/>
                    </a:cubicBezTo>
                    <a:cubicBezTo>
                      <a:pt x="298" y="336"/>
                      <a:pt x="295" y="340"/>
                      <a:pt x="291" y="344"/>
                    </a:cubicBezTo>
                    <a:cubicBezTo>
                      <a:pt x="290" y="345"/>
                      <a:pt x="290" y="345"/>
                      <a:pt x="290" y="345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46" y="334"/>
                      <a:pt x="237" y="345"/>
                      <a:pt x="228" y="356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7"/>
                      <a:pt x="227" y="357"/>
                      <a:pt x="227" y="357"/>
                    </a:cubicBezTo>
                    <a:cubicBezTo>
                      <a:pt x="227" y="358"/>
                      <a:pt x="227" y="358"/>
                      <a:pt x="227" y="358"/>
                    </a:cubicBezTo>
                    <a:cubicBezTo>
                      <a:pt x="310" y="421"/>
                      <a:pt x="310" y="421"/>
                      <a:pt x="310" y="421"/>
                    </a:cubicBezTo>
                    <a:cubicBezTo>
                      <a:pt x="288" y="449"/>
                      <a:pt x="269" y="478"/>
                      <a:pt x="251" y="509"/>
                    </a:cubicBezTo>
                    <a:cubicBezTo>
                      <a:pt x="237" y="501"/>
                      <a:pt x="237" y="501"/>
                      <a:pt x="237" y="501"/>
                    </a:cubicBezTo>
                    <a:cubicBezTo>
                      <a:pt x="239" y="498"/>
                      <a:pt x="239" y="498"/>
                      <a:pt x="239" y="498"/>
                    </a:cubicBezTo>
                    <a:cubicBezTo>
                      <a:pt x="241" y="494"/>
                      <a:pt x="243" y="490"/>
                      <a:pt x="246" y="486"/>
                    </a:cubicBezTo>
                    <a:cubicBezTo>
                      <a:pt x="248" y="482"/>
                      <a:pt x="251" y="478"/>
                      <a:pt x="253" y="474"/>
                    </a:cubicBezTo>
                    <a:cubicBezTo>
                      <a:pt x="254" y="473"/>
                      <a:pt x="254" y="473"/>
                      <a:pt x="254" y="473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7" y="451"/>
                      <a:pt x="227" y="451"/>
                      <a:pt x="227" y="451"/>
                    </a:cubicBezTo>
                    <a:cubicBezTo>
                      <a:pt x="230" y="447"/>
                      <a:pt x="232" y="443"/>
                      <a:pt x="235" y="439"/>
                    </a:cubicBezTo>
                    <a:cubicBezTo>
                      <a:pt x="236" y="437"/>
                      <a:pt x="236" y="437"/>
                      <a:pt x="236" y="437"/>
                    </a:cubicBezTo>
                    <a:cubicBezTo>
                      <a:pt x="265" y="456"/>
                      <a:pt x="265" y="456"/>
                      <a:pt x="265" y="456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1"/>
                      <a:pt x="269" y="450"/>
                      <a:pt x="269" y="450"/>
                    </a:cubicBezTo>
                    <a:cubicBezTo>
                      <a:pt x="274" y="443"/>
                      <a:pt x="274" y="443"/>
                      <a:pt x="274" y="443"/>
                    </a:cubicBezTo>
                    <a:cubicBezTo>
                      <a:pt x="276" y="440"/>
                      <a:pt x="279" y="436"/>
                      <a:pt x="281" y="433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2" y="431"/>
                      <a:pt x="282" y="431"/>
                      <a:pt x="282" y="431"/>
                    </a:cubicBezTo>
                    <a:cubicBezTo>
                      <a:pt x="285" y="427"/>
                      <a:pt x="285" y="427"/>
                      <a:pt x="285" y="427"/>
                    </a:cubicBezTo>
                    <a:cubicBezTo>
                      <a:pt x="286" y="426"/>
                      <a:pt x="288" y="424"/>
                      <a:pt x="289" y="422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01" y="358"/>
                      <a:pt x="201" y="358"/>
                      <a:pt x="201" y="358"/>
                    </a:cubicBezTo>
                    <a:lnTo>
                      <a:pt x="202" y="357"/>
                    </a:lnTo>
                    <a:close/>
                    <a:moveTo>
                      <a:pt x="190" y="367"/>
                    </a:moveTo>
                    <a:cubicBezTo>
                      <a:pt x="271" y="424"/>
                      <a:pt x="271" y="424"/>
                      <a:pt x="271" y="424"/>
                    </a:cubicBezTo>
                    <a:cubicBezTo>
                      <a:pt x="270" y="425"/>
                      <a:pt x="270" y="425"/>
                      <a:pt x="270" y="425"/>
                    </a:cubicBezTo>
                    <a:cubicBezTo>
                      <a:pt x="267" y="429"/>
                      <a:pt x="265" y="433"/>
                      <a:pt x="262" y="436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32" y="419"/>
                      <a:pt x="232" y="419"/>
                      <a:pt x="232" y="419"/>
                    </a:cubicBezTo>
                    <a:cubicBezTo>
                      <a:pt x="231" y="420"/>
                      <a:pt x="231" y="420"/>
                      <a:pt x="231" y="420"/>
                    </a:cubicBezTo>
                    <a:cubicBezTo>
                      <a:pt x="225" y="429"/>
                      <a:pt x="220" y="436"/>
                      <a:pt x="216" y="444"/>
                    </a:cubicBezTo>
                    <a:cubicBezTo>
                      <a:pt x="215" y="444"/>
                      <a:pt x="215" y="445"/>
                      <a:pt x="214" y="446"/>
                    </a:cubicBezTo>
                    <a:cubicBezTo>
                      <a:pt x="212" y="449"/>
                      <a:pt x="212" y="449"/>
                      <a:pt x="212" y="449"/>
                    </a:cubicBezTo>
                    <a:cubicBezTo>
                      <a:pt x="189" y="435"/>
                      <a:pt x="189" y="435"/>
                      <a:pt x="189" y="435"/>
                    </a:cubicBezTo>
                    <a:cubicBezTo>
                      <a:pt x="190" y="434"/>
                      <a:pt x="190" y="434"/>
                      <a:pt x="190" y="434"/>
                    </a:cubicBezTo>
                    <a:cubicBezTo>
                      <a:pt x="196" y="424"/>
                      <a:pt x="202" y="415"/>
                      <a:pt x="208" y="406"/>
                    </a:cubicBezTo>
                    <a:cubicBezTo>
                      <a:pt x="209" y="404"/>
                      <a:pt x="209" y="404"/>
                      <a:pt x="209" y="404"/>
                    </a:cubicBezTo>
                    <a:cubicBezTo>
                      <a:pt x="178" y="383"/>
                      <a:pt x="178" y="383"/>
                      <a:pt x="178" y="383"/>
                    </a:cubicBezTo>
                    <a:cubicBezTo>
                      <a:pt x="182" y="378"/>
                      <a:pt x="186" y="372"/>
                      <a:pt x="190" y="367"/>
                    </a:cubicBezTo>
                    <a:close/>
                    <a:moveTo>
                      <a:pt x="111" y="507"/>
                    </a:moveTo>
                    <a:cubicBezTo>
                      <a:pt x="127" y="474"/>
                      <a:pt x="145" y="441"/>
                      <a:pt x="164" y="411"/>
                    </a:cubicBezTo>
                    <a:cubicBezTo>
                      <a:pt x="167" y="406"/>
                      <a:pt x="170" y="402"/>
                      <a:pt x="173" y="397"/>
                    </a:cubicBezTo>
                    <a:cubicBezTo>
                      <a:pt x="174" y="396"/>
                      <a:pt x="174" y="396"/>
                      <a:pt x="174" y="396"/>
                    </a:cubicBezTo>
                    <a:cubicBezTo>
                      <a:pt x="190" y="408"/>
                      <a:pt x="190" y="408"/>
                      <a:pt x="190" y="408"/>
                    </a:cubicBezTo>
                    <a:cubicBezTo>
                      <a:pt x="190" y="409"/>
                      <a:pt x="190" y="409"/>
                      <a:pt x="190" y="409"/>
                    </a:cubicBezTo>
                    <a:cubicBezTo>
                      <a:pt x="185" y="415"/>
                      <a:pt x="182" y="421"/>
                      <a:pt x="178" y="427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205" y="460"/>
                      <a:pt x="205" y="460"/>
                      <a:pt x="205" y="460"/>
                    </a:cubicBezTo>
                    <a:cubicBezTo>
                      <a:pt x="204" y="462"/>
                      <a:pt x="204" y="462"/>
                      <a:pt x="204" y="462"/>
                    </a:cubicBezTo>
                    <a:cubicBezTo>
                      <a:pt x="202" y="466"/>
                      <a:pt x="199" y="471"/>
                      <a:pt x="196" y="476"/>
                    </a:cubicBezTo>
                    <a:cubicBezTo>
                      <a:pt x="195" y="477"/>
                      <a:pt x="195" y="477"/>
                      <a:pt x="195" y="477"/>
                    </a:cubicBezTo>
                    <a:cubicBezTo>
                      <a:pt x="160" y="458"/>
                      <a:pt x="160" y="458"/>
                      <a:pt x="160" y="458"/>
                    </a:cubicBezTo>
                    <a:cubicBezTo>
                      <a:pt x="157" y="462"/>
                      <a:pt x="157" y="462"/>
                      <a:pt x="157" y="462"/>
                    </a:cubicBezTo>
                    <a:cubicBezTo>
                      <a:pt x="150" y="475"/>
                      <a:pt x="143" y="488"/>
                      <a:pt x="137" y="501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7" y="502"/>
                      <a:pt x="137" y="502"/>
                      <a:pt x="137" y="502"/>
                    </a:cubicBezTo>
                    <a:cubicBezTo>
                      <a:pt x="136" y="503"/>
                      <a:pt x="136" y="503"/>
                      <a:pt x="136" y="503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15" y="579"/>
                      <a:pt x="202" y="612"/>
                      <a:pt x="192" y="645"/>
                    </a:cubicBezTo>
                    <a:cubicBezTo>
                      <a:pt x="176" y="641"/>
                      <a:pt x="176" y="641"/>
                      <a:pt x="176" y="641"/>
                    </a:cubicBezTo>
                    <a:cubicBezTo>
                      <a:pt x="177" y="638"/>
                      <a:pt x="177" y="638"/>
                      <a:pt x="177" y="638"/>
                    </a:cubicBezTo>
                    <a:cubicBezTo>
                      <a:pt x="178" y="633"/>
                      <a:pt x="180" y="628"/>
                      <a:pt x="182" y="624"/>
                    </a:cubicBezTo>
                    <a:cubicBezTo>
                      <a:pt x="183" y="620"/>
                      <a:pt x="184" y="615"/>
                      <a:pt x="186" y="611"/>
                    </a:cubicBezTo>
                    <a:cubicBezTo>
                      <a:pt x="187" y="610"/>
                      <a:pt x="187" y="610"/>
                      <a:pt x="187" y="610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56" y="594"/>
                      <a:pt x="156" y="594"/>
                      <a:pt x="156" y="594"/>
                    </a:cubicBezTo>
                    <a:cubicBezTo>
                      <a:pt x="157" y="589"/>
                      <a:pt x="159" y="585"/>
                      <a:pt x="161" y="580"/>
                    </a:cubicBezTo>
                    <a:cubicBezTo>
                      <a:pt x="162" y="579"/>
                      <a:pt x="162" y="579"/>
                      <a:pt x="162" y="579"/>
                    </a:cubicBezTo>
                    <a:cubicBezTo>
                      <a:pt x="194" y="591"/>
                      <a:pt x="194" y="591"/>
                      <a:pt x="194" y="591"/>
                    </a:cubicBezTo>
                    <a:cubicBezTo>
                      <a:pt x="195" y="588"/>
                      <a:pt x="195" y="588"/>
                      <a:pt x="195" y="588"/>
                    </a:cubicBezTo>
                    <a:cubicBezTo>
                      <a:pt x="195" y="587"/>
                      <a:pt x="195" y="587"/>
                      <a:pt x="196" y="586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1" y="573"/>
                      <a:pt x="203" y="569"/>
                      <a:pt x="205" y="565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6" y="563"/>
                      <a:pt x="206" y="563"/>
                      <a:pt x="206" y="563"/>
                    </a:cubicBezTo>
                    <a:cubicBezTo>
                      <a:pt x="208" y="558"/>
                      <a:pt x="208" y="558"/>
                      <a:pt x="208" y="558"/>
                    </a:cubicBezTo>
                    <a:cubicBezTo>
                      <a:pt x="209" y="556"/>
                      <a:pt x="210" y="554"/>
                      <a:pt x="211" y="553"/>
                    </a:cubicBezTo>
                    <a:cubicBezTo>
                      <a:pt x="211" y="551"/>
                      <a:pt x="211" y="551"/>
                      <a:pt x="211" y="551"/>
                    </a:cubicBezTo>
                    <a:cubicBezTo>
                      <a:pt x="111" y="508"/>
                      <a:pt x="111" y="508"/>
                      <a:pt x="111" y="508"/>
                    </a:cubicBezTo>
                    <a:lnTo>
                      <a:pt x="111" y="507"/>
                    </a:lnTo>
                    <a:close/>
                    <a:moveTo>
                      <a:pt x="102" y="519"/>
                    </a:moveTo>
                    <a:cubicBezTo>
                      <a:pt x="193" y="558"/>
                      <a:pt x="193" y="558"/>
                      <a:pt x="193" y="558"/>
                    </a:cubicBezTo>
                    <a:cubicBezTo>
                      <a:pt x="193" y="559"/>
                      <a:pt x="193" y="559"/>
                      <a:pt x="193" y="559"/>
                    </a:cubicBezTo>
                    <a:cubicBezTo>
                      <a:pt x="191" y="564"/>
                      <a:pt x="189" y="568"/>
                      <a:pt x="187" y="572"/>
                    </a:cubicBezTo>
                    <a:cubicBezTo>
                      <a:pt x="186" y="574"/>
                      <a:pt x="186" y="574"/>
                      <a:pt x="186" y="574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67" y="566"/>
                      <a:pt x="167" y="566"/>
                      <a:pt x="167" y="566"/>
                    </a:cubicBezTo>
                    <a:cubicBezTo>
                      <a:pt x="154" y="562"/>
                      <a:pt x="154" y="562"/>
                      <a:pt x="154" y="562"/>
                    </a:cubicBezTo>
                    <a:cubicBezTo>
                      <a:pt x="153" y="563"/>
                      <a:pt x="153" y="563"/>
                      <a:pt x="153" y="563"/>
                    </a:cubicBezTo>
                    <a:cubicBezTo>
                      <a:pt x="149" y="572"/>
                      <a:pt x="146" y="581"/>
                      <a:pt x="143" y="589"/>
                    </a:cubicBezTo>
                    <a:cubicBezTo>
                      <a:pt x="141" y="595"/>
                      <a:pt x="141" y="595"/>
                      <a:pt x="141" y="595"/>
                    </a:cubicBezTo>
                    <a:cubicBezTo>
                      <a:pt x="115" y="587"/>
                      <a:pt x="115" y="587"/>
                      <a:pt x="115" y="587"/>
                    </a:cubicBezTo>
                    <a:cubicBezTo>
                      <a:pt x="116" y="585"/>
                      <a:pt x="116" y="585"/>
                      <a:pt x="116" y="585"/>
                    </a:cubicBezTo>
                    <a:cubicBezTo>
                      <a:pt x="120" y="574"/>
                      <a:pt x="124" y="564"/>
                      <a:pt x="128" y="554"/>
                    </a:cubicBezTo>
                    <a:cubicBezTo>
                      <a:pt x="129" y="552"/>
                      <a:pt x="129" y="552"/>
                      <a:pt x="129" y="552"/>
                    </a:cubicBezTo>
                    <a:cubicBezTo>
                      <a:pt x="94" y="537"/>
                      <a:pt x="94" y="537"/>
                      <a:pt x="94" y="537"/>
                    </a:cubicBezTo>
                    <a:cubicBezTo>
                      <a:pt x="96" y="531"/>
                      <a:pt x="99" y="525"/>
                      <a:pt x="102" y="519"/>
                    </a:cubicBezTo>
                    <a:close/>
                    <a:moveTo>
                      <a:pt x="54" y="673"/>
                    </a:moveTo>
                    <a:cubicBezTo>
                      <a:pt x="63" y="637"/>
                      <a:pt x="73" y="602"/>
                      <a:pt x="86" y="568"/>
                    </a:cubicBezTo>
                    <a:cubicBezTo>
                      <a:pt x="88" y="563"/>
                      <a:pt x="90" y="558"/>
                      <a:pt x="92" y="553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111" y="559"/>
                      <a:pt x="111" y="559"/>
                      <a:pt x="111" y="559"/>
                    </a:cubicBezTo>
                    <a:cubicBezTo>
                      <a:pt x="111" y="561"/>
                      <a:pt x="111" y="561"/>
                      <a:pt x="111" y="561"/>
                    </a:cubicBezTo>
                    <a:cubicBezTo>
                      <a:pt x="108" y="568"/>
                      <a:pt x="105" y="574"/>
                      <a:pt x="103" y="581"/>
                    </a:cubicBezTo>
                    <a:cubicBezTo>
                      <a:pt x="98" y="595"/>
                      <a:pt x="98" y="595"/>
                      <a:pt x="98" y="595"/>
                    </a:cubicBezTo>
                    <a:cubicBezTo>
                      <a:pt x="136" y="608"/>
                      <a:pt x="136" y="608"/>
                      <a:pt x="136" y="608"/>
                    </a:cubicBezTo>
                    <a:cubicBezTo>
                      <a:pt x="136" y="609"/>
                      <a:pt x="136" y="609"/>
                      <a:pt x="136" y="609"/>
                    </a:cubicBezTo>
                    <a:cubicBezTo>
                      <a:pt x="134" y="614"/>
                      <a:pt x="132" y="619"/>
                      <a:pt x="131" y="625"/>
                    </a:cubicBezTo>
                    <a:cubicBezTo>
                      <a:pt x="130" y="626"/>
                      <a:pt x="130" y="626"/>
                      <a:pt x="130" y="626"/>
                    </a:cubicBezTo>
                    <a:cubicBezTo>
                      <a:pt x="91" y="615"/>
                      <a:pt x="91" y="615"/>
                      <a:pt x="91" y="615"/>
                    </a:cubicBezTo>
                    <a:cubicBezTo>
                      <a:pt x="90" y="619"/>
                      <a:pt x="90" y="619"/>
                      <a:pt x="90" y="619"/>
                    </a:cubicBezTo>
                    <a:cubicBezTo>
                      <a:pt x="86" y="633"/>
                      <a:pt x="82" y="647"/>
                      <a:pt x="78" y="661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78" y="663"/>
                      <a:pt x="78" y="663"/>
                      <a:pt x="78" y="663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71" y="721"/>
                      <a:pt x="165" y="756"/>
                      <a:pt x="162" y="791"/>
                    </a:cubicBezTo>
                    <a:cubicBezTo>
                      <a:pt x="145" y="790"/>
                      <a:pt x="145" y="790"/>
                      <a:pt x="145" y="790"/>
                    </a:cubicBezTo>
                    <a:cubicBezTo>
                      <a:pt x="146" y="787"/>
                      <a:pt x="146" y="787"/>
                      <a:pt x="146" y="787"/>
                    </a:cubicBezTo>
                    <a:cubicBezTo>
                      <a:pt x="146" y="782"/>
                      <a:pt x="147" y="777"/>
                      <a:pt x="147" y="772"/>
                    </a:cubicBezTo>
                    <a:cubicBezTo>
                      <a:pt x="148" y="768"/>
                      <a:pt x="148" y="764"/>
                      <a:pt x="149" y="759"/>
                    </a:cubicBezTo>
                    <a:cubicBezTo>
                      <a:pt x="149" y="758"/>
                      <a:pt x="149" y="758"/>
                      <a:pt x="149" y="758"/>
                    </a:cubicBezTo>
                    <a:cubicBezTo>
                      <a:pt x="115" y="754"/>
                      <a:pt x="115" y="754"/>
                      <a:pt x="115" y="754"/>
                    </a:cubicBezTo>
                    <a:cubicBezTo>
                      <a:pt x="116" y="748"/>
                      <a:pt x="116" y="748"/>
                      <a:pt x="116" y="748"/>
                    </a:cubicBezTo>
                    <a:cubicBezTo>
                      <a:pt x="116" y="744"/>
                      <a:pt x="117" y="739"/>
                      <a:pt x="118" y="734"/>
                    </a:cubicBezTo>
                    <a:cubicBezTo>
                      <a:pt x="118" y="732"/>
                      <a:pt x="118" y="732"/>
                      <a:pt x="118" y="732"/>
                    </a:cubicBezTo>
                    <a:cubicBezTo>
                      <a:pt x="152" y="738"/>
                      <a:pt x="152" y="738"/>
                      <a:pt x="152" y="738"/>
                    </a:cubicBezTo>
                    <a:cubicBezTo>
                      <a:pt x="153" y="733"/>
                      <a:pt x="153" y="733"/>
                      <a:pt x="153" y="733"/>
                    </a:cubicBezTo>
                    <a:cubicBezTo>
                      <a:pt x="154" y="732"/>
                      <a:pt x="154" y="731"/>
                      <a:pt x="154" y="730"/>
                    </a:cubicBezTo>
                    <a:cubicBezTo>
                      <a:pt x="155" y="723"/>
                      <a:pt x="155" y="723"/>
                      <a:pt x="155" y="723"/>
                    </a:cubicBezTo>
                    <a:cubicBezTo>
                      <a:pt x="156" y="718"/>
                      <a:pt x="157" y="714"/>
                      <a:pt x="158" y="710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58" y="708"/>
                      <a:pt x="158" y="708"/>
                      <a:pt x="158" y="708"/>
                    </a:cubicBezTo>
                    <a:cubicBezTo>
                      <a:pt x="160" y="702"/>
                      <a:pt x="160" y="702"/>
                      <a:pt x="160" y="702"/>
                    </a:cubicBezTo>
                    <a:cubicBezTo>
                      <a:pt x="160" y="700"/>
                      <a:pt x="160" y="699"/>
                      <a:pt x="161" y="697"/>
                    </a:cubicBezTo>
                    <a:cubicBezTo>
                      <a:pt x="161" y="695"/>
                      <a:pt x="161" y="695"/>
                      <a:pt x="161" y="695"/>
                    </a:cubicBezTo>
                    <a:cubicBezTo>
                      <a:pt x="54" y="674"/>
                      <a:pt x="54" y="674"/>
                      <a:pt x="54" y="674"/>
                    </a:cubicBezTo>
                    <a:lnTo>
                      <a:pt x="54" y="673"/>
                    </a:lnTo>
                    <a:close/>
                    <a:moveTo>
                      <a:pt x="113" y="958"/>
                    </a:moveTo>
                    <a:cubicBezTo>
                      <a:pt x="112" y="948"/>
                      <a:pt x="111" y="938"/>
                      <a:pt x="110" y="929"/>
                    </a:cubicBezTo>
                    <a:cubicBezTo>
                      <a:pt x="110" y="927"/>
                      <a:pt x="110" y="927"/>
                      <a:pt x="110" y="927"/>
                    </a:cubicBezTo>
                    <a:cubicBezTo>
                      <a:pt x="131" y="925"/>
                      <a:pt x="131" y="925"/>
                      <a:pt x="131" y="925"/>
                    </a:cubicBezTo>
                    <a:cubicBezTo>
                      <a:pt x="131" y="927"/>
                      <a:pt x="131" y="927"/>
                      <a:pt x="131" y="927"/>
                    </a:cubicBezTo>
                    <a:cubicBezTo>
                      <a:pt x="132" y="931"/>
                      <a:pt x="132" y="936"/>
                      <a:pt x="133" y="941"/>
                    </a:cubicBezTo>
                    <a:cubicBezTo>
                      <a:pt x="133" y="946"/>
                      <a:pt x="134" y="951"/>
                      <a:pt x="134" y="956"/>
                    </a:cubicBezTo>
                    <a:cubicBezTo>
                      <a:pt x="135" y="958"/>
                      <a:pt x="135" y="958"/>
                      <a:pt x="135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37" y="958"/>
                      <a:pt x="137" y="958"/>
                      <a:pt x="137" y="958"/>
                    </a:cubicBezTo>
                    <a:cubicBezTo>
                      <a:pt x="164" y="954"/>
                      <a:pt x="164" y="954"/>
                      <a:pt x="164" y="954"/>
                    </a:cubicBezTo>
                    <a:cubicBezTo>
                      <a:pt x="165" y="959"/>
                      <a:pt x="166" y="965"/>
                      <a:pt x="167" y="970"/>
                    </a:cubicBezTo>
                    <a:cubicBezTo>
                      <a:pt x="77" y="988"/>
                      <a:pt x="77" y="988"/>
                      <a:pt x="77" y="988"/>
                    </a:cubicBezTo>
                    <a:cubicBezTo>
                      <a:pt x="77" y="986"/>
                      <a:pt x="77" y="986"/>
                      <a:pt x="77" y="986"/>
                    </a:cubicBezTo>
                    <a:cubicBezTo>
                      <a:pt x="75" y="979"/>
                      <a:pt x="75" y="973"/>
                      <a:pt x="74" y="967"/>
                    </a:cubicBezTo>
                    <a:cubicBezTo>
                      <a:pt x="74" y="965"/>
                      <a:pt x="74" y="965"/>
                      <a:pt x="74" y="965"/>
                    </a:cubicBezTo>
                    <a:cubicBezTo>
                      <a:pt x="114" y="959"/>
                      <a:pt x="114" y="959"/>
                      <a:pt x="114" y="959"/>
                    </a:cubicBezTo>
                    <a:lnTo>
                      <a:pt x="113" y="958"/>
                    </a:lnTo>
                    <a:close/>
                    <a:moveTo>
                      <a:pt x="131" y="803"/>
                    </a:move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34" y="803"/>
                      <a:pt x="134" y="803"/>
                      <a:pt x="134" y="803"/>
                    </a:cubicBezTo>
                    <a:cubicBezTo>
                      <a:pt x="145" y="804"/>
                      <a:pt x="145" y="804"/>
                      <a:pt x="145" y="804"/>
                    </a:cubicBezTo>
                    <a:cubicBezTo>
                      <a:pt x="146" y="804"/>
                      <a:pt x="146" y="804"/>
                      <a:pt x="146" y="804"/>
                    </a:cubicBezTo>
                    <a:cubicBezTo>
                      <a:pt x="161" y="805"/>
                      <a:pt x="161" y="805"/>
                      <a:pt x="161" y="805"/>
                    </a:cubicBezTo>
                    <a:cubicBezTo>
                      <a:pt x="160" y="810"/>
                      <a:pt x="160" y="816"/>
                      <a:pt x="159" y="821"/>
                    </a:cubicBezTo>
                    <a:cubicBezTo>
                      <a:pt x="68" y="820"/>
                      <a:pt x="68" y="820"/>
                      <a:pt x="68" y="820"/>
                    </a:cubicBezTo>
                    <a:cubicBezTo>
                      <a:pt x="68" y="818"/>
                      <a:pt x="68" y="818"/>
                      <a:pt x="68" y="818"/>
                    </a:cubicBezTo>
                    <a:cubicBezTo>
                      <a:pt x="68" y="812"/>
                      <a:pt x="69" y="805"/>
                      <a:pt x="69" y="799"/>
                    </a:cubicBezTo>
                    <a:cubicBezTo>
                      <a:pt x="69" y="797"/>
                      <a:pt x="69" y="797"/>
                      <a:pt x="69" y="797"/>
                    </a:cubicBezTo>
                    <a:cubicBezTo>
                      <a:pt x="110" y="800"/>
                      <a:pt x="110" y="800"/>
                      <a:pt x="110" y="800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1" y="789"/>
                      <a:pt x="112" y="779"/>
                      <a:pt x="113" y="769"/>
                    </a:cubicBezTo>
                    <a:cubicBezTo>
                      <a:pt x="113" y="767"/>
                      <a:pt x="113" y="767"/>
                      <a:pt x="113" y="767"/>
                    </a:cubicBezTo>
                    <a:cubicBezTo>
                      <a:pt x="134" y="770"/>
                      <a:pt x="134" y="770"/>
                      <a:pt x="134" y="770"/>
                    </a:cubicBezTo>
                    <a:cubicBezTo>
                      <a:pt x="134" y="771"/>
                      <a:pt x="134" y="771"/>
                      <a:pt x="134" y="771"/>
                    </a:cubicBezTo>
                    <a:cubicBezTo>
                      <a:pt x="133" y="776"/>
                      <a:pt x="133" y="781"/>
                      <a:pt x="132" y="785"/>
                    </a:cubicBezTo>
                    <a:cubicBezTo>
                      <a:pt x="132" y="791"/>
                      <a:pt x="131" y="796"/>
                      <a:pt x="131" y="801"/>
                    </a:cubicBezTo>
                    <a:lnTo>
                      <a:pt x="131" y="803"/>
                    </a:lnTo>
                    <a:close/>
                    <a:moveTo>
                      <a:pt x="47" y="687"/>
                    </a:move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07"/>
                      <a:pt x="145" y="707"/>
                      <a:pt x="145" y="707"/>
                    </a:cubicBezTo>
                    <a:cubicBezTo>
                      <a:pt x="144" y="712"/>
                      <a:pt x="143" y="716"/>
                      <a:pt x="142" y="721"/>
                    </a:cubicBezTo>
                    <a:cubicBezTo>
                      <a:pt x="142" y="722"/>
                      <a:pt x="142" y="722"/>
                      <a:pt x="142" y="722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07" y="717"/>
                      <a:pt x="107" y="717"/>
                      <a:pt x="107" y="717"/>
                    </a:cubicBezTo>
                    <a:cubicBezTo>
                      <a:pt x="107" y="719"/>
                      <a:pt x="107" y="719"/>
                      <a:pt x="107" y="719"/>
                    </a:cubicBezTo>
                    <a:cubicBezTo>
                      <a:pt x="105" y="729"/>
                      <a:pt x="104" y="738"/>
                      <a:pt x="102" y="746"/>
                    </a:cubicBezTo>
                    <a:cubicBezTo>
                      <a:pt x="102" y="753"/>
                      <a:pt x="102" y="753"/>
                      <a:pt x="102" y="753"/>
                    </a:cubicBezTo>
                    <a:cubicBezTo>
                      <a:pt x="75" y="750"/>
                      <a:pt x="75" y="750"/>
                      <a:pt x="75" y="750"/>
                    </a:cubicBezTo>
                    <a:cubicBezTo>
                      <a:pt x="75" y="748"/>
                      <a:pt x="75" y="748"/>
                      <a:pt x="75" y="748"/>
                    </a:cubicBezTo>
                    <a:cubicBezTo>
                      <a:pt x="76" y="737"/>
                      <a:pt x="78" y="726"/>
                      <a:pt x="80" y="715"/>
                    </a:cubicBezTo>
                    <a:cubicBezTo>
                      <a:pt x="80" y="713"/>
                      <a:pt x="80" y="713"/>
                      <a:pt x="80" y="713"/>
                    </a:cubicBezTo>
                    <a:cubicBezTo>
                      <a:pt x="44" y="706"/>
                      <a:pt x="44" y="706"/>
                      <a:pt x="44" y="706"/>
                    </a:cubicBezTo>
                    <a:cubicBezTo>
                      <a:pt x="45" y="700"/>
                      <a:pt x="46" y="693"/>
                      <a:pt x="47" y="687"/>
                    </a:cubicBezTo>
                    <a:close/>
                    <a:moveTo>
                      <a:pt x="33" y="847"/>
                    </a:moveTo>
                    <a:cubicBezTo>
                      <a:pt x="34" y="810"/>
                      <a:pt x="37" y="773"/>
                      <a:pt x="42" y="737"/>
                    </a:cubicBezTo>
                    <a:cubicBezTo>
                      <a:pt x="43" y="732"/>
                      <a:pt x="44" y="727"/>
                      <a:pt x="45" y="722"/>
                    </a:cubicBezTo>
                    <a:cubicBezTo>
                      <a:pt x="45" y="720"/>
                      <a:pt x="45" y="720"/>
                      <a:pt x="45" y="720"/>
                    </a:cubicBezTo>
                    <a:cubicBezTo>
                      <a:pt x="65" y="724"/>
                      <a:pt x="65" y="724"/>
                      <a:pt x="65" y="724"/>
                    </a:cubicBezTo>
                    <a:cubicBezTo>
                      <a:pt x="65" y="725"/>
                      <a:pt x="65" y="725"/>
                      <a:pt x="65" y="725"/>
                    </a:cubicBezTo>
                    <a:cubicBezTo>
                      <a:pt x="63" y="733"/>
                      <a:pt x="62" y="740"/>
                      <a:pt x="61" y="747"/>
                    </a:cubicBezTo>
                    <a:cubicBezTo>
                      <a:pt x="59" y="762"/>
                      <a:pt x="59" y="762"/>
                      <a:pt x="59" y="762"/>
                    </a:cubicBezTo>
                    <a:cubicBezTo>
                      <a:pt x="100" y="766"/>
                      <a:pt x="100" y="766"/>
                      <a:pt x="100" y="766"/>
                    </a:cubicBezTo>
                    <a:cubicBezTo>
                      <a:pt x="100" y="768"/>
                      <a:pt x="100" y="768"/>
                      <a:pt x="100" y="768"/>
                    </a:cubicBezTo>
                    <a:cubicBezTo>
                      <a:pt x="99" y="773"/>
                      <a:pt x="98" y="778"/>
                      <a:pt x="98" y="784"/>
                    </a:cubicBezTo>
                    <a:cubicBezTo>
                      <a:pt x="98" y="785"/>
                      <a:pt x="98" y="785"/>
                      <a:pt x="98" y="785"/>
                    </a:cubicBezTo>
                    <a:cubicBezTo>
                      <a:pt x="57" y="782"/>
                      <a:pt x="57" y="782"/>
                      <a:pt x="57" y="782"/>
                    </a:cubicBezTo>
                    <a:cubicBezTo>
                      <a:pt x="57" y="787"/>
                      <a:pt x="57" y="787"/>
                      <a:pt x="57" y="787"/>
                    </a:cubicBezTo>
                    <a:cubicBezTo>
                      <a:pt x="55" y="802"/>
                      <a:pt x="54" y="816"/>
                      <a:pt x="54" y="830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2"/>
                      <a:pt x="54" y="832"/>
                      <a:pt x="54" y="832"/>
                    </a:cubicBezTo>
                    <a:cubicBezTo>
                      <a:pt x="54" y="833"/>
                      <a:pt x="54" y="833"/>
                      <a:pt x="54" y="833"/>
                    </a:cubicBezTo>
                    <a:cubicBezTo>
                      <a:pt x="159" y="835"/>
                      <a:pt x="159" y="835"/>
                      <a:pt x="159" y="835"/>
                    </a:cubicBezTo>
                    <a:cubicBezTo>
                      <a:pt x="158" y="854"/>
                      <a:pt x="158" y="873"/>
                      <a:pt x="159" y="892"/>
                    </a:cubicBezTo>
                    <a:cubicBezTo>
                      <a:pt x="160" y="908"/>
                      <a:pt x="161" y="924"/>
                      <a:pt x="163" y="940"/>
                    </a:cubicBezTo>
                    <a:cubicBezTo>
                      <a:pt x="146" y="943"/>
                      <a:pt x="146" y="943"/>
                      <a:pt x="146" y="943"/>
                    </a:cubicBezTo>
                    <a:cubicBezTo>
                      <a:pt x="146" y="939"/>
                      <a:pt x="146" y="939"/>
                      <a:pt x="146" y="939"/>
                    </a:cubicBezTo>
                    <a:cubicBezTo>
                      <a:pt x="145" y="934"/>
                      <a:pt x="145" y="930"/>
                      <a:pt x="145" y="925"/>
                    </a:cubicBezTo>
                    <a:cubicBezTo>
                      <a:pt x="144" y="921"/>
                      <a:pt x="144" y="917"/>
                      <a:pt x="144" y="913"/>
                    </a:cubicBezTo>
                    <a:cubicBezTo>
                      <a:pt x="143" y="910"/>
                      <a:pt x="143" y="910"/>
                      <a:pt x="143" y="910"/>
                    </a:cubicBezTo>
                    <a:cubicBezTo>
                      <a:pt x="109" y="914"/>
                      <a:pt x="109" y="914"/>
                      <a:pt x="109" y="914"/>
                    </a:cubicBezTo>
                    <a:cubicBezTo>
                      <a:pt x="109" y="908"/>
                      <a:pt x="109" y="908"/>
                      <a:pt x="109" y="908"/>
                    </a:cubicBezTo>
                    <a:cubicBezTo>
                      <a:pt x="108" y="903"/>
                      <a:pt x="108" y="898"/>
                      <a:pt x="108" y="893"/>
                    </a:cubicBezTo>
                    <a:cubicBezTo>
                      <a:pt x="108" y="892"/>
                      <a:pt x="108" y="892"/>
                      <a:pt x="108" y="892"/>
                    </a:cubicBezTo>
                    <a:cubicBezTo>
                      <a:pt x="142" y="890"/>
                      <a:pt x="142" y="890"/>
                      <a:pt x="142" y="890"/>
                    </a:cubicBezTo>
                    <a:cubicBezTo>
                      <a:pt x="142" y="885"/>
                      <a:pt x="142" y="885"/>
                      <a:pt x="142" y="885"/>
                    </a:cubicBezTo>
                    <a:cubicBezTo>
                      <a:pt x="142" y="884"/>
                      <a:pt x="142" y="883"/>
                      <a:pt x="142" y="882"/>
                    </a:cubicBezTo>
                    <a:cubicBezTo>
                      <a:pt x="142" y="875"/>
                      <a:pt x="142" y="875"/>
                      <a:pt x="142" y="875"/>
                    </a:cubicBezTo>
                    <a:cubicBezTo>
                      <a:pt x="142" y="870"/>
                      <a:pt x="142" y="866"/>
                      <a:pt x="142" y="861"/>
                    </a:cubicBezTo>
                    <a:cubicBezTo>
                      <a:pt x="142" y="860"/>
                      <a:pt x="142" y="860"/>
                      <a:pt x="142" y="860"/>
                    </a:cubicBezTo>
                    <a:cubicBezTo>
                      <a:pt x="142" y="858"/>
                      <a:pt x="142" y="858"/>
                      <a:pt x="142" y="858"/>
                    </a:cubicBezTo>
                    <a:cubicBezTo>
                      <a:pt x="142" y="854"/>
                      <a:pt x="142" y="854"/>
                      <a:pt x="142" y="854"/>
                    </a:cubicBezTo>
                    <a:cubicBezTo>
                      <a:pt x="142" y="852"/>
                      <a:pt x="142" y="850"/>
                      <a:pt x="142" y="848"/>
                    </a:cubicBezTo>
                    <a:cubicBezTo>
                      <a:pt x="142" y="846"/>
                      <a:pt x="142" y="846"/>
                      <a:pt x="142" y="846"/>
                    </a:cubicBezTo>
                    <a:cubicBezTo>
                      <a:pt x="33" y="848"/>
                      <a:pt x="33" y="848"/>
                      <a:pt x="33" y="848"/>
                    </a:cubicBezTo>
                    <a:lnTo>
                      <a:pt x="33" y="847"/>
                    </a:lnTo>
                    <a:close/>
                    <a:moveTo>
                      <a:pt x="29" y="862"/>
                    </a:moveTo>
                    <a:cubicBezTo>
                      <a:pt x="127" y="860"/>
                      <a:pt x="127" y="860"/>
                      <a:pt x="127" y="860"/>
                    </a:cubicBezTo>
                    <a:cubicBezTo>
                      <a:pt x="127" y="862"/>
                      <a:pt x="127" y="862"/>
                      <a:pt x="127" y="862"/>
                    </a:cubicBezTo>
                    <a:cubicBezTo>
                      <a:pt x="127" y="866"/>
                      <a:pt x="128" y="871"/>
                      <a:pt x="128" y="876"/>
                    </a:cubicBezTo>
                    <a:cubicBezTo>
                      <a:pt x="128" y="877"/>
                      <a:pt x="128" y="877"/>
                      <a:pt x="128" y="877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108" y="878"/>
                      <a:pt x="108" y="878"/>
                      <a:pt x="108" y="878"/>
                    </a:cubicBezTo>
                    <a:cubicBezTo>
                      <a:pt x="94" y="879"/>
                      <a:pt x="94" y="879"/>
                      <a:pt x="94" y="879"/>
                    </a:cubicBezTo>
                    <a:cubicBezTo>
                      <a:pt x="94" y="881"/>
                      <a:pt x="94" y="881"/>
                      <a:pt x="94" y="881"/>
                    </a:cubicBezTo>
                    <a:cubicBezTo>
                      <a:pt x="94" y="891"/>
                      <a:pt x="95" y="900"/>
                      <a:pt x="95" y="909"/>
                    </a:cubicBezTo>
                    <a:cubicBezTo>
                      <a:pt x="95" y="910"/>
                      <a:pt x="95" y="911"/>
                      <a:pt x="96" y="912"/>
                    </a:cubicBezTo>
                    <a:cubicBezTo>
                      <a:pt x="96" y="915"/>
                      <a:pt x="96" y="915"/>
                      <a:pt x="96" y="915"/>
                    </a:cubicBezTo>
                    <a:cubicBezTo>
                      <a:pt x="69" y="918"/>
                      <a:pt x="69" y="918"/>
                      <a:pt x="69" y="918"/>
                    </a:cubicBezTo>
                    <a:cubicBezTo>
                      <a:pt x="69" y="916"/>
                      <a:pt x="69" y="916"/>
                      <a:pt x="69" y="916"/>
                    </a:cubicBezTo>
                    <a:cubicBezTo>
                      <a:pt x="68" y="905"/>
                      <a:pt x="67" y="894"/>
                      <a:pt x="67" y="883"/>
                    </a:cubicBezTo>
                    <a:cubicBezTo>
                      <a:pt x="67" y="881"/>
                      <a:pt x="67" y="881"/>
                      <a:pt x="67" y="881"/>
                    </a:cubicBezTo>
                    <a:cubicBezTo>
                      <a:pt x="29" y="882"/>
                      <a:pt x="29" y="882"/>
                      <a:pt x="29" y="882"/>
                    </a:cubicBezTo>
                    <a:cubicBezTo>
                      <a:pt x="29" y="875"/>
                      <a:pt x="29" y="868"/>
                      <a:pt x="29" y="862"/>
                    </a:cubicBezTo>
                    <a:close/>
                    <a:moveTo>
                      <a:pt x="34" y="896"/>
                    </a:moveTo>
                    <a:cubicBezTo>
                      <a:pt x="34" y="895"/>
                      <a:pt x="34" y="895"/>
                      <a:pt x="34" y="895"/>
                    </a:cubicBezTo>
                    <a:cubicBezTo>
                      <a:pt x="54" y="895"/>
                      <a:pt x="54" y="895"/>
                      <a:pt x="54" y="895"/>
                    </a:cubicBezTo>
                    <a:cubicBezTo>
                      <a:pt x="54" y="896"/>
                      <a:pt x="54" y="896"/>
                      <a:pt x="54" y="896"/>
                    </a:cubicBezTo>
                    <a:cubicBezTo>
                      <a:pt x="54" y="904"/>
                      <a:pt x="55" y="911"/>
                      <a:pt x="55" y="918"/>
                    </a:cubicBezTo>
                    <a:cubicBezTo>
                      <a:pt x="56" y="933"/>
                      <a:pt x="56" y="933"/>
                      <a:pt x="56" y="933"/>
                    </a:cubicBezTo>
                    <a:cubicBezTo>
                      <a:pt x="97" y="929"/>
                      <a:pt x="97" y="929"/>
                      <a:pt x="97" y="929"/>
                    </a:cubicBezTo>
                    <a:cubicBezTo>
                      <a:pt x="97" y="930"/>
                      <a:pt x="97" y="930"/>
                      <a:pt x="97" y="930"/>
                    </a:cubicBezTo>
                    <a:cubicBezTo>
                      <a:pt x="97" y="936"/>
                      <a:pt x="98" y="941"/>
                      <a:pt x="99" y="946"/>
                    </a:cubicBezTo>
                    <a:cubicBezTo>
                      <a:pt x="99" y="948"/>
                      <a:pt x="99" y="948"/>
                      <a:pt x="99" y="948"/>
                    </a:cubicBezTo>
                    <a:cubicBezTo>
                      <a:pt x="59" y="953"/>
                      <a:pt x="59" y="953"/>
                      <a:pt x="59" y="953"/>
                    </a:cubicBezTo>
                    <a:cubicBezTo>
                      <a:pt x="59" y="958"/>
                      <a:pt x="59" y="958"/>
                      <a:pt x="59" y="958"/>
                    </a:cubicBezTo>
                    <a:cubicBezTo>
                      <a:pt x="61" y="973"/>
                      <a:pt x="63" y="987"/>
                      <a:pt x="65" y="1001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66" y="1003"/>
                      <a:pt x="66" y="1003"/>
                      <a:pt x="66" y="1003"/>
                    </a:cubicBezTo>
                    <a:cubicBezTo>
                      <a:pt x="169" y="983"/>
                      <a:pt x="169" y="983"/>
                      <a:pt x="169" y="983"/>
                    </a:cubicBezTo>
                    <a:cubicBezTo>
                      <a:pt x="175" y="1018"/>
                      <a:pt x="183" y="1053"/>
                      <a:pt x="194" y="1086"/>
                    </a:cubicBezTo>
                    <a:cubicBezTo>
                      <a:pt x="179" y="1092"/>
                      <a:pt x="179" y="1092"/>
                      <a:pt x="179" y="1092"/>
                    </a:cubicBezTo>
                    <a:cubicBezTo>
                      <a:pt x="178" y="1088"/>
                      <a:pt x="178" y="1088"/>
                      <a:pt x="178" y="1088"/>
                    </a:cubicBezTo>
                    <a:cubicBezTo>
                      <a:pt x="177" y="1084"/>
                      <a:pt x="175" y="1079"/>
                      <a:pt x="174" y="1074"/>
                    </a:cubicBezTo>
                    <a:cubicBezTo>
                      <a:pt x="173" y="1071"/>
                      <a:pt x="171" y="1067"/>
                      <a:pt x="170" y="1063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70" y="1061"/>
                      <a:pt x="170" y="1061"/>
                      <a:pt x="170" y="1061"/>
                    </a:cubicBezTo>
                    <a:cubicBezTo>
                      <a:pt x="169" y="1060"/>
                      <a:pt x="169" y="1060"/>
                      <a:pt x="169" y="1060"/>
                    </a:cubicBezTo>
                    <a:cubicBezTo>
                      <a:pt x="137" y="1071"/>
                      <a:pt x="137" y="1071"/>
                      <a:pt x="137" y="1071"/>
                    </a:cubicBezTo>
                    <a:cubicBezTo>
                      <a:pt x="135" y="1065"/>
                      <a:pt x="135" y="1065"/>
                      <a:pt x="135" y="1065"/>
                    </a:cubicBezTo>
                    <a:cubicBezTo>
                      <a:pt x="134" y="1061"/>
                      <a:pt x="133" y="1056"/>
                      <a:pt x="131" y="1051"/>
                    </a:cubicBezTo>
                    <a:cubicBezTo>
                      <a:pt x="131" y="1050"/>
                      <a:pt x="131" y="1050"/>
                      <a:pt x="131" y="1050"/>
                    </a:cubicBezTo>
                    <a:cubicBezTo>
                      <a:pt x="164" y="1041"/>
                      <a:pt x="164" y="1041"/>
                      <a:pt x="164" y="1041"/>
                    </a:cubicBezTo>
                    <a:cubicBezTo>
                      <a:pt x="161" y="1026"/>
                      <a:pt x="161" y="1026"/>
                      <a:pt x="161" y="1026"/>
                    </a:cubicBezTo>
                    <a:cubicBezTo>
                      <a:pt x="160" y="1022"/>
                      <a:pt x="159" y="1017"/>
                      <a:pt x="158" y="1013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8" y="1011"/>
                      <a:pt x="158" y="1011"/>
                      <a:pt x="158" y="1011"/>
                    </a:cubicBezTo>
                    <a:cubicBezTo>
                      <a:pt x="157" y="1007"/>
                      <a:pt x="157" y="1007"/>
                      <a:pt x="157" y="1007"/>
                    </a:cubicBezTo>
                    <a:cubicBezTo>
                      <a:pt x="156" y="1004"/>
                      <a:pt x="156" y="1002"/>
                      <a:pt x="155" y="1000"/>
                    </a:cubicBezTo>
                    <a:cubicBezTo>
                      <a:pt x="155" y="998"/>
                      <a:pt x="155" y="998"/>
                      <a:pt x="155" y="998"/>
                    </a:cubicBezTo>
                    <a:cubicBezTo>
                      <a:pt x="49" y="1023"/>
                      <a:pt x="49" y="1023"/>
                      <a:pt x="49" y="1023"/>
                    </a:cubicBezTo>
                    <a:cubicBezTo>
                      <a:pt x="48" y="1021"/>
                      <a:pt x="48" y="1021"/>
                      <a:pt x="48" y="1021"/>
                    </a:cubicBezTo>
                    <a:cubicBezTo>
                      <a:pt x="41" y="985"/>
                      <a:pt x="37" y="949"/>
                      <a:pt x="35" y="912"/>
                    </a:cubicBezTo>
                    <a:cubicBezTo>
                      <a:pt x="34" y="907"/>
                      <a:pt x="34" y="902"/>
                      <a:pt x="34" y="896"/>
                    </a:cubicBezTo>
                    <a:close/>
                    <a:moveTo>
                      <a:pt x="48" y="1037"/>
                    </a:moveTo>
                    <a:cubicBezTo>
                      <a:pt x="145" y="1014"/>
                      <a:pt x="145" y="1014"/>
                      <a:pt x="145" y="1014"/>
                    </a:cubicBezTo>
                    <a:cubicBezTo>
                      <a:pt x="145" y="1016"/>
                      <a:pt x="145" y="1016"/>
                      <a:pt x="145" y="1016"/>
                    </a:cubicBezTo>
                    <a:cubicBezTo>
                      <a:pt x="146" y="1021"/>
                      <a:pt x="147" y="1025"/>
                      <a:pt x="148" y="1030"/>
                    </a:cubicBezTo>
                    <a:cubicBezTo>
                      <a:pt x="148" y="1031"/>
                      <a:pt x="148" y="1031"/>
                      <a:pt x="148" y="1031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28" y="1037"/>
                      <a:pt x="128" y="1037"/>
                      <a:pt x="128" y="1037"/>
                    </a:cubicBezTo>
                    <a:cubicBezTo>
                      <a:pt x="115" y="1040"/>
                      <a:pt x="115" y="1040"/>
                      <a:pt x="115" y="1040"/>
                    </a:cubicBezTo>
                    <a:cubicBezTo>
                      <a:pt x="115" y="1042"/>
                      <a:pt x="115" y="1042"/>
                      <a:pt x="115" y="1042"/>
                    </a:cubicBezTo>
                    <a:cubicBezTo>
                      <a:pt x="118" y="1052"/>
                      <a:pt x="120" y="1061"/>
                      <a:pt x="122" y="1069"/>
                    </a:cubicBezTo>
                    <a:cubicBezTo>
                      <a:pt x="122" y="1070"/>
                      <a:pt x="123" y="1071"/>
                      <a:pt x="123" y="1072"/>
                    </a:cubicBezTo>
                    <a:cubicBezTo>
                      <a:pt x="124" y="1075"/>
                      <a:pt x="124" y="1075"/>
                      <a:pt x="124" y="1075"/>
                    </a:cubicBezTo>
                    <a:cubicBezTo>
                      <a:pt x="98" y="1084"/>
                      <a:pt x="98" y="1084"/>
                      <a:pt x="98" y="1084"/>
                    </a:cubicBezTo>
                    <a:cubicBezTo>
                      <a:pt x="98" y="1082"/>
                      <a:pt x="98" y="1082"/>
                      <a:pt x="98" y="1082"/>
                    </a:cubicBezTo>
                    <a:cubicBezTo>
                      <a:pt x="95" y="1071"/>
                      <a:pt x="92" y="1060"/>
                      <a:pt x="89" y="1049"/>
                    </a:cubicBezTo>
                    <a:cubicBezTo>
                      <a:pt x="89" y="1048"/>
                      <a:pt x="89" y="1048"/>
                      <a:pt x="89" y="1048"/>
                    </a:cubicBezTo>
                    <a:cubicBezTo>
                      <a:pt x="52" y="1056"/>
                      <a:pt x="52" y="1056"/>
                      <a:pt x="52" y="1056"/>
                    </a:cubicBezTo>
                    <a:cubicBezTo>
                      <a:pt x="51" y="1050"/>
                      <a:pt x="49" y="1043"/>
                      <a:pt x="48" y="1037"/>
                    </a:cubicBezTo>
                    <a:close/>
                    <a:moveTo>
                      <a:pt x="100" y="1189"/>
                    </a:moveTo>
                    <a:cubicBezTo>
                      <a:pt x="85" y="1155"/>
                      <a:pt x="73" y="1120"/>
                      <a:pt x="63" y="1085"/>
                    </a:cubicBezTo>
                    <a:cubicBezTo>
                      <a:pt x="62" y="1080"/>
                      <a:pt x="61" y="1075"/>
                      <a:pt x="59" y="1070"/>
                    </a:cubicBezTo>
                    <a:cubicBezTo>
                      <a:pt x="59" y="1068"/>
                      <a:pt x="59" y="1068"/>
                      <a:pt x="59" y="1068"/>
                    </a:cubicBezTo>
                    <a:cubicBezTo>
                      <a:pt x="79" y="1064"/>
                      <a:pt x="79" y="1064"/>
                      <a:pt x="79" y="1064"/>
                    </a:cubicBezTo>
                    <a:cubicBezTo>
                      <a:pt x="79" y="1065"/>
                      <a:pt x="79" y="1065"/>
                      <a:pt x="79" y="1065"/>
                    </a:cubicBezTo>
                    <a:cubicBezTo>
                      <a:pt x="81" y="1072"/>
                      <a:pt x="83" y="1079"/>
                      <a:pt x="85" y="1086"/>
                    </a:cubicBezTo>
                    <a:cubicBezTo>
                      <a:pt x="89" y="1101"/>
                      <a:pt x="89" y="1101"/>
                      <a:pt x="89" y="1101"/>
                    </a:cubicBezTo>
                    <a:cubicBezTo>
                      <a:pt x="128" y="1088"/>
                      <a:pt x="128" y="1088"/>
                      <a:pt x="128" y="1088"/>
                    </a:cubicBezTo>
                    <a:cubicBezTo>
                      <a:pt x="128" y="1090"/>
                      <a:pt x="128" y="1090"/>
                      <a:pt x="128" y="1090"/>
                    </a:cubicBezTo>
                    <a:cubicBezTo>
                      <a:pt x="130" y="1095"/>
                      <a:pt x="131" y="1100"/>
                      <a:pt x="133" y="1105"/>
                    </a:cubicBezTo>
                    <a:cubicBezTo>
                      <a:pt x="134" y="1106"/>
                      <a:pt x="134" y="1106"/>
                      <a:pt x="134" y="1106"/>
                    </a:cubicBezTo>
                    <a:cubicBezTo>
                      <a:pt x="95" y="1120"/>
                      <a:pt x="95" y="1120"/>
                      <a:pt x="95" y="1120"/>
                    </a:cubicBezTo>
                    <a:cubicBezTo>
                      <a:pt x="97" y="1125"/>
                      <a:pt x="97" y="1125"/>
                      <a:pt x="97" y="1125"/>
                    </a:cubicBezTo>
                    <a:cubicBezTo>
                      <a:pt x="102" y="1139"/>
                      <a:pt x="107" y="1153"/>
                      <a:pt x="112" y="1166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8"/>
                      <a:pt x="113" y="1168"/>
                      <a:pt x="113" y="1168"/>
                    </a:cubicBezTo>
                    <a:cubicBezTo>
                      <a:pt x="209" y="1127"/>
                      <a:pt x="209" y="1127"/>
                      <a:pt x="209" y="1127"/>
                    </a:cubicBezTo>
                    <a:cubicBezTo>
                      <a:pt x="223" y="1160"/>
                      <a:pt x="238" y="1191"/>
                      <a:pt x="256" y="1222"/>
                    </a:cubicBezTo>
                    <a:cubicBezTo>
                      <a:pt x="242" y="1231"/>
                      <a:pt x="242" y="1231"/>
                      <a:pt x="242" y="1231"/>
                    </a:cubicBezTo>
                    <a:cubicBezTo>
                      <a:pt x="240" y="1228"/>
                      <a:pt x="240" y="1228"/>
                      <a:pt x="240" y="1228"/>
                    </a:cubicBezTo>
                    <a:cubicBezTo>
                      <a:pt x="238" y="1223"/>
                      <a:pt x="236" y="1219"/>
                      <a:pt x="233" y="1215"/>
                    </a:cubicBezTo>
                    <a:cubicBezTo>
                      <a:pt x="231" y="1212"/>
                      <a:pt x="230" y="1209"/>
                      <a:pt x="228" y="1206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6" y="1203"/>
                      <a:pt x="226" y="1203"/>
                      <a:pt x="226" y="1203"/>
                    </a:cubicBezTo>
                    <a:cubicBezTo>
                      <a:pt x="196" y="1220"/>
                      <a:pt x="196" y="1220"/>
                      <a:pt x="196" y="1220"/>
                    </a:cubicBezTo>
                    <a:cubicBezTo>
                      <a:pt x="194" y="1214"/>
                      <a:pt x="194" y="1214"/>
                      <a:pt x="194" y="1214"/>
                    </a:cubicBezTo>
                    <a:cubicBezTo>
                      <a:pt x="191" y="1210"/>
                      <a:pt x="189" y="1205"/>
                      <a:pt x="187" y="1201"/>
                    </a:cubicBezTo>
                    <a:cubicBezTo>
                      <a:pt x="186" y="1200"/>
                      <a:pt x="186" y="1200"/>
                      <a:pt x="186" y="1200"/>
                    </a:cubicBezTo>
                    <a:cubicBezTo>
                      <a:pt x="217" y="1183"/>
                      <a:pt x="217" y="1183"/>
                      <a:pt x="217" y="1183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6" y="1180"/>
                      <a:pt x="216" y="1180"/>
                      <a:pt x="216" y="1180"/>
                    </a:cubicBezTo>
                    <a:cubicBezTo>
                      <a:pt x="211" y="1169"/>
                      <a:pt x="211" y="1169"/>
                      <a:pt x="211" y="1169"/>
                    </a:cubicBezTo>
                    <a:cubicBezTo>
                      <a:pt x="209" y="1165"/>
                      <a:pt x="207" y="1162"/>
                      <a:pt x="205" y="1158"/>
                    </a:cubicBezTo>
                    <a:cubicBezTo>
                      <a:pt x="204" y="1156"/>
                      <a:pt x="204" y="1156"/>
                      <a:pt x="204" y="1156"/>
                    </a:cubicBezTo>
                    <a:cubicBezTo>
                      <a:pt x="205" y="1156"/>
                      <a:pt x="205" y="1156"/>
                      <a:pt x="205" y="1156"/>
                    </a:cubicBezTo>
                    <a:cubicBezTo>
                      <a:pt x="202" y="1151"/>
                      <a:pt x="202" y="1151"/>
                      <a:pt x="202" y="1151"/>
                    </a:cubicBezTo>
                    <a:cubicBezTo>
                      <a:pt x="201" y="1149"/>
                      <a:pt x="201" y="1147"/>
                      <a:pt x="200" y="1146"/>
                    </a:cubicBezTo>
                    <a:cubicBezTo>
                      <a:pt x="199" y="1144"/>
                      <a:pt x="199" y="1144"/>
                      <a:pt x="199" y="1144"/>
                    </a:cubicBezTo>
                    <a:cubicBezTo>
                      <a:pt x="100" y="1190"/>
                      <a:pt x="100" y="1190"/>
                      <a:pt x="100" y="1190"/>
                    </a:cubicBezTo>
                    <a:lnTo>
                      <a:pt x="100" y="1189"/>
                    </a:lnTo>
                    <a:close/>
                    <a:moveTo>
                      <a:pt x="102" y="1204"/>
                    </a:moveTo>
                    <a:cubicBezTo>
                      <a:pt x="192" y="1162"/>
                      <a:pt x="192" y="1162"/>
                      <a:pt x="192" y="1162"/>
                    </a:cubicBezTo>
                    <a:cubicBezTo>
                      <a:pt x="193" y="1164"/>
                      <a:pt x="193" y="1164"/>
                      <a:pt x="193" y="1164"/>
                    </a:cubicBezTo>
                    <a:cubicBezTo>
                      <a:pt x="195" y="1168"/>
                      <a:pt x="197" y="1172"/>
                      <a:pt x="199" y="1176"/>
                    </a:cubicBezTo>
                    <a:cubicBezTo>
                      <a:pt x="199" y="1178"/>
                      <a:pt x="199" y="1178"/>
                      <a:pt x="199" y="1178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81" y="1187"/>
                      <a:pt x="181" y="1187"/>
                      <a:pt x="181" y="1187"/>
                    </a:cubicBezTo>
                    <a:cubicBezTo>
                      <a:pt x="169" y="1194"/>
                      <a:pt x="169" y="1194"/>
                      <a:pt x="169" y="1194"/>
                    </a:cubicBezTo>
                    <a:cubicBezTo>
                      <a:pt x="169" y="1195"/>
                      <a:pt x="169" y="1195"/>
                      <a:pt x="169" y="1195"/>
                    </a:cubicBezTo>
                    <a:cubicBezTo>
                      <a:pt x="174" y="1205"/>
                      <a:pt x="178" y="1213"/>
                      <a:pt x="182" y="1220"/>
                    </a:cubicBezTo>
                    <a:cubicBezTo>
                      <a:pt x="185" y="1226"/>
                      <a:pt x="185" y="1226"/>
                      <a:pt x="185" y="1226"/>
                    </a:cubicBezTo>
                    <a:cubicBezTo>
                      <a:pt x="161" y="1239"/>
                      <a:pt x="161" y="1239"/>
                      <a:pt x="161" y="1239"/>
                    </a:cubicBezTo>
                    <a:cubicBezTo>
                      <a:pt x="160" y="1238"/>
                      <a:pt x="160" y="1238"/>
                      <a:pt x="160" y="1238"/>
                    </a:cubicBezTo>
                    <a:cubicBezTo>
                      <a:pt x="155" y="1228"/>
                      <a:pt x="150" y="1218"/>
                      <a:pt x="145" y="1208"/>
                    </a:cubicBezTo>
                    <a:cubicBezTo>
                      <a:pt x="144" y="1206"/>
                      <a:pt x="144" y="1206"/>
                      <a:pt x="144" y="1206"/>
                    </a:cubicBezTo>
                    <a:cubicBezTo>
                      <a:pt x="110" y="1222"/>
                      <a:pt x="110" y="1222"/>
                      <a:pt x="110" y="1222"/>
                    </a:cubicBezTo>
                    <a:cubicBezTo>
                      <a:pt x="107" y="1216"/>
                      <a:pt x="105" y="1210"/>
                      <a:pt x="102" y="1204"/>
                    </a:cubicBezTo>
                    <a:close/>
                    <a:moveTo>
                      <a:pt x="185" y="1342"/>
                    </a:moveTo>
                    <a:cubicBezTo>
                      <a:pt x="164" y="1312"/>
                      <a:pt x="144" y="1280"/>
                      <a:pt x="128" y="1248"/>
                    </a:cubicBezTo>
                    <a:cubicBezTo>
                      <a:pt x="125" y="1244"/>
                      <a:pt x="123" y="1239"/>
                      <a:pt x="120" y="1234"/>
                    </a:cubicBezTo>
                    <a:cubicBezTo>
                      <a:pt x="120" y="1233"/>
                      <a:pt x="120" y="1233"/>
                      <a:pt x="120" y="1233"/>
                    </a:cubicBezTo>
                    <a:cubicBezTo>
                      <a:pt x="138" y="1224"/>
                      <a:pt x="138" y="1224"/>
                      <a:pt x="138" y="1224"/>
                    </a:cubicBezTo>
                    <a:cubicBezTo>
                      <a:pt x="139" y="1225"/>
                      <a:pt x="139" y="1225"/>
                      <a:pt x="139" y="1225"/>
                    </a:cubicBezTo>
                    <a:cubicBezTo>
                      <a:pt x="142" y="1232"/>
                      <a:pt x="145" y="1239"/>
                      <a:pt x="149" y="1245"/>
                    </a:cubicBezTo>
                    <a:cubicBezTo>
                      <a:pt x="156" y="1258"/>
                      <a:pt x="156" y="1258"/>
                      <a:pt x="156" y="1258"/>
                    </a:cubicBezTo>
                    <a:cubicBezTo>
                      <a:pt x="191" y="1238"/>
                      <a:pt x="191" y="1238"/>
                      <a:pt x="191" y="1238"/>
                    </a:cubicBezTo>
                    <a:cubicBezTo>
                      <a:pt x="192" y="1239"/>
                      <a:pt x="192" y="1239"/>
                      <a:pt x="192" y="1239"/>
                    </a:cubicBezTo>
                    <a:cubicBezTo>
                      <a:pt x="195" y="1244"/>
                      <a:pt x="197" y="1249"/>
                      <a:pt x="200" y="1253"/>
                    </a:cubicBezTo>
                    <a:cubicBezTo>
                      <a:pt x="201" y="1254"/>
                      <a:pt x="201" y="1254"/>
                      <a:pt x="201" y="1254"/>
                    </a:cubicBezTo>
                    <a:cubicBezTo>
                      <a:pt x="166" y="1276"/>
                      <a:pt x="166" y="1276"/>
                      <a:pt x="166" y="1276"/>
                    </a:cubicBezTo>
                    <a:cubicBezTo>
                      <a:pt x="169" y="1280"/>
                      <a:pt x="169" y="1280"/>
                      <a:pt x="169" y="1280"/>
                    </a:cubicBezTo>
                    <a:cubicBezTo>
                      <a:pt x="176" y="1293"/>
                      <a:pt x="184" y="1305"/>
                      <a:pt x="192" y="1316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8"/>
                      <a:pt x="193" y="1318"/>
                      <a:pt x="193" y="1318"/>
                    </a:cubicBezTo>
                    <a:cubicBezTo>
                      <a:pt x="193" y="1319"/>
                      <a:pt x="193" y="1319"/>
                      <a:pt x="193" y="1319"/>
                    </a:cubicBezTo>
                    <a:cubicBezTo>
                      <a:pt x="279" y="1259"/>
                      <a:pt x="279" y="1259"/>
                      <a:pt x="279" y="1259"/>
                    </a:cubicBezTo>
                    <a:cubicBezTo>
                      <a:pt x="299" y="1288"/>
                      <a:pt x="321" y="1315"/>
                      <a:pt x="344" y="1342"/>
                    </a:cubicBezTo>
                    <a:cubicBezTo>
                      <a:pt x="333" y="1353"/>
                      <a:pt x="333" y="1353"/>
                      <a:pt x="333" y="1353"/>
                    </a:cubicBezTo>
                    <a:cubicBezTo>
                      <a:pt x="330" y="1351"/>
                      <a:pt x="330" y="1351"/>
                      <a:pt x="330" y="1351"/>
                    </a:cubicBezTo>
                    <a:cubicBezTo>
                      <a:pt x="327" y="1347"/>
                      <a:pt x="324" y="1343"/>
                      <a:pt x="321" y="1340"/>
                    </a:cubicBezTo>
                    <a:cubicBezTo>
                      <a:pt x="318" y="1337"/>
                      <a:pt x="316" y="1334"/>
                      <a:pt x="313" y="1331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2" y="1330"/>
                      <a:pt x="312" y="1330"/>
                      <a:pt x="312" y="1330"/>
                    </a:cubicBezTo>
                    <a:cubicBezTo>
                      <a:pt x="311" y="1329"/>
                      <a:pt x="311" y="1329"/>
                      <a:pt x="311" y="1329"/>
                    </a:cubicBezTo>
                    <a:cubicBezTo>
                      <a:pt x="285" y="1352"/>
                      <a:pt x="285" y="1352"/>
                      <a:pt x="285" y="1352"/>
                    </a:cubicBezTo>
                    <a:cubicBezTo>
                      <a:pt x="282" y="1347"/>
                      <a:pt x="282" y="1347"/>
                      <a:pt x="282" y="1347"/>
                    </a:cubicBezTo>
                    <a:cubicBezTo>
                      <a:pt x="279" y="1343"/>
                      <a:pt x="276" y="1340"/>
                      <a:pt x="273" y="1336"/>
                    </a:cubicBezTo>
                    <a:cubicBezTo>
                      <a:pt x="272" y="1335"/>
                      <a:pt x="272" y="1335"/>
                      <a:pt x="272" y="1335"/>
                    </a:cubicBezTo>
                    <a:cubicBezTo>
                      <a:pt x="298" y="1313"/>
                      <a:pt x="298" y="1313"/>
                      <a:pt x="298" y="1313"/>
                    </a:cubicBezTo>
                    <a:cubicBezTo>
                      <a:pt x="289" y="1301"/>
                      <a:pt x="289" y="1301"/>
                      <a:pt x="289" y="1301"/>
                    </a:cubicBezTo>
                    <a:cubicBezTo>
                      <a:pt x="287" y="1297"/>
                      <a:pt x="284" y="1293"/>
                      <a:pt x="281" y="1290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80" y="1289"/>
                      <a:pt x="280" y="1289"/>
                      <a:pt x="280" y="1289"/>
                    </a:cubicBezTo>
                    <a:cubicBezTo>
                      <a:pt x="277" y="1284"/>
                      <a:pt x="277" y="1284"/>
                      <a:pt x="277" y="1284"/>
                    </a:cubicBezTo>
                    <a:cubicBezTo>
                      <a:pt x="276" y="1282"/>
                      <a:pt x="275" y="1281"/>
                      <a:pt x="274" y="1279"/>
                    </a:cubicBezTo>
                    <a:cubicBezTo>
                      <a:pt x="273" y="1278"/>
                      <a:pt x="273" y="1278"/>
                      <a:pt x="273" y="1278"/>
                    </a:cubicBezTo>
                    <a:cubicBezTo>
                      <a:pt x="185" y="1343"/>
                      <a:pt x="185" y="1343"/>
                      <a:pt x="185" y="1343"/>
                    </a:cubicBezTo>
                    <a:lnTo>
                      <a:pt x="185" y="1342"/>
                    </a:lnTo>
                    <a:close/>
                    <a:moveTo>
                      <a:pt x="190" y="1357"/>
                    </a:moveTo>
                    <a:cubicBezTo>
                      <a:pt x="270" y="1297"/>
                      <a:pt x="270" y="1297"/>
                      <a:pt x="270" y="1297"/>
                    </a:cubicBezTo>
                    <a:cubicBezTo>
                      <a:pt x="271" y="1298"/>
                      <a:pt x="271" y="1298"/>
                      <a:pt x="271" y="1298"/>
                    </a:cubicBezTo>
                    <a:cubicBezTo>
                      <a:pt x="273" y="1302"/>
                      <a:pt x="276" y="1306"/>
                      <a:pt x="279" y="1309"/>
                    </a:cubicBezTo>
                    <a:cubicBezTo>
                      <a:pt x="280" y="1310"/>
                      <a:pt x="280" y="1310"/>
                      <a:pt x="280" y="1310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64" y="1324"/>
                      <a:pt x="264" y="1324"/>
                      <a:pt x="264" y="1324"/>
                    </a:cubicBezTo>
                    <a:cubicBezTo>
                      <a:pt x="253" y="1333"/>
                      <a:pt x="253" y="1333"/>
                      <a:pt x="253" y="1333"/>
                    </a:cubicBezTo>
                    <a:cubicBezTo>
                      <a:pt x="254" y="1334"/>
                      <a:pt x="254" y="1334"/>
                      <a:pt x="254" y="1334"/>
                    </a:cubicBezTo>
                    <a:cubicBezTo>
                      <a:pt x="260" y="1342"/>
                      <a:pt x="266" y="1349"/>
                      <a:pt x="271" y="1356"/>
                    </a:cubicBezTo>
                    <a:cubicBezTo>
                      <a:pt x="275" y="1361"/>
                      <a:pt x="275" y="1361"/>
                      <a:pt x="275" y="1361"/>
                    </a:cubicBezTo>
                    <a:cubicBezTo>
                      <a:pt x="255" y="1379"/>
                      <a:pt x="255" y="1379"/>
                      <a:pt x="255" y="1379"/>
                    </a:cubicBezTo>
                    <a:cubicBezTo>
                      <a:pt x="254" y="1378"/>
                      <a:pt x="254" y="1378"/>
                      <a:pt x="254" y="1378"/>
                    </a:cubicBezTo>
                    <a:cubicBezTo>
                      <a:pt x="247" y="1369"/>
                      <a:pt x="240" y="1360"/>
                      <a:pt x="233" y="1351"/>
                    </a:cubicBezTo>
                    <a:cubicBezTo>
                      <a:pt x="232" y="1350"/>
                      <a:pt x="232" y="1350"/>
                      <a:pt x="232" y="1350"/>
                    </a:cubicBezTo>
                    <a:cubicBezTo>
                      <a:pt x="202" y="1373"/>
                      <a:pt x="202" y="1373"/>
                      <a:pt x="202" y="1373"/>
                    </a:cubicBezTo>
                    <a:cubicBezTo>
                      <a:pt x="198" y="1367"/>
                      <a:pt x="194" y="1362"/>
                      <a:pt x="190" y="1357"/>
                    </a:cubicBezTo>
                    <a:close/>
                    <a:moveTo>
                      <a:pt x="300" y="1474"/>
                    </a:moveTo>
                    <a:cubicBezTo>
                      <a:pt x="273" y="1449"/>
                      <a:pt x="247" y="1422"/>
                      <a:pt x="224" y="1394"/>
                    </a:cubicBezTo>
                    <a:cubicBezTo>
                      <a:pt x="221" y="1390"/>
                      <a:pt x="218" y="1386"/>
                      <a:pt x="214" y="1382"/>
                    </a:cubicBezTo>
                    <a:cubicBezTo>
                      <a:pt x="213" y="1381"/>
                      <a:pt x="213" y="1381"/>
                      <a:pt x="213" y="1381"/>
                    </a:cubicBezTo>
                    <a:cubicBezTo>
                      <a:pt x="230" y="1369"/>
                      <a:pt x="230" y="1369"/>
                      <a:pt x="230" y="1369"/>
                    </a:cubicBezTo>
                    <a:cubicBezTo>
                      <a:pt x="231" y="1370"/>
                      <a:pt x="231" y="1370"/>
                      <a:pt x="231" y="1370"/>
                    </a:cubicBezTo>
                    <a:cubicBezTo>
                      <a:pt x="235" y="1376"/>
                      <a:pt x="240" y="1381"/>
                      <a:pt x="244" y="1387"/>
                    </a:cubicBezTo>
                    <a:cubicBezTo>
                      <a:pt x="254" y="1398"/>
                      <a:pt x="254" y="1398"/>
                      <a:pt x="254" y="1398"/>
                    </a:cubicBezTo>
                    <a:cubicBezTo>
                      <a:pt x="284" y="1371"/>
                      <a:pt x="284" y="1371"/>
                      <a:pt x="284" y="1371"/>
                    </a:cubicBezTo>
                    <a:cubicBezTo>
                      <a:pt x="285" y="1372"/>
                      <a:pt x="285" y="1372"/>
                      <a:pt x="285" y="1372"/>
                    </a:cubicBezTo>
                    <a:cubicBezTo>
                      <a:pt x="289" y="1376"/>
                      <a:pt x="292" y="1380"/>
                      <a:pt x="296" y="1384"/>
                    </a:cubicBezTo>
                    <a:cubicBezTo>
                      <a:pt x="297" y="1385"/>
                      <a:pt x="297" y="1385"/>
                      <a:pt x="297" y="1385"/>
                    </a:cubicBezTo>
                    <a:cubicBezTo>
                      <a:pt x="268" y="1413"/>
                      <a:pt x="268" y="1413"/>
                      <a:pt x="268" y="1413"/>
                    </a:cubicBezTo>
                    <a:cubicBezTo>
                      <a:pt x="271" y="1417"/>
                      <a:pt x="271" y="1417"/>
                      <a:pt x="271" y="1417"/>
                    </a:cubicBezTo>
                    <a:cubicBezTo>
                      <a:pt x="281" y="1428"/>
                      <a:pt x="291" y="1438"/>
                      <a:pt x="301" y="1448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49"/>
                      <a:pt x="303" y="1449"/>
                      <a:pt x="303" y="1449"/>
                    </a:cubicBezTo>
                    <a:cubicBezTo>
                      <a:pt x="303" y="1450"/>
                      <a:pt x="303" y="1450"/>
                      <a:pt x="303" y="1450"/>
                    </a:cubicBezTo>
                    <a:cubicBezTo>
                      <a:pt x="375" y="1373"/>
                      <a:pt x="375" y="1373"/>
                      <a:pt x="375" y="1373"/>
                    </a:cubicBezTo>
                    <a:cubicBezTo>
                      <a:pt x="376" y="1374"/>
                      <a:pt x="377" y="1375"/>
                      <a:pt x="379" y="1377"/>
                    </a:cubicBezTo>
                    <a:cubicBezTo>
                      <a:pt x="403" y="1400"/>
                      <a:pt x="429" y="1421"/>
                      <a:pt x="456" y="1441"/>
                    </a:cubicBezTo>
                    <a:cubicBezTo>
                      <a:pt x="447" y="1455"/>
                      <a:pt x="447" y="1455"/>
                      <a:pt x="447" y="1455"/>
                    </a:cubicBezTo>
                    <a:cubicBezTo>
                      <a:pt x="444" y="1452"/>
                      <a:pt x="444" y="1452"/>
                      <a:pt x="444" y="1452"/>
                    </a:cubicBezTo>
                    <a:cubicBezTo>
                      <a:pt x="440" y="1450"/>
                      <a:pt x="436" y="1447"/>
                      <a:pt x="432" y="1444"/>
                    </a:cubicBezTo>
                    <a:cubicBezTo>
                      <a:pt x="429" y="1441"/>
                      <a:pt x="425" y="1438"/>
                      <a:pt x="422" y="1436"/>
                    </a:cubicBezTo>
                    <a:cubicBezTo>
                      <a:pt x="421" y="1435"/>
                      <a:pt x="421" y="1435"/>
                      <a:pt x="421" y="1435"/>
                    </a:cubicBezTo>
                    <a:cubicBezTo>
                      <a:pt x="400" y="1463"/>
                      <a:pt x="400" y="1463"/>
                      <a:pt x="400" y="1463"/>
                    </a:cubicBezTo>
                    <a:cubicBezTo>
                      <a:pt x="396" y="1459"/>
                      <a:pt x="396" y="1459"/>
                      <a:pt x="396" y="1459"/>
                    </a:cubicBezTo>
                    <a:cubicBezTo>
                      <a:pt x="392" y="1456"/>
                      <a:pt x="388" y="1453"/>
                      <a:pt x="384" y="1450"/>
                    </a:cubicBezTo>
                    <a:cubicBezTo>
                      <a:pt x="383" y="1449"/>
                      <a:pt x="383" y="1449"/>
                      <a:pt x="383" y="1449"/>
                    </a:cubicBezTo>
                    <a:cubicBezTo>
                      <a:pt x="405" y="1422"/>
                      <a:pt x="405" y="1422"/>
                      <a:pt x="405" y="1422"/>
                    </a:cubicBezTo>
                    <a:cubicBezTo>
                      <a:pt x="393" y="1412"/>
                      <a:pt x="393" y="1412"/>
                      <a:pt x="393" y="1412"/>
                    </a:cubicBezTo>
                    <a:cubicBezTo>
                      <a:pt x="390" y="1409"/>
                      <a:pt x="387" y="1406"/>
                      <a:pt x="383" y="1403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82" y="1402"/>
                      <a:pt x="382" y="1402"/>
                      <a:pt x="382" y="1402"/>
                    </a:cubicBezTo>
                    <a:cubicBezTo>
                      <a:pt x="377" y="1397"/>
                      <a:pt x="377" y="1397"/>
                      <a:pt x="377" y="1397"/>
                    </a:cubicBezTo>
                    <a:cubicBezTo>
                      <a:pt x="376" y="1396"/>
                      <a:pt x="375" y="1395"/>
                      <a:pt x="373" y="1394"/>
                    </a:cubicBezTo>
                    <a:cubicBezTo>
                      <a:pt x="372" y="1393"/>
                      <a:pt x="372" y="1393"/>
                      <a:pt x="372" y="1393"/>
                    </a:cubicBezTo>
                    <a:cubicBezTo>
                      <a:pt x="301" y="1475"/>
                      <a:pt x="301" y="1475"/>
                      <a:pt x="301" y="1475"/>
                    </a:cubicBezTo>
                    <a:lnTo>
                      <a:pt x="300" y="1474"/>
                    </a:lnTo>
                    <a:close/>
                    <a:moveTo>
                      <a:pt x="308" y="1488"/>
                    </a:moveTo>
                    <a:cubicBezTo>
                      <a:pt x="373" y="1412"/>
                      <a:pt x="373" y="1412"/>
                      <a:pt x="373" y="1412"/>
                    </a:cubicBezTo>
                    <a:cubicBezTo>
                      <a:pt x="374" y="1413"/>
                      <a:pt x="374" y="1413"/>
                      <a:pt x="374" y="1413"/>
                    </a:cubicBezTo>
                    <a:cubicBezTo>
                      <a:pt x="378" y="1417"/>
                      <a:pt x="381" y="1420"/>
                      <a:pt x="385" y="1423"/>
                    </a:cubicBezTo>
                    <a:cubicBezTo>
                      <a:pt x="386" y="1424"/>
                      <a:pt x="386" y="1424"/>
                      <a:pt x="386" y="1424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73" y="1440"/>
                      <a:pt x="373" y="1440"/>
                      <a:pt x="373" y="1440"/>
                    </a:cubicBezTo>
                    <a:cubicBezTo>
                      <a:pt x="365" y="1451"/>
                      <a:pt x="365" y="1451"/>
                      <a:pt x="365" y="1451"/>
                    </a:cubicBezTo>
                    <a:cubicBezTo>
                      <a:pt x="366" y="1452"/>
                      <a:pt x="366" y="1452"/>
                      <a:pt x="366" y="1452"/>
                    </a:cubicBezTo>
                    <a:cubicBezTo>
                      <a:pt x="374" y="1458"/>
                      <a:pt x="381" y="1464"/>
                      <a:pt x="387" y="1470"/>
                    </a:cubicBezTo>
                    <a:cubicBezTo>
                      <a:pt x="388" y="1470"/>
                      <a:pt x="389" y="1471"/>
                      <a:pt x="390" y="1472"/>
                    </a:cubicBezTo>
                    <a:cubicBezTo>
                      <a:pt x="392" y="1474"/>
                      <a:pt x="392" y="1474"/>
                      <a:pt x="392" y="1474"/>
                    </a:cubicBezTo>
                    <a:cubicBezTo>
                      <a:pt x="376" y="1496"/>
                      <a:pt x="376" y="1496"/>
                      <a:pt x="376" y="1496"/>
                    </a:cubicBezTo>
                    <a:cubicBezTo>
                      <a:pt x="375" y="1494"/>
                      <a:pt x="375" y="1494"/>
                      <a:pt x="375" y="1494"/>
                    </a:cubicBezTo>
                    <a:cubicBezTo>
                      <a:pt x="366" y="1487"/>
                      <a:pt x="357" y="1480"/>
                      <a:pt x="349" y="1473"/>
                    </a:cubicBezTo>
                    <a:cubicBezTo>
                      <a:pt x="348" y="1472"/>
                      <a:pt x="348" y="1472"/>
                      <a:pt x="348" y="1472"/>
                    </a:cubicBezTo>
                    <a:cubicBezTo>
                      <a:pt x="323" y="1501"/>
                      <a:pt x="323" y="1501"/>
                      <a:pt x="323" y="1501"/>
                    </a:cubicBezTo>
                    <a:cubicBezTo>
                      <a:pt x="318" y="1496"/>
                      <a:pt x="313" y="1492"/>
                      <a:pt x="308" y="1488"/>
                    </a:cubicBezTo>
                    <a:close/>
                    <a:moveTo>
                      <a:pt x="439" y="1580"/>
                    </a:moveTo>
                    <a:cubicBezTo>
                      <a:pt x="408" y="1561"/>
                      <a:pt x="378" y="1540"/>
                      <a:pt x="349" y="1517"/>
                    </a:cubicBezTo>
                    <a:cubicBezTo>
                      <a:pt x="345" y="1514"/>
                      <a:pt x="341" y="1511"/>
                      <a:pt x="337" y="1507"/>
                    </a:cubicBezTo>
                    <a:cubicBezTo>
                      <a:pt x="336" y="1506"/>
                      <a:pt x="336" y="1506"/>
                      <a:pt x="336" y="1506"/>
                    </a:cubicBezTo>
                    <a:cubicBezTo>
                      <a:pt x="349" y="1491"/>
                      <a:pt x="349" y="1491"/>
                      <a:pt x="349" y="1491"/>
                    </a:cubicBezTo>
                    <a:cubicBezTo>
                      <a:pt x="350" y="1492"/>
                      <a:pt x="350" y="1492"/>
                      <a:pt x="350" y="1492"/>
                    </a:cubicBezTo>
                    <a:cubicBezTo>
                      <a:pt x="356" y="1497"/>
                      <a:pt x="362" y="1501"/>
                      <a:pt x="367" y="1505"/>
                    </a:cubicBezTo>
                    <a:cubicBezTo>
                      <a:pt x="379" y="1515"/>
                      <a:pt x="379" y="1515"/>
                      <a:pt x="379" y="1515"/>
                    </a:cubicBezTo>
                    <a:cubicBezTo>
                      <a:pt x="403" y="1482"/>
                      <a:pt x="403" y="1482"/>
                      <a:pt x="403" y="1482"/>
                    </a:cubicBezTo>
                    <a:cubicBezTo>
                      <a:pt x="404" y="1483"/>
                      <a:pt x="404" y="1483"/>
                      <a:pt x="404" y="1483"/>
                    </a:cubicBezTo>
                    <a:cubicBezTo>
                      <a:pt x="409" y="1486"/>
                      <a:pt x="413" y="1489"/>
                      <a:pt x="417" y="1492"/>
                    </a:cubicBezTo>
                    <a:cubicBezTo>
                      <a:pt x="419" y="1493"/>
                      <a:pt x="419" y="1493"/>
                      <a:pt x="419" y="1493"/>
                    </a:cubicBezTo>
                    <a:cubicBezTo>
                      <a:pt x="396" y="1527"/>
                      <a:pt x="396" y="1527"/>
                      <a:pt x="396" y="1527"/>
                    </a:cubicBezTo>
                    <a:cubicBezTo>
                      <a:pt x="400" y="1529"/>
                      <a:pt x="400" y="1529"/>
                      <a:pt x="400" y="1529"/>
                    </a:cubicBezTo>
                    <a:cubicBezTo>
                      <a:pt x="412" y="1538"/>
                      <a:pt x="424" y="1546"/>
                      <a:pt x="436" y="1554"/>
                    </a:cubicBezTo>
                    <a:cubicBezTo>
                      <a:pt x="437" y="1555"/>
                      <a:pt x="437" y="1555"/>
                      <a:pt x="437" y="1555"/>
                    </a:cubicBezTo>
                    <a:cubicBezTo>
                      <a:pt x="437" y="1554"/>
                      <a:pt x="437" y="1554"/>
                      <a:pt x="437" y="1554"/>
                    </a:cubicBezTo>
                    <a:cubicBezTo>
                      <a:pt x="438" y="1555"/>
                      <a:pt x="438" y="1555"/>
                      <a:pt x="438" y="1555"/>
                    </a:cubicBezTo>
                    <a:cubicBezTo>
                      <a:pt x="492" y="1465"/>
                      <a:pt x="492" y="1465"/>
                      <a:pt x="492" y="1465"/>
                    </a:cubicBezTo>
                    <a:cubicBezTo>
                      <a:pt x="504" y="1473"/>
                      <a:pt x="517" y="1480"/>
                      <a:pt x="529" y="1487"/>
                    </a:cubicBezTo>
                    <a:cubicBezTo>
                      <a:pt x="530" y="1488"/>
                      <a:pt x="531" y="1488"/>
                      <a:pt x="532" y="1488"/>
                    </a:cubicBezTo>
                    <a:cubicBezTo>
                      <a:pt x="532" y="1488"/>
                      <a:pt x="532" y="1488"/>
                      <a:pt x="532" y="1488"/>
                    </a:cubicBezTo>
                    <a:cubicBezTo>
                      <a:pt x="549" y="1498"/>
                      <a:pt x="567" y="1507"/>
                      <a:pt x="585" y="1515"/>
                    </a:cubicBezTo>
                    <a:cubicBezTo>
                      <a:pt x="579" y="1530"/>
                      <a:pt x="579" y="1530"/>
                      <a:pt x="579" y="1530"/>
                    </a:cubicBezTo>
                    <a:cubicBezTo>
                      <a:pt x="576" y="1528"/>
                      <a:pt x="576" y="1528"/>
                      <a:pt x="576" y="1528"/>
                    </a:cubicBezTo>
                    <a:cubicBezTo>
                      <a:pt x="572" y="1526"/>
                      <a:pt x="567" y="1524"/>
                      <a:pt x="563" y="1522"/>
                    </a:cubicBezTo>
                    <a:cubicBezTo>
                      <a:pt x="559" y="1520"/>
                      <a:pt x="555" y="1519"/>
                      <a:pt x="551" y="1517"/>
                    </a:cubicBezTo>
                    <a:cubicBezTo>
                      <a:pt x="550" y="1516"/>
                      <a:pt x="550" y="1516"/>
                      <a:pt x="550" y="1516"/>
                    </a:cubicBezTo>
                    <a:cubicBezTo>
                      <a:pt x="536" y="1547"/>
                      <a:pt x="536" y="1547"/>
                      <a:pt x="536" y="1547"/>
                    </a:cubicBezTo>
                    <a:cubicBezTo>
                      <a:pt x="530" y="1545"/>
                      <a:pt x="530" y="1545"/>
                      <a:pt x="530" y="1545"/>
                    </a:cubicBezTo>
                    <a:cubicBezTo>
                      <a:pt x="526" y="1543"/>
                      <a:pt x="522" y="1541"/>
                      <a:pt x="517" y="1538"/>
                    </a:cubicBezTo>
                    <a:cubicBezTo>
                      <a:pt x="516" y="1538"/>
                      <a:pt x="516" y="1538"/>
                      <a:pt x="516" y="1538"/>
                    </a:cubicBezTo>
                    <a:cubicBezTo>
                      <a:pt x="531" y="1507"/>
                      <a:pt x="531" y="1507"/>
                      <a:pt x="531" y="1507"/>
                    </a:cubicBezTo>
                    <a:cubicBezTo>
                      <a:pt x="527" y="1504"/>
                      <a:pt x="527" y="1504"/>
                      <a:pt x="527" y="1504"/>
                    </a:cubicBezTo>
                    <a:cubicBezTo>
                      <a:pt x="526" y="1504"/>
                      <a:pt x="526" y="1503"/>
                      <a:pt x="525" y="1503"/>
                    </a:cubicBezTo>
                    <a:cubicBezTo>
                      <a:pt x="518" y="1499"/>
                      <a:pt x="518" y="1499"/>
                      <a:pt x="518" y="1499"/>
                    </a:cubicBezTo>
                    <a:cubicBezTo>
                      <a:pt x="514" y="1497"/>
                      <a:pt x="510" y="1495"/>
                      <a:pt x="507" y="1493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5" y="1492"/>
                      <a:pt x="505" y="1492"/>
                      <a:pt x="505" y="1492"/>
                    </a:cubicBezTo>
                    <a:cubicBezTo>
                      <a:pt x="501" y="1489"/>
                      <a:pt x="501" y="1489"/>
                      <a:pt x="501" y="1489"/>
                    </a:cubicBezTo>
                    <a:cubicBezTo>
                      <a:pt x="499" y="1488"/>
                      <a:pt x="497" y="1487"/>
                      <a:pt x="495" y="1486"/>
                    </a:cubicBezTo>
                    <a:cubicBezTo>
                      <a:pt x="494" y="1485"/>
                      <a:pt x="494" y="1485"/>
                      <a:pt x="494" y="1485"/>
                    </a:cubicBezTo>
                    <a:cubicBezTo>
                      <a:pt x="441" y="1581"/>
                      <a:pt x="441" y="1581"/>
                      <a:pt x="441" y="1581"/>
                    </a:cubicBezTo>
                    <a:lnTo>
                      <a:pt x="439" y="1580"/>
                    </a:lnTo>
                    <a:close/>
                    <a:moveTo>
                      <a:pt x="450" y="1591"/>
                    </a:moveTo>
                    <a:cubicBezTo>
                      <a:pt x="499" y="1504"/>
                      <a:pt x="499" y="1504"/>
                      <a:pt x="499" y="1504"/>
                    </a:cubicBezTo>
                    <a:cubicBezTo>
                      <a:pt x="500" y="1505"/>
                      <a:pt x="500" y="1505"/>
                      <a:pt x="500" y="1505"/>
                    </a:cubicBezTo>
                    <a:cubicBezTo>
                      <a:pt x="504" y="1507"/>
                      <a:pt x="508" y="1509"/>
                      <a:pt x="512" y="1511"/>
                    </a:cubicBezTo>
                    <a:cubicBezTo>
                      <a:pt x="514" y="1512"/>
                      <a:pt x="514" y="1512"/>
                      <a:pt x="514" y="1512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504" y="1531"/>
                      <a:pt x="504" y="1531"/>
                      <a:pt x="504" y="1531"/>
                    </a:cubicBezTo>
                    <a:cubicBezTo>
                      <a:pt x="498" y="1543"/>
                      <a:pt x="498" y="1543"/>
                      <a:pt x="498" y="1543"/>
                    </a:cubicBezTo>
                    <a:cubicBezTo>
                      <a:pt x="500" y="1544"/>
                      <a:pt x="500" y="1544"/>
                      <a:pt x="500" y="1544"/>
                    </a:cubicBezTo>
                    <a:cubicBezTo>
                      <a:pt x="509" y="1549"/>
                      <a:pt x="517" y="1553"/>
                      <a:pt x="524" y="1557"/>
                    </a:cubicBezTo>
                    <a:cubicBezTo>
                      <a:pt x="530" y="1560"/>
                      <a:pt x="530" y="1560"/>
                      <a:pt x="530" y="1560"/>
                    </a:cubicBezTo>
                    <a:cubicBezTo>
                      <a:pt x="519" y="1585"/>
                      <a:pt x="519" y="1585"/>
                      <a:pt x="519" y="1585"/>
                    </a:cubicBezTo>
                    <a:cubicBezTo>
                      <a:pt x="518" y="1584"/>
                      <a:pt x="518" y="1584"/>
                      <a:pt x="518" y="1584"/>
                    </a:cubicBezTo>
                    <a:cubicBezTo>
                      <a:pt x="507" y="1579"/>
                      <a:pt x="497" y="1574"/>
                      <a:pt x="488" y="1568"/>
                    </a:cubicBezTo>
                    <a:cubicBezTo>
                      <a:pt x="486" y="1568"/>
                      <a:pt x="486" y="1568"/>
                      <a:pt x="486" y="1568"/>
                    </a:cubicBezTo>
                    <a:cubicBezTo>
                      <a:pt x="468" y="1601"/>
                      <a:pt x="468" y="1601"/>
                      <a:pt x="468" y="1601"/>
                    </a:cubicBezTo>
                    <a:cubicBezTo>
                      <a:pt x="462" y="1598"/>
                      <a:pt x="456" y="1594"/>
                      <a:pt x="450" y="1591"/>
                    </a:cubicBezTo>
                    <a:close/>
                    <a:moveTo>
                      <a:pt x="598" y="1654"/>
                    </a:moveTo>
                    <a:cubicBezTo>
                      <a:pt x="563" y="1642"/>
                      <a:pt x="529" y="1628"/>
                      <a:pt x="497" y="1611"/>
                    </a:cubicBezTo>
                    <a:cubicBezTo>
                      <a:pt x="492" y="1609"/>
                      <a:pt x="488" y="1607"/>
                      <a:pt x="483" y="1604"/>
                    </a:cubicBezTo>
                    <a:cubicBezTo>
                      <a:pt x="482" y="1603"/>
                      <a:pt x="482" y="1603"/>
                      <a:pt x="482" y="1603"/>
                    </a:cubicBezTo>
                    <a:cubicBezTo>
                      <a:pt x="491" y="1586"/>
                      <a:pt x="491" y="1586"/>
                      <a:pt x="491" y="1586"/>
                    </a:cubicBezTo>
                    <a:cubicBezTo>
                      <a:pt x="493" y="1586"/>
                      <a:pt x="493" y="1586"/>
                      <a:pt x="493" y="1586"/>
                    </a:cubicBezTo>
                    <a:cubicBezTo>
                      <a:pt x="500" y="1590"/>
                      <a:pt x="506" y="1593"/>
                      <a:pt x="512" y="1596"/>
                    </a:cubicBezTo>
                    <a:cubicBezTo>
                      <a:pt x="526" y="1603"/>
                      <a:pt x="526" y="1603"/>
                      <a:pt x="526" y="1603"/>
                    </a:cubicBezTo>
                    <a:cubicBezTo>
                      <a:pt x="542" y="1566"/>
                      <a:pt x="542" y="1566"/>
                      <a:pt x="542" y="1566"/>
                    </a:cubicBezTo>
                    <a:cubicBezTo>
                      <a:pt x="544" y="1566"/>
                      <a:pt x="544" y="1566"/>
                      <a:pt x="544" y="1566"/>
                    </a:cubicBezTo>
                    <a:cubicBezTo>
                      <a:pt x="549" y="1568"/>
                      <a:pt x="553" y="1571"/>
                      <a:pt x="558" y="1573"/>
                    </a:cubicBezTo>
                    <a:cubicBezTo>
                      <a:pt x="560" y="1573"/>
                      <a:pt x="560" y="1573"/>
                      <a:pt x="560" y="1573"/>
                    </a:cubicBezTo>
                    <a:cubicBezTo>
                      <a:pt x="545" y="1611"/>
                      <a:pt x="545" y="1611"/>
                      <a:pt x="545" y="1611"/>
                    </a:cubicBezTo>
                    <a:cubicBezTo>
                      <a:pt x="549" y="1613"/>
                      <a:pt x="549" y="1613"/>
                      <a:pt x="549" y="1613"/>
                    </a:cubicBezTo>
                    <a:cubicBezTo>
                      <a:pt x="563" y="1619"/>
                      <a:pt x="576" y="1624"/>
                      <a:pt x="589" y="1629"/>
                    </a:cubicBezTo>
                    <a:cubicBezTo>
                      <a:pt x="591" y="1630"/>
                      <a:pt x="591" y="1630"/>
                      <a:pt x="591" y="1630"/>
                    </a:cubicBezTo>
                    <a:cubicBezTo>
                      <a:pt x="591" y="1629"/>
                      <a:pt x="591" y="1629"/>
                      <a:pt x="591" y="1629"/>
                    </a:cubicBezTo>
                    <a:cubicBezTo>
                      <a:pt x="592" y="1630"/>
                      <a:pt x="592" y="1630"/>
                      <a:pt x="592" y="1630"/>
                    </a:cubicBezTo>
                    <a:cubicBezTo>
                      <a:pt x="626" y="1531"/>
                      <a:pt x="626" y="1531"/>
                      <a:pt x="626" y="1531"/>
                    </a:cubicBezTo>
                    <a:cubicBezTo>
                      <a:pt x="659" y="1543"/>
                      <a:pt x="693" y="1553"/>
                      <a:pt x="727" y="1560"/>
                    </a:cubicBezTo>
                    <a:cubicBezTo>
                      <a:pt x="725" y="1576"/>
                      <a:pt x="725" y="1576"/>
                      <a:pt x="725" y="1576"/>
                    </a:cubicBezTo>
                    <a:cubicBezTo>
                      <a:pt x="721" y="1575"/>
                      <a:pt x="721" y="1575"/>
                      <a:pt x="721" y="1575"/>
                    </a:cubicBezTo>
                    <a:cubicBezTo>
                      <a:pt x="717" y="1574"/>
                      <a:pt x="712" y="1573"/>
                      <a:pt x="707" y="1572"/>
                    </a:cubicBezTo>
                    <a:cubicBezTo>
                      <a:pt x="703" y="1571"/>
                      <a:pt x="699" y="1570"/>
                      <a:pt x="694" y="1569"/>
                    </a:cubicBezTo>
                    <a:cubicBezTo>
                      <a:pt x="693" y="1568"/>
                      <a:pt x="693" y="1568"/>
                      <a:pt x="693" y="1568"/>
                    </a:cubicBezTo>
                    <a:cubicBezTo>
                      <a:pt x="686" y="1602"/>
                      <a:pt x="686" y="1602"/>
                      <a:pt x="686" y="1602"/>
                    </a:cubicBezTo>
                    <a:cubicBezTo>
                      <a:pt x="680" y="1601"/>
                      <a:pt x="680" y="1601"/>
                      <a:pt x="680" y="1601"/>
                    </a:cubicBezTo>
                    <a:cubicBezTo>
                      <a:pt x="675" y="1600"/>
                      <a:pt x="670" y="1598"/>
                      <a:pt x="666" y="1597"/>
                    </a:cubicBezTo>
                    <a:cubicBezTo>
                      <a:pt x="664" y="1597"/>
                      <a:pt x="664" y="1597"/>
                      <a:pt x="664" y="1597"/>
                    </a:cubicBezTo>
                    <a:cubicBezTo>
                      <a:pt x="673" y="1563"/>
                      <a:pt x="673" y="1563"/>
                      <a:pt x="673" y="1563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70" y="1562"/>
                      <a:pt x="670" y="1562"/>
                      <a:pt x="670" y="1562"/>
                    </a:cubicBezTo>
                    <a:cubicBezTo>
                      <a:pt x="659" y="1559"/>
                      <a:pt x="659" y="1559"/>
                      <a:pt x="659" y="1559"/>
                    </a:cubicBezTo>
                    <a:cubicBezTo>
                      <a:pt x="654" y="1558"/>
                      <a:pt x="650" y="1556"/>
                      <a:pt x="646" y="1555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44" y="1554"/>
                      <a:pt x="644" y="1554"/>
                      <a:pt x="644" y="1554"/>
                    </a:cubicBezTo>
                    <a:cubicBezTo>
                      <a:pt x="638" y="1552"/>
                      <a:pt x="638" y="1552"/>
                      <a:pt x="638" y="1552"/>
                    </a:cubicBezTo>
                    <a:cubicBezTo>
                      <a:pt x="637" y="1552"/>
                      <a:pt x="635" y="1551"/>
                      <a:pt x="633" y="1551"/>
                    </a:cubicBez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00" y="1654"/>
                      <a:pt x="600" y="1654"/>
                      <a:pt x="600" y="1654"/>
                    </a:cubicBezTo>
                    <a:lnTo>
                      <a:pt x="598" y="1654"/>
                    </a:lnTo>
                    <a:close/>
                    <a:moveTo>
                      <a:pt x="641" y="1632"/>
                    </a:moveTo>
                    <a:cubicBezTo>
                      <a:pt x="630" y="1668"/>
                      <a:pt x="630" y="1668"/>
                      <a:pt x="630" y="1668"/>
                    </a:cubicBezTo>
                    <a:cubicBezTo>
                      <a:pt x="624" y="1666"/>
                      <a:pt x="618" y="1664"/>
                      <a:pt x="611" y="1662"/>
                    </a:cubicBezTo>
                    <a:cubicBezTo>
                      <a:pt x="640" y="1567"/>
                      <a:pt x="640" y="1567"/>
                      <a:pt x="640" y="1567"/>
                    </a:cubicBezTo>
                    <a:cubicBezTo>
                      <a:pt x="642" y="1568"/>
                      <a:pt x="642" y="1568"/>
                      <a:pt x="642" y="1568"/>
                    </a:cubicBezTo>
                    <a:cubicBezTo>
                      <a:pt x="646" y="1569"/>
                      <a:pt x="651" y="1571"/>
                      <a:pt x="655" y="1572"/>
                    </a:cubicBezTo>
                    <a:cubicBezTo>
                      <a:pt x="657" y="1572"/>
                      <a:pt x="657" y="1572"/>
                      <a:pt x="657" y="1572"/>
                    </a:cubicBezTo>
                    <a:cubicBezTo>
                      <a:pt x="648" y="1606"/>
                      <a:pt x="648" y="1606"/>
                      <a:pt x="648" y="1606"/>
                    </a:cubicBezTo>
                    <a:cubicBezTo>
                      <a:pt x="650" y="1606"/>
                      <a:pt x="650" y="1606"/>
                      <a:pt x="650" y="1606"/>
                    </a:cubicBezTo>
                    <a:cubicBezTo>
                      <a:pt x="660" y="1609"/>
                      <a:pt x="668" y="1612"/>
                      <a:pt x="677" y="1614"/>
                    </a:cubicBezTo>
                    <a:cubicBezTo>
                      <a:pt x="683" y="1615"/>
                      <a:pt x="683" y="1615"/>
                      <a:pt x="683" y="1615"/>
                    </a:cubicBezTo>
                    <a:cubicBezTo>
                      <a:pt x="677" y="1642"/>
                      <a:pt x="677" y="1642"/>
                      <a:pt x="677" y="1642"/>
                    </a:cubicBezTo>
                    <a:cubicBezTo>
                      <a:pt x="675" y="1642"/>
                      <a:pt x="675" y="1642"/>
                      <a:pt x="675" y="1642"/>
                    </a:cubicBezTo>
                    <a:cubicBezTo>
                      <a:pt x="664" y="1639"/>
                      <a:pt x="653" y="1636"/>
                      <a:pt x="643" y="1633"/>
                    </a:cubicBezTo>
                    <a:lnTo>
                      <a:pt x="641" y="1632"/>
                    </a:lnTo>
                    <a:close/>
                    <a:moveTo>
                      <a:pt x="771" y="1693"/>
                    </a:moveTo>
                    <a:cubicBezTo>
                      <a:pt x="769" y="1693"/>
                      <a:pt x="769" y="1693"/>
                      <a:pt x="769" y="1693"/>
                    </a:cubicBezTo>
                    <a:cubicBezTo>
                      <a:pt x="733" y="1689"/>
                      <a:pt x="696" y="1682"/>
                      <a:pt x="661" y="1673"/>
                    </a:cubicBezTo>
                    <a:cubicBezTo>
                      <a:pt x="656" y="1672"/>
                      <a:pt x="651" y="1670"/>
                      <a:pt x="646" y="1669"/>
                    </a:cubicBezTo>
                    <a:cubicBezTo>
                      <a:pt x="644" y="1668"/>
                      <a:pt x="644" y="1668"/>
                      <a:pt x="644" y="1668"/>
                    </a:cubicBezTo>
                    <a:cubicBezTo>
                      <a:pt x="650" y="1649"/>
                      <a:pt x="650" y="1649"/>
                      <a:pt x="650" y="1649"/>
                    </a:cubicBezTo>
                    <a:cubicBezTo>
                      <a:pt x="652" y="1649"/>
                      <a:pt x="652" y="1649"/>
                      <a:pt x="652" y="1649"/>
                    </a:cubicBezTo>
                    <a:cubicBezTo>
                      <a:pt x="659" y="1651"/>
                      <a:pt x="666" y="1653"/>
                      <a:pt x="673" y="1655"/>
                    </a:cubicBezTo>
                    <a:cubicBezTo>
                      <a:pt x="681" y="1657"/>
                      <a:pt x="681" y="1657"/>
                      <a:pt x="681" y="1657"/>
                    </a:cubicBezTo>
                    <a:cubicBezTo>
                      <a:pt x="683" y="1657"/>
                      <a:pt x="684" y="1658"/>
                      <a:pt x="686" y="1658"/>
                    </a:cubicBezTo>
                    <a:cubicBezTo>
                      <a:pt x="687" y="1658"/>
                      <a:pt x="687" y="1658"/>
                      <a:pt x="687" y="1658"/>
                    </a:cubicBezTo>
                    <a:cubicBezTo>
                      <a:pt x="696" y="1619"/>
                      <a:pt x="696" y="1619"/>
                      <a:pt x="696" y="1619"/>
                    </a:cubicBezTo>
                    <a:cubicBezTo>
                      <a:pt x="697" y="1619"/>
                      <a:pt x="697" y="1619"/>
                      <a:pt x="697" y="1619"/>
                    </a:cubicBezTo>
                    <a:cubicBezTo>
                      <a:pt x="703" y="1620"/>
                      <a:pt x="708" y="1621"/>
                      <a:pt x="713" y="1622"/>
                    </a:cubicBezTo>
                    <a:cubicBezTo>
                      <a:pt x="715" y="1623"/>
                      <a:pt x="715" y="1623"/>
                      <a:pt x="715" y="1623"/>
                    </a:cubicBezTo>
                    <a:cubicBezTo>
                      <a:pt x="708" y="1663"/>
                      <a:pt x="708" y="1663"/>
                      <a:pt x="708" y="1663"/>
                    </a:cubicBezTo>
                    <a:cubicBezTo>
                      <a:pt x="712" y="1664"/>
                      <a:pt x="712" y="1664"/>
                      <a:pt x="712" y="1664"/>
                    </a:cubicBezTo>
                    <a:cubicBezTo>
                      <a:pt x="727" y="1666"/>
                      <a:pt x="741" y="1669"/>
                      <a:pt x="755" y="1671"/>
                    </a:cubicBezTo>
                    <a:cubicBezTo>
                      <a:pt x="757" y="1671"/>
                      <a:pt x="757" y="1671"/>
                      <a:pt x="757" y="1671"/>
                    </a:cubicBezTo>
                    <a:cubicBezTo>
                      <a:pt x="770" y="1567"/>
                      <a:pt x="770" y="1567"/>
                      <a:pt x="770" y="1567"/>
                    </a:cubicBezTo>
                    <a:cubicBezTo>
                      <a:pt x="803" y="1572"/>
                      <a:pt x="837" y="1574"/>
                      <a:pt x="871" y="1574"/>
                    </a:cubicBezTo>
                    <a:cubicBezTo>
                      <a:pt x="872" y="1574"/>
                      <a:pt x="874" y="1574"/>
                      <a:pt x="876" y="1574"/>
                    </a:cubicBezTo>
                    <a:cubicBezTo>
                      <a:pt x="876" y="1591"/>
                      <a:pt x="876" y="1591"/>
                      <a:pt x="876" y="1591"/>
                    </a:cubicBezTo>
                    <a:cubicBezTo>
                      <a:pt x="873" y="1591"/>
                      <a:pt x="873" y="1591"/>
                      <a:pt x="873" y="1591"/>
                    </a:cubicBezTo>
                    <a:cubicBezTo>
                      <a:pt x="868" y="1591"/>
                      <a:pt x="863" y="1591"/>
                      <a:pt x="858" y="1591"/>
                    </a:cubicBezTo>
                    <a:cubicBezTo>
                      <a:pt x="854" y="1590"/>
                      <a:pt x="850" y="1590"/>
                      <a:pt x="845" y="1590"/>
                    </a:cubicBezTo>
                    <a:cubicBezTo>
                      <a:pt x="844" y="1590"/>
                      <a:pt x="844" y="1590"/>
                      <a:pt x="844" y="1590"/>
                    </a:cubicBezTo>
                    <a:cubicBezTo>
                      <a:pt x="844" y="1625"/>
                      <a:pt x="844" y="1625"/>
                      <a:pt x="844" y="1625"/>
                    </a:cubicBezTo>
                    <a:cubicBezTo>
                      <a:pt x="838" y="1624"/>
                      <a:pt x="838" y="1624"/>
                      <a:pt x="838" y="1624"/>
                    </a:cubicBezTo>
                    <a:cubicBezTo>
                      <a:pt x="833" y="1624"/>
                      <a:pt x="828" y="1624"/>
                      <a:pt x="823" y="1624"/>
                    </a:cubicBezTo>
                    <a:cubicBezTo>
                      <a:pt x="822" y="1624"/>
                      <a:pt x="822" y="1624"/>
                      <a:pt x="822" y="1624"/>
                    </a:cubicBezTo>
                    <a:cubicBezTo>
                      <a:pt x="823" y="1589"/>
                      <a:pt x="823" y="1589"/>
                      <a:pt x="823" y="1589"/>
                    </a:cubicBezTo>
                    <a:cubicBezTo>
                      <a:pt x="808" y="1588"/>
                      <a:pt x="808" y="1588"/>
                      <a:pt x="808" y="1588"/>
                    </a:cubicBezTo>
                    <a:cubicBezTo>
                      <a:pt x="804" y="1587"/>
                      <a:pt x="799" y="1587"/>
                      <a:pt x="795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93" y="1586"/>
                      <a:pt x="793" y="1586"/>
                      <a:pt x="793" y="1586"/>
                    </a:cubicBezTo>
                    <a:cubicBezTo>
                      <a:pt x="780" y="1585"/>
                      <a:pt x="780" y="1585"/>
                      <a:pt x="780" y="1585"/>
                    </a:cubicBezTo>
                    <a:lnTo>
                      <a:pt x="771" y="1693"/>
                    </a:lnTo>
                    <a:close/>
                    <a:moveTo>
                      <a:pt x="807" y="1663"/>
                    </a:moveTo>
                    <a:cubicBezTo>
                      <a:pt x="803" y="1700"/>
                      <a:pt x="803" y="1700"/>
                      <a:pt x="803" y="1700"/>
                    </a:cubicBezTo>
                    <a:cubicBezTo>
                      <a:pt x="797" y="1700"/>
                      <a:pt x="790" y="1699"/>
                      <a:pt x="784" y="1699"/>
                    </a:cubicBezTo>
                    <a:cubicBezTo>
                      <a:pt x="792" y="1600"/>
                      <a:pt x="792" y="1600"/>
                      <a:pt x="792" y="1600"/>
                    </a:cubicBezTo>
                    <a:cubicBezTo>
                      <a:pt x="794" y="1600"/>
                      <a:pt x="794" y="1600"/>
                      <a:pt x="794" y="1600"/>
                    </a:cubicBezTo>
                    <a:cubicBezTo>
                      <a:pt x="798" y="1600"/>
                      <a:pt x="803" y="1601"/>
                      <a:pt x="808" y="1601"/>
                    </a:cubicBezTo>
                    <a:cubicBezTo>
                      <a:pt x="809" y="1601"/>
                      <a:pt x="809" y="1601"/>
                      <a:pt x="809" y="1601"/>
                    </a:cubicBezTo>
                    <a:cubicBezTo>
                      <a:pt x="808" y="1636"/>
                      <a:pt x="808" y="1636"/>
                      <a:pt x="808" y="1636"/>
                    </a:cubicBezTo>
                    <a:cubicBezTo>
                      <a:pt x="809" y="1636"/>
                      <a:pt x="809" y="1636"/>
                      <a:pt x="809" y="1636"/>
                    </a:cubicBezTo>
                    <a:cubicBezTo>
                      <a:pt x="819" y="1637"/>
                      <a:pt x="828" y="1638"/>
                      <a:pt x="837" y="1638"/>
                    </a:cubicBezTo>
                    <a:cubicBezTo>
                      <a:pt x="838" y="1638"/>
                      <a:pt x="839" y="1638"/>
                      <a:pt x="840" y="1638"/>
                    </a:cubicBezTo>
                    <a:cubicBezTo>
                      <a:pt x="844" y="1638"/>
                      <a:pt x="844" y="1638"/>
                      <a:pt x="844" y="1638"/>
                    </a:cubicBezTo>
                    <a:cubicBezTo>
                      <a:pt x="844" y="1665"/>
                      <a:pt x="844" y="1665"/>
                      <a:pt x="844" y="1665"/>
                    </a:cubicBezTo>
                    <a:cubicBezTo>
                      <a:pt x="842" y="1665"/>
                      <a:pt x="842" y="1665"/>
                      <a:pt x="842" y="1665"/>
                    </a:cubicBezTo>
                    <a:cubicBezTo>
                      <a:pt x="831" y="1665"/>
                      <a:pt x="819" y="1664"/>
                      <a:pt x="808" y="1663"/>
                    </a:cubicBezTo>
                    <a:lnTo>
                      <a:pt x="807" y="1663"/>
                    </a:lnTo>
                    <a:close/>
                    <a:moveTo>
                      <a:pt x="946" y="1587"/>
                    </a:moveTo>
                    <a:cubicBezTo>
                      <a:pt x="946" y="1587"/>
                      <a:pt x="946" y="1587"/>
                      <a:pt x="946" y="1587"/>
                    </a:cubicBezTo>
                    <a:cubicBezTo>
                      <a:pt x="932" y="1588"/>
                      <a:pt x="932" y="1588"/>
                      <a:pt x="932" y="1588"/>
                    </a:cubicBezTo>
                    <a:cubicBezTo>
                      <a:pt x="946" y="1696"/>
                      <a:pt x="946" y="1696"/>
                      <a:pt x="946" y="1696"/>
                    </a:cubicBezTo>
                    <a:cubicBezTo>
                      <a:pt x="944" y="1696"/>
                      <a:pt x="944" y="1696"/>
                      <a:pt x="944" y="1696"/>
                    </a:cubicBezTo>
                    <a:cubicBezTo>
                      <a:pt x="920" y="1698"/>
                      <a:pt x="895" y="1700"/>
                      <a:pt x="871" y="1700"/>
                    </a:cubicBezTo>
                    <a:cubicBezTo>
                      <a:pt x="859" y="1700"/>
                      <a:pt x="847" y="1699"/>
                      <a:pt x="835" y="1699"/>
                    </a:cubicBezTo>
                    <a:cubicBezTo>
                      <a:pt x="829" y="1699"/>
                      <a:pt x="824" y="1698"/>
                      <a:pt x="819" y="1698"/>
                    </a:cubicBezTo>
                    <a:cubicBezTo>
                      <a:pt x="817" y="1698"/>
                      <a:pt x="817" y="1698"/>
                      <a:pt x="817" y="1698"/>
                    </a:cubicBezTo>
                    <a:cubicBezTo>
                      <a:pt x="819" y="1678"/>
                      <a:pt x="819" y="1678"/>
                      <a:pt x="819" y="1678"/>
                    </a:cubicBezTo>
                    <a:cubicBezTo>
                      <a:pt x="820" y="1678"/>
                      <a:pt x="820" y="1678"/>
                      <a:pt x="820" y="1678"/>
                    </a:cubicBezTo>
                    <a:cubicBezTo>
                      <a:pt x="828" y="1678"/>
                      <a:pt x="835" y="1678"/>
                      <a:pt x="842" y="1679"/>
                    </a:cubicBezTo>
                    <a:cubicBezTo>
                      <a:pt x="850" y="1679"/>
                      <a:pt x="850" y="1679"/>
                      <a:pt x="850" y="1679"/>
                    </a:cubicBezTo>
                    <a:cubicBezTo>
                      <a:pt x="852" y="1679"/>
                      <a:pt x="854" y="1679"/>
                      <a:pt x="855" y="1679"/>
                    </a:cubicBezTo>
                    <a:cubicBezTo>
                      <a:pt x="857" y="1679"/>
                      <a:pt x="857" y="1679"/>
                      <a:pt x="857" y="1679"/>
                    </a:cubicBezTo>
                    <a:cubicBezTo>
                      <a:pt x="857" y="1638"/>
                      <a:pt x="857" y="1638"/>
                      <a:pt x="857" y="1638"/>
                    </a:cubicBezTo>
                    <a:cubicBezTo>
                      <a:pt x="859" y="1639"/>
                      <a:pt x="859" y="1639"/>
                      <a:pt x="859" y="1639"/>
                    </a:cubicBezTo>
                    <a:cubicBezTo>
                      <a:pt x="863" y="1639"/>
                      <a:pt x="867" y="1639"/>
                      <a:pt x="871" y="1639"/>
                    </a:cubicBezTo>
                    <a:cubicBezTo>
                      <a:pt x="876" y="1639"/>
                      <a:pt x="876" y="1639"/>
                      <a:pt x="876" y="1639"/>
                    </a:cubicBezTo>
                    <a:cubicBezTo>
                      <a:pt x="878" y="1679"/>
                      <a:pt x="878" y="1679"/>
                      <a:pt x="878" y="1679"/>
                    </a:cubicBezTo>
                    <a:cubicBezTo>
                      <a:pt x="882" y="1679"/>
                      <a:pt x="882" y="1679"/>
                      <a:pt x="882" y="1679"/>
                    </a:cubicBezTo>
                    <a:cubicBezTo>
                      <a:pt x="897" y="1679"/>
                      <a:pt x="912" y="1678"/>
                      <a:pt x="926" y="1677"/>
                    </a:cubicBezTo>
                    <a:cubicBezTo>
                      <a:pt x="928" y="1677"/>
                      <a:pt x="928" y="1677"/>
                      <a:pt x="928" y="1677"/>
                    </a:cubicBezTo>
                    <a:cubicBezTo>
                      <a:pt x="919" y="1572"/>
                      <a:pt x="919" y="1572"/>
                      <a:pt x="919" y="1572"/>
                    </a:cubicBezTo>
                    <a:cubicBezTo>
                      <a:pt x="955" y="1570"/>
                      <a:pt x="990" y="1565"/>
                      <a:pt x="1024" y="1558"/>
                    </a:cubicBezTo>
                    <a:cubicBezTo>
                      <a:pt x="1028" y="1574"/>
                      <a:pt x="1028" y="1574"/>
                      <a:pt x="1028" y="1574"/>
                    </a:cubicBezTo>
                    <a:cubicBezTo>
                      <a:pt x="1025" y="1574"/>
                      <a:pt x="1025" y="1574"/>
                      <a:pt x="1025" y="1574"/>
                    </a:cubicBezTo>
                    <a:cubicBezTo>
                      <a:pt x="1020" y="1575"/>
                      <a:pt x="1015" y="1576"/>
                      <a:pt x="1010" y="1577"/>
                    </a:cubicBezTo>
                    <a:cubicBezTo>
                      <a:pt x="1006" y="1578"/>
                      <a:pt x="1002" y="1579"/>
                      <a:pt x="997" y="1580"/>
                    </a:cubicBezTo>
                    <a:cubicBezTo>
                      <a:pt x="996" y="1580"/>
                      <a:pt x="996" y="1580"/>
                      <a:pt x="996" y="1580"/>
                    </a:cubicBezTo>
                    <a:cubicBezTo>
                      <a:pt x="1003" y="1614"/>
                      <a:pt x="1003" y="1614"/>
                      <a:pt x="1003" y="1614"/>
                    </a:cubicBezTo>
                    <a:cubicBezTo>
                      <a:pt x="997" y="1615"/>
                      <a:pt x="997" y="1615"/>
                      <a:pt x="997" y="1615"/>
                    </a:cubicBezTo>
                    <a:cubicBezTo>
                      <a:pt x="992" y="1616"/>
                      <a:pt x="988" y="1616"/>
                      <a:pt x="983" y="1617"/>
                    </a:cubicBezTo>
                    <a:cubicBezTo>
                      <a:pt x="981" y="1617"/>
                      <a:pt x="981" y="1617"/>
                      <a:pt x="981" y="1617"/>
                    </a:cubicBezTo>
                    <a:cubicBezTo>
                      <a:pt x="976" y="1583"/>
                      <a:pt x="976" y="1583"/>
                      <a:pt x="976" y="1583"/>
                    </a:cubicBezTo>
                    <a:cubicBezTo>
                      <a:pt x="961" y="1585"/>
                      <a:pt x="961" y="1585"/>
                      <a:pt x="961" y="1585"/>
                    </a:cubicBezTo>
                    <a:cubicBezTo>
                      <a:pt x="956" y="1586"/>
                      <a:pt x="952" y="1586"/>
                      <a:pt x="947" y="1586"/>
                    </a:cubicBezTo>
                    <a:lnTo>
                      <a:pt x="946" y="1587"/>
                    </a:lnTo>
                    <a:close/>
                    <a:moveTo>
                      <a:pt x="960" y="1698"/>
                    </a:moveTo>
                    <a:cubicBezTo>
                      <a:pt x="948" y="1600"/>
                      <a:pt x="948" y="1600"/>
                      <a:pt x="948" y="1600"/>
                    </a:cubicBezTo>
                    <a:cubicBezTo>
                      <a:pt x="949" y="1600"/>
                      <a:pt x="949" y="1600"/>
                      <a:pt x="949" y="1600"/>
                    </a:cubicBezTo>
                    <a:cubicBezTo>
                      <a:pt x="954" y="1599"/>
                      <a:pt x="958" y="1599"/>
                      <a:pt x="963" y="1598"/>
                    </a:cubicBezTo>
                    <a:cubicBezTo>
                      <a:pt x="964" y="1598"/>
                      <a:pt x="964" y="1598"/>
                      <a:pt x="964" y="1598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68" y="1619"/>
                      <a:pt x="968" y="1619"/>
                      <a:pt x="968" y="1619"/>
                    </a:cubicBezTo>
                    <a:cubicBezTo>
                      <a:pt x="970" y="1632"/>
                      <a:pt x="970" y="1632"/>
                      <a:pt x="970" y="1632"/>
                    </a:cubicBezTo>
                    <a:cubicBezTo>
                      <a:pt x="972" y="1632"/>
                      <a:pt x="972" y="1632"/>
                      <a:pt x="972" y="1632"/>
                    </a:cubicBezTo>
                    <a:cubicBezTo>
                      <a:pt x="982" y="1631"/>
                      <a:pt x="991" y="1629"/>
                      <a:pt x="999" y="1628"/>
                    </a:cubicBezTo>
                    <a:cubicBezTo>
                      <a:pt x="1001" y="1628"/>
                      <a:pt x="1002" y="1628"/>
                      <a:pt x="1003" y="1627"/>
                    </a:cubicBezTo>
                    <a:cubicBezTo>
                      <a:pt x="1006" y="1627"/>
                      <a:pt x="1006" y="1627"/>
                      <a:pt x="1006" y="1627"/>
                    </a:cubicBezTo>
                    <a:cubicBezTo>
                      <a:pt x="1011" y="1653"/>
                      <a:pt x="1011" y="1653"/>
                      <a:pt x="1011" y="1653"/>
                    </a:cubicBezTo>
                    <a:cubicBezTo>
                      <a:pt x="1010" y="1654"/>
                      <a:pt x="1010" y="1654"/>
                      <a:pt x="1010" y="1654"/>
                    </a:cubicBezTo>
                    <a:cubicBezTo>
                      <a:pt x="999" y="1656"/>
                      <a:pt x="987" y="1657"/>
                      <a:pt x="976" y="1659"/>
                    </a:cubicBezTo>
                    <a:cubicBezTo>
                      <a:pt x="975" y="1659"/>
                      <a:pt x="975" y="1659"/>
                      <a:pt x="975" y="1659"/>
                    </a:cubicBezTo>
                    <a:cubicBezTo>
                      <a:pt x="979" y="1696"/>
                      <a:pt x="979" y="1696"/>
                      <a:pt x="979" y="1696"/>
                    </a:cubicBezTo>
                    <a:cubicBezTo>
                      <a:pt x="973" y="1697"/>
                      <a:pt x="966" y="1698"/>
                      <a:pt x="960" y="1698"/>
                    </a:cubicBezTo>
                    <a:close/>
                    <a:moveTo>
                      <a:pt x="1116" y="1663"/>
                    </a:moveTo>
                    <a:cubicBezTo>
                      <a:pt x="1081" y="1674"/>
                      <a:pt x="1045" y="1682"/>
                      <a:pt x="1009" y="1688"/>
                    </a:cubicBezTo>
                    <a:cubicBezTo>
                      <a:pt x="1004" y="1689"/>
                      <a:pt x="999" y="1690"/>
                      <a:pt x="994" y="1691"/>
                    </a:cubicBezTo>
                    <a:cubicBezTo>
                      <a:pt x="992" y="1691"/>
                      <a:pt x="992" y="1691"/>
                      <a:pt x="992" y="1691"/>
                    </a:cubicBezTo>
                    <a:cubicBezTo>
                      <a:pt x="990" y="1671"/>
                      <a:pt x="990" y="1671"/>
                      <a:pt x="990" y="1671"/>
                    </a:cubicBezTo>
                    <a:cubicBezTo>
                      <a:pt x="991" y="1670"/>
                      <a:pt x="991" y="1670"/>
                      <a:pt x="991" y="1670"/>
                    </a:cubicBezTo>
                    <a:cubicBezTo>
                      <a:pt x="998" y="1669"/>
                      <a:pt x="1006" y="1668"/>
                      <a:pt x="1013" y="1667"/>
                    </a:cubicBezTo>
                    <a:cubicBezTo>
                      <a:pt x="1021" y="1665"/>
                      <a:pt x="1021" y="1665"/>
                      <a:pt x="1021" y="1665"/>
                    </a:cubicBezTo>
                    <a:cubicBezTo>
                      <a:pt x="1022" y="1665"/>
                      <a:pt x="1024" y="1665"/>
                      <a:pt x="1026" y="1664"/>
                    </a:cubicBezTo>
                    <a:cubicBezTo>
                      <a:pt x="1027" y="1664"/>
                      <a:pt x="1027" y="1664"/>
                      <a:pt x="1027" y="1664"/>
                    </a:cubicBezTo>
                    <a:cubicBezTo>
                      <a:pt x="1019" y="1624"/>
                      <a:pt x="1019" y="1624"/>
                      <a:pt x="1019" y="1624"/>
                    </a:cubicBezTo>
                    <a:cubicBezTo>
                      <a:pt x="1021" y="1624"/>
                      <a:pt x="1021" y="1624"/>
                      <a:pt x="1021" y="1624"/>
                    </a:cubicBezTo>
                    <a:cubicBezTo>
                      <a:pt x="1026" y="1623"/>
                      <a:pt x="1031" y="1622"/>
                      <a:pt x="1036" y="1621"/>
                    </a:cubicBezTo>
                    <a:cubicBezTo>
                      <a:pt x="1038" y="1620"/>
                      <a:pt x="1038" y="1620"/>
                      <a:pt x="1038" y="1620"/>
                    </a:cubicBezTo>
                    <a:cubicBezTo>
                      <a:pt x="1048" y="1660"/>
                      <a:pt x="1048" y="1660"/>
                      <a:pt x="1048" y="1660"/>
                    </a:cubicBezTo>
                    <a:cubicBezTo>
                      <a:pt x="1052" y="1659"/>
                      <a:pt x="1052" y="1659"/>
                      <a:pt x="1052" y="1659"/>
                    </a:cubicBezTo>
                    <a:cubicBezTo>
                      <a:pt x="1067" y="1655"/>
                      <a:pt x="1081" y="1652"/>
                      <a:pt x="1094" y="1648"/>
                    </a:cubicBezTo>
                    <a:cubicBezTo>
                      <a:pt x="1096" y="1648"/>
                      <a:pt x="1096" y="1648"/>
                      <a:pt x="1096" y="1648"/>
                    </a:cubicBezTo>
                    <a:cubicBezTo>
                      <a:pt x="1096" y="1647"/>
                      <a:pt x="1096" y="1647"/>
                      <a:pt x="1096" y="1647"/>
                    </a:cubicBezTo>
                    <a:cubicBezTo>
                      <a:pt x="1097" y="1647"/>
                      <a:pt x="1097" y="1647"/>
                      <a:pt x="1097" y="1647"/>
                    </a:cubicBezTo>
                    <a:cubicBezTo>
                      <a:pt x="1066" y="1547"/>
                      <a:pt x="1066" y="1547"/>
                      <a:pt x="1066" y="1547"/>
                    </a:cubicBezTo>
                    <a:cubicBezTo>
                      <a:pt x="1100" y="1537"/>
                      <a:pt x="1133" y="1525"/>
                      <a:pt x="1165" y="1511"/>
                    </a:cubicBezTo>
                    <a:cubicBezTo>
                      <a:pt x="1173" y="1525"/>
                      <a:pt x="1173" y="1525"/>
                      <a:pt x="1173" y="1525"/>
                    </a:cubicBezTo>
                    <a:cubicBezTo>
                      <a:pt x="1170" y="1527"/>
                      <a:pt x="1170" y="1527"/>
                      <a:pt x="1170" y="1527"/>
                    </a:cubicBezTo>
                    <a:cubicBezTo>
                      <a:pt x="1165" y="1529"/>
                      <a:pt x="1161" y="1531"/>
                      <a:pt x="1156" y="1533"/>
                    </a:cubicBezTo>
                    <a:cubicBezTo>
                      <a:pt x="1152" y="1534"/>
                      <a:pt x="1148" y="1536"/>
                      <a:pt x="1144" y="1538"/>
                    </a:cubicBezTo>
                    <a:cubicBezTo>
                      <a:pt x="1142" y="1538"/>
                      <a:pt x="1142" y="1538"/>
                      <a:pt x="1142" y="1538"/>
                    </a:cubicBezTo>
                    <a:cubicBezTo>
                      <a:pt x="1156" y="1570"/>
                      <a:pt x="1156" y="1570"/>
                      <a:pt x="1156" y="1570"/>
                    </a:cubicBezTo>
                    <a:cubicBezTo>
                      <a:pt x="1151" y="1572"/>
                      <a:pt x="1151" y="1572"/>
                      <a:pt x="1151" y="1572"/>
                    </a:cubicBezTo>
                    <a:cubicBezTo>
                      <a:pt x="1147" y="1574"/>
                      <a:pt x="1142" y="1576"/>
                      <a:pt x="1137" y="1577"/>
                    </a:cubicBezTo>
                    <a:cubicBezTo>
                      <a:pt x="1136" y="1578"/>
                      <a:pt x="1136" y="1578"/>
                      <a:pt x="1136" y="1578"/>
                    </a:cubicBezTo>
                    <a:cubicBezTo>
                      <a:pt x="1123" y="1546"/>
                      <a:pt x="1123" y="1546"/>
                      <a:pt x="1123" y="1546"/>
                    </a:cubicBezTo>
                    <a:cubicBezTo>
                      <a:pt x="1109" y="1551"/>
                      <a:pt x="1109" y="1551"/>
                      <a:pt x="1109" y="1551"/>
                    </a:cubicBezTo>
                    <a:cubicBezTo>
                      <a:pt x="1105" y="1552"/>
                      <a:pt x="1101" y="1553"/>
                      <a:pt x="1096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5" y="1555"/>
                      <a:pt x="1095" y="1555"/>
                      <a:pt x="1095" y="1555"/>
                    </a:cubicBezTo>
                    <a:cubicBezTo>
                      <a:pt x="1091" y="1557"/>
                      <a:pt x="1091" y="1557"/>
                      <a:pt x="1091" y="1557"/>
                    </a:cubicBezTo>
                    <a:cubicBezTo>
                      <a:pt x="1088" y="1557"/>
                      <a:pt x="1086" y="1558"/>
                      <a:pt x="1084" y="1559"/>
                    </a:cubicBezTo>
                    <a:cubicBezTo>
                      <a:pt x="1082" y="1559"/>
                      <a:pt x="1082" y="1559"/>
                      <a:pt x="1082" y="1559"/>
                    </a:cubicBezTo>
                    <a:cubicBezTo>
                      <a:pt x="1086" y="1570"/>
                      <a:pt x="1086" y="1570"/>
                      <a:pt x="1086" y="1570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2"/>
                      <a:pt x="1087" y="1572"/>
                      <a:pt x="1087" y="1572"/>
                    </a:cubicBezTo>
                    <a:cubicBezTo>
                      <a:pt x="1087" y="1574"/>
                      <a:pt x="1087" y="1574"/>
                      <a:pt x="1087" y="1574"/>
                    </a:cubicBezTo>
                    <a:cubicBezTo>
                      <a:pt x="1118" y="1662"/>
                      <a:pt x="1118" y="1662"/>
                      <a:pt x="1118" y="1662"/>
                    </a:cubicBezTo>
                    <a:lnTo>
                      <a:pt x="1116" y="1663"/>
                    </a:lnTo>
                    <a:close/>
                    <a:moveTo>
                      <a:pt x="1132" y="1662"/>
                    </a:moveTo>
                    <a:cubicBezTo>
                      <a:pt x="1099" y="1568"/>
                      <a:pt x="1099" y="1568"/>
                      <a:pt x="1099" y="1568"/>
                    </a:cubicBezTo>
                    <a:cubicBezTo>
                      <a:pt x="1101" y="1567"/>
                      <a:pt x="1101" y="1567"/>
                      <a:pt x="1101" y="1567"/>
                    </a:cubicBezTo>
                    <a:cubicBezTo>
                      <a:pt x="1105" y="1566"/>
                      <a:pt x="1110" y="1565"/>
                      <a:pt x="1114" y="1563"/>
                    </a:cubicBezTo>
                    <a:cubicBezTo>
                      <a:pt x="1116" y="1563"/>
                      <a:pt x="1116" y="1563"/>
                      <a:pt x="1116" y="1563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3" y="1582"/>
                      <a:pt x="1123" y="1582"/>
                      <a:pt x="1123" y="1582"/>
                    </a:cubicBezTo>
                    <a:cubicBezTo>
                      <a:pt x="1128" y="1595"/>
                      <a:pt x="1128" y="1595"/>
                      <a:pt x="1128" y="1595"/>
                    </a:cubicBezTo>
                    <a:cubicBezTo>
                      <a:pt x="1130" y="1594"/>
                      <a:pt x="1130" y="1594"/>
                      <a:pt x="1130" y="1594"/>
                    </a:cubicBezTo>
                    <a:cubicBezTo>
                      <a:pt x="1139" y="1591"/>
                      <a:pt x="1148" y="1588"/>
                      <a:pt x="1156" y="1585"/>
                    </a:cubicBezTo>
                    <a:cubicBezTo>
                      <a:pt x="1157" y="1584"/>
                      <a:pt x="1158" y="1584"/>
                      <a:pt x="1160" y="1583"/>
                    </a:cubicBezTo>
                    <a:cubicBezTo>
                      <a:pt x="1162" y="1582"/>
                      <a:pt x="1162" y="1582"/>
                      <a:pt x="1162" y="1582"/>
                    </a:cubicBezTo>
                    <a:cubicBezTo>
                      <a:pt x="1173" y="1607"/>
                      <a:pt x="1173" y="1607"/>
                      <a:pt x="1173" y="1607"/>
                    </a:cubicBezTo>
                    <a:cubicBezTo>
                      <a:pt x="1171" y="1608"/>
                      <a:pt x="1171" y="1608"/>
                      <a:pt x="1171" y="1608"/>
                    </a:cubicBezTo>
                    <a:cubicBezTo>
                      <a:pt x="1161" y="1612"/>
                      <a:pt x="1150" y="1616"/>
                      <a:pt x="1140" y="1620"/>
                    </a:cubicBezTo>
                    <a:cubicBezTo>
                      <a:pt x="1138" y="1620"/>
                      <a:pt x="1138" y="1620"/>
                      <a:pt x="1138" y="1620"/>
                    </a:cubicBezTo>
                    <a:cubicBezTo>
                      <a:pt x="1150" y="1655"/>
                      <a:pt x="1150" y="1655"/>
                      <a:pt x="1150" y="1655"/>
                    </a:cubicBezTo>
                    <a:cubicBezTo>
                      <a:pt x="1144" y="1657"/>
                      <a:pt x="1138" y="1660"/>
                      <a:pt x="1132" y="1662"/>
                    </a:cubicBezTo>
                    <a:close/>
                    <a:moveTo>
                      <a:pt x="1278" y="1594"/>
                    </a:moveTo>
                    <a:cubicBezTo>
                      <a:pt x="1245" y="1612"/>
                      <a:pt x="1212" y="1628"/>
                      <a:pt x="1178" y="1641"/>
                    </a:cubicBezTo>
                    <a:cubicBezTo>
                      <a:pt x="1173" y="1643"/>
                      <a:pt x="1168" y="1645"/>
                      <a:pt x="1163" y="1647"/>
                    </a:cubicBezTo>
                    <a:cubicBezTo>
                      <a:pt x="1162" y="1647"/>
                      <a:pt x="1162" y="1647"/>
                      <a:pt x="1162" y="1647"/>
                    </a:cubicBezTo>
                    <a:cubicBezTo>
                      <a:pt x="1155" y="1628"/>
                      <a:pt x="1155" y="1628"/>
                      <a:pt x="1155" y="1628"/>
                    </a:cubicBezTo>
                    <a:cubicBezTo>
                      <a:pt x="1157" y="1628"/>
                      <a:pt x="1157" y="1628"/>
                      <a:pt x="1157" y="1628"/>
                    </a:cubicBezTo>
                    <a:cubicBezTo>
                      <a:pt x="1164" y="1625"/>
                      <a:pt x="1170" y="1623"/>
                      <a:pt x="1177" y="1620"/>
                    </a:cubicBezTo>
                    <a:cubicBezTo>
                      <a:pt x="1191" y="1614"/>
                      <a:pt x="1191" y="1614"/>
                      <a:pt x="1191" y="1614"/>
                    </a:cubicBezTo>
                    <a:cubicBezTo>
                      <a:pt x="1174" y="1577"/>
                      <a:pt x="1174" y="1577"/>
                      <a:pt x="1174" y="1577"/>
                    </a:cubicBezTo>
                    <a:cubicBezTo>
                      <a:pt x="1176" y="1576"/>
                      <a:pt x="1176" y="1576"/>
                      <a:pt x="1176" y="1576"/>
                    </a:cubicBezTo>
                    <a:cubicBezTo>
                      <a:pt x="1181" y="1574"/>
                      <a:pt x="1186" y="1572"/>
                      <a:pt x="1191" y="1570"/>
                    </a:cubicBezTo>
                    <a:cubicBezTo>
                      <a:pt x="1192" y="1569"/>
                      <a:pt x="1192" y="1569"/>
                      <a:pt x="1192" y="1569"/>
                    </a:cubicBezTo>
                    <a:cubicBezTo>
                      <a:pt x="1210" y="1606"/>
                      <a:pt x="1210" y="1606"/>
                      <a:pt x="1210" y="1606"/>
                    </a:cubicBezTo>
                    <a:cubicBezTo>
                      <a:pt x="1214" y="1604"/>
                      <a:pt x="1214" y="1604"/>
                      <a:pt x="1214" y="1604"/>
                    </a:cubicBezTo>
                    <a:cubicBezTo>
                      <a:pt x="1228" y="1598"/>
                      <a:pt x="1241" y="1591"/>
                      <a:pt x="1253" y="1584"/>
                    </a:cubicBezTo>
                    <a:cubicBezTo>
                      <a:pt x="1255" y="1583"/>
                      <a:pt x="1255" y="1583"/>
                      <a:pt x="1255" y="1583"/>
                    </a:cubicBezTo>
                    <a:cubicBezTo>
                      <a:pt x="1204" y="1491"/>
                      <a:pt x="1204" y="1491"/>
                      <a:pt x="1204" y="1491"/>
                    </a:cubicBezTo>
                    <a:cubicBezTo>
                      <a:pt x="1236" y="1475"/>
                      <a:pt x="1265" y="1456"/>
                      <a:pt x="1294" y="1435"/>
                    </a:cubicBezTo>
                    <a:cubicBezTo>
                      <a:pt x="1304" y="1448"/>
                      <a:pt x="1304" y="1448"/>
                      <a:pt x="1304" y="1448"/>
                    </a:cubicBezTo>
                    <a:cubicBezTo>
                      <a:pt x="1301" y="1450"/>
                      <a:pt x="1301" y="1450"/>
                      <a:pt x="1301" y="1450"/>
                    </a:cubicBezTo>
                    <a:cubicBezTo>
                      <a:pt x="1297" y="1453"/>
                      <a:pt x="1293" y="1456"/>
                      <a:pt x="1289" y="1459"/>
                    </a:cubicBezTo>
                    <a:cubicBezTo>
                      <a:pt x="1286" y="1461"/>
                      <a:pt x="1282" y="1464"/>
                      <a:pt x="1279" y="1466"/>
                    </a:cubicBezTo>
                    <a:cubicBezTo>
                      <a:pt x="1277" y="1467"/>
                      <a:pt x="1277" y="1467"/>
                      <a:pt x="1277" y="1467"/>
                    </a:cubicBezTo>
                    <a:cubicBezTo>
                      <a:pt x="1298" y="1495"/>
                      <a:pt x="1298" y="1495"/>
                      <a:pt x="1298" y="1495"/>
                    </a:cubicBezTo>
                    <a:cubicBezTo>
                      <a:pt x="1293" y="1498"/>
                      <a:pt x="1293" y="1498"/>
                      <a:pt x="1293" y="1498"/>
                    </a:cubicBezTo>
                    <a:cubicBezTo>
                      <a:pt x="1289" y="1501"/>
                      <a:pt x="1285" y="1504"/>
                      <a:pt x="1280" y="1506"/>
                    </a:cubicBezTo>
                    <a:cubicBezTo>
                      <a:pt x="1279" y="1507"/>
                      <a:pt x="1279" y="1507"/>
                      <a:pt x="1279" y="1507"/>
                    </a:cubicBezTo>
                    <a:cubicBezTo>
                      <a:pt x="1260" y="1478"/>
                      <a:pt x="1260" y="1478"/>
                      <a:pt x="1260" y="1478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57" y="1480"/>
                      <a:pt x="1257" y="1480"/>
                      <a:pt x="1257" y="1480"/>
                    </a:cubicBezTo>
                    <a:cubicBezTo>
                      <a:pt x="1247" y="1486"/>
                      <a:pt x="1247" y="1486"/>
                      <a:pt x="1247" y="1486"/>
                    </a:cubicBezTo>
                    <a:cubicBezTo>
                      <a:pt x="1243" y="1488"/>
                      <a:pt x="1240" y="1491"/>
                      <a:pt x="1236" y="1493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4" y="1494"/>
                      <a:pt x="1234" y="1494"/>
                      <a:pt x="1234" y="1494"/>
                    </a:cubicBezTo>
                    <a:cubicBezTo>
                      <a:pt x="1231" y="1496"/>
                      <a:pt x="1231" y="1496"/>
                      <a:pt x="1231" y="1496"/>
                    </a:cubicBezTo>
                    <a:cubicBezTo>
                      <a:pt x="1229" y="1497"/>
                      <a:pt x="1226" y="1498"/>
                      <a:pt x="1224" y="1499"/>
                    </a:cubicBezTo>
                    <a:cubicBezTo>
                      <a:pt x="1223" y="1500"/>
                      <a:pt x="1223" y="1500"/>
                      <a:pt x="1223" y="1500"/>
                    </a:cubicBezTo>
                    <a:cubicBezTo>
                      <a:pt x="1229" y="1511"/>
                      <a:pt x="1229" y="1511"/>
                      <a:pt x="1229" y="1511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0" y="1512"/>
                      <a:pt x="1230" y="1512"/>
                      <a:pt x="1230" y="1512"/>
                    </a:cubicBezTo>
                    <a:cubicBezTo>
                      <a:pt x="1231" y="1513"/>
                      <a:pt x="1231" y="1513"/>
                      <a:pt x="1231" y="1513"/>
                    </a:cubicBezTo>
                    <a:cubicBezTo>
                      <a:pt x="1279" y="1594"/>
                      <a:pt x="1279" y="1594"/>
                      <a:pt x="1279" y="1594"/>
                    </a:cubicBezTo>
                    <a:lnTo>
                      <a:pt x="1278" y="1594"/>
                    </a:lnTo>
                    <a:close/>
                    <a:moveTo>
                      <a:pt x="1292" y="1590"/>
                    </a:moveTo>
                    <a:cubicBezTo>
                      <a:pt x="1241" y="1505"/>
                      <a:pt x="1241" y="1505"/>
                      <a:pt x="1241" y="1505"/>
                    </a:cubicBezTo>
                    <a:cubicBezTo>
                      <a:pt x="1243" y="1504"/>
                      <a:pt x="1243" y="1504"/>
                      <a:pt x="1243" y="1504"/>
                    </a:cubicBezTo>
                    <a:cubicBezTo>
                      <a:pt x="1247" y="1502"/>
                      <a:pt x="1251" y="1500"/>
                      <a:pt x="1255" y="1497"/>
                    </a:cubicBezTo>
                    <a:cubicBezTo>
                      <a:pt x="1256" y="1496"/>
                      <a:pt x="1256" y="1496"/>
                      <a:pt x="1256" y="1496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68" y="1514"/>
                      <a:pt x="1268" y="1514"/>
                      <a:pt x="1268" y="1514"/>
                    </a:cubicBezTo>
                    <a:cubicBezTo>
                      <a:pt x="1275" y="1525"/>
                      <a:pt x="1275" y="1525"/>
                      <a:pt x="1275" y="1525"/>
                    </a:cubicBezTo>
                    <a:cubicBezTo>
                      <a:pt x="1277" y="1524"/>
                      <a:pt x="1277" y="1524"/>
                      <a:pt x="1277" y="1524"/>
                    </a:cubicBezTo>
                    <a:cubicBezTo>
                      <a:pt x="1286" y="1519"/>
                      <a:pt x="1293" y="1514"/>
                      <a:pt x="1300" y="1509"/>
                    </a:cubicBezTo>
                    <a:cubicBezTo>
                      <a:pt x="1301" y="1509"/>
                      <a:pt x="1302" y="1508"/>
                      <a:pt x="1303" y="1507"/>
                    </a:cubicBezTo>
                    <a:cubicBezTo>
                      <a:pt x="1305" y="1506"/>
                      <a:pt x="1305" y="1506"/>
                      <a:pt x="1305" y="1506"/>
                    </a:cubicBezTo>
                    <a:cubicBezTo>
                      <a:pt x="1321" y="1528"/>
                      <a:pt x="1321" y="1528"/>
                      <a:pt x="1321" y="1528"/>
                    </a:cubicBezTo>
                    <a:cubicBezTo>
                      <a:pt x="1320" y="1529"/>
                      <a:pt x="1320" y="1529"/>
                      <a:pt x="1320" y="1529"/>
                    </a:cubicBezTo>
                    <a:cubicBezTo>
                      <a:pt x="1310" y="1535"/>
                      <a:pt x="1301" y="1541"/>
                      <a:pt x="1292" y="1547"/>
                    </a:cubicBezTo>
                    <a:cubicBezTo>
                      <a:pt x="1290" y="1548"/>
                      <a:pt x="1290" y="1548"/>
                      <a:pt x="1290" y="1548"/>
                    </a:cubicBezTo>
                    <a:cubicBezTo>
                      <a:pt x="1309" y="1580"/>
                      <a:pt x="1309" y="1580"/>
                      <a:pt x="1309" y="1580"/>
                    </a:cubicBezTo>
                    <a:cubicBezTo>
                      <a:pt x="1304" y="1583"/>
                      <a:pt x="1298" y="1587"/>
                      <a:pt x="1292" y="1590"/>
                    </a:cubicBezTo>
                    <a:close/>
                    <a:moveTo>
                      <a:pt x="1421" y="1494"/>
                    </a:moveTo>
                    <a:cubicBezTo>
                      <a:pt x="1393" y="1518"/>
                      <a:pt x="1364" y="1540"/>
                      <a:pt x="1334" y="1560"/>
                    </a:cubicBezTo>
                    <a:cubicBezTo>
                      <a:pt x="1329" y="1563"/>
                      <a:pt x="1325" y="1566"/>
                      <a:pt x="1320" y="1569"/>
                    </a:cubicBezTo>
                    <a:cubicBezTo>
                      <a:pt x="1319" y="1570"/>
                      <a:pt x="1319" y="1570"/>
                      <a:pt x="1319" y="1570"/>
                    </a:cubicBezTo>
                    <a:cubicBezTo>
                      <a:pt x="1309" y="1552"/>
                      <a:pt x="1309" y="1552"/>
                      <a:pt x="1309" y="1552"/>
                    </a:cubicBezTo>
                    <a:cubicBezTo>
                      <a:pt x="1310" y="1552"/>
                      <a:pt x="1310" y="1552"/>
                      <a:pt x="1310" y="1552"/>
                    </a:cubicBezTo>
                    <a:cubicBezTo>
                      <a:pt x="1316" y="1548"/>
                      <a:pt x="1322" y="1544"/>
                      <a:pt x="1328" y="1540"/>
                    </a:cubicBezTo>
                    <a:cubicBezTo>
                      <a:pt x="1340" y="1531"/>
                      <a:pt x="1340" y="1531"/>
                      <a:pt x="1340" y="1531"/>
                    </a:cubicBezTo>
                    <a:cubicBezTo>
                      <a:pt x="1317" y="1498"/>
                      <a:pt x="1317" y="1498"/>
                      <a:pt x="1317" y="1498"/>
                    </a:cubicBezTo>
                    <a:cubicBezTo>
                      <a:pt x="1318" y="1497"/>
                      <a:pt x="1318" y="1497"/>
                      <a:pt x="1318" y="1497"/>
                    </a:cubicBezTo>
                    <a:cubicBezTo>
                      <a:pt x="1322" y="1494"/>
                      <a:pt x="1327" y="1491"/>
                      <a:pt x="1331" y="1488"/>
                    </a:cubicBezTo>
                    <a:cubicBezTo>
                      <a:pt x="1332" y="1487"/>
                      <a:pt x="1332" y="1487"/>
                      <a:pt x="1332" y="1487"/>
                    </a:cubicBezTo>
                    <a:cubicBezTo>
                      <a:pt x="1357" y="1519"/>
                      <a:pt x="1357" y="1519"/>
                      <a:pt x="1357" y="1519"/>
                    </a:cubicBezTo>
                    <a:cubicBezTo>
                      <a:pt x="1361" y="1516"/>
                      <a:pt x="1361" y="1516"/>
                      <a:pt x="1361" y="1516"/>
                    </a:cubicBezTo>
                    <a:cubicBezTo>
                      <a:pt x="1373" y="1507"/>
                      <a:pt x="1384" y="1498"/>
                      <a:pt x="1395" y="1489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6" y="1488"/>
                      <a:pt x="1396" y="1488"/>
                      <a:pt x="1396" y="1488"/>
                    </a:cubicBezTo>
                    <a:cubicBezTo>
                      <a:pt x="1397" y="1488"/>
                      <a:pt x="1397" y="1488"/>
                      <a:pt x="1397" y="1488"/>
                    </a:cubicBezTo>
                    <a:cubicBezTo>
                      <a:pt x="1328" y="1408"/>
                      <a:pt x="1328" y="1408"/>
                      <a:pt x="1328" y="1408"/>
                    </a:cubicBezTo>
                    <a:cubicBezTo>
                      <a:pt x="1355" y="1386"/>
                      <a:pt x="1380" y="1361"/>
                      <a:pt x="1404" y="1335"/>
                    </a:cubicBezTo>
                    <a:cubicBezTo>
                      <a:pt x="1417" y="1345"/>
                      <a:pt x="1417" y="1345"/>
                      <a:pt x="1417" y="1345"/>
                    </a:cubicBezTo>
                    <a:cubicBezTo>
                      <a:pt x="1414" y="1348"/>
                      <a:pt x="1414" y="1348"/>
                      <a:pt x="1414" y="1348"/>
                    </a:cubicBezTo>
                    <a:cubicBezTo>
                      <a:pt x="1411" y="1352"/>
                      <a:pt x="1408" y="1355"/>
                      <a:pt x="1405" y="1359"/>
                    </a:cubicBezTo>
                    <a:cubicBezTo>
                      <a:pt x="1401" y="1362"/>
                      <a:pt x="1399" y="1365"/>
                      <a:pt x="1396" y="1368"/>
                    </a:cubicBezTo>
                    <a:cubicBezTo>
                      <a:pt x="1394" y="1369"/>
                      <a:pt x="1394" y="1369"/>
                      <a:pt x="1394" y="1369"/>
                    </a:cubicBezTo>
                    <a:cubicBezTo>
                      <a:pt x="1420" y="1393"/>
                      <a:pt x="1420" y="1393"/>
                      <a:pt x="1420" y="1393"/>
                    </a:cubicBezTo>
                    <a:cubicBezTo>
                      <a:pt x="1416" y="1397"/>
                      <a:pt x="1416" y="1397"/>
                      <a:pt x="1416" y="1397"/>
                    </a:cubicBezTo>
                    <a:cubicBezTo>
                      <a:pt x="1413" y="1400"/>
                      <a:pt x="1409" y="1404"/>
                      <a:pt x="1406" y="1407"/>
                    </a:cubicBezTo>
                    <a:cubicBezTo>
                      <a:pt x="1405" y="1408"/>
                      <a:pt x="1405" y="1408"/>
                      <a:pt x="1405" y="1408"/>
                    </a:cubicBezTo>
                    <a:cubicBezTo>
                      <a:pt x="1380" y="1384"/>
                      <a:pt x="1380" y="1384"/>
                      <a:pt x="1380" y="1384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8" y="1386"/>
                      <a:pt x="1378" y="1386"/>
                      <a:pt x="1378" y="1386"/>
                    </a:cubicBezTo>
                    <a:cubicBezTo>
                      <a:pt x="1376" y="1387"/>
                      <a:pt x="1376" y="1387"/>
                      <a:pt x="1376" y="1387"/>
                    </a:cubicBezTo>
                    <a:cubicBezTo>
                      <a:pt x="1376" y="1388"/>
                      <a:pt x="1375" y="1388"/>
                      <a:pt x="1374" y="1389"/>
                    </a:cubicBezTo>
                    <a:cubicBezTo>
                      <a:pt x="1369" y="1394"/>
                      <a:pt x="1369" y="1394"/>
                      <a:pt x="1369" y="1394"/>
                    </a:cubicBezTo>
                    <a:cubicBezTo>
                      <a:pt x="1366" y="1397"/>
                      <a:pt x="1362" y="1400"/>
                      <a:pt x="1359" y="1403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8" y="1404"/>
                      <a:pt x="1358" y="1404"/>
                      <a:pt x="1358" y="1404"/>
                    </a:cubicBezTo>
                    <a:cubicBezTo>
                      <a:pt x="1352" y="1410"/>
                      <a:pt x="1352" y="1410"/>
                      <a:pt x="1352" y="1410"/>
                    </a:cubicBezTo>
                    <a:cubicBezTo>
                      <a:pt x="1351" y="1410"/>
                      <a:pt x="1350" y="1411"/>
                      <a:pt x="1349" y="1412"/>
                    </a:cubicBezTo>
                    <a:cubicBezTo>
                      <a:pt x="1348" y="1413"/>
                      <a:pt x="1348" y="1413"/>
                      <a:pt x="1348" y="1413"/>
                    </a:cubicBezTo>
                    <a:cubicBezTo>
                      <a:pt x="1422" y="1493"/>
                      <a:pt x="1422" y="1493"/>
                      <a:pt x="1422" y="1493"/>
                    </a:cubicBezTo>
                    <a:lnTo>
                      <a:pt x="1421" y="1494"/>
                    </a:lnTo>
                    <a:close/>
                    <a:moveTo>
                      <a:pt x="1434" y="1486"/>
                    </a:moveTo>
                    <a:cubicBezTo>
                      <a:pt x="1367" y="1414"/>
                      <a:pt x="1367" y="1414"/>
                      <a:pt x="1367" y="1414"/>
                    </a:cubicBezTo>
                    <a:cubicBezTo>
                      <a:pt x="1368" y="1413"/>
                      <a:pt x="1368" y="1413"/>
                      <a:pt x="1368" y="1413"/>
                    </a:cubicBezTo>
                    <a:cubicBezTo>
                      <a:pt x="1372" y="1410"/>
                      <a:pt x="1375" y="1407"/>
                      <a:pt x="1379" y="1404"/>
                    </a:cubicBezTo>
                    <a:cubicBezTo>
                      <a:pt x="1380" y="1403"/>
                      <a:pt x="1380" y="1403"/>
                      <a:pt x="1380" y="1403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395" y="1418"/>
                      <a:pt x="1395" y="1418"/>
                      <a:pt x="1395" y="1418"/>
                    </a:cubicBezTo>
                    <a:cubicBezTo>
                      <a:pt x="1404" y="1427"/>
                      <a:pt x="1404" y="1427"/>
                      <a:pt x="1404" y="1427"/>
                    </a:cubicBezTo>
                    <a:cubicBezTo>
                      <a:pt x="1406" y="1426"/>
                      <a:pt x="1406" y="1426"/>
                      <a:pt x="1406" y="1426"/>
                    </a:cubicBezTo>
                    <a:cubicBezTo>
                      <a:pt x="1413" y="1419"/>
                      <a:pt x="1420" y="1412"/>
                      <a:pt x="1426" y="1406"/>
                    </a:cubicBezTo>
                    <a:cubicBezTo>
                      <a:pt x="1426" y="1406"/>
                      <a:pt x="1427" y="1405"/>
                      <a:pt x="1427" y="1404"/>
                    </a:cubicBezTo>
                    <a:cubicBezTo>
                      <a:pt x="1430" y="1402"/>
                      <a:pt x="1430" y="1402"/>
                      <a:pt x="1430" y="1402"/>
                    </a:cubicBezTo>
                    <a:cubicBezTo>
                      <a:pt x="1450" y="1420"/>
                      <a:pt x="1450" y="1420"/>
                      <a:pt x="1450" y="1420"/>
                    </a:cubicBezTo>
                    <a:cubicBezTo>
                      <a:pt x="1449" y="1421"/>
                      <a:pt x="1449" y="1421"/>
                      <a:pt x="1449" y="1421"/>
                    </a:cubicBezTo>
                    <a:cubicBezTo>
                      <a:pt x="1441" y="1429"/>
                      <a:pt x="1433" y="1437"/>
                      <a:pt x="1425" y="1445"/>
                    </a:cubicBezTo>
                    <a:cubicBezTo>
                      <a:pt x="1424" y="1446"/>
                      <a:pt x="1424" y="1446"/>
                      <a:pt x="1424" y="1446"/>
                    </a:cubicBezTo>
                    <a:cubicBezTo>
                      <a:pt x="1449" y="1473"/>
                      <a:pt x="1449" y="1473"/>
                      <a:pt x="1449" y="1473"/>
                    </a:cubicBezTo>
                    <a:cubicBezTo>
                      <a:pt x="1444" y="1477"/>
                      <a:pt x="1439" y="1482"/>
                      <a:pt x="1434" y="1486"/>
                    </a:cubicBezTo>
                    <a:close/>
                    <a:moveTo>
                      <a:pt x="1541" y="1366"/>
                    </a:moveTo>
                    <a:cubicBezTo>
                      <a:pt x="1518" y="1395"/>
                      <a:pt x="1494" y="1423"/>
                      <a:pt x="1469" y="1449"/>
                    </a:cubicBezTo>
                    <a:cubicBezTo>
                      <a:pt x="1465" y="1453"/>
                      <a:pt x="1461" y="1456"/>
                      <a:pt x="1458" y="1460"/>
                    </a:cubicBezTo>
                    <a:cubicBezTo>
                      <a:pt x="1457" y="1461"/>
                      <a:pt x="1457" y="1461"/>
                      <a:pt x="1457" y="1461"/>
                    </a:cubicBezTo>
                    <a:cubicBezTo>
                      <a:pt x="1443" y="1446"/>
                      <a:pt x="1443" y="1446"/>
                      <a:pt x="1443" y="1446"/>
                    </a:cubicBezTo>
                    <a:cubicBezTo>
                      <a:pt x="1444" y="1445"/>
                      <a:pt x="1444" y="1445"/>
                      <a:pt x="1444" y="1445"/>
                    </a:cubicBezTo>
                    <a:cubicBezTo>
                      <a:pt x="1449" y="1440"/>
                      <a:pt x="1454" y="1435"/>
                      <a:pt x="1459" y="1430"/>
                    </a:cubicBezTo>
                    <a:cubicBezTo>
                      <a:pt x="1465" y="1423"/>
                      <a:pt x="1465" y="1423"/>
                      <a:pt x="1465" y="1423"/>
                    </a:cubicBezTo>
                    <a:cubicBezTo>
                      <a:pt x="1466" y="1423"/>
                      <a:pt x="1466" y="1422"/>
                      <a:pt x="1467" y="1421"/>
                    </a:cubicBezTo>
                    <a:cubicBezTo>
                      <a:pt x="1469" y="1419"/>
                      <a:pt x="1469" y="1419"/>
                      <a:pt x="1469" y="1419"/>
                    </a:cubicBezTo>
                    <a:cubicBezTo>
                      <a:pt x="1439" y="1392"/>
                      <a:pt x="1439" y="1392"/>
                      <a:pt x="1439" y="1392"/>
                    </a:cubicBezTo>
                    <a:cubicBezTo>
                      <a:pt x="1440" y="1391"/>
                      <a:pt x="1440" y="1391"/>
                      <a:pt x="1440" y="1391"/>
                    </a:cubicBezTo>
                    <a:cubicBezTo>
                      <a:pt x="1444" y="1387"/>
                      <a:pt x="1448" y="1383"/>
                      <a:pt x="1451" y="1379"/>
                    </a:cubicBezTo>
                    <a:cubicBezTo>
                      <a:pt x="1452" y="1377"/>
                      <a:pt x="1452" y="1377"/>
                      <a:pt x="1452" y="1377"/>
                    </a:cubicBezTo>
                    <a:cubicBezTo>
                      <a:pt x="1483" y="1404"/>
                      <a:pt x="1483" y="1404"/>
                      <a:pt x="1483" y="1404"/>
                    </a:cubicBezTo>
                    <a:cubicBezTo>
                      <a:pt x="1486" y="1400"/>
                      <a:pt x="1486" y="1400"/>
                      <a:pt x="1486" y="1400"/>
                    </a:cubicBezTo>
                    <a:cubicBezTo>
                      <a:pt x="1496" y="1389"/>
                      <a:pt x="1506" y="1378"/>
                      <a:pt x="1514" y="1366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5" y="1365"/>
                      <a:pt x="1515" y="1365"/>
                      <a:pt x="1515" y="1365"/>
                    </a:cubicBezTo>
                    <a:cubicBezTo>
                      <a:pt x="1516" y="1365"/>
                      <a:pt x="1516" y="1365"/>
                      <a:pt x="1516" y="1365"/>
                    </a:cubicBezTo>
                    <a:cubicBezTo>
                      <a:pt x="1432" y="1301"/>
                      <a:pt x="1432" y="1301"/>
                      <a:pt x="1432" y="1301"/>
                    </a:cubicBezTo>
                    <a:cubicBezTo>
                      <a:pt x="1453" y="1274"/>
                      <a:pt x="1473" y="1244"/>
                      <a:pt x="1491" y="1214"/>
                    </a:cubicBezTo>
                    <a:cubicBezTo>
                      <a:pt x="1505" y="1221"/>
                      <a:pt x="1505" y="1221"/>
                      <a:pt x="1505" y="1221"/>
                    </a:cubicBezTo>
                    <a:cubicBezTo>
                      <a:pt x="1504" y="1224"/>
                      <a:pt x="1504" y="1224"/>
                      <a:pt x="1504" y="1224"/>
                    </a:cubicBezTo>
                    <a:cubicBezTo>
                      <a:pt x="1501" y="1229"/>
                      <a:pt x="1499" y="1233"/>
                      <a:pt x="1496" y="1237"/>
                    </a:cubicBezTo>
                    <a:cubicBezTo>
                      <a:pt x="1494" y="1241"/>
                      <a:pt x="1492" y="1244"/>
                      <a:pt x="1489" y="1248"/>
                    </a:cubicBezTo>
                    <a:cubicBezTo>
                      <a:pt x="1489" y="1250"/>
                      <a:pt x="1489" y="1250"/>
                      <a:pt x="1489" y="1250"/>
                    </a:cubicBezTo>
                    <a:cubicBezTo>
                      <a:pt x="1518" y="1267"/>
                      <a:pt x="1518" y="1267"/>
                      <a:pt x="1518" y="1267"/>
                    </a:cubicBezTo>
                    <a:cubicBezTo>
                      <a:pt x="1515" y="1272"/>
                      <a:pt x="1515" y="1272"/>
                      <a:pt x="1515" y="1272"/>
                    </a:cubicBezTo>
                    <a:cubicBezTo>
                      <a:pt x="1513" y="1276"/>
                      <a:pt x="1510" y="1280"/>
                      <a:pt x="1507" y="1284"/>
                    </a:cubicBezTo>
                    <a:cubicBezTo>
                      <a:pt x="1507" y="1285"/>
                      <a:pt x="1507" y="1285"/>
                      <a:pt x="1507" y="1285"/>
                    </a:cubicBezTo>
                    <a:cubicBezTo>
                      <a:pt x="1477" y="1267"/>
                      <a:pt x="1477" y="1267"/>
                      <a:pt x="1477" y="1267"/>
                    </a:cubicBezTo>
                    <a:cubicBezTo>
                      <a:pt x="1469" y="1279"/>
                      <a:pt x="1469" y="1279"/>
                      <a:pt x="1469" y="1279"/>
                    </a:cubicBezTo>
                    <a:cubicBezTo>
                      <a:pt x="1466" y="1283"/>
                      <a:pt x="1464" y="1286"/>
                      <a:pt x="1461" y="1290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60" y="1291"/>
                      <a:pt x="1460" y="1291"/>
                      <a:pt x="1460" y="1291"/>
                    </a:cubicBezTo>
                    <a:cubicBezTo>
                      <a:pt x="1457" y="1296"/>
                      <a:pt x="1457" y="1296"/>
                      <a:pt x="1457" y="1296"/>
                    </a:cubicBezTo>
                    <a:cubicBezTo>
                      <a:pt x="1455" y="1298"/>
                      <a:pt x="1454" y="1299"/>
                      <a:pt x="1453" y="1301"/>
                    </a:cubicBezTo>
                    <a:cubicBezTo>
                      <a:pt x="1452" y="1302"/>
                      <a:pt x="1452" y="1302"/>
                      <a:pt x="1452" y="1302"/>
                    </a:cubicBezTo>
                    <a:cubicBezTo>
                      <a:pt x="1542" y="1364"/>
                      <a:pt x="1542" y="1364"/>
                      <a:pt x="1542" y="1364"/>
                    </a:cubicBezTo>
                    <a:lnTo>
                      <a:pt x="1541" y="1366"/>
                    </a:lnTo>
                    <a:close/>
                    <a:moveTo>
                      <a:pt x="1552" y="1355"/>
                    </a:moveTo>
                    <a:cubicBezTo>
                      <a:pt x="1471" y="1299"/>
                      <a:pt x="1471" y="1299"/>
                      <a:pt x="1471" y="1299"/>
                    </a:cubicBezTo>
                    <a:cubicBezTo>
                      <a:pt x="1472" y="1298"/>
                      <a:pt x="1472" y="1298"/>
                      <a:pt x="1472" y="1298"/>
                    </a:cubicBezTo>
                    <a:cubicBezTo>
                      <a:pt x="1475" y="1294"/>
                      <a:pt x="1478" y="1290"/>
                      <a:pt x="1480" y="1286"/>
                    </a:cubicBezTo>
                    <a:cubicBezTo>
                      <a:pt x="1481" y="1285"/>
                      <a:pt x="1481" y="1285"/>
                      <a:pt x="1481" y="1285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499" y="1296"/>
                      <a:pt x="1499" y="1296"/>
                      <a:pt x="1499" y="1296"/>
                    </a:cubicBezTo>
                    <a:cubicBezTo>
                      <a:pt x="1510" y="1304"/>
                      <a:pt x="1510" y="1304"/>
                      <a:pt x="1510" y="1304"/>
                    </a:cubicBezTo>
                    <a:cubicBezTo>
                      <a:pt x="1511" y="1302"/>
                      <a:pt x="1511" y="1302"/>
                      <a:pt x="1511" y="1302"/>
                    </a:cubicBezTo>
                    <a:cubicBezTo>
                      <a:pt x="1517" y="1294"/>
                      <a:pt x="1522" y="1286"/>
                      <a:pt x="1527" y="1279"/>
                    </a:cubicBezTo>
                    <a:cubicBezTo>
                      <a:pt x="1527" y="1278"/>
                      <a:pt x="1528" y="1277"/>
                      <a:pt x="1529" y="1276"/>
                    </a:cubicBezTo>
                    <a:cubicBezTo>
                      <a:pt x="1530" y="1274"/>
                      <a:pt x="1530" y="1274"/>
                      <a:pt x="1530" y="1274"/>
                    </a:cubicBezTo>
                    <a:cubicBezTo>
                      <a:pt x="1554" y="1287"/>
                      <a:pt x="1554" y="1287"/>
                      <a:pt x="1554" y="1287"/>
                    </a:cubicBezTo>
                    <a:cubicBezTo>
                      <a:pt x="1553" y="1288"/>
                      <a:pt x="1553" y="1288"/>
                      <a:pt x="1553" y="1288"/>
                    </a:cubicBezTo>
                    <a:cubicBezTo>
                      <a:pt x="1547" y="1298"/>
                      <a:pt x="1541" y="1308"/>
                      <a:pt x="1534" y="1317"/>
                    </a:cubicBezTo>
                    <a:cubicBezTo>
                      <a:pt x="1533" y="1318"/>
                      <a:pt x="1533" y="1318"/>
                      <a:pt x="1533" y="1318"/>
                    </a:cubicBezTo>
                    <a:cubicBezTo>
                      <a:pt x="1563" y="1339"/>
                      <a:pt x="1563" y="1339"/>
                      <a:pt x="1563" y="1339"/>
                    </a:cubicBezTo>
                    <a:cubicBezTo>
                      <a:pt x="1560" y="1345"/>
                      <a:pt x="1556" y="1350"/>
                      <a:pt x="1552" y="1355"/>
                    </a:cubicBezTo>
                    <a:close/>
                    <a:moveTo>
                      <a:pt x="1631" y="1216"/>
                    </a:moveTo>
                    <a:cubicBezTo>
                      <a:pt x="1615" y="1249"/>
                      <a:pt x="1597" y="1281"/>
                      <a:pt x="1578" y="1312"/>
                    </a:cubicBezTo>
                    <a:cubicBezTo>
                      <a:pt x="1575" y="1316"/>
                      <a:pt x="1572" y="1321"/>
                      <a:pt x="1569" y="1325"/>
                    </a:cubicBezTo>
                    <a:cubicBezTo>
                      <a:pt x="1568" y="1326"/>
                      <a:pt x="1568" y="1326"/>
                      <a:pt x="1568" y="1326"/>
                    </a:cubicBezTo>
                    <a:cubicBezTo>
                      <a:pt x="1552" y="1315"/>
                      <a:pt x="1552" y="1315"/>
                      <a:pt x="1552" y="1315"/>
                    </a:cubicBezTo>
                    <a:cubicBezTo>
                      <a:pt x="1553" y="1313"/>
                      <a:pt x="1553" y="1313"/>
                      <a:pt x="1553" y="1313"/>
                    </a:cubicBezTo>
                    <a:cubicBezTo>
                      <a:pt x="1557" y="1307"/>
                      <a:pt x="1561" y="1301"/>
                      <a:pt x="1564" y="1295"/>
                    </a:cubicBezTo>
                    <a:cubicBezTo>
                      <a:pt x="1569" y="1287"/>
                      <a:pt x="1569" y="1287"/>
                      <a:pt x="1569" y="1287"/>
                    </a:cubicBezTo>
                    <a:cubicBezTo>
                      <a:pt x="1570" y="1286"/>
                      <a:pt x="1571" y="1285"/>
                      <a:pt x="1571" y="1284"/>
                    </a:cubicBezTo>
                    <a:cubicBezTo>
                      <a:pt x="1572" y="1282"/>
                      <a:pt x="1572" y="1282"/>
                      <a:pt x="1572" y="1282"/>
                    </a:cubicBezTo>
                    <a:cubicBezTo>
                      <a:pt x="1537" y="1262"/>
                      <a:pt x="1537" y="1262"/>
                      <a:pt x="1537" y="1262"/>
                    </a:cubicBezTo>
                    <a:cubicBezTo>
                      <a:pt x="1538" y="1261"/>
                      <a:pt x="1538" y="1261"/>
                      <a:pt x="1538" y="1261"/>
                    </a:cubicBezTo>
                    <a:cubicBezTo>
                      <a:pt x="1541" y="1256"/>
                      <a:pt x="1543" y="1251"/>
                      <a:pt x="1546" y="1247"/>
                    </a:cubicBezTo>
                    <a:cubicBezTo>
                      <a:pt x="1547" y="1245"/>
                      <a:pt x="1547" y="1245"/>
                      <a:pt x="1547" y="1245"/>
                    </a:cubicBezTo>
                    <a:cubicBezTo>
                      <a:pt x="1583" y="1264"/>
                      <a:pt x="1583" y="1264"/>
                      <a:pt x="1583" y="1264"/>
                    </a:cubicBezTo>
                    <a:cubicBezTo>
                      <a:pt x="1585" y="1260"/>
                      <a:pt x="1585" y="1260"/>
                      <a:pt x="1585" y="1260"/>
                    </a:cubicBezTo>
                    <a:cubicBezTo>
                      <a:pt x="1592" y="1247"/>
                      <a:pt x="1599" y="1234"/>
                      <a:pt x="1605" y="1222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1"/>
                      <a:pt x="1606" y="1221"/>
                      <a:pt x="1606" y="1221"/>
                    </a:cubicBezTo>
                    <a:cubicBezTo>
                      <a:pt x="1606" y="1220"/>
                      <a:pt x="1606" y="1220"/>
                      <a:pt x="1606" y="1220"/>
                    </a:cubicBezTo>
                    <a:cubicBezTo>
                      <a:pt x="1511" y="1175"/>
                      <a:pt x="1511" y="1175"/>
                      <a:pt x="1511" y="1175"/>
                    </a:cubicBezTo>
                    <a:cubicBezTo>
                      <a:pt x="1526" y="1144"/>
                      <a:pt x="1540" y="1111"/>
                      <a:pt x="1551" y="1077"/>
                    </a:cubicBezTo>
                    <a:cubicBezTo>
                      <a:pt x="1566" y="1082"/>
                      <a:pt x="1566" y="1082"/>
                      <a:pt x="1566" y="1082"/>
                    </a:cubicBezTo>
                    <a:cubicBezTo>
                      <a:pt x="1566" y="1084"/>
                      <a:pt x="1566" y="1084"/>
                      <a:pt x="1566" y="1084"/>
                    </a:cubicBezTo>
                    <a:cubicBezTo>
                      <a:pt x="1566" y="1084"/>
                      <a:pt x="1566" y="1084"/>
                      <a:pt x="1565" y="1085"/>
                    </a:cubicBezTo>
                    <a:cubicBezTo>
                      <a:pt x="1564" y="1090"/>
                      <a:pt x="1562" y="1094"/>
                      <a:pt x="1561" y="1099"/>
                    </a:cubicBezTo>
                    <a:cubicBezTo>
                      <a:pt x="1559" y="1103"/>
                      <a:pt x="1558" y="1107"/>
                      <a:pt x="1556" y="1111"/>
                    </a:cubicBezTo>
                    <a:cubicBezTo>
                      <a:pt x="1556" y="1113"/>
                      <a:pt x="1556" y="1113"/>
                      <a:pt x="1556" y="1113"/>
                    </a:cubicBezTo>
                    <a:cubicBezTo>
                      <a:pt x="1589" y="1123"/>
                      <a:pt x="1589" y="1123"/>
                      <a:pt x="1589" y="1123"/>
                    </a:cubicBezTo>
                    <a:cubicBezTo>
                      <a:pt x="1587" y="1129"/>
                      <a:pt x="1587" y="1129"/>
                      <a:pt x="1587" y="1129"/>
                    </a:cubicBezTo>
                    <a:cubicBezTo>
                      <a:pt x="1585" y="1133"/>
                      <a:pt x="1583" y="1138"/>
                      <a:pt x="1581" y="1142"/>
                    </a:cubicBezTo>
                    <a:cubicBezTo>
                      <a:pt x="1581" y="1144"/>
                      <a:pt x="1581" y="1144"/>
                      <a:pt x="1581" y="1144"/>
                    </a:cubicBezTo>
                    <a:cubicBezTo>
                      <a:pt x="1548" y="1132"/>
                      <a:pt x="1548" y="1132"/>
                      <a:pt x="1548" y="1132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7" y="1134"/>
                      <a:pt x="1547" y="1134"/>
                      <a:pt x="1547" y="1134"/>
                    </a:cubicBezTo>
                    <a:cubicBezTo>
                      <a:pt x="1543" y="1146"/>
                      <a:pt x="1543" y="1146"/>
                      <a:pt x="1543" y="1146"/>
                    </a:cubicBezTo>
                    <a:cubicBezTo>
                      <a:pt x="1541" y="1150"/>
                      <a:pt x="1539" y="1154"/>
                      <a:pt x="1537" y="1158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7" y="1159"/>
                      <a:pt x="1537" y="1159"/>
                      <a:pt x="1537" y="1159"/>
                    </a:cubicBezTo>
                    <a:cubicBezTo>
                      <a:pt x="1534" y="1165"/>
                      <a:pt x="1534" y="1165"/>
                      <a:pt x="1534" y="1165"/>
                    </a:cubicBezTo>
                    <a:cubicBezTo>
                      <a:pt x="1533" y="1167"/>
                      <a:pt x="1533" y="1168"/>
                      <a:pt x="1532" y="1170"/>
                    </a:cubicBezTo>
                    <a:cubicBezTo>
                      <a:pt x="1531" y="1172"/>
                      <a:pt x="1531" y="1172"/>
                      <a:pt x="1531" y="1172"/>
                    </a:cubicBezTo>
                    <a:cubicBezTo>
                      <a:pt x="1631" y="1214"/>
                      <a:pt x="1631" y="1214"/>
                      <a:pt x="1631" y="1214"/>
                    </a:cubicBezTo>
                    <a:lnTo>
                      <a:pt x="1631" y="1216"/>
                    </a:lnTo>
                    <a:close/>
                    <a:moveTo>
                      <a:pt x="1640" y="1203"/>
                    </a:moveTo>
                    <a:cubicBezTo>
                      <a:pt x="1549" y="1164"/>
                      <a:pt x="1549" y="1164"/>
                      <a:pt x="1549" y="1164"/>
                    </a:cubicBezTo>
                    <a:cubicBezTo>
                      <a:pt x="1550" y="1163"/>
                      <a:pt x="1550" y="1163"/>
                      <a:pt x="1550" y="1163"/>
                    </a:cubicBezTo>
                    <a:cubicBezTo>
                      <a:pt x="1552" y="1159"/>
                      <a:pt x="1553" y="1155"/>
                      <a:pt x="1555" y="1150"/>
                    </a:cubicBezTo>
                    <a:cubicBezTo>
                      <a:pt x="1556" y="1149"/>
                      <a:pt x="1556" y="1149"/>
                      <a:pt x="1556" y="1149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76" y="1156"/>
                      <a:pt x="1576" y="1156"/>
                      <a:pt x="1576" y="1156"/>
                    </a:cubicBezTo>
                    <a:cubicBezTo>
                      <a:pt x="1588" y="1161"/>
                      <a:pt x="1588" y="1161"/>
                      <a:pt x="1588" y="1161"/>
                    </a:cubicBezTo>
                    <a:cubicBezTo>
                      <a:pt x="1589" y="1160"/>
                      <a:pt x="1589" y="1160"/>
                      <a:pt x="1589" y="1160"/>
                    </a:cubicBezTo>
                    <a:cubicBezTo>
                      <a:pt x="1593" y="1150"/>
                      <a:pt x="1596" y="1141"/>
                      <a:pt x="1599" y="1134"/>
                    </a:cubicBezTo>
                    <a:cubicBezTo>
                      <a:pt x="1600" y="1133"/>
                      <a:pt x="1600" y="1132"/>
                      <a:pt x="1600" y="1131"/>
                    </a:cubicBezTo>
                    <a:cubicBezTo>
                      <a:pt x="1601" y="1127"/>
                      <a:pt x="1601" y="1127"/>
                      <a:pt x="1601" y="1127"/>
                    </a:cubicBezTo>
                    <a:cubicBezTo>
                      <a:pt x="1627" y="1136"/>
                      <a:pt x="1627" y="1136"/>
                      <a:pt x="1627" y="1136"/>
                    </a:cubicBezTo>
                    <a:cubicBezTo>
                      <a:pt x="1627" y="1137"/>
                      <a:pt x="1627" y="1137"/>
                      <a:pt x="1627" y="1137"/>
                    </a:cubicBezTo>
                    <a:cubicBezTo>
                      <a:pt x="1623" y="1148"/>
                      <a:pt x="1619" y="1159"/>
                      <a:pt x="1614" y="1169"/>
                    </a:cubicBezTo>
                    <a:cubicBezTo>
                      <a:pt x="1614" y="1170"/>
                      <a:pt x="1614" y="1170"/>
                      <a:pt x="1614" y="1170"/>
                    </a:cubicBezTo>
                    <a:cubicBezTo>
                      <a:pt x="1648" y="1185"/>
                      <a:pt x="1648" y="1185"/>
                      <a:pt x="1648" y="1185"/>
                    </a:cubicBezTo>
                    <a:cubicBezTo>
                      <a:pt x="1645" y="1191"/>
                      <a:pt x="1643" y="1197"/>
                      <a:pt x="1640" y="1203"/>
                    </a:cubicBezTo>
                    <a:close/>
                    <a:moveTo>
                      <a:pt x="1688" y="1050"/>
                    </a:moveTo>
                    <a:cubicBezTo>
                      <a:pt x="1680" y="1086"/>
                      <a:pt x="1669" y="1121"/>
                      <a:pt x="1656" y="1155"/>
                    </a:cubicBezTo>
                    <a:cubicBezTo>
                      <a:pt x="1654" y="1160"/>
                      <a:pt x="1652" y="1165"/>
                      <a:pt x="1651" y="1170"/>
                    </a:cubicBezTo>
                    <a:cubicBezTo>
                      <a:pt x="1650" y="1171"/>
                      <a:pt x="1650" y="1171"/>
                      <a:pt x="1650" y="1171"/>
                    </a:cubicBezTo>
                    <a:cubicBezTo>
                      <a:pt x="1631" y="1163"/>
                      <a:pt x="1631" y="1163"/>
                      <a:pt x="1631" y="1163"/>
                    </a:cubicBezTo>
                    <a:cubicBezTo>
                      <a:pt x="1632" y="1162"/>
                      <a:pt x="1632" y="1162"/>
                      <a:pt x="1632" y="1162"/>
                    </a:cubicBezTo>
                    <a:cubicBezTo>
                      <a:pt x="1634" y="1155"/>
                      <a:pt x="1637" y="1148"/>
                      <a:pt x="1640" y="1141"/>
                    </a:cubicBezTo>
                    <a:cubicBezTo>
                      <a:pt x="1643" y="1133"/>
                      <a:pt x="1643" y="1133"/>
                      <a:pt x="1643" y="1133"/>
                    </a:cubicBezTo>
                    <a:cubicBezTo>
                      <a:pt x="1643" y="1132"/>
                      <a:pt x="1643" y="1130"/>
                      <a:pt x="1644" y="1129"/>
                    </a:cubicBezTo>
                    <a:cubicBezTo>
                      <a:pt x="1644" y="1127"/>
                      <a:pt x="1644" y="1127"/>
                      <a:pt x="1644" y="1127"/>
                    </a:cubicBezTo>
                    <a:cubicBezTo>
                      <a:pt x="1606" y="1115"/>
                      <a:pt x="1606" y="1115"/>
                      <a:pt x="1606" y="1115"/>
                    </a:cubicBezTo>
                    <a:cubicBezTo>
                      <a:pt x="1606" y="1113"/>
                      <a:pt x="1606" y="1113"/>
                      <a:pt x="1606" y="1113"/>
                    </a:cubicBezTo>
                    <a:cubicBezTo>
                      <a:pt x="1608" y="1108"/>
                      <a:pt x="1610" y="1103"/>
                      <a:pt x="1611" y="1098"/>
                    </a:cubicBezTo>
                    <a:cubicBezTo>
                      <a:pt x="1612" y="1096"/>
                      <a:pt x="1612" y="1096"/>
                      <a:pt x="1612" y="1096"/>
                    </a:cubicBezTo>
                    <a:cubicBezTo>
                      <a:pt x="1651" y="1108"/>
                      <a:pt x="1651" y="1108"/>
                      <a:pt x="1651" y="1108"/>
                    </a:cubicBezTo>
                    <a:cubicBezTo>
                      <a:pt x="1652" y="1103"/>
                      <a:pt x="1652" y="1103"/>
                      <a:pt x="1652" y="1103"/>
                    </a:cubicBezTo>
                    <a:cubicBezTo>
                      <a:pt x="1657" y="1089"/>
                      <a:pt x="1661" y="1075"/>
                      <a:pt x="1664" y="1061"/>
                    </a:cubicBezTo>
                    <a:cubicBezTo>
                      <a:pt x="1665" y="1060"/>
                      <a:pt x="1665" y="1060"/>
                      <a:pt x="1665" y="1060"/>
                    </a:cubicBezTo>
                    <a:cubicBezTo>
                      <a:pt x="1664" y="1060"/>
                      <a:pt x="1664" y="1060"/>
                      <a:pt x="1664" y="1060"/>
                    </a:cubicBezTo>
                    <a:cubicBezTo>
                      <a:pt x="1665" y="1059"/>
                      <a:pt x="1665" y="1059"/>
                      <a:pt x="1665" y="1059"/>
                    </a:cubicBezTo>
                    <a:cubicBezTo>
                      <a:pt x="1562" y="1035"/>
                      <a:pt x="1562" y="1035"/>
                      <a:pt x="1562" y="1035"/>
                    </a:cubicBezTo>
                    <a:cubicBezTo>
                      <a:pt x="1571" y="1001"/>
                      <a:pt x="1577" y="967"/>
                      <a:pt x="1581" y="931"/>
                    </a:cubicBezTo>
                    <a:cubicBezTo>
                      <a:pt x="1597" y="932"/>
                      <a:pt x="1597" y="932"/>
                      <a:pt x="1597" y="932"/>
                    </a:cubicBezTo>
                    <a:cubicBezTo>
                      <a:pt x="1597" y="936"/>
                      <a:pt x="1597" y="936"/>
                      <a:pt x="1597" y="936"/>
                    </a:cubicBezTo>
                    <a:cubicBezTo>
                      <a:pt x="1596" y="941"/>
                      <a:pt x="1596" y="945"/>
                      <a:pt x="1595" y="950"/>
                    </a:cubicBezTo>
                    <a:cubicBezTo>
                      <a:pt x="1594" y="955"/>
                      <a:pt x="1594" y="959"/>
                      <a:pt x="1593" y="963"/>
                    </a:cubicBezTo>
                    <a:cubicBezTo>
                      <a:pt x="1593" y="965"/>
                      <a:pt x="1593" y="965"/>
                      <a:pt x="1593" y="965"/>
                    </a:cubicBezTo>
                    <a:cubicBezTo>
                      <a:pt x="1627" y="968"/>
                      <a:pt x="1627" y="968"/>
                      <a:pt x="1627" y="968"/>
                    </a:cubicBezTo>
                    <a:cubicBezTo>
                      <a:pt x="1627" y="974"/>
                      <a:pt x="1627" y="974"/>
                      <a:pt x="1627" y="974"/>
                    </a:cubicBezTo>
                    <a:cubicBezTo>
                      <a:pt x="1626" y="979"/>
                      <a:pt x="1625" y="984"/>
                      <a:pt x="1624" y="989"/>
                    </a:cubicBezTo>
                    <a:cubicBezTo>
                      <a:pt x="1624" y="990"/>
                      <a:pt x="1624" y="990"/>
                      <a:pt x="1624" y="990"/>
                    </a:cubicBezTo>
                    <a:cubicBezTo>
                      <a:pt x="1590" y="985"/>
                      <a:pt x="1590" y="985"/>
                      <a:pt x="1590" y="985"/>
                    </a:cubicBezTo>
                    <a:cubicBezTo>
                      <a:pt x="1587" y="1000"/>
                      <a:pt x="1587" y="1000"/>
                      <a:pt x="1587" y="1000"/>
                    </a:cubicBezTo>
                    <a:cubicBezTo>
                      <a:pt x="1586" y="1004"/>
                      <a:pt x="1585" y="1009"/>
                      <a:pt x="1584" y="1013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4" y="1014"/>
                      <a:pt x="1584" y="1014"/>
                      <a:pt x="1584" y="1014"/>
                    </a:cubicBezTo>
                    <a:cubicBezTo>
                      <a:pt x="1581" y="1028"/>
                      <a:pt x="1581" y="1028"/>
                      <a:pt x="1581" y="1028"/>
                    </a:cubicBezTo>
                    <a:cubicBezTo>
                      <a:pt x="1688" y="1048"/>
                      <a:pt x="1688" y="1048"/>
                      <a:pt x="1688" y="1048"/>
                    </a:cubicBezTo>
                    <a:lnTo>
                      <a:pt x="1688" y="1050"/>
                    </a:lnTo>
                    <a:close/>
                    <a:moveTo>
                      <a:pt x="1601" y="919"/>
                    </a:move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99" y="919"/>
                      <a:pt x="1599" y="919"/>
                      <a:pt x="1599" y="919"/>
                    </a:cubicBezTo>
                    <a:cubicBezTo>
                      <a:pt x="1582" y="918"/>
                      <a:pt x="1582" y="918"/>
                      <a:pt x="1582" y="918"/>
                    </a:cubicBezTo>
                    <a:cubicBezTo>
                      <a:pt x="1583" y="912"/>
                      <a:pt x="1583" y="907"/>
                      <a:pt x="1583" y="901"/>
                    </a:cubicBezTo>
                    <a:cubicBezTo>
                      <a:pt x="1675" y="903"/>
                      <a:pt x="1675" y="903"/>
                      <a:pt x="1675" y="903"/>
                    </a:cubicBezTo>
                    <a:cubicBezTo>
                      <a:pt x="1674" y="904"/>
                      <a:pt x="1674" y="904"/>
                      <a:pt x="1674" y="904"/>
                    </a:cubicBezTo>
                    <a:cubicBezTo>
                      <a:pt x="1674" y="911"/>
                      <a:pt x="1674" y="918"/>
                      <a:pt x="1673" y="924"/>
                    </a:cubicBezTo>
                    <a:cubicBezTo>
                      <a:pt x="1673" y="925"/>
                      <a:pt x="1673" y="925"/>
                      <a:pt x="1673" y="925"/>
                    </a:cubicBezTo>
                    <a:cubicBezTo>
                      <a:pt x="1632" y="923"/>
                      <a:pt x="1632" y="923"/>
                      <a:pt x="1632" y="923"/>
                    </a:cubicBezTo>
                    <a:cubicBezTo>
                      <a:pt x="1632" y="925"/>
                      <a:pt x="1632" y="925"/>
                      <a:pt x="1632" y="925"/>
                    </a:cubicBezTo>
                    <a:cubicBezTo>
                      <a:pt x="1632" y="934"/>
                      <a:pt x="1631" y="944"/>
                      <a:pt x="1629" y="953"/>
                    </a:cubicBezTo>
                    <a:cubicBezTo>
                      <a:pt x="1629" y="955"/>
                      <a:pt x="1629" y="955"/>
                      <a:pt x="1629" y="955"/>
                    </a:cubicBezTo>
                    <a:cubicBezTo>
                      <a:pt x="1608" y="953"/>
                      <a:pt x="1608" y="953"/>
                      <a:pt x="1608" y="953"/>
                    </a:cubicBezTo>
                    <a:cubicBezTo>
                      <a:pt x="1608" y="951"/>
                      <a:pt x="1608" y="951"/>
                      <a:pt x="1608" y="951"/>
                    </a:cubicBezTo>
                    <a:cubicBezTo>
                      <a:pt x="1609" y="947"/>
                      <a:pt x="1610" y="942"/>
                      <a:pt x="1610" y="937"/>
                    </a:cubicBezTo>
                    <a:cubicBezTo>
                      <a:pt x="1611" y="932"/>
                      <a:pt x="1611" y="927"/>
                      <a:pt x="1612" y="921"/>
                    </a:cubicBezTo>
                    <a:cubicBezTo>
                      <a:pt x="1612" y="920"/>
                      <a:pt x="1612" y="920"/>
                      <a:pt x="1612" y="920"/>
                    </a:cubicBezTo>
                    <a:lnTo>
                      <a:pt x="1601" y="919"/>
                    </a:lnTo>
                    <a:close/>
                    <a:moveTo>
                      <a:pt x="1695" y="1036"/>
                    </a:moveTo>
                    <a:cubicBezTo>
                      <a:pt x="1597" y="1017"/>
                      <a:pt x="1597" y="1017"/>
                      <a:pt x="1597" y="1017"/>
                    </a:cubicBezTo>
                    <a:cubicBezTo>
                      <a:pt x="1598" y="1015"/>
                      <a:pt x="1598" y="1015"/>
                      <a:pt x="1598" y="1015"/>
                    </a:cubicBezTo>
                    <a:cubicBezTo>
                      <a:pt x="1599" y="1011"/>
                      <a:pt x="1599" y="1006"/>
                      <a:pt x="1600" y="1002"/>
                    </a:cubicBezTo>
                    <a:cubicBezTo>
                      <a:pt x="1601" y="1000"/>
                      <a:pt x="1601" y="1000"/>
                      <a:pt x="1601" y="1000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22" y="1003"/>
                      <a:pt x="1622" y="1003"/>
                      <a:pt x="1622" y="1003"/>
                    </a:cubicBezTo>
                    <a:cubicBezTo>
                      <a:pt x="1635" y="1005"/>
                      <a:pt x="1635" y="1005"/>
                      <a:pt x="1635" y="1005"/>
                    </a:cubicBezTo>
                    <a:cubicBezTo>
                      <a:pt x="1635" y="1004"/>
                      <a:pt x="1635" y="1004"/>
                      <a:pt x="1635" y="1004"/>
                    </a:cubicBezTo>
                    <a:cubicBezTo>
                      <a:pt x="1637" y="994"/>
                      <a:pt x="1639" y="985"/>
                      <a:pt x="1640" y="976"/>
                    </a:cubicBezTo>
                    <a:cubicBezTo>
                      <a:pt x="1641" y="970"/>
                      <a:pt x="1641" y="970"/>
                      <a:pt x="1641" y="970"/>
                    </a:cubicBezTo>
                    <a:cubicBezTo>
                      <a:pt x="1668" y="973"/>
                      <a:pt x="1668" y="973"/>
                      <a:pt x="1668" y="973"/>
                    </a:cubicBezTo>
                    <a:cubicBezTo>
                      <a:pt x="1668" y="974"/>
                      <a:pt x="1668" y="974"/>
                      <a:pt x="1668" y="974"/>
                    </a:cubicBezTo>
                    <a:cubicBezTo>
                      <a:pt x="1666" y="986"/>
                      <a:pt x="1664" y="997"/>
                      <a:pt x="1662" y="1008"/>
                    </a:cubicBezTo>
                    <a:cubicBezTo>
                      <a:pt x="1662" y="1009"/>
                      <a:pt x="1662" y="1009"/>
                      <a:pt x="1662" y="1009"/>
                    </a:cubicBezTo>
                    <a:cubicBezTo>
                      <a:pt x="1699" y="1016"/>
                      <a:pt x="1699" y="1016"/>
                      <a:pt x="1699" y="1016"/>
                    </a:cubicBezTo>
                    <a:cubicBezTo>
                      <a:pt x="1697" y="1023"/>
                      <a:pt x="1696" y="1029"/>
                      <a:pt x="1695" y="1036"/>
                    </a:cubicBezTo>
                    <a:close/>
                    <a:moveTo>
                      <a:pt x="1709" y="876"/>
                    </a:moveTo>
                    <a:cubicBezTo>
                      <a:pt x="1709" y="913"/>
                      <a:pt x="1706" y="949"/>
                      <a:pt x="1700" y="985"/>
                    </a:cubicBezTo>
                    <a:cubicBezTo>
                      <a:pt x="1699" y="990"/>
                      <a:pt x="1699" y="996"/>
                      <a:pt x="1698" y="1001"/>
                    </a:cubicBezTo>
                    <a:cubicBezTo>
                      <a:pt x="1697" y="1003"/>
                      <a:pt x="1697" y="1003"/>
                      <a:pt x="1697" y="1003"/>
                    </a:cubicBezTo>
                    <a:cubicBezTo>
                      <a:pt x="1677" y="999"/>
                      <a:pt x="1677" y="999"/>
                      <a:pt x="1677" y="999"/>
                    </a:cubicBezTo>
                    <a:cubicBezTo>
                      <a:pt x="1678" y="997"/>
                      <a:pt x="1678" y="997"/>
                      <a:pt x="1678" y="997"/>
                    </a:cubicBezTo>
                    <a:cubicBezTo>
                      <a:pt x="1679" y="990"/>
                      <a:pt x="1680" y="983"/>
                      <a:pt x="1681" y="976"/>
                    </a:cubicBezTo>
                    <a:cubicBezTo>
                      <a:pt x="1682" y="965"/>
                      <a:pt x="1682" y="965"/>
                      <a:pt x="1682" y="965"/>
                    </a:cubicBezTo>
                    <a:cubicBezTo>
                      <a:pt x="1683" y="961"/>
                      <a:pt x="1683" y="961"/>
                      <a:pt x="1683" y="961"/>
                    </a:cubicBezTo>
                    <a:cubicBezTo>
                      <a:pt x="1643" y="956"/>
                      <a:pt x="1643" y="956"/>
                      <a:pt x="1643" y="956"/>
                    </a:cubicBezTo>
                    <a:cubicBezTo>
                      <a:pt x="1643" y="955"/>
                      <a:pt x="1643" y="955"/>
                      <a:pt x="1643" y="955"/>
                    </a:cubicBezTo>
                    <a:cubicBezTo>
                      <a:pt x="1643" y="950"/>
                      <a:pt x="1644" y="944"/>
                      <a:pt x="1645" y="939"/>
                    </a:cubicBezTo>
                    <a:cubicBezTo>
                      <a:pt x="1645" y="937"/>
                      <a:pt x="1645" y="937"/>
                      <a:pt x="1645" y="937"/>
                    </a:cubicBezTo>
                    <a:cubicBezTo>
                      <a:pt x="1685" y="940"/>
                      <a:pt x="1685" y="940"/>
                      <a:pt x="1685" y="940"/>
                    </a:cubicBezTo>
                    <a:cubicBezTo>
                      <a:pt x="1686" y="936"/>
                      <a:pt x="1686" y="936"/>
                      <a:pt x="1686" y="936"/>
                    </a:cubicBezTo>
                    <a:cubicBezTo>
                      <a:pt x="1687" y="921"/>
                      <a:pt x="1688" y="906"/>
                      <a:pt x="1688" y="892"/>
                    </a:cubicBezTo>
                    <a:cubicBezTo>
                      <a:pt x="1688" y="890"/>
                      <a:pt x="1688" y="890"/>
                      <a:pt x="1688" y="890"/>
                    </a:cubicBezTo>
                    <a:cubicBezTo>
                      <a:pt x="1583" y="888"/>
                      <a:pt x="1583" y="888"/>
                      <a:pt x="1583" y="888"/>
                    </a:cubicBezTo>
                    <a:cubicBezTo>
                      <a:pt x="1584" y="869"/>
                      <a:pt x="1584" y="850"/>
                      <a:pt x="1583" y="830"/>
                    </a:cubicBezTo>
                    <a:cubicBezTo>
                      <a:pt x="1583" y="814"/>
                      <a:pt x="1581" y="798"/>
                      <a:pt x="1580" y="782"/>
                    </a:cubicBezTo>
                    <a:cubicBezTo>
                      <a:pt x="1596" y="780"/>
                      <a:pt x="1596" y="780"/>
                      <a:pt x="1596" y="780"/>
                    </a:cubicBezTo>
                    <a:cubicBezTo>
                      <a:pt x="1596" y="783"/>
                      <a:pt x="1596" y="783"/>
                      <a:pt x="1596" y="783"/>
                    </a:cubicBezTo>
                    <a:cubicBezTo>
                      <a:pt x="1597" y="788"/>
                      <a:pt x="1597" y="793"/>
                      <a:pt x="1598" y="798"/>
                    </a:cubicBezTo>
                    <a:cubicBezTo>
                      <a:pt x="1598" y="802"/>
                      <a:pt x="1598" y="806"/>
                      <a:pt x="1599" y="811"/>
                    </a:cubicBezTo>
                    <a:cubicBezTo>
                      <a:pt x="1599" y="812"/>
                      <a:pt x="1599" y="812"/>
                      <a:pt x="1599" y="812"/>
                    </a:cubicBezTo>
                    <a:cubicBezTo>
                      <a:pt x="1633" y="809"/>
                      <a:pt x="1633" y="809"/>
                      <a:pt x="1633" y="809"/>
                    </a:cubicBezTo>
                    <a:cubicBezTo>
                      <a:pt x="1634" y="815"/>
                      <a:pt x="1634" y="815"/>
                      <a:pt x="1634" y="815"/>
                    </a:cubicBezTo>
                    <a:cubicBezTo>
                      <a:pt x="1634" y="819"/>
                      <a:pt x="1634" y="824"/>
                      <a:pt x="1634" y="829"/>
                    </a:cubicBezTo>
                    <a:cubicBezTo>
                      <a:pt x="1634" y="831"/>
                      <a:pt x="1634" y="831"/>
                      <a:pt x="1634" y="831"/>
                    </a:cubicBezTo>
                    <a:cubicBezTo>
                      <a:pt x="1600" y="834"/>
                      <a:pt x="1600" y="834"/>
                      <a:pt x="1600" y="834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37"/>
                      <a:pt x="1600" y="837"/>
                      <a:pt x="1600" y="837"/>
                    </a:cubicBezTo>
                    <a:cubicBezTo>
                      <a:pt x="1600" y="849"/>
                      <a:pt x="1600" y="849"/>
                      <a:pt x="1600" y="849"/>
                    </a:cubicBezTo>
                    <a:cubicBezTo>
                      <a:pt x="1600" y="853"/>
                      <a:pt x="1600" y="857"/>
                      <a:pt x="1600" y="862"/>
                    </a:cubicBezTo>
                    <a:cubicBezTo>
                      <a:pt x="1600" y="863"/>
                      <a:pt x="1600" y="863"/>
                      <a:pt x="1600" y="863"/>
                    </a:cubicBezTo>
                    <a:cubicBezTo>
                      <a:pt x="1600" y="864"/>
                      <a:pt x="1600" y="864"/>
                      <a:pt x="1600" y="864"/>
                    </a:cubicBezTo>
                    <a:cubicBezTo>
                      <a:pt x="1600" y="867"/>
                      <a:pt x="1600" y="867"/>
                      <a:pt x="1600" y="867"/>
                    </a:cubicBezTo>
                    <a:cubicBezTo>
                      <a:pt x="1600" y="869"/>
                      <a:pt x="1600" y="872"/>
                      <a:pt x="1600" y="875"/>
                    </a:cubicBezTo>
                    <a:cubicBezTo>
                      <a:pt x="1600" y="876"/>
                      <a:pt x="1600" y="876"/>
                      <a:pt x="1600" y="876"/>
                    </a:cubicBezTo>
                    <a:cubicBezTo>
                      <a:pt x="1709" y="874"/>
                      <a:pt x="1709" y="874"/>
                      <a:pt x="1709" y="874"/>
                    </a:cubicBezTo>
                    <a:lnTo>
                      <a:pt x="1709" y="876"/>
                    </a:lnTo>
                    <a:close/>
                    <a:moveTo>
                      <a:pt x="1615" y="863"/>
                    </a:moveTo>
                    <a:cubicBezTo>
                      <a:pt x="1615" y="861"/>
                      <a:pt x="1615" y="861"/>
                      <a:pt x="1615" y="861"/>
                    </a:cubicBezTo>
                    <a:cubicBezTo>
                      <a:pt x="1615" y="856"/>
                      <a:pt x="1614" y="852"/>
                      <a:pt x="1614" y="847"/>
                    </a:cubicBezTo>
                    <a:cubicBezTo>
                      <a:pt x="1614" y="845"/>
                      <a:pt x="1614" y="845"/>
                      <a:pt x="1614" y="845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34" y="844"/>
                      <a:pt x="1634" y="844"/>
                      <a:pt x="1634" y="844"/>
                    </a:cubicBezTo>
                    <a:cubicBezTo>
                      <a:pt x="1648" y="843"/>
                      <a:pt x="1648" y="843"/>
                      <a:pt x="1648" y="843"/>
                    </a:cubicBezTo>
                    <a:cubicBezTo>
                      <a:pt x="1648" y="842"/>
                      <a:pt x="1648" y="842"/>
                      <a:pt x="1648" y="842"/>
                    </a:cubicBezTo>
                    <a:cubicBezTo>
                      <a:pt x="1648" y="832"/>
                      <a:pt x="1647" y="822"/>
                      <a:pt x="1647" y="814"/>
                    </a:cubicBezTo>
                    <a:cubicBezTo>
                      <a:pt x="1647" y="813"/>
                      <a:pt x="1647" y="812"/>
                      <a:pt x="1647" y="811"/>
                    </a:cubicBezTo>
                    <a:cubicBezTo>
                      <a:pt x="1647" y="807"/>
                      <a:pt x="1647" y="807"/>
                      <a:pt x="1647" y="807"/>
                    </a:cubicBezTo>
                    <a:cubicBezTo>
                      <a:pt x="1673" y="805"/>
                      <a:pt x="1673" y="805"/>
                      <a:pt x="1673" y="805"/>
                    </a:cubicBezTo>
                    <a:cubicBezTo>
                      <a:pt x="1674" y="806"/>
                      <a:pt x="1674" y="806"/>
                      <a:pt x="1674" y="806"/>
                    </a:cubicBezTo>
                    <a:cubicBezTo>
                      <a:pt x="1674" y="818"/>
                      <a:pt x="1675" y="829"/>
                      <a:pt x="1675" y="840"/>
                    </a:cubicBezTo>
                    <a:cubicBezTo>
                      <a:pt x="1675" y="842"/>
                      <a:pt x="1675" y="842"/>
                      <a:pt x="1675" y="842"/>
                    </a:cubicBezTo>
                    <a:cubicBezTo>
                      <a:pt x="1713" y="841"/>
                      <a:pt x="1713" y="841"/>
                      <a:pt x="1713" y="841"/>
                    </a:cubicBezTo>
                    <a:cubicBezTo>
                      <a:pt x="1713" y="848"/>
                      <a:pt x="1714" y="854"/>
                      <a:pt x="1714" y="861"/>
                    </a:cubicBezTo>
                    <a:lnTo>
                      <a:pt x="1615" y="8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5" name="Freeform 99"/>
              <p:cNvSpPr/>
              <p:nvPr/>
            </p:nvSpPr>
            <p:spPr bwMode="auto">
              <a:xfrm>
                <a:off x="7510463" y="4691063"/>
                <a:ext cx="14288" cy="19050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5 h 5"/>
                  <a:gd name="T4" fmla="*/ 2 w 4"/>
                  <a:gd name="T5" fmla="*/ 4 h 5"/>
                  <a:gd name="T6" fmla="*/ 3 w 4"/>
                  <a:gd name="T7" fmla="*/ 5 h 5"/>
                  <a:gd name="T8" fmla="*/ 3 w 4"/>
                  <a:gd name="T9" fmla="*/ 4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1 h 5"/>
                  <a:gd name="T16" fmla="*/ 3 w 4"/>
                  <a:gd name="T17" fmla="*/ 1 h 5"/>
                  <a:gd name="T18" fmla="*/ 3 w 4"/>
                  <a:gd name="T19" fmla="*/ 0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1 h 5"/>
                  <a:gd name="T26" fmla="*/ 0 w 4"/>
                  <a:gd name="T27" fmla="*/ 1 h 5"/>
                  <a:gd name="T28" fmla="*/ 0 w 4"/>
                  <a:gd name="T29" fmla="*/ 2 h 5"/>
                  <a:gd name="T30" fmla="*/ 0 w 4"/>
                  <a:gd name="T31" fmla="*/ 3 h 5"/>
                  <a:gd name="T32" fmla="*/ 1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6" name="Freeform 100"/>
              <p:cNvSpPr/>
              <p:nvPr/>
            </p:nvSpPr>
            <p:spPr bwMode="auto">
              <a:xfrm>
                <a:off x="7081838" y="5716588"/>
                <a:ext cx="15875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7" name="Freeform 101"/>
              <p:cNvSpPr>
                <a:spLocks noEditPoints="1"/>
              </p:cNvSpPr>
              <p:nvPr/>
            </p:nvSpPr>
            <p:spPr bwMode="auto">
              <a:xfrm>
                <a:off x="6553201" y="4957763"/>
                <a:ext cx="176213" cy="168275"/>
              </a:xfrm>
              <a:custGeom>
                <a:avLst/>
                <a:gdLst>
                  <a:gd name="T0" fmla="*/ 36 w 47"/>
                  <a:gd name="T1" fmla="*/ 17 h 45"/>
                  <a:gd name="T2" fmla="*/ 42 w 47"/>
                  <a:gd name="T3" fmla="*/ 9 h 45"/>
                  <a:gd name="T4" fmla="*/ 41 w 47"/>
                  <a:gd name="T5" fmla="*/ 5 h 45"/>
                  <a:gd name="T6" fmla="*/ 36 w 47"/>
                  <a:gd name="T7" fmla="*/ 3 h 45"/>
                  <a:gd name="T8" fmla="*/ 33 w 47"/>
                  <a:gd name="T9" fmla="*/ 0 h 45"/>
                  <a:gd name="T10" fmla="*/ 28 w 47"/>
                  <a:gd name="T11" fmla="*/ 0 h 45"/>
                  <a:gd name="T12" fmla="*/ 23 w 47"/>
                  <a:gd name="T13" fmla="*/ 9 h 45"/>
                  <a:gd name="T14" fmla="*/ 18 w 47"/>
                  <a:gd name="T15" fmla="*/ 1 h 45"/>
                  <a:gd name="T16" fmla="*/ 13 w 47"/>
                  <a:gd name="T17" fmla="*/ 1 h 45"/>
                  <a:gd name="T18" fmla="*/ 9 w 47"/>
                  <a:gd name="T19" fmla="*/ 4 h 45"/>
                  <a:gd name="T20" fmla="*/ 5 w 47"/>
                  <a:gd name="T21" fmla="*/ 6 h 45"/>
                  <a:gd name="T22" fmla="*/ 3 w 47"/>
                  <a:gd name="T23" fmla="*/ 10 h 45"/>
                  <a:gd name="T24" fmla="*/ 10 w 47"/>
                  <a:gd name="T25" fmla="*/ 19 h 45"/>
                  <a:gd name="T26" fmla="*/ 1 w 47"/>
                  <a:gd name="T27" fmla="*/ 22 h 45"/>
                  <a:gd name="T28" fmla="*/ 0 w 47"/>
                  <a:gd name="T29" fmla="*/ 26 h 45"/>
                  <a:gd name="T30" fmla="*/ 2 w 47"/>
                  <a:gd name="T31" fmla="*/ 30 h 45"/>
                  <a:gd name="T32" fmla="*/ 3 w 47"/>
                  <a:gd name="T33" fmla="*/ 35 h 45"/>
                  <a:gd name="T34" fmla="*/ 6 w 47"/>
                  <a:gd name="T35" fmla="*/ 38 h 45"/>
                  <a:gd name="T36" fmla="*/ 15 w 47"/>
                  <a:gd name="T37" fmla="*/ 34 h 45"/>
                  <a:gd name="T38" fmla="*/ 16 w 47"/>
                  <a:gd name="T39" fmla="*/ 43 h 45"/>
                  <a:gd name="T40" fmla="*/ 19 w 47"/>
                  <a:gd name="T41" fmla="*/ 45 h 45"/>
                  <a:gd name="T42" fmla="*/ 24 w 47"/>
                  <a:gd name="T43" fmla="*/ 45 h 45"/>
                  <a:gd name="T44" fmla="*/ 28 w 47"/>
                  <a:gd name="T45" fmla="*/ 45 h 45"/>
                  <a:gd name="T46" fmla="*/ 32 w 47"/>
                  <a:gd name="T47" fmla="*/ 42 h 45"/>
                  <a:gd name="T48" fmla="*/ 30 w 47"/>
                  <a:gd name="T49" fmla="*/ 30 h 45"/>
                  <a:gd name="T50" fmla="*/ 34 w 47"/>
                  <a:gd name="T51" fmla="*/ 28 h 45"/>
                  <a:gd name="T52" fmla="*/ 35 w 47"/>
                  <a:gd name="T53" fmla="*/ 26 h 45"/>
                  <a:gd name="T54" fmla="*/ 35 w 47"/>
                  <a:gd name="T55" fmla="*/ 23 h 45"/>
                  <a:gd name="T56" fmla="*/ 36 w 47"/>
                  <a:gd name="T57" fmla="*/ 21 h 45"/>
                  <a:gd name="T58" fmla="*/ 29 w 47"/>
                  <a:gd name="T59" fmla="*/ 27 h 45"/>
                  <a:gd name="T60" fmla="*/ 18 w 47"/>
                  <a:gd name="T61" fmla="*/ 17 h 45"/>
                  <a:gd name="T62" fmla="*/ 29 w 47"/>
                  <a:gd name="T63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45">
                    <a:moveTo>
                      <a:pt x="47" y="21"/>
                    </a:moveTo>
                    <a:cubicBezTo>
                      <a:pt x="44" y="19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8" y="15"/>
                      <a:pt x="42" y="9"/>
                      <a:pt x="42" y="9"/>
                    </a:cubicBezTo>
                    <a:cubicBezTo>
                      <a:pt x="39" y="12"/>
                      <a:pt x="34" y="13"/>
                      <a:pt x="34" y="13"/>
                    </a:cubicBezTo>
                    <a:cubicBezTo>
                      <a:pt x="37" y="11"/>
                      <a:pt x="41" y="5"/>
                      <a:pt x="41" y="5"/>
                    </a:cubicBezTo>
                    <a:cubicBezTo>
                      <a:pt x="39" y="6"/>
                      <a:pt x="32" y="12"/>
                      <a:pt x="32" y="12"/>
                    </a:cubicBezTo>
                    <a:cubicBezTo>
                      <a:pt x="34" y="10"/>
                      <a:pt x="36" y="3"/>
                      <a:pt x="36" y="3"/>
                    </a:cubicBezTo>
                    <a:cubicBezTo>
                      <a:pt x="35" y="5"/>
                      <a:pt x="30" y="11"/>
                      <a:pt x="30" y="11"/>
                    </a:cubicBezTo>
                    <a:cubicBezTo>
                      <a:pt x="32" y="9"/>
                      <a:pt x="33" y="0"/>
                      <a:pt x="33" y="0"/>
                    </a:cubicBezTo>
                    <a:cubicBezTo>
                      <a:pt x="32" y="2"/>
                      <a:pt x="27" y="10"/>
                      <a:pt x="27" y="10"/>
                    </a:cubicBezTo>
                    <a:cubicBezTo>
                      <a:pt x="27" y="8"/>
                      <a:pt x="28" y="0"/>
                      <a:pt x="28" y="0"/>
                    </a:cubicBezTo>
                    <a:cubicBezTo>
                      <a:pt x="26" y="3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1" y="6"/>
                      <a:pt x="18" y="1"/>
                      <a:pt x="18" y="1"/>
                    </a:cubicBezTo>
                    <a:cubicBezTo>
                      <a:pt x="19" y="5"/>
                      <a:pt x="19" y="10"/>
                      <a:pt x="19" y="10"/>
                    </a:cubicBezTo>
                    <a:cubicBezTo>
                      <a:pt x="18" y="7"/>
                      <a:pt x="13" y="1"/>
                      <a:pt x="13" y="1"/>
                    </a:cubicBezTo>
                    <a:cubicBezTo>
                      <a:pt x="13" y="3"/>
                      <a:pt x="17" y="11"/>
                      <a:pt x="17" y="11"/>
                    </a:cubicBezTo>
                    <a:cubicBezTo>
                      <a:pt x="16" y="9"/>
                      <a:pt x="9" y="4"/>
                      <a:pt x="9" y="4"/>
                    </a:cubicBezTo>
                    <a:cubicBezTo>
                      <a:pt x="11" y="7"/>
                      <a:pt x="15" y="14"/>
                      <a:pt x="15" y="14"/>
                    </a:cubicBezTo>
                    <a:cubicBezTo>
                      <a:pt x="14" y="11"/>
                      <a:pt x="5" y="6"/>
                      <a:pt x="5" y="6"/>
                    </a:cubicBezTo>
                    <a:cubicBezTo>
                      <a:pt x="6" y="8"/>
                      <a:pt x="13" y="16"/>
                      <a:pt x="13" y="16"/>
                    </a:cubicBezTo>
                    <a:cubicBezTo>
                      <a:pt x="10" y="15"/>
                      <a:pt x="3" y="10"/>
                      <a:pt x="3" y="10"/>
                    </a:cubicBezTo>
                    <a:cubicBezTo>
                      <a:pt x="4" y="13"/>
                      <a:pt x="8" y="17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19"/>
                      <a:pt x="1" y="22"/>
                      <a:pt x="1" y="22"/>
                    </a:cubicBezTo>
                    <a:cubicBezTo>
                      <a:pt x="5" y="22"/>
                      <a:pt x="10" y="23"/>
                      <a:pt x="10" y="23"/>
                    </a:cubicBezTo>
                    <a:cubicBezTo>
                      <a:pt x="6" y="23"/>
                      <a:pt x="0" y="26"/>
                      <a:pt x="0" y="26"/>
                    </a:cubicBezTo>
                    <a:cubicBezTo>
                      <a:pt x="1" y="26"/>
                      <a:pt x="10" y="25"/>
                      <a:pt x="10" y="25"/>
                    </a:cubicBezTo>
                    <a:cubicBezTo>
                      <a:pt x="8" y="26"/>
                      <a:pt x="2" y="30"/>
                      <a:pt x="2" y="30"/>
                    </a:cubicBezTo>
                    <a:cubicBezTo>
                      <a:pt x="5" y="29"/>
                      <a:pt x="12" y="27"/>
                      <a:pt x="12" y="27"/>
                    </a:cubicBezTo>
                    <a:cubicBezTo>
                      <a:pt x="9" y="28"/>
                      <a:pt x="3" y="35"/>
                      <a:pt x="3" y="35"/>
                    </a:cubicBezTo>
                    <a:cubicBezTo>
                      <a:pt x="5" y="34"/>
                      <a:pt x="14" y="30"/>
                      <a:pt x="14" y="30"/>
                    </a:cubicBezTo>
                    <a:cubicBezTo>
                      <a:pt x="13" y="32"/>
                      <a:pt x="6" y="38"/>
                      <a:pt x="6" y="38"/>
                    </a:cubicBezTo>
                    <a:cubicBezTo>
                      <a:pt x="9" y="37"/>
                      <a:pt x="12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6" y="34"/>
                      <a:pt x="16" y="43"/>
                      <a:pt x="16" y="43"/>
                    </a:cubicBezTo>
                    <a:cubicBezTo>
                      <a:pt x="16" y="39"/>
                      <a:pt x="19" y="35"/>
                      <a:pt x="19" y="35"/>
                    </a:cubicBezTo>
                    <a:cubicBezTo>
                      <a:pt x="18" y="38"/>
                      <a:pt x="19" y="45"/>
                      <a:pt x="19" y="45"/>
                    </a:cubicBezTo>
                    <a:cubicBezTo>
                      <a:pt x="20" y="44"/>
                      <a:pt x="21" y="35"/>
                      <a:pt x="21" y="35"/>
                    </a:cubicBezTo>
                    <a:cubicBezTo>
                      <a:pt x="21" y="37"/>
                      <a:pt x="24" y="45"/>
                      <a:pt x="24" y="45"/>
                    </a:cubicBezTo>
                    <a:cubicBezTo>
                      <a:pt x="24" y="42"/>
                      <a:pt x="24" y="34"/>
                      <a:pt x="24" y="34"/>
                    </a:cubicBezTo>
                    <a:cubicBezTo>
                      <a:pt x="24" y="37"/>
                      <a:pt x="28" y="45"/>
                      <a:pt x="28" y="45"/>
                    </a:cubicBezTo>
                    <a:cubicBezTo>
                      <a:pt x="28" y="43"/>
                      <a:pt x="27" y="33"/>
                      <a:pt x="27" y="33"/>
                    </a:cubicBezTo>
                    <a:cubicBezTo>
                      <a:pt x="29" y="35"/>
                      <a:pt x="32" y="42"/>
                      <a:pt x="32" y="42"/>
                    </a:cubicBezTo>
                    <a:cubicBezTo>
                      <a:pt x="32" y="38"/>
                      <a:pt x="31" y="33"/>
                      <a:pt x="31" y="32"/>
                    </a:cubicBezTo>
                    <a:cubicBezTo>
                      <a:pt x="31" y="31"/>
                      <a:pt x="30" y="30"/>
                      <a:pt x="30" y="30"/>
                    </a:cubicBezTo>
                    <a:cubicBezTo>
                      <a:pt x="32" y="31"/>
                      <a:pt x="38" y="35"/>
                      <a:pt x="38" y="35"/>
                    </a:cubicBezTo>
                    <a:cubicBezTo>
                      <a:pt x="36" y="32"/>
                      <a:pt x="34" y="28"/>
                      <a:pt x="34" y="28"/>
                    </a:cubicBezTo>
                    <a:cubicBezTo>
                      <a:pt x="36" y="30"/>
                      <a:pt x="42" y="33"/>
                      <a:pt x="42" y="33"/>
                    </a:cubicBezTo>
                    <a:cubicBezTo>
                      <a:pt x="41" y="32"/>
                      <a:pt x="35" y="26"/>
                      <a:pt x="35" y="26"/>
                    </a:cubicBezTo>
                    <a:cubicBezTo>
                      <a:pt x="36" y="27"/>
                      <a:pt x="44" y="29"/>
                      <a:pt x="44" y="29"/>
                    </a:cubicBezTo>
                    <a:cubicBezTo>
                      <a:pt x="41" y="28"/>
                      <a:pt x="35" y="23"/>
                      <a:pt x="35" y="23"/>
                    </a:cubicBezTo>
                    <a:cubicBezTo>
                      <a:pt x="37" y="25"/>
                      <a:pt x="46" y="25"/>
                      <a:pt x="46" y="25"/>
                    </a:cubicBezTo>
                    <a:cubicBezTo>
                      <a:pt x="45" y="25"/>
                      <a:pt x="36" y="21"/>
                      <a:pt x="36" y="21"/>
                    </a:cubicBezTo>
                    <a:cubicBezTo>
                      <a:pt x="38" y="20"/>
                      <a:pt x="47" y="21"/>
                      <a:pt x="47" y="21"/>
                    </a:cubicBezTo>
                    <a:close/>
                    <a:moveTo>
                      <a:pt x="29" y="27"/>
                    </a:moveTo>
                    <a:cubicBezTo>
                      <a:pt x="26" y="30"/>
                      <a:pt x="21" y="30"/>
                      <a:pt x="18" y="27"/>
                    </a:cubicBezTo>
                    <a:cubicBezTo>
                      <a:pt x="16" y="24"/>
                      <a:pt x="16" y="20"/>
                      <a:pt x="18" y="17"/>
                    </a:cubicBezTo>
                    <a:cubicBezTo>
                      <a:pt x="21" y="14"/>
                      <a:pt x="26" y="14"/>
                      <a:pt x="29" y="17"/>
                    </a:cubicBezTo>
                    <a:cubicBezTo>
                      <a:pt x="32" y="20"/>
                      <a:pt x="32" y="25"/>
                      <a:pt x="2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8" name="Freeform 102"/>
              <p:cNvSpPr/>
              <p:nvPr/>
            </p:nvSpPr>
            <p:spPr bwMode="auto">
              <a:xfrm>
                <a:off x="6985001" y="4976813"/>
                <a:ext cx="14288" cy="1428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2 w 4"/>
                  <a:gd name="T5" fmla="*/ 4 h 4"/>
                  <a:gd name="T6" fmla="*/ 3 w 4"/>
                  <a:gd name="T7" fmla="*/ 4 h 4"/>
                  <a:gd name="T8" fmla="*/ 4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1 h 4"/>
                  <a:gd name="T28" fmla="*/ 0 w 4"/>
                  <a:gd name="T29" fmla="*/ 2 h 4"/>
                  <a:gd name="T30" fmla="*/ 0 w 4"/>
                  <a:gd name="T31" fmla="*/ 3 h 4"/>
                  <a:gd name="T32" fmla="*/ 1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19" name="Freeform 103"/>
              <p:cNvSpPr/>
              <p:nvPr/>
            </p:nvSpPr>
            <p:spPr bwMode="auto">
              <a:xfrm>
                <a:off x="7188201" y="4984751"/>
                <a:ext cx="17463" cy="14288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4 h 4"/>
                  <a:gd name="T8" fmla="*/ 4 w 5"/>
                  <a:gd name="T9" fmla="*/ 4 h 4"/>
                  <a:gd name="T10" fmla="*/ 5 w 5"/>
                  <a:gd name="T11" fmla="*/ 3 h 4"/>
                  <a:gd name="T12" fmla="*/ 5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4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0" name="Freeform 104"/>
              <p:cNvSpPr/>
              <p:nvPr/>
            </p:nvSpPr>
            <p:spPr bwMode="auto">
              <a:xfrm>
                <a:off x="7364413" y="4905376"/>
                <a:ext cx="19050" cy="19050"/>
              </a:xfrm>
              <a:custGeom>
                <a:avLst/>
                <a:gdLst>
                  <a:gd name="T0" fmla="*/ 1 w 5"/>
                  <a:gd name="T1" fmla="*/ 4 h 5"/>
                  <a:gd name="T2" fmla="*/ 2 w 5"/>
                  <a:gd name="T3" fmla="*/ 5 h 5"/>
                  <a:gd name="T4" fmla="*/ 3 w 5"/>
                  <a:gd name="T5" fmla="*/ 4 h 5"/>
                  <a:gd name="T6" fmla="*/ 4 w 5"/>
                  <a:gd name="T7" fmla="*/ 5 h 5"/>
                  <a:gd name="T8" fmla="*/ 4 w 5"/>
                  <a:gd name="T9" fmla="*/ 4 h 5"/>
                  <a:gd name="T10" fmla="*/ 5 w 5"/>
                  <a:gd name="T11" fmla="*/ 3 h 5"/>
                  <a:gd name="T12" fmla="*/ 5 w 5"/>
                  <a:gd name="T13" fmla="*/ 2 h 5"/>
                  <a:gd name="T14" fmla="*/ 5 w 5"/>
                  <a:gd name="T15" fmla="*/ 1 h 5"/>
                  <a:gd name="T16" fmla="*/ 4 w 5"/>
                  <a:gd name="T17" fmla="*/ 1 h 5"/>
                  <a:gd name="T18" fmla="*/ 4 w 5"/>
                  <a:gd name="T19" fmla="*/ 0 h 5"/>
                  <a:gd name="T20" fmla="*/ 3 w 5"/>
                  <a:gd name="T21" fmla="*/ 0 h 5"/>
                  <a:gd name="T22" fmla="*/ 2 w 5"/>
                  <a:gd name="T23" fmla="*/ 0 h 5"/>
                  <a:gd name="T24" fmla="*/ 1 w 5"/>
                  <a:gd name="T25" fmla="*/ 1 h 5"/>
                  <a:gd name="T26" fmla="*/ 0 w 5"/>
                  <a:gd name="T27" fmla="*/ 1 h 5"/>
                  <a:gd name="T28" fmla="*/ 1 w 5"/>
                  <a:gd name="T29" fmla="*/ 2 h 5"/>
                  <a:gd name="T30" fmla="*/ 0 w 5"/>
                  <a:gd name="T31" fmla="*/ 3 h 5"/>
                  <a:gd name="T32" fmla="*/ 1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1" name="Freeform 105"/>
              <p:cNvSpPr>
                <a:spLocks noEditPoints="1"/>
              </p:cNvSpPr>
              <p:nvPr/>
            </p:nvSpPr>
            <p:spPr bwMode="auto">
              <a:xfrm>
                <a:off x="5924551" y="5002213"/>
                <a:ext cx="173038" cy="177800"/>
              </a:xfrm>
              <a:custGeom>
                <a:avLst/>
                <a:gdLst>
                  <a:gd name="T0" fmla="*/ 11 w 46"/>
                  <a:gd name="T1" fmla="*/ 22 h 47"/>
                  <a:gd name="T2" fmla="*/ 12 w 46"/>
                  <a:gd name="T3" fmla="*/ 25 h 47"/>
                  <a:gd name="T4" fmla="*/ 13 w 46"/>
                  <a:gd name="T5" fmla="*/ 27 h 47"/>
                  <a:gd name="T6" fmla="*/ 12 w 46"/>
                  <a:gd name="T7" fmla="*/ 32 h 47"/>
                  <a:gd name="T8" fmla="*/ 14 w 46"/>
                  <a:gd name="T9" fmla="*/ 31 h 47"/>
                  <a:gd name="T10" fmla="*/ 15 w 46"/>
                  <a:gd name="T11" fmla="*/ 34 h 47"/>
                  <a:gd name="T12" fmla="*/ 18 w 46"/>
                  <a:gd name="T13" fmla="*/ 35 h 47"/>
                  <a:gd name="T14" fmla="*/ 21 w 46"/>
                  <a:gd name="T15" fmla="*/ 35 h 47"/>
                  <a:gd name="T16" fmla="*/ 23 w 46"/>
                  <a:gd name="T17" fmla="*/ 35 h 47"/>
                  <a:gd name="T18" fmla="*/ 28 w 46"/>
                  <a:gd name="T19" fmla="*/ 35 h 47"/>
                  <a:gd name="T20" fmla="*/ 34 w 46"/>
                  <a:gd name="T21" fmla="*/ 41 h 47"/>
                  <a:gd name="T22" fmla="*/ 38 w 46"/>
                  <a:gd name="T23" fmla="*/ 40 h 47"/>
                  <a:gd name="T24" fmla="*/ 41 w 46"/>
                  <a:gd name="T25" fmla="*/ 37 h 47"/>
                  <a:gd name="T26" fmla="*/ 44 w 46"/>
                  <a:gd name="T27" fmla="*/ 35 h 47"/>
                  <a:gd name="T28" fmla="*/ 46 w 46"/>
                  <a:gd name="T29" fmla="*/ 31 h 47"/>
                  <a:gd name="T30" fmla="*/ 38 w 46"/>
                  <a:gd name="T31" fmla="*/ 23 h 47"/>
                  <a:gd name="T32" fmla="*/ 37 w 46"/>
                  <a:gd name="T33" fmla="*/ 19 h 47"/>
                  <a:gd name="T34" fmla="*/ 36 w 46"/>
                  <a:gd name="T35" fmla="*/ 17 h 47"/>
                  <a:gd name="T36" fmla="*/ 34 w 46"/>
                  <a:gd name="T37" fmla="*/ 16 h 47"/>
                  <a:gd name="T38" fmla="*/ 31 w 46"/>
                  <a:gd name="T39" fmla="*/ 14 h 47"/>
                  <a:gd name="T40" fmla="*/ 28 w 46"/>
                  <a:gd name="T41" fmla="*/ 12 h 47"/>
                  <a:gd name="T42" fmla="*/ 28 w 46"/>
                  <a:gd name="T43" fmla="*/ 11 h 47"/>
                  <a:gd name="T44" fmla="*/ 24 w 46"/>
                  <a:gd name="T45" fmla="*/ 11 h 47"/>
                  <a:gd name="T46" fmla="*/ 22 w 46"/>
                  <a:gd name="T47" fmla="*/ 11 h 47"/>
                  <a:gd name="T48" fmla="*/ 19 w 46"/>
                  <a:gd name="T49" fmla="*/ 13 h 47"/>
                  <a:gd name="T50" fmla="*/ 17 w 46"/>
                  <a:gd name="T51" fmla="*/ 15 h 47"/>
                  <a:gd name="T52" fmla="*/ 12 w 46"/>
                  <a:gd name="T53" fmla="*/ 16 h 47"/>
                  <a:gd name="T54" fmla="*/ 13 w 46"/>
                  <a:gd name="T55" fmla="*/ 17 h 47"/>
                  <a:gd name="T56" fmla="*/ 11 w 46"/>
                  <a:gd name="T57" fmla="*/ 20 h 47"/>
                  <a:gd name="T58" fmla="*/ 21 w 46"/>
                  <a:gd name="T59" fmla="*/ 17 h 47"/>
                  <a:gd name="T60" fmla="*/ 27 w 46"/>
                  <a:gd name="T61" fmla="*/ 30 h 47"/>
                  <a:gd name="T62" fmla="*/ 21 w 46"/>
                  <a:gd name="T63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7">
                    <a:moveTo>
                      <a:pt x="0" y="19"/>
                    </a:moveTo>
                    <a:cubicBezTo>
                      <a:pt x="2" y="20"/>
                      <a:pt x="11" y="22"/>
                      <a:pt x="11" y="22"/>
                    </a:cubicBezTo>
                    <a:cubicBezTo>
                      <a:pt x="9" y="22"/>
                      <a:pt x="1" y="24"/>
                      <a:pt x="1" y="24"/>
                    </a:cubicBezTo>
                    <a:cubicBezTo>
                      <a:pt x="4" y="24"/>
                      <a:pt x="12" y="25"/>
                      <a:pt x="12" y="25"/>
                    </a:cubicBezTo>
                    <a:cubicBezTo>
                      <a:pt x="9" y="24"/>
                      <a:pt x="0" y="28"/>
                      <a:pt x="0" y="28"/>
                    </a:cubicBezTo>
                    <a:cubicBezTo>
                      <a:pt x="2" y="28"/>
                      <a:pt x="13" y="27"/>
                      <a:pt x="13" y="27"/>
                    </a:cubicBezTo>
                    <a:cubicBezTo>
                      <a:pt x="10" y="29"/>
                      <a:pt x="2" y="32"/>
                      <a:pt x="2" y="32"/>
                    </a:cubicBezTo>
                    <a:cubicBezTo>
                      <a:pt x="5" y="33"/>
                      <a:pt x="9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4" y="31"/>
                      <a:pt x="14" y="31"/>
                    </a:cubicBezTo>
                    <a:cubicBezTo>
                      <a:pt x="13" y="32"/>
                      <a:pt x="10" y="40"/>
                      <a:pt x="10" y="40"/>
                    </a:cubicBezTo>
                    <a:cubicBezTo>
                      <a:pt x="12" y="37"/>
                      <a:pt x="15" y="34"/>
                      <a:pt x="15" y="34"/>
                    </a:cubicBezTo>
                    <a:cubicBezTo>
                      <a:pt x="14" y="37"/>
                      <a:pt x="12" y="44"/>
                      <a:pt x="12" y="44"/>
                    </a:cubicBezTo>
                    <a:cubicBezTo>
                      <a:pt x="13" y="43"/>
                      <a:pt x="18" y="35"/>
                      <a:pt x="18" y="35"/>
                    </a:cubicBezTo>
                    <a:cubicBezTo>
                      <a:pt x="17" y="37"/>
                      <a:pt x="17" y="45"/>
                      <a:pt x="17" y="45"/>
                    </a:cubicBezTo>
                    <a:cubicBezTo>
                      <a:pt x="17" y="42"/>
                      <a:pt x="21" y="35"/>
                      <a:pt x="21" y="35"/>
                    </a:cubicBezTo>
                    <a:cubicBezTo>
                      <a:pt x="19" y="38"/>
                      <a:pt x="21" y="47"/>
                      <a:pt x="21" y="47"/>
                    </a:cubicBezTo>
                    <a:cubicBezTo>
                      <a:pt x="21" y="45"/>
                      <a:pt x="23" y="35"/>
                      <a:pt x="23" y="35"/>
                    </a:cubicBezTo>
                    <a:cubicBezTo>
                      <a:pt x="25" y="38"/>
                      <a:pt x="25" y="45"/>
                      <a:pt x="25" y="45"/>
                    </a:cubicBezTo>
                    <a:cubicBezTo>
                      <a:pt x="27" y="41"/>
                      <a:pt x="28" y="37"/>
                      <a:pt x="28" y="35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4" y="41"/>
                      <a:pt x="34" y="41"/>
                    </a:cubicBezTo>
                    <a:cubicBezTo>
                      <a:pt x="32" y="37"/>
                      <a:pt x="32" y="33"/>
                      <a:pt x="32" y="33"/>
                    </a:cubicBezTo>
                    <a:cubicBezTo>
                      <a:pt x="33" y="36"/>
                      <a:pt x="38" y="40"/>
                      <a:pt x="38" y="40"/>
                    </a:cubicBezTo>
                    <a:cubicBezTo>
                      <a:pt x="38" y="39"/>
                      <a:pt x="33" y="31"/>
                      <a:pt x="33" y="31"/>
                    </a:cubicBezTo>
                    <a:cubicBezTo>
                      <a:pt x="34" y="33"/>
                      <a:pt x="41" y="37"/>
                      <a:pt x="41" y="37"/>
                    </a:cubicBezTo>
                    <a:cubicBezTo>
                      <a:pt x="39" y="35"/>
                      <a:pt x="35" y="29"/>
                      <a:pt x="35" y="29"/>
                    </a:cubicBezTo>
                    <a:cubicBezTo>
                      <a:pt x="36" y="31"/>
                      <a:pt x="44" y="35"/>
                      <a:pt x="44" y="35"/>
                    </a:cubicBezTo>
                    <a:cubicBezTo>
                      <a:pt x="43" y="33"/>
                      <a:pt x="36" y="27"/>
                      <a:pt x="36" y="27"/>
                    </a:cubicBezTo>
                    <a:cubicBezTo>
                      <a:pt x="39" y="27"/>
                      <a:pt x="46" y="31"/>
                      <a:pt x="46" y="31"/>
                    </a:cubicBezTo>
                    <a:cubicBezTo>
                      <a:pt x="44" y="28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2"/>
                      <a:pt x="46" y="18"/>
                      <a:pt x="46" y="18"/>
                    </a:cubicBezTo>
                    <a:cubicBezTo>
                      <a:pt x="42" y="19"/>
                      <a:pt x="37" y="19"/>
                      <a:pt x="37" y="19"/>
                    </a:cubicBezTo>
                    <a:cubicBezTo>
                      <a:pt x="41" y="18"/>
                      <a:pt x="46" y="13"/>
                      <a:pt x="46" y="13"/>
                    </a:cubicBezTo>
                    <a:cubicBezTo>
                      <a:pt x="44" y="14"/>
                      <a:pt x="36" y="17"/>
                      <a:pt x="36" y="17"/>
                    </a:cubicBezTo>
                    <a:cubicBezTo>
                      <a:pt x="38" y="16"/>
                      <a:pt x="43" y="10"/>
                      <a:pt x="43" y="10"/>
                    </a:cubicBezTo>
                    <a:cubicBezTo>
                      <a:pt x="40" y="12"/>
                      <a:pt x="34" y="16"/>
                      <a:pt x="34" y="16"/>
                    </a:cubicBezTo>
                    <a:cubicBezTo>
                      <a:pt x="36" y="14"/>
                      <a:pt x="41" y="6"/>
                      <a:pt x="41" y="6"/>
                    </a:cubicBezTo>
                    <a:cubicBezTo>
                      <a:pt x="39" y="7"/>
                      <a:pt x="31" y="14"/>
                      <a:pt x="31" y="14"/>
                    </a:cubicBezTo>
                    <a:cubicBezTo>
                      <a:pt x="32" y="11"/>
                      <a:pt x="36" y="5"/>
                      <a:pt x="36" y="5"/>
                    </a:cubicBezTo>
                    <a:cubicBezTo>
                      <a:pt x="33" y="6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8"/>
                      <a:pt x="26" y="2"/>
                      <a:pt x="26" y="2"/>
                    </a:cubicBezTo>
                    <a:cubicBezTo>
                      <a:pt x="26" y="6"/>
                      <a:pt x="24" y="11"/>
                      <a:pt x="24" y="11"/>
                    </a:cubicBezTo>
                    <a:cubicBezTo>
                      <a:pt x="24" y="7"/>
                      <a:pt x="22" y="0"/>
                      <a:pt x="22" y="0"/>
                    </a:cubicBezTo>
                    <a:cubicBezTo>
                      <a:pt x="21" y="2"/>
                      <a:pt x="22" y="11"/>
                      <a:pt x="22" y="11"/>
                    </a:cubicBezTo>
                    <a:cubicBezTo>
                      <a:pt x="21" y="9"/>
                      <a:pt x="17" y="2"/>
                      <a:pt x="17" y="2"/>
                    </a:cubicBezTo>
                    <a:cubicBezTo>
                      <a:pt x="18" y="5"/>
                      <a:pt x="19" y="13"/>
                      <a:pt x="19" y="13"/>
                    </a:cubicBezTo>
                    <a:cubicBezTo>
                      <a:pt x="19" y="10"/>
                      <a:pt x="13" y="2"/>
                      <a:pt x="13" y="2"/>
                    </a:cubicBezTo>
                    <a:cubicBezTo>
                      <a:pt x="13" y="5"/>
                      <a:pt x="17" y="15"/>
                      <a:pt x="17" y="15"/>
                    </a:cubicBezTo>
                    <a:cubicBezTo>
                      <a:pt x="14" y="13"/>
                      <a:pt x="9" y="5"/>
                      <a:pt x="9" y="5"/>
                    </a:cubicBezTo>
                    <a:cubicBezTo>
                      <a:pt x="9" y="9"/>
                      <a:pt x="11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3" y="16"/>
                      <a:pt x="3" y="16"/>
                    </a:cubicBezTo>
                    <a:cubicBezTo>
                      <a:pt x="7" y="17"/>
                      <a:pt x="11" y="20"/>
                      <a:pt x="11" y="20"/>
                    </a:cubicBezTo>
                    <a:cubicBezTo>
                      <a:pt x="7" y="19"/>
                      <a:pt x="0" y="19"/>
                      <a:pt x="0" y="19"/>
                    </a:cubicBezTo>
                    <a:close/>
                    <a:moveTo>
                      <a:pt x="21" y="17"/>
                    </a:moveTo>
                    <a:cubicBezTo>
                      <a:pt x="25" y="15"/>
                      <a:pt x="29" y="17"/>
                      <a:pt x="31" y="21"/>
                    </a:cubicBezTo>
                    <a:cubicBezTo>
                      <a:pt x="33" y="24"/>
                      <a:pt x="31" y="29"/>
                      <a:pt x="27" y="30"/>
                    </a:cubicBezTo>
                    <a:cubicBezTo>
                      <a:pt x="24" y="32"/>
                      <a:pt x="19" y="30"/>
                      <a:pt x="18" y="27"/>
                    </a:cubicBezTo>
                    <a:cubicBezTo>
                      <a:pt x="16" y="23"/>
                      <a:pt x="18" y="19"/>
                      <a:pt x="2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2" name="Freeform 106"/>
              <p:cNvSpPr/>
              <p:nvPr/>
            </p:nvSpPr>
            <p:spPr bwMode="auto">
              <a:xfrm>
                <a:off x="5459413" y="5614988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3" name="Freeform 107"/>
              <p:cNvSpPr/>
              <p:nvPr/>
            </p:nvSpPr>
            <p:spPr bwMode="auto">
              <a:xfrm>
                <a:off x="7032626" y="5576888"/>
                <a:ext cx="19050" cy="19050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4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4 h 5"/>
                  <a:gd name="T14" fmla="*/ 4 w 5"/>
                  <a:gd name="T15" fmla="*/ 3 h 5"/>
                  <a:gd name="T16" fmla="*/ 5 w 5"/>
                  <a:gd name="T17" fmla="*/ 2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1 h 5"/>
                  <a:gd name="T24" fmla="*/ 1 w 5"/>
                  <a:gd name="T25" fmla="*/ 0 h 5"/>
                  <a:gd name="T26" fmla="*/ 1 w 5"/>
                  <a:gd name="T27" fmla="*/ 1 h 5"/>
                  <a:gd name="T28" fmla="*/ 0 w 5"/>
                  <a:gd name="T29" fmla="*/ 2 h 5"/>
                  <a:gd name="T30" fmla="*/ 0 w 5"/>
                  <a:gd name="T31" fmla="*/ 3 h 5"/>
                  <a:gd name="T32" fmla="*/ 0 w 5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4" name="Freeform 108"/>
              <p:cNvSpPr/>
              <p:nvPr/>
            </p:nvSpPr>
            <p:spPr bwMode="auto">
              <a:xfrm>
                <a:off x="7567613" y="4454526"/>
                <a:ext cx="17463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1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2 w 5"/>
                  <a:gd name="T21" fmla="*/ 5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4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5" name="Freeform 109"/>
              <p:cNvSpPr/>
              <p:nvPr/>
            </p:nvSpPr>
            <p:spPr bwMode="auto">
              <a:xfrm>
                <a:off x="7045326" y="4683126"/>
                <a:ext cx="17463" cy="19050"/>
              </a:xfrm>
              <a:custGeom>
                <a:avLst/>
                <a:gdLst>
                  <a:gd name="T0" fmla="*/ 0 w 5"/>
                  <a:gd name="T1" fmla="*/ 3 h 5"/>
                  <a:gd name="T2" fmla="*/ 1 w 5"/>
                  <a:gd name="T3" fmla="*/ 4 h 5"/>
                  <a:gd name="T4" fmla="*/ 2 w 5"/>
                  <a:gd name="T5" fmla="*/ 5 h 5"/>
                  <a:gd name="T6" fmla="*/ 2 w 5"/>
                  <a:gd name="T7" fmla="*/ 4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2 h 5"/>
                  <a:gd name="T16" fmla="*/ 5 w 5"/>
                  <a:gd name="T17" fmla="*/ 1 h 5"/>
                  <a:gd name="T18" fmla="*/ 4 w 5"/>
                  <a:gd name="T19" fmla="*/ 1 h 5"/>
                  <a:gd name="T20" fmla="*/ 3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1 w 5"/>
                  <a:gd name="T27" fmla="*/ 1 h 5"/>
                  <a:gd name="T28" fmla="*/ 0 w 5"/>
                  <a:gd name="T29" fmla="*/ 1 h 5"/>
                  <a:gd name="T30" fmla="*/ 0 w 5"/>
                  <a:gd name="T31" fmla="*/ 2 h 5"/>
                  <a:gd name="T32" fmla="*/ 0 w 5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6" name="Freeform 110"/>
              <p:cNvSpPr>
                <a:spLocks noEditPoints="1"/>
              </p:cNvSpPr>
              <p:nvPr/>
            </p:nvSpPr>
            <p:spPr bwMode="auto">
              <a:xfrm>
                <a:off x="6248401" y="4314826"/>
                <a:ext cx="198438" cy="184150"/>
              </a:xfrm>
              <a:custGeom>
                <a:avLst/>
                <a:gdLst>
                  <a:gd name="T0" fmla="*/ 6 w 53"/>
                  <a:gd name="T1" fmla="*/ 40 h 49"/>
                  <a:gd name="T2" fmla="*/ 14 w 53"/>
                  <a:gd name="T3" fmla="*/ 35 h 49"/>
                  <a:gd name="T4" fmla="*/ 8 w 53"/>
                  <a:gd name="T5" fmla="*/ 44 h 49"/>
                  <a:gd name="T6" fmla="*/ 16 w 53"/>
                  <a:gd name="T7" fmla="*/ 36 h 49"/>
                  <a:gd name="T8" fmla="*/ 12 w 53"/>
                  <a:gd name="T9" fmla="*/ 46 h 49"/>
                  <a:gd name="T10" fmla="*/ 19 w 53"/>
                  <a:gd name="T11" fmla="*/ 37 h 49"/>
                  <a:gd name="T12" fmla="*/ 16 w 53"/>
                  <a:gd name="T13" fmla="*/ 49 h 49"/>
                  <a:gd name="T14" fmla="*/ 22 w 53"/>
                  <a:gd name="T15" fmla="*/ 38 h 49"/>
                  <a:gd name="T16" fmla="*/ 21 w 53"/>
                  <a:gd name="T17" fmla="*/ 49 h 49"/>
                  <a:gd name="T18" fmla="*/ 27 w 53"/>
                  <a:gd name="T19" fmla="*/ 40 h 49"/>
                  <a:gd name="T20" fmla="*/ 27 w 53"/>
                  <a:gd name="T21" fmla="*/ 38 h 49"/>
                  <a:gd name="T22" fmla="*/ 32 w 53"/>
                  <a:gd name="T23" fmla="*/ 47 h 49"/>
                  <a:gd name="T24" fmla="*/ 32 w 53"/>
                  <a:gd name="T25" fmla="*/ 38 h 49"/>
                  <a:gd name="T26" fmla="*/ 36 w 53"/>
                  <a:gd name="T27" fmla="*/ 48 h 49"/>
                  <a:gd name="T28" fmla="*/ 34 w 53"/>
                  <a:gd name="T29" fmla="*/ 37 h 49"/>
                  <a:gd name="T30" fmla="*/ 40 w 53"/>
                  <a:gd name="T31" fmla="*/ 45 h 49"/>
                  <a:gd name="T32" fmla="*/ 36 w 53"/>
                  <a:gd name="T33" fmla="*/ 35 h 49"/>
                  <a:gd name="T34" fmla="*/ 45 w 53"/>
                  <a:gd name="T35" fmla="*/ 44 h 49"/>
                  <a:gd name="T36" fmla="*/ 38 w 53"/>
                  <a:gd name="T37" fmla="*/ 33 h 49"/>
                  <a:gd name="T38" fmla="*/ 48 w 53"/>
                  <a:gd name="T39" fmla="*/ 40 h 49"/>
                  <a:gd name="T40" fmla="*/ 42 w 53"/>
                  <a:gd name="T41" fmla="*/ 30 h 49"/>
                  <a:gd name="T42" fmla="*/ 41 w 53"/>
                  <a:gd name="T43" fmla="*/ 30 h 49"/>
                  <a:gd name="T44" fmla="*/ 51 w 53"/>
                  <a:gd name="T45" fmla="*/ 26 h 49"/>
                  <a:gd name="T46" fmla="*/ 42 w 53"/>
                  <a:gd name="T47" fmla="*/ 25 h 49"/>
                  <a:gd name="T48" fmla="*/ 53 w 53"/>
                  <a:gd name="T49" fmla="*/ 22 h 49"/>
                  <a:gd name="T50" fmla="*/ 41 w 53"/>
                  <a:gd name="T51" fmla="*/ 23 h 49"/>
                  <a:gd name="T52" fmla="*/ 50 w 53"/>
                  <a:gd name="T53" fmla="*/ 17 h 49"/>
                  <a:gd name="T54" fmla="*/ 39 w 53"/>
                  <a:gd name="T55" fmla="*/ 20 h 49"/>
                  <a:gd name="T56" fmla="*/ 49 w 53"/>
                  <a:gd name="T57" fmla="*/ 12 h 49"/>
                  <a:gd name="T58" fmla="*/ 37 w 53"/>
                  <a:gd name="T59" fmla="*/ 18 h 49"/>
                  <a:gd name="T60" fmla="*/ 44 w 53"/>
                  <a:gd name="T61" fmla="*/ 10 h 49"/>
                  <a:gd name="T62" fmla="*/ 34 w 53"/>
                  <a:gd name="T63" fmla="*/ 15 h 49"/>
                  <a:gd name="T64" fmla="*/ 35 w 53"/>
                  <a:gd name="T65" fmla="*/ 4 h 49"/>
                  <a:gd name="T66" fmla="*/ 30 w 53"/>
                  <a:gd name="T67" fmla="*/ 12 h 49"/>
                  <a:gd name="T68" fmla="*/ 31 w 53"/>
                  <a:gd name="T69" fmla="*/ 0 h 49"/>
                  <a:gd name="T70" fmla="*/ 27 w 53"/>
                  <a:gd name="T71" fmla="*/ 12 h 49"/>
                  <a:gd name="T72" fmla="*/ 25 w 53"/>
                  <a:gd name="T73" fmla="*/ 1 h 49"/>
                  <a:gd name="T74" fmla="*/ 24 w 53"/>
                  <a:gd name="T75" fmla="*/ 13 h 49"/>
                  <a:gd name="T76" fmla="*/ 20 w 53"/>
                  <a:gd name="T77" fmla="*/ 0 h 49"/>
                  <a:gd name="T78" fmla="*/ 21 w 53"/>
                  <a:gd name="T79" fmla="*/ 14 h 49"/>
                  <a:gd name="T80" fmla="*/ 16 w 53"/>
                  <a:gd name="T81" fmla="*/ 2 h 49"/>
                  <a:gd name="T82" fmla="*/ 16 w 53"/>
                  <a:gd name="T83" fmla="*/ 16 h 49"/>
                  <a:gd name="T84" fmla="*/ 6 w 53"/>
                  <a:gd name="T85" fmla="*/ 12 h 49"/>
                  <a:gd name="T86" fmla="*/ 13 w 53"/>
                  <a:gd name="T87" fmla="*/ 18 h 49"/>
                  <a:gd name="T88" fmla="*/ 2 w 53"/>
                  <a:gd name="T89" fmla="*/ 15 h 49"/>
                  <a:gd name="T90" fmla="*/ 13 w 53"/>
                  <a:gd name="T91" fmla="*/ 20 h 49"/>
                  <a:gd name="T92" fmla="*/ 2 w 53"/>
                  <a:gd name="T93" fmla="*/ 20 h 49"/>
                  <a:gd name="T94" fmla="*/ 13 w 53"/>
                  <a:gd name="T95" fmla="*/ 24 h 49"/>
                  <a:gd name="T96" fmla="*/ 0 w 53"/>
                  <a:gd name="T97" fmla="*/ 24 h 49"/>
                  <a:gd name="T98" fmla="*/ 13 w 53"/>
                  <a:gd name="T99" fmla="*/ 27 h 49"/>
                  <a:gd name="T100" fmla="*/ 1 w 53"/>
                  <a:gd name="T101" fmla="*/ 29 h 49"/>
                  <a:gd name="T102" fmla="*/ 12 w 53"/>
                  <a:gd name="T103" fmla="*/ 31 h 49"/>
                  <a:gd name="T104" fmla="*/ 6 w 53"/>
                  <a:gd name="T105" fmla="*/ 40 h 49"/>
                  <a:gd name="T106" fmla="*/ 23 w 53"/>
                  <a:gd name="T107" fmla="*/ 19 h 49"/>
                  <a:gd name="T108" fmla="*/ 32 w 53"/>
                  <a:gd name="T109" fmla="*/ 22 h 49"/>
                  <a:gd name="T110" fmla="*/ 29 w 53"/>
                  <a:gd name="T111" fmla="*/ 31 h 49"/>
                  <a:gd name="T112" fmla="*/ 20 w 53"/>
                  <a:gd name="T113" fmla="*/ 27 h 49"/>
                  <a:gd name="T114" fmla="*/ 23 w 53"/>
                  <a:gd name="T115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49">
                    <a:moveTo>
                      <a:pt x="6" y="40"/>
                    </a:moveTo>
                    <a:cubicBezTo>
                      <a:pt x="9" y="37"/>
                      <a:pt x="14" y="35"/>
                      <a:pt x="14" y="35"/>
                    </a:cubicBezTo>
                    <a:cubicBezTo>
                      <a:pt x="11" y="37"/>
                      <a:pt x="8" y="44"/>
                      <a:pt x="8" y="44"/>
                    </a:cubicBezTo>
                    <a:cubicBezTo>
                      <a:pt x="9" y="43"/>
                      <a:pt x="16" y="36"/>
                      <a:pt x="16" y="36"/>
                    </a:cubicBezTo>
                    <a:cubicBezTo>
                      <a:pt x="15" y="38"/>
                      <a:pt x="12" y="46"/>
                      <a:pt x="12" y="46"/>
                    </a:cubicBezTo>
                    <a:cubicBezTo>
                      <a:pt x="14" y="44"/>
                      <a:pt x="19" y="37"/>
                      <a:pt x="19" y="37"/>
                    </a:cubicBezTo>
                    <a:cubicBezTo>
                      <a:pt x="17" y="39"/>
                      <a:pt x="16" y="49"/>
                      <a:pt x="16" y="49"/>
                    </a:cubicBezTo>
                    <a:cubicBezTo>
                      <a:pt x="17" y="48"/>
                      <a:pt x="22" y="38"/>
                      <a:pt x="22" y="38"/>
                    </a:cubicBezTo>
                    <a:cubicBezTo>
                      <a:pt x="23" y="41"/>
                      <a:pt x="21" y="49"/>
                      <a:pt x="21" y="49"/>
                    </a:cubicBezTo>
                    <a:cubicBezTo>
                      <a:pt x="25" y="46"/>
                      <a:pt x="26" y="41"/>
                      <a:pt x="27" y="40"/>
                    </a:cubicBezTo>
                    <a:cubicBezTo>
                      <a:pt x="27" y="39"/>
                      <a:pt x="27" y="38"/>
                      <a:pt x="27" y="38"/>
                    </a:cubicBezTo>
                    <a:cubicBezTo>
                      <a:pt x="28" y="39"/>
                      <a:pt x="32" y="47"/>
                      <a:pt x="32" y="47"/>
                    </a:cubicBezTo>
                    <a:cubicBezTo>
                      <a:pt x="31" y="43"/>
                      <a:pt x="32" y="38"/>
                      <a:pt x="32" y="38"/>
                    </a:cubicBezTo>
                    <a:cubicBezTo>
                      <a:pt x="32" y="41"/>
                      <a:pt x="36" y="48"/>
                      <a:pt x="36" y="48"/>
                    </a:cubicBezTo>
                    <a:cubicBezTo>
                      <a:pt x="36" y="46"/>
                      <a:pt x="34" y="37"/>
                      <a:pt x="34" y="37"/>
                    </a:cubicBezTo>
                    <a:cubicBezTo>
                      <a:pt x="35" y="39"/>
                      <a:pt x="40" y="45"/>
                      <a:pt x="40" y="45"/>
                    </a:cubicBezTo>
                    <a:cubicBezTo>
                      <a:pt x="39" y="42"/>
                      <a:pt x="36" y="35"/>
                      <a:pt x="36" y="35"/>
                    </a:cubicBezTo>
                    <a:cubicBezTo>
                      <a:pt x="37" y="37"/>
                      <a:pt x="45" y="44"/>
                      <a:pt x="45" y="44"/>
                    </a:cubicBezTo>
                    <a:cubicBezTo>
                      <a:pt x="44" y="42"/>
                      <a:pt x="38" y="33"/>
                      <a:pt x="38" y="33"/>
                    </a:cubicBezTo>
                    <a:cubicBezTo>
                      <a:pt x="41" y="34"/>
                      <a:pt x="48" y="40"/>
                      <a:pt x="48" y="40"/>
                    </a:cubicBezTo>
                    <a:cubicBezTo>
                      <a:pt x="46" y="36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29"/>
                      <a:pt x="51" y="26"/>
                      <a:pt x="51" y="26"/>
                    </a:cubicBezTo>
                    <a:cubicBezTo>
                      <a:pt x="47" y="27"/>
                      <a:pt x="42" y="25"/>
                      <a:pt x="42" y="25"/>
                    </a:cubicBezTo>
                    <a:cubicBezTo>
                      <a:pt x="45" y="25"/>
                      <a:pt x="53" y="22"/>
                      <a:pt x="53" y="22"/>
                    </a:cubicBezTo>
                    <a:cubicBezTo>
                      <a:pt x="51" y="21"/>
                      <a:pt x="41" y="23"/>
                      <a:pt x="41" y="23"/>
                    </a:cubicBezTo>
                    <a:cubicBezTo>
                      <a:pt x="43" y="22"/>
                      <a:pt x="50" y="17"/>
                      <a:pt x="50" y="17"/>
                    </a:cubicBezTo>
                    <a:cubicBezTo>
                      <a:pt x="47" y="18"/>
                      <a:pt x="39" y="20"/>
                      <a:pt x="39" y="20"/>
                    </a:cubicBezTo>
                    <a:cubicBezTo>
                      <a:pt x="42" y="20"/>
                      <a:pt x="49" y="12"/>
                      <a:pt x="49" y="12"/>
                    </a:cubicBezTo>
                    <a:cubicBezTo>
                      <a:pt x="47" y="13"/>
                      <a:pt x="37" y="18"/>
                      <a:pt x="37" y="18"/>
                    </a:cubicBezTo>
                    <a:cubicBezTo>
                      <a:pt x="38" y="15"/>
                      <a:pt x="44" y="10"/>
                      <a:pt x="44" y="10"/>
                    </a:cubicBezTo>
                    <a:cubicBezTo>
                      <a:pt x="41" y="10"/>
                      <a:pt x="34" y="15"/>
                      <a:pt x="34" y="15"/>
                    </a:cubicBezTo>
                    <a:cubicBezTo>
                      <a:pt x="34" y="15"/>
                      <a:pt x="35" y="4"/>
                      <a:pt x="35" y="4"/>
                    </a:cubicBezTo>
                    <a:cubicBezTo>
                      <a:pt x="33" y="8"/>
                      <a:pt x="30" y="12"/>
                      <a:pt x="30" y="12"/>
                    </a:cubicBezTo>
                    <a:cubicBezTo>
                      <a:pt x="31" y="9"/>
                      <a:pt x="31" y="0"/>
                      <a:pt x="31" y="0"/>
                    </a:cubicBezTo>
                    <a:cubicBezTo>
                      <a:pt x="30" y="2"/>
                      <a:pt x="27" y="12"/>
                      <a:pt x="27" y="12"/>
                    </a:cubicBezTo>
                    <a:cubicBezTo>
                      <a:pt x="28" y="10"/>
                      <a:pt x="25" y="1"/>
                      <a:pt x="25" y="1"/>
                    </a:cubicBezTo>
                    <a:cubicBezTo>
                      <a:pt x="25" y="4"/>
                      <a:pt x="24" y="13"/>
                      <a:pt x="24" y="13"/>
                    </a:cubicBezTo>
                    <a:cubicBezTo>
                      <a:pt x="25" y="10"/>
                      <a:pt x="20" y="0"/>
                      <a:pt x="20" y="0"/>
                    </a:cubicBezTo>
                    <a:cubicBezTo>
                      <a:pt x="20" y="3"/>
                      <a:pt x="21" y="14"/>
                      <a:pt x="21" y="14"/>
                    </a:cubicBezTo>
                    <a:cubicBezTo>
                      <a:pt x="19" y="12"/>
                      <a:pt x="16" y="2"/>
                      <a:pt x="16" y="2"/>
                    </a:cubicBezTo>
                    <a:cubicBezTo>
                      <a:pt x="15" y="6"/>
                      <a:pt x="16" y="16"/>
                      <a:pt x="16" y="16"/>
                    </a:cubicBezTo>
                    <a:cubicBezTo>
                      <a:pt x="16" y="15"/>
                      <a:pt x="6" y="12"/>
                      <a:pt x="6" y="12"/>
                    </a:cubicBezTo>
                    <a:cubicBezTo>
                      <a:pt x="10" y="14"/>
                      <a:pt x="13" y="18"/>
                      <a:pt x="13" y="18"/>
                    </a:cubicBezTo>
                    <a:cubicBezTo>
                      <a:pt x="10" y="16"/>
                      <a:pt x="2" y="15"/>
                      <a:pt x="2" y="15"/>
                    </a:cubicBezTo>
                    <a:cubicBezTo>
                      <a:pt x="4" y="16"/>
                      <a:pt x="13" y="20"/>
                      <a:pt x="13" y="20"/>
                    </a:cubicBezTo>
                    <a:cubicBezTo>
                      <a:pt x="10" y="19"/>
                      <a:pt x="2" y="20"/>
                      <a:pt x="2" y="20"/>
                    </a:cubicBezTo>
                    <a:cubicBezTo>
                      <a:pt x="5" y="21"/>
                      <a:pt x="13" y="24"/>
                      <a:pt x="13" y="24"/>
                    </a:cubicBezTo>
                    <a:cubicBezTo>
                      <a:pt x="10" y="23"/>
                      <a:pt x="0" y="24"/>
                      <a:pt x="0" y="24"/>
                    </a:cubicBezTo>
                    <a:cubicBezTo>
                      <a:pt x="2" y="25"/>
                      <a:pt x="13" y="27"/>
                      <a:pt x="13" y="27"/>
                    </a:cubicBezTo>
                    <a:cubicBezTo>
                      <a:pt x="10" y="28"/>
                      <a:pt x="1" y="29"/>
                      <a:pt x="1" y="29"/>
                    </a:cubicBezTo>
                    <a:cubicBezTo>
                      <a:pt x="4" y="30"/>
                      <a:pt x="12" y="31"/>
                      <a:pt x="12" y="31"/>
                    </a:cubicBezTo>
                    <a:cubicBezTo>
                      <a:pt x="12" y="31"/>
                      <a:pt x="6" y="40"/>
                      <a:pt x="6" y="40"/>
                    </a:cubicBezTo>
                    <a:close/>
                    <a:moveTo>
                      <a:pt x="23" y="19"/>
                    </a:moveTo>
                    <a:cubicBezTo>
                      <a:pt x="27" y="17"/>
                      <a:pt x="31" y="19"/>
                      <a:pt x="32" y="22"/>
                    </a:cubicBezTo>
                    <a:cubicBezTo>
                      <a:pt x="34" y="25"/>
                      <a:pt x="32" y="29"/>
                      <a:pt x="29" y="31"/>
                    </a:cubicBezTo>
                    <a:cubicBezTo>
                      <a:pt x="26" y="32"/>
                      <a:pt x="22" y="31"/>
                      <a:pt x="20" y="27"/>
                    </a:cubicBezTo>
                    <a:cubicBezTo>
                      <a:pt x="19" y="24"/>
                      <a:pt x="20" y="20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7" name="Freeform 111"/>
              <p:cNvSpPr/>
              <p:nvPr/>
            </p:nvSpPr>
            <p:spPr bwMode="auto">
              <a:xfrm>
                <a:off x="7521576" y="4003676"/>
                <a:ext cx="15875" cy="1587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4 w 4"/>
                  <a:gd name="T19" fmla="*/ 0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0 w 4"/>
                  <a:gd name="T29" fmla="*/ 1 h 4"/>
                  <a:gd name="T30" fmla="*/ 0 w 4"/>
                  <a:gd name="T31" fmla="*/ 2 h 4"/>
                  <a:gd name="T32" fmla="*/ 0 w 4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8" name="Freeform 112"/>
              <p:cNvSpPr/>
              <p:nvPr/>
            </p:nvSpPr>
            <p:spPr bwMode="auto">
              <a:xfrm>
                <a:off x="7570788" y="4229101"/>
                <a:ext cx="19050" cy="14288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4 h 4"/>
                  <a:gd name="T22" fmla="*/ 4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5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29" name="Freeform 113"/>
              <p:cNvSpPr/>
              <p:nvPr/>
            </p:nvSpPr>
            <p:spPr bwMode="auto">
              <a:xfrm>
                <a:off x="7348538" y="2865438"/>
                <a:ext cx="19050" cy="1587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0" name="Freeform 114"/>
              <p:cNvSpPr/>
              <p:nvPr/>
            </p:nvSpPr>
            <p:spPr bwMode="auto">
              <a:xfrm>
                <a:off x="7664451" y="32004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1" name="Freeform 115"/>
              <p:cNvSpPr/>
              <p:nvPr/>
            </p:nvSpPr>
            <p:spPr bwMode="auto">
              <a:xfrm>
                <a:off x="7254876" y="3319463"/>
                <a:ext cx="19050" cy="19050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0 h 5"/>
                  <a:gd name="T4" fmla="*/ 2 w 5"/>
                  <a:gd name="T5" fmla="*/ 1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  <a:gd name="T16" fmla="*/ 1 w 5"/>
                  <a:gd name="T17" fmla="*/ 4 h 5"/>
                  <a:gd name="T18" fmla="*/ 2 w 5"/>
                  <a:gd name="T19" fmla="*/ 5 h 5"/>
                  <a:gd name="T20" fmla="*/ 2 w 5"/>
                  <a:gd name="T21" fmla="*/ 4 h 5"/>
                  <a:gd name="T22" fmla="*/ 3 w 5"/>
                  <a:gd name="T23" fmla="*/ 5 h 5"/>
                  <a:gd name="T24" fmla="*/ 4 w 5"/>
                  <a:gd name="T25" fmla="*/ 4 h 5"/>
                  <a:gd name="T26" fmla="*/ 5 w 5"/>
                  <a:gd name="T27" fmla="*/ 3 h 5"/>
                  <a:gd name="T28" fmla="*/ 4 w 5"/>
                  <a:gd name="T29" fmla="*/ 3 h 5"/>
                  <a:gd name="T30" fmla="*/ 5 w 5"/>
                  <a:gd name="T31" fmla="*/ 2 h 5"/>
                  <a:gd name="T32" fmla="*/ 4 w 5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2" name="Freeform 116"/>
              <p:cNvSpPr/>
              <p:nvPr/>
            </p:nvSpPr>
            <p:spPr bwMode="auto">
              <a:xfrm>
                <a:off x="6350001" y="341788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0 h 5"/>
                  <a:gd name="T6" fmla="*/ 1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3 h 5"/>
                  <a:gd name="T16" fmla="*/ 1 w 4"/>
                  <a:gd name="T17" fmla="*/ 4 h 5"/>
                  <a:gd name="T18" fmla="*/ 1 w 4"/>
                  <a:gd name="T19" fmla="*/ 5 h 5"/>
                  <a:gd name="T20" fmla="*/ 2 w 4"/>
                  <a:gd name="T21" fmla="*/ 4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  <a:gd name="T30" fmla="*/ 4 w 4"/>
                  <a:gd name="T31" fmla="*/ 1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3" name="Freeform 117"/>
              <p:cNvSpPr/>
              <p:nvPr/>
            </p:nvSpPr>
            <p:spPr bwMode="auto">
              <a:xfrm>
                <a:off x="5929313" y="2884488"/>
                <a:ext cx="14288" cy="14288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3 w 4"/>
                  <a:gd name="T25" fmla="*/ 3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1 h 4"/>
                  <a:gd name="T32" fmla="*/ 3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4" name="Freeform 118"/>
              <p:cNvSpPr/>
              <p:nvPr/>
            </p:nvSpPr>
            <p:spPr bwMode="auto">
              <a:xfrm>
                <a:off x="7288213" y="3305176"/>
                <a:ext cx="15875" cy="19050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1 h 5"/>
                  <a:gd name="T8" fmla="*/ 2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5" name="Freeform 119"/>
              <p:cNvSpPr/>
              <p:nvPr/>
            </p:nvSpPr>
            <p:spPr bwMode="auto">
              <a:xfrm>
                <a:off x="4851401" y="3005138"/>
                <a:ext cx="17463" cy="14288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2 w 5"/>
                  <a:gd name="T5" fmla="*/ 0 h 4"/>
                  <a:gd name="T6" fmla="*/ 1 w 5"/>
                  <a:gd name="T7" fmla="*/ 0 h 4"/>
                  <a:gd name="T8" fmla="*/ 1 w 5"/>
                  <a:gd name="T9" fmla="*/ 1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4 h 4"/>
                  <a:gd name="T20" fmla="*/ 2 w 5"/>
                  <a:gd name="T21" fmla="*/ 4 h 4"/>
                  <a:gd name="T22" fmla="*/ 3 w 5"/>
                  <a:gd name="T23" fmla="*/ 4 h 4"/>
                  <a:gd name="T24" fmla="*/ 4 w 5"/>
                  <a:gd name="T25" fmla="*/ 3 h 4"/>
                  <a:gd name="T26" fmla="*/ 5 w 5"/>
                  <a:gd name="T27" fmla="*/ 3 h 4"/>
                  <a:gd name="T28" fmla="*/ 4 w 5"/>
                  <a:gd name="T29" fmla="*/ 2 h 4"/>
                  <a:gd name="T30" fmla="*/ 5 w 5"/>
                  <a:gd name="T31" fmla="*/ 1 h 4"/>
                  <a:gd name="T32" fmla="*/ 4 w 5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6" name="Freeform 120"/>
              <p:cNvSpPr/>
              <p:nvPr/>
            </p:nvSpPr>
            <p:spPr bwMode="auto">
              <a:xfrm>
                <a:off x="7596188" y="291465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1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1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7" name="Freeform 121"/>
              <p:cNvSpPr/>
              <p:nvPr/>
            </p:nvSpPr>
            <p:spPr bwMode="auto">
              <a:xfrm>
                <a:off x="7356476" y="3568701"/>
                <a:ext cx="14288" cy="14288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3 h 4"/>
                  <a:gd name="T22" fmla="*/ 3 w 4"/>
                  <a:gd name="T23" fmla="*/ 4 h 4"/>
                  <a:gd name="T24" fmla="*/ 3 w 4"/>
                  <a:gd name="T25" fmla="*/ 3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1 h 4"/>
                  <a:gd name="T32" fmla="*/ 3 w 4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8" name="Freeform 122"/>
              <p:cNvSpPr/>
              <p:nvPr/>
            </p:nvSpPr>
            <p:spPr bwMode="auto">
              <a:xfrm>
                <a:off x="7216776" y="3098801"/>
                <a:ext cx="19050" cy="14288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4 w 5"/>
                  <a:gd name="T13" fmla="*/ 2 h 4"/>
                  <a:gd name="T14" fmla="*/ 5 w 5"/>
                  <a:gd name="T15" fmla="*/ 1 h 4"/>
                  <a:gd name="T16" fmla="*/ 4 w 5"/>
                  <a:gd name="T17" fmla="*/ 0 h 4"/>
                  <a:gd name="T18" fmla="*/ 3 w 5"/>
                  <a:gd name="T19" fmla="*/ 0 h 4"/>
                  <a:gd name="T20" fmla="*/ 3 w 5"/>
                  <a:gd name="T21" fmla="*/ 0 h 4"/>
                  <a:gd name="T22" fmla="*/ 2 w 5"/>
                  <a:gd name="T23" fmla="*/ 0 h 4"/>
                  <a:gd name="T24" fmla="*/ 1 w 5"/>
                  <a:gd name="T25" fmla="*/ 0 h 4"/>
                  <a:gd name="T26" fmla="*/ 0 w 5"/>
                  <a:gd name="T27" fmla="*/ 1 h 4"/>
                  <a:gd name="T28" fmla="*/ 1 w 5"/>
                  <a:gd name="T29" fmla="*/ 2 h 4"/>
                  <a:gd name="T30" fmla="*/ 0 w 5"/>
                  <a:gd name="T31" fmla="*/ 3 h 4"/>
                  <a:gd name="T32" fmla="*/ 1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39" name="Freeform 123"/>
              <p:cNvSpPr/>
              <p:nvPr/>
            </p:nvSpPr>
            <p:spPr bwMode="auto">
              <a:xfrm>
                <a:off x="7450138" y="3775076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3 h 4"/>
                  <a:gd name="T26" fmla="*/ 4 w 4"/>
                  <a:gd name="T27" fmla="*/ 3 h 4"/>
                  <a:gd name="T28" fmla="*/ 4 w 4"/>
                  <a:gd name="T29" fmla="*/ 2 h 4"/>
                  <a:gd name="T30" fmla="*/ 4 w 4"/>
                  <a:gd name="T31" fmla="*/ 1 h 4"/>
                  <a:gd name="T32" fmla="*/ 4 w 4"/>
                  <a:gd name="T3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0" name="Freeform 124"/>
              <p:cNvSpPr/>
              <p:nvPr/>
            </p:nvSpPr>
            <p:spPr bwMode="auto">
              <a:xfrm>
                <a:off x="5373688" y="5697538"/>
                <a:ext cx="14288" cy="19050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0 h 5"/>
                  <a:gd name="T4" fmla="*/ 2 w 4"/>
                  <a:gd name="T5" fmla="*/ 1 h 5"/>
                  <a:gd name="T6" fmla="*/ 1 w 4"/>
                  <a:gd name="T7" fmla="*/ 0 h 5"/>
                  <a:gd name="T8" fmla="*/ 0 w 4"/>
                  <a:gd name="T9" fmla="*/ 1 h 5"/>
                  <a:gd name="T10" fmla="*/ 0 w 4"/>
                  <a:gd name="T11" fmla="*/ 2 h 5"/>
                  <a:gd name="T12" fmla="*/ 0 w 4"/>
                  <a:gd name="T13" fmla="*/ 3 h 5"/>
                  <a:gd name="T14" fmla="*/ 0 w 4"/>
                  <a:gd name="T15" fmla="*/ 4 h 5"/>
                  <a:gd name="T16" fmla="*/ 0 w 4"/>
                  <a:gd name="T17" fmla="*/ 4 h 5"/>
                  <a:gd name="T18" fmla="*/ 1 w 4"/>
                  <a:gd name="T19" fmla="*/ 5 h 5"/>
                  <a:gd name="T20" fmla="*/ 2 w 4"/>
                  <a:gd name="T21" fmla="*/ 5 h 5"/>
                  <a:gd name="T22" fmla="*/ 3 w 4"/>
                  <a:gd name="T23" fmla="*/ 5 h 5"/>
                  <a:gd name="T24" fmla="*/ 3 w 4"/>
                  <a:gd name="T25" fmla="*/ 4 h 5"/>
                  <a:gd name="T26" fmla="*/ 4 w 4"/>
                  <a:gd name="T27" fmla="*/ 4 h 5"/>
                  <a:gd name="T28" fmla="*/ 4 w 4"/>
                  <a:gd name="T29" fmla="*/ 3 h 5"/>
                  <a:gd name="T30" fmla="*/ 4 w 4"/>
                  <a:gd name="T31" fmla="*/ 2 h 5"/>
                  <a:gd name="T32" fmla="*/ 3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1" name="Freeform 125"/>
              <p:cNvSpPr/>
              <p:nvPr/>
            </p:nvSpPr>
            <p:spPr bwMode="auto">
              <a:xfrm>
                <a:off x="7304088" y="3324226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  <p:sp>
            <p:nvSpPr>
              <p:cNvPr id="142" name="Freeform 126"/>
              <p:cNvSpPr/>
              <p:nvPr/>
            </p:nvSpPr>
            <p:spPr bwMode="auto">
              <a:xfrm>
                <a:off x="7296151" y="3297238"/>
                <a:ext cx="0" cy="793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D5011C"/>
                  </a:solidFill>
                </a:endParaRPr>
              </a:p>
            </p:txBody>
          </p:sp>
        </p:grpSp>
      </p:grpSp>
      <p:sp>
        <p:nvSpPr>
          <p:cNvPr id="144" name="文本框 2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906253" y="3083077"/>
            <a:ext cx="863117" cy="87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第</a:t>
            </a:r>
          </a:p>
        </p:txBody>
      </p:sp>
      <p:sp>
        <p:nvSpPr>
          <p:cNvPr id="145" name="文本框 2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999314" y="1433346"/>
            <a:ext cx="1367255" cy="1482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7200" dirty="0">
                <a:solidFill>
                  <a:schemeClr val="tx1">
                    <a:lumMod val="65000"/>
                    <a:lumOff val="3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章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2375963" y="1624475"/>
            <a:ext cx="1997075" cy="2058987"/>
            <a:chOff x="2375963" y="1624475"/>
            <a:chExt cx="1997075" cy="2058987"/>
          </a:xfrm>
        </p:grpSpPr>
        <p:sp>
          <p:nvSpPr>
            <p:cNvPr id="153" name="Freeform 5"/>
            <p:cNvSpPr/>
            <p:nvPr>
              <p:custDataLst>
                <p:tags r:id="rId6"/>
              </p:custDataLst>
            </p:nvPr>
          </p:nvSpPr>
          <p:spPr bwMode="auto">
            <a:xfrm rot="1842376">
              <a:off x="2375963" y="1624475"/>
              <a:ext cx="1997075" cy="2058987"/>
            </a:xfrm>
            <a:custGeom>
              <a:avLst/>
              <a:gdLst>
                <a:gd name="T0" fmla="*/ 1026 w 1740"/>
                <a:gd name="T1" fmla="*/ 194 h 1794"/>
                <a:gd name="T2" fmla="*/ 840 w 1740"/>
                <a:gd name="T3" fmla="*/ 232 h 1794"/>
                <a:gd name="T4" fmla="*/ 1584 w 1740"/>
                <a:gd name="T5" fmla="*/ 548 h 1794"/>
                <a:gd name="T6" fmla="*/ 122 w 1740"/>
                <a:gd name="T7" fmla="*/ 834 h 1794"/>
                <a:gd name="T8" fmla="*/ 12 w 1740"/>
                <a:gd name="T9" fmla="*/ 962 h 1794"/>
                <a:gd name="T10" fmla="*/ 1738 w 1740"/>
                <a:gd name="T11" fmla="*/ 1112 h 1794"/>
                <a:gd name="T12" fmla="*/ 132 w 1740"/>
                <a:gd name="T13" fmla="*/ 1238 h 1794"/>
                <a:gd name="T14" fmla="*/ 478 w 1740"/>
                <a:gd name="T15" fmla="*/ 1482 h 1794"/>
                <a:gd name="T16" fmla="*/ 504 w 1740"/>
                <a:gd name="T17" fmla="*/ 1554 h 1794"/>
                <a:gd name="T18" fmla="*/ 592 w 1740"/>
                <a:gd name="T19" fmla="*/ 1744 h 1794"/>
                <a:gd name="T20" fmla="*/ 928 w 1740"/>
                <a:gd name="T21" fmla="*/ 1776 h 1794"/>
                <a:gd name="T22" fmla="*/ 1034 w 1740"/>
                <a:gd name="T23" fmla="*/ 186 h 1794"/>
                <a:gd name="T24" fmla="*/ 1730 w 1740"/>
                <a:gd name="T25" fmla="*/ 1026 h 1794"/>
                <a:gd name="T26" fmla="*/ 1584 w 1740"/>
                <a:gd name="T27" fmla="*/ 582 h 1794"/>
                <a:gd name="T28" fmla="*/ 1444 w 1740"/>
                <a:gd name="T29" fmla="*/ 370 h 1794"/>
                <a:gd name="T30" fmla="*/ 1368 w 1740"/>
                <a:gd name="T31" fmla="*/ 326 h 1794"/>
                <a:gd name="T32" fmla="*/ 1078 w 1740"/>
                <a:gd name="T33" fmla="*/ 268 h 1794"/>
                <a:gd name="T34" fmla="*/ 1014 w 1740"/>
                <a:gd name="T35" fmla="*/ 196 h 1794"/>
                <a:gd name="T36" fmla="*/ 886 w 1740"/>
                <a:gd name="T37" fmla="*/ 250 h 1794"/>
                <a:gd name="T38" fmla="*/ 646 w 1740"/>
                <a:gd name="T39" fmla="*/ 268 h 1794"/>
                <a:gd name="T40" fmla="*/ 396 w 1740"/>
                <a:gd name="T41" fmla="*/ 510 h 1794"/>
                <a:gd name="T42" fmla="*/ 340 w 1740"/>
                <a:gd name="T43" fmla="*/ 648 h 1794"/>
                <a:gd name="T44" fmla="*/ 238 w 1740"/>
                <a:gd name="T45" fmla="*/ 604 h 1794"/>
                <a:gd name="T46" fmla="*/ 160 w 1740"/>
                <a:gd name="T47" fmla="*/ 768 h 1794"/>
                <a:gd name="T48" fmla="*/ 144 w 1740"/>
                <a:gd name="T49" fmla="*/ 882 h 1794"/>
                <a:gd name="T50" fmla="*/ 150 w 1740"/>
                <a:gd name="T51" fmla="*/ 922 h 1794"/>
                <a:gd name="T52" fmla="*/ 100 w 1740"/>
                <a:gd name="T53" fmla="*/ 1094 h 1794"/>
                <a:gd name="T54" fmla="*/ 110 w 1740"/>
                <a:gd name="T55" fmla="*/ 1174 h 1794"/>
                <a:gd name="T56" fmla="*/ 306 w 1740"/>
                <a:gd name="T57" fmla="*/ 1288 h 1794"/>
                <a:gd name="T58" fmla="*/ 344 w 1740"/>
                <a:gd name="T59" fmla="*/ 1376 h 1794"/>
                <a:gd name="T60" fmla="*/ 378 w 1740"/>
                <a:gd name="T61" fmla="*/ 1410 h 1794"/>
                <a:gd name="T62" fmla="*/ 408 w 1740"/>
                <a:gd name="T63" fmla="*/ 1560 h 1794"/>
                <a:gd name="T64" fmla="*/ 416 w 1740"/>
                <a:gd name="T65" fmla="*/ 1420 h 1794"/>
                <a:gd name="T66" fmla="*/ 454 w 1740"/>
                <a:gd name="T67" fmla="*/ 1492 h 1794"/>
                <a:gd name="T68" fmla="*/ 506 w 1740"/>
                <a:gd name="T69" fmla="*/ 1570 h 1794"/>
                <a:gd name="T70" fmla="*/ 494 w 1740"/>
                <a:gd name="T71" fmla="*/ 1624 h 1794"/>
                <a:gd name="T72" fmla="*/ 554 w 1740"/>
                <a:gd name="T73" fmla="*/ 1672 h 1794"/>
                <a:gd name="T74" fmla="*/ 702 w 1740"/>
                <a:gd name="T75" fmla="*/ 1648 h 1794"/>
                <a:gd name="T76" fmla="*/ 986 w 1740"/>
                <a:gd name="T77" fmla="*/ 1744 h 1794"/>
                <a:gd name="T78" fmla="*/ 1112 w 1740"/>
                <a:gd name="T79" fmla="*/ 1726 h 1794"/>
                <a:gd name="T80" fmla="*/ 1168 w 1740"/>
                <a:gd name="T81" fmla="*/ 1696 h 1794"/>
                <a:gd name="T82" fmla="*/ 1174 w 1740"/>
                <a:gd name="T83" fmla="*/ 1720 h 1794"/>
                <a:gd name="T84" fmla="*/ 1278 w 1740"/>
                <a:gd name="T85" fmla="*/ 1652 h 1794"/>
                <a:gd name="T86" fmla="*/ 1334 w 1740"/>
                <a:gd name="T87" fmla="*/ 1614 h 1794"/>
                <a:gd name="T88" fmla="*/ 1462 w 1740"/>
                <a:gd name="T89" fmla="*/ 1556 h 1794"/>
                <a:gd name="T90" fmla="*/ 1630 w 1740"/>
                <a:gd name="T91" fmla="*/ 1432 h 1794"/>
                <a:gd name="T92" fmla="*/ 1688 w 1740"/>
                <a:gd name="T93" fmla="*/ 1286 h 1794"/>
                <a:gd name="T94" fmla="*/ 122 w 1740"/>
                <a:gd name="T95" fmla="*/ 994 h 1794"/>
                <a:gd name="T96" fmla="*/ 232 w 1740"/>
                <a:gd name="T97" fmla="*/ 740 h 1794"/>
                <a:gd name="T98" fmla="*/ 338 w 1740"/>
                <a:gd name="T99" fmla="*/ 734 h 1794"/>
                <a:gd name="T100" fmla="*/ 402 w 1740"/>
                <a:gd name="T101" fmla="*/ 1502 h 1794"/>
                <a:gd name="T102" fmla="*/ 414 w 1740"/>
                <a:gd name="T103" fmla="*/ 634 h 1794"/>
                <a:gd name="T104" fmla="*/ 586 w 1740"/>
                <a:gd name="T105" fmla="*/ 450 h 1794"/>
                <a:gd name="T106" fmla="*/ 1092 w 1740"/>
                <a:gd name="T107" fmla="*/ 226 h 1794"/>
                <a:gd name="T108" fmla="*/ 1088 w 1740"/>
                <a:gd name="T109" fmla="*/ 204 h 1794"/>
                <a:gd name="T110" fmla="*/ 340 w 1740"/>
                <a:gd name="T111" fmla="*/ 582 h 1794"/>
                <a:gd name="T112" fmla="*/ 274 w 1740"/>
                <a:gd name="T113" fmla="*/ 550 h 1794"/>
                <a:gd name="T114" fmla="*/ 1728 w 1740"/>
                <a:gd name="T115" fmla="*/ 1058 h 1794"/>
                <a:gd name="T116" fmla="*/ 1646 w 1740"/>
                <a:gd name="T117" fmla="*/ 1414 h 1794"/>
                <a:gd name="T118" fmla="*/ 358 w 1740"/>
                <a:gd name="T119" fmla="*/ 1530 h 1794"/>
                <a:gd name="T120" fmla="*/ 432 w 1740"/>
                <a:gd name="T121" fmla="*/ 1630 h 1794"/>
                <a:gd name="T122" fmla="*/ 1210 w 1740"/>
                <a:gd name="T123" fmla="*/ 1724 h 1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0" h="1794">
                  <a:moveTo>
                    <a:pt x="730" y="30"/>
                  </a:moveTo>
                  <a:lnTo>
                    <a:pt x="730" y="30"/>
                  </a:lnTo>
                  <a:lnTo>
                    <a:pt x="726" y="22"/>
                  </a:lnTo>
                  <a:lnTo>
                    <a:pt x="726" y="14"/>
                  </a:lnTo>
                  <a:lnTo>
                    <a:pt x="726" y="6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8" y="2"/>
                  </a:lnTo>
                  <a:lnTo>
                    <a:pt x="716" y="4"/>
                  </a:lnTo>
                  <a:lnTo>
                    <a:pt x="716" y="4"/>
                  </a:lnTo>
                  <a:lnTo>
                    <a:pt x="718" y="6"/>
                  </a:lnTo>
                  <a:lnTo>
                    <a:pt x="720" y="10"/>
                  </a:lnTo>
                  <a:lnTo>
                    <a:pt x="722" y="20"/>
                  </a:lnTo>
                  <a:lnTo>
                    <a:pt x="724" y="26"/>
                  </a:lnTo>
                  <a:lnTo>
                    <a:pt x="726" y="28"/>
                  </a:lnTo>
                  <a:lnTo>
                    <a:pt x="730" y="30"/>
                  </a:lnTo>
                  <a:lnTo>
                    <a:pt x="730" y="30"/>
                  </a:lnTo>
                  <a:close/>
                  <a:moveTo>
                    <a:pt x="1010" y="182"/>
                  </a:moveTo>
                  <a:lnTo>
                    <a:pt x="1010" y="182"/>
                  </a:lnTo>
                  <a:lnTo>
                    <a:pt x="1002" y="182"/>
                  </a:lnTo>
                  <a:lnTo>
                    <a:pt x="996" y="180"/>
                  </a:lnTo>
                  <a:lnTo>
                    <a:pt x="984" y="176"/>
                  </a:lnTo>
                  <a:lnTo>
                    <a:pt x="974" y="172"/>
                  </a:lnTo>
                  <a:lnTo>
                    <a:pt x="970" y="172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72" y="176"/>
                  </a:lnTo>
                  <a:lnTo>
                    <a:pt x="978" y="180"/>
                  </a:lnTo>
                  <a:lnTo>
                    <a:pt x="990" y="186"/>
                  </a:lnTo>
                  <a:lnTo>
                    <a:pt x="994" y="188"/>
                  </a:lnTo>
                  <a:lnTo>
                    <a:pt x="1000" y="188"/>
                  </a:lnTo>
                  <a:lnTo>
                    <a:pt x="1004" y="186"/>
                  </a:lnTo>
                  <a:lnTo>
                    <a:pt x="1010" y="182"/>
                  </a:lnTo>
                  <a:lnTo>
                    <a:pt x="1010" y="182"/>
                  </a:lnTo>
                  <a:close/>
                  <a:moveTo>
                    <a:pt x="1062" y="198"/>
                  </a:moveTo>
                  <a:lnTo>
                    <a:pt x="1062" y="198"/>
                  </a:lnTo>
                  <a:lnTo>
                    <a:pt x="1050" y="198"/>
                  </a:lnTo>
                  <a:lnTo>
                    <a:pt x="1040" y="196"/>
                  </a:lnTo>
                  <a:lnTo>
                    <a:pt x="1030" y="194"/>
                  </a:lnTo>
                  <a:lnTo>
                    <a:pt x="1026" y="194"/>
                  </a:lnTo>
                  <a:lnTo>
                    <a:pt x="1022" y="196"/>
                  </a:lnTo>
                  <a:lnTo>
                    <a:pt x="1022" y="196"/>
                  </a:lnTo>
                  <a:lnTo>
                    <a:pt x="1032" y="200"/>
                  </a:lnTo>
                  <a:lnTo>
                    <a:pt x="1042" y="202"/>
                  </a:lnTo>
                  <a:lnTo>
                    <a:pt x="1052" y="202"/>
                  </a:lnTo>
                  <a:lnTo>
                    <a:pt x="1062" y="198"/>
                  </a:lnTo>
                  <a:lnTo>
                    <a:pt x="1062" y="198"/>
                  </a:lnTo>
                  <a:close/>
                  <a:moveTo>
                    <a:pt x="1138" y="214"/>
                  </a:moveTo>
                  <a:lnTo>
                    <a:pt x="1138" y="214"/>
                  </a:lnTo>
                  <a:lnTo>
                    <a:pt x="1138" y="210"/>
                  </a:lnTo>
                  <a:lnTo>
                    <a:pt x="1136" y="208"/>
                  </a:lnTo>
                  <a:lnTo>
                    <a:pt x="1128" y="206"/>
                  </a:lnTo>
                  <a:lnTo>
                    <a:pt x="1120" y="206"/>
                  </a:lnTo>
                  <a:lnTo>
                    <a:pt x="1118" y="208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22" y="212"/>
                  </a:lnTo>
                  <a:lnTo>
                    <a:pt x="1126" y="212"/>
                  </a:lnTo>
                  <a:lnTo>
                    <a:pt x="1130" y="214"/>
                  </a:lnTo>
                  <a:lnTo>
                    <a:pt x="1138" y="214"/>
                  </a:lnTo>
                  <a:lnTo>
                    <a:pt x="1138" y="214"/>
                  </a:lnTo>
                  <a:close/>
                  <a:moveTo>
                    <a:pt x="1038" y="230"/>
                  </a:moveTo>
                  <a:lnTo>
                    <a:pt x="1038" y="230"/>
                  </a:lnTo>
                  <a:lnTo>
                    <a:pt x="1040" y="232"/>
                  </a:lnTo>
                  <a:lnTo>
                    <a:pt x="1044" y="236"/>
                  </a:lnTo>
                  <a:lnTo>
                    <a:pt x="1054" y="238"/>
                  </a:lnTo>
                  <a:lnTo>
                    <a:pt x="1066" y="236"/>
                  </a:lnTo>
                  <a:lnTo>
                    <a:pt x="1070" y="234"/>
                  </a:lnTo>
                  <a:lnTo>
                    <a:pt x="1072" y="232"/>
                  </a:lnTo>
                  <a:lnTo>
                    <a:pt x="1072" y="232"/>
                  </a:lnTo>
                  <a:lnTo>
                    <a:pt x="1066" y="228"/>
                  </a:lnTo>
                  <a:lnTo>
                    <a:pt x="1056" y="226"/>
                  </a:lnTo>
                  <a:lnTo>
                    <a:pt x="1048" y="228"/>
                  </a:lnTo>
                  <a:lnTo>
                    <a:pt x="1038" y="230"/>
                  </a:lnTo>
                  <a:lnTo>
                    <a:pt x="1038" y="230"/>
                  </a:lnTo>
                  <a:close/>
                  <a:moveTo>
                    <a:pt x="852" y="234"/>
                  </a:moveTo>
                  <a:lnTo>
                    <a:pt x="852" y="234"/>
                  </a:lnTo>
                  <a:lnTo>
                    <a:pt x="848" y="234"/>
                  </a:lnTo>
                  <a:lnTo>
                    <a:pt x="846" y="234"/>
                  </a:lnTo>
                  <a:lnTo>
                    <a:pt x="840" y="232"/>
                  </a:lnTo>
                  <a:lnTo>
                    <a:pt x="840" y="232"/>
                  </a:lnTo>
                  <a:lnTo>
                    <a:pt x="840" y="236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48" y="240"/>
                  </a:lnTo>
                  <a:lnTo>
                    <a:pt x="850" y="238"/>
                  </a:lnTo>
                  <a:lnTo>
                    <a:pt x="852" y="234"/>
                  </a:lnTo>
                  <a:lnTo>
                    <a:pt x="852" y="234"/>
                  </a:lnTo>
                  <a:close/>
                  <a:moveTo>
                    <a:pt x="478" y="274"/>
                  </a:moveTo>
                  <a:lnTo>
                    <a:pt x="478" y="274"/>
                  </a:lnTo>
                  <a:lnTo>
                    <a:pt x="476" y="270"/>
                  </a:lnTo>
                  <a:lnTo>
                    <a:pt x="474" y="268"/>
                  </a:lnTo>
                  <a:lnTo>
                    <a:pt x="466" y="264"/>
                  </a:lnTo>
                  <a:lnTo>
                    <a:pt x="458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8" y="266"/>
                  </a:lnTo>
                  <a:lnTo>
                    <a:pt x="464" y="272"/>
                  </a:lnTo>
                  <a:lnTo>
                    <a:pt x="470" y="274"/>
                  </a:lnTo>
                  <a:lnTo>
                    <a:pt x="474" y="274"/>
                  </a:lnTo>
                  <a:lnTo>
                    <a:pt x="478" y="274"/>
                  </a:lnTo>
                  <a:lnTo>
                    <a:pt x="478" y="274"/>
                  </a:lnTo>
                  <a:close/>
                  <a:moveTo>
                    <a:pt x="456" y="434"/>
                  </a:moveTo>
                  <a:lnTo>
                    <a:pt x="456" y="434"/>
                  </a:lnTo>
                  <a:lnTo>
                    <a:pt x="456" y="430"/>
                  </a:lnTo>
                  <a:lnTo>
                    <a:pt x="452" y="426"/>
                  </a:lnTo>
                  <a:lnTo>
                    <a:pt x="444" y="424"/>
                  </a:lnTo>
                  <a:lnTo>
                    <a:pt x="444" y="424"/>
                  </a:lnTo>
                  <a:lnTo>
                    <a:pt x="444" y="430"/>
                  </a:lnTo>
                  <a:lnTo>
                    <a:pt x="448" y="434"/>
                  </a:lnTo>
                  <a:lnTo>
                    <a:pt x="452" y="436"/>
                  </a:lnTo>
                  <a:lnTo>
                    <a:pt x="456" y="434"/>
                  </a:lnTo>
                  <a:lnTo>
                    <a:pt x="456" y="434"/>
                  </a:lnTo>
                  <a:close/>
                  <a:moveTo>
                    <a:pt x="1584" y="548"/>
                  </a:moveTo>
                  <a:lnTo>
                    <a:pt x="1584" y="538"/>
                  </a:lnTo>
                  <a:lnTo>
                    <a:pt x="1574" y="538"/>
                  </a:lnTo>
                  <a:lnTo>
                    <a:pt x="1574" y="538"/>
                  </a:lnTo>
                  <a:lnTo>
                    <a:pt x="1572" y="544"/>
                  </a:lnTo>
                  <a:lnTo>
                    <a:pt x="1574" y="548"/>
                  </a:lnTo>
                  <a:lnTo>
                    <a:pt x="1578" y="550"/>
                  </a:lnTo>
                  <a:lnTo>
                    <a:pt x="1584" y="548"/>
                  </a:lnTo>
                  <a:lnTo>
                    <a:pt x="1584" y="548"/>
                  </a:lnTo>
                  <a:close/>
                  <a:moveTo>
                    <a:pt x="1626" y="588"/>
                  </a:moveTo>
                  <a:lnTo>
                    <a:pt x="1626" y="588"/>
                  </a:lnTo>
                  <a:lnTo>
                    <a:pt x="1620" y="586"/>
                  </a:lnTo>
                  <a:lnTo>
                    <a:pt x="1612" y="586"/>
                  </a:lnTo>
                  <a:lnTo>
                    <a:pt x="1612" y="586"/>
                  </a:lnTo>
                  <a:lnTo>
                    <a:pt x="1612" y="588"/>
                  </a:lnTo>
                  <a:lnTo>
                    <a:pt x="1614" y="590"/>
                  </a:lnTo>
                  <a:lnTo>
                    <a:pt x="1618" y="592"/>
                  </a:lnTo>
                  <a:lnTo>
                    <a:pt x="1622" y="592"/>
                  </a:lnTo>
                  <a:lnTo>
                    <a:pt x="1624" y="590"/>
                  </a:lnTo>
                  <a:lnTo>
                    <a:pt x="1626" y="588"/>
                  </a:lnTo>
                  <a:lnTo>
                    <a:pt x="1626" y="588"/>
                  </a:lnTo>
                  <a:close/>
                  <a:moveTo>
                    <a:pt x="1708" y="782"/>
                  </a:moveTo>
                  <a:lnTo>
                    <a:pt x="1708" y="782"/>
                  </a:lnTo>
                  <a:lnTo>
                    <a:pt x="1710" y="780"/>
                  </a:lnTo>
                  <a:lnTo>
                    <a:pt x="1712" y="778"/>
                  </a:lnTo>
                  <a:lnTo>
                    <a:pt x="1714" y="776"/>
                  </a:lnTo>
                  <a:lnTo>
                    <a:pt x="1714" y="772"/>
                  </a:lnTo>
                  <a:lnTo>
                    <a:pt x="1714" y="772"/>
                  </a:lnTo>
                  <a:lnTo>
                    <a:pt x="1710" y="772"/>
                  </a:lnTo>
                  <a:lnTo>
                    <a:pt x="1708" y="770"/>
                  </a:lnTo>
                  <a:lnTo>
                    <a:pt x="1704" y="770"/>
                  </a:lnTo>
                  <a:lnTo>
                    <a:pt x="1700" y="770"/>
                  </a:lnTo>
                  <a:lnTo>
                    <a:pt x="1700" y="770"/>
                  </a:lnTo>
                  <a:lnTo>
                    <a:pt x="1700" y="774"/>
                  </a:lnTo>
                  <a:lnTo>
                    <a:pt x="1702" y="778"/>
                  </a:lnTo>
                  <a:lnTo>
                    <a:pt x="1708" y="782"/>
                  </a:lnTo>
                  <a:lnTo>
                    <a:pt x="1708" y="782"/>
                  </a:lnTo>
                  <a:close/>
                  <a:moveTo>
                    <a:pt x="106" y="862"/>
                  </a:moveTo>
                  <a:lnTo>
                    <a:pt x="106" y="862"/>
                  </a:lnTo>
                  <a:lnTo>
                    <a:pt x="112" y="860"/>
                  </a:lnTo>
                  <a:lnTo>
                    <a:pt x="116" y="856"/>
                  </a:lnTo>
                  <a:lnTo>
                    <a:pt x="120" y="852"/>
                  </a:lnTo>
                  <a:lnTo>
                    <a:pt x="126" y="850"/>
                  </a:lnTo>
                  <a:lnTo>
                    <a:pt x="126" y="850"/>
                  </a:lnTo>
                  <a:lnTo>
                    <a:pt x="126" y="842"/>
                  </a:lnTo>
                  <a:lnTo>
                    <a:pt x="128" y="838"/>
                  </a:lnTo>
                  <a:lnTo>
                    <a:pt x="130" y="834"/>
                  </a:lnTo>
                  <a:lnTo>
                    <a:pt x="132" y="830"/>
                  </a:lnTo>
                  <a:lnTo>
                    <a:pt x="132" y="830"/>
                  </a:lnTo>
                  <a:lnTo>
                    <a:pt x="122" y="834"/>
                  </a:lnTo>
                  <a:lnTo>
                    <a:pt x="114" y="842"/>
                  </a:lnTo>
                  <a:lnTo>
                    <a:pt x="100" y="858"/>
                  </a:lnTo>
                  <a:lnTo>
                    <a:pt x="100" y="858"/>
                  </a:lnTo>
                  <a:lnTo>
                    <a:pt x="104" y="860"/>
                  </a:lnTo>
                  <a:lnTo>
                    <a:pt x="106" y="862"/>
                  </a:lnTo>
                  <a:lnTo>
                    <a:pt x="106" y="862"/>
                  </a:lnTo>
                  <a:close/>
                  <a:moveTo>
                    <a:pt x="156" y="852"/>
                  </a:moveTo>
                  <a:lnTo>
                    <a:pt x="156" y="852"/>
                  </a:lnTo>
                  <a:lnTo>
                    <a:pt x="150" y="852"/>
                  </a:lnTo>
                  <a:lnTo>
                    <a:pt x="148" y="850"/>
                  </a:lnTo>
                  <a:lnTo>
                    <a:pt x="148" y="846"/>
                  </a:lnTo>
                  <a:lnTo>
                    <a:pt x="144" y="844"/>
                  </a:lnTo>
                  <a:lnTo>
                    <a:pt x="144" y="844"/>
                  </a:lnTo>
                  <a:lnTo>
                    <a:pt x="144" y="848"/>
                  </a:lnTo>
                  <a:lnTo>
                    <a:pt x="142" y="852"/>
                  </a:lnTo>
                  <a:lnTo>
                    <a:pt x="136" y="858"/>
                  </a:lnTo>
                  <a:lnTo>
                    <a:pt x="130" y="864"/>
                  </a:lnTo>
                  <a:lnTo>
                    <a:pt x="130" y="868"/>
                  </a:lnTo>
                  <a:lnTo>
                    <a:pt x="130" y="874"/>
                  </a:lnTo>
                  <a:lnTo>
                    <a:pt x="130" y="874"/>
                  </a:lnTo>
                  <a:lnTo>
                    <a:pt x="134" y="872"/>
                  </a:lnTo>
                  <a:lnTo>
                    <a:pt x="138" y="870"/>
                  </a:lnTo>
                  <a:lnTo>
                    <a:pt x="144" y="864"/>
                  </a:lnTo>
                  <a:lnTo>
                    <a:pt x="150" y="858"/>
                  </a:lnTo>
                  <a:lnTo>
                    <a:pt x="156" y="852"/>
                  </a:lnTo>
                  <a:lnTo>
                    <a:pt x="156" y="852"/>
                  </a:lnTo>
                  <a:close/>
                  <a:moveTo>
                    <a:pt x="126" y="884"/>
                  </a:moveTo>
                  <a:lnTo>
                    <a:pt x="126" y="884"/>
                  </a:lnTo>
                  <a:lnTo>
                    <a:pt x="124" y="888"/>
                  </a:lnTo>
                  <a:lnTo>
                    <a:pt x="124" y="890"/>
                  </a:lnTo>
                  <a:lnTo>
                    <a:pt x="124" y="894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6"/>
                  </a:lnTo>
                  <a:lnTo>
                    <a:pt x="130" y="884"/>
                  </a:lnTo>
                  <a:lnTo>
                    <a:pt x="126" y="884"/>
                  </a:lnTo>
                  <a:lnTo>
                    <a:pt x="126" y="884"/>
                  </a:lnTo>
                  <a:close/>
                  <a:moveTo>
                    <a:pt x="4" y="964"/>
                  </a:moveTo>
                  <a:lnTo>
                    <a:pt x="4" y="964"/>
                  </a:lnTo>
                  <a:lnTo>
                    <a:pt x="8" y="964"/>
                  </a:lnTo>
                  <a:lnTo>
                    <a:pt x="12" y="962"/>
                  </a:lnTo>
                  <a:lnTo>
                    <a:pt x="14" y="958"/>
                  </a:lnTo>
                  <a:lnTo>
                    <a:pt x="14" y="954"/>
                  </a:lnTo>
                  <a:lnTo>
                    <a:pt x="14" y="954"/>
                  </a:lnTo>
                  <a:lnTo>
                    <a:pt x="12" y="952"/>
                  </a:lnTo>
                  <a:lnTo>
                    <a:pt x="8" y="952"/>
                  </a:lnTo>
                  <a:lnTo>
                    <a:pt x="2" y="954"/>
                  </a:lnTo>
                  <a:lnTo>
                    <a:pt x="0" y="956"/>
                  </a:lnTo>
                  <a:lnTo>
                    <a:pt x="0" y="960"/>
                  </a:lnTo>
                  <a:lnTo>
                    <a:pt x="2" y="962"/>
                  </a:lnTo>
                  <a:lnTo>
                    <a:pt x="4" y="964"/>
                  </a:lnTo>
                  <a:lnTo>
                    <a:pt x="4" y="964"/>
                  </a:lnTo>
                  <a:close/>
                  <a:moveTo>
                    <a:pt x="48" y="986"/>
                  </a:moveTo>
                  <a:lnTo>
                    <a:pt x="48" y="986"/>
                  </a:lnTo>
                  <a:lnTo>
                    <a:pt x="48" y="992"/>
                  </a:lnTo>
                  <a:lnTo>
                    <a:pt x="44" y="1000"/>
                  </a:lnTo>
                  <a:lnTo>
                    <a:pt x="38" y="1016"/>
                  </a:lnTo>
                  <a:lnTo>
                    <a:pt x="34" y="1024"/>
                  </a:lnTo>
                  <a:lnTo>
                    <a:pt x="34" y="1030"/>
                  </a:lnTo>
                  <a:lnTo>
                    <a:pt x="38" y="1034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28"/>
                  </a:lnTo>
                  <a:lnTo>
                    <a:pt x="46" y="1020"/>
                  </a:lnTo>
                  <a:lnTo>
                    <a:pt x="52" y="1006"/>
                  </a:lnTo>
                  <a:lnTo>
                    <a:pt x="54" y="1000"/>
                  </a:lnTo>
                  <a:lnTo>
                    <a:pt x="56" y="994"/>
                  </a:lnTo>
                  <a:lnTo>
                    <a:pt x="54" y="990"/>
                  </a:lnTo>
                  <a:lnTo>
                    <a:pt x="48" y="986"/>
                  </a:lnTo>
                  <a:lnTo>
                    <a:pt x="48" y="986"/>
                  </a:lnTo>
                  <a:close/>
                  <a:moveTo>
                    <a:pt x="1732" y="1110"/>
                  </a:moveTo>
                  <a:lnTo>
                    <a:pt x="1732" y="1110"/>
                  </a:lnTo>
                  <a:lnTo>
                    <a:pt x="1734" y="1112"/>
                  </a:lnTo>
                  <a:lnTo>
                    <a:pt x="1734" y="1116"/>
                  </a:lnTo>
                  <a:lnTo>
                    <a:pt x="1732" y="1124"/>
                  </a:lnTo>
                  <a:lnTo>
                    <a:pt x="1732" y="1128"/>
                  </a:lnTo>
                  <a:lnTo>
                    <a:pt x="1734" y="1132"/>
                  </a:lnTo>
                  <a:lnTo>
                    <a:pt x="1738" y="1134"/>
                  </a:lnTo>
                  <a:lnTo>
                    <a:pt x="1738" y="1134"/>
                  </a:lnTo>
                  <a:lnTo>
                    <a:pt x="1738" y="1126"/>
                  </a:lnTo>
                  <a:lnTo>
                    <a:pt x="1738" y="1118"/>
                  </a:lnTo>
                  <a:lnTo>
                    <a:pt x="1738" y="1112"/>
                  </a:lnTo>
                  <a:lnTo>
                    <a:pt x="1736" y="1110"/>
                  </a:lnTo>
                  <a:lnTo>
                    <a:pt x="1732" y="1110"/>
                  </a:lnTo>
                  <a:lnTo>
                    <a:pt x="1732" y="1110"/>
                  </a:lnTo>
                  <a:close/>
                  <a:moveTo>
                    <a:pt x="1730" y="1154"/>
                  </a:moveTo>
                  <a:lnTo>
                    <a:pt x="1730" y="1154"/>
                  </a:lnTo>
                  <a:lnTo>
                    <a:pt x="1730" y="1162"/>
                  </a:lnTo>
                  <a:lnTo>
                    <a:pt x="1728" y="1168"/>
                  </a:lnTo>
                  <a:lnTo>
                    <a:pt x="1728" y="1174"/>
                  </a:lnTo>
                  <a:lnTo>
                    <a:pt x="1730" y="1176"/>
                  </a:lnTo>
                  <a:lnTo>
                    <a:pt x="1734" y="1178"/>
                  </a:lnTo>
                  <a:lnTo>
                    <a:pt x="1734" y="1178"/>
                  </a:lnTo>
                  <a:lnTo>
                    <a:pt x="1732" y="1174"/>
                  </a:lnTo>
                  <a:lnTo>
                    <a:pt x="1732" y="1170"/>
                  </a:lnTo>
                  <a:lnTo>
                    <a:pt x="1734" y="1164"/>
                  </a:lnTo>
                  <a:lnTo>
                    <a:pt x="1734" y="1158"/>
                  </a:lnTo>
                  <a:lnTo>
                    <a:pt x="1732" y="1156"/>
                  </a:lnTo>
                  <a:lnTo>
                    <a:pt x="1730" y="1154"/>
                  </a:lnTo>
                  <a:lnTo>
                    <a:pt x="1730" y="1154"/>
                  </a:lnTo>
                  <a:close/>
                  <a:moveTo>
                    <a:pt x="106" y="1196"/>
                  </a:moveTo>
                  <a:lnTo>
                    <a:pt x="106" y="1196"/>
                  </a:lnTo>
                  <a:lnTo>
                    <a:pt x="110" y="1198"/>
                  </a:lnTo>
                  <a:lnTo>
                    <a:pt x="114" y="1200"/>
                  </a:lnTo>
                  <a:lnTo>
                    <a:pt x="114" y="1200"/>
                  </a:lnTo>
                  <a:lnTo>
                    <a:pt x="108" y="1202"/>
                  </a:lnTo>
                  <a:lnTo>
                    <a:pt x="104" y="1204"/>
                  </a:lnTo>
                  <a:lnTo>
                    <a:pt x="100" y="1212"/>
                  </a:lnTo>
                  <a:lnTo>
                    <a:pt x="94" y="1218"/>
                  </a:lnTo>
                  <a:lnTo>
                    <a:pt x="92" y="1220"/>
                  </a:lnTo>
                  <a:lnTo>
                    <a:pt x="88" y="1218"/>
                  </a:lnTo>
                  <a:lnTo>
                    <a:pt x="88" y="1218"/>
                  </a:lnTo>
                  <a:lnTo>
                    <a:pt x="86" y="1236"/>
                  </a:lnTo>
                  <a:lnTo>
                    <a:pt x="86" y="1244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0" y="1250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92" y="1252"/>
                  </a:lnTo>
                  <a:lnTo>
                    <a:pt x="106" y="1246"/>
                  </a:lnTo>
                  <a:lnTo>
                    <a:pt x="118" y="1242"/>
                  </a:lnTo>
                  <a:lnTo>
                    <a:pt x="132" y="1238"/>
                  </a:lnTo>
                  <a:lnTo>
                    <a:pt x="144" y="1232"/>
                  </a:lnTo>
                  <a:lnTo>
                    <a:pt x="144" y="1232"/>
                  </a:lnTo>
                  <a:lnTo>
                    <a:pt x="146" y="1226"/>
                  </a:lnTo>
                  <a:lnTo>
                    <a:pt x="146" y="1222"/>
                  </a:lnTo>
                  <a:lnTo>
                    <a:pt x="144" y="1214"/>
                  </a:lnTo>
                  <a:lnTo>
                    <a:pt x="140" y="1208"/>
                  </a:lnTo>
                  <a:lnTo>
                    <a:pt x="136" y="1198"/>
                  </a:lnTo>
                  <a:lnTo>
                    <a:pt x="136" y="1198"/>
                  </a:lnTo>
                  <a:lnTo>
                    <a:pt x="132" y="1200"/>
                  </a:lnTo>
                  <a:lnTo>
                    <a:pt x="128" y="1200"/>
                  </a:lnTo>
                  <a:lnTo>
                    <a:pt x="120" y="1198"/>
                  </a:lnTo>
                  <a:lnTo>
                    <a:pt x="112" y="1194"/>
                  </a:lnTo>
                  <a:lnTo>
                    <a:pt x="108" y="1194"/>
                  </a:lnTo>
                  <a:lnTo>
                    <a:pt x="106" y="1196"/>
                  </a:lnTo>
                  <a:lnTo>
                    <a:pt x="106" y="1196"/>
                  </a:lnTo>
                  <a:close/>
                  <a:moveTo>
                    <a:pt x="1700" y="1296"/>
                  </a:moveTo>
                  <a:lnTo>
                    <a:pt x="1700" y="1296"/>
                  </a:lnTo>
                  <a:lnTo>
                    <a:pt x="1698" y="1300"/>
                  </a:lnTo>
                  <a:lnTo>
                    <a:pt x="1698" y="1304"/>
                  </a:lnTo>
                  <a:lnTo>
                    <a:pt x="1700" y="1308"/>
                  </a:lnTo>
                  <a:lnTo>
                    <a:pt x="1704" y="1310"/>
                  </a:lnTo>
                  <a:lnTo>
                    <a:pt x="1704" y="1310"/>
                  </a:lnTo>
                  <a:lnTo>
                    <a:pt x="1706" y="1302"/>
                  </a:lnTo>
                  <a:lnTo>
                    <a:pt x="1704" y="1298"/>
                  </a:lnTo>
                  <a:lnTo>
                    <a:pt x="1700" y="1296"/>
                  </a:lnTo>
                  <a:lnTo>
                    <a:pt x="1700" y="1296"/>
                  </a:lnTo>
                  <a:close/>
                  <a:moveTo>
                    <a:pt x="492" y="1520"/>
                  </a:moveTo>
                  <a:lnTo>
                    <a:pt x="492" y="1520"/>
                  </a:lnTo>
                  <a:lnTo>
                    <a:pt x="490" y="1500"/>
                  </a:lnTo>
                  <a:lnTo>
                    <a:pt x="486" y="1492"/>
                  </a:lnTo>
                  <a:lnTo>
                    <a:pt x="482" y="1484"/>
                  </a:lnTo>
                  <a:lnTo>
                    <a:pt x="482" y="1484"/>
                  </a:lnTo>
                  <a:lnTo>
                    <a:pt x="486" y="1486"/>
                  </a:lnTo>
                  <a:lnTo>
                    <a:pt x="488" y="1486"/>
                  </a:lnTo>
                  <a:lnTo>
                    <a:pt x="490" y="1484"/>
                  </a:lnTo>
                  <a:lnTo>
                    <a:pt x="490" y="1484"/>
                  </a:lnTo>
                  <a:lnTo>
                    <a:pt x="486" y="1482"/>
                  </a:lnTo>
                  <a:lnTo>
                    <a:pt x="484" y="1480"/>
                  </a:lnTo>
                  <a:lnTo>
                    <a:pt x="480" y="1478"/>
                  </a:lnTo>
                  <a:lnTo>
                    <a:pt x="478" y="1480"/>
                  </a:lnTo>
                  <a:lnTo>
                    <a:pt x="478" y="1482"/>
                  </a:lnTo>
                  <a:lnTo>
                    <a:pt x="478" y="1482"/>
                  </a:lnTo>
                  <a:lnTo>
                    <a:pt x="476" y="1490"/>
                  </a:lnTo>
                  <a:lnTo>
                    <a:pt x="476" y="1502"/>
                  </a:lnTo>
                  <a:lnTo>
                    <a:pt x="478" y="1510"/>
                  </a:lnTo>
                  <a:lnTo>
                    <a:pt x="482" y="1514"/>
                  </a:lnTo>
                  <a:lnTo>
                    <a:pt x="486" y="1518"/>
                  </a:lnTo>
                  <a:lnTo>
                    <a:pt x="492" y="1520"/>
                  </a:lnTo>
                  <a:lnTo>
                    <a:pt x="492" y="1520"/>
                  </a:lnTo>
                  <a:close/>
                  <a:moveTo>
                    <a:pt x="480" y="1526"/>
                  </a:moveTo>
                  <a:lnTo>
                    <a:pt x="480" y="1526"/>
                  </a:lnTo>
                  <a:lnTo>
                    <a:pt x="486" y="1538"/>
                  </a:lnTo>
                  <a:lnTo>
                    <a:pt x="492" y="1544"/>
                  </a:lnTo>
                  <a:lnTo>
                    <a:pt x="498" y="1546"/>
                  </a:lnTo>
                  <a:lnTo>
                    <a:pt x="498" y="1546"/>
                  </a:lnTo>
                  <a:lnTo>
                    <a:pt x="496" y="1534"/>
                  </a:lnTo>
                  <a:lnTo>
                    <a:pt x="492" y="1522"/>
                  </a:lnTo>
                  <a:lnTo>
                    <a:pt x="492" y="1522"/>
                  </a:lnTo>
                  <a:lnTo>
                    <a:pt x="486" y="1522"/>
                  </a:lnTo>
                  <a:lnTo>
                    <a:pt x="480" y="1526"/>
                  </a:lnTo>
                  <a:lnTo>
                    <a:pt x="480" y="1526"/>
                  </a:lnTo>
                  <a:close/>
                  <a:moveTo>
                    <a:pt x="426" y="1536"/>
                  </a:moveTo>
                  <a:lnTo>
                    <a:pt x="426" y="1536"/>
                  </a:lnTo>
                  <a:lnTo>
                    <a:pt x="420" y="1536"/>
                  </a:lnTo>
                  <a:lnTo>
                    <a:pt x="414" y="1534"/>
                  </a:lnTo>
                  <a:lnTo>
                    <a:pt x="414" y="1534"/>
                  </a:lnTo>
                  <a:lnTo>
                    <a:pt x="414" y="1540"/>
                  </a:lnTo>
                  <a:lnTo>
                    <a:pt x="416" y="1546"/>
                  </a:lnTo>
                  <a:lnTo>
                    <a:pt x="420" y="1560"/>
                  </a:lnTo>
                  <a:lnTo>
                    <a:pt x="420" y="1560"/>
                  </a:lnTo>
                  <a:lnTo>
                    <a:pt x="422" y="1554"/>
                  </a:lnTo>
                  <a:lnTo>
                    <a:pt x="424" y="1548"/>
                  </a:lnTo>
                  <a:lnTo>
                    <a:pt x="424" y="1542"/>
                  </a:lnTo>
                  <a:lnTo>
                    <a:pt x="420" y="1538"/>
                  </a:lnTo>
                  <a:lnTo>
                    <a:pt x="420" y="1538"/>
                  </a:lnTo>
                  <a:lnTo>
                    <a:pt x="424" y="1538"/>
                  </a:lnTo>
                  <a:lnTo>
                    <a:pt x="424" y="1538"/>
                  </a:lnTo>
                  <a:lnTo>
                    <a:pt x="426" y="1536"/>
                  </a:lnTo>
                  <a:lnTo>
                    <a:pt x="426" y="1536"/>
                  </a:lnTo>
                  <a:close/>
                  <a:moveTo>
                    <a:pt x="508" y="1564"/>
                  </a:moveTo>
                  <a:lnTo>
                    <a:pt x="508" y="1564"/>
                  </a:lnTo>
                  <a:lnTo>
                    <a:pt x="504" y="1554"/>
                  </a:lnTo>
                  <a:lnTo>
                    <a:pt x="500" y="1550"/>
                  </a:lnTo>
                  <a:lnTo>
                    <a:pt x="492" y="1548"/>
                  </a:lnTo>
                  <a:lnTo>
                    <a:pt x="492" y="1548"/>
                  </a:lnTo>
                  <a:lnTo>
                    <a:pt x="494" y="1554"/>
                  </a:lnTo>
                  <a:lnTo>
                    <a:pt x="498" y="1558"/>
                  </a:lnTo>
                  <a:lnTo>
                    <a:pt x="502" y="1562"/>
                  </a:lnTo>
                  <a:lnTo>
                    <a:pt x="508" y="1564"/>
                  </a:lnTo>
                  <a:lnTo>
                    <a:pt x="508" y="1564"/>
                  </a:lnTo>
                  <a:close/>
                  <a:moveTo>
                    <a:pt x="338" y="1554"/>
                  </a:moveTo>
                  <a:lnTo>
                    <a:pt x="326" y="1554"/>
                  </a:lnTo>
                  <a:lnTo>
                    <a:pt x="326" y="1554"/>
                  </a:lnTo>
                  <a:lnTo>
                    <a:pt x="326" y="1556"/>
                  </a:lnTo>
                  <a:lnTo>
                    <a:pt x="326" y="1560"/>
                  </a:lnTo>
                  <a:lnTo>
                    <a:pt x="330" y="1564"/>
                  </a:lnTo>
                  <a:lnTo>
                    <a:pt x="336" y="1564"/>
                  </a:lnTo>
                  <a:lnTo>
                    <a:pt x="338" y="1564"/>
                  </a:lnTo>
                  <a:lnTo>
                    <a:pt x="340" y="1562"/>
                  </a:lnTo>
                  <a:lnTo>
                    <a:pt x="340" y="1562"/>
                  </a:lnTo>
                  <a:lnTo>
                    <a:pt x="338" y="1560"/>
                  </a:lnTo>
                  <a:lnTo>
                    <a:pt x="338" y="1560"/>
                  </a:lnTo>
                  <a:lnTo>
                    <a:pt x="338" y="1554"/>
                  </a:lnTo>
                  <a:lnTo>
                    <a:pt x="338" y="1554"/>
                  </a:lnTo>
                  <a:close/>
                  <a:moveTo>
                    <a:pt x="584" y="1582"/>
                  </a:moveTo>
                  <a:lnTo>
                    <a:pt x="584" y="1582"/>
                  </a:lnTo>
                  <a:lnTo>
                    <a:pt x="592" y="1586"/>
                  </a:lnTo>
                  <a:lnTo>
                    <a:pt x="594" y="1586"/>
                  </a:lnTo>
                  <a:lnTo>
                    <a:pt x="596" y="1582"/>
                  </a:lnTo>
                  <a:lnTo>
                    <a:pt x="596" y="1582"/>
                  </a:lnTo>
                  <a:lnTo>
                    <a:pt x="590" y="1578"/>
                  </a:lnTo>
                  <a:lnTo>
                    <a:pt x="586" y="1578"/>
                  </a:lnTo>
                  <a:lnTo>
                    <a:pt x="584" y="1582"/>
                  </a:lnTo>
                  <a:lnTo>
                    <a:pt x="584" y="1582"/>
                  </a:lnTo>
                  <a:close/>
                  <a:moveTo>
                    <a:pt x="574" y="1740"/>
                  </a:moveTo>
                  <a:lnTo>
                    <a:pt x="574" y="1740"/>
                  </a:lnTo>
                  <a:lnTo>
                    <a:pt x="578" y="1740"/>
                  </a:lnTo>
                  <a:lnTo>
                    <a:pt x="580" y="1742"/>
                  </a:lnTo>
                  <a:lnTo>
                    <a:pt x="584" y="1746"/>
                  </a:lnTo>
                  <a:lnTo>
                    <a:pt x="588" y="1748"/>
                  </a:lnTo>
                  <a:lnTo>
                    <a:pt x="590" y="1748"/>
                  </a:lnTo>
                  <a:lnTo>
                    <a:pt x="592" y="1744"/>
                  </a:lnTo>
                  <a:lnTo>
                    <a:pt x="592" y="1744"/>
                  </a:lnTo>
                  <a:lnTo>
                    <a:pt x="588" y="1742"/>
                  </a:lnTo>
                  <a:lnTo>
                    <a:pt x="582" y="1738"/>
                  </a:lnTo>
                  <a:lnTo>
                    <a:pt x="578" y="1738"/>
                  </a:lnTo>
                  <a:lnTo>
                    <a:pt x="576" y="1738"/>
                  </a:lnTo>
                  <a:lnTo>
                    <a:pt x="574" y="1740"/>
                  </a:lnTo>
                  <a:lnTo>
                    <a:pt x="574" y="1740"/>
                  </a:lnTo>
                  <a:close/>
                  <a:moveTo>
                    <a:pt x="690" y="1740"/>
                  </a:moveTo>
                  <a:lnTo>
                    <a:pt x="690" y="1740"/>
                  </a:lnTo>
                  <a:lnTo>
                    <a:pt x="694" y="1742"/>
                  </a:lnTo>
                  <a:lnTo>
                    <a:pt x="700" y="1744"/>
                  </a:lnTo>
                  <a:lnTo>
                    <a:pt x="706" y="1744"/>
                  </a:lnTo>
                  <a:lnTo>
                    <a:pt x="708" y="1742"/>
                  </a:lnTo>
                  <a:lnTo>
                    <a:pt x="708" y="1740"/>
                  </a:lnTo>
                  <a:lnTo>
                    <a:pt x="708" y="1740"/>
                  </a:lnTo>
                  <a:lnTo>
                    <a:pt x="698" y="1738"/>
                  </a:lnTo>
                  <a:lnTo>
                    <a:pt x="694" y="1738"/>
                  </a:lnTo>
                  <a:lnTo>
                    <a:pt x="692" y="1738"/>
                  </a:lnTo>
                  <a:lnTo>
                    <a:pt x="690" y="1740"/>
                  </a:lnTo>
                  <a:lnTo>
                    <a:pt x="690" y="1740"/>
                  </a:lnTo>
                  <a:close/>
                  <a:moveTo>
                    <a:pt x="750" y="1760"/>
                  </a:moveTo>
                  <a:lnTo>
                    <a:pt x="750" y="1760"/>
                  </a:lnTo>
                  <a:lnTo>
                    <a:pt x="754" y="1760"/>
                  </a:lnTo>
                  <a:lnTo>
                    <a:pt x="756" y="1760"/>
                  </a:lnTo>
                  <a:lnTo>
                    <a:pt x="758" y="1762"/>
                  </a:lnTo>
                  <a:lnTo>
                    <a:pt x="762" y="1762"/>
                  </a:lnTo>
                  <a:lnTo>
                    <a:pt x="762" y="1762"/>
                  </a:lnTo>
                  <a:lnTo>
                    <a:pt x="762" y="1758"/>
                  </a:lnTo>
                  <a:lnTo>
                    <a:pt x="762" y="1756"/>
                  </a:lnTo>
                  <a:lnTo>
                    <a:pt x="758" y="1754"/>
                  </a:lnTo>
                  <a:lnTo>
                    <a:pt x="754" y="1756"/>
                  </a:lnTo>
                  <a:lnTo>
                    <a:pt x="750" y="1760"/>
                  </a:lnTo>
                  <a:lnTo>
                    <a:pt x="750" y="1760"/>
                  </a:lnTo>
                  <a:close/>
                  <a:moveTo>
                    <a:pt x="916" y="1770"/>
                  </a:moveTo>
                  <a:lnTo>
                    <a:pt x="916" y="1770"/>
                  </a:lnTo>
                  <a:lnTo>
                    <a:pt x="916" y="1774"/>
                  </a:lnTo>
                  <a:lnTo>
                    <a:pt x="918" y="1776"/>
                  </a:lnTo>
                  <a:lnTo>
                    <a:pt x="918" y="1778"/>
                  </a:lnTo>
                  <a:lnTo>
                    <a:pt x="916" y="1780"/>
                  </a:lnTo>
                  <a:lnTo>
                    <a:pt x="916" y="1780"/>
                  </a:lnTo>
                  <a:lnTo>
                    <a:pt x="922" y="1778"/>
                  </a:lnTo>
                  <a:lnTo>
                    <a:pt x="928" y="1776"/>
                  </a:lnTo>
                  <a:lnTo>
                    <a:pt x="940" y="1776"/>
                  </a:lnTo>
                  <a:lnTo>
                    <a:pt x="950" y="1776"/>
                  </a:lnTo>
                  <a:lnTo>
                    <a:pt x="954" y="1774"/>
                  </a:lnTo>
                  <a:lnTo>
                    <a:pt x="958" y="1772"/>
                  </a:lnTo>
                  <a:lnTo>
                    <a:pt x="958" y="1772"/>
                  </a:lnTo>
                  <a:lnTo>
                    <a:pt x="946" y="1774"/>
                  </a:lnTo>
                  <a:lnTo>
                    <a:pt x="938" y="1772"/>
                  </a:lnTo>
                  <a:lnTo>
                    <a:pt x="930" y="1770"/>
                  </a:lnTo>
                  <a:lnTo>
                    <a:pt x="916" y="1770"/>
                  </a:lnTo>
                  <a:lnTo>
                    <a:pt x="916" y="1770"/>
                  </a:lnTo>
                  <a:close/>
                  <a:moveTo>
                    <a:pt x="974" y="1774"/>
                  </a:moveTo>
                  <a:lnTo>
                    <a:pt x="974" y="1774"/>
                  </a:lnTo>
                  <a:lnTo>
                    <a:pt x="986" y="1776"/>
                  </a:lnTo>
                  <a:lnTo>
                    <a:pt x="1000" y="1776"/>
                  </a:lnTo>
                  <a:lnTo>
                    <a:pt x="1012" y="1776"/>
                  </a:lnTo>
                  <a:lnTo>
                    <a:pt x="1018" y="1776"/>
                  </a:lnTo>
                  <a:lnTo>
                    <a:pt x="1022" y="1772"/>
                  </a:lnTo>
                  <a:lnTo>
                    <a:pt x="1022" y="1772"/>
                  </a:lnTo>
                  <a:lnTo>
                    <a:pt x="1010" y="1770"/>
                  </a:lnTo>
                  <a:lnTo>
                    <a:pt x="996" y="1770"/>
                  </a:lnTo>
                  <a:lnTo>
                    <a:pt x="984" y="1770"/>
                  </a:lnTo>
                  <a:lnTo>
                    <a:pt x="974" y="1774"/>
                  </a:lnTo>
                  <a:lnTo>
                    <a:pt x="974" y="1774"/>
                  </a:lnTo>
                  <a:close/>
                  <a:moveTo>
                    <a:pt x="688" y="1780"/>
                  </a:moveTo>
                  <a:lnTo>
                    <a:pt x="688" y="1780"/>
                  </a:lnTo>
                  <a:lnTo>
                    <a:pt x="688" y="1784"/>
                  </a:lnTo>
                  <a:lnTo>
                    <a:pt x="688" y="1788"/>
                  </a:lnTo>
                  <a:lnTo>
                    <a:pt x="694" y="1792"/>
                  </a:lnTo>
                  <a:lnTo>
                    <a:pt x="700" y="1794"/>
                  </a:lnTo>
                  <a:lnTo>
                    <a:pt x="706" y="1792"/>
                  </a:lnTo>
                  <a:lnTo>
                    <a:pt x="706" y="1792"/>
                  </a:lnTo>
                  <a:lnTo>
                    <a:pt x="702" y="1790"/>
                  </a:lnTo>
                  <a:lnTo>
                    <a:pt x="698" y="1784"/>
                  </a:lnTo>
                  <a:lnTo>
                    <a:pt x="694" y="1780"/>
                  </a:lnTo>
                  <a:lnTo>
                    <a:pt x="692" y="1780"/>
                  </a:lnTo>
                  <a:lnTo>
                    <a:pt x="688" y="1780"/>
                  </a:lnTo>
                  <a:lnTo>
                    <a:pt x="688" y="1780"/>
                  </a:lnTo>
                  <a:close/>
                  <a:moveTo>
                    <a:pt x="1028" y="184"/>
                  </a:moveTo>
                  <a:lnTo>
                    <a:pt x="1028" y="184"/>
                  </a:lnTo>
                  <a:lnTo>
                    <a:pt x="1032" y="186"/>
                  </a:lnTo>
                  <a:lnTo>
                    <a:pt x="1034" y="186"/>
                  </a:lnTo>
                  <a:lnTo>
                    <a:pt x="1036" y="188"/>
                  </a:lnTo>
                  <a:lnTo>
                    <a:pt x="1036" y="188"/>
                  </a:lnTo>
                  <a:lnTo>
                    <a:pt x="1058" y="190"/>
                  </a:lnTo>
                  <a:lnTo>
                    <a:pt x="1060" y="188"/>
                  </a:lnTo>
                  <a:lnTo>
                    <a:pt x="1060" y="188"/>
                  </a:lnTo>
                  <a:lnTo>
                    <a:pt x="1050" y="186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6" y="184"/>
                  </a:lnTo>
                  <a:lnTo>
                    <a:pt x="1034" y="182"/>
                  </a:lnTo>
                  <a:lnTo>
                    <a:pt x="1028" y="182"/>
                  </a:lnTo>
                  <a:lnTo>
                    <a:pt x="1026" y="184"/>
                  </a:lnTo>
                  <a:lnTo>
                    <a:pt x="1026" y="184"/>
                  </a:lnTo>
                  <a:lnTo>
                    <a:pt x="1028" y="184"/>
                  </a:lnTo>
                  <a:lnTo>
                    <a:pt x="1028" y="184"/>
                  </a:lnTo>
                  <a:close/>
                  <a:moveTo>
                    <a:pt x="1144" y="1722"/>
                  </a:moveTo>
                  <a:lnTo>
                    <a:pt x="1144" y="1722"/>
                  </a:lnTo>
                  <a:lnTo>
                    <a:pt x="1140" y="1726"/>
                  </a:lnTo>
                  <a:lnTo>
                    <a:pt x="1140" y="1726"/>
                  </a:lnTo>
                  <a:lnTo>
                    <a:pt x="1144" y="1722"/>
                  </a:lnTo>
                  <a:lnTo>
                    <a:pt x="1144" y="1722"/>
                  </a:lnTo>
                  <a:close/>
                  <a:moveTo>
                    <a:pt x="1098" y="1760"/>
                  </a:moveTo>
                  <a:lnTo>
                    <a:pt x="1098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6" y="1762"/>
                  </a:lnTo>
                  <a:lnTo>
                    <a:pt x="1096" y="1760"/>
                  </a:lnTo>
                  <a:lnTo>
                    <a:pt x="1098" y="1760"/>
                  </a:lnTo>
                  <a:lnTo>
                    <a:pt x="1098" y="1760"/>
                  </a:lnTo>
                  <a:close/>
                  <a:moveTo>
                    <a:pt x="1090" y="1760"/>
                  </a:moveTo>
                  <a:lnTo>
                    <a:pt x="1090" y="1760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92" y="1760"/>
                  </a:lnTo>
                  <a:lnTo>
                    <a:pt x="1092" y="1760"/>
                  </a:lnTo>
                  <a:lnTo>
                    <a:pt x="1090" y="1760"/>
                  </a:lnTo>
                  <a:lnTo>
                    <a:pt x="1090" y="1760"/>
                  </a:lnTo>
                  <a:close/>
                  <a:moveTo>
                    <a:pt x="1738" y="1026"/>
                  </a:moveTo>
                  <a:lnTo>
                    <a:pt x="1738" y="1026"/>
                  </a:lnTo>
                  <a:lnTo>
                    <a:pt x="1732" y="1026"/>
                  </a:lnTo>
                  <a:lnTo>
                    <a:pt x="1730" y="1026"/>
                  </a:lnTo>
                  <a:lnTo>
                    <a:pt x="1730" y="1024"/>
                  </a:lnTo>
                  <a:lnTo>
                    <a:pt x="1730" y="1024"/>
                  </a:lnTo>
                  <a:lnTo>
                    <a:pt x="1728" y="1002"/>
                  </a:lnTo>
                  <a:lnTo>
                    <a:pt x="1726" y="978"/>
                  </a:lnTo>
                  <a:lnTo>
                    <a:pt x="1716" y="928"/>
                  </a:lnTo>
                  <a:lnTo>
                    <a:pt x="1706" y="876"/>
                  </a:lnTo>
                  <a:lnTo>
                    <a:pt x="1696" y="826"/>
                  </a:lnTo>
                  <a:lnTo>
                    <a:pt x="1696" y="826"/>
                  </a:lnTo>
                  <a:lnTo>
                    <a:pt x="1700" y="816"/>
                  </a:lnTo>
                  <a:lnTo>
                    <a:pt x="1704" y="810"/>
                  </a:lnTo>
                  <a:lnTo>
                    <a:pt x="1704" y="804"/>
                  </a:lnTo>
                  <a:lnTo>
                    <a:pt x="1704" y="804"/>
                  </a:lnTo>
                  <a:lnTo>
                    <a:pt x="1696" y="804"/>
                  </a:lnTo>
                  <a:lnTo>
                    <a:pt x="1690" y="800"/>
                  </a:lnTo>
                  <a:lnTo>
                    <a:pt x="1682" y="788"/>
                  </a:lnTo>
                  <a:lnTo>
                    <a:pt x="1682" y="788"/>
                  </a:lnTo>
                  <a:lnTo>
                    <a:pt x="1682" y="790"/>
                  </a:lnTo>
                  <a:lnTo>
                    <a:pt x="1680" y="792"/>
                  </a:lnTo>
                  <a:lnTo>
                    <a:pt x="1674" y="794"/>
                  </a:lnTo>
                  <a:lnTo>
                    <a:pt x="1666" y="792"/>
                  </a:lnTo>
                  <a:lnTo>
                    <a:pt x="1662" y="788"/>
                  </a:lnTo>
                  <a:lnTo>
                    <a:pt x="1662" y="788"/>
                  </a:lnTo>
                  <a:lnTo>
                    <a:pt x="1662" y="780"/>
                  </a:lnTo>
                  <a:lnTo>
                    <a:pt x="1666" y="774"/>
                  </a:lnTo>
                  <a:lnTo>
                    <a:pt x="1666" y="774"/>
                  </a:lnTo>
                  <a:lnTo>
                    <a:pt x="1662" y="764"/>
                  </a:lnTo>
                  <a:lnTo>
                    <a:pt x="1662" y="758"/>
                  </a:lnTo>
                  <a:lnTo>
                    <a:pt x="1664" y="754"/>
                  </a:lnTo>
                  <a:lnTo>
                    <a:pt x="1664" y="754"/>
                  </a:lnTo>
                  <a:lnTo>
                    <a:pt x="1644" y="718"/>
                  </a:lnTo>
                  <a:lnTo>
                    <a:pt x="1624" y="684"/>
                  </a:lnTo>
                  <a:lnTo>
                    <a:pt x="1614" y="666"/>
                  </a:lnTo>
                  <a:lnTo>
                    <a:pt x="1606" y="646"/>
                  </a:lnTo>
                  <a:lnTo>
                    <a:pt x="1600" y="626"/>
                  </a:lnTo>
                  <a:lnTo>
                    <a:pt x="1596" y="606"/>
                  </a:lnTo>
                  <a:lnTo>
                    <a:pt x="1596" y="606"/>
                  </a:lnTo>
                  <a:lnTo>
                    <a:pt x="1590" y="602"/>
                  </a:lnTo>
                  <a:lnTo>
                    <a:pt x="1586" y="596"/>
                  </a:lnTo>
                  <a:lnTo>
                    <a:pt x="1582" y="590"/>
                  </a:lnTo>
                  <a:lnTo>
                    <a:pt x="1584" y="582"/>
                  </a:lnTo>
                  <a:lnTo>
                    <a:pt x="1584" y="582"/>
                  </a:lnTo>
                  <a:lnTo>
                    <a:pt x="1578" y="582"/>
                  </a:lnTo>
                  <a:lnTo>
                    <a:pt x="1574" y="584"/>
                  </a:lnTo>
                  <a:lnTo>
                    <a:pt x="1572" y="586"/>
                  </a:lnTo>
                  <a:lnTo>
                    <a:pt x="1568" y="588"/>
                  </a:lnTo>
                  <a:lnTo>
                    <a:pt x="1568" y="588"/>
                  </a:lnTo>
                  <a:lnTo>
                    <a:pt x="1568" y="584"/>
                  </a:lnTo>
                  <a:lnTo>
                    <a:pt x="1568" y="582"/>
                  </a:lnTo>
                  <a:lnTo>
                    <a:pt x="1572" y="580"/>
                  </a:lnTo>
                  <a:lnTo>
                    <a:pt x="1576" y="578"/>
                  </a:lnTo>
                  <a:lnTo>
                    <a:pt x="1576" y="576"/>
                  </a:lnTo>
                  <a:lnTo>
                    <a:pt x="1576" y="572"/>
                  </a:lnTo>
                  <a:lnTo>
                    <a:pt x="1576" y="572"/>
                  </a:lnTo>
                  <a:lnTo>
                    <a:pt x="1568" y="572"/>
                  </a:lnTo>
                  <a:lnTo>
                    <a:pt x="1560" y="572"/>
                  </a:lnTo>
                  <a:lnTo>
                    <a:pt x="1554" y="570"/>
                  </a:lnTo>
                  <a:lnTo>
                    <a:pt x="1550" y="566"/>
                  </a:lnTo>
                  <a:lnTo>
                    <a:pt x="1542" y="558"/>
                  </a:lnTo>
                  <a:lnTo>
                    <a:pt x="1534" y="548"/>
                  </a:lnTo>
                  <a:lnTo>
                    <a:pt x="1534" y="548"/>
                  </a:lnTo>
                  <a:lnTo>
                    <a:pt x="1530" y="536"/>
                  </a:lnTo>
                  <a:lnTo>
                    <a:pt x="1524" y="528"/>
                  </a:lnTo>
                  <a:lnTo>
                    <a:pt x="1514" y="520"/>
                  </a:lnTo>
                  <a:lnTo>
                    <a:pt x="1504" y="514"/>
                  </a:lnTo>
                  <a:lnTo>
                    <a:pt x="1494" y="508"/>
                  </a:lnTo>
                  <a:lnTo>
                    <a:pt x="1486" y="500"/>
                  </a:lnTo>
                  <a:lnTo>
                    <a:pt x="1478" y="492"/>
                  </a:lnTo>
                  <a:lnTo>
                    <a:pt x="1474" y="482"/>
                  </a:lnTo>
                  <a:lnTo>
                    <a:pt x="1474" y="482"/>
                  </a:lnTo>
                  <a:lnTo>
                    <a:pt x="1474" y="472"/>
                  </a:lnTo>
                  <a:lnTo>
                    <a:pt x="1476" y="464"/>
                  </a:lnTo>
                  <a:lnTo>
                    <a:pt x="1482" y="448"/>
                  </a:lnTo>
                  <a:lnTo>
                    <a:pt x="1500" y="416"/>
                  </a:lnTo>
                  <a:lnTo>
                    <a:pt x="1500" y="416"/>
                  </a:lnTo>
                  <a:lnTo>
                    <a:pt x="1494" y="418"/>
                  </a:lnTo>
                  <a:lnTo>
                    <a:pt x="1488" y="420"/>
                  </a:lnTo>
                  <a:lnTo>
                    <a:pt x="1474" y="424"/>
                  </a:lnTo>
                  <a:lnTo>
                    <a:pt x="1474" y="424"/>
                  </a:lnTo>
                  <a:lnTo>
                    <a:pt x="1472" y="414"/>
                  </a:lnTo>
                  <a:lnTo>
                    <a:pt x="1468" y="404"/>
                  </a:lnTo>
                  <a:lnTo>
                    <a:pt x="1458" y="386"/>
                  </a:lnTo>
                  <a:lnTo>
                    <a:pt x="1444" y="370"/>
                  </a:lnTo>
                  <a:lnTo>
                    <a:pt x="1428" y="354"/>
                  </a:lnTo>
                  <a:lnTo>
                    <a:pt x="1416" y="338"/>
                  </a:lnTo>
                  <a:lnTo>
                    <a:pt x="1410" y="330"/>
                  </a:lnTo>
                  <a:lnTo>
                    <a:pt x="1406" y="322"/>
                  </a:lnTo>
                  <a:lnTo>
                    <a:pt x="1402" y="312"/>
                  </a:lnTo>
                  <a:lnTo>
                    <a:pt x="1402" y="302"/>
                  </a:lnTo>
                  <a:lnTo>
                    <a:pt x="1402" y="292"/>
                  </a:lnTo>
                  <a:lnTo>
                    <a:pt x="1404" y="282"/>
                  </a:lnTo>
                  <a:lnTo>
                    <a:pt x="1404" y="282"/>
                  </a:lnTo>
                  <a:lnTo>
                    <a:pt x="1400" y="282"/>
                  </a:lnTo>
                  <a:lnTo>
                    <a:pt x="1396" y="284"/>
                  </a:lnTo>
                  <a:lnTo>
                    <a:pt x="1390" y="290"/>
                  </a:lnTo>
                  <a:lnTo>
                    <a:pt x="1384" y="296"/>
                  </a:lnTo>
                  <a:lnTo>
                    <a:pt x="1382" y="298"/>
                  </a:lnTo>
                  <a:lnTo>
                    <a:pt x="1376" y="300"/>
                  </a:lnTo>
                  <a:lnTo>
                    <a:pt x="1376" y="300"/>
                  </a:lnTo>
                  <a:lnTo>
                    <a:pt x="1372" y="298"/>
                  </a:lnTo>
                  <a:lnTo>
                    <a:pt x="1372" y="294"/>
                  </a:lnTo>
                  <a:lnTo>
                    <a:pt x="1370" y="288"/>
                  </a:lnTo>
                  <a:lnTo>
                    <a:pt x="1368" y="286"/>
                  </a:lnTo>
                  <a:lnTo>
                    <a:pt x="1368" y="286"/>
                  </a:lnTo>
                  <a:lnTo>
                    <a:pt x="1366" y="290"/>
                  </a:lnTo>
                  <a:lnTo>
                    <a:pt x="1364" y="294"/>
                  </a:lnTo>
                  <a:lnTo>
                    <a:pt x="1364" y="294"/>
                  </a:lnTo>
                  <a:lnTo>
                    <a:pt x="1354" y="288"/>
                  </a:lnTo>
                  <a:lnTo>
                    <a:pt x="1344" y="282"/>
                  </a:lnTo>
                  <a:lnTo>
                    <a:pt x="1338" y="278"/>
                  </a:lnTo>
                  <a:lnTo>
                    <a:pt x="1334" y="276"/>
                  </a:lnTo>
                  <a:lnTo>
                    <a:pt x="1328" y="278"/>
                  </a:lnTo>
                  <a:lnTo>
                    <a:pt x="1324" y="282"/>
                  </a:lnTo>
                  <a:lnTo>
                    <a:pt x="1324" y="282"/>
                  </a:lnTo>
                  <a:lnTo>
                    <a:pt x="1328" y="284"/>
                  </a:lnTo>
                  <a:lnTo>
                    <a:pt x="1332" y="284"/>
                  </a:lnTo>
                  <a:lnTo>
                    <a:pt x="1340" y="282"/>
                  </a:lnTo>
                  <a:lnTo>
                    <a:pt x="1340" y="282"/>
                  </a:lnTo>
                  <a:lnTo>
                    <a:pt x="1350" y="292"/>
                  </a:lnTo>
                  <a:lnTo>
                    <a:pt x="1360" y="300"/>
                  </a:lnTo>
                  <a:lnTo>
                    <a:pt x="1370" y="308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68" y="326"/>
                  </a:lnTo>
                  <a:lnTo>
                    <a:pt x="1358" y="332"/>
                  </a:lnTo>
                  <a:lnTo>
                    <a:pt x="1346" y="336"/>
                  </a:lnTo>
                  <a:lnTo>
                    <a:pt x="1338" y="344"/>
                  </a:lnTo>
                  <a:lnTo>
                    <a:pt x="1338" y="344"/>
                  </a:lnTo>
                  <a:lnTo>
                    <a:pt x="1332" y="340"/>
                  </a:lnTo>
                  <a:lnTo>
                    <a:pt x="1328" y="338"/>
                  </a:lnTo>
                  <a:lnTo>
                    <a:pt x="1322" y="334"/>
                  </a:lnTo>
                  <a:lnTo>
                    <a:pt x="1318" y="330"/>
                  </a:lnTo>
                  <a:lnTo>
                    <a:pt x="1318" y="330"/>
                  </a:lnTo>
                  <a:lnTo>
                    <a:pt x="1320" y="326"/>
                  </a:lnTo>
                  <a:lnTo>
                    <a:pt x="1322" y="324"/>
                  </a:lnTo>
                  <a:lnTo>
                    <a:pt x="1324" y="320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12" y="322"/>
                  </a:lnTo>
                  <a:lnTo>
                    <a:pt x="1298" y="322"/>
                  </a:lnTo>
                  <a:lnTo>
                    <a:pt x="1284" y="318"/>
                  </a:lnTo>
                  <a:lnTo>
                    <a:pt x="1272" y="310"/>
                  </a:lnTo>
                  <a:lnTo>
                    <a:pt x="1272" y="310"/>
                  </a:lnTo>
                  <a:lnTo>
                    <a:pt x="1276" y="304"/>
                  </a:lnTo>
                  <a:lnTo>
                    <a:pt x="1280" y="296"/>
                  </a:lnTo>
                  <a:lnTo>
                    <a:pt x="1280" y="296"/>
                  </a:lnTo>
                  <a:lnTo>
                    <a:pt x="1274" y="300"/>
                  </a:lnTo>
                  <a:lnTo>
                    <a:pt x="1270" y="302"/>
                  </a:lnTo>
                  <a:lnTo>
                    <a:pt x="1266" y="306"/>
                  </a:lnTo>
                  <a:lnTo>
                    <a:pt x="1260" y="308"/>
                  </a:lnTo>
                  <a:lnTo>
                    <a:pt x="1260" y="308"/>
                  </a:lnTo>
                  <a:lnTo>
                    <a:pt x="1238" y="300"/>
                  </a:lnTo>
                  <a:lnTo>
                    <a:pt x="1220" y="294"/>
                  </a:lnTo>
                  <a:lnTo>
                    <a:pt x="1182" y="274"/>
                  </a:lnTo>
                  <a:lnTo>
                    <a:pt x="1146" y="258"/>
                  </a:lnTo>
                  <a:lnTo>
                    <a:pt x="1126" y="250"/>
                  </a:lnTo>
                  <a:lnTo>
                    <a:pt x="1108" y="244"/>
                  </a:lnTo>
                  <a:lnTo>
                    <a:pt x="1108" y="244"/>
                  </a:lnTo>
                  <a:lnTo>
                    <a:pt x="1112" y="246"/>
                  </a:lnTo>
                  <a:lnTo>
                    <a:pt x="1114" y="250"/>
                  </a:lnTo>
                  <a:lnTo>
                    <a:pt x="1114" y="250"/>
                  </a:lnTo>
                  <a:lnTo>
                    <a:pt x="1106" y="260"/>
                  </a:lnTo>
                  <a:lnTo>
                    <a:pt x="1098" y="264"/>
                  </a:lnTo>
                  <a:lnTo>
                    <a:pt x="1090" y="268"/>
                  </a:lnTo>
                  <a:lnTo>
                    <a:pt x="1078" y="268"/>
                  </a:lnTo>
                  <a:lnTo>
                    <a:pt x="1054" y="264"/>
                  </a:lnTo>
                  <a:lnTo>
                    <a:pt x="1026" y="260"/>
                  </a:lnTo>
                  <a:lnTo>
                    <a:pt x="1026" y="260"/>
                  </a:lnTo>
                  <a:lnTo>
                    <a:pt x="1020" y="250"/>
                  </a:lnTo>
                  <a:lnTo>
                    <a:pt x="1012" y="242"/>
                  </a:lnTo>
                  <a:lnTo>
                    <a:pt x="1004" y="236"/>
                  </a:lnTo>
                  <a:lnTo>
                    <a:pt x="992" y="232"/>
                  </a:lnTo>
                  <a:lnTo>
                    <a:pt x="992" y="232"/>
                  </a:lnTo>
                  <a:lnTo>
                    <a:pt x="986" y="234"/>
                  </a:lnTo>
                  <a:lnTo>
                    <a:pt x="980" y="238"/>
                  </a:lnTo>
                  <a:lnTo>
                    <a:pt x="976" y="242"/>
                  </a:lnTo>
                  <a:lnTo>
                    <a:pt x="968" y="244"/>
                  </a:lnTo>
                  <a:lnTo>
                    <a:pt x="968" y="244"/>
                  </a:lnTo>
                  <a:lnTo>
                    <a:pt x="962" y="240"/>
                  </a:lnTo>
                  <a:lnTo>
                    <a:pt x="958" y="234"/>
                  </a:lnTo>
                  <a:lnTo>
                    <a:pt x="954" y="226"/>
                  </a:lnTo>
                  <a:lnTo>
                    <a:pt x="956" y="218"/>
                  </a:lnTo>
                  <a:lnTo>
                    <a:pt x="956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78" y="216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2" y="214"/>
                  </a:lnTo>
                  <a:lnTo>
                    <a:pt x="966" y="214"/>
                  </a:lnTo>
                  <a:lnTo>
                    <a:pt x="962" y="216"/>
                  </a:lnTo>
                  <a:lnTo>
                    <a:pt x="956" y="216"/>
                  </a:lnTo>
                  <a:lnTo>
                    <a:pt x="956" y="216"/>
                  </a:lnTo>
                  <a:lnTo>
                    <a:pt x="956" y="214"/>
                  </a:lnTo>
                  <a:lnTo>
                    <a:pt x="956" y="210"/>
                  </a:lnTo>
                  <a:lnTo>
                    <a:pt x="954" y="206"/>
                  </a:lnTo>
                  <a:lnTo>
                    <a:pt x="956" y="200"/>
                  </a:lnTo>
                  <a:lnTo>
                    <a:pt x="956" y="200"/>
                  </a:lnTo>
                  <a:lnTo>
                    <a:pt x="970" y="198"/>
                  </a:lnTo>
                  <a:lnTo>
                    <a:pt x="986" y="198"/>
                  </a:lnTo>
                  <a:lnTo>
                    <a:pt x="1002" y="198"/>
                  </a:lnTo>
                  <a:lnTo>
                    <a:pt x="1018" y="198"/>
                  </a:lnTo>
                  <a:lnTo>
                    <a:pt x="1018" y="198"/>
                  </a:lnTo>
                  <a:lnTo>
                    <a:pt x="1016" y="198"/>
                  </a:lnTo>
                  <a:lnTo>
                    <a:pt x="1014" y="196"/>
                  </a:lnTo>
                  <a:lnTo>
                    <a:pt x="1014" y="196"/>
                  </a:lnTo>
                  <a:lnTo>
                    <a:pt x="1018" y="194"/>
                  </a:lnTo>
                  <a:lnTo>
                    <a:pt x="1018" y="192"/>
                  </a:lnTo>
                  <a:lnTo>
                    <a:pt x="1018" y="192"/>
                  </a:lnTo>
                  <a:lnTo>
                    <a:pt x="980" y="192"/>
                  </a:lnTo>
                  <a:lnTo>
                    <a:pt x="960" y="194"/>
                  </a:lnTo>
                  <a:lnTo>
                    <a:pt x="940" y="198"/>
                  </a:lnTo>
                  <a:lnTo>
                    <a:pt x="940" y="198"/>
                  </a:lnTo>
                  <a:lnTo>
                    <a:pt x="944" y="200"/>
                  </a:lnTo>
                  <a:lnTo>
                    <a:pt x="946" y="204"/>
                  </a:lnTo>
                  <a:lnTo>
                    <a:pt x="948" y="210"/>
                  </a:lnTo>
                  <a:lnTo>
                    <a:pt x="948" y="216"/>
                  </a:lnTo>
                  <a:lnTo>
                    <a:pt x="948" y="216"/>
                  </a:lnTo>
                  <a:lnTo>
                    <a:pt x="944" y="214"/>
                  </a:lnTo>
                  <a:lnTo>
                    <a:pt x="942" y="214"/>
                  </a:lnTo>
                  <a:lnTo>
                    <a:pt x="934" y="214"/>
                  </a:lnTo>
                  <a:lnTo>
                    <a:pt x="932" y="216"/>
                  </a:lnTo>
                  <a:lnTo>
                    <a:pt x="928" y="214"/>
                  </a:lnTo>
                  <a:lnTo>
                    <a:pt x="928" y="212"/>
                  </a:lnTo>
                  <a:lnTo>
                    <a:pt x="926" y="208"/>
                  </a:lnTo>
                  <a:lnTo>
                    <a:pt x="926" y="208"/>
                  </a:lnTo>
                  <a:lnTo>
                    <a:pt x="928" y="206"/>
                  </a:lnTo>
                  <a:lnTo>
                    <a:pt x="932" y="206"/>
                  </a:lnTo>
                  <a:lnTo>
                    <a:pt x="936" y="204"/>
                  </a:lnTo>
                  <a:lnTo>
                    <a:pt x="938" y="200"/>
                  </a:lnTo>
                  <a:lnTo>
                    <a:pt x="938" y="200"/>
                  </a:lnTo>
                  <a:lnTo>
                    <a:pt x="928" y="198"/>
                  </a:lnTo>
                  <a:lnTo>
                    <a:pt x="920" y="194"/>
                  </a:lnTo>
                  <a:lnTo>
                    <a:pt x="916" y="194"/>
                  </a:lnTo>
                  <a:lnTo>
                    <a:pt x="916" y="194"/>
                  </a:lnTo>
                  <a:lnTo>
                    <a:pt x="916" y="198"/>
                  </a:lnTo>
                  <a:lnTo>
                    <a:pt x="916" y="198"/>
                  </a:lnTo>
                  <a:lnTo>
                    <a:pt x="912" y="196"/>
                  </a:lnTo>
                  <a:lnTo>
                    <a:pt x="908" y="194"/>
                  </a:lnTo>
                  <a:lnTo>
                    <a:pt x="900" y="194"/>
                  </a:lnTo>
                  <a:lnTo>
                    <a:pt x="890" y="196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6" y="210"/>
                  </a:lnTo>
                  <a:lnTo>
                    <a:pt x="888" y="226"/>
                  </a:lnTo>
                  <a:lnTo>
                    <a:pt x="888" y="244"/>
                  </a:lnTo>
                  <a:lnTo>
                    <a:pt x="886" y="250"/>
                  </a:lnTo>
                  <a:lnTo>
                    <a:pt x="882" y="256"/>
                  </a:lnTo>
                  <a:lnTo>
                    <a:pt x="882" y="256"/>
                  </a:lnTo>
                  <a:lnTo>
                    <a:pt x="874" y="250"/>
                  </a:lnTo>
                  <a:lnTo>
                    <a:pt x="864" y="248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30" y="256"/>
                  </a:lnTo>
                  <a:lnTo>
                    <a:pt x="814" y="266"/>
                  </a:lnTo>
                  <a:lnTo>
                    <a:pt x="798" y="274"/>
                  </a:lnTo>
                  <a:lnTo>
                    <a:pt x="778" y="280"/>
                  </a:lnTo>
                  <a:lnTo>
                    <a:pt x="758" y="286"/>
                  </a:lnTo>
                  <a:lnTo>
                    <a:pt x="738" y="288"/>
                  </a:lnTo>
                  <a:lnTo>
                    <a:pt x="718" y="290"/>
                  </a:lnTo>
                  <a:lnTo>
                    <a:pt x="700" y="288"/>
                  </a:lnTo>
                  <a:lnTo>
                    <a:pt x="700" y="288"/>
                  </a:lnTo>
                  <a:lnTo>
                    <a:pt x="712" y="278"/>
                  </a:lnTo>
                  <a:lnTo>
                    <a:pt x="726" y="268"/>
                  </a:lnTo>
                  <a:lnTo>
                    <a:pt x="744" y="262"/>
                  </a:lnTo>
                  <a:lnTo>
                    <a:pt x="762" y="258"/>
                  </a:lnTo>
                  <a:lnTo>
                    <a:pt x="800" y="248"/>
                  </a:lnTo>
                  <a:lnTo>
                    <a:pt x="818" y="244"/>
                  </a:lnTo>
                  <a:lnTo>
                    <a:pt x="836" y="236"/>
                  </a:lnTo>
                  <a:lnTo>
                    <a:pt x="836" y="236"/>
                  </a:lnTo>
                  <a:lnTo>
                    <a:pt x="818" y="236"/>
                  </a:lnTo>
                  <a:lnTo>
                    <a:pt x="812" y="234"/>
                  </a:lnTo>
                  <a:lnTo>
                    <a:pt x="804" y="232"/>
                  </a:lnTo>
                  <a:lnTo>
                    <a:pt x="804" y="232"/>
                  </a:lnTo>
                  <a:lnTo>
                    <a:pt x="806" y="228"/>
                  </a:lnTo>
                  <a:lnTo>
                    <a:pt x="810" y="226"/>
                  </a:lnTo>
                  <a:lnTo>
                    <a:pt x="816" y="222"/>
                  </a:lnTo>
                  <a:lnTo>
                    <a:pt x="824" y="218"/>
                  </a:lnTo>
                  <a:lnTo>
                    <a:pt x="828" y="216"/>
                  </a:lnTo>
                  <a:lnTo>
                    <a:pt x="830" y="214"/>
                  </a:lnTo>
                  <a:lnTo>
                    <a:pt x="830" y="214"/>
                  </a:lnTo>
                  <a:lnTo>
                    <a:pt x="806" y="218"/>
                  </a:lnTo>
                  <a:lnTo>
                    <a:pt x="782" y="226"/>
                  </a:lnTo>
                  <a:lnTo>
                    <a:pt x="734" y="240"/>
                  </a:lnTo>
                  <a:lnTo>
                    <a:pt x="690" y="256"/>
                  </a:lnTo>
                  <a:lnTo>
                    <a:pt x="668" y="262"/>
                  </a:lnTo>
                  <a:lnTo>
                    <a:pt x="646" y="268"/>
                  </a:lnTo>
                  <a:lnTo>
                    <a:pt x="646" y="268"/>
                  </a:lnTo>
                  <a:lnTo>
                    <a:pt x="620" y="272"/>
                  </a:lnTo>
                  <a:lnTo>
                    <a:pt x="606" y="274"/>
                  </a:lnTo>
                  <a:lnTo>
                    <a:pt x="594" y="278"/>
                  </a:lnTo>
                  <a:lnTo>
                    <a:pt x="594" y="278"/>
                  </a:lnTo>
                  <a:lnTo>
                    <a:pt x="596" y="282"/>
                  </a:lnTo>
                  <a:lnTo>
                    <a:pt x="598" y="286"/>
                  </a:lnTo>
                  <a:lnTo>
                    <a:pt x="600" y="294"/>
                  </a:lnTo>
                  <a:lnTo>
                    <a:pt x="600" y="294"/>
                  </a:lnTo>
                  <a:lnTo>
                    <a:pt x="588" y="300"/>
                  </a:lnTo>
                  <a:lnTo>
                    <a:pt x="578" y="306"/>
                  </a:lnTo>
                  <a:lnTo>
                    <a:pt x="552" y="314"/>
                  </a:lnTo>
                  <a:lnTo>
                    <a:pt x="526" y="322"/>
                  </a:lnTo>
                  <a:lnTo>
                    <a:pt x="514" y="328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8" y="348"/>
                  </a:lnTo>
                  <a:lnTo>
                    <a:pt x="512" y="364"/>
                  </a:lnTo>
                  <a:lnTo>
                    <a:pt x="51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6" y="406"/>
                  </a:lnTo>
                  <a:lnTo>
                    <a:pt x="504" y="416"/>
                  </a:lnTo>
                  <a:lnTo>
                    <a:pt x="504" y="416"/>
                  </a:lnTo>
                  <a:lnTo>
                    <a:pt x="514" y="416"/>
                  </a:lnTo>
                  <a:lnTo>
                    <a:pt x="518" y="418"/>
                  </a:lnTo>
                  <a:lnTo>
                    <a:pt x="518" y="424"/>
                  </a:lnTo>
                  <a:lnTo>
                    <a:pt x="518" y="424"/>
                  </a:lnTo>
                  <a:lnTo>
                    <a:pt x="522" y="424"/>
                  </a:lnTo>
                  <a:lnTo>
                    <a:pt x="526" y="422"/>
                  </a:lnTo>
                  <a:lnTo>
                    <a:pt x="530" y="420"/>
                  </a:lnTo>
                  <a:lnTo>
                    <a:pt x="534" y="422"/>
                  </a:lnTo>
                  <a:lnTo>
                    <a:pt x="534" y="422"/>
                  </a:lnTo>
                  <a:lnTo>
                    <a:pt x="532" y="426"/>
                  </a:lnTo>
                  <a:lnTo>
                    <a:pt x="534" y="428"/>
                  </a:lnTo>
                  <a:lnTo>
                    <a:pt x="538" y="428"/>
                  </a:lnTo>
                  <a:lnTo>
                    <a:pt x="542" y="430"/>
                  </a:lnTo>
                  <a:lnTo>
                    <a:pt x="542" y="430"/>
                  </a:lnTo>
                  <a:lnTo>
                    <a:pt x="506" y="450"/>
                  </a:lnTo>
                  <a:lnTo>
                    <a:pt x="470" y="470"/>
                  </a:lnTo>
                  <a:lnTo>
                    <a:pt x="434" y="49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8" y="516"/>
                  </a:lnTo>
                  <a:lnTo>
                    <a:pt x="404" y="520"/>
                  </a:lnTo>
                  <a:lnTo>
                    <a:pt x="408" y="524"/>
                  </a:lnTo>
                  <a:lnTo>
                    <a:pt x="410" y="530"/>
                  </a:lnTo>
                  <a:lnTo>
                    <a:pt x="410" y="530"/>
                  </a:lnTo>
                  <a:lnTo>
                    <a:pt x="394" y="534"/>
                  </a:lnTo>
                  <a:lnTo>
                    <a:pt x="382" y="540"/>
                  </a:lnTo>
                  <a:lnTo>
                    <a:pt x="372" y="552"/>
                  </a:lnTo>
                  <a:lnTo>
                    <a:pt x="366" y="564"/>
                  </a:lnTo>
                  <a:lnTo>
                    <a:pt x="362" y="578"/>
                  </a:lnTo>
                  <a:lnTo>
                    <a:pt x="358" y="594"/>
                  </a:lnTo>
                  <a:lnTo>
                    <a:pt x="358" y="610"/>
                  </a:lnTo>
                  <a:lnTo>
                    <a:pt x="358" y="626"/>
                  </a:lnTo>
                  <a:lnTo>
                    <a:pt x="358" y="626"/>
                  </a:lnTo>
                  <a:lnTo>
                    <a:pt x="378" y="640"/>
                  </a:lnTo>
                  <a:lnTo>
                    <a:pt x="388" y="646"/>
                  </a:lnTo>
                  <a:lnTo>
                    <a:pt x="396" y="650"/>
                  </a:lnTo>
                  <a:lnTo>
                    <a:pt x="396" y="650"/>
                  </a:lnTo>
                  <a:lnTo>
                    <a:pt x="388" y="654"/>
                  </a:lnTo>
                  <a:lnTo>
                    <a:pt x="380" y="654"/>
                  </a:lnTo>
                  <a:lnTo>
                    <a:pt x="372" y="652"/>
                  </a:lnTo>
                  <a:lnTo>
                    <a:pt x="360" y="650"/>
                  </a:lnTo>
                  <a:lnTo>
                    <a:pt x="360" y="650"/>
                  </a:lnTo>
                  <a:lnTo>
                    <a:pt x="356" y="654"/>
                  </a:lnTo>
                  <a:lnTo>
                    <a:pt x="356" y="658"/>
                  </a:lnTo>
                  <a:lnTo>
                    <a:pt x="354" y="668"/>
                  </a:lnTo>
                  <a:lnTo>
                    <a:pt x="354" y="674"/>
                  </a:lnTo>
                  <a:lnTo>
                    <a:pt x="352" y="678"/>
                  </a:lnTo>
                  <a:lnTo>
                    <a:pt x="348" y="680"/>
                  </a:lnTo>
                  <a:lnTo>
                    <a:pt x="342" y="682"/>
                  </a:lnTo>
                  <a:lnTo>
                    <a:pt x="342" y="682"/>
                  </a:lnTo>
                  <a:lnTo>
                    <a:pt x="342" y="678"/>
                  </a:lnTo>
                  <a:lnTo>
                    <a:pt x="340" y="676"/>
                  </a:lnTo>
                  <a:lnTo>
                    <a:pt x="340" y="676"/>
                  </a:lnTo>
                  <a:lnTo>
                    <a:pt x="344" y="670"/>
                  </a:lnTo>
                  <a:lnTo>
                    <a:pt x="346" y="662"/>
                  </a:lnTo>
                  <a:lnTo>
                    <a:pt x="348" y="654"/>
                  </a:lnTo>
                  <a:lnTo>
                    <a:pt x="344" y="648"/>
                  </a:lnTo>
                  <a:lnTo>
                    <a:pt x="344" y="648"/>
                  </a:lnTo>
                  <a:lnTo>
                    <a:pt x="340" y="648"/>
                  </a:lnTo>
                  <a:lnTo>
                    <a:pt x="336" y="648"/>
                  </a:lnTo>
                  <a:lnTo>
                    <a:pt x="332" y="650"/>
                  </a:lnTo>
                  <a:lnTo>
                    <a:pt x="326" y="650"/>
                  </a:lnTo>
                  <a:lnTo>
                    <a:pt x="326" y="650"/>
                  </a:lnTo>
                  <a:lnTo>
                    <a:pt x="324" y="654"/>
                  </a:lnTo>
                  <a:lnTo>
                    <a:pt x="324" y="658"/>
                  </a:lnTo>
                  <a:lnTo>
                    <a:pt x="322" y="662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08" y="646"/>
                  </a:lnTo>
                  <a:lnTo>
                    <a:pt x="304" y="638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4" y="646"/>
                  </a:lnTo>
                  <a:lnTo>
                    <a:pt x="292" y="650"/>
                  </a:lnTo>
                  <a:lnTo>
                    <a:pt x="288" y="656"/>
                  </a:lnTo>
                  <a:lnTo>
                    <a:pt x="288" y="656"/>
                  </a:lnTo>
                  <a:lnTo>
                    <a:pt x="284" y="650"/>
                  </a:lnTo>
                  <a:lnTo>
                    <a:pt x="282" y="646"/>
                  </a:lnTo>
                  <a:lnTo>
                    <a:pt x="278" y="642"/>
                  </a:lnTo>
                  <a:lnTo>
                    <a:pt x="272" y="640"/>
                  </a:lnTo>
                  <a:lnTo>
                    <a:pt x="272" y="640"/>
                  </a:lnTo>
                  <a:lnTo>
                    <a:pt x="262" y="642"/>
                  </a:lnTo>
                  <a:lnTo>
                    <a:pt x="256" y="646"/>
                  </a:lnTo>
                  <a:lnTo>
                    <a:pt x="248" y="650"/>
                  </a:lnTo>
                  <a:lnTo>
                    <a:pt x="240" y="656"/>
                  </a:lnTo>
                  <a:lnTo>
                    <a:pt x="240" y="656"/>
                  </a:lnTo>
                  <a:lnTo>
                    <a:pt x="246" y="644"/>
                  </a:lnTo>
                  <a:lnTo>
                    <a:pt x="248" y="634"/>
                  </a:lnTo>
                  <a:lnTo>
                    <a:pt x="248" y="610"/>
                  </a:lnTo>
                  <a:lnTo>
                    <a:pt x="248" y="610"/>
                  </a:lnTo>
                  <a:lnTo>
                    <a:pt x="252" y="606"/>
                  </a:lnTo>
                  <a:lnTo>
                    <a:pt x="256" y="600"/>
                  </a:lnTo>
                  <a:lnTo>
                    <a:pt x="256" y="596"/>
                  </a:lnTo>
                  <a:lnTo>
                    <a:pt x="256" y="592"/>
                  </a:lnTo>
                  <a:lnTo>
                    <a:pt x="254" y="590"/>
                  </a:lnTo>
                  <a:lnTo>
                    <a:pt x="248" y="590"/>
                  </a:lnTo>
                  <a:lnTo>
                    <a:pt x="248" y="590"/>
                  </a:lnTo>
                  <a:lnTo>
                    <a:pt x="244" y="594"/>
                  </a:lnTo>
                  <a:lnTo>
                    <a:pt x="242" y="600"/>
                  </a:lnTo>
                  <a:lnTo>
                    <a:pt x="238" y="604"/>
                  </a:lnTo>
                  <a:lnTo>
                    <a:pt x="234" y="608"/>
                  </a:lnTo>
                  <a:lnTo>
                    <a:pt x="234" y="608"/>
                  </a:lnTo>
                  <a:lnTo>
                    <a:pt x="222" y="612"/>
                  </a:lnTo>
                  <a:lnTo>
                    <a:pt x="212" y="616"/>
                  </a:lnTo>
                  <a:lnTo>
                    <a:pt x="196" y="626"/>
                  </a:lnTo>
                  <a:lnTo>
                    <a:pt x="182" y="636"/>
                  </a:lnTo>
                  <a:lnTo>
                    <a:pt x="174" y="640"/>
                  </a:lnTo>
                  <a:lnTo>
                    <a:pt x="162" y="644"/>
                  </a:lnTo>
                  <a:lnTo>
                    <a:pt x="162" y="644"/>
                  </a:lnTo>
                  <a:lnTo>
                    <a:pt x="156" y="658"/>
                  </a:lnTo>
                  <a:lnTo>
                    <a:pt x="152" y="670"/>
                  </a:lnTo>
                  <a:lnTo>
                    <a:pt x="144" y="696"/>
                  </a:lnTo>
                  <a:lnTo>
                    <a:pt x="136" y="720"/>
                  </a:lnTo>
                  <a:lnTo>
                    <a:pt x="132" y="732"/>
                  </a:lnTo>
                  <a:lnTo>
                    <a:pt x="124" y="744"/>
                  </a:lnTo>
                  <a:lnTo>
                    <a:pt x="124" y="744"/>
                  </a:lnTo>
                  <a:lnTo>
                    <a:pt x="120" y="746"/>
                  </a:lnTo>
                  <a:lnTo>
                    <a:pt x="118" y="746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4" y="746"/>
                  </a:lnTo>
                  <a:lnTo>
                    <a:pt x="124" y="748"/>
                  </a:lnTo>
                  <a:lnTo>
                    <a:pt x="128" y="750"/>
                  </a:lnTo>
                  <a:lnTo>
                    <a:pt x="132" y="762"/>
                  </a:lnTo>
                  <a:lnTo>
                    <a:pt x="132" y="762"/>
                  </a:lnTo>
                  <a:lnTo>
                    <a:pt x="136" y="762"/>
                  </a:lnTo>
                  <a:lnTo>
                    <a:pt x="138" y="762"/>
                  </a:lnTo>
                  <a:lnTo>
                    <a:pt x="144" y="760"/>
                  </a:lnTo>
                  <a:lnTo>
                    <a:pt x="148" y="758"/>
                  </a:lnTo>
                  <a:lnTo>
                    <a:pt x="150" y="758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0" y="762"/>
                  </a:lnTo>
                  <a:lnTo>
                    <a:pt x="148" y="764"/>
                  </a:lnTo>
                  <a:lnTo>
                    <a:pt x="148" y="766"/>
                  </a:lnTo>
                  <a:lnTo>
                    <a:pt x="150" y="770"/>
                  </a:lnTo>
                  <a:lnTo>
                    <a:pt x="150" y="770"/>
                  </a:lnTo>
                  <a:lnTo>
                    <a:pt x="156" y="770"/>
                  </a:lnTo>
                  <a:lnTo>
                    <a:pt x="160" y="772"/>
                  </a:lnTo>
                  <a:lnTo>
                    <a:pt x="160" y="772"/>
                  </a:lnTo>
                  <a:lnTo>
                    <a:pt x="160" y="768"/>
                  </a:lnTo>
                  <a:lnTo>
                    <a:pt x="158" y="764"/>
                  </a:lnTo>
                  <a:lnTo>
                    <a:pt x="156" y="762"/>
                  </a:lnTo>
                  <a:lnTo>
                    <a:pt x="156" y="756"/>
                  </a:lnTo>
                  <a:lnTo>
                    <a:pt x="156" y="756"/>
                  </a:lnTo>
                  <a:lnTo>
                    <a:pt x="160" y="758"/>
                  </a:lnTo>
                  <a:lnTo>
                    <a:pt x="166" y="762"/>
                  </a:lnTo>
                  <a:lnTo>
                    <a:pt x="170" y="766"/>
                  </a:lnTo>
                  <a:lnTo>
                    <a:pt x="170" y="772"/>
                  </a:lnTo>
                  <a:lnTo>
                    <a:pt x="170" y="772"/>
                  </a:lnTo>
                  <a:lnTo>
                    <a:pt x="166" y="772"/>
                  </a:lnTo>
                  <a:lnTo>
                    <a:pt x="164" y="772"/>
                  </a:lnTo>
                  <a:lnTo>
                    <a:pt x="162" y="774"/>
                  </a:lnTo>
                  <a:lnTo>
                    <a:pt x="162" y="774"/>
                  </a:lnTo>
                  <a:lnTo>
                    <a:pt x="166" y="780"/>
                  </a:lnTo>
                  <a:lnTo>
                    <a:pt x="166" y="786"/>
                  </a:lnTo>
                  <a:lnTo>
                    <a:pt x="164" y="800"/>
                  </a:lnTo>
                  <a:lnTo>
                    <a:pt x="158" y="812"/>
                  </a:lnTo>
                  <a:lnTo>
                    <a:pt x="152" y="822"/>
                  </a:lnTo>
                  <a:lnTo>
                    <a:pt x="152" y="822"/>
                  </a:lnTo>
                  <a:lnTo>
                    <a:pt x="172" y="842"/>
                  </a:lnTo>
                  <a:lnTo>
                    <a:pt x="180" y="852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186" y="872"/>
                  </a:lnTo>
                  <a:lnTo>
                    <a:pt x="180" y="884"/>
                  </a:lnTo>
                  <a:lnTo>
                    <a:pt x="174" y="896"/>
                  </a:lnTo>
                  <a:lnTo>
                    <a:pt x="170" y="900"/>
                  </a:lnTo>
                  <a:lnTo>
                    <a:pt x="166" y="904"/>
                  </a:lnTo>
                  <a:lnTo>
                    <a:pt x="166" y="904"/>
                  </a:lnTo>
                  <a:lnTo>
                    <a:pt x="166" y="894"/>
                  </a:lnTo>
                  <a:lnTo>
                    <a:pt x="164" y="882"/>
                  </a:lnTo>
                  <a:lnTo>
                    <a:pt x="158" y="872"/>
                  </a:lnTo>
                  <a:lnTo>
                    <a:pt x="154" y="868"/>
                  </a:lnTo>
                  <a:lnTo>
                    <a:pt x="150" y="866"/>
                  </a:lnTo>
                  <a:lnTo>
                    <a:pt x="150" y="866"/>
                  </a:lnTo>
                  <a:lnTo>
                    <a:pt x="148" y="870"/>
                  </a:lnTo>
                  <a:lnTo>
                    <a:pt x="148" y="874"/>
                  </a:lnTo>
                  <a:lnTo>
                    <a:pt x="150" y="884"/>
                  </a:lnTo>
                  <a:lnTo>
                    <a:pt x="150" y="884"/>
                  </a:lnTo>
                  <a:lnTo>
                    <a:pt x="148" y="882"/>
                  </a:lnTo>
                  <a:lnTo>
                    <a:pt x="144" y="882"/>
                  </a:lnTo>
                  <a:lnTo>
                    <a:pt x="138" y="884"/>
                  </a:lnTo>
                  <a:lnTo>
                    <a:pt x="136" y="890"/>
                  </a:lnTo>
                  <a:lnTo>
                    <a:pt x="136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0" y="892"/>
                  </a:lnTo>
                  <a:lnTo>
                    <a:pt x="142" y="892"/>
                  </a:lnTo>
                  <a:lnTo>
                    <a:pt x="144" y="890"/>
                  </a:lnTo>
                  <a:lnTo>
                    <a:pt x="146" y="890"/>
                  </a:lnTo>
                  <a:lnTo>
                    <a:pt x="148" y="896"/>
                  </a:lnTo>
                  <a:lnTo>
                    <a:pt x="148" y="896"/>
                  </a:lnTo>
                  <a:lnTo>
                    <a:pt x="152" y="896"/>
                  </a:lnTo>
                  <a:lnTo>
                    <a:pt x="152" y="894"/>
                  </a:lnTo>
                  <a:lnTo>
                    <a:pt x="154" y="892"/>
                  </a:lnTo>
                  <a:lnTo>
                    <a:pt x="158" y="892"/>
                  </a:lnTo>
                  <a:lnTo>
                    <a:pt x="158" y="892"/>
                  </a:lnTo>
                  <a:lnTo>
                    <a:pt x="162" y="900"/>
                  </a:lnTo>
                  <a:lnTo>
                    <a:pt x="162" y="902"/>
                  </a:lnTo>
                  <a:lnTo>
                    <a:pt x="162" y="904"/>
                  </a:lnTo>
                  <a:lnTo>
                    <a:pt x="160" y="904"/>
                  </a:lnTo>
                  <a:lnTo>
                    <a:pt x="160" y="904"/>
                  </a:lnTo>
                  <a:lnTo>
                    <a:pt x="158" y="906"/>
                  </a:lnTo>
                  <a:lnTo>
                    <a:pt x="154" y="904"/>
                  </a:lnTo>
                  <a:lnTo>
                    <a:pt x="148" y="902"/>
                  </a:lnTo>
                  <a:lnTo>
                    <a:pt x="146" y="900"/>
                  </a:lnTo>
                  <a:lnTo>
                    <a:pt x="144" y="902"/>
                  </a:lnTo>
                  <a:lnTo>
                    <a:pt x="142" y="904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6" y="910"/>
                  </a:lnTo>
                  <a:lnTo>
                    <a:pt x="148" y="912"/>
                  </a:lnTo>
                  <a:lnTo>
                    <a:pt x="150" y="914"/>
                  </a:lnTo>
                  <a:lnTo>
                    <a:pt x="150" y="914"/>
                  </a:lnTo>
                  <a:lnTo>
                    <a:pt x="142" y="926"/>
                  </a:lnTo>
                  <a:lnTo>
                    <a:pt x="140" y="932"/>
                  </a:lnTo>
                  <a:lnTo>
                    <a:pt x="142" y="934"/>
                  </a:lnTo>
                  <a:lnTo>
                    <a:pt x="144" y="936"/>
                  </a:lnTo>
                  <a:lnTo>
                    <a:pt x="144" y="936"/>
                  </a:lnTo>
                  <a:lnTo>
                    <a:pt x="144" y="928"/>
                  </a:lnTo>
                  <a:lnTo>
                    <a:pt x="146" y="924"/>
                  </a:lnTo>
                  <a:lnTo>
                    <a:pt x="150" y="922"/>
                  </a:lnTo>
                  <a:lnTo>
                    <a:pt x="156" y="920"/>
                  </a:lnTo>
                  <a:lnTo>
                    <a:pt x="156" y="920"/>
                  </a:lnTo>
                  <a:lnTo>
                    <a:pt x="158" y="924"/>
                  </a:lnTo>
                  <a:lnTo>
                    <a:pt x="160" y="928"/>
                  </a:lnTo>
                  <a:lnTo>
                    <a:pt x="164" y="932"/>
                  </a:lnTo>
                  <a:lnTo>
                    <a:pt x="162" y="938"/>
                  </a:lnTo>
                  <a:lnTo>
                    <a:pt x="162" y="938"/>
                  </a:lnTo>
                  <a:lnTo>
                    <a:pt x="158" y="944"/>
                  </a:lnTo>
                  <a:lnTo>
                    <a:pt x="152" y="948"/>
                  </a:lnTo>
                  <a:lnTo>
                    <a:pt x="146" y="948"/>
                  </a:lnTo>
                  <a:lnTo>
                    <a:pt x="142" y="946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00" y="966"/>
                  </a:lnTo>
                  <a:lnTo>
                    <a:pt x="80" y="978"/>
                  </a:lnTo>
                  <a:lnTo>
                    <a:pt x="62" y="990"/>
                  </a:lnTo>
                  <a:lnTo>
                    <a:pt x="62" y="990"/>
                  </a:lnTo>
                  <a:lnTo>
                    <a:pt x="68" y="990"/>
                  </a:lnTo>
                  <a:lnTo>
                    <a:pt x="74" y="988"/>
                  </a:lnTo>
                  <a:lnTo>
                    <a:pt x="80" y="988"/>
                  </a:lnTo>
                  <a:lnTo>
                    <a:pt x="82" y="988"/>
                  </a:lnTo>
                  <a:lnTo>
                    <a:pt x="86" y="990"/>
                  </a:lnTo>
                  <a:lnTo>
                    <a:pt x="86" y="990"/>
                  </a:lnTo>
                  <a:lnTo>
                    <a:pt x="78" y="994"/>
                  </a:lnTo>
                  <a:lnTo>
                    <a:pt x="74" y="998"/>
                  </a:lnTo>
                  <a:lnTo>
                    <a:pt x="74" y="1004"/>
                  </a:lnTo>
                  <a:lnTo>
                    <a:pt x="74" y="1004"/>
                  </a:lnTo>
                  <a:lnTo>
                    <a:pt x="90" y="1002"/>
                  </a:lnTo>
                  <a:lnTo>
                    <a:pt x="106" y="1004"/>
                  </a:lnTo>
                  <a:lnTo>
                    <a:pt x="112" y="1006"/>
                  </a:lnTo>
                  <a:lnTo>
                    <a:pt x="118" y="1010"/>
                  </a:lnTo>
                  <a:lnTo>
                    <a:pt x="122" y="1014"/>
                  </a:lnTo>
                  <a:lnTo>
                    <a:pt x="124" y="1022"/>
                  </a:lnTo>
                  <a:lnTo>
                    <a:pt x="124" y="1022"/>
                  </a:lnTo>
                  <a:lnTo>
                    <a:pt x="124" y="1030"/>
                  </a:lnTo>
                  <a:lnTo>
                    <a:pt x="120" y="1038"/>
                  </a:lnTo>
                  <a:lnTo>
                    <a:pt x="108" y="1056"/>
                  </a:lnTo>
                  <a:lnTo>
                    <a:pt x="102" y="1066"/>
                  </a:lnTo>
                  <a:lnTo>
                    <a:pt x="98" y="1074"/>
                  </a:lnTo>
                  <a:lnTo>
                    <a:pt x="98" y="1084"/>
                  </a:lnTo>
                  <a:lnTo>
                    <a:pt x="100" y="1094"/>
                  </a:lnTo>
                  <a:lnTo>
                    <a:pt x="100" y="1094"/>
                  </a:lnTo>
                  <a:lnTo>
                    <a:pt x="106" y="1078"/>
                  </a:lnTo>
                  <a:lnTo>
                    <a:pt x="112" y="1064"/>
                  </a:lnTo>
                  <a:lnTo>
                    <a:pt x="114" y="1060"/>
                  </a:lnTo>
                  <a:lnTo>
                    <a:pt x="120" y="1058"/>
                  </a:lnTo>
                  <a:lnTo>
                    <a:pt x="126" y="1058"/>
                  </a:lnTo>
                  <a:lnTo>
                    <a:pt x="132" y="1060"/>
                  </a:lnTo>
                  <a:lnTo>
                    <a:pt x="132" y="1060"/>
                  </a:lnTo>
                  <a:lnTo>
                    <a:pt x="122" y="1092"/>
                  </a:lnTo>
                  <a:lnTo>
                    <a:pt x="118" y="1104"/>
                  </a:lnTo>
                  <a:lnTo>
                    <a:pt x="112" y="1112"/>
                  </a:lnTo>
                  <a:lnTo>
                    <a:pt x="112" y="1112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6" y="1112"/>
                  </a:lnTo>
                  <a:lnTo>
                    <a:pt x="104" y="1118"/>
                  </a:lnTo>
                  <a:lnTo>
                    <a:pt x="104" y="1118"/>
                  </a:lnTo>
                  <a:lnTo>
                    <a:pt x="100" y="1132"/>
                  </a:lnTo>
                  <a:lnTo>
                    <a:pt x="96" y="1136"/>
                  </a:lnTo>
                  <a:lnTo>
                    <a:pt x="90" y="1138"/>
                  </a:lnTo>
                  <a:lnTo>
                    <a:pt x="90" y="1138"/>
                  </a:lnTo>
                  <a:lnTo>
                    <a:pt x="92" y="1148"/>
                  </a:lnTo>
                  <a:lnTo>
                    <a:pt x="90" y="1150"/>
                  </a:lnTo>
                  <a:lnTo>
                    <a:pt x="88" y="1154"/>
                  </a:lnTo>
                  <a:lnTo>
                    <a:pt x="88" y="1154"/>
                  </a:lnTo>
                  <a:lnTo>
                    <a:pt x="94" y="1154"/>
                  </a:lnTo>
                  <a:lnTo>
                    <a:pt x="96" y="1154"/>
                  </a:lnTo>
                  <a:lnTo>
                    <a:pt x="98" y="1156"/>
                  </a:lnTo>
                  <a:lnTo>
                    <a:pt x="98" y="1156"/>
                  </a:lnTo>
                  <a:lnTo>
                    <a:pt x="98" y="1162"/>
                  </a:lnTo>
                  <a:lnTo>
                    <a:pt x="94" y="1162"/>
                  </a:lnTo>
                  <a:lnTo>
                    <a:pt x="92" y="1162"/>
                  </a:lnTo>
                  <a:lnTo>
                    <a:pt x="90" y="1164"/>
                  </a:lnTo>
                  <a:lnTo>
                    <a:pt x="90" y="1164"/>
                  </a:lnTo>
                  <a:lnTo>
                    <a:pt x="94" y="1168"/>
                  </a:lnTo>
                  <a:lnTo>
                    <a:pt x="100" y="1170"/>
                  </a:lnTo>
                  <a:lnTo>
                    <a:pt x="104" y="1174"/>
                  </a:lnTo>
                  <a:lnTo>
                    <a:pt x="104" y="1178"/>
                  </a:lnTo>
                  <a:lnTo>
                    <a:pt x="104" y="1182"/>
                  </a:lnTo>
                  <a:lnTo>
                    <a:pt x="104" y="1182"/>
                  </a:lnTo>
                  <a:lnTo>
                    <a:pt x="110" y="1174"/>
                  </a:lnTo>
                  <a:lnTo>
                    <a:pt x="120" y="1170"/>
                  </a:lnTo>
                  <a:lnTo>
                    <a:pt x="130" y="1166"/>
                  </a:lnTo>
                  <a:lnTo>
                    <a:pt x="142" y="1164"/>
                  </a:lnTo>
                  <a:lnTo>
                    <a:pt x="166" y="1162"/>
                  </a:lnTo>
                  <a:lnTo>
                    <a:pt x="192" y="1162"/>
                  </a:lnTo>
                  <a:lnTo>
                    <a:pt x="192" y="1162"/>
                  </a:lnTo>
                  <a:lnTo>
                    <a:pt x="198" y="1168"/>
                  </a:lnTo>
                  <a:lnTo>
                    <a:pt x="206" y="1172"/>
                  </a:lnTo>
                  <a:lnTo>
                    <a:pt x="216" y="1174"/>
                  </a:lnTo>
                  <a:lnTo>
                    <a:pt x="226" y="1176"/>
                  </a:lnTo>
                  <a:lnTo>
                    <a:pt x="248" y="1178"/>
                  </a:lnTo>
                  <a:lnTo>
                    <a:pt x="266" y="1174"/>
                  </a:lnTo>
                  <a:lnTo>
                    <a:pt x="266" y="1174"/>
                  </a:lnTo>
                  <a:lnTo>
                    <a:pt x="262" y="1186"/>
                  </a:lnTo>
                  <a:lnTo>
                    <a:pt x="262" y="1186"/>
                  </a:lnTo>
                  <a:lnTo>
                    <a:pt x="272" y="1194"/>
                  </a:lnTo>
                  <a:lnTo>
                    <a:pt x="284" y="1202"/>
                  </a:lnTo>
                  <a:lnTo>
                    <a:pt x="310" y="1216"/>
                  </a:lnTo>
                  <a:lnTo>
                    <a:pt x="334" y="1230"/>
                  </a:lnTo>
                  <a:lnTo>
                    <a:pt x="346" y="1238"/>
                  </a:lnTo>
                  <a:lnTo>
                    <a:pt x="356" y="1248"/>
                  </a:lnTo>
                  <a:lnTo>
                    <a:pt x="356" y="1248"/>
                  </a:lnTo>
                  <a:lnTo>
                    <a:pt x="346" y="1260"/>
                  </a:lnTo>
                  <a:lnTo>
                    <a:pt x="340" y="1266"/>
                  </a:lnTo>
                  <a:lnTo>
                    <a:pt x="332" y="1270"/>
                  </a:lnTo>
                  <a:lnTo>
                    <a:pt x="332" y="1270"/>
                  </a:lnTo>
                  <a:lnTo>
                    <a:pt x="332" y="1264"/>
                  </a:lnTo>
                  <a:lnTo>
                    <a:pt x="332" y="1262"/>
                  </a:lnTo>
                  <a:lnTo>
                    <a:pt x="330" y="1260"/>
                  </a:lnTo>
                  <a:lnTo>
                    <a:pt x="330" y="1260"/>
                  </a:lnTo>
                  <a:lnTo>
                    <a:pt x="328" y="1264"/>
                  </a:lnTo>
                  <a:lnTo>
                    <a:pt x="328" y="1266"/>
                  </a:lnTo>
                  <a:lnTo>
                    <a:pt x="330" y="1272"/>
                  </a:lnTo>
                  <a:lnTo>
                    <a:pt x="332" y="1280"/>
                  </a:lnTo>
                  <a:lnTo>
                    <a:pt x="330" y="1282"/>
                  </a:lnTo>
                  <a:lnTo>
                    <a:pt x="330" y="1286"/>
                  </a:lnTo>
                  <a:lnTo>
                    <a:pt x="330" y="1286"/>
                  </a:lnTo>
                  <a:lnTo>
                    <a:pt x="324" y="1284"/>
                  </a:lnTo>
                  <a:lnTo>
                    <a:pt x="318" y="1286"/>
                  </a:lnTo>
                  <a:lnTo>
                    <a:pt x="306" y="1288"/>
                  </a:lnTo>
                  <a:lnTo>
                    <a:pt x="306" y="1288"/>
                  </a:lnTo>
                  <a:lnTo>
                    <a:pt x="308" y="1286"/>
                  </a:lnTo>
                  <a:lnTo>
                    <a:pt x="308" y="1284"/>
                  </a:lnTo>
                  <a:lnTo>
                    <a:pt x="306" y="1282"/>
                  </a:lnTo>
                  <a:lnTo>
                    <a:pt x="308" y="1278"/>
                  </a:lnTo>
                  <a:lnTo>
                    <a:pt x="308" y="1278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4" y="1282"/>
                  </a:lnTo>
                  <a:lnTo>
                    <a:pt x="304" y="1284"/>
                  </a:lnTo>
                  <a:lnTo>
                    <a:pt x="302" y="1286"/>
                  </a:lnTo>
                  <a:lnTo>
                    <a:pt x="300" y="1286"/>
                  </a:lnTo>
                  <a:lnTo>
                    <a:pt x="300" y="1286"/>
                  </a:lnTo>
                  <a:lnTo>
                    <a:pt x="300" y="1282"/>
                  </a:lnTo>
                  <a:lnTo>
                    <a:pt x="298" y="1278"/>
                  </a:lnTo>
                  <a:lnTo>
                    <a:pt x="296" y="1276"/>
                  </a:lnTo>
                  <a:lnTo>
                    <a:pt x="292" y="1278"/>
                  </a:lnTo>
                  <a:lnTo>
                    <a:pt x="292" y="1278"/>
                  </a:lnTo>
                  <a:lnTo>
                    <a:pt x="292" y="1284"/>
                  </a:lnTo>
                  <a:lnTo>
                    <a:pt x="294" y="1288"/>
                  </a:lnTo>
                  <a:lnTo>
                    <a:pt x="298" y="1290"/>
                  </a:lnTo>
                  <a:lnTo>
                    <a:pt x="302" y="1294"/>
                  </a:lnTo>
                  <a:lnTo>
                    <a:pt x="312" y="1298"/>
                  </a:lnTo>
                  <a:lnTo>
                    <a:pt x="322" y="1300"/>
                  </a:lnTo>
                  <a:lnTo>
                    <a:pt x="322" y="1300"/>
                  </a:lnTo>
                  <a:lnTo>
                    <a:pt x="318" y="1312"/>
                  </a:lnTo>
                  <a:lnTo>
                    <a:pt x="314" y="1322"/>
                  </a:lnTo>
                  <a:lnTo>
                    <a:pt x="310" y="1334"/>
                  </a:lnTo>
                  <a:lnTo>
                    <a:pt x="308" y="1348"/>
                  </a:lnTo>
                  <a:lnTo>
                    <a:pt x="308" y="1348"/>
                  </a:lnTo>
                  <a:lnTo>
                    <a:pt x="302" y="1354"/>
                  </a:lnTo>
                  <a:lnTo>
                    <a:pt x="296" y="1358"/>
                  </a:lnTo>
                  <a:lnTo>
                    <a:pt x="290" y="1366"/>
                  </a:lnTo>
                  <a:lnTo>
                    <a:pt x="288" y="1370"/>
                  </a:lnTo>
                  <a:lnTo>
                    <a:pt x="288" y="1374"/>
                  </a:lnTo>
                  <a:lnTo>
                    <a:pt x="288" y="1374"/>
                  </a:lnTo>
                  <a:lnTo>
                    <a:pt x="296" y="1374"/>
                  </a:lnTo>
                  <a:lnTo>
                    <a:pt x="306" y="1374"/>
                  </a:lnTo>
                  <a:lnTo>
                    <a:pt x="322" y="1378"/>
                  </a:lnTo>
                  <a:lnTo>
                    <a:pt x="330" y="1378"/>
                  </a:lnTo>
                  <a:lnTo>
                    <a:pt x="338" y="1378"/>
                  </a:lnTo>
                  <a:lnTo>
                    <a:pt x="344" y="1376"/>
                  </a:lnTo>
                  <a:lnTo>
                    <a:pt x="350" y="1370"/>
                  </a:lnTo>
                  <a:lnTo>
                    <a:pt x="350" y="1370"/>
                  </a:lnTo>
                  <a:lnTo>
                    <a:pt x="346" y="1368"/>
                  </a:lnTo>
                  <a:lnTo>
                    <a:pt x="344" y="1364"/>
                  </a:lnTo>
                  <a:lnTo>
                    <a:pt x="344" y="1358"/>
                  </a:lnTo>
                  <a:lnTo>
                    <a:pt x="344" y="1352"/>
                  </a:lnTo>
                  <a:lnTo>
                    <a:pt x="342" y="1346"/>
                  </a:lnTo>
                  <a:lnTo>
                    <a:pt x="342" y="1346"/>
                  </a:lnTo>
                  <a:lnTo>
                    <a:pt x="338" y="1356"/>
                  </a:lnTo>
                  <a:lnTo>
                    <a:pt x="334" y="1362"/>
                  </a:lnTo>
                  <a:lnTo>
                    <a:pt x="330" y="1364"/>
                  </a:lnTo>
                  <a:lnTo>
                    <a:pt x="330" y="1364"/>
                  </a:lnTo>
                  <a:lnTo>
                    <a:pt x="326" y="1358"/>
                  </a:lnTo>
                  <a:lnTo>
                    <a:pt x="322" y="1348"/>
                  </a:lnTo>
                  <a:lnTo>
                    <a:pt x="320" y="1338"/>
                  </a:lnTo>
                  <a:lnTo>
                    <a:pt x="320" y="1326"/>
                  </a:lnTo>
                  <a:lnTo>
                    <a:pt x="322" y="1316"/>
                  </a:lnTo>
                  <a:lnTo>
                    <a:pt x="326" y="1308"/>
                  </a:lnTo>
                  <a:lnTo>
                    <a:pt x="330" y="1304"/>
                  </a:lnTo>
                  <a:lnTo>
                    <a:pt x="332" y="1302"/>
                  </a:lnTo>
                  <a:lnTo>
                    <a:pt x="338" y="1302"/>
                  </a:lnTo>
                  <a:lnTo>
                    <a:pt x="342" y="1302"/>
                  </a:lnTo>
                  <a:lnTo>
                    <a:pt x="342" y="1302"/>
                  </a:lnTo>
                  <a:lnTo>
                    <a:pt x="346" y="1308"/>
                  </a:lnTo>
                  <a:lnTo>
                    <a:pt x="354" y="1312"/>
                  </a:lnTo>
                  <a:lnTo>
                    <a:pt x="372" y="1320"/>
                  </a:lnTo>
                  <a:lnTo>
                    <a:pt x="380" y="1324"/>
                  </a:lnTo>
                  <a:lnTo>
                    <a:pt x="386" y="1328"/>
                  </a:lnTo>
                  <a:lnTo>
                    <a:pt x="386" y="1330"/>
                  </a:lnTo>
                  <a:lnTo>
                    <a:pt x="386" y="1334"/>
                  </a:lnTo>
                  <a:lnTo>
                    <a:pt x="382" y="1340"/>
                  </a:lnTo>
                  <a:lnTo>
                    <a:pt x="382" y="1340"/>
                  </a:lnTo>
                  <a:lnTo>
                    <a:pt x="382" y="1348"/>
                  </a:lnTo>
                  <a:lnTo>
                    <a:pt x="380" y="1354"/>
                  </a:lnTo>
                  <a:lnTo>
                    <a:pt x="376" y="1368"/>
                  </a:lnTo>
                  <a:lnTo>
                    <a:pt x="368" y="1380"/>
                  </a:lnTo>
                  <a:lnTo>
                    <a:pt x="362" y="1392"/>
                  </a:lnTo>
                  <a:lnTo>
                    <a:pt x="362" y="1392"/>
                  </a:lnTo>
                  <a:lnTo>
                    <a:pt x="368" y="1396"/>
                  </a:lnTo>
                  <a:lnTo>
                    <a:pt x="372" y="1400"/>
                  </a:lnTo>
                  <a:lnTo>
                    <a:pt x="378" y="1410"/>
                  </a:lnTo>
                  <a:lnTo>
                    <a:pt x="380" y="1422"/>
                  </a:lnTo>
                  <a:lnTo>
                    <a:pt x="380" y="1434"/>
                  </a:lnTo>
                  <a:lnTo>
                    <a:pt x="376" y="1458"/>
                  </a:lnTo>
                  <a:lnTo>
                    <a:pt x="376" y="1470"/>
                  </a:lnTo>
                  <a:lnTo>
                    <a:pt x="376" y="1478"/>
                  </a:lnTo>
                  <a:lnTo>
                    <a:pt x="376" y="1478"/>
                  </a:lnTo>
                  <a:lnTo>
                    <a:pt x="374" y="1490"/>
                  </a:lnTo>
                  <a:lnTo>
                    <a:pt x="374" y="1502"/>
                  </a:lnTo>
                  <a:lnTo>
                    <a:pt x="378" y="1514"/>
                  </a:lnTo>
                  <a:lnTo>
                    <a:pt x="382" y="1528"/>
                  </a:lnTo>
                  <a:lnTo>
                    <a:pt x="390" y="1550"/>
                  </a:lnTo>
                  <a:lnTo>
                    <a:pt x="396" y="1570"/>
                  </a:lnTo>
                  <a:lnTo>
                    <a:pt x="396" y="1570"/>
                  </a:lnTo>
                  <a:lnTo>
                    <a:pt x="400" y="1572"/>
                  </a:lnTo>
                  <a:lnTo>
                    <a:pt x="404" y="1572"/>
                  </a:lnTo>
                  <a:lnTo>
                    <a:pt x="408" y="1574"/>
                  </a:lnTo>
                  <a:lnTo>
                    <a:pt x="410" y="1578"/>
                  </a:lnTo>
                  <a:lnTo>
                    <a:pt x="410" y="1578"/>
                  </a:lnTo>
                  <a:lnTo>
                    <a:pt x="406" y="1584"/>
                  </a:lnTo>
                  <a:lnTo>
                    <a:pt x="404" y="1588"/>
                  </a:lnTo>
                  <a:lnTo>
                    <a:pt x="402" y="1588"/>
                  </a:lnTo>
                  <a:lnTo>
                    <a:pt x="402" y="1588"/>
                  </a:lnTo>
                  <a:lnTo>
                    <a:pt x="406" y="1590"/>
                  </a:lnTo>
                  <a:lnTo>
                    <a:pt x="408" y="1594"/>
                  </a:lnTo>
                  <a:lnTo>
                    <a:pt x="412" y="1604"/>
                  </a:lnTo>
                  <a:lnTo>
                    <a:pt x="412" y="1604"/>
                  </a:lnTo>
                  <a:lnTo>
                    <a:pt x="410" y="1606"/>
                  </a:lnTo>
                  <a:lnTo>
                    <a:pt x="406" y="1604"/>
                  </a:lnTo>
                  <a:lnTo>
                    <a:pt x="406" y="1604"/>
                  </a:lnTo>
                  <a:lnTo>
                    <a:pt x="404" y="1608"/>
                  </a:lnTo>
                  <a:lnTo>
                    <a:pt x="404" y="1608"/>
                  </a:lnTo>
                  <a:lnTo>
                    <a:pt x="412" y="1614"/>
                  </a:lnTo>
                  <a:lnTo>
                    <a:pt x="420" y="1616"/>
                  </a:lnTo>
                  <a:lnTo>
                    <a:pt x="426" y="1616"/>
                  </a:lnTo>
                  <a:lnTo>
                    <a:pt x="436" y="1618"/>
                  </a:lnTo>
                  <a:lnTo>
                    <a:pt x="436" y="1618"/>
                  </a:lnTo>
                  <a:lnTo>
                    <a:pt x="434" y="1610"/>
                  </a:lnTo>
                  <a:lnTo>
                    <a:pt x="430" y="1600"/>
                  </a:lnTo>
                  <a:lnTo>
                    <a:pt x="420" y="1584"/>
                  </a:lnTo>
                  <a:lnTo>
                    <a:pt x="412" y="1568"/>
                  </a:lnTo>
                  <a:lnTo>
                    <a:pt x="408" y="1560"/>
                  </a:lnTo>
                  <a:lnTo>
                    <a:pt x="408" y="1552"/>
                  </a:lnTo>
                  <a:lnTo>
                    <a:pt x="408" y="1552"/>
                  </a:lnTo>
                  <a:lnTo>
                    <a:pt x="400" y="1550"/>
                  </a:lnTo>
                  <a:lnTo>
                    <a:pt x="394" y="1544"/>
                  </a:lnTo>
                  <a:lnTo>
                    <a:pt x="392" y="1538"/>
                  </a:lnTo>
                  <a:lnTo>
                    <a:pt x="392" y="1528"/>
                  </a:lnTo>
                  <a:lnTo>
                    <a:pt x="392" y="1528"/>
                  </a:lnTo>
                  <a:lnTo>
                    <a:pt x="400" y="1524"/>
                  </a:lnTo>
                  <a:lnTo>
                    <a:pt x="406" y="1524"/>
                  </a:lnTo>
                  <a:lnTo>
                    <a:pt x="420" y="1520"/>
                  </a:lnTo>
                  <a:lnTo>
                    <a:pt x="420" y="1520"/>
                  </a:lnTo>
                  <a:lnTo>
                    <a:pt x="416" y="1518"/>
                  </a:lnTo>
                  <a:lnTo>
                    <a:pt x="414" y="1516"/>
                  </a:lnTo>
                  <a:lnTo>
                    <a:pt x="412" y="1514"/>
                  </a:lnTo>
                  <a:lnTo>
                    <a:pt x="410" y="1512"/>
                  </a:lnTo>
                  <a:lnTo>
                    <a:pt x="410" y="1512"/>
                  </a:lnTo>
                  <a:lnTo>
                    <a:pt x="406" y="1512"/>
                  </a:lnTo>
                  <a:lnTo>
                    <a:pt x="406" y="1514"/>
                  </a:lnTo>
                  <a:lnTo>
                    <a:pt x="406" y="1516"/>
                  </a:lnTo>
                  <a:lnTo>
                    <a:pt x="404" y="1518"/>
                  </a:lnTo>
                  <a:lnTo>
                    <a:pt x="404" y="1518"/>
                  </a:lnTo>
                  <a:lnTo>
                    <a:pt x="402" y="1518"/>
                  </a:lnTo>
                  <a:lnTo>
                    <a:pt x="400" y="1516"/>
                  </a:lnTo>
                  <a:lnTo>
                    <a:pt x="396" y="1510"/>
                  </a:lnTo>
                  <a:lnTo>
                    <a:pt x="396" y="1506"/>
                  </a:lnTo>
                  <a:lnTo>
                    <a:pt x="396" y="1502"/>
                  </a:lnTo>
                  <a:lnTo>
                    <a:pt x="396" y="1502"/>
                  </a:lnTo>
                  <a:lnTo>
                    <a:pt x="400" y="1504"/>
                  </a:lnTo>
                  <a:lnTo>
                    <a:pt x="402" y="1506"/>
                  </a:lnTo>
                  <a:lnTo>
                    <a:pt x="404" y="1508"/>
                  </a:lnTo>
                  <a:lnTo>
                    <a:pt x="410" y="1508"/>
                  </a:lnTo>
                  <a:lnTo>
                    <a:pt x="410" y="1508"/>
                  </a:lnTo>
                  <a:lnTo>
                    <a:pt x="414" y="1496"/>
                  </a:lnTo>
                  <a:lnTo>
                    <a:pt x="416" y="1484"/>
                  </a:lnTo>
                  <a:lnTo>
                    <a:pt x="414" y="1474"/>
                  </a:lnTo>
                  <a:lnTo>
                    <a:pt x="412" y="1464"/>
                  </a:lnTo>
                  <a:lnTo>
                    <a:pt x="404" y="1442"/>
                  </a:lnTo>
                  <a:lnTo>
                    <a:pt x="404" y="1432"/>
                  </a:lnTo>
                  <a:lnTo>
                    <a:pt x="404" y="1422"/>
                  </a:lnTo>
                  <a:lnTo>
                    <a:pt x="404" y="1422"/>
                  </a:lnTo>
                  <a:lnTo>
                    <a:pt x="416" y="1420"/>
                  </a:lnTo>
                  <a:lnTo>
                    <a:pt x="426" y="1422"/>
                  </a:lnTo>
                  <a:lnTo>
                    <a:pt x="434" y="1424"/>
                  </a:lnTo>
                  <a:lnTo>
                    <a:pt x="442" y="1426"/>
                  </a:lnTo>
                  <a:lnTo>
                    <a:pt x="450" y="1432"/>
                  </a:lnTo>
                  <a:lnTo>
                    <a:pt x="456" y="1438"/>
                  </a:lnTo>
                  <a:lnTo>
                    <a:pt x="466" y="1452"/>
                  </a:lnTo>
                  <a:lnTo>
                    <a:pt x="466" y="1452"/>
                  </a:lnTo>
                  <a:lnTo>
                    <a:pt x="462" y="1456"/>
                  </a:lnTo>
                  <a:lnTo>
                    <a:pt x="458" y="1456"/>
                  </a:lnTo>
                  <a:lnTo>
                    <a:pt x="452" y="1452"/>
                  </a:lnTo>
                  <a:lnTo>
                    <a:pt x="452" y="1452"/>
                  </a:lnTo>
                  <a:lnTo>
                    <a:pt x="450" y="1470"/>
                  </a:lnTo>
                  <a:lnTo>
                    <a:pt x="448" y="1478"/>
                  </a:lnTo>
                  <a:lnTo>
                    <a:pt x="444" y="1484"/>
                  </a:lnTo>
                  <a:lnTo>
                    <a:pt x="444" y="1484"/>
                  </a:lnTo>
                  <a:lnTo>
                    <a:pt x="438" y="1480"/>
                  </a:lnTo>
                  <a:lnTo>
                    <a:pt x="438" y="1476"/>
                  </a:lnTo>
                  <a:lnTo>
                    <a:pt x="438" y="1462"/>
                  </a:lnTo>
                  <a:lnTo>
                    <a:pt x="438" y="1462"/>
                  </a:lnTo>
                  <a:lnTo>
                    <a:pt x="434" y="1464"/>
                  </a:lnTo>
                  <a:lnTo>
                    <a:pt x="434" y="1466"/>
                  </a:lnTo>
                  <a:lnTo>
                    <a:pt x="432" y="1472"/>
                  </a:lnTo>
                  <a:lnTo>
                    <a:pt x="432" y="1476"/>
                  </a:lnTo>
                  <a:lnTo>
                    <a:pt x="430" y="1480"/>
                  </a:lnTo>
                  <a:lnTo>
                    <a:pt x="428" y="1480"/>
                  </a:lnTo>
                  <a:lnTo>
                    <a:pt x="422" y="1478"/>
                  </a:lnTo>
                  <a:lnTo>
                    <a:pt x="422" y="1478"/>
                  </a:lnTo>
                  <a:lnTo>
                    <a:pt x="422" y="1484"/>
                  </a:lnTo>
                  <a:lnTo>
                    <a:pt x="424" y="1488"/>
                  </a:lnTo>
                  <a:lnTo>
                    <a:pt x="426" y="1492"/>
                  </a:lnTo>
                  <a:lnTo>
                    <a:pt x="430" y="1492"/>
                  </a:lnTo>
                  <a:lnTo>
                    <a:pt x="430" y="1492"/>
                  </a:lnTo>
                  <a:lnTo>
                    <a:pt x="430" y="1486"/>
                  </a:lnTo>
                  <a:lnTo>
                    <a:pt x="430" y="1484"/>
                  </a:lnTo>
                  <a:lnTo>
                    <a:pt x="432" y="1480"/>
                  </a:lnTo>
                  <a:lnTo>
                    <a:pt x="436" y="1478"/>
                  </a:lnTo>
                  <a:lnTo>
                    <a:pt x="436" y="1478"/>
                  </a:lnTo>
                  <a:lnTo>
                    <a:pt x="438" y="1484"/>
                  </a:lnTo>
                  <a:lnTo>
                    <a:pt x="440" y="1490"/>
                  </a:lnTo>
                  <a:lnTo>
                    <a:pt x="446" y="1492"/>
                  </a:lnTo>
                  <a:lnTo>
                    <a:pt x="454" y="1492"/>
                  </a:lnTo>
                  <a:lnTo>
                    <a:pt x="454" y="1492"/>
                  </a:lnTo>
                  <a:lnTo>
                    <a:pt x="454" y="1480"/>
                  </a:lnTo>
                  <a:lnTo>
                    <a:pt x="458" y="1472"/>
                  </a:lnTo>
                  <a:lnTo>
                    <a:pt x="462" y="1466"/>
                  </a:lnTo>
                  <a:lnTo>
                    <a:pt x="470" y="1466"/>
                  </a:lnTo>
                  <a:lnTo>
                    <a:pt x="470" y="1466"/>
                  </a:lnTo>
                  <a:lnTo>
                    <a:pt x="470" y="1462"/>
                  </a:lnTo>
                  <a:lnTo>
                    <a:pt x="468" y="1460"/>
                  </a:lnTo>
                  <a:lnTo>
                    <a:pt x="464" y="1458"/>
                  </a:lnTo>
                  <a:lnTo>
                    <a:pt x="464" y="1458"/>
                  </a:lnTo>
                  <a:lnTo>
                    <a:pt x="470" y="1458"/>
                  </a:lnTo>
                  <a:lnTo>
                    <a:pt x="474" y="1456"/>
                  </a:lnTo>
                  <a:lnTo>
                    <a:pt x="474" y="1456"/>
                  </a:lnTo>
                  <a:lnTo>
                    <a:pt x="478" y="1464"/>
                  </a:lnTo>
                  <a:lnTo>
                    <a:pt x="486" y="1470"/>
                  </a:lnTo>
                  <a:lnTo>
                    <a:pt x="492" y="1476"/>
                  </a:lnTo>
                  <a:lnTo>
                    <a:pt x="498" y="1484"/>
                  </a:lnTo>
                  <a:lnTo>
                    <a:pt x="498" y="1484"/>
                  </a:lnTo>
                  <a:lnTo>
                    <a:pt x="498" y="1496"/>
                  </a:lnTo>
                  <a:lnTo>
                    <a:pt x="500" y="1506"/>
                  </a:lnTo>
                  <a:lnTo>
                    <a:pt x="504" y="1514"/>
                  </a:lnTo>
                  <a:lnTo>
                    <a:pt x="508" y="1522"/>
                  </a:lnTo>
                  <a:lnTo>
                    <a:pt x="520" y="1538"/>
                  </a:lnTo>
                  <a:lnTo>
                    <a:pt x="526" y="1548"/>
                  </a:lnTo>
                  <a:lnTo>
                    <a:pt x="530" y="1560"/>
                  </a:lnTo>
                  <a:lnTo>
                    <a:pt x="530" y="1560"/>
                  </a:lnTo>
                  <a:lnTo>
                    <a:pt x="522" y="1560"/>
                  </a:lnTo>
                  <a:lnTo>
                    <a:pt x="520" y="1560"/>
                  </a:lnTo>
                  <a:lnTo>
                    <a:pt x="518" y="1562"/>
                  </a:lnTo>
                  <a:lnTo>
                    <a:pt x="518" y="1562"/>
                  </a:lnTo>
                  <a:lnTo>
                    <a:pt x="524" y="1562"/>
                  </a:lnTo>
                  <a:lnTo>
                    <a:pt x="528" y="1566"/>
                  </a:lnTo>
                  <a:lnTo>
                    <a:pt x="530" y="1568"/>
                  </a:lnTo>
                  <a:lnTo>
                    <a:pt x="532" y="1572"/>
                  </a:lnTo>
                  <a:lnTo>
                    <a:pt x="532" y="1582"/>
                  </a:lnTo>
                  <a:lnTo>
                    <a:pt x="530" y="1590"/>
                  </a:lnTo>
                  <a:lnTo>
                    <a:pt x="530" y="1590"/>
                  </a:lnTo>
                  <a:lnTo>
                    <a:pt x="518" y="1576"/>
                  </a:lnTo>
                  <a:lnTo>
                    <a:pt x="508" y="1566"/>
                  </a:lnTo>
                  <a:lnTo>
                    <a:pt x="508" y="1566"/>
                  </a:lnTo>
                  <a:lnTo>
                    <a:pt x="506" y="1570"/>
                  </a:lnTo>
                  <a:lnTo>
                    <a:pt x="506" y="1578"/>
                  </a:lnTo>
                  <a:lnTo>
                    <a:pt x="504" y="1584"/>
                  </a:lnTo>
                  <a:lnTo>
                    <a:pt x="504" y="1590"/>
                  </a:lnTo>
                  <a:lnTo>
                    <a:pt x="504" y="1590"/>
                  </a:lnTo>
                  <a:lnTo>
                    <a:pt x="496" y="1584"/>
                  </a:lnTo>
                  <a:lnTo>
                    <a:pt x="488" y="1576"/>
                  </a:lnTo>
                  <a:lnTo>
                    <a:pt x="484" y="1566"/>
                  </a:lnTo>
                  <a:lnTo>
                    <a:pt x="484" y="1562"/>
                  </a:lnTo>
                  <a:lnTo>
                    <a:pt x="486" y="1556"/>
                  </a:lnTo>
                  <a:lnTo>
                    <a:pt x="486" y="1556"/>
                  </a:lnTo>
                  <a:lnTo>
                    <a:pt x="480" y="1554"/>
                  </a:lnTo>
                  <a:lnTo>
                    <a:pt x="478" y="1552"/>
                  </a:lnTo>
                  <a:lnTo>
                    <a:pt x="476" y="1548"/>
                  </a:lnTo>
                  <a:lnTo>
                    <a:pt x="474" y="1540"/>
                  </a:lnTo>
                  <a:lnTo>
                    <a:pt x="474" y="1540"/>
                  </a:lnTo>
                  <a:lnTo>
                    <a:pt x="470" y="1542"/>
                  </a:lnTo>
                  <a:lnTo>
                    <a:pt x="468" y="1544"/>
                  </a:lnTo>
                  <a:lnTo>
                    <a:pt x="462" y="1548"/>
                  </a:lnTo>
                  <a:lnTo>
                    <a:pt x="462" y="1548"/>
                  </a:lnTo>
                  <a:lnTo>
                    <a:pt x="468" y="1550"/>
                  </a:lnTo>
                  <a:lnTo>
                    <a:pt x="472" y="1554"/>
                  </a:lnTo>
                  <a:lnTo>
                    <a:pt x="474" y="1564"/>
                  </a:lnTo>
                  <a:lnTo>
                    <a:pt x="466" y="1564"/>
                  </a:lnTo>
                  <a:lnTo>
                    <a:pt x="466" y="1564"/>
                  </a:lnTo>
                  <a:lnTo>
                    <a:pt x="470" y="1570"/>
                  </a:lnTo>
                  <a:lnTo>
                    <a:pt x="474" y="1574"/>
                  </a:lnTo>
                  <a:lnTo>
                    <a:pt x="486" y="1580"/>
                  </a:lnTo>
                  <a:lnTo>
                    <a:pt x="490" y="1584"/>
                  </a:lnTo>
                  <a:lnTo>
                    <a:pt x="492" y="1588"/>
                  </a:lnTo>
                  <a:lnTo>
                    <a:pt x="494" y="1594"/>
                  </a:lnTo>
                  <a:lnTo>
                    <a:pt x="490" y="1600"/>
                  </a:lnTo>
                  <a:lnTo>
                    <a:pt x="490" y="1600"/>
                  </a:lnTo>
                  <a:lnTo>
                    <a:pt x="488" y="1594"/>
                  </a:lnTo>
                  <a:lnTo>
                    <a:pt x="484" y="1592"/>
                  </a:lnTo>
                  <a:lnTo>
                    <a:pt x="482" y="1596"/>
                  </a:lnTo>
                  <a:lnTo>
                    <a:pt x="482" y="1596"/>
                  </a:lnTo>
                  <a:lnTo>
                    <a:pt x="486" y="1600"/>
                  </a:lnTo>
                  <a:lnTo>
                    <a:pt x="490" y="1604"/>
                  </a:lnTo>
                  <a:lnTo>
                    <a:pt x="492" y="1612"/>
                  </a:lnTo>
                  <a:lnTo>
                    <a:pt x="494" y="1620"/>
                  </a:lnTo>
                  <a:lnTo>
                    <a:pt x="494" y="1624"/>
                  </a:lnTo>
                  <a:lnTo>
                    <a:pt x="498" y="1630"/>
                  </a:lnTo>
                  <a:lnTo>
                    <a:pt x="498" y="1630"/>
                  </a:lnTo>
                  <a:lnTo>
                    <a:pt x="494" y="1628"/>
                  </a:lnTo>
                  <a:lnTo>
                    <a:pt x="490" y="1626"/>
                  </a:lnTo>
                  <a:lnTo>
                    <a:pt x="488" y="1624"/>
                  </a:lnTo>
                  <a:lnTo>
                    <a:pt x="482" y="1624"/>
                  </a:lnTo>
                  <a:lnTo>
                    <a:pt x="482" y="1624"/>
                  </a:lnTo>
                  <a:lnTo>
                    <a:pt x="494" y="1640"/>
                  </a:lnTo>
                  <a:lnTo>
                    <a:pt x="498" y="1644"/>
                  </a:lnTo>
                  <a:lnTo>
                    <a:pt x="500" y="1646"/>
                  </a:lnTo>
                  <a:lnTo>
                    <a:pt x="500" y="1644"/>
                  </a:lnTo>
                  <a:lnTo>
                    <a:pt x="500" y="1644"/>
                  </a:lnTo>
                  <a:lnTo>
                    <a:pt x="498" y="1638"/>
                  </a:lnTo>
                  <a:lnTo>
                    <a:pt x="498" y="1634"/>
                  </a:lnTo>
                  <a:lnTo>
                    <a:pt x="498" y="1632"/>
                  </a:lnTo>
                  <a:lnTo>
                    <a:pt x="498" y="1632"/>
                  </a:lnTo>
                  <a:lnTo>
                    <a:pt x="510" y="1660"/>
                  </a:lnTo>
                  <a:lnTo>
                    <a:pt x="516" y="1676"/>
                  </a:lnTo>
                  <a:lnTo>
                    <a:pt x="524" y="1690"/>
                  </a:lnTo>
                  <a:lnTo>
                    <a:pt x="532" y="1704"/>
                  </a:lnTo>
                  <a:lnTo>
                    <a:pt x="544" y="1714"/>
                  </a:lnTo>
                  <a:lnTo>
                    <a:pt x="558" y="1724"/>
                  </a:lnTo>
                  <a:lnTo>
                    <a:pt x="576" y="1730"/>
                  </a:lnTo>
                  <a:lnTo>
                    <a:pt x="576" y="1730"/>
                  </a:lnTo>
                  <a:lnTo>
                    <a:pt x="570" y="1722"/>
                  </a:lnTo>
                  <a:lnTo>
                    <a:pt x="562" y="1714"/>
                  </a:lnTo>
                  <a:lnTo>
                    <a:pt x="546" y="1702"/>
                  </a:lnTo>
                  <a:lnTo>
                    <a:pt x="538" y="1694"/>
                  </a:lnTo>
                  <a:lnTo>
                    <a:pt x="532" y="1688"/>
                  </a:lnTo>
                  <a:lnTo>
                    <a:pt x="526" y="1678"/>
                  </a:lnTo>
                  <a:lnTo>
                    <a:pt x="522" y="1668"/>
                  </a:lnTo>
                  <a:lnTo>
                    <a:pt x="522" y="1668"/>
                  </a:lnTo>
                  <a:lnTo>
                    <a:pt x="528" y="1668"/>
                  </a:lnTo>
                  <a:lnTo>
                    <a:pt x="530" y="1670"/>
                  </a:lnTo>
                  <a:lnTo>
                    <a:pt x="534" y="1674"/>
                  </a:lnTo>
                  <a:lnTo>
                    <a:pt x="538" y="1676"/>
                  </a:lnTo>
                  <a:lnTo>
                    <a:pt x="538" y="1676"/>
                  </a:lnTo>
                  <a:lnTo>
                    <a:pt x="540" y="1672"/>
                  </a:lnTo>
                  <a:lnTo>
                    <a:pt x="542" y="1670"/>
                  </a:lnTo>
                  <a:lnTo>
                    <a:pt x="548" y="1670"/>
                  </a:lnTo>
                  <a:lnTo>
                    <a:pt x="554" y="1672"/>
                  </a:lnTo>
                  <a:lnTo>
                    <a:pt x="558" y="1672"/>
                  </a:lnTo>
                  <a:lnTo>
                    <a:pt x="560" y="1670"/>
                  </a:lnTo>
                  <a:lnTo>
                    <a:pt x="560" y="1670"/>
                  </a:lnTo>
                  <a:lnTo>
                    <a:pt x="552" y="1662"/>
                  </a:lnTo>
                  <a:lnTo>
                    <a:pt x="548" y="1652"/>
                  </a:lnTo>
                  <a:lnTo>
                    <a:pt x="546" y="1642"/>
                  </a:lnTo>
                  <a:lnTo>
                    <a:pt x="546" y="1630"/>
                  </a:lnTo>
                  <a:lnTo>
                    <a:pt x="548" y="1606"/>
                  </a:lnTo>
                  <a:lnTo>
                    <a:pt x="548" y="1596"/>
                  </a:lnTo>
                  <a:lnTo>
                    <a:pt x="544" y="1586"/>
                  </a:lnTo>
                  <a:lnTo>
                    <a:pt x="544" y="1586"/>
                  </a:lnTo>
                  <a:lnTo>
                    <a:pt x="550" y="1584"/>
                  </a:lnTo>
                  <a:lnTo>
                    <a:pt x="552" y="1582"/>
                  </a:lnTo>
                  <a:lnTo>
                    <a:pt x="552" y="1580"/>
                  </a:lnTo>
                  <a:lnTo>
                    <a:pt x="552" y="1580"/>
                  </a:lnTo>
                  <a:lnTo>
                    <a:pt x="546" y="1570"/>
                  </a:lnTo>
                  <a:lnTo>
                    <a:pt x="542" y="1556"/>
                  </a:lnTo>
                  <a:lnTo>
                    <a:pt x="540" y="1550"/>
                  </a:lnTo>
                  <a:lnTo>
                    <a:pt x="540" y="1542"/>
                  </a:lnTo>
                  <a:lnTo>
                    <a:pt x="542" y="1536"/>
                  </a:lnTo>
                  <a:lnTo>
                    <a:pt x="544" y="1530"/>
                  </a:lnTo>
                  <a:lnTo>
                    <a:pt x="544" y="1530"/>
                  </a:lnTo>
                  <a:lnTo>
                    <a:pt x="556" y="1542"/>
                  </a:lnTo>
                  <a:lnTo>
                    <a:pt x="568" y="1552"/>
                  </a:lnTo>
                  <a:lnTo>
                    <a:pt x="592" y="1572"/>
                  </a:lnTo>
                  <a:lnTo>
                    <a:pt x="616" y="1592"/>
                  </a:lnTo>
                  <a:lnTo>
                    <a:pt x="628" y="1602"/>
                  </a:lnTo>
                  <a:lnTo>
                    <a:pt x="638" y="1614"/>
                  </a:lnTo>
                  <a:lnTo>
                    <a:pt x="638" y="1614"/>
                  </a:lnTo>
                  <a:lnTo>
                    <a:pt x="636" y="1616"/>
                  </a:lnTo>
                  <a:lnTo>
                    <a:pt x="634" y="1620"/>
                  </a:lnTo>
                  <a:lnTo>
                    <a:pt x="634" y="1632"/>
                  </a:lnTo>
                  <a:lnTo>
                    <a:pt x="634" y="1632"/>
                  </a:lnTo>
                  <a:lnTo>
                    <a:pt x="636" y="1632"/>
                  </a:lnTo>
                  <a:lnTo>
                    <a:pt x="638" y="1634"/>
                  </a:lnTo>
                  <a:lnTo>
                    <a:pt x="636" y="1638"/>
                  </a:lnTo>
                  <a:lnTo>
                    <a:pt x="636" y="1638"/>
                  </a:lnTo>
                  <a:lnTo>
                    <a:pt x="652" y="1636"/>
                  </a:lnTo>
                  <a:lnTo>
                    <a:pt x="668" y="1638"/>
                  </a:lnTo>
                  <a:lnTo>
                    <a:pt x="686" y="1642"/>
                  </a:lnTo>
                  <a:lnTo>
                    <a:pt x="702" y="1648"/>
                  </a:lnTo>
                  <a:lnTo>
                    <a:pt x="734" y="1664"/>
                  </a:lnTo>
                  <a:lnTo>
                    <a:pt x="762" y="1678"/>
                  </a:lnTo>
                  <a:lnTo>
                    <a:pt x="762" y="1678"/>
                  </a:lnTo>
                  <a:lnTo>
                    <a:pt x="766" y="1682"/>
                  </a:lnTo>
                  <a:lnTo>
                    <a:pt x="764" y="1684"/>
                  </a:lnTo>
                  <a:lnTo>
                    <a:pt x="764" y="1686"/>
                  </a:lnTo>
                  <a:lnTo>
                    <a:pt x="766" y="1688"/>
                  </a:lnTo>
                  <a:lnTo>
                    <a:pt x="766" y="1688"/>
                  </a:lnTo>
                  <a:lnTo>
                    <a:pt x="790" y="1690"/>
                  </a:lnTo>
                  <a:lnTo>
                    <a:pt x="796" y="1692"/>
                  </a:lnTo>
                  <a:lnTo>
                    <a:pt x="802" y="1694"/>
                  </a:lnTo>
                  <a:lnTo>
                    <a:pt x="806" y="1698"/>
                  </a:lnTo>
                  <a:lnTo>
                    <a:pt x="808" y="1704"/>
                  </a:lnTo>
                  <a:lnTo>
                    <a:pt x="808" y="1704"/>
                  </a:lnTo>
                  <a:lnTo>
                    <a:pt x="810" y="1702"/>
                  </a:lnTo>
                  <a:lnTo>
                    <a:pt x="812" y="1704"/>
                  </a:lnTo>
                  <a:lnTo>
                    <a:pt x="812" y="1708"/>
                  </a:lnTo>
                  <a:lnTo>
                    <a:pt x="814" y="1710"/>
                  </a:lnTo>
                  <a:lnTo>
                    <a:pt x="814" y="1710"/>
                  </a:lnTo>
                  <a:lnTo>
                    <a:pt x="842" y="1714"/>
                  </a:lnTo>
                  <a:lnTo>
                    <a:pt x="872" y="1720"/>
                  </a:lnTo>
                  <a:lnTo>
                    <a:pt x="888" y="1726"/>
                  </a:lnTo>
                  <a:lnTo>
                    <a:pt x="900" y="1732"/>
                  </a:lnTo>
                  <a:lnTo>
                    <a:pt x="910" y="1738"/>
                  </a:lnTo>
                  <a:lnTo>
                    <a:pt x="916" y="1746"/>
                  </a:lnTo>
                  <a:lnTo>
                    <a:pt x="916" y="1746"/>
                  </a:lnTo>
                  <a:lnTo>
                    <a:pt x="920" y="1742"/>
                  </a:lnTo>
                  <a:lnTo>
                    <a:pt x="924" y="1742"/>
                  </a:lnTo>
                  <a:lnTo>
                    <a:pt x="942" y="1744"/>
                  </a:lnTo>
                  <a:lnTo>
                    <a:pt x="942" y="1744"/>
                  </a:lnTo>
                  <a:lnTo>
                    <a:pt x="956" y="1742"/>
                  </a:lnTo>
                  <a:lnTo>
                    <a:pt x="968" y="1740"/>
                  </a:lnTo>
                  <a:lnTo>
                    <a:pt x="980" y="1736"/>
                  </a:lnTo>
                  <a:lnTo>
                    <a:pt x="992" y="1728"/>
                  </a:lnTo>
                  <a:lnTo>
                    <a:pt x="992" y="1728"/>
                  </a:lnTo>
                  <a:lnTo>
                    <a:pt x="988" y="1732"/>
                  </a:lnTo>
                  <a:lnTo>
                    <a:pt x="984" y="1736"/>
                  </a:lnTo>
                  <a:lnTo>
                    <a:pt x="982" y="1740"/>
                  </a:lnTo>
                  <a:lnTo>
                    <a:pt x="984" y="1742"/>
                  </a:lnTo>
                  <a:lnTo>
                    <a:pt x="986" y="1744"/>
                  </a:lnTo>
                  <a:lnTo>
                    <a:pt x="986" y="1744"/>
                  </a:lnTo>
                  <a:lnTo>
                    <a:pt x="990" y="1738"/>
                  </a:lnTo>
                  <a:lnTo>
                    <a:pt x="992" y="1736"/>
                  </a:lnTo>
                  <a:lnTo>
                    <a:pt x="996" y="1736"/>
                  </a:lnTo>
                  <a:lnTo>
                    <a:pt x="996" y="1736"/>
                  </a:lnTo>
                  <a:lnTo>
                    <a:pt x="1008" y="1746"/>
                  </a:lnTo>
                  <a:lnTo>
                    <a:pt x="1020" y="1754"/>
                  </a:lnTo>
                  <a:lnTo>
                    <a:pt x="1046" y="1770"/>
                  </a:lnTo>
                  <a:lnTo>
                    <a:pt x="1046" y="1770"/>
                  </a:lnTo>
                  <a:lnTo>
                    <a:pt x="1060" y="1770"/>
                  </a:lnTo>
                  <a:lnTo>
                    <a:pt x="1074" y="1770"/>
                  </a:lnTo>
                  <a:lnTo>
                    <a:pt x="1098" y="1766"/>
                  </a:lnTo>
                  <a:lnTo>
                    <a:pt x="1098" y="1766"/>
                  </a:lnTo>
                  <a:lnTo>
                    <a:pt x="1106" y="1766"/>
                  </a:lnTo>
                  <a:lnTo>
                    <a:pt x="1108" y="1766"/>
                  </a:lnTo>
                  <a:lnTo>
                    <a:pt x="1108" y="1762"/>
                  </a:lnTo>
                  <a:lnTo>
                    <a:pt x="1116" y="1756"/>
                  </a:lnTo>
                  <a:lnTo>
                    <a:pt x="1116" y="1756"/>
                  </a:lnTo>
                  <a:lnTo>
                    <a:pt x="1112" y="1756"/>
                  </a:lnTo>
                  <a:lnTo>
                    <a:pt x="1108" y="1758"/>
                  </a:lnTo>
                  <a:lnTo>
                    <a:pt x="1100" y="1762"/>
                  </a:lnTo>
                  <a:lnTo>
                    <a:pt x="1096" y="1764"/>
                  </a:lnTo>
                  <a:lnTo>
                    <a:pt x="1092" y="1762"/>
                  </a:lnTo>
                  <a:lnTo>
                    <a:pt x="1090" y="1760"/>
                  </a:lnTo>
                  <a:lnTo>
                    <a:pt x="1090" y="1760"/>
                  </a:lnTo>
                  <a:lnTo>
                    <a:pt x="1072" y="1760"/>
                  </a:lnTo>
                  <a:lnTo>
                    <a:pt x="1054" y="1758"/>
                  </a:lnTo>
                  <a:lnTo>
                    <a:pt x="1048" y="1754"/>
                  </a:lnTo>
                  <a:lnTo>
                    <a:pt x="1042" y="1750"/>
                  </a:lnTo>
                  <a:lnTo>
                    <a:pt x="1036" y="1744"/>
                  </a:lnTo>
                  <a:lnTo>
                    <a:pt x="1034" y="1736"/>
                  </a:lnTo>
                  <a:lnTo>
                    <a:pt x="1034" y="1736"/>
                  </a:lnTo>
                  <a:lnTo>
                    <a:pt x="1036" y="1734"/>
                  </a:lnTo>
                  <a:lnTo>
                    <a:pt x="1036" y="1730"/>
                  </a:lnTo>
                  <a:lnTo>
                    <a:pt x="1036" y="1730"/>
                  </a:lnTo>
                  <a:lnTo>
                    <a:pt x="1046" y="1732"/>
                  </a:lnTo>
                  <a:lnTo>
                    <a:pt x="1056" y="1730"/>
                  </a:lnTo>
                  <a:lnTo>
                    <a:pt x="1074" y="1728"/>
                  </a:lnTo>
                  <a:lnTo>
                    <a:pt x="1094" y="1724"/>
                  </a:lnTo>
                  <a:lnTo>
                    <a:pt x="1102" y="1724"/>
                  </a:lnTo>
                  <a:lnTo>
                    <a:pt x="1112" y="1726"/>
                  </a:lnTo>
                  <a:lnTo>
                    <a:pt x="1112" y="1726"/>
                  </a:lnTo>
                  <a:lnTo>
                    <a:pt x="1112" y="1722"/>
                  </a:lnTo>
                  <a:lnTo>
                    <a:pt x="1110" y="1720"/>
                  </a:lnTo>
                  <a:lnTo>
                    <a:pt x="1106" y="1720"/>
                  </a:lnTo>
                  <a:lnTo>
                    <a:pt x="1102" y="1718"/>
                  </a:lnTo>
                  <a:lnTo>
                    <a:pt x="1100" y="1714"/>
                  </a:lnTo>
                  <a:lnTo>
                    <a:pt x="1100" y="1714"/>
                  </a:lnTo>
                  <a:lnTo>
                    <a:pt x="1110" y="1714"/>
                  </a:lnTo>
                  <a:lnTo>
                    <a:pt x="1116" y="1712"/>
                  </a:lnTo>
                  <a:lnTo>
                    <a:pt x="1130" y="1708"/>
                  </a:lnTo>
                  <a:lnTo>
                    <a:pt x="1130" y="1708"/>
                  </a:lnTo>
                  <a:lnTo>
                    <a:pt x="1128" y="1712"/>
                  </a:lnTo>
                  <a:lnTo>
                    <a:pt x="1126" y="1714"/>
                  </a:lnTo>
                  <a:lnTo>
                    <a:pt x="1126" y="1714"/>
                  </a:lnTo>
                  <a:lnTo>
                    <a:pt x="1130" y="1716"/>
                  </a:lnTo>
                  <a:lnTo>
                    <a:pt x="1134" y="1714"/>
                  </a:lnTo>
                  <a:lnTo>
                    <a:pt x="1138" y="1712"/>
                  </a:lnTo>
                  <a:lnTo>
                    <a:pt x="1142" y="1712"/>
                  </a:lnTo>
                  <a:lnTo>
                    <a:pt x="1144" y="1714"/>
                  </a:lnTo>
                  <a:lnTo>
                    <a:pt x="1144" y="1714"/>
                  </a:lnTo>
                  <a:lnTo>
                    <a:pt x="1146" y="1712"/>
                  </a:lnTo>
                  <a:lnTo>
                    <a:pt x="1148" y="1708"/>
                  </a:lnTo>
                  <a:lnTo>
                    <a:pt x="1154" y="1704"/>
                  </a:lnTo>
                  <a:lnTo>
                    <a:pt x="1160" y="1702"/>
                  </a:lnTo>
                  <a:lnTo>
                    <a:pt x="1160" y="1700"/>
                  </a:lnTo>
                  <a:lnTo>
                    <a:pt x="1158" y="1696"/>
                  </a:lnTo>
                  <a:lnTo>
                    <a:pt x="1158" y="1696"/>
                  </a:lnTo>
                  <a:lnTo>
                    <a:pt x="1158" y="1698"/>
                  </a:lnTo>
                  <a:lnTo>
                    <a:pt x="1156" y="1700"/>
                  </a:lnTo>
                  <a:lnTo>
                    <a:pt x="1152" y="1700"/>
                  </a:lnTo>
                  <a:lnTo>
                    <a:pt x="1148" y="1700"/>
                  </a:lnTo>
                  <a:lnTo>
                    <a:pt x="1148" y="1698"/>
                  </a:lnTo>
                  <a:lnTo>
                    <a:pt x="1148" y="1696"/>
                  </a:lnTo>
                  <a:lnTo>
                    <a:pt x="1148" y="1696"/>
                  </a:lnTo>
                  <a:lnTo>
                    <a:pt x="1154" y="1696"/>
                  </a:lnTo>
                  <a:lnTo>
                    <a:pt x="1162" y="1692"/>
                  </a:lnTo>
                  <a:lnTo>
                    <a:pt x="1168" y="1692"/>
                  </a:lnTo>
                  <a:lnTo>
                    <a:pt x="1170" y="1692"/>
                  </a:lnTo>
                  <a:lnTo>
                    <a:pt x="1174" y="1694"/>
                  </a:lnTo>
                  <a:lnTo>
                    <a:pt x="1174" y="1694"/>
                  </a:lnTo>
                  <a:lnTo>
                    <a:pt x="1170" y="1696"/>
                  </a:lnTo>
                  <a:lnTo>
                    <a:pt x="1168" y="1696"/>
                  </a:lnTo>
                  <a:lnTo>
                    <a:pt x="1164" y="1698"/>
                  </a:lnTo>
                  <a:lnTo>
                    <a:pt x="1164" y="1702"/>
                  </a:lnTo>
                  <a:lnTo>
                    <a:pt x="1164" y="1702"/>
                  </a:lnTo>
                  <a:lnTo>
                    <a:pt x="1172" y="1700"/>
                  </a:lnTo>
                  <a:lnTo>
                    <a:pt x="1180" y="1698"/>
                  </a:lnTo>
                  <a:lnTo>
                    <a:pt x="1186" y="1696"/>
                  </a:lnTo>
                  <a:lnTo>
                    <a:pt x="1192" y="1694"/>
                  </a:lnTo>
                  <a:lnTo>
                    <a:pt x="1192" y="1694"/>
                  </a:lnTo>
                  <a:lnTo>
                    <a:pt x="1192" y="1688"/>
                  </a:lnTo>
                  <a:lnTo>
                    <a:pt x="1194" y="1684"/>
                  </a:lnTo>
                  <a:lnTo>
                    <a:pt x="1196" y="1682"/>
                  </a:lnTo>
                  <a:lnTo>
                    <a:pt x="1202" y="1684"/>
                  </a:lnTo>
                  <a:lnTo>
                    <a:pt x="1202" y="1684"/>
                  </a:lnTo>
                  <a:lnTo>
                    <a:pt x="1196" y="1684"/>
                  </a:lnTo>
                  <a:lnTo>
                    <a:pt x="1194" y="1686"/>
                  </a:lnTo>
                  <a:lnTo>
                    <a:pt x="1196" y="1690"/>
                  </a:lnTo>
                  <a:lnTo>
                    <a:pt x="1196" y="1692"/>
                  </a:lnTo>
                  <a:lnTo>
                    <a:pt x="1196" y="1692"/>
                  </a:lnTo>
                  <a:lnTo>
                    <a:pt x="1212" y="1684"/>
                  </a:lnTo>
                  <a:lnTo>
                    <a:pt x="1228" y="1674"/>
                  </a:lnTo>
                  <a:lnTo>
                    <a:pt x="1236" y="1670"/>
                  </a:lnTo>
                  <a:lnTo>
                    <a:pt x="1242" y="1668"/>
                  </a:lnTo>
                  <a:lnTo>
                    <a:pt x="1248" y="1670"/>
                  </a:lnTo>
                  <a:lnTo>
                    <a:pt x="1254" y="1674"/>
                  </a:lnTo>
                  <a:lnTo>
                    <a:pt x="1254" y="1674"/>
                  </a:lnTo>
                  <a:lnTo>
                    <a:pt x="1240" y="1680"/>
                  </a:lnTo>
                  <a:lnTo>
                    <a:pt x="1226" y="1686"/>
                  </a:lnTo>
                  <a:lnTo>
                    <a:pt x="1198" y="1696"/>
                  </a:lnTo>
                  <a:lnTo>
                    <a:pt x="1170" y="1708"/>
                  </a:lnTo>
                  <a:lnTo>
                    <a:pt x="1158" y="1714"/>
                  </a:lnTo>
                  <a:lnTo>
                    <a:pt x="1144" y="1722"/>
                  </a:lnTo>
                  <a:lnTo>
                    <a:pt x="1144" y="1722"/>
                  </a:lnTo>
                  <a:lnTo>
                    <a:pt x="1150" y="1720"/>
                  </a:lnTo>
                  <a:lnTo>
                    <a:pt x="1154" y="1720"/>
                  </a:lnTo>
                  <a:lnTo>
                    <a:pt x="1164" y="1724"/>
                  </a:lnTo>
                  <a:lnTo>
                    <a:pt x="1176" y="1728"/>
                  </a:lnTo>
                  <a:lnTo>
                    <a:pt x="1180" y="1728"/>
                  </a:lnTo>
                  <a:lnTo>
                    <a:pt x="1186" y="1726"/>
                  </a:lnTo>
                  <a:lnTo>
                    <a:pt x="1186" y="1726"/>
                  </a:lnTo>
                  <a:lnTo>
                    <a:pt x="1180" y="1722"/>
                  </a:lnTo>
                  <a:lnTo>
                    <a:pt x="1174" y="1720"/>
                  </a:lnTo>
                  <a:lnTo>
                    <a:pt x="1164" y="1718"/>
                  </a:lnTo>
                  <a:lnTo>
                    <a:pt x="1164" y="1718"/>
                  </a:lnTo>
                  <a:lnTo>
                    <a:pt x="1214" y="1698"/>
                  </a:lnTo>
                  <a:lnTo>
                    <a:pt x="1238" y="1690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74" y="1690"/>
                  </a:lnTo>
                  <a:lnTo>
                    <a:pt x="1278" y="1696"/>
                  </a:lnTo>
                  <a:lnTo>
                    <a:pt x="1278" y="1700"/>
                  </a:lnTo>
                  <a:lnTo>
                    <a:pt x="1278" y="1704"/>
                  </a:lnTo>
                  <a:lnTo>
                    <a:pt x="1278" y="1704"/>
                  </a:lnTo>
                  <a:lnTo>
                    <a:pt x="1284" y="1704"/>
                  </a:lnTo>
                  <a:lnTo>
                    <a:pt x="1288" y="1704"/>
                  </a:lnTo>
                  <a:lnTo>
                    <a:pt x="1290" y="1706"/>
                  </a:lnTo>
                  <a:lnTo>
                    <a:pt x="1292" y="1708"/>
                  </a:lnTo>
                  <a:lnTo>
                    <a:pt x="1296" y="1714"/>
                  </a:lnTo>
                  <a:lnTo>
                    <a:pt x="1298" y="1716"/>
                  </a:lnTo>
                  <a:lnTo>
                    <a:pt x="1300" y="1718"/>
                  </a:lnTo>
                  <a:lnTo>
                    <a:pt x="1300" y="1718"/>
                  </a:lnTo>
                  <a:lnTo>
                    <a:pt x="1302" y="1714"/>
                  </a:lnTo>
                  <a:lnTo>
                    <a:pt x="1302" y="1710"/>
                  </a:lnTo>
                  <a:lnTo>
                    <a:pt x="1298" y="1704"/>
                  </a:lnTo>
                  <a:lnTo>
                    <a:pt x="1294" y="1700"/>
                  </a:lnTo>
                  <a:lnTo>
                    <a:pt x="1294" y="1696"/>
                  </a:lnTo>
                  <a:lnTo>
                    <a:pt x="1298" y="1694"/>
                  </a:lnTo>
                  <a:lnTo>
                    <a:pt x="1298" y="1694"/>
                  </a:lnTo>
                  <a:lnTo>
                    <a:pt x="1292" y="1694"/>
                  </a:lnTo>
                  <a:lnTo>
                    <a:pt x="1288" y="1692"/>
                  </a:lnTo>
                  <a:lnTo>
                    <a:pt x="1280" y="1686"/>
                  </a:lnTo>
                  <a:lnTo>
                    <a:pt x="1274" y="1678"/>
                  </a:lnTo>
                  <a:lnTo>
                    <a:pt x="1270" y="1670"/>
                  </a:lnTo>
                  <a:lnTo>
                    <a:pt x="1270" y="1670"/>
                  </a:lnTo>
                  <a:lnTo>
                    <a:pt x="1276" y="1668"/>
                  </a:lnTo>
                  <a:lnTo>
                    <a:pt x="1270" y="1668"/>
                  </a:lnTo>
                  <a:lnTo>
                    <a:pt x="1266" y="1668"/>
                  </a:lnTo>
                  <a:lnTo>
                    <a:pt x="1262" y="1666"/>
                  </a:lnTo>
                  <a:lnTo>
                    <a:pt x="1260" y="1662"/>
                  </a:lnTo>
                  <a:lnTo>
                    <a:pt x="1262" y="1656"/>
                  </a:lnTo>
                  <a:lnTo>
                    <a:pt x="1262" y="1656"/>
                  </a:lnTo>
                  <a:lnTo>
                    <a:pt x="1274" y="1654"/>
                  </a:lnTo>
                  <a:lnTo>
                    <a:pt x="1278" y="1652"/>
                  </a:lnTo>
                  <a:lnTo>
                    <a:pt x="1282" y="1648"/>
                  </a:lnTo>
                  <a:lnTo>
                    <a:pt x="1282" y="1648"/>
                  </a:lnTo>
                  <a:lnTo>
                    <a:pt x="1284" y="1652"/>
                  </a:lnTo>
                  <a:lnTo>
                    <a:pt x="1284" y="1656"/>
                  </a:lnTo>
                  <a:lnTo>
                    <a:pt x="1284" y="1660"/>
                  </a:lnTo>
                  <a:lnTo>
                    <a:pt x="1288" y="1664"/>
                  </a:lnTo>
                  <a:lnTo>
                    <a:pt x="1288" y="1664"/>
                  </a:lnTo>
                  <a:lnTo>
                    <a:pt x="1294" y="1656"/>
                  </a:lnTo>
                  <a:lnTo>
                    <a:pt x="1302" y="1648"/>
                  </a:lnTo>
                  <a:lnTo>
                    <a:pt x="1310" y="1644"/>
                  </a:lnTo>
                  <a:lnTo>
                    <a:pt x="1314" y="1638"/>
                  </a:lnTo>
                  <a:lnTo>
                    <a:pt x="1314" y="1638"/>
                  </a:lnTo>
                  <a:lnTo>
                    <a:pt x="1316" y="1640"/>
                  </a:lnTo>
                  <a:lnTo>
                    <a:pt x="1318" y="1640"/>
                  </a:lnTo>
                  <a:lnTo>
                    <a:pt x="1324" y="1638"/>
                  </a:lnTo>
                  <a:lnTo>
                    <a:pt x="1330" y="1634"/>
                  </a:lnTo>
                  <a:lnTo>
                    <a:pt x="1334" y="1626"/>
                  </a:lnTo>
                  <a:lnTo>
                    <a:pt x="1334" y="1626"/>
                  </a:lnTo>
                  <a:lnTo>
                    <a:pt x="1332" y="1626"/>
                  </a:lnTo>
                  <a:lnTo>
                    <a:pt x="1332" y="1626"/>
                  </a:lnTo>
                  <a:lnTo>
                    <a:pt x="1326" y="1628"/>
                  </a:lnTo>
                  <a:lnTo>
                    <a:pt x="1322" y="1630"/>
                  </a:lnTo>
                  <a:lnTo>
                    <a:pt x="1318" y="1630"/>
                  </a:lnTo>
                  <a:lnTo>
                    <a:pt x="1316" y="1626"/>
                  </a:lnTo>
                  <a:lnTo>
                    <a:pt x="1316" y="1626"/>
                  </a:lnTo>
                  <a:lnTo>
                    <a:pt x="1324" y="1620"/>
                  </a:lnTo>
                  <a:lnTo>
                    <a:pt x="1332" y="1614"/>
                  </a:lnTo>
                  <a:lnTo>
                    <a:pt x="1332" y="1614"/>
                  </a:lnTo>
                  <a:lnTo>
                    <a:pt x="1332" y="1616"/>
                  </a:lnTo>
                  <a:lnTo>
                    <a:pt x="1334" y="1618"/>
                  </a:lnTo>
                  <a:lnTo>
                    <a:pt x="1334" y="1624"/>
                  </a:lnTo>
                  <a:lnTo>
                    <a:pt x="1334" y="1624"/>
                  </a:lnTo>
                  <a:lnTo>
                    <a:pt x="1340" y="1624"/>
                  </a:lnTo>
                  <a:lnTo>
                    <a:pt x="1344" y="1622"/>
                  </a:lnTo>
                  <a:lnTo>
                    <a:pt x="1348" y="1620"/>
                  </a:lnTo>
                  <a:lnTo>
                    <a:pt x="1350" y="1616"/>
                  </a:lnTo>
                  <a:lnTo>
                    <a:pt x="1350" y="1616"/>
                  </a:lnTo>
                  <a:lnTo>
                    <a:pt x="1344" y="1616"/>
                  </a:lnTo>
                  <a:lnTo>
                    <a:pt x="1340" y="1616"/>
                  </a:lnTo>
                  <a:lnTo>
                    <a:pt x="1338" y="1616"/>
                  </a:lnTo>
                  <a:lnTo>
                    <a:pt x="1334" y="1614"/>
                  </a:lnTo>
                  <a:lnTo>
                    <a:pt x="1334" y="1614"/>
                  </a:lnTo>
                  <a:lnTo>
                    <a:pt x="1338" y="1610"/>
                  </a:lnTo>
                  <a:lnTo>
                    <a:pt x="1342" y="1606"/>
                  </a:lnTo>
                  <a:lnTo>
                    <a:pt x="1346" y="1604"/>
                  </a:lnTo>
                  <a:lnTo>
                    <a:pt x="1352" y="1604"/>
                  </a:lnTo>
                  <a:lnTo>
                    <a:pt x="1352" y="1604"/>
                  </a:lnTo>
                  <a:lnTo>
                    <a:pt x="1354" y="1606"/>
                  </a:lnTo>
                  <a:lnTo>
                    <a:pt x="1354" y="1610"/>
                  </a:lnTo>
                  <a:lnTo>
                    <a:pt x="1350" y="1614"/>
                  </a:lnTo>
                  <a:lnTo>
                    <a:pt x="1366" y="1614"/>
                  </a:lnTo>
                  <a:lnTo>
                    <a:pt x="1366" y="1614"/>
                  </a:lnTo>
                  <a:lnTo>
                    <a:pt x="1364" y="1618"/>
                  </a:lnTo>
                  <a:lnTo>
                    <a:pt x="1360" y="1620"/>
                  </a:lnTo>
                  <a:lnTo>
                    <a:pt x="1358" y="1622"/>
                  </a:lnTo>
                  <a:lnTo>
                    <a:pt x="1358" y="1626"/>
                  </a:lnTo>
                  <a:lnTo>
                    <a:pt x="1358" y="1626"/>
                  </a:lnTo>
                  <a:lnTo>
                    <a:pt x="1362" y="1626"/>
                  </a:lnTo>
                  <a:lnTo>
                    <a:pt x="1364" y="1628"/>
                  </a:lnTo>
                  <a:lnTo>
                    <a:pt x="1366" y="1632"/>
                  </a:lnTo>
                  <a:lnTo>
                    <a:pt x="1370" y="1632"/>
                  </a:lnTo>
                  <a:lnTo>
                    <a:pt x="1370" y="1632"/>
                  </a:lnTo>
                  <a:lnTo>
                    <a:pt x="1386" y="1616"/>
                  </a:lnTo>
                  <a:lnTo>
                    <a:pt x="1408" y="1598"/>
                  </a:lnTo>
                  <a:lnTo>
                    <a:pt x="1418" y="1590"/>
                  </a:lnTo>
                  <a:lnTo>
                    <a:pt x="1428" y="1584"/>
                  </a:lnTo>
                  <a:lnTo>
                    <a:pt x="1438" y="1582"/>
                  </a:lnTo>
                  <a:lnTo>
                    <a:pt x="1440" y="1582"/>
                  </a:lnTo>
                  <a:lnTo>
                    <a:pt x="1444" y="1586"/>
                  </a:lnTo>
                  <a:lnTo>
                    <a:pt x="1444" y="1586"/>
                  </a:lnTo>
                  <a:lnTo>
                    <a:pt x="1444" y="1582"/>
                  </a:lnTo>
                  <a:lnTo>
                    <a:pt x="1440" y="1580"/>
                  </a:lnTo>
                  <a:lnTo>
                    <a:pt x="1438" y="1578"/>
                  </a:lnTo>
                  <a:lnTo>
                    <a:pt x="1438" y="1572"/>
                  </a:lnTo>
                  <a:lnTo>
                    <a:pt x="1438" y="1572"/>
                  </a:lnTo>
                  <a:lnTo>
                    <a:pt x="1450" y="1574"/>
                  </a:lnTo>
                  <a:lnTo>
                    <a:pt x="1464" y="1578"/>
                  </a:lnTo>
                  <a:lnTo>
                    <a:pt x="1464" y="1578"/>
                  </a:lnTo>
                  <a:lnTo>
                    <a:pt x="1464" y="1572"/>
                  </a:lnTo>
                  <a:lnTo>
                    <a:pt x="1464" y="1566"/>
                  </a:lnTo>
                  <a:lnTo>
                    <a:pt x="1462" y="1562"/>
                  </a:lnTo>
                  <a:lnTo>
                    <a:pt x="1462" y="1556"/>
                  </a:lnTo>
                  <a:lnTo>
                    <a:pt x="1462" y="1556"/>
                  </a:lnTo>
                  <a:lnTo>
                    <a:pt x="1468" y="1554"/>
                  </a:lnTo>
                  <a:lnTo>
                    <a:pt x="1474" y="1550"/>
                  </a:lnTo>
                  <a:lnTo>
                    <a:pt x="1482" y="1538"/>
                  </a:lnTo>
                  <a:lnTo>
                    <a:pt x="1488" y="1528"/>
                  </a:lnTo>
                  <a:lnTo>
                    <a:pt x="1494" y="1522"/>
                  </a:lnTo>
                  <a:lnTo>
                    <a:pt x="1500" y="1520"/>
                  </a:lnTo>
                  <a:lnTo>
                    <a:pt x="1500" y="1520"/>
                  </a:lnTo>
                  <a:lnTo>
                    <a:pt x="1502" y="1524"/>
                  </a:lnTo>
                  <a:lnTo>
                    <a:pt x="1502" y="1530"/>
                  </a:lnTo>
                  <a:lnTo>
                    <a:pt x="1500" y="1540"/>
                  </a:lnTo>
                  <a:lnTo>
                    <a:pt x="1500" y="1548"/>
                  </a:lnTo>
                  <a:lnTo>
                    <a:pt x="1500" y="1552"/>
                  </a:lnTo>
                  <a:lnTo>
                    <a:pt x="1504" y="1556"/>
                  </a:lnTo>
                  <a:lnTo>
                    <a:pt x="1504" y="1556"/>
                  </a:lnTo>
                  <a:lnTo>
                    <a:pt x="1504" y="1544"/>
                  </a:lnTo>
                  <a:lnTo>
                    <a:pt x="1506" y="1532"/>
                  </a:lnTo>
                  <a:lnTo>
                    <a:pt x="1512" y="1522"/>
                  </a:lnTo>
                  <a:lnTo>
                    <a:pt x="1518" y="1512"/>
                  </a:lnTo>
                  <a:lnTo>
                    <a:pt x="1518" y="1512"/>
                  </a:lnTo>
                  <a:lnTo>
                    <a:pt x="1520" y="1516"/>
                  </a:lnTo>
                  <a:lnTo>
                    <a:pt x="1520" y="1520"/>
                  </a:lnTo>
                  <a:lnTo>
                    <a:pt x="1520" y="1524"/>
                  </a:lnTo>
                  <a:lnTo>
                    <a:pt x="1524" y="1526"/>
                  </a:lnTo>
                  <a:lnTo>
                    <a:pt x="1524" y="1526"/>
                  </a:lnTo>
                  <a:lnTo>
                    <a:pt x="1536" y="1518"/>
                  </a:lnTo>
                  <a:lnTo>
                    <a:pt x="1546" y="1508"/>
                  </a:lnTo>
                  <a:lnTo>
                    <a:pt x="1556" y="1496"/>
                  </a:lnTo>
                  <a:lnTo>
                    <a:pt x="1566" y="1482"/>
                  </a:lnTo>
                  <a:lnTo>
                    <a:pt x="1584" y="1456"/>
                  </a:lnTo>
                  <a:lnTo>
                    <a:pt x="1602" y="1430"/>
                  </a:lnTo>
                  <a:lnTo>
                    <a:pt x="1602" y="1430"/>
                  </a:lnTo>
                  <a:lnTo>
                    <a:pt x="1608" y="1426"/>
                  </a:lnTo>
                  <a:lnTo>
                    <a:pt x="1614" y="1426"/>
                  </a:lnTo>
                  <a:lnTo>
                    <a:pt x="1614" y="1426"/>
                  </a:lnTo>
                  <a:lnTo>
                    <a:pt x="1616" y="1434"/>
                  </a:lnTo>
                  <a:lnTo>
                    <a:pt x="1618" y="1438"/>
                  </a:lnTo>
                  <a:lnTo>
                    <a:pt x="1620" y="1440"/>
                  </a:lnTo>
                  <a:lnTo>
                    <a:pt x="1620" y="1440"/>
                  </a:lnTo>
                  <a:lnTo>
                    <a:pt x="1624" y="1436"/>
                  </a:lnTo>
                  <a:lnTo>
                    <a:pt x="1630" y="1432"/>
                  </a:lnTo>
                  <a:lnTo>
                    <a:pt x="1632" y="1428"/>
                  </a:lnTo>
                  <a:lnTo>
                    <a:pt x="1632" y="1426"/>
                  </a:lnTo>
                  <a:lnTo>
                    <a:pt x="1628" y="1424"/>
                  </a:lnTo>
                  <a:lnTo>
                    <a:pt x="1628" y="1424"/>
                  </a:lnTo>
                  <a:lnTo>
                    <a:pt x="1626" y="1426"/>
                  </a:lnTo>
                  <a:lnTo>
                    <a:pt x="1626" y="1430"/>
                  </a:lnTo>
                  <a:lnTo>
                    <a:pt x="1628" y="1432"/>
                  </a:lnTo>
                  <a:lnTo>
                    <a:pt x="1622" y="1432"/>
                  </a:lnTo>
                  <a:lnTo>
                    <a:pt x="1622" y="1432"/>
                  </a:lnTo>
                  <a:lnTo>
                    <a:pt x="1624" y="1424"/>
                  </a:lnTo>
                  <a:lnTo>
                    <a:pt x="1626" y="1422"/>
                  </a:lnTo>
                  <a:lnTo>
                    <a:pt x="1628" y="1418"/>
                  </a:lnTo>
                  <a:lnTo>
                    <a:pt x="1628" y="1418"/>
                  </a:lnTo>
                  <a:lnTo>
                    <a:pt x="1632" y="1420"/>
                  </a:lnTo>
                  <a:lnTo>
                    <a:pt x="1634" y="1422"/>
                  </a:lnTo>
                  <a:lnTo>
                    <a:pt x="1638" y="1422"/>
                  </a:lnTo>
                  <a:lnTo>
                    <a:pt x="1638" y="1422"/>
                  </a:lnTo>
                  <a:lnTo>
                    <a:pt x="1642" y="1406"/>
                  </a:lnTo>
                  <a:lnTo>
                    <a:pt x="1646" y="1384"/>
                  </a:lnTo>
                  <a:lnTo>
                    <a:pt x="1652" y="1362"/>
                  </a:lnTo>
                  <a:lnTo>
                    <a:pt x="1654" y="1352"/>
                  </a:lnTo>
                  <a:lnTo>
                    <a:pt x="1660" y="1344"/>
                  </a:lnTo>
                  <a:lnTo>
                    <a:pt x="1660" y="1344"/>
                  </a:lnTo>
                  <a:lnTo>
                    <a:pt x="1664" y="1340"/>
                  </a:lnTo>
                  <a:lnTo>
                    <a:pt x="1668" y="1338"/>
                  </a:lnTo>
                  <a:lnTo>
                    <a:pt x="1670" y="1338"/>
                  </a:lnTo>
                  <a:lnTo>
                    <a:pt x="1670" y="1336"/>
                  </a:lnTo>
                  <a:lnTo>
                    <a:pt x="1666" y="1330"/>
                  </a:lnTo>
                  <a:lnTo>
                    <a:pt x="1666" y="1330"/>
                  </a:lnTo>
                  <a:lnTo>
                    <a:pt x="1672" y="1332"/>
                  </a:lnTo>
                  <a:lnTo>
                    <a:pt x="1674" y="1334"/>
                  </a:lnTo>
                  <a:lnTo>
                    <a:pt x="1674" y="1334"/>
                  </a:lnTo>
                  <a:lnTo>
                    <a:pt x="1674" y="1330"/>
                  </a:lnTo>
                  <a:lnTo>
                    <a:pt x="1674" y="1328"/>
                  </a:lnTo>
                  <a:lnTo>
                    <a:pt x="1670" y="1326"/>
                  </a:lnTo>
                  <a:lnTo>
                    <a:pt x="1670" y="1326"/>
                  </a:lnTo>
                  <a:lnTo>
                    <a:pt x="1674" y="1320"/>
                  </a:lnTo>
                  <a:lnTo>
                    <a:pt x="1676" y="1314"/>
                  </a:lnTo>
                  <a:lnTo>
                    <a:pt x="1680" y="1302"/>
                  </a:lnTo>
                  <a:lnTo>
                    <a:pt x="1684" y="1290"/>
                  </a:lnTo>
                  <a:lnTo>
                    <a:pt x="1688" y="1286"/>
                  </a:lnTo>
                  <a:lnTo>
                    <a:pt x="1692" y="1282"/>
                  </a:lnTo>
                  <a:lnTo>
                    <a:pt x="1692" y="1282"/>
                  </a:lnTo>
                  <a:lnTo>
                    <a:pt x="1690" y="1280"/>
                  </a:lnTo>
                  <a:lnTo>
                    <a:pt x="1688" y="1276"/>
                  </a:lnTo>
                  <a:lnTo>
                    <a:pt x="1688" y="1276"/>
                  </a:lnTo>
                  <a:lnTo>
                    <a:pt x="1698" y="1250"/>
                  </a:lnTo>
                  <a:lnTo>
                    <a:pt x="1704" y="1222"/>
                  </a:lnTo>
                  <a:lnTo>
                    <a:pt x="1710" y="1194"/>
                  </a:lnTo>
                  <a:lnTo>
                    <a:pt x="1714" y="1164"/>
                  </a:lnTo>
                  <a:lnTo>
                    <a:pt x="1718" y="1098"/>
                  </a:lnTo>
                  <a:lnTo>
                    <a:pt x="1722" y="1030"/>
                  </a:lnTo>
                  <a:lnTo>
                    <a:pt x="1722" y="1030"/>
                  </a:lnTo>
                  <a:lnTo>
                    <a:pt x="1724" y="1034"/>
                  </a:lnTo>
                  <a:lnTo>
                    <a:pt x="1726" y="1036"/>
                  </a:lnTo>
                  <a:lnTo>
                    <a:pt x="1734" y="1040"/>
                  </a:lnTo>
                  <a:lnTo>
                    <a:pt x="1734" y="1040"/>
                  </a:lnTo>
                  <a:lnTo>
                    <a:pt x="1736" y="1036"/>
                  </a:lnTo>
                  <a:lnTo>
                    <a:pt x="1736" y="1034"/>
                  </a:lnTo>
                  <a:lnTo>
                    <a:pt x="1734" y="1030"/>
                  </a:lnTo>
                  <a:lnTo>
                    <a:pt x="1738" y="1026"/>
                  </a:lnTo>
                  <a:lnTo>
                    <a:pt x="1738" y="1026"/>
                  </a:lnTo>
                  <a:close/>
                  <a:moveTo>
                    <a:pt x="160" y="756"/>
                  </a:moveTo>
                  <a:lnTo>
                    <a:pt x="160" y="756"/>
                  </a:lnTo>
                  <a:lnTo>
                    <a:pt x="160" y="744"/>
                  </a:lnTo>
                  <a:lnTo>
                    <a:pt x="162" y="734"/>
                  </a:lnTo>
                  <a:lnTo>
                    <a:pt x="162" y="734"/>
                  </a:lnTo>
                  <a:lnTo>
                    <a:pt x="168" y="732"/>
                  </a:lnTo>
                  <a:lnTo>
                    <a:pt x="172" y="736"/>
                  </a:lnTo>
                  <a:lnTo>
                    <a:pt x="174" y="738"/>
                  </a:lnTo>
                  <a:lnTo>
                    <a:pt x="178" y="738"/>
                  </a:lnTo>
                  <a:lnTo>
                    <a:pt x="178" y="738"/>
                  </a:lnTo>
                  <a:lnTo>
                    <a:pt x="178" y="746"/>
                  </a:lnTo>
                  <a:lnTo>
                    <a:pt x="174" y="752"/>
                  </a:lnTo>
                  <a:lnTo>
                    <a:pt x="170" y="756"/>
                  </a:lnTo>
                  <a:lnTo>
                    <a:pt x="160" y="756"/>
                  </a:lnTo>
                  <a:lnTo>
                    <a:pt x="160" y="756"/>
                  </a:lnTo>
                  <a:close/>
                  <a:moveTo>
                    <a:pt x="126" y="998"/>
                  </a:moveTo>
                  <a:lnTo>
                    <a:pt x="126" y="998"/>
                  </a:lnTo>
                  <a:lnTo>
                    <a:pt x="128" y="996"/>
                  </a:lnTo>
                  <a:lnTo>
                    <a:pt x="128" y="994"/>
                  </a:lnTo>
                  <a:lnTo>
                    <a:pt x="122" y="994"/>
                  </a:lnTo>
                  <a:lnTo>
                    <a:pt x="114" y="994"/>
                  </a:lnTo>
                  <a:lnTo>
                    <a:pt x="112" y="992"/>
                  </a:lnTo>
                  <a:lnTo>
                    <a:pt x="112" y="988"/>
                  </a:lnTo>
                  <a:lnTo>
                    <a:pt x="112" y="988"/>
                  </a:lnTo>
                  <a:lnTo>
                    <a:pt x="126" y="990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92"/>
                  </a:lnTo>
                  <a:lnTo>
                    <a:pt x="138" y="996"/>
                  </a:lnTo>
                  <a:lnTo>
                    <a:pt x="134" y="998"/>
                  </a:lnTo>
                  <a:lnTo>
                    <a:pt x="126" y="998"/>
                  </a:lnTo>
                  <a:lnTo>
                    <a:pt x="126" y="998"/>
                  </a:lnTo>
                  <a:close/>
                  <a:moveTo>
                    <a:pt x="214" y="878"/>
                  </a:moveTo>
                  <a:lnTo>
                    <a:pt x="214" y="878"/>
                  </a:lnTo>
                  <a:lnTo>
                    <a:pt x="204" y="878"/>
                  </a:lnTo>
                  <a:lnTo>
                    <a:pt x="200" y="878"/>
                  </a:lnTo>
                  <a:lnTo>
                    <a:pt x="196" y="876"/>
                  </a:lnTo>
                  <a:lnTo>
                    <a:pt x="196" y="876"/>
                  </a:lnTo>
                  <a:lnTo>
                    <a:pt x="198" y="864"/>
                  </a:lnTo>
                  <a:lnTo>
                    <a:pt x="202" y="854"/>
                  </a:lnTo>
                  <a:lnTo>
                    <a:pt x="206" y="850"/>
                  </a:lnTo>
                  <a:lnTo>
                    <a:pt x="208" y="848"/>
                  </a:lnTo>
                  <a:lnTo>
                    <a:pt x="212" y="846"/>
                  </a:lnTo>
                  <a:lnTo>
                    <a:pt x="218" y="848"/>
                  </a:lnTo>
                  <a:lnTo>
                    <a:pt x="218" y="848"/>
                  </a:lnTo>
                  <a:lnTo>
                    <a:pt x="218" y="840"/>
                  </a:lnTo>
                  <a:lnTo>
                    <a:pt x="220" y="834"/>
                  </a:lnTo>
                  <a:lnTo>
                    <a:pt x="230" y="824"/>
                  </a:lnTo>
                  <a:lnTo>
                    <a:pt x="234" y="820"/>
                  </a:lnTo>
                  <a:lnTo>
                    <a:pt x="240" y="814"/>
                  </a:lnTo>
                  <a:lnTo>
                    <a:pt x="242" y="80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4" y="788"/>
                  </a:lnTo>
                  <a:lnTo>
                    <a:pt x="226" y="774"/>
                  </a:lnTo>
                  <a:lnTo>
                    <a:pt x="222" y="760"/>
                  </a:lnTo>
                  <a:lnTo>
                    <a:pt x="222" y="752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6" y="742"/>
                  </a:lnTo>
                  <a:lnTo>
                    <a:pt x="232" y="740"/>
                  </a:lnTo>
                  <a:lnTo>
                    <a:pt x="244" y="740"/>
                  </a:lnTo>
                  <a:lnTo>
                    <a:pt x="244" y="740"/>
                  </a:lnTo>
                  <a:lnTo>
                    <a:pt x="244" y="746"/>
                  </a:lnTo>
                  <a:lnTo>
                    <a:pt x="244" y="752"/>
                  </a:lnTo>
                  <a:lnTo>
                    <a:pt x="242" y="756"/>
                  </a:lnTo>
                  <a:lnTo>
                    <a:pt x="240" y="762"/>
                  </a:lnTo>
                  <a:lnTo>
                    <a:pt x="240" y="762"/>
                  </a:lnTo>
                  <a:lnTo>
                    <a:pt x="242" y="762"/>
                  </a:lnTo>
                  <a:lnTo>
                    <a:pt x="242" y="762"/>
                  </a:lnTo>
                  <a:lnTo>
                    <a:pt x="244" y="762"/>
                  </a:lnTo>
                  <a:lnTo>
                    <a:pt x="252" y="756"/>
                  </a:lnTo>
                  <a:lnTo>
                    <a:pt x="252" y="756"/>
                  </a:lnTo>
                  <a:lnTo>
                    <a:pt x="254" y="764"/>
                  </a:lnTo>
                  <a:lnTo>
                    <a:pt x="256" y="772"/>
                  </a:lnTo>
                  <a:lnTo>
                    <a:pt x="254" y="788"/>
                  </a:lnTo>
                  <a:lnTo>
                    <a:pt x="254" y="796"/>
                  </a:lnTo>
                  <a:lnTo>
                    <a:pt x="254" y="804"/>
                  </a:lnTo>
                  <a:lnTo>
                    <a:pt x="254" y="812"/>
                  </a:lnTo>
                  <a:lnTo>
                    <a:pt x="260" y="818"/>
                  </a:lnTo>
                  <a:lnTo>
                    <a:pt x="260" y="818"/>
                  </a:lnTo>
                  <a:lnTo>
                    <a:pt x="250" y="822"/>
                  </a:lnTo>
                  <a:lnTo>
                    <a:pt x="242" y="828"/>
                  </a:lnTo>
                  <a:lnTo>
                    <a:pt x="236" y="836"/>
                  </a:lnTo>
                  <a:lnTo>
                    <a:pt x="232" y="844"/>
                  </a:lnTo>
                  <a:lnTo>
                    <a:pt x="224" y="862"/>
                  </a:lnTo>
                  <a:lnTo>
                    <a:pt x="220" y="870"/>
                  </a:lnTo>
                  <a:lnTo>
                    <a:pt x="214" y="878"/>
                  </a:lnTo>
                  <a:lnTo>
                    <a:pt x="214" y="878"/>
                  </a:lnTo>
                  <a:close/>
                  <a:moveTo>
                    <a:pt x="318" y="754"/>
                  </a:moveTo>
                  <a:lnTo>
                    <a:pt x="318" y="754"/>
                  </a:lnTo>
                  <a:lnTo>
                    <a:pt x="306" y="770"/>
                  </a:lnTo>
                  <a:lnTo>
                    <a:pt x="300" y="774"/>
                  </a:lnTo>
                  <a:lnTo>
                    <a:pt x="298" y="776"/>
                  </a:lnTo>
                  <a:lnTo>
                    <a:pt x="296" y="774"/>
                  </a:lnTo>
                  <a:lnTo>
                    <a:pt x="296" y="774"/>
                  </a:lnTo>
                  <a:lnTo>
                    <a:pt x="304" y="754"/>
                  </a:lnTo>
                  <a:lnTo>
                    <a:pt x="310" y="744"/>
                  </a:lnTo>
                  <a:lnTo>
                    <a:pt x="316" y="736"/>
                  </a:lnTo>
                  <a:lnTo>
                    <a:pt x="316" y="736"/>
                  </a:lnTo>
                  <a:lnTo>
                    <a:pt x="326" y="734"/>
                  </a:lnTo>
                  <a:lnTo>
                    <a:pt x="338" y="734"/>
                  </a:lnTo>
                  <a:lnTo>
                    <a:pt x="338" y="734"/>
                  </a:lnTo>
                  <a:lnTo>
                    <a:pt x="338" y="738"/>
                  </a:lnTo>
                  <a:lnTo>
                    <a:pt x="338" y="742"/>
                  </a:lnTo>
                  <a:lnTo>
                    <a:pt x="336" y="744"/>
                  </a:lnTo>
                  <a:lnTo>
                    <a:pt x="332" y="746"/>
                  </a:lnTo>
                  <a:lnTo>
                    <a:pt x="326" y="750"/>
                  </a:lnTo>
                  <a:lnTo>
                    <a:pt x="318" y="754"/>
                  </a:lnTo>
                  <a:lnTo>
                    <a:pt x="318" y="754"/>
                  </a:lnTo>
                  <a:close/>
                  <a:moveTo>
                    <a:pt x="340" y="1276"/>
                  </a:moveTo>
                  <a:lnTo>
                    <a:pt x="340" y="1276"/>
                  </a:lnTo>
                  <a:lnTo>
                    <a:pt x="342" y="1272"/>
                  </a:lnTo>
                  <a:lnTo>
                    <a:pt x="342" y="1268"/>
                  </a:lnTo>
                  <a:lnTo>
                    <a:pt x="342" y="1268"/>
                  </a:lnTo>
                  <a:lnTo>
                    <a:pt x="346" y="1268"/>
                  </a:lnTo>
                  <a:lnTo>
                    <a:pt x="350" y="1268"/>
                  </a:lnTo>
                  <a:lnTo>
                    <a:pt x="352" y="1266"/>
                  </a:lnTo>
                  <a:lnTo>
                    <a:pt x="356" y="1266"/>
                  </a:lnTo>
                  <a:lnTo>
                    <a:pt x="356" y="1266"/>
                  </a:lnTo>
                  <a:lnTo>
                    <a:pt x="354" y="1270"/>
                  </a:lnTo>
                  <a:lnTo>
                    <a:pt x="350" y="1274"/>
                  </a:lnTo>
                  <a:lnTo>
                    <a:pt x="346" y="1276"/>
                  </a:lnTo>
                  <a:lnTo>
                    <a:pt x="340" y="1276"/>
                  </a:lnTo>
                  <a:lnTo>
                    <a:pt x="340" y="1276"/>
                  </a:lnTo>
                  <a:close/>
                  <a:moveTo>
                    <a:pt x="402" y="1502"/>
                  </a:moveTo>
                  <a:lnTo>
                    <a:pt x="402" y="1502"/>
                  </a:lnTo>
                  <a:lnTo>
                    <a:pt x="398" y="1500"/>
                  </a:lnTo>
                  <a:lnTo>
                    <a:pt x="396" y="1496"/>
                  </a:lnTo>
                  <a:lnTo>
                    <a:pt x="394" y="1490"/>
                  </a:lnTo>
                  <a:lnTo>
                    <a:pt x="392" y="1486"/>
                  </a:lnTo>
                  <a:lnTo>
                    <a:pt x="392" y="1486"/>
                  </a:lnTo>
                  <a:lnTo>
                    <a:pt x="392" y="1484"/>
                  </a:lnTo>
                  <a:lnTo>
                    <a:pt x="394" y="1484"/>
                  </a:lnTo>
                  <a:lnTo>
                    <a:pt x="396" y="1484"/>
                  </a:lnTo>
                  <a:lnTo>
                    <a:pt x="398" y="1486"/>
                  </a:lnTo>
                  <a:lnTo>
                    <a:pt x="400" y="1486"/>
                  </a:lnTo>
                  <a:lnTo>
                    <a:pt x="400" y="1484"/>
                  </a:lnTo>
                  <a:lnTo>
                    <a:pt x="400" y="1484"/>
                  </a:lnTo>
                  <a:lnTo>
                    <a:pt x="402" y="1488"/>
                  </a:lnTo>
                  <a:lnTo>
                    <a:pt x="402" y="1494"/>
                  </a:lnTo>
                  <a:lnTo>
                    <a:pt x="404" y="1498"/>
                  </a:lnTo>
                  <a:lnTo>
                    <a:pt x="402" y="1502"/>
                  </a:lnTo>
                  <a:lnTo>
                    <a:pt x="402" y="1502"/>
                  </a:lnTo>
                  <a:close/>
                  <a:moveTo>
                    <a:pt x="530" y="1536"/>
                  </a:moveTo>
                  <a:lnTo>
                    <a:pt x="530" y="1536"/>
                  </a:lnTo>
                  <a:lnTo>
                    <a:pt x="524" y="1534"/>
                  </a:lnTo>
                  <a:lnTo>
                    <a:pt x="520" y="1530"/>
                  </a:lnTo>
                  <a:lnTo>
                    <a:pt x="518" y="1526"/>
                  </a:lnTo>
                  <a:lnTo>
                    <a:pt x="518" y="1522"/>
                  </a:lnTo>
                  <a:lnTo>
                    <a:pt x="518" y="1514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8" y="1508"/>
                  </a:lnTo>
                  <a:lnTo>
                    <a:pt x="520" y="1508"/>
                  </a:lnTo>
                  <a:lnTo>
                    <a:pt x="526" y="1514"/>
                  </a:lnTo>
                  <a:lnTo>
                    <a:pt x="528" y="1524"/>
                  </a:lnTo>
                  <a:lnTo>
                    <a:pt x="530" y="1536"/>
                  </a:lnTo>
                  <a:lnTo>
                    <a:pt x="530" y="1536"/>
                  </a:lnTo>
                  <a:close/>
                  <a:moveTo>
                    <a:pt x="566" y="528"/>
                  </a:moveTo>
                  <a:lnTo>
                    <a:pt x="566" y="528"/>
                  </a:lnTo>
                  <a:lnTo>
                    <a:pt x="546" y="534"/>
                  </a:lnTo>
                  <a:lnTo>
                    <a:pt x="526" y="538"/>
                  </a:lnTo>
                  <a:lnTo>
                    <a:pt x="508" y="544"/>
                  </a:lnTo>
                  <a:lnTo>
                    <a:pt x="500" y="548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502" y="566"/>
                  </a:lnTo>
                  <a:lnTo>
                    <a:pt x="506" y="572"/>
                  </a:lnTo>
                  <a:lnTo>
                    <a:pt x="506" y="576"/>
                  </a:lnTo>
                  <a:lnTo>
                    <a:pt x="504" y="580"/>
                  </a:lnTo>
                  <a:lnTo>
                    <a:pt x="516" y="580"/>
                  </a:lnTo>
                  <a:lnTo>
                    <a:pt x="516" y="580"/>
                  </a:lnTo>
                  <a:lnTo>
                    <a:pt x="514" y="586"/>
                  </a:lnTo>
                  <a:lnTo>
                    <a:pt x="516" y="590"/>
                  </a:lnTo>
                  <a:lnTo>
                    <a:pt x="518" y="596"/>
                  </a:lnTo>
                  <a:lnTo>
                    <a:pt x="516" y="600"/>
                  </a:lnTo>
                  <a:lnTo>
                    <a:pt x="516" y="600"/>
                  </a:lnTo>
                  <a:lnTo>
                    <a:pt x="502" y="602"/>
                  </a:lnTo>
                  <a:lnTo>
                    <a:pt x="488" y="604"/>
                  </a:lnTo>
                  <a:lnTo>
                    <a:pt x="464" y="614"/>
                  </a:lnTo>
                  <a:lnTo>
                    <a:pt x="420" y="634"/>
                  </a:lnTo>
                  <a:lnTo>
                    <a:pt x="420" y="634"/>
                  </a:lnTo>
                  <a:lnTo>
                    <a:pt x="414" y="634"/>
                  </a:lnTo>
                  <a:lnTo>
                    <a:pt x="412" y="630"/>
                  </a:lnTo>
                  <a:lnTo>
                    <a:pt x="408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408" y="622"/>
                  </a:lnTo>
                  <a:lnTo>
                    <a:pt x="412" y="616"/>
                  </a:lnTo>
                  <a:lnTo>
                    <a:pt x="420" y="600"/>
                  </a:lnTo>
                  <a:lnTo>
                    <a:pt x="424" y="58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4" y="554"/>
                  </a:lnTo>
                  <a:lnTo>
                    <a:pt x="424" y="544"/>
                  </a:lnTo>
                  <a:lnTo>
                    <a:pt x="428" y="536"/>
                  </a:lnTo>
                  <a:lnTo>
                    <a:pt x="436" y="528"/>
                  </a:lnTo>
                  <a:lnTo>
                    <a:pt x="444" y="520"/>
                  </a:lnTo>
                  <a:lnTo>
                    <a:pt x="452" y="514"/>
                  </a:lnTo>
                  <a:lnTo>
                    <a:pt x="466" y="504"/>
                  </a:lnTo>
                  <a:lnTo>
                    <a:pt x="466" y="504"/>
                  </a:lnTo>
                  <a:lnTo>
                    <a:pt x="468" y="502"/>
                  </a:lnTo>
                  <a:lnTo>
                    <a:pt x="468" y="500"/>
                  </a:lnTo>
                  <a:lnTo>
                    <a:pt x="468" y="496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2" y="492"/>
                  </a:lnTo>
                  <a:lnTo>
                    <a:pt x="472" y="494"/>
                  </a:lnTo>
                  <a:lnTo>
                    <a:pt x="472" y="500"/>
                  </a:lnTo>
                  <a:lnTo>
                    <a:pt x="472" y="500"/>
                  </a:lnTo>
                  <a:lnTo>
                    <a:pt x="480" y="488"/>
                  </a:lnTo>
                  <a:lnTo>
                    <a:pt x="488" y="478"/>
                  </a:lnTo>
                  <a:lnTo>
                    <a:pt x="492" y="472"/>
                  </a:lnTo>
                  <a:lnTo>
                    <a:pt x="498" y="470"/>
                  </a:lnTo>
                  <a:lnTo>
                    <a:pt x="506" y="466"/>
                  </a:lnTo>
                  <a:lnTo>
                    <a:pt x="514" y="466"/>
                  </a:lnTo>
                  <a:lnTo>
                    <a:pt x="514" y="466"/>
                  </a:lnTo>
                  <a:lnTo>
                    <a:pt x="530" y="452"/>
                  </a:lnTo>
                  <a:lnTo>
                    <a:pt x="538" y="448"/>
                  </a:lnTo>
                  <a:lnTo>
                    <a:pt x="546" y="446"/>
                  </a:lnTo>
                  <a:lnTo>
                    <a:pt x="554" y="444"/>
                  </a:lnTo>
                  <a:lnTo>
                    <a:pt x="564" y="446"/>
                  </a:lnTo>
                  <a:lnTo>
                    <a:pt x="586" y="450"/>
                  </a:lnTo>
                  <a:lnTo>
                    <a:pt x="586" y="450"/>
                  </a:lnTo>
                  <a:lnTo>
                    <a:pt x="580" y="470"/>
                  </a:lnTo>
                  <a:lnTo>
                    <a:pt x="576" y="490"/>
                  </a:lnTo>
                  <a:lnTo>
                    <a:pt x="572" y="510"/>
                  </a:lnTo>
                  <a:lnTo>
                    <a:pt x="566" y="528"/>
                  </a:lnTo>
                  <a:lnTo>
                    <a:pt x="566" y="528"/>
                  </a:lnTo>
                  <a:close/>
                  <a:moveTo>
                    <a:pt x="930" y="1736"/>
                  </a:moveTo>
                  <a:lnTo>
                    <a:pt x="930" y="1736"/>
                  </a:lnTo>
                  <a:lnTo>
                    <a:pt x="926" y="1734"/>
                  </a:lnTo>
                  <a:lnTo>
                    <a:pt x="924" y="1732"/>
                  </a:lnTo>
                  <a:lnTo>
                    <a:pt x="924" y="1726"/>
                  </a:lnTo>
                  <a:lnTo>
                    <a:pt x="924" y="1726"/>
                  </a:lnTo>
                  <a:lnTo>
                    <a:pt x="928" y="1726"/>
                  </a:lnTo>
                  <a:lnTo>
                    <a:pt x="930" y="1726"/>
                  </a:lnTo>
                  <a:lnTo>
                    <a:pt x="934" y="1728"/>
                  </a:lnTo>
                  <a:lnTo>
                    <a:pt x="934" y="1728"/>
                  </a:lnTo>
                  <a:lnTo>
                    <a:pt x="932" y="1732"/>
                  </a:lnTo>
                  <a:lnTo>
                    <a:pt x="930" y="1736"/>
                  </a:lnTo>
                  <a:lnTo>
                    <a:pt x="930" y="1736"/>
                  </a:lnTo>
                  <a:close/>
                  <a:moveTo>
                    <a:pt x="1030" y="1726"/>
                  </a:moveTo>
                  <a:lnTo>
                    <a:pt x="1030" y="1726"/>
                  </a:lnTo>
                  <a:lnTo>
                    <a:pt x="1056" y="1718"/>
                  </a:lnTo>
                  <a:lnTo>
                    <a:pt x="1062" y="1716"/>
                  </a:lnTo>
                  <a:lnTo>
                    <a:pt x="1068" y="1716"/>
                  </a:lnTo>
                  <a:lnTo>
                    <a:pt x="1072" y="1718"/>
                  </a:lnTo>
                  <a:lnTo>
                    <a:pt x="1074" y="1722"/>
                  </a:lnTo>
                  <a:lnTo>
                    <a:pt x="1074" y="1722"/>
                  </a:lnTo>
                  <a:lnTo>
                    <a:pt x="1068" y="1722"/>
                  </a:lnTo>
                  <a:lnTo>
                    <a:pt x="1062" y="1722"/>
                  </a:lnTo>
                  <a:lnTo>
                    <a:pt x="1052" y="1724"/>
                  </a:lnTo>
                  <a:lnTo>
                    <a:pt x="1042" y="1726"/>
                  </a:lnTo>
                  <a:lnTo>
                    <a:pt x="1030" y="1726"/>
                  </a:lnTo>
                  <a:lnTo>
                    <a:pt x="1030" y="1726"/>
                  </a:lnTo>
                  <a:close/>
                  <a:moveTo>
                    <a:pt x="1090" y="206"/>
                  </a:moveTo>
                  <a:lnTo>
                    <a:pt x="1090" y="206"/>
                  </a:lnTo>
                  <a:lnTo>
                    <a:pt x="1086" y="206"/>
                  </a:lnTo>
                  <a:lnTo>
                    <a:pt x="1084" y="208"/>
                  </a:lnTo>
                  <a:lnTo>
                    <a:pt x="1082" y="216"/>
                  </a:lnTo>
                  <a:lnTo>
                    <a:pt x="1082" y="216"/>
                  </a:lnTo>
                  <a:lnTo>
                    <a:pt x="1086" y="224"/>
                  </a:lnTo>
                  <a:lnTo>
                    <a:pt x="1088" y="226"/>
                  </a:lnTo>
                  <a:lnTo>
                    <a:pt x="1092" y="226"/>
                  </a:lnTo>
                  <a:lnTo>
                    <a:pt x="1092" y="226"/>
                  </a:lnTo>
                  <a:lnTo>
                    <a:pt x="1094" y="222"/>
                  </a:lnTo>
                  <a:lnTo>
                    <a:pt x="1094" y="218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96" y="208"/>
                  </a:lnTo>
                  <a:lnTo>
                    <a:pt x="1100" y="208"/>
                  </a:lnTo>
                  <a:lnTo>
                    <a:pt x="1104" y="206"/>
                  </a:lnTo>
                  <a:lnTo>
                    <a:pt x="1106" y="208"/>
                  </a:lnTo>
                  <a:lnTo>
                    <a:pt x="1106" y="208"/>
                  </a:lnTo>
                  <a:lnTo>
                    <a:pt x="1106" y="216"/>
                  </a:lnTo>
                  <a:lnTo>
                    <a:pt x="1106" y="216"/>
                  </a:lnTo>
                  <a:lnTo>
                    <a:pt x="1100" y="216"/>
                  </a:lnTo>
                  <a:lnTo>
                    <a:pt x="1100" y="218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104" y="220"/>
                  </a:lnTo>
                  <a:lnTo>
                    <a:pt x="1108" y="222"/>
                  </a:lnTo>
                  <a:lnTo>
                    <a:pt x="1108" y="222"/>
                  </a:lnTo>
                  <a:lnTo>
                    <a:pt x="1108" y="214"/>
                  </a:lnTo>
                  <a:lnTo>
                    <a:pt x="1110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08" y="204"/>
                  </a:lnTo>
                  <a:lnTo>
                    <a:pt x="1104" y="204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200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4" y="198"/>
                  </a:lnTo>
                  <a:lnTo>
                    <a:pt x="1102" y="202"/>
                  </a:lnTo>
                  <a:lnTo>
                    <a:pt x="1098" y="202"/>
                  </a:lnTo>
                  <a:lnTo>
                    <a:pt x="1090" y="202"/>
                  </a:lnTo>
                  <a:lnTo>
                    <a:pt x="1082" y="200"/>
                  </a:lnTo>
                  <a:lnTo>
                    <a:pt x="1080" y="202"/>
                  </a:lnTo>
                  <a:lnTo>
                    <a:pt x="1078" y="206"/>
                  </a:lnTo>
                  <a:lnTo>
                    <a:pt x="1078" y="206"/>
                  </a:lnTo>
                  <a:lnTo>
                    <a:pt x="1082" y="206"/>
                  </a:lnTo>
                  <a:lnTo>
                    <a:pt x="1086" y="204"/>
                  </a:lnTo>
                  <a:lnTo>
                    <a:pt x="1088" y="204"/>
                  </a:lnTo>
                  <a:lnTo>
                    <a:pt x="1090" y="206"/>
                  </a:lnTo>
                  <a:lnTo>
                    <a:pt x="1090" y="206"/>
                  </a:lnTo>
                  <a:close/>
                  <a:moveTo>
                    <a:pt x="1254" y="252"/>
                  </a:moveTo>
                  <a:lnTo>
                    <a:pt x="1254" y="252"/>
                  </a:lnTo>
                  <a:lnTo>
                    <a:pt x="1266" y="256"/>
                  </a:lnTo>
                  <a:lnTo>
                    <a:pt x="1272" y="256"/>
                  </a:lnTo>
                  <a:lnTo>
                    <a:pt x="1274" y="254"/>
                  </a:lnTo>
                  <a:lnTo>
                    <a:pt x="1274" y="254"/>
                  </a:lnTo>
                  <a:lnTo>
                    <a:pt x="1270" y="250"/>
                  </a:lnTo>
                  <a:lnTo>
                    <a:pt x="1256" y="242"/>
                  </a:lnTo>
                  <a:lnTo>
                    <a:pt x="1248" y="240"/>
                  </a:lnTo>
                  <a:lnTo>
                    <a:pt x="1238" y="236"/>
                  </a:lnTo>
                  <a:lnTo>
                    <a:pt x="1238" y="236"/>
                  </a:lnTo>
                  <a:lnTo>
                    <a:pt x="1246" y="246"/>
                  </a:lnTo>
                  <a:lnTo>
                    <a:pt x="1248" y="250"/>
                  </a:lnTo>
                  <a:lnTo>
                    <a:pt x="1254" y="252"/>
                  </a:lnTo>
                  <a:lnTo>
                    <a:pt x="1254" y="252"/>
                  </a:lnTo>
                  <a:close/>
                  <a:moveTo>
                    <a:pt x="304" y="572"/>
                  </a:moveTo>
                  <a:lnTo>
                    <a:pt x="304" y="572"/>
                  </a:lnTo>
                  <a:lnTo>
                    <a:pt x="300" y="576"/>
                  </a:lnTo>
                  <a:lnTo>
                    <a:pt x="298" y="580"/>
                  </a:lnTo>
                  <a:lnTo>
                    <a:pt x="294" y="584"/>
                  </a:lnTo>
                  <a:lnTo>
                    <a:pt x="290" y="588"/>
                  </a:lnTo>
                  <a:lnTo>
                    <a:pt x="290" y="588"/>
                  </a:lnTo>
                  <a:lnTo>
                    <a:pt x="288" y="584"/>
                  </a:lnTo>
                  <a:lnTo>
                    <a:pt x="286" y="584"/>
                  </a:lnTo>
                  <a:lnTo>
                    <a:pt x="282" y="586"/>
                  </a:lnTo>
                  <a:lnTo>
                    <a:pt x="278" y="588"/>
                  </a:lnTo>
                  <a:lnTo>
                    <a:pt x="278" y="588"/>
                  </a:lnTo>
                  <a:lnTo>
                    <a:pt x="280" y="606"/>
                  </a:lnTo>
                  <a:lnTo>
                    <a:pt x="284" y="614"/>
                  </a:lnTo>
                  <a:lnTo>
                    <a:pt x="288" y="618"/>
                  </a:lnTo>
                  <a:lnTo>
                    <a:pt x="288" y="618"/>
                  </a:lnTo>
                  <a:lnTo>
                    <a:pt x="296" y="624"/>
                  </a:lnTo>
                  <a:lnTo>
                    <a:pt x="300" y="626"/>
                  </a:lnTo>
                  <a:lnTo>
                    <a:pt x="302" y="626"/>
                  </a:lnTo>
                  <a:lnTo>
                    <a:pt x="308" y="622"/>
                  </a:lnTo>
                  <a:lnTo>
                    <a:pt x="314" y="614"/>
                  </a:lnTo>
                  <a:lnTo>
                    <a:pt x="324" y="596"/>
                  </a:lnTo>
                  <a:lnTo>
                    <a:pt x="332" y="588"/>
                  </a:lnTo>
                  <a:lnTo>
                    <a:pt x="340" y="582"/>
                  </a:lnTo>
                  <a:lnTo>
                    <a:pt x="340" y="582"/>
                  </a:lnTo>
                  <a:lnTo>
                    <a:pt x="340" y="578"/>
                  </a:lnTo>
                  <a:lnTo>
                    <a:pt x="342" y="572"/>
                  </a:lnTo>
                  <a:lnTo>
                    <a:pt x="350" y="558"/>
                  </a:lnTo>
                  <a:lnTo>
                    <a:pt x="360" y="542"/>
                  </a:lnTo>
                  <a:lnTo>
                    <a:pt x="364" y="534"/>
                  </a:lnTo>
                  <a:lnTo>
                    <a:pt x="366" y="526"/>
                  </a:lnTo>
                  <a:lnTo>
                    <a:pt x="366" y="526"/>
                  </a:lnTo>
                  <a:lnTo>
                    <a:pt x="360" y="518"/>
                  </a:lnTo>
                  <a:lnTo>
                    <a:pt x="358" y="510"/>
                  </a:lnTo>
                  <a:lnTo>
                    <a:pt x="360" y="504"/>
                  </a:lnTo>
                  <a:lnTo>
                    <a:pt x="364" y="498"/>
                  </a:lnTo>
                  <a:lnTo>
                    <a:pt x="374" y="486"/>
                  </a:lnTo>
                  <a:lnTo>
                    <a:pt x="376" y="478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72"/>
                  </a:lnTo>
                  <a:lnTo>
                    <a:pt x="368" y="476"/>
                  </a:lnTo>
                  <a:lnTo>
                    <a:pt x="360" y="486"/>
                  </a:lnTo>
                  <a:lnTo>
                    <a:pt x="358" y="490"/>
                  </a:lnTo>
                  <a:lnTo>
                    <a:pt x="354" y="492"/>
                  </a:lnTo>
                  <a:lnTo>
                    <a:pt x="350" y="494"/>
                  </a:lnTo>
                  <a:lnTo>
                    <a:pt x="344" y="492"/>
                  </a:lnTo>
                  <a:lnTo>
                    <a:pt x="344" y="492"/>
                  </a:lnTo>
                  <a:lnTo>
                    <a:pt x="348" y="496"/>
                  </a:lnTo>
                  <a:lnTo>
                    <a:pt x="346" y="502"/>
                  </a:lnTo>
                  <a:lnTo>
                    <a:pt x="344" y="506"/>
                  </a:lnTo>
                  <a:lnTo>
                    <a:pt x="338" y="512"/>
                  </a:lnTo>
                  <a:lnTo>
                    <a:pt x="328" y="520"/>
                  </a:lnTo>
                  <a:lnTo>
                    <a:pt x="322" y="526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4" y="528"/>
                  </a:lnTo>
                  <a:lnTo>
                    <a:pt x="308" y="528"/>
                  </a:lnTo>
                  <a:lnTo>
                    <a:pt x="298" y="526"/>
                  </a:lnTo>
                  <a:lnTo>
                    <a:pt x="298" y="526"/>
                  </a:lnTo>
                  <a:lnTo>
                    <a:pt x="288" y="536"/>
                  </a:lnTo>
                  <a:lnTo>
                    <a:pt x="282" y="540"/>
                  </a:lnTo>
                  <a:lnTo>
                    <a:pt x="274" y="540"/>
                  </a:lnTo>
                  <a:lnTo>
                    <a:pt x="274" y="540"/>
                  </a:lnTo>
                  <a:lnTo>
                    <a:pt x="274" y="550"/>
                  </a:lnTo>
                  <a:lnTo>
                    <a:pt x="272" y="556"/>
                  </a:lnTo>
                  <a:lnTo>
                    <a:pt x="266" y="562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78" y="570"/>
                  </a:lnTo>
                  <a:lnTo>
                    <a:pt x="288" y="572"/>
                  </a:lnTo>
                  <a:lnTo>
                    <a:pt x="296" y="572"/>
                  </a:lnTo>
                  <a:lnTo>
                    <a:pt x="304" y="572"/>
                  </a:lnTo>
                  <a:lnTo>
                    <a:pt x="304" y="572"/>
                  </a:lnTo>
                  <a:close/>
                  <a:moveTo>
                    <a:pt x="160" y="618"/>
                  </a:moveTo>
                  <a:lnTo>
                    <a:pt x="160" y="618"/>
                  </a:lnTo>
                  <a:lnTo>
                    <a:pt x="152" y="634"/>
                  </a:lnTo>
                  <a:lnTo>
                    <a:pt x="142" y="650"/>
                  </a:lnTo>
                  <a:lnTo>
                    <a:pt x="134" y="666"/>
                  </a:lnTo>
                  <a:lnTo>
                    <a:pt x="130" y="674"/>
                  </a:lnTo>
                  <a:lnTo>
                    <a:pt x="130" y="682"/>
                  </a:lnTo>
                  <a:lnTo>
                    <a:pt x="130" y="682"/>
                  </a:lnTo>
                  <a:lnTo>
                    <a:pt x="132" y="674"/>
                  </a:lnTo>
                  <a:lnTo>
                    <a:pt x="138" y="666"/>
                  </a:lnTo>
                  <a:lnTo>
                    <a:pt x="148" y="650"/>
                  </a:lnTo>
                  <a:lnTo>
                    <a:pt x="154" y="644"/>
                  </a:lnTo>
                  <a:lnTo>
                    <a:pt x="158" y="636"/>
                  </a:lnTo>
                  <a:lnTo>
                    <a:pt x="160" y="628"/>
                  </a:lnTo>
                  <a:lnTo>
                    <a:pt x="160" y="618"/>
                  </a:lnTo>
                  <a:lnTo>
                    <a:pt x="160" y="618"/>
                  </a:lnTo>
                  <a:close/>
                  <a:moveTo>
                    <a:pt x="1734" y="1078"/>
                  </a:moveTo>
                  <a:lnTo>
                    <a:pt x="1734" y="1078"/>
                  </a:lnTo>
                  <a:lnTo>
                    <a:pt x="1736" y="1076"/>
                  </a:lnTo>
                  <a:lnTo>
                    <a:pt x="1740" y="1076"/>
                  </a:lnTo>
                  <a:lnTo>
                    <a:pt x="1740" y="1076"/>
                  </a:lnTo>
                  <a:lnTo>
                    <a:pt x="1738" y="1064"/>
                  </a:lnTo>
                  <a:lnTo>
                    <a:pt x="1736" y="1056"/>
                  </a:lnTo>
                  <a:lnTo>
                    <a:pt x="1734" y="1050"/>
                  </a:lnTo>
                  <a:lnTo>
                    <a:pt x="1732" y="1048"/>
                  </a:lnTo>
                  <a:lnTo>
                    <a:pt x="1730" y="1048"/>
                  </a:lnTo>
                  <a:lnTo>
                    <a:pt x="1730" y="1048"/>
                  </a:lnTo>
                  <a:lnTo>
                    <a:pt x="1732" y="1048"/>
                  </a:lnTo>
                  <a:lnTo>
                    <a:pt x="1732" y="1050"/>
                  </a:lnTo>
                  <a:lnTo>
                    <a:pt x="1730" y="1054"/>
                  </a:lnTo>
                  <a:lnTo>
                    <a:pt x="1728" y="1056"/>
                  </a:lnTo>
                  <a:lnTo>
                    <a:pt x="1728" y="1058"/>
                  </a:lnTo>
                  <a:lnTo>
                    <a:pt x="1730" y="1058"/>
                  </a:lnTo>
                  <a:lnTo>
                    <a:pt x="1730" y="1058"/>
                  </a:lnTo>
                  <a:lnTo>
                    <a:pt x="1732" y="1058"/>
                  </a:lnTo>
                  <a:lnTo>
                    <a:pt x="1732" y="1058"/>
                  </a:lnTo>
                  <a:lnTo>
                    <a:pt x="1734" y="1066"/>
                  </a:lnTo>
                  <a:lnTo>
                    <a:pt x="1732" y="1074"/>
                  </a:lnTo>
                  <a:lnTo>
                    <a:pt x="1734" y="1076"/>
                  </a:lnTo>
                  <a:lnTo>
                    <a:pt x="1734" y="1078"/>
                  </a:lnTo>
                  <a:lnTo>
                    <a:pt x="1734" y="1078"/>
                  </a:lnTo>
                  <a:close/>
                  <a:moveTo>
                    <a:pt x="1674" y="1348"/>
                  </a:moveTo>
                  <a:lnTo>
                    <a:pt x="1674" y="1348"/>
                  </a:lnTo>
                  <a:lnTo>
                    <a:pt x="1672" y="1350"/>
                  </a:lnTo>
                  <a:lnTo>
                    <a:pt x="1670" y="1350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2"/>
                  </a:lnTo>
                  <a:lnTo>
                    <a:pt x="1670" y="1356"/>
                  </a:lnTo>
                  <a:lnTo>
                    <a:pt x="1668" y="1364"/>
                  </a:lnTo>
                  <a:lnTo>
                    <a:pt x="1668" y="1366"/>
                  </a:lnTo>
                  <a:lnTo>
                    <a:pt x="1668" y="1368"/>
                  </a:lnTo>
                  <a:lnTo>
                    <a:pt x="1670" y="1370"/>
                  </a:lnTo>
                  <a:lnTo>
                    <a:pt x="1674" y="1366"/>
                  </a:lnTo>
                  <a:lnTo>
                    <a:pt x="1674" y="1366"/>
                  </a:lnTo>
                  <a:lnTo>
                    <a:pt x="1672" y="1366"/>
                  </a:lnTo>
                  <a:lnTo>
                    <a:pt x="1670" y="1364"/>
                  </a:lnTo>
                  <a:lnTo>
                    <a:pt x="1672" y="1360"/>
                  </a:lnTo>
                  <a:lnTo>
                    <a:pt x="1678" y="1352"/>
                  </a:lnTo>
                  <a:lnTo>
                    <a:pt x="1678" y="1352"/>
                  </a:lnTo>
                  <a:lnTo>
                    <a:pt x="1676" y="1350"/>
                  </a:lnTo>
                  <a:lnTo>
                    <a:pt x="1674" y="1348"/>
                  </a:lnTo>
                  <a:lnTo>
                    <a:pt x="1674" y="1348"/>
                  </a:lnTo>
                  <a:close/>
                  <a:moveTo>
                    <a:pt x="1660" y="1400"/>
                  </a:moveTo>
                  <a:lnTo>
                    <a:pt x="1660" y="1400"/>
                  </a:lnTo>
                  <a:lnTo>
                    <a:pt x="1652" y="1400"/>
                  </a:lnTo>
                  <a:lnTo>
                    <a:pt x="1650" y="1402"/>
                  </a:lnTo>
                  <a:lnTo>
                    <a:pt x="1648" y="1404"/>
                  </a:lnTo>
                  <a:lnTo>
                    <a:pt x="1648" y="1404"/>
                  </a:lnTo>
                  <a:lnTo>
                    <a:pt x="1652" y="1404"/>
                  </a:lnTo>
                  <a:lnTo>
                    <a:pt x="1654" y="1404"/>
                  </a:lnTo>
                  <a:lnTo>
                    <a:pt x="1650" y="1410"/>
                  </a:lnTo>
                  <a:lnTo>
                    <a:pt x="1646" y="1414"/>
                  </a:lnTo>
                  <a:lnTo>
                    <a:pt x="1646" y="1416"/>
                  </a:lnTo>
                  <a:lnTo>
                    <a:pt x="1648" y="1418"/>
                  </a:lnTo>
                  <a:lnTo>
                    <a:pt x="1648" y="1418"/>
                  </a:lnTo>
                  <a:lnTo>
                    <a:pt x="1654" y="1414"/>
                  </a:lnTo>
                  <a:lnTo>
                    <a:pt x="1658" y="1408"/>
                  </a:lnTo>
                  <a:lnTo>
                    <a:pt x="1662" y="1396"/>
                  </a:lnTo>
                  <a:lnTo>
                    <a:pt x="1668" y="1384"/>
                  </a:lnTo>
                  <a:lnTo>
                    <a:pt x="1674" y="1372"/>
                  </a:lnTo>
                  <a:lnTo>
                    <a:pt x="1674" y="1372"/>
                  </a:lnTo>
                  <a:lnTo>
                    <a:pt x="1666" y="1376"/>
                  </a:lnTo>
                  <a:lnTo>
                    <a:pt x="1662" y="1378"/>
                  </a:lnTo>
                  <a:lnTo>
                    <a:pt x="1660" y="1382"/>
                  </a:lnTo>
                  <a:lnTo>
                    <a:pt x="1660" y="1390"/>
                  </a:lnTo>
                  <a:lnTo>
                    <a:pt x="1660" y="1400"/>
                  </a:lnTo>
                  <a:lnTo>
                    <a:pt x="1660" y="1400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8" y="1532"/>
                  </a:lnTo>
                  <a:lnTo>
                    <a:pt x="468" y="1534"/>
                  </a:lnTo>
                  <a:lnTo>
                    <a:pt x="470" y="1536"/>
                  </a:lnTo>
                  <a:lnTo>
                    <a:pt x="474" y="1538"/>
                  </a:lnTo>
                  <a:lnTo>
                    <a:pt x="474" y="1538"/>
                  </a:lnTo>
                  <a:lnTo>
                    <a:pt x="470" y="1470"/>
                  </a:lnTo>
                  <a:lnTo>
                    <a:pt x="470" y="1470"/>
                  </a:lnTo>
                  <a:lnTo>
                    <a:pt x="464" y="1476"/>
                  </a:lnTo>
                  <a:lnTo>
                    <a:pt x="462" y="1484"/>
                  </a:lnTo>
                  <a:lnTo>
                    <a:pt x="464" y="1494"/>
                  </a:lnTo>
                  <a:lnTo>
                    <a:pt x="464" y="1502"/>
                  </a:lnTo>
                  <a:lnTo>
                    <a:pt x="468" y="1520"/>
                  </a:lnTo>
                  <a:lnTo>
                    <a:pt x="466" y="1528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464" y="1532"/>
                  </a:moveTo>
                  <a:lnTo>
                    <a:pt x="464" y="1532"/>
                  </a:lnTo>
                  <a:lnTo>
                    <a:pt x="460" y="1534"/>
                  </a:lnTo>
                  <a:lnTo>
                    <a:pt x="460" y="1534"/>
                  </a:lnTo>
                  <a:lnTo>
                    <a:pt x="464" y="1532"/>
                  </a:lnTo>
                  <a:lnTo>
                    <a:pt x="464" y="1532"/>
                  </a:lnTo>
                  <a:close/>
                  <a:moveTo>
                    <a:pt x="360" y="1526"/>
                  </a:moveTo>
                  <a:lnTo>
                    <a:pt x="360" y="1526"/>
                  </a:lnTo>
                  <a:lnTo>
                    <a:pt x="358" y="1530"/>
                  </a:lnTo>
                  <a:lnTo>
                    <a:pt x="356" y="1534"/>
                  </a:lnTo>
                  <a:lnTo>
                    <a:pt x="352" y="1536"/>
                  </a:lnTo>
                  <a:lnTo>
                    <a:pt x="348" y="1538"/>
                  </a:lnTo>
                  <a:lnTo>
                    <a:pt x="348" y="1538"/>
                  </a:lnTo>
                  <a:lnTo>
                    <a:pt x="352" y="1542"/>
                  </a:lnTo>
                  <a:lnTo>
                    <a:pt x="354" y="1548"/>
                  </a:lnTo>
                  <a:lnTo>
                    <a:pt x="358" y="1554"/>
                  </a:lnTo>
                  <a:lnTo>
                    <a:pt x="362" y="1556"/>
                  </a:lnTo>
                  <a:lnTo>
                    <a:pt x="366" y="1556"/>
                  </a:lnTo>
                  <a:lnTo>
                    <a:pt x="366" y="1556"/>
                  </a:lnTo>
                  <a:lnTo>
                    <a:pt x="368" y="1552"/>
                  </a:lnTo>
                  <a:lnTo>
                    <a:pt x="368" y="1550"/>
                  </a:lnTo>
                  <a:lnTo>
                    <a:pt x="366" y="1544"/>
                  </a:lnTo>
                  <a:lnTo>
                    <a:pt x="360" y="1540"/>
                  </a:lnTo>
                  <a:lnTo>
                    <a:pt x="358" y="1536"/>
                  </a:lnTo>
                  <a:lnTo>
                    <a:pt x="358" y="1534"/>
                  </a:lnTo>
                  <a:lnTo>
                    <a:pt x="358" y="1534"/>
                  </a:lnTo>
                  <a:lnTo>
                    <a:pt x="360" y="1532"/>
                  </a:lnTo>
                  <a:lnTo>
                    <a:pt x="362" y="1530"/>
                  </a:lnTo>
                  <a:lnTo>
                    <a:pt x="362" y="1530"/>
                  </a:lnTo>
                  <a:lnTo>
                    <a:pt x="368" y="1542"/>
                  </a:lnTo>
                  <a:lnTo>
                    <a:pt x="374" y="1546"/>
                  </a:lnTo>
                  <a:lnTo>
                    <a:pt x="376" y="1546"/>
                  </a:lnTo>
                  <a:lnTo>
                    <a:pt x="382" y="1546"/>
                  </a:lnTo>
                  <a:lnTo>
                    <a:pt x="382" y="1546"/>
                  </a:lnTo>
                  <a:lnTo>
                    <a:pt x="380" y="1542"/>
                  </a:lnTo>
                  <a:lnTo>
                    <a:pt x="380" y="1538"/>
                  </a:lnTo>
                  <a:lnTo>
                    <a:pt x="374" y="1532"/>
                  </a:lnTo>
                  <a:lnTo>
                    <a:pt x="360" y="1526"/>
                  </a:lnTo>
                  <a:lnTo>
                    <a:pt x="360" y="1526"/>
                  </a:lnTo>
                  <a:close/>
                  <a:moveTo>
                    <a:pt x="440" y="1624"/>
                  </a:moveTo>
                  <a:lnTo>
                    <a:pt x="440" y="1624"/>
                  </a:lnTo>
                  <a:lnTo>
                    <a:pt x="440" y="1626"/>
                  </a:lnTo>
                  <a:lnTo>
                    <a:pt x="440" y="1626"/>
                  </a:lnTo>
                  <a:lnTo>
                    <a:pt x="436" y="1626"/>
                  </a:lnTo>
                  <a:lnTo>
                    <a:pt x="432" y="1624"/>
                  </a:lnTo>
                  <a:lnTo>
                    <a:pt x="432" y="1624"/>
                  </a:lnTo>
                  <a:lnTo>
                    <a:pt x="430" y="1626"/>
                  </a:lnTo>
                  <a:lnTo>
                    <a:pt x="430" y="1626"/>
                  </a:lnTo>
                  <a:lnTo>
                    <a:pt x="434" y="1628"/>
                  </a:lnTo>
                  <a:lnTo>
                    <a:pt x="432" y="1630"/>
                  </a:lnTo>
                  <a:lnTo>
                    <a:pt x="428" y="1634"/>
                  </a:lnTo>
                  <a:lnTo>
                    <a:pt x="428" y="1634"/>
                  </a:lnTo>
                  <a:lnTo>
                    <a:pt x="428" y="1638"/>
                  </a:lnTo>
                  <a:lnTo>
                    <a:pt x="428" y="1638"/>
                  </a:lnTo>
                  <a:lnTo>
                    <a:pt x="424" y="1628"/>
                  </a:lnTo>
                  <a:lnTo>
                    <a:pt x="420" y="1626"/>
                  </a:lnTo>
                  <a:lnTo>
                    <a:pt x="414" y="1624"/>
                  </a:lnTo>
                  <a:lnTo>
                    <a:pt x="414" y="1624"/>
                  </a:lnTo>
                  <a:lnTo>
                    <a:pt x="416" y="1630"/>
                  </a:lnTo>
                  <a:lnTo>
                    <a:pt x="418" y="1632"/>
                  </a:lnTo>
                  <a:lnTo>
                    <a:pt x="422" y="1640"/>
                  </a:lnTo>
                  <a:lnTo>
                    <a:pt x="436" y="1640"/>
                  </a:lnTo>
                  <a:lnTo>
                    <a:pt x="436" y="1640"/>
                  </a:lnTo>
                  <a:lnTo>
                    <a:pt x="434" y="1636"/>
                  </a:lnTo>
                  <a:lnTo>
                    <a:pt x="436" y="1632"/>
                  </a:lnTo>
                  <a:lnTo>
                    <a:pt x="438" y="1630"/>
                  </a:lnTo>
                  <a:lnTo>
                    <a:pt x="442" y="1626"/>
                  </a:lnTo>
                  <a:lnTo>
                    <a:pt x="442" y="1626"/>
                  </a:lnTo>
                  <a:lnTo>
                    <a:pt x="440" y="1624"/>
                  </a:lnTo>
                  <a:lnTo>
                    <a:pt x="440" y="1624"/>
                  </a:lnTo>
                  <a:close/>
                  <a:moveTo>
                    <a:pt x="1188" y="1730"/>
                  </a:moveTo>
                  <a:lnTo>
                    <a:pt x="1188" y="1730"/>
                  </a:lnTo>
                  <a:lnTo>
                    <a:pt x="1194" y="1730"/>
                  </a:lnTo>
                  <a:lnTo>
                    <a:pt x="1196" y="1732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4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6" y="1736"/>
                  </a:lnTo>
                  <a:lnTo>
                    <a:pt x="1198" y="1734"/>
                  </a:lnTo>
                  <a:lnTo>
                    <a:pt x="1200" y="1734"/>
                  </a:lnTo>
                  <a:lnTo>
                    <a:pt x="1206" y="1732"/>
                  </a:lnTo>
                  <a:lnTo>
                    <a:pt x="1214" y="1734"/>
                  </a:lnTo>
                  <a:lnTo>
                    <a:pt x="1220" y="1734"/>
                  </a:lnTo>
                  <a:lnTo>
                    <a:pt x="1220" y="1734"/>
                  </a:lnTo>
                  <a:lnTo>
                    <a:pt x="1220" y="1728"/>
                  </a:lnTo>
                  <a:lnTo>
                    <a:pt x="1218" y="1726"/>
                  </a:lnTo>
                  <a:lnTo>
                    <a:pt x="1212" y="1720"/>
                  </a:lnTo>
                  <a:lnTo>
                    <a:pt x="1212" y="1720"/>
                  </a:lnTo>
                  <a:lnTo>
                    <a:pt x="1210" y="1724"/>
                  </a:lnTo>
                  <a:lnTo>
                    <a:pt x="1208" y="1726"/>
                  </a:lnTo>
                  <a:lnTo>
                    <a:pt x="1202" y="1726"/>
                  </a:lnTo>
                  <a:lnTo>
                    <a:pt x="1196" y="1726"/>
                  </a:lnTo>
                  <a:lnTo>
                    <a:pt x="1192" y="1728"/>
                  </a:lnTo>
                  <a:lnTo>
                    <a:pt x="1188" y="1730"/>
                  </a:lnTo>
                  <a:lnTo>
                    <a:pt x="1188" y="1730"/>
                  </a:lnTo>
                  <a:close/>
                  <a:moveTo>
                    <a:pt x="742" y="1752"/>
                  </a:moveTo>
                  <a:lnTo>
                    <a:pt x="742" y="1752"/>
                  </a:lnTo>
                  <a:lnTo>
                    <a:pt x="740" y="1750"/>
                  </a:lnTo>
                  <a:lnTo>
                    <a:pt x="740" y="1750"/>
                  </a:lnTo>
                  <a:lnTo>
                    <a:pt x="742" y="1748"/>
                  </a:lnTo>
                  <a:lnTo>
                    <a:pt x="742" y="1748"/>
                  </a:lnTo>
                  <a:lnTo>
                    <a:pt x="746" y="1748"/>
                  </a:lnTo>
                  <a:lnTo>
                    <a:pt x="746" y="1748"/>
                  </a:lnTo>
                  <a:lnTo>
                    <a:pt x="748" y="1746"/>
                  </a:lnTo>
                  <a:lnTo>
                    <a:pt x="748" y="1746"/>
                  </a:lnTo>
                  <a:lnTo>
                    <a:pt x="734" y="1748"/>
                  </a:lnTo>
                  <a:lnTo>
                    <a:pt x="728" y="1748"/>
                  </a:lnTo>
                  <a:lnTo>
                    <a:pt x="724" y="1752"/>
                  </a:lnTo>
                  <a:lnTo>
                    <a:pt x="724" y="1752"/>
                  </a:lnTo>
                  <a:lnTo>
                    <a:pt x="728" y="1754"/>
                  </a:lnTo>
                  <a:lnTo>
                    <a:pt x="734" y="1754"/>
                  </a:lnTo>
                  <a:lnTo>
                    <a:pt x="738" y="1754"/>
                  </a:lnTo>
                  <a:lnTo>
                    <a:pt x="742" y="1754"/>
                  </a:lnTo>
                  <a:lnTo>
                    <a:pt x="742" y="1752"/>
                  </a:lnTo>
                  <a:lnTo>
                    <a:pt x="742" y="1752"/>
                  </a:lnTo>
                  <a:close/>
                </a:path>
              </a:pathLst>
            </a:custGeom>
            <a:solidFill>
              <a:srgbClr val="D5011C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zh-CN" altLang="en-US" sz="900" kern="0" dirty="0">
                <a:solidFill>
                  <a:prstClr val="black"/>
                </a:solidFill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2732064" y="1813509"/>
              <a:ext cx="1415772" cy="176471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zh-CN" altLang="en-US" sz="9600" dirty="0">
                  <a:solidFill>
                    <a:srgbClr val="FFFFFF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贰</a:t>
              </a: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5713459" y="690399"/>
            <a:ext cx="923330" cy="569392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在此输入您的标题</a:t>
            </a:r>
          </a:p>
        </p:txBody>
      </p:sp>
      <p:sp>
        <p:nvSpPr>
          <p:cNvPr id="157" name="文本框 2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09626" y="2227481"/>
            <a:ext cx="2584024" cy="3465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  <a:alpha val="41000"/>
                  </a:schemeClr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企业文化是企业在经营活动中形成的经营理念、经营目的、经营方针、企业文化结构是指企业文化系统内各要素之间的时空顺序，主次地位与结合方式，企业文化结构就是企业文化的构成、形式、层次、内容、类型等的比例关系和位置关系。它表明各个要素如何链接，形成企业文化的整体模式。即企业物质文化、企业行为文化、企业制度文化、企业精神文化形态</a:t>
            </a:r>
          </a:p>
        </p:txBody>
      </p:sp>
      <p:sp>
        <p:nvSpPr>
          <p:cNvPr id="158" name="Freeform 13"/>
          <p:cNvSpPr/>
          <p:nvPr>
            <p:custDataLst>
              <p:tags r:id="rId4"/>
            </p:custDataLst>
          </p:nvPr>
        </p:nvSpPr>
        <p:spPr bwMode="auto">
          <a:xfrm rot="16555580" flipH="1" flipV="1">
            <a:off x="6774622" y="2076780"/>
            <a:ext cx="463584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59" name="Freeform 13"/>
          <p:cNvSpPr/>
          <p:nvPr>
            <p:custDataLst>
              <p:tags r:id="rId5"/>
            </p:custDataLst>
          </p:nvPr>
        </p:nvSpPr>
        <p:spPr bwMode="auto">
          <a:xfrm rot="16555580">
            <a:off x="9084242" y="5313521"/>
            <a:ext cx="418632" cy="522292"/>
          </a:xfrm>
          <a:custGeom>
            <a:avLst/>
            <a:gdLst>
              <a:gd name="T0" fmla="*/ 166 w 720"/>
              <a:gd name="T1" fmla="*/ 681 h 702"/>
              <a:gd name="T2" fmla="*/ 163 w 720"/>
              <a:gd name="T3" fmla="*/ 678 h 702"/>
              <a:gd name="T4" fmla="*/ 45 w 720"/>
              <a:gd name="T5" fmla="*/ 164 h 702"/>
              <a:gd name="T6" fmla="*/ 53 w 720"/>
              <a:gd name="T7" fmla="*/ 173 h 702"/>
              <a:gd name="T8" fmla="*/ 42 w 720"/>
              <a:gd name="T9" fmla="*/ 55 h 702"/>
              <a:gd name="T10" fmla="*/ 57 w 720"/>
              <a:gd name="T11" fmla="*/ 104 h 702"/>
              <a:gd name="T12" fmla="*/ 202 w 720"/>
              <a:gd name="T13" fmla="*/ 681 h 702"/>
              <a:gd name="T14" fmla="*/ 7 w 720"/>
              <a:gd name="T15" fmla="*/ 51 h 702"/>
              <a:gd name="T16" fmla="*/ 33 w 720"/>
              <a:gd name="T17" fmla="*/ 295 h 702"/>
              <a:gd name="T18" fmla="*/ 34 w 720"/>
              <a:gd name="T19" fmla="*/ 325 h 702"/>
              <a:gd name="T20" fmla="*/ 23 w 720"/>
              <a:gd name="T21" fmla="*/ 170 h 702"/>
              <a:gd name="T22" fmla="*/ 79 w 720"/>
              <a:gd name="T23" fmla="*/ 375 h 702"/>
              <a:gd name="T24" fmla="*/ 79 w 720"/>
              <a:gd name="T25" fmla="*/ 489 h 702"/>
              <a:gd name="T26" fmla="*/ 81 w 720"/>
              <a:gd name="T27" fmla="*/ 552 h 702"/>
              <a:gd name="T28" fmla="*/ 145 w 720"/>
              <a:gd name="T29" fmla="*/ 631 h 702"/>
              <a:gd name="T30" fmla="*/ 265 w 720"/>
              <a:gd name="T31" fmla="*/ 621 h 702"/>
              <a:gd name="T32" fmla="*/ 354 w 720"/>
              <a:gd name="T33" fmla="*/ 606 h 702"/>
              <a:gd name="T34" fmla="*/ 519 w 720"/>
              <a:gd name="T35" fmla="*/ 578 h 702"/>
              <a:gd name="T36" fmla="*/ 703 w 720"/>
              <a:gd name="T37" fmla="*/ 569 h 702"/>
              <a:gd name="T38" fmla="*/ 569 w 720"/>
              <a:gd name="T39" fmla="*/ 624 h 702"/>
              <a:gd name="T40" fmla="*/ 472 w 720"/>
              <a:gd name="T41" fmla="*/ 626 h 702"/>
              <a:gd name="T42" fmla="*/ 219 w 720"/>
              <a:gd name="T43" fmla="*/ 677 h 702"/>
              <a:gd name="T44" fmla="*/ 185 w 720"/>
              <a:gd name="T45" fmla="*/ 659 h 702"/>
              <a:gd name="T46" fmla="*/ 88 w 720"/>
              <a:gd name="T47" fmla="*/ 676 h 702"/>
              <a:gd name="T48" fmla="*/ 39 w 720"/>
              <a:gd name="T49" fmla="*/ 602 h 702"/>
              <a:gd name="T50" fmla="*/ 36 w 720"/>
              <a:gd name="T51" fmla="*/ 501 h 702"/>
              <a:gd name="T52" fmla="*/ 45 w 720"/>
              <a:gd name="T53" fmla="*/ 662 h 702"/>
              <a:gd name="T54" fmla="*/ 57 w 720"/>
              <a:gd name="T55" fmla="*/ 693 h 702"/>
              <a:gd name="T56" fmla="*/ 16 w 720"/>
              <a:gd name="T57" fmla="*/ 554 h 702"/>
              <a:gd name="T58" fmla="*/ 37 w 720"/>
              <a:gd name="T59" fmla="*/ 385 h 702"/>
              <a:gd name="T60" fmla="*/ 45 w 720"/>
              <a:gd name="T61" fmla="*/ 342 h 702"/>
              <a:gd name="T62" fmla="*/ 28 w 720"/>
              <a:gd name="T63" fmla="*/ 268 h 702"/>
              <a:gd name="T64" fmla="*/ 29 w 720"/>
              <a:gd name="T65" fmla="*/ 221 h 702"/>
              <a:gd name="T66" fmla="*/ 34 w 720"/>
              <a:gd name="T67" fmla="*/ 210 h 702"/>
              <a:gd name="T68" fmla="*/ 52 w 720"/>
              <a:gd name="T69" fmla="*/ 188 h 702"/>
              <a:gd name="T70" fmla="*/ 54 w 720"/>
              <a:gd name="T71" fmla="*/ 234 h 702"/>
              <a:gd name="T72" fmla="*/ 57 w 720"/>
              <a:gd name="T73" fmla="*/ 574 h 702"/>
              <a:gd name="T74" fmla="*/ 68 w 720"/>
              <a:gd name="T75" fmla="*/ 528 h 702"/>
              <a:gd name="T76" fmla="*/ 76 w 720"/>
              <a:gd name="T77" fmla="*/ 487 h 702"/>
              <a:gd name="T78" fmla="*/ 48 w 720"/>
              <a:gd name="T79" fmla="*/ 223 h 702"/>
              <a:gd name="T80" fmla="*/ 50 w 720"/>
              <a:gd name="T81" fmla="*/ 253 h 702"/>
              <a:gd name="T82" fmla="*/ 50 w 720"/>
              <a:gd name="T83" fmla="*/ 280 h 702"/>
              <a:gd name="T84" fmla="*/ 45 w 720"/>
              <a:gd name="T85" fmla="*/ 307 h 702"/>
              <a:gd name="T86" fmla="*/ 47 w 720"/>
              <a:gd name="T87" fmla="*/ 335 h 702"/>
              <a:gd name="T88" fmla="*/ 35 w 720"/>
              <a:gd name="T89" fmla="*/ 382 h 702"/>
              <a:gd name="T90" fmla="*/ 42 w 720"/>
              <a:gd name="T91" fmla="*/ 449 h 702"/>
              <a:gd name="T92" fmla="*/ 29 w 720"/>
              <a:gd name="T93" fmla="*/ 586 h 702"/>
              <a:gd name="T94" fmla="*/ 40 w 720"/>
              <a:gd name="T95" fmla="*/ 577 h 702"/>
              <a:gd name="T96" fmla="*/ 598 w 720"/>
              <a:gd name="T97" fmla="*/ 623 h 702"/>
              <a:gd name="T98" fmla="*/ 330 w 720"/>
              <a:gd name="T99" fmla="*/ 608 h 702"/>
              <a:gd name="T100" fmla="*/ 296 w 720"/>
              <a:gd name="T101" fmla="*/ 642 h 702"/>
              <a:gd name="T102" fmla="*/ 178 w 720"/>
              <a:gd name="T103" fmla="*/ 662 h 702"/>
              <a:gd name="T104" fmla="*/ 68 w 720"/>
              <a:gd name="T105" fmla="*/ 544 h 702"/>
              <a:gd name="T106" fmla="*/ 56 w 720"/>
              <a:gd name="T107" fmla="*/ 191 h 702"/>
              <a:gd name="T108" fmla="*/ 436 w 720"/>
              <a:gd name="T109" fmla="*/ 643 h 702"/>
              <a:gd name="T110" fmla="*/ 80 w 720"/>
              <a:gd name="T111" fmla="*/ 430 h 702"/>
              <a:gd name="T112" fmla="*/ 83 w 720"/>
              <a:gd name="T113" fmla="*/ 454 h 702"/>
              <a:gd name="T114" fmla="*/ 79 w 720"/>
              <a:gd name="T115" fmla="*/ 15 h 702"/>
              <a:gd name="T116" fmla="*/ 91 w 720"/>
              <a:gd name="T117" fmla="*/ 163 h 702"/>
              <a:gd name="T118" fmla="*/ 81 w 720"/>
              <a:gd name="T119" fmla="*/ 349 h 702"/>
              <a:gd name="T120" fmla="*/ 74 w 720"/>
              <a:gd name="T121" fmla="*/ 247 h 702"/>
              <a:gd name="T122" fmla="*/ 88 w 720"/>
              <a:gd name="T123" fmla="*/ 347 h 702"/>
              <a:gd name="T124" fmla="*/ 92 w 720"/>
              <a:gd name="T125" fmla="*/ 8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0" h="702">
                <a:moveTo>
                  <a:pt x="157" y="689"/>
                </a:moveTo>
                <a:lnTo>
                  <a:pt x="157" y="689"/>
                </a:lnTo>
                <a:lnTo>
                  <a:pt x="157" y="691"/>
                </a:lnTo>
                <a:lnTo>
                  <a:pt x="156" y="692"/>
                </a:lnTo>
                <a:lnTo>
                  <a:pt x="155" y="692"/>
                </a:lnTo>
                <a:lnTo>
                  <a:pt x="155" y="692"/>
                </a:lnTo>
                <a:lnTo>
                  <a:pt x="155" y="692"/>
                </a:lnTo>
                <a:lnTo>
                  <a:pt x="156" y="691"/>
                </a:lnTo>
                <a:lnTo>
                  <a:pt x="155" y="691"/>
                </a:lnTo>
                <a:lnTo>
                  <a:pt x="155" y="691"/>
                </a:lnTo>
                <a:lnTo>
                  <a:pt x="156" y="689"/>
                </a:lnTo>
                <a:lnTo>
                  <a:pt x="157" y="689"/>
                </a:lnTo>
                <a:lnTo>
                  <a:pt x="157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3" y="684"/>
                </a:lnTo>
                <a:lnTo>
                  <a:pt x="163" y="686"/>
                </a:lnTo>
                <a:lnTo>
                  <a:pt x="163" y="686"/>
                </a:lnTo>
                <a:lnTo>
                  <a:pt x="162" y="686"/>
                </a:lnTo>
                <a:lnTo>
                  <a:pt x="162" y="684"/>
                </a:lnTo>
                <a:lnTo>
                  <a:pt x="162" y="684"/>
                </a:lnTo>
                <a:lnTo>
                  <a:pt x="159" y="684"/>
                </a:lnTo>
                <a:lnTo>
                  <a:pt x="158" y="684"/>
                </a:lnTo>
                <a:lnTo>
                  <a:pt x="158" y="684"/>
                </a:lnTo>
                <a:lnTo>
                  <a:pt x="158" y="684"/>
                </a:lnTo>
                <a:lnTo>
                  <a:pt x="162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7" y="691"/>
                </a:moveTo>
                <a:lnTo>
                  <a:pt x="159" y="691"/>
                </a:lnTo>
                <a:lnTo>
                  <a:pt x="159" y="691"/>
                </a:lnTo>
                <a:lnTo>
                  <a:pt x="159" y="692"/>
                </a:lnTo>
                <a:lnTo>
                  <a:pt x="158" y="692"/>
                </a:lnTo>
                <a:lnTo>
                  <a:pt x="157" y="692"/>
                </a:lnTo>
                <a:lnTo>
                  <a:pt x="157" y="691"/>
                </a:lnTo>
                <a:lnTo>
                  <a:pt x="157" y="691"/>
                </a:lnTo>
                <a:close/>
                <a:moveTo>
                  <a:pt x="187" y="677"/>
                </a:moveTo>
                <a:lnTo>
                  <a:pt x="187" y="677"/>
                </a:lnTo>
                <a:lnTo>
                  <a:pt x="186" y="678"/>
                </a:lnTo>
                <a:lnTo>
                  <a:pt x="185" y="678"/>
                </a:lnTo>
                <a:lnTo>
                  <a:pt x="185" y="678"/>
                </a:lnTo>
                <a:lnTo>
                  <a:pt x="184" y="679"/>
                </a:lnTo>
                <a:lnTo>
                  <a:pt x="184" y="681"/>
                </a:lnTo>
                <a:lnTo>
                  <a:pt x="178" y="682"/>
                </a:lnTo>
                <a:lnTo>
                  <a:pt x="178" y="682"/>
                </a:lnTo>
                <a:lnTo>
                  <a:pt x="178" y="681"/>
                </a:lnTo>
                <a:lnTo>
                  <a:pt x="178" y="681"/>
                </a:lnTo>
                <a:lnTo>
                  <a:pt x="180" y="681"/>
                </a:lnTo>
                <a:lnTo>
                  <a:pt x="180" y="681"/>
                </a:lnTo>
                <a:lnTo>
                  <a:pt x="179" y="679"/>
                </a:lnTo>
                <a:lnTo>
                  <a:pt x="178" y="678"/>
                </a:lnTo>
                <a:lnTo>
                  <a:pt x="178" y="678"/>
                </a:lnTo>
                <a:lnTo>
                  <a:pt x="178" y="679"/>
                </a:lnTo>
                <a:lnTo>
                  <a:pt x="176" y="681"/>
                </a:lnTo>
                <a:lnTo>
                  <a:pt x="176" y="681"/>
                </a:lnTo>
                <a:lnTo>
                  <a:pt x="175" y="681"/>
                </a:lnTo>
                <a:lnTo>
                  <a:pt x="174" y="679"/>
                </a:lnTo>
                <a:lnTo>
                  <a:pt x="172" y="678"/>
                </a:lnTo>
                <a:lnTo>
                  <a:pt x="172" y="678"/>
                </a:lnTo>
                <a:lnTo>
                  <a:pt x="169" y="678"/>
                </a:lnTo>
                <a:lnTo>
                  <a:pt x="167" y="678"/>
                </a:lnTo>
                <a:lnTo>
                  <a:pt x="167" y="678"/>
                </a:lnTo>
                <a:lnTo>
                  <a:pt x="169" y="677"/>
                </a:lnTo>
                <a:lnTo>
                  <a:pt x="172" y="677"/>
                </a:lnTo>
                <a:lnTo>
                  <a:pt x="176" y="678"/>
                </a:lnTo>
                <a:lnTo>
                  <a:pt x="176" y="678"/>
                </a:lnTo>
                <a:lnTo>
                  <a:pt x="175" y="677"/>
                </a:lnTo>
                <a:lnTo>
                  <a:pt x="175" y="677"/>
                </a:lnTo>
                <a:lnTo>
                  <a:pt x="175" y="677"/>
                </a:lnTo>
                <a:lnTo>
                  <a:pt x="178" y="677"/>
                </a:lnTo>
                <a:lnTo>
                  <a:pt x="179" y="677"/>
                </a:lnTo>
                <a:lnTo>
                  <a:pt x="179" y="678"/>
                </a:lnTo>
                <a:lnTo>
                  <a:pt x="179" y="678"/>
                </a:lnTo>
                <a:lnTo>
                  <a:pt x="181" y="678"/>
                </a:lnTo>
                <a:lnTo>
                  <a:pt x="184" y="677"/>
                </a:lnTo>
                <a:lnTo>
                  <a:pt x="185" y="676"/>
                </a:lnTo>
                <a:lnTo>
                  <a:pt x="187" y="676"/>
                </a:lnTo>
                <a:lnTo>
                  <a:pt x="187" y="676"/>
                </a:lnTo>
                <a:lnTo>
                  <a:pt x="187" y="676"/>
                </a:lnTo>
                <a:lnTo>
                  <a:pt x="188" y="677"/>
                </a:lnTo>
                <a:lnTo>
                  <a:pt x="188" y="677"/>
                </a:lnTo>
                <a:lnTo>
                  <a:pt x="187" y="674"/>
                </a:lnTo>
                <a:lnTo>
                  <a:pt x="186" y="674"/>
                </a:lnTo>
                <a:lnTo>
                  <a:pt x="186" y="673"/>
                </a:lnTo>
                <a:lnTo>
                  <a:pt x="186" y="673"/>
                </a:lnTo>
                <a:lnTo>
                  <a:pt x="187" y="673"/>
                </a:lnTo>
                <a:lnTo>
                  <a:pt x="188" y="673"/>
                </a:lnTo>
                <a:lnTo>
                  <a:pt x="191" y="672"/>
                </a:lnTo>
                <a:lnTo>
                  <a:pt x="191" y="672"/>
                </a:lnTo>
                <a:lnTo>
                  <a:pt x="192" y="672"/>
                </a:lnTo>
                <a:lnTo>
                  <a:pt x="193" y="672"/>
                </a:lnTo>
                <a:lnTo>
                  <a:pt x="193" y="672"/>
                </a:lnTo>
                <a:lnTo>
                  <a:pt x="193" y="673"/>
                </a:lnTo>
                <a:lnTo>
                  <a:pt x="193" y="673"/>
                </a:lnTo>
                <a:lnTo>
                  <a:pt x="193" y="673"/>
                </a:lnTo>
                <a:lnTo>
                  <a:pt x="191" y="677"/>
                </a:lnTo>
                <a:lnTo>
                  <a:pt x="191" y="678"/>
                </a:lnTo>
                <a:lnTo>
                  <a:pt x="188" y="679"/>
                </a:lnTo>
                <a:lnTo>
                  <a:pt x="188" y="679"/>
                </a:lnTo>
                <a:lnTo>
                  <a:pt x="190" y="677"/>
                </a:lnTo>
                <a:lnTo>
                  <a:pt x="191" y="674"/>
                </a:lnTo>
                <a:lnTo>
                  <a:pt x="191" y="674"/>
                </a:lnTo>
                <a:lnTo>
                  <a:pt x="190" y="674"/>
                </a:lnTo>
                <a:lnTo>
                  <a:pt x="188" y="674"/>
                </a:lnTo>
                <a:lnTo>
                  <a:pt x="188" y="674"/>
                </a:lnTo>
                <a:lnTo>
                  <a:pt x="188" y="678"/>
                </a:lnTo>
                <a:lnTo>
                  <a:pt x="188" y="678"/>
                </a:lnTo>
                <a:lnTo>
                  <a:pt x="187" y="678"/>
                </a:lnTo>
                <a:lnTo>
                  <a:pt x="187" y="677"/>
                </a:lnTo>
                <a:lnTo>
                  <a:pt x="187" y="677"/>
                </a:lnTo>
                <a:close/>
                <a:moveTo>
                  <a:pt x="168" y="688"/>
                </a:moveTo>
                <a:lnTo>
                  <a:pt x="168" y="688"/>
                </a:lnTo>
                <a:lnTo>
                  <a:pt x="168" y="689"/>
                </a:lnTo>
                <a:lnTo>
                  <a:pt x="168" y="691"/>
                </a:lnTo>
                <a:lnTo>
                  <a:pt x="166" y="689"/>
                </a:lnTo>
                <a:lnTo>
                  <a:pt x="166" y="689"/>
                </a:lnTo>
                <a:lnTo>
                  <a:pt x="167" y="688"/>
                </a:lnTo>
                <a:lnTo>
                  <a:pt x="168" y="688"/>
                </a:lnTo>
                <a:lnTo>
                  <a:pt x="168" y="688"/>
                </a:lnTo>
                <a:close/>
                <a:moveTo>
                  <a:pt x="180" y="687"/>
                </a:moveTo>
                <a:lnTo>
                  <a:pt x="180" y="687"/>
                </a:lnTo>
                <a:lnTo>
                  <a:pt x="180" y="687"/>
                </a:lnTo>
                <a:lnTo>
                  <a:pt x="178" y="687"/>
                </a:lnTo>
                <a:lnTo>
                  <a:pt x="176" y="686"/>
                </a:lnTo>
                <a:lnTo>
                  <a:pt x="176" y="686"/>
                </a:lnTo>
                <a:lnTo>
                  <a:pt x="174" y="686"/>
                </a:lnTo>
                <a:lnTo>
                  <a:pt x="175" y="686"/>
                </a:lnTo>
                <a:lnTo>
                  <a:pt x="178" y="684"/>
                </a:lnTo>
                <a:lnTo>
                  <a:pt x="178" y="684"/>
                </a:lnTo>
                <a:lnTo>
                  <a:pt x="180" y="686"/>
                </a:lnTo>
                <a:lnTo>
                  <a:pt x="180" y="687"/>
                </a:lnTo>
                <a:lnTo>
                  <a:pt x="180" y="687"/>
                </a:lnTo>
                <a:close/>
                <a:moveTo>
                  <a:pt x="173" y="689"/>
                </a:moveTo>
                <a:lnTo>
                  <a:pt x="173" y="689"/>
                </a:lnTo>
                <a:lnTo>
                  <a:pt x="172" y="689"/>
                </a:lnTo>
                <a:lnTo>
                  <a:pt x="170" y="688"/>
                </a:lnTo>
                <a:lnTo>
                  <a:pt x="170" y="688"/>
                </a:lnTo>
                <a:lnTo>
                  <a:pt x="172" y="687"/>
                </a:lnTo>
                <a:lnTo>
                  <a:pt x="173" y="687"/>
                </a:lnTo>
                <a:lnTo>
                  <a:pt x="172" y="686"/>
                </a:lnTo>
                <a:lnTo>
                  <a:pt x="172" y="686"/>
                </a:lnTo>
                <a:lnTo>
                  <a:pt x="173" y="686"/>
                </a:lnTo>
                <a:lnTo>
                  <a:pt x="173" y="687"/>
                </a:lnTo>
                <a:lnTo>
                  <a:pt x="173" y="689"/>
                </a:lnTo>
                <a:lnTo>
                  <a:pt x="173" y="689"/>
                </a:lnTo>
                <a:close/>
                <a:moveTo>
                  <a:pt x="164" y="684"/>
                </a:moveTo>
                <a:lnTo>
                  <a:pt x="164" y="684"/>
                </a:lnTo>
                <a:lnTo>
                  <a:pt x="164" y="683"/>
                </a:lnTo>
                <a:lnTo>
                  <a:pt x="164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2"/>
                </a:lnTo>
                <a:lnTo>
                  <a:pt x="163" y="682"/>
                </a:lnTo>
                <a:lnTo>
                  <a:pt x="162" y="683"/>
                </a:lnTo>
                <a:lnTo>
                  <a:pt x="161" y="682"/>
                </a:lnTo>
                <a:lnTo>
                  <a:pt x="161" y="682"/>
                </a:lnTo>
                <a:lnTo>
                  <a:pt x="163" y="682"/>
                </a:lnTo>
                <a:lnTo>
                  <a:pt x="166" y="681"/>
                </a:lnTo>
                <a:lnTo>
                  <a:pt x="166" y="681"/>
                </a:lnTo>
                <a:lnTo>
                  <a:pt x="167" y="682"/>
                </a:lnTo>
                <a:lnTo>
                  <a:pt x="167" y="683"/>
                </a:lnTo>
                <a:lnTo>
                  <a:pt x="167" y="683"/>
                </a:lnTo>
                <a:lnTo>
                  <a:pt x="166" y="683"/>
                </a:lnTo>
                <a:lnTo>
                  <a:pt x="166" y="683"/>
                </a:lnTo>
                <a:lnTo>
                  <a:pt x="164" y="684"/>
                </a:lnTo>
                <a:lnTo>
                  <a:pt x="164" y="684"/>
                </a:lnTo>
                <a:close/>
                <a:moveTo>
                  <a:pt x="153" y="687"/>
                </a:moveTo>
                <a:lnTo>
                  <a:pt x="153" y="687"/>
                </a:lnTo>
                <a:lnTo>
                  <a:pt x="153" y="686"/>
                </a:lnTo>
                <a:lnTo>
                  <a:pt x="155" y="686"/>
                </a:lnTo>
                <a:lnTo>
                  <a:pt x="156" y="686"/>
                </a:lnTo>
                <a:lnTo>
                  <a:pt x="157" y="687"/>
                </a:lnTo>
                <a:lnTo>
                  <a:pt x="157" y="687"/>
                </a:lnTo>
                <a:lnTo>
                  <a:pt x="155" y="687"/>
                </a:lnTo>
                <a:lnTo>
                  <a:pt x="153" y="687"/>
                </a:lnTo>
                <a:lnTo>
                  <a:pt x="153" y="687"/>
                </a:lnTo>
                <a:close/>
                <a:moveTo>
                  <a:pt x="43" y="374"/>
                </a:moveTo>
                <a:lnTo>
                  <a:pt x="43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2"/>
                </a:lnTo>
                <a:lnTo>
                  <a:pt x="45" y="372"/>
                </a:lnTo>
                <a:lnTo>
                  <a:pt x="46" y="373"/>
                </a:ln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5"/>
                </a:lnTo>
                <a:lnTo>
                  <a:pt x="47" y="375"/>
                </a:lnTo>
                <a:lnTo>
                  <a:pt x="47" y="375"/>
                </a:lnTo>
                <a:lnTo>
                  <a:pt x="46" y="378"/>
                </a:lnTo>
                <a:lnTo>
                  <a:pt x="46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80"/>
                </a:lnTo>
                <a:lnTo>
                  <a:pt x="45" y="383"/>
                </a:lnTo>
                <a:lnTo>
                  <a:pt x="45" y="383"/>
                </a:lnTo>
                <a:lnTo>
                  <a:pt x="43" y="383"/>
                </a:lnTo>
                <a:lnTo>
                  <a:pt x="43" y="383"/>
                </a:lnTo>
                <a:lnTo>
                  <a:pt x="43" y="380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3" y="375"/>
                </a:lnTo>
                <a:lnTo>
                  <a:pt x="43" y="375"/>
                </a:lnTo>
                <a:lnTo>
                  <a:pt x="43" y="377"/>
                </a:lnTo>
                <a:lnTo>
                  <a:pt x="43" y="377"/>
                </a:lnTo>
                <a:lnTo>
                  <a:pt x="43" y="379"/>
                </a:lnTo>
                <a:lnTo>
                  <a:pt x="43" y="379"/>
                </a:lnTo>
                <a:lnTo>
                  <a:pt x="42" y="382"/>
                </a:lnTo>
                <a:lnTo>
                  <a:pt x="42" y="387"/>
                </a:lnTo>
                <a:lnTo>
                  <a:pt x="42" y="390"/>
                </a:lnTo>
                <a:lnTo>
                  <a:pt x="42" y="394"/>
                </a:lnTo>
                <a:lnTo>
                  <a:pt x="42" y="394"/>
                </a:lnTo>
                <a:lnTo>
                  <a:pt x="42" y="380"/>
                </a:lnTo>
                <a:lnTo>
                  <a:pt x="42" y="367"/>
                </a:lnTo>
                <a:lnTo>
                  <a:pt x="42" y="367"/>
                </a:lnTo>
                <a:lnTo>
                  <a:pt x="43" y="368"/>
                </a:lnTo>
                <a:lnTo>
                  <a:pt x="43" y="370"/>
                </a:lnTo>
                <a:lnTo>
                  <a:pt x="43" y="373"/>
                </a:lnTo>
                <a:lnTo>
                  <a:pt x="43" y="374"/>
                </a:lnTo>
                <a:lnTo>
                  <a:pt x="43" y="374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5" y="354"/>
                </a:lnTo>
                <a:lnTo>
                  <a:pt x="35" y="353"/>
                </a:lnTo>
                <a:lnTo>
                  <a:pt x="35" y="350"/>
                </a:lnTo>
                <a:lnTo>
                  <a:pt x="35" y="350"/>
                </a:lnTo>
                <a:lnTo>
                  <a:pt x="34" y="349"/>
                </a:lnTo>
                <a:lnTo>
                  <a:pt x="35" y="348"/>
                </a:lnTo>
                <a:lnTo>
                  <a:pt x="35" y="348"/>
                </a:lnTo>
                <a:lnTo>
                  <a:pt x="36" y="348"/>
                </a:lnTo>
                <a:lnTo>
                  <a:pt x="36" y="349"/>
                </a:lnTo>
                <a:lnTo>
                  <a:pt x="37" y="350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35" y="360"/>
                </a:moveTo>
                <a:lnTo>
                  <a:pt x="35" y="360"/>
                </a:lnTo>
                <a:lnTo>
                  <a:pt x="35" y="362"/>
                </a:lnTo>
                <a:lnTo>
                  <a:pt x="36" y="360"/>
                </a:lnTo>
                <a:lnTo>
                  <a:pt x="36" y="360"/>
                </a:lnTo>
                <a:lnTo>
                  <a:pt x="36" y="359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5"/>
                </a:lnTo>
                <a:lnTo>
                  <a:pt x="36" y="355"/>
                </a:lnTo>
                <a:lnTo>
                  <a:pt x="36" y="355"/>
                </a:lnTo>
                <a:lnTo>
                  <a:pt x="37" y="362"/>
                </a:lnTo>
                <a:lnTo>
                  <a:pt x="39" y="368"/>
                </a:lnTo>
                <a:lnTo>
                  <a:pt x="39" y="368"/>
                </a:lnTo>
                <a:lnTo>
                  <a:pt x="37" y="370"/>
                </a:lnTo>
                <a:lnTo>
                  <a:pt x="37" y="372"/>
                </a:lnTo>
                <a:lnTo>
                  <a:pt x="37" y="373"/>
                </a:lnTo>
                <a:lnTo>
                  <a:pt x="37" y="373"/>
                </a:lnTo>
                <a:lnTo>
                  <a:pt x="37" y="373"/>
                </a:lnTo>
                <a:lnTo>
                  <a:pt x="36" y="373"/>
                </a:lnTo>
                <a:lnTo>
                  <a:pt x="36" y="373"/>
                </a:lnTo>
                <a:lnTo>
                  <a:pt x="35" y="373"/>
                </a:lnTo>
                <a:lnTo>
                  <a:pt x="35" y="374"/>
                </a:lnTo>
                <a:lnTo>
                  <a:pt x="34" y="378"/>
                </a:lnTo>
                <a:lnTo>
                  <a:pt x="34" y="378"/>
                </a:lnTo>
                <a:lnTo>
                  <a:pt x="34" y="377"/>
                </a:lnTo>
                <a:lnTo>
                  <a:pt x="34" y="375"/>
                </a:lnTo>
                <a:lnTo>
                  <a:pt x="34" y="374"/>
                </a:lnTo>
                <a:lnTo>
                  <a:pt x="33" y="374"/>
                </a:lnTo>
                <a:lnTo>
                  <a:pt x="33" y="374"/>
                </a:lnTo>
                <a:lnTo>
                  <a:pt x="33" y="373"/>
                </a:lnTo>
                <a:lnTo>
                  <a:pt x="34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0"/>
                </a:lnTo>
                <a:lnTo>
                  <a:pt x="36" y="370"/>
                </a:lnTo>
                <a:lnTo>
                  <a:pt x="36" y="369"/>
                </a:lnTo>
                <a:lnTo>
                  <a:pt x="36" y="369"/>
                </a:lnTo>
                <a:lnTo>
                  <a:pt x="36" y="367"/>
                </a:lnTo>
                <a:lnTo>
                  <a:pt x="36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5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5" y="369"/>
                </a:lnTo>
                <a:lnTo>
                  <a:pt x="35" y="369"/>
                </a:lnTo>
                <a:lnTo>
                  <a:pt x="34" y="368"/>
                </a:lnTo>
                <a:lnTo>
                  <a:pt x="34" y="368"/>
                </a:lnTo>
                <a:lnTo>
                  <a:pt x="34" y="370"/>
                </a:lnTo>
                <a:lnTo>
                  <a:pt x="34" y="372"/>
                </a:lnTo>
                <a:lnTo>
                  <a:pt x="33" y="372"/>
                </a:lnTo>
                <a:lnTo>
                  <a:pt x="33" y="372"/>
                </a:lnTo>
                <a:lnTo>
                  <a:pt x="35" y="360"/>
                </a:lnTo>
                <a:lnTo>
                  <a:pt x="35" y="360"/>
                </a:lnTo>
                <a:close/>
                <a:moveTo>
                  <a:pt x="36" y="362"/>
                </a:moveTo>
                <a:lnTo>
                  <a:pt x="36" y="362"/>
                </a:lnTo>
                <a:lnTo>
                  <a:pt x="35" y="363"/>
                </a:lnTo>
                <a:lnTo>
                  <a:pt x="35" y="365"/>
                </a:lnTo>
                <a:lnTo>
                  <a:pt x="35" y="365"/>
                </a:lnTo>
                <a:lnTo>
                  <a:pt x="36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2"/>
                </a:lnTo>
                <a:lnTo>
                  <a:pt x="36" y="362"/>
                </a:lnTo>
                <a:close/>
                <a:moveTo>
                  <a:pt x="159" y="682"/>
                </a:moveTo>
                <a:lnTo>
                  <a:pt x="159" y="682"/>
                </a:lnTo>
                <a:lnTo>
                  <a:pt x="158" y="682"/>
                </a:lnTo>
                <a:lnTo>
                  <a:pt x="157" y="682"/>
                </a:lnTo>
                <a:lnTo>
                  <a:pt x="156" y="682"/>
                </a:lnTo>
                <a:lnTo>
                  <a:pt x="155" y="682"/>
                </a:lnTo>
                <a:lnTo>
                  <a:pt x="155" y="682"/>
                </a:lnTo>
                <a:lnTo>
                  <a:pt x="157" y="679"/>
                </a:lnTo>
                <a:lnTo>
                  <a:pt x="159" y="681"/>
                </a:lnTo>
                <a:lnTo>
                  <a:pt x="159" y="681"/>
                </a:lnTo>
                <a:lnTo>
                  <a:pt x="162" y="678"/>
                </a:lnTo>
                <a:lnTo>
                  <a:pt x="163" y="678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4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81"/>
                </a:lnTo>
                <a:lnTo>
                  <a:pt x="159" y="682"/>
                </a:lnTo>
                <a:lnTo>
                  <a:pt x="159" y="682"/>
                </a:lnTo>
                <a:close/>
                <a:moveTo>
                  <a:pt x="33" y="343"/>
                </a:moveTo>
                <a:lnTo>
                  <a:pt x="33" y="343"/>
                </a:lnTo>
                <a:lnTo>
                  <a:pt x="34" y="342"/>
                </a:lnTo>
                <a:lnTo>
                  <a:pt x="34" y="340"/>
                </a:lnTo>
                <a:lnTo>
                  <a:pt x="35" y="340"/>
                </a:lnTo>
                <a:lnTo>
                  <a:pt x="36" y="342"/>
                </a:lnTo>
                <a:lnTo>
                  <a:pt x="36" y="342"/>
                </a:lnTo>
                <a:lnTo>
                  <a:pt x="35" y="340"/>
                </a:lnTo>
                <a:lnTo>
                  <a:pt x="35" y="342"/>
                </a:lnTo>
                <a:lnTo>
                  <a:pt x="34" y="343"/>
                </a:lnTo>
                <a:lnTo>
                  <a:pt x="33" y="343"/>
                </a:lnTo>
                <a:lnTo>
                  <a:pt x="33" y="343"/>
                </a:lnTo>
                <a:close/>
                <a:moveTo>
                  <a:pt x="37" y="348"/>
                </a:moveTo>
                <a:lnTo>
                  <a:pt x="37" y="345"/>
                </a:lnTo>
                <a:lnTo>
                  <a:pt x="37" y="345"/>
                </a:lnTo>
                <a:lnTo>
                  <a:pt x="39" y="345"/>
                </a:lnTo>
                <a:lnTo>
                  <a:pt x="39" y="347"/>
                </a:ln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152" y="691"/>
                </a:moveTo>
                <a:lnTo>
                  <a:pt x="153" y="691"/>
                </a:lnTo>
                <a:lnTo>
                  <a:pt x="155" y="693"/>
                </a:lnTo>
                <a:lnTo>
                  <a:pt x="152" y="693"/>
                </a:lnTo>
                <a:lnTo>
                  <a:pt x="152" y="693"/>
                </a:lnTo>
                <a:lnTo>
                  <a:pt x="152" y="692"/>
                </a:lnTo>
                <a:lnTo>
                  <a:pt x="152" y="691"/>
                </a:lnTo>
                <a:lnTo>
                  <a:pt x="152" y="691"/>
                </a:lnTo>
                <a:close/>
                <a:moveTo>
                  <a:pt x="33" y="379"/>
                </a:moveTo>
                <a:lnTo>
                  <a:pt x="33" y="379"/>
                </a:lnTo>
                <a:lnTo>
                  <a:pt x="31" y="378"/>
                </a:lnTo>
                <a:lnTo>
                  <a:pt x="29" y="377"/>
                </a:lnTo>
                <a:lnTo>
                  <a:pt x="29" y="377"/>
                </a:lnTo>
                <a:lnTo>
                  <a:pt x="30" y="369"/>
                </a:lnTo>
                <a:lnTo>
                  <a:pt x="30" y="364"/>
                </a:lnTo>
                <a:lnTo>
                  <a:pt x="30" y="364"/>
                </a:lnTo>
                <a:lnTo>
                  <a:pt x="31" y="367"/>
                </a:lnTo>
                <a:lnTo>
                  <a:pt x="31" y="369"/>
                </a:lnTo>
                <a:lnTo>
                  <a:pt x="30" y="375"/>
                </a:lnTo>
                <a:lnTo>
                  <a:pt x="30" y="375"/>
                </a:lnTo>
                <a:lnTo>
                  <a:pt x="31" y="377"/>
                </a:lnTo>
                <a:lnTo>
                  <a:pt x="33" y="379"/>
                </a:lnTo>
                <a:lnTo>
                  <a:pt x="33" y="379"/>
                </a:lnTo>
                <a:close/>
                <a:moveTo>
                  <a:pt x="14" y="569"/>
                </a:moveTo>
                <a:lnTo>
                  <a:pt x="14" y="569"/>
                </a:lnTo>
                <a:lnTo>
                  <a:pt x="13" y="567"/>
                </a:lnTo>
                <a:lnTo>
                  <a:pt x="13" y="566"/>
                </a:lnTo>
                <a:lnTo>
                  <a:pt x="13" y="559"/>
                </a:lnTo>
                <a:lnTo>
                  <a:pt x="13" y="559"/>
                </a:lnTo>
                <a:lnTo>
                  <a:pt x="14" y="561"/>
                </a:lnTo>
                <a:lnTo>
                  <a:pt x="14" y="562"/>
                </a:lnTo>
                <a:lnTo>
                  <a:pt x="13" y="564"/>
                </a:lnTo>
                <a:lnTo>
                  <a:pt x="13" y="564"/>
                </a:lnTo>
                <a:lnTo>
                  <a:pt x="14" y="567"/>
                </a:lnTo>
                <a:lnTo>
                  <a:pt x="14" y="569"/>
                </a:lnTo>
                <a:lnTo>
                  <a:pt x="14" y="569"/>
                </a:lnTo>
                <a:close/>
                <a:moveTo>
                  <a:pt x="193" y="679"/>
                </a:moveTo>
                <a:lnTo>
                  <a:pt x="193" y="679"/>
                </a:lnTo>
                <a:lnTo>
                  <a:pt x="192" y="679"/>
                </a:lnTo>
                <a:lnTo>
                  <a:pt x="193" y="681"/>
                </a:lnTo>
                <a:lnTo>
                  <a:pt x="193" y="682"/>
                </a:lnTo>
                <a:lnTo>
                  <a:pt x="192" y="682"/>
                </a:lnTo>
                <a:lnTo>
                  <a:pt x="192" y="682"/>
                </a:lnTo>
                <a:lnTo>
                  <a:pt x="193" y="683"/>
                </a:lnTo>
                <a:lnTo>
                  <a:pt x="193" y="683"/>
                </a:lnTo>
                <a:lnTo>
                  <a:pt x="193" y="683"/>
                </a:lnTo>
                <a:lnTo>
                  <a:pt x="192" y="683"/>
                </a:lnTo>
                <a:lnTo>
                  <a:pt x="191" y="683"/>
                </a:lnTo>
                <a:lnTo>
                  <a:pt x="191" y="683"/>
                </a:lnTo>
                <a:lnTo>
                  <a:pt x="188" y="683"/>
                </a:lnTo>
                <a:lnTo>
                  <a:pt x="188" y="683"/>
                </a:lnTo>
                <a:lnTo>
                  <a:pt x="187" y="682"/>
                </a:lnTo>
                <a:lnTo>
                  <a:pt x="187" y="682"/>
                </a:lnTo>
                <a:lnTo>
                  <a:pt x="191" y="683"/>
                </a:lnTo>
                <a:lnTo>
                  <a:pt x="191" y="683"/>
                </a:lnTo>
                <a:lnTo>
                  <a:pt x="191" y="682"/>
                </a:lnTo>
                <a:lnTo>
                  <a:pt x="191" y="682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2" y="679"/>
                </a:lnTo>
                <a:lnTo>
                  <a:pt x="192" y="678"/>
                </a:lnTo>
                <a:lnTo>
                  <a:pt x="192" y="678"/>
                </a:lnTo>
                <a:lnTo>
                  <a:pt x="193" y="678"/>
                </a:lnTo>
                <a:lnTo>
                  <a:pt x="194" y="678"/>
                </a:lnTo>
                <a:lnTo>
                  <a:pt x="196" y="678"/>
                </a:lnTo>
                <a:lnTo>
                  <a:pt x="197" y="678"/>
                </a:lnTo>
                <a:lnTo>
                  <a:pt x="197" y="678"/>
                </a:lnTo>
                <a:lnTo>
                  <a:pt x="197" y="679"/>
                </a:lnTo>
                <a:lnTo>
                  <a:pt x="197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3" y="679"/>
                </a:lnTo>
                <a:close/>
                <a:moveTo>
                  <a:pt x="30" y="390"/>
                </a:moveTo>
                <a:lnTo>
                  <a:pt x="30" y="390"/>
                </a:lnTo>
                <a:lnTo>
                  <a:pt x="29" y="389"/>
                </a:lnTo>
                <a:lnTo>
                  <a:pt x="30" y="387"/>
                </a:lnTo>
                <a:lnTo>
                  <a:pt x="30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7"/>
                </a:lnTo>
                <a:lnTo>
                  <a:pt x="29" y="385"/>
                </a:lnTo>
                <a:lnTo>
                  <a:pt x="29" y="384"/>
                </a:lnTo>
                <a:lnTo>
                  <a:pt x="28" y="382"/>
                </a:lnTo>
                <a:lnTo>
                  <a:pt x="28" y="382"/>
                </a:lnTo>
                <a:lnTo>
                  <a:pt x="28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9"/>
                </a:lnTo>
                <a:lnTo>
                  <a:pt x="29" y="382"/>
                </a:lnTo>
                <a:lnTo>
                  <a:pt x="30" y="383"/>
                </a:lnTo>
                <a:lnTo>
                  <a:pt x="31" y="385"/>
                </a:lnTo>
                <a:lnTo>
                  <a:pt x="31" y="385"/>
                </a:ln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50" y="113"/>
                </a:lnTo>
                <a:lnTo>
                  <a:pt x="51" y="114"/>
                </a:lnTo>
                <a:lnTo>
                  <a:pt x="51" y="116"/>
                </a:lnTo>
                <a:lnTo>
                  <a:pt x="48" y="116"/>
                </a:lnTo>
                <a:lnTo>
                  <a:pt x="48" y="116"/>
                </a:lnTo>
                <a:lnTo>
                  <a:pt x="50" y="116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50" y="114"/>
                </a:lnTo>
                <a:lnTo>
                  <a:pt x="48" y="115"/>
                </a:lnTo>
                <a:lnTo>
                  <a:pt x="48" y="115"/>
                </a:lnTo>
                <a:lnTo>
                  <a:pt x="48" y="116"/>
                </a:lnTo>
                <a:lnTo>
                  <a:pt x="50" y="118"/>
                </a:lnTo>
                <a:lnTo>
                  <a:pt x="51" y="119"/>
                </a:lnTo>
                <a:lnTo>
                  <a:pt x="51" y="120"/>
                </a:lnTo>
                <a:lnTo>
                  <a:pt x="51" y="120"/>
                </a:lnTo>
                <a:lnTo>
                  <a:pt x="48" y="118"/>
                </a:lnTo>
                <a:lnTo>
                  <a:pt x="47" y="115"/>
                </a:lnTo>
                <a:lnTo>
                  <a:pt x="47" y="115"/>
                </a:lnTo>
                <a:lnTo>
                  <a:pt x="47" y="114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6" y="164"/>
                </a:lnTo>
                <a:lnTo>
                  <a:pt x="46" y="165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6" y="163"/>
                </a:lnTo>
                <a:lnTo>
                  <a:pt x="46" y="163"/>
                </a:lnTo>
                <a:lnTo>
                  <a:pt x="45" y="163"/>
                </a:lnTo>
                <a:lnTo>
                  <a:pt x="43" y="164"/>
                </a:lnTo>
                <a:lnTo>
                  <a:pt x="43" y="164"/>
                </a:lnTo>
                <a:lnTo>
                  <a:pt x="42" y="164"/>
                </a:lnTo>
                <a:lnTo>
                  <a:pt x="42" y="164"/>
                </a:lnTo>
                <a:lnTo>
                  <a:pt x="43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2" y="158"/>
                </a:lnTo>
                <a:lnTo>
                  <a:pt x="45" y="156"/>
                </a:lnTo>
                <a:lnTo>
                  <a:pt x="45" y="156"/>
                </a:lnTo>
                <a:lnTo>
                  <a:pt x="45" y="159"/>
                </a:lnTo>
                <a:lnTo>
                  <a:pt x="45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53" y="153"/>
                </a:moveTo>
                <a:lnTo>
                  <a:pt x="53" y="153"/>
                </a:lnTo>
                <a:lnTo>
                  <a:pt x="54" y="155"/>
                </a:lnTo>
                <a:lnTo>
                  <a:pt x="54" y="158"/>
                </a:lnTo>
                <a:lnTo>
                  <a:pt x="53" y="161"/>
                </a:lnTo>
                <a:lnTo>
                  <a:pt x="53" y="161"/>
                </a:lnTo>
                <a:lnTo>
                  <a:pt x="52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60"/>
                </a:lnTo>
                <a:lnTo>
                  <a:pt x="51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8"/>
                </a:lnTo>
                <a:lnTo>
                  <a:pt x="50" y="156"/>
                </a:lnTo>
                <a:lnTo>
                  <a:pt x="48" y="158"/>
                </a:lnTo>
                <a:lnTo>
                  <a:pt x="48" y="158"/>
                </a:lnTo>
                <a:lnTo>
                  <a:pt x="48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5"/>
                </a:lnTo>
                <a:lnTo>
                  <a:pt x="46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3"/>
                </a:lnTo>
                <a:lnTo>
                  <a:pt x="48" y="154"/>
                </a:lnTo>
                <a:lnTo>
                  <a:pt x="48" y="156"/>
                </a:lnTo>
                <a:lnTo>
                  <a:pt x="50" y="156"/>
                </a:lnTo>
                <a:lnTo>
                  <a:pt x="50" y="156"/>
                </a:lnTo>
                <a:lnTo>
                  <a:pt x="48" y="154"/>
                </a:lnTo>
                <a:lnTo>
                  <a:pt x="48" y="153"/>
                </a:lnTo>
                <a:lnTo>
                  <a:pt x="50" y="151"/>
                </a:lnTo>
                <a:lnTo>
                  <a:pt x="50" y="151"/>
                </a:lnTo>
                <a:lnTo>
                  <a:pt x="48" y="150"/>
                </a:lnTo>
                <a:lnTo>
                  <a:pt x="47" y="150"/>
                </a:lnTo>
                <a:lnTo>
                  <a:pt x="47" y="150"/>
                </a:lnTo>
                <a:lnTo>
                  <a:pt x="48" y="149"/>
                </a:lnTo>
                <a:lnTo>
                  <a:pt x="48" y="148"/>
                </a:lnTo>
                <a:lnTo>
                  <a:pt x="48" y="148"/>
                </a:lnTo>
                <a:lnTo>
                  <a:pt x="48" y="146"/>
                </a:lnTo>
                <a:lnTo>
                  <a:pt x="47" y="145"/>
                </a:lnTo>
                <a:lnTo>
                  <a:pt x="47" y="144"/>
                </a:lnTo>
                <a:lnTo>
                  <a:pt x="47" y="144"/>
                </a:lnTo>
                <a:lnTo>
                  <a:pt x="50" y="145"/>
                </a:lnTo>
                <a:lnTo>
                  <a:pt x="50" y="148"/>
                </a:lnTo>
                <a:lnTo>
                  <a:pt x="50" y="148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1"/>
                </a:lnTo>
                <a:lnTo>
                  <a:pt x="53" y="151"/>
                </a:lnTo>
                <a:lnTo>
                  <a:pt x="52" y="151"/>
                </a:lnTo>
                <a:lnTo>
                  <a:pt x="52" y="153"/>
                </a:lnTo>
                <a:lnTo>
                  <a:pt x="52" y="153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close/>
                <a:moveTo>
                  <a:pt x="41" y="120"/>
                </a:moveTo>
                <a:lnTo>
                  <a:pt x="41" y="120"/>
                </a:lnTo>
                <a:lnTo>
                  <a:pt x="41" y="119"/>
                </a:lnTo>
                <a:lnTo>
                  <a:pt x="42" y="118"/>
                </a:lnTo>
                <a:lnTo>
                  <a:pt x="42" y="118"/>
                </a:lnTo>
                <a:lnTo>
                  <a:pt x="41" y="115"/>
                </a:lnTo>
                <a:lnTo>
                  <a:pt x="41" y="115"/>
                </a:lnTo>
                <a:lnTo>
                  <a:pt x="42" y="113"/>
                </a:lnTo>
                <a:lnTo>
                  <a:pt x="43" y="110"/>
                </a:lnTo>
                <a:lnTo>
                  <a:pt x="43" y="110"/>
                </a:lnTo>
                <a:lnTo>
                  <a:pt x="45" y="113"/>
                </a:lnTo>
                <a:lnTo>
                  <a:pt x="45" y="114"/>
                </a:lnTo>
                <a:lnTo>
                  <a:pt x="43" y="115"/>
                </a:lnTo>
                <a:lnTo>
                  <a:pt x="43" y="118"/>
                </a:lnTo>
                <a:lnTo>
                  <a:pt x="43" y="118"/>
                </a:lnTo>
                <a:lnTo>
                  <a:pt x="41" y="120"/>
                </a:lnTo>
                <a:lnTo>
                  <a:pt x="41" y="120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2" y="128"/>
                </a:lnTo>
                <a:lnTo>
                  <a:pt x="42" y="126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1" y="123"/>
                </a:lnTo>
                <a:lnTo>
                  <a:pt x="41" y="120"/>
                </a:lnTo>
                <a:lnTo>
                  <a:pt x="41" y="120"/>
                </a:lnTo>
                <a:lnTo>
                  <a:pt x="42" y="121"/>
                </a:lnTo>
                <a:lnTo>
                  <a:pt x="42" y="121"/>
                </a:lnTo>
                <a:lnTo>
                  <a:pt x="43" y="119"/>
                </a:lnTo>
                <a:lnTo>
                  <a:pt x="43" y="119"/>
                </a:lnTo>
                <a:lnTo>
                  <a:pt x="45" y="121"/>
                </a:lnTo>
                <a:lnTo>
                  <a:pt x="45" y="123"/>
                </a:lnTo>
                <a:lnTo>
                  <a:pt x="43" y="125"/>
                </a:lnTo>
                <a:lnTo>
                  <a:pt x="45" y="128"/>
                </a:lnTo>
                <a:lnTo>
                  <a:pt x="45" y="128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5" y="181"/>
                </a:moveTo>
                <a:lnTo>
                  <a:pt x="45" y="180"/>
                </a:lnTo>
                <a:lnTo>
                  <a:pt x="45" y="180"/>
                </a:lnTo>
                <a:lnTo>
                  <a:pt x="47" y="180"/>
                </a:lnTo>
                <a:lnTo>
                  <a:pt x="48" y="183"/>
                </a:lnTo>
                <a:lnTo>
                  <a:pt x="48" y="183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3" y="180"/>
                </a:lnTo>
                <a:lnTo>
                  <a:pt x="54" y="178"/>
                </a:lnTo>
                <a:lnTo>
                  <a:pt x="54" y="178"/>
                </a:lnTo>
                <a:lnTo>
                  <a:pt x="53" y="178"/>
                </a:lnTo>
                <a:lnTo>
                  <a:pt x="53" y="176"/>
                </a:lnTo>
                <a:lnTo>
                  <a:pt x="53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6" y="179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3" y="174"/>
                </a:lnTo>
                <a:lnTo>
                  <a:pt x="53" y="173"/>
                </a:lnTo>
                <a:lnTo>
                  <a:pt x="53" y="171"/>
                </a:lnTo>
                <a:lnTo>
                  <a:pt x="53" y="170"/>
                </a:lnTo>
                <a:lnTo>
                  <a:pt x="53" y="170"/>
                </a:lnTo>
                <a:lnTo>
                  <a:pt x="52" y="170"/>
                </a:lnTo>
                <a:lnTo>
                  <a:pt x="53" y="168"/>
                </a:lnTo>
                <a:lnTo>
                  <a:pt x="53" y="165"/>
                </a:lnTo>
                <a:lnTo>
                  <a:pt x="52" y="164"/>
                </a:lnTo>
                <a:lnTo>
                  <a:pt x="52" y="164"/>
                </a:lnTo>
                <a:lnTo>
                  <a:pt x="53" y="164"/>
                </a:lnTo>
                <a:lnTo>
                  <a:pt x="54" y="165"/>
                </a:lnTo>
                <a:lnTo>
                  <a:pt x="54" y="169"/>
                </a:lnTo>
                <a:lnTo>
                  <a:pt x="54" y="169"/>
                </a:lnTo>
                <a:lnTo>
                  <a:pt x="54" y="173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51" y="176"/>
                </a:moveTo>
                <a:lnTo>
                  <a:pt x="51" y="176"/>
                </a:lnTo>
                <a:lnTo>
                  <a:pt x="51" y="176"/>
                </a:lnTo>
                <a:lnTo>
                  <a:pt x="51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6"/>
                </a:lnTo>
                <a:lnTo>
                  <a:pt x="48" y="176"/>
                </a:lnTo>
                <a:lnTo>
                  <a:pt x="48" y="175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6" y="175"/>
                </a:lnTo>
                <a:lnTo>
                  <a:pt x="46" y="174"/>
                </a:lnTo>
                <a:lnTo>
                  <a:pt x="47" y="173"/>
                </a:lnTo>
                <a:lnTo>
                  <a:pt x="47" y="173"/>
                </a:lnTo>
                <a:lnTo>
                  <a:pt x="47" y="170"/>
                </a:lnTo>
                <a:lnTo>
                  <a:pt x="47" y="170"/>
                </a:lnTo>
                <a:lnTo>
                  <a:pt x="48" y="170"/>
                </a:lnTo>
                <a:lnTo>
                  <a:pt x="48" y="170"/>
                </a:lnTo>
                <a:lnTo>
                  <a:pt x="50" y="169"/>
                </a:lnTo>
                <a:lnTo>
                  <a:pt x="50" y="168"/>
                </a:lnTo>
                <a:lnTo>
                  <a:pt x="50" y="168"/>
                </a:lnTo>
                <a:lnTo>
                  <a:pt x="50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71"/>
                </a:lnTo>
                <a:lnTo>
                  <a:pt x="50" y="171"/>
                </a:lnTo>
                <a:lnTo>
                  <a:pt x="48" y="173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0" y="173"/>
                </a:lnTo>
                <a:lnTo>
                  <a:pt x="51" y="171"/>
                </a:lnTo>
                <a:lnTo>
                  <a:pt x="52" y="171"/>
                </a:lnTo>
                <a:lnTo>
                  <a:pt x="52" y="171"/>
                </a:lnTo>
                <a:lnTo>
                  <a:pt x="52" y="173"/>
                </a:lnTo>
                <a:lnTo>
                  <a:pt x="51" y="174"/>
                </a:lnTo>
                <a:lnTo>
                  <a:pt x="51" y="175"/>
                </a:lnTo>
                <a:lnTo>
                  <a:pt x="51" y="176"/>
                </a:lnTo>
                <a:lnTo>
                  <a:pt x="51" y="176"/>
                </a:lnTo>
                <a:close/>
                <a:moveTo>
                  <a:pt x="42" y="111"/>
                </a:moveTo>
                <a:lnTo>
                  <a:pt x="42" y="111"/>
                </a:lnTo>
                <a:lnTo>
                  <a:pt x="42" y="113"/>
                </a:lnTo>
                <a:lnTo>
                  <a:pt x="42" y="111"/>
                </a:lnTo>
                <a:lnTo>
                  <a:pt x="42" y="111"/>
                </a:lnTo>
                <a:lnTo>
                  <a:pt x="42" y="106"/>
                </a:lnTo>
                <a:lnTo>
                  <a:pt x="42" y="99"/>
                </a:lnTo>
                <a:lnTo>
                  <a:pt x="42" y="99"/>
                </a:lnTo>
                <a:lnTo>
                  <a:pt x="42" y="98"/>
                </a:lnTo>
                <a:lnTo>
                  <a:pt x="42" y="99"/>
                </a:lnTo>
                <a:lnTo>
                  <a:pt x="42" y="99"/>
                </a:lnTo>
                <a:lnTo>
                  <a:pt x="43" y="105"/>
                </a:lnTo>
                <a:lnTo>
                  <a:pt x="42" y="111"/>
                </a:lnTo>
                <a:lnTo>
                  <a:pt x="42" y="111"/>
                </a:lnTo>
                <a:close/>
                <a:moveTo>
                  <a:pt x="43" y="173"/>
                </a:moveTo>
                <a:lnTo>
                  <a:pt x="43" y="173"/>
                </a:lnTo>
                <a:lnTo>
                  <a:pt x="42" y="171"/>
                </a:lnTo>
                <a:lnTo>
                  <a:pt x="41" y="171"/>
                </a:lnTo>
                <a:lnTo>
                  <a:pt x="41" y="169"/>
                </a:lnTo>
                <a:lnTo>
                  <a:pt x="41" y="169"/>
                </a:lnTo>
                <a:lnTo>
                  <a:pt x="41" y="170"/>
                </a:lnTo>
                <a:lnTo>
                  <a:pt x="42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6" y="169"/>
                </a:lnTo>
                <a:lnTo>
                  <a:pt x="45" y="170"/>
                </a:lnTo>
                <a:lnTo>
                  <a:pt x="45" y="173"/>
                </a:lnTo>
                <a:lnTo>
                  <a:pt x="45" y="176"/>
                </a:lnTo>
                <a:lnTo>
                  <a:pt x="45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8"/>
                </a:lnTo>
                <a:lnTo>
                  <a:pt x="42" y="178"/>
                </a:lnTo>
                <a:lnTo>
                  <a:pt x="42" y="178"/>
                </a:lnTo>
                <a:lnTo>
                  <a:pt x="42" y="175"/>
                </a:lnTo>
                <a:lnTo>
                  <a:pt x="42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68"/>
                </a:lnTo>
                <a:lnTo>
                  <a:pt x="36" y="166"/>
                </a:lnTo>
                <a:lnTo>
                  <a:pt x="36" y="166"/>
                </a:lnTo>
                <a:lnTo>
                  <a:pt x="37" y="165"/>
                </a:lnTo>
                <a:lnTo>
                  <a:pt x="37" y="163"/>
                </a:lnTo>
                <a:lnTo>
                  <a:pt x="37" y="163"/>
                </a:lnTo>
                <a:lnTo>
                  <a:pt x="39" y="166"/>
                </a:lnTo>
                <a:lnTo>
                  <a:pt x="39" y="169"/>
                </a:lnTo>
                <a:lnTo>
                  <a:pt x="39" y="169"/>
                </a:lnTo>
                <a:lnTo>
                  <a:pt x="39" y="169"/>
                </a:lnTo>
                <a:lnTo>
                  <a:pt x="37" y="169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48" y="129"/>
                </a:move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47" y="128"/>
                </a:lnTo>
                <a:lnTo>
                  <a:pt x="47" y="126"/>
                </a:lnTo>
                <a:lnTo>
                  <a:pt x="48" y="125"/>
                </a:lnTo>
                <a:lnTo>
                  <a:pt x="48" y="125"/>
                </a:lnTo>
                <a:lnTo>
                  <a:pt x="51" y="126"/>
                </a:lnTo>
                <a:lnTo>
                  <a:pt x="52" y="126"/>
                </a:lnTo>
                <a:lnTo>
                  <a:pt x="52" y="128"/>
                </a:lnTo>
                <a:lnTo>
                  <a:pt x="52" y="128"/>
                </a:lnTo>
                <a:lnTo>
                  <a:pt x="51" y="128"/>
                </a:lnTo>
                <a:lnTo>
                  <a:pt x="48" y="126"/>
                </a:lnTo>
                <a:lnTo>
                  <a:pt x="48" y="126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1" y="129"/>
                </a:lnTo>
                <a:lnTo>
                  <a:pt x="51" y="130"/>
                </a:lnTo>
                <a:lnTo>
                  <a:pt x="51" y="130"/>
                </a:lnTo>
                <a:lnTo>
                  <a:pt x="51" y="130"/>
                </a:lnTo>
                <a:lnTo>
                  <a:pt x="50" y="130"/>
                </a:lnTo>
                <a:lnTo>
                  <a:pt x="50" y="129"/>
                </a:lnTo>
                <a:lnTo>
                  <a:pt x="48" y="129"/>
                </a:lnTo>
                <a:lnTo>
                  <a:pt x="48" y="129"/>
                </a:lnTo>
                <a:lnTo>
                  <a:pt x="50" y="133"/>
                </a:lnTo>
                <a:lnTo>
                  <a:pt x="48" y="135"/>
                </a:lnTo>
                <a:lnTo>
                  <a:pt x="48" y="135"/>
                </a:lnTo>
                <a:lnTo>
                  <a:pt x="47" y="134"/>
                </a:lnTo>
                <a:lnTo>
                  <a:pt x="46" y="133"/>
                </a:lnTo>
                <a:lnTo>
                  <a:pt x="46" y="133"/>
                </a:lnTo>
                <a:lnTo>
                  <a:pt x="47" y="130"/>
                </a:lnTo>
                <a:lnTo>
                  <a:pt x="48" y="129"/>
                </a:lnTo>
                <a:lnTo>
                  <a:pt x="48" y="129"/>
                </a:lnTo>
                <a:close/>
                <a:moveTo>
                  <a:pt x="43" y="58"/>
                </a:moveTo>
                <a:lnTo>
                  <a:pt x="43" y="58"/>
                </a:lnTo>
                <a:lnTo>
                  <a:pt x="42" y="58"/>
                </a:lnTo>
                <a:lnTo>
                  <a:pt x="42" y="55"/>
                </a:lnTo>
                <a:lnTo>
                  <a:pt x="42" y="51"/>
                </a:lnTo>
                <a:lnTo>
                  <a:pt x="42" y="51"/>
                </a:lnTo>
                <a:lnTo>
                  <a:pt x="43" y="53"/>
                </a:lnTo>
                <a:lnTo>
                  <a:pt x="43" y="54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6" y="80"/>
                </a:lnTo>
                <a:lnTo>
                  <a:pt x="56" y="76"/>
                </a:lnTo>
                <a:lnTo>
                  <a:pt x="56" y="76"/>
                </a:lnTo>
                <a:lnTo>
                  <a:pt x="57" y="78"/>
                </a:lnTo>
                <a:lnTo>
                  <a:pt x="57" y="79"/>
                </a:lnTo>
                <a:lnTo>
                  <a:pt x="57" y="80"/>
                </a:lnTo>
                <a:lnTo>
                  <a:pt x="57" y="81"/>
                </a:lnTo>
                <a:lnTo>
                  <a:pt x="57" y="81"/>
                </a:lnTo>
                <a:lnTo>
                  <a:pt x="57" y="83"/>
                </a:lnTo>
                <a:lnTo>
                  <a:pt x="58" y="84"/>
                </a:lnTo>
                <a:lnTo>
                  <a:pt x="58" y="84"/>
                </a:lnTo>
                <a:lnTo>
                  <a:pt x="59" y="83"/>
                </a:lnTo>
                <a:lnTo>
                  <a:pt x="58" y="80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6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3"/>
                </a:lnTo>
                <a:lnTo>
                  <a:pt x="58" y="73"/>
                </a:lnTo>
                <a:lnTo>
                  <a:pt x="57" y="69"/>
                </a:lnTo>
                <a:lnTo>
                  <a:pt x="57" y="69"/>
                </a:lnTo>
                <a:lnTo>
                  <a:pt x="57" y="68"/>
                </a:lnTo>
                <a:lnTo>
                  <a:pt x="58" y="68"/>
                </a:lnTo>
                <a:lnTo>
                  <a:pt x="59" y="68"/>
                </a:lnTo>
                <a:lnTo>
                  <a:pt x="59" y="66"/>
                </a:lnTo>
                <a:lnTo>
                  <a:pt x="59" y="66"/>
                </a:lnTo>
                <a:lnTo>
                  <a:pt x="58" y="66"/>
                </a:lnTo>
                <a:lnTo>
                  <a:pt x="58" y="68"/>
                </a:lnTo>
                <a:lnTo>
                  <a:pt x="58" y="68"/>
                </a:lnTo>
                <a:lnTo>
                  <a:pt x="57" y="66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lnTo>
                  <a:pt x="59" y="65"/>
                </a:lnTo>
                <a:lnTo>
                  <a:pt x="59" y="65"/>
                </a:lnTo>
                <a:lnTo>
                  <a:pt x="60" y="65"/>
                </a:lnTo>
                <a:lnTo>
                  <a:pt x="60" y="65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0" y="55"/>
                </a:lnTo>
                <a:lnTo>
                  <a:pt x="60" y="55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6"/>
                </a:lnTo>
                <a:lnTo>
                  <a:pt x="63" y="56"/>
                </a:lnTo>
                <a:lnTo>
                  <a:pt x="64" y="59"/>
                </a:lnTo>
                <a:lnTo>
                  <a:pt x="64" y="63"/>
                </a:lnTo>
                <a:lnTo>
                  <a:pt x="64" y="70"/>
                </a:lnTo>
                <a:lnTo>
                  <a:pt x="64" y="70"/>
                </a:lnTo>
                <a:lnTo>
                  <a:pt x="64" y="70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3"/>
                </a:lnTo>
                <a:lnTo>
                  <a:pt x="64" y="73"/>
                </a:lnTo>
                <a:lnTo>
                  <a:pt x="63" y="73"/>
                </a:lnTo>
                <a:lnTo>
                  <a:pt x="63" y="73"/>
                </a:lnTo>
                <a:lnTo>
                  <a:pt x="64" y="75"/>
                </a:lnTo>
                <a:lnTo>
                  <a:pt x="64" y="75"/>
                </a:lnTo>
                <a:lnTo>
                  <a:pt x="64" y="78"/>
                </a:lnTo>
                <a:lnTo>
                  <a:pt x="63" y="80"/>
                </a:lnTo>
                <a:lnTo>
                  <a:pt x="63" y="80"/>
                </a:lnTo>
                <a:lnTo>
                  <a:pt x="64" y="88"/>
                </a:lnTo>
                <a:lnTo>
                  <a:pt x="64" y="88"/>
                </a:lnTo>
                <a:lnTo>
                  <a:pt x="62" y="95"/>
                </a:lnTo>
                <a:lnTo>
                  <a:pt x="62" y="95"/>
                </a:lnTo>
                <a:lnTo>
                  <a:pt x="63" y="96"/>
                </a:lnTo>
                <a:lnTo>
                  <a:pt x="63" y="96"/>
                </a:lnTo>
                <a:lnTo>
                  <a:pt x="62" y="103"/>
                </a:lnTo>
                <a:lnTo>
                  <a:pt x="62" y="105"/>
                </a:lnTo>
                <a:lnTo>
                  <a:pt x="62" y="108"/>
                </a:lnTo>
                <a:lnTo>
                  <a:pt x="62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8"/>
                </a:lnTo>
                <a:lnTo>
                  <a:pt x="60" y="106"/>
                </a:lnTo>
                <a:lnTo>
                  <a:pt x="59" y="106"/>
                </a:lnTo>
                <a:lnTo>
                  <a:pt x="59" y="106"/>
                </a:lnTo>
                <a:lnTo>
                  <a:pt x="62" y="111"/>
                </a:lnTo>
                <a:lnTo>
                  <a:pt x="62" y="111"/>
                </a:lnTo>
                <a:lnTo>
                  <a:pt x="60" y="114"/>
                </a:lnTo>
                <a:lnTo>
                  <a:pt x="60" y="118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8" y="126"/>
                </a:lnTo>
                <a:lnTo>
                  <a:pt x="58" y="126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6" y="129"/>
                </a:lnTo>
                <a:lnTo>
                  <a:pt x="56" y="128"/>
                </a:lnTo>
                <a:lnTo>
                  <a:pt x="56" y="125"/>
                </a:lnTo>
                <a:lnTo>
                  <a:pt x="56" y="125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6" y="119"/>
                </a:lnTo>
                <a:lnTo>
                  <a:pt x="57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4"/>
                </a:lnTo>
                <a:lnTo>
                  <a:pt x="57" y="111"/>
                </a:lnTo>
                <a:lnTo>
                  <a:pt x="56" y="109"/>
                </a:lnTo>
                <a:lnTo>
                  <a:pt x="56" y="109"/>
                </a:lnTo>
                <a:lnTo>
                  <a:pt x="58" y="110"/>
                </a:lnTo>
                <a:lnTo>
                  <a:pt x="58" y="110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7" y="109"/>
                </a:lnTo>
                <a:lnTo>
                  <a:pt x="57" y="109"/>
                </a:lnTo>
                <a:lnTo>
                  <a:pt x="56" y="106"/>
                </a:lnTo>
                <a:lnTo>
                  <a:pt x="54" y="105"/>
                </a:lnTo>
                <a:lnTo>
                  <a:pt x="54" y="105"/>
                </a:lnTo>
                <a:lnTo>
                  <a:pt x="56" y="99"/>
                </a:lnTo>
                <a:lnTo>
                  <a:pt x="57" y="94"/>
                </a:lnTo>
                <a:lnTo>
                  <a:pt x="57" y="94"/>
                </a:lnTo>
                <a:lnTo>
                  <a:pt x="56" y="91"/>
                </a:lnTo>
                <a:lnTo>
                  <a:pt x="53" y="89"/>
                </a:lnTo>
                <a:lnTo>
                  <a:pt x="53" y="89"/>
                </a:lnTo>
                <a:lnTo>
                  <a:pt x="54" y="84"/>
                </a:lnTo>
                <a:lnTo>
                  <a:pt x="56" y="84"/>
                </a:lnTo>
                <a:lnTo>
                  <a:pt x="56" y="84"/>
                </a:lnTo>
                <a:lnTo>
                  <a:pt x="56" y="83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56" y="103"/>
                </a:moveTo>
                <a:lnTo>
                  <a:pt x="56" y="103"/>
                </a:lnTo>
                <a:lnTo>
                  <a:pt x="57" y="101"/>
                </a:lnTo>
                <a:lnTo>
                  <a:pt x="57" y="101"/>
                </a:lnTo>
                <a:lnTo>
                  <a:pt x="56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6" y="103"/>
                </a:lnTo>
                <a:lnTo>
                  <a:pt x="56" y="103"/>
                </a:lnTo>
                <a:close/>
                <a:moveTo>
                  <a:pt x="57" y="99"/>
                </a:moveTo>
                <a:lnTo>
                  <a:pt x="57" y="99"/>
                </a:lnTo>
                <a:lnTo>
                  <a:pt x="57" y="100"/>
                </a:lnTo>
                <a:lnTo>
                  <a:pt x="58" y="100"/>
                </a:lnTo>
                <a:lnTo>
                  <a:pt x="59" y="101"/>
                </a:lnTo>
                <a:lnTo>
                  <a:pt x="59" y="101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1"/>
                </a:lnTo>
                <a:lnTo>
                  <a:pt x="60" y="101"/>
                </a:lnTo>
                <a:lnTo>
                  <a:pt x="60" y="100"/>
                </a:lnTo>
                <a:lnTo>
                  <a:pt x="60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9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7" y="96"/>
                </a:lnTo>
                <a:lnTo>
                  <a:pt x="56" y="99"/>
                </a:lnTo>
                <a:lnTo>
                  <a:pt x="56" y="99"/>
                </a:lnTo>
                <a:lnTo>
                  <a:pt x="58" y="98"/>
                </a:lnTo>
                <a:lnTo>
                  <a:pt x="59" y="98"/>
                </a:lnTo>
                <a:lnTo>
                  <a:pt x="59" y="98"/>
                </a:lnTo>
                <a:lnTo>
                  <a:pt x="58" y="96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62" y="69"/>
                </a:moveTo>
                <a:lnTo>
                  <a:pt x="62" y="69"/>
                </a:lnTo>
                <a:lnTo>
                  <a:pt x="63" y="69"/>
                </a:lnTo>
                <a:lnTo>
                  <a:pt x="63" y="69"/>
                </a:lnTo>
                <a:lnTo>
                  <a:pt x="63" y="66"/>
                </a:lnTo>
                <a:lnTo>
                  <a:pt x="62" y="65"/>
                </a:lnTo>
                <a:lnTo>
                  <a:pt x="62" y="65"/>
                </a:lnTo>
                <a:lnTo>
                  <a:pt x="62" y="68"/>
                </a:lnTo>
                <a:lnTo>
                  <a:pt x="62" y="69"/>
                </a:lnTo>
                <a:lnTo>
                  <a:pt x="62" y="69"/>
                </a:lnTo>
                <a:close/>
                <a:moveTo>
                  <a:pt x="60" y="86"/>
                </a:moveTo>
                <a:lnTo>
                  <a:pt x="60" y="86"/>
                </a:lnTo>
                <a:lnTo>
                  <a:pt x="59" y="90"/>
                </a:lnTo>
                <a:lnTo>
                  <a:pt x="59" y="91"/>
                </a:lnTo>
                <a:lnTo>
                  <a:pt x="60" y="91"/>
                </a:lnTo>
                <a:lnTo>
                  <a:pt x="60" y="91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6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4" y="86"/>
                </a:lnTo>
                <a:lnTo>
                  <a:pt x="54" y="89"/>
                </a:lnTo>
                <a:lnTo>
                  <a:pt x="57" y="90"/>
                </a:lnTo>
                <a:lnTo>
                  <a:pt x="58" y="91"/>
                </a:lnTo>
                <a:lnTo>
                  <a:pt x="58" y="91"/>
                </a:lnTo>
                <a:lnTo>
                  <a:pt x="58" y="90"/>
                </a:lnTo>
                <a:lnTo>
                  <a:pt x="57" y="89"/>
                </a:lnTo>
                <a:lnTo>
                  <a:pt x="56" y="88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3" y="337"/>
                </a:lnTo>
                <a:lnTo>
                  <a:pt x="33" y="335"/>
                </a:lnTo>
                <a:lnTo>
                  <a:pt x="33" y="335"/>
                </a:lnTo>
                <a:lnTo>
                  <a:pt x="34" y="337"/>
                </a:lnTo>
                <a:lnTo>
                  <a:pt x="35" y="338"/>
                </a:lnTo>
                <a:lnTo>
                  <a:pt x="36" y="338"/>
                </a:lnTo>
                <a:lnTo>
                  <a:pt x="36" y="338"/>
                </a:lnTo>
                <a:lnTo>
                  <a:pt x="36" y="339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51" y="1"/>
                </a:lnTo>
                <a:lnTo>
                  <a:pt x="51" y="3"/>
                </a:lnTo>
                <a:lnTo>
                  <a:pt x="51" y="5"/>
                </a:lnTo>
                <a:lnTo>
                  <a:pt x="51" y="5"/>
                </a:lnTo>
                <a:lnTo>
                  <a:pt x="50" y="5"/>
                </a:lnTo>
                <a:lnTo>
                  <a:pt x="50" y="4"/>
                </a:lnTo>
                <a:lnTo>
                  <a:pt x="50" y="0"/>
                </a:lnTo>
                <a:lnTo>
                  <a:pt x="50" y="0"/>
                </a:lnTo>
                <a:close/>
                <a:moveTo>
                  <a:pt x="48" y="111"/>
                </a:moveTo>
                <a:lnTo>
                  <a:pt x="48" y="111"/>
                </a:lnTo>
                <a:lnTo>
                  <a:pt x="48" y="110"/>
                </a:lnTo>
                <a:lnTo>
                  <a:pt x="50" y="109"/>
                </a:lnTo>
                <a:lnTo>
                  <a:pt x="50" y="109"/>
                </a:lnTo>
                <a:lnTo>
                  <a:pt x="50" y="108"/>
                </a:lnTo>
                <a:lnTo>
                  <a:pt x="50" y="108"/>
                </a:lnTo>
                <a:lnTo>
                  <a:pt x="51" y="109"/>
                </a:lnTo>
                <a:lnTo>
                  <a:pt x="51" y="110"/>
                </a:lnTo>
                <a:lnTo>
                  <a:pt x="50" y="110"/>
                </a:lnTo>
                <a:lnTo>
                  <a:pt x="51" y="111"/>
                </a:lnTo>
                <a:lnTo>
                  <a:pt x="51" y="111"/>
                </a:lnTo>
                <a:lnTo>
                  <a:pt x="50" y="113"/>
                </a:lnTo>
                <a:lnTo>
                  <a:pt x="50" y="111"/>
                </a:lnTo>
                <a:lnTo>
                  <a:pt x="50" y="110"/>
                </a:lnTo>
                <a:lnTo>
                  <a:pt x="48" y="111"/>
                </a:lnTo>
                <a:lnTo>
                  <a:pt x="48" y="111"/>
                </a:lnTo>
                <a:close/>
                <a:moveTo>
                  <a:pt x="54" y="106"/>
                </a:moveTo>
                <a:lnTo>
                  <a:pt x="54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8"/>
                </a:lnTo>
                <a:lnTo>
                  <a:pt x="56" y="110"/>
                </a:lnTo>
                <a:lnTo>
                  <a:pt x="56" y="113"/>
                </a:lnTo>
                <a:lnTo>
                  <a:pt x="56" y="113"/>
                </a:lnTo>
                <a:lnTo>
                  <a:pt x="54" y="111"/>
                </a:lnTo>
                <a:lnTo>
                  <a:pt x="54" y="110"/>
                </a:lnTo>
                <a:lnTo>
                  <a:pt x="54" y="106"/>
                </a:lnTo>
                <a:lnTo>
                  <a:pt x="54" y="106"/>
                </a:lnTo>
                <a:close/>
                <a:moveTo>
                  <a:pt x="42" y="93"/>
                </a:moveTo>
                <a:lnTo>
                  <a:pt x="42" y="91"/>
                </a:lnTo>
                <a:lnTo>
                  <a:pt x="42" y="91"/>
                </a:lnTo>
                <a:lnTo>
                  <a:pt x="43" y="91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2" y="81"/>
                </a:lnTo>
                <a:lnTo>
                  <a:pt x="43" y="83"/>
                </a:lnTo>
                <a:lnTo>
                  <a:pt x="43" y="84"/>
                </a:lnTo>
                <a:lnTo>
                  <a:pt x="43" y="84"/>
                </a:lnTo>
                <a:lnTo>
                  <a:pt x="45" y="84"/>
                </a:lnTo>
                <a:lnTo>
                  <a:pt x="45" y="84"/>
                </a:lnTo>
                <a:lnTo>
                  <a:pt x="43" y="86"/>
                </a:lnTo>
                <a:lnTo>
                  <a:pt x="43" y="86"/>
                </a:lnTo>
                <a:lnTo>
                  <a:pt x="45" y="86"/>
                </a:lnTo>
                <a:lnTo>
                  <a:pt x="45" y="86"/>
                </a:lnTo>
                <a:lnTo>
                  <a:pt x="45" y="89"/>
                </a:lnTo>
                <a:lnTo>
                  <a:pt x="45" y="93"/>
                </a:lnTo>
                <a:lnTo>
                  <a:pt x="45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04" y="679"/>
                </a:moveTo>
                <a:lnTo>
                  <a:pt x="204" y="679"/>
                </a:lnTo>
                <a:lnTo>
                  <a:pt x="204" y="681"/>
                </a:lnTo>
                <a:lnTo>
                  <a:pt x="203" y="682"/>
                </a:lnTo>
                <a:lnTo>
                  <a:pt x="202" y="682"/>
                </a:lnTo>
                <a:lnTo>
                  <a:pt x="202" y="682"/>
                </a:lnTo>
                <a:lnTo>
                  <a:pt x="202" y="681"/>
                </a:lnTo>
                <a:lnTo>
                  <a:pt x="204" y="679"/>
                </a:lnTo>
                <a:lnTo>
                  <a:pt x="204" y="679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48" y="94"/>
                </a:lnTo>
                <a:lnTo>
                  <a:pt x="48" y="93"/>
                </a:lnTo>
                <a:lnTo>
                  <a:pt x="47" y="93"/>
                </a:lnTo>
                <a:lnTo>
                  <a:pt x="47" y="93"/>
                </a:lnTo>
                <a:lnTo>
                  <a:pt x="47" y="91"/>
                </a:lnTo>
                <a:lnTo>
                  <a:pt x="47" y="90"/>
                </a:lnTo>
                <a:lnTo>
                  <a:pt x="48" y="90"/>
                </a:lnTo>
                <a:lnTo>
                  <a:pt x="48" y="89"/>
                </a:lnTo>
                <a:lnTo>
                  <a:pt x="48" y="89"/>
                </a:lnTo>
                <a:lnTo>
                  <a:pt x="48" y="88"/>
                </a:lnTo>
                <a:lnTo>
                  <a:pt x="47" y="86"/>
                </a:lnTo>
                <a:lnTo>
                  <a:pt x="47" y="85"/>
                </a:lnTo>
                <a:lnTo>
                  <a:pt x="47" y="84"/>
                </a:lnTo>
                <a:lnTo>
                  <a:pt x="47" y="84"/>
                </a:lnTo>
                <a:lnTo>
                  <a:pt x="48" y="85"/>
                </a:lnTo>
                <a:lnTo>
                  <a:pt x="50" y="89"/>
                </a:lnTo>
                <a:lnTo>
                  <a:pt x="50" y="89"/>
                </a:lnTo>
                <a:lnTo>
                  <a:pt x="50" y="94"/>
                </a:lnTo>
                <a:lnTo>
                  <a:pt x="48" y="96"/>
                </a:lnTo>
                <a:lnTo>
                  <a:pt x="47" y="98"/>
                </a:lnTo>
                <a:lnTo>
                  <a:pt x="47" y="98"/>
                </a:lnTo>
                <a:close/>
                <a:moveTo>
                  <a:pt x="48" y="99"/>
                </a:moveTo>
                <a:lnTo>
                  <a:pt x="48" y="99"/>
                </a:lnTo>
                <a:lnTo>
                  <a:pt x="50" y="100"/>
                </a:lnTo>
                <a:lnTo>
                  <a:pt x="50" y="101"/>
                </a:lnTo>
                <a:lnTo>
                  <a:pt x="50" y="104"/>
                </a:lnTo>
                <a:lnTo>
                  <a:pt x="50" y="106"/>
                </a:lnTo>
                <a:lnTo>
                  <a:pt x="50" y="106"/>
                </a:lnTo>
                <a:lnTo>
                  <a:pt x="48" y="106"/>
                </a:lnTo>
                <a:lnTo>
                  <a:pt x="48" y="108"/>
                </a:lnTo>
                <a:lnTo>
                  <a:pt x="48" y="108"/>
                </a:lnTo>
                <a:lnTo>
                  <a:pt x="47" y="106"/>
                </a:lnTo>
                <a:lnTo>
                  <a:pt x="47" y="104"/>
                </a:lnTo>
                <a:lnTo>
                  <a:pt x="48" y="101"/>
                </a:lnTo>
                <a:lnTo>
                  <a:pt x="48" y="99"/>
                </a:lnTo>
                <a:lnTo>
                  <a:pt x="48" y="99"/>
                </a:lnTo>
                <a:close/>
                <a:moveTo>
                  <a:pt x="53" y="94"/>
                </a:moveTo>
                <a:lnTo>
                  <a:pt x="53" y="94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4"/>
                </a:lnTo>
                <a:lnTo>
                  <a:pt x="53" y="99"/>
                </a:lnTo>
                <a:lnTo>
                  <a:pt x="53" y="103"/>
                </a:lnTo>
                <a:lnTo>
                  <a:pt x="53" y="103"/>
                </a:lnTo>
                <a:lnTo>
                  <a:pt x="52" y="103"/>
                </a:lnTo>
                <a:lnTo>
                  <a:pt x="52" y="100"/>
                </a:lnTo>
                <a:lnTo>
                  <a:pt x="53" y="94"/>
                </a:lnTo>
                <a:lnTo>
                  <a:pt x="53" y="94"/>
                </a:lnTo>
                <a:close/>
                <a:moveTo>
                  <a:pt x="7" y="3"/>
                </a:moveTo>
                <a:lnTo>
                  <a:pt x="7" y="3"/>
                </a:lnTo>
                <a:lnTo>
                  <a:pt x="11" y="5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6" y="14"/>
                </a:lnTo>
                <a:lnTo>
                  <a:pt x="17" y="15"/>
                </a:lnTo>
                <a:lnTo>
                  <a:pt x="16" y="16"/>
                </a:lnTo>
                <a:lnTo>
                  <a:pt x="16" y="16"/>
                </a:lnTo>
                <a:lnTo>
                  <a:pt x="18" y="20"/>
                </a:lnTo>
                <a:lnTo>
                  <a:pt x="18" y="20"/>
                </a:lnTo>
                <a:lnTo>
                  <a:pt x="18" y="30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6" y="43"/>
                </a:lnTo>
                <a:lnTo>
                  <a:pt x="17" y="40"/>
                </a:lnTo>
                <a:lnTo>
                  <a:pt x="17" y="40"/>
                </a:lnTo>
                <a:lnTo>
                  <a:pt x="17" y="41"/>
                </a:lnTo>
                <a:lnTo>
                  <a:pt x="17" y="44"/>
                </a:lnTo>
                <a:lnTo>
                  <a:pt x="17" y="48"/>
                </a:lnTo>
                <a:lnTo>
                  <a:pt x="17" y="48"/>
                </a:lnTo>
                <a:lnTo>
                  <a:pt x="16" y="46"/>
                </a:lnTo>
                <a:lnTo>
                  <a:pt x="16" y="48"/>
                </a:lnTo>
                <a:lnTo>
                  <a:pt x="14" y="46"/>
                </a:lnTo>
                <a:lnTo>
                  <a:pt x="14" y="46"/>
                </a:lnTo>
                <a:lnTo>
                  <a:pt x="14" y="48"/>
                </a:lnTo>
                <a:lnTo>
                  <a:pt x="14" y="49"/>
                </a:lnTo>
                <a:lnTo>
                  <a:pt x="14" y="49"/>
                </a:lnTo>
                <a:lnTo>
                  <a:pt x="16" y="49"/>
                </a:lnTo>
                <a:lnTo>
                  <a:pt x="17" y="48"/>
                </a:lnTo>
                <a:lnTo>
                  <a:pt x="18" y="48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7" y="50"/>
                </a:lnTo>
                <a:lnTo>
                  <a:pt x="16" y="51"/>
                </a:lnTo>
                <a:lnTo>
                  <a:pt x="16" y="53"/>
                </a:lnTo>
                <a:lnTo>
                  <a:pt x="16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17" y="51"/>
                </a:lnTo>
                <a:lnTo>
                  <a:pt x="17" y="53"/>
                </a:lnTo>
                <a:lnTo>
                  <a:pt x="18" y="56"/>
                </a:lnTo>
                <a:lnTo>
                  <a:pt x="18" y="56"/>
                </a:lnTo>
                <a:lnTo>
                  <a:pt x="17" y="56"/>
                </a:lnTo>
                <a:lnTo>
                  <a:pt x="16" y="58"/>
                </a:lnTo>
                <a:lnTo>
                  <a:pt x="16" y="58"/>
                </a:lnTo>
                <a:lnTo>
                  <a:pt x="17" y="59"/>
                </a:lnTo>
                <a:lnTo>
                  <a:pt x="16" y="60"/>
                </a:lnTo>
                <a:lnTo>
                  <a:pt x="14" y="64"/>
                </a:lnTo>
                <a:lnTo>
                  <a:pt x="14" y="64"/>
                </a:lnTo>
                <a:lnTo>
                  <a:pt x="13" y="59"/>
                </a:lnTo>
                <a:lnTo>
                  <a:pt x="12" y="58"/>
                </a:lnTo>
                <a:lnTo>
                  <a:pt x="10" y="56"/>
                </a:lnTo>
                <a:lnTo>
                  <a:pt x="10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8" y="55"/>
                </a:lnTo>
                <a:lnTo>
                  <a:pt x="8" y="53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10" y="51"/>
                </a:lnTo>
                <a:lnTo>
                  <a:pt x="10" y="53"/>
                </a:lnTo>
                <a:lnTo>
                  <a:pt x="10" y="53"/>
                </a:lnTo>
                <a:lnTo>
                  <a:pt x="11" y="53"/>
                </a:lnTo>
                <a:lnTo>
                  <a:pt x="11" y="51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11" y="46"/>
                </a:lnTo>
                <a:lnTo>
                  <a:pt x="11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7" y="46"/>
                </a:lnTo>
                <a:lnTo>
                  <a:pt x="7" y="46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6" y="35"/>
                </a:lnTo>
                <a:lnTo>
                  <a:pt x="6" y="35"/>
                </a:lnTo>
                <a:lnTo>
                  <a:pt x="10" y="35"/>
                </a:lnTo>
                <a:lnTo>
                  <a:pt x="12" y="35"/>
                </a:lnTo>
                <a:lnTo>
                  <a:pt x="12" y="35"/>
                </a:lnTo>
                <a:lnTo>
                  <a:pt x="12" y="33"/>
                </a:lnTo>
                <a:lnTo>
                  <a:pt x="11" y="31"/>
                </a:lnTo>
                <a:lnTo>
                  <a:pt x="11" y="31"/>
                </a:lnTo>
                <a:lnTo>
                  <a:pt x="11" y="31"/>
                </a:lnTo>
                <a:lnTo>
                  <a:pt x="10" y="31"/>
                </a:lnTo>
                <a:lnTo>
                  <a:pt x="10" y="33"/>
                </a:lnTo>
                <a:lnTo>
                  <a:pt x="8" y="31"/>
                </a:lnTo>
                <a:lnTo>
                  <a:pt x="8" y="29"/>
                </a:lnTo>
                <a:lnTo>
                  <a:pt x="8" y="29"/>
                </a:lnTo>
                <a:lnTo>
                  <a:pt x="7" y="29"/>
                </a:lnTo>
                <a:lnTo>
                  <a:pt x="6" y="30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29"/>
                </a:lnTo>
                <a:lnTo>
                  <a:pt x="5" y="24"/>
                </a:lnTo>
                <a:lnTo>
                  <a:pt x="5" y="24"/>
                </a:lnTo>
                <a:lnTo>
                  <a:pt x="6" y="25"/>
                </a:lnTo>
                <a:lnTo>
                  <a:pt x="6" y="25"/>
                </a:lnTo>
                <a:lnTo>
                  <a:pt x="6" y="23"/>
                </a:lnTo>
                <a:lnTo>
                  <a:pt x="5" y="21"/>
                </a:lnTo>
                <a:lnTo>
                  <a:pt x="5" y="21"/>
                </a:lnTo>
                <a:lnTo>
                  <a:pt x="4" y="23"/>
                </a:lnTo>
                <a:lnTo>
                  <a:pt x="4" y="23"/>
                </a:lnTo>
                <a:lnTo>
                  <a:pt x="2" y="18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4" y="5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2" y="46"/>
                </a:lnTo>
                <a:lnTo>
                  <a:pt x="11" y="48"/>
                </a:lnTo>
                <a:lnTo>
                  <a:pt x="11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2" y="35"/>
                </a:moveTo>
                <a:lnTo>
                  <a:pt x="12" y="35"/>
                </a:lnTo>
                <a:lnTo>
                  <a:pt x="11" y="36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0" y="40"/>
                </a:lnTo>
                <a:lnTo>
                  <a:pt x="10" y="41"/>
                </a:lnTo>
                <a:lnTo>
                  <a:pt x="11" y="44"/>
                </a:lnTo>
                <a:lnTo>
                  <a:pt x="12" y="44"/>
                </a:lnTo>
                <a:lnTo>
                  <a:pt x="12" y="44"/>
                </a:lnTo>
                <a:lnTo>
                  <a:pt x="12" y="43"/>
                </a:lnTo>
                <a:lnTo>
                  <a:pt x="11" y="41"/>
                </a:lnTo>
                <a:lnTo>
                  <a:pt x="11" y="41"/>
                </a:lnTo>
                <a:lnTo>
                  <a:pt x="13" y="38"/>
                </a:lnTo>
                <a:lnTo>
                  <a:pt x="13" y="36"/>
                </a:lnTo>
                <a:lnTo>
                  <a:pt x="12" y="35"/>
                </a:lnTo>
                <a:lnTo>
                  <a:pt x="12" y="35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8" y="25"/>
                </a:lnTo>
                <a:lnTo>
                  <a:pt x="10" y="26"/>
                </a:lnTo>
                <a:lnTo>
                  <a:pt x="10" y="26"/>
                </a:lnTo>
                <a:lnTo>
                  <a:pt x="10" y="29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1" y="28"/>
                </a:lnTo>
                <a:lnTo>
                  <a:pt x="12" y="26"/>
                </a:lnTo>
                <a:lnTo>
                  <a:pt x="12" y="26"/>
                </a:lnTo>
                <a:lnTo>
                  <a:pt x="11" y="26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12" y="24"/>
                </a:moveTo>
                <a:lnTo>
                  <a:pt x="12" y="24"/>
                </a:lnTo>
                <a:lnTo>
                  <a:pt x="13" y="23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1" y="19"/>
                </a:lnTo>
                <a:lnTo>
                  <a:pt x="8" y="1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close/>
                <a:moveTo>
                  <a:pt x="4" y="9"/>
                </a:move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35" y="297"/>
                </a:lnTo>
                <a:lnTo>
                  <a:pt x="34" y="298"/>
                </a:lnTo>
                <a:lnTo>
                  <a:pt x="34" y="299"/>
                </a:lnTo>
                <a:lnTo>
                  <a:pt x="34" y="299"/>
                </a:lnTo>
                <a:lnTo>
                  <a:pt x="34" y="295"/>
                </a:lnTo>
                <a:lnTo>
                  <a:pt x="34" y="293"/>
                </a:lnTo>
                <a:lnTo>
                  <a:pt x="34" y="293"/>
                </a:lnTo>
                <a:lnTo>
                  <a:pt x="35" y="293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33" y="295"/>
                </a:moveTo>
                <a:lnTo>
                  <a:pt x="33" y="295"/>
                </a:lnTo>
                <a:lnTo>
                  <a:pt x="31" y="297"/>
                </a:lnTo>
                <a:lnTo>
                  <a:pt x="31" y="295"/>
                </a:lnTo>
                <a:lnTo>
                  <a:pt x="31" y="293"/>
                </a:lnTo>
                <a:lnTo>
                  <a:pt x="31" y="292"/>
                </a:lnTo>
                <a:lnTo>
                  <a:pt x="31" y="292"/>
                </a:lnTo>
                <a:lnTo>
                  <a:pt x="33" y="293"/>
                </a:lnTo>
                <a:lnTo>
                  <a:pt x="31" y="294"/>
                </a:lnTo>
                <a:lnTo>
                  <a:pt x="31" y="295"/>
                </a:lnTo>
                <a:lnTo>
                  <a:pt x="33" y="295"/>
                </a:lnTo>
                <a:lnTo>
                  <a:pt x="33" y="295"/>
                </a:lnTo>
                <a:close/>
                <a:moveTo>
                  <a:pt x="31" y="275"/>
                </a:moveTo>
                <a:lnTo>
                  <a:pt x="31" y="275"/>
                </a:lnTo>
                <a:lnTo>
                  <a:pt x="34" y="279"/>
                </a:lnTo>
                <a:lnTo>
                  <a:pt x="34" y="282"/>
                </a:lnTo>
                <a:lnTo>
                  <a:pt x="33" y="283"/>
                </a:lnTo>
                <a:lnTo>
                  <a:pt x="33" y="283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4"/>
                </a:lnTo>
                <a:lnTo>
                  <a:pt x="33" y="282"/>
                </a:lnTo>
                <a:lnTo>
                  <a:pt x="33" y="280"/>
                </a:lnTo>
                <a:lnTo>
                  <a:pt x="33" y="279"/>
                </a:lnTo>
                <a:lnTo>
                  <a:pt x="31" y="279"/>
                </a:lnTo>
                <a:lnTo>
                  <a:pt x="31" y="279"/>
                </a:lnTo>
                <a:lnTo>
                  <a:pt x="31" y="278"/>
                </a:lnTo>
                <a:lnTo>
                  <a:pt x="31" y="275"/>
                </a:lnTo>
                <a:lnTo>
                  <a:pt x="31" y="275"/>
                </a:lnTo>
                <a:close/>
                <a:moveTo>
                  <a:pt x="34" y="300"/>
                </a:moveTo>
                <a:lnTo>
                  <a:pt x="34" y="300"/>
                </a:lnTo>
                <a:lnTo>
                  <a:pt x="34" y="303"/>
                </a:lnTo>
                <a:lnTo>
                  <a:pt x="34" y="304"/>
                </a:lnTo>
                <a:lnTo>
                  <a:pt x="35" y="305"/>
                </a:lnTo>
                <a:lnTo>
                  <a:pt x="35" y="307"/>
                </a:lnTo>
                <a:lnTo>
                  <a:pt x="35" y="307"/>
                </a:lnTo>
                <a:lnTo>
                  <a:pt x="34" y="305"/>
                </a:lnTo>
                <a:lnTo>
                  <a:pt x="33" y="304"/>
                </a:lnTo>
                <a:lnTo>
                  <a:pt x="33" y="303"/>
                </a:lnTo>
                <a:lnTo>
                  <a:pt x="33" y="302"/>
                </a:lnTo>
                <a:lnTo>
                  <a:pt x="33" y="302"/>
                </a:lnTo>
                <a:lnTo>
                  <a:pt x="34" y="300"/>
                </a:lnTo>
                <a:lnTo>
                  <a:pt x="35" y="299"/>
                </a:lnTo>
                <a:lnTo>
                  <a:pt x="35" y="300"/>
                </a:lnTo>
                <a:lnTo>
                  <a:pt x="35" y="300"/>
                </a:lnTo>
                <a:lnTo>
                  <a:pt x="36" y="299"/>
                </a:lnTo>
                <a:lnTo>
                  <a:pt x="35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6" y="298"/>
                </a:lnTo>
                <a:lnTo>
                  <a:pt x="37" y="299"/>
                </a:lnTo>
                <a:lnTo>
                  <a:pt x="36" y="302"/>
                </a:lnTo>
                <a:lnTo>
                  <a:pt x="36" y="302"/>
                </a:lnTo>
                <a:lnTo>
                  <a:pt x="35" y="302"/>
                </a:lnTo>
                <a:lnTo>
                  <a:pt x="34" y="300"/>
                </a:lnTo>
                <a:lnTo>
                  <a:pt x="34" y="300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6" y="294"/>
                </a:lnTo>
                <a:lnTo>
                  <a:pt x="36" y="294"/>
                </a:lnTo>
                <a:lnTo>
                  <a:pt x="35" y="293"/>
                </a:lnTo>
                <a:lnTo>
                  <a:pt x="34" y="292"/>
                </a:lnTo>
                <a:lnTo>
                  <a:pt x="34" y="288"/>
                </a:lnTo>
                <a:lnTo>
                  <a:pt x="34" y="288"/>
                </a:lnTo>
                <a:lnTo>
                  <a:pt x="35" y="288"/>
                </a:lnTo>
                <a:lnTo>
                  <a:pt x="35" y="289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6" y="289"/>
                </a:lnTo>
                <a:lnTo>
                  <a:pt x="36" y="287"/>
                </a:lnTo>
                <a:lnTo>
                  <a:pt x="36" y="285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39" y="155"/>
                </a:moveTo>
                <a:lnTo>
                  <a:pt x="39" y="155"/>
                </a:lnTo>
                <a:lnTo>
                  <a:pt x="37" y="155"/>
                </a:lnTo>
                <a:lnTo>
                  <a:pt x="37" y="155"/>
                </a:lnTo>
                <a:lnTo>
                  <a:pt x="37" y="155"/>
                </a:lnTo>
                <a:lnTo>
                  <a:pt x="36" y="155"/>
                </a:lnTo>
                <a:lnTo>
                  <a:pt x="36" y="154"/>
                </a:lnTo>
                <a:lnTo>
                  <a:pt x="39" y="153"/>
                </a:lnTo>
                <a:lnTo>
                  <a:pt x="39" y="155"/>
                </a:lnTo>
                <a:close/>
                <a:moveTo>
                  <a:pt x="36" y="310"/>
                </a:moveTo>
                <a:lnTo>
                  <a:pt x="36" y="310"/>
                </a:lnTo>
                <a:lnTo>
                  <a:pt x="36" y="308"/>
                </a:lnTo>
                <a:lnTo>
                  <a:pt x="36" y="305"/>
                </a:lnTo>
                <a:lnTo>
                  <a:pt x="36" y="305"/>
                </a:lnTo>
                <a:lnTo>
                  <a:pt x="36" y="305"/>
                </a:lnTo>
                <a:lnTo>
                  <a:pt x="37" y="307"/>
                </a:lnTo>
                <a:lnTo>
                  <a:pt x="37" y="307"/>
                </a:lnTo>
                <a:lnTo>
                  <a:pt x="39" y="307"/>
                </a:lnTo>
                <a:lnTo>
                  <a:pt x="39" y="307"/>
                </a:lnTo>
                <a:lnTo>
                  <a:pt x="37" y="309"/>
                </a:lnTo>
                <a:lnTo>
                  <a:pt x="37" y="310"/>
                </a:lnTo>
                <a:lnTo>
                  <a:pt x="36" y="310"/>
                </a:lnTo>
                <a:lnTo>
                  <a:pt x="36" y="310"/>
                </a:lnTo>
                <a:close/>
                <a:moveTo>
                  <a:pt x="29" y="334"/>
                </a:moveTo>
                <a:lnTo>
                  <a:pt x="29" y="334"/>
                </a:lnTo>
                <a:lnTo>
                  <a:pt x="28" y="333"/>
                </a:lnTo>
                <a:lnTo>
                  <a:pt x="28" y="330"/>
                </a:lnTo>
                <a:lnTo>
                  <a:pt x="28" y="328"/>
                </a:lnTo>
                <a:lnTo>
                  <a:pt x="29" y="327"/>
                </a:lnTo>
                <a:lnTo>
                  <a:pt x="29" y="327"/>
                </a:lnTo>
                <a:lnTo>
                  <a:pt x="30" y="327"/>
                </a:lnTo>
                <a:lnTo>
                  <a:pt x="30" y="327"/>
                </a:lnTo>
                <a:lnTo>
                  <a:pt x="29" y="328"/>
                </a:lnTo>
                <a:lnTo>
                  <a:pt x="29" y="328"/>
                </a:lnTo>
                <a:lnTo>
                  <a:pt x="29" y="332"/>
                </a:lnTo>
                <a:lnTo>
                  <a:pt x="29" y="334"/>
                </a:lnTo>
                <a:lnTo>
                  <a:pt x="29" y="334"/>
                </a:lnTo>
                <a:close/>
                <a:moveTo>
                  <a:pt x="37" y="278"/>
                </a:moveTo>
                <a:lnTo>
                  <a:pt x="37" y="278"/>
                </a:lnTo>
                <a:lnTo>
                  <a:pt x="36" y="277"/>
                </a:lnTo>
                <a:lnTo>
                  <a:pt x="35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35" y="274"/>
                </a:lnTo>
                <a:lnTo>
                  <a:pt x="37" y="275"/>
                </a:lnTo>
                <a:lnTo>
                  <a:pt x="37" y="275"/>
                </a:lnTo>
                <a:lnTo>
                  <a:pt x="39" y="279"/>
                </a:lnTo>
                <a:lnTo>
                  <a:pt x="37" y="280"/>
                </a:lnTo>
                <a:lnTo>
                  <a:pt x="36" y="282"/>
                </a:lnTo>
                <a:lnTo>
                  <a:pt x="36" y="282"/>
                </a:lnTo>
                <a:lnTo>
                  <a:pt x="36" y="278"/>
                </a:lnTo>
                <a:lnTo>
                  <a:pt x="36" y="278"/>
                </a:lnTo>
                <a:lnTo>
                  <a:pt x="37" y="278"/>
                </a:lnTo>
                <a:lnTo>
                  <a:pt x="37" y="278"/>
                </a:lnTo>
                <a:close/>
                <a:moveTo>
                  <a:pt x="28" y="323"/>
                </a:moveTo>
                <a:lnTo>
                  <a:pt x="28" y="323"/>
                </a:lnTo>
                <a:lnTo>
                  <a:pt x="28" y="322"/>
                </a:lnTo>
                <a:lnTo>
                  <a:pt x="28" y="319"/>
                </a:lnTo>
                <a:lnTo>
                  <a:pt x="28" y="315"/>
                </a:lnTo>
                <a:lnTo>
                  <a:pt x="28" y="315"/>
                </a:lnTo>
                <a:lnTo>
                  <a:pt x="29" y="319"/>
                </a:lnTo>
                <a:lnTo>
                  <a:pt x="28" y="323"/>
                </a:lnTo>
                <a:lnTo>
                  <a:pt x="28" y="323"/>
                </a:lnTo>
                <a:close/>
                <a:moveTo>
                  <a:pt x="34" y="317"/>
                </a:moveTo>
                <a:lnTo>
                  <a:pt x="34" y="317"/>
                </a:lnTo>
                <a:lnTo>
                  <a:pt x="34" y="315"/>
                </a:lnTo>
                <a:lnTo>
                  <a:pt x="34" y="313"/>
                </a:lnTo>
                <a:lnTo>
                  <a:pt x="34" y="313"/>
                </a:lnTo>
                <a:lnTo>
                  <a:pt x="35" y="314"/>
                </a:lnTo>
                <a:lnTo>
                  <a:pt x="36" y="315"/>
                </a:lnTo>
                <a:lnTo>
                  <a:pt x="36" y="315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close/>
                <a:moveTo>
                  <a:pt x="35" y="333"/>
                </a:moveTo>
                <a:lnTo>
                  <a:pt x="35" y="333"/>
                </a:lnTo>
                <a:lnTo>
                  <a:pt x="34" y="333"/>
                </a:lnTo>
                <a:lnTo>
                  <a:pt x="33" y="334"/>
                </a:lnTo>
                <a:lnTo>
                  <a:pt x="33" y="334"/>
                </a:lnTo>
                <a:lnTo>
                  <a:pt x="33" y="333"/>
                </a:lnTo>
                <a:lnTo>
                  <a:pt x="33" y="332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4" y="327"/>
                </a:lnTo>
                <a:lnTo>
                  <a:pt x="35" y="325"/>
                </a:lnTo>
                <a:lnTo>
                  <a:pt x="35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5"/>
                </a:lnTo>
                <a:lnTo>
                  <a:pt x="33" y="323"/>
                </a:lnTo>
                <a:lnTo>
                  <a:pt x="33" y="323"/>
                </a:lnTo>
                <a:lnTo>
                  <a:pt x="34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6" y="325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6" y="328"/>
                </a:lnTo>
                <a:lnTo>
                  <a:pt x="36" y="329"/>
                </a:lnTo>
                <a:lnTo>
                  <a:pt x="36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8"/>
                </a:lnTo>
                <a:lnTo>
                  <a:pt x="34" y="328"/>
                </a:lnTo>
                <a:lnTo>
                  <a:pt x="34" y="328"/>
                </a:lnTo>
                <a:lnTo>
                  <a:pt x="36" y="330"/>
                </a:lnTo>
                <a:lnTo>
                  <a:pt x="37" y="332"/>
                </a:lnTo>
                <a:lnTo>
                  <a:pt x="37" y="334"/>
                </a:lnTo>
                <a:lnTo>
                  <a:pt x="37" y="334"/>
                </a:lnTo>
                <a:lnTo>
                  <a:pt x="36" y="334"/>
                </a:lnTo>
                <a:lnTo>
                  <a:pt x="36" y="334"/>
                </a:lnTo>
                <a:lnTo>
                  <a:pt x="36" y="337"/>
                </a:lnTo>
                <a:lnTo>
                  <a:pt x="36" y="337"/>
                </a:lnTo>
                <a:lnTo>
                  <a:pt x="34" y="335"/>
                </a:lnTo>
                <a:lnTo>
                  <a:pt x="34" y="335"/>
                </a:lnTo>
                <a:lnTo>
                  <a:pt x="35" y="334"/>
                </a:lnTo>
                <a:lnTo>
                  <a:pt x="35" y="333"/>
                </a:lnTo>
                <a:lnTo>
                  <a:pt x="35" y="333"/>
                </a:lnTo>
                <a:close/>
                <a:moveTo>
                  <a:pt x="27" y="309"/>
                </a:moveTo>
                <a:lnTo>
                  <a:pt x="27" y="309"/>
                </a:lnTo>
                <a:lnTo>
                  <a:pt x="28" y="307"/>
                </a:lnTo>
                <a:lnTo>
                  <a:pt x="27" y="303"/>
                </a:lnTo>
                <a:lnTo>
                  <a:pt x="27" y="303"/>
                </a:lnTo>
                <a:lnTo>
                  <a:pt x="28" y="300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7" y="282"/>
                </a:lnTo>
                <a:lnTo>
                  <a:pt x="27" y="282"/>
                </a:lnTo>
                <a:lnTo>
                  <a:pt x="29" y="283"/>
                </a:lnTo>
                <a:lnTo>
                  <a:pt x="29" y="284"/>
                </a:lnTo>
                <a:lnTo>
                  <a:pt x="28" y="287"/>
                </a:lnTo>
                <a:lnTo>
                  <a:pt x="28" y="287"/>
                </a:lnTo>
                <a:lnTo>
                  <a:pt x="29" y="28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2"/>
                </a:lnTo>
                <a:lnTo>
                  <a:pt x="30" y="293"/>
                </a:lnTo>
                <a:lnTo>
                  <a:pt x="28" y="294"/>
                </a:lnTo>
                <a:lnTo>
                  <a:pt x="28" y="294"/>
                </a:lnTo>
                <a:lnTo>
                  <a:pt x="28" y="300"/>
                </a:lnTo>
                <a:lnTo>
                  <a:pt x="29" y="307"/>
                </a:lnTo>
                <a:lnTo>
                  <a:pt x="29" y="307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close/>
                <a:moveTo>
                  <a:pt x="37" y="150"/>
                </a:moveTo>
                <a:lnTo>
                  <a:pt x="37" y="150"/>
                </a:lnTo>
                <a:lnTo>
                  <a:pt x="36" y="150"/>
                </a:lnTo>
                <a:lnTo>
                  <a:pt x="36" y="149"/>
                </a:lnTo>
                <a:lnTo>
                  <a:pt x="36" y="145"/>
                </a:lnTo>
                <a:lnTo>
                  <a:pt x="36" y="145"/>
                </a:lnTo>
                <a:lnTo>
                  <a:pt x="37" y="146"/>
                </a:lnTo>
                <a:lnTo>
                  <a:pt x="37" y="148"/>
                </a:lnTo>
                <a:lnTo>
                  <a:pt x="37" y="149"/>
                </a:lnTo>
                <a:lnTo>
                  <a:pt x="37" y="150"/>
                </a:lnTo>
                <a:lnTo>
                  <a:pt x="37" y="150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2" y="145"/>
                </a:lnTo>
                <a:lnTo>
                  <a:pt x="51" y="146"/>
                </a:lnTo>
                <a:lnTo>
                  <a:pt x="51" y="146"/>
                </a:lnTo>
                <a:lnTo>
                  <a:pt x="50" y="146"/>
                </a:lnTo>
                <a:lnTo>
                  <a:pt x="51" y="145"/>
                </a:lnTo>
                <a:lnTo>
                  <a:pt x="52" y="144"/>
                </a:lnTo>
                <a:lnTo>
                  <a:pt x="52" y="144"/>
                </a:lnTo>
                <a:lnTo>
                  <a:pt x="51" y="139"/>
                </a:lnTo>
                <a:lnTo>
                  <a:pt x="51" y="139"/>
                </a:lnTo>
                <a:lnTo>
                  <a:pt x="52" y="136"/>
                </a:lnTo>
                <a:lnTo>
                  <a:pt x="51" y="134"/>
                </a:lnTo>
                <a:lnTo>
                  <a:pt x="51" y="134"/>
                </a:lnTo>
                <a:lnTo>
                  <a:pt x="52" y="133"/>
                </a:lnTo>
                <a:lnTo>
                  <a:pt x="52" y="131"/>
                </a:lnTo>
                <a:lnTo>
                  <a:pt x="52" y="131"/>
                </a:lnTo>
                <a:lnTo>
                  <a:pt x="53" y="133"/>
                </a:lnTo>
                <a:lnTo>
                  <a:pt x="53" y="134"/>
                </a:lnTo>
                <a:lnTo>
                  <a:pt x="52" y="139"/>
                </a:lnTo>
                <a:lnTo>
                  <a:pt x="52" y="139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41" y="149"/>
                </a:moveTo>
                <a:lnTo>
                  <a:pt x="41" y="149"/>
                </a:lnTo>
                <a:lnTo>
                  <a:pt x="42" y="149"/>
                </a:lnTo>
                <a:lnTo>
                  <a:pt x="42" y="149"/>
                </a:lnTo>
                <a:lnTo>
                  <a:pt x="42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9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3" y="153"/>
                </a:lnTo>
                <a:lnTo>
                  <a:pt x="45" y="153"/>
                </a:lnTo>
                <a:lnTo>
                  <a:pt x="46" y="153"/>
                </a:lnTo>
                <a:lnTo>
                  <a:pt x="46" y="154"/>
                </a:lnTo>
                <a:lnTo>
                  <a:pt x="46" y="154"/>
                </a:lnTo>
                <a:lnTo>
                  <a:pt x="45" y="154"/>
                </a:lnTo>
                <a:lnTo>
                  <a:pt x="43" y="153"/>
                </a:lnTo>
                <a:lnTo>
                  <a:pt x="43" y="153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52" y="149"/>
                </a:moveTo>
                <a:lnTo>
                  <a:pt x="52" y="149"/>
                </a:lnTo>
                <a:lnTo>
                  <a:pt x="53" y="148"/>
                </a:lnTo>
                <a:lnTo>
                  <a:pt x="53" y="146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4" y="148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close/>
                <a:moveTo>
                  <a:pt x="23" y="247"/>
                </a:moveTo>
                <a:lnTo>
                  <a:pt x="23" y="247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24" y="243"/>
                </a:lnTo>
                <a:lnTo>
                  <a:pt x="24" y="244"/>
                </a:lnTo>
                <a:lnTo>
                  <a:pt x="24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7"/>
                </a:lnTo>
                <a:close/>
                <a:moveTo>
                  <a:pt x="23" y="180"/>
                </a:moveTo>
                <a:lnTo>
                  <a:pt x="23" y="180"/>
                </a:lnTo>
                <a:lnTo>
                  <a:pt x="23" y="178"/>
                </a:lnTo>
                <a:lnTo>
                  <a:pt x="23" y="175"/>
                </a:lnTo>
                <a:lnTo>
                  <a:pt x="23" y="170"/>
                </a:lnTo>
                <a:lnTo>
                  <a:pt x="23" y="170"/>
                </a:lnTo>
                <a:lnTo>
                  <a:pt x="23" y="166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8"/>
                </a:lnTo>
                <a:lnTo>
                  <a:pt x="23" y="168"/>
                </a:lnTo>
                <a:lnTo>
                  <a:pt x="24" y="170"/>
                </a:lnTo>
                <a:lnTo>
                  <a:pt x="24" y="170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3"/>
                </a:lnTo>
                <a:lnTo>
                  <a:pt x="24" y="174"/>
                </a:lnTo>
                <a:lnTo>
                  <a:pt x="23" y="175"/>
                </a:lnTo>
                <a:lnTo>
                  <a:pt x="23" y="175"/>
                </a:lnTo>
                <a:lnTo>
                  <a:pt x="24" y="178"/>
                </a:lnTo>
                <a:lnTo>
                  <a:pt x="23" y="180"/>
                </a:lnTo>
                <a:lnTo>
                  <a:pt x="23" y="180"/>
                </a:lnTo>
                <a:close/>
                <a:moveTo>
                  <a:pt x="48" y="140"/>
                </a:moveTo>
                <a:lnTo>
                  <a:pt x="48" y="140"/>
                </a:lnTo>
                <a:lnTo>
                  <a:pt x="50" y="141"/>
                </a:lnTo>
                <a:lnTo>
                  <a:pt x="50" y="143"/>
                </a:lnTo>
                <a:lnTo>
                  <a:pt x="50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0"/>
                </a:lnTo>
                <a:lnTo>
                  <a:pt x="48" y="140"/>
                </a:lnTo>
                <a:close/>
                <a:moveTo>
                  <a:pt x="41" y="134"/>
                </a:moveTo>
                <a:lnTo>
                  <a:pt x="41" y="134"/>
                </a:lnTo>
                <a:lnTo>
                  <a:pt x="42" y="130"/>
                </a:lnTo>
                <a:lnTo>
                  <a:pt x="42" y="130"/>
                </a:lnTo>
                <a:lnTo>
                  <a:pt x="45" y="133"/>
                </a:lnTo>
                <a:lnTo>
                  <a:pt x="45" y="135"/>
                </a:lnTo>
                <a:lnTo>
                  <a:pt x="45" y="141"/>
                </a:lnTo>
                <a:lnTo>
                  <a:pt x="45" y="141"/>
                </a:lnTo>
                <a:lnTo>
                  <a:pt x="46" y="143"/>
                </a:lnTo>
                <a:lnTo>
                  <a:pt x="46" y="143"/>
                </a:lnTo>
                <a:lnTo>
                  <a:pt x="46" y="143"/>
                </a:lnTo>
                <a:lnTo>
                  <a:pt x="46" y="144"/>
                </a:lnTo>
                <a:lnTo>
                  <a:pt x="46" y="145"/>
                </a:lnTo>
                <a:lnTo>
                  <a:pt x="47" y="148"/>
                </a:lnTo>
                <a:lnTo>
                  <a:pt x="47" y="148"/>
                </a:lnTo>
                <a:lnTo>
                  <a:pt x="47" y="149"/>
                </a:lnTo>
                <a:lnTo>
                  <a:pt x="46" y="150"/>
                </a:lnTo>
                <a:lnTo>
                  <a:pt x="45" y="151"/>
                </a:lnTo>
                <a:lnTo>
                  <a:pt x="45" y="151"/>
                </a:lnTo>
                <a:lnTo>
                  <a:pt x="45" y="149"/>
                </a:lnTo>
                <a:lnTo>
                  <a:pt x="45" y="148"/>
                </a:lnTo>
                <a:lnTo>
                  <a:pt x="45" y="146"/>
                </a:lnTo>
                <a:lnTo>
                  <a:pt x="45" y="144"/>
                </a:lnTo>
                <a:lnTo>
                  <a:pt x="45" y="144"/>
                </a:lnTo>
                <a:lnTo>
                  <a:pt x="43" y="143"/>
                </a:lnTo>
                <a:lnTo>
                  <a:pt x="42" y="143"/>
                </a:lnTo>
                <a:lnTo>
                  <a:pt x="42" y="141"/>
                </a:lnTo>
                <a:lnTo>
                  <a:pt x="42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36"/>
                </a:lnTo>
                <a:lnTo>
                  <a:pt x="43" y="135"/>
                </a:lnTo>
                <a:lnTo>
                  <a:pt x="41" y="134"/>
                </a:lnTo>
                <a:lnTo>
                  <a:pt x="41" y="134"/>
                </a:lnTo>
                <a:close/>
                <a:moveTo>
                  <a:pt x="28" y="145"/>
                </a:moveTo>
                <a:lnTo>
                  <a:pt x="28" y="145"/>
                </a:lnTo>
                <a:lnTo>
                  <a:pt x="27" y="144"/>
                </a:lnTo>
                <a:lnTo>
                  <a:pt x="25" y="143"/>
                </a:lnTo>
                <a:lnTo>
                  <a:pt x="27" y="139"/>
                </a:lnTo>
                <a:lnTo>
                  <a:pt x="27" y="139"/>
                </a:lnTo>
                <a:lnTo>
                  <a:pt x="25" y="136"/>
                </a:lnTo>
                <a:lnTo>
                  <a:pt x="25" y="135"/>
                </a:lnTo>
                <a:lnTo>
                  <a:pt x="27" y="134"/>
                </a:lnTo>
                <a:lnTo>
                  <a:pt x="27" y="134"/>
                </a:lnTo>
                <a:lnTo>
                  <a:pt x="28" y="140"/>
                </a:lnTo>
                <a:lnTo>
                  <a:pt x="28" y="145"/>
                </a:lnTo>
                <a:lnTo>
                  <a:pt x="28" y="145"/>
                </a:lnTo>
                <a:close/>
                <a:moveTo>
                  <a:pt x="482" y="638"/>
                </a:moveTo>
                <a:lnTo>
                  <a:pt x="482" y="638"/>
                </a:lnTo>
                <a:lnTo>
                  <a:pt x="476" y="639"/>
                </a:lnTo>
                <a:lnTo>
                  <a:pt x="471" y="639"/>
                </a:lnTo>
                <a:lnTo>
                  <a:pt x="471" y="639"/>
                </a:lnTo>
                <a:lnTo>
                  <a:pt x="476" y="638"/>
                </a:lnTo>
                <a:lnTo>
                  <a:pt x="482" y="638"/>
                </a:lnTo>
                <a:lnTo>
                  <a:pt x="482" y="638"/>
                </a:lnTo>
                <a:close/>
                <a:moveTo>
                  <a:pt x="71" y="377"/>
                </a:moveTo>
                <a:lnTo>
                  <a:pt x="71" y="377"/>
                </a:lnTo>
                <a:lnTo>
                  <a:pt x="70" y="375"/>
                </a:lnTo>
                <a:lnTo>
                  <a:pt x="70" y="375"/>
                </a:lnTo>
                <a:lnTo>
                  <a:pt x="71" y="373"/>
                </a:lnTo>
                <a:lnTo>
                  <a:pt x="71" y="373"/>
                </a:lnTo>
                <a:lnTo>
                  <a:pt x="71" y="373"/>
                </a:lnTo>
                <a:lnTo>
                  <a:pt x="72" y="374"/>
                </a:lnTo>
                <a:lnTo>
                  <a:pt x="71" y="377"/>
                </a:lnTo>
                <a:lnTo>
                  <a:pt x="71" y="377"/>
                </a:lnTo>
                <a:close/>
                <a:moveTo>
                  <a:pt x="69" y="372"/>
                </a:moveTo>
                <a:lnTo>
                  <a:pt x="69" y="378"/>
                </a:lnTo>
                <a:lnTo>
                  <a:pt x="69" y="378"/>
                </a:lnTo>
                <a:lnTo>
                  <a:pt x="68" y="377"/>
                </a:lnTo>
                <a:lnTo>
                  <a:pt x="68" y="374"/>
                </a:lnTo>
                <a:lnTo>
                  <a:pt x="68" y="373"/>
                </a:lnTo>
                <a:lnTo>
                  <a:pt x="69" y="372"/>
                </a:lnTo>
                <a:lnTo>
                  <a:pt x="69" y="372"/>
                </a:lnTo>
                <a:close/>
                <a:moveTo>
                  <a:pt x="75" y="373"/>
                </a:moveTo>
                <a:lnTo>
                  <a:pt x="75" y="373"/>
                </a:lnTo>
                <a:lnTo>
                  <a:pt x="75" y="373"/>
                </a:lnTo>
                <a:lnTo>
                  <a:pt x="75" y="374"/>
                </a:lnTo>
                <a:lnTo>
                  <a:pt x="75" y="375"/>
                </a:lnTo>
                <a:lnTo>
                  <a:pt x="75" y="375"/>
                </a:lnTo>
                <a:lnTo>
                  <a:pt x="74" y="375"/>
                </a:lnTo>
                <a:lnTo>
                  <a:pt x="74" y="374"/>
                </a:lnTo>
                <a:lnTo>
                  <a:pt x="75" y="373"/>
                </a:lnTo>
                <a:lnTo>
                  <a:pt x="75" y="373"/>
                </a:lnTo>
                <a:close/>
                <a:moveTo>
                  <a:pt x="68" y="409"/>
                </a:moveTo>
                <a:lnTo>
                  <a:pt x="68" y="409"/>
                </a:lnTo>
                <a:lnTo>
                  <a:pt x="68" y="410"/>
                </a:lnTo>
                <a:lnTo>
                  <a:pt x="68" y="410"/>
                </a:lnTo>
                <a:lnTo>
                  <a:pt x="68" y="413"/>
                </a:lnTo>
                <a:lnTo>
                  <a:pt x="68" y="413"/>
                </a:lnTo>
                <a:lnTo>
                  <a:pt x="66" y="413"/>
                </a:lnTo>
                <a:lnTo>
                  <a:pt x="66" y="412"/>
                </a:lnTo>
                <a:lnTo>
                  <a:pt x="68" y="409"/>
                </a:lnTo>
                <a:lnTo>
                  <a:pt x="68" y="409"/>
                </a:lnTo>
                <a:close/>
                <a:moveTo>
                  <a:pt x="80" y="372"/>
                </a:moveTo>
                <a:lnTo>
                  <a:pt x="80" y="372"/>
                </a:lnTo>
                <a:lnTo>
                  <a:pt x="80" y="367"/>
                </a:lnTo>
                <a:lnTo>
                  <a:pt x="80" y="362"/>
                </a:lnTo>
                <a:lnTo>
                  <a:pt x="80" y="362"/>
                </a:lnTo>
                <a:lnTo>
                  <a:pt x="81" y="362"/>
                </a:lnTo>
                <a:lnTo>
                  <a:pt x="81" y="362"/>
                </a:lnTo>
                <a:lnTo>
                  <a:pt x="81" y="360"/>
                </a:lnTo>
                <a:lnTo>
                  <a:pt x="82" y="360"/>
                </a:lnTo>
                <a:lnTo>
                  <a:pt x="82" y="360"/>
                </a:lnTo>
                <a:lnTo>
                  <a:pt x="82" y="363"/>
                </a:lnTo>
                <a:lnTo>
                  <a:pt x="81" y="365"/>
                </a:lnTo>
                <a:lnTo>
                  <a:pt x="81" y="365"/>
                </a:lnTo>
                <a:lnTo>
                  <a:pt x="80" y="365"/>
                </a:lnTo>
                <a:lnTo>
                  <a:pt x="80" y="365"/>
                </a:lnTo>
                <a:lnTo>
                  <a:pt x="80" y="369"/>
                </a:lnTo>
                <a:lnTo>
                  <a:pt x="80" y="369"/>
                </a:lnTo>
                <a:lnTo>
                  <a:pt x="81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70"/>
                </a:lnTo>
                <a:lnTo>
                  <a:pt x="82" y="372"/>
                </a:lnTo>
                <a:lnTo>
                  <a:pt x="81" y="374"/>
                </a:lnTo>
                <a:lnTo>
                  <a:pt x="81" y="374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5"/>
                </a:lnTo>
                <a:lnTo>
                  <a:pt x="82" y="375"/>
                </a:lnTo>
                <a:lnTo>
                  <a:pt x="81" y="377"/>
                </a:lnTo>
                <a:lnTo>
                  <a:pt x="81" y="377"/>
                </a:lnTo>
                <a:lnTo>
                  <a:pt x="81" y="377"/>
                </a:lnTo>
                <a:lnTo>
                  <a:pt x="80" y="375"/>
                </a:lnTo>
                <a:lnTo>
                  <a:pt x="80" y="375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3"/>
                </a:lnTo>
                <a:lnTo>
                  <a:pt x="80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2"/>
                </a:lnTo>
                <a:lnTo>
                  <a:pt x="81" y="372"/>
                </a:lnTo>
                <a:lnTo>
                  <a:pt x="80" y="372"/>
                </a:lnTo>
                <a:lnTo>
                  <a:pt x="80" y="372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9" y="360"/>
                </a:lnTo>
                <a:lnTo>
                  <a:pt x="69" y="362"/>
                </a:lnTo>
                <a:lnTo>
                  <a:pt x="69" y="367"/>
                </a:lnTo>
                <a:lnTo>
                  <a:pt x="69" y="367"/>
                </a:lnTo>
                <a:lnTo>
                  <a:pt x="68" y="365"/>
                </a:lnTo>
                <a:lnTo>
                  <a:pt x="68" y="363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75" y="419"/>
                </a:moveTo>
                <a:lnTo>
                  <a:pt x="75" y="419"/>
                </a:lnTo>
                <a:lnTo>
                  <a:pt x="74" y="419"/>
                </a:lnTo>
                <a:lnTo>
                  <a:pt x="72" y="420"/>
                </a:lnTo>
                <a:lnTo>
                  <a:pt x="72" y="420"/>
                </a:lnTo>
                <a:lnTo>
                  <a:pt x="75" y="422"/>
                </a:lnTo>
                <a:lnTo>
                  <a:pt x="75" y="422"/>
                </a:lnTo>
                <a:lnTo>
                  <a:pt x="74" y="424"/>
                </a:lnTo>
                <a:lnTo>
                  <a:pt x="74" y="427"/>
                </a:lnTo>
                <a:lnTo>
                  <a:pt x="74" y="427"/>
                </a:lnTo>
                <a:lnTo>
                  <a:pt x="72" y="425"/>
                </a:lnTo>
                <a:lnTo>
                  <a:pt x="71" y="424"/>
                </a:lnTo>
                <a:lnTo>
                  <a:pt x="71" y="424"/>
                </a:lnTo>
                <a:lnTo>
                  <a:pt x="71" y="423"/>
                </a:lnTo>
                <a:lnTo>
                  <a:pt x="72" y="423"/>
                </a:lnTo>
                <a:lnTo>
                  <a:pt x="74" y="424"/>
                </a:lnTo>
                <a:lnTo>
                  <a:pt x="74" y="424"/>
                </a:lnTo>
                <a:lnTo>
                  <a:pt x="72" y="422"/>
                </a:lnTo>
                <a:lnTo>
                  <a:pt x="71" y="420"/>
                </a:lnTo>
                <a:lnTo>
                  <a:pt x="71" y="419"/>
                </a:lnTo>
                <a:lnTo>
                  <a:pt x="71" y="419"/>
                </a:lnTo>
                <a:lnTo>
                  <a:pt x="74" y="419"/>
                </a:lnTo>
                <a:lnTo>
                  <a:pt x="74" y="418"/>
                </a:lnTo>
                <a:lnTo>
                  <a:pt x="74" y="415"/>
                </a:lnTo>
                <a:lnTo>
                  <a:pt x="74" y="415"/>
                </a:lnTo>
                <a:lnTo>
                  <a:pt x="75" y="415"/>
                </a:lnTo>
                <a:lnTo>
                  <a:pt x="76" y="417"/>
                </a:lnTo>
                <a:lnTo>
                  <a:pt x="76" y="420"/>
                </a:lnTo>
                <a:lnTo>
                  <a:pt x="76" y="420"/>
                </a:lnTo>
                <a:lnTo>
                  <a:pt x="75" y="420"/>
                </a:lnTo>
                <a:lnTo>
                  <a:pt x="75" y="419"/>
                </a:lnTo>
                <a:lnTo>
                  <a:pt x="75" y="419"/>
                </a:lnTo>
                <a:close/>
                <a:moveTo>
                  <a:pt x="76" y="362"/>
                </a:moveTo>
                <a:lnTo>
                  <a:pt x="76" y="362"/>
                </a:lnTo>
                <a:lnTo>
                  <a:pt x="76" y="360"/>
                </a:lnTo>
                <a:lnTo>
                  <a:pt x="76" y="359"/>
                </a:lnTo>
                <a:lnTo>
                  <a:pt x="76" y="355"/>
                </a:lnTo>
                <a:lnTo>
                  <a:pt x="76" y="355"/>
                </a:lnTo>
                <a:lnTo>
                  <a:pt x="77" y="357"/>
                </a:lnTo>
                <a:lnTo>
                  <a:pt x="77" y="358"/>
                </a:lnTo>
                <a:lnTo>
                  <a:pt x="76" y="362"/>
                </a:lnTo>
                <a:lnTo>
                  <a:pt x="76" y="362"/>
                </a:lnTo>
                <a:close/>
                <a:moveTo>
                  <a:pt x="85" y="368"/>
                </a:moveTo>
                <a:lnTo>
                  <a:pt x="85" y="368"/>
                </a:lnTo>
                <a:lnTo>
                  <a:pt x="85" y="368"/>
                </a:lnTo>
                <a:lnTo>
                  <a:pt x="85" y="369"/>
                </a:lnTo>
                <a:lnTo>
                  <a:pt x="85" y="370"/>
                </a:lnTo>
                <a:lnTo>
                  <a:pt x="85" y="370"/>
                </a:lnTo>
                <a:lnTo>
                  <a:pt x="83" y="370"/>
                </a:lnTo>
                <a:lnTo>
                  <a:pt x="83" y="369"/>
                </a:lnTo>
                <a:lnTo>
                  <a:pt x="85" y="368"/>
                </a:lnTo>
                <a:lnTo>
                  <a:pt x="85" y="368"/>
                </a:lnTo>
                <a:close/>
                <a:moveTo>
                  <a:pt x="76" y="430"/>
                </a:moveTo>
                <a:lnTo>
                  <a:pt x="76" y="430"/>
                </a:lnTo>
                <a:lnTo>
                  <a:pt x="77" y="432"/>
                </a:lnTo>
                <a:lnTo>
                  <a:pt x="77" y="434"/>
                </a:lnTo>
                <a:lnTo>
                  <a:pt x="77" y="434"/>
                </a:lnTo>
                <a:lnTo>
                  <a:pt x="77" y="434"/>
                </a:lnTo>
                <a:lnTo>
                  <a:pt x="76" y="433"/>
                </a:lnTo>
                <a:lnTo>
                  <a:pt x="76" y="430"/>
                </a:lnTo>
                <a:lnTo>
                  <a:pt x="76" y="430"/>
                </a:lnTo>
                <a:close/>
                <a:moveTo>
                  <a:pt x="75" y="447"/>
                </a:moveTo>
                <a:lnTo>
                  <a:pt x="75" y="447"/>
                </a:lnTo>
                <a:lnTo>
                  <a:pt x="76" y="445"/>
                </a:lnTo>
                <a:lnTo>
                  <a:pt x="76" y="445"/>
                </a:lnTo>
                <a:lnTo>
                  <a:pt x="77" y="447"/>
                </a:lnTo>
                <a:lnTo>
                  <a:pt x="77" y="449"/>
                </a:lnTo>
                <a:lnTo>
                  <a:pt x="77" y="449"/>
                </a:lnTo>
                <a:lnTo>
                  <a:pt x="76" y="448"/>
                </a:lnTo>
                <a:lnTo>
                  <a:pt x="75" y="447"/>
                </a:lnTo>
                <a:lnTo>
                  <a:pt x="75" y="447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9" y="338"/>
                </a:lnTo>
                <a:lnTo>
                  <a:pt x="69" y="338"/>
                </a:lnTo>
                <a:lnTo>
                  <a:pt x="69" y="338"/>
                </a:lnTo>
                <a:lnTo>
                  <a:pt x="69" y="339"/>
                </a:lnTo>
                <a:lnTo>
                  <a:pt x="69" y="342"/>
                </a:lnTo>
                <a:lnTo>
                  <a:pt x="69" y="342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76" y="472"/>
                </a:moveTo>
                <a:lnTo>
                  <a:pt x="76" y="472"/>
                </a:lnTo>
                <a:lnTo>
                  <a:pt x="76" y="473"/>
                </a:lnTo>
                <a:lnTo>
                  <a:pt x="76" y="474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5" y="473"/>
                </a:lnTo>
                <a:lnTo>
                  <a:pt x="76" y="472"/>
                </a:lnTo>
                <a:lnTo>
                  <a:pt x="76" y="472"/>
                </a:lnTo>
                <a:close/>
                <a:moveTo>
                  <a:pt x="83" y="499"/>
                </a:moveTo>
                <a:lnTo>
                  <a:pt x="83" y="499"/>
                </a:lnTo>
                <a:lnTo>
                  <a:pt x="83" y="501"/>
                </a:lnTo>
                <a:lnTo>
                  <a:pt x="81" y="502"/>
                </a:lnTo>
                <a:lnTo>
                  <a:pt x="81" y="502"/>
                </a:lnTo>
                <a:lnTo>
                  <a:pt x="82" y="499"/>
                </a:lnTo>
                <a:lnTo>
                  <a:pt x="83" y="499"/>
                </a:lnTo>
                <a:lnTo>
                  <a:pt x="83" y="499"/>
                </a:lnTo>
                <a:close/>
                <a:moveTo>
                  <a:pt x="83" y="476"/>
                </a:moveTo>
                <a:lnTo>
                  <a:pt x="83" y="476"/>
                </a:lnTo>
                <a:lnTo>
                  <a:pt x="83" y="482"/>
                </a:lnTo>
                <a:lnTo>
                  <a:pt x="82" y="488"/>
                </a:lnTo>
                <a:lnTo>
                  <a:pt x="82" y="488"/>
                </a:lnTo>
                <a:lnTo>
                  <a:pt x="82" y="489"/>
                </a:lnTo>
                <a:lnTo>
                  <a:pt x="83" y="489"/>
                </a:lnTo>
                <a:lnTo>
                  <a:pt x="83" y="491"/>
                </a:lnTo>
                <a:lnTo>
                  <a:pt x="83" y="492"/>
                </a:lnTo>
                <a:lnTo>
                  <a:pt x="83" y="492"/>
                </a:lnTo>
                <a:lnTo>
                  <a:pt x="82" y="491"/>
                </a:lnTo>
                <a:lnTo>
                  <a:pt x="82" y="491"/>
                </a:lnTo>
                <a:lnTo>
                  <a:pt x="82" y="494"/>
                </a:lnTo>
                <a:lnTo>
                  <a:pt x="83" y="497"/>
                </a:lnTo>
                <a:lnTo>
                  <a:pt x="83" y="497"/>
                </a:lnTo>
                <a:lnTo>
                  <a:pt x="81" y="497"/>
                </a:lnTo>
                <a:lnTo>
                  <a:pt x="81" y="498"/>
                </a:lnTo>
                <a:lnTo>
                  <a:pt x="80" y="501"/>
                </a:lnTo>
                <a:lnTo>
                  <a:pt x="80" y="501"/>
                </a:lnTo>
                <a:lnTo>
                  <a:pt x="79" y="499"/>
                </a:lnTo>
                <a:lnTo>
                  <a:pt x="79" y="497"/>
                </a:lnTo>
                <a:lnTo>
                  <a:pt x="81" y="494"/>
                </a:lnTo>
                <a:lnTo>
                  <a:pt x="81" y="494"/>
                </a:lnTo>
                <a:lnTo>
                  <a:pt x="79" y="492"/>
                </a:lnTo>
                <a:lnTo>
                  <a:pt x="77" y="491"/>
                </a:lnTo>
                <a:lnTo>
                  <a:pt x="77" y="489"/>
                </a:lnTo>
                <a:lnTo>
                  <a:pt x="77" y="489"/>
                </a:lnTo>
                <a:lnTo>
                  <a:pt x="79" y="489"/>
                </a:lnTo>
                <a:lnTo>
                  <a:pt x="79" y="491"/>
                </a:lnTo>
                <a:lnTo>
                  <a:pt x="79" y="491"/>
                </a:lnTo>
                <a:lnTo>
                  <a:pt x="80" y="492"/>
                </a:lnTo>
                <a:lnTo>
                  <a:pt x="80" y="492"/>
                </a:lnTo>
                <a:lnTo>
                  <a:pt x="80" y="491"/>
                </a:lnTo>
                <a:lnTo>
                  <a:pt x="80" y="491"/>
                </a:lnTo>
                <a:lnTo>
                  <a:pt x="79" y="489"/>
                </a:lnTo>
                <a:lnTo>
                  <a:pt x="79" y="489"/>
                </a:lnTo>
                <a:lnTo>
                  <a:pt x="79" y="487"/>
                </a:lnTo>
                <a:lnTo>
                  <a:pt x="79" y="486"/>
                </a:lnTo>
                <a:lnTo>
                  <a:pt x="79" y="486"/>
                </a:lnTo>
                <a:lnTo>
                  <a:pt x="80" y="486"/>
                </a:lnTo>
                <a:lnTo>
                  <a:pt x="80" y="486"/>
                </a:lnTo>
                <a:lnTo>
                  <a:pt x="79" y="483"/>
                </a:lnTo>
                <a:lnTo>
                  <a:pt x="79" y="483"/>
                </a:lnTo>
                <a:lnTo>
                  <a:pt x="79" y="482"/>
                </a:lnTo>
                <a:lnTo>
                  <a:pt x="80" y="482"/>
                </a:lnTo>
                <a:lnTo>
                  <a:pt x="80" y="482"/>
                </a:lnTo>
                <a:lnTo>
                  <a:pt x="79" y="481"/>
                </a:lnTo>
                <a:lnTo>
                  <a:pt x="80" y="479"/>
                </a:lnTo>
                <a:lnTo>
                  <a:pt x="80" y="479"/>
                </a:lnTo>
                <a:lnTo>
                  <a:pt x="80" y="478"/>
                </a:lnTo>
                <a:lnTo>
                  <a:pt x="80" y="478"/>
                </a:lnTo>
                <a:lnTo>
                  <a:pt x="82" y="478"/>
                </a:lnTo>
                <a:lnTo>
                  <a:pt x="82" y="477"/>
                </a:lnTo>
                <a:lnTo>
                  <a:pt x="83" y="476"/>
                </a:lnTo>
                <a:lnTo>
                  <a:pt x="83" y="476"/>
                </a:lnTo>
                <a:close/>
                <a:moveTo>
                  <a:pt x="81" y="478"/>
                </a:moveTo>
                <a:lnTo>
                  <a:pt x="81" y="478"/>
                </a:lnTo>
                <a:lnTo>
                  <a:pt x="81" y="481"/>
                </a:lnTo>
                <a:lnTo>
                  <a:pt x="80" y="482"/>
                </a:lnTo>
                <a:lnTo>
                  <a:pt x="81" y="483"/>
                </a:lnTo>
                <a:lnTo>
                  <a:pt x="82" y="483"/>
                </a:lnTo>
                <a:lnTo>
                  <a:pt x="82" y="483"/>
                </a:lnTo>
                <a:lnTo>
                  <a:pt x="82" y="479"/>
                </a:lnTo>
                <a:lnTo>
                  <a:pt x="82" y="479"/>
                </a:lnTo>
                <a:lnTo>
                  <a:pt x="81" y="478"/>
                </a:lnTo>
                <a:lnTo>
                  <a:pt x="81" y="478"/>
                </a:lnTo>
                <a:close/>
                <a:moveTo>
                  <a:pt x="68" y="428"/>
                </a:moveTo>
                <a:lnTo>
                  <a:pt x="68" y="428"/>
                </a:lnTo>
                <a:lnTo>
                  <a:pt x="66" y="427"/>
                </a:lnTo>
                <a:lnTo>
                  <a:pt x="66" y="427"/>
                </a:lnTo>
                <a:lnTo>
                  <a:pt x="66" y="424"/>
                </a:lnTo>
                <a:lnTo>
                  <a:pt x="66" y="424"/>
                </a:lnTo>
                <a:lnTo>
                  <a:pt x="68" y="424"/>
                </a:lnTo>
                <a:lnTo>
                  <a:pt x="68" y="425"/>
                </a:lnTo>
                <a:lnTo>
                  <a:pt x="68" y="428"/>
                </a:lnTo>
                <a:lnTo>
                  <a:pt x="68" y="428"/>
                </a:lnTo>
                <a:close/>
                <a:moveTo>
                  <a:pt x="70" y="429"/>
                </a:moveTo>
                <a:lnTo>
                  <a:pt x="70" y="429"/>
                </a:lnTo>
                <a:lnTo>
                  <a:pt x="70" y="428"/>
                </a:lnTo>
                <a:lnTo>
                  <a:pt x="70" y="425"/>
                </a:lnTo>
                <a:lnTo>
                  <a:pt x="70" y="422"/>
                </a:lnTo>
                <a:lnTo>
                  <a:pt x="70" y="422"/>
                </a:lnTo>
                <a:lnTo>
                  <a:pt x="70" y="423"/>
                </a:lnTo>
                <a:lnTo>
                  <a:pt x="70" y="425"/>
                </a:lnTo>
                <a:lnTo>
                  <a:pt x="70" y="429"/>
                </a:lnTo>
                <a:lnTo>
                  <a:pt x="70" y="429"/>
                </a:lnTo>
                <a:close/>
                <a:moveTo>
                  <a:pt x="66" y="511"/>
                </a:moveTo>
                <a:lnTo>
                  <a:pt x="66" y="511"/>
                </a:lnTo>
                <a:lnTo>
                  <a:pt x="66" y="512"/>
                </a:lnTo>
                <a:lnTo>
                  <a:pt x="66" y="513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4"/>
                </a:lnTo>
                <a:lnTo>
                  <a:pt x="66" y="511"/>
                </a:lnTo>
                <a:lnTo>
                  <a:pt x="66" y="511"/>
                </a:lnTo>
                <a:close/>
                <a:moveTo>
                  <a:pt x="66" y="491"/>
                </a:moveTo>
                <a:lnTo>
                  <a:pt x="66" y="491"/>
                </a:lnTo>
                <a:lnTo>
                  <a:pt x="68" y="494"/>
                </a:lnTo>
                <a:lnTo>
                  <a:pt x="66" y="499"/>
                </a:lnTo>
                <a:lnTo>
                  <a:pt x="66" y="499"/>
                </a:lnTo>
                <a:lnTo>
                  <a:pt x="66" y="506"/>
                </a:lnTo>
                <a:lnTo>
                  <a:pt x="66" y="508"/>
                </a:lnTo>
                <a:lnTo>
                  <a:pt x="66" y="506"/>
                </a:lnTo>
                <a:lnTo>
                  <a:pt x="66" y="506"/>
                </a:lnTo>
                <a:lnTo>
                  <a:pt x="66" y="491"/>
                </a:lnTo>
                <a:lnTo>
                  <a:pt x="66" y="491"/>
                </a:lnTo>
                <a:close/>
                <a:moveTo>
                  <a:pt x="83" y="676"/>
                </a:moveTo>
                <a:lnTo>
                  <a:pt x="83" y="676"/>
                </a:lnTo>
                <a:lnTo>
                  <a:pt x="83" y="676"/>
                </a:lnTo>
                <a:lnTo>
                  <a:pt x="83" y="677"/>
                </a:lnTo>
                <a:lnTo>
                  <a:pt x="81" y="676"/>
                </a:lnTo>
                <a:lnTo>
                  <a:pt x="76" y="674"/>
                </a:lnTo>
                <a:lnTo>
                  <a:pt x="76" y="674"/>
                </a:lnTo>
                <a:lnTo>
                  <a:pt x="79" y="674"/>
                </a:lnTo>
                <a:lnTo>
                  <a:pt x="80" y="674"/>
                </a:lnTo>
                <a:lnTo>
                  <a:pt x="81" y="676"/>
                </a:lnTo>
                <a:lnTo>
                  <a:pt x="81" y="676"/>
                </a:lnTo>
                <a:lnTo>
                  <a:pt x="82" y="676"/>
                </a:lnTo>
                <a:lnTo>
                  <a:pt x="83" y="676"/>
                </a:lnTo>
                <a:lnTo>
                  <a:pt x="83" y="676"/>
                </a:lnTo>
                <a:close/>
                <a:moveTo>
                  <a:pt x="93" y="679"/>
                </a:moveTo>
                <a:lnTo>
                  <a:pt x="93" y="679"/>
                </a:lnTo>
                <a:lnTo>
                  <a:pt x="85" y="677"/>
                </a:lnTo>
                <a:lnTo>
                  <a:pt x="85" y="677"/>
                </a:lnTo>
                <a:lnTo>
                  <a:pt x="89" y="677"/>
                </a:lnTo>
                <a:lnTo>
                  <a:pt x="92" y="677"/>
                </a:lnTo>
                <a:lnTo>
                  <a:pt x="93" y="679"/>
                </a:lnTo>
                <a:lnTo>
                  <a:pt x="93" y="679"/>
                </a:lnTo>
                <a:close/>
                <a:moveTo>
                  <a:pt x="97" y="684"/>
                </a:moveTo>
                <a:lnTo>
                  <a:pt x="97" y="684"/>
                </a:lnTo>
                <a:lnTo>
                  <a:pt x="98" y="684"/>
                </a:lnTo>
                <a:lnTo>
                  <a:pt x="98" y="686"/>
                </a:lnTo>
                <a:lnTo>
                  <a:pt x="97" y="687"/>
                </a:lnTo>
                <a:lnTo>
                  <a:pt x="97" y="687"/>
                </a:lnTo>
                <a:lnTo>
                  <a:pt x="95" y="686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5" y="684"/>
                </a:lnTo>
                <a:lnTo>
                  <a:pt x="97" y="684"/>
                </a:lnTo>
                <a:lnTo>
                  <a:pt x="97" y="684"/>
                </a:lnTo>
                <a:lnTo>
                  <a:pt x="97" y="684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69" y="329"/>
                </a:lnTo>
                <a:lnTo>
                  <a:pt x="69" y="324"/>
                </a:lnTo>
                <a:lnTo>
                  <a:pt x="69" y="324"/>
                </a:lnTo>
                <a:lnTo>
                  <a:pt x="70" y="327"/>
                </a:lnTo>
                <a:lnTo>
                  <a:pt x="70" y="32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501"/>
                </a:moveTo>
                <a:lnTo>
                  <a:pt x="77" y="501"/>
                </a:lnTo>
                <a:lnTo>
                  <a:pt x="81" y="502"/>
                </a:lnTo>
                <a:lnTo>
                  <a:pt x="82" y="504"/>
                </a:lnTo>
                <a:lnTo>
                  <a:pt x="82" y="507"/>
                </a:lnTo>
                <a:lnTo>
                  <a:pt x="81" y="511"/>
                </a:lnTo>
                <a:lnTo>
                  <a:pt x="81" y="511"/>
                </a:lnTo>
                <a:lnTo>
                  <a:pt x="81" y="511"/>
                </a:lnTo>
                <a:lnTo>
                  <a:pt x="82" y="509"/>
                </a:lnTo>
                <a:lnTo>
                  <a:pt x="82" y="509"/>
                </a:lnTo>
                <a:lnTo>
                  <a:pt x="82" y="511"/>
                </a:lnTo>
                <a:lnTo>
                  <a:pt x="82" y="512"/>
                </a:lnTo>
                <a:lnTo>
                  <a:pt x="81" y="514"/>
                </a:lnTo>
                <a:lnTo>
                  <a:pt x="81" y="514"/>
                </a:lnTo>
                <a:lnTo>
                  <a:pt x="81" y="516"/>
                </a:lnTo>
                <a:lnTo>
                  <a:pt x="81" y="514"/>
                </a:lnTo>
                <a:lnTo>
                  <a:pt x="81" y="514"/>
                </a:lnTo>
                <a:lnTo>
                  <a:pt x="81" y="518"/>
                </a:lnTo>
                <a:lnTo>
                  <a:pt x="81" y="522"/>
                </a:lnTo>
                <a:lnTo>
                  <a:pt x="81" y="522"/>
                </a:lnTo>
                <a:lnTo>
                  <a:pt x="81" y="523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2" y="527"/>
                </a:lnTo>
                <a:lnTo>
                  <a:pt x="82" y="528"/>
                </a:lnTo>
                <a:lnTo>
                  <a:pt x="82" y="533"/>
                </a:lnTo>
                <a:lnTo>
                  <a:pt x="82" y="533"/>
                </a:lnTo>
                <a:lnTo>
                  <a:pt x="80" y="536"/>
                </a:lnTo>
                <a:lnTo>
                  <a:pt x="80" y="536"/>
                </a:lnTo>
                <a:lnTo>
                  <a:pt x="79" y="538"/>
                </a:lnTo>
                <a:lnTo>
                  <a:pt x="79" y="538"/>
                </a:lnTo>
                <a:lnTo>
                  <a:pt x="80" y="538"/>
                </a:lnTo>
                <a:lnTo>
                  <a:pt x="80" y="537"/>
                </a:lnTo>
                <a:lnTo>
                  <a:pt x="81" y="536"/>
                </a:lnTo>
                <a:lnTo>
                  <a:pt x="82" y="537"/>
                </a:lnTo>
                <a:lnTo>
                  <a:pt x="82" y="537"/>
                </a:lnTo>
                <a:lnTo>
                  <a:pt x="82" y="538"/>
                </a:lnTo>
                <a:lnTo>
                  <a:pt x="81" y="538"/>
                </a:lnTo>
                <a:lnTo>
                  <a:pt x="81" y="538"/>
                </a:lnTo>
                <a:lnTo>
                  <a:pt x="81" y="546"/>
                </a:lnTo>
                <a:lnTo>
                  <a:pt x="81" y="552"/>
                </a:lnTo>
                <a:lnTo>
                  <a:pt x="81" y="552"/>
                </a:lnTo>
                <a:lnTo>
                  <a:pt x="80" y="554"/>
                </a:lnTo>
                <a:lnTo>
                  <a:pt x="79" y="554"/>
                </a:lnTo>
                <a:lnTo>
                  <a:pt x="79" y="554"/>
                </a:lnTo>
                <a:lnTo>
                  <a:pt x="80" y="556"/>
                </a:lnTo>
                <a:lnTo>
                  <a:pt x="80" y="557"/>
                </a:lnTo>
                <a:lnTo>
                  <a:pt x="79" y="562"/>
                </a:lnTo>
                <a:lnTo>
                  <a:pt x="79" y="562"/>
                </a:lnTo>
                <a:lnTo>
                  <a:pt x="80" y="563"/>
                </a:lnTo>
                <a:lnTo>
                  <a:pt x="80" y="564"/>
                </a:lnTo>
                <a:lnTo>
                  <a:pt x="80" y="567"/>
                </a:lnTo>
                <a:lnTo>
                  <a:pt x="80" y="567"/>
                </a:lnTo>
                <a:lnTo>
                  <a:pt x="80" y="566"/>
                </a:lnTo>
                <a:lnTo>
                  <a:pt x="80" y="564"/>
                </a:lnTo>
                <a:lnTo>
                  <a:pt x="80" y="564"/>
                </a:lnTo>
                <a:lnTo>
                  <a:pt x="79" y="566"/>
                </a:lnTo>
                <a:lnTo>
                  <a:pt x="79" y="567"/>
                </a:lnTo>
                <a:lnTo>
                  <a:pt x="79" y="569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79" y="571"/>
                </a:lnTo>
                <a:lnTo>
                  <a:pt x="80" y="571"/>
                </a:lnTo>
                <a:lnTo>
                  <a:pt x="79" y="571"/>
                </a:lnTo>
                <a:lnTo>
                  <a:pt x="77" y="572"/>
                </a:lnTo>
                <a:lnTo>
                  <a:pt x="77" y="572"/>
                </a:lnTo>
                <a:lnTo>
                  <a:pt x="77" y="574"/>
                </a:lnTo>
                <a:lnTo>
                  <a:pt x="77" y="574"/>
                </a:lnTo>
                <a:lnTo>
                  <a:pt x="77" y="578"/>
                </a:lnTo>
                <a:lnTo>
                  <a:pt x="77" y="578"/>
                </a:lnTo>
                <a:lnTo>
                  <a:pt x="76" y="579"/>
                </a:lnTo>
                <a:lnTo>
                  <a:pt x="76" y="579"/>
                </a:lnTo>
                <a:lnTo>
                  <a:pt x="77" y="582"/>
                </a:lnTo>
                <a:lnTo>
                  <a:pt x="77" y="582"/>
                </a:lnTo>
                <a:lnTo>
                  <a:pt x="77" y="582"/>
                </a:lnTo>
                <a:lnTo>
                  <a:pt x="76" y="583"/>
                </a:lnTo>
                <a:lnTo>
                  <a:pt x="76" y="583"/>
                </a:lnTo>
                <a:lnTo>
                  <a:pt x="77" y="584"/>
                </a:lnTo>
                <a:lnTo>
                  <a:pt x="77" y="584"/>
                </a:lnTo>
                <a:lnTo>
                  <a:pt x="76" y="587"/>
                </a:lnTo>
                <a:lnTo>
                  <a:pt x="76" y="589"/>
                </a:lnTo>
                <a:lnTo>
                  <a:pt x="76" y="589"/>
                </a:lnTo>
                <a:lnTo>
                  <a:pt x="77" y="588"/>
                </a:lnTo>
                <a:lnTo>
                  <a:pt x="77" y="588"/>
                </a:lnTo>
                <a:lnTo>
                  <a:pt x="76" y="592"/>
                </a:lnTo>
                <a:lnTo>
                  <a:pt x="76" y="594"/>
                </a:lnTo>
                <a:lnTo>
                  <a:pt x="76" y="594"/>
                </a:lnTo>
                <a:lnTo>
                  <a:pt x="76" y="598"/>
                </a:lnTo>
                <a:lnTo>
                  <a:pt x="76" y="598"/>
                </a:lnTo>
                <a:lnTo>
                  <a:pt x="76" y="599"/>
                </a:lnTo>
                <a:lnTo>
                  <a:pt x="76" y="599"/>
                </a:lnTo>
                <a:lnTo>
                  <a:pt x="76" y="599"/>
                </a:lnTo>
                <a:lnTo>
                  <a:pt x="77" y="601"/>
                </a:lnTo>
                <a:lnTo>
                  <a:pt x="77" y="601"/>
                </a:lnTo>
                <a:lnTo>
                  <a:pt x="77" y="602"/>
                </a:lnTo>
                <a:lnTo>
                  <a:pt x="76" y="603"/>
                </a:lnTo>
                <a:lnTo>
                  <a:pt x="76" y="603"/>
                </a:lnTo>
                <a:lnTo>
                  <a:pt x="76" y="603"/>
                </a:lnTo>
                <a:lnTo>
                  <a:pt x="76" y="602"/>
                </a:lnTo>
                <a:lnTo>
                  <a:pt x="76" y="602"/>
                </a:lnTo>
                <a:lnTo>
                  <a:pt x="75" y="602"/>
                </a:lnTo>
                <a:lnTo>
                  <a:pt x="74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2"/>
                </a:ln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lnTo>
                  <a:pt x="74" y="603"/>
                </a:lnTo>
                <a:lnTo>
                  <a:pt x="75" y="603"/>
                </a:lnTo>
                <a:lnTo>
                  <a:pt x="75" y="603"/>
                </a:lnTo>
                <a:lnTo>
                  <a:pt x="75" y="604"/>
                </a:lnTo>
                <a:lnTo>
                  <a:pt x="75" y="606"/>
                </a:lnTo>
                <a:lnTo>
                  <a:pt x="75" y="606"/>
                </a:lnTo>
                <a:lnTo>
                  <a:pt x="76" y="607"/>
                </a:lnTo>
                <a:lnTo>
                  <a:pt x="76" y="607"/>
                </a:lnTo>
                <a:lnTo>
                  <a:pt x="75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8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6" y="611"/>
                </a:lnTo>
                <a:lnTo>
                  <a:pt x="77" y="611"/>
                </a:lnTo>
                <a:lnTo>
                  <a:pt x="77" y="611"/>
                </a:lnTo>
                <a:lnTo>
                  <a:pt x="76" y="613"/>
                </a:lnTo>
                <a:lnTo>
                  <a:pt x="77" y="616"/>
                </a:lnTo>
                <a:lnTo>
                  <a:pt x="77" y="616"/>
                </a:lnTo>
                <a:lnTo>
                  <a:pt x="76" y="617"/>
                </a:lnTo>
                <a:lnTo>
                  <a:pt x="76" y="619"/>
                </a:lnTo>
                <a:lnTo>
                  <a:pt x="76" y="619"/>
                </a:lnTo>
                <a:lnTo>
                  <a:pt x="77" y="619"/>
                </a:lnTo>
                <a:lnTo>
                  <a:pt x="77" y="618"/>
                </a:lnTo>
                <a:lnTo>
                  <a:pt x="77" y="618"/>
                </a:lnTo>
                <a:lnTo>
                  <a:pt x="77" y="619"/>
                </a:lnTo>
                <a:lnTo>
                  <a:pt x="79" y="621"/>
                </a:lnTo>
                <a:lnTo>
                  <a:pt x="79" y="621"/>
                </a:lnTo>
                <a:lnTo>
                  <a:pt x="79" y="621"/>
                </a:lnTo>
                <a:lnTo>
                  <a:pt x="80" y="621"/>
                </a:lnTo>
                <a:lnTo>
                  <a:pt x="80" y="621"/>
                </a:lnTo>
                <a:lnTo>
                  <a:pt x="81" y="622"/>
                </a:lnTo>
                <a:lnTo>
                  <a:pt x="81" y="622"/>
                </a:lnTo>
                <a:lnTo>
                  <a:pt x="82" y="622"/>
                </a:lnTo>
                <a:lnTo>
                  <a:pt x="82" y="622"/>
                </a:lnTo>
                <a:lnTo>
                  <a:pt x="82" y="623"/>
                </a:lnTo>
                <a:lnTo>
                  <a:pt x="82" y="623"/>
                </a:lnTo>
                <a:lnTo>
                  <a:pt x="85" y="626"/>
                </a:lnTo>
                <a:lnTo>
                  <a:pt x="86" y="629"/>
                </a:lnTo>
                <a:lnTo>
                  <a:pt x="86" y="629"/>
                </a:lnTo>
                <a:lnTo>
                  <a:pt x="86" y="629"/>
                </a:lnTo>
                <a:lnTo>
                  <a:pt x="86" y="631"/>
                </a:lnTo>
                <a:lnTo>
                  <a:pt x="86" y="631"/>
                </a:lnTo>
                <a:lnTo>
                  <a:pt x="86" y="631"/>
                </a:lnTo>
                <a:lnTo>
                  <a:pt x="87" y="631"/>
                </a:lnTo>
                <a:lnTo>
                  <a:pt x="87" y="631"/>
                </a:lnTo>
                <a:lnTo>
                  <a:pt x="88" y="632"/>
                </a:lnTo>
                <a:lnTo>
                  <a:pt x="91" y="634"/>
                </a:lnTo>
                <a:lnTo>
                  <a:pt x="91" y="634"/>
                </a:lnTo>
                <a:lnTo>
                  <a:pt x="89" y="634"/>
                </a:lnTo>
                <a:lnTo>
                  <a:pt x="89" y="634"/>
                </a:lnTo>
                <a:lnTo>
                  <a:pt x="88" y="633"/>
                </a:lnTo>
                <a:lnTo>
                  <a:pt x="88" y="633"/>
                </a:lnTo>
                <a:lnTo>
                  <a:pt x="88" y="633"/>
                </a:lnTo>
                <a:lnTo>
                  <a:pt x="87" y="634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8" y="636"/>
                </a:lnTo>
                <a:lnTo>
                  <a:pt x="89" y="636"/>
                </a:lnTo>
                <a:lnTo>
                  <a:pt x="89" y="636"/>
                </a:lnTo>
                <a:lnTo>
                  <a:pt x="92" y="637"/>
                </a:lnTo>
                <a:lnTo>
                  <a:pt x="92" y="637"/>
                </a:lnTo>
                <a:lnTo>
                  <a:pt x="93" y="636"/>
                </a:lnTo>
                <a:lnTo>
                  <a:pt x="93" y="636"/>
                </a:lnTo>
                <a:lnTo>
                  <a:pt x="95" y="637"/>
                </a:lnTo>
                <a:lnTo>
                  <a:pt x="95" y="637"/>
                </a:lnTo>
                <a:lnTo>
                  <a:pt x="98" y="637"/>
                </a:lnTo>
                <a:lnTo>
                  <a:pt x="99" y="638"/>
                </a:lnTo>
                <a:lnTo>
                  <a:pt x="99" y="638"/>
                </a:lnTo>
                <a:lnTo>
                  <a:pt x="101" y="637"/>
                </a:lnTo>
                <a:lnTo>
                  <a:pt x="104" y="637"/>
                </a:lnTo>
                <a:lnTo>
                  <a:pt x="110" y="638"/>
                </a:lnTo>
                <a:lnTo>
                  <a:pt x="110" y="638"/>
                </a:lnTo>
                <a:lnTo>
                  <a:pt x="111" y="637"/>
                </a:lnTo>
                <a:lnTo>
                  <a:pt x="112" y="636"/>
                </a:lnTo>
                <a:lnTo>
                  <a:pt x="117" y="637"/>
                </a:lnTo>
                <a:lnTo>
                  <a:pt x="117" y="637"/>
                </a:lnTo>
                <a:lnTo>
                  <a:pt x="126" y="634"/>
                </a:lnTo>
                <a:lnTo>
                  <a:pt x="126" y="634"/>
                </a:lnTo>
                <a:lnTo>
                  <a:pt x="135" y="633"/>
                </a:lnTo>
                <a:lnTo>
                  <a:pt x="135" y="633"/>
                </a:lnTo>
                <a:lnTo>
                  <a:pt x="140" y="632"/>
                </a:lnTo>
                <a:lnTo>
                  <a:pt x="141" y="632"/>
                </a:lnTo>
                <a:lnTo>
                  <a:pt x="144" y="631"/>
                </a:lnTo>
                <a:lnTo>
                  <a:pt x="144" y="631"/>
                </a:lnTo>
                <a:lnTo>
                  <a:pt x="145" y="631"/>
                </a:lnTo>
                <a:lnTo>
                  <a:pt x="146" y="631"/>
                </a:lnTo>
                <a:lnTo>
                  <a:pt x="147" y="629"/>
                </a:lnTo>
                <a:lnTo>
                  <a:pt x="147" y="629"/>
                </a:lnTo>
                <a:lnTo>
                  <a:pt x="150" y="631"/>
                </a:lnTo>
                <a:lnTo>
                  <a:pt x="150" y="631"/>
                </a:lnTo>
                <a:lnTo>
                  <a:pt x="161" y="627"/>
                </a:lnTo>
                <a:lnTo>
                  <a:pt x="161" y="627"/>
                </a:lnTo>
                <a:lnTo>
                  <a:pt x="167" y="627"/>
                </a:lnTo>
                <a:lnTo>
                  <a:pt x="167" y="627"/>
                </a:lnTo>
                <a:lnTo>
                  <a:pt x="170" y="624"/>
                </a:lnTo>
                <a:lnTo>
                  <a:pt x="170" y="624"/>
                </a:lnTo>
                <a:lnTo>
                  <a:pt x="175" y="624"/>
                </a:lnTo>
                <a:lnTo>
                  <a:pt x="175" y="624"/>
                </a:lnTo>
                <a:lnTo>
                  <a:pt x="178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4" y="622"/>
                </a:lnTo>
                <a:lnTo>
                  <a:pt x="186" y="622"/>
                </a:lnTo>
                <a:lnTo>
                  <a:pt x="186" y="622"/>
                </a:lnTo>
                <a:lnTo>
                  <a:pt x="190" y="624"/>
                </a:lnTo>
                <a:lnTo>
                  <a:pt x="191" y="624"/>
                </a:lnTo>
                <a:lnTo>
                  <a:pt x="193" y="624"/>
                </a:lnTo>
                <a:lnTo>
                  <a:pt x="193" y="624"/>
                </a:lnTo>
                <a:lnTo>
                  <a:pt x="193" y="626"/>
                </a:lnTo>
                <a:lnTo>
                  <a:pt x="193" y="627"/>
                </a:lnTo>
                <a:lnTo>
                  <a:pt x="192" y="628"/>
                </a:lnTo>
                <a:lnTo>
                  <a:pt x="192" y="631"/>
                </a:lnTo>
                <a:lnTo>
                  <a:pt x="192" y="631"/>
                </a:lnTo>
                <a:lnTo>
                  <a:pt x="193" y="632"/>
                </a:lnTo>
                <a:lnTo>
                  <a:pt x="194" y="631"/>
                </a:lnTo>
                <a:lnTo>
                  <a:pt x="196" y="631"/>
                </a:lnTo>
                <a:lnTo>
                  <a:pt x="196" y="631"/>
                </a:lnTo>
                <a:lnTo>
                  <a:pt x="196" y="629"/>
                </a:lnTo>
                <a:lnTo>
                  <a:pt x="196" y="628"/>
                </a:lnTo>
                <a:lnTo>
                  <a:pt x="196" y="628"/>
                </a:lnTo>
                <a:lnTo>
                  <a:pt x="197" y="628"/>
                </a:lnTo>
                <a:lnTo>
                  <a:pt x="198" y="628"/>
                </a:lnTo>
                <a:lnTo>
                  <a:pt x="198" y="629"/>
                </a:lnTo>
                <a:lnTo>
                  <a:pt x="199" y="629"/>
                </a:lnTo>
                <a:lnTo>
                  <a:pt x="199" y="629"/>
                </a:lnTo>
                <a:lnTo>
                  <a:pt x="201" y="629"/>
                </a:lnTo>
                <a:lnTo>
                  <a:pt x="202" y="629"/>
                </a:lnTo>
                <a:lnTo>
                  <a:pt x="202" y="628"/>
                </a:lnTo>
                <a:lnTo>
                  <a:pt x="203" y="628"/>
                </a:lnTo>
                <a:lnTo>
                  <a:pt x="203" y="628"/>
                </a:lnTo>
                <a:lnTo>
                  <a:pt x="203" y="631"/>
                </a:lnTo>
                <a:lnTo>
                  <a:pt x="203" y="631"/>
                </a:lnTo>
                <a:lnTo>
                  <a:pt x="205" y="629"/>
                </a:lnTo>
                <a:lnTo>
                  <a:pt x="208" y="629"/>
                </a:lnTo>
                <a:lnTo>
                  <a:pt x="208" y="629"/>
                </a:lnTo>
                <a:lnTo>
                  <a:pt x="207" y="631"/>
                </a:lnTo>
                <a:lnTo>
                  <a:pt x="207" y="631"/>
                </a:lnTo>
                <a:lnTo>
                  <a:pt x="210" y="631"/>
                </a:lnTo>
                <a:lnTo>
                  <a:pt x="211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3" y="631"/>
                </a:lnTo>
                <a:lnTo>
                  <a:pt x="216" y="629"/>
                </a:lnTo>
                <a:lnTo>
                  <a:pt x="219" y="631"/>
                </a:lnTo>
                <a:lnTo>
                  <a:pt x="219" y="631"/>
                </a:lnTo>
                <a:lnTo>
                  <a:pt x="220" y="629"/>
                </a:lnTo>
                <a:lnTo>
                  <a:pt x="221" y="629"/>
                </a:lnTo>
                <a:lnTo>
                  <a:pt x="221" y="629"/>
                </a:lnTo>
                <a:lnTo>
                  <a:pt x="222" y="628"/>
                </a:lnTo>
                <a:lnTo>
                  <a:pt x="223" y="627"/>
                </a:lnTo>
                <a:lnTo>
                  <a:pt x="223" y="627"/>
                </a:lnTo>
                <a:lnTo>
                  <a:pt x="225" y="628"/>
                </a:lnTo>
                <a:lnTo>
                  <a:pt x="226" y="628"/>
                </a:lnTo>
                <a:lnTo>
                  <a:pt x="226" y="628"/>
                </a:lnTo>
                <a:lnTo>
                  <a:pt x="227" y="628"/>
                </a:lnTo>
                <a:lnTo>
                  <a:pt x="227" y="628"/>
                </a:lnTo>
                <a:lnTo>
                  <a:pt x="227" y="626"/>
                </a:lnTo>
                <a:lnTo>
                  <a:pt x="227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6"/>
                </a:lnTo>
                <a:lnTo>
                  <a:pt x="227" y="626"/>
                </a:lnTo>
                <a:lnTo>
                  <a:pt x="228" y="626"/>
                </a:lnTo>
                <a:lnTo>
                  <a:pt x="230" y="624"/>
                </a:lnTo>
                <a:lnTo>
                  <a:pt x="230" y="624"/>
                </a:lnTo>
                <a:lnTo>
                  <a:pt x="232" y="627"/>
                </a:lnTo>
                <a:lnTo>
                  <a:pt x="233" y="627"/>
                </a:lnTo>
                <a:lnTo>
                  <a:pt x="234" y="626"/>
                </a:lnTo>
                <a:lnTo>
                  <a:pt x="234" y="626"/>
                </a:lnTo>
                <a:lnTo>
                  <a:pt x="233" y="624"/>
                </a:lnTo>
                <a:lnTo>
                  <a:pt x="232" y="626"/>
                </a:lnTo>
                <a:lnTo>
                  <a:pt x="232" y="626"/>
                </a:lnTo>
                <a:lnTo>
                  <a:pt x="232" y="624"/>
                </a:lnTo>
                <a:lnTo>
                  <a:pt x="231" y="622"/>
                </a:lnTo>
                <a:lnTo>
                  <a:pt x="231" y="622"/>
                </a:lnTo>
                <a:lnTo>
                  <a:pt x="233" y="621"/>
                </a:lnTo>
                <a:lnTo>
                  <a:pt x="236" y="621"/>
                </a:lnTo>
                <a:lnTo>
                  <a:pt x="236" y="621"/>
                </a:lnTo>
                <a:lnTo>
                  <a:pt x="234" y="622"/>
                </a:lnTo>
                <a:lnTo>
                  <a:pt x="234" y="622"/>
                </a:lnTo>
                <a:lnTo>
                  <a:pt x="233" y="622"/>
                </a:lnTo>
                <a:lnTo>
                  <a:pt x="233" y="623"/>
                </a:lnTo>
                <a:lnTo>
                  <a:pt x="233" y="623"/>
                </a:lnTo>
                <a:lnTo>
                  <a:pt x="234" y="623"/>
                </a:lnTo>
                <a:lnTo>
                  <a:pt x="237" y="623"/>
                </a:lnTo>
                <a:lnTo>
                  <a:pt x="239" y="622"/>
                </a:lnTo>
                <a:lnTo>
                  <a:pt x="240" y="621"/>
                </a:lnTo>
                <a:lnTo>
                  <a:pt x="240" y="621"/>
                </a:lnTo>
                <a:lnTo>
                  <a:pt x="244" y="619"/>
                </a:lnTo>
                <a:lnTo>
                  <a:pt x="245" y="621"/>
                </a:lnTo>
                <a:lnTo>
                  <a:pt x="245" y="622"/>
                </a:lnTo>
                <a:lnTo>
                  <a:pt x="245" y="622"/>
                </a:lnTo>
                <a:lnTo>
                  <a:pt x="246" y="622"/>
                </a:lnTo>
                <a:lnTo>
                  <a:pt x="248" y="621"/>
                </a:lnTo>
                <a:lnTo>
                  <a:pt x="248" y="621"/>
                </a:lnTo>
                <a:lnTo>
                  <a:pt x="249" y="621"/>
                </a:lnTo>
                <a:lnTo>
                  <a:pt x="249" y="621"/>
                </a:lnTo>
                <a:lnTo>
                  <a:pt x="249" y="621"/>
                </a:lnTo>
                <a:lnTo>
                  <a:pt x="248" y="621"/>
                </a:lnTo>
                <a:lnTo>
                  <a:pt x="248" y="621"/>
                </a:lnTo>
                <a:lnTo>
                  <a:pt x="250" y="623"/>
                </a:lnTo>
                <a:lnTo>
                  <a:pt x="250" y="624"/>
                </a:lnTo>
                <a:lnTo>
                  <a:pt x="250" y="626"/>
                </a:lnTo>
                <a:lnTo>
                  <a:pt x="250" y="626"/>
                </a:lnTo>
                <a:lnTo>
                  <a:pt x="252" y="626"/>
                </a:lnTo>
                <a:lnTo>
                  <a:pt x="254" y="624"/>
                </a:lnTo>
                <a:lnTo>
                  <a:pt x="254" y="624"/>
                </a:lnTo>
                <a:lnTo>
                  <a:pt x="252" y="624"/>
                </a:lnTo>
                <a:lnTo>
                  <a:pt x="251" y="624"/>
                </a:lnTo>
                <a:lnTo>
                  <a:pt x="251" y="624"/>
                </a:lnTo>
                <a:lnTo>
                  <a:pt x="251" y="622"/>
                </a:lnTo>
                <a:lnTo>
                  <a:pt x="251" y="621"/>
                </a:lnTo>
                <a:lnTo>
                  <a:pt x="252" y="621"/>
                </a:lnTo>
                <a:lnTo>
                  <a:pt x="252" y="621"/>
                </a:lnTo>
                <a:lnTo>
                  <a:pt x="254" y="621"/>
                </a:lnTo>
                <a:lnTo>
                  <a:pt x="252" y="621"/>
                </a:lnTo>
                <a:lnTo>
                  <a:pt x="252" y="622"/>
                </a:lnTo>
                <a:lnTo>
                  <a:pt x="252" y="623"/>
                </a:lnTo>
                <a:lnTo>
                  <a:pt x="252" y="623"/>
                </a:lnTo>
                <a:lnTo>
                  <a:pt x="255" y="622"/>
                </a:lnTo>
                <a:lnTo>
                  <a:pt x="255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2"/>
                </a:lnTo>
                <a:lnTo>
                  <a:pt x="256" y="621"/>
                </a:lnTo>
                <a:lnTo>
                  <a:pt x="256" y="619"/>
                </a:lnTo>
                <a:lnTo>
                  <a:pt x="256" y="619"/>
                </a:lnTo>
                <a:lnTo>
                  <a:pt x="259" y="621"/>
                </a:lnTo>
                <a:lnTo>
                  <a:pt x="261" y="619"/>
                </a:lnTo>
                <a:lnTo>
                  <a:pt x="261" y="619"/>
                </a:lnTo>
                <a:lnTo>
                  <a:pt x="262" y="621"/>
                </a:lnTo>
                <a:lnTo>
                  <a:pt x="262" y="622"/>
                </a:lnTo>
                <a:lnTo>
                  <a:pt x="262" y="622"/>
                </a:lnTo>
                <a:lnTo>
                  <a:pt x="263" y="622"/>
                </a:lnTo>
                <a:lnTo>
                  <a:pt x="263" y="622"/>
                </a:lnTo>
                <a:lnTo>
                  <a:pt x="265" y="622"/>
                </a:lnTo>
                <a:lnTo>
                  <a:pt x="265" y="621"/>
                </a:lnTo>
                <a:lnTo>
                  <a:pt x="265" y="621"/>
                </a:lnTo>
                <a:lnTo>
                  <a:pt x="263" y="621"/>
                </a:lnTo>
                <a:lnTo>
                  <a:pt x="262" y="621"/>
                </a:lnTo>
                <a:lnTo>
                  <a:pt x="262" y="621"/>
                </a:lnTo>
                <a:lnTo>
                  <a:pt x="262" y="619"/>
                </a:lnTo>
                <a:lnTo>
                  <a:pt x="263" y="618"/>
                </a:lnTo>
                <a:lnTo>
                  <a:pt x="266" y="618"/>
                </a:lnTo>
                <a:lnTo>
                  <a:pt x="266" y="618"/>
                </a:lnTo>
                <a:lnTo>
                  <a:pt x="265" y="618"/>
                </a:lnTo>
                <a:lnTo>
                  <a:pt x="263" y="618"/>
                </a:lnTo>
                <a:lnTo>
                  <a:pt x="261" y="618"/>
                </a:lnTo>
                <a:lnTo>
                  <a:pt x="261" y="618"/>
                </a:lnTo>
                <a:lnTo>
                  <a:pt x="262" y="617"/>
                </a:lnTo>
                <a:lnTo>
                  <a:pt x="263" y="617"/>
                </a:lnTo>
                <a:lnTo>
                  <a:pt x="268" y="617"/>
                </a:lnTo>
                <a:lnTo>
                  <a:pt x="268" y="617"/>
                </a:lnTo>
                <a:lnTo>
                  <a:pt x="267" y="618"/>
                </a:lnTo>
                <a:lnTo>
                  <a:pt x="267" y="618"/>
                </a:lnTo>
                <a:lnTo>
                  <a:pt x="269" y="618"/>
                </a:lnTo>
                <a:lnTo>
                  <a:pt x="271" y="618"/>
                </a:lnTo>
                <a:lnTo>
                  <a:pt x="273" y="621"/>
                </a:lnTo>
                <a:lnTo>
                  <a:pt x="273" y="621"/>
                </a:lnTo>
                <a:lnTo>
                  <a:pt x="274" y="619"/>
                </a:lnTo>
                <a:lnTo>
                  <a:pt x="274" y="619"/>
                </a:lnTo>
                <a:lnTo>
                  <a:pt x="272" y="618"/>
                </a:lnTo>
                <a:lnTo>
                  <a:pt x="271" y="614"/>
                </a:lnTo>
                <a:lnTo>
                  <a:pt x="271" y="614"/>
                </a:lnTo>
                <a:lnTo>
                  <a:pt x="272" y="616"/>
                </a:lnTo>
                <a:lnTo>
                  <a:pt x="273" y="618"/>
                </a:lnTo>
                <a:lnTo>
                  <a:pt x="273" y="618"/>
                </a:lnTo>
                <a:lnTo>
                  <a:pt x="274" y="617"/>
                </a:lnTo>
                <a:lnTo>
                  <a:pt x="275" y="616"/>
                </a:lnTo>
                <a:lnTo>
                  <a:pt x="275" y="616"/>
                </a:lnTo>
                <a:lnTo>
                  <a:pt x="277" y="616"/>
                </a:lnTo>
                <a:lnTo>
                  <a:pt x="277" y="618"/>
                </a:lnTo>
                <a:lnTo>
                  <a:pt x="277" y="618"/>
                </a:lnTo>
                <a:lnTo>
                  <a:pt x="278" y="617"/>
                </a:lnTo>
                <a:lnTo>
                  <a:pt x="280" y="617"/>
                </a:lnTo>
                <a:lnTo>
                  <a:pt x="280" y="617"/>
                </a:lnTo>
                <a:lnTo>
                  <a:pt x="281" y="617"/>
                </a:lnTo>
                <a:lnTo>
                  <a:pt x="283" y="618"/>
                </a:lnTo>
                <a:lnTo>
                  <a:pt x="283" y="618"/>
                </a:lnTo>
                <a:lnTo>
                  <a:pt x="284" y="617"/>
                </a:lnTo>
                <a:lnTo>
                  <a:pt x="284" y="616"/>
                </a:lnTo>
                <a:lnTo>
                  <a:pt x="284" y="616"/>
                </a:lnTo>
                <a:lnTo>
                  <a:pt x="284" y="614"/>
                </a:lnTo>
                <a:lnTo>
                  <a:pt x="281" y="614"/>
                </a:lnTo>
                <a:lnTo>
                  <a:pt x="281" y="614"/>
                </a:lnTo>
                <a:lnTo>
                  <a:pt x="283" y="614"/>
                </a:lnTo>
                <a:lnTo>
                  <a:pt x="284" y="614"/>
                </a:lnTo>
                <a:lnTo>
                  <a:pt x="285" y="614"/>
                </a:lnTo>
                <a:lnTo>
                  <a:pt x="285" y="616"/>
                </a:lnTo>
                <a:lnTo>
                  <a:pt x="285" y="616"/>
                </a:lnTo>
                <a:lnTo>
                  <a:pt x="289" y="616"/>
                </a:lnTo>
                <a:lnTo>
                  <a:pt x="291" y="616"/>
                </a:lnTo>
                <a:lnTo>
                  <a:pt x="291" y="616"/>
                </a:lnTo>
                <a:lnTo>
                  <a:pt x="288" y="614"/>
                </a:lnTo>
                <a:lnTo>
                  <a:pt x="286" y="614"/>
                </a:lnTo>
                <a:lnTo>
                  <a:pt x="286" y="613"/>
                </a:lnTo>
                <a:lnTo>
                  <a:pt x="286" y="613"/>
                </a:lnTo>
                <a:lnTo>
                  <a:pt x="288" y="613"/>
                </a:lnTo>
                <a:lnTo>
                  <a:pt x="290" y="614"/>
                </a:lnTo>
                <a:lnTo>
                  <a:pt x="290" y="614"/>
                </a:lnTo>
                <a:lnTo>
                  <a:pt x="291" y="613"/>
                </a:lnTo>
                <a:lnTo>
                  <a:pt x="291" y="613"/>
                </a:lnTo>
                <a:lnTo>
                  <a:pt x="290" y="611"/>
                </a:lnTo>
                <a:lnTo>
                  <a:pt x="290" y="611"/>
                </a:lnTo>
                <a:lnTo>
                  <a:pt x="289" y="612"/>
                </a:lnTo>
                <a:lnTo>
                  <a:pt x="288" y="612"/>
                </a:lnTo>
                <a:lnTo>
                  <a:pt x="288" y="612"/>
                </a:lnTo>
                <a:lnTo>
                  <a:pt x="288" y="612"/>
                </a:lnTo>
                <a:lnTo>
                  <a:pt x="289" y="611"/>
                </a:lnTo>
                <a:lnTo>
                  <a:pt x="292" y="612"/>
                </a:lnTo>
                <a:lnTo>
                  <a:pt x="292" y="612"/>
                </a:lnTo>
                <a:lnTo>
                  <a:pt x="292" y="614"/>
                </a:lnTo>
                <a:lnTo>
                  <a:pt x="292" y="614"/>
                </a:lnTo>
                <a:lnTo>
                  <a:pt x="296" y="613"/>
                </a:lnTo>
                <a:lnTo>
                  <a:pt x="297" y="613"/>
                </a:lnTo>
                <a:lnTo>
                  <a:pt x="298" y="614"/>
                </a:lnTo>
                <a:lnTo>
                  <a:pt x="298" y="614"/>
                </a:lnTo>
                <a:lnTo>
                  <a:pt x="300" y="613"/>
                </a:lnTo>
                <a:lnTo>
                  <a:pt x="298" y="613"/>
                </a:lnTo>
                <a:lnTo>
                  <a:pt x="297" y="612"/>
                </a:lnTo>
                <a:lnTo>
                  <a:pt x="297" y="612"/>
                </a:lnTo>
                <a:lnTo>
                  <a:pt x="300" y="611"/>
                </a:lnTo>
                <a:lnTo>
                  <a:pt x="302" y="612"/>
                </a:lnTo>
                <a:lnTo>
                  <a:pt x="304" y="612"/>
                </a:lnTo>
                <a:lnTo>
                  <a:pt x="307" y="612"/>
                </a:lnTo>
                <a:lnTo>
                  <a:pt x="307" y="612"/>
                </a:lnTo>
                <a:lnTo>
                  <a:pt x="308" y="612"/>
                </a:lnTo>
                <a:lnTo>
                  <a:pt x="309" y="612"/>
                </a:lnTo>
                <a:lnTo>
                  <a:pt x="309" y="612"/>
                </a:lnTo>
                <a:lnTo>
                  <a:pt x="310" y="612"/>
                </a:lnTo>
                <a:lnTo>
                  <a:pt x="310" y="612"/>
                </a:lnTo>
                <a:lnTo>
                  <a:pt x="312" y="612"/>
                </a:lnTo>
                <a:lnTo>
                  <a:pt x="312" y="612"/>
                </a:lnTo>
                <a:lnTo>
                  <a:pt x="313" y="611"/>
                </a:lnTo>
                <a:lnTo>
                  <a:pt x="313" y="611"/>
                </a:lnTo>
                <a:lnTo>
                  <a:pt x="317" y="611"/>
                </a:lnTo>
                <a:lnTo>
                  <a:pt x="319" y="611"/>
                </a:lnTo>
                <a:lnTo>
                  <a:pt x="319" y="611"/>
                </a:lnTo>
                <a:lnTo>
                  <a:pt x="320" y="611"/>
                </a:lnTo>
                <a:lnTo>
                  <a:pt x="320" y="609"/>
                </a:lnTo>
                <a:lnTo>
                  <a:pt x="320" y="609"/>
                </a:lnTo>
                <a:lnTo>
                  <a:pt x="321" y="608"/>
                </a:lnTo>
                <a:lnTo>
                  <a:pt x="323" y="607"/>
                </a:lnTo>
                <a:lnTo>
                  <a:pt x="323" y="607"/>
                </a:lnTo>
                <a:lnTo>
                  <a:pt x="321" y="607"/>
                </a:lnTo>
                <a:lnTo>
                  <a:pt x="323" y="606"/>
                </a:lnTo>
                <a:lnTo>
                  <a:pt x="323" y="606"/>
                </a:lnTo>
                <a:lnTo>
                  <a:pt x="323" y="608"/>
                </a:lnTo>
                <a:lnTo>
                  <a:pt x="323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9"/>
                </a:lnTo>
                <a:lnTo>
                  <a:pt x="324" y="608"/>
                </a:lnTo>
                <a:lnTo>
                  <a:pt x="324" y="608"/>
                </a:lnTo>
                <a:lnTo>
                  <a:pt x="324" y="608"/>
                </a:lnTo>
                <a:lnTo>
                  <a:pt x="326" y="607"/>
                </a:lnTo>
                <a:lnTo>
                  <a:pt x="329" y="606"/>
                </a:lnTo>
                <a:lnTo>
                  <a:pt x="329" y="606"/>
                </a:lnTo>
                <a:lnTo>
                  <a:pt x="331" y="607"/>
                </a:lnTo>
                <a:lnTo>
                  <a:pt x="335" y="607"/>
                </a:lnTo>
                <a:lnTo>
                  <a:pt x="335" y="607"/>
                </a:lnTo>
                <a:lnTo>
                  <a:pt x="336" y="607"/>
                </a:lnTo>
                <a:lnTo>
                  <a:pt x="336" y="606"/>
                </a:lnTo>
                <a:lnTo>
                  <a:pt x="336" y="604"/>
                </a:lnTo>
                <a:lnTo>
                  <a:pt x="337" y="604"/>
                </a:lnTo>
                <a:lnTo>
                  <a:pt x="337" y="604"/>
                </a:lnTo>
                <a:lnTo>
                  <a:pt x="337" y="606"/>
                </a:lnTo>
                <a:lnTo>
                  <a:pt x="337" y="606"/>
                </a:lnTo>
                <a:lnTo>
                  <a:pt x="337" y="606"/>
                </a:lnTo>
                <a:lnTo>
                  <a:pt x="338" y="607"/>
                </a:lnTo>
                <a:lnTo>
                  <a:pt x="339" y="608"/>
                </a:lnTo>
                <a:lnTo>
                  <a:pt x="339" y="608"/>
                </a:lnTo>
                <a:lnTo>
                  <a:pt x="341" y="607"/>
                </a:lnTo>
                <a:lnTo>
                  <a:pt x="341" y="606"/>
                </a:lnTo>
                <a:lnTo>
                  <a:pt x="341" y="604"/>
                </a:lnTo>
                <a:lnTo>
                  <a:pt x="341" y="604"/>
                </a:lnTo>
                <a:lnTo>
                  <a:pt x="344" y="604"/>
                </a:lnTo>
                <a:lnTo>
                  <a:pt x="347" y="603"/>
                </a:lnTo>
                <a:lnTo>
                  <a:pt x="347" y="603"/>
                </a:lnTo>
                <a:lnTo>
                  <a:pt x="348" y="604"/>
                </a:lnTo>
                <a:lnTo>
                  <a:pt x="347" y="606"/>
                </a:lnTo>
                <a:lnTo>
                  <a:pt x="347" y="606"/>
                </a:lnTo>
                <a:lnTo>
                  <a:pt x="348" y="607"/>
                </a:lnTo>
                <a:lnTo>
                  <a:pt x="349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7"/>
                </a:lnTo>
                <a:lnTo>
                  <a:pt x="352" y="608"/>
                </a:lnTo>
                <a:lnTo>
                  <a:pt x="352" y="608"/>
                </a:lnTo>
                <a:lnTo>
                  <a:pt x="352" y="609"/>
                </a:lnTo>
                <a:lnTo>
                  <a:pt x="354" y="609"/>
                </a:lnTo>
                <a:lnTo>
                  <a:pt x="354" y="609"/>
                </a:lnTo>
                <a:lnTo>
                  <a:pt x="354" y="608"/>
                </a:lnTo>
                <a:lnTo>
                  <a:pt x="354" y="607"/>
                </a:lnTo>
                <a:lnTo>
                  <a:pt x="354" y="606"/>
                </a:lnTo>
                <a:lnTo>
                  <a:pt x="354" y="606"/>
                </a:lnTo>
                <a:lnTo>
                  <a:pt x="355" y="604"/>
                </a:lnTo>
                <a:lnTo>
                  <a:pt x="356" y="603"/>
                </a:lnTo>
                <a:lnTo>
                  <a:pt x="358" y="603"/>
                </a:lnTo>
                <a:lnTo>
                  <a:pt x="358" y="603"/>
                </a:lnTo>
                <a:lnTo>
                  <a:pt x="358" y="602"/>
                </a:lnTo>
                <a:lnTo>
                  <a:pt x="358" y="601"/>
                </a:lnTo>
                <a:lnTo>
                  <a:pt x="358" y="601"/>
                </a:lnTo>
                <a:lnTo>
                  <a:pt x="362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601"/>
                </a:lnTo>
                <a:lnTo>
                  <a:pt x="368" y="599"/>
                </a:lnTo>
                <a:lnTo>
                  <a:pt x="368" y="599"/>
                </a:lnTo>
                <a:lnTo>
                  <a:pt x="374" y="598"/>
                </a:lnTo>
                <a:lnTo>
                  <a:pt x="374" y="598"/>
                </a:lnTo>
                <a:lnTo>
                  <a:pt x="374" y="599"/>
                </a:lnTo>
                <a:lnTo>
                  <a:pt x="374" y="599"/>
                </a:lnTo>
                <a:lnTo>
                  <a:pt x="377" y="599"/>
                </a:lnTo>
                <a:lnTo>
                  <a:pt x="377" y="599"/>
                </a:lnTo>
                <a:lnTo>
                  <a:pt x="378" y="599"/>
                </a:lnTo>
                <a:lnTo>
                  <a:pt x="378" y="598"/>
                </a:lnTo>
                <a:lnTo>
                  <a:pt x="378" y="598"/>
                </a:lnTo>
                <a:lnTo>
                  <a:pt x="378" y="597"/>
                </a:lnTo>
                <a:lnTo>
                  <a:pt x="377" y="597"/>
                </a:lnTo>
                <a:lnTo>
                  <a:pt x="377" y="597"/>
                </a:lnTo>
                <a:lnTo>
                  <a:pt x="377" y="596"/>
                </a:lnTo>
                <a:lnTo>
                  <a:pt x="377" y="596"/>
                </a:lnTo>
                <a:lnTo>
                  <a:pt x="378" y="596"/>
                </a:lnTo>
                <a:lnTo>
                  <a:pt x="379" y="597"/>
                </a:lnTo>
                <a:lnTo>
                  <a:pt x="379" y="597"/>
                </a:lnTo>
                <a:lnTo>
                  <a:pt x="382" y="597"/>
                </a:lnTo>
                <a:lnTo>
                  <a:pt x="382" y="597"/>
                </a:lnTo>
                <a:lnTo>
                  <a:pt x="382" y="598"/>
                </a:lnTo>
                <a:lnTo>
                  <a:pt x="382" y="598"/>
                </a:lnTo>
                <a:lnTo>
                  <a:pt x="383" y="598"/>
                </a:lnTo>
                <a:lnTo>
                  <a:pt x="383" y="598"/>
                </a:lnTo>
                <a:lnTo>
                  <a:pt x="384" y="597"/>
                </a:lnTo>
                <a:lnTo>
                  <a:pt x="385" y="598"/>
                </a:lnTo>
                <a:lnTo>
                  <a:pt x="385" y="598"/>
                </a:lnTo>
                <a:lnTo>
                  <a:pt x="385" y="597"/>
                </a:lnTo>
                <a:lnTo>
                  <a:pt x="385" y="596"/>
                </a:lnTo>
                <a:lnTo>
                  <a:pt x="385" y="596"/>
                </a:lnTo>
                <a:lnTo>
                  <a:pt x="390" y="596"/>
                </a:lnTo>
                <a:lnTo>
                  <a:pt x="394" y="594"/>
                </a:lnTo>
                <a:lnTo>
                  <a:pt x="394" y="594"/>
                </a:lnTo>
                <a:lnTo>
                  <a:pt x="394" y="596"/>
                </a:lnTo>
                <a:lnTo>
                  <a:pt x="393" y="596"/>
                </a:lnTo>
                <a:lnTo>
                  <a:pt x="393" y="596"/>
                </a:lnTo>
                <a:lnTo>
                  <a:pt x="394" y="597"/>
                </a:lnTo>
                <a:lnTo>
                  <a:pt x="395" y="596"/>
                </a:lnTo>
                <a:lnTo>
                  <a:pt x="396" y="594"/>
                </a:lnTo>
                <a:lnTo>
                  <a:pt x="395" y="594"/>
                </a:lnTo>
                <a:lnTo>
                  <a:pt x="395" y="594"/>
                </a:lnTo>
                <a:lnTo>
                  <a:pt x="395" y="593"/>
                </a:lnTo>
                <a:lnTo>
                  <a:pt x="396" y="593"/>
                </a:lnTo>
                <a:lnTo>
                  <a:pt x="399" y="593"/>
                </a:lnTo>
                <a:lnTo>
                  <a:pt x="399" y="593"/>
                </a:lnTo>
                <a:lnTo>
                  <a:pt x="399" y="594"/>
                </a:lnTo>
                <a:lnTo>
                  <a:pt x="400" y="596"/>
                </a:lnTo>
                <a:lnTo>
                  <a:pt x="400" y="596"/>
                </a:lnTo>
                <a:lnTo>
                  <a:pt x="400" y="594"/>
                </a:lnTo>
                <a:lnTo>
                  <a:pt x="400" y="594"/>
                </a:lnTo>
                <a:lnTo>
                  <a:pt x="400" y="594"/>
                </a:lnTo>
                <a:lnTo>
                  <a:pt x="401" y="594"/>
                </a:lnTo>
                <a:lnTo>
                  <a:pt x="403" y="594"/>
                </a:lnTo>
                <a:lnTo>
                  <a:pt x="405" y="594"/>
                </a:lnTo>
                <a:lnTo>
                  <a:pt x="406" y="593"/>
                </a:lnTo>
                <a:lnTo>
                  <a:pt x="406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4"/>
                </a:lnTo>
                <a:lnTo>
                  <a:pt x="410" y="593"/>
                </a:lnTo>
                <a:lnTo>
                  <a:pt x="410" y="593"/>
                </a:lnTo>
                <a:lnTo>
                  <a:pt x="410" y="593"/>
                </a:lnTo>
                <a:lnTo>
                  <a:pt x="407" y="593"/>
                </a:lnTo>
                <a:lnTo>
                  <a:pt x="407" y="593"/>
                </a:lnTo>
                <a:lnTo>
                  <a:pt x="408" y="592"/>
                </a:lnTo>
                <a:lnTo>
                  <a:pt x="410" y="592"/>
                </a:lnTo>
                <a:lnTo>
                  <a:pt x="412" y="593"/>
                </a:lnTo>
                <a:lnTo>
                  <a:pt x="412" y="593"/>
                </a:lnTo>
                <a:lnTo>
                  <a:pt x="412" y="592"/>
                </a:lnTo>
                <a:lnTo>
                  <a:pt x="412" y="591"/>
                </a:lnTo>
                <a:lnTo>
                  <a:pt x="413" y="591"/>
                </a:lnTo>
                <a:lnTo>
                  <a:pt x="413" y="591"/>
                </a:lnTo>
                <a:lnTo>
                  <a:pt x="414" y="592"/>
                </a:lnTo>
                <a:lnTo>
                  <a:pt x="414" y="593"/>
                </a:lnTo>
                <a:lnTo>
                  <a:pt x="414" y="593"/>
                </a:lnTo>
                <a:lnTo>
                  <a:pt x="418" y="592"/>
                </a:lnTo>
                <a:lnTo>
                  <a:pt x="420" y="591"/>
                </a:lnTo>
                <a:lnTo>
                  <a:pt x="420" y="591"/>
                </a:lnTo>
                <a:lnTo>
                  <a:pt x="422" y="591"/>
                </a:lnTo>
                <a:lnTo>
                  <a:pt x="422" y="591"/>
                </a:lnTo>
                <a:lnTo>
                  <a:pt x="423" y="591"/>
                </a:lnTo>
                <a:lnTo>
                  <a:pt x="423" y="591"/>
                </a:lnTo>
                <a:lnTo>
                  <a:pt x="429" y="589"/>
                </a:lnTo>
                <a:lnTo>
                  <a:pt x="429" y="589"/>
                </a:lnTo>
                <a:lnTo>
                  <a:pt x="434" y="589"/>
                </a:lnTo>
                <a:lnTo>
                  <a:pt x="434" y="589"/>
                </a:lnTo>
                <a:lnTo>
                  <a:pt x="435" y="588"/>
                </a:lnTo>
                <a:lnTo>
                  <a:pt x="436" y="588"/>
                </a:lnTo>
                <a:lnTo>
                  <a:pt x="437" y="588"/>
                </a:lnTo>
                <a:lnTo>
                  <a:pt x="437" y="588"/>
                </a:lnTo>
                <a:lnTo>
                  <a:pt x="439" y="589"/>
                </a:lnTo>
                <a:lnTo>
                  <a:pt x="440" y="589"/>
                </a:lnTo>
                <a:lnTo>
                  <a:pt x="440" y="589"/>
                </a:lnTo>
                <a:lnTo>
                  <a:pt x="440" y="588"/>
                </a:lnTo>
                <a:lnTo>
                  <a:pt x="440" y="588"/>
                </a:lnTo>
                <a:lnTo>
                  <a:pt x="442" y="588"/>
                </a:lnTo>
                <a:lnTo>
                  <a:pt x="443" y="588"/>
                </a:lnTo>
                <a:lnTo>
                  <a:pt x="445" y="587"/>
                </a:lnTo>
                <a:lnTo>
                  <a:pt x="445" y="587"/>
                </a:lnTo>
                <a:lnTo>
                  <a:pt x="452" y="586"/>
                </a:lnTo>
                <a:lnTo>
                  <a:pt x="452" y="586"/>
                </a:lnTo>
                <a:lnTo>
                  <a:pt x="454" y="584"/>
                </a:lnTo>
                <a:lnTo>
                  <a:pt x="454" y="584"/>
                </a:lnTo>
                <a:lnTo>
                  <a:pt x="455" y="586"/>
                </a:lnTo>
                <a:lnTo>
                  <a:pt x="455" y="586"/>
                </a:lnTo>
                <a:lnTo>
                  <a:pt x="458" y="584"/>
                </a:lnTo>
                <a:lnTo>
                  <a:pt x="458" y="584"/>
                </a:lnTo>
                <a:lnTo>
                  <a:pt x="459" y="586"/>
                </a:lnTo>
                <a:lnTo>
                  <a:pt x="459" y="586"/>
                </a:lnTo>
                <a:lnTo>
                  <a:pt x="460" y="583"/>
                </a:lnTo>
                <a:lnTo>
                  <a:pt x="460" y="583"/>
                </a:lnTo>
                <a:lnTo>
                  <a:pt x="474" y="582"/>
                </a:lnTo>
                <a:lnTo>
                  <a:pt x="484" y="579"/>
                </a:lnTo>
                <a:lnTo>
                  <a:pt x="484" y="579"/>
                </a:lnTo>
                <a:lnTo>
                  <a:pt x="486" y="581"/>
                </a:lnTo>
                <a:lnTo>
                  <a:pt x="486" y="581"/>
                </a:lnTo>
                <a:lnTo>
                  <a:pt x="490" y="578"/>
                </a:lnTo>
                <a:lnTo>
                  <a:pt x="494" y="577"/>
                </a:lnTo>
                <a:lnTo>
                  <a:pt x="503" y="576"/>
                </a:lnTo>
                <a:lnTo>
                  <a:pt x="503" y="576"/>
                </a:lnTo>
                <a:lnTo>
                  <a:pt x="504" y="576"/>
                </a:lnTo>
                <a:lnTo>
                  <a:pt x="504" y="574"/>
                </a:lnTo>
                <a:lnTo>
                  <a:pt x="504" y="574"/>
                </a:lnTo>
                <a:lnTo>
                  <a:pt x="505" y="574"/>
                </a:lnTo>
                <a:lnTo>
                  <a:pt x="505" y="574"/>
                </a:lnTo>
                <a:lnTo>
                  <a:pt x="505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6"/>
                </a:lnTo>
                <a:lnTo>
                  <a:pt x="506" y="576"/>
                </a:lnTo>
                <a:lnTo>
                  <a:pt x="506" y="574"/>
                </a:lnTo>
                <a:lnTo>
                  <a:pt x="505" y="574"/>
                </a:lnTo>
                <a:lnTo>
                  <a:pt x="505" y="574"/>
                </a:lnTo>
                <a:lnTo>
                  <a:pt x="507" y="573"/>
                </a:lnTo>
                <a:lnTo>
                  <a:pt x="509" y="574"/>
                </a:lnTo>
                <a:lnTo>
                  <a:pt x="509" y="574"/>
                </a:lnTo>
                <a:lnTo>
                  <a:pt x="510" y="573"/>
                </a:lnTo>
                <a:lnTo>
                  <a:pt x="510" y="572"/>
                </a:lnTo>
                <a:lnTo>
                  <a:pt x="510" y="572"/>
                </a:lnTo>
                <a:lnTo>
                  <a:pt x="519" y="572"/>
                </a:lnTo>
                <a:lnTo>
                  <a:pt x="519" y="572"/>
                </a:lnTo>
                <a:lnTo>
                  <a:pt x="518" y="574"/>
                </a:lnTo>
                <a:lnTo>
                  <a:pt x="518" y="578"/>
                </a:lnTo>
                <a:lnTo>
                  <a:pt x="518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1" y="578"/>
                </a:lnTo>
                <a:lnTo>
                  <a:pt x="522" y="579"/>
                </a:lnTo>
                <a:lnTo>
                  <a:pt x="522" y="579"/>
                </a:lnTo>
                <a:lnTo>
                  <a:pt x="524" y="579"/>
                </a:lnTo>
                <a:lnTo>
                  <a:pt x="526" y="579"/>
                </a:lnTo>
                <a:lnTo>
                  <a:pt x="528" y="579"/>
                </a:lnTo>
                <a:lnTo>
                  <a:pt x="529" y="578"/>
                </a:lnTo>
                <a:lnTo>
                  <a:pt x="529" y="578"/>
                </a:lnTo>
                <a:lnTo>
                  <a:pt x="530" y="578"/>
                </a:lnTo>
                <a:lnTo>
                  <a:pt x="530" y="579"/>
                </a:lnTo>
                <a:lnTo>
                  <a:pt x="530" y="579"/>
                </a:lnTo>
                <a:lnTo>
                  <a:pt x="532" y="578"/>
                </a:lnTo>
                <a:lnTo>
                  <a:pt x="532" y="578"/>
                </a:lnTo>
                <a:lnTo>
                  <a:pt x="532" y="578"/>
                </a:lnTo>
                <a:lnTo>
                  <a:pt x="534" y="578"/>
                </a:lnTo>
                <a:lnTo>
                  <a:pt x="536" y="578"/>
                </a:lnTo>
                <a:lnTo>
                  <a:pt x="536" y="578"/>
                </a:lnTo>
                <a:lnTo>
                  <a:pt x="536" y="579"/>
                </a:lnTo>
                <a:lnTo>
                  <a:pt x="539" y="581"/>
                </a:lnTo>
                <a:lnTo>
                  <a:pt x="539" y="581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8" y="578"/>
                </a:lnTo>
                <a:lnTo>
                  <a:pt x="538" y="578"/>
                </a:lnTo>
                <a:lnTo>
                  <a:pt x="540" y="578"/>
                </a:lnTo>
                <a:lnTo>
                  <a:pt x="540" y="578"/>
                </a:lnTo>
                <a:lnTo>
                  <a:pt x="542" y="577"/>
                </a:lnTo>
                <a:lnTo>
                  <a:pt x="542" y="577"/>
                </a:lnTo>
                <a:lnTo>
                  <a:pt x="545" y="577"/>
                </a:lnTo>
                <a:lnTo>
                  <a:pt x="545" y="577"/>
                </a:lnTo>
                <a:lnTo>
                  <a:pt x="552" y="577"/>
                </a:lnTo>
                <a:lnTo>
                  <a:pt x="558" y="576"/>
                </a:lnTo>
                <a:lnTo>
                  <a:pt x="558" y="576"/>
                </a:lnTo>
                <a:lnTo>
                  <a:pt x="558" y="576"/>
                </a:lnTo>
                <a:lnTo>
                  <a:pt x="558" y="574"/>
                </a:lnTo>
                <a:lnTo>
                  <a:pt x="558" y="574"/>
                </a:lnTo>
                <a:lnTo>
                  <a:pt x="563" y="574"/>
                </a:lnTo>
                <a:lnTo>
                  <a:pt x="569" y="572"/>
                </a:lnTo>
                <a:lnTo>
                  <a:pt x="569" y="572"/>
                </a:lnTo>
                <a:lnTo>
                  <a:pt x="570" y="572"/>
                </a:lnTo>
                <a:lnTo>
                  <a:pt x="571" y="572"/>
                </a:lnTo>
                <a:lnTo>
                  <a:pt x="571" y="572"/>
                </a:lnTo>
                <a:lnTo>
                  <a:pt x="573" y="572"/>
                </a:lnTo>
                <a:lnTo>
                  <a:pt x="573" y="571"/>
                </a:lnTo>
                <a:lnTo>
                  <a:pt x="573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7" y="572"/>
                </a:lnTo>
                <a:lnTo>
                  <a:pt x="577" y="572"/>
                </a:lnTo>
                <a:lnTo>
                  <a:pt x="579" y="571"/>
                </a:lnTo>
                <a:lnTo>
                  <a:pt x="581" y="571"/>
                </a:lnTo>
                <a:lnTo>
                  <a:pt x="581" y="571"/>
                </a:lnTo>
                <a:lnTo>
                  <a:pt x="580" y="569"/>
                </a:lnTo>
                <a:lnTo>
                  <a:pt x="579" y="571"/>
                </a:lnTo>
                <a:lnTo>
                  <a:pt x="579" y="571"/>
                </a:lnTo>
                <a:lnTo>
                  <a:pt x="579" y="569"/>
                </a:lnTo>
                <a:lnTo>
                  <a:pt x="580" y="569"/>
                </a:lnTo>
                <a:lnTo>
                  <a:pt x="583" y="569"/>
                </a:lnTo>
                <a:lnTo>
                  <a:pt x="583" y="569"/>
                </a:lnTo>
                <a:lnTo>
                  <a:pt x="583" y="571"/>
                </a:lnTo>
                <a:lnTo>
                  <a:pt x="583" y="571"/>
                </a:lnTo>
                <a:lnTo>
                  <a:pt x="583" y="572"/>
                </a:lnTo>
                <a:lnTo>
                  <a:pt x="583" y="572"/>
                </a:lnTo>
                <a:lnTo>
                  <a:pt x="583" y="572"/>
                </a:lnTo>
                <a:lnTo>
                  <a:pt x="583" y="573"/>
                </a:lnTo>
                <a:lnTo>
                  <a:pt x="585" y="572"/>
                </a:lnTo>
                <a:lnTo>
                  <a:pt x="585" y="572"/>
                </a:lnTo>
                <a:lnTo>
                  <a:pt x="586" y="572"/>
                </a:lnTo>
                <a:lnTo>
                  <a:pt x="586" y="572"/>
                </a:lnTo>
                <a:lnTo>
                  <a:pt x="586" y="571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6" y="569"/>
                </a:lnTo>
                <a:lnTo>
                  <a:pt x="587" y="569"/>
                </a:lnTo>
                <a:lnTo>
                  <a:pt x="587" y="569"/>
                </a:lnTo>
                <a:lnTo>
                  <a:pt x="587" y="571"/>
                </a:lnTo>
                <a:lnTo>
                  <a:pt x="587" y="571"/>
                </a:lnTo>
                <a:lnTo>
                  <a:pt x="587" y="571"/>
                </a:lnTo>
                <a:lnTo>
                  <a:pt x="588" y="571"/>
                </a:lnTo>
                <a:lnTo>
                  <a:pt x="588" y="569"/>
                </a:lnTo>
                <a:lnTo>
                  <a:pt x="588" y="569"/>
                </a:lnTo>
                <a:lnTo>
                  <a:pt x="590" y="569"/>
                </a:lnTo>
                <a:lnTo>
                  <a:pt x="591" y="568"/>
                </a:lnTo>
                <a:lnTo>
                  <a:pt x="591" y="568"/>
                </a:lnTo>
                <a:lnTo>
                  <a:pt x="591" y="568"/>
                </a:lnTo>
                <a:lnTo>
                  <a:pt x="596" y="568"/>
                </a:lnTo>
                <a:lnTo>
                  <a:pt x="599" y="568"/>
                </a:lnTo>
                <a:lnTo>
                  <a:pt x="599" y="568"/>
                </a:lnTo>
                <a:lnTo>
                  <a:pt x="599" y="571"/>
                </a:lnTo>
                <a:lnTo>
                  <a:pt x="599" y="572"/>
                </a:lnTo>
                <a:lnTo>
                  <a:pt x="599" y="572"/>
                </a:lnTo>
                <a:lnTo>
                  <a:pt x="604" y="572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1"/>
                </a:lnTo>
                <a:lnTo>
                  <a:pt x="617" y="571"/>
                </a:lnTo>
                <a:lnTo>
                  <a:pt x="621" y="571"/>
                </a:lnTo>
                <a:lnTo>
                  <a:pt x="623" y="569"/>
                </a:lnTo>
                <a:lnTo>
                  <a:pt x="623" y="569"/>
                </a:lnTo>
                <a:lnTo>
                  <a:pt x="627" y="569"/>
                </a:lnTo>
                <a:lnTo>
                  <a:pt x="629" y="569"/>
                </a:lnTo>
                <a:lnTo>
                  <a:pt x="629" y="568"/>
                </a:lnTo>
                <a:lnTo>
                  <a:pt x="629" y="568"/>
                </a:lnTo>
                <a:lnTo>
                  <a:pt x="632" y="568"/>
                </a:lnTo>
                <a:lnTo>
                  <a:pt x="634" y="567"/>
                </a:lnTo>
                <a:lnTo>
                  <a:pt x="634" y="567"/>
                </a:lnTo>
                <a:lnTo>
                  <a:pt x="638" y="568"/>
                </a:lnTo>
                <a:lnTo>
                  <a:pt x="638" y="568"/>
                </a:lnTo>
                <a:lnTo>
                  <a:pt x="640" y="567"/>
                </a:lnTo>
                <a:lnTo>
                  <a:pt x="640" y="567"/>
                </a:lnTo>
                <a:lnTo>
                  <a:pt x="644" y="566"/>
                </a:lnTo>
                <a:lnTo>
                  <a:pt x="648" y="566"/>
                </a:lnTo>
                <a:lnTo>
                  <a:pt x="648" y="566"/>
                </a:lnTo>
                <a:lnTo>
                  <a:pt x="656" y="564"/>
                </a:lnTo>
                <a:lnTo>
                  <a:pt x="656" y="564"/>
                </a:lnTo>
                <a:lnTo>
                  <a:pt x="662" y="563"/>
                </a:lnTo>
                <a:lnTo>
                  <a:pt x="662" y="563"/>
                </a:lnTo>
                <a:lnTo>
                  <a:pt x="664" y="563"/>
                </a:lnTo>
                <a:lnTo>
                  <a:pt x="668" y="562"/>
                </a:lnTo>
                <a:lnTo>
                  <a:pt x="668" y="562"/>
                </a:lnTo>
                <a:lnTo>
                  <a:pt x="668" y="564"/>
                </a:lnTo>
                <a:lnTo>
                  <a:pt x="668" y="566"/>
                </a:lnTo>
                <a:lnTo>
                  <a:pt x="668" y="566"/>
                </a:lnTo>
                <a:lnTo>
                  <a:pt x="668" y="566"/>
                </a:lnTo>
                <a:lnTo>
                  <a:pt x="667" y="567"/>
                </a:lnTo>
                <a:lnTo>
                  <a:pt x="667" y="568"/>
                </a:lnTo>
                <a:lnTo>
                  <a:pt x="666" y="568"/>
                </a:lnTo>
                <a:lnTo>
                  <a:pt x="666" y="568"/>
                </a:lnTo>
                <a:lnTo>
                  <a:pt x="666" y="569"/>
                </a:lnTo>
                <a:lnTo>
                  <a:pt x="667" y="568"/>
                </a:lnTo>
                <a:lnTo>
                  <a:pt x="668" y="568"/>
                </a:lnTo>
                <a:lnTo>
                  <a:pt x="669" y="568"/>
                </a:lnTo>
                <a:lnTo>
                  <a:pt x="669" y="568"/>
                </a:lnTo>
                <a:lnTo>
                  <a:pt x="668" y="572"/>
                </a:lnTo>
                <a:lnTo>
                  <a:pt x="668" y="573"/>
                </a:lnTo>
                <a:lnTo>
                  <a:pt x="669" y="574"/>
                </a:lnTo>
                <a:lnTo>
                  <a:pt x="669" y="574"/>
                </a:lnTo>
                <a:lnTo>
                  <a:pt x="672" y="574"/>
                </a:lnTo>
                <a:lnTo>
                  <a:pt x="672" y="574"/>
                </a:lnTo>
                <a:lnTo>
                  <a:pt x="678" y="574"/>
                </a:lnTo>
                <a:lnTo>
                  <a:pt x="678" y="574"/>
                </a:lnTo>
                <a:lnTo>
                  <a:pt x="680" y="573"/>
                </a:lnTo>
                <a:lnTo>
                  <a:pt x="681" y="573"/>
                </a:lnTo>
                <a:lnTo>
                  <a:pt x="684" y="573"/>
                </a:lnTo>
                <a:lnTo>
                  <a:pt x="684" y="573"/>
                </a:lnTo>
                <a:lnTo>
                  <a:pt x="685" y="572"/>
                </a:lnTo>
                <a:lnTo>
                  <a:pt x="689" y="572"/>
                </a:lnTo>
                <a:lnTo>
                  <a:pt x="695" y="571"/>
                </a:lnTo>
                <a:lnTo>
                  <a:pt x="695" y="571"/>
                </a:lnTo>
                <a:lnTo>
                  <a:pt x="697" y="569"/>
                </a:lnTo>
                <a:lnTo>
                  <a:pt x="697" y="569"/>
                </a:lnTo>
                <a:lnTo>
                  <a:pt x="703" y="569"/>
                </a:lnTo>
                <a:lnTo>
                  <a:pt x="708" y="569"/>
                </a:lnTo>
                <a:lnTo>
                  <a:pt x="708" y="569"/>
                </a:lnTo>
                <a:lnTo>
                  <a:pt x="708" y="572"/>
                </a:lnTo>
                <a:lnTo>
                  <a:pt x="709" y="574"/>
                </a:lnTo>
                <a:lnTo>
                  <a:pt x="709" y="574"/>
                </a:lnTo>
                <a:lnTo>
                  <a:pt x="712" y="576"/>
                </a:lnTo>
                <a:lnTo>
                  <a:pt x="713" y="577"/>
                </a:lnTo>
                <a:lnTo>
                  <a:pt x="714" y="578"/>
                </a:lnTo>
                <a:lnTo>
                  <a:pt x="715" y="579"/>
                </a:lnTo>
                <a:lnTo>
                  <a:pt x="715" y="579"/>
                </a:lnTo>
                <a:lnTo>
                  <a:pt x="715" y="582"/>
                </a:lnTo>
                <a:lnTo>
                  <a:pt x="718" y="583"/>
                </a:lnTo>
                <a:lnTo>
                  <a:pt x="718" y="583"/>
                </a:lnTo>
                <a:lnTo>
                  <a:pt x="716" y="584"/>
                </a:lnTo>
                <a:lnTo>
                  <a:pt x="718" y="587"/>
                </a:lnTo>
                <a:lnTo>
                  <a:pt x="719" y="588"/>
                </a:lnTo>
                <a:lnTo>
                  <a:pt x="719" y="589"/>
                </a:lnTo>
                <a:lnTo>
                  <a:pt x="719" y="589"/>
                </a:lnTo>
                <a:lnTo>
                  <a:pt x="718" y="591"/>
                </a:lnTo>
                <a:lnTo>
                  <a:pt x="718" y="591"/>
                </a:lnTo>
                <a:lnTo>
                  <a:pt x="718" y="591"/>
                </a:lnTo>
                <a:lnTo>
                  <a:pt x="720" y="591"/>
                </a:lnTo>
                <a:lnTo>
                  <a:pt x="720" y="591"/>
                </a:lnTo>
                <a:lnTo>
                  <a:pt x="719" y="592"/>
                </a:lnTo>
                <a:lnTo>
                  <a:pt x="718" y="593"/>
                </a:lnTo>
                <a:lnTo>
                  <a:pt x="718" y="593"/>
                </a:lnTo>
                <a:lnTo>
                  <a:pt x="718" y="594"/>
                </a:lnTo>
                <a:lnTo>
                  <a:pt x="719" y="594"/>
                </a:lnTo>
                <a:lnTo>
                  <a:pt x="719" y="594"/>
                </a:lnTo>
                <a:lnTo>
                  <a:pt x="719" y="596"/>
                </a:lnTo>
                <a:lnTo>
                  <a:pt x="718" y="597"/>
                </a:lnTo>
                <a:lnTo>
                  <a:pt x="718" y="597"/>
                </a:lnTo>
                <a:lnTo>
                  <a:pt x="716" y="597"/>
                </a:lnTo>
                <a:lnTo>
                  <a:pt x="716" y="597"/>
                </a:lnTo>
                <a:lnTo>
                  <a:pt x="716" y="599"/>
                </a:lnTo>
                <a:lnTo>
                  <a:pt x="716" y="601"/>
                </a:lnTo>
                <a:lnTo>
                  <a:pt x="716" y="601"/>
                </a:lnTo>
                <a:lnTo>
                  <a:pt x="715" y="599"/>
                </a:lnTo>
                <a:lnTo>
                  <a:pt x="715" y="599"/>
                </a:lnTo>
                <a:lnTo>
                  <a:pt x="714" y="601"/>
                </a:lnTo>
                <a:lnTo>
                  <a:pt x="713" y="603"/>
                </a:lnTo>
                <a:lnTo>
                  <a:pt x="713" y="603"/>
                </a:lnTo>
                <a:lnTo>
                  <a:pt x="710" y="603"/>
                </a:lnTo>
                <a:lnTo>
                  <a:pt x="708" y="603"/>
                </a:lnTo>
                <a:lnTo>
                  <a:pt x="708" y="603"/>
                </a:lnTo>
                <a:lnTo>
                  <a:pt x="708" y="604"/>
                </a:lnTo>
                <a:lnTo>
                  <a:pt x="708" y="606"/>
                </a:lnTo>
                <a:lnTo>
                  <a:pt x="708" y="606"/>
                </a:lnTo>
                <a:lnTo>
                  <a:pt x="706" y="604"/>
                </a:lnTo>
                <a:lnTo>
                  <a:pt x="702" y="603"/>
                </a:lnTo>
                <a:lnTo>
                  <a:pt x="699" y="602"/>
                </a:lnTo>
                <a:lnTo>
                  <a:pt x="697" y="601"/>
                </a:lnTo>
                <a:lnTo>
                  <a:pt x="692" y="601"/>
                </a:lnTo>
                <a:lnTo>
                  <a:pt x="692" y="601"/>
                </a:lnTo>
                <a:lnTo>
                  <a:pt x="693" y="604"/>
                </a:lnTo>
                <a:lnTo>
                  <a:pt x="695" y="608"/>
                </a:lnTo>
                <a:lnTo>
                  <a:pt x="695" y="608"/>
                </a:lnTo>
                <a:lnTo>
                  <a:pt x="693" y="609"/>
                </a:lnTo>
                <a:lnTo>
                  <a:pt x="693" y="611"/>
                </a:lnTo>
                <a:lnTo>
                  <a:pt x="693" y="612"/>
                </a:lnTo>
                <a:lnTo>
                  <a:pt x="693" y="613"/>
                </a:lnTo>
                <a:lnTo>
                  <a:pt x="691" y="613"/>
                </a:lnTo>
                <a:lnTo>
                  <a:pt x="691" y="613"/>
                </a:lnTo>
                <a:lnTo>
                  <a:pt x="692" y="616"/>
                </a:lnTo>
                <a:lnTo>
                  <a:pt x="692" y="617"/>
                </a:lnTo>
                <a:lnTo>
                  <a:pt x="692" y="617"/>
                </a:lnTo>
                <a:lnTo>
                  <a:pt x="686" y="617"/>
                </a:lnTo>
                <a:lnTo>
                  <a:pt x="686" y="617"/>
                </a:lnTo>
                <a:lnTo>
                  <a:pt x="685" y="614"/>
                </a:lnTo>
                <a:lnTo>
                  <a:pt x="684" y="614"/>
                </a:lnTo>
                <a:lnTo>
                  <a:pt x="684" y="614"/>
                </a:lnTo>
                <a:lnTo>
                  <a:pt x="683" y="614"/>
                </a:lnTo>
                <a:lnTo>
                  <a:pt x="683" y="614"/>
                </a:lnTo>
                <a:lnTo>
                  <a:pt x="683" y="616"/>
                </a:lnTo>
                <a:lnTo>
                  <a:pt x="683" y="616"/>
                </a:lnTo>
                <a:lnTo>
                  <a:pt x="680" y="616"/>
                </a:lnTo>
                <a:lnTo>
                  <a:pt x="680" y="613"/>
                </a:lnTo>
                <a:lnTo>
                  <a:pt x="680" y="613"/>
                </a:lnTo>
                <a:lnTo>
                  <a:pt x="677" y="613"/>
                </a:lnTo>
                <a:lnTo>
                  <a:pt x="675" y="613"/>
                </a:lnTo>
                <a:lnTo>
                  <a:pt x="675" y="614"/>
                </a:lnTo>
                <a:lnTo>
                  <a:pt x="675" y="614"/>
                </a:lnTo>
                <a:lnTo>
                  <a:pt x="677" y="614"/>
                </a:lnTo>
                <a:lnTo>
                  <a:pt x="678" y="614"/>
                </a:lnTo>
                <a:lnTo>
                  <a:pt x="678" y="616"/>
                </a:lnTo>
                <a:lnTo>
                  <a:pt x="661" y="616"/>
                </a:lnTo>
                <a:lnTo>
                  <a:pt x="661" y="616"/>
                </a:lnTo>
                <a:lnTo>
                  <a:pt x="658" y="617"/>
                </a:lnTo>
                <a:lnTo>
                  <a:pt x="658" y="617"/>
                </a:lnTo>
                <a:lnTo>
                  <a:pt x="658" y="618"/>
                </a:lnTo>
                <a:lnTo>
                  <a:pt x="660" y="621"/>
                </a:lnTo>
                <a:lnTo>
                  <a:pt x="660" y="621"/>
                </a:lnTo>
                <a:lnTo>
                  <a:pt x="656" y="622"/>
                </a:lnTo>
                <a:lnTo>
                  <a:pt x="654" y="622"/>
                </a:lnTo>
                <a:lnTo>
                  <a:pt x="654" y="622"/>
                </a:lnTo>
                <a:lnTo>
                  <a:pt x="654" y="623"/>
                </a:lnTo>
                <a:lnTo>
                  <a:pt x="654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6" y="623"/>
                </a:lnTo>
                <a:lnTo>
                  <a:pt x="654" y="623"/>
                </a:lnTo>
                <a:lnTo>
                  <a:pt x="654" y="623"/>
                </a:lnTo>
                <a:lnTo>
                  <a:pt x="646" y="624"/>
                </a:lnTo>
                <a:lnTo>
                  <a:pt x="644" y="623"/>
                </a:lnTo>
                <a:lnTo>
                  <a:pt x="641" y="622"/>
                </a:lnTo>
                <a:lnTo>
                  <a:pt x="641" y="622"/>
                </a:lnTo>
                <a:lnTo>
                  <a:pt x="640" y="623"/>
                </a:lnTo>
                <a:lnTo>
                  <a:pt x="637" y="624"/>
                </a:lnTo>
                <a:lnTo>
                  <a:pt x="637" y="624"/>
                </a:lnTo>
                <a:lnTo>
                  <a:pt x="638" y="623"/>
                </a:lnTo>
                <a:lnTo>
                  <a:pt x="639" y="623"/>
                </a:lnTo>
                <a:lnTo>
                  <a:pt x="639" y="623"/>
                </a:lnTo>
                <a:lnTo>
                  <a:pt x="638" y="622"/>
                </a:lnTo>
                <a:lnTo>
                  <a:pt x="638" y="622"/>
                </a:lnTo>
                <a:lnTo>
                  <a:pt x="637" y="622"/>
                </a:lnTo>
                <a:lnTo>
                  <a:pt x="635" y="624"/>
                </a:lnTo>
                <a:lnTo>
                  <a:pt x="635" y="624"/>
                </a:lnTo>
                <a:lnTo>
                  <a:pt x="631" y="624"/>
                </a:lnTo>
                <a:lnTo>
                  <a:pt x="627" y="623"/>
                </a:lnTo>
                <a:lnTo>
                  <a:pt x="625" y="624"/>
                </a:lnTo>
                <a:lnTo>
                  <a:pt x="625" y="624"/>
                </a:lnTo>
                <a:lnTo>
                  <a:pt x="626" y="623"/>
                </a:lnTo>
                <a:lnTo>
                  <a:pt x="625" y="623"/>
                </a:lnTo>
                <a:lnTo>
                  <a:pt x="623" y="623"/>
                </a:lnTo>
                <a:lnTo>
                  <a:pt x="622" y="624"/>
                </a:lnTo>
                <a:lnTo>
                  <a:pt x="622" y="624"/>
                </a:lnTo>
                <a:lnTo>
                  <a:pt x="611" y="624"/>
                </a:lnTo>
                <a:lnTo>
                  <a:pt x="611" y="624"/>
                </a:lnTo>
                <a:lnTo>
                  <a:pt x="605" y="626"/>
                </a:lnTo>
                <a:lnTo>
                  <a:pt x="598" y="624"/>
                </a:lnTo>
                <a:lnTo>
                  <a:pt x="591" y="626"/>
                </a:lnTo>
                <a:lnTo>
                  <a:pt x="586" y="627"/>
                </a:lnTo>
                <a:lnTo>
                  <a:pt x="586" y="627"/>
                </a:lnTo>
                <a:lnTo>
                  <a:pt x="586" y="626"/>
                </a:lnTo>
                <a:lnTo>
                  <a:pt x="586" y="624"/>
                </a:lnTo>
                <a:lnTo>
                  <a:pt x="586" y="624"/>
                </a:lnTo>
                <a:lnTo>
                  <a:pt x="585" y="624"/>
                </a:lnTo>
                <a:lnTo>
                  <a:pt x="585" y="624"/>
                </a:lnTo>
                <a:lnTo>
                  <a:pt x="583" y="626"/>
                </a:lnTo>
                <a:lnTo>
                  <a:pt x="582" y="626"/>
                </a:lnTo>
                <a:lnTo>
                  <a:pt x="582" y="626"/>
                </a:lnTo>
                <a:lnTo>
                  <a:pt x="579" y="624"/>
                </a:lnTo>
                <a:lnTo>
                  <a:pt x="579" y="624"/>
                </a:lnTo>
                <a:lnTo>
                  <a:pt x="577" y="626"/>
                </a:lnTo>
                <a:lnTo>
                  <a:pt x="575" y="626"/>
                </a:lnTo>
                <a:lnTo>
                  <a:pt x="575" y="626"/>
                </a:lnTo>
                <a:lnTo>
                  <a:pt x="574" y="626"/>
                </a:lnTo>
                <a:lnTo>
                  <a:pt x="574" y="624"/>
                </a:lnTo>
                <a:lnTo>
                  <a:pt x="574" y="624"/>
                </a:lnTo>
                <a:lnTo>
                  <a:pt x="573" y="626"/>
                </a:lnTo>
                <a:lnTo>
                  <a:pt x="571" y="627"/>
                </a:lnTo>
                <a:lnTo>
                  <a:pt x="570" y="627"/>
                </a:lnTo>
                <a:lnTo>
                  <a:pt x="570" y="627"/>
                </a:lnTo>
                <a:lnTo>
                  <a:pt x="570" y="626"/>
                </a:lnTo>
                <a:lnTo>
                  <a:pt x="571" y="626"/>
                </a:lnTo>
                <a:lnTo>
                  <a:pt x="571" y="626"/>
                </a:lnTo>
                <a:lnTo>
                  <a:pt x="569" y="624"/>
                </a:lnTo>
                <a:lnTo>
                  <a:pt x="567" y="624"/>
                </a:lnTo>
                <a:lnTo>
                  <a:pt x="567" y="624"/>
                </a:lnTo>
                <a:lnTo>
                  <a:pt x="565" y="623"/>
                </a:lnTo>
                <a:lnTo>
                  <a:pt x="565" y="623"/>
                </a:lnTo>
                <a:lnTo>
                  <a:pt x="559" y="624"/>
                </a:lnTo>
                <a:lnTo>
                  <a:pt x="554" y="624"/>
                </a:lnTo>
                <a:lnTo>
                  <a:pt x="554" y="624"/>
                </a:lnTo>
                <a:lnTo>
                  <a:pt x="553" y="627"/>
                </a:lnTo>
                <a:lnTo>
                  <a:pt x="553" y="627"/>
                </a:lnTo>
                <a:lnTo>
                  <a:pt x="551" y="626"/>
                </a:lnTo>
                <a:lnTo>
                  <a:pt x="548" y="626"/>
                </a:lnTo>
                <a:lnTo>
                  <a:pt x="544" y="627"/>
                </a:lnTo>
                <a:lnTo>
                  <a:pt x="544" y="626"/>
                </a:lnTo>
                <a:lnTo>
                  <a:pt x="544" y="626"/>
                </a:lnTo>
                <a:lnTo>
                  <a:pt x="541" y="626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4"/>
                </a:lnTo>
                <a:lnTo>
                  <a:pt x="541" y="624"/>
                </a:lnTo>
                <a:lnTo>
                  <a:pt x="539" y="626"/>
                </a:lnTo>
                <a:lnTo>
                  <a:pt x="536" y="627"/>
                </a:lnTo>
                <a:lnTo>
                  <a:pt x="536" y="627"/>
                </a:lnTo>
                <a:lnTo>
                  <a:pt x="533" y="627"/>
                </a:lnTo>
                <a:lnTo>
                  <a:pt x="529" y="628"/>
                </a:lnTo>
                <a:lnTo>
                  <a:pt x="529" y="628"/>
                </a:lnTo>
                <a:lnTo>
                  <a:pt x="527" y="628"/>
                </a:lnTo>
                <a:lnTo>
                  <a:pt x="527" y="628"/>
                </a:lnTo>
                <a:lnTo>
                  <a:pt x="513" y="631"/>
                </a:lnTo>
                <a:lnTo>
                  <a:pt x="506" y="632"/>
                </a:lnTo>
                <a:lnTo>
                  <a:pt x="500" y="632"/>
                </a:lnTo>
                <a:lnTo>
                  <a:pt x="500" y="632"/>
                </a:lnTo>
                <a:lnTo>
                  <a:pt x="495" y="634"/>
                </a:lnTo>
                <a:lnTo>
                  <a:pt x="495" y="634"/>
                </a:lnTo>
                <a:lnTo>
                  <a:pt x="493" y="633"/>
                </a:lnTo>
                <a:lnTo>
                  <a:pt x="489" y="633"/>
                </a:lnTo>
                <a:lnTo>
                  <a:pt x="488" y="631"/>
                </a:lnTo>
                <a:lnTo>
                  <a:pt x="488" y="631"/>
                </a:lnTo>
                <a:lnTo>
                  <a:pt x="484" y="633"/>
                </a:lnTo>
                <a:lnTo>
                  <a:pt x="483" y="633"/>
                </a:lnTo>
                <a:lnTo>
                  <a:pt x="481" y="633"/>
                </a:lnTo>
                <a:lnTo>
                  <a:pt x="481" y="633"/>
                </a:lnTo>
                <a:lnTo>
                  <a:pt x="482" y="632"/>
                </a:lnTo>
                <a:lnTo>
                  <a:pt x="483" y="632"/>
                </a:lnTo>
                <a:lnTo>
                  <a:pt x="486" y="633"/>
                </a:lnTo>
                <a:lnTo>
                  <a:pt x="486" y="633"/>
                </a:lnTo>
                <a:lnTo>
                  <a:pt x="487" y="631"/>
                </a:lnTo>
                <a:lnTo>
                  <a:pt x="487" y="631"/>
                </a:lnTo>
                <a:lnTo>
                  <a:pt x="488" y="629"/>
                </a:lnTo>
                <a:lnTo>
                  <a:pt x="488" y="629"/>
                </a:lnTo>
                <a:lnTo>
                  <a:pt x="488" y="629"/>
                </a:lnTo>
                <a:lnTo>
                  <a:pt x="486" y="629"/>
                </a:lnTo>
                <a:lnTo>
                  <a:pt x="486" y="629"/>
                </a:lnTo>
                <a:lnTo>
                  <a:pt x="487" y="628"/>
                </a:lnTo>
                <a:lnTo>
                  <a:pt x="487" y="627"/>
                </a:lnTo>
                <a:lnTo>
                  <a:pt x="488" y="624"/>
                </a:lnTo>
                <a:lnTo>
                  <a:pt x="488" y="624"/>
                </a:lnTo>
                <a:lnTo>
                  <a:pt x="489" y="623"/>
                </a:lnTo>
                <a:lnTo>
                  <a:pt x="490" y="622"/>
                </a:lnTo>
                <a:lnTo>
                  <a:pt x="495" y="621"/>
                </a:lnTo>
                <a:lnTo>
                  <a:pt x="495" y="621"/>
                </a:lnTo>
                <a:lnTo>
                  <a:pt x="497" y="621"/>
                </a:lnTo>
                <a:lnTo>
                  <a:pt x="498" y="623"/>
                </a:lnTo>
                <a:lnTo>
                  <a:pt x="498" y="623"/>
                </a:lnTo>
                <a:lnTo>
                  <a:pt x="500" y="621"/>
                </a:lnTo>
                <a:lnTo>
                  <a:pt x="500" y="621"/>
                </a:lnTo>
                <a:lnTo>
                  <a:pt x="499" y="621"/>
                </a:lnTo>
                <a:lnTo>
                  <a:pt x="498" y="621"/>
                </a:lnTo>
                <a:lnTo>
                  <a:pt x="498" y="621"/>
                </a:lnTo>
                <a:lnTo>
                  <a:pt x="499" y="619"/>
                </a:lnTo>
                <a:lnTo>
                  <a:pt x="501" y="619"/>
                </a:lnTo>
                <a:lnTo>
                  <a:pt x="505" y="619"/>
                </a:lnTo>
                <a:lnTo>
                  <a:pt x="505" y="619"/>
                </a:lnTo>
                <a:lnTo>
                  <a:pt x="505" y="622"/>
                </a:lnTo>
                <a:lnTo>
                  <a:pt x="505" y="623"/>
                </a:lnTo>
                <a:lnTo>
                  <a:pt x="505" y="623"/>
                </a:lnTo>
                <a:lnTo>
                  <a:pt x="507" y="622"/>
                </a:lnTo>
                <a:lnTo>
                  <a:pt x="507" y="621"/>
                </a:lnTo>
                <a:lnTo>
                  <a:pt x="509" y="622"/>
                </a:lnTo>
                <a:lnTo>
                  <a:pt x="509" y="622"/>
                </a:lnTo>
                <a:lnTo>
                  <a:pt x="510" y="621"/>
                </a:lnTo>
                <a:lnTo>
                  <a:pt x="510" y="621"/>
                </a:lnTo>
                <a:lnTo>
                  <a:pt x="509" y="619"/>
                </a:lnTo>
                <a:lnTo>
                  <a:pt x="507" y="621"/>
                </a:lnTo>
                <a:lnTo>
                  <a:pt x="505" y="621"/>
                </a:lnTo>
                <a:lnTo>
                  <a:pt x="505" y="619"/>
                </a:lnTo>
                <a:lnTo>
                  <a:pt x="505" y="619"/>
                </a:lnTo>
                <a:lnTo>
                  <a:pt x="509" y="618"/>
                </a:lnTo>
                <a:lnTo>
                  <a:pt x="512" y="619"/>
                </a:lnTo>
                <a:lnTo>
                  <a:pt x="512" y="619"/>
                </a:lnTo>
                <a:lnTo>
                  <a:pt x="513" y="618"/>
                </a:lnTo>
                <a:lnTo>
                  <a:pt x="513" y="618"/>
                </a:lnTo>
                <a:lnTo>
                  <a:pt x="512" y="617"/>
                </a:lnTo>
                <a:lnTo>
                  <a:pt x="513" y="616"/>
                </a:lnTo>
                <a:lnTo>
                  <a:pt x="513" y="616"/>
                </a:lnTo>
                <a:lnTo>
                  <a:pt x="511" y="617"/>
                </a:lnTo>
                <a:lnTo>
                  <a:pt x="510" y="617"/>
                </a:lnTo>
                <a:lnTo>
                  <a:pt x="509" y="617"/>
                </a:lnTo>
                <a:lnTo>
                  <a:pt x="509" y="617"/>
                </a:lnTo>
                <a:lnTo>
                  <a:pt x="509" y="614"/>
                </a:lnTo>
                <a:lnTo>
                  <a:pt x="510" y="614"/>
                </a:lnTo>
                <a:lnTo>
                  <a:pt x="510" y="614"/>
                </a:lnTo>
                <a:lnTo>
                  <a:pt x="507" y="612"/>
                </a:lnTo>
                <a:lnTo>
                  <a:pt x="507" y="612"/>
                </a:lnTo>
                <a:lnTo>
                  <a:pt x="507" y="613"/>
                </a:lnTo>
                <a:lnTo>
                  <a:pt x="507" y="613"/>
                </a:lnTo>
                <a:lnTo>
                  <a:pt x="509" y="614"/>
                </a:lnTo>
                <a:lnTo>
                  <a:pt x="509" y="616"/>
                </a:lnTo>
                <a:lnTo>
                  <a:pt x="509" y="616"/>
                </a:lnTo>
                <a:lnTo>
                  <a:pt x="507" y="616"/>
                </a:lnTo>
                <a:lnTo>
                  <a:pt x="507" y="617"/>
                </a:lnTo>
                <a:lnTo>
                  <a:pt x="507" y="617"/>
                </a:lnTo>
                <a:lnTo>
                  <a:pt x="505" y="617"/>
                </a:lnTo>
                <a:lnTo>
                  <a:pt x="504" y="617"/>
                </a:lnTo>
                <a:lnTo>
                  <a:pt x="504" y="617"/>
                </a:lnTo>
                <a:lnTo>
                  <a:pt x="505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4"/>
                </a:lnTo>
                <a:lnTo>
                  <a:pt x="504" y="616"/>
                </a:lnTo>
                <a:lnTo>
                  <a:pt x="503" y="617"/>
                </a:lnTo>
                <a:lnTo>
                  <a:pt x="503" y="617"/>
                </a:lnTo>
                <a:lnTo>
                  <a:pt x="500" y="617"/>
                </a:lnTo>
                <a:lnTo>
                  <a:pt x="498" y="616"/>
                </a:lnTo>
                <a:lnTo>
                  <a:pt x="498" y="616"/>
                </a:lnTo>
                <a:lnTo>
                  <a:pt x="498" y="617"/>
                </a:lnTo>
                <a:lnTo>
                  <a:pt x="497" y="618"/>
                </a:lnTo>
                <a:lnTo>
                  <a:pt x="495" y="618"/>
                </a:lnTo>
                <a:lnTo>
                  <a:pt x="495" y="618"/>
                </a:lnTo>
                <a:lnTo>
                  <a:pt x="494" y="617"/>
                </a:lnTo>
                <a:lnTo>
                  <a:pt x="494" y="616"/>
                </a:lnTo>
                <a:lnTo>
                  <a:pt x="494" y="616"/>
                </a:lnTo>
                <a:lnTo>
                  <a:pt x="493" y="617"/>
                </a:lnTo>
                <a:lnTo>
                  <a:pt x="492" y="618"/>
                </a:lnTo>
                <a:lnTo>
                  <a:pt x="492" y="618"/>
                </a:lnTo>
                <a:lnTo>
                  <a:pt x="472" y="619"/>
                </a:lnTo>
                <a:lnTo>
                  <a:pt x="472" y="619"/>
                </a:lnTo>
                <a:lnTo>
                  <a:pt x="472" y="619"/>
                </a:lnTo>
                <a:lnTo>
                  <a:pt x="471" y="621"/>
                </a:lnTo>
                <a:lnTo>
                  <a:pt x="471" y="621"/>
                </a:lnTo>
                <a:lnTo>
                  <a:pt x="471" y="621"/>
                </a:lnTo>
                <a:lnTo>
                  <a:pt x="472" y="622"/>
                </a:lnTo>
                <a:lnTo>
                  <a:pt x="474" y="622"/>
                </a:lnTo>
                <a:lnTo>
                  <a:pt x="474" y="622"/>
                </a:lnTo>
                <a:lnTo>
                  <a:pt x="472" y="623"/>
                </a:lnTo>
                <a:lnTo>
                  <a:pt x="474" y="624"/>
                </a:lnTo>
                <a:lnTo>
                  <a:pt x="475" y="627"/>
                </a:lnTo>
                <a:lnTo>
                  <a:pt x="474" y="627"/>
                </a:lnTo>
                <a:lnTo>
                  <a:pt x="472" y="628"/>
                </a:lnTo>
                <a:lnTo>
                  <a:pt x="472" y="628"/>
                </a:lnTo>
                <a:lnTo>
                  <a:pt x="472" y="626"/>
                </a:lnTo>
                <a:lnTo>
                  <a:pt x="472" y="624"/>
                </a:lnTo>
                <a:lnTo>
                  <a:pt x="471" y="624"/>
                </a:lnTo>
                <a:lnTo>
                  <a:pt x="471" y="624"/>
                </a:lnTo>
                <a:lnTo>
                  <a:pt x="471" y="626"/>
                </a:lnTo>
                <a:lnTo>
                  <a:pt x="471" y="626"/>
                </a:lnTo>
                <a:lnTo>
                  <a:pt x="472" y="626"/>
                </a:lnTo>
                <a:lnTo>
                  <a:pt x="472" y="627"/>
                </a:lnTo>
                <a:lnTo>
                  <a:pt x="472" y="627"/>
                </a:lnTo>
                <a:lnTo>
                  <a:pt x="470" y="627"/>
                </a:lnTo>
                <a:lnTo>
                  <a:pt x="469" y="627"/>
                </a:lnTo>
                <a:lnTo>
                  <a:pt x="466" y="628"/>
                </a:lnTo>
                <a:lnTo>
                  <a:pt x="466" y="628"/>
                </a:lnTo>
                <a:lnTo>
                  <a:pt x="468" y="628"/>
                </a:lnTo>
                <a:lnTo>
                  <a:pt x="470" y="628"/>
                </a:lnTo>
                <a:lnTo>
                  <a:pt x="470" y="628"/>
                </a:lnTo>
                <a:lnTo>
                  <a:pt x="472" y="628"/>
                </a:lnTo>
                <a:lnTo>
                  <a:pt x="475" y="629"/>
                </a:lnTo>
                <a:lnTo>
                  <a:pt x="475" y="629"/>
                </a:lnTo>
                <a:lnTo>
                  <a:pt x="475" y="632"/>
                </a:lnTo>
                <a:lnTo>
                  <a:pt x="475" y="633"/>
                </a:lnTo>
                <a:lnTo>
                  <a:pt x="476" y="633"/>
                </a:lnTo>
                <a:lnTo>
                  <a:pt x="476" y="633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8" y="636"/>
                </a:lnTo>
                <a:lnTo>
                  <a:pt x="468" y="636"/>
                </a:lnTo>
                <a:lnTo>
                  <a:pt x="466" y="636"/>
                </a:lnTo>
                <a:lnTo>
                  <a:pt x="464" y="637"/>
                </a:lnTo>
                <a:lnTo>
                  <a:pt x="464" y="637"/>
                </a:lnTo>
                <a:lnTo>
                  <a:pt x="461" y="636"/>
                </a:lnTo>
                <a:lnTo>
                  <a:pt x="461" y="636"/>
                </a:lnTo>
                <a:lnTo>
                  <a:pt x="457" y="637"/>
                </a:lnTo>
                <a:lnTo>
                  <a:pt x="457" y="637"/>
                </a:lnTo>
                <a:lnTo>
                  <a:pt x="449" y="638"/>
                </a:lnTo>
                <a:lnTo>
                  <a:pt x="442" y="638"/>
                </a:lnTo>
                <a:lnTo>
                  <a:pt x="442" y="638"/>
                </a:lnTo>
                <a:lnTo>
                  <a:pt x="440" y="638"/>
                </a:lnTo>
                <a:lnTo>
                  <a:pt x="440" y="638"/>
                </a:lnTo>
                <a:lnTo>
                  <a:pt x="439" y="639"/>
                </a:lnTo>
                <a:lnTo>
                  <a:pt x="439" y="639"/>
                </a:lnTo>
                <a:lnTo>
                  <a:pt x="437" y="639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4" y="639"/>
                </a:lnTo>
                <a:lnTo>
                  <a:pt x="434" y="638"/>
                </a:lnTo>
                <a:lnTo>
                  <a:pt x="432" y="638"/>
                </a:lnTo>
                <a:lnTo>
                  <a:pt x="432" y="638"/>
                </a:lnTo>
                <a:lnTo>
                  <a:pt x="430" y="639"/>
                </a:lnTo>
                <a:lnTo>
                  <a:pt x="429" y="639"/>
                </a:lnTo>
                <a:lnTo>
                  <a:pt x="429" y="639"/>
                </a:lnTo>
                <a:lnTo>
                  <a:pt x="429" y="639"/>
                </a:lnTo>
                <a:lnTo>
                  <a:pt x="428" y="639"/>
                </a:lnTo>
                <a:lnTo>
                  <a:pt x="428" y="641"/>
                </a:lnTo>
                <a:lnTo>
                  <a:pt x="428" y="641"/>
                </a:lnTo>
                <a:lnTo>
                  <a:pt x="424" y="639"/>
                </a:lnTo>
                <a:lnTo>
                  <a:pt x="420" y="641"/>
                </a:lnTo>
                <a:lnTo>
                  <a:pt x="420" y="641"/>
                </a:lnTo>
                <a:lnTo>
                  <a:pt x="419" y="642"/>
                </a:lnTo>
                <a:lnTo>
                  <a:pt x="419" y="642"/>
                </a:lnTo>
                <a:lnTo>
                  <a:pt x="405" y="643"/>
                </a:lnTo>
                <a:lnTo>
                  <a:pt x="387" y="646"/>
                </a:lnTo>
                <a:lnTo>
                  <a:pt x="387" y="646"/>
                </a:lnTo>
                <a:lnTo>
                  <a:pt x="382" y="648"/>
                </a:lnTo>
                <a:lnTo>
                  <a:pt x="382" y="648"/>
                </a:lnTo>
                <a:lnTo>
                  <a:pt x="377" y="648"/>
                </a:lnTo>
                <a:lnTo>
                  <a:pt x="372" y="649"/>
                </a:lnTo>
                <a:lnTo>
                  <a:pt x="372" y="649"/>
                </a:lnTo>
                <a:lnTo>
                  <a:pt x="373" y="649"/>
                </a:lnTo>
                <a:lnTo>
                  <a:pt x="373" y="651"/>
                </a:lnTo>
                <a:lnTo>
                  <a:pt x="371" y="652"/>
                </a:lnTo>
                <a:lnTo>
                  <a:pt x="371" y="652"/>
                </a:lnTo>
                <a:lnTo>
                  <a:pt x="354" y="653"/>
                </a:lnTo>
                <a:lnTo>
                  <a:pt x="354" y="653"/>
                </a:lnTo>
                <a:lnTo>
                  <a:pt x="353" y="653"/>
                </a:lnTo>
                <a:lnTo>
                  <a:pt x="353" y="653"/>
                </a:lnTo>
                <a:lnTo>
                  <a:pt x="348" y="654"/>
                </a:lnTo>
                <a:lnTo>
                  <a:pt x="348" y="654"/>
                </a:lnTo>
                <a:lnTo>
                  <a:pt x="346" y="654"/>
                </a:lnTo>
                <a:lnTo>
                  <a:pt x="346" y="654"/>
                </a:lnTo>
                <a:lnTo>
                  <a:pt x="343" y="654"/>
                </a:lnTo>
                <a:lnTo>
                  <a:pt x="341" y="656"/>
                </a:lnTo>
                <a:lnTo>
                  <a:pt x="341" y="656"/>
                </a:lnTo>
                <a:lnTo>
                  <a:pt x="338" y="654"/>
                </a:lnTo>
                <a:lnTo>
                  <a:pt x="338" y="654"/>
                </a:lnTo>
                <a:lnTo>
                  <a:pt x="336" y="657"/>
                </a:lnTo>
                <a:lnTo>
                  <a:pt x="336" y="657"/>
                </a:lnTo>
                <a:lnTo>
                  <a:pt x="335" y="657"/>
                </a:lnTo>
                <a:lnTo>
                  <a:pt x="335" y="657"/>
                </a:lnTo>
                <a:lnTo>
                  <a:pt x="330" y="658"/>
                </a:lnTo>
                <a:lnTo>
                  <a:pt x="330" y="658"/>
                </a:lnTo>
                <a:lnTo>
                  <a:pt x="320" y="659"/>
                </a:lnTo>
                <a:lnTo>
                  <a:pt x="320" y="659"/>
                </a:lnTo>
                <a:lnTo>
                  <a:pt x="319" y="661"/>
                </a:lnTo>
                <a:lnTo>
                  <a:pt x="319" y="661"/>
                </a:lnTo>
                <a:lnTo>
                  <a:pt x="319" y="661"/>
                </a:lnTo>
                <a:lnTo>
                  <a:pt x="319" y="659"/>
                </a:lnTo>
                <a:lnTo>
                  <a:pt x="319" y="659"/>
                </a:lnTo>
                <a:lnTo>
                  <a:pt x="317" y="659"/>
                </a:lnTo>
                <a:lnTo>
                  <a:pt x="317" y="659"/>
                </a:lnTo>
                <a:lnTo>
                  <a:pt x="318" y="661"/>
                </a:lnTo>
                <a:lnTo>
                  <a:pt x="318" y="661"/>
                </a:lnTo>
                <a:lnTo>
                  <a:pt x="317" y="662"/>
                </a:lnTo>
                <a:lnTo>
                  <a:pt x="317" y="662"/>
                </a:lnTo>
                <a:lnTo>
                  <a:pt x="317" y="659"/>
                </a:lnTo>
                <a:lnTo>
                  <a:pt x="317" y="659"/>
                </a:lnTo>
                <a:lnTo>
                  <a:pt x="314" y="661"/>
                </a:lnTo>
                <a:lnTo>
                  <a:pt x="313" y="661"/>
                </a:lnTo>
                <a:lnTo>
                  <a:pt x="313" y="661"/>
                </a:lnTo>
                <a:lnTo>
                  <a:pt x="309" y="663"/>
                </a:lnTo>
                <a:lnTo>
                  <a:pt x="309" y="663"/>
                </a:lnTo>
                <a:lnTo>
                  <a:pt x="306" y="662"/>
                </a:lnTo>
                <a:lnTo>
                  <a:pt x="306" y="662"/>
                </a:lnTo>
                <a:lnTo>
                  <a:pt x="295" y="664"/>
                </a:lnTo>
                <a:lnTo>
                  <a:pt x="295" y="664"/>
                </a:lnTo>
                <a:lnTo>
                  <a:pt x="290" y="666"/>
                </a:lnTo>
                <a:lnTo>
                  <a:pt x="290" y="666"/>
                </a:lnTo>
                <a:lnTo>
                  <a:pt x="288" y="666"/>
                </a:lnTo>
                <a:lnTo>
                  <a:pt x="288" y="666"/>
                </a:lnTo>
                <a:lnTo>
                  <a:pt x="285" y="667"/>
                </a:lnTo>
                <a:lnTo>
                  <a:pt x="284" y="667"/>
                </a:lnTo>
                <a:lnTo>
                  <a:pt x="284" y="667"/>
                </a:lnTo>
                <a:lnTo>
                  <a:pt x="280" y="666"/>
                </a:lnTo>
                <a:lnTo>
                  <a:pt x="280" y="666"/>
                </a:lnTo>
                <a:lnTo>
                  <a:pt x="277" y="666"/>
                </a:lnTo>
                <a:lnTo>
                  <a:pt x="277" y="666"/>
                </a:lnTo>
                <a:lnTo>
                  <a:pt x="275" y="667"/>
                </a:lnTo>
                <a:lnTo>
                  <a:pt x="275" y="667"/>
                </a:lnTo>
                <a:lnTo>
                  <a:pt x="274" y="667"/>
                </a:lnTo>
                <a:lnTo>
                  <a:pt x="274" y="667"/>
                </a:lnTo>
                <a:lnTo>
                  <a:pt x="272" y="668"/>
                </a:lnTo>
                <a:lnTo>
                  <a:pt x="272" y="668"/>
                </a:lnTo>
                <a:lnTo>
                  <a:pt x="268" y="668"/>
                </a:lnTo>
                <a:lnTo>
                  <a:pt x="268" y="668"/>
                </a:lnTo>
                <a:lnTo>
                  <a:pt x="265" y="669"/>
                </a:lnTo>
                <a:lnTo>
                  <a:pt x="261" y="671"/>
                </a:lnTo>
                <a:lnTo>
                  <a:pt x="259" y="669"/>
                </a:lnTo>
                <a:lnTo>
                  <a:pt x="259" y="669"/>
                </a:lnTo>
                <a:lnTo>
                  <a:pt x="256" y="672"/>
                </a:lnTo>
                <a:lnTo>
                  <a:pt x="251" y="672"/>
                </a:lnTo>
                <a:lnTo>
                  <a:pt x="251" y="672"/>
                </a:lnTo>
                <a:lnTo>
                  <a:pt x="248" y="672"/>
                </a:lnTo>
                <a:lnTo>
                  <a:pt x="248" y="672"/>
                </a:lnTo>
                <a:lnTo>
                  <a:pt x="239" y="674"/>
                </a:lnTo>
                <a:lnTo>
                  <a:pt x="230" y="676"/>
                </a:lnTo>
                <a:lnTo>
                  <a:pt x="230" y="676"/>
                </a:lnTo>
                <a:lnTo>
                  <a:pt x="228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7" y="676"/>
                </a:lnTo>
                <a:lnTo>
                  <a:pt x="228" y="676"/>
                </a:lnTo>
                <a:lnTo>
                  <a:pt x="228" y="676"/>
                </a:lnTo>
                <a:lnTo>
                  <a:pt x="225" y="677"/>
                </a:lnTo>
                <a:lnTo>
                  <a:pt x="222" y="677"/>
                </a:lnTo>
                <a:lnTo>
                  <a:pt x="222" y="676"/>
                </a:lnTo>
                <a:lnTo>
                  <a:pt x="222" y="676"/>
                </a:lnTo>
                <a:lnTo>
                  <a:pt x="221" y="677"/>
                </a:lnTo>
                <a:lnTo>
                  <a:pt x="219" y="677"/>
                </a:lnTo>
                <a:lnTo>
                  <a:pt x="219" y="677"/>
                </a:lnTo>
                <a:lnTo>
                  <a:pt x="216" y="678"/>
                </a:lnTo>
                <a:lnTo>
                  <a:pt x="214" y="679"/>
                </a:lnTo>
                <a:lnTo>
                  <a:pt x="214" y="679"/>
                </a:lnTo>
                <a:lnTo>
                  <a:pt x="214" y="678"/>
                </a:lnTo>
                <a:lnTo>
                  <a:pt x="215" y="678"/>
                </a:lnTo>
                <a:lnTo>
                  <a:pt x="215" y="678"/>
                </a:lnTo>
                <a:lnTo>
                  <a:pt x="214" y="677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5" y="676"/>
                </a:lnTo>
                <a:lnTo>
                  <a:pt x="213" y="677"/>
                </a:lnTo>
                <a:lnTo>
                  <a:pt x="213" y="677"/>
                </a:lnTo>
                <a:lnTo>
                  <a:pt x="214" y="674"/>
                </a:lnTo>
                <a:lnTo>
                  <a:pt x="214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09" y="673"/>
                </a:lnTo>
                <a:lnTo>
                  <a:pt x="208" y="673"/>
                </a:lnTo>
                <a:lnTo>
                  <a:pt x="208" y="673"/>
                </a:lnTo>
                <a:lnTo>
                  <a:pt x="210" y="676"/>
                </a:lnTo>
                <a:lnTo>
                  <a:pt x="210" y="677"/>
                </a:lnTo>
                <a:lnTo>
                  <a:pt x="211" y="678"/>
                </a:lnTo>
                <a:lnTo>
                  <a:pt x="211" y="678"/>
                </a:lnTo>
                <a:lnTo>
                  <a:pt x="210" y="679"/>
                </a:lnTo>
                <a:lnTo>
                  <a:pt x="209" y="681"/>
                </a:lnTo>
                <a:lnTo>
                  <a:pt x="209" y="681"/>
                </a:lnTo>
                <a:lnTo>
                  <a:pt x="207" y="678"/>
                </a:lnTo>
                <a:lnTo>
                  <a:pt x="207" y="678"/>
                </a:lnTo>
                <a:lnTo>
                  <a:pt x="205" y="678"/>
                </a:lnTo>
                <a:lnTo>
                  <a:pt x="205" y="679"/>
                </a:lnTo>
                <a:lnTo>
                  <a:pt x="207" y="681"/>
                </a:lnTo>
                <a:lnTo>
                  <a:pt x="208" y="681"/>
                </a:lnTo>
                <a:lnTo>
                  <a:pt x="208" y="681"/>
                </a:lnTo>
                <a:lnTo>
                  <a:pt x="207" y="681"/>
                </a:lnTo>
                <a:lnTo>
                  <a:pt x="205" y="681"/>
                </a:lnTo>
                <a:lnTo>
                  <a:pt x="203" y="678"/>
                </a:lnTo>
                <a:lnTo>
                  <a:pt x="203" y="678"/>
                </a:lnTo>
                <a:lnTo>
                  <a:pt x="202" y="679"/>
                </a:lnTo>
                <a:lnTo>
                  <a:pt x="201" y="681"/>
                </a:lnTo>
                <a:lnTo>
                  <a:pt x="201" y="682"/>
                </a:lnTo>
                <a:lnTo>
                  <a:pt x="201" y="682"/>
                </a:lnTo>
                <a:lnTo>
                  <a:pt x="199" y="682"/>
                </a:lnTo>
                <a:lnTo>
                  <a:pt x="199" y="683"/>
                </a:lnTo>
                <a:lnTo>
                  <a:pt x="199" y="683"/>
                </a:lnTo>
                <a:lnTo>
                  <a:pt x="197" y="682"/>
                </a:lnTo>
                <a:lnTo>
                  <a:pt x="196" y="682"/>
                </a:lnTo>
                <a:lnTo>
                  <a:pt x="194" y="681"/>
                </a:lnTo>
                <a:lnTo>
                  <a:pt x="194" y="681"/>
                </a:lnTo>
                <a:lnTo>
                  <a:pt x="197" y="681"/>
                </a:lnTo>
                <a:lnTo>
                  <a:pt x="197" y="681"/>
                </a:lnTo>
                <a:lnTo>
                  <a:pt x="197" y="682"/>
                </a:lnTo>
                <a:lnTo>
                  <a:pt x="201" y="682"/>
                </a:lnTo>
                <a:lnTo>
                  <a:pt x="201" y="682"/>
                </a:lnTo>
                <a:lnTo>
                  <a:pt x="199" y="681"/>
                </a:lnTo>
                <a:lnTo>
                  <a:pt x="199" y="681"/>
                </a:lnTo>
                <a:lnTo>
                  <a:pt x="198" y="681"/>
                </a:lnTo>
                <a:lnTo>
                  <a:pt x="197" y="679"/>
                </a:lnTo>
                <a:lnTo>
                  <a:pt x="197" y="679"/>
                </a:lnTo>
                <a:lnTo>
                  <a:pt x="199" y="678"/>
                </a:lnTo>
                <a:lnTo>
                  <a:pt x="201" y="679"/>
                </a:lnTo>
                <a:lnTo>
                  <a:pt x="201" y="679"/>
                </a:lnTo>
                <a:lnTo>
                  <a:pt x="199" y="678"/>
                </a:lnTo>
                <a:lnTo>
                  <a:pt x="199" y="678"/>
                </a:lnTo>
                <a:lnTo>
                  <a:pt x="197" y="676"/>
                </a:lnTo>
                <a:lnTo>
                  <a:pt x="197" y="676"/>
                </a:lnTo>
                <a:lnTo>
                  <a:pt x="194" y="677"/>
                </a:lnTo>
                <a:lnTo>
                  <a:pt x="194" y="677"/>
                </a:lnTo>
                <a:lnTo>
                  <a:pt x="193" y="677"/>
                </a:lnTo>
                <a:lnTo>
                  <a:pt x="193" y="677"/>
                </a:lnTo>
                <a:lnTo>
                  <a:pt x="193" y="676"/>
                </a:lnTo>
                <a:lnTo>
                  <a:pt x="194" y="673"/>
                </a:lnTo>
                <a:lnTo>
                  <a:pt x="196" y="672"/>
                </a:lnTo>
                <a:lnTo>
                  <a:pt x="196" y="671"/>
                </a:lnTo>
                <a:lnTo>
                  <a:pt x="196" y="671"/>
                </a:lnTo>
                <a:lnTo>
                  <a:pt x="198" y="671"/>
                </a:lnTo>
                <a:lnTo>
                  <a:pt x="202" y="669"/>
                </a:lnTo>
                <a:lnTo>
                  <a:pt x="202" y="669"/>
                </a:lnTo>
                <a:lnTo>
                  <a:pt x="201" y="671"/>
                </a:lnTo>
                <a:lnTo>
                  <a:pt x="202" y="672"/>
                </a:lnTo>
                <a:lnTo>
                  <a:pt x="202" y="672"/>
                </a:lnTo>
                <a:lnTo>
                  <a:pt x="203" y="671"/>
                </a:lnTo>
                <a:lnTo>
                  <a:pt x="203" y="669"/>
                </a:lnTo>
                <a:lnTo>
                  <a:pt x="204" y="668"/>
                </a:lnTo>
                <a:lnTo>
                  <a:pt x="205" y="668"/>
                </a:lnTo>
                <a:lnTo>
                  <a:pt x="205" y="668"/>
                </a:lnTo>
                <a:lnTo>
                  <a:pt x="207" y="668"/>
                </a:lnTo>
                <a:lnTo>
                  <a:pt x="205" y="669"/>
                </a:lnTo>
                <a:lnTo>
                  <a:pt x="205" y="669"/>
                </a:lnTo>
                <a:lnTo>
                  <a:pt x="207" y="668"/>
                </a:lnTo>
                <a:lnTo>
                  <a:pt x="208" y="667"/>
                </a:lnTo>
                <a:lnTo>
                  <a:pt x="208" y="667"/>
                </a:lnTo>
                <a:lnTo>
                  <a:pt x="209" y="667"/>
                </a:lnTo>
                <a:lnTo>
                  <a:pt x="210" y="668"/>
                </a:lnTo>
                <a:lnTo>
                  <a:pt x="211" y="668"/>
                </a:lnTo>
                <a:lnTo>
                  <a:pt x="213" y="668"/>
                </a:lnTo>
                <a:lnTo>
                  <a:pt x="213" y="668"/>
                </a:lnTo>
                <a:lnTo>
                  <a:pt x="213" y="667"/>
                </a:lnTo>
                <a:lnTo>
                  <a:pt x="213" y="667"/>
                </a:lnTo>
                <a:lnTo>
                  <a:pt x="211" y="666"/>
                </a:lnTo>
                <a:lnTo>
                  <a:pt x="211" y="666"/>
                </a:lnTo>
                <a:lnTo>
                  <a:pt x="211" y="666"/>
                </a:lnTo>
                <a:lnTo>
                  <a:pt x="213" y="666"/>
                </a:lnTo>
                <a:lnTo>
                  <a:pt x="214" y="666"/>
                </a:lnTo>
                <a:lnTo>
                  <a:pt x="214" y="666"/>
                </a:lnTo>
                <a:lnTo>
                  <a:pt x="214" y="666"/>
                </a:lnTo>
                <a:lnTo>
                  <a:pt x="215" y="666"/>
                </a:lnTo>
                <a:lnTo>
                  <a:pt x="214" y="664"/>
                </a:lnTo>
                <a:lnTo>
                  <a:pt x="213" y="664"/>
                </a:lnTo>
                <a:lnTo>
                  <a:pt x="213" y="664"/>
                </a:lnTo>
                <a:lnTo>
                  <a:pt x="216" y="663"/>
                </a:lnTo>
                <a:lnTo>
                  <a:pt x="217" y="663"/>
                </a:lnTo>
                <a:lnTo>
                  <a:pt x="219" y="662"/>
                </a:lnTo>
                <a:lnTo>
                  <a:pt x="219" y="662"/>
                </a:lnTo>
                <a:lnTo>
                  <a:pt x="217" y="662"/>
                </a:lnTo>
                <a:lnTo>
                  <a:pt x="217" y="662"/>
                </a:lnTo>
                <a:lnTo>
                  <a:pt x="216" y="663"/>
                </a:lnTo>
                <a:lnTo>
                  <a:pt x="215" y="663"/>
                </a:lnTo>
                <a:lnTo>
                  <a:pt x="215" y="663"/>
                </a:lnTo>
                <a:lnTo>
                  <a:pt x="214" y="662"/>
                </a:lnTo>
                <a:lnTo>
                  <a:pt x="214" y="662"/>
                </a:lnTo>
                <a:lnTo>
                  <a:pt x="214" y="661"/>
                </a:lnTo>
                <a:lnTo>
                  <a:pt x="214" y="661"/>
                </a:lnTo>
                <a:lnTo>
                  <a:pt x="213" y="661"/>
                </a:lnTo>
                <a:lnTo>
                  <a:pt x="211" y="662"/>
                </a:lnTo>
                <a:lnTo>
                  <a:pt x="210" y="662"/>
                </a:lnTo>
                <a:lnTo>
                  <a:pt x="209" y="662"/>
                </a:lnTo>
                <a:lnTo>
                  <a:pt x="209" y="662"/>
                </a:lnTo>
                <a:lnTo>
                  <a:pt x="208" y="662"/>
                </a:lnTo>
                <a:lnTo>
                  <a:pt x="207" y="662"/>
                </a:lnTo>
                <a:lnTo>
                  <a:pt x="207" y="662"/>
                </a:lnTo>
                <a:lnTo>
                  <a:pt x="203" y="663"/>
                </a:lnTo>
                <a:lnTo>
                  <a:pt x="203" y="663"/>
                </a:lnTo>
                <a:lnTo>
                  <a:pt x="199" y="662"/>
                </a:lnTo>
                <a:lnTo>
                  <a:pt x="199" y="662"/>
                </a:lnTo>
                <a:lnTo>
                  <a:pt x="199" y="663"/>
                </a:lnTo>
                <a:lnTo>
                  <a:pt x="199" y="663"/>
                </a:lnTo>
                <a:lnTo>
                  <a:pt x="201" y="663"/>
                </a:lnTo>
                <a:lnTo>
                  <a:pt x="201" y="664"/>
                </a:lnTo>
                <a:lnTo>
                  <a:pt x="201" y="664"/>
                </a:lnTo>
                <a:lnTo>
                  <a:pt x="198" y="666"/>
                </a:lnTo>
                <a:lnTo>
                  <a:pt x="196" y="666"/>
                </a:lnTo>
                <a:lnTo>
                  <a:pt x="193" y="666"/>
                </a:lnTo>
                <a:lnTo>
                  <a:pt x="192" y="666"/>
                </a:lnTo>
                <a:lnTo>
                  <a:pt x="192" y="666"/>
                </a:lnTo>
                <a:lnTo>
                  <a:pt x="191" y="666"/>
                </a:lnTo>
                <a:lnTo>
                  <a:pt x="188" y="666"/>
                </a:lnTo>
                <a:lnTo>
                  <a:pt x="188" y="666"/>
                </a:lnTo>
                <a:lnTo>
                  <a:pt x="188" y="664"/>
                </a:lnTo>
                <a:lnTo>
                  <a:pt x="190" y="664"/>
                </a:lnTo>
                <a:lnTo>
                  <a:pt x="191" y="664"/>
                </a:lnTo>
                <a:lnTo>
                  <a:pt x="192" y="664"/>
                </a:lnTo>
                <a:lnTo>
                  <a:pt x="192" y="664"/>
                </a:lnTo>
                <a:lnTo>
                  <a:pt x="185" y="659"/>
                </a:lnTo>
                <a:lnTo>
                  <a:pt x="185" y="659"/>
                </a:lnTo>
                <a:lnTo>
                  <a:pt x="185" y="661"/>
                </a:lnTo>
                <a:lnTo>
                  <a:pt x="185" y="662"/>
                </a:lnTo>
                <a:lnTo>
                  <a:pt x="188" y="662"/>
                </a:lnTo>
                <a:lnTo>
                  <a:pt x="188" y="662"/>
                </a:lnTo>
                <a:lnTo>
                  <a:pt x="187" y="663"/>
                </a:lnTo>
                <a:lnTo>
                  <a:pt x="186" y="664"/>
                </a:lnTo>
                <a:lnTo>
                  <a:pt x="185" y="664"/>
                </a:lnTo>
                <a:lnTo>
                  <a:pt x="185" y="667"/>
                </a:lnTo>
                <a:lnTo>
                  <a:pt x="185" y="667"/>
                </a:lnTo>
                <a:lnTo>
                  <a:pt x="184" y="666"/>
                </a:lnTo>
                <a:lnTo>
                  <a:pt x="184" y="666"/>
                </a:lnTo>
                <a:lnTo>
                  <a:pt x="184" y="666"/>
                </a:lnTo>
                <a:lnTo>
                  <a:pt x="182" y="667"/>
                </a:lnTo>
                <a:lnTo>
                  <a:pt x="181" y="667"/>
                </a:lnTo>
                <a:lnTo>
                  <a:pt x="178" y="667"/>
                </a:lnTo>
                <a:lnTo>
                  <a:pt x="178" y="667"/>
                </a:lnTo>
                <a:lnTo>
                  <a:pt x="178" y="667"/>
                </a:lnTo>
                <a:lnTo>
                  <a:pt x="179" y="667"/>
                </a:lnTo>
                <a:lnTo>
                  <a:pt x="179" y="666"/>
                </a:lnTo>
                <a:lnTo>
                  <a:pt x="179" y="666"/>
                </a:lnTo>
                <a:lnTo>
                  <a:pt x="179" y="666"/>
                </a:lnTo>
                <a:lnTo>
                  <a:pt x="175" y="664"/>
                </a:lnTo>
                <a:lnTo>
                  <a:pt x="175" y="664"/>
                </a:lnTo>
                <a:lnTo>
                  <a:pt x="174" y="664"/>
                </a:lnTo>
                <a:lnTo>
                  <a:pt x="174" y="666"/>
                </a:lnTo>
                <a:lnTo>
                  <a:pt x="174" y="668"/>
                </a:lnTo>
                <a:lnTo>
                  <a:pt x="174" y="668"/>
                </a:lnTo>
                <a:lnTo>
                  <a:pt x="172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8"/>
                </a:lnTo>
                <a:lnTo>
                  <a:pt x="170" y="667"/>
                </a:lnTo>
                <a:lnTo>
                  <a:pt x="172" y="667"/>
                </a:lnTo>
                <a:lnTo>
                  <a:pt x="173" y="667"/>
                </a:lnTo>
                <a:lnTo>
                  <a:pt x="173" y="667"/>
                </a:lnTo>
                <a:lnTo>
                  <a:pt x="173" y="667"/>
                </a:lnTo>
                <a:lnTo>
                  <a:pt x="172" y="666"/>
                </a:lnTo>
                <a:lnTo>
                  <a:pt x="170" y="666"/>
                </a:lnTo>
                <a:lnTo>
                  <a:pt x="169" y="667"/>
                </a:lnTo>
                <a:lnTo>
                  <a:pt x="168" y="667"/>
                </a:lnTo>
                <a:lnTo>
                  <a:pt x="168" y="667"/>
                </a:lnTo>
                <a:lnTo>
                  <a:pt x="169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6" y="669"/>
                </a:lnTo>
                <a:lnTo>
                  <a:pt x="167" y="668"/>
                </a:lnTo>
                <a:lnTo>
                  <a:pt x="167" y="667"/>
                </a:lnTo>
                <a:lnTo>
                  <a:pt x="167" y="667"/>
                </a:lnTo>
                <a:lnTo>
                  <a:pt x="166" y="667"/>
                </a:lnTo>
                <a:lnTo>
                  <a:pt x="164" y="668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1" y="671"/>
                </a:lnTo>
                <a:lnTo>
                  <a:pt x="156" y="671"/>
                </a:lnTo>
                <a:lnTo>
                  <a:pt x="156" y="671"/>
                </a:lnTo>
                <a:lnTo>
                  <a:pt x="156" y="671"/>
                </a:lnTo>
                <a:lnTo>
                  <a:pt x="157" y="671"/>
                </a:lnTo>
                <a:lnTo>
                  <a:pt x="159" y="669"/>
                </a:lnTo>
                <a:lnTo>
                  <a:pt x="159" y="669"/>
                </a:lnTo>
                <a:lnTo>
                  <a:pt x="158" y="668"/>
                </a:lnTo>
                <a:lnTo>
                  <a:pt x="157" y="669"/>
                </a:lnTo>
                <a:lnTo>
                  <a:pt x="153" y="671"/>
                </a:lnTo>
                <a:lnTo>
                  <a:pt x="153" y="671"/>
                </a:lnTo>
                <a:lnTo>
                  <a:pt x="150" y="669"/>
                </a:lnTo>
                <a:lnTo>
                  <a:pt x="147" y="671"/>
                </a:lnTo>
                <a:lnTo>
                  <a:pt x="146" y="672"/>
                </a:lnTo>
                <a:lnTo>
                  <a:pt x="146" y="672"/>
                </a:lnTo>
                <a:lnTo>
                  <a:pt x="147" y="672"/>
                </a:lnTo>
                <a:lnTo>
                  <a:pt x="149" y="672"/>
                </a:lnTo>
                <a:lnTo>
                  <a:pt x="152" y="671"/>
                </a:lnTo>
                <a:lnTo>
                  <a:pt x="152" y="671"/>
                </a:lnTo>
                <a:lnTo>
                  <a:pt x="152" y="672"/>
                </a:lnTo>
                <a:lnTo>
                  <a:pt x="151" y="672"/>
                </a:lnTo>
                <a:lnTo>
                  <a:pt x="150" y="672"/>
                </a:lnTo>
                <a:lnTo>
                  <a:pt x="150" y="672"/>
                </a:lnTo>
                <a:lnTo>
                  <a:pt x="146" y="673"/>
                </a:lnTo>
                <a:lnTo>
                  <a:pt x="145" y="673"/>
                </a:lnTo>
                <a:lnTo>
                  <a:pt x="145" y="674"/>
                </a:lnTo>
                <a:lnTo>
                  <a:pt x="145" y="674"/>
                </a:lnTo>
                <a:lnTo>
                  <a:pt x="140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6"/>
                </a:lnTo>
                <a:lnTo>
                  <a:pt x="133" y="676"/>
                </a:lnTo>
                <a:lnTo>
                  <a:pt x="133" y="676"/>
                </a:lnTo>
                <a:lnTo>
                  <a:pt x="132" y="676"/>
                </a:lnTo>
                <a:lnTo>
                  <a:pt x="132" y="674"/>
                </a:lnTo>
                <a:lnTo>
                  <a:pt x="132" y="674"/>
                </a:lnTo>
                <a:lnTo>
                  <a:pt x="129" y="674"/>
                </a:lnTo>
                <a:lnTo>
                  <a:pt x="127" y="674"/>
                </a:lnTo>
                <a:lnTo>
                  <a:pt x="124" y="674"/>
                </a:lnTo>
                <a:lnTo>
                  <a:pt x="121" y="676"/>
                </a:lnTo>
                <a:lnTo>
                  <a:pt x="121" y="676"/>
                </a:lnTo>
                <a:lnTo>
                  <a:pt x="121" y="674"/>
                </a:lnTo>
                <a:lnTo>
                  <a:pt x="122" y="673"/>
                </a:lnTo>
                <a:lnTo>
                  <a:pt x="122" y="673"/>
                </a:lnTo>
                <a:lnTo>
                  <a:pt x="120" y="672"/>
                </a:lnTo>
                <a:lnTo>
                  <a:pt x="120" y="672"/>
                </a:lnTo>
                <a:lnTo>
                  <a:pt x="120" y="673"/>
                </a:lnTo>
                <a:lnTo>
                  <a:pt x="120" y="674"/>
                </a:lnTo>
                <a:lnTo>
                  <a:pt x="120" y="674"/>
                </a:lnTo>
                <a:lnTo>
                  <a:pt x="118" y="676"/>
                </a:lnTo>
                <a:lnTo>
                  <a:pt x="117" y="676"/>
                </a:lnTo>
                <a:lnTo>
                  <a:pt x="114" y="677"/>
                </a:lnTo>
                <a:lnTo>
                  <a:pt x="114" y="677"/>
                </a:lnTo>
                <a:lnTo>
                  <a:pt x="114" y="678"/>
                </a:lnTo>
                <a:lnTo>
                  <a:pt x="115" y="678"/>
                </a:lnTo>
                <a:lnTo>
                  <a:pt x="115" y="678"/>
                </a:lnTo>
                <a:lnTo>
                  <a:pt x="112" y="678"/>
                </a:lnTo>
                <a:lnTo>
                  <a:pt x="109" y="679"/>
                </a:lnTo>
                <a:lnTo>
                  <a:pt x="109" y="679"/>
                </a:lnTo>
                <a:lnTo>
                  <a:pt x="110" y="678"/>
                </a:lnTo>
                <a:lnTo>
                  <a:pt x="109" y="677"/>
                </a:lnTo>
                <a:lnTo>
                  <a:pt x="108" y="676"/>
                </a:lnTo>
                <a:lnTo>
                  <a:pt x="108" y="676"/>
                </a:lnTo>
                <a:lnTo>
                  <a:pt x="108" y="674"/>
                </a:lnTo>
                <a:lnTo>
                  <a:pt x="109" y="676"/>
                </a:lnTo>
                <a:lnTo>
                  <a:pt x="110" y="676"/>
                </a:lnTo>
                <a:lnTo>
                  <a:pt x="110" y="676"/>
                </a:lnTo>
                <a:lnTo>
                  <a:pt x="110" y="674"/>
                </a:lnTo>
                <a:lnTo>
                  <a:pt x="109" y="674"/>
                </a:lnTo>
                <a:lnTo>
                  <a:pt x="109" y="674"/>
                </a:lnTo>
                <a:lnTo>
                  <a:pt x="108" y="674"/>
                </a:lnTo>
                <a:lnTo>
                  <a:pt x="108" y="676"/>
                </a:lnTo>
                <a:lnTo>
                  <a:pt x="108" y="677"/>
                </a:lnTo>
                <a:lnTo>
                  <a:pt x="108" y="678"/>
                </a:lnTo>
                <a:lnTo>
                  <a:pt x="108" y="678"/>
                </a:lnTo>
                <a:lnTo>
                  <a:pt x="104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97" y="676"/>
                </a:lnTo>
                <a:lnTo>
                  <a:pt x="95" y="677"/>
                </a:lnTo>
                <a:lnTo>
                  <a:pt x="93" y="677"/>
                </a:lnTo>
                <a:lnTo>
                  <a:pt x="93" y="677"/>
                </a:lnTo>
                <a:lnTo>
                  <a:pt x="93" y="676"/>
                </a:lnTo>
                <a:lnTo>
                  <a:pt x="93" y="676"/>
                </a:lnTo>
                <a:lnTo>
                  <a:pt x="92" y="674"/>
                </a:lnTo>
                <a:lnTo>
                  <a:pt x="92" y="674"/>
                </a:lnTo>
                <a:lnTo>
                  <a:pt x="92" y="673"/>
                </a:lnTo>
                <a:lnTo>
                  <a:pt x="92" y="672"/>
                </a:lnTo>
                <a:lnTo>
                  <a:pt x="91" y="672"/>
                </a:lnTo>
                <a:lnTo>
                  <a:pt x="91" y="672"/>
                </a:lnTo>
                <a:lnTo>
                  <a:pt x="91" y="673"/>
                </a:lnTo>
                <a:lnTo>
                  <a:pt x="91" y="673"/>
                </a:lnTo>
                <a:lnTo>
                  <a:pt x="92" y="674"/>
                </a:lnTo>
                <a:lnTo>
                  <a:pt x="92" y="677"/>
                </a:lnTo>
                <a:lnTo>
                  <a:pt x="92" y="677"/>
                </a:lnTo>
                <a:lnTo>
                  <a:pt x="91" y="676"/>
                </a:lnTo>
                <a:lnTo>
                  <a:pt x="89" y="676"/>
                </a:lnTo>
                <a:lnTo>
                  <a:pt x="89" y="674"/>
                </a:lnTo>
                <a:lnTo>
                  <a:pt x="87" y="674"/>
                </a:lnTo>
                <a:lnTo>
                  <a:pt x="87" y="674"/>
                </a:lnTo>
                <a:lnTo>
                  <a:pt x="87" y="674"/>
                </a:lnTo>
                <a:lnTo>
                  <a:pt x="88" y="676"/>
                </a:lnTo>
                <a:lnTo>
                  <a:pt x="88" y="676"/>
                </a:lnTo>
                <a:lnTo>
                  <a:pt x="87" y="676"/>
                </a:lnTo>
                <a:lnTo>
                  <a:pt x="86" y="676"/>
                </a:lnTo>
                <a:lnTo>
                  <a:pt x="83" y="673"/>
                </a:lnTo>
                <a:lnTo>
                  <a:pt x="83" y="673"/>
                </a:lnTo>
                <a:lnTo>
                  <a:pt x="79" y="673"/>
                </a:lnTo>
                <a:lnTo>
                  <a:pt x="79" y="673"/>
                </a:lnTo>
                <a:lnTo>
                  <a:pt x="76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1"/>
                </a:lnTo>
                <a:lnTo>
                  <a:pt x="75" y="671"/>
                </a:lnTo>
                <a:lnTo>
                  <a:pt x="74" y="671"/>
                </a:lnTo>
                <a:lnTo>
                  <a:pt x="72" y="671"/>
                </a:lnTo>
                <a:lnTo>
                  <a:pt x="71" y="669"/>
                </a:lnTo>
                <a:lnTo>
                  <a:pt x="71" y="669"/>
                </a:lnTo>
                <a:lnTo>
                  <a:pt x="72" y="668"/>
                </a:lnTo>
                <a:lnTo>
                  <a:pt x="72" y="669"/>
                </a:lnTo>
                <a:lnTo>
                  <a:pt x="74" y="668"/>
                </a:lnTo>
                <a:lnTo>
                  <a:pt x="74" y="668"/>
                </a:lnTo>
                <a:lnTo>
                  <a:pt x="72" y="668"/>
                </a:lnTo>
                <a:lnTo>
                  <a:pt x="72" y="668"/>
                </a:lnTo>
                <a:lnTo>
                  <a:pt x="71" y="668"/>
                </a:lnTo>
                <a:lnTo>
                  <a:pt x="70" y="668"/>
                </a:lnTo>
                <a:lnTo>
                  <a:pt x="70" y="668"/>
                </a:lnTo>
                <a:lnTo>
                  <a:pt x="71" y="669"/>
                </a:lnTo>
                <a:lnTo>
                  <a:pt x="71" y="671"/>
                </a:lnTo>
                <a:lnTo>
                  <a:pt x="71" y="672"/>
                </a:lnTo>
                <a:lnTo>
                  <a:pt x="71" y="672"/>
                </a:lnTo>
                <a:lnTo>
                  <a:pt x="69" y="671"/>
                </a:lnTo>
                <a:lnTo>
                  <a:pt x="69" y="671"/>
                </a:lnTo>
                <a:lnTo>
                  <a:pt x="70" y="671"/>
                </a:lnTo>
                <a:lnTo>
                  <a:pt x="70" y="671"/>
                </a:lnTo>
                <a:lnTo>
                  <a:pt x="69" y="667"/>
                </a:lnTo>
                <a:lnTo>
                  <a:pt x="66" y="664"/>
                </a:lnTo>
                <a:lnTo>
                  <a:pt x="66" y="664"/>
                </a:lnTo>
                <a:lnTo>
                  <a:pt x="65" y="664"/>
                </a:lnTo>
                <a:lnTo>
                  <a:pt x="65" y="666"/>
                </a:lnTo>
                <a:lnTo>
                  <a:pt x="65" y="666"/>
                </a:lnTo>
                <a:lnTo>
                  <a:pt x="64" y="666"/>
                </a:lnTo>
                <a:lnTo>
                  <a:pt x="64" y="666"/>
                </a:lnTo>
                <a:lnTo>
                  <a:pt x="62" y="662"/>
                </a:lnTo>
                <a:lnTo>
                  <a:pt x="63" y="661"/>
                </a:lnTo>
                <a:lnTo>
                  <a:pt x="63" y="661"/>
                </a:lnTo>
                <a:lnTo>
                  <a:pt x="62" y="659"/>
                </a:lnTo>
                <a:lnTo>
                  <a:pt x="60" y="659"/>
                </a:lnTo>
                <a:lnTo>
                  <a:pt x="60" y="659"/>
                </a:lnTo>
                <a:lnTo>
                  <a:pt x="60" y="657"/>
                </a:lnTo>
                <a:lnTo>
                  <a:pt x="59" y="656"/>
                </a:lnTo>
                <a:lnTo>
                  <a:pt x="58" y="657"/>
                </a:lnTo>
                <a:lnTo>
                  <a:pt x="58" y="657"/>
                </a:lnTo>
                <a:lnTo>
                  <a:pt x="58" y="659"/>
                </a:lnTo>
                <a:lnTo>
                  <a:pt x="58" y="659"/>
                </a:lnTo>
                <a:lnTo>
                  <a:pt x="57" y="658"/>
                </a:lnTo>
                <a:lnTo>
                  <a:pt x="57" y="658"/>
                </a:lnTo>
                <a:lnTo>
                  <a:pt x="57" y="659"/>
                </a:lnTo>
                <a:lnTo>
                  <a:pt x="58" y="662"/>
                </a:lnTo>
                <a:lnTo>
                  <a:pt x="58" y="662"/>
                </a:lnTo>
                <a:lnTo>
                  <a:pt x="62" y="664"/>
                </a:lnTo>
                <a:lnTo>
                  <a:pt x="62" y="664"/>
                </a:lnTo>
                <a:lnTo>
                  <a:pt x="60" y="664"/>
                </a:lnTo>
                <a:lnTo>
                  <a:pt x="59" y="664"/>
                </a:lnTo>
                <a:lnTo>
                  <a:pt x="57" y="662"/>
                </a:lnTo>
                <a:lnTo>
                  <a:pt x="57" y="662"/>
                </a:lnTo>
                <a:lnTo>
                  <a:pt x="53" y="657"/>
                </a:lnTo>
                <a:lnTo>
                  <a:pt x="56" y="656"/>
                </a:lnTo>
                <a:lnTo>
                  <a:pt x="56" y="656"/>
                </a:lnTo>
                <a:lnTo>
                  <a:pt x="53" y="653"/>
                </a:lnTo>
                <a:lnTo>
                  <a:pt x="52" y="654"/>
                </a:lnTo>
                <a:lnTo>
                  <a:pt x="52" y="654"/>
                </a:lnTo>
                <a:lnTo>
                  <a:pt x="50" y="652"/>
                </a:lnTo>
                <a:lnTo>
                  <a:pt x="50" y="652"/>
                </a:lnTo>
                <a:lnTo>
                  <a:pt x="52" y="652"/>
                </a:lnTo>
                <a:lnTo>
                  <a:pt x="52" y="652"/>
                </a:lnTo>
                <a:lnTo>
                  <a:pt x="50" y="648"/>
                </a:lnTo>
                <a:lnTo>
                  <a:pt x="48" y="644"/>
                </a:lnTo>
                <a:lnTo>
                  <a:pt x="48" y="644"/>
                </a:lnTo>
                <a:lnTo>
                  <a:pt x="50" y="644"/>
                </a:lnTo>
                <a:lnTo>
                  <a:pt x="50" y="644"/>
                </a:lnTo>
                <a:lnTo>
                  <a:pt x="48" y="639"/>
                </a:lnTo>
                <a:lnTo>
                  <a:pt x="48" y="639"/>
                </a:lnTo>
                <a:lnTo>
                  <a:pt x="46" y="633"/>
                </a:lnTo>
                <a:lnTo>
                  <a:pt x="46" y="633"/>
                </a:lnTo>
                <a:lnTo>
                  <a:pt x="43" y="632"/>
                </a:lnTo>
                <a:lnTo>
                  <a:pt x="42" y="628"/>
                </a:lnTo>
                <a:lnTo>
                  <a:pt x="42" y="628"/>
                </a:lnTo>
                <a:lnTo>
                  <a:pt x="42" y="629"/>
                </a:lnTo>
                <a:lnTo>
                  <a:pt x="42" y="631"/>
                </a:lnTo>
                <a:lnTo>
                  <a:pt x="43" y="632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1" y="631"/>
                </a:lnTo>
                <a:lnTo>
                  <a:pt x="41" y="627"/>
                </a:lnTo>
                <a:lnTo>
                  <a:pt x="41" y="627"/>
                </a:lnTo>
                <a:lnTo>
                  <a:pt x="42" y="627"/>
                </a:lnTo>
                <a:lnTo>
                  <a:pt x="42" y="628"/>
                </a:lnTo>
                <a:lnTo>
                  <a:pt x="42" y="628"/>
                </a:lnTo>
                <a:lnTo>
                  <a:pt x="42" y="627"/>
                </a:lnTo>
                <a:lnTo>
                  <a:pt x="43" y="627"/>
                </a:lnTo>
                <a:lnTo>
                  <a:pt x="45" y="627"/>
                </a:lnTo>
                <a:lnTo>
                  <a:pt x="45" y="626"/>
                </a:lnTo>
                <a:lnTo>
                  <a:pt x="45" y="626"/>
                </a:lnTo>
                <a:lnTo>
                  <a:pt x="45" y="626"/>
                </a:lnTo>
                <a:lnTo>
                  <a:pt x="43" y="626"/>
                </a:lnTo>
                <a:lnTo>
                  <a:pt x="43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3"/>
                </a:lnTo>
                <a:lnTo>
                  <a:pt x="43" y="623"/>
                </a:lnTo>
                <a:lnTo>
                  <a:pt x="43" y="622"/>
                </a:lnTo>
                <a:lnTo>
                  <a:pt x="43" y="621"/>
                </a:lnTo>
                <a:lnTo>
                  <a:pt x="43" y="621"/>
                </a:lnTo>
                <a:lnTo>
                  <a:pt x="43" y="621"/>
                </a:lnTo>
                <a:lnTo>
                  <a:pt x="42" y="621"/>
                </a:lnTo>
                <a:lnTo>
                  <a:pt x="42" y="621"/>
                </a:lnTo>
                <a:lnTo>
                  <a:pt x="41" y="621"/>
                </a:lnTo>
                <a:lnTo>
                  <a:pt x="41" y="621"/>
                </a:lnTo>
                <a:lnTo>
                  <a:pt x="41" y="619"/>
                </a:lnTo>
                <a:lnTo>
                  <a:pt x="41" y="617"/>
                </a:lnTo>
                <a:lnTo>
                  <a:pt x="41" y="617"/>
                </a:lnTo>
                <a:lnTo>
                  <a:pt x="42" y="617"/>
                </a:lnTo>
                <a:lnTo>
                  <a:pt x="42" y="617"/>
                </a:lnTo>
                <a:lnTo>
                  <a:pt x="41" y="612"/>
                </a:lnTo>
                <a:lnTo>
                  <a:pt x="41" y="608"/>
                </a:lnTo>
                <a:lnTo>
                  <a:pt x="41" y="608"/>
                </a:lnTo>
                <a:lnTo>
                  <a:pt x="40" y="608"/>
                </a:lnTo>
                <a:lnTo>
                  <a:pt x="39" y="609"/>
                </a:lnTo>
                <a:lnTo>
                  <a:pt x="39" y="612"/>
                </a:lnTo>
                <a:lnTo>
                  <a:pt x="39" y="612"/>
                </a:lnTo>
                <a:lnTo>
                  <a:pt x="39" y="612"/>
                </a:lnTo>
                <a:lnTo>
                  <a:pt x="37" y="611"/>
                </a:lnTo>
                <a:lnTo>
                  <a:pt x="39" y="608"/>
                </a:lnTo>
                <a:lnTo>
                  <a:pt x="39" y="608"/>
                </a:lnTo>
                <a:lnTo>
                  <a:pt x="37" y="606"/>
                </a:lnTo>
                <a:lnTo>
                  <a:pt x="37" y="604"/>
                </a:lnTo>
                <a:lnTo>
                  <a:pt x="37" y="604"/>
                </a:lnTo>
                <a:lnTo>
                  <a:pt x="39" y="604"/>
                </a:lnTo>
                <a:lnTo>
                  <a:pt x="39" y="604"/>
                </a:lnTo>
                <a:lnTo>
                  <a:pt x="39" y="607"/>
                </a:lnTo>
                <a:lnTo>
                  <a:pt x="39" y="607"/>
                </a:lnTo>
                <a:lnTo>
                  <a:pt x="40" y="606"/>
                </a:lnTo>
                <a:lnTo>
                  <a:pt x="40" y="603"/>
                </a:lnTo>
                <a:lnTo>
                  <a:pt x="40" y="603"/>
                </a:lnTo>
                <a:lnTo>
                  <a:pt x="42" y="604"/>
                </a:lnTo>
                <a:lnTo>
                  <a:pt x="43" y="603"/>
                </a:lnTo>
                <a:lnTo>
                  <a:pt x="43" y="603"/>
                </a:lnTo>
                <a:lnTo>
                  <a:pt x="41" y="603"/>
                </a:lnTo>
                <a:lnTo>
                  <a:pt x="41" y="603"/>
                </a:lnTo>
                <a:lnTo>
                  <a:pt x="40" y="602"/>
                </a:lnTo>
                <a:lnTo>
                  <a:pt x="40" y="602"/>
                </a:lnTo>
                <a:lnTo>
                  <a:pt x="39" y="602"/>
                </a:lnTo>
                <a:lnTo>
                  <a:pt x="39" y="602"/>
                </a:lnTo>
                <a:lnTo>
                  <a:pt x="37" y="603"/>
                </a:lnTo>
                <a:lnTo>
                  <a:pt x="37" y="602"/>
                </a:lnTo>
                <a:lnTo>
                  <a:pt x="37" y="602"/>
                </a:lnTo>
                <a:lnTo>
                  <a:pt x="37" y="602"/>
                </a:lnTo>
                <a:lnTo>
                  <a:pt x="39" y="602"/>
                </a:lnTo>
                <a:lnTo>
                  <a:pt x="39" y="602"/>
                </a:lnTo>
                <a:lnTo>
                  <a:pt x="39" y="598"/>
                </a:lnTo>
                <a:lnTo>
                  <a:pt x="39" y="594"/>
                </a:lnTo>
                <a:lnTo>
                  <a:pt x="39" y="594"/>
                </a:lnTo>
                <a:lnTo>
                  <a:pt x="40" y="594"/>
                </a:lnTo>
                <a:lnTo>
                  <a:pt x="40" y="596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1" y="596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1" y="593"/>
                </a:lnTo>
                <a:lnTo>
                  <a:pt x="40" y="593"/>
                </a:lnTo>
                <a:lnTo>
                  <a:pt x="40" y="593"/>
                </a:lnTo>
                <a:lnTo>
                  <a:pt x="39" y="593"/>
                </a:lnTo>
                <a:lnTo>
                  <a:pt x="39" y="592"/>
                </a:lnTo>
                <a:lnTo>
                  <a:pt x="39" y="592"/>
                </a:lnTo>
                <a:lnTo>
                  <a:pt x="37" y="592"/>
                </a:lnTo>
                <a:lnTo>
                  <a:pt x="37" y="592"/>
                </a:lnTo>
                <a:lnTo>
                  <a:pt x="37" y="588"/>
                </a:lnTo>
                <a:lnTo>
                  <a:pt x="37" y="587"/>
                </a:lnTo>
                <a:lnTo>
                  <a:pt x="37" y="586"/>
                </a:lnTo>
                <a:lnTo>
                  <a:pt x="37" y="586"/>
                </a:lnTo>
                <a:lnTo>
                  <a:pt x="37" y="584"/>
                </a:lnTo>
                <a:lnTo>
                  <a:pt x="37" y="582"/>
                </a:lnTo>
                <a:lnTo>
                  <a:pt x="37" y="574"/>
                </a:lnTo>
                <a:lnTo>
                  <a:pt x="37" y="574"/>
                </a:lnTo>
                <a:lnTo>
                  <a:pt x="37" y="572"/>
                </a:lnTo>
                <a:lnTo>
                  <a:pt x="39" y="569"/>
                </a:lnTo>
                <a:lnTo>
                  <a:pt x="39" y="569"/>
                </a:lnTo>
                <a:lnTo>
                  <a:pt x="39" y="569"/>
                </a:lnTo>
                <a:lnTo>
                  <a:pt x="37" y="568"/>
                </a:lnTo>
                <a:lnTo>
                  <a:pt x="37" y="568"/>
                </a:lnTo>
                <a:lnTo>
                  <a:pt x="39" y="558"/>
                </a:lnTo>
                <a:lnTo>
                  <a:pt x="39" y="554"/>
                </a:lnTo>
                <a:lnTo>
                  <a:pt x="40" y="549"/>
                </a:lnTo>
                <a:lnTo>
                  <a:pt x="40" y="549"/>
                </a:lnTo>
                <a:lnTo>
                  <a:pt x="40" y="549"/>
                </a:lnTo>
                <a:lnTo>
                  <a:pt x="39" y="548"/>
                </a:lnTo>
                <a:lnTo>
                  <a:pt x="39" y="548"/>
                </a:lnTo>
                <a:lnTo>
                  <a:pt x="40" y="547"/>
                </a:lnTo>
                <a:lnTo>
                  <a:pt x="40" y="546"/>
                </a:lnTo>
                <a:lnTo>
                  <a:pt x="40" y="546"/>
                </a:lnTo>
                <a:lnTo>
                  <a:pt x="41" y="546"/>
                </a:lnTo>
                <a:lnTo>
                  <a:pt x="41" y="547"/>
                </a:lnTo>
                <a:lnTo>
                  <a:pt x="42" y="548"/>
                </a:lnTo>
                <a:lnTo>
                  <a:pt x="42" y="548"/>
                </a:lnTo>
                <a:lnTo>
                  <a:pt x="41" y="549"/>
                </a:lnTo>
                <a:lnTo>
                  <a:pt x="40" y="552"/>
                </a:lnTo>
                <a:lnTo>
                  <a:pt x="41" y="553"/>
                </a:lnTo>
                <a:lnTo>
                  <a:pt x="41" y="553"/>
                </a:lnTo>
                <a:lnTo>
                  <a:pt x="41" y="553"/>
                </a:lnTo>
                <a:lnTo>
                  <a:pt x="42" y="552"/>
                </a:lnTo>
                <a:lnTo>
                  <a:pt x="42" y="549"/>
                </a:lnTo>
                <a:lnTo>
                  <a:pt x="42" y="549"/>
                </a:lnTo>
                <a:lnTo>
                  <a:pt x="45" y="549"/>
                </a:lnTo>
                <a:lnTo>
                  <a:pt x="45" y="549"/>
                </a:lnTo>
                <a:lnTo>
                  <a:pt x="45" y="546"/>
                </a:lnTo>
                <a:lnTo>
                  <a:pt x="45" y="546"/>
                </a:lnTo>
                <a:lnTo>
                  <a:pt x="45" y="546"/>
                </a:lnTo>
                <a:lnTo>
                  <a:pt x="43" y="546"/>
                </a:lnTo>
                <a:lnTo>
                  <a:pt x="43" y="547"/>
                </a:lnTo>
                <a:lnTo>
                  <a:pt x="42" y="547"/>
                </a:lnTo>
                <a:lnTo>
                  <a:pt x="42" y="547"/>
                </a:lnTo>
                <a:lnTo>
                  <a:pt x="41" y="544"/>
                </a:lnTo>
                <a:lnTo>
                  <a:pt x="41" y="543"/>
                </a:lnTo>
                <a:lnTo>
                  <a:pt x="40" y="544"/>
                </a:lnTo>
                <a:lnTo>
                  <a:pt x="40" y="544"/>
                </a:lnTo>
                <a:lnTo>
                  <a:pt x="40" y="542"/>
                </a:lnTo>
                <a:lnTo>
                  <a:pt x="40" y="541"/>
                </a:lnTo>
                <a:lnTo>
                  <a:pt x="41" y="539"/>
                </a:lnTo>
                <a:lnTo>
                  <a:pt x="41" y="539"/>
                </a:lnTo>
                <a:lnTo>
                  <a:pt x="40" y="537"/>
                </a:lnTo>
                <a:lnTo>
                  <a:pt x="40" y="534"/>
                </a:lnTo>
                <a:lnTo>
                  <a:pt x="41" y="528"/>
                </a:lnTo>
                <a:lnTo>
                  <a:pt x="41" y="528"/>
                </a:lnTo>
                <a:lnTo>
                  <a:pt x="40" y="511"/>
                </a:lnTo>
                <a:lnTo>
                  <a:pt x="40" y="511"/>
                </a:lnTo>
                <a:lnTo>
                  <a:pt x="40" y="509"/>
                </a:lnTo>
                <a:lnTo>
                  <a:pt x="41" y="508"/>
                </a:lnTo>
                <a:lnTo>
                  <a:pt x="41" y="508"/>
                </a:lnTo>
                <a:lnTo>
                  <a:pt x="41" y="507"/>
                </a:lnTo>
                <a:lnTo>
                  <a:pt x="41" y="506"/>
                </a:lnTo>
                <a:lnTo>
                  <a:pt x="41" y="506"/>
                </a:lnTo>
                <a:lnTo>
                  <a:pt x="40" y="504"/>
                </a:lnTo>
                <a:lnTo>
                  <a:pt x="40" y="504"/>
                </a:lnTo>
                <a:lnTo>
                  <a:pt x="40" y="503"/>
                </a:lnTo>
                <a:lnTo>
                  <a:pt x="40" y="503"/>
                </a:lnTo>
                <a:lnTo>
                  <a:pt x="41" y="502"/>
                </a:lnTo>
                <a:lnTo>
                  <a:pt x="41" y="503"/>
                </a:lnTo>
                <a:lnTo>
                  <a:pt x="42" y="504"/>
                </a:lnTo>
                <a:lnTo>
                  <a:pt x="42" y="504"/>
                </a:lnTo>
                <a:lnTo>
                  <a:pt x="43" y="506"/>
                </a:lnTo>
                <a:lnTo>
                  <a:pt x="43" y="506"/>
                </a:lnTo>
                <a:lnTo>
                  <a:pt x="43" y="508"/>
                </a:lnTo>
                <a:lnTo>
                  <a:pt x="43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7"/>
                </a:lnTo>
                <a:lnTo>
                  <a:pt x="45" y="507"/>
                </a:lnTo>
                <a:lnTo>
                  <a:pt x="46" y="507"/>
                </a:lnTo>
                <a:lnTo>
                  <a:pt x="46" y="506"/>
                </a:lnTo>
                <a:lnTo>
                  <a:pt x="46" y="504"/>
                </a:lnTo>
                <a:lnTo>
                  <a:pt x="46" y="504"/>
                </a:lnTo>
                <a:lnTo>
                  <a:pt x="46" y="504"/>
                </a:lnTo>
                <a:lnTo>
                  <a:pt x="45" y="506"/>
                </a:lnTo>
                <a:lnTo>
                  <a:pt x="45" y="507"/>
                </a:lnTo>
                <a:lnTo>
                  <a:pt x="45" y="507"/>
                </a:lnTo>
                <a:lnTo>
                  <a:pt x="45" y="507"/>
                </a:lnTo>
                <a:lnTo>
                  <a:pt x="45" y="502"/>
                </a:lnTo>
                <a:lnTo>
                  <a:pt x="46" y="497"/>
                </a:lnTo>
                <a:lnTo>
                  <a:pt x="46" y="497"/>
                </a:lnTo>
                <a:lnTo>
                  <a:pt x="45" y="498"/>
                </a:lnTo>
                <a:lnTo>
                  <a:pt x="45" y="499"/>
                </a:lnTo>
                <a:lnTo>
                  <a:pt x="45" y="501"/>
                </a:lnTo>
                <a:lnTo>
                  <a:pt x="43" y="502"/>
                </a:lnTo>
                <a:lnTo>
                  <a:pt x="43" y="502"/>
                </a:lnTo>
                <a:lnTo>
                  <a:pt x="42" y="502"/>
                </a:lnTo>
                <a:lnTo>
                  <a:pt x="41" y="502"/>
                </a:lnTo>
                <a:lnTo>
                  <a:pt x="40" y="501"/>
                </a:lnTo>
                <a:lnTo>
                  <a:pt x="40" y="501"/>
                </a:lnTo>
                <a:lnTo>
                  <a:pt x="40" y="493"/>
                </a:lnTo>
                <a:lnTo>
                  <a:pt x="41" y="486"/>
                </a:lnTo>
                <a:lnTo>
                  <a:pt x="41" y="486"/>
                </a:lnTo>
                <a:lnTo>
                  <a:pt x="40" y="479"/>
                </a:lnTo>
                <a:lnTo>
                  <a:pt x="41" y="474"/>
                </a:lnTo>
                <a:lnTo>
                  <a:pt x="41" y="474"/>
                </a:lnTo>
                <a:lnTo>
                  <a:pt x="39" y="474"/>
                </a:lnTo>
                <a:lnTo>
                  <a:pt x="37" y="476"/>
                </a:lnTo>
                <a:lnTo>
                  <a:pt x="37" y="476"/>
                </a:lnTo>
                <a:lnTo>
                  <a:pt x="37" y="476"/>
                </a:lnTo>
                <a:lnTo>
                  <a:pt x="36" y="474"/>
                </a:lnTo>
                <a:lnTo>
                  <a:pt x="36" y="473"/>
                </a:lnTo>
                <a:lnTo>
                  <a:pt x="36" y="473"/>
                </a:lnTo>
                <a:lnTo>
                  <a:pt x="35" y="473"/>
                </a:lnTo>
                <a:lnTo>
                  <a:pt x="35" y="474"/>
                </a:lnTo>
                <a:lnTo>
                  <a:pt x="36" y="476"/>
                </a:lnTo>
                <a:lnTo>
                  <a:pt x="36" y="476"/>
                </a:lnTo>
                <a:lnTo>
                  <a:pt x="35" y="482"/>
                </a:lnTo>
                <a:lnTo>
                  <a:pt x="35" y="482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6"/>
                </a:lnTo>
                <a:lnTo>
                  <a:pt x="35" y="488"/>
                </a:lnTo>
                <a:lnTo>
                  <a:pt x="35" y="488"/>
                </a:lnTo>
                <a:lnTo>
                  <a:pt x="35" y="488"/>
                </a:lnTo>
                <a:lnTo>
                  <a:pt x="36" y="488"/>
                </a:lnTo>
                <a:lnTo>
                  <a:pt x="36" y="488"/>
                </a:lnTo>
                <a:lnTo>
                  <a:pt x="37" y="488"/>
                </a:lnTo>
                <a:lnTo>
                  <a:pt x="37" y="488"/>
                </a:lnTo>
                <a:lnTo>
                  <a:pt x="36" y="492"/>
                </a:lnTo>
                <a:lnTo>
                  <a:pt x="36" y="494"/>
                </a:lnTo>
                <a:lnTo>
                  <a:pt x="36" y="498"/>
                </a:lnTo>
                <a:lnTo>
                  <a:pt x="36" y="501"/>
                </a:lnTo>
                <a:lnTo>
                  <a:pt x="36" y="501"/>
                </a:lnTo>
                <a:lnTo>
                  <a:pt x="35" y="501"/>
                </a:lnTo>
                <a:lnTo>
                  <a:pt x="34" y="502"/>
                </a:lnTo>
                <a:lnTo>
                  <a:pt x="34" y="503"/>
                </a:lnTo>
                <a:lnTo>
                  <a:pt x="33" y="504"/>
                </a:lnTo>
                <a:lnTo>
                  <a:pt x="33" y="504"/>
                </a:lnTo>
                <a:lnTo>
                  <a:pt x="33" y="504"/>
                </a:lnTo>
                <a:lnTo>
                  <a:pt x="34" y="504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6"/>
                </a:lnTo>
                <a:lnTo>
                  <a:pt x="35" y="504"/>
                </a:lnTo>
                <a:lnTo>
                  <a:pt x="35" y="504"/>
                </a:lnTo>
                <a:lnTo>
                  <a:pt x="36" y="503"/>
                </a:lnTo>
                <a:lnTo>
                  <a:pt x="36" y="504"/>
                </a:lnTo>
                <a:lnTo>
                  <a:pt x="36" y="506"/>
                </a:lnTo>
                <a:lnTo>
                  <a:pt x="36" y="506"/>
                </a:lnTo>
                <a:lnTo>
                  <a:pt x="35" y="508"/>
                </a:lnTo>
                <a:lnTo>
                  <a:pt x="34" y="511"/>
                </a:lnTo>
                <a:lnTo>
                  <a:pt x="34" y="511"/>
                </a:lnTo>
                <a:lnTo>
                  <a:pt x="35" y="511"/>
                </a:lnTo>
                <a:lnTo>
                  <a:pt x="35" y="509"/>
                </a:lnTo>
                <a:lnTo>
                  <a:pt x="35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1"/>
                </a:lnTo>
                <a:lnTo>
                  <a:pt x="36" y="511"/>
                </a:lnTo>
                <a:lnTo>
                  <a:pt x="36" y="516"/>
                </a:lnTo>
                <a:lnTo>
                  <a:pt x="36" y="521"/>
                </a:lnTo>
                <a:lnTo>
                  <a:pt x="36" y="521"/>
                </a:lnTo>
                <a:lnTo>
                  <a:pt x="35" y="521"/>
                </a:lnTo>
                <a:lnTo>
                  <a:pt x="35" y="519"/>
                </a:lnTo>
                <a:lnTo>
                  <a:pt x="35" y="519"/>
                </a:lnTo>
                <a:lnTo>
                  <a:pt x="34" y="519"/>
                </a:lnTo>
                <a:lnTo>
                  <a:pt x="34" y="521"/>
                </a:lnTo>
                <a:lnTo>
                  <a:pt x="36" y="523"/>
                </a:lnTo>
                <a:lnTo>
                  <a:pt x="36" y="523"/>
                </a:lnTo>
                <a:lnTo>
                  <a:pt x="36" y="526"/>
                </a:lnTo>
                <a:lnTo>
                  <a:pt x="35" y="528"/>
                </a:lnTo>
                <a:lnTo>
                  <a:pt x="34" y="529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5" y="531"/>
                </a:lnTo>
                <a:lnTo>
                  <a:pt x="35" y="528"/>
                </a:lnTo>
                <a:lnTo>
                  <a:pt x="35" y="528"/>
                </a:lnTo>
                <a:lnTo>
                  <a:pt x="36" y="532"/>
                </a:lnTo>
                <a:lnTo>
                  <a:pt x="36" y="536"/>
                </a:lnTo>
                <a:lnTo>
                  <a:pt x="36" y="536"/>
                </a:lnTo>
                <a:lnTo>
                  <a:pt x="35" y="542"/>
                </a:lnTo>
                <a:lnTo>
                  <a:pt x="35" y="542"/>
                </a:lnTo>
                <a:lnTo>
                  <a:pt x="36" y="543"/>
                </a:lnTo>
                <a:lnTo>
                  <a:pt x="36" y="543"/>
                </a:lnTo>
                <a:lnTo>
                  <a:pt x="35" y="543"/>
                </a:lnTo>
                <a:lnTo>
                  <a:pt x="35" y="543"/>
                </a:lnTo>
                <a:lnTo>
                  <a:pt x="35" y="543"/>
                </a:lnTo>
                <a:lnTo>
                  <a:pt x="36" y="547"/>
                </a:lnTo>
                <a:lnTo>
                  <a:pt x="36" y="547"/>
                </a:lnTo>
                <a:lnTo>
                  <a:pt x="35" y="549"/>
                </a:lnTo>
                <a:lnTo>
                  <a:pt x="34" y="551"/>
                </a:lnTo>
                <a:lnTo>
                  <a:pt x="34" y="551"/>
                </a:lnTo>
                <a:lnTo>
                  <a:pt x="34" y="552"/>
                </a:lnTo>
                <a:lnTo>
                  <a:pt x="35" y="552"/>
                </a:lnTo>
                <a:lnTo>
                  <a:pt x="35" y="552"/>
                </a:lnTo>
                <a:lnTo>
                  <a:pt x="35" y="559"/>
                </a:lnTo>
                <a:lnTo>
                  <a:pt x="34" y="563"/>
                </a:lnTo>
                <a:lnTo>
                  <a:pt x="33" y="566"/>
                </a:lnTo>
                <a:lnTo>
                  <a:pt x="33" y="566"/>
                </a:lnTo>
                <a:lnTo>
                  <a:pt x="34" y="567"/>
                </a:lnTo>
                <a:lnTo>
                  <a:pt x="34" y="566"/>
                </a:lnTo>
                <a:lnTo>
                  <a:pt x="34" y="566"/>
                </a:lnTo>
                <a:lnTo>
                  <a:pt x="34" y="571"/>
                </a:lnTo>
                <a:lnTo>
                  <a:pt x="31" y="574"/>
                </a:lnTo>
                <a:lnTo>
                  <a:pt x="31" y="574"/>
                </a:lnTo>
                <a:lnTo>
                  <a:pt x="34" y="579"/>
                </a:lnTo>
                <a:lnTo>
                  <a:pt x="34" y="579"/>
                </a:lnTo>
                <a:lnTo>
                  <a:pt x="29" y="596"/>
                </a:lnTo>
                <a:lnTo>
                  <a:pt x="29" y="596"/>
                </a:lnTo>
                <a:lnTo>
                  <a:pt x="27" y="598"/>
                </a:lnTo>
                <a:lnTo>
                  <a:pt x="23" y="598"/>
                </a:lnTo>
                <a:lnTo>
                  <a:pt x="23" y="598"/>
                </a:lnTo>
                <a:lnTo>
                  <a:pt x="24" y="606"/>
                </a:lnTo>
                <a:lnTo>
                  <a:pt x="23" y="613"/>
                </a:lnTo>
                <a:lnTo>
                  <a:pt x="23" y="613"/>
                </a:lnTo>
                <a:lnTo>
                  <a:pt x="25" y="614"/>
                </a:lnTo>
                <a:lnTo>
                  <a:pt x="25" y="614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5" y="618"/>
                </a:lnTo>
                <a:lnTo>
                  <a:pt x="27" y="617"/>
                </a:lnTo>
                <a:lnTo>
                  <a:pt x="27" y="617"/>
                </a:lnTo>
                <a:lnTo>
                  <a:pt x="27" y="614"/>
                </a:lnTo>
                <a:lnTo>
                  <a:pt x="25" y="613"/>
                </a:lnTo>
                <a:lnTo>
                  <a:pt x="25" y="612"/>
                </a:lnTo>
                <a:lnTo>
                  <a:pt x="25" y="611"/>
                </a:lnTo>
                <a:lnTo>
                  <a:pt x="25" y="611"/>
                </a:lnTo>
                <a:lnTo>
                  <a:pt x="27" y="613"/>
                </a:lnTo>
                <a:lnTo>
                  <a:pt x="28" y="617"/>
                </a:lnTo>
                <a:lnTo>
                  <a:pt x="28" y="617"/>
                </a:lnTo>
                <a:lnTo>
                  <a:pt x="29" y="614"/>
                </a:lnTo>
                <a:lnTo>
                  <a:pt x="29" y="614"/>
                </a:lnTo>
                <a:lnTo>
                  <a:pt x="29" y="616"/>
                </a:lnTo>
                <a:lnTo>
                  <a:pt x="29" y="616"/>
                </a:lnTo>
                <a:lnTo>
                  <a:pt x="29" y="616"/>
                </a:lnTo>
                <a:lnTo>
                  <a:pt x="28" y="617"/>
                </a:lnTo>
                <a:lnTo>
                  <a:pt x="27" y="618"/>
                </a:lnTo>
                <a:lnTo>
                  <a:pt x="27" y="618"/>
                </a:lnTo>
                <a:lnTo>
                  <a:pt x="27" y="621"/>
                </a:lnTo>
                <a:lnTo>
                  <a:pt x="27" y="621"/>
                </a:lnTo>
                <a:lnTo>
                  <a:pt x="27" y="623"/>
                </a:lnTo>
                <a:lnTo>
                  <a:pt x="27" y="623"/>
                </a:lnTo>
                <a:lnTo>
                  <a:pt x="27" y="624"/>
                </a:lnTo>
                <a:lnTo>
                  <a:pt x="28" y="624"/>
                </a:lnTo>
                <a:lnTo>
                  <a:pt x="28" y="627"/>
                </a:lnTo>
                <a:lnTo>
                  <a:pt x="28" y="627"/>
                </a:lnTo>
                <a:lnTo>
                  <a:pt x="27" y="627"/>
                </a:lnTo>
                <a:lnTo>
                  <a:pt x="27" y="628"/>
                </a:lnTo>
                <a:lnTo>
                  <a:pt x="27" y="631"/>
                </a:lnTo>
                <a:lnTo>
                  <a:pt x="25" y="632"/>
                </a:lnTo>
                <a:lnTo>
                  <a:pt x="25" y="632"/>
                </a:lnTo>
                <a:lnTo>
                  <a:pt x="25" y="632"/>
                </a:lnTo>
                <a:lnTo>
                  <a:pt x="27" y="632"/>
                </a:lnTo>
                <a:lnTo>
                  <a:pt x="28" y="631"/>
                </a:lnTo>
                <a:lnTo>
                  <a:pt x="28" y="632"/>
                </a:lnTo>
                <a:lnTo>
                  <a:pt x="28" y="632"/>
                </a:lnTo>
                <a:lnTo>
                  <a:pt x="28" y="634"/>
                </a:lnTo>
                <a:lnTo>
                  <a:pt x="28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6"/>
                </a:lnTo>
                <a:lnTo>
                  <a:pt x="28" y="638"/>
                </a:lnTo>
                <a:lnTo>
                  <a:pt x="29" y="639"/>
                </a:lnTo>
                <a:lnTo>
                  <a:pt x="30" y="639"/>
                </a:lnTo>
                <a:lnTo>
                  <a:pt x="30" y="639"/>
                </a:lnTo>
                <a:lnTo>
                  <a:pt x="30" y="638"/>
                </a:lnTo>
                <a:lnTo>
                  <a:pt x="29" y="637"/>
                </a:lnTo>
                <a:lnTo>
                  <a:pt x="29" y="636"/>
                </a:lnTo>
                <a:lnTo>
                  <a:pt x="29" y="636"/>
                </a:lnTo>
                <a:lnTo>
                  <a:pt x="29" y="636"/>
                </a:lnTo>
                <a:lnTo>
                  <a:pt x="30" y="636"/>
                </a:lnTo>
                <a:lnTo>
                  <a:pt x="30" y="637"/>
                </a:lnTo>
                <a:lnTo>
                  <a:pt x="31" y="639"/>
                </a:lnTo>
                <a:lnTo>
                  <a:pt x="31" y="639"/>
                </a:lnTo>
                <a:lnTo>
                  <a:pt x="33" y="642"/>
                </a:lnTo>
                <a:lnTo>
                  <a:pt x="33" y="642"/>
                </a:lnTo>
                <a:lnTo>
                  <a:pt x="35" y="648"/>
                </a:lnTo>
                <a:lnTo>
                  <a:pt x="35" y="648"/>
                </a:lnTo>
                <a:lnTo>
                  <a:pt x="36" y="651"/>
                </a:lnTo>
                <a:lnTo>
                  <a:pt x="36" y="653"/>
                </a:lnTo>
                <a:lnTo>
                  <a:pt x="36" y="653"/>
                </a:lnTo>
                <a:lnTo>
                  <a:pt x="39" y="657"/>
                </a:lnTo>
                <a:lnTo>
                  <a:pt x="41" y="662"/>
                </a:lnTo>
                <a:lnTo>
                  <a:pt x="41" y="662"/>
                </a:lnTo>
                <a:lnTo>
                  <a:pt x="46" y="664"/>
                </a:lnTo>
                <a:lnTo>
                  <a:pt x="46" y="664"/>
                </a:lnTo>
                <a:lnTo>
                  <a:pt x="45" y="662"/>
                </a:lnTo>
                <a:lnTo>
                  <a:pt x="42" y="661"/>
                </a:lnTo>
                <a:lnTo>
                  <a:pt x="41" y="658"/>
                </a:lnTo>
                <a:lnTo>
                  <a:pt x="40" y="657"/>
                </a:lnTo>
                <a:lnTo>
                  <a:pt x="40" y="657"/>
                </a:lnTo>
                <a:lnTo>
                  <a:pt x="42" y="657"/>
                </a:lnTo>
                <a:lnTo>
                  <a:pt x="43" y="658"/>
                </a:lnTo>
                <a:lnTo>
                  <a:pt x="46" y="662"/>
                </a:lnTo>
                <a:lnTo>
                  <a:pt x="46" y="662"/>
                </a:lnTo>
                <a:lnTo>
                  <a:pt x="47" y="666"/>
                </a:lnTo>
                <a:lnTo>
                  <a:pt x="51" y="669"/>
                </a:lnTo>
                <a:lnTo>
                  <a:pt x="51" y="669"/>
                </a:lnTo>
                <a:lnTo>
                  <a:pt x="51" y="669"/>
                </a:lnTo>
                <a:lnTo>
                  <a:pt x="50" y="669"/>
                </a:lnTo>
                <a:lnTo>
                  <a:pt x="47" y="669"/>
                </a:lnTo>
                <a:lnTo>
                  <a:pt x="47" y="669"/>
                </a:lnTo>
                <a:lnTo>
                  <a:pt x="51" y="671"/>
                </a:lnTo>
                <a:lnTo>
                  <a:pt x="53" y="672"/>
                </a:lnTo>
                <a:lnTo>
                  <a:pt x="53" y="672"/>
                </a:lnTo>
                <a:lnTo>
                  <a:pt x="54" y="673"/>
                </a:lnTo>
                <a:lnTo>
                  <a:pt x="56" y="674"/>
                </a:lnTo>
                <a:lnTo>
                  <a:pt x="58" y="677"/>
                </a:lnTo>
                <a:lnTo>
                  <a:pt x="58" y="677"/>
                </a:lnTo>
                <a:lnTo>
                  <a:pt x="58" y="677"/>
                </a:lnTo>
                <a:lnTo>
                  <a:pt x="57" y="676"/>
                </a:lnTo>
                <a:lnTo>
                  <a:pt x="57" y="674"/>
                </a:lnTo>
                <a:lnTo>
                  <a:pt x="57" y="674"/>
                </a:lnTo>
                <a:lnTo>
                  <a:pt x="57" y="674"/>
                </a:lnTo>
                <a:lnTo>
                  <a:pt x="60" y="676"/>
                </a:lnTo>
                <a:lnTo>
                  <a:pt x="62" y="677"/>
                </a:lnTo>
                <a:lnTo>
                  <a:pt x="63" y="677"/>
                </a:lnTo>
                <a:lnTo>
                  <a:pt x="63" y="677"/>
                </a:lnTo>
                <a:lnTo>
                  <a:pt x="65" y="679"/>
                </a:lnTo>
                <a:lnTo>
                  <a:pt x="66" y="682"/>
                </a:lnTo>
                <a:lnTo>
                  <a:pt x="66" y="682"/>
                </a:lnTo>
                <a:lnTo>
                  <a:pt x="68" y="682"/>
                </a:lnTo>
                <a:lnTo>
                  <a:pt x="69" y="682"/>
                </a:lnTo>
                <a:lnTo>
                  <a:pt x="69" y="681"/>
                </a:lnTo>
                <a:lnTo>
                  <a:pt x="69" y="681"/>
                </a:lnTo>
                <a:lnTo>
                  <a:pt x="71" y="682"/>
                </a:lnTo>
                <a:lnTo>
                  <a:pt x="71" y="682"/>
                </a:lnTo>
                <a:lnTo>
                  <a:pt x="72" y="682"/>
                </a:lnTo>
                <a:lnTo>
                  <a:pt x="72" y="682"/>
                </a:lnTo>
                <a:lnTo>
                  <a:pt x="74" y="682"/>
                </a:lnTo>
                <a:lnTo>
                  <a:pt x="75" y="683"/>
                </a:lnTo>
                <a:lnTo>
                  <a:pt x="76" y="686"/>
                </a:lnTo>
                <a:lnTo>
                  <a:pt x="76" y="686"/>
                </a:lnTo>
                <a:lnTo>
                  <a:pt x="76" y="686"/>
                </a:lnTo>
                <a:lnTo>
                  <a:pt x="76" y="684"/>
                </a:lnTo>
                <a:lnTo>
                  <a:pt x="75" y="683"/>
                </a:lnTo>
                <a:lnTo>
                  <a:pt x="76" y="683"/>
                </a:lnTo>
                <a:lnTo>
                  <a:pt x="76" y="683"/>
                </a:lnTo>
                <a:lnTo>
                  <a:pt x="80" y="684"/>
                </a:lnTo>
                <a:lnTo>
                  <a:pt x="83" y="686"/>
                </a:lnTo>
                <a:lnTo>
                  <a:pt x="89" y="687"/>
                </a:lnTo>
                <a:lnTo>
                  <a:pt x="89" y="687"/>
                </a:lnTo>
                <a:lnTo>
                  <a:pt x="91" y="686"/>
                </a:lnTo>
                <a:lnTo>
                  <a:pt x="92" y="686"/>
                </a:lnTo>
                <a:lnTo>
                  <a:pt x="92" y="686"/>
                </a:lnTo>
                <a:lnTo>
                  <a:pt x="92" y="687"/>
                </a:lnTo>
                <a:lnTo>
                  <a:pt x="92" y="687"/>
                </a:lnTo>
                <a:lnTo>
                  <a:pt x="93" y="688"/>
                </a:lnTo>
                <a:lnTo>
                  <a:pt x="94" y="688"/>
                </a:lnTo>
                <a:lnTo>
                  <a:pt x="94" y="688"/>
                </a:lnTo>
                <a:lnTo>
                  <a:pt x="97" y="687"/>
                </a:lnTo>
                <a:lnTo>
                  <a:pt x="98" y="687"/>
                </a:lnTo>
                <a:lnTo>
                  <a:pt x="98" y="686"/>
                </a:lnTo>
                <a:lnTo>
                  <a:pt x="98" y="686"/>
                </a:lnTo>
                <a:lnTo>
                  <a:pt x="99" y="686"/>
                </a:lnTo>
                <a:lnTo>
                  <a:pt x="99" y="686"/>
                </a:lnTo>
                <a:lnTo>
                  <a:pt x="100" y="687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4"/>
                </a:lnTo>
                <a:lnTo>
                  <a:pt x="100" y="684"/>
                </a:lnTo>
                <a:lnTo>
                  <a:pt x="100" y="684"/>
                </a:lnTo>
                <a:lnTo>
                  <a:pt x="110" y="684"/>
                </a:lnTo>
                <a:lnTo>
                  <a:pt x="117" y="683"/>
                </a:lnTo>
                <a:lnTo>
                  <a:pt x="117" y="683"/>
                </a:lnTo>
                <a:lnTo>
                  <a:pt x="120" y="683"/>
                </a:lnTo>
                <a:lnTo>
                  <a:pt x="120" y="683"/>
                </a:lnTo>
                <a:lnTo>
                  <a:pt x="121" y="682"/>
                </a:lnTo>
                <a:lnTo>
                  <a:pt x="124" y="682"/>
                </a:lnTo>
                <a:lnTo>
                  <a:pt x="124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34" y="681"/>
                </a:lnTo>
                <a:lnTo>
                  <a:pt x="134" y="681"/>
                </a:lnTo>
                <a:lnTo>
                  <a:pt x="138" y="679"/>
                </a:lnTo>
                <a:lnTo>
                  <a:pt x="143" y="679"/>
                </a:lnTo>
                <a:lnTo>
                  <a:pt x="146" y="681"/>
                </a:lnTo>
                <a:lnTo>
                  <a:pt x="149" y="683"/>
                </a:lnTo>
                <a:lnTo>
                  <a:pt x="149" y="683"/>
                </a:lnTo>
                <a:lnTo>
                  <a:pt x="150" y="686"/>
                </a:lnTo>
                <a:lnTo>
                  <a:pt x="151" y="687"/>
                </a:lnTo>
                <a:lnTo>
                  <a:pt x="151" y="687"/>
                </a:lnTo>
                <a:lnTo>
                  <a:pt x="151" y="688"/>
                </a:lnTo>
                <a:lnTo>
                  <a:pt x="149" y="688"/>
                </a:lnTo>
                <a:lnTo>
                  <a:pt x="149" y="688"/>
                </a:lnTo>
                <a:lnTo>
                  <a:pt x="150" y="689"/>
                </a:lnTo>
                <a:lnTo>
                  <a:pt x="150" y="691"/>
                </a:lnTo>
                <a:lnTo>
                  <a:pt x="150" y="693"/>
                </a:lnTo>
                <a:lnTo>
                  <a:pt x="152" y="693"/>
                </a:lnTo>
                <a:lnTo>
                  <a:pt x="152" y="693"/>
                </a:lnTo>
                <a:lnTo>
                  <a:pt x="151" y="694"/>
                </a:lnTo>
                <a:lnTo>
                  <a:pt x="150" y="696"/>
                </a:lnTo>
                <a:lnTo>
                  <a:pt x="150" y="698"/>
                </a:lnTo>
                <a:lnTo>
                  <a:pt x="150" y="698"/>
                </a:lnTo>
                <a:lnTo>
                  <a:pt x="149" y="698"/>
                </a:lnTo>
                <a:lnTo>
                  <a:pt x="147" y="698"/>
                </a:lnTo>
                <a:lnTo>
                  <a:pt x="147" y="699"/>
                </a:lnTo>
                <a:lnTo>
                  <a:pt x="147" y="699"/>
                </a:lnTo>
                <a:lnTo>
                  <a:pt x="138" y="699"/>
                </a:lnTo>
                <a:lnTo>
                  <a:pt x="128" y="701"/>
                </a:lnTo>
                <a:lnTo>
                  <a:pt x="128" y="701"/>
                </a:lnTo>
                <a:lnTo>
                  <a:pt x="124" y="699"/>
                </a:lnTo>
                <a:lnTo>
                  <a:pt x="124" y="699"/>
                </a:lnTo>
                <a:lnTo>
                  <a:pt x="120" y="701"/>
                </a:lnTo>
                <a:lnTo>
                  <a:pt x="120" y="701"/>
                </a:lnTo>
                <a:lnTo>
                  <a:pt x="117" y="701"/>
                </a:lnTo>
                <a:lnTo>
                  <a:pt x="117" y="701"/>
                </a:lnTo>
                <a:lnTo>
                  <a:pt x="114" y="702"/>
                </a:lnTo>
                <a:lnTo>
                  <a:pt x="112" y="702"/>
                </a:lnTo>
                <a:lnTo>
                  <a:pt x="111" y="701"/>
                </a:lnTo>
                <a:lnTo>
                  <a:pt x="111" y="701"/>
                </a:lnTo>
                <a:lnTo>
                  <a:pt x="111" y="702"/>
                </a:lnTo>
                <a:lnTo>
                  <a:pt x="110" y="702"/>
                </a:lnTo>
                <a:lnTo>
                  <a:pt x="110" y="702"/>
                </a:lnTo>
                <a:lnTo>
                  <a:pt x="104" y="702"/>
                </a:lnTo>
                <a:lnTo>
                  <a:pt x="104" y="702"/>
                </a:lnTo>
                <a:lnTo>
                  <a:pt x="101" y="701"/>
                </a:lnTo>
                <a:lnTo>
                  <a:pt x="101" y="701"/>
                </a:lnTo>
                <a:lnTo>
                  <a:pt x="99" y="702"/>
                </a:lnTo>
                <a:lnTo>
                  <a:pt x="99" y="702"/>
                </a:lnTo>
                <a:lnTo>
                  <a:pt x="97" y="702"/>
                </a:lnTo>
                <a:lnTo>
                  <a:pt x="94" y="701"/>
                </a:lnTo>
                <a:lnTo>
                  <a:pt x="94" y="701"/>
                </a:lnTo>
                <a:lnTo>
                  <a:pt x="91" y="702"/>
                </a:lnTo>
                <a:lnTo>
                  <a:pt x="91" y="702"/>
                </a:lnTo>
                <a:lnTo>
                  <a:pt x="87" y="702"/>
                </a:lnTo>
                <a:lnTo>
                  <a:pt x="82" y="701"/>
                </a:lnTo>
                <a:lnTo>
                  <a:pt x="82" y="701"/>
                </a:lnTo>
                <a:lnTo>
                  <a:pt x="81" y="701"/>
                </a:lnTo>
                <a:lnTo>
                  <a:pt x="80" y="701"/>
                </a:lnTo>
                <a:lnTo>
                  <a:pt x="80" y="701"/>
                </a:lnTo>
                <a:lnTo>
                  <a:pt x="71" y="698"/>
                </a:lnTo>
                <a:lnTo>
                  <a:pt x="59" y="694"/>
                </a:lnTo>
                <a:lnTo>
                  <a:pt x="59" y="694"/>
                </a:lnTo>
                <a:lnTo>
                  <a:pt x="59" y="693"/>
                </a:lnTo>
                <a:lnTo>
                  <a:pt x="60" y="692"/>
                </a:lnTo>
                <a:lnTo>
                  <a:pt x="60" y="692"/>
                </a:lnTo>
                <a:lnTo>
                  <a:pt x="59" y="691"/>
                </a:lnTo>
                <a:lnTo>
                  <a:pt x="59" y="691"/>
                </a:lnTo>
                <a:lnTo>
                  <a:pt x="58" y="691"/>
                </a:lnTo>
                <a:lnTo>
                  <a:pt x="58" y="692"/>
                </a:lnTo>
                <a:lnTo>
                  <a:pt x="58" y="692"/>
                </a:lnTo>
                <a:lnTo>
                  <a:pt x="57" y="693"/>
                </a:lnTo>
                <a:lnTo>
                  <a:pt x="57" y="693"/>
                </a:lnTo>
                <a:lnTo>
                  <a:pt x="43" y="682"/>
                </a:lnTo>
                <a:lnTo>
                  <a:pt x="43" y="682"/>
                </a:lnTo>
                <a:lnTo>
                  <a:pt x="45" y="682"/>
                </a:lnTo>
                <a:lnTo>
                  <a:pt x="46" y="683"/>
                </a:lnTo>
                <a:lnTo>
                  <a:pt x="46" y="683"/>
                </a:lnTo>
                <a:lnTo>
                  <a:pt x="45" y="682"/>
                </a:lnTo>
                <a:lnTo>
                  <a:pt x="43" y="681"/>
                </a:lnTo>
                <a:lnTo>
                  <a:pt x="41" y="682"/>
                </a:lnTo>
                <a:lnTo>
                  <a:pt x="41" y="682"/>
                </a:lnTo>
                <a:lnTo>
                  <a:pt x="40" y="681"/>
                </a:lnTo>
                <a:lnTo>
                  <a:pt x="41" y="679"/>
                </a:lnTo>
                <a:lnTo>
                  <a:pt x="42" y="679"/>
                </a:lnTo>
                <a:lnTo>
                  <a:pt x="41" y="679"/>
                </a:lnTo>
                <a:lnTo>
                  <a:pt x="41" y="679"/>
                </a:lnTo>
                <a:lnTo>
                  <a:pt x="40" y="678"/>
                </a:lnTo>
                <a:lnTo>
                  <a:pt x="39" y="678"/>
                </a:lnTo>
                <a:lnTo>
                  <a:pt x="39" y="678"/>
                </a:lnTo>
                <a:lnTo>
                  <a:pt x="35" y="673"/>
                </a:lnTo>
                <a:lnTo>
                  <a:pt x="35" y="673"/>
                </a:lnTo>
                <a:lnTo>
                  <a:pt x="35" y="672"/>
                </a:lnTo>
                <a:lnTo>
                  <a:pt x="36" y="672"/>
                </a:lnTo>
                <a:lnTo>
                  <a:pt x="35" y="669"/>
                </a:lnTo>
                <a:lnTo>
                  <a:pt x="35" y="669"/>
                </a:lnTo>
                <a:lnTo>
                  <a:pt x="34" y="669"/>
                </a:lnTo>
                <a:lnTo>
                  <a:pt x="34" y="671"/>
                </a:lnTo>
                <a:lnTo>
                  <a:pt x="34" y="671"/>
                </a:lnTo>
                <a:lnTo>
                  <a:pt x="31" y="669"/>
                </a:lnTo>
                <a:lnTo>
                  <a:pt x="31" y="669"/>
                </a:lnTo>
                <a:lnTo>
                  <a:pt x="31" y="668"/>
                </a:lnTo>
                <a:lnTo>
                  <a:pt x="31" y="668"/>
                </a:lnTo>
                <a:lnTo>
                  <a:pt x="33" y="668"/>
                </a:lnTo>
                <a:lnTo>
                  <a:pt x="33" y="667"/>
                </a:lnTo>
                <a:lnTo>
                  <a:pt x="33" y="667"/>
                </a:lnTo>
                <a:lnTo>
                  <a:pt x="33" y="666"/>
                </a:lnTo>
                <a:lnTo>
                  <a:pt x="31" y="664"/>
                </a:lnTo>
                <a:lnTo>
                  <a:pt x="31" y="664"/>
                </a:lnTo>
                <a:lnTo>
                  <a:pt x="30" y="663"/>
                </a:lnTo>
                <a:lnTo>
                  <a:pt x="29" y="664"/>
                </a:lnTo>
                <a:lnTo>
                  <a:pt x="28" y="666"/>
                </a:lnTo>
                <a:lnTo>
                  <a:pt x="28" y="666"/>
                </a:lnTo>
                <a:lnTo>
                  <a:pt x="24" y="659"/>
                </a:lnTo>
                <a:lnTo>
                  <a:pt x="24" y="659"/>
                </a:lnTo>
                <a:lnTo>
                  <a:pt x="25" y="659"/>
                </a:lnTo>
                <a:lnTo>
                  <a:pt x="27" y="659"/>
                </a:lnTo>
                <a:lnTo>
                  <a:pt x="27" y="659"/>
                </a:lnTo>
                <a:lnTo>
                  <a:pt x="25" y="657"/>
                </a:lnTo>
                <a:lnTo>
                  <a:pt x="24" y="656"/>
                </a:lnTo>
                <a:lnTo>
                  <a:pt x="23" y="657"/>
                </a:lnTo>
                <a:lnTo>
                  <a:pt x="23" y="657"/>
                </a:lnTo>
                <a:lnTo>
                  <a:pt x="21" y="651"/>
                </a:lnTo>
                <a:lnTo>
                  <a:pt x="22" y="647"/>
                </a:lnTo>
                <a:lnTo>
                  <a:pt x="22" y="647"/>
                </a:lnTo>
                <a:lnTo>
                  <a:pt x="21" y="644"/>
                </a:lnTo>
                <a:lnTo>
                  <a:pt x="19" y="643"/>
                </a:lnTo>
                <a:lnTo>
                  <a:pt x="21" y="643"/>
                </a:lnTo>
                <a:lnTo>
                  <a:pt x="21" y="643"/>
                </a:lnTo>
                <a:lnTo>
                  <a:pt x="19" y="642"/>
                </a:lnTo>
                <a:lnTo>
                  <a:pt x="19" y="643"/>
                </a:lnTo>
                <a:lnTo>
                  <a:pt x="18" y="643"/>
                </a:lnTo>
                <a:lnTo>
                  <a:pt x="18" y="641"/>
                </a:lnTo>
                <a:lnTo>
                  <a:pt x="18" y="641"/>
                </a:lnTo>
                <a:lnTo>
                  <a:pt x="18" y="643"/>
                </a:lnTo>
                <a:lnTo>
                  <a:pt x="18" y="643"/>
                </a:lnTo>
                <a:lnTo>
                  <a:pt x="16" y="639"/>
                </a:lnTo>
                <a:lnTo>
                  <a:pt x="16" y="639"/>
                </a:lnTo>
                <a:lnTo>
                  <a:pt x="16" y="637"/>
                </a:lnTo>
                <a:lnTo>
                  <a:pt x="17" y="637"/>
                </a:lnTo>
                <a:lnTo>
                  <a:pt x="17" y="637"/>
                </a:lnTo>
                <a:lnTo>
                  <a:pt x="17" y="634"/>
                </a:lnTo>
                <a:lnTo>
                  <a:pt x="16" y="634"/>
                </a:lnTo>
                <a:lnTo>
                  <a:pt x="14" y="633"/>
                </a:lnTo>
                <a:lnTo>
                  <a:pt x="14" y="632"/>
                </a:lnTo>
                <a:lnTo>
                  <a:pt x="16" y="632"/>
                </a:lnTo>
                <a:lnTo>
                  <a:pt x="16" y="632"/>
                </a:lnTo>
                <a:lnTo>
                  <a:pt x="14" y="629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6" y="624"/>
                </a:lnTo>
                <a:lnTo>
                  <a:pt x="16" y="624"/>
                </a:lnTo>
                <a:lnTo>
                  <a:pt x="14" y="623"/>
                </a:lnTo>
                <a:lnTo>
                  <a:pt x="13" y="621"/>
                </a:lnTo>
                <a:lnTo>
                  <a:pt x="13" y="621"/>
                </a:lnTo>
                <a:lnTo>
                  <a:pt x="13" y="617"/>
                </a:lnTo>
                <a:lnTo>
                  <a:pt x="13" y="617"/>
                </a:lnTo>
                <a:lnTo>
                  <a:pt x="13" y="618"/>
                </a:lnTo>
                <a:lnTo>
                  <a:pt x="13" y="619"/>
                </a:lnTo>
                <a:lnTo>
                  <a:pt x="13" y="619"/>
                </a:lnTo>
                <a:lnTo>
                  <a:pt x="12" y="617"/>
                </a:lnTo>
                <a:lnTo>
                  <a:pt x="12" y="613"/>
                </a:lnTo>
                <a:lnTo>
                  <a:pt x="12" y="613"/>
                </a:lnTo>
                <a:lnTo>
                  <a:pt x="12" y="606"/>
                </a:lnTo>
                <a:lnTo>
                  <a:pt x="12" y="606"/>
                </a:lnTo>
                <a:lnTo>
                  <a:pt x="14" y="603"/>
                </a:lnTo>
                <a:lnTo>
                  <a:pt x="18" y="601"/>
                </a:lnTo>
                <a:lnTo>
                  <a:pt x="18" y="601"/>
                </a:lnTo>
                <a:lnTo>
                  <a:pt x="17" y="599"/>
                </a:lnTo>
                <a:lnTo>
                  <a:pt x="17" y="599"/>
                </a:lnTo>
                <a:lnTo>
                  <a:pt x="17" y="598"/>
                </a:lnTo>
                <a:lnTo>
                  <a:pt x="17" y="597"/>
                </a:lnTo>
                <a:lnTo>
                  <a:pt x="17" y="597"/>
                </a:lnTo>
                <a:lnTo>
                  <a:pt x="16" y="598"/>
                </a:lnTo>
                <a:lnTo>
                  <a:pt x="14" y="597"/>
                </a:lnTo>
                <a:lnTo>
                  <a:pt x="13" y="597"/>
                </a:lnTo>
                <a:lnTo>
                  <a:pt x="13" y="598"/>
                </a:lnTo>
                <a:lnTo>
                  <a:pt x="13" y="598"/>
                </a:lnTo>
                <a:lnTo>
                  <a:pt x="12" y="597"/>
                </a:lnTo>
                <a:lnTo>
                  <a:pt x="12" y="594"/>
                </a:lnTo>
                <a:lnTo>
                  <a:pt x="12" y="594"/>
                </a:lnTo>
                <a:lnTo>
                  <a:pt x="10" y="594"/>
                </a:lnTo>
                <a:lnTo>
                  <a:pt x="10" y="594"/>
                </a:lnTo>
                <a:lnTo>
                  <a:pt x="10" y="588"/>
                </a:lnTo>
                <a:lnTo>
                  <a:pt x="11" y="581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3" y="572"/>
                </a:lnTo>
                <a:lnTo>
                  <a:pt x="12" y="576"/>
                </a:lnTo>
                <a:lnTo>
                  <a:pt x="12" y="576"/>
                </a:lnTo>
                <a:lnTo>
                  <a:pt x="12" y="579"/>
                </a:lnTo>
                <a:lnTo>
                  <a:pt x="12" y="582"/>
                </a:lnTo>
                <a:lnTo>
                  <a:pt x="12" y="582"/>
                </a:lnTo>
                <a:lnTo>
                  <a:pt x="13" y="579"/>
                </a:lnTo>
                <a:lnTo>
                  <a:pt x="14" y="578"/>
                </a:lnTo>
                <a:lnTo>
                  <a:pt x="14" y="578"/>
                </a:lnTo>
                <a:lnTo>
                  <a:pt x="14" y="577"/>
                </a:lnTo>
                <a:lnTo>
                  <a:pt x="14" y="576"/>
                </a:lnTo>
                <a:lnTo>
                  <a:pt x="13" y="576"/>
                </a:lnTo>
                <a:lnTo>
                  <a:pt x="13" y="574"/>
                </a:lnTo>
                <a:lnTo>
                  <a:pt x="14" y="574"/>
                </a:lnTo>
                <a:lnTo>
                  <a:pt x="14" y="574"/>
                </a:lnTo>
                <a:lnTo>
                  <a:pt x="14" y="571"/>
                </a:lnTo>
                <a:lnTo>
                  <a:pt x="17" y="568"/>
                </a:lnTo>
                <a:lnTo>
                  <a:pt x="17" y="568"/>
                </a:lnTo>
                <a:lnTo>
                  <a:pt x="16" y="568"/>
                </a:lnTo>
                <a:lnTo>
                  <a:pt x="16" y="567"/>
                </a:lnTo>
                <a:lnTo>
                  <a:pt x="16" y="563"/>
                </a:lnTo>
                <a:lnTo>
                  <a:pt x="16" y="563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7" y="561"/>
                </a:lnTo>
                <a:lnTo>
                  <a:pt x="17" y="561"/>
                </a:lnTo>
                <a:lnTo>
                  <a:pt x="16" y="561"/>
                </a:lnTo>
                <a:lnTo>
                  <a:pt x="16" y="561"/>
                </a:lnTo>
                <a:lnTo>
                  <a:pt x="17" y="558"/>
                </a:lnTo>
                <a:lnTo>
                  <a:pt x="16" y="557"/>
                </a:lnTo>
                <a:lnTo>
                  <a:pt x="14" y="557"/>
                </a:lnTo>
                <a:lnTo>
                  <a:pt x="14" y="557"/>
                </a:lnTo>
                <a:lnTo>
                  <a:pt x="16" y="551"/>
                </a:lnTo>
                <a:lnTo>
                  <a:pt x="17" y="546"/>
                </a:lnTo>
                <a:lnTo>
                  <a:pt x="17" y="546"/>
                </a:lnTo>
                <a:lnTo>
                  <a:pt x="17" y="547"/>
                </a:lnTo>
                <a:lnTo>
                  <a:pt x="17" y="549"/>
                </a:lnTo>
                <a:lnTo>
                  <a:pt x="16" y="554"/>
                </a:lnTo>
                <a:lnTo>
                  <a:pt x="16" y="554"/>
                </a:lnTo>
                <a:lnTo>
                  <a:pt x="17" y="556"/>
                </a:lnTo>
                <a:lnTo>
                  <a:pt x="19" y="557"/>
                </a:lnTo>
                <a:lnTo>
                  <a:pt x="19" y="557"/>
                </a:lnTo>
                <a:lnTo>
                  <a:pt x="19" y="556"/>
                </a:lnTo>
                <a:lnTo>
                  <a:pt x="17" y="554"/>
                </a:lnTo>
                <a:lnTo>
                  <a:pt x="17" y="554"/>
                </a:lnTo>
                <a:lnTo>
                  <a:pt x="18" y="553"/>
                </a:lnTo>
                <a:lnTo>
                  <a:pt x="18" y="552"/>
                </a:lnTo>
                <a:lnTo>
                  <a:pt x="18" y="547"/>
                </a:lnTo>
                <a:lnTo>
                  <a:pt x="18" y="547"/>
                </a:lnTo>
                <a:lnTo>
                  <a:pt x="19" y="548"/>
                </a:lnTo>
                <a:lnTo>
                  <a:pt x="19" y="548"/>
                </a:lnTo>
                <a:lnTo>
                  <a:pt x="19" y="548"/>
                </a:lnTo>
                <a:lnTo>
                  <a:pt x="19" y="533"/>
                </a:lnTo>
                <a:lnTo>
                  <a:pt x="19" y="533"/>
                </a:lnTo>
                <a:lnTo>
                  <a:pt x="21" y="532"/>
                </a:lnTo>
                <a:lnTo>
                  <a:pt x="21" y="533"/>
                </a:lnTo>
                <a:lnTo>
                  <a:pt x="22" y="533"/>
                </a:lnTo>
                <a:lnTo>
                  <a:pt x="22" y="532"/>
                </a:lnTo>
                <a:lnTo>
                  <a:pt x="22" y="532"/>
                </a:lnTo>
                <a:lnTo>
                  <a:pt x="22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2" y="531"/>
                </a:lnTo>
                <a:lnTo>
                  <a:pt x="23" y="532"/>
                </a:lnTo>
                <a:lnTo>
                  <a:pt x="23" y="532"/>
                </a:lnTo>
                <a:lnTo>
                  <a:pt x="24" y="532"/>
                </a:lnTo>
                <a:lnTo>
                  <a:pt x="24" y="531"/>
                </a:lnTo>
                <a:lnTo>
                  <a:pt x="23" y="529"/>
                </a:lnTo>
                <a:lnTo>
                  <a:pt x="22" y="529"/>
                </a:lnTo>
                <a:lnTo>
                  <a:pt x="22" y="529"/>
                </a:lnTo>
                <a:lnTo>
                  <a:pt x="22" y="528"/>
                </a:lnTo>
                <a:lnTo>
                  <a:pt x="21" y="528"/>
                </a:lnTo>
                <a:lnTo>
                  <a:pt x="21" y="528"/>
                </a:lnTo>
                <a:lnTo>
                  <a:pt x="22" y="508"/>
                </a:lnTo>
                <a:lnTo>
                  <a:pt x="22" y="497"/>
                </a:lnTo>
                <a:lnTo>
                  <a:pt x="22" y="488"/>
                </a:lnTo>
                <a:lnTo>
                  <a:pt x="22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8"/>
                </a:lnTo>
                <a:lnTo>
                  <a:pt x="21" y="482"/>
                </a:lnTo>
                <a:lnTo>
                  <a:pt x="21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79"/>
                </a:lnTo>
                <a:lnTo>
                  <a:pt x="23" y="479"/>
                </a:lnTo>
                <a:lnTo>
                  <a:pt x="23" y="479"/>
                </a:lnTo>
                <a:lnTo>
                  <a:pt x="23" y="478"/>
                </a:lnTo>
                <a:lnTo>
                  <a:pt x="24" y="479"/>
                </a:lnTo>
                <a:lnTo>
                  <a:pt x="24" y="482"/>
                </a:lnTo>
                <a:lnTo>
                  <a:pt x="24" y="482"/>
                </a:lnTo>
                <a:lnTo>
                  <a:pt x="27" y="476"/>
                </a:lnTo>
                <a:lnTo>
                  <a:pt x="27" y="476"/>
                </a:lnTo>
                <a:lnTo>
                  <a:pt x="24" y="473"/>
                </a:lnTo>
                <a:lnTo>
                  <a:pt x="22" y="471"/>
                </a:lnTo>
                <a:lnTo>
                  <a:pt x="22" y="471"/>
                </a:lnTo>
                <a:lnTo>
                  <a:pt x="22" y="468"/>
                </a:lnTo>
                <a:lnTo>
                  <a:pt x="24" y="468"/>
                </a:lnTo>
                <a:lnTo>
                  <a:pt x="24" y="468"/>
                </a:lnTo>
                <a:lnTo>
                  <a:pt x="23" y="465"/>
                </a:lnTo>
                <a:lnTo>
                  <a:pt x="23" y="463"/>
                </a:lnTo>
                <a:lnTo>
                  <a:pt x="24" y="455"/>
                </a:lnTo>
                <a:lnTo>
                  <a:pt x="24" y="455"/>
                </a:lnTo>
                <a:lnTo>
                  <a:pt x="25" y="454"/>
                </a:lnTo>
                <a:lnTo>
                  <a:pt x="25" y="454"/>
                </a:lnTo>
                <a:lnTo>
                  <a:pt x="25" y="454"/>
                </a:lnTo>
                <a:lnTo>
                  <a:pt x="24" y="453"/>
                </a:lnTo>
                <a:lnTo>
                  <a:pt x="24" y="453"/>
                </a:lnTo>
                <a:lnTo>
                  <a:pt x="24" y="449"/>
                </a:lnTo>
                <a:lnTo>
                  <a:pt x="24" y="444"/>
                </a:lnTo>
                <a:lnTo>
                  <a:pt x="24" y="444"/>
                </a:lnTo>
                <a:lnTo>
                  <a:pt x="25" y="437"/>
                </a:lnTo>
                <a:lnTo>
                  <a:pt x="27" y="429"/>
                </a:lnTo>
                <a:lnTo>
                  <a:pt x="27" y="429"/>
                </a:lnTo>
                <a:lnTo>
                  <a:pt x="27" y="425"/>
                </a:lnTo>
                <a:lnTo>
                  <a:pt x="27" y="424"/>
                </a:lnTo>
                <a:lnTo>
                  <a:pt x="27" y="423"/>
                </a:lnTo>
                <a:lnTo>
                  <a:pt x="27" y="423"/>
                </a:lnTo>
                <a:lnTo>
                  <a:pt x="25" y="422"/>
                </a:lnTo>
                <a:lnTo>
                  <a:pt x="25" y="422"/>
                </a:lnTo>
                <a:lnTo>
                  <a:pt x="27" y="420"/>
                </a:lnTo>
                <a:lnTo>
                  <a:pt x="28" y="419"/>
                </a:lnTo>
                <a:lnTo>
                  <a:pt x="28" y="419"/>
                </a:lnTo>
                <a:lnTo>
                  <a:pt x="27" y="415"/>
                </a:lnTo>
                <a:lnTo>
                  <a:pt x="27" y="410"/>
                </a:lnTo>
                <a:lnTo>
                  <a:pt x="28" y="400"/>
                </a:lnTo>
                <a:lnTo>
                  <a:pt x="28" y="400"/>
                </a:lnTo>
                <a:lnTo>
                  <a:pt x="28" y="399"/>
                </a:lnTo>
                <a:lnTo>
                  <a:pt x="29" y="400"/>
                </a:lnTo>
                <a:lnTo>
                  <a:pt x="29" y="400"/>
                </a:lnTo>
                <a:lnTo>
                  <a:pt x="30" y="400"/>
                </a:lnTo>
                <a:lnTo>
                  <a:pt x="30" y="400"/>
                </a:lnTo>
                <a:lnTo>
                  <a:pt x="30" y="399"/>
                </a:lnTo>
                <a:lnTo>
                  <a:pt x="29" y="398"/>
                </a:lnTo>
                <a:lnTo>
                  <a:pt x="28" y="397"/>
                </a:lnTo>
                <a:lnTo>
                  <a:pt x="28" y="394"/>
                </a:lnTo>
                <a:lnTo>
                  <a:pt x="28" y="394"/>
                </a:lnTo>
                <a:lnTo>
                  <a:pt x="29" y="395"/>
                </a:lnTo>
                <a:lnTo>
                  <a:pt x="31" y="395"/>
                </a:lnTo>
                <a:lnTo>
                  <a:pt x="31" y="395"/>
                </a:lnTo>
                <a:lnTo>
                  <a:pt x="31" y="394"/>
                </a:lnTo>
                <a:lnTo>
                  <a:pt x="30" y="394"/>
                </a:lnTo>
                <a:lnTo>
                  <a:pt x="30" y="393"/>
                </a:lnTo>
                <a:lnTo>
                  <a:pt x="30" y="392"/>
                </a:lnTo>
                <a:lnTo>
                  <a:pt x="30" y="392"/>
                </a:lnTo>
                <a:lnTo>
                  <a:pt x="31" y="393"/>
                </a:lnTo>
                <a:lnTo>
                  <a:pt x="31" y="394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1" y="393"/>
                </a:lnTo>
                <a:lnTo>
                  <a:pt x="31" y="390"/>
                </a:lnTo>
                <a:lnTo>
                  <a:pt x="31" y="389"/>
                </a:lnTo>
                <a:lnTo>
                  <a:pt x="31" y="389"/>
                </a:lnTo>
                <a:lnTo>
                  <a:pt x="33" y="389"/>
                </a:lnTo>
                <a:lnTo>
                  <a:pt x="33" y="392"/>
                </a:lnTo>
                <a:lnTo>
                  <a:pt x="33" y="392"/>
                </a:lnTo>
                <a:lnTo>
                  <a:pt x="34" y="390"/>
                </a:lnTo>
                <a:lnTo>
                  <a:pt x="33" y="389"/>
                </a:lnTo>
                <a:lnTo>
                  <a:pt x="33" y="389"/>
                </a:lnTo>
                <a:lnTo>
                  <a:pt x="33" y="388"/>
                </a:lnTo>
                <a:lnTo>
                  <a:pt x="33" y="388"/>
                </a:lnTo>
                <a:lnTo>
                  <a:pt x="33" y="387"/>
                </a:lnTo>
                <a:lnTo>
                  <a:pt x="33" y="387"/>
                </a:lnTo>
                <a:lnTo>
                  <a:pt x="34" y="384"/>
                </a:lnTo>
                <a:lnTo>
                  <a:pt x="34" y="384"/>
                </a:lnTo>
                <a:lnTo>
                  <a:pt x="31" y="382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4" y="380"/>
                </a:lnTo>
                <a:lnTo>
                  <a:pt x="34" y="380"/>
                </a:lnTo>
                <a:lnTo>
                  <a:pt x="33" y="383"/>
                </a:lnTo>
                <a:lnTo>
                  <a:pt x="33" y="383"/>
                </a:lnTo>
                <a:lnTo>
                  <a:pt x="34" y="383"/>
                </a:lnTo>
                <a:lnTo>
                  <a:pt x="35" y="382"/>
                </a:lnTo>
                <a:lnTo>
                  <a:pt x="34" y="378"/>
                </a:lnTo>
                <a:lnTo>
                  <a:pt x="34" y="378"/>
                </a:lnTo>
                <a:lnTo>
                  <a:pt x="36" y="379"/>
                </a:lnTo>
                <a:lnTo>
                  <a:pt x="37" y="379"/>
                </a:lnTo>
                <a:lnTo>
                  <a:pt x="37" y="379"/>
                </a:lnTo>
                <a:lnTo>
                  <a:pt x="35" y="377"/>
                </a:lnTo>
                <a:lnTo>
                  <a:pt x="35" y="377"/>
                </a:lnTo>
                <a:lnTo>
                  <a:pt x="35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4"/>
                </a:lnTo>
                <a:lnTo>
                  <a:pt x="39" y="380"/>
                </a:lnTo>
                <a:lnTo>
                  <a:pt x="39" y="383"/>
                </a:lnTo>
                <a:lnTo>
                  <a:pt x="37" y="385"/>
                </a:lnTo>
                <a:lnTo>
                  <a:pt x="37" y="385"/>
                </a:lnTo>
                <a:lnTo>
                  <a:pt x="37" y="387"/>
                </a:lnTo>
                <a:lnTo>
                  <a:pt x="37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87"/>
                </a:lnTo>
                <a:lnTo>
                  <a:pt x="39" y="390"/>
                </a:lnTo>
                <a:lnTo>
                  <a:pt x="37" y="394"/>
                </a:lnTo>
                <a:lnTo>
                  <a:pt x="37" y="394"/>
                </a:lnTo>
                <a:lnTo>
                  <a:pt x="39" y="394"/>
                </a:lnTo>
                <a:lnTo>
                  <a:pt x="39" y="395"/>
                </a:lnTo>
                <a:lnTo>
                  <a:pt x="39" y="395"/>
                </a:lnTo>
                <a:lnTo>
                  <a:pt x="39" y="399"/>
                </a:lnTo>
                <a:lnTo>
                  <a:pt x="39" y="402"/>
                </a:lnTo>
                <a:lnTo>
                  <a:pt x="40" y="403"/>
                </a:lnTo>
                <a:lnTo>
                  <a:pt x="40" y="403"/>
                </a:lnTo>
                <a:lnTo>
                  <a:pt x="39" y="405"/>
                </a:lnTo>
                <a:lnTo>
                  <a:pt x="39" y="408"/>
                </a:lnTo>
                <a:lnTo>
                  <a:pt x="40" y="414"/>
                </a:lnTo>
                <a:lnTo>
                  <a:pt x="40" y="414"/>
                </a:lnTo>
                <a:lnTo>
                  <a:pt x="39" y="415"/>
                </a:lnTo>
                <a:lnTo>
                  <a:pt x="39" y="419"/>
                </a:lnTo>
                <a:lnTo>
                  <a:pt x="39" y="419"/>
                </a:lnTo>
                <a:lnTo>
                  <a:pt x="40" y="419"/>
                </a:lnTo>
                <a:lnTo>
                  <a:pt x="40" y="418"/>
                </a:lnTo>
                <a:lnTo>
                  <a:pt x="41" y="415"/>
                </a:lnTo>
                <a:lnTo>
                  <a:pt x="41" y="415"/>
                </a:lnTo>
                <a:lnTo>
                  <a:pt x="42" y="415"/>
                </a:lnTo>
                <a:lnTo>
                  <a:pt x="42" y="417"/>
                </a:lnTo>
                <a:lnTo>
                  <a:pt x="41" y="418"/>
                </a:lnTo>
                <a:lnTo>
                  <a:pt x="41" y="418"/>
                </a:lnTo>
                <a:lnTo>
                  <a:pt x="41" y="419"/>
                </a:lnTo>
                <a:lnTo>
                  <a:pt x="42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7"/>
                </a:lnTo>
                <a:lnTo>
                  <a:pt x="43" y="415"/>
                </a:lnTo>
                <a:lnTo>
                  <a:pt x="41" y="413"/>
                </a:lnTo>
                <a:lnTo>
                  <a:pt x="41" y="413"/>
                </a:lnTo>
                <a:lnTo>
                  <a:pt x="41" y="403"/>
                </a:lnTo>
                <a:lnTo>
                  <a:pt x="42" y="395"/>
                </a:lnTo>
                <a:lnTo>
                  <a:pt x="42" y="395"/>
                </a:lnTo>
                <a:lnTo>
                  <a:pt x="43" y="397"/>
                </a:lnTo>
                <a:lnTo>
                  <a:pt x="45" y="397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6" y="395"/>
                </a:lnTo>
                <a:lnTo>
                  <a:pt x="47" y="394"/>
                </a:lnTo>
                <a:lnTo>
                  <a:pt x="47" y="394"/>
                </a:lnTo>
                <a:lnTo>
                  <a:pt x="46" y="394"/>
                </a:lnTo>
                <a:lnTo>
                  <a:pt x="45" y="395"/>
                </a:lnTo>
                <a:lnTo>
                  <a:pt x="45" y="395"/>
                </a:lnTo>
                <a:lnTo>
                  <a:pt x="43" y="395"/>
                </a:lnTo>
                <a:lnTo>
                  <a:pt x="43" y="394"/>
                </a:lnTo>
                <a:lnTo>
                  <a:pt x="43" y="390"/>
                </a:lnTo>
                <a:lnTo>
                  <a:pt x="43" y="390"/>
                </a:lnTo>
                <a:lnTo>
                  <a:pt x="45" y="390"/>
                </a:lnTo>
                <a:lnTo>
                  <a:pt x="46" y="390"/>
                </a:lnTo>
                <a:lnTo>
                  <a:pt x="46" y="390"/>
                </a:lnTo>
                <a:lnTo>
                  <a:pt x="46" y="389"/>
                </a:lnTo>
                <a:lnTo>
                  <a:pt x="45" y="389"/>
                </a:lnTo>
                <a:lnTo>
                  <a:pt x="45" y="388"/>
                </a:lnTo>
                <a:lnTo>
                  <a:pt x="45" y="387"/>
                </a:lnTo>
                <a:lnTo>
                  <a:pt x="45" y="387"/>
                </a:lnTo>
                <a:lnTo>
                  <a:pt x="46" y="388"/>
                </a:lnTo>
                <a:lnTo>
                  <a:pt x="47" y="387"/>
                </a:lnTo>
                <a:lnTo>
                  <a:pt x="47" y="387"/>
                </a:lnTo>
                <a:lnTo>
                  <a:pt x="47" y="387"/>
                </a:lnTo>
                <a:lnTo>
                  <a:pt x="46" y="387"/>
                </a:lnTo>
                <a:lnTo>
                  <a:pt x="46" y="387"/>
                </a:lnTo>
                <a:lnTo>
                  <a:pt x="46" y="387"/>
                </a:lnTo>
                <a:lnTo>
                  <a:pt x="45" y="385"/>
                </a:lnTo>
                <a:lnTo>
                  <a:pt x="45" y="385"/>
                </a:lnTo>
                <a:lnTo>
                  <a:pt x="46" y="384"/>
                </a:lnTo>
                <a:lnTo>
                  <a:pt x="47" y="383"/>
                </a:lnTo>
                <a:lnTo>
                  <a:pt x="48" y="384"/>
                </a:lnTo>
                <a:lnTo>
                  <a:pt x="48" y="384"/>
                </a:lnTo>
                <a:lnTo>
                  <a:pt x="48" y="382"/>
                </a:lnTo>
                <a:lnTo>
                  <a:pt x="47" y="380"/>
                </a:lnTo>
                <a:lnTo>
                  <a:pt x="47" y="378"/>
                </a:lnTo>
                <a:lnTo>
                  <a:pt x="47" y="378"/>
                </a:lnTo>
                <a:lnTo>
                  <a:pt x="48" y="377"/>
                </a:lnTo>
                <a:lnTo>
                  <a:pt x="48" y="377"/>
                </a:lnTo>
                <a:lnTo>
                  <a:pt x="50" y="375"/>
                </a:lnTo>
                <a:lnTo>
                  <a:pt x="50" y="374"/>
                </a:lnTo>
                <a:lnTo>
                  <a:pt x="50" y="374"/>
                </a:lnTo>
                <a:lnTo>
                  <a:pt x="48" y="372"/>
                </a:lnTo>
                <a:lnTo>
                  <a:pt x="48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68"/>
                </a:lnTo>
                <a:lnTo>
                  <a:pt x="45" y="367"/>
                </a:lnTo>
                <a:lnTo>
                  <a:pt x="43" y="367"/>
                </a:lnTo>
                <a:lnTo>
                  <a:pt x="43" y="367"/>
                </a:lnTo>
                <a:lnTo>
                  <a:pt x="43" y="365"/>
                </a:lnTo>
                <a:lnTo>
                  <a:pt x="45" y="364"/>
                </a:lnTo>
                <a:lnTo>
                  <a:pt x="45" y="364"/>
                </a:lnTo>
                <a:lnTo>
                  <a:pt x="46" y="364"/>
                </a:lnTo>
                <a:lnTo>
                  <a:pt x="46" y="365"/>
                </a:lnTo>
                <a:lnTo>
                  <a:pt x="46" y="365"/>
                </a:lnTo>
                <a:lnTo>
                  <a:pt x="47" y="365"/>
                </a:lnTo>
                <a:lnTo>
                  <a:pt x="48" y="363"/>
                </a:lnTo>
                <a:lnTo>
                  <a:pt x="48" y="363"/>
                </a:lnTo>
                <a:lnTo>
                  <a:pt x="47" y="362"/>
                </a:lnTo>
                <a:lnTo>
                  <a:pt x="48" y="359"/>
                </a:lnTo>
                <a:lnTo>
                  <a:pt x="48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59"/>
                </a:lnTo>
                <a:lnTo>
                  <a:pt x="50" y="359"/>
                </a:lnTo>
                <a:lnTo>
                  <a:pt x="50" y="359"/>
                </a:lnTo>
                <a:lnTo>
                  <a:pt x="50" y="357"/>
                </a:lnTo>
                <a:lnTo>
                  <a:pt x="50" y="354"/>
                </a:lnTo>
                <a:lnTo>
                  <a:pt x="50" y="354"/>
                </a:lnTo>
                <a:lnTo>
                  <a:pt x="46" y="354"/>
                </a:lnTo>
                <a:lnTo>
                  <a:pt x="46" y="354"/>
                </a:lnTo>
                <a:lnTo>
                  <a:pt x="47" y="355"/>
                </a:lnTo>
                <a:lnTo>
                  <a:pt x="47" y="358"/>
                </a:lnTo>
                <a:lnTo>
                  <a:pt x="47" y="358"/>
                </a:lnTo>
                <a:lnTo>
                  <a:pt x="45" y="359"/>
                </a:lnTo>
                <a:lnTo>
                  <a:pt x="45" y="360"/>
                </a:lnTo>
                <a:lnTo>
                  <a:pt x="43" y="360"/>
                </a:lnTo>
                <a:lnTo>
                  <a:pt x="42" y="362"/>
                </a:lnTo>
                <a:lnTo>
                  <a:pt x="42" y="362"/>
                </a:lnTo>
                <a:lnTo>
                  <a:pt x="42" y="348"/>
                </a:lnTo>
                <a:lnTo>
                  <a:pt x="42" y="342"/>
                </a:lnTo>
                <a:lnTo>
                  <a:pt x="43" y="337"/>
                </a:lnTo>
                <a:lnTo>
                  <a:pt x="43" y="337"/>
                </a:lnTo>
                <a:lnTo>
                  <a:pt x="45" y="337"/>
                </a:lnTo>
                <a:lnTo>
                  <a:pt x="45" y="337"/>
                </a:lnTo>
                <a:lnTo>
                  <a:pt x="43" y="339"/>
                </a:lnTo>
                <a:lnTo>
                  <a:pt x="43" y="339"/>
                </a:lnTo>
                <a:lnTo>
                  <a:pt x="43" y="357"/>
                </a:lnTo>
                <a:lnTo>
                  <a:pt x="43" y="357"/>
                </a:lnTo>
                <a:lnTo>
                  <a:pt x="45" y="353"/>
                </a:lnTo>
                <a:lnTo>
                  <a:pt x="45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5" y="348"/>
                </a:lnTo>
                <a:lnTo>
                  <a:pt x="45" y="348"/>
                </a:lnTo>
                <a:lnTo>
                  <a:pt x="45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5"/>
                </a:lnTo>
                <a:lnTo>
                  <a:pt x="46" y="345"/>
                </a:lnTo>
                <a:lnTo>
                  <a:pt x="45" y="344"/>
                </a:lnTo>
                <a:lnTo>
                  <a:pt x="45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5" y="342"/>
                </a:lnTo>
                <a:lnTo>
                  <a:pt x="45" y="338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5" y="333"/>
                </a:lnTo>
                <a:lnTo>
                  <a:pt x="43" y="333"/>
                </a:lnTo>
                <a:lnTo>
                  <a:pt x="43" y="333"/>
                </a:lnTo>
                <a:lnTo>
                  <a:pt x="45" y="332"/>
                </a:lnTo>
                <a:lnTo>
                  <a:pt x="46" y="330"/>
                </a:lnTo>
                <a:lnTo>
                  <a:pt x="46" y="330"/>
                </a:lnTo>
                <a:lnTo>
                  <a:pt x="45" y="330"/>
                </a:lnTo>
                <a:lnTo>
                  <a:pt x="45" y="330"/>
                </a:lnTo>
                <a:lnTo>
                  <a:pt x="42" y="330"/>
                </a:lnTo>
                <a:lnTo>
                  <a:pt x="42" y="330"/>
                </a:lnTo>
                <a:lnTo>
                  <a:pt x="41" y="317"/>
                </a:lnTo>
                <a:lnTo>
                  <a:pt x="41" y="317"/>
                </a:lnTo>
                <a:lnTo>
                  <a:pt x="42" y="315"/>
                </a:lnTo>
                <a:lnTo>
                  <a:pt x="42" y="315"/>
                </a:lnTo>
                <a:lnTo>
                  <a:pt x="42" y="312"/>
                </a:lnTo>
                <a:lnTo>
                  <a:pt x="42" y="312"/>
                </a:lnTo>
                <a:lnTo>
                  <a:pt x="42" y="310"/>
                </a:lnTo>
                <a:lnTo>
                  <a:pt x="42" y="308"/>
                </a:lnTo>
                <a:lnTo>
                  <a:pt x="42" y="308"/>
                </a:lnTo>
                <a:lnTo>
                  <a:pt x="42" y="308"/>
                </a:lnTo>
                <a:lnTo>
                  <a:pt x="43" y="307"/>
                </a:lnTo>
                <a:lnTo>
                  <a:pt x="43" y="307"/>
                </a:lnTo>
                <a:lnTo>
                  <a:pt x="42" y="304"/>
                </a:lnTo>
                <a:lnTo>
                  <a:pt x="42" y="300"/>
                </a:lnTo>
                <a:lnTo>
                  <a:pt x="42" y="297"/>
                </a:lnTo>
                <a:lnTo>
                  <a:pt x="42" y="293"/>
                </a:lnTo>
                <a:lnTo>
                  <a:pt x="42" y="293"/>
                </a:lnTo>
                <a:lnTo>
                  <a:pt x="43" y="293"/>
                </a:lnTo>
                <a:lnTo>
                  <a:pt x="43" y="293"/>
                </a:lnTo>
                <a:lnTo>
                  <a:pt x="45" y="294"/>
                </a:lnTo>
                <a:lnTo>
                  <a:pt x="45" y="294"/>
                </a:lnTo>
                <a:lnTo>
                  <a:pt x="43" y="297"/>
                </a:lnTo>
                <a:lnTo>
                  <a:pt x="45" y="300"/>
                </a:lnTo>
                <a:lnTo>
                  <a:pt x="45" y="300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7" y="302"/>
                </a:lnTo>
                <a:lnTo>
                  <a:pt x="46" y="300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6" y="293"/>
                </a:lnTo>
                <a:lnTo>
                  <a:pt x="45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0"/>
                </a:lnTo>
                <a:lnTo>
                  <a:pt x="45" y="289"/>
                </a:lnTo>
                <a:lnTo>
                  <a:pt x="45" y="289"/>
                </a:lnTo>
                <a:lnTo>
                  <a:pt x="43" y="289"/>
                </a:lnTo>
                <a:lnTo>
                  <a:pt x="43" y="290"/>
                </a:lnTo>
                <a:lnTo>
                  <a:pt x="43" y="292"/>
                </a:lnTo>
                <a:lnTo>
                  <a:pt x="43" y="292"/>
                </a:lnTo>
                <a:lnTo>
                  <a:pt x="42" y="289"/>
                </a:lnTo>
                <a:lnTo>
                  <a:pt x="41" y="285"/>
                </a:lnTo>
                <a:lnTo>
                  <a:pt x="41" y="285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5"/>
                </a:lnTo>
                <a:lnTo>
                  <a:pt x="41" y="274"/>
                </a:lnTo>
                <a:lnTo>
                  <a:pt x="41" y="274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2" y="272"/>
                </a:lnTo>
                <a:lnTo>
                  <a:pt x="41" y="269"/>
                </a:lnTo>
                <a:lnTo>
                  <a:pt x="41" y="269"/>
                </a:lnTo>
                <a:lnTo>
                  <a:pt x="42" y="270"/>
                </a:lnTo>
                <a:lnTo>
                  <a:pt x="42" y="272"/>
                </a:lnTo>
                <a:lnTo>
                  <a:pt x="42" y="272"/>
                </a:lnTo>
                <a:lnTo>
                  <a:pt x="43" y="270"/>
                </a:lnTo>
                <a:lnTo>
                  <a:pt x="45" y="269"/>
                </a:lnTo>
                <a:lnTo>
                  <a:pt x="45" y="269"/>
                </a:lnTo>
                <a:lnTo>
                  <a:pt x="45" y="268"/>
                </a:lnTo>
                <a:lnTo>
                  <a:pt x="42" y="267"/>
                </a:lnTo>
                <a:lnTo>
                  <a:pt x="42" y="267"/>
                </a:lnTo>
                <a:lnTo>
                  <a:pt x="43" y="265"/>
                </a:lnTo>
                <a:lnTo>
                  <a:pt x="43" y="264"/>
                </a:lnTo>
                <a:lnTo>
                  <a:pt x="42" y="264"/>
                </a:lnTo>
                <a:lnTo>
                  <a:pt x="42" y="264"/>
                </a:lnTo>
                <a:lnTo>
                  <a:pt x="41" y="264"/>
                </a:lnTo>
                <a:lnTo>
                  <a:pt x="42" y="265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1" y="267"/>
                </a:lnTo>
                <a:lnTo>
                  <a:pt x="41" y="265"/>
                </a:lnTo>
                <a:lnTo>
                  <a:pt x="41" y="265"/>
                </a:lnTo>
                <a:lnTo>
                  <a:pt x="40" y="265"/>
                </a:lnTo>
                <a:lnTo>
                  <a:pt x="40" y="267"/>
                </a:lnTo>
                <a:lnTo>
                  <a:pt x="39" y="268"/>
                </a:lnTo>
                <a:lnTo>
                  <a:pt x="37" y="269"/>
                </a:lnTo>
                <a:lnTo>
                  <a:pt x="37" y="269"/>
                </a:lnTo>
                <a:lnTo>
                  <a:pt x="37" y="272"/>
                </a:lnTo>
                <a:lnTo>
                  <a:pt x="36" y="274"/>
                </a:lnTo>
                <a:lnTo>
                  <a:pt x="36" y="274"/>
                </a:lnTo>
                <a:lnTo>
                  <a:pt x="36" y="273"/>
                </a:lnTo>
                <a:lnTo>
                  <a:pt x="37" y="272"/>
                </a:lnTo>
                <a:lnTo>
                  <a:pt x="37" y="272"/>
                </a:lnTo>
                <a:lnTo>
                  <a:pt x="36" y="270"/>
                </a:lnTo>
                <a:lnTo>
                  <a:pt x="36" y="270"/>
                </a:lnTo>
                <a:lnTo>
                  <a:pt x="35" y="272"/>
                </a:lnTo>
                <a:lnTo>
                  <a:pt x="36" y="272"/>
                </a:lnTo>
                <a:lnTo>
                  <a:pt x="36" y="272"/>
                </a:lnTo>
                <a:lnTo>
                  <a:pt x="35" y="272"/>
                </a:lnTo>
                <a:lnTo>
                  <a:pt x="34" y="272"/>
                </a:lnTo>
                <a:lnTo>
                  <a:pt x="33" y="272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1" y="270"/>
                </a:lnTo>
                <a:lnTo>
                  <a:pt x="33" y="269"/>
                </a:lnTo>
                <a:lnTo>
                  <a:pt x="31" y="268"/>
                </a:lnTo>
                <a:lnTo>
                  <a:pt x="31" y="268"/>
                </a:lnTo>
                <a:lnTo>
                  <a:pt x="30" y="272"/>
                </a:lnTo>
                <a:lnTo>
                  <a:pt x="29" y="274"/>
                </a:lnTo>
                <a:lnTo>
                  <a:pt x="29" y="274"/>
                </a:lnTo>
                <a:lnTo>
                  <a:pt x="29" y="275"/>
                </a:lnTo>
                <a:lnTo>
                  <a:pt x="30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9" y="279"/>
                </a:lnTo>
                <a:lnTo>
                  <a:pt x="28" y="280"/>
                </a:lnTo>
                <a:lnTo>
                  <a:pt x="28" y="280"/>
                </a:lnTo>
                <a:lnTo>
                  <a:pt x="27" y="279"/>
                </a:lnTo>
                <a:lnTo>
                  <a:pt x="27" y="277"/>
                </a:lnTo>
                <a:lnTo>
                  <a:pt x="27" y="273"/>
                </a:lnTo>
                <a:lnTo>
                  <a:pt x="27" y="270"/>
                </a:lnTo>
                <a:lnTo>
                  <a:pt x="27" y="270"/>
                </a:lnTo>
                <a:lnTo>
                  <a:pt x="28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8"/>
                </a:lnTo>
                <a:lnTo>
                  <a:pt x="28" y="268"/>
                </a:lnTo>
                <a:lnTo>
                  <a:pt x="27" y="269"/>
                </a:lnTo>
                <a:lnTo>
                  <a:pt x="27" y="269"/>
                </a:lnTo>
                <a:lnTo>
                  <a:pt x="24" y="265"/>
                </a:lnTo>
                <a:lnTo>
                  <a:pt x="23" y="264"/>
                </a:lnTo>
                <a:lnTo>
                  <a:pt x="22" y="264"/>
                </a:lnTo>
                <a:lnTo>
                  <a:pt x="22" y="264"/>
                </a:lnTo>
                <a:lnTo>
                  <a:pt x="22" y="262"/>
                </a:lnTo>
                <a:lnTo>
                  <a:pt x="23" y="260"/>
                </a:lnTo>
                <a:lnTo>
                  <a:pt x="23" y="260"/>
                </a:lnTo>
                <a:lnTo>
                  <a:pt x="23" y="258"/>
                </a:lnTo>
                <a:lnTo>
                  <a:pt x="23" y="254"/>
                </a:lnTo>
                <a:lnTo>
                  <a:pt x="23" y="254"/>
                </a:lnTo>
                <a:lnTo>
                  <a:pt x="24" y="255"/>
                </a:lnTo>
                <a:lnTo>
                  <a:pt x="24" y="257"/>
                </a:lnTo>
                <a:lnTo>
                  <a:pt x="24" y="257"/>
                </a:lnTo>
                <a:lnTo>
                  <a:pt x="25" y="255"/>
                </a:lnTo>
                <a:lnTo>
                  <a:pt x="25" y="253"/>
                </a:lnTo>
                <a:lnTo>
                  <a:pt x="27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49"/>
                </a:lnTo>
                <a:lnTo>
                  <a:pt x="25" y="249"/>
                </a:lnTo>
                <a:lnTo>
                  <a:pt x="24" y="252"/>
                </a:lnTo>
                <a:lnTo>
                  <a:pt x="24" y="252"/>
                </a:lnTo>
                <a:lnTo>
                  <a:pt x="23" y="250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4" y="249"/>
                </a:lnTo>
                <a:lnTo>
                  <a:pt x="25" y="248"/>
                </a:lnTo>
                <a:lnTo>
                  <a:pt x="28" y="247"/>
                </a:lnTo>
                <a:lnTo>
                  <a:pt x="28" y="247"/>
                </a:lnTo>
                <a:lnTo>
                  <a:pt x="25" y="243"/>
                </a:lnTo>
                <a:lnTo>
                  <a:pt x="24" y="242"/>
                </a:lnTo>
                <a:lnTo>
                  <a:pt x="24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5"/>
                </a:lnTo>
                <a:lnTo>
                  <a:pt x="25" y="235"/>
                </a:lnTo>
                <a:lnTo>
                  <a:pt x="24" y="235"/>
                </a:lnTo>
                <a:lnTo>
                  <a:pt x="24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4"/>
                </a:lnTo>
                <a:lnTo>
                  <a:pt x="24" y="234"/>
                </a:lnTo>
                <a:lnTo>
                  <a:pt x="24" y="234"/>
                </a:lnTo>
                <a:lnTo>
                  <a:pt x="23" y="230"/>
                </a:lnTo>
                <a:lnTo>
                  <a:pt x="23" y="228"/>
                </a:lnTo>
                <a:lnTo>
                  <a:pt x="23" y="228"/>
                </a:lnTo>
                <a:lnTo>
                  <a:pt x="24" y="225"/>
                </a:lnTo>
                <a:lnTo>
                  <a:pt x="24" y="223"/>
                </a:lnTo>
                <a:lnTo>
                  <a:pt x="24" y="223"/>
                </a:lnTo>
                <a:lnTo>
                  <a:pt x="24" y="224"/>
                </a:lnTo>
                <a:lnTo>
                  <a:pt x="23" y="225"/>
                </a:lnTo>
                <a:lnTo>
                  <a:pt x="23" y="225"/>
                </a:lnTo>
                <a:lnTo>
                  <a:pt x="23" y="223"/>
                </a:lnTo>
                <a:lnTo>
                  <a:pt x="23" y="220"/>
                </a:lnTo>
                <a:lnTo>
                  <a:pt x="23" y="216"/>
                </a:lnTo>
                <a:lnTo>
                  <a:pt x="23" y="213"/>
                </a:lnTo>
                <a:lnTo>
                  <a:pt x="23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5"/>
                </a:lnTo>
                <a:lnTo>
                  <a:pt x="23" y="201"/>
                </a:lnTo>
                <a:lnTo>
                  <a:pt x="23" y="201"/>
                </a:lnTo>
                <a:lnTo>
                  <a:pt x="25" y="200"/>
                </a:lnTo>
                <a:lnTo>
                  <a:pt x="25" y="198"/>
                </a:lnTo>
                <a:lnTo>
                  <a:pt x="25" y="198"/>
                </a:lnTo>
                <a:lnTo>
                  <a:pt x="25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5" y="198"/>
                </a:lnTo>
                <a:lnTo>
                  <a:pt x="25" y="198"/>
                </a:lnTo>
                <a:lnTo>
                  <a:pt x="24" y="196"/>
                </a:lnTo>
                <a:lnTo>
                  <a:pt x="24" y="195"/>
                </a:lnTo>
                <a:lnTo>
                  <a:pt x="25" y="194"/>
                </a:lnTo>
                <a:lnTo>
                  <a:pt x="25" y="194"/>
                </a:lnTo>
                <a:lnTo>
                  <a:pt x="27" y="195"/>
                </a:lnTo>
                <a:lnTo>
                  <a:pt x="27" y="196"/>
                </a:lnTo>
                <a:lnTo>
                  <a:pt x="27" y="201"/>
                </a:lnTo>
                <a:lnTo>
                  <a:pt x="27" y="201"/>
                </a:lnTo>
                <a:lnTo>
                  <a:pt x="28" y="203"/>
                </a:lnTo>
                <a:lnTo>
                  <a:pt x="28" y="203"/>
                </a:lnTo>
                <a:lnTo>
                  <a:pt x="28" y="204"/>
                </a:lnTo>
                <a:lnTo>
                  <a:pt x="28" y="204"/>
                </a:lnTo>
                <a:lnTo>
                  <a:pt x="27" y="204"/>
                </a:lnTo>
                <a:lnTo>
                  <a:pt x="27" y="205"/>
                </a:lnTo>
                <a:lnTo>
                  <a:pt x="27" y="208"/>
                </a:lnTo>
                <a:lnTo>
                  <a:pt x="27" y="209"/>
                </a:lnTo>
                <a:lnTo>
                  <a:pt x="27" y="209"/>
                </a:lnTo>
                <a:lnTo>
                  <a:pt x="28" y="211"/>
                </a:lnTo>
                <a:lnTo>
                  <a:pt x="28" y="211"/>
                </a:lnTo>
                <a:lnTo>
                  <a:pt x="27" y="213"/>
                </a:lnTo>
                <a:lnTo>
                  <a:pt x="24" y="214"/>
                </a:lnTo>
                <a:lnTo>
                  <a:pt x="24" y="214"/>
                </a:lnTo>
                <a:lnTo>
                  <a:pt x="25" y="215"/>
                </a:lnTo>
                <a:lnTo>
                  <a:pt x="24" y="215"/>
                </a:lnTo>
                <a:lnTo>
                  <a:pt x="24" y="216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7" y="218"/>
                </a:lnTo>
                <a:lnTo>
                  <a:pt x="28" y="216"/>
                </a:lnTo>
                <a:lnTo>
                  <a:pt x="29" y="216"/>
                </a:lnTo>
                <a:lnTo>
                  <a:pt x="29" y="216"/>
                </a:lnTo>
                <a:lnTo>
                  <a:pt x="27" y="219"/>
                </a:lnTo>
                <a:lnTo>
                  <a:pt x="24" y="220"/>
                </a:lnTo>
                <a:lnTo>
                  <a:pt x="24" y="220"/>
                </a:lnTo>
                <a:lnTo>
                  <a:pt x="24" y="221"/>
                </a:lnTo>
                <a:lnTo>
                  <a:pt x="25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5" y="223"/>
                </a:lnTo>
                <a:lnTo>
                  <a:pt x="25" y="224"/>
                </a:lnTo>
                <a:lnTo>
                  <a:pt x="24" y="226"/>
                </a:lnTo>
                <a:lnTo>
                  <a:pt x="24" y="226"/>
                </a:lnTo>
                <a:lnTo>
                  <a:pt x="25" y="226"/>
                </a:lnTo>
                <a:lnTo>
                  <a:pt x="25" y="226"/>
                </a:lnTo>
                <a:lnTo>
                  <a:pt x="27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6"/>
                </a:lnTo>
                <a:lnTo>
                  <a:pt x="27" y="228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6"/>
                </a:lnTo>
                <a:lnTo>
                  <a:pt x="28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1"/>
                </a:lnTo>
                <a:lnTo>
                  <a:pt x="28" y="221"/>
                </a:lnTo>
                <a:lnTo>
                  <a:pt x="29" y="221"/>
                </a:lnTo>
                <a:lnTo>
                  <a:pt x="30" y="223"/>
                </a:lnTo>
                <a:lnTo>
                  <a:pt x="30" y="223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3"/>
                </a:lnTo>
                <a:lnTo>
                  <a:pt x="29" y="211"/>
                </a:lnTo>
                <a:lnTo>
                  <a:pt x="29" y="211"/>
                </a:lnTo>
                <a:lnTo>
                  <a:pt x="29" y="210"/>
                </a:lnTo>
                <a:lnTo>
                  <a:pt x="29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8"/>
                </a:lnTo>
                <a:lnTo>
                  <a:pt x="31" y="206"/>
                </a:lnTo>
                <a:lnTo>
                  <a:pt x="31" y="206"/>
                </a:lnTo>
                <a:lnTo>
                  <a:pt x="29" y="205"/>
                </a:lnTo>
                <a:lnTo>
                  <a:pt x="29" y="203"/>
                </a:lnTo>
                <a:lnTo>
                  <a:pt x="28" y="198"/>
                </a:lnTo>
                <a:lnTo>
                  <a:pt x="28" y="198"/>
                </a:lnTo>
                <a:lnTo>
                  <a:pt x="29" y="198"/>
                </a:lnTo>
                <a:lnTo>
                  <a:pt x="29" y="196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3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8" y="193"/>
                </a:lnTo>
                <a:lnTo>
                  <a:pt x="28" y="193"/>
                </a:lnTo>
                <a:lnTo>
                  <a:pt x="29" y="191"/>
                </a:lnTo>
                <a:lnTo>
                  <a:pt x="29" y="190"/>
                </a:lnTo>
                <a:lnTo>
                  <a:pt x="28" y="189"/>
                </a:lnTo>
                <a:lnTo>
                  <a:pt x="28" y="189"/>
                </a:lnTo>
                <a:lnTo>
                  <a:pt x="27" y="190"/>
                </a:lnTo>
                <a:lnTo>
                  <a:pt x="27" y="190"/>
                </a:lnTo>
                <a:lnTo>
                  <a:pt x="25" y="193"/>
                </a:lnTo>
                <a:lnTo>
                  <a:pt x="24" y="191"/>
                </a:lnTo>
                <a:lnTo>
                  <a:pt x="24" y="198"/>
                </a:lnTo>
                <a:lnTo>
                  <a:pt x="24" y="198"/>
                </a:lnTo>
                <a:lnTo>
                  <a:pt x="23" y="196"/>
                </a:lnTo>
                <a:lnTo>
                  <a:pt x="23" y="195"/>
                </a:lnTo>
                <a:lnTo>
                  <a:pt x="23" y="191"/>
                </a:lnTo>
                <a:lnTo>
                  <a:pt x="23" y="191"/>
                </a:lnTo>
                <a:lnTo>
                  <a:pt x="24" y="181"/>
                </a:lnTo>
                <a:lnTo>
                  <a:pt x="24" y="181"/>
                </a:lnTo>
                <a:lnTo>
                  <a:pt x="25" y="181"/>
                </a:lnTo>
                <a:lnTo>
                  <a:pt x="28" y="180"/>
                </a:lnTo>
                <a:lnTo>
                  <a:pt x="28" y="180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9" y="174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9" y="170"/>
                </a:lnTo>
                <a:lnTo>
                  <a:pt x="29" y="169"/>
                </a:lnTo>
                <a:lnTo>
                  <a:pt x="30" y="168"/>
                </a:lnTo>
                <a:lnTo>
                  <a:pt x="30" y="168"/>
                </a:lnTo>
                <a:lnTo>
                  <a:pt x="29" y="168"/>
                </a:lnTo>
                <a:lnTo>
                  <a:pt x="29" y="168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69"/>
                </a:lnTo>
                <a:lnTo>
                  <a:pt x="28" y="168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8" y="165"/>
                </a:lnTo>
                <a:lnTo>
                  <a:pt x="25" y="164"/>
                </a:lnTo>
                <a:lnTo>
                  <a:pt x="25" y="164"/>
                </a:lnTo>
                <a:lnTo>
                  <a:pt x="27" y="164"/>
                </a:lnTo>
                <a:lnTo>
                  <a:pt x="27" y="164"/>
                </a:lnTo>
                <a:lnTo>
                  <a:pt x="28" y="164"/>
                </a:lnTo>
                <a:lnTo>
                  <a:pt x="29" y="163"/>
                </a:lnTo>
                <a:lnTo>
                  <a:pt x="29" y="163"/>
                </a:lnTo>
                <a:lnTo>
                  <a:pt x="28" y="161"/>
                </a:lnTo>
                <a:lnTo>
                  <a:pt x="27" y="160"/>
                </a:lnTo>
                <a:lnTo>
                  <a:pt x="25" y="160"/>
                </a:lnTo>
                <a:lnTo>
                  <a:pt x="25" y="160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3"/>
                </a:lnTo>
                <a:lnTo>
                  <a:pt x="27" y="151"/>
                </a:lnTo>
                <a:lnTo>
                  <a:pt x="27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5" y="146"/>
                </a:lnTo>
                <a:lnTo>
                  <a:pt x="27" y="145"/>
                </a:lnTo>
                <a:lnTo>
                  <a:pt x="27" y="145"/>
                </a:lnTo>
                <a:lnTo>
                  <a:pt x="29" y="146"/>
                </a:lnTo>
                <a:lnTo>
                  <a:pt x="29" y="146"/>
                </a:lnTo>
                <a:lnTo>
                  <a:pt x="29" y="154"/>
                </a:lnTo>
                <a:lnTo>
                  <a:pt x="29" y="160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1" y="171"/>
                </a:lnTo>
                <a:lnTo>
                  <a:pt x="31" y="171"/>
                </a:lnTo>
                <a:lnTo>
                  <a:pt x="33" y="178"/>
                </a:lnTo>
                <a:lnTo>
                  <a:pt x="33" y="178"/>
                </a:lnTo>
                <a:lnTo>
                  <a:pt x="31" y="180"/>
                </a:lnTo>
                <a:lnTo>
                  <a:pt x="31" y="180"/>
                </a:lnTo>
                <a:lnTo>
                  <a:pt x="33" y="180"/>
                </a:lnTo>
                <a:lnTo>
                  <a:pt x="33" y="180"/>
                </a:lnTo>
                <a:lnTo>
                  <a:pt x="31" y="181"/>
                </a:lnTo>
                <a:lnTo>
                  <a:pt x="31" y="183"/>
                </a:lnTo>
                <a:lnTo>
                  <a:pt x="31" y="183"/>
                </a:lnTo>
                <a:lnTo>
                  <a:pt x="29" y="181"/>
                </a:lnTo>
                <a:lnTo>
                  <a:pt x="29" y="180"/>
                </a:lnTo>
                <a:lnTo>
                  <a:pt x="29" y="178"/>
                </a:lnTo>
                <a:lnTo>
                  <a:pt x="29" y="178"/>
                </a:lnTo>
                <a:lnTo>
                  <a:pt x="27" y="181"/>
                </a:lnTo>
                <a:lnTo>
                  <a:pt x="25" y="188"/>
                </a:lnTo>
                <a:lnTo>
                  <a:pt x="25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6"/>
                </a:lnTo>
                <a:lnTo>
                  <a:pt x="28" y="185"/>
                </a:lnTo>
                <a:lnTo>
                  <a:pt x="28" y="185"/>
                </a:lnTo>
                <a:lnTo>
                  <a:pt x="27" y="184"/>
                </a:lnTo>
                <a:lnTo>
                  <a:pt x="27" y="184"/>
                </a:lnTo>
                <a:lnTo>
                  <a:pt x="31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3"/>
                </a:lnTo>
                <a:lnTo>
                  <a:pt x="34" y="191"/>
                </a:lnTo>
                <a:lnTo>
                  <a:pt x="34" y="195"/>
                </a:lnTo>
                <a:lnTo>
                  <a:pt x="34" y="200"/>
                </a:lnTo>
                <a:lnTo>
                  <a:pt x="34" y="200"/>
                </a:lnTo>
                <a:lnTo>
                  <a:pt x="34" y="201"/>
                </a:lnTo>
                <a:lnTo>
                  <a:pt x="34" y="204"/>
                </a:lnTo>
                <a:lnTo>
                  <a:pt x="34" y="210"/>
                </a:lnTo>
                <a:lnTo>
                  <a:pt x="34" y="210"/>
                </a:lnTo>
                <a:lnTo>
                  <a:pt x="35" y="210"/>
                </a:lnTo>
                <a:lnTo>
                  <a:pt x="36" y="211"/>
                </a:lnTo>
                <a:lnTo>
                  <a:pt x="36" y="213"/>
                </a:lnTo>
                <a:lnTo>
                  <a:pt x="36" y="213"/>
                </a:lnTo>
                <a:lnTo>
                  <a:pt x="34" y="214"/>
                </a:lnTo>
                <a:lnTo>
                  <a:pt x="31" y="214"/>
                </a:lnTo>
                <a:lnTo>
                  <a:pt x="31" y="214"/>
                </a:lnTo>
                <a:lnTo>
                  <a:pt x="33" y="220"/>
                </a:lnTo>
                <a:lnTo>
                  <a:pt x="33" y="220"/>
                </a:lnTo>
                <a:lnTo>
                  <a:pt x="34" y="220"/>
                </a:lnTo>
                <a:lnTo>
                  <a:pt x="35" y="219"/>
                </a:lnTo>
                <a:lnTo>
                  <a:pt x="35" y="219"/>
                </a:lnTo>
                <a:lnTo>
                  <a:pt x="34" y="218"/>
                </a:lnTo>
                <a:lnTo>
                  <a:pt x="33" y="215"/>
                </a:lnTo>
                <a:lnTo>
                  <a:pt x="33" y="215"/>
                </a:lnTo>
                <a:lnTo>
                  <a:pt x="35" y="214"/>
                </a:lnTo>
                <a:lnTo>
                  <a:pt x="36" y="215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5" y="220"/>
                </a:lnTo>
                <a:lnTo>
                  <a:pt x="35" y="220"/>
                </a:lnTo>
                <a:lnTo>
                  <a:pt x="35" y="221"/>
                </a:ln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37" y="239"/>
                </a:lnTo>
                <a:lnTo>
                  <a:pt x="37" y="239"/>
                </a:lnTo>
                <a:lnTo>
                  <a:pt x="37" y="245"/>
                </a:lnTo>
                <a:lnTo>
                  <a:pt x="37" y="250"/>
                </a:lnTo>
                <a:lnTo>
                  <a:pt x="37" y="250"/>
                </a:lnTo>
                <a:lnTo>
                  <a:pt x="39" y="255"/>
                </a:lnTo>
                <a:lnTo>
                  <a:pt x="39" y="255"/>
                </a:lnTo>
                <a:lnTo>
                  <a:pt x="39" y="259"/>
                </a:lnTo>
                <a:lnTo>
                  <a:pt x="40" y="262"/>
                </a:lnTo>
                <a:lnTo>
                  <a:pt x="40" y="262"/>
                </a:lnTo>
                <a:lnTo>
                  <a:pt x="41" y="260"/>
                </a:lnTo>
                <a:lnTo>
                  <a:pt x="42" y="259"/>
                </a:lnTo>
                <a:lnTo>
                  <a:pt x="42" y="259"/>
                </a:lnTo>
                <a:lnTo>
                  <a:pt x="43" y="258"/>
                </a:lnTo>
                <a:lnTo>
                  <a:pt x="43" y="258"/>
                </a:lnTo>
                <a:lnTo>
                  <a:pt x="43" y="253"/>
                </a:lnTo>
                <a:lnTo>
                  <a:pt x="45" y="252"/>
                </a:lnTo>
                <a:lnTo>
                  <a:pt x="46" y="250"/>
                </a:lnTo>
                <a:lnTo>
                  <a:pt x="46" y="250"/>
                </a:lnTo>
                <a:lnTo>
                  <a:pt x="43" y="248"/>
                </a:lnTo>
                <a:lnTo>
                  <a:pt x="42" y="245"/>
                </a:lnTo>
                <a:lnTo>
                  <a:pt x="42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4"/>
                </a:lnTo>
                <a:lnTo>
                  <a:pt x="41" y="244"/>
                </a:lnTo>
                <a:lnTo>
                  <a:pt x="43" y="245"/>
                </a:lnTo>
                <a:lnTo>
                  <a:pt x="43" y="245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3" y="240"/>
                </a:lnTo>
                <a:lnTo>
                  <a:pt x="42" y="240"/>
                </a:lnTo>
                <a:lnTo>
                  <a:pt x="42" y="239"/>
                </a:lnTo>
                <a:lnTo>
                  <a:pt x="42" y="239"/>
                </a:lnTo>
                <a:lnTo>
                  <a:pt x="41" y="240"/>
                </a:lnTo>
                <a:lnTo>
                  <a:pt x="42" y="242"/>
                </a:lnTo>
                <a:lnTo>
                  <a:pt x="42" y="243"/>
                </a:lnTo>
                <a:lnTo>
                  <a:pt x="42" y="244"/>
                </a:lnTo>
                <a:lnTo>
                  <a:pt x="42" y="244"/>
                </a:lnTo>
                <a:lnTo>
                  <a:pt x="41" y="243"/>
                </a:lnTo>
                <a:lnTo>
                  <a:pt x="40" y="242"/>
                </a:lnTo>
                <a:lnTo>
                  <a:pt x="40" y="242"/>
                </a:lnTo>
                <a:lnTo>
                  <a:pt x="40" y="234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6"/>
                </a:lnTo>
                <a:lnTo>
                  <a:pt x="41" y="228"/>
                </a:lnTo>
                <a:lnTo>
                  <a:pt x="41" y="229"/>
                </a:lnTo>
                <a:lnTo>
                  <a:pt x="41" y="229"/>
                </a:lnTo>
                <a:lnTo>
                  <a:pt x="42" y="228"/>
                </a:lnTo>
                <a:lnTo>
                  <a:pt x="42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3" y="218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6"/>
                </a:lnTo>
                <a:lnTo>
                  <a:pt x="41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4"/>
                </a:lnTo>
                <a:lnTo>
                  <a:pt x="42" y="214"/>
                </a:lnTo>
                <a:lnTo>
                  <a:pt x="41" y="214"/>
                </a:lnTo>
                <a:lnTo>
                  <a:pt x="40" y="214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4"/>
                </a:lnTo>
                <a:lnTo>
                  <a:pt x="40" y="214"/>
                </a:lnTo>
                <a:lnTo>
                  <a:pt x="40" y="214"/>
                </a:lnTo>
                <a:lnTo>
                  <a:pt x="39" y="211"/>
                </a:lnTo>
                <a:lnTo>
                  <a:pt x="39" y="211"/>
                </a:lnTo>
                <a:lnTo>
                  <a:pt x="39" y="201"/>
                </a:lnTo>
                <a:lnTo>
                  <a:pt x="39" y="201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3"/>
                </a:lnTo>
                <a:lnTo>
                  <a:pt x="40" y="203"/>
                </a:lnTo>
                <a:lnTo>
                  <a:pt x="42" y="201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2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3" y="198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6" y="191"/>
                </a:lnTo>
                <a:lnTo>
                  <a:pt x="46" y="191"/>
                </a:lnTo>
                <a:lnTo>
                  <a:pt x="45" y="190"/>
                </a:lnTo>
                <a:lnTo>
                  <a:pt x="43" y="190"/>
                </a:lnTo>
                <a:lnTo>
                  <a:pt x="43" y="190"/>
                </a:lnTo>
                <a:lnTo>
                  <a:pt x="43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8" y="183"/>
                </a:lnTo>
                <a:lnTo>
                  <a:pt x="51" y="183"/>
                </a:lnTo>
                <a:lnTo>
                  <a:pt x="51" y="183"/>
                </a:lnTo>
                <a:lnTo>
                  <a:pt x="50" y="184"/>
                </a:lnTo>
                <a:lnTo>
                  <a:pt x="51" y="185"/>
                </a:lnTo>
                <a:lnTo>
                  <a:pt x="52" y="188"/>
                </a:lnTo>
                <a:lnTo>
                  <a:pt x="52" y="188"/>
                </a:lnTo>
                <a:lnTo>
                  <a:pt x="53" y="186"/>
                </a:lnTo>
                <a:lnTo>
                  <a:pt x="53" y="185"/>
                </a:lnTo>
                <a:lnTo>
                  <a:pt x="53" y="185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3" y="188"/>
                </a:lnTo>
                <a:lnTo>
                  <a:pt x="53" y="188"/>
                </a:lnTo>
                <a:lnTo>
                  <a:pt x="54" y="189"/>
                </a:lnTo>
                <a:lnTo>
                  <a:pt x="54" y="189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3" y="189"/>
                </a:lnTo>
                <a:lnTo>
                  <a:pt x="51" y="189"/>
                </a:lnTo>
                <a:lnTo>
                  <a:pt x="50" y="188"/>
                </a:lnTo>
                <a:lnTo>
                  <a:pt x="50" y="188"/>
                </a:lnTo>
                <a:lnTo>
                  <a:pt x="48" y="189"/>
                </a:lnTo>
                <a:lnTo>
                  <a:pt x="48" y="189"/>
                </a:lnTo>
                <a:lnTo>
                  <a:pt x="50" y="191"/>
                </a:lnTo>
                <a:lnTo>
                  <a:pt x="50" y="191"/>
                </a:lnTo>
                <a:lnTo>
                  <a:pt x="48" y="191"/>
                </a:lnTo>
                <a:lnTo>
                  <a:pt x="46" y="191"/>
                </a:lnTo>
                <a:lnTo>
                  <a:pt x="46" y="191"/>
                </a:lnTo>
                <a:lnTo>
                  <a:pt x="46" y="193"/>
                </a:lnTo>
                <a:lnTo>
                  <a:pt x="47" y="193"/>
                </a:lnTo>
                <a:lnTo>
                  <a:pt x="48" y="194"/>
                </a:lnTo>
                <a:lnTo>
                  <a:pt x="48" y="194"/>
                </a:lnTo>
                <a:lnTo>
                  <a:pt x="48" y="194"/>
                </a:lnTo>
                <a:lnTo>
                  <a:pt x="50" y="194"/>
                </a:lnTo>
                <a:lnTo>
                  <a:pt x="50" y="193"/>
                </a:lnTo>
                <a:lnTo>
                  <a:pt x="50" y="193"/>
                </a:lnTo>
                <a:lnTo>
                  <a:pt x="51" y="193"/>
                </a:lnTo>
                <a:lnTo>
                  <a:pt x="51" y="193"/>
                </a:lnTo>
                <a:lnTo>
                  <a:pt x="51" y="194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2" y="196"/>
                </a:lnTo>
                <a:lnTo>
                  <a:pt x="52" y="199"/>
                </a:lnTo>
                <a:lnTo>
                  <a:pt x="52" y="199"/>
                </a:lnTo>
                <a:lnTo>
                  <a:pt x="50" y="199"/>
                </a:lnTo>
                <a:lnTo>
                  <a:pt x="48" y="200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7" y="201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7" y="203"/>
                </a:lnTo>
                <a:lnTo>
                  <a:pt x="47" y="204"/>
                </a:lnTo>
                <a:lnTo>
                  <a:pt x="47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5"/>
                </a:lnTo>
                <a:lnTo>
                  <a:pt x="43" y="205"/>
                </a:lnTo>
                <a:lnTo>
                  <a:pt x="41" y="205"/>
                </a:lnTo>
                <a:lnTo>
                  <a:pt x="41" y="205"/>
                </a:lnTo>
                <a:lnTo>
                  <a:pt x="42" y="206"/>
                </a:lnTo>
                <a:lnTo>
                  <a:pt x="43" y="208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0" y="208"/>
                </a:lnTo>
                <a:lnTo>
                  <a:pt x="40" y="208"/>
                </a:lnTo>
                <a:lnTo>
                  <a:pt x="40" y="209"/>
                </a:lnTo>
                <a:lnTo>
                  <a:pt x="40" y="209"/>
                </a:lnTo>
                <a:lnTo>
                  <a:pt x="42" y="210"/>
                </a:lnTo>
                <a:lnTo>
                  <a:pt x="42" y="210"/>
                </a:lnTo>
                <a:lnTo>
                  <a:pt x="40" y="210"/>
                </a:lnTo>
                <a:lnTo>
                  <a:pt x="40" y="211"/>
                </a:lnTo>
                <a:lnTo>
                  <a:pt x="40" y="213"/>
                </a:lnTo>
                <a:lnTo>
                  <a:pt x="40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lnTo>
                  <a:pt x="43" y="214"/>
                </a:lnTo>
                <a:lnTo>
                  <a:pt x="42" y="213"/>
                </a:lnTo>
                <a:lnTo>
                  <a:pt x="42" y="211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5" y="209"/>
                </a:lnTo>
                <a:lnTo>
                  <a:pt x="45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8" y="210"/>
                </a:lnTo>
                <a:lnTo>
                  <a:pt x="48" y="210"/>
                </a:lnTo>
                <a:lnTo>
                  <a:pt x="46" y="209"/>
                </a:lnTo>
                <a:lnTo>
                  <a:pt x="46" y="209"/>
                </a:lnTo>
                <a:lnTo>
                  <a:pt x="47" y="211"/>
                </a:lnTo>
                <a:lnTo>
                  <a:pt x="47" y="213"/>
                </a:lnTo>
                <a:lnTo>
                  <a:pt x="47" y="213"/>
                </a:lnTo>
                <a:lnTo>
                  <a:pt x="50" y="211"/>
                </a:lnTo>
                <a:lnTo>
                  <a:pt x="50" y="210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8"/>
                </a:lnTo>
                <a:lnTo>
                  <a:pt x="51" y="209"/>
                </a:lnTo>
                <a:lnTo>
                  <a:pt x="51" y="209"/>
                </a:lnTo>
                <a:lnTo>
                  <a:pt x="53" y="209"/>
                </a:lnTo>
                <a:lnTo>
                  <a:pt x="54" y="209"/>
                </a:lnTo>
                <a:lnTo>
                  <a:pt x="54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lnTo>
                  <a:pt x="54" y="206"/>
                </a:lnTo>
                <a:lnTo>
                  <a:pt x="54" y="205"/>
                </a:lnTo>
                <a:lnTo>
                  <a:pt x="56" y="205"/>
                </a:lnTo>
                <a:lnTo>
                  <a:pt x="56" y="205"/>
                </a:lnTo>
                <a:lnTo>
                  <a:pt x="57" y="205"/>
                </a:lnTo>
                <a:lnTo>
                  <a:pt x="57" y="208"/>
                </a:lnTo>
                <a:lnTo>
                  <a:pt x="57" y="214"/>
                </a:lnTo>
                <a:lnTo>
                  <a:pt x="57" y="214"/>
                </a:lnTo>
                <a:lnTo>
                  <a:pt x="57" y="216"/>
                </a:lnTo>
                <a:lnTo>
                  <a:pt x="57" y="219"/>
                </a:lnTo>
                <a:lnTo>
                  <a:pt x="57" y="219"/>
                </a:lnTo>
                <a:lnTo>
                  <a:pt x="57" y="218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5"/>
                </a:lnTo>
                <a:lnTo>
                  <a:pt x="58" y="225"/>
                </a:lnTo>
                <a:lnTo>
                  <a:pt x="57" y="228"/>
                </a:lnTo>
                <a:lnTo>
                  <a:pt x="57" y="228"/>
                </a:lnTo>
                <a:lnTo>
                  <a:pt x="58" y="230"/>
                </a:lnTo>
                <a:lnTo>
                  <a:pt x="58" y="233"/>
                </a:lnTo>
                <a:lnTo>
                  <a:pt x="57" y="234"/>
                </a:lnTo>
                <a:lnTo>
                  <a:pt x="57" y="234"/>
                </a:lnTo>
                <a:lnTo>
                  <a:pt x="56" y="233"/>
                </a:lnTo>
                <a:lnTo>
                  <a:pt x="54" y="231"/>
                </a:lnTo>
                <a:lnTo>
                  <a:pt x="53" y="230"/>
                </a:lnTo>
                <a:lnTo>
                  <a:pt x="54" y="228"/>
                </a:lnTo>
                <a:lnTo>
                  <a:pt x="54" y="228"/>
                </a:lnTo>
                <a:lnTo>
                  <a:pt x="53" y="228"/>
                </a:lnTo>
                <a:lnTo>
                  <a:pt x="53" y="229"/>
                </a:lnTo>
                <a:lnTo>
                  <a:pt x="52" y="233"/>
                </a:lnTo>
                <a:lnTo>
                  <a:pt x="52" y="233"/>
                </a:lnTo>
                <a:lnTo>
                  <a:pt x="53" y="233"/>
                </a:lnTo>
                <a:lnTo>
                  <a:pt x="54" y="233"/>
                </a:lnTo>
                <a:lnTo>
                  <a:pt x="54" y="233"/>
                </a:lnTo>
                <a:lnTo>
                  <a:pt x="54" y="234"/>
                </a:lnTo>
                <a:lnTo>
                  <a:pt x="56" y="235"/>
                </a:lnTo>
                <a:lnTo>
                  <a:pt x="56" y="235"/>
                </a:lnTo>
                <a:lnTo>
                  <a:pt x="56" y="237"/>
                </a:lnTo>
                <a:lnTo>
                  <a:pt x="56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5"/>
                </a:lnTo>
                <a:lnTo>
                  <a:pt x="58" y="234"/>
                </a:lnTo>
                <a:lnTo>
                  <a:pt x="58" y="234"/>
                </a:lnTo>
                <a:lnTo>
                  <a:pt x="58" y="237"/>
                </a:lnTo>
                <a:lnTo>
                  <a:pt x="58" y="239"/>
                </a:lnTo>
                <a:lnTo>
                  <a:pt x="58" y="244"/>
                </a:lnTo>
                <a:lnTo>
                  <a:pt x="58" y="244"/>
                </a:lnTo>
                <a:lnTo>
                  <a:pt x="59" y="247"/>
                </a:lnTo>
                <a:lnTo>
                  <a:pt x="59" y="247"/>
                </a:lnTo>
                <a:lnTo>
                  <a:pt x="59" y="255"/>
                </a:lnTo>
                <a:lnTo>
                  <a:pt x="59" y="255"/>
                </a:lnTo>
                <a:lnTo>
                  <a:pt x="59" y="262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9" y="270"/>
                </a:lnTo>
                <a:lnTo>
                  <a:pt x="59" y="270"/>
                </a:lnTo>
                <a:lnTo>
                  <a:pt x="57" y="270"/>
                </a:lnTo>
                <a:lnTo>
                  <a:pt x="58" y="270"/>
                </a:lnTo>
                <a:lnTo>
                  <a:pt x="58" y="273"/>
                </a:lnTo>
                <a:lnTo>
                  <a:pt x="59" y="274"/>
                </a:lnTo>
                <a:lnTo>
                  <a:pt x="59" y="274"/>
                </a:lnTo>
                <a:lnTo>
                  <a:pt x="59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9"/>
                </a:lnTo>
                <a:lnTo>
                  <a:pt x="60" y="280"/>
                </a:lnTo>
                <a:lnTo>
                  <a:pt x="59" y="282"/>
                </a:lnTo>
                <a:lnTo>
                  <a:pt x="59" y="282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0" y="285"/>
                </a:lnTo>
                <a:lnTo>
                  <a:pt x="60" y="285"/>
                </a:lnTo>
                <a:lnTo>
                  <a:pt x="58" y="285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4"/>
                </a:lnTo>
                <a:lnTo>
                  <a:pt x="56" y="287"/>
                </a:lnTo>
                <a:lnTo>
                  <a:pt x="56" y="287"/>
                </a:lnTo>
                <a:lnTo>
                  <a:pt x="58" y="287"/>
                </a:lnTo>
                <a:lnTo>
                  <a:pt x="59" y="285"/>
                </a:lnTo>
                <a:lnTo>
                  <a:pt x="59" y="285"/>
                </a:lnTo>
                <a:lnTo>
                  <a:pt x="60" y="308"/>
                </a:lnTo>
                <a:lnTo>
                  <a:pt x="60" y="329"/>
                </a:lnTo>
                <a:lnTo>
                  <a:pt x="59" y="372"/>
                </a:lnTo>
                <a:lnTo>
                  <a:pt x="59" y="372"/>
                </a:lnTo>
                <a:lnTo>
                  <a:pt x="59" y="384"/>
                </a:lnTo>
                <a:lnTo>
                  <a:pt x="59" y="384"/>
                </a:lnTo>
                <a:lnTo>
                  <a:pt x="59" y="387"/>
                </a:lnTo>
                <a:lnTo>
                  <a:pt x="59" y="387"/>
                </a:lnTo>
                <a:lnTo>
                  <a:pt x="59" y="395"/>
                </a:lnTo>
                <a:lnTo>
                  <a:pt x="59" y="395"/>
                </a:lnTo>
                <a:lnTo>
                  <a:pt x="59" y="402"/>
                </a:lnTo>
                <a:lnTo>
                  <a:pt x="59" y="402"/>
                </a:lnTo>
                <a:lnTo>
                  <a:pt x="59" y="409"/>
                </a:lnTo>
                <a:lnTo>
                  <a:pt x="59" y="418"/>
                </a:lnTo>
                <a:lnTo>
                  <a:pt x="59" y="418"/>
                </a:lnTo>
                <a:lnTo>
                  <a:pt x="60" y="423"/>
                </a:lnTo>
                <a:lnTo>
                  <a:pt x="60" y="425"/>
                </a:lnTo>
                <a:lnTo>
                  <a:pt x="59" y="428"/>
                </a:lnTo>
                <a:lnTo>
                  <a:pt x="59" y="428"/>
                </a:lnTo>
                <a:lnTo>
                  <a:pt x="59" y="433"/>
                </a:lnTo>
                <a:lnTo>
                  <a:pt x="59" y="437"/>
                </a:lnTo>
                <a:lnTo>
                  <a:pt x="59" y="437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0" y="442"/>
                </a:lnTo>
                <a:lnTo>
                  <a:pt x="60" y="448"/>
                </a:lnTo>
                <a:lnTo>
                  <a:pt x="60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8"/>
                </a:lnTo>
                <a:lnTo>
                  <a:pt x="59" y="449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50"/>
                </a:lnTo>
                <a:lnTo>
                  <a:pt x="58" y="450"/>
                </a:lnTo>
                <a:lnTo>
                  <a:pt x="59" y="454"/>
                </a:lnTo>
                <a:lnTo>
                  <a:pt x="59" y="454"/>
                </a:lnTo>
                <a:lnTo>
                  <a:pt x="59" y="457"/>
                </a:lnTo>
                <a:lnTo>
                  <a:pt x="59" y="459"/>
                </a:lnTo>
                <a:lnTo>
                  <a:pt x="59" y="459"/>
                </a:lnTo>
                <a:lnTo>
                  <a:pt x="59" y="463"/>
                </a:lnTo>
                <a:lnTo>
                  <a:pt x="59" y="463"/>
                </a:lnTo>
                <a:lnTo>
                  <a:pt x="59" y="465"/>
                </a:lnTo>
                <a:lnTo>
                  <a:pt x="60" y="469"/>
                </a:lnTo>
                <a:lnTo>
                  <a:pt x="60" y="469"/>
                </a:lnTo>
                <a:lnTo>
                  <a:pt x="59" y="472"/>
                </a:lnTo>
                <a:lnTo>
                  <a:pt x="59" y="472"/>
                </a:lnTo>
                <a:lnTo>
                  <a:pt x="59" y="473"/>
                </a:lnTo>
                <a:lnTo>
                  <a:pt x="59" y="474"/>
                </a:lnTo>
                <a:lnTo>
                  <a:pt x="59" y="474"/>
                </a:lnTo>
                <a:lnTo>
                  <a:pt x="59" y="474"/>
                </a:lnTo>
                <a:lnTo>
                  <a:pt x="60" y="484"/>
                </a:lnTo>
                <a:lnTo>
                  <a:pt x="60" y="484"/>
                </a:lnTo>
                <a:lnTo>
                  <a:pt x="60" y="487"/>
                </a:lnTo>
                <a:lnTo>
                  <a:pt x="60" y="487"/>
                </a:lnTo>
                <a:lnTo>
                  <a:pt x="60" y="489"/>
                </a:lnTo>
                <a:lnTo>
                  <a:pt x="60" y="489"/>
                </a:lnTo>
                <a:lnTo>
                  <a:pt x="60" y="491"/>
                </a:lnTo>
                <a:lnTo>
                  <a:pt x="59" y="491"/>
                </a:lnTo>
                <a:lnTo>
                  <a:pt x="59" y="491"/>
                </a:lnTo>
                <a:lnTo>
                  <a:pt x="60" y="493"/>
                </a:lnTo>
                <a:lnTo>
                  <a:pt x="60" y="493"/>
                </a:lnTo>
                <a:lnTo>
                  <a:pt x="59" y="497"/>
                </a:lnTo>
                <a:lnTo>
                  <a:pt x="59" y="502"/>
                </a:lnTo>
                <a:lnTo>
                  <a:pt x="59" y="502"/>
                </a:lnTo>
                <a:lnTo>
                  <a:pt x="60" y="504"/>
                </a:lnTo>
                <a:lnTo>
                  <a:pt x="60" y="504"/>
                </a:lnTo>
                <a:lnTo>
                  <a:pt x="59" y="507"/>
                </a:lnTo>
                <a:lnTo>
                  <a:pt x="59" y="507"/>
                </a:lnTo>
                <a:lnTo>
                  <a:pt x="60" y="509"/>
                </a:lnTo>
                <a:lnTo>
                  <a:pt x="59" y="512"/>
                </a:lnTo>
                <a:lnTo>
                  <a:pt x="59" y="512"/>
                </a:lnTo>
                <a:lnTo>
                  <a:pt x="60" y="517"/>
                </a:lnTo>
                <a:lnTo>
                  <a:pt x="60" y="517"/>
                </a:lnTo>
                <a:lnTo>
                  <a:pt x="60" y="518"/>
                </a:lnTo>
                <a:lnTo>
                  <a:pt x="60" y="518"/>
                </a:lnTo>
                <a:lnTo>
                  <a:pt x="62" y="533"/>
                </a:lnTo>
                <a:lnTo>
                  <a:pt x="62" y="533"/>
                </a:lnTo>
                <a:lnTo>
                  <a:pt x="60" y="534"/>
                </a:lnTo>
                <a:lnTo>
                  <a:pt x="60" y="534"/>
                </a:lnTo>
                <a:lnTo>
                  <a:pt x="60" y="541"/>
                </a:lnTo>
                <a:lnTo>
                  <a:pt x="60" y="546"/>
                </a:lnTo>
                <a:lnTo>
                  <a:pt x="60" y="546"/>
                </a:lnTo>
                <a:lnTo>
                  <a:pt x="60" y="547"/>
                </a:lnTo>
                <a:lnTo>
                  <a:pt x="59" y="547"/>
                </a:lnTo>
                <a:lnTo>
                  <a:pt x="59" y="547"/>
                </a:lnTo>
                <a:lnTo>
                  <a:pt x="59" y="557"/>
                </a:lnTo>
                <a:lnTo>
                  <a:pt x="59" y="557"/>
                </a:lnTo>
                <a:lnTo>
                  <a:pt x="59" y="558"/>
                </a:lnTo>
                <a:lnTo>
                  <a:pt x="58" y="558"/>
                </a:lnTo>
                <a:lnTo>
                  <a:pt x="58" y="558"/>
                </a:lnTo>
                <a:lnTo>
                  <a:pt x="58" y="558"/>
                </a:lnTo>
                <a:lnTo>
                  <a:pt x="59" y="559"/>
                </a:lnTo>
                <a:lnTo>
                  <a:pt x="59" y="559"/>
                </a:lnTo>
                <a:lnTo>
                  <a:pt x="59" y="564"/>
                </a:lnTo>
                <a:lnTo>
                  <a:pt x="59" y="567"/>
                </a:lnTo>
                <a:lnTo>
                  <a:pt x="58" y="568"/>
                </a:lnTo>
                <a:lnTo>
                  <a:pt x="58" y="568"/>
                </a:lnTo>
                <a:lnTo>
                  <a:pt x="58" y="573"/>
                </a:lnTo>
                <a:lnTo>
                  <a:pt x="58" y="573"/>
                </a:lnTo>
                <a:lnTo>
                  <a:pt x="57" y="574"/>
                </a:lnTo>
                <a:lnTo>
                  <a:pt x="56" y="574"/>
                </a:lnTo>
                <a:lnTo>
                  <a:pt x="56" y="57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8"/>
                </a:lnTo>
                <a:lnTo>
                  <a:pt x="57" y="578"/>
                </a:lnTo>
                <a:lnTo>
                  <a:pt x="56" y="581"/>
                </a:lnTo>
                <a:lnTo>
                  <a:pt x="56" y="581"/>
                </a:lnTo>
                <a:lnTo>
                  <a:pt x="57" y="582"/>
                </a:lnTo>
                <a:lnTo>
                  <a:pt x="58" y="582"/>
                </a:lnTo>
                <a:lnTo>
                  <a:pt x="58" y="582"/>
                </a:lnTo>
                <a:lnTo>
                  <a:pt x="58" y="588"/>
                </a:lnTo>
                <a:lnTo>
                  <a:pt x="57" y="593"/>
                </a:lnTo>
                <a:lnTo>
                  <a:pt x="57" y="593"/>
                </a:lnTo>
                <a:lnTo>
                  <a:pt x="56" y="597"/>
                </a:lnTo>
                <a:lnTo>
                  <a:pt x="56" y="597"/>
                </a:lnTo>
                <a:lnTo>
                  <a:pt x="57" y="604"/>
                </a:lnTo>
                <a:lnTo>
                  <a:pt x="57" y="604"/>
                </a:lnTo>
                <a:lnTo>
                  <a:pt x="57" y="607"/>
                </a:lnTo>
                <a:lnTo>
                  <a:pt x="56" y="609"/>
                </a:lnTo>
                <a:lnTo>
                  <a:pt x="56" y="609"/>
                </a:lnTo>
                <a:lnTo>
                  <a:pt x="57" y="611"/>
                </a:lnTo>
                <a:lnTo>
                  <a:pt x="57" y="611"/>
                </a:lnTo>
                <a:lnTo>
                  <a:pt x="57" y="613"/>
                </a:lnTo>
                <a:lnTo>
                  <a:pt x="57" y="614"/>
                </a:lnTo>
                <a:lnTo>
                  <a:pt x="58" y="617"/>
                </a:lnTo>
                <a:lnTo>
                  <a:pt x="58" y="619"/>
                </a:lnTo>
                <a:lnTo>
                  <a:pt x="58" y="619"/>
                </a:lnTo>
                <a:lnTo>
                  <a:pt x="59" y="621"/>
                </a:lnTo>
                <a:lnTo>
                  <a:pt x="59" y="621"/>
                </a:lnTo>
                <a:lnTo>
                  <a:pt x="60" y="623"/>
                </a:lnTo>
                <a:lnTo>
                  <a:pt x="60" y="623"/>
                </a:lnTo>
                <a:lnTo>
                  <a:pt x="62" y="622"/>
                </a:lnTo>
                <a:lnTo>
                  <a:pt x="62" y="622"/>
                </a:lnTo>
                <a:lnTo>
                  <a:pt x="60" y="621"/>
                </a:lnTo>
                <a:lnTo>
                  <a:pt x="60" y="621"/>
                </a:lnTo>
                <a:lnTo>
                  <a:pt x="60" y="619"/>
                </a:lnTo>
                <a:lnTo>
                  <a:pt x="60" y="619"/>
                </a:lnTo>
                <a:lnTo>
                  <a:pt x="59" y="618"/>
                </a:lnTo>
                <a:lnTo>
                  <a:pt x="59" y="618"/>
                </a:lnTo>
                <a:lnTo>
                  <a:pt x="59" y="614"/>
                </a:lnTo>
                <a:lnTo>
                  <a:pt x="59" y="614"/>
                </a:lnTo>
                <a:lnTo>
                  <a:pt x="59" y="612"/>
                </a:lnTo>
                <a:lnTo>
                  <a:pt x="59" y="609"/>
                </a:lnTo>
                <a:lnTo>
                  <a:pt x="59" y="609"/>
                </a:lnTo>
                <a:lnTo>
                  <a:pt x="60" y="607"/>
                </a:lnTo>
                <a:lnTo>
                  <a:pt x="60" y="607"/>
                </a:lnTo>
                <a:lnTo>
                  <a:pt x="60" y="603"/>
                </a:lnTo>
                <a:lnTo>
                  <a:pt x="60" y="603"/>
                </a:lnTo>
                <a:lnTo>
                  <a:pt x="60" y="599"/>
                </a:lnTo>
                <a:lnTo>
                  <a:pt x="60" y="599"/>
                </a:lnTo>
                <a:lnTo>
                  <a:pt x="60" y="592"/>
                </a:lnTo>
                <a:lnTo>
                  <a:pt x="60" y="592"/>
                </a:lnTo>
                <a:lnTo>
                  <a:pt x="62" y="592"/>
                </a:lnTo>
                <a:lnTo>
                  <a:pt x="62" y="592"/>
                </a:lnTo>
                <a:lnTo>
                  <a:pt x="63" y="589"/>
                </a:lnTo>
                <a:lnTo>
                  <a:pt x="63" y="589"/>
                </a:lnTo>
                <a:lnTo>
                  <a:pt x="64" y="589"/>
                </a:lnTo>
                <a:lnTo>
                  <a:pt x="64" y="589"/>
                </a:lnTo>
                <a:lnTo>
                  <a:pt x="63" y="588"/>
                </a:lnTo>
                <a:lnTo>
                  <a:pt x="63" y="588"/>
                </a:lnTo>
                <a:lnTo>
                  <a:pt x="63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1"/>
                </a:lnTo>
                <a:lnTo>
                  <a:pt x="62" y="591"/>
                </a:lnTo>
                <a:lnTo>
                  <a:pt x="60" y="589"/>
                </a:lnTo>
                <a:lnTo>
                  <a:pt x="60" y="587"/>
                </a:lnTo>
                <a:lnTo>
                  <a:pt x="62" y="582"/>
                </a:lnTo>
                <a:lnTo>
                  <a:pt x="62" y="582"/>
                </a:lnTo>
                <a:lnTo>
                  <a:pt x="62" y="582"/>
                </a:lnTo>
                <a:lnTo>
                  <a:pt x="62" y="581"/>
                </a:lnTo>
                <a:lnTo>
                  <a:pt x="60" y="581"/>
                </a:lnTo>
                <a:lnTo>
                  <a:pt x="62" y="579"/>
                </a:lnTo>
                <a:lnTo>
                  <a:pt x="62" y="579"/>
                </a:lnTo>
                <a:lnTo>
                  <a:pt x="63" y="579"/>
                </a:lnTo>
                <a:lnTo>
                  <a:pt x="63" y="581"/>
                </a:lnTo>
                <a:lnTo>
                  <a:pt x="63" y="581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3" y="583"/>
                </a:lnTo>
                <a:lnTo>
                  <a:pt x="63" y="583"/>
                </a:lnTo>
                <a:lnTo>
                  <a:pt x="63" y="583"/>
                </a:lnTo>
                <a:lnTo>
                  <a:pt x="63" y="582"/>
                </a:lnTo>
                <a:lnTo>
                  <a:pt x="63" y="582"/>
                </a:lnTo>
                <a:lnTo>
                  <a:pt x="62" y="583"/>
                </a:lnTo>
                <a:lnTo>
                  <a:pt x="62" y="584"/>
                </a:lnTo>
                <a:lnTo>
                  <a:pt x="62" y="587"/>
                </a:lnTo>
                <a:lnTo>
                  <a:pt x="62" y="587"/>
                </a:lnTo>
                <a:lnTo>
                  <a:pt x="63" y="587"/>
                </a:lnTo>
                <a:lnTo>
                  <a:pt x="64" y="586"/>
                </a:lnTo>
                <a:lnTo>
                  <a:pt x="64" y="584"/>
                </a:lnTo>
                <a:lnTo>
                  <a:pt x="65" y="584"/>
                </a:lnTo>
                <a:lnTo>
                  <a:pt x="65" y="584"/>
                </a:lnTo>
                <a:lnTo>
                  <a:pt x="64" y="581"/>
                </a:lnTo>
                <a:lnTo>
                  <a:pt x="63" y="578"/>
                </a:lnTo>
                <a:lnTo>
                  <a:pt x="64" y="576"/>
                </a:lnTo>
                <a:lnTo>
                  <a:pt x="64" y="576"/>
                </a:lnTo>
                <a:lnTo>
                  <a:pt x="63" y="576"/>
                </a:lnTo>
                <a:lnTo>
                  <a:pt x="63" y="577"/>
                </a:lnTo>
                <a:lnTo>
                  <a:pt x="62" y="578"/>
                </a:lnTo>
                <a:lnTo>
                  <a:pt x="60" y="578"/>
                </a:lnTo>
                <a:lnTo>
                  <a:pt x="60" y="578"/>
                </a:lnTo>
                <a:lnTo>
                  <a:pt x="62" y="574"/>
                </a:lnTo>
                <a:lnTo>
                  <a:pt x="63" y="572"/>
                </a:lnTo>
                <a:lnTo>
                  <a:pt x="63" y="572"/>
                </a:lnTo>
                <a:lnTo>
                  <a:pt x="63" y="574"/>
                </a:lnTo>
                <a:lnTo>
                  <a:pt x="64" y="574"/>
                </a:lnTo>
                <a:lnTo>
                  <a:pt x="65" y="574"/>
                </a:lnTo>
                <a:lnTo>
                  <a:pt x="65" y="574"/>
                </a:lnTo>
                <a:lnTo>
                  <a:pt x="64" y="573"/>
                </a:lnTo>
                <a:lnTo>
                  <a:pt x="64" y="573"/>
                </a:lnTo>
                <a:lnTo>
                  <a:pt x="64" y="572"/>
                </a:lnTo>
                <a:lnTo>
                  <a:pt x="64" y="572"/>
                </a:lnTo>
                <a:lnTo>
                  <a:pt x="65" y="572"/>
                </a:lnTo>
                <a:lnTo>
                  <a:pt x="66" y="571"/>
                </a:lnTo>
                <a:lnTo>
                  <a:pt x="65" y="567"/>
                </a:lnTo>
                <a:lnTo>
                  <a:pt x="65" y="567"/>
                </a:lnTo>
                <a:lnTo>
                  <a:pt x="64" y="568"/>
                </a:lnTo>
                <a:lnTo>
                  <a:pt x="63" y="571"/>
                </a:lnTo>
                <a:lnTo>
                  <a:pt x="63" y="571"/>
                </a:lnTo>
                <a:lnTo>
                  <a:pt x="63" y="569"/>
                </a:lnTo>
                <a:lnTo>
                  <a:pt x="63" y="568"/>
                </a:lnTo>
                <a:lnTo>
                  <a:pt x="63" y="566"/>
                </a:lnTo>
                <a:lnTo>
                  <a:pt x="63" y="566"/>
                </a:lnTo>
                <a:lnTo>
                  <a:pt x="64" y="567"/>
                </a:lnTo>
                <a:lnTo>
                  <a:pt x="65" y="566"/>
                </a:lnTo>
                <a:lnTo>
                  <a:pt x="66" y="564"/>
                </a:lnTo>
                <a:lnTo>
                  <a:pt x="66" y="564"/>
                </a:lnTo>
                <a:lnTo>
                  <a:pt x="65" y="564"/>
                </a:lnTo>
                <a:lnTo>
                  <a:pt x="65" y="564"/>
                </a:lnTo>
                <a:lnTo>
                  <a:pt x="64" y="564"/>
                </a:lnTo>
                <a:lnTo>
                  <a:pt x="64" y="564"/>
                </a:lnTo>
                <a:lnTo>
                  <a:pt x="64" y="564"/>
                </a:lnTo>
                <a:lnTo>
                  <a:pt x="65" y="563"/>
                </a:lnTo>
                <a:lnTo>
                  <a:pt x="65" y="562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5" y="561"/>
                </a:lnTo>
                <a:lnTo>
                  <a:pt x="65" y="562"/>
                </a:lnTo>
                <a:lnTo>
                  <a:pt x="65" y="562"/>
                </a:lnTo>
                <a:lnTo>
                  <a:pt x="65" y="551"/>
                </a:lnTo>
                <a:lnTo>
                  <a:pt x="66" y="539"/>
                </a:lnTo>
                <a:lnTo>
                  <a:pt x="66" y="539"/>
                </a:lnTo>
                <a:lnTo>
                  <a:pt x="66" y="537"/>
                </a:lnTo>
                <a:lnTo>
                  <a:pt x="66" y="536"/>
                </a:lnTo>
                <a:lnTo>
                  <a:pt x="65" y="534"/>
                </a:lnTo>
                <a:lnTo>
                  <a:pt x="65" y="534"/>
                </a:lnTo>
                <a:lnTo>
                  <a:pt x="66" y="527"/>
                </a:lnTo>
                <a:lnTo>
                  <a:pt x="66" y="521"/>
                </a:lnTo>
                <a:lnTo>
                  <a:pt x="66" y="521"/>
                </a:lnTo>
                <a:lnTo>
                  <a:pt x="68" y="522"/>
                </a:lnTo>
                <a:lnTo>
                  <a:pt x="68" y="524"/>
                </a:lnTo>
                <a:lnTo>
                  <a:pt x="68" y="528"/>
                </a:lnTo>
                <a:lnTo>
                  <a:pt x="68" y="528"/>
                </a:lnTo>
                <a:lnTo>
                  <a:pt x="68" y="533"/>
                </a:lnTo>
                <a:lnTo>
                  <a:pt x="68" y="538"/>
                </a:lnTo>
                <a:lnTo>
                  <a:pt x="68" y="538"/>
                </a:lnTo>
                <a:lnTo>
                  <a:pt x="70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4"/>
                </a:lnTo>
                <a:lnTo>
                  <a:pt x="71" y="533"/>
                </a:lnTo>
                <a:lnTo>
                  <a:pt x="71" y="533"/>
                </a:lnTo>
                <a:lnTo>
                  <a:pt x="70" y="537"/>
                </a:lnTo>
                <a:lnTo>
                  <a:pt x="70" y="537"/>
                </a:lnTo>
                <a:lnTo>
                  <a:pt x="69" y="536"/>
                </a:lnTo>
                <a:lnTo>
                  <a:pt x="69" y="533"/>
                </a:lnTo>
                <a:lnTo>
                  <a:pt x="70" y="532"/>
                </a:lnTo>
                <a:lnTo>
                  <a:pt x="70" y="529"/>
                </a:lnTo>
                <a:lnTo>
                  <a:pt x="70" y="529"/>
                </a:lnTo>
                <a:lnTo>
                  <a:pt x="70" y="529"/>
                </a:lnTo>
                <a:lnTo>
                  <a:pt x="70" y="531"/>
                </a:lnTo>
                <a:lnTo>
                  <a:pt x="70" y="532"/>
                </a:lnTo>
                <a:lnTo>
                  <a:pt x="69" y="532"/>
                </a:lnTo>
                <a:lnTo>
                  <a:pt x="69" y="532"/>
                </a:lnTo>
                <a:lnTo>
                  <a:pt x="70" y="483"/>
                </a:lnTo>
                <a:lnTo>
                  <a:pt x="70" y="483"/>
                </a:lnTo>
                <a:lnTo>
                  <a:pt x="70" y="481"/>
                </a:lnTo>
                <a:lnTo>
                  <a:pt x="70" y="481"/>
                </a:lnTo>
                <a:lnTo>
                  <a:pt x="70" y="477"/>
                </a:lnTo>
                <a:lnTo>
                  <a:pt x="70" y="477"/>
                </a:lnTo>
                <a:lnTo>
                  <a:pt x="71" y="473"/>
                </a:lnTo>
                <a:lnTo>
                  <a:pt x="71" y="472"/>
                </a:lnTo>
                <a:lnTo>
                  <a:pt x="70" y="471"/>
                </a:lnTo>
                <a:lnTo>
                  <a:pt x="70" y="471"/>
                </a:lnTo>
                <a:lnTo>
                  <a:pt x="71" y="469"/>
                </a:lnTo>
                <a:lnTo>
                  <a:pt x="72" y="468"/>
                </a:lnTo>
                <a:lnTo>
                  <a:pt x="72" y="468"/>
                </a:lnTo>
                <a:lnTo>
                  <a:pt x="71" y="467"/>
                </a:lnTo>
                <a:lnTo>
                  <a:pt x="71" y="468"/>
                </a:lnTo>
                <a:lnTo>
                  <a:pt x="71" y="468"/>
                </a:lnTo>
                <a:lnTo>
                  <a:pt x="70" y="459"/>
                </a:lnTo>
                <a:lnTo>
                  <a:pt x="70" y="452"/>
                </a:lnTo>
                <a:lnTo>
                  <a:pt x="70" y="444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1" y="437"/>
                </a:lnTo>
                <a:lnTo>
                  <a:pt x="71" y="437"/>
                </a:lnTo>
                <a:lnTo>
                  <a:pt x="70" y="434"/>
                </a:lnTo>
                <a:lnTo>
                  <a:pt x="70" y="429"/>
                </a:lnTo>
                <a:lnTo>
                  <a:pt x="70" y="429"/>
                </a:lnTo>
                <a:lnTo>
                  <a:pt x="70" y="430"/>
                </a:lnTo>
                <a:lnTo>
                  <a:pt x="71" y="430"/>
                </a:lnTo>
                <a:lnTo>
                  <a:pt x="71" y="432"/>
                </a:lnTo>
                <a:lnTo>
                  <a:pt x="72" y="432"/>
                </a:lnTo>
                <a:lnTo>
                  <a:pt x="72" y="432"/>
                </a:lnTo>
                <a:lnTo>
                  <a:pt x="71" y="429"/>
                </a:lnTo>
                <a:lnTo>
                  <a:pt x="71" y="428"/>
                </a:lnTo>
                <a:lnTo>
                  <a:pt x="71" y="427"/>
                </a:lnTo>
                <a:lnTo>
                  <a:pt x="71" y="427"/>
                </a:lnTo>
                <a:lnTo>
                  <a:pt x="72" y="427"/>
                </a:lnTo>
                <a:lnTo>
                  <a:pt x="72" y="428"/>
                </a:lnTo>
                <a:lnTo>
                  <a:pt x="72" y="428"/>
                </a:lnTo>
                <a:lnTo>
                  <a:pt x="74" y="429"/>
                </a:lnTo>
                <a:lnTo>
                  <a:pt x="74" y="429"/>
                </a:lnTo>
                <a:lnTo>
                  <a:pt x="72" y="432"/>
                </a:lnTo>
                <a:lnTo>
                  <a:pt x="72" y="433"/>
                </a:lnTo>
                <a:lnTo>
                  <a:pt x="72" y="433"/>
                </a:lnTo>
                <a:lnTo>
                  <a:pt x="74" y="434"/>
                </a:lnTo>
                <a:lnTo>
                  <a:pt x="74" y="434"/>
                </a:lnTo>
                <a:lnTo>
                  <a:pt x="75" y="434"/>
                </a:lnTo>
                <a:lnTo>
                  <a:pt x="76" y="433"/>
                </a:lnTo>
                <a:lnTo>
                  <a:pt x="76" y="433"/>
                </a:lnTo>
                <a:lnTo>
                  <a:pt x="77" y="435"/>
                </a:lnTo>
                <a:lnTo>
                  <a:pt x="80" y="435"/>
                </a:lnTo>
                <a:lnTo>
                  <a:pt x="80" y="435"/>
                </a:lnTo>
                <a:lnTo>
                  <a:pt x="81" y="435"/>
                </a:lnTo>
                <a:lnTo>
                  <a:pt x="81" y="434"/>
                </a:lnTo>
                <a:lnTo>
                  <a:pt x="81" y="432"/>
                </a:lnTo>
                <a:lnTo>
                  <a:pt x="81" y="432"/>
                </a:lnTo>
                <a:lnTo>
                  <a:pt x="81" y="432"/>
                </a:lnTo>
                <a:lnTo>
                  <a:pt x="82" y="432"/>
                </a:lnTo>
                <a:lnTo>
                  <a:pt x="82" y="432"/>
                </a:lnTo>
                <a:lnTo>
                  <a:pt x="81" y="434"/>
                </a:lnTo>
                <a:lnTo>
                  <a:pt x="81" y="434"/>
                </a:ln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3" y="440"/>
                </a:lnTo>
                <a:lnTo>
                  <a:pt x="83" y="440"/>
                </a:lnTo>
                <a:lnTo>
                  <a:pt x="81" y="442"/>
                </a:lnTo>
                <a:lnTo>
                  <a:pt x="79" y="440"/>
                </a:lnTo>
                <a:lnTo>
                  <a:pt x="79" y="440"/>
                </a:lnTo>
                <a:lnTo>
                  <a:pt x="79" y="440"/>
                </a:lnTo>
                <a:lnTo>
                  <a:pt x="77" y="440"/>
                </a:lnTo>
                <a:lnTo>
                  <a:pt x="77" y="442"/>
                </a:lnTo>
                <a:lnTo>
                  <a:pt x="76" y="442"/>
                </a:lnTo>
                <a:lnTo>
                  <a:pt x="77" y="443"/>
                </a:lnTo>
                <a:lnTo>
                  <a:pt x="77" y="443"/>
                </a:lnTo>
                <a:lnTo>
                  <a:pt x="76" y="443"/>
                </a:lnTo>
                <a:lnTo>
                  <a:pt x="76" y="443"/>
                </a:lnTo>
                <a:lnTo>
                  <a:pt x="74" y="442"/>
                </a:lnTo>
                <a:lnTo>
                  <a:pt x="74" y="442"/>
                </a:lnTo>
                <a:lnTo>
                  <a:pt x="75" y="443"/>
                </a:lnTo>
                <a:lnTo>
                  <a:pt x="76" y="443"/>
                </a:lnTo>
                <a:lnTo>
                  <a:pt x="76" y="443"/>
                </a:lnTo>
                <a:lnTo>
                  <a:pt x="76" y="444"/>
                </a:lnTo>
                <a:lnTo>
                  <a:pt x="75" y="444"/>
                </a:lnTo>
                <a:lnTo>
                  <a:pt x="75" y="445"/>
                </a:lnTo>
                <a:lnTo>
                  <a:pt x="75" y="447"/>
                </a:lnTo>
                <a:lnTo>
                  <a:pt x="75" y="447"/>
                </a:lnTo>
                <a:lnTo>
                  <a:pt x="74" y="445"/>
                </a:lnTo>
                <a:lnTo>
                  <a:pt x="74" y="444"/>
                </a:lnTo>
                <a:lnTo>
                  <a:pt x="74" y="443"/>
                </a:lnTo>
                <a:lnTo>
                  <a:pt x="74" y="442"/>
                </a:lnTo>
                <a:lnTo>
                  <a:pt x="74" y="442"/>
                </a:lnTo>
                <a:lnTo>
                  <a:pt x="74" y="438"/>
                </a:lnTo>
                <a:lnTo>
                  <a:pt x="75" y="437"/>
                </a:lnTo>
                <a:lnTo>
                  <a:pt x="74" y="435"/>
                </a:lnTo>
                <a:lnTo>
                  <a:pt x="74" y="435"/>
                </a:lnTo>
                <a:lnTo>
                  <a:pt x="72" y="435"/>
                </a:lnTo>
                <a:lnTo>
                  <a:pt x="72" y="437"/>
                </a:lnTo>
                <a:lnTo>
                  <a:pt x="72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40"/>
                </a:lnTo>
                <a:lnTo>
                  <a:pt x="72" y="444"/>
                </a:lnTo>
                <a:lnTo>
                  <a:pt x="72" y="444"/>
                </a:lnTo>
                <a:lnTo>
                  <a:pt x="72" y="445"/>
                </a:lnTo>
                <a:lnTo>
                  <a:pt x="71" y="445"/>
                </a:lnTo>
                <a:lnTo>
                  <a:pt x="71" y="445"/>
                </a:lnTo>
                <a:lnTo>
                  <a:pt x="72" y="448"/>
                </a:lnTo>
                <a:lnTo>
                  <a:pt x="72" y="452"/>
                </a:lnTo>
                <a:lnTo>
                  <a:pt x="71" y="458"/>
                </a:lnTo>
                <a:lnTo>
                  <a:pt x="71" y="458"/>
                </a:lnTo>
                <a:lnTo>
                  <a:pt x="72" y="462"/>
                </a:lnTo>
                <a:lnTo>
                  <a:pt x="72" y="465"/>
                </a:lnTo>
                <a:lnTo>
                  <a:pt x="72" y="465"/>
                </a:lnTo>
                <a:lnTo>
                  <a:pt x="74" y="468"/>
                </a:lnTo>
                <a:lnTo>
                  <a:pt x="74" y="471"/>
                </a:lnTo>
                <a:lnTo>
                  <a:pt x="74" y="471"/>
                </a:lnTo>
                <a:lnTo>
                  <a:pt x="71" y="471"/>
                </a:lnTo>
                <a:lnTo>
                  <a:pt x="71" y="471"/>
                </a:lnTo>
                <a:lnTo>
                  <a:pt x="72" y="472"/>
                </a:lnTo>
                <a:lnTo>
                  <a:pt x="74" y="473"/>
                </a:lnTo>
                <a:lnTo>
                  <a:pt x="74" y="473"/>
                </a:lnTo>
                <a:lnTo>
                  <a:pt x="72" y="476"/>
                </a:lnTo>
                <a:lnTo>
                  <a:pt x="74" y="478"/>
                </a:lnTo>
                <a:lnTo>
                  <a:pt x="74" y="478"/>
                </a:lnTo>
                <a:lnTo>
                  <a:pt x="75" y="478"/>
                </a:lnTo>
                <a:lnTo>
                  <a:pt x="75" y="477"/>
                </a:lnTo>
                <a:lnTo>
                  <a:pt x="75" y="477"/>
                </a:lnTo>
                <a:lnTo>
                  <a:pt x="76" y="479"/>
                </a:lnTo>
                <a:lnTo>
                  <a:pt x="76" y="481"/>
                </a:lnTo>
                <a:lnTo>
                  <a:pt x="76" y="481"/>
                </a:lnTo>
                <a:lnTo>
                  <a:pt x="75" y="484"/>
                </a:lnTo>
                <a:lnTo>
                  <a:pt x="74" y="487"/>
                </a:lnTo>
                <a:lnTo>
                  <a:pt x="74" y="487"/>
                </a:lnTo>
                <a:lnTo>
                  <a:pt x="75" y="487"/>
                </a:lnTo>
                <a:lnTo>
                  <a:pt x="76" y="487"/>
                </a:lnTo>
                <a:lnTo>
                  <a:pt x="76" y="487"/>
                </a:lnTo>
                <a:lnTo>
                  <a:pt x="75" y="491"/>
                </a:lnTo>
                <a:lnTo>
                  <a:pt x="75" y="493"/>
                </a:lnTo>
                <a:lnTo>
                  <a:pt x="75" y="493"/>
                </a:lnTo>
                <a:lnTo>
                  <a:pt x="75" y="494"/>
                </a:lnTo>
                <a:lnTo>
                  <a:pt x="76" y="494"/>
                </a:lnTo>
                <a:lnTo>
                  <a:pt x="76" y="494"/>
                </a:lnTo>
                <a:lnTo>
                  <a:pt x="76" y="494"/>
                </a:lnTo>
                <a:lnTo>
                  <a:pt x="77" y="493"/>
                </a:lnTo>
                <a:lnTo>
                  <a:pt x="77" y="493"/>
                </a:lnTo>
                <a:lnTo>
                  <a:pt x="77" y="497"/>
                </a:lnTo>
                <a:lnTo>
                  <a:pt x="76" y="498"/>
                </a:lnTo>
                <a:lnTo>
                  <a:pt x="76" y="498"/>
                </a:lnTo>
                <a:lnTo>
                  <a:pt x="76" y="499"/>
                </a:lnTo>
                <a:lnTo>
                  <a:pt x="77" y="499"/>
                </a:lnTo>
                <a:lnTo>
                  <a:pt x="77" y="498"/>
                </a:lnTo>
                <a:lnTo>
                  <a:pt x="77" y="499"/>
                </a:lnTo>
                <a:lnTo>
                  <a:pt x="77" y="499"/>
                </a:lnTo>
                <a:lnTo>
                  <a:pt x="77" y="501"/>
                </a:lnTo>
                <a:lnTo>
                  <a:pt x="76" y="501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3"/>
                </a:lnTo>
                <a:lnTo>
                  <a:pt x="77" y="504"/>
                </a:lnTo>
                <a:lnTo>
                  <a:pt x="77" y="504"/>
                </a:lnTo>
                <a:lnTo>
                  <a:pt x="77" y="506"/>
                </a:lnTo>
                <a:lnTo>
                  <a:pt x="77" y="506"/>
                </a:lnTo>
                <a:lnTo>
                  <a:pt x="76" y="506"/>
                </a:lnTo>
                <a:lnTo>
                  <a:pt x="75" y="506"/>
                </a:lnTo>
                <a:lnTo>
                  <a:pt x="75" y="506"/>
                </a:lnTo>
                <a:lnTo>
                  <a:pt x="76" y="507"/>
                </a:lnTo>
                <a:lnTo>
                  <a:pt x="76" y="507"/>
                </a:lnTo>
                <a:lnTo>
                  <a:pt x="76" y="507"/>
                </a:lnTo>
                <a:lnTo>
                  <a:pt x="77" y="507"/>
                </a:lnTo>
                <a:lnTo>
                  <a:pt x="77" y="508"/>
                </a:lnTo>
                <a:lnTo>
                  <a:pt x="77" y="509"/>
                </a:lnTo>
                <a:lnTo>
                  <a:pt x="77" y="509"/>
                </a:lnTo>
                <a:lnTo>
                  <a:pt x="77" y="509"/>
                </a:lnTo>
                <a:lnTo>
                  <a:pt x="79" y="508"/>
                </a:lnTo>
                <a:lnTo>
                  <a:pt x="79" y="507"/>
                </a:lnTo>
                <a:lnTo>
                  <a:pt x="79" y="504"/>
                </a:lnTo>
                <a:lnTo>
                  <a:pt x="80" y="504"/>
                </a:lnTo>
                <a:lnTo>
                  <a:pt x="80" y="504"/>
                </a:lnTo>
                <a:lnTo>
                  <a:pt x="80" y="504"/>
                </a:lnTo>
                <a:lnTo>
                  <a:pt x="77" y="504"/>
                </a:lnTo>
                <a:lnTo>
                  <a:pt x="77" y="501"/>
                </a:lnTo>
                <a:close/>
                <a:moveTo>
                  <a:pt x="82" y="438"/>
                </a:moveTo>
                <a:lnTo>
                  <a:pt x="82" y="438"/>
                </a:lnTo>
                <a:lnTo>
                  <a:pt x="80" y="438"/>
                </a:lnTo>
                <a:lnTo>
                  <a:pt x="79" y="440"/>
                </a:lnTo>
                <a:lnTo>
                  <a:pt x="82" y="440"/>
                </a:lnTo>
                <a:lnTo>
                  <a:pt x="82" y="438"/>
                </a:lnTo>
                <a:close/>
                <a:moveTo>
                  <a:pt x="75" y="438"/>
                </a:moveTo>
                <a:lnTo>
                  <a:pt x="75" y="440"/>
                </a:lnTo>
                <a:lnTo>
                  <a:pt x="75" y="440"/>
                </a:lnTo>
                <a:lnTo>
                  <a:pt x="77" y="439"/>
                </a:lnTo>
                <a:lnTo>
                  <a:pt x="79" y="438"/>
                </a:lnTo>
                <a:lnTo>
                  <a:pt x="79" y="437"/>
                </a:lnTo>
                <a:lnTo>
                  <a:pt x="79" y="437"/>
                </a:lnTo>
                <a:lnTo>
                  <a:pt x="77" y="437"/>
                </a:lnTo>
                <a:lnTo>
                  <a:pt x="76" y="438"/>
                </a:lnTo>
                <a:lnTo>
                  <a:pt x="76" y="438"/>
                </a:lnTo>
                <a:lnTo>
                  <a:pt x="75" y="438"/>
                </a:lnTo>
                <a:lnTo>
                  <a:pt x="75" y="438"/>
                </a:lnTo>
                <a:close/>
                <a:moveTo>
                  <a:pt x="72" y="484"/>
                </a:moveTo>
                <a:lnTo>
                  <a:pt x="72" y="484"/>
                </a:lnTo>
                <a:lnTo>
                  <a:pt x="74" y="483"/>
                </a:lnTo>
                <a:lnTo>
                  <a:pt x="75" y="483"/>
                </a:lnTo>
                <a:lnTo>
                  <a:pt x="75" y="482"/>
                </a:lnTo>
                <a:lnTo>
                  <a:pt x="75" y="481"/>
                </a:lnTo>
                <a:lnTo>
                  <a:pt x="75" y="481"/>
                </a:lnTo>
                <a:lnTo>
                  <a:pt x="74" y="481"/>
                </a:lnTo>
                <a:lnTo>
                  <a:pt x="72" y="482"/>
                </a:lnTo>
                <a:lnTo>
                  <a:pt x="72" y="482"/>
                </a:lnTo>
                <a:lnTo>
                  <a:pt x="72" y="482"/>
                </a:lnTo>
                <a:lnTo>
                  <a:pt x="72" y="483"/>
                </a:lnTo>
                <a:lnTo>
                  <a:pt x="72" y="484"/>
                </a:lnTo>
                <a:lnTo>
                  <a:pt x="72" y="484"/>
                </a:lnTo>
                <a:lnTo>
                  <a:pt x="72" y="484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8" y="195"/>
                </a:lnTo>
                <a:lnTo>
                  <a:pt x="47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5"/>
                </a:lnTo>
                <a:lnTo>
                  <a:pt x="47" y="195"/>
                </a:lnTo>
                <a:lnTo>
                  <a:pt x="48" y="196"/>
                </a:lnTo>
                <a:lnTo>
                  <a:pt x="48" y="196"/>
                </a:lnTo>
                <a:lnTo>
                  <a:pt x="46" y="196"/>
                </a:lnTo>
                <a:lnTo>
                  <a:pt x="45" y="198"/>
                </a:lnTo>
                <a:lnTo>
                  <a:pt x="48" y="198"/>
                </a:lnTo>
                <a:close/>
                <a:moveTo>
                  <a:pt x="47" y="226"/>
                </a:moveTo>
                <a:lnTo>
                  <a:pt x="47" y="228"/>
                </a:lnTo>
                <a:lnTo>
                  <a:pt x="47" y="228"/>
                </a:lnTo>
                <a:lnTo>
                  <a:pt x="50" y="228"/>
                </a:lnTo>
                <a:lnTo>
                  <a:pt x="51" y="229"/>
                </a:lnTo>
                <a:lnTo>
                  <a:pt x="51" y="229"/>
                </a:lnTo>
                <a:lnTo>
                  <a:pt x="51" y="228"/>
                </a:lnTo>
                <a:lnTo>
                  <a:pt x="50" y="226"/>
                </a:lnTo>
                <a:lnTo>
                  <a:pt x="47" y="226"/>
                </a:lnTo>
                <a:lnTo>
                  <a:pt x="47" y="226"/>
                </a:lnTo>
                <a:close/>
                <a:moveTo>
                  <a:pt x="52" y="225"/>
                </a:moveTo>
                <a:lnTo>
                  <a:pt x="52" y="225"/>
                </a:lnTo>
                <a:lnTo>
                  <a:pt x="54" y="226"/>
                </a:lnTo>
                <a:lnTo>
                  <a:pt x="57" y="228"/>
                </a:lnTo>
                <a:lnTo>
                  <a:pt x="57" y="228"/>
                </a:lnTo>
                <a:lnTo>
                  <a:pt x="54" y="225"/>
                </a:lnTo>
                <a:lnTo>
                  <a:pt x="53" y="224"/>
                </a:lnTo>
                <a:lnTo>
                  <a:pt x="52" y="225"/>
                </a:lnTo>
                <a:lnTo>
                  <a:pt x="52" y="225"/>
                </a:lnTo>
                <a:close/>
                <a:moveTo>
                  <a:pt x="50" y="214"/>
                </a:moveTo>
                <a:lnTo>
                  <a:pt x="50" y="214"/>
                </a:lnTo>
                <a:lnTo>
                  <a:pt x="52" y="215"/>
                </a:lnTo>
                <a:lnTo>
                  <a:pt x="53" y="215"/>
                </a:lnTo>
                <a:lnTo>
                  <a:pt x="53" y="214"/>
                </a:lnTo>
                <a:lnTo>
                  <a:pt x="53" y="214"/>
                </a:lnTo>
                <a:lnTo>
                  <a:pt x="52" y="214"/>
                </a:lnTo>
                <a:lnTo>
                  <a:pt x="52" y="213"/>
                </a:lnTo>
                <a:lnTo>
                  <a:pt x="51" y="211"/>
                </a:lnTo>
                <a:lnTo>
                  <a:pt x="51" y="211"/>
                </a:lnTo>
                <a:lnTo>
                  <a:pt x="50" y="214"/>
                </a:lnTo>
                <a:lnTo>
                  <a:pt x="50" y="214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3" y="216"/>
                </a:lnTo>
                <a:lnTo>
                  <a:pt x="43" y="216"/>
                </a:lnTo>
                <a:lnTo>
                  <a:pt x="46" y="215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53" y="218"/>
                </a:moveTo>
                <a:lnTo>
                  <a:pt x="53" y="218"/>
                </a:lnTo>
                <a:lnTo>
                  <a:pt x="53" y="218"/>
                </a:lnTo>
                <a:lnTo>
                  <a:pt x="54" y="219"/>
                </a:lnTo>
                <a:lnTo>
                  <a:pt x="54" y="219"/>
                </a:lnTo>
                <a:lnTo>
                  <a:pt x="56" y="216"/>
                </a:lnTo>
                <a:lnTo>
                  <a:pt x="56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8"/>
                </a:lnTo>
                <a:lnTo>
                  <a:pt x="53" y="218"/>
                </a:lnTo>
                <a:close/>
                <a:moveTo>
                  <a:pt x="45" y="229"/>
                </a:moveTo>
                <a:lnTo>
                  <a:pt x="45" y="229"/>
                </a:lnTo>
                <a:lnTo>
                  <a:pt x="46" y="228"/>
                </a:lnTo>
                <a:lnTo>
                  <a:pt x="45" y="226"/>
                </a:lnTo>
                <a:lnTo>
                  <a:pt x="45" y="223"/>
                </a:lnTo>
                <a:lnTo>
                  <a:pt x="45" y="223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8" y="223"/>
                </a:lnTo>
                <a:lnTo>
                  <a:pt x="48" y="223"/>
                </a:lnTo>
                <a:lnTo>
                  <a:pt x="50" y="221"/>
                </a:lnTo>
                <a:lnTo>
                  <a:pt x="50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8"/>
                </a:lnTo>
                <a:lnTo>
                  <a:pt x="48" y="216"/>
                </a:lnTo>
                <a:lnTo>
                  <a:pt x="48" y="216"/>
                </a:lnTo>
                <a:lnTo>
                  <a:pt x="45" y="218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5" y="220"/>
                </a:lnTo>
                <a:lnTo>
                  <a:pt x="45" y="219"/>
                </a:lnTo>
                <a:lnTo>
                  <a:pt x="45" y="219"/>
                </a:lnTo>
                <a:lnTo>
                  <a:pt x="46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20"/>
                </a:lnTo>
                <a:lnTo>
                  <a:pt x="43" y="221"/>
                </a:lnTo>
                <a:lnTo>
                  <a:pt x="43" y="221"/>
                </a:lnTo>
                <a:lnTo>
                  <a:pt x="43" y="225"/>
                </a:lnTo>
                <a:lnTo>
                  <a:pt x="45" y="229"/>
                </a:lnTo>
                <a:lnTo>
                  <a:pt x="45" y="229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34" y="228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30"/>
                </a:lnTo>
                <a:lnTo>
                  <a:pt x="34" y="230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28" y="240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5" y="240"/>
                </a:lnTo>
                <a:lnTo>
                  <a:pt x="25" y="242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33" y="249"/>
                </a:moveTo>
                <a:lnTo>
                  <a:pt x="33" y="249"/>
                </a:lnTo>
                <a:lnTo>
                  <a:pt x="34" y="245"/>
                </a:lnTo>
                <a:lnTo>
                  <a:pt x="34" y="243"/>
                </a:lnTo>
                <a:lnTo>
                  <a:pt x="34" y="242"/>
                </a:lnTo>
                <a:lnTo>
                  <a:pt x="34" y="242"/>
                </a:lnTo>
                <a:lnTo>
                  <a:pt x="31" y="242"/>
                </a:lnTo>
                <a:lnTo>
                  <a:pt x="31" y="242"/>
                </a:lnTo>
                <a:lnTo>
                  <a:pt x="33" y="244"/>
                </a:lnTo>
                <a:lnTo>
                  <a:pt x="33" y="244"/>
                </a:lnTo>
                <a:lnTo>
                  <a:pt x="33" y="247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close/>
                <a:moveTo>
                  <a:pt x="33" y="258"/>
                </a:moveTo>
                <a:lnTo>
                  <a:pt x="33" y="258"/>
                </a:lnTo>
                <a:lnTo>
                  <a:pt x="34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0"/>
                </a:lnTo>
                <a:lnTo>
                  <a:pt x="33" y="250"/>
                </a:lnTo>
                <a:lnTo>
                  <a:pt x="31" y="252"/>
                </a:lnTo>
                <a:lnTo>
                  <a:pt x="31" y="254"/>
                </a:lnTo>
                <a:lnTo>
                  <a:pt x="33" y="258"/>
                </a:lnTo>
                <a:lnTo>
                  <a:pt x="33" y="258"/>
                </a:lnTo>
                <a:close/>
                <a:moveTo>
                  <a:pt x="27" y="259"/>
                </a:moveTo>
                <a:lnTo>
                  <a:pt x="27" y="259"/>
                </a:lnTo>
                <a:lnTo>
                  <a:pt x="28" y="255"/>
                </a:lnTo>
                <a:lnTo>
                  <a:pt x="28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4"/>
                </a:lnTo>
                <a:lnTo>
                  <a:pt x="27" y="257"/>
                </a:lnTo>
                <a:lnTo>
                  <a:pt x="25" y="258"/>
                </a:lnTo>
                <a:lnTo>
                  <a:pt x="27" y="259"/>
                </a:lnTo>
                <a:lnTo>
                  <a:pt x="27" y="259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5"/>
                </a:lnTo>
                <a:lnTo>
                  <a:pt x="54" y="235"/>
                </a:lnTo>
                <a:lnTo>
                  <a:pt x="53" y="235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42" y="238"/>
                </a:moveTo>
                <a:lnTo>
                  <a:pt x="42" y="238"/>
                </a:lnTo>
                <a:lnTo>
                  <a:pt x="43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3"/>
                </a:lnTo>
                <a:lnTo>
                  <a:pt x="45" y="233"/>
                </a:lnTo>
                <a:lnTo>
                  <a:pt x="46" y="230"/>
                </a:lnTo>
                <a:lnTo>
                  <a:pt x="46" y="230"/>
                </a:lnTo>
                <a:lnTo>
                  <a:pt x="43" y="231"/>
                </a:lnTo>
                <a:lnTo>
                  <a:pt x="42" y="233"/>
                </a:lnTo>
                <a:lnTo>
                  <a:pt x="42" y="238"/>
                </a:lnTo>
                <a:lnTo>
                  <a:pt x="42" y="238"/>
                </a:lnTo>
                <a:close/>
                <a:moveTo>
                  <a:pt x="46" y="238"/>
                </a:moveTo>
                <a:lnTo>
                  <a:pt x="46" y="238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6" y="235"/>
                </a:lnTo>
                <a:lnTo>
                  <a:pt x="45" y="234"/>
                </a:lnTo>
                <a:lnTo>
                  <a:pt x="45" y="234"/>
                </a:lnTo>
                <a:lnTo>
                  <a:pt x="45" y="237"/>
                </a:lnTo>
                <a:lnTo>
                  <a:pt x="46" y="238"/>
                </a:lnTo>
                <a:lnTo>
                  <a:pt x="46" y="238"/>
                </a:lnTo>
                <a:close/>
                <a:moveTo>
                  <a:pt x="54" y="238"/>
                </a:moveTo>
                <a:lnTo>
                  <a:pt x="54" y="238"/>
                </a:lnTo>
                <a:lnTo>
                  <a:pt x="53" y="240"/>
                </a:lnTo>
                <a:lnTo>
                  <a:pt x="52" y="240"/>
                </a:lnTo>
                <a:lnTo>
                  <a:pt x="52" y="243"/>
                </a:lnTo>
                <a:lnTo>
                  <a:pt x="52" y="243"/>
                </a:lnTo>
                <a:lnTo>
                  <a:pt x="53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2"/>
                </a:lnTo>
                <a:lnTo>
                  <a:pt x="56" y="243"/>
                </a:lnTo>
                <a:lnTo>
                  <a:pt x="56" y="243"/>
                </a:lnTo>
                <a:lnTo>
                  <a:pt x="57" y="243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4" y="238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0" y="252"/>
                </a:lnTo>
                <a:lnTo>
                  <a:pt x="50" y="250"/>
                </a:lnTo>
                <a:lnTo>
                  <a:pt x="50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7" y="245"/>
                </a:lnTo>
                <a:lnTo>
                  <a:pt x="47" y="245"/>
                </a:lnTo>
                <a:lnTo>
                  <a:pt x="48" y="243"/>
                </a:lnTo>
                <a:lnTo>
                  <a:pt x="50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42"/>
                </a:lnTo>
                <a:lnTo>
                  <a:pt x="47" y="243"/>
                </a:lnTo>
                <a:lnTo>
                  <a:pt x="45" y="242"/>
                </a:lnTo>
                <a:lnTo>
                  <a:pt x="45" y="242"/>
                </a:lnTo>
                <a:lnTo>
                  <a:pt x="47" y="250"/>
                </a:lnTo>
                <a:lnTo>
                  <a:pt x="47" y="250"/>
                </a:lnTo>
                <a:lnTo>
                  <a:pt x="48" y="250"/>
                </a:lnTo>
                <a:lnTo>
                  <a:pt x="50" y="253"/>
                </a:lnTo>
                <a:lnTo>
                  <a:pt x="50" y="253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59" y="259"/>
                </a:moveTo>
                <a:lnTo>
                  <a:pt x="59" y="259"/>
                </a:lnTo>
                <a:lnTo>
                  <a:pt x="58" y="255"/>
                </a:lnTo>
                <a:lnTo>
                  <a:pt x="57" y="253"/>
                </a:lnTo>
                <a:lnTo>
                  <a:pt x="57" y="253"/>
                </a:lnTo>
                <a:lnTo>
                  <a:pt x="58" y="249"/>
                </a:lnTo>
                <a:lnTo>
                  <a:pt x="58" y="244"/>
                </a:lnTo>
                <a:lnTo>
                  <a:pt x="58" y="244"/>
                </a:lnTo>
                <a:lnTo>
                  <a:pt x="56" y="245"/>
                </a:lnTo>
                <a:lnTo>
                  <a:pt x="56" y="245"/>
                </a:lnTo>
                <a:lnTo>
                  <a:pt x="56" y="248"/>
                </a:lnTo>
                <a:lnTo>
                  <a:pt x="56" y="249"/>
                </a:lnTo>
                <a:lnTo>
                  <a:pt x="56" y="249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8"/>
                </a:lnTo>
                <a:lnTo>
                  <a:pt x="57" y="249"/>
                </a:lnTo>
                <a:lnTo>
                  <a:pt x="56" y="252"/>
                </a:lnTo>
                <a:lnTo>
                  <a:pt x="56" y="252"/>
                </a:lnTo>
                <a:lnTo>
                  <a:pt x="54" y="249"/>
                </a:lnTo>
                <a:lnTo>
                  <a:pt x="54" y="249"/>
                </a:lnTo>
                <a:lnTo>
                  <a:pt x="53" y="249"/>
                </a:lnTo>
                <a:lnTo>
                  <a:pt x="52" y="248"/>
                </a:lnTo>
                <a:lnTo>
                  <a:pt x="52" y="248"/>
                </a:lnTo>
                <a:lnTo>
                  <a:pt x="53" y="245"/>
                </a:lnTo>
                <a:lnTo>
                  <a:pt x="53" y="245"/>
                </a:lnTo>
                <a:lnTo>
                  <a:pt x="51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50" y="245"/>
                </a:lnTo>
                <a:lnTo>
                  <a:pt x="48" y="247"/>
                </a:lnTo>
                <a:lnTo>
                  <a:pt x="48" y="247"/>
                </a:lnTo>
                <a:lnTo>
                  <a:pt x="51" y="248"/>
                </a:lnTo>
                <a:lnTo>
                  <a:pt x="51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6" y="253"/>
                </a:lnTo>
                <a:lnTo>
                  <a:pt x="57" y="254"/>
                </a:lnTo>
                <a:lnTo>
                  <a:pt x="57" y="254"/>
                </a:lnTo>
                <a:lnTo>
                  <a:pt x="56" y="254"/>
                </a:lnTo>
                <a:lnTo>
                  <a:pt x="54" y="257"/>
                </a:lnTo>
                <a:lnTo>
                  <a:pt x="54" y="258"/>
                </a:lnTo>
                <a:lnTo>
                  <a:pt x="53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7"/>
                </a:lnTo>
                <a:lnTo>
                  <a:pt x="57" y="255"/>
                </a:lnTo>
                <a:lnTo>
                  <a:pt x="57" y="255"/>
                </a:lnTo>
                <a:lnTo>
                  <a:pt x="57" y="255"/>
                </a:lnTo>
                <a:lnTo>
                  <a:pt x="57" y="258"/>
                </a:lnTo>
                <a:lnTo>
                  <a:pt x="58" y="259"/>
                </a:lnTo>
                <a:lnTo>
                  <a:pt x="59" y="259"/>
                </a:lnTo>
                <a:lnTo>
                  <a:pt x="59" y="259"/>
                </a:lnTo>
                <a:close/>
                <a:moveTo>
                  <a:pt x="48" y="262"/>
                </a:moveTo>
                <a:lnTo>
                  <a:pt x="48" y="262"/>
                </a:lnTo>
                <a:lnTo>
                  <a:pt x="48" y="263"/>
                </a:lnTo>
                <a:lnTo>
                  <a:pt x="48" y="264"/>
                </a:lnTo>
                <a:lnTo>
                  <a:pt x="48" y="264"/>
                </a:lnTo>
                <a:lnTo>
                  <a:pt x="50" y="264"/>
                </a:lnTo>
                <a:lnTo>
                  <a:pt x="50" y="264"/>
                </a:lnTo>
                <a:lnTo>
                  <a:pt x="50" y="263"/>
                </a:lnTo>
                <a:lnTo>
                  <a:pt x="48" y="262"/>
                </a:lnTo>
                <a:lnTo>
                  <a:pt x="48" y="262"/>
                </a:lnTo>
                <a:close/>
                <a:moveTo>
                  <a:pt x="54" y="265"/>
                </a:moveTo>
                <a:lnTo>
                  <a:pt x="54" y="265"/>
                </a:lnTo>
                <a:lnTo>
                  <a:pt x="54" y="264"/>
                </a:lnTo>
                <a:lnTo>
                  <a:pt x="53" y="264"/>
                </a:lnTo>
                <a:lnTo>
                  <a:pt x="52" y="264"/>
                </a:lnTo>
                <a:lnTo>
                  <a:pt x="52" y="264"/>
                </a:lnTo>
                <a:lnTo>
                  <a:pt x="52" y="262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2" y="263"/>
                </a:lnTo>
                <a:lnTo>
                  <a:pt x="51" y="265"/>
                </a:lnTo>
                <a:lnTo>
                  <a:pt x="51" y="265"/>
                </a:lnTo>
                <a:lnTo>
                  <a:pt x="53" y="265"/>
                </a:lnTo>
                <a:lnTo>
                  <a:pt x="54" y="265"/>
                </a:lnTo>
                <a:lnTo>
                  <a:pt x="54" y="265"/>
                </a:lnTo>
                <a:close/>
                <a:moveTo>
                  <a:pt x="57" y="269"/>
                </a:moveTo>
                <a:lnTo>
                  <a:pt x="57" y="269"/>
                </a:lnTo>
                <a:lnTo>
                  <a:pt x="58" y="267"/>
                </a:lnTo>
                <a:lnTo>
                  <a:pt x="58" y="267"/>
                </a:lnTo>
                <a:lnTo>
                  <a:pt x="57" y="265"/>
                </a:lnTo>
                <a:lnTo>
                  <a:pt x="57" y="265"/>
                </a:lnTo>
                <a:lnTo>
                  <a:pt x="56" y="267"/>
                </a:lnTo>
                <a:lnTo>
                  <a:pt x="56" y="267"/>
                </a:lnTo>
                <a:lnTo>
                  <a:pt x="56" y="268"/>
                </a:lnTo>
                <a:lnTo>
                  <a:pt x="57" y="269"/>
                </a:lnTo>
                <a:lnTo>
                  <a:pt x="57" y="269"/>
                </a:lnTo>
                <a:close/>
                <a:moveTo>
                  <a:pt x="56" y="273"/>
                </a:moveTo>
                <a:lnTo>
                  <a:pt x="56" y="273"/>
                </a:lnTo>
                <a:lnTo>
                  <a:pt x="56" y="274"/>
                </a:lnTo>
                <a:lnTo>
                  <a:pt x="56" y="274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6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8"/>
                </a:lnTo>
                <a:lnTo>
                  <a:pt x="57" y="278"/>
                </a:lnTo>
                <a:lnTo>
                  <a:pt x="57" y="277"/>
                </a:lnTo>
                <a:lnTo>
                  <a:pt x="58" y="277"/>
                </a:lnTo>
                <a:lnTo>
                  <a:pt x="58" y="277"/>
                </a:lnTo>
                <a:lnTo>
                  <a:pt x="57" y="279"/>
                </a:lnTo>
                <a:lnTo>
                  <a:pt x="57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79"/>
                </a:lnTo>
                <a:lnTo>
                  <a:pt x="59" y="277"/>
                </a:lnTo>
                <a:lnTo>
                  <a:pt x="59" y="277"/>
                </a:lnTo>
                <a:lnTo>
                  <a:pt x="58" y="274"/>
                </a:lnTo>
                <a:lnTo>
                  <a:pt x="57" y="270"/>
                </a:lnTo>
                <a:lnTo>
                  <a:pt x="57" y="270"/>
                </a:lnTo>
                <a:lnTo>
                  <a:pt x="56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70"/>
                </a:lnTo>
                <a:lnTo>
                  <a:pt x="56" y="272"/>
                </a:lnTo>
                <a:lnTo>
                  <a:pt x="56" y="272"/>
                </a:lnTo>
                <a:lnTo>
                  <a:pt x="54" y="273"/>
                </a:lnTo>
                <a:lnTo>
                  <a:pt x="54" y="273"/>
                </a:lnTo>
                <a:lnTo>
                  <a:pt x="54" y="274"/>
                </a:lnTo>
                <a:lnTo>
                  <a:pt x="54" y="274"/>
                </a:lnTo>
                <a:lnTo>
                  <a:pt x="56" y="273"/>
                </a:lnTo>
                <a:lnTo>
                  <a:pt x="56" y="273"/>
                </a:lnTo>
                <a:lnTo>
                  <a:pt x="56" y="273"/>
                </a:lnTo>
                <a:close/>
                <a:moveTo>
                  <a:pt x="52" y="280"/>
                </a:moveTo>
                <a:lnTo>
                  <a:pt x="52" y="280"/>
                </a:lnTo>
                <a:lnTo>
                  <a:pt x="52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7"/>
                </a:lnTo>
                <a:lnTo>
                  <a:pt x="51" y="278"/>
                </a:lnTo>
                <a:lnTo>
                  <a:pt x="51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7"/>
                </a:lnTo>
                <a:lnTo>
                  <a:pt x="51" y="274"/>
                </a:lnTo>
                <a:lnTo>
                  <a:pt x="51" y="274"/>
                </a:lnTo>
                <a:lnTo>
                  <a:pt x="50" y="274"/>
                </a:lnTo>
                <a:lnTo>
                  <a:pt x="48" y="274"/>
                </a:lnTo>
                <a:lnTo>
                  <a:pt x="48" y="274"/>
                </a:lnTo>
                <a:lnTo>
                  <a:pt x="48" y="278"/>
                </a:lnTo>
                <a:lnTo>
                  <a:pt x="48" y="279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1" y="279"/>
                </a:lnTo>
                <a:lnTo>
                  <a:pt x="52" y="280"/>
                </a:lnTo>
                <a:lnTo>
                  <a:pt x="52" y="280"/>
                </a:lnTo>
                <a:close/>
                <a:moveTo>
                  <a:pt x="56" y="283"/>
                </a:moveTo>
                <a:lnTo>
                  <a:pt x="56" y="283"/>
                </a:lnTo>
                <a:lnTo>
                  <a:pt x="52" y="284"/>
                </a:lnTo>
                <a:lnTo>
                  <a:pt x="51" y="284"/>
                </a:lnTo>
                <a:lnTo>
                  <a:pt x="52" y="285"/>
                </a:lnTo>
                <a:lnTo>
                  <a:pt x="52" y="285"/>
                </a:lnTo>
                <a:lnTo>
                  <a:pt x="52" y="285"/>
                </a:lnTo>
                <a:lnTo>
                  <a:pt x="54" y="284"/>
                </a:lnTo>
                <a:lnTo>
                  <a:pt x="54" y="284"/>
                </a:lnTo>
                <a:lnTo>
                  <a:pt x="53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6" y="280"/>
                </a:lnTo>
                <a:lnTo>
                  <a:pt x="56" y="279"/>
                </a:lnTo>
                <a:lnTo>
                  <a:pt x="56" y="280"/>
                </a:lnTo>
                <a:lnTo>
                  <a:pt x="56" y="283"/>
                </a:lnTo>
                <a:close/>
                <a:moveTo>
                  <a:pt x="47" y="280"/>
                </a:moveTo>
                <a:lnTo>
                  <a:pt x="47" y="280"/>
                </a:lnTo>
                <a:lnTo>
                  <a:pt x="47" y="284"/>
                </a:lnTo>
                <a:lnTo>
                  <a:pt x="46" y="285"/>
                </a:lnTo>
                <a:lnTo>
                  <a:pt x="47" y="285"/>
                </a:lnTo>
                <a:lnTo>
                  <a:pt x="47" y="285"/>
                </a:lnTo>
                <a:lnTo>
                  <a:pt x="48" y="283"/>
                </a:lnTo>
                <a:lnTo>
                  <a:pt x="48" y="282"/>
                </a:lnTo>
                <a:lnTo>
                  <a:pt x="47" y="280"/>
                </a:lnTo>
                <a:lnTo>
                  <a:pt x="47" y="280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5" y="285"/>
                </a:lnTo>
                <a:lnTo>
                  <a:pt x="45" y="284"/>
                </a:lnTo>
                <a:lnTo>
                  <a:pt x="43" y="284"/>
                </a:lnTo>
                <a:lnTo>
                  <a:pt x="43" y="283"/>
                </a:lnTo>
                <a:lnTo>
                  <a:pt x="43" y="283"/>
                </a:lnTo>
                <a:lnTo>
                  <a:pt x="45" y="283"/>
                </a:lnTo>
                <a:lnTo>
                  <a:pt x="45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3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52" y="290"/>
                </a:lnTo>
                <a:lnTo>
                  <a:pt x="52" y="289"/>
                </a:lnTo>
                <a:lnTo>
                  <a:pt x="52" y="287"/>
                </a:lnTo>
                <a:lnTo>
                  <a:pt x="52" y="287"/>
                </a:lnTo>
                <a:lnTo>
                  <a:pt x="52" y="287"/>
                </a:lnTo>
                <a:lnTo>
                  <a:pt x="52" y="288"/>
                </a:lnTo>
                <a:lnTo>
                  <a:pt x="52" y="289"/>
                </a:lnTo>
                <a:lnTo>
                  <a:pt x="5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46" y="293"/>
                </a:moveTo>
                <a:lnTo>
                  <a:pt x="46" y="293"/>
                </a:lnTo>
                <a:lnTo>
                  <a:pt x="47" y="290"/>
                </a:lnTo>
                <a:lnTo>
                  <a:pt x="47" y="288"/>
                </a:lnTo>
                <a:lnTo>
                  <a:pt x="47" y="288"/>
                </a:lnTo>
                <a:lnTo>
                  <a:pt x="46" y="289"/>
                </a:lnTo>
                <a:lnTo>
                  <a:pt x="45" y="290"/>
                </a:lnTo>
                <a:lnTo>
                  <a:pt x="45" y="292"/>
                </a:lnTo>
                <a:lnTo>
                  <a:pt x="46" y="293"/>
                </a:lnTo>
                <a:lnTo>
                  <a:pt x="46" y="293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8" y="297"/>
                </a:lnTo>
                <a:lnTo>
                  <a:pt x="48" y="295"/>
                </a:lnTo>
                <a:lnTo>
                  <a:pt x="47" y="294"/>
                </a:lnTo>
                <a:lnTo>
                  <a:pt x="47" y="294"/>
                </a:lnTo>
                <a:lnTo>
                  <a:pt x="46" y="298"/>
                </a:lnTo>
                <a:lnTo>
                  <a:pt x="46" y="299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3" y="302"/>
                </a:moveTo>
                <a:lnTo>
                  <a:pt x="53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8"/>
                </a:lnTo>
                <a:lnTo>
                  <a:pt x="54" y="298"/>
                </a:lnTo>
                <a:lnTo>
                  <a:pt x="52" y="300"/>
                </a:lnTo>
                <a:lnTo>
                  <a:pt x="52" y="302"/>
                </a:lnTo>
                <a:lnTo>
                  <a:pt x="53" y="302"/>
                </a:lnTo>
                <a:lnTo>
                  <a:pt x="53" y="302"/>
                </a:lnTo>
                <a:close/>
                <a:moveTo>
                  <a:pt x="58" y="302"/>
                </a:moveTo>
                <a:lnTo>
                  <a:pt x="58" y="302"/>
                </a:lnTo>
                <a:lnTo>
                  <a:pt x="59" y="299"/>
                </a:lnTo>
                <a:lnTo>
                  <a:pt x="59" y="295"/>
                </a:lnTo>
                <a:lnTo>
                  <a:pt x="59" y="295"/>
                </a:lnTo>
                <a:lnTo>
                  <a:pt x="58" y="295"/>
                </a:lnTo>
                <a:lnTo>
                  <a:pt x="58" y="297"/>
                </a:lnTo>
                <a:lnTo>
                  <a:pt x="58" y="298"/>
                </a:lnTo>
                <a:lnTo>
                  <a:pt x="57" y="298"/>
                </a:lnTo>
                <a:lnTo>
                  <a:pt x="57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7" y="298"/>
                </a:lnTo>
                <a:lnTo>
                  <a:pt x="58" y="299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8" y="302"/>
                </a:lnTo>
                <a:lnTo>
                  <a:pt x="58" y="302"/>
                </a:lnTo>
                <a:close/>
                <a:moveTo>
                  <a:pt x="57" y="324"/>
                </a:moveTo>
                <a:lnTo>
                  <a:pt x="57" y="324"/>
                </a:lnTo>
                <a:lnTo>
                  <a:pt x="57" y="327"/>
                </a:lnTo>
                <a:lnTo>
                  <a:pt x="57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7"/>
                </a:lnTo>
                <a:lnTo>
                  <a:pt x="57" y="324"/>
                </a:lnTo>
                <a:lnTo>
                  <a:pt x="57" y="324"/>
                </a:lnTo>
                <a:close/>
                <a:moveTo>
                  <a:pt x="46" y="304"/>
                </a:moveTo>
                <a:lnTo>
                  <a:pt x="46" y="304"/>
                </a:lnTo>
                <a:lnTo>
                  <a:pt x="46" y="304"/>
                </a:lnTo>
                <a:lnTo>
                  <a:pt x="46" y="305"/>
                </a:lnTo>
                <a:lnTo>
                  <a:pt x="46" y="305"/>
                </a:lnTo>
                <a:lnTo>
                  <a:pt x="46" y="304"/>
                </a:lnTo>
                <a:lnTo>
                  <a:pt x="46" y="303"/>
                </a:lnTo>
                <a:lnTo>
                  <a:pt x="43" y="303"/>
                </a:lnTo>
                <a:lnTo>
                  <a:pt x="43" y="305"/>
                </a:lnTo>
                <a:lnTo>
                  <a:pt x="43" y="305"/>
                </a:lnTo>
                <a:lnTo>
                  <a:pt x="45" y="304"/>
                </a:lnTo>
                <a:lnTo>
                  <a:pt x="46" y="304"/>
                </a:lnTo>
                <a:lnTo>
                  <a:pt x="46" y="304"/>
                </a:lnTo>
                <a:close/>
                <a:moveTo>
                  <a:pt x="57" y="305"/>
                </a:moveTo>
                <a:lnTo>
                  <a:pt x="57" y="305"/>
                </a:lnTo>
                <a:lnTo>
                  <a:pt x="58" y="305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7" y="303"/>
                </a:lnTo>
                <a:lnTo>
                  <a:pt x="57" y="305"/>
                </a:lnTo>
                <a:close/>
                <a:moveTo>
                  <a:pt x="46" y="314"/>
                </a:moveTo>
                <a:lnTo>
                  <a:pt x="46" y="314"/>
                </a:lnTo>
                <a:lnTo>
                  <a:pt x="46" y="310"/>
                </a:lnTo>
                <a:lnTo>
                  <a:pt x="45" y="308"/>
                </a:lnTo>
                <a:lnTo>
                  <a:pt x="45" y="308"/>
                </a:lnTo>
                <a:lnTo>
                  <a:pt x="46" y="309"/>
                </a:lnTo>
                <a:lnTo>
                  <a:pt x="47" y="310"/>
                </a:lnTo>
                <a:lnTo>
                  <a:pt x="47" y="310"/>
                </a:lnTo>
                <a:lnTo>
                  <a:pt x="47" y="309"/>
                </a:lnTo>
                <a:lnTo>
                  <a:pt x="47" y="308"/>
                </a:lnTo>
                <a:lnTo>
                  <a:pt x="45" y="307"/>
                </a:lnTo>
                <a:lnTo>
                  <a:pt x="45" y="307"/>
                </a:lnTo>
                <a:lnTo>
                  <a:pt x="45" y="310"/>
                </a:lnTo>
                <a:lnTo>
                  <a:pt x="43" y="312"/>
                </a:lnTo>
                <a:lnTo>
                  <a:pt x="42" y="313"/>
                </a:lnTo>
                <a:lnTo>
                  <a:pt x="42" y="313"/>
                </a:lnTo>
                <a:lnTo>
                  <a:pt x="45" y="314"/>
                </a:lnTo>
                <a:lnTo>
                  <a:pt x="46" y="314"/>
                </a:lnTo>
                <a:lnTo>
                  <a:pt x="46" y="314"/>
                </a:lnTo>
                <a:close/>
                <a:moveTo>
                  <a:pt x="54" y="313"/>
                </a:moveTo>
                <a:lnTo>
                  <a:pt x="54" y="313"/>
                </a:lnTo>
                <a:lnTo>
                  <a:pt x="54" y="314"/>
                </a:lnTo>
                <a:lnTo>
                  <a:pt x="56" y="313"/>
                </a:lnTo>
                <a:lnTo>
                  <a:pt x="56" y="312"/>
                </a:lnTo>
                <a:lnTo>
                  <a:pt x="54" y="310"/>
                </a:lnTo>
                <a:lnTo>
                  <a:pt x="54" y="310"/>
                </a:lnTo>
                <a:lnTo>
                  <a:pt x="54" y="313"/>
                </a:lnTo>
                <a:lnTo>
                  <a:pt x="54" y="313"/>
                </a:lnTo>
                <a:close/>
                <a:moveTo>
                  <a:pt x="53" y="320"/>
                </a:moveTo>
                <a:lnTo>
                  <a:pt x="57" y="320"/>
                </a:lnTo>
                <a:lnTo>
                  <a:pt x="57" y="320"/>
                </a:lnTo>
                <a:lnTo>
                  <a:pt x="57" y="322"/>
                </a:lnTo>
                <a:lnTo>
                  <a:pt x="57" y="323"/>
                </a:lnTo>
                <a:lnTo>
                  <a:pt x="58" y="323"/>
                </a:lnTo>
                <a:lnTo>
                  <a:pt x="58" y="323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7"/>
                </a:lnTo>
                <a:lnTo>
                  <a:pt x="54" y="317"/>
                </a:lnTo>
                <a:lnTo>
                  <a:pt x="57" y="315"/>
                </a:lnTo>
                <a:lnTo>
                  <a:pt x="58" y="314"/>
                </a:lnTo>
                <a:lnTo>
                  <a:pt x="58" y="312"/>
                </a:lnTo>
                <a:lnTo>
                  <a:pt x="57" y="310"/>
                </a:lnTo>
                <a:lnTo>
                  <a:pt x="57" y="310"/>
                </a:lnTo>
                <a:lnTo>
                  <a:pt x="56" y="315"/>
                </a:lnTo>
                <a:lnTo>
                  <a:pt x="56" y="315"/>
                </a:lnTo>
                <a:lnTo>
                  <a:pt x="54" y="315"/>
                </a:lnTo>
                <a:lnTo>
                  <a:pt x="53" y="314"/>
                </a:lnTo>
                <a:lnTo>
                  <a:pt x="53" y="314"/>
                </a:lnTo>
                <a:lnTo>
                  <a:pt x="52" y="313"/>
                </a:lnTo>
                <a:lnTo>
                  <a:pt x="52" y="313"/>
                </a:lnTo>
                <a:lnTo>
                  <a:pt x="53" y="317"/>
                </a:lnTo>
                <a:lnTo>
                  <a:pt x="53" y="318"/>
                </a:lnTo>
                <a:lnTo>
                  <a:pt x="53" y="320"/>
                </a:lnTo>
                <a:lnTo>
                  <a:pt x="53" y="320"/>
                </a:lnTo>
                <a:close/>
                <a:moveTo>
                  <a:pt x="46" y="329"/>
                </a:moveTo>
                <a:lnTo>
                  <a:pt x="46" y="329"/>
                </a:lnTo>
                <a:lnTo>
                  <a:pt x="46" y="328"/>
                </a:lnTo>
                <a:lnTo>
                  <a:pt x="47" y="327"/>
                </a:lnTo>
                <a:lnTo>
                  <a:pt x="47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7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3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50" y="318"/>
                </a:lnTo>
                <a:lnTo>
                  <a:pt x="50" y="318"/>
                </a:lnTo>
                <a:lnTo>
                  <a:pt x="46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9"/>
                </a:lnTo>
                <a:lnTo>
                  <a:pt x="42" y="323"/>
                </a:lnTo>
                <a:lnTo>
                  <a:pt x="42" y="323"/>
                </a:lnTo>
                <a:lnTo>
                  <a:pt x="43" y="323"/>
                </a:lnTo>
                <a:lnTo>
                  <a:pt x="43" y="324"/>
                </a:lnTo>
                <a:lnTo>
                  <a:pt x="43" y="324"/>
                </a:lnTo>
                <a:lnTo>
                  <a:pt x="43" y="325"/>
                </a:lnTo>
                <a:lnTo>
                  <a:pt x="42" y="327"/>
                </a:lnTo>
                <a:lnTo>
                  <a:pt x="42" y="328"/>
                </a:lnTo>
                <a:lnTo>
                  <a:pt x="42" y="328"/>
                </a:lnTo>
                <a:lnTo>
                  <a:pt x="43" y="329"/>
                </a:lnTo>
                <a:lnTo>
                  <a:pt x="46" y="329"/>
                </a:lnTo>
                <a:lnTo>
                  <a:pt x="46" y="329"/>
                </a:lnTo>
                <a:close/>
                <a:moveTo>
                  <a:pt x="50" y="328"/>
                </a:moveTo>
                <a:lnTo>
                  <a:pt x="50" y="328"/>
                </a:lnTo>
                <a:lnTo>
                  <a:pt x="51" y="327"/>
                </a:lnTo>
                <a:lnTo>
                  <a:pt x="50" y="325"/>
                </a:lnTo>
                <a:lnTo>
                  <a:pt x="50" y="325"/>
                </a:lnTo>
                <a:lnTo>
                  <a:pt x="51" y="325"/>
                </a:lnTo>
                <a:lnTo>
                  <a:pt x="52" y="325"/>
                </a:lnTo>
                <a:lnTo>
                  <a:pt x="52" y="324"/>
                </a:lnTo>
                <a:lnTo>
                  <a:pt x="53" y="324"/>
                </a:lnTo>
                <a:lnTo>
                  <a:pt x="53" y="324"/>
                </a:lnTo>
                <a:lnTo>
                  <a:pt x="53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3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1" y="322"/>
                </a:lnTo>
                <a:lnTo>
                  <a:pt x="51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2"/>
                </a:lnTo>
                <a:lnTo>
                  <a:pt x="50" y="324"/>
                </a:lnTo>
                <a:lnTo>
                  <a:pt x="50" y="324"/>
                </a:lnTo>
                <a:lnTo>
                  <a:pt x="48" y="325"/>
                </a:lnTo>
                <a:lnTo>
                  <a:pt x="48" y="327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50" y="328"/>
                </a:lnTo>
                <a:lnTo>
                  <a:pt x="50" y="328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4" y="333"/>
                </a:lnTo>
                <a:lnTo>
                  <a:pt x="54" y="332"/>
                </a:lnTo>
                <a:lnTo>
                  <a:pt x="54" y="337"/>
                </a:lnTo>
                <a:lnTo>
                  <a:pt x="54" y="337"/>
                </a:lnTo>
                <a:lnTo>
                  <a:pt x="58" y="337"/>
                </a:lnTo>
                <a:lnTo>
                  <a:pt x="58" y="337"/>
                </a:lnTo>
                <a:lnTo>
                  <a:pt x="58" y="335"/>
                </a:lnTo>
                <a:lnTo>
                  <a:pt x="57" y="333"/>
                </a:lnTo>
                <a:lnTo>
                  <a:pt x="57" y="332"/>
                </a:lnTo>
                <a:lnTo>
                  <a:pt x="56" y="330"/>
                </a:lnTo>
                <a:lnTo>
                  <a:pt x="56" y="330"/>
                </a:lnTo>
                <a:lnTo>
                  <a:pt x="54" y="330"/>
                </a:lnTo>
                <a:lnTo>
                  <a:pt x="54" y="332"/>
                </a:lnTo>
                <a:lnTo>
                  <a:pt x="54" y="332"/>
                </a:lnTo>
                <a:lnTo>
                  <a:pt x="53" y="330"/>
                </a:lnTo>
                <a:lnTo>
                  <a:pt x="53" y="330"/>
                </a:lnTo>
                <a:lnTo>
                  <a:pt x="52" y="332"/>
                </a:lnTo>
                <a:lnTo>
                  <a:pt x="52" y="332"/>
                </a:lnTo>
                <a:lnTo>
                  <a:pt x="52" y="332"/>
                </a:lnTo>
                <a:lnTo>
                  <a:pt x="51" y="332"/>
                </a:lnTo>
                <a:lnTo>
                  <a:pt x="51" y="332"/>
                </a:lnTo>
                <a:lnTo>
                  <a:pt x="53" y="332"/>
                </a:lnTo>
                <a:lnTo>
                  <a:pt x="53" y="333"/>
                </a:lnTo>
                <a:lnTo>
                  <a:pt x="53" y="334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48" y="340"/>
                </a:moveTo>
                <a:lnTo>
                  <a:pt x="48" y="340"/>
                </a:lnTo>
                <a:lnTo>
                  <a:pt x="50" y="338"/>
                </a:lnTo>
                <a:lnTo>
                  <a:pt x="50" y="334"/>
                </a:lnTo>
                <a:lnTo>
                  <a:pt x="50" y="334"/>
                </a:lnTo>
                <a:lnTo>
                  <a:pt x="47" y="335"/>
                </a:lnTo>
                <a:lnTo>
                  <a:pt x="47" y="337"/>
                </a:lnTo>
                <a:lnTo>
                  <a:pt x="48" y="340"/>
                </a:lnTo>
                <a:lnTo>
                  <a:pt x="48" y="340"/>
                </a:lnTo>
                <a:close/>
                <a:moveTo>
                  <a:pt x="52" y="343"/>
                </a:moveTo>
                <a:lnTo>
                  <a:pt x="52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44"/>
                </a:lnTo>
                <a:lnTo>
                  <a:pt x="50" y="345"/>
                </a:lnTo>
                <a:lnTo>
                  <a:pt x="50" y="345"/>
                </a:lnTo>
                <a:lnTo>
                  <a:pt x="50" y="347"/>
                </a:lnTo>
                <a:lnTo>
                  <a:pt x="51" y="348"/>
                </a:lnTo>
                <a:lnTo>
                  <a:pt x="51" y="348"/>
                </a:lnTo>
                <a:lnTo>
                  <a:pt x="51" y="345"/>
                </a:lnTo>
                <a:lnTo>
                  <a:pt x="51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2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8"/>
                </a:lnTo>
                <a:lnTo>
                  <a:pt x="53" y="350"/>
                </a:lnTo>
                <a:lnTo>
                  <a:pt x="53" y="350"/>
                </a:lnTo>
                <a:lnTo>
                  <a:pt x="54" y="349"/>
                </a:lnTo>
                <a:lnTo>
                  <a:pt x="54" y="348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0"/>
                </a:lnTo>
                <a:lnTo>
                  <a:pt x="54" y="340"/>
                </a:lnTo>
                <a:lnTo>
                  <a:pt x="53" y="340"/>
                </a:lnTo>
                <a:lnTo>
                  <a:pt x="53" y="342"/>
                </a:lnTo>
                <a:lnTo>
                  <a:pt x="53" y="342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3"/>
                </a:lnTo>
                <a:lnTo>
                  <a:pt x="52" y="342"/>
                </a:lnTo>
                <a:lnTo>
                  <a:pt x="52" y="343"/>
                </a:lnTo>
                <a:lnTo>
                  <a:pt x="52" y="343"/>
                </a:lnTo>
                <a:close/>
                <a:moveTo>
                  <a:pt x="50" y="352"/>
                </a:moveTo>
                <a:lnTo>
                  <a:pt x="50" y="352"/>
                </a:lnTo>
                <a:lnTo>
                  <a:pt x="50" y="350"/>
                </a:lnTo>
                <a:lnTo>
                  <a:pt x="48" y="350"/>
                </a:lnTo>
                <a:lnTo>
                  <a:pt x="48" y="349"/>
                </a:lnTo>
                <a:lnTo>
                  <a:pt x="48" y="349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8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5"/>
                </a:lnTo>
                <a:lnTo>
                  <a:pt x="47" y="347"/>
                </a:lnTo>
                <a:lnTo>
                  <a:pt x="47" y="352"/>
                </a:lnTo>
                <a:lnTo>
                  <a:pt x="50" y="352"/>
                </a:lnTo>
                <a:close/>
                <a:moveTo>
                  <a:pt x="47" y="368"/>
                </a:moveTo>
                <a:lnTo>
                  <a:pt x="47" y="368"/>
                </a:lnTo>
                <a:lnTo>
                  <a:pt x="50" y="368"/>
                </a:lnTo>
                <a:lnTo>
                  <a:pt x="50" y="368"/>
                </a:lnTo>
                <a:lnTo>
                  <a:pt x="50" y="365"/>
                </a:lnTo>
                <a:lnTo>
                  <a:pt x="48" y="365"/>
                </a:lnTo>
                <a:lnTo>
                  <a:pt x="48" y="365"/>
                </a:lnTo>
                <a:lnTo>
                  <a:pt x="47" y="367"/>
                </a:lnTo>
                <a:lnTo>
                  <a:pt x="47" y="368"/>
                </a:lnTo>
                <a:lnTo>
                  <a:pt x="47" y="368"/>
                </a:lnTo>
                <a:close/>
                <a:moveTo>
                  <a:pt x="53" y="374"/>
                </a:moveTo>
                <a:lnTo>
                  <a:pt x="53" y="374"/>
                </a:lnTo>
                <a:lnTo>
                  <a:pt x="53" y="373"/>
                </a:lnTo>
                <a:lnTo>
                  <a:pt x="53" y="372"/>
                </a:lnTo>
                <a:lnTo>
                  <a:pt x="52" y="372"/>
                </a:lnTo>
                <a:lnTo>
                  <a:pt x="52" y="372"/>
                </a:lnTo>
                <a:lnTo>
                  <a:pt x="52" y="373"/>
                </a:lnTo>
                <a:lnTo>
                  <a:pt x="52" y="374"/>
                </a:lnTo>
                <a:lnTo>
                  <a:pt x="53" y="374"/>
                </a:lnTo>
                <a:lnTo>
                  <a:pt x="53" y="374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7" y="387"/>
                </a:lnTo>
                <a:lnTo>
                  <a:pt x="57" y="385"/>
                </a:lnTo>
                <a:lnTo>
                  <a:pt x="57" y="385"/>
                </a:lnTo>
                <a:lnTo>
                  <a:pt x="56" y="385"/>
                </a:lnTo>
                <a:lnTo>
                  <a:pt x="56" y="387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51" y="389"/>
                </a:moveTo>
                <a:lnTo>
                  <a:pt x="51" y="389"/>
                </a:lnTo>
                <a:lnTo>
                  <a:pt x="52" y="385"/>
                </a:lnTo>
                <a:lnTo>
                  <a:pt x="52" y="384"/>
                </a:lnTo>
                <a:lnTo>
                  <a:pt x="52" y="383"/>
                </a:lnTo>
                <a:lnTo>
                  <a:pt x="52" y="383"/>
                </a:lnTo>
                <a:lnTo>
                  <a:pt x="51" y="385"/>
                </a:lnTo>
                <a:lnTo>
                  <a:pt x="51" y="388"/>
                </a:lnTo>
                <a:lnTo>
                  <a:pt x="51" y="389"/>
                </a:lnTo>
                <a:lnTo>
                  <a:pt x="51" y="389"/>
                </a:lnTo>
                <a:close/>
                <a:moveTo>
                  <a:pt x="43" y="400"/>
                </a:moveTo>
                <a:lnTo>
                  <a:pt x="43" y="400"/>
                </a:lnTo>
                <a:lnTo>
                  <a:pt x="43" y="399"/>
                </a:lnTo>
                <a:lnTo>
                  <a:pt x="45" y="398"/>
                </a:lnTo>
                <a:lnTo>
                  <a:pt x="42" y="398"/>
                </a:lnTo>
                <a:lnTo>
                  <a:pt x="42" y="398"/>
                </a:lnTo>
                <a:lnTo>
                  <a:pt x="42" y="399"/>
                </a:lnTo>
                <a:lnTo>
                  <a:pt x="43" y="400"/>
                </a:lnTo>
                <a:lnTo>
                  <a:pt x="43" y="400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2"/>
                </a:lnTo>
                <a:lnTo>
                  <a:pt x="45" y="400"/>
                </a:lnTo>
                <a:lnTo>
                  <a:pt x="43" y="400"/>
                </a:lnTo>
                <a:lnTo>
                  <a:pt x="43" y="400"/>
                </a:lnTo>
                <a:lnTo>
                  <a:pt x="42" y="402"/>
                </a:lnTo>
                <a:lnTo>
                  <a:pt x="42" y="403"/>
                </a:lnTo>
                <a:lnTo>
                  <a:pt x="43" y="403"/>
                </a:lnTo>
                <a:lnTo>
                  <a:pt x="43" y="403"/>
                </a:lnTo>
                <a:lnTo>
                  <a:pt x="43" y="402"/>
                </a:lnTo>
                <a:lnTo>
                  <a:pt x="43" y="402"/>
                </a:lnTo>
                <a:lnTo>
                  <a:pt x="43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42" y="413"/>
                </a:moveTo>
                <a:lnTo>
                  <a:pt x="42" y="413"/>
                </a:lnTo>
                <a:lnTo>
                  <a:pt x="43" y="413"/>
                </a:lnTo>
                <a:lnTo>
                  <a:pt x="43" y="412"/>
                </a:lnTo>
                <a:lnTo>
                  <a:pt x="43" y="409"/>
                </a:lnTo>
                <a:lnTo>
                  <a:pt x="43" y="409"/>
                </a:lnTo>
                <a:lnTo>
                  <a:pt x="43" y="407"/>
                </a:lnTo>
                <a:lnTo>
                  <a:pt x="43" y="405"/>
                </a:lnTo>
                <a:lnTo>
                  <a:pt x="42" y="404"/>
                </a:lnTo>
                <a:lnTo>
                  <a:pt x="42" y="404"/>
                </a:lnTo>
                <a:lnTo>
                  <a:pt x="42" y="409"/>
                </a:lnTo>
                <a:lnTo>
                  <a:pt x="42" y="413"/>
                </a:lnTo>
                <a:lnTo>
                  <a:pt x="42" y="413"/>
                </a:lnTo>
                <a:close/>
                <a:moveTo>
                  <a:pt x="50" y="418"/>
                </a:moveTo>
                <a:lnTo>
                  <a:pt x="50" y="418"/>
                </a:lnTo>
                <a:lnTo>
                  <a:pt x="50" y="415"/>
                </a:lnTo>
                <a:lnTo>
                  <a:pt x="50" y="415"/>
                </a:lnTo>
                <a:lnTo>
                  <a:pt x="48" y="414"/>
                </a:lnTo>
                <a:lnTo>
                  <a:pt x="48" y="414"/>
                </a:lnTo>
                <a:lnTo>
                  <a:pt x="48" y="417"/>
                </a:lnTo>
                <a:lnTo>
                  <a:pt x="48" y="418"/>
                </a:lnTo>
                <a:lnTo>
                  <a:pt x="50" y="418"/>
                </a:lnTo>
                <a:lnTo>
                  <a:pt x="50" y="418"/>
                </a:lnTo>
                <a:close/>
                <a:moveTo>
                  <a:pt x="36" y="384"/>
                </a:moveTo>
                <a:lnTo>
                  <a:pt x="36" y="384"/>
                </a:lnTo>
                <a:lnTo>
                  <a:pt x="37" y="383"/>
                </a:lnTo>
                <a:lnTo>
                  <a:pt x="37" y="380"/>
                </a:lnTo>
                <a:lnTo>
                  <a:pt x="37" y="380"/>
                </a:lnTo>
                <a:lnTo>
                  <a:pt x="36" y="380"/>
                </a:lnTo>
                <a:lnTo>
                  <a:pt x="35" y="382"/>
                </a:lnTo>
                <a:lnTo>
                  <a:pt x="36" y="384"/>
                </a:lnTo>
                <a:lnTo>
                  <a:pt x="36" y="384"/>
                </a:lnTo>
                <a:close/>
                <a:moveTo>
                  <a:pt x="36" y="392"/>
                </a:moveTo>
                <a:lnTo>
                  <a:pt x="36" y="392"/>
                </a:lnTo>
                <a:lnTo>
                  <a:pt x="36" y="390"/>
                </a:lnTo>
                <a:lnTo>
                  <a:pt x="36" y="389"/>
                </a:lnTo>
                <a:lnTo>
                  <a:pt x="37" y="388"/>
                </a:lnTo>
                <a:lnTo>
                  <a:pt x="36" y="387"/>
                </a:lnTo>
                <a:lnTo>
                  <a:pt x="36" y="387"/>
                </a:lnTo>
                <a:lnTo>
                  <a:pt x="35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9"/>
                </a:lnTo>
                <a:lnTo>
                  <a:pt x="36" y="392"/>
                </a:lnTo>
                <a:lnTo>
                  <a:pt x="36" y="392"/>
                </a:lnTo>
                <a:close/>
                <a:moveTo>
                  <a:pt x="30" y="398"/>
                </a:moveTo>
                <a:lnTo>
                  <a:pt x="30" y="398"/>
                </a:lnTo>
                <a:lnTo>
                  <a:pt x="33" y="398"/>
                </a:lnTo>
                <a:lnTo>
                  <a:pt x="34" y="397"/>
                </a:lnTo>
                <a:lnTo>
                  <a:pt x="34" y="395"/>
                </a:lnTo>
                <a:lnTo>
                  <a:pt x="34" y="395"/>
                </a:lnTo>
                <a:lnTo>
                  <a:pt x="31" y="397"/>
                </a:lnTo>
                <a:lnTo>
                  <a:pt x="30" y="398"/>
                </a:lnTo>
                <a:lnTo>
                  <a:pt x="30" y="398"/>
                </a:lnTo>
                <a:close/>
                <a:moveTo>
                  <a:pt x="34" y="400"/>
                </a:moveTo>
                <a:lnTo>
                  <a:pt x="34" y="400"/>
                </a:lnTo>
                <a:lnTo>
                  <a:pt x="34" y="399"/>
                </a:lnTo>
                <a:lnTo>
                  <a:pt x="35" y="399"/>
                </a:lnTo>
                <a:lnTo>
                  <a:pt x="36" y="400"/>
                </a:lnTo>
                <a:lnTo>
                  <a:pt x="36" y="398"/>
                </a:lnTo>
                <a:lnTo>
                  <a:pt x="36" y="398"/>
                </a:lnTo>
                <a:lnTo>
                  <a:pt x="34" y="398"/>
                </a:lnTo>
                <a:lnTo>
                  <a:pt x="33" y="399"/>
                </a:lnTo>
                <a:lnTo>
                  <a:pt x="34" y="400"/>
                </a:lnTo>
                <a:lnTo>
                  <a:pt x="34" y="400"/>
                </a:lnTo>
                <a:close/>
                <a:moveTo>
                  <a:pt x="35" y="417"/>
                </a:moveTo>
                <a:lnTo>
                  <a:pt x="35" y="417"/>
                </a:lnTo>
                <a:lnTo>
                  <a:pt x="35" y="417"/>
                </a:lnTo>
                <a:lnTo>
                  <a:pt x="34" y="417"/>
                </a:lnTo>
                <a:lnTo>
                  <a:pt x="34" y="417"/>
                </a:lnTo>
                <a:lnTo>
                  <a:pt x="34" y="419"/>
                </a:lnTo>
                <a:lnTo>
                  <a:pt x="34" y="419"/>
                </a:lnTo>
                <a:lnTo>
                  <a:pt x="35" y="419"/>
                </a:lnTo>
                <a:lnTo>
                  <a:pt x="36" y="418"/>
                </a:lnTo>
                <a:lnTo>
                  <a:pt x="36" y="417"/>
                </a:lnTo>
                <a:lnTo>
                  <a:pt x="35" y="417"/>
                </a:lnTo>
                <a:lnTo>
                  <a:pt x="35" y="417"/>
                </a:lnTo>
                <a:close/>
                <a:moveTo>
                  <a:pt x="28" y="422"/>
                </a:moveTo>
                <a:lnTo>
                  <a:pt x="28" y="422"/>
                </a:lnTo>
                <a:lnTo>
                  <a:pt x="29" y="422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30" y="419"/>
                </a:lnTo>
                <a:lnTo>
                  <a:pt x="30" y="419"/>
                </a:lnTo>
                <a:lnTo>
                  <a:pt x="30" y="419"/>
                </a:lnTo>
                <a:lnTo>
                  <a:pt x="31" y="419"/>
                </a:lnTo>
                <a:lnTo>
                  <a:pt x="33" y="420"/>
                </a:lnTo>
                <a:lnTo>
                  <a:pt x="33" y="420"/>
                </a:lnTo>
                <a:lnTo>
                  <a:pt x="31" y="415"/>
                </a:lnTo>
                <a:lnTo>
                  <a:pt x="31" y="410"/>
                </a:lnTo>
                <a:lnTo>
                  <a:pt x="31" y="410"/>
                </a:lnTo>
                <a:lnTo>
                  <a:pt x="33" y="409"/>
                </a:lnTo>
                <a:lnTo>
                  <a:pt x="34" y="408"/>
                </a:lnTo>
                <a:lnTo>
                  <a:pt x="34" y="408"/>
                </a:lnTo>
                <a:lnTo>
                  <a:pt x="35" y="410"/>
                </a:lnTo>
                <a:lnTo>
                  <a:pt x="36" y="412"/>
                </a:lnTo>
                <a:lnTo>
                  <a:pt x="37" y="412"/>
                </a:lnTo>
                <a:lnTo>
                  <a:pt x="37" y="412"/>
                </a:lnTo>
                <a:lnTo>
                  <a:pt x="36" y="410"/>
                </a:lnTo>
                <a:lnTo>
                  <a:pt x="35" y="408"/>
                </a:lnTo>
                <a:lnTo>
                  <a:pt x="35" y="407"/>
                </a:lnTo>
                <a:lnTo>
                  <a:pt x="34" y="405"/>
                </a:lnTo>
                <a:lnTo>
                  <a:pt x="34" y="405"/>
                </a:lnTo>
                <a:lnTo>
                  <a:pt x="34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5"/>
                </a:lnTo>
                <a:lnTo>
                  <a:pt x="31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4"/>
                </a:lnTo>
                <a:lnTo>
                  <a:pt x="35" y="403"/>
                </a:lnTo>
                <a:lnTo>
                  <a:pt x="35" y="403"/>
                </a:lnTo>
                <a:lnTo>
                  <a:pt x="36" y="403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5" y="402"/>
                </a:lnTo>
                <a:lnTo>
                  <a:pt x="35" y="400"/>
                </a:lnTo>
                <a:lnTo>
                  <a:pt x="34" y="400"/>
                </a:lnTo>
                <a:lnTo>
                  <a:pt x="34" y="400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28" y="402"/>
                </a:lnTo>
                <a:lnTo>
                  <a:pt x="28" y="404"/>
                </a:lnTo>
                <a:lnTo>
                  <a:pt x="28" y="404"/>
                </a:lnTo>
                <a:lnTo>
                  <a:pt x="29" y="404"/>
                </a:lnTo>
                <a:lnTo>
                  <a:pt x="29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0" y="404"/>
                </a:lnTo>
                <a:lnTo>
                  <a:pt x="30" y="405"/>
                </a:lnTo>
                <a:lnTo>
                  <a:pt x="30" y="405"/>
                </a:lnTo>
                <a:lnTo>
                  <a:pt x="29" y="404"/>
                </a:lnTo>
                <a:lnTo>
                  <a:pt x="29" y="404"/>
                </a:lnTo>
                <a:lnTo>
                  <a:pt x="29" y="407"/>
                </a:lnTo>
                <a:lnTo>
                  <a:pt x="29" y="409"/>
                </a:lnTo>
                <a:lnTo>
                  <a:pt x="29" y="409"/>
                </a:lnTo>
                <a:lnTo>
                  <a:pt x="29" y="412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30" y="410"/>
                </a:lnTo>
                <a:lnTo>
                  <a:pt x="31" y="408"/>
                </a:lnTo>
                <a:lnTo>
                  <a:pt x="31" y="408"/>
                </a:lnTo>
                <a:lnTo>
                  <a:pt x="33" y="409"/>
                </a:lnTo>
                <a:lnTo>
                  <a:pt x="31" y="410"/>
                </a:lnTo>
                <a:lnTo>
                  <a:pt x="30" y="412"/>
                </a:lnTo>
                <a:lnTo>
                  <a:pt x="30" y="412"/>
                </a:lnTo>
                <a:lnTo>
                  <a:pt x="30" y="415"/>
                </a:lnTo>
                <a:lnTo>
                  <a:pt x="30" y="417"/>
                </a:lnTo>
                <a:lnTo>
                  <a:pt x="30" y="418"/>
                </a:lnTo>
                <a:lnTo>
                  <a:pt x="30" y="418"/>
                </a:lnTo>
                <a:lnTo>
                  <a:pt x="29" y="417"/>
                </a:lnTo>
                <a:lnTo>
                  <a:pt x="29" y="415"/>
                </a:lnTo>
                <a:lnTo>
                  <a:pt x="29" y="414"/>
                </a:lnTo>
                <a:lnTo>
                  <a:pt x="28" y="414"/>
                </a:lnTo>
                <a:lnTo>
                  <a:pt x="28" y="414"/>
                </a:lnTo>
                <a:lnTo>
                  <a:pt x="29" y="418"/>
                </a:lnTo>
                <a:lnTo>
                  <a:pt x="28" y="422"/>
                </a:lnTo>
                <a:lnTo>
                  <a:pt x="28" y="422"/>
                </a:lnTo>
                <a:close/>
                <a:moveTo>
                  <a:pt x="41" y="433"/>
                </a:moveTo>
                <a:lnTo>
                  <a:pt x="41" y="433"/>
                </a:lnTo>
                <a:lnTo>
                  <a:pt x="43" y="432"/>
                </a:lnTo>
                <a:lnTo>
                  <a:pt x="45" y="430"/>
                </a:lnTo>
                <a:lnTo>
                  <a:pt x="43" y="429"/>
                </a:lnTo>
                <a:lnTo>
                  <a:pt x="43" y="429"/>
                </a:lnTo>
                <a:lnTo>
                  <a:pt x="42" y="430"/>
                </a:lnTo>
                <a:lnTo>
                  <a:pt x="42" y="430"/>
                </a:lnTo>
                <a:lnTo>
                  <a:pt x="42" y="428"/>
                </a:lnTo>
                <a:lnTo>
                  <a:pt x="42" y="425"/>
                </a:lnTo>
                <a:lnTo>
                  <a:pt x="42" y="425"/>
                </a:lnTo>
                <a:lnTo>
                  <a:pt x="43" y="425"/>
                </a:lnTo>
                <a:lnTo>
                  <a:pt x="45" y="424"/>
                </a:lnTo>
                <a:lnTo>
                  <a:pt x="45" y="424"/>
                </a:lnTo>
                <a:lnTo>
                  <a:pt x="45" y="422"/>
                </a:lnTo>
                <a:lnTo>
                  <a:pt x="43" y="420"/>
                </a:lnTo>
                <a:lnTo>
                  <a:pt x="43" y="420"/>
                </a:lnTo>
                <a:lnTo>
                  <a:pt x="41" y="420"/>
                </a:lnTo>
                <a:lnTo>
                  <a:pt x="41" y="433"/>
                </a:lnTo>
                <a:close/>
                <a:moveTo>
                  <a:pt x="42" y="449"/>
                </a:moveTo>
                <a:lnTo>
                  <a:pt x="42" y="449"/>
                </a:lnTo>
                <a:lnTo>
                  <a:pt x="42" y="444"/>
                </a:lnTo>
                <a:lnTo>
                  <a:pt x="42" y="444"/>
                </a:lnTo>
                <a:lnTo>
                  <a:pt x="43" y="444"/>
                </a:lnTo>
                <a:lnTo>
                  <a:pt x="43" y="445"/>
                </a:lnTo>
                <a:lnTo>
                  <a:pt x="43" y="447"/>
                </a:lnTo>
                <a:lnTo>
                  <a:pt x="43" y="447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3" y="444"/>
                </a:lnTo>
                <a:lnTo>
                  <a:pt x="42" y="443"/>
                </a:lnTo>
                <a:lnTo>
                  <a:pt x="42" y="443"/>
                </a:lnTo>
                <a:lnTo>
                  <a:pt x="43" y="442"/>
                </a:lnTo>
                <a:lnTo>
                  <a:pt x="43" y="440"/>
                </a:lnTo>
                <a:lnTo>
                  <a:pt x="42" y="438"/>
                </a:lnTo>
                <a:lnTo>
                  <a:pt x="45" y="438"/>
                </a:lnTo>
                <a:lnTo>
                  <a:pt x="45" y="438"/>
                </a:lnTo>
                <a:lnTo>
                  <a:pt x="43" y="437"/>
                </a:lnTo>
                <a:lnTo>
                  <a:pt x="45" y="434"/>
                </a:lnTo>
                <a:lnTo>
                  <a:pt x="45" y="433"/>
                </a:lnTo>
                <a:lnTo>
                  <a:pt x="43" y="432"/>
                </a:lnTo>
                <a:lnTo>
                  <a:pt x="43" y="432"/>
                </a:lnTo>
                <a:lnTo>
                  <a:pt x="43" y="433"/>
                </a:lnTo>
                <a:lnTo>
                  <a:pt x="43" y="434"/>
                </a:lnTo>
                <a:lnTo>
                  <a:pt x="42" y="435"/>
                </a:lnTo>
                <a:lnTo>
                  <a:pt x="41" y="434"/>
                </a:lnTo>
                <a:lnTo>
                  <a:pt x="41" y="434"/>
                </a:lnTo>
                <a:lnTo>
                  <a:pt x="41" y="438"/>
                </a:lnTo>
                <a:lnTo>
                  <a:pt x="42" y="440"/>
                </a:lnTo>
                <a:lnTo>
                  <a:pt x="42" y="440"/>
                </a:lnTo>
                <a:lnTo>
                  <a:pt x="42" y="443"/>
                </a:lnTo>
                <a:lnTo>
                  <a:pt x="41" y="445"/>
                </a:lnTo>
                <a:lnTo>
                  <a:pt x="41" y="448"/>
                </a:lnTo>
                <a:lnTo>
                  <a:pt x="42" y="449"/>
                </a:lnTo>
                <a:lnTo>
                  <a:pt x="42" y="449"/>
                </a:lnTo>
                <a:close/>
                <a:moveTo>
                  <a:pt x="25" y="462"/>
                </a:moveTo>
                <a:lnTo>
                  <a:pt x="25" y="462"/>
                </a:lnTo>
                <a:lnTo>
                  <a:pt x="25" y="460"/>
                </a:lnTo>
                <a:lnTo>
                  <a:pt x="24" y="459"/>
                </a:lnTo>
                <a:lnTo>
                  <a:pt x="24" y="459"/>
                </a:lnTo>
                <a:lnTo>
                  <a:pt x="24" y="462"/>
                </a:lnTo>
                <a:lnTo>
                  <a:pt x="25" y="462"/>
                </a:lnTo>
                <a:close/>
                <a:moveTo>
                  <a:pt x="36" y="465"/>
                </a:moveTo>
                <a:lnTo>
                  <a:pt x="36" y="465"/>
                </a:lnTo>
                <a:lnTo>
                  <a:pt x="37" y="464"/>
                </a:lnTo>
                <a:lnTo>
                  <a:pt x="37" y="462"/>
                </a:lnTo>
                <a:lnTo>
                  <a:pt x="37" y="462"/>
                </a:lnTo>
                <a:lnTo>
                  <a:pt x="36" y="463"/>
                </a:lnTo>
                <a:lnTo>
                  <a:pt x="36" y="464"/>
                </a:lnTo>
                <a:lnTo>
                  <a:pt x="36" y="465"/>
                </a:lnTo>
                <a:lnTo>
                  <a:pt x="36" y="465"/>
                </a:lnTo>
                <a:close/>
                <a:moveTo>
                  <a:pt x="42" y="467"/>
                </a:moveTo>
                <a:lnTo>
                  <a:pt x="42" y="467"/>
                </a:lnTo>
                <a:lnTo>
                  <a:pt x="42" y="465"/>
                </a:lnTo>
                <a:lnTo>
                  <a:pt x="43" y="465"/>
                </a:lnTo>
                <a:lnTo>
                  <a:pt x="43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2"/>
                </a:lnTo>
                <a:lnTo>
                  <a:pt x="45" y="459"/>
                </a:lnTo>
                <a:lnTo>
                  <a:pt x="45" y="459"/>
                </a:lnTo>
                <a:lnTo>
                  <a:pt x="43" y="458"/>
                </a:lnTo>
                <a:lnTo>
                  <a:pt x="43" y="458"/>
                </a:lnTo>
                <a:lnTo>
                  <a:pt x="42" y="459"/>
                </a:lnTo>
                <a:lnTo>
                  <a:pt x="42" y="458"/>
                </a:lnTo>
                <a:lnTo>
                  <a:pt x="42" y="458"/>
                </a:lnTo>
                <a:lnTo>
                  <a:pt x="43" y="455"/>
                </a:lnTo>
                <a:lnTo>
                  <a:pt x="45" y="453"/>
                </a:lnTo>
                <a:lnTo>
                  <a:pt x="45" y="453"/>
                </a:lnTo>
                <a:lnTo>
                  <a:pt x="43" y="452"/>
                </a:lnTo>
                <a:lnTo>
                  <a:pt x="41" y="452"/>
                </a:lnTo>
                <a:lnTo>
                  <a:pt x="41" y="452"/>
                </a:lnTo>
                <a:lnTo>
                  <a:pt x="41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4"/>
                </a:lnTo>
                <a:lnTo>
                  <a:pt x="42" y="457"/>
                </a:lnTo>
                <a:lnTo>
                  <a:pt x="41" y="459"/>
                </a:lnTo>
                <a:lnTo>
                  <a:pt x="41" y="459"/>
                </a:lnTo>
                <a:lnTo>
                  <a:pt x="42" y="460"/>
                </a:lnTo>
                <a:lnTo>
                  <a:pt x="42" y="463"/>
                </a:lnTo>
                <a:lnTo>
                  <a:pt x="41" y="464"/>
                </a:lnTo>
                <a:lnTo>
                  <a:pt x="42" y="467"/>
                </a:lnTo>
                <a:lnTo>
                  <a:pt x="42" y="467"/>
                </a:lnTo>
                <a:close/>
                <a:moveTo>
                  <a:pt x="45" y="467"/>
                </a:moveTo>
                <a:lnTo>
                  <a:pt x="45" y="467"/>
                </a:lnTo>
                <a:lnTo>
                  <a:pt x="45" y="468"/>
                </a:lnTo>
                <a:lnTo>
                  <a:pt x="43" y="467"/>
                </a:lnTo>
                <a:lnTo>
                  <a:pt x="43" y="467"/>
                </a:lnTo>
                <a:lnTo>
                  <a:pt x="42" y="468"/>
                </a:lnTo>
                <a:lnTo>
                  <a:pt x="42" y="471"/>
                </a:lnTo>
                <a:lnTo>
                  <a:pt x="42" y="471"/>
                </a:lnTo>
                <a:lnTo>
                  <a:pt x="43" y="471"/>
                </a:lnTo>
                <a:lnTo>
                  <a:pt x="45" y="469"/>
                </a:lnTo>
                <a:lnTo>
                  <a:pt x="45" y="468"/>
                </a:lnTo>
                <a:lnTo>
                  <a:pt x="45" y="467"/>
                </a:lnTo>
                <a:lnTo>
                  <a:pt x="45" y="467"/>
                </a:lnTo>
                <a:close/>
                <a:moveTo>
                  <a:pt x="135" y="698"/>
                </a:moveTo>
                <a:lnTo>
                  <a:pt x="135" y="698"/>
                </a:lnTo>
                <a:lnTo>
                  <a:pt x="137" y="698"/>
                </a:lnTo>
                <a:lnTo>
                  <a:pt x="137" y="697"/>
                </a:lnTo>
                <a:lnTo>
                  <a:pt x="137" y="697"/>
                </a:lnTo>
                <a:lnTo>
                  <a:pt x="137" y="697"/>
                </a:lnTo>
                <a:lnTo>
                  <a:pt x="137" y="696"/>
                </a:lnTo>
                <a:lnTo>
                  <a:pt x="137" y="694"/>
                </a:lnTo>
                <a:lnTo>
                  <a:pt x="135" y="696"/>
                </a:lnTo>
                <a:lnTo>
                  <a:pt x="135" y="696"/>
                </a:lnTo>
                <a:lnTo>
                  <a:pt x="135" y="696"/>
                </a:lnTo>
                <a:lnTo>
                  <a:pt x="135" y="698"/>
                </a:lnTo>
                <a:lnTo>
                  <a:pt x="135" y="698"/>
                </a:lnTo>
                <a:close/>
                <a:moveTo>
                  <a:pt x="103" y="686"/>
                </a:moveTo>
                <a:lnTo>
                  <a:pt x="103" y="686"/>
                </a:lnTo>
                <a:lnTo>
                  <a:pt x="105" y="686"/>
                </a:lnTo>
                <a:lnTo>
                  <a:pt x="109" y="686"/>
                </a:lnTo>
                <a:lnTo>
                  <a:pt x="109" y="686"/>
                </a:lnTo>
                <a:lnTo>
                  <a:pt x="105" y="686"/>
                </a:lnTo>
                <a:lnTo>
                  <a:pt x="103" y="686"/>
                </a:lnTo>
                <a:lnTo>
                  <a:pt x="103" y="686"/>
                </a:lnTo>
                <a:close/>
                <a:moveTo>
                  <a:pt x="62" y="693"/>
                </a:moveTo>
                <a:lnTo>
                  <a:pt x="62" y="693"/>
                </a:lnTo>
                <a:lnTo>
                  <a:pt x="65" y="694"/>
                </a:lnTo>
                <a:lnTo>
                  <a:pt x="66" y="696"/>
                </a:lnTo>
                <a:lnTo>
                  <a:pt x="66" y="696"/>
                </a:lnTo>
                <a:lnTo>
                  <a:pt x="66" y="694"/>
                </a:lnTo>
                <a:lnTo>
                  <a:pt x="65" y="693"/>
                </a:lnTo>
                <a:lnTo>
                  <a:pt x="63" y="693"/>
                </a:lnTo>
                <a:lnTo>
                  <a:pt x="62" y="693"/>
                </a:lnTo>
                <a:lnTo>
                  <a:pt x="62" y="693"/>
                </a:lnTo>
                <a:close/>
                <a:moveTo>
                  <a:pt x="50" y="687"/>
                </a:moveTo>
                <a:lnTo>
                  <a:pt x="50" y="687"/>
                </a:lnTo>
                <a:lnTo>
                  <a:pt x="52" y="687"/>
                </a:lnTo>
                <a:lnTo>
                  <a:pt x="53" y="688"/>
                </a:lnTo>
                <a:lnTo>
                  <a:pt x="54" y="689"/>
                </a:lnTo>
                <a:lnTo>
                  <a:pt x="57" y="691"/>
                </a:lnTo>
                <a:lnTo>
                  <a:pt x="57" y="691"/>
                </a:lnTo>
                <a:lnTo>
                  <a:pt x="53" y="687"/>
                </a:lnTo>
                <a:lnTo>
                  <a:pt x="53" y="687"/>
                </a:lnTo>
                <a:lnTo>
                  <a:pt x="51" y="686"/>
                </a:lnTo>
                <a:lnTo>
                  <a:pt x="50" y="687"/>
                </a:lnTo>
                <a:lnTo>
                  <a:pt x="50" y="687"/>
                </a:lnTo>
                <a:close/>
                <a:moveTo>
                  <a:pt x="17" y="612"/>
                </a:moveTo>
                <a:lnTo>
                  <a:pt x="17" y="612"/>
                </a:lnTo>
                <a:lnTo>
                  <a:pt x="19" y="613"/>
                </a:lnTo>
                <a:lnTo>
                  <a:pt x="19" y="613"/>
                </a:lnTo>
                <a:lnTo>
                  <a:pt x="19" y="611"/>
                </a:lnTo>
                <a:lnTo>
                  <a:pt x="19" y="611"/>
                </a:lnTo>
                <a:lnTo>
                  <a:pt x="17" y="611"/>
                </a:lnTo>
                <a:lnTo>
                  <a:pt x="17" y="612"/>
                </a:lnTo>
                <a:lnTo>
                  <a:pt x="17" y="612"/>
                </a:lnTo>
                <a:close/>
                <a:moveTo>
                  <a:pt x="30" y="582"/>
                </a:moveTo>
                <a:lnTo>
                  <a:pt x="30" y="582"/>
                </a:lnTo>
                <a:lnTo>
                  <a:pt x="29" y="583"/>
                </a:lnTo>
                <a:lnTo>
                  <a:pt x="28" y="583"/>
                </a:lnTo>
                <a:lnTo>
                  <a:pt x="28" y="584"/>
                </a:lnTo>
                <a:lnTo>
                  <a:pt x="28" y="586"/>
                </a:lnTo>
                <a:lnTo>
                  <a:pt x="28" y="586"/>
                </a:lnTo>
                <a:lnTo>
                  <a:pt x="29" y="586"/>
                </a:lnTo>
                <a:lnTo>
                  <a:pt x="29" y="586"/>
                </a:lnTo>
                <a:lnTo>
                  <a:pt x="30" y="584"/>
                </a:lnTo>
                <a:lnTo>
                  <a:pt x="30" y="586"/>
                </a:lnTo>
                <a:lnTo>
                  <a:pt x="30" y="586"/>
                </a:lnTo>
                <a:lnTo>
                  <a:pt x="30" y="583"/>
                </a:lnTo>
                <a:lnTo>
                  <a:pt x="30" y="582"/>
                </a:lnTo>
                <a:lnTo>
                  <a:pt x="30" y="582"/>
                </a:lnTo>
                <a:close/>
                <a:moveTo>
                  <a:pt x="16" y="571"/>
                </a:moveTo>
                <a:lnTo>
                  <a:pt x="16" y="571"/>
                </a:lnTo>
                <a:lnTo>
                  <a:pt x="16" y="572"/>
                </a:lnTo>
                <a:lnTo>
                  <a:pt x="14" y="572"/>
                </a:lnTo>
                <a:lnTo>
                  <a:pt x="14" y="572"/>
                </a:lnTo>
                <a:lnTo>
                  <a:pt x="17" y="572"/>
                </a:lnTo>
                <a:lnTo>
                  <a:pt x="18" y="571"/>
                </a:lnTo>
                <a:lnTo>
                  <a:pt x="18" y="571"/>
                </a:lnTo>
                <a:lnTo>
                  <a:pt x="19" y="572"/>
                </a:lnTo>
                <a:lnTo>
                  <a:pt x="21" y="572"/>
                </a:lnTo>
                <a:lnTo>
                  <a:pt x="21" y="572"/>
                </a:lnTo>
                <a:lnTo>
                  <a:pt x="21" y="571"/>
                </a:lnTo>
                <a:lnTo>
                  <a:pt x="19" y="571"/>
                </a:lnTo>
                <a:lnTo>
                  <a:pt x="16" y="571"/>
                </a:lnTo>
                <a:lnTo>
                  <a:pt x="16" y="571"/>
                </a:lnTo>
                <a:close/>
                <a:moveTo>
                  <a:pt x="22" y="537"/>
                </a:moveTo>
                <a:lnTo>
                  <a:pt x="22" y="537"/>
                </a:lnTo>
                <a:lnTo>
                  <a:pt x="22" y="539"/>
                </a:lnTo>
                <a:lnTo>
                  <a:pt x="22" y="541"/>
                </a:lnTo>
                <a:lnTo>
                  <a:pt x="22" y="541"/>
                </a:lnTo>
                <a:lnTo>
                  <a:pt x="23" y="538"/>
                </a:lnTo>
                <a:lnTo>
                  <a:pt x="23" y="538"/>
                </a:lnTo>
                <a:lnTo>
                  <a:pt x="22" y="537"/>
                </a:lnTo>
                <a:lnTo>
                  <a:pt x="22" y="537"/>
                </a:lnTo>
                <a:close/>
                <a:moveTo>
                  <a:pt x="34" y="523"/>
                </a:moveTo>
                <a:lnTo>
                  <a:pt x="34" y="527"/>
                </a:lnTo>
                <a:lnTo>
                  <a:pt x="34" y="527"/>
                </a:lnTo>
                <a:lnTo>
                  <a:pt x="35" y="527"/>
                </a:lnTo>
                <a:lnTo>
                  <a:pt x="35" y="526"/>
                </a:lnTo>
                <a:lnTo>
                  <a:pt x="35" y="524"/>
                </a:lnTo>
                <a:lnTo>
                  <a:pt x="34" y="523"/>
                </a:lnTo>
                <a:lnTo>
                  <a:pt x="34" y="523"/>
                </a:lnTo>
                <a:close/>
                <a:moveTo>
                  <a:pt x="25" y="518"/>
                </a:moveTo>
                <a:lnTo>
                  <a:pt x="25" y="518"/>
                </a:lnTo>
                <a:lnTo>
                  <a:pt x="25" y="521"/>
                </a:lnTo>
                <a:lnTo>
                  <a:pt x="25" y="522"/>
                </a:lnTo>
                <a:lnTo>
                  <a:pt x="25" y="522"/>
                </a:lnTo>
                <a:lnTo>
                  <a:pt x="25" y="522"/>
                </a:lnTo>
                <a:lnTo>
                  <a:pt x="27" y="519"/>
                </a:lnTo>
                <a:lnTo>
                  <a:pt x="25" y="519"/>
                </a:lnTo>
                <a:lnTo>
                  <a:pt x="25" y="518"/>
                </a:lnTo>
                <a:lnTo>
                  <a:pt x="25" y="518"/>
                </a:lnTo>
                <a:close/>
                <a:moveTo>
                  <a:pt x="27" y="509"/>
                </a:moveTo>
                <a:lnTo>
                  <a:pt x="27" y="509"/>
                </a:lnTo>
                <a:lnTo>
                  <a:pt x="28" y="512"/>
                </a:lnTo>
                <a:lnTo>
                  <a:pt x="28" y="513"/>
                </a:lnTo>
                <a:lnTo>
                  <a:pt x="29" y="513"/>
                </a:lnTo>
                <a:lnTo>
                  <a:pt x="29" y="513"/>
                </a:lnTo>
                <a:lnTo>
                  <a:pt x="29" y="511"/>
                </a:lnTo>
                <a:lnTo>
                  <a:pt x="29" y="509"/>
                </a:lnTo>
                <a:lnTo>
                  <a:pt x="27" y="509"/>
                </a:lnTo>
                <a:lnTo>
                  <a:pt x="27" y="509"/>
                </a:lnTo>
                <a:close/>
                <a:moveTo>
                  <a:pt x="35" y="496"/>
                </a:moveTo>
                <a:lnTo>
                  <a:pt x="35" y="496"/>
                </a:lnTo>
                <a:lnTo>
                  <a:pt x="34" y="497"/>
                </a:lnTo>
                <a:lnTo>
                  <a:pt x="34" y="499"/>
                </a:lnTo>
                <a:lnTo>
                  <a:pt x="34" y="499"/>
                </a:lnTo>
                <a:lnTo>
                  <a:pt x="35" y="499"/>
                </a:lnTo>
                <a:lnTo>
                  <a:pt x="35" y="498"/>
                </a:lnTo>
                <a:lnTo>
                  <a:pt x="35" y="496"/>
                </a:lnTo>
                <a:lnTo>
                  <a:pt x="35" y="496"/>
                </a:lnTo>
                <a:close/>
                <a:moveTo>
                  <a:pt x="24" y="483"/>
                </a:moveTo>
                <a:lnTo>
                  <a:pt x="24" y="483"/>
                </a:lnTo>
                <a:lnTo>
                  <a:pt x="23" y="486"/>
                </a:lnTo>
                <a:lnTo>
                  <a:pt x="23" y="487"/>
                </a:lnTo>
                <a:lnTo>
                  <a:pt x="23" y="488"/>
                </a:lnTo>
                <a:lnTo>
                  <a:pt x="23" y="489"/>
                </a:lnTo>
                <a:lnTo>
                  <a:pt x="23" y="489"/>
                </a:lnTo>
                <a:lnTo>
                  <a:pt x="23" y="489"/>
                </a:lnTo>
                <a:lnTo>
                  <a:pt x="24" y="488"/>
                </a:lnTo>
                <a:lnTo>
                  <a:pt x="24" y="488"/>
                </a:lnTo>
                <a:lnTo>
                  <a:pt x="25" y="486"/>
                </a:lnTo>
                <a:lnTo>
                  <a:pt x="25" y="484"/>
                </a:lnTo>
                <a:lnTo>
                  <a:pt x="24" y="483"/>
                </a:lnTo>
                <a:lnTo>
                  <a:pt x="24" y="483"/>
                </a:lnTo>
                <a:close/>
                <a:moveTo>
                  <a:pt x="41" y="474"/>
                </a:moveTo>
                <a:lnTo>
                  <a:pt x="41" y="474"/>
                </a:lnTo>
                <a:lnTo>
                  <a:pt x="42" y="478"/>
                </a:lnTo>
                <a:lnTo>
                  <a:pt x="45" y="479"/>
                </a:lnTo>
                <a:lnTo>
                  <a:pt x="45" y="479"/>
                </a:lnTo>
                <a:lnTo>
                  <a:pt x="45" y="477"/>
                </a:lnTo>
                <a:lnTo>
                  <a:pt x="46" y="476"/>
                </a:lnTo>
                <a:lnTo>
                  <a:pt x="45" y="474"/>
                </a:lnTo>
                <a:lnTo>
                  <a:pt x="45" y="474"/>
                </a:lnTo>
                <a:lnTo>
                  <a:pt x="43" y="476"/>
                </a:lnTo>
                <a:lnTo>
                  <a:pt x="43" y="476"/>
                </a:lnTo>
                <a:lnTo>
                  <a:pt x="41" y="474"/>
                </a:lnTo>
                <a:lnTo>
                  <a:pt x="41" y="474"/>
                </a:lnTo>
                <a:close/>
                <a:moveTo>
                  <a:pt x="43" y="489"/>
                </a:moveTo>
                <a:lnTo>
                  <a:pt x="43" y="489"/>
                </a:lnTo>
                <a:lnTo>
                  <a:pt x="45" y="489"/>
                </a:lnTo>
                <a:lnTo>
                  <a:pt x="45" y="488"/>
                </a:lnTo>
                <a:lnTo>
                  <a:pt x="45" y="484"/>
                </a:lnTo>
                <a:lnTo>
                  <a:pt x="45" y="484"/>
                </a:lnTo>
                <a:lnTo>
                  <a:pt x="43" y="483"/>
                </a:lnTo>
                <a:lnTo>
                  <a:pt x="43" y="482"/>
                </a:lnTo>
                <a:lnTo>
                  <a:pt x="43" y="482"/>
                </a:lnTo>
                <a:lnTo>
                  <a:pt x="46" y="482"/>
                </a:lnTo>
                <a:lnTo>
                  <a:pt x="46" y="481"/>
                </a:lnTo>
                <a:lnTo>
                  <a:pt x="46" y="481"/>
                </a:lnTo>
                <a:lnTo>
                  <a:pt x="45" y="481"/>
                </a:lnTo>
                <a:lnTo>
                  <a:pt x="45" y="481"/>
                </a:lnTo>
                <a:lnTo>
                  <a:pt x="43" y="482"/>
                </a:lnTo>
                <a:lnTo>
                  <a:pt x="42" y="482"/>
                </a:lnTo>
                <a:lnTo>
                  <a:pt x="42" y="482"/>
                </a:lnTo>
                <a:lnTo>
                  <a:pt x="42" y="479"/>
                </a:lnTo>
                <a:lnTo>
                  <a:pt x="41" y="478"/>
                </a:lnTo>
                <a:lnTo>
                  <a:pt x="41" y="478"/>
                </a:lnTo>
                <a:lnTo>
                  <a:pt x="42" y="484"/>
                </a:lnTo>
                <a:lnTo>
                  <a:pt x="43" y="487"/>
                </a:lnTo>
                <a:lnTo>
                  <a:pt x="43" y="489"/>
                </a:lnTo>
                <a:lnTo>
                  <a:pt x="43" y="489"/>
                </a:lnTo>
                <a:close/>
                <a:moveTo>
                  <a:pt x="42" y="522"/>
                </a:moveTo>
                <a:lnTo>
                  <a:pt x="42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18"/>
                </a:lnTo>
                <a:lnTo>
                  <a:pt x="43" y="518"/>
                </a:lnTo>
                <a:lnTo>
                  <a:pt x="42" y="518"/>
                </a:lnTo>
                <a:lnTo>
                  <a:pt x="42" y="519"/>
                </a:lnTo>
                <a:lnTo>
                  <a:pt x="42" y="522"/>
                </a:lnTo>
                <a:lnTo>
                  <a:pt x="42" y="522"/>
                </a:lnTo>
                <a:close/>
                <a:moveTo>
                  <a:pt x="43" y="533"/>
                </a:moveTo>
                <a:lnTo>
                  <a:pt x="43" y="533"/>
                </a:lnTo>
                <a:lnTo>
                  <a:pt x="43" y="531"/>
                </a:lnTo>
                <a:lnTo>
                  <a:pt x="42" y="531"/>
                </a:lnTo>
                <a:lnTo>
                  <a:pt x="42" y="531"/>
                </a:lnTo>
                <a:lnTo>
                  <a:pt x="41" y="532"/>
                </a:lnTo>
                <a:lnTo>
                  <a:pt x="41" y="533"/>
                </a:lnTo>
                <a:lnTo>
                  <a:pt x="43" y="533"/>
                </a:lnTo>
                <a:close/>
                <a:moveTo>
                  <a:pt x="42" y="537"/>
                </a:moveTo>
                <a:lnTo>
                  <a:pt x="42" y="537"/>
                </a:lnTo>
                <a:lnTo>
                  <a:pt x="45" y="536"/>
                </a:lnTo>
                <a:lnTo>
                  <a:pt x="46" y="534"/>
                </a:lnTo>
                <a:lnTo>
                  <a:pt x="46" y="533"/>
                </a:lnTo>
                <a:lnTo>
                  <a:pt x="46" y="533"/>
                </a:lnTo>
                <a:lnTo>
                  <a:pt x="45" y="533"/>
                </a:lnTo>
                <a:lnTo>
                  <a:pt x="43" y="534"/>
                </a:lnTo>
                <a:lnTo>
                  <a:pt x="43" y="534"/>
                </a:lnTo>
                <a:lnTo>
                  <a:pt x="43" y="534"/>
                </a:lnTo>
                <a:lnTo>
                  <a:pt x="42" y="534"/>
                </a:lnTo>
                <a:lnTo>
                  <a:pt x="42" y="534"/>
                </a:lnTo>
                <a:lnTo>
                  <a:pt x="42" y="537"/>
                </a:lnTo>
                <a:lnTo>
                  <a:pt x="42" y="537"/>
                </a:lnTo>
                <a:close/>
                <a:moveTo>
                  <a:pt x="42" y="577"/>
                </a:moveTo>
                <a:lnTo>
                  <a:pt x="42" y="577"/>
                </a:lnTo>
                <a:lnTo>
                  <a:pt x="42" y="574"/>
                </a:lnTo>
                <a:lnTo>
                  <a:pt x="41" y="573"/>
                </a:lnTo>
                <a:lnTo>
                  <a:pt x="41" y="573"/>
                </a:lnTo>
                <a:lnTo>
                  <a:pt x="40" y="574"/>
                </a:lnTo>
                <a:lnTo>
                  <a:pt x="40" y="577"/>
                </a:lnTo>
                <a:lnTo>
                  <a:pt x="42" y="577"/>
                </a:lnTo>
                <a:close/>
                <a:moveTo>
                  <a:pt x="198" y="672"/>
                </a:moveTo>
                <a:lnTo>
                  <a:pt x="198" y="672"/>
                </a:lnTo>
                <a:lnTo>
                  <a:pt x="197" y="673"/>
                </a:lnTo>
                <a:lnTo>
                  <a:pt x="196" y="674"/>
                </a:lnTo>
                <a:lnTo>
                  <a:pt x="196" y="674"/>
                </a:lnTo>
                <a:lnTo>
                  <a:pt x="197" y="676"/>
                </a:lnTo>
                <a:lnTo>
                  <a:pt x="198" y="676"/>
                </a:lnTo>
                <a:lnTo>
                  <a:pt x="198" y="676"/>
                </a:lnTo>
                <a:lnTo>
                  <a:pt x="199" y="673"/>
                </a:lnTo>
                <a:lnTo>
                  <a:pt x="199" y="672"/>
                </a:lnTo>
                <a:lnTo>
                  <a:pt x="198" y="672"/>
                </a:lnTo>
                <a:lnTo>
                  <a:pt x="198" y="672"/>
                </a:lnTo>
                <a:close/>
                <a:moveTo>
                  <a:pt x="210" y="669"/>
                </a:moveTo>
                <a:lnTo>
                  <a:pt x="210" y="669"/>
                </a:lnTo>
                <a:lnTo>
                  <a:pt x="210" y="668"/>
                </a:lnTo>
                <a:lnTo>
                  <a:pt x="210" y="668"/>
                </a:lnTo>
                <a:lnTo>
                  <a:pt x="208" y="668"/>
                </a:lnTo>
                <a:lnTo>
                  <a:pt x="207" y="669"/>
                </a:lnTo>
                <a:lnTo>
                  <a:pt x="207" y="669"/>
                </a:lnTo>
                <a:lnTo>
                  <a:pt x="209" y="669"/>
                </a:lnTo>
                <a:lnTo>
                  <a:pt x="210" y="669"/>
                </a:lnTo>
                <a:lnTo>
                  <a:pt x="210" y="669"/>
                </a:lnTo>
                <a:lnTo>
                  <a:pt x="210" y="669"/>
                </a:lnTo>
                <a:close/>
                <a:moveTo>
                  <a:pt x="494" y="624"/>
                </a:moveTo>
                <a:lnTo>
                  <a:pt x="494" y="624"/>
                </a:lnTo>
                <a:lnTo>
                  <a:pt x="493" y="624"/>
                </a:lnTo>
                <a:lnTo>
                  <a:pt x="493" y="623"/>
                </a:lnTo>
                <a:lnTo>
                  <a:pt x="492" y="623"/>
                </a:lnTo>
                <a:lnTo>
                  <a:pt x="490" y="623"/>
                </a:lnTo>
                <a:lnTo>
                  <a:pt x="490" y="623"/>
                </a:lnTo>
                <a:lnTo>
                  <a:pt x="493" y="624"/>
                </a:lnTo>
                <a:lnTo>
                  <a:pt x="494" y="624"/>
                </a:lnTo>
                <a:lnTo>
                  <a:pt x="494" y="624"/>
                </a:lnTo>
                <a:lnTo>
                  <a:pt x="494" y="624"/>
                </a:lnTo>
                <a:close/>
                <a:moveTo>
                  <a:pt x="504" y="628"/>
                </a:moveTo>
                <a:lnTo>
                  <a:pt x="504" y="628"/>
                </a:lnTo>
                <a:lnTo>
                  <a:pt x="503" y="627"/>
                </a:lnTo>
                <a:lnTo>
                  <a:pt x="503" y="626"/>
                </a:lnTo>
                <a:lnTo>
                  <a:pt x="503" y="626"/>
                </a:lnTo>
                <a:lnTo>
                  <a:pt x="500" y="627"/>
                </a:lnTo>
                <a:lnTo>
                  <a:pt x="498" y="627"/>
                </a:lnTo>
                <a:lnTo>
                  <a:pt x="498" y="627"/>
                </a:lnTo>
                <a:lnTo>
                  <a:pt x="500" y="628"/>
                </a:lnTo>
                <a:lnTo>
                  <a:pt x="501" y="629"/>
                </a:lnTo>
                <a:lnTo>
                  <a:pt x="501" y="629"/>
                </a:lnTo>
                <a:lnTo>
                  <a:pt x="501" y="628"/>
                </a:lnTo>
                <a:lnTo>
                  <a:pt x="503" y="628"/>
                </a:lnTo>
                <a:lnTo>
                  <a:pt x="503" y="628"/>
                </a:lnTo>
                <a:lnTo>
                  <a:pt x="503" y="628"/>
                </a:lnTo>
                <a:lnTo>
                  <a:pt x="504" y="628"/>
                </a:lnTo>
                <a:lnTo>
                  <a:pt x="504" y="628"/>
                </a:lnTo>
                <a:lnTo>
                  <a:pt x="504" y="628"/>
                </a:lnTo>
                <a:close/>
                <a:moveTo>
                  <a:pt x="513" y="623"/>
                </a:moveTo>
                <a:lnTo>
                  <a:pt x="513" y="623"/>
                </a:lnTo>
                <a:lnTo>
                  <a:pt x="512" y="622"/>
                </a:lnTo>
                <a:lnTo>
                  <a:pt x="511" y="622"/>
                </a:lnTo>
                <a:lnTo>
                  <a:pt x="510" y="622"/>
                </a:lnTo>
                <a:lnTo>
                  <a:pt x="510" y="622"/>
                </a:lnTo>
                <a:lnTo>
                  <a:pt x="510" y="622"/>
                </a:lnTo>
                <a:lnTo>
                  <a:pt x="513" y="623"/>
                </a:lnTo>
                <a:lnTo>
                  <a:pt x="513" y="623"/>
                </a:lnTo>
                <a:close/>
                <a:moveTo>
                  <a:pt x="684" y="612"/>
                </a:moveTo>
                <a:lnTo>
                  <a:pt x="684" y="612"/>
                </a:lnTo>
                <a:lnTo>
                  <a:pt x="685" y="612"/>
                </a:lnTo>
                <a:lnTo>
                  <a:pt x="685" y="611"/>
                </a:lnTo>
                <a:lnTo>
                  <a:pt x="685" y="609"/>
                </a:lnTo>
                <a:lnTo>
                  <a:pt x="684" y="609"/>
                </a:lnTo>
                <a:lnTo>
                  <a:pt x="684" y="612"/>
                </a:lnTo>
                <a:close/>
                <a:moveTo>
                  <a:pt x="668" y="613"/>
                </a:moveTo>
                <a:lnTo>
                  <a:pt x="668" y="613"/>
                </a:lnTo>
                <a:lnTo>
                  <a:pt x="668" y="614"/>
                </a:lnTo>
                <a:lnTo>
                  <a:pt x="669" y="614"/>
                </a:lnTo>
                <a:lnTo>
                  <a:pt x="672" y="614"/>
                </a:lnTo>
                <a:lnTo>
                  <a:pt x="672" y="614"/>
                </a:lnTo>
                <a:lnTo>
                  <a:pt x="670" y="613"/>
                </a:lnTo>
                <a:lnTo>
                  <a:pt x="670" y="613"/>
                </a:lnTo>
                <a:lnTo>
                  <a:pt x="668" y="613"/>
                </a:lnTo>
                <a:lnTo>
                  <a:pt x="668" y="613"/>
                </a:lnTo>
                <a:close/>
                <a:moveTo>
                  <a:pt x="661" y="567"/>
                </a:moveTo>
                <a:lnTo>
                  <a:pt x="661" y="567"/>
                </a:lnTo>
                <a:lnTo>
                  <a:pt x="661" y="569"/>
                </a:lnTo>
                <a:lnTo>
                  <a:pt x="661" y="571"/>
                </a:lnTo>
                <a:lnTo>
                  <a:pt x="662" y="571"/>
                </a:lnTo>
                <a:lnTo>
                  <a:pt x="662" y="571"/>
                </a:lnTo>
                <a:lnTo>
                  <a:pt x="663" y="568"/>
                </a:lnTo>
                <a:lnTo>
                  <a:pt x="663" y="568"/>
                </a:lnTo>
                <a:lnTo>
                  <a:pt x="661" y="567"/>
                </a:lnTo>
                <a:lnTo>
                  <a:pt x="661" y="567"/>
                </a:lnTo>
                <a:close/>
                <a:moveTo>
                  <a:pt x="645" y="566"/>
                </a:moveTo>
                <a:lnTo>
                  <a:pt x="645" y="566"/>
                </a:lnTo>
                <a:lnTo>
                  <a:pt x="645" y="567"/>
                </a:lnTo>
                <a:lnTo>
                  <a:pt x="646" y="568"/>
                </a:lnTo>
                <a:lnTo>
                  <a:pt x="646" y="568"/>
                </a:lnTo>
                <a:lnTo>
                  <a:pt x="646" y="569"/>
                </a:lnTo>
                <a:lnTo>
                  <a:pt x="646" y="571"/>
                </a:lnTo>
                <a:lnTo>
                  <a:pt x="648" y="571"/>
                </a:lnTo>
                <a:lnTo>
                  <a:pt x="648" y="571"/>
                </a:lnTo>
                <a:lnTo>
                  <a:pt x="646" y="569"/>
                </a:lnTo>
                <a:lnTo>
                  <a:pt x="646" y="569"/>
                </a:lnTo>
                <a:lnTo>
                  <a:pt x="649" y="568"/>
                </a:lnTo>
                <a:lnTo>
                  <a:pt x="649" y="567"/>
                </a:lnTo>
                <a:lnTo>
                  <a:pt x="649" y="567"/>
                </a:lnTo>
                <a:lnTo>
                  <a:pt x="646" y="567"/>
                </a:lnTo>
                <a:lnTo>
                  <a:pt x="645" y="566"/>
                </a:lnTo>
                <a:lnTo>
                  <a:pt x="645" y="566"/>
                </a:lnTo>
                <a:close/>
                <a:moveTo>
                  <a:pt x="644" y="622"/>
                </a:moveTo>
                <a:lnTo>
                  <a:pt x="644" y="622"/>
                </a:lnTo>
                <a:lnTo>
                  <a:pt x="648" y="622"/>
                </a:lnTo>
                <a:lnTo>
                  <a:pt x="649" y="622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9" y="621"/>
                </a:lnTo>
                <a:lnTo>
                  <a:pt x="648" y="622"/>
                </a:lnTo>
                <a:lnTo>
                  <a:pt x="648" y="622"/>
                </a:lnTo>
                <a:lnTo>
                  <a:pt x="648" y="622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6" y="621"/>
                </a:lnTo>
                <a:lnTo>
                  <a:pt x="645" y="622"/>
                </a:lnTo>
                <a:lnTo>
                  <a:pt x="644" y="622"/>
                </a:lnTo>
                <a:lnTo>
                  <a:pt x="644" y="622"/>
                </a:lnTo>
                <a:lnTo>
                  <a:pt x="644" y="622"/>
                </a:lnTo>
                <a:close/>
                <a:moveTo>
                  <a:pt x="640" y="571"/>
                </a:moveTo>
                <a:lnTo>
                  <a:pt x="640" y="571"/>
                </a:lnTo>
                <a:lnTo>
                  <a:pt x="641" y="571"/>
                </a:lnTo>
                <a:lnTo>
                  <a:pt x="643" y="569"/>
                </a:lnTo>
                <a:lnTo>
                  <a:pt x="643" y="568"/>
                </a:lnTo>
                <a:lnTo>
                  <a:pt x="643" y="568"/>
                </a:lnTo>
                <a:lnTo>
                  <a:pt x="640" y="569"/>
                </a:lnTo>
                <a:lnTo>
                  <a:pt x="639" y="571"/>
                </a:lnTo>
                <a:lnTo>
                  <a:pt x="637" y="569"/>
                </a:lnTo>
                <a:lnTo>
                  <a:pt x="637" y="569"/>
                </a:lnTo>
                <a:lnTo>
                  <a:pt x="637" y="571"/>
                </a:lnTo>
                <a:lnTo>
                  <a:pt x="638" y="571"/>
                </a:lnTo>
                <a:lnTo>
                  <a:pt x="640" y="571"/>
                </a:lnTo>
                <a:lnTo>
                  <a:pt x="640" y="571"/>
                </a:lnTo>
                <a:close/>
                <a:moveTo>
                  <a:pt x="633" y="574"/>
                </a:moveTo>
                <a:lnTo>
                  <a:pt x="633" y="574"/>
                </a:lnTo>
                <a:lnTo>
                  <a:pt x="634" y="573"/>
                </a:lnTo>
                <a:lnTo>
                  <a:pt x="635" y="572"/>
                </a:lnTo>
                <a:lnTo>
                  <a:pt x="635" y="571"/>
                </a:lnTo>
                <a:lnTo>
                  <a:pt x="635" y="571"/>
                </a:lnTo>
                <a:lnTo>
                  <a:pt x="634" y="571"/>
                </a:lnTo>
                <a:lnTo>
                  <a:pt x="632" y="572"/>
                </a:lnTo>
                <a:lnTo>
                  <a:pt x="632" y="573"/>
                </a:lnTo>
                <a:lnTo>
                  <a:pt x="633" y="574"/>
                </a:lnTo>
                <a:lnTo>
                  <a:pt x="633" y="574"/>
                </a:lnTo>
                <a:close/>
                <a:moveTo>
                  <a:pt x="599" y="623"/>
                </a:moveTo>
                <a:lnTo>
                  <a:pt x="599" y="623"/>
                </a:lnTo>
                <a:lnTo>
                  <a:pt x="598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2"/>
                </a:lnTo>
                <a:lnTo>
                  <a:pt x="597" y="623"/>
                </a:lnTo>
                <a:lnTo>
                  <a:pt x="598" y="623"/>
                </a:lnTo>
                <a:lnTo>
                  <a:pt x="598" y="623"/>
                </a:lnTo>
                <a:lnTo>
                  <a:pt x="599" y="623"/>
                </a:lnTo>
                <a:lnTo>
                  <a:pt x="599" y="623"/>
                </a:lnTo>
                <a:close/>
                <a:moveTo>
                  <a:pt x="554" y="609"/>
                </a:moveTo>
                <a:lnTo>
                  <a:pt x="554" y="607"/>
                </a:lnTo>
                <a:lnTo>
                  <a:pt x="553" y="607"/>
                </a:lnTo>
                <a:lnTo>
                  <a:pt x="553" y="607"/>
                </a:lnTo>
                <a:lnTo>
                  <a:pt x="553" y="608"/>
                </a:lnTo>
                <a:lnTo>
                  <a:pt x="554" y="609"/>
                </a:lnTo>
                <a:lnTo>
                  <a:pt x="554" y="609"/>
                </a:lnTo>
                <a:close/>
                <a:moveTo>
                  <a:pt x="482" y="617"/>
                </a:moveTo>
                <a:lnTo>
                  <a:pt x="482" y="617"/>
                </a:lnTo>
                <a:lnTo>
                  <a:pt x="486" y="617"/>
                </a:lnTo>
                <a:lnTo>
                  <a:pt x="487" y="616"/>
                </a:lnTo>
                <a:lnTo>
                  <a:pt x="487" y="616"/>
                </a:lnTo>
                <a:lnTo>
                  <a:pt x="487" y="616"/>
                </a:lnTo>
                <a:lnTo>
                  <a:pt x="483" y="617"/>
                </a:lnTo>
                <a:lnTo>
                  <a:pt x="482" y="617"/>
                </a:lnTo>
                <a:lnTo>
                  <a:pt x="482" y="617"/>
                </a:lnTo>
                <a:lnTo>
                  <a:pt x="482" y="617"/>
                </a:lnTo>
                <a:close/>
                <a:moveTo>
                  <a:pt x="475" y="613"/>
                </a:moveTo>
                <a:lnTo>
                  <a:pt x="475" y="613"/>
                </a:lnTo>
                <a:lnTo>
                  <a:pt x="476" y="614"/>
                </a:lnTo>
                <a:lnTo>
                  <a:pt x="477" y="616"/>
                </a:lnTo>
                <a:lnTo>
                  <a:pt x="478" y="616"/>
                </a:lnTo>
                <a:lnTo>
                  <a:pt x="478" y="616"/>
                </a:lnTo>
                <a:lnTo>
                  <a:pt x="476" y="613"/>
                </a:lnTo>
                <a:lnTo>
                  <a:pt x="475" y="613"/>
                </a:lnTo>
                <a:lnTo>
                  <a:pt x="475" y="613"/>
                </a:lnTo>
                <a:lnTo>
                  <a:pt x="475" y="613"/>
                </a:lnTo>
                <a:close/>
                <a:moveTo>
                  <a:pt x="470" y="622"/>
                </a:moveTo>
                <a:lnTo>
                  <a:pt x="470" y="622"/>
                </a:lnTo>
                <a:lnTo>
                  <a:pt x="470" y="622"/>
                </a:lnTo>
                <a:lnTo>
                  <a:pt x="468" y="622"/>
                </a:lnTo>
                <a:lnTo>
                  <a:pt x="466" y="623"/>
                </a:lnTo>
                <a:lnTo>
                  <a:pt x="466" y="623"/>
                </a:lnTo>
                <a:lnTo>
                  <a:pt x="468" y="623"/>
                </a:lnTo>
                <a:lnTo>
                  <a:pt x="470" y="622"/>
                </a:lnTo>
                <a:lnTo>
                  <a:pt x="470" y="622"/>
                </a:lnTo>
                <a:close/>
                <a:moveTo>
                  <a:pt x="448" y="618"/>
                </a:moveTo>
                <a:lnTo>
                  <a:pt x="448" y="618"/>
                </a:lnTo>
                <a:lnTo>
                  <a:pt x="449" y="618"/>
                </a:lnTo>
                <a:lnTo>
                  <a:pt x="449" y="618"/>
                </a:lnTo>
                <a:lnTo>
                  <a:pt x="449" y="619"/>
                </a:lnTo>
                <a:lnTo>
                  <a:pt x="449" y="619"/>
                </a:lnTo>
                <a:lnTo>
                  <a:pt x="453" y="619"/>
                </a:lnTo>
                <a:lnTo>
                  <a:pt x="455" y="618"/>
                </a:lnTo>
                <a:lnTo>
                  <a:pt x="455" y="618"/>
                </a:lnTo>
                <a:lnTo>
                  <a:pt x="455" y="619"/>
                </a:lnTo>
                <a:lnTo>
                  <a:pt x="457" y="619"/>
                </a:lnTo>
                <a:lnTo>
                  <a:pt x="457" y="619"/>
                </a:lnTo>
                <a:lnTo>
                  <a:pt x="459" y="618"/>
                </a:lnTo>
                <a:lnTo>
                  <a:pt x="463" y="617"/>
                </a:lnTo>
                <a:lnTo>
                  <a:pt x="468" y="618"/>
                </a:lnTo>
                <a:lnTo>
                  <a:pt x="468" y="618"/>
                </a:lnTo>
                <a:lnTo>
                  <a:pt x="468" y="617"/>
                </a:lnTo>
                <a:lnTo>
                  <a:pt x="469" y="617"/>
                </a:lnTo>
                <a:lnTo>
                  <a:pt x="470" y="617"/>
                </a:lnTo>
                <a:lnTo>
                  <a:pt x="469" y="617"/>
                </a:lnTo>
                <a:lnTo>
                  <a:pt x="469" y="617"/>
                </a:lnTo>
                <a:lnTo>
                  <a:pt x="466" y="617"/>
                </a:lnTo>
                <a:lnTo>
                  <a:pt x="466" y="617"/>
                </a:lnTo>
                <a:lnTo>
                  <a:pt x="465" y="616"/>
                </a:lnTo>
                <a:lnTo>
                  <a:pt x="463" y="616"/>
                </a:lnTo>
                <a:lnTo>
                  <a:pt x="463" y="616"/>
                </a:lnTo>
                <a:lnTo>
                  <a:pt x="460" y="616"/>
                </a:lnTo>
                <a:lnTo>
                  <a:pt x="460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4" y="616"/>
                </a:lnTo>
                <a:lnTo>
                  <a:pt x="451" y="616"/>
                </a:lnTo>
                <a:lnTo>
                  <a:pt x="448" y="617"/>
                </a:lnTo>
                <a:lnTo>
                  <a:pt x="448" y="618"/>
                </a:lnTo>
                <a:lnTo>
                  <a:pt x="448" y="618"/>
                </a:lnTo>
                <a:close/>
                <a:moveTo>
                  <a:pt x="378" y="628"/>
                </a:moveTo>
                <a:lnTo>
                  <a:pt x="378" y="628"/>
                </a:lnTo>
                <a:lnTo>
                  <a:pt x="383" y="629"/>
                </a:lnTo>
                <a:lnTo>
                  <a:pt x="383" y="629"/>
                </a:lnTo>
                <a:lnTo>
                  <a:pt x="384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5" y="628"/>
                </a:lnTo>
                <a:lnTo>
                  <a:pt x="387" y="627"/>
                </a:lnTo>
                <a:lnTo>
                  <a:pt x="387" y="627"/>
                </a:lnTo>
                <a:lnTo>
                  <a:pt x="390" y="627"/>
                </a:lnTo>
                <a:lnTo>
                  <a:pt x="391" y="624"/>
                </a:lnTo>
                <a:lnTo>
                  <a:pt x="391" y="624"/>
                </a:lnTo>
                <a:lnTo>
                  <a:pt x="388" y="626"/>
                </a:lnTo>
                <a:lnTo>
                  <a:pt x="383" y="627"/>
                </a:lnTo>
                <a:lnTo>
                  <a:pt x="383" y="627"/>
                </a:lnTo>
                <a:lnTo>
                  <a:pt x="381" y="627"/>
                </a:lnTo>
                <a:lnTo>
                  <a:pt x="379" y="627"/>
                </a:lnTo>
                <a:lnTo>
                  <a:pt x="378" y="628"/>
                </a:lnTo>
                <a:lnTo>
                  <a:pt x="378" y="628"/>
                </a:lnTo>
                <a:close/>
                <a:moveTo>
                  <a:pt x="301" y="662"/>
                </a:moveTo>
                <a:lnTo>
                  <a:pt x="301" y="662"/>
                </a:lnTo>
                <a:lnTo>
                  <a:pt x="303" y="662"/>
                </a:lnTo>
                <a:lnTo>
                  <a:pt x="304" y="662"/>
                </a:lnTo>
                <a:lnTo>
                  <a:pt x="304" y="662"/>
                </a:lnTo>
                <a:lnTo>
                  <a:pt x="304" y="661"/>
                </a:lnTo>
                <a:lnTo>
                  <a:pt x="303" y="661"/>
                </a:lnTo>
                <a:lnTo>
                  <a:pt x="301" y="661"/>
                </a:lnTo>
                <a:lnTo>
                  <a:pt x="301" y="662"/>
                </a:lnTo>
                <a:lnTo>
                  <a:pt x="301" y="662"/>
                </a:lnTo>
                <a:close/>
                <a:moveTo>
                  <a:pt x="310" y="657"/>
                </a:moveTo>
                <a:lnTo>
                  <a:pt x="310" y="657"/>
                </a:lnTo>
                <a:lnTo>
                  <a:pt x="309" y="657"/>
                </a:lnTo>
                <a:lnTo>
                  <a:pt x="309" y="657"/>
                </a:lnTo>
                <a:lnTo>
                  <a:pt x="309" y="658"/>
                </a:lnTo>
                <a:lnTo>
                  <a:pt x="310" y="659"/>
                </a:lnTo>
                <a:lnTo>
                  <a:pt x="310" y="659"/>
                </a:lnTo>
                <a:lnTo>
                  <a:pt x="310" y="658"/>
                </a:lnTo>
                <a:lnTo>
                  <a:pt x="310" y="658"/>
                </a:lnTo>
                <a:lnTo>
                  <a:pt x="312" y="657"/>
                </a:lnTo>
                <a:lnTo>
                  <a:pt x="310" y="657"/>
                </a:lnTo>
                <a:lnTo>
                  <a:pt x="310" y="657"/>
                </a:lnTo>
                <a:close/>
                <a:moveTo>
                  <a:pt x="308" y="653"/>
                </a:moveTo>
                <a:lnTo>
                  <a:pt x="308" y="653"/>
                </a:lnTo>
                <a:lnTo>
                  <a:pt x="309" y="654"/>
                </a:lnTo>
                <a:lnTo>
                  <a:pt x="309" y="656"/>
                </a:lnTo>
                <a:lnTo>
                  <a:pt x="310" y="656"/>
                </a:lnTo>
                <a:lnTo>
                  <a:pt x="310" y="656"/>
                </a:lnTo>
                <a:lnTo>
                  <a:pt x="312" y="653"/>
                </a:lnTo>
                <a:lnTo>
                  <a:pt x="310" y="653"/>
                </a:lnTo>
                <a:lnTo>
                  <a:pt x="309" y="652"/>
                </a:lnTo>
                <a:lnTo>
                  <a:pt x="308" y="653"/>
                </a:lnTo>
                <a:lnTo>
                  <a:pt x="308" y="653"/>
                </a:lnTo>
                <a:close/>
                <a:moveTo>
                  <a:pt x="377" y="631"/>
                </a:moveTo>
                <a:lnTo>
                  <a:pt x="377" y="631"/>
                </a:lnTo>
                <a:lnTo>
                  <a:pt x="377" y="628"/>
                </a:lnTo>
                <a:lnTo>
                  <a:pt x="376" y="627"/>
                </a:lnTo>
                <a:lnTo>
                  <a:pt x="376" y="627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6" y="627"/>
                </a:lnTo>
                <a:lnTo>
                  <a:pt x="374" y="628"/>
                </a:lnTo>
                <a:lnTo>
                  <a:pt x="376" y="629"/>
                </a:lnTo>
                <a:lnTo>
                  <a:pt x="377" y="631"/>
                </a:lnTo>
                <a:lnTo>
                  <a:pt x="377" y="631"/>
                </a:lnTo>
                <a:close/>
                <a:moveTo>
                  <a:pt x="342" y="606"/>
                </a:moveTo>
                <a:lnTo>
                  <a:pt x="342" y="606"/>
                </a:lnTo>
                <a:lnTo>
                  <a:pt x="344" y="606"/>
                </a:lnTo>
                <a:lnTo>
                  <a:pt x="346" y="604"/>
                </a:lnTo>
                <a:lnTo>
                  <a:pt x="346" y="604"/>
                </a:lnTo>
                <a:lnTo>
                  <a:pt x="343" y="604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close/>
                <a:moveTo>
                  <a:pt x="326" y="609"/>
                </a:moveTo>
                <a:lnTo>
                  <a:pt x="326" y="609"/>
                </a:lnTo>
                <a:lnTo>
                  <a:pt x="327" y="608"/>
                </a:lnTo>
                <a:lnTo>
                  <a:pt x="329" y="609"/>
                </a:lnTo>
                <a:lnTo>
                  <a:pt x="330" y="609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7"/>
                </a:lnTo>
                <a:lnTo>
                  <a:pt x="327" y="608"/>
                </a:lnTo>
                <a:lnTo>
                  <a:pt x="326" y="608"/>
                </a:lnTo>
                <a:lnTo>
                  <a:pt x="326" y="609"/>
                </a:lnTo>
                <a:lnTo>
                  <a:pt x="326" y="609"/>
                </a:lnTo>
                <a:close/>
                <a:moveTo>
                  <a:pt x="294" y="616"/>
                </a:moveTo>
                <a:lnTo>
                  <a:pt x="294" y="616"/>
                </a:lnTo>
                <a:lnTo>
                  <a:pt x="295" y="616"/>
                </a:lnTo>
                <a:lnTo>
                  <a:pt x="296" y="614"/>
                </a:lnTo>
                <a:lnTo>
                  <a:pt x="296" y="614"/>
                </a:lnTo>
                <a:lnTo>
                  <a:pt x="296" y="614"/>
                </a:lnTo>
                <a:lnTo>
                  <a:pt x="295" y="613"/>
                </a:lnTo>
                <a:lnTo>
                  <a:pt x="294" y="614"/>
                </a:lnTo>
                <a:lnTo>
                  <a:pt x="294" y="616"/>
                </a:lnTo>
                <a:lnTo>
                  <a:pt x="294" y="616"/>
                </a:lnTo>
                <a:close/>
                <a:moveTo>
                  <a:pt x="300" y="646"/>
                </a:moveTo>
                <a:lnTo>
                  <a:pt x="300" y="646"/>
                </a:lnTo>
                <a:lnTo>
                  <a:pt x="302" y="646"/>
                </a:lnTo>
                <a:lnTo>
                  <a:pt x="304" y="646"/>
                </a:lnTo>
                <a:lnTo>
                  <a:pt x="304" y="646"/>
                </a:lnTo>
                <a:lnTo>
                  <a:pt x="304" y="646"/>
                </a:lnTo>
                <a:lnTo>
                  <a:pt x="306" y="646"/>
                </a:lnTo>
                <a:lnTo>
                  <a:pt x="307" y="646"/>
                </a:lnTo>
                <a:lnTo>
                  <a:pt x="307" y="646"/>
                </a:lnTo>
                <a:lnTo>
                  <a:pt x="308" y="646"/>
                </a:lnTo>
                <a:lnTo>
                  <a:pt x="309" y="647"/>
                </a:lnTo>
                <a:lnTo>
                  <a:pt x="309" y="647"/>
                </a:lnTo>
                <a:lnTo>
                  <a:pt x="310" y="646"/>
                </a:lnTo>
                <a:lnTo>
                  <a:pt x="310" y="644"/>
                </a:lnTo>
                <a:lnTo>
                  <a:pt x="312" y="644"/>
                </a:lnTo>
                <a:lnTo>
                  <a:pt x="313" y="643"/>
                </a:lnTo>
                <a:lnTo>
                  <a:pt x="313" y="643"/>
                </a:lnTo>
                <a:lnTo>
                  <a:pt x="314" y="643"/>
                </a:lnTo>
                <a:lnTo>
                  <a:pt x="315" y="643"/>
                </a:lnTo>
                <a:lnTo>
                  <a:pt x="315" y="644"/>
                </a:lnTo>
                <a:lnTo>
                  <a:pt x="315" y="644"/>
                </a:lnTo>
                <a:lnTo>
                  <a:pt x="313" y="644"/>
                </a:lnTo>
                <a:lnTo>
                  <a:pt x="313" y="644"/>
                </a:lnTo>
                <a:lnTo>
                  <a:pt x="313" y="646"/>
                </a:lnTo>
                <a:lnTo>
                  <a:pt x="313" y="646"/>
                </a:lnTo>
                <a:lnTo>
                  <a:pt x="315" y="646"/>
                </a:lnTo>
                <a:lnTo>
                  <a:pt x="315" y="646"/>
                </a:lnTo>
                <a:lnTo>
                  <a:pt x="318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3"/>
                </a:lnTo>
                <a:lnTo>
                  <a:pt x="320" y="644"/>
                </a:lnTo>
                <a:lnTo>
                  <a:pt x="320" y="644"/>
                </a:lnTo>
                <a:lnTo>
                  <a:pt x="320" y="644"/>
                </a:lnTo>
                <a:lnTo>
                  <a:pt x="321" y="643"/>
                </a:lnTo>
                <a:lnTo>
                  <a:pt x="323" y="644"/>
                </a:lnTo>
                <a:lnTo>
                  <a:pt x="324" y="644"/>
                </a:lnTo>
                <a:lnTo>
                  <a:pt x="325" y="643"/>
                </a:lnTo>
                <a:lnTo>
                  <a:pt x="325" y="643"/>
                </a:lnTo>
                <a:lnTo>
                  <a:pt x="324" y="643"/>
                </a:lnTo>
                <a:lnTo>
                  <a:pt x="323" y="642"/>
                </a:lnTo>
                <a:lnTo>
                  <a:pt x="323" y="642"/>
                </a:lnTo>
                <a:lnTo>
                  <a:pt x="326" y="642"/>
                </a:lnTo>
                <a:lnTo>
                  <a:pt x="327" y="642"/>
                </a:lnTo>
                <a:lnTo>
                  <a:pt x="329" y="641"/>
                </a:lnTo>
                <a:lnTo>
                  <a:pt x="329" y="641"/>
                </a:lnTo>
                <a:lnTo>
                  <a:pt x="330" y="642"/>
                </a:lnTo>
                <a:lnTo>
                  <a:pt x="330" y="642"/>
                </a:lnTo>
                <a:lnTo>
                  <a:pt x="333" y="642"/>
                </a:lnTo>
                <a:lnTo>
                  <a:pt x="333" y="642"/>
                </a:lnTo>
                <a:lnTo>
                  <a:pt x="333" y="643"/>
                </a:lnTo>
                <a:lnTo>
                  <a:pt x="333" y="643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3"/>
                </a:lnTo>
                <a:lnTo>
                  <a:pt x="338" y="644"/>
                </a:lnTo>
                <a:lnTo>
                  <a:pt x="338" y="644"/>
                </a:lnTo>
                <a:lnTo>
                  <a:pt x="338" y="642"/>
                </a:lnTo>
                <a:lnTo>
                  <a:pt x="337" y="641"/>
                </a:lnTo>
                <a:lnTo>
                  <a:pt x="337" y="641"/>
                </a:lnTo>
                <a:lnTo>
                  <a:pt x="338" y="641"/>
                </a:lnTo>
                <a:lnTo>
                  <a:pt x="338" y="639"/>
                </a:lnTo>
                <a:lnTo>
                  <a:pt x="339" y="638"/>
                </a:lnTo>
                <a:lnTo>
                  <a:pt x="341" y="638"/>
                </a:lnTo>
                <a:lnTo>
                  <a:pt x="341" y="638"/>
                </a:lnTo>
                <a:lnTo>
                  <a:pt x="342" y="638"/>
                </a:lnTo>
                <a:lnTo>
                  <a:pt x="343" y="638"/>
                </a:lnTo>
                <a:lnTo>
                  <a:pt x="343" y="638"/>
                </a:lnTo>
                <a:lnTo>
                  <a:pt x="343" y="637"/>
                </a:lnTo>
                <a:lnTo>
                  <a:pt x="344" y="637"/>
                </a:lnTo>
                <a:lnTo>
                  <a:pt x="344" y="637"/>
                </a:lnTo>
                <a:lnTo>
                  <a:pt x="350" y="636"/>
                </a:lnTo>
                <a:lnTo>
                  <a:pt x="356" y="636"/>
                </a:lnTo>
                <a:lnTo>
                  <a:pt x="356" y="636"/>
                </a:lnTo>
                <a:lnTo>
                  <a:pt x="358" y="634"/>
                </a:lnTo>
                <a:lnTo>
                  <a:pt x="359" y="633"/>
                </a:lnTo>
                <a:lnTo>
                  <a:pt x="359" y="633"/>
                </a:lnTo>
                <a:lnTo>
                  <a:pt x="374" y="631"/>
                </a:lnTo>
                <a:lnTo>
                  <a:pt x="374" y="631"/>
                </a:lnTo>
                <a:lnTo>
                  <a:pt x="373" y="629"/>
                </a:lnTo>
                <a:lnTo>
                  <a:pt x="372" y="629"/>
                </a:lnTo>
                <a:lnTo>
                  <a:pt x="367" y="631"/>
                </a:lnTo>
                <a:lnTo>
                  <a:pt x="367" y="631"/>
                </a:lnTo>
                <a:lnTo>
                  <a:pt x="358" y="631"/>
                </a:lnTo>
                <a:lnTo>
                  <a:pt x="358" y="631"/>
                </a:lnTo>
                <a:lnTo>
                  <a:pt x="358" y="632"/>
                </a:lnTo>
                <a:lnTo>
                  <a:pt x="356" y="632"/>
                </a:lnTo>
                <a:lnTo>
                  <a:pt x="356" y="632"/>
                </a:lnTo>
                <a:lnTo>
                  <a:pt x="353" y="632"/>
                </a:lnTo>
                <a:lnTo>
                  <a:pt x="350" y="633"/>
                </a:lnTo>
                <a:lnTo>
                  <a:pt x="344" y="634"/>
                </a:lnTo>
                <a:lnTo>
                  <a:pt x="344" y="634"/>
                </a:lnTo>
                <a:lnTo>
                  <a:pt x="344" y="633"/>
                </a:lnTo>
                <a:lnTo>
                  <a:pt x="344" y="633"/>
                </a:lnTo>
                <a:lnTo>
                  <a:pt x="344" y="633"/>
                </a:lnTo>
                <a:lnTo>
                  <a:pt x="341" y="636"/>
                </a:lnTo>
                <a:lnTo>
                  <a:pt x="341" y="636"/>
                </a:lnTo>
                <a:lnTo>
                  <a:pt x="335" y="637"/>
                </a:lnTo>
                <a:lnTo>
                  <a:pt x="332" y="637"/>
                </a:lnTo>
                <a:lnTo>
                  <a:pt x="331" y="637"/>
                </a:lnTo>
                <a:lnTo>
                  <a:pt x="331" y="637"/>
                </a:lnTo>
                <a:lnTo>
                  <a:pt x="327" y="637"/>
                </a:lnTo>
                <a:lnTo>
                  <a:pt x="325" y="637"/>
                </a:lnTo>
                <a:lnTo>
                  <a:pt x="325" y="637"/>
                </a:lnTo>
                <a:lnTo>
                  <a:pt x="325" y="638"/>
                </a:lnTo>
                <a:lnTo>
                  <a:pt x="324" y="639"/>
                </a:lnTo>
                <a:lnTo>
                  <a:pt x="320" y="639"/>
                </a:lnTo>
                <a:lnTo>
                  <a:pt x="320" y="639"/>
                </a:lnTo>
                <a:lnTo>
                  <a:pt x="321" y="638"/>
                </a:lnTo>
                <a:lnTo>
                  <a:pt x="323" y="637"/>
                </a:lnTo>
                <a:lnTo>
                  <a:pt x="323" y="637"/>
                </a:lnTo>
                <a:lnTo>
                  <a:pt x="320" y="638"/>
                </a:lnTo>
                <a:lnTo>
                  <a:pt x="317" y="638"/>
                </a:lnTo>
                <a:lnTo>
                  <a:pt x="317" y="638"/>
                </a:lnTo>
                <a:lnTo>
                  <a:pt x="317" y="639"/>
                </a:lnTo>
                <a:lnTo>
                  <a:pt x="318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39"/>
                </a:lnTo>
                <a:lnTo>
                  <a:pt x="319" y="641"/>
                </a:lnTo>
                <a:lnTo>
                  <a:pt x="318" y="641"/>
                </a:lnTo>
                <a:lnTo>
                  <a:pt x="314" y="641"/>
                </a:lnTo>
                <a:lnTo>
                  <a:pt x="314" y="641"/>
                </a:lnTo>
                <a:lnTo>
                  <a:pt x="314" y="642"/>
                </a:lnTo>
                <a:lnTo>
                  <a:pt x="313" y="642"/>
                </a:lnTo>
                <a:lnTo>
                  <a:pt x="313" y="642"/>
                </a:lnTo>
                <a:lnTo>
                  <a:pt x="313" y="641"/>
                </a:lnTo>
                <a:lnTo>
                  <a:pt x="312" y="642"/>
                </a:lnTo>
                <a:lnTo>
                  <a:pt x="312" y="642"/>
                </a:lnTo>
                <a:lnTo>
                  <a:pt x="308" y="642"/>
                </a:lnTo>
                <a:lnTo>
                  <a:pt x="307" y="643"/>
                </a:lnTo>
                <a:lnTo>
                  <a:pt x="307" y="643"/>
                </a:lnTo>
                <a:lnTo>
                  <a:pt x="307" y="641"/>
                </a:lnTo>
                <a:lnTo>
                  <a:pt x="307" y="641"/>
                </a:lnTo>
                <a:lnTo>
                  <a:pt x="306" y="641"/>
                </a:lnTo>
                <a:lnTo>
                  <a:pt x="304" y="642"/>
                </a:lnTo>
                <a:lnTo>
                  <a:pt x="304" y="643"/>
                </a:lnTo>
                <a:lnTo>
                  <a:pt x="304" y="643"/>
                </a:lnTo>
                <a:lnTo>
                  <a:pt x="298" y="643"/>
                </a:lnTo>
                <a:lnTo>
                  <a:pt x="297" y="643"/>
                </a:lnTo>
                <a:lnTo>
                  <a:pt x="296" y="642"/>
                </a:lnTo>
                <a:lnTo>
                  <a:pt x="296" y="642"/>
                </a:lnTo>
                <a:lnTo>
                  <a:pt x="296" y="642"/>
                </a:lnTo>
                <a:lnTo>
                  <a:pt x="296" y="641"/>
                </a:lnTo>
                <a:lnTo>
                  <a:pt x="296" y="641"/>
                </a:lnTo>
                <a:lnTo>
                  <a:pt x="295" y="644"/>
                </a:lnTo>
                <a:lnTo>
                  <a:pt x="295" y="644"/>
                </a:lnTo>
                <a:lnTo>
                  <a:pt x="292" y="643"/>
                </a:lnTo>
                <a:lnTo>
                  <a:pt x="291" y="643"/>
                </a:lnTo>
                <a:lnTo>
                  <a:pt x="291" y="644"/>
                </a:lnTo>
                <a:lnTo>
                  <a:pt x="291" y="644"/>
                </a:lnTo>
                <a:lnTo>
                  <a:pt x="294" y="644"/>
                </a:lnTo>
                <a:lnTo>
                  <a:pt x="295" y="644"/>
                </a:lnTo>
                <a:lnTo>
                  <a:pt x="296" y="644"/>
                </a:lnTo>
                <a:lnTo>
                  <a:pt x="296" y="644"/>
                </a:lnTo>
                <a:lnTo>
                  <a:pt x="292" y="647"/>
                </a:lnTo>
                <a:lnTo>
                  <a:pt x="292" y="647"/>
                </a:lnTo>
                <a:lnTo>
                  <a:pt x="291" y="647"/>
                </a:lnTo>
                <a:lnTo>
                  <a:pt x="289" y="647"/>
                </a:lnTo>
                <a:lnTo>
                  <a:pt x="289" y="647"/>
                </a:lnTo>
                <a:lnTo>
                  <a:pt x="289" y="648"/>
                </a:lnTo>
                <a:lnTo>
                  <a:pt x="290" y="648"/>
                </a:lnTo>
                <a:lnTo>
                  <a:pt x="294" y="648"/>
                </a:lnTo>
                <a:lnTo>
                  <a:pt x="298" y="647"/>
                </a:lnTo>
                <a:lnTo>
                  <a:pt x="300" y="646"/>
                </a:lnTo>
                <a:lnTo>
                  <a:pt x="300" y="646"/>
                </a:lnTo>
                <a:close/>
                <a:moveTo>
                  <a:pt x="273" y="653"/>
                </a:moveTo>
                <a:lnTo>
                  <a:pt x="273" y="653"/>
                </a:lnTo>
                <a:lnTo>
                  <a:pt x="273" y="652"/>
                </a:lnTo>
                <a:lnTo>
                  <a:pt x="272" y="651"/>
                </a:lnTo>
                <a:lnTo>
                  <a:pt x="271" y="652"/>
                </a:lnTo>
                <a:lnTo>
                  <a:pt x="271" y="652"/>
                </a:lnTo>
                <a:lnTo>
                  <a:pt x="271" y="653"/>
                </a:lnTo>
                <a:lnTo>
                  <a:pt x="272" y="653"/>
                </a:lnTo>
                <a:lnTo>
                  <a:pt x="273" y="653"/>
                </a:lnTo>
                <a:lnTo>
                  <a:pt x="273" y="653"/>
                </a:lnTo>
                <a:close/>
                <a:moveTo>
                  <a:pt x="257" y="667"/>
                </a:moveTo>
                <a:lnTo>
                  <a:pt x="257" y="667"/>
                </a:lnTo>
                <a:lnTo>
                  <a:pt x="260" y="667"/>
                </a:lnTo>
                <a:lnTo>
                  <a:pt x="262" y="667"/>
                </a:lnTo>
                <a:lnTo>
                  <a:pt x="262" y="667"/>
                </a:lnTo>
                <a:lnTo>
                  <a:pt x="261" y="666"/>
                </a:lnTo>
                <a:lnTo>
                  <a:pt x="260" y="664"/>
                </a:lnTo>
                <a:lnTo>
                  <a:pt x="259" y="666"/>
                </a:lnTo>
                <a:lnTo>
                  <a:pt x="259" y="666"/>
                </a:lnTo>
                <a:lnTo>
                  <a:pt x="260" y="666"/>
                </a:lnTo>
                <a:lnTo>
                  <a:pt x="260" y="666"/>
                </a:lnTo>
                <a:lnTo>
                  <a:pt x="259" y="667"/>
                </a:lnTo>
                <a:lnTo>
                  <a:pt x="257" y="667"/>
                </a:lnTo>
                <a:lnTo>
                  <a:pt x="257" y="667"/>
                </a:lnTo>
                <a:close/>
                <a:moveTo>
                  <a:pt x="252" y="662"/>
                </a:moveTo>
                <a:lnTo>
                  <a:pt x="252" y="662"/>
                </a:lnTo>
                <a:lnTo>
                  <a:pt x="255" y="662"/>
                </a:lnTo>
                <a:lnTo>
                  <a:pt x="256" y="661"/>
                </a:lnTo>
                <a:lnTo>
                  <a:pt x="256" y="661"/>
                </a:lnTo>
                <a:lnTo>
                  <a:pt x="254" y="661"/>
                </a:lnTo>
                <a:lnTo>
                  <a:pt x="252" y="662"/>
                </a:lnTo>
                <a:lnTo>
                  <a:pt x="252" y="662"/>
                </a:lnTo>
                <a:close/>
                <a:moveTo>
                  <a:pt x="250" y="659"/>
                </a:moveTo>
                <a:lnTo>
                  <a:pt x="250" y="659"/>
                </a:lnTo>
                <a:lnTo>
                  <a:pt x="251" y="661"/>
                </a:lnTo>
                <a:lnTo>
                  <a:pt x="251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59"/>
                </a:lnTo>
                <a:lnTo>
                  <a:pt x="252" y="659"/>
                </a:lnTo>
                <a:lnTo>
                  <a:pt x="250" y="659"/>
                </a:lnTo>
                <a:lnTo>
                  <a:pt x="250" y="659"/>
                </a:lnTo>
                <a:close/>
                <a:moveTo>
                  <a:pt x="245" y="626"/>
                </a:moveTo>
                <a:lnTo>
                  <a:pt x="245" y="626"/>
                </a:lnTo>
                <a:lnTo>
                  <a:pt x="246" y="626"/>
                </a:lnTo>
                <a:lnTo>
                  <a:pt x="246" y="626"/>
                </a:lnTo>
                <a:lnTo>
                  <a:pt x="249" y="623"/>
                </a:lnTo>
                <a:lnTo>
                  <a:pt x="249" y="623"/>
                </a:lnTo>
                <a:lnTo>
                  <a:pt x="246" y="624"/>
                </a:lnTo>
                <a:lnTo>
                  <a:pt x="245" y="626"/>
                </a:lnTo>
                <a:lnTo>
                  <a:pt x="245" y="626"/>
                </a:lnTo>
                <a:close/>
                <a:moveTo>
                  <a:pt x="243" y="622"/>
                </a:moveTo>
                <a:lnTo>
                  <a:pt x="243" y="622"/>
                </a:lnTo>
                <a:lnTo>
                  <a:pt x="243" y="621"/>
                </a:lnTo>
                <a:lnTo>
                  <a:pt x="243" y="621"/>
                </a:lnTo>
                <a:lnTo>
                  <a:pt x="240" y="621"/>
                </a:lnTo>
                <a:lnTo>
                  <a:pt x="240" y="621"/>
                </a:lnTo>
                <a:lnTo>
                  <a:pt x="240" y="622"/>
                </a:lnTo>
                <a:lnTo>
                  <a:pt x="240" y="622"/>
                </a:lnTo>
                <a:lnTo>
                  <a:pt x="243" y="622"/>
                </a:lnTo>
                <a:lnTo>
                  <a:pt x="243" y="622"/>
                </a:lnTo>
                <a:close/>
                <a:moveTo>
                  <a:pt x="236" y="627"/>
                </a:moveTo>
                <a:lnTo>
                  <a:pt x="236" y="627"/>
                </a:lnTo>
                <a:lnTo>
                  <a:pt x="238" y="627"/>
                </a:lnTo>
                <a:lnTo>
                  <a:pt x="238" y="626"/>
                </a:lnTo>
                <a:lnTo>
                  <a:pt x="238" y="626"/>
                </a:lnTo>
                <a:lnTo>
                  <a:pt x="237" y="624"/>
                </a:lnTo>
                <a:lnTo>
                  <a:pt x="236" y="626"/>
                </a:lnTo>
                <a:lnTo>
                  <a:pt x="236" y="627"/>
                </a:lnTo>
                <a:lnTo>
                  <a:pt x="236" y="627"/>
                </a:lnTo>
                <a:close/>
                <a:moveTo>
                  <a:pt x="233" y="657"/>
                </a:moveTo>
                <a:lnTo>
                  <a:pt x="233" y="657"/>
                </a:lnTo>
                <a:lnTo>
                  <a:pt x="233" y="657"/>
                </a:lnTo>
                <a:lnTo>
                  <a:pt x="234" y="656"/>
                </a:lnTo>
                <a:lnTo>
                  <a:pt x="234" y="656"/>
                </a:lnTo>
                <a:lnTo>
                  <a:pt x="236" y="656"/>
                </a:lnTo>
                <a:lnTo>
                  <a:pt x="236" y="656"/>
                </a:lnTo>
                <a:lnTo>
                  <a:pt x="239" y="656"/>
                </a:lnTo>
                <a:lnTo>
                  <a:pt x="240" y="656"/>
                </a:lnTo>
                <a:lnTo>
                  <a:pt x="242" y="654"/>
                </a:lnTo>
                <a:lnTo>
                  <a:pt x="242" y="654"/>
                </a:lnTo>
                <a:lnTo>
                  <a:pt x="239" y="654"/>
                </a:lnTo>
                <a:lnTo>
                  <a:pt x="237" y="656"/>
                </a:lnTo>
                <a:lnTo>
                  <a:pt x="237" y="654"/>
                </a:lnTo>
                <a:lnTo>
                  <a:pt x="237" y="654"/>
                </a:lnTo>
                <a:lnTo>
                  <a:pt x="237" y="654"/>
                </a:lnTo>
                <a:lnTo>
                  <a:pt x="238" y="654"/>
                </a:lnTo>
                <a:lnTo>
                  <a:pt x="237" y="654"/>
                </a:lnTo>
                <a:lnTo>
                  <a:pt x="237" y="654"/>
                </a:lnTo>
                <a:lnTo>
                  <a:pt x="236" y="654"/>
                </a:lnTo>
                <a:lnTo>
                  <a:pt x="234" y="654"/>
                </a:lnTo>
                <a:lnTo>
                  <a:pt x="233" y="656"/>
                </a:lnTo>
                <a:lnTo>
                  <a:pt x="233" y="657"/>
                </a:lnTo>
                <a:lnTo>
                  <a:pt x="233" y="657"/>
                </a:lnTo>
                <a:close/>
                <a:moveTo>
                  <a:pt x="228" y="628"/>
                </a:moveTo>
                <a:lnTo>
                  <a:pt x="228" y="628"/>
                </a:lnTo>
                <a:lnTo>
                  <a:pt x="230" y="628"/>
                </a:lnTo>
                <a:lnTo>
                  <a:pt x="231" y="628"/>
                </a:lnTo>
                <a:lnTo>
                  <a:pt x="231" y="628"/>
                </a:lnTo>
                <a:lnTo>
                  <a:pt x="231" y="626"/>
                </a:lnTo>
                <a:lnTo>
                  <a:pt x="231" y="626"/>
                </a:lnTo>
                <a:lnTo>
                  <a:pt x="228" y="627"/>
                </a:lnTo>
                <a:lnTo>
                  <a:pt x="228" y="628"/>
                </a:lnTo>
                <a:lnTo>
                  <a:pt x="228" y="628"/>
                </a:lnTo>
                <a:close/>
                <a:moveTo>
                  <a:pt x="215" y="661"/>
                </a:moveTo>
                <a:lnTo>
                  <a:pt x="215" y="661"/>
                </a:lnTo>
                <a:lnTo>
                  <a:pt x="217" y="661"/>
                </a:lnTo>
                <a:lnTo>
                  <a:pt x="219" y="661"/>
                </a:lnTo>
                <a:lnTo>
                  <a:pt x="220" y="661"/>
                </a:lnTo>
                <a:lnTo>
                  <a:pt x="221" y="659"/>
                </a:lnTo>
                <a:lnTo>
                  <a:pt x="221" y="659"/>
                </a:lnTo>
                <a:lnTo>
                  <a:pt x="219" y="658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6" y="658"/>
                </a:lnTo>
                <a:lnTo>
                  <a:pt x="216" y="659"/>
                </a:lnTo>
                <a:lnTo>
                  <a:pt x="216" y="659"/>
                </a:lnTo>
                <a:lnTo>
                  <a:pt x="215" y="661"/>
                </a:lnTo>
                <a:lnTo>
                  <a:pt x="215" y="661"/>
                </a:lnTo>
                <a:lnTo>
                  <a:pt x="215" y="661"/>
                </a:lnTo>
                <a:close/>
                <a:moveTo>
                  <a:pt x="209" y="658"/>
                </a:moveTo>
                <a:lnTo>
                  <a:pt x="209" y="658"/>
                </a:lnTo>
                <a:lnTo>
                  <a:pt x="210" y="657"/>
                </a:lnTo>
                <a:lnTo>
                  <a:pt x="210" y="654"/>
                </a:lnTo>
                <a:lnTo>
                  <a:pt x="210" y="654"/>
                </a:lnTo>
                <a:lnTo>
                  <a:pt x="209" y="656"/>
                </a:lnTo>
                <a:lnTo>
                  <a:pt x="208" y="657"/>
                </a:lnTo>
                <a:lnTo>
                  <a:pt x="209" y="658"/>
                </a:lnTo>
                <a:lnTo>
                  <a:pt x="209" y="658"/>
                </a:lnTo>
                <a:close/>
                <a:moveTo>
                  <a:pt x="178" y="661"/>
                </a:moveTo>
                <a:lnTo>
                  <a:pt x="178" y="661"/>
                </a:lnTo>
                <a:lnTo>
                  <a:pt x="178" y="662"/>
                </a:lnTo>
                <a:lnTo>
                  <a:pt x="178" y="662"/>
                </a:lnTo>
                <a:lnTo>
                  <a:pt x="180" y="662"/>
                </a:lnTo>
                <a:lnTo>
                  <a:pt x="181" y="662"/>
                </a:lnTo>
                <a:lnTo>
                  <a:pt x="181" y="662"/>
                </a:lnTo>
                <a:lnTo>
                  <a:pt x="181" y="662"/>
                </a:lnTo>
                <a:lnTo>
                  <a:pt x="180" y="662"/>
                </a:lnTo>
                <a:lnTo>
                  <a:pt x="180" y="663"/>
                </a:lnTo>
                <a:lnTo>
                  <a:pt x="180" y="663"/>
                </a:lnTo>
                <a:lnTo>
                  <a:pt x="180" y="663"/>
                </a:lnTo>
                <a:lnTo>
                  <a:pt x="181" y="663"/>
                </a:lnTo>
                <a:lnTo>
                  <a:pt x="184" y="662"/>
                </a:lnTo>
                <a:lnTo>
                  <a:pt x="184" y="662"/>
                </a:lnTo>
                <a:lnTo>
                  <a:pt x="184" y="661"/>
                </a:lnTo>
                <a:lnTo>
                  <a:pt x="182" y="659"/>
                </a:lnTo>
                <a:lnTo>
                  <a:pt x="182" y="659"/>
                </a:lnTo>
                <a:lnTo>
                  <a:pt x="178" y="661"/>
                </a:lnTo>
                <a:lnTo>
                  <a:pt x="178" y="661"/>
                </a:lnTo>
                <a:close/>
                <a:moveTo>
                  <a:pt x="144" y="672"/>
                </a:moveTo>
                <a:lnTo>
                  <a:pt x="144" y="672"/>
                </a:lnTo>
                <a:lnTo>
                  <a:pt x="146" y="672"/>
                </a:lnTo>
                <a:lnTo>
                  <a:pt x="146" y="672"/>
                </a:lnTo>
                <a:lnTo>
                  <a:pt x="146" y="669"/>
                </a:lnTo>
                <a:lnTo>
                  <a:pt x="146" y="668"/>
                </a:lnTo>
                <a:lnTo>
                  <a:pt x="146" y="668"/>
                </a:lnTo>
                <a:lnTo>
                  <a:pt x="144" y="669"/>
                </a:lnTo>
                <a:lnTo>
                  <a:pt x="144" y="672"/>
                </a:lnTo>
                <a:lnTo>
                  <a:pt x="144" y="672"/>
                </a:lnTo>
                <a:close/>
                <a:moveTo>
                  <a:pt x="135" y="673"/>
                </a:moveTo>
                <a:lnTo>
                  <a:pt x="135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3"/>
                </a:lnTo>
                <a:lnTo>
                  <a:pt x="138" y="672"/>
                </a:lnTo>
                <a:lnTo>
                  <a:pt x="138" y="672"/>
                </a:lnTo>
                <a:lnTo>
                  <a:pt x="139" y="671"/>
                </a:lnTo>
                <a:lnTo>
                  <a:pt x="141" y="671"/>
                </a:lnTo>
                <a:lnTo>
                  <a:pt x="141" y="671"/>
                </a:lnTo>
                <a:lnTo>
                  <a:pt x="143" y="671"/>
                </a:lnTo>
                <a:lnTo>
                  <a:pt x="143" y="671"/>
                </a:lnTo>
                <a:lnTo>
                  <a:pt x="141" y="671"/>
                </a:lnTo>
                <a:lnTo>
                  <a:pt x="140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72"/>
                </a:lnTo>
                <a:lnTo>
                  <a:pt x="137" y="672"/>
                </a:lnTo>
                <a:lnTo>
                  <a:pt x="137" y="672"/>
                </a:lnTo>
                <a:lnTo>
                  <a:pt x="137" y="672"/>
                </a:lnTo>
                <a:lnTo>
                  <a:pt x="134" y="672"/>
                </a:lnTo>
                <a:lnTo>
                  <a:pt x="134" y="672"/>
                </a:lnTo>
                <a:lnTo>
                  <a:pt x="133" y="673"/>
                </a:lnTo>
                <a:lnTo>
                  <a:pt x="135" y="673"/>
                </a:lnTo>
                <a:lnTo>
                  <a:pt x="135" y="673"/>
                </a:lnTo>
                <a:close/>
                <a:moveTo>
                  <a:pt x="85" y="632"/>
                </a:moveTo>
                <a:lnTo>
                  <a:pt x="85" y="632"/>
                </a:lnTo>
                <a:lnTo>
                  <a:pt x="85" y="633"/>
                </a:lnTo>
                <a:lnTo>
                  <a:pt x="86" y="633"/>
                </a:lnTo>
                <a:lnTo>
                  <a:pt x="86" y="633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1"/>
                </a:lnTo>
                <a:lnTo>
                  <a:pt x="85" y="632"/>
                </a:lnTo>
                <a:lnTo>
                  <a:pt x="85" y="632"/>
                </a:lnTo>
                <a:close/>
                <a:moveTo>
                  <a:pt x="83" y="633"/>
                </a:move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3" y="633"/>
                </a:lnTo>
                <a:lnTo>
                  <a:pt x="85" y="631"/>
                </a:lnTo>
                <a:lnTo>
                  <a:pt x="85" y="631"/>
                </a:lnTo>
                <a:lnTo>
                  <a:pt x="83" y="632"/>
                </a:lnTo>
                <a:lnTo>
                  <a:pt x="83" y="633"/>
                </a:lnTo>
                <a:lnTo>
                  <a:pt x="83" y="633"/>
                </a:lnTo>
                <a:close/>
                <a:moveTo>
                  <a:pt x="82" y="629"/>
                </a:moveTo>
                <a:lnTo>
                  <a:pt x="82" y="629"/>
                </a:lnTo>
                <a:lnTo>
                  <a:pt x="83" y="631"/>
                </a:lnTo>
                <a:lnTo>
                  <a:pt x="85" y="629"/>
                </a:lnTo>
                <a:lnTo>
                  <a:pt x="85" y="629"/>
                </a:lnTo>
                <a:lnTo>
                  <a:pt x="83" y="629"/>
                </a:lnTo>
                <a:lnTo>
                  <a:pt x="82" y="629"/>
                </a:lnTo>
                <a:lnTo>
                  <a:pt x="82" y="629"/>
                </a:lnTo>
                <a:close/>
                <a:moveTo>
                  <a:pt x="63" y="633"/>
                </a:moveTo>
                <a:lnTo>
                  <a:pt x="63" y="633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4" y="634"/>
                </a:lnTo>
                <a:lnTo>
                  <a:pt x="63" y="633"/>
                </a:lnTo>
                <a:lnTo>
                  <a:pt x="63" y="633"/>
                </a:lnTo>
                <a:close/>
                <a:moveTo>
                  <a:pt x="80" y="624"/>
                </a:moveTo>
                <a:lnTo>
                  <a:pt x="80" y="624"/>
                </a:lnTo>
                <a:lnTo>
                  <a:pt x="80" y="626"/>
                </a:lnTo>
                <a:lnTo>
                  <a:pt x="82" y="626"/>
                </a:lnTo>
                <a:lnTo>
                  <a:pt x="82" y="626"/>
                </a:lnTo>
                <a:lnTo>
                  <a:pt x="82" y="624"/>
                </a:lnTo>
                <a:lnTo>
                  <a:pt x="80" y="624"/>
                </a:lnTo>
                <a:lnTo>
                  <a:pt x="80" y="624"/>
                </a:lnTo>
                <a:close/>
                <a:moveTo>
                  <a:pt x="62" y="596"/>
                </a:moveTo>
                <a:lnTo>
                  <a:pt x="62" y="596"/>
                </a:lnTo>
                <a:lnTo>
                  <a:pt x="62" y="598"/>
                </a:lnTo>
                <a:lnTo>
                  <a:pt x="62" y="599"/>
                </a:lnTo>
                <a:lnTo>
                  <a:pt x="62" y="599"/>
                </a:lnTo>
                <a:lnTo>
                  <a:pt x="64" y="598"/>
                </a:lnTo>
                <a:lnTo>
                  <a:pt x="64" y="598"/>
                </a:lnTo>
                <a:lnTo>
                  <a:pt x="63" y="598"/>
                </a:lnTo>
                <a:lnTo>
                  <a:pt x="62" y="598"/>
                </a:lnTo>
                <a:lnTo>
                  <a:pt x="62" y="596"/>
                </a:lnTo>
                <a:lnTo>
                  <a:pt x="62" y="596"/>
                </a:lnTo>
                <a:close/>
                <a:moveTo>
                  <a:pt x="63" y="593"/>
                </a:moveTo>
                <a:lnTo>
                  <a:pt x="63" y="593"/>
                </a:lnTo>
                <a:lnTo>
                  <a:pt x="62" y="593"/>
                </a:lnTo>
                <a:lnTo>
                  <a:pt x="62" y="594"/>
                </a:lnTo>
                <a:lnTo>
                  <a:pt x="62" y="594"/>
                </a:lnTo>
                <a:lnTo>
                  <a:pt x="62" y="594"/>
                </a:lnTo>
                <a:lnTo>
                  <a:pt x="63" y="594"/>
                </a:lnTo>
                <a:lnTo>
                  <a:pt x="63" y="596"/>
                </a:lnTo>
                <a:lnTo>
                  <a:pt x="63" y="597"/>
                </a:lnTo>
                <a:lnTo>
                  <a:pt x="63" y="597"/>
                </a:lnTo>
                <a:lnTo>
                  <a:pt x="64" y="597"/>
                </a:lnTo>
                <a:lnTo>
                  <a:pt x="64" y="596"/>
                </a:lnTo>
                <a:lnTo>
                  <a:pt x="63" y="593"/>
                </a:lnTo>
                <a:lnTo>
                  <a:pt x="63" y="593"/>
                </a:lnTo>
                <a:close/>
                <a:moveTo>
                  <a:pt x="74" y="569"/>
                </a:moveTo>
                <a:lnTo>
                  <a:pt x="74" y="569"/>
                </a:lnTo>
                <a:lnTo>
                  <a:pt x="74" y="572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3"/>
                </a:lnTo>
                <a:lnTo>
                  <a:pt x="74" y="572"/>
                </a:lnTo>
                <a:lnTo>
                  <a:pt x="75" y="571"/>
                </a:lnTo>
                <a:lnTo>
                  <a:pt x="74" y="569"/>
                </a:lnTo>
                <a:lnTo>
                  <a:pt x="74" y="569"/>
                </a:lnTo>
                <a:close/>
                <a:moveTo>
                  <a:pt x="76" y="546"/>
                </a:moveTo>
                <a:lnTo>
                  <a:pt x="76" y="546"/>
                </a:lnTo>
                <a:lnTo>
                  <a:pt x="76" y="547"/>
                </a:lnTo>
                <a:lnTo>
                  <a:pt x="77" y="548"/>
                </a:lnTo>
                <a:lnTo>
                  <a:pt x="77" y="548"/>
                </a:lnTo>
                <a:lnTo>
                  <a:pt x="79" y="548"/>
                </a:lnTo>
                <a:lnTo>
                  <a:pt x="80" y="547"/>
                </a:lnTo>
                <a:lnTo>
                  <a:pt x="80" y="547"/>
                </a:lnTo>
                <a:lnTo>
                  <a:pt x="79" y="546"/>
                </a:lnTo>
                <a:lnTo>
                  <a:pt x="79" y="544"/>
                </a:lnTo>
                <a:lnTo>
                  <a:pt x="79" y="544"/>
                </a:lnTo>
                <a:lnTo>
                  <a:pt x="77" y="544"/>
                </a:lnTo>
                <a:lnTo>
                  <a:pt x="76" y="546"/>
                </a:lnTo>
                <a:lnTo>
                  <a:pt x="76" y="546"/>
                </a:lnTo>
                <a:close/>
                <a:moveTo>
                  <a:pt x="80" y="541"/>
                </a:moveTo>
                <a:lnTo>
                  <a:pt x="80" y="541"/>
                </a:lnTo>
                <a:lnTo>
                  <a:pt x="76" y="542"/>
                </a:lnTo>
                <a:lnTo>
                  <a:pt x="76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80" y="541"/>
                </a:lnTo>
                <a:close/>
                <a:moveTo>
                  <a:pt x="68" y="539"/>
                </a:moveTo>
                <a:lnTo>
                  <a:pt x="68" y="539"/>
                </a:lnTo>
                <a:lnTo>
                  <a:pt x="68" y="544"/>
                </a:lnTo>
                <a:lnTo>
                  <a:pt x="68" y="546"/>
                </a:lnTo>
                <a:lnTo>
                  <a:pt x="69" y="547"/>
                </a:lnTo>
                <a:lnTo>
                  <a:pt x="69" y="547"/>
                </a:lnTo>
                <a:lnTo>
                  <a:pt x="70" y="547"/>
                </a:lnTo>
                <a:lnTo>
                  <a:pt x="69" y="546"/>
                </a:lnTo>
                <a:lnTo>
                  <a:pt x="69" y="546"/>
                </a:lnTo>
                <a:lnTo>
                  <a:pt x="69" y="542"/>
                </a:lnTo>
                <a:lnTo>
                  <a:pt x="69" y="541"/>
                </a:lnTo>
                <a:lnTo>
                  <a:pt x="68" y="539"/>
                </a:lnTo>
                <a:lnTo>
                  <a:pt x="68" y="539"/>
                </a:lnTo>
                <a:close/>
                <a:moveTo>
                  <a:pt x="72" y="518"/>
                </a:moveTo>
                <a:lnTo>
                  <a:pt x="72" y="518"/>
                </a:lnTo>
                <a:lnTo>
                  <a:pt x="72" y="517"/>
                </a:lnTo>
                <a:lnTo>
                  <a:pt x="70" y="516"/>
                </a:lnTo>
                <a:lnTo>
                  <a:pt x="70" y="516"/>
                </a:lnTo>
                <a:lnTo>
                  <a:pt x="70" y="517"/>
                </a:lnTo>
                <a:lnTo>
                  <a:pt x="70" y="518"/>
                </a:lnTo>
                <a:lnTo>
                  <a:pt x="72" y="518"/>
                </a:lnTo>
                <a:close/>
                <a:moveTo>
                  <a:pt x="76" y="522"/>
                </a:moveTo>
                <a:lnTo>
                  <a:pt x="76" y="522"/>
                </a:lnTo>
                <a:lnTo>
                  <a:pt x="77" y="524"/>
                </a:lnTo>
                <a:lnTo>
                  <a:pt x="77" y="524"/>
                </a:lnTo>
                <a:lnTo>
                  <a:pt x="79" y="524"/>
                </a:lnTo>
                <a:lnTo>
                  <a:pt x="80" y="523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7" y="523"/>
                </a:lnTo>
                <a:lnTo>
                  <a:pt x="76" y="522"/>
                </a:lnTo>
                <a:lnTo>
                  <a:pt x="76" y="522"/>
                </a:lnTo>
                <a:close/>
                <a:moveTo>
                  <a:pt x="79" y="512"/>
                </a:moveTo>
                <a:lnTo>
                  <a:pt x="79" y="512"/>
                </a:lnTo>
                <a:lnTo>
                  <a:pt x="79" y="514"/>
                </a:lnTo>
                <a:lnTo>
                  <a:pt x="79" y="516"/>
                </a:lnTo>
                <a:lnTo>
                  <a:pt x="80" y="517"/>
                </a:lnTo>
                <a:lnTo>
                  <a:pt x="80" y="517"/>
                </a:lnTo>
                <a:lnTo>
                  <a:pt x="80" y="513"/>
                </a:lnTo>
                <a:lnTo>
                  <a:pt x="80" y="512"/>
                </a:lnTo>
                <a:lnTo>
                  <a:pt x="79" y="512"/>
                </a:lnTo>
                <a:lnTo>
                  <a:pt x="79" y="512"/>
                </a:lnTo>
                <a:close/>
                <a:moveTo>
                  <a:pt x="77" y="512"/>
                </a:moveTo>
                <a:lnTo>
                  <a:pt x="77" y="512"/>
                </a:lnTo>
                <a:lnTo>
                  <a:pt x="76" y="513"/>
                </a:lnTo>
                <a:lnTo>
                  <a:pt x="76" y="514"/>
                </a:lnTo>
                <a:lnTo>
                  <a:pt x="76" y="519"/>
                </a:lnTo>
                <a:lnTo>
                  <a:pt x="76" y="519"/>
                </a:lnTo>
                <a:lnTo>
                  <a:pt x="77" y="519"/>
                </a:lnTo>
                <a:lnTo>
                  <a:pt x="77" y="521"/>
                </a:lnTo>
                <a:lnTo>
                  <a:pt x="79" y="521"/>
                </a:lnTo>
                <a:lnTo>
                  <a:pt x="79" y="521"/>
                </a:lnTo>
                <a:lnTo>
                  <a:pt x="77" y="517"/>
                </a:lnTo>
                <a:lnTo>
                  <a:pt x="77" y="512"/>
                </a:lnTo>
                <a:lnTo>
                  <a:pt x="77" y="512"/>
                </a:lnTo>
                <a:close/>
                <a:moveTo>
                  <a:pt x="333" y="642"/>
                </a:moveTo>
                <a:lnTo>
                  <a:pt x="333" y="642"/>
                </a:lnTo>
                <a:lnTo>
                  <a:pt x="335" y="639"/>
                </a:lnTo>
                <a:lnTo>
                  <a:pt x="337" y="638"/>
                </a:lnTo>
                <a:lnTo>
                  <a:pt x="337" y="638"/>
                </a:lnTo>
                <a:lnTo>
                  <a:pt x="336" y="639"/>
                </a:lnTo>
                <a:lnTo>
                  <a:pt x="336" y="639"/>
                </a:lnTo>
                <a:lnTo>
                  <a:pt x="336" y="639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3" y="642"/>
                </a:lnTo>
                <a:lnTo>
                  <a:pt x="333" y="642"/>
                </a:lnTo>
                <a:close/>
                <a:moveTo>
                  <a:pt x="40" y="220"/>
                </a:moveTo>
                <a:lnTo>
                  <a:pt x="40" y="220"/>
                </a:lnTo>
                <a:lnTo>
                  <a:pt x="40" y="220"/>
                </a:lnTo>
                <a:lnTo>
                  <a:pt x="40" y="221"/>
                </a:lnTo>
                <a:lnTo>
                  <a:pt x="40" y="224"/>
                </a:lnTo>
                <a:lnTo>
                  <a:pt x="40" y="224"/>
                </a:lnTo>
                <a:lnTo>
                  <a:pt x="39" y="223"/>
                </a:lnTo>
                <a:lnTo>
                  <a:pt x="39" y="221"/>
                </a:lnTo>
                <a:lnTo>
                  <a:pt x="40" y="220"/>
                </a:lnTo>
                <a:lnTo>
                  <a:pt x="40" y="220"/>
                </a:lnTo>
                <a:close/>
                <a:moveTo>
                  <a:pt x="126" y="677"/>
                </a:moveTo>
                <a:lnTo>
                  <a:pt x="126" y="677"/>
                </a:lnTo>
                <a:lnTo>
                  <a:pt x="122" y="678"/>
                </a:lnTo>
                <a:lnTo>
                  <a:pt x="120" y="678"/>
                </a:lnTo>
                <a:lnTo>
                  <a:pt x="117" y="678"/>
                </a:lnTo>
                <a:lnTo>
                  <a:pt x="117" y="678"/>
                </a:lnTo>
                <a:lnTo>
                  <a:pt x="117" y="677"/>
                </a:lnTo>
                <a:lnTo>
                  <a:pt x="118" y="677"/>
                </a:lnTo>
                <a:lnTo>
                  <a:pt x="120" y="678"/>
                </a:lnTo>
                <a:lnTo>
                  <a:pt x="120" y="678"/>
                </a:lnTo>
                <a:lnTo>
                  <a:pt x="122" y="677"/>
                </a:lnTo>
                <a:lnTo>
                  <a:pt x="126" y="677"/>
                </a:lnTo>
                <a:lnTo>
                  <a:pt x="126" y="677"/>
                </a:lnTo>
                <a:close/>
                <a:moveTo>
                  <a:pt x="47" y="646"/>
                </a:moveTo>
                <a:lnTo>
                  <a:pt x="47" y="646"/>
                </a:lnTo>
                <a:lnTo>
                  <a:pt x="46" y="643"/>
                </a:lnTo>
                <a:lnTo>
                  <a:pt x="43" y="638"/>
                </a:lnTo>
                <a:lnTo>
                  <a:pt x="43" y="638"/>
                </a:lnTo>
                <a:lnTo>
                  <a:pt x="46" y="642"/>
                </a:lnTo>
                <a:lnTo>
                  <a:pt x="47" y="646"/>
                </a:lnTo>
                <a:lnTo>
                  <a:pt x="47" y="646"/>
                </a:lnTo>
                <a:close/>
                <a:moveTo>
                  <a:pt x="71" y="274"/>
                </a:moveTo>
                <a:lnTo>
                  <a:pt x="71" y="274"/>
                </a:lnTo>
                <a:lnTo>
                  <a:pt x="72" y="275"/>
                </a:lnTo>
                <a:lnTo>
                  <a:pt x="72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4"/>
                </a:lnTo>
                <a:lnTo>
                  <a:pt x="71" y="285"/>
                </a:lnTo>
                <a:lnTo>
                  <a:pt x="70" y="287"/>
                </a:lnTo>
                <a:lnTo>
                  <a:pt x="70" y="287"/>
                </a:lnTo>
                <a:lnTo>
                  <a:pt x="71" y="279"/>
                </a:lnTo>
                <a:lnTo>
                  <a:pt x="71" y="274"/>
                </a:lnTo>
                <a:lnTo>
                  <a:pt x="71" y="274"/>
                </a:lnTo>
                <a:close/>
                <a:moveTo>
                  <a:pt x="53" y="201"/>
                </a:moveTo>
                <a:lnTo>
                  <a:pt x="53" y="201"/>
                </a:lnTo>
                <a:lnTo>
                  <a:pt x="53" y="204"/>
                </a:lnTo>
                <a:lnTo>
                  <a:pt x="53" y="204"/>
                </a:lnTo>
                <a:lnTo>
                  <a:pt x="48" y="205"/>
                </a:lnTo>
                <a:lnTo>
                  <a:pt x="48" y="205"/>
                </a:lnTo>
                <a:lnTo>
                  <a:pt x="51" y="203"/>
                </a:lnTo>
                <a:lnTo>
                  <a:pt x="53" y="201"/>
                </a:lnTo>
                <a:lnTo>
                  <a:pt x="53" y="201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74" y="263"/>
                </a:lnTo>
                <a:lnTo>
                  <a:pt x="74" y="265"/>
                </a:lnTo>
                <a:lnTo>
                  <a:pt x="74" y="269"/>
                </a:lnTo>
                <a:lnTo>
                  <a:pt x="74" y="269"/>
                </a:lnTo>
                <a:lnTo>
                  <a:pt x="72" y="268"/>
                </a:lnTo>
                <a:lnTo>
                  <a:pt x="72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70" y="315"/>
                </a:moveTo>
                <a:lnTo>
                  <a:pt x="70" y="315"/>
                </a:lnTo>
                <a:lnTo>
                  <a:pt x="70" y="305"/>
                </a:lnTo>
                <a:lnTo>
                  <a:pt x="70" y="305"/>
                </a:lnTo>
                <a:lnTo>
                  <a:pt x="71" y="309"/>
                </a:lnTo>
                <a:lnTo>
                  <a:pt x="70" y="313"/>
                </a:lnTo>
                <a:lnTo>
                  <a:pt x="70" y="318"/>
                </a:lnTo>
                <a:lnTo>
                  <a:pt x="70" y="323"/>
                </a:lnTo>
                <a:lnTo>
                  <a:pt x="70" y="323"/>
                </a:lnTo>
                <a:lnTo>
                  <a:pt x="69" y="323"/>
                </a:lnTo>
                <a:lnTo>
                  <a:pt x="69" y="320"/>
                </a:lnTo>
                <a:lnTo>
                  <a:pt x="70" y="315"/>
                </a:lnTo>
                <a:lnTo>
                  <a:pt x="70" y="315"/>
                </a:lnTo>
                <a:close/>
                <a:moveTo>
                  <a:pt x="56" y="198"/>
                </a:moveTo>
                <a:lnTo>
                  <a:pt x="56" y="204"/>
                </a:lnTo>
                <a:lnTo>
                  <a:pt x="56" y="204"/>
                </a:lnTo>
                <a:lnTo>
                  <a:pt x="54" y="200"/>
                </a:lnTo>
                <a:lnTo>
                  <a:pt x="54" y="199"/>
                </a:lnTo>
                <a:lnTo>
                  <a:pt x="56" y="198"/>
                </a:lnTo>
                <a:lnTo>
                  <a:pt x="56" y="198"/>
                </a:lnTo>
                <a:close/>
                <a:moveTo>
                  <a:pt x="54" y="181"/>
                </a:moveTo>
                <a:lnTo>
                  <a:pt x="54" y="181"/>
                </a:lnTo>
                <a:lnTo>
                  <a:pt x="56" y="183"/>
                </a:lnTo>
                <a:lnTo>
                  <a:pt x="54" y="185"/>
                </a:lnTo>
                <a:lnTo>
                  <a:pt x="54" y="185"/>
                </a:lnTo>
                <a:lnTo>
                  <a:pt x="54" y="183"/>
                </a:lnTo>
                <a:lnTo>
                  <a:pt x="54" y="181"/>
                </a:lnTo>
                <a:lnTo>
                  <a:pt x="54" y="18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4"/>
                </a:lnTo>
                <a:lnTo>
                  <a:pt x="54" y="196"/>
                </a:lnTo>
                <a:lnTo>
                  <a:pt x="54" y="196"/>
                </a:lnTo>
                <a:lnTo>
                  <a:pt x="54" y="195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42" y="248"/>
                </a:moveTo>
                <a:lnTo>
                  <a:pt x="42" y="248"/>
                </a:lnTo>
                <a:lnTo>
                  <a:pt x="41" y="249"/>
                </a:lnTo>
                <a:lnTo>
                  <a:pt x="42" y="250"/>
                </a:lnTo>
                <a:lnTo>
                  <a:pt x="42" y="252"/>
                </a:lnTo>
                <a:lnTo>
                  <a:pt x="42" y="252"/>
                </a:lnTo>
                <a:lnTo>
                  <a:pt x="41" y="253"/>
                </a:lnTo>
                <a:lnTo>
                  <a:pt x="41" y="254"/>
                </a:lnTo>
                <a:lnTo>
                  <a:pt x="42" y="257"/>
                </a:lnTo>
                <a:lnTo>
                  <a:pt x="42" y="258"/>
                </a:lnTo>
                <a:lnTo>
                  <a:pt x="42" y="258"/>
                </a:lnTo>
                <a:lnTo>
                  <a:pt x="40" y="257"/>
                </a:lnTo>
                <a:lnTo>
                  <a:pt x="40" y="257"/>
                </a:lnTo>
                <a:lnTo>
                  <a:pt x="40" y="254"/>
                </a:lnTo>
                <a:lnTo>
                  <a:pt x="40" y="253"/>
                </a:lnTo>
                <a:lnTo>
                  <a:pt x="41" y="253"/>
                </a:lnTo>
                <a:lnTo>
                  <a:pt x="41" y="253"/>
                </a:lnTo>
                <a:lnTo>
                  <a:pt x="40" y="249"/>
                </a:lnTo>
                <a:lnTo>
                  <a:pt x="40" y="248"/>
                </a:lnTo>
                <a:lnTo>
                  <a:pt x="42" y="248"/>
                </a:lnTo>
                <a:lnTo>
                  <a:pt x="42" y="248"/>
                </a:lnTo>
                <a:close/>
                <a:moveTo>
                  <a:pt x="435" y="644"/>
                </a:moveTo>
                <a:lnTo>
                  <a:pt x="435" y="644"/>
                </a:lnTo>
                <a:lnTo>
                  <a:pt x="429" y="646"/>
                </a:lnTo>
                <a:lnTo>
                  <a:pt x="423" y="646"/>
                </a:lnTo>
                <a:lnTo>
                  <a:pt x="423" y="646"/>
                </a:lnTo>
                <a:lnTo>
                  <a:pt x="428" y="644"/>
                </a:lnTo>
                <a:lnTo>
                  <a:pt x="434" y="643"/>
                </a:lnTo>
                <a:lnTo>
                  <a:pt x="434" y="643"/>
                </a:lnTo>
                <a:lnTo>
                  <a:pt x="434" y="643"/>
                </a:lnTo>
                <a:lnTo>
                  <a:pt x="435" y="644"/>
                </a:lnTo>
                <a:lnTo>
                  <a:pt x="435" y="644"/>
                </a:lnTo>
                <a:close/>
                <a:moveTo>
                  <a:pt x="188" y="621"/>
                </a:moveTo>
                <a:lnTo>
                  <a:pt x="192" y="621"/>
                </a:lnTo>
                <a:lnTo>
                  <a:pt x="192" y="621"/>
                </a:lnTo>
                <a:lnTo>
                  <a:pt x="190" y="622"/>
                </a:lnTo>
                <a:lnTo>
                  <a:pt x="188" y="622"/>
                </a:lnTo>
                <a:lnTo>
                  <a:pt x="188" y="621"/>
                </a:lnTo>
                <a:lnTo>
                  <a:pt x="188" y="621"/>
                </a:lnTo>
                <a:close/>
                <a:moveTo>
                  <a:pt x="534" y="576"/>
                </a:moveTo>
                <a:lnTo>
                  <a:pt x="534" y="576"/>
                </a:lnTo>
                <a:lnTo>
                  <a:pt x="535" y="574"/>
                </a:lnTo>
                <a:lnTo>
                  <a:pt x="538" y="573"/>
                </a:lnTo>
                <a:lnTo>
                  <a:pt x="538" y="573"/>
                </a:lnTo>
                <a:lnTo>
                  <a:pt x="539" y="574"/>
                </a:lnTo>
                <a:lnTo>
                  <a:pt x="540" y="574"/>
                </a:lnTo>
                <a:lnTo>
                  <a:pt x="540" y="576"/>
                </a:lnTo>
                <a:lnTo>
                  <a:pt x="540" y="576"/>
                </a:lnTo>
                <a:lnTo>
                  <a:pt x="538" y="576"/>
                </a:lnTo>
                <a:lnTo>
                  <a:pt x="534" y="576"/>
                </a:lnTo>
                <a:lnTo>
                  <a:pt x="534" y="576"/>
                </a:lnTo>
                <a:close/>
                <a:moveTo>
                  <a:pt x="216" y="617"/>
                </a:moveTo>
                <a:lnTo>
                  <a:pt x="216" y="617"/>
                </a:lnTo>
                <a:lnTo>
                  <a:pt x="219" y="617"/>
                </a:lnTo>
                <a:lnTo>
                  <a:pt x="222" y="617"/>
                </a:lnTo>
                <a:lnTo>
                  <a:pt x="222" y="617"/>
                </a:lnTo>
                <a:lnTo>
                  <a:pt x="226" y="616"/>
                </a:lnTo>
                <a:lnTo>
                  <a:pt x="227" y="616"/>
                </a:lnTo>
                <a:lnTo>
                  <a:pt x="228" y="617"/>
                </a:lnTo>
                <a:lnTo>
                  <a:pt x="228" y="617"/>
                </a:lnTo>
                <a:lnTo>
                  <a:pt x="221" y="618"/>
                </a:lnTo>
                <a:lnTo>
                  <a:pt x="217" y="618"/>
                </a:lnTo>
                <a:lnTo>
                  <a:pt x="216" y="618"/>
                </a:lnTo>
                <a:lnTo>
                  <a:pt x="216" y="617"/>
                </a:lnTo>
                <a:lnTo>
                  <a:pt x="216" y="617"/>
                </a:lnTo>
                <a:close/>
                <a:moveTo>
                  <a:pt x="360" y="599"/>
                </a:moveTo>
                <a:lnTo>
                  <a:pt x="360" y="599"/>
                </a:lnTo>
                <a:lnTo>
                  <a:pt x="360" y="598"/>
                </a:lnTo>
                <a:lnTo>
                  <a:pt x="361" y="598"/>
                </a:lnTo>
                <a:lnTo>
                  <a:pt x="364" y="597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7" y="597"/>
                </a:lnTo>
                <a:lnTo>
                  <a:pt x="366" y="598"/>
                </a:lnTo>
                <a:lnTo>
                  <a:pt x="364" y="598"/>
                </a:lnTo>
                <a:lnTo>
                  <a:pt x="361" y="598"/>
                </a:lnTo>
                <a:lnTo>
                  <a:pt x="360" y="599"/>
                </a:lnTo>
                <a:lnTo>
                  <a:pt x="360" y="599"/>
                </a:lnTo>
                <a:close/>
                <a:moveTo>
                  <a:pt x="252" y="618"/>
                </a:moveTo>
                <a:lnTo>
                  <a:pt x="252" y="618"/>
                </a:lnTo>
                <a:lnTo>
                  <a:pt x="254" y="618"/>
                </a:lnTo>
                <a:lnTo>
                  <a:pt x="255" y="619"/>
                </a:lnTo>
                <a:lnTo>
                  <a:pt x="255" y="619"/>
                </a:lnTo>
                <a:lnTo>
                  <a:pt x="252" y="619"/>
                </a:lnTo>
                <a:lnTo>
                  <a:pt x="252" y="619"/>
                </a:lnTo>
                <a:lnTo>
                  <a:pt x="252" y="618"/>
                </a:lnTo>
                <a:lnTo>
                  <a:pt x="252" y="618"/>
                </a:lnTo>
                <a:close/>
                <a:moveTo>
                  <a:pt x="213" y="623"/>
                </a:moveTo>
                <a:lnTo>
                  <a:pt x="213" y="623"/>
                </a:lnTo>
                <a:lnTo>
                  <a:pt x="213" y="622"/>
                </a:lnTo>
                <a:lnTo>
                  <a:pt x="214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6" y="622"/>
                </a:lnTo>
                <a:lnTo>
                  <a:pt x="217" y="621"/>
                </a:lnTo>
                <a:lnTo>
                  <a:pt x="219" y="621"/>
                </a:lnTo>
                <a:lnTo>
                  <a:pt x="220" y="622"/>
                </a:lnTo>
                <a:lnTo>
                  <a:pt x="220" y="622"/>
                </a:lnTo>
                <a:lnTo>
                  <a:pt x="216" y="622"/>
                </a:lnTo>
                <a:lnTo>
                  <a:pt x="213" y="623"/>
                </a:lnTo>
                <a:lnTo>
                  <a:pt x="213" y="623"/>
                </a:lnTo>
                <a:close/>
                <a:moveTo>
                  <a:pt x="194" y="626"/>
                </a:moveTo>
                <a:lnTo>
                  <a:pt x="194" y="626"/>
                </a:lnTo>
                <a:lnTo>
                  <a:pt x="197" y="626"/>
                </a:lnTo>
                <a:lnTo>
                  <a:pt x="199" y="626"/>
                </a:lnTo>
                <a:lnTo>
                  <a:pt x="199" y="626"/>
                </a:lnTo>
                <a:lnTo>
                  <a:pt x="197" y="627"/>
                </a:lnTo>
                <a:lnTo>
                  <a:pt x="194" y="627"/>
                </a:lnTo>
                <a:lnTo>
                  <a:pt x="194" y="626"/>
                </a:lnTo>
                <a:lnTo>
                  <a:pt x="194" y="626"/>
                </a:lnTo>
                <a:close/>
                <a:moveTo>
                  <a:pt x="215" y="624"/>
                </a:moveTo>
                <a:lnTo>
                  <a:pt x="215" y="624"/>
                </a:lnTo>
                <a:lnTo>
                  <a:pt x="217" y="624"/>
                </a:lnTo>
                <a:lnTo>
                  <a:pt x="219" y="624"/>
                </a:lnTo>
                <a:lnTo>
                  <a:pt x="219" y="626"/>
                </a:lnTo>
                <a:lnTo>
                  <a:pt x="219" y="626"/>
                </a:lnTo>
                <a:lnTo>
                  <a:pt x="216" y="626"/>
                </a:lnTo>
                <a:lnTo>
                  <a:pt x="215" y="626"/>
                </a:lnTo>
                <a:lnTo>
                  <a:pt x="215" y="624"/>
                </a:lnTo>
                <a:lnTo>
                  <a:pt x="215" y="624"/>
                </a:lnTo>
                <a:close/>
                <a:moveTo>
                  <a:pt x="222" y="626"/>
                </a:moveTo>
                <a:lnTo>
                  <a:pt x="222" y="626"/>
                </a:lnTo>
                <a:lnTo>
                  <a:pt x="222" y="624"/>
                </a:lnTo>
                <a:lnTo>
                  <a:pt x="221" y="624"/>
                </a:lnTo>
                <a:lnTo>
                  <a:pt x="220" y="624"/>
                </a:lnTo>
                <a:lnTo>
                  <a:pt x="220" y="623"/>
                </a:lnTo>
                <a:lnTo>
                  <a:pt x="220" y="623"/>
                </a:lnTo>
                <a:lnTo>
                  <a:pt x="222" y="623"/>
                </a:lnTo>
                <a:lnTo>
                  <a:pt x="225" y="624"/>
                </a:lnTo>
                <a:lnTo>
                  <a:pt x="225" y="624"/>
                </a:lnTo>
                <a:lnTo>
                  <a:pt x="223" y="626"/>
                </a:lnTo>
                <a:lnTo>
                  <a:pt x="222" y="626"/>
                </a:lnTo>
                <a:lnTo>
                  <a:pt x="222" y="626"/>
                </a:lnTo>
                <a:close/>
                <a:moveTo>
                  <a:pt x="463" y="639"/>
                </a:moveTo>
                <a:lnTo>
                  <a:pt x="463" y="639"/>
                </a:lnTo>
                <a:lnTo>
                  <a:pt x="461" y="641"/>
                </a:lnTo>
                <a:lnTo>
                  <a:pt x="460" y="642"/>
                </a:lnTo>
                <a:lnTo>
                  <a:pt x="457" y="642"/>
                </a:lnTo>
                <a:lnTo>
                  <a:pt x="457" y="642"/>
                </a:lnTo>
                <a:lnTo>
                  <a:pt x="442" y="643"/>
                </a:lnTo>
                <a:lnTo>
                  <a:pt x="442" y="643"/>
                </a:lnTo>
                <a:lnTo>
                  <a:pt x="439" y="644"/>
                </a:lnTo>
                <a:lnTo>
                  <a:pt x="437" y="644"/>
                </a:lnTo>
                <a:lnTo>
                  <a:pt x="436" y="643"/>
                </a:lnTo>
                <a:lnTo>
                  <a:pt x="436" y="643"/>
                </a:lnTo>
                <a:lnTo>
                  <a:pt x="440" y="643"/>
                </a:lnTo>
                <a:lnTo>
                  <a:pt x="442" y="642"/>
                </a:lnTo>
                <a:lnTo>
                  <a:pt x="449" y="641"/>
                </a:lnTo>
                <a:lnTo>
                  <a:pt x="449" y="641"/>
                </a:lnTo>
                <a:lnTo>
                  <a:pt x="463" y="639"/>
                </a:lnTo>
                <a:lnTo>
                  <a:pt x="463" y="639"/>
                </a:lnTo>
                <a:close/>
                <a:moveTo>
                  <a:pt x="413" y="647"/>
                </a:moveTo>
                <a:lnTo>
                  <a:pt x="413" y="647"/>
                </a:lnTo>
                <a:lnTo>
                  <a:pt x="410" y="647"/>
                </a:lnTo>
                <a:lnTo>
                  <a:pt x="407" y="647"/>
                </a:lnTo>
                <a:lnTo>
                  <a:pt x="407" y="647"/>
                </a:lnTo>
                <a:lnTo>
                  <a:pt x="408" y="646"/>
                </a:lnTo>
                <a:lnTo>
                  <a:pt x="410" y="646"/>
                </a:lnTo>
                <a:lnTo>
                  <a:pt x="413" y="647"/>
                </a:lnTo>
                <a:lnTo>
                  <a:pt x="413" y="647"/>
                </a:lnTo>
                <a:close/>
                <a:moveTo>
                  <a:pt x="379" y="649"/>
                </a:moveTo>
                <a:lnTo>
                  <a:pt x="379" y="649"/>
                </a:lnTo>
                <a:lnTo>
                  <a:pt x="378" y="651"/>
                </a:lnTo>
                <a:lnTo>
                  <a:pt x="376" y="651"/>
                </a:lnTo>
                <a:lnTo>
                  <a:pt x="376" y="651"/>
                </a:lnTo>
                <a:lnTo>
                  <a:pt x="376" y="649"/>
                </a:lnTo>
                <a:lnTo>
                  <a:pt x="377" y="649"/>
                </a:lnTo>
                <a:lnTo>
                  <a:pt x="379" y="649"/>
                </a:lnTo>
                <a:lnTo>
                  <a:pt x="379" y="649"/>
                </a:lnTo>
                <a:close/>
                <a:moveTo>
                  <a:pt x="406" y="647"/>
                </a:moveTo>
                <a:lnTo>
                  <a:pt x="406" y="647"/>
                </a:lnTo>
                <a:lnTo>
                  <a:pt x="405" y="648"/>
                </a:lnTo>
                <a:lnTo>
                  <a:pt x="402" y="648"/>
                </a:lnTo>
                <a:lnTo>
                  <a:pt x="399" y="648"/>
                </a:lnTo>
                <a:lnTo>
                  <a:pt x="399" y="648"/>
                </a:lnTo>
                <a:lnTo>
                  <a:pt x="400" y="647"/>
                </a:lnTo>
                <a:lnTo>
                  <a:pt x="402" y="647"/>
                </a:lnTo>
                <a:lnTo>
                  <a:pt x="406" y="647"/>
                </a:lnTo>
                <a:lnTo>
                  <a:pt x="406" y="647"/>
                </a:lnTo>
                <a:close/>
                <a:moveTo>
                  <a:pt x="506" y="634"/>
                </a:moveTo>
                <a:lnTo>
                  <a:pt x="506" y="634"/>
                </a:lnTo>
                <a:lnTo>
                  <a:pt x="503" y="636"/>
                </a:lnTo>
                <a:lnTo>
                  <a:pt x="500" y="636"/>
                </a:lnTo>
                <a:lnTo>
                  <a:pt x="500" y="636"/>
                </a:lnTo>
                <a:lnTo>
                  <a:pt x="501" y="634"/>
                </a:lnTo>
                <a:lnTo>
                  <a:pt x="503" y="634"/>
                </a:lnTo>
                <a:lnTo>
                  <a:pt x="506" y="634"/>
                </a:lnTo>
                <a:lnTo>
                  <a:pt x="506" y="634"/>
                </a:lnTo>
                <a:close/>
                <a:moveTo>
                  <a:pt x="551" y="628"/>
                </a:moveTo>
                <a:lnTo>
                  <a:pt x="551" y="628"/>
                </a:lnTo>
                <a:lnTo>
                  <a:pt x="551" y="629"/>
                </a:lnTo>
                <a:lnTo>
                  <a:pt x="550" y="629"/>
                </a:lnTo>
                <a:lnTo>
                  <a:pt x="548" y="629"/>
                </a:lnTo>
                <a:lnTo>
                  <a:pt x="548" y="629"/>
                </a:lnTo>
                <a:lnTo>
                  <a:pt x="532" y="632"/>
                </a:lnTo>
                <a:lnTo>
                  <a:pt x="532" y="632"/>
                </a:lnTo>
                <a:lnTo>
                  <a:pt x="533" y="629"/>
                </a:lnTo>
                <a:lnTo>
                  <a:pt x="534" y="629"/>
                </a:lnTo>
                <a:lnTo>
                  <a:pt x="536" y="631"/>
                </a:lnTo>
                <a:lnTo>
                  <a:pt x="536" y="631"/>
                </a:lnTo>
                <a:lnTo>
                  <a:pt x="551" y="628"/>
                </a:lnTo>
                <a:lnTo>
                  <a:pt x="551" y="628"/>
                </a:lnTo>
                <a:close/>
                <a:moveTo>
                  <a:pt x="470" y="639"/>
                </a:moveTo>
                <a:lnTo>
                  <a:pt x="470" y="639"/>
                </a:lnTo>
                <a:lnTo>
                  <a:pt x="469" y="641"/>
                </a:lnTo>
                <a:lnTo>
                  <a:pt x="466" y="641"/>
                </a:lnTo>
                <a:lnTo>
                  <a:pt x="464" y="641"/>
                </a:lnTo>
                <a:lnTo>
                  <a:pt x="464" y="639"/>
                </a:lnTo>
                <a:lnTo>
                  <a:pt x="464" y="639"/>
                </a:lnTo>
                <a:lnTo>
                  <a:pt x="466" y="639"/>
                </a:lnTo>
                <a:lnTo>
                  <a:pt x="470" y="639"/>
                </a:lnTo>
                <a:lnTo>
                  <a:pt x="470" y="639"/>
                </a:lnTo>
                <a:close/>
                <a:moveTo>
                  <a:pt x="499" y="636"/>
                </a:moveTo>
                <a:lnTo>
                  <a:pt x="499" y="636"/>
                </a:lnTo>
                <a:lnTo>
                  <a:pt x="499" y="636"/>
                </a:lnTo>
                <a:lnTo>
                  <a:pt x="498" y="637"/>
                </a:lnTo>
                <a:lnTo>
                  <a:pt x="495" y="636"/>
                </a:lnTo>
                <a:lnTo>
                  <a:pt x="495" y="636"/>
                </a:lnTo>
                <a:lnTo>
                  <a:pt x="495" y="636"/>
                </a:lnTo>
                <a:lnTo>
                  <a:pt x="497" y="636"/>
                </a:lnTo>
                <a:lnTo>
                  <a:pt x="499" y="636"/>
                </a:lnTo>
                <a:lnTo>
                  <a:pt x="499" y="636"/>
                </a:lnTo>
                <a:close/>
                <a:moveTo>
                  <a:pt x="134" y="631"/>
                </a:moveTo>
                <a:lnTo>
                  <a:pt x="134" y="631"/>
                </a:lnTo>
                <a:lnTo>
                  <a:pt x="135" y="631"/>
                </a:lnTo>
                <a:lnTo>
                  <a:pt x="137" y="629"/>
                </a:lnTo>
                <a:lnTo>
                  <a:pt x="141" y="629"/>
                </a:lnTo>
                <a:lnTo>
                  <a:pt x="141" y="629"/>
                </a:lnTo>
                <a:lnTo>
                  <a:pt x="140" y="629"/>
                </a:lnTo>
                <a:lnTo>
                  <a:pt x="138" y="631"/>
                </a:lnTo>
                <a:lnTo>
                  <a:pt x="134" y="631"/>
                </a:lnTo>
                <a:lnTo>
                  <a:pt x="134" y="631"/>
                </a:lnTo>
                <a:close/>
                <a:moveTo>
                  <a:pt x="77" y="418"/>
                </a:moveTo>
                <a:lnTo>
                  <a:pt x="77" y="418"/>
                </a:lnTo>
                <a:lnTo>
                  <a:pt x="79" y="419"/>
                </a:lnTo>
                <a:lnTo>
                  <a:pt x="80" y="422"/>
                </a:lnTo>
                <a:lnTo>
                  <a:pt x="80" y="422"/>
                </a:lnTo>
                <a:lnTo>
                  <a:pt x="81" y="420"/>
                </a:lnTo>
                <a:lnTo>
                  <a:pt x="81" y="420"/>
                </a:lnTo>
                <a:lnTo>
                  <a:pt x="81" y="420"/>
                </a:lnTo>
                <a:lnTo>
                  <a:pt x="81" y="422"/>
                </a:lnTo>
                <a:lnTo>
                  <a:pt x="80" y="422"/>
                </a:lnTo>
                <a:lnTo>
                  <a:pt x="80" y="423"/>
                </a:lnTo>
                <a:lnTo>
                  <a:pt x="80" y="423"/>
                </a:lnTo>
                <a:lnTo>
                  <a:pt x="79" y="420"/>
                </a:lnTo>
                <a:lnTo>
                  <a:pt x="77" y="419"/>
                </a:lnTo>
                <a:lnTo>
                  <a:pt x="77" y="418"/>
                </a:lnTo>
                <a:lnTo>
                  <a:pt x="77" y="418"/>
                </a:lnTo>
                <a:close/>
                <a:moveTo>
                  <a:pt x="79" y="403"/>
                </a:moveTo>
                <a:lnTo>
                  <a:pt x="79" y="403"/>
                </a:lnTo>
                <a:lnTo>
                  <a:pt x="81" y="404"/>
                </a:lnTo>
                <a:lnTo>
                  <a:pt x="81" y="405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7"/>
                </a:lnTo>
                <a:lnTo>
                  <a:pt x="79" y="403"/>
                </a:lnTo>
                <a:lnTo>
                  <a:pt x="79" y="403"/>
                </a:lnTo>
                <a:close/>
                <a:moveTo>
                  <a:pt x="86" y="423"/>
                </a:moveTo>
                <a:lnTo>
                  <a:pt x="86" y="423"/>
                </a:lnTo>
                <a:lnTo>
                  <a:pt x="86" y="425"/>
                </a:lnTo>
                <a:lnTo>
                  <a:pt x="85" y="427"/>
                </a:lnTo>
                <a:lnTo>
                  <a:pt x="83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5"/>
                </a:lnTo>
                <a:lnTo>
                  <a:pt x="85" y="424"/>
                </a:lnTo>
                <a:lnTo>
                  <a:pt x="86" y="423"/>
                </a:lnTo>
                <a:lnTo>
                  <a:pt x="86" y="423"/>
                </a:lnTo>
                <a:close/>
                <a:moveTo>
                  <a:pt x="85" y="409"/>
                </a:moveTo>
                <a:lnTo>
                  <a:pt x="85" y="409"/>
                </a:lnTo>
                <a:lnTo>
                  <a:pt x="85" y="410"/>
                </a:lnTo>
                <a:lnTo>
                  <a:pt x="85" y="412"/>
                </a:lnTo>
                <a:lnTo>
                  <a:pt x="83" y="414"/>
                </a:lnTo>
                <a:lnTo>
                  <a:pt x="83" y="414"/>
                </a:lnTo>
                <a:lnTo>
                  <a:pt x="83" y="415"/>
                </a:lnTo>
                <a:lnTo>
                  <a:pt x="83" y="417"/>
                </a:lnTo>
                <a:lnTo>
                  <a:pt x="83" y="417"/>
                </a:lnTo>
                <a:lnTo>
                  <a:pt x="82" y="415"/>
                </a:lnTo>
                <a:lnTo>
                  <a:pt x="83" y="413"/>
                </a:lnTo>
                <a:lnTo>
                  <a:pt x="85" y="409"/>
                </a:lnTo>
                <a:lnTo>
                  <a:pt x="85" y="409"/>
                </a:lnTo>
                <a:close/>
                <a:moveTo>
                  <a:pt x="81" y="423"/>
                </a:moveTo>
                <a:lnTo>
                  <a:pt x="81" y="423"/>
                </a:lnTo>
                <a:lnTo>
                  <a:pt x="82" y="424"/>
                </a:lnTo>
                <a:lnTo>
                  <a:pt x="81" y="425"/>
                </a:lnTo>
                <a:lnTo>
                  <a:pt x="81" y="425"/>
                </a:lnTo>
                <a:lnTo>
                  <a:pt x="82" y="427"/>
                </a:lnTo>
                <a:lnTo>
                  <a:pt x="82" y="427"/>
                </a:lnTo>
                <a:lnTo>
                  <a:pt x="82" y="428"/>
                </a:lnTo>
                <a:lnTo>
                  <a:pt x="82" y="428"/>
                </a:lnTo>
                <a:lnTo>
                  <a:pt x="82" y="428"/>
                </a:lnTo>
                <a:lnTo>
                  <a:pt x="83" y="429"/>
                </a:lnTo>
                <a:lnTo>
                  <a:pt x="83" y="430"/>
                </a:lnTo>
                <a:lnTo>
                  <a:pt x="83" y="432"/>
                </a:lnTo>
                <a:lnTo>
                  <a:pt x="83" y="432"/>
                </a:lnTo>
                <a:lnTo>
                  <a:pt x="83" y="432"/>
                </a:lnTo>
                <a:lnTo>
                  <a:pt x="82" y="432"/>
                </a:lnTo>
                <a:lnTo>
                  <a:pt x="82" y="429"/>
                </a:lnTo>
                <a:lnTo>
                  <a:pt x="82" y="429"/>
                </a:lnTo>
                <a:lnTo>
                  <a:pt x="81" y="429"/>
                </a:lnTo>
                <a:lnTo>
                  <a:pt x="80" y="429"/>
                </a:lnTo>
                <a:lnTo>
                  <a:pt x="80" y="430"/>
                </a:lnTo>
                <a:lnTo>
                  <a:pt x="80" y="430"/>
                </a:lnTo>
                <a:lnTo>
                  <a:pt x="79" y="429"/>
                </a:lnTo>
                <a:lnTo>
                  <a:pt x="80" y="429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8"/>
                </a:lnTo>
                <a:lnTo>
                  <a:pt x="80" y="425"/>
                </a:lnTo>
                <a:lnTo>
                  <a:pt x="80" y="423"/>
                </a:lnTo>
                <a:lnTo>
                  <a:pt x="80" y="423"/>
                </a:lnTo>
                <a:lnTo>
                  <a:pt x="81" y="423"/>
                </a:lnTo>
                <a:lnTo>
                  <a:pt x="81" y="423"/>
                </a:lnTo>
                <a:close/>
                <a:moveTo>
                  <a:pt x="81" y="457"/>
                </a:moveTo>
                <a:lnTo>
                  <a:pt x="81" y="457"/>
                </a:lnTo>
                <a:lnTo>
                  <a:pt x="82" y="459"/>
                </a:lnTo>
                <a:lnTo>
                  <a:pt x="82" y="462"/>
                </a:lnTo>
                <a:lnTo>
                  <a:pt x="82" y="464"/>
                </a:lnTo>
                <a:lnTo>
                  <a:pt x="82" y="464"/>
                </a:lnTo>
                <a:lnTo>
                  <a:pt x="81" y="464"/>
                </a:lnTo>
                <a:lnTo>
                  <a:pt x="81" y="465"/>
                </a:lnTo>
                <a:lnTo>
                  <a:pt x="81" y="465"/>
                </a:lnTo>
                <a:lnTo>
                  <a:pt x="80" y="464"/>
                </a:lnTo>
                <a:lnTo>
                  <a:pt x="79" y="462"/>
                </a:lnTo>
                <a:lnTo>
                  <a:pt x="80" y="460"/>
                </a:lnTo>
                <a:lnTo>
                  <a:pt x="81" y="458"/>
                </a:lnTo>
                <a:lnTo>
                  <a:pt x="81" y="458"/>
                </a:lnTo>
                <a:lnTo>
                  <a:pt x="79" y="459"/>
                </a:lnTo>
                <a:lnTo>
                  <a:pt x="77" y="458"/>
                </a:lnTo>
                <a:lnTo>
                  <a:pt x="77" y="458"/>
                </a:lnTo>
                <a:lnTo>
                  <a:pt x="77" y="464"/>
                </a:lnTo>
                <a:lnTo>
                  <a:pt x="76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5"/>
                </a:lnTo>
                <a:lnTo>
                  <a:pt x="76" y="462"/>
                </a:lnTo>
                <a:lnTo>
                  <a:pt x="76" y="462"/>
                </a:lnTo>
                <a:lnTo>
                  <a:pt x="75" y="462"/>
                </a:lnTo>
                <a:lnTo>
                  <a:pt x="75" y="460"/>
                </a:lnTo>
                <a:lnTo>
                  <a:pt x="75" y="462"/>
                </a:lnTo>
                <a:lnTo>
                  <a:pt x="75" y="462"/>
                </a:lnTo>
                <a:lnTo>
                  <a:pt x="74" y="458"/>
                </a:lnTo>
                <a:lnTo>
                  <a:pt x="74" y="454"/>
                </a:lnTo>
                <a:lnTo>
                  <a:pt x="75" y="450"/>
                </a:lnTo>
                <a:lnTo>
                  <a:pt x="74" y="448"/>
                </a:lnTo>
                <a:lnTo>
                  <a:pt x="74" y="448"/>
                </a:lnTo>
                <a:lnTo>
                  <a:pt x="75" y="449"/>
                </a:lnTo>
                <a:lnTo>
                  <a:pt x="76" y="450"/>
                </a:lnTo>
                <a:lnTo>
                  <a:pt x="76" y="453"/>
                </a:lnTo>
                <a:lnTo>
                  <a:pt x="76" y="453"/>
                </a:lnTo>
                <a:lnTo>
                  <a:pt x="77" y="453"/>
                </a:lnTo>
                <a:lnTo>
                  <a:pt x="77" y="453"/>
                </a:lnTo>
                <a:lnTo>
                  <a:pt x="79" y="452"/>
                </a:lnTo>
                <a:lnTo>
                  <a:pt x="77" y="450"/>
                </a:lnTo>
                <a:lnTo>
                  <a:pt x="77" y="450"/>
                </a:lnTo>
                <a:lnTo>
                  <a:pt x="79" y="450"/>
                </a:lnTo>
                <a:lnTo>
                  <a:pt x="79" y="452"/>
                </a:lnTo>
                <a:lnTo>
                  <a:pt x="79" y="454"/>
                </a:lnTo>
                <a:lnTo>
                  <a:pt x="79" y="454"/>
                </a:lnTo>
                <a:lnTo>
                  <a:pt x="77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7"/>
                </a:lnTo>
                <a:lnTo>
                  <a:pt x="75" y="459"/>
                </a:lnTo>
                <a:lnTo>
                  <a:pt x="75" y="459"/>
                </a:lnTo>
                <a:lnTo>
                  <a:pt x="76" y="459"/>
                </a:lnTo>
                <a:lnTo>
                  <a:pt x="76" y="458"/>
                </a:lnTo>
                <a:lnTo>
                  <a:pt x="77" y="457"/>
                </a:lnTo>
                <a:lnTo>
                  <a:pt x="77" y="457"/>
                </a:lnTo>
                <a:lnTo>
                  <a:pt x="79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5"/>
                </a:lnTo>
                <a:lnTo>
                  <a:pt x="80" y="455"/>
                </a:lnTo>
                <a:lnTo>
                  <a:pt x="80" y="457"/>
                </a:lnTo>
                <a:lnTo>
                  <a:pt x="81" y="457"/>
                </a:lnTo>
                <a:lnTo>
                  <a:pt x="81" y="457"/>
                </a:lnTo>
                <a:close/>
                <a:moveTo>
                  <a:pt x="89" y="423"/>
                </a:moveTo>
                <a:lnTo>
                  <a:pt x="89" y="423"/>
                </a:lnTo>
                <a:lnTo>
                  <a:pt x="91" y="427"/>
                </a:lnTo>
                <a:lnTo>
                  <a:pt x="93" y="429"/>
                </a:lnTo>
                <a:lnTo>
                  <a:pt x="93" y="429"/>
                </a:lnTo>
                <a:lnTo>
                  <a:pt x="92" y="430"/>
                </a:lnTo>
                <a:lnTo>
                  <a:pt x="92" y="432"/>
                </a:lnTo>
                <a:lnTo>
                  <a:pt x="92" y="432"/>
                </a:lnTo>
                <a:lnTo>
                  <a:pt x="94" y="438"/>
                </a:lnTo>
                <a:lnTo>
                  <a:pt x="95" y="447"/>
                </a:lnTo>
                <a:lnTo>
                  <a:pt x="95" y="447"/>
                </a:lnTo>
                <a:lnTo>
                  <a:pt x="94" y="448"/>
                </a:lnTo>
                <a:lnTo>
                  <a:pt x="93" y="449"/>
                </a:lnTo>
                <a:lnTo>
                  <a:pt x="93" y="449"/>
                </a:lnTo>
                <a:lnTo>
                  <a:pt x="92" y="449"/>
                </a:lnTo>
                <a:lnTo>
                  <a:pt x="92" y="448"/>
                </a:lnTo>
                <a:lnTo>
                  <a:pt x="91" y="447"/>
                </a:lnTo>
                <a:lnTo>
                  <a:pt x="89" y="448"/>
                </a:lnTo>
                <a:lnTo>
                  <a:pt x="89" y="448"/>
                </a:lnTo>
                <a:lnTo>
                  <a:pt x="89" y="445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4"/>
                </a:lnTo>
                <a:lnTo>
                  <a:pt x="87" y="449"/>
                </a:lnTo>
                <a:lnTo>
                  <a:pt x="87" y="449"/>
                </a:lnTo>
                <a:lnTo>
                  <a:pt x="85" y="448"/>
                </a:lnTo>
                <a:lnTo>
                  <a:pt x="85" y="448"/>
                </a:lnTo>
                <a:lnTo>
                  <a:pt x="86" y="445"/>
                </a:lnTo>
                <a:lnTo>
                  <a:pt x="86" y="443"/>
                </a:lnTo>
                <a:lnTo>
                  <a:pt x="86" y="437"/>
                </a:lnTo>
                <a:lnTo>
                  <a:pt x="86" y="437"/>
                </a:lnTo>
                <a:lnTo>
                  <a:pt x="87" y="437"/>
                </a:lnTo>
                <a:lnTo>
                  <a:pt x="87" y="438"/>
                </a:lnTo>
                <a:lnTo>
                  <a:pt x="87" y="438"/>
                </a:lnTo>
                <a:lnTo>
                  <a:pt x="88" y="440"/>
                </a:lnTo>
                <a:lnTo>
                  <a:pt x="89" y="440"/>
                </a:lnTo>
                <a:lnTo>
                  <a:pt x="89" y="440"/>
                </a:lnTo>
                <a:lnTo>
                  <a:pt x="91" y="439"/>
                </a:lnTo>
                <a:lnTo>
                  <a:pt x="89" y="439"/>
                </a:lnTo>
                <a:lnTo>
                  <a:pt x="88" y="438"/>
                </a:lnTo>
                <a:lnTo>
                  <a:pt x="88" y="438"/>
                </a:lnTo>
                <a:lnTo>
                  <a:pt x="89" y="432"/>
                </a:lnTo>
                <a:lnTo>
                  <a:pt x="89" y="428"/>
                </a:lnTo>
                <a:lnTo>
                  <a:pt x="88" y="425"/>
                </a:lnTo>
                <a:lnTo>
                  <a:pt x="88" y="425"/>
                </a:lnTo>
                <a:lnTo>
                  <a:pt x="89" y="424"/>
                </a:lnTo>
                <a:lnTo>
                  <a:pt x="89" y="423"/>
                </a:lnTo>
                <a:lnTo>
                  <a:pt x="89" y="423"/>
                </a:lnTo>
                <a:close/>
                <a:moveTo>
                  <a:pt x="91" y="434"/>
                </a:moveTo>
                <a:lnTo>
                  <a:pt x="91" y="434"/>
                </a:lnTo>
                <a:lnTo>
                  <a:pt x="89" y="435"/>
                </a:lnTo>
                <a:lnTo>
                  <a:pt x="89" y="437"/>
                </a:lnTo>
                <a:lnTo>
                  <a:pt x="89" y="437"/>
                </a:lnTo>
                <a:lnTo>
                  <a:pt x="91" y="435"/>
                </a:lnTo>
                <a:lnTo>
                  <a:pt x="91" y="435"/>
                </a:lnTo>
                <a:lnTo>
                  <a:pt x="92" y="432"/>
                </a:lnTo>
                <a:lnTo>
                  <a:pt x="92" y="432"/>
                </a:lnTo>
                <a:lnTo>
                  <a:pt x="91" y="430"/>
                </a:lnTo>
                <a:lnTo>
                  <a:pt x="91" y="430"/>
                </a:lnTo>
                <a:lnTo>
                  <a:pt x="91" y="434"/>
                </a:lnTo>
                <a:lnTo>
                  <a:pt x="91" y="434"/>
                </a:lnTo>
                <a:close/>
                <a:moveTo>
                  <a:pt x="82" y="450"/>
                </a:moveTo>
                <a:lnTo>
                  <a:pt x="82" y="450"/>
                </a:lnTo>
                <a:lnTo>
                  <a:pt x="82" y="450"/>
                </a:lnTo>
                <a:lnTo>
                  <a:pt x="81" y="449"/>
                </a:lnTo>
                <a:lnTo>
                  <a:pt x="81" y="449"/>
                </a:lnTo>
                <a:lnTo>
                  <a:pt x="81" y="450"/>
                </a:lnTo>
                <a:lnTo>
                  <a:pt x="81" y="452"/>
                </a:lnTo>
                <a:lnTo>
                  <a:pt x="81" y="453"/>
                </a:lnTo>
                <a:lnTo>
                  <a:pt x="81" y="453"/>
                </a:lnTo>
                <a:lnTo>
                  <a:pt x="81" y="453"/>
                </a:lnTo>
                <a:lnTo>
                  <a:pt x="81" y="452"/>
                </a:lnTo>
                <a:lnTo>
                  <a:pt x="81" y="452"/>
                </a:lnTo>
                <a:lnTo>
                  <a:pt x="83" y="453"/>
                </a:lnTo>
                <a:lnTo>
                  <a:pt x="83" y="450"/>
                </a:lnTo>
                <a:lnTo>
                  <a:pt x="83" y="450"/>
                </a:lnTo>
                <a:lnTo>
                  <a:pt x="85" y="453"/>
                </a:lnTo>
                <a:lnTo>
                  <a:pt x="83" y="454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5"/>
                </a:lnTo>
                <a:lnTo>
                  <a:pt x="83" y="458"/>
                </a:lnTo>
                <a:lnTo>
                  <a:pt x="83" y="458"/>
                </a:lnTo>
                <a:lnTo>
                  <a:pt x="82" y="457"/>
                </a:lnTo>
                <a:lnTo>
                  <a:pt x="82" y="455"/>
                </a:lnTo>
                <a:lnTo>
                  <a:pt x="82" y="455"/>
                </a:lnTo>
                <a:lnTo>
                  <a:pt x="80" y="453"/>
                </a:lnTo>
                <a:lnTo>
                  <a:pt x="79" y="448"/>
                </a:lnTo>
                <a:lnTo>
                  <a:pt x="79" y="448"/>
                </a:lnTo>
                <a:lnTo>
                  <a:pt x="81" y="448"/>
                </a:lnTo>
                <a:lnTo>
                  <a:pt x="81" y="448"/>
                </a:lnTo>
                <a:lnTo>
                  <a:pt x="79" y="447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1" y="443"/>
                </a:lnTo>
                <a:lnTo>
                  <a:pt x="81" y="443"/>
                </a:lnTo>
                <a:lnTo>
                  <a:pt x="82" y="443"/>
                </a:lnTo>
                <a:lnTo>
                  <a:pt x="83" y="445"/>
                </a:lnTo>
                <a:lnTo>
                  <a:pt x="83" y="449"/>
                </a:lnTo>
                <a:lnTo>
                  <a:pt x="83" y="449"/>
                </a:lnTo>
                <a:lnTo>
                  <a:pt x="82" y="448"/>
                </a:lnTo>
                <a:lnTo>
                  <a:pt x="81" y="449"/>
                </a:lnTo>
                <a:lnTo>
                  <a:pt x="81" y="449"/>
                </a:lnTo>
                <a:lnTo>
                  <a:pt x="82" y="449"/>
                </a:lnTo>
                <a:lnTo>
                  <a:pt x="82" y="450"/>
                </a:lnTo>
                <a:lnTo>
                  <a:pt x="82" y="450"/>
                </a:lnTo>
                <a:close/>
                <a:moveTo>
                  <a:pt x="75" y="402"/>
                </a:moveTo>
                <a:lnTo>
                  <a:pt x="75" y="402"/>
                </a:lnTo>
                <a:lnTo>
                  <a:pt x="75" y="403"/>
                </a:lnTo>
                <a:lnTo>
                  <a:pt x="76" y="403"/>
                </a:lnTo>
                <a:lnTo>
                  <a:pt x="76" y="403"/>
                </a:lnTo>
                <a:lnTo>
                  <a:pt x="76" y="408"/>
                </a:lnTo>
                <a:lnTo>
                  <a:pt x="76" y="408"/>
                </a:lnTo>
                <a:lnTo>
                  <a:pt x="76" y="412"/>
                </a:lnTo>
                <a:lnTo>
                  <a:pt x="75" y="413"/>
                </a:lnTo>
                <a:lnTo>
                  <a:pt x="74" y="413"/>
                </a:lnTo>
                <a:lnTo>
                  <a:pt x="74" y="413"/>
                </a:lnTo>
                <a:lnTo>
                  <a:pt x="75" y="412"/>
                </a:lnTo>
                <a:lnTo>
                  <a:pt x="75" y="410"/>
                </a:lnTo>
                <a:lnTo>
                  <a:pt x="72" y="410"/>
                </a:lnTo>
                <a:lnTo>
                  <a:pt x="72" y="410"/>
                </a:lnTo>
                <a:lnTo>
                  <a:pt x="72" y="412"/>
                </a:lnTo>
                <a:lnTo>
                  <a:pt x="72" y="413"/>
                </a:lnTo>
                <a:lnTo>
                  <a:pt x="72" y="417"/>
                </a:lnTo>
                <a:lnTo>
                  <a:pt x="72" y="417"/>
                </a:lnTo>
                <a:lnTo>
                  <a:pt x="71" y="417"/>
                </a:lnTo>
                <a:lnTo>
                  <a:pt x="71" y="415"/>
                </a:lnTo>
                <a:lnTo>
                  <a:pt x="71" y="414"/>
                </a:lnTo>
                <a:lnTo>
                  <a:pt x="71" y="414"/>
                </a:lnTo>
                <a:lnTo>
                  <a:pt x="70" y="410"/>
                </a:lnTo>
                <a:lnTo>
                  <a:pt x="70" y="410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402"/>
                </a:lnTo>
                <a:lnTo>
                  <a:pt x="71" y="403"/>
                </a:lnTo>
                <a:lnTo>
                  <a:pt x="72" y="403"/>
                </a:lnTo>
                <a:lnTo>
                  <a:pt x="72" y="403"/>
                </a:lnTo>
                <a:lnTo>
                  <a:pt x="71" y="404"/>
                </a:lnTo>
                <a:lnTo>
                  <a:pt x="71" y="405"/>
                </a:lnTo>
                <a:lnTo>
                  <a:pt x="71" y="410"/>
                </a:lnTo>
                <a:lnTo>
                  <a:pt x="71" y="410"/>
                </a:lnTo>
                <a:lnTo>
                  <a:pt x="74" y="409"/>
                </a:lnTo>
                <a:lnTo>
                  <a:pt x="74" y="407"/>
                </a:lnTo>
                <a:lnTo>
                  <a:pt x="74" y="407"/>
                </a:lnTo>
                <a:lnTo>
                  <a:pt x="72" y="407"/>
                </a:lnTo>
                <a:lnTo>
                  <a:pt x="72" y="408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75" y="402"/>
                </a:lnTo>
                <a:lnTo>
                  <a:pt x="75" y="402"/>
                </a:lnTo>
                <a:close/>
                <a:moveTo>
                  <a:pt x="82" y="465"/>
                </a:moveTo>
                <a:lnTo>
                  <a:pt x="82" y="465"/>
                </a:lnTo>
                <a:lnTo>
                  <a:pt x="83" y="467"/>
                </a:lnTo>
                <a:lnTo>
                  <a:pt x="82" y="468"/>
                </a:lnTo>
                <a:lnTo>
                  <a:pt x="81" y="471"/>
                </a:lnTo>
                <a:lnTo>
                  <a:pt x="81" y="472"/>
                </a:lnTo>
                <a:lnTo>
                  <a:pt x="81" y="472"/>
                </a:lnTo>
                <a:lnTo>
                  <a:pt x="82" y="471"/>
                </a:lnTo>
                <a:lnTo>
                  <a:pt x="82" y="471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4"/>
                </a:lnTo>
                <a:lnTo>
                  <a:pt x="82" y="476"/>
                </a:lnTo>
                <a:lnTo>
                  <a:pt x="81" y="477"/>
                </a:lnTo>
                <a:lnTo>
                  <a:pt x="81" y="477"/>
                </a:lnTo>
                <a:lnTo>
                  <a:pt x="80" y="476"/>
                </a:lnTo>
                <a:lnTo>
                  <a:pt x="79" y="476"/>
                </a:lnTo>
                <a:lnTo>
                  <a:pt x="79" y="477"/>
                </a:lnTo>
                <a:lnTo>
                  <a:pt x="79" y="477"/>
                </a:lnTo>
                <a:lnTo>
                  <a:pt x="77" y="476"/>
                </a:lnTo>
                <a:lnTo>
                  <a:pt x="77" y="474"/>
                </a:lnTo>
                <a:lnTo>
                  <a:pt x="79" y="472"/>
                </a:lnTo>
                <a:lnTo>
                  <a:pt x="79" y="472"/>
                </a:lnTo>
                <a:lnTo>
                  <a:pt x="80" y="474"/>
                </a:lnTo>
                <a:lnTo>
                  <a:pt x="80" y="474"/>
                </a:lnTo>
                <a:lnTo>
                  <a:pt x="81" y="474"/>
                </a:lnTo>
                <a:lnTo>
                  <a:pt x="81" y="474"/>
                </a:lnTo>
                <a:lnTo>
                  <a:pt x="81" y="474"/>
                </a:lnTo>
                <a:lnTo>
                  <a:pt x="80" y="474"/>
                </a:lnTo>
                <a:lnTo>
                  <a:pt x="80" y="469"/>
                </a:lnTo>
                <a:lnTo>
                  <a:pt x="80" y="469"/>
                </a:lnTo>
                <a:lnTo>
                  <a:pt x="79" y="469"/>
                </a:lnTo>
                <a:lnTo>
                  <a:pt x="79" y="469"/>
                </a:lnTo>
                <a:lnTo>
                  <a:pt x="77" y="468"/>
                </a:lnTo>
                <a:lnTo>
                  <a:pt x="77" y="468"/>
                </a:lnTo>
                <a:lnTo>
                  <a:pt x="80" y="468"/>
                </a:lnTo>
                <a:lnTo>
                  <a:pt x="81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6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81" y="382"/>
                </a:lnTo>
                <a:lnTo>
                  <a:pt x="81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2"/>
                </a:lnTo>
                <a:lnTo>
                  <a:pt x="81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50" y="24"/>
                </a:moveTo>
                <a:lnTo>
                  <a:pt x="50" y="24"/>
                </a:lnTo>
                <a:lnTo>
                  <a:pt x="50" y="23"/>
                </a:lnTo>
                <a:lnTo>
                  <a:pt x="50" y="20"/>
                </a:lnTo>
                <a:lnTo>
                  <a:pt x="50" y="16"/>
                </a:lnTo>
                <a:lnTo>
                  <a:pt x="50" y="16"/>
                </a:lnTo>
                <a:lnTo>
                  <a:pt x="50" y="18"/>
                </a:lnTo>
                <a:lnTo>
                  <a:pt x="50" y="19"/>
                </a:lnTo>
                <a:lnTo>
                  <a:pt x="50" y="24"/>
                </a:lnTo>
                <a:lnTo>
                  <a:pt x="50" y="24"/>
                </a:lnTo>
                <a:close/>
                <a:moveTo>
                  <a:pt x="80" y="383"/>
                </a:moveTo>
                <a:lnTo>
                  <a:pt x="80" y="383"/>
                </a:lnTo>
                <a:lnTo>
                  <a:pt x="81" y="385"/>
                </a:lnTo>
                <a:lnTo>
                  <a:pt x="82" y="387"/>
                </a:lnTo>
                <a:lnTo>
                  <a:pt x="82" y="387"/>
                </a:lnTo>
                <a:lnTo>
                  <a:pt x="82" y="389"/>
                </a:lnTo>
                <a:lnTo>
                  <a:pt x="81" y="390"/>
                </a:lnTo>
                <a:lnTo>
                  <a:pt x="81" y="390"/>
                </a:lnTo>
                <a:lnTo>
                  <a:pt x="81" y="390"/>
                </a:lnTo>
                <a:lnTo>
                  <a:pt x="81" y="388"/>
                </a:lnTo>
                <a:lnTo>
                  <a:pt x="81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7"/>
                </a:lnTo>
                <a:lnTo>
                  <a:pt x="80" y="387"/>
                </a:lnTo>
                <a:lnTo>
                  <a:pt x="79" y="385"/>
                </a:lnTo>
                <a:lnTo>
                  <a:pt x="80" y="383"/>
                </a:lnTo>
                <a:lnTo>
                  <a:pt x="80" y="383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80" y="15"/>
                </a:lnTo>
                <a:lnTo>
                  <a:pt x="80" y="18"/>
                </a:lnTo>
                <a:lnTo>
                  <a:pt x="80" y="18"/>
                </a:lnTo>
                <a:lnTo>
                  <a:pt x="81" y="16"/>
                </a:lnTo>
                <a:lnTo>
                  <a:pt x="82" y="18"/>
                </a:lnTo>
                <a:lnTo>
                  <a:pt x="82" y="18"/>
                </a:lnTo>
                <a:lnTo>
                  <a:pt x="83" y="20"/>
                </a:lnTo>
                <a:lnTo>
                  <a:pt x="83" y="24"/>
                </a:lnTo>
                <a:lnTo>
                  <a:pt x="83" y="24"/>
                </a:lnTo>
                <a:lnTo>
                  <a:pt x="85" y="36"/>
                </a:lnTo>
                <a:lnTo>
                  <a:pt x="85" y="36"/>
                </a:lnTo>
                <a:lnTo>
                  <a:pt x="85" y="38"/>
                </a:lnTo>
                <a:lnTo>
                  <a:pt x="85" y="38"/>
                </a:lnTo>
                <a:lnTo>
                  <a:pt x="85" y="48"/>
                </a:lnTo>
                <a:lnTo>
                  <a:pt x="86" y="56"/>
                </a:lnTo>
                <a:lnTo>
                  <a:pt x="86" y="56"/>
                </a:lnTo>
                <a:lnTo>
                  <a:pt x="86" y="60"/>
                </a:lnTo>
                <a:lnTo>
                  <a:pt x="86" y="60"/>
                </a:lnTo>
                <a:lnTo>
                  <a:pt x="87" y="63"/>
                </a:lnTo>
                <a:lnTo>
                  <a:pt x="87" y="63"/>
                </a:lnTo>
                <a:lnTo>
                  <a:pt x="86" y="65"/>
                </a:lnTo>
                <a:lnTo>
                  <a:pt x="86" y="65"/>
                </a:lnTo>
                <a:lnTo>
                  <a:pt x="87" y="73"/>
                </a:lnTo>
                <a:lnTo>
                  <a:pt x="86" y="79"/>
                </a:lnTo>
                <a:lnTo>
                  <a:pt x="86" y="79"/>
                </a:lnTo>
                <a:lnTo>
                  <a:pt x="85" y="79"/>
                </a:lnTo>
                <a:lnTo>
                  <a:pt x="83" y="80"/>
                </a:lnTo>
                <a:lnTo>
                  <a:pt x="83" y="80"/>
                </a:lnTo>
                <a:lnTo>
                  <a:pt x="85" y="80"/>
                </a:lnTo>
                <a:lnTo>
                  <a:pt x="85" y="80"/>
                </a:lnTo>
                <a:lnTo>
                  <a:pt x="86" y="80"/>
                </a:lnTo>
                <a:lnTo>
                  <a:pt x="86" y="80"/>
                </a:lnTo>
                <a:lnTo>
                  <a:pt x="87" y="85"/>
                </a:lnTo>
                <a:lnTo>
                  <a:pt x="88" y="88"/>
                </a:lnTo>
                <a:lnTo>
                  <a:pt x="88" y="88"/>
                </a:lnTo>
                <a:lnTo>
                  <a:pt x="88" y="89"/>
                </a:lnTo>
                <a:lnTo>
                  <a:pt x="88" y="90"/>
                </a:lnTo>
                <a:lnTo>
                  <a:pt x="87" y="90"/>
                </a:lnTo>
                <a:lnTo>
                  <a:pt x="87" y="90"/>
                </a:lnTo>
                <a:lnTo>
                  <a:pt x="88" y="93"/>
                </a:lnTo>
                <a:lnTo>
                  <a:pt x="88" y="94"/>
                </a:lnTo>
                <a:lnTo>
                  <a:pt x="87" y="95"/>
                </a:lnTo>
                <a:lnTo>
                  <a:pt x="87" y="95"/>
                </a:lnTo>
                <a:lnTo>
                  <a:pt x="89" y="95"/>
                </a:lnTo>
                <a:lnTo>
                  <a:pt x="89" y="95"/>
                </a:lnTo>
                <a:lnTo>
                  <a:pt x="89" y="96"/>
                </a:lnTo>
                <a:lnTo>
                  <a:pt x="89" y="98"/>
                </a:lnTo>
                <a:lnTo>
                  <a:pt x="89" y="98"/>
                </a:lnTo>
                <a:lnTo>
                  <a:pt x="91" y="96"/>
                </a:lnTo>
                <a:lnTo>
                  <a:pt x="93" y="95"/>
                </a:lnTo>
                <a:lnTo>
                  <a:pt x="93" y="95"/>
                </a:lnTo>
                <a:lnTo>
                  <a:pt x="91" y="95"/>
                </a:lnTo>
                <a:lnTo>
                  <a:pt x="89" y="94"/>
                </a:lnTo>
                <a:lnTo>
                  <a:pt x="89" y="94"/>
                </a:lnTo>
                <a:lnTo>
                  <a:pt x="89" y="93"/>
                </a:lnTo>
                <a:lnTo>
                  <a:pt x="89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89" y="88"/>
                </a:lnTo>
                <a:lnTo>
                  <a:pt x="88" y="86"/>
                </a:lnTo>
                <a:lnTo>
                  <a:pt x="88" y="86"/>
                </a:lnTo>
                <a:lnTo>
                  <a:pt x="91" y="88"/>
                </a:lnTo>
                <a:lnTo>
                  <a:pt x="91" y="88"/>
                </a:lnTo>
                <a:lnTo>
                  <a:pt x="91" y="86"/>
                </a:lnTo>
                <a:lnTo>
                  <a:pt x="91" y="85"/>
                </a:lnTo>
                <a:lnTo>
                  <a:pt x="89" y="84"/>
                </a:lnTo>
                <a:lnTo>
                  <a:pt x="91" y="83"/>
                </a:lnTo>
                <a:lnTo>
                  <a:pt x="91" y="83"/>
                </a:lnTo>
                <a:lnTo>
                  <a:pt x="88" y="80"/>
                </a:lnTo>
                <a:lnTo>
                  <a:pt x="88" y="76"/>
                </a:lnTo>
                <a:lnTo>
                  <a:pt x="88" y="76"/>
                </a:lnTo>
                <a:lnTo>
                  <a:pt x="89" y="80"/>
                </a:lnTo>
                <a:lnTo>
                  <a:pt x="89" y="80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89" y="76"/>
                </a:lnTo>
                <a:lnTo>
                  <a:pt x="89" y="76"/>
                </a:lnTo>
                <a:lnTo>
                  <a:pt x="88" y="75"/>
                </a:lnTo>
                <a:lnTo>
                  <a:pt x="88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4"/>
                </a:lnTo>
                <a:lnTo>
                  <a:pt x="89" y="75"/>
                </a:lnTo>
                <a:lnTo>
                  <a:pt x="89" y="75"/>
                </a:lnTo>
                <a:lnTo>
                  <a:pt x="91" y="75"/>
                </a:lnTo>
                <a:lnTo>
                  <a:pt x="92" y="76"/>
                </a:lnTo>
                <a:lnTo>
                  <a:pt x="92" y="76"/>
                </a:lnTo>
                <a:lnTo>
                  <a:pt x="93" y="75"/>
                </a:lnTo>
                <a:lnTo>
                  <a:pt x="93" y="73"/>
                </a:lnTo>
                <a:lnTo>
                  <a:pt x="93" y="70"/>
                </a:lnTo>
                <a:lnTo>
                  <a:pt x="93" y="70"/>
                </a:lnTo>
                <a:lnTo>
                  <a:pt x="92" y="70"/>
                </a:lnTo>
                <a:lnTo>
                  <a:pt x="92" y="71"/>
                </a:lnTo>
                <a:lnTo>
                  <a:pt x="92" y="73"/>
                </a:lnTo>
                <a:lnTo>
                  <a:pt x="92" y="73"/>
                </a:lnTo>
                <a:lnTo>
                  <a:pt x="92" y="73"/>
                </a:lnTo>
                <a:lnTo>
                  <a:pt x="91" y="73"/>
                </a:lnTo>
                <a:lnTo>
                  <a:pt x="89" y="73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92" y="70"/>
                </a:lnTo>
                <a:lnTo>
                  <a:pt x="92" y="70"/>
                </a:lnTo>
                <a:lnTo>
                  <a:pt x="93" y="69"/>
                </a:lnTo>
                <a:lnTo>
                  <a:pt x="94" y="66"/>
                </a:lnTo>
                <a:lnTo>
                  <a:pt x="94" y="66"/>
                </a:lnTo>
                <a:lnTo>
                  <a:pt x="97" y="68"/>
                </a:lnTo>
                <a:lnTo>
                  <a:pt x="97" y="68"/>
                </a:lnTo>
                <a:lnTo>
                  <a:pt x="95" y="69"/>
                </a:lnTo>
                <a:lnTo>
                  <a:pt x="95" y="69"/>
                </a:lnTo>
                <a:lnTo>
                  <a:pt x="97" y="69"/>
                </a:lnTo>
                <a:lnTo>
                  <a:pt x="97" y="69"/>
                </a:lnTo>
                <a:lnTo>
                  <a:pt x="98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3"/>
                </a:lnTo>
                <a:lnTo>
                  <a:pt x="99" y="73"/>
                </a:lnTo>
                <a:lnTo>
                  <a:pt x="99" y="75"/>
                </a:lnTo>
                <a:lnTo>
                  <a:pt x="99" y="75"/>
                </a:lnTo>
                <a:lnTo>
                  <a:pt x="98" y="84"/>
                </a:lnTo>
                <a:lnTo>
                  <a:pt x="98" y="84"/>
                </a:lnTo>
                <a:lnTo>
                  <a:pt x="98" y="86"/>
                </a:lnTo>
                <a:lnTo>
                  <a:pt x="98" y="86"/>
                </a:lnTo>
                <a:lnTo>
                  <a:pt x="98" y="94"/>
                </a:lnTo>
                <a:lnTo>
                  <a:pt x="98" y="100"/>
                </a:lnTo>
                <a:lnTo>
                  <a:pt x="98" y="100"/>
                </a:lnTo>
                <a:lnTo>
                  <a:pt x="97" y="105"/>
                </a:lnTo>
                <a:lnTo>
                  <a:pt x="97" y="105"/>
                </a:lnTo>
                <a:lnTo>
                  <a:pt x="95" y="120"/>
                </a:lnTo>
                <a:lnTo>
                  <a:pt x="93" y="135"/>
                </a:lnTo>
                <a:lnTo>
                  <a:pt x="93" y="135"/>
                </a:lnTo>
                <a:lnTo>
                  <a:pt x="92" y="138"/>
                </a:lnTo>
                <a:lnTo>
                  <a:pt x="92" y="138"/>
                </a:lnTo>
                <a:lnTo>
                  <a:pt x="92" y="141"/>
                </a:lnTo>
                <a:lnTo>
                  <a:pt x="92" y="145"/>
                </a:lnTo>
                <a:lnTo>
                  <a:pt x="92" y="145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2" y="150"/>
                </a:lnTo>
                <a:lnTo>
                  <a:pt x="92" y="151"/>
                </a:lnTo>
                <a:lnTo>
                  <a:pt x="91" y="153"/>
                </a:lnTo>
                <a:lnTo>
                  <a:pt x="91" y="153"/>
                </a:lnTo>
                <a:lnTo>
                  <a:pt x="91" y="155"/>
                </a:lnTo>
                <a:lnTo>
                  <a:pt x="91" y="158"/>
                </a:lnTo>
                <a:lnTo>
                  <a:pt x="91" y="160"/>
                </a:lnTo>
                <a:lnTo>
                  <a:pt x="91" y="163"/>
                </a:lnTo>
                <a:lnTo>
                  <a:pt x="91" y="163"/>
                </a:lnTo>
                <a:lnTo>
                  <a:pt x="91" y="163"/>
                </a:lnTo>
                <a:lnTo>
                  <a:pt x="89" y="163"/>
                </a:lnTo>
                <a:lnTo>
                  <a:pt x="89" y="161"/>
                </a:lnTo>
                <a:lnTo>
                  <a:pt x="89" y="161"/>
                </a:lnTo>
                <a:lnTo>
                  <a:pt x="89" y="161"/>
                </a:lnTo>
                <a:lnTo>
                  <a:pt x="88" y="163"/>
                </a:lnTo>
                <a:lnTo>
                  <a:pt x="88" y="164"/>
                </a:lnTo>
                <a:lnTo>
                  <a:pt x="89" y="165"/>
                </a:lnTo>
                <a:lnTo>
                  <a:pt x="91" y="165"/>
                </a:lnTo>
                <a:lnTo>
                  <a:pt x="91" y="165"/>
                </a:lnTo>
                <a:lnTo>
                  <a:pt x="89" y="169"/>
                </a:lnTo>
                <a:lnTo>
                  <a:pt x="89" y="170"/>
                </a:lnTo>
                <a:lnTo>
                  <a:pt x="88" y="171"/>
                </a:lnTo>
                <a:lnTo>
                  <a:pt x="88" y="171"/>
                </a:lnTo>
                <a:lnTo>
                  <a:pt x="88" y="174"/>
                </a:lnTo>
                <a:lnTo>
                  <a:pt x="88" y="176"/>
                </a:lnTo>
                <a:lnTo>
                  <a:pt x="88" y="179"/>
                </a:lnTo>
                <a:lnTo>
                  <a:pt x="88" y="181"/>
                </a:lnTo>
                <a:lnTo>
                  <a:pt x="88" y="181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8" y="185"/>
                </a:lnTo>
                <a:lnTo>
                  <a:pt x="88" y="185"/>
                </a:lnTo>
                <a:lnTo>
                  <a:pt x="87" y="190"/>
                </a:lnTo>
                <a:lnTo>
                  <a:pt x="86" y="195"/>
                </a:lnTo>
                <a:lnTo>
                  <a:pt x="86" y="195"/>
                </a:lnTo>
                <a:lnTo>
                  <a:pt x="86" y="198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204"/>
                </a:lnTo>
                <a:lnTo>
                  <a:pt x="86" y="208"/>
                </a:lnTo>
                <a:lnTo>
                  <a:pt x="86" y="208"/>
                </a:lnTo>
                <a:lnTo>
                  <a:pt x="86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11"/>
                </a:lnTo>
                <a:lnTo>
                  <a:pt x="86" y="211"/>
                </a:lnTo>
                <a:lnTo>
                  <a:pt x="86" y="213"/>
                </a:lnTo>
                <a:lnTo>
                  <a:pt x="86" y="213"/>
                </a:lnTo>
                <a:lnTo>
                  <a:pt x="86" y="214"/>
                </a:lnTo>
                <a:lnTo>
                  <a:pt x="86" y="215"/>
                </a:lnTo>
                <a:lnTo>
                  <a:pt x="86" y="215"/>
                </a:lnTo>
                <a:lnTo>
                  <a:pt x="85" y="221"/>
                </a:lnTo>
                <a:lnTo>
                  <a:pt x="85" y="221"/>
                </a:lnTo>
                <a:lnTo>
                  <a:pt x="86" y="226"/>
                </a:lnTo>
                <a:lnTo>
                  <a:pt x="86" y="226"/>
                </a:lnTo>
                <a:lnTo>
                  <a:pt x="87" y="230"/>
                </a:lnTo>
                <a:lnTo>
                  <a:pt x="87" y="230"/>
                </a:lnTo>
                <a:lnTo>
                  <a:pt x="87" y="243"/>
                </a:lnTo>
                <a:lnTo>
                  <a:pt x="87" y="243"/>
                </a:lnTo>
                <a:lnTo>
                  <a:pt x="87" y="248"/>
                </a:lnTo>
                <a:lnTo>
                  <a:pt x="87" y="250"/>
                </a:lnTo>
                <a:lnTo>
                  <a:pt x="86" y="253"/>
                </a:lnTo>
                <a:lnTo>
                  <a:pt x="86" y="253"/>
                </a:lnTo>
                <a:lnTo>
                  <a:pt x="87" y="255"/>
                </a:lnTo>
                <a:lnTo>
                  <a:pt x="87" y="255"/>
                </a:lnTo>
                <a:lnTo>
                  <a:pt x="87" y="257"/>
                </a:lnTo>
                <a:lnTo>
                  <a:pt x="87" y="257"/>
                </a:lnTo>
                <a:lnTo>
                  <a:pt x="88" y="262"/>
                </a:lnTo>
                <a:lnTo>
                  <a:pt x="88" y="262"/>
                </a:lnTo>
                <a:lnTo>
                  <a:pt x="87" y="267"/>
                </a:lnTo>
                <a:lnTo>
                  <a:pt x="87" y="272"/>
                </a:lnTo>
                <a:lnTo>
                  <a:pt x="87" y="272"/>
                </a:lnTo>
                <a:lnTo>
                  <a:pt x="88" y="274"/>
                </a:lnTo>
                <a:lnTo>
                  <a:pt x="88" y="274"/>
                </a:lnTo>
                <a:lnTo>
                  <a:pt x="87" y="277"/>
                </a:lnTo>
                <a:lnTo>
                  <a:pt x="87" y="277"/>
                </a:lnTo>
                <a:lnTo>
                  <a:pt x="88" y="279"/>
                </a:lnTo>
                <a:lnTo>
                  <a:pt x="88" y="279"/>
                </a:lnTo>
                <a:lnTo>
                  <a:pt x="87" y="282"/>
                </a:lnTo>
                <a:lnTo>
                  <a:pt x="87" y="282"/>
                </a:lnTo>
                <a:lnTo>
                  <a:pt x="88" y="284"/>
                </a:lnTo>
                <a:lnTo>
                  <a:pt x="88" y="284"/>
                </a:lnTo>
                <a:lnTo>
                  <a:pt x="88" y="290"/>
                </a:lnTo>
                <a:lnTo>
                  <a:pt x="88" y="298"/>
                </a:lnTo>
                <a:lnTo>
                  <a:pt x="88" y="298"/>
                </a:lnTo>
                <a:lnTo>
                  <a:pt x="87" y="299"/>
                </a:lnTo>
                <a:lnTo>
                  <a:pt x="87" y="299"/>
                </a:lnTo>
                <a:lnTo>
                  <a:pt x="88" y="303"/>
                </a:lnTo>
                <a:lnTo>
                  <a:pt x="88" y="305"/>
                </a:lnTo>
                <a:lnTo>
                  <a:pt x="88" y="308"/>
                </a:lnTo>
                <a:lnTo>
                  <a:pt x="88" y="308"/>
                </a:lnTo>
                <a:lnTo>
                  <a:pt x="88" y="309"/>
                </a:lnTo>
                <a:lnTo>
                  <a:pt x="88" y="312"/>
                </a:lnTo>
                <a:lnTo>
                  <a:pt x="88" y="318"/>
                </a:lnTo>
                <a:lnTo>
                  <a:pt x="88" y="318"/>
                </a:lnTo>
                <a:lnTo>
                  <a:pt x="87" y="317"/>
                </a:lnTo>
                <a:lnTo>
                  <a:pt x="87" y="317"/>
                </a:lnTo>
                <a:lnTo>
                  <a:pt x="86" y="315"/>
                </a:lnTo>
                <a:lnTo>
                  <a:pt x="86" y="315"/>
                </a:lnTo>
                <a:lnTo>
                  <a:pt x="87" y="318"/>
                </a:lnTo>
                <a:lnTo>
                  <a:pt x="88" y="318"/>
                </a:lnTo>
                <a:lnTo>
                  <a:pt x="88" y="318"/>
                </a:lnTo>
                <a:lnTo>
                  <a:pt x="87" y="320"/>
                </a:lnTo>
                <a:lnTo>
                  <a:pt x="87" y="324"/>
                </a:lnTo>
                <a:lnTo>
                  <a:pt x="87" y="324"/>
                </a:lnTo>
                <a:lnTo>
                  <a:pt x="87" y="325"/>
                </a:lnTo>
                <a:lnTo>
                  <a:pt x="88" y="325"/>
                </a:lnTo>
                <a:lnTo>
                  <a:pt x="89" y="327"/>
                </a:lnTo>
                <a:lnTo>
                  <a:pt x="89" y="327"/>
                </a:lnTo>
                <a:lnTo>
                  <a:pt x="89" y="335"/>
                </a:lnTo>
                <a:lnTo>
                  <a:pt x="88" y="343"/>
                </a:lnTo>
                <a:lnTo>
                  <a:pt x="88" y="343"/>
                </a:lnTo>
                <a:lnTo>
                  <a:pt x="89" y="347"/>
                </a:lnTo>
                <a:lnTo>
                  <a:pt x="89" y="347"/>
                </a:lnTo>
                <a:lnTo>
                  <a:pt x="89" y="353"/>
                </a:lnTo>
                <a:lnTo>
                  <a:pt x="89" y="358"/>
                </a:lnTo>
                <a:lnTo>
                  <a:pt x="89" y="358"/>
                </a:lnTo>
                <a:lnTo>
                  <a:pt x="89" y="362"/>
                </a:lnTo>
                <a:lnTo>
                  <a:pt x="89" y="362"/>
                </a:lnTo>
                <a:lnTo>
                  <a:pt x="88" y="364"/>
                </a:lnTo>
                <a:lnTo>
                  <a:pt x="88" y="364"/>
                </a:lnTo>
                <a:lnTo>
                  <a:pt x="89" y="368"/>
                </a:lnTo>
                <a:lnTo>
                  <a:pt x="89" y="368"/>
                </a:ln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87" y="380"/>
                </a:lnTo>
                <a:lnTo>
                  <a:pt x="87" y="378"/>
                </a:lnTo>
                <a:lnTo>
                  <a:pt x="87" y="378"/>
                </a:lnTo>
                <a:lnTo>
                  <a:pt x="86" y="375"/>
                </a:lnTo>
                <a:lnTo>
                  <a:pt x="86" y="374"/>
                </a:lnTo>
                <a:lnTo>
                  <a:pt x="87" y="374"/>
                </a:lnTo>
                <a:lnTo>
                  <a:pt x="87" y="374"/>
                </a:lnTo>
                <a:lnTo>
                  <a:pt x="87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0"/>
                </a:lnTo>
                <a:lnTo>
                  <a:pt x="86" y="370"/>
                </a:lnTo>
                <a:lnTo>
                  <a:pt x="87" y="369"/>
                </a:lnTo>
                <a:lnTo>
                  <a:pt x="87" y="369"/>
                </a:lnTo>
                <a:lnTo>
                  <a:pt x="87" y="369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7" y="365"/>
                </a:lnTo>
                <a:lnTo>
                  <a:pt x="87" y="365"/>
                </a:lnTo>
                <a:lnTo>
                  <a:pt x="86" y="365"/>
                </a:lnTo>
                <a:lnTo>
                  <a:pt x="85" y="365"/>
                </a:lnTo>
                <a:lnTo>
                  <a:pt x="85" y="367"/>
                </a:lnTo>
                <a:lnTo>
                  <a:pt x="83" y="367"/>
                </a:lnTo>
                <a:lnTo>
                  <a:pt x="83" y="367"/>
                </a:lnTo>
                <a:lnTo>
                  <a:pt x="83" y="358"/>
                </a:lnTo>
                <a:lnTo>
                  <a:pt x="83" y="358"/>
                </a:lnTo>
                <a:lnTo>
                  <a:pt x="82" y="358"/>
                </a:lnTo>
                <a:lnTo>
                  <a:pt x="82" y="359"/>
                </a:lnTo>
                <a:lnTo>
                  <a:pt x="81" y="359"/>
                </a:lnTo>
                <a:lnTo>
                  <a:pt x="80" y="359"/>
                </a:lnTo>
                <a:lnTo>
                  <a:pt x="80" y="359"/>
                </a:lnTo>
                <a:lnTo>
                  <a:pt x="80" y="357"/>
                </a:lnTo>
                <a:lnTo>
                  <a:pt x="80" y="354"/>
                </a:lnTo>
                <a:lnTo>
                  <a:pt x="80" y="352"/>
                </a:lnTo>
                <a:lnTo>
                  <a:pt x="81" y="349"/>
                </a:lnTo>
                <a:lnTo>
                  <a:pt x="81" y="349"/>
                </a:lnTo>
                <a:lnTo>
                  <a:pt x="80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7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80" y="345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2"/>
                </a:lnTo>
                <a:lnTo>
                  <a:pt x="80" y="335"/>
                </a:lnTo>
                <a:lnTo>
                  <a:pt x="80" y="335"/>
                </a:lnTo>
                <a:lnTo>
                  <a:pt x="80" y="337"/>
                </a:lnTo>
                <a:lnTo>
                  <a:pt x="80" y="337"/>
                </a:lnTo>
                <a:lnTo>
                  <a:pt x="80" y="337"/>
                </a:lnTo>
                <a:lnTo>
                  <a:pt x="80" y="332"/>
                </a:lnTo>
                <a:lnTo>
                  <a:pt x="80" y="329"/>
                </a:lnTo>
                <a:lnTo>
                  <a:pt x="80" y="325"/>
                </a:lnTo>
                <a:lnTo>
                  <a:pt x="80" y="325"/>
                </a:lnTo>
                <a:lnTo>
                  <a:pt x="80" y="325"/>
                </a:lnTo>
                <a:lnTo>
                  <a:pt x="79" y="324"/>
                </a:lnTo>
                <a:lnTo>
                  <a:pt x="79" y="324"/>
                </a:lnTo>
                <a:lnTo>
                  <a:pt x="79" y="323"/>
                </a:lnTo>
                <a:lnTo>
                  <a:pt x="79" y="323"/>
                </a:lnTo>
                <a:lnTo>
                  <a:pt x="79" y="320"/>
                </a:lnTo>
                <a:lnTo>
                  <a:pt x="80" y="319"/>
                </a:lnTo>
                <a:lnTo>
                  <a:pt x="80" y="319"/>
                </a:lnTo>
                <a:lnTo>
                  <a:pt x="79" y="318"/>
                </a:lnTo>
                <a:lnTo>
                  <a:pt x="79" y="318"/>
                </a:lnTo>
                <a:lnTo>
                  <a:pt x="79" y="318"/>
                </a:lnTo>
                <a:lnTo>
                  <a:pt x="79" y="315"/>
                </a:lnTo>
                <a:lnTo>
                  <a:pt x="79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5"/>
                </a:lnTo>
                <a:lnTo>
                  <a:pt x="77" y="319"/>
                </a:lnTo>
                <a:lnTo>
                  <a:pt x="77" y="319"/>
                </a:lnTo>
                <a:lnTo>
                  <a:pt x="75" y="319"/>
                </a:lnTo>
                <a:lnTo>
                  <a:pt x="75" y="320"/>
                </a:lnTo>
                <a:lnTo>
                  <a:pt x="75" y="320"/>
                </a:lnTo>
                <a:lnTo>
                  <a:pt x="75" y="322"/>
                </a:lnTo>
                <a:lnTo>
                  <a:pt x="75" y="322"/>
                </a:lnTo>
                <a:lnTo>
                  <a:pt x="76" y="320"/>
                </a:lnTo>
                <a:lnTo>
                  <a:pt x="77" y="320"/>
                </a:lnTo>
                <a:lnTo>
                  <a:pt x="77" y="320"/>
                </a:lnTo>
                <a:lnTo>
                  <a:pt x="76" y="330"/>
                </a:lnTo>
                <a:lnTo>
                  <a:pt x="76" y="339"/>
                </a:lnTo>
                <a:lnTo>
                  <a:pt x="76" y="355"/>
                </a:lnTo>
                <a:lnTo>
                  <a:pt x="76" y="355"/>
                </a:lnTo>
                <a:lnTo>
                  <a:pt x="75" y="357"/>
                </a:lnTo>
                <a:lnTo>
                  <a:pt x="74" y="355"/>
                </a:lnTo>
                <a:lnTo>
                  <a:pt x="74" y="355"/>
                </a:lnTo>
                <a:lnTo>
                  <a:pt x="74" y="362"/>
                </a:lnTo>
                <a:lnTo>
                  <a:pt x="74" y="367"/>
                </a:lnTo>
                <a:lnTo>
                  <a:pt x="74" y="367"/>
                </a:lnTo>
                <a:lnTo>
                  <a:pt x="75" y="367"/>
                </a:lnTo>
                <a:lnTo>
                  <a:pt x="75" y="368"/>
                </a:lnTo>
                <a:lnTo>
                  <a:pt x="75" y="368"/>
                </a:lnTo>
                <a:lnTo>
                  <a:pt x="74" y="369"/>
                </a:lnTo>
                <a:lnTo>
                  <a:pt x="74" y="370"/>
                </a:lnTo>
                <a:lnTo>
                  <a:pt x="72" y="370"/>
                </a:lnTo>
                <a:lnTo>
                  <a:pt x="72" y="370"/>
                </a:lnTo>
                <a:lnTo>
                  <a:pt x="72" y="372"/>
                </a:lnTo>
                <a:lnTo>
                  <a:pt x="75" y="372"/>
                </a:lnTo>
                <a:lnTo>
                  <a:pt x="75" y="372"/>
                </a:lnTo>
                <a:lnTo>
                  <a:pt x="74" y="372"/>
                </a:lnTo>
                <a:lnTo>
                  <a:pt x="74" y="373"/>
                </a:lnTo>
                <a:lnTo>
                  <a:pt x="74" y="373"/>
                </a:lnTo>
                <a:lnTo>
                  <a:pt x="72" y="373"/>
                </a:ln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4"/>
                </a:lnTo>
                <a:lnTo>
                  <a:pt x="70" y="364"/>
                </a:lnTo>
                <a:lnTo>
                  <a:pt x="71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7"/>
                </a:lnTo>
                <a:lnTo>
                  <a:pt x="72" y="367"/>
                </a:lnTo>
                <a:lnTo>
                  <a:pt x="72" y="365"/>
                </a:lnTo>
                <a:lnTo>
                  <a:pt x="72" y="363"/>
                </a:lnTo>
                <a:lnTo>
                  <a:pt x="71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0"/>
                </a:lnTo>
                <a:lnTo>
                  <a:pt x="70" y="359"/>
                </a:lnTo>
                <a:lnTo>
                  <a:pt x="70" y="358"/>
                </a:lnTo>
                <a:lnTo>
                  <a:pt x="70" y="358"/>
                </a:lnTo>
                <a:lnTo>
                  <a:pt x="71" y="359"/>
                </a:lnTo>
                <a:lnTo>
                  <a:pt x="71" y="360"/>
                </a:lnTo>
                <a:lnTo>
                  <a:pt x="71" y="360"/>
                </a:lnTo>
                <a:lnTo>
                  <a:pt x="72" y="359"/>
                </a:lnTo>
                <a:lnTo>
                  <a:pt x="72" y="358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1" y="352"/>
                </a:lnTo>
                <a:lnTo>
                  <a:pt x="71" y="347"/>
                </a:lnTo>
                <a:lnTo>
                  <a:pt x="71" y="347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1" y="340"/>
                </a:lnTo>
                <a:lnTo>
                  <a:pt x="71" y="340"/>
                </a:lnTo>
                <a:lnTo>
                  <a:pt x="71" y="332"/>
                </a:lnTo>
                <a:lnTo>
                  <a:pt x="71" y="328"/>
                </a:lnTo>
                <a:lnTo>
                  <a:pt x="72" y="323"/>
                </a:lnTo>
                <a:lnTo>
                  <a:pt x="72" y="323"/>
                </a:lnTo>
                <a:lnTo>
                  <a:pt x="74" y="324"/>
                </a:lnTo>
                <a:lnTo>
                  <a:pt x="74" y="324"/>
                </a:lnTo>
                <a:lnTo>
                  <a:pt x="74" y="327"/>
                </a:lnTo>
                <a:lnTo>
                  <a:pt x="74" y="327"/>
                </a:lnTo>
                <a:lnTo>
                  <a:pt x="74" y="325"/>
                </a:lnTo>
                <a:lnTo>
                  <a:pt x="74" y="323"/>
                </a:lnTo>
                <a:lnTo>
                  <a:pt x="71" y="322"/>
                </a:lnTo>
                <a:lnTo>
                  <a:pt x="71" y="322"/>
                </a:lnTo>
                <a:lnTo>
                  <a:pt x="72" y="310"/>
                </a:lnTo>
                <a:lnTo>
                  <a:pt x="72" y="300"/>
                </a:lnTo>
                <a:lnTo>
                  <a:pt x="72" y="300"/>
                </a:lnTo>
                <a:lnTo>
                  <a:pt x="74" y="299"/>
                </a:lnTo>
                <a:lnTo>
                  <a:pt x="75" y="300"/>
                </a:lnTo>
                <a:lnTo>
                  <a:pt x="75" y="300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0"/>
                </a:lnTo>
                <a:lnTo>
                  <a:pt x="74" y="283"/>
                </a:lnTo>
                <a:lnTo>
                  <a:pt x="74" y="283"/>
                </a:lnTo>
                <a:lnTo>
                  <a:pt x="74" y="277"/>
                </a:lnTo>
                <a:lnTo>
                  <a:pt x="74" y="277"/>
                </a:lnTo>
                <a:lnTo>
                  <a:pt x="75" y="272"/>
                </a:lnTo>
                <a:lnTo>
                  <a:pt x="75" y="272"/>
                </a:lnTo>
                <a:lnTo>
                  <a:pt x="74" y="268"/>
                </a:lnTo>
                <a:lnTo>
                  <a:pt x="74" y="268"/>
                </a:lnTo>
                <a:lnTo>
                  <a:pt x="75" y="265"/>
                </a:lnTo>
                <a:lnTo>
                  <a:pt x="75" y="265"/>
                </a:lnTo>
                <a:lnTo>
                  <a:pt x="74" y="259"/>
                </a:lnTo>
                <a:lnTo>
                  <a:pt x="74" y="259"/>
                </a:lnTo>
                <a:lnTo>
                  <a:pt x="74" y="258"/>
                </a:lnTo>
                <a:lnTo>
                  <a:pt x="72" y="258"/>
                </a:lnTo>
                <a:lnTo>
                  <a:pt x="72" y="258"/>
                </a:lnTo>
                <a:lnTo>
                  <a:pt x="74" y="255"/>
                </a:lnTo>
                <a:lnTo>
                  <a:pt x="74" y="253"/>
                </a:lnTo>
                <a:lnTo>
                  <a:pt x="74" y="253"/>
                </a:lnTo>
                <a:lnTo>
                  <a:pt x="74" y="252"/>
                </a:lnTo>
                <a:lnTo>
                  <a:pt x="74" y="250"/>
                </a:lnTo>
                <a:lnTo>
                  <a:pt x="72" y="249"/>
                </a:lnTo>
                <a:lnTo>
                  <a:pt x="72" y="249"/>
                </a:lnTo>
                <a:lnTo>
                  <a:pt x="74" y="248"/>
                </a:lnTo>
                <a:lnTo>
                  <a:pt x="74" y="245"/>
                </a:lnTo>
                <a:lnTo>
                  <a:pt x="74" y="245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2" y="247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33"/>
                </a:lnTo>
                <a:lnTo>
                  <a:pt x="74" y="220"/>
                </a:lnTo>
                <a:lnTo>
                  <a:pt x="74" y="220"/>
                </a:lnTo>
                <a:lnTo>
                  <a:pt x="74" y="208"/>
                </a:lnTo>
                <a:lnTo>
                  <a:pt x="74" y="208"/>
                </a:lnTo>
                <a:lnTo>
                  <a:pt x="75" y="205"/>
                </a:lnTo>
                <a:lnTo>
                  <a:pt x="75" y="205"/>
                </a:lnTo>
                <a:lnTo>
                  <a:pt x="74" y="201"/>
                </a:lnTo>
                <a:lnTo>
                  <a:pt x="74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5"/>
                </a:lnTo>
                <a:lnTo>
                  <a:pt x="74" y="191"/>
                </a:lnTo>
                <a:lnTo>
                  <a:pt x="74" y="191"/>
                </a:lnTo>
                <a:lnTo>
                  <a:pt x="75" y="194"/>
                </a:lnTo>
                <a:lnTo>
                  <a:pt x="75" y="194"/>
                </a:lnTo>
                <a:lnTo>
                  <a:pt x="75" y="193"/>
                </a:lnTo>
                <a:lnTo>
                  <a:pt x="75" y="193"/>
                </a:lnTo>
                <a:lnTo>
                  <a:pt x="75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89"/>
                </a:lnTo>
                <a:lnTo>
                  <a:pt x="75" y="186"/>
                </a:lnTo>
                <a:lnTo>
                  <a:pt x="75" y="186"/>
                </a:lnTo>
                <a:lnTo>
                  <a:pt x="75" y="186"/>
                </a:lnTo>
                <a:lnTo>
                  <a:pt x="75" y="188"/>
                </a:lnTo>
                <a:lnTo>
                  <a:pt x="75" y="188"/>
                </a:lnTo>
                <a:lnTo>
                  <a:pt x="74" y="185"/>
                </a:lnTo>
                <a:lnTo>
                  <a:pt x="74" y="183"/>
                </a:lnTo>
                <a:lnTo>
                  <a:pt x="74" y="176"/>
                </a:lnTo>
                <a:lnTo>
                  <a:pt x="74" y="176"/>
                </a:lnTo>
                <a:lnTo>
                  <a:pt x="76" y="173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68"/>
                </a:lnTo>
                <a:lnTo>
                  <a:pt x="74" y="166"/>
                </a:lnTo>
                <a:lnTo>
                  <a:pt x="74" y="165"/>
                </a:lnTo>
                <a:lnTo>
                  <a:pt x="74" y="163"/>
                </a:lnTo>
                <a:lnTo>
                  <a:pt x="74" y="163"/>
                </a:lnTo>
                <a:lnTo>
                  <a:pt x="75" y="155"/>
                </a:lnTo>
                <a:lnTo>
                  <a:pt x="75" y="155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6" y="156"/>
                </a:lnTo>
                <a:lnTo>
                  <a:pt x="76" y="155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4" y="149"/>
                </a:lnTo>
                <a:lnTo>
                  <a:pt x="74" y="145"/>
                </a:lnTo>
                <a:lnTo>
                  <a:pt x="74" y="139"/>
                </a:lnTo>
                <a:lnTo>
                  <a:pt x="74" y="139"/>
                </a:lnTo>
                <a:lnTo>
                  <a:pt x="75" y="139"/>
                </a:lnTo>
                <a:lnTo>
                  <a:pt x="75" y="138"/>
                </a:lnTo>
                <a:lnTo>
                  <a:pt x="76" y="136"/>
                </a:lnTo>
                <a:lnTo>
                  <a:pt x="75" y="135"/>
                </a:lnTo>
                <a:lnTo>
                  <a:pt x="75" y="135"/>
                </a:lnTo>
                <a:lnTo>
                  <a:pt x="74" y="135"/>
                </a:lnTo>
                <a:lnTo>
                  <a:pt x="75" y="136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4" y="118"/>
                </a:lnTo>
                <a:lnTo>
                  <a:pt x="74" y="118"/>
                </a:lnTo>
                <a:lnTo>
                  <a:pt x="74" y="110"/>
                </a:lnTo>
                <a:lnTo>
                  <a:pt x="74" y="110"/>
                </a:lnTo>
                <a:lnTo>
                  <a:pt x="75" y="104"/>
                </a:lnTo>
                <a:lnTo>
                  <a:pt x="75" y="96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5" y="83"/>
                </a:lnTo>
                <a:lnTo>
                  <a:pt x="75" y="73"/>
                </a:lnTo>
                <a:lnTo>
                  <a:pt x="75" y="73"/>
                </a:lnTo>
                <a:lnTo>
                  <a:pt x="74" y="66"/>
                </a:lnTo>
                <a:lnTo>
                  <a:pt x="74" y="66"/>
                </a:lnTo>
                <a:lnTo>
                  <a:pt x="74" y="55"/>
                </a:lnTo>
                <a:lnTo>
                  <a:pt x="74" y="55"/>
                </a:lnTo>
                <a:lnTo>
                  <a:pt x="74" y="41"/>
                </a:lnTo>
                <a:lnTo>
                  <a:pt x="74" y="41"/>
                </a:lnTo>
                <a:lnTo>
                  <a:pt x="74" y="39"/>
                </a:lnTo>
                <a:lnTo>
                  <a:pt x="74" y="39"/>
                </a:lnTo>
                <a:lnTo>
                  <a:pt x="74" y="36"/>
                </a:lnTo>
                <a:lnTo>
                  <a:pt x="74" y="36"/>
                </a:lnTo>
                <a:lnTo>
                  <a:pt x="74" y="34"/>
                </a:lnTo>
                <a:lnTo>
                  <a:pt x="74" y="33"/>
                </a:lnTo>
                <a:lnTo>
                  <a:pt x="72" y="31"/>
                </a:lnTo>
                <a:lnTo>
                  <a:pt x="72" y="31"/>
                </a:lnTo>
                <a:lnTo>
                  <a:pt x="72" y="16"/>
                </a:lnTo>
                <a:lnTo>
                  <a:pt x="72" y="16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3"/>
                </a:lnTo>
                <a:lnTo>
                  <a:pt x="76" y="23"/>
                </a:lnTo>
                <a:lnTo>
                  <a:pt x="79" y="23"/>
                </a:lnTo>
                <a:lnTo>
                  <a:pt x="79" y="23"/>
                </a:lnTo>
                <a:lnTo>
                  <a:pt x="77" y="21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9" y="19"/>
                </a:lnTo>
                <a:lnTo>
                  <a:pt x="79" y="19"/>
                </a:lnTo>
                <a:lnTo>
                  <a:pt x="79" y="18"/>
                </a:lnTo>
                <a:lnTo>
                  <a:pt x="77" y="18"/>
                </a:lnTo>
                <a:lnTo>
                  <a:pt x="77" y="18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74" y="328"/>
                </a:moveTo>
                <a:lnTo>
                  <a:pt x="74" y="328"/>
                </a:lnTo>
                <a:lnTo>
                  <a:pt x="72" y="329"/>
                </a:lnTo>
                <a:lnTo>
                  <a:pt x="72" y="330"/>
                </a:lnTo>
                <a:lnTo>
                  <a:pt x="74" y="332"/>
                </a:lnTo>
                <a:lnTo>
                  <a:pt x="74" y="332"/>
                </a:lnTo>
                <a:lnTo>
                  <a:pt x="75" y="329"/>
                </a:lnTo>
                <a:lnTo>
                  <a:pt x="75" y="329"/>
                </a:lnTo>
                <a:lnTo>
                  <a:pt x="74" y="328"/>
                </a:lnTo>
                <a:lnTo>
                  <a:pt x="74" y="328"/>
                </a:lnTo>
                <a:close/>
                <a:moveTo>
                  <a:pt x="82" y="353"/>
                </a:moveTo>
                <a:lnTo>
                  <a:pt x="82" y="353"/>
                </a:lnTo>
                <a:lnTo>
                  <a:pt x="81" y="357"/>
                </a:lnTo>
                <a:lnTo>
                  <a:pt x="81" y="357"/>
                </a:lnTo>
                <a:lnTo>
                  <a:pt x="82" y="357"/>
                </a:lnTo>
                <a:lnTo>
                  <a:pt x="83" y="355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2" y="353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8"/>
                </a:lnTo>
                <a:lnTo>
                  <a:pt x="87" y="349"/>
                </a:lnTo>
                <a:lnTo>
                  <a:pt x="87" y="352"/>
                </a:lnTo>
                <a:lnTo>
                  <a:pt x="87" y="352"/>
                </a:lnTo>
                <a:lnTo>
                  <a:pt x="88" y="350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87" y="327"/>
                </a:moveTo>
                <a:lnTo>
                  <a:pt x="87" y="327"/>
                </a:lnTo>
                <a:lnTo>
                  <a:pt x="87" y="330"/>
                </a:lnTo>
                <a:lnTo>
                  <a:pt x="87" y="332"/>
                </a:lnTo>
                <a:lnTo>
                  <a:pt x="88" y="332"/>
                </a:lnTo>
                <a:lnTo>
                  <a:pt x="88" y="332"/>
                </a:lnTo>
                <a:lnTo>
                  <a:pt x="88" y="329"/>
                </a:lnTo>
                <a:lnTo>
                  <a:pt x="88" y="328"/>
                </a:lnTo>
                <a:lnTo>
                  <a:pt x="87" y="327"/>
                </a:lnTo>
                <a:lnTo>
                  <a:pt x="87" y="327"/>
                </a:lnTo>
                <a:close/>
                <a:moveTo>
                  <a:pt x="75" y="312"/>
                </a:moveTo>
                <a:lnTo>
                  <a:pt x="75" y="312"/>
                </a:lnTo>
                <a:lnTo>
                  <a:pt x="75" y="313"/>
                </a:lnTo>
                <a:lnTo>
                  <a:pt x="75" y="314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5" y="315"/>
                </a:lnTo>
                <a:lnTo>
                  <a:pt x="75" y="314"/>
                </a:lnTo>
                <a:lnTo>
                  <a:pt x="75" y="312"/>
                </a:lnTo>
                <a:lnTo>
                  <a:pt x="75" y="312"/>
                </a:lnTo>
                <a:lnTo>
                  <a:pt x="75" y="312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5" y="273"/>
                </a:lnTo>
                <a:lnTo>
                  <a:pt x="86" y="275"/>
                </a:lnTo>
                <a:lnTo>
                  <a:pt x="86" y="275"/>
                </a:lnTo>
                <a:lnTo>
                  <a:pt x="87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85" y="253"/>
                </a:moveTo>
                <a:lnTo>
                  <a:pt x="85" y="253"/>
                </a:lnTo>
                <a:lnTo>
                  <a:pt x="85" y="253"/>
                </a:lnTo>
                <a:lnTo>
                  <a:pt x="85" y="254"/>
                </a:lnTo>
                <a:lnTo>
                  <a:pt x="86" y="254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50"/>
                </a:lnTo>
                <a:lnTo>
                  <a:pt x="85" y="253"/>
                </a:lnTo>
                <a:lnTo>
                  <a:pt x="85" y="253"/>
                </a:lnTo>
                <a:close/>
                <a:moveTo>
                  <a:pt x="81" y="180"/>
                </a:moveTo>
                <a:lnTo>
                  <a:pt x="81" y="180"/>
                </a:lnTo>
                <a:lnTo>
                  <a:pt x="81" y="181"/>
                </a:lnTo>
                <a:lnTo>
                  <a:pt x="82" y="183"/>
                </a:lnTo>
                <a:lnTo>
                  <a:pt x="82" y="183"/>
                </a:lnTo>
                <a:lnTo>
                  <a:pt x="82" y="180"/>
                </a:lnTo>
                <a:lnTo>
                  <a:pt x="81" y="180"/>
                </a:lnTo>
                <a:lnTo>
                  <a:pt x="81" y="180"/>
                </a:lnTo>
                <a:close/>
                <a:moveTo>
                  <a:pt x="75" y="176"/>
                </a:moveTo>
                <a:lnTo>
                  <a:pt x="75" y="176"/>
                </a:lnTo>
                <a:lnTo>
                  <a:pt x="75" y="181"/>
                </a:lnTo>
                <a:lnTo>
                  <a:pt x="75" y="184"/>
                </a:lnTo>
                <a:lnTo>
                  <a:pt x="76" y="185"/>
                </a:lnTo>
                <a:lnTo>
                  <a:pt x="76" y="185"/>
                </a:lnTo>
                <a:lnTo>
                  <a:pt x="76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1"/>
                </a:lnTo>
                <a:lnTo>
                  <a:pt x="76" y="179"/>
                </a:lnTo>
                <a:lnTo>
                  <a:pt x="77" y="178"/>
                </a:lnTo>
                <a:lnTo>
                  <a:pt x="75" y="176"/>
                </a:lnTo>
                <a:lnTo>
                  <a:pt x="75" y="176"/>
                </a:lnTo>
                <a:close/>
                <a:moveTo>
                  <a:pt x="75" y="164"/>
                </a:moveTo>
                <a:lnTo>
                  <a:pt x="75" y="164"/>
                </a:lnTo>
                <a:lnTo>
                  <a:pt x="74" y="166"/>
                </a:lnTo>
                <a:lnTo>
                  <a:pt x="75" y="166"/>
                </a:lnTo>
                <a:lnTo>
                  <a:pt x="76" y="168"/>
                </a:lnTo>
                <a:lnTo>
                  <a:pt x="76" y="168"/>
                </a:lnTo>
                <a:lnTo>
                  <a:pt x="76" y="165"/>
                </a:lnTo>
                <a:lnTo>
                  <a:pt x="75" y="164"/>
                </a:lnTo>
                <a:lnTo>
                  <a:pt x="75" y="164"/>
                </a:lnTo>
                <a:close/>
                <a:moveTo>
                  <a:pt x="76" y="163"/>
                </a:moveTo>
                <a:lnTo>
                  <a:pt x="76" y="163"/>
                </a:lnTo>
                <a:lnTo>
                  <a:pt x="76" y="160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1"/>
                </a:lnTo>
                <a:lnTo>
                  <a:pt x="76" y="163"/>
                </a:lnTo>
                <a:lnTo>
                  <a:pt x="76" y="163"/>
                </a:lnTo>
                <a:close/>
                <a:moveTo>
                  <a:pt x="89" y="136"/>
                </a:moveTo>
                <a:lnTo>
                  <a:pt x="89" y="139"/>
                </a:lnTo>
                <a:lnTo>
                  <a:pt x="89" y="139"/>
                </a:lnTo>
                <a:lnTo>
                  <a:pt x="91" y="139"/>
                </a:lnTo>
                <a:lnTo>
                  <a:pt x="91" y="138"/>
                </a:lnTo>
                <a:lnTo>
                  <a:pt x="91" y="136"/>
                </a:lnTo>
                <a:lnTo>
                  <a:pt x="89" y="136"/>
                </a:lnTo>
                <a:lnTo>
                  <a:pt x="89" y="136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9"/>
                </a:lnTo>
                <a:lnTo>
                  <a:pt x="88" y="130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8" y="133"/>
                </a:lnTo>
                <a:lnTo>
                  <a:pt x="88" y="131"/>
                </a:lnTo>
                <a:lnTo>
                  <a:pt x="89" y="130"/>
                </a:lnTo>
                <a:lnTo>
                  <a:pt x="89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1" y="129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95" y="109"/>
                </a:move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3" y="108"/>
                </a:lnTo>
                <a:lnTo>
                  <a:pt x="94" y="109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8"/>
                </a:lnTo>
                <a:lnTo>
                  <a:pt x="91" y="109"/>
                </a:lnTo>
                <a:lnTo>
                  <a:pt x="91" y="109"/>
                </a:lnTo>
                <a:lnTo>
                  <a:pt x="92" y="108"/>
                </a:lnTo>
                <a:lnTo>
                  <a:pt x="92" y="108"/>
                </a:lnTo>
                <a:lnTo>
                  <a:pt x="91" y="105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7" y="73"/>
                </a:lnTo>
                <a:lnTo>
                  <a:pt x="98" y="70"/>
                </a:lnTo>
                <a:lnTo>
                  <a:pt x="98" y="70"/>
                </a:lnTo>
                <a:lnTo>
                  <a:pt x="97" y="70"/>
                </a:lnTo>
                <a:lnTo>
                  <a:pt x="97" y="71"/>
                </a:lnTo>
                <a:lnTo>
                  <a:pt x="95" y="73"/>
                </a:lnTo>
                <a:lnTo>
                  <a:pt x="95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6"/>
                </a:lnTo>
                <a:lnTo>
                  <a:pt x="93" y="76"/>
                </a:lnTo>
                <a:lnTo>
                  <a:pt x="94" y="76"/>
                </a:lnTo>
                <a:lnTo>
                  <a:pt x="94" y="75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97" y="78"/>
                </a:move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0"/>
                </a:lnTo>
                <a:lnTo>
                  <a:pt x="97" y="79"/>
                </a:lnTo>
                <a:lnTo>
                  <a:pt x="97" y="78"/>
                </a:lnTo>
                <a:lnTo>
                  <a:pt x="97" y="78"/>
                </a:lnTo>
                <a:close/>
                <a:moveTo>
                  <a:pt x="92" y="84"/>
                </a:moveTo>
                <a:lnTo>
                  <a:pt x="92" y="84"/>
                </a:lnTo>
                <a:lnTo>
                  <a:pt x="93" y="83"/>
                </a:lnTo>
                <a:lnTo>
                  <a:pt x="94" y="81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3" y="79"/>
                </a:lnTo>
                <a:lnTo>
                  <a:pt x="93" y="78"/>
                </a:lnTo>
                <a:lnTo>
                  <a:pt x="93" y="78"/>
                </a:lnTo>
                <a:lnTo>
                  <a:pt x="93" y="80"/>
                </a:lnTo>
                <a:lnTo>
                  <a:pt x="92" y="84"/>
                </a:lnTo>
                <a:lnTo>
                  <a:pt x="92" y="84"/>
                </a:lnTo>
                <a:close/>
                <a:moveTo>
                  <a:pt x="97" y="89"/>
                </a:moveTo>
                <a:lnTo>
                  <a:pt x="97" y="89"/>
                </a:lnTo>
                <a:lnTo>
                  <a:pt x="97" y="86"/>
                </a:lnTo>
                <a:lnTo>
                  <a:pt x="97" y="85"/>
                </a:lnTo>
                <a:lnTo>
                  <a:pt x="97" y="85"/>
                </a:lnTo>
                <a:lnTo>
                  <a:pt x="97" y="84"/>
                </a:lnTo>
                <a:lnTo>
                  <a:pt x="97" y="83"/>
                </a:lnTo>
                <a:lnTo>
                  <a:pt x="95" y="83"/>
                </a:lnTo>
                <a:lnTo>
                  <a:pt x="95" y="83"/>
                </a:lnTo>
                <a:lnTo>
                  <a:pt x="95" y="85"/>
                </a:lnTo>
                <a:lnTo>
                  <a:pt x="95" y="88"/>
                </a:lnTo>
                <a:lnTo>
                  <a:pt x="97" y="89"/>
                </a:lnTo>
                <a:lnTo>
                  <a:pt x="97" y="89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5"/>
                </a:lnTo>
                <a:lnTo>
                  <a:pt x="94" y="95"/>
                </a:lnTo>
                <a:lnTo>
                  <a:pt x="94" y="95"/>
                </a:lnTo>
                <a:lnTo>
                  <a:pt x="94" y="96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7" y="36"/>
                </a:lnTo>
                <a:lnTo>
                  <a:pt x="76" y="38"/>
                </a:lnTo>
                <a:lnTo>
                  <a:pt x="76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76" y="28"/>
                </a:moveTo>
                <a:lnTo>
                  <a:pt x="76" y="28"/>
                </a:lnTo>
                <a:lnTo>
                  <a:pt x="75" y="29"/>
                </a:lnTo>
                <a:lnTo>
                  <a:pt x="75" y="29"/>
                </a:lnTo>
                <a:lnTo>
                  <a:pt x="75" y="28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  <a:lnTo>
                  <a:pt x="75" y="33"/>
                </a:lnTo>
                <a:lnTo>
                  <a:pt x="76" y="31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75" y="392"/>
                </a:moveTo>
                <a:lnTo>
                  <a:pt x="75" y="392"/>
                </a:lnTo>
                <a:lnTo>
                  <a:pt x="75" y="395"/>
                </a:lnTo>
                <a:lnTo>
                  <a:pt x="77" y="398"/>
                </a:lnTo>
                <a:lnTo>
                  <a:pt x="77" y="398"/>
                </a:lnTo>
                <a:lnTo>
                  <a:pt x="74" y="402"/>
                </a:lnTo>
                <a:lnTo>
                  <a:pt x="74" y="402"/>
                </a:lnTo>
                <a:lnTo>
                  <a:pt x="71" y="399"/>
                </a:lnTo>
                <a:lnTo>
                  <a:pt x="70" y="395"/>
                </a:lnTo>
                <a:lnTo>
                  <a:pt x="70" y="395"/>
                </a:lnTo>
                <a:lnTo>
                  <a:pt x="71" y="397"/>
                </a:lnTo>
                <a:lnTo>
                  <a:pt x="72" y="399"/>
                </a:lnTo>
                <a:lnTo>
                  <a:pt x="72" y="399"/>
                </a:lnTo>
                <a:lnTo>
                  <a:pt x="74" y="399"/>
                </a:lnTo>
                <a:lnTo>
                  <a:pt x="74" y="398"/>
                </a:lnTo>
                <a:lnTo>
                  <a:pt x="74" y="398"/>
                </a:lnTo>
                <a:lnTo>
                  <a:pt x="71" y="395"/>
                </a:lnTo>
                <a:lnTo>
                  <a:pt x="70" y="393"/>
                </a:lnTo>
                <a:lnTo>
                  <a:pt x="70" y="390"/>
                </a:lnTo>
                <a:lnTo>
                  <a:pt x="71" y="389"/>
                </a:lnTo>
                <a:lnTo>
                  <a:pt x="72" y="389"/>
                </a:lnTo>
                <a:lnTo>
                  <a:pt x="72" y="389"/>
                </a:lnTo>
                <a:lnTo>
                  <a:pt x="71" y="390"/>
                </a:lnTo>
                <a:lnTo>
                  <a:pt x="72" y="392"/>
                </a:lnTo>
                <a:lnTo>
                  <a:pt x="72" y="392"/>
                </a:lnTo>
                <a:lnTo>
                  <a:pt x="74" y="389"/>
                </a:lnTo>
                <a:lnTo>
                  <a:pt x="72" y="387"/>
                </a:lnTo>
                <a:lnTo>
                  <a:pt x="72" y="384"/>
                </a:lnTo>
                <a:lnTo>
                  <a:pt x="74" y="383"/>
                </a:lnTo>
                <a:lnTo>
                  <a:pt x="71" y="383"/>
                </a:lnTo>
                <a:lnTo>
                  <a:pt x="71" y="383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69" y="385"/>
                </a:lnTo>
                <a:lnTo>
                  <a:pt x="70" y="383"/>
                </a:lnTo>
                <a:lnTo>
                  <a:pt x="70" y="382"/>
                </a:lnTo>
                <a:lnTo>
                  <a:pt x="70" y="382"/>
                </a:lnTo>
                <a:lnTo>
                  <a:pt x="70" y="379"/>
                </a:lnTo>
                <a:lnTo>
                  <a:pt x="71" y="377"/>
                </a:lnTo>
                <a:lnTo>
                  <a:pt x="71" y="377"/>
                </a:lnTo>
                <a:lnTo>
                  <a:pt x="71" y="378"/>
                </a:lnTo>
                <a:lnTo>
                  <a:pt x="72" y="379"/>
                </a:lnTo>
                <a:lnTo>
                  <a:pt x="72" y="379"/>
                </a:lnTo>
                <a:lnTo>
                  <a:pt x="72" y="380"/>
                </a:lnTo>
                <a:lnTo>
                  <a:pt x="71" y="380"/>
                </a:lnTo>
                <a:lnTo>
                  <a:pt x="71" y="382"/>
                </a:lnTo>
                <a:lnTo>
                  <a:pt x="71" y="382"/>
                </a:lnTo>
                <a:lnTo>
                  <a:pt x="72" y="382"/>
                </a:lnTo>
                <a:lnTo>
                  <a:pt x="72" y="383"/>
                </a:lnTo>
                <a:lnTo>
                  <a:pt x="72" y="383"/>
                </a:lnTo>
                <a:lnTo>
                  <a:pt x="74" y="382"/>
                </a:lnTo>
                <a:lnTo>
                  <a:pt x="74" y="380"/>
                </a:lnTo>
                <a:lnTo>
                  <a:pt x="74" y="380"/>
                </a:lnTo>
                <a:lnTo>
                  <a:pt x="75" y="380"/>
                </a:lnTo>
                <a:lnTo>
                  <a:pt x="76" y="382"/>
                </a:lnTo>
                <a:lnTo>
                  <a:pt x="76" y="385"/>
                </a:lnTo>
                <a:lnTo>
                  <a:pt x="76" y="385"/>
                </a:lnTo>
                <a:lnTo>
                  <a:pt x="75" y="389"/>
                </a:lnTo>
                <a:lnTo>
                  <a:pt x="75" y="392"/>
                </a:lnTo>
                <a:lnTo>
                  <a:pt x="75" y="392"/>
                </a:lnTo>
                <a:close/>
                <a:moveTo>
                  <a:pt x="82" y="392"/>
                </a:move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2"/>
                </a:lnTo>
                <a:lnTo>
                  <a:pt x="82" y="392"/>
                </a:lnTo>
                <a:lnTo>
                  <a:pt x="82" y="392"/>
                </a:lnTo>
                <a:close/>
                <a:moveTo>
                  <a:pt x="79" y="382"/>
                </a:moveTo>
                <a:lnTo>
                  <a:pt x="79" y="382"/>
                </a:lnTo>
                <a:lnTo>
                  <a:pt x="80" y="378"/>
                </a:lnTo>
                <a:lnTo>
                  <a:pt x="80" y="378"/>
                </a:lnTo>
                <a:lnTo>
                  <a:pt x="80" y="380"/>
                </a:lnTo>
                <a:lnTo>
                  <a:pt x="80" y="382"/>
                </a:lnTo>
                <a:lnTo>
                  <a:pt x="79" y="382"/>
                </a:lnTo>
                <a:lnTo>
                  <a:pt x="79" y="382"/>
                </a:lnTo>
                <a:close/>
              </a:path>
            </a:pathLst>
          </a:custGeom>
          <a:solidFill>
            <a:srgbClr val="DA2239"/>
          </a:solidFill>
          <a:ln>
            <a:noFill/>
          </a:ln>
        </p:spPr>
        <p:txBody>
          <a:bodyPr/>
          <a:lstStyle/>
          <a:p>
            <a:pPr algn="just">
              <a:defRPr/>
            </a:pPr>
            <a:endParaRPr lang="zh-CN" altLang="en-US" kern="0">
              <a:solidFill>
                <a:schemeClr val="tx1">
                  <a:lumMod val="65000"/>
                  <a:lumOff val="35000"/>
                  <a:alpha val="41000"/>
                </a:schemeClr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6613097" y="2123768"/>
            <a:ext cx="0" cy="3596909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/>
          <p:cNvCxnSpPr/>
          <p:nvPr/>
        </p:nvCxnSpPr>
        <p:spPr>
          <a:xfrm>
            <a:off x="5737070" y="781050"/>
            <a:ext cx="0" cy="4939627"/>
          </a:xfrm>
          <a:prstGeom prst="line">
            <a:avLst/>
          </a:prstGeom>
          <a:ln w="69850" cmpd="thickThin">
            <a:solidFill>
              <a:srgbClr val="DA22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14:ripple dir="ru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iterate type="lt">
                                    <p:tmPct val="3584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8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4" grpId="0"/>
      <p:bldP spid="145" grpId="0"/>
      <p:bldP spid="156" grpId="0"/>
      <p:bldP spid="157" grpId="0"/>
      <p:bldP spid="158" grpId="0" animBg="1"/>
      <p:bldP spid="159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文本框 858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文本框 858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Freeform 2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文本框 858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文本框 858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812"/>
  <p:tag name="MH_LIBRARY" val="GRAPHIC"/>
  <p:tag name="MH_ORDER" val="文本框 25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文本框 2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1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2913"/>
  <p:tag name="MH_LIBRARY" val="GRAPHIC"/>
  <p:tag name="MH_ORDER" val="Freeform 5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3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3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13154055"/>
  <p:tag name="MH_LIBRARY" val="GRAPHIC"/>
  <p:tag name="MH_TYPE" val="Other"/>
  <p:tag name="MH_ORDER" val="3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31221214"/>
  <p:tag name="MH_LIBRARY" val="GRAPHIC"/>
  <p:tag name="MH_ORDER" val="GT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3092</Words>
  <Application>Microsoft Office PowerPoint</Application>
  <PresentationFormat>宽屏</PresentationFormat>
  <Paragraphs>198</Paragraphs>
  <Slides>24</Slides>
  <Notes>3</Notes>
  <HiddenSlides>0</HiddenSlides>
  <MMClips>1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书体坊米芾体</vt:lpstr>
      <vt:lpstr>Arial</vt:lpstr>
      <vt:lpstr>Calibri Light</vt:lpstr>
      <vt:lpstr>造字工房悦黑体验版常规体</vt:lpstr>
      <vt:lpstr>Calibri</vt:lpstr>
      <vt:lpstr>华文中宋</vt:lpstr>
      <vt:lpstr>宋体</vt:lpstr>
      <vt:lpstr>汉仪行楷简</vt:lpstr>
      <vt:lpstr>华文新魏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mycomputer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chenjiawei</dc:creator>
  <cp:lastModifiedBy>Administrator</cp:lastModifiedBy>
  <cp:revision>84</cp:revision>
  <dcterms:created xsi:type="dcterms:W3CDTF">2015-10-27T01:21:00Z</dcterms:created>
  <dcterms:modified xsi:type="dcterms:W3CDTF">2018-04-07T02:48:02Z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2052-10.1.0.6554</vt:lpwstr>
  </property>
</Properties>
</file>